
<file path=[Content_Types].xml><?xml version="1.0" encoding="utf-8"?>
<Types xmlns="http://schemas.openxmlformats.org/package/2006/content-types">
  <Default Extension="png" ContentType="image/png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notesSlides/notesSlide6.xml" ContentType="application/vnd.openxmlformats-officedocument.presentationml.notesSlide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drawings/drawing1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9" r:id="rId1"/>
  </p:sldMasterIdLst>
  <p:notesMasterIdLst>
    <p:notesMasterId r:id="rId24"/>
  </p:notesMasterIdLst>
  <p:handoutMasterIdLst>
    <p:handoutMasterId r:id="rId25"/>
  </p:handoutMasterIdLst>
  <p:sldIdLst>
    <p:sldId id="475" r:id="rId2"/>
    <p:sldId id="491" r:id="rId3"/>
    <p:sldId id="478" r:id="rId4"/>
    <p:sldId id="477" r:id="rId5"/>
    <p:sldId id="482" r:id="rId6"/>
    <p:sldId id="483" r:id="rId7"/>
    <p:sldId id="485" r:id="rId8"/>
    <p:sldId id="486" r:id="rId9"/>
    <p:sldId id="487" r:id="rId10"/>
    <p:sldId id="484" r:id="rId11"/>
    <p:sldId id="488" r:id="rId12"/>
    <p:sldId id="489" r:id="rId13"/>
    <p:sldId id="481" r:id="rId14"/>
    <p:sldId id="493" r:id="rId15"/>
    <p:sldId id="503" r:id="rId16"/>
    <p:sldId id="504" r:id="rId17"/>
    <p:sldId id="505" r:id="rId18"/>
    <p:sldId id="506" r:id="rId19"/>
    <p:sldId id="494" r:id="rId20"/>
    <p:sldId id="501" r:id="rId21"/>
    <p:sldId id="490" r:id="rId22"/>
    <p:sldId id="476" r:id="rId23"/>
  </p:sldIdLst>
  <p:sldSz cx="9144000" cy="6858000" type="screen4x3"/>
  <p:notesSz cx="7315200" cy="96012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Century Gothic" pitchFamily="34" charset="0"/>
        <a:ea typeface="+mn-ea"/>
        <a:cs typeface="Arial" charset="0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1453" autoAdjust="0"/>
  </p:normalViewPr>
  <p:slideViewPr>
    <p:cSldViewPr>
      <p:cViewPr>
        <p:scale>
          <a:sx n="70" d="100"/>
          <a:sy n="70" d="100"/>
        </p:scale>
        <p:origin x="-1080" y="-7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>
      <p:cViewPr varScale="1">
        <p:scale>
          <a:sx n="79" d="100"/>
          <a:sy n="79" d="100"/>
        </p:scale>
        <p:origin x="-1200" y="-78"/>
      </p:cViewPr>
      <p:guideLst>
        <p:guide orient="horz" pos="3024"/>
        <p:guide pos="2304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handoutMaster" Target="handoutMasters/handout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dl684\AppData\Local\Temp\Temp1_Research%20Report%20v5.1.zip\Energy%20Dissipation%20Rate%20Data\4.%20Biggest%20hole.xlsx" TargetMode="External"/></Relationships>
</file>

<file path=ppt/charts/_rels/chart1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\\bridge\EWRS\dl684\Downloads\Reserach%20Report%20v5.1\Reserach%20Report%20v5.1\Energy%20Dissipation%20Rate%20Data\E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E:\CU\CEE%205052\Reserach%20Report%20v5.0\Energy%20Dissipation%20Rate%20Data\4.%20Biggest%20hole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dl684\AppData\Local\Temp\Temp1_Research%20Report%20v5.1.zip\Energy%20Dissipation%20Rate%20Data\3.%20(3.4)%20Hole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E:\CU\CEE%205052\Reserach%20Report%20v5.1\Energy%20Dissipation%20Rate%20Data\3.%20(3.4)%20Hole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dl684\AppData\Local\Temp\Temp1_Research%20Report%20v5.1.zip\Energy%20Dissipation%20Rate%20Data\2.%20(2.4)%20Hole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E:\CU\CEE%205052\Reserach%20Report%20v5.1\Energy%20Dissipation%20Rate%20Data\2.%20(2.4)%20Hole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dl684\AppData\Local\Temp\Temp1_Research%20Report%20v5.1.zip\Energy%20Dissipation%20Rate%20Data\1.%20Smallest%20hole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E:\CU\CEE%205052\Self%20healing%20study\Energy%20Dissipation%20Rate%20Data\1.%20Smallest%20hole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\\bridge\EWRS\dl684\Downloads\Reserach%20Report%20v5.1\Reserach%20Report%20v5.1\Energy%20Dissipation%20Rate%20Data\E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Turbidity</a:t>
            </a:r>
          </a:p>
        </c:rich>
      </c:tx>
      <c:layout>
        <c:manualLayout>
          <c:xMode val="edge"/>
          <c:yMode val="edge"/>
          <c:x val="0.43197212774012961"/>
          <c:y val="4.444444444444446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5622634378251452"/>
          <c:y val="0.17413385826771655"/>
          <c:w val="0.81487220859687648"/>
          <c:h val="0.72581678648864545"/>
        </c:manualLayout>
      </c:layout>
      <c:scatterChart>
        <c:scatterStyle val="smoothMarker"/>
        <c:varyColors val="0"/>
        <c:ser>
          <c:idx val="0"/>
          <c:order val="0"/>
          <c:tx>
            <c:v>Influent </c:v>
          </c:tx>
          <c:spPr>
            <a:ln w="19050"/>
          </c:spPr>
          <c:marker>
            <c:symbol val="none"/>
          </c:marker>
          <c:xVal>
            <c:numRef>
              <c:f>Sheet1!$A$2:$A$16767</c:f>
              <c:numCache>
                <c:formatCode>General</c:formatCode>
                <c:ptCount val="11888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7.6321000000000006E-4</c:v>
                </c:pt>
                <c:pt idx="8">
                  <c:v>8.2108000000000029E-4</c:v>
                </c:pt>
                <c:pt idx="9">
                  <c:v>8.7895000000000041E-4</c:v>
                </c:pt>
                <c:pt idx="10">
                  <c:v>1.16796E-3</c:v>
                </c:pt>
                <c:pt idx="11">
                  <c:v>1.22583E-3</c:v>
                </c:pt>
                <c:pt idx="12">
                  <c:v>1.28393E-3</c:v>
                </c:pt>
                <c:pt idx="13">
                  <c:v>1.3419199999999999E-3</c:v>
                </c:pt>
                <c:pt idx="14">
                  <c:v>1.3998999999999999E-3</c:v>
                </c:pt>
                <c:pt idx="15">
                  <c:v>1.4578899999999999E-3</c:v>
                </c:pt>
                <c:pt idx="16">
                  <c:v>1.5157600000000001E-3</c:v>
                </c:pt>
                <c:pt idx="17">
                  <c:v>1.5736299999999999E-3</c:v>
                </c:pt>
                <c:pt idx="18">
                  <c:v>1.6314999999999999E-3</c:v>
                </c:pt>
                <c:pt idx="19">
                  <c:v>1.6887900000000003E-3</c:v>
                </c:pt>
                <c:pt idx="20">
                  <c:v>1.7467800000000003E-3</c:v>
                </c:pt>
                <c:pt idx="21">
                  <c:v>1.8047600000000003E-3</c:v>
                </c:pt>
                <c:pt idx="22">
                  <c:v>1.8626300000000003E-3</c:v>
                </c:pt>
                <c:pt idx="23">
                  <c:v>1.9205000000000001E-3</c:v>
                </c:pt>
                <c:pt idx="24">
                  <c:v>1.9784900000000003E-3</c:v>
                </c:pt>
                <c:pt idx="25">
                  <c:v>2.0364799999999994E-3</c:v>
                </c:pt>
                <c:pt idx="26">
                  <c:v>2.0938799999999998E-3</c:v>
                </c:pt>
                <c:pt idx="27">
                  <c:v>2.15175E-3</c:v>
                </c:pt>
                <c:pt idx="28">
                  <c:v>2.2097400000000004E-3</c:v>
                </c:pt>
                <c:pt idx="29">
                  <c:v>2.2676100000000006E-3</c:v>
                </c:pt>
                <c:pt idx="30">
                  <c:v>2.32548E-3</c:v>
                </c:pt>
                <c:pt idx="31">
                  <c:v>2.3834699999999999E-3</c:v>
                </c:pt>
                <c:pt idx="32">
                  <c:v>2.4413400000000002E-3</c:v>
                </c:pt>
                <c:pt idx="33">
                  <c:v>2.49921E-3</c:v>
                </c:pt>
                <c:pt idx="34">
                  <c:v>2.5571900000000009E-3</c:v>
                </c:pt>
                <c:pt idx="35">
                  <c:v>2.6150600000000002E-3</c:v>
                </c:pt>
                <c:pt idx="36">
                  <c:v>2.6729300000000004E-3</c:v>
                </c:pt>
                <c:pt idx="37">
                  <c:v>2.7308000000000002E-3</c:v>
                </c:pt>
                <c:pt idx="38">
                  <c:v>2.7886800000000008E-3</c:v>
                </c:pt>
                <c:pt idx="39">
                  <c:v>2.8465500000000002E-3</c:v>
                </c:pt>
                <c:pt idx="40">
                  <c:v>2.9044200000000004E-3</c:v>
                </c:pt>
                <c:pt idx="41">
                  <c:v>2.9624E-3</c:v>
                </c:pt>
                <c:pt idx="42">
                  <c:v>3.0202700000000002E-3</c:v>
                </c:pt>
                <c:pt idx="43">
                  <c:v>3.0781400000000005E-3</c:v>
                </c:pt>
                <c:pt idx="44">
                  <c:v>3.1361300000000004E-3</c:v>
                </c:pt>
                <c:pt idx="45">
                  <c:v>3.1936500000000006E-3</c:v>
                </c:pt>
                <c:pt idx="46">
                  <c:v>3.2516400000000001E-3</c:v>
                </c:pt>
                <c:pt idx="47">
                  <c:v>3.367380000000001E-3</c:v>
                </c:pt>
                <c:pt idx="48">
                  <c:v>3.4252499999999999E-3</c:v>
                </c:pt>
                <c:pt idx="49">
                  <c:v>3.483120000000001E-3</c:v>
                </c:pt>
                <c:pt idx="50">
                  <c:v>3.5409900000000004E-3</c:v>
                </c:pt>
                <c:pt idx="51">
                  <c:v>3.5988600000000002E-3</c:v>
                </c:pt>
                <c:pt idx="52">
                  <c:v>3.6567300000000008E-3</c:v>
                </c:pt>
                <c:pt idx="53">
                  <c:v>3.7144900000000008E-3</c:v>
                </c:pt>
                <c:pt idx="54">
                  <c:v>3.7722400000000001E-3</c:v>
                </c:pt>
                <c:pt idx="55">
                  <c:v>3.8301100000000003E-3</c:v>
                </c:pt>
                <c:pt idx="56">
                  <c:v>3.8882100000000005E-3</c:v>
                </c:pt>
                <c:pt idx="57">
                  <c:v>3.9459700000000009E-3</c:v>
                </c:pt>
                <c:pt idx="58">
                  <c:v>4.00395E-3</c:v>
                </c:pt>
                <c:pt idx="59">
                  <c:v>4.0618199999999998E-3</c:v>
                </c:pt>
                <c:pt idx="60">
                  <c:v>4.1196900000000005E-3</c:v>
                </c:pt>
                <c:pt idx="61">
                  <c:v>4.1775600000000003E-3</c:v>
                </c:pt>
                <c:pt idx="62">
                  <c:v>4.235430000000001E-3</c:v>
                </c:pt>
                <c:pt idx="63">
                  <c:v>4.2933000000000008E-3</c:v>
                </c:pt>
                <c:pt idx="64">
                  <c:v>4.3512900000000007E-3</c:v>
                </c:pt>
                <c:pt idx="65">
                  <c:v>4.4091600000000005E-3</c:v>
                </c:pt>
                <c:pt idx="66">
                  <c:v>4.4670300000000003E-3</c:v>
                </c:pt>
                <c:pt idx="67">
                  <c:v>4.5244400000000002E-3</c:v>
                </c:pt>
                <c:pt idx="68">
                  <c:v>4.5825400000000004E-3</c:v>
                </c:pt>
                <c:pt idx="69">
                  <c:v>4.6405300000000003E-3</c:v>
                </c:pt>
                <c:pt idx="70">
                  <c:v>4.6984000000000001E-3</c:v>
                </c:pt>
                <c:pt idx="71">
                  <c:v>4.7562700000000017E-3</c:v>
                </c:pt>
                <c:pt idx="72">
                  <c:v>4.81425E-3</c:v>
                </c:pt>
                <c:pt idx="73">
                  <c:v>4.8718900000000011E-3</c:v>
                </c:pt>
                <c:pt idx="74">
                  <c:v>4.9298800000000011E-3</c:v>
                </c:pt>
                <c:pt idx="75">
                  <c:v>4.9874000000000012E-3</c:v>
                </c:pt>
                <c:pt idx="76">
                  <c:v>5.0451599999999999E-3</c:v>
                </c:pt>
                <c:pt idx="77">
                  <c:v>5.1032600000000018E-3</c:v>
                </c:pt>
                <c:pt idx="78">
                  <c:v>5.1611299999999999E-3</c:v>
                </c:pt>
                <c:pt idx="79">
                  <c:v>5.2190000000000005E-3</c:v>
                </c:pt>
                <c:pt idx="80">
                  <c:v>5.2768700000000012E-3</c:v>
                </c:pt>
                <c:pt idx="81">
                  <c:v>5.334740000000001E-3</c:v>
                </c:pt>
                <c:pt idx="82">
                  <c:v>5.3927300000000001E-3</c:v>
                </c:pt>
                <c:pt idx="83">
                  <c:v>5.450710000000001E-3</c:v>
                </c:pt>
                <c:pt idx="84">
                  <c:v>5.5085799999999999E-3</c:v>
                </c:pt>
                <c:pt idx="85">
                  <c:v>5.5664500000000006E-3</c:v>
                </c:pt>
                <c:pt idx="86">
                  <c:v>5.6243200000000004E-3</c:v>
                </c:pt>
                <c:pt idx="87">
                  <c:v>5.6823100000000003E-3</c:v>
                </c:pt>
                <c:pt idx="88">
                  <c:v>5.7396000000000018E-3</c:v>
                </c:pt>
                <c:pt idx="89">
                  <c:v>5.7977000000000011E-3</c:v>
                </c:pt>
                <c:pt idx="90">
                  <c:v>5.85557E-3</c:v>
                </c:pt>
                <c:pt idx="91">
                  <c:v>5.9134400000000007E-3</c:v>
                </c:pt>
                <c:pt idx="92">
                  <c:v>5.9714300000000015E-3</c:v>
                </c:pt>
                <c:pt idx="93">
                  <c:v>6.0294199999999997E-3</c:v>
                </c:pt>
                <c:pt idx="94">
                  <c:v>6.0872900000000013E-3</c:v>
                </c:pt>
                <c:pt idx="95">
                  <c:v>6.1451600000000011E-3</c:v>
                </c:pt>
                <c:pt idx="96">
                  <c:v>6.2026800000000012E-3</c:v>
                </c:pt>
                <c:pt idx="97">
                  <c:v>6.2605500000000001E-3</c:v>
                </c:pt>
                <c:pt idx="98">
                  <c:v>6.3184199999999999E-3</c:v>
                </c:pt>
                <c:pt idx="99">
                  <c:v>6.3764100000000008E-3</c:v>
                </c:pt>
                <c:pt idx="100">
                  <c:v>6.4342800000000014E-3</c:v>
                </c:pt>
                <c:pt idx="101">
                  <c:v>6.4921500000000004E-3</c:v>
                </c:pt>
                <c:pt idx="102">
                  <c:v>6.550020000000001E-3</c:v>
                </c:pt>
                <c:pt idx="103">
                  <c:v>6.6078899999999999E-3</c:v>
                </c:pt>
                <c:pt idx="104">
                  <c:v>6.6657599999999997E-3</c:v>
                </c:pt>
                <c:pt idx="105">
                  <c:v>6.7236300000000013E-3</c:v>
                </c:pt>
                <c:pt idx="106">
                  <c:v>6.7815000000000011E-3</c:v>
                </c:pt>
                <c:pt idx="107">
                  <c:v>6.8392500000000016E-3</c:v>
                </c:pt>
                <c:pt idx="108">
                  <c:v>6.8971199999999996E-3</c:v>
                </c:pt>
                <c:pt idx="109">
                  <c:v>6.9549900000000003E-3</c:v>
                </c:pt>
                <c:pt idx="110">
                  <c:v>7.0128700000000009E-3</c:v>
                </c:pt>
                <c:pt idx="111">
                  <c:v>7.0708500000000009E-3</c:v>
                </c:pt>
                <c:pt idx="112">
                  <c:v>7.1287199999999998E-3</c:v>
                </c:pt>
                <c:pt idx="113">
                  <c:v>7.1865900000000005E-3</c:v>
                </c:pt>
                <c:pt idx="114">
                  <c:v>7.2442300000000008E-3</c:v>
                </c:pt>
                <c:pt idx="115">
                  <c:v>7.3021000000000006E-3</c:v>
                </c:pt>
                <c:pt idx="116">
                  <c:v>7.3599700000000013E-3</c:v>
                </c:pt>
                <c:pt idx="117">
                  <c:v>7.4178400000000011E-3</c:v>
                </c:pt>
                <c:pt idx="118">
                  <c:v>7.4757100000000017E-3</c:v>
                </c:pt>
                <c:pt idx="119">
                  <c:v>7.5335800000000007E-3</c:v>
                </c:pt>
                <c:pt idx="120">
                  <c:v>7.5914500000000013E-3</c:v>
                </c:pt>
                <c:pt idx="121">
                  <c:v>7.649320000000002E-3</c:v>
                </c:pt>
                <c:pt idx="122">
                  <c:v>7.7073100000000011E-3</c:v>
                </c:pt>
                <c:pt idx="123">
                  <c:v>7.76518E-3</c:v>
                </c:pt>
                <c:pt idx="124">
                  <c:v>7.8231700000000008E-3</c:v>
                </c:pt>
                <c:pt idx="125">
                  <c:v>7.8811500000000017E-3</c:v>
                </c:pt>
                <c:pt idx="126">
                  <c:v>7.9390200000000015E-3</c:v>
                </c:pt>
                <c:pt idx="127">
                  <c:v>7.9968900000000013E-3</c:v>
                </c:pt>
                <c:pt idx="128">
                  <c:v>8.0543000000000003E-3</c:v>
                </c:pt>
                <c:pt idx="129">
                  <c:v>8.1121700000000001E-3</c:v>
                </c:pt>
                <c:pt idx="130">
                  <c:v>8.1701600000000027E-3</c:v>
                </c:pt>
                <c:pt idx="131">
                  <c:v>8.228369999999997E-3</c:v>
                </c:pt>
                <c:pt idx="132">
                  <c:v>8.2862400000000003E-3</c:v>
                </c:pt>
                <c:pt idx="133">
                  <c:v>8.34412E-3</c:v>
                </c:pt>
                <c:pt idx="134">
                  <c:v>8.4015200000000026E-3</c:v>
                </c:pt>
                <c:pt idx="135">
                  <c:v>8.4593900000000024E-3</c:v>
                </c:pt>
                <c:pt idx="136">
                  <c:v>8.5172600000000005E-3</c:v>
                </c:pt>
                <c:pt idx="137">
                  <c:v>8.5751300000000037E-3</c:v>
                </c:pt>
                <c:pt idx="138">
                  <c:v>8.6331200000000011E-3</c:v>
                </c:pt>
                <c:pt idx="139">
                  <c:v>8.6913400000000005E-3</c:v>
                </c:pt>
                <c:pt idx="140">
                  <c:v>8.7493200000000014E-3</c:v>
                </c:pt>
                <c:pt idx="141">
                  <c:v>8.8068500000000032E-3</c:v>
                </c:pt>
                <c:pt idx="142">
                  <c:v>8.864720000000003E-3</c:v>
                </c:pt>
                <c:pt idx="143">
                  <c:v>8.9225900000000045E-3</c:v>
                </c:pt>
                <c:pt idx="144">
                  <c:v>8.980570000000002E-3</c:v>
                </c:pt>
                <c:pt idx="145">
                  <c:v>9.0384400000000018E-3</c:v>
                </c:pt>
                <c:pt idx="146">
                  <c:v>9.0963100000000015E-3</c:v>
                </c:pt>
                <c:pt idx="147">
                  <c:v>9.1541800000000013E-3</c:v>
                </c:pt>
                <c:pt idx="148">
                  <c:v>9.2120500000000029E-3</c:v>
                </c:pt>
                <c:pt idx="149">
                  <c:v>9.270040000000002E-3</c:v>
                </c:pt>
                <c:pt idx="150">
                  <c:v>9.3276800000000031E-3</c:v>
                </c:pt>
                <c:pt idx="151">
                  <c:v>9.3854300000000054E-3</c:v>
                </c:pt>
                <c:pt idx="152">
                  <c:v>9.4433E-3</c:v>
                </c:pt>
                <c:pt idx="153">
                  <c:v>9.5011800000000014E-3</c:v>
                </c:pt>
                <c:pt idx="154">
                  <c:v>9.5590500000000047E-3</c:v>
                </c:pt>
                <c:pt idx="155">
                  <c:v>9.6170300000000021E-3</c:v>
                </c:pt>
                <c:pt idx="156">
                  <c:v>9.6749000000000002E-3</c:v>
                </c:pt>
                <c:pt idx="157">
                  <c:v>9.73277E-3</c:v>
                </c:pt>
                <c:pt idx="158">
                  <c:v>9.7906400000000032E-3</c:v>
                </c:pt>
                <c:pt idx="159">
                  <c:v>9.8487400000000051E-3</c:v>
                </c:pt>
                <c:pt idx="160">
                  <c:v>9.9066200000000031E-3</c:v>
                </c:pt>
                <c:pt idx="161">
                  <c:v>9.9644900000000047E-3</c:v>
                </c:pt>
                <c:pt idx="162">
                  <c:v>1.0022360000000001E-2</c:v>
                </c:pt>
                <c:pt idx="163">
                  <c:v>1.0079759999999998E-2</c:v>
                </c:pt>
                <c:pt idx="164">
                  <c:v>1.0137629999999998E-2</c:v>
                </c:pt>
                <c:pt idx="165">
                  <c:v>1.0195500000000001E-2</c:v>
                </c:pt>
                <c:pt idx="166">
                  <c:v>1.0253489999999999E-2</c:v>
                </c:pt>
                <c:pt idx="167">
                  <c:v>1.0311590000000001E-2</c:v>
                </c:pt>
                <c:pt idx="168">
                  <c:v>1.036946E-2</c:v>
                </c:pt>
                <c:pt idx="169">
                  <c:v>1.042733E-2</c:v>
                </c:pt>
                <c:pt idx="170">
                  <c:v>1.0485319999999999E-2</c:v>
                </c:pt>
                <c:pt idx="171">
                  <c:v>1.0543190000000001E-2</c:v>
                </c:pt>
                <c:pt idx="172">
                  <c:v>1.0601180000000002E-2</c:v>
                </c:pt>
                <c:pt idx="173">
                  <c:v>1.065905E-2</c:v>
                </c:pt>
                <c:pt idx="174">
                  <c:v>1.071692E-2</c:v>
                </c:pt>
                <c:pt idx="175">
                  <c:v>1.077444E-2</c:v>
                </c:pt>
                <c:pt idx="176">
                  <c:v>1.0832430000000001E-2</c:v>
                </c:pt>
                <c:pt idx="177">
                  <c:v>1.0890180000000001E-2</c:v>
                </c:pt>
                <c:pt idx="178">
                  <c:v>1.0948280000000001E-2</c:v>
                </c:pt>
                <c:pt idx="179">
                  <c:v>1.100604E-2</c:v>
                </c:pt>
                <c:pt idx="180">
                  <c:v>1.1064020000000003E-2</c:v>
                </c:pt>
                <c:pt idx="181">
                  <c:v>1.1121890000000002E-2</c:v>
                </c:pt>
                <c:pt idx="182">
                  <c:v>1.117976E-2</c:v>
                </c:pt>
                <c:pt idx="183">
                  <c:v>1.123763E-2</c:v>
                </c:pt>
                <c:pt idx="184">
                  <c:v>1.1295039999999999E-2</c:v>
                </c:pt>
                <c:pt idx="185">
                  <c:v>1.135326E-2</c:v>
                </c:pt>
                <c:pt idx="186">
                  <c:v>1.1411010000000001E-2</c:v>
                </c:pt>
                <c:pt idx="187">
                  <c:v>1.1469000000000002E-2</c:v>
                </c:pt>
                <c:pt idx="188">
                  <c:v>1.1526870000000003E-2</c:v>
                </c:pt>
                <c:pt idx="189">
                  <c:v>1.1584740000000001E-2</c:v>
                </c:pt>
                <c:pt idx="190">
                  <c:v>1.1642730000000002E-2</c:v>
                </c:pt>
                <c:pt idx="191">
                  <c:v>1.1700600000000002E-2</c:v>
                </c:pt>
                <c:pt idx="192">
                  <c:v>1.1757890000000002E-2</c:v>
                </c:pt>
                <c:pt idx="193">
                  <c:v>1.1815760000000002E-2</c:v>
                </c:pt>
                <c:pt idx="194">
                  <c:v>1.1873630000000001E-2</c:v>
                </c:pt>
                <c:pt idx="195">
                  <c:v>1.1931500000000001E-2</c:v>
                </c:pt>
                <c:pt idx="196">
                  <c:v>1.1989370000000001E-2</c:v>
                </c:pt>
                <c:pt idx="197">
                  <c:v>1.2047239999999999E-2</c:v>
                </c:pt>
                <c:pt idx="198">
                  <c:v>1.2105110000000001E-2</c:v>
                </c:pt>
                <c:pt idx="199">
                  <c:v>1.216298E-2</c:v>
                </c:pt>
                <c:pt idx="200">
                  <c:v>1.2220850000000002E-2</c:v>
                </c:pt>
                <c:pt idx="201">
                  <c:v>1.227872E-2</c:v>
                </c:pt>
                <c:pt idx="202">
                  <c:v>1.233682E-2</c:v>
                </c:pt>
                <c:pt idx="203">
                  <c:v>1.2394689999999998E-2</c:v>
                </c:pt>
                <c:pt idx="204">
                  <c:v>1.2452560000000001E-2</c:v>
                </c:pt>
                <c:pt idx="205">
                  <c:v>1.2510550000000002E-2</c:v>
                </c:pt>
                <c:pt idx="206">
                  <c:v>1.2568420000000002E-2</c:v>
                </c:pt>
                <c:pt idx="207">
                  <c:v>1.2626289999999998E-2</c:v>
                </c:pt>
                <c:pt idx="208">
                  <c:v>1.2684160000000002E-2</c:v>
                </c:pt>
                <c:pt idx="209">
                  <c:v>1.2742030000000001E-2</c:v>
                </c:pt>
                <c:pt idx="210">
                  <c:v>1.2799899999999999E-2</c:v>
                </c:pt>
                <c:pt idx="211">
                  <c:v>1.2857769999999999E-2</c:v>
                </c:pt>
                <c:pt idx="212">
                  <c:v>1.2915639999999999E-2</c:v>
                </c:pt>
                <c:pt idx="213">
                  <c:v>1.2973510000000001E-2</c:v>
                </c:pt>
                <c:pt idx="214">
                  <c:v>1.303138E-2</c:v>
                </c:pt>
                <c:pt idx="215">
                  <c:v>1.308925E-2</c:v>
                </c:pt>
                <c:pt idx="216">
                  <c:v>1.3147239999999999E-2</c:v>
                </c:pt>
                <c:pt idx="217">
                  <c:v>1.320523E-2</c:v>
                </c:pt>
                <c:pt idx="218">
                  <c:v>1.3262630000000001E-2</c:v>
                </c:pt>
                <c:pt idx="219">
                  <c:v>1.3320500000000002E-2</c:v>
                </c:pt>
                <c:pt idx="220">
                  <c:v>1.3378609999999999E-2</c:v>
                </c:pt>
                <c:pt idx="221">
                  <c:v>1.3436480000000001E-2</c:v>
                </c:pt>
                <c:pt idx="222">
                  <c:v>1.349435E-2</c:v>
                </c:pt>
                <c:pt idx="223">
                  <c:v>1.355222E-2</c:v>
                </c:pt>
                <c:pt idx="224">
                  <c:v>1.361009E-2</c:v>
                </c:pt>
                <c:pt idx="225">
                  <c:v>1.366796E-2</c:v>
                </c:pt>
                <c:pt idx="226">
                  <c:v>1.3725940000000001E-2</c:v>
                </c:pt>
                <c:pt idx="227">
                  <c:v>1.3783810000000002E-2</c:v>
                </c:pt>
                <c:pt idx="228">
                  <c:v>1.3841220000000003E-2</c:v>
                </c:pt>
                <c:pt idx="229">
                  <c:v>1.3899089999999999E-2</c:v>
                </c:pt>
                <c:pt idx="230">
                  <c:v>1.3956959999999999E-2</c:v>
                </c:pt>
                <c:pt idx="231">
                  <c:v>1.4014949999999998E-2</c:v>
                </c:pt>
                <c:pt idx="232">
                  <c:v>1.4072820000000002E-2</c:v>
                </c:pt>
                <c:pt idx="233">
                  <c:v>1.4130689999999998E-2</c:v>
                </c:pt>
                <c:pt idx="234">
                  <c:v>1.4188560000000001E-2</c:v>
                </c:pt>
                <c:pt idx="235">
                  <c:v>1.4246430000000001E-2</c:v>
                </c:pt>
                <c:pt idx="236">
                  <c:v>1.4304300000000001E-2</c:v>
                </c:pt>
                <c:pt idx="237">
                  <c:v>1.436229E-2</c:v>
                </c:pt>
                <c:pt idx="238">
                  <c:v>1.4420160000000001E-2</c:v>
                </c:pt>
                <c:pt idx="239">
                  <c:v>1.4478029999999999E-2</c:v>
                </c:pt>
                <c:pt idx="240">
                  <c:v>1.4535899999999999E-2</c:v>
                </c:pt>
                <c:pt idx="241">
                  <c:v>1.4593770000000001E-2</c:v>
                </c:pt>
                <c:pt idx="242">
                  <c:v>1.4651870000000003E-2</c:v>
                </c:pt>
                <c:pt idx="243">
                  <c:v>1.4709739999999999E-2</c:v>
                </c:pt>
                <c:pt idx="244">
                  <c:v>1.4767150000000001E-2</c:v>
                </c:pt>
                <c:pt idx="245">
                  <c:v>1.4825020000000001E-2</c:v>
                </c:pt>
                <c:pt idx="246">
                  <c:v>1.4882890000000001E-2</c:v>
                </c:pt>
                <c:pt idx="247">
                  <c:v>1.4940760000000001E-2</c:v>
                </c:pt>
                <c:pt idx="248">
                  <c:v>1.4998629999999999E-2</c:v>
                </c:pt>
                <c:pt idx="249">
                  <c:v>1.505662E-2</c:v>
                </c:pt>
                <c:pt idx="250">
                  <c:v>1.511449E-2</c:v>
                </c:pt>
                <c:pt idx="251">
                  <c:v>1.5172359999999999E-2</c:v>
                </c:pt>
                <c:pt idx="252">
                  <c:v>1.5230229999999999E-2</c:v>
                </c:pt>
                <c:pt idx="253">
                  <c:v>1.528821E-2</c:v>
                </c:pt>
                <c:pt idx="254">
                  <c:v>1.5345850000000001E-2</c:v>
                </c:pt>
                <c:pt idx="255">
                  <c:v>1.5403840000000002E-2</c:v>
                </c:pt>
                <c:pt idx="256">
                  <c:v>1.546194E-2</c:v>
                </c:pt>
                <c:pt idx="257">
                  <c:v>1.5519689999999999E-2</c:v>
                </c:pt>
                <c:pt idx="258">
                  <c:v>1.5577560000000001E-2</c:v>
                </c:pt>
                <c:pt idx="259">
                  <c:v>1.5635430000000002E-2</c:v>
                </c:pt>
                <c:pt idx="260">
                  <c:v>1.56933E-2</c:v>
                </c:pt>
                <c:pt idx="261">
                  <c:v>1.5751180000000004E-2</c:v>
                </c:pt>
                <c:pt idx="262">
                  <c:v>1.5809160000000003E-2</c:v>
                </c:pt>
                <c:pt idx="263">
                  <c:v>1.5867150000000003E-2</c:v>
                </c:pt>
                <c:pt idx="264">
                  <c:v>1.5925020000000005E-2</c:v>
                </c:pt>
                <c:pt idx="265">
                  <c:v>1.5982310000000003E-2</c:v>
                </c:pt>
                <c:pt idx="266">
                  <c:v>1.6040180000000005E-2</c:v>
                </c:pt>
                <c:pt idx="267">
                  <c:v>1.6098049999999999E-2</c:v>
                </c:pt>
                <c:pt idx="268">
                  <c:v>1.615604E-2</c:v>
                </c:pt>
                <c:pt idx="269">
                  <c:v>1.6213790000000002E-2</c:v>
                </c:pt>
                <c:pt idx="270">
                  <c:v>1.627201E-2</c:v>
                </c:pt>
                <c:pt idx="271">
                  <c:v>1.6329989999999999E-2</c:v>
                </c:pt>
                <c:pt idx="272">
                  <c:v>1.6387870000000002E-2</c:v>
                </c:pt>
                <c:pt idx="273">
                  <c:v>1.644574E-2</c:v>
                </c:pt>
                <c:pt idx="274">
                  <c:v>1.6503610000000002E-2</c:v>
                </c:pt>
                <c:pt idx="275">
                  <c:v>1.6561480000000003E-2</c:v>
                </c:pt>
                <c:pt idx="276">
                  <c:v>1.6619350000000001E-2</c:v>
                </c:pt>
                <c:pt idx="277">
                  <c:v>1.667722E-2</c:v>
                </c:pt>
                <c:pt idx="278">
                  <c:v>1.6734619999999999E-2</c:v>
                </c:pt>
                <c:pt idx="279">
                  <c:v>1.679249E-2</c:v>
                </c:pt>
                <c:pt idx="280">
                  <c:v>1.68506E-2</c:v>
                </c:pt>
                <c:pt idx="281">
                  <c:v>1.6908470000000002E-2</c:v>
                </c:pt>
                <c:pt idx="282">
                  <c:v>1.6966340000000003E-2</c:v>
                </c:pt>
                <c:pt idx="283">
                  <c:v>1.7024209999999998E-2</c:v>
                </c:pt>
                <c:pt idx="284">
                  <c:v>1.7082190000000001E-2</c:v>
                </c:pt>
                <c:pt idx="285">
                  <c:v>1.7140060000000002E-2</c:v>
                </c:pt>
                <c:pt idx="286">
                  <c:v>1.719793E-2</c:v>
                </c:pt>
                <c:pt idx="287">
                  <c:v>1.7255920000000001E-2</c:v>
                </c:pt>
                <c:pt idx="288">
                  <c:v>1.7313789999999999E-2</c:v>
                </c:pt>
                <c:pt idx="289">
                  <c:v>1.7371660000000001E-2</c:v>
                </c:pt>
                <c:pt idx="290">
                  <c:v>1.7429070000000001E-2</c:v>
                </c:pt>
                <c:pt idx="291">
                  <c:v>1.7486939999999999E-2</c:v>
                </c:pt>
                <c:pt idx="292">
                  <c:v>1.7544810000000001E-2</c:v>
                </c:pt>
                <c:pt idx="293">
                  <c:v>1.7602680000000002E-2</c:v>
                </c:pt>
                <c:pt idx="294">
                  <c:v>1.7660780000000001E-2</c:v>
                </c:pt>
                <c:pt idx="295">
                  <c:v>1.7718769999999998E-2</c:v>
                </c:pt>
                <c:pt idx="296">
                  <c:v>1.777664E-2</c:v>
                </c:pt>
                <c:pt idx="297">
                  <c:v>1.7834619999999999E-2</c:v>
                </c:pt>
                <c:pt idx="298">
                  <c:v>1.789249E-2</c:v>
                </c:pt>
                <c:pt idx="299">
                  <c:v>1.795037E-2</c:v>
                </c:pt>
                <c:pt idx="300">
                  <c:v>1.8008239999999998E-2</c:v>
                </c:pt>
                <c:pt idx="301">
                  <c:v>1.8065870000000005E-2</c:v>
                </c:pt>
                <c:pt idx="302">
                  <c:v>1.8123630000000005E-2</c:v>
                </c:pt>
                <c:pt idx="303">
                  <c:v>1.8181850000000003E-2</c:v>
                </c:pt>
                <c:pt idx="304">
                  <c:v>1.8239249999999999E-2</c:v>
                </c:pt>
                <c:pt idx="305">
                  <c:v>1.8297120000000004E-2</c:v>
                </c:pt>
                <c:pt idx="306">
                  <c:v>1.8354990000000002E-2</c:v>
                </c:pt>
                <c:pt idx="307">
                  <c:v>1.8412870000000005E-2</c:v>
                </c:pt>
                <c:pt idx="308">
                  <c:v>1.8470739999999999E-2</c:v>
                </c:pt>
                <c:pt idx="309">
                  <c:v>1.8528720000000002E-2</c:v>
                </c:pt>
                <c:pt idx="310">
                  <c:v>1.8586710000000003E-2</c:v>
                </c:pt>
                <c:pt idx="311">
                  <c:v>1.8644690000000002E-2</c:v>
                </c:pt>
                <c:pt idx="312">
                  <c:v>1.8702680000000003E-2</c:v>
                </c:pt>
                <c:pt idx="313">
                  <c:v>1.8760550000000004E-2</c:v>
                </c:pt>
                <c:pt idx="314">
                  <c:v>1.8817840000000002E-2</c:v>
                </c:pt>
                <c:pt idx="315">
                  <c:v>1.8875830000000003E-2</c:v>
                </c:pt>
                <c:pt idx="316">
                  <c:v>1.8933700000000001E-2</c:v>
                </c:pt>
                <c:pt idx="317">
                  <c:v>1.899168E-2</c:v>
                </c:pt>
                <c:pt idx="318">
                  <c:v>1.9049550000000002E-2</c:v>
                </c:pt>
                <c:pt idx="319">
                  <c:v>1.9107660000000002E-2</c:v>
                </c:pt>
                <c:pt idx="320">
                  <c:v>1.9165530000000004E-2</c:v>
                </c:pt>
                <c:pt idx="321">
                  <c:v>1.9223400000000005E-2</c:v>
                </c:pt>
                <c:pt idx="322">
                  <c:v>1.9281270000000003E-2</c:v>
                </c:pt>
                <c:pt idx="323">
                  <c:v>1.9339140000000001E-2</c:v>
                </c:pt>
                <c:pt idx="324">
                  <c:v>1.9397010000000003E-2</c:v>
                </c:pt>
                <c:pt idx="325">
                  <c:v>1.9454880000000004E-2</c:v>
                </c:pt>
                <c:pt idx="326">
                  <c:v>1.9512290000000002E-2</c:v>
                </c:pt>
                <c:pt idx="327">
                  <c:v>1.9570390000000003E-2</c:v>
                </c:pt>
                <c:pt idx="328">
                  <c:v>1.9628260000000005E-2</c:v>
                </c:pt>
                <c:pt idx="329">
                  <c:v>1.9686130000000003E-2</c:v>
                </c:pt>
                <c:pt idx="330">
                  <c:v>1.9744000000000005E-2</c:v>
                </c:pt>
                <c:pt idx="331">
                  <c:v>1.9801870000000003E-2</c:v>
                </c:pt>
                <c:pt idx="332">
                  <c:v>1.9859740000000001E-2</c:v>
                </c:pt>
                <c:pt idx="333">
                  <c:v>1.9917610000000002E-2</c:v>
                </c:pt>
                <c:pt idx="334">
                  <c:v>1.9975600000000003E-2</c:v>
                </c:pt>
                <c:pt idx="335">
                  <c:v>2.0033470000000005E-2</c:v>
                </c:pt>
                <c:pt idx="336">
                  <c:v>2.0090990000000003E-2</c:v>
                </c:pt>
                <c:pt idx="337">
                  <c:v>2.0148979999999997E-2</c:v>
                </c:pt>
                <c:pt idx="338">
                  <c:v>2.0206850000000002E-2</c:v>
                </c:pt>
                <c:pt idx="339">
                  <c:v>2.0264830000000001E-2</c:v>
                </c:pt>
                <c:pt idx="340">
                  <c:v>2.0322699999999992E-2</c:v>
                </c:pt>
                <c:pt idx="341">
                  <c:v>2.038046E-2</c:v>
                </c:pt>
                <c:pt idx="342">
                  <c:v>2.0438439999999999E-2</c:v>
                </c:pt>
                <c:pt idx="343">
                  <c:v>2.0496549999999999E-2</c:v>
                </c:pt>
                <c:pt idx="344">
                  <c:v>2.0554419999999997E-2</c:v>
                </c:pt>
                <c:pt idx="345">
                  <c:v>2.0612289999999998E-2</c:v>
                </c:pt>
                <c:pt idx="346">
                  <c:v>2.0670160000000003E-2</c:v>
                </c:pt>
                <c:pt idx="347">
                  <c:v>2.0727679999999998E-2</c:v>
                </c:pt>
                <c:pt idx="348">
                  <c:v>2.078555E-2</c:v>
                </c:pt>
                <c:pt idx="349">
                  <c:v>2.0843420000000001E-2</c:v>
                </c:pt>
                <c:pt idx="350">
                  <c:v>2.0901289999999999E-2</c:v>
                </c:pt>
                <c:pt idx="351">
                  <c:v>2.0959160000000001E-2</c:v>
                </c:pt>
                <c:pt idx="352">
                  <c:v>2.1017259999999999E-2</c:v>
                </c:pt>
                <c:pt idx="353">
                  <c:v>2.1075130000000008E-2</c:v>
                </c:pt>
                <c:pt idx="354">
                  <c:v>2.1132999999999999E-2</c:v>
                </c:pt>
                <c:pt idx="355">
                  <c:v>2.1190870000000001E-2</c:v>
                </c:pt>
                <c:pt idx="356">
                  <c:v>2.1248739999999999E-2</c:v>
                </c:pt>
                <c:pt idx="357">
                  <c:v>2.1306619999999998E-2</c:v>
                </c:pt>
                <c:pt idx="358">
                  <c:v>2.1364489999999996E-2</c:v>
                </c:pt>
                <c:pt idx="359">
                  <c:v>2.1422360000000001E-2</c:v>
                </c:pt>
                <c:pt idx="360">
                  <c:v>2.1480229999999999E-2</c:v>
                </c:pt>
                <c:pt idx="361">
                  <c:v>2.1538209999999999E-2</c:v>
                </c:pt>
                <c:pt idx="362">
                  <c:v>2.1596079999999997E-2</c:v>
                </c:pt>
                <c:pt idx="363">
                  <c:v>2.1653950000000005E-2</c:v>
                </c:pt>
                <c:pt idx="364">
                  <c:v>2.1711240000000007E-2</c:v>
                </c:pt>
                <c:pt idx="365">
                  <c:v>2.1769119999999999E-2</c:v>
                </c:pt>
                <c:pt idx="366">
                  <c:v>2.1827099999999999E-2</c:v>
                </c:pt>
                <c:pt idx="367">
                  <c:v>2.1884859999999999E-2</c:v>
                </c:pt>
                <c:pt idx="368">
                  <c:v>2.1942840000000005E-2</c:v>
                </c:pt>
                <c:pt idx="369">
                  <c:v>2.2001060000000003E-2</c:v>
                </c:pt>
                <c:pt idx="370">
                  <c:v>2.2058930000000004E-2</c:v>
                </c:pt>
                <c:pt idx="371">
                  <c:v>2.2116799999999995E-2</c:v>
                </c:pt>
                <c:pt idx="372">
                  <c:v>2.2174790000000003E-2</c:v>
                </c:pt>
                <c:pt idx="373">
                  <c:v>2.2232660000000005E-2</c:v>
                </c:pt>
                <c:pt idx="374">
                  <c:v>2.2290529999999996E-2</c:v>
                </c:pt>
                <c:pt idx="375">
                  <c:v>2.2347930000000002E-2</c:v>
                </c:pt>
                <c:pt idx="376">
                  <c:v>2.2405920000000006E-2</c:v>
                </c:pt>
                <c:pt idx="377">
                  <c:v>2.2463790000000004E-2</c:v>
                </c:pt>
                <c:pt idx="378">
                  <c:v>2.2521889999999999E-2</c:v>
                </c:pt>
                <c:pt idx="379">
                  <c:v>2.2579760000000004E-2</c:v>
                </c:pt>
                <c:pt idx="380">
                  <c:v>2.2637630000000002E-2</c:v>
                </c:pt>
                <c:pt idx="381">
                  <c:v>2.2695270000000007E-2</c:v>
                </c:pt>
                <c:pt idx="382">
                  <c:v>2.2753140000000005E-2</c:v>
                </c:pt>
                <c:pt idx="383">
                  <c:v>2.2811010000000007E-2</c:v>
                </c:pt>
                <c:pt idx="384">
                  <c:v>2.2869000000000004E-2</c:v>
                </c:pt>
                <c:pt idx="385">
                  <c:v>2.2926749999999999E-2</c:v>
                </c:pt>
                <c:pt idx="386">
                  <c:v>2.2984859999999999E-2</c:v>
                </c:pt>
                <c:pt idx="387">
                  <c:v>2.3042730000000001E-2</c:v>
                </c:pt>
                <c:pt idx="388">
                  <c:v>2.310013E-2</c:v>
                </c:pt>
                <c:pt idx="389">
                  <c:v>2.3158119999999997E-2</c:v>
                </c:pt>
                <c:pt idx="390">
                  <c:v>2.3215989999999999E-2</c:v>
                </c:pt>
                <c:pt idx="391">
                  <c:v>2.3273860000000004E-2</c:v>
                </c:pt>
                <c:pt idx="392">
                  <c:v>2.3331729999999998E-2</c:v>
                </c:pt>
                <c:pt idx="393">
                  <c:v>2.33896E-2</c:v>
                </c:pt>
                <c:pt idx="394">
                  <c:v>2.3447470000000002E-2</c:v>
                </c:pt>
                <c:pt idx="395">
                  <c:v>2.3505459999999995E-2</c:v>
                </c:pt>
                <c:pt idx="396">
                  <c:v>2.356333E-2</c:v>
                </c:pt>
                <c:pt idx="397">
                  <c:v>2.3621199999999998E-2</c:v>
                </c:pt>
                <c:pt idx="398">
                  <c:v>2.3679070000000003E-2</c:v>
                </c:pt>
                <c:pt idx="399">
                  <c:v>2.3736940000000002E-2</c:v>
                </c:pt>
                <c:pt idx="400">
                  <c:v>2.379481E-2</c:v>
                </c:pt>
                <c:pt idx="401">
                  <c:v>2.3852679999999998E-2</c:v>
                </c:pt>
                <c:pt idx="402">
                  <c:v>2.3910549999999996E-2</c:v>
                </c:pt>
                <c:pt idx="403">
                  <c:v>2.3968539999999997E-2</c:v>
                </c:pt>
                <c:pt idx="404">
                  <c:v>2.4026179999999998E-2</c:v>
                </c:pt>
                <c:pt idx="405">
                  <c:v>2.4084049999999999E-2</c:v>
                </c:pt>
                <c:pt idx="406">
                  <c:v>2.4141920000000001E-2</c:v>
                </c:pt>
                <c:pt idx="407">
                  <c:v>2.41999E-2</c:v>
                </c:pt>
                <c:pt idx="408">
                  <c:v>2.4257770000000005E-2</c:v>
                </c:pt>
                <c:pt idx="409">
                  <c:v>2.4315639999999996E-2</c:v>
                </c:pt>
                <c:pt idx="410">
                  <c:v>2.4373630000000004E-2</c:v>
                </c:pt>
                <c:pt idx="411">
                  <c:v>2.4431499999999998E-2</c:v>
                </c:pt>
                <c:pt idx="412">
                  <c:v>2.448902E-2</c:v>
                </c:pt>
                <c:pt idx="413">
                  <c:v>2.4547010000000005E-2</c:v>
                </c:pt>
                <c:pt idx="414">
                  <c:v>2.4604879999999999E-2</c:v>
                </c:pt>
                <c:pt idx="415">
                  <c:v>2.4662870000000003E-2</c:v>
                </c:pt>
                <c:pt idx="416">
                  <c:v>2.4720739999999998E-2</c:v>
                </c:pt>
                <c:pt idx="417">
                  <c:v>2.4778610000000003E-2</c:v>
                </c:pt>
                <c:pt idx="418">
                  <c:v>2.4836589999999995E-2</c:v>
                </c:pt>
                <c:pt idx="419">
                  <c:v>2.489446E-2</c:v>
                </c:pt>
                <c:pt idx="420">
                  <c:v>2.4952330000000002E-2</c:v>
                </c:pt>
                <c:pt idx="421">
                  <c:v>2.5010320000000003E-2</c:v>
                </c:pt>
                <c:pt idx="422">
                  <c:v>2.5068190000000001E-2</c:v>
                </c:pt>
                <c:pt idx="423">
                  <c:v>2.5126179999999998E-2</c:v>
                </c:pt>
                <c:pt idx="424">
                  <c:v>2.5183350000000004E-2</c:v>
                </c:pt>
                <c:pt idx="425">
                  <c:v>2.5241220000000005E-2</c:v>
                </c:pt>
                <c:pt idx="426">
                  <c:v>2.5299090000000003E-2</c:v>
                </c:pt>
                <c:pt idx="427">
                  <c:v>2.5357080000000001E-2</c:v>
                </c:pt>
                <c:pt idx="428">
                  <c:v>2.5415180000000002E-2</c:v>
                </c:pt>
                <c:pt idx="429">
                  <c:v>2.5473050000000004E-2</c:v>
                </c:pt>
                <c:pt idx="430">
                  <c:v>2.5531040000000005E-2</c:v>
                </c:pt>
                <c:pt idx="431">
                  <c:v>2.5588909999999999E-2</c:v>
                </c:pt>
                <c:pt idx="432">
                  <c:v>2.5646889999999999E-2</c:v>
                </c:pt>
                <c:pt idx="433">
                  <c:v>2.5704299999999999E-2</c:v>
                </c:pt>
                <c:pt idx="434">
                  <c:v>2.576229E-2</c:v>
                </c:pt>
                <c:pt idx="435">
                  <c:v>2.58205E-2</c:v>
                </c:pt>
                <c:pt idx="436">
                  <c:v>2.5877800000000003E-2</c:v>
                </c:pt>
                <c:pt idx="437">
                  <c:v>2.5936239999999999E-2</c:v>
                </c:pt>
                <c:pt idx="438">
                  <c:v>2.5994119999999999E-2</c:v>
                </c:pt>
                <c:pt idx="439">
                  <c:v>2.6051990000000004E-2</c:v>
                </c:pt>
                <c:pt idx="440">
                  <c:v>2.6109280000000002E-2</c:v>
                </c:pt>
                <c:pt idx="441">
                  <c:v>2.616715E-2</c:v>
                </c:pt>
                <c:pt idx="442">
                  <c:v>2.6225020000000002E-2</c:v>
                </c:pt>
                <c:pt idx="443">
                  <c:v>2.6282890000000003E-2</c:v>
                </c:pt>
                <c:pt idx="444">
                  <c:v>2.6340990000000002E-2</c:v>
                </c:pt>
                <c:pt idx="445">
                  <c:v>2.639886E-2</c:v>
                </c:pt>
                <c:pt idx="446">
                  <c:v>2.6456850000000001E-2</c:v>
                </c:pt>
                <c:pt idx="447">
                  <c:v>2.6514719999999999E-2</c:v>
                </c:pt>
                <c:pt idx="448">
                  <c:v>2.657259E-2</c:v>
                </c:pt>
                <c:pt idx="449">
                  <c:v>2.6630460000000002E-2</c:v>
                </c:pt>
                <c:pt idx="450">
                  <c:v>2.6688330000000007E-2</c:v>
                </c:pt>
                <c:pt idx="451">
                  <c:v>2.6746309999999999E-2</c:v>
                </c:pt>
                <c:pt idx="452">
                  <c:v>2.6804180000000004E-2</c:v>
                </c:pt>
                <c:pt idx="453">
                  <c:v>2.6862050000000002E-2</c:v>
                </c:pt>
                <c:pt idx="454">
                  <c:v>2.6919930000000005E-2</c:v>
                </c:pt>
                <c:pt idx="455">
                  <c:v>2.697745E-2</c:v>
                </c:pt>
                <c:pt idx="456">
                  <c:v>2.7035320000000009E-2</c:v>
                </c:pt>
                <c:pt idx="457">
                  <c:v>2.7093190000000007E-2</c:v>
                </c:pt>
                <c:pt idx="458">
                  <c:v>2.7151180000000004E-2</c:v>
                </c:pt>
                <c:pt idx="459">
                  <c:v>2.7209050000000005E-2</c:v>
                </c:pt>
                <c:pt idx="460">
                  <c:v>2.7266920000000004E-2</c:v>
                </c:pt>
                <c:pt idx="461">
                  <c:v>2.7324789999999998E-2</c:v>
                </c:pt>
                <c:pt idx="462">
                  <c:v>2.7382540000000004E-2</c:v>
                </c:pt>
                <c:pt idx="463">
                  <c:v>2.7440530000000005E-2</c:v>
                </c:pt>
                <c:pt idx="464">
                  <c:v>2.7498510000000004E-2</c:v>
                </c:pt>
                <c:pt idx="465">
                  <c:v>2.7556500000000001E-2</c:v>
                </c:pt>
                <c:pt idx="466">
                  <c:v>2.7614370000000003E-2</c:v>
                </c:pt>
                <c:pt idx="467">
                  <c:v>2.7672240000000008E-2</c:v>
                </c:pt>
                <c:pt idx="468">
                  <c:v>2.7729650000000002E-2</c:v>
                </c:pt>
                <c:pt idx="469">
                  <c:v>2.7787520000000003E-2</c:v>
                </c:pt>
                <c:pt idx="470">
                  <c:v>2.7845390000000008E-2</c:v>
                </c:pt>
                <c:pt idx="471">
                  <c:v>2.7903490000000003E-2</c:v>
                </c:pt>
                <c:pt idx="472">
                  <c:v>2.7961360000000005E-2</c:v>
                </c:pt>
                <c:pt idx="473">
                  <c:v>2.8019229999999999E-2</c:v>
                </c:pt>
                <c:pt idx="474">
                  <c:v>2.8077100000000004E-2</c:v>
                </c:pt>
                <c:pt idx="475">
                  <c:v>2.8134969999999999E-2</c:v>
                </c:pt>
                <c:pt idx="476">
                  <c:v>2.819284E-2</c:v>
                </c:pt>
                <c:pt idx="477">
                  <c:v>2.8250709999999998E-2</c:v>
                </c:pt>
                <c:pt idx="478">
                  <c:v>2.8308579999999996E-2</c:v>
                </c:pt>
                <c:pt idx="479">
                  <c:v>2.8366449999999994E-2</c:v>
                </c:pt>
                <c:pt idx="480">
                  <c:v>2.8423980000000001E-2</c:v>
                </c:pt>
                <c:pt idx="481">
                  <c:v>2.8481850000000003E-2</c:v>
                </c:pt>
                <c:pt idx="482">
                  <c:v>2.8539829999999999E-2</c:v>
                </c:pt>
                <c:pt idx="483">
                  <c:v>2.85977E-2</c:v>
                </c:pt>
                <c:pt idx="484">
                  <c:v>2.8655569999999998E-2</c:v>
                </c:pt>
                <c:pt idx="485">
                  <c:v>2.871344E-2</c:v>
                </c:pt>
                <c:pt idx="486">
                  <c:v>2.8771430000000001E-2</c:v>
                </c:pt>
                <c:pt idx="487">
                  <c:v>2.8829299999999999E-2</c:v>
                </c:pt>
                <c:pt idx="488">
                  <c:v>2.8887170000000004E-2</c:v>
                </c:pt>
                <c:pt idx="489">
                  <c:v>2.8945160000000001E-2</c:v>
                </c:pt>
                <c:pt idx="490">
                  <c:v>2.9003029999999999E-2</c:v>
                </c:pt>
                <c:pt idx="491">
                  <c:v>2.9061010000000005E-2</c:v>
                </c:pt>
                <c:pt idx="492">
                  <c:v>2.9118879999999996E-2</c:v>
                </c:pt>
                <c:pt idx="493">
                  <c:v>2.9176749999999998E-2</c:v>
                </c:pt>
                <c:pt idx="494">
                  <c:v>2.9234619999999999E-2</c:v>
                </c:pt>
                <c:pt idx="495">
                  <c:v>2.9292149999999999E-2</c:v>
                </c:pt>
                <c:pt idx="496">
                  <c:v>2.9350129999999995E-2</c:v>
                </c:pt>
                <c:pt idx="497">
                  <c:v>2.9408239999999999E-2</c:v>
                </c:pt>
                <c:pt idx="498">
                  <c:v>2.9466110000000004E-2</c:v>
                </c:pt>
                <c:pt idx="499">
                  <c:v>2.9523979999999998E-2</c:v>
                </c:pt>
                <c:pt idx="500">
                  <c:v>2.9581850000000003E-2</c:v>
                </c:pt>
                <c:pt idx="501">
                  <c:v>2.9639720000000005E-2</c:v>
                </c:pt>
                <c:pt idx="502">
                  <c:v>2.9697589999999996E-2</c:v>
                </c:pt>
                <c:pt idx="503">
                  <c:v>2.9755110000000005E-2</c:v>
                </c:pt>
                <c:pt idx="504">
                  <c:v>2.9812980000000003E-2</c:v>
                </c:pt>
                <c:pt idx="505">
                  <c:v>2.9870850000000004E-2</c:v>
                </c:pt>
                <c:pt idx="506">
                  <c:v>2.9928949999999996E-2</c:v>
                </c:pt>
                <c:pt idx="507">
                  <c:v>2.9986820000000001E-2</c:v>
                </c:pt>
                <c:pt idx="508">
                  <c:v>3.0044810000000005E-2</c:v>
                </c:pt>
                <c:pt idx="509">
                  <c:v>3.010268E-2</c:v>
                </c:pt>
                <c:pt idx="510">
                  <c:v>3.0160549999999994E-2</c:v>
                </c:pt>
                <c:pt idx="511">
                  <c:v>3.0217960000000002E-2</c:v>
                </c:pt>
                <c:pt idx="512">
                  <c:v>3.0275830000000007E-2</c:v>
                </c:pt>
                <c:pt idx="513">
                  <c:v>3.0334050000000001E-2</c:v>
                </c:pt>
                <c:pt idx="514">
                  <c:v>3.0391920000000003E-2</c:v>
                </c:pt>
                <c:pt idx="515">
                  <c:v>3.0449790000000004E-2</c:v>
                </c:pt>
                <c:pt idx="516">
                  <c:v>3.0507659999999999E-2</c:v>
                </c:pt>
                <c:pt idx="517">
                  <c:v>3.056553E-2</c:v>
                </c:pt>
                <c:pt idx="518">
                  <c:v>3.0623400000000002E-2</c:v>
                </c:pt>
                <c:pt idx="519">
                  <c:v>3.0681270000000007E-2</c:v>
                </c:pt>
                <c:pt idx="520">
                  <c:v>3.0739140000000005E-2</c:v>
                </c:pt>
                <c:pt idx="521">
                  <c:v>3.0797010000000003E-2</c:v>
                </c:pt>
                <c:pt idx="522">
                  <c:v>3.0854650000000001E-2</c:v>
                </c:pt>
                <c:pt idx="523">
                  <c:v>3.0912519999999999E-2</c:v>
                </c:pt>
                <c:pt idx="524">
                  <c:v>3.0970390000000004E-2</c:v>
                </c:pt>
                <c:pt idx="525">
                  <c:v>3.1028259999999998E-2</c:v>
                </c:pt>
                <c:pt idx="526">
                  <c:v>3.1086130000000003E-2</c:v>
                </c:pt>
                <c:pt idx="527">
                  <c:v>3.1144000000000002E-2</c:v>
                </c:pt>
                <c:pt idx="528">
                  <c:v>3.120187000000001E-2</c:v>
                </c:pt>
                <c:pt idx="529">
                  <c:v>3.1259740000000008E-2</c:v>
                </c:pt>
                <c:pt idx="530">
                  <c:v>3.1317730000000002E-2</c:v>
                </c:pt>
                <c:pt idx="531">
                  <c:v>3.1375830000000007E-2</c:v>
                </c:pt>
                <c:pt idx="532">
                  <c:v>3.1433700000000009E-2</c:v>
                </c:pt>
                <c:pt idx="533">
                  <c:v>3.149111000000001E-2</c:v>
                </c:pt>
                <c:pt idx="534">
                  <c:v>3.1548980000000004E-2</c:v>
                </c:pt>
                <c:pt idx="535">
                  <c:v>3.160708000000001E-2</c:v>
                </c:pt>
                <c:pt idx="536">
                  <c:v>3.1664950000000004E-2</c:v>
                </c:pt>
                <c:pt idx="537">
                  <c:v>3.1722819999999999E-2</c:v>
                </c:pt>
                <c:pt idx="538">
                  <c:v>3.178069E-2</c:v>
                </c:pt>
                <c:pt idx="539">
                  <c:v>3.1838680000000001E-2</c:v>
                </c:pt>
                <c:pt idx="540">
                  <c:v>3.189666E-2</c:v>
                </c:pt>
                <c:pt idx="541">
                  <c:v>3.1954070000000001E-2</c:v>
                </c:pt>
                <c:pt idx="542">
                  <c:v>3.201182000000001E-2</c:v>
                </c:pt>
                <c:pt idx="543">
                  <c:v>3.2069689999999998E-2</c:v>
                </c:pt>
                <c:pt idx="544">
                  <c:v>3.2127679999999999E-2</c:v>
                </c:pt>
                <c:pt idx="545">
                  <c:v>3.218555E-2</c:v>
                </c:pt>
                <c:pt idx="546">
                  <c:v>3.2243420000000002E-2</c:v>
                </c:pt>
                <c:pt idx="547">
                  <c:v>3.230152E-2</c:v>
                </c:pt>
                <c:pt idx="548">
                  <c:v>3.2359619999999999E-2</c:v>
                </c:pt>
                <c:pt idx="549">
                  <c:v>3.241749E-2</c:v>
                </c:pt>
                <c:pt idx="550">
                  <c:v>3.2475370000000017E-2</c:v>
                </c:pt>
                <c:pt idx="551">
                  <c:v>3.2533240000000005E-2</c:v>
                </c:pt>
                <c:pt idx="552">
                  <c:v>3.2590639999999997E-2</c:v>
                </c:pt>
                <c:pt idx="553">
                  <c:v>3.2648509999999999E-2</c:v>
                </c:pt>
                <c:pt idx="554">
                  <c:v>3.270638E-2</c:v>
                </c:pt>
                <c:pt idx="555">
                  <c:v>3.2764250000000002E-2</c:v>
                </c:pt>
                <c:pt idx="556">
                  <c:v>3.2822240000000009E-2</c:v>
                </c:pt>
                <c:pt idx="557">
                  <c:v>3.288023000000001E-2</c:v>
                </c:pt>
                <c:pt idx="558">
                  <c:v>3.2938099999999998E-2</c:v>
                </c:pt>
                <c:pt idx="559">
                  <c:v>3.2995969999999999E-2</c:v>
                </c:pt>
                <c:pt idx="560">
                  <c:v>3.3053840000000008E-2</c:v>
                </c:pt>
                <c:pt idx="561">
                  <c:v>3.3111710000000009E-2</c:v>
                </c:pt>
                <c:pt idx="562">
                  <c:v>3.3169579999999997E-2</c:v>
                </c:pt>
                <c:pt idx="563">
                  <c:v>3.3227449999999999E-2</c:v>
                </c:pt>
                <c:pt idx="564">
                  <c:v>3.3284969999999997E-2</c:v>
                </c:pt>
                <c:pt idx="565">
                  <c:v>3.3342959999999998E-2</c:v>
                </c:pt>
                <c:pt idx="566">
                  <c:v>3.3400829999999999E-2</c:v>
                </c:pt>
                <c:pt idx="567">
                  <c:v>3.3458700000000001E-2</c:v>
                </c:pt>
                <c:pt idx="568">
                  <c:v>3.3516569999999996E-2</c:v>
                </c:pt>
                <c:pt idx="569">
                  <c:v>3.3574549999999995E-2</c:v>
                </c:pt>
                <c:pt idx="570">
                  <c:v>3.3632429999999998E-2</c:v>
                </c:pt>
                <c:pt idx="571">
                  <c:v>3.3690409999999997E-2</c:v>
                </c:pt>
                <c:pt idx="572">
                  <c:v>3.3748279999999999E-2</c:v>
                </c:pt>
                <c:pt idx="573">
                  <c:v>3.3806269999999999E-2</c:v>
                </c:pt>
                <c:pt idx="574">
                  <c:v>3.3864140000000001E-2</c:v>
                </c:pt>
                <c:pt idx="575">
                  <c:v>3.3922010000000002E-2</c:v>
                </c:pt>
                <c:pt idx="576">
                  <c:v>3.3979880000000004E-2</c:v>
                </c:pt>
                <c:pt idx="577">
                  <c:v>3.4037290000000005E-2</c:v>
                </c:pt>
                <c:pt idx="578">
                  <c:v>3.4095159999999999E-2</c:v>
                </c:pt>
                <c:pt idx="579">
                  <c:v>3.4153030000000001E-2</c:v>
                </c:pt>
                <c:pt idx="580">
                  <c:v>3.4211010000000007E-2</c:v>
                </c:pt>
                <c:pt idx="581">
                  <c:v>3.4269229999999998E-2</c:v>
                </c:pt>
                <c:pt idx="582">
                  <c:v>3.4327099999999999E-2</c:v>
                </c:pt>
                <c:pt idx="583">
                  <c:v>3.438509E-2</c:v>
                </c:pt>
                <c:pt idx="584">
                  <c:v>3.4442840000000002E-2</c:v>
                </c:pt>
                <c:pt idx="585">
                  <c:v>3.4500830000000003E-2</c:v>
                </c:pt>
                <c:pt idx="586">
                  <c:v>3.4558119999999998E-2</c:v>
                </c:pt>
                <c:pt idx="587">
                  <c:v>3.4615989999999999E-2</c:v>
                </c:pt>
                <c:pt idx="588">
                  <c:v>3.4673860000000008E-2</c:v>
                </c:pt>
                <c:pt idx="589">
                  <c:v>3.4731850000000002E-2</c:v>
                </c:pt>
                <c:pt idx="590">
                  <c:v>3.4790059999999998E-2</c:v>
                </c:pt>
                <c:pt idx="591">
                  <c:v>3.4847469999999998E-2</c:v>
                </c:pt>
                <c:pt idx="592">
                  <c:v>3.4905459999999999E-2</c:v>
                </c:pt>
                <c:pt idx="593">
                  <c:v>3.4963330000000001E-2</c:v>
                </c:pt>
                <c:pt idx="594">
                  <c:v>3.5021200000000002E-2</c:v>
                </c:pt>
                <c:pt idx="595">
                  <c:v>3.5079070000000004E-2</c:v>
                </c:pt>
                <c:pt idx="596">
                  <c:v>3.5136939999999998E-2</c:v>
                </c:pt>
                <c:pt idx="597">
                  <c:v>3.519481E-2</c:v>
                </c:pt>
                <c:pt idx="598">
                  <c:v>3.5252909999999998E-2</c:v>
                </c:pt>
                <c:pt idx="599">
                  <c:v>3.531078E-2</c:v>
                </c:pt>
                <c:pt idx="600">
                  <c:v>3.5368649999999995E-2</c:v>
                </c:pt>
                <c:pt idx="601">
                  <c:v>3.5426520000000003E-2</c:v>
                </c:pt>
                <c:pt idx="602">
                  <c:v>3.5484389999999998E-2</c:v>
                </c:pt>
                <c:pt idx="603">
                  <c:v>3.5542259999999999E-2</c:v>
                </c:pt>
                <c:pt idx="604">
                  <c:v>3.5600130000000008E-2</c:v>
                </c:pt>
                <c:pt idx="605">
                  <c:v>3.5658000000000002E-2</c:v>
                </c:pt>
                <c:pt idx="606">
                  <c:v>3.5715869999999997E-2</c:v>
                </c:pt>
                <c:pt idx="607">
                  <c:v>3.5773740000000005E-2</c:v>
                </c:pt>
                <c:pt idx="608">
                  <c:v>3.5831620000000008E-2</c:v>
                </c:pt>
                <c:pt idx="609">
                  <c:v>3.5889600000000008E-2</c:v>
                </c:pt>
                <c:pt idx="610">
                  <c:v>3.5946890000000002E-2</c:v>
                </c:pt>
                <c:pt idx="611">
                  <c:v>3.600488000000001E-2</c:v>
                </c:pt>
                <c:pt idx="612">
                  <c:v>3.6062749999999998E-2</c:v>
                </c:pt>
                <c:pt idx="613">
                  <c:v>3.6120619999999999E-2</c:v>
                </c:pt>
                <c:pt idx="614">
                  <c:v>3.6178840000000004E-2</c:v>
                </c:pt>
                <c:pt idx="615">
                  <c:v>3.6236589999999999E-2</c:v>
                </c:pt>
                <c:pt idx="616">
                  <c:v>3.6294460000000001E-2</c:v>
                </c:pt>
                <c:pt idx="617">
                  <c:v>3.6352450000000001E-2</c:v>
                </c:pt>
                <c:pt idx="618">
                  <c:v>3.641032000000001E-2</c:v>
                </c:pt>
                <c:pt idx="619">
                  <c:v>3.6468069999999998E-2</c:v>
                </c:pt>
                <c:pt idx="620">
                  <c:v>3.6526059999999992E-2</c:v>
                </c:pt>
                <c:pt idx="621">
                  <c:v>3.6583930000000008E-2</c:v>
                </c:pt>
                <c:pt idx="622">
                  <c:v>3.6641800000000009E-2</c:v>
                </c:pt>
                <c:pt idx="623">
                  <c:v>3.669979000000001E-2</c:v>
                </c:pt>
                <c:pt idx="624">
                  <c:v>3.6757080000000004E-2</c:v>
                </c:pt>
                <c:pt idx="625">
                  <c:v>3.6814950000000006E-2</c:v>
                </c:pt>
                <c:pt idx="626">
                  <c:v>3.6872820000000008E-2</c:v>
                </c:pt>
                <c:pt idx="627">
                  <c:v>3.6930800000000007E-2</c:v>
                </c:pt>
                <c:pt idx="628">
                  <c:v>3.6988680000000003E-2</c:v>
                </c:pt>
                <c:pt idx="629">
                  <c:v>3.7046660000000002E-2</c:v>
                </c:pt>
                <c:pt idx="630">
                  <c:v>3.7104529999999997E-2</c:v>
                </c:pt>
                <c:pt idx="631">
                  <c:v>3.7162399999999998E-2</c:v>
                </c:pt>
                <c:pt idx="632">
                  <c:v>3.7220389999999999E-2</c:v>
                </c:pt>
                <c:pt idx="633">
                  <c:v>3.7278370000000005E-2</c:v>
                </c:pt>
                <c:pt idx="634">
                  <c:v>3.7336240000000007E-2</c:v>
                </c:pt>
                <c:pt idx="635">
                  <c:v>3.7394230000000001E-2</c:v>
                </c:pt>
                <c:pt idx="636">
                  <c:v>3.7509390000000004E-2</c:v>
                </c:pt>
                <c:pt idx="637">
                  <c:v>3.7567259999999998E-2</c:v>
                </c:pt>
                <c:pt idx="638">
                  <c:v>3.7625130000000007E-2</c:v>
                </c:pt>
                <c:pt idx="639">
                  <c:v>3.7683000000000008E-2</c:v>
                </c:pt>
                <c:pt idx="640">
                  <c:v>3.7740990000000002E-2</c:v>
                </c:pt>
                <c:pt idx="641">
                  <c:v>3.7798859999999997E-2</c:v>
                </c:pt>
                <c:pt idx="642">
                  <c:v>3.7856729999999998E-2</c:v>
                </c:pt>
                <c:pt idx="643">
                  <c:v>3.7914719999999999E-2</c:v>
                </c:pt>
                <c:pt idx="644">
                  <c:v>3.7972699999999998E-2</c:v>
                </c:pt>
                <c:pt idx="645">
                  <c:v>3.8030570000000007E-2</c:v>
                </c:pt>
                <c:pt idx="646">
                  <c:v>3.8088440000000001E-2</c:v>
                </c:pt>
                <c:pt idx="647">
                  <c:v>3.814631000000001E-2</c:v>
                </c:pt>
                <c:pt idx="648">
                  <c:v>3.8204179999999997E-2</c:v>
                </c:pt>
                <c:pt idx="649">
                  <c:v>3.8262169999999998E-2</c:v>
                </c:pt>
                <c:pt idx="650">
                  <c:v>3.832004E-2</c:v>
                </c:pt>
                <c:pt idx="651">
                  <c:v>3.837745E-2</c:v>
                </c:pt>
                <c:pt idx="652">
                  <c:v>3.8435550000000006E-2</c:v>
                </c:pt>
                <c:pt idx="653">
                  <c:v>3.849342E-2</c:v>
                </c:pt>
                <c:pt idx="654">
                  <c:v>3.8551290000000002E-2</c:v>
                </c:pt>
                <c:pt idx="655">
                  <c:v>3.8609159999999997E-2</c:v>
                </c:pt>
                <c:pt idx="656">
                  <c:v>3.8667029999999998E-2</c:v>
                </c:pt>
                <c:pt idx="657">
                  <c:v>3.87249E-2</c:v>
                </c:pt>
                <c:pt idx="658">
                  <c:v>3.8782539999999997E-2</c:v>
                </c:pt>
                <c:pt idx="659">
                  <c:v>3.884064000000001E-2</c:v>
                </c:pt>
                <c:pt idx="660">
                  <c:v>3.8898509999999997E-2</c:v>
                </c:pt>
                <c:pt idx="661">
                  <c:v>3.8956379999999999E-2</c:v>
                </c:pt>
                <c:pt idx="662">
                  <c:v>3.901425E-2</c:v>
                </c:pt>
                <c:pt idx="663">
                  <c:v>3.9072240000000008E-2</c:v>
                </c:pt>
                <c:pt idx="664">
                  <c:v>3.913011000000001E-2</c:v>
                </c:pt>
                <c:pt idx="665">
                  <c:v>3.9188099999999997E-2</c:v>
                </c:pt>
                <c:pt idx="666">
                  <c:v>3.9245620000000002E-2</c:v>
                </c:pt>
                <c:pt idx="667">
                  <c:v>3.930361000000001E-2</c:v>
                </c:pt>
                <c:pt idx="668">
                  <c:v>3.9361710000000001E-2</c:v>
                </c:pt>
                <c:pt idx="669">
                  <c:v>3.9419460000000003E-2</c:v>
                </c:pt>
                <c:pt idx="670">
                  <c:v>3.9477330000000005E-2</c:v>
                </c:pt>
                <c:pt idx="671">
                  <c:v>3.9535320000000006E-2</c:v>
                </c:pt>
                <c:pt idx="672">
                  <c:v>3.959319E-2</c:v>
                </c:pt>
                <c:pt idx="673">
                  <c:v>3.9651060000000002E-2</c:v>
                </c:pt>
                <c:pt idx="674">
                  <c:v>3.9708930000000003E-2</c:v>
                </c:pt>
                <c:pt idx="675">
                  <c:v>3.9766339999999997E-2</c:v>
                </c:pt>
                <c:pt idx="676">
                  <c:v>3.9824320000000003E-2</c:v>
                </c:pt>
                <c:pt idx="677">
                  <c:v>3.9882310000000004E-2</c:v>
                </c:pt>
                <c:pt idx="678">
                  <c:v>3.9940179999999999E-2</c:v>
                </c:pt>
                <c:pt idx="679">
                  <c:v>3.999805E-2</c:v>
                </c:pt>
                <c:pt idx="680">
                  <c:v>4.0055920000000002E-2</c:v>
                </c:pt>
                <c:pt idx="681">
                  <c:v>4.011379000000001E-2</c:v>
                </c:pt>
                <c:pt idx="682">
                  <c:v>4.017177999999999E-2</c:v>
                </c:pt>
                <c:pt idx="683">
                  <c:v>4.0229529999999986E-2</c:v>
                </c:pt>
                <c:pt idx="684">
                  <c:v>4.0287400000000001E-2</c:v>
                </c:pt>
                <c:pt idx="685">
                  <c:v>4.0345270000000003E-2</c:v>
                </c:pt>
                <c:pt idx="686">
                  <c:v>4.0403139999999997E-2</c:v>
                </c:pt>
                <c:pt idx="687">
                  <c:v>4.0461009999999999E-2</c:v>
                </c:pt>
                <c:pt idx="688">
                  <c:v>4.0518999999999999E-2</c:v>
                </c:pt>
                <c:pt idx="689">
                  <c:v>4.0576870000000001E-2</c:v>
                </c:pt>
                <c:pt idx="690">
                  <c:v>4.0634739999999996E-2</c:v>
                </c:pt>
                <c:pt idx="691">
                  <c:v>4.0692610000000004E-2</c:v>
                </c:pt>
                <c:pt idx="692">
                  <c:v>4.0750019999999998E-2</c:v>
                </c:pt>
                <c:pt idx="693">
                  <c:v>4.0808120000000003E-2</c:v>
                </c:pt>
                <c:pt idx="694">
                  <c:v>4.0865989999999998E-2</c:v>
                </c:pt>
                <c:pt idx="695">
                  <c:v>4.0923859999999992E-2</c:v>
                </c:pt>
                <c:pt idx="696">
                  <c:v>4.0981849999999993E-2</c:v>
                </c:pt>
                <c:pt idx="697">
                  <c:v>4.1039720000000002E-2</c:v>
                </c:pt>
                <c:pt idx="698">
                  <c:v>4.109759000000001E-2</c:v>
                </c:pt>
                <c:pt idx="699">
                  <c:v>4.1155459999999991E-2</c:v>
                </c:pt>
                <c:pt idx="700">
                  <c:v>4.1213329999999992E-2</c:v>
                </c:pt>
                <c:pt idx="701">
                  <c:v>4.1271199999999994E-2</c:v>
                </c:pt>
                <c:pt idx="702">
                  <c:v>4.1329070000000002E-2</c:v>
                </c:pt>
                <c:pt idx="703">
                  <c:v>4.1386940000000004E-2</c:v>
                </c:pt>
                <c:pt idx="704">
                  <c:v>4.1444809999999985E-2</c:v>
                </c:pt>
                <c:pt idx="705">
                  <c:v>4.1502680000000007E-2</c:v>
                </c:pt>
                <c:pt idx="706">
                  <c:v>4.1560550000000002E-2</c:v>
                </c:pt>
                <c:pt idx="707">
                  <c:v>4.1618420000000003E-2</c:v>
                </c:pt>
                <c:pt idx="708">
                  <c:v>4.1675939999999988E-2</c:v>
                </c:pt>
                <c:pt idx="709">
                  <c:v>4.1734050000000002E-2</c:v>
                </c:pt>
                <c:pt idx="710">
                  <c:v>4.1792030000000015E-2</c:v>
                </c:pt>
                <c:pt idx="711">
                  <c:v>4.1849899999999995E-2</c:v>
                </c:pt>
                <c:pt idx="712">
                  <c:v>4.190776999999999E-2</c:v>
                </c:pt>
                <c:pt idx="713">
                  <c:v>4.1965759999999991E-2</c:v>
                </c:pt>
                <c:pt idx="714">
                  <c:v>4.2023630000000006E-2</c:v>
                </c:pt>
                <c:pt idx="715">
                  <c:v>4.2081500000000001E-2</c:v>
                </c:pt>
                <c:pt idx="716">
                  <c:v>4.2139370000000002E-2</c:v>
                </c:pt>
                <c:pt idx="717">
                  <c:v>4.2197240000000004E-2</c:v>
                </c:pt>
                <c:pt idx="718">
                  <c:v>4.2254760000000002E-2</c:v>
                </c:pt>
                <c:pt idx="719">
                  <c:v>4.2312630000000018E-2</c:v>
                </c:pt>
                <c:pt idx="720">
                  <c:v>4.2370500000000005E-2</c:v>
                </c:pt>
                <c:pt idx="721">
                  <c:v>4.242837E-2</c:v>
                </c:pt>
                <c:pt idx="722">
                  <c:v>4.2486360000000008E-2</c:v>
                </c:pt>
                <c:pt idx="723">
                  <c:v>4.2544230000000002E-2</c:v>
                </c:pt>
                <c:pt idx="724">
                  <c:v>4.2602100000000004E-2</c:v>
                </c:pt>
                <c:pt idx="725">
                  <c:v>4.2660089999999998E-2</c:v>
                </c:pt>
                <c:pt idx="726">
                  <c:v>4.2717610000000017E-2</c:v>
                </c:pt>
                <c:pt idx="727">
                  <c:v>4.2775599999999997E-2</c:v>
                </c:pt>
                <c:pt idx="728">
                  <c:v>4.283358000000001E-2</c:v>
                </c:pt>
                <c:pt idx="729">
                  <c:v>4.2891449999999998E-2</c:v>
                </c:pt>
                <c:pt idx="730">
                  <c:v>4.2949319999999992E-2</c:v>
                </c:pt>
                <c:pt idx="731">
                  <c:v>4.3007190000000008E-2</c:v>
                </c:pt>
                <c:pt idx="732">
                  <c:v>4.3065060000000002E-2</c:v>
                </c:pt>
                <c:pt idx="733">
                  <c:v>4.3122929999999997E-2</c:v>
                </c:pt>
                <c:pt idx="734">
                  <c:v>4.3180799999999998E-2</c:v>
                </c:pt>
                <c:pt idx="735">
                  <c:v>4.3238789999999992E-2</c:v>
                </c:pt>
                <c:pt idx="736">
                  <c:v>4.3296430000000004E-2</c:v>
                </c:pt>
                <c:pt idx="737">
                  <c:v>4.3354299999999998E-2</c:v>
                </c:pt>
                <c:pt idx="738">
                  <c:v>4.3412170000000007E-2</c:v>
                </c:pt>
                <c:pt idx="739">
                  <c:v>4.3470159999999994E-2</c:v>
                </c:pt>
                <c:pt idx="740">
                  <c:v>4.3528030000000002E-2</c:v>
                </c:pt>
                <c:pt idx="741">
                  <c:v>4.358589999999999E-2</c:v>
                </c:pt>
                <c:pt idx="742">
                  <c:v>4.3643999999999995E-2</c:v>
                </c:pt>
                <c:pt idx="743">
                  <c:v>4.3701289999999997E-2</c:v>
                </c:pt>
                <c:pt idx="744">
                  <c:v>4.3759390000000002E-2</c:v>
                </c:pt>
                <c:pt idx="745">
                  <c:v>4.3817260000000004E-2</c:v>
                </c:pt>
                <c:pt idx="746">
                  <c:v>4.3875020000000001E-2</c:v>
                </c:pt>
                <c:pt idx="747">
                  <c:v>4.3933119999999992E-2</c:v>
                </c:pt>
                <c:pt idx="748">
                  <c:v>4.3990990000000008E-2</c:v>
                </c:pt>
                <c:pt idx="749">
                  <c:v>4.4048860000000002E-2</c:v>
                </c:pt>
                <c:pt idx="750">
                  <c:v>4.4106850000000003E-2</c:v>
                </c:pt>
                <c:pt idx="751">
                  <c:v>4.4164600000000005E-2</c:v>
                </c:pt>
                <c:pt idx="752">
                  <c:v>4.4222470000000007E-2</c:v>
                </c:pt>
                <c:pt idx="753">
                  <c:v>4.4280230000000004E-2</c:v>
                </c:pt>
                <c:pt idx="754">
                  <c:v>4.4338210000000017E-2</c:v>
                </c:pt>
                <c:pt idx="755">
                  <c:v>4.4395970000000014E-2</c:v>
                </c:pt>
                <c:pt idx="756">
                  <c:v>4.4453840000000001E-2</c:v>
                </c:pt>
                <c:pt idx="757">
                  <c:v>4.4511820000000007E-2</c:v>
                </c:pt>
                <c:pt idx="758">
                  <c:v>4.4569810000000001E-2</c:v>
                </c:pt>
                <c:pt idx="759">
                  <c:v>4.462768000000001E-2</c:v>
                </c:pt>
                <c:pt idx="760">
                  <c:v>4.4685549999999991E-2</c:v>
                </c:pt>
                <c:pt idx="761">
                  <c:v>4.4743420000000006E-2</c:v>
                </c:pt>
                <c:pt idx="762">
                  <c:v>4.4801059999999997E-2</c:v>
                </c:pt>
                <c:pt idx="763">
                  <c:v>4.4858930000000005E-2</c:v>
                </c:pt>
                <c:pt idx="764">
                  <c:v>4.4916800000000014E-2</c:v>
                </c:pt>
                <c:pt idx="765">
                  <c:v>4.4974670000000008E-2</c:v>
                </c:pt>
                <c:pt idx="766">
                  <c:v>4.5032540000000003E-2</c:v>
                </c:pt>
                <c:pt idx="767">
                  <c:v>4.5090410000000004E-2</c:v>
                </c:pt>
                <c:pt idx="768">
                  <c:v>4.5148279999999992E-2</c:v>
                </c:pt>
                <c:pt idx="769">
                  <c:v>4.520615E-2</c:v>
                </c:pt>
                <c:pt idx="770">
                  <c:v>4.5264139999999994E-2</c:v>
                </c:pt>
                <c:pt idx="771">
                  <c:v>4.5321660000000007E-2</c:v>
                </c:pt>
                <c:pt idx="772">
                  <c:v>4.5379530000000001E-2</c:v>
                </c:pt>
                <c:pt idx="773">
                  <c:v>4.543740000000001E-2</c:v>
                </c:pt>
                <c:pt idx="774">
                  <c:v>4.5495389999999997E-2</c:v>
                </c:pt>
                <c:pt idx="775">
                  <c:v>4.5553259999999998E-2</c:v>
                </c:pt>
                <c:pt idx="776">
                  <c:v>4.561113E-2</c:v>
                </c:pt>
                <c:pt idx="777">
                  <c:v>4.5669000000000001E-2</c:v>
                </c:pt>
                <c:pt idx="778">
                  <c:v>4.572687000000001E-2</c:v>
                </c:pt>
                <c:pt idx="779">
                  <c:v>4.5784859999999997E-2</c:v>
                </c:pt>
                <c:pt idx="780">
                  <c:v>4.5842609999999999E-2</c:v>
                </c:pt>
                <c:pt idx="781">
                  <c:v>4.5900600000000007E-2</c:v>
                </c:pt>
                <c:pt idx="782">
                  <c:v>4.5958470000000008E-2</c:v>
                </c:pt>
                <c:pt idx="783">
                  <c:v>4.6016450000000007E-2</c:v>
                </c:pt>
                <c:pt idx="784">
                  <c:v>4.6074319999999995E-2</c:v>
                </c:pt>
                <c:pt idx="785">
                  <c:v>4.6132189999999997E-2</c:v>
                </c:pt>
                <c:pt idx="786">
                  <c:v>4.6189949999999994E-2</c:v>
                </c:pt>
                <c:pt idx="787">
                  <c:v>4.6247819999999995E-2</c:v>
                </c:pt>
                <c:pt idx="788">
                  <c:v>4.6305800000000001E-2</c:v>
                </c:pt>
                <c:pt idx="789">
                  <c:v>4.6363790000000009E-2</c:v>
                </c:pt>
                <c:pt idx="790">
                  <c:v>4.6421549999999985E-2</c:v>
                </c:pt>
                <c:pt idx="791">
                  <c:v>4.647942E-2</c:v>
                </c:pt>
                <c:pt idx="792">
                  <c:v>4.6537290000000009E-2</c:v>
                </c:pt>
                <c:pt idx="793">
                  <c:v>4.6595039999999997E-2</c:v>
                </c:pt>
                <c:pt idx="794">
                  <c:v>4.6653029999999991E-2</c:v>
                </c:pt>
                <c:pt idx="795">
                  <c:v>4.6710780000000007E-2</c:v>
                </c:pt>
                <c:pt idx="796">
                  <c:v>4.6768540000000004E-2</c:v>
                </c:pt>
                <c:pt idx="797">
                  <c:v>4.6826409999999999E-2</c:v>
                </c:pt>
                <c:pt idx="798">
                  <c:v>4.6884280000000007E-2</c:v>
                </c:pt>
                <c:pt idx="799">
                  <c:v>4.6942149999999995E-2</c:v>
                </c:pt>
                <c:pt idx="800">
                  <c:v>4.7000130000000008E-2</c:v>
                </c:pt>
                <c:pt idx="801">
                  <c:v>4.7058000000000003E-2</c:v>
                </c:pt>
                <c:pt idx="802">
                  <c:v>4.711611000000001E-2</c:v>
                </c:pt>
                <c:pt idx="803">
                  <c:v>4.7173399999999997E-2</c:v>
                </c:pt>
                <c:pt idx="804">
                  <c:v>4.7231500000000003E-2</c:v>
                </c:pt>
                <c:pt idx="805">
                  <c:v>4.728936999999999E-2</c:v>
                </c:pt>
                <c:pt idx="806">
                  <c:v>4.7347240000000006E-2</c:v>
                </c:pt>
                <c:pt idx="807">
                  <c:v>4.740511E-2</c:v>
                </c:pt>
                <c:pt idx="808">
                  <c:v>4.7463100000000008E-2</c:v>
                </c:pt>
                <c:pt idx="809">
                  <c:v>4.752108E-2</c:v>
                </c:pt>
                <c:pt idx="810">
                  <c:v>4.7578950000000002E-2</c:v>
                </c:pt>
                <c:pt idx="811">
                  <c:v>4.763682000000001E-2</c:v>
                </c:pt>
                <c:pt idx="812">
                  <c:v>4.7694690000000005E-2</c:v>
                </c:pt>
                <c:pt idx="813">
                  <c:v>4.7752220000000005E-2</c:v>
                </c:pt>
                <c:pt idx="814">
                  <c:v>4.7810090000000013E-2</c:v>
                </c:pt>
                <c:pt idx="815">
                  <c:v>4.7868069999999999E-2</c:v>
                </c:pt>
                <c:pt idx="816">
                  <c:v>4.7926059999999999E-2</c:v>
                </c:pt>
                <c:pt idx="817">
                  <c:v>4.798405E-2</c:v>
                </c:pt>
                <c:pt idx="818">
                  <c:v>4.8041920000000002E-2</c:v>
                </c:pt>
                <c:pt idx="819">
                  <c:v>4.809979000000001E-2</c:v>
                </c:pt>
                <c:pt idx="820">
                  <c:v>4.8157659999999998E-2</c:v>
                </c:pt>
                <c:pt idx="821">
                  <c:v>4.8215179999999996E-2</c:v>
                </c:pt>
                <c:pt idx="822">
                  <c:v>4.8273049999999984E-2</c:v>
                </c:pt>
                <c:pt idx="823">
                  <c:v>4.8330919999999999E-2</c:v>
                </c:pt>
                <c:pt idx="824">
                  <c:v>4.8388910000000007E-2</c:v>
                </c:pt>
                <c:pt idx="825">
                  <c:v>4.8446780000000009E-2</c:v>
                </c:pt>
                <c:pt idx="826">
                  <c:v>4.8504650000000003E-2</c:v>
                </c:pt>
                <c:pt idx="827">
                  <c:v>4.8562519999999998E-2</c:v>
                </c:pt>
                <c:pt idx="828">
                  <c:v>4.8620620000000003E-2</c:v>
                </c:pt>
                <c:pt idx="829">
                  <c:v>4.8678139999999988E-2</c:v>
                </c:pt>
                <c:pt idx="830">
                  <c:v>4.873601000000001E-2</c:v>
                </c:pt>
                <c:pt idx="831">
                  <c:v>4.8793880000000005E-2</c:v>
                </c:pt>
                <c:pt idx="832">
                  <c:v>4.8851749999999992E-2</c:v>
                </c:pt>
                <c:pt idx="833">
                  <c:v>4.8909739999999993E-2</c:v>
                </c:pt>
                <c:pt idx="834">
                  <c:v>4.8967610000000009E-2</c:v>
                </c:pt>
                <c:pt idx="835">
                  <c:v>4.902548000000001E-2</c:v>
                </c:pt>
                <c:pt idx="836">
                  <c:v>4.9083470000000004E-2</c:v>
                </c:pt>
                <c:pt idx="837">
                  <c:v>4.9141339999999992E-2</c:v>
                </c:pt>
                <c:pt idx="838">
                  <c:v>4.9198859999999997E-2</c:v>
                </c:pt>
                <c:pt idx="839">
                  <c:v>4.9256620000000015E-2</c:v>
                </c:pt>
                <c:pt idx="840">
                  <c:v>4.9314600000000021E-2</c:v>
                </c:pt>
                <c:pt idx="841">
                  <c:v>4.9372360000000004E-2</c:v>
                </c:pt>
                <c:pt idx="842">
                  <c:v>4.9430230000000006E-2</c:v>
                </c:pt>
                <c:pt idx="843">
                  <c:v>4.9488100000000007E-2</c:v>
                </c:pt>
                <c:pt idx="844">
                  <c:v>4.9545970000000002E-2</c:v>
                </c:pt>
                <c:pt idx="845">
                  <c:v>4.9603840000000003E-2</c:v>
                </c:pt>
                <c:pt idx="846">
                  <c:v>4.9661709999999998E-2</c:v>
                </c:pt>
                <c:pt idx="847">
                  <c:v>4.9719690000000011E-2</c:v>
                </c:pt>
                <c:pt idx="848">
                  <c:v>4.9777680000000005E-2</c:v>
                </c:pt>
                <c:pt idx="849">
                  <c:v>4.9835549999999999E-2</c:v>
                </c:pt>
                <c:pt idx="850">
                  <c:v>4.9893650000000012E-2</c:v>
                </c:pt>
                <c:pt idx="851">
                  <c:v>4.9951519999999999E-2</c:v>
                </c:pt>
                <c:pt idx="852">
                  <c:v>5.0009390000000001E-2</c:v>
                </c:pt>
                <c:pt idx="853">
                  <c:v>5.0067260000000009E-2</c:v>
                </c:pt>
                <c:pt idx="854">
                  <c:v>5.012512999999999E-2</c:v>
                </c:pt>
                <c:pt idx="855">
                  <c:v>5.0182540000000005E-2</c:v>
                </c:pt>
                <c:pt idx="856">
                  <c:v>5.0240529999999992E-2</c:v>
                </c:pt>
                <c:pt idx="857">
                  <c:v>5.0298400000000007E-2</c:v>
                </c:pt>
                <c:pt idx="858">
                  <c:v>5.0356270000000015E-2</c:v>
                </c:pt>
                <c:pt idx="859">
                  <c:v>5.0414140000000003E-2</c:v>
                </c:pt>
                <c:pt idx="860">
                  <c:v>5.0472009999999998E-2</c:v>
                </c:pt>
                <c:pt idx="861">
                  <c:v>5.0529879999999985E-2</c:v>
                </c:pt>
                <c:pt idx="862">
                  <c:v>5.0587750000000001E-2</c:v>
                </c:pt>
                <c:pt idx="863">
                  <c:v>5.0645969999999985E-2</c:v>
                </c:pt>
                <c:pt idx="864">
                  <c:v>5.070384E-2</c:v>
                </c:pt>
                <c:pt idx="865">
                  <c:v>5.0761710000000008E-2</c:v>
                </c:pt>
                <c:pt idx="866">
                  <c:v>5.081958000000001E-2</c:v>
                </c:pt>
                <c:pt idx="867">
                  <c:v>5.0877449999999998E-2</c:v>
                </c:pt>
                <c:pt idx="868">
                  <c:v>5.0935430000000004E-2</c:v>
                </c:pt>
                <c:pt idx="869">
                  <c:v>5.0993190000000008E-2</c:v>
                </c:pt>
                <c:pt idx="870">
                  <c:v>5.1051179999999995E-2</c:v>
                </c:pt>
                <c:pt idx="871">
                  <c:v>5.1108470000000003E-2</c:v>
                </c:pt>
                <c:pt idx="872">
                  <c:v>5.1166450000000009E-2</c:v>
                </c:pt>
                <c:pt idx="873">
                  <c:v>5.1224439999999996E-2</c:v>
                </c:pt>
                <c:pt idx="874">
                  <c:v>5.1282429999999997E-2</c:v>
                </c:pt>
                <c:pt idx="875">
                  <c:v>5.1340299999999998E-2</c:v>
                </c:pt>
                <c:pt idx="876">
                  <c:v>5.1398170000000007E-2</c:v>
                </c:pt>
                <c:pt idx="877">
                  <c:v>5.1456149999999992E-2</c:v>
                </c:pt>
                <c:pt idx="878">
                  <c:v>5.1514020000000008E-2</c:v>
                </c:pt>
                <c:pt idx="879">
                  <c:v>5.1571889999999995E-2</c:v>
                </c:pt>
                <c:pt idx="880">
                  <c:v>5.1629759999999983E-2</c:v>
                </c:pt>
                <c:pt idx="881">
                  <c:v>5.1687289999999997E-2</c:v>
                </c:pt>
                <c:pt idx="882">
                  <c:v>5.1745159999999985E-2</c:v>
                </c:pt>
                <c:pt idx="883">
                  <c:v>5.1803139999999998E-2</c:v>
                </c:pt>
                <c:pt idx="884">
                  <c:v>5.1861009999999992E-2</c:v>
                </c:pt>
                <c:pt idx="885">
                  <c:v>5.1918880000000001E-2</c:v>
                </c:pt>
                <c:pt idx="886">
                  <c:v>5.1976750000000002E-2</c:v>
                </c:pt>
                <c:pt idx="887">
                  <c:v>5.2034620000000004E-2</c:v>
                </c:pt>
                <c:pt idx="888">
                  <c:v>5.2092490000000012E-2</c:v>
                </c:pt>
                <c:pt idx="889">
                  <c:v>5.2150130000000003E-2</c:v>
                </c:pt>
                <c:pt idx="890">
                  <c:v>5.220811999999999E-2</c:v>
                </c:pt>
                <c:pt idx="891">
                  <c:v>5.2265989999999998E-2</c:v>
                </c:pt>
                <c:pt idx="892">
                  <c:v>5.2323860000000007E-2</c:v>
                </c:pt>
                <c:pt idx="893">
                  <c:v>5.2381730000000015E-2</c:v>
                </c:pt>
                <c:pt idx="894">
                  <c:v>5.2439720000000009E-2</c:v>
                </c:pt>
                <c:pt idx="895">
                  <c:v>5.2497590000000004E-2</c:v>
                </c:pt>
                <c:pt idx="896">
                  <c:v>5.2555459999999998E-2</c:v>
                </c:pt>
                <c:pt idx="897">
                  <c:v>5.2613330000000014E-2</c:v>
                </c:pt>
                <c:pt idx="898">
                  <c:v>5.2671429999999998E-2</c:v>
                </c:pt>
                <c:pt idx="899">
                  <c:v>5.2786710000000014E-2</c:v>
                </c:pt>
                <c:pt idx="900">
                  <c:v>5.2844580000000002E-2</c:v>
                </c:pt>
                <c:pt idx="901">
                  <c:v>5.2902450000000004E-2</c:v>
                </c:pt>
                <c:pt idx="902">
                  <c:v>5.2960430000000017E-2</c:v>
                </c:pt>
                <c:pt idx="903">
                  <c:v>5.3018300000000004E-2</c:v>
                </c:pt>
                <c:pt idx="904">
                  <c:v>5.3076060000000001E-2</c:v>
                </c:pt>
                <c:pt idx="905">
                  <c:v>5.3134050000000002E-2</c:v>
                </c:pt>
                <c:pt idx="906">
                  <c:v>5.3192259999999998E-2</c:v>
                </c:pt>
                <c:pt idx="907">
                  <c:v>5.3250020000000002E-2</c:v>
                </c:pt>
                <c:pt idx="908">
                  <c:v>5.3307889999999997E-2</c:v>
                </c:pt>
                <c:pt idx="909">
                  <c:v>5.3365759999999998E-2</c:v>
                </c:pt>
                <c:pt idx="910">
                  <c:v>5.3423630000000014E-2</c:v>
                </c:pt>
                <c:pt idx="911">
                  <c:v>5.3481500000000001E-2</c:v>
                </c:pt>
                <c:pt idx="912">
                  <c:v>5.3538910000000002E-2</c:v>
                </c:pt>
                <c:pt idx="913">
                  <c:v>5.3597010000000007E-2</c:v>
                </c:pt>
                <c:pt idx="914">
                  <c:v>5.3654879999999995E-2</c:v>
                </c:pt>
                <c:pt idx="915">
                  <c:v>5.3712630000000011E-2</c:v>
                </c:pt>
                <c:pt idx="916">
                  <c:v>5.3770500000000006E-2</c:v>
                </c:pt>
                <c:pt idx="917">
                  <c:v>5.382837E-2</c:v>
                </c:pt>
                <c:pt idx="918">
                  <c:v>5.3886240000000009E-2</c:v>
                </c:pt>
                <c:pt idx="919">
                  <c:v>5.3944119999999991E-2</c:v>
                </c:pt>
                <c:pt idx="920">
                  <c:v>5.4001990000000014E-2</c:v>
                </c:pt>
                <c:pt idx="921">
                  <c:v>5.4059969999999999E-2</c:v>
                </c:pt>
                <c:pt idx="922">
                  <c:v>5.4118070000000004E-2</c:v>
                </c:pt>
                <c:pt idx="923">
                  <c:v>5.4175939999999999E-2</c:v>
                </c:pt>
                <c:pt idx="924">
                  <c:v>5.4233810000000007E-2</c:v>
                </c:pt>
                <c:pt idx="925">
                  <c:v>5.4291680000000016E-2</c:v>
                </c:pt>
                <c:pt idx="926">
                  <c:v>5.4349550000000003E-2</c:v>
                </c:pt>
                <c:pt idx="927">
                  <c:v>5.440743000000002E-2</c:v>
                </c:pt>
                <c:pt idx="928">
                  <c:v>5.4465300000000008E-2</c:v>
                </c:pt>
                <c:pt idx="929">
                  <c:v>5.4523170000000003E-2</c:v>
                </c:pt>
                <c:pt idx="930">
                  <c:v>5.4581040000000004E-2</c:v>
                </c:pt>
                <c:pt idx="931">
                  <c:v>5.4638560000000003E-2</c:v>
                </c:pt>
                <c:pt idx="932">
                  <c:v>5.4696430000000011E-2</c:v>
                </c:pt>
                <c:pt idx="933">
                  <c:v>5.4754300000000006E-2</c:v>
                </c:pt>
                <c:pt idx="934">
                  <c:v>5.4812170000000014E-2</c:v>
                </c:pt>
                <c:pt idx="935">
                  <c:v>5.4870160000000001E-2</c:v>
                </c:pt>
                <c:pt idx="936">
                  <c:v>5.4928260000000007E-2</c:v>
                </c:pt>
                <c:pt idx="937">
                  <c:v>5.4986130000000015E-2</c:v>
                </c:pt>
                <c:pt idx="938">
                  <c:v>5.5044000000000003E-2</c:v>
                </c:pt>
                <c:pt idx="939">
                  <c:v>5.510186999999999E-2</c:v>
                </c:pt>
                <c:pt idx="940">
                  <c:v>5.5159279999999991E-2</c:v>
                </c:pt>
                <c:pt idx="941">
                  <c:v>5.521715E-2</c:v>
                </c:pt>
                <c:pt idx="942">
                  <c:v>5.5275020000000001E-2</c:v>
                </c:pt>
                <c:pt idx="943">
                  <c:v>5.5332890000000017E-2</c:v>
                </c:pt>
                <c:pt idx="944">
                  <c:v>5.5390870000000009E-2</c:v>
                </c:pt>
                <c:pt idx="945">
                  <c:v>5.5448739999999996E-2</c:v>
                </c:pt>
                <c:pt idx="946">
                  <c:v>5.5506620000000013E-2</c:v>
                </c:pt>
                <c:pt idx="947">
                  <c:v>5.5564599999999999E-2</c:v>
                </c:pt>
                <c:pt idx="948">
                  <c:v>5.5622700000000004E-2</c:v>
                </c:pt>
                <c:pt idx="949">
                  <c:v>5.5680569999999992E-2</c:v>
                </c:pt>
                <c:pt idx="950">
                  <c:v>5.5737980000000006E-2</c:v>
                </c:pt>
                <c:pt idx="951">
                  <c:v>5.5795850000000001E-2</c:v>
                </c:pt>
                <c:pt idx="952">
                  <c:v>5.5853840000000002E-2</c:v>
                </c:pt>
                <c:pt idx="953">
                  <c:v>5.591171000000001E-2</c:v>
                </c:pt>
                <c:pt idx="954">
                  <c:v>5.5969579999999998E-2</c:v>
                </c:pt>
                <c:pt idx="955">
                  <c:v>5.602755999999999E-2</c:v>
                </c:pt>
                <c:pt idx="956">
                  <c:v>5.6085429999999999E-2</c:v>
                </c:pt>
                <c:pt idx="957">
                  <c:v>5.6143299999999993E-2</c:v>
                </c:pt>
                <c:pt idx="958">
                  <c:v>5.6201290000000001E-2</c:v>
                </c:pt>
                <c:pt idx="959">
                  <c:v>5.6259159999999989E-2</c:v>
                </c:pt>
                <c:pt idx="960">
                  <c:v>5.6317150000000003E-2</c:v>
                </c:pt>
                <c:pt idx="961">
                  <c:v>5.6374549999999995E-2</c:v>
                </c:pt>
                <c:pt idx="962">
                  <c:v>5.6432430000000006E-2</c:v>
                </c:pt>
                <c:pt idx="963">
                  <c:v>5.6490300000000007E-2</c:v>
                </c:pt>
                <c:pt idx="964">
                  <c:v>5.6548169999999995E-2</c:v>
                </c:pt>
                <c:pt idx="965">
                  <c:v>5.6606149999999994E-2</c:v>
                </c:pt>
                <c:pt idx="966">
                  <c:v>5.6664020000000002E-2</c:v>
                </c:pt>
                <c:pt idx="967">
                  <c:v>5.672188999999999E-2</c:v>
                </c:pt>
                <c:pt idx="968">
                  <c:v>5.6779879999999991E-2</c:v>
                </c:pt>
                <c:pt idx="969">
                  <c:v>5.6837869999999992E-2</c:v>
                </c:pt>
                <c:pt idx="970">
                  <c:v>5.689574E-2</c:v>
                </c:pt>
                <c:pt idx="971">
                  <c:v>5.6953259999999992E-2</c:v>
                </c:pt>
                <c:pt idx="972">
                  <c:v>5.7011710000000014E-2</c:v>
                </c:pt>
                <c:pt idx="973">
                  <c:v>5.7069120000000008E-2</c:v>
                </c:pt>
                <c:pt idx="974">
                  <c:v>5.7127219999999999E-2</c:v>
                </c:pt>
                <c:pt idx="975">
                  <c:v>5.7185199999999999E-2</c:v>
                </c:pt>
                <c:pt idx="976">
                  <c:v>5.7242490000000007E-2</c:v>
                </c:pt>
                <c:pt idx="977">
                  <c:v>5.730037000000001E-2</c:v>
                </c:pt>
                <c:pt idx="978">
                  <c:v>5.7358350000000002E-2</c:v>
                </c:pt>
                <c:pt idx="979">
                  <c:v>5.741634000000001E-2</c:v>
                </c:pt>
                <c:pt idx="980">
                  <c:v>5.7474209999999998E-2</c:v>
                </c:pt>
                <c:pt idx="981">
                  <c:v>5.7532190000000004E-2</c:v>
                </c:pt>
                <c:pt idx="982">
                  <c:v>5.7590179999999998E-2</c:v>
                </c:pt>
                <c:pt idx="983">
                  <c:v>5.7648169999999985E-2</c:v>
                </c:pt>
                <c:pt idx="984">
                  <c:v>5.7705920000000015E-2</c:v>
                </c:pt>
                <c:pt idx="985">
                  <c:v>5.7763910000000016E-2</c:v>
                </c:pt>
                <c:pt idx="986">
                  <c:v>5.7821890000000008E-2</c:v>
                </c:pt>
                <c:pt idx="987">
                  <c:v>5.7879760000000002E-2</c:v>
                </c:pt>
                <c:pt idx="988">
                  <c:v>5.7937630000000011E-2</c:v>
                </c:pt>
                <c:pt idx="989">
                  <c:v>5.7995500000000005E-2</c:v>
                </c:pt>
                <c:pt idx="990">
                  <c:v>5.8053370000000007E-2</c:v>
                </c:pt>
                <c:pt idx="991">
                  <c:v>5.8110900000000007E-2</c:v>
                </c:pt>
                <c:pt idx="992">
                  <c:v>5.8168879999999992E-2</c:v>
                </c:pt>
                <c:pt idx="993">
                  <c:v>5.8226750000000001E-2</c:v>
                </c:pt>
                <c:pt idx="994">
                  <c:v>5.8284620000000009E-2</c:v>
                </c:pt>
                <c:pt idx="995">
                  <c:v>5.8342490000000004E-2</c:v>
                </c:pt>
                <c:pt idx="996">
                  <c:v>5.8400940000000005E-2</c:v>
                </c:pt>
                <c:pt idx="997">
                  <c:v>5.8458240000000002E-2</c:v>
                </c:pt>
                <c:pt idx="998">
                  <c:v>5.8514950000000003E-2</c:v>
                </c:pt>
                <c:pt idx="999">
                  <c:v>5.8574090000000002E-2</c:v>
                </c:pt>
                <c:pt idx="1000">
                  <c:v>5.8632540000000004E-2</c:v>
                </c:pt>
                <c:pt idx="1001">
                  <c:v>5.8689949999999991E-2</c:v>
                </c:pt>
                <c:pt idx="1002">
                  <c:v>5.8747819999999992E-2</c:v>
                </c:pt>
                <c:pt idx="1003">
                  <c:v>5.8805690000000008E-2</c:v>
                </c:pt>
                <c:pt idx="1004">
                  <c:v>5.8863560000000009E-2</c:v>
                </c:pt>
                <c:pt idx="1005">
                  <c:v>5.892084999999999E-2</c:v>
                </c:pt>
                <c:pt idx="1006">
                  <c:v>5.8979299999999991E-2</c:v>
                </c:pt>
                <c:pt idx="1007">
                  <c:v>5.9036710000000006E-2</c:v>
                </c:pt>
                <c:pt idx="1008">
                  <c:v>5.9094580000000015E-2</c:v>
                </c:pt>
                <c:pt idx="1009">
                  <c:v>5.9153030000000016E-2</c:v>
                </c:pt>
                <c:pt idx="1010">
                  <c:v>5.9211010000000008E-2</c:v>
                </c:pt>
                <c:pt idx="1011">
                  <c:v>5.9268300000000003E-2</c:v>
                </c:pt>
                <c:pt idx="1012">
                  <c:v>5.9326290000000011E-2</c:v>
                </c:pt>
                <c:pt idx="1013">
                  <c:v>5.9384159999999998E-2</c:v>
                </c:pt>
                <c:pt idx="1014">
                  <c:v>5.9442030000000014E-2</c:v>
                </c:pt>
                <c:pt idx="1015">
                  <c:v>5.9499900000000015E-2</c:v>
                </c:pt>
                <c:pt idx="1016">
                  <c:v>5.955777000000001E-2</c:v>
                </c:pt>
                <c:pt idx="1017">
                  <c:v>5.9615640000000004E-2</c:v>
                </c:pt>
                <c:pt idx="1018">
                  <c:v>5.9673630000000005E-2</c:v>
                </c:pt>
                <c:pt idx="1019">
                  <c:v>5.9731620000000013E-2</c:v>
                </c:pt>
                <c:pt idx="1020">
                  <c:v>5.9787980000000011E-2</c:v>
                </c:pt>
                <c:pt idx="1021">
                  <c:v>5.9847119999999997E-2</c:v>
                </c:pt>
                <c:pt idx="1022">
                  <c:v>5.9904990000000005E-2</c:v>
                </c:pt>
                <c:pt idx="1023">
                  <c:v>5.9962870000000015E-2</c:v>
                </c:pt>
                <c:pt idx="1024">
                  <c:v>6.0021310000000001E-2</c:v>
                </c:pt>
                <c:pt idx="1025">
                  <c:v>6.0078260000000001E-2</c:v>
                </c:pt>
                <c:pt idx="1026">
                  <c:v>6.013613000000001E-2</c:v>
                </c:pt>
                <c:pt idx="1027">
                  <c:v>6.0191680000000004E-2</c:v>
                </c:pt>
                <c:pt idx="1028">
                  <c:v>6.0250709999999992E-2</c:v>
                </c:pt>
                <c:pt idx="1029">
                  <c:v>6.030986E-2</c:v>
                </c:pt>
                <c:pt idx="1030">
                  <c:v>6.0367840000000006E-2</c:v>
                </c:pt>
                <c:pt idx="1031">
                  <c:v>6.0425710000000001E-2</c:v>
                </c:pt>
                <c:pt idx="1032">
                  <c:v>6.0484160000000002E-2</c:v>
                </c:pt>
                <c:pt idx="1033">
                  <c:v>6.054122E-2</c:v>
                </c:pt>
                <c:pt idx="1034">
                  <c:v>6.0599090000000008E-2</c:v>
                </c:pt>
                <c:pt idx="1035">
                  <c:v>6.065696000000001E-2</c:v>
                </c:pt>
                <c:pt idx="1036">
                  <c:v>6.0714830000000004E-2</c:v>
                </c:pt>
                <c:pt idx="1037">
                  <c:v>6.0773280000000006E-2</c:v>
                </c:pt>
                <c:pt idx="1038">
                  <c:v>6.0830570000000007E-2</c:v>
                </c:pt>
                <c:pt idx="1039">
                  <c:v>6.0889020000000009E-2</c:v>
                </c:pt>
                <c:pt idx="1040">
                  <c:v>6.0946309999999997E-2</c:v>
                </c:pt>
                <c:pt idx="1041">
                  <c:v>6.1004179999999991E-2</c:v>
                </c:pt>
                <c:pt idx="1042">
                  <c:v>6.1062290000000005E-2</c:v>
                </c:pt>
                <c:pt idx="1043">
                  <c:v>6.111980999999999E-2</c:v>
                </c:pt>
                <c:pt idx="1044">
                  <c:v>6.1177679999999998E-2</c:v>
                </c:pt>
                <c:pt idx="1045">
                  <c:v>6.1235549999999993E-2</c:v>
                </c:pt>
                <c:pt idx="1046">
                  <c:v>6.1293420000000008E-2</c:v>
                </c:pt>
                <c:pt idx="1047">
                  <c:v>6.1351520000000007E-2</c:v>
                </c:pt>
                <c:pt idx="1048">
                  <c:v>6.1409970000000001E-2</c:v>
                </c:pt>
                <c:pt idx="1049">
                  <c:v>6.146726000000001E-2</c:v>
                </c:pt>
                <c:pt idx="1050">
                  <c:v>6.152570999999999E-2</c:v>
                </c:pt>
                <c:pt idx="1051">
                  <c:v>6.1581849999999994E-2</c:v>
                </c:pt>
                <c:pt idx="1052">
                  <c:v>6.1641109999999978E-2</c:v>
                </c:pt>
                <c:pt idx="1053">
                  <c:v>6.1699089999999991E-2</c:v>
                </c:pt>
                <c:pt idx="1054">
                  <c:v>6.1756960000000007E-2</c:v>
                </c:pt>
                <c:pt idx="1055">
                  <c:v>6.1814830000000008E-2</c:v>
                </c:pt>
                <c:pt idx="1056">
                  <c:v>6.1872700000000003E-2</c:v>
                </c:pt>
                <c:pt idx="1057">
                  <c:v>6.1930569999999997E-2</c:v>
                </c:pt>
                <c:pt idx="1058">
                  <c:v>6.1989019999999992E-2</c:v>
                </c:pt>
                <c:pt idx="1059">
                  <c:v>6.2046310000000007E-2</c:v>
                </c:pt>
                <c:pt idx="1060">
                  <c:v>6.2103720000000008E-2</c:v>
                </c:pt>
                <c:pt idx="1061">
                  <c:v>6.216159000000001E-2</c:v>
                </c:pt>
                <c:pt idx="1062">
                  <c:v>6.2219459999999997E-2</c:v>
                </c:pt>
                <c:pt idx="1063">
                  <c:v>6.2277449999999991E-2</c:v>
                </c:pt>
                <c:pt idx="1064">
                  <c:v>6.2335320000000007E-2</c:v>
                </c:pt>
                <c:pt idx="1065">
                  <c:v>6.2393770000000015E-2</c:v>
                </c:pt>
                <c:pt idx="1066">
                  <c:v>6.2451060000000003E-2</c:v>
                </c:pt>
                <c:pt idx="1067">
                  <c:v>6.250812E-2</c:v>
                </c:pt>
                <c:pt idx="1068">
                  <c:v>6.2553369999999997E-2</c:v>
                </c:pt>
                <c:pt idx="1069">
                  <c:v>6.2573630000000019E-2</c:v>
                </c:pt>
                <c:pt idx="1070">
                  <c:v>6.2628610000000001E-2</c:v>
                </c:pt>
                <c:pt idx="1071">
                  <c:v>6.2791220000000009E-2</c:v>
                </c:pt>
                <c:pt idx="1072">
                  <c:v>6.279585E-2</c:v>
                </c:pt>
                <c:pt idx="1073">
                  <c:v>6.2817840000000014E-2</c:v>
                </c:pt>
                <c:pt idx="1074">
                  <c:v>6.2909859999999998E-2</c:v>
                </c:pt>
                <c:pt idx="1075">
                  <c:v>6.2970040000000005E-2</c:v>
                </c:pt>
                <c:pt idx="1076">
                  <c:v>6.303023000000002E-2</c:v>
                </c:pt>
                <c:pt idx="1077">
                  <c:v>6.3081730000000003E-2</c:v>
                </c:pt>
                <c:pt idx="1078">
                  <c:v>6.3144229999999996E-2</c:v>
                </c:pt>
                <c:pt idx="1079">
                  <c:v>6.3203259999999997E-2</c:v>
                </c:pt>
                <c:pt idx="1080">
                  <c:v>6.3255339999999979E-2</c:v>
                </c:pt>
                <c:pt idx="1081">
                  <c:v>6.3319580000000014E-2</c:v>
                </c:pt>
                <c:pt idx="1082">
                  <c:v>6.3376409999999994E-2</c:v>
                </c:pt>
                <c:pt idx="1083">
                  <c:v>6.3433119999999996E-2</c:v>
                </c:pt>
                <c:pt idx="1084">
                  <c:v>6.3493300000000003E-2</c:v>
                </c:pt>
                <c:pt idx="1085">
                  <c:v>6.3544229999999993E-2</c:v>
                </c:pt>
                <c:pt idx="1086">
                  <c:v>6.3608810000000002E-2</c:v>
                </c:pt>
                <c:pt idx="1087">
                  <c:v>6.3666109999999998E-2</c:v>
                </c:pt>
                <c:pt idx="1088">
                  <c:v>6.3720620000000019E-2</c:v>
                </c:pt>
                <c:pt idx="1089">
                  <c:v>6.3782190000000016E-2</c:v>
                </c:pt>
                <c:pt idx="1090">
                  <c:v>6.3831959999999993E-2</c:v>
                </c:pt>
                <c:pt idx="1091">
                  <c:v>6.3896780000000014E-2</c:v>
                </c:pt>
                <c:pt idx="1092">
                  <c:v>6.3950599999999996E-2</c:v>
                </c:pt>
                <c:pt idx="1093">
                  <c:v>6.4013680000000017E-2</c:v>
                </c:pt>
                <c:pt idx="1094">
                  <c:v>6.4071550000000005E-2</c:v>
                </c:pt>
                <c:pt idx="1095">
                  <c:v>6.4126749999999996E-2</c:v>
                </c:pt>
                <c:pt idx="1096">
                  <c:v>6.4184620000000012E-2</c:v>
                </c:pt>
                <c:pt idx="1097">
                  <c:v>6.4244809999999986E-2</c:v>
                </c:pt>
                <c:pt idx="1098">
                  <c:v>6.4302680000000029E-2</c:v>
                </c:pt>
                <c:pt idx="1099">
                  <c:v>6.4357190000000009E-2</c:v>
                </c:pt>
                <c:pt idx="1100">
                  <c:v>6.441738000000001E-2</c:v>
                </c:pt>
                <c:pt idx="1101">
                  <c:v>6.4476410000000012E-2</c:v>
                </c:pt>
                <c:pt idx="1102">
                  <c:v>6.4529649999999994E-2</c:v>
                </c:pt>
                <c:pt idx="1103">
                  <c:v>6.4590990000000015E-2</c:v>
                </c:pt>
                <c:pt idx="1104">
                  <c:v>6.4649440000000002E-2</c:v>
                </c:pt>
                <c:pt idx="1105">
                  <c:v>6.4704420000000012E-2</c:v>
                </c:pt>
                <c:pt idx="1106">
                  <c:v>6.4765870000000017E-2</c:v>
                </c:pt>
                <c:pt idx="1107">
                  <c:v>6.4824440000000011E-2</c:v>
                </c:pt>
                <c:pt idx="1108">
                  <c:v>6.4879419999999993E-2</c:v>
                </c:pt>
                <c:pt idx="1109">
                  <c:v>6.4938440000000014E-2</c:v>
                </c:pt>
                <c:pt idx="1110">
                  <c:v>6.499342000000001E-2</c:v>
                </c:pt>
                <c:pt idx="1111">
                  <c:v>6.5052449999999998E-2</c:v>
                </c:pt>
                <c:pt idx="1112">
                  <c:v>6.5112870000000003E-2</c:v>
                </c:pt>
                <c:pt idx="1113">
                  <c:v>6.5165640000000011E-2</c:v>
                </c:pt>
                <c:pt idx="1114">
                  <c:v>6.5228839999999996E-2</c:v>
                </c:pt>
                <c:pt idx="1115">
                  <c:v>6.5284389999999998E-2</c:v>
                </c:pt>
                <c:pt idx="1116">
                  <c:v>6.5343419999999999E-2</c:v>
                </c:pt>
                <c:pt idx="1117">
                  <c:v>6.5401870000000001E-2</c:v>
                </c:pt>
                <c:pt idx="1118">
                  <c:v>6.5460320000000016E-2</c:v>
                </c:pt>
                <c:pt idx="1119">
                  <c:v>6.5516450000000018E-2</c:v>
                </c:pt>
                <c:pt idx="1120">
                  <c:v>6.5574900000000005E-2</c:v>
                </c:pt>
                <c:pt idx="1121">
                  <c:v>6.5632309999999999E-2</c:v>
                </c:pt>
                <c:pt idx="1122">
                  <c:v>6.5690760000000001E-2</c:v>
                </c:pt>
                <c:pt idx="1123">
                  <c:v>6.5750370000000002E-2</c:v>
                </c:pt>
                <c:pt idx="1124">
                  <c:v>6.5807660000000018E-2</c:v>
                </c:pt>
                <c:pt idx="1125">
                  <c:v>6.5865530000000019E-2</c:v>
                </c:pt>
                <c:pt idx="1126">
                  <c:v>6.5922819999999993E-2</c:v>
                </c:pt>
                <c:pt idx="1127">
                  <c:v>6.5980690000000008E-2</c:v>
                </c:pt>
                <c:pt idx="1128">
                  <c:v>6.6037979999999996E-2</c:v>
                </c:pt>
                <c:pt idx="1129">
                  <c:v>6.6095849999999984E-2</c:v>
                </c:pt>
                <c:pt idx="1130">
                  <c:v>6.6154530000000003E-2</c:v>
                </c:pt>
                <c:pt idx="1131">
                  <c:v>6.6212400000000018E-2</c:v>
                </c:pt>
                <c:pt idx="1132">
                  <c:v>6.6270270000000006E-2</c:v>
                </c:pt>
                <c:pt idx="1133">
                  <c:v>6.6323510000000002E-2</c:v>
                </c:pt>
                <c:pt idx="1134">
                  <c:v>6.6386130000000015E-2</c:v>
                </c:pt>
                <c:pt idx="1135">
                  <c:v>6.6439949999999998E-2</c:v>
                </c:pt>
                <c:pt idx="1136">
                  <c:v>6.6498979999999999E-2</c:v>
                </c:pt>
                <c:pt idx="1137">
                  <c:v>6.6559279999999998E-2</c:v>
                </c:pt>
                <c:pt idx="1138">
                  <c:v>6.6617839999999998E-2</c:v>
                </c:pt>
                <c:pt idx="1139">
                  <c:v>6.6642149999999983E-2</c:v>
                </c:pt>
                <c:pt idx="1140">
                  <c:v>6.6728949999999995E-2</c:v>
                </c:pt>
                <c:pt idx="1141">
                  <c:v>6.6789719999999997E-2</c:v>
                </c:pt>
                <c:pt idx="1142">
                  <c:v>6.6850019999999996E-2</c:v>
                </c:pt>
                <c:pt idx="1143">
                  <c:v>6.6902799999999998E-2</c:v>
                </c:pt>
                <c:pt idx="1144">
                  <c:v>6.6964720000000019E-2</c:v>
                </c:pt>
                <c:pt idx="1145">
                  <c:v>6.7018190000000019E-2</c:v>
                </c:pt>
                <c:pt idx="1146">
                  <c:v>6.708080000000001E-2</c:v>
                </c:pt>
                <c:pt idx="1147">
                  <c:v>6.713868000000002E-2</c:v>
                </c:pt>
                <c:pt idx="1148">
                  <c:v>6.7196549999999994E-2</c:v>
                </c:pt>
                <c:pt idx="1149">
                  <c:v>6.7250939999999995E-2</c:v>
                </c:pt>
                <c:pt idx="1150">
                  <c:v>6.7312520000000015E-2</c:v>
                </c:pt>
                <c:pt idx="1151">
                  <c:v>6.7370390000000016E-2</c:v>
                </c:pt>
                <c:pt idx="1152">
                  <c:v>6.742641000000002E-2</c:v>
                </c:pt>
                <c:pt idx="1153">
                  <c:v>6.7485320000000001E-2</c:v>
                </c:pt>
                <c:pt idx="1154">
                  <c:v>6.7543649999999997E-2</c:v>
                </c:pt>
                <c:pt idx="1155">
                  <c:v>6.7600370000000007E-2</c:v>
                </c:pt>
                <c:pt idx="1156">
                  <c:v>6.765533999999998E-2</c:v>
                </c:pt>
                <c:pt idx="1157">
                  <c:v>6.7715990000000018E-2</c:v>
                </c:pt>
                <c:pt idx="1158">
                  <c:v>6.7773740000000013E-2</c:v>
                </c:pt>
                <c:pt idx="1159">
                  <c:v>6.7832770000000014E-2</c:v>
                </c:pt>
                <c:pt idx="1160">
                  <c:v>6.7888560000000014E-2</c:v>
                </c:pt>
                <c:pt idx="1161">
                  <c:v>6.7946199999999998E-2</c:v>
                </c:pt>
                <c:pt idx="1162">
                  <c:v>6.8007189999999995E-2</c:v>
                </c:pt>
                <c:pt idx="1163">
                  <c:v>6.8060549999999997E-2</c:v>
                </c:pt>
                <c:pt idx="1164">
                  <c:v>6.8119929999999995E-2</c:v>
                </c:pt>
                <c:pt idx="1165">
                  <c:v>6.8180110000000002E-2</c:v>
                </c:pt>
                <c:pt idx="1166">
                  <c:v>6.8235550000000006E-2</c:v>
                </c:pt>
                <c:pt idx="1167">
                  <c:v>6.8295389999999997E-2</c:v>
                </c:pt>
                <c:pt idx="1168">
                  <c:v>6.8349789999999994E-2</c:v>
                </c:pt>
                <c:pt idx="1169">
                  <c:v>6.8409970000000001E-2</c:v>
                </c:pt>
                <c:pt idx="1170">
                  <c:v>6.8468769999999998E-2</c:v>
                </c:pt>
                <c:pt idx="1171">
                  <c:v>6.8521659999999998E-2</c:v>
                </c:pt>
                <c:pt idx="1172">
                  <c:v>6.8585320000000005E-2</c:v>
                </c:pt>
                <c:pt idx="1173">
                  <c:v>6.8640870000000007E-2</c:v>
                </c:pt>
                <c:pt idx="1174">
                  <c:v>6.8700600000000014E-2</c:v>
                </c:pt>
                <c:pt idx="1175">
                  <c:v>6.8755570000000002E-2</c:v>
                </c:pt>
                <c:pt idx="1176">
                  <c:v>6.881530000000001E-2</c:v>
                </c:pt>
                <c:pt idx="1177">
                  <c:v>6.8874320000000003E-2</c:v>
                </c:pt>
                <c:pt idx="1178">
                  <c:v>6.8931149999999983E-2</c:v>
                </c:pt>
                <c:pt idx="1179">
                  <c:v>6.8990759999999998E-2</c:v>
                </c:pt>
                <c:pt idx="1180">
                  <c:v>6.9048739999999997E-2</c:v>
                </c:pt>
                <c:pt idx="1181">
                  <c:v>6.9106730000000033E-2</c:v>
                </c:pt>
                <c:pt idx="1182">
                  <c:v>6.9162870000000015E-2</c:v>
                </c:pt>
                <c:pt idx="1183">
                  <c:v>6.9220740000000003E-2</c:v>
                </c:pt>
                <c:pt idx="1184">
                  <c:v>6.9275130000000004E-2</c:v>
                </c:pt>
                <c:pt idx="1185">
                  <c:v>6.9337050000000011E-2</c:v>
                </c:pt>
                <c:pt idx="1186">
                  <c:v>6.9395500000000013E-2</c:v>
                </c:pt>
                <c:pt idx="1187">
                  <c:v>6.9444809999999996E-2</c:v>
                </c:pt>
                <c:pt idx="1188">
                  <c:v>6.9503369999999995E-2</c:v>
                </c:pt>
                <c:pt idx="1189">
                  <c:v>6.9569460000000014E-2</c:v>
                </c:pt>
                <c:pt idx="1190">
                  <c:v>6.9626750000000001E-2</c:v>
                </c:pt>
                <c:pt idx="1191">
                  <c:v>6.9684510000000019E-2</c:v>
                </c:pt>
                <c:pt idx="1192">
                  <c:v>6.9742490000000018E-2</c:v>
                </c:pt>
                <c:pt idx="1193">
                  <c:v>6.980094000000002E-2</c:v>
                </c:pt>
                <c:pt idx="1194">
                  <c:v>6.9858240000000002E-2</c:v>
                </c:pt>
                <c:pt idx="1195">
                  <c:v>6.9916220000000015E-2</c:v>
                </c:pt>
                <c:pt idx="1196">
                  <c:v>6.9970039999999997E-2</c:v>
                </c:pt>
                <c:pt idx="1197">
                  <c:v>7.0031960000000004E-2</c:v>
                </c:pt>
                <c:pt idx="1198">
                  <c:v>7.0089949999999998E-2</c:v>
                </c:pt>
                <c:pt idx="1199">
                  <c:v>7.014318999999998E-2</c:v>
                </c:pt>
                <c:pt idx="1200">
                  <c:v>7.0202329999999993E-2</c:v>
                </c:pt>
                <c:pt idx="1201">
                  <c:v>7.026379000000002E-2</c:v>
                </c:pt>
                <c:pt idx="1202">
                  <c:v>7.031009000000002E-2</c:v>
                </c:pt>
                <c:pt idx="1203">
                  <c:v>7.0379070000000002E-2</c:v>
                </c:pt>
                <c:pt idx="1204">
                  <c:v>7.0434049999999998E-2</c:v>
                </c:pt>
                <c:pt idx="1205">
                  <c:v>7.049134E-2</c:v>
                </c:pt>
                <c:pt idx="1206">
                  <c:v>7.0553370000000004E-2</c:v>
                </c:pt>
                <c:pt idx="1207">
                  <c:v>7.0606040000000009E-2</c:v>
                </c:pt>
                <c:pt idx="1208">
                  <c:v>7.0663909999999996E-2</c:v>
                </c:pt>
                <c:pt idx="1209">
                  <c:v>7.0723049999999996E-2</c:v>
                </c:pt>
                <c:pt idx="1210">
                  <c:v>7.0783810000000016E-2</c:v>
                </c:pt>
                <c:pt idx="1211">
                  <c:v>7.0842260000000004E-2</c:v>
                </c:pt>
                <c:pt idx="1212">
                  <c:v>7.089955000000002E-2</c:v>
                </c:pt>
                <c:pt idx="1213">
                  <c:v>7.0957999999999993E-2</c:v>
                </c:pt>
                <c:pt idx="1214">
                  <c:v>7.1015869999999995E-2</c:v>
                </c:pt>
                <c:pt idx="1215">
                  <c:v>7.1073739999999996E-2</c:v>
                </c:pt>
                <c:pt idx="1216">
                  <c:v>7.11315E-2</c:v>
                </c:pt>
                <c:pt idx="1217">
                  <c:v>7.1189489999999994E-2</c:v>
                </c:pt>
                <c:pt idx="1218">
                  <c:v>7.1247469999999979E-2</c:v>
                </c:pt>
                <c:pt idx="1219">
                  <c:v>7.1305339999999995E-2</c:v>
                </c:pt>
                <c:pt idx="1220">
                  <c:v>7.136379000000001E-2</c:v>
                </c:pt>
                <c:pt idx="1221">
                  <c:v>7.1421200000000004E-2</c:v>
                </c:pt>
                <c:pt idx="1222">
                  <c:v>7.1478949999999986E-2</c:v>
                </c:pt>
                <c:pt idx="1223">
                  <c:v>7.1536939999999993E-2</c:v>
                </c:pt>
                <c:pt idx="1224">
                  <c:v>7.1594350000000001E-2</c:v>
                </c:pt>
                <c:pt idx="1225">
                  <c:v>7.165291E-2</c:v>
                </c:pt>
                <c:pt idx="1226">
                  <c:v>7.1710200000000016E-2</c:v>
                </c:pt>
                <c:pt idx="1227">
                  <c:v>7.1768189999999996E-2</c:v>
                </c:pt>
                <c:pt idx="1228">
                  <c:v>7.1826180000000003E-2</c:v>
                </c:pt>
                <c:pt idx="1229">
                  <c:v>7.1883929999999999E-2</c:v>
                </c:pt>
                <c:pt idx="1230">
                  <c:v>7.194122E-2</c:v>
                </c:pt>
                <c:pt idx="1231">
                  <c:v>7.1996889999999994E-2</c:v>
                </c:pt>
                <c:pt idx="1232">
                  <c:v>7.2057080000000009E-2</c:v>
                </c:pt>
                <c:pt idx="1233">
                  <c:v>7.2114949999999997E-2</c:v>
                </c:pt>
                <c:pt idx="1234">
                  <c:v>7.2172819999999999E-2</c:v>
                </c:pt>
                <c:pt idx="1235">
                  <c:v>7.223127E-2</c:v>
                </c:pt>
                <c:pt idx="1236">
                  <c:v>7.2286240000000002E-2</c:v>
                </c:pt>
                <c:pt idx="1237">
                  <c:v>7.2346549999999996E-2</c:v>
                </c:pt>
                <c:pt idx="1238">
                  <c:v>7.2403369999999995E-2</c:v>
                </c:pt>
                <c:pt idx="1239">
                  <c:v>7.2461129999999999E-2</c:v>
                </c:pt>
                <c:pt idx="1240">
                  <c:v>7.252016E-2</c:v>
                </c:pt>
                <c:pt idx="1241">
                  <c:v>7.2578610000000016E-2</c:v>
                </c:pt>
                <c:pt idx="1242">
                  <c:v>7.2636010000000015E-2</c:v>
                </c:pt>
                <c:pt idx="1243">
                  <c:v>7.2693880000000016E-2</c:v>
                </c:pt>
                <c:pt idx="1244">
                  <c:v>7.2751750000000004E-2</c:v>
                </c:pt>
                <c:pt idx="1245">
                  <c:v>7.2809739999999998E-2</c:v>
                </c:pt>
                <c:pt idx="1246">
                  <c:v>7.2867030000000013E-2</c:v>
                </c:pt>
                <c:pt idx="1247">
                  <c:v>7.2925599999999993E-2</c:v>
                </c:pt>
                <c:pt idx="1248">
                  <c:v>7.2983470000000009E-2</c:v>
                </c:pt>
                <c:pt idx="1249">
                  <c:v>7.3041339999999996E-2</c:v>
                </c:pt>
                <c:pt idx="1250">
                  <c:v>7.3099209999999998E-2</c:v>
                </c:pt>
                <c:pt idx="1251">
                  <c:v>7.3157079999999999E-2</c:v>
                </c:pt>
                <c:pt idx="1252">
                  <c:v>7.3215059999999998E-2</c:v>
                </c:pt>
                <c:pt idx="1253">
                  <c:v>7.327247000000002E-2</c:v>
                </c:pt>
                <c:pt idx="1254">
                  <c:v>7.3331499999999994E-2</c:v>
                </c:pt>
                <c:pt idx="1255">
                  <c:v>7.3387750000000015E-2</c:v>
                </c:pt>
                <c:pt idx="1256">
                  <c:v>7.3446200000000003E-2</c:v>
                </c:pt>
                <c:pt idx="1257">
                  <c:v>7.3504650000000019E-2</c:v>
                </c:pt>
                <c:pt idx="1258">
                  <c:v>7.3561940000000006E-2</c:v>
                </c:pt>
                <c:pt idx="1259">
                  <c:v>7.362038999999998E-2</c:v>
                </c:pt>
                <c:pt idx="1260">
                  <c:v>7.3676640000000002E-2</c:v>
                </c:pt>
                <c:pt idx="1261">
                  <c:v>7.3735780000000015E-2</c:v>
                </c:pt>
                <c:pt idx="1262">
                  <c:v>7.3792730000000015E-2</c:v>
                </c:pt>
                <c:pt idx="1263">
                  <c:v>7.3851180000000002E-2</c:v>
                </c:pt>
                <c:pt idx="1264">
                  <c:v>7.3909050000000004E-2</c:v>
                </c:pt>
                <c:pt idx="1265">
                  <c:v>7.3967149999999995E-2</c:v>
                </c:pt>
                <c:pt idx="1266">
                  <c:v>7.4024549999999995E-2</c:v>
                </c:pt>
                <c:pt idx="1267">
                  <c:v>7.408300000000001E-2</c:v>
                </c:pt>
                <c:pt idx="1268">
                  <c:v>7.4136940000000012E-2</c:v>
                </c:pt>
                <c:pt idx="1269">
                  <c:v>7.4198510000000009E-2</c:v>
                </c:pt>
                <c:pt idx="1270">
                  <c:v>7.425118E-2</c:v>
                </c:pt>
                <c:pt idx="1271">
                  <c:v>7.4313680000000007E-2</c:v>
                </c:pt>
                <c:pt idx="1272">
                  <c:v>7.437166000000002E-2</c:v>
                </c:pt>
                <c:pt idx="1273">
                  <c:v>7.4429529999999994E-2</c:v>
                </c:pt>
                <c:pt idx="1274">
                  <c:v>7.4487400000000009E-2</c:v>
                </c:pt>
                <c:pt idx="1275">
                  <c:v>7.4544120000000019E-2</c:v>
                </c:pt>
                <c:pt idx="1276">
                  <c:v>7.4603139999999998E-2</c:v>
                </c:pt>
                <c:pt idx="1277">
                  <c:v>7.4657539999999994E-2</c:v>
                </c:pt>
                <c:pt idx="1278">
                  <c:v>7.4718880000000015E-2</c:v>
                </c:pt>
                <c:pt idx="1279">
                  <c:v>7.4772120000000011E-2</c:v>
                </c:pt>
                <c:pt idx="1280">
                  <c:v>7.4834620000000018E-2</c:v>
                </c:pt>
                <c:pt idx="1281">
                  <c:v>7.4893070000000034E-2</c:v>
                </c:pt>
                <c:pt idx="1282">
                  <c:v>7.4950939999999994E-2</c:v>
                </c:pt>
                <c:pt idx="1283">
                  <c:v>7.5008240000000004E-2</c:v>
                </c:pt>
                <c:pt idx="1284">
                  <c:v>7.5061480000000014E-2</c:v>
                </c:pt>
                <c:pt idx="1285">
                  <c:v>7.5123980000000021E-2</c:v>
                </c:pt>
                <c:pt idx="1286">
                  <c:v>7.5176060000000003E-2</c:v>
                </c:pt>
                <c:pt idx="1287">
                  <c:v>7.5238559999999996E-2</c:v>
                </c:pt>
                <c:pt idx="1288">
                  <c:v>7.5297929999999999E-2</c:v>
                </c:pt>
                <c:pt idx="1289">
                  <c:v>7.5352330000000009E-2</c:v>
                </c:pt>
                <c:pt idx="1290">
                  <c:v>7.5413680000000011E-2</c:v>
                </c:pt>
                <c:pt idx="1291">
                  <c:v>7.5472120000000004E-2</c:v>
                </c:pt>
                <c:pt idx="1292">
                  <c:v>7.552826E-2</c:v>
                </c:pt>
                <c:pt idx="1293">
                  <c:v>7.5587290000000015E-2</c:v>
                </c:pt>
                <c:pt idx="1294">
                  <c:v>7.5644810000000007E-2</c:v>
                </c:pt>
                <c:pt idx="1295">
                  <c:v>7.5701870000000004E-2</c:v>
                </c:pt>
                <c:pt idx="1296">
                  <c:v>7.5761010000000018E-2</c:v>
                </c:pt>
                <c:pt idx="1297">
                  <c:v>7.5817260000000011E-2</c:v>
                </c:pt>
                <c:pt idx="1298">
                  <c:v>7.5876289999999999E-2</c:v>
                </c:pt>
                <c:pt idx="1299">
                  <c:v>7.5931849999999995E-2</c:v>
                </c:pt>
                <c:pt idx="1300">
                  <c:v>7.5992030000000016E-2</c:v>
                </c:pt>
                <c:pt idx="1301">
                  <c:v>7.6046429999999998E-2</c:v>
                </c:pt>
                <c:pt idx="1302">
                  <c:v>7.6106499999999994E-2</c:v>
                </c:pt>
                <c:pt idx="1303">
                  <c:v>7.6166220000000021E-2</c:v>
                </c:pt>
                <c:pt idx="1304">
                  <c:v>7.6220039999999989E-2</c:v>
                </c:pt>
                <c:pt idx="1305">
                  <c:v>7.6280920000000002E-2</c:v>
                </c:pt>
                <c:pt idx="1306">
                  <c:v>7.6339370000000004E-2</c:v>
                </c:pt>
                <c:pt idx="1307">
                  <c:v>7.6397820000000019E-2</c:v>
                </c:pt>
                <c:pt idx="1308">
                  <c:v>7.6454990000000014E-2</c:v>
                </c:pt>
                <c:pt idx="1309">
                  <c:v>7.6511239999999994E-2</c:v>
                </c:pt>
                <c:pt idx="1310">
                  <c:v>7.657130999999999E-2</c:v>
                </c:pt>
                <c:pt idx="1311">
                  <c:v>7.6628719999999997E-2</c:v>
                </c:pt>
                <c:pt idx="1312">
                  <c:v>7.6682310000000004E-2</c:v>
                </c:pt>
                <c:pt idx="1313">
                  <c:v>7.6744229999999997E-2</c:v>
                </c:pt>
                <c:pt idx="1314">
                  <c:v>7.6801519999999998E-2</c:v>
                </c:pt>
                <c:pt idx="1315">
                  <c:v>7.686055E-2</c:v>
                </c:pt>
                <c:pt idx="1316">
                  <c:v>7.6914369999999996E-2</c:v>
                </c:pt>
                <c:pt idx="1317">
                  <c:v>7.6976290000000003E-2</c:v>
                </c:pt>
                <c:pt idx="1318">
                  <c:v>7.7033580000000018E-2</c:v>
                </c:pt>
                <c:pt idx="1319">
                  <c:v>7.7092030000000034E-2</c:v>
                </c:pt>
                <c:pt idx="1320">
                  <c:v>7.714931999999998E-2</c:v>
                </c:pt>
                <c:pt idx="1321">
                  <c:v>7.7206040000000004E-2</c:v>
                </c:pt>
                <c:pt idx="1322">
                  <c:v>7.7265760000000003E-2</c:v>
                </c:pt>
                <c:pt idx="1323">
                  <c:v>7.732143000000001E-2</c:v>
                </c:pt>
                <c:pt idx="1324">
                  <c:v>7.7379879999999998E-2</c:v>
                </c:pt>
                <c:pt idx="1325">
                  <c:v>7.7438330000000014E-2</c:v>
                </c:pt>
                <c:pt idx="1326">
                  <c:v>7.7495620000000015E-2</c:v>
                </c:pt>
                <c:pt idx="1327">
                  <c:v>7.755488000000002E-2</c:v>
                </c:pt>
                <c:pt idx="1328">
                  <c:v>7.7612749999999994E-2</c:v>
                </c:pt>
                <c:pt idx="1329">
                  <c:v>7.7670740000000002E-2</c:v>
                </c:pt>
                <c:pt idx="1330">
                  <c:v>7.7728610000000017E-2</c:v>
                </c:pt>
                <c:pt idx="1331">
                  <c:v>7.7783810000000009E-2</c:v>
                </c:pt>
                <c:pt idx="1332">
                  <c:v>7.784481E-2</c:v>
                </c:pt>
                <c:pt idx="1333">
                  <c:v>7.7902100000000016E-2</c:v>
                </c:pt>
                <c:pt idx="1334">
                  <c:v>7.795893000000001E-2</c:v>
                </c:pt>
                <c:pt idx="1335">
                  <c:v>7.8018069999999995E-2</c:v>
                </c:pt>
                <c:pt idx="1336">
                  <c:v>7.8076060000000003E-2</c:v>
                </c:pt>
                <c:pt idx="1337">
                  <c:v>7.8128139999999999E-2</c:v>
                </c:pt>
                <c:pt idx="1338">
                  <c:v>7.819006000000002E-2</c:v>
                </c:pt>
                <c:pt idx="1339">
                  <c:v>7.8247590000000006E-2</c:v>
                </c:pt>
                <c:pt idx="1340">
                  <c:v>7.8306040000000007E-2</c:v>
                </c:pt>
                <c:pt idx="1341">
                  <c:v>7.836460000000002E-2</c:v>
                </c:pt>
                <c:pt idx="1342">
                  <c:v>7.8421779999999996E-2</c:v>
                </c:pt>
                <c:pt idx="1343">
                  <c:v>7.8479759999999996E-2</c:v>
                </c:pt>
                <c:pt idx="1344">
                  <c:v>7.8539369999999997E-2</c:v>
                </c:pt>
                <c:pt idx="1345">
                  <c:v>7.8596660000000013E-2</c:v>
                </c:pt>
                <c:pt idx="1346">
                  <c:v>7.8654650000000007E-2</c:v>
                </c:pt>
                <c:pt idx="1347">
                  <c:v>7.8711710000000018E-2</c:v>
                </c:pt>
                <c:pt idx="1348">
                  <c:v>7.8770160000000006E-2</c:v>
                </c:pt>
                <c:pt idx="1349">
                  <c:v>7.8828029999999993E-2</c:v>
                </c:pt>
                <c:pt idx="1350">
                  <c:v>7.8884740000000009E-2</c:v>
                </c:pt>
                <c:pt idx="1351">
                  <c:v>7.8940410000000003E-2</c:v>
                </c:pt>
                <c:pt idx="1352">
                  <c:v>7.9000600000000018E-2</c:v>
                </c:pt>
                <c:pt idx="1353">
                  <c:v>7.9059620000000011E-2</c:v>
                </c:pt>
                <c:pt idx="1354">
                  <c:v>7.9117030000000033E-2</c:v>
                </c:pt>
                <c:pt idx="1355">
                  <c:v>7.917548000000002E-2</c:v>
                </c:pt>
                <c:pt idx="1356">
                  <c:v>7.9232769999999994E-2</c:v>
                </c:pt>
                <c:pt idx="1357">
                  <c:v>7.9290640000000009E-2</c:v>
                </c:pt>
                <c:pt idx="1358">
                  <c:v>7.934736000000002E-2</c:v>
                </c:pt>
                <c:pt idx="1359">
                  <c:v>7.9406500000000019E-2</c:v>
                </c:pt>
                <c:pt idx="1360">
                  <c:v>7.9464490000000013E-2</c:v>
                </c:pt>
                <c:pt idx="1361">
                  <c:v>7.9522360000000014E-2</c:v>
                </c:pt>
                <c:pt idx="1362">
                  <c:v>7.9576869999999994E-2</c:v>
                </c:pt>
                <c:pt idx="1363">
                  <c:v>7.9637630000000015E-2</c:v>
                </c:pt>
                <c:pt idx="1364">
                  <c:v>7.9694930000000011E-2</c:v>
                </c:pt>
                <c:pt idx="1365">
                  <c:v>7.9753950000000018E-2</c:v>
                </c:pt>
                <c:pt idx="1366">
                  <c:v>7.9812050000000009E-2</c:v>
                </c:pt>
                <c:pt idx="1367">
                  <c:v>7.9869460000000017E-2</c:v>
                </c:pt>
                <c:pt idx="1368">
                  <c:v>7.9927330000000019E-2</c:v>
                </c:pt>
                <c:pt idx="1369">
                  <c:v>7.998578000000002E-2</c:v>
                </c:pt>
                <c:pt idx="1370">
                  <c:v>8.0043070000000022E-2</c:v>
                </c:pt>
                <c:pt idx="1371">
                  <c:v>8.0101520000000009E-2</c:v>
                </c:pt>
                <c:pt idx="1372">
                  <c:v>8.0158810000000025E-2</c:v>
                </c:pt>
                <c:pt idx="1373">
                  <c:v>8.0217610000000009E-2</c:v>
                </c:pt>
                <c:pt idx="1374">
                  <c:v>8.0275480000000024E-2</c:v>
                </c:pt>
                <c:pt idx="1375">
                  <c:v>8.0332770000000012E-2</c:v>
                </c:pt>
                <c:pt idx="1376">
                  <c:v>8.0390060000000027E-2</c:v>
                </c:pt>
                <c:pt idx="1377">
                  <c:v>8.0448050000000007E-2</c:v>
                </c:pt>
                <c:pt idx="1378">
                  <c:v>8.0506500000000036E-2</c:v>
                </c:pt>
                <c:pt idx="1379">
                  <c:v>8.056379000000001E-2</c:v>
                </c:pt>
                <c:pt idx="1380">
                  <c:v>8.0621660000000026E-2</c:v>
                </c:pt>
                <c:pt idx="1381">
                  <c:v>8.0679760000000003E-2</c:v>
                </c:pt>
                <c:pt idx="1382">
                  <c:v>8.0737290000000017E-2</c:v>
                </c:pt>
                <c:pt idx="1383">
                  <c:v>8.0795160000000033E-2</c:v>
                </c:pt>
                <c:pt idx="1384">
                  <c:v>8.0853609999999992E-2</c:v>
                </c:pt>
                <c:pt idx="1385">
                  <c:v>8.0911009999999992E-2</c:v>
                </c:pt>
                <c:pt idx="1386">
                  <c:v>8.0968880000000021E-2</c:v>
                </c:pt>
                <c:pt idx="1387">
                  <c:v>8.1026750000000022E-2</c:v>
                </c:pt>
                <c:pt idx="1388">
                  <c:v>8.1084619999999996E-2</c:v>
                </c:pt>
                <c:pt idx="1389">
                  <c:v>8.1142489999999998E-2</c:v>
                </c:pt>
                <c:pt idx="1390">
                  <c:v>8.1200479999999992E-2</c:v>
                </c:pt>
                <c:pt idx="1391">
                  <c:v>8.1258350000000035E-2</c:v>
                </c:pt>
                <c:pt idx="1392">
                  <c:v>8.1316219999999995E-2</c:v>
                </c:pt>
                <c:pt idx="1393">
                  <c:v>8.1374209999999988E-2</c:v>
                </c:pt>
                <c:pt idx="1394">
                  <c:v>8.1431960000000012E-2</c:v>
                </c:pt>
                <c:pt idx="1395">
                  <c:v>8.1489830000000027E-2</c:v>
                </c:pt>
                <c:pt idx="1396">
                  <c:v>8.1547820000000021E-2</c:v>
                </c:pt>
                <c:pt idx="1397">
                  <c:v>8.1605570000000016E-2</c:v>
                </c:pt>
                <c:pt idx="1398">
                  <c:v>8.1662980000000024E-2</c:v>
                </c:pt>
                <c:pt idx="1399">
                  <c:v>8.1721430000000025E-2</c:v>
                </c:pt>
                <c:pt idx="1400">
                  <c:v>8.1779300000000027E-2</c:v>
                </c:pt>
                <c:pt idx="1401">
                  <c:v>8.1837400000000005E-2</c:v>
                </c:pt>
                <c:pt idx="1402">
                  <c:v>8.1895270000000006E-2</c:v>
                </c:pt>
                <c:pt idx="1403">
                  <c:v>8.1951990000000016E-2</c:v>
                </c:pt>
                <c:pt idx="1404">
                  <c:v>8.2011010000000009E-2</c:v>
                </c:pt>
                <c:pt idx="1405">
                  <c:v>8.2068880000000025E-2</c:v>
                </c:pt>
                <c:pt idx="1406">
                  <c:v>8.2126290000000005E-2</c:v>
                </c:pt>
                <c:pt idx="1407">
                  <c:v>8.2184739999999992E-2</c:v>
                </c:pt>
                <c:pt idx="1408">
                  <c:v>8.2239719999999988E-2</c:v>
                </c:pt>
                <c:pt idx="1409">
                  <c:v>8.2299900000000023E-2</c:v>
                </c:pt>
                <c:pt idx="1410">
                  <c:v>8.2357770000000011E-2</c:v>
                </c:pt>
                <c:pt idx="1411">
                  <c:v>8.2415059999999998E-2</c:v>
                </c:pt>
                <c:pt idx="1412">
                  <c:v>8.2473509999999972E-2</c:v>
                </c:pt>
                <c:pt idx="1413">
                  <c:v>8.2531380000000001E-2</c:v>
                </c:pt>
                <c:pt idx="1414">
                  <c:v>8.2589950000000009E-2</c:v>
                </c:pt>
                <c:pt idx="1415">
                  <c:v>8.2647239999999997E-2</c:v>
                </c:pt>
                <c:pt idx="1416">
                  <c:v>8.2704070000000018E-2</c:v>
                </c:pt>
                <c:pt idx="1417">
                  <c:v>8.2763330000000024E-2</c:v>
                </c:pt>
                <c:pt idx="1418">
                  <c:v>8.2820620000000011E-2</c:v>
                </c:pt>
                <c:pt idx="1419">
                  <c:v>8.2879070000000027E-2</c:v>
                </c:pt>
                <c:pt idx="1420">
                  <c:v>8.2936360000000015E-2</c:v>
                </c:pt>
                <c:pt idx="1421">
                  <c:v>8.2994230000000002E-2</c:v>
                </c:pt>
                <c:pt idx="1422">
                  <c:v>8.3052100000000018E-2</c:v>
                </c:pt>
                <c:pt idx="1423">
                  <c:v>8.3110090000000011E-2</c:v>
                </c:pt>
                <c:pt idx="1424">
                  <c:v>8.3167960000000041E-2</c:v>
                </c:pt>
                <c:pt idx="1425">
                  <c:v>8.3225600000000038E-2</c:v>
                </c:pt>
                <c:pt idx="1426">
                  <c:v>8.3284050000000026E-2</c:v>
                </c:pt>
                <c:pt idx="1427">
                  <c:v>8.3342030000000011E-2</c:v>
                </c:pt>
                <c:pt idx="1428">
                  <c:v>8.3399900000000041E-2</c:v>
                </c:pt>
                <c:pt idx="1429">
                  <c:v>8.3457190000000014E-2</c:v>
                </c:pt>
                <c:pt idx="1430">
                  <c:v>8.3515760000000022E-2</c:v>
                </c:pt>
                <c:pt idx="1431">
                  <c:v>8.3573510000000004E-2</c:v>
                </c:pt>
                <c:pt idx="1432">
                  <c:v>8.3630920000000025E-2</c:v>
                </c:pt>
                <c:pt idx="1433">
                  <c:v>8.3688910000000005E-2</c:v>
                </c:pt>
                <c:pt idx="1434">
                  <c:v>8.3746780000000007E-2</c:v>
                </c:pt>
                <c:pt idx="1435">
                  <c:v>8.3804650000000036E-2</c:v>
                </c:pt>
                <c:pt idx="1436">
                  <c:v>8.3862630000000021E-2</c:v>
                </c:pt>
                <c:pt idx="1437">
                  <c:v>8.3920390000000025E-2</c:v>
                </c:pt>
                <c:pt idx="1438">
                  <c:v>8.3977800000000019E-2</c:v>
                </c:pt>
                <c:pt idx="1439">
                  <c:v>8.4036240000000012E-2</c:v>
                </c:pt>
                <c:pt idx="1440">
                  <c:v>8.4094350000000054E-2</c:v>
                </c:pt>
                <c:pt idx="1441">
                  <c:v>8.4151640000000014E-2</c:v>
                </c:pt>
                <c:pt idx="1442">
                  <c:v>8.4210090000000001E-2</c:v>
                </c:pt>
                <c:pt idx="1443">
                  <c:v>8.4267380000000017E-2</c:v>
                </c:pt>
                <c:pt idx="1444">
                  <c:v>8.4325480000000036E-2</c:v>
                </c:pt>
                <c:pt idx="1445">
                  <c:v>8.438335000000001E-2</c:v>
                </c:pt>
                <c:pt idx="1446">
                  <c:v>8.4441219999999997E-2</c:v>
                </c:pt>
                <c:pt idx="1447">
                  <c:v>8.4499670000000041E-2</c:v>
                </c:pt>
                <c:pt idx="1448">
                  <c:v>8.4556960000000042E-2</c:v>
                </c:pt>
                <c:pt idx="1449">
                  <c:v>8.461437000000005E-2</c:v>
                </c:pt>
                <c:pt idx="1450">
                  <c:v>8.4672820000000024E-2</c:v>
                </c:pt>
                <c:pt idx="1451">
                  <c:v>8.4730110000000025E-2</c:v>
                </c:pt>
                <c:pt idx="1452">
                  <c:v>8.4788209999999989E-2</c:v>
                </c:pt>
                <c:pt idx="1453">
                  <c:v>8.4846660000000018E-2</c:v>
                </c:pt>
                <c:pt idx="1454">
                  <c:v>8.490453000000002E-2</c:v>
                </c:pt>
                <c:pt idx="1455">
                  <c:v>8.4961820000000021E-2</c:v>
                </c:pt>
                <c:pt idx="1456">
                  <c:v>8.5019810000000001E-2</c:v>
                </c:pt>
                <c:pt idx="1457">
                  <c:v>8.5077910000000007E-2</c:v>
                </c:pt>
                <c:pt idx="1458">
                  <c:v>8.5135320000000028E-2</c:v>
                </c:pt>
                <c:pt idx="1459">
                  <c:v>8.5193190000000002E-2</c:v>
                </c:pt>
                <c:pt idx="1460">
                  <c:v>8.5251870000000035E-2</c:v>
                </c:pt>
                <c:pt idx="1461">
                  <c:v>8.5309279999999987E-2</c:v>
                </c:pt>
                <c:pt idx="1462">
                  <c:v>8.5367150000000003E-2</c:v>
                </c:pt>
                <c:pt idx="1463">
                  <c:v>8.5423860000000018E-2</c:v>
                </c:pt>
                <c:pt idx="1464">
                  <c:v>8.5482889999999992E-2</c:v>
                </c:pt>
                <c:pt idx="1465">
                  <c:v>8.5539600000000021E-2</c:v>
                </c:pt>
                <c:pt idx="1466">
                  <c:v>8.559874000000002E-2</c:v>
                </c:pt>
                <c:pt idx="1467">
                  <c:v>8.565627000000002E-2</c:v>
                </c:pt>
                <c:pt idx="1468">
                  <c:v>8.5714140000000022E-2</c:v>
                </c:pt>
                <c:pt idx="1469">
                  <c:v>8.5773170000000024E-2</c:v>
                </c:pt>
                <c:pt idx="1470">
                  <c:v>8.5828720000000011E-2</c:v>
                </c:pt>
                <c:pt idx="1471">
                  <c:v>8.588833000000004E-2</c:v>
                </c:pt>
                <c:pt idx="1472">
                  <c:v>8.5945740000000007E-2</c:v>
                </c:pt>
                <c:pt idx="1473">
                  <c:v>8.6003610000000008E-2</c:v>
                </c:pt>
                <c:pt idx="1474">
                  <c:v>8.6061480000000024E-2</c:v>
                </c:pt>
                <c:pt idx="1475">
                  <c:v>8.6119579999999987E-2</c:v>
                </c:pt>
                <c:pt idx="1476">
                  <c:v>8.6177450000000003E-2</c:v>
                </c:pt>
                <c:pt idx="1477">
                  <c:v>8.6234740000000004E-2</c:v>
                </c:pt>
                <c:pt idx="1478">
                  <c:v>8.6293189999999992E-2</c:v>
                </c:pt>
                <c:pt idx="1479">
                  <c:v>8.6350480000000021E-2</c:v>
                </c:pt>
                <c:pt idx="1480">
                  <c:v>8.6408350000000023E-2</c:v>
                </c:pt>
                <c:pt idx="1481">
                  <c:v>8.6466219999999996E-2</c:v>
                </c:pt>
                <c:pt idx="1482">
                  <c:v>8.6515410000000015E-2</c:v>
                </c:pt>
                <c:pt idx="1483">
                  <c:v>8.6537980000000014E-2</c:v>
                </c:pt>
                <c:pt idx="1484">
                  <c:v>8.6585550000000025E-2</c:v>
                </c:pt>
                <c:pt idx="1485">
                  <c:v>8.6693070000000025E-2</c:v>
                </c:pt>
                <c:pt idx="1486">
                  <c:v>8.6704650000000022E-2</c:v>
                </c:pt>
                <c:pt idx="1487">
                  <c:v>8.6813679999999976E-2</c:v>
                </c:pt>
                <c:pt idx="1488">
                  <c:v>8.6868300000000009E-2</c:v>
                </c:pt>
                <c:pt idx="1489">
                  <c:v>8.6929650000000025E-2</c:v>
                </c:pt>
                <c:pt idx="1490">
                  <c:v>8.6987520000000013E-2</c:v>
                </c:pt>
                <c:pt idx="1491">
                  <c:v>8.7046080000000012E-2</c:v>
                </c:pt>
                <c:pt idx="1492">
                  <c:v>8.7098170000000003E-2</c:v>
                </c:pt>
                <c:pt idx="1493">
                  <c:v>8.7161240000000001E-2</c:v>
                </c:pt>
                <c:pt idx="1494">
                  <c:v>8.7218539999999997E-2</c:v>
                </c:pt>
                <c:pt idx="1495">
                  <c:v>8.7275600000000009E-2</c:v>
                </c:pt>
                <c:pt idx="1496">
                  <c:v>8.733347000000001E-2</c:v>
                </c:pt>
                <c:pt idx="1497">
                  <c:v>8.7392490000000003E-2</c:v>
                </c:pt>
                <c:pt idx="1498">
                  <c:v>8.7445850000000006E-2</c:v>
                </c:pt>
                <c:pt idx="1499">
                  <c:v>8.7506620000000007E-2</c:v>
                </c:pt>
                <c:pt idx="1500">
                  <c:v>8.7565640000000014E-2</c:v>
                </c:pt>
                <c:pt idx="1501">
                  <c:v>8.7618420000000002E-2</c:v>
                </c:pt>
                <c:pt idx="1502">
                  <c:v>8.7681850000000006E-2</c:v>
                </c:pt>
                <c:pt idx="1503">
                  <c:v>8.7739719999999993E-2</c:v>
                </c:pt>
                <c:pt idx="1504">
                  <c:v>8.7797590000000009E-2</c:v>
                </c:pt>
                <c:pt idx="1505">
                  <c:v>8.7853260000000002E-2</c:v>
                </c:pt>
                <c:pt idx="1506">
                  <c:v>8.7913439999999995E-2</c:v>
                </c:pt>
                <c:pt idx="1507">
                  <c:v>8.7971310000000011E-2</c:v>
                </c:pt>
                <c:pt idx="1508">
                  <c:v>8.8025940000000039E-2</c:v>
                </c:pt>
                <c:pt idx="1509">
                  <c:v>8.8084970000000054E-2</c:v>
                </c:pt>
                <c:pt idx="1510">
                  <c:v>8.8144580000000014E-2</c:v>
                </c:pt>
                <c:pt idx="1511">
                  <c:v>8.8200480000000026E-2</c:v>
                </c:pt>
                <c:pt idx="1512">
                  <c:v>8.8260550000000035E-2</c:v>
                </c:pt>
                <c:pt idx="1513">
                  <c:v>8.8317730000000011E-2</c:v>
                </c:pt>
                <c:pt idx="1514">
                  <c:v>8.8375940000000014E-2</c:v>
                </c:pt>
                <c:pt idx="1515">
                  <c:v>8.8430800000000018E-2</c:v>
                </c:pt>
                <c:pt idx="1516">
                  <c:v>8.8490870000000055E-2</c:v>
                </c:pt>
                <c:pt idx="1517">
                  <c:v>8.8549550000000019E-2</c:v>
                </c:pt>
                <c:pt idx="1518">
                  <c:v>8.8606270000000015E-2</c:v>
                </c:pt>
                <c:pt idx="1519">
                  <c:v>8.866530000000003E-2</c:v>
                </c:pt>
                <c:pt idx="1520">
                  <c:v>8.8723740000000023E-2</c:v>
                </c:pt>
                <c:pt idx="1521">
                  <c:v>8.8780460000000019E-2</c:v>
                </c:pt>
                <c:pt idx="1522">
                  <c:v>8.8839140000000011E-2</c:v>
                </c:pt>
                <c:pt idx="1523">
                  <c:v>8.8897010000000054E-2</c:v>
                </c:pt>
                <c:pt idx="1524">
                  <c:v>8.8949090000000008E-2</c:v>
                </c:pt>
                <c:pt idx="1525">
                  <c:v>8.9008930000000014E-2</c:v>
                </c:pt>
                <c:pt idx="1526">
                  <c:v>8.9070850000000035E-2</c:v>
                </c:pt>
                <c:pt idx="1527">
                  <c:v>8.9122930000000017E-2</c:v>
                </c:pt>
                <c:pt idx="1528">
                  <c:v>8.9179650000000027E-2</c:v>
                </c:pt>
                <c:pt idx="1529">
                  <c:v>8.9244580000000004E-2</c:v>
                </c:pt>
                <c:pt idx="1530">
                  <c:v>8.9301870000000005E-2</c:v>
                </c:pt>
                <c:pt idx="1531">
                  <c:v>8.9360320000000021E-2</c:v>
                </c:pt>
                <c:pt idx="1532">
                  <c:v>8.9418189999999995E-2</c:v>
                </c:pt>
                <c:pt idx="1533">
                  <c:v>8.9474900000000024E-2</c:v>
                </c:pt>
                <c:pt idx="1534">
                  <c:v>8.9534050000000032E-2</c:v>
                </c:pt>
                <c:pt idx="1535">
                  <c:v>8.9590180000000019E-2</c:v>
                </c:pt>
                <c:pt idx="1536">
                  <c:v>8.9649320000000018E-2</c:v>
                </c:pt>
                <c:pt idx="1537">
                  <c:v>8.9706730000000026E-2</c:v>
                </c:pt>
                <c:pt idx="1538">
                  <c:v>8.9764600000000028E-2</c:v>
                </c:pt>
                <c:pt idx="1539">
                  <c:v>8.9823050000000015E-2</c:v>
                </c:pt>
                <c:pt idx="1540">
                  <c:v>8.9880920000000003E-2</c:v>
                </c:pt>
                <c:pt idx="1541">
                  <c:v>8.9938209999999991E-2</c:v>
                </c:pt>
                <c:pt idx="1542">
                  <c:v>8.9993880000000026E-2</c:v>
                </c:pt>
                <c:pt idx="1543">
                  <c:v>9.0055230000000014E-2</c:v>
                </c:pt>
                <c:pt idx="1544">
                  <c:v>9.0111360000000015E-2</c:v>
                </c:pt>
                <c:pt idx="1545">
                  <c:v>9.0170620000000007E-2</c:v>
                </c:pt>
                <c:pt idx="1546">
                  <c:v>9.0227910000000022E-2</c:v>
                </c:pt>
                <c:pt idx="1547">
                  <c:v>9.0285900000000002E-2</c:v>
                </c:pt>
                <c:pt idx="1548">
                  <c:v>9.034376999999999E-2</c:v>
                </c:pt>
                <c:pt idx="1549">
                  <c:v>9.0400130000000009E-2</c:v>
                </c:pt>
                <c:pt idx="1550">
                  <c:v>9.0459739999999997E-2</c:v>
                </c:pt>
                <c:pt idx="1551">
                  <c:v>9.051645000000004E-2</c:v>
                </c:pt>
                <c:pt idx="1552">
                  <c:v>9.0575130000000018E-2</c:v>
                </c:pt>
                <c:pt idx="1553">
                  <c:v>9.0633120000000011E-2</c:v>
                </c:pt>
                <c:pt idx="1554">
                  <c:v>9.0689250000000027E-2</c:v>
                </c:pt>
                <c:pt idx="1555">
                  <c:v>9.0748980000000007E-2</c:v>
                </c:pt>
                <c:pt idx="1556">
                  <c:v>9.0806850000000036E-2</c:v>
                </c:pt>
                <c:pt idx="1557">
                  <c:v>9.086356000000001E-2</c:v>
                </c:pt>
                <c:pt idx="1558">
                  <c:v>9.0922010000000025E-2</c:v>
                </c:pt>
                <c:pt idx="1559">
                  <c:v>9.0979880000000041E-2</c:v>
                </c:pt>
                <c:pt idx="1560">
                  <c:v>9.1038440000000012E-2</c:v>
                </c:pt>
                <c:pt idx="1561">
                  <c:v>9.1094930000000018E-2</c:v>
                </c:pt>
                <c:pt idx="1562">
                  <c:v>9.1153950000000025E-2</c:v>
                </c:pt>
                <c:pt idx="1563">
                  <c:v>9.1210779999999977E-2</c:v>
                </c:pt>
                <c:pt idx="1564">
                  <c:v>9.1267380000000023E-2</c:v>
                </c:pt>
                <c:pt idx="1565">
                  <c:v>9.1326410000000025E-2</c:v>
                </c:pt>
                <c:pt idx="1566">
                  <c:v>9.138555000000001E-2</c:v>
                </c:pt>
                <c:pt idx="1567">
                  <c:v>9.1442839999999997E-2</c:v>
                </c:pt>
                <c:pt idx="1568">
                  <c:v>9.1499669999999991E-2</c:v>
                </c:pt>
                <c:pt idx="1569">
                  <c:v>9.1556380000000021E-2</c:v>
                </c:pt>
                <c:pt idx="1570">
                  <c:v>9.1617260000000006E-2</c:v>
                </c:pt>
                <c:pt idx="1571">
                  <c:v>9.1674210000000006E-2</c:v>
                </c:pt>
                <c:pt idx="1572">
                  <c:v>9.1732660000000008E-2</c:v>
                </c:pt>
                <c:pt idx="1573">
                  <c:v>9.1788330000000001E-2</c:v>
                </c:pt>
                <c:pt idx="1574">
                  <c:v>9.1845620000000003E-2</c:v>
                </c:pt>
                <c:pt idx="1575">
                  <c:v>9.1906960000000024E-2</c:v>
                </c:pt>
                <c:pt idx="1576">
                  <c:v>9.1964250000000025E-2</c:v>
                </c:pt>
                <c:pt idx="1577">
                  <c:v>9.2021780000000011E-2</c:v>
                </c:pt>
                <c:pt idx="1578">
                  <c:v>9.2079759999999997E-2</c:v>
                </c:pt>
                <c:pt idx="1579">
                  <c:v>9.2136480000000007E-2</c:v>
                </c:pt>
                <c:pt idx="1580">
                  <c:v>9.2196310000000004E-2</c:v>
                </c:pt>
                <c:pt idx="1581">
                  <c:v>9.2253609999999986E-2</c:v>
                </c:pt>
                <c:pt idx="1582">
                  <c:v>9.2309739999999987E-2</c:v>
                </c:pt>
                <c:pt idx="1583">
                  <c:v>9.2369350000000003E-2</c:v>
                </c:pt>
                <c:pt idx="1584">
                  <c:v>9.2427800000000004E-2</c:v>
                </c:pt>
                <c:pt idx="1585">
                  <c:v>9.2483929999999978E-2</c:v>
                </c:pt>
                <c:pt idx="1586">
                  <c:v>9.2541340000000014E-2</c:v>
                </c:pt>
                <c:pt idx="1587">
                  <c:v>9.2599900000000054E-2</c:v>
                </c:pt>
                <c:pt idx="1588">
                  <c:v>9.2656620000000023E-2</c:v>
                </c:pt>
                <c:pt idx="1589">
                  <c:v>9.2716800000000016E-2</c:v>
                </c:pt>
                <c:pt idx="1590">
                  <c:v>9.2774090000000017E-2</c:v>
                </c:pt>
                <c:pt idx="1591">
                  <c:v>9.2831960000000019E-2</c:v>
                </c:pt>
                <c:pt idx="1592">
                  <c:v>9.2887630000000027E-2</c:v>
                </c:pt>
                <c:pt idx="1593">
                  <c:v>9.2947930000000012E-2</c:v>
                </c:pt>
                <c:pt idx="1594">
                  <c:v>9.300303E-2</c:v>
                </c:pt>
                <c:pt idx="1595">
                  <c:v>9.3062050000000035E-2</c:v>
                </c:pt>
                <c:pt idx="1596">
                  <c:v>9.3118770000000003E-2</c:v>
                </c:pt>
                <c:pt idx="1597">
                  <c:v>9.3178950000000024E-2</c:v>
                </c:pt>
                <c:pt idx="1598">
                  <c:v>9.3236820000000026E-2</c:v>
                </c:pt>
                <c:pt idx="1599">
                  <c:v>9.3293070000000006E-2</c:v>
                </c:pt>
                <c:pt idx="1600">
                  <c:v>9.3352680000000021E-2</c:v>
                </c:pt>
                <c:pt idx="1601">
                  <c:v>9.3407080000000003E-2</c:v>
                </c:pt>
                <c:pt idx="1602">
                  <c:v>9.3469350000000007E-2</c:v>
                </c:pt>
                <c:pt idx="1603">
                  <c:v>9.3524900000000064E-2</c:v>
                </c:pt>
                <c:pt idx="1604">
                  <c:v>9.3583930000000023E-2</c:v>
                </c:pt>
                <c:pt idx="1605">
                  <c:v>9.3642960000000025E-2</c:v>
                </c:pt>
                <c:pt idx="1606">
                  <c:v>9.369990000000003E-2</c:v>
                </c:pt>
                <c:pt idx="1607">
                  <c:v>9.3757660000000034E-2</c:v>
                </c:pt>
                <c:pt idx="1608">
                  <c:v>9.381564000000002E-2</c:v>
                </c:pt>
                <c:pt idx="1609">
                  <c:v>9.3873510000000021E-2</c:v>
                </c:pt>
                <c:pt idx="1610">
                  <c:v>9.3931960000000023E-2</c:v>
                </c:pt>
                <c:pt idx="1611">
                  <c:v>9.3988679999999991E-2</c:v>
                </c:pt>
                <c:pt idx="1612">
                  <c:v>9.4047700000000026E-2</c:v>
                </c:pt>
                <c:pt idx="1613">
                  <c:v>9.410569000000002E-2</c:v>
                </c:pt>
                <c:pt idx="1614">
                  <c:v>9.41631E-2</c:v>
                </c:pt>
                <c:pt idx="1615">
                  <c:v>9.4219810000000001E-2</c:v>
                </c:pt>
                <c:pt idx="1616">
                  <c:v>9.4278840000000017E-2</c:v>
                </c:pt>
                <c:pt idx="1617">
                  <c:v>9.4336240000000016E-2</c:v>
                </c:pt>
                <c:pt idx="1618">
                  <c:v>9.439435000000003E-2</c:v>
                </c:pt>
                <c:pt idx="1619">
                  <c:v>9.4448740000000003E-2</c:v>
                </c:pt>
                <c:pt idx="1620">
                  <c:v>9.4510670000000005E-2</c:v>
                </c:pt>
                <c:pt idx="1621">
                  <c:v>9.4564490000000043E-2</c:v>
                </c:pt>
                <c:pt idx="1622">
                  <c:v>9.4624900000000053E-2</c:v>
                </c:pt>
                <c:pt idx="1623">
                  <c:v>9.4683930000000041E-2</c:v>
                </c:pt>
                <c:pt idx="1624">
                  <c:v>9.4741800000000015E-2</c:v>
                </c:pt>
                <c:pt idx="1625">
                  <c:v>9.4799670000000016E-2</c:v>
                </c:pt>
                <c:pt idx="1626">
                  <c:v>9.4857080000000038E-2</c:v>
                </c:pt>
                <c:pt idx="1627">
                  <c:v>9.4915530000000026E-2</c:v>
                </c:pt>
                <c:pt idx="1628">
                  <c:v>9.4973510000000011E-2</c:v>
                </c:pt>
                <c:pt idx="1629">
                  <c:v>9.503080000000004E-2</c:v>
                </c:pt>
                <c:pt idx="1630">
                  <c:v>9.5089370000000006E-2</c:v>
                </c:pt>
                <c:pt idx="1631">
                  <c:v>9.5146660000000008E-2</c:v>
                </c:pt>
                <c:pt idx="1632">
                  <c:v>9.5204530000000023E-2</c:v>
                </c:pt>
                <c:pt idx="1633">
                  <c:v>9.5262400000000025E-2</c:v>
                </c:pt>
                <c:pt idx="1634">
                  <c:v>9.5320390000000019E-2</c:v>
                </c:pt>
                <c:pt idx="1635">
                  <c:v>9.5378840000000006E-2</c:v>
                </c:pt>
                <c:pt idx="1636">
                  <c:v>9.5436240000000006E-2</c:v>
                </c:pt>
                <c:pt idx="1637">
                  <c:v>9.5493070000000041E-2</c:v>
                </c:pt>
                <c:pt idx="1638">
                  <c:v>9.5551410000000017E-2</c:v>
                </c:pt>
                <c:pt idx="1639">
                  <c:v>9.5606960000000032E-2</c:v>
                </c:pt>
                <c:pt idx="1640">
                  <c:v>9.5667260000000018E-2</c:v>
                </c:pt>
                <c:pt idx="1641">
                  <c:v>9.5725710000000006E-2</c:v>
                </c:pt>
                <c:pt idx="1642">
                  <c:v>9.5783120000000013E-2</c:v>
                </c:pt>
                <c:pt idx="1643">
                  <c:v>9.5841920000000011E-2</c:v>
                </c:pt>
                <c:pt idx="1644">
                  <c:v>9.589863000000004E-2</c:v>
                </c:pt>
                <c:pt idx="1645">
                  <c:v>9.5957080000000014E-2</c:v>
                </c:pt>
                <c:pt idx="1646">
                  <c:v>9.6014950000000016E-2</c:v>
                </c:pt>
                <c:pt idx="1647">
                  <c:v>9.6072820000000003E-2</c:v>
                </c:pt>
                <c:pt idx="1648">
                  <c:v>9.6131269999999991E-2</c:v>
                </c:pt>
                <c:pt idx="1649">
                  <c:v>9.6188560000000006E-2</c:v>
                </c:pt>
                <c:pt idx="1650">
                  <c:v>9.624655E-2</c:v>
                </c:pt>
                <c:pt idx="1651">
                  <c:v>9.6304420000000016E-2</c:v>
                </c:pt>
                <c:pt idx="1652">
                  <c:v>9.6361940000000007E-2</c:v>
                </c:pt>
                <c:pt idx="1653">
                  <c:v>9.6419810000000009E-2</c:v>
                </c:pt>
                <c:pt idx="1654">
                  <c:v>9.6478259999999996E-2</c:v>
                </c:pt>
                <c:pt idx="1655">
                  <c:v>9.6536130000000026E-2</c:v>
                </c:pt>
                <c:pt idx="1656">
                  <c:v>9.6594000000000041E-2</c:v>
                </c:pt>
                <c:pt idx="1657">
                  <c:v>9.6651990000000021E-2</c:v>
                </c:pt>
                <c:pt idx="1658">
                  <c:v>9.6709280000000009E-2</c:v>
                </c:pt>
                <c:pt idx="1659">
                  <c:v>9.6767150000000024E-2</c:v>
                </c:pt>
                <c:pt idx="1660">
                  <c:v>9.6825020000000026E-2</c:v>
                </c:pt>
                <c:pt idx="1661">
                  <c:v>9.6882890000000027E-2</c:v>
                </c:pt>
                <c:pt idx="1662">
                  <c:v>9.6940640000000008E-2</c:v>
                </c:pt>
                <c:pt idx="1663">
                  <c:v>9.6998630000000002E-2</c:v>
                </c:pt>
                <c:pt idx="1664">
                  <c:v>9.7057080000000004E-2</c:v>
                </c:pt>
                <c:pt idx="1665">
                  <c:v>9.7113209999999978E-2</c:v>
                </c:pt>
                <c:pt idx="1666">
                  <c:v>9.7172239999999993E-2</c:v>
                </c:pt>
                <c:pt idx="1667">
                  <c:v>9.7230229999999987E-2</c:v>
                </c:pt>
                <c:pt idx="1668">
                  <c:v>9.7288099999999988E-2</c:v>
                </c:pt>
                <c:pt idx="1669">
                  <c:v>9.7344350000000024E-2</c:v>
                </c:pt>
                <c:pt idx="1670">
                  <c:v>9.7403840000000005E-2</c:v>
                </c:pt>
                <c:pt idx="1671">
                  <c:v>9.7461239999999991E-2</c:v>
                </c:pt>
                <c:pt idx="1672">
                  <c:v>9.7519350000000005E-2</c:v>
                </c:pt>
                <c:pt idx="1673">
                  <c:v>9.7577220000000006E-2</c:v>
                </c:pt>
                <c:pt idx="1674">
                  <c:v>9.7635090000000022E-2</c:v>
                </c:pt>
                <c:pt idx="1675">
                  <c:v>9.7692960000000023E-2</c:v>
                </c:pt>
                <c:pt idx="1676">
                  <c:v>9.7750830000000039E-2</c:v>
                </c:pt>
                <c:pt idx="1677">
                  <c:v>9.7809160000000006E-2</c:v>
                </c:pt>
                <c:pt idx="1678">
                  <c:v>9.7866450000000035E-2</c:v>
                </c:pt>
                <c:pt idx="1679">
                  <c:v>9.7925130000000041E-2</c:v>
                </c:pt>
                <c:pt idx="1680">
                  <c:v>9.7983239999999999E-2</c:v>
                </c:pt>
                <c:pt idx="1681">
                  <c:v>9.8040990000000022E-2</c:v>
                </c:pt>
                <c:pt idx="1682">
                  <c:v>9.809666000000003E-2</c:v>
                </c:pt>
                <c:pt idx="1683">
                  <c:v>9.8156270000000018E-2</c:v>
                </c:pt>
                <c:pt idx="1684">
                  <c:v>9.8212980000000005E-2</c:v>
                </c:pt>
                <c:pt idx="1685">
                  <c:v>9.8272009999999993E-2</c:v>
                </c:pt>
                <c:pt idx="1686">
                  <c:v>9.832999000000002E-2</c:v>
                </c:pt>
                <c:pt idx="1687">
                  <c:v>9.838798E-2</c:v>
                </c:pt>
                <c:pt idx="1688">
                  <c:v>9.8445270000000001E-2</c:v>
                </c:pt>
                <c:pt idx="1689">
                  <c:v>9.8503140000000017E-2</c:v>
                </c:pt>
                <c:pt idx="1690">
                  <c:v>9.8561130000000038E-2</c:v>
                </c:pt>
                <c:pt idx="1691">
                  <c:v>9.8617730000000001E-2</c:v>
                </c:pt>
                <c:pt idx="1692">
                  <c:v>9.8676870000000028E-2</c:v>
                </c:pt>
                <c:pt idx="1693">
                  <c:v>9.8734740000000029E-2</c:v>
                </c:pt>
                <c:pt idx="1694">
                  <c:v>9.8792150000000037E-2</c:v>
                </c:pt>
                <c:pt idx="1695">
                  <c:v>9.8848280000000011E-2</c:v>
                </c:pt>
                <c:pt idx="1696">
                  <c:v>9.890847000000004E-2</c:v>
                </c:pt>
                <c:pt idx="1697">
                  <c:v>9.8966340000000041E-2</c:v>
                </c:pt>
                <c:pt idx="1698">
                  <c:v>9.9022590000000021E-2</c:v>
                </c:pt>
                <c:pt idx="1699">
                  <c:v>9.9082310000000007E-2</c:v>
                </c:pt>
                <c:pt idx="1700">
                  <c:v>9.9140180000000022E-2</c:v>
                </c:pt>
                <c:pt idx="1701">
                  <c:v>9.9197470000000038E-2</c:v>
                </c:pt>
                <c:pt idx="1702">
                  <c:v>9.9255340000000039E-2</c:v>
                </c:pt>
                <c:pt idx="1703">
                  <c:v>9.9314370000000055E-2</c:v>
                </c:pt>
                <c:pt idx="1704">
                  <c:v>9.93705E-2</c:v>
                </c:pt>
                <c:pt idx="1705">
                  <c:v>9.9428030000000001E-2</c:v>
                </c:pt>
                <c:pt idx="1706">
                  <c:v>9.948659E-2</c:v>
                </c:pt>
                <c:pt idx="1707">
                  <c:v>9.9545160000000021E-2</c:v>
                </c:pt>
                <c:pt idx="1708">
                  <c:v>9.9602910000000003E-2</c:v>
                </c:pt>
                <c:pt idx="1709">
                  <c:v>9.9660200000000018E-2</c:v>
                </c:pt>
                <c:pt idx="1710">
                  <c:v>9.9718770000000026E-2</c:v>
                </c:pt>
                <c:pt idx="1711">
                  <c:v>9.9776640000000014E-2</c:v>
                </c:pt>
                <c:pt idx="1712">
                  <c:v>9.9834510000000015E-2</c:v>
                </c:pt>
                <c:pt idx="1713">
                  <c:v>9.9891220000000017E-2</c:v>
                </c:pt>
                <c:pt idx="1714">
                  <c:v>9.9950600000000014E-2</c:v>
                </c:pt>
                <c:pt idx="1715">
                  <c:v>0.10000777000000001</c:v>
                </c:pt>
                <c:pt idx="1716">
                  <c:v>0.10006576000000002</c:v>
                </c:pt>
                <c:pt idx="1717">
                  <c:v>0.10012363000000003</c:v>
                </c:pt>
                <c:pt idx="1718">
                  <c:v>0.10018092000000002</c:v>
                </c:pt>
                <c:pt idx="1719">
                  <c:v>0.10023891</c:v>
                </c:pt>
                <c:pt idx="1720">
                  <c:v>0.10029724000000002</c:v>
                </c:pt>
                <c:pt idx="1721">
                  <c:v>0.10035534</c:v>
                </c:pt>
                <c:pt idx="1722">
                  <c:v>0.10041275000000001</c:v>
                </c:pt>
                <c:pt idx="1723">
                  <c:v>0.10047062000000001</c:v>
                </c:pt>
                <c:pt idx="1724">
                  <c:v>0.10052849</c:v>
                </c:pt>
                <c:pt idx="1725">
                  <c:v>0.10058636</c:v>
                </c:pt>
                <c:pt idx="1726">
                  <c:v>0.10064423000000002</c:v>
                </c:pt>
                <c:pt idx="1727">
                  <c:v>0.10070210000000002</c:v>
                </c:pt>
                <c:pt idx="1728">
                  <c:v>0.10076009000000001</c:v>
                </c:pt>
                <c:pt idx="1729">
                  <c:v>0.10081807</c:v>
                </c:pt>
                <c:pt idx="1730">
                  <c:v>0.10087560000000001</c:v>
                </c:pt>
                <c:pt idx="1731">
                  <c:v>0.10093347000000001</c:v>
                </c:pt>
                <c:pt idx="1732">
                  <c:v>0.10099145000000001</c:v>
                </c:pt>
                <c:pt idx="1733">
                  <c:v>0.10104701000000001</c:v>
                </c:pt>
                <c:pt idx="1734">
                  <c:v>0.10110371999999999</c:v>
                </c:pt>
                <c:pt idx="1735">
                  <c:v>0.10116506000000001</c:v>
                </c:pt>
                <c:pt idx="1736">
                  <c:v>0.10122293000000002</c:v>
                </c:pt>
                <c:pt idx="1737">
                  <c:v>0.10128115000000001</c:v>
                </c:pt>
                <c:pt idx="1738">
                  <c:v>0.10133913999999998</c:v>
                </c:pt>
                <c:pt idx="1739">
                  <c:v>0.10139655000000002</c:v>
                </c:pt>
                <c:pt idx="1740">
                  <c:v>0.10145418</c:v>
                </c:pt>
                <c:pt idx="1741">
                  <c:v>0.10151217000000001</c:v>
                </c:pt>
                <c:pt idx="1742">
                  <c:v>0.10157074000000003</c:v>
                </c:pt>
                <c:pt idx="1743">
                  <c:v>0.10162814000000003</c:v>
                </c:pt>
                <c:pt idx="1744">
                  <c:v>0.10168600999999999</c:v>
                </c:pt>
                <c:pt idx="1745">
                  <c:v>0.10174329999999999</c:v>
                </c:pt>
                <c:pt idx="1746">
                  <c:v>0.10180175000000001</c:v>
                </c:pt>
                <c:pt idx="1747">
                  <c:v>0.10185962</c:v>
                </c:pt>
                <c:pt idx="1748">
                  <c:v>0.10191761000000001</c:v>
                </c:pt>
                <c:pt idx="1749">
                  <c:v>0.10197547999999999</c:v>
                </c:pt>
                <c:pt idx="1750">
                  <c:v>0.10203276999999999</c:v>
                </c:pt>
                <c:pt idx="1751">
                  <c:v>0.10209122000000002</c:v>
                </c:pt>
                <c:pt idx="1752">
                  <c:v>0.10214851</c:v>
                </c:pt>
                <c:pt idx="1753">
                  <c:v>0.10220650000000003</c:v>
                </c:pt>
                <c:pt idx="1754">
                  <c:v>0.10226436999999999</c:v>
                </c:pt>
                <c:pt idx="1755">
                  <c:v>0.10232223999999999</c:v>
                </c:pt>
                <c:pt idx="1756">
                  <c:v>0.10238034</c:v>
                </c:pt>
                <c:pt idx="1757">
                  <c:v>0.10243821</c:v>
                </c:pt>
                <c:pt idx="1758">
                  <c:v>0.10249608000000002</c:v>
                </c:pt>
                <c:pt idx="1759">
                  <c:v>0.1025528</c:v>
                </c:pt>
                <c:pt idx="1760">
                  <c:v>0.10261182000000002</c:v>
                </c:pt>
                <c:pt idx="1761">
                  <c:v>0.10266968999999999</c:v>
                </c:pt>
                <c:pt idx="1762">
                  <c:v>0.10272756000000001</c:v>
                </c:pt>
                <c:pt idx="1763">
                  <c:v>0.10278555000000002</c:v>
                </c:pt>
                <c:pt idx="1764">
                  <c:v>0.10284306999999998</c:v>
                </c:pt>
                <c:pt idx="1765">
                  <c:v>0.10290094000000001</c:v>
                </c:pt>
                <c:pt idx="1766">
                  <c:v>0.10295880999999998</c:v>
                </c:pt>
                <c:pt idx="1767">
                  <c:v>0.10301668000000001</c:v>
                </c:pt>
                <c:pt idx="1768">
                  <c:v>0.10307466999999999</c:v>
                </c:pt>
                <c:pt idx="1769">
                  <c:v>0.10313266000000001</c:v>
                </c:pt>
                <c:pt idx="1770">
                  <c:v>0.10319053000000002</c:v>
                </c:pt>
                <c:pt idx="1771">
                  <c:v>0.1032484</c:v>
                </c:pt>
                <c:pt idx="1772">
                  <c:v>0.10330627000000003</c:v>
                </c:pt>
                <c:pt idx="1773">
                  <c:v>0.10336368000000001</c:v>
                </c:pt>
                <c:pt idx="1774">
                  <c:v>0.10342155000000001</c:v>
                </c:pt>
                <c:pt idx="1775">
                  <c:v>0.10347953</c:v>
                </c:pt>
                <c:pt idx="1776">
                  <c:v>0.10353751999999998</c:v>
                </c:pt>
                <c:pt idx="1777">
                  <c:v>0.10359549999999999</c:v>
                </c:pt>
                <c:pt idx="1778">
                  <c:v>0.10365336999999998</c:v>
                </c:pt>
                <c:pt idx="1779">
                  <c:v>0.10371124000000002</c:v>
                </c:pt>
                <c:pt idx="1780">
                  <c:v>0.10376912000000003</c:v>
                </c:pt>
                <c:pt idx="1781">
                  <c:v>0.10382698999999999</c:v>
                </c:pt>
                <c:pt idx="1782">
                  <c:v>0.10388486</c:v>
                </c:pt>
                <c:pt idx="1783">
                  <c:v>0.10394273000000001</c:v>
                </c:pt>
                <c:pt idx="1784">
                  <c:v>0.10400060000000001</c:v>
                </c:pt>
                <c:pt idx="1785">
                  <c:v>0.10405812</c:v>
                </c:pt>
                <c:pt idx="1786">
                  <c:v>0.10411599000000002</c:v>
                </c:pt>
                <c:pt idx="1787">
                  <c:v>0.10417398000000001</c:v>
                </c:pt>
                <c:pt idx="1788">
                  <c:v>0.10423185000000001</c:v>
                </c:pt>
                <c:pt idx="1789">
                  <c:v>0.10428995000000002</c:v>
                </c:pt>
                <c:pt idx="1790">
                  <c:v>0.10440569000000001</c:v>
                </c:pt>
                <c:pt idx="1791">
                  <c:v>0.10446368000000002</c:v>
                </c:pt>
                <c:pt idx="1792">
                  <c:v>0.10452155000000002</c:v>
                </c:pt>
                <c:pt idx="1793">
                  <c:v>0.10457942000000002</c:v>
                </c:pt>
                <c:pt idx="1794">
                  <c:v>0.10463728999999999</c:v>
                </c:pt>
                <c:pt idx="1795">
                  <c:v>0.10469516000000002</c:v>
                </c:pt>
                <c:pt idx="1796">
                  <c:v>0.10475303000000001</c:v>
                </c:pt>
                <c:pt idx="1797">
                  <c:v>0.10481043</c:v>
                </c:pt>
                <c:pt idx="1798">
                  <c:v>0.1048683</c:v>
                </c:pt>
                <c:pt idx="1799">
                  <c:v>0.10492629000000003</c:v>
                </c:pt>
                <c:pt idx="1800">
                  <c:v>0.10498405000000001</c:v>
                </c:pt>
                <c:pt idx="1801">
                  <c:v>0.10504202999999999</c:v>
                </c:pt>
                <c:pt idx="1802">
                  <c:v>0.10509990000000001</c:v>
                </c:pt>
                <c:pt idx="1803">
                  <c:v>0.10515777000000001</c:v>
                </c:pt>
                <c:pt idx="1804">
                  <c:v>0.10521564000000003</c:v>
                </c:pt>
                <c:pt idx="1805">
                  <c:v>0.10527374000000003</c:v>
                </c:pt>
                <c:pt idx="1806">
                  <c:v>0.10533115000000001</c:v>
                </c:pt>
                <c:pt idx="1807">
                  <c:v>0.10538902</c:v>
                </c:pt>
                <c:pt idx="1808">
                  <c:v>0.10544689</c:v>
                </c:pt>
                <c:pt idx="1809">
                  <c:v>0.10550488000000001</c:v>
                </c:pt>
                <c:pt idx="1810">
                  <c:v>0.10556275000000002</c:v>
                </c:pt>
                <c:pt idx="1811">
                  <c:v>0.10562062000000003</c:v>
                </c:pt>
                <c:pt idx="1812">
                  <c:v>0.10567849</c:v>
                </c:pt>
                <c:pt idx="1813">
                  <c:v>0.10573636000000002</c:v>
                </c:pt>
                <c:pt idx="1814">
                  <c:v>0.10579446000000003</c:v>
                </c:pt>
                <c:pt idx="1815">
                  <c:v>0.10585232999999998</c:v>
                </c:pt>
                <c:pt idx="1816">
                  <c:v>0.10591009</c:v>
                </c:pt>
                <c:pt idx="1817">
                  <c:v>0.10596819</c:v>
                </c:pt>
                <c:pt idx="1818">
                  <c:v>0.10602606000000003</c:v>
                </c:pt>
                <c:pt idx="1819">
                  <c:v>0.10608347000000001</c:v>
                </c:pt>
                <c:pt idx="1820">
                  <c:v>0.10614134000000001</c:v>
                </c:pt>
                <c:pt idx="1821">
                  <c:v>0.10619932000000001</c:v>
                </c:pt>
                <c:pt idx="1822">
                  <c:v>0.10625719</c:v>
                </c:pt>
                <c:pt idx="1823">
                  <c:v>0.10631506</c:v>
                </c:pt>
                <c:pt idx="1824">
                  <c:v>0.10637293</c:v>
                </c:pt>
                <c:pt idx="1825">
                  <c:v>0.10643092000000001</c:v>
                </c:pt>
                <c:pt idx="1826">
                  <c:v>0.10648879</c:v>
                </c:pt>
                <c:pt idx="1827">
                  <c:v>0.10654666000000002</c:v>
                </c:pt>
                <c:pt idx="1828">
                  <c:v>0.10660465000000002</c:v>
                </c:pt>
                <c:pt idx="1829">
                  <c:v>0.10666263000000001</c:v>
                </c:pt>
                <c:pt idx="1830">
                  <c:v>0.10672050000000002</c:v>
                </c:pt>
                <c:pt idx="1831">
                  <c:v>0.10677803000000001</c:v>
                </c:pt>
                <c:pt idx="1832">
                  <c:v>0.10683601000000001</c:v>
                </c:pt>
                <c:pt idx="1833">
                  <c:v>0.10689388000000001</c:v>
                </c:pt>
                <c:pt idx="1834">
                  <c:v>0.10695175000000001</c:v>
                </c:pt>
                <c:pt idx="1835">
                  <c:v>0.10700974000000003</c:v>
                </c:pt>
                <c:pt idx="1836">
                  <c:v>0.10706760999999999</c:v>
                </c:pt>
                <c:pt idx="1837">
                  <c:v>0.10712537000000003</c:v>
                </c:pt>
                <c:pt idx="1838">
                  <c:v>0.10718347000000002</c:v>
                </c:pt>
                <c:pt idx="1839">
                  <c:v>0.10724134000000002</c:v>
                </c:pt>
                <c:pt idx="1840">
                  <c:v>0.10729874000000003</c:v>
                </c:pt>
                <c:pt idx="1841">
                  <c:v>0.10735662000000001</c:v>
                </c:pt>
                <c:pt idx="1842">
                  <c:v>0.10741449</c:v>
                </c:pt>
                <c:pt idx="1843">
                  <c:v>0.10747236</c:v>
                </c:pt>
                <c:pt idx="1844">
                  <c:v>0.10753023000000002</c:v>
                </c:pt>
                <c:pt idx="1845">
                  <c:v>0.10758810000000002</c:v>
                </c:pt>
                <c:pt idx="1846">
                  <c:v>0.10764608000000003</c:v>
                </c:pt>
                <c:pt idx="1847">
                  <c:v>0.10770395000000003</c:v>
                </c:pt>
                <c:pt idx="1848">
                  <c:v>0.10776194000000003</c:v>
                </c:pt>
                <c:pt idx="1849">
                  <c:v>0.10781980999999999</c:v>
                </c:pt>
                <c:pt idx="1850">
                  <c:v>0.10787768</c:v>
                </c:pt>
                <c:pt idx="1851">
                  <c:v>0.10793555000000003</c:v>
                </c:pt>
                <c:pt idx="1852">
                  <c:v>0.10799342000000003</c:v>
                </c:pt>
                <c:pt idx="1853">
                  <c:v>0.10805128999999999</c:v>
                </c:pt>
                <c:pt idx="1854">
                  <c:v>0.10810928000000002</c:v>
                </c:pt>
                <c:pt idx="1855">
                  <c:v>0.10816715000000002</c:v>
                </c:pt>
                <c:pt idx="1856">
                  <c:v>0.10822467000000004</c:v>
                </c:pt>
                <c:pt idx="1857">
                  <c:v>0.10828254000000002</c:v>
                </c:pt>
                <c:pt idx="1858">
                  <c:v>0.10834041</c:v>
                </c:pt>
                <c:pt idx="1859">
                  <c:v>0.10839828000000001</c:v>
                </c:pt>
                <c:pt idx="1860">
                  <c:v>0.10845615000000002</c:v>
                </c:pt>
                <c:pt idx="1861">
                  <c:v>0.10851402000000002</c:v>
                </c:pt>
                <c:pt idx="1862">
                  <c:v>0.10857189</c:v>
                </c:pt>
                <c:pt idx="1863">
                  <c:v>0.10862988000000001</c:v>
                </c:pt>
                <c:pt idx="1864">
                  <c:v>0.10868798</c:v>
                </c:pt>
                <c:pt idx="1865">
                  <c:v>0.10874597000000003</c:v>
                </c:pt>
                <c:pt idx="1866">
                  <c:v>0.10880337000000001</c:v>
                </c:pt>
                <c:pt idx="1867">
                  <c:v>0.10886124000000003</c:v>
                </c:pt>
                <c:pt idx="1868">
                  <c:v>0.10891911999999998</c:v>
                </c:pt>
                <c:pt idx="1869">
                  <c:v>0.10897709999999998</c:v>
                </c:pt>
                <c:pt idx="1870">
                  <c:v>0.10903486000000001</c:v>
                </c:pt>
                <c:pt idx="1871">
                  <c:v>0.10909273000000003</c:v>
                </c:pt>
                <c:pt idx="1872">
                  <c:v>0.10915094000000002</c:v>
                </c:pt>
                <c:pt idx="1873">
                  <c:v>0.10920870000000003</c:v>
                </c:pt>
                <c:pt idx="1874">
                  <c:v>0.10926657000000001</c:v>
                </c:pt>
                <c:pt idx="1875">
                  <c:v>0.10932455000000003</c:v>
                </c:pt>
                <c:pt idx="1876">
                  <c:v>0.10938243</c:v>
                </c:pt>
                <c:pt idx="1877">
                  <c:v>0.1094403</c:v>
                </c:pt>
                <c:pt idx="1878">
                  <c:v>0.10949828000000002</c:v>
                </c:pt>
                <c:pt idx="1879">
                  <c:v>0.10955569000000001</c:v>
                </c:pt>
                <c:pt idx="1880">
                  <c:v>0.10961344000000003</c:v>
                </c:pt>
                <c:pt idx="1881">
                  <c:v>0.10967143000000001</c:v>
                </c:pt>
                <c:pt idx="1882">
                  <c:v>0.10972941999999999</c:v>
                </c:pt>
                <c:pt idx="1883">
                  <c:v>0.10978739999999998</c:v>
                </c:pt>
                <c:pt idx="1884">
                  <c:v>0.10984526999999999</c:v>
                </c:pt>
                <c:pt idx="1885">
                  <c:v>0.10990314000000002</c:v>
                </c:pt>
                <c:pt idx="1886">
                  <c:v>0.10996101000000001</c:v>
                </c:pt>
                <c:pt idx="1887">
                  <c:v>0.11001900000000001</c:v>
                </c:pt>
                <c:pt idx="1888">
                  <c:v>0.11007641</c:v>
                </c:pt>
                <c:pt idx="1889">
                  <c:v>0.11013486</c:v>
                </c:pt>
                <c:pt idx="1890">
                  <c:v>0.11019215000000002</c:v>
                </c:pt>
                <c:pt idx="1891">
                  <c:v>0.11025002</c:v>
                </c:pt>
                <c:pt idx="1892">
                  <c:v>0.11030788999999999</c:v>
                </c:pt>
                <c:pt idx="1893">
                  <c:v>0.11036575999999999</c:v>
                </c:pt>
                <c:pt idx="1894">
                  <c:v>0.11042374000000003</c:v>
                </c:pt>
                <c:pt idx="1895">
                  <c:v>0.11048173</c:v>
                </c:pt>
                <c:pt idx="1896">
                  <c:v>0.1105396</c:v>
                </c:pt>
                <c:pt idx="1897">
                  <c:v>0.11059769999999998</c:v>
                </c:pt>
                <c:pt idx="1898">
                  <c:v>0.11065556999999998</c:v>
                </c:pt>
                <c:pt idx="1899">
                  <c:v>0.11071344000000001</c:v>
                </c:pt>
                <c:pt idx="1900">
                  <c:v>0.11077131</c:v>
                </c:pt>
                <c:pt idx="1901">
                  <c:v>0.11082918</c:v>
                </c:pt>
                <c:pt idx="1902">
                  <c:v>0.11088658999999998</c:v>
                </c:pt>
                <c:pt idx="1903">
                  <c:v>0.11094445999999998</c:v>
                </c:pt>
                <c:pt idx="1904">
                  <c:v>0.11100245</c:v>
                </c:pt>
                <c:pt idx="1905">
                  <c:v>0.11106043</c:v>
                </c:pt>
                <c:pt idx="1906">
                  <c:v>0.11111842</c:v>
                </c:pt>
                <c:pt idx="1907">
                  <c:v>0.11117629000000001</c:v>
                </c:pt>
                <c:pt idx="1908">
                  <c:v>0.11123416000000001</c:v>
                </c:pt>
                <c:pt idx="1909">
                  <c:v>0.11129203000000001</c:v>
                </c:pt>
                <c:pt idx="1910">
                  <c:v>0.11134989999999999</c:v>
                </c:pt>
                <c:pt idx="1911">
                  <c:v>0.11140788999999998</c:v>
                </c:pt>
                <c:pt idx="1912">
                  <c:v>0.11146576000000001</c:v>
                </c:pt>
                <c:pt idx="1913">
                  <c:v>0.11152328000000002</c:v>
                </c:pt>
                <c:pt idx="1914">
                  <c:v>0.11158115</c:v>
                </c:pt>
                <c:pt idx="1915">
                  <c:v>0.11163914000000001</c:v>
                </c:pt>
                <c:pt idx="1916">
                  <c:v>0.11169701</c:v>
                </c:pt>
                <c:pt idx="1917">
                  <c:v>0.11175488</c:v>
                </c:pt>
                <c:pt idx="1918">
                  <c:v>0.11181263</c:v>
                </c:pt>
                <c:pt idx="1919">
                  <c:v>0.1118705</c:v>
                </c:pt>
                <c:pt idx="1920">
                  <c:v>0.11192849000000001</c:v>
                </c:pt>
                <c:pt idx="1921">
                  <c:v>0.11198635999999998</c:v>
                </c:pt>
                <c:pt idx="1922">
                  <c:v>0.11204422999999999</c:v>
                </c:pt>
                <c:pt idx="1923">
                  <c:v>0.11210222000000002</c:v>
                </c:pt>
                <c:pt idx="1924">
                  <c:v>0.11216009</c:v>
                </c:pt>
                <c:pt idx="1925">
                  <c:v>0.11221807</c:v>
                </c:pt>
                <c:pt idx="1926">
                  <c:v>0.11227594000000002</c:v>
                </c:pt>
                <c:pt idx="1927">
                  <c:v>0.11233381000000001</c:v>
                </c:pt>
                <c:pt idx="1928">
                  <c:v>0.11239111</c:v>
                </c:pt>
                <c:pt idx="1929">
                  <c:v>0.11244908999999999</c:v>
                </c:pt>
                <c:pt idx="1930">
                  <c:v>0.11250708</c:v>
                </c:pt>
                <c:pt idx="1931">
                  <c:v>0.11256483</c:v>
                </c:pt>
                <c:pt idx="1932">
                  <c:v>0.11262293000000001</c:v>
                </c:pt>
                <c:pt idx="1933">
                  <c:v>0.1126808</c:v>
                </c:pt>
                <c:pt idx="1934">
                  <c:v>0.11273867999999999</c:v>
                </c:pt>
                <c:pt idx="1935">
                  <c:v>0.11279655000000002</c:v>
                </c:pt>
                <c:pt idx="1936">
                  <c:v>0.11285442</c:v>
                </c:pt>
                <c:pt idx="1937">
                  <c:v>0.11291205</c:v>
                </c:pt>
                <c:pt idx="1938">
                  <c:v>0.11296993</c:v>
                </c:pt>
                <c:pt idx="1939">
                  <c:v>0.11302803</c:v>
                </c:pt>
                <c:pt idx="1940">
                  <c:v>0.11308555000000002</c:v>
                </c:pt>
                <c:pt idx="1941">
                  <c:v>0.11314341999999998</c:v>
                </c:pt>
                <c:pt idx="1942">
                  <c:v>0.11320129000000001</c:v>
                </c:pt>
                <c:pt idx="1943">
                  <c:v>0.11325916</c:v>
                </c:pt>
                <c:pt idx="1944">
                  <c:v>0.11331702999999999</c:v>
                </c:pt>
                <c:pt idx="1945">
                  <c:v>0.11337525000000001</c:v>
                </c:pt>
                <c:pt idx="1946">
                  <c:v>0.11343312000000001</c:v>
                </c:pt>
                <c:pt idx="1947">
                  <c:v>0.11349099</c:v>
                </c:pt>
                <c:pt idx="1948">
                  <c:v>0.11354897999999998</c:v>
                </c:pt>
                <c:pt idx="1949">
                  <c:v>0.11360638000000002</c:v>
                </c:pt>
                <c:pt idx="1950">
                  <c:v>0.11366425000000001</c:v>
                </c:pt>
                <c:pt idx="1951">
                  <c:v>0.11372212000000002</c:v>
                </c:pt>
                <c:pt idx="1952">
                  <c:v>0.11378011</c:v>
                </c:pt>
                <c:pt idx="1953">
                  <c:v>0.11383798000000001</c:v>
                </c:pt>
                <c:pt idx="1954">
                  <c:v>0.11389585000000002</c:v>
                </c:pt>
                <c:pt idx="1955">
                  <c:v>0.11395371999999998</c:v>
                </c:pt>
                <c:pt idx="1956">
                  <c:v>0.11401182</c:v>
                </c:pt>
                <c:pt idx="1957">
                  <c:v>0.11406969</c:v>
                </c:pt>
                <c:pt idx="1958">
                  <c:v>0.11412756</c:v>
                </c:pt>
                <c:pt idx="1959">
                  <c:v>0.11418520000000001</c:v>
                </c:pt>
                <c:pt idx="1960">
                  <c:v>0.11424307000000002</c:v>
                </c:pt>
                <c:pt idx="1961">
                  <c:v>0.11430106</c:v>
                </c:pt>
                <c:pt idx="1962">
                  <c:v>0.11435892999999998</c:v>
                </c:pt>
                <c:pt idx="1963">
                  <c:v>0.1144168</c:v>
                </c:pt>
                <c:pt idx="1964">
                  <c:v>0.11447467000000001</c:v>
                </c:pt>
                <c:pt idx="1965">
                  <c:v>0.11453254000000002</c:v>
                </c:pt>
                <c:pt idx="1966">
                  <c:v>0.11459041</c:v>
                </c:pt>
                <c:pt idx="1967">
                  <c:v>0.1146484</c:v>
                </c:pt>
                <c:pt idx="1968">
                  <c:v>0.11470638000000001</c:v>
                </c:pt>
                <c:pt idx="1969">
                  <c:v>0.11476379000000002</c:v>
                </c:pt>
                <c:pt idx="1970">
                  <c:v>0.11482166000000002</c:v>
                </c:pt>
                <c:pt idx="1971">
                  <c:v>0.11487952999999998</c:v>
                </c:pt>
                <c:pt idx="1972">
                  <c:v>0.1149374</c:v>
                </c:pt>
                <c:pt idx="1973">
                  <c:v>0.11499527000000002</c:v>
                </c:pt>
                <c:pt idx="1974">
                  <c:v>0.11505314000000001</c:v>
                </c:pt>
                <c:pt idx="1975">
                  <c:v>0.11511124000000002</c:v>
                </c:pt>
                <c:pt idx="1976">
                  <c:v>0.11516923000000001</c:v>
                </c:pt>
                <c:pt idx="1977">
                  <c:v>0.11522710000000001</c:v>
                </c:pt>
                <c:pt idx="1978">
                  <c:v>0.11528497000000001</c:v>
                </c:pt>
                <c:pt idx="1979">
                  <c:v>0.11534284</c:v>
                </c:pt>
                <c:pt idx="1980">
                  <c:v>0.11540071</c:v>
                </c:pt>
                <c:pt idx="1981">
                  <c:v>0.1154587</c:v>
                </c:pt>
                <c:pt idx="1982">
                  <c:v>0.11551611000000002</c:v>
                </c:pt>
                <c:pt idx="1983">
                  <c:v>0.11557398000000002</c:v>
                </c:pt>
                <c:pt idx="1984">
                  <c:v>0.11563208000000001</c:v>
                </c:pt>
                <c:pt idx="1985">
                  <c:v>0.11568995</c:v>
                </c:pt>
                <c:pt idx="1986">
                  <c:v>0.11574782</c:v>
                </c:pt>
                <c:pt idx="1987">
                  <c:v>0.1158058</c:v>
                </c:pt>
                <c:pt idx="1988">
                  <c:v>0.11586368000000001</c:v>
                </c:pt>
                <c:pt idx="1989">
                  <c:v>0.11592131</c:v>
                </c:pt>
                <c:pt idx="1990">
                  <c:v>0.11597918</c:v>
                </c:pt>
                <c:pt idx="1991">
                  <c:v>0.11603705</c:v>
                </c:pt>
                <c:pt idx="1992">
                  <c:v>0.11609504000000002</c:v>
                </c:pt>
                <c:pt idx="1993">
                  <c:v>0.11615291</c:v>
                </c:pt>
                <c:pt idx="1994">
                  <c:v>0.11621078000000001</c:v>
                </c:pt>
                <c:pt idx="1995">
                  <c:v>0.11626865000000002</c:v>
                </c:pt>
                <c:pt idx="1996">
                  <c:v>0.11632664000000002</c:v>
                </c:pt>
                <c:pt idx="1997">
                  <c:v>0.11638461999999998</c:v>
                </c:pt>
                <c:pt idx="1998">
                  <c:v>0.11644249</c:v>
                </c:pt>
                <c:pt idx="1999">
                  <c:v>0.11650025000000001</c:v>
                </c:pt>
                <c:pt idx="2000">
                  <c:v>0.11655812</c:v>
                </c:pt>
                <c:pt idx="2001">
                  <c:v>0.11661599</c:v>
                </c:pt>
                <c:pt idx="2002">
                  <c:v>0.11667386</c:v>
                </c:pt>
                <c:pt idx="2003">
                  <c:v>0.11673127000000003</c:v>
                </c:pt>
                <c:pt idx="2004">
                  <c:v>0.11678914000000001</c:v>
                </c:pt>
                <c:pt idx="2005">
                  <c:v>0.11684735999999998</c:v>
                </c:pt>
                <c:pt idx="2006">
                  <c:v>0.11690523000000001</c:v>
                </c:pt>
                <c:pt idx="2007">
                  <c:v>0.11696321000000001</c:v>
                </c:pt>
                <c:pt idx="2008">
                  <c:v>0.11702108000000001</c:v>
                </c:pt>
                <c:pt idx="2009">
                  <c:v>0.11707848999999998</c:v>
                </c:pt>
                <c:pt idx="2010">
                  <c:v>0.11713635999999999</c:v>
                </c:pt>
                <c:pt idx="2011">
                  <c:v>0.11719423000000002</c:v>
                </c:pt>
                <c:pt idx="2012">
                  <c:v>0.11725210000000001</c:v>
                </c:pt>
                <c:pt idx="2013">
                  <c:v>0.11730997</c:v>
                </c:pt>
                <c:pt idx="2014">
                  <c:v>0.11736795999999998</c:v>
                </c:pt>
                <c:pt idx="2015">
                  <c:v>0.11742594000000003</c:v>
                </c:pt>
                <c:pt idx="2016">
                  <c:v>0.11748393</c:v>
                </c:pt>
                <c:pt idx="2017">
                  <c:v>0.1175418</c:v>
                </c:pt>
                <c:pt idx="2018">
                  <c:v>0.11759967000000002</c:v>
                </c:pt>
                <c:pt idx="2019">
                  <c:v>0.11765754</c:v>
                </c:pt>
                <c:pt idx="2020">
                  <c:v>0.11771541000000002</c:v>
                </c:pt>
                <c:pt idx="2021">
                  <c:v>0.11777328000000001</c:v>
                </c:pt>
                <c:pt idx="2022">
                  <c:v>0.11783127000000002</c:v>
                </c:pt>
                <c:pt idx="2023">
                  <c:v>0.11788914</c:v>
                </c:pt>
                <c:pt idx="2024">
                  <c:v>0.11794665999999999</c:v>
                </c:pt>
                <c:pt idx="2025">
                  <c:v>0.11800453000000001</c:v>
                </c:pt>
                <c:pt idx="2026">
                  <c:v>0.11806252000000002</c:v>
                </c:pt>
                <c:pt idx="2027">
                  <c:v>0.11812039000000002</c:v>
                </c:pt>
                <c:pt idx="2028">
                  <c:v>0.11817849</c:v>
                </c:pt>
                <c:pt idx="2029">
                  <c:v>0.11823636000000001</c:v>
                </c:pt>
                <c:pt idx="2030">
                  <c:v>0.11829423000000003</c:v>
                </c:pt>
                <c:pt idx="2031">
                  <c:v>0.11835163999999998</c:v>
                </c:pt>
                <c:pt idx="2032">
                  <c:v>0.11840951</c:v>
                </c:pt>
                <c:pt idx="2033">
                  <c:v>0.11846738</c:v>
                </c:pt>
                <c:pt idx="2034">
                  <c:v>0.11852537000000002</c:v>
                </c:pt>
                <c:pt idx="2035">
                  <c:v>0.11858324000000003</c:v>
                </c:pt>
                <c:pt idx="2036">
                  <c:v>0.11864110999999999</c:v>
                </c:pt>
                <c:pt idx="2037">
                  <c:v>0.11869898000000001</c:v>
                </c:pt>
                <c:pt idx="2038">
                  <c:v>0.11875685000000001</c:v>
                </c:pt>
                <c:pt idx="2039">
                  <c:v>0.11881483</c:v>
                </c:pt>
                <c:pt idx="2040">
                  <c:v>0.11887293</c:v>
                </c:pt>
                <c:pt idx="2041">
                  <c:v>0.1189308</c:v>
                </c:pt>
                <c:pt idx="2042">
                  <c:v>0.1189881</c:v>
                </c:pt>
                <c:pt idx="2043">
                  <c:v>0.11904597000000001</c:v>
                </c:pt>
                <c:pt idx="2044">
                  <c:v>0.11910384000000002</c:v>
                </c:pt>
                <c:pt idx="2045">
                  <c:v>0.11916171000000002</c:v>
                </c:pt>
                <c:pt idx="2046">
                  <c:v>0.11921958000000002</c:v>
                </c:pt>
                <c:pt idx="2047">
                  <c:v>0.11927756</c:v>
                </c:pt>
                <c:pt idx="2048">
                  <c:v>0.11933589999999998</c:v>
                </c:pt>
                <c:pt idx="2049">
                  <c:v>0.11939329999999999</c:v>
                </c:pt>
                <c:pt idx="2050">
                  <c:v>0.11945094000000002</c:v>
                </c:pt>
                <c:pt idx="2051">
                  <c:v>0.11950905000000002</c:v>
                </c:pt>
                <c:pt idx="2052">
                  <c:v>0.11956715000000001</c:v>
                </c:pt>
                <c:pt idx="2053">
                  <c:v>0.11962502000000003</c:v>
                </c:pt>
                <c:pt idx="2054">
                  <c:v>0.11968266000000001</c:v>
                </c:pt>
                <c:pt idx="2055">
                  <c:v>0.11974053000000001</c:v>
                </c:pt>
                <c:pt idx="2056">
                  <c:v>0.11979840000000001</c:v>
                </c:pt>
                <c:pt idx="2057">
                  <c:v>0.11985662000000001</c:v>
                </c:pt>
                <c:pt idx="2058">
                  <c:v>0.11991414000000002</c:v>
                </c:pt>
                <c:pt idx="2059">
                  <c:v>0.11997201</c:v>
                </c:pt>
                <c:pt idx="2060">
                  <c:v>0.12002999</c:v>
                </c:pt>
                <c:pt idx="2061">
                  <c:v>0.12008798</c:v>
                </c:pt>
                <c:pt idx="2062">
                  <c:v>0.12014585000000001</c:v>
                </c:pt>
                <c:pt idx="2063">
                  <c:v>0.12020372000000003</c:v>
                </c:pt>
                <c:pt idx="2064">
                  <c:v>0.12026159000000002</c:v>
                </c:pt>
                <c:pt idx="2065">
                  <c:v>0.12031945999999999</c:v>
                </c:pt>
                <c:pt idx="2066">
                  <c:v>0.1203771</c:v>
                </c:pt>
                <c:pt idx="2067">
                  <c:v>0.12043497000000002</c:v>
                </c:pt>
                <c:pt idx="2068">
                  <c:v>0.12049284000000002</c:v>
                </c:pt>
                <c:pt idx="2069">
                  <c:v>0.12055071000000002</c:v>
                </c:pt>
                <c:pt idx="2070">
                  <c:v>0.12060858000000002</c:v>
                </c:pt>
                <c:pt idx="2071">
                  <c:v>0.12066657000000003</c:v>
                </c:pt>
                <c:pt idx="2072">
                  <c:v>0.12072444000000003</c:v>
                </c:pt>
                <c:pt idx="2073">
                  <c:v>0.12078231</c:v>
                </c:pt>
                <c:pt idx="2074">
                  <c:v>0.12084041</c:v>
                </c:pt>
                <c:pt idx="2075">
                  <c:v>0.12089782</c:v>
                </c:pt>
                <c:pt idx="2076">
                  <c:v>0.12095569</c:v>
                </c:pt>
                <c:pt idx="2077">
                  <c:v>0.12101356000000002</c:v>
                </c:pt>
                <c:pt idx="2078">
                  <c:v>0.12107142999999999</c:v>
                </c:pt>
                <c:pt idx="2079">
                  <c:v>0.12112930000000001</c:v>
                </c:pt>
                <c:pt idx="2080">
                  <c:v>0.12118729</c:v>
                </c:pt>
                <c:pt idx="2081">
                  <c:v>0.12124527000000003</c:v>
                </c:pt>
                <c:pt idx="2082">
                  <c:v>0.12130314000000002</c:v>
                </c:pt>
                <c:pt idx="2083">
                  <c:v>0.12136113000000001</c:v>
                </c:pt>
                <c:pt idx="2084">
                  <c:v>0.121419</c:v>
                </c:pt>
                <c:pt idx="2085">
                  <c:v>0.12147687000000001</c:v>
                </c:pt>
                <c:pt idx="2086">
                  <c:v>0.12153474000000003</c:v>
                </c:pt>
                <c:pt idx="2087">
                  <c:v>0.12159226000000001</c:v>
                </c:pt>
                <c:pt idx="2088">
                  <c:v>0.12165013000000001</c:v>
                </c:pt>
                <c:pt idx="2089">
                  <c:v>0.12170800000000001</c:v>
                </c:pt>
                <c:pt idx="2090">
                  <c:v>0.12176611000000002</c:v>
                </c:pt>
                <c:pt idx="2091">
                  <c:v>0.12182398000000001</c:v>
                </c:pt>
                <c:pt idx="2092">
                  <c:v>0.12188185</c:v>
                </c:pt>
                <c:pt idx="2093">
                  <c:v>0.12193972000000002</c:v>
                </c:pt>
                <c:pt idx="2094">
                  <c:v>0.12199759</c:v>
                </c:pt>
                <c:pt idx="2095">
                  <c:v>0.12205546</c:v>
                </c:pt>
                <c:pt idx="2096">
                  <c:v>0.12211356000000001</c:v>
                </c:pt>
                <c:pt idx="2097">
                  <c:v>0.12217097000000002</c:v>
                </c:pt>
                <c:pt idx="2098">
                  <c:v>0.12222884000000003</c:v>
                </c:pt>
                <c:pt idx="2099">
                  <c:v>0.12228671000000003</c:v>
                </c:pt>
                <c:pt idx="2100">
                  <c:v>0.12234457999999999</c:v>
                </c:pt>
                <c:pt idx="2101">
                  <c:v>0.12240255999999999</c:v>
                </c:pt>
                <c:pt idx="2102">
                  <c:v>0.12246043000000001</c:v>
                </c:pt>
                <c:pt idx="2103">
                  <c:v>0.12251842</c:v>
                </c:pt>
                <c:pt idx="2104">
                  <c:v>0.12257641000000001</c:v>
                </c:pt>
                <c:pt idx="2105">
                  <c:v>0.12263439000000001</c:v>
                </c:pt>
                <c:pt idx="2106">
                  <c:v>0.12269226000000003</c:v>
                </c:pt>
                <c:pt idx="2107">
                  <c:v>0.12274955000000001</c:v>
                </c:pt>
                <c:pt idx="2108">
                  <c:v>0.12280743</c:v>
                </c:pt>
                <c:pt idx="2109">
                  <c:v>0.12286530000000001</c:v>
                </c:pt>
                <c:pt idx="2110">
                  <c:v>0.12292328000000002</c:v>
                </c:pt>
                <c:pt idx="2111">
                  <c:v>0.12298115000000001</c:v>
                </c:pt>
                <c:pt idx="2112">
                  <c:v>0.12303914000000003</c:v>
                </c:pt>
                <c:pt idx="2113">
                  <c:v>0.12309701000000002</c:v>
                </c:pt>
                <c:pt idx="2114">
                  <c:v>0.12315487999999999</c:v>
                </c:pt>
                <c:pt idx="2115">
                  <c:v>0.12321275000000002</c:v>
                </c:pt>
                <c:pt idx="2116">
                  <c:v>0.12327085000000002</c:v>
                </c:pt>
                <c:pt idx="2117">
                  <c:v>0.12332872000000002</c:v>
                </c:pt>
                <c:pt idx="2118">
                  <c:v>0.12338659</c:v>
                </c:pt>
                <c:pt idx="2119">
                  <c:v>0.12344446000000002</c:v>
                </c:pt>
                <c:pt idx="2120">
                  <c:v>0.12350222000000002</c:v>
                </c:pt>
                <c:pt idx="2121">
                  <c:v>0.12356020000000002</c:v>
                </c:pt>
                <c:pt idx="2122">
                  <c:v>0.12361761</c:v>
                </c:pt>
                <c:pt idx="2123">
                  <c:v>0.12367571000000001</c:v>
                </c:pt>
                <c:pt idx="2124">
                  <c:v>0.12373370000000003</c:v>
                </c:pt>
                <c:pt idx="2125">
                  <c:v>0.12379145000000003</c:v>
                </c:pt>
                <c:pt idx="2126">
                  <c:v>0.12384932</c:v>
                </c:pt>
                <c:pt idx="2127">
                  <c:v>0.12390719</c:v>
                </c:pt>
                <c:pt idx="2128">
                  <c:v>0.12396518000000001</c:v>
                </c:pt>
                <c:pt idx="2129">
                  <c:v>0.12402305000000002</c:v>
                </c:pt>
                <c:pt idx="2130">
                  <c:v>0.12408068999999999</c:v>
                </c:pt>
                <c:pt idx="2131">
                  <c:v>0.12413856000000001</c:v>
                </c:pt>
                <c:pt idx="2132">
                  <c:v>0.12419643000000002</c:v>
                </c:pt>
                <c:pt idx="2133">
                  <c:v>0.12425442000000002</c:v>
                </c:pt>
                <c:pt idx="2134">
                  <c:v>0.12431217000000001</c:v>
                </c:pt>
                <c:pt idx="2135">
                  <c:v>0.12437015999999999</c:v>
                </c:pt>
                <c:pt idx="2136">
                  <c:v>0.12442814000000003</c:v>
                </c:pt>
                <c:pt idx="2137">
                  <c:v>0.12448600999999999</c:v>
                </c:pt>
                <c:pt idx="2138">
                  <c:v>0.12454400000000002</c:v>
                </c:pt>
                <c:pt idx="2139">
                  <c:v>0.12460187000000002</c:v>
                </c:pt>
                <c:pt idx="2140">
                  <c:v>0.12465974000000002</c:v>
                </c:pt>
                <c:pt idx="2141">
                  <c:v>0.12471761000000002</c:v>
                </c:pt>
                <c:pt idx="2142">
                  <c:v>0.12477548000000001</c:v>
                </c:pt>
                <c:pt idx="2143">
                  <c:v>0.12483335000000001</c:v>
                </c:pt>
                <c:pt idx="2144">
                  <c:v>0.12489122000000002</c:v>
                </c:pt>
                <c:pt idx="2145">
                  <c:v>0.12494863</c:v>
                </c:pt>
                <c:pt idx="2146">
                  <c:v>0.12500661999999998</c:v>
                </c:pt>
                <c:pt idx="2147">
                  <c:v>0.12506471999999996</c:v>
                </c:pt>
                <c:pt idx="2148">
                  <c:v>0.12512269999999998</c:v>
                </c:pt>
                <c:pt idx="2149">
                  <c:v>0.12518056999999994</c:v>
                </c:pt>
                <c:pt idx="2150">
                  <c:v>0.12523844000000003</c:v>
                </c:pt>
                <c:pt idx="2151">
                  <c:v>0.12529584999999999</c:v>
                </c:pt>
                <c:pt idx="2152">
                  <c:v>0.12535371999999997</c:v>
                </c:pt>
                <c:pt idx="2153">
                  <c:v>0.12541158999999999</c:v>
                </c:pt>
                <c:pt idx="2154">
                  <c:v>0.12546946000000003</c:v>
                </c:pt>
                <c:pt idx="2155">
                  <c:v>0.12552732999999996</c:v>
                </c:pt>
                <c:pt idx="2156">
                  <c:v>0.12558520000000001</c:v>
                </c:pt>
                <c:pt idx="2157">
                  <c:v>0.12564307</c:v>
                </c:pt>
                <c:pt idx="2158">
                  <c:v>0.12570106</c:v>
                </c:pt>
                <c:pt idx="2159">
                  <c:v>0.12575905000000001</c:v>
                </c:pt>
                <c:pt idx="2160">
                  <c:v>0.12581703000000002</c:v>
                </c:pt>
                <c:pt idx="2161">
                  <c:v>0.12587489999999998</c:v>
                </c:pt>
                <c:pt idx="2162">
                  <c:v>0.12593266</c:v>
                </c:pt>
                <c:pt idx="2163">
                  <c:v>0.12599052999999996</c:v>
                </c:pt>
                <c:pt idx="2164">
                  <c:v>0.12604851</c:v>
                </c:pt>
                <c:pt idx="2165">
                  <c:v>0.12610591999999998</c:v>
                </c:pt>
                <c:pt idx="2166">
                  <c:v>0.12616379</c:v>
                </c:pt>
                <c:pt idx="2167">
                  <c:v>0.12622178000000001</c:v>
                </c:pt>
                <c:pt idx="2168">
                  <c:v>0.12627964999999997</c:v>
                </c:pt>
                <c:pt idx="2169">
                  <c:v>0.12633763000000001</c:v>
                </c:pt>
                <c:pt idx="2170">
                  <c:v>0.12639549999999999</c:v>
                </c:pt>
                <c:pt idx="2171">
                  <c:v>0.12645349000000003</c:v>
                </c:pt>
                <c:pt idx="2172">
                  <c:v>0.12651148000000004</c:v>
                </c:pt>
                <c:pt idx="2173">
                  <c:v>0.12656935000000002</c:v>
                </c:pt>
                <c:pt idx="2174">
                  <c:v>0.12662733000000001</c:v>
                </c:pt>
                <c:pt idx="2175">
                  <c:v>0.1266852</c:v>
                </c:pt>
                <c:pt idx="2176">
                  <c:v>0.12674249000000004</c:v>
                </c:pt>
                <c:pt idx="2177">
                  <c:v>0.12680047999999997</c:v>
                </c:pt>
                <c:pt idx="2178">
                  <c:v>0.12685858</c:v>
                </c:pt>
                <c:pt idx="2179">
                  <c:v>0.12691645000000001</c:v>
                </c:pt>
                <c:pt idx="2180">
                  <c:v>0.12697409000000001</c:v>
                </c:pt>
                <c:pt idx="2181">
                  <c:v>0.12703207999999996</c:v>
                </c:pt>
                <c:pt idx="2182">
                  <c:v>0.12708995000000001</c:v>
                </c:pt>
                <c:pt idx="2183">
                  <c:v>0.12714781999999997</c:v>
                </c:pt>
                <c:pt idx="2184">
                  <c:v>0.12720569000000001</c:v>
                </c:pt>
                <c:pt idx="2185">
                  <c:v>0.12726367999999996</c:v>
                </c:pt>
                <c:pt idx="2186">
                  <c:v>0.12732154999999998</c:v>
                </c:pt>
                <c:pt idx="2187">
                  <c:v>0.12737952999999994</c:v>
                </c:pt>
                <c:pt idx="2188">
                  <c:v>0.12743740000000003</c:v>
                </c:pt>
                <c:pt idx="2189">
                  <c:v>0.12749526999999999</c:v>
                </c:pt>
                <c:pt idx="2190">
                  <c:v>0.12755314000000001</c:v>
                </c:pt>
                <c:pt idx="2191">
                  <c:v>0.12761054999999996</c:v>
                </c:pt>
                <c:pt idx="2192">
                  <c:v>0.12766842</c:v>
                </c:pt>
                <c:pt idx="2193">
                  <c:v>0.12772628999999999</c:v>
                </c:pt>
                <c:pt idx="2194">
                  <c:v>0.12778416000000001</c:v>
                </c:pt>
                <c:pt idx="2195">
                  <c:v>0.12784203000000002</c:v>
                </c:pt>
                <c:pt idx="2196">
                  <c:v>0.12790002</c:v>
                </c:pt>
                <c:pt idx="2197">
                  <c:v>0.12795812000000001</c:v>
                </c:pt>
                <c:pt idx="2198">
                  <c:v>0.12801587</c:v>
                </c:pt>
                <c:pt idx="2199">
                  <c:v>0.12807385999999998</c:v>
                </c:pt>
                <c:pt idx="2200">
                  <c:v>0.12813173</c:v>
                </c:pt>
                <c:pt idx="2201">
                  <c:v>0.12818959999999996</c:v>
                </c:pt>
                <c:pt idx="2202">
                  <c:v>0.12824747000000003</c:v>
                </c:pt>
                <c:pt idx="2203">
                  <c:v>0.12830533999999999</c:v>
                </c:pt>
                <c:pt idx="2204">
                  <c:v>0.12836321000000001</c:v>
                </c:pt>
                <c:pt idx="2205">
                  <c:v>0.12842120000000001</c:v>
                </c:pt>
                <c:pt idx="2206">
                  <c:v>0.12847895000000001</c:v>
                </c:pt>
                <c:pt idx="2207">
                  <c:v>0.12853648000000004</c:v>
                </c:pt>
                <c:pt idx="2208">
                  <c:v>0.12859445999999999</c:v>
                </c:pt>
                <c:pt idx="2209">
                  <c:v>0.12865233000000001</c:v>
                </c:pt>
                <c:pt idx="2210">
                  <c:v>0.12871020000000002</c:v>
                </c:pt>
                <c:pt idx="2211">
                  <c:v>0.12876807000000001</c:v>
                </c:pt>
                <c:pt idx="2212">
                  <c:v>0.12882594</c:v>
                </c:pt>
                <c:pt idx="2213">
                  <c:v>0.12888380999999996</c:v>
                </c:pt>
                <c:pt idx="2214">
                  <c:v>0.12899990000000003</c:v>
                </c:pt>
                <c:pt idx="2215">
                  <c:v>0.12905718999999999</c:v>
                </c:pt>
                <c:pt idx="2216">
                  <c:v>0.12911506</c:v>
                </c:pt>
                <c:pt idx="2217">
                  <c:v>0.12917304999999998</c:v>
                </c:pt>
                <c:pt idx="2218">
                  <c:v>0.12923092</c:v>
                </c:pt>
                <c:pt idx="2219">
                  <c:v>0.12928878999999999</c:v>
                </c:pt>
                <c:pt idx="2220">
                  <c:v>0.12934677999999997</c:v>
                </c:pt>
                <c:pt idx="2221">
                  <c:v>0.12940476000000001</c:v>
                </c:pt>
                <c:pt idx="2222">
                  <c:v>0.12946274999999999</c:v>
                </c:pt>
                <c:pt idx="2223">
                  <c:v>0.12952074</c:v>
                </c:pt>
                <c:pt idx="2224">
                  <c:v>0.12957814000000001</c:v>
                </c:pt>
                <c:pt idx="2225">
                  <c:v>0.12963601</c:v>
                </c:pt>
                <c:pt idx="2226">
                  <c:v>0.12969412</c:v>
                </c:pt>
                <c:pt idx="2227">
                  <c:v>0.12975199000000001</c:v>
                </c:pt>
                <c:pt idx="2228">
                  <c:v>0.12980997</c:v>
                </c:pt>
                <c:pt idx="2229">
                  <c:v>0.12986749000000003</c:v>
                </c:pt>
                <c:pt idx="2230">
                  <c:v>0.12992548000000004</c:v>
                </c:pt>
                <c:pt idx="2231">
                  <c:v>0.12998335000000003</c:v>
                </c:pt>
                <c:pt idx="2232">
                  <c:v>0.13004134000000003</c:v>
                </c:pt>
                <c:pt idx="2233">
                  <c:v>0.13009898000000003</c:v>
                </c:pt>
                <c:pt idx="2234">
                  <c:v>0.13015684999999996</c:v>
                </c:pt>
                <c:pt idx="2235">
                  <c:v>0.13021483000000003</c:v>
                </c:pt>
                <c:pt idx="2236">
                  <c:v>0.13027269999999996</c:v>
                </c:pt>
                <c:pt idx="2237">
                  <c:v>0.13033056999999998</c:v>
                </c:pt>
                <c:pt idx="2238">
                  <c:v>0.13038855999999996</c:v>
                </c:pt>
                <c:pt idx="2239">
                  <c:v>0.13044654999999999</c:v>
                </c:pt>
                <c:pt idx="2240">
                  <c:v>0.13050453000000001</c:v>
                </c:pt>
                <c:pt idx="2241">
                  <c:v>0.13056229000000003</c:v>
                </c:pt>
                <c:pt idx="2242">
                  <c:v>0.13061969000000001</c:v>
                </c:pt>
                <c:pt idx="2243">
                  <c:v>0.13067767999999994</c:v>
                </c:pt>
                <c:pt idx="2244">
                  <c:v>0.13073555000000001</c:v>
                </c:pt>
                <c:pt idx="2245">
                  <c:v>0.13079341999999999</c:v>
                </c:pt>
                <c:pt idx="2246">
                  <c:v>0.13085141</c:v>
                </c:pt>
                <c:pt idx="2247">
                  <c:v>0.13096703000000004</c:v>
                </c:pt>
                <c:pt idx="2248">
                  <c:v>0.1310249</c:v>
                </c:pt>
                <c:pt idx="2249">
                  <c:v>0.13108289000000001</c:v>
                </c:pt>
                <c:pt idx="2250">
                  <c:v>0.13114064</c:v>
                </c:pt>
                <c:pt idx="2251">
                  <c:v>0.13119863000000001</c:v>
                </c:pt>
                <c:pt idx="2252">
                  <c:v>0.1312565</c:v>
                </c:pt>
                <c:pt idx="2253">
                  <c:v>0.13131437000000001</c:v>
                </c:pt>
                <c:pt idx="2254">
                  <c:v>0.13137224</c:v>
                </c:pt>
                <c:pt idx="2255">
                  <c:v>0.13143034000000003</c:v>
                </c:pt>
                <c:pt idx="2256">
                  <c:v>0.13148820999999999</c:v>
                </c:pt>
                <c:pt idx="2257">
                  <c:v>0.13154550000000001</c:v>
                </c:pt>
                <c:pt idx="2258">
                  <c:v>0.13160348999999999</c:v>
                </c:pt>
                <c:pt idx="2259">
                  <c:v>0.13166136000000001</c:v>
                </c:pt>
                <c:pt idx="2260">
                  <c:v>0.13171922999999999</c:v>
                </c:pt>
                <c:pt idx="2261">
                  <c:v>0.13177710000000001</c:v>
                </c:pt>
                <c:pt idx="2262">
                  <c:v>0.13183520000000001</c:v>
                </c:pt>
                <c:pt idx="2263">
                  <c:v>0.13189318999999999</c:v>
                </c:pt>
                <c:pt idx="2264">
                  <c:v>0.13195106000000001</c:v>
                </c:pt>
                <c:pt idx="2265">
                  <c:v>0.13200893000000002</c:v>
                </c:pt>
                <c:pt idx="2266">
                  <c:v>0.13206680000000001</c:v>
                </c:pt>
                <c:pt idx="2267">
                  <c:v>0.13212478999999996</c:v>
                </c:pt>
                <c:pt idx="2268">
                  <c:v>0.13218265999999998</c:v>
                </c:pt>
                <c:pt idx="2269">
                  <c:v>0.13224053000000002</c:v>
                </c:pt>
                <c:pt idx="2270">
                  <c:v>0.13229805000000003</c:v>
                </c:pt>
                <c:pt idx="2271">
                  <c:v>0.13235591999999996</c:v>
                </c:pt>
                <c:pt idx="2272">
                  <c:v>0.13241391000000002</c:v>
                </c:pt>
                <c:pt idx="2273">
                  <c:v>0.13247178000000001</c:v>
                </c:pt>
                <c:pt idx="2274">
                  <c:v>0.13252965</c:v>
                </c:pt>
                <c:pt idx="2275">
                  <c:v>0.13258751999999996</c:v>
                </c:pt>
                <c:pt idx="2276">
                  <c:v>0.13264539000000003</c:v>
                </c:pt>
                <c:pt idx="2277">
                  <c:v>0.13270325999999999</c:v>
                </c:pt>
                <c:pt idx="2278">
                  <c:v>0.13276124000000003</c:v>
                </c:pt>
                <c:pt idx="2279">
                  <c:v>0.13281888000000003</c:v>
                </c:pt>
                <c:pt idx="2280">
                  <c:v>0.13287663999999996</c:v>
                </c:pt>
                <c:pt idx="2281">
                  <c:v>0.13293462</c:v>
                </c:pt>
                <c:pt idx="2282">
                  <c:v>0.13299237999999999</c:v>
                </c:pt>
                <c:pt idx="2283">
                  <c:v>0.13305025000000001</c:v>
                </c:pt>
                <c:pt idx="2284">
                  <c:v>0.13310834999999999</c:v>
                </c:pt>
                <c:pt idx="2285">
                  <c:v>0.13316622</c:v>
                </c:pt>
                <c:pt idx="2286">
                  <c:v>0.13322421000000001</c:v>
                </c:pt>
                <c:pt idx="2287">
                  <c:v>0.13328208000000002</c:v>
                </c:pt>
                <c:pt idx="2288">
                  <c:v>0.13334006000000001</c:v>
                </c:pt>
                <c:pt idx="2289">
                  <c:v>0.13339782</c:v>
                </c:pt>
                <c:pt idx="2290">
                  <c:v>0.13345523000000004</c:v>
                </c:pt>
                <c:pt idx="2291">
                  <c:v>0.13351320999999999</c:v>
                </c:pt>
                <c:pt idx="2292">
                  <c:v>0.13357108000000001</c:v>
                </c:pt>
                <c:pt idx="2293">
                  <c:v>0.13362906999999996</c:v>
                </c:pt>
                <c:pt idx="2294">
                  <c:v>0.13368694</c:v>
                </c:pt>
                <c:pt idx="2295">
                  <c:v>0.13374480999999999</c:v>
                </c:pt>
                <c:pt idx="2296">
                  <c:v>0.13380291</c:v>
                </c:pt>
                <c:pt idx="2297">
                  <c:v>0.13386032</c:v>
                </c:pt>
                <c:pt idx="2298">
                  <c:v>0.13391830000000002</c:v>
                </c:pt>
                <c:pt idx="2299">
                  <c:v>0.13397618000000003</c:v>
                </c:pt>
                <c:pt idx="2300">
                  <c:v>0.13403404999999999</c:v>
                </c:pt>
                <c:pt idx="2301">
                  <c:v>0.13409192</c:v>
                </c:pt>
                <c:pt idx="2302">
                  <c:v>0.13414978999999999</c:v>
                </c:pt>
                <c:pt idx="2303">
                  <c:v>0.13420766000000001</c:v>
                </c:pt>
                <c:pt idx="2304">
                  <c:v>0.13426587000000001</c:v>
                </c:pt>
                <c:pt idx="2305">
                  <c:v>0.13432374</c:v>
                </c:pt>
                <c:pt idx="2306">
                  <c:v>0.13438161999999998</c:v>
                </c:pt>
                <c:pt idx="2307">
                  <c:v>0.13443949000000002</c:v>
                </c:pt>
                <c:pt idx="2308">
                  <c:v>0.13449736000000004</c:v>
                </c:pt>
                <c:pt idx="2309">
                  <c:v>0.13455476</c:v>
                </c:pt>
                <c:pt idx="2310">
                  <c:v>0.13461275</c:v>
                </c:pt>
                <c:pt idx="2311">
                  <c:v>0.13467061999999994</c:v>
                </c:pt>
                <c:pt idx="2312">
                  <c:v>0.13472872</c:v>
                </c:pt>
                <c:pt idx="2313">
                  <c:v>0.13478659000000001</c:v>
                </c:pt>
                <c:pt idx="2314">
                  <c:v>0.13484457999999996</c:v>
                </c:pt>
                <c:pt idx="2315">
                  <c:v>0.13490245000000003</c:v>
                </c:pt>
                <c:pt idx="2316">
                  <c:v>0.13496031999999999</c:v>
                </c:pt>
                <c:pt idx="2317">
                  <c:v>0.13501819000000004</c:v>
                </c:pt>
                <c:pt idx="2318">
                  <c:v>0.13507594000000001</c:v>
                </c:pt>
                <c:pt idx="2319">
                  <c:v>0.13513393000000001</c:v>
                </c:pt>
                <c:pt idx="2320">
                  <c:v>0.1351918</c:v>
                </c:pt>
                <c:pt idx="2321">
                  <c:v>0.13524966999999999</c:v>
                </c:pt>
                <c:pt idx="2322">
                  <c:v>0.13530730999999999</c:v>
                </c:pt>
                <c:pt idx="2323">
                  <c:v>0.13536518000000003</c:v>
                </c:pt>
                <c:pt idx="2324">
                  <c:v>0.13542304999999999</c:v>
                </c:pt>
                <c:pt idx="2325">
                  <c:v>0.13548104000000002</c:v>
                </c:pt>
                <c:pt idx="2326">
                  <c:v>0.13553856</c:v>
                </c:pt>
                <c:pt idx="2327">
                  <c:v>0.13559655000000001</c:v>
                </c:pt>
                <c:pt idx="2328">
                  <c:v>0.13565442</c:v>
                </c:pt>
                <c:pt idx="2329">
                  <c:v>0.13571229000000004</c:v>
                </c:pt>
                <c:pt idx="2330">
                  <c:v>0.13577016</c:v>
                </c:pt>
                <c:pt idx="2331">
                  <c:v>0.13582802999999996</c:v>
                </c:pt>
                <c:pt idx="2332">
                  <c:v>0.13588601</c:v>
                </c:pt>
                <c:pt idx="2333">
                  <c:v>0.13594387999999999</c:v>
                </c:pt>
                <c:pt idx="2334">
                  <c:v>0.13600175</c:v>
                </c:pt>
                <c:pt idx="2335">
                  <c:v>0.13605961999999996</c:v>
                </c:pt>
                <c:pt idx="2336">
                  <c:v>0.13611761</c:v>
                </c:pt>
                <c:pt idx="2337">
                  <c:v>0.13617547999999996</c:v>
                </c:pt>
                <c:pt idx="2338">
                  <c:v>0.13623335000000003</c:v>
                </c:pt>
                <c:pt idx="2339">
                  <c:v>0.13629121999999999</c:v>
                </c:pt>
                <c:pt idx="2340">
                  <c:v>0.13634874000000002</c:v>
                </c:pt>
                <c:pt idx="2341">
                  <c:v>0.13640662000000001</c:v>
                </c:pt>
                <c:pt idx="2342">
                  <c:v>0.13646459999999999</c:v>
                </c:pt>
                <c:pt idx="2343">
                  <c:v>0.13652247000000001</c:v>
                </c:pt>
                <c:pt idx="2344">
                  <c:v>0.13658033999999999</c:v>
                </c:pt>
                <c:pt idx="2345">
                  <c:v>0.13663821000000001</c:v>
                </c:pt>
                <c:pt idx="2346">
                  <c:v>0.13669619999999999</c:v>
                </c:pt>
                <c:pt idx="2347">
                  <c:v>0.13675430000000002</c:v>
                </c:pt>
                <c:pt idx="2348">
                  <c:v>0.13681159000000001</c:v>
                </c:pt>
                <c:pt idx="2349">
                  <c:v>0.13686946000000003</c:v>
                </c:pt>
                <c:pt idx="2350">
                  <c:v>0.13692733000000004</c:v>
                </c:pt>
                <c:pt idx="2351">
                  <c:v>0.13698520000000003</c:v>
                </c:pt>
                <c:pt idx="2352">
                  <c:v>0.13704306999999999</c:v>
                </c:pt>
                <c:pt idx="2353">
                  <c:v>0.13710094</c:v>
                </c:pt>
                <c:pt idx="2354">
                  <c:v>0.13715893000000001</c:v>
                </c:pt>
                <c:pt idx="2355">
                  <c:v>0.13721680000000003</c:v>
                </c:pt>
                <c:pt idx="2356">
                  <c:v>0.13727466999999996</c:v>
                </c:pt>
                <c:pt idx="2357">
                  <c:v>0.13733254</c:v>
                </c:pt>
                <c:pt idx="2358">
                  <c:v>0.13739040999999999</c:v>
                </c:pt>
                <c:pt idx="2359">
                  <c:v>0.13744840000000005</c:v>
                </c:pt>
                <c:pt idx="2360">
                  <c:v>0.1375065</c:v>
                </c:pt>
                <c:pt idx="2361">
                  <c:v>0.13756425000000003</c:v>
                </c:pt>
                <c:pt idx="2362">
                  <c:v>0.13762189</c:v>
                </c:pt>
                <c:pt idx="2363">
                  <c:v>0.13767975999999998</c:v>
                </c:pt>
                <c:pt idx="2364">
                  <c:v>0.13773763000000003</c:v>
                </c:pt>
                <c:pt idx="2365">
                  <c:v>0.13779550000000002</c:v>
                </c:pt>
                <c:pt idx="2366">
                  <c:v>0.13785337</c:v>
                </c:pt>
                <c:pt idx="2367">
                  <c:v>0.13791124000000002</c:v>
                </c:pt>
                <c:pt idx="2368">
                  <c:v>0.13796912000000003</c:v>
                </c:pt>
                <c:pt idx="2369">
                  <c:v>0.13802698999999999</c:v>
                </c:pt>
                <c:pt idx="2370">
                  <c:v>0.13808474000000001</c:v>
                </c:pt>
                <c:pt idx="2371">
                  <c:v>0.13814283999999999</c:v>
                </c:pt>
                <c:pt idx="2372">
                  <c:v>0.13820093999999999</c:v>
                </c:pt>
                <c:pt idx="2373">
                  <c:v>0.13825835000000003</c:v>
                </c:pt>
                <c:pt idx="2374">
                  <c:v>0.13831621999999999</c:v>
                </c:pt>
                <c:pt idx="2375">
                  <c:v>0.13837409000000001</c:v>
                </c:pt>
                <c:pt idx="2376">
                  <c:v>0.13843195999999999</c:v>
                </c:pt>
                <c:pt idx="2377">
                  <c:v>0.13848983000000004</c:v>
                </c:pt>
                <c:pt idx="2378">
                  <c:v>0.13854770000000002</c:v>
                </c:pt>
                <c:pt idx="2379">
                  <c:v>0.13860556999999998</c:v>
                </c:pt>
                <c:pt idx="2380">
                  <c:v>0.13866344000000003</c:v>
                </c:pt>
                <c:pt idx="2381">
                  <c:v>0.13872143000000003</c:v>
                </c:pt>
                <c:pt idx="2382">
                  <c:v>0.13877929999999999</c:v>
                </c:pt>
                <c:pt idx="2383">
                  <c:v>0.13883729000000003</c:v>
                </c:pt>
                <c:pt idx="2384">
                  <c:v>0.13889526999999999</c:v>
                </c:pt>
                <c:pt idx="2385">
                  <c:v>0.13895314000000003</c:v>
                </c:pt>
                <c:pt idx="2386">
                  <c:v>0.13901100999999999</c:v>
                </c:pt>
                <c:pt idx="2387">
                  <c:v>0.13906888000000003</c:v>
                </c:pt>
                <c:pt idx="2388">
                  <c:v>0.13912674999999997</c:v>
                </c:pt>
                <c:pt idx="2389">
                  <c:v>0.13918427999999997</c:v>
                </c:pt>
                <c:pt idx="2390">
                  <c:v>0.13924215000000004</c:v>
                </c:pt>
                <c:pt idx="2391">
                  <c:v>0.13930002</c:v>
                </c:pt>
                <c:pt idx="2392">
                  <c:v>0.13935789000000001</c:v>
                </c:pt>
                <c:pt idx="2393">
                  <c:v>0.13941576000000003</c:v>
                </c:pt>
                <c:pt idx="2394">
                  <c:v>0.13947362999999996</c:v>
                </c:pt>
                <c:pt idx="2395">
                  <c:v>0.1395315</c:v>
                </c:pt>
                <c:pt idx="2396">
                  <c:v>0.13958936999999999</c:v>
                </c:pt>
                <c:pt idx="2397">
                  <c:v>0.13964747000000002</c:v>
                </c:pt>
                <c:pt idx="2398">
                  <c:v>0.13970534000000004</c:v>
                </c:pt>
                <c:pt idx="2399">
                  <c:v>0.13976332999999999</c:v>
                </c:pt>
                <c:pt idx="2400">
                  <c:v>0.13982107999999996</c:v>
                </c:pt>
                <c:pt idx="2401">
                  <c:v>0.13987906999999997</c:v>
                </c:pt>
                <c:pt idx="2402">
                  <c:v>0.13993694000000004</c:v>
                </c:pt>
                <c:pt idx="2403">
                  <c:v>0.13999481000000003</c:v>
                </c:pt>
                <c:pt idx="2404">
                  <c:v>0.14005268000000001</c:v>
                </c:pt>
                <c:pt idx="2405">
                  <c:v>0.14011066999999996</c:v>
                </c:pt>
                <c:pt idx="2406">
                  <c:v>0.14016819000000003</c:v>
                </c:pt>
                <c:pt idx="2407">
                  <c:v>0.14022618000000003</c:v>
                </c:pt>
                <c:pt idx="2408">
                  <c:v>0.14028381000000001</c:v>
                </c:pt>
                <c:pt idx="2409">
                  <c:v>0.14034203000000003</c:v>
                </c:pt>
                <c:pt idx="2410">
                  <c:v>0.14039989999999999</c:v>
                </c:pt>
                <c:pt idx="2411">
                  <c:v>0.14045766000000001</c:v>
                </c:pt>
                <c:pt idx="2412">
                  <c:v>0.14051564000000002</c:v>
                </c:pt>
                <c:pt idx="2413">
                  <c:v>0.14057305</c:v>
                </c:pt>
                <c:pt idx="2414">
                  <c:v>0.14063104000000001</c:v>
                </c:pt>
                <c:pt idx="2415">
                  <c:v>0.14068891</c:v>
                </c:pt>
                <c:pt idx="2416">
                  <c:v>0.14074666000000002</c:v>
                </c:pt>
                <c:pt idx="2417">
                  <c:v>0.14080476</c:v>
                </c:pt>
                <c:pt idx="2418">
                  <c:v>0.14086262999999996</c:v>
                </c:pt>
                <c:pt idx="2419">
                  <c:v>0.1409205</c:v>
                </c:pt>
                <c:pt idx="2420">
                  <c:v>0.14097836999999999</c:v>
                </c:pt>
                <c:pt idx="2421">
                  <c:v>0.14103636000000003</c:v>
                </c:pt>
                <c:pt idx="2422">
                  <c:v>0.14109422999999999</c:v>
                </c:pt>
                <c:pt idx="2423">
                  <c:v>0.1411521</c:v>
                </c:pt>
                <c:pt idx="2424">
                  <c:v>0.14120996999999999</c:v>
                </c:pt>
                <c:pt idx="2425">
                  <c:v>0.14126760999999999</c:v>
                </c:pt>
                <c:pt idx="2426">
                  <c:v>0.14132548000000003</c:v>
                </c:pt>
                <c:pt idx="2427">
                  <c:v>0.14138334999999999</c:v>
                </c:pt>
                <c:pt idx="2428">
                  <c:v>0.14144122000000003</c:v>
                </c:pt>
                <c:pt idx="2429">
                  <c:v>0.14149921000000001</c:v>
                </c:pt>
                <c:pt idx="2430">
                  <c:v>0.14155708000000003</c:v>
                </c:pt>
                <c:pt idx="2431">
                  <c:v>0.14161494999999999</c:v>
                </c:pt>
                <c:pt idx="2432">
                  <c:v>0.14167304999999997</c:v>
                </c:pt>
                <c:pt idx="2433">
                  <c:v>0.14173092000000001</c:v>
                </c:pt>
                <c:pt idx="2434">
                  <c:v>0.14178879000000003</c:v>
                </c:pt>
                <c:pt idx="2435">
                  <c:v>0.14184666000000001</c:v>
                </c:pt>
                <c:pt idx="2436">
                  <c:v>0.14190406999999999</c:v>
                </c:pt>
                <c:pt idx="2437">
                  <c:v>0.14196181999999999</c:v>
                </c:pt>
                <c:pt idx="2438">
                  <c:v>0.14201981000000002</c:v>
                </c:pt>
                <c:pt idx="2439">
                  <c:v>0.14207768000000001</c:v>
                </c:pt>
                <c:pt idx="2440">
                  <c:v>0.14213566999999996</c:v>
                </c:pt>
                <c:pt idx="2441">
                  <c:v>0.14219354000000001</c:v>
                </c:pt>
                <c:pt idx="2442">
                  <c:v>0.14225140999999999</c:v>
                </c:pt>
                <c:pt idx="2443">
                  <c:v>0.14230928000000004</c:v>
                </c:pt>
                <c:pt idx="2444">
                  <c:v>0.14236726000000002</c:v>
                </c:pt>
                <c:pt idx="2445">
                  <c:v>0.14242525000000003</c:v>
                </c:pt>
                <c:pt idx="2446">
                  <c:v>0.14248311999999999</c:v>
                </c:pt>
                <c:pt idx="2447">
                  <c:v>0.14254099000000003</c:v>
                </c:pt>
                <c:pt idx="2448">
                  <c:v>0.14259897999999999</c:v>
                </c:pt>
                <c:pt idx="2449">
                  <c:v>0.14265649999999999</c:v>
                </c:pt>
                <c:pt idx="2450">
                  <c:v>0.14271437000000003</c:v>
                </c:pt>
                <c:pt idx="2451">
                  <c:v>0.14277223999999999</c:v>
                </c:pt>
                <c:pt idx="2452">
                  <c:v>0.14283011000000001</c:v>
                </c:pt>
                <c:pt idx="2453">
                  <c:v>0.14288798000000003</c:v>
                </c:pt>
                <c:pt idx="2454">
                  <c:v>0.14294597000000003</c:v>
                </c:pt>
                <c:pt idx="2455">
                  <c:v>0.14300361</c:v>
                </c:pt>
                <c:pt idx="2456">
                  <c:v>0.14306182000000001</c:v>
                </c:pt>
                <c:pt idx="2457">
                  <c:v>0.14311946000000003</c:v>
                </c:pt>
                <c:pt idx="2458">
                  <c:v>0.14317745000000001</c:v>
                </c:pt>
                <c:pt idx="2459">
                  <c:v>0.14323509000000004</c:v>
                </c:pt>
                <c:pt idx="2460">
                  <c:v>0.14329306999999999</c:v>
                </c:pt>
                <c:pt idx="2461">
                  <c:v>0.14335094000000001</c:v>
                </c:pt>
                <c:pt idx="2462">
                  <c:v>0.14340881000000003</c:v>
                </c:pt>
                <c:pt idx="2463">
                  <c:v>0.14346680000000003</c:v>
                </c:pt>
                <c:pt idx="2464">
                  <c:v>0.14352466999999997</c:v>
                </c:pt>
                <c:pt idx="2465">
                  <c:v>0.14358254000000001</c:v>
                </c:pt>
                <c:pt idx="2466">
                  <c:v>0.14364041000000002</c:v>
                </c:pt>
                <c:pt idx="2467">
                  <c:v>0.14369840000000003</c:v>
                </c:pt>
                <c:pt idx="2468">
                  <c:v>0.14375626999999999</c:v>
                </c:pt>
                <c:pt idx="2469">
                  <c:v>0.14381414000000003</c:v>
                </c:pt>
                <c:pt idx="2470">
                  <c:v>0.14387200999999997</c:v>
                </c:pt>
                <c:pt idx="2471">
                  <c:v>0.14392988000000004</c:v>
                </c:pt>
                <c:pt idx="2472">
                  <c:v>0.14398775000000003</c:v>
                </c:pt>
                <c:pt idx="2473">
                  <c:v>0.14404562000000001</c:v>
                </c:pt>
                <c:pt idx="2474">
                  <c:v>0.14410349000000003</c:v>
                </c:pt>
                <c:pt idx="2475">
                  <c:v>0.14416090000000001</c:v>
                </c:pt>
                <c:pt idx="2476">
                  <c:v>0.14421877000000002</c:v>
                </c:pt>
                <c:pt idx="2477">
                  <c:v>0.14427664000000001</c:v>
                </c:pt>
                <c:pt idx="2478">
                  <c:v>0.14433451</c:v>
                </c:pt>
                <c:pt idx="2479">
                  <c:v>0.14439237999999999</c:v>
                </c:pt>
                <c:pt idx="2480">
                  <c:v>0.14445025000000003</c:v>
                </c:pt>
                <c:pt idx="2481">
                  <c:v>0.14450811999999999</c:v>
                </c:pt>
                <c:pt idx="2482">
                  <c:v>0.14456611000000003</c:v>
                </c:pt>
                <c:pt idx="2483">
                  <c:v>0.14462398000000001</c:v>
                </c:pt>
                <c:pt idx="2484">
                  <c:v>0.14468185</c:v>
                </c:pt>
                <c:pt idx="2485">
                  <c:v>0.14473983000000004</c:v>
                </c:pt>
                <c:pt idx="2486">
                  <c:v>0.14479770000000003</c:v>
                </c:pt>
                <c:pt idx="2487">
                  <c:v>0.14485569000000001</c:v>
                </c:pt>
                <c:pt idx="2488">
                  <c:v>0.14491367999999999</c:v>
                </c:pt>
                <c:pt idx="2489">
                  <c:v>0.14497143000000004</c:v>
                </c:pt>
                <c:pt idx="2490">
                  <c:v>0.14502930000000003</c:v>
                </c:pt>
                <c:pt idx="2491">
                  <c:v>0.14508729000000004</c:v>
                </c:pt>
                <c:pt idx="2492">
                  <c:v>0.14514516000000002</c:v>
                </c:pt>
                <c:pt idx="2493">
                  <c:v>0.14520245000000004</c:v>
                </c:pt>
                <c:pt idx="2494">
                  <c:v>0.14526043000000005</c:v>
                </c:pt>
                <c:pt idx="2495">
                  <c:v>0.14531842000000003</c:v>
                </c:pt>
                <c:pt idx="2496">
                  <c:v>0.14537617999999997</c:v>
                </c:pt>
                <c:pt idx="2497">
                  <c:v>0.14543405000000004</c:v>
                </c:pt>
                <c:pt idx="2498">
                  <c:v>0.14549192000000002</c:v>
                </c:pt>
                <c:pt idx="2499">
                  <c:v>0.14554990000000004</c:v>
                </c:pt>
                <c:pt idx="2500">
                  <c:v>0.14560777</c:v>
                </c:pt>
                <c:pt idx="2501">
                  <c:v>0.14566564000000001</c:v>
                </c:pt>
                <c:pt idx="2502">
                  <c:v>0.14572362999999997</c:v>
                </c:pt>
                <c:pt idx="2503">
                  <c:v>0.14578150000000001</c:v>
                </c:pt>
                <c:pt idx="2504">
                  <c:v>0.14583949000000002</c:v>
                </c:pt>
                <c:pt idx="2505">
                  <c:v>0.14589736000000003</c:v>
                </c:pt>
                <c:pt idx="2506">
                  <c:v>0.14595522999999999</c:v>
                </c:pt>
                <c:pt idx="2507">
                  <c:v>0.14601310000000003</c:v>
                </c:pt>
                <c:pt idx="2508">
                  <c:v>0.14607096999999997</c:v>
                </c:pt>
                <c:pt idx="2509">
                  <c:v>0.14612895000000001</c:v>
                </c:pt>
                <c:pt idx="2510">
                  <c:v>0.14618648000000004</c:v>
                </c:pt>
                <c:pt idx="2511">
                  <c:v>0.14624435000000005</c:v>
                </c:pt>
                <c:pt idx="2512">
                  <c:v>0.14630222000000001</c:v>
                </c:pt>
                <c:pt idx="2513">
                  <c:v>0.14636009000000003</c:v>
                </c:pt>
                <c:pt idx="2514">
                  <c:v>0.14641796000000004</c:v>
                </c:pt>
                <c:pt idx="2515">
                  <c:v>0.14647583000000003</c:v>
                </c:pt>
                <c:pt idx="2516">
                  <c:v>0.14653358000000002</c:v>
                </c:pt>
                <c:pt idx="2517">
                  <c:v>0.14659157</c:v>
                </c:pt>
                <c:pt idx="2518">
                  <c:v>0.14664954999999999</c:v>
                </c:pt>
                <c:pt idx="2519">
                  <c:v>0.14670743000000006</c:v>
                </c:pt>
                <c:pt idx="2520">
                  <c:v>0.14676541000000004</c:v>
                </c:pt>
                <c:pt idx="2521">
                  <c:v>0.14682317</c:v>
                </c:pt>
                <c:pt idx="2522">
                  <c:v>0.14688114999999999</c:v>
                </c:pt>
                <c:pt idx="2523">
                  <c:v>0.14693891000000003</c:v>
                </c:pt>
                <c:pt idx="2524">
                  <c:v>0.14699655000000003</c:v>
                </c:pt>
                <c:pt idx="2525">
                  <c:v>0.14705465000000001</c:v>
                </c:pt>
                <c:pt idx="2526">
                  <c:v>0.14711274999999999</c:v>
                </c:pt>
                <c:pt idx="2527">
                  <c:v>0.14717004</c:v>
                </c:pt>
                <c:pt idx="2528">
                  <c:v>0.14722790999999999</c:v>
                </c:pt>
                <c:pt idx="2529">
                  <c:v>0.14728578000000003</c:v>
                </c:pt>
                <c:pt idx="2530">
                  <c:v>0.14734364999999999</c:v>
                </c:pt>
                <c:pt idx="2531">
                  <c:v>0.14740152000000001</c:v>
                </c:pt>
                <c:pt idx="2532">
                  <c:v>0.14745939000000005</c:v>
                </c:pt>
                <c:pt idx="2533">
                  <c:v>0.14751749000000006</c:v>
                </c:pt>
                <c:pt idx="2534">
                  <c:v>0.14757537000000001</c:v>
                </c:pt>
                <c:pt idx="2535">
                  <c:v>0.14763324000000003</c:v>
                </c:pt>
                <c:pt idx="2536">
                  <c:v>0.14769110999999999</c:v>
                </c:pt>
                <c:pt idx="2537">
                  <c:v>0.14774909000000006</c:v>
                </c:pt>
                <c:pt idx="2538">
                  <c:v>0.14780695999999999</c:v>
                </c:pt>
                <c:pt idx="2539">
                  <c:v>0.14786483000000003</c:v>
                </c:pt>
                <c:pt idx="2540">
                  <c:v>0.14792269999999999</c:v>
                </c:pt>
                <c:pt idx="2541">
                  <c:v>0.14798057000000001</c:v>
                </c:pt>
                <c:pt idx="2542">
                  <c:v>0.14803844000000002</c:v>
                </c:pt>
                <c:pt idx="2543">
                  <c:v>0.14809643000000006</c:v>
                </c:pt>
                <c:pt idx="2544">
                  <c:v>0.14815395000000001</c:v>
                </c:pt>
                <c:pt idx="2545">
                  <c:v>0.14821181999999999</c:v>
                </c:pt>
                <c:pt idx="2546">
                  <c:v>0.14826969000000004</c:v>
                </c:pt>
                <c:pt idx="2547">
                  <c:v>0.14832767999999996</c:v>
                </c:pt>
                <c:pt idx="2548">
                  <c:v>0.14838555</c:v>
                </c:pt>
                <c:pt idx="2549">
                  <c:v>0.14844365000000004</c:v>
                </c:pt>
                <c:pt idx="2550">
                  <c:v>0.14850152</c:v>
                </c:pt>
                <c:pt idx="2551">
                  <c:v>0.14855939000000004</c:v>
                </c:pt>
                <c:pt idx="2552">
                  <c:v>0.14861692000000001</c:v>
                </c:pt>
                <c:pt idx="2553">
                  <c:v>0.14867479</c:v>
                </c:pt>
                <c:pt idx="2554">
                  <c:v>0.14873265999999999</c:v>
                </c:pt>
                <c:pt idx="2555">
                  <c:v>0.14879053000000003</c:v>
                </c:pt>
                <c:pt idx="2556">
                  <c:v>0.14884840000000002</c:v>
                </c:pt>
                <c:pt idx="2557">
                  <c:v>0.14890627000000003</c:v>
                </c:pt>
                <c:pt idx="2558">
                  <c:v>0.14896414000000002</c:v>
                </c:pt>
                <c:pt idx="2559">
                  <c:v>0.14902201000000001</c:v>
                </c:pt>
                <c:pt idx="2560">
                  <c:v>0.14908010999999999</c:v>
                </c:pt>
                <c:pt idx="2561">
                  <c:v>0.14913787000000001</c:v>
                </c:pt>
                <c:pt idx="2562">
                  <c:v>0.14919573999999999</c:v>
                </c:pt>
                <c:pt idx="2563">
                  <c:v>0.14925361000000001</c:v>
                </c:pt>
                <c:pt idx="2564">
                  <c:v>0.14931148000000005</c:v>
                </c:pt>
                <c:pt idx="2565">
                  <c:v>0.14936935000000004</c:v>
                </c:pt>
                <c:pt idx="2566">
                  <c:v>0.14942733000000005</c:v>
                </c:pt>
                <c:pt idx="2567">
                  <c:v>0.14948532000000003</c:v>
                </c:pt>
                <c:pt idx="2568">
                  <c:v>0.14954273000000004</c:v>
                </c:pt>
                <c:pt idx="2569">
                  <c:v>0.14960048000000004</c:v>
                </c:pt>
                <c:pt idx="2570">
                  <c:v>0.14965835000000002</c:v>
                </c:pt>
                <c:pt idx="2571">
                  <c:v>0.14971634000000006</c:v>
                </c:pt>
                <c:pt idx="2572">
                  <c:v>0.14977409000000003</c:v>
                </c:pt>
                <c:pt idx="2573">
                  <c:v>0.14983208000000003</c:v>
                </c:pt>
                <c:pt idx="2574">
                  <c:v>0.14988994999999999</c:v>
                </c:pt>
                <c:pt idx="2575">
                  <c:v>0.14994782000000004</c:v>
                </c:pt>
                <c:pt idx="2576">
                  <c:v>0.15000569000000002</c:v>
                </c:pt>
                <c:pt idx="2577">
                  <c:v>0.15006356000000001</c:v>
                </c:pt>
                <c:pt idx="2578">
                  <c:v>0.15012143000000003</c:v>
                </c:pt>
                <c:pt idx="2579">
                  <c:v>0.15017942000000001</c:v>
                </c:pt>
                <c:pt idx="2580">
                  <c:v>0.15023740000000002</c:v>
                </c:pt>
                <c:pt idx="2581">
                  <c:v>0.15029527000000004</c:v>
                </c:pt>
                <c:pt idx="2582">
                  <c:v>0.15035291000000001</c:v>
                </c:pt>
                <c:pt idx="2583">
                  <c:v>0.15041077999999999</c:v>
                </c:pt>
                <c:pt idx="2584">
                  <c:v>0.15046865000000004</c:v>
                </c:pt>
                <c:pt idx="2585">
                  <c:v>0.15052652</c:v>
                </c:pt>
                <c:pt idx="2586">
                  <c:v>0.15058451</c:v>
                </c:pt>
                <c:pt idx="2587">
                  <c:v>0.15064237999999999</c:v>
                </c:pt>
                <c:pt idx="2588">
                  <c:v>0.15070037000000003</c:v>
                </c:pt>
                <c:pt idx="2589">
                  <c:v>0.15075789000000003</c:v>
                </c:pt>
                <c:pt idx="2590">
                  <c:v>0.15081599000000004</c:v>
                </c:pt>
                <c:pt idx="2591">
                  <c:v>0.15087374000000001</c:v>
                </c:pt>
                <c:pt idx="2592">
                  <c:v>0.15093196000000003</c:v>
                </c:pt>
                <c:pt idx="2593">
                  <c:v>0.15098982999999999</c:v>
                </c:pt>
                <c:pt idx="2594">
                  <c:v>0.15104782000000003</c:v>
                </c:pt>
                <c:pt idx="2595">
                  <c:v>0.15110568999999999</c:v>
                </c:pt>
                <c:pt idx="2596">
                  <c:v>0.15116356</c:v>
                </c:pt>
                <c:pt idx="2597">
                  <c:v>0.15122097000000001</c:v>
                </c:pt>
                <c:pt idx="2598">
                  <c:v>0.15127884000000003</c:v>
                </c:pt>
                <c:pt idx="2599">
                  <c:v>0.15133671000000001</c:v>
                </c:pt>
                <c:pt idx="2600">
                  <c:v>0.15139458000000003</c:v>
                </c:pt>
                <c:pt idx="2601">
                  <c:v>0.15145256000000001</c:v>
                </c:pt>
                <c:pt idx="2602">
                  <c:v>0.15151078000000004</c:v>
                </c:pt>
                <c:pt idx="2603">
                  <c:v>0.15156807000000003</c:v>
                </c:pt>
                <c:pt idx="2604">
                  <c:v>0.15162651999999996</c:v>
                </c:pt>
                <c:pt idx="2605">
                  <c:v>0.15168381</c:v>
                </c:pt>
                <c:pt idx="2606">
                  <c:v>0.15174167999999999</c:v>
                </c:pt>
                <c:pt idx="2607">
                  <c:v>0.15179967000000003</c:v>
                </c:pt>
                <c:pt idx="2608">
                  <c:v>0.15185742999999999</c:v>
                </c:pt>
                <c:pt idx="2609">
                  <c:v>0.15191552999999999</c:v>
                </c:pt>
                <c:pt idx="2610">
                  <c:v>0.15197340000000004</c:v>
                </c:pt>
                <c:pt idx="2611">
                  <c:v>0.15203127000000002</c:v>
                </c:pt>
                <c:pt idx="2612">
                  <c:v>0.15208914000000004</c:v>
                </c:pt>
                <c:pt idx="2613">
                  <c:v>0.15214736000000004</c:v>
                </c:pt>
                <c:pt idx="2614">
                  <c:v>0.15220475999999999</c:v>
                </c:pt>
                <c:pt idx="2615">
                  <c:v>0.15226263000000004</c:v>
                </c:pt>
                <c:pt idx="2616">
                  <c:v>0.1523205</c:v>
                </c:pt>
                <c:pt idx="2617">
                  <c:v>0.15237849000000003</c:v>
                </c:pt>
                <c:pt idx="2618">
                  <c:v>0.15243636000000002</c:v>
                </c:pt>
                <c:pt idx="2619">
                  <c:v>0.15249435000000006</c:v>
                </c:pt>
                <c:pt idx="2620">
                  <c:v>0.15255221999999999</c:v>
                </c:pt>
                <c:pt idx="2621">
                  <c:v>0.15261009000000003</c:v>
                </c:pt>
                <c:pt idx="2622">
                  <c:v>0.15266795999999999</c:v>
                </c:pt>
                <c:pt idx="2623">
                  <c:v>0.15272583000000003</c:v>
                </c:pt>
                <c:pt idx="2624">
                  <c:v>0.15278369999999999</c:v>
                </c:pt>
                <c:pt idx="2625">
                  <c:v>0.15284122000000003</c:v>
                </c:pt>
                <c:pt idx="2626">
                  <c:v>0.15289921000000004</c:v>
                </c:pt>
                <c:pt idx="2627">
                  <c:v>0.15295719000000002</c:v>
                </c:pt>
                <c:pt idx="2628">
                  <c:v>0.15301518000000006</c:v>
                </c:pt>
                <c:pt idx="2629">
                  <c:v>0.15307317000000001</c:v>
                </c:pt>
                <c:pt idx="2630">
                  <c:v>0.15313104000000002</c:v>
                </c:pt>
                <c:pt idx="2631">
                  <c:v>0.15318891000000001</c:v>
                </c:pt>
                <c:pt idx="2632">
                  <c:v>0.15324678000000005</c:v>
                </c:pt>
                <c:pt idx="2633">
                  <c:v>0.15330464999999999</c:v>
                </c:pt>
                <c:pt idx="2634">
                  <c:v>0.15336252</c:v>
                </c:pt>
                <c:pt idx="2635">
                  <c:v>0.15342039000000002</c:v>
                </c:pt>
                <c:pt idx="2636">
                  <c:v>0.15347780000000003</c:v>
                </c:pt>
                <c:pt idx="2637">
                  <c:v>0.15353578000000004</c:v>
                </c:pt>
                <c:pt idx="2638">
                  <c:v>0.15359365000000003</c:v>
                </c:pt>
                <c:pt idx="2639">
                  <c:v>0.15365151999999999</c:v>
                </c:pt>
                <c:pt idx="2640">
                  <c:v>0.15370950999999999</c:v>
                </c:pt>
                <c:pt idx="2641">
                  <c:v>0.15376726000000002</c:v>
                </c:pt>
                <c:pt idx="2642">
                  <c:v>0.15382525000000002</c:v>
                </c:pt>
                <c:pt idx="2643">
                  <c:v>0.15388312000000001</c:v>
                </c:pt>
                <c:pt idx="2644">
                  <c:v>0.15394111000000002</c:v>
                </c:pt>
                <c:pt idx="2645">
                  <c:v>0.15399898000000006</c:v>
                </c:pt>
                <c:pt idx="2646">
                  <c:v>0.15405685000000002</c:v>
                </c:pt>
                <c:pt idx="2647">
                  <c:v>0.15411437000000003</c:v>
                </c:pt>
                <c:pt idx="2648">
                  <c:v>0.15417223999999999</c:v>
                </c:pt>
                <c:pt idx="2649">
                  <c:v>0.15422999000000004</c:v>
                </c:pt>
                <c:pt idx="2650">
                  <c:v>0.15428786999999999</c:v>
                </c:pt>
                <c:pt idx="2651">
                  <c:v>0.15434585000000003</c:v>
                </c:pt>
                <c:pt idx="2652">
                  <c:v>0.15440371999999999</c:v>
                </c:pt>
                <c:pt idx="2653">
                  <c:v>0.15446159000000004</c:v>
                </c:pt>
                <c:pt idx="2654">
                  <c:v>0.15451957999999999</c:v>
                </c:pt>
                <c:pt idx="2655">
                  <c:v>0.15457745000000003</c:v>
                </c:pt>
                <c:pt idx="2656">
                  <c:v>0.15463555000000001</c:v>
                </c:pt>
                <c:pt idx="2657">
                  <c:v>0.15469306999999999</c:v>
                </c:pt>
                <c:pt idx="2658">
                  <c:v>0.15475117999999999</c:v>
                </c:pt>
                <c:pt idx="2659">
                  <c:v>0.15480905000000003</c:v>
                </c:pt>
                <c:pt idx="2660">
                  <c:v>0.15486691999999999</c:v>
                </c:pt>
                <c:pt idx="2661">
                  <c:v>0.15492490000000003</c:v>
                </c:pt>
                <c:pt idx="2662">
                  <c:v>0.15498276999999999</c:v>
                </c:pt>
                <c:pt idx="2663">
                  <c:v>0.15504064000000004</c:v>
                </c:pt>
                <c:pt idx="2664">
                  <c:v>0.15509850999999999</c:v>
                </c:pt>
                <c:pt idx="2665">
                  <c:v>0.15515638000000004</c:v>
                </c:pt>
                <c:pt idx="2666">
                  <c:v>0.15521425000000005</c:v>
                </c:pt>
                <c:pt idx="2667">
                  <c:v>0.15527166000000001</c:v>
                </c:pt>
                <c:pt idx="2668">
                  <c:v>0.15532965000000001</c:v>
                </c:pt>
                <c:pt idx="2669">
                  <c:v>0.15538752</c:v>
                </c:pt>
                <c:pt idx="2670">
                  <c:v>0.15544539000000004</c:v>
                </c:pt>
                <c:pt idx="2671">
                  <c:v>0.15550326000000003</c:v>
                </c:pt>
                <c:pt idx="2672">
                  <c:v>0.15556112999999999</c:v>
                </c:pt>
                <c:pt idx="2673">
                  <c:v>0.15561900000000004</c:v>
                </c:pt>
                <c:pt idx="2674">
                  <c:v>0.15567710000000001</c:v>
                </c:pt>
                <c:pt idx="2675">
                  <c:v>0.15573509000000002</c:v>
                </c:pt>
                <c:pt idx="2676">
                  <c:v>0.15579296000000004</c:v>
                </c:pt>
                <c:pt idx="2677">
                  <c:v>0.15585083000000002</c:v>
                </c:pt>
                <c:pt idx="2678">
                  <c:v>0.15590870000000004</c:v>
                </c:pt>
                <c:pt idx="2679">
                  <c:v>0.15596611000000002</c:v>
                </c:pt>
                <c:pt idx="2680">
                  <c:v>0.15602398000000003</c:v>
                </c:pt>
                <c:pt idx="2681">
                  <c:v>0.15608184999999999</c:v>
                </c:pt>
                <c:pt idx="2682">
                  <c:v>0.15613972000000001</c:v>
                </c:pt>
                <c:pt idx="2683">
                  <c:v>0.15619759000000003</c:v>
                </c:pt>
                <c:pt idx="2684">
                  <c:v>0.15625546000000004</c:v>
                </c:pt>
                <c:pt idx="2685">
                  <c:v>0.15631321000000004</c:v>
                </c:pt>
                <c:pt idx="2686">
                  <c:v>0.15637119999999999</c:v>
                </c:pt>
                <c:pt idx="2687">
                  <c:v>0.15642918000000006</c:v>
                </c:pt>
                <c:pt idx="2688">
                  <c:v>0.15648705000000002</c:v>
                </c:pt>
                <c:pt idx="2689">
                  <c:v>0.15654493000000005</c:v>
                </c:pt>
                <c:pt idx="2690">
                  <c:v>0.15660279999999999</c:v>
                </c:pt>
                <c:pt idx="2691">
                  <c:v>0.15666067</c:v>
                </c:pt>
                <c:pt idx="2692">
                  <c:v>0.15671854000000002</c:v>
                </c:pt>
                <c:pt idx="2693">
                  <c:v>0.15677652</c:v>
                </c:pt>
                <c:pt idx="2694">
                  <c:v>0.15683451000000001</c:v>
                </c:pt>
                <c:pt idx="2695">
                  <c:v>0.15689238000000005</c:v>
                </c:pt>
                <c:pt idx="2696">
                  <c:v>0.15695025000000004</c:v>
                </c:pt>
                <c:pt idx="2697">
                  <c:v>0.15700824000000002</c:v>
                </c:pt>
                <c:pt idx="2698">
                  <c:v>0.15706611000000004</c:v>
                </c:pt>
                <c:pt idx="2699">
                  <c:v>0.15712340000000002</c:v>
                </c:pt>
                <c:pt idx="2700">
                  <c:v>0.15718138000000004</c:v>
                </c:pt>
                <c:pt idx="2701">
                  <c:v>0.15723960000000003</c:v>
                </c:pt>
                <c:pt idx="2702">
                  <c:v>0.15729747000000002</c:v>
                </c:pt>
                <c:pt idx="2703">
                  <c:v>0.15735534000000004</c:v>
                </c:pt>
                <c:pt idx="2704">
                  <c:v>0.15741321000000005</c:v>
                </c:pt>
                <c:pt idx="2705">
                  <c:v>0.15747120000000003</c:v>
                </c:pt>
                <c:pt idx="2706">
                  <c:v>0.15752906999999999</c:v>
                </c:pt>
                <c:pt idx="2707">
                  <c:v>0.15758694000000004</c:v>
                </c:pt>
                <c:pt idx="2708">
                  <c:v>0.15764435000000002</c:v>
                </c:pt>
                <c:pt idx="2709">
                  <c:v>0.15770222000000003</c:v>
                </c:pt>
                <c:pt idx="2710">
                  <c:v>0.15776020000000002</c:v>
                </c:pt>
                <c:pt idx="2711">
                  <c:v>0.15781807000000003</c:v>
                </c:pt>
                <c:pt idx="2712">
                  <c:v>0.15787593999999999</c:v>
                </c:pt>
                <c:pt idx="2713">
                  <c:v>0.15793381000000004</c:v>
                </c:pt>
                <c:pt idx="2714">
                  <c:v>0.15799180000000002</c:v>
                </c:pt>
                <c:pt idx="2715">
                  <c:v>0.15804967000000003</c:v>
                </c:pt>
                <c:pt idx="2716">
                  <c:v>0.15810753999999999</c:v>
                </c:pt>
                <c:pt idx="2717">
                  <c:v>0.15816541000000003</c:v>
                </c:pt>
                <c:pt idx="2718">
                  <c:v>0.15822327999999999</c:v>
                </c:pt>
                <c:pt idx="2719">
                  <c:v>0.15828115000000004</c:v>
                </c:pt>
                <c:pt idx="2720">
                  <c:v>0.15833902000000002</c:v>
                </c:pt>
                <c:pt idx="2721">
                  <c:v>0.15839665999999999</c:v>
                </c:pt>
                <c:pt idx="2722">
                  <c:v>0.15845453000000004</c:v>
                </c:pt>
                <c:pt idx="2723">
                  <c:v>0.15851240000000005</c:v>
                </c:pt>
                <c:pt idx="2724">
                  <c:v>0.15857027000000001</c:v>
                </c:pt>
                <c:pt idx="2725">
                  <c:v>0.15862814000000003</c:v>
                </c:pt>
                <c:pt idx="2726">
                  <c:v>0.15868600999999999</c:v>
                </c:pt>
                <c:pt idx="2727">
                  <c:v>0.15874388000000006</c:v>
                </c:pt>
                <c:pt idx="2728">
                  <c:v>0.15880174999999999</c:v>
                </c:pt>
                <c:pt idx="2729">
                  <c:v>0.15885985999999999</c:v>
                </c:pt>
                <c:pt idx="2730">
                  <c:v>0.15891773000000006</c:v>
                </c:pt>
                <c:pt idx="2731">
                  <c:v>0.15897559999999999</c:v>
                </c:pt>
                <c:pt idx="2732">
                  <c:v>0.15903347000000004</c:v>
                </c:pt>
                <c:pt idx="2733">
                  <c:v>0.15909145000000005</c:v>
                </c:pt>
                <c:pt idx="2734">
                  <c:v>0.15914932000000004</c:v>
                </c:pt>
                <c:pt idx="2735">
                  <c:v>0.15920719000000005</c:v>
                </c:pt>
                <c:pt idx="2736">
                  <c:v>0.15926472000000003</c:v>
                </c:pt>
                <c:pt idx="2737">
                  <c:v>0.15932258999999999</c:v>
                </c:pt>
                <c:pt idx="2738">
                  <c:v>0.15938046000000003</c:v>
                </c:pt>
                <c:pt idx="2739">
                  <c:v>0.15943844000000004</c:v>
                </c:pt>
                <c:pt idx="2740">
                  <c:v>0.15949631000000006</c:v>
                </c:pt>
                <c:pt idx="2741">
                  <c:v>0.15955417999999999</c:v>
                </c:pt>
                <c:pt idx="2742">
                  <c:v>0.15961217000000003</c:v>
                </c:pt>
                <c:pt idx="2743">
                  <c:v>0.15967004000000001</c:v>
                </c:pt>
                <c:pt idx="2744">
                  <c:v>0.15972791000000003</c:v>
                </c:pt>
                <c:pt idx="2745">
                  <c:v>0.15978555000000003</c:v>
                </c:pt>
                <c:pt idx="2746">
                  <c:v>0.15984354000000003</c:v>
                </c:pt>
                <c:pt idx="2747">
                  <c:v>0.15990141000000002</c:v>
                </c:pt>
                <c:pt idx="2748">
                  <c:v>0.15995928000000006</c:v>
                </c:pt>
                <c:pt idx="2749">
                  <c:v>0.16001715000000002</c:v>
                </c:pt>
                <c:pt idx="2750">
                  <c:v>0.16007513000000001</c:v>
                </c:pt>
                <c:pt idx="2751">
                  <c:v>0.160133</c:v>
                </c:pt>
                <c:pt idx="2752">
                  <c:v>0.16019053</c:v>
                </c:pt>
                <c:pt idx="2753">
                  <c:v>0.16024840000000004</c:v>
                </c:pt>
                <c:pt idx="2754">
                  <c:v>0.16030627</c:v>
                </c:pt>
                <c:pt idx="2755">
                  <c:v>0.16036413999999999</c:v>
                </c:pt>
                <c:pt idx="2756">
                  <c:v>0.16042201</c:v>
                </c:pt>
                <c:pt idx="2757">
                  <c:v>0.16047987999999996</c:v>
                </c:pt>
                <c:pt idx="2758">
                  <c:v>0.16053809999999999</c:v>
                </c:pt>
                <c:pt idx="2759">
                  <c:v>0.16059597</c:v>
                </c:pt>
                <c:pt idx="2760">
                  <c:v>0.16065383999999996</c:v>
                </c:pt>
                <c:pt idx="2761">
                  <c:v>0.16071171000000001</c:v>
                </c:pt>
                <c:pt idx="2762">
                  <c:v>0.16076958000000002</c:v>
                </c:pt>
                <c:pt idx="2763">
                  <c:v>0.1608271</c:v>
                </c:pt>
                <c:pt idx="2764">
                  <c:v>0.16088496999999996</c:v>
                </c:pt>
                <c:pt idx="2765">
                  <c:v>0.16094284000000003</c:v>
                </c:pt>
                <c:pt idx="2766">
                  <c:v>0.16100070999999996</c:v>
                </c:pt>
                <c:pt idx="2767">
                  <c:v>0.1610587</c:v>
                </c:pt>
                <c:pt idx="2768">
                  <c:v>0.16111656999999996</c:v>
                </c:pt>
                <c:pt idx="2769">
                  <c:v>0.16117454999999997</c:v>
                </c:pt>
                <c:pt idx="2770">
                  <c:v>0.16123254000000001</c:v>
                </c:pt>
                <c:pt idx="2771">
                  <c:v>0.16129006000000001</c:v>
                </c:pt>
                <c:pt idx="2772">
                  <c:v>0.16134817000000001</c:v>
                </c:pt>
                <c:pt idx="2773">
                  <c:v>0.16140604000000003</c:v>
                </c:pt>
                <c:pt idx="2774">
                  <c:v>0.16146402000000001</c:v>
                </c:pt>
                <c:pt idx="2775">
                  <c:v>0.16152189</c:v>
                </c:pt>
                <c:pt idx="2776">
                  <c:v>0.16157975999999996</c:v>
                </c:pt>
                <c:pt idx="2777">
                  <c:v>0.16163717</c:v>
                </c:pt>
                <c:pt idx="2778">
                  <c:v>0.16169549999999999</c:v>
                </c:pt>
                <c:pt idx="2779">
                  <c:v>0.16175337000000001</c:v>
                </c:pt>
                <c:pt idx="2780">
                  <c:v>0.16181090000000001</c:v>
                </c:pt>
                <c:pt idx="2781">
                  <c:v>0.16186877</c:v>
                </c:pt>
                <c:pt idx="2782">
                  <c:v>0.16192664000000001</c:v>
                </c:pt>
                <c:pt idx="2783">
                  <c:v>0.16198451</c:v>
                </c:pt>
                <c:pt idx="2784">
                  <c:v>0.16204249000000004</c:v>
                </c:pt>
                <c:pt idx="2785">
                  <c:v>0.16210047999999996</c:v>
                </c:pt>
                <c:pt idx="2786">
                  <c:v>0.16215835000000001</c:v>
                </c:pt>
                <c:pt idx="2787">
                  <c:v>0.16221621999999999</c:v>
                </c:pt>
                <c:pt idx="2788">
                  <c:v>0.16227385999999996</c:v>
                </c:pt>
                <c:pt idx="2789">
                  <c:v>0.16233173000000001</c:v>
                </c:pt>
                <c:pt idx="2790">
                  <c:v>0.1623896</c:v>
                </c:pt>
                <c:pt idx="2791">
                  <c:v>0.16244747000000004</c:v>
                </c:pt>
                <c:pt idx="2792">
                  <c:v>0.16250534000000003</c:v>
                </c:pt>
                <c:pt idx="2793">
                  <c:v>0.16256321000000001</c:v>
                </c:pt>
                <c:pt idx="2794">
                  <c:v>0.16262108</c:v>
                </c:pt>
                <c:pt idx="2795">
                  <c:v>0.16267894999999996</c:v>
                </c:pt>
                <c:pt idx="2796">
                  <c:v>0.16273682</c:v>
                </c:pt>
                <c:pt idx="2797">
                  <c:v>0.16279468999999999</c:v>
                </c:pt>
                <c:pt idx="2798">
                  <c:v>0.16285268</c:v>
                </c:pt>
                <c:pt idx="2799">
                  <c:v>0.16291067000000001</c:v>
                </c:pt>
                <c:pt idx="2800">
                  <c:v>0.16296854000000002</c:v>
                </c:pt>
                <c:pt idx="2801">
                  <c:v>0.16302641000000001</c:v>
                </c:pt>
                <c:pt idx="2802">
                  <c:v>0.16308428000000003</c:v>
                </c:pt>
                <c:pt idx="2803">
                  <c:v>0.16314202999999997</c:v>
                </c:pt>
                <c:pt idx="2804">
                  <c:v>0.16319990000000001</c:v>
                </c:pt>
                <c:pt idx="2805">
                  <c:v>0.16325777</c:v>
                </c:pt>
                <c:pt idx="2806">
                  <c:v>0.16331564000000001</c:v>
                </c:pt>
                <c:pt idx="2807">
                  <c:v>0.1633734</c:v>
                </c:pt>
                <c:pt idx="2808">
                  <c:v>0.16343126999999999</c:v>
                </c:pt>
                <c:pt idx="2809">
                  <c:v>0.16348925000000003</c:v>
                </c:pt>
                <c:pt idx="2810">
                  <c:v>0.16354700999999999</c:v>
                </c:pt>
                <c:pt idx="2811">
                  <c:v>0.16360488000000001</c:v>
                </c:pt>
                <c:pt idx="2812">
                  <c:v>0.16366275</c:v>
                </c:pt>
                <c:pt idx="2813">
                  <c:v>0.16372074</c:v>
                </c:pt>
                <c:pt idx="2814">
                  <c:v>0.16377871999999996</c:v>
                </c:pt>
                <c:pt idx="2815">
                  <c:v>0.16383613000000002</c:v>
                </c:pt>
                <c:pt idx="2816">
                  <c:v>0.16389412</c:v>
                </c:pt>
                <c:pt idx="2817">
                  <c:v>0.16395198999999999</c:v>
                </c:pt>
                <c:pt idx="2818">
                  <c:v>0.16400986000000001</c:v>
                </c:pt>
                <c:pt idx="2819">
                  <c:v>0.16406783999999999</c:v>
                </c:pt>
                <c:pt idx="2820">
                  <c:v>0.16412559999999998</c:v>
                </c:pt>
                <c:pt idx="2821">
                  <c:v>0.16418358</c:v>
                </c:pt>
                <c:pt idx="2822">
                  <c:v>0.16424168000000003</c:v>
                </c:pt>
                <c:pt idx="2823">
                  <c:v>0.16429909000000004</c:v>
                </c:pt>
                <c:pt idx="2824">
                  <c:v>0.16435696</c:v>
                </c:pt>
                <c:pt idx="2825">
                  <c:v>0.16441495000000003</c:v>
                </c:pt>
                <c:pt idx="2826">
                  <c:v>0.16447292999999996</c:v>
                </c:pt>
                <c:pt idx="2827">
                  <c:v>0.1645308</c:v>
                </c:pt>
                <c:pt idx="2828">
                  <c:v>0.16458867999999996</c:v>
                </c:pt>
                <c:pt idx="2829">
                  <c:v>0.16464655</c:v>
                </c:pt>
                <c:pt idx="2830">
                  <c:v>0.16470465000000001</c:v>
                </c:pt>
                <c:pt idx="2831">
                  <c:v>0.16476252</c:v>
                </c:pt>
                <c:pt idx="2832">
                  <c:v>0.16482039000000001</c:v>
                </c:pt>
                <c:pt idx="2833">
                  <c:v>0.16487826</c:v>
                </c:pt>
                <c:pt idx="2834">
                  <c:v>0.16493612999999999</c:v>
                </c:pt>
                <c:pt idx="2835">
                  <c:v>0.16499400000000003</c:v>
                </c:pt>
                <c:pt idx="2836">
                  <c:v>0.16505186999999996</c:v>
                </c:pt>
                <c:pt idx="2837">
                  <c:v>0.16510974</c:v>
                </c:pt>
                <c:pt idx="2838">
                  <c:v>0.16516760999999996</c:v>
                </c:pt>
                <c:pt idx="2839">
                  <c:v>0.1652256</c:v>
                </c:pt>
                <c:pt idx="2840">
                  <c:v>0.16528288999999999</c:v>
                </c:pt>
                <c:pt idx="2841">
                  <c:v>0.16534122000000001</c:v>
                </c:pt>
                <c:pt idx="2842">
                  <c:v>0.16539898000000003</c:v>
                </c:pt>
                <c:pt idx="2843">
                  <c:v>0.16545695999999999</c:v>
                </c:pt>
                <c:pt idx="2844">
                  <c:v>0.16551483000000003</c:v>
                </c:pt>
                <c:pt idx="2845">
                  <c:v>0.16557269999999996</c:v>
                </c:pt>
                <c:pt idx="2846">
                  <c:v>0.16563011</c:v>
                </c:pt>
                <c:pt idx="2847">
                  <c:v>0.16568798000000001</c:v>
                </c:pt>
                <c:pt idx="2848">
                  <c:v>0.16574596999999999</c:v>
                </c:pt>
                <c:pt idx="2849">
                  <c:v>0.16580407</c:v>
                </c:pt>
                <c:pt idx="2850">
                  <c:v>0.16586205000000001</c:v>
                </c:pt>
                <c:pt idx="2851">
                  <c:v>0.16592003999999999</c:v>
                </c:pt>
                <c:pt idx="2852">
                  <c:v>0.16597791000000001</c:v>
                </c:pt>
                <c:pt idx="2853">
                  <c:v>0.16603519999999999</c:v>
                </c:pt>
                <c:pt idx="2854">
                  <c:v>0.16609307000000001</c:v>
                </c:pt>
                <c:pt idx="2855">
                  <c:v>0.16615105999999996</c:v>
                </c:pt>
                <c:pt idx="2856">
                  <c:v>0.16620893000000003</c:v>
                </c:pt>
                <c:pt idx="2857">
                  <c:v>0.16626692000000001</c:v>
                </c:pt>
                <c:pt idx="2858">
                  <c:v>0.16632479</c:v>
                </c:pt>
                <c:pt idx="2859">
                  <c:v>0.16638265999999996</c:v>
                </c:pt>
                <c:pt idx="2860">
                  <c:v>0.16644053000000003</c:v>
                </c:pt>
                <c:pt idx="2861">
                  <c:v>0.16649850999999999</c:v>
                </c:pt>
                <c:pt idx="2862">
                  <c:v>0.16655638000000003</c:v>
                </c:pt>
                <c:pt idx="2863">
                  <c:v>0.16661424999999999</c:v>
                </c:pt>
                <c:pt idx="2864">
                  <c:v>0.16667224</c:v>
                </c:pt>
                <c:pt idx="2865">
                  <c:v>0.16672988000000002</c:v>
                </c:pt>
                <c:pt idx="2866">
                  <c:v>0.16678775000000001</c:v>
                </c:pt>
                <c:pt idx="2867">
                  <c:v>0.16684562</c:v>
                </c:pt>
                <c:pt idx="2868">
                  <c:v>0.16690349000000002</c:v>
                </c:pt>
                <c:pt idx="2869">
                  <c:v>0.16696136000000003</c:v>
                </c:pt>
                <c:pt idx="2870">
                  <c:v>0.16701922999999999</c:v>
                </c:pt>
                <c:pt idx="2871">
                  <c:v>0.16707710000000001</c:v>
                </c:pt>
                <c:pt idx="2872">
                  <c:v>0.16713496999999997</c:v>
                </c:pt>
                <c:pt idx="2873">
                  <c:v>0.16719260999999996</c:v>
                </c:pt>
                <c:pt idx="2874">
                  <c:v>0.16725048000000003</c:v>
                </c:pt>
                <c:pt idx="2875">
                  <c:v>0.16730834999999999</c:v>
                </c:pt>
                <c:pt idx="2876">
                  <c:v>0.16736622000000001</c:v>
                </c:pt>
                <c:pt idx="2877">
                  <c:v>0.16742409000000003</c:v>
                </c:pt>
                <c:pt idx="2878">
                  <c:v>0.16748196000000001</c:v>
                </c:pt>
                <c:pt idx="2879">
                  <c:v>0.16753983000000003</c:v>
                </c:pt>
                <c:pt idx="2880">
                  <c:v>0.16759769999999999</c:v>
                </c:pt>
                <c:pt idx="2881">
                  <c:v>0.16765569</c:v>
                </c:pt>
                <c:pt idx="2882">
                  <c:v>0.16771356000000001</c:v>
                </c:pt>
                <c:pt idx="2883">
                  <c:v>0.16777165999999996</c:v>
                </c:pt>
                <c:pt idx="2884">
                  <c:v>0.16782953</c:v>
                </c:pt>
                <c:pt idx="2885">
                  <c:v>0.16788751999999998</c:v>
                </c:pt>
                <c:pt idx="2886">
                  <c:v>0.16794492999999999</c:v>
                </c:pt>
                <c:pt idx="2887">
                  <c:v>0.16800280000000001</c:v>
                </c:pt>
                <c:pt idx="2888">
                  <c:v>0.16806067</c:v>
                </c:pt>
                <c:pt idx="2889">
                  <c:v>0.16811854000000001</c:v>
                </c:pt>
                <c:pt idx="2890">
                  <c:v>0.16817641</c:v>
                </c:pt>
                <c:pt idx="2891">
                  <c:v>0.16823428000000004</c:v>
                </c:pt>
                <c:pt idx="2892">
                  <c:v>0.16829215000000003</c:v>
                </c:pt>
                <c:pt idx="2893">
                  <c:v>0.16835001999999996</c:v>
                </c:pt>
                <c:pt idx="2894">
                  <c:v>0.16840789000000003</c:v>
                </c:pt>
                <c:pt idx="2895">
                  <c:v>0.16846575999999999</c:v>
                </c:pt>
                <c:pt idx="2896">
                  <c:v>0.16852363000000001</c:v>
                </c:pt>
                <c:pt idx="2897">
                  <c:v>0.16863924999999999</c:v>
                </c:pt>
                <c:pt idx="2898">
                  <c:v>0.16869712000000001</c:v>
                </c:pt>
                <c:pt idx="2899">
                  <c:v>0.16875498999999999</c:v>
                </c:pt>
                <c:pt idx="2900">
                  <c:v>0.16881298000000003</c:v>
                </c:pt>
                <c:pt idx="2901">
                  <c:v>0.16887084999999996</c:v>
                </c:pt>
                <c:pt idx="2902">
                  <c:v>0.16892884000000002</c:v>
                </c:pt>
                <c:pt idx="2903">
                  <c:v>0.16898682000000001</c:v>
                </c:pt>
                <c:pt idx="2904">
                  <c:v>0.16904469000000003</c:v>
                </c:pt>
                <c:pt idx="2905">
                  <c:v>0.16910255999999999</c:v>
                </c:pt>
                <c:pt idx="2906">
                  <c:v>0.16916043000000003</c:v>
                </c:pt>
                <c:pt idx="2907">
                  <c:v>0.16921830000000002</c:v>
                </c:pt>
                <c:pt idx="2908">
                  <c:v>0.16927629000000002</c:v>
                </c:pt>
                <c:pt idx="2909">
                  <c:v>0.16933416000000001</c:v>
                </c:pt>
                <c:pt idx="2910">
                  <c:v>0.16939203000000003</c:v>
                </c:pt>
                <c:pt idx="2911">
                  <c:v>0.16944944000000006</c:v>
                </c:pt>
                <c:pt idx="2912">
                  <c:v>0.16950730999999999</c:v>
                </c:pt>
                <c:pt idx="2913">
                  <c:v>0.16956530000000003</c:v>
                </c:pt>
                <c:pt idx="2914">
                  <c:v>0.16962316999999996</c:v>
                </c:pt>
                <c:pt idx="2915">
                  <c:v>0.16968104000000001</c:v>
                </c:pt>
                <c:pt idx="2916">
                  <c:v>0.16973890999999999</c:v>
                </c:pt>
                <c:pt idx="2917">
                  <c:v>0.16979678000000004</c:v>
                </c:pt>
                <c:pt idx="2918">
                  <c:v>0.16985499000000001</c:v>
                </c:pt>
                <c:pt idx="2919">
                  <c:v>0.16991286999999999</c:v>
                </c:pt>
                <c:pt idx="2920">
                  <c:v>0.16997074000000001</c:v>
                </c:pt>
                <c:pt idx="2921">
                  <c:v>0.17002803000000002</c:v>
                </c:pt>
                <c:pt idx="2922">
                  <c:v>0.17008601000000001</c:v>
                </c:pt>
                <c:pt idx="2923">
                  <c:v>0.17014388000000003</c:v>
                </c:pt>
                <c:pt idx="2924">
                  <c:v>0.17020175000000001</c:v>
                </c:pt>
                <c:pt idx="2925">
                  <c:v>0.17025962</c:v>
                </c:pt>
                <c:pt idx="2926">
                  <c:v>0.17031749000000002</c:v>
                </c:pt>
                <c:pt idx="2927">
                  <c:v>0.17037548000000002</c:v>
                </c:pt>
                <c:pt idx="2928">
                  <c:v>0.17043324000000004</c:v>
                </c:pt>
                <c:pt idx="2929">
                  <c:v>0.17049122000000003</c:v>
                </c:pt>
                <c:pt idx="2930">
                  <c:v>0.17054921000000003</c:v>
                </c:pt>
                <c:pt idx="2931">
                  <c:v>0.17060718999999999</c:v>
                </c:pt>
                <c:pt idx="2932">
                  <c:v>0.17066495000000001</c:v>
                </c:pt>
                <c:pt idx="2933">
                  <c:v>0.17072246999999999</c:v>
                </c:pt>
                <c:pt idx="2934">
                  <c:v>0.17078056999999996</c:v>
                </c:pt>
                <c:pt idx="2935">
                  <c:v>0.17083856</c:v>
                </c:pt>
                <c:pt idx="2936">
                  <c:v>0.17089642999999999</c:v>
                </c:pt>
                <c:pt idx="2937">
                  <c:v>0.17095430000000003</c:v>
                </c:pt>
                <c:pt idx="2938">
                  <c:v>0.17101216999999999</c:v>
                </c:pt>
                <c:pt idx="2939">
                  <c:v>0.17107004000000001</c:v>
                </c:pt>
                <c:pt idx="2940">
                  <c:v>0.17112790999999997</c:v>
                </c:pt>
                <c:pt idx="2941">
                  <c:v>0.1711859</c:v>
                </c:pt>
                <c:pt idx="2942">
                  <c:v>0.17124342000000004</c:v>
                </c:pt>
                <c:pt idx="2943">
                  <c:v>0.17130128999999999</c:v>
                </c:pt>
                <c:pt idx="2944">
                  <c:v>0.17135916000000001</c:v>
                </c:pt>
                <c:pt idx="2945">
                  <c:v>0.17141703000000005</c:v>
                </c:pt>
                <c:pt idx="2946">
                  <c:v>0.17147490000000001</c:v>
                </c:pt>
                <c:pt idx="2947">
                  <c:v>0.17153299999999999</c:v>
                </c:pt>
                <c:pt idx="2948">
                  <c:v>0.17159087000000001</c:v>
                </c:pt>
                <c:pt idx="2949">
                  <c:v>0.17164873999999999</c:v>
                </c:pt>
                <c:pt idx="2950">
                  <c:v>0.17170637999999999</c:v>
                </c:pt>
                <c:pt idx="2951">
                  <c:v>0.17176425000000003</c:v>
                </c:pt>
                <c:pt idx="2952">
                  <c:v>0.17182211999999997</c:v>
                </c:pt>
                <c:pt idx="2953">
                  <c:v>0.17188011</c:v>
                </c:pt>
                <c:pt idx="2954">
                  <c:v>0.17193797999999999</c:v>
                </c:pt>
                <c:pt idx="2955">
                  <c:v>0.17199585000000003</c:v>
                </c:pt>
                <c:pt idx="2956">
                  <c:v>0.17205371999999997</c:v>
                </c:pt>
                <c:pt idx="2957">
                  <c:v>0.17211159000000001</c:v>
                </c:pt>
                <c:pt idx="2958">
                  <c:v>0.17216968999999999</c:v>
                </c:pt>
                <c:pt idx="2959">
                  <c:v>0.17222756</c:v>
                </c:pt>
                <c:pt idx="2960">
                  <c:v>0.17228542999999999</c:v>
                </c:pt>
                <c:pt idx="2961">
                  <c:v>0.17234330000000003</c:v>
                </c:pt>
                <c:pt idx="2962">
                  <c:v>0.17240117999999999</c:v>
                </c:pt>
                <c:pt idx="2963">
                  <c:v>0.17245905000000003</c:v>
                </c:pt>
                <c:pt idx="2964">
                  <c:v>0.17251645000000002</c:v>
                </c:pt>
                <c:pt idx="2965">
                  <c:v>0.17257432</c:v>
                </c:pt>
                <c:pt idx="2966">
                  <c:v>0.17263218999999999</c:v>
                </c:pt>
                <c:pt idx="2967">
                  <c:v>0.17269006000000001</c:v>
                </c:pt>
                <c:pt idx="2968">
                  <c:v>0.17274805000000001</c:v>
                </c:pt>
                <c:pt idx="2969">
                  <c:v>0.17280603999999999</c:v>
                </c:pt>
                <c:pt idx="2970">
                  <c:v>0.17286391000000001</c:v>
                </c:pt>
                <c:pt idx="2971">
                  <c:v>0.17292178000000002</c:v>
                </c:pt>
                <c:pt idx="2972">
                  <c:v>0.17297976000000001</c:v>
                </c:pt>
                <c:pt idx="2973">
                  <c:v>0.17303763000000003</c:v>
                </c:pt>
                <c:pt idx="2974">
                  <c:v>0.17309550000000001</c:v>
                </c:pt>
                <c:pt idx="2975">
                  <c:v>0.17315337</c:v>
                </c:pt>
                <c:pt idx="2976">
                  <c:v>0.17321124000000002</c:v>
                </c:pt>
                <c:pt idx="2977">
                  <c:v>0.17326887999999999</c:v>
                </c:pt>
                <c:pt idx="2978">
                  <c:v>0.17332686999999997</c:v>
                </c:pt>
                <c:pt idx="2979">
                  <c:v>0.17338474000000001</c:v>
                </c:pt>
                <c:pt idx="2980">
                  <c:v>0.17344261000000002</c:v>
                </c:pt>
                <c:pt idx="2981">
                  <c:v>0.17350048000000004</c:v>
                </c:pt>
                <c:pt idx="2982">
                  <c:v>0.17355835000000003</c:v>
                </c:pt>
                <c:pt idx="2983">
                  <c:v>0.17361621999999999</c:v>
                </c:pt>
                <c:pt idx="2984">
                  <c:v>0.17367444000000001</c:v>
                </c:pt>
                <c:pt idx="2985">
                  <c:v>0.17373184999999999</c:v>
                </c:pt>
                <c:pt idx="2986">
                  <c:v>0.17378972000000001</c:v>
                </c:pt>
                <c:pt idx="2987">
                  <c:v>0.17384759000000002</c:v>
                </c:pt>
                <c:pt idx="2988">
                  <c:v>0.17390546000000004</c:v>
                </c:pt>
                <c:pt idx="2989">
                  <c:v>0.17396333000000005</c:v>
                </c:pt>
                <c:pt idx="2990">
                  <c:v>0.17402119999999999</c:v>
                </c:pt>
                <c:pt idx="2991">
                  <c:v>0.17407907</c:v>
                </c:pt>
                <c:pt idx="2992">
                  <c:v>0.17413693999999999</c:v>
                </c:pt>
                <c:pt idx="2993">
                  <c:v>0.17419493000000003</c:v>
                </c:pt>
                <c:pt idx="2994">
                  <c:v>0.17425280000000001</c:v>
                </c:pt>
                <c:pt idx="2995">
                  <c:v>0.17431067</c:v>
                </c:pt>
                <c:pt idx="2996">
                  <c:v>0.17436853999999999</c:v>
                </c:pt>
                <c:pt idx="2997">
                  <c:v>0.17442652</c:v>
                </c:pt>
                <c:pt idx="2998">
                  <c:v>0.17448439000000002</c:v>
                </c:pt>
                <c:pt idx="2999">
                  <c:v>0.17454226000000003</c:v>
                </c:pt>
                <c:pt idx="3000">
                  <c:v>0.17460012999999996</c:v>
                </c:pt>
                <c:pt idx="3001">
                  <c:v>0.17465800000000001</c:v>
                </c:pt>
                <c:pt idx="3002">
                  <c:v>0.17471564000000003</c:v>
                </c:pt>
                <c:pt idx="3003">
                  <c:v>0.17477350999999997</c:v>
                </c:pt>
                <c:pt idx="3004">
                  <c:v>0.17483138000000004</c:v>
                </c:pt>
                <c:pt idx="3005">
                  <c:v>0.17488936999999999</c:v>
                </c:pt>
                <c:pt idx="3006">
                  <c:v>0.17494724000000006</c:v>
                </c:pt>
                <c:pt idx="3007">
                  <c:v>0.17500510999999999</c:v>
                </c:pt>
                <c:pt idx="3008">
                  <c:v>0.17506298000000003</c:v>
                </c:pt>
                <c:pt idx="3009">
                  <c:v>0.17512084999999997</c:v>
                </c:pt>
                <c:pt idx="3010">
                  <c:v>0.17517871999999998</c:v>
                </c:pt>
                <c:pt idx="3011">
                  <c:v>0.17523670999999999</c:v>
                </c:pt>
                <c:pt idx="3012">
                  <c:v>0.17529458000000003</c:v>
                </c:pt>
                <c:pt idx="3013">
                  <c:v>0.17535244999999999</c:v>
                </c:pt>
                <c:pt idx="3014">
                  <c:v>0.17540997000000003</c:v>
                </c:pt>
                <c:pt idx="3015">
                  <c:v>0.17546796000000003</c:v>
                </c:pt>
                <c:pt idx="3016">
                  <c:v>0.17552571</c:v>
                </c:pt>
                <c:pt idx="3017">
                  <c:v>0.17558393000000003</c:v>
                </c:pt>
                <c:pt idx="3018">
                  <c:v>0.17564192000000001</c:v>
                </c:pt>
                <c:pt idx="3019">
                  <c:v>0.17569920999999999</c:v>
                </c:pt>
                <c:pt idx="3020">
                  <c:v>0.17575708000000004</c:v>
                </c:pt>
                <c:pt idx="3021">
                  <c:v>0.17581495000000003</c:v>
                </c:pt>
                <c:pt idx="3022">
                  <c:v>0.17587305</c:v>
                </c:pt>
                <c:pt idx="3023">
                  <c:v>0.17593091999999999</c:v>
                </c:pt>
                <c:pt idx="3024">
                  <c:v>0.17598891000000003</c:v>
                </c:pt>
                <c:pt idx="3025">
                  <c:v>0.17604678000000004</c:v>
                </c:pt>
                <c:pt idx="3026">
                  <c:v>0.17610476</c:v>
                </c:pt>
                <c:pt idx="3027">
                  <c:v>0.17616262999999996</c:v>
                </c:pt>
                <c:pt idx="3028">
                  <c:v>0.1762205</c:v>
                </c:pt>
                <c:pt idx="3029">
                  <c:v>0.17627836999999999</c:v>
                </c:pt>
                <c:pt idx="3030">
                  <c:v>0.17633624000000003</c:v>
                </c:pt>
                <c:pt idx="3031">
                  <c:v>0.17639411999999999</c:v>
                </c:pt>
                <c:pt idx="3032">
                  <c:v>0.17645199000000003</c:v>
                </c:pt>
                <c:pt idx="3033">
                  <c:v>0.17650985999999999</c:v>
                </c:pt>
                <c:pt idx="3034">
                  <c:v>0.17656726000000003</c:v>
                </c:pt>
                <c:pt idx="3035">
                  <c:v>0.17662512999999996</c:v>
                </c:pt>
                <c:pt idx="3036">
                  <c:v>0.17668300000000001</c:v>
                </c:pt>
                <c:pt idx="3037">
                  <c:v>0.17674099000000001</c:v>
                </c:pt>
                <c:pt idx="3038">
                  <c:v>0.17679897999999999</c:v>
                </c:pt>
                <c:pt idx="3039">
                  <c:v>0.17685685000000001</c:v>
                </c:pt>
                <c:pt idx="3040">
                  <c:v>0.17691472000000003</c:v>
                </c:pt>
                <c:pt idx="3041">
                  <c:v>0.17697259000000001</c:v>
                </c:pt>
                <c:pt idx="3042">
                  <c:v>0.17703046000000003</c:v>
                </c:pt>
                <c:pt idx="3043">
                  <c:v>0.17708832999999999</c:v>
                </c:pt>
                <c:pt idx="3044">
                  <c:v>0.17714620000000003</c:v>
                </c:pt>
                <c:pt idx="3045">
                  <c:v>0.17720406999999999</c:v>
                </c:pt>
                <c:pt idx="3046">
                  <c:v>0.17726205000000003</c:v>
                </c:pt>
                <c:pt idx="3047">
                  <c:v>0.17732004000000001</c:v>
                </c:pt>
                <c:pt idx="3048">
                  <c:v>0.1773778</c:v>
                </c:pt>
                <c:pt idx="3049">
                  <c:v>0.17743577999999999</c:v>
                </c:pt>
                <c:pt idx="3050">
                  <c:v>0.17749307000000003</c:v>
                </c:pt>
                <c:pt idx="3051">
                  <c:v>0.17755093999999999</c:v>
                </c:pt>
                <c:pt idx="3052">
                  <c:v>0.17760881000000001</c:v>
                </c:pt>
                <c:pt idx="3053">
                  <c:v>0.17766692000000001</c:v>
                </c:pt>
                <c:pt idx="3054">
                  <c:v>0.17772489999999999</c:v>
                </c:pt>
                <c:pt idx="3055">
                  <c:v>0.17778289000000003</c:v>
                </c:pt>
                <c:pt idx="3056">
                  <c:v>0.17784075999999999</c:v>
                </c:pt>
                <c:pt idx="3057">
                  <c:v>0.17789874000000003</c:v>
                </c:pt>
                <c:pt idx="3058">
                  <c:v>0.17795662000000001</c:v>
                </c:pt>
                <c:pt idx="3059">
                  <c:v>0.17801391000000003</c:v>
                </c:pt>
                <c:pt idx="3060">
                  <c:v>0.17807189000000001</c:v>
                </c:pt>
                <c:pt idx="3061">
                  <c:v>0.17812987999999996</c:v>
                </c:pt>
                <c:pt idx="3062">
                  <c:v>0.17818763000000001</c:v>
                </c:pt>
                <c:pt idx="3063">
                  <c:v>0.17824550000000003</c:v>
                </c:pt>
                <c:pt idx="3064">
                  <c:v>0.17830349000000004</c:v>
                </c:pt>
                <c:pt idx="3065">
                  <c:v>0.17836136000000002</c:v>
                </c:pt>
                <c:pt idx="3066">
                  <c:v>0.17841923000000007</c:v>
                </c:pt>
                <c:pt idx="3067">
                  <c:v>0.17847710000000003</c:v>
                </c:pt>
                <c:pt idx="3068">
                  <c:v>0.17853509000000004</c:v>
                </c:pt>
                <c:pt idx="3069">
                  <c:v>0.17859296000000002</c:v>
                </c:pt>
                <c:pt idx="3070">
                  <c:v>0.17865083000000001</c:v>
                </c:pt>
                <c:pt idx="3071">
                  <c:v>0.17870870000000003</c:v>
                </c:pt>
                <c:pt idx="3072">
                  <c:v>0.17876622000000003</c:v>
                </c:pt>
                <c:pt idx="3073">
                  <c:v>0.17882408999999999</c:v>
                </c:pt>
                <c:pt idx="3074">
                  <c:v>0.17888196000000001</c:v>
                </c:pt>
                <c:pt idx="3075">
                  <c:v>0.17893982999999999</c:v>
                </c:pt>
                <c:pt idx="3076">
                  <c:v>0.17899782000000003</c:v>
                </c:pt>
                <c:pt idx="3077">
                  <c:v>0.17905568999999999</c:v>
                </c:pt>
                <c:pt idx="3078">
                  <c:v>0.17911356</c:v>
                </c:pt>
                <c:pt idx="3079">
                  <c:v>0.17917142999999996</c:v>
                </c:pt>
                <c:pt idx="3080">
                  <c:v>0.17922953000000003</c:v>
                </c:pt>
                <c:pt idx="3081">
                  <c:v>0.17928740000000004</c:v>
                </c:pt>
                <c:pt idx="3082">
                  <c:v>0.17934527000000003</c:v>
                </c:pt>
                <c:pt idx="3083">
                  <c:v>0.17940314000000002</c:v>
                </c:pt>
                <c:pt idx="3084">
                  <c:v>0.17946113000000005</c:v>
                </c:pt>
                <c:pt idx="3085">
                  <c:v>0.17951900000000004</c:v>
                </c:pt>
                <c:pt idx="3086">
                  <c:v>0.17957640999999999</c:v>
                </c:pt>
                <c:pt idx="3087">
                  <c:v>0.17963428000000004</c:v>
                </c:pt>
                <c:pt idx="3088">
                  <c:v>0.17969225999999999</c:v>
                </c:pt>
                <c:pt idx="3089">
                  <c:v>0.17975013000000004</c:v>
                </c:pt>
                <c:pt idx="3090">
                  <c:v>0.17980800000000002</c:v>
                </c:pt>
                <c:pt idx="3091">
                  <c:v>0.17986599000000003</c:v>
                </c:pt>
                <c:pt idx="3092">
                  <c:v>0.17992385999999999</c:v>
                </c:pt>
                <c:pt idx="3093">
                  <c:v>0.17998185000000003</c:v>
                </c:pt>
                <c:pt idx="3094">
                  <c:v>0.18003971999999999</c:v>
                </c:pt>
                <c:pt idx="3095">
                  <c:v>0.18009770000000003</c:v>
                </c:pt>
                <c:pt idx="3096">
                  <c:v>0.18015545999999999</c:v>
                </c:pt>
                <c:pt idx="3097">
                  <c:v>0.18021297999999999</c:v>
                </c:pt>
                <c:pt idx="3098">
                  <c:v>0.18027085000000001</c:v>
                </c:pt>
                <c:pt idx="3099">
                  <c:v>0.18032872</c:v>
                </c:pt>
                <c:pt idx="3100">
                  <c:v>0.18038659000000001</c:v>
                </c:pt>
                <c:pt idx="3101">
                  <c:v>0.18044446000000006</c:v>
                </c:pt>
                <c:pt idx="3102">
                  <c:v>0.18050245000000004</c:v>
                </c:pt>
                <c:pt idx="3103">
                  <c:v>0.18056020000000003</c:v>
                </c:pt>
                <c:pt idx="3104">
                  <c:v>0.18061819000000004</c:v>
                </c:pt>
                <c:pt idx="3105">
                  <c:v>0.18067606</c:v>
                </c:pt>
                <c:pt idx="3106">
                  <c:v>0.18073392999999999</c:v>
                </c:pt>
                <c:pt idx="3107">
                  <c:v>0.18079180000000003</c:v>
                </c:pt>
                <c:pt idx="3108">
                  <c:v>0.18084966999999999</c:v>
                </c:pt>
                <c:pt idx="3109">
                  <c:v>0.18090754000000003</c:v>
                </c:pt>
                <c:pt idx="3110">
                  <c:v>0.18096541000000002</c:v>
                </c:pt>
                <c:pt idx="3111">
                  <c:v>0.18102328000000004</c:v>
                </c:pt>
                <c:pt idx="3112">
                  <c:v>0.18108115000000002</c:v>
                </c:pt>
                <c:pt idx="3113">
                  <c:v>0.18113902000000001</c:v>
                </c:pt>
                <c:pt idx="3114">
                  <c:v>0.18119689000000003</c:v>
                </c:pt>
                <c:pt idx="3115">
                  <c:v>0.18125488000000003</c:v>
                </c:pt>
                <c:pt idx="3116">
                  <c:v>0.18131274999999999</c:v>
                </c:pt>
                <c:pt idx="3117">
                  <c:v>0.18137074</c:v>
                </c:pt>
                <c:pt idx="3118">
                  <c:v>0.18142871999999999</c:v>
                </c:pt>
                <c:pt idx="3119">
                  <c:v>0.18148613000000005</c:v>
                </c:pt>
                <c:pt idx="3120">
                  <c:v>0.18154400000000004</c:v>
                </c:pt>
                <c:pt idx="3121">
                  <c:v>0.18160187</c:v>
                </c:pt>
                <c:pt idx="3122">
                  <c:v>0.18165973999999999</c:v>
                </c:pt>
                <c:pt idx="3123">
                  <c:v>0.18171772999999999</c:v>
                </c:pt>
                <c:pt idx="3124">
                  <c:v>0.18177560000000001</c:v>
                </c:pt>
                <c:pt idx="3125">
                  <c:v>0.18183369999999999</c:v>
                </c:pt>
                <c:pt idx="3126">
                  <c:v>0.18189157</c:v>
                </c:pt>
                <c:pt idx="3127">
                  <c:v>0.18194909000000006</c:v>
                </c:pt>
                <c:pt idx="3128">
                  <c:v>0.18200696000000002</c:v>
                </c:pt>
                <c:pt idx="3129">
                  <c:v>0.18206530000000004</c:v>
                </c:pt>
                <c:pt idx="3130">
                  <c:v>0.18212305000000001</c:v>
                </c:pt>
                <c:pt idx="3131">
                  <c:v>0.1821808</c:v>
                </c:pt>
                <c:pt idx="3132">
                  <c:v>0.18223855999999999</c:v>
                </c:pt>
                <c:pt idx="3133">
                  <c:v>0.18229655000000003</c:v>
                </c:pt>
                <c:pt idx="3134">
                  <c:v>0.18235441999999999</c:v>
                </c:pt>
                <c:pt idx="3135">
                  <c:v>0.18241229000000006</c:v>
                </c:pt>
                <c:pt idx="3136">
                  <c:v>0.18246981000000004</c:v>
                </c:pt>
                <c:pt idx="3137">
                  <c:v>0.18252779999999999</c:v>
                </c:pt>
                <c:pt idx="3138">
                  <c:v>0.18258600999999999</c:v>
                </c:pt>
                <c:pt idx="3139">
                  <c:v>0.18264342000000003</c:v>
                </c:pt>
                <c:pt idx="3140">
                  <c:v>0.18270129000000002</c:v>
                </c:pt>
                <c:pt idx="3141">
                  <c:v>0.18275916000000003</c:v>
                </c:pt>
                <c:pt idx="3142">
                  <c:v>0.18281702999999999</c:v>
                </c:pt>
                <c:pt idx="3143">
                  <c:v>0.18287502</c:v>
                </c:pt>
                <c:pt idx="3144">
                  <c:v>0.18293289000000001</c:v>
                </c:pt>
                <c:pt idx="3145">
                  <c:v>0.18299076000000003</c:v>
                </c:pt>
                <c:pt idx="3146">
                  <c:v>0.18304862999999999</c:v>
                </c:pt>
                <c:pt idx="3147">
                  <c:v>0.18310662</c:v>
                </c:pt>
                <c:pt idx="3148">
                  <c:v>0.18316460000000001</c:v>
                </c:pt>
                <c:pt idx="3149">
                  <c:v>0.18322258999999999</c:v>
                </c:pt>
                <c:pt idx="3150">
                  <c:v>0.18328046000000003</c:v>
                </c:pt>
                <c:pt idx="3151">
                  <c:v>0.18333832999999999</c:v>
                </c:pt>
                <c:pt idx="3152">
                  <c:v>0.18339620000000004</c:v>
                </c:pt>
                <c:pt idx="3153">
                  <c:v>0.18345407000000002</c:v>
                </c:pt>
                <c:pt idx="3154">
                  <c:v>0.18351194000000004</c:v>
                </c:pt>
                <c:pt idx="3155">
                  <c:v>0.18356981000000003</c:v>
                </c:pt>
                <c:pt idx="3156">
                  <c:v>0.18362722000000001</c:v>
                </c:pt>
                <c:pt idx="3157">
                  <c:v>0.18368509000000002</c:v>
                </c:pt>
                <c:pt idx="3158">
                  <c:v>0.18374296000000004</c:v>
                </c:pt>
                <c:pt idx="3159">
                  <c:v>0.18380083000000003</c:v>
                </c:pt>
                <c:pt idx="3160">
                  <c:v>0.18385870000000001</c:v>
                </c:pt>
                <c:pt idx="3161">
                  <c:v>0.18391657000000003</c:v>
                </c:pt>
                <c:pt idx="3162">
                  <c:v>0.18397444000000002</c:v>
                </c:pt>
                <c:pt idx="3163">
                  <c:v>0.18403231000000003</c:v>
                </c:pt>
                <c:pt idx="3164">
                  <c:v>0.18409017999999999</c:v>
                </c:pt>
                <c:pt idx="3165">
                  <c:v>0.18414817000000003</c:v>
                </c:pt>
                <c:pt idx="3166">
                  <c:v>0.18420615000000004</c:v>
                </c:pt>
                <c:pt idx="3167">
                  <c:v>0.18426402000000003</c:v>
                </c:pt>
                <c:pt idx="3168">
                  <c:v>0.18432201000000001</c:v>
                </c:pt>
                <c:pt idx="3169">
                  <c:v>0.18437988000000002</c:v>
                </c:pt>
                <c:pt idx="3170">
                  <c:v>0.18443740000000006</c:v>
                </c:pt>
                <c:pt idx="3171">
                  <c:v>0.18449527000000002</c:v>
                </c:pt>
                <c:pt idx="3172">
                  <c:v>0.18455314000000003</c:v>
                </c:pt>
                <c:pt idx="3173">
                  <c:v>0.18461113000000004</c:v>
                </c:pt>
                <c:pt idx="3174">
                  <c:v>0.18466922999999999</c:v>
                </c:pt>
                <c:pt idx="3175">
                  <c:v>0.18472686999999999</c:v>
                </c:pt>
                <c:pt idx="3176">
                  <c:v>0.18478509000000004</c:v>
                </c:pt>
                <c:pt idx="3177">
                  <c:v>0.18484296000000003</c:v>
                </c:pt>
                <c:pt idx="3178">
                  <c:v>0.18490082999999999</c:v>
                </c:pt>
                <c:pt idx="3179">
                  <c:v>0.18495824000000005</c:v>
                </c:pt>
                <c:pt idx="3180">
                  <c:v>0.18501611000000004</c:v>
                </c:pt>
                <c:pt idx="3181">
                  <c:v>0.18507398000000003</c:v>
                </c:pt>
                <c:pt idx="3182">
                  <c:v>0.18513219000000003</c:v>
                </c:pt>
                <c:pt idx="3183">
                  <c:v>0.18519018000000004</c:v>
                </c:pt>
                <c:pt idx="3184">
                  <c:v>0.18524759000000002</c:v>
                </c:pt>
                <c:pt idx="3185">
                  <c:v>0.18530546000000003</c:v>
                </c:pt>
                <c:pt idx="3186">
                  <c:v>0.18536332999999999</c:v>
                </c:pt>
                <c:pt idx="3187">
                  <c:v>0.18542120000000004</c:v>
                </c:pt>
                <c:pt idx="3188">
                  <c:v>0.18547917999999999</c:v>
                </c:pt>
                <c:pt idx="3189">
                  <c:v>0.18553717000000003</c:v>
                </c:pt>
                <c:pt idx="3190">
                  <c:v>0.18559504000000002</c:v>
                </c:pt>
                <c:pt idx="3191">
                  <c:v>0.18565291</c:v>
                </c:pt>
                <c:pt idx="3192">
                  <c:v>0.18571077999999999</c:v>
                </c:pt>
                <c:pt idx="3193">
                  <c:v>0.18576865000000004</c:v>
                </c:pt>
                <c:pt idx="3194">
                  <c:v>0.18582652</c:v>
                </c:pt>
                <c:pt idx="3195">
                  <c:v>0.18588451</c:v>
                </c:pt>
                <c:pt idx="3196">
                  <c:v>0.18594203000000006</c:v>
                </c:pt>
                <c:pt idx="3197">
                  <c:v>0.18599990000000005</c:v>
                </c:pt>
                <c:pt idx="3198">
                  <c:v>0.18605789000000003</c:v>
                </c:pt>
                <c:pt idx="3199">
                  <c:v>0.18611575999999999</c:v>
                </c:pt>
                <c:pt idx="3200">
                  <c:v>0.18617363000000001</c:v>
                </c:pt>
                <c:pt idx="3201">
                  <c:v>0.18623161999999999</c:v>
                </c:pt>
                <c:pt idx="3202">
                  <c:v>0.18628949000000006</c:v>
                </c:pt>
                <c:pt idx="3203">
                  <c:v>0.18634736000000002</c:v>
                </c:pt>
                <c:pt idx="3204">
                  <c:v>0.18640523000000006</c:v>
                </c:pt>
                <c:pt idx="3205">
                  <c:v>0.18646321000000002</c:v>
                </c:pt>
                <c:pt idx="3206">
                  <c:v>0.18652108000000003</c:v>
                </c:pt>
                <c:pt idx="3207">
                  <c:v>0.18657894999999999</c:v>
                </c:pt>
                <c:pt idx="3208">
                  <c:v>0.18663682000000001</c:v>
                </c:pt>
                <c:pt idx="3209">
                  <c:v>0.18669469000000002</c:v>
                </c:pt>
                <c:pt idx="3210">
                  <c:v>0.18675256000000001</c:v>
                </c:pt>
                <c:pt idx="3211">
                  <c:v>0.18681043000000006</c:v>
                </c:pt>
                <c:pt idx="3212">
                  <c:v>0.18686830000000001</c:v>
                </c:pt>
                <c:pt idx="3213">
                  <c:v>0.18692570999999999</c:v>
                </c:pt>
                <c:pt idx="3214">
                  <c:v>0.18698381000000003</c:v>
                </c:pt>
                <c:pt idx="3215">
                  <c:v>0.18704167999999999</c:v>
                </c:pt>
                <c:pt idx="3216">
                  <c:v>0.18709967000000002</c:v>
                </c:pt>
                <c:pt idx="3217">
                  <c:v>0.18715743000000004</c:v>
                </c:pt>
                <c:pt idx="3218">
                  <c:v>0.18721541000000005</c:v>
                </c:pt>
                <c:pt idx="3219">
                  <c:v>0.18727327999999999</c:v>
                </c:pt>
                <c:pt idx="3220">
                  <c:v>0.18733126999999999</c:v>
                </c:pt>
                <c:pt idx="3221">
                  <c:v>0.18738914000000004</c:v>
                </c:pt>
                <c:pt idx="3222">
                  <c:v>0.18744701000000005</c:v>
                </c:pt>
                <c:pt idx="3223">
                  <c:v>0.18750464999999999</c:v>
                </c:pt>
                <c:pt idx="3224">
                  <c:v>0.18756263000000004</c:v>
                </c:pt>
                <c:pt idx="3225">
                  <c:v>0.18762061999999996</c:v>
                </c:pt>
                <c:pt idx="3226">
                  <c:v>0.18767849000000003</c:v>
                </c:pt>
                <c:pt idx="3227">
                  <c:v>0.18773590000000004</c:v>
                </c:pt>
                <c:pt idx="3228">
                  <c:v>0.18779377000000003</c:v>
                </c:pt>
                <c:pt idx="3229">
                  <c:v>0.18785163999999999</c:v>
                </c:pt>
                <c:pt idx="3230">
                  <c:v>0.18790951000000003</c:v>
                </c:pt>
                <c:pt idx="3231">
                  <c:v>0.18796749000000004</c:v>
                </c:pt>
                <c:pt idx="3232">
                  <c:v>0.18802537000000002</c:v>
                </c:pt>
                <c:pt idx="3233">
                  <c:v>0.18808324000000004</c:v>
                </c:pt>
                <c:pt idx="3234">
                  <c:v>0.18814111000000003</c:v>
                </c:pt>
                <c:pt idx="3235">
                  <c:v>0.18819897999999999</c:v>
                </c:pt>
                <c:pt idx="3236">
                  <c:v>0.18825685000000003</c:v>
                </c:pt>
                <c:pt idx="3237">
                  <c:v>0.18831482999999999</c:v>
                </c:pt>
                <c:pt idx="3238">
                  <c:v>0.18837235999999999</c:v>
                </c:pt>
                <c:pt idx="3239">
                  <c:v>0.18843080000000004</c:v>
                </c:pt>
                <c:pt idx="3240">
                  <c:v>0.18848821000000002</c:v>
                </c:pt>
                <c:pt idx="3241">
                  <c:v>0.18854608000000006</c:v>
                </c:pt>
                <c:pt idx="3242">
                  <c:v>0.18860394999999999</c:v>
                </c:pt>
                <c:pt idx="3243">
                  <c:v>0.18866182000000001</c:v>
                </c:pt>
                <c:pt idx="3244">
                  <c:v>0.18871969000000005</c:v>
                </c:pt>
                <c:pt idx="3245">
                  <c:v>0.18877780000000002</c:v>
                </c:pt>
                <c:pt idx="3246">
                  <c:v>0.18883590000000003</c:v>
                </c:pt>
                <c:pt idx="3247">
                  <c:v>0.18889376999999999</c:v>
                </c:pt>
                <c:pt idx="3248">
                  <c:v>0.18895106000000003</c:v>
                </c:pt>
                <c:pt idx="3249">
                  <c:v>0.18900905000000004</c:v>
                </c:pt>
                <c:pt idx="3250">
                  <c:v>0.18906680000000003</c:v>
                </c:pt>
                <c:pt idx="3251">
                  <c:v>0.18912466999999997</c:v>
                </c:pt>
                <c:pt idx="3252">
                  <c:v>0.18918266</c:v>
                </c:pt>
                <c:pt idx="3253">
                  <c:v>0.18924041000000005</c:v>
                </c:pt>
                <c:pt idx="3254">
                  <c:v>0.18929840000000006</c:v>
                </c:pt>
                <c:pt idx="3255">
                  <c:v>0.18935626999999999</c:v>
                </c:pt>
                <c:pt idx="3256">
                  <c:v>0.18941425000000006</c:v>
                </c:pt>
                <c:pt idx="3257">
                  <c:v>0.18947201000000002</c:v>
                </c:pt>
                <c:pt idx="3258">
                  <c:v>0.18952975999999999</c:v>
                </c:pt>
                <c:pt idx="3259">
                  <c:v>0.18958763000000003</c:v>
                </c:pt>
                <c:pt idx="3260">
                  <c:v>0.18964550000000002</c:v>
                </c:pt>
                <c:pt idx="3261">
                  <c:v>0.18970337000000004</c:v>
                </c:pt>
                <c:pt idx="3262">
                  <c:v>0.18976124000000005</c:v>
                </c:pt>
                <c:pt idx="3263">
                  <c:v>0.18981946000000005</c:v>
                </c:pt>
                <c:pt idx="3264">
                  <c:v>0.18987745000000003</c:v>
                </c:pt>
                <c:pt idx="3265">
                  <c:v>0.18993532000000002</c:v>
                </c:pt>
                <c:pt idx="3266">
                  <c:v>0.18999319000000006</c:v>
                </c:pt>
                <c:pt idx="3267">
                  <c:v>0.19005105999999997</c:v>
                </c:pt>
                <c:pt idx="3268">
                  <c:v>0.19010858</c:v>
                </c:pt>
                <c:pt idx="3269">
                  <c:v>0.19016644999999999</c:v>
                </c:pt>
                <c:pt idx="3270">
                  <c:v>0.19022432</c:v>
                </c:pt>
                <c:pt idx="3271">
                  <c:v>0.19028218999999999</c:v>
                </c:pt>
                <c:pt idx="3272">
                  <c:v>0.19034018000000003</c:v>
                </c:pt>
                <c:pt idx="3273">
                  <c:v>0.19039805000000001</c:v>
                </c:pt>
                <c:pt idx="3274">
                  <c:v>0.19045603999999999</c:v>
                </c:pt>
                <c:pt idx="3275">
                  <c:v>0.19051391000000001</c:v>
                </c:pt>
                <c:pt idx="3276">
                  <c:v>0.19057178</c:v>
                </c:pt>
                <c:pt idx="3277">
                  <c:v>0.19062964999999998</c:v>
                </c:pt>
                <c:pt idx="3278">
                  <c:v>0.19068751999999997</c:v>
                </c:pt>
                <c:pt idx="3279">
                  <c:v>0.19074539000000001</c:v>
                </c:pt>
                <c:pt idx="3280">
                  <c:v>0.19080326</c:v>
                </c:pt>
                <c:pt idx="3281">
                  <c:v>0.19086112999999996</c:v>
                </c:pt>
                <c:pt idx="3282">
                  <c:v>0.19091912000000003</c:v>
                </c:pt>
                <c:pt idx="3283">
                  <c:v>0.19097699000000001</c:v>
                </c:pt>
                <c:pt idx="3284">
                  <c:v>0.19103439000000003</c:v>
                </c:pt>
                <c:pt idx="3285">
                  <c:v>0.19109226000000001</c:v>
                </c:pt>
                <c:pt idx="3286">
                  <c:v>0.19115013</c:v>
                </c:pt>
                <c:pt idx="3287">
                  <c:v>0.19120799999999999</c:v>
                </c:pt>
                <c:pt idx="3288">
                  <c:v>0.19126610999999999</c:v>
                </c:pt>
                <c:pt idx="3289">
                  <c:v>0.19132409</c:v>
                </c:pt>
                <c:pt idx="3290">
                  <c:v>0.19138184999999996</c:v>
                </c:pt>
                <c:pt idx="3291">
                  <c:v>0.19143983000000003</c:v>
                </c:pt>
                <c:pt idx="3292">
                  <c:v>0.19149769999999999</c:v>
                </c:pt>
                <c:pt idx="3293">
                  <c:v>0.19155569</c:v>
                </c:pt>
                <c:pt idx="3294">
                  <c:v>0.19161310000000001</c:v>
                </c:pt>
                <c:pt idx="3295">
                  <c:v>0.19167107999999994</c:v>
                </c:pt>
                <c:pt idx="3296">
                  <c:v>0.19172907</c:v>
                </c:pt>
                <c:pt idx="3297">
                  <c:v>0.19178682</c:v>
                </c:pt>
                <c:pt idx="3298">
                  <c:v>0.19184481</c:v>
                </c:pt>
                <c:pt idx="3299">
                  <c:v>0.19190267999999996</c:v>
                </c:pt>
                <c:pt idx="3300">
                  <c:v>0.19196055000000001</c:v>
                </c:pt>
                <c:pt idx="3301">
                  <c:v>0.19201853999999999</c:v>
                </c:pt>
                <c:pt idx="3302">
                  <c:v>0.19207641</c:v>
                </c:pt>
                <c:pt idx="3303">
                  <c:v>0.19213427999999996</c:v>
                </c:pt>
                <c:pt idx="3304">
                  <c:v>0.1921918</c:v>
                </c:pt>
                <c:pt idx="3305">
                  <c:v>0.19224979000000003</c:v>
                </c:pt>
                <c:pt idx="3306">
                  <c:v>0.19230765999999996</c:v>
                </c:pt>
                <c:pt idx="3307">
                  <c:v>0.19236529999999999</c:v>
                </c:pt>
                <c:pt idx="3308">
                  <c:v>0.19242317</c:v>
                </c:pt>
                <c:pt idx="3309">
                  <c:v>0.19248114999999999</c:v>
                </c:pt>
                <c:pt idx="3310">
                  <c:v>0.19253914000000003</c:v>
                </c:pt>
                <c:pt idx="3311">
                  <c:v>0.19259688999999999</c:v>
                </c:pt>
                <c:pt idx="3312">
                  <c:v>0.19265475999999998</c:v>
                </c:pt>
                <c:pt idx="3313">
                  <c:v>0.19271274999999999</c:v>
                </c:pt>
                <c:pt idx="3314">
                  <c:v>0.19277061999999998</c:v>
                </c:pt>
                <c:pt idx="3315">
                  <c:v>0.19282848999999999</c:v>
                </c:pt>
                <c:pt idx="3316">
                  <c:v>0.19288636000000001</c:v>
                </c:pt>
                <c:pt idx="3317">
                  <c:v>0.19294422999999999</c:v>
                </c:pt>
                <c:pt idx="3318">
                  <c:v>0.19300210000000001</c:v>
                </c:pt>
                <c:pt idx="3319">
                  <c:v>0.19306008999999999</c:v>
                </c:pt>
                <c:pt idx="3320">
                  <c:v>0.19311796000000001</c:v>
                </c:pt>
                <c:pt idx="3321">
                  <c:v>0.19317582999999994</c:v>
                </c:pt>
                <c:pt idx="3322">
                  <c:v>0.19323335000000003</c:v>
                </c:pt>
                <c:pt idx="3323">
                  <c:v>0.19329122000000001</c:v>
                </c:pt>
                <c:pt idx="3324">
                  <c:v>0.19334920999999999</c:v>
                </c:pt>
                <c:pt idx="3325">
                  <c:v>0.19340708000000004</c:v>
                </c:pt>
                <c:pt idx="3326">
                  <c:v>0.19346495000000002</c:v>
                </c:pt>
                <c:pt idx="3327">
                  <c:v>0.19352281999999998</c:v>
                </c:pt>
                <c:pt idx="3328">
                  <c:v>0.19358069</c:v>
                </c:pt>
                <c:pt idx="3329">
                  <c:v>0.19363855999999996</c:v>
                </c:pt>
                <c:pt idx="3330">
                  <c:v>0.19369655</c:v>
                </c:pt>
                <c:pt idx="3331">
                  <c:v>0.19375442000000001</c:v>
                </c:pt>
                <c:pt idx="3332">
                  <c:v>0.19381240000000002</c:v>
                </c:pt>
                <c:pt idx="3333">
                  <c:v>0.19386993000000002</c:v>
                </c:pt>
                <c:pt idx="3334">
                  <c:v>0.19392780000000001</c:v>
                </c:pt>
                <c:pt idx="3335">
                  <c:v>0.19398555000000001</c:v>
                </c:pt>
                <c:pt idx="3336">
                  <c:v>0.19404353999999999</c:v>
                </c:pt>
                <c:pt idx="3337">
                  <c:v>0.19410129000000001</c:v>
                </c:pt>
                <c:pt idx="3338">
                  <c:v>0.19415938999999999</c:v>
                </c:pt>
                <c:pt idx="3339">
                  <c:v>0.19421738000000005</c:v>
                </c:pt>
                <c:pt idx="3340">
                  <c:v>0.19427525000000001</c:v>
                </c:pt>
                <c:pt idx="3341">
                  <c:v>0.19433312</c:v>
                </c:pt>
                <c:pt idx="3342">
                  <c:v>0.19439099000000001</c:v>
                </c:pt>
                <c:pt idx="3343">
                  <c:v>0.19444897999999999</c:v>
                </c:pt>
                <c:pt idx="3344">
                  <c:v>0.19450685000000001</c:v>
                </c:pt>
                <c:pt idx="3345">
                  <c:v>0.19456472</c:v>
                </c:pt>
                <c:pt idx="3346">
                  <c:v>0.19462258999999998</c:v>
                </c:pt>
                <c:pt idx="3347">
                  <c:v>0.19468056999999997</c:v>
                </c:pt>
                <c:pt idx="3348">
                  <c:v>0.19473787000000001</c:v>
                </c:pt>
                <c:pt idx="3349">
                  <c:v>0.19479574000000002</c:v>
                </c:pt>
                <c:pt idx="3350">
                  <c:v>0.19485371999999998</c:v>
                </c:pt>
                <c:pt idx="3351">
                  <c:v>0.19491159000000002</c:v>
                </c:pt>
                <c:pt idx="3352">
                  <c:v>0.19496946000000004</c:v>
                </c:pt>
                <c:pt idx="3353">
                  <c:v>0.19502733000000003</c:v>
                </c:pt>
                <c:pt idx="3354">
                  <c:v>0.19508519999999999</c:v>
                </c:pt>
                <c:pt idx="3355">
                  <c:v>0.19514307</c:v>
                </c:pt>
                <c:pt idx="3356">
                  <c:v>0.19520106000000001</c:v>
                </c:pt>
                <c:pt idx="3357">
                  <c:v>0.19525893000000002</c:v>
                </c:pt>
                <c:pt idx="3358">
                  <c:v>0.19531680000000001</c:v>
                </c:pt>
                <c:pt idx="3359">
                  <c:v>0.19537466999999997</c:v>
                </c:pt>
                <c:pt idx="3360">
                  <c:v>0.19543253999999999</c:v>
                </c:pt>
                <c:pt idx="3361">
                  <c:v>0.19549041000000003</c:v>
                </c:pt>
                <c:pt idx="3362">
                  <c:v>0.19554840000000004</c:v>
                </c:pt>
                <c:pt idx="3363">
                  <c:v>0.19560627</c:v>
                </c:pt>
                <c:pt idx="3364">
                  <c:v>0.19566413999999999</c:v>
                </c:pt>
                <c:pt idx="3365">
                  <c:v>0.19572189000000001</c:v>
                </c:pt>
                <c:pt idx="3366">
                  <c:v>0.19577987999999996</c:v>
                </c:pt>
                <c:pt idx="3367">
                  <c:v>0.19583775</c:v>
                </c:pt>
                <c:pt idx="3368">
                  <c:v>0.19589561999999996</c:v>
                </c:pt>
                <c:pt idx="3369">
                  <c:v>0.19595349000000004</c:v>
                </c:pt>
                <c:pt idx="3370">
                  <c:v>0.19601136000000002</c:v>
                </c:pt>
                <c:pt idx="3371">
                  <c:v>0.19606923000000004</c:v>
                </c:pt>
                <c:pt idx="3372">
                  <c:v>0.1961271</c:v>
                </c:pt>
                <c:pt idx="3373">
                  <c:v>0.19618509000000001</c:v>
                </c:pt>
                <c:pt idx="3374">
                  <c:v>0.19624249000000002</c:v>
                </c:pt>
                <c:pt idx="3375">
                  <c:v>0.19630037</c:v>
                </c:pt>
                <c:pt idx="3376">
                  <c:v>0.19635823999999999</c:v>
                </c:pt>
                <c:pt idx="3377">
                  <c:v>0.19641634000000002</c:v>
                </c:pt>
                <c:pt idx="3378">
                  <c:v>0.19647455</c:v>
                </c:pt>
                <c:pt idx="3379">
                  <c:v>0.19653185000000001</c:v>
                </c:pt>
                <c:pt idx="3380">
                  <c:v>0.19658982999999997</c:v>
                </c:pt>
                <c:pt idx="3381">
                  <c:v>0.19664782</c:v>
                </c:pt>
                <c:pt idx="3382">
                  <c:v>0.19670568999999999</c:v>
                </c:pt>
                <c:pt idx="3383">
                  <c:v>0.19676368000000002</c:v>
                </c:pt>
                <c:pt idx="3384">
                  <c:v>0.19682154999999998</c:v>
                </c:pt>
                <c:pt idx="3385">
                  <c:v>0.19687942</c:v>
                </c:pt>
                <c:pt idx="3386">
                  <c:v>0.19693729000000001</c:v>
                </c:pt>
                <c:pt idx="3387">
                  <c:v>0.19699516000000003</c:v>
                </c:pt>
                <c:pt idx="3388">
                  <c:v>0.19705313999999999</c:v>
                </c:pt>
                <c:pt idx="3389">
                  <c:v>0.19711055</c:v>
                </c:pt>
                <c:pt idx="3390">
                  <c:v>0.19716854</c:v>
                </c:pt>
                <c:pt idx="3391">
                  <c:v>0.19722640999999999</c:v>
                </c:pt>
                <c:pt idx="3392">
                  <c:v>0.19728439000000003</c:v>
                </c:pt>
                <c:pt idx="3393">
                  <c:v>0.19734225999999999</c:v>
                </c:pt>
                <c:pt idx="3394">
                  <c:v>0.19740013000000003</c:v>
                </c:pt>
                <c:pt idx="3395">
                  <c:v>0.19745799999999999</c:v>
                </c:pt>
                <c:pt idx="3396">
                  <c:v>0.19751587000000001</c:v>
                </c:pt>
                <c:pt idx="3397">
                  <c:v>0.19757374</c:v>
                </c:pt>
                <c:pt idx="3398">
                  <c:v>0.19763173000000001</c:v>
                </c:pt>
                <c:pt idx="3399">
                  <c:v>0.19768959999999997</c:v>
                </c:pt>
                <c:pt idx="3400">
                  <c:v>0.19774747000000004</c:v>
                </c:pt>
                <c:pt idx="3401">
                  <c:v>0.19780534000000002</c:v>
                </c:pt>
                <c:pt idx="3402">
                  <c:v>0.19786321000000001</c:v>
                </c:pt>
                <c:pt idx="3403">
                  <c:v>0.19792108000000003</c:v>
                </c:pt>
                <c:pt idx="3404">
                  <c:v>0.19797894999999999</c:v>
                </c:pt>
                <c:pt idx="3405">
                  <c:v>0.19803682</c:v>
                </c:pt>
                <c:pt idx="3406">
                  <c:v>0.19809481000000001</c:v>
                </c:pt>
                <c:pt idx="3407">
                  <c:v>0.19815268</c:v>
                </c:pt>
                <c:pt idx="3408">
                  <c:v>0.19820997000000001</c:v>
                </c:pt>
                <c:pt idx="3409">
                  <c:v>0.19826795999999999</c:v>
                </c:pt>
                <c:pt idx="3410">
                  <c:v>0.19832583000000001</c:v>
                </c:pt>
                <c:pt idx="3411">
                  <c:v>0.1983837</c:v>
                </c:pt>
                <c:pt idx="3412">
                  <c:v>0.19844157000000001</c:v>
                </c:pt>
                <c:pt idx="3413">
                  <c:v>0.19849955000000002</c:v>
                </c:pt>
                <c:pt idx="3414">
                  <c:v>0.19855754</c:v>
                </c:pt>
                <c:pt idx="3415">
                  <c:v>0.19861518000000003</c:v>
                </c:pt>
                <c:pt idx="3416">
                  <c:v>0.19867304999999996</c:v>
                </c:pt>
                <c:pt idx="3417">
                  <c:v>0.19873092000000001</c:v>
                </c:pt>
                <c:pt idx="3418">
                  <c:v>0.19878891000000001</c:v>
                </c:pt>
                <c:pt idx="3419">
                  <c:v>0.19884678000000003</c:v>
                </c:pt>
                <c:pt idx="3420">
                  <c:v>0.19890476000000001</c:v>
                </c:pt>
                <c:pt idx="3421">
                  <c:v>0.19896274999999999</c:v>
                </c:pt>
                <c:pt idx="3422">
                  <c:v>0.19902049999999999</c:v>
                </c:pt>
                <c:pt idx="3423">
                  <c:v>0.19907837</c:v>
                </c:pt>
                <c:pt idx="3424">
                  <c:v>0.1991359</c:v>
                </c:pt>
                <c:pt idx="3425">
                  <c:v>0.19919387999999996</c:v>
                </c:pt>
                <c:pt idx="3426">
                  <c:v>0.19925175000000001</c:v>
                </c:pt>
                <c:pt idx="3427">
                  <c:v>0.19930974000000001</c:v>
                </c:pt>
                <c:pt idx="3428">
                  <c:v>0.19936772999999997</c:v>
                </c:pt>
                <c:pt idx="3429">
                  <c:v>0.19942560000000001</c:v>
                </c:pt>
                <c:pt idx="3430">
                  <c:v>0.19948347000000002</c:v>
                </c:pt>
                <c:pt idx="3431">
                  <c:v>0.19954134000000004</c:v>
                </c:pt>
                <c:pt idx="3432">
                  <c:v>0.19959921000000003</c:v>
                </c:pt>
                <c:pt idx="3433">
                  <c:v>0.19965673</c:v>
                </c:pt>
                <c:pt idx="3434">
                  <c:v>0.19971459999999999</c:v>
                </c:pt>
                <c:pt idx="3435">
                  <c:v>0.19977247000000001</c:v>
                </c:pt>
                <c:pt idx="3436">
                  <c:v>0.19983034000000002</c:v>
                </c:pt>
                <c:pt idx="3437">
                  <c:v>0.19988821000000001</c:v>
                </c:pt>
                <c:pt idx="3438">
                  <c:v>0.19994608000000005</c:v>
                </c:pt>
                <c:pt idx="3439">
                  <c:v>0.20000395000000001</c:v>
                </c:pt>
                <c:pt idx="3440">
                  <c:v>0.20006193999999999</c:v>
                </c:pt>
                <c:pt idx="3441">
                  <c:v>0.20011993000000003</c:v>
                </c:pt>
                <c:pt idx="3442">
                  <c:v>0.20017790999999996</c:v>
                </c:pt>
                <c:pt idx="3443">
                  <c:v>0.20023578000000003</c:v>
                </c:pt>
                <c:pt idx="3444">
                  <c:v>0.20029364999999999</c:v>
                </c:pt>
                <c:pt idx="3445">
                  <c:v>0.20035151999999998</c:v>
                </c:pt>
                <c:pt idx="3446">
                  <c:v>0.20040939000000002</c:v>
                </c:pt>
                <c:pt idx="3447">
                  <c:v>0.20046726000000004</c:v>
                </c:pt>
                <c:pt idx="3448">
                  <c:v>0.20052513000000002</c:v>
                </c:pt>
                <c:pt idx="3449">
                  <c:v>0.20058300000000001</c:v>
                </c:pt>
                <c:pt idx="3450">
                  <c:v>0.20064098999999999</c:v>
                </c:pt>
                <c:pt idx="3451">
                  <c:v>0.20069873999999999</c:v>
                </c:pt>
                <c:pt idx="3452">
                  <c:v>0.20075626999999999</c:v>
                </c:pt>
                <c:pt idx="3453">
                  <c:v>0.20081425000000003</c:v>
                </c:pt>
                <c:pt idx="3454">
                  <c:v>0.20087211999999996</c:v>
                </c:pt>
                <c:pt idx="3455">
                  <c:v>0.20092999000000003</c:v>
                </c:pt>
                <c:pt idx="3456">
                  <c:v>0.20098787000000001</c:v>
                </c:pt>
                <c:pt idx="3457">
                  <c:v>0.20104585000000003</c:v>
                </c:pt>
                <c:pt idx="3458">
                  <c:v>0.20110384000000001</c:v>
                </c:pt>
                <c:pt idx="3459">
                  <c:v>0.20116170999999997</c:v>
                </c:pt>
                <c:pt idx="3460">
                  <c:v>0.20121958000000004</c:v>
                </c:pt>
                <c:pt idx="3461">
                  <c:v>0.20127745000000002</c:v>
                </c:pt>
                <c:pt idx="3462">
                  <c:v>0.20133532000000001</c:v>
                </c:pt>
                <c:pt idx="3463">
                  <c:v>0.20139319000000003</c:v>
                </c:pt>
                <c:pt idx="3464">
                  <c:v>0.20145105999999999</c:v>
                </c:pt>
                <c:pt idx="3465">
                  <c:v>0.20150905000000002</c:v>
                </c:pt>
                <c:pt idx="3466">
                  <c:v>0.20156645000000004</c:v>
                </c:pt>
                <c:pt idx="3467">
                  <c:v>0.20162432</c:v>
                </c:pt>
                <c:pt idx="3468">
                  <c:v>0.20168231</c:v>
                </c:pt>
                <c:pt idx="3469">
                  <c:v>0.20174017999999999</c:v>
                </c:pt>
                <c:pt idx="3470">
                  <c:v>0.20179805000000003</c:v>
                </c:pt>
                <c:pt idx="3471">
                  <c:v>0.20185591999999997</c:v>
                </c:pt>
                <c:pt idx="3472">
                  <c:v>0.20191379000000004</c:v>
                </c:pt>
                <c:pt idx="3473">
                  <c:v>0.20197166</c:v>
                </c:pt>
                <c:pt idx="3474">
                  <c:v>0.20202953000000001</c:v>
                </c:pt>
                <c:pt idx="3475">
                  <c:v>0.20208751999999996</c:v>
                </c:pt>
                <c:pt idx="3476">
                  <c:v>0.20214539000000004</c:v>
                </c:pt>
                <c:pt idx="3477">
                  <c:v>0.20220336999999999</c:v>
                </c:pt>
                <c:pt idx="3478">
                  <c:v>0.20226124000000004</c:v>
                </c:pt>
                <c:pt idx="3479">
                  <c:v>0.20231911999999999</c:v>
                </c:pt>
                <c:pt idx="3480">
                  <c:v>0.20237699000000001</c:v>
                </c:pt>
                <c:pt idx="3481">
                  <c:v>0.20243496999999999</c:v>
                </c:pt>
                <c:pt idx="3482">
                  <c:v>0.20249284000000004</c:v>
                </c:pt>
                <c:pt idx="3483">
                  <c:v>0.20255070999999997</c:v>
                </c:pt>
                <c:pt idx="3484">
                  <c:v>0.20260812</c:v>
                </c:pt>
                <c:pt idx="3485">
                  <c:v>0.20266611000000001</c:v>
                </c:pt>
                <c:pt idx="3486">
                  <c:v>0.20272409000000002</c:v>
                </c:pt>
                <c:pt idx="3487">
                  <c:v>0.20278172999999997</c:v>
                </c:pt>
                <c:pt idx="3488">
                  <c:v>0.20283972</c:v>
                </c:pt>
                <c:pt idx="3489">
                  <c:v>0.20289769999999999</c:v>
                </c:pt>
                <c:pt idx="3490">
                  <c:v>0.20295546000000003</c:v>
                </c:pt>
                <c:pt idx="3491">
                  <c:v>0.20301344000000002</c:v>
                </c:pt>
                <c:pt idx="3492">
                  <c:v>0.20307120000000001</c:v>
                </c:pt>
                <c:pt idx="3493">
                  <c:v>0.20312906999999997</c:v>
                </c:pt>
                <c:pt idx="3494">
                  <c:v>0.20318717</c:v>
                </c:pt>
                <c:pt idx="3495">
                  <c:v>0.20324504000000002</c:v>
                </c:pt>
                <c:pt idx="3496">
                  <c:v>0.20330280000000001</c:v>
                </c:pt>
                <c:pt idx="3497">
                  <c:v>0.20336077999999996</c:v>
                </c:pt>
                <c:pt idx="3498">
                  <c:v>0.20341819000000005</c:v>
                </c:pt>
                <c:pt idx="3499">
                  <c:v>0.20347618000000003</c:v>
                </c:pt>
                <c:pt idx="3500">
                  <c:v>0.20353393000000003</c:v>
                </c:pt>
                <c:pt idx="3501">
                  <c:v>0.20359179999999999</c:v>
                </c:pt>
                <c:pt idx="3502">
                  <c:v>0.20364967</c:v>
                </c:pt>
                <c:pt idx="3503">
                  <c:v>0.20370753999999999</c:v>
                </c:pt>
                <c:pt idx="3504">
                  <c:v>0.20376541000000004</c:v>
                </c:pt>
                <c:pt idx="3505">
                  <c:v>0.20382328000000002</c:v>
                </c:pt>
                <c:pt idx="3506">
                  <c:v>0.20388115000000001</c:v>
                </c:pt>
                <c:pt idx="3507">
                  <c:v>0.20393914000000002</c:v>
                </c:pt>
                <c:pt idx="3508">
                  <c:v>0.20399712000000003</c:v>
                </c:pt>
                <c:pt idx="3509">
                  <c:v>0.20405523000000003</c:v>
                </c:pt>
                <c:pt idx="3510">
                  <c:v>0.20411275000000001</c:v>
                </c:pt>
                <c:pt idx="3511">
                  <c:v>0.20417073999999996</c:v>
                </c:pt>
                <c:pt idx="3512">
                  <c:v>0.20422849000000004</c:v>
                </c:pt>
                <c:pt idx="3513">
                  <c:v>0.20428647999999999</c:v>
                </c:pt>
                <c:pt idx="3514">
                  <c:v>0.20434435000000004</c:v>
                </c:pt>
                <c:pt idx="3515">
                  <c:v>0.20440222000000002</c:v>
                </c:pt>
                <c:pt idx="3516">
                  <c:v>0.20446009000000004</c:v>
                </c:pt>
                <c:pt idx="3517">
                  <c:v>0.20451796000000003</c:v>
                </c:pt>
                <c:pt idx="3518">
                  <c:v>0.20457594000000001</c:v>
                </c:pt>
                <c:pt idx="3519">
                  <c:v>0.20463381</c:v>
                </c:pt>
                <c:pt idx="3520">
                  <c:v>0.20469167999999996</c:v>
                </c:pt>
                <c:pt idx="3521">
                  <c:v>0.20474955000000003</c:v>
                </c:pt>
                <c:pt idx="3522">
                  <c:v>0.20480743000000004</c:v>
                </c:pt>
                <c:pt idx="3523">
                  <c:v>0.20486530000000003</c:v>
                </c:pt>
                <c:pt idx="3524">
                  <c:v>0.20492316999999999</c:v>
                </c:pt>
                <c:pt idx="3525">
                  <c:v>0.20498104000000003</c:v>
                </c:pt>
                <c:pt idx="3526">
                  <c:v>0.20503856000000001</c:v>
                </c:pt>
                <c:pt idx="3527">
                  <c:v>0.20509643000000005</c:v>
                </c:pt>
                <c:pt idx="3528">
                  <c:v>0.20515442</c:v>
                </c:pt>
                <c:pt idx="3529">
                  <c:v>0.20521229000000002</c:v>
                </c:pt>
                <c:pt idx="3530">
                  <c:v>0.20527003999999999</c:v>
                </c:pt>
                <c:pt idx="3531">
                  <c:v>0.20532802999999997</c:v>
                </c:pt>
                <c:pt idx="3532">
                  <c:v>0.20538590000000001</c:v>
                </c:pt>
                <c:pt idx="3533">
                  <c:v>0.20544388000000005</c:v>
                </c:pt>
                <c:pt idx="3534">
                  <c:v>0.20550175000000001</c:v>
                </c:pt>
                <c:pt idx="3535">
                  <c:v>0.20555973999999999</c:v>
                </c:pt>
                <c:pt idx="3536">
                  <c:v>0.20561749000000004</c:v>
                </c:pt>
                <c:pt idx="3537">
                  <c:v>0.20567537</c:v>
                </c:pt>
                <c:pt idx="3538">
                  <c:v>0.20573335000000004</c:v>
                </c:pt>
                <c:pt idx="3539">
                  <c:v>0.20579134000000002</c:v>
                </c:pt>
                <c:pt idx="3540">
                  <c:v>0.20584874000000003</c:v>
                </c:pt>
                <c:pt idx="3541">
                  <c:v>0.20590650000000002</c:v>
                </c:pt>
                <c:pt idx="3542">
                  <c:v>0.20596471999999999</c:v>
                </c:pt>
                <c:pt idx="3543">
                  <c:v>0.20602259000000001</c:v>
                </c:pt>
                <c:pt idx="3544">
                  <c:v>0.20608011000000001</c:v>
                </c:pt>
                <c:pt idx="3545">
                  <c:v>0.20613798000000003</c:v>
                </c:pt>
                <c:pt idx="3546">
                  <c:v>0.20619597000000001</c:v>
                </c:pt>
                <c:pt idx="3547">
                  <c:v>0.20625372</c:v>
                </c:pt>
                <c:pt idx="3548">
                  <c:v>0.20631171000000001</c:v>
                </c:pt>
                <c:pt idx="3549">
                  <c:v>0.20636958000000002</c:v>
                </c:pt>
                <c:pt idx="3550">
                  <c:v>0.20642756000000001</c:v>
                </c:pt>
                <c:pt idx="3551">
                  <c:v>0.20648543000000005</c:v>
                </c:pt>
                <c:pt idx="3552">
                  <c:v>0.20654330000000004</c:v>
                </c:pt>
                <c:pt idx="3553">
                  <c:v>0.20660141000000001</c:v>
                </c:pt>
                <c:pt idx="3554">
                  <c:v>0.20665928000000003</c:v>
                </c:pt>
                <c:pt idx="3555">
                  <c:v>0.20671715000000002</c:v>
                </c:pt>
                <c:pt idx="3556">
                  <c:v>0.20677502</c:v>
                </c:pt>
                <c:pt idx="3557">
                  <c:v>0.20683288999999999</c:v>
                </c:pt>
                <c:pt idx="3558">
                  <c:v>0.20689076000000001</c:v>
                </c:pt>
                <c:pt idx="3559">
                  <c:v>0.20694862999999999</c:v>
                </c:pt>
                <c:pt idx="3560">
                  <c:v>0.20700615000000003</c:v>
                </c:pt>
                <c:pt idx="3561">
                  <c:v>0.20706414000000004</c:v>
                </c:pt>
                <c:pt idx="3562">
                  <c:v>0.20712201</c:v>
                </c:pt>
                <c:pt idx="3563">
                  <c:v>0.20717988000000001</c:v>
                </c:pt>
                <c:pt idx="3564">
                  <c:v>0.20723775000000003</c:v>
                </c:pt>
                <c:pt idx="3565">
                  <c:v>0.20729574000000003</c:v>
                </c:pt>
                <c:pt idx="3566">
                  <c:v>0.20735360999999997</c:v>
                </c:pt>
                <c:pt idx="3567">
                  <c:v>0.20741148000000006</c:v>
                </c:pt>
                <c:pt idx="3568">
                  <c:v>0.20746935000000005</c:v>
                </c:pt>
                <c:pt idx="3569">
                  <c:v>0.20752698999999999</c:v>
                </c:pt>
                <c:pt idx="3570">
                  <c:v>0.20758486000000001</c:v>
                </c:pt>
                <c:pt idx="3571">
                  <c:v>0.20764273000000003</c:v>
                </c:pt>
                <c:pt idx="3572">
                  <c:v>0.20770060000000001</c:v>
                </c:pt>
                <c:pt idx="3573">
                  <c:v>0.20775858000000003</c:v>
                </c:pt>
                <c:pt idx="3574">
                  <c:v>0.20781645000000004</c:v>
                </c:pt>
                <c:pt idx="3575">
                  <c:v>0.20787432</c:v>
                </c:pt>
                <c:pt idx="3576">
                  <c:v>0.20793219000000002</c:v>
                </c:pt>
                <c:pt idx="3577">
                  <c:v>0.20799006000000003</c:v>
                </c:pt>
                <c:pt idx="3578">
                  <c:v>0.20804792999999999</c:v>
                </c:pt>
                <c:pt idx="3579">
                  <c:v>0.20810592</c:v>
                </c:pt>
                <c:pt idx="3580">
                  <c:v>0.20816378999999999</c:v>
                </c:pt>
                <c:pt idx="3581">
                  <c:v>0.20822166</c:v>
                </c:pt>
                <c:pt idx="3582">
                  <c:v>0.20827952999999996</c:v>
                </c:pt>
                <c:pt idx="3583">
                  <c:v>0.20833740000000003</c:v>
                </c:pt>
                <c:pt idx="3584">
                  <c:v>0.20839526999999999</c:v>
                </c:pt>
                <c:pt idx="3585">
                  <c:v>0.20845279999999999</c:v>
                </c:pt>
                <c:pt idx="3586">
                  <c:v>0.20851067000000001</c:v>
                </c:pt>
                <c:pt idx="3587">
                  <c:v>0.20856854000000002</c:v>
                </c:pt>
                <c:pt idx="3588">
                  <c:v>0.20862651999999998</c:v>
                </c:pt>
                <c:pt idx="3589">
                  <c:v>0.20868439000000003</c:v>
                </c:pt>
                <c:pt idx="3590">
                  <c:v>0.20874226000000004</c:v>
                </c:pt>
                <c:pt idx="3591">
                  <c:v>0.20880013000000003</c:v>
                </c:pt>
                <c:pt idx="3592">
                  <c:v>0.20885799999999999</c:v>
                </c:pt>
                <c:pt idx="3593">
                  <c:v>0.20891587000000003</c:v>
                </c:pt>
                <c:pt idx="3594">
                  <c:v>0.20897386000000001</c:v>
                </c:pt>
                <c:pt idx="3595">
                  <c:v>0.20903150000000001</c:v>
                </c:pt>
                <c:pt idx="3596">
                  <c:v>0.20908937000000002</c:v>
                </c:pt>
                <c:pt idx="3597">
                  <c:v>0.20914736000000003</c:v>
                </c:pt>
                <c:pt idx="3598">
                  <c:v>0.20920522999999999</c:v>
                </c:pt>
                <c:pt idx="3599">
                  <c:v>0.20926310000000004</c:v>
                </c:pt>
                <c:pt idx="3600">
                  <c:v>0.20932097</c:v>
                </c:pt>
                <c:pt idx="3601">
                  <c:v>0.20937884000000001</c:v>
                </c:pt>
                <c:pt idx="3602">
                  <c:v>0.20943682000000002</c:v>
                </c:pt>
                <c:pt idx="3603">
                  <c:v>0.20949469000000004</c:v>
                </c:pt>
                <c:pt idx="3604">
                  <c:v>0.20955280000000001</c:v>
                </c:pt>
                <c:pt idx="3605">
                  <c:v>0.20961042999999999</c:v>
                </c:pt>
                <c:pt idx="3606">
                  <c:v>0.20966841999999999</c:v>
                </c:pt>
                <c:pt idx="3607">
                  <c:v>0.20972629000000004</c:v>
                </c:pt>
                <c:pt idx="3608">
                  <c:v>0.20978416000000003</c:v>
                </c:pt>
                <c:pt idx="3609">
                  <c:v>0.20984203000000004</c:v>
                </c:pt>
                <c:pt idx="3610">
                  <c:v>0.20989990000000003</c:v>
                </c:pt>
                <c:pt idx="3611">
                  <c:v>0.20995776999999999</c:v>
                </c:pt>
                <c:pt idx="3612">
                  <c:v>0.21001518000000005</c:v>
                </c:pt>
                <c:pt idx="3613">
                  <c:v>0.21007305000000001</c:v>
                </c:pt>
                <c:pt idx="3614">
                  <c:v>0.21013092</c:v>
                </c:pt>
                <c:pt idx="3615">
                  <c:v>0.21018891000000001</c:v>
                </c:pt>
                <c:pt idx="3616">
                  <c:v>0.21030465000000001</c:v>
                </c:pt>
                <c:pt idx="3617">
                  <c:v>0.21036262999999997</c:v>
                </c:pt>
                <c:pt idx="3618">
                  <c:v>0.21042039000000004</c:v>
                </c:pt>
                <c:pt idx="3619">
                  <c:v>0.21047849000000002</c:v>
                </c:pt>
                <c:pt idx="3620">
                  <c:v>0.21053636000000003</c:v>
                </c:pt>
                <c:pt idx="3621">
                  <c:v>0.21059435000000004</c:v>
                </c:pt>
                <c:pt idx="3622">
                  <c:v>0.21065233000000003</c:v>
                </c:pt>
                <c:pt idx="3623">
                  <c:v>0.21070961999999999</c:v>
                </c:pt>
                <c:pt idx="3624">
                  <c:v>0.21076749000000006</c:v>
                </c:pt>
                <c:pt idx="3625">
                  <c:v>0.21082537000000001</c:v>
                </c:pt>
                <c:pt idx="3626">
                  <c:v>0.21088335000000002</c:v>
                </c:pt>
                <c:pt idx="3627">
                  <c:v>0.21094122000000004</c:v>
                </c:pt>
                <c:pt idx="3628">
                  <c:v>0.21099909000000006</c:v>
                </c:pt>
                <c:pt idx="3629">
                  <c:v>0.21105695999999999</c:v>
                </c:pt>
                <c:pt idx="3630">
                  <c:v>0.21111518000000004</c:v>
                </c:pt>
                <c:pt idx="3631">
                  <c:v>0.21117305</c:v>
                </c:pt>
                <c:pt idx="3632">
                  <c:v>0.21123091999999999</c:v>
                </c:pt>
                <c:pt idx="3633">
                  <c:v>0.21128879000000003</c:v>
                </c:pt>
                <c:pt idx="3634">
                  <c:v>0.21134607999999999</c:v>
                </c:pt>
                <c:pt idx="3635">
                  <c:v>0.21140407000000003</c:v>
                </c:pt>
                <c:pt idx="3636">
                  <c:v>0.21146194000000001</c:v>
                </c:pt>
                <c:pt idx="3637">
                  <c:v>0.21151981000000003</c:v>
                </c:pt>
                <c:pt idx="3638">
                  <c:v>0.21157767999999996</c:v>
                </c:pt>
                <c:pt idx="3639">
                  <c:v>0.21163589999999999</c:v>
                </c:pt>
                <c:pt idx="3640">
                  <c:v>0.21169377</c:v>
                </c:pt>
                <c:pt idx="3641">
                  <c:v>0.21175163999999999</c:v>
                </c:pt>
                <c:pt idx="3642">
                  <c:v>0.21180951000000001</c:v>
                </c:pt>
                <c:pt idx="3643">
                  <c:v>0.21186737999999999</c:v>
                </c:pt>
                <c:pt idx="3644">
                  <c:v>0.21192537000000003</c:v>
                </c:pt>
                <c:pt idx="3645">
                  <c:v>0.21198324000000002</c:v>
                </c:pt>
                <c:pt idx="3646">
                  <c:v>0.21204064000000003</c:v>
                </c:pt>
                <c:pt idx="3647">
                  <c:v>0.21209850999999999</c:v>
                </c:pt>
                <c:pt idx="3648">
                  <c:v>0.2121565</c:v>
                </c:pt>
                <c:pt idx="3649">
                  <c:v>0.21221437000000004</c:v>
                </c:pt>
                <c:pt idx="3650">
                  <c:v>0.21227224000000003</c:v>
                </c:pt>
                <c:pt idx="3651">
                  <c:v>0.21233010999999999</c:v>
                </c:pt>
                <c:pt idx="3652">
                  <c:v>0.21238798000000003</c:v>
                </c:pt>
                <c:pt idx="3653">
                  <c:v>0.21244585000000002</c:v>
                </c:pt>
                <c:pt idx="3654">
                  <c:v>0.21250406999999999</c:v>
                </c:pt>
                <c:pt idx="3655">
                  <c:v>0.21256194000000003</c:v>
                </c:pt>
                <c:pt idx="3656">
                  <c:v>0.21261980999999999</c:v>
                </c:pt>
                <c:pt idx="3657">
                  <c:v>0.21267710000000001</c:v>
                </c:pt>
                <c:pt idx="3658">
                  <c:v>0.21273509000000002</c:v>
                </c:pt>
                <c:pt idx="3659">
                  <c:v>0.21279307000000003</c:v>
                </c:pt>
                <c:pt idx="3660">
                  <c:v>0.21285093999999999</c:v>
                </c:pt>
                <c:pt idx="3661">
                  <c:v>0.21290893000000005</c:v>
                </c:pt>
                <c:pt idx="3662">
                  <c:v>0.21296680000000004</c:v>
                </c:pt>
                <c:pt idx="3663">
                  <c:v>0.21302478999999999</c:v>
                </c:pt>
                <c:pt idx="3664">
                  <c:v>0.21308266000000001</c:v>
                </c:pt>
                <c:pt idx="3665">
                  <c:v>0.21314018000000004</c:v>
                </c:pt>
                <c:pt idx="3666">
                  <c:v>0.21319840000000004</c:v>
                </c:pt>
                <c:pt idx="3667">
                  <c:v>0.21325604000000004</c:v>
                </c:pt>
                <c:pt idx="3668">
                  <c:v>0.21331401999999999</c:v>
                </c:pt>
                <c:pt idx="3669">
                  <c:v>0.21337189000000001</c:v>
                </c:pt>
                <c:pt idx="3670">
                  <c:v>0.21342953000000003</c:v>
                </c:pt>
                <c:pt idx="3671">
                  <c:v>0.21348740000000002</c:v>
                </c:pt>
                <c:pt idx="3672">
                  <c:v>0.21354527000000004</c:v>
                </c:pt>
                <c:pt idx="3673">
                  <c:v>0.21360314000000002</c:v>
                </c:pt>
                <c:pt idx="3674">
                  <c:v>0.21366101000000001</c:v>
                </c:pt>
                <c:pt idx="3675">
                  <c:v>0.21371888000000006</c:v>
                </c:pt>
                <c:pt idx="3676">
                  <c:v>0.21377674999999999</c:v>
                </c:pt>
                <c:pt idx="3677">
                  <c:v>0.21383462</c:v>
                </c:pt>
                <c:pt idx="3678">
                  <c:v>0.21389261000000001</c:v>
                </c:pt>
                <c:pt idx="3679">
                  <c:v>0.21395059999999999</c:v>
                </c:pt>
                <c:pt idx="3680">
                  <c:v>0.21400847000000003</c:v>
                </c:pt>
                <c:pt idx="3681">
                  <c:v>0.21406645000000002</c:v>
                </c:pt>
                <c:pt idx="3682">
                  <c:v>0.21412444000000003</c:v>
                </c:pt>
                <c:pt idx="3683">
                  <c:v>0.21418230999999999</c:v>
                </c:pt>
                <c:pt idx="3684">
                  <c:v>0.21423960000000003</c:v>
                </c:pt>
                <c:pt idx="3685">
                  <c:v>0.21429747000000002</c:v>
                </c:pt>
                <c:pt idx="3686">
                  <c:v>0.21435534000000003</c:v>
                </c:pt>
                <c:pt idx="3687">
                  <c:v>0.21441321000000002</c:v>
                </c:pt>
                <c:pt idx="3688">
                  <c:v>0.21447108000000004</c:v>
                </c:pt>
                <c:pt idx="3689">
                  <c:v>0.21452895000000002</c:v>
                </c:pt>
                <c:pt idx="3690">
                  <c:v>0.21458682000000001</c:v>
                </c:pt>
                <c:pt idx="3691">
                  <c:v>0.21464480999999999</c:v>
                </c:pt>
                <c:pt idx="3692">
                  <c:v>0.21470268000000003</c:v>
                </c:pt>
                <c:pt idx="3693">
                  <c:v>0.21476054999999999</c:v>
                </c:pt>
                <c:pt idx="3694">
                  <c:v>0.21481842000000004</c:v>
                </c:pt>
                <c:pt idx="3695">
                  <c:v>0.21487629000000003</c:v>
                </c:pt>
                <c:pt idx="3696">
                  <c:v>0.21493416000000004</c:v>
                </c:pt>
                <c:pt idx="3697">
                  <c:v>0.21499226000000002</c:v>
                </c:pt>
                <c:pt idx="3698">
                  <c:v>0.21505025000000003</c:v>
                </c:pt>
                <c:pt idx="3699">
                  <c:v>0.21510812000000001</c:v>
                </c:pt>
                <c:pt idx="3700">
                  <c:v>0.21516599000000003</c:v>
                </c:pt>
                <c:pt idx="3701">
                  <c:v>0.21522385999999999</c:v>
                </c:pt>
                <c:pt idx="3702">
                  <c:v>0.21528127000000002</c:v>
                </c:pt>
                <c:pt idx="3703">
                  <c:v>0.21533972000000001</c:v>
                </c:pt>
                <c:pt idx="3704">
                  <c:v>0.21539701000000003</c:v>
                </c:pt>
                <c:pt idx="3705">
                  <c:v>0.21545499000000004</c:v>
                </c:pt>
                <c:pt idx="3706">
                  <c:v>0.21551287000000002</c:v>
                </c:pt>
                <c:pt idx="3707">
                  <c:v>0.21557097</c:v>
                </c:pt>
                <c:pt idx="3708">
                  <c:v>0.21562883999999999</c:v>
                </c:pt>
                <c:pt idx="3709">
                  <c:v>0.21568682</c:v>
                </c:pt>
                <c:pt idx="3710">
                  <c:v>0.21574574000000002</c:v>
                </c:pt>
                <c:pt idx="3711">
                  <c:v>0.21580245000000003</c:v>
                </c:pt>
                <c:pt idx="3712">
                  <c:v>0.21586042999999999</c:v>
                </c:pt>
                <c:pt idx="3713">
                  <c:v>0.21591830000000006</c:v>
                </c:pt>
                <c:pt idx="3714">
                  <c:v>0.21597559999999999</c:v>
                </c:pt>
                <c:pt idx="3715">
                  <c:v>0.21603358000000003</c:v>
                </c:pt>
                <c:pt idx="3716">
                  <c:v>0.21609157000000001</c:v>
                </c:pt>
                <c:pt idx="3717">
                  <c:v>0.21614955000000002</c:v>
                </c:pt>
                <c:pt idx="3718">
                  <c:v>0.21620743000000006</c:v>
                </c:pt>
                <c:pt idx="3719">
                  <c:v>0.21626530000000002</c:v>
                </c:pt>
                <c:pt idx="3720">
                  <c:v>0.21632317000000001</c:v>
                </c:pt>
                <c:pt idx="3721">
                  <c:v>0.21638104000000002</c:v>
                </c:pt>
                <c:pt idx="3722">
                  <c:v>0.21643891000000004</c:v>
                </c:pt>
                <c:pt idx="3723">
                  <c:v>0.21649678000000006</c:v>
                </c:pt>
                <c:pt idx="3724">
                  <c:v>0.21655476000000001</c:v>
                </c:pt>
                <c:pt idx="3725">
                  <c:v>0.21661263000000003</c:v>
                </c:pt>
                <c:pt idx="3726">
                  <c:v>0.21667049999999999</c:v>
                </c:pt>
                <c:pt idx="3727">
                  <c:v>0.21672837000000003</c:v>
                </c:pt>
                <c:pt idx="3728">
                  <c:v>0.21678624000000002</c:v>
                </c:pt>
                <c:pt idx="3729">
                  <c:v>0.21684412000000003</c:v>
                </c:pt>
                <c:pt idx="3730">
                  <c:v>0.21690199000000002</c:v>
                </c:pt>
                <c:pt idx="3731">
                  <c:v>0.21695997000000003</c:v>
                </c:pt>
                <c:pt idx="3732">
                  <c:v>0.21701726000000002</c:v>
                </c:pt>
                <c:pt idx="3733">
                  <c:v>0.21707525000000003</c:v>
                </c:pt>
                <c:pt idx="3734">
                  <c:v>0.21713312000000001</c:v>
                </c:pt>
                <c:pt idx="3735">
                  <c:v>0.21719099000000003</c:v>
                </c:pt>
                <c:pt idx="3736">
                  <c:v>0.21724886000000002</c:v>
                </c:pt>
                <c:pt idx="3737">
                  <c:v>0.21730673000000003</c:v>
                </c:pt>
                <c:pt idx="3738">
                  <c:v>0.21736483000000004</c:v>
                </c:pt>
                <c:pt idx="3739">
                  <c:v>0.21742247000000003</c:v>
                </c:pt>
                <c:pt idx="3740">
                  <c:v>0.21748034000000002</c:v>
                </c:pt>
                <c:pt idx="3741">
                  <c:v>0.21753833000000006</c:v>
                </c:pt>
                <c:pt idx="3742">
                  <c:v>0.21759620000000002</c:v>
                </c:pt>
                <c:pt idx="3743">
                  <c:v>0.21765418000000003</c:v>
                </c:pt>
                <c:pt idx="3744">
                  <c:v>0.21771194000000002</c:v>
                </c:pt>
                <c:pt idx="3745">
                  <c:v>0.21776993000000006</c:v>
                </c:pt>
                <c:pt idx="3746">
                  <c:v>0.21782779999999999</c:v>
                </c:pt>
                <c:pt idx="3747">
                  <c:v>0.21788578000000003</c:v>
                </c:pt>
                <c:pt idx="3748">
                  <c:v>0.21794365000000002</c:v>
                </c:pt>
                <c:pt idx="3749">
                  <c:v>0.21800152</c:v>
                </c:pt>
                <c:pt idx="3750">
                  <c:v>0.21805916000000003</c:v>
                </c:pt>
                <c:pt idx="3751">
                  <c:v>0.21811715000000004</c:v>
                </c:pt>
                <c:pt idx="3752">
                  <c:v>0.21817502</c:v>
                </c:pt>
                <c:pt idx="3753">
                  <c:v>0.21823289000000004</c:v>
                </c:pt>
                <c:pt idx="3754">
                  <c:v>0.21829076000000003</c:v>
                </c:pt>
                <c:pt idx="3755">
                  <c:v>0.21834862999999999</c:v>
                </c:pt>
                <c:pt idx="3756">
                  <c:v>0.21840650000000003</c:v>
                </c:pt>
                <c:pt idx="3757">
                  <c:v>0.21846449000000007</c:v>
                </c:pt>
                <c:pt idx="3758">
                  <c:v>0.21852236000000003</c:v>
                </c:pt>
                <c:pt idx="3759">
                  <c:v>0.21858022999999999</c:v>
                </c:pt>
                <c:pt idx="3760">
                  <c:v>0.21863810000000003</c:v>
                </c:pt>
                <c:pt idx="3761">
                  <c:v>0.21869596999999999</c:v>
                </c:pt>
                <c:pt idx="3762">
                  <c:v>0.21875384000000003</c:v>
                </c:pt>
                <c:pt idx="3763">
                  <c:v>0.21881170999999999</c:v>
                </c:pt>
                <c:pt idx="3764">
                  <c:v>0.21886912000000003</c:v>
                </c:pt>
                <c:pt idx="3765">
                  <c:v>0.21892699000000002</c:v>
                </c:pt>
                <c:pt idx="3766">
                  <c:v>0.21898486000000003</c:v>
                </c:pt>
                <c:pt idx="3767">
                  <c:v>0.21904284000000002</c:v>
                </c:pt>
                <c:pt idx="3768">
                  <c:v>0.21910071</c:v>
                </c:pt>
                <c:pt idx="3769">
                  <c:v>0.21915870000000001</c:v>
                </c:pt>
                <c:pt idx="3770">
                  <c:v>0.21921657000000003</c:v>
                </c:pt>
                <c:pt idx="3771">
                  <c:v>0.21927444000000001</c:v>
                </c:pt>
                <c:pt idx="3772">
                  <c:v>0.21933242999999999</c:v>
                </c:pt>
                <c:pt idx="3773">
                  <c:v>0.21939030000000004</c:v>
                </c:pt>
                <c:pt idx="3774">
                  <c:v>0.21944793000000007</c:v>
                </c:pt>
                <c:pt idx="3775">
                  <c:v>0.21950580000000003</c:v>
                </c:pt>
                <c:pt idx="3776">
                  <c:v>0.21956368000000004</c:v>
                </c:pt>
                <c:pt idx="3777">
                  <c:v>0.21962188999999999</c:v>
                </c:pt>
                <c:pt idx="3778">
                  <c:v>0.21967976</c:v>
                </c:pt>
                <c:pt idx="3779">
                  <c:v>0.21973762999999999</c:v>
                </c:pt>
                <c:pt idx="3780">
                  <c:v>0.21979504000000005</c:v>
                </c:pt>
                <c:pt idx="3781">
                  <c:v>0.21985291000000001</c:v>
                </c:pt>
                <c:pt idx="3782">
                  <c:v>0.21991090000000002</c:v>
                </c:pt>
                <c:pt idx="3783">
                  <c:v>0.21996888000000006</c:v>
                </c:pt>
                <c:pt idx="3784">
                  <c:v>0.22002664</c:v>
                </c:pt>
                <c:pt idx="3785">
                  <c:v>0.22008474</c:v>
                </c:pt>
                <c:pt idx="3786">
                  <c:v>0.22014260999999996</c:v>
                </c:pt>
                <c:pt idx="3787">
                  <c:v>0.22025834999999999</c:v>
                </c:pt>
                <c:pt idx="3788">
                  <c:v>0.22031622000000001</c:v>
                </c:pt>
                <c:pt idx="3789">
                  <c:v>0.22037420999999996</c:v>
                </c:pt>
                <c:pt idx="3790">
                  <c:v>0.2204315</c:v>
                </c:pt>
                <c:pt idx="3791">
                  <c:v>0.22048960000000001</c:v>
                </c:pt>
                <c:pt idx="3792">
                  <c:v>0.22054747000000002</c:v>
                </c:pt>
                <c:pt idx="3793">
                  <c:v>0.22060534000000001</c:v>
                </c:pt>
                <c:pt idx="3794">
                  <c:v>0.22066321</c:v>
                </c:pt>
                <c:pt idx="3795">
                  <c:v>0.22072107999999996</c:v>
                </c:pt>
                <c:pt idx="3796">
                  <c:v>0.22077895</c:v>
                </c:pt>
                <c:pt idx="3797">
                  <c:v>0.22083681999999996</c:v>
                </c:pt>
                <c:pt idx="3798">
                  <c:v>0.22089469</c:v>
                </c:pt>
                <c:pt idx="3799">
                  <c:v>0.22095255999999996</c:v>
                </c:pt>
                <c:pt idx="3800">
                  <c:v>0.22101043000000004</c:v>
                </c:pt>
                <c:pt idx="3801">
                  <c:v>0.22106854000000001</c:v>
                </c:pt>
                <c:pt idx="3802">
                  <c:v>0.22112593999999997</c:v>
                </c:pt>
                <c:pt idx="3803">
                  <c:v>0.22118369999999998</c:v>
                </c:pt>
                <c:pt idx="3804">
                  <c:v>0.22124168000000002</c:v>
                </c:pt>
                <c:pt idx="3805">
                  <c:v>0.22129955000000001</c:v>
                </c:pt>
                <c:pt idx="3806">
                  <c:v>0.22141530000000004</c:v>
                </c:pt>
                <c:pt idx="3807">
                  <c:v>0.22147327999999997</c:v>
                </c:pt>
                <c:pt idx="3808">
                  <c:v>0.22153127</c:v>
                </c:pt>
                <c:pt idx="3809">
                  <c:v>0.22158924999999999</c:v>
                </c:pt>
                <c:pt idx="3810">
                  <c:v>0.22164712</c:v>
                </c:pt>
                <c:pt idx="3811">
                  <c:v>0.22170498999999999</c:v>
                </c:pt>
                <c:pt idx="3812">
                  <c:v>0.22176287</c:v>
                </c:pt>
                <c:pt idx="3813">
                  <c:v>0.22182073999999996</c:v>
                </c:pt>
                <c:pt idx="3814">
                  <c:v>0.22187860999999998</c:v>
                </c:pt>
                <c:pt idx="3815">
                  <c:v>0.22193658999999999</c:v>
                </c:pt>
                <c:pt idx="3816">
                  <c:v>0.22199446000000003</c:v>
                </c:pt>
                <c:pt idx="3817">
                  <c:v>0.22205232999999996</c:v>
                </c:pt>
                <c:pt idx="3818">
                  <c:v>0.22210974</c:v>
                </c:pt>
                <c:pt idx="3819">
                  <c:v>0.22216760999999996</c:v>
                </c:pt>
                <c:pt idx="3820">
                  <c:v>0.22222548000000003</c:v>
                </c:pt>
                <c:pt idx="3821">
                  <c:v>0.22228347000000001</c:v>
                </c:pt>
                <c:pt idx="3822">
                  <c:v>0.22234134000000003</c:v>
                </c:pt>
                <c:pt idx="3823">
                  <c:v>0.22239921000000001</c:v>
                </c:pt>
                <c:pt idx="3824">
                  <c:v>0.22245719000000003</c:v>
                </c:pt>
                <c:pt idx="3825">
                  <c:v>0.22251494999999999</c:v>
                </c:pt>
                <c:pt idx="3826">
                  <c:v>0.22257281999999998</c:v>
                </c:pt>
                <c:pt idx="3827">
                  <c:v>0.22263068999999996</c:v>
                </c:pt>
                <c:pt idx="3828">
                  <c:v>0.22268855999999998</c:v>
                </c:pt>
                <c:pt idx="3829">
                  <c:v>0.22274643000000005</c:v>
                </c:pt>
                <c:pt idx="3830">
                  <c:v>0.22280430000000001</c:v>
                </c:pt>
                <c:pt idx="3831">
                  <c:v>0.22286217</c:v>
                </c:pt>
                <c:pt idx="3832">
                  <c:v>0.22292004000000001</c:v>
                </c:pt>
                <c:pt idx="3833">
                  <c:v>0.22297813999999999</c:v>
                </c:pt>
                <c:pt idx="3834">
                  <c:v>0.22303601000000001</c:v>
                </c:pt>
                <c:pt idx="3835">
                  <c:v>0.22309387999999997</c:v>
                </c:pt>
                <c:pt idx="3836">
                  <c:v>0.22315174999999998</c:v>
                </c:pt>
                <c:pt idx="3837">
                  <c:v>0.22320962</c:v>
                </c:pt>
                <c:pt idx="3838">
                  <c:v>0.22326761000000001</c:v>
                </c:pt>
                <c:pt idx="3839">
                  <c:v>0.22332501999999999</c:v>
                </c:pt>
                <c:pt idx="3840">
                  <c:v>0.22338289</c:v>
                </c:pt>
                <c:pt idx="3841">
                  <c:v>0.22344075999999999</c:v>
                </c:pt>
                <c:pt idx="3842">
                  <c:v>0.22349874000000003</c:v>
                </c:pt>
                <c:pt idx="3843">
                  <c:v>0.22355661999999998</c:v>
                </c:pt>
                <c:pt idx="3844">
                  <c:v>0.22361471999999996</c:v>
                </c:pt>
                <c:pt idx="3845">
                  <c:v>0.22367211999999997</c:v>
                </c:pt>
                <c:pt idx="3846">
                  <c:v>0.22373011000000001</c:v>
                </c:pt>
                <c:pt idx="3847">
                  <c:v>0.22378787</c:v>
                </c:pt>
                <c:pt idx="3848">
                  <c:v>0.22384597000000001</c:v>
                </c:pt>
                <c:pt idx="3849">
                  <c:v>0.22390361</c:v>
                </c:pt>
                <c:pt idx="3850">
                  <c:v>0.22396171000000001</c:v>
                </c:pt>
                <c:pt idx="3851">
                  <c:v>0.22401958000000002</c:v>
                </c:pt>
                <c:pt idx="3852">
                  <c:v>0.22407745000000001</c:v>
                </c:pt>
                <c:pt idx="3853">
                  <c:v>0.22413543000000002</c:v>
                </c:pt>
                <c:pt idx="3854">
                  <c:v>0.22419330000000001</c:v>
                </c:pt>
                <c:pt idx="3855">
                  <c:v>0.22425117999999997</c:v>
                </c:pt>
                <c:pt idx="3856">
                  <c:v>0.22430905000000001</c:v>
                </c:pt>
                <c:pt idx="3857">
                  <c:v>0.22436680000000001</c:v>
                </c:pt>
                <c:pt idx="3858">
                  <c:v>0.22442466999999997</c:v>
                </c:pt>
                <c:pt idx="3859">
                  <c:v>0.22448254000000001</c:v>
                </c:pt>
                <c:pt idx="3860">
                  <c:v>0.22454064000000001</c:v>
                </c:pt>
                <c:pt idx="3861">
                  <c:v>0.22459817000000001</c:v>
                </c:pt>
                <c:pt idx="3862">
                  <c:v>0.22465591999999998</c:v>
                </c:pt>
                <c:pt idx="3863">
                  <c:v>0.22471379000000002</c:v>
                </c:pt>
                <c:pt idx="3864">
                  <c:v>0.22477165999999998</c:v>
                </c:pt>
                <c:pt idx="3865">
                  <c:v>0.22482964999999996</c:v>
                </c:pt>
                <c:pt idx="3866">
                  <c:v>0.22488763000000001</c:v>
                </c:pt>
                <c:pt idx="3867">
                  <c:v>0.22494550000000002</c:v>
                </c:pt>
                <c:pt idx="3868">
                  <c:v>0.22500360999999997</c:v>
                </c:pt>
                <c:pt idx="3869">
                  <c:v>0.22506090000000001</c:v>
                </c:pt>
                <c:pt idx="3870">
                  <c:v>0.22511887999999997</c:v>
                </c:pt>
                <c:pt idx="3871">
                  <c:v>0.22517674999999998</c:v>
                </c:pt>
                <c:pt idx="3872">
                  <c:v>0.22523462</c:v>
                </c:pt>
                <c:pt idx="3873">
                  <c:v>0.22529249000000004</c:v>
                </c:pt>
                <c:pt idx="3874">
                  <c:v>0.22535047999999996</c:v>
                </c:pt>
                <c:pt idx="3875">
                  <c:v>0.22540858000000003</c:v>
                </c:pt>
                <c:pt idx="3876">
                  <c:v>0.22546645000000004</c:v>
                </c:pt>
                <c:pt idx="3877">
                  <c:v>0.22552432</c:v>
                </c:pt>
                <c:pt idx="3878">
                  <c:v>0.22558218999999999</c:v>
                </c:pt>
                <c:pt idx="3879">
                  <c:v>0.22564006</c:v>
                </c:pt>
                <c:pt idx="3880">
                  <c:v>0.22569805000000001</c:v>
                </c:pt>
                <c:pt idx="3881">
                  <c:v>0.22575592</c:v>
                </c:pt>
                <c:pt idx="3882">
                  <c:v>0.22581320999999999</c:v>
                </c:pt>
                <c:pt idx="3883">
                  <c:v>0.22587108</c:v>
                </c:pt>
                <c:pt idx="3884">
                  <c:v>0.22592907000000001</c:v>
                </c:pt>
                <c:pt idx="3885">
                  <c:v>0.22598694000000003</c:v>
                </c:pt>
                <c:pt idx="3886">
                  <c:v>0.22604481000000001</c:v>
                </c:pt>
                <c:pt idx="3887">
                  <c:v>0.22610279999999996</c:v>
                </c:pt>
                <c:pt idx="3888">
                  <c:v>0.22616066999999998</c:v>
                </c:pt>
                <c:pt idx="3889">
                  <c:v>0.22621864999999999</c:v>
                </c:pt>
                <c:pt idx="3890">
                  <c:v>0.22627651999999998</c:v>
                </c:pt>
                <c:pt idx="3891">
                  <c:v>0.22633439000000002</c:v>
                </c:pt>
                <c:pt idx="3892">
                  <c:v>0.22639202999999997</c:v>
                </c:pt>
                <c:pt idx="3893">
                  <c:v>0.22645013000000003</c:v>
                </c:pt>
                <c:pt idx="3894">
                  <c:v>0.22650766</c:v>
                </c:pt>
                <c:pt idx="3895">
                  <c:v>0.22656552999999996</c:v>
                </c:pt>
                <c:pt idx="3896">
                  <c:v>0.22662350999999997</c:v>
                </c:pt>
                <c:pt idx="3897">
                  <c:v>0.22668149999999998</c:v>
                </c:pt>
                <c:pt idx="3898">
                  <c:v>0.22673937000000002</c:v>
                </c:pt>
                <c:pt idx="3899">
                  <c:v>0.22679736000000003</c:v>
                </c:pt>
                <c:pt idx="3900">
                  <c:v>0.22685533999999999</c:v>
                </c:pt>
                <c:pt idx="3901">
                  <c:v>0.22691333000000005</c:v>
                </c:pt>
                <c:pt idx="3902">
                  <c:v>0.22697120000000001</c:v>
                </c:pt>
                <c:pt idx="3903">
                  <c:v>0.22702907</c:v>
                </c:pt>
                <c:pt idx="3904">
                  <c:v>0.22708681999999997</c:v>
                </c:pt>
                <c:pt idx="3905">
                  <c:v>0.22714469000000001</c:v>
                </c:pt>
                <c:pt idx="3906">
                  <c:v>0.22720256</c:v>
                </c:pt>
                <c:pt idx="3907">
                  <c:v>0.22726009000000003</c:v>
                </c:pt>
                <c:pt idx="3908">
                  <c:v>0.22731783999999999</c:v>
                </c:pt>
                <c:pt idx="3909">
                  <c:v>0.22737570999999998</c:v>
                </c:pt>
                <c:pt idx="3910">
                  <c:v>0.22743369999999999</c:v>
                </c:pt>
                <c:pt idx="3911">
                  <c:v>0.22749157</c:v>
                </c:pt>
                <c:pt idx="3912">
                  <c:v>0.22754944000000002</c:v>
                </c:pt>
                <c:pt idx="3913">
                  <c:v>0.22760731000000001</c:v>
                </c:pt>
                <c:pt idx="3914">
                  <c:v>0.22766517999999997</c:v>
                </c:pt>
                <c:pt idx="3915">
                  <c:v>0.22772317</c:v>
                </c:pt>
                <c:pt idx="3916">
                  <c:v>0.22778103999999999</c:v>
                </c:pt>
                <c:pt idx="3917">
                  <c:v>0.22783902</c:v>
                </c:pt>
                <c:pt idx="3918">
                  <c:v>0.22789666</c:v>
                </c:pt>
                <c:pt idx="3919">
                  <c:v>0.22795452999999996</c:v>
                </c:pt>
                <c:pt idx="3920">
                  <c:v>0.22801240000000003</c:v>
                </c:pt>
                <c:pt idx="3921">
                  <c:v>0.22807039000000001</c:v>
                </c:pt>
                <c:pt idx="3922">
                  <c:v>0.22812826</c:v>
                </c:pt>
                <c:pt idx="3923">
                  <c:v>0.22818612999999996</c:v>
                </c:pt>
                <c:pt idx="3924">
                  <c:v>0.22824411999999999</c:v>
                </c:pt>
                <c:pt idx="3925">
                  <c:v>0.22830199000000001</c:v>
                </c:pt>
                <c:pt idx="3926">
                  <c:v>0.22835986</c:v>
                </c:pt>
                <c:pt idx="3927">
                  <c:v>0.22841738000000006</c:v>
                </c:pt>
                <c:pt idx="3928">
                  <c:v>0.22847524999999999</c:v>
                </c:pt>
                <c:pt idx="3929">
                  <c:v>0.22853324000000003</c:v>
                </c:pt>
                <c:pt idx="3930">
                  <c:v>0.22859110999999999</c:v>
                </c:pt>
                <c:pt idx="3931">
                  <c:v>0.22864898000000003</c:v>
                </c:pt>
                <c:pt idx="3932">
                  <c:v>0.22870684999999999</c:v>
                </c:pt>
                <c:pt idx="3933">
                  <c:v>0.22876472</c:v>
                </c:pt>
                <c:pt idx="3934">
                  <c:v>0.22882281999999998</c:v>
                </c:pt>
                <c:pt idx="3935">
                  <c:v>0.22888069</c:v>
                </c:pt>
                <c:pt idx="3936">
                  <c:v>0.22893868000000003</c:v>
                </c:pt>
                <c:pt idx="3937">
                  <c:v>0.22899654999999999</c:v>
                </c:pt>
                <c:pt idx="3938">
                  <c:v>0.22905442000000001</c:v>
                </c:pt>
                <c:pt idx="3939">
                  <c:v>0.22911229000000002</c:v>
                </c:pt>
                <c:pt idx="3940">
                  <c:v>0.22917015999999998</c:v>
                </c:pt>
                <c:pt idx="3941">
                  <c:v>0.22922756</c:v>
                </c:pt>
                <c:pt idx="3942">
                  <c:v>0.22928577999999997</c:v>
                </c:pt>
                <c:pt idx="3943">
                  <c:v>0.22934377</c:v>
                </c:pt>
                <c:pt idx="3944">
                  <c:v>0.22940163999999999</c:v>
                </c:pt>
                <c:pt idx="3945">
                  <c:v>0.22945951000000001</c:v>
                </c:pt>
                <c:pt idx="3946">
                  <c:v>0.22951679999999999</c:v>
                </c:pt>
                <c:pt idx="3947">
                  <c:v>0.22957479</c:v>
                </c:pt>
                <c:pt idx="3948">
                  <c:v>0.22963265999999996</c:v>
                </c:pt>
                <c:pt idx="3949">
                  <c:v>0.22969053</c:v>
                </c:pt>
                <c:pt idx="3950">
                  <c:v>0.22974840000000002</c:v>
                </c:pt>
                <c:pt idx="3951">
                  <c:v>0.22980627000000001</c:v>
                </c:pt>
                <c:pt idx="3952">
                  <c:v>0.22986413999999999</c:v>
                </c:pt>
                <c:pt idx="3953">
                  <c:v>0.22992224000000003</c:v>
                </c:pt>
                <c:pt idx="3954">
                  <c:v>0.22998023000000004</c:v>
                </c:pt>
                <c:pt idx="3955">
                  <c:v>0.23003810000000002</c:v>
                </c:pt>
                <c:pt idx="3956">
                  <c:v>0.23009597000000001</c:v>
                </c:pt>
                <c:pt idx="3957">
                  <c:v>0.23015384</c:v>
                </c:pt>
                <c:pt idx="3958">
                  <c:v>0.23021171000000001</c:v>
                </c:pt>
                <c:pt idx="3959">
                  <c:v>0.23026969000000003</c:v>
                </c:pt>
                <c:pt idx="3960">
                  <c:v>0.23032755999999996</c:v>
                </c:pt>
                <c:pt idx="3961">
                  <c:v>0.23038543000000003</c:v>
                </c:pt>
                <c:pt idx="3962">
                  <c:v>0.23044284000000004</c:v>
                </c:pt>
                <c:pt idx="3963">
                  <c:v>0.23050071</c:v>
                </c:pt>
                <c:pt idx="3964">
                  <c:v>0.23055870000000001</c:v>
                </c:pt>
                <c:pt idx="3965">
                  <c:v>0.23061656999999997</c:v>
                </c:pt>
                <c:pt idx="3966">
                  <c:v>0.23067444000000001</c:v>
                </c:pt>
                <c:pt idx="3967">
                  <c:v>0.23073231000000002</c:v>
                </c:pt>
                <c:pt idx="3968">
                  <c:v>0.23079018000000004</c:v>
                </c:pt>
                <c:pt idx="3969">
                  <c:v>0.23084805000000003</c:v>
                </c:pt>
                <c:pt idx="3970">
                  <c:v>0.23090615000000003</c:v>
                </c:pt>
                <c:pt idx="3971">
                  <c:v>0.23096414000000004</c:v>
                </c:pt>
                <c:pt idx="3972">
                  <c:v>0.23102212</c:v>
                </c:pt>
                <c:pt idx="3973">
                  <c:v>0.23107929999999999</c:v>
                </c:pt>
                <c:pt idx="3974">
                  <c:v>0.23113729000000002</c:v>
                </c:pt>
                <c:pt idx="3975">
                  <c:v>0.23119527000000001</c:v>
                </c:pt>
                <c:pt idx="3976">
                  <c:v>0.23125314000000002</c:v>
                </c:pt>
                <c:pt idx="3977">
                  <c:v>0.23131124000000003</c:v>
                </c:pt>
                <c:pt idx="3978">
                  <c:v>0.23136888000000003</c:v>
                </c:pt>
                <c:pt idx="3979">
                  <c:v>0.23142674999999999</c:v>
                </c:pt>
                <c:pt idx="3980">
                  <c:v>0.23148473999999999</c:v>
                </c:pt>
                <c:pt idx="3981">
                  <c:v>0.23154249000000002</c:v>
                </c:pt>
                <c:pt idx="3982">
                  <c:v>0.23160048000000003</c:v>
                </c:pt>
                <c:pt idx="3983">
                  <c:v>0.23165835000000001</c:v>
                </c:pt>
                <c:pt idx="3984">
                  <c:v>0.23171622000000003</c:v>
                </c:pt>
                <c:pt idx="3985">
                  <c:v>0.23177408999999999</c:v>
                </c:pt>
                <c:pt idx="3986">
                  <c:v>0.23183218999999999</c:v>
                </c:pt>
                <c:pt idx="3987">
                  <c:v>0.23188995000000001</c:v>
                </c:pt>
                <c:pt idx="3988">
                  <c:v>0.23194770000000003</c:v>
                </c:pt>
                <c:pt idx="3989">
                  <c:v>0.23200556999999997</c:v>
                </c:pt>
                <c:pt idx="3990">
                  <c:v>0.23206344000000004</c:v>
                </c:pt>
                <c:pt idx="3991">
                  <c:v>0.23212131</c:v>
                </c:pt>
                <c:pt idx="3992">
                  <c:v>0.23217918000000001</c:v>
                </c:pt>
                <c:pt idx="3993">
                  <c:v>0.23223705000000003</c:v>
                </c:pt>
                <c:pt idx="3994">
                  <c:v>0.23229493000000004</c:v>
                </c:pt>
                <c:pt idx="3995">
                  <c:v>0.23235291</c:v>
                </c:pt>
                <c:pt idx="3996">
                  <c:v>0.23241078000000004</c:v>
                </c:pt>
                <c:pt idx="3997">
                  <c:v>0.23246807000000003</c:v>
                </c:pt>
                <c:pt idx="3998">
                  <c:v>0.23252606000000001</c:v>
                </c:pt>
                <c:pt idx="3999">
                  <c:v>0.23258392999999997</c:v>
                </c:pt>
                <c:pt idx="4000">
                  <c:v>0.23264180000000001</c:v>
                </c:pt>
                <c:pt idx="4001">
                  <c:v>0.23269967</c:v>
                </c:pt>
                <c:pt idx="4002">
                  <c:v>0.23275754000000001</c:v>
                </c:pt>
                <c:pt idx="4003">
                  <c:v>0.23281563999999999</c:v>
                </c:pt>
                <c:pt idx="4004">
                  <c:v>0.23287350999999998</c:v>
                </c:pt>
                <c:pt idx="4005">
                  <c:v>0.23293137999999999</c:v>
                </c:pt>
                <c:pt idx="4006">
                  <c:v>0.23298925000000004</c:v>
                </c:pt>
                <c:pt idx="4007">
                  <c:v>0.23304736000000004</c:v>
                </c:pt>
                <c:pt idx="4008">
                  <c:v>0.23310523000000002</c:v>
                </c:pt>
                <c:pt idx="4009">
                  <c:v>0.23316310000000001</c:v>
                </c:pt>
                <c:pt idx="4010">
                  <c:v>0.23322039000000003</c:v>
                </c:pt>
                <c:pt idx="4011">
                  <c:v>0.23327837000000001</c:v>
                </c:pt>
                <c:pt idx="4012">
                  <c:v>0.23333635999999999</c:v>
                </c:pt>
                <c:pt idx="4013">
                  <c:v>0.23339423000000004</c:v>
                </c:pt>
                <c:pt idx="4014">
                  <c:v>0.23345210000000002</c:v>
                </c:pt>
                <c:pt idx="4015">
                  <c:v>0.23350997000000001</c:v>
                </c:pt>
                <c:pt idx="4016">
                  <c:v>0.23356784000000003</c:v>
                </c:pt>
                <c:pt idx="4017">
                  <c:v>0.23362570999999996</c:v>
                </c:pt>
                <c:pt idx="4018">
                  <c:v>0.23368369999999997</c:v>
                </c:pt>
                <c:pt idx="4019">
                  <c:v>0.23374168000000003</c:v>
                </c:pt>
                <c:pt idx="4020">
                  <c:v>0.23379921000000004</c:v>
                </c:pt>
                <c:pt idx="4021">
                  <c:v>0.23385707999999997</c:v>
                </c:pt>
                <c:pt idx="4022">
                  <c:v>0.23391495000000004</c:v>
                </c:pt>
                <c:pt idx="4023">
                  <c:v>0.23397282</c:v>
                </c:pt>
                <c:pt idx="4024">
                  <c:v>0.23403092</c:v>
                </c:pt>
                <c:pt idx="4025">
                  <c:v>0.23408878999999999</c:v>
                </c:pt>
                <c:pt idx="4026">
                  <c:v>0.23414689000000002</c:v>
                </c:pt>
                <c:pt idx="4027">
                  <c:v>0.23420442000000002</c:v>
                </c:pt>
                <c:pt idx="4028">
                  <c:v>0.23426216999999999</c:v>
                </c:pt>
                <c:pt idx="4029">
                  <c:v>0.23432004000000001</c:v>
                </c:pt>
                <c:pt idx="4030">
                  <c:v>0.23437790999999997</c:v>
                </c:pt>
                <c:pt idx="4031">
                  <c:v>0.23443578000000004</c:v>
                </c:pt>
                <c:pt idx="4032">
                  <c:v>0.23449376999999999</c:v>
                </c:pt>
                <c:pt idx="4033">
                  <c:v>0.23455164000000001</c:v>
                </c:pt>
                <c:pt idx="4034">
                  <c:v>0.23460939000000003</c:v>
                </c:pt>
                <c:pt idx="4035">
                  <c:v>0.23466749000000003</c:v>
                </c:pt>
                <c:pt idx="4036">
                  <c:v>0.23472536999999999</c:v>
                </c:pt>
                <c:pt idx="4037">
                  <c:v>0.23478324000000003</c:v>
                </c:pt>
                <c:pt idx="4038">
                  <c:v>0.23484076000000001</c:v>
                </c:pt>
                <c:pt idx="4039">
                  <c:v>0.23489863000000002</c:v>
                </c:pt>
                <c:pt idx="4040">
                  <c:v>0.23495650000000001</c:v>
                </c:pt>
                <c:pt idx="4041">
                  <c:v>0.23501437000000003</c:v>
                </c:pt>
                <c:pt idx="4042">
                  <c:v>0.23507223999999999</c:v>
                </c:pt>
                <c:pt idx="4043">
                  <c:v>0.23513011</c:v>
                </c:pt>
                <c:pt idx="4044">
                  <c:v>0.23518797999999996</c:v>
                </c:pt>
                <c:pt idx="4045">
                  <c:v>0.23524585000000003</c:v>
                </c:pt>
                <c:pt idx="4046">
                  <c:v>0.23530371999999997</c:v>
                </c:pt>
                <c:pt idx="4047">
                  <c:v>0.23536159000000001</c:v>
                </c:pt>
                <c:pt idx="4048">
                  <c:v>0.23541946000000005</c:v>
                </c:pt>
                <c:pt idx="4049">
                  <c:v>0.23547745000000003</c:v>
                </c:pt>
                <c:pt idx="4050">
                  <c:v>0.23553531999999999</c:v>
                </c:pt>
                <c:pt idx="4051">
                  <c:v>0.23559319000000004</c:v>
                </c:pt>
                <c:pt idx="4052">
                  <c:v>0.23565129000000001</c:v>
                </c:pt>
                <c:pt idx="4053">
                  <c:v>0.23570916000000003</c:v>
                </c:pt>
                <c:pt idx="4054">
                  <c:v>0.23576702999999999</c:v>
                </c:pt>
                <c:pt idx="4055">
                  <c:v>0.2358249</c:v>
                </c:pt>
                <c:pt idx="4056">
                  <c:v>0.23588276999999996</c:v>
                </c:pt>
                <c:pt idx="4057">
                  <c:v>0.23594064000000003</c:v>
                </c:pt>
                <c:pt idx="4058">
                  <c:v>0.23599850999999999</c:v>
                </c:pt>
                <c:pt idx="4059">
                  <c:v>0.23605638000000004</c:v>
                </c:pt>
                <c:pt idx="4060">
                  <c:v>0.23611425000000003</c:v>
                </c:pt>
                <c:pt idx="4061">
                  <c:v>0.23617178</c:v>
                </c:pt>
                <c:pt idx="4062">
                  <c:v>0.23622965000000001</c:v>
                </c:pt>
                <c:pt idx="4063">
                  <c:v>0.23628763000000003</c:v>
                </c:pt>
                <c:pt idx="4064">
                  <c:v>0.23634562000000001</c:v>
                </c:pt>
                <c:pt idx="4065">
                  <c:v>0.23640349000000002</c:v>
                </c:pt>
                <c:pt idx="4066">
                  <c:v>0.23646136000000004</c:v>
                </c:pt>
                <c:pt idx="4067">
                  <c:v>0.23651923000000005</c:v>
                </c:pt>
                <c:pt idx="4068">
                  <c:v>0.23657710000000001</c:v>
                </c:pt>
                <c:pt idx="4069">
                  <c:v>0.23663519999999999</c:v>
                </c:pt>
                <c:pt idx="4070">
                  <c:v>0.23669307000000001</c:v>
                </c:pt>
                <c:pt idx="4071">
                  <c:v>0.23675048000000004</c:v>
                </c:pt>
                <c:pt idx="4072">
                  <c:v>0.23680835000000003</c:v>
                </c:pt>
                <c:pt idx="4073">
                  <c:v>0.23686621999999999</c:v>
                </c:pt>
                <c:pt idx="4074">
                  <c:v>0.23692409000000003</c:v>
                </c:pt>
                <c:pt idx="4075">
                  <c:v>0.23698208000000004</c:v>
                </c:pt>
                <c:pt idx="4076">
                  <c:v>0.23703995000000003</c:v>
                </c:pt>
                <c:pt idx="4077">
                  <c:v>0.23709781999999999</c:v>
                </c:pt>
                <c:pt idx="4078">
                  <c:v>0.2371558</c:v>
                </c:pt>
                <c:pt idx="4079">
                  <c:v>0.23721368000000004</c:v>
                </c:pt>
                <c:pt idx="4080">
                  <c:v>0.23727155</c:v>
                </c:pt>
                <c:pt idx="4081">
                  <c:v>0.23732942000000001</c:v>
                </c:pt>
                <c:pt idx="4082">
                  <c:v>0.23738729000000003</c:v>
                </c:pt>
                <c:pt idx="4083">
                  <c:v>0.23744516000000002</c:v>
                </c:pt>
                <c:pt idx="4084">
                  <c:v>0.23750303000000003</c:v>
                </c:pt>
                <c:pt idx="4085">
                  <c:v>0.23756089999999999</c:v>
                </c:pt>
                <c:pt idx="4086">
                  <c:v>0.23761877000000001</c:v>
                </c:pt>
                <c:pt idx="4087">
                  <c:v>0.23767686999999998</c:v>
                </c:pt>
                <c:pt idx="4088">
                  <c:v>0.23773474000000003</c:v>
                </c:pt>
                <c:pt idx="4089">
                  <c:v>0.23779249000000005</c:v>
                </c:pt>
                <c:pt idx="4090">
                  <c:v>0.23785048000000003</c:v>
                </c:pt>
                <c:pt idx="4091">
                  <c:v>0.23790776999999999</c:v>
                </c:pt>
                <c:pt idx="4092">
                  <c:v>0.23796564000000003</c:v>
                </c:pt>
                <c:pt idx="4093">
                  <c:v>0.23802350999999997</c:v>
                </c:pt>
                <c:pt idx="4094">
                  <c:v>0.23808138000000004</c:v>
                </c:pt>
                <c:pt idx="4095">
                  <c:v>0.23813949000000004</c:v>
                </c:pt>
                <c:pt idx="4096">
                  <c:v>0.23819736000000002</c:v>
                </c:pt>
                <c:pt idx="4097">
                  <c:v>0.23825534000000004</c:v>
                </c:pt>
                <c:pt idx="4098">
                  <c:v>0.23831321000000003</c:v>
                </c:pt>
                <c:pt idx="4099">
                  <c:v>0.23837120000000001</c:v>
                </c:pt>
                <c:pt idx="4100">
                  <c:v>0.23842917999999999</c:v>
                </c:pt>
                <c:pt idx="4101">
                  <c:v>0.23848659000000003</c:v>
                </c:pt>
                <c:pt idx="4102">
                  <c:v>0.23854446000000004</c:v>
                </c:pt>
                <c:pt idx="4103">
                  <c:v>0.23860244999999999</c:v>
                </c:pt>
                <c:pt idx="4104">
                  <c:v>0.23866008999999999</c:v>
                </c:pt>
                <c:pt idx="4105">
                  <c:v>0.23871796000000003</c:v>
                </c:pt>
                <c:pt idx="4106">
                  <c:v>0.23877593999999999</c:v>
                </c:pt>
                <c:pt idx="4107">
                  <c:v>0.23883381000000001</c:v>
                </c:pt>
                <c:pt idx="4108">
                  <c:v>0.23889179999999999</c:v>
                </c:pt>
                <c:pt idx="4109">
                  <c:v>0.23894955000000004</c:v>
                </c:pt>
                <c:pt idx="4110">
                  <c:v>0.23900742999999999</c:v>
                </c:pt>
                <c:pt idx="4111">
                  <c:v>0.23906553000000003</c:v>
                </c:pt>
                <c:pt idx="4112">
                  <c:v>0.23912340000000001</c:v>
                </c:pt>
                <c:pt idx="4113">
                  <c:v>0.23918138000000003</c:v>
                </c:pt>
                <c:pt idx="4114">
                  <c:v>0.23923925000000001</c:v>
                </c:pt>
                <c:pt idx="4115">
                  <c:v>0.23929712000000003</c:v>
                </c:pt>
                <c:pt idx="4116">
                  <c:v>0.23935511000000001</c:v>
                </c:pt>
                <c:pt idx="4117">
                  <c:v>0.23941240000000005</c:v>
                </c:pt>
                <c:pt idx="4118">
                  <c:v>0.23947027000000001</c:v>
                </c:pt>
                <c:pt idx="4119">
                  <c:v>0.23952825999999999</c:v>
                </c:pt>
                <c:pt idx="4120">
                  <c:v>0.23958613000000004</c:v>
                </c:pt>
                <c:pt idx="4121">
                  <c:v>0.23964400000000002</c:v>
                </c:pt>
                <c:pt idx="4122">
                  <c:v>0.23970187000000001</c:v>
                </c:pt>
                <c:pt idx="4123">
                  <c:v>0.23975974000000003</c:v>
                </c:pt>
                <c:pt idx="4124">
                  <c:v>0.23981760999999999</c:v>
                </c:pt>
                <c:pt idx="4125">
                  <c:v>0.23987548000000003</c:v>
                </c:pt>
                <c:pt idx="4126">
                  <c:v>0.23993335000000002</c:v>
                </c:pt>
                <c:pt idx="4127">
                  <c:v>0.23999122000000003</c:v>
                </c:pt>
                <c:pt idx="4128">
                  <c:v>0.24004909000000002</c:v>
                </c:pt>
                <c:pt idx="4129">
                  <c:v>0.24010696000000001</c:v>
                </c:pt>
                <c:pt idx="4130">
                  <c:v>0.24016483000000002</c:v>
                </c:pt>
                <c:pt idx="4131">
                  <c:v>0.24022282</c:v>
                </c:pt>
                <c:pt idx="4132">
                  <c:v>0.24028068999999999</c:v>
                </c:pt>
                <c:pt idx="4133">
                  <c:v>0.24033856000000001</c:v>
                </c:pt>
                <c:pt idx="4134">
                  <c:v>0.24039642999999999</c:v>
                </c:pt>
                <c:pt idx="4135">
                  <c:v>0.24045442000000003</c:v>
                </c:pt>
                <c:pt idx="4136">
                  <c:v>0.24051229000000002</c:v>
                </c:pt>
                <c:pt idx="4137">
                  <c:v>0.24057016000000001</c:v>
                </c:pt>
                <c:pt idx="4138">
                  <c:v>0.24062802999999997</c:v>
                </c:pt>
                <c:pt idx="4139">
                  <c:v>0.24068566999999996</c:v>
                </c:pt>
                <c:pt idx="4140">
                  <c:v>0.24074354000000003</c:v>
                </c:pt>
                <c:pt idx="4141">
                  <c:v>0.24080164000000001</c:v>
                </c:pt>
                <c:pt idx="4142">
                  <c:v>0.24085951</c:v>
                </c:pt>
                <c:pt idx="4143">
                  <c:v>0.24091738000000001</c:v>
                </c:pt>
                <c:pt idx="4144">
                  <c:v>0.24097536999999999</c:v>
                </c:pt>
                <c:pt idx="4145">
                  <c:v>0.24103266000000001</c:v>
                </c:pt>
                <c:pt idx="4146">
                  <c:v>0.24109075999999999</c:v>
                </c:pt>
                <c:pt idx="4147">
                  <c:v>0.24114874000000003</c:v>
                </c:pt>
                <c:pt idx="4148">
                  <c:v>0.24120662000000001</c:v>
                </c:pt>
                <c:pt idx="4149">
                  <c:v>0.24126449000000005</c:v>
                </c:pt>
                <c:pt idx="4150">
                  <c:v>0.24132247000000001</c:v>
                </c:pt>
                <c:pt idx="4151">
                  <c:v>0.24138034000000003</c:v>
                </c:pt>
                <c:pt idx="4152">
                  <c:v>0.24143821000000001</c:v>
                </c:pt>
                <c:pt idx="4153">
                  <c:v>0.24149574000000001</c:v>
                </c:pt>
                <c:pt idx="4154">
                  <c:v>0.24155361</c:v>
                </c:pt>
                <c:pt idx="4155">
                  <c:v>0.24161158999999999</c:v>
                </c:pt>
                <c:pt idx="4156">
                  <c:v>0.24172732999999999</c:v>
                </c:pt>
                <c:pt idx="4157">
                  <c:v>0.24178520000000003</c:v>
                </c:pt>
                <c:pt idx="4158">
                  <c:v>0.24184306999999999</c:v>
                </c:pt>
                <c:pt idx="4159">
                  <c:v>0.24190094000000004</c:v>
                </c:pt>
                <c:pt idx="4160">
                  <c:v>0.24195881000000002</c:v>
                </c:pt>
                <c:pt idx="4161">
                  <c:v>0.24201645000000002</c:v>
                </c:pt>
                <c:pt idx="4162">
                  <c:v>0.24207432000000001</c:v>
                </c:pt>
                <c:pt idx="4163">
                  <c:v>0.24213219000000002</c:v>
                </c:pt>
                <c:pt idx="4164">
                  <c:v>0.24219006000000001</c:v>
                </c:pt>
                <c:pt idx="4165">
                  <c:v>0.24224793000000006</c:v>
                </c:pt>
                <c:pt idx="4166">
                  <c:v>0.24230579999999999</c:v>
                </c:pt>
                <c:pt idx="4167">
                  <c:v>0.24236368000000003</c:v>
                </c:pt>
                <c:pt idx="4168">
                  <c:v>0.24242166000000001</c:v>
                </c:pt>
                <c:pt idx="4169">
                  <c:v>0.24247953000000003</c:v>
                </c:pt>
                <c:pt idx="4170">
                  <c:v>0.24253740000000001</c:v>
                </c:pt>
                <c:pt idx="4171">
                  <c:v>0.24259539000000002</c:v>
                </c:pt>
                <c:pt idx="4172">
                  <c:v>0.24265326000000001</c:v>
                </c:pt>
                <c:pt idx="4173">
                  <c:v>0.24271113000000005</c:v>
                </c:pt>
                <c:pt idx="4174">
                  <c:v>0.24276900000000004</c:v>
                </c:pt>
                <c:pt idx="4175">
                  <c:v>0.24282687</c:v>
                </c:pt>
                <c:pt idx="4176">
                  <c:v>0.24288462</c:v>
                </c:pt>
                <c:pt idx="4177">
                  <c:v>0.24294261000000003</c:v>
                </c:pt>
                <c:pt idx="4178">
                  <c:v>0.24300047999999999</c:v>
                </c:pt>
                <c:pt idx="4179">
                  <c:v>0.24305835000000003</c:v>
                </c:pt>
                <c:pt idx="4180">
                  <c:v>0.24311634000000001</c:v>
                </c:pt>
                <c:pt idx="4181">
                  <c:v>0.24317421</c:v>
                </c:pt>
                <c:pt idx="4182">
                  <c:v>0.24323207999999999</c:v>
                </c:pt>
                <c:pt idx="4183">
                  <c:v>0.24329006000000003</c:v>
                </c:pt>
                <c:pt idx="4184">
                  <c:v>0.24334736000000004</c:v>
                </c:pt>
                <c:pt idx="4185">
                  <c:v>0.24340534000000005</c:v>
                </c:pt>
                <c:pt idx="4186">
                  <c:v>0.24346321000000004</c:v>
                </c:pt>
                <c:pt idx="4187">
                  <c:v>0.24352119999999999</c:v>
                </c:pt>
                <c:pt idx="4188">
                  <c:v>0.24357907000000001</c:v>
                </c:pt>
                <c:pt idx="4189">
                  <c:v>0.24363704999999999</c:v>
                </c:pt>
                <c:pt idx="4190">
                  <c:v>0.24369493000000003</c:v>
                </c:pt>
                <c:pt idx="4191">
                  <c:v>0.24375290999999999</c:v>
                </c:pt>
                <c:pt idx="4192">
                  <c:v>0.24381078000000003</c:v>
                </c:pt>
                <c:pt idx="4193">
                  <c:v>0.24386864999999999</c:v>
                </c:pt>
                <c:pt idx="4194">
                  <c:v>0.24392652000000001</c:v>
                </c:pt>
                <c:pt idx="4195">
                  <c:v>0.24398416000000003</c:v>
                </c:pt>
                <c:pt idx="4196">
                  <c:v>0.24404202999999999</c:v>
                </c:pt>
                <c:pt idx="4197">
                  <c:v>0.24409990000000004</c:v>
                </c:pt>
                <c:pt idx="4198">
                  <c:v>0.24415777</c:v>
                </c:pt>
                <c:pt idx="4199">
                  <c:v>0.24421564000000004</c:v>
                </c:pt>
                <c:pt idx="4200">
                  <c:v>0.24427362999999996</c:v>
                </c:pt>
                <c:pt idx="4201">
                  <c:v>0.24433162</c:v>
                </c:pt>
                <c:pt idx="4202">
                  <c:v>0.24438949000000001</c:v>
                </c:pt>
                <c:pt idx="4203">
                  <c:v>0.24444747000000006</c:v>
                </c:pt>
                <c:pt idx="4204">
                  <c:v>0.24450522999999999</c:v>
                </c:pt>
                <c:pt idx="4205">
                  <c:v>0.24456275000000002</c:v>
                </c:pt>
                <c:pt idx="4206">
                  <c:v>0.24462061999999998</c:v>
                </c:pt>
                <c:pt idx="4207">
                  <c:v>0.24467849000000003</c:v>
                </c:pt>
                <c:pt idx="4208">
                  <c:v>0.24473636000000001</c:v>
                </c:pt>
                <c:pt idx="4209">
                  <c:v>0.24479435000000002</c:v>
                </c:pt>
                <c:pt idx="4210">
                  <c:v>0.24485222000000001</c:v>
                </c:pt>
                <c:pt idx="4211">
                  <c:v>0.24491009000000005</c:v>
                </c:pt>
                <c:pt idx="4212">
                  <c:v>0.24496796000000004</c:v>
                </c:pt>
                <c:pt idx="4213">
                  <c:v>0.24502583000000003</c:v>
                </c:pt>
                <c:pt idx="4214">
                  <c:v>0.24508381000000001</c:v>
                </c:pt>
                <c:pt idx="4215">
                  <c:v>0.24514134000000004</c:v>
                </c:pt>
                <c:pt idx="4216">
                  <c:v>0.24519921000000003</c:v>
                </c:pt>
                <c:pt idx="4217">
                  <c:v>0.24525754000000002</c:v>
                </c:pt>
                <c:pt idx="4218">
                  <c:v>0.24531553000000003</c:v>
                </c:pt>
                <c:pt idx="4219">
                  <c:v>0.24537281999999996</c:v>
                </c:pt>
                <c:pt idx="4220">
                  <c:v>0.24543069000000003</c:v>
                </c:pt>
                <c:pt idx="4221">
                  <c:v>0.24548855999999999</c:v>
                </c:pt>
                <c:pt idx="4222">
                  <c:v>0.24554643000000007</c:v>
                </c:pt>
                <c:pt idx="4223">
                  <c:v>0.24560465000000001</c:v>
                </c:pt>
                <c:pt idx="4224">
                  <c:v>0.24566252</c:v>
                </c:pt>
                <c:pt idx="4225">
                  <c:v>0.24572050000000001</c:v>
                </c:pt>
                <c:pt idx="4226">
                  <c:v>0.24577849000000002</c:v>
                </c:pt>
                <c:pt idx="4227">
                  <c:v>0.24583578000000003</c:v>
                </c:pt>
                <c:pt idx="4228">
                  <c:v>0.24589364999999999</c:v>
                </c:pt>
                <c:pt idx="4229">
                  <c:v>0.24595164000000003</c:v>
                </c:pt>
                <c:pt idx="4230">
                  <c:v>0.24600950999999999</c:v>
                </c:pt>
                <c:pt idx="4231">
                  <c:v>0.24606749000000006</c:v>
                </c:pt>
                <c:pt idx="4232">
                  <c:v>0.24612537000000001</c:v>
                </c:pt>
                <c:pt idx="4233">
                  <c:v>0.24618324000000003</c:v>
                </c:pt>
                <c:pt idx="4234">
                  <c:v>0.24624111000000004</c:v>
                </c:pt>
                <c:pt idx="4235">
                  <c:v>0.24629898000000006</c:v>
                </c:pt>
                <c:pt idx="4236">
                  <c:v>0.24635684999999999</c:v>
                </c:pt>
                <c:pt idx="4237">
                  <c:v>0.24641472000000003</c:v>
                </c:pt>
                <c:pt idx="4238">
                  <c:v>0.24647258999999999</c:v>
                </c:pt>
                <c:pt idx="4239">
                  <c:v>0.24653057</c:v>
                </c:pt>
                <c:pt idx="4240">
                  <c:v>0.24658844000000002</c:v>
                </c:pt>
                <c:pt idx="4241">
                  <c:v>0.24664631000000004</c:v>
                </c:pt>
                <c:pt idx="4242">
                  <c:v>0.24670418000000005</c:v>
                </c:pt>
                <c:pt idx="4243">
                  <c:v>0.24676217000000003</c:v>
                </c:pt>
                <c:pt idx="4244">
                  <c:v>0.24682003999999999</c:v>
                </c:pt>
                <c:pt idx="4245">
                  <c:v>0.24687791000000001</c:v>
                </c:pt>
                <c:pt idx="4246">
                  <c:v>0.24693577999999999</c:v>
                </c:pt>
                <c:pt idx="4247">
                  <c:v>0.24699307000000004</c:v>
                </c:pt>
                <c:pt idx="4248">
                  <c:v>0.24705094000000002</c:v>
                </c:pt>
                <c:pt idx="4249">
                  <c:v>0.24710881000000001</c:v>
                </c:pt>
                <c:pt idx="4250">
                  <c:v>0.24716679999999999</c:v>
                </c:pt>
                <c:pt idx="4251">
                  <c:v>0.24722467000000001</c:v>
                </c:pt>
                <c:pt idx="4252">
                  <c:v>0.24728254000000002</c:v>
                </c:pt>
                <c:pt idx="4253">
                  <c:v>0.24734041000000004</c:v>
                </c:pt>
                <c:pt idx="4254">
                  <c:v>0.24739828000000005</c:v>
                </c:pt>
                <c:pt idx="4255">
                  <c:v>0.24745615000000004</c:v>
                </c:pt>
                <c:pt idx="4256">
                  <c:v>0.24751402000000003</c:v>
                </c:pt>
                <c:pt idx="4257">
                  <c:v>0.24757212000000001</c:v>
                </c:pt>
                <c:pt idx="4258">
                  <c:v>0.24762998999999999</c:v>
                </c:pt>
                <c:pt idx="4259">
                  <c:v>0.24768787</c:v>
                </c:pt>
                <c:pt idx="4260">
                  <c:v>0.24774585000000002</c:v>
                </c:pt>
                <c:pt idx="4261">
                  <c:v>0.24780372000000001</c:v>
                </c:pt>
                <c:pt idx="4262">
                  <c:v>0.24786158999999999</c:v>
                </c:pt>
                <c:pt idx="4263">
                  <c:v>0.24791946000000006</c:v>
                </c:pt>
                <c:pt idx="4264">
                  <c:v>0.24797745000000002</c:v>
                </c:pt>
                <c:pt idx="4265">
                  <c:v>0.24803496999999999</c:v>
                </c:pt>
                <c:pt idx="4266">
                  <c:v>0.24809284000000004</c:v>
                </c:pt>
                <c:pt idx="4267">
                  <c:v>0.24815071</c:v>
                </c:pt>
                <c:pt idx="4268">
                  <c:v>0.24820858000000004</c:v>
                </c:pt>
                <c:pt idx="4269">
                  <c:v>0.24826656999999999</c:v>
                </c:pt>
                <c:pt idx="4270">
                  <c:v>0.24832444000000004</c:v>
                </c:pt>
                <c:pt idx="4271">
                  <c:v>0.24838231000000002</c:v>
                </c:pt>
                <c:pt idx="4272">
                  <c:v>0.24844018000000007</c:v>
                </c:pt>
                <c:pt idx="4273">
                  <c:v>0.24849770000000002</c:v>
                </c:pt>
                <c:pt idx="4274">
                  <c:v>0.24855557</c:v>
                </c:pt>
                <c:pt idx="4275">
                  <c:v>0.24861344000000002</c:v>
                </c:pt>
                <c:pt idx="4276">
                  <c:v>0.24867131000000001</c:v>
                </c:pt>
                <c:pt idx="4277">
                  <c:v>0.24872917999999999</c:v>
                </c:pt>
                <c:pt idx="4278">
                  <c:v>0.24878705000000004</c:v>
                </c:pt>
                <c:pt idx="4279">
                  <c:v>0.24884492999999999</c:v>
                </c:pt>
                <c:pt idx="4280">
                  <c:v>0.24890280000000004</c:v>
                </c:pt>
                <c:pt idx="4281">
                  <c:v>0.24896077999999999</c:v>
                </c:pt>
                <c:pt idx="4282">
                  <c:v>0.24901865000000004</c:v>
                </c:pt>
                <c:pt idx="4283">
                  <c:v>0.24907652</c:v>
                </c:pt>
                <c:pt idx="4284">
                  <c:v>0.24913462</c:v>
                </c:pt>
                <c:pt idx="4285">
                  <c:v>0.24919249000000002</c:v>
                </c:pt>
                <c:pt idx="4286">
                  <c:v>0.24925037000000003</c:v>
                </c:pt>
                <c:pt idx="4287">
                  <c:v>0.24930824000000001</c:v>
                </c:pt>
                <c:pt idx="4288">
                  <c:v>0.24936634000000002</c:v>
                </c:pt>
                <c:pt idx="4289">
                  <c:v>0.24942363000000004</c:v>
                </c:pt>
                <c:pt idx="4290">
                  <c:v>0.24948150000000002</c:v>
                </c:pt>
                <c:pt idx="4291">
                  <c:v>0.24953937000000004</c:v>
                </c:pt>
                <c:pt idx="4292">
                  <c:v>0.24959736000000002</c:v>
                </c:pt>
                <c:pt idx="4293">
                  <c:v>0.24965523000000003</c:v>
                </c:pt>
                <c:pt idx="4294">
                  <c:v>0.24971310000000002</c:v>
                </c:pt>
                <c:pt idx="4295">
                  <c:v>0.24977097000000001</c:v>
                </c:pt>
                <c:pt idx="4296">
                  <c:v>0.24982884000000002</c:v>
                </c:pt>
                <c:pt idx="4297">
                  <c:v>0.24988671000000001</c:v>
                </c:pt>
                <c:pt idx="4298">
                  <c:v>0.24994458000000006</c:v>
                </c:pt>
                <c:pt idx="4299">
                  <c:v>0.25000245000000004</c:v>
                </c:pt>
                <c:pt idx="4300">
                  <c:v>0.25006055000000005</c:v>
                </c:pt>
                <c:pt idx="4301">
                  <c:v>0.25011854</c:v>
                </c:pt>
                <c:pt idx="4302">
                  <c:v>0.25017641000000002</c:v>
                </c:pt>
                <c:pt idx="4303">
                  <c:v>0.25023427999999998</c:v>
                </c:pt>
                <c:pt idx="4304">
                  <c:v>0.25029167999999996</c:v>
                </c:pt>
                <c:pt idx="4305">
                  <c:v>0.25034954999999998</c:v>
                </c:pt>
                <c:pt idx="4306">
                  <c:v>0.25040743000000004</c:v>
                </c:pt>
                <c:pt idx="4307">
                  <c:v>0.25046564000000004</c:v>
                </c:pt>
                <c:pt idx="4308">
                  <c:v>0.25052363</c:v>
                </c:pt>
                <c:pt idx="4309">
                  <c:v>0.25058150000000001</c:v>
                </c:pt>
                <c:pt idx="4310">
                  <c:v>0.25063936999999997</c:v>
                </c:pt>
                <c:pt idx="4311">
                  <c:v>0.25069723999999999</c:v>
                </c:pt>
                <c:pt idx="4312">
                  <c:v>0.25075452999999998</c:v>
                </c:pt>
                <c:pt idx="4313">
                  <c:v>0.25081252000000004</c:v>
                </c:pt>
                <c:pt idx="4314">
                  <c:v>0.25087039000000005</c:v>
                </c:pt>
                <c:pt idx="4315">
                  <c:v>0.25092837000000007</c:v>
                </c:pt>
                <c:pt idx="4316">
                  <c:v>0.25098624000000008</c:v>
                </c:pt>
                <c:pt idx="4317">
                  <c:v>0.25104411999999998</c:v>
                </c:pt>
                <c:pt idx="4318">
                  <c:v>0.25110210000000005</c:v>
                </c:pt>
                <c:pt idx="4319">
                  <c:v>0.25115997000000001</c:v>
                </c:pt>
                <c:pt idx="4320">
                  <c:v>0.25121784000000003</c:v>
                </c:pt>
                <c:pt idx="4321">
                  <c:v>0.25127582999999998</c:v>
                </c:pt>
                <c:pt idx="4322">
                  <c:v>0.25133370000000005</c:v>
                </c:pt>
                <c:pt idx="4323">
                  <c:v>0.25139157000000001</c:v>
                </c:pt>
                <c:pt idx="4324">
                  <c:v>0.25144943999999997</c:v>
                </c:pt>
                <c:pt idx="4325">
                  <c:v>0.25150730999999998</c:v>
                </c:pt>
                <c:pt idx="4326">
                  <c:v>0.25156472000000002</c:v>
                </c:pt>
                <c:pt idx="4327">
                  <c:v>0.25162270000000003</c:v>
                </c:pt>
                <c:pt idx="4328">
                  <c:v>0.2516805700000001</c:v>
                </c:pt>
                <c:pt idx="4329">
                  <c:v>0.25173856</c:v>
                </c:pt>
                <c:pt idx="4330">
                  <c:v>0.25179642999999996</c:v>
                </c:pt>
                <c:pt idx="4331">
                  <c:v>0.25185430000000003</c:v>
                </c:pt>
                <c:pt idx="4332">
                  <c:v>0.2519121700000001</c:v>
                </c:pt>
                <c:pt idx="4333">
                  <c:v>0.25197004000000001</c:v>
                </c:pt>
                <c:pt idx="4334">
                  <c:v>0.25202814000000001</c:v>
                </c:pt>
                <c:pt idx="4335">
                  <c:v>0.25208601000000008</c:v>
                </c:pt>
                <c:pt idx="4336">
                  <c:v>0.25214388000000004</c:v>
                </c:pt>
                <c:pt idx="4337">
                  <c:v>0.25220140999999996</c:v>
                </c:pt>
                <c:pt idx="4338">
                  <c:v>0.25225938999999997</c:v>
                </c:pt>
                <c:pt idx="4339">
                  <c:v>0.25231726000000004</c:v>
                </c:pt>
                <c:pt idx="4340">
                  <c:v>0.2523753700000001</c:v>
                </c:pt>
                <c:pt idx="4341">
                  <c:v>0.25243323999999995</c:v>
                </c:pt>
                <c:pt idx="4342">
                  <c:v>0.25249087000000003</c:v>
                </c:pt>
                <c:pt idx="4343">
                  <c:v>0.25254874000000005</c:v>
                </c:pt>
                <c:pt idx="4344">
                  <c:v>0.25260650000000001</c:v>
                </c:pt>
                <c:pt idx="4345">
                  <c:v>0.25266449000000002</c:v>
                </c:pt>
                <c:pt idx="4346">
                  <c:v>0.25272247000000003</c:v>
                </c:pt>
                <c:pt idx="4347">
                  <c:v>0.25278034000000005</c:v>
                </c:pt>
                <c:pt idx="4348">
                  <c:v>0.25283821000000001</c:v>
                </c:pt>
                <c:pt idx="4349">
                  <c:v>0.25289608000000002</c:v>
                </c:pt>
                <c:pt idx="4350">
                  <c:v>0.25295418000000003</c:v>
                </c:pt>
                <c:pt idx="4351">
                  <c:v>0.25301194000000005</c:v>
                </c:pt>
                <c:pt idx="4352">
                  <c:v>0.25306981000000001</c:v>
                </c:pt>
                <c:pt idx="4353">
                  <c:v>0.25312710000000005</c:v>
                </c:pt>
                <c:pt idx="4354">
                  <c:v>0.25318497000000006</c:v>
                </c:pt>
                <c:pt idx="4355">
                  <c:v>0.25324296000000002</c:v>
                </c:pt>
                <c:pt idx="4356">
                  <c:v>0.25330083000000003</c:v>
                </c:pt>
                <c:pt idx="4357">
                  <c:v>0.2533588100000001</c:v>
                </c:pt>
                <c:pt idx="4358">
                  <c:v>0.25341657000000006</c:v>
                </c:pt>
                <c:pt idx="4359">
                  <c:v>0.25347444000000002</c:v>
                </c:pt>
                <c:pt idx="4360">
                  <c:v>0.25353230999999998</c:v>
                </c:pt>
                <c:pt idx="4361">
                  <c:v>0.25359030000000005</c:v>
                </c:pt>
                <c:pt idx="4362">
                  <c:v>0.25364817000000001</c:v>
                </c:pt>
                <c:pt idx="4363">
                  <c:v>0.25370603999999997</c:v>
                </c:pt>
                <c:pt idx="4364">
                  <c:v>0.25376401999999998</c:v>
                </c:pt>
                <c:pt idx="4365">
                  <c:v>0.25382189000000011</c:v>
                </c:pt>
                <c:pt idx="4366">
                  <c:v>0.25387976000000007</c:v>
                </c:pt>
                <c:pt idx="4367">
                  <c:v>0.25393763000000003</c:v>
                </c:pt>
                <c:pt idx="4368">
                  <c:v>0.25399550000000004</c:v>
                </c:pt>
                <c:pt idx="4369">
                  <c:v>0.25405313999999996</c:v>
                </c:pt>
                <c:pt idx="4370">
                  <c:v>0.25411112999999996</c:v>
                </c:pt>
                <c:pt idx="4371">
                  <c:v>0.25416900000000003</c:v>
                </c:pt>
                <c:pt idx="4372">
                  <c:v>0.2542268700000001</c:v>
                </c:pt>
                <c:pt idx="4373">
                  <c:v>0.25428474000000001</c:v>
                </c:pt>
                <c:pt idx="4374">
                  <c:v>0.25434261000000002</c:v>
                </c:pt>
                <c:pt idx="4375">
                  <c:v>0.25440048000000004</c:v>
                </c:pt>
                <c:pt idx="4376">
                  <c:v>0.25445835</c:v>
                </c:pt>
                <c:pt idx="4377">
                  <c:v>0.25451645000000001</c:v>
                </c:pt>
                <c:pt idx="4378">
                  <c:v>0.25457398000000003</c:v>
                </c:pt>
                <c:pt idx="4379">
                  <c:v>0.25463184999999999</c:v>
                </c:pt>
                <c:pt idx="4380">
                  <c:v>0.25468995</c:v>
                </c:pt>
                <c:pt idx="4381">
                  <c:v>0.25474769999999997</c:v>
                </c:pt>
                <c:pt idx="4382">
                  <c:v>0.25480557000000004</c:v>
                </c:pt>
                <c:pt idx="4383">
                  <c:v>0.25486321000000001</c:v>
                </c:pt>
                <c:pt idx="4384">
                  <c:v>0.25492108000000002</c:v>
                </c:pt>
                <c:pt idx="4385">
                  <c:v>0.25497907000000003</c:v>
                </c:pt>
                <c:pt idx="4386">
                  <c:v>0.25503740000000003</c:v>
                </c:pt>
                <c:pt idx="4387">
                  <c:v>0.25509481000000001</c:v>
                </c:pt>
                <c:pt idx="4388">
                  <c:v>0.25515280000000001</c:v>
                </c:pt>
                <c:pt idx="4389">
                  <c:v>0.25521054999999998</c:v>
                </c:pt>
                <c:pt idx="4390">
                  <c:v>0.25526854000000004</c:v>
                </c:pt>
                <c:pt idx="4391">
                  <c:v>0.25532641000000006</c:v>
                </c:pt>
                <c:pt idx="4392">
                  <c:v>0.25538428000000007</c:v>
                </c:pt>
                <c:pt idx="4393">
                  <c:v>0.25544214999999998</c:v>
                </c:pt>
                <c:pt idx="4394">
                  <c:v>0.25550002000000005</c:v>
                </c:pt>
                <c:pt idx="4395">
                  <c:v>0.25555800000000001</c:v>
                </c:pt>
                <c:pt idx="4396">
                  <c:v>0.25561599000000002</c:v>
                </c:pt>
                <c:pt idx="4397">
                  <c:v>0.2556734</c:v>
                </c:pt>
                <c:pt idx="4398">
                  <c:v>0.25573126999999996</c:v>
                </c:pt>
                <c:pt idx="4399">
                  <c:v>0.25578924999999997</c:v>
                </c:pt>
                <c:pt idx="4400">
                  <c:v>0.25584711999999998</c:v>
                </c:pt>
                <c:pt idx="4401">
                  <c:v>0.25590511000000005</c:v>
                </c:pt>
                <c:pt idx="4402">
                  <c:v>0.25596298000000006</c:v>
                </c:pt>
                <c:pt idx="4403">
                  <c:v>0.25602085000000002</c:v>
                </c:pt>
                <c:pt idx="4404">
                  <c:v>0.25607872000000004</c:v>
                </c:pt>
                <c:pt idx="4405">
                  <c:v>0.25613659</c:v>
                </c:pt>
                <c:pt idx="4406">
                  <c:v>0.25619458000000001</c:v>
                </c:pt>
                <c:pt idx="4407">
                  <c:v>0.25625244999999996</c:v>
                </c:pt>
                <c:pt idx="4408">
                  <c:v>0.25631032000000004</c:v>
                </c:pt>
                <c:pt idx="4409">
                  <c:v>0.25636819000000005</c:v>
                </c:pt>
                <c:pt idx="4410">
                  <c:v>0.25642606000000007</c:v>
                </c:pt>
                <c:pt idx="4411">
                  <c:v>0.25648393000000008</c:v>
                </c:pt>
                <c:pt idx="4412">
                  <c:v>0.25654144999999995</c:v>
                </c:pt>
                <c:pt idx="4413">
                  <c:v>0.25659931999999996</c:v>
                </c:pt>
                <c:pt idx="4414">
                  <c:v>0.25665731000000003</c:v>
                </c:pt>
                <c:pt idx="4415">
                  <c:v>0.25671518000000004</c:v>
                </c:pt>
                <c:pt idx="4416">
                  <c:v>0.25677317</c:v>
                </c:pt>
                <c:pt idx="4417">
                  <c:v>0.25683103999999995</c:v>
                </c:pt>
                <c:pt idx="4418">
                  <c:v>0.25688891000000014</c:v>
                </c:pt>
                <c:pt idx="4419">
                  <c:v>0.25694666000000005</c:v>
                </c:pt>
                <c:pt idx="4420">
                  <c:v>0.25700465</c:v>
                </c:pt>
                <c:pt idx="4421">
                  <c:v>0.25706240000000002</c:v>
                </c:pt>
                <c:pt idx="4422">
                  <c:v>0.25712062000000002</c:v>
                </c:pt>
                <c:pt idx="4423">
                  <c:v>0.25717849000000004</c:v>
                </c:pt>
                <c:pt idx="4424">
                  <c:v>0.25723600999999996</c:v>
                </c:pt>
                <c:pt idx="4425">
                  <c:v>0.25729376999999998</c:v>
                </c:pt>
                <c:pt idx="4426">
                  <c:v>0.25735175000000005</c:v>
                </c:pt>
                <c:pt idx="4427">
                  <c:v>0.25740962000000001</c:v>
                </c:pt>
                <c:pt idx="4428">
                  <c:v>0.25746749000000002</c:v>
                </c:pt>
                <c:pt idx="4429">
                  <c:v>0.25752537000000003</c:v>
                </c:pt>
                <c:pt idx="4430">
                  <c:v>0.25758324000000005</c:v>
                </c:pt>
                <c:pt idx="4431">
                  <c:v>0.25764110999999995</c:v>
                </c:pt>
                <c:pt idx="4432">
                  <c:v>0.25769898000000002</c:v>
                </c:pt>
                <c:pt idx="4433">
                  <c:v>0.25775695999999998</c:v>
                </c:pt>
                <c:pt idx="4434">
                  <c:v>0.2578149500000001</c:v>
                </c:pt>
                <c:pt idx="4435">
                  <c:v>0.25787282000000006</c:v>
                </c:pt>
                <c:pt idx="4436">
                  <c:v>0.25793080000000002</c:v>
                </c:pt>
                <c:pt idx="4437">
                  <c:v>0.25798810000000005</c:v>
                </c:pt>
                <c:pt idx="4438">
                  <c:v>0.25804655000000004</c:v>
                </c:pt>
                <c:pt idx="4439">
                  <c:v>0.25810442</c:v>
                </c:pt>
                <c:pt idx="4440">
                  <c:v>0.25816217000000002</c:v>
                </c:pt>
                <c:pt idx="4441">
                  <c:v>0.25822015999999998</c:v>
                </c:pt>
                <c:pt idx="4442">
                  <c:v>0.25827803000000005</c:v>
                </c:pt>
                <c:pt idx="4443">
                  <c:v>0.25833590000000001</c:v>
                </c:pt>
                <c:pt idx="4444">
                  <c:v>0.25839319000000005</c:v>
                </c:pt>
                <c:pt idx="4445">
                  <c:v>0.25845106000000001</c:v>
                </c:pt>
                <c:pt idx="4446">
                  <c:v>0.25850893000000008</c:v>
                </c:pt>
                <c:pt idx="4447">
                  <c:v>0.2585668000000001</c:v>
                </c:pt>
                <c:pt idx="4448">
                  <c:v>0.25862501999999998</c:v>
                </c:pt>
                <c:pt idx="4449">
                  <c:v>0.25868289000000005</c:v>
                </c:pt>
                <c:pt idx="4450">
                  <c:v>0.25874087000000001</c:v>
                </c:pt>
                <c:pt idx="4451">
                  <c:v>0.25879874000000003</c:v>
                </c:pt>
                <c:pt idx="4452">
                  <c:v>0.25885662000000004</c:v>
                </c:pt>
                <c:pt idx="4453">
                  <c:v>0.25891449000000005</c:v>
                </c:pt>
                <c:pt idx="4454">
                  <c:v>0.25897236000000007</c:v>
                </c:pt>
                <c:pt idx="4455">
                  <c:v>0.25903022999999997</c:v>
                </c:pt>
                <c:pt idx="4456">
                  <c:v>0.2590882100000001</c:v>
                </c:pt>
                <c:pt idx="4457">
                  <c:v>0.25914549999999997</c:v>
                </c:pt>
                <c:pt idx="4458">
                  <c:v>0.25920337000000004</c:v>
                </c:pt>
                <c:pt idx="4459">
                  <c:v>0.25926123999999995</c:v>
                </c:pt>
                <c:pt idx="4460">
                  <c:v>0.25931923000000001</c:v>
                </c:pt>
                <c:pt idx="4461">
                  <c:v>0.25937710000000008</c:v>
                </c:pt>
                <c:pt idx="4462">
                  <c:v>0.2594349700000001</c:v>
                </c:pt>
                <c:pt idx="4463">
                  <c:v>0.25949284</c:v>
                </c:pt>
                <c:pt idx="4464">
                  <c:v>0.25955083000000001</c:v>
                </c:pt>
                <c:pt idx="4465">
                  <c:v>0.25960893000000002</c:v>
                </c:pt>
                <c:pt idx="4466">
                  <c:v>0.25966680000000003</c:v>
                </c:pt>
                <c:pt idx="4467">
                  <c:v>0.2597246700000001</c:v>
                </c:pt>
                <c:pt idx="4468">
                  <c:v>0.25978254000000001</c:v>
                </c:pt>
                <c:pt idx="4469">
                  <c:v>0.25984041000000002</c:v>
                </c:pt>
                <c:pt idx="4470">
                  <c:v>0.25989840000000003</c:v>
                </c:pt>
                <c:pt idx="4471">
                  <c:v>0.25995569000000002</c:v>
                </c:pt>
                <c:pt idx="4472">
                  <c:v>0.26001343999999998</c:v>
                </c:pt>
                <c:pt idx="4473">
                  <c:v>0.26007143000000005</c:v>
                </c:pt>
                <c:pt idx="4474">
                  <c:v>0.26012930000000001</c:v>
                </c:pt>
                <c:pt idx="4475">
                  <c:v>0.26018717000000002</c:v>
                </c:pt>
                <c:pt idx="4476">
                  <c:v>0.26024515999999992</c:v>
                </c:pt>
                <c:pt idx="4477">
                  <c:v>0.26030291000000005</c:v>
                </c:pt>
                <c:pt idx="4478">
                  <c:v>0.26036078000000007</c:v>
                </c:pt>
                <c:pt idx="4479">
                  <c:v>0.26041877000000008</c:v>
                </c:pt>
                <c:pt idx="4480">
                  <c:v>0.2604765200000001</c:v>
                </c:pt>
                <c:pt idx="4481">
                  <c:v>0.26053451</c:v>
                </c:pt>
                <c:pt idx="4482">
                  <c:v>0.26059261</c:v>
                </c:pt>
                <c:pt idx="4483">
                  <c:v>0.26065048000000002</c:v>
                </c:pt>
                <c:pt idx="4484">
                  <c:v>0.26070847000000008</c:v>
                </c:pt>
                <c:pt idx="4485">
                  <c:v>0.26076634000000004</c:v>
                </c:pt>
                <c:pt idx="4486">
                  <c:v>0.26082363000000003</c:v>
                </c:pt>
                <c:pt idx="4487">
                  <c:v>0.2608815000000001</c:v>
                </c:pt>
                <c:pt idx="4488">
                  <c:v>0.26093937</c:v>
                </c:pt>
                <c:pt idx="4489">
                  <c:v>0.26099723999999996</c:v>
                </c:pt>
                <c:pt idx="4490">
                  <c:v>0.26105523000000003</c:v>
                </c:pt>
                <c:pt idx="4491">
                  <c:v>0.26111332999999998</c:v>
                </c:pt>
                <c:pt idx="4492">
                  <c:v>0.26117120000000005</c:v>
                </c:pt>
                <c:pt idx="4493">
                  <c:v>0.26122907000000001</c:v>
                </c:pt>
                <c:pt idx="4494">
                  <c:v>0.26128704999999997</c:v>
                </c:pt>
                <c:pt idx="4495">
                  <c:v>0.26134493000000003</c:v>
                </c:pt>
                <c:pt idx="4496">
                  <c:v>0.2614028000000001</c:v>
                </c:pt>
                <c:pt idx="4497">
                  <c:v>0.26146067000000006</c:v>
                </c:pt>
                <c:pt idx="4498">
                  <c:v>0.2615180700000001</c:v>
                </c:pt>
                <c:pt idx="4499">
                  <c:v>0.2615761800000001</c:v>
                </c:pt>
                <c:pt idx="4500">
                  <c:v>0.26163416</c:v>
                </c:pt>
                <c:pt idx="4501">
                  <c:v>0.26169202999999996</c:v>
                </c:pt>
                <c:pt idx="4502">
                  <c:v>0.26174978999999998</c:v>
                </c:pt>
                <c:pt idx="4503">
                  <c:v>0.26180777000000005</c:v>
                </c:pt>
                <c:pt idx="4504">
                  <c:v>0.26186564000000001</c:v>
                </c:pt>
                <c:pt idx="4505">
                  <c:v>0.26192351000000008</c:v>
                </c:pt>
                <c:pt idx="4506">
                  <c:v>0.2619813800000001</c:v>
                </c:pt>
                <c:pt idx="4507">
                  <c:v>0.26203924999999995</c:v>
                </c:pt>
                <c:pt idx="4508">
                  <c:v>0.26209711999999996</c:v>
                </c:pt>
                <c:pt idx="4509">
                  <c:v>0.26215499000000003</c:v>
                </c:pt>
                <c:pt idx="4510">
                  <c:v>0.26221298000000004</c:v>
                </c:pt>
                <c:pt idx="4511">
                  <c:v>0.26227085</c:v>
                </c:pt>
                <c:pt idx="4512">
                  <c:v>0.26232826000000004</c:v>
                </c:pt>
                <c:pt idx="4513">
                  <c:v>0.2623862400000001</c:v>
                </c:pt>
                <c:pt idx="4514">
                  <c:v>0.26244412</c:v>
                </c:pt>
                <c:pt idx="4515">
                  <c:v>0.26250199000000002</c:v>
                </c:pt>
                <c:pt idx="4516">
                  <c:v>0.26255985999999998</c:v>
                </c:pt>
                <c:pt idx="4517">
                  <c:v>0.26261795999999998</c:v>
                </c:pt>
                <c:pt idx="4518">
                  <c:v>0.26267594</c:v>
                </c:pt>
                <c:pt idx="4519">
                  <c:v>0.26273380999999996</c:v>
                </c:pt>
                <c:pt idx="4520">
                  <c:v>0.26279121999999999</c:v>
                </c:pt>
                <c:pt idx="4521">
                  <c:v>0.26284921</c:v>
                </c:pt>
                <c:pt idx="4522">
                  <c:v>0.26290696000000008</c:v>
                </c:pt>
                <c:pt idx="4523">
                  <c:v>0.26296483000000004</c:v>
                </c:pt>
                <c:pt idx="4524">
                  <c:v>0.26302270000000005</c:v>
                </c:pt>
                <c:pt idx="4525">
                  <c:v>0.26308080000000006</c:v>
                </c:pt>
                <c:pt idx="4526">
                  <c:v>0.26313868000000001</c:v>
                </c:pt>
                <c:pt idx="4527">
                  <c:v>0.26319654999999997</c:v>
                </c:pt>
                <c:pt idx="4528">
                  <c:v>0.26325442000000004</c:v>
                </c:pt>
                <c:pt idx="4529">
                  <c:v>0.26331252000000011</c:v>
                </c:pt>
                <c:pt idx="4530">
                  <c:v>0.26337039000000007</c:v>
                </c:pt>
                <c:pt idx="4531">
                  <c:v>0.26342826000000014</c:v>
                </c:pt>
                <c:pt idx="4532">
                  <c:v>0.26348567000000006</c:v>
                </c:pt>
                <c:pt idx="4533">
                  <c:v>0.26354364999999996</c:v>
                </c:pt>
                <c:pt idx="4534">
                  <c:v>0.26360151999999998</c:v>
                </c:pt>
                <c:pt idx="4535">
                  <c:v>0.26365939000000005</c:v>
                </c:pt>
                <c:pt idx="4536">
                  <c:v>0.26371726000000001</c:v>
                </c:pt>
                <c:pt idx="4537">
                  <c:v>0.26377512999999997</c:v>
                </c:pt>
                <c:pt idx="4538">
                  <c:v>0.26383300000000004</c:v>
                </c:pt>
                <c:pt idx="4539">
                  <c:v>0.2638909900000001</c:v>
                </c:pt>
                <c:pt idx="4540">
                  <c:v>0.26394898000000006</c:v>
                </c:pt>
                <c:pt idx="4541">
                  <c:v>0.26400685000000002</c:v>
                </c:pt>
                <c:pt idx="4542">
                  <c:v>0.26406460000000004</c:v>
                </c:pt>
                <c:pt idx="4543">
                  <c:v>0.26412236000000006</c:v>
                </c:pt>
                <c:pt idx="4544">
                  <c:v>0.26418034000000001</c:v>
                </c:pt>
                <c:pt idx="4545">
                  <c:v>0.26423832999999997</c:v>
                </c:pt>
                <c:pt idx="4546">
                  <c:v>0.26429619999999998</c:v>
                </c:pt>
                <c:pt idx="4547">
                  <c:v>0.26435407000000005</c:v>
                </c:pt>
                <c:pt idx="4548">
                  <c:v>0.26441194000000001</c:v>
                </c:pt>
                <c:pt idx="4549">
                  <c:v>0.26446981000000008</c:v>
                </c:pt>
                <c:pt idx="4550">
                  <c:v>0.26452722000000001</c:v>
                </c:pt>
                <c:pt idx="4551">
                  <c:v>0.26458509000000002</c:v>
                </c:pt>
                <c:pt idx="4552">
                  <c:v>0.26464295999999998</c:v>
                </c:pt>
                <c:pt idx="4553">
                  <c:v>0.26470094</c:v>
                </c:pt>
                <c:pt idx="4554">
                  <c:v>0.26475881000000001</c:v>
                </c:pt>
                <c:pt idx="4555">
                  <c:v>0.26481668000000014</c:v>
                </c:pt>
                <c:pt idx="4556">
                  <c:v>0.2648745500000001</c:v>
                </c:pt>
                <c:pt idx="4557">
                  <c:v>0.26493254000000005</c:v>
                </c:pt>
                <c:pt idx="4558">
                  <c:v>0.26499041000000001</c:v>
                </c:pt>
                <c:pt idx="4559">
                  <c:v>0.26504840000000002</c:v>
                </c:pt>
                <c:pt idx="4560">
                  <c:v>0.26510627000000003</c:v>
                </c:pt>
                <c:pt idx="4561">
                  <c:v>0.26516402</c:v>
                </c:pt>
                <c:pt idx="4562">
                  <c:v>0.26522201000000001</c:v>
                </c:pt>
                <c:pt idx="4563">
                  <c:v>0.26527975999999998</c:v>
                </c:pt>
                <c:pt idx="4564">
                  <c:v>0.26533763000000005</c:v>
                </c:pt>
                <c:pt idx="4565">
                  <c:v>0.26539574000000005</c:v>
                </c:pt>
                <c:pt idx="4566">
                  <c:v>0.26545337000000002</c:v>
                </c:pt>
                <c:pt idx="4567">
                  <c:v>0.26551101000000005</c:v>
                </c:pt>
                <c:pt idx="4568">
                  <c:v>0.26556888000000006</c:v>
                </c:pt>
                <c:pt idx="4569">
                  <c:v>0.26562733000000005</c:v>
                </c:pt>
                <c:pt idx="4570">
                  <c:v>0.26568462000000004</c:v>
                </c:pt>
                <c:pt idx="4571">
                  <c:v>0.26574249</c:v>
                </c:pt>
                <c:pt idx="4572">
                  <c:v>0.26580037000000006</c:v>
                </c:pt>
                <c:pt idx="4573">
                  <c:v>0.26585824000000002</c:v>
                </c:pt>
                <c:pt idx="4574">
                  <c:v>0.26591634000000003</c:v>
                </c:pt>
                <c:pt idx="4575">
                  <c:v>0.2659743200000001</c:v>
                </c:pt>
                <c:pt idx="4576">
                  <c:v>0.26603219</c:v>
                </c:pt>
                <c:pt idx="4577">
                  <c:v>0.26609006000000002</c:v>
                </c:pt>
                <c:pt idx="4578">
                  <c:v>0.26614804999999997</c:v>
                </c:pt>
                <c:pt idx="4579">
                  <c:v>0.26620546</c:v>
                </c:pt>
                <c:pt idx="4580">
                  <c:v>0.26626332999999996</c:v>
                </c:pt>
                <c:pt idx="4581">
                  <c:v>0.26632131000000003</c:v>
                </c:pt>
                <c:pt idx="4582">
                  <c:v>0.2663791800000001</c:v>
                </c:pt>
                <c:pt idx="4583">
                  <c:v>0.26643704999999995</c:v>
                </c:pt>
                <c:pt idx="4584">
                  <c:v>0.26649516000000001</c:v>
                </c:pt>
                <c:pt idx="4585">
                  <c:v>0.26655313999999997</c:v>
                </c:pt>
                <c:pt idx="4586">
                  <c:v>0.26661100999999998</c:v>
                </c:pt>
                <c:pt idx="4587">
                  <c:v>0.26666888000000005</c:v>
                </c:pt>
                <c:pt idx="4588">
                  <c:v>0.26672675000000001</c:v>
                </c:pt>
                <c:pt idx="4589">
                  <c:v>0.26678462000000003</c:v>
                </c:pt>
                <c:pt idx="4590">
                  <c:v>0.26684203000000001</c:v>
                </c:pt>
                <c:pt idx="4591">
                  <c:v>0.26689990000000002</c:v>
                </c:pt>
                <c:pt idx="4592">
                  <c:v>0.26695777000000004</c:v>
                </c:pt>
                <c:pt idx="4593">
                  <c:v>0.26701576000000005</c:v>
                </c:pt>
                <c:pt idx="4594">
                  <c:v>0.26707363000000001</c:v>
                </c:pt>
                <c:pt idx="4595">
                  <c:v>0.26713149999999997</c:v>
                </c:pt>
                <c:pt idx="4596">
                  <c:v>0.26718937000000004</c:v>
                </c:pt>
                <c:pt idx="4597">
                  <c:v>0.26724735999999999</c:v>
                </c:pt>
                <c:pt idx="4598">
                  <c:v>0.26730523</c:v>
                </c:pt>
                <c:pt idx="4599">
                  <c:v>0.26736310000000002</c:v>
                </c:pt>
                <c:pt idx="4600">
                  <c:v>0.26742097000000009</c:v>
                </c:pt>
                <c:pt idx="4601">
                  <c:v>0.2674790700000001</c:v>
                </c:pt>
                <c:pt idx="4602">
                  <c:v>0.26753635999999997</c:v>
                </c:pt>
                <c:pt idx="4603">
                  <c:v>0.26759423000000004</c:v>
                </c:pt>
                <c:pt idx="4604">
                  <c:v>0.26765222</c:v>
                </c:pt>
                <c:pt idx="4605">
                  <c:v>0.26771009000000001</c:v>
                </c:pt>
                <c:pt idx="4606">
                  <c:v>0.26776796000000008</c:v>
                </c:pt>
                <c:pt idx="4607">
                  <c:v>0.2678258300000001</c:v>
                </c:pt>
                <c:pt idx="4608">
                  <c:v>0.26788370000000006</c:v>
                </c:pt>
                <c:pt idx="4609">
                  <c:v>0.26794157000000002</c:v>
                </c:pt>
                <c:pt idx="4610">
                  <c:v>0.26799967000000002</c:v>
                </c:pt>
                <c:pt idx="4611">
                  <c:v>0.26805731000000005</c:v>
                </c:pt>
                <c:pt idx="4612">
                  <c:v>0.26811564000000004</c:v>
                </c:pt>
                <c:pt idx="4613">
                  <c:v>0.26817293000000003</c:v>
                </c:pt>
                <c:pt idx="4614">
                  <c:v>0.26823091999999998</c:v>
                </c:pt>
                <c:pt idx="4615">
                  <c:v>0.26828879000000005</c:v>
                </c:pt>
                <c:pt idx="4616">
                  <c:v>0.26834666000000007</c:v>
                </c:pt>
                <c:pt idx="4617">
                  <c:v>0.26840453000000003</c:v>
                </c:pt>
                <c:pt idx="4618">
                  <c:v>0.26846263000000004</c:v>
                </c:pt>
                <c:pt idx="4619">
                  <c:v>0.26852050000000005</c:v>
                </c:pt>
                <c:pt idx="4620">
                  <c:v>0.26857849000000006</c:v>
                </c:pt>
                <c:pt idx="4621">
                  <c:v>0.26863648000000001</c:v>
                </c:pt>
                <c:pt idx="4622">
                  <c:v>0.26869435000000003</c:v>
                </c:pt>
                <c:pt idx="4623">
                  <c:v>0.26875222000000004</c:v>
                </c:pt>
                <c:pt idx="4624">
                  <c:v>0.26881009000000006</c:v>
                </c:pt>
                <c:pt idx="4625">
                  <c:v>0.2688673800000001</c:v>
                </c:pt>
                <c:pt idx="4626">
                  <c:v>0.26892537000000005</c:v>
                </c:pt>
                <c:pt idx="4627">
                  <c:v>0.26898324000000001</c:v>
                </c:pt>
                <c:pt idx="4628">
                  <c:v>0.26904122000000003</c:v>
                </c:pt>
                <c:pt idx="4629">
                  <c:v>0.26909909000000004</c:v>
                </c:pt>
                <c:pt idx="4630">
                  <c:v>0.26915696000000006</c:v>
                </c:pt>
                <c:pt idx="4631">
                  <c:v>0.26921483000000002</c:v>
                </c:pt>
                <c:pt idx="4632">
                  <c:v>0.26927259000000003</c:v>
                </c:pt>
                <c:pt idx="4633">
                  <c:v>0.2693305700000001</c:v>
                </c:pt>
                <c:pt idx="4634">
                  <c:v>0.26938844000000006</c:v>
                </c:pt>
                <c:pt idx="4635">
                  <c:v>0.26944655000000001</c:v>
                </c:pt>
                <c:pt idx="4636">
                  <c:v>0.26950453000000002</c:v>
                </c:pt>
                <c:pt idx="4637">
                  <c:v>0.26956229000000004</c:v>
                </c:pt>
                <c:pt idx="4638">
                  <c:v>0.26962016000000005</c:v>
                </c:pt>
                <c:pt idx="4639">
                  <c:v>0.26967803000000001</c:v>
                </c:pt>
                <c:pt idx="4640">
                  <c:v>0.26973542999999994</c:v>
                </c:pt>
                <c:pt idx="4641">
                  <c:v>0.26979329999999996</c:v>
                </c:pt>
                <c:pt idx="4642">
                  <c:v>0.26985118000000002</c:v>
                </c:pt>
                <c:pt idx="4643">
                  <c:v>0.26990904999999998</c:v>
                </c:pt>
                <c:pt idx="4644">
                  <c:v>0.26996715000000004</c:v>
                </c:pt>
                <c:pt idx="4645">
                  <c:v>0.27002502</c:v>
                </c:pt>
                <c:pt idx="4646">
                  <c:v>0.27008289000000008</c:v>
                </c:pt>
                <c:pt idx="4647">
                  <c:v>0.27014075999999998</c:v>
                </c:pt>
                <c:pt idx="4648">
                  <c:v>0.27019874000000005</c:v>
                </c:pt>
                <c:pt idx="4649">
                  <c:v>0.27025662</c:v>
                </c:pt>
                <c:pt idx="4650">
                  <c:v>0.27031449000000007</c:v>
                </c:pt>
                <c:pt idx="4651">
                  <c:v>0.27037236000000003</c:v>
                </c:pt>
                <c:pt idx="4652">
                  <c:v>0.27043034000000005</c:v>
                </c:pt>
                <c:pt idx="4653">
                  <c:v>0.27048775000000008</c:v>
                </c:pt>
                <c:pt idx="4654">
                  <c:v>0.27054562000000004</c:v>
                </c:pt>
                <c:pt idx="4655">
                  <c:v>0.27060349</c:v>
                </c:pt>
                <c:pt idx="4656">
                  <c:v>0.27066136000000002</c:v>
                </c:pt>
                <c:pt idx="4657">
                  <c:v>0.27071922999999998</c:v>
                </c:pt>
                <c:pt idx="4658">
                  <c:v>0.27077710000000005</c:v>
                </c:pt>
                <c:pt idx="4659">
                  <c:v>0.27083497000000006</c:v>
                </c:pt>
                <c:pt idx="4660">
                  <c:v>0.27089307000000001</c:v>
                </c:pt>
                <c:pt idx="4661">
                  <c:v>0.27095106000000002</c:v>
                </c:pt>
                <c:pt idx="4662">
                  <c:v>0.27100893000000004</c:v>
                </c:pt>
                <c:pt idx="4663">
                  <c:v>0.27106680000000005</c:v>
                </c:pt>
                <c:pt idx="4664">
                  <c:v>0.27112479000000006</c:v>
                </c:pt>
                <c:pt idx="4665">
                  <c:v>0.27118266000000008</c:v>
                </c:pt>
                <c:pt idx="4666">
                  <c:v>0.27123994999999995</c:v>
                </c:pt>
                <c:pt idx="4667">
                  <c:v>0.27129781999999997</c:v>
                </c:pt>
                <c:pt idx="4668">
                  <c:v>0.27135580000000004</c:v>
                </c:pt>
                <c:pt idx="4669">
                  <c:v>0.2714136800000001</c:v>
                </c:pt>
                <c:pt idx="4670">
                  <c:v>0.27147155000000001</c:v>
                </c:pt>
                <c:pt idx="4671">
                  <c:v>0.27152942000000002</c:v>
                </c:pt>
                <c:pt idx="4672">
                  <c:v>0.27158729000000004</c:v>
                </c:pt>
                <c:pt idx="4673">
                  <c:v>0.27164516</c:v>
                </c:pt>
                <c:pt idx="4674">
                  <c:v>0.27170313999999995</c:v>
                </c:pt>
                <c:pt idx="4675">
                  <c:v>0.27176112999999996</c:v>
                </c:pt>
                <c:pt idx="4676">
                  <c:v>0.27181900000000009</c:v>
                </c:pt>
                <c:pt idx="4677">
                  <c:v>0.27187687000000016</c:v>
                </c:pt>
                <c:pt idx="4678">
                  <c:v>0.27193486000000006</c:v>
                </c:pt>
                <c:pt idx="4679">
                  <c:v>0.27199273000000002</c:v>
                </c:pt>
                <c:pt idx="4680">
                  <c:v>0.27205060000000003</c:v>
                </c:pt>
                <c:pt idx="4681">
                  <c:v>0.27210812000000001</c:v>
                </c:pt>
                <c:pt idx="4682">
                  <c:v>0.27216611000000002</c:v>
                </c:pt>
                <c:pt idx="4683">
                  <c:v>0.27222398000000003</c:v>
                </c:pt>
                <c:pt idx="4684">
                  <c:v>0.27228185000000005</c:v>
                </c:pt>
                <c:pt idx="4685">
                  <c:v>0.27233972000000001</c:v>
                </c:pt>
                <c:pt idx="4686">
                  <c:v>0.27239782000000001</c:v>
                </c:pt>
                <c:pt idx="4687">
                  <c:v>0.27245569000000003</c:v>
                </c:pt>
                <c:pt idx="4688">
                  <c:v>0.27251356000000004</c:v>
                </c:pt>
                <c:pt idx="4689">
                  <c:v>0.27257143</c:v>
                </c:pt>
                <c:pt idx="4690">
                  <c:v>0.27262895000000004</c:v>
                </c:pt>
                <c:pt idx="4691">
                  <c:v>0.27268682000000005</c:v>
                </c:pt>
                <c:pt idx="4692">
                  <c:v>0.27274469000000001</c:v>
                </c:pt>
                <c:pt idx="4693">
                  <c:v>0.27280256000000014</c:v>
                </c:pt>
                <c:pt idx="4694">
                  <c:v>0.27286055000000004</c:v>
                </c:pt>
                <c:pt idx="4695">
                  <c:v>0.27291842000000011</c:v>
                </c:pt>
                <c:pt idx="4696">
                  <c:v>0.27297629000000007</c:v>
                </c:pt>
                <c:pt idx="4697">
                  <c:v>0.27303416000000008</c:v>
                </c:pt>
                <c:pt idx="4698">
                  <c:v>0.27309225999999998</c:v>
                </c:pt>
                <c:pt idx="4699">
                  <c:v>0.27315013000000005</c:v>
                </c:pt>
                <c:pt idx="4700">
                  <c:v>0.27320800000000001</c:v>
                </c:pt>
                <c:pt idx="4701">
                  <c:v>0.27326587000000002</c:v>
                </c:pt>
                <c:pt idx="4702">
                  <c:v>0.27332340000000011</c:v>
                </c:pt>
                <c:pt idx="4703">
                  <c:v>0.27338127000000007</c:v>
                </c:pt>
                <c:pt idx="4704">
                  <c:v>0.27343913999999997</c:v>
                </c:pt>
                <c:pt idx="4705">
                  <c:v>0.27349711999999998</c:v>
                </c:pt>
                <c:pt idx="4706">
                  <c:v>0.27355511000000005</c:v>
                </c:pt>
                <c:pt idx="4707">
                  <c:v>0.27361287000000006</c:v>
                </c:pt>
                <c:pt idx="4708">
                  <c:v>0.27367085000000002</c:v>
                </c:pt>
                <c:pt idx="4709">
                  <c:v>0.27372884000000003</c:v>
                </c:pt>
                <c:pt idx="4710">
                  <c:v>0.2737867100000001</c:v>
                </c:pt>
                <c:pt idx="4711">
                  <c:v>0.27384400000000003</c:v>
                </c:pt>
                <c:pt idx="4712">
                  <c:v>0.2739018700000001</c:v>
                </c:pt>
                <c:pt idx="4713">
                  <c:v>0.27395997000000005</c:v>
                </c:pt>
                <c:pt idx="4714">
                  <c:v>0.27401773000000001</c:v>
                </c:pt>
                <c:pt idx="4715">
                  <c:v>0.27407548000000004</c:v>
                </c:pt>
                <c:pt idx="4716">
                  <c:v>0.27413347000000005</c:v>
                </c:pt>
                <c:pt idx="4717">
                  <c:v>0.27419133999999995</c:v>
                </c:pt>
                <c:pt idx="4718">
                  <c:v>0.27424931999999996</c:v>
                </c:pt>
                <c:pt idx="4719">
                  <c:v>0.27430719000000003</c:v>
                </c:pt>
                <c:pt idx="4720">
                  <c:v>0.27436541000000003</c:v>
                </c:pt>
                <c:pt idx="4721">
                  <c:v>0.2744232800000001</c:v>
                </c:pt>
                <c:pt idx="4722">
                  <c:v>0.27448057000000009</c:v>
                </c:pt>
                <c:pt idx="4723">
                  <c:v>0.27453856000000004</c:v>
                </c:pt>
                <c:pt idx="4724">
                  <c:v>0.27459655000000005</c:v>
                </c:pt>
                <c:pt idx="4725">
                  <c:v>0.27465430000000002</c:v>
                </c:pt>
                <c:pt idx="4726">
                  <c:v>0.27471229000000008</c:v>
                </c:pt>
                <c:pt idx="4727">
                  <c:v>0.27477016000000004</c:v>
                </c:pt>
                <c:pt idx="4728">
                  <c:v>0.27482814000000005</c:v>
                </c:pt>
                <c:pt idx="4729">
                  <c:v>0.27488601000000007</c:v>
                </c:pt>
                <c:pt idx="4730">
                  <c:v>0.27494388000000003</c:v>
                </c:pt>
                <c:pt idx="4731">
                  <c:v>0.27500187000000004</c:v>
                </c:pt>
                <c:pt idx="4732">
                  <c:v>0.27505974</c:v>
                </c:pt>
                <c:pt idx="4733">
                  <c:v>0.27511761000000001</c:v>
                </c:pt>
                <c:pt idx="4734">
                  <c:v>0.27517513000000005</c:v>
                </c:pt>
                <c:pt idx="4735">
                  <c:v>0.27523299999999995</c:v>
                </c:pt>
                <c:pt idx="4736">
                  <c:v>0.27529087000000002</c:v>
                </c:pt>
                <c:pt idx="4737">
                  <c:v>0.27534898000000008</c:v>
                </c:pt>
                <c:pt idx="4738">
                  <c:v>0.27540685000000004</c:v>
                </c:pt>
                <c:pt idx="4739">
                  <c:v>0.27546472000000005</c:v>
                </c:pt>
                <c:pt idx="4740">
                  <c:v>0.27552259000000007</c:v>
                </c:pt>
                <c:pt idx="4741">
                  <c:v>0.27558046000000014</c:v>
                </c:pt>
                <c:pt idx="4742">
                  <c:v>0.27563833000000004</c:v>
                </c:pt>
                <c:pt idx="4743">
                  <c:v>0.27569573999999997</c:v>
                </c:pt>
                <c:pt idx="4744">
                  <c:v>0.27575395000000003</c:v>
                </c:pt>
                <c:pt idx="4745">
                  <c:v>0.2758118200000001</c:v>
                </c:pt>
                <c:pt idx="4746">
                  <c:v>0.2758698100000001</c:v>
                </c:pt>
                <c:pt idx="4747">
                  <c:v>0.27592733000000008</c:v>
                </c:pt>
                <c:pt idx="4748">
                  <c:v>0.27598532000000003</c:v>
                </c:pt>
                <c:pt idx="4749">
                  <c:v>0.27604319000000005</c:v>
                </c:pt>
                <c:pt idx="4750">
                  <c:v>0.27610106000000001</c:v>
                </c:pt>
                <c:pt idx="4751">
                  <c:v>0.27615904999999996</c:v>
                </c:pt>
                <c:pt idx="4752">
                  <c:v>0.27621692000000003</c:v>
                </c:pt>
                <c:pt idx="4753">
                  <c:v>0.2762747900000001</c:v>
                </c:pt>
                <c:pt idx="4754">
                  <c:v>0.27633266000000006</c:v>
                </c:pt>
                <c:pt idx="4755">
                  <c:v>0.27639053000000002</c:v>
                </c:pt>
                <c:pt idx="4756">
                  <c:v>0.27644851000000004</c:v>
                </c:pt>
                <c:pt idx="4757">
                  <c:v>0.27650638000000005</c:v>
                </c:pt>
                <c:pt idx="4758">
                  <c:v>0.27656437000000006</c:v>
                </c:pt>
                <c:pt idx="4759">
                  <c:v>0.27662178000000004</c:v>
                </c:pt>
                <c:pt idx="4760">
                  <c:v>0.27667965</c:v>
                </c:pt>
                <c:pt idx="4761">
                  <c:v>0.27673751999999996</c:v>
                </c:pt>
                <c:pt idx="4762">
                  <c:v>0.27679538999999997</c:v>
                </c:pt>
                <c:pt idx="4763">
                  <c:v>0.2768533700000001</c:v>
                </c:pt>
                <c:pt idx="4764">
                  <c:v>0.27691136000000005</c:v>
                </c:pt>
                <c:pt idx="4765">
                  <c:v>0.27696923000000001</c:v>
                </c:pt>
                <c:pt idx="4766">
                  <c:v>0.27702768000000005</c:v>
                </c:pt>
                <c:pt idx="4767">
                  <c:v>0.27708497000000015</c:v>
                </c:pt>
                <c:pt idx="4768">
                  <c:v>0.27714284</c:v>
                </c:pt>
                <c:pt idx="4769">
                  <c:v>0.27720083000000001</c:v>
                </c:pt>
                <c:pt idx="4770">
                  <c:v>0.27725870000000002</c:v>
                </c:pt>
                <c:pt idx="4771">
                  <c:v>0.2773165700000001</c:v>
                </c:pt>
                <c:pt idx="4772">
                  <c:v>0.27737421000000007</c:v>
                </c:pt>
                <c:pt idx="4773">
                  <c:v>0.27743208000000008</c:v>
                </c:pt>
                <c:pt idx="4774">
                  <c:v>0.2774899500000001</c:v>
                </c:pt>
                <c:pt idx="4775">
                  <c:v>0.27754793</c:v>
                </c:pt>
                <c:pt idx="4776">
                  <c:v>0.27760580000000001</c:v>
                </c:pt>
                <c:pt idx="4777">
                  <c:v>0.27766368000000002</c:v>
                </c:pt>
                <c:pt idx="4778">
                  <c:v>0.27772154999999998</c:v>
                </c:pt>
                <c:pt idx="4779">
                  <c:v>0.27777942</c:v>
                </c:pt>
                <c:pt idx="4780">
                  <c:v>0.27783729000000001</c:v>
                </c:pt>
                <c:pt idx="4781">
                  <c:v>0.27789527000000008</c:v>
                </c:pt>
                <c:pt idx="4782">
                  <c:v>0.27795303000000005</c:v>
                </c:pt>
                <c:pt idx="4783">
                  <c:v>0.27801090000000006</c:v>
                </c:pt>
                <c:pt idx="4784">
                  <c:v>0.27806900000000001</c:v>
                </c:pt>
                <c:pt idx="4785">
                  <c:v>0.2781264100000001</c:v>
                </c:pt>
                <c:pt idx="4786">
                  <c:v>0.27818428000000006</c:v>
                </c:pt>
                <c:pt idx="4787">
                  <c:v>0.27830013000000003</c:v>
                </c:pt>
                <c:pt idx="4788">
                  <c:v>0.2783581200000001</c:v>
                </c:pt>
                <c:pt idx="4789">
                  <c:v>0.27841611000000011</c:v>
                </c:pt>
                <c:pt idx="4790">
                  <c:v>0.27847386000000007</c:v>
                </c:pt>
                <c:pt idx="4791">
                  <c:v>0.27853172999999998</c:v>
                </c:pt>
                <c:pt idx="4792">
                  <c:v>0.2785896000000001</c:v>
                </c:pt>
                <c:pt idx="4793">
                  <c:v>0.27864759</c:v>
                </c:pt>
                <c:pt idx="4794">
                  <c:v>0.27870557000000001</c:v>
                </c:pt>
                <c:pt idx="4795">
                  <c:v>0.27876343999999997</c:v>
                </c:pt>
                <c:pt idx="4796">
                  <c:v>0.27882074000000007</c:v>
                </c:pt>
                <c:pt idx="4797">
                  <c:v>0.27887884000000007</c:v>
                </c:pt>
                <c:pt idx="4798">
                  <c:v>0.27893671000000003</c:v>
                </c:pt>
                <c:pt idx="4799">
                  <c:v>0.2789946900000001</c:v>
                </c:pt>
                <c:pt idx="4800">
                  <c:v>0.2790528000000001</c:v>
                </c:pt>
                <c:pt idx="4801">
                  <c:v>0.27911020000000003</c:v>
                </c:pt>
                <c:pt idx="4802">
                  <c:v>0.2791680700000001</c:v>
                </c:pt>
                <c:pt idx="4803">
                  <c:v>0.27922594000000001</c:v>
                </c:pt>
                <c:pt idx="4804">
                  <c:v>0.27928381000000002</c:v>
                </c:pt>
                <c:pt idx="4805">
                  <c:v>0.27934168000000004</c:v>
                </c:pt>
                <c:pt idx="4806">
                  <c:v>0.2793996700000001</c:v>
                </c:pt>
                <c:pt idx="4807">
                  <c:v>0.27945754</c:v>
                </c:pt>
                <c:pt idx="4808">
                  <c:v>0.27951553000000001</c:v>
                </c:pt>
                <c:pt idx="4809">
                  <c:v>0.27957351000000008</c:v>
                </c:pt>
                <c:pt idx="4810">
                  <c:v>0.27963137999999998</c:v>
                </c:pt>
                <c:pt idx="4811">
                  <c:v>0.27968925</c:v>
                </c:pt>
                <c:pt idx="4812">
                  <c:v>0.27974723999999995</c:v>
                </c:pt>
                <c:pt idx="4813">
                  <c:v>0.27980534000000001</c:v>
                </c:pt>
                <c:pt idx="4814">
                  <c:v>0.27986263000000006</c:v>
                </c:pt>
                <c:pt idx="4815">
                  <c:v>0.27992050000000007</c:v>
                </c:pt>
                <c:pt idx="4816">
                  <c:v>0.27997849000000008</c:v>
                </c:pt>
                <c:pt idx="4817">
                  <c:v>0.28003635999999998</c:v>
                </c:pt>
                <c:pt idx="4818">
                  <c:v>0.28009388000000002</c:v>
                </c:pt>
                <c:pt idx="4819">
                  <c:v>0.28015187000000008</c:v>
                </c:pt>
                <c:pt idx="4820">
                  <c:v>0.28020985999999998</c:v>
                </c:pt>
                <c:pt idx="4821">
                  <c:v>0.28026773000000005</c:v>
                </c:pt>
                <c:pt idx="4822">
                  <c:v>0.28032560000000006</c:v>
                </c:pt>
                <c:pt idx="4823">
                  <c:v>0.28038358000000008</c:v>
                </c:pt>
                <c:pt idx="4824">
                  <c:v>0.28044144999999998</c:v>
                </c:pt>
                <c:pt idx="4825">
                  <c:v>0.28049932</c:v>
                </c:pt>
                <c:pt idx="4826">
                  <c:v>0.28055719000000001</c:v>
                </c:pt>
                <c:pt idx="4827">
                  <c:v>0.28061506000000008</c:v>
                </c:pt>
                <c:pt idx="4828">
                  <c:v>0.28067304999999998</c:v>
                </c:pt>
                <c:pt idx="4829">
                  <c:v>0.28073092000000005</c:v>
                </c:pt>
                <c:pt idx="4830">
                  <c:v>0.28078868000000007</c:v>
                </c:pt>
                <c:pt idx="4831">
                  <c:v>0.28084666000000014</c:v>
                </c:pt>
                <c:pt idx="4832">
                  <c:v>0.2809044200000001</c:v>
                </c:pt>
                <c:pt idx="4833">
                  <c:v>0.28096229000000006</c:v>
                </c:pt>
                <c:pt idx="4834">
                  <c:v>0.28102027000000007</c:v>
                </c:pt>
                <c:pt idx="4835">
                  <c:v>0.28107814000000003</c:v>
                </c:pt>
                <c:pt idx="4836">
                  <c:v>0.28113601000000005</c:v>
                </c:pt>
                <c:pt idx="4837">
                  <c:v>0.28119342000000003</c:v>
                </c:pt>
                <c:pt idx="4838">
                  <c:v>0.28125118000000005</c:v>
                </c:pt>
                <c:pt idx="4839">
                  <c:v>0.28130905</c:v>
                </c:pt>
                <c:pt idx="4840">
                  <c:v>0.28136715000000001</c:v>
                </c:pt>
                <c:pt idx="4841">
                  <c:v>0.28142502000000008</c:v>
                </c:pt>
                <c:pt idx="4842">
                  <c:v>0.28148289000000015</c:v>
                </c:pt>
                <c:pt idx="4843">
                  <c:v>0.28154076000000006</c:v>
                </c:pt>
                <c:pt idx="4844">
                  <c:v>0.28159874000000001</c:v>
                </c:pt>
                <c:pt idx="4845">
                  <c:v>0.28165662000000002</c:v>
                </c:pt>
                <c:pt idx="4846">
                  <c:v>0.28171460000000004</c:v>
                </c:pt>
                <c:pt idx="4847">
                  <c:v>0.28177247000000005</c:v>
                </c:pt>
                <c:pt idx="4848">
                  <c:v>0.28182988000000009</c:v>
                </c:pt>
                <c:pt idx="4849">
                  <c:v>0.2818877500000001</c:v>
                </c:pt>
                <c:pt idx="4850">
                  <c:v>0.28194562000000001</c:v>
                </c:pt>
                <c:pt idx="4851">
                  <c:v>0.28200349000000002</c:v>
                </c:pt>
                <c:pt idx="4852">
                  <c:v>0.28206135999999998</c:v>
                </c:pt>
                <c:pt idx="4853">
                  <c:v>0.28211935000000005</c:v>
                </c:pt>
                <c:pt idx="4854">
                  <c:v>0.28217722000000001</c:v>
                </c:pt>
                <c:pt idx="4855">
                  <c:v>0.28223508999999997</c:v>
                </c:pt>
                <c:pt idx="4856">
                  <c:v>0.28229319000000003</c:v>
                </c:pt>
                <c:pt idx="4857">
                  <c:v>0.28235083000000005</c:v>
                </c:pt>
                <c:pt idx="4858">
                  <c:v>0.28240870000000007</c:v>
                </c:pt>
                <c:pt idx="4859">
                  <c:v>0.28246668000000014</c:v>
                </c:pt>
                <c:pt idx="4860">
                  <c:v>0.2825245500000001</c:v>
                </c:pt>
                <c:pt idx="4861">
                  <c:v>0.28258243000000005</c:v>
                </c:pt>
                <c:pt idx="4862">
                  <c:v>0.28264030000000001</c:v>
                </c:pt>
                <c:pt idx="4863">
                  <c:v>0.28269817000000008</c:v>
                </c:pt>
                <c:pt idx="4864">
                  <c:v>0.28275604000000004</c:v>
                </c:pt>
                <c:pt idx="4865">
                  <c:v>0.2828141400000001</c:v>
                </c:pt>
                <c:pt idx="4866">
                  <c:v>0.28287201000000006</c:v>
                </c:pt>
                <c:pt idx="4867">
                  <c:v>0.28292988000000008</c:v>
                </c:pt>
                <c:pt idx="4868">
                  <c:v>0.28298775000000004</c:v>
                </c:pt>
                <c:pt idx="4869">
                  <c:v>0.28304562</c:v>
                </c:pt>
                <c:pt idx="4870">
                  <c:v>0.28310349000000001</c:v>
                </c:pt>
                <c:pt idx="4871">
                  <c:v>0.28316135999999997</c:v>
                </c:pt>
                <c:pt idx="4872">
                  <c:v>0.28321923000000004</c:v>
                </c:pt>
                <c:pt idx="4873">
                  <c:v>0.2832771</c:v>
                </c:pt>
                <c:pt idx="4874">
                  <c:v>0.28333486000000008</c:v>
                </c:pt>
                <c:pt idx="4875">
                  <c:v>0.28339238000000005</c:v>
                </c:pt>
                <c:pt idx="4876">
                  <c:v>0.28345037000000006</c:v>
                </c:pt>
                <c:pt idx="4877">
                  <c:v>0.28350824000000002</c:v>
                </c:pt>
                <c:pt idx="4878">
                  <c:v>0.28356622000000004</c:v>
                </c:pt>
                <c:pt idx="4879">
                  <c:v>0.28362409000000005</c:v>
                </c:pt>
                <c:pt idx="4880">
                  <c:v>0.28368185000000001</c:v>
                </c:pt>
                <c:pt idx="4881">
                  <c:v>0.28373983000000003</c:v>
                </c:pt>
                <c:pt idx="4882">
                  <c:v>0.28379781999999998</c:v>
                </c:pt>
                <c:pt idx="4883">
                  <c:v>0.2838556900000001</c:v>
                </c:pt>
                <c:pt idx="4884">
                  <c:v>0.28391356000000006</c:v>
                </c:pt>
                <c:pt idx="4885">
                  <c:v>0.28397155000000002</c:v>
                </c:pt>
                <c:pt idx="4886">
                  <c:v>0.28402942000000003</c:v>
                </c:pt>
                <c:pt idx="4887">
                  <c:v>0.2840872900000001</c:v>
                </c:pt>
                <c:pt idx="4888">
                  <c:v>0.28414516000000001</c:v>
                </c:pt>
                <c:pt idx="4889">
                  <c:v>0.28420256000000005</c:v>
                </c:pt>
                <c:pt idx="4890">
                  <c:v>0.28426043000000001</c:v>
                </c:pt>
                <c:pt idx="4891">
                  <c:v>0.28431854000000006</c:v>
                </c:pt>
                <c:pt idx="4892">
                  <c:v>0.28437641000000008</c:v>
                </c:pt>
                <c:pt idx="4893">
                  <c:v>0.28443428000000004</c:v>
                </c:pt>
                <c:pt idx="4894">
                  <c:v>0.28449226000000005</c:v>
                </c:pt>
                <c:pt idx="4895">
                  <c:v>0.28455013000000001</c:v>
                </c:pt>
                <c:pt idx="4896">
                  <c:v>0.28460800000000008</c:v>
                </c:pt>
                <c:pt idx="4897">
                  <c:v>0.2846658700000001</c:v>
                </c:pt>
                <c:pt idx="4898">
                  <c:v>0.28472386000000005</c:v>
                </c:pt>
                <c:pt idx="4899">
                  <c:v>0.28478173000000001</c:v>
                </c:pt>
                <c:pt idx="4900">
                  <c:v>0.28483937000000004</c:v>
                </c:pt>
                <c:pt idx="4901">
                  <c:v>0.28489724</c:v>
                </c:pt>
                <c:pt idx="4902">
                  <c:v>0.28495511000000001</c:v>
                </c:pt>
                <c:pt idx="4903">
                  <c:v>0.28501310000000002</c:v>
                </c:pt>
                <c:pt idx="4904">
                  <c:v>0.28507097000000009</c:v>
                </c:pt>
                <c:pt idx="4905">
                  <c:v>0.28512884000000011</c:v>
                </c:pt>
                <c:pt idx="4906">
                  <c:v>0.28518671000000007</c:v>
                </c:pt>
                <c:pt idx="4907">
                  <c:v>0.28524469000000002</c:v>
                </c:pt>
                <c:pt idx="4908">
                  <c:v>0.28530199000000006</c:v>
                </c:pt>
                <c:pt idx="4909">
                  <c:v>0.28535997000000007</c:v>
                </c:pt>
                <c:pt idx="4910">
                  <c:v>0.28541784000000003</c:v>
                </c:pt>
                <c:pt idx="4911">
                  <c:v>0.2854757100000001</c:v>
                </c:pt>
                <c:pt idx="4912">
                  <c:v>0.28553358000000001</c:v>
                </c:pt>
                <c:pt idx="4913">
                  <c:v>0.28559144999999997</c:v>
                </c:pt>
                <c:pt idx="4914">
                  <c:v>0.28564943999999998</c:v>
                </c:pt>
                <c:pt idx="4915">
                  <c:v>0.28570765999999997</c:v>
                </c:pt>
                <c:pt idx="4916">
                  <c:v>0.28576553000000005</c:v>
                </c:pt>
                <c:pt idx="4917">
                  <c:v>0.28582282000000009</c:v>
                </c:pt>
                <c:pt idx="4918">
                  <c:v>0.28588069000000016</c:v>
                </c:pt>
                <c:pt idx="4919">
                  <c:v>0.28593868000000006</c:v>
                </c:pt>
                <c:pt idx="4920">
                  <c:v>0.28599678000000006</c:v>
                </c:pt>
                <c:pt idx="4921">
                  <c:v>0.28605453000000003</c:v>
                </c:pt>
                <c:pt idx="4922">
                  <c:v>0.28611252000000004</c:v>
                </c:pt>
                <c:pt idx="4923">
                  <c:v>0.28617027000000006</c:v>
                </c:pt>
                <c:pt idx="4924">
                  <c:v>0.28622849000000006</c:v>
                </c:pt>
                <c:pt idx="4925">
                  <c:v>0.28628601000000004</c:v>
                </c:pt>
                <c:pt idx="4926">
                  <c:v>0.28634365000000001</c:v>
                </c:pt>
                <c:pt idx="4927">
                  <c:v>0.28640152000000002</c:v>
                </c:pt>
                <c:pt idx="4928">
                  <c:v>0.28645951000000003</c:v>
                </c:pt>
                <c:pt idx="4929">
                  <c:v>0.2865173800000001</c:v>
                </c:pt>
                <c:pt idx="4930">
                  <c:v>0.28657525</c:v>
                </c:pt>
                <c:pt idx="4931">
                  <c:v>0.28663311999999996</c:v>
                </c:pt>
                <c:pt idx="4932">
                  <c:v>0.28669099000000003</c:v>
                </c:pt>
                <c:pt idx="4933">
                  <c:v>0.28674886000000005</c:v>
                </c:pt>
                <c:pt idx="4934">
                  <c:v>0.28680685000000006</c:v>
                </c:pt>
                <c:pt idx="4935">
                  <c:v>0.28686472000000007</c:v>
                </c:pt>
                <c:pt idx="4936">
                  <c:v>0.28692270000000009</c:v>
                </c:pt>
                <c:pt idx="4937">
                  <c:v>0.28698057000000016</c:v>
                </c:pt>
                <c:pt idx="4938">
                  <c:v>0.28703833000000001</c:v>
                </c:pt>
                <c:pt idx="4939">
                  <c:v>0.28709620000000002</c:v>
                </c:pt>
                <c:pt idx="4940">
                  <c:v>0.28715418000000004</c:v>
                </c:pt>
                <c:pt idx="4941">
                  <c:v>0.28721205</c:v>
                </c:pt>
                <c:pt idx="4942">
                  <c:v>0.28726993000000001</c:v>
                </c:pt>
                <c:pt idx="4943">
                  <c:v>0.28732791000000008</c:v>
                </c:pt>
                <c:pt idx="4944">
                  <c:v>0.2873855500000001</c:v>
                </c:pt>
                <c:pt idx="4945">
                  <c:v>0.28744342000000001</c:v>
                </c:pt>
                <c:pt idx="4946">
                  <c:v>0.28750129000000002</c:v>
                </c:pt>
                <c:pt idx="4947">
                  <c:v>0.28755928000000003</c:v>
                </c:pt>
                <c:pt idx="4948">
                  <c:v>0.28761715000000004</c:v>
                </c:pt>
                <c:pt idx="4949">
                  <c:v>0.28767502</c:v>
                </c:pt>
                <c:pt idx="4950">
                  <c:v>0.28773289000000002</c:v>
                </c:pt>
                <c:pt idx="4951">
                  <c:v>0.2877903</c:v>
                </c:pt>
                <c:pt idx="4952">
                  <c:v>0.28784828000000007</c:v>
                </c:pt>
                <c:pt idx="4953">
                  <c:v>0.28790615000000008</c:v>
                </c:pt>
                <c:pt idx="4954">
                  <c:v>0.2879640200000001</c:v>
                </c:pt>
                <c:pt idx="4955">
                  <c:v>0.28802189000000006</c:v>
                </c:pt>
                <c:pt idx="4956">
                  <c:v>0.28807976000000007</c:v>
                </c:pt>
                <c:pt idx="4957">
                  <c:v>0.28813762999999998</c:v>
                </c:pt>
                <c:pt idx="4958">
                  <c:v>0.28819562000000004</c:v>
                </c:pt>
                <c:pt idx="4959">
                  <c:v>0.28825349</c:v>
                </c:pt>
                <c:pt idx="4960">
                  <c:v>0.28831136000000007</c:v>
                </c:pt>
                <c:pt idx="4961">
                  <c:v>0.28836958000000007</c:v>
                </c:pt>
                <c:pt idx="4962">
                  <c:v>0.28842745000000003</c:v>
                </c:pt>
                <c:pt idx="4963">
                  <c:v>0.2884853200000001</c:v>
                </c:pt>
                <c:pt idx="4964">
                  <c:v>0.28854319</c:v>
                </c:pt>
                <c:pt idx="4965">
                  <c:v>0.2886004800000001</c:v>
                </c:pt>
                <c:pt idx="4966">
                  <c:v>0.28865835000000001</c:v>
                </c:pt>
                <c:pt idx="4967">
                  <c:v>0.28871634000000002</c:v>
                </c:pt>
                <c:pt idx="4968">
                  <c:v>0.28877421000000003</c:v>
                </c:pt>
                <c:pt idx="4969">
                  <c:v>0.2888321900000001</c:v>
                </c:pt>
                <c:pt idx="4970">
                  <c:v>0.28889006000000006</c:v>
                </c:pt>
                <c:pt idx="4971">
                  <c:v>0.28894793000000002</c:v>
                </c:pt>
                <c:pt idx="4972">
                  <c:v>0.28900580000000003</c:v>
                </c:pt>
                <c:pt idx="4973">
                  <c:v>0.2890636800000001</c:v>
                </c:pt>
                <c:pt idx="4974">
                  <c:v>0.28912155</c:v>
                </c:pt>
                <c:pt idx="4975">
                  <c:v>0.28917953000000002</c:v>
                </c:pt>
                <c:pt idx="4976">
                  <c:v>0.28923752000000003</c:v>
                </c:pt>
                <c:pt idx="4977">
                  <c:v>0.28929503999999995</c:v>
                </c:pt>
                <c:pt idx="4978">
                  <c:v>0.28935291000000007</c:v>
                </c:pt>
                <c:pt idx="4979">
                  <c:v>0.28941078000000009</c:v>
                </c:pt>
                <c:pt idx="4980">
                  <c:v>0.28946877000000015</c:v>
                </c:pt>
                <c:pt idx="4981">
                  <c:v>0.28952664000000006</c:v>
                </c:pt>
                <c:pt idx="4982">
                  <c:v>0.28958451000000007</c:v>
                </c:pt>
                <c:pt idx="4983">
                  <c:v>0.28964249000000003</c:v>
                </c:pt>
                <c:pt idx="4984">
                  <c:v>0.28970037000000004</c:v>
                </c:pt>
                <c:pt idx="4985">
                  <c:v>0.28975835</c:v>
                </c:pt>
                <c:pt idx="4986">
                  <c:v>0.28981622000000007</c:v>
                </c:pt>
                <c:pt idx="4987">
                  <c:v>0.28987409000000008</c:v>
                </c:pt>
                <c:pt idx="4988">
                  <c:v>0.28993208000000004</c:v>
                </c:pt>
                <c:pt idx="4989">
                  <c:v>0.28998995000000005</c:v>
                </c:pt>
                <c:pt idx="4990">
                  <c:v>0.29004782000000001</c:v>
                </c:pt>
                <c:pt idx="4991">
                  <c:v>0.29010511</c:v>
                </c:pt>
                <c:pt idx="4992">
                  <c:v>0.29016298000000007</c:v>
                </c:pt>
                <c:pt idx="4993">
                  <c:v>0.29022085000000003</c:v>
                </c:pt>
                <c:pt idx="4994">
                  <c:v>0.2902787200000001</c:v>
                </c:pt>
                <c:pt idx="4995">
                  <c:v>0.29033671000000005</c:v>
                </c:pt>
                <c:pt idx="4996">
                  <c:v>0.29039458000000007</c:v>
                </c:pt>
                <c:pt idx="4997">
                  <c:v>0.29045245000000003</c:v>
                </c:pt>
                <c:pt idx="4998">
                  <c:v>0.2905103200000001</c:v>
                </c:pt>
                <c:pt idx="4999">
                  <c:v>0.29056819000000006</c:v>
                </c:pt>
                <c:pt idx="5000">
                  <c:v>0.29062618000000007</c:v>
                </c:pt>
                <c:pt idx="5001">
                  <c:v>0.29068405000000008</c:v>
                </c:pt>
                <c:pt idx="5002">
                  <c:v>0.29074192000000004</c:v>
                </c:pt>
                <c:pt idx="5003">
                  <c:v>0.2908000200000001</c:v>
                </c:pt>
                <c:pt idx="5004">
                  <c:v>0.29085789000000006</c:v>
                </c:pt>
                <c:pt idx="5005">
                  <c:v>0.29091576000000008</c:v>
                </c:pt>
                <c:pt idx="5006">
                  <c:v>0.29097305000000001</c:v>
                </c:pt>
                <c:pt idx="5007">
                  <c:v>0.2910315</c:v>
                </c:pt>
                <c:pt idx="5008">
                  <c:v>0.29108891000000009</c:v>
                </c:pt>
                <c:pt idx="5009">
                  <c:v>0.2911467800000001</c:v>
                </c:pt>
                <c:pt idx="5010">
                  <c:v>0.29120465000000001</c:v>
                </c:pt>
                <c:pt idx="5011">
                  <c:v>0.29126252000000002</c:v>
                </c:pt>
                <c:pt idx="5012">
                  <c:v>0.2913203900000001</c:v>
                </c:pt>
                <c:pt idx="5013">
                  <c:v>0.29137826000000011</c:v>
                </c:pt>
                <c:pt idx="5014">
                  <c:v>0.29143613000000002</c:v>
                </c:pt>
                <c:pt idx="5015">
                  <c:v>0.29149400000000003</c:v>
                </c:pt>
                <c:pt idx="5016">
                  <c:v>0.29155199000000004</c:v>
                </c:pt>
                <c:pt idx="5017">
                  <c:v>0.29160986000000005</c:v>
                </c:pt>
                <c:pt idx="5018">
                  <c:v>0.29166773000000001</c:v>
                </c:pt>
                <c:pt idx="5019">
                  <c:v>0.29172571000000008</c:v>
                </c:pt>
                <c:pt idx="5020">
                  <c:v>0.2917835800000001</c:v>
                </c:pt>
                <c:pt idx="5021">
                  <c:v>0.29184145</c:v>
                </c:pt>
                <c:pt idx="5022">
                  <c:v>0.29189932000000002</c:v>
                </c:pt>
                <c:pt idx="5023">
                  <c:v>0.29195731000000008</c:v>
                </c:pt>
                <c:pt idx="5024">
                  <c:v>0.2920151800000001</c:v>
                </c:pt>
                <c:pt idx="5025">
                  <c:v>0.29207305</c:v>
                </c:pt>
                <c:pt idx="5026">
                  <c:v>0.29213092000000002</c:v>
                </c:pt>
                <c:pt idx="5027">
                  <c:v>0.29218879000000009</c:v>
                </c:pt>
                <c:pt idx="5028">
                  <c:v>0.29230465000000005</c:v>
                </c:pt>
                <c:pt idx="5029">
                  <c:v>0.2923619400000001</c:v>
                </c:pt>
                <c:pt idx="5030">
                  <c:v>0.29241981000000006</c:v>
                </c:pt>
                <c:pt idx="5031">
                  <c:v>0.2924782600000001</c:v>
                </c:pt>
                <c:pt idx="5032">
                  <c:v>0.29253578000000002</c:v>
                </c:pt>
                <c:pt idx="5033">
                  <c:v>0.29259354000000004</c:v>
                </c:pt>
                <c:pt idx="5034">
                  <c:v>0.29265141</c:v>
                </c:pt>
                <c:pt idx="5035">
                  <c:v>0.29270951000000001</c:v>
                </c:pt>
                <c:pt idx="5036">
                  <c:v>0.29276749000000002</c:v>
                </c:pt>
                <c:pt idx="5037">
                  <c:v>0.29282537000000008</c:v>
                </c:pt>
                <c:pt idx="5038">
                  <c:v>0.2928832400000001</c:v>
                </c:pt>
                <c:pt idx="5039">
                  <c:v>0.29294111</c:v>
                </c:pt>
                <c:pt idx="5040">
                  <c:v>0.29299898000000008</c:v>
                </c:pt>
                <c:pt idx="5041">
                  <c:v>0.29305696000000003</c:v>
                </c:pt>
                <c:pt idx="5042">
                  <c:v>0.29311449000000006</c:v>
                </c:pt>
                <c:pt idx="5043">
                  <c:v>0.29317236000000008</c:v>
                </c:pt>
                <c:pt idx="5044">
                  <c:v>0.29323022999999998</c:v>
                </c:pt>
                <c:pt idx="5045">
                  <c:v>0.2932882100000001</c:v>
                </c:pt>
                <c:pt idx="5046">
                  <c:v>0.29334608000000006</c:v>
                </c:pt>
                <c:pt idx="5047">
                  <c:v>0.29340395000000002</c:v>
                </c:pt>
                <c:pt idx="5048">
                  <c:v>0.29346182000000004</c:v>
                </c:pt>
                <c:pt idx="5049">
                  <c:v>0.29351969000000006</c:v>
                </c:pt>
                <c:pt idx="5050">
                  <c:v>0.29357756000000007</c:v>
                </c:pt>
                <c:pt idx="5051">
                  <c:v>0.29363554999999997</c:v>
                </c:pt>
                <c:pt idx="5052">
                  <c:v>0.29369296000000006</c:v>
                </c:pt>
                <c:pt idx="5053">
                  <c:v>0.29375083000000002</c:v>
                </c:pt>
                <c:pt idx="5054">
                  <c:v>0.29380870000000009</c:v>
                </c:pt>
                <c:pt idx="5055">
                  <c:v>0.29386668000000016</c:v>
                </c:pt>
                <c:pt idx="5056">
                  <c:v>0.29392455000000006</c:v>
                </c:pt>
                <c:pt idx="5057">
                  <c:v>0.29398243000000007</c:v>
                </c:pt>
                <c:pt idx="5058">
                  <c:v>0.29404030000000003</c:v>
                </c:pt>
                <c:pt idx="5059">
                  <c:v>0.2940981700000001</c:v>
                </c:pt>
                <c:pt idx="5060">
                  <c:v>0.29415615000000001</c:v>
                </c:pt>
                <c:pt idx="5061">
                  <c:v>0.29421402000000002</c:v>
                </c:pt>
                <c:pt idx="5062">
                  <c:v>0.29427201000000003</c:v>
                </c:pt>
                <c:pt idx="5063">
                  <c:v>0.29432999000000015</c:v>
                </c:pt>
                <c:pt idx="5064">
                  <c:v>0.29438787000000011</c:v>
                </c:pt>
                <c:pt idx="5065">
                  <c:v>0.29444574000000001</c:v>
                </c:pt>
                <c:pt idx="5066">
                  <c:v>0.29450314</c:v>
                </c:pt>
                <c:pt idx="5067">
                  <c:v>0.29456101000000001</c:v>
                </c:pt>
                <c:pt idx="5068">
                  <c:v>0.29461888000000014</c:v>
                </c:pt>
                <c:pt idx="5069">
                  <c:v>0.29467687000000009</c:v>
                </c:pt>
                <c:pt idx="5070">
                  <c:v>0.29473474</c:v>
                </c:pt>
                <c:pt idx="5071">
                  <c:v>0.29479261000000001</c:v>
                </c:pt>
                <c:pt idx="5072">
                  <c:v>0.29485060000000007</c:v>
                </c:pt>
                <c:pt idx="5073">
                  <c:v>0.2949083500000001</c:v>
                </c:pt>
                <c:pt idx="5074">
                  <c:v>0.2949664500000001</c:v>
                </c:pt>
                <c:pt idx="5075">
                  <c:v>0.29502421000000006</c:v>
                </c:pt>
                <c:pt idx="5076">
                  <c:v>0.29508208000000008</c:v>
                </c:pt>
                <c:pt idx="5077">
                  <c:v>0.29514005999999998</c:v>
                </c:pt>
                <c:pt idx="5078">
                  <c:v>0.29519793</c:v>
                </c:pt>
                <c:pt idx="5079">
                  <c:v>0.29525592000000001</c:v>
                </c:pt>
                <c:pt idx="5080">
                  <c:v>0.29531379000000008</c:v>
                </c:pt>
                <c:pt idx="5081">
                  <c:v>0.29537166000000004</c:v>
                </c:pt>
                <c:pt idx="5082">
                  <c:v>0.29542895000000008</c:v>
                </c:pt>
                <c:pt idx="5083">
                  <c:v>0.29548682000000009</c:v>
                </c:pt>
                <c:pt idx="5084">
                  <c:v>0.29554469000000005</c:v>
                </c:pt>
                <c:pt idx="5085">
                  <c:v>0.29560303000000004</c:v>
                </c:pt>
                <c:pt idx="5086">
                  <c:v>0.29566090000000006</c:v>
                </c:pt>
                <c:pt idx="5087">
                  <c:v>0.2957183000000001</c:v>
                </c:pt>
                <c:pt idx="5088">
                  <c:v>0.29577618000000006</c:v>
                </c:pt>
                <c:pt idx="5089">
                  <c:v>0.29583416000000007</c:v>
                </c:pt>
                <c:pt idx="5090">
                  <c:v>0.29589203000000003</c:v>
                </c:pt>
                <c:pt idx="5091">
                  <c:v>0.2959499000000001</c:v>
                </c:pt>
                <c:pt idx="5092">
                  <c:v>0.29600777000000006</c:v>
                </c:pt>
                <c:pt idx="5093">
                  <c:v>0.29606564000000002</c:v>
                </c:pt>
                <c:pt idx="5094">
                  <c:v>0.29612351000000003</c:v>
                </c:pt>
                <c:pt idx="5095">
                  <c:v>0.29618127000000005</c:v>
                </c:pt>
                <c:pt idx="5096">
                  <c:v>0.29623924999999995</c:v>
                </c:pt>
                <c:pt idx="5097">
                  <c:v>0.29629711999999997</c:v>
                </c:pt>
                <c:pt idx="5098">
                  <c:v>0.2963549900000001</c:v>
                </c:pt>
                <c:pt idx="5099">
                  <c:v>0.29641287000000016</c:v>
                </c:pt>
                <c:pt idx="5100">
                  <c:v>0.29647085000000006</c:v>
                </c:pt>
                <c:pt idx="5101">
                  <c:v>0.29652907000000006</c:v>
                </c:pt>
                <c:pt idx="5102">
                  <c:v>0.29658682000000008</c:v>
                </c:pt>
                <c:pt idx="5103">
                  <c:v>0.29670245000000001</c:v>
                </c:pt>
                <c:pt idx="5104">
                  <c:v>0.29676032000000002</c:v>
                </c:pt>
                <c:pt idx="5105">
                  <c:v>0.29681819000000009</c:v>
                </c:pt>
                <c:pt idx="5106">
                  <c:v>0.29687606000000011</c:v>
                </c:pt>
                <c:pt idx="5107">
                  <c:v>0.29693393000000001</c:v>
                </c:pt>
                <c:pt idx="5108">
                  <c:v>0.29699180000000003</c:v>
                </c:pt>
                <c:pt idx="5109">
                  <c:v>0.2970496700000001</c:v>
                </c:pt>
                <c:pt idx="5110">
                  <c:v>0.29710754</c:v>
                </c:pt>
                <c:pt idx="5111">
                  <c:v>0.29716553000000001</c:v>
                </c:pt>
                <c:pt idx="5112">
                  <c:v>0.29722305000000004</c:v>
                </c:pt>
                <c:pt idx="5113">
                  <c:v>0.29728080000000007</c:v>
                </c:pt>
                <c:pt idx="5114">
                  <c:v>0.29733879000000007</c:v>
                </c:pt>
                <c:pt idx="5115">
                  <c:v>0.29739666000000003</c:v>
                </c:pt>
                <c:pt idx="5116">
                  <c:v>0.2974546500000001</c:v>
                </c:pt>
                <c:pt idx="5117">
                  <c:v>0.29751252000000006</c:v>
                </c:pt>
                <c:pt idx="5118">
                  <c:v>0.29757039000000007</c:v>
                </c:pt>
                <c:pt idx="5119">
                  <c:v>0.29762837000000009</c:v>
                </c:pt>
                <c:pt idx="5120">
                  <c:v>0.2976862400000001</c:v>
                </c:pt>
                <c:pt idx="5121">
                  <c:v>0.29774377000000002</c:v>
                </c:pt>
                <c:pt idx="5122">
                  <c:v>0.29780164000000003</c:v>
                </c:pt>
                <c:pt idx="5123">
                  <c:v>0.29785951000000011</c:v>
                </c:pt>
                <c:pt idx="5124">
                  <c:v>0.29791738000000006</c:v>
                </c:pt>
                <c:pt idx="5125">
                  <c:v>0.29797525000000002</c:v>
                </c:pt>
                <c:pt idx="5126">
                  <c:v>0.29803323999999998</c:v>
                </c:pt>
                <c:pt idx="5127">
                  <c:v>0.29809111000000005</c:v>
                </c:pt>
                <c:pt idx="5128">
                  <c:v>0.29814898000000006</c:v>
                </c:pt>
                <c:pt idx="5129">
                  <c:v>0.29820708000000001</c:v>
                </c:pt>
                <c:pt idx="5130">
                  <c:v>0.29826495000000003</c:v>
                </c:pt>
                <c:pt idx="5131">
                  <c:v>0.29838069000000011</c:v>
                </c:pt>
                <c:pt idx="5132">
                  <c:v>0.29843856000000007</c:v>
                </c:pt>
                <c:pt idx="5133">
                  <c:v>0.29849643000000003</c:v>
                </c:pt>
                <c:pt idx="5134">
                  <c:v>0.29855430000000011</c:v>
                </c:pt>
                <c:pt idx="5135">
                  <c:v>0.29861229000000006</c:v>
                </c:pt>
                <c:pt idx="5136">
                  <c:v>0.29867016000000007</c:v>
                </c:pt>
                <c:pt idx="5137">
                  <c:v>0.29872803000000003</c:v>
                </c:pt>
                <c:pt idx="5138">
                  <c:v>0.29878555000000001</c:v>
                </c:pt>
                <c:pt idx="5139">
                  <c:v>0.29884342000000008</c:v>
                </c:pt>
                <c:pt idx="5140">
                  <c:v>0.2989012900000001</c:v>
                </c:pt>
                <c:pt idx="5141">
                  <c:v>0.2989592800000001</c:v>
                </c:pt>
                <c:pt idx="5142">
                  <c:v>0.29901715000000001</c:v>
                </c:pt>
                <c:pt idx="5143">
                  <c:v>0.29907502000000002</c:v>
                </c:pt>
                <c:pt idx="5144">
                  <c:v>0.29913289000000004</c:v>
                </c:pt>
                <c:pt idx="5145">
                  <c:v>0.29919076000000006</c:v>
                </c:pt>
                <c:pt idx="5146">
                  <c:v>0.29924828000000003</c:v>
                </c:pt>
                <c:pt idx="5147">
                  <c:v>0.2993061500000001</c:v>
                </c:pt>
                <c:pt idx="5148">
                  <c:v>0.29936460000000009</c:v>
                </c:pt>
                <c:pt idx="5149">
                  <c:v>0.29942247000000011</c:v>
                </c:pt>
                <c:pt idx="5150">
                  <c:v>0.29947976000000004</c:v>
                </c:pt>
                <c:pt idx="5151">
                  <c:v>0.29953775000000005</c:v>
                </c:pt>
                <c:pt idx="5152">
                  <c:v>0.29959562000000001</c:v>
                </c:pt>
                <c:pt idx="5153">
                  <c:v>0.29965361000000001</c:v>
                </c:pt>
                <c:pt idx="5154">
                  <c:v>0.29971159000000008</c:v>
                </c:pt>
                <c:pt idx="5155">
                  <c:v>0.29976946000000004</c:v>
                </c:pt>
                <c:pt idx="5156">
                  <c:v>0.29982733000000006</c:v>
                </c:pt>
                <c:pt idx="5157">
                  <c:v>0.29988532000000007</c:v>
                </c:pt>
                <c:pt idx="5158">
                  <c:v>0.29994307000000003</c:v>
                </c:pt>
                <c:pt idx="5159">
                  <c:v>0.30000106000000004</c:v>
                </c:pt>
                <c:pt idx="5160">
                  <c:v>0.30005893000000006</c:v>
                </c:pt>
                <c:pt idx="5161">
                  <c:v>0.30011680000000007</c:v>
                </c:pt>
                <c:pt idx="5162">
                  <c:v>0.30017467000000009</c:v>
                </c:pt>
                <c:pt idx="5163">
                  <c:v>0.30023208000000001</c:v>
                </c:pt>
                <c:pt idx="5164">
                  <c:v>0.30029006000000008</c:v>
                </c:pt>
                <c:pt idx="5165">
                  <c:v>0.3003478200000001</c:v>
                </c:pt>
                <c:pt idx="5166">
                  <c:v>0.30040580000000006</c:v>
                </c:pt>
                <c:pt idx="5167">
                  <c:v>0.30046379000000006</c:v>
                </c:pt>
                <c:pt idx="5168">
                  <c:v>0.30052166000000008</c:v>
                </c:pt>
                <c:pt idx="5169">
                  <c:v>0.30057965000000003</c:v>
                </c:pt>
                <c:pt idx="5170">
                  <c:v>0.30063752000000005</c:v>
                </c:pt>
                <c:pt idx="5171">
                  <c:v>0.30069539000000001</c:v>
                </c:pt>
                <c:pt idx="5172">
                  <c:v>0.30075326000000002</c:v>
                </c:pt>
                <c:pt idx="5173">
                  <c:v>0.30081124000000004</c:v>
                </c:pt>
                <c:pt idx="5174">
                  <c:v>0.3008691200000001</c:v>
                </c:pt>
                <c:pt idx="5175">
                  <c:v>0.30092675000000008</c:v>
                </c:pt>
                <c:pt idx="5176">
                  <c:v>0.30098451000000009</c:v>
                </c:pt>
                <c:pt idx="5177">
                  <c:v>0.30104273000000004</c:v>
                </c:pt>
                <c:pt idx="5178">
                  <c:v>0.30110060000000005</c:v>
                </c:pt>
                <c:pt idx="5179">
                  <c:v>0.30115847000000007</c:v>
                </c:pt>
                <c:pt idx="5180">
                  <c:v>0.30121634000000008</c:v>
                </c:pt>
                <c:pt idx="5181">
                  <c:v>0.30127386000000006</c:v>
                </c:pt>
                <c:pt idx="5182">
                  <c:v>0.30133173000000002</c:v>
                </c:pt>
                <c:pt idx="5183">
                  <c:v>0.30138960000000009</c:v>
                </c:pt>
                <c:pt idx="5184">
                  <c:v>0.3014477000000001</c:v>
                </c:pt>
                <c:pt idx="5185">
                  <c:v>0.30150557000000006</c:v>
                </c:pt>
                <c:pt idx="5186">
                  <c:v>0.30156344000000002</c:v>
                </c:pt>
                <c:pt idx="5187">
                  <c:v>0.30162143000000002</c:v>
                </c:pt>
                <c:pt idx="5188">
                  <c:v>0.30167930000000004</c:v>
                </c:pt>
                <c:pt idx="5189">
                  <c:v>0.30173704999999995</c:v>
                </c:pt>
                <c:pt idx="5190">
                  <c:v>0.30179503999999996</c:v>
                </c:pt>
                <c:pt idx="5191">
                  <c:v>0.30185280000000009</c:v>
                </c:pt>
                <c:pt idx="5192">
                  <c:v>0.30191032000000007</c:v>
                </c:pt>
                <c:pt idx="5193">
                  <c:v>0.30196819000000014</c:v>
                </c:pt>
                <c:pt idx="5194">
                  <c:v>0.3020260600000001</c:v>
                </c:pt>
                <c:pt idx="5195">
                  <c:v>0.30208393000000006</c:v>
                </c:pt>
                <c:pt idx="5196">
                  <c:v>0.30214180000000002</c:v>
                </c:pt>
                <c:pt idx="5197">
                  <c:v>0.30219979000000002</c:v>
                </c:pt>
                <c:pt idx="5198">
                  <c:v>0.30225765999999998</c:v>
                </c:pt>
                <c:pt idx="5199">
                  <c:v>0.30231564000000005</c:v>
                </c:pt>
                <c:pt idx="5200">
                  <c:v>0.30237351000000007</c:v>
                </c:pt>
                <c:pt idx="5201">
                  <c:v>0.30243138000000008</c:v>
                </c:pt>
                <c:pt idx="5202">
                  <c:v>0.30248949000000014</c:v>
                </c:pt>
                <c:pt idx="5203">
                  <c:v>0.30254736000000004</c:v>
                </c:pt>
                <c:pt idx="5204">
                  <c:v>0.30260523</c:v>
                </c:pt>
                <c:pt idx="5205">
                  <c:v>0.30266310000000002</c:v>
                </c:pt>
                <c:pt idx="5206">
                  <c:v>0.30272097000000009</c:v>
                </c:pt>
                <c:pt idx="5207">
                  <c:v>0.30277826000000008</c:v>
                </c:pt>
                <c:pt idx="5208">
                  <c:v>0.30283613000000004</c:v>
                </c:pt>
                <c:pt idx="5209">
                  <c:v>0.30289400000000005</c:v>
                </c:pt>
                <c:pt idx="5210">
                  <c:v>0.30295210000000006</c:v>
                </c:pt>
                <c:pt idx="5211">
                  <c:v>0.30300997000000007</c:v>
                </c:pt>
                <c:pt idx="5212">
                  <c:v>0.30306784000000003</c:v>
                </c:pt>
                <c:pt idx="5213">
                  <c:v>0.3031258300000001</c:v>
                </c:pt>
                <c:pt idx="5214">
                  <c:v>0.3031839300000001</c:v>
                </c:pt>
                <c:pt idx="5215">
                  <c:v>0.30324121999999998</c:v>
                </c:pt>
                <c:pt idx="5216">
                  <c:v>0.30329909000000005</c:v>
                </c:pt>
                <c:pt idx="5217">
                  <c:v>0.30335696000000012</c:v>
                </c:pt>
                <c:pt idx="5218">
                  <c:v>0.30341483000000008</c:v>
                </c:pt>
                <c:pt idx="5219">
                  <c:v>0.3034727000000001</c:v>
                </c:pt>
                <c:pt idx="5220">
                  <c:v>0.30353092000000004</c:v>
                </c:pt>
                <c:pt idx="5221">
                  <c:v>0.30358879000000011</c:v>
                </c:pt>
                <c:pt idx="5222">
                  <c:v>0.30364666000000007</c:v>
                </c:pt>
                <c:pt idx="5223">
                  <c:v>0.30370453000000003</c:v>
                </c:pt>
                <c:pt idx="5224">
                  <c:v>0.30376252000000004</c:v>
                </c:pt>
                <c:pt idx="5225">
                  <c:v>0.30382039000000011</c:v>
                </c:pt>
                <c:pt idx="5226">
                  <c:v>0.30387826000000012</c:v>
                </c:pt>
                <c:pt idx="5227">
                  <c:v>0.3039357800000001</c:v>
                </c:pt>
                <c:pt idx="5228">
                  <c:v>0.30399365</c:v>
                </c:pt>
                <c:pt idx="5229">
                  <c:v>0.30405152000000002</c:v>
                </c:pt>
                <c:pt idx="5230">
                  <c:v>0.30410939000000003</c:v>
                </c:pt>
                <c:pt idx="5231">
                  <c:v>0.30416726000000005</c:v>
                </c:pt>
                <c:pt idx="5232">
                  <c:v>0.30422525</c:v>
                </c:pt>
                <c:pt idx="5233">
                  <c:v>0.30428312000000002</c:v>
                </c:pt>
                <c:pt idx="5234">
                  <c:v>0.30434111000000008</c:v>
                </c:pt>
                <c:pt idx="5235">
                  <c:v>0.30439898000000015</c:v>
                </c:pt>
                <c:pt idx="5236">
                  <c:v>0.30445696000000011</c:v>
                </c:pt>
                <c:pt idx="5237">
                  <c:v>0.30451460000000008</c:v>
                </c:pt>
                <c:pt idx="5238">
                  <c:v>0.3045723600000001</c:v>
                </c:pt>
                <c:pt idx="5239">
                  <c:v>0.30463034</c:v>
                </c:pt>
                <c:pt idx="5240">
                  <c:v>0.30468821000000007</c:v>
                </c:pt>
                <c:pt idx="5241">
                  <c:v>0.30474608000000003</c:v>
                </c:pt>
                <c:pt idx="5242">
                  <c:v>0.3048039500000001</c:v>
                </c:pt>
                <c:pt idx="5243">
                  <c:v>0.30486182000000006</c:v>
                </c:pt>
                <c:pt idx="5244">
                  <c:v>0.30491993000000006</c:v>
                </c:pt>
                <c:pt idx="5245">
                  <c:v>0.30497780000000008</c:v>
                </c:pt>
                <c:pt idx="5246">
                  <c:v>0.30503567000000004</c:v>
                </c:pt>
                <c:pt idx="5247">
                  <c:v>0.30509354</c:v>
                </c:pt>
                <c:pt idx="5248">
                  <c:v>0.30515141000000001</c:v>
                </c:pt>
                <c:pt idx="5249">
                  <c:v>0.30520881000000005</c:v>
                </c:pt>
                <c:pt idx="5250">
                  <c:v>0.30526668000000007</c:v>
                </c:pt>
                <c:pt idx="5251">
                  <c:v>0.30532455000000008</c:v>
                </c:pt>
                <c:pt idx="5252">
                  <c:v>0.30538231000000016</c:v>
                </c:pt>
                <c:pt idx="5253">
                  <c:v>0.30544041000000005</c:v>
                </c:pt>
                <c:pt idx="5254">
                  <c:v>0.30549828000000007</c:v>
                </c:pt>
                <c:pt idx="5255">
                  <c:v>0.30555615000000008</c:v>
                </c:pt>
                <c:pt idx="5256">
                  <c:v>0.3056140200000001</c:v>
                </c:pt>
                <c:pt idx="5257">
                  <c:v>0.30567201000000011</c:v>
                </c:pt>
                <c:pt idx="5258">
                  <c:v>0.30572988000000006</c:v>
                </c:pt>
                <c:pt idx="5259">
                  <c:v>0.30578775000000002</c:v>
                </c:pt>
                <c:pt idx="5260">
                  <c:v>0.30584562000000004</c:v>
                </c:pt>
                <c:pt idx="5261">
                  <c:v>0.30590349000000006</c:v>
                </c:pt>
                <c:pt idx="5262">
                  <c:v>0.30596148000000006</c:v>
                </c:pt>
                <c:pt idx="5263">
                  <c:v>0.30601935000000002</c:v>
                </c:pt>
                <c:pt idx="5264">
                  <c:v>0.30607722000000004</c:v>
                </c:pt>
                <c:pt idx="5265">
                  <c:v>0.30613509</c:v>
                </c:pt>
                <c:pt idx="5266">
                  <c:v>0.30619296000000007</c:v>
                </c:pt>
                <c:pt idx="5267">
                  <c:v>0.30625094000000008</c:v>
                </c:pt>
                <c:pt idx="5268">
                  <c:v>0.30630881000000015</c:v>
                </c:pt>
                <c:pt idx="5269">
                  <c:v>0.30636668000000011</c:v>
                </c:pt>
                <c:pt idx="5270">
                  <c:v>0.3064239800000001</c:v>
                </c:pt>
                <c:pt idx="5271">
                  <c:v>0.30648196000000011</c:v>
                </c:pt>
                <c:pt idx="5272">
                  <c:v>0.30653983000000001</c:v>
                </c:pt>
                <c:pt idx="5273">
                  <c:v>0.30659770000000003</c:v>
                </c:pt>
                <c:pt idx="5274">
                  <c:v>0.3066555700000001</c:v>
                </c:pt>
                <c:pt idx="5275">
                  <c:v>0.30671344</c:v>
                </c:pt>
                <c:pt idx="5276">
                  <c:v>0.30677131000000002</c:v>
                </c:pt>
                <c:pt idx="5277">
                  <c:v>0.30682953000000007</c:v>
                </c:pt>
                <c:pt idx="5278">
                  <c:v>0.30688694000000011</c:v>
                </c:pt>
                <c:pt idx="5279">
                  <c:v>0.30694539000000004</c:v>
                </c:pt>
                <c:pt idx="5280">
                  <c:v>0.30700280000000008</c:v>
                </c:pt>
                <c:pt idx="5281">
                  <c:v>0.3070605500000001</c:v>
                </c:pt>
                <c:pt idx="5282">
                  <c:v>0.30711888000000009</c:v>
                </c:pt>
                <c:pt idx="5283">
                  <c:v>0.30717652000000006</c:v>
                </c:pt>
                <c:pt idx="5284">
                  <c:v>0.30723439000000002</c:v>
                </c:pt>
                <c:pt idx="5285">
                  <c:v>0.30729225999999998</c:v>
                </c:pt>
                <c:pt idx="5286">
                  <c:v>0.3073502500000001</c:v>
                </c:pt>
                <c:pt idx="5287">
                  <c:v>0.30740824000000005</c:v>
                </c:pt>
                <c:pt idx="5288">
                  <c:v>0.30746611000000007</c:v>
                </c:pt>
                <c:pt idx="5289">
                  <c:v>0.30752398000000009</c:v>
                </c:pt>
                <c:pt idx="5290">
                  <c:v>0.30758138000000007</c:v>
                </c:pt>
                <c:pt idx="5291">
                  <c:v>0.30763924999999998</c:v>
                </c:pt>
                <c:pt idx="5292">
                  <c:v>0.30769723999999998</c:v>
                </c:pt>
                <c:pt idx="5293">
                  <c:v>0.30775511</c:v>
                </c:pt>
                <c:pt idx="5294">
                  <c:v>0.30781298000000012</c:v>
                </c:pt>
                <c:pt idx="5295">
                  <c:v>0.30787097000000013</c:v>
                </c:pt>
                <c:pt idx="5296">
                  <c:v>0.30792895000000009</c:v>
                </c:pt>
                <c:pt idx="5297">
                  <c:v>0.30798682000000016</c:v>
                </c:pt>
                <c:pt idx="5298">
                  <c:v>0.30804481000000006</c:v>
                </c:pt>
                <c:pt idx="5299">
                  <c:v>0.30810268000000007</c:v>
                </c:pt>
                <c:pt idx="5300">
                  <c:v>0.30816055000000003</c:v>
                </c:pt>
                <c:pt idx="5301">
                  <c:v>0.30821796000000007</c:v>
                </c:pt>
                <c:pt idx="5302">
                  <c:v>0.30827583000000003</c:v>
                </c:pt>
                <c:pt idx="5303">
                  <c:v>0.3083337000000001</c:v>
                </c:pt>
                <c:pt idx="5304">
                  <c:v>0.30839168000000006</c:v>
                </c:pt>
                <c:pt idx="5305">
                  <c:v>0.30844955000000002</c:v>
                </c:pt>
                <c:pt idx="5306">
                  <c:v>0.30850743000000008</c:v>
                </c:pt>
                <c:pt idx="5307">
                  <c:v>0.3085653000000001</c:v>
                </c:pt>
                <c:pt idx="5308">
                  <c:v>0.30862328000000006</c:v>
                </c:pt>
                <c:pt idx="5309">
                  <c:v>0.30868115000000002</c:v>
                </c:pt>
                <c:pt idx="5310">
                  <c:v>0.30873913999999997</c:v>
                </c:pt>
                <c:pt idx="5311">
                  <c:v>0.30879700999999998</c:v>
                </c:pt>
                <c:pt idx="5312">
                  <c:v>0.30885488000000011</c:v>
                </c:pt>
                <c:pt idx="5313">
                  <c:v>0.30891275000000007</c:v>
                </c:pt>
                <c:pt idx="5314">
                  <c:v>0.30897074000000008</c:v>
                </c:pt>
                <c:pt idx="5315">
                  <c:v>0.30902849000000016</c:v>
                </c:pt>
                <c:pt idx="5316">
                  <c:v>0.30908601000000008</c:v>
                </c:pt>
                <c:pt idx="5317">
                  <c:v>0.30914388000000004</c:v>
                </c:pt>
                <c:pt idx="5318">
                  <c:v>0.30920175</c:v>
                </c:pt>
                <c:pt idx="5319">
                  <c:v>0.30925974000000001</c:v>
                </c:pt>
                <c:pt idx="5320">
                  <c:v>0.30931761000000008</c:v>
                </c:pt>
                <c:pt idx="5321">
                  <c:v>0.30937548000000009</c:v>
                </c:pt>
                <c:pt idx="5322">
                  <c:v>0.3094335800000001</c:v>
                </c:pt>
                <c:pt idx="5323">
                  <c:v>0.30949134</c:v>
                </c:pt>
                <c:pt idx="5324">
                  <c:v>0.30954932000000002</c:v>
                </c:pt>
                <c:pt idx="5325">
                  <c:v>0.30960731000000002</c:v>
                </c:pt>
                <c:pt idx="5326">
                  <c:v>0.30966483000000006</c:v>
                </c:pt>
                <c:pt idx="5327">
                  <c:v>0.30972293000000006</c:v>
                </c:pt>
                <c:pt idx="5328">
                  <c:v>0.30978057000000009</c:v>
                </c:pt>
                <c:pt idx="5329">
                  <c:v>0.3098384400000001</c:v>
                </c:pt>
                <c:pt idx="5330">
                  <c:v>0.30989631000000006</c:v>
                </c:pt>
                <c:pt idx="5331">
                  <c:v>0.30995418000000008</c:v>
                </c:pt>
                <c:pt idx="5332">
                  <c:v>0.31001205000000004</c:v>
                </c:pt>
                <c:pt idx="5333">
                  <c:v>0.31006981000000006</c:v>
                </c:pt>
                <c:pt idx="5334">
                  <c:v>0.31012768000000007</c:v>
                </c:pt>
                <c:pt idx="5335">
                  <c:v>0.31018555000000003</c:v>
                </c:pt>
                <c:pt idx="5336">
                  <c:v>0.31024342000000005</c:v>
                </c:pt>
                <c:pt idx="5337">
                  <c:v>0.31030141000000006</c:v>
                </c:pt>
                <c:pt idx="5338">
                  <c:v>0.31035939000000007</c:v>
                </c:pt>
                <c:pt idx="5339">
                  <c:v>0.31041726000000003</c:v>
                </c:pt>
                <c:pt idx="5340">
                  <c:v>0.3104751300000001</c:v>
                </c:pt>
                <c:pt idx="5341">
                  <c:v>0.31053312</c:v>
                </c:pt>
                <c:pt idx="5342">
                  <c:v>0.31059099000000007</c:v>
                </c:pt>
                <c:pt idx="5343">
                  <c:v>0.3106485100000001</c:v>
                </c:pt>
                <c:pt idx="5344">
                  <c:v>0.31070638000000006</c:v>
                </c:pt>
                <c:pt idx="5345">
                  <c:v>0.31076425000000002</c:v>
                </c:pt>
                <c:pt idx="5346">
                  <c:v>0.31082224000000014</c:v>
                </c:pt>
                <c:pt idx="5347">
                  <c:v>0.31088011000000015</c:v>
                </c:pt>
                <c:pt idx="5348">
                  <c:v>0.31093787000000006</c:v>
                </c:pt>
                <c:pt idx="5349">
                  <c:v>0.31099585000000002</c:v>
                </c:pt>
                <c:pt idx="5350">
                  <c:v>0.31105372000000003</c:v>
                </c:pt>
                <c:pt idx="5351">
                  <c:v>0.3111117100000001</c:v>
                </c:pt>
                <c:pt idx="5352">
                  <c:v>0.31116969000000005</c:v>
                </c:pt>
                <c:pt idx="5353">
                  <c:v>0.31122756000000007</c:v>
                </c:pt>
                <c:pt idx="5354">
                  <c:v>0.31128543000000003</c:v>
                </c:pt>
                <c:pt idx="5355">
                  <c:v>0.3113433000000001</c:v>
                </c:pt>
                <c:pt idx="5356">
                  <c:v>0.31140129000000005</c:v>
                </c:pt>
                <c:pt idx="5357">
                  <c:v>0.31145905000000002</c:v>
                </c:pt>
                <c:pt idx="5358">
                  <c:v>0.31151645000000006</c:v>
                </c:pt>
                <c:pt idx="5359">
                  <c:v>0.31157432000000007</c:v>
                </c:pt>
                <c:pt idx="5360">
                  <c:v>0.31163219000000003</c:v>
                </c:pt>
                <c:pt idx="5361">
                  <c:v>0.31169030000000003</c:v>
                </c:pt>
                <c:pt idx="5362">
                  <c:v>0.3117481700000001</c:v>
                </c:pt>
                <c:pt idx="5363">
                  <c:v>0.31180604000000006</c:v>
                </c:pt>
                <c:pt idx="5364">
                  <c:v>0.31186391000000008</c:v>
                </c:pt>
                <c:pt idx="5365">
                  <c:v>0.31192178000000009</c:v>
                </c:pt>
                <c:pt idx="5366">
                  <c:v>0.31197965000000005</c:v>
                </c:pt>
                <c:pt idx="5367">
                  <c:v>0.31203752000000001</c:v>
                </c:pt>
                <c:pt idx="5368">
                  <c:v>0.31209562000000002</c:v>
                </c:pt>
                <c:pt idx="5369">
                  <c:v>0.31215303</c:v>
                </c:pt>
                <c:pt idx="5370">
                  <c:v>0.31221090000000007</c:v>
                </c:pt>
                <c:pt idx="5371">
                  <c:v>0.31226877000000008</c:v>
                </c:pt>
                <c:pt idx="5372">
                  <c:v>0.31232664000000016</c:v>
                </c:pt>
                <c:pt idx="5373">
                  <c:v>0.31238451000000012</c:v>
                </c:pt>
                <c:pt idx="5374">
                  <c:v>0.31244238000000008</c:v>
                </c:pt>
                <c:pt idx="5375">
                  <c:v>0.31250025000000003</c:v>
                </c:pt>
                <c:pt idx="5376">
                  <c:v>0.31255812000000011</c:v>
                </c:pt>
                <c:pt idx="5377">
                  <c:v>0.31261599000000007</c:v>
                </c:pt>
                <c:pt idx="5378">
                  <c:v>0.31267386000000014</c:v>
                </c:pt>
                <c:pt idx="5379">
                  <c:v>0.31273208000000002</c:v>
                </c:pt>
                <c:pt idx="5380">
                  <c:v>0.31278995000000004</c:v>
                </c:pt>
                <c:pt idx="5381">
                  <c:v>0.31284736000000007</c:v>
                </c:pt>
                <c:pt idx="5382">
                  <c:v>0.31290534000000003</c:v>
                </c:pt>
                <c:pt idx="5383">
                  <c:v>0.3129632100000001</c:v>
                </c:pt>
                <c:pt idx="5384">
                  <c:v>0.31302108000000006</c:v>
                </c:pt>
                <c:pt idx="5385">
                  <c:v>0.31307895000000008</c:v>
                </c:pt>
                <c:pt idx="5386">
                  <c:v>0.31313682000000004</c:v>
                </c:pt>
                <c:pt idx="5387">
                  <c:v>0.3131948100000001</c:v>
                </c:pt>
                <c:pt idx="5388">
                  <c:v>0.31325268000000006</c:v>
                </c:pt>
                <c:pt idx="5389">
                  <c:v>0.31331055000000008</c:v>
                </c:pt>
                <c:pt idx="5390">
                  <c:v>0.31336865000000014</c:v>
                </c:pt>
                <c:pt idx="5391">
                  <c:v>0.31342652000000015</c:v>
                </c:pt>
                <c:pt idx="5392">
                  <c:v>0.31348405000000007</c:v>
                </c:pt>
                <c:pt idx="5393">
                  <c:v>0.31354192000000003</c:v>
                </c:pt>
                <c:pt idx="5394">
                  <c:v>0.3135999000000001</c:v>
                </c:pt>
                <c:pt idx="5395">
                  <c:v>0.31365777000000006</c:v>
                </c:pt>
                <c:pt idx="5396">
                  <c:v>0.31371587000000006</c:v>
                </c:pt>
                <c:pt idx="5397">
                  <c:v>0.3137732800000001</c:v>
                </c:pt>
                <c:pt idx="5398">
                  <c:v>0.31383127000000005</c:v>
                </c:pt>
                <c:pt idx="5399">
                  <c:v>0.31388914000000007</c:v>
                </c:pt>
                <c:pt idx="5400">
                  <c:v>0.31394689000000009</c:v>
                </c:pt>
                <c:pt idx="5401">
                  <c:v>0.31400488000000015</c:v>
                </c:pt>
                <c:pt idx="5402">
                  <c:v>0.31406287000000016</c:v>
                </c:pt>
                <c:pt idx="5403">
                  <c:v>0.31412085000000006</c:v>
                </c:pt>
                <c:pt idx="5404">
                  <c:v>0.31417872000000008</c:v>
                </c:pt>
                <c:pt idx="5405">
                  <c:v>0.31423671000000003</c:v>
                </c:pt>
                <c:pt idx="5406">
                  <c:v>0.3142945800000001</c:v>
                </c:pt>
                <c:pt idx="5407">
                  <c:v>0.31435245000000006</c:v>
                </c:pt>
                <c:pt idx="5408">
                  <c:v>0.31441032000000008</c:v>
                </c:pt>
                <c:pt idx="5409">
                  <c:v>0.31446830000000009</c:v>
                </c:pt>
                <c:pt idx="5410">
                  <c:v>0.31452618000000016</c:v>
                </c:pt>
                <c:pt idx="5411">
                  <c:v>0.31458358000000008</c:v>
                </c:pt>
                <c:pt idx="5412">
                  <c:v>0.31464145000000004</c:v>
                </c:pt>
                <c:pt idx="5413">
                  <c:v>0.31469932</c:v>
                </c:pt>
                <c:pt idx="5414">
                  <c:v>0.31475719000000002</c:v>
                </c:pt>
                <c:pt idx="5415">
                  <c:v>0.31481506000000004</c:v>
                </c:pt>
                <c:pt idx="5416">
                  <c:v>0.31487317000000009</c:v>
                </c:pt>
                <c:pt idx="5417">
                  <c:v>0.31493115000000005</c:v>
                </c:pt>
                <c:pt idx="5418">
                  <c:v>0.31498902000000006</c:v>
                </c:pt>
                <c:pt idx="5419">
                  <c:v>0.31504689000000008</c:v>
                </c:pt>
                <c:pt idx="5420">
                  <c:v>0.31510476000000004</c:v>
                </c:pt>
                <c:pt idx="5421">
                  <c:v>0.3151627500000001</c:v>
                </c:pt>
                <c:pt idx="5422">
                  <c:v>0.31522062000000006</c:v>
                </c:pt>
                <c:pt idx="5423">
                  <c:v>0.31527849000000008</c:v>
                </c:pt>
                <c:pt idx="5424">
                  <c:v>0.31533636000000004</c:v>
                </c:pt>
                <c:pt idx="5425">
                  <c:v>0.31539423000000005</c:v>
                </c:pt>
                <c:pt idx="5426">
                  <c:v>0.3154515200000001</c:v>
                </c:pt>
                <c:pt idx="5427">
                  <c:v>0.31550939000000006</c:v>
                </c:pt>
                <c:pt idx="5428">
                  <c:v>0.31556726000000007</c:v>
                </c:pt>
                <c:pt idx="5429">
                  <c:v>0.31562513000000003</c:v>
                </c:pt>
                <c:pt idx="5430">
                  <c:v>0.31568324000000003</c:v>
                </c:pt>
                <c:pt idx="5431">
                  <c:v>0.31574122000000004</c:v>
                </c:pt>
                <c:pt idx="5432">
                  <c:v>0.31579921</c:v>
                </c:pt>
                <c:pt idx="5433">
                  <c:v>0.31585708000000007</c:v>
                </c:pt>
                <c:pt idx="5434">
                  <c:v>0.31591495000000014</c:v>
                </c:pt>
                <c:pt idx="5435">
                  <c:v>0.31597282000000015</c:v>
                </c:pt>
                <c:pt idx="5436">
                  <c:v>0.31603023000000002</c:v>
                </c:pt>
                <c:pt idx="5437">
                  <c:v>0.31608798000000016</c:v>
                </c:pt>
                <c:pt idx="5438">
                  <c:v>0.31614608000000005</c:v>
                </c:pt>
                <c:pt idx="5439">
                  <c:v>0.31620407000000006</c:v>
                </c:pt>
                <c:pt idx="5440">
                  <c:v>0.31626194000000002</c:v>
                </c:pt>
                <c:pt idx="5441">
                  <c:v>0.31631969000000015</c:v>
                </c:pt>
                <c:pt idx="5442">
                  <c:v>0.31637780000000015</c:v>
                </c:pt>
                <c:pt idx="5443">
                  <c:v>0.31643555000000001</c:v>
                </c:pt>
                <c:pt idx="5444">
                  <c:v>0.31649342000000008</c:v>
                </c:pt>
                <c:pt idx="5445">
                  <c:v>0.31655094000000006</c:v>
                </c:pt>
                <c:pt idx="5446">
                  <c:v>0.31660893000000007</c:v>
                </c:pt>
                <c:pt idx="5447">
                  <c:v>0.31666692000000007</c:v>
                </c:pt>
                <c:pt idx="5448">
                  <c:v>0.31672479000000009</c:v>
                </c:pt>
                <c:pt idx="5449">
                  <c:v>0.3167826600000001</c:v>
                </c:pt>
                <c:pt idx="5450">
                  <c:v>0.31684053000000006</c:v>
                </c:pt>
                <c:pt idx="5451">
                  <c:v>0.31689851000000008</c:v>
                </c:pt>
                <c:pt idx="5452">
                  <c:v>0.31695638000000009</c:v>
                </c:pt>
                <c:pt idx="5453">
                  <c:v>0.31701437000000016</c:v>
                </c:pt>
                <c:pt idx="5454">
                  <c:v>0.31707224000000006</c:v>
                </c:pt>
                <c:pt idx="5455">
                  <c:v>0.31713011000000002</c:v>
                </c:pt>
                <c:pt idx="5456">
                  <c:v>0.31718798000000009</c:v>
                </c:pt>
                <c:pt idx="5457">
                  <c:v>0.31724585</c:v>
                </c:pt>
                <c:pt idx="5458">
                  <c:v>0.31730384000000006</c:v>
                </c:pt>
                <c:pt idx="5459">
                  <c:v>0.31736148000000008</c:v>
                </c:pt>
                <c:pt idx="5460">
                  <c:v>0.31741923000000005</c:v>
                </c:pt>
                <c:pt idx="5461">
                  <c:v>0.31747722000000006</c:v>
                </c:pt>
                <c:pt idx="5462">
                  <c:v>0.31753509000000002</c:v>
                </c:pt>
                <c:pt idx="5463">
                  <c:v>0.3175927300000001</c:v>
                </c:pt>
                <c:pt idx="5464">
                  <c:v>0.31765060000000006</c:v>
                </c:pt>
                <c:pt idx="5465">
                  <c:v>0.31770847000000008</c:v>
                </c:pt>
                <c:pt idx="5466">
                  <c:v>0.31776634000000004</c:v>
                </c:pt>
                <c:pt idx="5467">
                  <c:v>0.31782421000000011</c:v>
                </c:pt>
                <c:pt idx="5468">
                  <c:v>0.31788208000000012</c:v>
                </c:pt>
                <c:pt idx="5469">
                  <c:v>0.31793995000000008</c:v>
                </c:pt>
                <c:pt idx="5470">
                  <c:v>0.3179978200000001</c:v>
                </c:pt>
                <c:pt idx="5471">
                  <c:v>0.3180559200000001</c:v>
                </c:pt>
                <c:pt idx="5472">
                  <c:v>0.31811391000000006</c:v>
                </c:pt>
                <c:pt idx="5473">
                  <c:v>0.31817178000000007</c:v>
                </c:pt>
                <c:pt idx="5474">
                  <c:v>0.31822976000000003</c:v>
                </c:pt>
                <c:pt idx="5475">
                  <c:v>0.3182876300000001</c:v>
                </c:pt>
                <c:pt idx="5476">
                  <c:v>0.31834493000000014</c:v>
                </c:pt>
                <c:pt idx="5477">
                  <c:v>0.31840280000000015</c:v>
                </c:pt>
                <c:pt idx="5478">
                  <c:v>0.31846078000000011</c:v>
                </c:pt>
                <c:pt idx="5479">
                  <c:v>0.31851865000000007</c:v>
                </c:pt>
                <c:pt idx="5480">
                  <c:v>0.31857664000000008</c:v>
                </c:pt>
                <c:pt idx="5481">
                  <c:v>0.31863451000000004</c:v>
                </c:pt>
                <c:pt idx="5482">
                  <c:v>0.31869249000000011</c:v>
                </c:pt>
                <c:pt idx="5483">
                  <c:v>0.31875037000000006</c:v>
                </c:pt>
                <c:pt idx="5484">
                  <c:v>0.31880835000000007</c:v>
                </c:pt>
                <c:pt idx="5485">
                  <c:v>0.31886587000000011</c:v>
                </c:pt>
                <c:pt idx="5486">
                  <c:v>0.31892386000000011</c:v>
                </c:pt>
                <c:pt idx="5487">
                  <c:v>0.31898173000000007</c:v>
                </c:pt>
                <c:pt idx="5488">
                  <c:v>0.31903972000000008</c:v>
                </c:pt>
                <c:pt idx="5489">
                  <c:v>0.31909770000000004</c:v>
                </c:pt>
                <c:pt idx="5490">
                  <c:v>0.31915557000000006</c:v>
                </c:pt>
                <c:pt idx="5491">
                  <c:v>0.31921344000000001</c:v>
                </c:pt>
                <c:pt idx="5492">
                  <c:v>0.31927131000000003</c:v>
                </c:pt>
                <c:pt idx="5493">
                  <c:v>0.31932918000000016</c:v>
                </c:pt>
                <c:pt idx="5494">
                  <c:v>0.31938705000000006</c:v>
                </c:pt>
                <c:pt idx="5495">
                  <c:v>0.31944493000000007</c:v>
                </c:pt>
                <c:pt idx="5496">
                  <c:v>0.31950233000000006</c:v>
                </c:pt>
                <c:pt idx="5497">
                  <c:v>0.31956043000000006</c:v>
                </c:pt>
                <c:pt idx="5498">
                  <c:v>0.31961842000000007</c:v>
                </c:pt>
                <c:pt idx="5499">
                  <c:v>0.31967629000000009</c:v>
                </c:pt>
                <c:pt idx="5500">
                  <c:v>0.31973416000000004</c:v>
                </c:pt>
                <c:pt idx="5501">
                  <c:v>0.31979203</c:v>
                </c:pt>
                <c:pt idx="5502">
                  <c:v>0.31984990000000008</c:v>
                </c:pt>
                <c:pt idx="5503">
                  <c:v>0.31990777000000009</c:v>
                </c:pt>
                <c:pt idx="5504">
                  <c:v>0.31996564000000005</c:v>
                </c:pt>
                <c:pt idx="5505">
                  <c:v>0.32002351000000007</c:v>
                </c:pt>
                <c:pt idx="5506">
                  <c:v>0.32008104000000004</c:v>
                </c:pt>
                <c:pt idx="5507">
                  <c:v>0.32013891000000005</c:v>
                </c:pt>
                <c:pt idx="5508">
                  <c:v>0.32019678000000007</c:v>
                </c:pt>
                <c:pt idx="5509">
                  <c:v>0.32025465000000003</c:v>
                </c:pt>
                <c:pt idx="5510">
                  <c:v>0.32031263000000015</c:v>
                </c:pt>
                <c:pt idx="5511">
                  <c:v>0.32037050000000011</c:v>
                </c:pt>
                <c:pt idx="5512">
                  <c:v>0.32042849000000012</c:v>
                </c:pt>
                <c:pt idx="5513">
                  <c:v>0.32048636000000019</c:v>
                </c:pt>
                <c:pt idx="5514">
                  <c:v>0.3205442300000001</c:v>
                </c:pt>
                <c:pt idx="5515">
                  <c:v>0.32060210000000006</c:v>
                </c:pt>
                <c:pt idx="5516">
                  <c:v>0.32065997000000007</c:v>
                </c:pt>
                <c:pt idx="5517">
                  <c:v>0.32071807000000008</c:v>
                </c:pt>
                <c:pt idx="5518">
                  <c:v>0.32077594000000004</c:v>
                </c:pt>
                <c:pt idx="5519">
                  <c:v>0.32083335000000002</c:v>
                </c:pt>
                <c:pt idx="5520">
                  <c:v>0.32089122000000003</c:v>
                </c:pt>
                <c:pt idx="5521">
                  <c:v>0.3209490900000001</c:v>
                </c:pt>
                <c:pt idx="5522">
                  <c:v>0.32100696000000012</c:v>
                </c:pt>
                <c:pt idx="5523">
                  <c:v>0.32106506000000007</c:v>
                </c:pt>
                <c:pt idx="5524">
                  <c:v>0.32112293000000008</c:v>
                </c:pt>
                <c:pt idx="5525">
                  <c:v>0.32118080000000016</c:v>
                </c:pt>
                <c:pt idx="5526">
                  <c:v>0.32123879000000005</c:v>
                </c:pt>
                <c:pt idx="5527">
                  <c:v>0.32129666000000007</c:v>
                </c:pt>
                <c:pt idx="5528">
                  <c:v>0.32135453000000014</c:v>
                </c:pt>
                <c:pt idx="5529">
                  <c:v>0.32141240000000015</c:v>
                </c:pt>
                <c:pt idx="5530">
                  <c:v>0.32147027000000011</c:v>
                </c:pt>
                <c:pt idx="5531">
                  <c:v>0.32152780000000009</c:v>
                </c:pt>
                <c:pt idx="5532">
                  <c:v>0.32158578000000015</c:v>
                </c:pt>
                <c:pt idx="5533">
                  <c:v>0.32164365</c:v>
                </c:pt>
                <c:pt idx="5534">
                  <c:v>0.32170152000000002</c:v>
                </c:pt>
                <c:pt idx="5535">
                  <c:v>0.32175939000000003</c:v>
                </c:pt>
                <c:pt idx="5536">
                  <c:v>0.32181715000000005</c:v>
                </c:pt>
                <c:pt idx="5537">
                  <c:v>0.32187537000000016</c:v>
                </c:pt>
                <c:pt idx="5538">
                  <c:v>0.32193324000000001</c:v>
                </c:pt>
                <c:pt idx="5539">
                  <c:v>0.32199111000000002</c:v>
                </c:pt>
                <c:pt idx="5540">
                  <c:v>0.3220489800000001</c:v>
                </c:pt>
                <c:pt idx="5541">
                  <c:v>0.32210650000000007</c:v>
                </c:pt>
                <c:pt idx="5542">
                  <c:v>0.32216437000000009</c:v>
                </c:pt>
                <c:pt idx="5543">
                  <c:v>0.3222222400000001</c:v>
                </c:pt>
                <c:pt idx="5544">
                  <c:v>0.32228011000000006</c:v>
                </c:pt>
                <c:pt idx="5545">
                  <c:v>0.32233810000000007</c:v>
                </c:pt>
                <c:pt idx="5546">
                  <c:v>0.32239597000000009</c:v>
                </c:pt>
                <c:pt idx="5547">
                  <c:v>0.3224538400000001</c:v>
                </c:pt>
                <c:pt idx="5548">
                  <c:v>0.32251148000000007</c:v>
                </c:pt>
                <c:pt idx="5549">
                  <c:v>0.32256946000000003</c:v>
                </c:pt>
                <c:pt idx="5550">
                  <c:v>0.3226273300000001</c:v>
                </c:pt>
                <c:pt idx="5551">
                  <c:v>0.32268520000000006</c:v>
                </c:pt>
                <c:pt idx="5552">
                  <c:v>0.32274330000000001</c:v>
                </c:pt>
                <c:pt idx="5553">
                  <c:v>0.32280118000000008</c:v>
                </c:pt>
                <c:pt idx="5554">
                  <c:v>0.32285905000000004</c:v>
                </c:pt>
                <c:pt idx="5555">
                  <c:v>0.32291692000000011</c:v>
                </c:pt>
                <c:pt idx="5556">
                  <c:v>0.32297444000000008</c:v>
                </c:pt>
                <c:pt idx="5557">
                  <c:v>0.3230323100000001</c:v>
                </c:pt>
                <c:pt idx="5558">
                  <c:v>0.32309018000000006</c:v>
                </c:pt>
                <c:pt idx="5559">
                  <c:v>0.32314828000000007</c:v>
                </c:pt>
                <c:pt idx="5560">
                  <c:v>0.32320604000000003</c:v>
                </c:pt>
                <c:pt idx="5561">
                  <c:v>0.3232640200000001</c:v>
                </c:pt>
                <c:pt idx="5562">
                  <c:v>0.32332189000000011</c:v>
                </c:pt>
                <c:pt idx="5563">
                  <c:v>0.32337999000000012</c:v>
                </c:pt>
                <c:pt idx="5564">
                  <c:v>0.32343787000000007</c:v>
                </c:pt>
                <c:pt idx="5565">
                  <c:v>0.32349574000000003</c:v>
                </c:pt>
                <c:pt idx="5566">
                  <c:v>0.32355303000000002</c:v>
                </c:pt>
                <c:pt idx="5567">
                  <c:v>0.32361113000000002</c:v>
                </c:pt>
                <c:pt idx="5568">
                  <c:v>0.32366888000000016</c:v>
                </c:pt>
                <c:pt idx="5569">
                  <c:v>0.32372687000000011</c:v>
                </c:pt>
                <c:pt idx="5570">
                  <c:v>0.32378486000000012</c:v>
                </c:pt>
                <c:pt idx="5571">
                  <c:v>0.32384273000000008</c:v>
                </c:pt>
                <c:pt idx="5572">
                  <c:v>0.32390048000000016</c:v>
                </c:pt>
                <c:pt idx="5573">
                  <c:v>0.32395847000000011</c:v>
                </c:pt>
                <c:pt idx="5574">
                  <c:v>0.32401634000000007</c:v>
                </c:pt>
                <c:pt idx="5575">
                  <c:v>0.32407421000000008</c:v>
                </c:pt>
                <c:pt idx="5576">
                  <c:v>0.3241320800000001</c:v>
                </c:pt>
                <c:pt idx="5577">
                  <c:v>0.32418995000000006</c:v>
                </c:pt>
                <c:pt idx="5578">
                  <c:v>0.32424782000000002</c:v>
                </c:pt>
                <c:pt idx="5579">
                  <c:v>0.32430569000000009</c:v>
                </c:pt>
                <c:pt idx="5580">
                  <c:v>0.32436368000000015</c:v>
                </c:pt>
                <c:pt idx="5581">
                  <c:v>0.32442155000000006</c:v>
                </c:pt>
                <c:pt idx="5582">
                  <c:v>0.32447953000000007</c:v>
                </c:pt>
                <c:pt idx="5583">
                  <c:v>0.32453740000000003</c:v>
                </c:pt>
                <c:pt idx="5584">
                  <c:v>0.3245952700000001</c:v>
                </c:pt>
                <c:pt idx="5585">
                  <c:v>0.32465256000000003</c:v>
                </c:pt>
                <c:pt idx="5586">
                  <c:v>0.32471043000000011</c:v>
                </c:pt>
                <c:pt idx="5587">
                  <c:v>0.32476842000000006</c:v>
                </c:pt>
                <c:pt idx="5588">
                  <c:v>0.32482629000000013</c:v>
                </c:pt>
                <c:pt idx="5589">
                  <c:v>0.32488428000000019</c:v>
                </c:pt>
                <c:pt idx="5590">
                  <c:v>0.3249421500000001</c:v>
                </c:pt>
                <c:pt idx="5591">
                  <c:v>0.32500002000000006</c:v>
                </c:pt>
                <c:pt idx="5592">
                  <c:v>0.32505789000000007</c:v>
                </c:pt>
                <c:pt idx="5593">
                  <c:v>0.32511576000000003</c:v>
                </c:pt>
                <c:pt idx="5594">
                  <c:v>0.32517386000000004</c:v>
                </c:pt>
                <c:pt idx="5595">
                  <c:v>0.32523185000000004</c:v>
                </c:pt>
                <c:pt idx="5596">
                  <c:v>0.32528925000000003</c:v>
                </c:pt>
                <c:pt idx="5597">
                  <c:v>0.3253470100000001</c:v>
                </c:pt>
                <c:pt idx="5598">
                  <c:v>0.3254053400000001</c:v>
                </c:pt>
                <c:pt idx="5599">
                  <c:v>0.32546321000000006</c:v>
                </c:pt>
                <c:pt idx="5600">
                  <c:v>0.32552108000000007</c:v>
                </c:pt>
                <c:pt idx="5601">
                  <c:v>0.32557895000000009</c:v>
                </c:pt>
                <c:pt idx="5602">
                  <c:v>0.3256368200000001</c:v>
                </c:pt>
                <c:pt idx="5603">
                  <c:v>0.32569481000000006</c:v>
                </c:pt>
                <c:pt idx="5604">
                  <c:v>0.32575268000000007</c:v>
                </c:pt>
                <c:pt idx="5605">
                  <c:v>0.32580997000000012</c:v>
                </c:pt>
                <c:pt idx="5606">
                  <c:v>0.32586796000000012</c:v>
                </c:pt>
                <c:pt idx="5607">
                  <c:v>0.32592583000000014</c:v>
                </c:pt>
                <c:pt idx="5608">
                  <c:v>0.3259838100000001</c:v>
                </c:pt>
                <c:pt idx="5609">
                  <c:v>0.32604168000000006</c:v>
                </c:pt>
                <c:pt idx="5610">
                  <c:v>0.32609955000000002</c:v>
                </c:pt>
                <c:pt idx="5611">
                  <c:v>0.32615743000000008</c:v>
                </c:pt>
                <c:pt idx="5612">
                  <c:v>0.32621541000000004</c:v>
                </c:pt>
                <c:pt idx="5613">
                  <c:v>0.32627328000000005</c:v>
                </c:pt>
                <c:pt idx="5614">
                  <c:v>0.32633115000000001</c:v>
                </c:pt>
                <c:pt idx="5615">
                  <c:v>0.32638914000000008</c:v>
                </c:pt>
                <c:pt idx="5616">
                  <c:v>0.32644701000000004</c:v>
                </c:pt>
                <c:pt idx="5617">
                  <c:v>0.32650430000000014</c:v>
                </c:pt>
                <c:pt idx="5618">
                  <c:v>0.32656229000000009</c:v>
                </c:pt>
                <c:pt idx="5619">
                  <c:v>0.3266201600000001</c:v>
                </c:pt>
                <c:pt idx="5620">
                  <c:v>0.32667814000000006</c:v>
                </c:pt>
                <c:pt idx="5621">
                  <c:v>0.32673601000000002</c:v>
                </c:pt>
                <c:pt idx="5622">
                  <c:v>0.32679388000000004</c:v>
                </c:pt>
                <c:pt idx="5623">
                  <c:v>0.32685175000000005</c:v>
                </c:pt>
                <c:pt idx="5624">
                  <c:v>0.32690986000000011</c:v>
                </c:pt>
                <c:pt idx="5625">
                  <c:v>0.32696773000000007</c:v>
                </c:pt>
                <c:pt idx="5626">
                  <c:v>0.32702571000000008</c:v>
                </c:pt>
                <c:pt idx="5627">
                  <c:v>0.3270835800000001</c:v>
                </c:pt>
                <c:pt idx="5628">
                  <c:v>0.32714145</c:v>
                </c:pt>
                <c:pt idx="5629">
                  <c:v>0.3271987400000001</c:v>
                </c:pt>
                <c:pt idx="5630">
                  <c:v>0.32725662000000005</c:v>
                </c:pt>
                <c:pt idx="5631">
                  <c:v>0.32731449000000012</c:v>
                </c:pt>
                <c:pt idx="5632">
                  <c:v>0.32737247000000019</c:v>
                </c:pt>
                <c:pt idx="5633">
                  <c:v>0.32743046000000003</c:v>
                </c:pt>
                <c:pt idx="5634">
                  <c:v>0.32748833000000016</c:v>
                </c:pt>
                <c:pt idx="5635">
                  <c:v>0.32760418000000008</c:v>
                </c:pt>
                <c:pt idx="5636">
                  <c:v>0.32766194000000004</c:v>
                </c:pt>
                <c:pt idx="5637">
                  <c:v>0.3277199300000001</c:v>
                </c:pt>
                <c:pt idx="5638">
                  <c:v>0.32777780000000006</c:v>
                </c:pt>
                <c:pt idx="5639">
                  <c:v>0.3278353200000001</c:v>
                </c:pt>
                <c:pt idx="5640">
                  <c:v>0.32789365000000004</c:v>
                </c:pt>
                <c:pt idx="5641">
                  <c:v>0.32795141000000005</c:v>
                </c:pt>
                <c:pt idx="5642">
                  <c:v>0.32800951000000006</c:v>
                </c:pt>
                <c:pt idx="5643">
                  <c:v>0.32806738000000008</c:v>
                </c:pt>
                <c:pt idx="5644">
                  <c:v>0.32812525000000003</c:v>
                </c:pt>
                <c:pt idx="5645">
                  <c:v>0.32818254000000008</c:v>
                </c:pt>
                <c:pt idx="5646">
                  <c:v>0.32824053000000003</c:v>
                </c:pt>
                <c:pt idx="5647">
                  <c:v>0.32829828000000005</c:v>
                </c:pt>
                <c:pt idx="5648">
                  <c:v>0.32835627000000012</c:v>
                </c:pt>
                <c:pt idx="5649">
                  <c:v>0.32841414000000008</c:v>
                </c:pt>
                <c:pt idx="5650">
                  <c:v>0.32847201000000009</c:v>
                </c:pt>
                <c:pt idx="5651">
                  <c:v>0.3285301100000001</c:v>
                </c:pt>
                <c:pt idx="5652">
                  <c:v>0.32858798000000011</c:v>
                </c:pt>
                <c:pt idx="5653">
                  <c:v>0.32864597000000006</c:v>
                </c:pt>
                <c:pt idx="5654">
                  <c:v>0.32870384000000002</c:v>
                </c:pt>
                <c:pt idx="5655">
                  <c:v>0.32876171000000004</c:v>
                </c:pt>
                <c:pt idx="5656">
                  <c:v>0.32881923000000007</c:v>
                </c:pt>
                <c:pt idx="5657">
                  <c:v>0.32887710000000009</c:v>
                </c:pt>
                <c:pt idx="5658">
                  <c:v>0.3289350900000001</c:v>
                </c:pt>
                <c:pt idx="5659">
                  <c:v>0.32899296000000011</c:v>
                </c:pt>
                <c:pt idx="5660">
                  <c:v>0.32905106000000006</c:v>
                </c:pt>
                <c:pt idx="5661">
                  <c:v>0.32910893000000008</c:v>
                </c:pt>
                <c:pt idx="5662">
                  <c:v>0.32916692000000009</c:v>
                </c:pt>
                <c:pt idx="5663">
                  <c:v>0.32922479000000016</c:v>
                </c:pt>
                <c:pt idx="5664">
                  <c:v>0.32928266000000012</c:v>
                </c:pt>
                <c:pt idx="5665">
                  <c:v>0.3293400600000001</c:v>
                </c:pt>
                <c:pt idx="5666">
                  <c:v>0.32939793000000006</c:v>
                </c:pt>
                <c:pt idx="5667">
                  <c:v>0.32945580000000008</c:v>
                </c:pt>
                <c:pt idx="5668">
                  <c:v>0.32951391000000008</c:v>
                </c:pt>
                <c:pt idx="5669">
                  <c:v>0.32957178000000009</c:v>
                </c:pt>
                <c:pt idx="5670">
                  <c:v>0.32962965000000005</c:v>
                </c:pt>
                <c:pt idx="5671">
                  <c:v>0.32968752000000007</c:v>
                </c:pt>
                <c:pt idx="5672">
                  <c:v>0.32974539000000008</c:v>
                </c:pt>
                <c:pt idx="5673">
                  <c:v>0.3298032600000001</c:v>
                </c:pt>
                <c:pt idx="5674">
                  <c:v>0.32986113000000006</c:v>
                </c:pt>
                <c:pt idx="5675">
                  <c:v>0.32991900000000007</c:v>
                </c:pt>
                <c:pt idx="5676">
                  <c:v>0.32997699000000019</c:v>
                </c:pt>
                <c:pt idx="5677">
                  <c:v>0.33003451000000006</c:v>
                </c:pt>
                <c:pt idx="5678">
                  <c:v>0.33009238000000007</c:v>
                </c:pt>
                <c:pt idx="5679">
                  <c:v>0.33015025000000003</c:v>
                </c:pt>
                <c:pt idx="5680">
                  <c:v>0.3302082400000001</c:v>
                </c:pt>
                <c:pt idx="5681">
                  <c:v>0.33026611000000006</c:v>
                </c:pt>
                <c:pt idx="5682">
                  <c:v>0.33032398000000013</c:v>
                </c:pt>
                <c:pt idx="5683">
                  <c:v>0.33038196000000009</c:v>
                </c:pt>
                <c:pt idx="5684">
                  <c:v>0.3304398300000001</c:v>
                </c:pt>
                <c:pt idx="5685">
                  <c:v>0.33049770000000006</c:v>
                </c:pt>
                <c:pt idx="5686">
                  <c:v>0.33055569000000007</c:v>
                </c:pt>
                <c:pt idx="5687">
                  <c:v>0.33061344000000004</c:v>
                </c:pt>
                <c:pt idx="5688">
                  <c:v>0.3306714300000001</c:v>
                </c:pt>
                <c:pt idx="5689">
                  <c:v>0.33072884000000008</c:v>
                </c:pt>
                <c:pt idx="5690">
                  <c:v>0.33078671000000009</c:v>
                </c:pt>
                <c:pt idx="5691">
                  <c:v>0.33084469000000011</c:v>
                </c:pt>
                <c:pt idx="5692">
                  <c:v>0.33090268000000012</c:v>
                </c:pt>
                <c:pt idx="5693">
                  <c:v>0.33096067000000012</c:v>
                </c:pt>
                <c:pt idx="5694">
                  <c:v>0.33101807000000011</c:v>
                </c:pt>
                <c:pt idx="5695">
                  <c:v>0.33107594000000007</c:v>
                </c:pt>
                <c:pt idx="5696">
                  <c:v>0.33113405000000001</c:v>
                </c:pt>
                <c:pt idx="5697">
                  <c:v>0.33119192000000003</c:v>
                </c:pt>
                <c:pt idx="5698">
                  <c:v>0.3312497900000001</c:v>
                </c:pt>
                <c:pt idx="5699">
                  <c:v>0.33130766000000011</c:v>
                </c:pt>
                <c:pt idx="5700">
                  <c:v>0.33136553000000007</c:v>
                </c:pt>
                <c:pt idx="5701">
                  <c:v>0.33142351000000009</c:v>
                </c:pt>
                <c:pt idx="5702">
                  <c:v>0.33148138000000016</c:v>
                </c:pt>
                <c:pt idx="5703">
                  <c:v>0.33153925000000001</c:v>
                </c:pt>
                <c:pt idx="5704">
                  <c:v>0.33159712000000002</c:v>
                </c:pt>
                <c:pt idx="5705">
                  <c:v>0.33165511000000003</c:v>
                </c:pt>
                <c:pt idx="5706">
                  <c:v>0.33171298000000016</c:v>
                </c:pt>
                <c:pt idx="5707">
                  <c:v>0.33177085000000006</c:v>
                </c:pt>
                <c:pt idx="5708">
                  <c:v>0.33182872000000013</c:v>
                </c:pt>
                <c:pt idx="5709">
                  <c:v>0.33188659000000015</c:v>
                </c:pt>
                <c:pt idx="5710">
                  <c:v>0.33194435000000005</c:v>
                </c:pt>
                <c:pt idx="5711">
                  <c:v>0.33200222000000007</c:v>
                </c:pt>
                <c:pt idx="5712">
                  <c:v>0.33206009000000009</c:v>
                </c:pt>
                <c:pt idx="5713">
                  <c:v>0.3321179600000001</c:v>
                </c:pt>
                <c:pt idx="5714">
                  <c:v>0.33217594000000006</c:v>
                </c:pt>
                <c:pt idx="5715">
                  <c:v>0.33223381000000002</c:v>
                </c:pt>
                <c:pt idx="5716">
                  <c:v>0.33229168000000003</c:v>
                </c:pt>
                <c:pt idx="5717">
                  <c:v>0.33234921000000006</c:v>
                </c:pt>
                <c:pt idx="5718">
                  <c:v>0.33240708000000008</c:v>
                </c:pt>
                <c:pt idx="5719">
                  <c:v>0.33246495000000009</c:v>
                </c:pt>
                <c:pt idx="5720">
                  <c:v>0.33252293000000016</c:v>
                </c:pt>
                <c:pt idx="5721">
                  <c:v>0.33258069000000012</c:v>
                </c:pt>
                <c:pt idx="5722">
                  <c:v>0.33263868000000008</c:v>
                </c:pt>
                <c:pt idx="5723">
                  <c:v>0.33269666000000003</c:v>
                </c:pt>
                <c:pt idx="5724">
                  <c:v>0.3327545300000001</c:v>
                </c:pt>
                <c:pt idx="5725">
                  <c:v>0.33281240000000012</c:v>
                </c:pt>
                <c:pt idx="5726">
                  <c:v>0.33287039000000013</c:v>
                </c:pt>
                <c:pt idx="5727">
                  <c:v>0.33292791000000016</c:v>
                </c:pt>
                <c:pt idx="5728">
                  <c:v>0.33298578000000012</c:v>
                </c:pt>
                <c:pt idx="5729">
                  <c:v>0.33304365000000002</c:v>
                </c:pt>
                <c:pt idx="5730">
                  <c:v>0.33310152000000004</c:v>
                </c:pt>
                <c:pt idx="5731">
                  <c:v>0.33315939000000006</c:v>
                </c:pt>
                <c:pt idx="5732">
                  <c:v>0.33321726000000007</c:v>
                </c:pt>
                <c:pt idx="5733">
                  <c:v>0.33327513000000003</c:v>
                </c:pt>
                <c:pt idx="5734">
                  <c:v>0.33333312000000004</c:v>
                </c:pt>
                <c:pt idx="5735">
                  <c:v>0.33339099000000011</c:v>
                </c:pt>
                <c:pt idx="5736">
                  <c:v>0.33344898000000012</c:v>
                </c:pt>
                <c:pt idx="5737">
                  <c:v>0.33350696000000013</c:v>
                </c:pt>
                <c:pt idx="5738">
                  <c:v>0.33356483000000009</c:v>
                </c:pt>
                <c:pt idx="5739">
                  <c:v>0.33362270000000016</c:v>
                </c:pt>
                <c:pt idx="5740">
                  <c:v>0.33368057000000012</c:v>
                </c:pt>
                <c:pt idx="5741">
                  <c:v>0.33373844000000008</c:v>
                </c:pt>
                <c:pt idx="5742">
                  <c:v>0.33379631000000004</c:v>
                </c:pt>
                <c:pt idx="5743">
                  <c:v>0.33385418000000011</c:v>
                </c:pt>
                <c:pt idx="5744">
                  <c:v>0.33391205000000007</c:v>
                </c:pt>
                <c:pt idx="5745">
                  <c:v>0.33396958000000015</c:v>
                </c:pt>
                <c:pt idx="5746">
                  <c:v>0.33402745000000006</c:v>
                </c:pt>
                <c:pt idx="5747">
                  <c:v>0.33408532000000007</c:v>
                </c:pt>
                <c:pt idx="5748">
                  <c:v>0.33414319000000003</c:v>
                </c:pt>
                <c:pt idx="5749">
                  <c:v>0.33420106000000005</c:v>
                </c:pt>
                <c:pt idx="5750">
                  <c:v>0.33425893000000007</c:v>
                </c:pt>
                <c:pt idx="5751">
                  <c:v>0.33431680000000019</c:v>
                </c:pt>
                <c:pt idx="5752">
                  <c:v>0.33437467000000015</c:v>
                </c:pt>
                <c:pt idx="5753">
                  <c:v>0.3344326600000001</c:v>
                </c:pt>
                <c:pt idx="5754">
                  <c:v>0.33449053000000006</c:v>
                </c:pt>
                <c:pt idx="5755">
                  <c:v>0.33454840000000008</c:v>
                </c:pt>
                <c:pt idx="5756">
                  <c:v>0.33460638000000009</c:v>
                </c:pt>
                <c:pt idx="5757">
                  <c:v>0.33466437000000016</c:v>
                </c:pt>
                <c:pt idx="5758">
                  <c:v>0.33472166000000003</c:v>
                </c:pt>
                <c:pt idx="5759">
                  <c:v>0.3347795300000001</c:v>
                </c:pt>
                <c:pt idx="5760">
                  <c:v>0.33483740000000006</c:v>
                </c:pt>
                <c:pt idx="5761">
                  <c:v>0.33489527000000008</c:v>
                </c:pt>
                <c:pt idx="5762">
                  <c:v>0.33495337000000008</c:v>
                </c:pt>
                <c:pt idx="5763">
                  <c:v>0.3350111300000001</c:v>
                </c:pt>
                <c:pt idx="5764">
                  <c:v>0.33506912000000005</c:v>
                </c:pt>
                <c:pt idx="5765">
                  <c:v>0.33512699000000012</c:v>
                </c:pt>
                <c:pt idx="5766">
                  <c:v>0.33518486000000008</c:v>
                </c:pt>
                <c:pt idx="5767">
                  <c:v>0.3352427300000001</c:v>
                </c:pt>
                <c:pt idx="5768">
                  <c:v>0.33530071000000011</c:v>
                </c:pt>
                <c:pt idx="5769">
                  <c:v>0.33535824000000009</c:v>
                </c:pt>
                <c:pt idx="5770">
                  <c:v>0.33541611000000016</c:v>
                </c:pt>
                <c:pt idx="5771">
                  <c:v>0.33547398000000012</c:v>
                </c:pt>
                <c:pt idx="5772">
                  <c:v>0.33553185000000002</c:v>
                </c:pt>
                <c:pt idx="5773">
                  <c:v>0.33558972000000009</c:v>
                </c:pt>
                <c:pt idx="5774">
                  <c:v>0.33564759000000005</c:v>
                </c:pt>
                <c:pt idx="5775">
                  <c:v>0.33570557000000006</c:v>
                </c:pt>
                <c:pt idx="5776">
                  <c:v>0.33576344000000002</c:v>
                </c:pt>
                <c:pt idx="5777">
                  <c:v>0.33582143000000009</c:v>
                </c:pt>
                <c:pt idx="5778">
                  <c:v>0.3358794200000001</c:v>
                </c:pt>
                <c:pt idx="5779">
                  <c:v>0.33593740000000005</c:v>
                </c:pt>
                <c:pt idx="5780">
                  <c:v>0.33599527000000007</c:v>
                </c:pt>
                <c:pt idx="5781">
                  <c:v>0.33605314000000003</c:v>
                </c:pt>
                <c:pt idx="5782">
                  <c:v>0.33611055000000006</c:v>
                </c:pt>
                <c:pt idx="5783">
                  <c:v>0.33616842000000008</c:v>
                </c:pt>
                <c:pt idx="5784">
                  <c:v>0.33622629000000009</c:v>
                </c:pt>
                <c:pt idx="5785">
                  <c:v>0.33628416000000011</c:v>
                </c:pt>
                <c:pt idx="5786">
                  <c:v>0.33634203000000007</c:v>
                </c:pt>
                <c:pt idx="5787">
                  <c:v>0.33639990000000008</c:v>
                </c:pt>
                <c:pt idx="5788">
                  <c:v>0.33645800000000009</c:v>
                </c:pt>
                <c:pt idx="5789">
                  <c:v>0.33651587000000016</c:v>
                </c:pt>
                <c:pt idx="5790">
                  <c:v>0.33657374000000007</c:v>
                </c:pt>
                <c:pt idx="5791">
                  <c:v>0.33663162000000002</c:v>
                </c:pt>
                <c:pt idx="5792">
                  <c:v>0.33668949000000009</c:v>
                </c:pt>
                <c:pt idx="5793">
                  <c:v>0.33674736000000005</c:v>
                </c:pt>
                <c:pt idx="5794">
                  <c:v>0.33680523000000007</c:v>
                </c:pt>
                <c:pt idx="5795">
                  <c:v>0.33686321000000008</c:v>
                </c:pt>
                <c:pt idx="5796">
                  <c:v>0.33692108000000009</c:v>
                </c:pt>
                <c:pt idx="5797">
                  <c:v>0.33697895000000011</c:v>
                </c:pt>
                <c:pt idx="5798">
                  <c:v>0.33703694000000006</c:v>
                </c:pt>
                <c:pt idx="5799">
                  <c:v>0.33709481000000008</c:v>
                </c:pt>
                <c:pt idx="5800">
                  <c:v>0.33715268000000009</c:v>
                </c:pt>
                <c:pt idx="5801">
                  <c:v>0.33721055000000005</c:v>
                </c:pt>
                <c:pt idx="5802">
                  <c:v>0.33726842000000007</c:v>
                </c:pt>
                <c:pt idx="5803">
                  <c:v>0.33732629000000014</c:v>
                </c:pt>
                <c:pt idx="5804">
                  <c:v>0.33738358000000013</c:v>
                </c:pt>
                <c:pt idx="5805">
                  <c:v>0.33744168000000008</c:v>
                </c:pt>
                <c:pt idx="5806">
                  <c:v>0.33749955000000004</c:v>
                </c:pt>
                <c:pt idx="5807">
                  <c:v>0.3375574300000001</c:v>
                </c:pt>
                <c:pt idx="5808">
                  <c:v>0.33761530000000006</c:v>
                </c:pt>
                <c:pt idx="5809">
                  <c:v>0.33767317000000008</c:v>
                </c:pt>
                <c:pt idx="5810">
                  <c:v>0.33773103999999998</c:v>
                </c:pt>
                <c:pt idx="5811">
                  <c:v>0.33778902000000005</c:v>
                </c:pt>
                <c:pt idx="5812">
                  <c:v>0.33784712000000006</c:v>
                </c:pt>
                <c:pt idx="5813">
                  <c:v>0.33790499000000013</c:v>
                </c:pt>
                <c:pt idx="5814">
                  <c:v>0.33796240000000011</c:v>
                </c:pt>
                <c:pt idx="5815">
                  <c:v>0.33802027000000012</c:v>
                </c:pt>
                <c:pt idx="5816">
                  <c:v>0.33807814000000014</c:v>
                </c:pt>
                <c:pt idx="5817">
                  <c:v>0.3381360100000001</c:v>
                </c:pt>
                <c:pt idx="5818">
                  <c:v>0.33819377000000006</c:v>
                </c:pt>
                <c:pt idx="5819">
                  <c:v>0.33825199000000006</c:v>
                </c:pt>
                <c:pt idx="5820">
                  <c:v>0.33830986000000013</c:v>
                </c:pt>
                <c:pt idx="5821">
                  <c:v>0.33836773000000009</c:v>
                </c:pt>
                <c:pt idx="5822">
                  <c:v>0.33842548000000011</c:v>
                </c:pt>
                <c:pt idx="5823">
                  <c:v>0.33848335000000007</c:v>
                </c:pt>
                <c:pt idx="5824">
                  <c:v>0.33854122000000003</c:v>
                </c:pt>
                <c:pt idx="5825">
                  <c:v>0.3385990900000001</c:v>
                </c:pt>
                <c:pt idx="5826">
                  <c:v>0.33865696000000012</c:v>
                </c:pt>
                <c:pt idx="5827">
                  <c:v>0.33871483000000008</c:v>
                </c:pt>
                <c:pt idx="5828">
                  <c:v>0.33877270000000009</c:v>
                </c:pt>
                <c:pt idx="5829">
                  <c:v>0.33883057000000011</c:v>
                </c:pt>
                <c:pt idx="5830">
                  <c:v>0.33888844000000012</c:v>
                </c:pt>
                <c:pt idx="5831">
                  <c:v>0.33894620000000009</c:v>
                </c:pt>
                <c:pt idx="5832">
                  <c:v>0.33900407000000016</c:v>
                </c:pt>
                <c:pt idx="5833">
                  <c:v>0.33906194000000006</c:v>
                </c:pt>
                <c:pt idx="5834">
                  <c:v>0.33911993000000007</c:v>
                </c:pt>
                <c:pt idx="5835">
                  <c:v>0.33917780000000008</c:v>
                </c:pt>
                <c:pt idx="5836">
                  <c:v>0.3392356700000001</c:v>
                </c:pt>
                <c:pt idx="5837">
                  <c:v>0.33929354</c:v>
                </c:pt>
                <c:pt idx="5838">
                  <c:v>0.33935164000000007</c:v>
                </c:pt>
                <c:pt idx="5839">
                  <c:v>0.33940951000000014</c:v>
                </c:pt>
                <c:pt idx="5840">
                  <c:v>0.33946738000000015</c:v>
                </c:pt>
                <c:pt idx="5841">
                  <c:v>0.33952525000000006</c:v>
                </c:pt>
                <c:pt idx="5842">
                  <c:v>0.33958312000000007</c:v>
                </c:pt>
                <c:pt idx="5843">
                  <c:v>0.33964099000000009</c:v>
                </c:pt>
                <c:pt idx="5844">
                  <c:v>0.33969851000000006</c:v>
                </c:pt>
                <c:pt idx="5845">
                  <c:v>0.33975638000000008</c:v>
                </c:pt>
                <c:pt idx="5846">
                  <c:v>0.3398142500000001</c:v>
                </c:pt>
                <c:pt idx="5847">
                  <c:v>0.33987224000000016</c:v>
                </c:pt>
                <c:pt idx="5848">
                  <c:v>0.33993011000000006</c:v>
                </c:pt>
                <c:pt idx="5849">
                  <c:v>0.33998798000000013</c:v>
                </c:pt>
                <c:pt idx="5850">
                  <c:v>0.34004584999999998</c:v>
                </c:pt>
                <c:pt idx="5851">
                  <c:v>0.34010372</c:v>
                </c:pt>
                <c:pt idx="5852">
                  <c:v>0.34016159000000001</c:v>
                </c:pt>
                <c:pt idx="5853">
                  <c:v>0.34021945999999997</c:v>
                </c:pt>
                <c:pt idx="5854">
                  <c:v>0.34027744999999998</c:v>
                </c:pt>
                <c:pt idx="5855">
                  <c:v>0.34033486000000007</c:v>
                </c:pt>
                <c:pt idx="5856">
                  <c:v>0.34039273000000003</c:v>
                </c:pt>
                <c:pt idx="5857">
                  <c:v>0.3404507100000001</c:v>
                </c:pt>
                <c:pt idx="5858">
                  <c:v>0.34050858000000006</c:v>
                </c:pt>
                <c:pt idx="5859">
                  <c:v>0.34056645000000002</c:v>
                </c:pt>
                <c:pt idx="5860">
                  <c:v>0.34062432000000004</c:v>
                </c:pt>
                <c:pt idx="5861">
                  <c:v>0.34068219000000005</c:v>
                </c:pt>
                <c:pt idx="5862">
                  <c:v>0.34074018</c:v>
                </c:pt>
                <c:pt idx="5863">
                  <c:v>0.34079804999999996</c:v>
                </c:pt>
                <c:pt idx="5864">
                  <c:v>0.34085604000000008</c:v>
                </c:pt>
                <c:pt idx="5865">
                  <c:v>0.3409139100000001</c:v>
                </c:pt>
                <c:pt idx="5866">
                  <c:v>0.34097178000000006</c:v>
                </c:pt>
                <c:pt idx="5867">
                  <c:v>0.34102976000000007</c:v>
                </c:pt>
                <c:pt idx="5868">
                  <c:v>0.34108763000000003</c:v>
                </c:pt>
                <c:pt idx="5869">
                  <c:v>0.34114550000000005</c:v>
                </c:pt>
                <c:pt idx="5870">
                  <c:v>0.34120337000000001</c:v>
                </c:pt>
                <c:pt idx="5871">
                  <c:v>0.34126123999999997</c:v>
                </c:pt>
                <c:pt idx="5872">
                  <c:v>0.34131912000000003</c:v>
                </c:pt>
                <c:pt idx="5873">
                  <c:v>0.34137675000000006</c:v>
                </c:pt>
                <c:pt idx="5874">
                  <c:v>0.34143462000000002</c:v>
                </c:pt>
                <c:pt idx="5875">
                  <c:v>0.34149249000000004</c:v>
                </c:pt>
                <c:pt idx="5876">
                  <c:v>0.34155060000000004</c:v>
                </c:pt>
                <c:pt idx="5877">
                  <c:v>0.34160847000000005</c:v>
                </c:pt>
                <c:pt idx="5878">
                  <c:v>0.34166634000000001</c:v>
                </c:pt>
                <c:pt idx="5879">
                  <c:v>0.34172421000000003</c:v>
                </c:pt>
                <c:pt idx="5880">
                  <c:v>0.34178162000000001</c:v>
                </c:pt>
                <c:pt idx="5881">
                  <c:v>0.34183949000000002</c:v>
                </c:pt>
                <c:pt idx="5882">
                  <c:v>0.34189759000000003</c:v>
                </c:pt>
                <c:pt idx="5883">
                  <c:v>0.34195534</c:v>
                </c:pt>
                <c:pt idx="5884">
                  <c:v>0.34201333</c:v>
                </c:pt>
                <c:pt idx="5885">
                  <c:v>0.34207120000000002</c:v>
                </c:pt>
                <c:pt idx="5886">
                  <c:v>0.34212907000000004</c:v>
                </c:pt>
                <c:pt idx="5887">
                  <c:v>0.34218694000000011</c:v>
                </c:pt>
                <c:pt idx="5888">
                  <c:v>0.34224493</c:v>
                </c:pt>
                <c:pt idx="5889">
                  <c:v>0.34230256000000003</c:v>
                </c:pt>
                <c:pt idx="5890">
                  <c:v>0.34236032000000005</c:v>
                </c:pt>
                <c:pt idx="5891">
                  <c:v>0.34241830000000006</c:v>
                </c:pt>
                <c:pt idx="5892">
                  <c:v>0.34247618000000007</c:v>
                </c:pt>
                <c:pt idx="5893">
                  <c:v>0.34253404999999998</c:v>
                </c:pt>
                <c:pt idx="5894">
                  <c:v>0.34259192000000005</c:v>
                </c:pt>
                <c:pt idx="5895">
                  <c:v>0.34264979000000001</c:v>
                </c:pt>
                <c:pt idx="5896">
                  <c:v>0.34270766000000008</c:v>
                </c:pt>
                <c:pt idx="5897">
                  <c:v>0.34276541000000005</c:v>
                </c:pt>
                <c:pt idx="5898">
                  <c:v>0.34282328000000006</c:v>
                </c:pt>
                <c:pt idx="5899">
                  <c:v>0.34288115000000002</c:v>
                </c:pt>
                <c:pt idx="5900">
                  <c:v>0.34293913999999998</c:v>
                </c:pt>
                <c:pt idx="5901">
                  <c:v>0.34299701000000005</c:v>
                </c:pt>
                <c:pt idx="5902">
                  <c:v>0.34305488000000006</c:v>
                </c:pt>
                <c:pt idx="5903">
                  <c:v>0.34311275000000002</c:v>
                </c:pt>
                <c:pt idx="5904">
                  <c:v>0.34317062000000004</c:v>
                </c:pt>
                <c:pt idx="5905">
                  <c:v>0.3432286100000001</c:v>
                </c:pt>
                <c:pt idx="5906">
                  <c:v>0.34328648000000006</c:v>
                </c:pt>
                <c:pt idx="5907">
                  <c:v>0.34334446000000007</c:v>
                </c:pt>
                <c:pt idx="5908">
                  <c:v>0.34340233000000003</c:v>
                </c:pt>
                <c:pt idx="5909">
                  <c:v>0.3434602000000001</c:v>
                </c:pt>
                <c:pt idx="5910">
                  <c:v>0.34351807000000006</c:v>
                </c:pt>
                <c:pt idx="5911">
                  <c:v>0.34357594000000002</c:v>
                </c:pt>
                <c:pt idx="5912">
                  <c:v>0.34363392999999998</c:v>
                </c:pt>
                <c:pt idx="5913">
                  <c:v>0.34369180000000005</c:v>
                </c:pt>
                <c:pt idx="5914">
                  <c:v>0.34374921000000003</c:v>
                </c:pt>
                <c:pt idx="5915">
                  <c:v>0.34380719000000004</c:v>
                </c:pt>
                <c:pt idx="5916">
                  <c:v>0.34386506000000006</c:v>
                </c:pt>
                <c:pt idx="5917">
                  <c:v>0.34392293000000007</c:v>
                </c:pt>
                <c:pt idx="5918">
                  <c:v>0.34398080000000009</c:v>
                </c:pt>
                <c:pt idx="5919">
                  <c:v>0.3440386800000001</c:v>
                </c:pt>
                <c:pt idx="5920">
                  <c:v>0.34409655</c:v>
                </c:pt>
                <c:pt idx="5921">
                  <c:v>0.34415453000000001</c:v>
                </c:pt>
                <c:pt idx="5922">
                  <c:v>0.34421252000000002</c:v>
                </c:pt>
                <c:pt idx="5923">
                  <c:v>0.34427039000000004</c:v>
                </c:pt>
                <c:pt idx="5924">
                  <c:v>0.34432826000000011</c:v>
                </c:pt>
                <c:pt idx="5925">
                  <c:v>0.34438613000000007</c:v>
                </c:pt>
                <c:pt idx="5926">
                  <c:v>0.34444354000000005</c:v>
                </c:pt>
                <c:pt idx="5927">
                  <c:v>0.34450141000000001</c:v>
                </c:pt>
                <c:pt idx="5928">
                  <c:v>0.34455928000000002</c:v>
                </c:pt>
                <c:pt idx="5929">
                  <c:v>0.34461738000000003</c:v>
                </c:pt>
                <c:pt idx="5930">
                  <c:v>0.34467537000000004</c:v>
                </c:pt>
                <c:pt idx="5931">
                  <c:v>0.34473323999999994</c:v>
                </c:pt>
                <c:pt idx="5932">
                  <c:v>0.34479121999999995</c:v>
                </c:pt>
                <c:pt idx="5933">
                  <c:v>0.34484909000000002</c:v>
                </c:pt>
                <c:pt idx="5934">
                  <c:v>0.34490696000000004</c:v>
                </c:pt>
                <c:pt idx="5935">
                  <c:v>0.3449649500000001</c:v>
                </c:pt>
                <c:pt idx="5936">
                  <c:v>0.34502224000000004</c:v>
                </c:pt>
                <c:pt idx="5937">
                  <c:v>0.34508011000000005</c:v>
                </c:pt>
                <c:pt idx="5938">
                  <c:v>0.34513798000000001</c:v>
                </c:pt>
                <c:pt idx="5939">
                  <c:v>0.34519608000000002</c:v>
                </c:pt>
                <c:pt idx="5940">
                  <c:v>0.34525407000000002</c:v>
                </c:pt>
                <c:pt idx="5941">
                  <c:v>0.34531194000000004</c:v>
                </c:pt>
                <c:pt idx="5942">
                  <c:v>0.34536981000000005</c:v>
                </c:pt>
                <c:pt idx="5943">
                  <c:v>0.34542768000000007</c:v>
                </c:pt>
                <c:pt idx="5944">
                  <c:v>0.34548555000000003</c:v>
                </c:pt>
                <c:pt idx="5945">
                  <c:v>0.34554342000000005</c:v>
                </c:pt>
                <c:pt idx="5946">
                  <c:v>0.34560152</c:v>
                </c:pt>
                <c:pt idx="5947">
                  <c:v>0.34565881000000004</c:v>
                </c:pt>
                <c:pt idx="5948">
                  <c:v>0.34571668000000005</c:v>
                </c:pt>
                <c:pt idx="5949">
                  <c:v>0.34577455000000001</c:v>
                </c:pt>
                <c:pt idx="5950">
                  <c:v>0.34583266000000007</c:v>
                </c:pt>
                <c:pt idx="5951">
                  <c:v>0.34589053000000003</c:v>
                </c:pt>
                <c:pt idx="5952">
                  <c:v>0.3459484000000001</c:v>
                </c:pt>
                <c:pt idx="5953">
                  <c:v>0.34600627000000006</c:v>
                </c:pt>
                <c:pt idx="5954">
                  <c:v>0.34606414000000002</c:v>
                </c:pt>
                <c:pt idx="5955">
                  <c:v>0.34612201000000004</c:v>
                </c:pt>
                <c:pt idx="5956">
                  <c:v>0.3461799900000001</c:v>
                </c:pt>
                <c:pt idx="5957">
                  <c:v>0.34623798</c:v>
                </c:pt>
                <c:pt idx="5958">
                  <c:v>0.34629573999999996</c:v>
                </c:pt>
                <c:pt idx="5959">
                  <c:v>0.34635372000000003</c:v>
                </c:pt>
                <c:pt idx="5960">
                  <c:v>0.3464115900000001</c:v>
                </c:pt>
                <c:pt idx="5961">
                  <c:v>0.34646946000000006</c:v>
                </c:pt>
                <c:pt idx="5962">
                  <c:v>0.34652733000000002</c:v>
                </c:pt>
                <c:pt idx="5963">
                  <c:v>0.34658474000000006</c:v>
                </c:pt>
                <c:pt idx="5964">
                  <c:v>0.34664261000000002</c:v>
                </c:pt>
                <c:pt idx="5965">
                  <c:v>0.34670071000000002</c:v>
                </c:pt>
                <c:pt idx="5966">
                  <c:v>0.34675858000000004</c:v>
                </c:pt>
                <c:pt idx="5967">
                  <c:v>0.34681645000000005</c:v>
                </c:pt>
                <c:pt idx="5968">
                  <c:v>0.34687432000000007</c:v>
                </c:pt>
                <c:pt idx="5969">
                  <c:v>0.34693219000000003</c:v>
                </c:pt>
                <c:pt idx="5970">
                  <c:v>0.34699006000000004</c:v>
                </c:pt>
                <c:pt idx="5971">
                  <c:v>0.34704805</c:v>
                </c:pt>
                <c:pt idx="5972">
                  <c:v>0.34710580000000002</c:v>
                </c:pt>
                <c:pt idx="5973">
                  <c:v>0.34716368000000003</c:v>
                </c:pt>
                <c:pt idx="5974">
                  <c:v>0.34722166000000004</c:v>
                </c:pt>
                <c:pt idx="5975">
                  <c:v>0.34727976000000005</c:v>
                </c:pt>
                <c:pt idx="5976">
                  <c:v>0.34733694000000004</c:v>
                </c:pt>
                <c:pt idx="5977">
                  <c:v>0.3473949300000001</c:v>
                </c:pt>
                <c:pt idx="5978">
                  <c:v>0.34745280000000006</c:v>
                </c:pt>
                <c:pt idx="5979">
                  <c:v>0.34751067000000008</c:v>
                </c:pt>
                <c:pt idx="5980">
                  <c:v>0.34756865000000003</c:v>
                </c:pt>
                <c:pt idx="5981">
                  <c:v>0.34762652000000011</c:v>
                </c:pt>
                <c:pt idx="5982">
                  <c:v>0.34768462000000006</c:v>
                </c:pt>
                <c:pt idx="5983">
                  <c:v>0.34774249000000002</c:v>
                </c:pt>
                <c:pt idx="5984">
                  <c:v>0.34780037000000014</c:v>
                </c:pt>
                <c:pt idx="5985">
                  <c:v>0.3478582400000001</c:v>
                </c:pt>
                <c:pt idx="5986">
                  <c:v>0.34791611000000006</c:v>
                </c:pt>
                <c:pt idx="5987">
                  <c:v>0.34797409000000007</c:v>
                </c:pt>
                <c:pt idx="5988">
                  <c:v>0.34803195999999997</c:v>
                </c:pt>
                <c:pt idx="5989">
                  <c:v>0.3480898300000001</c:v>
                </c:pt>
                <c:pt idx="5990">
                  <c:v>0.3481477</c:v>
                </c:pt>
                <c:pt idx="5991">
                  <c:v>0.34820510999999998</c:v>
                </c:pt>
                <c:pt idx="5992">
                  <c:v>0.34826321000000005</c:v>
                </c:pt>
                <c:pt idx="5993">
                  <c:v>0.34832108000000006</c:v>
                </c:pt>
                <c:pt idx="5994">
                  <c:v>0.34837895000000008</c:v>
                </c:pt>
                <c:pt idx="5995">
                  <c:v>0.34843682000000004</c:v>
                </c:pt>
                <c:pt idx="5996">
                  <c:v>0.34849493000000004</c:v>
                </c:pt>
                <c:pt idx="5997">
                  <c:v>0.34855280000000005</c:v>
                </c:pt>
                <c:pt idx="5998">
                  <c:v>0.34861067000000007</c:v>
                </c:pt>
                <c:pt idx="5999">
                  <c:v>0.34866796000000005</c:v>
                </c:pt>
                <c:pt idx="6000">
                  <c:v>0.34872618000000005</c:v>
                </c:pt>
                <c:pt idx="6001">
                  <c:v>0.34878416000000007</c:v>
                </c:pt>
                <c:pt idx="6002">
                  <c:v>0.3488416800000001</c:v>
                </c:pt>
                <c:pt idx="6003">
                  <c:v>0.34889967000000005</c:v>
                </c:pt>
                <c:pt idx="6004">
                  <c:v>0.34895754000000001</c:v>
                </c:pt>
                <c:pt idx="6005">
                  <c:v>0.34901541000000008</c:v>
                </c:pt>
                <c:pt idx="6006">
                  <c:v>0.34907340000000003</c:v>
                </c:pt>
                <c:pt idx="6007">
                  <c:v>0.34913114999999995</c:v>
                </c:pt>
                <c:pt idx="6008">
                  <c:v>0.34918902000000002</c:v>
                </c:pt>
                <c:pt idx="6009">
                  <c:v>0.34924700999999997</c:v>
                </c:pt>
                <c:pt idx="6010">
                  <c:v>0.34930499000000009</c:v>
                </c:pt>
                <c:pt idx="6011">
                  <c:v>0.34936287000000016</c:v>
                </c:pt>
                <c:pt idx="6012">
                  <c:v>0.34942074000000006</c:v>
                </c:pt>
                <c:pt idx="6013">
                  <c:v>0.34947861000000008</c:v>
                </c:pt>
                <c:pt idx="6014">
                  <c:v>0.34953648000000004</c:v>
                </c:pt>
                <c:pt idx="6015">
                  <c:v>0.34959388000000002</c:v>
                </c:pt>
                <c:pt idx="6016">
                  <c:v>0.34965187000000003</c:v>
                </c:pt>
                <c:pt idx="6017">
                  <c:v>0.34971020000000008</c:v>
                </c:pt>
                <c:pt idx="6018">
                  <c:v>0.34976773</c:v>
                </c:pt>
                <c:pt idx="6019">
                  <c:v>0.34982560000000007</c:v>
                </c:pt>
                <c:pt idx="6020">
                  <c:v>0.34988358000000014</c:v>
                </c:pt>
                <c:pt idx="6021">
                  <c:v>0.34994145000000004</c:v>
                </c:pt>
                <c:pt idx="6022">
                  <c:v>0.34999932</c:v>
                </c:pt>
                <c:pt idx="6023">
                  <c:v>0.35005719000000002</c:v>
                </c:pt>
                <c:pt idx="6024">
                  <c:v>0.35011505999999998</c:v>
                </c:pt>
                <c:pt idx="6025">
                  <c:v>0.3501729300000001</c:v>
                </c:pt>
                <c:pt idx="6026">
                  <c:v>0.35023092</c:v>
                </c:pt>
                <c:pt idx="6027">
                  <c:v>0.35028879000000007</c:v>
                </c:pt>
                <c:pt idx="6028">
                  <c:v>0.35034631000000011</c:v>
                </c:pt>
                <c:pt idx="6029">
                  <c:v>0.35040418000000007</c:v>
                </c:pt>
                <c:pt idx="6030">
                  <c:v>0.35046205000000002</c:v>
                </c:pt>
                <c:pt idx="6031">
                  <c:v>0.35052004000000003</c:v>
                </c:pt>
                <c:pt idx="6032">
                  <c:v>0.3505779100000001</c:v>
                </c:pt>
                <c:pt idx="6033">
                  <c:v>0.35063578000000001</c:v>
                </c:pt>
                <c:pt idx="6034">
                  <c:v>0.35069364999999997</c:v>
                </c:pt>
                <c:pt idx="6035">
                  <c:v>0.35075151999999998</c:v>
                </c:pt>
                <c:pt idx="6036">
                  <c:v>0.35080939000000005</c:v>
                </c:pt>
                <c:pt idx="6037">
                  <c:v>0.35086726000000007</c:v>
                </c:pt>
                <c:pt idx="6038">
                  <c:v>0.35092513000000003</c:v>
                </c:pt>
                <c:pt idx="6039">
                  <c:v>0.35098300000000016</c:v>
                </c:pt>
                <c:pt idx="6040">
                  <c:v>0.35104087000000006</c:v>
                </c:pt>
                <c:pt idx="6041">
                  <c:v>0.35109874000000002</c:v>
                </c:pt>
                <c:pt idx="6042">
                  <c:v>0.35115673000000003</c:v>
                </c:pt>
                <c:pt idx="6043">
                  <c:v>0.3512146000000001</c:v>
                </c:pt>
                <c:pt idx="6044">
                  <c:v>0.35127259000000005</c:v>
                </c:pt>
                <c:pt idx="6045">
                  <c:v>0.35132988000000009</c:v>
                </c:pt>
                <c:pt idx="6046">
                  <c:v>0.35138775000000005</c:v>
                </c:pt>
                <c:pt idx="6047">
                  <c:v>0.35144574000000001</c:v>
                </c:pt>
                <c:pt idx="6048">
                  <c:v>0.35150372000000002</c:v>
                </c:pt>
                <c:pt idx="6049">
                  <c:v>0.35156159000000003</c:v>
                </c:pt>
                <c:pt idx="6050">
                  <c:v>0.35161946000000005</c:v>
                </c:pt>
                <c:pt idx="6051">
                  <c:v>0.35167745</c:v>
                </c:pt>
                <c:pt idx="6052">
                  <c:v>0.35173531999999996</c:v>
                </c:pt>
                <c:pt idx="6053">
                  <c:v>0.35179341999999997</c:v>
                </c:pt>
                <c:pt idx="6054">
                  <c:v>0.35185083000000006</c:v>
                </c:pt>
                <c:pt idx="6055">
                  <c:v>0.35190881000000007</c:v>
                </c:pt>
                <c:pt idx="6056">
                  <c:v>0.35196668000000009</c:v>
                </c:pt>
                <c:pt idx="6057">
                  <c:v>0.3520245500000001</c:v>
                </c:pt>
                <c:pt idx="6058">
                  <c:v>0.35208243000000006</c:v>
                </c:pt>
                <c:pt idx="6059">
                  <c:v>0.35214041000000001</c:v>
                </c:pt>
                <c:pt idx="6060">
                  <c:v>0.35219840000000002</c:v>
                </c:pt>
                <c:pt idx="6061">
                  <c:v>0.35225627000000004</c:v>
                </c:pt>
                <c:pt idx="6062">
                  <c:v>0.35231414000000005</c:v>
                </c:pt>
                <c:pt idx="6063">
                  <c:v>0.35237201000000007</c:v>
                </c:pt>
                <c:pt idx="6064">
                  <c:v>0.35242988000000008</c:v>
                </c:pt>
                <c:pt idx="6065">
                  <c:v>0.35248787000000009</c:v>
                </c:pt>
                <c:pt idx="6066">
                  <c:v>0.35254574</c:v>
                </c:pt>
                <c:pt idx="6067">
                  <c:v>0.35260361000000001</c:v>
                </c:pt>
                <c:pt idx="6068">
                  <c:v>0.35266148000000008</c:v>
                </c:pt>
                <c:pt idx="6069">
                  <c:v>0.35271877000000007</c:v>
                </c:pt>
                <c:pt idx="6070">
                  <c:v>0.35277675000000003</c:v>
                </c:pt>
                <c:pt idx="6071">
                  <c:v>0.35283497000000014</c:v>
                </c:pt>
                <c:pt idx="6072">
                  <c:v>0.3528928400000001</c:v>
                </c:pt>
                <c:pt idx="6073">
                  <c:v>0.35295071000000006</c:v>
                </c:pt>
                <c:pt idx="6074">
                  <c:v>0.35300858000000007</c:v>
                </c:pt>
                <c:pt idx="6075">
                  <c:v>0.35306599000000005</c:v>
                </c:pt>
                <c:pt idx="6076">
                  <c:v>0.35312386000000007</c:v>
                </c:pt>
                <c:pt idx="6077">
                  <c:v>0.35318173000000008</c:v>
                </c:pt>
                <c:pt idx="6078">
                  <c:v>0.35323971999999998</c:v>
                </c:pt>
                <c:pt idx="6079">
                  <c:v>0.35329759000000005</c:v>
                </c:pt>
                <c:pt idx="6080">
                  <c:v>0.35335546000000007</c:v>
                </c:pt>
                <c:pt idx="6081">
                  <c:v>0.35341344000000002</c:v>
                </c:pt>
                <c:pt idx="6082">
                  <c:v>0.35347131000000004</c:v>
                </c:pt>
                <c:pt idx="6083">
                  <c:v>0.35352918000000005</c:v>
                </c:pt>
                <c:pt idx="6084">
                  <c:v>0.35358729000000005</c:v>
                </c:pt>
                <c:pt idx="6085">
                  <c:v>0.35364516000000001</c:v>
                </c:pt>
                <c:pt idx="6086">
                  <c:v>0.35370302999999997</c:v>
                </c:pt>
                <c:pt idx="6087">
                  <c:v>0.35376043000000001</c:v>
                </c:pt>
                <c:pt idx="6088">
                  <c:v>0.35381830000000009</c:v>
                </c:pt>
                <c:pt idx="6089">
                  <c:v>0.3538761800000001</c:v>
                </c:pt>
                <c:pt idx="6090">
                  <c:v>0.35393416000000005</c:v>
                </c:pt>
                <c:pt idx="6091">
                  <c:v>0.35399203000000001</c:v>
                </c:pt>
                <c:pt idx="6092">
                  <c:v>0.35405002000000002</c:v>
                </c:pt>
                <c:pt idx="6093">
                  <c:v>0.3541077700000001</c:v>
                </c:pt>
                <c:pt idx="6094">
                  <c:v>0.3541658700000001</c:v>
                </c:pt>
                <c:pt idx="6095">
                  <c:v>0.35422386000000006</c:v>
                </c:pt>
                <c:pt idx="6096">
                  <c:v>0.35428185000000001</c:v>
                </c:pt>
                <c:pt idx="6097">
                  <c:v>0.35433925000000005</c:v>
                </c:pt>
                <c:pt idx="6098">
                  <c:v>0.35439712000000001</c:v>
                </c:pt>
                <c:pt idx="6099">
                  <c:v>0.35445499000000014</c:v>
                </c:pt>
                <c:pt idx="6100">
                  <c:v>0.35451298000000009</c:v>
                </c:pt>
                <c:pt idx="6101">
                  <c:v>0.3545708500000001</c:v>
                </c:pt>
                <c:pt idx="6102">
                  <c:v>0.35462872000000006</c:v>
                </c:pt>
                <c:pt idx="6103">
                  <c:v>0.35468671000000007</c:v>
                </c:pt>
                <c:pt idx="6104">
                  <c:v>0.35474458000000003</c:v>
                </c:pt>
                <c:pt idx="6105">
                  <c:v>0.3548024500000001</c:v>
                </c:pt>
                <c:pt idx="6106">
                  <c:v>0.35486032000000006</c:v>
                </c:pt>
                <c:pt idx="6107">
                  <c:v>0.35491830000000008</c:v>
                </c:pt>
                <c:pt idx="6108">
                  <c:v>0.35497618000000009</c:v>
                </c:pt>
                <c:pt idx="6109">
                  <c:v>0.35503405000000005</c:v>
                </c:pt>
                <c:pt idx="6110">
                  <c:v>0.35509133999999998</c:v>
                </c:pt>
                <c:pt idx="6111">
                  <c:v>0.35514921000000005</c:v>
                </c:pt>
                <c:pt idx="6112">
                  <c:v>0.35520719000000001</c:v>
                </c:pt>
                <c:pt idx="6113">
                  <c:v>0.35526530000000001</c:v>
                </c:pt>
                <c:pt idx="6114">
                  <c:v>0.35532328000000007</c:v>
                </c:pt>
                <c:pt idx="6115">
                  <c:v>0.35538115000000003</c:v>
                </c:pt>
                <c:pt idx="6116">
                  <c:v>0.35543902000000005</c:v>
                </c:pt>
                <c:pt idx="6117">
                  <c:v>0.35549689000000007</c:v>
                </c:pt>
                <c:pt idx="6118">
                  <c:v>0.35555488000000007</c:v>
                </c:pt>
                <c:pt idx="6119">
                  <c:v>0.35561217000000006</c:v>
                </c:pt>
                <c:pt idx="6120">
                  <c:v>0.35567004000000002</c:v>
                </c:pt>
                <c:pt idx="6121">
                  <c:v>0.35572791000000004</c:v>
                </c:pt>
                <c:pt idx="6122">
                  <c:v>0.3557860100000001</c:v>
                </c:pt>
                <c:pt idx="6123">
                  <c:v>0.35584377000000006</c:v>
                </c:pt>
                <c:pt idx="6124">
                  <c:v>0.35590175000000002</c:v>
                </c:pt>
                <c:pt idx="6125">
                  <c:v>0.35595986000000007</c:v>
                </c:pt>
                <c:pt idx="6126">
                  <c:v>0.35601784000000003</c:v>
                </c:pt>
                <c:pt idx="6127">
                  <c:v>0.3560757100000001</c:v>
                </c:pt>
                <c:pt idx="6128">
                  <c:v>0.35613358000000001</c:v>
                </c:pt>
                <c:pt idx="6129">
                  <c:v>0.3561908700000001</c:v>
                </c:pt>
                <c:pt idx="6130">
                  <c:v>0.35624874000000001</c:v>
                </c:pt>
                <c:pt idx="6131">
                  <c:v>0.35630708000000005</c:v>
                </c:pt>
                <c:pt idx="6132">
                  <c:v>0.35636495000000007</c:v>
                </c:pt>
                <c:pt idx="6133">
                  <c:v>0.35642282000000008</c:v>
                </c:pt>
                <c:pt idx="6134">
                  <c:v>0.35648069000000016</c:v>
                </c:pt>
                <c:pt idx="6135">
                  <c:v>0.35653868000000005</c:v>
                </c:pt>
                <c:pt idx="6136">
                  <c:v>0.35659655000000001</c:v>
                </c:pt>
                <c:pt idx="6137">
                  <c:v>0.35665384</c:v>
                </c:pt>
                <c:pt idx="6138">
                  <c:v>0.35671217000000005</c:v>
                </c:pt>
                <c:pt idx="6139">
                  <c:v>0.35677004000000001</c:v>
                </c:pt>
                <c:pt idx="6140">
                  <c:v>0.3568274500000001</c:v>
                </c:pt>
                <c:pt idx="6141">
                  <c:v>0.35688543000000006</c:v>
                </c:pt>
                <c:pt idx="6142">
                  <c:v>0.35694330000000002</c:v>
                </c:pt>
                <c:pt idx="6143">
                  <c:v>0.35700118000000003</c:v>
                </c:pt>
                <c:pt idx="6144">
                  <c:v>0.35705905000000004</c:v>
                </c:pt>
                <c:pt idx="6145">
                  <c:v>0.35711692000000006</c:v>
                </c:pt>
                <c:pt idx="6146">
                  <c:v>0.35717490000000007</c:v>
                </c:pt>
                <c:pt idx="6147">
                  <c:v>0.35723277000000003</c:v>
                </c:pt>
                <c:pt idx="6148">
                  <c:v>0.35729064000000005</c:v>
                </c:pt>
                <c:pt idx="6149">
                  <c:v>0.35734863000000006</c:v>
                </c:pt>
                <c:pt idx="6150">
                  <c:v>0.35740650000000007</c:v>
                </c:pt>
                <c:pt idx="6151">
                  <c:v>0.35746437000000009</c:v>
                </c:pt>
                <c:pt idx="6152">
                  <c:v>0.3575222400000001</c:v>
                </c:pt>
                <c:pt idx="6153">
                  <c:v>0.35758011000000006</c:v>
                </c:pt>
                <c:pt idx="6154">
                  <c:v>0.35763810000000001</c:v>
                </c:pt>
                <c:pt idx="6155">
                  <c:v>0.35769597000000003</c:v>
                </c:pt>
                <c:pt idx="6156">
                  <c:v>0.35775337000000001</c:v>
                </c:pt>
                <c:pt idx="6157">
                  <c:v>0.35781136000000008</c:v>
                </c:pt>
                <c:pt idx="6158">
                  <c:v>0.35786923000000004</c:v>
                </c:pt>
                <c:pt idx="6159">
                  <c:v>0.35792710000000005</c:v>
                </c:pt>
                <c:pt idx="6160">
                  <c:v>0.35798497000000012</c:v>
                </c:pt>
                <c:pt idx="6161">
                  <c:v>0.35804296000000008</c:v>
                </c:pt>
                <c:pt idx="6162">
                  <c:v>0.35810083000000004</c:v>
                </c:pt>
                <c:pt idx="6163">
                  <c:v>0.35815870000000005</c:v>
                </c:pt>
                <c:pt idx="6164">
                  <c:v>0.35821668000000007</c:v>
                </c:pt>
                <c:pt idx="6165">
                  <c:v>0.35827455000000002</c:v>
                </c:pt>
                <c:pt idx="6166">
                  <c:v>0.35833243000000004</c:v>
                </c:pt>
                <c:pt idx="6167">
                  <c:v>0.3583904100000001</c:v>
                </c:pt>
                <c:pt idx="6168">
                  <c:v>0.35844828000000006</c:v>
                </c:pt>
                <c:pt idx="6169">
                  <c:v>0.35850615000000002</c:v>
                </c:pt>
                <c:pt idx="6170">
                  <c:v>0.3585639100000001</c:v>
                </c:pt>
                <c:pt idx="6171">
                  <c:v>0.35862131000000008</c:v>
                </c:pt>
                <c:pt idx="6172">
                  <c:v>0.3586791800000001</c:v>
                </c:pt>
                <c:pt idx="6173">
                  <c:v>0.35873739999999998</c:v>
                </c:pt>
                <c:pt idx="6174">
                  <c:v>0.35879539000000005</c:v>
                </c:pt>
                <c:pt idx="6175">
                  <c:v>0.35885337000000006</c:v>
                </c:pt>
                <c:pt idx="6176">
                  <c:v>0.3589107800000001</c:v>
                </c:pt>
                <c:pt idx="6177">
                  <c:v>0.35896854000000006</c:v>
                </c:pt>
                <c:pt idx="6178">
                  <c:v>0.35902652000000007</c:v>
                </c:pt>
                <c:pt idx="6179">
                  <c:v>0.35908462000000008</c:v>
                </c:pt>
                <c:pt idx="6180">
                  <c:v>0.35914238000000004</c:v>
                </c:pt>
                <c:pt idx="6181">
                  <c:v>0.35920013000000001</c:v>
                </c:pt>
                <c:pt idx="6182">
                  <c:v>0.35925835</c:v>
                </c:pt>
                <c:pt idx="6183">
                  <c:v>0.35931634000000007</c:v>
                </c:pt>
                <c:pt idx="6184">
                  <c:v>0.35937421000000014</c:v>
                </c:pt>
                <c:pt idx="6185">
                  <c:v>0.3594320800000001</c:v>
                </c:pt>
                <c:pt idx="6186">
                  <c:v>0.35948995000000006</c:v>
                </c:pt>
                <c:pt idx="6187">
                  <c:v>0.35954724000000005</c:v>
                </c:pt>
                <c:pt idx="6188">
                  <c:v>0.35960511000000001</c:v>
                </c:pt>
                <c:pt idx="6189">
                  <c:v>0.35966298000000008</c:v>
                </c:pt>
                <c:pt idx="6190">
                  <c:v>0.35972097000000008</c:v>
                </c:pt>
                <c:pt idx="6191">
                  <c:v>0.3597789500000001</c:v>
                </c:pt>
                <c:pt idx="6192">
                  <c:v>0.35983682000000006</c:v>
                </c:pt>
                <c:pt idx="6193">
                  <c:v>0.35989469000000007</c:v>
                </c:pt>
                <c:pt idx="6194">
                  <c:v>0.35995256000000003</c:v>
                </c:pt>
                <c:pt idx="6195">
                  <c:v>0.36001055000000004</c:v>
                </c:pt>
                <c:pt idx="6196">
                  <c:v>0.36006830000000006</c:v>
                </c:pt>
                <c:pt idx="6197">
                  <c:v>0.36012629000000007</c:v>
                </c:pt>
                <c:pt idx="6198">
                  <c:v>0.36018428000000008</c:v>
                </c:pt>
                <c:pt idx="6199">
                  <c:v>0.36024225999999998</c:v>
                </c:pt>
                <c:pt idx="6200">
                  <c:v>0.36030013000000005</c:v>
                </c:pt>
                <c:pt idx="6201">
                  <c:v>0.36035800000000007</c:v>
                </c:pt>
                <c:pt idx="6202">
                  <c:v>0.36041530000000011</c:v>
                </c:pt>
                <c:pt idx="6203">
                  <c:v>0.36047328000000006</c:v>
                </c:pt>
                <c:pt idx="6204">
                  <c:v>0.36053127000000001</c:v>
                </c:pt>
                <c:pt idx="6205">
                  <c:v>0.36058925000000003</c:v>
                </c:pt>
                <c:pt idx="6206">
                  <c:v>0.36064712000000004</c:v>
                </c:pt>
                <c:pt idx="6207">
                  <c:v>0.36070499000000006</c:v>
                </c:pt>
                <c:pt idx="6208">
                  <c:v>0.36076298000000007</c:v>
                </c:pt>
                <c:pt idx="6209">
                  <c:v>0.36082085000000014</c:v>
                </c:pt>
                <c:pt idx="6210">
                  <c:v>0.36087861000000016</c:v>
                </c:pt>
                <c:pt idx="6211">
                  <c:v>0.36093659000000006</c:v>
                </c:pt>
                <c:pt idx="6212">
                  <c:v>0.36099446000000007</c:v>
                </c:pt>
                <c:pt idx="6213">
                  <c:v>0.36105233000000003</c:v>
                </c:pt>
                <c:pt idx="6214">
                  <c:v>0.3611102000000001</c:v>
                </c:pt>
                <c:pt idx="6215">
                  <c:v>0.36116761000000003</c:v>
                </c:pt>
                <c:pt idx="6216">
                  <c:v>0.36122571000000003</c:v>
                </c:pt>
                <c:pt idx="6217">
                  <c:v>0.3612835800000001</c:v>
                </c:pt>
                <c:pt idx="6218">
                  <c:v>0.36134157000000006</c:v>
                </c:pt>
                <c:pt idx="6219">
                  <c:v>0.36139932000000002</c:v>
                </c:pt>
                <c:pt idx="6220">
                  <c:v>0.36145731000000003</c:v>
                </c:pt>
                <c:pt idx="6221">
                  <c:v>0.36151530000000004</c:v>
                </c:pt>
                <c:pt idx="6222">
                  <c:v>0.36157317000000005</c:v>
                </c:pt>
                <c:pt idx="6223">
                  <c:v>0.36163103999999996</c:v>
                </c:pt>
                <c:pt idx="6224">
                  <c:v>0.36168891000000009</c:v>
                </c:pt>
                <c:pt idx="6225">
                  <c:v>0.36174620000000002</c:v>
                </c:pt>
                <c:pt idx="6226">
                  <c:v>0.36180418000000009</c:v>
                </c:pt>
                <c:pt idx="6227">
                  <c:v>0.3618620500000001</c:v>
                </c:pt>
                <c:pt idx="6228">
                  <c:v>0.36191993000000006</c:v>
                </c:pt>
                <c:pt idx="6229">
                  <c:v>0.36197780000000007</c:v>
                </c:pt>
                <c:pt idx="6230">
                  <c:v>0.36203567000000003</c:v>
                </c:pt>
                <c:pt idx="6231">
                  <c:v>0.36209354000000005</c:v>
                </c:pt>
                <c:pt idx="6232">
                  <c:v>0.36215141000000001</c:v>
                </c:pt>
                <c:pt idx="6233">
                  <c:v>0.36220951000000001</c:v>
                </c:pt>
                <c:pt idx="6234">
                  <c:v>0.36226749000000008</c:v>
                </c:pt>
                <c:pt idx="6235">
                  <c:v>0.36232537000000009</c:v>
                </c:pt>
                <c:pt idx="6236">
                  <c:v>0.36238324000000005</c:v>
                </c:pt>
                <c:pt idx="6237">
                  <c:v>0.36244111000000001</c:v>
                </c:pt>
                <c:pt idx="6238">
                  <c:v>0.36249909000000002</c:v>
                </c:pt>
                <c:pt idx="6239">
                  <c:v>0.36255696000000004</c:v>
                </c:pt>
                <c:pt idx="6240">
                  <c:v>0.36261425000000008</c:v>
                </c:pt>
                <c:pt idx="6241">
                  <c:v>0.36267224000000003</c:v>
                </c:pt>
                <c:pt idx="6242">
                  <c:v>0.36273011000000005</c:v>
                </c:pt>
                <c:pt idx="6243">
                  <c:v>0.36278810000000006</c:v>
                </c:pt>
                <c:pt idx="6244">
                  <c:v>0.36284597000000007</c:v>
                </c:pt>
                <c:pt idx="6245">
                  <c:v>0.36290384000000003</c:v>
                </c:pt>
                <c:pt idx="6246">
                  <c:v>0.3629617100000001</c:v>
                </c:pt>
                <c:pt idx="6247">
                  <c:v>0.36301969000000006</c:v>
                </c:pt>
                <c:pt idx="6248">
                  <c:v>0.36307756000000008</c:v>
                </c:pt>
                <c:pt idx="6249">
                  <c:v>0.36313542999999998</c:v>
                </c:pt>
                <c:pt idx="6250">
                  <c:v>0.36319353999999998</c:v>
                </c:pt>
                <c:pt idx="6251">
                  <c:v>0.36325129</c:v>
                </c:pt>
                <c:pt idx="6252">
                  <c:v>0.36330928000000007</c:v>
                </c:pt>
                <c:pt idx="6253">
                  <c:v>0.36336657000000011</c:v>
                </c:pt>
                <c:pt idx="6254">
                  <c:v>0.36342467000000012</c:v>
                </c:pt>
                <c:pt idx="6255">
                  <c:v>0.36348243000000008</c:v>
                </c:pt>
                <c:pt idx="6256">
                  <c:v>0.36354053000000003</c:v>
                </c:pt>
                <c:pt idx="6257">
                  <c:v>0.3635984000000001</c:v>
                </c:pt>
                <c:pt idx="6258">
                  <c:v>0.36365638000000006</c:v>
                </c:pt>
                <c:pt idx="6259">
                  <c:v>0.36371425000000002</c:v>
                </c:pt>
                <c:pt idx="6260">
                  <c:v>0.36377166000000005</c:v>
                </c:pt>
                <c:pt idx="6261">
                  <c:v>0.36382953000000007</c:v>
                </c:pt>
                <c:pt idx="6262">
                  <c:v>0.36388740000000014</c:v>
                </c:pt>
                <c:pt idx="6263">
                  <c:v>0.3639452700000001</c:v>
                </c:pt>
                <c:pt idx="6264">
                  <c:v>0.36400314</c:v>
                </c:pt>
                <c:pt idx="6265">
                  <c:v>0.36406101000000002</c:v>
                </c:pt>
                <c:pt idx="6266">
                  <c:v>0.36411900000000008</c:v>
                </c:pt>
                <c:pt idx="6267">
                  <c:v>0.36417699000000009</c:v>
                </c:pt>
                <c:pt idx="6268">
                  <c:v>0.36423486000000005</c:v>
                </c:pt>
                <c:pt idx="6269">
                  <c:v>0.36429273000000001</c:v>
                </c:pt>
                <c:pt idx="6270">
                  <c:v>0.36435060000000008</c:v>
                </c:pt>
                <c:pt idx="6271">
                  <c:v>0.3644084700000001</c:v>
                </c:pt>
                <c:pt idx="6272">
                  <c:v>0.36446645000000005</c:v>
                </c:pt>
                <c:pt idx="6273">
                  <c:v>0.36452432000000007</c:v>
                </c:pt>
                <c:pt idx="6274">
                  <c:v>0.36458219000000008</c:v>
                </c:pt>
                <c:pt idx="6275">
                  <c:v>0.36464018000000004</c:v>
                </c:pt>
                <c:pt idx="6276">
                  <c:v>0.36469805</c:v>
                </c:pt>
                <c:pt idx="6277">
                  <c:v>0.36475545999999998</c:v>
                </c:pt>
                <c:pt idx="6278">
                  <c:v>0.3648133300000001</c:v>
                </c:pt>
                <c:pt idx="6279">
                  <c:v>0.36487120000000006</c:v>
                </c:pt>
                <c:pt idx="6280">
                  <c:v>0.36492907000000008</c:v>
                </c:pt>
                <c:pt idx="6281">
                  <c:v>0.36498694000000009</c:v>
                </c:pt>
                <c:pt idx="6282">
                  <c:v>0.3650449300000001</c:v>
                </c:pt>
                <c:pt idx="6283">
                  <c:v>0.36510314000000005</c:v>
                </c:pt>
                <c:pt idx="6284">
                  <c:v>0.36516101000000001</c:v>
                </c:pt>
                <c:pt idx="6285">
                  <c:v>0.36521854000000004</c:v>
                </c:pt>
                <c:pt idx="6286">
                  <c:v>0.36527629000000006</c:v>
                </c:pt>
                <c:pt idx="6287">
                  <c:v>0.36533428000000007</c:v>
                </c:pt>
                <c:pt idx="6288">
                  <c:v>0.36539215000000008</c:v>
                </c:pt>
                <c:pt idx="6289">
                  <c:v>0.3654500200000001</c:v>
                </c:pt>
                <c:pt idx="6290">
                  <c:v>0.36550777000000007</c:v>
                </c:pt>
                <c:pt idx="6291">
                  <c:v>0.36556576000000007</c:v>
                </c:pt>
                <c:pt idx="6292">
                  <c:v>0.36562374000000003</c:v>
                </c:pt>
                <c:pt idx="6293">
                  <c:v>0.36568138000000006</c:v>
                </c:pt>
                <c:pt idx="6294">
                  <c:v>0.36573949</c:v>
                </c:pt>
                <c:pt idx="6295">
                  <c:v>0.36579747000000001</c:v>
                </c:pt>
                <c:pt idx="6296">
                  <c:v>0.36585488000000016</c:v>
                </c:pt>
                <c:pt idx="6297">
                  <c:v>0.36591287000000011</c:v>
                </c:pt>
                <c:pt idx="6298">
                  <c:v>0.36597062000000008</c:v>
                </c:pt>
                <c:pt idx="6299">
                  <c:v>0.3660284900000001</c:v>
                </c:pt>
                <c:pt idx="6300">
                  <c:v>0.36608659000000016</c:v>
                </c:pt>
                <c:pt idx="6301">
                  <c:v>0.36614446000000006</c:v>
                </c:pt>
                <c:pt idx="6302">
                  <c:v>0.36620233000000002</c:v>
                </c:pt>
                <c:pt idx="6303">
                  <c:v>0.36626020000000004</c:v>
                </c:pt>
                <c:pt idx="6304">
                  <c:v>0.36631807000000011</c:v>
                </c:pt>
                <c:pt idx="6305">
                  <c:v>0.36637594000000007</c:v>
                </c:pt>
                <c:pt idx="6306">
                  <c:v>0.36643381000000008</c:v>
                </c:pt>
                <c:pt idx="6307">
                  <c:v>0.3664916800000001</c:v>
                </c:pt>
                <c:pt idx="6308">
                  <c:v>0.36654955</c:v>
                </c:pt>
                <c:pt idx="6309">
                  <c:v>0.36660743000000001</c:v>
                </c:pt>
                <c:pt idx="6310">
                  <c:v>0.36666553000000002</c:v>
                </c:pt>
                <c:pt idx="6311">
                  <c:v>0.36672340000000003</c:v>
                </c:pt>
                <c:pt idx="6312">
                  <c:v>0.3667812700000001</c:v>
                </c:pt>
                <c:pt idx="6313">
                  <c:v>0.36683914000000001</c:v>
                </c:pt>
                <c:pt idx="6314">
                  <c:v>0.36689701000000002</c:v>
                </c:pt>
                <c:pt idx="6315">
                  <c:v>0.36695488000000009</c:v>
                </c:pt>
                <c:pt idx="6316">
                  <c:v>0.36701275000000005</c:v>
                </c:pt>
                <c:pt idx="6317">
                  <c:v>0.36707016000000003</c:v>
                </c:pt>
                <c:pt idx="6318">
                  <c:v>0.3671281400000001</c:v>
                </c:pt>
                <c:pt idx="6319">
                  <c:v>0.36718601000000006</c:v>
                </c:pt>
                <c:pt idx="6320">
                  <c:v>0.36724388000000002</c:v>
                </c:pt>
                <c:pt idx="6321">
                  <c:v>0.36730175000000004</c:v>
                </c:pt>
                <c:pt idx="6322">
                  <c:v>0.36735962000000005</c:v>
                </c:pt>
                <c:pt idx="6323">
                  <c:v>0.36741749000000007</c:v>
                </c:pt>
                <c:pt idx="6324">
                  <c:v>0.36747560000000007</c:v>
                </c:pt>
                <c:pt idx="6325">
                  <c:v>0.36753347000000003</c:v>
                </c:pt>
                <c:pt idx="6326">
                  <c:v>0.36759145000000004</c:v>
                </c:pt>
                <c:pt idx="6327">
                  <c:v>0.36764944000000005</c:v>
                </c:pt>
                <c:pt idx="6328">
                  <c:v>0.36770731000000001</c:v>
                </c:pt>
                <c:pt idx="6329">
                  <c:v>0.36776505999999998</c:v>
                </c:pt>
                <c:pt idx="6330">
                  <c:v>0.36782305000000004</c:v>
                </c:pt>
                <c:pt idx="6331">
                  <c:v>0.36788034000000008</c:v>
                </c:pt>
                <c:pt idx="6332">
                  <c:v>0.3679382100000001</c:v>
                </c:pt>
                <c:pt idx="6333">
                  <c:v>0.36799608000000006</c:v>
                </c:pt>
                <c:pt idx="6334">
                  <c:v>0.36805407000000007</c:v>
                </c:pt>
                <c:pt idx="6335">
                  <c:v>0.36811194000000008</c:v>
                </c:pt>
                <c:pt idx="6336">
                  <c:v>0.36816993000000003</c:v>
                </c:pt>
                <c:pt idx="6337">
                  <c:v>0.3682279100000001</c:v>
                </c:pt>
                <c:pt idx="6338">
                  <c:v>0.36828590000000005</c:v>
                </c:pt>
                <c:pt idx="6339">
                  <c:v>0.36834365000000002</c:v>
                </c:pt>
                <c:pt idx="6340">
                  <c:v>0.36840164000000003</c:v>
                </c:pt>
                <c:pt idx="6341">
                  <c:v>0.36845893000000007</c:v>
                </c:pt>
                <c:pt idx="6342">
                  <c:v>0.36851692000000014</c:v>
                </c:pt>
                <c:pt idx="6343">
                  <c:v>0.36857490000000009</c:v>
                </c:pt>
                <c:pt idx="6344">
                  <c:v>0.36863277000000005</c:v>
                </c:pt>
                <c:pt idx="6345">
                  <c:v>0.36869064000000001</c:v>
                </c:pt>
                <c:pt idx="6346">
                  <c:v>0.36874863000000002</c:v>
                </c:pt>
                <c:pt idx="6347">
                  <c:v>0.36880650000000009</c:v>
                </c:pt>
                <c:pt idx="6348">
                  <c:v>0.36886437000000011</c:v>
                </c:pt>
                <c:pt idx="6349">
                  <c:v>0.36892224000000007</c:v>
                </c:pt>
                <c:pt idx="6350">
                  <c:v>0.36898011000000008</c:v>
                </c:pt>
                <c:pt idx="6351">
                  <c:v>0.3690379800000001</c:v>
                </c:pt>
                <c:pt idx="6352">
                  <c:v>0.36909574000000001</c:v>
                </c:pt>
                <c:pt idx="6353">
                  <c:v>0.36915361000000002</c:v>
                </c:pt>
                <c:pt idx="6354">
                  <c:v>0.36921148000000004</c:v>
                </c:pt>
                <c:pt idx="6355">
                  <c:v>0.36926935</c:v>
                </c:pt>
                <c:pt idx="6356">
                  <c:v>0.36932733000000006</c:v>
                </c:pt>
                <c:pt idx="6357">
                  <c:v>0.36938532000000007</c:v>
                </c:pt>
                <c:pt idx="6358">
                  <c:v>0.36944319000000003</c:v>
                </c:pt>
                <c:pt idx="6359">
                  <c:v>0.36950106000000005</c:v>
                </c:pt>
                <c:pt idx="6360">
                  <c:v>0.36955870000000007</c:v>
                </c:pt>
                <c:pt idx="6361">
                  <c:v>0.36961680000000008</c:v>
                </c:pt>
                <c:pt idx="6362">
                  <c:v>0.36967479000000009</c:v>
                </c:pt>
                <c:pt idx="6363">
                  <c:v>0.36973266000000005</c:v>
                </c:pt>
                <c:pt idx="6364">
                  <c:v>0.36979005999999998</c:v>
                </c:pt>
                <c:pt idx="6365">
                  <c:v>0.36984805000000004</c:v>
                </c:pt>
                <c:pt idx="6366">
                  <c:v>0.36990592000000005</c:v>
                </c:pt>
                <c:pt idx="6367">
                  <c:v>0.36996402000000006</c:v>
                </c:pt>
                <c:pt idx="6368">
                  <c:v>0.37002143000000004</c:v>
                </c:pt>
                <c:pt idx="6369">
                  <c:v>0.37007930000000006</c:v>
                </c:pt>
                <c:pt idx="6370">
                  <c:v>0.37013752</c:v>
                </c:pt>
                <c:pt idx="6371">
                  <c:v>0.37019539000000001</c:v>
                </c:pt>
                <c:pt idx="6372">
                  <c:v>0.37025325999999997</c:v>
                </c:pt>
                <c:pt idx="6373">
                  <c:v>0.3703111300000001</c:v>
                </c:pt>
                <c:pt idx="6374">
                  <c:v>0.37036900000000006</c:v>
                </c:pt>
                <c:pt idx="6375">
                  <c:v>0.37042699000000012</c:v>
                </c:pt>
                <c:pt idx="6376">
                  <c:v>0.37048439000000011</c:v>
                </c:pt>
                <c:pt idx="6377">
                  <c:v>0.37054226000000007</c:v>
                </c:pt>
                <c:pt idx="6378">
                  <c:v>0.37060037000000007</c:v>
                </c:pt>
                <c:pt idx="6379">
                  <c:v>0.37065847000000007</c:v>
                </c:pt>
                <c:pt idx="6380">
                  <c:v>0.3707161100000001</c:v>
                </c:pt>
                <c:pt idx="6381">
                  <c:v>0.37077398000000006</c:v>
                </c:pt>
                <c:pt idx="6382">
                  <c:v>0.37083185000000002</c:v>
                </c:pt>
                <c:pt idx="6383">
                  <c:v>0.37088983000000009</c:v>
                </c:pt>
                <c:pt idx="6384">
                  <c:v>0.3709477000000001</c:v>
                </c:pt>
                <c:pt idx="6385">
                  <c:v>0.37100557000000006</c:v>
                </c:pt>
                <c:pt idx="6386">
                  <c:v>0.37106344000000002</c:v>
                </c:pt>
                <c:pt idx="6387">
                  <c:v>0.37112143000000003</c:v>
                </c:pt>
                <c:pt idx="6388">
                  <c:v>0.3711793000000001</c:v>
                </c:pt>
                <c:pt idx="6389">
                  <c:v>0.37123671000000008</c:v>
                </c:pt>
                <c:pt idx="6390">
                  <c:v>0.3712945800000001</c:v>
                </c:pt>
                <c:pt idx="6391">
                  <c:v>0.37135256000000011</c:v>
                </c:pt>
                <c:pt idx="6392">
                  <c:v>0.37141043000000007</c:v>
                </c:pt>
                <c:pt idx="6393">
                  <c:v>0.37146830000000008</c:v>
                </c:pt>
                <c:pt idx="6394">
                  <c:v>0.37152618000000009</c:v>
                </c:pt>
                <c:pt idx="6395">
                  <c:v>0.37158405000000005</c:v>
                </c:pt>
                <c:pt idx="6396">
                  <c:v>0.37164203000000001</c:v>
                </c:pt>
                <c:pt idx="6397">
                  <c:v>0.37169990000000008</c:v>
                </c:pt>
                <c:pt idx="6398">
                  <c:v>0.37175789000000004</c:v>
                </c:pt>
                <c:pt idx="6399">
                  <c:v>0.37181587000000016</c:v>
                </c:pt>
                <c:pt idx="6400">
                  <c:v>0.37187374000000006</c:v>
                </c:pt>
                <c:pt idx="6401">
                  <c:v>0.37193162000000002</c:v>
                </c:pt>
                <c:pt idx="6402">
                  <c:v>0.37198949000000009</c:v>
                </c:pt>
                <c:pt idx="6403">
                  <c:v>0.37204736000000005</c:v>
                </c:pt>
                <c:pt idx="6404">
                  <c:v>0.37210523000000001</c:v>
                </c:pt>
                <c:pt idx="6405">
                  <c:v>0.37216310000000002</c:v>
                </c:pt>
                <c:pt idx="6406">
                  <c:v>0.37222050000000007</c:v>
                </c:pt>
                <c:pt idx="6407">
                  <c:v>0.37227837000000014</c:v>
                </c:pt>
                <c:pt idx="6408">
                  <c:v>0.37233624000000004</c:v>
                </c:pt>
                <c:pt idx="6409">
                  <c:v>0.37239412000000005</c:v>
                </c:pt>
                <c:pt idx="6410">
                  <c:v>0.37245199000000007</c:v>
                </c:pt>
                <c:pt idx="6411">
                  <c:v>0.37251009000000007</c:v>
                </c:pt>
                <c:pt idx="6412">
                  <c:v>0.37256807000000008</c:v>
                </c:pt>
                <c:pt idx="6413">
                  <c:v>0.37262606000000004</c:v>
                </c:pt>
                <c:pt idx="6414">
                  <c:v>0.37268381000000006</c:v>
                </c:pt>
                <c:pt idx="6415">
                  <c:v>0.37274121999999998</c:v>
                </c:pt>
                <c:pt idx="6416">
                  <c:v>0.37279909</c:v>
                </c:pt>
                <c:pt idx="6417">
                  <c:v>0.37285696000000013</c:v>
                </c:pt>
                <c:pt idx="6418">
                  <c:v>0.37291495000000008</c:v>
                </c:pt>
                <c:pt idx="6419">
                  <c:v>0.37297270000000016</c:v>
                </c:pt>
                <c:pt idx="6420">
                  <c:v>0.37303069000000005</c:v>
                </c:pt>
                <c:pt idx="6421">
                  <c:v>0.37308868000000012</c:v>
                </c:pt>
                <c:pt idx="6422">
                  <c:v>0.37314643000000003</c:v>
                </c:pt>
                <c:pt idx="6423">
                  <c:v>0.3732043000000001</c:v>
                </c:pt>
                <c:pt idx="6424">
                  <c:v>0.37326217000000006</c:v>
                </c:pt>
                <c:pt idx="6425">
                  <c:v>0.37332004000000008</c:v>
                </c:pt>
                <c:pt idx="6426">
                  <c:v>0.37337803000000014</c:v>
                </c:pt>
                <c:pt idx="6427">
                  <c:v>0.3734359000000001</c:v>
                </c:pt>
                <c:pt idx="6428">
                  <c:v>0.37349377000000006</c:v>
                </c:pt>
                <c:pt idx="6429">
                  <c:v>0.37355175000000002</c:v>
                </c:pt>
                <c:pt idx="6430">
                  <c:v>0.37360962000000003</c:v>
                </c:pt>
                <c:pt idx="6431">
                  <c:v>0.37366773000000003</c:v>
                </c:pt>
                <c:pt idx="6432">
                  <c:v>0.37372502000000002</c:v>
                </c:pt>
                <c:pt idx="6433">
                  <c:v>0.37378289000000009</c:v>
                </c:pt>
                <c:pt idx="6434">
                  <c:v>0.37384087000000016</c:v>
                </c:pt>
                <c:pt idx="6435">
                  <c:v>0.37389886000000011</c:v>
                </c:pt>
                <c:pt idx="6436">
                  <c:v>0.37395673000000007</c:v>
                </c:pt>
                <c:pt idx="6437">
                  <c:v>0.37401460000000009</c:v>
                </c:pt>
                <c:pt idx="6438">
                  <c:v>0.37407247000000016</c:v>
                </c:pt>
                <c:pt idx="6439">
                  <c:v>0.37413057000000005</c:v>
                </c:pt>
                <c:pt idx="6440">
                  <c:v>0.37418844000000007</c:v>
                </c:pt>
                <c:pt idx="6441">
                  <c:v>0.37424631000000008</c:v>
                </c:pt>
                <c:pt idx="6442">
                  <c:v>0.37430418000000015</c:v>
                </c:pt>
                <c:pt idx="6443">
                  <c:v>0.37436171000000007</c:v>
                </c:pt>
                <c:pt idx="6444">
                  <c:v>0.37441969000000014</c:v>
                </c:pt>
                <c:pt idx="6445">
                  <c:v>0.3744775600000001</c:v>
                </c:pt>
                <c:pt idx="6446">
                  <c:v>0.37453543</c:v>
                </c:pt>
                <c:pt idx="6447">
                  <c:v>0.37459319000000002</c:v>
                </c:pt>
                <c:pt idx="6448">
                  <c:v>0.37465105999999998</c:v>
                </c:pt>
                <c:pt idx="6449">
                  <c:v>0.37470893000000005</c:v>
                </c:pt>
                <c:pt idx="6450">
                  <c:v>0.37476680000000007</c:v>
                </c:pt>
                <c:pt idx="6451">
                  <c:v>0.37482467000000019</c:v>
                </c:pt>
                <c:pt idx="6452">
                  <c:v>0.37488243000000016</c:v>
                </c:pt>
                <c:pt idx="6453">
                  <c:v>0.37494041000000006</c:v>
                </c:pt>
                <c:pt idx="6454">
                  <c:v>0.37499828000000007</c:v>
                </c:pt>
                <c:pt idx="6455">
                  <c:v>0.37505627000000008</c:v>
                </c:pt>
                <c:pt idx="6456">
                  <c:v>0.37511414000000004</c:v>
                </c:pt>
                <c:pt idx="6457">
                  <c:v>0.37517212000000005</c:v>
                </c:pt>
                <c:pt idx="6458">
                  <c:v>0.37522999000000007</c:v>
                </c:pt>
                <c:pt idx="6459">
                  <c:v>0.37528787000000008</c:v>
                </c:pt>
                <c:pt idx="6460">
                  <c:v>0.37534574000000004</c:v>
                </c:pt>
                <c:pt idx="6461">
                  <c:v>0.37540361000000005</c:v>
                </c:pt>
                <c:pt idx="6462">
                  <c:v>0.37546148000000007</c:v>
                </c:pt>
                <c:pt idx="6463">
                  <c:v>0.37551935000000003</c:v>
                </c:pt>
                <c:pt idx="6464">
                  <c:v>0.3755772200000001</c:v>
                </c:pt>
                <c:pt idx="6465">
                  <c:v>0.3756352</c:v>
                </c:pt>
                <c:pt idx="6466">
                  <c:v>0.37569307000000002</c:v>
                </c:pt>
                <c:pt idx="6467">
                  <c:v>0.37575094000000003</c:v>
                </c:pt>
                <c:pt idx="6468">
                  <c:v>0.37580881000000016</c:v>
                </c:pt>
                <c:pt idx="6469">
                  <c:v>0.37586611000000009</c:v>
                </c:pt>
                <c:pt idx="6470">
                  <c:v>0.37592409000000016</c:v>
                </c:pt>
                <c:pt idx="6471">
                  <c:v>0.37598196000000011</c:v>
                </c:pt>
                <c:pt idx="6472">
                  <c:v>0.37603983000000002</c:v>
                </c:pt>
                <c:pt idx="6473">
                  <c:v>0.37609782000000008</c:v>
                </c:pt>
                <c:pt idx="6474">
                  <c:v>0.3761556900000001</c:v>
                </c:pt>
                <c:pt idx="6475">
                  <c:v>0.37621356000000006</c:v>
                </c:pt>
                <c:pt idx="6476">
                  <c:v>0.37627155000000001</c:v>
                </c:pt>
                <c:pt idx="6477">
                  <c:v>0.37632942000000014</c:v>
                </c:pt>
                <c:pt idx="6478">
                  <c:v>0.37638729000000015</c:v>
                </c:pt>
                <c:pt idx="6479">
                  <c:v>0.37644516000000006</c:v>
                </c:pt>
                <c:pt idx="6480">
                  <c:v>0.37650303000000002</c:v>
                </c:pt>
                <c:pt idx="6481">
                  <c:v>0.37656067000000015</c:v>
                </c:pt>
                <c:pt idx="6482">
                  <c:v>0.37661854000000006</c:v>
                </c:pt>
                <c:pt idx="6483">
                  <c:v>0.37673428000000003</c:v>
                </c:pt>
                <c:pt idx="6484">
                  <c:v>0.37679226000000005</c:v>
                </c:pt>
                <c:pt idx="6485">
                  <c:v>0.37685025000000005</c:v>
                </c:pt>
                <c:pt idx="6486">
                  <c:v>0.37690812000000007</c:v>
                </c:pt>
                <c:pt idx="6487">
                  <c:v>0.37696599000000008</c:v>
                </c:pt>
                <c:pt idx="6488">
                  <c:v>0.37702409000000009</c:v>
                </c:pt>
                <c:pt idx="6489">
                  <c:v>0.3770819600000001</c:v>
                </c:pt>
                <c:pt idx="6490">
                  <c:v>0.37713924999999998</c:v>
                </c:pt>
                <c:pt idx="6491">
                  <c:v>0.37719712</c:v>
                </c:pt>
                <c:pt idx="6492">
                  <c:v>0.37725499000000007</c:v>
                </c:pt>
                <c:pt idx="6493">
                  <c:v>0.37731310000000007</c:v>
                </c:pt>
                <c:pt idx="6494">
                  <c:v>0.37737097000000014</c:v>
                </c:pt>
                <c:pt idx="6495">
                  <c:v>0.37742884000000015</c:v>
                </c:pt>
                <c:pt idx="6496">
                  <c:v>0.37748671000000011</c:v>
                </c:pt>
                <c:pt idx="6497">
                  <c:v>0.37754458000000007</c:v>
                </c:pt>
                <c:pt idx="6498">
                  <c:v>0.3776023300000001</c:v>
                </c:pt>
                <c:pt idx="6499">
                  <c:v>0.37766020000000006</c:v>
                </c:pt>
                <c:pt idx="6500">
                  <c:v>0.37771807000000007</c:v>
                </c:pt>
                <c:pt idx="6501">
                  <c:v>0.37777594000000003</c:v>
                </c:pt>
                <c:pt idx="6502">
                  <c:v>0.3778338100000001</c:v>
                </c:pt>
                <c:pt idx="6503">
                  <c:v>0.37789168000000006</c:v>
                </c:pt>
                <c:pt idx="6504">
                  <c:v>0.37794967000000007</c:v>
                </c:pt>
                <c:pt idx="6505">
                  <c:v>0.37800766000000008</c:v>
                </c:pt>
                <c:pt idx="6506">
                  <c:v>0.37806553000000004</c:v>
                </c:pt>
                <c:pt idx="6507">
                  <c:v>0.37812340000000005</c:v>
                </c:pt>
                <c:pt idx="6508">
                  <c:v>0.37818127000000007</c:v>
                </c:pt>
                <c:pt idx="6509">
                  <c:v>0.37823913999999997</c:v>
                </c:pt>
                <c:pt idx="6510">
                  <c:v>0.37829701000000004</c:v>
                </c:pt>
                <c:pt idx="6511">
                  <c:v>0.37835488000000012</c:v>
                </c:pt>
                <c:pt idx="6512">
                  <c:v>0.37841287000000012</c:v>
                </c:pt>
                <c:pt idx="6513">
                  <c:v>0.37847074000000014</c:v>
                </c:pt>
                <c:pt idx="6514">
                  <c:v>0.37852826000000012</c:v>
                </c:pt>
                <c:pt idx="6515">
                  <c:v>0.37858613000000008</c:v>
                </c:pt>
                <c:pt idx="6516">
                  <c:v>0.37864400000000004</c:v>
                </c:pt>
                <c:pt idx="6517">
                  <c:v>0.37870187000000005</c:v>
                </c:pt>
                <c:pt idx="6518">
                  <c:v>0.37875974000000001</c:v>
                </c:pt>
                <c:pt idx="6519">
                  <c:v>0.37881761000000014</c:v>
                </c:pt>
                <c:pt idx="6520">
                  <c:v>0.37887548000000015</c:v>
                </c:pt>
                <c:pt idx="6521">
                  <c:v>0.37893347000000011</c:v>
                </c:pt>
                <c:pt idx="6522">
                  <c:v>0.37899157000000006</c:v>
                </c:pt>
                <c:pt idx="6523">
                  <c:v>0.37904944000000002</c:v>
                </c:pt>
                <c:pt idx="6524">
                  <c:v>0.37910731000000003</c:v>
                </c:pt>
                <c:pt idx="6525">
                  <c:v>0.3791651800000001</c:v>
                </c:pt>
                <c:pt idx="6526">
                  <c:v>0.37922305000000001</c:v>
                </c:pt>
                <c:pt idx="6527">
                  <c:v>0.37928092000000008</c:v>
                </c:pt>
                <c:pt idx="6528">
                  <c:v>0.37933879000000009</c:v>
                </c:pt>
                <c:pt idx="6529">
                  <c:v>0.37939666000000011</c:v>
                </c:pt>
                <c:pt idx="6530">
                  <c:v>0.37945453000000007</c:v>
                </c:pt>
                <c:pt idx="6531">
                  <c:v>0.37951217000000009</c:v>
                </c:pt>
                <c:pt idx="6532">
                  <c:v>0.37957004000000005</c:v>
                </c:pt>
                <c:pt idx="6533">
                  <c:v>0.37962791000000007</c:v>
                </c:pt>
                <c:pt idx="6534">
                  <c:v>0.37968578000000008</c:v>
                </c:pt>
                <c:pt idx="6535">
                  <c:v>0.37974377000000004</c:v>
                </c:pt>
                <c:pt idx="6536">
                  <c:v>0.37980164000000005</c:v>
                </c:pt>
                <c:pt idx="6537">
                  <c:v>0.37985928000000008</c:v>
                </c:pt>
                <c:pt idx="6538">
                  <c:v>0.3799170300000001</c:v>
                </c:pt>
                <c:pt idx="6539">
                  <c:v>0.3799752500000001</c:v>
                </c:pt>
                <c:pt idx="6540">
                  <c:v>0.38003312</c:v>
                </c:pt>
                <c:pt idx="6541">
                  <c:v>0.38009076000000014</c:v>
                </c:pt>
                <c:pt idx="6542">
                  <c:v>0.3801486300000001</c:v>
                </c:pt>
                <c:pt idx="6543">
                  <c:v>0.38020650000000006</c:v>
                </c:pt>
                <c:pt idx="6544">
                  <c:v>0.38026437000000007</c:v>
                </c:pt>
                <c:pt idx="6545">
                  <c:v>0.38032224000000009</c:v>
                </c:pt>
                <c:pt idx="6546">
                  <c:v>0.38038011000000016</c:v>
                </c:pt>
                <c:pt idx="6547">
                  <c:v>0.38043798000000006</c:v>
                </c:pt>
                <c:pt idx="6548">
                  <c:v>0.38049585000000002</c:v>
                </c:pt>
                <c:pt idx="6549">
                  <c:v>0.38055395000000003</c:v>
                </c:pt>
                <c:pt idx="6550">
                  <c:v>0.38061194000000004</c:v>
                </c:pt>
                <c:pt idx="6551">
                  <c:v>0.38066923000000008</c:v>
                </c:pt>
                <c:pt idx="6552">
                  <c:v>0.38072710000000004</c:v>
                </c:pt>
                <c:pt idx="6553">
                  <c:v>0.3807850900000001</c:v>
                </c:pt>
                <c:pt idx="6554">
                  <c:v>0.38084307000000006</c:v>
                </c:pt>
                <c:pt idx="6555">
                  <c:v>0.38090094000000008</c:v>
                </c:pt>
                <c:pt idx="6556">
                  <c:v>0.38095893000000008</c:v>
                </c:pt>
                <c:pt idx="6557">
                  <c:v>0.38101680000000016</c:v>
                </c:pt>
                <c:pt idx="6558">
                  <c:v>0.38107479000000011</c:v>
                </c:pt>
                <c:pt idx="6559">
                  <c:v>0.38113266000000007</c:v>
                </c:pt>
                <c:pt idx="6560">
                  <c:v>0.38119053000000008</c:v>
                </c:pt>
                <c:pt idx="6561">
                  <c:v>0.3812484000000001</c:v>
                </c:pt>
                <c:pt idx="6562">
                  <c:v>0.38130580000000008</c:v>
                </c:pt>
                <c:pt idx="6563">
                  <c:v>0.38136391000000008</c:v>
                </c:pt>
                <c:pt idx="6564">
                  <c:v>0.38142178000000015</c:v>
                </c:pt>
                <c:pt idx="6565">
                  <c:v>0.38147965000000006</c:v>
                </c:pt>
                <c:pt idx="6566">
                  <c:v>0.38153775000000001</c:v>
                </c:pt>
                <c:pt idx="6567">
                  <c:v>0.38159574000000002</c:v>
                </c:pt>
                <c:pt idx="6568">
                  <c:v>0.38165361000000003</c:v>
                </c:pt>
                <c:pt idx="6569">
                  <c:v>0.38171136000000006</c:v>
                </c:pt>
                <c:pt idx="6570">
                  <c:v>0.38176923000000001</c:v>
                </c:pt>
                <c:pt idx="6571">
                  <c:v>0.38182664000000016</c:v>
                </c:pt>
                <c:pt idx="6572">
                  <c:v>0.38188439000000013</c:v>
                </c:pt>
                <c:pt idx="6573">
                  <c:v>0.38194238000000014</c:v>
                </c:pt>
                <c:pt idx="6574">
                  <c:v>0.3820002500000001</c:v>
                </c:pt>
                <c:pt idx="6575">
                  <c:v>0.38205812000000006</c:v>
                </c:pt>
                <c:pt idx="6576">
                  <c:v>0.38211611000000006</c:v>
                </c:pt>
                <c:pt idx="6577">
                  <c:v>0.38217409000000008</c:v>
                </c:pt>
                <c:pt idx="6578">
                  <c:v>0.38223195999999998</c:v>
                </c:pt>
                <c:pt idx="6579">
                  <c:v>0.38228983000000005</c:v>
                </c:pt>
                <c:pt idx="6580">
                  <c:v>0.38234770000000007</c:v>
                </c:pt>
                <c:pt idx="6581">
                  <c:v>0.38240557000000008</c:v>
                </c:pt>
                <c:pt idx="6582">
                  <c:v>0.38246368000000008</c:v>
                </c:pt>
                <c:pt idx="6583">
                  <c:v>0.38252143000000005</c:v>
                </c:pt>
                <c:pt idx="6584">
                  <c:v>0.38257895000000008</c:v>
                </c:pt>
                <c:pt idx="6585">
                  <c:v>0.3826368200000001</c:v>
                </c:pt>
                <c:pt idx="6586">
                  <c:v>0.38269469000000006</c:v>
                </c:pt>
                <c:pt idx="6587">
                  <c:v>0.38275256000000007</c:v>
                </c:pt>
                <c:pt idx="6588">
                  <c:v>0.38281055000000014</c:v>
                </c:pt>
                <c:pt idx="6589">
                  <c:v>0.38286854000000009</c:v>
                </c:pt>
                <c:pt idx="6590">
                  <c:v>0.38292629000000011</c:v>
                </c:pt>
                <c:pt idx="6591">
                  <c:v>0.38298428000000012</c:v>
                </c:pt>
                <c:pt idx="6592">
                  <c:v>0.38304238000000007</c:v>
                </c:pt>
                <c:pt idx="6593">
                  <c:v>0.38310025000000003</c:v>
                </c:pt>
                <c:pt idx="6594">
                  <c:v>0.3831581200000001</c:v>
                </c:pt>
                <c:pt idx="6595">
                  <c:v>0.38321541000000003</c:v>
                </c:pt>
                <c:pt idx="6596">
                  <c:v>0.3832734000000001</c:v>
                </c:pt>
                <c:pt idx="6597">
                  <c:v>0.38333138000000005</c:v>
                </c:pt>
                <c:pt idx="6598">
                  <c:v>0.38338925000000007</c:v>
                </c:pt>
                <c:pt idx="6599">
                  <c:v>0.38344712000000003</c:v>
                </c:pt>
                <c:pt idx="6600">
                  <c:v>0.38350499000000016</c:v>
                </c:pt>
                <c:pt idx="6601">
                  <c:v>0.38356287000000011</c:v>
                </c:pt>
                <c:pt idx="6602">
                  <c:v>0.38362074000000007</c:v>
                </c:pt>
                <c:pt idx="6603">
                  <c:v>0.38367872000000008</c:v>
                </c:pt>
                <c:pt idx="6604">
                  <c:v>0.3837365900000001</c:v>
                </c:pt>
                <c:pt idx="6605">
                  <c:v>0.38379446000000006</c:v>
                </c:pt>
                <c:pt idx="6606">
                  <c:v>0.38385233000000007</c:v>
                </c:pt>
                <c:pt idx="6607">
                  <c:v>0.38391020000000009</c:v>
                </c:pt>
                <c:pt idx="6608">
                  <c:v>0.3839683000000001</c:v>
                </c:pt>
                <c:pt idx="6609">
                  <c:v>0.38402560000000008</c:v>
                </c:pt>
                <c:pt idx="6610">
                  <c:v>0.38408347000000009</c:v>
                </c:pt>
                <c:pt idx="6611">
                  <c:v>0.38414145</c:v>
                </c:pt>
                <c:pt idx="6612">
                  <c:v>0.38419921000000001</c:v>
                </c:pt>
                <c:pt idx="6613">
                  <c:v>0.38425731000000002</c:v>
                </c:pt>
                <c:pt idx="6614">
                  <c:v>0.38431518000000009</c:v>
                </c:pt>
                <c:pt idx="6615">
                  <c:v>0.3843730500000001</c:v>
                </c:pt>
                <c:pt idx="6616">
                  <c:v>0.38443092000000006</c:v>
                </c:pt>
                <c:pt idx="6617">
                  <c:v>0.38448868000000019</c:v>
                </c:pt>
                <c:pt idx="6618">
                  <c:v>0.38454701000000002</c:v>
                </c:pt>
                <c:pt idx="6619">
                  <c:v>0.38460442000000006</c:v>
                </c:pt>
                <c:pt idx="6620">
                  <c:v>0.38466240000000007</c:v>
                </c:pt>
                <c:pt idx="6621">
                  <c:v>0.38472016000000003</c:v>
                </c:pt>
                <c:pt idx="6622">
                  <c:v>0.3847781400000001</c:v>
                </c:pt>
                <c:pt idx="6623">
                  <c:v>0.38483601000000006</c:v>
                </c:pt>
                <c:pt idx="6624">
                  <c:v>0.38489388000000008</c:v>
                </c:pt>
                <c:pt idx="6625">
                  <c:v>0.38495175000000004</c:v>
                </c:pt>
                <c:pt idx="6626">
                  <c:v>0.3850097400000001</c:v>
                </c:pt>
                <c:pt idx="6627">
                  <c:v>0.38506761000000006</c:v>
                </c:pt>
                <c:pt idx="6628">
                  <c:v>0.38512548000000008</c:v>
                </c:pt>
                <c:pt idx="6629">
                  <c:v>0.38518335000000004</c:v>
                </c:pt>
                <c:pt idx="6630">
                  <c:v>0.38524134000000004</c:v>
                </c:pt>
                <c:pt idx="6631">
                  <c:v>0.38529921</c:v>
                </c:pt>
                <c:pt idx="6632">
                  <c:v>0.38535708000000007</c:v>
                </c:pt>
                <c:pt idx="6633">
                  <c:v>0.38541495000000009</c:v>
                </c:pt>
                <c:pt idx="6634">
                  <c:v>0.38547259000000011</c:v>
                </c:pt>
                <c:pt idx="6635">
                  <c:v>0.38553046000000007</c:v>
                </c:pt>
                <c:pt idx="6636">
                  <c:v>0.38558833000000009</c:v>
                </c:pt>
                <c:pt idx="6637">
                  <c:v>0.38564620000000011</c:v>
                </c:pt>
                <c:pt idx="6638">
                  <c:v>0.38570418000000006</c:v>
                </c:pt>
                <c:pt idx="6639">
                  <c:v>0.38576205000000002</c:v>
                </c:pt>
                <c:pt idx="6640">
                  <c:v>0.38581993000000009</c:v>
                </c:pt>
                <c:pt idx="6641">
                  <c:v>0.38587791000000016</c:v>
                </c:pt>
                <c:pt idx="6642">
                  <c:v>0.38593578000000006</c:v>
                </c:pt>
                <c:pt idx="6643">
                  <c:v>0.38599365000000002</c:v>
                </c:pt>
                <c:pt idx="6644">
                  <c:v>0.38605152000000004</c:v>
                </c:pt>
                <c:pt idx="6645">
                  <c:v>0.38610893000000007</c:v>
                </c:pt>
                <c:pt idx="6646">
                  <c:v>0.38616680000000009</c:v>
                </c:pt>
                <c:pt idx="6647">
                  <c:v>0.38622467000000016</c:v>
                </c:pt>
                <c:pt idx="6648">
                  <c:v>0.38628266000000011</c:v>
                </c:pt>
                <c:pt idx="6649">
                  <c:v>0.38634041000000008</c:v>
                </c:pt>
                <c:pt idx="6650">
                  <c:v>0.38639851000000008</c:v>
                </c:pt>
                <c:pt idx="6651">
                  <c:v>0.38645638000000015</c:v>
                </c:pt>
                <c:pt idx="6652">
                  <c:v>0.38651425000000006</c:v>
                </c:pt>
                <c:pt idx="6653">
                  <c:v>0.38657212000000007</c:v>
                </c:pt>
                <c:pt idx="6654">
                  <c:v>0.38663011000000008</c:v>
                </c:pt>
                <c:pt idx="6655">
                  <c:v>0.38668798000000015</c:v>
                </c:pt>
                <c:pt idx="6656">
                  <c:v>0.38674585</c:v>
                </c:pt>
                <c:pt idx="6657">
                  <c:v>0.38680337000000009</c:v>
                </c:pt>
                <c:pt idx="6658">
                  <c:v>0.38686124000000005</c:v>
                </c:pt>
                <c:pt idx="6659">
                  <c:v>0.38691912000000006</c:v>
                </c:pt>
                <c:pt idx="6660">
                  <c:v>0.38697699000000013</c:v>
                </c:pt>
                <c:pt idx="6661">
                  <c:v>0.38703497000000009</c:v>
                </c:pt>
                <c:pt idx="6662">
                  <c:v>0.3870928400000001</c:v>
                </c:pt>
                <c:pt idx="6663">
                  <c:v>0.38715071000000006</c:v>
                </c:pt>
                <c:pt idx="6664">
                  <c:v>0.38720858000000008</c:v>
                </c:pt>
                <c:pt idx="6665">
                  <c:v>0.38726645000000004</c:v>
                </c:pt>
                <c:pt idx="6666">
                  <c:v>0.38732444000000016</c:v>
                </c:pt>
                <c:pt idx="6667">
                  <c:v>0.38738231000000012</c:v>
                </c:pt>
                <c:pt idx="6668">
                  <c:v>0.38744018000000008</c:v>
                </c:pt>
                <c:pt idx="6669">
                  <c:v>0.38749817000000009</c:v>
                </c:pt>
                <c:pt idx="6670">
                  <c:v>0.3875560400000001</c:v>
                </c:pt>
                <c:pt idx="6671">
                  <c:v>0.38761344000000003</c:v>
                </c:pt>
                <c:pt idx="6672">
                  <c:v>0.3876713100000001</c:v>
                </c:pt>
                <c:pt idx="6673">
                  <c:v>0.38772918000000006</c:v>
                </c:pt>
                <c:pt idx="6674">
                  <c:v>0.38778705000000002</c:v>
                </c:pt>
                <c:pt idx="6675">
                  <c:v>0.38784493000000009</c:v>
                </c:pt>
                <c:pt idx="6676">
                  <c:v>0.38790291000000016</c:v>
                </c:pt>
                <c:pt idx="6677">
                  <c:v>0.38796078000000012</c:v>
                </c:pt>
                <c:pt idx="6678">
                  <c:v>0.38801865000000008</c:v>
                </c:pt>
                <c:pt idx="6679">
                  <c:v>0.38807652000000009</c:v>
                </c:pt>
                <c:pt idx="6680">
                  <c:v>0.38813439000000005</c:v>
                </c:pt>
                <c:pt idx="6681">
                  <c:v>0.38819238000000006</c:v>
                </c:pt>
                <c:pt idx="6682">
                  <c:v>0.38825025000000002</c:v>
                </c:pt>
                <c:pt idx="6683">
                  <c:v>0.38830812000000009</c:v>
                </c:pt>
                <c:pt idx="6684">
                  <c:v>0.3883662200000001</c:v>
                </c:pt>
                <c:pt idx="6685">
                  <c:v>0.38842409000000011</c:v>
                </c:pt>
                <c:pt idx="6686">
                  <c:v>0.38848196000000013</c:v>
                </c:pt>
                <c:pt idx="6687">
                  <c:v>0.38853983000000003</c:v>
                </c:pt>
                <c:pt idx="6688">
                  <c:v>0.38859782000000004</c:v>
                </c:pt>
                <c:pt idx="6689">
                  <c:v>0.38865569000000005</c:v>
                </c:pt>
                <c:pt idx="6690">
                  <c:v>0.38871298000000015</c:v>
                </c:pt>
                <c:pt idx="6691">
                  <c:v>0.38877085000000006</c:v>
                </c:pt>
                <c:pt idx="6692">
                  <c:v>0.38882884000000012</c:v>
                </c:pt>
                <c:pt idx="6693">
                  <c:v>0.38888671000000014</c:v>
                </c:pt>
                <c:pt idx="6694">
                  <c:v>0.3889445800000001</c:v>
                </c:pt>
                <c:pt idx="6695">
                  <c:v>0.38900256000000011</c:v>
                </c:pt>
                <c:pt idx="6696">
                  <c:v>0.38906043000000007</c:v>
                </c:pt>
                <c:pt idx="6697">
                  <c:v>0.38911830000000008</c:v>
                </c:pt>
                <c:pt idx="6698">
                  <c:v>0.38917618000000009</c:v>
                </c:pt>
                <c:pt idx="6699">
                  <c:v>0.38923405</c:v>
                </c:pt>
                <c:pt idx="6700">
                  <c:v>0.38929215</c:v>
                </c:pt>
                <c:pt idx="6701">
                  <c:v>0.38935002000000007</c:v>
                </c:pt>
                <c:pt idx="6702">
                  <c:v>0.38940731000000006</c:v>
                </c:pt>
                <c:pt idx="6703">
                  <c:v>0.38946518000000008</c:v>
                </c:pt>
                <c:pt idx="6704">
                  <c:v>0.38952317000000009</c:v>
                </c:pt>
                <c:pt idx="6705">
                  <c:v>0.3895810400000001</c:v>
                </c:pt>
                <c:pt idx="6706">
                  <c:v>0.38963891000000006</c:v>
                </c:pt>
                <c:pt idx="6707">
                  <c:v>0.38969689000000007</c:v>
                </c:pt>
                <c:pt idx="6708">
                  <c:v>0.38975488000000014</c:v>
                </c:pt>
                <c:pt idx="6709">
                  <c:v>0.38981263000000016</c:v>
                </c:pt>
                <c:pt idx="6710">
                  <c:v>0.38987050000000012</c:v>
                </c:pt>
                <c:pt idx="6711">
                  <c:v>0.38992837000000014</c:v>
                </c:pt>
                <c:pt idx="6712">
                  <c:v>0.38998636000000009</c:v>
                </c:pt>
                <c:pt idx="6713">
                  <c:v>0.3900442300000001</c:v>
                </c:pt>
                <c:pt idx="6714">
                  <c:v>0.39010222000000006</c:v>
                </c:pt>
                <c:pt idx="6715">
                  <c:v>0.39016020000000007</c:v>
                </c:pt>
                <c:pt idx="6716">
                  <c:v>0.3902176100000001</c:v>
                </c:pt>
                <c:pt idx="6717">
                  <c:v>0.39027560000000006</c:v>
                </c:pt>
                <c:pt idx="6718">
                  <c:v>0.39033358000000007</c:v>
                </c:pt>
                <c:pt idx="6719">
                  <c:v>0.39039145000000003</c:v>
                </c:pt>
                <c:pt idx="6720">
                  <c:v>0.3904493200000001</c:v>
                </c:pt>
                <c:pt idx="6721">
                  <c:v>0.39050685000000007</c:v>
                </c:pt>
                <c:pt idx="6722">
                  <c:v>0.39056472000000009</c:v>
                </c:pt>
                <c:pt idx="6723">
                  <c:v>0.39062270000000016</c:v>
                </c:pt>
                <c:pt idx="6724">
                  <c:v>0.39068057000000012</c:v>
                </c:pt>
                <c:pt idx="6725">
                  <c:v>0.39073856000000007</c:v>
                </c:pt>
                <c:pt idx="6726">
                  <c:v>0.39079655000000002</c:v>
                </c:pt>
                <c:pt idx="6727">
                  <c:v>0.39085453000000009</c:v>
                </c:pt>
                <c:pt idx="6728">
                  <c:v>0.39091240000000016</c:v>
                </c:pt>
                <c:pt idx="6729">
                  <c:v>0.39096981000000008</c:v>
                </c:pt>
                <c:pt idx="6730">
                  <c:v>0.39102826000000013</c:v>
                </c:pt>
                <c:pt idx="6731">
                  <c:v>0.39108555000000006</c:v>
                </c:pt>
                <c:pt idx="6732">
                  <c:v>0.39114342000000002</c:v>
                </c:pt>
                <c:pt idx="6733">
                  <c:v>0.39120152000000002</c:v>
                </c:pt>
                <c:pt idx="6734">
                  <c:v>0.39125951000000003</c:v>
                </c:pt>
                <c:pt idx="6735">
                  <c:v>0.39131738000000016</c:v>
                </c:pt>
                <c:pt idx="6736">
                  <c:v>0.39137537000000011</c:v>
                </c:pt>
                <c:pt idx="6737">
                  <c:v>0.39143312000000002</c:v>
                </c:pt>
                <c:pt idx="6738">
                  <c:v>0.3914907600000001</c:v>
                </c:pt>
                <c:pt idx="6739">
                  <c:v>0.39154874000000006</c:v>
                </c:pt>
                <c:pt idx="6740">
                  <c:v>0.39160662000000007</c:v>
                </c:pt>
                <c:pt idx="6741">
                  <c:v>0.39166449000000009</c:v>
                </c:pt>
                <c:pt idx="6742">
                  <c:v>0.39172259000000009</c:v>
                </c:pt>
                <c:pt idx="6743">
                  <c:v>0.39178057000000016</c:v>
                </c:pt>
                <c:pt idx="6744">
                  <c:v>0.39183787000000009</c:v>
                </c:pt>
                <c:pt idx="6745">
                  <c:v>0.39189597000000009</c:v>
                </c:pt>
                <c:pt idx="6746">
                  <c:v>0.39195384000000005</c:v>
                </c:pt>
                <c:pt idx="6747">
                  <c:v>0.39201171000000007</c:v>
                </c:pt>
                <c:pt idx="6748">
                  <c:v>0.39206958000000008</c:v>
                </c:pt>
                <c:pt idx="6749">
                  <c:v>0.3921275600000001</c:v>
                </c:pt>
                <c:pt idx="6750">
                  <c:v>0.39218543000000006</c:v>
                </c:pt>
                <c:pt idx="6751">
                  <c:v>0.39224342000000001</c:v>
                </c:pt>
                <c:pt idx="6752">
                  <c:v>0.39230129000000008</c:v>
                </c:pt>
                <c:pt idx="6753">
                  <c:v>0.39235916000000004</c:v>
                </c:pt>
                <c:pt idx="6754">
                  <c:v>0.39241703000000006</c:v>
                </c:pt>
                <c:pt idx="6755">
                  <c:v>0.39247490000000013</c:v>
                </c:pt>
                <c:pt idx="6756">
                  <c:v>0.39253231000000005</c:v>
                </c:pt>
                <c:pt idx="6757">
                  <c:v>0.39259018000000007</c:v>
                </c:pt>
                <c:pt idx="6758">
                  <c:v>0.39264817000000007</c:v>
                </c:pt>
                <c:pt idx="6759">
                  <c:v>0.39270604000000003</c:v>
                </c:pt>
                <c:pt idx="6760">
                  <c:v>0.3927639100000001</c:v>
                </c:pt>
                <c:pt idx="6761">
                  <c:v>0.39282189000000012</c:v>
                </c:pt>
                <c:pt idx="6762">
                  <c:v>0.39287988000000013</c:v>
                </c:pt>
                <c:pt idx="6763">
                  <c:v>0.39293787000000008</c:v>
                </c:pt>
                <c:pt idx="6764">
                  <c:v>0.39299574000000004</c:v>
                </c:pt>
                <c:pt idx="6765">
                  <c:v>0.39305326000000007</c:v>
                </c:pt>
                <c:pt idx="6766">
                  <c:v>0.39311113000000003</c:v>
                </c:pt>
                <c:pt idx="6767">
                  <c:v>0.39316900000000016</c:v>
                </c:pt>
                <c:pt idx="6768">
                  <c:v>0.39322699000000011</c:v>
                </c:pt>
                <c:pt idx="6769">
                  <c:v>0.39328497000000012</c:v>
                </c:pt>
                <c:pt idx="6770">
                  <c:v>0.39334284000000014</c:v>
                </c:pt>
                <c:pt idx="6771">
                  <c:v>0.39340071000000015</c:v>
                </c:pt>
                <c:pt idx="6772">
                  <c:v>0.39345858000000011</c:v>
                </c:pt>
                <c:pt idx="6773">
                  <c:v>0.39351611000000009</c:v>
                </c:pt>
                <c:pt idx="6774">
                  <c:v>0.39357421000000009</c:v>
                </c:pt>
                <c:pt idx="6775">
                  <c:v>0.3936323100000001</c:v>
                </c:pt>
                <c:pt idx="6776">
                  <c:v>0.39368972000000008</c:v>
                </c:pt>
                <c:pt idx="6777">
                  <c:v>0.39374759000000004</c:v>
                </c:pt>
                <c:pt idx="6778">
                  <c:v>0.39380546000000011</c:v>
                </c:pt>
                <c:pt idx="6779">
                  <c:v>0.39386333000000007</c:v>
                </c:pt>
                <c:pt idx="6780">
                  <c:v>0.39392131000000008</c:v>
                </c:pt>
                <c:pt idx="6781">
                  <c:v>0.3939791800000001</c:v>
                </c:pt>
                <c:pt idx="6782">
                  <c:v>0.39403705</c:v>
                </c:pt>
                <c:pt idx="6783">
                  <c:v>0.39409481000000007</c:v>
                </c:pt>
                <c:pt idx="6784">
                  <c:v>0.39415303000000002</c:v>
                </c:pt>
                <c:pt idx="6785">
                  <c:v>0.39421090000000009</c:v>
                </c:pt>
                <c:pt idx="6786">
                  <c:v>0.39426877000000016</c:v>
                </c:pt>
                <c:pt idx="6787">
                  <c:v>0.39432664000000012</c:v>
                </c:pt>
                <c:pt idx="6788">
                  <c:v>0.39438462000000013</c:v>
                </c:pt>
                <c:pt idx="6789">
                  <c:v>0.39444249000000009</c:v>
                </c:pt>
                <c:pt idx="6790">
                  <c:v>0.39450037000000016</c:v>
                </c:pt>
                <c:pt idx="6791">
                  <c:v>0.39455777000000009</c:v>
                </c:pt>
                <c:pt idx="6792">
                  <c:v>0.39461587000000009</c:v>
                </c:pt>
                <c:pt idx="6793">
                  <c:v>0.39467374000000005</c:v>
                </c:pt>
                <c:pt idx="6794">
                  <c:v>0.39473162000000001</c:v>
                </c:pt>
                <c:pt idx="6795">
                  <c:v>0.39478960000000007</c:v>
                </c:pt>
                <c:pt idx="6796">
                  <c:v>0.39484747000000009</c:v>
                </c:pt>
                <c:pt idx="6797">
                  <c:v>0.3949053400000001</c:v>
                </c:pt>
                <c:pt idx="6798">
                  <c:v>0.39496321000000006</c:v>
                </c:pt>
                <c:pt idx="6799">
                  <c:v>0.39502108000000008</c:v>
                </c:pt>
                <c:pt idx="6800">
                  <c:v>0.3950789500000001</c:v>
                </c:pt>
                <c:pt idx="6801">
                  <c:v>0.3951369400000001</c:v>
                </c:pt>
                <c:pt idx="6802">
                  <c:v>0.39519481000000006</c:v>
                </c:pt>
                <c:pt idx="6803">
                  <c:v>0.39525210000000005</c:v>
                </c:pt>
                <c:pt idx="6804">
                  <c:v>0.39530997000000012</c:v>
                </c:pt>
                <c:pt idx="6805">
                  <c:v>0.39536796000000013</c:v>
                </c:pt>
                <c:pt idx="6806">
                  <c:v>0.39542594000000009</c:v>
                </c:pt>
                <c:pt idx="6807">
                  <c:v>0.39548381000000016</c:v>
                </c:pt>
                <c:pt idx="6808">
                  <c:v>0.39554168000000006</c:v>
                </c:pt>
                <c:pt idx="6809">
                  <c:v>0.39559967000000007</c:v>
                </c:pt>
                <c:pt idx="6810">
                  <c:v>0.39565754000000003</c:v>
                </c:pt>
                <c:pt idx="6811">
                  <c:v>0.39571553000000004</c:v>
                </c:pt>
                <c:pt idx="6812">
                  <c:v>0.39577351000000005</c:v>
                </c:pt>
                <c:pt idx="6813">
                  <c:v>0.39583138000000007</c:v>
                </c:pt>
                <c:pt idx="6814">
                  <c:v>0.39588868000000021</c:v>
                </c:pt>
                <c:pt idx="6815">
                  <c:v>0.39594643000000007</c:v>
                </c:pt>
                <c:pt idx="6816">
                  <c:v>0.39600442000000008</c:v>
                </c:pt>
                <c:pt idx="6817">
                  <c:v>0.39606229000000009</c:v>
                </c:pt>
                <c:pt idx="6818">
                  <c:v>0.39612016000000011</c:v>
                </c:pt>
                <c:pt idx="6819">
                  <c:v>0.39617803000000007</c:v>
                </c:pt>
                <c:pt idx="6820">
                  <c:v>0.39623613000000002</c:v>
                </c:pt>
                <c:pt idx="6821">
                  <c:v>0.39629412000000008</c:v>
                </c:pt>
                <c:pt idx="6822">
                  <c:v>0.39635199000000015</c:v>
                </c:pt>
                <c:pt idx="6823">
                  <c:v>0.39640986000000011</c:v>
                </c:pt>
                <c:pt idx="6824">
                  <c:v>0.39646773000000007</c:v>
                </c:pt>
                <c:pt idx="6825">
                  <c:v>0.39652571000000009</c:v>
                </c:pt>
                <c:pt idx="6826">
                  <c:v>0.39658347000000016</c:v>
                </c:pt>
                <c:pt idx="6827">
                  <c:v>0.39664099000000014</c:v>
                </c:pt>
                <c:pt idx="6828">
                  <c:v>0.39669898000000009</c:v>
                </c:pt>
                <c:pt idx="6829">
                  <c:v>0.3967569600000001</c:v>
                </c:pt>
                <c:pt idx="6830">
                  <c:v>0.39681472000000012</c:v>
                </c:pt>
                <c:pt idx="6831">
                  <c:v>0.39687259000000019</c:v>
                </c:pt>
                <c:pt idx="6832">
                  <c:v>0.39693057000000009</c:v>
                </c:pt>
                <c:pt idx="6833">
                  <c:v>0.39698844000000011</c:v>
                </c:pt>
                <c:pt idx="6834">
                  <c:v>0.39704631000000007</c:v>
                </c:pt>
                <c:pt idx="6835">
                  <c:v>0.39710418000000008</c:v>
                </c:pt>
                <c:pt idx="6836">
                  <c:v>0.3971620500000001</c:v>
                </c:pt>
                <c:pt idx="6837">
                  <c:v>0.3972201600000001</c:v>
                </c:pt>
                <c:pt idx="6838">
                  <c:v>0.39727803000000006</c:v>
                </c:pt>
                <c:pt idx="6839">
                  <c:v>0.39733590000000008</c:v>
                </c:pt>
                <c:pt idx="6840">
                  <c:v>0.39739342000000005</c:v>
                </c:pt>
                <c:pt idx="6841">
                  <c:v>0.39745129000000007</c:v>
                </c:pt>
                <c:pt idx="6842">
                  <c:v>0.39750916000000003</c:v>
                </c:pt>
                <c:pt idx="6843">
                  <c:v>0.3975670300000001</c:v>
                </c:pt>
                <c:pt idx="6844">
                  <c:v>0.39762490000000011</c:v>
                </c:pt>
                <c:pt idx="6845">
                  <c:v>0.39768300000000006</c:v>
                </c:pt>
                <c:pt idx="6846">
                  <c:v>0.39774087000000008</c:v>
                </c:pt>
                <c:pt idx="6847">
                  <c:v>0.39779840000000005</c:v>
                </c:pt>
                <c:pt idx="6848">
                  <c:v>0.39785627000000012</c:v>
                </c:pt>
                <c:pt idx="6849">
                  <c:v>0.39791437000000013</c:v>
                </c:pt>
                <c:pt idx="6850">
                  <c:v>0.39797224000000009</c:v>
                </c:pt>
                <c:pt idx="6851">
                  <c:v>0.3980301100000001</c:v>
                </c:pt>
                <c:pt idx="6852">
                  <c:v>0.39808810000000011</c:v>
                </c:pt>
                <c:pt idx="6853">
                  <c:v>0.39814597000000007</c:v>
                </c:pt>
                <c:pt idx="6854">
                  <c:v>0.39820395000000003</c:v>
                </c:pt>
                <c:pt idx="6855">
                  <c:v>0.39826124000000002</c:v>
                </c:pt>
                <c:pt idx="6856">
                  <c:v>0.39831912000000014</c:v>
                </c:pt>
                <c:pt idx="6857">
                  <c:v>0.3983771000000001</c:v>
                </c:pt>
                <c:pt idx="6858">
                  <c:v>0.39843497000000011</c:v>
                </c:pt>
                <c:pt idx="6859">
                  <c:v>0.39849307000000006</c:v>
                </c:pt>
                <c:pt idx="6860">
                  <c:v>0.39855094000000008</c:v>
                </c:pt>
                <c:pt idx="6861">
                  <c:v>0.39860881000000009</c:v>
                </c:pt>
                <c:pt idx="6862">
                  <c:v>0.39866692000000009</c:v>
                </c:pt>
                <c:pt idx="6863">
                  <c:v>0.39872479000000011</c:v>
                </c:pt>
                <c:pt idx="6864">
                  <c:v>0.39878208000000009</c:v>
                </c:pt>
                <c:pt idx="6865">
                  <c:v>0.39884006000000011</c:v>
                </c:pt>
                <c:pt idx="6866">
                  <c:v>0.39889793000000007</c:v>
                </c:pt>
                <c:pt idx="6867">
                  <c:v>0.39895592000000007</c:v>
                </c:pt>
                <c:pt idx="6868">
                  <c:v>0.39901368000000009</c:v>
                </c:pt>
                <c:pt idx="6869">
                  <c:v>0.39907155000000005</c:v>
                </c:pt>
                <c:pt idx="6870">
                  <c:v>0.39912930000000008</c:v>
                </c:pt>
                <c:pt idx="6871">
                  <c:v>0.39918717000000009</c:v>
                </c:pt>
                <c:pt idx="6872">
                  <c:v>0.39924516000000004</c:v>
                </c:pt>
                <c:pt idx="6873">
                  <c:v>0.39930303000000006</c:v>
                </c:pt>
                <c:pt idx="6874">
                  <c:v>0.39936090000000013</c:v>
                </c:pt>
                <c:pt idx="6875">
                  <c:v>0.39941877000000015</c:v>
                </c:pt>
                <c:pt idx="6876">
                  <c:v>0.39947664000000016</c:v>
                </c:pt>
                <c:pt idx="6877">
                  <c:v>0.39953462000000006</c:v>
                </c:pt>
                <c:pt idx="6878">
                  <c:v>0.39959249000000008</c:v>
                </c:pt>
                <c:pt idx="6879">
                  <c:v>0.39965037000000009</c:v>
                </c:pt>
                <c:pt idx="6880">
                  <c:v>0.3997082400000001</c:v>
                </c:pt>
                <c:pt idx="6881">
                  <c:v>0.39976622000000006</c:v>
                </c:pt>
                <c:pt idx="6882">
                  <c:v>0.39982421000000012</c:v>
                </c:pt>
                <c:pt idx="6883">
                  <c:v>0.39988208000000014</c:v>
                </c:pt>
                <c:pt idx="6884">
                  <c:v>0.3999399500000001</c:v>
                </c:pt>
                <c:pt idx="6885">
                  <c:v>0.39999736000000008</c:v>
                </c:pt>
                <c:pt idx="6886">
                  <c:v>0.40005522999999998</c:v>
                </c:pt>
                <c:pt idx="6887">
                  <c:v>0.4001131</c:v>
                </c:pt>
                <c:pt idx="6888">
                  <c:v>0.40017097000000007</c:v>
                </c:pt>
                <c:pt idx="6889">
                  <c:v>0.40022907000000002</c:v>
                </c:pt>
                <c:pt idx="6890">
                  <c:v>0.40028704999999998</c:v>
                </c:pt>
                <c:pt idx="6891">
                  <c:v>0.40034458000000006</c:v>
                </c:pt>
                <c:pt idx="6892">
                  <c:v>0.40040245000000002</c:v>
                </c:pt>
                <c:pt idx="6893">
                  <c:v>0.40046032000000004</c:v>
                </c:pt>
                <c:pt idx="6894">
                  <c:v>0.4005183000000001</c:v>
                </c:pt>
                <c:pt idx="6895">
                  <c:v>0.40057618000000006</c:v>
                </c:pt>
                <c:pt idx="6896">
                  <c:v>0.40063404999999996</c:v>
                </c:pt>
                <c:pt idx="6897">
                  <c:v>0.40069191999999998</c:v>
                </c:pt>
                <c:pt idx="6898">
                  <c:v>0.40074979000000005</c:v>
                </c:pt>
                <c:pt idx="6899">
                  <c:v>0.40080743000000002</c:v>
                </c:pt>
                <c:pt idx="6900">
                  <c:v>0.40086564000000002</c:v>
                </c:pt>
                <c:pt idx="6901">
                  <c:v>0.40092363000000003</c:v>
                </c:pt>
                <c:pt idx="6902">
                  <c:v>0.40098162000000004</c:v>
                </c:pt>
                <c:pt idx="6903">
                  <c:v>0.40103949</c:v>
                </c:pt>
                <c:pt idx="6904">
                  <c:v>0.40109723999999997</c:v>
                </c:pt>
                <c:pt idx="6905">
                  <c:v>0.40115465</c:v>
                </c:pt>
                <c:pt idx="6906">
                  <c:v>0.40121252000000002</c:v>
                </c:pt>
                <c:pt idx="6907">
                  <c:v>0.40127039000000003</c:v>
                </c:pt>
                <c:pt idx="6908">
                  <c:v>0.40132837000000016</c:v>
                </c:pt>
                <c:pt idx="6909">
                  <c:v>0.40138636000000011</c:v>
                </c:pt>
                <c:pt idx="6910">
                  <c:v>0.40144423000000001</c:v>
                </c:pt>
                <c:pt idx="6911">
                  <c:v>0.40150222000000002</c:v>
                </c:pt>
                <c:pt idx="6912">
                  <c:v>0.40156020000000003</c:v>
                </c:pt>
                <c:pt idx="6913">
                  <c:v>0.4016181900000001</c:v>
                </c:pt>
                <c:pt idx="6914">
                  <c:v>0.40167560000000002</c:v>
                </c:pt>
                <c:pt idx="6915">
                  <c:v>0.40173346999999998</c:v>
                </c:pt>
                <c:pt idx="6916">
                  <c:v>0.40179133999999994</c:v>
                </c:pt>
                <c:pt idx="6917">
                  <c:v>0.40184921000000001</c:v>
                </c:pt>
                <c:pt idx="6918">
                  <c:v>0.40190708000000008</c:v>
                </c:pt>
                <c:pt idx="6919">
                  <c:v>0.40196506000000004</c:v>
                </c:pt>
                <c:pt idx="6920">
                  <c:v>0.40202305000000005</c:v>
                </c:pt>
                <c:pt idx="6921">
                  <c:v>0.40208092000000006</c:v>
                </c:pt>
                <c:pt idx="6922">
                  <c:v>0.40213891000000002</c:v>
                </c:pt>
                <c:pt idx="6923">
                  <c:v>0.40219631</c:v>
                </c:pt>
                <c:pt idx="6924">
                  <c:v>0.40225418000000002</c:v>
                </c:pt>
                <c:pt idx="6925">
                  <c:v>0.40231205000000003</c:v>
                </c:pt>
                <c:pt idx="6926">
                  <c:v>0.4023699300000001</c:v>
                </c:pt>
                <c:pt idx="6927">
                  <c:v>0.40242780000000006</c:v>
                </c:pt>
                <c:pt idx="6928">
                  <c:v>0.40248567000000007</c:v>
                </c:pt>
                <c:pt idx="6929">
                  <c:v>0.40254364999999998</c:v>
                </c:pt>
                <c:pt idx="6930">
                  <c:v>0.40260152000000005</c:v>
                </c:pt>
                <c:pt idx="6931">
                  <c:v>0.40265939000000001</c:v>
                </c:pt>
                <c:pt idx="6932">
                  <c:v>0.40271726000000002</c:v>
                </c:pt>
                <c:pt idx="6933">
                  <c:v>0.40277524999999997</c:v>
                </c:pt>
                <c:pt idx="6934">
                  <c:v>0.40283312000000004</c:v>
                </c:pt>
                <c:pt idx="6935">
                  <c:v>0.40289099000000006</c:v>
                </c:pt>
                <c:pt idx="6936">
                  <c:v>0.40294898000000007</c:v>
                </c:pt>
                <c:pt idx="6937">
                  <c:v>0.40300685000000008</c:v>
                </c:pt>
                <c:pt idx="6938">
                  <c:v>0.4030647200000001</c:v>
                </c:pt>
                <c:pt idx="6939">
                  <c:v>0.40312259000000006</c:v>
                </c:pt>
                <c:pt idx="6940">
                  <c:v>0.40318057000000007</c:v>
                </c:pt>
                <c:pt idx="6941">
                  <c:v>0.40323843999999998</c:v>
                </c:pt>
                <c:pt idx="6942">
                  <c:v>0.40329631000000005</c:v>
                </c:pt>
                <c:pt idx="6943">
                  <c:v>0.40335418000000006</c:v>
                </c:pt>
                <c:pt idx="6944">
                  <c:v>0.40341205000000002</c:v>
                </c:pt>
                <c:pt idx="6945">
                  <c:v>0.40346993000000003</c:v>
                </c:pt>
                <c:pt idx="6946">
                  <c:v>0.40352733000000002</c:v>
                </c:pt>
                <c:pt idx="6947">
                  <c:v>0.40358520000000003</c:v>
                </c:pt>
                <c:pt idx="6948">
                  <c:v>0.40364307000000005</c:v>
                </c:pt>
                <c:pt idx="6949">
                  <c:v>0.40370094000000001</c:v>
                </c:pt>
                <c:pt idx="6950">
                  <c:v>0.40375881000000002</c:v>
                </c:pt>
                <c:pt idx="6951">
                  <c:v>0.40381668000000009</c:v>
                </c:pt>
                <c:pt idx="6952">
                  <c:v>0.40387467000000016</c:v>
                </c:pt>
                <c:pt idx="6953">
                  <c:v>0.40393254000000001</c:v>
                </c:pt>
                <c:pt idx="6954">
                  <c:v>0.40399041000000002</c:v>
                </c:pt>
                <c:pt idx="6955">
                  <c:v>0.40404828000000004</c:v>
                </c:pt>
                <c:pt idx="6956">
                  <c:v>0.4041062700000001</c:v>
                </c:pt>
                <c:pt idx="6957">
                  <c:v>0.40416414000000001</c:v>
                </c:pt>
                <c:pt idx="6958">
                  <c:v>0.40422201000000002</c:v>
                </c:pt>
                <c:pt idx="6959">
                  <c:v>0.40427988000000004</c:v>
                </c:pt>
                <c:pt idx="6960">
                  <c:v>0.40433775</c:v>
                </c:pt>
                <c:pt idx="6961">
                  <c:v>0.40439574</c:v>
                </c:pt>
                <c:pt idx="6962">
                  <c:v>0.40445372000000002</c:v>
                </c:pt>
                <c:pt idx="6963">
                  <c:v>0.40451159000000003</c:v>
                </c:pt>
                <c:pt idx="6964">
                  <c:v>0.40456946000000005</c:v>
                </c:pt>
                <c:pt idx="6965">
                  <c:v>0.40462733000000001</c:v>
                </c:pt>
                <c:pt idx="6966">
                  <c:v>0.40468520000000002</c:v>
                </c:pt>
                <c:pt idx="6967">
                  <c:v>0.40474306999999998</c:v>
                </c:pt>
                <c:pt idx="6968">
                  <c:v>0.40480094000000005</c:v>
                </c:pt>
                <c:pt idx="6969">
                  <c:v>0.40485881000000007</c:v>
                </c:pt>
                <c:pt idx="6970">
                  <c:v>0.40491668000000008</c:v>
                </c:pt>
                <c:pt idx="6971">
                  <c:v>0.40497398000000007</c:v>
                </c:pt>
                <c:pt idx="6972">
                  <c:v>0.40503185000000003</c:v>
                </c:pt>
                <c:pt idx="6973">
                  <c:v>0.40508983000000004</c:v>
                </c:pt>
                <c:pt idx="6974">
                  <c:v>0.40514782000000005</c:v>
                </c:pt>
                <c:pt idx="6975">
                  <c:v>0.4052058</c:v>
                </c:pt>
                <c:pt idx="6976">
                  <c:v>0.40526368000000002</c:v>
                </c:pt>
                <c:pt idx="6977">
                  <c:v>0.40532155000000003</c:v>
                </c:pt>
                <c:pt idx="6978">
                  <c:v>0.4053794200000001</c:v>
                </c:pt>
                <c:pt idx="6979">
                  <c:v>0.4054374</c:v>
                </c:pt>
                <c:pt idx="6980">
                  <c:v>0.40549527000000002</c:v>
                </c:pt>
                <c:pt idx="6981">
                  <c:v>0.4055529100000001</c:v>
                </c:pt>
                <c:pt idx="6982">
                  <c:v>0.40561078000000006</c:v>
                </c:pt>
                <c:pt idx="6983">
                  <c:v>0.40566865000000002</c:v>
                </c:pt>
                <c:pt idx="6984">
                  <c:v>0.40572652000000003</c:v>
                </c:pt>
                <c:pt idx="6985">
                  <c:v>0.40578439000000011</c:v>
                </c:pt>
                <c:pt idx="6986">
                  <c:v>0.40584226000000007</c:v>
                </c:pt>
                <c:pt idx="6987">
                  <c:v>0.40590025000000002</c:v>
                </c:pt>
                <c:pt idx="6988">
                  <c:v>0.40595824000000008</c:v>
                </c:pt>
                <c:pt idx="6989">
                  <c:v>0.40601564000000001</c:v>
                </c:pt>
                <c:pt idx="6990">
                  <c:v>0.40607351000000008</c:v>
                </c:pt>
                <c:pt idx="6991">
                  <c:v>0.40613138000000004</c:v>
                </c:pt>
                <c:pt idx="6992">
                  <c:v>0.40618925</c:v>
                </c:pt>
                <c:pt idx="6993">
                  <c:v>0.40624723999999995</c:v>
                </c:pt>
                <c:pt idx="6994">
                  <c:v>0.40630499000000009</c:v>
                </c:pt>
                <c:pt idx="6995">
                  <c:v>0.40636287000000015</c:v>
                </c:pt>
                <c:pt idx="6996">
                  <c:v>0.40642074000000006</c:v>
                </c:pt>
                <c:pt idx="6997">
                  <c:v>0.40647861000000007</c:v>
                </c:pt>
                <c:pt idx="6998">
                  <c:v>0.40653671000000002</c:v>
                </c:pt>
                <c:pt idx="6999">
                  <c:v>0.40659458000000004</c:v>
                </c:pt>
                <c:pt idx="7000">
                  <c:v>0.40665245</c:v>
                </c:pt>
                <c:pt idx="7001">
                  <c:v>0.40671032000000001</c:v>
                </c:pt>
                <c:pt idx="7002">
                  <c:v>0.40676819000000003</c:v>
                </c:pt>
                <c:pt idx="7003">
                  <c:v>0.4068260600000001</c:v>
                </c:pt>
                <c:pt idx="7004">
                  <c:v>0.40688393000000006</c:v>
                </c:pt>
                <c:pt idx="7005">
                  <c:v>0.40694192000000001</c:v>
                </c:pt>
                <c:pt idx="7006">
                  <c:v>0.40699990000000008</c:v>
                </c:pt>
                <c:pt idx="7007">
                  <c:v>0.4070577700000001</c:v>
                </c:pt>
                <c:pt idx="7008">
                  <c:v>0.40711564</c:v>
                </c:pt>
                <c:pt idx="7009">
                  <c:v>0.40717351000000002</c:v>
                </c:pt>
                <c:pt idx="7010">
                  <c:v>0.4072308</c:v>
                </c:pt>
                <c:pt idx="7011">
                  <c:v>0.40728879000000007</c:v>
                </c:pt>
                <c:pt idx="7012">
                  <c:v>0.40734666000000014</c:v>
                </c:pt>
                <c:pt idx="7013">
                  <c:v>0.40740465000000003</c:v>
                </c:pt>
                <c:pt idx="7014">
                  <c:v>0.40746252000000011</c:v>
                </c:pt>
                <c:pt idx="7015">
                  <c:v>0.40752039000000007</c:v>
                </c:pt>
                <c:pt idx="7016">
                  <c:v>0.40757826000000014</c:v>
                </c:pt>
                <c:pt idx="7017">
                  <c:v>0.40763623999999998</c:v>
                </c:pt>
                <c:pt idx="7018">
                  <c:v>0.40769412000000005</c:v>
                </c:pt>
                <c:pt idx="7019">
                  <c:v>0.40775199000000001</c:v>
                </c:pt>
                <c:pt idx="7020">
                  <c:v>0.40780986000000008</c:v>
                </c:pt>
                <c:pt idx="7021">
                  <c:v>0.40786773000000004</c:v>
                </c:pt>
                <c:pt idx="7022">
                  <c:v>0.40792571000000005</c:v>
                </c:pt>
                <c:pt idx="7023">
                  <c:v>0.40798347000000007</c:v>
                </c:pt>
                <c:pt idx="7024">
                  <c:v>0.40804133999999997</c:v>
                </c:pt>
                <c:pt idx="7025">
                  <c:v>0.40809932000000004</c:v>
                </c:pt>
                <c:pt idx="7026">
                  <c:v>0.40815673000000002</c:v>
                </c:pt>
                <c:pt idx="7027">
                  <c:v>0.40821460000000004</c:v>
                </c:pt>
                <c:pt idx="7028">
                  <c:v>0.40827247000000005</c:v>
                </c:pt>
                <c:pt idx="7029">
                  <c:v>0.40833046000000006</c:v>
                </c:pt>
                <c:pt idx="7030">
                  <c:v>0.40838833000000008</c:v>
                </c:pt>
                <c:pt idx="7031">
                  <c:v>0.40844631000000003</c:v>
                </c:pt>
                <c:pt idx="7032">
                  <c:v>0.40850418000000011</c:v>
                </c:pt>
                <c:pt idx="7033">
                  <c:v>0.4085624000000001</c:v>
                </c:pt>
                <c:pt idx="7034">
                  <c:v>0.40861981000000008</c:v>
                </c:pt>
                <c:pt idx="7035">
                  <c:v>0.4086776800000001</c:v>
                </c:pt>
                <c:pt idx="7036">
                  <c:v>0.40873567</c:v>
                </c:pt>
                <c:pt idx="7037">
                  <c:v>0.40879353999999996</c:v>
                </c:pt>
                <c:pt idx="7038">
                  <c:v>0.40885141000000008</c:v>
                </c:pt>
                <c:pt idx="7039">
                  <c:v>0.4089092800000001</c:v>
                </c:pt>
                <c:pt idx="7040">
                  <c:v>0.40896715</c:v>
                </c:pt>
                <c:pt idx="7041">
                  <c:v>0.40902502000000002</c:v>
                </c:pt>
                <c:pt idx="7042">
                  <c:v>0.40908289000000009</c:v>
                </c:pt>
                <c:pt idx="7043">
                  <c:v>0.4091408700000001</c:v>
                </c:pt>
                <c:pt idx="7044">
                  <c:v>0.40919874000000001</c:v>
                </c:pt>
                <c:pt idx="7045">
                  <c:v>0.40925673000000001</c:v>
                </c:pt>
                <c:pt idx="7046">
                  <c:v>0.40931460000000008</c:v>
                </c:pt>
                <c:pt idx="7047">
                  <c:v>0.40937247000000015</c:v>
                </c:pt>
                <c:pt idx="7048">
                  <c:v>0.40943046000000005</c:v>
                </c:pt>
                <c:pt idx="7049">
                  <c:v>0.40948833000000007</c:v>
                </c:pt>
                <c:pt idx="7050">
                  <c:v>0.40954620000000008</c:v>
                </c:pt>
                <c:pt idx="7051">
                  <c:v>0.4096040700000001</c:v>
                </c:pt>
                <c:pt idx="7052">
                  <c:v>0.40966148000000002</c:v>
                </c:pt>
                <c:pt idx="7053">
                  <c:v>0.40971934999999998</c:v>
                </c:pt>
                <c:pt idx="7054">
                  <c:v>0.40977722</c:v>
                </c:pt>
                <c:pt idx="7055">
                  <c:v>0.40983509000000001</c:v>
                </c:pt>
                <c:pt idx="7056">
                  <c:v>0.40989296000000003</c:v>
                </c:pt>
                <c:pt idx="7057">
                  <c:v>0.4099508300000001</c:v>
                </c:pt>
                <c:pt idx="7058">
                  <c:v>0.41000881000000006</c:v>
                </c:pt>
                <c:pt idx="7059">
                  <c:v>0.41006668000000007</c:v>
                </c:pt>
                <c:pt idx="7060">
                  <c:v>0.41012455000000003</c:v>
                </c:pt>
                <c:pt idx="7061">
                  <c:v>0.41018219000000006</c:v>
                </c:pt>
                <c:pt idx="7062">
                  <c:v>0.41024006000000002</c:v>
                </c:pt>
                <c:pt idx="7063">
                  <c:v>0.41029805000000003</c:v>
                </c:pt>
                <c:pt idx="7064">
                  <c:v>0.4103559200000001</c:v>
                </c:pt>
                <c:pt idx="7065">
                  <c:v>0.41041379000000006</c:v>
                </c:pt>
                <c:pt idx="7066">
                  <c:v>0.41047166000000007</c:v>
                </c:pt>
                <c:pt idx="7067">
                  <c:v>0.41052965000000002</c:v>
                </c:pt>
                <c:pt idx="7068">
                  <c:v>0.41058775000000003</c:v>
                </c:pt>
                <c:pt idx="7069">
                  <c:v>0.41064562000000004</c:v>
                </c:pt>
                <c:pt idx="7070">
                  <c:v>0.41070291000000003</c:v>
                </c:pt>
                <c:pt idx="7071">
                  <c:v>0.4107607800000001</c:v>
                </c:pt>
                <c:pt idx="7072">
                  <c:v>0.41081877000000011</c:v>
                </c:pt>
                <c:pt idx="7073">
                  <c:v>0.41087664000000007</c:v>
                </c:pt>
                <c:pt idx="7074">
                  <c:v>0.41093474000000002</c:v>
                </c:pt>
                <c:pt idx="7075">
                  <c:v>0.41099261000000004</c:v>
                </c:pt>
                <c:pt idx="7076">
                  <c:v>0.41105037000000005</c:v>
                </c:pt>
                <c:pt idx="7077">
                  <c:v>0.41110847000000006</c:v>
                </c:pt>
                <c:pt idx="7078">
                  <c:v>0.41116622000000008</c:v>
                </c:pt>
                <c:pt idx="7079">
                  <c:v>0.4112240900000001</c:v>
                </c:pt>
                <c:pt idx="7080">
                  <c:v>0.41128185</c:v>
                </c:pt>
                <c:pt idx="7081">
                  <c:v>0.41133983000000002</c:v>
                </c:pt>
                <c:pt idx="7082">
                  <c:v>0.41139782000000008</c:v>
                </c:pt>
                <c:pt idx="7083">
                  <c:v>0.4114556900000001</c:v>
                </c:pt>
                <c:pt idx="7084">
                  <c:v>0.41151356000000006</c:v>
                </c:pt>
                <c:pt idx="7085">
                  <c:v>0.41157143000000002</c:v>
                </c:pt>
                <c:pt idx="7086">
                  <c:v>0.41162942000000002</c:v>
                </c:pt>
                <c:pt idx="7087">
                  <c:v>0.41168729000000004</c:v>
                </c:pt>
                <c:pt idx="7088">
                  <c:v>0.41174516</c:v>
                </c:pt>
                <c:pt idx="7089">
                  <c:v>0.41180256000000004</c:v>
                </c:pt>
                <c:pt idx="7090">
                  <c:v>0.4118605500000001</c:v>
                </c:pt>
                <c:pt idx="7091">
                  <c:v>0.41191842000000006</c:v>
                </c:pt>
                <c:pt idx="7092">
                  <c:v>0.41197629000000008</c:v>
                </c:pt>
                <c:pt idx="7093">
                  <c:v>0.41203428000000003</c:v>
                </c:pt>
                <c:pt idx="7094">
                  <c:v>0.41209226000000004</c:v>
                </c:pt>
                <c:pt idx="7095">
                  <c:v>0.41215013</c:v>
                </c:pt>
                <c:pt idx="7096">
                  <c:v>0.41220753999999998</c:v>
                </c:pt>
                <c:pt idx="7097">
                  <c:v>0.41226541</c:v>
                </c:pt>
                <c:pt idx="7098">
                  <c:v>0.41232328000000007</c:v>
                </c:pt>
                <c:pt idx="7099">
                  <c:v>0.41238150000000007</c:v>
                </c:pt>
                <c:pt idx="7100">
                  <c:v>0.41243949000000002</c:v>
                </c:pt>
                <c:pt idx="7101">
                  <c:v>0.41249701</c:v>
                </c:pt>
                <c:pt idx="7102">
                  <c:v>0.41255488000000007</c:v>
                </c:pt>
                <c:pt idx="7103">
                  <c:v>0.41261287000000008</c:v>
                </c:pt>
                <c:pt idx="7104">
                  <c:v>0.41267074000000004</c:v>
                </c:pt>
                <c:pt idx="7105">
                  <c:v>0.41272861000000005</c:v>
                </c:pt>
                <c:pt idx="7106">
                  <c:v>0.41278648000000007</c:v>
                </c:pt>
                <c:pt idx="7107">
                  <c:v>0.41284435000000008</c:v>
                </c:pt>
                <c:pt idx="7108">
                  <c:v>0.4129603200000001</c:v>
                </c:pt>
                <c:pt idx="7109">
                  <c:v>0.41301819000000006</c:v>
                </c:pt>
                <c:pt idx="7110">
                  <c:v>0.41307606000000008</c:v>
                </c:pt>
                <c:pt idx="7111">
                  <c:v>0.41313347</c:v>
                </c:pt>
                <c:pt idx="7112">
                  <c:v>0.41319133999999996</c:v>
                </c:pt>
                <c:pt idx="7113">
                  <c:v>0.41324920999999998</c:v>
                </c:pt>
                <c:pt idx="7114">
                  <c:v>0.4133070800000001</c:v>
                </c:pt>
                <c:pt idx="7115">
                  <c:v>0.41336495000000006</c:v>
                </c:pt>
                <c:pt idx="7116">
                  <c:v>0.41342317000000006</c:v>
                </c:pt>
                <c:pt idx="7117">
                  <c:v>0.41348115000000002</c:v>
                </c:pt>
                <c:pt idx="7118">
                  <c:v>0.41353901999999998</c:v>
                </c:pt>
                <c:pt idx="7119">
                  <c:v>0.41359689000000011</c:v>
                </c:pt>
                <c:pt idx="7120">
                  <c:v>0.41365430000000003</c:v>
                </c:pt>
                <c:pt idx="7121">
                  <c:v>0.41371229000000004</c:v>
                </c:pt>
                <c:pt idx="7122">
                  <c:v>0.41377016000000005</c:v>
                </c:pt>
                <c:pt idx="7123">
                  <c:v>0.41382814000000007</c:v>
                </c:pt>
                <c:pt idx="7124">
                  <c:v>0.41388613000000007</c:v>
                </c:pt>
                <c:pt idx="7125">
                  <c:v>0.41394412000000008</c:v>
                </c:pt>
                <c:pt idx="7126">
                  <c:v>0.4140019900000001</c:v>
                </c:pt>
                <c:pt idx="7127">
                  <c:v>0.41405986000000006</c:v>
                </c:pt>
                <c:pt idx="7128">
                  <c:v>0.41411773000000002</c:v>
                </c:pt>
                <c:pt idx="7129">
                  <c:v>0.41417513</c:v>
                </c:pt>
                <c:pt idx="7130">
                  <c:v>0.41423299999999996</c:v>
                </c:pt>
                <c:pt idx="7131">
                  <c:v>0.41429110999999996</c:v>
                </c:pt>
                <c:pt idx="7132">
                  <c:v>0.41434898000000009</c:v>
                </c:pt>
                <c:pt idx="7133">
                  <c:v>0.4144068500000001</c:v>
                </c:pt>
                <c:pt idx="7134">
                  <c:v>0.41446483000000006</c:v>
                </c:pt>
                <c:pt idx="7135">
                  <c:v>0.41452282000000007</c:v>
                </c:pt>
                <c:pt idx="7136">
                  <c:v>0.41458069000000008</c:v>
                </c:pt>
                <c:pt idx="7137">
                  <c:v>0.41463810000000001</c:v>
                </c:pt>
                <c:pt idx="7138">
                  <c:v>0.41469584999999998</c:v>
                </c:pt>
                <c:pt idx="7139">
                  <c:v>0.41475383999999998</c:v>
                </c:pt>
                <c:pt idx="7140">
                  <c:v>0.41481171000000006</c:v>
                </c:pt>
                <c:pt idx="7141">
                  <c:v>0.41486958000000007</c:v>
                </c:pt>
                <c:pt idx="7142">
                  <c:v>0.41492733000000004</c:v>
                </c:pt>
                <c:pt idx="7143">
                  <c:v>0.4149853200000001</c:v>
                </c:pt>
                <c:pt idx="7144">
                  <c:v>0.41504319000000001</c:v>
                </c:pt>
                <c:pt idx="7145">
                  <c:v>0.41510118000000001</c:v>
                </c:pt>
                <c:pt idx="7146">
                  <c:v>0.41515893000000004</c:v>
                </c:pt>
                <c:pt idx="7147">
                  <c:v>0.4152169200000001</c:v>
                </c:pt>
                <c:pt idx="7148">
                  <c:v>0.41527490000000006</c:v>
                </c:pt>
                <c:pt idx="7149">
                  <c:v>0.41533277000000007</c:v>
                </c:pt>
                <c:pt idx="7150">
                  <c:v>0.41539064000000003</c:v>
                </c:pt>
                <c:pt idx="7151">
                  <c:v>0.4154486300000001</c:v>
                </c:pt>
                <c:pt idx="7152">
                  <c:v>0.41550650000000006</c:v>
                </c:pt>
                <c:pt idx="7153">
                  <c:v>0.41556391000000004</c:v>
                </c:pt>
                <c:pt idx="7154">
                  <c:v>0.41562178000000005</c:v>
                </c:pt>
                <c:pt idx="7155">
                  <c:v>0.41567965000000001</c:v>
                </c:pt>
                <c:pt idx="7156">
                  <c:v>0.41573752000000003</c:v>
                </c:pt>
                <c:pt idx="7157">
                  <c:v>0.41579539000000004</c:v>
                </c:pt>
                <c:pt idx="7158">
                  <c:v>0.4158534900000001</c:v>
                </c:pt>
                <c:pt idx="7159">
                  <c:v>0.41591136000000006</c:v>
                </c:pt>
                <c:pt idx="7160">
                  <c:v>0.41596923000000002</c:v>
                </c:pt>
                <c:pt idx="7161">
                  <c:v>0.41602722000000003</c:v>
                </c:pt>
                <c:pt idx="7162">
                  <c:v>0.4160852000000001</c:v>
                </c:pt>
                <c:pt idx="7163">
                  <c:v>0.41614307</c:v>
                </c:pt>
                <c:pt idx="7164">
                  <c:v>0.41620094000000002</c:v>
                </c:pt>
                <c:pt idx="7165">
                  <c:v>0.41625893000000008</c:v>
                </c:pt>
                <c:pt idx="7166">
                  <c:v>0.41631634000000006</c:v>
                </c:pt>
                <c:pt idx="7167">
                  <c:v>0.41637421000000008</c:v>
                </c:pt>
                <c:pt idx="7168">
                  <c:v>0.41643208000000004</c:v>
                </c:pt>
                <c:pt idx="7169">
                  <c:v>0.41648995000000005</c:v>
                </c:pt>
                <c:pt idx="7170">
                  <c:v>0.41654782000000001</c:v>
                </c:pt>
                <c:pt idx="7171">
                  <c:v>0.41660569000000003</c:v>
                </c:pt>
                <c:pt idx="7172">
                  <c:v>0.41666368000000004</c:v>
                </c:pt>
                <c:pt idx="7173">
                  <c:v>0.41672155</c:v>
                </c:pt>
                <c:pt idx="7174">
                  <c:v>0.41677942000000001</c:v>
                </c:pt>
                <c:pt idx="7175">
                  <c:v>0.41683729000000008</c:v>
                </c:pt>
                <c:pt idx="7176">
                  <c:v>0.41689516000000004</c:v>
                </c:pt>
                <c:pt idx="7177">
                  <c:v>0.41695303</c:v>
                </c:pt>
                <c:pt idx="7178">
                  <c:v>0.41701113000000001</c:v>
                </c:pt>
                <c:pt idx="7179">
                  <c:v>0.41706900000000002</c:v>
                </c:pt>
                <c:pt idx="7180">
                  <c:v>0.41712687000000009</c:v>
                </c:pt>
                <c:pt idx="7181">
                  <c:v>0.41718474000000005</c:v>
                </c:pt>
                <c:pt idx="7182">
                  <c:v>0.41724273000000001</c:v>
                </c:pt>
                <c:pt idx="7183">
                  <c:v>0.41730060000000008</c:v>
                </c:pt>
                <c:pt idx="7184">
                  <c:v>0.41735789000000006</c:v>
                </c:pt>
                <c:pt idx="7185">
                  <c:v>0.41741576000000008</c:v>
                </c:pt>
                <c:pt idx="7186">
                  <c:v>0.4174735100000001</c:v>
                </c:pt>
                <c:pt idx="7187">
                  <c:v>0.41753162000000005</c:v>
                </c:pt>
                <c:pt idx="7188">
                  <c:v>0.41758972000000005</c:v>
                </c:pt>
                <c:pt idx="7189">
                  <c:v>0.41764759000000001</c:v>
                </c:pt>
                <c:pt idx="7190">
                  <c:v>0.41770533999999998</c:v>
                </c:pt>
                <c:pt idx="7191">
                  <c:v>0.41776333000000004</c:v>
                </c:pt>
                <c:pt idx="7192">
                  <c:v>0.41782120000000006</c:v>
                </c:pt>
                <c:pt idx="7193">
                  <c:v>0.41787907000000007</c:v>
                </c:pt>
                <c:pt idx="7194">
                  <c:v>0.41793659000000005</c:v>
                </c:pt>
                <c:pt idx="7195">
                  <c:v>0.41799446000000007</c:v>
                </c:pt>
                <c:pt idx="7196">
                  <c:v>0.41805245000000002</c:v>
                </c:pt>
                <c:pt idx="7197">
                  <c:v>0.41811043000000003</c:v>
                </c:pt>
                <c:pt idx="7198">
                  <c:v>0.4181683000000001</c:v>
                </c:pt>
                <c:pt idx="7199">
                  <c:v>0.41822618000000006</c:v>
                </c:pt>
                <c:pt idx="7200">
                  <c:v>0.41828405000000002</c:v>
                </c:pt>
                <c:pt idx="7201">
                  <c:v>0.41834192000000003</c:v>
                </c:pt>
                <c:pt idx="7202">
                  <c:v>0.41840002000000004</c:v>
                </c:pt>
                <c:pt idx="7203">
                  <c:v>0.41845743000000002</c:v>
                </c:pt>
                <c:pt idx="7204">
                  <c:v>0.41851530000000003</c:v>
                </c:pt>
                <c:pt idx="7205">
                  <c:v>0.41857317000000011</c:v>
                </c:pt>
                <c:pt idx="7206">
                  <c:v>0.41863114999999995</c:v>
                </c:pt>
                <c:pt idx="7207">
                  <c:v>0.41868902000000002</c:v>
                </c:pt>
                <c:pt idx="7208">
                  <c:v>0.41874689000000004</c:v>
                </c:pt>
                <c:pt idx="7209">
                  <c:v>0.41880476000000011</c:v>
                </c:pt>
                <c:pt idx="7210">
                  <c:v>0.41886263000000007</c:v>
                </c:pt>
                <c:pt idx="7211">
                  <c:v>0.41892050000000008</c:v>
                </c:pt>
                <c:pt idx="7212">
                  <c:v>0.41897849000000009</c:v>
                </c:pt>
                <c:pt idx="7213">
                  <c:v>0.4190364800000001</c:v>
                </c:pt>
                <c:pt idx="7214">
                  <c:v>0.41909446000000006</c:v>
                </c:pt>
                <c:pt idx="7215">
                  <c:v>0.41915233000000002</c:v>
                </c:pt>
                <c:pt idx="7216">
                  <c:v>0.41921020000000003</c:v>
                </c:pt>
                <c:pt idx="7217">
                  <c:v>0.41926749000000002</c:v>
                </c:pt>
                <c:pt idx="7218">
                  <c:v>0.41932548000000008</c:v>
                </c:pt>
                <c:pt idx="7219">
                  <c:v>0.41938347000000009</c:v>
                </c:pt>
                <c:pt idx="7220">
                  <c:v>0.41944145000000005</c:v>
                </c:pt>
                <c:pt idx="7221">
                  <c:v>0.41949932000000001</c:v>
                </c:pt>
                <c:pt idx="7222">
                  <c:v>0.41955743000000001</c:v>
                </c:pt>
                <c:pt idx="7223">
                  <c:v>0.41961483000000011</c:v>
                </c:pt>
                <c:pt idx="7224">
                  <c:v>0.41967270000000007</c:v>
                </c:pt>
                <c:pt idx="7225">
                  <c:v>0.41973057000000008</c:v>
                </c:pt>
                <c:pt idx="7226">
                  <c:v>0.41978856000000003</c:v>
                </c:pt>
                <c:pt idx="7227">
                  <c:v>0.4198464300000001</c:v>
                </c:pt>
                <c:pt idx="7228">
                  <c:v>0.41990430000000006</c:v>
                </c:pt>
                <c:pt idx="7229">
                  <c:v>0.41996229000000007</c:v>
                </c:pt>
                <c:pt idx="7230">
                  <c:v>0.42002016000000003</c:v>
                </c:pt>
                <c:pt idx="7231">
                  <c:v>0.4200780300000001</c:v>
                </c:pt>
                <c:pt idx="7232">
                  <c:v>0.42013590000000001</c:v>
                </c:pt>
                <c:pt idx="7233">
                  <c:v>0.42019377000000002</c:v>
                </c:pt>
                <c:pt idx="7234">
                  <c:v>0.42025163999999998</c:v>
                </c:pt>
                <c:pt idx="7235">
                  <c:v>0.42030951000000005</c:v>
                </c:pt>
                <c:pt idx="7236">
                  <c:v>0.42036703000000003</c:v>
                </c:pt>
                <c:pt idx="7237">
                  <c:v>0.42042502000000004</c:v>
                </c:pt>
                <c:pt idx="7238">
                  <c:v>0.42048289000000011</c:v>
                </c:pt>
                <c:pt idx="7239">
                  <c:v>0.42054076000000007</c:v>
                </c:pt>
                <c:pt idx="7240">
                  <c:v>0.42059863000000003</c:v>
                </c:pt>
                <c:pt idx="7241">
                  <c:v>0.4206565000000001</c:v>
                </c:pt>
                <c:pt idx="7242">
                  <c:v>0.42071437000000006</c:v>
                </c:pt>
                <c:pt idx="7243">
                  <c:v>0.42077224000000002</c:v>
                </c:pt>
                <c:pt idx="7244">
                  <c:v>0.42083023000000008</c:v>
                </c:pt>
                <c:pt idx="7245">
                  <c:v>0.42088810000000015</c:v>
                </c:pt>
                <c:pt idx="7246">
                  <c:v>0.42094608000000006</c:v>
                </c:pt>
                <c:pt idx="7247">
                  <c:v>0.42100395000000002</c:v>
                </c:pt>
                <c:pt idx="7248">
                  <c:v>0.42106182000000003</c:v>
                </c:pt>
                <c:pt idx="7249">
                  <c:v>0.4211196900000001</c:v>
                </c:pt>
                <c:pt idx="7250">
                  <c:v>0.42117756000000006</c:v>
                </c:pt>
                <c:pt idx="7251">
                  <c:v>0.42123542999999997</c:v>
                </c:pt>
                <c:pt idx="7252">
                  <c:v>0.42129329999999998</c:v>
                </c:pt>
                <c:pt idx="7253">
                  <c:v>0.4213512900000001</c:v>
                </c:pt>
                <c:pt idx="7254">
                  <c:v>0.42140916000000006</c:v>
                </c:pt>
                <c:pt idx="7255">
                  <c:v>0.4214665700000001</c:v>
                </c:pt>
                <c:pt idx="7256">
                  <c:v>0.42152455000000005</c:v>
                </c:pt>
                <c:pt idx="7257">
                  <c:v>0.42158231000000007</c:v>
                </c:pt>
                <c:pt idx="7258">
                  <c:v>0.42164041000000002</c:v>
                </c:pt>
                <c:pt idx="7259">
                  <c:v>0.42169828000000004</c:v>
                </c:pt>
                <c:pt idx="7260">
                  <c:v>0.42175592000000001</c:v>
                </c:pt>
                <c:pt idx="7261">
                  <c:v>0.42181379000000008</c:v>
                </c:pt>
                <c:pt idx="7262">
                  <c:v>0.42187166000000004</c:v>
                </c:pt>
                <c:pt idx="7263">
                  <c:v>0.42192953000000005</c:v>
                </c:pt>
                <c:pt idx="7264">
                  <c:v>0.42198775000000011</c:v>
                </c:pt>
                <c:pt idx="7265">
                  <c:v>0.42204562000000001</c:v>
                </c:pt>
                <c:pt idx="7266">
                  <c:v>0.42210349000000008</c:v>
                </c:pt>
                <c:pt idx="7267">
                  <c:v>0.42216136000000004</c:v>
                </c:pt>
                <c:pt idx="7268">
                  <c:v>0.42221935000000005</c:v>
                </c:pt>
                <c:pt idx="7269">
                  <c:v>0.42227722000000001</c:v>
                </c:pt>
                <c:pt idx="7270">
                  <c:v>0.4223346200000001</c:v>
                </c:pt>
                <c:pt idx="7271">
                  <c:v>0.42239249000000006</c:v>
                </c:pt>
                <c:pt idx="7272">
                  <c:v>0.42245048000000007</c:v>
                </c:pt>
                <c:pt idx="7273">
                  <c:v>0.42250847000000008</c:v>
                </c:pt>
                <c:pt idx="7274">
                  <c:v>0.42256634000000004</c:v>
                </c:pt>
                <c:pt idx="7275">
                  <c:v>0.42262432000000005</c:v>
                </c:pt>
                <c:pt idx="7276">
                  <c:v>0.42268219000000007</c:v>
                </c:pt>
                <c:pt idx="7277">
                  <c:v>0.42274005999999997</c:v>
                </c:pt>
                <c:pt idx="7278">
                  <c:v>0.42279793000000004</c:v>
                </c:pt>
                <c:pt idx="7279">
                  <c:v>0.42285557000000007</c:v>
                </c:pt>
                <c:pt idx="7280">
                  <c:v>0.42291344000000003</c:v>
                </c:pt>
                <c:pt idx="7281">
                  <c:v>0.4229713100000001</c:v>
                </c:pt>
                <c:pt idx="7282">
                  <c:v>0.42302918000000006</c:v>
                </c:pt>
                <c:pt idx="7283">
                  <c:v>0.42308705000000002</c:v>
                </c:pt>
                <c:pt idx="7284">
                  <c:v>0.42314493000000003</c:v>
                </c:pt>
                <c:pt idx="7285">
                  <c:v>0.4232028000000001</c:v>
                </c:pt>
                <c:pt idx="7286">
                  <c:v>0.42326078000000006</c:v>
                </c:pt>
                <c:pt idx="7287">
                  <c:v>0.42331830000000009</c:v>
                </c:pt>
                <c:pt idx="7288">
                  <c:v>0.42337618000000016</c:v>
                </c:pt>
                <c:pt idx="7289">
                  <c:v>0.42343405000000001</c:v>
                </c:pt>
                <c:pt idx="7290">
                  <c:v>0.42349203000000002</c:v>
                </c:pt>
                <c:pt idx="7291">
                  <c:v>0.42354990000000003</c:v>
                </c:pt>
                <c:pt idx="7292">
                  <c:v>0.4236078900000001</c:v>
                </c:pt>
                <c:pt idx="7293">
                  <c:v>0.42366576000000006</c:v>
                </c:pt>
                <c:pt idx="7294">
                  <c:v>0.42372374000000002</c:v>
                </c:pt>
                <c:pt idx="7295">
                  <c:v>0.42378162000000008</c:v>
                </c:pt>
                <c:pt idx="7296">
                  <c:v>0.4238394900000001</c:v>
                </c:pt>
                <c:pt idx="7297">
                  <c:v>0.42389747000000005</c:v>
                </c:pt>
                <c:pt idx="7298">
                  <c:v>0.42395534000000001</c:v>
                </c:pt>
                <c:pt idx="7299">
                  <c:v>0.42401321000000003</c:v>
                </c:pt>
                <c:pt idx="7300">
                  <c:v>0.4240710800000001</c:v>
                </c:pt>
                <c:pt idx="7301">
                  <c:v>0.42412895000000006</c:v>
                </c:pt>
                <c:pt idx="7302">
                  <c:v>0.42418648000000009</c:v>
                </c:pt>
                <c:pt idx="7303">
                  <c:v>0.42424435000000005</c:v>
                </c:pt>
                <c:pt idx="7304">
                  <c:v>0.42430222000000006</c:v>
                </c:pt>
                <c:pt idx="7305">
                  <c:v>0.42436032000000007</c:v>
                </c:pt>
                <c:pt idx="7306">
                  <c:v>0.42441819000000008</c:v>
                </c:pt>
                <c:pt idx="7307">
                  <c:v>0.4244760600000001</c:v>
                </c:pt>
                <c:pt idx="7308">
                  <c:v>0.42453405</c:v>
                </c:pt>
                <c:pt idx="7309">
                  <c:v>0.42459180000000002</c:v>
                </c:pt>
                <c:pt idx="7310">
                  <c:v>0.42464979000000008</c:v>
                </c:pt>
                <c:pt idx="7311">
                  <c:v>0.42470766000000004</c:v>
                </c:pt>
                <c:pt idx="7312">
                  <c:v>0.42476541000000001</c:v>
                </c:pt>
                <c:pt idx="7313">
                  <c:v>0.42482328000000014</c:v>
                </c:pt>
                <c:pt idx="7314">
                  <c:v>0.42488092000000011</c:v>
                </c:pt>
                <c:pt idx="7315">
                  <c:v>0.42493891000000006</c:v>
                </c:pt>
                <c:pt idx="7316">
                  <c:v>0.42499666000000014</c:v>
                </c:pt>
                <c:pt idx="7317">
                  <c:v>0.42505465000000003</c:v>
                </c:pt>
                <c:pt idx="7318">
                  <c:v>0.4251125200000001</c:v>
                </c:pt>
                <c:pt idx="7319">
                  <c:v>0.42517039000000006</c:v>
                </c:pt>
                <c:pt idx="7320">
                  <c:v>0.42522826000000008</c:v>
                </c:pt>
                <c:pt idx="7321">
                  <c:v>0.42528613000000004</c:v>
                </c:pt>
                <c:pt idx="7322">
                  <c:v>0.4253442300000001</c:v>
                </c:pt>
                <c:pt idx="7323">
                  <c:v>0.42540152000000003</c:v>
                </c:pt>
                <c:pt idx="7324">
                  <c:v>0.4254593900000001</c:v>
                </c:pt>
                <c:pt idx="7325">
                  <c:v>0.42551726000000006</c:v>
                </c:pt>
                <c:pt idx="7326">
                  <c:v>0.42557513000000002</c:v>
                </c:pt>
                <c:pt idx="7327">
                  <c:v>0.42563300000000004</c:v>
                </c:pt>
                <c:pt idx="7328">
                  <c:v>0.4256909900000001</c:v>
                </c:pt>
                <c:pt idx="7329">
                  <c:v>0.42574898000000005</c:v>
                </c:pt>
                <c:pt idx="7330">
                  <c:v>0.42580685000000007</c:v>
                </c:pt>
                <c:pt idx="7331">
                  <c:v>0.42586472000000009</c:v>
                </c:pt>
                <c:pt idx="7332">
                  <c:v>0.42592259000000016</c:v>
                </c:pt>
                <c:pt idx="7333">
                  <c:v>0.42598057000000011</c:v>
                </c:pt>
                <c:pt idx="7334">
                  <c:v>0.42603844000000002</c:v>
                </c:pt>
                <c:pt idx="7335">
                  <c:v>0.42609631000000003</c:v>
                </c:pt>
                <c:pt idx="7336">
                  <c:v>0.42615384000000001</c:v>
                </c:pt>
                <c:pt idx="7337">
                  <c:v>0.4262122900000001</c:v>
                </c:pt>
                <c:pt idx="7338">
                  <c:v>0.42626958000000004</c:v>
                </c:pt>
                <c:pt idx="7339">
                  <c:v>0.42632780000000009</c:v>
                </c:pt>
                <c:pt idx="7340">
                  <c:v>0.42638567000000016</c:v>
                </c:pt>
                <c:pt idx="7341">
                  <c:v>0.42644354000000001</c:v>
                </c:pt>
                <c:pt idx="7342">
                  <c:v>0.42650141000000008</c:v>
                </c:pt>
                <c:pt idx="7343">
                  <c:v>0.4265592800000001</c:v>
                </c:pt>
                <c:pt idx="7344">
                  <c:v>0.42661715</c:v>
                </c:pt>
                <c:pt idx="7345">
                  <c:v>0.42667502000000002</c:v>
                </c:pt>
                <c:pt idx="7346">
                  <c:v>0.42673300000000003</c:v>
                </c:pt>
                <c:pt idx="7347">
                  <c:v>0.4267908700000001</c:v>
                </c:pt>
                <c:pt idx="7348">
                  <c:v>0.42684851000000007</c:v>
                </c:pt>
                <c:pt idx="7349">
                  <c:v>0.42690638000000009</c:v>
                </c:pt>
                <c:pt idx="7350">
                  <c:v>0.4269642500000001</c:v>
                </c:pt>
                <c:pt idx="7351">
                  <c:v>0.42702201000000006</c:v>
                </c:pt>
                <c:pt idx="7352">
                  <c:v>0.42707988000000008</c:v>
                </c:pt>
                <c:pt idx="7353">
                  <c:v>0.42713787000000003</c:v>
                </c:pt>
                <c:pt idx="7354">
                  <c:v>0.42719574000000005</c:v>
                </c:pt>
                <c:pt idx="7355">
                  <c:v>0.42725361000000001</c:v>
                </c:pt>
                <c:pt idx="7356">
                  <c:v>0.42731148000000008</c:v>
                </c:pt>
                <c:pt idx="7357">
                  <c:v>0.42736946000000003</c:v>
                </c:pt>
                <c:pt idx="7358">
                  <c:v>0.42742733000000011</c:v>
                </c:pt>
                <c:pt idx="7359">
                  <c:v>0.42748520000000007</c:v>
                </c:pt>
                <c:pt idx="7360">
                  <c:v>0.42754307000000008</c:v>
                </c:pt>
                <c:pt idx="7361">
                  <c:v>0.42760094000000004</c:v>
                </c:pt>
                <c:pt idx="7362">
                  <c:v>0.42765881000000006</c:v>
                </c:pt>
                <c:pt idx="7363">
                  <c:v>0.42771668000000007</c:v>
                </c:pt>
                <c:pt idx="7364">
                  <c:v>0.4277743200000001</c:v>
                </c:pt>
                <c:pt idx="7365">
                  <c:v>0.42783219000000006</c:v>
                </c:pt>
                <c:pt idx="7366">
                  <c:v>0.42789006000000007</c:v>
                </c:pt>
                <c:pt idx="7367">
                  <c:v>0.42794793000000003</c:v>
                </c:pt>
                <c:pt idx="7368">
                  <c:v>0.4280058000000001</c:v>
                </c:pt>
                <c:pt idx="7369">
                  <c:v>0.42806368000000006</c:v>
                </c:pt>
                <c:pt idx="7370">
                  <c:v>0.42812155000000002</c:v>
                </c:pt>
                <c:pt idx="7371">
                  <c:v>0.42817965000000002</c:v>
                </c:pt>
                <c:pt idx="7372">
                  <c:v>0.42823751999999998</c:v>
                </c:pt>
                <c:pt idx="7373">
                  <c:v>0.42829539</c:v>
                </c:pt>
                <c:pt idx="7374">
                  <c:v>0.42835326000000007</c:v>
                </c:pt>
                <c:pt idx="7375">
                  <c:v>0.42841124000000008</c:v>
                </c:pt>
                <c:pt idx="7376">
                  <c:v>0.42846912000000004</c:v>
                </c:pt>
                <c:pt idx="7377">
                  <c:v>0.42852699000000011</c:v>
                </c:pt>
                <c:pt idx="7378">
                  <c:v>0.42858486000000012</c:v>
                </c:pt>
                <c:pt idx="7379">
                  <c:v>0.42864226000000005</c:v>
                </c:pt>
                <c:pt idx="7380">
                  <c:v>0.42870013000000001</c:v>
                </c:pt>
                <c:pt idx="7381">
                  <c:v>0.42875812000000002</c:v>
                </c:pt>
                <c:pt idx="7382">
                  <c:v>0.42881599000000009</c:v>
                </c:pt>
                <c:pt idx="7383">
                  <c:v>0.42887374000000006</c:v>
                </c:pt>
                <c:pt idx="7384">
                  <c:v>0.42893173000000001</c:v>
                </c:pt>
                <c:pt idx="7385">
                  <c:v>0.42898960000000014</c:v>
                </c:pt>
                <c:pt idx="7386">
                  <c:v>0.4290474700000001</c:v>
                </c:pt>
                <c:pt idx="7387">
                  <c:v>0.42910534</c:v>
                </c:pt>
                <c:pt idx="7388">
                  <c:v>0.42916333000000001</c:v>
                </c:pt>
                <c:pt idx="7389">
                  <c:v>0.42922120000000002</c:v>
                </c:pt>
                <c:pt idx="7390">
                  <c:v>0.42927930000000003</c:v>
                </c:pt>
                <c:pt idx="7391">
                  <c:v>0.42933705</c:v>
                </c:pt>
                <c:pt idx="7392">
                  <c:v>0.42939504000000001</c:v>
                </c:pt>
                <c:pt idx="7393">
                  <c:v>0.4294524500000001</c:v>
                </c:pt>
                <c:pt idx="7394">
                  <c:v>0.42951032000000006</c:v>
                </c:pt>
                <c:pt idx="7395">
                  <c:v>0.42956819000000007</c:v>
                </c:pt>
                <c:pt idx="7396">
                  <c:v>0.42962606000000003</c:v>
                </c:pt>
                <c:pt idx="7397">
                  <c:v>0.4296839300000001</c:v>
                </c:pt>
                <c:pt idx="7398">
                  <c:v>0.42974180000000001</c:v>
                </c:pt>
                <c:pt idx="7399">
                  <c:v>0.42979979000000001</c:v>
                </c:pt>
                <c:pt idx="7400">
                  <c:v>0.42985766000000003</c:v>
                </c:pt>
                <c:pt idx="7401">
                  <c:v>0.42991576000000004</c:v>
                </c:pt>
                <c:pt idx="7402">
                  <c:v>0.42997363000000005</c:v>
                </c:pt>
                <c:pt idx="7403">
                  <c:v>0.43003150000000001</c:v>
                </c:pt>
                <c:pt idx="7404">
                  <c:v>0.43008937000000014</c:v>
                </c:pt>
                <c:pt idx="7405">
                  <c:v>0.43014724000000004</c:v>
                </c:pt>
                <c:pt idx="7406">
                  <c:v>0.43020465000000002</c:v>
                </c:pt>
                <c:pt idx="7407">
                  <c:v>0.43026310000000001</c:v>
                </c:pt>
                <c:pt idx="7408">
                  <c:v>0.43032039000000011</c:v>
                </c:pt>
                <c:pt idx="7409">
                  <c:v>0.43037826000000012</c:v>
                </c:pt>
                <c:pt idx="7410">
                  <c:v>0.43043671000000006</c:v>
                </c:pt>
                <c:pt idx="7411">
                  <c:v>0.4304940000000001</c:v>
                </c:pt>
                <c:pt idx="7412">
                  <c:v>0.43055187000000006</c:v>
                </c:pt>
                <c:pt idx="7413">
                  <c:v>0.43060986000000007</c:v>
                </c:pt>
                <c:pt idx="7414">
                  <c:v>0.43066796000000007</c:v>
                </c:pt>
                <c:pt idx="7415">
                  <c:v>0.43072594000000003</c:v>
                </c:pt>
                <c:pt idx="7416">
                  <c:v>0.43078393000000004</c:v>
                </c:pt>
                <c:pt idx="7417">
                  <c:v>0.43084180000000005</c:v>
                </c:pt>
                <c:pt idx="7418">
                  <c:v>0.43089909000000004</c:v>
                </c:pt>
                <c:pt idx="7419">
                  <c:v>0.4309570800000001</c:v>
                </c:pt>
                <c:pt idx="7420">
                  <c:v>0.43101495000000006</c:v>
                </c:pt>
                <c:pt idx="7421">
                  <c:v>0.43107293000000008</c:v>
                </c:pt>
                <c:pt idx="7422">
                  <c:v>0.43113092000000003</c:v>
                </c:pt>
                <c:pt idx="7423">
                  <c:v>0.43118879000000016</c:v>
                </c:pt>
                <c:pt idx="7424">
                  <c:v>0.43124666000000006</c:v>
                </c:pt>
                <c:pt idx="7425">
                  <c:v>0.43130476000000012</c:v>
                </c:pt>
                <c:pt idx="7426">
                  <c:v>0.43136263000000008</c:v>
                </c:pt>
                <c:pt idx="7427">
                  <c:v>0.43141993000000006</c:v>
                </c:pt>
                <c:pt idx="7428">
                  <c:v>0.43147814000000007</c:v>
                </c:pt>
                <c:pt idx="7429">
                  <c:v>0.43153590000000003</c:v>
                </c:pt>
                <c:pt idx="7430">
                  <c:v>0.4315938800000001</c:v>
                </c:pt>
                <c:pt idx="7431">
                  <c:v>0.43165164</c:v>
                </c:pt>
                <c:pt idx="7432">
                  <c:v>0.43170951000000002</c:v>
                </c:pt>
                <c:pt idx="7433">
                  <c:v>0.43176749000000003</c:v>
                </c:pt>
                <c:pt idx="7434">
                  <c:v>0.43182537000000015</c:v>
                </c:pt>
                <c:pt idx="7435">
                  <c:v>0.43188289000000013</c:v>
                </c:pt>
                <c:pt idx="7436">
                  <c:v>0.43194111000000002</c:v>
                </c:pt>
                <c:pt idx="7437">
                  <c:v>0.43199863000000011</c:v>
                </c:pt>
                <c:pt idx="7438">
                  <c:v>0.4320569600000001</c:v>
                </c:pt>
                <c:pt idx="7439">
                  <c:v>0.43211483000000006</c:v>
                </c:pt>
                <c:pt idx="7440">
                  <c:v>0.43217236000000003</c:v>
                </c:pt>
                <c:pt idx="7441">
                  <c:v>0.43223034000000005</c:v>
                </c:pt>
                <c:pt idx="7442">
                  <c:v>0.43228821000000006</c:v>
                </c:pt>
                <c:pt idx="7443">
                  <c:v>0.43234608000000008</c:v>
                </c:pt>
                <c:pt idx="7444">
                  <c:v>0.43240395000000004</c:v>
                </c:pt>
                <c:pt idx="7445">
                  <c:v>0.4324619400000001</c:v>
                </c:pt>
                <c:pt idx="7446">
                  <c:v>0.43251981000000006</c:v>
                </c:pt>
                <c:pt idx="7447">
                  <c:v>0.43257780000000007</c:v>
                </c:pt>
                <c:pt idx="7448">
                  <c:v>0.43263567000000008</c:v>
                </c:pt>
                <c:pt idx="7449">
                  <c:v>0.43269296000000007</c:v>
                </c:pt>
                <c:pt idx="7450">
                  <c:v>0.43275083000000003</c:v>
                </c:pt>
                <c:pt idx="7451">
                  <c:v>0.43280870000000016</c:v>
                </c:pt>
                <c:pt idx="7452">
                  <c:v>0.43286668000000011</c:v>
                </c:pt>
                <c:pt idx="7453">
                  <c:v>0.43292455000000007</c:v>
                </c:pt>
                <c:pt idx="7454">
                  <c:v>0.43298243000000008</c:v>
                </c:pt>
                <c:pt idx="7455">
                  <c:v>0.4330403000000001</c:v>
                </c:pt>
                <c:pt idx="7456">
                  <c:v>0.43309840000000011</c:v>
                </c:pt>
                <c:pt idx="7457">
                  <c:v>0.43315627000000007</c:v>
                </c:pt>
                <c:pt idx="7458">
                  <c:v>0.43321414000000008</c:v>
                </c:pt>
                <c:pt idx="7459">
                  <c:v>0.43327212000000004</c:v>
                </c:pt>
                <c:pt idx="7460">
                  <c:v>0.43332999000000011</c:v>
                </c:pt>
                <c:pt idx="7461">
                  <c:v>0.43338798000000012</c:v>
                </c:pt>
                <c:pt idx="7462">
                  <c:v>0.43344585000000002</c:v>
                </c:pt>
                <c:pt idx="7463">
                  <c:v>0.43350361000000004</c:v>
                </c:pt>
                <c:pt idx="7464">
                  <c:v>0.43356159000000005</c:v>
                </c:pt>
                <c:pt idx="7465">
                  <c:v>0.43361946000000007</c:v>
                </c:pt>
                <c:pt idx="7466">
                  <c:v>0.43367675000000006</c:v>
                </c:pt>
                <c:pt idx="7467">
                  <c:v>0.43373462000000002</c:v>
                </c:pt>
                <c:pt idx="7468">
                  <c:v>0.43379273000000002</c:v>
                </c:pt>
                <c:pt idx="7469">
                  <c:v>0.43385060000000009</c:v>
                </c:pt>
                <c:pt idx="7470">
                  <c:v>0.43390847000000016</c:v>
                </c:pt>
                <c:pt idx="7471">
                  <c:v>0.43396645000000006</c:v>
                </c:pt>
                <c:pt idx="7472">
                  <c:v>0.43402432000000007</c:v>
                </c:pt>
                <c:pt idx="7473">
                  <c:v>0.43408208000000009</c:v>
                </c:pt>
                <c:pt idx="7474">
                  <c:v>0.43413995</c:v>
                </c:pt>
                <c:pt idx="7475">
                  <c:v>0.43419793000000001</c:v>
                </c:pt>
                <c:pt idx="7476">
                  <c:v>0.43425592000000002</c:v>
                </c:pt>
                <c:pt idx="7477">
                  <c:v>0.43431391000000014</c:v>
                </c:pt>
                <c:pt idx="7478">
                  <c:v>0.43437120000000007</c:v>
                </c:pt>
                <c:pt idx="7479">
                  <c:v>0.43442895000000009</c:v>
                </c:pt>
                <c:pt idx="7480">
                  <c:v>0.43448740000000008</c:v>
                </c:pt>
                <c:pt idx="7481">
                  <c:v>0.43454481000000006</c:v>
                </c:pt>
                <c:pt idx="7482">
                  <c:v>0.43460256000000014</c:v>
                </c:pt>
                <c:pt idx="7483">
                  <c:v>0.43466055000000003</c:v>
                </c:pt>
                <c:pt idx="7484">
                  <c:v>0.4347185400000001</c:v>
                </c:pt>
                <c:pt idx="7485">
                  <c:v>0.43477652000000006</c:v>
                </c:pt>
                <c:pt idx="7486">
                  <c:v>0.43483416000000014</c:v>
                </c:pt>
                <c:pt idx="7487">
                  <c:v>0.4348920300000001</c:v>
                </c:pt>
                <c:pt idx="7488">
                  <c:v>0.43494990000000006</c:v>
                </c:pt>
                <c:pt idx="7489">
                  <c:v>0.43500789000000006</c:v>
                </c:pt>
                <c:pt idx="7490">
                  <c:v>0.43506576000000008</c:v>
                </c:pt>
                <c:pt idx="7491">
                  <c:v>0.43512363000000004</c:v>
                </c:pt>
                <c:pt idx="7492">
                  <c:v>0.4351816200000001</c:v>
                </c:pt>
                <c:pt idx="7493">
                  <c:v>0.43523949000000001</c:v>
                </c:pt>
                <c:pt idx="7494">
                  <c:v>0.43529736000000002</c:v>
                </c:pt>
                <c:pt idx="7495">
                  <c:v>0.43535523000000004</c:v>
                </c:pt>
                <c:pt idx="7496">
                  <c:v>0.43541310000000005</c:v>
                </c:pt>
                <c:pt idx="7497">
                  <c:v>0.43547097000000012</c:v>
                </c:pt>
                <c:pt idx="7498">
                  <c:v>0.43552895000000014</c:v>
                </c:pt>
                <c:pt idx="7499">
                  <c:v>0.43558682000000015</c:v>
                </c:pt>
                <c:pt idx="7500">
                  <c:v>0.43564469000000006</c:v>
                </c:pt>
                <c:pt idx="7501">
                  <c:v>0.43570256000000007</c:v>
                </c:pt>
                <c:pt idx="7502">
                  <c:v>0.43576043000000003</c:v>
                </c:pt>
                <c:pt idx="7503">
                  <c:v>0.4358184200000001</c:v>
                </c:pt>
                <c:pt idx="7504">
                  <c:v>0.43587629000000011</c:v>
                </c:pt>
                <c:pt idx="7505">
                  <c:v>0.4359335800000001</c:v>
                </c:pt>
                <c:pt idx="7506">
                  <c:v>0.43599145</c:v>
                </c:pt>
                <c:pt idx="7507">
                  <c:v>0.43604932000000002</c:v>
                </c:pt>
                <c:pt idx="7508">
                  <c:v>0.43610731000000008</c:v>
                </c:pt>
                <c:pt idx="7509">
                  <c:v>0.43616506000000005</c:v>
                </c:pt>
                <c:pt idx="7510">
                  <c:v>0.43622305</c:v>
                </c:pt>
                <c:pt idx="7511">
                  <c:v>0.43628092000000007</c:v>
                </c:pt>
                <c:pt idx="7512">
                  <c:v>0.43633902000000002</c:v>
                </c:pt>
                <c:pt idx="7513">
                  <c:v>0.43639701000000003</c:v>
                </c:pt>
                <c:pt idx="7514">
                  <c:v>0.43645499000000015</c:v>
                </c:pt>
                <c:pt idx="7515">
                  <c:v>0.43651229000000014</c:v>
                </c:pt>
                <c:pt idx="7516">
                  <c:v>0.43657016000000004</c:v>
                </c:pt>
                <c:pt idx="7517">
                  <c:v>0.43662803000000006</c:v>
                </c:pt>
                <c:pt idx="7518">
                  <c:v>0.43668601000000007</c:v>
                </c:pt>
                <c:pt idx="7519">
                  <c:v>0.43674388000000003</c:v>
                </c:pt>
                <c:pt idx="7520">
                  <c:v>0.43680222000000007</c:v>
                </c:pt>
                <c:pt idx="7521">
                  <c:v>0.43685997000000015</c:v>
                </c:pt>
                <c:pt idx="7522">
                  <c:v>0.43691796000000011</c:v>
                </c:pt>
                <c:pt idx="7523">
                  <c:v>0.43697583000000007</c:v>
                </c:pt>
                <c:pt idx="7524">
                  <c:v>0.43703312</c:v>
                </c:pt>
                <c:pt idx="7525">
                  <c:v>0.43709099000000007</c:v>
                </c:pt>
                <c:pt idx="7526">
                  <c:v>0.43714909000000002</c:v>
                </c:pt>
                <c:pt idx="7527">
                  <c:v>0.43720708000000008</c:v>
                </c:pt>
                <c:pt idx="7528">
                  <c:v>0.4372649500000001</c:v>
                </c:pt>
                <c:pt idx="7529">
                  <c:v>0.43732282000000011</c:v>
                </c:pt>
                <c:pt idx="7530">
                  <c:v>0.43738069000000013</c:v>
                </c:pt>
                <c:pt idx="7531">
                  <c:v>0.43743856000000003</c:v>
                </c:pt>
                <c:pt idx="7532">
                  <c:v>0.43749655000000004</c:v>
                </c:pt>
                <c:pt idx="7533">
                  <c:v>0.43755442000000005</c:v>
                </c:pt>
                <c:pt idx="7534">
                  <c:v>0.43761205000000003</c:v>
                </c:pt>
                <c:pt idx="7535">
                  <c:v>0.43767004000000004</c:v>
                </c:pt>
                <c:pt idx="7536">
                  <c:v>0.43772791000000005</c:v>
                </c:pt>
                <c:pt idx="7537">
                  <c:v>0.43778578000000007</c:v>
                </c:pt>
                <c:pt idx="7538">
                  <c:v>0.43784365000000003</c:v>
                </c:pt>
                <c:pt idx="7539">
                  <c:v>0.4379015200000001</c:v>
                </c:pt>
                <c:pt idx="7540">
                  <c:v>0.43795951000000005</c:v>
                </c:pt>
                <c:pt idx="7541">
                  <c:v>0.43801749000000006</c:v>
                </c:pt>
                <c:pt idx="7542">
                  <c:v>0.43807537000000007</c:v>
                </c:pt>
                <c:pt idx="7543">
                  <c:v>0.43813266000000006</c:v>
                </c:pt>
                <c:pt idx="7544">
                  <c:v>0.43819053000000002</c:v>
                </c:pt>
                <c:pt idx="7545">
                  <c:v>0.43824851000000004</c:v>
                </c:pt>
                <c:pt idx="7546">
                  <c:v>0.43830650000000015</c:v>
                </c:pt>
                <c:pt idx="7547">
                  <c:v>0.43836437000000011</c:v>
                </c:pt>
                <c:pt idx="7548">
                  <c:v>0.43842224000000007</c:v>
                </c:pt>
                <c:pt idx="7549">
                  <c:v>0.43848023000000014</c:v>
                </c:pt>
                <c:pt idx="7550">
                  <c:v>0.4385381000000001</c:v>
                </c:pt>
                <c:pt idx="7551">
                  <c:v>0.43859608000000005</c:v>
                </c:pt>
                <c:pt idx="7552">
                  <c:v>0.43865395000000001</c:v>
                </c:pt>
                <c:pt idx="7553">
                  <c:v>0.43871182000000003</c:v>
                </c:pt>
                <c:pt idx="7554">
                  <c:v>0.43876923000000001</c:v>
                </c:pt>
                <c:pt idx="7555">
                  <c:v>0.43882722000000007</c:v>
                </c:pt>
                <c:pt idx="7556">
                  <c:v>0.43888509000000009</c:v>
                </c:pt>
                <c:pt idx="7557">
                  <c:v>0.4389429600000001</c:v>
                </c:pt>
                <c:pt idx="7558">
                  <c:v>0.43900083000000006</c:v>
                </c:pt>
                <c:pt idx="7559">
                  <c:v>0.43905870000000008</c:v>
                </c:pt>
                <c:pt idx="7560">
                  <c:v>0.43911668000000009</c:v>
                </c:pt>
                <c:pt idx="7561">
                  <c:v>0.43917455000000005</c:v>
                </c:pt>
                <c:pt idx="7562">
                  <c:v>0.43923231000000001</c:v>
                </c:pt>
                <c:pt idx="7563">
                  <c:v>0.43929018000000003</c:v>
                </c:pt>
                <c:pt idx="7564">
                  <c:v>0.4393480500000001</c:v>
                </c:pt>
                <c:pt idx="7565">
                  <c:v>0.43940592000000006</c:v>
                </c:pt>
                <c:pt idx="7566">
                  <c:v>0.43946379000000008</c:v>
                </c:pt>
                <c:pt idx="7567">
                  <c:v>0.43952166000000004</c:v>
                </c:pt>
                <c:pt idx="7568">
                  <c:v>0.43957953000000005</c:v>
                </c:pt>
                <c:pt idx="7569">
                  <c:v>0.43963740000000001</c:v>
                </c:pt>
                <c:pt idx="7570">
                  <c:v>0.43969550000000002</c:v>
                </c:pt>
                <c:pt idx="7571">
                  <c:v>0.43975337000000003</c:v>
                </c:pt>
                <c:pt idx="7572">
                  <c:v>0.43981136000000004</c:v>
                </c:pt>
                <c:pt idx="7573">
                  <c:v>0.43986923000000006</c:v>
                </c:pt>
                <c:pt idx="7574">
                  <c:v>0.43992710000000007</c:v>
                </c:pt>
                <c:pt idx="7575">
                  <c:v>0.43998439000000011</c:v>
                </c:pt>
                <c:pt idx="7576">
                  <c:v>0.44004226000000002</c:v>
                </c:pt>
                <c:pt idx="7577">
                  <c:v>0.44010025000000003</c:v>
                </c:pt>
                <c:pt idx="7578">
                  <c:v>0.44015812000000004</c:v>
                </c:pt>
                <c:pt idx="7579">
                  <c:v>0.44021599</c:v>
                </c:pt>
                <c:pt idx="7580">
                  <c:v>0.44027409000000001</c:v>
                </c:pt>
                <c:pt idx="7581">
                  <c:v>0.44033208000000001</c:v>
                </c:pt>
                <c:pt idx="7582">
                  <c:v>0.44038995000000003</c:v>
                </c:pt>
                <c:pt idx="7583">
                  <c:v>0.44044782000000005</c:v>
                </c:pt>
                <c:pt idx="7584">
                  <c:v>0.44050569000000001</c:v>
                </c:pt>
                <c:pt idx="7585">
                  <c:v>0.44056356000000002</c:v>
                </c:pt>
                <c:pt idx="7586">
                  <c:v>0.44062154999999997</c:v>
                </c:pt>
                <c:pt idx="7587">
                  <c:v>0.44067942000000004</c:v>
                </c:pt>
                <c:pt idx="7588">
                  <c:v>0.44073728999999995</c:v>
                </c:pt>
                <c:pt idx="7589">
                  <c:v>0.44079515999999996</c:v>
                </c:pt>
                <c:pt idx="7590">
                  <c:v>0.44085256000000006</c:v>
                </c:pt>
                <c:pt idx="7591">
                  <c:v>0.44091043000000002</c:v>
                </c:pt>
                <c:pt idx="7592">
                  <c:v>0.44096830000000004</c:v>
                </c:pt>
                <c:pt idx="7593">
                  <c:v>0.4410261800000001</c:v>
                </c:pt>
                <c:pt idx="7594">
                  <c:v>0.44108405000000001</c:v>
                </c:pt>
                <c:pt idx="7595">
                  <c:v>0.44114191999999997</c:v>
                </c:pt>
                <c:pt idx="7596">
                  <c:v>0.44119978999999998</c:v>
                </c:pt>
                <c:pt idx="7597">
                  <c:v>0.44125789000000004</c:v>
                </c:pt>
                <c:pt idx="7598">
                  <c:v>0.44131587000000005</c:v>
                </c:pt>
                <c:pt idx="7599">
                  <c:v>0.44137374000000001</c:v>
                </c:pt>
                <c:pt idx="7600">
                  <c:v>0.44143161999999997</c:v>
                </c:pt>
                <c:pt idx="7601">
                  <c:v>0.44148891000000007</c:v>
                </c:pt>
                <c:pt idx="7602">
                  <c:v>0.44154678000000008</c:v>
                </c:pt>
                <c:pt idx="7603">
                  <c:v>0.44160476000000004</c:v>
                </c:pt>
                <c:pt idx="7604">
                  <c:v>0.44166263</c:v>
                </c:pt>
                <c:pt idx="7605">
                  <c:v>0.44172074</c:v>
                </c:pt>
                <c:pt idx="7606">
                  <c:v>0.44177861000000002</c:v>
                </c:pt>
                <c:pt idx="7607">
                  <c:v>0.44183648000000003</c:v>
                </c:pt>
                <c:pt idx="7608">
                  <c:v>0.44189435000000005</c:v>
                </c:pt>
                <c:pt idx="7609">
                  <c:v>0.44195233</c:v>
                </c:pt>
                <c:pt idx="7610">
                  <c:v>0.44201020000000002</c:v>
                </c:pt>
                <c:pt idx="7611">
                  <c:v>0.44206807000000004</c:v>
                </c:pt>
                <c:pt idx="7612">
                  <c:v>0.44212606000000004</c:v>
                </c:pt>
                <c:pt idx="7613">
                  <c:v>0.44218347000000002</c:v>
                </c:pt>
                <c:pt idx="7614">
                  <c:v>0.44224133999999993</c:v>
                </c:pt>
                <c:pt idx="7615">
                  <c:v>0.44229920999999994</c:v>
                </c:pt>
                <c:pt idx="7616">
                  <c:v>0.44235743</c:v>
                </c:pt>
                <c:pt idx="7617">
                  <c:v>0.44241495000000003</c:v>
                </c:pt>
                <c:pt idx="7618">
                  <c:v>0.4424728200000001</c:v>
                </c:pt>
                <c:pt idx="7619">
                  <c:v>0.44253069</c:v>
                </c:pt>
                <c:pt idx="7620">
                  <c:v>0.44258879000000007</c:v>
                </c:pt>
                <c:pt idx="7621">
                  <c:v>0.44264678000000002</c:v>
                </c:pt>
                <c:pt idx="7622">
                  <c:v>0.44270464999999998</c:v>
                </c:pt>
                <c:pt idx="7623">
                  <c:v>0.44276204999999996</c:v>
                </c:pt>
                <c:pt idx="7624">
                  <c:v>0.44281993000000003</c:v>
                </c:pt>
                <c:pt idx="7625">
                  <c:v>0.4428778000000001</c:v>
                </c:pt>
                <c:pt idx="7626">
                  <c:v>0.44293578</c:v>
                </c:pt>
                <c:pt idx="7627">
                  <c:v>0.44299364999999996</c:v>
                </c:pt>
                <c:pt idx="7628">
                  <c:v>0.44305151999999998</c:v>
                </c:pt>
                <c:pt idx="7629">
                  <c:v>0.44310939000000005</c:v>
                </c:pt>
                <c:pt idx="7630">
                  <c:v>0.44316726000000001</c:v>
                </c:pt>
                <c:pt idx="7631">
                  <c:v>0.44322512999999997</c:v>
                </c:pt>
                <c:pt idx="7632">
                  <c:v>0.44328311999999997</c:v>
                </c:pt>
                <c:pt idx="7633">
                  <c:v>0.44334110999999998</c:v>
                </c:pt>
                <c:pt idx="7634">
                  <c:v>0.44339898000000005</c:v>
                </c:pt>
                <c:pt idx="7635">
                  <c:v>0.44345662000000002</c:v>
                </c:pt>
                <c:pt idx="7636">
                  <c:v>0.44351460000000004</c:v>
                </c:pt>
                <c:pt idx="7637">
                  <c:v>0.44357247000000005</c:v>
                </c:pt>
                <c:pt idx="7638">
                  <c:v>0.44363022999999996</c:v>
                </c:pt>
                <c:pt idx="7639">
                  <c:v>0.44368833000000002</c:v>
                </c:pt>
                <c:pt idx="7640">
                  <c:v>0.44374619999999998</c:v>
                </c:pt>
                <c:pt idx="7641">
                  <c:v>0.4438041800000001</c:v>
                </c:pt>
                <c:pt idx="7642">
                  <c:v>0.44386159000000003</c:v>
                </c:pt>
                <c:pt idx="7643">
                  <c:v>0.44391958000000004</c:v>
                </c:pt>
                <c:pt idx="7644">
                  <c:v>0.44397745</c:v>
                </c:pt>
                <c:pt idx="7645">
                  <c:v>0.44403531999999996</c:v>
                </c:pt>
                <c:pt idx="7646">
                  <c:v>0.44409319000000003</c:v>
                </c:pt>
                <c:pt idx="7647">
                  <c:v>0.44415117999999998</c:v>
                </c:pt>
                <c:pt idx="7648">
                  <c:v>0.44420893</c:v>
                </c:pt>
                <c:pt idx="7649">
                  <c:v>0.44426680000000002</c:v>
                </c:pt>
                <c:pt idx="7650">
                  <c:v>0.44432467000000009</c:v>
                </c:pt>
                <c:pt idx="7651">
                  <c:v>0.4443825400000001</c:v>
                </c:pt>
                <c:pt idx="7652">
                  <c:v>0.44444053</c:v>
                </c:pt>
                <c:pt idx="7653">
                  <c:v>0.44449851000000001</c:v>
                </c:pt>
                <c:pt idx="7654">
                  <c:v>0.44455650000000002</c:v>
                </c:pt>
                <c:pt idx="7655">
                  <c:v>0.44461437000000004</c:v>
                </c:pt>
                <c:pt idx="7656">
                  <c:v>0.44467224</c:v>
                </c:pt>
                <c:pt idx="7657">
                  <c:v>0.44473010999999996</c:v>
                </c:pt>
                <c:pt idx="7658">
                  <c:v>0.44478798000000008</c:v>
                </c:pt>
                <c:pt idx="7659">
                  <c:v>0.44484585000000004</c:v>
                </c:pt>
                <c:pt idx="7660">
                  <c:v>0.44490372</c:v>
                </c:pt>
                <c:pt idx="7661">
                  <c:v>0.44496159000000002</c:v>
                </c:pt>
                <c:pt idx="7662">
                  <c:v>0.44501912000000005</c:v>
                </c:pt>
                <c:pt idx="7663">
                  <c:v>0.4450771</c:v>
                </c:pt>
                <c:pt idx="7664">
                  <c:v>0.44513497000000002</c:v>
                </c:pt>
                <c:pt idx="7665">
                  <c:v>0.44519283999999998</c:v>
                </c:pt>
                <c:pt idx="7666">
                  <c:v>0.44525071000000005</c:v>
                </c:pt>
                <c:pt idx="7667">
                  <c:v>0.44530858000000006</c:v>
                </c:pt>
                <c:pt idx="7668">
                  <c:v>0.44536645000000002</c:v>
                </c:pt>
                <c:pt idx="7669">
                  <c:v>0.44542432000000004</c:v>
                </c:pt>
                <c:pt idx="7670">
                  <c:v>0.44548219000000006</c:v>
                </c:pt>
                <c:pt idx="7671">
                  <c:v>0.44554006000000002</c:v>
                </c:pt>
                <c:pt idx="7672">
                  <c:v>0.44559817000000002</c:v>
                </c:pt>
                <c:pt idx="7673">
                  <c:v>0.44565603999999998</c:v>
                </c:pt>
                <c:pt idx="7674">
                  <c:v>0.44571391000000005</c:v>
                </c:pt>
                <c:pt idx="7675">
                  <c:v>0.44577130999999998</c:v>
                </c:pt>
                <c:pt idx="7676">
                  <c:v>0.4458291800000001</c:v>
                </c:pt>
                <c:pt idx="7677">
                  <c:v>0.44588705000000001</c:v>
                </c:pt>
                <c:pt idx="7678">
                  <c:v>0.44594493000000002</c:v>
                </c:pt>
                <c:pt idx="7679">
                  <c:v>0.44600280000000003</c:v>
                </c:pt>
                <c:pt idx="7680">
                  <c:v>0.4460606700000001</c:v>
                </c:pt>
                <c:pt idx="7681">
                  <c:v>0.44611888000000005</c:v>
                </c:pt>
                <c:pt idx="7682">
                  <c:v>0.44617675000000001</c:v>
                </c:pt>
                <c:pt idx="7683">
                  <c:v>0.44623473999999996</c:v>
                </c:pt>
                <c:pt idx="7684">
                  <c:v>0.44629260999999998</c:v>
                </c:pt>
                <c:pt idx="7685">
                  <c:v>0.44634990000000002</c:v>
                </c:pt>
                <c:pt idx="7686">
                  <c:v>0.44640777000000004</c:v>
                </c:pt>
                <c:pt idx="7687">
                  <c:v>0.44646576000000004</c:v>
                </c:pt>
                <c:pt idx="7688">
                  <c:v>0.44652386000000005</c:v>
                </c:pt>
                <c:pt idx="7689">
                  <c:v>0.44658185</c:v>
                </c:pt>
                <c:pt idx="7690">
                  <c:v>0.44663971999999996</c:v>
                </c:pt>
                <c:pt idx="7691">
                  <c:v>0.44669769999999998</c:v>
                </c:pt>
                <c:pt idx="7692">
                  <c:v>0.44675557000000005</c:v>
                </c:pt>
                <c:pt idx="7693">
                  <c:v>0.44681287000000008</c:v>
                </c:pt>
                <c:pt idx="7694">
                  <c:v>0.4468708500000001</c:v>
                </c:pt>
                <c:pt idx="7695">
                  <c:v>0.44692872000000006</c:v>
                </c:pt>
                <c:pt idx="7696">
                  <c:v>0.44698659000000007</c:v>
                </c:pt>
                <c:pt idx="7697">
                  <c:v>0.44704481000000001</c:v>
                </c:pt>
                <c:pt idx="7698">
                  <c:v>0.44710268000000003</c:v>
                </c:pt>
                <c:pt idx="7699">
                  <c:v>0.44716055000000005</c:v>
                </c:pt>
                <c:pt idx="7700">
                  <c:v>0.44721819000000002</c:v>
                </c:pt>
                <c:pt idx="7701">
                  <c:v>0.44727605999999998</c:v>
                </c:pt>
                <c:pt idx="7702">
                  <c:v>0.44733393000000005</c:v>
                </c:pt>
                <c:pt idx="7703">
                  <c:v>0.44739192</c:v>
                </c:pt>
                <c:pt idx="7704">
                  <c:v>0.44744943999999998</c:v>
                </c:pt>
                <c:pt idx="7705">
                  <c:v>0.44750731000000005</c:v>
                </c:pt>
                <c:pt idx="7706">
                  <c:v>0.44756518000000001</c:v>
                </c:pt>
                <c:pt idx="7707">
                  <c:v>0.44762304999999997</c:v>
                </c:pt>
                <c:pt idx="7708">
                  <c:v>0.44768092000000004</c:v>
                </c:pt>
                <c:pt idx="7709">
                  <c:v>0.44773879</c:v>
                </c:pt>
                <c:pt idx="7710">
                  <c:v>0.44779666000000001</c:v>
                </c:pt>
                <c:pt idx="7711">
                  <c:v>0.44785465000000002</c:v>
                </c:pt>
                <c:pt idx="7712">
                  <c:v>0.44791252000000004</c:v>
                </c:pt>
                <c:pt idx="7713">
                  <c:v>0.44797039000000005</c:v>
                </c:pt>
                <c:pt idx="7714">
                  <c:v>0.44802837000000006</c:v>
                </c:pt>
                <c:pt idx="7715">
                  <c:v>0.44808624000000002</c:v>
                </c:pt>
                <c:pt idx="7716">
                  <c:v>0.44814411999999998</c:v>
                </c:pt>
                <c:pt idx="7717">
                  <c:v>0.44820199000000005</c:v>
                </c:pt>
                <c:pt idx="7718">
                  <c:v>0.44825962000000003</c:v>
                </c:pt>
                <c:pt idx="7719">
                  <c:v>0.4483174900000001</c:v>
                </c:pt>
                <c:pt idx="7720">
                  <c:v>0.4483754800000001</c:v>
                </c:pt>
                <c:pt idx="7721">
                  <c:v>0.44843347</c:v>
                </c:pt>
                <c:pt idx="7722">
                  <c:v>0.44849121999999997</c:v>
                </c:pt>
                <c:pt idx="7723">
                  <c:v>0.44854920999999998</c:v>
                </c:pt>
                <c:pt idx="7724">
                  <c:v>0.44860708000000005</c:v>
                </c:pt>
                <c:pt idx="7725">
                  <c:v>0.44866495000000001</c:v>
                </c:pt>
                <c:pt idx="7726">
                  <c:v>0.44872282000000002</c:v>
                </c:pt>
                <c:pt idx="7727">
                  <c:v>0.44878080000000004</c:v>
                </c:pt>
                <c:pt idx="7728">
                  <c:v>0.4488387900000001</c:v>
                </c:pt>
                <c:pt idx="7729">
                  <c:v>0.44889620000000002</c:v>
                </c:pt>
                <c:pt idx="7730">
                  <c:v>0.44895418000000004</c:v>
                </c:pt>
                <c:pt idx="7731">
                  <c:v>0.4490121700000001</c:v>
                </c:pt>
                <c:pt idx="7732">
                  <c:v>0.44907016000000005</c:v>
                </c:pt>
                <c:pt idx="7733">
                  <c:v>0.44912803000000001</c:v>
                </c:pt>
                <c:pt idx="7734">
                  <c:v>0.44918555000000004</c:v>
                </c:pt>
                <c:pt idx="7735">
                  <c:v>0.44924341999999995</c:v>
                </c:pt>
                <c:pt idx="7736">
                  <c:v>0.44930129000000002</c:v>
                </c:pt>
                <c:pt idx="7737">
                  <c:v>0.44935915999999998</c:v>
                </c:pt>
                <c:pt idx="7738">
                  <c:v>0.44941703</c:v>
                </c:pt>
                <c:pt idx="7739">
                  <c:v>0.44947502</c:v>
                </c:pt>
                <c:pt idx="7740">
                  <c:v>0.44953289000000002</c:v>
                </c:pt>
                <c:pt idx="7741">
                  <c:v>0.44959075999999998</c:v>
                </c:pt>
                <c:pt idx="7742">
                  <c:v>0.44964874000000005</c:v>
                </c:pt>
                <c:pt idx="7743">
                  <c:v>0.44970662</c:v>
                </c:pt>
                <c:pt idx="7744">
                  <c:v>0.44976449000000002</c:v>
                </c:pt>
                <c:pt idx="7745">
                  <c:v>0.44982259000000008</c:v>
                </c:pt>
                <c:pt idx="7746">
                  <c:v>0.44988046000000004</c:v>
                </c:pt>
                <c:pt idx="7747">
                  <c:v>0.44993833</c:v>
                </c:pt>
                <c:pt idx="7748">
                  <c:v>0.44999573999999998</c:v>
                </c:pt>
                <c:pt idx="7749">
                  <c:v>0.45005361000000005</c:v>
                </c:pt>
                <c:pt idx="7750">
                  <c:v>0.45011148000000001</c:v>
                </c:pt>
                <c:pt idx="7751">
                  <c:v>0.45016958000000001</c:v>
                </c:pt>
                <c:pt idx="7752">
                  <c:v>0.45022744999999997</c:v>
                </c:pt>
                <c:pt idx="7753">
                  <c:v>0.45028554999999998</c:v>
                </c:pt>
                <c:pt idx="7754">
                  <c:v>0.45034342000000005</c:v>
                </c:pt>
                <c:pt idx="7755">
                  <c:v>0.45040083000000003</c:v>
                </c:pt>
                <c:pt idx="7756">
                  <c:v>0.4504587000000001</c:v>
                </c:pt>
                <c:pt idx="7757">
                  <c:v>0.45051657000000006</c:v>
                </c:pt>
                <c:pt idx="7758">
                  <c:v>0.45057455000000002</c:v>
                </c:pt>
                <c:pt idx="7759">
                  <c:v>0.45063242999999997</c:v>
                </c:pt>
                <c:pt idx="7760">
                  <c:v>0.45069030000000004</c:v>
                </c:pt>
                <c:pt idx="7761">
                  <c:v>0.45074817</c:v>
                </c:pt>
                <c:pt idx="7762">
                  <c:v>0.45080627000000006</c:v>
                </c:pt>
                <c:pt idx="7763">
                  <c:v>0.45086414000000002</c:v>
                </c:pt>
                <c:pt idx="7764">
                  <c:v>0.45092201000000004</c:v>
                </c:pt>
                <c:pt idx="7765">
                  <c:v>0.45097988000000006</c:v>
                </c:pt>
                <c:pt idx="7766">
                  <c:v>0.45103739999999998</c:v>
                </c:pt>
                <c:pt idx="7767">
                  <c:v>0.45109527000000005</c:v>
                </c:pt>
                <c:pt idx="7768">
                  <c:v>0.45115313999999995</c:v>
                </c:pt>
                <c:pt idx="7769">
                  <c:v>0.45121100999999997</c:v>
                </c:pt>
                <c:pt idx="7770">
                  <c:v>0.45126900000000003</c:v>
                </c:pt>
                <c:pt idx="7771">
                  <c:v>0.45132687000000016</c:v>
                </c:pt>
                <c:pt idx="7772">
                  <c:v>0.45138486000000011</c:v>
                </c:pt>
                <c:pt idx="7773">
                  <c:v>0.45144273000000001</c:v>
                </c:pt>
                <c:pt idx="7774">
                  <c:v>0.45150060000000003</c:v>
                </c:pt>
                <c:pt idx="7775">
                  <c:v>0.4515584700000001</c:v>
                </c:pt>
                <c:pt idx="7776">
                  <c:v>0.45161634</c:v>
                </c:pt>
                <c:pt idx="7777">
                  <c:v>0.45167421000000002</c:v>
                </c:pt>
                <c:pt idx="7778">
                  <c:v>0.45173218999999998</c:v>
                </c:pt>
                <c:pt idx="7779">
                  <c:v>0.45179005999999999</c:v>
                </c:pt>
                <c:pt idx="7780">
                  <c:v>0.45184793000000001</c:v>
                </c:pt>
                <c:pt idx="7781">
                  <c:v>0.45190545999999998</c:v>
                </c:pt>
                <c:pt idx="7782">
                  <c:v>0.45196344000000005</c:v>
                </c:pt>
                <c:pt idx="7783">
                  <c:v>0.45202131000000001</c:v>
                </c:pt>
                <c:pt idx="7784">
                  <c:v>0.45207918000000002</c:v>
                </c:pt>
                <c:pt idx="7785">
                  <c:v>0.45213716999999998</c:v>
                </c:pt>
                <c:pt idx="7786">
                  <c:v>0.45219503999999999</c:v>
                </c:pt>
                <c:pt idx="7787">
                  <c:v>0.45225291000000001</c:v>
                </c:pt>
                <c:pt idx="7788">
                  <c:v>0.4523104300000001</c:v>
                </c:pt>
                <c:pt idx="7789">
                  <c:v>0.4523684200000001</c:v>
                </c:pt>
                <c:pt idx="7790">
                  <c:v>0.45242629000000006</c:v>
                </c:pt>
                <c:pt idx="7791">
                  <c:v>0.45248416000000008</c:v>
                </c:pt>
                <c:pt idx="7792">
                  <c:v>0.45254202999999998</c:v>
                </c:pt>
                <c:pt idx="7793">
                  <c:v>0.4525999</c:v>
                </c:pt>
                <c:pt idx="7794">
                  <c:v>0.45265789000000001</c:v>
                </c:pt>
                <c:pt idx="7795">
                  <c:v>0.45271587000000002</c:v>
                </c:pt>
                <c:pt idx="7796">
                  <c:v>0.45277385999999997</c:v>
                </c:pt>
                <c:pt idx="7797">
                  <c:v>0.45283173000000004</c:v>
                </c:pt>
                <c:pt idx="7798">
                  <c:v>0.45288960000000006</c:v>
                </c:pt>
                <c:pt idx="7799">
                  <c:v>0.45294700999999998</c:v>
                </c:pt>
                <c:pt idx="7800">
                  <c:v>0.45300522999999998</c:v>
                </c:pt>
                <c:pt idx="7801">
                  <c:v>0.45306321000000005</c:v>
                </c:pt>
                <c:pt idx="7802">
                  <c:v>0.45312108000000001</c:v>
                </c:pt>
                <c:pt idx="7803">
                  <c:v>0.4531784900000001</c:v>
                </c:pt>
                <c:pt idx="7804">
                  <c:v>0.45323636</c:v>
                </c:pt>
                <c:pt idx="7805">
                  <c:v>0.45329434999999996</c:v>
                </c:pt>
                <c:pt idx="7806">
                  <c:v>0.45335222000000003</c:v>
                </c:pt>
                <c:pt idx="7807">
                  <c:v>0.4534100900000001</c:v>
                </c:pt>
                <c:pt idx="7808">
                  <c:v>0.45346807000000006</c:v>
                </c:pt>
                <c:pt idx="7809">
                  <c:v>0.45352594000000002</c:v>
                </c:pt>
                <c:pt idx="7810">
                  <c:v>0.45358381000000003</c:v>
                </c:pt>
                <c:pt idx="7811">
                  <c:v>0.45364168000000005</c:v>
                </c:pt>
                <c:pt idx="7812">
                  <c:v>0.45369967</c:v>
                </c:pt>
                <c:pt idx="7813">
                  <c:v>0.45375777</c:v>
                </c:pt>
                <c:pt idx="7814">
                  <c:v>0.45381495000000011</c:v>
                </c:pt>
                <c:pt idx="7815">
                  <c:v>0.45387282000000007</c:v>
                </c:pt>
                <c:pt idx="7816">
                  <c:v>0.45393080000000002</c:v>
                </c:pt>
                <c:pt idx="7817">
                  <c:v>0.45398868000000009</c:v>
                </c:pt>
                <c:pt idx="7818">
                  <c:v>0.45404666000000005</c:v>
                </c:pt>
                <c:pt idx="7819">
                  <c:v>0.45410453000000001</c:v>
                </c:pt>
                <c:pt idx="7820">
                  <c:v>0.45416240000000002</c:v>
                </c:pt>
                <c:pt idx="7821">
                  <c:v>0.45422004000000005</c:v>
                </c:pt>
                <c:pt idx="7822">
                  <c:v>0.45427791000000001</c:v>
                </c:pt>
                <c:pt idx="7823">
                  <c:v>0.45433578000000002</c:v>
                </c:pt>
                <c:pt idx="7824">
                  <c:v>0.45439388000000008</c:v>
                </c:pt>
                <c:pt idx="7825">
                  <c:v>0.45445175000000004</c:v>
                </c:pt>
                <c:pt idx="7826">
                  <c:v>0.45450962</c:v>
                </c:pt>
                <c:pt idx="7827">
                  <c:v>0.45456749000000002</c:v>
                </c:pt>
                <c:pt idx="7828">
                  <c:v>0.45462548000000008</c:v>
                </c:pt>
                <c:pt idx="7829">
                  <c:v>0.45468335000000004</c:v>
                </c:pt>
                <c:pt idx="7830">
                  <c:v>0.45474121999999995</c:v>
                </c:pt>
                <c:pt idx="7831">
                  <c:v>0.45479873999999998</c:v>
                </c:pt>
                <c:pt idx="7832">
                  <c:v>0.4548566200000001</c:v>
                </c:pt>
                <c:pt idx="7833">
                  <c:v>0.45491449000000006</c:v>
                </c:pt>
                <c:pt idx="7834">
                  <c:v>0.45497293000000005</c:v>
                </c:pt>
                <c:pt idx="7835">
                  <c:v>0.45503022999999998</c:v>
                </c:pt>
                <c:pt idx="7836">
                  <c:v>0.45508844000000004</c:v>
                </c:pt>
                <c:pt idx="7837">
                  <c:v>0.4551462</c:v>
                </c:pt>
                <c:pt idx="7838">
                  <c:v>0.45520394999999997</c:v>
                </c:pt>
                <c:pt idx="7839">
                  <c:v>0.45526181999999998</c:v>
                </c:pt>
                <c:pt idx="7840">
                  <c:v>0.45532004000000004</c:v>
                </c:pt>
                <c:pt idx="7841">
                  <c:v>0.45537756000000007</c:v>
                </c:pt>
                <c:pt idx="7842">
                  <c:v>0.45543531999999998</c:v>
                </c:pt>
                <c:pt idx="7843">
                  <c:v>0.45549353999999997</c:v>
                </c:pt>
                <c:pt idx="7844">
                  <c:v>0.45555106000000001</c:v>
                </c:pt>
                <c:pt idx="7845">
                  <c:v>0.45560928000000001</c:v>
                </c:pt>
                <c:pt idx="7846">
                  <c:v>0.45566714999999997</c:v>
                </c:pt>
                <c:pt idx="7847">
                  <c:v>0.45572512999999998</c:v>
                </c:pt>
                <c:pt idx="7848">
                  <c:v>0.4557830000000001</c:v>
                </c:pt>
                <c:pt idx="7849">
                  <c:v>0.45584041000000003</c:v>
                </c:pt>
                <c:pt idx="7850">
                  <c:v>0.4558982800000001</c:v>
                </c:pt>
                <c:pt idx="7851">
                  <c:v>0.4559565000000001</c:v>
                </c:pt>
                <c:pt idx="7852">
                  <c:v>0.45601437000000006</c:v>
                </c:pt>
                <c:pt idx="7853">
                  <c:v>0.45607224000000002</c:v>
                </c:pt>
                <c:pt idx="7854">
                  <c:v>0.45613023000000003</c:v>
                </c:pt>
                <c:pt idx="7855">
                  <c:v>0.4561881000000001</c:v>
                </c:pt>
                <c:pt idx="7856">
                  <c:v>0.45624550000000003</c:v>
                </c:pt>
                <c:pt idx="7857">
                  <c:v>0.4563033700000001</c:v>
                </c:pt>
                <c:pt idx="7858">
                  <c:v>0.4563614800000001</c:v>
                </c:pt>
                <c:pt idx="7859">
                  <c:v>0.45641935</c:v>
                </c:pt>
                <c:pt idx="7860">
                  <c:v>0.45647722000000002</c:v>
                </c:pt>
                <c:pt idx="7861">
                  <c:v>0.45653508999999998</c:v>
                </c:pt>
                <c:pt idx="7862">
                  <c:v>0.45659296000000005</c:v>
                </c:pt>
                <c:pt idx="7863">
                  <c:v>0.45665094000000001</c:v>
                </c:pt>
                <c:pt idx="7864">
                  <c:v>0.45670881000000002</c:v>
                </c:pt>
                <c:pt idx="7865">
                  <c:v>0.45676668000000004</c:v>
                </c:pt>
                <c:pt idx="7866">
                  <c:v>0.45682467000000015</c:v>
                </c:pt>
                <c:pt idx="7867">
                  <c:v>0.45688254000000006</c:v>
                </c:pt>
                <c:pt idx="7868">
                  <c:v>0.45693994999999998</c:v>
                </c:pt>
                <c:pt idx="7869">
                  <c:v>0.45699782</c:v>
                </c:pt>
                <c:pt idx="7870">
                  <c:v>0.45705569000000001</c:v>
                </c:pt>
                <c:pt idx="7871">
                  <c:v>0.45711355999999997</c:v>
                </c:pt>
                <c:pt idx="7872">
                  <c:v>0.45717154999999998</c:v>
                </c:pt>
                <c:pt idx="7873">
                  <c:v>0.45722942</c:v>
                </c:pt>
                <c:pt idx="7874">
                  <c:v>0.45728729000000001</c:v>
                </c:pt>
                <c:pt idx="7875">
                  <c:v>0.45734515999999997</c:v>
                </c:pt>
                <c:pt idx="7876">
                  <c:v>0.45740303000000004</c:v>
                </c:pt>
                <c:pt idx="7877">
                  <c:v>0.45746090000000006</c:v>
                </c:pt>
                <c:pt idx="7878">
                  <c:v>0.45751877000000007</c:v>
                </c:pt>
                <c:pt idx="7879">
                  <c:v>0.4575764100000001</c:v>
                </c:pt>
                <c:pt idx="7880">
                  <c:v>0.45763428</c:v>
                </c:pt>
                <c:pt idx="7881">
                  <c:v>0.45769226000000002</c:v>
                </c:pt>
                <c:pt idx="7882">
                  <c:v>0.45775025000000003</c:v>
                </c:pt>
                <c:pt idx="7883">
                  <c:v>0.4578080000000001</c:v>
                </c:pt>
                <c:pt idx="7884">
                  <c:v>0.45786599000000006</c:v>
                </c:pt>
                <c:pt idx="7885">
                  <c:v>0.45792386000000007</c:v>
                </c:pt>
                <c:pt idx="7886">
                  <c:v>0.45798162000000003</c:v>
                </c:pt>
                <c:pt idx="7887">
                  <c:v>0.45803949000000005</c:v>
                </c:pt>
                <c:pt idx="7888">
                  <c:v>0.45809736000000001</c:v>
                </c:pt>
                <c:pt idx="7889">
                  <c:v>0.45815522999999997</c:v>
                </c:pt>
                <c:pt idx="7890">
                  <c:v>0.45821309999999998</c:v>
                </c:pt>
                <c:pt idx="7891">
                  <c:v>0.45827108</c:v>
                </c:pt>
                <c:pt idx="7892">
                  <c:v>0.45832907000000006</c:v>
                </c:pt>
                <c:pt idx="7893">
                  <c:v>0.45838694000000008</c:v>
                </c:pt>
                <c:pt idx="7894">
                  <c:v>0.45844504000000003</c:v>
                </c:pt>
                <c:pt idx="7895">
                  <c:v>0.45850233000000001</c:v>
                </c:pt>
                <c:pt idx="7896">
                  <c:v>0.45856020000000003</c:v>
                </c:pt>
                <c:pt idx="7897">
                  <c:v>0.4586180700000001</c:v>
                </c:pt>
                <c:pt idx="7898">
                  <c:v>0.45867606000000005</c:v>
                </c:pt>
                <c:pt idx="7899">
                  <c:v>0.45873392999999996</c:v>
                </c:pt>
                <c:pt idx="7900">
                  <c:v>0.45879180000000003</c:v>
                </c:pt>
                <c:pt idx="7901">
                  <c:v>0.45885002000000008</c:v>
                </c:pt>
                <c:pt idx="7902">
                  <c:v>0.45890789000000004</c:v>
                </c:pt>
                <c:pt idx="7903">
                  <c:v>0.45896576000000006</c:v>
                </c:pt>
                <c:pt idx="7904">
                  <c:v>0.45902363000000002</c:v>
                </c:pt>
                <c:pt idx="7905">
                  <c:v>0.45908150000000003</c:v>
                </c:pt>
                <c:pt idx="7906">
                  <c:v>0.45913937000000005</c:v>
                </c:pt>
                <c:pt idx="7907">
                  <c:v>0.45919723999999995</c:v>
                </c:pt>
                <c:pt idx="7908">
                  <c:v>0.45925465000000004</c:v>
                </c:pt>
                <c:pt idx="7909">
                  <c:v>0.45931252000000006</c:v>
                </c:pt>
                <c:pt idx="7910">
                  <c:v>0.45937039000000007</c:v>
                </c:pt>
                <c:pt idx="7911">
                  <c:v>0.45942826000000003</c:v>
                </c:pt>
                <c:pt idx="7912">
                  <c:v>0.4594861300000001</c:v>
                </c:pt>
                <c:pt idx="7913">
                  <c:v>0.45954412</c:v>
                </c:pt>
                <c:pt idx="7914">
                  <c:v>0.45960210000000001</c:v>
                </c:pt>
                <c:pt idx="7915">
                  <c:v>0.45965997000000003</c:v>
                </c:pt>
                <c:pt idx="7916">
                  <c:v>0.45971795999999998</c:v>
                </c:pt>
                <c:pt idx="7917">
                  <c:v>0.45977571</c:v>
                </c:pt>
                <c:pt idx="7918">
                  <c:v>0.45983370000000001</c:v>
                </c:pt>
                <c:pt idx="7919">
                  <c:v>0.45989157000000008</c:v>
                </c:pt>
                <c:pt idx="7920">
                  <c:v>0.45994944000000004</c:v>
                </c:pt>
                <c:pt idx="7921">
                  <c:v>0.46000743000000005</c:v>
                </c:pt>
                <c:pt idx="7922">
                  <c:v>0.46006483000000004</c:v>
                </c:pt>
                <c:pt idx="7923">
                  <c:v>0.46012270000000005</c:v>
                </c:pt>
                <c:pt idx="7924">
                  <c:v>0.46018057000000007</c:v>
                </c:pt>
                <c:pt idx="7925">
                  <c:v>0.46023868000000001</c:v>
                </c:pt>
                <c:pt idx="7926">
                  <c:v>0.46029642999999998</c:v>
                </c:pt>
                <c:pt idx="7927">
                  <c:v>0.4603544200000001</c:v>
                </c:pt>
                <c:pt idx="7928">
                  <c:v>0.46041229000000006</c:v>
                </c:pt>
                <c:pt idx="7929">
                  <c:v>0.46047027000000007</c:v>
                </c:pt>
                <c:pt idx="7930">
                  <c:v>0.46052814000000003</c:v>
                </c:pt>
                <c:pt idx="7931">
                  <c:v>0.4605859000000001</c:v>
                </c:pt>
                <c:pt idx="7932">
                  <c:v>0.460644</c:v>
                </c:pt>
                <c:pt idx="7933">
                  <c:v>0.46070187000000001</c:v>
                </c:pt>
                <c:pt idx="7934">
                  <c:v>0.46075939000000005</c:v>
                </c:pt>
                <c:pt idx="7935">
                  <c:v>0.46081726000000006</c:v>
                </c:pt>
                <c:pt idx="7936">
                  <c:v>0.46087525000000001</c:v>
                </c:pt>
                <c:pt idx="7937">
                  <c:v>0.46093311999999997</c:v>
                </c:pt>
                <c:pt idx="7938">
                  <c:v>0.46099121999999998</c:v>
                </c:pt>
                <c:pt idx="7939">
                  <c:v>0.46104909000000005</c:v>
                </c:pt>
                <c:pt idx="7940">
                  <c:v>0.46110638000000004</c:v>
                </c:pt>
                <c:pt idx="7941">
                  <c:v>0.46116449000000004</c:v>
                </c:pt>
                <c:pt idx="7942">
                  <c:v>0.46122236000000005</c:v>
                </c:pt>
                <c:pt idx="7943">
                  <c:v>0.46128023000000001</c:v>
                </c:pt>
                <c:pt idx="7944">
                  <c:v>0.46133821000000008</c:v>
                </c:pt>
                <c:pt idx="7945">
                  <c:v>0.4613960800000001</c:v>
                </c:pt>
                <c:pt idx="7946">
                  <c:v>0.46145395</c:v>
                </c:pt>
                <c:pt idx="7947">
                  <c:v>0.46151182000000002</c:v>
                </c:pt>
                <c:pt idx="7948">
                  <c:v>0.46156969000000003</c:v>
                </c:pt>
                <c:pt idx="7949">
                  <c:v>0.46162756000000005</c:v>
                </c:pt>
                <c:pt idx="7950">
                  <c:v>0.46168555</c:v>
                </c:pt>
                <c:pt idx="7951">
                  <c:v>0.46174306999999998</c:v>
                </c:pt>
                <c:pt idx="7952">
                  <c:v>0.46180083000000005</c:v>
                </c:pt>
                <c:pt idx="7953">
                  <c:v>0.46185881000000006</c:v>
                </c:pt>
                <c:pt idx="7954">
                  <c:v>0.46191668000000008</c:v>
                </c:pt>
                <c:pt idx="7955">
                  <c:v>0.46197455000000004</c:v>
                </c:pt>
                <c:pt idx="7956">
                  <c:v>0.46203243000000005</c:v>
                </c:pt>
                <c:pt idx="7957">
                  <c:v>0.46209041000000001</c:v>
                </c:pt>
                <c:pt idx="7958">
                  <c:v>0.46214828000000002</c:v>
                </c:pt>
                <c:pt idx="7959">
                  <c:v>0.46220614999999998</c:v>
                </c:pt>
                <c:pt idx="7960">
                  <c:v>0.46226425000000004</c:v>
                </c:pt>
                <c:pt idx="7961">
                  <c:v>0.46232224000000005</c:v>
                </c:pt>
                <c:pt idx="7962">
                  <c:v>0.46238011000000007</c:v>
                </c:pt>
                <c:pt idx="7963">
                  <c:v>0.46243752000000005</c:v>
                </c:pt>
                <c:pt idx="7964">
                  <c:v>0.4624955</c:v>
                </c:pt>
                <c:pt idx="7965">
                  <c:v>0.46255337000000002</c:v>
                </c:pt>
                <c:pt idx="7966">
                  <c:v>0.46261136000000008</c:v>
                </c:pt>
                <c:pt idx="7967">
                  <c:v>0.46266934999999998</c:v>
                </c:pt>
                <c:pt idx="7968">
                  <c:v>0.46272722000000005</c:v>
                </c:pt>
                <c:pt idx="7969">
                  <c:v>0.46278509000000001</c:v>
                </c:pt>
                <c:pt idx="7970">
                  <c:v>0.46284296000000014</c:v>
                </c:pt>
                <c:pt idx="7971">
                  <c:v>0.46290048000000006</c:v>
                </c:pt>
                <c:pt idx="7972">
                  <c:v>0.46295835000000002</c:v>
                </c:pt>
                <c:pt idx="7973">
                  <c:v>0.46301634000000008</c:v>
                </c:pt>
                <c:pt idx="7974">
                  <c:v>0.4630742100000001</c:v>
                </c:pt>
                <c:pt idx="7975">
                  <c:v>0.46313208</c:v>
                </c:pt>
                <c:pt idx="7976">
                  <c:v>0.46318983000000002</c:v>
                </c:pt>
                <c:pt idx="7977">
                  <c:v>0.46324759000000004</c:v>
                </c:pt>
                <c:pt idx="7978">
                  <c:v>0.46330557000000006</c:v>
                </c:pt>
                <c:pt idx="7979">
                  <c:v>0.46336333000000002</c:v>
                </c:pt>
                <c:pt idx="7980">
                  <c:v>0.46342131000000003</c:v>
                </c:pt>
                <c:pt idx="7981">
                  <c:v>0.46347930000000004</c:v>
                </c:pt>
                <c:pt idx="7982">
                  <c:v>0.46353717</c:v>
                </c:pt>
                <c:pt idx="7983">
                  <c:v>0.46359503999999996</c:v>
                </c:pt>
                <c:pt idx="7984">
                  <c:v>0.46365291000000003</c:v>
                </c:pt>
                <c:pt idx="7985">
                  <c:v>0.46371090000000004</c:v>
                </c:pt>
                <c:pt idx="7986">
                  <c:v>0.46376877000000005</c:v>
                </c:pt>
                <c:pt idx="7987">
                  <c:v>0.46382664000000007</c:v>
                </c:pt>
                <c:pt idx="7988">
                  <c:v>0.46388451000000014</c:v>
                </c:pt>
                <c:pt idx="7989">
                  <c:v>0.4639423800000001</c:v>
                </c:pt>
                <c:pt idx="7990">
                  <c:v>0.46400037000000005</c:v>
                </c:pt>
                <c:pt idx="7991">
                  <c:v>0.46405824000000001</c:v>
                </c:pt>
                <c:pt idx="7992">
                  <c:v>0.46411564</c:v>
                </c:pt>
                <c:pt idx="7993">
                  <c:v>0.46417351000000001</c:v>
                </c:pt>
                <c:pt idx="7994">
                  <c:v>0.46423138000000003</c:v>
                </c:pt>
                <c:pt idx="7995">
                  <c:v>0.46428925000000004</c:v>
                </c:pt>
                <c:pt idx="7996">
                  <c:v>0.46434712</c:v>
                </c:pt>
                <c:pt idx="7997">
                  <c:v>0.46440499000000007</c:v>
                </c:pt>
                <c:pt idx="7998">
                  <c:v>0.46446298000000014</c:v>
                </c:pt>
                <c:pt idx="7999">
                  <c:v>0.4645208500000001</c:v>
                </c:pt>
                <c:pt idx="8000">
                  <c:v>0.4645788400000001</c:v>
                </c:pt>
                <c:pt idx="8001">
                  <c:v>0.46463671000000001</c:v>
                </c:pt>
                <c:pt idx="8002">
                  <c:v>0.46469458000000002</c:v>
                </c:pt>
                <c:pt idx="8003">
                  <c:v>0.46475244999999998</c:v>
                </c:pt>
                <c:pt idx="8004">
                  <c:v>0.46481032000000005</c:v>
                </c:pt>
                <c:pt idx="8005">
                  <c:v>0.46486819000000007</c:v>
                </c:pt>
                <c:pt idx="8006">
                  <c:v>0.46492606000000003</c:v>
                </c:pt>
                <c:pt idx="8007">
                  <c:v>0.46498405000000004</c:v>
                </c:pt>
                <c:pt idx="8008">
                  <c:v>0.46504203</c:v>
                </c:pt>
                <c:pt idx="8009">
                  <c:v>0.46509931999999998</c:v>
                </c:pt>
                <c:pt idx="8010">
                  <c:v>0.46515719</c:v>
                </c:pt>
                <c:pt idx="8011">
                  <c:v>0.46521506000000001</c:v>
                </c:pt>
                <c:pt idx="8012">
                  <c:v>0.46527293000000003</c:v>
                </c:pt>
                <c:pt idx="8013">
                  <c:v>0.4653308000000001</c:v>
                </c:pt>
                <c:pt idx="8014">
                  <c:v>0.46538868000000011</c:v>
                </c:pt>
                <c:pt idx="8015">
                  <c:v>0.46544689000000006</c:v>
                </c:pt>
                <c:pt idx="8016">
                  <c:v>0.46550488000000007</c:v>
                </c:pt>
                <c:pt idx="8017">
                  <c:v>0.46556275000000008</c:v>
                </c:pt>
                <c:pt idx="8018">
                  <c:v>0.4656206200000001</c:v>
                </c:pt>
                <c:pt idx="8019">
                  <c:v>0.4656786100000001</c:v>
                </c:pt>
                <c:pt idx="8020">
                  <c:v>0.46573648000000001</c:v>
                </c:pt>
                <c:pt idx="8021">
                  <c:v>0.46579377</c:v>
                </c:pt>
                <c:pt idx="8022">
                  <c:v>0.46585187000000006</c:v>
                </c:pt>
                <c:pt idx="8023">
                  <c:v>0.46590962000000002</c:v>
                </c:pt>
                <c:pt idx="8024">
                  <c:v>0.46596749000000004</c:v>
                </c:pt>
                <c:pt idx="8025">
                  <c:v>0.4660254800000001</c:v>
                </c:pt>
                <c:pt idx="8026">
                  <c:v>0.46608335000000001</c:v>
                </c:pt>
                <c:pt idx="8027">
                  <c:v>0.46614121999999997</c:v>
                </c:pt>
                <c:pt idx="8028">
                  <c:v>0.46619908999999998</c:v>
                </c:pt>
                <c:pt idx="8029">
                  <c:v>0.46625696000000005</c:v>
                </c:pt>
                <c:pt idx="8030">
                  <c:v>0.46631483000000007</c:v>
                </c:pt>
                <c:pt idx="8031">
                  <c:v>0.46637282000000008</c:v>
                </c:pt>
                <c:pt idx="8032">
                  <c:v>0.46643069000000004</c:v>
                </c:pt>
                <c:pt idx="8033">
                  <c:v>0.46648868000000016</c:v>
                </c:pt>
                <c:pt idx="8034">
                  <c:v>0.46654608000000003</c:v>
                </c:pt>
                <c:pt idx="8035">
                  <c:v>0.46660395000000005</c:v>
                </c:pt>
                <c:pt idx="8036">
                  <c:v>0.46666182</c:v>
                </c:pt>
                <c:pt idx="8037">
                  <c:v>0.46671969000000002</c:v>
                </c:pt>
                <c:pt idx="8038">
                  <c:v>0.46677755999999998</c:v>
                </c:pt>
                <c:pt idx="8039">
                  <c:v>0.46683555000000004</c:v>
                </c:pt>
                <c:pt idx="8040">
                  <c:v>0.46689342</c:v>
                </c:pt>
                <c:pt idx="8041">
                  <c:v>0.46695141000000001</c:v>
                </c:pt>
                <c:pt idx="8042">
                  <c:v>0.46700939000000002</c:v>
                </c:pt>
                <c:pt idx="8043">
                  <c:v>0.46706738000000003</c:v>
                </c:pt>
                <c:pt idx="8044">
                  <c:v>0.46712513</c:v>
                </c:pt>
                <c:pt idx="8045">
                  <c:v>0.46718312000000001</c:v>
                </c:pt>
                <c:pt idx="8046">
                  <c:v>0.46724099000000002</c:v>
                </c:pt>
                <c:pt idx="8047">
                  <c:v>0.46729898000000003</c:v>
                </c:pt>
                <c:pt idx="8048">
                  <c:v>0.46735627000000007</c:v>
                </c:pt>
                <c:pt idx="8049">
                  <c:v>0.46741414000000003</c:v>
                </c:pt>
                <c:pt idx="8050">
                  <c:v>0.4674720100000001</c:v>
                </c:pt>
                <c:pt idx="8051">
                  <c:v>0.46752988000000006</c:v>
                </c:pt>
                <c:pt idx="8052">
                  <c:v>0.46758775000000002</c:v>
                </c:pt>
                <c:pt idx="8053">
                  <c:v>0.46764573999999998</c:v>
                </c:pt>
                <c:pt idx="8054">
                  <c:v>0.46770361000000005</c:v>
                </c:pt>
                <c:pt idx="8055">
                  <c:v>0.46776148000000001</c:v>
                </c:pt>
                <c:pt idx="8056">
                  <c:v>0.46781935000000002</c:v>
                </c:pt>
                <c:pt idx="8057">
                  <c:v>0.46787745000000003</c:v>
                </c:pt>
                <c:pt idx="8058">
                  <c:v>0.46793532000000004</c:v>
                </c:pt>
                <c:pt idx="8059">
                  <c:v>0.46799319</c:v>
                </c:pt>
                <c:pt idx="8060">
                  <c:v>0.46805060000000004</c:v>
                </c:pt>
                <c:pt idx="8061">
                  <c:v>0.46810858000000005</c:v>
                </c:pt>
                <c:pt idx="8062">
                  <c:v>0.46816645000000001</c:v>
                </c:pt>
                <c:pt idx="8063">
                  <c:v>0.46822432000000008</c:v>
                </c:pt>
                <c:pt idx="8064">
                  <c:v>0.46828231000000003</c:v>
                </c:pt>
                <c:pt idx="8065">
                  <c:v>0.46834041000000004</c:v>
                </c:pt>
                <c:pt idx="8066">
                  <c:v>0.46839828000000006</c:v>
                </c:pt>
                <c:pt idx="8067">
                  <c:v>0.46845615000000002</c:v>
                </c:pt>
                <c:pt idx="8068">
                  <c:v>0.46851402000000003</c:v>
                </c:pt>
                <c:pt idx="8069">
                  <c:v>0.4685718900000001</c:v>
                </c:pt>
                <c:pt idx="8070">
                  <c:v>0.46862942000000002</c:v>
                </c:pt>
                <c:pt idx="8071">
                  <c:v>0.46868729000000003</c:v>
                </c:pt>
                <c:pt idx="8072">
                  <c:v>0.46874515999999999</c:v>
                </c:pt>
                <c:pt idx="8073">
                  <c:v>0.46880303000000001</c:v>
                </c:pt>
                <c:pt idx="8074">
                  <c:v>0.46886090000000008</c:v>
                </c:pt>
                <c:pt idx="8075">
                  <c:v>0.46891888000000009</c:v>
                </c:pt>
                <c:pt idx="8076">
                  <c:v>0.46897710000000004</c:v>
                </c:pt>
                <c:pt idx="8077">
                  <c:v>0.46903497000000005</c:v>
                </c:pt>
                <c:pt idx="8078">
                  <c:v>0.46909284000000001</c:v>
                </c:pt>
                <c:pt idx="8079">
                  <c:v>0.46915071000000008</c:v>
                </c:pt>
                <c:pt idx="8080">
                  <c:v>0.4692085800000001</c:v>
                </c:pt>
                <c:pt idx="8081">
                  <c:v>0.46926587000000003</c:v>
                </c:pt>
                <c:pt idx="8082">
                  <c:v>0.4693237400000001</c:v>
                </c:pt>
                <c:pt idx="8083">
                  <c:v>0.46938173000000005</c:v>
                </c:pt>
                <c:pt idx="8084">
                  <c:v>0.46943972</c:v>
                </c:pt>
                <c:pt idx="8085">
                  <c:v>0.46949759000000002</c:v>
                </c:pt>
                <c:pt idx="8086">
                  <c:v>0.46955545999999998</c:v>
                </c:pt>
                <c:pt idx="8087">
                  <c:v>0.46961333</c:v>
                </c:pt>
                <c:pt idx="8088">
                  <c:v>0.46967120000000001</c:v>
                </c:pt>
                <c:pt idx="8089">
                  <c:v>0.46972907000000008</c:v>
                </c:pt>
                <c:pt idx="8090">
                  <c:v>0.46978717000000003</c:v>
                </c:pt>
                <c:pt idx="8091">
                  <c:v>0.46984504000000005</c:v>
                </c:pt>
                <c:pt idx="8092">
                  <c:v>0.46990280000000006</c:v>
                </c:pt>
                <c:pt idx="8093">
                  <c:v>0.46996067000000008</c:v>
                </c:pt>
                <c:pt idx="8094">
                  <c:v>0.47001854000000004</c:v>
                </c:pt>
                <c:pt idx="8095">
                  <c:v>0.47007652000000005</c:v>
                </c:pt>
                <c:pt idx="8096">
                  <c:v>0.47013381000000004</c:v>
                </c:pt>
                <c:pt idx="8097">
                  <c:v>0.47019180000000005</c:v>
                </c:pt>
                <c:pt idx="8098">
                  <c:v>0.47024967000000001</c:v>
                </c:pt>
                <c:pt idx="8099">
                  <c:v>0.47030754000000002</c:v>
                </c:pt>
                <c:pt idx="8100">
                  <c:v>0.47036553000000003</c:v>
                </c:pt>
                <c:pt idx="8101">
                  <c:v>0.4704234000000001</c:v>
                </c:pt>
                <c:pt idx="8102">
                  <c:v>0.47048127000000006</c:v>
                </c:pt>
                <c:pt idx="8103">
                  <c:v>0.47053913999999997</c:v>
                </c:pt>
                <c:pt idx="8104">
                  <c:v>0.47059700999999998</c:v>
                </c:pt>
                <c:pt idx="8105">
                  <c:v>0.47065488000000005</c:v>
                </c:pt>
                <c:pt idx="8106">
                  <c:v>0.47071275000000001</c:v>
                </c:pt>
                <c:pt idx="8107">
                  <c:v>0.47077085000000002</c:v>
                </c:pt>
                <c:pt idx="8108">
                  <c:v>0.47082884000000014</c:v>
                </c:pt>
                <c:pt idx="8109">
                  <c:v>0.47088636000000011</c:v>
                </c:pt>
                <c:pt idx="8110">
                  <c:v>0.47094423000000002</c:v>
                </c:pt>
                <c:pt idx="8111">
                  <c:v>0.47100210000000003</c:v>
                </c:pt>
                <c:pt idx="8112">
                  <c:v>0.47105997000000011</c:v>
                </c:pt>
                <c:pt idx="8113">
                  <c:v>0.47111796000000006</c:v>
                </c:pt>
                <c:pt idx="8114">
                  <c:v>0.47117583000000002</c:v>
                </c:pt>
                <c:pt idx="8115">
                  <c:v>0.47123369999999998</c:v>
                </c:pt>
                <c:pt idx="8116">
                  <c:v>0.47129157000000005</c:v>
                </c:pt>
                <c:pt idx="8117">
                  <c:v>0.47134944000000001</c:v>
                </c:pt>
                <c:pt idx="8118">
                  <c:v>0.47140731000000002</c:v>
                </c:pt>
                <c:pt idx="8119">
                  <c:v>0.47146530000000003</c:v>
                </c:pt>
                <c:pt idx="8120">
                  <c:v>0.4715231700000001</c:v>
                </c:pt>
                <c:pt idx="8121">
                  <c:v>0.47158104000000001</c:v>
                </c:pt>
                <c:pt idx="8122">
                  <c:v>0.47163855999999998</c:v>
                </c:pt>
                <c:pt idx="8123">
                  <c:v>0.47169643</c:v>
                </c:pt>
                <c:pt idx="8124">
                  <c:v>0.47175430000000002</c:v>
                </c:pt>
                <c:pt idx="8125">
                  <c:v>0.47181217000000009</c:v>
                </c:pt>
                <c:pt idx="8126">
                  <c:v>0.4718700400000001</c:v>
                </c:pt>
                <c:pt idx="8127">
                  <c:v>0.47192814000000005</c:v>
                </c:pt>
                <c:pt idx="8128">
                  <c:v>0.47198601000000007</c:v>
                </c:pt>
                <c:pt idx="8129">
                  <c:v>0.47204400000000002</c:v>
                </c:pt>
                <c:pt idx="8130">
                  <c:v>0.47210175000000004</c:v>
                </c:pt>
                <c:pt idx="8131">
                  <c:v>0.47215962</c:v>
                </c:pt>
                <c:pt idx="8132">
                  <c:v>0.47221714999999997</c:v>
                </c:pt>
                <c:pt idx="8133">
                  <c:v>0.47227502000000005</c:v>
                </c:pt>
                <c:pt idx="8134">
                  <c:v>0.47233312</c:v>
                </c:pt>
                <c:pt idx="8135">
                  <c:v>0.47239099000000007</c:v>
                </c:pt>
                <c:pt idx="8136">
                  <c:v>0.47244886000000014</c:v>
                </c:pt>
                <c:pt idx="8137">
                  <c:v>0.4725067300000001</c:v>
                </c:pt>
                <c:pt idx="8138">
                  <c:v>0.47256460000000006</c:v>
                </c:pt>
                <c:pt idx="8139">
                  <c:v>0.47262247000000007</c:v>
                </c:pt>
                <c:pt idx="8140">
                  <c:v>0.47268034000000003</c:v>
                </c:pt>
                <c:pt idx="8141">
                  <c:v>0.47273843999999998</c:v>
                </c:pt>
                <c:pt idx="8142">
                  <c:v>0.47279631</c:v>
                </c:pt>
                <c:pt idx="8143">
                  <c:v>0.47285418000000007</c:v>
                </c:pt>
                <c:pt idx="8144">
                  <c:v>0.47291205000000003</c:v>
                </c:pt>
                <c:pt idx="8145">
                  <c:v>0.47296993000000004</c:v>
                </c:pt>
                <c:pt idx="8146">
                  <c:v>0.47302780000000005</c:v>
                </c:pt>
                <c:pt idx="8147">
                  <c:v>0.47308567000000007</c:v>
                </c:pt>
                <c:pt idx="8148">
                  <c:v>0.47314353999999997</c:v>
                </c:pt>
                <c:pt idx="8149">
                  <c:v>0.47320129</c:v>
                </c:pt>
                <c:pt idx="8150">
                  <c:v>0.47325916000000001</c:v>
                </c:pt>
                <c:pt idx="8151">
                  <c:v>0.47331703000000008</c:v>
                </c:pt>
                <c:pt idx="8152">
                  <c:v>0.47337490000000015</c:v>
                </c:pt>
                <c:pt idx="8153">
                  <c:v>0.47343243000000002</c:v>
                </c:pt>
                <c:pt idx="8154">
                  <c:v>0.47349030000000003</c:v>
                </c:pt>
                <c:pt idx="8155">
                  <c:v>0.4735482800000001</c:v>
                </c:pt>
                <c:pt idx="8156">
                  <c:v>0.4736065000000001</c:v>
                </c:pt>
                <c:pt idx="8157">
                  <c:v>0.47366414000000001</c:v>
                </c:pt>
                <c:pt idx="8158">
                  <c:v>0.47372224000000002</c:v>
                </c:pt>
                <c:pt idx="8159">
                  <c:v>0.47377965</c:v>
                </c:pt>
                <c:pt idx="8160">
                  <c:v>0.4738379800000001</c:v>
                </c:pt>
                <c:pt idx="8161">
                  <c:v>0.47389585000000001</c:v>
                </c:pt>
                <c:pt idx="8162">
                  <c:v>0.47395372000000002</c:v>
                </c:pt>
                <c:pt idx="8163">
                  <c:v>0.47401113</c:v>
                </c:pt>
                <c:pt idx="8164">
                  <c:v>0.47406900000000002</c:v>
                </c:pt>
                <c:pt idx="8165">
                  <c:v>0.47412687000000009</c:v>
                </c:pt>
                <c:pt idx="8166">
                  <c:v>0.4741847400000001</c:v>
                </c:pt>
                <c:pt idx="8167">
                  <c:v>0.47424273</c:v>
                </c:pt>
                <c:pt idx="8168">
                  <c:v>0.47430083000000006</c:v>
                </c:pt>
                <c:pt idx="8169">
                  <c:v>0.47435835000000004</c:v>
                </c:pt>
                <c:pt idx="8170">
                  <c:v>0.47441622000000006</c:v>
                </c:pt>
                <c:pt idx="8171">
                  <c:v>0.47447409000000007</c:v>
                </c:pt>
                <c:pt idx="8172">
                  <c:v>0.47453208000000002</c:v>
                </c:pt>
                <c:pt idx="8173">
                  <c:v>0.47458995000000004</c:v>
                </c:pt>
                <c:pt idx="8174">
                  <c:v>0.47464793</c:v>
                </c:pt>
                <c:pt idx="8175">
                  <c:v>0.47470580000000001</c:v>
                </c:pt>
                <c:pt idx="8176">
                  <c:v>0.47476379000000002</c:v>
                </c:pt>
                <c:pt idx="8177">
                  <c:v>0.47482166000000003</c:v>
                </c:pt>
                <c:pt idx="8178">
                  <c:v>0.47487907000000007</c:v>
                </c:pt>
                <c:pt idx="8179">
                  <c:v>0.4755161100000001</c:v>
                </c:pt>
                <c:pt idx="8180">
                  <c:v>0.47557398000000006</c:v>
                </c:pt>
                <c:pt idx="8181">
                  <c:v>0.47563184999999997</c:v>
                </c:pt>
                <c:pt idx="8182">
                  <c:v>0.47568925000000001</c:v>
                </c:pt>
                <c:pt idx="8183">
                  <c:v>0.47574711999999997</c:v>
                </c:pt>
                <c:pt idx="8184">
                  <c:v>0.47580499000000009</c:v>
                </c:pt>
                <c:pt idx="8185">
                  <c:v>0.47586287000000016</c:v>
                </c:pt>
                <c:pt idx="8186">
                  <c:v>0.4760946900000001</c:v>
                </c:pt>
                <c:pt idx="8187">
                  <c:v>0.47615256000000006</c:v>
                </c:pt>
                <c:pt idx="8188">
                  <c:v>0.47621043000000002</c:v>
                </c:pt>
                <c:pt idx="8189">
                  <c:v>0.47626830000000003</c:v>
                </c:pt>
                <c:pt idx="8190">
                  <c:v>0.47632629000000015</c:v>
                </c:pt>
                <c:pt idx="8191">
                  <c:v>0.47638358000000008</c:v>
                </c:pt>
                <c:pt idx="8192">
                  <c:v>0.47644215000000001</c:v>
                </c:pt>
                <c:pt idx="8193">
                  <c:v>0.4764996700000001</c:v>
                </c:pt>
                <c:pt idx="8194">
                  <c:v>0.47655766000000005</c:v>
                </c:pt>
                <c:pt idx="8195">
                  <c:v>0.47661564000000001</c:v>
                </c:pt>
                <c:pt idx="8196">
                  <c:v>0.47667340000000002</c:v>
                </c:pt>
                <c:pt idx="8197">
                  <c:v>0.47673137999999998</c:v>
                </c:pt>
                <c:pt idx="8198">
                  <c:v>0.47678879000000007</c:v>
                </c:pt>
                <c:pt idx="8199">
                  <c:v>0.47684678000000014</c:v>
                </c:pt>
                <c:pt idx="8200">
                  <c:v>0.47690476000000004</c:v>
                </c:pt>
                <c:pt idx="8201">
                  <c:v>0.47696287000000009</c:v>
                </c:pt>
                <c:pt idx="8202">
                  <c:v>0.47702074000000005</c:v>
                </c:pt>
                <c:pt idx="8203">
                  <c:v>0.47707872000000007</c:v>
                </c:pt>
                <c:pt idx="8204">
                  <c:v>0.47713601</c:v>
                </c:pt>
                <c:pt idx="8205">
                  <c:v>0.47719388000000001</c:v>
                </c:pt>
                <c:pt idx="8206">
                  <c:v>0.47725199000000001</c:v>
                </c:pt>
                <c:pt idx="8207">
                  <c:v>0.47730986000000003</c:v>
                </c:pt>
                <c:pt idx="8208">
                  <c:v>0.4773677300000001</c:v>
                </c:pt>
                <c:pt idx="8209">
                  <c:v>0.47742560000000006</c:v>
                </c:pt>
                <c:pt idx="8210">
                  <c:v>0.47748347000000008</c:v>
                </c:pt>
                <c:pt idx="8211">
                  <c:v>0.47754133999999998</c:v>
                </c:pt>
                <c:pt idx="8212">
                  <c:v>0.47759932000000005</c:v>
                </c:pt>
                <c:pt idx="8213">
                  <c:v>0.47765685000000002</c:v>
                </c:pt>
                <c:pt idx="8214">
                  <c:v>0.47771472000000004</c:v>
                </c:pt>
                <c:pt idx="8215">
                  <c:v>0.47777270000000011</c:v>
                </c:pt>
                <c:pt idx="8216">
                  <c:v>0.47783057000000007</c:v>
                </c:pt>
                <c:pt idx="8217">
                  <c:v>0.47788844000000014</c:v>
                </c:pt>
                <c:pt idx="8218">
                  <c:v>0.4779463100000001</c:v>
                </c:pt>
                <c:pt idx="8219">
                  <c:v>0.47800418000000006</c:v>
                </c:pt>
                <c:pt idx="8220">
                  <c:v>0.47806205000000002</c:v>
                </c:pt>
                <c:pt idx="8221">
                  <c:v>0.47812016000000007</c:v>
                </c:pt>
                <c:pt idx="8222">
                  <c:v>0.47817803000000003</c:v>
                </c:pt>
                <c:pt idx="8223">
                  <c:v>0.47823590000000005</c:v>
                </c:pt>
                <c:pt idx="8224">
                  <c:v>0.47829377000000001</c:v>
                </c:pt>
                <c:pt idx="8225">
                  <c:v>0.47835164000000002</c:v>
                </c:pt>
                <c:pt idx="8226">
                  <c:v>0.47840951000000004</c:v>
                </c:pt>
                <c:pt idx="8227">
                  <c:v>0.47846738000000005</c:v>
                </c:pt>
                <c:pt idx="8228">
                  <c:v>0.47852525000000001</c:v>
                </c:pt>
                <c:pt idx="8229">
                  <c:v>0.4785826600000001</c:v>
                </c:pt>
                <c:pt idx="8230">
                  <c:v>0.47864053000000001</c:v>
                </c:pt>
                <c:pt idx="8231">
                  <c:v>0.47869840000000002</c:v>
                </c:pt>
                <c:pt idx="8232">
                  <c:v>0.47875638000000004</c:v>
                </c:pt>
                <c:pt idx="8233">
                  <c:v>0.47881437000000016</c:v>
                </c:pt>
                <c:pt idx="8234">
                  <c:v>0.47887236000000011</c:v>
                </c:pt>
                <c:pt idx="8235">
                  <c:v>0.47893023000000001</c:v>
                </c:pt>
                <c:pt idx="8236">
                  <c:v>0.47898810000000014</c:v>
                </c:pt>
                <c:pt idx="8237">
                  <c:v>0.4790460800000001</c:v>
                </c:pt>
                <c:pt idx="8238">
                  <c:v>0.47910384</c:v>
                </c:pt>
                <c:pt idx="8239">
                  <c:v>0.47916182000000002</c:v>
                </c:pt>
                <c:pt idx="8240">
                  <c:v>0.47921923</c:v>
                </c:pt>
                <c:pt idx="8241">
                  <c:v>0.47927722</c:v>
                </c:pt>
                <c:pt idx="8242">
                  <c:v>0.47933520000000002</c:v>
                </c:pt>
                <c:pt idx="8243">
                  <c:v>0.47939319000000002</c:v>
                </c:pt>
                <c:pt idx="8244">
                  <c:v>0.47945105999999998</c:v>
                </c:pt>
                <c:pt idx="8245">
                  <c:v>0.47950893000000006</c:v>
                </c:pt>
                <c:pt idx="8246">
                  <c:v>0.47956692000000006</c:v>
                </c:pt>
                <c:pt idx="8247">
                  <c:v>0.47962467000000009</c:v>
                </c:pt>
                <c:pt idx="8248">
                  <c:v>0.47968219000000006</c:v>
                </c:pt>
                <c:pt idx="8249">
                  <c:v>0.47974006000000002</c:v>
                </c:pt>
                <c:pt idx="8250">
                  <c:v>0.47979792999999998</c:v>
                </c:pt>
                <c:pt idx="8251">
                  <c:v>0.47985580000000005</c:v>
                </c:pt>
                <c:pt idx="8252">
                  <c:v>0.47991368000000006</c:v>
                </c:pt>
                <c:pt idx="8253">
                  <c:v>0.47997166000000008</c:v>
                </c:pt>
                <c:pt idx="8254">
                  <c:v>0.48002953000000004</c:v>
                </c:pt>
                <c:pt idx="8255">
                  <c:v>0.48008740000000005</c:v>
                </c:pt>
                <c:pt idx="8256">
                  <c:v>0.4801455</c:v>
                </c:pt>
                <c:pt idx="8257">
                  <c:v>0.48020337000000002</c:v>
                </c:pt>
                <c:pt idx="8258">
                  <c:v>0.48026123999999998</c:v>
                </c:pt>
                <c:pt idx="8259">
                  <c:v>0.4803191200000001</c:v>
                </c:pt>
                <c:pt idx="8260">
                  <c:v>0.48037699000000011</c:v>
                </c:pt>
                <c:pt idx="8261">
                  <c:v>0.48043486000000007</c:v>
                </c:pt>
                <c:pt idx="8262">
                  <c:v>0.48049273000000003</c:v>
                </c:pt>
                <c:pt idx="8263">
                  <c:v>0.48055060000000011</c:v>
                </c:pt>
                <c:pt idx="8264">
                  <c:v>0.48060847000000007</c:v>
                </c:pt>
                <c:pt idx="8265">
                  <c:v>0.48066634000000008</c:v>
                </c:pt>
                <c:pt idx="8266">
                  <c:v>0.4807242100000001</c:v>
                </c:pt>
                <c:pt idx="8267">
                  <c:v>0.48078208000000006</c:v>
                </c:pt>
                <c:pt idx="8268">
                  <c:v>0.48084006000000007</c:v>
                </c:pt>
                <c:pt idx="8269">
                  <c:v>0.48089793000000003</c:v>
                </c:pt>
                <c:pt idx="8270">
                  <c:v>0.48095546000000006</c:v>
                </c:pt>
                <c:pt idx="8271">
                  <c:v>0.48101333000000002</c:v>
                </c:pt>
                <c:pt idx="8272">
                  <c:v>0.48107120000000003</c:v>
                </c:pt>
                <c:pt idx="8273">
                  <c:v>0.48112895000000006</c:v>
                </c:pt>
                <c:pt idx="8274">
                  <c:v>0.48118694000000006</c:v>
                </c:pt>
                <c:pt idx="8275">
                  <c:v>0.48124481000000002</c:v>
                </c:pt>
                <c:pt idx="8276">
                  <c:v>0.48130280000000009</c:v>
                </c:pt>
                <c:pt idx="8277">
                  <c:v>0.48136067000000016</c:v>
                </c:pt>
                <c:pt idx="8278">
                  <c:v>0.48141854000000006</c:v>
                </c:pt>
                <c:pt idx="8279">
                  <c:v>0.48147652000000007</c:v>
                </c:pt>
                <c:pt idx="8280">
                  <c:v>0.48153451000000008</c:v>
                </c:pt>
                <c:pt idx="8281">
                  <c:v>0.48159226000000005</c:v>
                </c:pt>
                <c:pt idx="8282">
                  <c:v>0.48165013000000001</c:v>
                </c:pt>
                <c:pt idx="8283">
                  <c:v>0.48170777000000004</c:v>
                </c:pt>
                <c:pt idx="8284">
                  <c:v>0.48176564000000005</c:v>
                </c:pt>
                <c:pt idx="8285">
                  <c:v>0.48182363000000006</c:v>
                </c:pt>
                <c:pt idx="8286">
                  <c:v>0.48188150000000007</c:v>
                </c:pt>
                <c:pt idx="8287">
                  <c:v>0.48193937000000003</c:v>
                </c:pt>
                <c:pt idx="8288">
                  <c:v>0.48199724000000005</c:v>
                </c:pt>
                <c:pt idx="8289">
                  <c:v>0.48205523</c:v>
                </c:pt>
                <c:pt idx="8290">
                  <c:v>0.48211310000000002</c:v>
                </c:pt>
                <c:pt idx="8291">
                  <c:v>0.48217050000000006</c:v>
                </c:pt>
                <c:pt idx="8292">
                  <c:v>0.48222837000000007</c:v>
                </c:pt>
                <c:pt idx="8293">
                  <c:v>0.48228624000000003</c:v>
                </c:pt>
                <c:pt idx="8294">
                  <c:v>0.4823441200000001</c:v>
                </c:pt>
                <c:pt idx="8295">
                  <c:v>0.48240210000000006</c:v>
                </c:pt>
                <c:pt idx="8296">
                  <c:v>0.48245997000000007</c:v>
                </c:pt>
                <c:pt idx="8297">
                  <c:v>0.48251784000000003</c:v>
                </c:pt>
                <c:pt idx="8298">
                  <c:v>0.48257594000000004</c:v>
                </c:pt>
                <c:pt idx="8299">
                  <c:v>0.48263381</c:v>
                </c:pt>
                <c:pt idx="8300">
                  <c:v>0.48269168000000001</c:v>
                </c:pt>
                <c:pt idx="8301">
                  <c:v>0.48274955000000003</c:v>
                </c:pt>
                <c:pt idx="8302">
                  <c:v>0.48280743000000004</c:v>
                </c:pt>
                <c:pt idx="8303">
                  <c:v>0.48286541000000011</c:v>
                </c:pt>
                <c:pt idx="8304">
                  <c:v>0.48292328000000007</c:v>
                </c:pt>
                <c:pt idx="8305">
                  <c:v>0.48298127000000007</c:v>
                </c:pt>
                <c:pt idx="8306">
                  <c:v>0.48303856000000006</c:v>
                </c:pt>
                <c:pt idx="8307">
                  <c:v>0.48309655000000001</c:v>
                </c:pt>
                <c:pt idx="8308">
                  <c:v>0.48315442000000003</c:v>
                </c:pt>
                <c:pt idx="8309">
                  <c:v>0.4832122900000001</c:v>
                </c:pt>
                <c:pt idx="8310">
                  <c:v>0.48327016000000006</c:v>
                </c:pt>
                <c:pt idx="8311">
                  <c:v>0.48332780000000009</c:v>
                </c:pt>
                <c:pt idx="8312">
                  <c:v>0.48338578000000015</c:v>
                </c:pt>
                <c:pt idx="8313">
                  <c:v>0.48344365</c:v>
                </c:pt>
                <c:pt idx="8314">
                  <c:v>0.48350152000000002</c:v>
                </c:pt>
                <c:pt idx="8315">
                  <c:v>0.48355939000000003</c:v>
                </c:pt>
                <c:pt idx="8316">
                  <c:v>0.48361726000000005</c:v>
                </c:pt>
                <c:pt idx="8317">
                  <c:v>0.48367525</c:v>
                </c:pt>
                <c:pt idx="8318">
                  <c:v>0.48373311999999996</c:v>
                </c:pt>
                <c:pt idx="8319">
                  <c:v>0.48379121999999997</c:v>
                </c:pt>
                <c:pt idx="8320">
                  <c:v>0.48384909000000004</c:v>
                </c:pt>
                <c:pt idx="8321">
                  <c:v>0.4839070800000001</c:v>
                </c:pt>
                <c:pt idx="8322">
                  <c:v>0.48396506000000006</c:v>
                </c:pt>
                <c:pt idx="8323">
                  <c:v>0.48402236000000004</c:v>
                </c:pt>
                <c:pt idx="8324">
                  <c:v>0.4840804600000001</c:v>
                </c:pt>
                <c:pt idx="8325">
                  <c:v>0.48413844</c:v>
                </c:pt>
                <c:pt idx="8326">
                  <c:v>0.48419655</c:v>
                </c:pt>
                <c:pt idx="8327">
                  <c:v>0.48425372</c:v>
                </c:pt>
                <c:pt idx="8328">
                  <c:v>0.48431171000000006</c:v>
                </c:pt>
                <c:pt idx="8329">
                  <c:v>0.48436958000000008</c:v>
                </c:pt>
                <c:pt idx="8330">
                  <c:v>0.48442745000000004</c:v>
                </c:pt>
                <c:pt idx="8331">
                  <c:v>0.48448532000000005</c:v>
                </c:pt>
                <c:pt idx="8332">
                  <c:v>0.48454319000000001</c:v>
                </c:pt>
                <c:pt idx="8333">
                  <c:v>0.48460118000000002</c:v>
                </c:pt>
                <c:pt idx="8334">
                  <c:v>0.48465904999999998</c:v>
                </c:pt>
                <c:pt idx="8335">
                  <c:v>0.48471692000000005</c:v>
                </c:pt>
                <c:pt idx="8336">
                  <c:v>0.48477479000000007</c:v>
                </c:pt>
                <c:pt idx="8337">
                  <c:v>0.48483266000000014</c:v>
                </c:pt>
                <c:pt idx="8338">
                  <c:v>0.4848905300000001</c:v>
                </c:pt>
                <c:pt idx="8339">
                  <c:v>0.4849487400000001</c:v>
                </c:pt>
                <c:pt idx="8340">
                  <c:v>0.48500604000000008</c:v>
                </c:pt>
                <c:pt idx="8341">
                  <c:v>0.4850639100000001</c:v>
                </c:pt>
                <c:pt idx="8342">
                  <c:v>0.48512189000000006</c:v>
                </c:pt>
                <c:pt idx="8343">
                  <c:v>0.48517976000000007</c:v>
                </c:pt>
                <c:pt idx="8344">
                  <c:v>0.48523762999999998</c:v>
                </c:pt>
                <c:pt idx="8345">
                  <c:v>0.48529550000000005</c:v>
                </c:pt>
                <c:pt idx="8346">
                  <c:v>0.48535349000000005</c:v>
                </c:pt>
                <c:pt idx="8347">
                  <c:v>0.48541148000000006</c:v>
                </c:pt>
                <c:pt idx="8348">
                  <c:v>0.48546935000000002</c:v>
                </c:pt>
                <c:pt idx="8349">
                  <c:v>0.48552733000000003</c:v>
                </c:pt>
                <c:pt idx="8350">
                  <c:v>0.48558520000000011</c:v>
                </c:pt>
                <c:pt idx="8351">
                  <c:v>0.48564319</c:v>
                </c:pt>
                <c:pt idx="8352">
                  <c:v>0.48570106000000002</c:v>
                </c:pt>
                <c:pt idx="8353">
                  <c:v>0.4857588100000001</c:v>
                </c:pt>
                <c:pt idx="8354">
                  <c:v>0.48581680000000016</c:v>
                </c:pt>
                <c:pt idx="8355">
                  <c:v>0.48587421000000008</c:v>
                </c:pt>
                <c:pt idx="8356">
                  <c:v>0.4859320800000001</c:v>
                </c:pt>
                <c:pt idx="8357">
                  <c:v>0.48598995000000006</c:v>
                </c:pt>
                <c:pt idx="8358">
                  <c:v>0.48604782000000002</c:v>
                </c:pt>
                <c:pt idx="8359">
                  <c:v>0.48610569000000003</c:v>
                </c:pt>
                <c:pt idx="8360">
                  <c:v>0.4861636800000001</c:v>
                </c:pt>
                <c:pt idx="8361">
                  <c:v>0.48622155</c:v>
                </c:pt>
                <c:pt idx="8362">
                  <c:v>0.48627953000000002</c:v>
                </c:pt>
                <c:pt idx="8363">
                  <c:v>0.48633705000000005</c:v>
                </c:pt>
                <c:pt idx="8364">
                  <c:v>0.48639493000000006</c:v>
                </c:pt>
                <c:pt idx="8365">
                  <c:v>0.48645280000000007</c:v>
                </c:pt>
                <c:pt idx="8366">
                  <c:v>0.48651078000000009</c:v>
                </c:pt>
                <c:pt idx="8367">
                  <c:v>0.4865686500000001</c:v>
                </c:pt>
                <c:pt idx="8368">
                  <c:v>0.48662652000000006</c:v>
                </c:pt>
                <c:pt idx="8369">
                  <c:v>0.48668439000000008</c:v>
                </c:pt>
                <c:pt idx="8370">
                  <c:v>0.48674225999999998</c:v>
                </c:pt>
                <c:pt idx="8371">
                  <c:v>0.48680013000000005</c:v>
                </c:pt>
                <c:pt idx="8372">
                  <c:v>0.48685800000000007</c:v>
                </c:pt>
                <c:pt idx="8373">
                  <c:v>0.48691587000000008</c:v>
                </c:pt>
                <c:pt idx="8374">
                  <c:v>0.4869737400000001</c:v>
                </c:pt>
                <c:pt idx="8375">
                  <c:v>0.48703196000000004</c:v>
                </c:pt>
                <c:pt idx="8376">
                  <c:v>0.48708983000000006</c:v>
                </c:pt>
                <c:pt idx="8377">
                  <c:v>0.48714782000000001</c:v>
                </c:pt>
                <c:pt idx="8378">
                  <c:v>0.48720569000000002</c:v>
                </c:pt>
                <c:pt idx="8379">
                  <c:v>0.48726298000000007</c:v>
                </c:pt>
                <c:pt idx="8380">
                  <c:v>0.48732085000000014</c:v>
                </c:pt>
                <c:pt idx="8381">
                  <c:v>0.48737872000000015</c:v>
                </c:pt>
                <c:pt idx="8382">
                  <c:v>0.48743704999999998</c:v>
                </c:pt>
                <c:pt idx="8383">
                  <c:v>0.4874949300000001</c:v>
                </c:pt>
                <c:pt idx="8384">
                  <c:v>0.48755280000000006</c:v>
                </c:pt>
                <c:pt idx="8385">
                  <c:v>0.48761067000000008</c:v>
                </c:pt>
                <c:pt idx="8386">
                  <c:v>0.48766854000000004</c:v>
                </c:pt>
                <c:pt idx="8387">
                  <c:v>0.48772641000000005</c:v>
                </c:pt>
                <c:pt idx="8388">
                  <c:v>0.48778428000000007</c:v>
                </c:pt>
                <c:pt idx="8389">
                  <c:v>0.48784192000000004</c:v>
                </c:pt>
                <c:pt idx="8390">
                  <c:v>0.48789979000000006</c:v>
                </c:pt>
                <c:pt idx="8391">
                  <c:v>0.48795766000000007</c:v>
                </c:pt>
                <c:pt idx="8392">
                  <c:v>0.48801553000000003</c:v>
                </c:pt>
                <c:pt idx="8393">
                  <c:v>0.4880734000000001</c:v>
                </c:pt>
                <c:pt idx="8394">
                  <c:v>0.48813127000000001</c:v>
                </c:pt>
                <c:pt idx="8395">
                  <c:v>0.48818925000000002</c:v>
                </c:pt>
                <c:pt idx="8396">
                  <c:v>0.4882467800000001</c:v>
                </c:pt>
                <c:pt idx="8397">
                  <c:v>0.48830476000000012</c:v>
                </c:pt>
                <c:pt idx="8398">
                  <c:v>0.48836263000000008</c:v>
                </c:pt>
                <c:pt idx="8399">
                  <c:v>0.48847849000000015</c:v>
                </c:pt>
                <c:pt idx="8400">
                  <c:v>0.48853636000000006</c:v>
                </c:pt>
                <c:pt idx="8401">
                  <c:v>0.48859423000000002</c:v>
                </c:pt>
                <c:pt idx="8402">
                  <c:v>0.4886518700000001</c:v>
                </c:pt>
                <c:pt idx="8403">
                  <c:v>0.48870986000000005</c:v>
                </c:pt>
                <c:pt idx="8404">
                  <c:v>0.48876773000000001</c:v>
                </c:pt>
                <c:pt idx="8405">
                  <c:v>0.48882560000000014</c:v>
                </c:pt>
                <c:pt idx="8406">
                  <c:v>0.4888835800000001</c:v>
                </c:pt>
                <c:pt idx="8407">
                  <c:v>0.48894145</c:v>
                </c:pt>
                <c:pt idx="8408">
                  <c:v>0.48899898000000014</c:v>
                </c:pt>
                <c:pt idx="8409">
                  <c:v>0.4890568500000001</c:v>
                </c:pt>
                <c:pt idx="8410">
                  <c:v>0.48911506000000005</c:v>
                </c:pt>
                <c:pt idx="8411">
                  <c:v>0.48917293000000006</c:v>
                </c:pt>
                <c:pt idx="8412">
                  <c:v>0.48923080000000002</c:v>
                </c:pt>
                <c:pt idx="8413">
                  <c:v>0.48928868000000009</c:v>
                </c:pt>
                <c:pt idx="8414">
                  <c:v>0.4893465500000001</c:v>
                </c:pt>
                <c:pt idx="8415">
                  <c:v>0.48940442000000006</c:v>
                </c:pt>
                <c:pt idx="8416">
                  <c:v>0.48946240000000008</c:v>
                </c:pt>
                <c:pt idx="8417">
                  <c:v>0.48952027000000009</c:v>
                </c:pt>
                <c:pt idx="8418">
                  <c:v>0.48957768000000007</c:v>
                </c:pt>
                <c:pt idx="8419">
                  <c:v>0.48963554999999997</c:v>
                </c:pt>
                <c:pt idx="8420">
                  <c:v>0.48969342000000005</c:v>
                </c:pt>
                <c:pt idx="8421">
                  <c:v>0.48975129000000001</c:v>
                </c:pt>
                <c:pt idx="8422">
                  <c:v>0.48980928000000007</c:v>
                </c:pt>
                <c:pt idx="8423">
                  <c:v>0.48986715000000003</c:v>
                </c:pt>
                <c:pt idx="8424">
                  <c:v>0.4899251300000001</c:v>
                </c:pt>
                <c:pt idx="8425">
                  <c:v>0.48998300000000006</c:v>
                </c:pt>
                <c:pt idx="8426">
                  <c:v>0.49004099000000007</c:v>
                </c:pt>
                <c:pt idx="8427">
                  <c:v>0.49009886000000014</c:v>
                </c:pt>
                <c:pt idx="8428">
                  <c:v>0.49015673000000004</c:v>
                </c:pt>
                <c:pt idx="8429">
                  <c:v>0.49021460000000006</c:v>
                </c:pt>
                <c:pt idx="8430">
                  <c:v>0.49027270000000006</c:v>
                </c:pt>
                <c:pt idx="8431">
                  <c:v>0.49032999000000016</c:v>
                </c:pt>
                <c:pt idx="8432">
                  <c:v>0.49038787000000011</c:v>
                </c:pt>
                <c:pt idx="8433">
                  <c:v>0.49044585000000002</c:v>
                </c:pt>
                <c:pt idx="8434">
                  <c:v>0.49050372000000003</c:v>
                </c:pt>
                <c:pt idx="8435">
                  <c:v>0.4905615900000001</c:v>
                </c:pt>
                <c:pt idx="8436">
                  <c:v>0.49061958000000006</c:v>
                </c:pt>
                <c:pt idx="8437">
                  <c:v>0.49067756000000007</c:v>
                </c:pt>
                <c:pt idx="8438">
                  <c:v>0.49073519999999998</c:v>
                </c:pt>
                <c:pt idx="8439">
                  <c:v>0.49079307</c:v>
                </c:pt>
                <c:pt idx="8440">
                  <c:v>0.49085094000000007</c:v>
                </c:pt>
                <c:pt idx="8441">
                  <c:v>0.49090893000000008</c:v>
                </c:pt>
                <c:pt idx="8442">
                  <c:v>0.49102467000000011</c:v>
                </c:pt>
                <c:pt idx="8443">
                  <c:v>0.49108266000000012</c:v>
                </c:pt>
                <c:pt idx="8444">
                  <c:v>0.49114053000000002</c:v>
                </c:pt>
                <c:pt idx="8445">
                  <c:v>0.49119840000000003</c:v>
                </c:pt>
                <c:pt idx="8446">
                  <c:v>0.49125592000000001</c:v>
                </c:pt>
                <c:pt idx="8447">
                  <c:v>0.49131379000000008</c:v>
                </c:pt>
                <c:pt idx="8448">
                  <c:v>0.4913716600000001</c:v>
                </c:pt>
                <c:pt idx="8449">
                  <c:v>0.49142953000000006</c:v>
                </c:pt>
                <c:pt idx="8450">
                  <c:v>0.49148740000000007</c:v>
                </c:pt>
                <c:pt idx="8451">
                  <c:v>0.49154527000000003</c:v>
                </c:pt>
                <c:pt idx="8452">
                  <c:v>0.49160326000000004</c:v>
                </c:pt>
                <c:pt idx="8453">
                  <c:v>0.49166124</c:v>
                </c:pt>
                <c:pt idx="8454">
                  <c:v>0.49171912000000001</c:v>
                </c:pt>
                <c:pt idx="8455">
                  <c:v>0.49177699000000008</c:v>
                </c:pt>
                <c:pt idx="8456">
                  <c:v>0.49183486000000004</c:v>
                </c:pt>
                <c:pt idx="8457">
                  <c:v>0.49189273000000006</c:v>
                </c:pt>
                <c:pt idx="8458">
                  <c:v>0.49195071000000007</c:v>
                </c:pt>
                <c:pt idx="8459">
                  <c:v>0.49200858000000008</c:v>
                </c:pt>
                <c:pt idx="8460">
                  <c:v>0.4920664500000001</c:v>
                </c:pt>
                <c:pt idx="8461">
                  <c:v>0.49212432000000006</c:v>
                </c:pt>
                <c:pt idx="8462">
                  <c:v>0.49218231000000007</c:v>
                </c:pt>
                <c:pt idx="8463">
                  <c:v>0.49224018000000008</c:v>
                </c:pt>
                <c:pt idx="8464">
                  <c:v>0.49229759000000001</c:v>
                </c:pt>
                <c:pt idx="8465">
                  <c:v>0.49235546000000008</c:v>
                </c:pt>
                <c:pt idx="8466">
                  <c:v>0.49241333000000004</c:v>
                </c:pt>
                <c:pt idx="8467">
                  <c:v>0.49247131000000005</c:v>
                </c:pt>
                <c:pt idx="8468">
                  <c:v>0.49252918000000007</c:v>
                </c:pt>
                <c:pt idx="8469">
                  <c:v>0.49258705000000008</c:v>
                </c:pt>
                <c:pt idx="8470">
                  <c:v>0.49264493000000004</c:v>
                </c:pt>
                <c:pt idx="8471">
                  <c:v>0.49270280000000005</c:v>
                </c:pt>
                <c:pt idx="8472">
                  <c:v>0.49276067000000007</c:v>
                </c:pt>
                <c:pt idx="8473">
                  <c:v>0.4928765200000001</c:v>
                </c:pt>
                <c:pt idx="8474">
                  <c:v>0.49293439000000006</c:v>
                </c:pt>
                <c:pt idx="8475">
                  <c:v>0.49299226000000007</c:v>
                </c:pt>
                <c:pt idx="8476">
                  <c:v>0.49305013000000003</c:v>
                </c:pt>
                <c:pt idx="8477">
                  <c:v>0.49310812000000004</c:v>
                </c:pt>
                <c:pt idx="8478">
                  <c:v>0.49316599000000005</c:v>
                </c:pt>
                <c:pt idx="8479">
                  <c:v>0.49322351000000003</c:v>
                </c:pt>
                <c:pt idx="8480">
                  <c:v>0.49328150000000004</c:v>
                </c:pt>
                <c:pt idx="8481">
                  <c:v>0.49333937000000005</c:v>
                </c:pt>
                <c:pt idx="8482">
                  <c:v>0.49339724000000001</c:v>
                </c:pt>
                <c:pt idx="8483">
                  <c:v>0.49345511000000003</c:v>
                </c:pt>
                <c:pt idx="8484">
                  <c:v>0.49351298000000016</c:v>
                </c:pt>
                <c:pt idx="8485">
                  <c:v>0.49357097000000011</c:v>
                </c:pt>
                <c:pt idx="8486">
                  <c:v>0.49362884000000007</c:v>
                </c:pt>
                <c:pt idx="8487">
                  <c:v>0.49368682000000014</c:v>
                </c:pt>
                <c:pt idx="8488">
                  <c:v>0.4937446900000001</c:v>
                </c:pt>
                <c:pt idx="8489">
                  <c:v>0.49380256000000011</c:v>
                </c:pt>
                <c:pt idx="8490">
                  <c:v>0.49386043000000007</c:v>
                </c:pt>
                <c:pt idx="8491">
                  <c:v>0.49391784000000005</c:v>
                </c:pt>
                <c:pt idx="8492">
                  <c:v>0.4939762900000001</c:v>
                </c:pt>
                <c:pt idx="8493">
                  <c:v>0.49403358000000008</c:v>
                </c:pt>
                <c:pt idx="8494">
                  <c:v>0.49409145000000004</c:v>
                </c:pt>
                <c:pt idx="8495">
                  <c:v>0.49414932</c:v>
                </c:pt>
                <c:pt idx="8496">
                  <c:v>0.49420719000000002</c:v>
                </c:pt>
                <c:pt idx="8497">
                  <c:v>0.49426505999999998</c:v>
                </c:pt>
                <c:pt idx="8498">
                  <c:v>0.49432328000000009</c:v>
                </c:pt>
                <c:pt idx="8499">
                  <c:v>0.4943811500000001</c:v>
                </c:pt>
                <c:pt idx="8500">
                  <c:v>0.49443914</c:v>
                </c:pt>
                <c:pt idx="8501">
                  <c:v>0.49449655000000003</c:v>
                </c:pt>
                <c:pt idx="8502">
                  <c:v>0.49455442000000011</c:v>
                </c:pt>
                <c:pt idx="8503">
                  <c:v>0.49461263000000005</c:v>
                </c:pt>
                <c:pt idx="8504">
                  <c:v>0.49467016000000014</c:v>
                </c:pt>
                <c:pt idx="8505">
                  <c:v>0.4947280300000001</c:v>
                </c:pt>
                <c:pt idx="8506">
                  <c:v>0.4947861300000001</c:v>
                </c:pt>
                <c:pt idx="8507">
                  <c:v>0.49484400000000006</c:v>
                </c:pt>
                <c:pt idx="8508">
                  <c:v>0.49490187000000008</c:v>
                </c:pt>
                <c:pt idx="8509">
                  <c:v>0.49495986000000003</c:v>
                </c:pt>
                <c:pt idx="8510">
                  <c:v>0.4950177300000001</c:v>
                </c:pt>
                <c:pt idx="8511">
                  <c:v>0.49507560000000006</c:v>
                </c:pt>
                <c:pt idx="8512">
                  <c:v>0.49513358000000002</c:v>
                </c:pt>
                <c:pt idx="8513">
                  <c:v>0.49519111000000005</c:v>
                </c:pt>
                <c:pt idx="8514">
                  <c:v>0.49524898000000006</c:v>
                </c:pt>
                <c:pt idx="8515">
                  <c:v>0.49530685000000008</c:v>
                </c:pt>
                <c:pt idx="8516">
                  <c:v>0.49536472000000009</c:v>
                </c:pt>
                <c:pt idx="8517">
                  <c:v>0.49542270000000016</c:v>
                </c:pt>
                <c:pt idx="8518">
                  <c:v>0.49548057000000012</c:v>
                </c:pt>
                <c:pt idx="8519">
                  <c:v>0.49553844000000002</c:v>
                </c:pt>
                <c:pt idx="8520">
                  <c:v>0.49559643000000003</c:v>
                </c:pt>
                <c:pt idx="8521">
                  <c:v>0.4956543000000001</c:v>
                </c:pt>
                <c:pt idx="8522">
                  <c:v>0.49571217000000006</c:v>
                </c:pt>
                <c:pt idx="8523">
                  <c:v>0.49577016000000007</c:v>
                </c:pt>
                <c:pt idx="8524">
                  <c:v>0.49582803000000009</c:v>
                </c:pt>
                <c:pt idx="8525">
                  <c:v>0.49588532000000007</c:v>
                </c:pt>
                <c:pt idx="8526">
                  <c:v>0.49594319000000003</c:v>
                </c:pt>
                <c:pt idx="8527">
                  <c:v>0.49600129000000004</c:v>
                </c:pt>
                <c:pt idx="8528">
                  <c:v>0.49605916000000005</c:v>
                </c:pt>
                <c:pt idx="8529">
                  <c:v>0.49611680000000008</c:v>
                </c:pt>
                <c:pt idx="8530">
                  <c:v>0.49617479000000009</c:v>
                </c:pt>
                <c:pt idx="8531">
                  <c:v>0.49623254</c:v>
                </c:pt>
                <c:pt idx="8532">
                  <c:v>0.49629041000000002</c:v>
                </c:pt>
                <c:pt idx="8533">
                  <c:v>0.49634828000000009</c:v>
                </c:pt>
                <c:pt idx="8534">
                  <c:v>0.49640627000000009</c:v>
                </c:pt>
                <c:pt idx="8535">
                  <c:v>0.49646414000000005</c:v>
                </c:pt>
                <c:pt idx="8536">
                  <c:v>0.49652212000000007</c:v>
                </c:pt>
                <c:pt idx="8537">
                  <c:v>0.49657999000000014</c:v>
                </c:pt>
                <c:pt idx="8538">
                  <c:v>0.49663787000000004</c:v>
                </c:pt>
                <c:pt idx="8539">
                  <c:v>0.49669574</c:v>
                </c:pt>
                <c:pt idx="8540">
                  <c:v>0.49675361000000001</c:v>
                </c:pt>
                <c:pt idx="8541">
                  <c:v>0.49681148000000014</c:v>
                </c:pt>
                <c:pt idx="8542">
                  <c:v>0.4968693500000001</c:v>
                </c:pt>
                <c:pt idx="8543">
                  <c:v>0.49692733000000006</c:v>
                </c:pt>
                <c:pt idx="8544">
                  <c:v>0.49698520000000007</c:v>
                </c:pt>
                <c:pt idx="8545">
                  <c:v>0.49704307000000003</c:v>
                </c:pt>
                <c:pt idx="8546">
                  <c:v>0.4971009400000001</c:v>
                </c:pt>
                <c:pt idx="8547">
                  <c:v>0.49715858000000007</c:v>
                </c:pt>
                <c:pt idx="8548">
                  <c:v>0.49721634000000003</c:v>
                </c:pt>
                <c:pt idx="8549">
                  <c:v>0.4972743200000001</c:v>
                </c:pt>
                <c:pt idx="8550">
                  <c:v>0.49733219000000006</c:v>
                </c:pt>
                <c:pt idx="8551">
                  <c:v>0.49739018000000007</c:v>
                </c:pt>
                <c:pt idx="8552">
                  <c:v>0.49744805000000003</c:v>
                </c:pt>
                <c:pt idx="8553">
                  <c:v>0.4975059200000001</c:v>
                </c:pt>
                <c:pt idx="8554">
                  <c:v>0.49756391000000005</c:v>
                </c:pt>
                <c:pt idx="8555">
                  <c:v>0.49762143000000003</c:v>
                </c:pt>
                <c:pt idx="8556">
                  <c:v>0.4976793000000001</c:v>
                </c:pt>
                <c:pt idx="8557">
                  <c:v>0.49773717000000001</c:v>
                </c:pt>
                <c:pt idx="8558">
                  <c:v>0.49779516000000001</c:v>
                </c:pt>
                <c:pt idx="8559">
                  <c:v>0.49785303000000003</c:v>
                </c:pt>
                <c:pt idx="8560">
                  <c:v>0.49791090000000016</c:v>
                </c:pt>
                <c:pt idx="8561">
                  <c:v>0.49796888000000011</c:v>
                </c:pt>
                <c:pt idx="8562">
                  <c:v>0.49802675000000007</c:v>
                </c:pt>
                <c:pt idx="8563">
                  <c:v>0.49808462000000009</c:v>
                </c:pt>
                <c:pt idx="8564">
                  <c:v>0.4981424900000001</c:v>
                </c:pt>
                <c:pt idx="8565">
                  <c:v>0.4982006000000001</c:v>
                </c:pt>
                <c:pt idx="8566">
                  <c:v>0.49825847000000006</c:v>
                </c:pt>
                <c:pt idx="8567">
                  <c:v>0.49831576000000011</c:v>
                </c:pt>
                <c:pt idx="8568">
                  <c:v>0.49837363000000007</c:v>
                </c:pt>
                <c:pt idx="8569">
                  <c:v>0.49843162000000002</c:v>
                </c:pt>
                <c:pt idx="8570">
                  <c:v>0.49848949000000009</c:v>
                </c:pt>
                <c:pt idx="8571">
                  <c:v>0.49854759000000004</c:v>
                </c:pt>
                <c:pt idx="8572">
                  <c:v>0.49860546000000006</c:v>
                </c:pt>
                <c:pt idx="8573">
                  <c:v>0.49866333000000002</c:v>
                </c:pt>
                <c:pt idx="8574">
                  <c:v>0.49872131000000003</c:v>
                </c:pt>
                <c:pt idx="8575">
                  <c:v>0.4987791800000001</c:v>
                </c:pt>
                <c:pt idx="8576">
                  <c:v>0.49883705</c:v>
                </c:pt>
                <c:pt idx="8577">
                  <c:v>0.49889504000000001</c:v>
                </c:pt>
                <c:pt idx="8578">
                  <c:v>0.49895233000000005</c:v>
                </c:pt>
                <c:pt idx="8579">
                  <c:v>0.49901055000000005</c:v>
                </c:pt>
                <c:pt idx="8580">
                  <c:v>0.49906842000000007</c:v>
                </c:pt>
                <c:pt idx="8581">
                  <c:v>0.49912629000000008</c:v>
                </c:pt>
                <c:pt idx="8582">
                  <c:v>0.4991841600000001</c:v>
                </c:pt>
                <c:pt idx="8583">
                  <c:v>0.49924215</c:v>
                </c:pt>
                <c:pt idx="8584">
                  <c:v>0.49930002000000007</c:v>
                </c:pt>
                <c:pt idx="8585">
                  <c:v>0.49935789000000014</c:v>
                </c:pt>
                <c:pt idx="8586">
                  <c:v>0.49941530000000006</c:v>
                </c:pt>
                <c:pt idx="8587">
                  <c:v>0.49947317000000008</c:v>
                </c:pt>
                <c:pt idx="8588">
                  <c:v>0.49953103999999998</c:v>
                </c:pt>
                <c:pt idx="8589">
                  <c:v>0.49958891000000011</c:v>
                </c:pt>
                <c:pt idx="8590">
                  <c:v>0.49964701</c:v>
                </c:pt>
                <c:pt idx="8591">
                  <c:v>0.49970476000000014</c:v>
                </c:pt>
                <c:pt idx="8592">
                  <c:v>0.49976275000000003</c:v>
                </c:pt>
                <c:pt idx="8593">
                  <c:v>0.49982062000000016</c:v>
                </c:pt>
                <c:pt idx="8594">
                  <c:v>0.49987861000000011</c:v>
                </c:pt>
                <c:pt idx="8595">
                  <c:v>0.49993648000000007</c:v>
                </c:pt>
                <c:pt idx="8596">
                  <c:v>0.49999435000000003</c:v>
                </c:pt>
                <c:pt idx="8597">
                  <c:v>0.50005221999999994</c:v>
                </c:pt>
                <c:pt idx="8598">
                  <c:v>0.50010986000000002</c:v>
                </c:pt>
                <c:pt idx="8599">
                  <c:v>0.50016772999999992</c:v>
                </c:pt>
                <c:pt idx="8600">
                  <c:v>0.50022571000000005</c:v>
                </c:pt>
                <c:pt idx="8601">
                  <c:v>0.50028357999999973</c:v>
                </c:pt>
                <c:pt idx="8602">
                  <c:v>0.50034157000000001</c:v>
                </c:pt>
                <c:pt idx="8603">
                  <c:v>0.50039944000000003</c:v>
                </c:pt>
                <c:pt idx="8604">
                  <c:v>0.50045730999999993</c:v>
                </c:pt>
                <c:pt idx="8605">
                  <c:v>0.50051482999999986</c:v>
                </c:pt>
                <c:pt idx="8606">
                  <c:v>0.50057281999999992</c:v>
                </c:pt>
                <c:pt idx="8607">
                  <c:v>0.50063069000000004</c:v>
                </c:pt>
                <c:pt idx="8608">
                  <c:v>0.50068855999999984</c:v>
                </c:pt>
                <c:pt idx="8609">
                  <c:v>0.50074642999999996</c:v>
                </c:pt>
                <c:pt idx="8610">
                  <c:v>0.50080429999999998</c:v>
                </c:pt>
                <c:pt idx="8611">
                  <c:v>0.50086216999999988</c:v>
                </c:pt>
                <c:pt idx="8612">
                  <c:v>0.50092015999999984</c:v>
                </c:pt>
                <c:pt idx="8613">
                  <c:v>0.50097826000000001</c:v>
                </c:pt>
                <c:pt idx="8614">
                  <c:v>0.50103612999999991</c:v>
                </c:pt>
                <c:pt idx="8615">
                  <c:v>0.50109400000000004</c:v>
                </c:pt>
                <c:pt idx="8616">
                  <c:v>0.50115187000000005</c:v>
                </c:pt>
                <c:pt idx="8617">
                  <c:v>0.50120938999999987</c:v>
                </c:pt>
                <c:pt idx="8618">
                  <c:v>0.50126725999999988</c:v>
                </c:pt>
                <c:pt idx="8619">
                  <c:v>0.50132524999999983</c:v>
                </c:pt>
                <c:pt idx="8620">
                  <c:v>0.50138311999999985</c:v>
                </c:pt>
                <c:pt idx="8621">
                  <c:v>0.50144075999999993</c:v>
                </c:pt>
                <c:pt idx="8622">
                  <c:v>0.50149920999999997</c:v>
                </c:pt>
                <c:pt idx="8623">
                  <c:v>0.50155649999999985</c:v>
                </c:pt>
                <c:pt idx="8624">
                  <c:v>0.50161436999999987</c:v>
                </c:pt>
                <c:pt idx="8625">
                  <c:v>0.50167223999999999</c:v>
                </c:pt>
                <c:pt idx="8626">
                  <c:v>0.50173011000000001</c:v>
                </c:pt>
                <c:pt idx="8627">
                  <c:v>0.50178809999999996</c:v>
                </c:pt>
                <c:pt idx="8628">
                  <c:v>0.50184596999999997</c:v>
                </c:pt>
                <c:pt idx="8629">
                  <c:v>0.50190394999999988</c:v>
                </c:pt>
                <c:pt idx="8630">
                  <c:v>0.50196182</c:v>
                </c:pt>
                <c:pt idx="8631">
                  <c:v>0.50201969000000002</c:v>
                </c:pt>
                <c:pt idx="8632">
                  <c:v>0.50207755999999992</c:v>
                </c:pt>
                <c:pt idx="8633">
                  <c:v>0.50213509000000001</c:v>
                </c:pt>
                <c:pt idx="8634">
                  <c:v>0.50219307000000002</c:v>
                </c:pt>
                <c:pt idx="8635">
                  <c:v>0.50225093999999992</c:v>
                </c:pt>
                <c:pt idx="8636">
                  <c:v>0.50230892999999988</c:v>
                </c:pt>
                <c:pt idx="8637">
                  <c:v>0.50236679999999989</c:v>
                </c:pt>
                <c:pt idx="8638">
                  <c:v>0.50242467000000002</c:v>
                </c:pt>
                <c:pt idx="8639">
                  <c:v>0.50248242999999992</c:v>
                </c:pt>
                <c:pt idx="8640">
                  <c:v>0.50254052999999987</c:v>
                </c:pt>
                <c:pt idx="8641">
                  <c:v>0.5025984</c:v>
                </c:pt>
                <c:pt idx="8642">
                  <c:v>0.50265627000000002</c:v>
                </c:pt>
                <c:pt idx="8643">
                  <c:v>0.50271425000000003</c:v>
                </c:pt>
                <c:pt idx="8644">
                  <c:v>0.50277211999999993</c:v>
                </c:pt>
                <c:pt idx="8645">
                  <c:v>0.50282998999999984</c:v>
                </c:pt>
                <c:pt idx="8646">
                  <c:v>0.5028879799999999</c:v>
                </c:pt>
                <c:pt idx="8647">
                  <c:v>0.50294562000000009</c:v>
                </c:pt>
                <c:pt idx="8648">
                  <c:v>0.5030031399999999</c:v>
                </c:pt>
                <c:pt idx="8649">
                  <c:v>0.50306101000000003</c:v>
                </c:pt>
                <c:pt idx="8650">
                  <c:v>0.50311887999999994</c:v>
                </c:pt>
                <c:pt idx="8651">
                  <c:v>0.50317687</c:v>
                </c:pt>
                <c:pt idx="8652">
                  <c:v>0.5032347399999999</c:v>
                </c:pt>
                <c:pt idx="8653">
                  <c:v>0.50329261000000003</c:v>
                </c:pt>
                <c:pt idx="8654">
                  <c:v>0.50335047999999993</c:v>
                </c:pt>
                <c:pt idx="8655">
                  <c:v>0.50340834999999973</c:v>
                </c:pt>
                <c:pt idx="8656">
                  <c:v>0.50346621999999985</c:v>
                </c:pt>
                <c:pt idx="8657">
                  <c:v>0.50352408999999987</c:v>
                </c:pt>
                <c:pt idx="8658">
                  <c:v>0.50358195999999988</c:v>
                </c:pt>
                <c:pt idx="8659">
                  <c:v>0.50363983000000012</c:v>
                </c:pt>
                <c:pt idx="8660">
                  <c:v>0.50369770000000003</c:v>
                </c:pt>
                <c:pt idx="8661">
                  <c:v>0.50375568999999998</c:v>
                </c:pt>
                <c:pt idx="8662">
                  <c:v>0.50381355999999988</c:v>
                </c:pt>
                <c:pt idx="8663">
                  <c:v>0.50387154999999983</c:v>
                </c:pt>
                <c:pt idx="8664">
                  <c:v>0.50392942000000007</c:v>
                </c:pt>
                <c:pt idx="8665">
                  <c:v>0.50398728999999987</c:v>
                </c:pt>
                <c:pt idx="8666">
                  <c:v>0.50404515999999999</c:v>
                </c:pt>
                <c:pt idx="8667">
                  <c:v>0.50410303000000001</c:v>
                </c:pt>
                <c:pt idx="8668">
                  <c:v>0.50416101000000002</c:v>
                </c:pt>
                <c:pt idx="8669">
                  <c:v>0.50421887999999992</c:v>
                </c:pt>
                <c:pt idx="8670">
                  <c:v>0.50427628999999985</c:v>
                </c:pt>
                <c:pt idx="8671">
                  <c:v>0.50433415999999986</c:v>
                </c:pt>
                <c:pt idx="8672">
                  <c:v>0.50439202999999988</c:v>
                </c:pt>
                <c:pt idx="8673">
                  <c:v>0.50444990000000001</c:v>
                </c:pt>
                <c:pt idx="8674">
                  <c:v>0.50450776999999991</c:v>
                </c:pt>
                <c:pt idx="8675">
                  <c:v>0.50456575999999986</c:v>
                </c:pt>
                <c:pt idx="8676">
                  <c:v>0.50462362999999999</c:v>
                </c:pt>
                <c:pt idx="8677">
                  <c:v>0.50468162000000005</c:v>
                </c:pt>
                <c:pt idx="8678">
                  <c:v>0.50473959999999984</c:v>
                </c:pt>
                <c:pt idx="8679">
                  <c:v>0.50479746999999997</c:v>
                </c:pt>
                <c:pt idx="8680">
                  <c:v>0.50485533999999999</c:v>
                </c:pt>
                <c:pt idx="8681">
                  <c:v>0.50491321</c:v>
                </c:pt>
                <c:pt idx="8682">
                  <c:v>0.50497097000000002</c:v>
                </c:pt>
                <c:pt idx="8683">
                  <c:v>0.50502884000000003</c:v>
                </c:pt>
                <c:pt idx="8684">
                  <c:v>0.50508658999999989</c:v>
                </c:pt>
                <c:pt idx="8685">
                  <c:v>0.50514446000000002</c:v>
                </c:pt>
                <c:pt idx="8686">
                  <c:v>0.50520232999999992</c:v>
                </c:pt>
                <c:pt idx="8687">
                  <c:v>0.50526019999999994</c:v>
                </c:pt>
                <c:pt idx="8688">
                  <c:v>0.50531806999999973</c:v>
                </c:pt>
                <c:pt idx="8689">
                  <c:v>0.50537593999999997</c:v>
                </c:pt>
                <c:pt idx="8690">
                  <c:v>0.50543380999999987</c:v>
                </c:pt>
                <c:pt idx="8691">
                  <c:v>0.50549180000000005</c:v>
                </c:pt>
                <c:pt idx="8692">
                  <c:v>0.50554966999999984</c:v>
                </c:pt>
                <c:pt idx="8693">
                  <c:v>0.50560753999999997</c:v>
                </c:pt>
                <c:pt idx="8694">
                  <c:v>0.50566540999999998</c:v>
                </c:pt>
                <c:pt idx="8695">
                  <c:v>0.50572340000000005</c:v>
                </c:pt>
                <c:pt idx="8696">
                  <c:v>0.50578126999999984</c:v>
                </c:pt>
                <c:pt idx="8697">
                  <c:v>0.50583913999999996</c:v>
                </c:pt>
                <c:pt idx="8698">
                  <c:v>0.50589700999999998</c:v>
                </c:pt>
                <c:pt idx="8699">
                  <c:v>0.50595498999999988</c:v>
                </c:pt>
                <c:pt idx="8700">
                  <c:v>0.50601228999999992</c:v>
                </c:pt>
                <c:pt idx="8701">
                  <c:v>0.50607027000000004</c:v>
                </c:pt>
                <c:pt idx="8702">
                  <c:v>0.50612813999999984</c:v>
                </c:pt>
                <c:pt idx="8703">
                  <c:v>0.5061862399999999</c:v>
                </c:pt>
                <c:pt idx="8704">
                  <c:v>0.50624411999999996</c:v>
                </c:pt>
                <c:pt idx="8705">
                  <c:v>0.50630198999999987</c:v>
                </c:pt>
                <c:pt idx="8706">
                  <c:v>0.50636008999999993</c:v>
                </c:pt>
                <c:pt idx="8707">
                  <c:v>0.50641737999999981</c:v>
                </c:pt>
                <c:pt idx="8708">
                  <c:v>0.50647525000000004</c:v>
                </c:pt>
                <c:pt idx="8709">
                  <c:v>0.50653323999999988</c:v>
                </c:pt>
                <c:pt idx="8710">
                  <c:v>0.50659111000000001</c:v>
                </c:pt>
                <c:pt idx="8711">
                  <c:v>0.50664898000000003</c:v>
                </c:pt>
                <c:pt idx="8712">
                  <c:v>0.50670685000000004</c:v>
                </c:pt>
                <c:pt idx="8713">
                  <c:v>0.50676483000000005</c:v>
                </c:pt>
                <c:pt idx="8714">
                  <c:v>0.50797999000000005</c:v>
                </c:pt>
                <c:pt idx="8715">
                  <c:v>0.50803787</c:v>
                </c:pt>
                <c:pt idx="8716">
                  <c:v>0.50809585000000013</c:v>
                </c:pt>
                <c:pt idx="8717">
                  <c:v>0.50815371999999992</c:v>
                </c:pt>
                <c:pt idx="8718">
                  <c:v>0.50821170999999987</c:v>
                </c:pt>
                <c:pt idx="8719">
                  <c:v>0.50826957999999989</c:v>
                </c:pt>
                <c:pt idx="8720">
                  <c:v>0.50832745000000001</c:v>
                </c:pt>
                <c:pt idx="8721">
                  <c:v>0.50838496999999994</c:v>
                </c:pt>
                <c:pt idx="8722">
                  <c:v>0.50844283999999984</c:v>
                </c:pt>
                <c:pt idx="8723">
                  <c:v>0.50850070999999986</c:v>
                </c:pt>
                <c:pt idx="8724">
                  <c:v>0.50855857999999987</c:v>
                </c:pt>
                <c:pt idx="8725">
                  <c:v>0.50861645</c:v>
                </c:pt>
                <c:pt idx="8726">
                  <c:v>0.50960037000000002</c:v>
                </c:pt>
                <c:pt idx="8727">
                  <c:v>0.50965835000000004</c:v>
                </c:pt>
                <c:pt idx="8728">
                  <c:v>0.50971621999999994</c:v>
                </c:pt>
                <c:pt idx="8729">
                  <c:v>0.50977408999999996</c:v>
                </c:pt>
                <c:pt idx="8730">
                  <c:v>0.50983195999999997</c:v>
                </c:pt>
                <c:pt idx="8731">
                  <c:v>0.50988960000000005</c:v>
                </c:pt>
                <c:pt idx="8732">
                  <c:v>0.50994759000000001</c:v>
                </c:pt>
                <c:pt idx="8733">
                  <c:v>0.51000557000000002</c:v>
                </c:pt>
                <c:pt idx="8734">
                  <c:v>0.51006343999999992</c:v>
                </c:pt>
                <c:pt idx="8735">
                  <c:v>0.51012131000000005</c:v>
                </c:pt>
                <c:pt idx="8736">
                  <c:v>0.51017917999999984</c:v>
                </c:pt>
                <c:pt idx="8737">
                  <c:v>0.51023704999999986</c:v>
                </c:pt>
                <c:pt idx="8738">
                  <c:v>0.51029493000000004</c:v>
                </c:pt>
                <c:pt idx="8739">
                  <c:v>0.51035279999999994</c:v>
                </c:pt>
                <c:pt idx="8740">
                  <c:v>0.51041077999999973</c:v>
                </c:pt>
                <c:pt idx="8741">
                  <c:v>0.51046864999999986</c:v>
                </c:pt>
                <c:pt idx="8742">
                  <c:v>0.51052663999999992</c:v>
                </c:pt>
                <c:pt idx="8743">
                  <c:v>0.51058450999999994</c:v>
                </c:pt>
                <c:pt idx="8744">
                  <c:v>0.51064237999999984</c:v>
                </c:pt>
                <c:pt idx="8745">
                  <c:v>0.51070024999999997</c:v>
                </c:pt>
                <c:pt idx="8746">
                  <c:v>0.51075753999999984</c:v>
                </c:pt>
                <c:pt idx="8747">
                  <c:v>0.51081540999999997</c:v>
                </c:pt>
                <c:pt idx="8748">
                  <c:v>0.51087362999999997</c:v>
                </c:pt>
                <c:pt idx="8749">
                  <c:v>0.51093149999999998</c:v>
                </c:pt>
                <c:pt idx="8750">
                  <c:v>0.51098937</c:v>
                </c:pt>
                <c:pt idx="8751">
                  <c:v>0.51104724000000001</c:v>
                </c:pt>
                <c:pt idx="8752">
                  <c:v>0.51110511000000003</c:v>
                </c:pt>
                <c:pt idx="8753">
                  <c:v>0.51116297999999982</c:v>
                </c:pt>
                <c:pt idx="8754">
                  <c:v>0.51122084999999984</c:v>
                </c:pt>
                <c:pt idx="8755">
                  <c:v>0.51127871999999996</c:v>
                </c:pt>
                <c:pt idx="8756">
                  <c:v>0.51133681999999991</c:v>
                </c:pt>
                <c:pt idx="8757">
                  <c:v>0.51139469000000004</c:v>
                </c:pt>
                <c:pt idx="8758">
                  <c:v>0.5114522199999999</c:v>
                </c:pt>
                <c:pt idx="8759">
                  <c:v>0.51151008999999992</c:v>
                </c:pt>
                <c:pt idx="8760">
                  <c:v>0.51156795999999982</c:v>
                </c:pt>
                <c:pt idx="8761">
                  <c:v>0.51162582999999995</c:v>
                </c:pt>
                <c:pt idx="8762">
                  <c:v>0.51168369999999996</c:v>
                </c:pt>
                <c:pt idx="8763">
                  <c:v>0.51174168000000009</c:v>
                </c:pt>
                <c:pt idx="8764">
                  <c:v>0.51179954999999999</c:v>
                </c:pt>
                <c:pt idx="8765">
                  <c:v>0.51185731000000001</c:v>
                </c:pt>
                <c:pt idx="8766">
                  <c:v>0.51191540999999996</c:v>
                </c:pt>
                <c:pt idx="8767">
                  <c:v>0.51197282</c:v>
                </c:pt>
                <c:pt idx="8768">
                  <c:v>0.51203069000000001</c:v>
                </c:pt>
                <c:pt idx="8769">
                  <c:v>0.51208867999999996</c:v>
                </c:pt>
                <c:pt idx="8770">
                  <c:v>0.51214643000000004</c:v>
                </c:pt>
                <c:pt idx="8771">
                  <c:v>0.51220441999999999</c:v>
                </c:pt>
                <c:pt idx="8772">
                  <c:v>0.5122622899999999</c:v>
                </c:pt>
                <c:pt idx="8773">
                  <c:v>0.51232015999999991</c:v>
                </c:pt>
                <c:pt idx="8774">
                  <c:v>0.51237813999999993</c:v>
                </c:pt>
                <c:pt idx="8775">
                  <c:v>0.51243600999999994</c:v>
                </c:pt>
                <c:pt idx="8776">
                  <c:v>0.51249400000000001</c:v>
                </c:pt>
                <c:pt idx="8777">
                  <c:v>0.51255187000000002</c:v>
                </c:pt>
                <c:pt idx="8778">
                  <c:v>0.51260974000000004</c:v>
                </c:pt>
                <c:pt idx="8779">
                  <c:v>0.51266761000000005</c:v>
                </c:pt>
                <c:pt idx="8780">
                  <c:v>0.51272560000000011</c:v>
                </c:pt>
                <c:pt idx="8781">
                  <c:v>0.51278347000000002</c:v>
                </c:pt>
                <c:pt idx="8782">
                  <c:v>0.51284076000000001</c:v>
                </c:pt>
                <c:pt idx="8783">
                  <c:v>0.51289898</c:v>
                </c:pt>
                <c:pt idx="8784">
                  <c:v>0.51295685000000002</c:v>
                </c:pt>
                <c:pt idx="8785">
                  <c:v>0.51301471999999992</c:v>
                </c:pt>
                <c:pt idx="8786">
                  <c:v>0.51307269999999994</c:v>
                </c:pt>
                <c:pt idx="8787">
                  <c:v>0.51313056999999973</c:v>
                </c:pt>
                <c:pt idx="8788">
                  <c:v>0.51318843999999997</c:v>
                </c:pt>
                <c:pt idx="8789">
                  <c:v>0.51324630999999987</c:v>
                </c:pt>
                <c:pt idx="8790">
                  <c:v>0.51330383999999996</c:v>
                </c:pt>
                <c:pt idx="8791">
                  <c:v>0.51336170999999986</c:v>
                </c:pt>
                <c:pt idx="8792">
                  <c:v>0.51341957999999988</c:v>
                </c:pt>
                <c:pt idx="8793">
                  <c:v>0.51347755999999989</c:v>
                </c:pt>
                <c:pt idx="8794">
                  <c:v>0.51353543000000001</c:v>
                </c:pt>
                <c:pt idx="8795">
                  <c:v>0.51359329999999992</c:v>
                </c:pt>
                <c:pt idx="8796">
                  <c:v>0.51365128999999998</c:v>
                </c:pt>
                <c:pt idx="8797">
                  <c:v>0.51370916</c:v>
                </c:pt>
                <c:pt idx="8798">
                  <c:v>0.51376703000000001</c:v>
                </c:pt>
                <c:pt idx="8799">
                  <c:v>0.51382479000000003</c:v>
                </c:pt>
                <c:pt idx="8800">
                  <c:v>0.51388288999999987</c:v>
                </c:pt>
                <c:pt idx="8801">
                  <c:v>0.51394041000000013</c:v>
                </c:pt>
                <c:pt idx="8802">
                  <c:v>0.51399828000000003</c:v>
                </c:pt>
                <c:pt idx="8803">
                  <c:v>0.51405614999999993</c:v>
                </c:pt>
                <c:pt idx="8804">
                  <c:v>0.51411401999999984</c:v>
                </c:pt>
                <c:pt idx="8805">
                  <c:v>0.51417188999999996</c:v>
                </c:pt>
                <c:pt idx="8806">
                  <c:v>0.51422975999999998</c:v>
                </c:pt>
                <c:pt idx="8807">
                  <c:v>0.51428774999999993</c:v>
                </c:pt>
                <c:pt idx="8808">
                  <c:v>0.51434561999999995</c:v>
                </c:pt>
                <c:pt idx="8809">
                  <c:v>0.51440348999999985</c:v>
                </c:pt>
                <c:pt idx="8810">
                  <c:v>0.51446135999999987</c:v>
                </c:pt>
                <c:pt idx="8811">
                  <c:v>0.51451922999999988</c:v>
                </c:pt>
                <c:pt idx="8812">
                  <c:v>0.51457721999999984</c:v>
                </c:pt>
                <c:pt idx="8813">
                  <c:v>0.51463508999999996</c:v>
                </c:pt>
                <c:pt idx="8814">
                  <c:v>0.51469306999999997</c:v>
                </c:pt>
                <c:pt idx="8815">
                  <c:v>0.51475082999999999</c:v>
                </c:pt>
                <c:pt idx="8816">
                  <c:v>0.51480870000000001</c:v>
                </c:pt>
                <c:pt idx="8817">
                  <c:v>0.51486633999999987</c:v>
                </c:pt>
                <c:pt idx="8818">
                  <c:v>0.51492420999999999</c:v>
                </c:pt>
                <c:pt idx="8819">
                  <c:v>0.5149821899999999</c:v>
                </c:pt>
                <c:pt idx="8820">
                  <c:v>0.51504006000000002</c:v>
                </c:pt>
                <c:pt idx="8821">
                  <c:v>0.51509793000000004</c:v>
                </c:pt>
                <c:pt idx="8822">
                  <c:v>0.51515591999999999</c:v>
                </c:pt>
                <c:pt idx="8823">
                  <c:v>0.51521378999999989</c:v>
                </c:pt>
                <c:pt idx="8824">
                  <c:v>0.51527155000000002</c:v>
                </c:pt>
                <c:pt idx="8825">
                  <c:v>0.51532953000000004</c:v>
                </c:pt>
                <c:pt idx="8826">
                  <c:v>0.51538751999999988</c:v>
                </c:pt>
                <c:pt idx="8827">
                  <c:v>0.51544515999999996</c:v>
                </c:pt>
                <c:pt idx="8828">
                  <c:v>0.51550279999999993</c:v>
                </c:pt>
                <c:pt idx="8829">
                  <c:v>0.51556066999999994</c:v>
                </c:pt>
                <c:pt idx="8830">
                  <c:v>0.51561853999999996</c:v>
                </c:pt>
                <c:pt idx="8831">
                  <c:v>0.51567651999999997</c:v>
                </c:pt>
                <c:pt idx="8832">
                  <c:v>0.51573438999999988</c:v>
                </c:pt>
                <c:pt idx="8833">
                  <c:v>0.51579226</c:v>
                </c:pt>
                <c:pt idx="8834">
                  <c:v>0.51585013000000002</c:v>
                </c:pt>
                <c:pt idx="8835">
                  <c:v>0.51590811999999997</c:v>
                </c:pt>
                <c:pt idx="8836">
                  <c:v>0.51596610999999992</c:v>
                </c:pt>
                <c:pt idx="8837">
                  <c:v>0.51602409000000005</c:v>
                </c:pt>
                <c:pt idx="8838">
                  <c:v>0.51608195999999984</c:v>
                </c:pt>
                <c:pt idx="8839">
                  <c:v>0.51613982999999997</c:v>
                </c:pt>
                <c:pt idx="8840">
                  <c:v>0.51619724</c:v>
                </c:pt>
                <c:pt idx="8841">
                  <c:v>0.51625511000000002</c:v>
                </c:pt>
                <c:pt idx="8842">
                  <c:v>0.51631297999999981</c:v>
                </c:pt>
                <c:pt idx="8843">
                  <c:v>0.51637096999999987</c:v>
                </c:pt>
                <c:pt idx="8844">
                  <c:v>0.51642884</c:v>
                </c:pt>
                <c:pt idx="8845">
                  <c:v>0.51648704999999973</c:v>
                </c:pt>
                <c:pt idx="8846">
                  <c:v>0.51654434999999987</c:v>
                </c:pt>
                <c:pt idx="8847">
                  <c:v>0.51660245000000005</c:v>
                </c:pt>
                <c:pt idx="8848">
                  <c:v>0.51666020000000001</c:v>
                </c:pt>
                <c:pt idx="8849">
                  <c:v>0.51671807000000003</c:v>
                </c:pt>
                <c:pt idx="8850">
                  <c:v>0.51677605999999998</c:v>
                </c:pt>
                <c:pt idx="8851">
                  <c:v>0.51683393</c:v>
                </c:pt>
                <c:pt idx="8852">
                  <c:v>0.51689202999999984</c:v>
                </c:pt>
                <c:pt idx="8853">
                  <c:v>0.51694954999999998</c:v>
                </c:pt>
                <c:pt idx="8854">
                  <c:v>0.51700731</c:v>
                </c:pt>
                <c:pt idx="8855">
                  <c:v>0.51706540999999984</c:v>
                </c:pt>
                <c:pt idx="8856">
                  <c:v>0.51712316999999985</c:v>
                </c:pt>
                <c:pt idx="8857">
                  <c:v>0.51718103999999998</c:v>
                </c:pt>
                <c:pt idx="8858">
                  <c:v>0.51723901999999999</c:v>
                </c:pt>
                <c:pt idx="8859">
                  <c:v>0.51729689000000001</c:v>
                </c:pt>
                <c:pt idx="8860">
                  <c:v>0.51735475999999991</c:v>
                </c:pt>
                <c:pt idx="8861">
                  <c:v>0.51741239999999977</c:v>
                </c:pt>
                <c:pt idx="8862">
                  <c:v>0.51747038999999972</c:v>
                </c:pt>
                <c:pt idx="8863">
                  <c:v>0.51752825999999996</c:v>
                </c:pt>
                <c:pt idx="8864">
                  <c:v>0.51758612999999976</c:v>
                </c:pt>
                <c:pt idx="8865">
                  <c:v>0.51764412000000004</c:v>
                </c:pt>
                <c:pt idx="8866">
                  <c:v>0.51770198999999983</c:v>
                </c:pt>
                <c:pt idx="8867">
                  <c:v>0.51775996999999996</c:v>
                </c:pt>
                <c:pt idx="8868">
                  <c:v>0.51781783999999997</c:v>
                </c:pt>
                <c:pt idx="8869">
                  <c:v>0.51787570999999999</c:v>
                </c:pt>
                <c:pt idx="8870">
                  <c:v>0.51793381000000005</c:v>
                </c:pt>
                <c:pt idx="8871">
                  <c:v>0.51799110999999998</c:v>
                </c:pt>
                <c:pt idx="8872">
                  <c:v>0.51804897999999999</c:v>
                </c:pt>
                <c:pt idx="8873">
                  <c:v>0.51810707999999994</c:v>
                </c:pt>
                <c:pt idx="8874">
                  <c:v>0.51816505999999996</c:v>
                </c:pt>
                <c:pt idx="8875">
                  <c:v>0.51822292999999986</c:v>
                </c:pt>
                <c:pt idx="8876">
                  <c:v>0.51828079999999987</c:v>
                </c:pt>
                <c:pt idx="8877">
                  <c:v>0.51833867999999994</c:v>
                </c:pt>
                <c:pt idx="8878">
                  <c:v>0.51839654999999984</c:v>
                </c:pt>
                <c:pt idx="8879">
                  <c:v>0.51845406999999988</c:v>
                </c:pt>
                <c:pt idx="8880">
                  <c:v>0.51851204999999989</c:v>
                </c:pt>
                <c:pt idx="8881">
                  <c:v>0.51856992999999985</c:v>
                </c:pt>
                <c:pt idx="8882">
                  <c:v>0.51862790999999997</c:v>
                </c:pt>
                <c:pt idx="8883">
                  <c:v>0.51868577999999999</c:v>
                </c:pt>
                <c:pt idx="8884">
                  <c:v>0.51874388000000005</c:v>
                </c:pt>
                <c:pt idx="8885">
                  <c:v>0.51880174999999984</c:v>
                </c:pt>
                <c:pt idx="8886">
                  <c:v>0.51885962000000008</c:v>
                </c:pt>
                <c:pt idx="8887">
                  <c:v>0.51891772999999985</c:v>
                </c:pt>
                <c:pt idx="8888">
                  <c:v>0.51897501999999995</c:v>
                </c:pt>
                <c:pt idx="8889">
                  <c:v>0.51903288999999986</c:v>
                </c:pt>
                <c:pt idx="8890">
                  <c:v>0.51909075999999998</c:v>
                </c:pt>
                <c:pt idx="8891">
                  <c:v>0.51914863000000011</c:v>
                </c:pt>
                <c:pt idx="8892">
                  <c:v>0.5192064999999999</c:v>
                </c:pt>
                <c:pt idx="8893">
                  <c:v>0.51926436999999992</c:v>
                </c:pt>
                <c:pt idx="8894">
                  <c:v>0.51932223999999994</c:v>
                </c:pt>
                <c:pt idx="8895">
                  <c:v>0.51938023</c:v>
                </c:pt>
                <c:pt idx="8896">
                  <c:v>0.5194380999999999</c:v>
                </c:pt>
                <c:pt idx="8897">
                  <c:v>0.51949607999999992</c:v>
                </c:pt>
                <c:pt idx="8898">
                  <c:v>0.51955394999999993</c:v>
                </c:pt>
                <c:pt idx="8899">
                  <c:v>0.51961181999999995</c:v>
                </c:pt>
                <c:pt idx="8900">
                  <c:v>0.51966968999999996</c:v>
                </c:pt>
                <c:pt idx="8901">
                  <c:v>0.51972755999999998</c:v>
                </c:pt>
                <c:pt idx="8902">
                  <c:v>0.51978497000000001</c:v>
                </c:pt>
                <c:pt idx="8903">
                  <c:v>0.51984306999999996</c:v>
                </c:pt>
                <c:pt idx="8904">
                  <c:v>0.51990093999999998</c:v>
                </c:pt>
                <c:pt idx="8905">
                  <c:v>0.51995880999999999</c:v>
                </c:pt>
                <c:pt idx="8906">
                  <c:v>0.52001679999999972</c:v>
                </c:pt>
                <c:pt idx="8907">
                  <c:v>0.52007466999999996</c:v>
                </c:pt>
                <c:pt idx="8908">
                  <c:v>0.52013265999999991</c:v>
                </c:pt>
                <c:pt idx="8909">
                  <c:v>0.52019053000000004</c:v>
                </c:pt>
                <c:pt idx="8910">
                  <c:v>0.52024793000000003</c:v>
                </c:pt>
                <c:pt idx="8911">
                  <c:v>0.52030603999999991</c:v>
                </c:pt>
                <c:pt idx="8912">
                  <c:v>0.52036390999999993</c:v>
                </c:pt>
                <c:pt idx="8913">
                  <c:v>0.52042177999999983</c:v>
                </c:pt>
                <c:pt idx="8914">
                  <c:v>0.52047964999999996</c:v>
                </c:pt>
                <c:pt idx="8915">
                  <c:v>0.52053751999999986</c:v>
                </c:pt>
                <c:pt idx="8916">
                  <c:v>0.52059538999999988</c:v>
                </c:pt>
                <c:pt idx="8917">
                  <c:v>0.52065337</c:v>
                </c:pt>
                <c:pt idx="8918">
                  <c:v>0.52071124000000002</c:v>
                </c:pt>
                <c:pt idx="8919">
                  <c:v>0.52076922999999997</c:v>
                </c:pt>
                <c:pt idx="8920">
                  <c:v>0.52082709999999999</c:v>
                </c:pt>
                <c:pt idx="8921">
                  <c:v>0.52088497</c:v>
                </c:pt>
                <c:pt idx="8922">
                  <c:v>0.52094295999999984</c:v>
                </c:pt>
                <c:pt idx="8923">
                  <c:v>0.52100025000000005</c:v>
                </c:pt>
                <c:pt idx="8924">
                  <c:v>0.52105824000000001</c:v>
                </c:pt>
                <c:pt idx="8925">
                  <c:v>0.52111610999999991</c:v>
                </c:pt>
                <c:pt idx="8926">
                  <c:v>0.52117409000000003</c:v>
                </c:pt>
                <c:pt idx="8927">
                  <c:v>0.52123195999999994</c:v>
                </c:pt>
                <c:pt idx="8928">
                  <c:v>0.52128982999999984</c:v>
                </c:pt>
                <c:pt idx="8929">
                  <c:v>0.52134782000000002</c:v>
                </c:pt>
                <c:pt idx="8930">
                  <c:v>0.52140580000000003</c:v>
                </c:pt>
                <c:pt idx="8931">
                  <c:v>0.52146355999999983</c:v>
                </c:pt>
                <c:pt idx="8932">
                  <c:v>0.52152142999999984</c:v>
                </c:pt>
                <c:pt idx="8933">
                  <c:v>0.52157929999999997</c:v>
                </c:pt>
                <c:pt idx="8934">
                  <c:v>0.52163716999999987</c:v>
                </c:pt>
                <c:pt idx="8935">
                  <c:v>0.52169504000000011</c:v>
                </c:pt>
                <c:pt idx="8936">
                  <c:v>0.52175302999999984</c:v>
                </c:pt>
                <c:pt idx="8937">
                  <c:v>0.52181054999999987</c:v>
                </c:pt>
                <c:pt idx="8938">
                  <c:v>0.52186842</c:v>
                </c:pt>
                <c:pt idx="8939">
                  <c:v>0.52192629000000001</c:v>
                </c:pt>
                <c:pt idx="8940">
                  <c:v>0.52198415999999992</c:v>
                </c:pt>
                <c:pt idx="8941">
                  <c:v>0.52204214999999987</c:v>
                </c:pt>
                <c:pt idx="8942">
                  <c:v>0.52210002</c:v>
                </c:pt>
                <c:pt idx="8943">
                  <c:v>0.52215789000000001</c:v>
                </c:pt>
                <c:pt idx="8944">
                  <c:v>0.52221587000000003</c:v>
                </c:pt>
                <c:pt idx="8945">
                  <c:v>0.52227385999999998</c:v>
                </c:pt>
                <c:pt idx="8946">
                  <c:v>0.5223313799999999</c:v>
                </c:pt>
                <c:pt idx="8947">
                  <c:v>0.52238925000000003</c:v>
                </c:pt>
                <c:pt idx="8948">
                  <c:v>0.52244711999999993</c:v>
                </c:pt>
                <c:pt idx="8949">
                  <c:v>0.52250498999999972</c:v>
                </c:pt>
                <c:pt idx="8950">
                  <c:v>0.52256297999999979</c:v>
                </c:pt>
                <c:pt idx="8951">
                  <c:v>0.52262085000000014</c:v>
                </c:pt>
                <c:pt idx="8952">
                  <c:v>0.52267872000000004</c:v>
                </c:pt>
                <c:pt idx="8953">
                  <c:v>0.5227363599999999</c:v>
                </c:pt>
                <c:pt idx="8954">
                  <c:v>0.52279423000000014</c:v>
                </c:pt>
                <c:pt idx="8955">
                  <c:v>0.52285221999999998</c:v>
                </c:pt>
                <c:pt idx="8956">
                  <c:v>0.52291008999999988</c:v>
                </c:pt>
                <c:pt idx="8957">
                  <c:v>0.5229679599999999</c:v>
                </c:pt>
                <c:pt idx="8958">
                  <c:v>0.52302594000000002</c:v>
                </c:pt>
                <c:pt idx="8959">
                  <c:v>0.52308381000000004</c:v>
                </c:pt>
                <c:pt idx="8960">
                  <c:v>0.52314179999999999</c:v>
                </c:pt>
                <c:pt idx="8961">
                  <c:v>0.52319967000000012</c:v>
                </c:pt>
                <c:pt idx="8962">
                  <c:v>0.52325765999999996</c:v>
                </c:pt>
                <c:pt idx="8963">
                  <c:v>0.52331552999999986</c:v>
                </c:pt>
                <c:pt idx="8964">
                  <c:v>0.52337292999999985</c:v>
                </c:pt>
                <c:pt idx="8965">
                  <c:v>0.52343068999999987</c:v>
                </c:pt>
                <c:pt idx="8966">
                  <c:v>0.52348867999999993</c:v>
                </c:pt>
                <c:pt idx="8967">
                  <c:v>0.52354665999999994</c:v>
                </c:pt>
                <c:pt idx="8968">
                  <c:v>0.52360452999999996</c:v>
                </c:pt>
                <c:pt idx="8969">
                  <c:v>0.52366251999999991</c:v>
                </c:pt>
                <c:pt idx="8970">
                  <c:v>0.52372096999999984</c:v>
                </c:pt>
                <c:pt idx="8971">
                  <c:v>0.52377373999999999</c:v>
                </c:pt>
                <c:pt idx="8972">
                  <c:v>0.52383601000000002</c:v>
                </c:pt>
                <c:pt idx="8973">
                  <c:v>0.52389388000000003</c:v>
                </c:pt>
                <c:pt idx="8974">
                  <c:v>0.52395175000000005</c:v>
                </c:pt>
                <c:pt idx="8975">
                  <c:v>0.52400961999999995</c:v>
                </c:pt>
                <c:pt idx="8976">
                  <c:v>0.52406748999999986</c:v>
                </c:pt>
                <c:pt idx="8977">
                  <c:v>0.52412537000000003</c:v>
                </c:pt>
                <c:pt idx="8978">
                  <c:v>0.52418323999999994</c:v>
                </c:pt>
                <c:pt idx="8979">
                  <c:v>0.52424121999999995</c:v>
                </c:pt>
                <c:pt idx="8980">
                  <c:v>0.52429932000000001</c:v>
                </c:pt>
                <c:pt idx="8981">
                  <c:v>0.52435718999999992</c:v>
                </c:pt>
                <c:pt idx="8982">
                  <c:v>0.52441448999999984</c:v>
                </c:pt>
                <c:pt idx="8983">
                  <c:v>0.52447235999999986</c:v>
                </c:pt>
                <c:pt idx="8984">
                  <c:v>0.52453079999999985</c:v>
                </c:pt>
                <c:pt idx="8985">
                  <c:v>0.52458809999999989</c:v>
                </c:pt>
                <c:pt idx="8986">
                  <c:v>0.52464597000000013</c:v>
                </c:pt>
                <c:pt idx="8987">
                  <c:v>0.52470384000000003</c:v>
                </c:pt>
                <c:pt idx="8988">
                  <c:v>0.52476193999999998</c:v>
                </c:pt>
                <c:pt idx="8989">
                  <c:v>0.52481981000000011</c:v>
                </c:pt>
                <c:pt idx="8990">
                  <c:v>0.52487768000000001</c:v>
                </c:pt>
                <c:pt idx="8991">
                  <c:v>0.52493555000000003</c:v>
                </c:pt>
                <c:pt idx="8992">
                  <c:v>0.52499353999999998</c:v>
                </c:pt>
                <c:pt idx="8993">
                  <c:v>0.52505141000000011</c:v>
                </c:pt>
                <c:pt idx="8994">
                  <c:v>0.52510928000000001</c:v>
                </c:pt>
                <c:pt idx="8995">
                  <c:v>0.52516725999999991</c:v>
                </c:pt>
                <c:pt idx="8996">
                  <c:v>0.52522513000000004</c:v>
                </c:pt>
                <c:pt idx="8997">
                  <c:v>0.52528311999999988</c:v>
                </c:pt>
                <c:pt idx="8998">
                  <c:v>0.52534099000000001</c:v>
                </c:pt>
                <c:pt idx="8999">
                  <c:v>0.52539840000000004</c:v>
                </c:pt>
                <c:pt idx="9000">
                  <c:v>0.52545626999999973</c:v>
                </c:pt>
                <c:pt idx="9001">
                  <c:v>0.52551413999999985</c:v>
                </c:pt>
                <c:pt idx="9002">
                  <c:v>0.52557200999999987</c:v>
                </c:pt>
                <c:pt idx="9003">
                  <c:v>0.5256298800000001</c:v>
                </c:pt>
                <c:pt idx="9004">
                  <c:v>0.52568786999999984</c:v>
                </c:pt>
                <c:pt idx="9005">
                  <c:v>0.52574562000000014</c:v>
                </c:pt>
                <c:pt idx="9006">
                  <c:v>0.52580360999999998</c:v>
                </c:pt>
                <c:pt idx="9007">
                  <c:v>0.52586158999999988</c:v>
                </c:pt>
                <c:pt idx="9008">
                  <c:v>0.52591957999999994</c:v>
                </c:pt>
                <c:pt idx="9009">
                  <c:v>0.52597698999999987</c:v>
                </c:pt>
                <c:pt idx="9010">
                  <c:v>0.52603473999999983</c:v>
                </c:pt>
                <c:pt idx="9011">
                  <c:v>0.52609273000000001</c:v>
                </c:pt>
                <c:pt idx="9012">
                  <c:v>0.52615060000000002</c:v>
                </c:pt>
                <c:pt idx="9013">
                  <c:v>0.52620857999999993</c:v>
                </c:pt>
                <c:pt idx="9014">
                  <c:v>0.52626644999999994</c:v>
                </c:pt>
                <c:pt idx="9015">
                  <c:v>0.52632431999999996</c:v>
                </c:pt>
                <c:pt idx="9016">
                  <c:v>0.52638218999999975</c:v>
                </c:pt>
                <c:pt idx="9017">
                  <c:v>0.52644029999999997</c:v>
                </c:pt>
                <c:pt idx="9018">
                  <c:v>0.52649816999999988</c:v>
                </c:pt>
                <c:pt idx="9019">
                  <c:v>0.52655603999999989</c:v>
                </c:pt>
                <c:pt idx="9020">
                  <c:v>0.52661391000000002</c:v>
                </c:pt>
                <c:pt idx="9021">
                  <c:v>0.52667178000000003</c:v>
                </c:pt>
                <c:pt idx="9022">
                  <c:v>0.52672965000000016</c:v>
                </c:pt>
                <c:pt idx="9023">
                  <c:v>0.52678762999999984</c:v>
                </c:pt>
                <c:pt idx="9024">
                  <c:v>0.52684550000000008</c:v>
                </c:pt>
                <c:pt idx="9025">
                  <c:v>0.5269028</c:v>
                </c:pt>
                <c:pt idx="9026">
                  <c:v>0.52696077999999991</c:v>
                </c:pt>
                <c:pt idx="9027">
                  <c:v>0.52701865000000003</c:v>
                </c:pt>
                <c:pt idx="9028">
                  <c:v>0.52707651999999994</c:v>
                </c:pt>
                <c:pt idx="9029">
                  <c:v>0.52713438999999973</c:v>
                </c:pt>
                <c:pt idx="9030">
                  <c:v>0.52719249000000001</c:v>
                </c:pt>
                <c:pt idx="9031">
                  <c:v>0.52725036999999986</c:v>
                </c:pt>
                <c:pt idx="9032">
                  <c:v>0.52730823999999998</c:v>
                </c:pt>
                <c:pt idx="9033">
                  <c:v>0.52736610999999989</c:v>
                </c:pt>
                <c:pt idx="9034">
                  <c:v>0.52742409000000001</c:v>
                </c:pt>
                <c:pt idx="9035">
                  <c:v>0.52748195999999992</c:v>
                </c:pt>
                <c:pt idx="9036">
                  <c:v>0.52753983000000004</c:v>
                </c:pt>
                <c:pt idx="9037">
                  <c:v>0.52759769999999984</c:v>
                </c:pt>
                <c:pt idx="9038">
                  <c:v>0.52765569000000012</c:v>
                </c:pt>
                <c:pt idx="9039">
                  <c:v>0.52771297999999989</c:v>
                </c:pt>
                <c:pt idx="9040">
                  <c:v>0.52777085000000012</c:v>
                </c:pt>
                <c:pt idx="9041">
                  <c:v>0.52782872000000003</c:v>
                </c:pt>
                <c:pt idx="9042">
                  <c:v>0.52788658999999993</c:v>
                </c:pt>
                <c:pt idx="9043">
                  <c:v>0.52794468999999999</c:v>
                </c:pt>
                <c:pt idx="9044">
                  <c:v>0.5280025599999999</c:v>
                </c:pt>
                <c:pt idx="9045">
                  <c:v>0.52806054999999985</c:v>
                </c:pt>
                <c:pt idx="9046">
                  <c:v>0.52811841999999998</c:v>
                </c:pt>
                <c:pt idx="9047">
                  <c:v>0.52817617999999988</c:v>
                </c:pt>
                <c:pt idx="9048">
                  <c:v>0.5282341599999999</c:v>
                </c:pt>
                <c:pt idx="9049">
                  <c:v>0.52829192000000003</c:v>
                </c:pt>
                <c:pt idx="9050">
                  <c:v>0.52835012999999986</c:v>
                </c:pt>
                <c:pt idx="9051">
                  <c:v>0.52840788999999988</c:v>
                </c:pt>
                <c:pt idx="9052">
                  <c:v>0.52846587</c:v>
                </c:pt>
                <c:pt idx="9053">
                  <c:v>0.52852316999999993</c:v>
                </c:pt>
                <c:pt idx="9054">
                  <c:v>0.52858161999999997</c:v>
                </c:pt>
                <c:pt idx="9055">
                  <c:v>0.52863890999999996</c:v>
                </c:pt>
                <c:pt idx="9056">
                  <c:v>0.52869677999999998</c:v>
                </c:pt>
                <c:pt idx="9057">
                  <c:v>0.52875464999999999</c:v>
                </c:pt>
                <c:pt idx="9058">
                  <c:v>0.52881263000000001</c:v>
                </c:pt>
                <c:pt idx="9059">
                  <c:v>0.52887062000000007</c:v>
                </c:pt>
                <c:pt idx="9060">
                  <c:v>0.52892848999999997</c:v>
                </c:pt>
                <c:pt idx="9061">
                  <c:v>0.52898635999999988</c:v>
                </c:pt>
                <c:pt idx="9062">
                  <c:v>0.52904423000000012</c:v>
                </c:pt>
                <c:pt idx="9063">
                  <c:v>0.52910209999999991</c:v>
                </c:pt>
                <c:pt idx="9064">
                  <c:v>0.52916008999999986</c:v>
                </c:pt>
                <c:pt idx="9065">
                  <c:v>0.52921795999999988</c:v>
                </c:pt>
                <c:pt idx="9066">
                  <c:v>0.52927583000000011</c:v>
                </c:pt>
                <c:pt idx="9067">
                  <c:v>0.52939168000000003</c:v>
                </c:pt>
                <c:pt idx="9068">
                  <c:v>0.52944955000000005</c:v>
                </c:pt>
                <c:pt idx="9069">
                  <c:v>0.52950695999999986</c:v>
                </c:pt>
                <c:pt idx="9070">
                  <c:v>0.52956494999999992</c:v>
                </c:pt>
                <c:pt idx="9071">
                  <c:v>0.52962282000000005</c:v>
                </c:pt>
                <c:pt idx="9072">
                  <c:v>0.52968068999999984</c:v>
                </c:pt>
                <c:pt idx="9073">
                  <c:v>0.52973855999999997</c:v>
                </c:pt>
                <c:pt idx="9074">
                  <c:v>0.52979655000000003</c:v>
                </c:pt>
                <c:pt idx="9075">
                  <c:v>0.52985442000000005</c:v>
                </c:pt>
                <c:pt idx="9076">
                  <c:v>0.52991228999999973</c:v>
                </c:pt>
                <c:pt idx="9077">
                  <c:v>0.52997015999999997</c:v>
                </c:pt>
                <c:pt idx="9078">
                  <c:v>0.53002802999999998</c:v>
                </c:pt>
                <c:pt idx="9079">
                  <c:v>0.53008601</c:v>
                </c:pt>
                <c:pt idx="9080">
                  <c:v>0.53014388000000001</c:v>
                </c:pt>
                <c:pt idx="9081">
                  <c:v>0.53020186999999996</c:v>
                </c:pt>
                <c:pt idx="9082">
                  <c:v>0.53025973999999998</c:v>
                </c:pt>
                <c:pt idx="9083">
                  <c:v>0.53031760999999988</c:v>
                </c:pt>
                <c:pt idx="9084">
                  <c:v>0.53037548000000001</c:v>
                </c:pt>
                <c:pt idx="9085">
                  <c:v>0.53043288999999993</c:v>
                </c:pt>
                <c:pt idx="9086">
                  <c:v>0.53049086999999984</c:v>
                </c:pt>
                <c:pt idx="9087">
                  <c:v>0.53054873999999996</c:v>
                </c:pt>
                <c:pt idx="9088">
                  <c:v>0.53060649999999998</c:v>
                </c:pt>
                <c:pt idx="9089">
                  <c:v>0.53066437</c:v>
                </c:pt>
                <c:pt idx="9090">
                  <c:v>0.53072235999999984</c:v>
                </c:pt>
                <c:pt idx="9091">
                  <c:v>0.53078046000000001</c:v>
                </c:pt>
                <c:pt idx="9092">
                  <c:v>0.53083820999999998</c:v>
                </c:pt>
                <c:pt idx="9093">
                  <c:v>0.53089573999999995</c:v>
                </c:pt>
                <c:pt idx="9094">
                  <c:v>0.53095360999999996</c:v>
                </c:pt>
                <c:pt idx="9095">
                  <c:v>0.53101147999999998</c:v>
                </c:pt>
                <c:pt idx="9096">
                  <c:v>0.53106935</c:v>
                </c:pt>
                <c:pt idx="9097">
                  <c:v>0.53112733000000001</c:v>
                </c:pt>
                <c:pt idx="9098">
                  <c:v>0.53118520000000002</c:v>
                </c:pt>
                <c:pt idx="9099">
                  <c:v>0.53124318999999987</c:v>
                </c:pt>
                <c:pt idx="9100">
                  <c:v>0.53130105999999999</c:v>
                </c:pt>
                <c:pt idx="9101">
                  <c:v>0.53135893000000001</c:v>
                </c:pt>
                <c:pt idx="9102">
                  <c:v>0.53141679999999991</c:v>
                </c:pt>
                <c:pt idx="9103">
                  <c:v>0.53147467000000004</c:v>
                </c:pt>
                <c:pt idx="9104">
                  <c:v>0.53153276999999977</c:v>
                </c:pt>
                <c:pt idx="9105">
                  <c:v>0.53159017999999991</c:v>
                </c:pt>
                <c:pt idx="9106">
                  <c:v>0.53164805000000015</c:v>
                </c:pt>
                <c:pt idx="9107">
                  <c:v>0.53170592000000005</c:v>
                </c:pt>
                <c:pt idx="9108">
                  <c:v>0.53176391000000001</c:v>
                </c:pt>
                <c:pt idx="9109">
                  <c:v>0.53182178000000002</c:v>
                </c:pt>
                <c:pt idx="9110">
                  <c:v>0.53187976000000003</c:v>
                </c:pt>
                <c:pt idx="9111">
                  <c:v>0.53193774999999988</c:v>
                </c:pt>
                <c:pt idx="9112">
                  <c:v>0.53199527000000013</c:v>
                </c:pt>
                <c:pt idx="9113">
                  <c:v>0.53205313999999992</c:v>
                </c:pt>
                <c:pt idx="9114">
                  <c:v>0.53211101000000005</c:v>
                </c:pt>
                <c:pt idx="9115">
                  <c:v>0.53216887999999996</c:v>
                </c:pt>
                <c:pt idx="9116">
                  <c:v>0.53222674999999986</c:v>
                </c:pt>
                <c:pt idx="9117">
                  <c:v>0.53228473999999992</c:v>
                </c:pt>
                <c:pt idx="9118">
                  <c:v>0.53234261000000005</c:v>
                </c:pt>
                <c:pt idx="9119">
                  <c:v>0.53240047999999984</c:v>
                </c:pt>
                <c:pt idx="9120">
                  <c:v>0.5324585799999999</c:v>
                </c:pt>
                <c:pt idx="9121">
                  <c:v>0.53251656999999974</c:v>
                </c:pt>
                <c:pt idx="9122">
                  <c:v>0.53257443999999998</c:v>
                </c:pt>
                <c:pt idx="9123">
                  <c:v>0.53263231</c:v>
                </c:pt>
                <c:pt idx="9124">
                  <c:v>0.53269018000000001</c:v>
                </c:pt>
                <c:pt idx="9125">
                  <c:v>0.53274759000000005</c:v>
                </c:pt>
                <c:pt idx="9126">
                  <c:v>0.53280545999999995</c:v>
                </c:pt>
                <c:pt idx="9127">
                  <c:v>0.53286332999999986</c:v>
                </c:pt>
                <c:pt idx="9128">
                  <c:v>0.53292119999999998</c:v>
                </c:pt>
                <c:pt idx="9129">
                  <c:v>0.53297918</c:v>
                </c:pt>
                <c:pt idx="9130">
                  <c:v>0.53303705000000001</c:v>
                </c:pt>
                <c:pt idx="9131">
                  <c:v>0.53309492999999997</c:v>
                </c:pt>
                <c:pt idx="9132">
                  <c:v>0.53315279999999987</c:v>
                </c:pt>
                <c:pt idx="9133">
                  <c:v>0.53321067</c:v>
                </c:pt>
                <c:pt idx="9134">
                  <c:v>0.5332685399999999</c:v>
                </c:pt>
                <c:pt idx="9135">
                  <c:v>0.53332641000000003</c:v>
                </c:pt>
                <c:pt idx="9136">
                  <c:v>0.53338405</c:v>
                </c:pt>
                <c:pt idx="9137">
                  <c:v>0.53344214999999973</c:v>
                </c:pt>
                <c:pt idx="9138">
                  <c:v>0.53349990000000003</c:v>
                </c:pt>
                <c:pt idx="9139">
                  <c:v>0.53355788999999987</c:v>
                </c:pt>
                <c:pt idx="9140">
                  <c:v>0.53361575999999999</c:v>
                </c:pt>
                <c:pt idx="9141">
                  <c:v>0.53367374000000001</c:v>
                </c:pt>
                <c:pt idx="9142">
                  <c:v>0.53373162000000007</c:v>
                </c:pt>
                <c:pt idx="9143">
                  <c:v>0.53378948999999998</c:v>
                </c:pt>
                <c:pt idx="9144">
                  <c:v>0.53384735999999999</c:v>
                </c:pt>
                <c:pt idx="9145">
                  <c:v>0.53390534000000001</c:v>
                </c:pt>
                <c:pt idx="9146">
                  <c:v>0.53396332999999985</c:v>
                </c:pt>
                <c:pt idx="9147">
                  <c:v>0.53402119999999997</c:v>
                </c:pt>
                <c:pt idx="9148">
                  <c:v>0.53407906999999999</c:v>
                </c:pt>
                <c:pt idx="9149">
                  <c:v>0.53413658999999991</c:v>
                </c:pt>
                <c:pt idx="9150">
                  <c:v>0.53419446000000004</c:v>
                </c:pt>
                <c:pt idx="9151">
                  <c:v>0.53425232999999994</c:v>
                </c:pt>
                <c:pt idx="9152">
                  <c:v>0.53431019999999985</c:v>
                </c:pt>
                <c:pt idx="9153">
                  <c:v>0.53436806999999986</c:v>
                </c:pt>
                <c:pt idx="9154">
                  <c:v>0.53442593999999999</c:v>
                </c:pt>
                <c:pt idx="9155">
                  <c:v>0.53448415999999987</c:v>
                </c:pt>
                <c:pt idx="9156">
                  <c:v>0.53454203</c:v>
                </c:pt>
                <c:pt idx="9157">
                  <c:v>0.53459931999999999</c:v>
                </c:pt>
                <c:pt idx="9158">
                  <c:v>0.53465719</c:v>
                </c:pt>
                <c:pt idx="9159">
                  <c:v>0.53471506000000002</c:v>
                </c:pt>
                <c:pt idx="9160">
                  <c:v>0.53477304999999997</c:v>
                </c:pt>
                <c:pt idx="9161">
                  <c:v>0.53483091999999999</c:v>
                </c:pt>
                <c:pt idx="9162">
                  <c:v>0.53488902000000005</c:v>
                </c:pt>
                <c:pt idx="9163">
                  <c:v>0.53494701000000011</c:v>
                </c:pt>
                <c:pt idx="9164">
                  <c:v>0.53500499000000001</c:v>
                </c:pt>
                <c:pt idx="9165">
                  <c:v>0.53506239999999994</c:v>
                </c:pt>
                <c:pt idx="9166">
                  <c:v>0.53512026999999984</c:v>
                </c:pt>
                <c:pt idx="9167">
                  <c:v>0.53517813999999997</c:v>
                </c:pt>
                <c:pt idx="9168">
                  <c:v>0.53523600999999987</c:v>
                </c:pt>
                <c:pt idx="9169">
                  <c:v>0.53529400000000005</c:v>
                </c:pt>
                <c:pt idx="9170">
                  <c:v>0.53535186999999984</c:v>
                </c:pt>
                <c:pt idx="9171">
                  <c:v>0.53540997000000001</c:v>
                </c:pt>
                <c:pt idx="9172">
                  <c:v>0.53546772999999992</c:v>
                </c:pt>
                <c:pt idx="9173">
                  <c:v>0.53552560000000005</c:v>
                </c:pt>
                <c:pt idx="9174">
                  <c:v>0.53558357999999973</c:v>
                </c:pt>
                <c:pt idx="9175">
                  <c:v>0.53564145000000007</c:v>
                </c:pt>
                <c:pt idx="9176">
                  <c:v>0.53569932000000009</c:v>
                </c:pt>
                <c:pt idx="9177">
                  <c:v>0.53575673000000001</c:v>
                </c:pt>
                <c:pt idx="9178">
                  <c:v>0.53581506000000001</c:v>
                </c:pt>
                <c:pt idx="9179">
                  <c:v>0.53587293000000003</c:v>
                </c:pt>
                <c:pt idx="9180">
                  <c:v>0.53593091999999998</c:v>
                </c:pt>
                <c:pt idx="9181">
                  <c:v>0.53598820999999996</c:v>
                </c:pt>
                <c:pt idx="9182">
                  <c:v>0.53604607999999998</c:v>
                </c:pt>
                <c:pt idx="9183">
                  <c:v>0.53610442000000003</c:v>
                </c:pt>
                <c:pt idx="9184">
                  <c:v>0.53616216999999977</c:v>
                </c:pt>
                <c:pt idx="9185">
                  <c:v>0.53622015999999983</c:v>
                </c:pt>
                <c:pt idx="9186">
                  <c:v>0.53627791000000002</c:v>
                </c:pt>
                <c:pt idx="9187">
                  <c:v>0.53633589999999998</c:v>
                </c:pt>
                <c:pt idx="9188">
                  <c:v>0.53639318999999985</c:v>
                </c:pt>
                <c:pt idx="9189">
                  <c:v>0.53645129000000003</c:v>
                </c:pt>
                <c:pt idx="9190">
                  <c:v>0.53650927999999998</c:v>
                </c:pt>
                <c:pt idx="9191">
                  <c:v>0.53656714999999977</c:v>
                </c:pt>
                <c:pt idx="9192">
                  <c:v>0.53662502000000012</c:v>
                </c:pt>
                <c:pt idx="9193">
                  <c:v>0.53668300000000002</c:v>
                </c:pt>
                <c:pt idx="9194">
                  <c:v>0.53674087000000015</c:v>
                </c:pt>
                <c:pt idx="9195">
                  <c:v>0.5367988600000001</c:v>
                </c:pt>
                <c:pt idx="9196">
                  <c:v>0.53685673</c:v>
                </c:pt>
                <c:pt idx="9197">
                  <c:v>0.53691425000000004</c:v>
                </c:pt>
                <c:pt idx="9198">
                  <c:v>0.53697211999999994</c:v>
                </c:pt>
                <c:pt idx="9199">
                  <c:v>0.53702998999999996</c:v>
                </c:pt>
                <c:pt idx="9200">
                  <c:v>0.53708787000000002</c:v>
                </c:pt>
                <c:pt idx="9201">
                  <c:v>0.53714574000000004</c:v>
                </c:pt>
                <c:pt idx="9202">
                  <c:v>0.53720361000000005</c:v>
                </c:pt>
                <c:pt idx="9203">
                  <c:v>0.53726147999999996</c:v>
                </c:pt>
                <c:pt idx="9204">
                  <c:v>0.53731945999999997</c:v>
                </c:pt>
                <c:pt idx="9205">
                  <c:v>0.53737745000000003</c:v>
                </c:pt>
                <c:pt idx="9206">
                  <c:v>0.53743496999999985</c:v>
                </c:pt>
                <c:pt idx="9207">
                  <c:v>0.53749283999999997</c:v>
                </c:pt>
                <c:pt idx="9208">
                  <c:v>0.53755059999999988</c:v>
                </c:pt>
                <c:pt idx="9209">
                  <c:v>0.53760870000000005</c:v>
                </c:pt>
                <c:pt idx="9210">
                  <c:v>0.53766656999999973</c:v>
                </c:pt>
                <c:pt idx="9211">
                  <c:v>0.53772444000000008</c:v>
                </c:pt>
                <c:pt idx="9212">
                  <c:v>0.53778265999999997</c:v>
                </c:pt>
                <c:pt idx="9213">
                  <c:v>0.53783994999999996</c:v>
                </c:pt>
                <c:pt idx="9214">
                  <c:v>0.53789792999999997</c:v>
                </c:pt>
                <c:pt idx="9215">
                  <c:v>0.53795579999999998</c:v>
                </c:pt>
                <c:pt idx="9216">
                  <c:v>0.53801355999999989</c:v>
                </c:pt>
                <c:pt idx="9217">
                  <c:v>0.53807154999999984</c:v>
                </c:pt>
                <c:pt idx="9218">
                  <c:v>0.53812942000000008</c:v>
                </c:pt>
                <c:pt idx="9219">
                  <c:v>0.53818728999999987</c:v>
                </c:pt>
                <c:pt idx="9220">
                  <c:v>0.53824539000000005</c:v>
                </c:pt>
                <c:pt idx="9221">
                  <c:v>0.5383031399999999</c:v>
                </c:pt>
                <c:pt idx="9222">
                  <c:v>0.53836101000000003</c:v>
                </c:pt>
                <c:pt idx="9223">
                  <c:v>0.53841899999999987</c:v>
                </c:pt>
                <c:pt idx="9224">
                  <c:v>0.53847687</c:v>
                </c:pt>
                <c:pt idx="9225">
                  <c:v>0.5385347399999999</c:v>
                </c:pt>
                <c:pt idx="9226">
                  <c:v>0.53859272999999985</c:v>
                </c:pt>
                <c:pt idx="9227">
                  <c:v>0.53865059999999998</c:v>
                </c:pt>
                <c:pt idx="9228">
                  <c:v>0.53870799999999996</c:v>
                </c:pt>
                <c:pt idx="9229">
                  <c:v>0.53876586999999998</c:v>
                </c:pt>
                <c:pt idx="9230">
                  <c:v>0.53882374</c:v>
                </c:pt>
                <c:pt idx="9231">
                  <c:v>0.53888172999999984</c:v>
                </c:pt>
                <c:pt idx="9232">
                  <c:v>0.53893959999999996</c:v>
                </c:pt>
                <c:pt idx="9233">
                  <c:v>0.53899746999999998</c:v>
                </c:pt>
                <c:pt idx="9234">
                  <c:v>0.53905533999999999</c:v>
                </c:pt>
                <c:pt idx="9235">
                  <c:v>0.53911332999999972</c:v>
                </c:pt>
                <c:pt idx="9236">
                  <c:v>0.53917119999999996</c:v>
                </c:pt>
                <c:pt idx="9237">
                  <c:v>0.53922906999999998</c:v>
                </c:pt>
                <c:pt idx="9238">
                  <c:v>0.53928704999999988</c:v>
                </c:pt>
                <c:pt idx="9239">
                  <c:v>0.53934492999999983</c:v>
                </c:pt>
                <c:pt idx="9240">
                  <c:v>0.53940290999999985</c:v>
                </c:pt>
                <c:pt idx="9241">
                  <c:v>0.53946077999999986</c:v>
                </c:pt>
                <c:pt idx="9242">
                  <c:v>0.53951864999999988</c:v>
                </c:pt>
                <c:pt idx="9243">
                  <c:v>0.53957651999999989</c:v>
                </c:pt>
                <c:pt idx="9244">
                  <c:v>0.53963439000000002</c:v>
                </c:pt>
                <c:pt idx="9245">
                  <c:v>0.53969226000000003</c:v>
                </c:pt>
                <c:pt idx="9246">
                  <c:v>0.53975013000000005</c:v>
                </c:pt>
                <c:pt idx="9247">
                  <c:v>0.53980799999999984</c:v>
                </c:pt>
                <c:pt idx="9248">
                  <c:v>0.53986540999999999</c:v>
                </c:pt>
                <c:pt idx="9249">
                  <c:v>0.53992328000000001</c:v>
                </c:pt>
                <c:pt idx="9250">
                  <c:v>0.53998115000000002</c:v>
                </c:pt>
                <c:pt idx="9251">
                  <c:v>0.54003913999999997</c:v>
                </c:pt>
                <c:pt idx="9252">
                  <c:v>0.54009700999999999</c:v>
                </c:pt>
                <c:pt idx="9253">
                  <c:v>0.54015488</c:v>
                </c:pt>
                <c:pt idx="9254">
                  <c:v>0.54021274999999991</c:v>
                </c:pt>
                <c:pt idx="9255">
                  <c:v>0.54027073999999997</c:v>
                </c:pt>
                <c:pt idx="9256">
                  <c:v>0.54032860999999999</c:v>
                </c:pt>
                <c:pt idx="9257">
                  <c:v>0.54038647999999989</c:v>
                </c:pt>
                <c:pt idx="9258">
                  <c:v>0.54044435000000002</c:v>
                </c:pt>
                <c:pt idx="9259">
                  <c:v>0.54050232999999992</c:v>
                </c:pt>
                <c:pt idx="9260">
                  <c:v>0.54056019999999994</c:v>
                </c:pt>
                <c:pt idx="9261">
                  <c:v>0.54061806999999984</c:v>
                </c:pt>
                <c:pt idx="9262">
                  <c:v>0.54067594000000008</c:v>
                </c:pt>
                <c:pt idx="9263">
                  <c:v>0.54073393000000003</c:v>
                </c:pt>
                <c:pt idx="9264">
                  <c:v>0.54079122000000013</c:v>
                </c:pt>
                <c:pt idx="9265">
                  <c:v>0.54084909000000014</c:v>
                </c:pt>
                <c:pt idx="9266">
                  <c:v>0.54090707999999998</c:v>
                </c:pt>
                <c:pt idx="9267">
                  <c:v>0.54096495</c:v>
                </c:pt>
                <c:pt idx="9268">
                  <c:v>0.54102282000000002</c:v>
                </c:pt>
                <c:pt idx="9269">
                  <c:v>0.54108080000000003</c:v>
                </c:pt>
                <c:pt idx="9270">
                  <c:v>0.54113878999999987</c:v>
                </c:pt>
                <c:pt idx="9271">
                  <c:v>0.54119677999999993</c:v>
                </c:pt>
                <c:pt idx="9272">
                  <c:v>0.54125464999999984</c:v>
                </c:pt>
                <c:pt idx="9273">
                  <c:v>0.54131251999999985</c:v>
                </c:pt>
                <c:pt idx="9274">
                  <c:v>0.54137038999999987</c:v>
                </c:pt>
                <c:pt idx="9275">
                  <c:v>0.54142825999999999</c:v>
                </c:pt>
                <c:pt idx="9276">
                  <c:v>0.5414861299999999</c:v>
                </c:pt>
                <c:pt idx="9277">
                  <c:v>0.54154400000000003</c:v>
                </c:pt>
                <c:pt idx="9278">
                  <c:v>0.54160187000000015</c:v>
                </c:pt>
                <c:pt idx="9279">
                  <c:v>0.54165973999999995</c:v>
                </c:pt>
                <c:pt idx="9280">
                  <c:v>0.54171737999999992</c:v>
                </c:pt>
                <c:pt idx="9281">
                  <c:v>0.54177525000000015</c:v>
                </c:pt>
                <c:pt idx="9282">
                  <c:v>0.54183311999999983</c:v>
                </c:pt>
                <c:pt idx="9283">
                  <c:v>0.54189111000000012</c:v>
                </c:pt>
                <c:pt idx="9284">
                  <c:v>0.54194909000000013</c:v>
                </c:pt>
                <c:pt idx="9285">
                  <c:v>0.54200695999999993</c:v>
                </c:pt>
                <c:pt idx="9286">
                  <c:v>0.54206483000000005</c:v>
                </c:pt>
                <c:pt idx="9287">
                  <c:v>0.54212269999999996</c:v>
                </c:pt>
                <c:pt idx="9288">
                  <c:v>0.54218023000000004</c:v>
                </c:pt>
                <c:pt idx="9289">
                  <c:v>0.54223809999999983</c:v>
                </c:pt>
                <c:pt idx="9290">
                  <c:v>0.54229607999999996</c:v>
                </c:pt>
                <c:pt idx="9291">
                  <c:v>0.54235394999999986</c:v>
                </c:pt>
                <c:pt idx="9292">
                  <c:v>0.54241181999999999</c:v>
                </c:pt>
                <c:pt idx="9293">
                  <c:v>0.54246969</c:v>
                </c:pt>
                <c:pt idx="9294">
                  <c:v>0.54252755999999991</c:v>
                </c:pt>
                <c:pt idx="9295">
                  <c:v>0.54258543000000004</c:v>
                </c:pt>
                <c:pt idx="9296">
                  <c:v>0.5426434200000001</c:v>
                </c:pt>
                <c:pt idx="9297">
                  <c:v>0.54270152000000005</c:v>
                </c:pt>
                <c:pt idx="9298">
                  <c:v>0.54275928000000007</c:v>
                </c:pt>
                <c:pt idx="9299">
                  <c:v>0.54281714999999986</c:v>
                </c:pt>
                <c:pt idx="9300">
                  <c:v>0.5428750200000001</c:v>
                </c:pt>
                <c:pt idx="9301">
                  <c:v>0.54293243000000002</c:v>
                </c:pt>
                <c:pt idx="9302">
                  <c:v>0.54299030000000004</c:v>
                </c:pt>
                <c:pt idx="9303">
                  <c:v>0.54304828000000005</c:v>
                </c:pt>
                <c:pt idx="9304">
                  <c:v>0.54310614999999973</c:v>
                </c:pt>
                <c:pt idx="9305">
                  <c:v>0.54316413999999991</c:v>
                </c:pt>
                <c:pt idx="9306">
                  <c:v>0.54322201000000003</c:v>
                </c:pt>
                <c:pt idx="9307">
                  <c:v>0.54327988000000005</c:v>
                </c:pt>
                <c:pt idx="9308">
                  <c:v>0.54333787</c:v>
                </c:pt>
                <c:pt idx="9309">
                  <c:v>0.54339574000000002</c:v>
                </c:pt>
                <c:pt idx="9310">
                  <c:v>0.54345361000000003</c:v>
                </c:pt>
                <c:pt idx="9311">
                  <c:v>0.54351147999999994</c:v>
                </c:pt>
                <c:pt idx="9312">
                  <c:v>0.54356934999999973</c:v>
                </c:pt>
                <c:pt idx="9313">
                  <c:v>0.54362722000000008</c:v>
                </c:pt>
                <c:pt idx="9314">
                  <c:v>0.54368508999999998</c:v>
                </c:pt>
                <c:pt idx="9315">
                  <c:v>0.54374307000000011</c:v>
                </c:pt>
                <c:pt idx="9316">
                  <c:v>0.54380059999999997</c:v>
                </c:pt>
                <c:pt idx="9317">
                  <c:v>0.54385846999999998</c:v>
                </c:pt>
                <c:pt idx="9318">
                  <c:v>0.54391633999999989</c:v>
                </c:pt>
                <c:pt idx="9319">
                  <c:v>0.54397432000000001</c:v>
                </c:pt>
                <c:pt idx="9320">
                  <c:v>0.54403218999999992</c:v>
                </c:pt>
                <c:pt idx="9321">
                  <c:v>0.54409006000000004</c:v>
                </c:pt>
                <c:pt idx="9322">
                  <c:v>0.54414792999999984</c:v>
                </c:pt>
                <c:pt idx="9323">
                  <c:v>0.54420579999999996</c:v>
                </c:pt>
                <c:pt idx="9324">
                  <c:v>0.54426390999999985</c:v>
                </c:pt>
                <c:pt idx="9325">
                  <c:v>0.54432177999999998</c:v>
                </c:pt>
                <c:pt idx="9326">
                  <c:v>0.54437917999999996</c:v>
                </c:pt>
                <c:pt idx="9327">
                  <c:v>0.54443704999999987</c:v>
                </c:pt>
                <c:pt idx="9328">
                  <c:v>0.54449493000000004</c:v>
                </c:pt>
                <c:pt idx="9329">
                  <c:v>0.54455279999999973</c:v>
                </c:pt>
                <c:pt idx="9330">
                  <c:v>0.54461066999999996</c:v>
                </c:pt>
                <c:pt idx="9331">
                  <c:v>0.54466853999999998</c:v>
                </c:pt>
                <c:pt idx="9332">
                  <c:v>0.54472664000000004</c:v>
                </c:pt>
                <c:pt idx="9333">
                  <c:v>0.54478462000000005</c:v>
                </c:pt>
                <c:pt idx="9334">
                  <c:v>0.54484248999999996</c:v>
                </c:pt>
                <c:pt idx="9335">
                  <c:v>0.54490037000000002</c:v>
                </c:pt>
                <c:pt idx="9336">
                  <c:v>0.54495824000000004</c:v>
                </c:pt>
                <c:pt idx="9337">
                  <c:v>0.54501610999999994</c:v>
                </c:pt>
                <c:pt idx="9338">
                  <c:v>0.54507408999999996</c:v>
                </c:pt>
                <c:pt idx="9339">
                  <c:v>0.54513137999999994</c:v>
                </c:pt>
                <c:pt idx="9340">
                  <c:v>0.54518949000000005</c:v>
                </c:pt>
                <c:pt idx="9341">
                  <c:v>0.54524735999999996</c:v>
                </c:pt>
                <c:pt idx="9342">
                  <c:v>0.54530522999999997</c:v>
                </c:pt>
                <c:pt idx="9343">
                  <c:v>0.54536320999999988</c:v>
                </c:pt>
                <c:pt idx="9344">
                  <c:v>0.54542108</c:v>
                </c:pt>
                <c:pt idx="9345">
                  <c:v>0.54547895000000002</c:v>
                </c:pt>
                <c:pt idx="9346">
                  <c:v>0.54553693999999986</c:v>
                </c:pt>
                <c:pt idx="9347">
                  <c:v>0.54559435000000001</c:v>
                </c:pt>
                <c:pt idx="9348">
                  <c:v>0.54571020000000003</c:v>
                </c:pt>
                <c:pt idx="9349">
                  <c:v>0.54576818999999988</c:v>
                </c:pt>
                <c:pt idx="9350">
                  <c:v>0.54582593999999995</c:v>
                </c:pt>
                <c:pt idx="9351">
                  <c:v>0.54588393000000002</c:v>
                </c:pt>
                <c:pt idx="9352">
                  <c:v>0.54594180000000014</c:v>
                </c:pt>
                <c:pt idx="9353">
                  <c:v>0.54599978999999998</c:v>
                </c:pt>
                <c:pt idx="9354">
                  <c:v>0.54605766</c:v>
                </c:pt>
                <c:pt idx="9355">
                  <c:v>0.54611553000000002</c:v>
                </c:pt>
                <c:pt idx="9356">
                  <c:v>0.54617340000000003</c:v>
                </c:pt>
                <c:pt idx="9357">
                  <c:v>0.54623091999999984</c:v>
                </c:pt>
                <c:pt idx="9358">
                  <c:v>0.54628878999999986</c:v>
                </c:pt>
                <c:pt idx="9359">
                  <c:v>0.54634677999999992</c:v>
                </c:pt>
                <c:pt idx="9360">
                  <c:v>0.54640465000000005</c:v>
                </c:pt>
                <c:pt idx="9361">
                  <c:v>0.54646262999999973</c:v>
                </c:pt>
                <c:pt idx="9362">
                  <c:v>0.54652049999999996</c:v>
                </c:pt>
                <c:pt idx="9363">
                  <c:v>0.54657836999999987</c:v>
                </c:pt>
                <c:pt idx="9364">
                  <c:v>0.54663624</c:v>
                </c:pt>
                <c:pt idx="9365">
                  <c:v>0.54669435000000011</c:v>
                </c:pt>
                <c:pt idx="9366">
                  <c:v>0.54675209999999996</c:v>
                </c:pt>
                <c:pt idx="9367">
                  <c:v>0.54680996999999998</c:v>
                </c:pt>
                <c:pt idx="9368">
                  <c:v>0.54686783999999999</c:v>
                </c:pt>
                <c:pt idx="9369">
                  <c:v>0.54692571000000012</c:v>
                </c:pt>
                <c:pt idx="9370">
                  <c:v>0.54698357999999991</c:v>
                </c:pt>
                <c:pt idx="9371">
                  <c:v>0.54704145000000015</c:v>
                </c:pt>
                <c:pt idx="9372">
                  <c:v>0.54709931999999994</c:v>
                </c:pt>
                <c:pt idx="9373">
                  <c:v>0.54715707999999996</c:v>
                </c:pt>
                <c:pt idx="9374">
                  <c:v>0.54721494999999987</c:v>
                </c:pt>
                <c:pt idx="9375">
                  <c:v>0.54727281999999999</c:v>
                </c:pt>
                <c:pt idx="9376">
                  <c:v>0.54733080000000001</c:v>
                </c:pt>
                <c:pt idx="9377">
                  <c:v>0.54738867999999996</c:v>
                </c:pt>
                <c:pt idx="9378">
                  <c:v>0.54744654999999987</c:v>
                </c:pt>
                <c:pt idx="9379">
                  <c:v>0.54750452999999988</c:v>
                </c:pt>
                <c:pt idx="9380">
                  <c:v>0.54756204999999991</c:v>
                </c:pt>
                <c:pt idx="9381">
                  <c:v>0.54761992999999998</c:v>
                </c:pt>
                <c:pt idx="9382">
                  <c:v>0.54767803000000015</c:v>
                </c:pt>
                <c:pt idx="9383">
                  <c:v>0.54779376999999996</c:v>
                </c:pt>
                <c:pt idx="9384">
                  <c:v>0.54785164000000008</c:v>
                </c:pt>
                <c:pt idx="9385">
                  <c:v>0.54790950999999999</c:v>
                </c:pt>
                <c:pt idx="9386">
                  <c:v>0.54796737999999989</c:v>
                </c:pt>
                <c:pt idx="9387">
                  <c:v>0.54802536999999996</c:v>
                </c:pt>
                <c:pt idx="9388">
                  <c:v>0.54808288999999988</c:v>
                </c:pt>
                <c:pt idx="9389">
                  <c:v>0.54814076</c:v>
                </c:pt>
                <c:pt idx="9390">
                  <c:v>0.54819863000000013</c:v>
                </c:pt>
                <c:pt idx="9391">
                  <c:v>0.54825649999999992</c:v>
                </c:pt>
                <c:pt idx="9392">
                  <c:v>0.54831436999999994</c:v>
                </c:pt>
                <c:pt idx="9393">
                  <c:v>0.54837223999999996</c:v>
                </c:pt>
                <c:pt idx="9394">
                  <c:v>0.54843010999999986</c:v>
                </c:pt>
                <c:pt idx="9395">
                  <c:v>0.54848809999999992</c:v>
                </c:pt>
                <c:pt idx="9396">
                  <c:v>0.54854597000000005</c:v>
                </c:pt>
                <c:pt idx="9397">
                  <c:v>0.54860394999999984</c:v>
                </c:pt>
                <c:pt idx="9398">
                  <c:v>0.54866194000000001</c:v>
                </c:pt>
                <c:pt idx="9399">
                  <c:v>0.54871981000000014</c:v>
                </c:pt>
                <c:pt idx="9400">
                  <c:v>0.54877768000000005</c:v>
                </c:pt>
                <c:pt idx="9401">
                  <c:v>0.54883554999999984</c:v>
                </c:pt>
                <c:pt idx="9402">
                  <c:v>0.54889342000000008</c:v>
                </c:pt>
                <c:pt idx="9403">
                  <c:v>0.54895070999999984</c:v>
                </c:pt>
                <c:pt idx="9404">
                  <c:v>0.54900857999999997</c:v>
                </c:pt>
                <c:pt idx="9405">
                  <c:v>0.54906644999999987</c:v>
                </c:pt>
                <c:pt idx="9406">
                  <c:v>0.54912432</c:v>
                </c:pt>
                <c:pt idx="9407">
                  <c:v>0.54918265999999993</c:v>
                </c:pt>
                <c:pt idx="9408">
                  <c:v>0.54924052999999984</c:v>
                </c:pt>
                <c:pt idx="9409">
                  <c:v>0.54929839999999996</c:v>
                </c:pt>
                <c:pt idx="9410">
                  <c:v>0.54935626999999987</c:v>
                </c:pt>
                <c:pt idx="9411">
                  <c:v>0.54941413999999988</c:v>
                </c:pt>
                <c:pt idx="9412">
                  <c:v>0.54947155000000003</c:v>
                </c:pt>
                <c:pt idx="9413">
                  <c:v>0.54952942000000005</c:v>
                </c:pt>
                <c:pt idx="9414">
                  <c:v>0.54958728999999973</c:v>
                </c:pt>
                <c:pt idx="9415">
                  <c:v>0.54964562000000006</c:v>
                </c:pt>
                <c:pt idx="9416">
                  <c:v>0.54970348999999996</c:v>
                </c:pt>
                <c:pt idx="9417">
                  <c:v>0.54976135999999998</c:v>
                </c:pt>
                <c:pt idx="9418">
                  <c:v>0.54981911999999999</c:v>
                </c:pt>
                <c:pt idx="9419">
                  <c:v>0.54987664000000003</c:v>
                </c:pt>
                <c:pt idx="9420">
                  <c:v>0.54993451000000004</c:v>
                </c:pt>
                <c:pt idx="9421">
                  <c:v>0.54999248999999983</c:v>
                </c:pt>
                <c:pt idx="9422">
                  <c:v>0.55005037000000001</c:v>
                </c:pt>
                <c:pt idx="9423">
                  <c:v>0.55010857999999996</c:v>
                </c:pt>
                <c:pt idx="9424">
                  <c:v>0.55016644999999986</c:v>
                </c:pt>
                <c:pt idx="9425">
                  <c:v>0.55022431999999999</c:v>
                </c:pt>
                <c:pt idx="9426">
                  <c:v>0.55028218999999989</c:v>
                </c:pt>
                <c:pt idx="9427">
                  <c:v>0.55033960000000004</c:v>
                </c:pt>
                <c:pt idx="9428">
                  <c:v>0.55039782000000004</c:v>
                </c:pt>
                <c:pt idx="9429">
                  <c:v>0.55045557000000001</c:v>
                </c:pt>
                <c:pt idx="9430">
                  <c:v>0.55051343999999991</c:v>
                </c:pt>
                <c:pt idx="9431">
                  <c:v>0.55057096999999988</c:v>
                </c:pt>
                <c:pt idx="9432">
                  <c:v>0.55062884000000012</c:v>
                </c:pt>
                <c:pt idx="9433">
                  <c:v>0.55068682000000002</c:v>
                </c:pt>
                <c:pt idx="9434">
                  <c:v>0.55074469000000015</c:v>
                </c:pt>
                <c:pt idx="9435">
                  <c:v>0.55080255999999994</c:v>
                </c:pt>
                <c:pt idx="9436">
                  <c:v>0.55086055</c:v>
                </c:pt>
                <c:pt idx="9437">
                  <c:v>0.55091853999999996</c:v>
                </c:pt>
                <c:pt idx="9438">
                  <c:v>0.55097640999999997</c:v>
                </c:pt>
                <c:pt idx="9439">
                  <c:v>0.55103427999999999</c:v>
                </c:pt>
                <c:pt idx="9440">
                  <c:v>0.55109202999999984</c:v>
                </c:pt>
                <c:pt idx="9441">
                  <c:v>0.55114990000000008</c:v>
                </c:pt>
                <c:pt idx="9442">
                  <c:v>0.55120776999999987</c:v>
                </c:pt>
                <c:pt idx="9443">
                  <c:v>0.55126575999999994</c:v>
                </c:pt>
                <c:pt idx="9444">
                  <c:v>0.55132362999999984</c:v>
                </c:pt>
                <c:pt idx="9445">
                  <c:v>0.55138149999999997</c:v>
                </c:pt>
                <c:pt idx="9446">
                  <c:v>0.55143936999999987</c:v>
                </c:pt>
                <c:pt idx="9447">
                  <c:v>0.55149735999999994</c:v>
                </c:pt>
                <c:pt idx="9448">
                  <c:v>0.55155522999999984</c:v>
                </c:pt>
                <c:pt idx="9449">
                  <c:v>0.55161274999999987</c:v>
                </c:pt>
                <c:pt idx="9450">
                  <c:v>0.55167074000000005</c:v>
                </c:pt>
                <c:pt idx="9451">
                  <c:v>0.55172884000000011</c:v>
                </c:pt>
                <c:pt idx="9452">
                  <c:v>0.55178671000000001</c:v>
                </c:pt>
                <c:pt idx="9453">
                  <c:v>0.55184446000000009</c:v>
                </c:pt>
                <c:pt idx="9454">
                  <c:v>0.55190233</c:v>
                </c:pt>
                <c:pt idx="9455">
                  <c:v>0.55196031999999984</c:v>
                </c:pt>
                <c:pt idx="9456">
                  <c:v>0.55201829999999996</c:v>
                </c:pt>
                <c:pt idx="9457">
                  <c:v>0.55207605999999998</c:v>
                </c:pt>
                <c:pt idx="9458">
                  <c:v>0.5521335799999999</c:v>
                </c:pt>
                <c:pt idx="9459">
                  <c:v>0.55219156999999996</c:v>
                </c:pt>
                <c:pt idx="9460">
                  <c:v>0.55224932000000004</c:v>
                </c:pt>
                <c:pt idx="9461">
                  <c:v>0.55230718999999973</c:v>
                </c:pt>
                <c:pt idx="9462">
                  <c:v>0.55236529999999984</c:v>
                </c:pt>
                <c:pt idx="9463">
                  <c:v>0.55242316999999985</c:v>
                </c:pt>
                <c:pt idx="9464">
                  <c:v>0.55248114999999987</c:v>
                </c:pt>
                <c:pt idx="9465">
                  <c:v>0.55253843999999996</c:v>
                </c:pt>
                <c:pt idx="9466">
                  <c:v>0.55259654999999985</c:v>
                </c:pt>
                <c:pt idx="9467">
                  <c:v>0.55265452999999998</c:v>
                </c:pt>
                <c:pt idx="9468">
                  <c:v>0.55271239999999988</c:v>
                </c:pt>
                <c:pt idx="9469">
                  <c:v>0.55277038999999983</c:v>
                </c:pt>
                <c:pt idx="9470">
                  <c:v>0.55282826000000007</c:v>
                </c:pt>
                <c:pt idx="9471">
                  <c:v>0.55288612999999986</c:v>
                </c:pt>
                <c:pt idx="9472">
                  <c:v>0.55294412000000004</c:v>
                </c:pt>
                <c:pt idx="9473">
                  <c:v>0.55300164000000007</c:v>
                </c:pt>
                <c:pt idx="9474">
                  <c:v>0.55305950999999998</c:v>
                </c:pt>
                <c:pt idx="9475">
                  <c:v>0.55311737999999988</c:v>
                </c:pt>
                <c:pt idx="9476">
                  <c:v>0.55317537000000017</c:v>
                </c:pt>
                <c:pt idx="9477">
                  <c:v>0.55323323999999996</c:v>
                </c:pt>
                <c:pt idx="9478">
                  <c:v>0.55329110999999997</c:v>
                </c:pt>
                <c:pt idx="9479">
                  <c:v>0.55334897999999999</c:v>
                </c:pt>
                <c:pt idx="9480">
                  <c:v>0.55340685000000001</c:v>
                </c:pt>
                <c:pt idx="9481">
                  <c:v>0.55346471999999991</c:v>
                </c:pt>
                <c:pt idx="9482">
                  <c:v>0.55352258999999993</c:v>
                </c:pt>
                <c:pt idx="9483">
                  <c:v>0.55358023000000001</c:v>
                </c:pt>
                <c:pt idx="9484">
                  <c:v>0.55363810000000002</c:v>
                </c:pt>
                <c:pt idx="9485">
                  <c:v>0.55369608000000003</c:v>
                </c:pt>
                <c:pt idx="9486">
                  <c:v>0.55375395000000005</c:v>
                </c:pt>
                <c:pt idx="9487">
                  <c:v>0.55381181999999995</c:v>
                </c:pt>
                <c:pt idx="9488">
                  <c:v>0.55386968999999997</c:v>
                </c:pt>
                <c:pt idx="9489">
                  <c:v>0.55392768000000003</c:v>
                </c:pt>
                <c:pt idx="9490">
                  <c:v>0.55398555000000005</c:v>
                </c:pt>
                <c:pt idx="9491">
                  <c:v>0.55404341999999995</c:v>
                </c:pt>
                <c:pt idx="9492">
                  <c:v>0.55410141000000013</c:v>
                </c:pt>
                <c:pt idx="9493">
                  <c:v>0.55415928000000003</c:v>
                </c:pt>
                <c:pt idx="9494">
                  <c:v>0.55421725999999993</c:v>
                </c:pt>
                <c:pt idx="9495">
                  <c:v>0.55427501999999995</c:v>
                </c:pt>
                <c:pt idx="9496">
                  <c:v>0.55433299999999985</c:v>
                </c:pt>
                <c:pt idx="9497">
                  <c:v>0.55439099000000003</c:v>
                </c:pt>
                <c:pt idx="9498">
                  <c:v>0.55444817000000002</c:v>
                </c:pt>
                <c:pt idx="9499">
                  <c:v>0.55450603999999992</c:v>
                </c:pt>
                <c:pt idx="9500">
                  <c:v>0.55456413999999987</c:v>
                </c:pt>
                <c:pt idx="9501">
                  <c:v>0.55462201000000011</c:v>
                </c:pt>
                <c:pt idx="9502">
                  <c:v>0.55467988000000013</c:v>
                </c:pt>
                <c:pt idx="9503">
                  <c:v>0.55473797999999996</c:v>
                </c:pt>
                <c:pt idx="9504">
                  <c:v>0.55479585000000009</c:v>
                </c:pt>
                <c:pt idx="9505">
                  <c:v>0.55485371999999999</c:v>
                </c:pt>
                <c:pt idx="9506">
                  <c:v>0.55491159000000001</c:v>
                </c:pt>
                <c:pt idx="9507">
                  <c:v>0.55496957999999996</c:v>
                </c:pt>
                <c:pt idx="9508">
                  <c:v>0.55502686999999984</c:v>
                </c:pt>
                <c:pt idx="9509">
                  <c:v>0.55508486000000001</c:v>
                </c:pt>
                <c:pt idx="9510">
                  <c:v>0.55514284000000003</c:v>
                </c:pt>
                <c:pt idx="9511">
                  <c:v>0.55520071000000004</c:v>
                </c:pt>
                <c:pt idx="9512">
                  <c:v>0.55525857999999984</c:v>
                </c:pt>
                <c:pt idx="9513">
                  <c:v>0.55531644999999985</c:v>
                </c:pt>
                <c:pt idx="9514">
                  <c:v>0.55537444000000002</c:v>
                </c:pt>
                <c:pt idx="9515">
                  <c:v>0.55543242999999987</c:v>
                </c:pt>
                <c:pt idx="9516">
                  <c:v>0.55549029999999999</c:v>
                </c:pt>
                <c:pt idx="9517">
                  <c:v>0.55554817000000001</c:v>
                </c:pt>
                <c:pt idx="9518">
                  <c:v>0.55560604000000002</c:v>
                </c:pt>
                <c:pt idx="9519">
                  <c:v>0.55566391000000004</c:v>
                </c:pt>
                <c:pt idx="9520">
                  <c:v>0.55572178000000005</c:v>
                </c:pt>
                <c:pt idx="9521">
                  <c:v>0.55577976000000007</c:v>
                </c:pt>
                <c:pt idx="9522">
                  <c:v>0.55583762999999997</c:v>
                </c:pt>
                <c:pt idx="9523">
                  <c:v>0.55589493000000012</c:v>
                </c:pt>
                <c:pt idx="9524">
                  <c:v>0.55595280000000002</c:v>
                </c:pt>
                <c:pt idx="9525">
                  <c:v>0.55601067000000004</c:v>
                </c:pt>
                <c:pt idx="9526">
                  <c:v>0.55606865000000005</c:v>
                </c:pt>
                <c:pt idx="9527">
                  <c:v>0.55612651999999996</c:v>
                </c:pt>
                <c:pt idx="9528">
                  <c:v>0.55618438999999986</c:v>
                </c:pt>
                <c:pt idx="9529">
                  <c:v>0.55624225999999999</c:v>
                </c:pt>
                <c:pt idx="9530">
                  <c:v>0.55630013</c:v>
                </c:pt>
                <c:pt idx="9531">
                  <c:v>0.55635800000000002</c:v>
                </c:pt>
                <c:pt idx="9532">
                  <c:v>0.55641587000000003</c:v>
                </c:pt>
                <c:pt idx="9533">
                  <c:v>0.55647373999999994</c:v>
                </c:pt>
                <c:pt idx="9534">
                  <c:v>0.55653185000000005</c:v>
                </c:pt>
                <c:pt idx="9535">
                  <c:v>0.55658971999999984</c:v>
                </c:pt>
                <c:pt idx="9536">
                  <c:v>0.55664758999999997</c:v>
                </c:pt>
                <c:pt idx="9537">
                  <c:v>0.55670556999999998</c:v>
                </c:pt>
                <c:pt idx="9538">
                  <c:v>0.55676333</c:v>
                </c:pt>
                <c:pt idx="9539">
                  <c:v>0.55682085000000014</c:v>
                </c:pt>
                <c:pt idx="9540">
                  <c:v>0.5568788400000001</c:v>
                </c:pt>
                <c:pt idx="9541">
                  <c:v>0.55693705000000004</c:v>
                </c:pt>
                <c:pt idx="9542">
                  <c:v>0.55699480999999995</c:v>
                </c:pt>
                <c:pt idx="9543">
                  <c:v>0.55705255999999992</c:v>
                </c:pt>
                <c:pt idx="9544">
                  <c:v>0.55711054999999987</c:v>
                </c:pt>
                <c:pt idx="9545">
                  <c:v>0.55716842</c:v>
                </c:pt>
                <c:pt idx="9546">
                  <c:v>0.55722640999999984</c:v>
                </c:pt>
                <c:pt idx="9547">
                  <c:v>0.55728415999999992</c:v>
                </c:pt>
                <c:pt idx="9548">
                  <c:v>0.55734214999999987</c:v>
                </c:pt>
                <c:pt idx="9549">
                  <c:v>0.55740002</c:v>
                </c:pt>
                <c:pt idx="9550">
                  <c:v>0.55745789000000001</c:v>
                </c:pt>
                <c:pt idx="9551">
                  <c:v>0.55751529999999994</c:v>
                </c:pt>
                <c:pt idx="9552">
                  <c:v>0.55757316999999973</c:v>
                </c:pt>
                <c:pt idx="9553">
                  <c:v>0.55763104000000008</c:v>
                </c:pt>
                <c:pt idx="9554">
                  <c:v>0.55768914000000003</c:v>
                </c:pt>
                <c:pt idx="9555">
                  <c:v>0.55774701000000015</c:v>
                </c:pt>
                <c:pt idx="9556">
                  <c:v>0.55780487999999995</c:v>
                </c:pt>
                <c:pt idx="9557">
                  <c:v>0.55786274999999985</c:v>
                </c:pt>
                <c:pt idx="9558">
                  <c:v>0.55792062000000009</c:v>
                </c:pt>
                <c:pt idx="9559">
                  <c:v>0.55797848999999999</c:v>
                </c:pt>
                <c:pt idx="9560">
                  <c:v>0.55803647999999983</c:v>
                </c:pt>
                <c:pt idx="9561">
                  <c:v>0.55809434999999996</c:v>
                </c:pt>
                <c:pt idx="9562">
                  <c:v>0.55815232999999986</c:v>
                </c:pt>
                <c:pt idx="9563">
                  <c:v>0.55821019999999988</c:v>
                </c:pt>
                <c:pt idx="9564">
                  <c:v>0.55826761000000003</c:v>
                </c:pt>
                <c:pt idx="9565">
                  <c:v>0.55832548000000004</c:v>
                </c:pt>
                <c:pt idx="9566">
                  <c:v>0.55838334999999972</c:v>
                </c:pt>
                <c:pt idx="9567">
                  <c:v>0.55844134000000001</c:v>
                </c:pt>
                <c:pt idx="9568">
                  <c:v>0.55849921000000013</c:v>
                </c:pt>
                <c:pt idx="9569">
                  <c:v>0.55855707999999993</c:v>
                </c:pt>
                <c:pt idx="9570">
                  <c:v>0.55861495000000005</c:v>
                </c:pt>
                <c:pt idx="9571">
                  <c:v>0.55867305000000012</c:v>
                </c:pt>
                <c:pt idx="9572">
                  <c:v>0.55873104000000007</c:v>
                </c:pt>
                <c:pt idx="9573">
                  <c:v>0.55878833000000017</c:v>
                </c:pt>
                <c:pt idx="9574">
                  <c:v>0.55884619999999996</c:v>
                </c:pt>
                <c:pt idx="9575">
                  <c:v>0.55890406999999998</c:v>
                </c:pt>
                <c:pt idx="9576">
                  <c:v>0.55896204999999988</c:v>
                </c:pt>
                <c:pt idx="9577">
                  <c:v>0.55901993000000005</c:v>
                </c:pt>
                <c:pt idx="9578">
                  <c:v>0.55907779999999996</c:v>
                </c:pt>
                <c:pt idx="9579">
                  <c:v>0.55913577999999997</c:v>
                </c:pt>
                <c:pt idx="9580">
                  <c:v>0.55919364999999999</c:v>
                </c:pt>
                <c:pt idx="9581">
                  <c:v>0.55925152</c:v>
                </c:pt>
                <c:pt idx="9582">
                  <c:v>0.55930950999999984</c:v>
                </c:pt>
                <c:pt idx="9583">
                  <c:v>0.55936748999999986</c:v>
                </c:pt>
                <c:pt idx="9584">
                  <c:v>0.55942537000000003</c:v>
                </c:pt>
                <c:pt idx="9585">
                  <c:v>0.55948323999999994</c:v>
                </c:pt>
                <c:pt idx="9586">
                  <c:v>0.55954121999999995</c:v>
                </c:pt>
                <c:pt idx="9587">
                  <c:v>0.55959886000000003</c:v>
                </c:pt>
                <c:pt idx="9588">
                  <c:v>0.55965673000000005</c:v>
                </c:pt>
                <c:pt idx="9589">
                  <c:v>0.55971472</c:v>
                </c:pt>
                <c:pt idx="9590">
                  <c:v>0.55977259000000001</c:v>
                </c:pt>
                <c:pt idx="9591">
                  <c:v>0.55983011000000005</c:v>
                </c:pt>
                <c:pt idx="9592">
                  <c:v>0.5598881</c:v>
                </c:pt>
                <c:pt idx="9593">
                  <c:v>0.55994585000000008</c:v>
                </c:pt>
                <c:pt idx="9594">
                  <c:v>0.56000371999999998</c:v>
                </c:pt>
                <c:pt idx="9595">
                  <c:v>0.56006159</c:v>
                </c:pt>
                <c:pt idx="9596">
                  <c:v>0.56011957999999984</c:v>
                </c:pt>
                <c:pt idx="9597">
                  <c:v>0.56017744999999997</c:v>
                </c:pt>
                <c:pt idx="9598">
                  <c:v>0.56023531999999998</c:v>
                </c:pt>
                <c:pt idx="9599">
                  <c:v>0.56029319</c:v>
                </c:pt>
                <c:pt idx="9600">
                  <c:v>0.56035106000000001</c:v>
                </c:pt>
                <c:pt idx="9601">
                  <c:v>0.56040904999999996</c:v>
                </c:pt>
                <c:pt idx="9602">
                  <c:v>0.56046691999999987</c:v>
                </c:pt>
                <c:pt idx="9603">
                  <c:v>0.56052478999999988</c:v>
                </c:pt>
                <c:pt idx="9604">
                  <c:v>0.5605826599999999</c:v>
                </c:pt>
                <c:pt idx="9605">
                  <c:v>0.56064064000000013</c:v>
                </c:pt>
                <c:pt idx="9606">
                  <c:v>0.56069851000000015</c:v>
                </c:pt>
                <c:pt idx="9607">
                  <c:v>0.56075637999999994</c:v>
                </c:pt>
                <c:pt idx="9608">
                  <c:v>0.56081424999999996</c:v>
                </c:pt>
                <c:pt idx="9609">
                  <c:v>0.56087211999999997</c:v>
                </c:pt>
                <c:pt idx="9610">
                  <c:v>0.56092998999999999</c:v>
                </c:pt>
                <c:pt idx="9611">
                  <c:v>0.56098787000000017</c:v>
                </c:pt>
                <c:pt idx="9612">
                  <c:v>0.56104574000000007</c:v>
                </c:pt>
                <c:pt idx="9613">
                  <c:v>0.56110360999999997</c:v>
                </c:pt>
                <c:pt idx="9614">
                  <c:v>0.56116113000000001</c:v>
                </c:pt>
                <c:pt idx="9615">
                  <c:v>0.56121887999999998</c:v>
                </c:pt>
                <c:pt idx="9616">
                  <c:v>0.56127674999999988</c:v>
                </c:pt>
                <c:pt idx="9617">
                  <c:v>0.56133473999999994</c:v>
                </c:pt>
                <c:pt idx="9618">
                  <c:v>0.56139260999999996</c:v>
                </c:pt>
                <c:pt idx="9619">
                  <c:v>0.56145047999999997</c:v>
                </c:pt>
                <c:pt idx="9620">
                  <c:v>0.56150834999999988</c:v>
                </c:pt>
                <c:pt idx="9621">
                  <c:v>0.56156644999999994</c:v>
                </c:pt>
                <c:pt idx="9622">
                  <c:v>0.56162386000000009</c:v>
                </c:pt>
                <c:pt idx="9623">
                  <c:v>0.56173972000000005</c:v>
                </c:pt>
                <c:pt idx="9624">
                  <c:v>0.56179758999999996</c:v>
                </c:pt>
                <c:pt idx="9625">
                  <c:v>0.56185546000000008</c:v>
                </c:pt>
                <c:pt idx="9626">
                  <c:v>0.56191332999999988</c:v>
                </c:pt>
                <c:pt idx="9627">
                  <c:v>0.56197120000000012</c:v>
                </c:pt>
                <c:pt idx="9628">
                  <c:v>0.56202918000000002</c:v>
                </c:pt>
                <c:pt idx="9629">
                  <c:v>0.56208716999999986</c:v>
                </c:pt>
                <c:pt idx="9630">
                  <c:v>0.5621450400000001</c:v>
                </c:pt>
                <c:pt idx="9631">
                  <c:v>0.56220291</c:v>
                </c:pt>
                <c:pt idx="9632">
                  <c:v>0.56226089999999984</c:v>
                </c:pt>
                <c:pt idx="9633">
                  <c:v>0.56231876999999986</c:v>
                </c:pt>
                <c:pt idx="9634">
                  <c:v>0.56237663999999998</c:v>
                </c:pt>
                <c:pt idx="9635">
                  <c:v>0.56243451</c:v>
                </c:pt>
                <c:pt idx="9636">
                  <c:v>0.5624923799999999</c:v>
                </c:pt>
                <c:pt idx="9637">
                  <c:v>0.56255036999999986</c:v>
                </c:pt>
                <c:pt idx="9638">
                  <c:v>0.56260765999999995</c:v>
                </c:pt>
                <c:pt idx="9639">
                  <c:v>0.56266564000000008</c:v>
                </c:pt>
                <c:pt idx="9640">
                  <c:v>0.56272363000000014</c:v>
                </c:pt>
                <c:pt idx="9641">
                  <c:v>0.56278150000000005</c:v>
                </c:pt>
                <c:pt idx="9642">
                  <c:v>0.56283936999999984</c:v>
                </c:pt>
                <c:pt idx="9643">
                  <c:v>0.56289724000000008</c:v>
                </c:pt>
                <c:pt idx="9644">
                  <c:v>0.56295510999999998</c:v>
                </c:pt>
                <c:pt idx="9645">
                  <c:v>0.56301297999999989</c:v>
                </c:pt>
                <c:pt idx="9646">
                  <c:v>0.56307096999999984</c:v>
                </c:pt>
                <c:pt idx="9647">
                  <c:v>0.56312884000000007</c:v>
                </c:pt>
                <c:pt idx="9648">
                  <c:v>0.56318670999999987</c:v>
                </c:pt>
                <c:pt idx="9649">
                  <c:v>0.56324457999999999</c:v>
                </c:pt>
                <c:pt idx="9650">
                  <c:v>0.56330245000000001</c:v>
                </c:pt>
                <c:pt idx="9651">
                  <c:v>0.56336031999999991</c:v>
                </c:pt>
                <c:pt idx="9652">
                  <c:v>0.56341829999999993</c:v>
                </c:pt>
                <c:pt idx="9653">
                  <c:v>0.56347617999999988</c:v>
                </c:pt>
                <c:pt idx="9654">
                  <c:v>0.56353405000000001</c:v>
                </c:pt>
                <c:pt idx="9655">
                  <c:v>0.56359192000000002</c:v>
                </c:pt>
                <c:pt idx="9656">
                  <c:v>0.56364990000000015</c:v>
                </c:pt>
                <c:pt idx="9657">
                  <c:v>0.56370777000000005</c:v>
                </c:pt>
                <c:pt idx="9658">
                  <c:v>0.56376517999999998</c:v>
                </c:pt>
                <c:pt idx="9659">
                  <c:v>0.56382317000000004</c:v>
                </c:pt>
                <c:pt idx="9660">
                  <c:v>0.56388115000000005</c:v>
                </c:pt>
                <c:pt idx="9661">
                  <c:v>0.56393902000000007</c:v>
                </c:pt>
                <c:pt idx="9662">
                  <c:v>0.56399655000000004</c:v>
                </c:pt>
                <c:pt idx="9663">
                  <c:v>0.56405464999999999</c:v>
                </c:pt>
                <c:pt idx="9664">
                  <c:v>0.5641125199999999</c:v>
                </c:pt>
                <c:pt idx="9665">
                  <c:v>0.56417039000000002</c:v>
                </c:pt>
                <c:pt idx="9666">
                  <c:v>0.56422826000000004</c:v>
                </c:pt>
                <c:pt idx="9667">
                  <c:v>0.56428612999999994</c:v>
                </c:pt>
                <c:pt idx="9668">
                  <c:v>0.56434399999999996</c:v>
                </c:pt>
                <c:pt idx="9669">
                  <c:v>0.56440186999999997</c:v>
                </c:pt>
                <c:pt idx="9670">
                  <c:v>0.56445997000000003</c:v>
                </c:pt>
                <c:pt idx="9671">
                  <c:v>0.56451783999999994</c:v>
                </c:pt>
                <c:pt idx="9672">
                  <c:v>0.56457570999999984</c:v>
                </c:pt>
                <c:pt idx="9673">
                  <c:v>0.56463357999999997</c:v>
                </c:pt>
                <c:pt idx="9674">
                  <c:v>0.56469145000000009</c:v>
                </c:pt>
                <c:pt idx="9675">
                  <c:v>0.56474932000000011</c:v>
                </c:pt>
                <c:pt idx="9676">
                  <c:v>0.56480673000000003</c:v>
                </c:pt>
                <c:pt idx="9677">
                  <c:v>0.56486460000000005</c:v>
                </c:pt>
                <c:pt idx="9678">
                  <c:v>0.56492246999999984</c:v>
                </c:pt>
                <c:pt idx="9679">
                  <c:v>0.56498033999999997</c:v>
                </c:pt>
                <c:pt idx="9680">
                  <c:v>0.56503833000000003</c:v>
                </c:pt>
                <c:pt idx="9681">
                  <c:v>0.56509631000000005</c:v>
                </c:pt>
                <c:pt idx="9682">
                  <c:v>0.56515488000000003</c:v>
                </c:pt>
                <c:pt idx="9683">
                  <c:v>0.56521228999999973</c:v>
                </c:pt>
                <c:pt idx="9684">
                  <c:v>0.56526969000000005</c:v>
                </c:pt>
                <c:pt idx="9685">
                  <c:v>0.56532755999999984</c:v>
                </c:pt>
                <c:pt idx="9686">
                  <c:v>0.56538542999999997</c:v>
                </c:pt>
                <c:pt idx="9687">
                  <c:v>0.56544329999999998</c:v>
                </c:pt>
                <c:pt idx="9688">
                  <c:v>0.56550117999999994</c:v>
                </c:pt>
                <c:pt idx="9689">
                  <c:v>0.56555904999999984</c:v>
                </c:pt>
                <c:pt idx="9690">
                  <c:v>0.56561702999999997</c:v>
                </c:pt>
                <c:pt idx="9691">
                  <c:v>0.56567490000000009</c:v>
                </c:pt>
                <c:pt idx="9692">
                  <c:v>0.56573277</c:v>
                </c:pt>
                <c:pt idx="9693">
                  <c:v>0.56579064000000012</c:v>
                </c:pt>
                <c:pt idx="9694">
                  <c:v>0.56584851000000014</c:v>
                </c:pt>
                <c:pt idx="9695">
                  <c:v>0.56590649999999998</c:v>
                </c:pt>
                <c:pt idx="9696">
                  <c:v>0.56596436999999988</c:v>
                </c:pt>
                <c:pt idx="9697">
                  <c:v>0.56602224000000001</c:v>
                </c:pt>
                <c:pt idx="9698">
                  <c:v>0.56608022999999996</c:v>
                </c:pt>
                <c:pt idx="9699">
                  <c:v>0.56613809999999998</c:v>
                </c:pt>
                <c:pt idx="9700">
                  <c:v>0.56619596999999999</c:v>
                </c:pt>
                <c:pt idx="9701">
                  <c:v>0.56625395000000001</c:v>
                </c:pt>
                <c:pt idx="9702">
                  <c:v>0.56631171000000002</c:v>
                </c:pt>
                <c:pt idx="9703">
                  <c:v>0.56636911999999984</c:v>
                </c:pt>
                <c:pt idx="9704">
                  <c:v>0.56642698999999985</c:v>
                </c:pt>
                <c:pt idx="9705">
                  <c:v>0.56648509000000002</c:v>
                </c:pt>
                <c:pt idx="9706">
                  <c:v>0.56654283999999999</c:v>
                </c:pt>
                <c:pt idx="9707">
                  <c:v>0.56660083000000028</c:v>
                </c:pt>
                <c:pt idx="9708">
                  <c:v>0.56665870000000007</c:v>
                </c:pt>
                <c:pt idx="9709">
                  <c:v>0.56671656999999986</c:v>
                </c:pt>
                <c:pt idx="9710">
                  <c:v>0.56677454999999999</c:v>
                </c:pt>
                <c:pt idx="9711">
                  <c:v>0.56683231000000001</c:v>
                </c:pt>
                <c:pt idx="9712">
                  <c:v>0.56689030000000007</c:v>
                </c:pt>
                <c:pt idx="9713">
                  <c:v>0.56694792999999999</c:v>
                </c:pt>
                <c:pt idx="9714">
                  <c:v>0.56700580000000012</c:v>
                </c:pt>
                <c:pt idx="9715">
                  <c:v>0.56706367999999996</c:v>
                </c:pt>
                <c:pt idx="9716">
                  <c:v>0.56717952999999999</c:v>
                </c:pt>
                <c:pt idx="9717">
                  <c:v>0.5672374</c:v>
                </c:pt>
                <c:pt idx="9718">
                  <c:v>0.56729527000000013</c:v>
                </c:pt>
                <c:pt idx="9719">
                  <c:v>0.56735303000000004</c:v>
                </c:pt>
                <c:pt idx="9720">
                  <c:v>0.56741123999999998</c:v>
                </c:pt>
                <c:pt idx="9721">
                  <c:v>0.56746876999999984</c:v>
                </c:pt>
                <c:pt idx="9722">
                  <c:v>0.56752651999999992</c:v>
                </c:pt>
                <c:pt idx="9723">
                  <c:v>0.56758450999999988</c:v>
                </c:pt>
                <c:pt idx="9724">
                  <c:v>0.56764249000000011</c:v>
                </c:pt>
                <c:pt idx="9725">
                  <c:v>0.56770036999999984</c:v>
                </c:pt>
                <c:pt idx="9726">
                  <c:v>0.56775799999999998</c:v>
                </c:pt>
                <c:pt idx="9727">
                  <c:v>0.56781587000000011</c:v>
                </c:pt>
                <c:pt idx="9728">
                  <c:v>0.56787374000000002</c:v>
                </c:pt>
                <c:pt idx="9729">
                  <c:v>0.56793162000000008</c:v>
                </c:pt>
                <c:pt idx="9730">
                  <c:v>0.56798948999999999</c:v>
                </c:pt>
                <c:pt idx="9731">
                  <c:v>0.56804736</c:v>
                </c:pt>
                <c:pt idx="9732">
                  <c:v>0.56810523000000013</c:v>
                </c:pt>
                <c:pt idx="9733">
                  <c:v>0.56816321000000003</c:v>
                </c:pt>
                <c:pt idx="9734">
                  <c:v>0.56822108000000005</c:v>
                </c:pt>
                <c:pt idx="9735">
                  <c:v>0.56827907000000011</c:v>
                </c:pt>
                <c:pt idx="9736">
                  <c:v>0.56833705000000001</c:v>
                </c:pt>
                <c:pt idx="9737">
                  <c:v>0.56839492999999996</c:v>
                </c:pt>
                <c:pt idx="9738">
                  <c:v>0.56845267999999993</c:v>
                </c:pt>
                <c:pt idx="9739">
                  <c:v>0.56851067</c:v>
                </c:pt>
                <c:pt idx="9740">
                  <c:v>0.5685685399999999</c:v>
                </c:pt>
                <c:pt idx="9741">
                  <c:v>0.56862641000000014</c:v>
                </c:pt>
                <c:pt idx="9742">
                  <c:v>0.56868439000000004</c:v>
                </c:pt>
                <c:pt idx="9743">
                  <c:v>0.56874180000000008</c:v>
                </c:pt>
                <c:pt idx="9744">
                  <c:v>0.56879967000000009</c:v>
                </c:pt>
                <c:pt idx="9745">
                  <c:v>0.56885753999999999</c:v>
                </c:pt>
                <c:pt idx="9746">
                  <c:v>0.56891541000000012</c:v>
                </c:pt>
                <c:pt idx="9747">
                  <c:v>0.56897339999999996</c:v>
                </c:pt>
                <c:pt idx="9748">
                  <c:v>0.56903126999999998</c:v>
                </c:pt>
                <c:pt idx="9749">
                  <c:v>0.56908913999999999</c:v>
                </c:pt>
                <c:pt idx="9750">
                  <c:v>0.56914701000000012</c:v>
                </c:pt>
                <c:pt idx="9751">
                  <c:v>0.56920523000000012</c:v>
                </c:pt>
                <c:pt idx="9752">
                  <c:v>0.56926297999999986</c:v>
                </c:pt>
                <c:pt idx="9753">
                  <c:v>0.56932084999999999</c:v>
                </c:pt>
                <c:pt idx="9754">
                  <c:v>0.56937884000000005</c:v>
                </c:pt>
                <c:pt idx="9755">
                  <c:v>0.56943670999999985</c:v>
                </c:pt>
                <c:pt idx="9756">
                  <c:v>0.56949457999999997</c:v>
                </c:pt>
                <c:pt idx="9757">
                  <c:v>0.56955244999999988</c:v>
                </c:pt>
                <c:pt idx="9758">
                  <c:v>0.56961032</c:v>
                </c:pt>
                <c:pt idx="9759">
                  <c:v>0.56966819000000002</c:v>
                </c:pt>
                <c:pt idx="9760">
                  <c:v>0.56972548000000012</c:v>
                </c:pt>
                <c:pt idx="9761">
                  <c:v>0.5697837</c:v>
                </c:pt>
                <c:pt idx="9762">
                  <c:v>0.56984157000000013</c:v>
                </c:pt>
                <c:pt idx="9763">
                  <c:v>0.56989944000000015</c:v>
                </c:pt>
                <c:pt idx="9764">
                  <c:v>0.56995731000000005</c:v>
                </c:pt>
                <c:pt idx="9765">
                  <c:v>0.57001517999999984</c:v>
                </c:pt>
                <c:pt idx="9766">
                  <c:v>0.57007304999999997</c:v>
                </c:pt>
                <c:pt idx="9767">
                  <c:v>0.57013091999999999</c:v>
                </c:pt>
                <c:pt idx="9768">
                  <c:v>0.57018902000000005</c:v>
                </c:pt>
                <c:pt idx="9769">
                  <c:v>0.57024688999999984</c:v>
                </c:pt>
                <c:pt idx="9770">
                  <c:v>0.57030429999999999</c:v>
                </c:pt>
                <c:pt idx="9771">
                  <c:v>0.57036216999999989</c:v>
                </c:pt>
                <c:pt idx="9772">
                  <c:v>0.57042004000000002</c:v>
                </c:pt>
                <c:pt idx="9773">
                  <c:v>0.57047791000000003</c:v>
                </c:pt>
                <c:pt idx="9774">
                  <c:v>0.57053577999999994</c:v>
                </c:pt>
                <c:pt idx="9775">
                  <c:v>0.57059364999999984</c:v>
                </c:pt>
                <c:pt idx="9776">
                  <c:v>0.57065152000000008</c:v>
                </c:pt>
                <c:pt idx="9777">
                  <c:v>0.57070938999999998</c:v>
                </c:pt>
                <c:pt idx="9778">
                  <c:v>0.57076749000000004</c:v>
                </c:pt>
                <c:pt idx="9779">
                  <c:v>0.57082537000000011</c:v>
                </c:pt>
                <c:pt idx="9780">
                  <c:v>0.57088324000000001</c:v>
                </c:pt>
                <c:pt idx="9781">
                  <c:v>0.57094111000000014</c:v>
                </c:pt>
                <c:pt idx="9782">
                  <c:v>0.57099898000000004</c:v>
                </c:pt>
                <c:pt idx="9783">
                  <c:v>0.57105684999999984</c:v>
                </c:pt>
                <c:pt idx="9784">
                  <c:v>0.57111471999999996</c:v>
                </c:pt>
                <c:pt idx="9785">
                  <c:v>0.57117258999999987</c:v>
                </c:pt>
                <c:pt idx="9786">
                  <c:v>0.57123011000000001</c:v>
                </c:pt>
                <c:pt idx="9787">
                  <c:v>0.57128797999999992</c:v>
                </c:pt>
                <c:pt idx="9788">
                  <c:v>0.57134585000000015</c:v>
                </c:pt>
                <c:pt idx="9789">
                  <c:v>0.57140371999999984</c:v>
                </c:pt>
                <c:pt idx="9790">
                  <c:v>0.57146158999999985</c:v>
                </c:pt>
                <c:pt idx="9791">
                  <c:v>0.57151957999999992</c:v>
                </c:pt>
                <c:pt idx="9792">
                  <c:v>0.57157745000000004</c:v>
                </c:pt>
                <c:pt idx="9793">
                  <c:v>0.57163543000000028</c:v>
                </c:pt>
                <c:pt idx="9794">
                  <c:v>0.57169330000000007</c:v>
                </c:pt>
                <c:pt idx="9795">
                  <c:v>0.57175118000000003</c:v>
                </c:pt>
                <c:pt idx="9796">
                  <c:v>0.57180916000000004</c:v>
                </c:pt>
                <c:pt idx="9797">
                  <c:v>0.57186703000000005</c:v>
                </c:pt>
                <c:pt idx="9798">
                  <c:v>0.57192502000000012</c:v>
                </c:pt>
                <c:pt idx="9799">
                  <c:v>0.57198289000000002</c:v>
                </c:pt>
                <c:pt idx="9800">
                  <c:v>0.57204076000000004</c:v>
                </c:pt>
                <c:pt idx="9801">
                  <c:v>0.57209863000000016</c:v>
                </c:pt>
                <c:pt idx="9802">
                  <c:v>0.57215603999999998</c:v>
                </c:pt>
                <c:pt idx="9803">
                  <c:v>0.57221390999999988</c:v>
                </c:pt>
                <c:pt idx="9804">
                  <c:v>0.57227189000000012</c:v>
                </c:pt>
                <c:pt idx="9805">
                  <c:v>0.57232976000000002</c:v>
                </c:pt>
                <c:pt idx="9806">
                  <c:v>0.57238763000000004</c:v>
                </c:pt>
                <c:pt idx="9807">
                  <c:v>0.57244550000000005</c:v>
                </c:pt>
                <c:pt idx="9808">
                  <c:v>0.57250349</c:v>
                </c:pt>
                <c:pt idx="9809">
                  <c:v>0.57256147999999996</c:v>
                </c:pt>
                <c:pt idx="9810">
                  <c:v>0.57261934999999997</c:v>
                </c:pt>
                <c:pt idx="9811">
                  <c:v>0.57267732999999998</c:v>
                </c:pt>
                <c:pt idx="9812">
                  <c:v>0.57273520000000011</c:v>
                </c:pt>
                <c:pt idx="9813">
                  <c:v>0.57279261000000015</c:v>
                </c:pt>
                <c:pt idx="9814">
                  <c:v>0.57285059999999999</c:v>
                </c:pt>
                <c:pt idx="9815">
                  <c:v>0.57290847000000011</c:v>
                </c:pt>
                <c:pt idx="9816">
                  <c:v>0.57296645000000002</c:v>
                </c:pt>
                <c:pt idx="9817">
                  <c:v>0.57302432000000003</c:v>
                </c:pt>
                <c:pt idx="9818">
                  <c:v>0.57308218999999994</c:v>
                </c:pt>
                <c:pt idx="9819">
                  <c:v>0.57314005999999995</c:v>
                </c:pt>
                <c:pt idx="9820">
                  <c:v>0.57319805000000013</c:v>
                </c:pt>
                <c:pt idx="9821">
                  <c:v>0.57325592000000003</c:v>
                </c:pt>
                <c:pt idx="9822">
                  <c:v>0.57331343999999984</c:v>
                </c:pt>
                <c:pt idx="9823">
                  <c:v>0.57337143000000013</c:v>
                </c:pt>
                <c:pt idx="9824">
                  <c:v>0.57342930000000003</c:v>
                </c:pt>
                <c:pt idx="9825">
                  <c:v>0.57348728999999987</c:v>
                </c:pt>
                <c:pt idx="9826">
                  <c:v>0.57354516</c:v>
                </c:pt>
                <c:pt idx="9827">
                  <c:v>0.57360314000000001</c:v>
                </c:pt>
                <c:pt idx="9828">
                  <c:v>0.57366112999999996</c:v>
                </c:pt>
                <c:pt idx="9829">
                  <c:v>0.57371899999999998</c:v>
                </c:pt>
                <c:pt idx="9830">
                  <c:v>0.57377628999999997</c:v>
                </c:pt>
                <c:pt idx="9831">
                  <c:v>0.57383428000000003</c:v>
                </c:pt>
                <c:pt idx="9832">
                  <c:v>0.57389215000000005</c:v>
                </c:pt>
                <c:pt idx="9833">
                  <c:v>0.57395001999999995</c:v>
                </c:pt>
                <c:pt idx="9834">
                  <c:v>0.57400812000000001</c:v>
                </c:pt>
                <c:pt idx="9835">
                  <c:v>0.57406586999999998</c:v>
                </c:pt>
                <c:pt idx="9836">
                  <c:v>0.57412386000000004</c:v>
                </c:pt>
                <c:pt idx="9837">
                  <c:v>0.57418172999999983</c:v>
                </c:pt>
                <c:pt idx="9838">
                  <c:v>0.57423972000000001</c:v>
                </c:pt>
                <c:pt idx="9839">
                  <c:v>0.57429770000000002</c:v>
                </c:pt>
                <c:pt idx="9840">
                  <c:v>0.57435557000000004</c:v>
                </c:pt>
                <c:pt idx="9841">
                  <c:v>0.57441297999999985</c:v>
                </c:pt>
                <c:pt idx="9842">
                  <c:v>0.57447084999999998</c:v>
                </c:pt>
                <c:pt idx="9843">
                  <c:v>0.57452871999999999</c:v>
                </c:pt>
                <c:pt idx="9844">
                  <c:v>0.5745865899999999</c:v>
                </c:pt>
                <c:pt idx="9845">
                  <c:v>0.57464446000000013</c:v>
                </c:pt>
                <c:pt idx="9846">
                  <c:v>0.57470233000000004</c:v>
                </c:pt>
                <c:pt idx="9847">
                  <c:v>0.57476020000000005</c:v>
                </c:pt>
                <c:pt idx="9848">
                  <c:v>0.57481819000000001</c:v>
                </c:pt>
                <c:pt idx="9849">
                  <c:v>0.57487606000000002</c:v>
                </c:pt>
                <c:pt idx="9850">
                  <c:v>0.57493393000000004</c:v>
                </c:pt>
                <c:pt idx="9851">
                  <c:v>0.5749919200000001</c:v>
                </c:pt>
                <c:pt idx="9852">
                  <c:v>0.57504990000000011</c:v>
                </c:pt>
                <c:pt idx="9853">
                  <c:v>0.57510777000000002</c:v>
                </c:pt>
                <c:pt idx="9854">
                  <c:v>0.57516564000000003</c:v>
                </c:pt>
                <c:pt idx="9855">
                  <c:v>0.57522351000000005</c:v>
                </c:pt>
                <c:pt idx="9856">
                  <c:v>0.5752815</c:v>
                </c:pt>
                <c:pt idx="9857">
                  <c:v>0.57533878999999988</c:v>
                </c:pt>
                <c:pt idx="9858">
                  <c:v>0.57539677999999994</c:v>
                </c:pt>
                <c:pt idx="9859">
                  <c:v>0.57545464999999996</c:v>
                </c:pt>
                <c:pt idx="9860">
                  <c:v>0.57551251999999986</c:v>
                </c:pt>
                <c:pt idx="9861">
                  <c:v>0.57557038999999988</c:v>
                </c:pt>
                <c:pt idx="9862">
                  <c:v>0.57562837000000011</c:v>
                </c:pt>
                <c:pt idx="9863">
                  <c:v>0.57568635999999984</c:v>
                </c:pt>
                <c:pt idx="9864">
                  <c:v>0.5757438800000001</c:v>
                </c:pt>
                <c:pt idx="9865">
                  <c:v>0.57580175000000011</c:v>
                </c:pt>
                <c:pt idx="9866">
                  <c:v>0.57585962000000013</c:v>
                </c:pt>
                <c:pt idx="9867">
                  <c:v>0.57591760999999997</c:v>
                </c:pt>
                <c:pt idx="9868">
                  <c:v>0.57597536999999999</c:v>
                </c:pt>
                <c:pt idx="9869">
                  <c:v>0.57603335</c:v>
                </c:pt>
                <c:pt idx="9870">
                  <c:v>0.57609122000000013</c:v>
                </c:pt>
                <c:pt idx="9871">
                  <c:v>0.57614932000000008</c:v>
                </c:pt>
                <c:pt idx="9872">
                  <c:v>0.57620731000000003</c:v>
                </c:pt>
                <c:pt idx="9873">
                  <c:v>0.57626517999999993</c:v>
                </c:pt>
                <c:pt idx="9874">
                  <c:v>0.57632247000000003</c:v>
                </c:pt>
                <c:pt idx="9875">
                  <c:v>0.57638033999999994</c:v>
                </c:pt>
                <c:pt idx="9876">
                  <c:v>0.57643820999999984</c:v>
                </c:pt>
                <c:pt idx="9877">
                  <c:v>0.57649607999999997</c:v>
                </c:pt>
                <c:pt idx="9878">
                  <c:v>0.57655407000000003</c:v>
                </c:pt>
                <c:pt idx="9879">
                  <c:v>0.57661194000000005</c:v>
                </c:pt>
                <c:pt idx="9880">
                  <c:v>0.57666980999999995</c:v>
                </c:pt>
                <c:pt idx="9881">
                  <c:v>0.57672780000000012</c:v>
                </c:pt>
                <c:pt idx="9882">
                  <c:v>0.57678567000000014</c:v>
                </c:pt>
                <c:pt idx="9883">
                  <c:v>0.57684365000000015</c:v>
                </c:pt>
                <c:pt idx="9884">
                  <c:v>0.5769016400000001</c:v>
                </c:pt>
                <c:pt idx="9885">
                  <c:v>0.57695951000000012</c:v>
                </c:pt>
                <c:pt idx="9886">
                  <c:v>0.57701737999999991</c:v>
                </c:pt>
                <c:pt idx="9887">
                  <c:v>0.57707478999999984</c:v>
                </c:pt>
                <c:pt idx="9888">
                  <c:v>0.57713265999999996</c:v>
                </c:pt>
                <c:pt idx="9889">
                  <c:v>0.57719064000000009</c:v>
                </c:pt>
                <c:pt idx="9890">
                  <c:v>0.57724850999999999</c:v>
                </c:pt>
                <c:pt idx="9891">
                  <c:v>0.57730649999999983</c:v>
                </c:pt>
                <c:pt idx="9892">
                  <c:v>0.57736436999999985</c:v>
                </c:pt>
                <c:pt idx="9893">
                  <c:v>0.57742223999999998</c:v>
                </c:pt>
                <c:pt idx="9894">
                  <c:v>0.57748010999999988</c:v>
                </c:pt>
                <c:pt idx="9895">
                  <c:v>0.5775379799999999</c:v>
                </c:pt>
                <c:pt idx="9896">
                  <c:v>0.57759585000000013</c:v>
                </c:pt>
                <c:pt idx="9897">
                  <c:v>0.57765372000000004</c:v>
                </c:pt>
                <c:pt idx="9898">
                  <c:v>0.57771159000000005</c:v>
                </c:pt>
                <c:pt idx="9899">
                  <c:v>0.57776946000000007</c:v>
                </c:pt>
                <c:pt idx="9900">
                  <c:v>0.57782745000000013</c:v>
                </c:pt>
                <c:pt idx="9901">
                  <c:v>0.57788532000000004</c:v>
                </c:pt>
                <c:pt idx="9902">
                  <c:v>0.5779434200000001</c:v>
                </c:pt>
                <c:pt idx="9903">
                  <c:v>0.57800094000000002</c:v>
                </c:pt>
                <c:pt idx="9904">
                  <c:v>0.57805892999999997</c:v>
                </c:pt>
                <c:pt idx="9905">
                  <c:v>0.57811667999999994</c:v>
                </c:pt>
                <c:pt idx="9906">
                  <c:v>0.57817479000000005</c:v>
                </c:pt>
                <c:pt idx="9907">
                  <c:v>0.57823253999999991</c:v>
                </c:pt>
                <c:pt idx="9908">
                  <c:v>0.57829052999999997</c:v>
                </c:pt>
                <c:pt idx="9909">
                  <c:v>0.57834792999999984</c:v>
                </c:pt>
                <c:pt idx="9910">
                  <c:v>0.57840627</c:v>
                </c:pt>
                <c:pt idx="9911">
                  <c:v>0.57846367999999992</c:v>
                </c:pt>
                <c:pt idx="9912">
                  <c:v>0.57852166000000005</c:v>
                </c:pt>
                <c:pt idx="9913">
                  <c:v>0.57857942000000007</c:v>
                </c:pt>
                <c:pt idx="9914">
                  <c:v>0.57863739999999997</c:v>
                </c:pt>
                <c:pt idx="9915">
                  <c:v>0.57869539000000014</c:v>
                </c:pt>
                <c:pt idx="9916">
                  <c:v>0.57875314</c:v>
                </c:pt>
                <c:pt idx="9917">
                  <c:v>0.57881101000000013</c:v>
                </c:pt>
                <c:pt idx="9918">
                  <c:v>0.57886912000000001</c:v>
                </c:pt>
                <c:pt idx="9919">
                  <c:v>0.57892710000000003</c:v>
                </c:pt>
                <c:pt idx="9920">
                  <c:v>0.57898497000000004</c:v>
                </c:pt>
                <c:pt idx="9921">
                  <c:v>0.57904283999999995</c:v>
                </c:pt>
                <c:pt idx="9922">
                  <c:v>0.57910070999999996</c:v>
                </c:pt>
                <c:pt idx="9923">
                  <c:v>0.57915857999999998</c:v>
                </c:pt>
                <c:pt idx="9924">
                  <c:v>0.57921599000000001</c:v>
                </c:pt>
                <c:pt idx="9925">
                  <c:v>0.57927386000000003</c:v>
                </c:pt>
                <c:pt idx="9926">
                  <c:v>0.57933173000000004</c:v>
                </c:pt>
                <c:pt idx="9927">
                  <c:v>0.57938959999999984</c:v>
                </c:pt>
                <c:pt idx="9928">
                  <c:v>0.57944746999999996</c:v>
                </c:pt>
                <c:pt idx="9929">
                  <c:v>0.57950533999999998</c:v>
                </c:pt>
                <c:pt idx="9930">
                  <c:v>0.57956332999999993</c:v>
                </c:pt>
                <c:pt idx="9931">
                  <c:v>0.57962119999999995</c:v>
                </c:pt>
                <c:pt idx="9932">
                  <c:v>0.57967907000000007</c:v>
                </c:pt>
                <c:pt idx="9933">
                  <c:v>0.57973693999999998</c:v>
                </c:pt>
                <c:pt idx="9934">
                  <c:v>0.5797948100000001</c:v>
                </c:pt>
                <c:pt idx="9935">
                  <c:v>0.57985268000000001</c:v>
                </c:pt>
                <c:pt idx="9936">
                  <c:v>0.57991066999999996</c:v>
                </c:pt>
                <c:pt idx="9937">
                  <c:v>0.57996853999999998</c:v>
                </c:pt>
                <c:pt idx="9938">
                  <c:v>0.58002640999999988</c:v>
                </c:pt>
                <c:pt idx="9939">
                  <c:v>0.5800842799999999</c:v>
                </c:pt>
                <c:pt idx="9940">
                  <c:v>0.58014225999999991</c:v>
                </c:pt>
                <c:pt idx="9941">
                  <c:v>0.58020012999999993</c:v>
                </c:pt>
                <c:pt idx="9942">
                  <c:v>0.58025799999999994</c:v>
                </c:pt>
                <c:pt idx="9943">
                  <c:v>0.58031586999999984</c:v>
                </c:pt>
                <c:pt idx="9944">
                  <c:v>0.58037373999999986</c:v>
                </c:pt>
                <c:pt idx="9945">
                  <c:v>0.58043172999999992</c:v>
                </c:pt>
                <c:pt idx="9946">
                  <c:v>0.58048901999999991</c:v>
                </c:pt>
                <c:pt idx="9947">
                  <c:v>0.58054711999999986</c:v>
                </c:pt>
                <c:pt idx="9948">
                  <c:v>0.58060511000000004</c:v>
                </c:pt>
                <c:pt idx="9949">
                  <c:v>0.58066309999999988</c:v>
                </c:pt>
                <c:pt idx="9950">
                  <c:v>0.58072097</c:v>
                </c:pt>
                <c:pt idx="9951">
                  <c:v>0.58077836999999988</c:v>
                </c:pt>
                <c:pt idx="9952">
                  <c:v>0.58083623999999989</c:v>
                </c:pt>
                <c:pt idx="9953">
                  <c:v>0.58089422999999996</c:v>
                </c:pt>
                <c:pt idx="9954">
                  <c:v>0.58095244999999973</c:v>
                </c:pt>
                <c:pt idx="9955">
                  <c:v>0.58101031999999986</c:v>
                </c:pt>
                <c:pt idx="9956">
                  <c:v>0.58106818999999976</c:v>
                </c:pt>
                <c:pt idx="9957">
                  <c:v>0.58112560000000002</c:v>
                </c:pt>
                <c:pt idx="9958">
                  <c:v>0.58118346999999992</c:v>
                </c:pt>
                <c:pt idx="9959">
                  <c:v>0.58124133999999994</c:v>
                </c:pt>
                <c:pt idx="9960">
                  <c:v>0.58129931999999984</c:v>
                </c:pt>
                <c:pt idx="9961">
                  <c:v>0.58135718999999975</c:v>
                </c:pt>
                <c:pt idx="9962">
                  <c:v>0.58141517999999981</c:v>
                </c:pt>
                <c:pt idx="9963">
                  <c:v>0.58147304999999994</c:v>
                </c:pt>
                <c:pt idx="9964">
                  <c:v>0.58153091999999973</c:v>
                </c:pt>
                <c:pt idx="9965">
                  <c:v>0.58158878999999974</c:v>
                </c:pt>
                <c:pt idx="9966">
                  <c:v>0.58164665999999998</c:v>
                </c:pt>
                <c:pt idx="9967">
                  <c:v>0.58170453</c:v>
                </c:pt>
                <c:pt idx="9968">
                  <c:v>0.5817623999999999</c:v>
                </c:pt>
                <c:pt idx="9969">
                  <c:v>0.58182027000000003</c:v>
                </c:pt>
                <c:pt idx="9970">
                  <c:v>0.58187813999999993</c:v>
                </c:pt>
                <c:pt idx="9971">
                  <c:v>0.58193600999999973</c:v>
                </c:pt>
                <c:pt idx="9972">
                  <c:v>0.58199365000000003</c:v>
                </c:pt>
                <c:pt idx="9973">
                  <c:v>0.58205151999999993</c:v>
                </c:pt>
                <c:pt idx="9974">
                  <c:v>0.58210938999999973</c:v>
                </c:pt>
                <c:pt idx="9975">
                  <c:v>0.58216725999999985</c:v>
                </c:pt>
                <c:pt idx="9976">
                  <c:v>0.58222512999999987</c:v>
                </c:pt>
                <c:pt idx="9977">
                  <c:v>0.58228311999999982</c:v>
                </c:pt>
                <c:pt idx="9978">
                  <c:v>0.58234111</c:v>
                </c:pt>
                <c:pt idx="9979">
                  <c:v>0.58239909000000001</c:v>
                </c:pt>
                <c:pt idx="9980">
                  <c:v>0.5824569599999998</c:v>
                </c:pt>
                <c:pt idx="9981">
                  <c:v>0.58251494999999975</c:v>
                </c:pt>
                <c:pt idx="9982">
                  <c:v>0.58257281999999988</c:v>
                </c:pt>
                <c:pt idx="9983">
                  <c:v>0.58263023000000003</c:v>
                </c:pt>
                <c:pt idx="9984">
                  <c:v>0.58268809999999993</c:v>
                </c:pt>
                <c:pt idx="9985">
                  <c:v>0.58274619999999988</c:v>
                </c:pt>
                <c:pt idx="9986">
                  <c:v>0.58280407000000001</c:v>
                </c:pt>
                <c:pt idx="9987">
                  <c:v>0.58286193999999991</c:v>
                </c:pt>
                <c:pt idx="9988">
                  <c:v>0.58291992999999986</c:v>
                </c:pt>
                <c:pt idx="9989">
                  <c:v>0.58297779999999988</c:v>
                </c:pt>
                <c:pt idx="9990">
                  <c:v>0.58303567000000001</c:v>
                </c:pt>
                <c:pt idx="9991">
                  <c:v>0.58309353999999991</c:v>
                </c:pt>
                <c:pt idx="9992">
                  <c:v>0.58315151999999992</c:v>
                </c:pt>
                <c:pt idx="9993">
                  <c:v>0.58320938999999994</c:v>
                </c:pt>
                <c:pt idx="9994">
                  <c:v>0.58326725999999973</c:v>
                </c:pt>
                <c:pt idx="9995">
                  <c:v>0.58332512999999986</c:v>
                </c:pt>
                <c:pt idx="9996">
                  <c:v>0.58338276999999983</c:v>
                </c:pt>
                <c:pt idx="9997">
                  <c:v>0.58344052999999985</c:v>
                </c:pt>
                <c:pt idx="9998">
                  <c:v>0.58349839999999986</c:v>
                </c:pt>
                <c:pt idx="9999">
                  <c:v>0.58355637999999976</c:v>
                </c:pt>
                <c:pt idx="10000">
                  <c:v>0.58361425</c:v>
                </c:pt>
                <c:pt idx="10001">
                  <c:v>0.58367211999999991</c:v>
                </c:pt>
                <c:pt idx="10002">
                  <c:v>0.58372999000000003</c:v>
                </c:pt>
                <c:pt idx="10003">
                  <c:v>0.58378786999999988</c:v>
                </c:pt>
                <c:pt idx="10004">
                  <c:v>0.58384539000000002</c:v>
                </c:pt>
                <c:pt idx="10005">
                  <c:v>0.58390325999999992</c:v>
                </c:pt>
                <c:pt idx="10006">
                  <c:v>0.58396123999999994</c:v>
                </c:pt>
                <c:pt idx="10007">
                  <c:v>0.58401911999999989</c:v>
                </c:pt>
                <c:pt idx="10008">
                  <c:v>0.58407698999999991</c:v>
                </c:pt>
                <c:pt idx="10009">
                  <c:v>0.58413485999999992</c:v>
                </c:pt>
                <c:pt idx="10010">
                  <c:v>0.58419272999999994</c:v>
                </c:pt>
                <c:pt idx="10011">
                  <c:v>0.58425059999999973</c:v>
                </c:pt>
                <c:pt idx="10012">
                  <c:v>0.58430846999999986</c:v>
                </c:pt>
                <c:pt idx="10013">
                  <c:v>0.58436633999999976</c:v>
                </c:pt>
                <c:pt idx="10014">
                  <c:v>0.58442443999999993</c:v>
                </c:pt>
                <c:pt idx="10015">
                  <c:v>0.58448230999999962</c:v>
                </c:pt>
                <c:pt idx="10016">
                  <c:v>0.58454017999999985</c:v>
                </c:pt>
                <c:pt idx="10017">
                  <c:v>0.58459816999999992</c:v>
                </c:pt>
                <c:pt idx="10018">
                  <c:v>0.58465603999999993</c:v>
                </c:pt>
                <c:pt idx="10019">
                  <c:v>0.58471401999999983</c:v>
                </c:pt>
                <c:pt idx="10020">
                  <c:v>0.58477188999999996</c:v>
                </c:pt>
                <c:pt idx="10021">
                  <c:v>0.5848293</c:v>
                </c:pt>
                <c:pt idx="10022">
                  <c:v>0.58488728999999973</c:v>
                </c:pt>
                <c:pt idx="10023">
                  <c:v>0.58494504000000003</c:v>
                </c:pt>
                <c:pt idx="10024">
                  <c:v>0.58500302999999987</c:v>
                </c:pt>
                <c:pt idx="10025">
                  <c:v>0.58506089999999988</c:v>
                </c:pt>
                <c:pt idx="10026">
                  <c:v>0.5851187699999999</c:v>
                </c:pt>
                <c:pt idx="10027">
                  <c:v>0.58517674999999991</c:v>
                </c:pt>
                <c:pt idx="10028">
                  <c:v>0.58523450999999993</c:v>
                </c:pt>
                <c:pt idx="10029">
                  <c:v>0.58529248999999994</c:v>
                </c:pt>
                <c:pt idx="10030">
                  <c:v>0.5853504799999999</c:v>
                </c:pt>
                <c:pt idx="10031">
                  <c:v>0.58540834999999991</c:v>
                </c:pt>
                <c:pt idx="10032">
                  <c:v>0.58546621999999982</c:v>
                </c:pt>
                <c:pt idx="10033">
                  <c:v>0.58552408999999994</c:v>
                </c:pt>
                <c:pt idx="10034">
                  <c:v>0.58558195999999985</c:v>
                </c:pt>
                <c:pt idx="10035">
                  <c:v>0.58563936999999988</c:v>
                </c:pt>
                <c:pt idx="10036">
                  <c:v>0.58569724000000001</c:v>
                </c:pt>
                <c:pt idx="10037">
                  <c:v>0.58575511000000002</c:v>
                </c:pt>
                <c:pt idx="10038">
                  <c:v>0.58581297999999982</c:v>
                </c:pt>
                <c:pt idx="10039">
                  <c:v>0.58587085000000005</c:v>
                </c:pt>
                <c:pt idx="10040">
                  <c:v>0.58592871999999996</c:v>
                </c:pt>
                <c:pt idx="10041">
                  <c:v>0.58598670999999991</c:v>
                </c:pt>
                <c:pt idx="10042">
                  <c:v>0.58604469000000003</c:v>
                </c:pt>
                <c:pt idx="10043">
                  <c:v>0.58610255999999983</c:v>
                </c:pt>
                <c:pt idx="10044">
                  <c:v>0.58616042999999973</c:v>
                </c:pt>
                <c:pt idx="10045">
                  <c:v>0.58621829999999986</c:v>
                </c:pt>
                <c:pt idx="10046">
                  <c:v>0.58627628999999992</c:v>
                </c:pt>
                <c:pt idx="10047">
                  <c:v>0.58633415999999983</c:v>
                </c:pt>
                <c:pt idx="10048">
                  <c:v>0.58639202999999973</c:v>
                </c:pt>
                <c:pt idx="10049">
                  <c:v>0.58644989999999997</c:v>
                </c:pt>
                <c:pt idx="10050">
                  <c:v>0.58650742999999994</c:v>
                </c:pt>
                <c:pt idx="10051">
                  <c:v>0.58656529999999985</c:v>
                </c:pt>
                <c:pt idx="10052">
                  <c:v>0.58662316999999986</c:v>
                </c:pt>
                <c:pt idx="10053">
                  <c:v>0.58668103999999999</c:v>
                </c:pt>
                <c:pt idx="10054">
                  <c:v>0.58673902</c:v>
                </c:pt>
                <c:pt idx="10055">
                  <c:v>0.58679689000000002</c:v>
                </c:pt>
                <c:pt idx="10056">
                  <c:v>0.58685475999999992</c:v>
                </c:pt>
                <c:pt idx="10057">
                  <c:v>0.58691262999999994</c:v>
                </c:pt>
                <c:pt idx="10058">
                  <c:v>0.58697062</c:v>
                </c:pt>
                <c:pt idx="10059">
                  <c:v>0.58702849000000001</c:v>
                </c:pt>
                <c:pt idx="10060">
                  <c:v>0.58708635999999981</c:v>
                </c:pt>
                <c:pt idx="10061">
                  <c:v>0.58714434999999987</c:v>
                </c:pt>
                <c:pt idx="10062">
                  <c:v>0.58720221999999989</c:v>
                </c:pt>
                <c:pt idx="10063">
                  <c:v>0.5872600899999999</c:v>
                </c:pt>
                <c:pt idx="10064">
                  <c:v>0.58731748999999989</c:v>
                </c:pt>
                <c:pt idx="10065">
                  <c:v>0.58737547999999984</c:v>
                </c:pt>
                <c:pt idx="10066">
                  <c:v>0.58743334999999974</c:v>
                </c:pt>
                <c:pt idx="10067">
                  <c:v>0.58749110999999987</c:v>
                </c:pt>
                <c:pt idx="10068">
                  <c:v>0.58754909</c:v>
                </c:pt>
                <c:pt idx="10069">
                  <c:v>0.5876069599999999</c:v>
                </c:pt>
                <c:pt idx="10070">
                  <c:v>0.58766483000000003</c:v>
                </c:pt>
                <c:pt idx="10071">
                  <c:v>0.58772269999999993</c:v>
                </c:pt>
                <c:pt idx="10072">
                  <c:v>0.58778068999999988</c:v>
                </c:pt>
                <c:pt idx="10073">
                  <c:v>0.5878385599999999</c:v>
                </c:pt>
                <c:pt idx="10074">
                  <c:v>0.58789643000000003</c:v>
                </c:pt>
                <c:pt idx="10075">
                  <c:v>0.58795429999999993</c:v>
                </c:pt>
                <c:pt idx="10076">
                  <c:v>0.58801216999999961</c:v>
                </c:pt>
                <c:pt idx="10077">
                  <c:v>0.5880701599999999</c:v>
                </c:pt>
                <c:pt idx="10078">
                  <c:v>0.58812803000000002</c:v>
                </c:pt>
                <c:pt idx="10079">
                  <c:v>0.58818554999999972</c:v>
                </c:pt>
                <c:pt idx="10080">
                  <c:v>0.58824365000000001</c:v>
                </c:pt>
                <c:pt idx="10081">
                  <c:v>0.58830128999999987</c:v>
                </c:pt>
                <c:pt idx="10082">
                  <c:v>0.58835950999999986</c:v>
                </c:pt>
                <c:pt idx="10083">
                  <c:v>0.58841748999999977</c:v>
                </c:pt>
                <c:pt idx="10084">
                  <c:v>0.58847536999999994</c:v>
                </c:pt>
                <c:pt idx="10085">
                  <c:v>0.58853323999999985</c:v>
                </c:pt>
                <c:pt idx="10086">
                  <c:v>0.58859110999999986</c:v>
                </c:pt>
                <c:pt idx="10087">
                  <c:v>0.58864897999999999</c:v>
                </c:pt>
                <c:pt idx="10088">
                  <c:v>0.58870685</c:v>
                </c:pt>
                <c:pt idx="10089">
                  <c:v>0.58876471999999991</c:v>
                </c:pt>
                <c:pt idx="10090">
                  <c:v>0.58882258999999992</c:v>
                </c:pt>
                <c:pt idx="10091">
                  <c:v>0.58887999000000002</c:v>
                </c:pt>
                <c:pt idx="10092">
                  <c:v>0.58893809999999991</c:v>
                </c:pt>
                <c:pt idx="10093">
                  <c:v>0.58899597000000004</c:v>
                </c:pt>
                <c:pt idx="10094">
                  <c:v>0.58905383999999994</c:v>
                </c:pt>
                <c:pt idx="10095">
                  <c:v>0.58911170999999984</c:v>
                </c:pt>
                <c:pt idx="10096">
                  <c:v>0.58916957999999986</c:v>
                </c:pt>
                <c:pt idx="10097">
                  <c:v>0.58922744999999987</c:v>
                </c:pt>
                <c:pt idx="10098">
                  <c:v>0.58928543</c:v>
                </c:pt>
                <c:pt idx="10099">
                  <c:v>0.58934341999999984</c:v>
                </c:pt>
                <c:pt idx="10100">
                  <c:v>0.58940128999999986</c:v>
                </c:pt>
                <c:pt idx="10101">
                  <c:v>0.58945915999999987</c:v>
                </c:pt>
                <c:pt idx="10102">
                  <c:v>0.58951714999999982</c:v>
                </c:pt>
                <c:pt idx="10103">
                  <c:v>0.58957443999999992</c:v>
                </c:pt>
                <c:pt idx="10104">
                  <c:v>0.58963230999999994</c:v>
                </c:pt>
                <c:pt idx="10105">
                  <c:v>0.5896903</c:v>
                </c:pt>
                <c:pt idx="10106">
                  <c:v>0.58974817000000002</c:v>
                </c:pt>
                <c:pt idx="10107">
                  <c:v>0.58980603999999992</c:v>
                </c:pt>
                <c:pt idx="10108">
                  <c:v>0.58986401999999993</c:v>
                </c:pt>
                <c:pt idx="10109">
                  <c:v>0.58992188999999984</c:v>
                </c:pt>
                <c:pt idx="10110">
                  <c:v>0.58997975999999996</c:v>
                </c:pt>
                <c:pt idx="10111">
                  <c:v>0.59003762999999987</c:v>
                </c:pt>
                <c:pt idx="10112">
                  <c:v>0.59009515999999984</c:v>
                </c:pt>
                <c:pt idx="10113">
                  <c:v>0.59015313999999985</c:v>
                </c:pt>
                <c:pt idx="10114">
                  <c:v>0.59021100999999987</c:v>
                </c:pt>
                <c:pt idx="10115">
                  <c:v>0.59026887999999988</c:v>
                </c:pt>
                <c:pt idx="10116">
                  <c:v>0.5903267499999999</c:v>
                </c:pt>
                <c:pt idx="10117">
                  <c:v>0.59038473999999985</c:v>
                </c:pt>
                <c:pt idx="10118">
                  <c:v>0.59044260999999987</c:v>
                </c:pt>
                <c:pt idx="10119">
                  <c:v>0.59050059999999993</c:v>
                </c:pt>
                <c:pt idx="10120">
                  <c:v>0.59055846999999972</c:v>
                </c:pt>
                <c:pt idx="10121">
                  <c:v>0.59061633999999985</c:v>
                </c:pt>
                <c:pt idx="10122">
                  <c:v>0.59067431999999997</c:v>
                </c:pt>
                <c:pt idx="10123">
                  <c:v>0.59073218999999977</c:v>
                </c:pt>
                <c:pt idx="10124">
                  <c:v>0.59079006000000001</c:v>
                </c:pt>
                <c:pt idx="10125">
                  <c:v>0.59084793000000002</c:v>
                </c:pt>
                <c:pt idx="10126">
                  <c:v>0.59090533999999983</c:v>
                </c:pt>
                <c:pt idx="10127">
                  <c:v>0.59096320999999985</c:v>
                </c:pt>
                <c:pt idx="10128">
                  <c:v>0.59102120000000002</c:v>
                </c:pt>
                <c:pt idx="10129">
                  <c:v>0.59107907000000004</c:v>
                </c:pt>
                <c:pt idx="10130">
                  <c:v>0.59113693999999994</c:v>
                </c:pt>
                <c:pt idx="10131">
                  <c:v>0.59119480999999996</c:v>
                </c:pt>
                <c:pt idx="10132">
                  <c:v>0.59125279999999991</c:v>
                </c:pt>
                <c:pt idx="10133">
                  <c:v>0.59131066999999993</c:v>
                </c:pt>
                <c:pt idx="10134">
                  <c:v>0.59136853999999983</c:v>
                </c:pt>
                <c:pt idx="10135">
                  <c:v>0.59142640999999985</c:v>
                </c:pt>
                <c:pt idx="10136">
                  <c:v>0.59148427999999986</c:v>
                </c:pt>
                <c:pt idx="10137">
                  <c:v>0.59154214999999977</c:v>
                </c:pt>
                <c:pt idx="10138">
                  <c:v>0.59160013</c:v>
                </c:pt>
                <c:pt idx="10139">
                  <c:v>0.59165800000000002</c:v>
                </c:pt>
                <c:pt idx="10140">
                  <c:v>0.59171587000000003</c:v>
                </c:pt>
                <c:pt idx="10141">
                  <c:v>0.59177373999999994</c:v>
                </c:pt>
                <c:pt idx="10142">
                  <c:v>0.59183173</c:v>
                </c:pt>
                <c:pt idx="10143">
                  <c:v>0.59188960000000002</c:v>
                </c:pt>
                <c:pt idx="10144">
                  <c:v>0.59194747000000003</c:v>
                </c:pt>
                <c:pt idx="10145">
                  <c:v>0.59200487999999996</c:v>
                </c:pt>
                <c:pt idx="10146">
                  <c:v>0.59206286999999991</c:v>
                </c:pt>
                <c:pt idx="10147">
                  <c:v>0.59212073999999992</c:v>
                </c:pt>
                <c:pt idx="10148">
                  <c:v>0.59217861000000005</c:v>
                </c:pt>
                <c:pt idx="10149">
                  <c:v>0.59223647999999973</c:v>
                </c:pt>
                <c:pt idx="10150">
                  <c:v>0.59229445999999997</c:v>
                </c:pt>
                <c:pt idx="10151">
                  <c:v>0.59235244999999992</c:v>
                </c:pt>
                <c:pt idx="10152">
                  <c:v>0.59241042999999993</c:v>
                </c:pt>
                <c:pt idx="10153">
                  <c:v>0.59246829999999973</c:v>
                </c:pt>
                <c:pt idx="10154">
                  <c:v>0.5925262899999999</c:v>
                </c:pt>
                <c:pt idx="10155">
                  <c:v>0.59258369999999982</c:v>
                </c:pt>
                <c:pt idx="10156">
                  <c:v>0.59264156999999984</c:v>
                </c:pt>
                <c:pt idx="10157">
                  <c:v>0.59269944000000008</c:v>
                </c:pt>
                <c:pt idx="10158">
                  <c:v>0.59275743000000003</c:v>
                </c:pt>
                <c:pt idx="10159">
                  <c:v>0.59281529999999993</c:v>
                </c:pt>
                <c:pt idx="10160">
                  <c:v>0.59287339999999988</c:v>
                </c:pt>
                <c:pt idx="10161">
                  <c:v>0.59293079999999987</c:v>
                </c:pt>
                <c:pt idx="10162">
                  <c:v>0.59298878999999993</c:v>
                </c:pt>
                <c:pt idx="10163">
                  <c:v>0.59304665999999984</c:v>
                </c:pt>
                <c:pt idx="10164">
                  <c:v>0.59310452999999985</c:v>
                </c:pt>
                <c:pt idx="10165">
                  <c:v>0.59316239999999976</c:v>
                </c:pt>
                <c:pt idx="10166">
                  <c:v>0.59322026999999988</c:v>
                </c:pt>
                <c:pt idx="10167">
                  <c:v>0.5932781399999999</c:v>
                </c:pt>
                <c:pt idx="10168">
                  <c:v>0.59333612999999974</c:v>
                </c:pt>
                <c:pt idx="10169">
                  <c:v>0.59339399999999987</c:v>
                </c:pt>
                <c:pt idx="10170">
                  <c:v>0.59345186999999988</c:v>
                </c:pt>
                <c:pt idx="10171">
                  <c:v>0.5935097399999999</c:v>
                </c:pt>
                <c:pt idx="10172">
                  <c:v>0.59356760999999991</c:v>
                </c:pt>
                <c:pt idx="10173">
                  <c:v>0.59362548000000004</c:v>
                </c:pt>
                <c:pt idx="10174">
                  <c:v>0.59368334999999994</c:v>
                </c:pt>
                <c:pt idx="10175">
                  <c:v>0.59374122000000007</c:v>
                </c:pt>
                <c:pt idx="10176">
                  <c:v>0.59379921000000013</c:v>
                </c:pt>
                <c:pt idx="10177">
                  <c:v>0.59385707999999993</c:v>
                </c:pt>
                <c:pt idx="10178">
                  <c:v>0.59391494999999994</c:v>
                </c:pt>
                <c:pt idx="10179">
                  <c:v>0.59397292999999973</c:v>
                </c:pt>
                <c:pt idx="10180">
                  <c:v>0.59403079999999986</c:v>
                </c:pt>
                <c:pt idx="10181">
                  <c:v>0.59408867999999992</c:v>
                </c:pt>
                <c:pt idx="10182">
                  <c:v>0.59414654999999994</c:v>
                </c:pt>
                <c:pt idx="10183">
                  <c:v>0.59420383999999993</c:v>
                </c:pt>
                <c:pt idx="10184">
                  <c:v>0.59426181999999994</c:v>
                </c:pt>
                <c:pt idx="10185">
                  <c:v>0.59431981</c:v>
                </c:pt>
                <c:pt idx="10186">
                  <c:v>0.59576656999999988</c:v>
                </c:pt>
                <c:pt idx="10187">
                  <c:v>0.59582444000000001</c:v>
                </c:pt>
                <c:pt idx="10188">
                  <c:v>0.59588230999999992</c:v>
                </c:pt>
                <c:pt idx="10189">
                  <c:v>0.59594017999999993</c:v>
                </c:pt>
                <c:pt idx="10190">
                  <c:v>0.59599804999999983</c:v>
                </c:pt>
                <c:pt idx="10191">
                  <c:v>0.59605591999999996</c:v>
                </c:pt>
                <c:pt idx="10192">
                  <c:v>0.59611378999999975</c:v>
                </c:pt>
                <c:pt idx="10193">
                  <c:v>0.59617165999999999</c:v>
                </c:pt>
                <c:pt idx="10194">
                  <c:v>0.59622953000000001</c:v>
                </c:pt>
                <c:pt idx="10195">
                  <c:v>0.59628762999999985</c:v>
                </c:pt>
                <c:pt idx="10196">
                  <c:v>0.59634503999999999</c:v>
                </c:pt>
                <c:pt idx="10197">
                  <c:v>0.5964029099999999</c:v>
                </c:pt>
                <c:pt idx="10198">
                  <c:v>0.5964607799999998</c:v>
                </c:pt>
                <c:pt idx="10199">
                  <c:v>0.59651876999999975</c:v>
                </c:pt>
                <c:pt idx="10200">
                  <c:v>0.59657663999999988</c:v>
                </c:pt>
                <c:pt idx="10201">
                  <c:v>0.59663438999999985</c:v>
                </c:pt>
                <c:pt idx="10202">
                  <c:v>0.59669237999999991</c:v>
                </c:pt>
                <c:pt idx="10203">
                  <c:v>0.59675036999999986</c:v>
                </c:pt>
                <c:pt idx="10204">
                  <c:v>0.59680823999999999</c:v>
                </c:pt>
                <c:pt idx="10205">
                  <c:v>0.59686610999999989</c:v>
                </c:pt>
                <c:pt idx="10206">
                  <c:v>0.59692397999999991</c:v>
                </c:pt>
                <c:pt idx="10207">
                  <c:v>0.59698185000000004</c:v>
                </c:pt>
                <c:pt idx="10208">
                  <c:v>0.59703983000000005</c:v>
                </c:pt>
                <c:pt idx="10209">
                  <c:v>0.59709769999999984</c:v>
                </c:pt>
                <c:pt idx="10210">
                  <c:v>0.59715556999999986</c:v>
                </c:pt>
                <c:pt idx="10211">
                  <c:v>0.59721343999999987</c:v>
                </c:pt>
                <c:pt idx="10212">
                  <c:v>0.59727096999999985</c:v>
                </c:pt>
                <c:pt idx="10213">
                  <c:v>0.59732883999999997</c:v>
                </c:pt>
                <c:pt idx="10214">
                  <c:v>0.59738670999999977</c:v>
                </c:pt>
                <c:pt idx="10215">
                  <c:v>0.59744457999999989</c:v>
                </c:pt>
                <c:pt idx="10216">
                  <c:v>0.59750267999999973</c:v>
                </c:pt>
                <c:pt idx="10217">
                  <c:v>0.5975606699999999</c:v>
                </c:pt>
                <c:pt idx="10218">
                  <c:v>0.59761841999999998</c:v>
                </c:pt>
                <c:pt idx="10219">
                  <c:v>0.59767629</c:v>
                </c:pt>
                <c:pt idx="10220">
                  <c:v>0.59773392999999986</c:v>
                </c:pt>
                <c:pt idx="10221">
                  <c:v>0.59779179999999998</c:v>
                </c:pt>
                <c:pt idx="10222">
                  <c:v>0.59784967000000011</c:v>
                </c:pt>
                <c:pt idx="10223">
                  <c:v>0.5979075399999999</c:v>
                </c:pt>
                <c:pt idx="10224">
                  <c:v>0.59796552999999986</c:v>
                </c:pt>
                <c:pt idx="10225">
                  <c:v>0.59802339999999987</c:v>
                </c:pt>
                <c:pt idx="10226">
                  <c:v>0.59808127</c:v>
                </c:pt>
                <c:pt idx="10227">
                  <c:v>0.5981391399999999</c:v>
                </c:pt>
                <c:pt idx="10228">
                  <c:v>0.59819711999999992</c:v>
                </c:pt>
                <c:pt idx="10229">
                  <c:v>0.59825510999999987</c:v>
                </c:pt>
                <c:pt idx="10230">
                  <c:v>0.59831297999999977</c:v>
                </c:pt>
                <c:pt idx="10231">
                  <c:v>0.59837085000000001</c:v>
                </c:pt>
                <c:pt idx="10232">
                  <c:v>0.59842871999999991</c:v>
                </c:pt>
                <c:pt idx="10233">
                  <c:v>0.59848670999999976</c:v>
                </c:pt>
                <c:pt idx="10234">
                  <c:v>0.59854457999999988</c:v>
                </c:pt>
                <c:pt idx="10235">
                  <c:v>0.59860245000000001</c:v>
                </c:pt>
                <c:pt idx="10236">
                  <c:v>0.59865986000000004</c:v>
                </c:pt>
                <c:pt idx="10237">
                  <c:v>0.59871783999999983</c:v>
                </c:pt>
                <c:pt idx="10238">
                  <c:v>0.59877583000000012</c:v>
                </c:pt>
                <c:pt idx="10239">
                  <c:v>0.59883369999999991</c:v>
                </c:pt>
                <c:pt idx="10240">
                  <c:v>0.59889157000000004</c:v>
                </c:pt>
                <c:pt idx="10241">
                  <c:v>0.59894944000000017</c:v>
                </c:pt>
                <c:pt idx="10242">
                  <c:v>0.59900743000000001</c:v>
                </c:pt>
                <c:pt idx="10243">
                  <c:v>0.59906529999999991</c:v>
                </c:pt>
                <c:pt idx="10244">
                  <c:v>0.59912316999999993</c:v>
                </c:pt>
                <c:pt idx="10245">
                  <c:v>0.59918056999999991</c:v>
                </c:pt>
                <c:pt idx="10246">
                  <c:v>0.59923843999999993</c:v>
                </c:pt>
                <c:pt idx="10247">
                  <c:v>0.59929642999999988</c:v>
                </c:pt>
                <c:pt idx="10248">
                  <c:v>0.5993542999999999</c:v>
                </c:pt>
                <c:pt idx="10249">
                  <c:v>0.59941204999999975</c:v>
                </c:pt>
                <c:pt idx="10250">
                  <c:v>0.59947003999999993</c:v>
                </c:pt>
                <c:pt idx="10251">
                  <c:v>0.59952790999999994</c:v>
                </c:pt>
                <c:pt idx="10252">
                  <c:v>0.59958577999999985</c:v>
                </c:pt>
                <c:pt idx="10253">
                  <c:v>0.59964377000000002</c:v>
                </c:pt>
                <c:pt idx="10254">
                  <c:v>0.59970164000000004</c:v>
                </c:pt>
                <c:pt idx="10255">
                  <c:v>0.59975962000000005</c:v>
                </c:pt>
                <c:pt idx="10256">
                  <c:v>0.59981761</c:v>
                </c:pt>
                <c:pt idx="10257">
                  <c:v>0.59987548000000002</c:v>
                </c:pt>
                <c:pt idx="10258">
                  <c:v>0.59993346999999986</c:v>
                </c:pt>
                <c:pt idx="10259">
                  <c:v>0.59999122000000005</c:v>
                </c:pt>
                <c:pt idx="10260">
                  <c:v>0.60004908999999995</c:v>
                </c:pt>
                <c:pt idx="10261">
                  <c:v>0.60010695999999997</c:v>
                </c:pt>
                <c:pt idx="10262">
                  <c:v>0.60016482999999998</c:v>
                </c:pt>
                <c:pt idx="10263">
                  <c:v>0.6002227</c:v>
                </c:pt>
                <c:pt idx="10264">
                  <c:v>0.60028022999999997</c:v>
                </c:pt>
                <c:pt idx="10265">
                  <c:v>0.60033809999999999</c:v>
                </c:pt>
                <c:pt idx="10266">
                  <c:v>0.60039597000000011</c:v>
                </c:pt>
                <c:pt idx="10267">
                  <c:v>0.60045384000000002</c:v>
                </c:pt>
                <c:pt idx="10268">
                  <c:v>0.60051171000000003</c:v>
                </c:pt>
                <c:pt idx="10269">
                  <c:v>0.60056957999999994</c:v>
                </c:pt>
                <c:pt idx="10270">
                  <c:v>0.60062755999999995</c:v>
                </c:pt>
                <c:pt idx="10271">
                  <c:v>0.60068566999999995</c:v>
                </c:pt>
                <c:pt idx="10272">
                  <c:v>0.60074354000000008</c:v>
                </c:pt>
                <c:pt idx="10273">
                  <c:v>0.60080082999999995</c:v>
                </c:pt>
                <c:pt idx="10274">
                  <c:v>0.60085904999999995</c:v>
                </c:pt>
                <c:pt idx="10275">
                  <c:v>0.60091691999999997</c:v>
                </c:pt>
                <c:pt idx="10276">
                  <c:v>0.60097478999999998</c:v>
                </c:pt>
                <c:pt idx="10277">
                  <c:v>0.60103266</c:v>
                </c:pt>
                <c:pt idx="10278">
                  <c:v>0.60109053000000012</c:v>
                </c:pt>
                <c:pt idx="10279">
                  <c:v>0.60114840000000014</c:v>
                </c:pt>
                <c:pt idx="10280">
                  <c:v>0.60120637999999993</c:v>
                </c:pt>
                <c:pt idx="10281">
                  <c:v>0.60126424999999983</c:v>
                </c:pt>
                <c:pt idx="10282">
                  <c:v>0.60132224000000001</c:v>
                </c:pt>
                <c:pt idx="10283">
                  <c:v>0.60137998999999998</c:v>
                </c:pt>
                <c:pt idx="10284">
                  <c:v>0.60143740000000001</c:v>
                </c:pt>
                <c:pt idx="10285">
                  <c:v>0.60149550000000007</c:v>
                </c:pt>
                <c:pt idx="10286">
                  <c:v>0.60155336999999987</c:v>
                </c:pt>
                <c:pt idx="10287">
                  <c:v>0.60161136000000004</c:v>
                </c:pt>
                <c:pt idx="10288">
                  <c:v>0.60172722000000012</c:v>
                </c:pt>
                <c:pt idx="10289">
                  <c:v>0.60178486000000009</c:v>
                </c:pt>
                <c:pt idx="10290">
                  <c:v>0.60184272999999999</c:v>
                </c:pt>
                <c:pt idx="10291">
                  <c:v>0.60190060000000012</c:v>
                </c:pt>
                <c:pt idx="10292">
                  <c:v>0.60195870000000007</c:v>
                </c:pt>
                <c:pt idx="10293">
                  <c:v>0.60201656999999986</c:v>
                </c:pt>
                <c:pt idx="10294">
                  <c:v>0.6020744400000001</c:v>
                </c:pt>
                <c:pt idx="10295">
                  <c:v>0.60213231</c:v>
                </c:pt>
                <c:pt idx="10296">
                  <c:v>0.60219030000000007</c:v>
                </c:pt>
                <c:pt idx="10297">
                  <c:v>0.60224770000000005</c:v>
                </c:pt>
                <c:pt idx="10298">
                  <c:v>0.60230556999999996</c:v>
                </c:pt>
                <c:pt idx="10299">
                  <c:v>0.60236343999999997</c:v>
                </c:pt>
                <c:pt idx="10300">
                  <c:v>0.60242130999999999</c:v>
                </c:pt>
                <c:pt idx="10301">
                  <c:v>0.60247918</c:v>
                </c:pt>
                <c:pt idx="10302">
                  <c:v>0.60253705000000002</c:v>
                </c:pt>
                <c:pt idx="10303">
                  <c:v>0.60259492999999997</c:v>
                </c:pt>
                <c:pt idx="10304">
                  <c:v>0.60265279999999999</c:v>
                </c:pt>
                <c:pt idx="10305">
                  <c:v>0.60271067000000011</c:v>
                </c:pt>
                <c:pt idx="10306">
                  <c:v>0.60276876999999984</c:v>
                </c:pt>
                <c:pt idx="10307">
                  <c:v>0.60282674999999997</c:v>
                </c:pt>
                <c:pt idx="10308">
                  <c:v>0.60288462000000009</c:v>
                </c:pt>
                <c:pt idx="10309">
                  <c:v>0.60294249000000011</c:v>
                </c:pt>
                <c:pt idx="10310">
                  <c:v>0.60300036999999984</c:v>
                </c:pt>
                <c:pt idx="10311">
                  <c:v>0.60305824000000008</c:v>
                </c:pt>
                <c:pt idx="10312">
                  <c:v>0.60311610999999987</c:v>
                </c:pt>
                <c:pt idx="10313">
                  <c:v>0.60317350999999997</c:v>
                </c:pt>
                <c:pt idx="10314">
                  <c:v>0.60323137999999998</c:v>
                </c:pt>
                <c:pt idx="10315">
                  <c:v>0.60328937000000005</c:v>
                </c:pt>
                <c:pt idx="10316">
                  <c:v>0.60334736</c:v>
                </c:pt>
                <c:pt idx="10317">
                  <c:v>0.60340523000000013</c:v>
                </c:pt>
                <c:pt idx="10318">
                  <c:v>0.60346309999999992</c:v>
                </c:pt>
                <c:pt idx="10319">
                  <c:v>0.60352097000000005</c:v>
                </c:pt>
                <c:pt idx="10320">
                  <c:v>0.60357883999999995</c:v>
                </c:pt>
                <c:pt idx="10321">
                  <c:v>0.60363682000000007</c:v>
                </c:pt>
                <c:pt idx="10322">
                  <c:v>0.60369469000000009</c:v>
                </c:pt>
                <c:pt idx="10323">
                  <c:v>0.60375268000000004</c:v>
                </c:pt>
                <c:pt idx="10324">
                  <c:v>0.60381054999999983</c:v>
                </c:pt>
                <c:pt idx="10325">
                  <c:v>0.60386795999999998</c:v>
                </c:pt>
                <c:pt idx="10326">
                  <c:v>0.60392583000000022</c:v>
                </c:pt>
                <c:pt idx="10327">
                  <c:v>0.60398370000000001</c:v>
                </c:pt>
                <c:pt idx="10328">
                  <c:v>0.60404157000000014</c:v>
                </c:pt>
                <c:pt idx="10329">
                  <c:v>0.60409955000000015</c:v>
                </c:pt>
                <c:pt idx="10330">
                  <c:v>0.60415753999999999</c:v>
                </c:pt>
                <c:pt idx="10331">
                  <c:v>0.60421552999999983</c:v>
                </c:pt>
                <c:pt idx="10332">
                  <c:v>0.60427328000000002</c:v>
                </c:pt>
                <c:pt idx="10333">
                  <c:v>0.60433115000000004</c:v>
                </c:pt>
                <c:pt idx="10334">
                  <c:v>0.60438902000000005</c:v>
                </c:pt>
                <c:pt idx="10335">
                  <c:v>0.60444701000000012</c:v>
                </c:pt>
                <c:pt idx="10336">
                  <c:v>0.60450488000000002</c:v>
                </c:pt>
                <c:pt idx="10337">
                  <c:v>0.60456274999999993</c:v>
                </c:pt>
                <c:pt idx="10338">
                  <c:v>0.6046207400000001</c:v>
                </c:pt>
                <c:pt idx="10339">
                  <c:v>0.60467837000000013</c:v>
                </c:pt>
                <c:pt idx="10340">
                  <c:v>0.60473624000000004</c:v>
                </c:pt>
                <c:pt idx="10341">
                  <c:v>0.6047941200000001</c:v>
                </c:pt>
                <c:pt idx="10342">
                  <c:v>0.60485199000000012</c:v>
                </c:pt>
                <c:pt idx="10343">
                  <c:v>0.60490986000000013</c:v>
                </c:pt>
                <c:pt idx="10344">
                  <c:v>0.60496773000000004</c:v>
                </c:pt>
                <c:pt idx="10345">
                  <c:v>0.60502571000000016</c:v>
                </c:pt>
                <c:pt idx="10346">
                  <c:v>0.60508357999999984</c:v>
                </c:pt>
                <c:pt idx="10347">
                  <c:v>0.60514145000000008</c:v>
                </c:pt>
                <c:pt idx="10348">
                  <c:v>0.6051993200000001</c:v>
                </c:pt>
                <c:pt idx="10349">
                  <c:v>0.60525684999999996</c:v>
                </c:pt>
                <c:pt idx="10350">
                  <c:v>0.60531471999999997</c:v>
                </c:pt>
                <c:pt idx="10351">
                  <c:v>0.60537258999999988</c:v>
                </c:pt>
                <c:pt idx="10352">
                  <c:v>0.60543046</c:v>
                </c:pt>
                <c:pt idx="10353">
                  <c:v>0.60548844000000002</c:v>
                </c:pt>
                <c:pt idx="10354">
                  <c:v>0.60554642999999997</c:v>
                </c:pt>
                <c:pt idx="10355">
                  <c:v>0.6056043000000001</c:v>
                </c:pt>
                <c:pt idx="10356">
                  <c:v>0.60566217</c:v>
                </c:pt>
                <c:pt idx="10357">
                  <c:v>0.60572004000000013</c:v>
                </c:pt>
                <c:pt idx="10358">
                  <c:v>0.60577803000000008</c:v>
                </c:pt>
                <c:pt idx="10359">
                  <c:v>0.60583590000000009</c:v>
                </c:pt>
                <c:pt idx="10360">
                  <c:v>0.60589377000000011</c:v>
                </c:pt>
                <c:pt idx="10361">
                  <c:v>0.60595175000000012</c:v>
                </c:pt>
                <c:pt idx="10362">
                  <c:v>0.60600905000000016</c:v>
                </c:pt>
                <c:pt idx="10363">
                  <c:v>0.60606691999999984</c:v>
                </c:pt>
                <c:pt idx="10364">
                  <c:v>0.60612490000000008</c:v>
                </c:pt>
                <c:pt idx="10365">
                  <c:v>0.60618276999999987</c:v>
                </c:pt>
                <c:pt idx="10366">
                  <c:v>0.60624087000000015</c:v>
                </c:pt>
                <c:pt idx="10367">
                  <c:v>0.60629886000000011</c:v>
                </c:pt>
                <c:pt idx="10368">
                  <c:v>0.60635684999999984</c:v>
                </c:pt>
                <c:pt idx="10369">
                  <c:v>0.60641413999999993</c:v>
                </c:pt>
                <c:pt idx="10370">
                  <c:v>0.60647224</c:v>
                </c:pt>
                <c:pt idx="10371">
                  <c:v>0.60653022999999984</c:v>
                </c:pt>
                <c:pt idx="10372">
                  <c:v>0.60658809999999996</c:v>
                </c:pt>
                <c:pt idx="10373">
                  <c:v>0.60664597000000009</c:v>
                </c:pt>
                <c:pt idx="10374">
                  <c:v>0.60670371999999995</c:v>
                </c:pt>
                <c:pt idx="10375">
                  <c:v>0.60676148000000008</c:v>
                </c:pt>
                <c:pt idx="10376">
                  <c:v>0.60681946000000009</c:v>
                </c:pt>
                <c:pt idx="10377">
                  <c:v>0.60687732999999999</c:v>
                </c:pt>
                <c:pt idx="10378">
                  <c:v>0.60693520000000012</c:v>
                </c:pt>
                <c:pt idx="10379">
                  <c:v>0.60699318999999996</c:v>
                </c:pt>
                <c:pt idx="10380">
                  <c:v>0.60705118000000002</c:v>
                </c:pt>
                <c:pt idx="10381">
                  <c:v>0.60710847000000012</c:v>
                </c:pt>
                <c:pt idx="10382">
                  <c:v>0.60716633999999992</c:v>
                </c:pt>
                <c:pt idx="10383">
                  <c:v>0.60722432000000004</c:v>
                </c:pt>
                <c:pt idx="10384">
                  <c:v>0.60728219000000006</c:v>
                </c:pt>
                <c:pt idx="10385">
                  <c:v>0.60734006000000007</c:v>
                </c:pt>
                <c:pt idx="10386">
                  <c:v>0.60739816999999996</c:v>
                </c:pt>
                <c:pt idx="10387">
                  <c:v>0.60745603999999997</c:v>
                </c:pt>
                <c:pt idx="10388">
                  <c:v>0.60751390999999988</c:v>
                </c:pt>
                <c:pt idx="10389">
                  <c:v>0.60757178000000001</c:v>
                </c:pt>
                <c:pt idx="10390">
                  <c:v>0.60762965000000024</c:v>
                </c:pt>
                <c:pt idx="10391">
                  <c:v>0.60768752000000004</c:v>
                </c:pt>
                <c:pt idx="10392">
                  <c:v>0.60774550000000016</c:v>
                </c:pt>
                <c:pt idx="10393">
                  <c:v>0.60780336999999984</c:v>
                </c:pt>
                <c:pt idx="10394">
                  <c:v>0.60786124000000008</c:v>
                </c:pt>
                <c:pt idx="10395">
                  <c:v>0.60791912000000004</c:v>
                </c:pt>
                <c:pt idx="10396">
                  <c:v>0.60797710000000005</c:v>
                </c:pt>
                <c:pt idx="10397">
                  <c:v>0.60803496999999984</c:v>
                </c:pt>
                <c:pt idx="10398">
                  <c:v>0.60809226000000005</c:v>
                </c:pt>
                <c:pt idx="10399">
                  <c:v>0.60815037000000005</c:v>
                </c:pt>
                <c:pt idx="10400">
                  <c:v>0.60820824000000007</c:v>
                </c:pt>
                <c:pt idx="10401">
                  <c:v>0.60826610999999986</c:v>
                </c:pt>
                <c:pt idx="10402">
                  <c:v>0.60832397999999999</c:v>
                </c:pt>
                <c:pt idx="10403">
                  <c:v>0.60838196</c:v>
                </c:pt>
                <c:pt idx="10404">
                  <c:v>0.60843983000000013</c:v>
                </c:pt>
                <c:pt idx="10405">
                  <c:v>0.60849770000000003</c:v>
                </c:pt>
                <c:pt idx="10406">
                  <c:v>0.60855557000000005</c:v>
                </c:pt>
                <c:pt idx="10407">
                  <c:v>0.60861356</c:v>
                </c:pt>
                <c:pt idx="10408">
                  <c:v>0.60867154999999995</c:v>
                </c:pt>
                <c:pt idx="10409">
                  <c:v>0.60872895000000016</c:v>
                </c:pt>
                <c:pt idx="10410">
                  <c:v>0.60878694</c:v>
                </c:pt>
                <c:pt idx="10411">
                  <c:v>0.60884469000000008</c:v>
                </c:pt>
                <c:pt idx="10412">
                  <c:v>0.60890268000000003</c:v>
                </c:pt>
                <c:pt idx="10413">
                  <c:v>0.60896055000000004</c:v>
                </c:pt>
                <c:pt idx="10414">
                  <c:v>0.60901819000000001</c:v>
                </c:pt>
                <c:pt idx="10415">
                  <c:v>0.60907652000000001</c:v>
                </c:pt>
                <c:pt idx="10416">
                  <c:v>0.60913428000000003</c:v>
                </c:pt>
                <c:pt idx="10417">
                  <c:v>0.60919226000000004</c:v>
                </c:pt>
                <c:pt idx="10418">
                  <c:v>0.60924979000000012</c:v>
                </c:pt>
                <c:pt idx="10419">
                  <c:v>0.60930766000000003</c:v>
                </c:pt>
                <c:pt idx="10420">
                  <c:v>0.60936564000000004</c:v>
                </c:pt>
                <c:pt idx="10421">
                  <c:v>0.60942350999999984</c:v>
                </c:pt>
                <c:pt idx="10422">
                  <c:v>0.60948150000000001</c:v>
                </c:pt>
                <c:pt idx="10423">
                  <c:v>0.60953937000000002</c:v>
                </c:pt>
                <c:pt idx="10424">
                  <c:v>0.60959724000000004</c:v>
                </c:pt>
                <c:pt idx="10425">
                  <c:v>0.60965510999999994</c:v>
                </c:pt>
                <c:pt idx="10426">
                  <c:v>0.60971297999999996</c:v>
                </c:pt>
                <c:pt idx="10427">
                  <c:v>0.6097705000000001</c:v>
                </c:pt>
                <c:pt idx="10428">
                  <c:v>0.60982837000000012</c:v>
                </c:pt>
                <c:pt idx="10429">
                  <c:v>0.60988624000000002</c:v>
                </c:pt>
                <c:pt idx="10430">
                  <c:v>0.60994412000000009</c:v>
                </c:pt>
                <c:pt idx="10431">
                  <c:v>0.61000209999999999</c:v>
                </c:pt>
                <c:pt idx="10432">
                  <c:v>0.61006009000000005</c:v>
                </c:pt>
                <c:pt idx="10433">
                  <c:v>0.61011795999999996</c:v>
                </c:pt>
                <c:pt idx="10434">
                  <c:v>0.61017583000000009</c:v>
                </c:pt>
                <c:pt idx="10435">
                  <c:v>0.61023369999999999</c:v>
                </c:pt>
                <c:pt idx="10436">
                  <c:v>0.61029168000000011</c:v>
                </c:pt>
                <c:pt idx="10437">
                  <c:v>0.61034955000000013</c:v>
                </c:pt>
                <c:pt idx="10438">
                  <c:v>0.61040742999999997</c:v>
                </c:pt>
                <c:pt idx="10439">
                  <c:v>0.61046529999999999</c:v>
                </c:pt>
                <c:pt idx="10440">
                  <c:v>0.61052282000000002</c:v>
                </c:pt>
                <c:pt idx="10441">
                  <c:v>0.61058069000000004</c:v>
                </c:pt>
                <c:pt idx="10442">
                  <c:v>0.61063856000000005</c:v>
                </c:pt>
                <c:pt idx="10443">
                  <c:v>0.61069643000000007</c:v>
                </c:pt>
                <c:pt idx="10444">
                  <c:v>0.61075453000000013</c:v>
                </c:pt>
                <c:pt idx="10445">
                  <c:v>0.61081240000000003</c:v>
                </c:pt>
                <c:pt idx="10446">
                  <c:v>0.61087027000000016</c:v>
                </c:pt>
                <c:pt idx="10447">
                  <c:v>0.61092813999999995</c:v>
                </c:pt>
                <c:pt idx="10448">
                  <c:v>0.61098613000000002</c:v>
                </c:pt>
                <c:pt idx="10449">
                  <c:v>0.61104400000000014</c:v>
                </c:pt>
                <c:pt idx="10450">
                  <c:v>0.61110175000000011</c:v>
                </c:pt>
                <c:pt idx="10451">
                  <c:v>0.61115973999999995</c:v>
                </c:pt>
                <c:pt idx="10452">
                  <c:v>0.61121725999999998</c:v>
                </c:pt>
                <c:pt idx="10453">
                  <c:v>0.61127513000000011</c:v>
                </c:pt>
                <c:pt idx="10454">
                  <c:v>0.61133289000000002</c:v>
                </c:pt>
                <c:pt idx="10455">
                  <c:v>0.61139087000000014</c:v>
                </c:pt>
                <c:pt idx="10456">
                  <c:v>0.61144874000000005</c:v>
                </c:pt>
                <c:pt idx="10457">
                  <c:v>0.61150673</c:v>
                </c:pt>
                <c:pt idx="10458">
                  <c:v>0.61156460000000001</c:v>
                </c:pt>
                <c:pt idx="10459">
                  <c:v>0.61162247000000014</c:v>
                </c:pt>
                <c:pt idx="10460">
                  <c:v>0.61168034000000004</c:v>
                </c:pt>
                <c:pt idx="10461">
                  <c:v>0.61173856000000004</c:v>
                </c:pt>
                <c:pt idx="10462">
                  <c:v>0.61179642999999995</c:v>
                </c:pt>
                <c:pt idx="10463">
                  <c:v>0.61185430000000007</c:v>
                </c:pt>
                <c:pt idx="10464">
                  <c:v>0.61191158999999984</c:v>
                </c:pt>
                <c:pt idx="10465">
                  <c:v>0.61196946000000008</c:v>
                </c:pt>
                <c:pt idx="10466">
                  <c:v>0.61202732999999998</c:v>
                </c:pt>
                <c:pt idx="10467">
                  <c:v>0.61208543000000015</c:v>
                </c:pt>
                <c:pt idx="10468">
                  <c:v>0.61214329999999995</c:v>
                </c:pt>
                <c:pt idx="10469">
                  <c:v>0.61220140999999995</c:v>
                </c:pt>
                <c:pt idx="10470">
                  <c:v>0.61225928000000007</c:v>
                </c:pt>
                <c:pt idx="10471">
                  <c:v>0.61231714999999987</c:v>
                </c:pt>
                <c:pt idx="10472">
                  <c:v>0.61237512999999999</c:v>
                </c:pt>
                <c:pt idx="10473">
                  <c:v>0.61243300000000001</c:v>
                </c:pt>
                <c:pt idx="10474">
                  <c:v>0.61249087000000013</c:v>
                </c:pt>
                <c:pt idx="10475">
                  <c:v>0.61254874000000004</c:v>
                </c:pt>
                <c:pt idx="10476">
                  <c:v>0.61260604000000007</c:v>
                </c:pt>
                <c:pt idx="10477">
                  <c:v>0.61266390999999998</c:v>
                </c:pt>
                <c:pt idx="10478">
                  <c:v>0.61272201000000015</c:v>
                </c:pt>
                <c:pt idx="10479">
                  <c:v>0.61277988000000017</c:v>
                </c:pt>
                <c:pt idx="10480">
                  <c:v>0.61283774999999996</c:v>
                </c:pt>
                <c:pt idx="10481">
                  <c:v>0.6128956200000002</c:v>
                </c:pt>
                <c:pt idx="10482">
                  <c:v>0.61295348999999999</c:v>
                </c:pt>
                <c:pt idx="10483">
                  <c:v>0.61301136000000001</c:v>
                </c:pt>
                <c:pt idx="10484">
                  <c:v>0.61306923000000013</c:v>
                </c:pt>
                <c:pt idx="10485">
                  <c:v>0.61312710000000004</c:v>
                </c:pt>
                <c:pt idx="10486">
                  <c:v>0.61318508999999999</c:v>
                </c:pt>
                <c:pt idx="10487">
                  <c:v>0.61324284000000007</c:v>
                </c:pt>
                <c:pt idx="10488">
                  <c:v>0.61330083000000013</c:v>
                </c:pt>
                <c:pt idx="10489">
                  <c:v>0.61335870000000003</c:v>
                </c:pt>
                <c:pt idx="10490">
                  <c:v>0.61341656999999994</c:v>
                </c:pt>
                <c:pt idx="10491">
                  <c:v>0.61347454999999984</c:v>
                </c:pt>
                <c:pt idx="10492">
                  <c:v>0.61353243000000002</c:v>
                </c:pt>
                <c:pt idx="10493">
                  <c:v>0.61359030000000003</c:v>
                </c:pt>
                <c:pt idx="10494">
                  <c:v>0.61364770000000013</c:v>
                </c:pt>
                <c:pt idx="10495">
                  <c:v>0.61370569000000008</c:v>
                </c:pt>
                <c:pt idx="10496">
                  <c:v>0.61376355999999999</c:v>
                </c:pt>
                <c:pt idx="10497">
                  <c:v>0.61382155000000016</c:v>
                </c:pt>
                <c:pt idx="10498">
                  <c:v>0.61387942000000006</c:v>
                </c:pt>
                <c:pt idx="10499">
                  <c:v>0.61393739999999997</c:v>
                </c:pt>
                <c:pt idx="10500">
                  <c:v>0.61399527000000009</c:v>
                </c:pt>
                <c:pt idx="10501">
                  <c:v>0.61405314</c:v>
                </c:pt>
                <c:pt idx="10502">
                  <c:v>0.61411101000000012</c:v>
                </c:pt>
                <c:pt idx="10503">
                  <c:v>0.61416842000000005</c:v>
                </c:pt>
                <c:pt idx="10504">
                  <c:v>0.61422628999999984</c:v>
                </c:pt>
                <c:pt idx="10505">
                  <c:v>0.61428415999999997</c:v>
                </c:pt>
                <c:pt idx="10506">
                  <c:v>0.61434226000000003</c:v>
                </c:pt>
                <c:pt idx="10507">
                  <c:v>0.61440013000000004</c:v>
                </c:pt>
                <c:pt idx="10508">
                  <c:v>0.61445799999999984</c:v>
                </c:pt>
                <c:pt idx="10509">
                  <c:v>0.61451586999999996</c:v>
                </c:pt>
                <c:pt idx="10510">
                  <c:v>0.61457373999999998</c:v>
                </c:pt>
                <c:pt idx="10511">
                  <c:v>0.61463162000000016</c:v>
                </c:pt>
                <c:pt idx="10512">
                  <c:v>0.61468972000000011</c:v>
                </c:pt>
                <c:pt idx="10513">
                  <c:v>0.61474759000000012</c:v>
                </c:pt>
                <c:pt idx="10514">
                  <c:v>0.61480557000000013</c:v>
                </c:pt>
                <c:pt idx="10515">
                  <c:v>0.61486344000000004</c:v>
                </c:pt>
                <c:pt idx="10516">
                  <c:v>0.61492131000000017</c:v>
                </c:pt>
                <c:pt idx="10517">
                  <c:v>0.61497918000000007</c:v>
                </c:pt>
                <c:pt idx="10518">
                  <c:v>0.61503704999999997</c:v>
                </c:pt>
                <c:pt idx="10519">
                  <c:v>0.61509504000000015</c:v>
                </c:pt>
                <c:pt idx="10520">
                  <c:v>0.61515695999999997</c:v>
                </c:pt>
                <c:pt idx="10521">
                  <c:v>0.61521031999999998</c:v>
                </c:pt>
                <c:pt idx="10522">
                  <c:v>0.61526818999999988</c:v>
                </c:pt>
                <c:pt idx="10523">
                  <c:v>0.61532617999999983</c:v>
                </c:pt>
                <c:pt idx="10524">
                  <c:v>0.61538404999999996</c:v>
                </c:pt>
                <c:pt idx="10525">
                  <c:v>0.61544192000000009</c:v>
                </c:pt>
                <c:pt idx="10526">
                  <c:v>0.61549978999999999</c:v>
                </c:pt>
                <c:pt idx="10527">
                  <c:v>0.61555766000000001</c:v>
                </c:pt>
                <c:pt idx="10528">
                  <c:v>0.61561553000000013</c:v>
                </c:pt>
                <c:pt idx="10529">
                  <c:v>0.61567316999999999</c:v>
                </c:pt>
                <c:pt idx="10530">
                  <c:v>0.61573104000000012</c:v>
                </c:pt>
                <c:pt idx="10531">
                  <c:v>0.61578902000000013</c:v>
                </c:pt>
                <c:pt idx="10532">
                  <c:v>0.61584678000000004</c:v>
                </c:pt>
                <c:pt idx="10533">
                  <c:v>0.61590476000000005</c:v>
                </c:pt>
                <c:pt idx="10534">
                  <c:v>0.61596262999999996</c:v>
                </c:pt>
                <c:pt idx="10535">
                  <c:v>0.61602050000000008</c:v>
                </c:pt>
                <c:pt idx="10536">
                  <c:v>0.61607836999999999</c:v>
                </c:pt>
                <c:pt idx="10537">
                  <c:v>0.61613635999999994</c:v>
                </c:pt>
                <c:pt idx="10538">
                  <c:v>0.61619435000000011</c:v>
                </c:pt>
                <c:pt idx="10539">
                  <c:v>0.61625280000000004</c:v>
                </c:pt>
                <c:pt idx="10540">
                  <c:v>0.61631066999999984</c:v>
                </c:pt>
                <c:pt idx="10541">
                  <c:v>0.61636795999999994</c:v>
                </c:pt>
                <c:pt idx="10542">
                  <c:v>0.61642582999999995</c:v>
                </c:pt>
                <c:pt idx="10543">
                  <c:v>0.61648369999999997</c:v>
                </c:pt>
                <c:pt idx="10544">
                  <c:v>0.61654156999999998</c:v>
                </c:pt>
                <c:pt idx="10545">
                  <c:v>0.61659828000000005</c:v>
                </c:pt>
                <c:pt idx="10546">
                  <c:v>0.61665696000000003</c:v>
                </c:pt>
                <c:pt idx="10547">
                  <c:v>0.61671494999999998</c:v>
                </c:pt>
                <c:pt idx="10548">
                  <c:v>0.61677340000000014</c:v>
                </c:pt>
                <c:pt idx="10549">
                  <c:v>0.61683069000000013</c:v>
                </c:pt>
                <c:pt idx="10550">
                  <c:v>0.61688856000000003</c:v>
                </c:pt>
                <c:pt idx="10551">
                  <c:v>0.6169452700000001</c:v>
                </c:pt>
                <c:pt idx="10552">
                  <c:v>0.61700442000000011</c:v>
                </c:pt>
                <c:pt idx="10553">
                  <c:v>0.61706229000000001</c:v>
                </c:pt>
                <c:pt idx="10554">
                  <c:v>0.61711888000000004</c:v>
                </c:pt>
                <c:pt idx="10555">
                  <c:v>0.61717814000000004</c:v>
                </c:pt>
                <c:pt idx="10556">
                  <c:v>0.61723600999999984</c:v>
                </c:pt>
                <c:pt idx="10557">
                  <c:v>0.61729388000000007</c:v>
                </c:pt>
                <c:pt idx="10558">
                  <c:v>0.61735174999999998</c:v>
                </c:pt>
                <c:pt idx="10559">
                  <c:v>0.6174096200000001</c:v>
                </c:pt>
                <c:pt idx="10560">
                  <c:v>0.61746703000000003</c:v>
                </c:pt>
                <c:pt idx="10561">
                  <c:v>0.61752490000000004</c:v>
                </c:pt>
                <c:pt idx="10562">
                  <c:v>0.61755857999999997</c:v>
                </c:pt>
                <c:pt idx="10563">
                  <c:v>0.61761644999999998</c:v>
                </c:pt>
                <c:pt idx="10564">
                  <c:v>0.61767432000000011</c:v>
                </c:pt>
                <c:pt idx="10565">
                  <c:v>0.61773219000000001</c:v>
                </c:pt>
                <c:pt idx="10566">
                  <c:v>0.61779006000000014</c:v>
                </c:pt>
                <c:pt idx="10567">
                  <c:v>0.61784793000000016</c:v>
                </c:pt>
                <c:pt idx="10568">
                  <c:v>0.61790579999999995</c:v>
                </c:pt>
                <c:pt idx="10569">
                  <c:v>0.61796344000000003</c:v>
                </c:pt>
                <c:pt idx="10570">
                  <c:v>0.61802143000000009</c:v>
                </c:pt>
                <c:pt idx="10571">
                  <c:v>0.61807930000000011</c:v>
                </c:pt>
                <c:pt idx="10572">
                  <c:v>0.61813717000000001</c:v>
                </c:pt>
                <c:pt idx="10573">
                  <c:v>0.61819504000000014</c:v>
                </c:pt>
                <c:pt idx="10574">
                  <c:v>0.61825291000000004</c:v>
                </c:pt>
                <c:pt idx="10575">
                  <c:v>0.6183109</c:v>
                </c:pt>
                <c:pt idx="10576">
                  <c:v>0.61836877000000001</c:v>
                </c:pt>
                <c:pt idx="10577">
                  <c:v>0.61842651999999998</c:v>
                </c:pt>
                <c:pt idx="10578">
                  <c:v>0.61848438999999988</c:v>
                </c:pt>
                <c:pt idx="10579">
                  <c:v>0.61854226000000001</c:v>
                </c:pt>
                <c:pt idx="10580">
                  <c:v>0.61860013000000014</c:v>
                </c:pt>
                <c:pt idx="10581">
                  <c:v>0.61865812000000009</c:v>
                </c:pt>
                <c:pt idx="10582">
                  <c:v>0.61871598999999999</c:v>
                </c:pt>
                <c:pt idx="10583">
                  <c:v>0.61877386000000012</c:v>
                </c:pt>
                <c:pt idx="10584">
                  <c:v>0.61883173000000014</c:v>
                </c:pt>
                <c:pt idx="10585">
                  <c:v>0.61888972000000009</c:v>
                </c:pt>
                <c:pt idx="10586">
                  <c:v>0.6189477000000001</c:v>
                </c:pt>
                <c:pt idx="10587">
                  <c:v>0.61900557000000012</c:v>
                </c:pt>
                <c:pt idx="10588">
                  <c:v>0.61906287000000004</c:v>
                </c:pt>
                <c:pt idx="10589">
                  <c:v>0.61912073999999995</c:v>
                </c:pt>
                <c:pt idx="10590">
                  <c:v>0.61917872000000007</c:v>
                </c:pt>
                <c:pt idx="10591">
                  <c:v>0.61923658999999986</c:v>
                </c:pt>
                <c:pt idx="10592">
                  <c:v>0.61929469000000015</c:v>
                </c:pt>
                <c:pt idx="10593">
                  <c:v>0.61935267999999999</c:v>
                </c:pt>
                <c:pt idx="10594">
                  <c:v>0.61941055</c:v>
                </c:pt>
                <c:pt idx="10595">
                  <c:v>0.61946818999999986</c:v>
                </c:pt>
                <c:pt idx="10596">
                  <c:v>0.61952594000000005</c:v>
                </c:pt>
                <c:pt idx="10597">
                  <c:v>0.61958415999999994</c:v>
                </c:pt>
                <c:pt idx="10598">
                  <c:v>0.61964192000000018</c:v>
                </c:pt>
                <c:pt idx="10599">
                  <c:v>0.6196995500000001</c:v>
                </c:pt>
                <c:pt idx="10600">
                  <c:v>0.61975743000000016</c:v>
                </c:pt>
                <c:pt idx="10601">
                  <c:v>0.61981530000000007</c:v>
                </c:pt>
                <c:pt idx="10602">
                  <c:v>0.61987328000000008</c:v>
                </c:pt>
                <c:pt idx="10603">
                  <c:v>0.61993138000000003</c:v>
                </c:pt>
                <c:pt idx="10604">
                  <c:v>0.61998925000000016</c:v>
                </c:pt>
                <c:pt idx="10605">
                  <c:v>0.62004666000000008</c:v>
                </c:pt>
                <c:pt idx="10606">
                  <c:v>0.62010452999999999</c:v>
                </c:pt>
                <c:pt idx="10607">
                  <c:v>0.6201624</c:v>
                </c:pt>
                <c:pt idx="10608">
                  <c:v>0.62022049999999995</c:v>
                </c:pt>
                <c:pt idx="10609">
                  <c:v>0.62027860999999995</c:v>
                </c:pt>
                <c:pt idx="10610">
                  <c:v>0.62033635999999992</c:v>
                </c:pt>
                <c:pt idx="10611">
                  <c:v>0.62039423000000016</c:v>
                </c:pt>
                <c:pt idx="10612">
                  <c:v>0.62045222</c:v>
                </c:pt>
                <c:pt idx="10613">
                  <c:v>0.62050962000000009</c:v>
                </c:pt>
                <c:pt idx="10614">
                  <c:v>0.62056749</c:v>
                </c:pt>
                <c:pt idx="10615">
                  <c:v>0.62062536999999995</c:v>
                </c:pt>
                <c:pt idx="10616">
                  <c:v>0.62068324000000008</c:v>
                </c:pt>
                <c:pt idx="10617">
                  <c:v>0.6207412200000002</c:v>
                </c:pt>
                <c:pt idx="10618">
                  <c:v>0.62079921000000027</c:v>
                </c:pt>
                <c:pt idx="10619">
                  <c:v>0.62085707999999995</c:v>
                </c:pt>
                <c:pt idx="10620">
                  <c:v>0.62091494999999997</c:v>
                </c:pt>
                <c:pt idx="10621">
                  <c:v>0.62097292999999998</c:v>
                </c:pt>
                <c:pt idx="10622">
                  <c:v>0.62103092000000004</c:v>
                </c:pt>
                <c:pt idx="10623">
                  <c:v>0.62108821000000014</c:v>
                </c:pt>
                <c:pt idx="10624">
                  <c:v>0.62114608000000004</c:v>
                </c:pt>
                <c:pt idx="10625">
                  <c:v>0.62120383999999995</c:v>
                </c:pt>
                <c:pt idx="10626">
                  <c:v>0.62126228999999988</c:v>
                </c:pt>
                <c:pt idx="10627">
                  <c:v>0.62132016000000001</c:v>
                </c:pt>
                <c:pt idx="10628">
                  <c:v>0.62137803000000014</c:v>
                </c:pt>
                <c:pt idx="10629">
                  <c:v>0.62143590000000004</c:v>
                </c:pt>
                <c:pt idx="10630">
                  <c:v>0.62149376999999983</c:v>
                </c:pt>
                <c:pt idx="10631">
                  <c:v>0.62155164000000007</c:v>
                </c:pt>
                <c:pt idx="10632">
                  <c:v>0.62160951000000009</c:v>
                </c:pt>
                <c:pt idx="10633">
                  <c:v>0.62166714999999984</c:v>
                </c:pt>
                <c:pt idx="10634">
                  <c:v>0.62172502000000018</c:v>
                </c:pt>
                <c:pt idx="10635">
                  <c:v>0.62178288999999998</c:v>
                </c:pt>
                <c:pt idx="10636">
                  <c:v>0.6218407600000001</c:v>
                </c:pt>
                <c:pt idx="10637">
                  <c:v>0.62189863000000023</c:v>
                </c:pt>
                <c:pt idx="10638">
                  <c:v>0.62195662000000007</c:v>
                </c:pt>
                <c:pt idx="10639">
                  <c:v>0.62201448999999998</c:v>
                </c:pt>
                <c:pt idx="10640">
                  <c:v>0.62207224000000005</c:v>
                </c:pt>
                <c:pt idx="10641">
                  <c:v>0.62213010999999996</c:v>
                </c:pt>
                <c:pt idx="10642">
                  <c:v>0.62218797999999997</c:v>
                </c:pt>
                <c:pt idx="10643">
                  <c:v>0.6222458500000001</c:v>
                </c:pt>
                <c:pt idx="10644">
                  <c:v>0.62230372</c:v>
                </c:pt>
                <c:pt idx="10645">
                  <c:v>0.62236170999999996</c:v>
                </c:pt>
                <c:pt idx="10646">
                  <c:v>0.62241957999999997</c:v>
                </c:pt>
                <c:pt idx="10647">
                  <c:v>0.62247744999999999</c:v>
                </c:pt>
                <c:pt idx="10648">
                  <c:v>0.62253532</c:v>
                </c:pt>
                <c:pt idx="10649">
                  <c:v>0.62259284000000004</c:v>
                </c:pt>
                <c:pt idx="10650">
                  <c:v>0.62265071000000016</c:v>
                </c:pt>
                <c:pt idx="10651">
                  <c:v>0.62270870000000011</c:v>
                </c:pt>
                <c:pt idx="10652">
                  <c:v>0.62276657000000002</c:v>
                </c:pt>
                <c:pt idx="10653">
                  <c:v>0.62282444000000015</c:v>
                </c:pt>
                <c:pt idx="10654">
                  <c:v>0.62288231000000005</c:v>
                </c:pt>
                <c:pt idx="10655">
                  <c:v>0.62294017999999995</c:v>
                </c:pt>
                <c:pt idx="10656">
                  <c:v>0.62299805000000008</c:v>
                </c:pt>
                <c:pt idx="10657">
                  <c:v>0.62305604000000003</c:v>
                </c:pt>
                <c:pt idx="10658">
                  <c:v>0.62311391000000005</c:v>
                </c:pt>
                <c:pt idx="10659">
                  <c:v>0.62317177999999995</c:v>
                </c:pt>
                <c:pt idx="10660">
                  <c:v>0.62322976000000008</c:v>
                </c:pt>
                <c:pt idx="10661">
                  <c:v>0.62328775000000003</c:v>
                </c:pt>
                <c:pt idx="10662">
                  <c:v>0.62334562000000016</c:v>
                </c:pt>
                <c:pt idx="10663">
                  <c:v>0.62340348999999984</c:v>
                </c:pt>
                <c:pt idx="10664">
                  <c:v>0.62346089999999998</c:v>
                </c:pt>
                <c:pt idx="10665">
                  <c:v>0.62351877</c:v>
                </c:pt>
                <c:pt idx="10666">
                  <c:v>0.62357664000000002</c:v>
                </c:pt>
                <c:pt idx="10667">
                  <c:v>0.62363451000000014</c:v>
                </c:pt>
                <c:pt idx="10668">
                  <c:v>0.62369284000000014</c:v>
                </c:pt>
                <c:pt idx="10669">
                  <c:v>0.62375071000000015</c:v>
                </c:pt>
                <c:pt idx="10670">
                  <c:v>0.62380857999999995</c:v>
                </c:pt>
                <c:pt idx="10671">
                  <c:v>0.62386644999999996</c:v>
                </c:pt>
                <c:pt idx="10672">
                  <c:v>0.62392386000000011</c:v>
                </c:pt>
                <c:pt idx="10673">
                  <c:v>0.62398173000000012</c:v>
                </c:pt>
                <c:pt idx="10674">
                  <c:v>0.62403960000000014</c:v>
                </c:pt>
                <c:pt idx="10675">
                  <c:v>0.62409758999999998</c:v>
                </c:pt>
                <c:pt idx="10676">
                  <c:v>0.62415546000000011</c:v>
                </c:pt>
                <c:pt idx="10677">
                  <c:v>0.62421355999999983</c:v>
                </c:pt>
                <c:pt idx="10678">
                  <c:v>0.62427155000000012</c:v>
                </c:pt>
                <c:pt idx="10679">
                  <c:v>0.62432894999999999</c:v>
                </c:pt>
                <c:pt idx="10680">
                  <c:v>0.62438682000000001</c:v>
                </c:pt>
                <c:pt idx="10681">
                  <c:v>0.62444481000000007</c:v>
                </c:pt>
                <c:pt idx="10682">
                  <c:v>0.62450255999999993</c:v>
                </c:pt>
                <c:pt idx="10683">
                  <c:v>0.62456054999999988</c:v>
                </c:pt>
                <c:pt idx="10684">
                  <c:v>0.62467641000000007</c:v>
                </c:pt>
                <c:pt idx="10685">
                  <c:v>0.62473438999999997</c:v>
                </c:pt>
                <c:pt idx="10686">
                  <c:v>0.6247922600000001</c:v>
                </c:pt>
                <c:pt idx="10687">
                  <c:v>0.62485013000000011</c:v>
                </c:pt>
                <c:pt idx="10688">
                  <c:v>0.62490812000000007</c:v>
                </c:pt>
                <c:pt idx="10689">
                  <c:v>0.62496598999999997</c:v>
                </c:pt>
                <c:pt idx="10690">
                  <c:v>0.62502328000000007</c:v>
                </c:pt>
                <c:pt idx="10691">
                  <c:v>0.62508138000000002</c:v>
                </c:pt>
                <c:pt idx="10692">
                  <c:v>0.62513925000000015</c:v>
                </c:pt>
                <c:pt idx="10693">
                  <c:v>0.62519712000000005</c:v>
                </c:pt>
                <c:pt idx="10694">
                  <c:v>0.62525523000000016</c:v>
                </c:pt>
                <c:pt idx="10695">
                  <c:v>0.62531297999999991</c:v>
                </c:pt>
                <c:pt idx="10696">
                  <c:v>0.62537074000000004</c:v>
                </c:pt>
                <c:pt idx="10697">
                  <c:v>0.62542861000000016</c:v>
                </c:pt>
                <c:pt idx="10698">
                  <c:v>0.62548647999999996</c:v>
                </c:pt>
                <c:pt idx="10699">
                  <c:v>0.62554434999999997</c:v>
                </c:pt>
                <c:pt idx="10700">
                  <c:v>0.62560232999999998</c:v>
                </c:pt>
                <c:pt idx="10701">
                  <c:v>0.62566043000000016</c:v>
                </c:pt>
                <c:pt idx="10702">
                  <c:v>0.62571829999999995</c:v>
                </c:pt>
                <c:pt idx="10703">
                  <c:v>0.6257756000000001</c:v>
                </c:pt>
                <c:pt idx="10704">
                  <c:v>0.62647039000000004</c:v>
                </c:pt>
                <c:pt idx="10705">
                  <c:v>0.62652836999999983</c:v>
                </c:pt>
                <c:pt idx="10706">
                  <c:v>0.62658623999999996</c:v>
                </c:pt>
                <c:pt idx="10707">
                  <c:v>0.62664412000000014</c:v>
                </c:pt>
                <c:pt idx="10708">
                  <c:v>0.62670152000000012</c:v>
                </c:pt>
                <c:pt idx="10709">
                  <c:v>0.62675939000000014</c:v>
                </c:pt>
                <c:pt idx="10710">
                  <c:v>0.62681737999999998</c:v>
                </c:pt>
                <c:pt idx="10711">
                  <c:v>0.62687525000000011</c:v>
                </c:pt>
                <c:pt idx="10712">
                  <c:v>0.62693312000000001</c:v>
                </c:pt>
                <c:pt idx="10713">
                  <c:v>0.62699111000000007</c:v>
                </c:pt>
                <c:pt idx="10714">
                  <c:v>0.62704909000000009</c:v>
                </c:pt>
                <c:pt idx="10715">
                  <c:v>0.62710695999999999</c:v>
                </c:pt>
                <c:pt idx="10716">
                  <c:v>0.62716495000000005</c:v>
                </c:pt>
                <c:pt idx="10717">
                  <c:v>0.62722282000000007</c:v>
                </c:pt>
                <c:pt idx="10718">
                  <c:v>0.62728068999999997</c:v>
                </c:pt>
                <c:pt idx="10719">
                  <c:v>0.62733855999999999</c:v>
                </c:pt>
                <c:pt idx="10720">
                  <c:v>0.62739585000000009</c:v>
                </c:pt>
                <c:pt idx="10721">
                  <c:v>0.62745371999999999</c:v>
                </c:pt>
                <c:pt idx="10722">
                  <c:v>0.62751170999999983</c:v>
                </c:pt>
                <c:pt idx="10723">
                  <c:v>0.62756981000000012</c:v>
                </c:pt>
                <c:pt idx="10724">
                  <c:v>0.62762768000000013</c:v>
                </c:pt>
                <c:pt idx="10725">
                  <c:v>0.62768555000000015</c:v>
                </c:pt>
                <c:pt idx="10726">
                  <c:v>0.62774342000000016</c:v>
                </c:pt>
                <c:pt idx="10727">
                  <c:v>0.62780129000000007</c:v>
                </c:pt>
                <c:pt idx="10728">
                  <c:v>0.62785916000000008</c:v>
                </c:pt>
                <c:pt idx="10729">
                  <c:v>0.62791726000000003</c:v>
                </c:pt>
                <c:pt idx="10730">
                  <c:v>0.62797513000000016</c:v>
                </c:pt>
                <c:pt idx="10731">
                  <c:v>0.62803299999999984</c:v>
                </c:pt>
                <c:pt idx="10732">
                  <c:v>0.6280903000000001</c:v>
                </c:pt>
                <c:pt idx="10733">
                  <c:v>0.62814828000000011</c:v>
                </c:pt>
                <c:pt idx="10734">
                  <c:v>0.62820615000000002</c:v>
                </c:pt>
                <c:pt idx="10735">
                  <c:v>0.62826402000000003</c:v>
                </c:pt>
                <c:pt idx="10736">
                  <c:v>0.62832189000000016</c:v>
                </c:pt>
                <c:pt idx="10737">
                  <c:v>0.62837975999999995</c:v>
                </c:pt>
                <c:pt idx="10738">
                  <c:v>0.62843762999999997</c:v>
                </c:pt>
                <c:pt idx="10739">
                  <c:v>0.6284955000000001</c:v>
                </c:pt>
                <c:pt idx="10740">
                  <c:v>0.62855371999999998</c:v>
                </c:pt>
                <c:pt idx="10741">
                  <c:v>0.62861159000000011</c:v>
                </c:pt>
                <c:pt idx="10742">
                  <c:v>0.62866946000000012</c:v>
                </c:pt>
                <c:pt idx="10743">
                  <c:v>0.62872733000000014</c:v>
                </c:pt>
                <c:pt idx="10744">
                  <c:v>0.62878520000000016</c:v>
                </c:pt>
                <c:pt idx="10745">
                  <c:v>0.62884306999999995</c:v>
                </c:pt>
                <c:pt idx="10746">
                  <c:v>0.62890048000000009</c:v>
                </c:pt>
                <c:pt idx="10747">
                  <c:v>0.62895870000000009</c:v>
                </c:pt>
                <c:pt idx="10748">
                  <c:v>0.62901657</c:v>
                </c:pt>
                <c:pt idx="10749">
                  <c:v>0.62907444000000012</c:v>
                </c:pt>
                <c:pt idx="10750">
                  <c:v>0.62913231000000003</c:v>
                </c:pt>
                <c:pt idx="10751">
                  <c:v>0.62919018000000004</c:v>
                </c:pt>
                <c:pt idx="10752">
                  <c:v>0.62924804999999995</c:v>
                </c:pt>
                <c:pt idx="10753">
                  <c:v>0.62930604000000001</c:v>
                </c:pt>
                <c:pt idx="10754">
                  <c:v>0.62936391000000003</c:v>
                </c:pt>
                <c:pt idx="10755">
                  <c:v>0.6294216600000001</c:v>
                </c:pt>
                <c:pt idx="10756">
                  <c:v>0.62947953000000012</c:v>
                </c:pt>
                <c:pt idx="10757">
                  <c:v>0.62953729000000003</c:v>
                </c:pt>
                <c:pt idx="10758">
                  <c:v>0.62959538999999998</c:v>
                </c:pt>
                <c:pt idx="10759">
                  <c:v>0.6296532600000001</c:v>
                </c:pt>
                <c:pt idx="10760">
                  <c:v>0.62971067000000014</c:v>
                </c:pt>
                <c:pt idx="10761">
                  <c:v>0.62976854000000004</c:v>
                </c:pt>
                <c:pt idx="10762">
                  <c:v>0.62982640999999995</c:v>
                </c:pt>
                <c:pt idx="10763">
                  <c:v>0.62988428000000007</c:v>
                </c:pt>
                <c:pt idx="10764">
                  <c:v>0.62994226000000009</c:v>
                </c:pt>
                <c:pt idx="10765">
                  <c:v>0.63000048000000008</c:v>
                </c:pt>
                <c:pt idx="10766">
                  <c:v>0.63005812000000005</c:v>
                </c:pt>
                <c:pt idx="10767">
                  <c:v>0.63011598999999996</c:v>
                </c:pt>
                <c:pt idx="10768">
                  <c:v>0.63017386000000009</c:v>
                </c:pt>
                <c:pt idx="10769">
                  <c:v>0.63023172999999999</c:v>
                </c:pt>
                <c:pt idx="10770">
                  <c:v>0.63028960000000012</c:v>
                </c:pt>
                <c:pt idx="10771">
                  <c:v>0.63034747000000013</c:v>
                </c:pt>
                <c:pt idx="10772">
                  <c:v>0.63040546000000008</c:v>
                </c:pt>
                <c:pt idx="10773">
                  <c:v>0.63046332999999988</c:v>
                </c:pt>
                <c:pt idx="10774">
                  <c:v>0.63052120000000011</c:v>
                </c:pt>
                <c:pt idx="10775">
                  <c:v>0.63057872000000004</c:v>
                </c:pt>
                <c:pt idx="10776">
                  <c:v>0.63063659000000005</c:v>
                </c:pt>
                <c:pt idx="10777">
                  <c:v>0.63069458000000012</c:v>
                </c:pt>
                <c:pt idx="10778">
                  <c:v>0.63075245000000013</c:v>
                </c:pt>
                <c:pt idx="10779">
                  <c:v>0.63081032000000004</c:v>
                </c:pt>
                <c:pt idx="10780">
                  <c:v>0.63086819000000005</c:v>
                </c:pt>
                <c:pt idx="10781">
                  <c:v>0.63092606000000007</c:v>
                </c:pt>
                <c:pt idx="10782">
                  <c:v>0.63098416000000002</c:v>
                </c:pt>
                <c:pt idx="10783">
                  <c:v>0.63104214999999997</c:v>
                </c:pt>
                <c:pt idx="10784">
                  <c:v>0.63110002000000009</c:v>
                </c:pt>
                <c:pt idx="10785">
                  <c:v>0.63115730999999997</c:v>
                </c:pt>
                <c:pt idx="10786">
                  <c:v>0.63121530000000003</c:v>
                </c:pt>
                <c:pt idx="10787">
                  <c:v>0.63127317000000005</c:v>
                </c:pt>
                <c:pt idx="10788">
                  <c:v>0.63133103999999995</c:v>
                </c:pt>
                <c:pt idx="10789">
                  <c:v>0.63138902000000008</c:v>
                </c:pt>
                <c:pt idx="10790">
                  <c:v>0.63144712000000003</c:v>
                </c:pt>
                <c:pt idx="10791">
                  <c:v>0.63150499000000004</c:v>
                </c:pt>
                <c:pt idx="10792">
                  <c:v>0.63156287</c:v>
                </c:pt>
                <c:pt idx="10793">
                  <c:v>0.63162062000000019</c:v>
                </c:pt>
                <c:pt idx="10794">
                  <c:v>0.63167849000000009</c:v>
                </c:pt>
                <c:pt idx="10795">
                  <c:v>0.63173648000000004</c:v>
                </c:pt>
                <c:pt idx="10796">
                  <c:v>0.63179434999999995</c:v>
                </c:pt>
                <c:pt idx="10797">
                  <c:v>0.63185175000000016</c:v>
                </c:pt>
                <c:pt idx="10798">
                  <c:v>0.63190962000000006</c:v>
                </c:pt>
                <c:pt idx="10799">
                  <c:v>0.63196761000000012</c:v>
                </c:pt>
                <c:pt idx="10800">
                  <c:v>0.63202548000000014</c:v>
                </c:pt>
                <c:pt idx="10801">
                  <c:v>0.63208335000000004</c:v>
                </c:pt>
                <c:pt idx="10802">
                  <c:v>0.63214122000000006</c:v>
                </c:pt>
                <c:pt idx="10803">
                  <c:v>0.63219921000000023</c:v>
                </c:pt>
                <c:pt idx="10804">
                  <c:v>0.63225708000000003</c:v>
                </c:pt>
                <c:pt idx="10805">
                  <c:v>0.63231517999999998</c:v>
                </c:pt>
                <c:pt idx="10806">
                  <c:v>0.63237304999999999</c:v>
                </c:pt>
                <c:pt idx="10807">
                  <c:v>0.63243092000000001</c:v>
                </c:pt>
                <c:pt idx="10808">
                  <c:v>0.63248879000000002</c:v>
                </c:pt>
                <c:pt idx="10809">
                  <c:v>0.63254677999999998</c:v>
                </c:pt>
                <c:pt idx="10810">
                  <c:v>0.63260407000000007</c:v>
                </c:pt>
                <c:pt idx="10811">
                  <c:v>0.63266194000000009</c:v>
                </c:pt>
                <c:pt idx="10812">
                  <c:v>0.6327198100000001</c:v>
                </c:pt>
                <c:pt idx="10813">
                  <c:v>0.63277768000000012</c:v>
                </c:pt>
                <c:pt idx="10814">
                  <c:v>0.63283555000000014</c:v>
                </c:pt>
                <c:pt idx="10815">
                  <c:v>0.63289342000000015</c:v>
                </c:pt>
                <c:pt idx="10816">
                  <c:v>0.6329514100000001</c:v>
                </c:pt>
                <c:pt idx="10817">
                  <c:v>0.63300939000000012</c:v>
                </c:pt>
                <c:pt idx="10818">
                  <c:v>0.63306737999999996</c:v>
                </c:pt>
                <c:pt idx="10819">
                  <c:v>0.63312525000000008</c:v>
                </c:pt>
                <c:pt idx="10820">
                  <c:v>0.63318311999999999</c:v>
                </c:pt>
                <c:pt idx="10821">
                  <c:v>0.63324111000000016</c:v>
                </c:pt>
                <c:pt idx="10822">
                  <c:v>0.63329898000000007</c:v>
                </c:pt>
                <c:pt idx="10823">
                  <c:v>0.63335684999999997</c:v>
                </c:pt>
                <c:pt idx="10824">
                  <c:v>0.63341437</c:v>
                </c:pt>
                <c:pt idx="10825">
                  <c:v>0.63347224000000002</c:v>
                </c:pt>
                <c:pt idx="10826">
                  <c:v>0.63353011000000004</c:v>
                </c:pt>
                <c:pt idx="10827">
                  <c:v>0.63358797999999994</c:v>
                </c:pt>
                <c:pt idx="10828">
                  <c:v>0.63364597000000022</c:v>
                </c:pt>
                <c:pt idx="10829">
                  <c:v>0.63370384000000013</c:v>
                </c:pt>
                <c:pt idx="10830">
                  <c:v>0.63376182000000014</c:v>
                </c:pt>
                <c:pt idx="10831">
                  <c:v>0.63381969000000016</c:v>
                </c:pt>
                <c:pt idx="10832">
                  <c:v>0.63387755999999995</c:v>
                </c:pt>
                <c:pt idx="10833">
                  <c:v>0.63393543000000008</c:v>
                </c:pt>
                <c:pt idx="10834">
                  <c:v>0.63399342000000014</c:v>
                </c:pt>
                <c:pt idx="10835">
                  <c:v>0.63405129000000016</c:v>
                </c:pt>
                <c:pt idx="10836">
                  <c:v>0.63410858000000003</c:v>
                </c:pt>
                <c:pt idx="10837">
                  <c:v>0.63416656999999987</c:v>
                </c:pt>
                <c:pt idx="10838">
                  <c:v>0.63422444000000011</c:v>
                </c:pt>
                <c:pt idx="10839">
                  <c:v>0.63428242999999984</c:v>
                </c:pt>
                <c:pt idx="10840">
                  <c:v>0.63434041000000008</c:v>
                </c:pt>
                <c:pt idx="10841">
                  <c:v>0.63439828000000009</c:v>
                </c:pt>
                <c:pt idx="10842">
                  <c:v>0.63445615</c:v>
                </c:pt>
                <c:pt idx="10843">
                  <c:v>0.63451402000000001</c:v>
                </c:pt>
                <c:pt idx="10844">
                  <c:v>0.63457200999999996</c:v>
                </c:pt>
                <c:pt idx="10845">
                  <c:v>0.6346298800000002</c:v>
                </c:pt>
                <c:pt idx="10846">
                  <c:v>0.63468751999999995</c:v>
                </c:pt>
                <c:pt idx="10847">
                  <c:v>0.63474539000000008</c:v>
                </c:pt>
                <c:pt idx="10848">
                  <c:v>0.63480336999999998</c:v>
                </c:pt>
                <c:pt idx="10849">
                  <c:v>0.6348612400000001</c:v>
                </c:pt>
                <c:pt idx="10850">
                  <c:v>0.63491911999999995</c:v>
                </c:pt>
                <c:pt idx="10851">
                  <c:v>0.63497698999999996</c:v>
                </c:pt>
                <c:pt idx="10852">
                  <c:v>0.63503486000000009</c:v>
                </c:pt>
                <c:pt idx="10853">
                  <c:v>0.63509272999999999</c:v>
                </c:pt>
                <c:pt idx="10854">
                  <c:v>0.63515060000000012</c:v>
                </c:pt>
                <c:pt idx="10855">
                  <c:v>0.63520847000000014</c:v>
                </c:pt>
                <c:pt idx="10856">
                  <c:v>0.63526645000000004</c:v>
                </c:pt>
                <c:pt idx="10857">
                  <c:v>0.63532386000000007</c:v>
                </c:pt>
                <c:pt idx="10858">
                  <c:v>0.63538172999999998</c:v>
                </c:pt>
                <c:pt idx="10859">
                  <c:v>0.63543959999999999</c:v>
                </c:pt>
                <c:pt idx="10860">
                  <c:v>0.63549758999999983</c:v>
                </c:pt>
                <c:pt idx="10861">
                  <c:v>0.63555546000000007</c:v>
                </c:pt>
                <c:pt idx="10862">
                  <c:v>0.63561332999999998</c:v>
                </c:pt>
                <c:pt idx="10863">
                  <c:v>0.6356712000000001</c:v>
                </c:pt>
                <c:pt idx="10864">
                  <c:v>0.63572907000000023</c:v>
                </c:pt>
                <c:pt idx="10865">
                  <c:v>0.63578694000000002</c:v>
                </c:pt>
                <c:pt idx="10866">
                  <c:v>0.63584493000000009</c:v>
                </c:pt>
                <c:pt idx="10867">
                  <c:v>0.63590290999999999</c:v>
                </c:pt>
                <c:pt idx="10868">
                  <c:v>0.63596078</c:v>
                </c:pt>
                <c:pt idx="10869">
                  <c:v>0.63601865000000013</c:v>
                </c:pt>
                <c:pt idx="10870">
                  <c:v>0.63607664000000008</c:v>
                </c:pt>
                <c:pt idx="10871">
                  <c:v>0.63613450999999999</c:v>
                </c:pt>
                <c:pt idx="10872">
                  <c:v>0.63619238</c:v>
                </c:pt>
                <c:pt idx="10873">
                  <c:v>0.63624979000000015</c:v>
                </c:pt>
                <c:pt idx="10874">
                  <c:v>0.63630777000000005</c:v>
                </c:pt>
                <c:pt idx="10875">
                  <c:v>0.63636563999999995</c:v>
                </c:pt>
                <c:pt idx="10876">
                  <c:v>0.63642350999999997</c:v>
                </c:pt>
                <c:pt idx="10877">
                  <c:v>0.63648150000000003</c:v>
                </c:pt>
                <c:pt idx="10878">
                  <c:v>0.63653937000000005</c:v>
                </c:pt>
                <c:pt idx="10879">
                  <c:v>0.63659736</c:v>
                </c:pt>
                <c:pt idx="10880">
                  <c:v>0.63665523000000024</c:v>
                </c:pt>
                <c:pt idx="10881">
                  <c:v>0.63671321000000014</c:v>
                </c:pt>
                <c:pt idx="10882">
                  <c:v>0.63677108000000016</c:v>
                </c:pt>
                <c:pt idx="10883">
                  <c:v>0.63682894999999995</c:v>
                </c:pt>
                <c:pt idx="10884">
                  <c:v>0.63688682000000008</c:v>
                </c:pt>
                <c:pt idx="10885">
                  <c:v>0.63694469000000009</c:v>
                </c:pt>
                <c:pt idx="10886">
                  <c:v>0.63700256</c:v>
                </c:pt>
                <c:pt idx="10887">
                  <c:v>0.63705997000000014</c:v>
                </c:pt>
                <c:pt idx="10888">
                  <c:v>0.63711795999999998</c:v>
                </c:pt>
                <c:pt idx="10889">
                  <c:v>0.63717583000000022</c:v>
                </c:pt>
                <c:pt idx="10890">
                  <c:v>0.63723370000000001</c:v>
                </c:pt>
                <c:pt idx="10891">
                  <c:v>0.63729168000000014</c:v>
                </c:pt>
                <c:pt idx="10892">
                  <c:v>0.63734955000000015</c:v>
                </c:pt>
                <c:pt idx="10893">
                  <c:v>0.63740743000000011</c:v>
                </c:pt>
                <c:pt idx="10894">
                  <c:v>0.63746530000000001</c:v>
                </c:pt>
                <c:pt idx="10895">
                  <c:v>0.63752317000000003</c:v>
                </c:pt>
                <c:pt idx="10896">
                  <c:v>0.63758079999999984</c:v>
                </c:pt>
                <c:pt idx="10897">
                  <c:v>0.63763879000000012</c:v>
                </c:pt>
                <c:pt idx="10898">
                  <c:v>0.63769666000000014</c:v>
                </c:pt>
                <c:pt idx="10899">
                  <c:v>0.63775453000000015</c:v>
                </c:pt>
                <c:pt idx="10900">
                  <c:v>0.63781239999999984</c:v>
                </c:pt>
                <c:pt idx="10901">
                  <c:v>0.63787027000000007</c:v>
                </c:pt>
                <c:pt idx="10902">
                  <c:v>0.63792826000000014</c:v>
                </c:pt>
                <c:pt idx="10903">
                  <c:v>0.63798624000000004</c:v>
                </c:pt>
                <c:pt idx="10904">
                  <c:v>0.6380441200000001</c:v>
                </c:pt>
                <c:pt idx="10905">
                  <c:v>0.63810210000000001</c:v>
                </c:pt>
                <c:pt idx="10906">
                  <c:v>0.63815951000000015</c:v>
                </c:pt>
                <c:pt idx="10907">
                  <c:v>0.63821749000000005</c:v>
                </c:pt>
                <c:pt idx="10908">
                  <c:v>0.63827537000000012</c:v>
                </c:pt>
                <c:pt idx="10909">
                  <c:v>0.63833324000000002</c:v>
                </c:pt>
                <c:pt idx="10910">
                  <c:v>0.63839111000000015</c:v>
                </c:pt>
                <c:pt idx="10911">
                  <c:v>0.63844898000000005</c:v>
                </c:pt>
                <c:pt idx="10912">
                  <c:v>0.63850695999999996</c:v>
                </c:pt>
                <c:pt idx="10913">
                  <c:v>0.63856482999999997</c:v>
                </c:pt>
                <c:pt idx="10914">
                  <c:v>0.6386227000000001</c:v>
                </c:pt>
                <c:pt idx="10915">
                  <c:v>0.63868034000000007</c:v>
                </c:pt>
                <c:pt idx="10916">
                  <c:v>0.63873821000000008</c:v>
                </c:pt>
                <c:pt idx="10917">
                  <c:v>0.63879620000000015</c:v>
                </c:pt>
                <c:pt idx="10918">
                  <c:v>0.63885407000000016</c:v>
                </c:pt>
                <c:pt idx="10919">
                  <c:v>0.63891204999999984</c:v>
                </c:pt>
                <c:pt idx="10920">
                  <c:v>0.63896993000000013</c:v>
                </c:pt>
                <c:pt idx="10921">
                  <c:v>0.63902791000000014</c:v>
                </c:pt>
                <c:pt idx="10922">
                  <c:v>0.63908567000000016</c:v>
                </c:pt>
                <c:pt idx="10923">
                  <c:v>0.63914318999999997</c:v>
                </c:pt>
                <c:pt idx="10924">
                  <c:v>0.6392010600000001</c:v>
                </c:pt>
                <c:pt idx="10925">
                  <c:v>0.63925905000000016</c:v>
                </c:pt>
                <c:pt idx="10926">
                  <c:v>0.63931702999999984</c:v>
                </c:pt>
                <c:pt idx="10927">
                  <c:v>0.63937490000000008</c:v>
                </c:pt>
                <c:pt idx="10928">
                  <c:v>0.63943276999999987</c:v>
                </c:pt>
                <c:pt idx="10929">
                  <c:v>0.63949064000000011</c:v>
                </c:pt>
                <c:pt idx="10930">
                  <c:v>0.63954862999999995</c:v>
                </c:pt>
                <c:pt idx="10931">
                  <c:v>0.63960662000000013</c:v>
                </c:pt>
                <c:pt idx="10932">
                  <c:v>0.63966449000000014</c:v>
                </c:pt>
                <c:pt idx="10933">
                  <c:v>0.63972236000000005</c:v>
                </c:pt>
                <c:pt idx="10934">
                  <c:v>0.63977988000000019</c:v>
                </c:pt>
                <c:pt idx="10935">
                  <c:v>0.63983774999999998</c:v>
                </c:pt>
                <c:pt idx="10936">
                  <c:v>0.63989562000000022</c:v>
                </c:pt>
                <c:pt idx="10937">
                  <c:v>0.63995349000000012</c:v>
                </c:pt>
                <c:pt idx="10938">
                  <c:v>0.64001158999999996</c:v>
                </c:pt>
                <c:pt idx="10939">
                  <c:v>0.64006946000000009</c:v>
                </c:pt>
                <c:pt idx="10940">
                  <c:v>0.64012745000000015</c:v>
                </c:pt>
                <c:pt idx="10941">
                  <c:v>0.64018531999999995</c:v>
                </c:pt>
                <c:pt idx="10942">
                  <c:v>0.64024318999999996</c:v>
                </c:pt>
                <c:pt idx="10943">
                  <c:v>0.64030094000000004</c:v>
                </c:pt>
                <c:pt idx="10944">
                  <c:v>0.64041656999999985</c:v>
                </c:pt>
                <c:pt idx="10945">
                  <c:v>0.64047432000000004</c:v>
                </c:pt>
                <c:pt idx="10946">
                  <c:v>0.64053207999999984</c:v>
                </c:pt>
                <c:pt idx="10947">
                  <c:v>0.64059018000000001</c:v>
                </c:pt>
                <c:pt idx="10948">
                  <c:v>0.64064817000000007</c:v>
                </c:pt>
                <c:pt idx="10949">
                  <c:v>0.64070614999999997</c:v>
                </c:pt>
                <c:pt idx="10950">
                  <c:v>0.64076356000000001</c:v>
                </c:pt>
                <c:pt idx="10951">
                  <c:v>0.64082131000000009</c:v>
                </c:pt>
                <c:pt idx="10952">
                  <c:v>0.6408794200000002</c:v>
                </c:pt>
                <c:pt idx="10953">
                  <c:v>0.64093728999999999</c:v>
                </c:pt>
                <c:pt idx="10954">
                  <c:v>0.64099516000000012</c:v>
                </c:pt>
                <c:pt idx="10955">
                  <c:v>0.64105326000000007</c:v>
                </c:pt>
                <c:pt idx="10956">
                  <c:v>0.64111112999999997</c:v>
                </c:pt>
                <c:pt idx="10957">
                  <c:v>0.64116899999999999</c:v>
                </c:pt>
                <c:pt idx="10958">
                  <c:v>0.64122699000000005</c:v>
                </c:pt>
                <c:pt idx="10959">
                  <c:v>0.64128486000000007</c:v>
                </c:pt>
                <c:pt idx="10960">
                  <c:v>0.64134272999999997</c:v>
                </c:pt>
                <c:pt idx="10961">
                  <c:v>0.64140059999999999</c:v>
                </c:pt>
                <c:pt idx="10962">
                  <c:v>0.64145847000000011</c:v>
                </c:pt>
                <c:pt idx="10963">
                  <c:v>0.64151599000000004</c:v>
                </c:pt>
                <c:pt idx="10964">
                  <c:v>0.64157397999999999</c:v>
                </c:pt>
                <c:pt idx="10965">
                  <c:v>0.64163185000000023</c:v>
                </c:pt>
                <c:pt idx="10966">
                  <c:v>0.64168972000000013</c:v>
                </c:pt>
                <c:pt idx="10967">
                  <c:v>0.64174759000000015</c:v>
                </c:pt>
                <c:pt idx="10968">
                  <c:v>0.64180546000000016</c:v>
                </c:pt>
                <c:pt idx="10969">
                  <c:v>0.64186343999999995</c:v>
                </c:pt>
                <c:pt idx="10970">
                  <c:v>0.64192131000000008</c:v>
                </c:pt>
                <c:pt idx="10971">
                  <c:v>0.64232606000000003</c:v>
                </c:pt>
                <c:pt idx="10972">
                  <c:v>0.64255788999999996</c:v>
                </c:pt>
                <c:pt idx="10973">
                  <c:v>0.64614539000000015</c:v>
                </c:pt>
                <c:pt idx="10974">
                  <c:v>0.64643497000000005</c:v>
                </c:pt>
                <c:pt idx="10975">
                  <c:v>0.64689782000000018</c:v>
                </c:pt>
                <c:pt idx="10976">
                  <c:v>0.64724493000000016</c:v>
                </c:pt>
                <c:pt idx="10977">
                  <c:v>0.64747652</c:v>
                </c:pt>
                <c:pt idx="10978">
                  <c:v>0.64765025000000009</c:v>
                </c:pt>
                <c:pt idx="10979">
                  <c:v>0.6481131</c:v>
                </c:pt>
                <c:pt idx="10980">
                  <c:v>0.64834468999999995</c:v>
                </c:pt>
                <c:pt idx="10981">
                  <c:v>0.64846055000000002</c:v>
                </c:pt>
                <c:pt idx="10982">
                  <c:v>0.64915453000000012</c:v>
                </c:pt>
                <c:pt idx="10983">
                  <c:v>0.64938624</c:v>
                </c:pt>
                <c:pt idx="10984">
                  <c:v>0.64944412000000007</c:v>
                </c:pt>
                <c:pt idx="10985">
                  <c:v>0.64979122000000022</c:v>
                </c:pt>
                <c:pt idx="10986">
                  <c:v>0.65054354000000003</c:v>
                </c:pt>
                <c:pt idx="10987">
                  <c:v>0.65060118000000011</c:v>
                </c:pt>
                <c:pt idx="10988">
                  <c:v>0.65170106000000017</c:v>
                </c:pt>
                <c:pt idx="10989">
                  <c:v>0.65181692000000002</c:v>
                </c:pt>
                <c:pt idx="10990">
                  <c:v>0.65193208000000002</c:v>
                </c:pt>
                <c:pt idx="10991">
                  <c:v>0.65199006000000015</c:v>
                </c:pt>
                <c:pt idx="10992">
                  <c:v>0.65210604000000005</c:v>
                </c:pt>
                <c:pt idx="10993">
                  <c:v>0.65309006000000014</c:v>
                </c:pt>
                <c:pt idx="10994">
                  <c:v>0.65314746999999995</c:v>
                </c:pt>
                <c:pt idx="10995">
                  <c:v>0.65326344000000003</c:v>
                </c:pt>
                <c:pt idx="10996">
                  <c:v>0.65372618000000005</c:v>
                </c:pt>
                <c:pt idx="10997">
                  <c:v>0.65453635999999993</c:v>
                </c:pt>
                <c:pt idx="10998">
                  <c:v>0.65471009000000013</c:v>
                </c:pt>
                <c:pt idx="10999">
                  <c:v>0.65476796000000004</c:v>
                </c:pt>
                <c:pt idx="11000">
                  <c:v>0.65482583000000028</c:v>
                </c:pt>
                <c:pt idx="11001">
                  <c:v>0.65488370000000007</c:v>
                </c:pt>
                <c:pt idx="11002">
                  <c:v>0.65517292999999999</c:v>
                </c:pt>
                <c:pt idx="11003">
                  <c:v>0.65540430000000005</c:v>
                </c:pt>
                <c:pt idx="11004">
                  <c:v>0.65575175000000008</c:v>
                </c:pt>
                <c:pt idx="11005">
                  <c:v>0.65604076000000011</c:v>
                </c:pt>
                <c:pt idx="11006">
                  <c:v>0.65633056999999984</c:v>
                </c:pt>
                <c:pt idx="11007">
                  <c:v>0.65656159000000003</c:v>
                </c:pt>
                <c:pt idx="11008">
                  <c:v>0.65679307000000009</c:v>
                </c:pt>
                <c:pt idx="11009">
                  <c:v>0.65748762999999999</c:v>
                </c:pt>
                <c:pt idx="11010">
                  <c:v>0.65789307000000008</c:v>
                </c:pt>
                <c:pt idx="11011">
                  <c:v>0.65824017999999995</c:v>
                </c:pt>
                <c:pt idx="11012">
                  <c:v>0.65829805000000008</c:v>
                </c:pt>
                <c:pt idx="11013">
                  <c:v>0.65841391000000005</c:v>
                </c:pt>
                <c:pt idx="11014">
                  <c:v>0.65847177999999995</c:v>
                </c:pt>
                <c:pt idx="11015">
                  <c:v>0.6587026800000001</c:v>
                </c:pt>
                <c:pt idx="11016">
                  <c:v>0.66188567000000009</c:v>
                </c:pt>
                <c:pt idx="11017">
                  <c:v>0.66194354000000011</c:v>
                </c:pt>
                <c:pt idx="11018">
                  <c:v>0.66229087000000009</c:v>
                </c:pt>
                <c:pt idx="11019">
                  <c:v>0.66275348999999995</c:v>
                </c:pt>
                <c:pt idx="11020">
                  <c:v>0.66281136000000007</c:v>
                </c:pt>
                <c:pt idx="11021">
                  <c:v>0.66304307000000007</c:v>
                </c:pt>
                <c:pt idx="11022">
                  <c:v>0.66420048000000009</c:v>
                </c:pt>
                <c:pt idx="11023">
                  <c:v>0.66616784000000007</c:v>
                </c:pt>
                <c:pt idx="11024">
                  <c:v>0.66686217000000003</c:v>
                </c:pt>
                <c:pt idx="11025">
                  <c:v>0.66888787000000016</c:v>
                </c:pt>
                <c:pt idx="11026">
                  <c:v>0.66935093999999995</c:v>
                </c:pt>
                <c:pt idx="11027">
                  <c:v>0.66981356000000003</c:v>
                </c:pt>
                <c:pt idx="11028">
                  <c:v>0.67235974000000009</c:v>
                </c:pt>
                <c:pt idx="11029">
                  <c:v>0.67264932000000022</c:v>
                </c:pt>
                <c:pt idx="11030">
                  <c:v>0.67270719000000012</c:v>
                </c:pt>
                <c:pt idx="11031">
                  <c:v>0.67322826000000013</c:v>
                </c:pt>
                <c:pt idx="11032">
                  <c:v>0.67415384000000012</c:v>
                </c:pt>
                <c:pt idx="11033">
                  <c:v>0.67479018000000013</c:v>
                </c:pt>
                <c:pt idx="11034">
                  <c:v>0.6757740900000001</c:v>
                </c:pt>
                <c:pt idx="11035">
                  <c:v>0.67612166000000018</c:v>
                </c:pt>
                <c:pt idx="11036">
                  <c:v>0.67623705000000012</c:v>
                </c:pt>
                <c:pt idx="11037">
                  <c:v>0.67635279999999998</c:v>
                </c:pt>
                <c:pt idx="11038">
                  <c:v>0.67641066999999999</c:v>
                </c:pt>
                <c:pt idx="11039">
                  <c:v>0.67652664000000007</c:v>
                </c:pt>
                <c:pt idx="11040">
                  <c:v>0.67670037000000016</c:v>
                </c:pt>
                <c:pt idx="11041">
                  <c:v>0.67698960000000008</c:v>
                </c:pt>
                <c:pt idx="11042">
                  <c:v>0.67739458000000008</c:v>
                </c:pt>
                <c:pt idx="11043">
                  <c:v>0.67774134000000019</c:v>
                </c:pt>
                <c:pt idx="11044">
                  <c:v>0.67785719000000011</c:v>
                </c:pt>
                <c:pt idx="11045">
                  <c:v>0.67803104000000014</c:v>
                </c:pt>
                <c:pt idx="11046">
                  <c:v>0.67826229000000005</c:v>
                </c:pt>
                <c:pt idx="11047">
                  <c:v>0.67866761000000009</c:v>
                </c:pt>
                <c:pt idx="11048">
                  <c:v>0.67889874000000006</c:v>
                </c:pt>
                <c:pt idx="11049">
                  <c:v>0.67930407000000015</c:v>
                </c:pt>
                <c:pt idx="11050">
                  <c:v>0.67953578000000003</c:v>
                </c:pt>
                <c:pt idx="11051">
                  <c:v>0.68080847000000011</c:v>
                </c:pt>
                <c:pt idx="11052">
                  <c:v>0.68179272999999996</c:v>
                </c:pt>
                <c:pt idx="11053">
                  <c:v>0.68190788999999996</c:v>
                </c:pt>
                <c:pt idx="11054">
                  <c:v>0.68196586999999997</c:v>
                </c:pt>
                <c:pt idx="11055">
                  <c:v>0.68225546000000004</c:v>
                </c:pt>
                <c:pt idx="11056">
                  <c:v>0.68248704999999987</c:v>
                </c:pt>
                <c:pt idx="11057">
                  <c:v>0.68260279999999984</c:v>
                </c:pt>
                <c:pt idx="11058">
                  <c:v>0.68312362999999998</c:v>
                </c:pt>
                <c:pt idx="11059">
                  <c:v>0.68387594000000007</c:v>
                </c:pt>
                <c:pt idx="11060">
                  <c:v>0.68416482999999984</c:v>
                </c:pt>
                <c:pt idx="11061">
                  <c:v>0.68538010999999988</c:v>
                </c:pt>
                <c:pt idx="11062">
                  <c:v>0.68572756000000001</c:v>
                </c:pt>
                <c:pt idx="11063">
                  <c:v>0.68578554999999997</c:v>
                </c:pt>
                <c:pt idx="11064">
                  <c:v>0.68607467000000011</c:v>
                </c:pt>
                <c:pt idx="11065">
                  <c:v>0.68682710000000002</c:v>
                </c:pt>
                <c:pt idx="11066">
                  <c:v>0.68752166000000003</c:v>
                </c:pt>
                <c:pt idx="11067">
                  <c:v>0.68786864999999997</c:v>
                </c:pt>
                <c:pt idx="11068">
                  <c:v>0.68867906999999995</c:v>
                </c:pt>
                <c:pt idx="11069">
                  <c:v>0.68937316999999987</c:v>
                </c:pt>
                <c:pt idx="11070">
                  <c:v>0.68972062000000012</c:v>
                </c:pt>
                <c:pt idx="11071">
                  <c:v>0.69000996999999997</c:v>
                </c:pt>
                <c:pt idx="11072">
                  <c:v>0.69041483000000003</c:v>
                </c:pt>
                <c:pt idx="11073">
                  <c:v>0.69070418</c:v>
                </c:pt>
                <c:pt idx="11074">
                  <c:v>0.69180383999999995</c:v>
                </c:pt>
                <c:pt idx="11075">
                  <c:v>0.69197721999999995</c:v>
                </c:pt>
                <c:pt idx="11076">
                  <c:v>0.69203532000000001</c:v>
                </c:pt>
                <c:pt idx="11077">
                  <c:v>0.69226644999999987</c:v>
                </c:pt>
                <c:pt idx="11078">
                  <c:v>0.69232431999999999</c:v>
                </c:pt>
                <c:pt idx="11079">
                  <c:v>0.69261368000000001</c:v>
                </c:pt>
                <c:pt idx="11080">
                  <c:v>0.69267155000000014</c:v>
                </c:pt>
                <c:pt idx="11081">
                  <c:v>0.69272942000000015</c:v>
                </c:pt>
                <c:pt idx="11082">
                  <c:v>0.69313486000000002</c:v>
                </c:pt>
                <c:pt idx="11083">
                  <c:v>0.69325071000000005</c:v>
                </c:pt>
                <c:pt idx="11084">
                  <c:v>0.69330857999999984</c:v>
                </c:pt>
                <c:pt idx="11085">
                  <c:v>0.69342386</c:v>
                </c:pt>
                <c:pt idx="11086">
                  <c:v>0.69423405000000005</c:v>
                </c:pt>
                <c:pt idx="11087">
                  <c:v>0.69440765999999998</c:v>
                </c:pt>
                <c:pt idx="11088">
                  <c:v>0.6946972400000001</c:v>
                </c:pt>
                <c:pt idx="11089">
                  <c:v>0.69573856000000001</c:v>
                </c:pt>
                <c:pt idx="11090">
                  <c:v>0.69579643000000013</c:v>
                </c:pt>
                <c:pt idx="11091">
                  <c:v>0.69608623999999997</c:v>
                </c:pt>
                <c:pt idx="11092">
                  <c:v>0.69614365000000011</c:v>
                </c:pt>
                <c:pt idx="11093">
                  <c:v>0.69620152000000002</c:v>
                </c:pt>
                <c:pt idx="11094">
                  <c:v>0.69654908999999998</c:v>
                </c:pt>
                <c:pt idx="11095">
                  <c:v>0.69683797999999997</c:v>
                </c:pt>
                <c:pt idx="11096">
                  <c:v>0.69706957999999997</c:v>
                </c:pt>
                <c:pt idx="11097">
                  <c:v>0.69747455000000003</c:v>
                </c:pt>
                <c:pt idx="11098">
                  <c:v>0.69776402000000004</c:v>
                </c:pt>
                <c:pt idx="11099">
                  <c:v>0.69787999000000012</c:v>
                </c:pt>
                <c:pt idx="11100">
                  <c:v>0.69799574000000009</c:v>
                </c:pt>
                <c:pt idx="11101">
                  <c:v>0.69828520000000005</c:v>
                </c:pt>
                <c:pt idx="11102">
                  <c:v>0.69840093999999997</c:v>
                </c:pt>
                <c:pt idx="11103">
                  <c:v>0.6986903000000001</c:v>
                </c:pt>
                <c:pt idx="11104">
                  <c:v>0.69938473999999984</c:v>
                </c:pt>
                <c:pt idx="11105">
                  <c:v>0.69955789000000002</c:v>
                </c:pt>
                <c:pt idx="11106">
                  <c:v>0.70123623999999996</c:v>
                </c:pt>
                <c:pt idx="11107">
                  <c:v>0.70141008999999988</c:v>
                </c:pt>
                <c:pt idx="11108">
                  <c:v>0.70193068999999997</c:v>
                </c:pt>
                <c:pt idx="11109">
                  <c:v>0.70262513000000015</c:v>
                </c:pt>
                <c:pt idx="11110">
                  <c:v>0.70268299999999984</c:v>
                </c:pt>
                <c:pt idx="11111">
                  <c:v>0.70279851000000015</c:v>
                </c:pt>
                <c:pt idx="11112">
                  <c:v>0.70366656999999988</c:v>
                </c:pt>
                <c:pt idx="11113">
                  <c:v>0.70407200999999997</c:v>
                </c:pt>
                <c:pt idx="11114">
                  <c:v>0.70453485999999999</c:v>
                </c:pt>
                <c:pt idx="11115">
                  <c:v>0.70465060000000013</c:v>
                </c:pt>
                <c:pt idx="11116">
                  <c:v>0.70505546000000008</c:v>
                </c:pt>
                <c:pt idx="11117">
                  <c:v>0.70528705000000003</c:v>
                </c:pt>
                <c:pt idx="11118">
                  <c:v>0.7054025599999999</c:v>
                </c:pt>
                <c:pt idx="11119">
                  <c:v>0.70598126999999999</c:v>
                </c:pt>
                <c:pt idx="11120">
                  <c:v>0.70656008999999986</c:v>
                </c:pt>
                <c:pt idx="11121">
                  <c:v>0.7068496700000001</c:v>
                </c:pt>
                <c:pt idx="11122">
                  <c:v>0.70708115000000005</c:v>
                </c:pt>
                <c:pt idx="11123">
                  <c:v>0.70742837000000003</c:v>
                </c:pt>
                <c:pt idx="11124">
                  <c:v>0.70754423000000011</c:v>
                </c:pt>
                <c:pt idx="11125">
                  <c:v>0.70800695999999996</c:v>
                </c:pt>
                <c:pt idx="11126">
                  <c:v>0.70841182000000003</c:v>
                </c:pt>
                <c:pt idx="11127">
                  <c:v>0.70870141000000009</c:v>
                </c:pt>
                <c:pt idx="11128">
                  <c:v>0.70980060000000011</c:v>
                </c:pt>
                <c:pt idx="11129">
                  <c:v>0.71113185000000012</c:v>
                </c:pt>
                <c:pt idx="11130">
                  <c:v>0.71136297999999987</c:v>
                </c:pt>
                <c:pt idx="11131">
                  <c:v>0.71182617999999998</c:v>
                </c:pt>
                <c:pt idx="11132">
                  <c:v>0.71194192000000012</c:v>
                </c:pt>
                <c:pt idx="11133">
                  <c:v>0.71199979000000013</c:v>
                </c:pt>
                <c:pt idx="11134">
                  <c:v>0.71217317000000002</c:v>
                </c:pt>
                <c:pt idx="11135">
                  <c:v>0.71223104000000004</c:v>
                </c:pt>
                <c:pt idx="11136">
                  <c:v>0.71228891000000005</c:v>
                </c:pt>
                <c:pt idx="11137">
                  <c:v>0.7125205</c:v>
                </c:pt>
                <c:pt idx="11138">
                  <c:v>0.71275233000000005</c:v>
                </c:pt>
                <c:pt idx="11139">
                  <c:v>0.71431471999999996</c:v>
                </c:pt>
                <c:pt idx="11140">
                  <c:v>0.71593509000000011</c:v>
                </c:pt>
                <c:pt idx="11141">
                  <c:v>0.71605083000000014</c:v>
                </c:pt>
                <c:pt idx="11142">
                  <c:v>0.71616599000000003</c:v>
                </c:pt>
                <c:pt idx="11143">
                  <c:v>0.71784457999999995</c:v>
                </c:pt>
                <c:pt idx="11144">
                  <c:v>0.71790244999999997</c:v>
                </c:pt>
                <c:pt idx="11145">
                  <c:v>0.71824932000000008</c:v>
                </c:pt>
                <c:pt idx="11146">
                  <c:v>0.71894388000000009</c:v>
                </c:pt>
                <c:pt idx="11147">
                  <c:v>0.71952247000000003</c:v>
                </c:pt>
                <c:pt idx="11148">
                  <c:v>0.7198700400000001</c:v>
                </c:pt>
                <c:pt idx="11149">
                  <c:v>0.71998590000000007</c:v>
                </c:pt>
                <c:pt idx="11150">
                  <c:v>0.72015951000000011</c:v>
                </c:pt>
                <c:pt idx="11151">
                  <c:v>0.72062247000000013</c:v>
                </c:pt>
                <c:pt idx="11152">
                  <c:v>0.72067988000000016</c:v>
                </c:pt>
                <c:pt idx="11153">
                  <c:v>0.72079585000000024</c:v>
                </c:pt>
                <c:pt idx="11154">
                  <c:v>0.72131645</c:v>
                </c:pt>
                <c:pt idx="11155">
                  <c:v>0.72172178000000009</c:v>
                </c:pt>
                <c:pt idx="11156">
                  <c:v>0.72224273000000005</c:v>
                </c:pt>
                <c:pt idx="11157">
                  <c:v>0.72235799999999983</c:v>
                </c:pt>
                <c:pt idx="11158">
                  <c:v>0.72247373999999998</c:v>
                </c:pt>
                <c:pt idx="11159">
                  <c:v>0.72258948999999983</c:v>
                </c:pt>
                <c:pt idx="11160">
                  <c:v>0.72293658999999988</c:v>
                </c:pt>
                <c:pt idx="11161">
                  <c:v>0.72316864999999997</c:v>
                </c:pt>
                <c:pt idx="11162">
                  <c:v>0.72322651999999998</c:v>
                </c:pt>
                <c:pt idx="11163">
                  <c:v>0.72339967000000016</c:v>
                </c:pt>
                <c:pt idx="11164">
                  <c:v>0.72345753999999984</c:v>
                </c:pt>
                <c:pt idx="11165">
                  <c:v>0.72432582999999995</c:v>
                </c:pt>
                <c:pt idx="11166">
                  <c:v>0.72444168000000009</c:v>
                </c:pt>
                <c:pt idx="11167">
                  <c:v>0.72461494999999998</c:v>
                </c:pt>
                <c:pt idx="11168">
                  <c:v>0.72478878999999996</c:v>
                </c:pt>
                <c:pt idx="11169">
                  <c:v>0.72496240000000001</c:v>
                </c:pt>
                <c:pt idx="11170">
                  <c:v>0.72519354000000003</c:v>
                </c:pt>
                <c:pt idx="11171">
                  <c:v>0.72536714999999985</c:v>
                </c:pt>
                <c:pt idx="11172">
                  <c:v>0.72548288999999988</c:v>
                </c:pt>
                <c:pt idx="11173">
                  <c:v>0.72554099000000005</c:v>
                </c:pt>
                <c:pt idx="11174">
                  <c:v>0.72571472000000004</c:v>
                </c:pt>
                <c:pt idx="11175">
                  <c:v>0.72606194000000002</c:v>
                </c:pt>
                <c:pt idx="11176">
                  <c:v>0.7270458500000001</c:v>
                </c:pt>
                <c:pt idx="11177">
                  <c:v>0.72768231000000005</c:v>
                </c:pt>
                <c:pt idx="11178">
                  <c:v>0.72791355999999996</c:v>
                </c:pt>
                <c:pt idx="11179">
                  <c:v>0.7280293000000001</c:v>
                </c:pt>
                <c:pt idx="11180">
                  <c:v>0.72820302999999997</c:v>
                </c:pt>
                <c:pt idx="11181">
                  <c:v>0.72826100999999999</c:v>
                </c:pt>
                <c:pt idx="11182">
                  <c:v>0.72831888</c:v>
                </c:pt>
                <c:pt idx="11183">
                  <c:v>0.72843427999999999</c:v>
                </c:pt>
                <c:pt idx="11184">
                  <c:v>0.72855002000000002</c:v>
                </c:pt>
                <c:pt idx="11185">
                  <c:v>0.72878150000000008</c:v>
                </c:pt>
                <c:pt idx="11186">
                  <c:v>0.72883960000000014</c:v>
                </c:pt>
                <c:pt idx="11187">
                  <c:v>0.72889747000000016</c:v>
                </c:pt>
                <c:pt idx="11188">
                  <c:v>0.72901333000000001</c:v>
                </c:pt>
                <c:pt idx="11189">
                  <c:v>0.73017016000000001</c:v>
                </c:pt>
                <c:pt idx="11190">
                  <c:v>0.73022803000000014</c:v>
                </c:pt>
                <c:pt idx="11191">
                  <c:v>0.73040198999999983</c:v>
                </c:pt>
                <c:pt idx="11192">
                  <c:v>0.73045986000000007</c:v>
                </c:pt>
                <c:pt idx="11193">
                  <c:v>0.73051772999999987</c:v>
                </c:pt>
                <c:pt idx="11194">
                  <c:v>0.73109608000000004</c:v>
                </c:pt>
                <c:pt idx="11195">
                  <c:v>0.73121182000000007</c:v>
                </c:pt>
                <c:pt idx="11196">
                  <c:v>0.73138590000000003</c:v>
                </c:pt>
                <c:pt idx="11197">
                  <c:v>0.73196448999999997</c:v>
                </c:pt>
                <c:pt idx="11198">
                  <c:v>0.73410569000000014</c:v>
                </c:pt>
                <c:pt idx="11199">
                  <c:v>0.73422142999999995</c:v>
                </c:pt>
                <c:pt idx="11200">
                  <c:v>0.73607328000000005</c:v>
                </c:pt>
                <c:pt idx="11201">
                  <c:v>0.73734585000000008</c:v>
                </c:pt>
                <c:pt idx="11202">
                  <c:v>0.73885060000000014</c:v>
                </c:pt>
                <c:pt idx="11203">
                  <c:v>0.73890834999999999</c:v>
                </c:pt>
                <c:pt idx="11204">
                  <c:v>0.74521610999999988</c:v>
                </c:pt>
                <c:pt idx="11205">
                  <c:v>0.74608405000000011</c:v>
                </c:pt>
                <c:pt idx="11206">
                  <c:v>0.74683670999999996</c:v>
                </c:pt>
                <c:pt idx="11207">
                  <c:v>0.74718404999999999</c:v>
                </c:pt>
                <c:pt idx="11208">
                  <c:v>0.74747317000000002</c:v>
                </c:pt>
                <c:pt idx="11209">
                  <c:v>0.74758891000000005</c:v>
                </c:pt>
                <c:pt idx="11210">
                  <c:v>0.74770488000000013</c:v>
                </c:pt>
                <c:pt idx="11211">
                  <c:v>0.74776217</c:v>
                </c:pt>
                <c:pt idx="11212">
                  <c:v>0.74793578000000005</c:v>
                </c:pt>
                <c:pt idx="11213">
                  <c:v>0.74834111000000014</c:v>
                </c:pt>
                <c:pt idx="11214">
                  <c:v>0.74845695999999984</c:v>
                </c:pt>
                <c:pt idx="11215">
                  <c:v>0.75181321000000012</c:v>
                </c:pt>
                <c:pt idx="11216">
                  <c:v>0.75187108000000014</c:v>
                </c:pt>
                <c:pt idx="11217">
                  <c:v>0.75227594000000009</c:v>
                </c:pt>
                <c:pt idx="11218">
                  <c:v>0.75233380999999999</c:v>
                </c:pt>
                <c:pt idx="11219">
                  <c:v>0.75250753999999997</c:v>
                </c:pt>
                <c:pt idx="11220">
                  <c:v>0.75273914000000008</c:v>
                </c:pt>
                <c:pt idx="11221">
                  <c:v>0.75279689000000016</c:v>
                </c:pt>
                <c:pt idx="11222">
                  <c:v>0.75343369999999998</c:v>
                </c:pt>
                <c:pt idx="11223">
                  <c:v>0.75366518000000005</c:v>
                </c:pt>
                <c:pt idx="11224">
                  <c:v>0.75401216999999987</c:v>
                </c:pt>
                <c:pt idx="11225">
                  <c:v>0.75412791000000012</c:v>
                </c:pt>
                <c:pt idx="11226">
                  <c:v>0.75418578000000003</c:v>
                </c:pt>
                <c:pt idx="11227">
                  <c:v>0.75441737999999992</c:v>
                </c:pt>
                <c:pt idx="11228">
                  <c:v>0.75464909000000024</c:v>
                </c:pt>
                <c:pt idx="11229">
                  <c:v>0.75545905000000013</c:v>
                </c:pt>
                <c:pt idx="11230">
                  <c:v>0.75557479000000005</c:v>
                </c:pt>
                <c:pt idx="11231">
                  <c:v>0.75569064000000019</c:v>
                </c:pt>
                <c:pt idx="11232">
                  <c:v>0.75580638</c:v>
                </c:pt>
                <c:pt idx="11233">
                  <c:v>0.75603774999999984</c:v>
                </c:pt>
                <c:pt idx="11234">
                  <c:v>0.75644296</c:v>
                </c:pt>
                <c:pt idx="11235">
                  <c:v>0.75823658999999988</c:v>
                </c:pt>
                <c:pt idx="11236">
                  <c:v>0.75829446000000011</c:v>
                </c:pt>
                <c:pt idx="11237">
                  <c:v>0.75846829999999998</c:v>
                </c:pt>
                <c:pt idx="11238">
                  <c:v>0.75887293000000011</c:v>
                </c:pt>
                <c:pt idx="11239">
                  <c:v>0.75893080000000013</c:v>
                </c:pt>
                <c:pt idx="11240">
                  <c:v>0.75904678000000003</c:v>
                </c:pt>
                <c:pt idx="11241">
                  <c:v>0.75916251999999984</c:v>
                </c:pt>
                <c:pt idx="11242">
                  <c:v>0.75979886000000019</c:v>
                </c:pt>
                <c:pt idx="11243">
                  <c:v>0.75985672999999998</c:v>
                </c:pt>
                <c:pt idx="11244">
                  <c:v>0.76014643000000015</c:v>
                </c:pt>
                <c:pt idx="11245">
                  <c:v>0.76020430000000005</c:v>
                </c:pt>
                <c:pt idx="11246">
                  <c:v>0.76032004000000009</c:v>
                </c:pt>
                <c:pt idx="11247">
                  <c:v>0.76037790999999999</c:v>
                </c:pt>
                <c:pt idx="11248">
                  <c:v>0.76107236</c:v>
                </c:pt>
                <c:pt idx="11249">
                  <c:v>0.76170870000000013</c:v>
                </c:pt>
                <c:pt idx="11250">
                  <c:v>0.76182467000000009</c:v>
                </c:pt>
                <c:pt idx="11251">
                  <c:v>0.76199828000000014</c:v>
                </c:pt>
                <c:pt idx="11252">
                  <c:v>0.76309758999999999</c:v>
                </c:pt>
                <c:pt idx="11253">
                  <c:v>0.76384979000000008</c:v>
                </c:pt>
                <c:pt idx="11254">
                  <c:v>0.76523867999999995</c:v>
                </c:pt>
                <c:pt idx="11255">
                  <c:v>0.76529643000000014</c:v>
                </c:pt>
                <c:pt idx="11256">
                  <c:v>0.76575928000000015</c:v>
                </c:pt>
                <c:pt idx="11257">
                  <c:v>0.76610662000000007</c:v>
                </c:pt>
                <c:pt idx="11258">
                  <c:v>0.76703288999999997</c:v>
                </c:pt>
                <c:pt idx="11259">
                  <c:v>0.76871067000000015</c:v>
                </c:pt>
                <c:pt idx="11260">
                  <c:v>0.76894238000000004</c:v>
                </c:pt>
                <c:pt idx="11261">
                  <c:v>0.77171993000000016</c:v>
                </c:pt>
                <c:pt idx="11262">
                  <c:v>0.77195175000000016</c:v>
                </c:pt>
                <c:pt idx="11263">
                  <c:v>0.77253022999999998</c:v>
                </c:pt>
                <c:pt idx="11264">
                  <c:v>0.77310893000000014</c:v>
                </c:pt>
                <c:pt idx="11265">
                  <c:v>0.7739766400000001</c:v>
                </c:pt>
                <c:pt idx="11266">
                  <c:v>0.77415036999999998</c:v>
                </c:pt>
                <c:pt idx="11267">
                  <c:v>0.77432409000000013</c:v>
                </c:pt>
                <c:pt idx="11268">
                  <c:v>0.77484481000000027</c:v>
                </c:pt>
                <c:pt idx="11269">
                  <c:v>0.7750184200000001</c:v>
                </c:pt>
                <c:pt idx="11270">
                  <c:v>0.77553925000000012</c:v>
                </c:pt>
                <c:pt idx="11271">
                  <c:v>0.77652304999999999</c:v>
                </c:pt>
                <c:pt idx="11272">
                  <c:v>0.77698590000000012</c:v>
                </c:pt>
                <c:pt idx="11273">
                  <c:v>0.77750662000000004</c:v>
                </c:pt>
                <c:pt idx="11274">
                  <c:v>0.77820152000000009</c:v>
                </c:pt>
                <c:pt idx="11275">
                  <c:v>0.77825939000000011</c:v>
                </c:pt>
                <c:pt idx="11276">
                  <c:v>0.77912733000000012</c:v>
                </c:pt>
                <c:pt idx="11277">
                  <c:v>0.77941633999999993</c:v>
                </c:pt>
                <c:pt idx="11278">
                  <c:v>0.77953218999999985</c:v>
                </c:pt>
                <c:pt idx="11279">
                  <c:v>0.77970592000000016</c:v>
                </c:pt>
                <c:pt idx="11280">
                  <c:v>0.78005325999999997</c:v>
                </c:pt>
                <c:pt idx="11281">
                  <c:v>0.78022687000000002</c:v>
                </c:pt>
                <c:pt idx="11282">
                  <c:v>0.78068959999999998</c:v>
                </c:pt>
                <c:pt idx="11283">
                  <c:v>0.78225209999999989</c:v>
                </c:pt>
                <c:pt idx="11284">
                  <c:v>0.78230997000000002</c:v>
                </c:pt>
                <c:pt idx="11285">
                  <c:v>0.78254157000000002</c:v>
                </c:pt>
                <c:pt idx="11286">
                  <c:v>0.78283046000000001</c:v>
                </c:pt>
                <c:pt idx="11287">
                  <c:v>0.78300429999999999</c:v>
                </c:pt>
                <c:pt idx="11288">
                  <c:v>0.78549237999999988</c:v>
                </c:pt>
                <c:pt idx="11289">
                  <c:v>0.78555047999999994</c:v>
                </c:pt>
                <c:pt idx="11290">
                  <c:v>0.78572444000000008</c:v>
                </c:pt>
                <c:pt idx="11291">
                  <c:v>0.78589805000000013</c:v>
                </c:pt>
                <c:pt idx="11292">
                  <c:v>0.78618693999999989</c:v>
                </c:pt>
                <c:pt idx="11293">
                  <c:v>0.78624481000000013</c:v>
                </c:pt>
                <c:pt idx="11294">
                  <c:v>0.78682363000000011</c:v>
                </c:pt>
                <c:pt idx="11295">
                  <c:v>0.78855973999999984</c:v>
                </c:pt>
                <c:pt idx="11296">
                  <c:v>0.78861760999999997</c:v>
                </c:pt>
                <c:pt idx="11297">
                  <c:v>0.7886754800000001</c:v>
                </c:pt>
                <c:pt idx="11298">
                  <c:v>0.78913809999999984</c:v>
                </c:pt>
                <c:pt idx="11299">
                  <c:v>0.78954365000000004</c:v>
                </c:pt>
                <c:pt idx="11300">
                  <c:v>0.78971725999999998</c:v>
                </c:pt>
                <c:pt idx="11301">
                  <c:v>0.78977512999999999</c:v>
                </c:pt>
                <c:pt idx="11302">
                  <c:v>0.79018023000000004</c:v>
                </c:pt>
                <c:pt idx="11303">
                  <c:v>0.79035337000000006</c:v>
                </c:pt>
                <c:pt idx="11304">
                  <c:v>0.79087454999999984</c:v>
                </c:pt>
                <c:pt idx="11305">
                  <c:v>0.79099030000000004</c:v>
                </c:pt>
                <c:pt idx="11306">
                  <c:v>0.79139515999999999</c:v>
                </c:pt>
                <c:pt idx="11307">
                  <c:v>0.79232119999999984</c:v>
                </c:pt>
                <c:pt idx="11308">
                  <c:v>0.79249446000000001</c:v>
                </c:pt>
                <c:pt idx="11309">
                  <c:v>0.79382548000000008</c:v>
                </c:pt>
                <c:pt idx="11310">
                  <c:v>0.79417293</c:v>
                </c:pt>
                <c:pt idx="11311">
                  <c:v>0.79457825999999998</c:v>
                </c:pt>
                <c:pt idx="11312">
                  <c:v>0.79747166000000003</c:v>
                </c:pt>
                <c:pt idx="11313">
                  <c:v>0.79949677999999991</c:v>
                </c:pt>
                <c:pt idx="11314">
                  <c:v>0.79955475999999992</c:v>
                </c:pt>
                <c:pt idx="11315">
                  <c:v>0.79961263000000005</c:v>
                </c:pt>
                <c:pt idx="11316">
                  <c:v>0.80030707999999984</c:v>
                </c:pt>
                <c:pt idx="11317">
                  <c:v>0.80146448999999986</c:v>
                </c:pt>
                <c:pt idx="11318">
                  <c:v>0.80152235999999988</c:v>
                </c:pt>
                <c:pt idx="11319">
                  <c:v>0.80163810000000002</c:v>
                </c:pt>
                <c:pt idx="11320">
                  <c:v>0.80169597000000015</c:v>
                </c:pt>
                <c:pt idx="11321">
                  <c:v>0.80186911999999999</c:v>
                </c:pt>
                <c:pt idx="11322">
                  <c:v>0.80198497000000002</c:v>
                </c:pt>
                <c:pt idx="11323">
                  <c:v>0.80221679999999973</c:v>
                </c:pt>
                <c:pt idx="11324">
                  <c:v>0.8026793000000001</c:v>
                </c:pt>
                <c:pt idx="11325">
                  <c:v>0.80366320999999996</c:v>
                </c:pt>
                <c:pt idx="11326">
                  <c:v>0.80406842000000001</c:v>
                </c:pt>
                <c:pt idx="11327">
                  <c:v>0.80539954999999996</c:v>
                </c:pt>
                <c:pt idx="11328">
                  <c:v>0.80713531999999999</c:v>
                </c:pt>
                <c:pt idx="11329">
                  <c:v>0.80771413999999997</c:v>
                </c:pt>
                <c:pt idx="11330">
                  <c:v>0.80869782000000012</c:v>
                </c:pt>
                <c:pt idx="11331">
                  <c:v>0.80892942000000012</c:v>
                </c:pt>
                <c:pt idx="11332">
                  <c:v>0.81240140999999999</c:v>
                </c:pt>
                <c:pt idx="11333">
                  <c:v>0.81303775</c:v>
                </c:pt>
                <c:pt idx="11334">
                  <c:v>0.81338531999999997</c:v>
                </c:pt>
                <c:pt idx="11335">
                  <c:v>0.81541067</c:v>
                </c:pt>
                <c:pt idx="11336">
                  <c:v>0.81552641000000003</c:v>
                </c:pt>
                <c:pt idx="11337">
                  <c:v>0.81598925000000011</c:v>
                </c:pt>
                <c:pt idx="11338">
                  <c:v>0.81732062000000005</c:v>
                </c:pt>
                <c:pt idx="11339">
                  <c:v>0.81784098999999999</c:v>
                </c:pt>
                <c:pt idx="11340">
                  <c:v>0.81957722</c:v>
                </c:pt>
                <c:pt idx="11341">
                  <c:v>0.82275986000000012</c:v>
                </c:pt>
                <c:pt idx="11342">
                  <c:v>0.82293357999999994</c:v>
                </c:pt>
                <c:pt idx="11343">
                  <c:v>0.82316471999999996</c:v>
                </c:pt>
                <c:pt idx="11344">
                  <c:v>0.82328056999999988</c:v>
                </c:pt>
                <c:pt idx="11345">
                  <c:v>0.82351204999999994</c:v>
                </c:pt>
                <c:pt idx="11346">
                  <c:v>0.82819978999999999</c:v>
                </c:pt>
                <c:pt idx="11347">
                  <c:v>0.83427583000000016</c:v>
                </c:pt>
                <c:pt idx="11348">
                  <c:v>0.83439156999999997</c:v>
                </c:pt>
                <c:pt idx="11349">
                  <c:v>0.83485418</c:v>
                </c:pt>
                <c:pt idx="11350">
                  <c:v>0.83491205000000002</c:v>
                </c:pt>
                <c:pt idx="11351">
                  <c:v>0.83566437000000005</c:v>
                </c:pt>
                <c:pt idx="11352">
                  <c:v>0.83595372000000001</c:v>
                </c:pt>
                <c:pt idx="11353">
                  <c:v>0.83716900000000005</c:v>
                </c:pt>
                <c:pt idx="11354">
                  <c:v>0.83740060000000005</c:v>
                </c:pt>
                <c:pt idx="11355">
                  <c:v>0.83809515999999995</c:v>
                </c:pt>
                <c:pt idx="11356">
                  <c:v>0.83826877</c:v>
                </c:pt>
                <c:pt idx="11357">
                  <c:v>0.83884724000000011</c:v>
                </c:pt>
                <c:pt idx="11358">
                  <c:v>0.83959954999999997</c:v>
                </c:pt>
                <c:pt idx="11359">
                  <c:v>0.83971530000000005</c:v>
                </c:pt>
                <c:pt idx="11360">
                  <c:v>0.84000476000000002</c:v>
                </c:pt>
                <c:pt idx="11361">
                  <c:v>0.84064099000000014</c:v>
                </c:pt>
                <c:pt idx="11362">
                  <c:v>0.84538635999999989</c:v>
                </c:pt>
                <c:pt idx="11363">
                  <c:v>0.85065245000000012</c:v>
                </c:pt>
                <c:pt idx="11364">
                  <c:v>0.85105730999999996</c:v>
                </c:pt>
                <c:pt idx="11365">
                  <c:v>0.85134701000000013</c:v>
                </c:pt>
                <c:pt idx="11366">
                  <c:v>0.85152085000000011</c:v>
                </c:pt>
                <c:pt idx="11367">
                  <c:v>0.85175210000000001</c:v>
                </c:pt>
                <c:pt idx="11368">
                  <c:v>0.85181008999999996</c:v>
                </c:pt>
                <c:pt idx="11369">
                  <c:v>0.85198335000000003</c:v>
                </c:pt>
                <c:pt idx="11370">
                  <c:v>0.85221506000000002</c:v>
                </c:pt>
                <c:pt idx="11371">
                  <c:v>0.85227293000000004</c:v>
                </c:pt>
                <c:pt idx="11372">
                  <c:v>0.85256239999999994</c:v>
                </c:pt>
                <c:pt idx="11373">
                  <c:v>0.85273578000000005</c:v>
                </c:pt>
                <c:pt idx="11374">
                  <c:v>0.85279365000000007</c:v>
                </c:pt>
                <c:pt idx="11375">
                  <c:v>0.85302525000000007</c:v>
                </c:pt>
                <c:pt idx="11376">
                  <c:v>0.85441413999999993</c:v>
                </c:pt>
                <c:pt idx="11377">
                  <c:v>0.8545294200000001</c:v>
                </c:pt>
                <c:pt idx="11378">
                  <c:v>0.85522408999999999</c:v>
                </c:pt>
                <c:pt idx="11379">
                  <c:v>0.85528196000000001</c:v>
                </c:pt>
                <c:pt idx="11380">
                  <c:v>0.85533983000000013</c:v>
                </c:pt>
                <c:pt idx="11381">
                  <c:v>0.85562895000000017</c:v>
                </c:pt>
                <c:pt idx="11382">
                  <c:v>0.85580268000000004</c:v>
                </c:pt>
                <c:pt idx="11383">
                  <c:v>0.85586055000000005</c:v>
                </c:pt>
                <c:pt idx="11384">
                  <c:v>0.85626541000000012</c:v>
                </c:pt>
                <c:pt idx="11385">
                  <c:v>0.85643937000000003</c:v>
                </c:pt>
                <c:pt idx="11386">
                  <c:v>0.85678635999999997</c:v>
                </c:pt>
                <c:pt idx="11387">
                  <c:v>0.8568442300000001</c:v>
                </c:pt>
                <c:pt idx="11388">
                  <c:v>0.85701819000000001</c:v>
                </c:pt>
                <c:pt idx="11389">
                  <c:v>0.85713393000000004</c:v>
                </c:pt>
                <c:pt idx="11390">
                  <c:v>0.85748080000000004</c:v>
                </c:pt>
                <c:pt idx="11391">
                  <c:v>0.85898532000000005</c:v>
                </c:pt>
                <c:pt idx="11392">
                  <c:v>0.85967976000000013</c:v>
                </c:pt>
                <c:pt idx="11393">
                  <c:v>0.85985361000000016</c:v>
                </c:pt>
                <c:pt idx="11394">
                  <c:v>0.85996934999999997</c:v>
                </c:pt>
                <c:pt idx="11395">
                  <c:v>0.86014296000000001</c:v>
                </c:pt>
                <c:pt idx="11396">
                  <c:v>0.86060580000000009</c:v>
                </c:pt>
                <c:pt idx="11397">
                  <c:v>0.86106888000000004</c:v>
                </c:pt>
                <c:pt idx="11398">
                  <c:v>0.86124226000000004</c:v>
                </c:pt>
                <c:pt idx="11399">
                  <c:v>0.86141599000000002</c:v>
                </c:pt>
                <c:pt idx="11400">
                  <c:v>0.86193682000000005</c:v>
                </c:pt>
                <c:pt idx="11401">
                  <c:v>0.86228393000000003</c:v>
                </c:pt>
                <c:pt idx="11402">
                  <c:v>0.86234180000000016</c:v>
                </c:pt>
                <c:pt idx="11403">
                  <c:v>0.86251553000000003</c:v>
                </c:pt>
                <c:pt idx="11404">
                  <c:v>0.86257362999999998</c:v>
                </c:pt>
                <c:pt idx="11405">
                  <c:v>0.86297872000000009</c:v>
                </c:pt>
                <c:pt idx="11406">
                  <c:v>0.86303613000000001</c:v>
                </c:pt>
                <c:pt idx="11407">
                  <c:v>0.86309412000000008</c:v>
                </c:pt>
                <c:pt idx="11408">
                  <c:v>0.86344145000000017</c:v>
                </c:pt>
                <c:pt idx="11409">
                  <c:v>0.86459850999999999</c:v>
                </c:pt>
                <c:pt idx="11410">
                  <c:v>0.86488798</c:v>
                </c:pt>
                <c:pt idx="11411">
                  <c:v>0.86523554999999996</c:v>
                </c:pt>
                <c:pt idx="11412">
                  <c:v>0.86535129000000011</c:v>
                </c:pt>
                <c:pt idx="11413">
                  <c:v>0.86546679999999987</c:v>
                </c:pt>
                <c:pt idx="11414">
                  <c:v>0.8655825399999999</c:v>
                </c:pt>
                <c:pt idx="11415">
                  <c:v>0.86569828000000015</c:v>
                </c:pt>
                <c:pt idx="11416">
                  <c:v>0.86621888000000002</c:v>
                </c:pt>
                <c:pt idx="11417">
                  <c:v>0.86679782000000016</c:v>
                </c:pt>
                <c:pt idx="11418">
                  <c:v>0.8669714300000001</c:v>
                </c:pt>
                <c:pt idx="11419">
                  <c:v>0.86702942000000016</c:v>
                </c:pt>
                <c:pt idx="11420">
                  <c:v>0.86708717000000002</c:v>
                </c:pt>
                <c:pt idx="11421">
                  <c:v>0.8686495500000001</c:v>
                </c:pt>
                <c:pt idx="11422">
                  <c:v>0.86951783999999999</c:v>
                </c:pt>
                <c:pt idx="11423">
                  <c:v>0.86963299999999999</c:v>
                </c:pt>
                <c:pt idx="11424">
                  <c:v>0.86998080000000011</c:v>
                </c:pt>
                <c:pt idx="11425">
                  <c:v>0.87015394999999984</c:v>
                </c:pt>
                <c:pt idx="11426">
                  <c:v>0.87021194000000002</c:v>
                </c:pt>
                <c:pt idx="11427">
                  <c:v>0.87073266000000005</c:v>
                </c:pt>
                <c:pt idx="11428">
                  <c:v>0.87096448999999998</c:v>
                </c:pt>
                <c:pt idx="11429">
                  <c:v>0.87281611000000003</c:v>
                </c:pt>
                <c:pt idx="11430">
                  <c:v>0.87374215000000011</c:v>
                </c:pt>
                <c:pt idx="11431">
                  <c:v>0.87443658999999985</c:v>
                </c:pt>
                <c:pt idx="11432">
                  <c:v>0.87866090000000008</c:v>
                </c:pt>
                <c:pt idx="11433">
                  <c:v>0.87906587000000014</c:v>
                </c:pt>
                <c:pt idx="11434">
                  <c:v>0.87958658999999972</c:v>
                </c:pt>
                <c:pt idx="11435">
                  <c:v>0.88028137999999989</c:v>
                </c:pt>
                <c:pt idx="11436">
                  <c:v>0.88057038999999993</c:v>
                </c:pt>
                <c:pt idx="11437">
                  <c:v>0.88068623999999984</c:v>
                </c:pt>
                <c:pt idx="11438">
                  <c:v>0.88149619999999973</c:v>
                </c:pt>
                <c:pt idx="11439">
                  <c:v>0.88190141000000011</c:v>
                </c:pt>
                <c:pt idx="11440">
                  <c:v>0.88213299999999972</c:v>
                </c:pt>
                <c:pt idx="11441">
                  <c:v>0.88247987999999999</c:v>
                </c:pt>
                <c:pt idx="11442">
                  <c:v>0.8825377499999999</c:v>
                </c:pt>
                <c:pt idx="11443">
                  <c:v>0.88294318999999988</c:v>
                </c:pt>
                <c:pt idx="11444">
                  <c:v>0.88300117999999994</c:v>
                </c:pt>
                <c:pt idx="11445">
                  <c:v>0.88311667999999988</c:v>
                </c:pt>
                <c:pt idx="11446">
                  <c:v>0.88317467000000005</c:v>
                </c:pt>
                <c:pt idx="11447">
                  <c:v>0.88334840000000003</c:v>
                </c:pt>
                <c:pt idx="11448">
                  <c:v>0.88398496999999987</c:v>
                </c:pt>
                <c:pt idx="11449">
                  <c:v>0.88415811999999994</c:v>
                </c:pt>
                <c:pt idx="11450">
                  <c:v>0.88421610999999989</c:v>
                </c:pt>
                <c:pt idx="11451">
                  <c:v>0.88427420999999984</c:v>
                </c:pt>
                <c:pt idx="11452">
                  <c:v>0.88450569000000001</c:v>
                </c:pt>
                <c:pt idx="11453">
                  <c:v>0.8845635599999998</c:v>
                </c:pt>
                <c:pt idx="11454">
                  <c:v>0.88462143000000015</c:v>
                </c:pt>
                <c:pt idx="11455">
                  <c:v>0.88467929999999995</c:v>
                </c:pt>
                <c:pt idx="11456">
                  <c:v>0.8848525599999999</c:v>
                </c:pt>
                <c:pt idx="11457">
                  <c:v>0.88525776999999994</c:v>
                </c:pt>
                <c:pt idx="11458">
                  <c:v>0.8853157599999999</c:v>
                </c:pt>
                <c:pt idx="11459">
                  <c:v>0.88560488000000004</c:v>
                </c:pt>
                <c:pt idx="11460">
                  <c:v>0.88566274999999994</c:v>
                </c:pt>
                <c:pt idx="11461">
                  <c:v>0.88577848999999997</c:v>
                </c:pt>
                <c:pt idx="11462">
                  <c:v>0.88647316999999992</c:v>
                </c:pt>
                <c:pt idx="11463">
                  <c:v>0.88676216999999991</c:v>
                </c:pt>
                <c:pt idx="11464">
                  <c:v>0.88682004000000003</c:v>
                </c:pt>
                <c:pt idx="11465">
                  <c:v>0.88687791000000005</c:v>
                </c:pt>
                <c:pt idx="11466">
                  <c:v>0.88739897999999984</c:v>
                </c:pt>
                <c:pt idx="11467">
                  <c:v>0.88861402</c:v>
                </c:pt>
                <c:pt idx="11468">
                  <c:v>0.88867189000000013</c:v>
                </c:pt>
                <c:pt idx="11469">
                  <c:v>0.88907709999999984</c:v>
                </c:pt>
                <c:pt idx="11470">
                  <c:v>0.88919295999999992</c:v>
                </c:pt>
                <c:pt idx="11471">
                  <c:v>0.88936656999999975</c:v>
                </c:pt>
                <c:pt idx="11472">
                  <c:v>0.89000290999999987</c:v>
                </c:pt>
                <c:pt idx="11473">
                  <c:v>0.89087097000000004</c:v>
                </c:pt>
                <c:pt idx="11474">
                  <c:v>0.89127617999999986</c:v>
                </c:pt>
                <c:pt idx="11475">
                  <c:v>0.89133404999999988</c:v>
                </c:pt>
                <c:pt idx="11476">
                  <c:v>0.89162317000000002</c:v>
                </c:pt>
                <c:pt idx="11477">
                  <c:v>0.89168104000000004</c:v>
                </c:pt>
                <c:pt idx="11478">
                  <c:v>0.89173891000000005</c:v>
                </c:pt>
                <c:pt idx="11479">
                  <c:v>0.89185464999999997</c:v>
                </c:pt>
                <c:pt idx="11480">
                  <c:v>0.89202837000000001</c:v>
                </c:pt>
                <c:pt idx="11481">
                  <c:v>0.89249111000000003</c:v>
                </c:pt>
                <c:pt idx="11482">
                  <c:v>0.89272258999999987</c:v>
                </c:pt>
                <c:pt idx="11483">
                  <c:v>0.89289620000000003</c:v>
                </c:pt>
                <c:pt idx="11484">
                  <c:v>0.89301239999999993</c:v>
                </c:pt>
                <c:pt idx="11485">
                  <c:v>0.89341725999999988</c:v>
                </c:pt>
                <c:pt idx="11486">
                  <c:v>0.89364851000000012</c:v>
                </c:pt>
                <c:pt idx="11487">
                  <c:v>0.89393787000000002</c:v>
                </c:pt>
                <c:pt idx="11488">
                  <c:v>0.89497952999999997</c:v>
                </c:pt>
                <c:pt idx="11489">
                  <c:v>0.89515325999999984</c:v>
                </c:pt>
                <c:pt idx="11490">
                  <c:v>0.89532687</c:v>
                </c:pt>
                <c:pt idx="11491">
                  <c:v>0.89550070999999987</c:v>
                </c:pt>
                <c:pt idx="11492">
                  <c:v>0.89561599000000003</c:v>
                </c:pt>
                <c:pt idx="11493">
                  <c:v>0.89567386000000004</c:v>
                </c:pt>
                <c:pt idx="11494">
                  <c:v>0.89596344000000006</c:v>
                </c:pt>
                <c:pt idx="11495">
                  <c:v>0.89602130999999996</c:v>
                </c:pt>
                <c:pt idx="11496">
                  <c:v>0.89613716999999993</c:v>
                </c:pt>
                <c:pt idx="11497">
                  <c:v>0.89619504000000005</c:v>
                </c:pt>
                <c:pt idx="11498">
                  <c:v>0.89636887999999992</c:v>
                </c:pt>
                <c:pt idx="11499">
                  <c:v>0.89648461999999984</c:v>
                </c:pt>
                <c:pt idx="11500">
                  <c:v>0.89694746999999997</c:v>
                </c:pt>
                <c:pt idx="11501">
                  <c:v>0.89764144999999995</c:v>
                </c:pt>
                <c:pt idx="11502">
                  <c:v>0.89798913999999996</c:v>
                </c:pt>
                <c:pt idx="11503">
                  <c:v>0.89827802999999984</c:v>
                </c:pt>
                <c:pt idx="11504">
                  <c:v>0.89839387999999998</c:v>
                </c:pt>
                <c:pt idx="11505">
                  <c:v>0.89850973999999983</c:v>
                </c:pt>
                <c:pt idx="11506">
                  <c:v>0.89856760999999985</c:v>
                </c:pt>
                <c:pt idx="11507">
                  <c:v>0.89897293</c:v>
                </c:pt>
                <c:pt idx="11508">
                  <c:v>0.90047698999999992</c:v>
                </c:pt>
                <c:pt idx="11509">
                  <c:v>0.90111378999999991</c:v>
                </c:pt>
                <c:pt idx="11510">
                  <c:v>0.90122930000000001</c:v>
                </c:pt>
                <c:pt idx="11511">
                  <c:v>0.90261853999999997</c:v>
                </c:pt>
                <c:pt idx="11512">
                  <c:v>0.90290742999999996</c:v>
                </c:pt>
                <c:pt idx="11513">
                  <c:v>0.90302316999999988</c:v>
                </c:pt>
                <c:pt idx="11514">
                  <c:v>0.90366009000000003</c:v>
                </c:pt>
                <c:pt idx="11515">
                  <c:v>0.90389145000000015</c:v>
                </c:pt>
                <c:pt idx="11516">
                  <c:v>0.90394931999999995</c:v>
                </c:pt>
                <c:pt idx="11517">
                  <c:v>0.90435452999999988</c:v>
                </c:pt>
                <c:pt idx="11518">
                  <c:v>0.90516471999999992</c:v>
                </c:pt>
                <c:pt idx="11519">
                  <c:v>0.90545361000000002</c:v>
                </c:pt>
                <c:pt idx="11520">
                  <c:v>0.90580094</c:v>
                </c:pt>
                <c:pt idx="11521">
                  <c:v>0.90585892999999984</c:v>
                </c:pt>
                <c:pt idx="11522">
                  <c:v>0.90591679999999986</c:v>
                </c:pt>
                <c:pt idx="11523">
                  <c:v>0.90597466999999998</c:v>
                </c:pt>
                <c:pt idx="11524">
                  <c:v>0.90603253999999989</c:v>
                </c:pt>
                <c:pt idx="11525">
                  <c:v>0.90609041000000012</c:v>
                </c:pt>
                <c:pt idx="11526">
                  <c:v>0.90626424999999988</c:v>
                </c:pt>
                <c:pt idx="11527">
                  <c:v>0.90643797999999987</c:v>
                </c:pt>
                <c:pt idx="11528">
                  <c:v>0.90649573999999999</c:v>
                </c:pt>
                <c:pt idx="11529">
                  <c:v>0.90690048000000001</c:v>
                </c:pt>
                <c:pt idx="11530">
                  <c:v>0.90765291000000003</c:v>
                </c:pt>
                <c:pt idx="11531">
                  <c:v>0.90805765999999999</c:v>
                </c:pt>
                <c:pt idx="11532">
                  <c:v>0.90904202999999983</c:v>
                </c:pt>
                <c:pt idx="11533">
                  <c:v>0.90909932000000004</c:v>
                </c:pt>
                <c:pt idx="11534">
                  <c:v>0.90915718999999973</c:v>
                </c:pt>
                <c:pt idx="11535">
                  <c:v>0.90921505999999996</c:v>
                </c:pt>
                <c:pt idx="11536">
                  <c:v>0.90985199000000005</c:v>
                </c:pt>
                <c:pt idx="11537">
                  <c:v>0.90990986000000007</c:v>
                </c:pt>
                <c:pt idx="11538">
                  <c:v>0.90996772999999986</c:v>
                </c:pt>
                <c:pt idx="11539">
                  <c:v>0.91008357999999989</c:v>
                </c:pt>
                <c:pt idx="11540">
                  <c:v>0.91019944000000008</c:v>
                </c:pt>
                <c:pt idx="11541">
                  <c:v>0.91176159000000001</c:v>
                </c:pt>
                <c:pt idx="11542">
                  <c:v>0.91181946000000003</c:v>
                </c:pt>
                <c:pt idx="11543">
                  <c:v>0.91187744999999998</c:v>
                </c:pt>
                <c:pt idx="11544">
                  <c:v>0.91193531999999999</c:v>
                </c:pt>
                <c:pt idx="11545">
                  <c:v>0.91199330000000001</c:v>
                </c:pt>
                <c:pt idx="11546">
                  <c:v>0.91205117999999996</c:v>
                </c:pt>
                <c:pt idx="11547">
                  <c:v>0.91210904999999998</c:v>
                </c:pt>
                <c:pt idx="11548">
                  <c:v>0.91216633999999985</c:v>
                </c:pt>
                <c:pt idx="11549">
                  <c:v>0.91222431999999998</c:v>
                </c:pt>
                <c:pt idx="11550">
                  <c:v>0.91228218999999977</c:v>
                </c:pt>
                <c:pt idx="11551">
                  <c:v>0.91234017999999983</c:v>
                </c:pt>
                <c:pt idx="11552">
                  <c:v>0.91239817000000001</c:v>
                </c:pt>
                <c:pt idx="11553">
                  <c:v>0.91245603999999991</c:v>
                </c:pt>
                <c:pt idx="11554">
                  <c:v>0.91251390999999993</c:v>
                </c:pt>
                <c:pt idx="11555">
                  <c:v>0.91257200999999988</c:v>
                </c:pt>
                <c:pt idx="11556">
                  <c:v>0.91262988000000012</c:v>
                </c:pt>
                <c:pt idx="11557">
                  <c:v>0.91268775000000002</c:v>
                </c:pt>
                <c:pt idx="11558">
                  <c:v>0.9127455000000001</c:v>
                </c:pt>
                <c:pt idx="11559">
                  <c:v>0.91280337</c:v>
                </c:pt>
                <c:pt idx="11560">
                  <c:v>0.91286100999999997</c:v>
                </c:pt>
                <c:pt idx="11561">
                  <c:v>0.91291887999999999</c:v>
                </c:pt>
                <c:pt idx="11562">
                  <c:v>0.91297675</c:v>
                </c:pt>
                <c:pt idx="11563">
                  <c:v>0.91303473999999996</c:v>
                </c:pt>
                <c:pt idx="11564">
                  <c:v>0.91309260999999997</c:v>
                </c:pt>
                <c:pt idx="11565">
                  <c:v>0.91315047999999999</c:v>
                </c:pt>
                <c:pt idx="11566">
                  <c:v>0.91320847000000005</c:v>
                </c:pt>
                <c:pt idx="11567">
                  <c:v>0.91326633999999973</c:v>
                </c:pt>
                <c:pt idx="11568">
                  <c:v>0.91332420999999997</c:v>
                </c:pt>
                <c:pt idx="11569">
                  <c:v>0.91338162000000001</c:v>
                </c:pt>
                <c:pt idx="11570">
                  <c:v>0.91343949000000002</c:v>
                </c:pt>
                <c:pt idx="11571">
                  <c:v>0.91349735999999992</c:v>
                </c:pt>
                <c:pt idx="11572">
                  <c:v>0.91355523000000005</c:v>
                </c:pt>
                <c:pt idx="11573">
                  <c:v>0.91361309999999996</c:v>
                </c:pt>
                <c:pt idx="11574">
                  <c:v>0.91367096999999997</c:v>
                </c:pt>
                <c:pt idx="11575">
                  <c:v>0.9137288400000001</c:v>
                </c:pt>
                <c:pt idx="11576">
                  <c:v>0.91378671</c:v>
                </c:pt>
                <c:pt idx="11577">
                  <c:v>0.91384458000000002</c:v>
                </c:pt>
                <c:pt idx="11578">
                  <c:v>0.91390245000000003</c:v>
                </c:pt>
                <c:pt idx="11579">
                  <c:v>0.91396031999999994</c:v>
                </c:pt>
                <c:pt idx="11580">
                  <c:v>0.91401829999999984</c:v>
                </c:pt>
                <c:pt idx="11581">
                  <c:v>0.9140761799999999</c:v>
                </c:pt>
                <c:pt idx="11582">
                  <c:v>0.91413405000000003</c:v>
                </c:pt>
                <c:pt idx="11583">
                  <c:v>0.91419192000000005</c:v>
                </c:pt>
                <c:pt idx="11584">
                  <c:v>0.91424978999999984</c:v>
                </c:pt>
                <c:pt idx="11585">
                  <c:v>0.91430765999999997</c:v>
                </c:pt>
                <c:pt idx="11586">
                  <c:v>0.91436552999999987</c:v>
                </c:pt>
                <c:pt idx="11587">
                  <c:v>0.9144234</c:v>
                </c:pt>
                <c:pt idx="11588">
                  <c:v>0.91448127000000001</c:v>
                </c:pt>
                <c:pt idx="11589">
                  <c:v>0.91453913999999992</c:v>
                </c:pt>
                <c:pt idx="11590">
                  <c:v>0.91459701000000004</c:v>
                </c:pt>
                <c:pt idx="11591">
                  <c:v>0.91465498999999983</c:v>
                </c:pt>
                <c:pt idx="11592">
                  <c:v>0.91471309999999983</c:v>
                </c:pt>
                <c:pt idx="11593">
                  <c:v>0.91477096999999996</c:v>
                </c:pt>
                <c:pt idx="11594">
                  <c:v>0.91482836999999984</c:v>
                </c:pt>
                <c:pt idx="11595">
                  <c:v>0.91488623999999996</c:v>
                </c:pt>
                <c:pt idx="11596">
                  <c:v>0.91494412000000003</c:v>
                </c:pt>
                <c:pt idx="11597">
                  <c:v>0.91500199000000004</c:v>
                </c:pt>
                <c:pt idx="11598">
                  <c:v>0.91505985999999995</c:v>
                </c:pt>
                <c:pt idx="11599">
                  <c:v>0.91511772999999985</c:v>
                </c:pt>
                <c:pt idx="11600">
                  <c:v>0.91517559999999998</c:v>
                </c:pt>
                <c:pt idx="11601">
                  <c:v>0.91523357999999988</c:v>
                </c:pt>
                <c:pt idx="11602">
                  <c:v>0.91529145000000012</c:v>
                </c:pt>
                <c:pt idx="11603">
                  <c:v>0.91534932000000002</c:v>
                </c:pt>
                <c:pt idx="11604">
                  <c:v>0.91540730999999986</c:v>
                </c:pt>
                <c:pt idx="11605">
                  <c:v>0.91546517999999988</c:v>
                </c:pt>
                <c:pt idx="11606">
                  <c:v>0.91552305</c:v>
                </c:pt>
                <c:pt idx="11607">
                  <c:v>0.91558103999999996</c:v>
                </c:pt>
                <c:pt idx="11608">
                  <c:v>0.91563902000000008</c:v>
                </c:pt>
                <c:pt idx="11609">
                  <c:v>0.91569643000000012</c:v>
                </c:pt>
                <c:pt idx="11610">
                  <c:v>0.91575430000000002</c:v>
                </c:pt>
                <c:pt idx="11611">
                  <c:v>0.91824260999999996</c:v>
                </c:pt>
                <c:pt idx="11612">
                  <c:v>0.91957385999999997</c:v>
                </c:pt>
                <c:pt idx="11613">
                  <c:v>0.92038405000000001</c:v>
                </c:pt>
                <c:pt idx="11614">
                  <c:v>0.92055730999999985</c:v>
                </c:pt>
                <c:pt idx="11615">
                  <c:v>0.92107826000000004</c:v>
                </c:pt>
                <c:pt idx="11616">
                  <c:v>0.92113612999999994</c:v>
                </c:pt>
                <c:pt idx="11617">
                  <c:v>0.92125199000000002</c:v>
                </c:pt>
                <c:pt idx="11618">
                  <c:v>0.92148323999999993</c:v>
                </c:pt>
                <c:pt idx="11619">
                  <c:v>0.92171495000000003</c:v>
                </c:pt>
                <c:pt idx="11620">
                  <c:v>0.92252513000000003</c:v>
                </c:pt>
                <c:pt idx="11621">
                  <c:v>0.92281449000000004</c:v>
                </c:pt>
                <c:pt idx="11622">
                  <c:v>0.92478196000000001</c:v>
                </c:pt>
                <c:pt idx="11623">
                  <c:v>0.92483994999999997</c:v>
                </c:pt>
                <c:pt idx="11624">
                  <c:v>0.92501343999999996</c:v>
                </c:pt>
                <c:pt idx="11625">
                  <c:v>0.92565012999999996</c:v>
                </c:pt>
                <c:pt idx="11626">
                  <c:v>0.92570799999999998</c:v>
                </c:pt>
                <c:pt idx="11627">
                  <c:v>0.92593959999999997</c:v>
                </c:pt>
                <c:pt idx="11628">
                  <c:v>0.92617039000000001</c:v>
                </c:pt>
                <c:pt idx="11629">
                  <c:v>0.92651795999999986</c:v>
                </c:pt>
                <c:pt idx="11630">
                  <c:v>0.92657582999999999</c:v>
                </c:pt>
                <c:pt idx="11631">
                  <c:v>0.9266337</c:v>
                </c:pt>
                <c:pt idx="11632">
                  <c:v>0.92680766000000003</c:v>
                </c:pt>
                <c:pt idx="11633">
                  <c:v>0.92698080000000005</c:v>
                </c:pt>
                <c:pt idx="11634">
                  <c:v>0.92738612999999992</c:v>
                </c:pt>
                <c:pt idx="11635">
                  <c:v>0.92761726</c:v>
                </c:pt>
                <c:pt idx="11636">
                  <c:v>0.92767524999999995</c:v>
                </c:pt>
                <c:pt idx="11637">
                  <c:v>0.92773311999999997</c:v>
                </c:pt>
                <c:pt idx="11638">
                  <c:v>0.92784886000000011</c:v>
                </c:pt>
                <c:pt idx="11639">
                  <c:v>0.92819631000000002</c:v>
                </c:pt>
                <c:pt idx="11640">
                  <c:v>0.92825417999999993</c:v>
                </c:pt>
                <c:pt idx="11641">
                  <c:v>0.92836993000000001</c:v>
                </c:pt>
                <c:pt idx="11642">
                  <c:v>0.92860152000000007</c:v>
                </c:pt>
                <c:pt idx="11643">
                  <c:v>0.92877513000000012</c:v>
                </c:pt>
                <c:pt idx="11644">
                  <c:v>0.92883300000000002</c:v>
                </c:pt>
                <c:pt idx="11645">
                  <c:v>0.92894816999999996</c:v>
                </c:pt>
                <c:pt idx="11646">
                  <c:v>0.92900603999999998</c:v>
                </c:pt>
                <c:pt idx="11647">
                  <c:v>0.92917998999999996</c:v>
                </c:pt>
                <c:pt idx="11648">
                  <c:v>0.92929574000000004</c:v>
                </c:pt>
                <c:pt idx="11649">
                  <c:v>0.92935361000000005</c:v>
                </c:pt>
                <c:pt idx="11650">
                  <c:v>0.92946934999999986</c:v>
                </c:pt>
                <c:pt idx="11651">
                  <c:v>0.9295852</c:v>
                </c:pt>
                <c:pt idx="11652">
                  <c:v>0.92970106000000008</c:v>
                </c:pt>
                <c:pt idx="11653">
                  <c:v>0.92975834999999996</c:v>
                </c:pt>
                <c:pt idx="11654">
                  <c:v>0.92987408999999999</c:v>
                </c:pt>
                <c:pt idx="11655">
                  <c:v>0.92993207999999994</c:v>
                </c:pt>
                <c:pt idx="11656">
                  <c:v>0.93016367999999994</c:v>
                </c:pt>
                <c:pt idx="11657">
                  <c:v>0.93022154999999984</c:v>
                </c:pt>
                <c:pt idx="11658">
                  <c:v>0.93027942000000008</c:v>
                </c:pt>
                <c:pt idx="11659">
                  <c:v>0.93045325999999984</c:v>
                </c:pt>
                <c:pt idx="11660">
                  <c:v>0.93062699000000004</c:v>
                </c:pt>
                <c:pt idx="11661">
                  <c:v>0.93068485999999995</c:v>
                </c:pt>
                <c:pt idx="11662">
                  <c:v>0.93074272999999996</c:v>
                </c:pt>
                <c:pt idx="11663">
                  <c:v>0.93097386000000004</c:v>
                </c:pt>
                <c:pt idx="11664">
                  <c:v>0.93103172999999984</c:v>
                </c:pt>
                <c:pt idx="11665">
                  <c:v>0.93108972000000001</c:v>
                </c:pt>
                <c:pt idx="11666">
                  <c:v>0.93114759000000002</c:v>
                </c:pt>
                <c:pt idx="11667">
                  <c:v>0.93120546000000004</c:v>
                </c:pt>
                <c:pt idx="11668">
                  <c:v>0.93126332999999972</c:v>
                </c:pt>
                <c:pt idx="11669">
                  <c:v>0.93132119999999996</c:v>
                </c:pt>
                <c:pt idx="11670">
                  <c:v>0.93137906999999998</c:v>
                </c:pt>
                <c:pt idx="11671">
                  <c:v>0.93149446000000002</c:v>
                </c:pt>
                <c:pt idx="11672">
                  <c:v>0.93155232999999993</c:v>
                </c:pt>
                <c:pt idx="11673">
                  <c:v>0.93161031999999999</c:v>
                </c:pt>
                <c:pt idx="11674">
                  <c:v>0.93189955000000013</c:v>
                </c:pt>
                <c:pt idx="11675">
                  <c:v>0.93213126999999996</c:v>
                </c:pt>
                <c:pt idx="11676">
                  <c:v>0.93247837</c:v>
                </c:pt>
                <c:pt idx="11677">
                  <c:v>0.93259422999999997</c:v>
                </c:pt>
                <c:pt idx="11678">
                  <c:v>0.93270997000000011</c:v>
                </c:pt>
                <c:pt idx="11679">
                  <c:v>0.93276795999999984</c:v>
                </c:pt>
                <c:pt idx="11680">
                  <c:v>0.93311482999999984</c:v>
                </c:pt>
                <c:pt idx="11681">
                  <c:v>0.93317269999999997</c:v>
                </c:pt>
                <c:pt idx="11682">
                  <c:v>0.93340442000000001</c:v>
                </c:pt>
                <c:pt idx="11683">
                  <c:v>0.93352015999999993</c:v>
                </c:pt>
                <c:pt idx="11684">
                  <c:v>0.93357802999999984</c:v>
                </c:pt>
                <c:pt idx="11685">
                  <c:v>0.93363554999999998</c:v>
                </c:pt>
                <c:pt idx="11686">
                  <c:v>0.93369342000000011</c:v>
                </c:pt>
                <c:pt idx="11687">
                  <c:v>0.93398289000000001</c:v>
                </c:pt>
                <c:pt idx="11688">
                  <c:v>0.93404076000000003</c:v>
                </c:pt>
                <c:pt idx="11689">
                  <c:v>0.93479296000000001</c:v>
                </c:pt>
                <c:pt idx="11690">
                  <c:v>0.93490881000000015</c:v>
                </c:pt>
                <c:pt idx="11691">
                  <c:v>0.93496679999999988</c:v>
                </c:pt>
                <c:pt idx="11692">
                  <c:v>0.93514052999999997</c:v>
                </c:pt>
                <c:pt idx="11693">
                  <c:v>0.93525627</c:v>
                </c:pt>
                <c:pt idx="11694">
                  <c:v>0.93531425000000001</c:v>
                </c:pt>
                <c:pt idx="11695">
                  <c:v>0.93537211999999992</c:v>
                </c:pt>
                <c:pt idx="11696">
                  <c:v>0.93548787</c:v>
                </c:pt>
                <c:pt idx="11697">
                  <c:v>0.93577664000000005</c:v>
                </c:pt>
                <c:pt idx="11698">
                  <c:v>0.93600846999999998</c:v>
                </c:pt>
                <c:pt idx="11699">
                  <c:v>0.93612432000000001</c:v>
                </c:pt>
                <c:pt idx="11700">
                  <c:v>0.93624017999999998</c:v>
                </c:pt>
                <c:pt idx="11701">
                  <c:v>0.93641378999999991</c:v>
                </c:pt>
                <c:pt idx="11702">
                  <c:v>0.93647119999999984</c:v>
                </c:pt>
                <c:pt idx="11703">
                  <c:v>0.93699237999999996</c:v>
                </c:pt>
                <c:pt idx="11704">
                  <c:v>0.93728173000000004</c:v>
                </c:pt>
                <c:pt idx="11705">
                  <c:v>0.93774458000000005</c:v>
                </c:pt>
                <c:pt idx="11706">
                  <c:v>0.93809168000000009</c:v>
                </c:pt>
                <c:pt idx="11707">
                  <c:v>0.93826529999999997</c:v>
                </c:pt>
                <c:pt idx="11708">
                  <c:v>0.93832305000000005</c:v>
                </c:pt>
                <c:pt idx="11709">
                  <c:v>0.93855465000000005</c:v>
                </c:pt>
                <c:pt idx="11710">
                  <c:v>0.93890174999999998</c:v>
                </c:pt>
                <c:pt idx="11711">
                  <c:v>0.93924920999999995</c:v>
                </c:pt>
                <c:pt idx="11712">
                  <c:v>0.93930718999999985</c:v>
                </c:pt>
                <c:pt idx="11713">
                  <c:v>0.93948045999999996</c:v>
                </c:pt>
                <c:pt idx="11714">
                  <c:v>0.93953832999999987</c:v>
                </c:pt>
                <c:pt idx="11715">
                  <c:v>0.93959619999999988</c:v>
                </c:pt>
                <c:pt idx="11716">
                  <c:v>0.93965418000000001</c:v>
                </c:pt>
                <c:pt idx="11717">
                  <c:v>0.93977016000000002</c:v>
                </c:pt>
                <c:pt idx="11718">
                  <c:v>0.94000117999999999</c:v>
                </c:pt>
                <c:pt idx="11719">
                  <c:v>0.94011703000000002</c:v>
                </c:pt>
                <c:pt idx="11720">
                  <c:v>0.94034863000000013</c:v>
                </c:pt>
                <c:pt idx="11721">
                  <c:v>0.94040649999999992</c:v>
                </c:pt>
                <c:pt idx="11722">
                  <c:v>0.94046436999999994</c:v>
                </c:pt>
                <c:pt idx="11723">
                  <c:v>0.94052223999999984</c:v>
                </c:pt>
                <c:pt idx="11724">
                  <c:v>0.94058010999999986</c:v>
                </c:pt>
                <c:pt idx="11725">
                  <c:v>0.94063797999999998</c:v>
                </c:pt>
                <c:pt idx="11726">
                  <c:v>0.94075383999999995</c:v>
                </c:pt>
                <c:pt idx="11727">
                  <c:v>0.94081170999999997</c:v>
                </c:pt>
                <c:pt idx="11728">
                  <c:v>0.94098532000000001</c:v>
                </c:pt>
                <c:pt idx="11729">
                  <c:v>0.94150614999999993</c:v>
                </c:pt>
                <c:pt idx="11730">
                  <c:v>0.94162131000000016</c:v>
                </c:pt>
                <c:pt idx="11731">
                  <c:v>0.94173717000000001</c:v>
                </c:pt>
                <c:pt idx="11732">
                  <c:v>0.94196888000000001</c:v>
                </c:pt>
                <c:pt idx="11733">
                  <c:v>0.94202686999999996</c:v>
                </c:pt>
                <c:pt idx="11734">
                  <c:v>0.94237386000000001</c:v>
                </c:pt>
                <c:pt idx="11735">
                  <c:v>0.94254735999999983</c:v>
                </c:pt>
                <c:pt idx="11736">
                  <c:v>0.94260534000000007</c:v>
                </c:pt>
                <c:pt idx="11737">
                  <c:v>0.94301077999999994</c:v>
                </c:pt>
                <c:pt idx="11738">
                  <c:v>0.94306864999999984</c:v>
                </c:pt>
                <c:pt idx="11739">
                  <c:v>0.94335776999999987</c:v>
                </c:pt>
                <c:pt idx="11740">
                  <c:v>0.94364689000000013</c:v>
                </c:pt>
                <c:pt idx="11741">
                  <c:v>0.94370476000000003</c:v>
                </c:pt>
                <c:pt idx="11742">
                  <c:v>0.94387860999999995</c:v>
                </c:pt>
                <c:pt idx="11743">
                  <c:v>0.94405187000000013</c:v>
                </c:pt>
                <c:pt idx="11744">
                  <c:v>0.94410974000000003</c:v>
                </c:pt>
                <c:pt idx="11745">
                  <c:v>0.94445707999999984</c:v>
                </c:pt>
                <c:pt idx="11746">
                  <c:v>0.94463079999999999</c:v>
                </c:pt>
                <c:pt idx="11747">
                  <c:v>0.94474678000000001</c:v>
                </c:pt>
                <c:pt idx="11748">
                  <c:v>0.94480465000000013</c:v>
                </c:pt>
                <c:pt idx="11749">
                  <c:v>0.94497779999999998</c:v>
                </c:pt>
                <c:pt idx="11750">
                  <c:v>0.94538299999999986</c:v>
                </c:pt>
                <c:pt idx="11751">
                  <c:v>0.94567259000000004</c:v>
                </c:pt>
                <c:pt idx="11752">
                  <c:v>0.94578810000000002</c:v>
                </c:pt>
                <c:pt idx="11753">
                  <c:v>0.94584597000000015</c:v>
                </c:pt>
                <c:pt idx="11754">
                  <c:v>0.94590395000000005</c:v>
                </c:pt>
                <c:pt idx="11755">
                  <c:v>0.94601981000000013</c:v>
                </c:pt>
                <c:pt idx="11756">
                  <c:v>0.94613508999999996</c:v>
                </c:pt>
                <c:pt idx="11757">
                  <c:v>0.9463666799999999</c:v>
                </c:pt>
                <c:pt idx="11758">
                  <c:v>0.94671424999999998</c:v>
                </c:pt>
                <c:pt idx="11759">
                  <c:v>0.94740857999999983</c:v>
                </c:pt>
                <c:pt idx="11760">
                  <c:v>0.94810313999999996</c:v>
                </c:pt>
                <c:pt idx="11761">
                  <c:v>0.94856598999999986</c:v>
                </c:pt>
                <c:pt idx="11762">
                  <c:v>0.9486238600000001</c:v>
                </c:pt>
                <c:pt idx="11763">
                  <c:v>0.94868173000000011</c:v>
                </c:pt>
                <c:pt idx="11764">
                  <c:v>0.94891297999999991</c:v>
                </c:pt>
                <c:pt idx="11765">
                  <c:v>0.94902872000000005</c:v>
                </c:pt>
                <c:pt idx="11766">
                  <c:v>0.94914458000000002</c:v>
                </c:pt>
                <c:pt idx="11767">
                  <c:v>0.94931842</c:v>
                </c:pt>
                <c:pt idx="11768">
                  <c:v>0.94937583000000014</c:v>
                </c:pt>
                <c:pt idx="11769">
                  <c:v>0.94966530000000005</c:v>
                </c:pt>
                <c:pt idx="11770">
                  <c:v>0.94995476000000001</c:v>
                </c:pt>
                <c:pt idx="11771">
                  <c:v>0.95001239999999987</c:v>
                </c:pt>
                <c:pt idx="11772">
                  <c:v>0.95024388000000004</c:v>
                </c:pt>
                <c:pt idx="11773">
                  <c:v>0.95030186999999999</c:v>
                </c:pt>
                <c:pt idx="11774">
                  <c:v>0.95041783999999996</c:v>
                </c:pt>
                <c:pt idx="11775">
                  <c:v>0.95053323999999983</c:v>
                </c:pt>
                <c:pt idx="11776">
                  <c:v>0.95064909000000009</c:v>
                </c:pt>
                <c:pt idx="11777">
                  <c:v>0.95076506000000005</c:v>
                </c:pt>
                <c:pt idx="11778">
                  <c:v>0.95099608000000002</c:v>
                </c:pt>
                <c:pt idx="11779">
                  <c:v>0.95111182000000005</c:v>
                </c:pt>
                <c:pt idx="11780">
                  <c:v>0.95122755999999997</c:v>
                </c:pt>
                <c:pt idx="11781">
                  <c:v>0.9513433</c:v>
                </c:pt>
                <c:pt idx="11782">
                  <c:v>0.95145928000000002</c:v>
                </c:pt>
                <c:pt idx="11783">
                  <c:v>0.95174886000000014</c:v>
                </c:pt>
                <c:pt idx="11784">
                  <c:v>0.95186424999999997</c:v>
                </c:pt>
                <c:pt idx="11785">
                  <c:v>0.95238520000000004</c:v>
                </c:pt>
                <c:pt idx="11786">
                  <c:v>0.95261691999999998</c:v>
                </c:pt>
                <c:pt idx="11787">
                  <c:v>0.95279030000000009</c:v>
                </c:pt>
                <c:pt idx="11788">
                  <c:v>0.95296391000000003</c:v>
                </c:pt>
                <c:pt idx="11789">
                  <c:v>0.95307953000000012</c:v>
                </c:pt>
                <c:pt idx="11790">
                  <c:v>0.95319527000000015</c:v>
                </c:pt>
                <c:pt idx="11791">
                  <c:v>0.95348485999999999</c:v>
                </c:pt>
                <c:pt idx="11792">
                  <c:v>0.95377386000000008</c:v>
                </c:pt>
                <c:pt idx="11793">
                  <c:v>0.95388983000000016</c:v>
                </c:pt>
                <c:pt idx="11794">
                  <c:v>0.95400556999999997</c:v>
                </c:pt>
                <c:pt idx="11795">
                  <c:v>0.95406355999999992</c:v>
                </c:pt>
                <c:pt idx="11796">
                  <c:v>0.95423670999999988</c:v>
                </c:pt>
                <c:pt idx="11797">
                  <c:v>0.95429458</c:v>
                </c:pt>
                <c:pt idx="11798">
                  <c:v>0.95441043000000003</c:v>
                </c:pt>
                <c:pt idx="11799">
                  <c:v>0.95464214999999997</c:v>
                </c:pt>
                <c:pt idx="11800">
                  <c:v>0.95493150000000004</c:v>
                </c:pt>
                <c:pt idx="11801">
                  <c:v>0.95498949000000011</c:v>
                </c:pt>
                <c:pt idx="11802">
                  <c:v>0.95522062000000008</c:v>
                </c:pt>
                <c:pt idx="11803">
                  <c:v>0.95527848999999998</c:v>
                </c:pt>
                <c:pt idx="11804">
                  <c:v>0.95539423000000012</c:v>
                </c:pt>
                <c:pt idx="11805">
                  <c:v>0.95545221999999996</c:v>
                </c:pt>
                <c:pt idx="11806">
                  <c:v>0.95562606000000005</c:v>
                </c:pt>
                <c:pt idx="11807">
                  <c:v>0.95568335000000004</c:v>
                </c:pt>
                <c:pt idx="11808">
                  <c:v>0.95597293000000005</c:v>
                </c:pt>
                <c:pt idx="11809">
                  <c:v>0.95603079999999996</c:v>
                </c:pt>
                <c:pt idx="11810">
                  <c:v>0.95614666000000004</c:v>
                </c:pt>
                <c:pt idx="11811">
                  <c:v>0.95620453000000005</c:v>
                </c:pt>
                <c:pt idx="11812">
                  <c:v>0.95626239999999985</c:v>
                </c:pt>
                <c:pt idx="11813">
                  <c:v>0.95637813999999999</c:v>
                </c:pt>
                <c:pt idx="11814">
                  <c:v>0.9566097400000001</c:v>
                </c:pt>
                <c:pt idx="11815">
                  <c:v>0.95666773000000005</c:v>
                </c:pt>
                <c:pt idx="11816">
                  <c:v>0.95678346999999997</c:v>
                </c:pt>
                <c:pt idx="11817">
                  <c:v>0.95695662000000004</c:v>
                </c:pt>
                <c:pt idx="11818">
                  <c:v>0.95718844000000003</c:v>
                </c:pt>
                <c:pt idx="11819">
                  <c:v>0.9573621699999999</c:v>
                </c:pt>
                <c:pt idx="11820">
                  <c:v>0.95794041000000008</c:v>
                </c:pt>
                <c:pt idx="11821">
                  <c:v>0.95799828000000009</c:v>
                </c:pt>
                <c:pt idx="11822">
                  <c:v>0.95817200999999996</c:v>
                </c:pt>
                <c:pt idx="11823">
                  <c:v>0.95828797999999993</c:v>
                </c:pt>
                <c:pt idx="11824">
                  <c:v>0.95869307000000015</c:v>
                </c:pt>
                <c:pt idx="11825">
                  <c:v>0.95886633999999993</c:v>
                </c:pt>
                <c:pt idx="11826">
                  <c:v>0.95898207999999996</c:v>
                </c:pt>
                <c:pt idx="11827">
                  <c:v>0.95904006000000008</c:v>
                </c:pt>
                <c:pt idx="11828">
                  <c:v>0.95909792999999999</c:v>
                </c:pt>
                <c:pt idx="11829">
                  <c:v>0.95915580000000011</c:v>
                </c:pt>
                <c:pt idx="11830">
                  <c:v>0.95927166000000008</c:v>
                </c:pt>
                <c:pt idx="11831">
                  <c:v>0.96025534000000001</c:v>
                </c:pt>
                <c:pt idx="11832">
                  <c:v>0.96031321000000003</c:v>
                </c:pt>
                <c:pt idx="11833">
                  <c:v>0.96042907000000011</c:v>
                </c:pt>
                <c:pt idx="11834">
                  <c:v>0.9604869399999999</c:v>
                </c:pt>
                <c:pt idx="11835">
                  <c:v>0.96066008999999997</c:v>
                </c:pt>
                <c:pt idx="11836">
                  <c:v>0.96094955000000015</c:v>
                </c:pt>
                <c:pt idx="11837">
                  <c:v>0.96112339999999996</c:v>
                </c:pt>
                <c:pt idx="11838">
                  <c:v>0.96118137999999997</c:v>
                </c:pt>
                <c:pt idx="11839">
                  <c:v>0.96129666000000003</c:v>
                </c:pt>
                <c:pt idx="11840">
                  <c:v>0.96141239999999972</c:v>
                </c:pt>
                <c:pt idx="11841">
                  <c:v>0.96147026999999996</c:v>
                </c:pt>
                <c:pt idx="11842">
                  <c:v>0.96181760999999999</c:v>
                </c:pt>
                <c:pt idx="11843">
                  <c:v>0.96193357999999984</c:v>
                </c:pt>
                <c:pt idx="11844">
                  <c:v>0.9621653</c:v>
                </c:pt>
                <c:pt idx="11845">
                  <c:v>0.96228033999999996</c:v>
                </c:pt>
                <c:pt idx="11846">
                  <c:v>0.96233833000000002</c:v>
                </c:pt>
                <c:pt idx="11847">
                  <c:v>0.96239631000000003</c:v>
                </c:pt>
                <c:pt idx="11848">
                  <c:v>0.96245429999999998</c:v>
                </c:pt>
                <c:pt idx="11849">
                  <c:v>0.96285962000000014</c:v>
                </c:pt>
                <c:pt idx="11850">
                  <c:v>0.96303276999999987</c:v>
                </c:pt>
                <c:pt idx="11851">
                  <c:v>0.96326413999999994</c:v>
                </c:pt>
                <c:pt idx="11852">
                  <c:v>0.96332224</c:v>
                </c:pt>
                <c:pt idx="11853">
                  <c:v>0.96355407000000004</c:v>
                </c:pt>
                <c:pt idx="11854">
                  <c:v>0.96366934999999998</c:v>
                </c:pt>
                <c:pt idx="11855">
                  <c:v>0.96378509000000012</c:v>
                </c:pt>
                <c:pt idx="11856">
                  <c:v>0.96384296000000003</c:v>
                </c:pt>
                <c:pt idx="11857">
                  <c:v>0.96390083000000015</c:v>
                </c:pt>
                <c:pt idx="11858">
                  <c:v>0.96395881000000017</c:v>
                </c:pt>
                <c:pt idx="11859">
                  <c:v>0.96401667999999996</c:v>
                </c:pt>
                <c:pt idx="11860">
                  <c:v>0.96407454999999997</c:v>
                </c:pt>
                <c:pt idx="11861">
                  <c:v>0.96424840000000012</c:v>
                </c:pt>
                <c:pt idx="11862">
                  <c:v>0.96447942000000009</c:v>
                </c:pt>
                <c:pt idx="11863">
                  <c:v>0.96488496999999984</c:v>
                </c:pt>
                <c:pt idx="11864">
                  <c:v>0.96494284000000008</c:v>
                </c:pt>
                <c:pt idx="11865">
                  <c:v>0.96500083000000014</c:v>
                </c:pt>
                <c:pt idx="11866">
                  <c:v>0.96529005999999995</c:v>
                </c:pt>
                <c:pt idx="11867">
                  <c:v>0.96552119999999997</c:v>
                </c:pt>
                <c:pt idx="11868">
                  <c:v>0.96569492999999995</c:v>
                </c:pt>
                <c:pt idx="11869">
                  <c:v>0.96575279999999997</c:v>
                </c:pt>
                <c:pt idx="11870">
                  <c:v>0.96581066999999998</c:v>
                </c:pt>
                <c:pt idx="11871">
                  <c:v>0.96662108000000013</c:v>
                </c:pt>
                <c:pt idx="11872">
                  <c:v>0.96743115000000002</c:v>
                </c:pt>
                <c:pt idx="11873">
                  <c:v>0.96748902000000003</c:v>
                </c:pt>
                <c:pt idx="11874">
                  <c:v>0.96766216999999988</c:v>
                </c:pt>
                <c:pt idx="11875">
                  <c:v>0.96783600999999997</c:v>
                </c:pt>
                <c:pt idx="11876">
                  <c:v>0.96795187000000016</c:v>
                </c:pt>
                <c:pt idx="11877">
                  <c:v>0.96800973999999995</c:v>
                </c:pt>
                <c:pt idx="11878">
                  <c:v>0.96835673</c:v>
                </c:pt>
                <c:pt idx="11879">
                  <c:v>0.96847258999999986</c:v>
                </c:pt>
                <c:pt idx="11880">
                  <c:v>0.96864631000000012</c:v>
                </c:pt>
                <c:pt idx="11881">
                  <c:v>0.96881993000000011</c:v>
                </c:pt>
                <c:pt idx="11882">
                  <c:v>0.96957223999999997</c:v>
                </c:pt>
                <c:pt idx="11883">
                  <c:v>0.96968810000000005</c:v>
                </c:pt>
                <c:pt idx="11884">
                  <c:v>0.97171344000000004</c:v>
                </c:pt>
                <c:pt idx="11885">
                  <c:v>0.97188658999999988</c:v>
                </c:pt>
                <c:pt idx="11886">
                  <c:v>0.97200244999999996</c:v>
                </c:pt>
                <c:pt idx="11887">
                  <c:v>0.97206031999999998</c:v>
                </c:pt>
              </c:numCache>
            </c:numRef>
          </c:xVal>
          <c:yVal>
            <c:numRef>
              <c:f>Sheet1!$E$2:$E$16767</c:f>
              <c:numCache>
                <c:formatCode>General</c:formatCode>
                <c:ptCount val="11888"/>
                <c:pt idx="0">
                  <c:v>0.33000000000000007</c:v>
                </c:pt>
                <c:pt idx="1">
                  <c:v>0.31000000000000005</c:v>
                </c:pt>
                <c:pt idx="2">
                  <c:v>0.31000000000000005</c:v>
                </c:pt>
                <c:pt idx="3">
                  <c:v>0.30000000000000004</c:v>
                </c:pt>
                <c:pt idx="4">
                  <c:v>0.5</c:v>
                </c:pt>
                <c:pt idx="5">
                  <c:v>6.09</c:v>
                </c:pt>
                <c:pt idx="6">
                  <c:v>9.9500000000000011</c:v>
                </c:pt>
                <c:pt idx="7">
                  <c:v>42.309999999999995</c:v>
                </c:pt>
                <c:pt idx="8">
                  <c:v>37.14</c:v>
                </c:pt>
                <c:pt idx="9">
                  <c:v>33.15</c:v>
                </c:pt>
                <c:pt idx="10">
                  <c:v>16.309999999999999</c:v>
                </c:pt>
                <c:pt idx="11">
                  <c:v>15.19</c:v>
                </c:pt>
                <c:pt idx="12">
                  <c:v>14.25</c:v>
                </c:pt>
                <c:pt idx="13">
                  <c:v>14.05</c:v>
                </c:pt>
                <c:pt idx="14">
                  <c:v>13.709999999999999</c:v>
                </c:pt>
                <c:pt idx="15">
                  <c:v>13.76</c:v>
                </c:pt>
                <c:pt idx="16">
                  <c:v>13.69</c:v>
                </c:pt>
                <c:pt idx="17">
                  <c:v>13.709999999999999</c:v>
                </c:pt>
                <c:pt idx="18">
                  <c:v>14.47</c:v>
                </c:pt>
                <c:pt idx="19">
                  <c:v>15.76</c:v>
                </c:pt>
                <c:pt idx="20">
                  <c:v>16.479999999999997</c:v>
                </c:pt>
                <c:pt idx="21">
                  <c:v>16.920000000000002</c:v>
                </c:pt>
                <c:pt idx="22">
                  <c:v>17.5</c:v>
                </c:pt>
                <c:pt idx="23">
                  <c:v>18.2</c:v>
                </c:pt>
                <c:pt idx="24">
                  <c:v>19.38</c:v>
                </c:pt>
                <c:pt idx="25">
                  <c:v>20.71</c:v>
                </c:pt>
                <c:pt idx="26">
                  <c:v>21.86</c:v>
                </c:pt>
                <c:pt idx="27">
                  <c:v>23.3</c:v>
                </c:pt>
                <c:pt idx="28">
                  <c:v>24.58</c:v>
                </c:pt>
                <c:pt idx="29">
                  <c:v>26.87</c:v>
                </c:pt>
                <c:pt idx="30">
                  <c:v>29.4</c:v>
                </c:pt>
                <c:pt idx="31">
                  <c:v>30.27</c:v>
                </c:pt>
                <c:pt idx="32">
                  <c:v>29.57</c:v>
                </c:pt>
                <c:pt idx="33">
                  <c:v>28.89</c:v>
                </c:pt>
                <c:pt idx="34">
                  <c:v>27.55</c:v>
                </c:pt>
                <c:pt idx="35">
                  <c:v>26.89</c:v>
                </c:pt>
                <c:pt idx="36">
                  <c:v>26.51</c:v>
                </c:pt>
                <c:pt idx="37">
                  <c:v>26.459999999999997</c:v>
                </c:pt>
                <c:pt idx="38">
                  <c:v>26.56</c:v>
                </c:pt>
                <c:pt idx="39">
                  <c:v>26.88</c:v>
                </c:pt>
                <c:pt idx="40">
                  <c:v>27.279999999999998</c:v>
                </c:pt>
                <c:pt idx="41">
                  <c:v>27.29</c:v>
                </c:pt>
                <c:pt idx="42">
                  <c:v>27.47</c:v>
                </c:pt>
                <c:pt idx="43">
                  <c:v>27.64</c:v>
                </c:pt>
                <c:pt idx="44">
                  <c:v>28.05</c:v>
                </c:pt>
                <c:pt idx="45">
                  <c:v>28.27</c:v>
                </c:pt>
                <c:pt idx="46">
                  <c:v>28.45</c:v>
                </c:pt>
                <c:pt idx="47">
                  <c:v>28.72</c:v>
                </c:pt>
                <c:pt idx="48">
                  <c:v>28.87</c:v>
                </c:pt>
                <c:pt idx="49">
                  <c:v>28.959999999999997</c:v>
                </c:pt>
                <c:pt idx="50">
                  <c:v>28.84</c:v>
                </c:pt>
                <c:pt idx="51">
                  <c:v>29.09</c:v>
                </c:pt>
                <c:pt idx="52">
                  <c:v>29.150000000000002</c:v>
                </c:pt>
                <c:pt idx="53">
                  <c:v>29.18</c:v>
                </c:pt>
                <c:pt idx="54">
                  <c:v>29.459999999999997</c:v>
                </c:pt>
                <c:pt idx="55">
                  <c:v>29.45</c:v>
                </c:pt>
                <c:pt idx="56">
                  <c:v>29.419999999999998</c:v>
                </c:pt>
                <c:pt idx="57">
                  <c:v>29.330000000000002</c:v>
                </c:pt>
                <c:pt idx="58">
                  <c:v>29.310000000000002</c:v>
                </c:pt>
                <c:pt idx="59">
                  <c:v>29.16</c:v>
                </c:pt>
                <c:pt idx="60">
                  <c:v>29.150000000000002</c:v>
                </c:pt>
                <c:pt idx="61">
                  <c:v>29.09</c:v>
                </c:pt>
                <c:pt idx="62">
                  <c:v>29.12</c:v>
                </c:pt>
                <c:pt idx="63">
                  <c:v>29.19</c:v>
                </c:pt>
                <c:pt idx="64">
                  <c:v>29.25</c:v>
                </c:pt>
                <c:pt idx="65">
                  <c:v>29.310000000000002</c:v>
                </c:pt>
                <c:pt idx="66">
                  <c:v>29.419999999999998</c:v>
                </c:pt>
                <c:pt idx="67">
                  <c:v>29.68</c:v>
                </c:pt>
                <c:pt idx="68">
                  <c:v>29.439999999999998</c:v>
                </c:pt>
                <c:pt idx="69">
                  <c:v>29.53</c:v>
                </c:pt>
                <c:pt idx="70">
                  <c:v>29.650000000000002</c:v>
                </c:pt>
                <c:pt idx="71">
                  <c:v>29.57</c:v>
                </c:pt>
                <c:pt idx="72">
                  <c:v>29.7</c:v>
                </c:pt>
                <c:pt idx="73">
                  <c:v>29.52</c:v>
                </c:pt>
                <c:pt idx="74">
                  <c:v>29.45</c:v>
                </c:pt>
                <c:pt idx="75">
                  <c:v>29.45</c:v>
                </c:pt>
                <c:pt idx="76">
                  <c:v>29.14</c:v>
                </c:pt>
                <c:pt idx="77">
                  <c:v>29.24</c:v>
                </c:pt>
                <c:pt idx="78">
                  <c:v>29.07</c:v>
                </c:pt>
                <c:pt idx="79">
                  <c:v>29.1</c:v>
                </c:pt>
                <c:pt idx="80">
                  <c:v>28.830000000000002</c:v>
                </c:pt>
                <c:pt idx="81">
                  <c:v>29.04</c:v>
                </c:pt>
                <c:pt idx="82">
                  <c:v>29.18</c:v>
                </c:pt>
                <c:pt idx="83">
                  <c:v>29.310000000000002</c:v>
                </c:pt>
                <c:pt idx="84">
                  <c:v>29.2</c:v>
                </c:pt>
                <c:pt idx="85">
                  <c:v>29.2</c:v>
                </c:pt>
                <c:pt idx="86">
                  <c:v>29.2</c:v>
                </c:pt>
                <c:pt idx="87">
                  <c:v>29.17</c:v>
                </c:pt>
                <c:pt idx="88">
                  <c:v>29.29</c:v>
                </c:pt>
                <c:pt idx="89">
                  <c:v>29.3</c:v>
                </c:pt>
                <c:pt idx="90">
                  <c:v>29.57</c:v>
                </c:pt>
                <c:pt idx="91">
                  <c:v>29.51</c:v>
                </c:pt>
                <c:pt idx="92">
                  <c:v>29.56</c:v>
                </c:pt>
                <c:pt idx="93">
                  <c:v>29.5</c:v>
                </c:pt>
                <c:pt idx="94">
                  <c:v>29.5</c:v>
                </c:pt>
                <c:pt idx="95">
                  <c:v>29.439999999999998</c:v>
                </c:pt>
                <c:pt idx="96">
                  <c:v>29.51</c:v>
                </c:pt>
                <c:pt idx="97">
                  <c:v>29.439999999999998</c:v>
                </c:pt>
                <c:pt idx="98">
                  <c:v>29.47</c:v>
                </c:pt>
                <c:pt idx="99">
                  <c:v>29.64</c:v>
                </c:pt>
                <c:pt idx="100">
                  <c:v>29.45</c:v>
                </c:pt>
                <c:pt idx="101">
                  <c:v>29.16</c:v>
                </c:pt>
                <c:pt idx="102">
                  <c:v>29.04</c:v>
                </c:pt>
                <c:pt idx="103">
                  <c:v>29.130000000000003</c:v>
                </c:pt>
                <c:pt idx="104">
                  <c:v>29.259999999999998</c:v>
                </c:pt>
                <c:pt idx="105">
                  <c:v>29.4</c:v>
                </c:pt>
                <c:pt idx="106">
                  <c:v>29.36</c:v>
                </c:pt>
                <c:pt idx="107">
                  <c:v>29.45</c:v>
                </c:pt>
                <c:pt idx="108">
                  <c:v>29.4</c:v>
                </c:pt>
                <c:pt idx="109">
                  <c:v>29.23</c:v>
                </c:pt>
                <c:pt idx="110">
                  <c:v>29.29</c:v>
                </c:pt>
                <c:pt idx="111">
                  <c:v>29.35</c:v>
                </c:pt>
                <c:pt idx="112">
                  <c:v>29.310000000000002</c:v>
                </c:pt>
                <c:pt idx="113">
                  <c:v>29.17</c:v>
                </c:pt>
                <c:pt idx="114">
                  <c:v>29.27</c:v>
                </c:pt>
                <c:pt idx="115">
                  <c:v>29.259999999999998</c:v>
                </c:pt>
                <c:pt idx="116">
                  <c:v>29.27</c:v>
                </c:pt>
                <c:pt idx="117">
                  <c:v>29.2</c:v>
                </c:pt>
                <c:pt idx="118">
                  <c:v>29.1</c:v>
                </c:pt>
                <c:pt idx="119">
                  <c:v>28.759999999999998</c:v>
                </c:pt>
                <c:pt idx="120">
                  <c:v>28.75</c:v>
                </c:pt>
                <c:pt idx="121">
                  <c:v>28.86</c:v>
                </c:pt>
                <c:pt idx="122">
                  <c:v>28.99</c:v>
                </c:pt>
                <c:pt idx="123">
                  <c:v>29.06</c:v>
                </c:pt>
                <c:pt idx="124">
                  <c:v>29.07</c:v>
                </c:pt>
                <c:pt idx="125">
                  <c:v>29</c:v>
                </c:pt>
                <c:pt idx="126">
                  <c:v>29.07</c:v>
                </c:pt>
                <c:pt idx="127">
                  <c:v>29.150000000000002</c:v>
                </c:pt>
                <c:pt idx="128">
                  <c:v>29.110000000000003</c:v>
                </c:pt>
                <c:pt idx="129">
                  <c:v>29.19</c:v>
                </c:pt>
                <c:pt idx="130">
                  <c:v>29.17</c:v>
                </c:pt>
                <c:pt idx="131">
                  <c:v>29.1</c:v>
                </c:pt>
                <c:pt idx="132">
                  <c:v>28.87</c:v>
                </c:pt>
                <c:pt idx="133">
                  <c:v>28.93</c:v>
                </c:pt>
                <c:pt idx="134">
                  <c:v>29.150000000000002</c:v>
                </c:pt>
                <c:pt idx="135">
                  <c:v>29.1</c:v>
                </c:pt>
                <c:pt idx="136">
                  <c:v>29.06</c:v>
                </c:pt>
                <c:pt idx="137">
                  <c:v>29.110000000000003</c:v>
                </c:pt>
                <c:pt idx="138">
                  <c:v>29.03</c:v>
                </c:pt>
                <c:pt idx="139">
                  <c:v>28.919999999999998</c:v>
                </c:pt>
                <c:pt idx="140">
                  <c:v>29.01</c:v>
                </c:pt>
                <c:pt idx="141">
                  <c:v>28.91</c:v>
                </c:pt>
                <c:pt idx="142">
                  <c:v>28.75</c:v>
                </c:pt>
                <c:pt idx="143">
                  <c:v>28.58</c:v>
                </c:pt>
                <c:pt idx="144">
                  <c:v>29.05</c:v>
                </c:pt>
                <c:pt idx="145">
                  <c:v>29.05</c:v>
                </c:pt>
                <c:pt idx="146">
                  <c:v>29.3</c:v>
                </c:pt>
                <c:pt idx="147">
                  <c:v>29.59</c:v>
                </c:pt>
                <c:pt idx="148">
                  <c:v>29.66</c:v>
                </c:pt>
                <c:pt idx="149">
                  <c:v>29.830000000000002</c:v>
                </c:pt>
                <c:pt idx="150">
                  <c:v>29.88</c:v>
                </c:pt>
                <c:pt idx="151">
                  <c:v>29.89</c:v>
                </c:pt>
                <c:pt idx="152">
                  <c:v>29.69</c:v>
                </c:pt>
                <c:pt idx="153">
                  <c:v>29.58</c:v>
                </c:pt>
                <c:pt idx="154">
                  <c:v>29.6</c:v>
                </c:pt>
                <c:pt idx="155">
                  <c:v>29.24</c:v>
                </c:pt>
                <c:pt idx="156">
                  <c:v>29.2</c:v>
                </c:pt>
                <c:pt idx="157">
                  <c:v>29.02</c:v>
                </c:pt>
                <c:pt idx="158">
                  <c:v>29.150000000000002</c:v>
                </c:pt>
                <c:pt idx="159">
                  <c:v>29.1</c:v>
                </c:pt>
                <c:pt idx="160">
                  <c:v>29.34</c:v>
                </c:pt>
                <c:pt idx="161">
                  <c:v>29.37</c:v>
                </c:pt>
                <c:pt idx="162">
                  <c:v>29.130000000000003</c:v>
                </c:pt>
                <c:pt idx="163">
                  <c:v>29.150000000000002</c:v>
                </c:pt>
                <c:pt idx="164">
                  <c:v>28.91</c:v>
                </c:pt>
                <c:pt idx="165">
                  <c:v>28.939999999999998</c:v>
                </c:pt>
                <c:pt idx="166">
                  <c:v>29.01</c:v>
                </c:pt>
                <c:pt idx="167">
                  <c:v>29.09</c:v>
                </c:pt>
                <c:pt idx="168">
                  <c:v>29.03</c:v>
                </c:pt>
                <c:pt idx="169">
                  <c:v>28.99</c:v>
                </c:pt>
                <c:pt idx="170">
                  <c:v>28.759999999999998</c:v>
                </c:pt>
                <c:pt idx="171">
                  <c:v>29</c:v>
                </c:pt>
                <c:pt idx="172">
                  <c:v>29.110000000000003</c:v>
                </c:pt>
                <c:pt idx="173">
                  <c:v>29.16</c:v>
                </c:pt>
                <c:pt idx="174">
                  <c:v>29.39</c:v>
                </c:pt>
                <c:pt idx="175">
                  <c:v>29.36</c:v>
                </c:pt>
                <c:pt idx="176">
                  <c:v>29.3</c:v>
                </c:pt>
                <c:pt idx="177">
                  <c:v>29.22</c:v>
                </c:pt>
                <c:pt idx="178">
                  <c:v>29.18</c:v>
                </c:pt>
                <c:pt idx="179">
                  <c:v>28.939999999999998</c:v>
                </c:pt>
                <c:pt idx="180">
                  <c:v>28.87</c:v>
                </c:pt>
                <c:pt idx="181">
                  <c:v>28.84</c:v>
                </c:pt>
                <c:pt idx="182">
                  <c:v>28.62</c:v>
                </c:pt>
                <c:pt idx="183">
                  <c:v>28.79</c:v>
                </c:pt>
                <c:pt idx="184">
                  <c:v>29.16</c:v>
                </c:pt>
                <c:pt idx="185">
                  <c:v>29.27</c:v>
                </c:pt>
                <c:pt idx="186">
                  <c:v>29.23</c:v>
                </c:pt>
                <c:pt idx="187">
                  <c:v>29.32</c:v>
                </c:pt>
                <c:pt idx="188">
                  <c:v>29.49</c:v>
                </c:pt>
                <c:pt idx="189">
                  <c:v>29.310000000000002</c:v>
                </c:pt>
                <c:pt idx="190">
                  <c:v>29.310000000000002</c:v>
                </c:pt>
                <c:pt idx="191">
                  <c:v>29.19</c:v>
                </c:pt>
                <c:pt idx="192">
                  <c:v>29.35</c:v>
                </c:pt>
                <c:pt idx="193">
                  <c:v>29.41</c:v>
                </c:pt>
                <c:pt idx="194">
                  <c:v>29.259999999999998</c:v>
                </c:pt>
                <c:pt idx="195">
                  <c:v>29.17</c:v>
                </c:pt>
                <c:pt idx="196">
                  <c:v>29.25</c:v>
                </c:pt>
                <c:pt idx="197">
                  <c:v>29.01</c:v>
                </c:pt>
                <c:pt idx="198">
                  <c:v>28.88</c:v>
                </c:pt>
                <c:pt idx="199">
                  <c:v>28.75</c:v>
                </c:pt>
                <c:pt idx="200">
                  <c:v>28.82</c:v>
                </c:pt>
                <c:pt idx="201">
                  <c:v>28.610000000000003</c:v>
                </c:pt>
                <c:pt idx="202">
                  <c:v>28.650000000000002</c:v>
                </c:pt>
                <c:pt idx="203">
                  <c:v>28.779999999999998</c:v>
                </c:pt>
                <c:pt idx="204">
                  <c:v>28.79</c:v>
                </c:pt>
                <c:pt idx="205">
                  <c:v>28.77</c:v>
                </c:pt>
                <c:pt idx="206">
                  <c:v>29.04</c:v>
                </c:pt>
                <c:pt idx="207">
                  <c:v>29.07</c:v>
                </c:pt>
                <c:pt idx="208">
                  <c:v>29.1</c:v>
                </c:pt>
                <c:pt idx="209">
                  <c:v>29.18</c:v>
                </c:pt>
                <c:pt idx="210">
                  <c:v>29.1</c:v>
                </c:pt>
                <c:pt idx="211">
                  <c:v>28.97</c:v>
                </c:pt>
                <c:pt idx="212">
                  <c:v>28.74</c:v>
                </c:pt>
                <c:pt idx="213">
                  <c:v>28.85</c:v>
                </c:pt>
                <c:pt idx="214">
                  <c:v>28.69</c:v>
                </c:pt>
                <c:pt idx="215">
                  <c:v>28.71</c:v>
                </c:pt>
                <c:pt idx="216">
                  <c:v>28.85</c:v>
                </c:pt>
                <c:pt idx="217">
                  <c:v>28.919999999999998</c:v>
                </c:pt>
                <c:pt idx="218">
                  <c:v>29.07</c:v>
                </c:pt>
                <c:pt idx="219">
                  <c:v>29.54</c:v>
                </c:pt>
                <c:pt idx="220">
                  <c:v>29.59</c:v>
                </c:pt>
                <c:pt idx="221">
                  <c:v>29.64</c:v>
                </c:pt>
                <c:pt idx="222">
                  <c:v>29.6</c:v>
                </c:pt>
                <c:pt idx="223">
                  <c:v>29.37</c:v>
                </c:pt>
                <c:pt idx="224">
                  <c:v>29.24</c:v>
                </c:pt>
                <c:pt idx="225">
                  <c:v>28.95</c:v>
                </c:pt>
                <c:pt idx="226">
                  <c:v>28.68</c:v>
                </c:pt>
                <c:pt idx="227">
                  <c:v>28.66</c:v>
                </c:pt>
                <c:pt idx="228">
                  <c:v>28.47</c:v>
                </c:pt>
                <c:pt idx="229">
                  <c:v>28.51</c:v>
                </c:pt>
                <c:pt idx="230">
                  <c:v>28.91</c:v>
                </c:pt>
                <c:pt idx="231">
                  <c:v>29.04</c:v>
                </c:pt>
                <c:pt idx="232">
                  <c:v>29.05</c:v>
                </c:pt>
                <c:pt idx="233">
                  <c:v>28.959999999999997</c:v>
                </c:pt>
                <c:pt idx="234">
                  <c:v>28.979999999999997</c:v>
                </c:pt>
                <c:pt idx="235">
                  <c:v>29.22</c:v>
                </c:pt>
                <c:pt idx="236">
                  <c:v>29.2</c:v>
                </c:pt>
                <c:pt idx="237">
                  <c:v>29.22</c:v>
                </c:pt>
                <c:pt idx="238">
                  <c:v>29.02</c:v>
                </c:pt>
                <c:pt idx="239">
                  <c:v>28.99</c:v>
                </c:pt>
                <c:pt idx="240">
                  <c:v>28.86</c:v>
                </c:pt>
                <c:pt idx="241">
                  <c:v>28.59</c:v>
                </c:pt>
                <c:pt idx="242">
                  <c:v>28.55</c:v>
                </c:pt>
                <c:pt idx="243">
                  <c:v>28.37</c:v>
                </c:pt>
                <c:pt idx="244">
                  <c:v>28.279999999999998</c:v>
                </c:pt>
                <c:pt idx="245">
                  <c:v>28.439999999999998</c:v>
                </c:pt>
                <c:pt idx="246">
                  <c:v>28.51</c:v>
                </c:pt>
                <c:pt idx="247">
                  <c:v>28.69</c:v>
                </c:pt>
                <c:pt idx="248">
                  <c:v>28.74</c:v>
                </c:pt>
                <c:pt idx="249">
                  <c:v>28.71</c:v>
                </c:pt>
                <c:pt idx="250">
                  <c:v>28.66</c:v>
                </c:pt>
                <c:pt idx="251">
                  <c:v>28.67</c:v>
                </c:pt>
                <c:pt idx="252">
                  <c:v>28.6</c:v>
                </c:pt>
                <c:pt idx="253">
                  <c:v>28.439999999999998</c:v>
                </c:pt>
                <c:pt idx="254">
                  <c:v>28.62</c:v>
                </c:pt>
                <c:pt idx="255">
                  <c:v>28.5</c:v>
                </c:pt>
                <c:pt idx="256">
                  <c:v>28.55</c:v>
                </c:pt>
                <c:pt idx="257">
                  <c:v>28.59</c:v>
                </c:pt>
                <c:pt idx="258">
                  <c:v>28.75</c:v>
                </c:pt>
                <c:pt idx="259">
                  <c:v>28.8</c:v>
                </c:pt>
                <c:pt idx="260">
                  <c:v>28.9</c:v>
                </c:pt>
                <c:pt idx="261">
                  <c:v>28.86</c:v>
                </c:pt>
                <c:pt idx="262">
                  <c:v>29.04</c:v>
                </c:pt>
                <c:pt idx="263">
                  <c:v>29</c:v>
                </c:pt>
                <c:pt idx="264">
                  <c:v>29.12</c:v>
                </c:pt>
                <c:pt idx="265">
                  <c:v>29.18</c:v>
                </c:pt>
                <c:pt idx="266">
                  <c:v>29.35</c:v>
                </c:pt>
                <c:pt idx="267">
                  <c:v>29.310000000000002</c:v>
                </c:pt>
                <c:pt idx="268">
                  <c:v>29.38</c:v>
                </c:pt>
                <c:pt idx="269">
                  <c:v>29.39</c:v>
                </c:pt>
                <c:pt idx="270">
                  <c:v>29.23</c:v>
                </c:pt>
                <c:pt idx="271">
                  <c:v>29.22</c:v>
                </c:pt>
                <c:pt idx="272">
                  <c:v>29.17</c:v>
                </c:pt>
                <c:pt idx="273">
                  <c:v>29.23</c:v>
                </c:pt>
                <c:pt idx="274">
                  <c:v>29.27</c:v>
                </c:pt>
                <c:pt idx="275">
                  <c:v>29.23</c:v>
                </c:pt>
                <c:pt idx="276">
                  <c:v>28.99</c:v>
                </c:pt>
                <c:pt idx="277">
                  <c:v>28.9</c:v>
                </c:pt>
                <c:pt idx="278">
                  <c:v>28.77</c:v>
                </c:pt>
                <c:pt idx="279">
                  <c:v>28.53</c:v>
                </c:pt>
                <c:pt idx="280">
                  <c:v>28.419999999999998</c:v>
                </c:pt>
                <c:pt idx="281">
                  <c:v>28.610000000000003</c:v>
                </c:pt>
                <c:pt idx="282">
                  <c:v>28.75</c:v>
                </c:pt>
                <c:pt idx="283">
                  <c:v>28.979999999999997</c:v>
                </c:pt>
                <c:pt idx="284">
                  <c:v>28.97</c:v>
                </c:pt>
                <c:pt idx="285">
                  <c:v>29.09</c:v>
                </c:pt>
                <c:pt idx="286">
                  <c:v>29.34</c:v>
                </c:pt>
                <c:pt idx="287">
                  <c:v>29.18</c:v>
                </c:pt>
                <c:pt idx="288">
                  <c:v>29.36</c:v>
                </c:pt>
                <c:pt idx="289">
                  <c:v>29.130000000000003</c:v>
                </c:pt>
                <c:pt idx="290">
                  <c:v>29.09</c:v>
                </c:pt>
                <c:pt idx="291">
                  <c:v>28.82</c:v>
                </c:pt>
                <c:pt idx="292">
                  <c:v>28.959999999999997</c:v>
                </c:pt>
                <c:pt idx="293">
                  <c:v>28.810000000000002</c:v>
                </c:pt>
                <c:pt idx="294">
                  <c:v>28.88</c:v>
                </c:pt>
                <c:pt idx="295">
                  <c:v>28.79</c:v>
                </c:pt>
                <c:pt idx="296">
                  <c:v>28.479999999999997</c:v>
                </c:pt>
                <c:pt idx="297">
                  <c:v>28.59</c:v>
                </c:pt>
                <c:pt idx="298">
                  <c:v>28.32</c:v>
                </c:pt>
                <c:pt idx="299">
                  <c:v>28.4</c:v>
                </c:pt>
                <c:pt idx="300">
                  <c:v>28.419999999999998</c:v>
                </c:pt>
                <c:pt idx="301">
                  <c:v>28.62</c:v>
                </c:pt>
                <c:pt idx="302">
                  <c:v>28.35</c:v>
                </c:pt>
                <c:pt idx="303">
                  <c:v>28.259999999999998</c:v>
                </c:pt>
                <c:pt idx="304">
                  <c:v>28.459999999999997</c:v>
                </c:pt>
                <c:pt idx="305">
                  <c:v>28.650000000000002</c:v>
                </c:pt>
                <c:pt idx="306">
                  <c:v>28.55</c:v>
                </c:pt>
                <c:pt idx="307">
                  <c:v>28.67</c:v>
                </c:pt>
                <c:pt idx="308">
                  <c:v>28.62</c:v>
                </c:pt>
                <c:pt idx="309">
                  <c:v>28.8</c:v>
                </c:pt>
                <c:pt idx="310">
                  <c:v>28.779999999999998</c:v>
                </c:pt>
                <c:pt idx="311">
                  <c:v>28.959999999999997</c:v>
                </c:pt>
                <c:pt idx="312">
                  <c:v>28.93</c:v>
                </c:pt>
                <c:pt idx="313">
                  <c:v>29.02</c:v>
                </c:pt>
                <c:pt idx="314">
                  <c:v>29.2</c:v>
                </c:pt>
                <c:pt idx="315">
                  <c:v>29.43</c:v>
                </c:pt>
                <c:pt idx="316">
                  <c:v>29.39</c:v>
                </c:pt>
                <c:pt idx="317">
                  <c:v>29.51</c:v>
                </c:pt>
                <c:pt idx="318">
                  <c:v>29.39</c:v>
                </c:pt>
                <c:pt idx="319">
                  <c:v>29.19</c:v>
                </c:pt>
                <c:pt idx="320">
                  <c:v>29.39</c:v>
                </c:pt>
                <c:pt idx="321">
                  <c:v>29.24</c:v>
                </c:pt>
                <c:pt idx="322">
                  <c:v>29.21</c:v>
                </c:pt>
                <c:pt idx="323">
                  <c:v>29.25</c:v>
                </c:pt>
                <c:pt idx="324">
                  <c:v>29.479999999999997</c:v>
                </c:pt>
                <c:pt idx="325">
                  <c:v>29.41</c:v>
                </c:pt>
                <c:pt idx="326">
                  <c:v>29.2</c:v>
                </c:pt>
                <c:pt idx="327">
                  <c:v>29.08</c:v>
                </c:pt>
                <c:pt idx="328">
                  <c:v>28.959999999999997</c:v>
                </c:pt>
                <c:pt idx="329">
                  <c:v>28.9</c:v>
                </c:pt>
                <c:pt idx="330">
                  <c:v>28.82</c:v>
                </c:pt>
                <c:pt idx="331">
                  <c:v>28.830000000000002</c:v>
                </c:pt>
                <c:pt idx="332">
                  <c:v>28.6</c:v>
                </c:pt>
                <c:pt idx="333">
                  <c:v>28.3</c:v>
                </c:pt>
                <c:pt idx="334">
                  <c:v>28.04</c:v>
                </c:pt>
                <c:pt idx="335">
                  <c:v>27.6</c:v>
                </c:pt>
                <c:pt idx="336">
                  <c:v>27.69</c:v>
                </c:pt>
                <c:pt idx="337">
                  <c:v>27.650000000000002</c:v>
                </c:pt>
                <c:pt idx="338">
                  <c:v>27.69</c:v>
                </c:pt>
                <c:pt idx="339">
                  <c:v>27.71</c:v>
                </c:pt>
                <c:pt idx="340">
                  <c:v>27.82</c:v>
                </c:pt>
                <c:pt idx="341">
                  <c:v>28.14</c:v>
                </c:pt>
                <c:pt idx="342">
                  <c:v>28.22</c:v>
                </c:pt>
                <c:pt idx="343">
                  <c:v>28.43</c:v>
                </c:pt>
                <c:pt idx="344">
                  <c:v>28.53</c:v>
                </c:pt>
                <c:pt idx="345">
                  <c:v>28.84</c:v>
                </c:pt>
                <c:pt idx="346">
                  <c:v>28.8</c:v>
                </c:pt>
                <c:pt idx="347">
                  <c:v>29.04</c:v>
                </c:pt>
                <c:pt idx="348">
                  <c:v>28.939999999999998</c:v>
                </c:pt>
                <c:pt idx="349">
                  <c:v>28.95</c:v>
                </c:pt>
                <c:pt idx="350">
                  <c:v>29.12</c:v>
                </c:pt>
                <c:pt idx="351">
                  <c:v>29.130000000000003</c:v>
                </c:pt>
                <c:pt idx="352">
                  <c:v>29.05</c:v>
                </c:pt>
                <c:pt idx="353">
                  <c:v>29.03</c:v>
                </c:pt>
                <c:pt idx="354">
                  <c:v>28.810000000000002</c:v>
                </c:pt>
                <c:pt idx="355">
                  <c:v>28.810000000000002</c:v>
                </c:pt>
                <c:pt idx="356">
                  <c:v>28.72</c:v>
                </c:pt>
                <c:pt idx="357">
                  <c:v>28.77</c:v>
                </c:pt>
                <c:pt idx="358">
                  <c:v>29</c:v>
                </c:pt>
                <c:pt idx="359">
                  <c:v>28.73</c:v>
                </c:pt>
                <c:pt idx="360">
                  <c:v>28.77</c:v>
                </c:pt>
                <c:pt idx="361">
                  <c:v>28.630000000000003</c:v>
                </c:pt>
                <c:pt idx="362">
                  <c:v>28.74</c:v>
                </c:pt>
                <c:pt idx="363">
                  <c:v>28.71</c:v>
                </c:pt>
                <c:pt idx="364">
                  <c:v>28.67</c:v>
                </c:pt>
                <c:pt idx="365">
                  <c:v>28.87</c:v>
                </c:pt>
                <c:pt idx="366">
                  <c:v>28.86</c:v>
                </c:pt>
                <c:pt idx="367">
                  <c:v>28.959999999999997</c:v>
                </c:pt>
                <c:pt idx="368">
                  <c:v>29.23</c:v>
                </c:pt>
                <c:pt idx="369">
                  <c:v>29.35</c:v>
                </c:pt>
                <c:pt idx="370">
                  <c:v>29.57</c:v>
                </c:pt>
                <c:pt idx="371">
                  <c:v>29.72</c:v>
                </c:pt>
                <c:pt idx="372">
                  <c:v>29.54</c:v>
                </c:pt>
                <c:pt idx="373">
                  <c:v>29.25</c:v>
                </c:pt>
                <c:pt idx="374">
                  <c:v>29.24</c:v>
                </c:pt>
                <c:pt idx="375">
                  <c:v>29.37</c:v>
                </c:pt>
                <c:pt idx="376">
                  <c:v>29.23</c:v>
                </c:pt>
                <c:pt idx="377">
                  <c:v>29.04</c:v>
                </c:pt>
                <c:pt idx="378">
                  <c:v>28.72</c:v>
                </c:pt>
                <c:pt idx="379">
                  <c:v>28.6</c:v>
                </c:pt>
                <c:pt idx="380">
                  <c:v>28.43</c:v>
                </c:pt>
                <c:pt idx="381">
                  <c:v>28.16</c:v>
                </c:pt>
                <c:pt idx="382">
                  <c:v>28.22</c:v>
                </c:pt>
                <c:pt idx="383">
                  <c:v>28.53</c:v>
                </c:pt>
                <c:pt idx="384">
                  <c:v>28.419999999999998</c:v>
                </c:pt>
                <c:pt idx="385">
                  <c:v>28.52</c:v>
                </c:pt>
                <c:pt idx="386">
                  <c:v>28.7</c:v>
                </c:pt>
                <c:pt idx="387">
                  <c:v>28.57</c:v>
                </c:pt>
                <c:pt idx="388">
                  <c:v>28.53</c:v>
                </c:pt>
                <c:pt idx="389">
                  <c:v>28.59</c:v>
                </c:pt>
                <c:pt idx="390">
                  <c:v>28.66</c:v>
                </c:pt>
                <c:pt idx="391">
                  <c:v>28.93</c:v>
                </c:pt>
                <c:pt idx="392">
                  <c:v>28.759999999999998</c:v>
                </c:pt>
                <c:pt idx="393">
                  <c:v>28.610000000000003</c:v>
                </c:pt>
                <c:pt idx="394">
                  <c:v>28.88</c:v>
                </c:pt>
                <c:pt idx="395">
                  <c:v>29.130000000000003</c:v>
                </c:pt>
                <c:pt idx="396">
                  <c:v>29.22</c:v>
                </c:pt>
                <c:pt idx="397">
                  <c:v>28.97</c:v>
                </c:pt>
                <c:pt idx="398">
                  <c:v>29.08</c:v>
                </c:pt>
                <c:pt idx="399">
                  <c:v>28.919999999999998</c:v>
                </c:pt>
                <c:pt idx="400">
                  <c:v>28.87</c:v>
                </c:pt>
                <c:pt idx="401">
                  <c:v>28.85</c:v>
                </c:pt>
                <c:pt idx="402">
                  <c:v>29.06</c:v>
                </c:pt>
                <c:pt idx="403">
                  <c:v>28.86</c:v>
                </c:pt>
                <c:pt idx="404">
                  <c:v>29.17</c:v>
                </c:pt>
                <c:pt idx="405">
                  <c:v>29.32</c:v>
                </c:pt>
                <c:pt idx="406">
                  <c:v>29.259999999999998</c:v>
                </c:pt>
                <c:pt idx="407">
                  <c:v>29.06</c:v>
                </c:pt>
                <c:pt idx="408">
                  <c:v>28.86</c:v>
                </c:pt>
                <c:pt idx="409">
                  <c:v>28.89</c:v>
                </c:pt>
                <c:pt idx="410">
                  <c:v>28.66</c:v>
                </c:pt>
                <c:pt idx="411">
                  <c:v>28.759999999999998</c:v>
                </c:pt>
                <c:pt idx="412">
                  <c:v>28.89</c:v>
                </c:pt>
                <c:pt idx="413">
                  <c:v>28.97</c:v>
                </c:pt>
                <c:pt idx="414">
                  <c:v>29.01</c:v>
                </c:pt>
                <c:pt idx="415">
                  <c:v>29.19</c:v>
                </c:pt>
                <c:pt idx="416">
                  <c:v>29.05</c:v>
                </c:pt>
                <c:pt idx="417">
                  <c:v>29.06</c:v>
                </c:pt>
                <c:pt idx="418">
                  <c:v>29.01</c:v>
                </c:pt>
                <c:pt idx="419">
                  <c:v>28.93</c:v>
                </c:pt>
                <c:pt idx="420">
                  <c:v>28.79</c:v>
                </c:pt>
                <c:pt idx="421">
                  <c:v>28.5</c:v>
                </c:pt>
                <c:pt idx="422">
                  <c:v>28.39</c:v>
                </c:pt>
                <c:pt idx="423">
                  <c:v>28.22</c:v>
                </c:pt>
                <c:pt idx="424">
                  <c:v>28.150000000000002</c:v>
                </c:pt>
                <c:pt idx="425">
                  <c:v>27.959999999999997</c:v>
                </c:pt>
                <c:pt idx="426">
                  <c:v>28.110000000000003</c:v>
                </c:pt>
                <c:pt idx="427">
                  <c:v>28.27</c:v>
                </c:pt>
                <c:pt idx="428">
                  <c:v>28.24</c:v>
                </c:pt>
                <c:pt idx="429">
                  <c:v>28.6</c:v>
                </c:pt>
                <c:pt idx="430">
                  <c:v>28.68</c:v>
                </c:pt>
                <c:pt idx="431">
                  <c:v>28.810000000000002</c:v>
                </c:pt>
                <c:pt idx="432">
                  <c:v>28.810000000000002</c:v>
                </c:pt>
                <c:pt idx="433">
                  <c:v>28.91</c:v>
                </c:pt>
                <c:pt idx="434">
                  <c:v>28.69</c:v>
                </c:pt>
                <c:pt idx="435">
                  <c:v>28.439999999999998</c:v>
                </c:pt>
                <c:pt idx="436">
                  <c:v>28.34</c:v>
                </c:pt>
                <c:pt idx="437">
                  <c:v>28.37</c:v>
                </c:pt>
                <c:pt idx="438">
                  <c:v>28.09</c:v>
                </c:pt>
                <c:pt idx="439">
                  <c:v>28.459999999999997</c:v>
                </c:pt>
                <c:pt idx="440">
                  <c:v>28.53</c:v>
                </c:pt>
                <c:pt idx="441">
                  <c:v>28.650000000000002</c:v>
                </c:pt>
                <c:pt idx="442">
                  <c:v>28.64</c:v>
                </c:pt>
                <c:pt idx="443">
                  <c:v>28.7</c:v>
                </c:pt>
                <c:pt idx="444">
                  <c:v>28.72</c:v>
                </c:pt>
                <c:pt idx="445">
                  <c:v>28.87</c:v>
                </c:pt>
                <c:pt idx="446">
                  <c:v>28.67</c:v>
                </c:pt>
                <c:pt idx="447">
                  <c:v>28.630000000000003</c:v>
                </c:pt>
                <c:pt idx="448">
                  <c:v>28.830000000000002</c:v>
                </c:pt>
                <c:pt idx="449">
                  <c:v>28.75</c:v>
                </c:pt>
                <c:pt idx="450">
                  <c:v>28.830000000000002</c:v>
                </c:pt>
                <c:pt idx="451">
                  <c:v>28.72</c:v>
                </c:pt>
                <c:pt idx="452">
                  <c:v>28.6</c:v>
                </c:pt>
                <c:pt idx="453">
                  <c:v>28.73</c:v>
                </c:pt>
                <c:pt idx="454">
                  <c:v>28.68</c:v>
                </c:pt>
                <c:pt idx="455">
                  <c:v>28.66</c:v>
                </c:pt>
                <c:pt idx="456">
                  <c:v>28.95</c:v>
                </c:pt>
                <c:pt idx="457">
                  <c:v>28.9</c:v>
                </c:pt>
                <c:pt idx="458">
                  <c:v>28.73</c:v>
                </c:pt>
                <c:pt idx="459">
                  <c:v>28.39</c:v>
                </c:pt>
                <c:pt idx="460">
                  <c:v>27.57</c:v>
                </c:pt>
                <c:pt idx="461">
                  <c:v>26.41</c:v>
                </c:pt>
                <c:pt idx="462">
                  <c:v>25.52</c:v>
                </c:pt>
                <c:pt idx="463">
                  <c:v>24.38</c:v>
                </c:pt>
                <c:pt idx="464">
                  <c:v>23.54</c:v>
                </c:pt>
                <c:pt idx="465">
                  <c:v>22.86</c:v>
                </c:pt>
                <c:pt idx="466">
                  <c:v>22.12</c:v>
                </c:pt>
                <c:pt idx="467">
                  <c:v>21.77</c:v>
                </c:pt>
                <c:pt idx="468">
                  <c:v>21.71</c:v>
                </c:pt>
                <c:pt idx="469">
                  <c:v>21.58</c:v>
                </c:pt>
                <c:pt idx="470">
                  <c:v>21.24</c:v>
                </c:pt>
                <c:pt idx="471">
                  <c:v>21.130000000000003</c:v>
                </c:pt>
                <c:pt idx="472">
                  <c:v>20.959999999999997</c:v>
                </c:pt>
                <c:pt idx="473">
                  <c:v>20.7</c:v>
                </c:pt>
                <c:pt idx="474">
                  <c:v>20.6</c:v>
                </c:pt>
                <c:pt idx="475">
                  <c:v>20.3</c:v>
                </c:pt>
                <c:pt idx="476">
                  <c:v>20.03</c:v>
                </c:pt>
                <c:pt idx="477">
                  <c:v>19.84</c:v>
                </c:pt>
                <c:pt idx="478">
                  <c:v>19.77</c:v>
                </c:pt>
                <c:pt idx="479">
                  <c:v>19.899999999999999</c:v>
                </c:pt>
                <c:pt idx="480">
                  <c:v>19.899999999999999</c:v>
                </c:pt>
                <c:pt idx="481">
                  <c:v>19.75</c:v>
                </c:pt>
                <c:pt idx="482">
                  <c:v>20.059999999999999</c:v>
                </c:pt>
                <c:pt idx="483">
                  <c:v>20.56</c:v>
                </c:pt>
                <c:pt idx="484">
                  <c:v>20.779999999999998</c:v>
                </c:pt>
                <c:pt idx="485">
                  <c:v>20.53</c:v>
                </c:pt>
                <c:pt idx="486">
                  <c:v>20.53</c:v>
                </c:pt>
                <c:pt idx="487">
                  <c:v>20.41</c:v>
                </c:pt>
                <c:pt idx="488">
                  <c:v>20.25</c:v>
                </c:pt>
                <c:pt idx="489">
                  <c:v>20.079999999999995</c:v>
                </c:pt>
                <c:pt idx="490">
                  <c:v>19.989999999999991</c:v>
                </c:pt>
                <c:pt idx="491">
                  <c:v>19.959999999999997</c:v>
                </c:pt>
                <c:pt idx="492">
                  <c:v>20.05</c:v>
                </c:pt>
                <c:pt idx="493">
                  <c:v>20.09</c:v>
                </c:pt>
                <c:pt idx="494">
                  <c:v>20.02</c:v>
                </c:pt>
                <c:pt idx="495">
                  <c:v>20.14</c:v>
                </c:pt>
                <c:pt idx="496">
                  <c:v>20.309999999999999</c:v>
                </c:pt>
                <c:pt idx="497">
                  <c:v>20.68</c:v>
                </c:pt>
                <c:pt idx="498">
                  <c:v>20.86</c:v>
                </c:pt>
                <c:pt idx="499">
                  <c:v>21.08</c:v>
                </c:pt>
                <c:pt idx="500">
                  <c:v>21.18</c:v>
                </c:pt>
                <c:pt idx="501">
                  <c:v>21.19</c:v>
                </c:pt>
                <c:pt idx="502">
                  <c:v>21.23</c:v>
                </c:pt>
                <c:pt idx="503">
                  <c:v>21.479999999999997</c:v>
                </c:pt>
                <c:pt idx="504">
                  <c:v>21.630000000000003</c:v>
                </c:pt>
                <c:pt idx="505">
                  <c:v>21.66</c:v>
                </c:pt>
                <c:pt idx="506">
                  <c:v>21.95</c:v>
                </c:pt>
                <c:pt idx="507">
                  <c:v>22.18</c:v>
                </c:pt>
                <c:pt idx="508">
                  <c:v>22.34</c:v>
                </c:pt>
                <c:pt idx="509">
                  <c:v>22.56</c:v>
                </c:pt>
                <c:pt idx="510">
                  <c:v>22.5</c:v>
                </c:pt>
                <c:pt idx="511">
                  <c:v>22.45</c:v>
                </c:pt>
                <c:pt idx="512">
                  <c:v>22.51</c:v>
                </c:pt>
                <c:pt idx="513">
                  <c:v>22.55</c:v>
                </c:pt>
                <c:pt idx="514">
                  <c:v>22.74</c:v>
                </c:pt>
                <c:pt idx="515">
                  <c:v>23</c:v>
                </c:pt>
                <c:pt idx="516">
                  <c:v>23.09</c:v>
                </c:pt>
                <c:pt idx="517">
                  <c:v>23.05</c:v>
                </c:pt>
                <c:pt idx="518">
                  <c:v>23.05</c:v>
                </c:pt>
                <c:pt idx="519">
                  <c:v>22.91</c:v>
                </c:pt>
                <c:pt idx="520">
                  <c:v>22.830000000000002</c:v>
                </c:pt>
                <c:pt idx="521">
                  <c:v>22.85</c:v>
                </c:pt>
                <c:pt idx="522">
                  <c:v>22.7</c:v>
                </c:pt>
                <c:pt idx="523">
                  <c:v>22.6</c:v>
                </c:pt>
                <c:pt idx="524">
                  <c:v>22.52</c:v>
                </c:pt>
                <c:pt idx="525">
                  <c:v>22.35</c:v>
                </c:pt>
                <c:pt idx="526">
                  <c:v>22.25</c:v>
                </c:pt>
                <c:pt idx="527">
                  <c:v>22.39</c:v>
                </c:pt>
                <c:pt idx="528">
                  <c:v>22.66</c:v>
                </c:pt>
                <c:pt idx="529">
                  <c:v>22.8</c:v>
                </c:pt>
                <c:pt idx="530">
                  <c:v>22.830000000000002</c:v>
                </c:pt>
                <c:pt idx="531">
                  <c:v>22.939999999999998</c:v>
                </c:pt>
                <c:pt idx="532">
                  <c:v>23.110000000000003</c:v>
                </c:pt>
                <c:pt idx="533">
                  <c:v>23.38</c:v>
                </c:pt>
                <c:pt idx="534">
                  <c:v>23.47</c:v>
                </c:pt>
                <c:pt idx="535">
                  <c:v>23.41</c:v>
                </c:pt>
                <c:pt idx="536">
                  <c:v>23.45</c:v>
                </c:pt>
                <c:pt idx="537">
                  <c:v>23.3</c:v>
                </c:pt>
                <c:pt idx="538">
                  <c:v>23.27</c:v>
                </c:pt>
                <c:pt idx="539">
                  <c:v>23.16</c:v>
                </c:pt>
                <c:pt idx="540">
                  <c:v>23.16</c:v>
                </c:pt>
                <c:pt idx="541">
                  <c:v>23.09</c:v>
                </c:pt>
                <c:pt idx="542">
                  <c:v>23.05</c:v>
                </c:pt>
                <c:pt idx="543">
                  <c:v>23.17</c:v>
                </c:pt>
                <c:pt idx="544">
                  <c:v>23.09</c:v>
                </c:pt>
                <c:pt idx="545">
                  <c:v>23.14</c:v>
                </c:pt>
                <c:pt idx="546">
                  <c:v>23.150000000000002</c:v>
                </c:pt>
                <c:pt idx="547">
                  <c:v>23.05</c:v>
                </c:pt>
                <c:pt idx="548">
                  <c:v>22.830000000000002</c:v>
                </c:pt>
                <c:pt idx="549">
                  <c:v>22.59</c:v>
                </c:pt>
                <c:pt idx="550">
                  <c:v>22.62</c:v>
                </c:pt>
                <c:pt idx="551">
                  <c:v>22.86</c:v>
                </c:pt>
                <c:pt idx="552">
                  <c:v>22.87</c:v>
                </c:pt>
                <c:pt idx="553">
                  <c:v>22.86</c:v>
                </c:pt>
                <c:pt idx="554">
                  <c:v>22.95</c:v>
                </c:pt>
                <c:pt idx="555">
                  <c:v>22.79</c:v>
                </c:pt>
                <c:pt idx="556">
                  <c:v>22.62</c:v>
                </c:pt>
                <c:pt idx="557">
                  <c:v>22.6</c:v>
                </c:pt>
                <c:pt idx="558">
                  <c:v>22.8</c:v>
                </c:pt>
                <c:pt idx="559">
                  <c:v>22.830000000000002</c:v>
                </c:pt>
                <c:pt idx="560">
                  <c:v>22.69</c:v>
                </c:pt>
                <c:pt idx="561">
                  <c:v>22.53</c:v>
                </c:pt>
                <c:pt idx="562">
                  <c:v>22.64</c:v>
                </c:pt>
                <c:pt idx="563">
                  <c:v>22.59</c:v>
                </c:pt>
                <c:pt idx="564">
                  <c:v>22.71</c:v>
                </c:pt>
                <c:pt idx="565">
                  <c:v>22.77</c:v>
                </c:pt>
                <c:pt idx="566">
                  <c:v>22.82</c:v>
                </c:pt>
                <c:pt idx="567">
                  <c:v>22.71</c:v>
                </c:pt>
                <c:pt idx="568">
                  <c:v>22.919999999999998</c:v>
                </c:pt>
                <c:pt idx="569">
                  <c:v>23.14</c:v>
                </c:pt>
                <c:pt idx="570">
                  <c:v>23.21</c:v>
                </c:pt>
                <c:pt idx="571">
                  <c:v>23.04</c:v>
                </c:pt>
                <c:pt idx="572">
                  <c:v>22.87</c:v>
                </c:pt>
                <c:pt idx="573">
                  <c:v>22.95</c:v>
                </c:pt>
                <c:pt idx="574">
                  <c:v>22.939999999999998</c:v>
                </c:pt>
                <c:pt idx="575">
                  <c:v>23.01</c:v>
                </c:pt>
                <c:pt idx="576">
                  <c:v>22.85</c:v>
                </c:pt>
                <c:pt idx="577">
                  <c:v>22.919999999999998</c:v>
                </c:pt>
                <c:pt idx="578">
                  <c:v>22.74</c:v>
                </c:pt>
                <c:pt idx="579">
                  <c:v>22.45</c:v>
                </c:pt>
                <c:pt idx="580">
                  <c:v>22.19</c:v>
                </c:pt>
                <c:pt idx="581">
                  <c:v>22.43</c:v>
                </c:pt>
                <c:pt idx="582">
                  <c:v>22.439999999999998</c:v>
                </c:pt>
                <c:pt idx="583">
                  <c:v>22.57</c:v>
                </c:pt>
                <c:pt idx="584">
                  <c:v>22.419999999999998</c:v>
                </c:pt>
                <c:pt idx="585">
                  <c:v>22.459999999999997</c:v>
                </c:pt>
                <c:pt idx="586">
                  <c:v>22.74</c:v>
                </c:pt>
                <c:pt idx="587">
                  <c:v>22.810000000000002</c:v>
                </c:pt>
                <c:pt idx="588">
                  <c:v>23.03</c:v>
                </c:pt>
                <c:pt idx="589">
                  <c:v>23.1</c:v>
                </c:pt>
                <c:pt idx="590">
                  <c:v>23.16</c:v>
                </c:pt>
                <c:pt idx="591">
                  <c:v>23.41</c:v>
                </c:pt>
                <c:pt idx="592">
                  <c:v>23.419999999999998</c:v>
                </c:pt>
                <c:pt idx="593">
                  <c:v>23.47</c:v>
                </c:pt>
                <c:pt idx="594">
                  <c:v>23.68</c:v>
                </c:pt>
                <c:pt idx="595">
                  <c:v>23.69</c:v>
                </c:pt>
                <c:pt idx="596">
                  <c:v>23.439999999999998</c:v>
                </c:pt>
                <c:pt idx="597">
                  <c:v>23.23</c:v>
                </c:pt>
                <c:pt idx="598">
                  <c:v>23.1</c:v>
                </c:pt>
                <c:pt idx="599">
                  <c:v>23.150000000000002</c:v>
                </c:pt>
                <c:pt idx="600">
                  <c:v>23.08</c:v>
                </c:pt>
                <c:pt idx="601">
                  <c:v>22.88</c:v>
                </c:pt>
                <c:pt idx="602">
                  <c:v>23.02</c:v>
                </c:pt>
                <c:pt idx="603">
                  <c:v>22.85</c:v>
                </c:pt>
                <c:pt idx="604">
                  <c:v>22.62</c:v>
                </c:pt>
                <c:pt idx="605">
                  <c:v>22.66</c:v>
                </c:pt>
                <c:pt idx="606">
                  <c:v>22.72</c:v>
                </c:pt>
                <c:pt idx="607">
                  <c:v>22.74</c:v>
                </c:pt>
                <c:pt idx="608">
                  <c:v>22.59</c:v>
                </c:pt>
                <c:pt idx="609">
                  <c:v>22.310000000000002</c:v>
                </c:pt>
                <c:pt idx="610">
                  <c:v>22.23</c:v>
                </c:pt>
                <c:pt idx="611">
                  <c:v>22.41</c:v>
                </c:pt>
                <c:pt idx="612">
                  <c:v>22.610000000000003</c:v>
                </c:pt>
                <c:pt idx="613">
                  <c:v>22.759999999999998</c:v>
                </c:pt>
                <c:pt idx="614">
                  <c:v>22.59</c:v>
                </c:pt>
                <c:pt idx="615">
                  <c:v>22.74</c:v>
                </c:pt>
                <c:pt idx="616">
                  <c:v>22.810000000000002</c:v>
                </c:pt>
                <c:pt idx="617">
                  <c:v>22.91</c:v>
                </c:pt>
                <c:pt idx="618">
                  <c:v>22.85</c:v>
                </c:pt>
                <c:pt idx="619">
                  <c:v>22.86</c:v>
                </c:pt>
                <c:pt idx="620">
                  <c:v>22.86</c:v>
                </c:pt>
                <c:pt idx="621">
                  <c:v>22.68</c:v>
                </c:pt>
                <c:pt idx="622">
                  <c:v>22.69</c:v>
                </c:pt>
                <c:pt idx="623">
                  <c:v>22.779999999999998</c:v>
                </c:pt>
                <c:pt idx="624">
                  <c:v>23.05</c:v>
                </c:pt>
                <c:pt idx="625">
                  <c:v>22.99</c:v>
                </c:pt>
                <c:pt idx="626">
                  <c:v>23.02</c:v>
                </c:pt>
                <c:pt idx="627">
                  <c:v>22.88</c:v>
                </c:pt>
                <c:pt idx="628">
                  <c:v>22.979999999999997</c:v>
                </c:pt>
                <c:pt idx="629">
                  <c:v>23.17</c:v>
                </c:pt>
                <c:pt idx="630">
                  <c:v>23.150000000000002</c:v>
                </c:pt>
                <c:pt idx="631">
                  <c:v>23.16</c:v>
                </c:pt>
                <c:pt idx="632">
                  <c:v>23.01</c:v>
                </c:pt>
                <c:pt idx="633">
                  <c:v>23.08</c:v>
                </c:pt>
                <c:pt idx="634">
                  <c:v>23.150000000000002</c:v>
                </c:pt>
                <c:pt idx="635">
                  <c:v>23.14</c:v>
                </c:pt>
                <c:pt idx="636">
                  <c:v>22.919999999999998</c:v>
                </c:pt>
                <c:pt idx="637">
                  <c:v>22.93</c:v>
                </c:pt>
                <c:pt idx="638">
                  <c:v>22.77</c:v>
                </c:pt>
                <c:pt idx="639">
                  <c:v>22.71</c:v>
                </c:pt>
                <c:pt idx="640">
                  <c:v>22.759999999999998</c:v>
                </c:pt>
                <c:pt idx="641">
                  <c:v>22.959999999999997</c:v>
                </c:pt>
                <c:pt idx="642">
                  <c:v>22.959999999999997</c:v>
                </c:pt>
                <c:pt idx="643">
                  <c:v>22.779999999999998</c:v>
                </c:pt>
                <c:pt idx="644">
                  <c:v>22.830000000000002</c:v>
                </c:pt>
                <c:pt idx="645">
                  <c:v>22.88</c:v>
                </c:pt>
                <c:pt idx="646">
                  <c:v>22.85</c:v>
                </c:pt>
                <c:pt idx="647">
                  <c:v>22.959999999999997</c:v>
                </c:pt>
                <c:pt idx="648">
                  <c:v>22.84</c:v>
                </c:pt>
                <c:pt idx="649">
                  <c:v>22.69</c:v>
                </c:pt>
                <c:pt idx="650">
                  <c:v>22.64</c:v>
                </c:pt>
                <c:pt idx="651">
                  <c:v>22.86</c:v>
                </c:pt>
                <c:pt idx="652">
                  <c:v>22.86</c:v>
                </c:pt>
                <c:pt idx="653">
                  <c:v>22.88</c:v>
                </c:pt>
                <c:pt idx="654">
                  <c:v>22.99</c:v>
                </c:pt>
                <c:pt idx="655">
                  <c:v>22.86</c:v>
                </c:pt>
                <c:pt idx="656">
                  <c:v>22.84</c:v>
                </c:pt>
                <c:pt idx="657">
                  <c:v>22.97</c:v>
                </c:pt>
                <c:pt idx="658">
                  <c:v>23.22</c:v>
                </c:pt>
                <c:pt idx="659">
                  <c:v>23.259999999999998</c:v>
                </c:pt>
                <c:pt idx="660">
                  <c:v>23.25</c:v>
                </c:pt>
                <c:pt idx="661">
                  <c:v>23.01</c:v>
                </c:pt>
                <c:pt idx="662">
                  <c:v>23.06</c:v>
                </c:pt>
                <c:pt idx="663">
                  <c:v>23.12</c:v>
                </c:pt>
                <c:pt idx="664">
                  <c:v>23.14</c:v>
                </c:pt>
                <c:pt idx="665">
                  <c:v>23.19</c:v>
                </c:pt>
                <c:pt idx="666">
                  <c:v>22.939999999999998</c:v>
                </c:pt>
                <c:pt idx="667">
                  <c:v>22.77</c:v>
                </c:pt>
                <c:pt idx="668">
                  <c:v>22.75</c:v>
                </c:pt>
                <c:pt idx="669">
                  <c:v>22.86</c:v>
                </c:pt>
                <c:pt idx="670">
                  <c:v>22.93</c:v>
                </c:pt>
                <c:pt idx="671">
                  <c:v>22.97</c:v>
                </c:pt>
                <c:pt idx="672">
                  <c:v>22.979999999999997</c:v>
                </c:pt>
                <c:pt idx="673">
                  <c:v>22.84</c:v>
                </c:pt>
                <c:pt idx="674">
                  <c:v>22.74</c:v>
                </c:pt>
                <c:pt idx="675">
                  <c:v>22.58</c:v>
                </c:pt>
                <c:pt idx="676">
                  <c:v>22.95</c:v>
                </c:pt>
                <c:pt idx="677">
                  <c:v>22.93</c:v>
                </c:pt>
                <c:pt idx="678">
                  <c:v>23.07</c:v>
                </c:pt>
                <c:pt idx="679">
                  <c:v>23.17</c:v>
                </c:pt>
                <c:pt idx="680">
                  <c:v>22.89</c:v>
                </c:pt>
                <c:pt idx="681">
                  <c:v>23.14</c:v>
                </c:pt>
                <c:pt idx="682">
                  <c:v>23.4</c:v>
                </c:pt>
                <c:pt idx="683">
                  <c:v>23.459999999999997</c:v>
                </c:pt>
                <c:pt idx="684">
                  <c:v>23.27</c:v>
                </c:pt>
                <c:pt idx="685">
                  <c:v>23.130000000000003</c:v>
                </c:pt>
                <c:pt idx="686">
                  <c:v>23.279999999999998</c:v>
                </c:pt>
                <c:pt idx="687">
                  <c:v>23.41</c:v>
                </c:pt>
                <c:pt idx="688">
                  <c:v>23.36</c:v>
                </c:pt>
                <c:pt idx="689">
                  <c:v>23.279999999999998</c:v>
                </c:pt>
                <c:pt idx="690">
                  <c:v>22.919999999999998</c:v>
                </c:pt>
                <c:pt idx="691">
                  <c:v>22.99</c:v>
                </c:pt>
                <c:pt idx="692">
                  <c:v>22.79</c:v>
                </c:pt>
                <c:pt idx="693">
                  <c:v>22.810000000000002</c:v>
                </c:pt>
                <c:pt idx="694">
                  <c:v>22.650000000000002</c:v>
                </c:pt>
                <c:pt idx="695">
                  <c:v>22.62</c:v>
                </c:pt>
                <c:pt idx="696">
                  <c:v>22.54</c:v>
                </c:pt>
                <c:pt idx="697">
                  <c:v>22.59</c:v>
                </c:pt>
                <c:pt idx="698">
                  <c:v>22.57</c:v>
                </c:pt>
                <c:pt idx="699">
                  <c:v>22.77</c:v>
                </c:pt>
                <c:pt idx="700">
                  <c:v>22.8</c:v>
                </c:pt>
                <c:pt idx="701">
                  <c:v>22.759999999999998</c:v>
                </c:pt>
                <c:pt idx="702">
                  <c:v>22.919999999999998</c:v>
                </c:pt>
                <c:pt idx="703">
                  <c:v>22.79</c:v>
                </c:pt>
                <c:pt idx="704">
                  <c:v>22.71</c:v>
                </c:pt>
                <c:pt idx="705">
                  <c:v>22.75</c:v>
                </c:pt>
                <c:pt idx="706">
                  <c:v>22.939999999999998</c:v>
                </c:pt>
                <c:pt idx="707">
                  <c:v>22.93</c:v>
                </c:pt>
                <c:pt idx="708">
                  <c:v>22.810000000000002</c:v>
                </c:pt>
                <c:pt idx="709">
                  <c:v>22.89</c:v>
                </c:pt>
                <c:pt idx="710">
                  <c:v>22.779999999999998</c:v>
                </c:pt>
                <c:pt idx="711">
                  <c:v>22.88</c:v>
                </c:pt>
                <c:pt idx="712">
                  <c:v>23.23</c:v>
                </c:pt>
                <c:pt idx="713">
                  <c:v>23.2</c:v>
                </c:pt>
                <c:pt idx="714">
                  <c:v>23.24</c:v>
                </c:pt>
                <c:pt idx="715">
                  <c:v>23.27</c:v>
                </c:pt>
                <c:pt idx="716">
                  <c:v>23.37</c:v>
                </c:pt>
                <c:pt idx="717">
                  <c:v>23.419999999999998</c:v>
                </c:pt>
                <c:pt idx="718">
                  <c:v>23.36</c:v>
                </c:pt>
                <c:pt idx="719">
                  <c:v>23.279999999999998</c:v>
                </c:pt>
                <c:pt idx="720">
                  <c:v>23</c:v>
                </c:pt>
                <c:pt idx="721">
                  <c:v>22.959999999999997</c:v>
                </c:pt>
                <c:pt idx="722">
                  <c:v>22.919999999999998</c:v>
                </c:pt>
                <c:pt idx="723">
                  <c:v>22.93</c:v>
                </c:pt>
                <c:pt idx="724">
                  <c:v>23.04</c:v>
                </c:pt>
                <c:pt idx="725">
                  <c:v>22.91</c:v>
                </c:pt>
                <c:pt idx="726">
                  <c:v>22.74</c:v>
                </c:pt>
                <c:pt idx="727">
                  <c:v>22.959999999999997</c:v>
                </c:pt>
                <c:pt idx="728">
                  <c:v>22.759999999999998</c:v>
                </c:pt>
                <c:pt idx="729">
                  <c:v>22.779999999999998</c:v>
                </c:pt>
                <c:pt idx="730">
                  <c:v>23.03</c:v>
                </c:pt>
                <c:pt idx="731">
                  <c:v>22.95</c:v>
                </c:pt>
                <c:pt idx="732">
                  <c:v>22.79</c:v>
                </c:pt>
                <c:pt idx="733">
                  <c:v>22.99</c:v>
                </c:pt>
                <c:pt idx="734">
                  <c:v>22.779999999999998</c:v>
                </c:pt>
                <c:pt idx="735">
                  <c:v>23.06</c:v>
                </c:pt>
                <c:pt idx="736">
                  <c:v>23.130000000000003</c:v>
                </c:pt>
                <c:pt idx="737">
                  <c:v>22.97</c:v>
                </c:pt>
                <c:pt idx="738">
                  <c:v>23.130000000000003</c:v>
                </c:pt>
                <c:pt idx="739">
                  <c:v>23.03</c:v>
                </c:pt>
                <c:pt idx="740">
                  <c:v>22.77</c:v>
                </c:pt>
                <c:pt idx="741">
                  <c:v>22.59</c:v>
                </c:pt>
                <c:pt idx="742">
                  <c:v>22.68</c:v>
                </c:pt>
                <c:pt idx="743">
                  <c:v>22.73</c:v>
                </c:pt>
                <c:pt idx="744">
                  <c:v>22.439999999999998</c:v>
                </c:pt>
                <c:pt idx="745">
                  <c:v>22.49</c:v>
                </c:pt>
                <c:pt idx="746">
                  <c:v>22.27</c:v>
                </c:pt>
                <c:pt idx="747">
                  <c:v>22.47</c:v>
                </c:pt>
                <c:pt idx="748">
                  <c:v>22.610000000000003</c:v>
                </c:pt>
                <c:pt idx="749">
                  <c:v>22.37</c:v>
                </c:pt>
                <c:pt idx="750">
                  <c:v>22.52</c:v>
                </c:pt>
                <c:pt idx="751">
                  <c:v>22.53</c:v>
                </c:pt>
                <c:pt idx="752">
                  <c:v>22.830000000000002</c:v>
                </c:pt>
                <c:pt idx="753">
                  <c:v>23.23</c:v>
                </c:pt>
                <c:pt idx="754">
                  <c:v>23.21</c:v>
                </c:pt>
                <c:pt idx="755">
                  <c:v>23</c:v>
                </c:pt>
                <c:pt idx="756">
                  <c:v>23.07</c:v>
                </c:pt>
                <c:pt idx="757">
                  <c:v>23.05</c:v>
                </c:pt>
                <c:pt idx="758">
                  <c:v>23.08</c:v>
                </c:pt>
                <c:pt idx="759">
                  <c:v>23.17</c:v>
                </c:pt>
                <c:pt idx="760">
                  <c:v>23.259999999999998</c:v>
                </c:pt>
                <c:pt idx="761">
                  <c:v>23.150000000000002</c:v>
                </c:pt>
                <c:pt idx="762">
                  <c:v>22.939999999999998</c:v>
                </c:pt>
                <c:pt idx="763">
                  <c:v>23</c:v>
                </c:pt>
                <c:pt idx="764">
                  <c:v>22.919999999999998</c:v>
                </c:pt>
                <c:pt idx="765">
                  <c:v>22.88</c:v>
                </c:pt>
                <c:pt idx="766">
                  <c:v>22.93</c:v>
                </c:pt>
                <c:pt idx="767">
                  <c:v>22.95</c:v>
                </c:pt>
                <c:pt idx="768">
                  <c:v>22.72</c:v>
                </c:pt>
                <c:pt idx="769">
                  <c:v>22.959999999999997</c:v>
                </c:pt>
                <c:pt idx="770">
                  <c:v>22.82</c:v>
                </c:pt>
                <c:pt idx="771">
                  <c:v>22.919999999999998</c:v>
                </c:pt>
                <c:pt idx="772">
                  <c:v>23.130000000000003</c:v>
                </c:pt>
                <c:pt idx="773">
                  <c:v>23.419999999999998</c:v>
                </c:pt>
                <c:pt idx="774">
                  <c:v>23.16</c:v>
                </c:pt>
                <c:pt idx="775">
                  <c:v>23.52</c:v>
                </c:pt>
                <c:pt idx="776">
                  <c:v>23.38</c:v>
                </c:pt>
                <c:pt idx="777">
                  <c:v>23.47</c:v>
                </c:pt>
                <c:pt idx="778">
                  <c:v>23.52</c:v>
                </c:pt>
                <c:pt idx="779">
                  <c:v>23.259999999999998</c:v>
                </c:pt>
                <c:pt idx="780">
                  <c:v>23.279999999999998</c:v>
                </c:pt>
                <c:pt idx="781">
                  <c:v>23.34</c:v>
                </c:pt>
                <c:pt idx="782">
                  <c:v>23.07</c:v>
                </c:pt>
                <c:pt idx="783">
                  <c:v>23.05</c:v>
                </c:pt>
                <c:pt idx="784">
                  <c:v>22.919999999999998</c:v>
                </c:pt>
                <c:pt idx="785">
                  <c:v>23.08</c:v>
                </c:pt>
                <c:pt idx="786">
                  <c:v>22.87</c:v>
                </c:pt>
                <c:pt idx="787">
                  <c:v>22.68</c:v>
                </c:pt>
                <c:pt idx="788">
                  <c:v>22.62</c:v>
                </c:pt>
                <c:pt idx="789">
                  <c:v>22.6</c:v>
                </c:pt>
                <c:pt idx="790">
                  <c:v>22.71</c:v>
                </c:pt>
                <c:pt idx="791">
                  <c:v>22.69</c:v>
                </c:pt>
                <c:pt idx="792">
                  <c:v>22.64</c:v>
                </c:pt>
                <c:pt idx="793">
                  <c:v>22.6</c:v>
                </c:pt>
                <c:pt idx="794">
                  <c:v>22.51</c:v>
                </c:pt>
                <c:pt idx="795">
                  <c:v>22.84</c:v>
                </c:pt>
                <c:pt idx="796">
                  <c:v>22.830000000000002</c:v>
                </c:pt>
                <c:pt idx="797">
                  <c:v>23.01</c:v>
                </c:pt>
                <c:pt idx="798">
                  <c:v>23.05</c:v>
                </c:pt>
                <c:pt idx="799">
                  <c:v>22.959999999999997</c:v>
                </c:pt>
                <c:pt idx="800">
                  <c:v>23.03</c:v>
                </c:pt>
                <c:pt idx="801">
                  <c:v>22.979999999999997</c:v>
                </c:pt>
                <c:pt idx="802">
                  <c:v>23.07</c:v>
                </c:pt>
                <c:pt idx="803">
                  <c:v>23.17</c:v>
                </c:pt>
                <c:pt idx="804">
                  <c:v>23.130000000000003</c:v>
                </c:pt>
                <c:pt idx="805">
                  <c:v>23.04</c:v>
                </c:pt>
                <c:pt idx="806">
                  <c:v>23.06</c:v>
                </c:pt>
                <c:pt idx="807">
                  <c:v>22.89</c:v>
                </c:pt>
                <c:pt idx="808">
                  <c:v>22.87</c:v>
                </c:pt>
                <c:pt idx="809">
                  <c:v>23.1</c:v>
                </c:pt>
                <c:pt idx="810">
                  <c:v>22.939999999999998</c:v>
                </c:pt>
                <c:pt idx="811">
                  <c:v>23.05</c:v>
                </c:pt>
                <c:pt idx="812">
                  <c:v>22.979999999999997</c:v>
                </c:pt>
                <c:pt idx="813">
                  <c:v>23.06</c:v>
                </c:pt>
                <c:pt idx="814">
                  <c:v>23.23</c:v>
                </c:pt>
                <c:pt idx="815">
                  <c:v>23.09</c:v>
                </c:pt>
                <c:pt idx="816">
                  <c:v>22.91</c:v>
                </c:pt>
                <c:pt idx="817">
                  <c:v>22.88</c:v>
                </c:pt>
                <c:pt idx="818">
                  <c:v>22.84</c:v>
                </c:pt>
                <c:pt idx="819">
                  <c:v>22.91</c:v>
                </c:pt>
                <c:pt idx="820">
                  <c:v>23.09</c:v>
                </c:pt>
                <c:pt idx="821">
                  <c:v>23.09</c:v>
                </c:pt>
                <c:pt idx="822">
                  <c:v>22.77</c:v>
                </c:pt>
                <c:pt idx="823">
                  <c:v>22.88</c:v>
                </c:pt>
                <c:pt idx="824">
                  <c:v>22.8</c:v>
                </c:pt>
                <c:pt idx="825">
                  <c:v>22.97</c:v>
                </c:pt>
                <c:pt idx="826">
                  <c:v>23</c:v>
                </c:pt>
                <c:pt idx="827">
                  <c:v>23.06</c:v>
                </c:pt>
                <c:pt idx="828">
                  <c:v>23.1</c:v>
                </c:pt>
                <c:pt idx="829">
                  <c:v>23.05</c:v>
                </c:pt>
                <c:pt idx="830">
                  <c:v>22.82</c:v>
                </c:pt>
                <c:pt idx="831">
                  <c:v>23.03</c:v>
                </c:pt>
                <c:pt idx="832">
                  <c:v>23.110000000000003</c:v>
                </c:pt>
                <c:pt idx="833">
                  <c:v>23.07</c:v>
                </c:pt>
                <c:pt idx="834">
                  <c:v>23.24</c:v>
                </c:pt>
                <c:pt idx="835">
                  <c:v>22.95</c:v>
                </c:pt>
                <c:pt idx="836">
                  <c:v>22.91</c:v>
                </c:pt>
                <c:pt idx="837">
                  <c:v>23.16</c:v>
                </c:pt>
                <c:pt idx="838">
                  <c:v>23.22</c:v>
                </c:pt>
                <c:pt idx="839">
                  <c:v>23.2</c:v>
                </c:pt>
                <c:pt idx="840">
                  <c:v>23</c:v>
                </c:pt>
                <c:pt idx="841">
                  <c:v>23.08</c:v>
                </c:pt>
                <c:pt idx="842">
                  <c:v>22.85</c:v>
                </c:pt>
                <c:pt idx="843">
                  <c:v>23.03</c:v>
                </c:pt>
                <c:pt idx="844">
                  <c:v>22.93</c:v>
                </c:pt>
                <c:pt idx="845">
                  <c:v>22.77</c:v>
                </c:pt>
                <c:pt idx="846">
                  <c:v>22.85</c:v>
                </c:pt>
                <c:pt idx="847">
                  <c:v>22.8</c:v>
                </c:pt>
                <c:pt idx="848">
                  <c:v>22.57</c:v>
                </c:pt>
                <c:pt idx="849">
                  <c:v>22.69</c:v>
                </c:pt>
                <c:pt idx="850">
                  <c:v>22.69</c:v>
                </c:pt>
                <c:pt idx="851">
                  <c:v>22.64</c:v>
                </c:pt>
                <c:pt idx="852">
                  <c:v>22.759999999999998</c:v>
                </c:pt>
                <c:pt idx="853">
                  <c:v>22.8</c:v>
                </c:pt>
                <c:pt idx="854">
                  <c:v>22.8</c:v>
                </c:pt>
                <c:pt idx="855">
                  <c:v>23.03</c:v>
                </c:pt>
                <c:pt idx="856">
                  <c:v>23.04</c:v>
                </c:pt>
                <c:pt idx="857">
                  <c:v>22.67</c:v>
                </c:pt>
                <c:pt idx="858">
                  <c:v>22.57</c:v>
                </c:pt>
                <c:pt idx="859">
                  <c:v>22.439999999999998</c:v>
                </c:pt>
                <c:pt idx="860">
                  <c:v>22.38</c:v>
                </c:pt>
                <c:pt idx="861">
                  <c:v>22.439999999999998</c:v>
                </c:pt>
                <c:pt idx="862">
                  <c:v>22.419999999999998</c:v>
                </c:pt>
                <c:pt idx="863">
                  <c:v>22.3</c:v>
                </c:pt>
                <c:pt idx="864">
                  <c:v>22.110000000000003</c:v>
                </c:pt>
                <c:pt idx="865">
                  <c:v>22.310000000000002</c:v>
                </c:pt>
                <c:pt idx="866">
                  <c:v>22.58</c:v>
                </c:pt>
                <c:pt idx="867">
                  <c:v>22.810000000000002</c:v>
                </c:pt>
                <c:pt idx="868">
                  <c:v>22.95</c:v>
                </c:pt>
                <c:pt idx="869">
                  <c:v>23.01</c:v>
                </c:pt>
                <c:pt idx="870">
                  <c:v>22.88</c:v>
                </c:pt>
                <c:pt idx="871">
                  <c:v>22.84</c:v>
                </c:pt>
                <c:pt idx="872">
                  <c:v>22.99</c:v>
                </c:pt>
                <c:pt idx="873">
                  <c:v>23.150000000000002</c:v>
                </c:pt>
                <c:pt idx="874">
                  <c:v>23.18</c:v>
                </c:pt>
                <c:pt idx="875">
                  <c:v>23.2</c:v>
                </c:pt>
                <c:pt idx="876">
                  <c:v>23.18</c:v>
                </c:pt>
                <c:pt idx="877">
                  <c:v>23.37</c:v>
                </c:pt>
                <c:pt idx="878">
                  <c:v>23.37</c:v>
                </c:pt>
                <c:pt idx="879">
                  <c:v>23.279999999999998</c:v>
                </c:pt>
                <c:pt idx="880">
                  <c:v>23.18</c:v>
                </c:pt>
                <c:pt idx="881">
                  <c:v>23.18</c:v>
                </c:pt>
                <c:pt idx="882">
                  <c:v>23.12</c:v>
                </c:pt>
                <c:pt idx="883">
                  <c:v>23.09</c:v>
                </c:pt>
                <c:pt idx="884">
                  <c:v>23.259999999999998</c:v>
                </c:pt>
                <c:pt idx="885">
                  <c:v>23.51</c:v>
                </c:pt>
                <c:pt idx="886">
                  <c:v>23.49</c:v>
                </c:pt>
                <c:pt idx="887">
                  <c:v>23.51</c:v>
                </c:pt>
                <c:pt idx="888">
                  <c:v>23.4</c:v>
                </c:pt>
                <c:pt idx="889">
                  <c:v>23.21</c:v>
                </c:pt>
                <c:pt idx="890">
                  <c:v>23.1</c:v>
                </c:pt>
                <c:pt idx="891">
                  <c:v>22.91</c:v>
                </c:pt>
                <c:pt idx="892">
                  <c:v>22.9</c:v>
                </c:pt>
                <c:pt idx="893">
                  <c:v>22.91</c:v>
                </c:pt>
                <c:pt idx="894">
                  <c:v>22.85</c:v>
                </c:pt>
                <c:pt idx="895">
                  <c:v>22.7</c:v>
                </c:pt>
                <c:pt idx="896">
                  <c:v>22.630000000000003</c:v>
                </c:pt>
                <c:pt idx="897">
                  <c:v>22.919999999999998</c:v>
                </c:pt>
                <c:pt idx="898">
                  <c:v>22.759999999999998</c:v>
                </c:pt>
                <c:pt idx="899">
                  <c:v>22.56</c:v>
                </c:pt>
                <c:pt idx="900">
                  <c:v>22.810000000000002</c:v>
                </c:pt>
                <c:pt idx="901">
                  <c:v>22.82</c:v>
                </c:pt>
                <c:pt idx="902">
                  <c:v>22.959999999999997</c:v>
                </c:pt>
                <c:pt idx="903">
                  <c:v>23.259999999999998</c:v>
                </c:pt>
                <c:pt idx="904">
                  <c:v>23.2</c:v>
                </c:pt>
                <c:pt idx="905">
                  <c:v>23.110000000000003</c:v>
                </c:pt>
                <c:pt idx="906">
                  <c:v>23.06</c:v>
                </c:pt>
                <c:pt idx="907">
                  <c:v>23.08</c:v>
                </c:pt>
                <c:pt idx="908">
                  <c:v>23.1</c:v>
                </c:pt>
                <c:pt idx="909">
                  <c:v>22.91</c:v>
                </c:pt>
                <c:pt idx="910">
                  <c:v>22.72</c:v>
                </c:pt>
                <c:pt idx="911">
                  <c:v>22.72</c:v>
                </c:pt>
                <c:pt idx="912">
                  <c:v>22.75</c:v>
                </c:pt>
                <c:pt idx="913">
                  <c:v>22.779999999999998</c:v>
                </c:pt>
                <c:pt idx="914">
                  <c:v>22.91</c:v>
                </c:pt>
                <c:pt idx="915">
                  <c:v>22.830000000000002</c:v>
                </c:pt>
                <c:pt idx="916">
                  <c:v>22.62</c:v>
                </c:pt>
                <c:pt idx="917">
                  <c:v>22.150000000000002</c:v>
                </c:pt>
                <c:pt idx="918">
                  <c:v>22.23</c:v>
                </c:pt>
                <c:pt idx="919">
                  <c:v>22.37</c:v>
                </c:pt>
                <c:pt idx="920">
                  <c:v>22.32</c:v>
                </c:pt>
                <c:pt idx="921">
                  <c:v>22.19</c:v>
                </c:pt>
                <c:pt idx="922">
                  <c:v>22.419999999999998</c:v>
                </c:pt>
                <c:pt idx="923">
                  <c:v>22.38</c:v>
                </c:pt>
                <c:pt idx="924">
                  <c:v>22.5</c:v>
                </c:pt>
                <c:pt idx="925">
                  <c:v>22.82</c:v>
                </c:pt>
                <c:pt idx="926">
                  <c:v>22.919999999999998</c:v>
                </c:pt>
                <c:pt idx="927">
                  <c:v>22.82</c:v>
                </c:pt>
                <c:pt idx="928">
                  <c:v>23.03</c:v>
                </c:pt>
                <c:pt idx="929">
                  <c:v>23.08</c:v>
                </c:pt>
                <c:pt idx="930">
                  <c:v>23.04</c:v>
                </c:pt>
                <c:pt idx="931">
                  <c:v>23.14</c:v>
                </c:pt>
                <c:pt idx="932">
                  <c:v>23.279999999999998</c:v>
                </c:pt>
                <c:pt idx="933">
                  <c:v>23.259999999999998</c:v>
                </c:pt>
                <c:pt idx="934">
                  <c:v>23.23</c:v>
                </c:pt>
                <c:pt idx="935">
                  <c:v>23.49</c:v>
                </c:pt>
                <c:pt idx="936">
                  <c:v>23.24</c:v>
                </c:pt>
                <c:pt idx="937">
                  <c:v>23.16</c:v>
                </c:pt>
                <c:pt idx="938">
                  <c:v>23.23</c:v>
                </c:pt>
                <c:pt idx="939">
                  <c:v>22.93</c:v>
                </c:pt>
                <c:pt idx="940">
                  <c:v>22.91</c:v>
                </c:pt>
                <c:pt idx="941">
                  <c:v>22.86</c:v>
                </c:pt>
                <c:pt idx="942">
                  <c:v>22.86</c:v>
                </c:pt>
                <c:pt idx="943">
                  <c:v>23.110000000000003</c:v>
                </c:pt>
                <c:pt idx="944">
                  <c:v>23.310000000000002</c:v>
                </c:pt>
                <c:pt idx="945">
                  <c:v>23.05</c:v>
                </c:pt>
                <c:pt idx="946">
                  <c:v>22.99</c:v>
                </c:pt>
                <c:pt idx="947">
                  <c:v>22.959999999999997</c:v>
                </c:pt>
                <c:pt idx="948">
                  <c:v>23.03</c:v>
                </c:pt>
                <c:pt idx="949">
                  <c:v>23.27</c:v>
                </c:pt>
                <c:pt idx="950">
                  <c:v>23.24</c:v>
                </c:pt>
                <c:pt idx="951">
                  <c:v>22.88</c:v>
                </c:pt>
                <c:pt idx="952">
                  <c:v>22.84</c:v>
                </c:pt>
                <c:pt idx="953">
                  <c:v>22.85</c:v>
                </c:pt>
                <c:pt idx="954">
                  <c:v>22.87</c:v>
                </c:pt>
                <c:pt idx="955">
                  <c:v>22.91</c:v>
                </c:pt>
                <c:pt idx="956">
                  <c:v>22.89</c:v>
                </c:pt>
                <c:pt idx="957">
                  <c:v>23.110000000000003</c:v>
                </c:pt>
                <c:pt idx="958">
                  <c:v>23.08</c:v>
                </c:pt>
                <c:pt idx="959">
                  <c:v>23.19</c:v>
                </c:pt>
                <c:pt idx="960">
                  <c:v>23.38</c:v>
                </c:pt>
                <c:pt idx="961">
                  <c:v>23.47</c:v>
                </c:pt>
                <c:pt idx="962">
                  <c:v>23.49</c:v>
                </c:pt>
                <c:pt idx="963">
                  <c:v>23.419999999999998</c:v>
                </c:pt>
                <c:pt idx="964">
                  <c:v>23.279999999999998</c:v>
                </c:pt>
                <c:pt idx="965">
                  <c:v>23.01</c:v>
                </c:pt>
                <c:pt idx="966">
                  <c:v>22.91</c:v>
                </c:pt>
                <c:pt idx="967">
                  <c:v>22.75</c:v>
                </c:pt>
                <c:pt idx="968">
                  <c:v>22.82</c:v>
                </c:pt>
                <c:pt idx="969">
                  <c:v>22.68</c:v>
                </c:pt>
                <c:pt idx="970">
                  <c:v>22.71</c:v>
                </c:pt>
                <c:pt idx="971">
                  <c:v>22.55</c:v>
                </c:pt>
                <c:pt idx="972">
                  <c:v>22.73</c:v>
                </c:pt>
                <c:pt idx="973">
                  <c:v>22.86</c:v>
                </c:pt>
                <c:pt idx="974">
                  <c:v>22.959999999999997</c:v>
                </c:pt>
                <c:pt idx="975">
                  <c:v>23.08</c:v>
                </c:pt>
                <c:pt idx="976">
                  <c:v>23</c:v>
                </c:pt>
                <c:pt idx="977">
                  <c:v>23.2</c:v>
                </c:pt>
                <c:pt idx="978">
                  <c:v>23.24</c:v>
                </c:pt>
                <c:pt idx="979">
                  <c:v>23.150000000000002</c:v>
                </c:pt>
                <c:pt idx="980">
                  <c:v>23.14</c:v>
                </c:pt>
                <c:pt idx="981">
                  <c:v>22.95</c:v>
                </c:pt>
                <c:pt idx="982">
                  <c:v>22.85</c:v>
                </c:pt>
                <c:pt idx="983">
                  <c:v>22.7</c:v>
                </c:pt>
                <c:pt idx="984">
                  <c:v>22.69</c:v>
                </c:pt>
                <c:pt idx="985">
                  <c:v>22.810000000000002</c:v>
                </c:pt>
                <c:pt idx="986">
                  <c:v>22.84</c:v>
                </c:pt>
                <c:pt idx="987">
                  <c:v>22.8</c:v>
                </c:pt>
                <c:pt idx="988">
                  <c:v>22.77</c:v>
                </c:pt>
                <c:pt idx="989">
                  <c:v>22.71</c:v>
                </c:pt>
                <c:pt idx="990">
                  <c:v>22.69</c:v>
                </c:pt>
                <c:pt idx="991">
                  <c:v>22.919999999999998</c:v>
                </c:pt>
                <c:pt idx="992">
                  <c:v>22.84</c:v>
                </c:pt>
                <c:pt idx="993">
                  <c:v>22.73</c:v>
                </c:pt>
                <c:pt idx="994">
                  <c:v>22.64</c:v>
                </c:pt>
                <c:pt idx="995">
                  <c:v>22.56</c:v>
                </c:pt>
                <c:pt idx="996">
                  <c:v>22.630000000000003</c:v>
                </c:pt>
                <c:pt idx="997">
                  <c:v>22.66</c:v>
                </c:pt>
                <c:pt idx="998">
                  <c:v>22.75</c:v>
                </c:pt>
                <c:pt idx="999">
                  <c:v>22.82</c:v>
                </c:pt>
                <c:pt idx="1000">
                  <c:v>22.91</c:v>
                </c:pt>
                <c:pt idx="1001">
                  <c:v>22.759999999999998</c:v>
                </c:pt>
                <c:pt idx="1002">
                  <c:v>22.830000000000002</c:v>
                </c:pt>
                <c:pt idx="1003">
                  <c:v>22.9</c:v>
                </c:pt>
                <c:pt idx="1004">
                  <c:v>22.88</c:v>
                </c:pt>
                <c:pt idx="1005">
                  <c:v>22.919999999999998</c:v>
                </c:pt>
                <c:pt idx="1006">
                  <c:v>22.95</c:v>
                </c:pt>
                <c:pt idx="1007">
                  <c:v>22.830000000000002</c:v>
                </c:pt>
                <c:pt idx="1008">
                  <c:v>22.8</c:v>
                </c:pt>
                <c:pt idx="1009">
                  <c:v>23.05</c:v>
                </c:pt>
                <c:pt idx="1010">
                  <c:v>22.88</c:v>
                </c:pt>
                <c:pt idx="1011">
                  <c:v>22.88</c:v>
                </c:pt>
                <c:pt idx="1012">
                  <c:v>23.01</c:v>
                </c:pt>
                <c:pt idx="1013">
                  <c:v>22.93</c:v>
                </c:pt>
                <c:pt idx="1014">
                  <c:v>23.19</c:v>
                </c:pt>
                <c:pt idx="1015">
                  <c:v>23.34</c:v>
                </c:pt>
                <c:pt idx="1016">
                  <c:v>23.34</c:v>
                </c:pt>
                <c:pt idx="1017">
                  <c:v>23.09</c:v>
                </c:pt>
                <c:pt idx="1018">
                  <c:v>23.150000000000002</c:v>
                </c:pt>
                <c:pt idx="1019">
                  <c:v>22.9</c:v>
                </c:pt>
                <c:pt idx="1020">
                  <c:v>22.8</c:v>
                </c:pt>
                <c:pt idx="1021">
                  <c:v>22.939999999999998</c:v>
                </c:pt>
                <c:pt idx="1022">
                  <c:v>22.779999999999998</c:v>
                </c:pt>
                <c:pt idx="1023">
                  <c:v>22.6</c:v>
                </c:pt>
                <c:pt idx="1024">
                  <c:v>22.459999999999997</c:v>
                </c:pt>
                <c:pt idx="1025">
                  <c:v>22.47</c:v>
                </c:pt>
                <c:pt idx="1026">
                  <c:v>22.49</c:v>
                </c:pt>
                <c:pt idx="1027">
                  <c:v>22.64</c:v>
                </c:pt>
                <c:pt idx="1028">
                  <c:v>22.79</c:v>
                </c:pt>
                <c:pt idx="1029">
                  <c:v>22.58</c:v>
                </c:pt>
                <c:pt idx="1030">
                  <c:v>22.479999999999997</c:v>
                </c:pt>
                <c:pt idx="1031">
                  <c:v>22.27</c:v>
                </c:pt>
                <c:pt idx="1032">
                  <c:v>22.43</c:v>
                </c:pt>
                <c:pt idx="1033">
                  <c:v>22.8</c:v>
                </c:pt>
                <c:pt idx="1034">
                  <c:v>22.959999999999997</c:v>
                </c:pt>
                <c:pt idx="1035">
                  <c:v>23.03</c:v>
                </c:pt>
                <c:pt idx="1036">
                  <c:v>23</c:v>
                </c:pt>
                <c:pt idx="1037">
                  <c:v>23.07</c:v>
                </c:pt>
                <c:pt idx="1038">
                  <c:v>23.03</c:v>
                </c:pt>
                <c:pt idx="1039">
                  <c:v>23.27</c:v>
                </c:pt>
                <c:pt idx="1040">
                  <c:v>23.259999999999998</c:v>
                </c:pt>
                <c:pt idx="1041">
                  <c:v>23.12</c:v>
                </c:pt>
                <c:pt idx="1042">
                  <c:v>23.1</c:v>
                </c:pt>
                <c:pt idx="1043">
                  <c:v>22.77</c:v>
                </c:pt>
                <c:pt idx="1044">
                  <c:v>22.86</c:v>
                </c:pt>
                <c:pt idx="1045">
                  <c:v>22.97</c:v>
                </c:pt>
                <c:pt idx="1046">
                  <c:v>22.830000000000002</c:v>
                </c:pt>
                <c:pt idx="1047">
                  <c:v>22.7</c:v>
                </c:pt>
                <c:pt idx="1048">
                  <c:v>22.459999999999997</c:v>
                </c:pt>
                <c:pt idx="1049">
                  <c:v>22.54</c:v>
                </c:pt>
                <c:pt idx="1050">
                  <c:v>22.650000000000002</c:v>
                </c:pt>
                <c:pt idx="1051">
                  <c:v>22.71</c:v>
                </c:pt>
                <c:pt idx="1052">
                  <c:v>22.650000000000002</c:v>
                </c:pt>
                <c:pt idx="1053">
                  <c:v>22.650000000000002</c:v>
                </c:pt>
                <c:pt idx="1054">
                  <c:v>22.75</c:v>
                </c:pt>
                <c:pt idx="1055">
                  <c:v>22.74</c:v>
                </c:pt>
                <c:pt idx="1056">
                  <c:v>22.919999999999998</c:v>
                </c:pt>
                <c:pt idx="1057">
                  <c:v>22.93</c:v>
                </c:pt>
                <c:pt idx="1058">
                  <c:v>23.04</c:v>
                </c:pt>
                <c:pt idx="1059">
                  <c:v>23.110000000000003</c:v>
                </c:pt>
                <c:pt idx="1060">
                  <c:v>23.06</c:v>
                </c:pt>
                <c:pt idx="1061">
                  <c:v>23.06</c:v>
                </c:pt>
                <c:pt idx="1062">
                  <c:v>23</c:v>
                </c:pt>
                <c:pt idx="1063">
                  <c:v>23.22</c:v>
                </c:pt>
                <c:pt idx="1064">
                  <c:v>23.12</c:v>
                </c:pt>
                <c:pt idx="1065">
                  <c:v>23.14</c:v>
                </c:pt>
                <c:pt idx="1066">
                  <c:v>23.09</c:v>
                </c:pt>
                <c:pt idx="1067">
                  <c:v>23.12</c:v>
                </c:pt>
                <c:pt idx="1068">
                  <c:v>23.18</c:v>
                </c:pt>
                <c:pt idx="1069">
                  <c:v>23.130000000000003</c:v>
                </c:pt>
                <c:pt idx="1070">
                  <c:v>23.07</c:v>
                </c:pt>
                <c:pt idx="1071">
                  <c:v>22.9</c:v>
                </c:pt>
                <c:pt idx="1072">
                  <c:v>22.82</c:v>
                </c:pt>
                <c:pt idx="1073">
                  <c:v>22.74</c:v>
                </c:pt>
                <c:pt idx="1074">
                  <c:v>22.810000000000002</c:v>
                </c:pt>
                <c:pt idx="1075">
                  <c:v>22.77</c:v>
                </c:pt>
                <c:pt idx="1076">
                  <c:v>22.86</c:v>
                </c:pt>
                <c:pt idx="1077">
                  <c:v>22.71</c:v>
                </c:pt>
                <c:pt idx="1078">
                  <c:v>22.86</c:v>
                </c:pt>
                <c:pt idx="1079">
                  <c:v>22.779999999999998</c:v>
                </c:pt>
                <c:pt idx="1080">
                  <c:v>22.72</c:v>
                </c:pt>
                <c:pt idx="1081">
                  <c:v>22.69</c:v>
                </c:pt>
                <c:pt idx="1082">
                  <c:v>22.68</c:v>
                </c:pt>
                <c:pt idx="1083">
                  <c:v>22.91</c:v>
                </c:pt>
                <c:pt idx="1084">
                  <c:v>22.97</c:v>
                </c:pt>
                <c:pt idx="1085">
                  <c:v>23.17</c:v>
                </c:pt>
                <c:pt idx="1086">
                  <c:v>23.29</c:v>
                </c:pt>
                <c:pt idx="1087">
                  <c:v>23.18</c:v>
                </c:pt>
                <c:pt idx="1088">
                  <c:v>23.19</c:v>
                </c:pt>
                <c:pt idx="1089">
                  <c:v>23.09</c:v>
                </c:pt>
                <c:pt idx="1090">
                  <c:v>23.04</c:v>
                </c:pt>
                <c:pt idx="1091">
                  <c:v>22.93</c:v>
                </c:pt>
                <c:pt idx="1092">
                  <c:v>23.05</c:v>
                </c:pt>
                <c:pt idx="1093">
                  <c:v>23.25</c:v>
                </c:pt>
                <c:pt idx="1094">
                  <c:v>23.09</c:v>
                </c:pt>
                <c:pt idx="1095">
                  <c:v>22.88</c:v>
                </c:pt>
                <c:pt idx="1096">
                  <c:v>22.8</c:v>
                </c:pt>
                <c:pt idx="1097">
                  <c:v>22.87</c:v>
                </c:pt>
                <c:pt idx="1098">
                  <c:v>23.01</c:v>
                </c:pt>
                <c:pt idx="1099">
                  <c:v>23.08</c:v>
                </c:pt>
                <c:pt idx="1100">
                  <c:v>22.91</c:v>
                </c:pt>
                <c:pt idx="1101">
                  <c:v>22.959999999999997</c:v>
                </c:pt>
                <c:pt idx="1102">
                  <c:v>22.89</c:v>
                </c:pt>
                <c:pt idx="1103">
                  <c:v>22.8</c:v>
                </c:pt>
                <c:pt idx="1104">
                  <c:v>22.85</c:v>
                </c:pt>
                <c:pt idx="1105">
                  <c:v>22.93</c:v>
                </c:pt>
                <c:pt idx="1106">
                  <c:v>23.08</c:v>
                </c:pt>
                <c:pt idx="1107">
                  <c:v>22.939999999999998</c:v>
                </c:pt>
                <c:pt idx="1108">
                  <c:v>22.73</c:v>
                </c:pt>
                <c:pt idx="1109">
                  <c:v>22.610000000000003</c:v>
                </c:pt>
                <c:pt idx="1110">
                  <c:v>22.62</c:v>
                </c:pt>
                <c:pt idx="1111">
                  <c:v>22.56</c:v>
                </c:pt>
                <c:pt idx="1112">
                  <c:v>22.66</c:v>
                </c:pt>
                <c:pt idx="1113">
                  <c:v>22.759999999999998</c:v>
                </c:pt>
                <c:pt idx="1114">
                  <c:v>22.73</c:v>
                </c:pt>
                <c:pt idx="1115">
                  <c:v>22.7</c:v>
                </c:pt>
                <c:pt idx="1116">
                  <c:v>23.1</c:v>
                </c:pt>
                <c:pt idx="1117">
                  <c:v>23.54</c:v>
                </c:pt>
                <c:pt idx="1118">
                  <c:v>23.610000000000003</c:v>
                </c:pt>
                <c:pt idx="1119">
                  <c:v>23.69</c:v>
                </c:pt>
                <c:pt idx="1120">
                  <c:v>23.73</c:v>
                </c:pt>
                <c:pt idx="1121">
                  <c:v>23.57</c:v>
                </c:pt>
                <c:pt idx="1122">
                  <c:v>23.53</c:v>
                </c:pt>
                <c:pt idx="1123">
                  <c:v>23.53</c:v>
                </c:pt>
                <c:pt idx="1124">
                  <c:v>23.37</c:v>
                </c:pt>
                <c:pt idx="1125">
                  <c:v>23</c:v>
                </c:pt>
                <c:pt idx="1126">
                  <c:v>22.85</c:v>
                </c:pt>
                <c:pt idx="1127">
                  <c:v>22.759999999999998</c:v>
                </c:pt>
                <c:pt idx="1128">
                  <c:v>22.66</c:v>
                </c:pt>
                <c:pt idx="1129">
                  <c:v>22.810000000000002</c:v>
                </c:pt>
                <c:pt idx="1130">
                  <c:v>22.810000000000002</c:v>
                </c:pt>
                <c:pt idx="1131">
                  <c:v>22.64</c:v>
                </c:pt>
                <c:pt idx="1132">
                  <c:v>22.51</c:v>
                </c:pt>
                <c:pt idx="1133">
                  <c:v>22.51</c:v>
                </c:pt>
                <c:pt idx="1134">
                  <c:v>22.52</c:v>
                </c:pt>
                <c:pt idx="1135">
                  <c:v>22.77</c:v>
                </c:pt>
                <c:pt idx="1136">
                  <c:v>22.71</c:v>
                </c:pt>
                <c:pt idx="1137">
                  <c:v>22.7</c:v>
                </c:pt>
                <c:pt idx="1138">
                  <c:v>22.810000000000002</c:v>
                </c:pt>
                <c:pt idx="1139">
                  <c:v>23.04</c:v>
                </c:pt>
                <c:pt idx="1140">
                  <c:v>23.19</c:v>
                </c:pt>
                <c:pt idx="1141">
                  <c:v>23.1</c:v>
                </c:pt>
                <c:pt idx="1142">
                  <c:v>23.03</c:v>
                </c:pt>
                <c:pt idx="1143">
                  <c:v>22.88</c:v>
                </c:pt>
                <c:pt idx="1144">
                  <c:v>22.439999999999998</c:v>
                </c:pt>
                <c:pt idx="1145">
                  <c:v>22.54</c:v>
                </c:pt>
                <c:pt idx="1146">
                  <c:v>22.58</c:v>
                </c:pt>
                <c:pt idx="1147">
                  <c:v>22.58</c:v>
                </c:pt>
                <c:pt idx="1148">
                  <c:v>22.54</c:v>
                </c:pt>
                <c:pt idx="1149">
                  <c:v>22.49</c:v>
                </c:pt>
                <c:pt idx="1150">
                  <c:v>22.57</c:v>
                </c:pt>
                <c:pt idx="1151">
                  <c:v>22.77</c:v>
                </c:pt>
                <c:pt idx="1152">
                  <c:v>22.82</c:v>
                </c:pt>
                <c:pt idx="1153">
                  <c:v>22.89</c:v>
                </c:pt>
                <c:pt idx="1154">
                  <c:v>22.88</c:v>
                </c:pt>
                <c:pt idx="1155">
                  <c:v>22.830000000000002</c:v>
                </c:pt>
                <c:pt idx="1156">
                  <c:v>22.7</c:v>
                </c:pt>
                <c:pt idx="1157">
                  <c:v>22.53</c:v>
                </c:pt>
                <c:pt idx="1158">
                  <c:v>22.77</c:v>
                </c:pt>
                <c:pt idx="1159">
                  <c:v>22.89</c:v>
                </c:pt>
                <c:pt idx="1160">
                  <c:v>22.86</c:v>
                </c:pt>
                <c:pt idx="1161">
                  <c:v>22.88</c:v>
                </c:pt>
                <c:pt idx="1162">
                  <c:v>23.04</c:v>
                </c:pt>
                <c:pt idx="1163">
                  <c:v>22.93</c:v>
                </c:pt>
                <c:pt idx="1164">
                  <c:v>23.06</c:v>
                </c:pt>
                <c:pt idx="1165">
                  <c:v>23.150000000000002</c:v>
                </c:pt>
                <c:pt idx="1166">
                  <c:v>23.02</c:v>
                </c:pt>
                <c:pt idx="1167">
                  <c:v>22.830000000000002</c:v>
                </c:pt>
                <c:pt idx="1168">
                  <c:v>22.72</c:v>
                </c:pt>
                <c:pt idx="1169">
                  <c:v>22.87</c:v>
                </c:pt>
                <c:pt idx="1170">
                  <c:v>23.06</c:v>
                </c:pt>
                <c:pt idx="1171">
                  <c:v>22.919999999999998</c:v>
                </c:pt>
                <c:pt idx="1172">
                  <c:v>22.85</c:v>
                </c:pt>
                <c:pt idx="1173">
                  <c:v>22.979999999999997</c:v>
                </c:pt>
                <c:pt idx="1174">
                  <c:v>23</c:v>
                </c:pt>
                <c:pt idx="1175">
                  <c:v>22.830000000000002</c:v>
                </c:pt>
                <c:pt idx="1176">
                  <c:v>22.87</c:v>
                </c:pt>
                <c:pt idx="1177">
                  <c:v>22.95</c:v>
                </c:pt>
                <c:pt idx="1178">
                  <c:v>22.82</c:v>
                </c:pt>
                <c:pt idx="1179">
                  <c:v>22.53</c:v>
                </c:pt>
                <c:pt idx="1180">
                  <c:v>22.45</c:v>
                </c:pt>
                <c:pt idx="1181">
                  <c:v>22.759999999999998</c:v>
                </c:pt>
                <c:pt idx="1182">
                  <c:v>22.72</c:v>
                </c:pt>
                <c:pt idx="1183">
                  <c:v>22.79</c:v>
                </c:pt>
                <c:pt idx="1184">
                  <c:v>22.57</c:v>
                </c:pt>
                <c:pt idx="1185">
                  <c:v>22.41</c:v>
                </c:pt>
                <c:pt idx="1186">
                  <c:v>22.419999999999998</c:v>
                </c:pt>
                <c:pt idx="1187">
                  <c:v>22.53</c:v>
                </c:pt>
                <c:pt idx="1188">
                  <c:v>22.57</c:v>
                </c:pt>
                <c:pt idx="1189">
                  <c:v>22.68</c:v>
                </c:pt>
                <c:pt idx="1190">
                  <c:v>22.55</c:v>
                </c:pt>
                <c:pt idx="1191">
                  <c:v>22.279999999999998</c:v>
                </c:pt>
                <c:pt idx="1192">
                  <c:v>22.25</c:v>
                </c:pt>
                <c:pt idx="1193">
                  <c:v>22.259999999999998</c:v>
                </c:pt>
                <c:pt idx="1194">
                  <c:v>22.39</c:v>
                </c:pt>
                <c:pt idx="1195">
                  <c:v>22.72</c:v>
                </c:pt>
                <c:pt idx="1196">
                  <c:v>22.53</c:v>
                </c:pt>
                <c:pt idx="1197">
                  <c:v>22.35</c:v>
                </c:pt>
                <c:pt idx="1198">
                  <c:v>22.330000000000002</c:v>
                </c:pt>
                <c:pt idx="1199">
                  <c:v>22.37</c:v>
                </c:pt>
                <c:pt idx="1200">
                  <c:v>22.54</c:v>
                </c:pt>
                <c:pt idx="1201">
                  <c:v>22.77</c:v>
                </c:pt>
                <c:pt idx="1202">
                  <c:v>22.84</c:v>
                </c:pt>
                <c:pt idx="1203">
                  <c:v>22.9</c:v>
                </c:pt>
                <c:pt idx="1204">
                  <c:v>22.979999999999997</c:v>
                </c:pt>
                <c:pt idx="1205">
                  <c:v>23.02</c:v>
                </c:pt>
                <c:pt idx="1206">
                  <c:v>22.979999999999997</c:v>
                </c:pt>
                <c:pt idx="1207">
                  <c:v>23.1</c:v>
                </c:pt>
                <c:pt idx="1208">
                  <c:v>23.07</c:v>
                </c:pt>
                <c:pt idx="1209">
                  <c:v>23.08</c:v>
                </c:pt>
                <c:pt idx="1210">
                  <c:v>22.82</c:v>
                </c:pt>
                <c:pt idx="1211">
                  <c:v>22.77</c:v>
                </c:pt>
                <c:pt idx="1212">
                  <c:v>22.88</c:v>
                </c:pt>
                <c:pt idx="1213">
                  <c:v>22.7</c:v>
                </c:pt>
                <c:pt idx="1214">
                  <c:v>22.79</c:v>
                </c:pt>
                <c:pt idx="1215">
                  <c:v>22.73</c:v>
                </c:pt>
                <c:pt idx="1216">
                  <c:v>22.9</c:v>
                </c:pt>
                <c:pt idx="1217">
                  <c:v>23.02</c:v>
                </c:pt>
                <c:pt idx="1218">
                  <c:v>23.09</c:v>
                </c:pt>
                <c:pt idx="1219">
                  <c:v>23.259999999999998</c:v>
                </c:pt>
                <c:pt idx="1220">
                  <c:v>23.19</c:v>
                </c:pt>
                <c:pt idx="1221">
                  <c:v>23.06</c:v>
                </c:pt>
                <c:pt idx="1222">
                  <c:v>22.979999999999997</c:v>
                </c:pt>
                <c:pt idx="1223">
                  <c:v>23.310000000000002</c:v>
                </c:pt>
                <c:pt idx="1224">
                  <c:v>23.55</c:v>
                </c:pt>
                <c:pt idx="1225">
                  <c:v>23.43</c:v>
                </c:pt>
                <c:pt idx="1226">
                  <c:v>23.279999999999998</c:v>
                </c:pt>
                <c:pt idx="1227">
                  <c:v>23.19</c:v>
                </c:pt>
                <c:pt idx="1228">
                  <c:v>23.02</c:v>
                </c:pt>
                <c:pt idx="1229">
                  <c:v>22.87</c:v>
                </c:pt>
                <c:pt idx="1230">
                  <c:v>22.939999999999998</c:v>
                </c:pt>
                <c:pt idx="1231">
                  <c:v>23.06</c:v>
                </c:pt>
                <c:pt idx="1232">
                  <c:v>22.9</c:v>
                </c:pt>
                <c:pt idx="1233">
                  <c:v>22.86</c:v>
                </c:pt>
                <c:pt idx="1234">
                  <c:v>22.939999999999998</c:v>
                </c:pt>
                <c:pt idx="1235">
                  <c:v>22.85</c:v>
                </c:pt>
                <c:pt idx="1236">
                  <c:v>22.810000000000002</c:v>
                </c:pt>
                <c:pt idx="1237">
                  <c:v>22.830000000000002</c:v>
                </c:pt>
                <c:pt idx="1238">
                  <c:v>22.68</c:v>
                </c:pt>
                <c:pt idx="1239">
                  <c:v>22.51</c:v>
                </c:pt>
                <c:pt idx="1240">
                  <c:v>22.6</c:v>
                </c:pt>
                <c:pt idx="1241">
                  <c:v>22.7</c:v>
                </c:pt>
                <c:pt idx="1242">
                  <c:v>22.87</c:v>
                </c:pt>
                <c:pt idx="1243">
                  <c:v>22.830000000000002</c:v>
                </c:pt>
                <c:pt idx="1244">
                  <c:v>22.58</c:v>
                </c:pt>
                <c:pt idx="1245">
                  <c:v>22.75</c:v>
                </c:pt>
                <c:pt idx="1246">
                  <c:v>22.71</c:v>
                </c:pt>
                <c:pt idx="1247">
                  <c:v>22.86</c:v>
                </c:pt>
                <c:pt idx="1248">
                  <c:v>23.06</c:v>
                </c:pt>
                <c:pt idx="1249">
                  <c:v>23.130000000000003</c:v>
                </c:pt>
                <c:pt idx="1250">
                  <c:v>22.93</c:v>
                </c:pt>
                <c:pt idx="1251">
                  <c:v>22.810000000000002</c:v>
                </c:pt>
                <c:pt idx="1252">
                  <c:v>22.86</c:v>
                </c:pt>
                <c:pt idx="1253">
                  <c:v>22.74</c:v>
                </c:pt>
                <c:pt idx="1254">
                  <c:v>22.73</c:v>
                </c:pt>
                <c:pt idx="1255">
                  <c:v>22.85</c:v>
                </c:pt>
                <c:pt idx="1256">
                  <c:v>23.06</c:v>
                </c:pt>
                <c:pt idx="1257">
                  <c:v>23.17</c:v>
                </c:pt>
                <c:pt idx="1258">
                  <c:v>23.05</c:v>
                </c:pt>
                <c:pt idx="1259">
                  <c:v>23.21</c:v>
                </c:pt>
                <c:pt idx="1260">
                  <c:v>23.25</c:v>
                </c:pt>
                <c:pt idx="1261">
                  <c:v>23.25</c:v>
                </c:pt>
                <c:pt idx="1262">
                  <c:v>23.479999999999997</c:v>
                </c:pt>
                <c:pt idx="1263">
                  <c:v>23.419999999999998</c:v>
                </c:pt>
                <c:pt idx="1264">
                  <c:v>23.29</c:v>
                </c:pt>
                <c:pt idx="1265">
                  <c:v>23.47</c:v>
                </c:pt>
                <c:pt idx="1266">
                  <c:v>23.59</c:v>
                </c:pt>
                <c:pt idx="1267">
                  <c:v>23.45</c:v>
                </c:pt>
                <c:pt idx="1268">
                  <c:v>23.3</c:v>
                </c:pt>
                <c:pt idx="1269">
                  <c:v>23.21</c:v>
                </c:pt>
                <c:pt idx="1270">
                  <c:v>23.16</c:v>
                </c:pt>
                <c:pt idx="1271">
                  <c:v>23.02</c:v>
                </c:pt>
                <c:pt idx="1272">
                  <c:v>23.110000000000003</c:v>
                </c:pt>
                <c:pt idx="1273">
                  <c:v>23.130000000000003</c:v>
                </c:pt>
                <c:pt idx="1274">
                  <c:v>23.02</c:v>
                </c:pt>
                <c:pt idx="1275">
                  <c:v>22.9</c:v>
                </c:pt>
                <c:pt idx="1276">
                  <c:v>22.9</c:v>
                </c:pt>
                <c:pt idx="1277">
                  <c:v>22.91</c:v>
                </c:pt>
                <c:pt idx="1278">
                  <c:v>23.130000000000003</c:v>
                </c:pt>
                <c:pt idx="1279">
                  <c:v>23.21</c:v>
                </c:pt>
                <c:pt idx="1280">
                  <c:v>23.16</c:v>
                </c:pt>
                <c:pt idx="1281">
                  <c:v>22.919999999999998</c:v>
                </c:pt>
                <c:pt idx="1282">
                  <c:v>22.830000000000002</c:v>
                </c:pt>
                <c:pt idx="1283">
                  <c:v>22.79</c:v>
                </c:pt>
                <c:pt idx="1284">
                  <c:v>22.830000000000002</c:v>
                </c:pt>
                <c:pt idx="1285">
                  <c:v>22.66</c:v>
                </c:pt>
                <c:pt idx="1286">
                  <c:v>22.67</c:v>
                </c:pt>
                <c:pt idx="1287">
                  <c:v>22.69</c:v>
                </c:pt>
                <c:pt idx="1288">
                  <c:v>22.830000000000002</c:v>
                </c:pt>
                <c:pt idx="1289">
                  <c:v>23</c:v>
                </c:pt>
                <c:pt idx="1290">
                  <c:v>23.06</c:v>
                </c:pt>
                <c:pt idx="1291">
                  <c:v>22.919999999999998</c:v>
                </c:pt>
                <c:pt idx="1292">
                  <c:v>22.91</c:v>
                </c:pt>
                <c:pt idx="1293">
                  <c:v>22.87</c:v>
                </c:pt>
                <c:pt idx="1294">
                  <c:v>22.759999999999998</c:v>
                </c:pt>
                <c:pt idx="1295">
                  <c:v>22.919999999999998</c:v>
                </c:pt>
                <c:pt idx="1296">
                  <c:v>22.919999999999998</c:v>
                </c:pt>
                <c:pt idx="1297">
                  <c:v>23.08</c:v>
                </c:pt>
                <c:pt idx="1298">
                  <c:v>22.84</c:v>
                </c:pt>
                <c:pt idx="1299">
                  <c:v>22.99</c:v>
                </c:pt>
                <c:pt idx="1300">
                  <c:v>22.84</c:v>
                </c:pt>
                <c:pt idx="1301">
                  <c:v>22.93</c:v>
                </c:pt>
                <c:pt idx="1302">
                  <c:v>22.959999999999997</c:v>
                </c:pt>
                <c:pt idx="1303">
                  <c:v>22.979999999999997</c:v>
                </c:pt>
                <c:pt idx="1304">
                  <c:v>22.959999999999997</c:v>
                </c:pt>
                <c:pt idx="1305">
                  <c:v>23.01</c:v>
                </c:pt>
                <c:pt idx="1306">
                  <c:v>23.07</c:v>
                </c:pt>
                <c:pt idx="1307">
                  <c:v>23.05</c:v>
                </c:pt>
                <c:pt idx="1308">
                  <c:v>23.03</c:v>
                </c:pt>
                <c:pt idx="1309">
                  <c:v>23.16</c:v>
                </c:pt>
                <c:pt idx="1310">
                  <c:v>23.12</c:v>
                </c:pt>
                <c:pt idx="1311">
                  <c:v>23.17</c:v>
                </c:pt>
                <c:pt idx="1312">
                  <c:v>23.310000000000002</c:v>
                </c:pt>
                <c:pt idx="1313">
                  <c:v>23.43</c:v>
                </c:pt>
                <c:pt idx="1314">
                  <c:v>23.54</c:v>
                </c:pt>
                <c:pt idx="1315">
                  <c:v>23.279999999999998</c:v>
                </c:pt>
                <c:pt idx="1316">
                  <c:v>22.9</c:v>
                </c:pt>
                <c:pt idx="1317">
                  <c:v>22.85</c:v>
                </c:pt>
                <c:pt idx="1318">
                  <c:v>22.810000000000002</c:v>
                </c:pt>
                <c:pt idx="1319">
                  <c:v>22.74</c:v>
                </c:pt>
                <c:pt idx="1320">
                  <c:v>22.67</c:v>
                </c:pt>
                <c:pt idx="1321">
                  <c:v>22.79</c:v>
                </c:pt>
                <c:pt idx="1322">
                  <c:v>22.71</c:v>
                </c:pt>
                <c:pt idx="1323">
                  <c:v>22.77</c:v>
                </c:pt>
                <c:pt idx="1324">
                  <c:v>22.830000000000002</c:v>
                </c:pt>
                <c:pt idx="1325">
                  <c:v>22.84</c:v>
                </c:pt>
                <c:pt idx="1326">
                  <c:v>22.959999999999997</c:v>
                </c:pt>
                <c:pt idx="1327">
                  <c:v>22.830000000000002</c:v>
                </c:pt>
                <c:pt idx="1328">
                  <c:v>22.779999999999998</c:v>
                </c:pt>
                <c:pt idx="1329">
                  <c:v>22.7</c:v>
                </c:pt>
                <c:pt idx="1330">
                  <c:v>22.74</c:v>
                </c:pt>
                <c:pt idx="1331">
                  <c:v>22.779999999999998</c:v>
                </c:pt>
                <c:pt idx="1332">
                  <c:v>22.79</c:v>
                </c:pt>
                <c:pt idx="1333">
                  <c:v>22.72</c:v>
                </c:pt>
                <c:pt idx="1334">
                  <c:v>22.73</c:v>
                </c:pt>
                <c:pt idx="1335">
                  <c:v>22.630000000000003</c:v>
                </c:pt>
                <c:pt idx="1336">
                  <c:v>22.53</c:v>
                </c:pt>
                <c:pt idx="1337">
                  <c:v>22.75</c:v>
                </c:pt>
                <c:pt idx="1338">
                  <c:v>22.95</c:v>
                </c:pt>
                <c:pt idx="1339">
                  <c:v>22.91</c:v>
                </c:pt>
                <c:pt idx="1340">
                  <c:v>22.88</c:v>
                </c:pt>
                <c:pt idx="1341">
                  <c:v>22.9</c:v>
                </c:pt>
                <c:pt idx="1342">
                  <c:v>22.73</c:v>
                </c:pt>
                <c:pt idx="1343">
                  <c:v>22.939999999999998</c:v>
                </c:pt>
                <c:pt idx="1344">
                  <c:v>23.03</c:v>
                </c:pt>
                <c:pt idx="1345">
                  <c:v>23.14</c:v>
                </c:pt>
                <c:pt idx="1346">
                  <c:v>23.130000000000003</c:v>
                </c:pt>
                <c:pt idx="1347">
                  <c:v>23.1</c:v>
                </c:pt>
                <c:pt idx="1348">
                  <c:v>23.04</c:v>
                </c:pt>
                <c:pt idx="1349">
                  <c:v>23.02</c:v>
                </c:pt>
                <c:pt idx="1350">
                  <c:v>23.05</c:v>
                </c:pt>
                <c:pt idx="1351">
                  <c:v>22.99</c:v>
                </c:pt>
                <c:pt idx="1352">
                  <c:v>22.9</c:v>
                </c:pt>
                <c:pt idx="1353">
                  <c:v>22.759999999999998</c:v>
                </c:pt>
                <c:pt idx="1354">
                  <c:v>22.86</c:v>
                </c:pt>
                <c:pt idx="1355">
                  <c:v>22.88</c:v>
                </c:pt>
                <c:pt idx="1356">
                  <c:v>23.01</c:v>
                </c:pt>
                <c:pt idx="1357">
                  <c:v>23.06</c:v>
                </c:pt>
                <c:pt idx="1358">
                  <c:v>22.93</c:v>
                </c:pt>
                <c:pt idx="1359">
                  <c:v>22.86</c:v>
                </c:pt>
                <c:pt idx="1360">
                  <c:v>22.74</c:v>
                </c:pt>
                <c:pt idx="1361">
                  <c:v>22.71</c:v>
                </c:pt>
                <c:pt idx="1362">
                  <c:v>22.77</c:v>
                </c:pt>
                <c:pt idx="1363">
                  <c:v>22.810000000000002</c:v>
                </c:pt>
                <c:pt idx="1364">
                  <c:v>22.72</c:v>
                </c:pt>
                <c:pt idx="1365">
                  <c:v>22.5</c:v>
                </c:pt>
                <c:pt idx="1366">
                  <c:v>22.37</c:v>
                </c:pt>
                <c:pt idx="1367">
                  <c:v>22.43</c:v>
                </c:pt>
                <c:pt idx="1368">
                  <c:v>22.58</c:v>
                </c:pt>
                <c:pt idx="1369">
                  <c:v>22.68</c:v>
                </c:pt>
                <c:pt idx="1370">
                  <c:v>22.74</c:v>
                </c:pt>
                <c:pt idx="1371">
                  <c:v>22.8</c:v>
                </c:pt>
                <c:pt idx="1372">
                  <c:v>22.85</c:v>
                </c:pt>
                <c:pt idx="1373">
                  <c:v>23</c:v>
                </c:pt>
                <c:pt idx="1374">
                  <c:v>23.07</c:v>
                </c:pt>
                <c:pt idx="1375">
                  <c:v>23.07</c:v>
                </c:pt>
                <c:pt idx="1376">
                  <c:v>22.91</c:v>
                </c:pt>
                <c:pt idx="1377">
                  <c:v>22.93</c:v>
                </c:pt>
                <c:pt idx="1378">
                  <c:v>22.87</c:v>
                </c:pt>
                <c:pt idx="1379">
                  <c:v>22.919999999999998</c:v>
                </c:pt>
                <c:pt idx="1380">
                  <c:v>23.04</c:v>
                </c:pt>
                <c:pt idx="1381">
                  <c:v>23.150000000000002</c:v>
                </c:pt>
                <c:pt idx="1382">
                  <c:v>22.99</c:v>
                </c:pt>
                <c:pt idx="1383">
                  <c:v>22.9</c:v>
                </c:pt>
                <c:pt idx="1384">
                  <c:v>22.830000000000002</c:v>
                </c:pt>
                <c:pt idx="1385">
                  <c:v>22.86</c:v>
                </c:pt>
                <c:pt idx="1386">
                  <c:v>22.88</c:v>
                </c:pt>
                <c:pt idx="1387">
                  <c:v>22.75</c:v>
                </c:pt>
                <c:pt idx="1388">
                  <c:v>22.56</c:v>
                </c:pt>
                <c:pt idx="1389">
                  <c:v>22.650000000000002</c:v>
                </c:pt>
                <c:pt idx="1390">
                  <c:v>22.74</c:v>
                </c:pt>
                <c:pt idx="1391">
                  <c:v>22.72</c:v>
                </c:pt>
                <c:pt idx="1392">
                  <c:v>22.88</c:v>
                </c:pt>
                <c:pt idx="1393">
                  <c:v>22.77</c:v>
                </c:pt>
                <c:pt idx="1394">
                  <c:v>22.72</c:v>
                </c:pt>
                <c:pt idx="1395">
                  <c:v>22.74</c:v>
                </c:pt>
                <c:pt idx="1396">
                  <c:v>22.86</c:v>
                </c:pt>
                <c:pt idx="1397">
                  <c:v>22.86</c:v>
                </c:pt>
                <c:pt idx="1398">
                  <c:v>22.91</c:v>
                </c:pt>
                <c:pt idx="1399">
                  <c:v>22.84</c:v>
                </c:pt>
                <c:pt idx="1400">
                  <c:v>22.75</c:v>
                </c:pt>
                <c:pt idx="1401">
                  <c:v>22.97</c:v>
                </c:pt>
                <c:pt idx="1402">
                  <c:v>22.959999999999997</c:v>
                </c:pt>
                <c:pt idx="1403">
                  <c:v>22.95</c:v>
                </c:pt>
                <c:pt idx="1404">
                  <c:v>22.959999999999997</c:v>
                </c:pt>
                <c:pt idx="1405">
                  <c:v>22.9</c:v>
                </c:pt>
                <c:pt idx="1406">
                  <c:v>22.810000000000002</c:v>
                </c:pt>
                <c:pt idx="1407">
                  <c:v>22.93</c:v>
                </c:pt>
                <c:pt idx="1408">
                  <c:v>22.82</c:v>
                </c:pt>
                <c:pt idx="1409">
                  <c:v>22.86</c:v>
                </c:pt>
                <c:pt idx="1410">
                  <c:v>23.04</c:v>
                </c:pt>
                <c:pt idx="1411">
                  <c:v>22.939999999999998</c:v>
                </c:pt>
                <c:pt idx="1412">
                  <c:v>23.02</c:v>
                </c:pt>
                <c:pt idx="1413">
                  <c:v>22.979999999999997</c:v>
                </c:pt>
                <c:pt idx="1414">
                  <c:v>22.97</c:v>
                </c:pt>
                <c:pt idx="1415">
                  <c:v>23.12</c:v>
                </c:pt>
                <c:pt idx="1416">
                  <c:v>23.12</c:v>
                </c:pt>
                <c:pt idx="1417">
                  <c:v>22.88</c:v>
                </c:pt>
                <c:pt idx="1418">
                  <c:v>22.71</c:v>
                </c:pt>
                <c:pt idx="1419">
                  <c:v>22.759999999999998</c:v>
                </c:pt>
                <c:pt idx="1420">
                  <c:v>22.75</c:v>
                </c:pt>
                <c:pt idx="1421">
                  <c:v>22.86</c:v>
                </c:pt>
                <c:pt idx="1422">
                  <c:v>22.69</c:v>
                </c:pt>
                <c:pt idx="1423">
                  <c:v>22.53</c:v>
                </c:pt>
                <c:pt idx="1424">
                  <c:v>22.52</c:v>
                </c:pt>
                <c:pt idx="1425">
                  <c:v>22.45</c:v>
                </c:pt>
                <c:pt idx="1426">
                  <c:v>22.66</c:v>
                </c:pt>
                <c:pt idx="1427">
                  <c:v>22.88</c:v>
                </c:pt>
                <c:pt idx="1428">
                  <c:v>23</c:v>
                </c:pt>
                <c:pt idx="1429">
                  <c:v>23.05</c:v>
                </c:pt>
                <c:pt idx="1430">
                  <c:v>23.07</c:v>
                </c:pt>
                <c:pt idx="1431">
                  <c:v>23.02</c:v>
                </c:pt>
                <c:pt idx="1432">
                  <c:v>23.110000000000003</c:v>
                </c:pt>
                <c:pt idx="1433">
                  <c:v>23.37</c:v>
                </c:pt>
                <c:pt idx="1434">
                  <c:v>23.439999999999998</c:v>
                </c:pt>
                <c:pt idx="1435">
                  <c:v>23.37</c:v>
                </c:pt>
                <c:pt idx="1436">
                  <c:v>23.39</c:v>
                </c:pt>
                <c:pt idx="1437">
                  <c:v>23.43</c:v>
                </c:pt>
                <c:pt idx="1438">
                  <c:v>23.419999999999998</c:v>
                </c:pt>
                <c:pt idx="1439">
                  <c:v>23.35</c:v>
                </c:pt>
                <c:pt idx="1440">
                  <c:v>23.330000000000002</c:v>
                </c:pt>
                <c:pt idx="1441">
                  <c:v>23.27</c:v>
                </c:pt>
                <c:pt idx="1442">
                  <c:v>23.02</c:v>
                </c:pt>
                <c:pt idx="1443">
                  <c:v>23.08</c:v>
                </c:pt>
                <c:pt idx="1444">
                  <c:v>23.07</c:v>
                </c:pt>
                <c:pt idx="1445">
                  <c:v>22.939999999999998</c:v>
                </c:pt>
                <c:pt idx="1446">
                  <c:v>22.830000000000002</c:v>
                </c:pt>
                <c:pt idx="1447">
                  <c:v>22.68</c:v>
                </c:pt>
                <c:pt idx="1448">
                  <c:v>22.4</c:v>
                </c:pt>
                <c:pt idx="1449">
                  <c:v>22.310000000000002</c:v>
                </c:pt>
                <c:pt idx="1450">
                  <c:v>22.59</c:v>
                </c:pt>
                <c:pt idx="1451">
                  <c:v>22.650000000000002</c:v>
                </c:pt>
                <c:pt idx="1452">
                  <c:v>22.64</c:v>
                </c:pt>
                <c:pt idx="1453">
                  <c:v>22.68</c:v>
                </c:pt>
                <c:pt idx="1454">
                  <c:v>22.59</c:v>
                </c:pt>
                <c:pt idx="1455">
                  <c:v>22.630000000000003</c:v>
                </c:pt>
                <c:pt idx="1456">
                  <c:v>22.86</c:v>
                </c:pt>
                <c:pt idx="1457">
                  <c:v>23.07</c:v>
                </c:pt>
                <c:pt idx="1458">
                  <c:v>23.09</c:v>
                </c:pt>
                <c:pt idx="1459">
                  <c:v>23.1</c:v>
                </c:pt>
                <c:pt idx="1460">
                  <c:v>22.99</c:v>
                </c:pt>
                <c:pt idx="1461">
                  <c:v>23.52</c:v>
                </c:pt>
                <c:pt idx="1462">
                  <c:v>23.57</c:v>
                </c:pt>
                <c:pt idx="1463">
                  <c:v>23.75</c:v>
                </c:pt>
                <c:pt idx="1464">
                  <c:v>23.6</c:v>
                </c:pt>
                <c:pt idx="1465">
                  <c:v>23.55</c:v>
                </c:pt>
                <c:pt idx="1466">
                  <c:v>23.4</c:v>
                </c:pt>
                <c:pt idx="1467">
                  <c:v>23.21</c:v>
                </c:pt>
                <c:pt idx="1468">
                  <c:v>23.259999999999998</c:v>
                </c:pt>
                <c:pt idx="1469">
                  <c:v>23.279999999999998</c:v>
                </c:pt>
                <c:pt idx="1470">
                  <c:v>23.25</c:v>
                </c:pt>
                <c:pt idx="1471">
                  <c:v>23.150000000000002</c:v>
                </c:pt>
                <c:pt idx="1472">
                  <c:v>23.17</c:v>
                </c:pt>
                <c:pt idx="1473">
                  <c:v>23.06</c:v>
                </c:pt>
                <c:pt idx="1474">
                  <c:v>23.130000000000003</c:v>
                </c:pt>
                <c:pt idx="1475">
                  <c:v>23.4</c:v>
                </c:pt>
                <c:pt idx="1476">
                  <c:v>23.12</c:v>
                </c:pt>
                <c:pt idx="1477">
                  <c:v>22.759999999999998</c:v>
                </c:pt>
                <c:pt idx="1478">
                  <c:v>22.79</c:v>
                </c:pt>
                <c:pt idx="1479">
                  <c:v>22.759999999999998</c:v>
                </c:pt>
                <c:pt idx="1480">
                  <c:v>22.85</c:v>
                </c:pt>
                <c:pt idx="1481">
                  <c:v>22.84</c:v>
                </c:pt>
                <c:pt idx="1482">
                  <c:v>22.71</c:v>
                </c:pt>
                <c:pt idx="1483">
                  <c:v>22.59</c:v>
                </c:pt>
                <c:pt idx="1484">
                  <c:v>22.51</c:v>
                </c:pt>
                <c:pt idx="1485">
                  <c:v>22.73</c:v>
                </c:pt>
                <c:pt idx="1486">
                  <c:v>22.97</c:v>
                </c:pt>
                <c:pt idx="1487">
                  <c:v>23.02</c:v>
                </c:pt>
                <c:pt idx="1488">
                  <c:v>23</c:v>
                </c:pt>
                <c:pt idx="1489">
                  <c:v>22.99</c:v>
                </c:pt>
                <c:pt idx="1490">
                  <c:v>22.830000000000002</c:v>
                </c:pt>
                <c:pt idx="1491">
                  <c:v>22.97</c:v>
                </c:pt>
                <c:pt idx="1492">
                  <c:v>22.979999999999997</c:v>
                </c:pt>
                <c:pt idx="1493">
                  <c:v>22.89</c:v>
                </c:pt>
                <c:pt idx="1494">
                  <c:v>22.979999999999997</c:v>
                </c:pt>
                <c:pt idx="1495">
                  <c:v>22.91</c:v>
                </c:pt>
                <c:pt idx="1496">
                  <c:v>22.86</c:v>
                </c:pt>
                <c:pt idx="1497">
                  <c:v>23.03</c:v>
                </c:pt>
                <c:pt idx="1498">
                  <c:v>23.04</c:v>
                </c:pt>
                <c:pt idx="1499">
                  <c:v>23.22</c:v>
                </c:pt>
                <c:pt idx="1500">
                  <c:v>23.09</c:v>
                </c:pt>
                <c:pt idx="1501">
                  <c:v>23.05</c:v>
                </c:pt>
                <c:pt idx="1502">
                  <c:v>23</c:v>
                </c:pt>
                <c:pt idx="1503">
                  <c:v>22.919999999999998</c:v>
                </c:pt>
                <c:pt idx="1504">
                  <c:v>23.16</c:v>
                </c:pt>
                <c:pt idx="1505">
                  <c:v>23.14</c:v>
                </c:pt>
                <c:pt idx="1506">
                  <c:v>23.18</c:v>
                </c:pt>
                <c:pt idx="1507">
                  <c:v>23.130000000000003</c:v>
                </c:pt>
                <c:pt idx="1508">
                  <c:v>23.1</c:v>
                </c:pt>
                <c:pt idx="1509">
                  <c:v>22.87</c:v>
                </c:pt>
                <c:pt idx="1510">
                  <c:v>22.9</c:v>
                </c:pt>
                <c:pt idx="1511">
                  <c:v>22.91</c:v>
                </c:pt>
                <c:pt idx="1512">
                  <c:v>22.919999999999998</c:v>
                </c:pt>
                <c:pt idx="1513">
                  <c:v>22.8</c:v>
                </c:pt>
                <c:pt idx="1514">
                  <c:v>22.95</c:v>
                </c:pt>
                <c:pt idx="1515">
                  <c:v>22.9</c:v>
                </c:pt>
                <c:pt idx="1516">
                  <c:v>22.93</c:v>
                </c:pt>
                <c:pt idx="1517">
                  <c:v>22.95</c:v>
                </c:pt>
                <c:pt idx="1518">
                  <c:v>22.8</c:v>
                </c:pt>
                <c:pt idx="1519">
                  <c:v>22.77</c:v>
                </c:pt>
                <c:pt idx="1520">
                  <c:v>22.9</c:v>
                </c:pt>
                <c:pt idx="1521">
                  <c:v>22.8</c:v>
                </c:pt>
                <c:pt idx="1522">
                  <c:v>22.939999999999998</c:v>
                </c:pt>
                <c:pt idx="1523">
                  <c:v>23</c:v>
                </c:pt>
                <c:pt idx="1524">
                  <c:v>22.84</c:v>
                </c:pt>
                <c:pt idx="1525">
                  <c:v>22.82</c:v>
                </c:pt>
                <c:pt idx="1526">
                  <c:v>22.86</c:v>
                </c:pt>
                <c:pt idx="1527">
                  <c:v>22.759999999999998</c:v>
                </c:pt>
                <c:pt idx="1528">
                  <c:v>22.88</c:v>
                </c:pt>
                <c:pt idx="1529">
                  <c:v>22.939999999999998</c:v>
                </c:pt>
                <c:pt idx="1530">
                  <c:v>22.74</c:v>
                </c:pt>
                <c:pt idx="1531">
                  <c:v>22.650000000000002</c:v>
                </c:pt>
                <c:pt idx="1532">
                  <c:v>22.779999999999998</c:v>
                </c:pt>
                <c:pt idx="1533">
                  <c:v>22.87</c:v>
                </c:pt>
                <c:pt idx="1534">
                  <c:v>23.23</c:v>
                </c:pt>
                <c:pt idx="1535">
                  <c:v>23.23</c:v>
                </c:pt>
                <c:pt idx="1536">
                  <c:v>23.06</c:v>
                </c:pt>
                <c:pt idx="1537">
                  <c:v>22.99</c:v>
                </c:pt>
                <c:pt idx="1538">
                  <c:v>22.959999999999997</c:v>
                </c:pt>
                <c:pt idx="1539">
                  <c:v>23.06</c:v>
                </c:pt>
                <c:pt idx="1540">
                  <c:v>23.16</c:v>
                </c:pt>
                <c:pt idx="1541">
                  <c:v>23.110000000000003</c:v>
                </c:pt>
                <c:pt idx="1542">
                  <c:v>22.75</c:v>
                </c:pt>
                <c:pt idx="1543">
                  <c:v>22.51</c:v>
                </c:pt>
                <c:pt idx="1544">
                  <c:v>22.55</c:v>
                </c:pt>
                <c:pt idx="1545">
                  <c:v>22.45</c:v>
                </c:pt>
                <c:pt idx="1546">
                  <c:v>22.3</c:v>
                </c:pt>
                <c:pt idx="1547">
                  <c:v>22.51</c:v>
                </c:pt>
                <c:pt idx="1548">
                  <c:v>22.419999999999998</c:v>
                </c:pt>
                <c:pt idx="1549">
                  <c:v>22.6</c:v>
                </c:pt>
                <c:pt idx="1550">
                  <c:v>22.630000000000003</c:v>
                </c:pt>
                <c:pt idx="1551">
                  <c:v>22.75</c:v>
                </c:pt>
                <c:pt idx="1552">
                  <c:v>22.87</c:v>
                </c:pt>
                <c:pt idx="1553">
                  <c:v>22.830000000000002</c:v>
                </c:pt>
                <c:pt idx="1554">
                  <c:v>22.74</c:v>
                </c:pt>
                <c:pt idx="1555">
                  <c:v>22.69</c:v>
                </c:pt>
                <c:pt idx="1556">
                  <c:v>22.75</c:v>
                </c:pt>
                <c:pt idx="1557">
                  <c:v>22.7</c:v>
                </c:pt>
                <c:pt idx="1558">
                  <c:v>22.95</c:v>
                </c:pt>
                <c:pt idx="1559">
                  <c:v>22.85</c:v>
                </c:pt>
                <c:pt idx="1560">
                  <c:v>22.830000000000002</c:v>
                </c:pt>
                <c:pt idx="1561">
                  <c:v>22.72</c:v>
                </c:pt>
                <c:pt idx="1562">
                  <c:v>22.5</c:v>
                </c:pt>
                <c:pt idx="1563">
                  <c:v>22.51</c:v>
                </c:pt>
                <c:pt idx="1564">
                  <c:v>22.53</c:v>
                </c:pt>
                <c:pt idx="1565">
                  <c:v>22.72</c:v>
                </c:pt>
                <c:pt idx="1566">
                  <c:v>22.75</c:v>
                </c:pt>
                <c:pt idx="1567">
                  <c:v>22.79</c:v>
                </c:pt>
                <c:pt idx="1568">
                  <c:v>22.779999999999998</c:v>
                </c:pt>
                <c:pt idx="1569">
                  <c:v>22.85</c:v>
                </c:pt>
                <c:pt idx="1570">
                  <c:v>22.939999999999998</c:v>
                </c:pt>
                <c:pt idx="1571">
                  <c:v>22.979999999999997</c:v>
                </c:pt>
                <c:pt idx="1572">
                  <c:v>22.9</c:v>
                </c:pt>
                <c:pt idx="1573">
                  <c:v>22.779999999999998</c:v>
                </c:pt>
                <c:pt idx="1574">
                  <c:v>22.75</c:v>
                </c:pt>
                <c:pt idx="1575">
                  <c:v>22.759999999999998</c:v>
                </c:pt>
                <c:pt idx="1576">
                  <c:v>22.830000000000002</c:v>
                </c:pt>
                <c:pt idx="1577">
                  <c:v>22.759999999999998</c:v>
                </c:pt>
                <c:pt idx="1578">
                  <c:v>22.8</c:v>
                </c:pt>
                <c:pt idx="1579">
                  <c:v>22.650000000000002</c:v>
                </c:pt>
                <c:pt idx="1580">
                  <c:v>22.66</c:v>
                </c:pt>
                <c:pt idx="1581">
                  <c:v>22.71</c:v>
                </c:pt>
                <c:pt idx="1582">
                  <c:v>23.09</c:v>
                </c:pt>
                <c:pt idx="1583">
                  <c:v>23.27</c:v>
                </c:pt>
                <c:pt idx="1584">
                  <c:v>23.29</c:v>
                </c:pt>
                <c:pt idx="1585">
                  <c:v>23.23</c:v>
                </c:pt>
                <c:pt idx="1586">
                  <c:v>23.09</c:v>
                </c:pt>
                <c:pt idx="1587">
                  <c:v>23.1</c:v>
                </c:pt>
                <c:pt idx="1588">
                  <c:v>23.29</c:v>
                </c:pt>
                <c:pt idx="1589">
                  <c:v>23.38</c:v>
                </c:pt>
                <c:pt idx="1590">
                  <c:v>23.34</c:v>
                </c:pt>
                <c:pt idx="1591">
                  <c:v>23.330000000000002</c:v>
                </c:pt>
                <c:pt idx="1592">
                  <c:v>23.130000000000003</c:v>
                </c:pt>
                <c:pt idx="1593">
                  <c:v>23.23</c:v>
                </c:pt>
                <c:pt idx="1594">
                  <c:v>23.130000000000003</c:v>
                </c:pt>
                <c:pt idx="1595">
                  <c:v>23.19</c:v>
                </c:pt>
                <c:pt idx="1596">
                  <c:v>23.02</c:v>
                </c:pt>
                <c:pt idx="1597">
                  <c:v>22.93</c:v>
                </c:pt>
                <c:pt idx="1598">
                  <c:v>22.88</c:v>
                </c:pt>
                <c:pt idx="1599">
                  <c:v>22.95</c:v>
                </c:pt>
                <c:pt idx="1600">
                  <c:v>22.89</c:v>
                </c:pt>
                <c:pt idx="1601">
                  <c:v>22.77</c:v>
                </c:pt>
                <c:pt idx="1602">
                  <c:v>22.939999999999998</c:v>
                </c:pt>
                <c:pt idx="1603">
                  <c:v>22.810000000000002</c:v>
                </c:pt>
                <c:pt idx="1604">
                  <c:v>22.69</c:v>
                </c:pt>
                <c:pt idx="1605">
                  <c:v>22.84</c:v>
                </c:pt>
                <c:pt idx="1606">
                  <c:v>22.919999999999998</c:v>
                </c:pt>
                <c:pt idx="1607">
                  <c:v>22.959999999999997</c:v>
                </c:pt>
                <c:pt idx="1608">
                  <c:v>22.85</c:v>
                </c:pt>
                <c:pt idx="1609">
                  <c:v>22.86</c:v>
                </c:pt>
                <c:pt idx="1610">
                  <c:v>22.9</c:v>
                </c:pt>
                <c:pt idx="1611">
                  <c:v>22.939999999999998</c:v>
                </c:pt>
                <c:pt idx="1612">
                  <c:v>23.05</c:v>
                </c:pt>
                <c:pt idx="1613">
                  <c:v>23.150000000000002</c:v>
                </c:pt>
                <c:pt idx="1614">
                  <c:v>22.959999999999997</c:v>
                </c:pt>
                <c:pt idx="1615">
                  <c:v>23.03</c:v>
                </c:pt>
                <c:pt idx="1616">
                  <c:v>23</c:v>
                </c:pt>
                <c:pt idx="1617">
                  <c:v>23.09</c:v>
                </c:pt>
                <c:pt idx="1618">
                  <c:v>23.19</c:v>
                </c:pt>
                <c:pt idx="1619">
                  <c:v>23.14</c:v>
                </c:pt>
                <c:pt idx="1620">
                  <c:v>22.959999999999997</c:v>
                </c:pt>
                <c:pt idx="1621">
                  <c:v>23.110000000000003</c:v>
                </c:pt>
                <c:pt idx="1622">
                  <c:v>23.06</c:v>
                </c:pt>
                <c:pt idx="1623">
                  <c:v>23.29</c:v>
                </c:pt>
                <c:pt idx="1624">
                  <c:v>23.310000000000002</c:v>
                </c:pt>
                <c:pt idx="1625">
                  <c:v>23.2</c:v>
                </c:pt>
                <c:pt idx="1626">
                  <c:v>23.21</c:v>
                </c:pt>
                <c:pt idx="1627">
                  <c:v>22.939999999999998</c:v>
                </c:pt>
                <c:pt idx="1628">
                  <c:v>22.95</c:v>
                </c:pt>
                <c:pt idx="1629">
                  <c:v>23.1</c:v>
                </c:pt>
                <c:pt idx="1630">
                  <c:v>23.12</c:v>
                </c:pt>
                <c:pt idx="1631">
                  <c:v>23.21</c:v>
                </c:pt>
                <c:pt idx="1632">
                  <c:v>23.310000000000002</c:v>
                </c:pt>
                <c:pt idx="1633">
                  <c:v>23.22</c:v>
                </c:pt>
                <c:pt idx="1634">
                  <c:v>23.18</c:v>
                </c:pt>
                <c:pt idx="1635">
                  <c:v>23.22</c:v>
                </c:pt>
                <c:pt idx="1636">
                  <c:v>23.279999999999998</c:v>
                </c:pt>
                <c:pt idx="1637">
                  <c:v>23.17</c:v>
                </c:pt>
                <c:pt idx="1638">
                  <c:v>23.27</c:v>
                </c:pt>
                <c:pt idx="1639">
                  <c:v>23.24</c:v>
                </c:pt>
                <c:pt idx="1640">
                  <c:v>22.939999999999998</c:v>
                </c:pt>
                <c:pt idx="1641">
                  <c:v>23.05</c:v>
                </c:pt>
                <c:pt idx="1642">
                  <c:v>23.17</c:v>
                </c:pt>
                <c:pt idx="1643">
                  <c:v>23.17</c:v>
                </c:pt>
                <c:pt idx="1644">
                  <c:v>23.2</c:v>
                </c:pt>
                <c:pt idx="1645">
                  <c:v>23.1</c:v>
                </c:pt>
                <c:pt idx="1646">
                  <c:v>23.08</c:v>
                </c:pt>
                <c:pt idx="1647">
                  <c:v>23.259999999999998</c:v>
                </c:pt>
                <c:pt idx="1648">
                  <c:v>23.45</c:v>
                </c:pt>
                <c:pt idx="1649">
                  <c:v>23.45</c:v>
                </c:pt>
                <c:pt idx="1650">
                  <c:v>23.57</c:v>
                </c:pt>
                <c:pt idx="1651">
                  <c:v>23.419999999999998</c:v>
                </c:pt>
                <c:pt idx="1652">
                  <c:v>23.51</c:v>
                </c:pt>
                <c:pt idx="1653">
                  <c:v>23.55</c:v>
                </c:pt>
                <c:pt idx="1654">
                  <c:v>23.74</c:v>
                </c:pt>
                <c:pt idx="1655">
                  <c:v>23.69</c:v>
                </c:pt>
                <c:pt idx="1656">
                  <c:v>23.45</c:v>
                </c:pt>
                <c:pt idx="1657">
                  <c:v>23.32</c:v>
                </c:pt>
                <c:pt idx="1658">
                  <c:v>23.24</c:v>
                </c:pt>
                <c:pt idx="1659">
                  <c:v>23.19</c:v>
                </c:pt>
                <c:pt idx="1660">
                  <c:v>23.279999999999998</c:v>
                </c:pt>
                <c:pt idx="1661">
                  <c:v>23.03</c:v>
                </c:pt>
                <c:pt idx="1662">
                  <c:v>22.84</c:v>
                </c:pt>
                <c:pt idx="1663">
                  <c:v>22.979999999999997</c:v>
                </c:pt>
                <c:pt idx="1664">
                  <c:v>22.79</c:v>
                </c:pt>
                <c:pt idx="1665">
                  <c:v>22.85</c:v>
                </c:pt>
                <c:pt idx="1666">
                  <c:v>23.02</c:v>
                </c:pt>
                <c:pt idx="1667">
                  <c:v>23</c:v>
                </c:pt>
                <c:pt idx="1668">
                  <c:v>22.88</c:v>
                </c:pt>
                <c:pt idx="1669">
                  <c:v>22.71</c:v>
                </c:pt>
                <c:pt idx="1670">
                  <c:v>22.830000000000002</c:v>
                </c:pt>
                <c:pt idx="1671">
                  <c:v>22.86</c:v>
                </c:pt>
                <c:pt idx="1672">
                  <c:v>22.830000000000002</c:v>
                </c:pt>
                <c:pt idx="1673">
                  <c:v>22.630000000000003</c:v>
                </c:pt>
                <c:pt idx="1674">
                  <c:v>22.4</c:v>
                </c:pt>
                <c:pt idx="1675">
                  <c:v>22.479999999999997</c:v>
                </c:pt>
                <c:pt idx="1676">
                  <c:v>22.259999999999998</c:v>
                </c:pt>
                <c:pt idx="1677">
                  <c:v>22.54</c:v>
                </c:pt>
                <c:pt idx="1678">
                  <c:v>22.56</c:v>
                </c:pt>
                <c:pt idx="1679">
                  <c:v>22.5</c:v>
                </c:pt>
                <c:pt idx="1680">
                  <c:v>22.259999999999998</c:v>
                </c:pt>
                <c:pt idx="1681">
                  <c:v>22.56</c:v>
                </c:pt>
                <c:pt idx="1682">
                  <c:v>22.52</c:v>
                </c:pt>
                <c:pt idx="1683">
                  <c:v>22.64</c:v>
                </c:pt>
                <c:pt idx="1684">
                  <c:v>22.97</c:v>
                </c:pt>
                <c:pt idx="1685">
                  <c:v>22.93</c:v>
                </c:pt>
                <c:pt idx="1686">
                  <c:v>23.01</c:v>
                </c:pt>
                <c:pt idx="1687">
                  <c:v>22.93</c:v>
                </c:pt>
                <c:pt idx="1688">
                  <c:v>22.959999999999997</c:v>
                </c:pt>
                <c:pt idx="1689">
                  <c:v>22.759999999999998</c:v>
                </c:pt>
                <c:pt idx="1690">
                  <c:v>22.85</c:v>
                </c:pt>
                <c:pt idx="1691">
                  <c:v>23.01</c:v>
                </c:pt>
                <c:pt idx="1692">
                  <c:v>22.93</c:v>
                </c:pt>
                <c:pt idx="1693">
                  <c:v>22.919999999999998</c:v>
                </c:pt>
                <c:pt idx="1694">
                  <c:v>22.74</c:v>
                </c:pt>
                <c:pt idx="1695">
                  <c:v>22.74</c:v>
                </c:pt>
                <c:pt idx="1696">
                  <c:v>22.759999999999998</c:v>
                </c:pt>
                <c:pt idx="1697">
                  <c:v>22.71</c:v>
                </c:pt>
                <c:pt idx="1698">
                  <c:v>22.8</c:v>
                </c:pt>
                <c:pt idx="1699">
                  <c:v>23.04</c:v>
                </c:pt>
                <c:pt idx="1700">
                  <c:v>23.39</c:v>
                </c:pt>
                <c:pt idx="1701">
                  <c:v>23.610000000000003</c:v>
                </c:pt>
                <c:pt idx="1702">
                  <c:v>23.82</c:v>
                </c:pt>
                <c:pt idx="1703">
                  <c:v>23.779999999999998</c:v>
                </c:pt>
                <c:pt idx="1704">
                  <c:v>23.59</c:v>
                </c:pt>
                <c:pt idx="1705">
                  <c:v>23.5</c:v>
                </c:pt>
                <c:pt idx="1706">
                  <c:v>23.479999999999997</c:v>
                </c:pt>
                <c:pt idx="1707">
                  <c:v>23.459999999999997</c:v>
                </c:pt>
                <c:pt idx="1708">
                  <c:v>23.330000000000002</c:v>
                </c:pt>
                <c:pt idx="1709">
                  <c:v>23.19</c:v>
                </c:pt>
                <c:pt idx="1710">
                  <c:v>23.14</c:v>
                </c:pt>
                <c:pt idx="1711">
                  <c:v>23.130000000000003</c:v>
                </c:pt>
                <c:pt idx="1712">
                  <c:v>22.79</c:v>
                </c:pt>
                <c:pt idx="1713">
                  <c:v>22.82</c:v>
                </c:pt>
                <c:pt idx="1714">
                  <c:v>22.82</c:v>
                </c:pt>
                <c:pt idx="1715">
                  <c:v>22.959999999999997</c:v>
                </c:pt>
                <c:pt idx="1716">
                  <c:v>22.959999999999997</c:v>
                </c:pt>
                <c:pt idx="1717">
                  <c:v>23.02</c:v>
                </c:pt>
                <c:pt idx="1718">
                  <c:v>23.110000000000003</c:v>
                </c:pt>
                <c:pt idx="1719">
                  <c:v>23.150000000000002</c:v>
                </c:pt>
                <c:pt idx="1720">
                  <c:v>23.21</c:v>
                </c:pt>
                <c:pt idx="1721">
                  <c:v>23.2</c:v>
                </c:pt>
                <c:pt idx="1722">
                  <c:v>23.16</c:v>
                </c:pt>
                <c:pt idx="1723">
                  <c:v>22.89</c:v>
                </c:pt>
                <c:pt idx="1724">
                  <c:v>22.87</c:v>
                </c:pt>
                <c:pt idx="1725">
                  <c:v>22.85</c:v>
                </c:pt>
                <c:pt idx="1726">
                  <c:v>22.779999999999998</c:v>
                </c:pt>
                <c:pt idx="1727">
                  <c:v>22.88</c:v>
                </c:pt>
                <c:pt idx="1728">
                  <c:v>22.88</c:v>
                </c:pt>
                <c:pt idx="1729">
                  <c:v>22.919999999999998</c:v>
                </c:pt>
                <c:pt idx="1730">
                  <c:v>23</c:v>
                </c:pt>
                <c:pt idx="1731">
                  <c:v>23.07</c:v>
                </c:pt>
                <c:pt idx="1732">
                  <c:v>23.18</c:v>
                </c:pt>
                <c:pt idx="1733">
                  <c:v>23.1</c:v>
                </c:pt>
                <c:pt idx="1734">
                  <c:v>23.16</c:v>
                </c:pt>
                <c:pt idx="1735">
                  <c:v>23.16</c:v>
                </c:pt>
                <c:pt idx="1736">
                  <c:v>23.06</c:v>
                </c:pt>
                <c:pt idx="1737">
                  <c:v>22.939999999999998</c:v>
                </c:pt>
                <c:pt idx="1738">
                  <c:v>22.810000000000002</c:v>
                </c:pt>
                <c:pt idx="1739">
                  <c:v>22.73</c:v>
                </c:pt>
                <c:pt idx="1740">
                  <c:v>22.71</c:v>
                </c:pt>
                <c:pt idx="1741">
                  <c:v>22.79</c:v>
                </c:pt>
                <c:pt idx="1742">
                  <c:v>22.71</c:v>
                </c:pt>
                <c:pt idx="1743">
                  <c:v>22.74</c:v>
                </c:pt>
                <c:pt idx="1744">
                  <c:v>22.919999999999998</c:v>
                </c:pt>
                <c:pt idx="1745">
                  <c:v>22.87</c:v>
                </c:pt>
                <c:pt idx="1746">
                  <c:v>22.759999999999998</c:v>
                </c:pt>
                <c:pt idx="1747">
                  <c:v>22.74</c:v>
                </c:pt>
                <c:pt idx="1748">
                  <c:v>22.74</c:v>
                </c:pt>
                <c:pt idx="1749">
                  <c:v>23</c:v>
                </c:pt>
                <c:pt idx="1750">
                  <c:v>23.06</c:v>
                </c:pt>
                <c:pt idx="1751">
                  <c:v>23.09</c:v>
                </c:pt>
                <c:pt idx="1752">
                  <c:v>23.110000000000003</c:v>
                </c:pt>
                <c:pt idx="1753">
                  <c:v>23.110000000000003</c:v>
                </c:pt>
                <c:pt idx="1754">
                  <c:v>23.1</c:v>
                </c:pt>
                <c:pt idx="1755">
                  <c:v>23.279999999999998</c:v>
                </c:pt>
                <c:pt idx="1756">
                  <c:v>23.52</c:v>
                </c:pt>
                <c:pt idx="1757">
                  <c:v>23.419999999999998</c:v>
                </c:pt>
                <c:pt idx="1758">
                  <c:v>23.52</c:v>
                </c:pt>
                <c:pt idx="1759">
                  <c:v>23.35</c:v>
                </c:pt>
                <c:pt idx="1760">
                  <c:v>23.259999999999998</c:v>
                </c:pt>
                <c:pt idx="1761">
                  <c:v>23.24</c:v>
                </c:pt>
                <c:pt idx="1762">
                  <c:v>23.130000000000003</c:v>
                </c:pt>
                <c:pt idx="1763">
                  <c:v>22.93</c:v>
                </c:pt>
                <c:pt idx="1764">
                  <c:v>23.05</c:v>
                </c:pt>
                <c:pt idx="1765">
                  <c:v>22.93</c:v>
                </c:pt>
                <c:pt idx="1766">
                  <c:v>22.73</c:v>
                </c:pt>
                <c:pt idx="1767">
                  <c:v>22.93</c:v>
                </c:pt>
                <c:pt idx="1768">
                  <c:v>22.97</c:v>
                </c:pt>
                <c:pt idx="1769">
                  <c:v>22.89</c:v>
                </c:pt>
                <c:pt idx="1770">
                  <c:v>22.759999999999998</c:v>
                </c:pt>
                <c:pt idx="1771">
                  <c:v>22.62</c:v>
                </c:pt>
                <c:pt idx="1772">
                  <c:v>22.52</c:v>
                </c:pt>
                <c:pt idx="1773">
                  <c:v>22.56</c:v>
                </c:pt>
                <c:pt idx="1774">
                  <c:v>22.67</c:v>
                </c:pt>
                <c:pt idx="1775">
                  <c:v>22.630000000000003</c:v>
                </c:pt>
                <c:pt idx="1776">
                  <c:v>22.47</c:v>
                </c:pt>
                <c:pt idx="1777">
                  <c:v>22.35</c:v>
                </c:pt>
                <c:pt idx="1778">
                  <c:v>22.610000000000003</c:v>
                </c:pt>
                <c:pt idx="1779">
                  <c:v>22.77</c:v>
                </c:pt>
                <c:pt idx="1780">
                  <c:v>22.87</c:v>
                </c:pt>
                <c:pt idx="1781">
                  <c:v>23.02</c:v>
                </c:pt>
                <c:pt idx="1782">
                  <c:v>22.919999999999998</c:v>
                </c:pt>
                <c:pt idx="1783">
                  <c:v>22.86</c:v>
                </c:pt>
                <c:pt idx="1784">
                  <c:v>22.93</c:v>
                </c:pt>
                <c:pt idx="1785">
                  <c:v>23.03</c:v>
                </c:pt>
                <c:pt idx="1786">
                  <c:v>23.05</c:v>
                </c:pt>
                <c:pt idx="1787">
                  <c:v>22.97</c:v>
                </c:pt>
                <c:pt idx="1788">
                  <c:v>22.810000000000002</c:v>
                </c:pt>
                <c:pt idx="1789">
                  <c:v>22.89</c:v>
                </c:pt>
                <c:pt idx="1790">
                  <c:v>22.88</c:v>
                </c:pt>
                <c:pt idx="1791">
                  <c:v>23.02</c:v>
                </c:pt>
                <c:pt idx="1792">
                  <c:v>22.99</c:v>
                </c:pt>
                <c:pt idx="1793">
                  <c:v>23.01</c:v>
                </c:pt>
                <c:pt idx="1794">
                  <c:v>22.939999999999998</c:v>
                </c:pt>
                <c:pt idx="1795">
                  <c:v>22.95</c:v>
                </c:pt>
                <c:pt idx="1796">
                  <c:v>22.88</c:v>
                </c:pt>
                <c:pt idx="1797">
                  <c:v>22.73</c:v>
                </c:pt>
                <c:pt idx="1798">
                  <c:v>22.62</c:v>
                </c:pt>
                <c:pt idx="1799">
                  <c:v>22.66</c:v>
                </c:pt>
                <c:pt idx="1800">
                  <c:v>22.69</c:v>
                </c:pt>
                <c:pt idx="1801">
                  <c:v>22.650000000000002</c:v>
                </c:pt>
                <c:pt idx="1802">
                  <c:v>22.9</c:v>
                </c:pt>
                <c:pt idx="1803">
                  <c:v>22.73</c:v>
                </c:pt>
                <c:pt idx="1804">
                  <c:v>22.67</c:v>
                </c:pt>
                <c:pt idx="1805">
                  <c:v>22.810000000000002</c:v>
                </c:pt>
                <c:pt idx="1806">
                  <c:v>22.830000000000002</c:v>
                </c:pt>
                <c:pt idx="1807">
                  <c:v>22.959999999999997</c:v>
                </c:pt>
                <c:pt idx="1808">
                  <c:v>23.27</c:v>
                </c:pt>
                <c:pt idx="1809">
                  <c:v>23.35</c:v>
                </c:pt>
                <c:pt idx="1810">
                  <c:v>23.17</c:v>
                </c:pt>
                <c:pt idx="1811">
                  <c:v>23.330000000000002</c:v>
                </c:pt>
                <c:pt idx="1812">
                  <c:v>23.2</c:v>
                </c:pt>
                <c:pt idx="1813">
                  <c:v>23.22</c:v>
                </c:pt>
                <c:pt idx="1814">
                  <c:v>23.22</c:v>
                </c:pt>
                <c:pt idx="1815">
                  <c:v>23.24</c:v>
                </c:pt>
                <c:pt idx="1816">
                  <c:v>23.21</c:v>
                </c:pt>
                <c:pt idx="1817">
                  <c:v>23.47</c:v>
                </c:pt>
                <c:pt idx="1818">
                  <c:v>23.45</c:v>
                </c:pt>
                <c:pt idx="1819">
                  <c:v>23.39</c:v>
                </c:pt>
                <c:pt idx="1820">
                  <c:v>23.479999999999997</c:v>
                </c:pt>
                <c:pt idx="1821">
                  <c:v>23.310000000000002</c:v>
                </c:pt>
                <c:pt idx="1822">
                  <c:v>23.279999999999998</c:v>
                </c:pt>
                <c:pt idx="1823">
                  <c:v>23.02</c:v>
                </c:pt>
                <c:pt idx="1824">
                  <c:v>23.09</c:v>
                </c:pt>
                <c:pt idx="1825">
                  <c:v>23.07</c:v>
                </c:pt>
                <c:pt idx="1826">
                  <c:v>23.150000000000002</c:v>
                </c:pt>
                <c:pt idx="1827">
                  <c:v>23.29</c:v>
                </c:pt>
                <c:pt idx="1828">
                  <c:v>23.09</c:v>
                </c:pt>
                <c:pt idx="1829">
                  <c:v>22.82</c:v>
                </c:pt>
                <c:pt idx="1830">
                  <c:v>22.87</c:v>
                </c:pt>
                <c:pt idx="1831">
                  <c:v>22.91</c:v>
                </c:pt>
                <c:pt idx="1832">
                  <c:v>23.14</c:v>
                </c:pt>
                <c:pt idx="1833">
                  <c:v>23.34</c:v>
                </c:pt>
                <c:pt idx="1834">
                  <c:v>23.38</c:v>
                </c:pt>
                <c:pt idx="1835">
                  <c:v>23.27</c:v>
                </c:pt>
                <c:pt idx="1836">
                  <c:v>23.110000000000003</c:v>
                </c:pt>
                <c:pt idx="1837">
                  <c:v>23.07</c:v>
                </c:pt>
                <c:pt idx="1838">
                  <c:v>23.12</c:v>
                </c:pt>
                <c:pt idx="1839">
                  <c:v>23.22</c:v>
                </c:pt>
                <c:pt idx="1840">
                  <c:v>23.14</c:v>
                </c:pt>
                <c:pt idx="1841">
                  <c:v>23.03</c:v>
                </c:pt>
                <c:pt idx="1842">
                  <c:v>23.04</c:v>
                </c:pt>
                <c:pt idx="1843">
                  <c:v>23.04</c:v>
                </c:pt>
                <c:pt idx="1844">
                  <c:v>23.19</c:v>
                </c:pt>
                <c:pt idx="1845">
                  <c:v>23.25</c:v>
                </c:pt>
                <c:pt idx="1846">
                  <c:v>23.09</c:v>
                </c:pt>
                <c:pt idx="1847">
                  <c:v>23.1</c:v>
                </c:pt>
                <c:pt idx="1848">
                  <c:v>22.93</c:v>
                </c:pt>
                <c:pt idx="1849">
                  <c:v>22.99</c:v>
                </c:pt>
                <c:pt idx="1850">
                  <c:v>23.130000000000003</c:v>
                </c:pt>
                <c:pt idx="1851">
                  <c:v>23.23</c:v>
                </c:pt>
                <c:pt idx="1852">
                  <c:v>22.979999999999997</c:v>
                </c:pt>
                <c:pt idx="1853">
                  <c:v>23.19</c:v>
                </c:pt>
                <c:pt idx="1854">
                  <c:v>23.03</c:v>
                </c:pt>
                <c:pt idx="1855">
                  <c:v>23.259999999999998</c:v>
                </c:pt>
                <c:pt idx="1856">
                  <c:v>23.419999999999998</c:v>
                </c:pt>
                <c:pt idx="1857">
                  <c:v>23.3</c:v>
                </c:pt>
                <c:pt idx="1858">
                  <c:v>23.29</c:v>
                </c:pt>
                <c:pt idx="1859">
                  <c:v>23.17</c:v>
                </c:pt>
                <c:pt idx="1860">
                  <c:v>23.29</c:v>
                </c:pt>
                <c:pt idx="1861">
                  <c:v>23.49</c:v>
                </c:pt>
                <c:pt idx="1862">
                  <c:v>23.7</c:v>
                </c:pt>
                <c:pt idx="1863">
                  <c:v>23.69</c:v>
                </c:pt>
                <c:pt idx="1864">
                  <c:v>23.479999999999997</c:v>
                </c:pt>
                <c:pt idx="1865">
                  <c:v>23.5</c:v>
                </c:pt>
                <c:pt idx="1866">
                  <c:v>23.39</c:v>
                </c:pt>
                <c:pt idx="1867">
                  <c:v>23.479999999999997</c:v>
                </c:pt>
                <c:pt idx="1868">
                  <c:v>23.55</c:v>
                </c:pt>
                <c:pt idx="1869">
                  <c:v>23.32</c:v>
                </c:pt>
                <c:pt idx="1870">
                  <c:v>23.27</c:v>
                </c:pt>
                <c:pt idx="1871">
                  <c:v>23.23</c:v>
                </c:pt>
                <c:pt idx="1872">
                  <c:v>23.36</c:v>
                </c:pt>
                <c:pt idx="1873">
                  <c:v>23.39</c:v>
                </c:pt>
                <c:pt idx="1874">
                  <c:v>23.23</c:v>
                </c:pt>
                <c:pt idx="1875">
                  <c:v>23.310000000000002</c:v>
                </c:pt>
                <c:pt idx="1876">
                  <c:v>23.17</c:v>
                </c:pt>
                <c:pt idx="1877">
                  <c:v>22.82</c:v>
                </c:pt>
                <c:pt idx="1878">
                  <c:v>22.7</c:v>
                </c:pt>
                <c:pt idx="1879">
                  <c:v>22.630000000000003</c:v>
                </c:pt>
                <c:pt idx="1880">
                  <c:v>22.62</c:v>
                </c:pt>
                <c:pt idx="1881">
                  <c:v>22.419999999999998</c:v>
                </c:pt>
                <c:pt idx="1882">
                  <c:v>22.68</c:v>
                </c:pt>
                <c:pt idx="1883">
                  <c:v>22.64</c:v>
                </c:pt>
                <c:pt idx="1884">
                  <c:v>22.67</c:v>
                </c:pt>
                <c:pt idx="1885">
                  <c:v>22.810000000000002</c:v>
                </c:pt>
                <c:pt idx="1886">
                  <c:v>22.7</c:v>
                </c:pt>
                <c:pt idx="1887">
                  <c:v>22.55</c:v>
                </c:pt>
                <c:pt idx="1888">
                  <c:v>22.45</c:v>
                </c:pt>
                <c:pt idx="1889">
                  <c:v>22.5</c:v>
                </c:pt>
                <c:pt idx="1890">
                  <c:v>22.66</c:v>
                </c:pt>
                <c:pt idx="1891">
                  <c:v>22.75</c:v>
                </c:pt>
                <c:pt idx="1892">
                  <c:v>22.939999999999998</c:v>
                </c:pt>
                <c:pt idx="1893">
                  <c:v>23.03</c:v>
                </c:pt>
                <c:pt idx="1894">
                  <c:v>23.21</c:v>
                </c:pt>
                <c:pt idx="1895">
                  <c:v>23.17</c:v>
                </c:pt>
                <c:pt idx="1896">
                  <c:v>23.25</c:v>
                </c:pt>
                <c:pt idx="1897">
                  <c:v>23.24</c:v>
                </c:pt>
                <c:pt idx="1898">
                  <c:v>23.479999999999997</c:v>
                </c:pt>
                <c:pt idx="1899">
                  <c:v>23.32</c:v>
                </c:pt>
                <c:pt idx="1900">
                  <c:v>23.259999999999998</c:v>
                </c:pt>
                <c:pt idx="1901">
                  <c:v>23</c:v>
                </c:pt>
                <c:pt idx="1902">
                  <c:v>23.02</c:v>
                </c:pt>
                <c:pt idx="1903">
                  <c:v>22.91</c:v>
                </c:pt>
                <c:pt idx="1904">
                  <c:v>23.110000000000003</c:v>
                </c:pt>
                <c:pt idx="1905">
                  <c:v>23.25</c:v>
                </c:pt>
                <c:pt idx="1906">
                  <c:v>23.23</c:v>
                </c:pt>
                <c:pt idx="1907">
                  <c:v>23.06</c:v>
                </c:pt>
                <c:pt idx="1908">
                  <c:v>23.05</c:v>
                </c:pt>
                <c:pt idx="1909">
                  <c:v>23.19</c:v>
                </c:pt>
                <c:pt idx="1910">
                  <c:v>23.35</c:v>
                </c:pt>
                <c:pt idx="1911">
                  <c:v>23.34</c:v>
                </c:pt>
                <c:pt idx="1912">
                  <c:v>23.419999999999998</c:v>
                </c:pt>
                <c:pt idx="1913">
                  <c:v>23.2</c:v>
                </c:pt>
                <c:pt idx="1914">
                  <c:v>22.959999999999997</c:v>
                </c:pt>
                <c:pt idx="1915">
                  <c:v>22.99</c:v>
                </c:pt>
                <c:pt idx="1916">
                  <c:v>23.02</c:v>
                </c:pt>
                <c:pt idx="1917">
                  <c:v>22.85</c:v>
                </c:pt>
                <c:pt idx="1918">
                  <c:v>22.72</c:v>
                </c:pt>
                <c:pt idx="1919">
                  <c:v>22.69</c:v>
                </c:pt>
                <c:pt idx="1920">
                  <c:v>22.68</c:v>
                </c:pt>
                <c:pt idx="1921">
                  <c:v>22.8</c:v>
                </c:pt>
                <c:pt idx="1922">
                  <c:v>22.810000000000002</c:v>
                </c:pt>
                <c:pt idx="1923">
                  <c:v>22.68</c:v>
                </c:pt>
                <c:pt idx="1924">
                  <c:v>22.68</c:v>
                </c:pt>
                <c:pt idx="1925">
                  <c:v>22.57</c:v>
                </c:pt>
                <c:pt idx="1926">
                  <c:v>22.8</c:v>
                </c:pt>
                <c:pt idx="1927">
                  <c:v>23.04</c:v>
                </c:pt>
                <c:pt idx="1928">
                  <c:v>23.1</c:v>
                </c:pt>
                <c:pt idx="1929">
                  <c:v>23.279999999999998</c:v>
                </c:pt>
                <c:pt idx="1930">
                  <c:v>23.259999999999998</c:v>
                </c:pt>
                <c:pt idx="1931">
                  <c:v>23.41</c:v>
                </c:pt>
                <c:pt idx="1932">
                  <c:v>23.610000000000003</c:v>
                </c:pt>
                <c:pt idx="1933">
                  <c:v>23.56</c:v>
                </c:pt>
                <c:pt idx="1934">
                  <c:v>23.71</c:v>
                </c:pt>
                <c:pt idx="1935">
                  <c:v>23.6</c:v>
                </c:pt>
                <c:pt idx="1936">
                  <c:v>23.49</c:v>
                </c:pt>
                <c:pt idx="1937">
                  <c:v>23.459999999999997</c:v>
                </c:pt>
                <c:pt idx="1938">
                  <c:v>23.22</c:v>
                </c:pt>
                <c:pt idx="1939">
                  <c:v>23.17</c:v>
                </c:pt>
                <c:pt idx="1940">
                  <c:v>23.130000000000003</c:v>
                </c:pt>
                <c:pt idx="1941">
                  <c:v>23.1</c:v>
                </c:pt>
                <c:pt idx="1942">
                  <c:v>22.95</c:v>
                </c:pt>
                <c:pt idx="1943">
                  <c:v>22.82</c:v>
                </c:pt>
                <c:pt idx="1944">
                  <c:v>22.86</c:v>
                </c:pt>
                <c:pt idx="1945">
                  <c:v>22.66</c:v>
                </c:pt>
                <c:pt idx="1946">
                  <c:v>22.84</c:v>
                </c:pt>
                <c:pt idx="1947">
                  <c:v>22.75</c:v>
                </c:pt>
                <c:pt idx="1948">
                  <c:v>22.650000000000002</c:v>
                </c:pt>
                <c:pt idx="1949">
                  <c:v>22.52</c:v>
                </c:pt>
                <c:pt idx="1950">
                  <c:v>22.6</c:v>
                </c:pt>
                <c:pt idx="1951">
                  <c:v>22.73</c:v>
                </c:pt>
                <c:pt idx="1952">
                  <c:v>22.69</c:v>
                </c:pt>
                <c:pt idx="1953">
                  <c:v>22.630000000000003</c:v>
                </c:pt>
                <c:pt idx="1954">
                  <c:v>22.8</c:v>
                </c:pt>
                <c:pt idx="1955">
                  <c:v>22.95</c:v>
                </c:pt>
                <c:pt idx="1956">
                  <c:v>23</c:v>
                </c:pt>
                <c:pt idx="1957">
                  <c:v>23.06</c:v>
                </c:pt>
                <c:pt idx="1958">
                  <c:v>23.16</c:v>
                </c:pt>
                <c:pt idx="1959">
                  <c:v>23.21</c:v>
                </c:pt>
                <c:pt idx="1960">
                  <c:v>23.05</c:v>
                </c:pt>
                <c:pt idx="1961">
                  <c:v>23.14</c:v>
                </c:pt>
                <c:pt idx="1962">
                  <c:v>23.19</c:v>
                </c:pt>
                <c:pt idx="1963">
                  <c:v>23.23</c:v>
                </c:pt>
                <c:pt idx="1964">
                  <c:v>23.259999999999998</c:v>
                </c:pt>
                <c:pt idx="1965">
                  <c:v>23.2</c:v>
                </c:pt>
                <c:pt idx="1966">
                  <c:v>23.279999999999998</c:v>
                </c:pt>
                <c:pt idx="1967">
                  <c:v>23</c:v>
                </c:pt>
                <c:pt idx="1968">
                  <c:v>23.07</c:v>
                </c:pt>
                <c:pt idx="1969">
                  <c:v>23.08</c:v>
                </c:pt>
                <c:pt idx="1970">
                  <c:v>23.12</c:v>
                </c:pt>
                <c:pt idx="1971">
                  <c:v>23.16</c:v>
                </c:pt>
                <c:pt idx="1972">
                  <c:v>23.07</c:v>
                </c:pt>
                <c:pt idx="1973">
                  <c:v>22.91</c:v>
                </c:pt>
                <c:pt idx="1974">
                  <c:v>22.87</c:v>
                </c:pt>
                <c:pt idx="1975">
                  <c:v>22.88</c:v>
                </c:pt>
                <c:pt idx="1976">
                  <c:v>23.05</c:v>
                </c:pt>
                <c:pt idx="1977">
                  <c:v>23.06</c:v>
                </c:pt>
                <c:pt idx="1978">
                  <c:v>23.04</c:v>
                </c:pt>
                <c:pt idx="1979">
                  <c:v>23.14</c:v>
                </c:pt>
                <c:pt idx="1980">
                  <c:v>23.08</c:v>
                </c:pt>
                <c:pt idx="1981">
                  <c:v>23.22</c:v>
                </c:pt>
                <c:pt idx="1982">
                  <c:v>23.29</c:v>
                </c:pt>
                <c:pt idx="1983">
                  <c:v>23.14</c:v>
                </c:pt>
                <c:pt idx="1984">
                  <c:v>23.01</c:v>
                </c:pt>
                <c:pt idx="1985">
                  <c:v>22.9</c:v>
                </c:pt>
                <c:pt idx="1986">
                  <c:v>22.88</c:v>
                </c:pt>
                <c:pt idx="1987">
                  <c:v>23</c:v>
                </c:pt>
                <c:pt idx="1988">
                  <c:v>22.87</c:v>
                </c:pt>
                <c:pt idx="1989">
                  <c:v>22.73</c:v>
                </c:pt>
                <c:pt idx="1990">
                  <c:v>22.630000000000003</c:v>
                </c:pt>
                <c:pt idx="1991">
                  <c:v>22.630000000000003</c:v>
                </c:pt>
                <c:pt idx="1992">
                  <c:v>22.57</c:v>
                </c:pt>
                <c:pt idx="1993">
                  <c:v>22.72</c:v>
                </c:pt>
                <c:pt idx="1994">
                  <c:v>22.5</c:v>
                </c:pt>
                <c:pt idx="1995">
                  <c:v>22.610000000000003</c:v>
                </c:pt>
                <c:pt idx="1996">
                  <c:v>22.779999999999998</c:v>
                </c:pt>
                <c:pt idx="1997">
                  <c:v>22.88</c:v>
                </c:pt>
                <c:pt idx="1998">
                  <c:v>22.959999999999997</c:v>
                </c:pt>
                <c:pt idx="1999">
                  <c:v>23.17</c:v>
                </c:pt>
                <c:pt idx="2000">
                  <c:v>23.110000000000003</c:v>
                </c:pt>
                <c:pt idx="2001">
                  <c:v>23.14</c:v>
                </c:pt>
                <c:pt idx="2002">
                  <c:v>22.979999999999997</c:v>
                </c:pt>
                <c:pt idx="2003">
                  <c:v>22.97</c:v>
                </c:pt>
                <c:pt idx="2004">
                  <c:v>23.05</c:v>
                </c:pt>
                <c:pt idx="2005">
                  <c:v>23.16</c:v>
                </c:pt>
                <c:pt idx="2006">
                  <c:v>23.02</c:v>
                </c:pt>
                <c:pt idx="2007">
                  <c:v>23</c:v>
                </c:pt>
                <c:pt idx="2008">
                  <c:v>23.03</c:v>
                </c:pt>
                <c:pt idx="2009">
                  <c:v>22.959999999999997</c:v>
                </c:pt>
                <c:pt idx="2010">
                  <c:v>23.22</c:v>
                </c:pt>
                <c:pt idx="2011">
                  <c:v>23.57</c:v>
                </c:pt>
                <c:pt idx="2012">
                  <c:v>23.39</c:v>
                </c:pt>
                <c:pt idx="2013">
                  <c:v>23.49</c:v>
                </c:pt>
                <c:pt idx="2014">
                  <c:v>23.68</c:v>
                </c:pt>
                <c:pt idx="2015">
                  <c:v>23.55</c:v>
                </c:pt>
                <c:pt idx="2016">
                  <c:v>23.47</c:v>
                </c:pt>
                <c:pt idx="2017">
                  <c:v>23.330000000000002</c:v>
                </c:pt>
                <c:pt idx="2018">
                  <c:v>23.330000000000002</c:v>
                </c:pt>
                <c:pt idx="2019">
                  <c:v>23.150000000000002</c:v>
                </c:pt>
                <c:pt idx="2020">
                  <c:v>23.02</c:v>
                </c:pt>
                <c:pt idx="2021">
                  <c:v>23.04</c:v>
                </c:pt>
                <c:pt idx="2022">
                  <c:v>23.24</c:v>
                </c:pt>
                <c:pt idx="2023">
                  <c:v>23.259999999999998</c:v>
                </c:pt>
                <c:pt idx="2024">
                  <c:v>23.14</c:v>
                </c:pt>
                <c:pt idx="2025">
                  <c:v>23.07</c:v>
                </c:pt>
                <c:pt idx="2026">
                  <c:v>22.959999999999997</c:v>
                </c:pt>
                <c:pt idx="2027">
                  <c:v>23.04</c:v>
                </c:pt>
                <c:pt idx="2028">
                  <c:v>23.25</c:v>
                </c:pt>
                <c:pt idx="2029">
                  <c:v>23.47</c:v>
                </c:pt>
                <c:pt idx="2030">
                  <c:v>23.36</c:v>
                </c:pt>
                <c:pt idx="2031">
                  <c:v>23.3</c:v>
                </c:pt>
                <c:pt idx="2032">
                  <c:v>23.17</c:v>
                </c:pt>
                <c:pt idx="2033">
                  <c:v>23.17</c:v>
                </c:pt>
                <c:pt idx="2034">
                  <c:v>23.310000000000002</c:v>
                </c:pt>
                <c:pt idx="2035">
                  <c:v>23.2</c:v>
                </c:pt>
                <c:pt idx="2036">
                  <c:v>23.19</c:v>
                </c:pt>
                <c:pt idx="2037">
                  <c:v>23.4</c:v>
                </c:pt>
                <c:pt idx="2038">
                  <c:v>23.130000000000003</c:v>
                </c:pt>
                <c:pt idx="2039">
                  <c:v>23.08</c:v>
                </c:pt>
                <c:pt idx="2040">
                  <c:v>23.06</c:v>
                </c:pt>
                <c:pt idx="2041">
                  <c:v>23.150000000000002</c:v>
                </c:pt>
                <c:pt idx="2042">
                  <c:v>23.01</c:v>
                </c:pt>
                <c:pt idx="2043">
                  <c:v>22.979999999999997</c:v>
                </c:pt>
                <c:pt idx="2044">
                  <c:v>22.830000000000002</c:v>
                </c:pt>
                <c:pt idx="2045">
                  <c:v>22.77</c:v>
                </c:pt>
                <c:pt idx="2046">
                  <c:v>22.79</c:v>
                </c:pt>
                <c:pt idx="2047">
                  <c:v>22.67</c:v>
                </c:pt>
                <c:pt idx="2048">
                  <c:v>22.830000000000002</c:v>
                </c:pt>
                <c:pt idx="2049">
                  <c:v>22.57</c:v>
                </c:pt>
                <c:pt idx="2050">
                  <c:v>22.57</c:v>
                </c:pt>
                <c:pt idx="2051">
                  <c:v>22.64</c:v>
                </c:pt>
                <c:pt idx="2052">
                  <c:v>22.7</c:v>
                </c:pt>
                <c:pt idx="2053">
                  <c:v>22.53</c:v>
                </c:pt>
                <c:pt idx="2054">
                  <c:v>22.55</c:v>
                </c:pt>
                <c:pt idx="2055">
                  <c:v>22.73</c:v>
                </c:pt>
                <c:pt idx="2056">
                  <c:v>22.82</c:v>
                </c:pt>
                <c:pt idx="2057">
                  <c:v>23.07</c:v>
                </c:pt>
                <c:pt idx="2058">
                  <c:v>23.27</c:v>
                </c:pt>
                <c:pt idx="2059">
                  <c:v>23.32</c:v>
                </c:pt>
                <c:pt idx="2060">
                  <c:v>23.23</c:v>
                </c:pt>
                <c:pt idx="2061">
                  <c:v>23.17</c:v>
                </c:pt>
                <c:pt idx="2062">
                  <c:v>23.22</c:v>
                </c:pt>
                <c:pt idx="2063">
                  <c:v>23.41</c:v>
                </c:pt>
                <c:pt idx="2064">
                  <c:v>23.67</c:v>
                </c:pt>
                <c:pt idx="2065">
                  <c:v>23.6</c:v>
                </c:pt>
                <c:pt idx="2066">
                  <c:v>23.439999999999998</c:v>
                </c:pt>
                <c:pt idx="2067">
                  <c:v>23.39</c:v>
                </c:pt>
                <c:pt idx="2068">
                  <c:v>23.27</c:v>
                </c:pt>
                <c:pt idx="2069">
                  <c:v>23.3</c:v>
                </c:pt>
                <c:pt idx="2070">
                  <c:v>23.24</c:v>
                </c:pt>
                <c:pt idx="2071">
                  <c:v>23.2</c:v>
                </c:pt>
                <c:pt idx="2072">
                  <c:v>23</c:v>
                </c:pt>
                <c:pt idx="2073">
                  <c:v>22.759999999999998</c:v>
                </c:pt>
                <c:pt idx="2074">
                  <c:v>22.630000000000003</c:v>
                </c:pt>
                <c:pt idx="2075">
                  <c:v>22.73</c:v>
                </c:pt>
                <c:pt idx="2076">
                  <c:v>22.9</c:v>
                </c:pt>
                <c:pt idx="2077">
                  <c:v>22.93</c:v>
                </c:pt>
                <c:pt idx="2078">
                  <c:v>22.88</c:v>
                </c:pt>
                <c:pt idx="2079">
                  <c:v>22.779999999999998</c:v>
                </c:pt>
                <c:pt idx="2080">
                  <c:v>22.85</c:v>
                </c:pt>
                <c:pt idx="2081">
                  <c:v>22.82</c:v>
                </c:pt>
                <c:pt idx="2082">
                  <c:v>23</c:v>
                </c:pt>
                <c:pt idx="2083">
                  <c:v>22.939999999999998</c:v>
                </c:pt>
                <c:pt idx="2084">
                  <c:v>22.919999999999998</c:v>
                </c:pt>
                <c:pt idx="2085">
                  <c:v>22.75</c:v>
                </c:pt>
                <c:pt idx="2086">
                  <c:v>22.939999999999998</c:v>
                </c:pt>
                <c:pt idx="2087">
                  <c:v>22.959999999999997</c:v>
                </c:pt>
                <c:pt idx="2088">
                  <c:v>23.21</c:v>
                </c:pt>
                <c:pt idx="2089">
                  <c:v>23.29</c:v>
                </c:pt>
                <c:pt idx="2090">
                  <c:v>23.310000000000002</c:v>
                </c:pt>
                <c:pt idx="2091">
                  <c:v>23.19</c:v>
                </c:pt>
                <c:pt idx="2092">
                  <c:v>22.959999999999997</c:v>
                </c:pt>
                <c:pt idx="2093">
                  <c:v>23.04</c:v>
                </c:pt>
                <c:pt idx="2094">
                  <c:v>23.150000000000002</c:v>
                </c:pt>
                <c:pt idx="2095">
                  <c:v>23.22</c:v>
                </c:pt>
                <c:pt idx="2096">
                  <c:v>23.150000000000002</c:v>
                </c:pt>
                <c:pt idx="2097">
                  <c:v>22.93</c:v>
                </c:pt>
                <c:pt idx="2098">
                  <c:v>23.1</c:v>
                </c:pt>
                <c:pt idx="2099">
                  <c:v>23.19</c:v>
                </c:pt>
                <c:pt idx="2100">
                  <c:v>23.3</c:v>
                </c:pt>
                <c:pt idx="2101">
                  <c:v>23.39</c:v>
                </c:pt>
                <c:pt idx="2102">
                  <c:v>23.32</c:v>
                </c:pt>
                <c:pt idx="2103">
                  <c:v>23.259999999999998</c:v>
                </c:pt>
                <c:pt idx="2104">
                  <c:v>23.2</c:v>
                </c:pt>
                <c:pt idx="2105">
                  <c:v>23.18</c:v>
                </c:pt>
                <c:pt idx="2106">
                  <c:v>23.32</c:v>
                </c:pt>
                <c:pt idx="2107">
                  <c:v>23.17</c:v>
                </c:pt>
                <c:pt idx="2108">
                  <c:v>23.279999999999998</c:v>
                </c:pt>
                <c:pt idx="2109">
                  <c:v>23.35</c:v>
                </c:pt>
                <c:pt idx="2110">
                  <c:v>23.21</c:v>
                </c:pt>
                <c:pt idx="2111">
                  <c:v>23.18</c:v>
                </c:pt>
                <c:pt idx="2112">
                  <c:v>23.16</c:v>
                </c:pt>
                <c:pt idx="2113">
                  <c:v>22.979999999999997</c:v>
                </c:pt>
                <c:pt idx="2114">
                  <c:v>22.93</c:v>
                </c:pt>
                <c:pt idx="2115">
                  <c:v>22.79</c:v>
                </c:pt>
                <c:pt idx="2116">
                  <c:v>22.75</c:v>
                </c:pt>
                <c:pt idx="2117">
                  <c:v>22.91</c:v>
                </c:pt>
                <c:pt idx="2118">
                  <c:v>23.150000000000002</c:v>
                </c:pt>
                <c:pt idx="2119">
                  <c:v>23.22</c:v>
                </c:pt>
                <c:pt idx="2120">
                  <c:v>23.2</c:v>
                </c:pt>
                <c:pt idx="2121">
                  <c:v>23.3</c:v>
                </c:pt>
                <c:pt idx="2122">
                  <c:v>23.110000000000003</c:v>
                </c:pt>
                <c:pt idx="2123">
                  <c:v>23.02</c:v>
                </c:pt>
                <c:pt idx="2124">
                  <c:v>23.01</c:v>
                </c:pt>
                <c:pt idx="2125">
                  <c:v>22.95</c:v>
                </c:pt>
                <c:pt idx="2126">
                  <c:v>22.89</c:v>
                </c:pt>
                <c:pt idx="2127">
                  <c:v>22.82</c:v>
                </c:pt>
                <c:pt idx="2128">
                  <c:v>22.85</c:v>
                </c:pt>
                <c:pt idx="2129">
                  <c:v>22.97</c:v>
                </c:pt>
                <c:pt idx="2130">
                  <c:v>22.99</c:v>
                </c:pt>
                <c:pt idx="2131">
                  <c:v>22.87</c:v>
                </c:pt>
                <c:pt idx="2132">
                  <c:v>23.06</c:v>
                </c:pt>
                <c:pt idx="2133">
                  <c:v>22.810000000000002</c:v>
                </c:pt>
                <c:pt idx="2134">
                  <c:v>22.77</c:v>
                </c:pt>
                <c:pt idx="2135">
                  <c:v>22.79</c:v>
                </c:pt>
                <c:pt idx="2136">
                  <c:v>22.75</c:v>
                </c:pt>
                <c:pt idx="2137">
                  <c:v>22.630000000000003</c:v>
                </c:pt>
                <c:pt idx="2138">
                  <c:v>22.71</c:v>
                </c:pt>
                <c:pt idx="2139">
                  <c:v>22.86</c:v>
                </c:pt>
                <c:pt idx="2140">
                  <c:v>22.95</c:v>
                </c:pt>
                <c:pt idx="2141">
                  <c:v>23.07</c:v>
                </c:pt>
                <c:pt idx="2142">
                  <c:v>23.21</c:v>
                </c:pt>
                <c:pt idx="2143">
                  <c:v>23.330000000000002</c:v>
                </c:pt>
                <c:pt idx="2144">
                  <c:v>23.19</c:v>
                </c:pt>
                <c:pt idx="2145">
                  <c:v>23.25</c:v>
                </c:pt>
                <c:pt idx="2146">
                  <c:v>23.29</c:v>
                </c:pt>
                <c:pt idx="2147">
                  <c:v>23.37</c:v>
                </c:pt>
                <c:pt idx="2148">
                  <c:v>23.479999999999997</c:v>
                </c:pt>
                <c:pt idx="2149">
                  <c:v>23.4</c:v>
                </c:pt>
                <c:pt idx="2150">
                  <c:v>23.45</c:v>
                </c:pt>
                <c:pt idx="2151">
                  <c:v>23.32</c:v>
                </c:pt>
                <c:pt idx="2152">
                  <c:v>23.419999999999998</c:v>
                </c:pt>
                <c:pt idx="2153">
                  <c:v>23.38</c:v>
                </c:pt>
                <c:pt idx="2154">
                  <c:v>23.5</c:v>
                </c:pt>
                <c:pt idx="2155">
                  <c:v>23.36</c:v>
                </c:pt>
                <c:pt idx="2156">
                  <c:v>23.05</c:v>
                </c:pt>
                <c:pt idx="2157">
                  <c:v>22.919999999999998</c:v>
                </c:pt>
                <c:pt idx="2158">
                  <c:v>22.95</c:v>
                </c:pt>
                <c:pt idx="2159">
                  <c:v>22.939999999999998</c:v>
                </c:pt>
                <c:pt idx="2160">
                  <c:v>23.03</c:v>
                </c:pt>
                <c:pt idx="2161">
                  <c:v>23.110000000000003</c:v>
                </c:pt>
                <c:pt idx="2162">
                  <c:v>22.91</c:v>
                </c:pt>
                <c:pt idx="2163">
                  <c:v>22.67</c:v>
                </c:pt>
                <c:pt idx="2164">
                  <c:v>22.73</c:v>
                </c:pt>
                <c:pt idx="2165">
                  <c:v>22.88</c:v>
                </c:pt>
                <c:pt idx="2166">
                  <c:v>23</c:v>
                </c:pt>
                <c:pt idx="2167">
                  <c:v>23.05</c:v>
                </c:pt>
                <c:pt idx="2168">
                  <c:v>23.27</c:v>
                </c:pt>
                <c:pt idx="2169">
                  <c:v>23.17</c:v>
                </c:pt>
                <c:pt idx="2170">
                  <c:v>23.150000000000002</c:v>
                </c:pt>
                <c:pt idx="2171">
                  <c:v>23.27</c:v>
                </c:pt>
                <c:pt idx="2172">
                  <c:v>23.2</c:v>
                </c:pt>
                <c:pt idx="2173">
                  <c:v>23.2</c:v>
                </c:pt>
                <c:pt idx="2174">
                  <c:v>23.14</c:v>
                </c:pt>
                <c:pt idx="2175">
                  <c:v>23.05</c:v>
                </c:pt>
                <c:pt idx="2176">
                  <c:v>23</c:v>
                </c:pt>
                <c:pt idx="2177">
                  <c:v>22.99</c:v>
                </c:pt>
                <c:pt idx="2178">
                  <c:v>23.03</c:v>
                </c:pt>
                <c:pt idx="2179">
                  <c:v>23.02</c:v>
                </c:pt>
                <c:pt idx="2180">
                  <c:v>22.91</c:v>
                </c:pt>
                <c:pt idx="2181">
                  <c:v>22.8</c:v>
                </c:pt>
                <c:pt idx="2182">
                  <c:v>22.99</c:v>
                </c:pt>
                <c:pt idx="2183">
                  <c:v>23.35</c:v>
                </c:pt>
                <c:pt idx="2184">
                  <c:v>23.43</c:v>
                </c:pt>
                <c:pt idx="2185">
                  <c:v>23.38</c:v>
                </c:pt>
                <c:pt idx="2186">
                  <c:v>23.17</c:v>
                </c:pt>
                <c:pt idx="2187">
                  <c:v>23.16</c:v>
                </c:pt>
                <c:pt idx="2188">
                  <c:v>23.14</c:v>
                </c:pt>
                <c:pt idx="2189">
                  <c:v>23.27</c:v>
                </c:pt>
                <c:pt idx="2190">
                  <c:v>23.34</c:v>
                </c:pt>
                <c:pt idx="2191">
                  <c:v>23.439999999999998</c:v>
                </c:pt>
                <c:pt idx="2192">
                  <c:v>23.24</c:v>
                </c:pt>
                <c:pt idx="2193">
                  <c:v>23.279999999999998</c:v>
                </c:pt>
                <c:pt idx="2194">
                  <c:v>23.130000000000003</c:v>
                </c:pt>
                <c:pt idx="2195">
                  <c:v>23.17</c:v>
                </c:pt>
                <c:pt idx="2196">
                  <c:v>23.16</c:v>
                </c:pt>
                <c:pt idx="2197">
                  <c:v>23.330000000000002</c:v>
                </c:pt>
                <c:pt idx="2198">
                  <c:v>23.25</c:v>
                </c:pt>
                <c:pt idx="2199">
                  <c:v>23.4</c:v>
                </c:pt>
                <c:pt idx="2200">
                  <c:v>23.36</c:v>
                </c:pt>
                <c:pt idx="2201">
                  <c:v>23.439999999999998</c:v>
                </c:pt>
                <c:pt idx="2202">
                  <c:v>23.259999999999998</c:v>
                </c:pt>
                <c:pt idx="2203">
                  <c:v>23.3</c:v>
                </c:pt>
                <c:pt idx="2204">
                  <c:v>23.04</c:v>
                </c:pt>
                <c:pt idx="2205">
                  <c:v>22.87</c:v>
                </c:pt>
                <c:pt idx="2206">
                  <c:v>22.86</c:v>
                </c:pt>
                <c:pt idx="2207">
                  <c:v>23.01</c:v>
                </c:pt>
                <c:pt idx="2208">
                  <c:v>23.04</c:v>
                </c:pt>
                <c:pt idx="2209">
                  <c:v>23.03</c:v>
                </c:pt>
                <c:pt idx="2210">
                  <c:v>22.939999999999998</c:v>
                </c:pt>
                <c:pt idx="2211">
                  <c:v>22.95</c:v>
                </c:pt>
                <c:pt idx="2212">
                  <c:v>23.04</c:v>
                </c:pt>
                <c:pt idx="2213">
                  <c:v>23.22</c:v>
                </c:pt>
                <c:pt idx="2214">
                  <c:v>23.24</c:v>
                </c:pt>
                <c:pt idx="2215">
                  <c:v>23.3</c:v>
                </c:pt>
                <c:pt idx="2216">
                  <c:v>23.41</c:v>
                </c:pt>
                <c:pt idx="2217">
                  <c:v>23.34</c:v>
                </c:pt>
                <c:pt idx="2218">
                  <c:v>23.47</c:v>
                </c:pt>
                <c:pt idx="2219">
                  <c:v>23.49</c:v>
                </c:pt>
                <c:pt idx="2220">
                  <c:v>23.41</c:v>
                </c:pt>
                <c:pt idx="2221">
                  <c:v>23.630000000000003</c:v>
                </c:pt>
                <c:pt idx="2222">
                  <c:v>23.32</c:v>
                </c:pt>
                <c:pt idx="2223">
                  <c:v>23.38</c:v>
                </c:pt>
                <c:pt idx="2224">
                  <c:v>23.459999999999997</c:v>
                </c:pt>
                <c:pt idx="2225">
                  <c:v>23.23</c:v>
                </c:pt>
                <c:pt idx="2226">
                  <c:v>22.91</c:v>
                </c:pt>
                <c:pt idx="2227">
                  <c:v>22.67</c:v>
                </c:pt>
                <c:pt idx="2228">
                  <c:v>22.56</c:v>
                </c:pt>
                <c:pt idx="2229">
                  <c:v>22.58</c:v>
                </c:pt>
                <c:pt idx="2230">
                  <c:v>22.64</c:v>
                </c:pt>
                <c:pt idx="2231">
                  <c:v>22.82</c:v>
                </c:pt>
                <c:pt idx="2232">
                  <c:v>22.77</c:v>
                </c:pt>
                <c:pt idx="2233">
                  <c:v>22.84</c:v>
                </c:pt>
                <c:pt idx="2234">
                  <c:v>22.79</c:v>
                </c:pt>
                <c:pt idx="2235">
                  <c:v>22.91</c:v>
                </c:pt>
                <c:pt idx="2236">
                  <c:v>22.95</c:v>
                </c:pt>
                <c:pt idx="2237">
                  <c:v>23.150000000000002</c:v>
                </c:pt>
                <c:pt idx="2238">
                  <c:v>23.17</c:v>
                </c:pt>
                <c:pt idx="2239">
                  <c:v>22.959999999999997</c:v>
                </c:pt>
                <c:pt idx="2240">
                  <c:v>22.959999999999997</c:v>
                </c:pt>
                <c:pt idx="2241">
                  <c:v>22.77</c:v>
                </c:pt>
                <c:pt idx="2242">
                  <c:v>22.93</c:v>
                </c:pt>
                <c:pt idx="2243">
                  <c:v>22.91</c:v>
                </c:pt>
                <c:pt idx="2244">
                  <c:v>23.04</c:v>
                </c:pt>
                <c:pt idx="2245">
                  <c:v>22.979999999999997</c:v>
                </c:pt>
                <c:pt idx="2246">
                  <c:v>22.959999999999997</c:v>
                </c:pt>
                <c:pt idx="2247">
                  <c:v>23.479999999999997</c:v>
                </c:pt>
                <c:pt idx="2248">
                  <c:v>23.47</c:v>
                </c:pt>
                <c:pt idx="2249">
                  <c:v>23.5</c:v>
                </c:pt>
                <c:pt idx="2250">
                  <c:v>23.51</c:v>
                </c:pt>
                <c:pt idx="2251">
                  <c:v>23.69</c:v>
                </c:pt>
                <c:pt idx="2252">
                  <c:v>23.69</c:v>
                </c:pt>
                <c:pt idx="2253">
                  <c:v>23.779999999999998</c:v>
                </c:pt>
                <c:pt idx="2254">
                  <c:v>23.87</c:v>
                </c:pt>
                <c:pt idx="2255">
                  <c:v>23.64</c:v>
                </c:pt>
                <c:pt idx="2256">
                  <c:v>23.650000000000002</c:v>
                </c:pt>
                <c:pt idx="2257">
                  <c:v>23.459999999999997</c:v>
                </c:pt>
                <c:pt idx="2258">
                  <c:v>23.32</c:v>
                </c:pt>
                <c:pt idx="2259">
                  <c:v>23.310000000000002</c:v>
                </c:pt>
                <c:pt idx="2260">
                  <c:v>23.259999999999998</c:v>
                </c:pt>
                <c:pt idx="2261">
                  <c:v>22.979999999999997</c:v>
                </c:pt>
                <c:pt idx="2262">
                  <c:v>22.919999999999998</c:v>
                </c:pt>
                <c:pt idx="2263">
                  <c:v>22.85</c:v>
                </c:pt>
                <c:pt idx="2264">
                  <c:v>22.7</c:v>
                </c:pt>
                <c:pt idx="2265">
                  <c:v>22.759999999999998</c:v>
                </c:pt>
                <c:pt idx="2266">
                  <c:v>22.95</c:v>
                </c:pt>
                <c:pt idx="2267">
                  <c:v>22.77</c:v>
                </c:pt>
                <c:pt idx="2268">
                  <c:v>22.53</c:v>
                </c:pt>
                <c:pt idx="2269">
                  <c:v>22.58</c:v>
                </c:pt>
                <c:pt idx="2270">
                  <c:v>22.49</c:v>
                </c:pt>
                <c:pt idx="2271">
                  <c:v>22.54</c:v>
                </c:pt>
                <c:pt idx="2272">
                  <c:v>22.59</c:v>
                </c:pt>
                <c:pt idx="2273">
                  <c:v>22.64</c:v>
                </c:pt>
                <c:pt idx="2274">
                  <c:v>22.67</c:v>
                </c:pt>
                <c:pt idx="2275">
                  <c:v>22.62</c:v>
                </c:pt>
                <c:pt idx="2276">
                  <c:v>22.67</c:v>
                </c:pt>
                <c:pt idx="2277">
                  <c:v>22.919999999999998</c:v>
                </c:pt>
                <c:pt idx="2278">
                  <c:v>23.17</c:v>
                </c:pt>
                <c:pt idx="2279">
                  <c:v>23.1</c:v>
                </c:pt>
                <c:pt idx="2280">
                  <c:v>23.19</c:v>
                </c:pt>
                <c:pt idx="2281">
                  <c:v>22.959999999999997</c:v>
                </c:pt>
                <c:pt idx="2282">
                  <c:v>23.06</c:v>
                </c:pt>
                <c:pt idx="2283">
                  <c:v>23.18</c:v>
                </c:pt>
                <c:pt idx="2284">
                  <c:v>23.310000000000002</c:v>
                </c:pt>
                <c:pt idx="2285">
                  <c:v>23.24</c:v>
                </c:pt>
                <c:pt idx="2286">
                  <c:v>23.08</c:v>
                </c:pt>
                <c:pt idx="2287">
                  <c:v>23.04</c:v>
                </c:pt>
                <c:pt idx="2288">
                  <c:v>23.03</c:v>
                </c:pt>
                <c:pt idx="2289">
                  <c:v>23.110000000000003</c:v>
                </c:pt>
                <c:pt idx="2290">
                  <c:v>23.05</c:v>
                </c:pt>
                <c:pt idx="2291">
                  <c:v>22.9</c:v>
                </c:pt>
                <c:pt idx="2292">
                  <c:v>22.89</c:v>
                </c:pt>
                <c:pt idx="2293">
                  <c:v>22.89</c:v>
                </c:pt>
                <c:pt idx="2294">
                  <c:v>22.939999999999998</c:v>
                </c:pt>
                <c:pt idx="2295">
                  <c:v>22.97</c:v>
                </c:pt>
                <c:pt idx="2296">
                  <c:v>23.03</c:v>
                </c:pt>
                <c:pt idx="2297">
                  <c:v>22.85</c:v>
                </c:pt>
                <c:pt idx="2298">
                  <c:v>22.9</c:v>
                </c:pt>
                <c:pt idx="2299">
                  <c:v>22.99</c:v>
                </c:pt>
                <c:pt idx="2300">
                  <c:v>22.85</c:v>
                </c:pt>
                <c:pt idx="2301">
                  <c:v>22.86</c:v>
                </c:pt>
                <c:pt idx="2302">
                  <c:v>22.939999999999998</c:v>
                </c:pt>
                <c:pt idx="2303">
                  <c:v>23.03</c:v>
                </c:pt>
                <c:pt idx="2304">
                  <c:v>23</c:v>
                </c:pt>
                <c:pt idx="2305">
                  <c:v>22.810000000000002</c:v>
                </c:pt>
                <c:pt idx="2306">
                  <c:v>22.85</c:v>
                </c:pt>
                <c:pt idx="2307">
                  <c:v>22.79</c:v>
                </c:pt>
                <c:pt idx="2308">
                  <c:v>22.88</c:v>
                </c:pt>
                <c:pt idx="2309">
                  <c:v>22.759999999999998</c:v>
                </c:pt>
                <c:pt idx="2310">
                  <c:v>22.810000000000002</c:v>
                </c:pt>
                <c:pt idx="2311">
                  <c:v>22.58</c:v>
                </c:pt>
                <c:pt idx="2312">
                  <c:v>22.52</c:v>
                </c:pt>
                <c:pt idx="2313">
                  <c:v>22.56</c:v>
                </c:pt>
                <c:pt idx="2314">
                  <c:v>22.67</c:v>
                </c:pt>
                <c:pt idx="2315">
                  <c:v>22.75</c:v>
                </c:pt>
                <c:pt idx="2316">
                  <c:v>22.89</c:v>
                </c:pt>
                <c:pt idx="2317">
                  <c:v>22.85</c:v>
                </c:pt>
                <c:pt idx="2318">
                  <c:v>22.9</c:v>
                </c:pt>
                <c:pt idx="2319">
                  <c:v>22.97</c:v>
                </c:pt>
                <c:pt idx="2320">
                  <c:v>23.21</c:v>
                </c:pt>
                <c:pt idx="2321">
                  <c:v>23.2</c:v>
                </c:pt>
                <c:pt idx="2322">
                  <c:v>22.99</c:v>
                </c:pt>
                <c:pt idx="2323">
                  <c:v>22.779999999999998</c:v>
                </c:pt>
                <c:pt idx="2324">
                  <c:v>22.77</c:v>
                </c:pt>
                <c:pt idx="2325">
                  <c:v>22.79</c:v>
                </c:pt>
                <c:pt idx="2326">
                  <c:v>22.82</c:v>
                </c:pt>
                <c:pt idx="2327">
                  <c:v>22.73</c:v>
                </c:pt>
                <c:pt idx="2328">
                  <c:v>22.79</c:v>
                </c:pt>
                <c:pt idx="2329">
                  <c:v>22.650000000000002</c:v>
                </c:pt>
                <c:pt idx="2330">
                  <c:v>22.7</c:v>
                </c:pt>
                <c:pt idx="2331">
                  <c:v>22.810000000000002</c:v>
                </c:pt>
                <c:pt idx="2332">
                  <c:v>23.110000000000003</c:v>
                </c:pt>
                <c:pt idx="2333">
                  <c:v>23.130000000000003</c:v>
                </c:pt>
                <c:pt idx="2334">
                  <c:v>23.16</c:v>
                </c:pt>
                <c:pt idx="2335">
                  <c:v>23.38</c:v>
                </c:pt>
                <c:pt idx="2336">
                  <c:v>23.59</c:v>
                </c:pt>
                <c:pt idx="2337">
                  <c:v>23.630000000000003</c:v>
                </c:pt>
                <c:pt idx="2338">
                  <c:v>23.62</c:v>
                </c:pt>
                <c:pt idx="2339">
                  <c:v>23.53</c:v>
                </c:pt>
                <c:pt idx="2340">
                  <c:v>23.47</c:v>
                </c:pt>
                <c:pt idx="2341">
                  <c:v>23.459999999999997</c:v>
                </c:pt>
                <c:pt idx="2342">
                  <c:v>23.45</c:v>
                </c:pt>
                <c:pt idx="2343">
                  <c:v>23.5</c:v>
                </c:pt>
                <c:pt idx="2344">
                  <c:v>23.49</c:v>
                </c:pt>
                <c:pt idx="2345">
                  <c:v>23.56</c:v>
                </c:pt>
                <c:pt idx="2346">
                  <c:v>23.45</c:v>
                </c:pt>
                <c:pt idx="2347">
                  <c:v>23.36</c:v>
                </c:pt>
                <c:pt idx="2348">
                  <c:v>23.5</c:v>
                </c:pt>
                <c:pt idx="2349">
                  <c:v>23.72</c:v>
                </c:pt>
                <c:pt idx="2350">
                  <c:v>23.55</c:v>
                </c:pt>
                <c:pt idx="2351">
                  <c:v>23.47</c:v>
                </c:pt>
                <c:pt idx="2352">
                  <c:v>23.47</c:v>
                </c:pt>
                <c:pt idx="2353">
                  <c:v>23.36</c:v>
                </c:pt>
                <c:pt idx="2354">
                  <c:v>23.38</c:v>
                </c:pt>
                <c:pt idx="2355">
                  <c:v>23.53</c:v>
                </c:pt>
                <c:pt idx="2356">
                  <c:v>23.419999999999998</c:v>
                </c:pt>
                <c:pt idx="2357">
                  <c:v>23.4</c:v>
                </c:pt>
                <c:pt idx="2358">
                  <c:v>23.29</c:v>
                </c:pt>
                <c:pt idx="2359">
                  <c:v>22.97</c:v>
                </c:pt>
                <c:pt idx="2360">
                  <c:v>23.21</c:v>
                </c:pt>
                <c:pt idx="2361">
                  <c:v>23.4</c:v>
                </c:pt>
                <c:pt idx="2362">
                  <c:v>23.419999999999998</c:v>
                </c:pt>
                <c:pt idx="2363">
                  <c:v>23.23</c:v>
                </c:pt>
                <c:pt idx="2364">
                  <c:v>23.05</c:v>
                </c:pt>
                <c:pt idx="2365">
                  <c:v>23.110000000000003</c:v>
                </c:pt>
                <c:pt idx="2366">
                  <c:v>23.12</c:v>
                </c:pt>
                <c:pt idx="2367">
                  <c:v>23.16</c:v>
                </c:pt>
                <c:pt idx="2368">
                  <c:v>23.05</c:v>
                </c:pt>
                <c:pt idx="2369">
                  <c:v>22.95</c:v>
                </c:pt>
                <c:pt idx="2370">
                  <c:v>22.84</c:v>
                </c:pt>
                <c:pt idx="2371">
                  <c:v>22.830000000000002</c:v>
                </c:pt>
                <c:pt idx="2372">
                  <c:v>22.88</c:v>
                </c:pt>
                <c:pt idx="2373">
                  <c:v>22.979999999999997</c:v>
                </c:pt>
                <c:pt idx="2374">
                  <c:v>22.979999999999997</c:v>
                </c:pt>
                <c:pt idx="2375">
                  <c:v>22.93</c:v>
                </c:pt>
                <c:pt idx="2376">
                  <c:v>22.97</c:v>
                </c:pt>
                <c:pt idx="2377">
                  <c:v>23.06</c:v>
                </c:pt>
                <c:pt idx="2378">
                  <c:v>23.08</c:v>
                </c:pt>
                <c:pt idx="2379">
                  <c:v>23.130000000000003</c:v>
                </c:pt>
                <c:pt idx="2380">
                  <c:v>23.39</c:v>
                </c:pt>
                <c:pt idx="2381">
                  <c:v>23.36</c:v>
                </c:pt>
                <c:pt idx="2382">
                  <c:v>23.32</c:v>
                </c:pt>
                <c:pt idx="2383">
                  <c:v>23.27</c:v>
                </c:pt>
                <c:pt idx="2384">
                  <c:v>23.35</c:v>
                </c:pt>
                <c:pt idx="2385">
                  <c:v>23.41</c:v>
                </c:pt>
                <c:pt idx="2386">
                  <c:v>23.22</c:v>
                </c:pt>
                <c:pt idx="2387">
                  <c:v>23.21</c:v>
                </c:pt>
                <c:pt idx="2388">
                  <c:v>23.29</c:v>
                </c:pt>
                <c:pt idx="2389">
                  <c:v>23.18</c:v>
                </c:pt>
                <c:pt idx="2390">
                  <c:v>23.18</c:v>
                </c:pt>
                <c:pt idx="2391">
                  <c:v>23.21</c:v>
                </c:pt>
                <c:pt idx="2392">
                  <c:v>23.24</c:v>
                </c:pt>
                <c:pt idx="2393">
                  <c:v>23.130000000000003</c:v>
                </c:pt>
                <c:pt idx="2394">
                  <c:v>23.07</c:v>
                </c:pt>
                <c:pt idx="2395">
                  <c:v>23.12</c:v>
                </c:pt>
                <c:pt idx="2396">
                  <c:v>23.16</c:v>
                </c:pt>
                <c:pt idx="2397">
                  <c:v>23.25</c:v>
                </c:pt>
                <c:pt idx="2398">
                  <c:v>23.21</c:v>
                </c:pt>
                <c:pt idx="2399">
                  <c:v>23.09</c:v>
                </c:pt>
                <c:pt idx="2400">
                  <c:v>23.110000000000003</c:v>
                </c:pt>
                <c:pt idx="2401">
                  <c:v>23.08</c:v>
                </c:pt>
                <c:pt idx="2402">
                  <c:v>23.110000000000003</c:v>
                </c:pt>
                <c:pt idx="2403">
                  <c:v>23.279999999999998</c:v>
                </c:pt>
                <c:pt idx="2404">
                  <c:v>23.22</c:v>
                </c:pt>
                <c:pt idx="2405">
                  <c:v>23.21</c:v>
                </c:pt>
                <c:pt idx="2406">
                  <c:v>23.25</c:v>
                </c:pt>
                <c:pt idx="2407">
                  <c:v>23.32</c:v>
                </c:pt>
                <c:pt idx="2408">
                  <c:v>23.29</c:v>
                </c:pt>
                <c:pt idx="2409">
                  <c:v>23.08</c:v>
                </c:pt>
                <c:pt idx="2410">
                  <c:v>22.97</c:v>
                </c:pt>
                <c:pt idx="2411">
                  <c:v>23.03</c:v>
                </c:pt>
                <c:pt idx="2412">
                  <c:v>23.05</c:v>
                </c:pt>
                <c:pt idx="2413">
                  <c:v>23.150000000000002</c:v>
                </c:pt>
                <c:pt idx="2414">
                  <c:v>23.32</c:v>
                </c:pt>
                <c:pt idx="2415">
                  <c:v>23.419999999999998</c:v>
                </c:pt>
                <c:pt idx="2416">
                  <c:v>23.43</c:v>
                </c:pt>
                <c:pt idx="2417">
                  <c:v>23.47</c:v>
                </c:pt>
                <c:pt idx="2418">
                  <c:v>23.34</c:v>
                </c:pt>
                <c:pt idx="2419">
                  <c:v>23.25</c:v>
                </c:pt>
                <c:pt idx="2420">
                  <c:v>23.2</c:v>
                </c:pt>
                <c:pt idx="2421">
                  <c:v>23.130000000000003</c:v>
                </c:pt>
                <c:pt idx="2422">
                  <c:v>23.27</c:v>
                </c:pt>
                <c:pt idx="2423">
                  <c:v>23.2</c:v>
                </c:pt>
                <c:pt idx="2424">
                  <c:v>23.18</c:v>
                </c:pt>
                <c:pt idx="2425">
                  <c:v>23.06</c:v>
                </c:pt>
                <c:pt idx="2426">
                  <c:v>23.24</c:v>
                </c:pt>
                <c:pt idx="2427">
                  <c:v>23.39</c:v>
                </c:pt>
                <c:pt idx="2428">
                  <c:v>23.32</c:v>
                </c:pt>
                <c:pt idx="2429">
                  <c:v>23.19</c:v>
                </c:pt>
                <c:pt idx="2430">
                  <c:v>23.01</c:v>
                </c:pt>
                <c:pt idx="2431">
                  <c:v>23.06</c:v>
                </c:pt>
                <c:pt idx="2432">
                  <c:v>23.08</c:v>
                </c:pt>
                <c:pt idx="2433">
                  <c:v>23.279999999999998</c:v>
                </c:pt>
                <c:pt idx="2434">
                  <c:v>23.04</c:v>
                </c:pt>
                <c:pt idx="2435">
                  <c:v>23.06</c:v>
                </c:pt>
                <c:pt idx="2436">
                  <c:v>23.1</c:v>
                </c:pt>
                <c:pt idx="2437">
                  <c:v>23.05</c:v>
                </c:pt>
                <c:pt idx="2438">
                  <c:v>22.99</c:v>
                </c:pt>
                <c:pt idx="2439">
                  <c:v>22.99</c:v>
                </c:pt>
                <c:pt idx="2440">
                  <c:v>22.810000000000002</c:v>
                </c:pt>
                <c:pt idx="2441">
                  <c:v>22.779999999999998</c:v>
                </c:pt>
                <c:pt idx="2442">
                  <c:v>22.7</c:v>
                </c:pt>
                <c:pt idx="2443">
                  <c:v>22.58</c:v>
                </c:pt>
                <c:pt idx="2444">
                  <c:v>22.5</c:v>
                </c:pt>
                <c:pt idx="2445">
                  <c:v>22.52</c:v>
                </c:pt>
                <c:pt idx="2446">
                  <c:v>22.55</c:v>
                </c:pt>
                <c:pt idx="2447">
                  <c:v>22.7</c:v>
                </c:pt>
                <c:pt idx="2448">
                  <c:v>22.84</c:v>
                </c:pt>
                <c:pt idx="2449">
                  <c:v>22.74</c:v>
                </c:pt>
                <c:pt idx="2450">
                  <c:v>22.979999999999997</c:v>
                </c:pt>
                <c:pt idx="2451">
                  <c:v>23.1</c:v>
                </c:pt>
                <c:pt idx="2452">
                  <c:v>23.06</c:v>
                </c:pt>
                <c:pt idx="2453">
                  <c:v>23.08</c:v>
                </c:pt>
                <c:pt idx="2454">
                  <c:v>23.06</c:v>
                </c:pt>
                <c:pt idx="2455">
                  <c:v>23</c:v>
                </c:pt>
                <c:pt idx="2456">
                  <c:v>23.18</c:v>
                </c:pt>
                <c:pt idx="2457">
                  <c:v>23.18</c:v>
                </c:pt>
                <c:pt idx="2458">
                  <c:v>23.22</c:v>
                </c:pt>
                <c:pt idx="2459">
                  <c:v>23.2</c:v>
                </c:pt>
                <c:pt idx="2460">
                  <c:v>23.18</c:v>
                </c:pt>
                <c:pt idx="2461">
                  <c:v>23.23</c:v>
                </c:pt>
                <c:pt idx="2462">
                  <c:v>23.259999999999998</c:v>
                </c:pt>
                <c:pt idx="2463">
                  <c:v>23.35</c:v>
                </c:pt>
                <c:pt idx="2464">
                  <c:v>23.259999999999998</c:v>
                </c:pt>
                <c:pt idx="2465">
                  <c:v>23.330000000000002</c:v>
                </c:pt>
                <c:pt idx="2466">
                  <c:v>23.259999999999998</c:v>
                </c:pt>
                <c:pt idx="2467">
                  <c:v>23.23</c:v>
                </c:pt>
                <c:pt idx="2468">
                  <c:v>23.39</c:v>
                </c:pt>
                <c:pt idx="2469">
                  <c:v>23.479999999999997</c:v>
                </c:pt>
                <c:pt idx="2470">
                  <c:v>23.459999999999997</c:v>
                </c:pt>
                <c:pt idx="2471">
                  <c:v>23.3</c:v>
                </c:pt>
                <c:pt idx="2472">
                  <c:v>23.12</c:v>
                </c:pt>
                <c:pt idx="2473">
                  <c:v>23.06</c:v>
                </c:pt>
                <c:pt idx="2474">
                  <c:v>23.259999999999998</c:v>
                </c:pt>
                <c:pt idx="2475">
                  <c:v>23.330000000000002</c:v>
                </c:pt>
                <c:pt idx="2476">
                  <c:v>23.08</c:v>
                </c:pt>
                <c:pt idx="2477">
                  <c:v>22.959999999999997</c:v>
                </c:pt>
                <c:pt idx="2478">
                  <c:v>22.93</c:v>
                </c:pt>
                <c:pt idx="2479">
                  <c:v>23.130000000000003</c:v>
                </c:pt>
                <c:pt idx="2480">
                  <c:v>23.130000000000003</c:v>
                </c:pt>
                <c:pt idx="2481">
                  <c:v>23.16</c:v>
                </c:pt>
                <c:pt idx="2482">
                  <c:v>23.27</c:v>
                </c:pt>
                <c:pt idx="2483">
                  <c:v>23.14</c:v>
                </c:pt>
                <c:pt idx="2484">
                  <c:v>23.16</c:v>
                </c:pt>
                <c:pt idx="2485">
                  <c:v>23.02</c:v>
                </c:pt>
                <c:pt idx="2486">
                  <c:v>23.07</c:v>
                </c:pt>
                <c:pt idx="2487">
                  <c:v>23.08</c:v>
                </c:pt>
                <c:pt idx="2488">
                  <c:v>23.16</c:v>
                </c:pt>
                <c:pt idx="2489">
                  <c:v>23.22</c:v>
                </c:pt>
                <c:pt idx="2490">
                  <c:v>23.150000000000002</c:v>
                </c:pt>
                <c:pt idx="2491">
                  <c:v>23.18</c:v>
                </c:pt>
                <c:pt idx="2492">
                  <c:v>23.47</c:v>
                </c:pt>
                <c:pt idx="2493">
                  <c:v>23.459999999999997</c:v>
                </c:pt>
                <c:pt idx="2494">
                  <c:v>23.45</c:v>
                </c:pt>
                <c:pt idx="2495">
                  <c:v>23.5</c:v>
                </c:pt>
                <c:pt idx="2496">
                  <c:v>23.3</c:v>
                </c:pt>
                <c:pt idx="2497">
                  <c:v>23.41</c:v>
                </c:pt>
                <c:pt idx="2498">
                  <c:v>23.5</c:v>
                </c:pt>
                <c:pt idx="2499">
                  <c:v>23.49</c:v>
                </c:pt>
                <c:pt idx="2500">
                  <c:v>23.3</c:v>
                </c:pt>
                <c:pt idx="2501">
                  <c:v>23.32</c:v>
                </c:pt>
                <c:pt idx="2502">
                  <c:v>23.3</c:v>
                </c:pt>
                <c:pt idx="2503">
                  <c:v>23.3</c:v>
                </c:pt>
                <c:pt idx="2504">
                  <c:v>23.3</c:v>
                </c:pt>
                <c:pt idx="2505">
                  <c:v>23.08</c:v>
                </c:pt>
                <c:pt idx="2506">
                  <c:v>23.01</c:v>
                </c:pt>
                <c:pt idx="2507">
                  <c:v>22.93</c:v>
                </c:pt>
                <c:pt idx="2508">
                  <c:v>22.75</c:v>
                </c:pt>
                <c:pt idx="2509">
                  <c:v>22.85</c:v>
                </c:pt>
                <c:pt idx="2510">
                  <c:v>22.91</c:v>
                </c:pt>
                <c:pt idx="2511">
                  <c:v>22.939999999999998</c:v>
                </c:pt>
                <c:pt idx="2512">
                  <c:v>22.72</c:v>
                </c:pt>
                <c:pt idx="2513">
                  <c:v>22.650000000000002</c:v>
                </c:pt>
                <c:pt idx="2514">
                  <c:v>22.75</c:v>
                </c:pt>
                <c:pt idx="2515">
                  <c:v>23.02</c:v>
                </c:pt>
                <c:pt idx="2516">
                  <c:v>23.06</c:v>
                </c:pt>
                <c:pt idx="2517">
                  <c:v>23.18</c:v>
                </c:pt>
                <c:pt idx="2518">
                  <c:v>23.130000000000003</c:v>
                </c:pt>
                <c:pt idx="2519">
                  <c:v>23.18</c:v>
                </c:pt>
                <c:pt idx="2520">
                  <c:v>23.06</c:v>
                </c:pt>
                <c:pt idx="2521">
                  <c:v>23.12</c:v>
                </c:pt>
                <c:pt idx="2522">
                  <c:v>23.17</c:v>
                </c:pt>
                <c:pt idx="2523">
                  <c:v>23.1</c:v>
                </c:pt>
                <c:pt idx="2524">
                  <c:v>22.779999999999998</c:v>
                </c:pt>
                <c:pt idx="2525">
                  <c:v>22.759999999999998</c:v>
                </c:pt>
                <c:pt idx="2526">
                  <c:v>22.7</c:v>
                </c:pt>
                <c:pt idx="2527">
                  <c:v>22.88</c:v>
                </c:pt>
                <c:pt idx="2528">
                  <c:v>23.03</c:v>
                </c:pt>
                <c:pt idx="2529">
                  <c:v>22.919999999999998</c:v>
                </c:pt>
                <c:pt idx="2530">
                  <c:v>22.9</c:v>
                </c:pt>
                <c:pt idx="2531">
                  <c:v>22.85</c:v>
                </c:pt>
                <c:pt idx="2532">
                  <c:v>22.86</c:v>
                </c:pt>
                <c:pt idx="2533">
                  <c:v>22.939999999999998</c:v>
                </c:pt>
                <c:pt idx="2534">
                  <c:v>22.89</c:v>
                </c:pt>
                <c:pt idx="2535">
                  <c:v>22.959999999999997</c:v>
                </c:pt>
                <c:pt idx="2536">
                  <c:v>23.09</c:v>
                </c:pt>
                <c:pt idx="2537">
                  <c:v>23.1</c:v>
                </c:pt>
                <c:pt idx="2538">
                  <c:v>22.919999999999998</c:v>
                </c:pt>
                <c:pt idx="2539">
                  <c:v>23.150000000000002</c:v>
                </c:pt>
                <c:pt idx="2540">
                  <c:v>23.32</c:v>
                </c:pt>
                <c:pt idx="2541">
                  <c:v>23.29</c:v>
                </c:pt>
                <c:pt idx="2542">
                  <c:v>23.39</c:v>
                </c:pt>
                <c:pt idx="2543">
                  <c:v>23.22</c:v>
                </c:pt>
                <c:pt idx="2544">
                  <c:v>23.21</c:v>
                </c:pt>
                <c:pt idx="2545">
                  <c:v>23.23</c:v>
                </c:pt>
                <c:pt idx="2546">
                  <c:v>23.36</c:v>
                </c:pt>
                <c:pt idx="2547">
                  <c:v>23.4</c:v>
                </c:pt>
                <c:pt idx="2548">
                  <c:v>23.259999999999998</c:v>
                </c:pt>
                <c:pt idx="2549">
                  <c:v>23.3</c:v>
                </c:pt>
                <c:pt idx="2550">
                  <c:v>23.2</c:v>
                </c:pt>
                <c:pt idx="2551">
                  <c:v>23.439999999999998</c:v>
                </c:pt>
                <c:pt idx="2552">
                  <c:v>23.36</c:v>
                </c:pt>
                <c:pt idx="2553">
                  <c:v>23.36</c:v>
                </c:pt>
                <c:pt idx="2554">
                  <c:v>23.259999999999998</c:v>
                </c:pt>
                <c:pt idx="2555">
                  <c:v>23.24</c:v>
                </c:pt>
                <c:pt idx="2556">
                  <c:v>23.22</c:v>
                </c:pt>
                <c:pt idx="2557">
                  <c:v>23.150000000000002</c:v>
                </c:pt>
                <c:pt idx="2558">
                  <c:v>23.23</c:v>
                </c:pt>
                <c:pt idx="2559">
                  <c:v>23.19</c:v>
                </c:pt>
                <c:pt idx="2560">
                  <c:v>22.99</c:v>
                </c:pt>
                <c:pt idx="2561">
                  <c:v>22.759999999999998</c:v>
                </c:pt>
                <c:pt idx="2562">
                  <c:v>22.82</c:v>
                </c:pt>
                <c:pt idx="2563">
                  <c:v>22.7</c:v>
                </c:pt>
                <c:pt idx="2564">
                  <c:v>22.68</c:v>
                </c:pt>
                <c:pt idx="2565">
                  <c:v>22.56</c:v>
                </c:pt>
                <c:pt idx="2566">
                  <c:v>22.479999999999997</c:v>
                </c:pt>
                <c:pt idx="2567">
                  <c:v>22.45</c:v>
                </c:pt>
                <c:pt idx="2568">
                  <c:v>22.35</c:v>
                </c:pt>
                <c:pt idx="2569">
                  <c:v>22.4</c:v>
                </c:pt>
                <c:pt idx="2570">
                  <c:v>22.67</c:v>
                </c:pt>
                <c:pt idx="2571">
                  <c:v>22.66</c:v>
                </c:pt>
                <c:pt idx="2572">
                  <c:v>22.39</c:v>
                </c:pt>
                <c:pt idx="2573">
                  <c:v>22.45</c:v>
                </c:pt>
                <c:pt idx="2574">
                  <c:v>22.5</c:v>
                </c:pt>
                <c:pt idx="2575">
                  <c:v>22.830000000000002</c:v>
                </c:pt>
                <c:pt idx="2576">
                  <c:v>22.91</c:v>
                </c:pt>
                <c:pt idx="2577">
                  <c:v>22.95</c:v>
                </c:pt>
                <c:pt idx="2578">
                  <c:v>23.02</c:v>
                </c:pt>
                <c:pt idx="2579">
                  <c:v>22.939999999999998</c:v>
                </c:pt>
                <c:pt idx="2580">
                  <c:v>22.91</c:v>
                </c:pt>
                <c:pt idx="2581">
                  <c:v>22.91</c:v>
                </c:pt>
                <c:pt idx="2582">
                  <c:v>23.130000000000003</c:v>
                </c:pt>
                <c:pt idx="2583">
                  <c:v>23.110000000000003</c:v>
                </c:pt>
                <c:pt idx="2584">
                  <c:v>22.979999999999997</c:v>
                </c:pt>
                <c:pt idx="2585">
                  <c:v>22.979999999999997</c:v>
                </c:pt>
                <c:pt idx="2586">
                  <c:v>22.99</c:v>
                </c:pt>
                <c:pt idx="2587">
                  <c:v>23.17</c:v>
                </c:pt>
                <c:pt idx="2588">
                  <c:v>23.17</c:v>
                </c:pt>
                <c:pt idx="2589">
                  <c:v>23.150000000000002</c:v>
                </c:pt>
                <c:pt idx="2590">
                  <c:v>23.2</c:v>
                </c:pt>
                <c:pt idx="2591">
                  <c:v>23.27</c:v>
                </c:pt>
                <c:pt idx="2592">
                  <c:v>23.3</c:v>
                </c:pt>
                <c:pt idx="2593">
                  <c:v>23.330000000000002</c:v>
                </c:pt>
                <c:pt idx="2594">
                  <c:v>23.37</c:v>
                </c:pt>
                <c:pt idx="2595">
                  <c:v>23.27</c:v>
                </c:pt>
                <c:pt idx="2596">
                  <c:v>23.19</c:v>
                </c:pt>
                <c:pt idx="2597">
                  <c:v>23.41</c:v>
                </c:pt>
                <c:pt idx="2598">
                  <c:v>23.39</c:v>
                </c:pt>
                <c:pt idx="2599">
                  <c:v>23.330000000000002</c:v>
                </c:pt>
                <c:pt idx="2600">
                  <c:v>23.21</c:v>
                </c:pt>
                <c:pt idx="2601">
                  <c:v>23.25</c:v>
                </c:pt>
                <c:pt idx="2602">
                  <c:v>23.25</c:v>
                </c:pt>
                <c:pt idx="2603">
                  <c:v>23.110000000000003</c:v>
                </c:pt>
                <c:pt idx="2604">
                  <c:v>23.09</c:v>
                </c:pt>
                <c:pt idx="2605">
                  <c:v>23.14</c:v>
                </c:pt>
                <c:pt idx="2606">
                  <c:v>23.23</c:v>
                </c:pt>
                <c:pt idx="2607">
                  <c:v>23.2</c:v>
                </c:pt>
                <c:pt idx="2608">
                  <c:v>23.1</c:v>
                </c:pt>
                <c:pt idx="2609">
                  <c:v>23.07</c:v>
                </c:pt>
                <c:pt idx="2610">
                  <c:v>23.03</c:v>
                </c:pt>
                <c:pt idx="2611">
                  <c:v>23.17</c:v>
                </c:pt>
                <c:pt idx="2612">
                  <c:v>23.24</c:v>
                </c:pt>
                <c:pt idx="2613">
                  <c:v>23.24</c:v>
                </c:pt>
                <c:pt idx="2614">
                  <c:v>23.259999999999998</c:v>
                </c:pt>
                <c:pt idx="2615">
                  <c:v>23.38</c:v>
                </c:pt>
                <c:pt idx="2616">
                  <c:v>23.52</c:v>
                </c:pt>
                <c:pt idx="2617">
                  <c:v>23.58</c:v>
                </c:pt>
                <c:pt idx="2618">
                  <c:v>23.51</c:v>
                </c:pt>
                <c:pt idx="2619">
                  <c:v>23.59</c:v>
                </c:pt>
                <c:pt idx="2620">
                  <c:v>23.4</c:v>
                </c:pt>
                <c:pt idx="2621">
                  <c:v>23.21</c:v>
                </c:pt>
                <c:pt idx="2622">
                  <c:v>23.12</c:v>
                </c:pt>
                <c:pt idx="2623">
                  <c:v>23.23</c:v>
                </c:pt>
                <c:pt idx="2624">
                  <c:v>23.34</c:v>
                </c:pt>
                <c:pt idx="2625">
                  <c:v>23.35</c:v>
                </c:pt>
                <c:pt idx="2626">
                  <c:v>23.32</c:v>
                </c:pt>
                <c:pt idx="2627">
                  <c:v>23.37</c:v>
                </c:pt>
                <c:pt idx="2628">
                  <c:v>23.459999999999997</c:v>
                </c:pt>
                <c:pt idx="2629">
                  <c:v>23.53</c:v>
                </c:pt>
                <c:pt idx="2630">
                  <c:v>23.35</c:v>
                </c:pt>
                <c:pt idx="2631">
                  <c:v>23.34</c:v>
                </c:pt>
                <c:pt idx="2632">
                  <c:v>23.16</c:v>
                </c:pt>
                <c:pt idx="2633">
                  <c:v>23.17</c:v>
                </c:pt>
                <c:pt idx="2634">
                  <c:v>23.37</c:v>
                </c:pt>
                <c:pt idx="2635">
                  <c:v>23.59</c:v>
                </c:pt>
                <c:pt idx="2636">
                  <c:v>23.610000000000003</c:v>
                </c:pt>
                <c:pt idx="2637">
                  <c:v>23.75</c:v>
                </c:pt>
                <c:pt idx="2638">
                  <c:v>23.62</c:v>
                </c:pt>
                <c:pt idx="2639">
                  <c:v>23.439999999999998</c:v>
                </c:pt>
                <c:pt idx="2640">
                  <c:v>23.43</c:v>
                </c:pt>
                <c:pt idx="2641">
                  <c:v>23.419999999999998</c:v>
                </c:pt>
                <c:pt idx="2642">
                  <c:v>23.3</c:v>
                </c:pt>
                <c:pt idx="2643">
                  <c:v>23.17</c:v>
                </c:pt>
                <c:pt idx="2644">
                  <c:v>23.14</c:v>
                </c:pt>
                <c:pt idx="2645">
                  <c:v>22.99</c:v>
                </c:pt>
                <c:pt idx="2646">
                  <c:v>23.09</c:v>
                </c:pt>
                <c:pt idx="2647">
                  <c:v>23.23</c:v>
                </c:pt>
                <c:pt idx="2648">
                  <c:v>22.979999999999997</c:v>
                </c:pt>
                <c:pt idx="2649">
                  <c:v>22.87</c:v>
                </c:pt>
                <c:pt idx="2650">
                  <c:v>22.87</c:v>
                </c:pt>
                <c:pt idx="2651">
                  <c:v>22.72</c:v>
                </c:pt>
                <c:pt idx="2652">
                  <c:v>22.610000000000003</c:v>
                </c:pt>
                <c:pt idx="2653">
                  <c:v>22.62</c:v>
                </c:pt>
                <c:pt idx="2654">
                  <c:v>22.759999999999998</c:v>
                </c:pt>
                <c:pt idx="2655">
                  <c:v>22.759999999999998</c:v>
                </c:pt>
                <c:pt idx="2656">
                  <c:v>22.97</c:v>
                </c:pt>
                <c:pt idx="2657">
                  <c:v>22.84</c:v>
                </c:pt>
                <c:pt idx="2658">
                  <c:v>22.979999999999997</c:v>
                </c:pt>
                <c:pt idx="2659">
                  <c:v>23.08</c:v>
                </c:pt>
                <c:pt idx="2660">
                  <c:v>23.17</c:v>
                </c:pt>
                <c:pt idx="2661">
                  <c:v>23.22</c:v>
                </c:pt>
                <c:pt idx="2662">
                  <c:v>23.310000000000002</c:v>
                </c:pt>
                <c:pt idx="2663">
                  <c:v>23.19</c:v>
                </c:pt>
                <c:pt idx="2664">
                  <c:v>23.25</c:v>
                </c:pt>
                <c:pt idx="2665">
                  <c:v>23.4</c:v>
                </c:pt>
                <c:pt idx="2666">
                  <c:v>23.43</c:v>
                </c:pt>
                <c:pt idx="2667">
                  <c:v>23.459999999999997</c:v>
                </c:pt>
                <c:pt idx="2668">
                  <c:v>23.43</c:v>
                </c:pt>
                <c:pt idx="2669">
                  <c:v>23.39</c:v>
                </c:pt>
                <c:pt idx="2670">
                  <c:v>23.37</c:v>
                </c:pt>
                <c:pt idx="2671">
                  <c:v>23.39</c:v>
                </c:pt>
                <c:pt idx="2672">
                  <c:v>23.34</c:v>
                </c:pt>
                <c:pt idx="2673">
                  <c:v>23.41</c:v>
                </c:pt>
                <c:pt idx="2674">
                  <c:v>23.35</c:v>
                </c:pt>
                <c:pt idx="2675">
                  <c:v>23.330000000000002</c:v>
                </c:pt>
                <c:pt idx="2676">
                  <c:v>23.259999999999998</c:v>
                </c:pt>
                <c:pt idx="2677">
                  <c:v>23.16</c:v>
                </c:pt>
                <c:pt idx="2678">
                  <c:v>23.310000000000002</c:v>
                </c:pt>
                <c:pt idx="2679">
                  <c:v>23.38</c:v>
                </c:pt>
                <c:pt idx="2680">
                  <c:v>23.479999999999997</c:v>
                </c:pt>
                <c:pt idx="2681">
                  <c:v>23.49</c:v>
                </c:pt>
                <c:pt idx="2682">
                  <c:v>23.55</c:v>
                </c:pt>
                <c:pt idx="2683">
                  <c:v>23.610000000000003</c:v>
                </c:pt>
                <c:pt idx="2684">
                  <c:v>23.68</c:v>
                </c:pt>
                <c:pt idx="2685">
                  <c:v>23.51</c:v>
                </c:pt>
                <c:pt idx="2686">
                  <c:v>23.37</c:v>
                </c:pt>
                <c:pt idx="2687">
                  <c:v>23.19</c:v>
                </c:pt>
                <c:pt idx="2688">
                  <c:v>23.150000000000002</c:v>
                </c:pt>
                <c:pt idx="2689">
                  <c:v>23.2</c:v>
                </c:pt>
                <c:pt idx="2690">
                  <c:v>23.09</c:v>
                </c:pt>
                <c:pt idx="2691">
                  <c:v>23.110000000000003</c:v>
                </c:pt>
                <c:pt idx="2692">
                  <c:v>22.88</c:v>
                </c:pt>
                <c:pt idx="2693">
                  <c:v>22.830000000000002</c:v>
                </c:pt>
                <c:pt idx="2694">
                  <c:v>23</c:v>
                </c:pt>
                <c:pt idx="2695">
                  <c:v>23.150000000000002</c:v>
                </c:pt>
                <c:pt idx="2696">
                  <c:v>23.130000000000003</c:v>
                </c:pt>
                <c:pt idx="2697">
                  <c:v>23.17</c:v>
                </c:pt>
                <c:pt idx="2698">
                  <c:v>23</c:v>
                </c:pt>
                <c:pt idx="2699">
                  <c:v>23.150000000000002</c:v>
                </c:pt>
                <c:pt idx="2700">
                  <c:v>23.439999999999998</c:v>
                </c:pt>
                <c:pt idx="2701">
                  <c:v>23.630000000000003</c:v>
                </c:pt>
                <c:pt idx="2702">
                  <c:v>23.88</c:v>
                </c:pt>
                <c:pt idx="2703">
                  <c:v>23.77</c:v>
                </c:pt>
                <c:pt idx="2704">
                  <c:v>23.86</c:v>
                </c:pt>
                <c:pt idx="2705">
                  <c:v>23.779999999999998</c:v>
                </c:pt>
                <c:pt idx="2706">
                  <c:v>23.69</c:v>
                </c:pt>
                <c:pt idx="2707">
                  <c:v>23.74</c:v>
                </c:pt>
                <c:pt idx="2708">
                  <c:v>23.479999999999997</c:v>
                </c:pt>
                <c:pt idx="2709">
                  <c:v>23.16</c:v>
                </c:pt>
                <c:pt idx="2710">
                  <c:v>23</c:v>
                </c:pt>
                <c:pt idx="2711">
                  <c:v>22.97</c:v>
                </c:pt>
                <c:pt idx="2712">
                  <c:v>22.99</c:v>
                </c:pt>
                <c:pt idx="2713">
                  <c:v>23.03</c:v>
                </c:pt>
                <c:pt idx="2714">
                  <c:v>22.8</c:v>
                </c:pt>
                <c:pt idx="2715">
                  <c:v>22.54</c:v>
                </c:pt>
                <c:pt idx="2716">
                  <c:v>22.38</c:v>
                </c:pt>
                <c:pt idx="2717">
                  <c:v>22.479999999999997</c:v>
                </c:pt>
                <c:pt idx="2718">
                  <c:v>22.87</c:v>
                </c:pt>
                <c:pt idx="2719">
                  <c:v>23.110000000000003</c:v>
                </c:pt>
                <c:pt idx="2720">
                  <c:v>23.03</c:v>
                </c:pt>
                <c:pt idx="2721">
                  <c:v>23.07</c:v>
                </c:pt>
                <c:pt idx="2722">
                  <c:v>23.05</c:v>
                </c:pt>
                <c:pt idx="2723">
                  <c:v>23.22</c:v>
                </c:pt>
                <c:pt idx="2724">
                  <c:v>23.2</c:v>
                </c:pt>
                <c:pt idx="2725">
                  <c:v>23.3</c:v>
                </c:pt>
                <c:pt idx="2726">
                  <c:v>23.14</c:v>
                </c:pt>
                <c:pt idx="2727">
                  <c:v>23.18</c:v>
                </c:pt>
                <c:pt idx="2728">
                  <c:v>23.12</c:v>
                </c:pt>
                <c:pt idx="2729">
                  <c:v>23.14</c:v>
                </c:pt>
                <c:pt idx="2730">
                  <c:v>23.36</c:v>
                </c:pt>
                <c:pt idx="2731">
                  <c:v>23.53</c:v>
                </c:pt>
                <c:pt idx="2732">
                  <c:v>23.47</c:v>
                </c:pt>
                <c:pt idx="2733">
                  <c:v>23.49</c:v>
                </c:pt>
                <c:pt idx="2734">
                  <c:v>23.43</c:v>
                </c:pt>
                <c:pt idx="2735">
                  <c:v>23.279999999999998</c:v>
                </c:pt>
                <c:pt idx="2736">
                  <c:v>23.06</c:v>
                </c:pt>
                <c:pt idx="2737">
                  <c:v>22.99</c:v>
                </c:pt>
                <c:pt idx="2738">
                  <c:v>22.779999999999998</c:v>
                </c:pt>
                <c:pt idx="2739">
                  <c:v>22.810000000000002</c:v>
                </c:pt>
                <c:pt idx="2740">
                  <c:v>22.68</c:v>
                </c:pt>
                <c:pt idx="2741">
                  <c:v>22.71</c:v>
                </c:pt>
                <c:pt idx="2742">
                  <c:v>22.71</c:v>
                </c:pt>
                <c:pt idx="2743">
                  <c:v>22.67</c:v>
                </c:pt>
                <c:pt idx="2744">
                  <c:v>22.7</c:v>
                </c:pt>
                <c:pt idx="2745">
                  <c:v>22.68</c:v>
                </c:pt>
                <c:pt idx="2746">
                  <c:v>22.68</c:v>
                </c:pt>
                <c:pt idx="2747">
                  <c:v>22.71</c:v>
                </c:pt>
                <c:pt idx="2748">
                  <c:v>22.84</c:v>
                </c:pt>
                <c:pt idx="2749">
                  <c:v>22.99</c:v>
                </c:pt>
                <c:pt idx="2750">
                  <c:v>23.16</c:v>
                </c:pt>
                <c:pt idx="2751">
                  <c:v>23.14</c:v>
                </c:pt>
                <c:pt idx="2752">
                  <c:v>23.110000000000003</c:v>
                </c:pt>
                <c:pt idx="2753">
                  <c:v>23.24</c:v>
                </c:pt>
                <c:pt idx="2754">
                  <c:v>23.439999999999998</c:v>
                </c:pt>
                <c:pt idx="2755">
                  <c:v>23.4</c:v>
                </c:pt>
                <c:pt idx="2756">
                  <c:v>23.330000000000002</c:v>
                </c:pt>
                <c:pt idx="2757">
                  <c:v>23.29</c:v>
                </c:pt>
                <c:pt idx="2758">
                  <c:v>23.110000000000003</c:v>
                </c:pt>
                <c:pt idx="2759">
                  <c:v>23.08</c:v>
                </c:pt>
                <c:pt idx="2760">
                  <c:v>22.979999999999997</c:v>
                </c:pt>
                <c:pt idx="2761">
                  <c:v>23.06</c:v>
                </c:pt>
                <c:pt idx="2762">
                  <c:v>23.09</c:v>
                </c:pt>
                <c:pt idx="2763">
                  <c:v>23.06</c:v>
                </c:pt>
                <c:pt idx="2764">
                  <c:v>23.01</c:v>
                </c:pt>
                <c:pt idx="2765">
                  <c:v>22.939999999999998</c:v>
                </c:pt>
                <c:pt idx="2766">
                  <c:v>23.150000000000002</c:v>
                </c:pt>
                <c:pt idx="2767">
                  <c:v>23.04</c:v>
                </c:pt>
                <c:pt idx="2768">
                  <c:v>23.03</c:v>
                </c:pt>
                <c:pt idx="2769">
                  <c:v>22.959999999999997</c:v>
                </c:pt>
                <c:pt idx="2770">
                  <c:v>22.88</c:v>
                </c:pt>
                <c:pt idx="2771">
                  <c:v>22.85</c:v>
                </c:pt>
                <c:pt idx="2772">
                  <c:v>22.979999999999997</c:v>
                </c:pt>
                <c:pt idx="2773">
                  <c:v>22.86</c:v>
                </c:pt>
                <c:pt idx="2774">
                  <c:v>23</c:v>
                </c:pt>
                <c:pt idx="2775">
                  <c:v>22.99</c:v>
                </c:pt>
                <c:pt idx="2776">
                  <c:v>22.88</c:v>
                </c:pt>
                <c:pt idx="2777">
                  <c:v>22.919999999999998</c:v>
                </c:pt>
                <c:pt idx="2778">
                  <c:v>22.95</c:v>
                </c:pt>
                <c:pt idx="2779">
                  <c:v>22.93</c:v>
                </c:pt>
                <c:pt idx="2780">
                  <c:v>22.759999999999998</c:v>
                </c:pt>
                <c:pt idx="2781">
                  <c:v>22.830000000000002</c:v>
                </c:pt>
                <c:pt idx="2782">
                  <c:v>22.74</c:v>
                </c:pt>
                <c:pt idx="2783">
                  <c:v>22.53</c:v>
                </c:pt>
                <c:pt idx="2784">
                  <c:v>22.650000000000002</c:v>
                </c:pt>
                <c:pt idx="2785">
                  <c:v>22.85</c:v>
                </c:pt>
                <c:pt idx="2786">
                  <c:v>22.8</c:v>
                </c:pt>
                <c:pt idx="2787">
                  <c:v>22.97</c:v>
                </c:pt>
                <c:pt idx="2788">
                  <c:v>22.93</c:v>
                </c:pt>
                <c:pt idx="2789">
                  <c:v>22.959999999999997</c:v>
                </c:pt>
                <c:pt idx="2790">
                  <c:v>23</c:v>
                </c:pt>
                <c:pt idx="2791">
                  <c:v>23</c:v>
                </c:pt>
                <c:pt idx="2792">
                  <c:v>22.88</c:v>
                </c:pt>
                <c:pt idx="2793">
                  <c:v>23</c:v>
                </c:pt>
                <c:pt idx="2794">
                  <c:v>23.110000000000003</c:v>
                </c:pt>
                <c:pt idx="2795">
                  <c:v>23.27</c:v>
                </c:pt>
                <c:pt idx="2796">
                  <c:v>23.47</c:v>
                </c:pt>
                <c:pt idx="2797">
                  <c:v>23.650000000000002</c:v>
                </c:pt>
                <c:pt idx="2798">
                  <c:v>23.62</c:v>
                </c:pt>
                <c:pt idx="2799">
                  <c:v>23.37</c:v>
                </c:pt>
                <c:pt idx="2800">
                  <c:v>23.38</c:v>
                </c:pt>
                <c:pt idx="2801">
                  <c:v>23.3</c:v>
                </c:pt>
                <c:pt idx="2802">
                  <c:v>23.5</c:v>
                </c:pt>
                <c:pt idx="2803">
                  <c:v>23.64</c:v>
                </c:pt>
                <c:pt idx="2804">
                  <c:v>23.55</c:v>
                </c:pt>
                <c:pt idx="2805">
                  <c:v>23.479999999999997</c:v>
                </c:pt>
                <c:pt idx="2806">
                  <c:v>23.630000000000003</c:v>
                </c:pt>
                <c:pt idx="2807">
                  <c:v>23.610000000000003</c:v>
                </c:pt>
                <c:pt idx="2808">
                  <c:v>23.77</c:v>
                </c:pt>
                <c:pt idx="2809">
                  <c:v>23.68</c:v>
                </c:pt>
                <c:pt idx="2810">
                  <c:v>23.459999999999997</c:v>
                </c:pt>
                <c:pt idx="2811">
                  <c:v>23.67</c:v>
                </c:pt>
                <c:pt idx="2812">
                  <c:v>23.69</c:v>
                </c:pt>
                <c:pt idx="2813">
                  <c:v>23.74</c:v>
                </c:pt>
                <c:pt idx="2814">
                  <c:v>23.74</c:v>
                </c:pt>
                <c:pt idx="2815">
                  <c:v>23.759999999999998</c:v>
                </c:pt>
                <c:pt idx="2816">
                  <c:v>23.85</c:v>
                </c:pt>
                <c:pt idx="2817">
                  <c:v>23.71</c:v>
                </c:pt>
                <c:pt idx="2818">
                  <c:v>23.49</c:v>
                </c:pt>
                <c:pt idx="2819">
                  <c:v>23.35</c:v>
                </c:pt>
                <c:pt idx="2820">
                  <c:v>23.23</c:v>
                </c:pt>
                <c:pt idx="2821">
                  <c:v>23.17</c:v>
                </c:pt>
                <c:pt idx="2822">
                  <c:v>22.99</c:v>
                </c:pt>
                <c:pt idx="2823">
                  <c:v>23.06</c:v>
                </c:pt>
                <c:pt idx="2824">
                  <c:v>23.130000000000003</c:v>
                </c:pt>
                <c:pt idx="2825">
                  <c:v>23.27</c:v>
                </c:pt>
                <c:pt idx="2826">
                  <c:v>23.47</c:v>
                </c:pt>
                <c:pt idx="2827">
                  <c:v>23.53</c:v>
                </c:pt>
                <c:pt idx="2828">
                  <c:v>23.34</c:v>
                </c:pt>
                <c:pt idx="2829">
                  <c:v>23.25</c:v>
                </c:pt>
                <c:pt idx="2830">
                  <c:v>23.37</c:v>
                </c:pt>
                <c:pt idx="2831">
                  <c:v>23.27</c:v>
                </c:pt>
                <c:pt idx="2832">
                  <c:v>23.39</c:v>
                </c:pt>
                <c:pt idx="2833">
                  <c:v>23.39</c:v>
                </c:pt>
                <c:pt idx="2834">
                  <c:v>23.36</c:v>
                </c:pt>
                <c:pt idx="2835">
                  <c:v>23.25</c:v>
                </c:pt>
                <c:pt idx="2836">
                  <c:v>23.17</c:v>
                </c:pt>
                <c:pt idx="2837">
                  <c:v>23.110000000000003</c:v>
                </c:pt>
                <c:pt idx="2838">
                  <c:v>23.2</c:v>
                </c:pt>
                <c:pt idx="2839">
                  <c:v>23.32</c:v>
                </c:pt>
                <c:pt idx="2840">
                  <c:v>23.21</c:v>
                </c:pt>
                <c:pt idx="2841">
                  <c:v>23.259999999999998</c:v>
                </c:pt>
                <c:pt idx="2842">
                  <c:v>23.05</c:v>
                </c:pt>
                <c:pt idx="2843">
                  <c:v>23.17</c:v>
                </c:pt>
                <c:pt idx="2844">
                  <c:v>23.53</c:v>
                </c:pt>
                <c:pt idx="2845">
                  <c:v>23.58</c:v>
                </c:pt>
                <c:pt idx="2846">
                  <c:v>23.479999999999997</c:v>
                </c:pt>
                <c:pt idx="2847">
                  <c:v>23.39</c:v>
                </c:pt>
                <c:pt idx="2848">
                  <c:v>23.51</c:v>
                </c:pt>
                <c:pt idx="2849">
                  <c:v>23.39</c:v>
                </c:pt>
                <c:pt idx="2850">
                  <c:v>23.25</c:v>
                </c:pt>
                <c:pt idx="2851">
                  <c:v>23.01</c:v>
                </c:pt>
                <c:pt idx="2852">
                  <c:v>22.979999999999997</c:v>
                </c:pt>
                <c:pt idx="2853">
                  <c:v>22.779999999999998</c:v>
                </c:pt>
                <c:pt idx="2854">
                  <c:v>22.8</c:v>
                </c:pt>
                <c:pt idx="2855">
                  <c:v>22.74</c:v>
                </c:pt>
                <c:pt idx="2856">
                  <c:v>22.7</c:v>
                </c:pt>
                <c:pt idx="2857">
                  <c:v>22.77</c:v>
                </c:pt>
                <c:pt idx="2858">
                  <c:v>22.79</c:v>
                </c:pt>
                <c:pt idx="2859">
                  <c:v>22.82</c:v>
                </c:pt>
                <c:pt idx="2860">
                  <c:v>22.959999999999997</c:v>
                </c:pt>
                <c:pt idx="2861">
                  <c:v>23.04</c:v>
                </c:pt>
                <c:pt idx="2862">
                  <c:v>23.27</c:v>
                </c:pt>
                <c:pt idx="2863">
                  <c:v>23.439999999999998</c:v>
                </c:pt>
                <c:pt idx="2864">
                  <c:v>23.43</c:v>
                </c:pt>
                <c:pt idx="2865">
                  <c:v>23.419999999999998</c:v>
                </c:pt>
                <c:pt idx="2866">
                  <c:v>23.49</c:v>
                </c:pt>
                <c:pt idx="2867">
                  <c:v>23.47</c:v>
                </c:pt>
                <c:pt idx="2868">
                  <c:v>23.54</c:v>
                </c:pt>
                <c:pt idx="2869">
                  <c:v>23.459999999999997</c:v>
                </c:pt>
                <c:pt idx="2870">
                  <c:v>23.51</c:v>
                </c:pt>
                <c:pt idx="2871">
                  <c:v>23.54</c:v>
                </c:pt>
                <c:pt idx="2872">
                  <c:v>23.330000000000002</c:v>
                </c:pt>
                <c:pt idx="2873">
                  <c:v>23.49</c:v>
                </c:pt>
                <c:pt idx="2874">
                  <c:v>23.39</c:v>
                </c:pt>
                <c:pt idx="2875">
                  <c:v>23.18</c:v>
                </c:pt>
                <c:pt idx="2876">
                  <c:v>23.19</c:v>
                </c:pt>
                <c:pt idx="2877">
                  <c:v>23</c:v>
                </c:pt>
                <c:pt idx="2878">
                  <c:v>22.89</c:v>
                </c:pt>
                <c:pt idx="2879">
                  <c:v>22.979999999999997</c:v>
                </c:pt>
                <c:pt idx="2880">
                  <c:v>23.14</c:v>
                </c:pt>
                <c:pt idx="2881">
                  <c:v>23.2</c:v>
                </c:pt>
                <c:pt idx="2882">
                  <c:v>23.27</c:v>
                </c:pt>
                <c:pt idx="2883">
                  <c:v>23.3</c:v>
                </c:pt>
                <c:pt idx="2884">
                  <c:v>23.25</c:v>
                </c:pt>
                <c:pt idx="2885">
                  <c:v>23.19</c:v>
                </c:pt>
                <c:pt idx="2886">
                  <c:v>23.18</c:v>
                </c:pt>
                <c:pt idx="2887">
                  <c:v>23.07</c:v>
                </c:pt>
                <c:pt idx="2888">
                  <c:v>23.04</c:v>
                </c:pt>
                <c:pt idx="2889">
                  <c:v>23.02</c:v>
                </c:pt>
                <c:pt idx="2890">
                  <c:v>22.810000000000002</c:v>
                </c:pt>
                <c:pt idx="2891">
                  <c:v>22.67</c:v>
                </c:pt>
                <c:pt idx="2892">
                  <c:v>22.72</c:v>
                </c:pt>
                <c:pt idx="2893">
                  <c:v>22.79</c:v>
                </c:pt>
                <c:pt idx="2894">
                  <c:v>22.72</c:v>
                </c:pt>
                <c:pt idx="2895">
                  <c:v>22.73</c:v>
                </c:pt>
                <c:pt idx="2896">
                  <c:v>22.630000000000003</c:v>
                </c:pt>
                <c:pt idx="2897">
                  <c:v>22.93</c:v>
                </c:pt>
                <c:pt idx="2898">
                  <c:v>22.95</c:v>
                </c:pt>
                <c:pt idx="2899">
                  <c:v>22.84</c:v>
                </c:pt>
                <c:pt idx="2900">
                  <c:v>22.82</c:v>
                </c:pt>
                <c:pt idx="2901">
                  <c:v>22.830000000000002</c:v>
                </c:pt>
                <c:pt idx="2902">
                  <c:v>23.03</c:v>
                </c:pt>
                <c:pt idx="2903">
                  <c:v>23.279999999999998</c:v>
                </c:pt>
                <c:pt idx="2904">
                  <c:v>23.17</c:v>
                </c:pt>
                <c:pt idx="2905">
                  <c:v>23.18</c:v>
                </c:pt>
                <c:pt idx="2906">
                  <c:v>23.23</c:v>
                </c:pt>
                <c:pt idx="2907">
                  <c:v>23.05</c:v>
                </c:pt>
                <c:pt idx="2908">
                  <c:v>23</c:v>
                </c:pt>
                <c:pt idx="2909">
                  <c:v>23.08</c:v>
                </c:pt>
                <c:pt idx="2910">
                  <c:v>23.04</c:v>
                </c:pt>
                <c:pt idx="2911">
                  <c:v>23.04</c:v>
                </c:pt>
                <c:pt idx="2912">
                  <c:v>23.19</c:v>
                </c:pt>
                <c:pt idx="2913">
                  <c:v>23.259999999999998</c:v>
                </c:pt>
                <c:pt idx="2914">
                  <c:v>23.27</c:v>
                </c:pt>
                <c:pt idx="2915">
                  <c:v>23.479999999999997</c:v>
                </c:pt>
                <c:pt idx="2916">
                  <c:v>23.23</c:v>
                </c:pt>
                <c:pt idx="2917">
                  <c:v>23.27</c:v>
                </c:pt>
                <c:pt idx="2918">
                  <c:v>23.21</c:v>
                </c:pt>
                <c:pt idx="2919">
                  <c:v>23.05</c:v>
                </c:pt>
                <c:pt idx="2920">
                  <c:v>23.19</c:v>
                </c:pt>
                <c:pt idx="2921">
                  <c:v>23.41</c:v>
                </c:pt>
                <c:pt idx="2922">
                  <c:v>23.24</c:v>
                </c:pt>
                <c:pt idx="2923">
                  <c:v>23.16</c:v>
                </c:pt>
                <c:pt idx="2924">
                  <c:v>23.04</c:v>
                </c:pt>
                <c:pt idx="2925">
                  <c:v>23.08</c:v>
                </c:pt>
                <c:pt idx="2926">
                  <c:v>23.03</c:v>
                </c:pt>
                <c:pt idx="2927">
                  <c:v>23.01</c:v>
                </c:pt>
                <c:pt idx="2928">
                  <c:v>23.08</c:v>
                </c:pt>
                <c:pt idx="2929">
                  <c:v>23.22</c:v>
                </c:pt>
                <c:pt idx="2930">
                  <c:v>23.16</c:v>
                </c:pt>
                <c:pt idx="2931">
                  <c:v>23.04</c:v>
                </c:pt>
                <c:pt idx="2932">
                  <c:v>23.259999999999998</c:v>
                </c:pt>
                <c:pt idx="2933">
                  <c:v>23.22</c:v>
                </c:pt>
                <c:pt idx="2934">
                  <c:v>23.27</c:v>
                </c:pt>
                <c:pt idx="2935">
                  <c:v>23.56</c:v>
                </c:pt>
                <c:pt idx="2936">
                  <c:v>23.49</c:v>
                </c:pt>
                <c:pt idx="2937">
                  <c:v>23.54</c:v>
                </c:pt>
                <c:pt idx="2938">
                  <c:v>23.56</c:v>
                </c:pt>
                <c:pt idx="2939">
                  <c:v>23.630000000000003</c:v>
                </c:pt>
                <c:pt idx="2940">
                  <c:v>23.610000000000003</c:v>
                </c:pt>
                <c:pt idx="2941">
                  <c:v>23.51</c:v>
                </c:pt>
                <c:pt idx="2942">
                  <c:v>23.479999999999997</c:v>
                </c:pt>
                <c:pt idx="2943">
                  <c:v>23.39</c:v>
                </c:pt>
                <c:pt idx="2944">
                  <c:v>23.58</c:v>
                </c:pt>
                <c:pt idx="2945">
                  <c:v>23.610000000000003</c:v>
                </c:pt>
                <c:pt idx="2946">
                  <c:v>23.5</c:v>
                </c:pt>
                <c:pt idx="2947">
                  <c:v>23.43</c:v>
                </c:pt>
                <c:pt idx="2948">
                  <c:v>23.419999999999998</c:v>
                </c:pt>
                <c:pt idx="2949">
                  <c:v>23.39</c:v>
                </c:pt>
                <c:pt idx="2950">
                  <c:v>23.54</c:v>
                </c:pt>
                <c:pt idx="2951">
                  <c:v>23.479999999999997</c:v>
                </c:pt>
                <c:pt idx="2952">
                  <c:v>23.56</c:v>
                </c:pt>
                <c:pt idx="2953">
                  <c:v>23.67</c:v>
                </c:pt>
                <c:pt idx="2954">
                  <c:v>23.39</c:v>
                </c:pt>
                <c:pt idx="2955">
                  <c:v>23.32</c:v>
                </c:pt>
                <c:pt idx="2956">
                  <c:v>23.330000000000002</c:v>
                </c:pt>
                <c:pt idx="2957">
                  <c:v>23.150000000000002</c:v>
                </c:pt>
                <c:pt idx="2958">
                  <c:v>23.07</c:v>
                </c:pt>
                <c:pt idx="2959">
                  <c:v>23</c:v>
                </c:pt>
                <c:pt idx="2960">
                  <c:v>23.16</c:v>
                </c:pt>
                <c:pt idx="2961">
                  <c:v>23.01</c:v>
                </c:pt>
                <c:pt idx="2962">
                  <c:v>23.1</c:v>
                </c:pt>
                <c:pt idx="2963">
                  <c:v>23.130000000000003</c:v>
                </c:pt>
                <c:pt idx="2964">
                  <c:v>23.22</c:v>
                </c:pt>
                <c:pt idx="2965">
                  <c:v>23.23</c:v>
                </c:pt>
                <c:pt idx="2966">
                  <c:v>23.05</c:v>
                </c:pt>
                <c:pt idx="2967">
                  <c:v>23.09</c:v>
                </c:pt>
                <c:pt idx="2968">
                  <c:v>23.259999999999998</c:v>
                </c:pt>
                <c:pt idx="2969">
                  <c:v>23.330000000000002</c:v>
                </c:pt>
                <c:pt idx="2970">
                  <c:v>23.37</c:v>
                </c:pt>
                <c:pt idx="2971">
                  <c:v>23.41</c:v>
                </c:pt>
                <c:pt idx="2972">
                  <c:v>23.32</c:v>
                </c:pt>
                <c:pt idx="2973">
                  <c:v>23.47</c:v>
                </c:pt>
                <c:pt idx="2974">
                  <c:v>23.74</c:v>
                </c:pt>
                <c:pt idx="2975">
                  <c:v>23.919999999999998</c:v>
                </c:pt>
                <c:pt idx="2976">
                  <c:v>23.54</c:v>
                </c:pt>
                <c:pt idx="2977">
                  <c:v>23.34</c:v>
                </c:pt>
                <c:pt idx="2978">
                  <c:v>23.34</c:v>
                </c:pt>
                <c:pt idx="2979">
                  <c:v>23.14</c:v>
                </c:pt>
                <c:pt idx="2980">
                  <c:v>23.419999999999998</c:v>
                </c:pt>
                <c:pt idx="2981">
                  <c:v>23.39</c:v>
                </c:pt>
                <c:pt idx="2982">
                  <c:v>23.51</c:v>
                </c:pt>
                <c:pt idx="2983">
                  <c:v>23.479999999999997</c:v>
                </c:pt>
                <c:pt idx="2984">
                  <c:v>23.59</c:v>
                </c:pt>
                <c:pt idx="2985">
                  <c:v>23.75</c:v>
                </c:pt>
                <c:pt idx="2986">
                  <c:v>23.74</c:v>
                </c:pt>
                <c:pt idx="2987">
                  <c:v>23.79</c:v>
                </c:pt>
                <c:pt idx="2988">
                  <c:v>23.69</c:v>
                </c:pt>
                <c:pt idx="2989">
                  <c:v>23.610000000000003</c:v>
                </c:pt>
                <c:pt idx="2990">
                  <c:v>23.54</c:v>
                </c:pt>
                <c:pt idx="2991">
                  <c:v>23.479999999999997</c:v>
                </c:pt>
                <c:pt idx="2992">
                  <c:v>23.56</c:v>
                </c:pt>
                <c:pt idx="2993">
                  <c:v>23.49</c:v>
                </c:pt>
                <c:pt idx="2994">
                  <c:v>23.330000000000002</c:v>
                </c:pt>
                <c:pt idx="2995">
                  <c:v>23.38</c:v>
                </c:pt>
                <c:pt idx="2996">
                  <c:v>23.27</c:v>
                </c:pt>
                <c:pt idx="2997">
                  <c:v>23.24</c:v>
                </c:pt>
                <c:pt idx="2998">
                  <c:v>23.23</c:v>
                </c:pt>
                <c:pt idx="2999">
                  <c:v>23.2</c:v>
                </c:pt>
                <c:pt idx="3000">
                  <c:v>23.18</c:v>
                </c:pt>
                <c:pt idx="3001">
                  <c:v>23.330000000000002</c:v>
                </c:pt>
                <c:pt idx="3002">
                  <c:v>23.17</c:v>
                </c:pt>
                <c:pt idx="3003">
                  <c:v>23.05</c:v>
                </c:pt>
                <c:pt idx="3004">
                  <c:v>23.04</c:v>
                </c:pt>
                <c:pt idx="3005">
                  <c:v>23.1</c:v>
                </c:pt>
                <c:pt idx="3006">
                  <c:v>23.259999999999998</c:v>
                </c:pt>
                <c:pt idx="3007">
                  <c:v>23.29</c:v>
                </c:pt>
                <c:pt idx="3008">
                  <c:v>23.25</c:v>
                </c:pt>
                <c:pt idx="3009">
                  <c:v>23.06</c:v>
                </c:pt>
                <c:pt idx="3010">
                  <c:v>23.01</c:v>
                </c:pt>
                <c:pt idx="3011">
                  <c:v>22.93</c:v>
                </c:pt>
                <c:pt idx="3012">
                  <c:v>22.779999999999998</c:v>
                </c:pt>
                <c:pt idx="3013">
                  <c:v>22.64</c:v>
                </c:pt>
                <c:pt idx="3014">
                  <c:v>22.59</c:v>
                </c:pt>
                <c:pt idx="3015">
                  <c:v>22.55</c:v>
                </c:pt>
                <c:pt idx="3016">
                  <c:v>22.54</c:v>
                </c:pt>
                <c:pt idx="3017">
                  <c:v>22.37</c:v>
                </c:pt>
                <c:pt idx="3018">
                  <c:v>22.150000000000002</c:v>
                </c:pt>
                <c:pt idx="3019">
                  <c:v>22.23</c:v>
                </c:pt>
                <c:pt idx="3020">
                  <c:v>22.14</c:v>
                </c:pt>
                <c:pt idx="3021">
                  <c:v>22.35</c:v>
                </c:pt>
                <c:pt idx="3022">
                  <c:v>22.53</c:v>
                </c:pt>
                <c:pt idx="3023">
                  <c:v>22.919999999999998</c:v>
                </c:pt>
                <c:pt idx="3024">
                  <c:v>22.73</c:v>
                </c:pt>
                <c:pt idx="3025">
                  <c:v>22.73</c:v>
                </c:pt>
                <c:pt idx="3026">
                  <c:v>22.66</c:v>
                </c:pt>
                <c:pt idx="3027">
                  <c:v>22.8</c:v>
                </c:pt>
                <c:pt idx="3028">
                  <c:v>22.87</c:v>
                </c:pt>
                <c:pt idx="3029">
                  <c:v>23</c:v>
                </c:pt>
                <c:pt idx="3030">
                  <c:v>22.810000000000002</c:v>
                </c:pt>
                <c:pt idx="3031">
                  <c:v>22.810000000000002</c:v>
                </c:pt>
                <c:pt idx="3032">
                  <c:v>22.7</c:v>
                </c:pt>
                <c:pt idx="3033">
                  <c:v>22.62</c:v>
                </c:pt>
                <c:pt idx="3034">
                  <c:v>22.610000000000003</c:v>
                </c:pt>
                <c:pt idx="3035">
                  <c:v>22.67</c:v>
                </c:pt>
                <c:pt idx="3036">
                  <c:v>22.79</c:v>
                </c:pt>
                <c:pt idx="3037">
                  <c:v>22.93</c:v>
                </c:pt>
                <c:pt idx="3038">
                  <c:v>22.89</c:v>
                </c:pt>
                <c:pt idx="3039">
                  <c:v>23.07</c:v>
                </c:pt>
                <c:pt idx="3040">
                  <c:v>23.3</c:v>
                </c:pt>
                <c:pt idx="3041">
                  <c:v>23.23</c:v>
                </c:pt>
                <c:pt idx="3042">
                  <c:v>23.21</c:v>
                </c:pt>
                <c:pt idx="3043">
                  <c:v>23.130000000000003</c:v>
                </c:pt>
                <c:pt idx="3044">
                  <c:v>23.08</c:v>
                </c:pt>
                <c:pt idx="3045">
                  <c:v>23.12</c:v>
                </c:pt>
                <c:pt idx="3046">
                  <c:v>23.21</c:v>
                </c:pt>
                <c:pt idx="3047">
                  <c:v>22.939999999999998</c:v>
                </c:pt>
                <c:pt idx="3048">
                  <c:v>23.150000000000002</c:v>
                </c:pt>
                <c:pt idx="3049">
                  <c:v>23.16</c:v>
                </c:pt>
                <c:pt idx="3050">
                  <c:v>23.03</c:v>
                </c:pt>
                <c:pt idx="3051">
                  <c:v>23.259999999999998</c:v>
                </c:pt>
                <c:pt idx="3052">
                  <c:v>23.35</c:v>
                </c:pt>
                <c:pt idx="3053">
                  <c:v>23.259999999999998</c:v>
                </c:pt>
                <c:pt idx="3054">
                  <c:v>23.29</c:v>
                </c:pt>
                <c:pt idx="3055">
                  <c:v>23.14</c:v>
                </c:pt>
                <c:pt idx="3056">
                  <c:v>23.150000000000002</c:v>
                </c:pt>
                <c:pt idx="3057">
                  <c:v>23.2</c:v>
                </c:pt>
                <c:pt idx="3058">
                  <c:v>23.4</c:v>
                </c:pt>
                <c:pt idx="3059">
                  <c:v>23.67</c:v>
                </c:pt>
                <c:pt idx="3060">
                  <c:v>23.779999999999998</c:v>
                </c:pt>
                <c:pt idx="3061">
                  <c:v>23.67</c:v>
                </c:pt>
                <c:pt idx="3062">
                  <c:v>23.7</c:v>
                </c:pt>
                <c:pt idx="3063">
                  <c:v>23.86</c:v>
                </c:pt>
                <c:pt idx="3064">
                  <c:v>24</c:v>
                </c:pt>
                <c:pt idx="3065">
                  <c:v>24.1</c:v>
                </c:pt>
                <c:pt idx="3066">
                  <c:v>24.259999999999998</c:v>
                </c:pt>
                <c:pt idx="3067">
                  <c:v>24.259999999999998</c:v>
                </c:pt>
                <c:pt idx="3068">
                  <c:v>24.27</c:v>
                </c:pt>
                <c:pt idx="3069">
                  <c:v>24.2</c:v>
                </c:pt>
                <c:pt idx="3070">
                  <c:v>24.38</c:v>
                </c:pt>
                <c:pt idx="3071">
                  <c:v>24.150000000000002</c:v>
                </c:pt>
                <c:pt idx="3072">
                  <c:v>24.150000000000002</c:v>
                </c:pt>
                <c:pt idx="3073">
                  <c:v>24.05</c:v>
                </c:pt>
                <c:pt idx="3074">
                  <c:v>23.8</c:v>
                </c:pt>
                <c:pt idx="3075">
                  <c:v>23.69</c:v>
                </c:pt>
                <c:pt idx="3076">
                  <c:v>23.56</c:v>
                </c:pt>
                <c:pt idx="3077">
                  <c:v>23.5</c:v>
                </c:pt>
                <c:pt idx="3078">
                  <c:v>23.279999999999998</c:v>
                </c:pt>
                <c:pt idx="3079">
                  <c:v>23.12</c:v>
                </c:pt>
                <c:pt idx="3080">
                  <c:v>22.89</c:v>
                </c:pt>
                <c:pt idx="3081">
                  <c:v>22.69</c:v>
                </c:pt>
                <c:pt idx="3082">
                  <c:v>22.67</c:v>
                </c:pt>
                <c:pt idx="3083">
                  <c:v>22.69</c:v>
                </c:pt>
                <c:pt idx="3084">
                  <c:v>22.68</c:v>
                </c:pt>
                <c:pt idx="3085">
                  <c:v>22.779999999999998</c:v>
                </c:pt>
                <c:pt idx="3086">
                  <c:v>22.779999999999998</c:v>
                </c:pt>
                <c:pt idx="3087">
                  <c:v>22.959999999999997</c:v>
                </c:pt>
                <c:pt idx="3088">
                  <c:v>22.93</c:v>
                </c:pt>
                <c:pt idx="3089">
                  <c:v>22.9</c:v>
                </c:pt>
                <c:pt idx="3090">
                  <c:v>22.87</c:v>
                </c:pt>
                <c:pt idx="3091">
                  <c:v>22.959999999999997</c:v>
                </c:pt>
                <c:pt idx="3092">
                  <c:v>23.05</c:v>
                </c:pt>
                <c:pt idx="3093">
                  <c:v>23.41</c:v>
                </c:pt>
                <c:pt idx="3094">
                  <c:v>23.51</c:v>
                </c:pt>
                <c:pt idx="3095">
                  <c:v>23.45</c:v>
                </c:pt>
                <c:pt idx="3096">
                  <c:v>23.45</c:v>
                </c:pt>
                <c:pt idx="3097">
                  <c:v>23.56</c:v>
                </c:pt>
                <c:pt idx="3098">
                  <c:v>23.57</c:v>
                </c:pt>
                <c:pt idx="3099">
                  <c:v>23.779999999999998</c:v>
                </c:pt>
                <c:pt idx="3100">
                  <c:v>23.979999999999997</c:v>
                </c:pt>
                <c:pt idx="3101">
                  <c:v>23.75</c:v>
                </c:pt>
                <c:pt idx="3102">
                  <c:v>23.67</c:v>
                </c:pt>
                <c:pt idx="3103">
                  <c:v>23.43</c:v>
                </c:pt>
                <c:pt idx="3104">
                  <c:v>23.38</c:v>
                </c:pt>
                <c:pt idx="3105">
                  <c:v>23.18</c:v>
                </c:pt>
                <c:pt idx="3106">
                  <c:v>23.110000000000003</c:v>
                </c:pt>
                <c:pt idx="3107">
                  <c:v>23.05</c:v>
                </c:pt>
                <c:pt idx="3108">
                  <c:v>23.12</c:v>
                </c:pt>
                <c:pt idx="3109">
                  <c:v>23.09</c:v>
                </c:pt>
                <c:pt idx="3110">
                  <c:v>23.01</c:v>
                </c:pt>
                <c:pt idx="3111">
                  <c:v>23.21</c:v>
                </c:pt>
                <c:pt idx="3112">
                  <c:v>23.45</c:v>
                </c:pt>
                <c:pt idx="3113">
                  <c:v>23.4</c:v>
                </c:pt>
                <c:pt idx="3114">
                  <c:v>23.110000000000003</c:v>
                </c:pt>
                <c:pt idx="3115">
                  <c:v>23.06</c:v>
                </c:pt>
                <c:pt idx="3116">
                  <c:v>22.95</c:v>
                </c:pt>
                <c:pt idx="3117">
                  <c:v>23.18</c:v>
                </c:pt>
                <c:pt idx="3118">
                  <c:v>23.150000000000002</c:v>
                </c:pt>
                <c:pt idx="3119">
                  <c:v>23.3</c:v>
                </c:pt>
                <c:pt idx="3120">
                  <c:v>23.09</c:v>
                </c:pt>
                <c:pt idx="3121">
                  <c:v>23.04</c:v>
                </c:pt>
                <c:pt idx="3122">
                  <c:v>23.04</c:v>
                </c:pt>
                <c:pt idx="3123">
                  <c:v>23.32</c:v>
                </c:pt>
                <c:pt idx="3124">
                  <c:v>23.47</c:v>
                </c:pt>
                <c:pt idx="3125">
                  <c:v>23.54</c:v>
                </c:pt>
                <c:pt idx="3126">
                  <c:v>23.64</c:v>
                </c:pt>
                <c:pt idx="3127">
                  <c:v>23.49</c:v>
                </c:pt>
                <c:pt idx="3128">
                  <c:v>23.439999999999998</c:v>
                </c:pt>
                <c:pt idx="3129">
                  <c:v>23.5</c:v>
                </c:pt>
                <c:pt idx="3130">
                  <c:v>23.36</c:v>
                </c:pt>
                <c:pt idx="3131">
                  <c:v>23.23</c:v>
                </c:pt>
                <c:pt idx="3132">
                  <c:v>23.01</c:v>
                </c:pt>
                <c:pt idx="3133">
                  <c:v>22.97</c:v>
                </c:pt>
                <c:pt idx="3134">
                  <c:v>22.959999999999997</c:v>
                </c:pt>
                <c:pt idx="3135">
                  <c:v>23.27</c:v>
                </c:pt>
                <c:pt idx="3136">
                  <c:v>22.979999999999997</c:v>
                </c:pt>
                <c:pt idx="3137">
                  <c:v>22.89</c:v>
                </c:pt>
                <c:pt idx="3138">
                  <c:v>23.02</c:v>
                </c:pt>
                <c:pt idx="3139">
                  <c:v>23.08</c:v>
                </c:pt>
                <c:pt idx="3140">
                  <c:v>23.279999999999998</c:v>
                </c:pt>
                <c:pt idx="3141">
                  <c:v>23.47</c:v>
                </c:pt>
                <c:pt idx="3142">
                  <c:v>23.6</c:v>
                </c:pt>
                <c:pt idx="3143">
                  <c:v>23.47</c:v>
                </c:pt>
                <c:pt idx="3144">
                  <c:v>23.479999999999997</c:v>
                </c:pt>
                <c:pt idx="3145">
                  <c:v>23.419999999999998</c:v>
                </c:pt>
                <c:pt idx="3146">
                  <c:v>23.52</c:v>
                </c:pt>
                <c:pt idx="3147">
                  <c:v>23.56</c:v>
                </c:pt>
                <c:pt idx="3148">
                  <c:v>23.4</c:v>
                </c:pt>
                <c:pt idx="3149">
                  <c:v>23.2</c:v>
                </c:pt>
                <c:pt idx="3150">
                  <c:v>22.919999999999998</c:v>
                </c:pt>
                <c:pt idx="3151">
                  <c:v>22.830000000000002</c:v>
                </c:pt>
                <c:pt idx="3152">
                  <c:v>22.87</c:v>
                </c:pt>
                <c:pt idx="3153">
                  <c:v>22.88</c:v>
                </c:pt>
                <c:pt idx="3154">
                  <c:v>22.779999999999998</c:v>
                </c:pt>
                <c:pt idx="3155">
                  <c:v>22.77</c:v>
                </c:pt>
                <c:pt idx="3156">
                  <c:v>22.71</c:v>
                </c:pt>
                <c:pt idx="3157">
                  <c:v>22.759999999999998</c:v>
                </c:pt>
                <c:pt idx="3158">
                  <c:v>23</c:v>
                </c:pt>
                <c:pt idx="3159">
                  <c:v>22.97</c:v>
                </c:pt>
                <c:pt idx="3160">
                  <c:v>23.03</c:v>
                </c:pt>
                <c:pt idx="3161">
                  <c:v>22.73</c:v>
                </c:pt>
                <c:pt idx="3162">
                  <c:v>23.05</c:v>
                </c:pt>
                <c:pt idx="3163">
                  <c:v>23</c:v>
                </c:pt>
                <c:pt idx="3164">
                  <c:v>23.18</c:v>
                </c:pt>
                <c:pt idx="3165">
                  <c:v>23.34</c:v>
                </c:pt>
                <c:pt idx="3166">
                  <c:v>23.4</c:v>
                </c:pt>
                <c:pt idx="3167">
                  <c:v>23.54</c:v>
                </c:pt>
                <c:pt idx="3168">
                  <c:v>23.52</c:v>
                </c:pt>
                <c:pt idx="3169">
                  <c:v>23.630000000000003</c:v>
                </c:pt>
                <c:pt idx="3170">
                  <c:v>23.74</c:v>
                </c:pt>
                <c:pt idx="3171">
                  <c:v>23.71</c:v>
                </c:pt>
                <c:pt idx="3172">
                  <c:v>23.59</c:v>
                </c:pt>
                <c:pt idx="3173">
                  <c:v>23.38</c:v>
                </c:pt>
                <c:pt idx="3174">
                  <c:v>23.38</c:v>
                </c:pt>
                <c:pt idx="3175">
                  <c:v>23.22</c:v>
                </c:pt>
                <c:pt idx="3176">
                  <c:v>23.25</c:v>
                </c:pt>
                <c:pt idx="3177">
                  <c:v>23.32</c:v>
                </c:pt>
                <c:pt idx="3178">
                  <c:v>23.259999999999998</c:v>
                </c:pt>
                <c:pt idx="3179">
                  <c:v>23.110000000000003</c:v>
                </c:pt>
                <c:pt idx="3180">
                  <c:v>22.93</c:v>
                </c:pt>
                <c:pt idx="3181">
                  <c:v>22.93</c:v>
                </c:pt>
                <c:pt idx="3182">
                  <c:v>23.03</c:v>
                </c:pt>
                <c:pt idx="3183">
                  <c:v>22.9</c:v>
                </c:pt>
                <c:pt idx="3184">
                  <c:v>23.04</c:v>
                </c:pt>
                <c:pt idx="3185">
                  <c:v>23.130000000000003</c:v>
                </c:pt>
                <c:pt idx="3186">
                  <c:v>23.04</c:v>
                </c:pt>
                <c:pt idx="3187">
                  <c:v>22.84</c:v>
                </c:pt>
                <c:pt idx="3188">
                  <c:v>23.03</c:v>
                </c:pt>
                <c:pt idx="3189">
                  <c:v>22.939999999999998</c:v>
                </c:pt>
                <c:pt idx="3190">
                  <c:v>22.99</c:v>
                </c:pt>
                <c:pt idx="3191">
                  <c:v>22.79</c:v>
                </c:pt>
                <c:pt idx="3192">
                  <c:v>22.79</c:v>
                </c:pt>
                <c:pt idx="3193">
                  <c:v>22.82</c:v>
                </c:pt>
                <c:pt idx="3194">
                  <c:v>22.79</c:v>
                </c:pt>
                <c:pt idx="3195">
                  <c:v>22.84</c:v>
                </c:pt>
                <c:pt idx="3196">
                  <c:v>22.759999999999998</c:v>
                </c:pt>
                <c:pt idx="3197">
                  <c:v>22.71</c:v>
                </c:pt>
                <c:pt idx="3198">
                  <c:v>22.7</c:v>
                </c:pt>
                <c:pt idx="3199">
                  <c:v>22.69</c:v>
                </c:pt>
                <c:pt idx="3200">
                  <c:v>22.57</c:v>
                </c:pt>
                <c:pt idx="3201">
                  <c:v>22.55</c:v>
                </c:pt>
                <c:pt idx="3202">
                  <c:v>22.52</c:v>
                </c:pt>
                <c:pt idx="3203">
                  <c:v>22.53</c:v>
                </c:pt>
                <c:pt idx="3204">
                  <c:v>22.59</c:v>
                </c:pt>
                <c:pt idx="3205">
                  <c:v>22.630000000000003</c:v>
                </c:pt>
                <c:pt idx="3206">
                  <c:v>22.89</c:v>
                </c:pt>
                <c:pt idx="3207">
                  <c:v>23.06</c:v>
                </c:pt>
                <c:pt idx="3208">
                  <c:v>23.150000000000002</c:v>
                </c:pt>
                <c:pt idx="3209">
                  <c:v>23.150000000000002</c:v>
                </c:pt>
                <c:pt idx="3210">
                  <c:v>23.04</c:v>
                </c:pt>
                <c:pt idx="3211">
                  <c:v>23.22</c:v>
                </c:pt>
                <c:pt idx="3212">
                  <c:v>23.36</c:v>
                </c:pt>
                <c:pt idx="3213">
                  <c:v>23.3</c:v>
                </c:pt>
                <c:pt idx="3214">
                  <c:v>23.1</c:v>
                </c:pt>
                <c:pt idx="3215">
                  <c:v>22.830000000000002</c:v>
                </c:pt>
                <c:pt idx="3216">
                  <c:v>22.86</c:v>
                </c:pt>
                <c:pt idx="3217">
                  <c:v>22.939999999999998</c:v>
                </c:pt>
                <c:pt idx="3218">
                  <c:v>23.05</c:v>
                </c:pt>
                <c:pt idx="3219">
                  <c:v>23.18</c:v>
                </c:pt>
                <c:pt idx="3220">
                  <c:v>23.279999999999998</c:v>
                </c:pt>
                <c:pt idx="3221">
                  <c:v>23.43</c:v>
                </c:pt>
                <c:pt idx="3222">
                  <c:v>23.419999999999998</c:v>
                </c:pt>
                <c:pt idx="3223">
                  <c:v>23.279999999999998</c:v>
                </c:pt>
                <c:pt idx="3224">
                  <c:v>23.259999999999998</c:v>
                </c:pt>
                <c:pt idx="3225">
                  <c:v>23.62</c:v>
                </c:pt>
                <c:pt idx="3226">
                  <c:v>23.68</c:v>
                </c:pt>
                <c:pt idx="3227">
                  <c:v>23.439999999999998</c:v>
                </c:pt>
                <c:pt idx="3228">
                  <c:v>23.38</c:v>
                </c:pt>
                <c:pt idx="3229">
                  <c:v>23.35</c:v>
                </c:pt>
                <c:pt idx="3230">
                  <c:v>23.49</c:v>
                </c:pt>
                <c:pt idx="3231">
                  <c:v>23.56</c:v>
                </c:pt>
                <c:pt idx="3232">
                  <c:v>23.68</c:v>
                </c:pt>
                <c:pt idx="3233">
                  <c:v>23.759999999999998</c:v>
                </c:pt>
                <c:pt idx="3234">
                  <c:v>23.610000000000003</c:v>
                </c:pt>
                <c:pt idx="3235">
                  <c:v>23.72</c:v>
                </c:pt>
                <c:pt idx="3236">
                  <c:v>23.7</c:v>
                </c:pt>
                <c:pt idx="3237">
                  <c:v>23.77</c:v>
                </c:pt>
                <c:pt idx="3238">
                  <c:v>23.77</c:v>
                </c:pt>
                <c:pt idx="3239">
                  <c:v>23.58</c:v>
                </c:pt>
                <c:pt idx="3240">
                  <c:v>23.64</c:v>
                </c:pt>
                <c:pt idx="3241">
                  <c:v>23.459999999999997</c:v>
                </c:pt>
                <c:pt idx="3242">
                  <c:v>23.459999999999997</c:v>
                </c:pt>
                <c:pt idx="3243">
                  <c:v>23.62</c:v>
                </c:pt>
                <c:pt idx="3244">
                  <c:v>23.58</c:v>
                </c:pt>
                <c:pt idx="3245">
                  <c:v>23.41</c:v>
                </c:pt>
                <c:pt idx="3246">
                  <c:v>23.3</c:v>
                </c:pt>
                <c:pt idx="3247">
                  <c:v>23.310000000000002</c:v>
                </c:pt>
                <c:pt idx="3248">
                  <c:v>23.32</c:v>
                </c:pt>
                <c:pt idx="3249">
                  <c:v>23.23</c:v>
                </c:pt>
                <c:pt idx="3250">
                  <c:v>23.06</c:v>
                </c:pt>
                <c:pt idx="3251">
                  <c:v>23.06</c:v>
                </c:pt>
                <c:pt idx="3252">
                  <c:v>23.08</c:v>
                </c:pt>
                <c:pt idx="3253">
                  <c:v>23.259999999999998</c:v>
                </c:pt>
                <c:pt idx="3254">
                  <c:v>23.38</c:v>
                </c:pt>
                <c:pt idx="3255">
                  <c:v>23.4</c:v>
                </c:pt>
                <c:pt idx="3256">
                  <c:v>23.54</c:v>
                </c:pt>
                <c:pt idx="3257">
                  <c:v>23.439999999999998</c:v>
                </c:pt>
                <c:pt idx="3258">
                  <c:v>23.29</c:v>
                </c:pt>
                <c:pt idx="3259">
                  <c:v>23.29</c:v>
                </c:pt>
                <c:pt idx="3260">
                  <c:v>23.330000000000002</c:v>
                </c:pt>
                <c:pt idx="3261">
                  <c:v>23.43</c:v>
                </c:pt>
                <c:pt idx="3262">
                  <c:v>23.58</c:v>
                </c:pt>
                <c:pt idx="3263">
                  <c:v>23.650000000000002</c:v>
                </c:pt>
                <c:pt idx="3264">
                  <c:v>23.67</c:v>
                </c:pt>
                <c:pt idx="3265">
                  <c:v>23.41</c:v>
                </c:pt>
                <c:pt idx="3266">
                  <c:v>23.38</c:v>
                </c:pt>
                <c:pt idx="3267">
                  <c:v>23.3</c:v>
                </c:pt>
                <c:pt idx="3268">
                  <c:v>23.34</c:v>
                </c:pt>
                <c:pt idx="3269">
                  <c:v>23.36</c:v>
                </c:pt>
                <c:pt idx="3270">
                  <c:v>23.439999999999998</c:v>
                </c:pt>
                <c:pt idx="3271">
                  <c:v>23.49</c:v>
                </c:pt>
                <c:pt idx="3272">
                  <c:v>23.67</c:v>
                </c:pt>
                <c:pt idx="3273">
                  <c:v>23.93</c:v>
                </c:pt>
                <c:pt idx="3274">
                  <c:v>24.02</c:v>
                </c:pt>
                <c:pt idx="3275">
                  <c:v>23.97</c:v>
                </c:pt>
                <c:pt idx="3276">
                  <c:v>23.939999999999998</c:v>
                </c:pt>
                <c:pt idx="3277">
                  <c:v>23.810000000000002</c:v>
                </c:pt>
                <c:pt idx="3278">
                  <c:v>23.93</c:v>
                </c:pt>
                <c:pt idx="3279">
                  <c:v>23.810000000000002</c:v>
                </c:pt>
                <c:pt idx="3280">
                  <c:v>23.830000000000002</c:v>
                </c:pt>
                <c:pt idx="3281">
                  <c:v>23.49</c:v>
                </c:pt>
                <c:pt idx="3282">
                  <c:v>23.150000000000002</c:v>
                </c:pt>
                <c:pt idx="3283">
                  <c:v>23.05</c:v>
                </c:pt>
                <c:pt idx="3284">
                  <c:v>23.06</c:v>
                </c:pt>
                <c:pt idx="3285">
                  <c:v>22.97</c:v>
                </c:pt>
                <c:pt idx="3286">
                  <c:v>23.08</c:v>
                </c:pt>
                <c:pt idx="3287">
                  <c:v>23.24</c:v>
                </c:pt>
                <c:pt idx="3288">
                  <c:v>23.07</c:v>
                </c:pt>
                <c:pt idx="3289">
                  <c:v>23.19</c:v>
                </c:pt>
                <c:pt idx="3290">
                  <c:v>23.16</c:v>
                </c:pt>
                <c:pt idx="3291">
                  <c:v>23.37</c:v>
                </c:pt>
                <c:pt idx="3292">
                  <c:v>23.6</c:v>
                </c:pt>
                <c:pt idx="3293">
                  <c:v>23.53</c:v>
                </c:pt>
                <c:pt idx="3294">
                  <c:v>23.39</c:v>
                </c:pt>
                <c:pt idx="3295">
                  <c:v>23.39</c:v>
                </c:pt>
                <c:pt idx="3296">
                  <c:v>23.39</c:v>
                </c:pt>
                <c:pt idx="3297">
                  <c:v>23.29</c:v>
                </c:pt>
                <c:pt idx="3298">
                  <c:v>23.279999999999998</c:v>
                </c:pt>
                <c:pt idx="3299">
                  <c:v>23.17</c:v>
                </c:pt>
                <c:pt idx="3300">
                  <c:v>23.2</c:v>
                </c:pt>
                <c:pt idx="3301">
                  <c:v>23.24</c:v>
                </c:pt>
                <c:pt idx="3302">
                  <c:v>23.310000000000002</c:v>
                </c:pt>
                <c:pt idx="3303">
                  <c:v>23.62</c:v>
                </c:pt>
                <c:pt idx="3304">
                  <c:v>23.55</c:v>
                </c:pt>
                <c:pt idx="3305">
                  <c:v>23.45</c:v>
                </c:pt>
                <c:pt idx="3306">
                  <c:v>23.27</c:v>
                </c:pt>
                <c:pt idx="3307">
                  <c:v>23.17</c:v>
                </c:pt>
                <c:pt idx="3308">
                  <c:v>22.979999999999997</c:v>
                </c:pt>
                <c:pt idx="3309">
                  <c:v>23.19</c:v>
                </c:pt>
                <c:pt idx="3310">
                  <c:v>22.939999999999998</c:v>
                </c:pt>
                <c:pt idx="3311">
                  <c:v>22.95</c:v>
                </c:pt>
                <c:pt idx="3312">
                  <c:v>22.82</c:v>
                </c:pt>
                <c:pt idx="3313">
                  <c:v>22.91</c:v>
                </c:pt>
                <c:pt idx="3314">
                  <c:v>22.959999999999997</c:v>
                </c:pt>
                <c:pt idx="3315">
                  <c:v>22.89</c:v>
                </c:pt>
                <c:pt idx="3316">
                  <c:v>23</c:v>
                </c:pt>
                <c:pt idx="3317">
                  <c:v>22.91</c:v>
                </c:pt>
                <c:pt idx="3318">
                  <c:v>23.130000000000003</c:v>
                </c:pt>
                <c:pt idx="3319">
                  <c:v>23.05</c:v>
                </c:pt>
                <c:pt idx="3320">
                  <c:v>23.08</c:v>
                </c:pt>
                <c:pt idx="3321">
                  <c:v>23.08</c:v>
                </c:pt>
                <c:pt idx="3322">
                  <c:v>23.06</c:v>
                </c:pt>
                <c:pt idx="3323">
                  <c:v>23.05</c:v>
                </c:pt>
                <c:pt idx="3324">
                  <c:v>23.12</c:v>
                </c:pt>
                <c:pt idx="3325">
                  <c:v>23.150000000000002</c:v>
                </c:pt>
                <c:pt idx="3326">
                  <c:v>23.34</c:v>
                </c:pt>
                <c:pt idx="3327">
                  <c:v>23.36</c:v>
                </c:pt>
                <c:pt idx="3328">
                  <c:v>23.29</c:v>
                </c:pt>
                <c:pt idx="3329">
                  <c:v>23.43</c:v>
                </c:pt>
                <c:pt idx="3330">
                  <c:v>23.07</c:v>
                </c:pt>
                <c:pt idx="3331">
                  <c:v>23.08</c:v>
                </c:pt>
                <c:pt idx="3332">
                  <c:v>22.939999999999998</c:v>
                </c:pt>
                <c:pt idx="3333">
                  <c:v>22.88</c:v>
                </c:pt>
                <c:pt idx="3334">
                  <c:v>22.77</c:v>
                </c:pt>
                <c:pt idx="3335">
                  <c:v>22.79</c:v>
                </c:pt>
                <c:pt idx="3336">
                  <c:v>22.75</c:v>
                </c:pt>
                <c:pt idx="3337">
                  <c:v>22.74</c:v>
                </c:pt>
                <c:pt idx="3338">
                  <c:v>22.89</c:v>
                </c:pt>
                <c:pt idx="3339">
                  <c:v>23.02</c:v>
                </c:pt>
                <c:pt idx="3340">
                  <c:v>23.03</c:v>
                </c:pt>
                <c:pt idx="3341">
                  <c:v>23.09</c:v>
                </c:pt>
                <c:pt idx="3342">
                  <c:v>22.84</c:v>
                </c:pt>
                <c:pt idx="3343">
                  <c:v>22.919999999999998</c:v>
                </c:pt>
                <c:pt idx="3344">
                  <c:v>23.09</c:v>
                </c:pt>
                <c:pt idx="3345">
                  <c:v>23.03</c:v>
                </c:pt>
                <c:pt idx="3346">
                  <c:v>22.99</c:v>
                </c:pt>
                <c:pt idx="3347">
                  <c:v>23.110000000000003</c:v>
                </c:pt>
                <c:pt idx="3348">
                  <c:v>23.05</c:v>
                </c:pt>
                <c:pt idx="3349">
                  <c:v>23.110000000000003</c:v>
                </c:pt>
                <c:pt idx="3350">
                  <c:v>23.22</c:v>
                </c:pt>
                <c:pt idx="3351">
                  <c:v>23.29</c:v>
                </c:pt>
                <c:pt idx="3352">
                  <c:v>23.110000000000003</c:v>
                </c:pt>
                <c:pt idx="3353">
                  <c:v>23.259999999999998</c:v>
                </c:pt>
                <c:pt idx="3354">
                  <c:v>23.29</c:v>
                </c:pt>
                <c:pt idx="3355">
                  <c:v>23.479999999999997</c:v>
                </c:pt>
                <c:pt idx="3356">
                  <c:v>23.32</c:v>
                </c:pt>
                <c:pt idx="3357">
                  <c:v>23.459999999999997</c:v>
                </c:pt>
                <c:pt idx="3358">
                  <c:v>23.419999999999998</c:v>
                </c:pt>
                <c:pt idx="3359">
                  <c:v>23.64</c:v>
                </c:pt>
                <c:pt idx="3360">
                  <c:v>23.72</c:v>
                </c:pt>
                <c:pt idx="3361">
                  <c:v>23.58</c:v>
                </c:pt>
                <c:pt idx="3362">
                  <c:v>23.7</c:v>
                </c:pt>
                <c:pt idx="3363">
                  <c:v>23.59</c:v>
                </c:pt>
                <c:pt idx="3364">
                  <c:v>23.77</c:v>
                </c:pt>
                <c:pt idx="3365">
                  <c:v>23.49</c:v>
                </c:pt>
                <c:pt idx="3366">
                  <c:v>23.38</c:v>
                </c:pt>
                <c:pt idx="3367">
                  <c:v>23.43</c:v>
                </c:pt>
                <c:pt idx="3368">
                  <c:v>23.47</c:v>
                </c:pt>
                <c:pt idx="3369">
                  <c:v>23.310000000000002</c:v>
                </c:pt>
                <c:pt idx="3370">
                  <c:v>23.310000000000002</c:v>
                </c:pt>
                <c:pt idx="3371">
                  <c:v>23.1</c:v>
                </c:pt>
                <c:pt idx="3372">
                  <c:v>23.01</c:v>
                </c:pt>
                <c:pt idx="3373">
                  <c:v>22.93</c:v>
                </c:pt>
                <c:pt idx="3374">
                  <c:v>22.830000000000002</c:v>
                </c:pt>
                <c:pt idx="3375">
                  <c:v>22.95</c:v>
                </c:pt>
                <c:pt idx="3376">
                  <c:v>22.6</c:v>
                </c:pt>
                <c:pt idx="3377">
                  <c:v>22.45</c:v>
                </c:pt>
                <c:pt idx="3378">
                  <c:v>22.75</c:v>
                </c:pt>
                <c:pt idx="3379">
                  <c:v>22.810000000000002</c:v>
                </c:pt>
                <c:pt idx="3380">
                  <c:v>23</c:v>
                </c:pt>
                <c:pt idx="3381">
                  <c:v>23.17</c:v>
                </c:pt>
                <c:pt idx="3382">
                  <c:v>23.330000000000002</c:v>
                </c:pt>
                <c:pt idx="3383">
                  <c:v>23.310000000000002</c:v>
                </c:pt>
                <c:pt idx="3384">
                  <c:v>23.29</c:v>
                </c:pt>
                <c:pt idx="3385">
                  <c:v>23.279999999999998</c:v>
                </c:pt>
                <c:pt idx="3386">
                  <c:v>23.57</c:v>
                </c:pt>
                <c:pt idx="3387">
                  <c:v>23.32</c:v>
                </c:pt>
                <c:pt idx="3388">
                  <c:v>23.29</c:v>
                </c:pt>
                <c:pt idx="3389">
                  <c:v>23.1</c:v>
                </c:pt>
                <c:pt idx="3390">
                  <c:v>23.23</c:v>
                </c:pt>
                <c:pt idx="3391">
                  <c:v>23.24</c:v>
                </c:pt>
                <c:pt idx="3392">
                  <c:v>23.19</c:v>
                </c:pt>
                <c:pt idx="3393">
                  <c:v>23.279999999999998</c:v>
                </c:pt>
                <c:pt idx="3394">
                  <c:v>23.259999999999998</c:v>
                </c:pt>
                <c:pt idx="3395">
                  <c:v>23.04</c:v>
                </c:pt>
                <c:pt idx="3396">
                  <c:v>23.259999999999998</c:v>
                </c:pt>
                <c:pt idx="3397">
                  <c:v>23.4</c:v>
                </c:pt>
                <c:pt idx="3398">
                  <c:v>23.4</c:v>
                </c:pt>
                <c:pt idx="3399">
                  <c:v>23.23</c:v>
                </c:pt>
                <c:pt idx="3400">
                  <c:v>23.23</c:v>
                </c:pt>
                <c:pt idx="3401">
                  <c:v>23.21</c:v>
                </c:pt>
                <c:pt idx="3402">
                  <c:v>23.18</c:v>
                </c:pt>
                <c:pt idx="3403">
                  <c:v>23.3</c:v>
                </c:pt>
                <c:pt idx="3404">
                  <c:v>23.38</c:v>
                </c:pt>
                <c:pt idx="3405">
                  <c:v>23.55</c:v>
                </c:pt>
                <c:pt idx="3406">
                  <c:v>23.479999999999997</c:v>
                </c:pt>
                <c:pt idx="3407">
                  <c:v>23.439999999999998</c:v>
                </c:pt>
                <c:pt idx="3408">
                  <c:v>23.39</c:v>
                </c:pt>
                <c:pt idx="3409">
                  <c:v>23.62</c:v>
                </c:pt>
                <c:pt idx="3410">
                  <c:v>23.51</c:v>
                </c:pt>
                <c:pt idx="3411">
                  <c:v>23.35</c:v>
                </c:pt>
                <c:pt idx="3412">
                  <c:v>23.45</c:v>
                </c:pt>
                <c:pt idx="3413">
                  <c:v>23.2</c:v>
                </c:pt>
                <c:pt idx="3414">
                  <c:v>23.110000000000003</c:v>
                </c:pt>
                <c:pt idx="3415">
                  <c:v>23.24</c:v>
                </c:pt>
                <c:pt idx="3416">
                  <c:v>23.310000000000002</c:v>
                </c:pt>
                <c:pt idx="3417">
                  <c:v>23.130000000000003</c:v>
                </c:pt>
                <c:pt idx="3418">
                  <c:v>23.35</c:v>
                </c:pt>
                <c:pt idx="3419">
                  <c:v>22.97</c:v>
                </c:pt>
                <c:pt idx="3420">
                  <c:v>23.2</c:v>
                </c:pt>
                <c:pt idx="3421">
                  <c:v>23.32</c:v>
                </c:pt>
                <c:pt idx="3422">
                  <c:v>23.419999999999998</c:v>
                </c:pt>
                <c:pt idx="3423">
                  <c:v>23.45</c:v>
                </c:pt>
                <c:pt idx="3424">
                  <c:v>23.57</c:v>
                </c:pt>
                <c:pt idx="3425">
                  <c:v>23.51</c:v>
                </c:pt>
                <c:pt idx="3426">
                  <c:v>23.38</c:v>
                </c:pt>
                <c:pt idx="3427">
                  <c:v>23.39</c:v>
                </c:pt>
                <c:pt idx="3428">
                  <c:v>23.52</c:v>
                </c:pt>
                <c:pt idx="3429">
                  <c:v>23.23</c:v>
                </c:pt>
                <c:pt idx="3430">
                  <c:v>23.2</c:v>
                </c:pt>
                <c:pt idx="3431">
                  <c:v>23.04</c:v>
                </c:pt>
                <c:pt idx="3432">
                  <c:v>23.310000000000002</c:v>
                </c:pt>
                <c:pt idx="3433">
                  <c:v>23.279999999999998</c:v>
                </c:pt>
                <c:pt idx="3434">
                  <c:v>23.259999999999998</c:v>
                </c:pt>
                <c:pt idx="3435">
                  <c:v>23.16</c:v>
                </c:pt>
                <c:pt idx="3436">
                  <c:v>23.05</c:v>
                </c:pt>
                <c:pt idx="3437">
                  <c:v>22.77</c:v>
                </c:pt>
                <c:pt idx="3438">
                  <c:v>22.72</c:v>
                </c:pt>
                <c:pt idx="3439">
                  <c:v>22.88</c:v>
                </c:pt>
                <c:pt idx="3440">
                  <c:v>23.150000000000002</c:v>
                </c:pt>
                <c:pt idx="3441">
                  <c:v>23.03</c:v>
                </c:pt>
                <c:pt idx="3442">
                  <c:v>23.06</c:v>
                </c:pt>
                <c:pt idx="3443">
                  <c:v>22.9</c:v>
                </c:pt>
                <c:pt idx="3444">
                  <c:v>23.07</c:v>
                </c:pt>
                <c:pt idx="3445">
                  <c:v>23.130000000000003</c:v>
                </c:pt>
                <c:pt idx="3446">
                  <c:v>23.05</c:v>
                </c:pt>
                <c:pt idx="3447">
                  <c:v>23.18</c:v>
                </c:pt>
                <c:pt idx="3448">
                  <c:v>23.05</c:v>
                </c:pt>
                <c:pt idx="3449">
                  <c:v>23.19</c:v>
                </c:pt>
                <c:pt idx="3450">
                  <c:v>23</c:v>
                </c:pt>
                <c:pt idx="3451">
                  <c:v>23.09</c:v>
                </c:pt>
                <c:pt idx="3452">
                  <c:v>23.04</c:v>
                </c:pt>
                <c:pt idx="3453">
                  <c:v>23</c:v>
                </c:pt>
                <c:pt idx="3454">
                  <c:v>22.91</c:v>
                </c:pt>
                <c:pt idx="3455">
                  <c:v>22.779999999999998</c:v>
                </c:pt>
                <c:pt idx="3456">
                  <c:v>22.939999999999998</c:v>
                </c:pt>
                <c:pt idx="3457">
                  <c:v>23.110000000000003</c:v>
                </c:pt>
                <c:pt idx="3458">
                  <c:v>23.05</c:v>
                </c:pt>
                <c:pt idx="3459">
                  <c:v>22.99</c:v>
                </c:pt>
                <c:pt idx="3460">
                  <c:v>23.17</c:v>
                </c:pt>
                <c:pt idx="3461">
                  <c:v>23.110000000000003</c:v>
                </c:pt>
                <c:pt idx="3462">
                  <c:v>23.06</c:v>
                </c:pt>
                <c:pt idx="3463">
                  <c:v>23.150000000000002</c:v>
                </c:pt>
                <c:pt idx="3464">
                  <c:v>23.23</c:v>
                </c:pt>
                <c:pt idx="3465">
                  <c:v>23.05</c:v>
                </c:pt>
                <c:pt idx="3466">
                  <c:v>22.9</c:v>
                </c:pt>
                <c:pt idx="3467">
                  <c:v>22.84</c:v>
                </c:pt>
                <c:pt idx="3468">
                  <c:v>22.830000000000002</c:v>
                </c:pt>
                <c:pt idx="3469">
                  <c:v>23.22</c:v>
                </c:pt>
                <c:pt idx="3470">
                  <c:v>23.25</c:v>
                </c:pt>
                <c:pt idx="3471">
                  <c:v>23.279999999999998</c:v>
                </c:pt>
                <c:pt idx="3472">
                  <c:v>23.459999999999997</c:v>
                </c:pt>
                <c:pt idx="3473">
                  <c:v>23.55</c:v>
                </c:pt>
                <c:pt idx="3474">
                  <c:v>23.49</c:v>
                </c:pt>
                <c:pt idx="3475">
                  <c:v>23.51</c:v>
                </c:pt>
                <c:pt idx="3476">
                  <c:v>23.49</c:v>
                </c:pt>
                <c:pt idx="3477">
                  <c:v>23.49</c:v>
                </c:pt>
                <c:pt idx="3478">
                  <c:v>23.49</c:v>
                </c:pt>
                <c:pt idx="3479">
                  <c:v>23.51</c:v>
                </c:pt>
                <c:pt idx="3480">
                  <c:v>23.21</c:v>
                </c:pt>
                <c:pt idx="3481">
                  <c:v>23.19</c:v>
                </c:pt>
                <c:pt idx="3482">
                  <c:v>23.49</c:v>
                </c:pt>
                <c:pt idx="3483">
                  <c:v>23.55</c:v>
                </c:pt>
                <c:pt idx="3484">
                  <c:v>23.67</c:v>
                </c:pt>
                <c:pt idx="3485">
                  <c:v>23.47</c:v>
                </c:pt>
                <c:pt idx="3486">
                  <c:v>23.24</c:v>
                </c:pt>
                <c:pt idx="3487">
                  <c:v>23.439999999999998</c:v>
                </c:pt>
                <c:pt idx="3488">
                  <c:v>23.36</c:v>
                </c:pt>
                <c:pt idx="3489">
                  <c:v>23.27</c:v>
                </c:pt>
                <c:pt idx="3490">
                  <c:v>23.259999999999998</c:v>
                </c:pt>
                <c:pt idx="3491">
                  <c:v>23.12</c:v>
                </c:pt>
                <c:pt idx="3492">
                  <c:v>23.12</c:v>
                </c:pt>
                <c:pt idx="3493">
                  <c:v>23.52</c:v>
                </c:pt>
                <c:pt idx="3494">
                  <c:v>23.47</c:v>
                </c:pt>
                <c:pt idx="3495">
                  <c:v>23.68</c:v>
                </c:pt>
                <c:pt idx="3496">
                  <c:v>23.610000000000003</c:v>
                </c:pt>
                <c:pt idx="3497">
                  <c:v>23.610000000000003</c:v>
                </c:pt>
                <c:pt idx="3498">
                  <c:v>23.53</c:v>
                </c:pt>
                <c:pt idx="3499">
                  <c:v>23.45</c:v>
                </c:pt>
                <c:pt idx="3500">
                  <c:v>23.5</c:v>
                </c:pt>
                <c:pt idx="3501">
                  <c:v>23.38</c:v>
                </c:pt>
                <c:pt idx="3502">
                  <c:v>23.18</c:v>
                </c:pt>
                <c:pt idx="3503">
                  <c:v>23.29</c:v>
                </c:pt>
                <c:pt idx="3504">
                  <c:v>23.34</c:v>
                </c:pt>
                <c:pt idx="3505">
                  <c:v>23.479999999999997</c:v>
                </c:pt>
                <c:pt idx="3506">
                  <c:v>23.36</c:v>
                </c:pt>
                <c:pt idx="3507">
                  <c:v>23.51</c:v>
                </c:pt>
                <c:pt idx="3508">
                  <c:v>23.34</c:v>
                </c:pt>
                <c:pt idx="3509">
                  <c:v>23.34</c:v>
                </c:pt>
                <c:pt idx="3510">
                  <c:v>23.32</c:v>
                </c:pt>
                <c:pt idx="3511">
                  <c:v>23.55</c:v>
                </c:pt>
                <c:pt idx="3512">
                  <c:v>23.51</c:v>
                </c:pt>
                <c:pt idx="3513">
                  <c:v>23.650000000000002</c:v>
                </c:pt>
                <c:pt idx="3514">
                  <c:v>23.53</c:v>
                </c:pt>
                <c:pt idx="3515">
                  <c:v>23.47</c:v>
                </c:pt>
                <c:pt idx="3516">
                  <c:v>23.419999999999998</c:v>
                </c:pt>
                <c:pt idx="3517">
                  <c:v>23.5</c:v>
                </c:pt>
                <c:pt idx="3518">
                  <c:v>23.59</c:v>
                </c:pt>
                <c:pt idx="3519">
                  <c:v>23.419999999999998</c:v>
                </c:pt>
                <c:pt idx="3520">
                  <c:v>23.19</c:v>
                </c:pt>
                <c:pt idx="3521">
                  <c:v>23.27</c:v>
                </c:pt>
                <c:pt idx="3522">
                  <c:v>23.35</c:v>
                </c:pt>
                <c:pt idx="3523">
                  <c:v>23.37</c:v>
                </c:pt>
                <c:pt idx="3524">
                  <c:v>23.439999999999998</c:v>
                </c:pt>
                <c:pt idx="3525">
                  <c:v>23.34</c:v>
                </c:pt>
                <c:pt idx="3526">
                  <c:v>23.5</c:v>
                </c:pt>
                <c:pt idx="3527">
                  <c:v>23.27</c:v>
                </c:pt>
                <c:pt idx="3528">
                  <c:v>23.310000000000002</c:v>
                </c:pt>
                <c:pt idx="3529">
                  <c:v>23.27</c:v>
                </c:pt>
                <c:pt idx="3530">
                  <c:v>23.130000000000003</c:v>
                </c:pt>
                <c:pt idx="3531">
                  <c:v>23.03</c:v>
                </c:pt>
                <c:pt idx="3532">
                  <c:v>23.06</c:v>
                </c:pt>
                <c:pt idx="3533">
                  <c:v>23.150000000000002</c:v>
                </c:pt>
                <c:pt idx="3534">
                  <c:v>22.959999999999997</c:v>
                </c:pt>
                <c:pt idx="3535">
                  <c:v>23.18</c:v>
                </c:pt>
                <c:pt idx="3536">
                  <c:v>23.41</c:v>
                </c:pt>
                <c:pt idx="3537">
                  <c:v>23.45</c:v>
                </c:pt>
                <c:pt idx="3538">
                  <c:v>23.24</c:v>
                </c:pt>
                <c:pt idx="3539">
                  <c:v>23.27</c:v>
                </c:pt>
                <c:pt idx="3540">
                  <c:v>23.55</c:v>
                </c:pt>
                <c:pt idx="3541">
                  <c:v>23.62</c:v>
                </c:pt>
                <c:pt idx="3542">
                  <c:v>23.58</c:v>
                </c:pt>
                <c:pt idx="3543">
                  <c:v>23.64</c:v>
                </c:pt>
                <c:pt idx="3544">
                  <c:v>23.49</c:v>
                </c:pt>
                <c:pt idx="3545">
                  <c:v>23.36</c:v>
                </c:pt>
                <c:pt idx="3546">
                  <c:v>23.24</c:v>
                </c:pt>
                <c:pt idx="3547">
                  <c:v>23.1</c:v>
                </c:pt>
                <c:pt idx="3548">
                  <c:v>23.06</c:v>
                </c:pt>
                <c:pt idx="3549">
                  <c:v>23.09</c:v>
                </c:pt>
                <c:pt idx="3550">
                  <c:v>22.64</c:v>
                </c:pt>
                <c:pt idx="3551">
                  <c:v>22.5</c:v>
                </c:pt>
                <c:pt idx="3552">
                  <c:v>22.6</c:v>
                </c:pt>
                <c:pt idx="3553">
                  <c:v>22.8</c:v>
                </c:pt>
                <c:pt idx="3554">
                  <c:v>22.7</c:v>
                </c:pt>
                <c:pt idx="3555">
                  <c:v>22.77</c:v>
                </c:pt>
                <c:pt idx="3556">
                  <c:v>22.88</c:v>
                </c:pt>
                <c:pt idx="3557">
                  <c:v>22.8</c:v>
                </c:pt>
                <c:pt idx="3558">
                  <c:v>22.93</c:v>
                </c:pt>
                <c:pt idx="3559">
                  <c:v>23</c:v>
                </c:pt>
                <c:pt idx="3560">
                  <c:v>22.95</c:v>
                </c:pt>
                <c:pt idx="3561">
                  <c:v>23.14</c:v>
                </c:pt>
                <c:pt idx="3562">
                  <c:v>23.08</c:v>
                </c:pt>
                <c:pt idx="3563">
                  <c:v>23.32</c:v>
                </c:pt>
                <c:pt idx="3564">
                  <c:v>23.29</c:v>
                </c:pt>
                <c:pt idx="3565">
                  <c:v>23.55</c:v>
                </c:pt>
                <c:pt idx="3566">
                  <c:v>23.56</c:v>
                </c:pt>
                <c:pt idx="3567">
                  <c:v>23.55</c:v>
                </c:pt>
                <c:pt idx="3568">
                  <c:v>23.35</c:v>
                </c:pt>
                <c:pt idx="3569">
                  <c:v>23.02</c:v>
                </c:pt>
                <c:pt idx="3570">
                  <c:v>22.87</c:v>
                </c:pt>
                <c:pt idx="3571">
                  <c:v>22.88</c:v>
                </c:pt>
                <c:pt idx="3572">
                  <c:v>22.75</c:v>
                </c:pt>
                <c:pt idx="3573">
                  <c:v>22.86</c:v>
                </c:pt>
                <c:pt idx="3574">
                  <c:v>22.79</c:v>
                </c:pt>
                <c:pt idx="3575">
                  <c:v>22.5</c:v>
                </c:pt>
                <c:pt idx="3576">
                  <c:v>22.34</c:v>
                </c:pt>
                <c:pt idx="3577">
                  <c:v>22.38</c:v>
                </c:pt>
                <c:pt idx="3578">
                  <c:v>22.330000000000002</c:v>
                </c:pt>
                <c:pt idx="3579">
                  <c:v>22.73</c:v>
                </c:pt>
                <c:pt idx="3580">
                  <c:v>22.73</c:v>
                </c:pt>
                <c:pt idx="3581">
                  <c:v>22.77</c:v>
                </c:pt>
                <c:pt idx="3582">
                  <c:v>22.88</c:v>
                </c:pt>
                <c:pt idx="3583">
                  <c:v>23.06</c:v>
                </c:pt>
                <c:pt idx="3584">
                  <c:v>23.34</c:v>
                </c:pt>
                <c:pt idx="3585">
                  <c:v>23.479999999999997</c:v>
                </c:pt>
                <c:pt idx="3586">
                  <c:v>23.74</c:v>
                </c:pt>
                <c:pt idx="3587">
                  <c:v>23.74</c:v>
                </c:pt>
                <c:pt idx="3588">
                  <c:v>23.71</c:v>
                </c:pt>
                <c:pt idx="3589">
                  <c:v>23.779999999999998</c:v>
                </c:pt>
                <c:pt idx="3590">
                  <c:v>23.84</c:v>
                </c:pt>
                <c:pt idx="3591">
                  <c:v>24</c:v>
                </c:pt>
                <c:pt idx="3592">
                  <c:v>23.650000000000002</c:v>
                </c:pt>
                <c:pt idx="3593">
                  <c:v>23.73</c:v>
                </c:pt>
                <c:pt idx="3594">
                  <c:v>23.6</c:v>
                </c:pt>
                <c:pt idx="3595">
                  <c:v>23.4</c:v>
                </c:pt>
                <c:pt idx="3596">
                  <c:v>23.32</c:v>
                </c:pt>
                <c:pt idx="3597">
                  <c:v>23.459999999999997</c:v>
                </c:pt>
                <c:pt idx="3598">
                  <c:v>23.630000000000003</c:v>
                </c:pt>
                <c:pt idx="3599">
                  <c:v>23.39</c:v>
                </c:pt>
                <c:pt idx="3600">
                  <c:v>23.39</c:v>
                </c:pt>
                <c:pt idx="3601">
                  <c:v>23.53</c:v>
                </c:pt>
                <c:pt idx="3602">
                  <c:v>23.52</c:v>
                </c:pt>
                <c:pt idx="3603">
                  <c:v>23.5</c:v>
                </c:pt>
                <c:pt idx="3604">
                  <c:v>23.45</c:v>
                </c:pt>
                <c:pt idx="3605">
                  <c:v>23.279999999999998</c:v>
                </c:pt>
                <c:pt idx="3606">
                  <c:v>23.38</c:v>
                </c:pt>
                <c:pt idx="3607">
                  <c:v>23.459999999999997</c:v>
                </c:pt>
                <c:pt idx="3608">
                  <c:v>23.53</c:v>
                </c:pt>
                <c:pt idx="3609">
                  <c:v>23.4</c:v>
                </c:pt>
                <c:pt idx="3610">
                  <c:v>23.38</c:v>
                </c:pt>
                <c:pt idx="3611">
                  <c:v>23.54</c:v>
                </c:pt>
                <c:pt idx="3612">
                  <c:v>23.49</c:v>
                </c:pt>
                <c:pt idx="3613">
                  <c:v>23.49</c:v>
                </c:pt>
                <c:pt idx="3614">
                  <c:v>23.74</c:v>
                </c:pt>
                <c:pt idx="3615">
                  <c:v>23.82</c:v>
                </c:pt>
                <c:pt idx="3616">
                  <c:v>23.59</c:v>
                </c:pt>
                <c:pt idx="3617">
                  <c:v>23.68</c:v>
                </c:pt>
                <c:pt idx="3618">
                  <c:v>23.919999999999998</c:v>
                </c:pt>
                <c:pt idx="3619">
                  <c:v>23.959999999999997</c:v>
                </c:pt>
                <c:pt idx="3620">
                  <c:v>23.630000000000003</c:v>
                </c:pt>
                <c:pt idx="3621">
                  <c:v>23.66</c:v>
                </c:pt>
                <c:pt idx="3622">
                  <c:v>23.49</c:v>
                </c:pt>
                <c:pt idx="3623">
                  <c:v>23.62</c:v>
                </c:pt>
                <c:pt idx="3624">
                  <c:v>23.53</c:v>
                </c:pt>
                <c:pt idx="3625">
                  <c:v>23.439999999999998</c:v>
                </c:pt>
                <c:pt idx="3626">
                  <c:v>23.39</c:v>
                </c:pt>
                <c:pt idx="3627">
                  <c:v>23.150000000000002</c:v>
                </c:pt>
                <c:pt idx="3628">
                  <c:v>23.04</c:v>
                </c:pt>
                <c:pt idx="3629">
                  <c:v>23.08</c:v>
                </c:pt>
                <c:pt idx="3630">
                  <c:v>22.97</c:v>
                </c:pt>
                <c:pt idx="3631">
                  <c:v>22.979999999999997</c:v>
                </c:pt>
                <c:pt idx="3632">
                  <c:v>22.979999999999997</c:v>
                </c:pt>
                <c:pt idx="3633">
                  <c:v>23.47</c:v>
                </c:pt>
                <c:pt idx="3634">
                  <c:v>23.68</c:v>
                </c:pt>
                <c:pt idx="3635">
                  <c:v>23.85</c:v>
                </c:pt>
                <c:pt idx="3636">
                  <c:v>23.89</c:v>
                </c:pt>
                <c:pt idx="3637">
                  <c:v>23.99</c:v>
                </c:pt>
                <c:pt idx="3638">
                  <c:v>23.58</c:v>
                </c:pt>
                <c:pt idx="3639">
                  <c:v>23.459999999999997</c:v>
                </c:pt>
                <c:pt idx="3640">
                  <c:v>23.27</c:v>
                </c:pt>
                <c:pt idx="3641">
                  <c:v>23.12</c:v>
                </c:pt>
                <c:pt idx="3642">
                  <c:v>23.18</c:v>
                </c:pt>
                <c:pt idx="3643">
                  <c:v>22.87</c:v>
                </c:pt>
                <c:pt idx="3644">
                  <c:v>22.91</c:v>
                </c:pt>
                <c:pt idx="3645">
                  <c:v>23.03</c:v>
                </c:pt>
                <c:pt idx="3646">
                  <c:v>22.919999999999998</c:v>
                </c:pt>
                <c:pt idx="3647">
                  <c:v>22.87</c:v>
                </c:pt>
                <c:pt idx="3648">
                  <c:v>22.85</c:v>
                </c:pt>
                <c:pt idx="3649">
                  <c:v>22.919999999999998</c:v>
                </c:pt>
                <c:pt idx="3650">
                  <c:v>22.86</c:v>
                </c:pt>
                <c:pt idx="3651">
                  <c:v>22.72</c:v>
                </c:pt>
                <c:pt idx="3652">
                  <c:v>22.8</c:v>
                </c:pt>
                <c:pt idx="3653">
                  <c:v>22.79</c:v>
                </c:pt>
                <c:pt idx="3654">
                  <c:v>22.779999999999998</c:v>
                </c:pt>
                <c:pt idx="3655">
                  <c:v>22.979999999999997</c:v>
                </c:pt>
                <c:pt idx="3656">
                  <c:v>23.03</c:v>
                </c:pt>
                <c:pt idx="3657">
                  <c:v>23.130000000000003</c:v>
                </c:pt>
                <c:pt idx="3658">
                  <c:v>23.21</c:v>
                </c:pt>
                <c:pt idx="3659">
                  <c:v>23.16</c:v>
                </c:pt>
                <c:pt idx="3660">
                  <c:v>23.22</c:v>
                </c:pt>
                <c:pt idx="3661">
                  <c:v>23.19</c:v>
                </c:pt>
                <c:pt idx="3662">
                  <c:v>23.17</c:v>
                </c:pt>
                <c:pt idx="3663">
                  <c:v>23.330000000000002</c:v>
                </c:pt>
                <c:pt idx="3664">
                  <c:v>23.279999999999998</c:v>
                </c:pt>
                <c:pt idx="3665">
                  <c:v>23.35</c:v>
                </c:pt>
                <c:pt idx="3666">
                  <c:v>23.310000000000002</c:v>
                </c:pt>
                <c:pt idx="3667">
                  <c:v>23.41</c:v>
                </c:pt>
                <c:pt idx="3668">
                  <c:v>23.49</c:v>
                </c:pt>
                <c:pt idx="3669">
                  <c:v>23.34</c:v>
                </c:pt>
                <c:pt idx="3670">
                  <c:v>23.310000000000002</c:v>
                </c:pt>
                <c:pt idx="3671">
                  <c:v>23.38</c:v>
                </c:pt>
                <c:pt idx="3672">
                  <c:v>23.5</c:v>
                </c:pt>
                <c:pt idx="3673">
                  <c:v>23.35</c:v>
                </c:pt>
                <c:pt idx="3674">
                  <c:v>23.259999999999998</c:v>
                </c:pt>
                <c:pt idx="3675">
                  <c:v>23.37</c:v>
                </c:pt>
                <c:pt idx="3676">
                  <c:v>23.41</c:v>
                </c:pt>
                <c:pt idx="3677">
                  <c:v>23.32</c:v>
                </c:pt>
                <c:pt idx="3678">
                  <c:v>23.150000000000002</c:v>
                </c:pt>
                <c:pt idx="3679">
                  <c:v>23.01</c:v>
                </c:pt>
                <c:pt idx="3680">
                  <c:v>22.959999999999997</c:v>
                </c:pt>
                <c:pt idx="3681">
                  <c:v>22.62</c:v>
                </c:pt>
                <c:pt idx="3682">
                  <c:v>22.47</c:v>
                </c:pt>
                <c:pt idx="3683">
                  <c:v>22.5</c:v>
                </c:pt>
                <c:pt idx="3684">
                  <c:v>22.36</c:v>
                </c:pt>
                <c:pt idx="3685">
                  <c:v>22.51</c:v>
                </c:pt>
                <c:pt idx="3686">
                  <c:v>22.49</c:v>
                </c:pt>
                <c:pt idx="3687">
                  <c:v>22.479999999999997</c:v>
                </c:pt>
                <c:pt idx="3688">
                  <c:v>22.47</c:v>
                </c:pt>
                <c:pt idx="3689">
                  <c:v>22.59</c:v>
                </c:pt>
                <c:pt idx="3690">
                  <c:v>22.95</c:v>
                </c:pt>
                <c:pt idx="3691">
                  <c:v>23.110000000000003</c:v>
                </c:pt>
                <c:pt idx="3692">
                  <c:v>23.150000000000002</c:v>
                </c:pt>
                <c:pt idx="3693">
                  <c:v>23.27</c:v>
                </c:pt>
                <c:pt idx="3694">
                  <c:v>23.35</c:v>
                </c:pt>
                <c:pt idx="3695">
                  <c:v>23.29</c:v>
                </c:pt>
                <c:pt idx="3696">
                  <c:v>23.38</c:v>
                </c:pt>
                <c:pt idx="3697">
                  <c:v>23.259999999999998</c:v>
                </c:pt>
                <c:pt idx="3698">
                  <c:v>23.41</c:v>
                </c:pt>
                <c:pt idx="3699">
                  <c:v>23.25</c:v>
                </c:pt>
                <c:pt idx="3700">
                  <c:v>23.330000000000002</c:v>
                </c:pt>
                <c:pt idx="3701">
                  <c:v>23.459999999999997</c:v>
                </c:pt>
                <c:pt idx="3702">
                  <c:v>23.47</c:v>
                </c:pt>
                <c:pt idx="3703">
                  <c:v>23.54</c:v>
                </c:pt>
                <c:pt idx="3704">
                  <c:v>23.66</c:v>
                </c:pt>
                <c:pt idx="3705">
                  <c:v>24</c:v>
                </c:pt>
                <c:pt idx="3706">
                  <c:v>23.9</c:v>
                </c:pt>
                <c:pt idx="3707">
                  <c:v>23.93</c:v>
                </c:pt>
                <c:pt idx="3708">
                  <c:v>24.1</c:v>
                </c:pt>
                <c:pt idx="3709">
                  <c:v>23.979999999999997</c:v>
                </c:pt>
                <c:pt idx="3710">
                  <c:v>23.82</c:v>
                </c:pt>
                <c:pt idx="3711">
                  <c:v>23.650000000000002</c:v>
                </c:pt>
                <c:pt idx="3712">
                  <c:v>23.69</c:v>
                </c:pt>
                <c:pt idx="3713">
                  <c:v>23.43</c:v>
                </c:pt>
                <c:pt idx="3714">
                  <c:v>23.310000000000002</c:v>
                </c:pt>
                <c:pt idx="3715">
                  <c:v>23.310000000000002</c:v>
                </c:pt>
                <c:pt idx="3716">
                  <c:v>23.24</c:v>
                </c:pt>
                <c:pt idx="3717">
                  <c:v>23.02</c:v>
                </c:pt>
                <c:pt idx="3718">
                  <c:v>23.19</c:v>
                </c:pt>
                <c:pt idx="3719">
                  <c:v>22.959999999999997</c:v>
                </c:pt>
                <c:pt idx="3720">
                  <c:v>23.04</c:v>
                </c:pt>
                <c:pt idx="3721">
                  <c:v>23.130000000000003</c:v>
                </c:pt>
                <c:pt idx="3722">
                  <c:v>23.08</c:v>
                </c:pt>
                <c:pt idx="3723">
                  <c:v>23.39</c:v>
                </c:pt>
                <c:pt idx="3724">
                  <c:v>23.130000000000003</c:v>
                </c:pt>
                <c:pt idx="3725">
                  <c:v>23.43</c:v>
                </c:pt>
                <c:pt idx="3726">
                  <c:v>23.66</c:v>
                </c:pt>
                <c:pt idx="3727">
                  <c:v>23.810000000000002</c:v>
                </c:pt>
                <c:pt idx="3728">
                  <c:v>23.330000000000002</c:v>
                </c:pt>
                <c:pt idx="3729">
                  <c:v>23.51</c:v>
                </c:pt>
                <c:pt idx="3730">
                  <c:v>23.610000000000003</c:v>
                </c:pt>
                <c:pt idx="3731">
                  <c:v>23.64</c:v>
                </c:pt>
                <c:pt idx="3732">
                  <c:v>23.77</c:v>
                </c:pt>
                <c:pt idx="3733">
                  <c:v>23.810000000000002</c:v>
                </c:pt>
                <c:pt idx="3734">
                  <c:v>23.610000000000003</c:v>
                </c:pt>
                <c:pt idx="3735">
                  <c:v>23.5</c:v>
                </c:pt>
                <c:pt idx="3736">
                  <c:v>23.52</c:v>
                </c:pt>
                <c:pt idx="3737">
                  <c:v>23.56</c:v>
                </c:pt>
                <c:pt idx="3738">
                  <c:v>23.419999999999998</c:v>
                </c:pt>
                <c:pt idx="3739">
                  <c:v>23.32</c:v>
                </c:pt>
                <c:pt idx="3740">
                  <c:v>23.38</c:v>
                </c:pt>
                <c:pt idx="3741">
                  <c:v>23.310000000000002</c:v>
                </c:pt>
                <c:pt idx="3742">
                  <c:v>23.47</c:v>
                </c:pt>
                <c:pt idx="3743">
                  <c:v>23.47</c:v>
                </c:pt>
                <c:pt idx="3744">
                  <c:v>23.45</c:v>
                </c:pt>
                <c:pt idx="3745">
                  <c:v>23.39</c:v>
                </c:pt>
                <c:pt idx="3746">
                  <c:v>23.22</c:v>
                </c:pt>
                <c:pt idx="3747">
                  <c:v>23.459999999999997</c:v>
                </c:pt>
                <c:pt idx="3748">
                  <c:v>23.7</c:v>
                </c:pt>
                <c:pt idx="3749">
                  <c:v>23.7</c:v>
                </c:pt>
                <c:pt idx="3750">
                  <c:v>23.77</c:v>
                </c:pt>
                <c:pt idx="3751">
                  <c:v>23.77</c:v>
                </c:pt>
                <c:pt idx="3752">
                  <c:v>23.59</c:v>
                </c:pt>
                <c:pt idx="3753">
                  <c:v>23.38</c:v>
                </c:pt>
                <c:pt idx="3754">
                  <c:v>23.47</c:v>
                </c:pt>
                <c:pt idx="3755">
                  <c:v>23.22</c:v>
                </c:pt>
                <c:pt idx="3756">
                  <c:v>23</c:v>
                </c:pt>
                <c:pt idx="3757">
                  <c:v>23.14</c:v>
                </c:pt>
                <c:pt idx="3758">
                  <c:v>23.21</c:v>
                </c:pt>
                <c:pt idx="3759">
                  <c:v>23.12</c:v>
                </c:pt>
                <c:pt idx="3760">
                  <c:v>23.14</c:v>
                </c:pt>
                <c:pt idx="3761">
                  <c:v>23.419999999999998</c:v>
                </c:pt>
                <c:pt idx="3762">
                  <c:v>23.07</c:v>
                </c:pt>
                <c:pt idx="3763">
                  <c:v>23.17</c:v>
                </c:pt>
                <c:pt idx="3764">
                  <c:v>23.02</c:v>
                </c:pt>
                <c:pt idx="3765">
                  <c:v>23.18</c:v>
                </c:pt>
                <c:pt idx="3766">
                  <c:v>23.25</c:v>
                </c:pt>
                <c:pt idx="3767">
                  <c:v>23.27</c:v>
                </c:pt>
                <c:pt idx="3768">
                  <c:v>23.22</c:v>
                </c:pt>
                <c:pt idx="3769">
                  <c:v>23.18</c:v>
                </c:pt>
                <c:pt idx="3770">
                  <c:v>23.08</c:v>
                </c:pt>
                <c:pt idx="3771">
                  <c:v>23.23</c:v>
                </c:pt>
                <c:pt idx="3772">
                  <c:v>23.279999999999998</c:v>
                </c:pt>
                <c:pt idx="3773">
                  <c:v>23.27</c:v>
                </c:pt>
                <c:pt idx="3774">
                  <c:v>23.34</c:v>
                </c:pt>
                <c:pt idx="3775">
                  <c:v>23.259999999999998</c:v>
                </c:pt>
                <c:pt idx="3776">
                  <c:v>23.29</c:v>
                </c:pt>
                <c:pt idx="3777">
                  <c:v>23.110000000000003</c:v>
                </c:pt>
                <c:pt idx="3778">
                  <c:v>23.150000000000002</c:v>
                </c:pt>
                <c:pt idx="3779">
                  <c:v>23.19</c:v>
                </c:pt>
                <c:pt idx="3780">
                  <c:v>23.2</c:v>
                </c:pt>
                <c:pt idx="3781">
                  <c:v>23.310000000000002</c:v>
                </c:pt>
                <c:pt idx="3782">
                  <c:v>23.41</c:v>
                </c:pt>
                <c:pt idx="3783">
                  <c:v>23.16</c:v>
                </c:pt>
                <c:pt idx="3784">
                  <c:v>23.2</c:v>
                </c:pt>
                <c:pt idx="3785">
                  <c:v>23.16</c:v>
                </c:pt>
                <c:pt idx="3786">
                  <c:v>23.35</c:v>
                </c:pt>
                <c:pt idx="3787">
                  <c:v>22.919999999999998</c:v>
                </c:pt>
                <c:pt idx="3788">
                  <c:v>22.959999999999997</c:v>
                </c:pt>
                <c:pt idx="3789">
                  <c:v>23.04</c:v>
                </c:pt>
                <c:pt idx="3790">
                  <c:v>23.12</c:v>
                </c:pt>
                <c:pt idx="3791">
                  <c:v>23.06</c:v>
                </c:pt>
                <c:pt idx="3792">
                  <c:v>22.95</c:v>
                </c:pt>
                <c:pt idx="3793">
                  <c:v>22.85</c:v>
                </c:pt>
                <c:pt idx="3794">
                  <c:v>23.05</c:v>
                </c:pt>
                <c:pt idx="3795">
                  <c:v>23.2</c:v>
                </c:pt>
                <c:pt idx="3796">
                  <c:v>23.19</c:v>
                </c:pt>
                <c:pt idx="3797">
                  <c:v>23.330000000000002</c:v>
                </c:pt>
                <c:pt idx="3798">
                  <c:v>23.419999999999998</c:v>
                </c:pt>
                <c:pt idx="3799">
                  <c:v>23.610000000000003</c:v>
                </c:pt>
                <c:pt idx="3800">
                  <c:v>23.25</c:v>
                </c:pt>
                <c:pt idx="3801">
                  <c:v>23.21</c:v>
                </c:pt>
                <c:pt idx="3802">
                  <c:v>22.979999999999997</c:v>
                </c:pt>
                <c:pt idx="3803">
                  <c:v>23.01</c:v>
                </c:pt>
                <c:pt idx="3804">
                  <c:v>22.9</c:v>
                </c:pt>
                <c:pt idx="3805">
                  <c:v>22.75</c:v>
                </c:pt>
                <c:pt idx="3806">
                  <c:v>23.01</c:v>
                </c:pt>
                <c:pt idx="3807">
                  <c:v>23.110000000000003</c:v>
                </c:pt>
                <c:pt idx="3808">
                  <c:v>23.310000000000002</c:v>
                </c:pt>
                <c:pt idx="3809">
                  <c:v>23.06</c:v>
                </c:pt>
                <c:pt idx="3810">
                  <c:v>23.16</c:v>
                </c:pt>
                <c:pt idx="3811">
                  <c:v>23.1</c:v>
                </c:pt>
                <c:pt idx="3812">
                  <c:v>23.2</c:v>
                </c:pt>
                <c:pt idx="3813">
                  <c:v>23.08</c:v>
                </c:pt>
                <c:pt idx="3814">
                  <c:v>22.87</c:v>
                </c:pt>
                <c:pt idx="3815">
                  <c:v>22.979999999999997</c:v>
                </c:pt>
                <c:pt idx="3816">
                  <c:v>23.110000000000003</c:v>
                </c:pt>
                <c:pt idx="3817">
                  <c:v>23.12</c:v>
                </c:pt>
                <c:pt idx="3818">
                  <c:v>23.39</c:v>
                </c:pt>
                <c:pt idx="3819">
                  <c:v>23.12</c:v>
                </c:pt>
                <c:pt idx="3820">
                  <c:v>23.38</c:v>
                </c:pt>
                <c:pt idx="3821">
                  <c:v>23.150000000000002</c:v>
                </c:pt>
                <c:pt idx="3822">
                  <c:v>23.37</c:v>
                </c:pt>
                <c:pt idx="3823">
                  <c:v>23.45</c:v>
                </c:pt>
                <c:pt idx="3824">
                  <c:v>23.479999999999997</c:v>
                </c:pt>
                <c:pt idx="3825">
                  <c:v>23.55</c:v>
                </c:pt>
                <c:pt idx="3826">
                  <c:v>23.77</c:v>
                </c:pt>
                <c:pt idx="3827">
                  <c:v>23.71</c:v>
                </c:pt>
                <c:pt idx="3828">
                  <c:v>23.71</c:v>
                </c:pt>
                <c:pt idx="3829">
                  <c:v>23.71</c:v>
                </c:pt>
                <c:pt idx="3830">
                  <c:v>23.51</c:v>
                </c:pt>
                <c:pt idx="3831">
                  <c:v>23.54</c:v>
                </c:pt>
                <c:pt idx="3832">
                  <c:v>23.6</c:v>
                </c:pt>
                <c:pt idx="3833">
                  <c:v>23.69</c:v>
                </c:pt>
                <c:pt idx="3834">
                  <c:v>23.6</c:v>
                </c:pt>
                <c:pt idx="3835">
                  <c:v>23.58</c:v>
                </c:pt>
                <c:pt idx="3836">
                  <c:v>23.6</c:v>
                </c:pt>
                <c:pt idx="3837">
                  <c:v>23.64</c:v>
                </c:pt>
                <c:pt idx="3838">
                  <c:v>23.85</c:v>
                </c:pt>
                <c:pt idx="3839">
                  <c:v>23.54</c:v>
                </c:pt>
                <c:pt idx="3840">
                  <c:v>23.57</c:v>
                </c:pt>
                <c:pt idx="3841">
                  <c:v>23.82</c:v>
                </c:pt>
                <c:pt idx="3842">
                  <c:v>23.7</c:v>
                </c:pt>
                <c:pt idx="3843">
                  <c:v>23.58</c:v>
                </c:pt>
                <c:pt idx="3844">
                  <c:v>23.27</c:v>
                </c:pt>
                <c:pt idx="3845">
                  <c:v>23.39</c:v>
                </c:pt>
                <c:pt idx="3846">
                  <c:v>23.23</c:v>
                </c:pt>
                <c:pt idx="3847">
                  <c:v>23.51</c:v>
                </c:pt>
                <c:pt idx="3848">
                  <c:v>23.630000000000003</c:v>
                </c:pt>
                <c:pt idx="3849">
                  <c:v>23.47</c:v>
                </c:pt>
                <c:pt idx="3850">
                  <c:v>23.38</c:v>
                </c:pt>
                <c:pt idx="3851">
                  <c:v>23.150000000000002</c:v>
                </c:pt>
                <c:pt idx="3852">
                  <c:v>22.959999999999997</c:v>
                </c:pt>
                <c:pt idx="3853">
                  <c:v>23.259999999999998</c:v>
                </c:pt>
                <c:pt idx="3854">
                  <c:v>23.2</c:v>
                </c:pt>
                <c:pt idx="3855">
                  <c:v>23.32</c:v>
                </c:pt>
                <c:pt idx="3856">
                  <c:v>23.650000000000002</c:v>
                </c:pt>
                <c:pt idx="3857">
                  <c:v>23.630000000000003</c:v>
                </c:pt>
                <c:pt idx="3858">
                  <c:v>23.5</c:v>
                </c:pt>
                <c:pt idx="3859">
                  <c:v>23.5</c:v>
                </c:pt>
                <c:pt idx="3860">
                  <c:v>23.439999999999998</c:v>
                </c:pt>
                <c:pt idx="3861">
                  <c:v>23.49</c:v>
                </c:pt>
                <c:pt idx="3862">
                  <c:v>23.419999999999998</c:v>
                </c:pt>
                <c:pt idx="3863">
                  <c:v>23.4</c:v>
                </c:pt>
                <c:pt idx="3864">
                  <c:v>23.419999999999998</c:v>
                </c:pt>
                <c:pt idx="3865">
                  <c:v>23.32</c:v>
                </c:pt>
                <c:pt idx="3866">
                  <c:v>23.330000000000002</c:v>
                </c:pt>
                <c:pt idx="3867">
                  <c:v>23.27</c:v>
                </c:pt>
                <c:pt idx="3868">
                  <c:v>23.41</c:v>
                </c:pt>
                <c:pt idx="3869">
                  <c:v>23.51</c:v>
                </c:pt>
                <c:pt idx="3870">
                  <c:v>23.310000000000002</c:v>
                </c:pt>
                <c:pt idx="3871">
                  <c:v>23.3</c:v>
                </c:pt>
                <c:pt idx="3872">
                  <c:v>23.18</c:v>
                </c:pt>
                <c:pt idx="3873">
                  <c:v>23.08</c:v>
                </c:pt>
                <c:pt idx="3874">
                  <c:v>23.29</c:v>
                </c:pt>
                <c:pt idx="3875">
                  <c:v>23.21</c:v>
                </c:pt>
                <c:pt idx="3876">
                  <c:v>23.130000000000003</c:v>
                </c:pt>
                <c:pt idx="3877">
                  <c:v>23.24</c:v>
                </c:pt>
                <c:pt idx="3878">
                  <c:v>23.27</c:v>
                </c:pt>
                <c:pt idx="3879">
                  <c:v>23.36</c:v>
                </c:pt>
                <c:pt idx="3880">
                  <c:v>23.330000000000002</c:v>
                </c:pt>
                <c:pt idx="3881">
                  <c:v>23.4</c:v>
                </c:pt>
                <c:pt idx="3882">
                  <c:v>23.35</c:v>
                </c:pt>
                <c:pt idx="3883">
                  <c:v>23.4</c:v>
                </c:pt>
                <c:pt idx="3884">
                  <c:v>23.23</c:v>
                </c:pt>
                <c:pt idx="3885">
                  <c:v>23.36</c:v>
                </c:pt>
                <c:pt idx="3886">
                  <c:v>23.439999999999998</c:v>
                </c:pt>
                <c:pt idx="3887">
                  <c:v>23.25</c:v>
                </c:pt>
                <c:pt idx="3888">
                  <c:v>23.14</c:v>
                </c:pt>
                <c:pt idx="3889">
                  <c:v>23.330000000000002</c:v>
                </c:pt>
                <c:pt idx="3890">
                  <c:v>23.3</c:v>
                </c:pt>
                <c:pt idx="3891">
                  <c:v>23.37</c:v>
                </c:pt>
                <c:pt idx="3892">
                  <c:v>23.110000000000003</c:v>
                </c:pt>
                <c:pt idx="3893">
                  <c:v>23.12</c:v>
                </c:pt>
                <c:pt idx="3894">
                  <c:v>23.130000000000003</c:v>
                </c:pt>
                <c:pt idx="3895">
                  <c:v>23.130000000000003</c:v>
                </c:pt>
                <c:pt idx="3896">
                  <c:v>23.02</c:v>
                </c:pt>
                <c:pt idx="3897">
                  <c:v>22.939999999999998</c:v>
                </c:pt>
                <c:pt idx="3898">
                  <c:v>22.79</c:v>
                </c:pt>
                <c:pt idx="3899">
                  <c:v>22.77</c:v>
                </c:pt>
                <c:pt idx="3900">
                  <c:v>22.939999999999998</c:v>
                </c:pt>
                <c:pt idx="3901">
                  <c:v>23.07</c:v>
                </c:pt>
                <c:pt idx="3902">
                  <c:v>23.08</c:v>
                </c:pt>
                <c:pt idx="3903">
                  <c:v>23.19</c:v>
                </c:pt>
                <c:pt idx="3904">
                  <c:v>23.06</c:v>
                </c:pt>
                <c:pt idx="3905">
                  <c:v>23.330000000000002</c:v>
                </c:pt>
                <c:pt idx="3906">
                  <c:v>23.22</c:v>
                </c:pt>
                <c:pt idx="3907">
                  <c:v>23.419999999999998</c:v>
                </c:pt>
                <c:pt idx="3908">
                  <c:v>23.150000000000002</c:v>
                </c:pt>
                <c:pt idx="3909">
                  <c:v>22.99</c:v>
                </c:pt>
                <c:pt idx="3910">
                  <c:v>23.04</c:v>
                </c:pt>
                <c:pt idx="3911">
                  <c:v>22.91</c:v>
                </c:pt>
                <c:pt idx="3912">
                  <c:v>22.77</c:v>
                </c:pt>
                <c:pt idx="3913">
                  <c:v>22.66</c:v>
                </c:pt>
                <c:pt idx="3914">
                  <c:v>22.45</c:v>
                </c:pt>
                <c:pt idx="3915">
                  <c:v>22.43</c:v>
                </c:pt>
                <c:pt idx="3916">
                  <c:v>22.54</c:v>
                </c:pt>
                <c:pt idx="3917">
                  <c:v>22.71</c:v>
                </c:pt>
                <c:pt idx="3918">
                  <c:v>22.86</c:v>
                </c:pt>
                <c:pt idx="3919">
                  <c:v>22.810000000000002</c:v>
                </c:pt>
                <c:pt idx="3920">
                  <c:v>22.979999999999997</c:v>
                </c:pt>
                <c:pt idx="3921">
                  <c:v>23.41</c:v>
                </c:pt>
                <c:pt idx="3922">
                  <c:v>23.67</c:v>
                </c:pt>
                <c:pt idx="3923">
                  <c:v>24.06</c:v>
                </c:pt>
                <c:pt idx="3924">
                  <c:v>24.06</c:v>
                </c:pt>
                <c:pt idx="3925">
                  <c:v>23.93</c:v>
                </c:pt>
                <c:pt idx="3926">
                  <c:v>23.959999999999997</c:v>
                </c:pt>
                <c:pt idx="3927">
                  <c:v>24.05</c:v>
                </c:pt>
                <c:pt idx="3928">
                  <c:v>23.77</c:v>
                </c:pt>
                <c:pt idx="3929">
                  <c:v>23.3</c:v>
                </c:pt>
                <c:pt idx="3930">
                  <c:v>23.43</c:v>
                </c:pt>
                <c:pt idx="3931">
                  <c:v>23.49</c:v>
                </c:pt>
                <c:pt idx="3932">
                  <c:v>23.41</c:v>
                </c:pt>
                <c:pt idx="3933">
                  <c:v>23.41</c:v>
                </c:pt>
                <c:pt idx="3934">
                  <c:v>23.58</c:v>
                </c:pt>
                <c:pt idx="3935">
                  <c:v>23.49</c:v>
                </c:pt>
                <c:pt idx="3936">
                  <c:v>23.49</c:v>
                </c:pt>
                <c:pt idx="3937">
                  <c:v>23.7</c:v>
                </c:pt>
                <c:pt idx="3938">
                  <c:v>23.82</c:v>
                </c:pt>
                <c:pt idx="3939">
                  <c:v>23.91</c:v>
                </c:pt>
                <c:pt idx="3940">
                  <c:v>23.959999999999997</c:v>
                </c:pt>
                <c:pt idx="3941">
                  <c:v>23.87</c:v>
                </c:pt>
                <c:pt idx="3942">
                  <c:v>23.67</c:v>
                </c:pt>
                <c:pt idx="3943">
                  <c:v>23.459999999999997</c:v>
                </c:pt>
                <c:pt idx="3944">
                  <c:v>23.55</c:v>
                </c:pt>
                <c:pt idx="3945">
                  <c:v>23.47</c:v>
                </c:pt>
                <c:pt idx="3946">
                  <c:v>23.53</c:v>
                </c:pt>
                <c:pt idx="3947">
                  <c:v>23.25</c:v>
                </c:pt>
                <c:pt idx="3948">
                  <c:v>23.310000000000002</c:v>
                </c:pt>
                <c:pt idx="3949">
                  <c:v>23.06</c:v>
                </c:pt>
                <c:pt idx="3950">
                  <c:v>23.04</c:v>
                </c:pt>
                <c:pt idx="3951">
                  <c:v>23.130000000000003</c:v>
                </c:pt>
                <c:pt idx="3952">
                  <c:v>23.21</c:v>
                </c:pt>
                <c:pt idx="3953">
                  <c:v>23.17</c:v>
                </c:pt>
                <c:pt idx="3954">
                  <c:v>22.87</c:v>
                </c:pt>
                <c:pt idx="3955">
                  <c:v>22.84</c:v>
                </c:pt>
                <c:pt idx="3956">
                  <c:v>22.89</c:v>
                </c:pt>
                <c:pt idx="3957">
                  <c:v>22.87</c:v>
                </c:pt>
                <c:pt idx="3958">
                  <c:v>23.02</c:v>
                </c:pt>
                <c:pt idx="3959">
                  <c:v>22.88</c:v>
                </c:pt>
                <c:pt idx="3960">
                  <c:v>23.08</c:v>
                </c:pt>
                <c:pt idx="3961">
                  <c:v>23.110000000000003</c:v>
                </c:pt>
                <c:pt idx="3962">
                  <c:v>23.110000000000003</c:v>
                </c:pt>
                <c:pt idx="3963">
                  <c:v>23.19</c:v>
                </c:pt>
                <c:pt idx="3964">
                  <c:v>23.21</c:v>
                </c:pt>
                <c:pt idx="3965">
                  <c:v>23.2</c:v>
                </c:pt>
                <c:pt idx="3966">
                  <c:v>23.29</c:v>
                </c:pt>
                <c:pt idx="3967">
                  <c:v>23.330000000000002</c:v>
                </c:pt>
                <c:pt idx="3968">
                  <c:v>23.38</c:v>
                </c:pt>
                <c:pt idx="3969">
                  <c:v>23.56</c:v>
                </c:pt>
                <c:pt idx="3970">
                  <c:v>23.74</c:v>
                </c:pt>
                <c:pt idx="3971">
                  <c:v>23.7</c:v>
                </c:pt>
                <c:pt idx="3972">
                  <c:v>23.630000000000003</c:v>
                </c:pt>
                <c:pt idx="3973">
                  <c:v>23.64</c:v>
                </c:pt>
                <c:pt idx="3974">
                  <c:v>23.57</c:v>
                </c:pt>
                <c:pt idx="3975">
                  <c:v>23.45</c:v>
                </c:pt>
                <c:pt idx="3976">
                  <c:v>23.610000000000003</c:v>
                </c:pt>
                <c:pt idx="3977">
                  <c:v>23.330000000000002</c:v>
                </c:pt>
                <c:pt idx="3978">
                  <c:v>23.22</c:v>
                </c:pt>
                <c:pt idx="3979">
                  <c:v>23.24</c:v>
                </c:pt>
                <c:pt idx="3980">
                  <c:v>23.19</c:v>
                </c:pt>
                <c:pt idx="3981">
                  <c:v>23.17</c:v>
                </c:pt>
                <c:pt idx="3982">
                  <c:v>23.12</c:v>
                </c:pt>
                <c:pt idx="3983">
                  <c:v>22.959999999999997</c:v>
                </c:pt>
                <c:pt idx="3984">
                  <c:v>23.01</c:v>
                </c:pt>
                <c:pt idx="3985">
                  <c:v>22.979999999999997</c:v>
                </c:pt>
                <c:pt idx="3986">
                  <c:v>23.01</c:v>
                </c:pt>
                <c:pt idx="3987">
                  <c:v>23</c:v>
                </c:pt>
                <c:pt idx="3988">
                  <c:v>22.93</c:v>
                </c:pt>
                <c:pt idx="3989">
                  <c:v>22.75</c:v>
                </c:pt>
                <c:pt idx="3990">
                  <c:v>22.69</c:v>
                </c:pt>
                <c:pt idx="3991">
                  <c:v>22.810000000000002</c:v>
                </c:pt>
                <c:pt idx="3992">
                  <c:v>22.88</c:v>
                </c:pt>
                <c:pt idx="3993">
                  <c:v>22.830000000000002</c:v>
                </c:pt>
                <c:pt idx="3994">
                  <c:v>23.1</c:v>
                </c:pt>
                <c:pt idx="3995">
                  <c:v>22.979999999999997</c:v>
                </c:pt>
                <c:pt idx="3996">
                  <c:v>22.9</c:v>
                </c:pt>
                <c:pt idx="3997">
                  <c:v>22.84</c:v>
                </c:pt>
                <c:pt idx="3998">
                  <c:v>22.86</c:v>
                </c:pt>
                <c:pt idx="3999">
                  <c:v>22.9</c:v>
                </c:pt>
                <c:pt idx="4000">
                  <c:v>22.97</c:v>
                </c:pt>
                <c:pt idx="4001">
                  <c:v>22.69</c:v>
                </c:pt>
                <c:pt idx="4002">
                  <c:v>22.55</c:v>
                </c:pt>
                <c:pt idx="4003">
                  <c:v>22.650000000000002</c:v>
                </c:pt>
                <c:pt idx="4004">
                  <c:v>22.66</c:v>
                </c:pt>
                <c:pt idx="4005">
                  <c:v>22.830000000000002</c:v>
                </c:pt>
                <c:pt idx="4006">
                  <c:v>22.95</c:v>
                </c:pt>
                <c:pt idx="4007">
                  <c:v>22.979999999999997</c:v>
                </c:pt>
                <c:pt idx="4008">
                  <c:v>22.89</c:v>
                </c:pt>
                <c:pt idx="4009">
                  <c:v>22.8</c:v>
                </c:pt>
                <c:pt idx="4010">
                  <c:v>22.95</c:v>
                </c:pt>
                <c:pt idx="4011">
                  <c:v>23.09</c:v>
                </c:pt>
                <c:pt idx="4012">
                  <c:v>23.04</c:v>
                </c:pt>
                <c:pt idx="4013">
                  <c:v>22.97</c:v>
                </c:pt>
                <c:pt idx="4014">
                  <c:v>23.12</c:v>
                </c:pt>
                <c:pt idx="4015">
                  <c:v>23.07</c:v>
                </c:pt>
                <c:pt idx="4016">
                  <c:v>23.110000000000003</c:v>
                </c:pt>
                <c:pt idx="4017">
                  <c:v>23.2</c:v>
                </c:pt>
                <c:pt idx="4018">
                  <c:v>23.22</c:v>
                </c:pt>
                <c:pt idx="4019">
                  <c:v>23.34</c:v>
                </c:pt>
                <c:pt idx="4020">
                  <c:v>23.45</c:v>
                </c:pt>
                <c:pt idx="4021">
                  <c:v>23.330000000000002</c:v>
                </c:pt>
                <c:pt idx="4022">
                  <c:v>23.52</c:v>
                </c:pt>
                <c:pt idx="4023">
                  <c:v>23.62</c:v>
                </c:pt>
                <c:pt idx="4024">
                  <c:v>23.74</c:v>
                </c:pt>
                <c:pt idx="4025">
                  <c:v>23.95</c:v>
                </c:pt>
                <c:pt idx="4026">
                  <c:v>23.939999999999998</c:v>
                </c:pt>
                <c:pt idx="4027">
                  <c:v>23.74</c:v>
                </c:pt>
                <c:pt idx="4028">
                  <c:v>23.79</c:v>
                </c:pt>
                <c:pt idx="4029">
                  <c:v>23.979999999999997</c:v>
                </c:pt>
                <c:pt idx="4030">
                  <c:v>24.22</c:v>
                </c:pt>
                <c:pt idx="4031">
                  <c:v>24.259999999999998</c:v>
                </c:pt>
                <c:pt idx="4032">
                  <c:v>24.2</c:v>
                </c:pt>
                <c:pt idx="4033">
                  <c:v>24.07</c:v>
                </c:pt>
                <c:pt idx="4034">
                  <c:v>24.16</c:v>
                </c:pt>
                <c:pt idx="4035">
                  <c:v>24.21</c:v>
                </c:pt>
                <c:pt idx="4036">
                  <c:v>24.310000000000002</c:v>
                </c:pt>
                <c:pt idx="4037">
                  <c:v>24.439999999999998</c:v>
                </c:pt>
                <c:pt idx="4038">
                  <c:v>24.35</c:v>
                </c:pt>
                <c:pt idx="4039">
                  <c:v>24.34</c:v>
                </c:pt>
                <c:pt idx="4040">
                  <c:v>24.36</c:v>
                </c:pt>
                <c:pt idx="4041">
                  <c:v>24.22</c:v>
                </c:pt>
                <c:pt idx="4042">
                  <c:v>24.150000000000002</c:v>
                </c:pt>
                <c:pt idx="4043">
                  <c:v>24.150000000000002</c:v>
                </c:pt>
                <c:pt idx="4044">
                  <c:v>23.959999999999997</c:v>
                </c:pt>
                <c:pt idx="4045">
                  <c:v>23.79</c:v>
                </c:pt>
                <c:pt idx="4046">
                  <c:v>23.73</c:v>
                </c:pt>
                <c:pt idx="4047">
                  <c:v>23.75</c:v>
                </c:pt>
                <c:pt idx="4048">
                  <c:v>23.82</c:v>
                </c:pt>
                <c:pt idx="4049">
                  <c:v>23.77</c:v>
                </c:pt>
                <c:pt idx="4050">
                  <c:v>23.62</c:v>
                </c:pt>
                <c:pt idx="4051">
                  <c:v>23.330000000000002</c:v>
                </c:pt>
                <c:pt idx="4052">
                  <c:v>23.419999999999998</c:v>
                </c:pt>
                <c:pt idx="4053">
                  <c:v>23.419999999999998</c:v>
                </c:pt>
                <c:pt idx="4054">
                  <c:v>23.16</c:v>
                </c:pt>
                <c:pt idx="4055">
                  <c:v>23.03</c:v>
                </c:pt>
                <c:pt idx="4056">
                  <c:v>23.01</c:v>
                </c:pt>
                <c:pt idx="4057">
                  <c:v>23.01</c:v>
                </c:pt>
                <c:pt idx="4058">
                  <c:v>22.9</c:v>
                </c:pt>
                <c:pt idx="4059">
                  <c:v>22.99</c:v>
                </c:pt>
                <c:pt idx="4060">
                  <c:v>23.01</c:v>
                </c:pt>
                <c:pt idx="4061">
                  <c:v>23.07</c:v>
                </c:pt>
                <c:pt idx="4062">
                  <c:v>22.939999999999998</c:v>
                </c:pt>
                <c:pt idx="4063">
                  <c:v>22.810000000000002</c:v>
                </c:pt>
                <c:pt idx="4064">
                  <c:v>22.759999999999998</c:v>
                </c:pt>
                <c:pt idx="4065">
                  <c:v>22.630000000000003</c:v>
                </c:pt>
                <c:pt idx="4066">
                  <c:v>22.95</c:v>
                </c:pt>
                <c:pt idx="4067">
                  <c:v>23.1</c:v>
                </c:pt>
                <c:pt idx="4068">
                  <c:v>22.810000000000002</c:v>
                </c:pt>
                <c:pt idx="4069">
                  <c:v>22.91</c:v>
                </c:pt>
                <c:pt idx="4070">
                  <c:v>23.02</c:v>
                </c:pt>
                <c:pt idx="4071">
                  <c:v>22.919999999999998</c:v>
                </c:pt>
                <c:pt idx="4072">
                  <c:v>22.9</c:v>
                </c:pt>
                <c:pt idx="4073">
                  <c:v>22.77</c:v>
                </c:pt>
                <c:pt idx="4074">
                  <c:v>22.830000000000002</c:v>
                </c:pt>
                <c:pt idx="4075">
                  <c:v>23.03</c:v>
                </c:pt>
                <c:pt idx="4076">
                  <c:v>22.95</c:v>
                </c:pt>
                <c:pt idx="4077">
                  <c:v>23.2</c:v>
                </c:pt>
                <c:pt idx="4078">
                  <c:v>23.27</c:v>
                </c:pt>
                <c:pt idx="4079">
                  <c:v>23.29</c:v>
                </c:pt>
                <c:pt idx="4080">
                  <c:v>23.41</c:v>
                </c:pt>
                <c:pt idx="4081">
                  <c:v>23.459999999999997</c:v>
                </c:pt>
                <c:pt idx="4082">
                  <c:v>23.419999999999998</c:v>
                </c:pt>
                <c:pt idx="4083">
                  <c:v>23.2</c:v>
                </c:pt>
                <c:pt idx="4084">
                  <c:v>23.4</c:v>
                </c:pt>
                <c:pt idx="4085">
                  <c:v>23.35</c:v>
                </c:pt>
                <c:pt idx="4086">
                  <c:v>23.27</c:v>
                </c:pt>
                <c:pt idx="4087">
                  <c:v>23.06</c:v>
                </c:pt>
                <c:pt idx="4088">
                  <c:v>22.779999999999998</c:v>
                </c:pt>
                <c:pt idx="4089">
                  <c:v>22.86</c:v>
                </c:pt>
                <c:pt idx="4090">
                  <c:v>22.979999999999997</c:v>
                </c:pt>
                <c:pt idx="4091">
                  <c:v>22.91</c:v>
                </c:pt>
                <c:pt idx="4092">
                  <c:v>22.630000000000003</c:v>
                </c:pt>
                <c:pt idx="4093">
                  <c:v>22.64</c:v>
                </c:pt>
                <c:pt idx="4094">
                  <c:v>22.35</c:v>
                </c:pt>
                <c:pt idx="4095">
                  <c:v>22.330000000000002</c:v>
                </c:pt>
                <c:pt idx="4096">
                  <c:v>22.4</c:v>
                </c:pt>
                <c:pt idx="4097">
                  <c:v>22.43</c:v>
                </c:pt>
                <c:pt idx="4098">
                  <c:v>22.51</c:v>
                </c:pt>
                <c:pt idx="4099">
                  <c:v>22.51</c:v>
                </c:pt>
                <c:pt idx="4100">
                  <c:v>22.6</c:v>
                </c:pt>
                <c:pt idx="4101">
                  <c:v>22.89</c:v>
                </c:pt>
                <c:pt idx="4102">
                  <c:v>22.95</c:v>
                </c:pt>
                <c:pt idx="4103">
                  <c:v>22.99</c:v>
                </c:pt>
                <c:pt idx="4104">
                  <c:v>22.959999999999997</c:v>
                </c:pt>
                <c:pt idx="4105">
                  <c:v>23.1</c:v>
                </c:pt>
                <c:pt idx="4106">
                  <c:v>23.130000000000003</c:v>
                </c:pt>
                <c:pt idx="4107">
                  <c:v>23.32</c:v>
                </c:pt>
                <c:pt idx="4108">
                  <c:v>23.34</c:v>
                </c:pt>
                <c:pt idx="4109">
                  <c:v>23.37</c:v>
                </c:pt>
                <c:pt idx="4110">
                  <c:v>23.25</c:v>
                </c:pt>
                <c:pt idx="4111">
                  <c:v>23.259999999999998</c:v>
                </c:pt>
                <c:pt idx="4112">
                  <c:v>23.34</c:v>
                </c:pt>
                <c:pt idx="4113">
                  <c:v>23.36</c:v>
                </c:pt>
                <c:pt idx="4114">
                  <c:v>23.3</c:v>
                </c:pt>
                <c:pt idx="4115">
                  <c:v>23.279999999999998</c:v>
                </c:pt>
                <c:pt idx="4116">
                  <c:v>23.17</c:v>
                </c:pt>
                <c:pt idx="4117">
                  <c:v>23.37</c:v>
                </c:pt>
                <c:pt idx="4118">
                  <c:v>23.47</c:v>
                </c:pt>
                <c:pt idx="4119">
                  <c:v>23.57</c:v>
                </c:pt>
                <c:pt idx="4120">
                  <c:v>23.56</c:v>
                </c:pt>
                <c:pt idx="4121">
                  <c:v>23.5</c:v>
                </c:pt>
                <c:pt idx="4122">
                  <c:v>23.53</c:v>
                </c:pt>
                <c:pt idx="4123">
                  <c:v>23.41</c:v>
                </c:pt>
                <c:pt idx="4124">
                  <c:v>23.310000000000002</c:v>
                </c:pt>
                <c:pt idx="4125">
                  <c:v>23.49</c:v>
                </c:pt>
                <c:pt idx="4126">
                  <c:v>23.64</c:v>
                </c:pt>
                <c:pt idx="4127">
                  <c:v>23.59</c:v>
                </c:pt>
                <c:pt idx="4128">
                  <c:v>23.51</c:v>
                </c:pt>
                <c:pt idx="4129">
                  <c:v>23.67</c:v>
                </c:pt>
                <c:pt idx="4130">
                  <c:v>23.58</c:v>
                </c:pt>
                <c:pt idx="4131">
                  <c:v>23.7</c:v>
                </c:pt>
                <c:pt idx="4132">
                  <c:v>23.62</c:v>
                </c:pt>
                <c:pt idx="4133">
                  <c:v>23.75</c:v>
                </c:pt>
                <c:pt idx="4134">
                  <c:v>23.6</c:v>
                </c:pt>
                <c:pt idx="4135">
                  <c:v>23.810000000000002</c:v>
                </c:pt>
                <c:pt idx="4136">
                  <c:v>24.08</c:v>
                </c:pt>
                <c:pt idx="4137">
                  <c:v>23.979999999999997</c:v>
                </c:pt>
                <c:pt idx="4138">
                  <c:v>24.06</c:v>
                </c:pt>
                <c:pt idx="4139">
                  <c:v>23.95</c:v>
                </c:pt>
                <c:pt idx="4140">
                  <c:v>23.8</c:v>
                </c:pt>
                <c:pt idx="4141">
                  <c:v>23.71</c:v>
                </c:pt>
                <c:pt idx="4142">
                  <c:v>23.610000000000003</c:v>
                </c:pt>
                <c:pt idx="4143">
                  <c:v>23.64</c:v>
                </c:pt>
                <c:pt idx="4144">
                  <c:v>23.25</c:v>
                </c:pt>
                <c:pt idx="4145">
                  <c:v>23.24</c:v>
                </c:pt>
                <c:pt idx="4146">
                  <c:v>23.110000000000003</c:v>
                </c:pt>
                <c:pt idx="4147">
                  <c:v>23.03</c:v>
                </c:pt>
                <c:pt idx="4148">
                  <c:v>22.87</c:v>
                </c:pt>
                <c:pt idx="4149">
                  <c:v>22.84</c:v>
                </c:pt>
                <c:pt idx="4150">
                  <c:v>22.84</c:v>
                </c:pt>
                <c:pt idx="4151">
                  <c:v>22.84</c:v>
                </c:pt>
                <c:pt idx="4152">
                  <c:v>22.7</c:v>
                </c:pt>
                <c:pt idx="4153">
                  <c:v>22.939999999999998</c:v>
                </c:pt>
                <c:pt idx="4154">
                  <c:v>22.97</c:v>
                </c:pt>
                <c:pt idx="4155">
                  <c:v>22.97</c:v>
                </c:pt>
                <c:pt idx="4156">
                  <c:v>23.12</c:v>
                </c:pt>
                <c:pt idx="4157">
                  <c:v>23.12</c:v>
                </c:pt>
                <c:pt idx="4158">
                  <c:v>23.17</c:v>
                </c:pt>
                <c:pt idx="4159">
                  <c:v>23.32</c:v>
                </c:pt>
                <c:pt idx="4160">
                  <c:v>23.19</c:v>
                </c:pt>
                <c:pt idx="4161">
                  <c:v>23.17</c:v>
                </c:pt>
                <c:pt idx="4162">
                  <c:v>23.330000000000002</c:v>
                </c:pt>
                <c:pt idx="4163">
                  <c:v>23.21</c:v>
                </c:pt>
                <c:pt idx="4164">
                  <c:v>23.17</c:v>
                </c:pt>
                <c:pt idx="4165">
                  <c:v>23.38</c:v>
                </c:pt>
                <c:pt idx="4166">
                  <c:v>23.43</c:v>
                </c:pt>
                <c:pt idx="4167">
                  <c:v>23.39</c:v>
                </c:pt>
                <c:pt idx="4168">
                  <c:v>23.16</c:v>
                </c:pt>
                <c:pt idx="4169">
                  <c:v>23.07</c:v>
                </c:pt>
                <c:pt idx="4170">
                  <c:v>23.02</c:v>
                </c:pt>
                <c:pt idx="4171">
                  <c:v>23.150000000000002</c:v>
                </c:pt>
                <c:pt idx="4172">
                  <c:v>23.17</c:v>
                </c:pt>
                <c:pt idx="4173">
                  <c:v>22.85</c:v>
                </c:pt>
                <c:pt idx="4174">
                  <c:v>22.84</c:v>
                </c:pt>
                <c:pt idx="4175">
                  <c:v>22.75</c:v>
                </c:pt>
                <c:pt idx="4176">
                  <c:v>22.759999999999998</c:v>
                </c:pt>
                <c:pt idx="4177">
                  <c:v>22.759999999999998</c:v>
                </c:pt>
                <c:pt idx="4178">
                  <c:v>23.1</c:v>
                </c:pt>
                <c:pt idx="4179">
                  <c:v>23.130000000000003</c:v>
                </c:pt>
                <c:pt idx="4180">
                  <c:v>23.150000000000002</c:v>
                </c:pt>
                <c:pt idx="4181">
                  <c:v>22.759999999999998</c:v>
                </c:pt>
                <c:pt idx="4182">
                  <c:v>22.86</c:v>
                </c:pt>
                <c:pt idx="4183">
                  <c:v>22.759999999999998</c:v>
                </c:pt>
                <c:pt idx="4184">
                  <c:v>22.779999999999998</c:v>
                </c:pt>
                <c:pt idx="4185">
                  <c:v>22.72</c:v>
                </c:pt>
                <c:pt idx="4186">
                  <c:v>22.72</c:v>
                </c:pt>
                <c:pt idx="4187">
                  <c:v>22.73</c:v>
                </c:pt>
                <c:pt idx="4188">
                  <c:v>22.47</c:v>
                </c:pt>
                <c:pt idx="4189">
                  <c:v>22.73</c:v>
                </c:pt>
                <c:pt idx="4190">
                  <c:v>22.939999999999998</c:v>
                </c:pt>
                <c:pt idx="4191">
                  <c:v>22.939999999999998</c:v>
                </c:pt>
                <c:pt idx="4192">
                  <c:v>22.93</c:v>
                </c:pt>
                <c:pt idx="4193">
                  <c:v>22.88</c:v>
                </c:pt>
                <c:pt idx="4194">
                  <c:v>22.91</c:v>
                </c:pt>
                <c:pt idx="4195">
                  <c:v>23.110000000000003</c:v>
                </c:pt>
                <c:pt idx="4196">
                  <c:v>23.22</c:v>
                </c:pt>
                <c:pt idx="4197">
                  <c:v>23.4</c:v>
                </c:pt>
                <c:pt idx="4198">
                  <c:v>23.17</c:v>
                </c:pt>
                <c:pt idx="4199">
                  <c:v>23.03</c:v>
                </c:pt>
                <c:pt idx="4200">
                  <c:v>22.89</c:v>
                </c:pt>
                <c:pt idx="4201">
                  <c:v>23.03</c:v>
                </c:pt>
                <c:pt idx="4202">
                  <c:v>23.08</c:v>
                </c:pt>
                <c:pt idx="4203">
                  <c:v>23.130000000000003</c:v>
                </c:pt>
                <c:pt idx="4204">
                  <c:v>22.97</c:v>
                </c:pt>
                <c:pt idx="4205">
                  <c:v>23.150000000000002</c:v>
                </c:pt>
                <c:pt idx="4206">
                  <c:v>23.439999999999998</c:v>
                </c:pt>
                <c:pt idx="4207">
                  <c:v>23.52</c:v>
                </c:pt>
                <c:pt idx="4208">
                  <c:v>23.72</c:v>
                </c:pt>
                <c:pt idx="4209">
                  <c:v>23.57</c:v>
                </c:pt>
                <c:pt idx="4210">
                  <c:v>23.479999999999997</c:v>
                </c:pt>
                <c:pt idx="4211">
                  <c:v>23.6</c:v>
                </c:pt>
                <c:pt idx="4212">
                  <c:v>23.79</c:v>
                </c:pt>
                <c:pt idx="4213">
                  <c:v>23.7</c:v>
                </c:pt>
                <c:pt idx="4214">
                  <c:v>23.8</c:v>
                </c:pt>
                <c:pt idx="4215">
                  <c:v>23.69</c:v>
                </c:pt>
                <c:pt idx="4216">
                  <c:v>23.59</c:v>
                </c:pt>
                <c:pt idx="4217">
                  <c:v>23.67</c:v>
                </c:pt>
                <c:pt idx="4218">
                  <c:v>23.79</c:v>
                </c:pt>
                <c:pt idx="4219">
                  <c:v>24</c:v>
                </c:pt>
                <c:pt idx="4220">
                  <c:v>24.08</c:v>
                </c:pt>
                <c:pt idx="4221">
                  <c:v>23.87</c:v>
                </c:pt>
                <c:pt idx="4222">
                  <c:v>23.69</c:v>
                </c:pt>
                <c:pt idx="4223">
                  <c:v>23.959999999999997</c:v>
                </c:pt>
                <c:pt idx="4224">
                  <c:v>24.05</c:v>
                </c:pt>
                <c:pt idx="4225">
                  <c:v>24.110000000000003</c:v>
                </c:pt>
                <c:pt idx="4226">
                  <c:v>23.91</c:v>
                </c:pt>
                <c:pt idx="4227">
                  <c:v>23.979999999999997</c:v>
                </c:pt>
                <c:pt idx="4228">
                  <c:v>23.82</c:v>
                </c:pt>
                <c:pt idx="4229">
                  <c:v>23.810000000000002</c:v>
                </c:pt>
                <c:pt idx="4230">
                  <c:v>23.69</c:v>
                </c:pt>
                <c:pt idx="4231">
                  <c:v>23.5</c:v>
                </c:pt>
                <c:pt idx="4232">
                  <c:v>23.150000000000002</c:v>
                </c:pt>
                <c:pt idx="4233">
                  <c:v>22.979999999999997</c:v>
                </c:pt>
                <c:pt idx="4234">
                  <c:v>22.82</c:v>
                </c:pt>
                <c:pt idx="4235">
                  <c:v>22.79</c:v>
                </c:pt>
                <c:pt idx="4236">
                  <c:v>23.02</c:v>
                </c:pt>
                <c:pt idx="4237">
                  <c:v>23.17</c:v>
                </c:pt>
                <c:pt idx="4238">
                  <c:v>23.330000000000002</c:v>
                </c:pt>
                <c:pt idx="4239">
                  <c:v>23.34</c:v>
                </c:pt>
                <c:pt idx="4240">
                  <c:v>23.55</c:v>
                </c:pt>
                <c:pt idx="4241">
                  <c:v>23.630000000000003</c:v>
                </c:pt>
                <c:pt idx="4242">
                  <c:v>23.72</c:v>
                </c:pt>
                <c:pt idx="4243">
                  <c:v>23.650000000000002</c:v>
                </c:pt>
                <c:pt idx="4244">
                  <c:v>23.62</c:v>
                </c:pt>
                <c:pt idx="4245">
                  <c:v>23.74</c:v>
                </c:pt>
                <c:pt idx="4246">
                  <c:v>23.69</c:v>
                </c:pt>
                <c:pt idx="4247">
                  <c:v>23.8</c:v>
                </c:pt>
                <c:pt idx="4248">
                  <c:v>23.93</c:v>
                </c:pt>
                <c:pt idx="4249">
                  <c:v>24</c:v>
                </c:pt>
                <c:pt idx="4250">
                  <c:v>23.919999999999998</c:v>
                </c:pt>
                <c:pt idx="4251">
                  <c:v>23.9</c:v>
                </c:pt>
                <c:pt idx="4252">
                  <c:v>23.77</c:v>
                </c:pt>
                <c:pt idx="4253">
                  <c:v>23.830000000000002</c:v>
                </c:pt>
                <c:pt idx="4254">
                  <c:v>23.82</c:v>
                </c:pt>
                <c:pt idx="4255">
                  <c:v>23.77</c:v>
                </c:pt>
                <c:pt idx="4256">
                  <c:v>23.8</c:v>
                </c:pt>
                <c:pt idx="4257">
                  <c:v>23.67</c:v>
                </c:pt>
                <c:pt idx="4258">
                  <c:v>23.35</c:v>
                </c:pt>
                <c:pt idx="4259">
                  <c:v>23.38</c:v>
                </c:pt>
                <c:pt idx="4260">
                  <c:v>23.419999999999998</c:v>
                </c:pt>
                <c:pt idx="4261">
                  <c:v>23.35</c:v>
                </c:pt>
                <c:pt idx="4262">
                  <c:v>23.37</c:v>
                </c:pt>
                <c:pt idx="4263">
                  <c:v>23.51</c:v>
                </c:pt>
                <c:pt idx="4264">
                  <c:v>23.630000000000003</c:v>
                </c:pt>
                <c:pt idx="4265">
                  <c:v>23.54</c:v>
                </c:pt>
                <c:pt idx="4266">
                  <c:v>23.43</c:v>
                </c:pt>
                <c:pt idx="4267">
                  <c:v>23.419999999999998</c:v>
                </c:pt>
                <c:pt idx="4268">
                  <c:v>23.259999999999998</c:v>
                </c:pt>
                <c:pt idx="4269">
                  <c:v>23.05</c:v>
                </c:pt>
                <c:pt idx="4270">
                  <c:v>22.87</c:v>
                </c:pt>
                <c:pt idx="4271">
                  <c:v>22.75</c:v>
                </c:pt>
                <c:pt idx="4272">
                  <c:v>22.939999999999998</c:v>
                </c:pt>
                <c:pt idx="4273">
                  <c:v>22.97</c:v>
                </c:pt>
                <c:pt idx="4274">
                  <c:v>22.91</c:v>
                </c:pt>
                <c:pt idx="4275">
                  <c:v>22.779999999999998</c:v>
                </c:pt>
                <c:pt idx="4276">
                  <c:v>22.75</c:v>
                </c:pt>
                <c:pt idx="4277">
                  <c:v>22.75</c:v>
                </c:pt>
                <c:pt idx="4278">
                  <c:v>22.779999999999998</c:v>
                </c:pt>
                <c:pt idx="4279">
                  <c:v>22.93</c:v>
                </c:pt>
                <c:pt idx="4280">
                  <c:v>22.830000000000002</c:v>
                </c:pt>
                <c:pt idx="4281">
                  <c:v>22.779999999999998</c:v>
                </c:pt>
                <c:pt idx="4282">
                  <c:v>22.93</c:v>
                </c:pt>
                <c:pt idx="4283">
                  <c:v>22.93</c:v>
                </c:pt>
                <c:pt idx="4284">
                  <c:v>23.19</c:v>
                </c:pt>
                <c:pt idx="4285">
                  <c:v>23.16</c:v>
                </c:pt>
                <c:pt idx="4286">
                  <c:v>23</c:v>
                </c:pt>
                <c:pt idx="4287">
                  <c:v>23.01</c:v>
                </c:pt>
                <c:pt idx="4288">
                  <c:v>23.1</c:v>
                </c:pt>
                <c:pt idx="4289">
                  <c:v>23.06</c:v>
                </c:pt>
                <c:pt idx="4290">
                  <c:v>23.130000000000003</c:v>
                </c:pt>
                <c:pt idx="4291">
                  <c:v>23.1</c:v>
                </c:pt>
                <c:pt idx="4292">
                  <c:v>22.9</c:v>
                </c:pt>
                <c:pt idx="4293">
                  <c:v>22.86</c:v>
                </c:pt>
                <c:pt idx="4294">
                  <c:v>22.919999999999998</c:v>
                </c:pt>
                <c:pt idx="4295">
                  <c:v>23.07</c:v>
                </c:pt>
                <c:pt idx="4296">
                  <c:v>23.150000000000002</c:v>
                </c:pt>
                <c:pt idx="4297">
                  <c:v>23.29</c:v>
                </c:pt>
                <c:pt idx="4298">
                  <c:v>23.23</c:v>
                </c:pt>
                <c:pt idx="4299">
                  <c:v>23.39</c:v>
                </c:pt>
                <c:pt idx="4300">
                  <c:v>23.24</c:v>
                </c:pt>
                <c:pt idx="4301">
                  <c:v>23.36</c:v>
                </c:pt>
                <c:pt idx="4302">
                  <c:v>23.45</c:v>
                </c:pt>
                <c:pt idx="4303">
                  <c:v>23.479999999999997</c:v>
                </c:pt>
                <c:pt idx="4304">
                  <c:v>23.52</c:v>
                </c:pt>
                <c:pt idx="4305">
                  <c:v>23.36</c:v>
                </c:pt>
                <c:pt idx="4306">
                  <c:v>23.279999999999998</c:v>
                </c:pt>
                <c:pt idx="4307">
                  <c:v>23.39</c:v>
                </c:pt>
                <c:pt idx="4308">
                  <c:v>23.41</c:v>
                </c:pt>
                <c:pt idx="4309">
                  <c:v>23.35</c:v>
                </c:pt>
                <c:pt idx="4310">
                  <c:v>23.43</c:v>
                </c:pt>
                <c:pt idx="4311">
                  <c:v>23.3</c:v>
                </c:pt>
                <c:pt idx="4312">
                  <c:v>23.24</c:v>
                </c:pt>
                <c:pt idx="4313">
                  <c:v>23.23</c:v>
                </c:pt>
                <c:pt idx="4314">
                  <c:v>23.34</c:v>
                </c:pt>
                <c:pt idx="4315">
                  <c:v>23.39</c:v>
                </c:pt>
                <c:pt idx="4316">
                  <c:v>23.17</c:v>
                </c:pt>
                <c:pt idx="4317">
                  <c:v>23.01</c:v>
                </c:pt>
                <c:pt idx="4318">
                  <c:v>23.12</c:v>
                </c:pt>
                <c:pt idx="4319">
                  <c:v>23.110000000000003</c:v>
                </c:pt>
                <c:pt idx="4320">
                  <c:v>23.459999999999997</c:v>
                </c:pt>
                <c:pt idx="4321">
                  <c:v>23.64</c:v>
                </c:pt>
                <c:pt idx="4322">
                  <c:v>23.7</c:v>
                </c:pt>
                <c:pt idx="4323">
                  <c:v>23.779999999999998</c:v>
                </c:pt>
                <c:pt idx="4324">
                  <c:v>23.779999999999998</c:v>
                </c:pt>
                <c:pt idx="4325">
                  <c:v>23.85</c:v>
                </c:pt>
                <c:pt idx="4326">
                  <c:v>23.89</c:v>
                </c:pt>
                <c:pt idx="4327">
                  <c:v>23.74</c:v>
                </c:pt>
                <c:pt idx="4328">
                  <c:v>23.7</c:v>
                </c:pt>
                <c:pt idx="4329">
                  <c:v>23.6</c:v>
                </c:pt>
                <c:pt idx="4330">
                  <c:v>23.41</c:v>
                </c:pt>
                <c:pt idx="4331">
                  <c:v>23.55</c:v>
                </c:pt>
                <c:pt idx="4332">
                  <c:v>23.73</c:v>
                </c:pt>
                <c:pt idx="4333">
                  <c:v>23.77</c:v>
                </c:pt>
                <c:pt idx="4334">
                  <c:v>23.57</c:v>
                </c:pt>
                <c:pt idx="4335">
                  <c:v>23.459999999999997</c:v>
                </c:pt>
                <c:pt idx="4336">
                  <c:v>23.5</c:v>
                </c:pt>
                <c:pt idx="4337">
                  <c:v>23.439999999999998</c:v>
                </c:pt>
                <c:pt idx="4338">
                  <c:v>23.59</c:v>
                </c:pt>
                <c:pt idx="4339">
                  <c:v>23.610000000000003</c:v>
                </c:pt>
                <c:pt idx="4340">
                  <c:v>23.55</c:v>
                </c:pt>
                <c:pt idx="4341">
                  <c:v>23.52</c:v>
                </c:pt>
                <c:pt idx="4342">
                  <c:v>23.58</c:v>
                </c:pt>
                <c:pt idx="4343">
                  <c:v>23.47</c:v>
                </c:pt>
                <c:pt idx="4344">
                  <c:v>23.41</c:v>
                </c:pt>
                <c:pt idx="4345">
                  <c:v>23.53</c:v>
                </c:pt>
                <c:pt idx="4346">
                  <c:v>23.439999999999998</c:v>
                </c:pt>
                <c:pt idx="4347">
                  <c:v>23.47</c:v>
                </c:pt>
                <c:pt idx="4348">
                  <c:v>23.279999999999998</c:v>
                </c:pt>
                <c:pt idx="4349">
                  <c:v>23.32</c:v>
                </c:pt>
                <c:pt idx="4350">
                  <c:v>23.5</c:v>
                </c:pt>
                <c:pt idx="4351">
                  <c:v>23.43</c:v>
                </c:pt>
                <c:pt idx="4352">
                  <c:v>23.5</c:v>
                </c:pt>
                <c:pt idx="4353">
                  <c:v>23.39</c:v>
                </c:pt>
                <c:pt idx="4354">
                  <c:v>23.27</c:v>
                </c:pt>
                <c:pt idx="4355">
                  <c:v>23.32</c:v>
                </c:pt>
                <c:pt idx="4356">
                  <c:v>23.25</c:v>
                </c:pt>
                <c:pt idx="4357">
                  <c:v>23.24</c:v>
                </c:pt>
                <c:pt idx="4358">
                  <c:v>23.07</c:v>
                </c:pt>
                <c:pt idx="4359">
                  <c:v>22.919999999999998</c:v>
                </c:pt>
                <c:pt idx="4360">
                  <c:v>22.9</c:v>
                </c:pt>
                <c:pt idx="4361">
                  <c:v>22.89</c:v>
                </c:pt>
                <c:pt idx="4362">
                  <c:v>22.979999999999997</c:v>
                </c:pt>
                <c:pt idx="4363">
                  <c:v>23.06</c:v>
                </c:pt>
                <c:pt idx="4364">
                  <c:v>23.09</c:v>
                </c:pt>
                <c:pt idx="4365">
                  <c:v>22.88</c:v>
                </c:pt>
                <c:pt idx="4366">
                  <c:v>22.97</c:v>
                </c:pt>
                <c:pt idx="4367">
                  <c:v>22.95</c:v>
                </c:pt>
                <c:pt idx="4368">
                  <c:v>23.21</c:v>
                </c:pt>
                <c:pt idx="4369">
                  <c:v>23.330000000000002</c:v>
                </c:pt>
                <c:pt idx="4370">
                  <c:v>23.22</c:v>
                </c:pt>
                <c:pt idx="4371">
                  <c:v>23.25</c:v>
                </c:pt>
                <c:pt idx="4372">
                  <c:v>23.1</c:v>
                </c:pt>
                <c:pt idx="4373">
                  <c:v>23.08</c:v>
                </c:pt>
                <c:pt idx="4374">
                  <c:v>22.830000000000002</c:v>
                </c:pt>
                <c:pt idx="4375">
                  <c:v>23.08</c:v>
                </c:pt>
                <c:pt idx="4376">
                  <c:v>23.16</c:v>
                </c:pt>
                <c:pt idx="4377">
                  <c:v>23.04</c:v>
                </c:pt>
                <c:pt idx="4378">
                  <c:v>23.1</c:v>
                </c:pt>
                <c:pt idx="4379">
                  <c:v>23.279999999999998</c:v>
                </c:pt>
                <c:pt idx="4380">
                  <c:v>23.53</c:v>
                </c:pt>
                <c:pt idx="4381">
                  <c:v>23.59</c:v>
                </c:pt>
                <c:pt idx="4382">
                  <c:v>23.27</c:v>
                </c:pt>
                <c:pt idx="4383">
                  <c:v>23.12</c:v>
                </c:pt>
                <c:pt idx="4384">
                  <c:v>23</c:v>
                </c:pt>
                <c:pt idx="4385">
                  <c:v>23.130000000000003</c:v>
                </c:pt>
                <c:pt idx="4386">
                  <c:v>23.110000000000003</c:v>
                </c:pt>
                <c:pt idx="4387">
                  <c:v>23.17</c:v>
                </c:pt>
                <c:pt idx="4388">
                  <c:v>23.24</c:v>
                </c:pt>
                <c:pt idx="4389">
                  <c:v>23.08</c:v>
                </c:pt>
                <c:pt idx="4390">
                  <c:v>23.150000000000002</c:v>
                </c:pt>
                <c:pt idx="4391">
                  <c:v>23.38</c:v>
                </c:pt>
                <c:pt idx="4392">
                  <c:v>23.459999999999997</c:v>
                </c:pt>
                <c:pt idx="4393">
                  <c:v>23.58</c:v>
                </c:pt>
                <c:pt idx="4394">
                  <c:v>23.58</c:v>
                </c:pt>
                <c:pt idx="4395">
                  <c:v>23.610000000000003</c:v>
                </c:pt>
                <c:pt idx="4396">
                  <c:v>23.57</c:v>
                </c:pt>
                <c:pt idx="4397">
                  <c:v>23.79</c:v>
                </c:pt>
                <c:pt idx="4398">
                  <c:v>23.97</c:v>
                </c:pt>
                <c:pt idx="4399">
                  <c:v>23.89</c:v>
                </c:pt>
                <c:pt idx="4400">
                  <c:v>23.71</c:v>
                </c:pt>
                <c:pt idx="4401">
                  <c:v>23.43</c:v>
                </c:pt>
                <c:pt idx="4402">
                  <c:v>23.62</c:v>
                </c:pt>
                <c:pt idx="4403">
                  <c:v>23.64</c:v>
                </c:pt>
                <c:pt idx="4404">
                  <c:v>23.69</c:v>
                </c:pt>
                <c:pt idx="4405">
                  <c:v>23.8</c:v>
                </c:pt>
                <c:pt idx="4406">
                  <c:v>23.62</c:v>
                </c:pt>
                <c:pt idx="4407">
                  <c:v>23.39</c:v>
                </c:pt>
                <c:pt idx="4408">
                  <c:v>23.55</c:v>
                </c:pt>
                <c:pt idx="4409">
                  <c:v>23.84</c:v>
                </c:pt>
                <c:pt idx="4410">
                  <c:v>24.03</c:v>
                </c:pt>
                <c:pt idx="4411">
                  <c:v>24.22</c:v>
                </c:pt>
                <c:pt idx="4412">
                  <c:v>24.150000000000002</c:v>
                </c:pt>
                <c:pt idx="4413">
                  <c:v>24.14</c:v>
                </c:pt>
                <c:pt idx="4414">
                  <c:v>24.01</c:v>
                </c:pt>
                <c:pt idx="4415">
                  <c:v>24.27</c:v>
                </c:pt>
                <c:pt idx="4416">
                  <c:v>24.36</c:v>
                </c:pt>
                <c:pt idx="4417">
                  <c:v>24.36</c:v>
                </c:pt>
                <c:pt idx="4418">
                  <c:v>24.22</c:v>
                </c:pt>
                <c:pt idx="4419">
                  <c:v>24.04</c:v>
                </c:pt>
                <c:pt idx="4420">
                  <c:v>23.759999999999998</c:v>
                </c:pt>
                <c:pt idx="4421">
                  <c:v>23.6</c:v>
                </c:pt>
                <c:pt idx="4422">
                  <c:v>23.57</c:v>
                </c:pt>
                <c:pt idx="4423">
                  <c:v>23.330000000000002</c:v>
                </c:pt>
                <c:pt idx="4424">
                  <c:v>23.150000000000002</c:v>
                </c:pt>
                <c:pt idx="4425">
                  <c:v>23.03</c:v>
                </c:pt>
                <c:pt idx="4426">
                  <c:v>23.09</c:v>
                </c:pt>
                <c:pt idx="4427">
                  <c:v>22.939999999999998</c:v>
                </c:pt>
                <c:pt idx="4428">
                  <c:v>23.09</c:v>
                </c:pt>
                <c:pt idx="4429">
                  <c:v>23.22</c:v>
                </c:pt>
                <c:pt idx="4430">
                  <c:v>23.330000000000002</c:v>
                </c:pt>
                <c:pt idx="4431">
                  <c:v>23.09</c:v>
                </c:pt>
                <c:pt idx="4432">
                  <c:v>23.07</c:v>
                </c:pt>
                <c:pt idx="4433">
                  <c:v>23.14</c:v>
                </c:pt>
                <c:pt idx="4434">
                  <c:v>23.5</c:v>
                </c:pt>
                <c:pt idx="4435">
                  <c:v>23.7</c:v>
                </c:pt>
                <c:pt idx="4436">
                  <c:v>23.69</c:v>
                </c:pt>
                <c:pt idx="4437">
                  <c:v>23.64</c:v>
                </c:pt>
                <c:pt idx="4438">
                  <c:v>23.51</c:v>
                </c:pt>
                <c:pt idx="4439">
                  <c:v>23.58</c:v>
                </c:pt>
                <c:pt idx="4440">
                  <c:v>23.650000000000002</c:v>
                </c:pt>
                <c:pt idx="4441">
                  <c:v>23.49</c:v>
                </c:pt>
                <c:pt idx="4442">
                  <c:v>23.330000000000002</c:v>
                </c:pt>
                <c:pt idx="4443">
                  <c:v>23.330000000000002</c:v>
                </c:pt>
                <c:pt idx="4444">
                  <c:v>23.3</c:v>
                </c:pt>
                <c:pt idx="4445">
                  <c:v>23.38</c:v>
                </c:pt>
                <c:pt idx="4446">
                  <c:v>23.439999999999998</c:v>
                </c:pt>
                <c:pt idx="4447">
                  <c:v>23.43</c:v>
                </c:pt>
                <c:pt idx="4448">
                  <c:v>23.43</c:v>
                </c:pt>
                <c:pt idx="4449">
                  <c:v>23.35</c:v>
                </c:pt>
                <c:pt idx="4450">
                  <c:v>23.39</c:v>
                </c:pt>
                <c:pt idx="4451">
                  <c:v>23.439999999999998</c:v>
                </c:pt>
                <c:pt idx="4452">
                  <c:v>23.51</c:v>
                </c:pt>
                <c:pt idx="4453">
                  <c:v>23.459999999999997</c:v>
                </c:pt>
                <c:pt idx="4454">
                  <c:v>23.18</c:v>
                </c:pt>
                <c:pt idx="4455">
                  <c:v>23.23</c:v>
                </c:pt>
                <c:pt idx="4456">
                  <c:v>23.150000000000002</c:v>
                </c:pt>
                <c:pt idx="4457">
                  <c:v>23.12</c:v>
                </c:pt>
                <c:pt idx="4458">
                  <c:v>23.21</c:v>
                </c:pt>
                <c:pt idx="4459">
                  <c:v>23.24</c:v>
                </c:pt>
                <c:pt idx="4460">
                  <c:v>23.09</c:v>
                </c:pt>
                <c:pt idx="4461">
                  <c:v>22.959999999999997</c:v>
                </c:pt>
                <c:pt idx="4462">
                  <c:v>22.979999999999997</c:v>
                </c:pt>
                <c:pt idx="4463">
                  <c:v>23.110000000000003</c:v>
                </c:pt>
                <c:pt idx="4464">
                  <c:v>23.07</c:v>
                </c:pt>
                <c:pt idx="4465">
                  <c:v>23</c:v>
                </c:pt>
                <c:pt idx="4466">
                  <c:v>22.810000000000002</c:v>
                </c:pt>
                <c:pt idx="4467">
                  <c:v>22.71</c:v>
                </c:pt>
                <c:pt idx="4468">
                  <c:v>22.7</c:v>
                </c:pt>
                <c:pt idx="4469">
                  <c:v>22.779999999999998</c:v>
                </c:pt>
                <c:pt idx="4470">
                  <c:v>22.810000000000002</c:v>
                </c:pt>
                <c:pt idx="4471">
                  <c:v>22.939999999999998</c:v>
                </c:pt>
                <c:pt idx="4472">
                  <c:v>22.87</c:v>
                </c:pt>
                <c:pt idx="4473">
                  <c:v>22.959999999999997</c:v>
                </c:pt>
                <c:pt idx="4474">
                  <c:v>23.01</c:v>
                </c:pt>
                <c:pt idx="4475">
                  <c:v>23.19</c:v>
                </c:pt>
                <c:pt idx="4476">
                  <c:v>23.32</c:v>
                </c:pt>
                <c:pt idx="4477">
                  <c:v>23.259999999999998</c:v>
                </c:pt>
                <c:pt idx="4478">
                  <c:v>23.1</c:v>
                </c:pt>
                <c:pt idx="4479">
                  <c:v>22.99</c:v>
                </c:pt>
                <c:pt idx="4480">
                  <c:v>22.919999999999998</c:v>
                </c:pt>
                <c:pt idx="4481">
                  <c:v>23.02</c:v>
                </c:pt>
                <c:pt idx="4482">
                  <c:v>23.150000000000002</c:v>
                </c:pt>
                <c:pt idx="4483">
                  <c:v>23.02</c:v>
                </c:pt>
                <c:pt idx="4484">
                  <c:v>22.979999999999997</c:v>
                </c:pt>
                <c:pt idx="4485">
                  <c:v>22.97</c:v>
                </c:pt>
                <c:pt idx="4486">
                  <c:v>22.85</c:v>
                </c:pt>
                <c:pt idx="4487">
                  <c:v>22.810000000000002</c:v>
                </c:pt>
                <c:pt idx="4488">
                  <c:v>22.82</c:v>
                </c:pt>
                <c:pt idx="4489">
                  <c:v>22.75</c:v>
                </c:pt>
                <c:pt idx="4490">
                  <c:v>22.71</c:v>
                </c:pt>
                <c:pt idx="4491">
                  <c:v>22.55</c:v>
                </c:pt>
                <c:pt idx="4492">
                  <c:v>22.51</c:v>
                </c:pt>
                <c:pt idx="4493">
                  <c:v>22.57</c:v>
                </c:pt>
                <c:pt idx="4494">
                  <c:v>22.64</c:v>
                </c:pt>
                <c:pt idx="4495">
                  <c:v>22.610000000000003</c:v>
                </c:pt>
                <c:pt idx="4496">
                  <c:v>22.7</c:v>
                </c:pt>
                <c:pt idx="4497">
                  <c:v>22.6</c:v>
                </c:pt>
                <c:pt idx="4498">
                  <c:v>22.830000000000002</c:v>
                </c:pt>
                <c:pt idx="4499">
                  <c:v>23.110000000000003</c:v>
                </c:pt>
                <c:pt idx="4500">
                  <c:v>23.27</c:v>
                </c:pt>
                <c:pt idx="4501">
                  <c:v>23.17</c:v>
                </c:pt>
                <c:pt idx="4502">
                  <c:v>23.25</c:v>
                </c:pt>
                <c:pt idx="4503">
                  <c:v>23.41</c:v>
                </c:pt>
                <c:pt idx="4504">
                  <c:v>23.479999999999997</c:v>
                </c:pt>
                <c:pt idx="4505">
                  <c:v>23.610000000000003</c:v>
                </c:pt>
                <c:pt idx="4506">
                  <c:v>23.62</c:v>
                </c:pt>
                <c:pt idx="4507">
                  <c:v>23.69</c:v>
                </c:pt>
                <c:pt idx="4508">
                  <c:v>23.53</c:v>
                </c:pt>
                <c:pt idx="4509">
                  <c:v>23.62</c:v>
                </c:pt>
                <c:pt idx="4510">
                  <c:v>23.74</c:v>
                </c:pt>
                <c:pt idx="4511">
                  <c:v>23.74</c:v>
                </c:pt>
                <c:pt idx="4512">
                  <c:v>23.9</c:v>
                </c:pt>
                <c:pt idx="4513">
                  <c:v>23.9</c:v>
                </c:pt>
                <c:pt idx="4514">
                  <c:v>23.97</c:v>
                </c:pt>
                <c:pt idx="4515">
                  <c:v>23.959999999999997</c:v>
                </c:pt>
                <c:pt idx="4516">
                  <c:v>24.02</c:v>
                </c:pt>
                <c:pt idx="4517">
                  <c:v>24.03</c:v>
                </c:pt>
                <c:pt idx="4518">
                  <c:v>23.97</c:v>
                </c:pt>
                <c:pt idx="4519">
                  <c:v>23.88</c:v>
                </c:pt>
                <c:pt idx="4520">
                  <c:v>23.779999999999998</c:v>
                </c:pt>
                <c:pt idx="4521">
                  <c:v>23.650000000000002</c:v>
                </c:pt>
                <c:pt idx="4522">
                  <c:v>23.54</c:v>
                </c:pt>
                <c:pt idx="4523">
                  <c:v>23.52</c:v>
                </c:pt>
                <c:pt idx="4524">
                  <c:v>23.439999999999998</c:v>
                </c:pt>
                <c:pt idx="4525">
                  <c:v>23.330000000000002</c:v>
                </c:pt>
                <c:pt idx="4526">
                  <c:v>23.47</c:v>
                </c:pt>
                <c:pt idx="4527">
                  <c:v>23.36</c:v>
                </c:pt>
                <c:pt idx="4528">
                  <c:v>23.29</c:v>
                </c:pt>
                <c:pt idx="4529">
                  <c:v>23.259999999999998</c:v>
                </c:pt>
                <c:pt idx="4530">
                  <c:v>23.51</c:v>
                </c:pt>
                <c:pt idx="4531">
                  <c:v>23.610000000000003</c:v>
                </c:pt>
                <c:pt idx="4532">
                  <c:v>23.62</c:v>
                </c:pt>
                <c:pt idx="4533">
                  <c:v>23.73</c:v>
                </c:pt>
                <c:pt idx="4534">
                  <c:v>23.810000000000002</c:v>
                </c:pt>
                <c:pt idx="4535">
                  <c:v>23.86</c:v>
                </c:pt>
                <c:pt idx="4536">
                  <c:v>23.9</c:v>
                </c:pt>
                <c:pt idx="4537">
                  <c:v>23.84</c:v>
                </c:pt>
                <c:pt idx="4538">
                  <c:v>23.479999999999997</c:v>
                </c:pt>
                <c:pt idx="4539">
                  <c:v>23.24</c:v>
                </c:pt>
                <c:pt idx="4540">
                  <c:v>23.22</c:v>
                </c:pt>
                <c:pt idx="4541">
                  <c:v>23.12</c:v>
                </c:pt>
                <c:pt idx="4542">
                  <c:v>23.259999999999998</c:v>
                </c:pt>
                <c:pt idx="4543">
                  <c:v>23.110000000000003</c:v>
                </c:pt>
                <c:pt idx="4544">
                  <c:v>23.14</c:v>
                </c:pt>
                <c:pt idx="4545">
                  <c:v>23.08</c:v>
                </c:pt>
                <c:pt idx="4546">
                  <c:v>23.22</c:v>
                </c:pt>
                <c:pt idx="4547">
                  <c:v>23.45</c:v>
                </c:pt>
                <c:pt idx="4548">
                  <c:v>23.39</c:v>
                </c:pt>
                <c:pt idx="4549">
                  <c:v>23.19</c:v>
                </c:pt>
                <c:pt idx="4550">
                  <c:v>23.110000000000003</c:v>
                </c:pt>
                <c:pt idx="4551">
                  <c:v>23.07</c:v>
                </c:pt>
                <c:pt idx="4552">
                  <c:v>23.12</c:v>
                </c:pt>
                <c:pt idx="4553">
                  <c:v>23.23</c:v>
                </c:pt>
                <c:pt idx="4554">
                  <c:v>23.24</c:v>
                </c:pt>
                <c:pt idx="4555">
                  <c:v>23.19</c:v>
                </c:pt>
                <c:pt idx="4556">
                  <c:v>23.419999999999998</c:v>
                </c:pt>
                <c:pt idx="4557">
                  <c:v>23.55</c:v>
                </c:pt>
                <c:pt idx="4558">
                  <c:v>23.56</c:v>
                </c:pt>
                <c:pt idx="4559">
                  <c:v>23.68</c:v>
                </c:pt>
                <c:pt idx="4560">
                  <c:v>23.75</c:v>
                </c:pt>
                <c:pt idx="4561">
                  <c:v>23.72</c:v>
                </c:pt>
                <c:pt idx="4562">
                  <c:v>23.57</c:v>
                </c:pt>
                <c:pt idx="4563">
                  <c:v>23.38</c:v>
                </c:pt>
                <c:pt idx="4564">
                  <c:v>23.439999999999998</c:v>
                </c:pt>
                <c:pt idx="4565">
                  <c:v>23.41</c:v>
                </c:pt>
                <c:pt idx="4566">
                  <c:v>23.53</c:v>
                </c:pt>
                <c:pt idx="4567">
                  <c:v>23.49</c:v>
                </c:pt>
                <c:pt idx="4568">
                  <c:v>23.330000000000002</c:v>
                </c:pt>
                <c:pt idx="4569">
                  <c:v>23.24</c:v>
                </c:pt>
                <c:pt idx="4570">
                  <c:v>23.279999999999998</c:v>
                </c:pt>
                <c:pt idx="4571">
                  <c:v>23.29</c:v>
                </c:pt>
                <c:pt idx="4572">
                  <c:v>23.29</c:v>
                </c:pt>
                <c:pt idx="4573">
                  <c:v>23.14</c:v>
                </c:pt>
                <c:pt idx="4574">
                  <c:v>23.14</c:v>
                </c:pt>
                <c:pt idx="4575">
                  <c:v>22.979999999999997</c:v>
                </c:pt>
                <c:pt idx="4576">
                  <c:v>22.95</c:v>
                </c:pt>
                <c:pt idx="4577">
                  <c:v>22.959999999999997</c:v>
                </c:pt>
                <c:pt idx="4578">
                  <c:v>22.810000000000002</c:v>
                </c:pt>
                <c:pt idx="4579">
                  <c:v>22.55</c:v>
                </c:pt>
                <c:pt idx="4580">
                  <c:v>22.58</c:v>
                </c:pt>
                <c:pt idx="4581">
                  <c:v>22.45</c:v>
                </c:pt>
                <c:pt idx="4582">
                  <c:v>22.439999999999998</c:v>
                </c:pt>
                <c:pt idx="4583">
                  <c:v>22.59</c:v>
                </c:pt>
                <c:pt idx="4584">
                  <c:v>22.9</c:v>
                </c:pt>
                <c:pt idx="4585">
                  <c:v>22.979999999999997</c:v>
                </c:pt>
                <c:pt idx="4586">
                  <c:v>22.99</c:v>
                </c:pt>
                <c:pt idx="4587">
                  <c:v>23.07</c:v>
                </c:pt>
                <c:pt idx="4588">
                  <c:v>22.99</c:v>
                </c:pt>
                <c:pt idx="4589">
                  <c:v>23.17</c:v>
                </c:pt>
                <c:pt idx="4590">
                  <c:v>23.29</c:v>
                </c:pt>
                <c:pt idx="4591">
                  <c:v>23.25</c:v>
                </c:pt>
                <c:pt idx="4592">
                  <c:v>23.14</c:v>
                </c:pt>
                <c:pt idx="4593">
                  <c:v>23.04</c:v>
                </c:pt>
                <c:pt idx="4594">
                  <c:v>23.2</c:v>
                </c:pt>
                <c:pt idx="4595">
                  <c:v>23.330000000000002</c:v>
                </c:pt>
                <c:pt idx="4596">
                  <c:v>23.419999999999998</c:v>
                </c:pt>
                <c:pt idx="4597">
                  <c:v>23.09</c:v>
                </c:pt>
                <c:pt idx="4598">
                  <c:v>23.09</c:v>
                </c:pt>
                <c:pt idx="4599">
                  <c:v>23.330000000000002</c:v>
                </c:pt>
                <c:pt idx="4600">
                  <c:v>23.55</c:v>
                </c:pt>
                <c:pt idx="4601">
                  <c:v>23.6</c:v>
                </c:pt>
                <c:pt idx="4602">
                  <c:v>23.72</c:v>
                </c:pt>
                <c:pt idx="4603">
                  <c:v>23.79</c:v>
                </c:pt>
                <c:pt idx="4604">
                  <c:v>23.759999999999998</c:v>
                </c:pt>
                <c:pt idx="4605">
                  <c:v>23.67</c:v>
                </c:pt>
                <c:pt idx="4606">
                  <c:v>23.67</c:v>
                </c:pt>
                <c:pt idx="4607">
                  <c:v>23.8</c:v>
                </c:pt>
                <c:pt idx="4608">
                  <c:v>23.77</c:v>
                </c:pt>
                <c:pt idx="4609">
                  <c:v>23.56</c:v>
                </c:pt>
                <c:pt idx="4610">
                  <c:v>23.49</c:v>
                </c:pt>
                <c:pt idx="4611">
                  <c:v>23.54</c:v>
                </c:pt>
                <c:pt idx="4612">
                  <c:v>23.67</c:v>
                </c:pt>
                <c:pt idx="4613">
                  <c:v>23.91</c:v>
                </c:pt>
                <c:pt idx="4614">
                  <c:v>24.04</c:v>
                </c:pt>
                <c:pt idx="4615">
                  <c:v>24.1</c:v>
                </c:pt>
                <c:pt idx="4616">
                  <c:v>24.07</c:v>
                </c:pt>
                <c:pt idx="4617">
                  <c:v>23.979999999999997</c:v>
                </c:pt>
                <c:pt idx="4618">
                  <c:v>23.91</c:v>
                </c:pt>
                <c:pt idx="4619">
                  <c:v>23.85</c:v>
                </c:pt>
                <c:pt idx="4620">
                  <c:v>23.87</c:v>
                </c:pt>
                <c:pt idx="4621">
                  <c:v>23.6</c:v>
                </c:pt>
                <c:pt idx="4622">
                  <c:v>23.41</c:v>
                </c:pt>
                <c:pt idx="4623">
                  <c:v>23.439999999999998</c:v>
                </c:pt>
                <c:pt idx="4624">
                  <c:v>23.439999999999998</c:v>
                </c:pt>
                <c:pt idx="4625">
                  <c:v>23.630000000000003</c:v>
                </c:pt>
                <c:pt idx="4626">
                  <c:v>23.74</c:v>
                </c:pt>
                <c:pt idx="4627">
                  <c:v>23.77</c:v>
                </c:pt>
                <c:pt idx="4628">
                  <c:v>23.759999999999998</c:v>
                </c:pt>
                <c:pt idx="4629">
                  <c:v>23.62</c:v>
                </c:pt>
                <c:pt idx="4630">
                  <c:v>23.67</c:v>
                </c:pt>
                <c:pt idx="4631">
                  <c:v>23.64</c:v>
                </c:pt>
                <c:pt idx="4632">
                  <c:v>23.43</c:v>
                </c:pt>
                <c:pt idx="4633">
                  <c:v>23.19</c:v>
                </c:pt>
                <c:pt idx="4634">
                  <c:v>23.130000000000003</c:v>
                </c:pt>
                <c:pt idx="4635">
                  <c:v>23.06</c:v>
                </c:pt>
                <c:pt idx="4636">
                  <c:v>23.2</c:v>
                </c:pt>
                <c:pt idx="4637">
                  <c:v>23.41</c:v>
                </c:pt>
                <c:pt idx="4638">
                  <c:v>23.39</c:v>
                </c:pt>
                <c:pt idx="4639">
                  <c:v>23.3</c:v>
                </c:pt>
                <c:pt idx="4640">
                  <c:v>23.49</c:v>
                </c:pt>
                <c:pt idx="4641">
                  <c:v>23.479999999999997</c:v>
                </c:pt>
                <c:pt idx="4642">
                  <c:v>23.72</c:v>
                </c:pt>
                <c:pt idx="4643">
                  <c:v>24.02</c:v>
                </c:pt>
                <c:pt idx="4644">
                  <c:v>24.04</c:v>
                </c:pt>
                <c:pt idx="4645">
                  <c:v>24.06</c:v>
                </c:pt>
                <c:pt idx="4646">
                  <c:v>24.150000000000002</c:v>
                </c:pt>
                <c:pt idx="4647">
                  <c:v>24.05</c:v>
                </c:pt>
                <c:pt idx="4648">
                  <c:v>23.85</c:v>
                </c:pt>
                <c:pt idx="4649">
                  <c:v>23.66</c:v>
                </c:pt>
                <c:pt idx="4650">
                  <c:v>23.39</c:v>
                </c:pt>
                <c:pt idx="4651">
                  <c:v>23.07</c:v>
                </c:pt>
                <c:pt idx="4652">
                  <c:v>22.9</c:v>
                </c:pt>
                <c:pt idx="4653">
                  <c:v>22.630000000000003</c:v>
                </c:pt>
                <c:pt idx="4654">
                  <c:v>22.49</c:v>
                </c:pt>
                <c:pt idx="4655">
                  <c:v>22.43</c:v>
                </c:pt>
                <c:pt idx="4656">
                  <c:v>22.4</c:v>
                </c:pt>
                <c:pt idx="4657">
                  <c:v>22.330000000000002</c:v>
                </c:pt>
                <c:pt idx="4658">
                  <c:v>22.279999999999998</c:v>
                </c:pt>
                <c:pt idx="4659">
                  <c:v>22.35</c:v>
                </c:pt>
                <c:pt idx="4660">
                  <c:v>22.6</c:v>
                </c:pt>
                <c:pt idx="4661">
                  <c:v>22.779999999999998</c:v>
                </c:pt>
                <c:pt idx="4662">
                  <c:v>22.93</c:v>
                </c:pt>
                <c:pt idx="4663">
                  <c:v>22.939999999999998</c:v>
                </c:pt>
                <c:pt idx="4664">
                  <c:v>23.01</c:v>
                </c:pt>
                <c:pt idx="4665">
                  <c:v>23</c:v>
                </c:pt>
                <c:pt idx="4666">
                  <c:v>23.21</c:v>
                </c:pt>
                <c:pt idx="4667">
                  <c:v>23.310000000000002</c:v>
                </c:pt>
                <c:pt idx="4668">
                  <c:v>23.25</c:v>
                </c:pt>
                <c:pt idx="4669">
                  <c:v>23.03</c:v>
                </c:pt>
                <c:pt idx="4670">
                  <c:v>23.1</c:v>
                </c:pt>
                <c:pt idx="4671">
                  <c:v>23.310000000000002</c:v>
                </c:pt>
                <c:pt idx="4672">
                  <c:v>23.37</c:v>
                </c:pt>
                <c:pt idx="4673">
                  <c:v>23.45</c:v>
                </c:pt>
                <c:pt idx="4674">
                  <c:v>23.41</c:v>
                </c:pt>
                <c:pt idx="4675">
                  <c:v>23.45</c:v>
                </c:pt>
                <c:pt idx="4676">
                  <c:v>23.34</c:v>
                </c:pt>
                <c:pt idx="4677">
                  <c:v>23.330000000000002</c:v>
                </c:pt>
                <c:pt idx="4678">
                  <c:v>23.4</c:v>
                </c:pt>
                <c:pt idx="4679">
                  <c:v>23.5</c:v>
                </c:pt>
                <c:pt idx="4680">
                  <c:v>23.51</c:v>
                </c:pt>
                <c:pt idx="4681">
                  <c:v>23.38</c:v>
                </c:pt>
                <c:pt idx="4682">
                  <c:v>23.21</c:v>
                </c:pt>
                <c:pt idx="4683">
                  <c:v>23.06</c:v>
                </c:pt>
                <c:pt idx="4684">
                  <c:v>23.110000000000003</c:v>
                </c:pt>
                <c:pt idx="4685">
                  <c:v>23.04</c:v>
                </c:pt>
                <c:pt idx="4686">
                  <c:v>23.2</c:v>
                </c:pt>
                <c:pt idx="4687">
                  <c:v>23.23</c:v>
                </c:pt>
                <c:pt idx="4688">
                  <c:v>23.19</c:v>
                </c:pt>
                <c:pt idx="4689">
                  <c:v>23.29</c:v>
                </c:pt>
                <c:pt idx="4690">
                  <c:v>23.32</c:v>
                </c:pt>
                <c:pt idx="4691">
                  <c:v>23.35</c:v>
                </c:pt>
                <c:pt idx="4692">
                  <c:v>23.49</c:v>
                </c:pt>
                <c:pt idx="4693">
                  <c:v>23.58</c:v>
                </c:pt>
                <c:pt idx="4694">
                  <c:v>23.64</c:v>
                </c:pt>
                <c:pt idx="4695">
                  <c:v>23.479999999999997</c:v>
                </c:pt>
                <c:pt idx="4696">
                  <c:v>23.7</c:v>
                </c:pt>
                <c:pt idx="4697">
                  <c:v>23.82</c:v>
                </c:pt>
                <c:pt idx="4698">
                  <c:v>23.85</c:v>
                </c:pt>
                <c:pt idx="4699">
                  <c:v>23.71</c:v>
                </c:pt>
                <c:pt idx="4700">
                  <c:v>23.68</c:v>
                </c:pt>
                <c:pt idx="4701">
                  <c:v>23.68</c:v>
                </c:pt>
                <c:pt idx="4702">
                  <c:v>23.71</c:v>
                </c:pt>
                <c:pt idx="4703">
                  <c:v>23.91</c:v>
                </c:pt>
                <c:pt idx="4704">
                  <c:v>23.979999999999997</c:v>
                </c:pt>
                <c:pt idx="4705">
                  <c:v>23.87</c:v>
                </c:pt>
                <c:pt idx="4706">
                  <c:v>23.71</c:v>
                </c:pt>
                <c:pt idx="4707">
                  <c:v>23.75</c:v>
                </c:pt>
                <c:pt idx="4708">
                  <c:v>23.74</c:v>
                </c:pt>
                <c:pt idx="4709">
                  <c:v>23.93</c:v>
                </c:pt>
                <c:pt idx="4710">
                  <c:v>24.03</c:v>
                </c:pt>
                <c:pt idx="4711">
                  <c:v>23.8</c:v>
                </c:pt>
                <c:pt idx="4712">
                  <c:v>23.68</c:v>
                </c:pt>
                <c:pt idx="4713">
                  <c:v>23.88</c:v>
                </c:pt>
                <c:pt idx="4714">
                  <c:v>24.05</c:v>
                </c:pt>
                <c:pt idx="4715">
                  <c:v>24.330000000000002</c:v>
                </c:pt>
                <c:pt idx="4716">
                  <c:v>24.21</c:v>
                </c:pt>
                <c:pt idx="4717">
                  <c:v>23.89</c:v>
                </c:pt>
                <c:pt idx="4718">
                  <c:v>23.93</c:v>
                </c:pt>
                <c:pt idx="4719">
                  <c:v>23.73</c:v>
                </c:pt>
                <c:pt idx="4720">
                  <c:v>23.67</c:v>
                </c:pt>
                <c:pt idx="4721">
                  <c:v>23.419999999999998</c:v>
                </c:pt>
                <c:pt idx="4722">
                  <c:v>23.36</c:v>
                </c:pt>
                <c:pt idx="4723">
                  <c:v>23.39</c:v>
                </c:pt>
                <c:pt idx="4724">
                  <c:v>23.459999999999997</c:v>
                </c:pt>
                <c:pt idx="4725">
                  <c:v>23.6</c:v>
                </c:pt>
                <c:pt idx="4726">
                  <c:v>23.59</c:v>
                </c:pt>
                <c:pt idx="4727">
                  <c:v>23.86</c:v>
                </c:pt>
                <c:pt idx="4728">
                  <c:v>23.75</c:v>
                </c:pt>
                <c:pt idx="4729">
                  <c:v>23.79</c:v>
                </c:pt>
                <c:pt idx="4730">
                  <c:v>23.86</c:v>
                </c:pt>
                <c:pt idx="4731">
                  <c:v>23.97</c:v>
                </c:pt>
                <c:pt idx="4732">
                  <c:v>23.919999999999998</c:v>
                </c:pt>
                <c:pt idx="4733">
                  <c:v>23.97</c:v>
                </c:pt>
                <c:pt idx="4734">
                  <c:v>23.7</c:v>
                </c:pt>
                <c:pt idx="4735">
                  <c:v>23.439999999999998</c:v>
                </c:pt>
                <c:pt idx="4736">
                  <c:v>23.3</c:v>
                </c:pt>
                <c:pt idx="4737">
                  <c:v>23.14</c:v>
                </c:pt>
                <c:pt idx="4738">
                  <c:v>23.29</c:v>
                </c:pt>
                <c:pt idx="4739">
                  <c:v>23.25</c:v>
                </c:pt>
                <c:pt idx="4740">
                  <c:v>23.29</c:v>
                </c:pt>
                <c:pt idx="4741">
                  <c:v>23.4</c:v>
                </c:pt>
                <c:pt idx="4742">
                  <c:v>23.37</c:v>
                </c:pt>
                <c:pt idx="4743">
                  <c:v>23.59</c:v>
                </c:pt>
                <c:pt idx="4744">
                  <c:v>23.62</c:v>
                </c:pt>
                <c:pt idx="4745">
                  <c:v>23.53</c:v>
                </c:pt>
                <c:pt idx="4746">
                  <c:v>23.56</c:v>
                </c:pt>
                <c:pt idx="4747">
                  <c:v>23.330000000000002</c:v>
                </c:pt>
                <c:pt idx="4748">
                  <c:v>23.259999999999998</c:v>
                </c:pt>
                <c:pt idx="4749">
                  <c:v>23.25</c:v>
                </c:pt>
                <c:pt idx="4750">
                  <c:v>23.3</c:v>
                </c:pt>
                <c:pt idx="4751">
                  <c:v>23.12</c:v>
                </c:pt>
                <c:pt idx="4752">
                  <c:v>22.89</c:v>
                </c:pt>
                <c:pt idx="4753">
                  <c:v>22.99</c:v>
                </c:pt>
                <c:pt idx="4754">
                  <c:v>22.85</c:v>
                </c:pt>
                <c:pt idx="4755">
                  <c:v>22.87</c:v>
                </c:pt>
                <c:pt idx="4756">
                  <c:v>22.95</c:v>
                </c:pt>
                <c:pt idx="4757">
                  <c:v>23.04</c:v>
                </c:pt>
                <c:pt idx="4758">
                  <c:v>22.979999999999997</c:v>
                </c:pt>
                <c:pt idx="4759">
                  <c:v>23.06</c:v>
                </c:pt>
                <c:pt idx="4760">
                  <c:v>23.1</c:v>
                </c:pt>
                <c:pt idx="4761">
                  <c:v>23.2</c:v>
                </c:pt>
                <c:pt idx="4762">
                  <c:v>23.279999999999998</c:v>
                </c:pt>
                <c:pt idx="4763">
                  <c:v>23.29</c:v>
                </c:pt>
                <c:pt idx="4764">
                  <c:v>23.12</c:v>
                </c:pt>
                <c:pt idx="4765">
                  <c:v>23.03</c:v>
                </c:pt>
                <c:pt idx="4766">
                  <c:v>23.09</c:v>
                </c:pt>
                <c:pt idx="4767">
                  <c:v>23.16</c:v>
                </c:pt>
                <c:pt idx="4768">
                  <c:v>23.2</c:v>
                </c:pt>
                <c:pt idx="4769">
                  <c:v>23.150000000000002</c:v>
                </c:pt>
                <c:pt idx="4770">
                  <c:v>22.9</c:v>
                </c:pt>
                <c:pt idx="4771">
                  <c:v>22.73</c:v>
                </c:pt>
                <c:pt idx="4772">
                  <c:v>22.53</c:v>
                </c:pt>
                <c:pt idx="4773">
                  <c:v>22.52</c:v>
                </c:pt>
                <c:pt idx="4774">
                  <c:v>22.43</c:v>
                </c:pt>
                <c:pt idx="4775">
                  <c:v>22.479999999999997</c:v>
                </c:pt>
                <c:pt idx="4776">
                  <c:v>22.47</c:v>
                </c:pt>
                <c:pt idx="4777">
                  <c:v>22.5</c:v>
                </c:pt>
                <c:pt idx="4778">
                  <c:v>22.55</c:v>
                </c:pt>
                <c:pt idx="4779">
                  <c:v>22.69</c:v>
                </c:pt>
                <c:pt idx="4780">
                  <c:v>22.650000000000002</c:v>
                </c:pt>
                <c:pt idx="4781">
                  <c:v>22.58</c:v>
                </c:pt>
                <c:pt idx="4782">
                  <c:v>22.75</c:v>
                </c:pt>
                <c:pt idx="4783">
                  <c:v>22.86</c:v>
                </c:pt>
                <c:pt idx="4784">
                  <c:v>22.939999999999998</c:v>
                </c:pt>
                <c:pt idx="4785">
                  <c:v>23.02</c:v>
                </c:pt>
                <c:pt idx="4786">
                  <c:v>23.21</c:v>
                </c:pt>
                <c:pt idx="4787">
                  <c:v>23.21</c:v>
                </c:pt>
                <c:pt idx="4788">
                  <c:v>23.34</c:v>
                </c:pt>
                <c:pt idx="4789">
                  <c:v>23.47</c:v>
                </c:pt>
                <c:pt idx="4790">
                  <c:v>23.6</c:v>
                </c:pt>
                <c:pt idx="4791">
                  <c:v>23.610000000000003</c:v>
                </c:pt>
                <c:pt idx="4792">
                  <c:v>23.64</c:v>
                </c:pt>
                <c:pt idx="4793">
                  <c:v>23.64</c:v>
                </c:pt>
                <c:pt idx="4794">
                  <c:v>23.650000000000002</c:v>
                </c:pt>
                <c:pt idx="4795">
                  <c:v>23.73</c:v>
                </c:pt>
                <c:pt idx="4796">
                  <c:v>23.8</c:v>
                </c:pt>
                <c:pt idx="4797">
                  <c:v>24</c:v>
                </c:pt>
                <c:pt idx="4798">
                  <c:v>24.12</c:v>
                </c:pt>
                <c:pt idx="4799">
                  <c:v>24.17</c:v>
                </c:pt>
                <c:pt idx="4800">
                  <c:v>24.01</c:v>
                </c:pt>
                <c:pt idx="4801">
                  <c:v>23.779999999999998</c:v>
                </c:pt>
                <c:pt idx="4802">
                  <c:v>23.830000000000002</c:v>
                </c:pt>
                <c:pt idx="4803">
                  <c:v>23.88</c:v>
                </c:pt>
                <c:pt idx="4804">
                  <c:v>23.85</c:v>
                </c:pt>
                <c:pt idx="4805">
                  <c:v>23.630000000000003</c:v>
                </c:pt>
                <c:pt idx="4806">
                  <c:v>23.54</c:v>
                </c:pt>
                <c:pt idx="4807">
                  <c:v>23.779999999999998</c:v>
                </c:pt>
                <c:pt idx="4808">
                  <c:v>23.84</c:v>
                </c:pt>
                <c:pt idx="4809">
                  <c:v>23.8</c:v>
                </c:pt>
                <c:pt idx="4810">
                  <c:v>23.759999999999998</c:v>
                </c:pt>
                <c:pt idx="4811">
                  <c:v>23.650000000000002</c:v>
                </c:pt>
                <c:pt idx="4812">
                  <c:v>23.47</c:v>
                </c:pt>
                <c:pt idx="4813">
                  <c:v>23.5</c:v>
                </c:pt>
                <c:pt idx="4814">
                  <c:v>23.630000000000003</c:v>
                </c:pt>
                <c:pt idx="4815">
                  <c:v>23.59</c:v>
                </c:pt>
                <c:pt idx="4816">
                  <c:v>23.39</c:v>
                </c:pt>
                <c:pt idx="4817">
                  <c:v>23.25</c:v>
                </c:pt>
                <c:pt idx="4818">
                  <c:v>23.279999999999998</c:v>
                </c:pt>
                <c:pt idx="4819">
                  <c:v>23.22</c:v>
                </c:pt>
                <c:pt idx="4820">
                  <c:v>23.41</c:v>
                </c:pt>
                <c:pt idx="4821">
                  <c:v>23.51</c:v>
                </c:pt>
                <c:pt idx="4822">
                  <c:v>23.54</c:v>
                </c:pt>
                <c:pt idx="4823">
                  <c:v>23.82</c:v>
                </c:pt>
                <c:pt idx="4824">
                  <c:v>23.7</c:v>
                </c:pt>
                <c:pt idx="4825">
                  <c:v>24.05</c:v>
                </c:pt>
                <c:pt idx="4826">
                  <c:v>24.34</c:v>
                </c:pt>
                <c:pt idx="4827">
                  <c:v>24.2</c:v>
                </c:pt>
                <c:pt idx="4828">
                  <c:v>24.35</c:v>
                </c:pt>
                <c:pt idx="4829">
                  <c:v>24.259999999999998</c:v>
                </c:pt>
                <c:pt idx="4830">
                  <c:v>24.1</c:v>
                </c:pt>
                <c:pt idx="4831">
                  <c:v>24.07</c:v>
                </c:pt>
                <c:pt idx="4832">
                  <c:v>24.14</c:v>
                </c:pt>
                <c:pt idx="4833">
                  <c:v>24.18</c:v>
                </c:pt>
                <c:pt idx="4834">
                  <c:v>23.97</c:v>
                </c:pt>
                <c:pt idx="4835">
                  <c:v>23.74</c:v>
                </c:pt>
                <c:pt idx="4836">
                  <c:v>23.55</c:v>
                </c:pt>
                <c:pt idx="4837">
                  <c:v>23.57</c:v>
                </c:pt>
                <c:pt idx="4838">
                  <c:v>23.62</c:v>
                </c:pt>
                <c:pt idx="4839">
                  <c:v>23.67</c:v>
                </c:pt>
                <c:pt idx="4840">
                  <c:v>23.6</c:v>
                </c:pt>
                <c:pt idx="4841">
                  <c:v>23.52</c:v>
                </c:pt>
                <c:pt idx="4842">
                  <c:v>23.479999999999997</c:v>
                </c:pt>
                <c:pt idx="4843">
                  <c:v>23.419999999999998</c:v>
                </c:pt>
                <c:pt idx="4844">
                  <c:v>23.52</c:v>
                </c:pt>
                <c:pt idx="4845">
                  <c:v>23.610000000000003</c:v>
                </c:pt>
                <c:pt idx="4846">
                  <c:v>23.64</c:v>
                </c:pt>
                <c:pt idx="4847">
                  <c:v>23.39</c:v>
                </c:pt>
                <c:pt idx="4848">
                  <c:v>23.18</c:v>
                </c:pt>
                <c:pt idx="4849">
                  <c:v>23.07</c:v>
                </c:pt>
                <c:pt idx="4850">
                  <c:v>23.09</c:v>
                </c:pt>
                <c:pt idx="4851">
                  <c:v>23.310000000000002</c:v>
                </c:pt>
                <c:pt idx="4852">
                  <c:v>23.23</c:v>
                </c:pt>
                <c:pt idx="4853">
                  <c:v>23.43</c:v>
                </c:pt>
                <c:pt idx="4854">
                  <c:v>23.45</c:v>
                </c:pt>
                <c:pt idx="4855">
                  <c:v>23.45</c:v>
                </c:pt>
                <c:pt idx="4856">
                  <c:v>23.41</c:v>
                </c:pt>
                <c:pt idx="4857">
                  <c:v>23.35</c:v>
                </c:pt>
                <c:pt idx="4858">
                  <c:v>23.04</c:v>
                </c:pt>
                <c:pt idx="4859">
                  <c:v>22.73</c:v>
                </c:pt>
                <c:pt idx="4860">
                  <c:v>22.74</c:v>
                </c:pt>
                <c:pt idx="4861">
                  <c:v>22.77</c:v>
                </c:pt>
                <c:pt idx="4862">
                  <c:v>22.830000000000002</c:v>
                </c:pt>
                <c:pt idx="4863">
                  <c:v>22.97</c:v>
                </c:pt>
                <c:pt idx="4864">
                  <c:v>22.95</c:v>
                </c:pt>
                <c:pt idx="4865">
                  <c:v>22.979999999999997</c:v>
                </c:pt>
                <c:pt idx="4866">
                  <c:v>22.919999999999998</c:v>
                </c:pt>
                <c:pt idx="4867">
                  <c:v>23.21</c:v>
                </c:pt>
                <c:pt idx="4868">
                  <c:v>23.330000000000002</c:v>
                </c:pt>
                <c:pt idx="4869">
                  <c:v>23.4</c:v>
                </c:pt>
                <c:pt idx="4870">
                  <c:v>23.4</c:v>
                </c:pt>
                <c:pt idx="4871">
                  <c:v>23.18</c:v>
                </c:pt>
                <c:pt idx="4872">
                  <c:v>23.29</c:v>
                </c:pt>
                <c:pt idx="4873">
                  <c:v>23.47</c:v>
                </c:pt>
                <c:pt idx="4874">
                  <c:v>23.64</c:v>
                </c:pt>
                <c:pt idx="4875">
                  <c:v>23.8</c:v>
                </c:pt>
                <c:pt idx="4876">
                  <c:v>23.89</c:v>
                </c:pt>
                <c:pt idx="4877">
                  <c:v>23.810000000000002</c:v>
                </c:pt>
                <c:pt idx="4878">
                  <c:v>23.7</c:v>
                </c:pt>
                <c:pt idx="4879">
                  <c:v>23.610000000000003</c:v>
                </c:pt>
                <c:pt idx="4880">
                  <c:v>23.79</c:v>
                </c:pt>
                <c:pt idx="4881">
                  <c:v>23.73</c:v>
                </c:pt>
                <c:pt idx="4882">
                  <c:v>23.71</c:v>
                </c:pt>
                <c:pt idx="4883">
                  <c:v>23.47</c:v>
                </c:pt>
                <c:pt idx="4884">
                  <c:v>23.39</c:v>
                </c:pt>
                <c:pt idx="4885">
                  <c:v>23.55</c:v>
                </c:pt>
                <c:pt idx="4886">
                  <c:v>23.74</c:v>
                </c:pt>
                <c:pt idx="4887">
                  <c:v>23.830000000000002</c:v>
                </c:pt>
                <c:pt idx="4888">
                  <c:v>23.59</c:v>
                </c:pt>
                <c:pt idx="4889">
                  <c:v>23.330000000000002</c:v>
                </c:pt>
                <c:pt idx="4890">
                  <c:v>23.14</c:v>
                </c:pt>
                <c:pt idx="4891">
                  <c:v>23.08</c:v>
                </c:pt>
                <c:pt idx="4892">
                  <c:v>23.19</c:v>
                </c:pt>
                <c:pt idx="4893">
                  <c:v>23.419999999999998</c:v>
                </c:pt>
                <c:pt idx="4894">
                  <c:v>23.45</c:v>
                </c:pt>
                <c:pt idx="4895">
                  <c:v>23.41</c:v>
                </c:pt>
                <c:pt idx="4896">
                  <c:v>23.49</c:v>
                </c:pt>
                <c:pt idx="4897">
                  <c:v>23.45</c:v>
                </c:pt>
                <c:pt idx="4898">
                  <c:v>23.71</c:v>
                </c:pt>
                <c:pt idx="4899">
                  <c:v>23.86</c:v>
                </c:pt>
                <c:pt idx="4900">
                  <c:v>23.73</c:v>
                </c:pt>
                <c:pt idx="4901">
                  <c:v>23.79</c:v>
                </c:pt>
                <c:pt idx="4902">
                  <c:v>23.55</c:v>
                </c:pt>
                <c:pt idx="4903">
                  <c:v>23.71</c:v>
                </c:pt>
                <c:pt idx="4904">
                  <c:v>23.86</c:v>
                </c:pt>
                <c:pt idx="4905">
                  <c:v>23.88</c:v>
                </c:pt>
                <c:pt idx="4906">
                  <c:v>23.75</c:v>
                </c:pt>
                <c:pt idx="4907">
                  <c:v>23.630000000000003</c:v>
                </c:pt>
                <c:pt idx="4908">
                  <c:v>23.52</c:v>
                </c:pt>
                <c:pt idx="4909">
                  <c:v>23.58</c:v>
                </c:pt>
                <c:pt idx="4910">
                  <c:v>23.650000000000002</c:v>
                </c:pt>
                <c:pt idx="4911">
                  <c:v>23.610000000000003</c:v>
                </c:pt>
                <c:pt idx="4912">
                  <c:v>23.52</c:v>
                </c:pt>
                <c:pt idx="4913">
                  <c:v>23.56</c:v>
                </c:pt>
                <c:pt idx="4914">
                  <c:v>23.630000000000003</c:v>
                </c:pt>
                <c:pt idx="4915">
                  <c:v>23.7</c:v>
                </c:pt>
                <c:pt idx="4916">
                  <c:v>23.79</c:v>
                </c:pt>
                <c:pt idx="4917">
                  <c:v>23.610000000000003</c:v>
                </c:pt>
                <c:pt idx="4918">
                  <c:v>23.310000000000002</c:v>
                </c:pt>
                <c:pt idx="4919">
                  <c:v>23.38</c:v>
                </c:pt>
                <c:pt idx="4920">
                  <c:v>23.52</c:v>
                </c:pt>
                <c:pt idx="4921">
                  <c:v>23.62</c:v>
                </c:pt>
                <c:pt idx="4922">
                  <c:v>23.91</c:v>
                </c:pt>
                <c:pt idx="4923">
                  <c:v>23.79</c:v>
                </c:pt>
                <c:pt idx="4924">
                  <c:v>23.759999999999998</c:v>
                </c:pt>
                <c:pt idx="4925">
                  <c:v>23.6</c:v>
                </c:pt>
                <c:pt idx="4926">
                  <c:v>23.650000000000002</c:v>
                </c:pt>
                <c:pt idx="4927">
                  <c:v>23.82</c:v>
                </c:pt>
                <c:pt idx="4928">
                  <c:v>23.93</c:v>
                </c:pt>
                <c:pt idx="4929">
                  <c:v>23.939999999999998</c:v>
                </c:pt>
                <c:pt idx="4930">
                  <c:v>24.01</c:v>
                </c:pt>
                <c:pt idx="4931">
                  <c:v>23.89</c:v>
                </c:pt>
                <c:pt idx="4932">
                  <c:v>23.830000000000002</c:v>
                </c:pt>
                <c:pt idx="4933">
                  <c:v>23.85</c:v>
                </c:pt>
                <c:pt idx="4934">
                  <c:v>23.75</c:v>
                </c:pt>
                <c:pt idx="4935">
                  <c:v>23.64</c:v>
                </c:pt>
                <c:pt idx="4936">
                  <c:v>23.51</c:v>
                </c:pt>
                <c:pt idx="4937">
                  <c:v>23.439999999999998</c:v>
                </c:pt>
                <c:pt idx="4938">
                  <c:v>23.57</c:v>
                </c:pt>
                <c:pt idx="4939">
                  <c:v>23.479999999999997</c:v>
                </c:pt>
                <c:pt idx="4940">
                  <c:v>23.58</c:v>
                </c:pt>
                <c:pt idx="4941">
                  <c:v>23.41</c:v>
                </c:pt>
                <c:pt idx="4942">
                  <c:v>23.36</c:v>
                </c:pt>
                <c:pt idx="4943">
                  <c:v>23.37</c:v>
                </c:pt>
                <c:pt idx="4944">
                  <c:v>23.35</c:v>
                </c:pt>
                <c:pt idx="4945">
                  <c:v>23.47</c:v>
                </c:pt>
                <c:pt idx="4946">
                  <c:v>23.35</c:v>
                </c:pt>
                <c:pt idx="4947">
                  <c:v>23.5</c:v>
                </c:pt>
                <c:pt idx="4948">
                  <c:v>23.34</c:v>
                </c:pt>
                <c:pt idx="4949">
                  <c:v>23.14</c:v>
                </c:pt>
                <c:pt idx="4950">
                  <c:v>22.979999999999997</c:v>
                </c:pt>
                <c:pt idx="4951">
                  <c:v>22.89</c:v>
                </c:pt>
                <c:pt idx="4952">
                  <c:v>22.88</c:v>
                </c:pt>
                <c:pt idx="4953">
                  <c:v>22.79</c:v>
                </c:pt>
                <c:pt idx="4954">
                  <c:v>22.779999999999998</c:v>
                </c:pt>
                <c:pt idx="4955">
                  <c:v>23.07</c:v>
                </c:pt>
                <c:pt idx="4956">
                  <c:v>23.34</c:v>
                </c:pt>
                <c:pt idx="4957">
                  <c:v>23.439999999999998</c:v>
                </c:pt>
                <c:pt idx="4958">
                  <c:v>23.62</c:v>
                </c:pt>
                <c:pt idx="4959">
                  <c:v>23.75</c:v>
                </c:pt>
                <c:pt idx="4960">
                  <c:v>23.62</c:v>
                </c:pt>
                <c:pt idx="4961">
                  <c:v>23.58</c:v>
                </c:pt>
                <c:pt idx="4962">
                  <c:v>23.49</c:v>
                </c:pt>
                <c:pt idx="4963">
                  <c:v>23.32</c:v>
                </c:pt>
                <c:pt idx="4964">
                  <c:v>23.259999999999998</c:v>
                </c:pt>
                <c:pt idx="4965">
                  <c:v>23.2</c:v>
                </c:pt>
                <c:pt idx="4966">
                  <c:v>22.9</c:v>
                </c:pt>
                <c:pt idx="4967">
                  <c:v>22.79</c:v>
                </c:pt>
                <c:pt idx="4968">
                  <c:v>22.759999999999998</c:v>
                </c:pt>
                <c:pt idx="4969">
                  <c:v>22.72</c:v>
                </c:pt>
                <c:pt idx="4970">
                  <c:v>22.85</c:v>
                </c:pt>
                <c:pt idx="4971">
                  <c:v>22.85</c:v>
                </c:pt>
                <c:pt idx="4972">
                  <c:v>22.939999999999998</c:v>
                </c:pt>
                <c:pt idx="4973">
                  <c:v>22.95</c:v>
                </c:pt>
                <c:pt idx="4974">
                  <c:v>23.19</c:v>
                </c:pt>
                <c:pt idx="4975">
                  <c:v>23.3</c:v>
                </c:pt>
                <c:pt idx="4976">
                  <c:v>23.459999999999997</c:v>
                </c:pt>
                <c:pt idx="4977">
                  <c:v>23.53</c:v>
                </c:pt>
                <c:pt idx="4978">
                  <c:v>23.47</c:v>
                </c:pt>
                <c:pt idx="4979">
                  <c:v>23.35</c:v>
                </c:pt>
                <c:pt idx="4980">
                  <c:v>23.22</c:v>
                </c:pt>
                <c:pt idx="4981">
                  <c:v>23.279999999999998</c:v>
                </c:pt>
                <c:pt idx="4982">
                  <c:v>23.27</c:v>
                </c:pt>
                <c:pt idx="4983">
                  <c:v>23.2</c:v>
                </c:pt>
                <c:pt idx="4984">
                  <c:v>23.21</c:v>
                </c:pt>
                <c:pt idx="4985">
                  <c:v>23.3</c:v>
                </c:pt>
                <c:pt idx="4986">
                  <c:v>23.56</c:v>
                </c:pt>
                <c:pt idx="4987">
                  <c:v>23.71</c:v>
                </c:pt>
                <c:pt idx="4988">
                  <c:v>23.6</c:v>
                </c:pt>
                <c:pt idx="4989">
                  <c:v>23.630000000000003</c:v>
                </c:pt>
                <c:pt idx="4990">
                  <c:v>23.650000000000002</c:v>
                </c:pt>
                <c:pt idx="4991">
                  <c:v>23.57</c:v>
                </c:pt>
                <c:pt idx="4992">
                  <c:v>23.5</c:v>
                </c:pt>
                <c:pt idx="4993">
                  <c:v>23.38</c:v>
                </c:pt>
                <c:pt idx="4994">
                  <c:v>23.36</c:v>
                </c:pt>
                <c:pt idx="4995">
                  <c:v>23.35</c:v>
                </c:pt>
                <c:pt idx="4996">
                  <c:v>23.14</c:v>
                </c:pt>
                <c:pt idx="4997">
                  <c:v>23.06</c:v>
                </c:pt>
                <c:pt idx="4998">
                  <c:v>23.05</c:v>
                </c:pt>
                <c:pt idx="4999">
                  <c:v>23.22</c:v>
                </c:pt>
                <c:pt idx="5000">
                  <c:v>23.35</c:v>
                </c:pt>
                <c:pt idx="5001">
                  <c:v>23.52</c:v>
                </c:pt>
                <c:pt idx="5002">
                  <c:v>23.74</c:v>
                </c:pt>
                <c:pt idx="5003">
                  <c:v>23.8</c:v>
                </c:pt>
                <c:pt idx="5004">
                  <c:v>23.779999999999998</c:v>
                </c:pt>
                <c:pt idx="5005">
                  <c:v>23.919999999999998</c:v>
                </c:pt>
                <c:pt idx="5006">
                  <c:v>23.87</c:v>
                </c:pt>
                <c:pt idx="5007">
                  <c:v>23.74</c:v>
                </c:pt>
                <c:pt idx="5008">
                  <c:v>23.57</c:v>
                </c:pt>
                <c:pt idx="5009">
                  <c:v>23.36</c:v>
                </c:pt>
                <c:pt idx="5010">
                  <c:v>23.35</c:v>
                </c:pt>
                <c:pt idx="5011">
                  <c:v>23.47</c:v>
                </c:pt>
                <c:pt idx="5012">
                  <c:v>23.49</c:v>
                </c:pt>
                <c:pt idx="5013">
                  <c:v>23.51</c:v>
                </c:pt>
                <c:pt idx="5014">
                  <c:v>23.419999999999998</c:v>
                </c:pt>
                <c:pt idx="5015">
                  <c:v>23.39</c:v>
                </c:pt>
                <c:pt idx="5016">
                  <c:v>23.64</c:v>
                </c:pt>
                <c:pt idx="5017">
                  <c:v>23.8</c:v>
                </c:pt>
                <c:pt idx="5018">
                  <c:v>23.88</c:v>
                </c:pt>
                <c:pt idx="5019">
                  <c:v>24.01</c:v>
                </c:pt>
                <c:pt idx="5020">
                  <c:v>24.110000000000003</c:v>
                </c:pt>
                <c:pt idx="5021">
                  <c:v>24</c:v>
                </c:pt>
                <c:pt idx="5022">
                  <c:v>24.08</c:v>
                </c:pt>
                <c:pt idx="5023">
                  <c:v>24.16</c:v>
                </c:pt>
                <c:pt idx="5024">
                  <c:v>24.16</c:v>
                </c:pt>
                <c:pt idx="5025">
                  <c:v>24.08</c:v>
                </c:pt>
                <c:pt idx="5026">
                  <c:v>23.84</c:v>
                </c:pt>
                <c:pt idx="5027">
                  <c:v>23.73</c:v>
                </c:pt>
                <c:pt idx="5028">
                  <c:v>23.630000000000003</c:v>
                </c:pt>
                <c:pt idx="5029">
                  <c:v>23.53</c:v>
                </c:pt>
                <c:pt idx="5030">
                  <c:v>23.57</c:v>
                </c:pt>
                <c:pt idx="5031">
                  <c:v>23.62</c:v>
                </c:pt>
                <c:pt idx="5032">
                  <c:v>23.64</c:v>
                </c:pt>
                <c:pt idx="5033">
                  <c:v>23.630000000000003</c:v>
                </c:pt>
                <c:pt idx="5034">
                  <c:v>23.87</c:v>
                </c:pt>
                <c:pt idx="5035">
                  <c:v>24.02</c:v>
                </c:pt>
                <c:pt idx="5036">
                  <c:v>23.87</c:v>
                </c:pt>
                <c:pt idx="5037">
                  <c:v>23.73</c:v>
                </c:pt>
                <c:pt idx="5038">
                  <c:v>23.610000000000003</c:v>
                </c:pt>
                <c:pt idx="5039">
                  <c:v>23.459999999999997</c:v>
                </c:pt>
                <c:pt idx="5040">
                  <c:v>23.54</c:v>
                </c:pt>
                <c:pt idx="5041">
                  <c:v>23.66</c:v>
                </c:pt>
                <c:pt idx="5042">
                  <c:v>23.459999999999997</c:v>
                </c:pt>
                <c:pt idx="5043">
                  <c:v>23.32</c:v>
                </c:pt>
                <c:pt idx="5044">
                  <c:v>23.21</c:v>
                </c:pt>
                <c:pt idx="5045">
                  <c:v>23.1</c:v>
                </c:pt>
                <c:pt idx="5046">
                  <c:v>23.22</c:v>
                </c:pt>
                <c:pt idx="5047">
                  <c:v>23.37</c:v>
                </c:pt>
                <c:pt idx="5048">
                  <c:v>23.3</c:v>
                </c:pt>
                <c:pt idx="5049">
                  <c:v>23.34</c:v>
                </c:pt>
                <c:pt idx="5050">
                  <c:v>23.29</c:v>
                </c:pt>
                <c:pt idx="5051">
                  <c:v>23.39</c:v>
                </c:pt>
                <c:pt idx="5052">
                  <c:v>23.36</c:v>
                </c:pt>
                <c:pt idx="5053">
                  <c:v>23.41</c:v>
                </c:pt>
                <c:pt idx="5054">
                  <c:v>23.38</c:v>
                </c:pt>
                <c:pt idx="5055">
                  <c:v>23.27</c:v>
                </c:pt>
                <c:pt idx="5056">
                  <c:v>23.24</c:v>
                </c:pt>
                <c:pt idx="5057">
                  <c:v>23.130000000000003</c:v>
                </c:pt>
                <c:pt idx="5058">
                  <c:v>23.23</c:v>
                </c:pt>
                <c:pt idx="5059">
                  <c:v>23.39</c:v>
                </c:pt>
                <c:pt idx="5060">
                  <c:v>23.36</c:v>
                </c:pt>
                <c:pt idx="5061">
                  <c:v>23.37</c:v>
                </c:pt>
                <c:pt idx="5062">
                  <c:v>23.32</c:v>
                </c:pt>
                <c:pt idx="5063">
                  <c:v>23.259999999999998</c:v>
                </c:pt>
                <c:pt idx="5064">
                  <c:v>23.18</c:v>
                </c:pt>
                <c:pt idx="5065">
                  <c:v>23.22</c:v>
                </c:pt>
                <c:pt idx="5066">
                  <c:v>23.17</c:v>
                </c:pt>
                <c:pt idx="5067">
                  <c:v>23.01</c:v>
                </c:pt>
                <c:pt idx="5068">
                  <c:v>22.97</c:v>
                </c:pt>
                <c:pt idx="5069">
                  <c:v>23.03</c:v>
                </c:pt>
                <c:pt idx="5070">
                  <c:v>23.1</c:v>
                </c:pt>
                <c:pt idx="5071">
                  <c:v>22.84</c:v>
                </c:pt>
                <c:pt idx="5072">
                  <c:v>22.93</c:v>
                </c:pt>
                <c:pt idx="5073">
                  <c:v>23.01</c:v>
                </c:pt>
                <c:pt idx="5074">
                  <c:v>23.14</c:v>
                </c:pt>
                <c:pt idx="5075">
                  <c:v>23.1</c:v>
                </c:pt>
                <c:pt idx="5076">
                  <c:v>23.19</c:v>
                </c:pt>
                <c:pt idx="5077">
                  <c:v>23.22</c:v>
                </c:pt>
                <c:pt idx="5078">
                  <c:v>23.19</c:v>
                </c:pt>
                <c:pt idx="5079">
                  <c:v>23.32</c:v>
                </c:pt>
                <c:pt idx="5080">
                  <c:v>23.4</c:v>
                </c:pt>
                <c:pt idx="5081">
                  <c:v>23.479999999999997</c:v>
                </c:pt>
                <c:pt idx="5082">
                  <c:v>23.75</c:v>
                </c:pt>
                <c:pt idx="5083">
                  <c:v>23.979999999999997</c:v>
                </c:pt>
                <c:pt idx="5084">
                  <c:v>23.979999999999997</c:v>
                </c:pt>
                <c:pt idx="5085">
                  <c:v>23.830000000000002</c:v>
                </c:pt>
                <c:pt idx="5086">
                  <c:v>23.630000000000003</c:v>
                </c:pt>
                <c:pt idx="5087">
                  <c:v>23.45</c:v>
                </c:pt>
                <c:pt idx="5088">
                  <c:v>23.610000000000003</c:v>
                </c:pt>
                <c:pt idx="5089">
                  <c:v>23.52</c:v>
                </c:pt>
                <c:pt idx="5090">
                  <c:v>23.54</c:v>
                </c:pt>
                <c:pt idx="5091">
                  <c:v>23.49</c:v>
                </c:pt>
                <c:pt idx="5092">
                  <c:v>23.419999999999998</c:v>
                </c:pt>
                <c:pt idx="5093">
                  <c:v>23.35</c:v>
                </c:pt>
                <c:pt idx="5094">
                  <c:v>23.37</c:v>
                </c:pt>
                <c:pt idx="5095">
                  <c:v>23.47</c:v>
                </c:pt>
                <c:pt idx="5096">
                  <c:v>23.439999999999998</c:v>
                </c:pt>
                <c:pt idx="5097">
                  <c:v>23.37</c:v>
                </c:pt>
                <c:pt idx="5098">
                  <c:v>23.310000000000002</c:v>
                </c:pt>
                <c:pt idx="5099">
                  <c:v>23.37</c:v>
                </c:pt>
                <c:pt idx="5100">
                  <c:v>23.37</c:v>
                </c:pt>
                <c:pt idx="5101">
                  <c:v>23.62</c:v>
                </c:pt>
                <c:pt idx="5102">
                  <c:v>23.59</c:v>
                </c:pt>
                <c:pt idx="5103">
                  <c:v>23.58</c:v>
                </c:pt>
                <c:pt idx="5104">
                  <c:v>23.74</c:v>
                </c:pt>
                <c:pt idx="5105">
                  <c:v>23.87</c:v>
                </c:pt>
                <c:pt idx="5106">
                  <c:v>24.02</c:v>
                </c:pt>
                <c:pt idx="5107">
                  <c:v>24.02</c:v>
                </c:pt>
                <c:pt idx="5108">
                  <c:v>23.99</c:v>
                </c:pt>
                <c:pt idx="5109">
                  <c:v>23.73</c:v>
                </c:pt>
                <c:pt idx="5110">
                  <c:v>23.91</c:v>
                </c:pt>
                <c:pt idx="5111">
                  <c:v>23.86</c:v>
                </c:pt>
                <c:pt idx="5112">
                  <c:v>23.97</c:v>
                </c:pt>
                <c:pt idx="5113">
                  <c:v>23.9</c:v>
                </c:pt>
                <c:pt idx="5114">
                  <c:v>23.959999999999997</c:v>
                </c:pt>
                <c:pt idx="5115">
                  <c:v>23.979999999999997</c:v>
                </c:pt>
                <c:pt idx="5116">
                  <c:v>24.12</c:v>
                </c:pt>
                <c:pt idx="5117">
                  <c:v>24.150000000000002</c:v>
                </c:pt>
                <c:pt idx="5118">
                  <c:v>24.12</c:v>
                </c:pt>
                <c:pt idx="5119">
                  <c:v>23.77</c:v>
                </c:pt>
                <c:pt idx="5120">
                  <c:v>23.54</c:v>
                </c:pt>
                <c:pt idx="5121">
                  <c:v>23.330000000000002</c:v>
                </c:pt>
                <c:pt idx="5122">
                  <c:v>23.17</c:v>
                </c:pt>
                <c:pt idx="5123">
                  <c:v>23.2</c:v>
                </c:pt>
                <c:pt idx="5124">
                  <c:v>23.35</c:v>
                </c:pt>
                <c:pt idx="5125">
                  <c:v>23.24</c:v>
                </c:pt>
                <c:pt idx="5126">
                  <c:v>23.14</c:v>
                </c:pt>
                <c:pt idx="5127">
                  <c:v>23.14</c:v>
                </c:pt>
                <c:pt idx="5128">
                  <c:v>23.05</c:v>
                </c:pt>
                <c:pt idx="5129">
                  <c:v>23.16</c:v>
                </c:pt>
                <c:pt idx="5130">
                  <c:v>23.29</c:v>
                </c:pt>
                <c:pt idx="5131">
                  <c:v>23.39</c:v>
                </c:pt>
                <c:pt idx="5132">
                  <c:v>23.47</c:v>
                </c:pt>
                <c:pt idx="5133">
                  <c:v>23.459999999999997</c:v>
                </c:pt>
                <c:pt idx="5134">
                  <c:v>23.64</c:v>
                </c:pt>
                <c:pt idx="5135">
                  <c:v>23.55</c:v>
                </c:pt>
                <c:pt idx="5136">
                  <c:v>23.52</c:v>
                </c:pt>
                <c:pt idx="5137">
                  <c:v>23.7</c:v>
                </c:pt>
                <c:pt idx="5138">
                  <c:v>23.89</c:v>
                </c:pt>
                <c:pt idx="5139">
                  <c:v>23.87</c:v>
                </c:pt>
                <c:pt idx="5140">
                  <c:v>23.89</c:v>
                </c:pt>
                <c:pt idx="5141">
                  <c:v>23.69</c:v>
                </c:pt>
                <c:pt idx="5142">
                  <c:v>23.71</c:v>
                </c:pt>
                <c:pt idx="5143">
                  <c:v>23.55</c:v>
                </c:pt>
                <c:pt idx="5144">
                  <c:v>23.53</c:v>
                </c:pt>
                <c:pt idx="5145">
                  <c:v>23.650000000000002</c:v>
                </c:pt>
                <c:pt idx="5146">
                  <c:v>23.759999999999998</c:v>
                </c:pt>
                <c:pt idx="5147">
                  <c:v>23.7</c:v>
                </c:pt>
                <c:pt idx="5148">
                  <c:v>23.62</c:v>
                </c:pt>
                <c:pt idx="5149">
                  <c:v>23.330000000000002</c:v>
                </c:pt>
                <c:pt idx="5150">
                  <c:v>23.09</c:v>
                </c:pt>
                <c:pt idx="5151">
                  <c:v>23.02</c:v>
                </c:pt>
                <c:pt idx="5152">
                  <c:v>23.08</c:v>
                </c:pt>
                <c:pt idx="5153">
                  <c:v>23.18</c:v>
                </c:pt>
                <c:pt idx="5154">
                  <c:v>23.17</c:v>
                </c:pt>
                <c:pt idx="5155">
                  <c:v>23.08</c:v>
                </c:pt>
                <c:pt idx="5156">
                  <c:v>23.19</c:v>
                </c:pt>
                <c:pt idx="5157">
                  <c:v>23.130000000000003</c:v>
                </c:pt>
                <c:pt idx="5158">
                  <c:v>23.130000000000003</c:v>
                </c:pt>
                <c:pt idx="5159">
                  <c:v>23.17</c:v>
                </c:pt>
                <c:pt idx="5160">
                  <c:v>23.16</c:v>
                </c:pt>
                <c:pt idx="5161">
                  <c:v>23.18</c:v>
                </c:pt>
                <c:pt idx="5162">
                  <c:v>23.279999999999998</c:v>
                </c:pt>
                <c:pt idx="5163">
                  <c:v>23.279999999999998</c:v>
                </c:pt>
                <c:pt idx="5164">
                  <c:v>23.45</c:v>
                </c:pt>
                <c:pt idx="5165">
                  <c:v>23.55</c:v>
                </c:pt>
                <c:pt idx="5166">
                  <c:v>23.479999999999997</c:v>
                </c:pt>
                <c:pt idx="5167">
                  <c:v>23.37</c:v>
                </c:pt>
                <c:pt idx="5168">
                  <c:v>23.34</c:v>
                </c:pt>
                <c:pt idx="5169">
                  <c:v>23.34</c:v>
                </c:pt>
                <c:pt idx="5170">
                  <c:v>23.22</c:v>
                </c:pt>
                <c:pt idx="5171">
                  <c:v>23.22</c:v>
                </c:pt>
                <c:pt idx="5172">
                  <c:v>23.39</c:v>
                </c:pt>
                <c:pt idx="5173">
                  <c:v>23.36</c:v>
                </c:pt>
                <c:pt idx="5174">
                  <c:v>23.29</c:v>
                </c:pt>
                <c:pt idx="5175">
                  <c:v>23.4</c:v>
                </c:pt>
                <c:pt idx="5176">
                  <c:v>23.4</c:v>
                </c:pt>
                <c:pt idx="5177">
                  <c:v>23.24</c:v>
                </c:pt>
                <c:pt idx="5178">
                  <c:v>23.1</c:v>
                </c:pt>
                <c:pt idx="5179">
                  <c:v>23.09</c:v>
                </c:pt>
                <c:pt idx="5180">
                  <c:v>23.04</c:v>
                </c:pt>
                <c:pt idx="5181">
                  <c:v>23.1</c:v>
                </c:pt>
                <c:pt idx="5182">
                  <c:v>23.330000000000002</c:v>
                </c:pt>
                <c:pt idx="5183">
                  <c:v>23.479999999999997</c:v>
                </c:pt>
                <c:pt idx="5184">
                  <c:v>23.56</c:v>
                </c:pt>
                <c:pt idx="5185">
                  <c:v>23.35</c:v>
                </c:pt>
                <c:pt idx="5186">
                  <c:v>23.36</c:v>
                </c:pt>
                <c:pt idx="5187">
                  <c:v>23.47</c:v>
                </c:pt>
                <c:pt idx="5188">
                  <c:v>23.279999999999998</c:v>
                </c:pt>
                <c:pt idx="5189">
                  <c:v>23.34</c:v>
                </c:pt>
                <c:pt idx="5190">
                  <c:v>23.22</c:v>
                </c:pt>
                <c:pt idx="5191">
                  <c:v>22.919999999999998</c:v>
                </c:pt>
                <c:pt idx="5192">
                  <c:v>22.86</c:v>
                </c:pt>
                <c:pt idx="5193">
                  <c:v>22.8</c:v>
                </c:pt>
                <c:pt idx="5194">
                  <c:v>22.759999999999998</c:v>
                </c:pt>
                <c:pt idx="5195">
                  <c:v>22.7</c:v>
                </c:pt>
                <c:pt idx="5196">
                  <c:v>22.62</c:v>
                </c:pt>
                <c:pt idx="5197">
                  <c:v>22.66</c:v>
                </c:pt>
                <c:pt idx="5198">
                  <c:v>22.73</c:v>
                </c:pt>
                <c:pt idx="5199">
                  <c:v>23.07</c:v>
                </c:pt>
                <c:pt idx="5200">
                  <c:v>23.27</c:v>
                </c:pt>
                <c:pt idx="5201">
                  <c:v>23.4</c:v>
                </c:pt>
                <c:pt idx="5202">
                  <c:v>23.36</c:v>
                </c:pt>
                <c:pt idx="5203">
                  <c:v>23.43</c:v>
                </c:pt>
                <c:pt idx="5204">
                  <c:v>23.62</c:v>
                </c:pt>
                <c:pt idx="5205">
                  <c:v>23.630000000000003</c:v>
                </c:pt>
                <c:pt idx="5206">
                  <c:v>23.87</c:v>
                </c:pt>
                <c:pt idx="5207">
                  <c:v>24.04</c:v>
                </c:pt>
                <c:pt idx="5208">
                  <c:v>23.86</c:v>
                </c:pt>
                <c:pt idx="5209">
                  <c:v>23.93</c:v>
                </c:pt>
                <c:pt idx="5210">
                  <c:v>23.86</c:v>
                </c:pt>
                <c:pt idx="5211">
                  <c:v>23.93</c:v>
                </c:pt>
                <c:pt idx="5212">
                  <c:v>23.86</c:v>
                </c:pt>
                <c:pt idx="5213">
                  <c:v>23.66</c:v>
                </c:pt>
                <c:pt idx="5214">
                  <c:v>23.459999999999997</c:v>
                </c:pt>
                <c:pt idx="5215">
                  <c:v>23.66</c:v>
                </c:pt>
                <c:pt idx="5216">
                  <c:v>23.67</c:v>
                </c:pt>
                <c:pt idx="5217">
                  <c:v>23.9</c:v>
                </c:pt>
                <c:pt idx="5218">
                  <c:v>24.150000000000002</c:v>
                </c:pt>
                <c:pt idx="5219">
                  <c:v>24</c:v>
                </c:pt>
                <c:pt idx="5220">
                  <c:v>23.830000000000002</c:v>
                </c:pt>
                <c:pt idx="5221">
                  <c:v>23.62</c:v>
                </c:pt>
                <c:pt idx="5222">
                  <c:v>23.69</c:v>
                </c:pt>
                <c:pt idx="5223">
                  <c:v>23.779999999999998</c:v>
                </c:pt>
                <c:pt idx="5224">
                  <c:v>23.979999999999997</c:v>
                </c:pt>
                <c:pt idx="5225">
                  <c:v>23.919999999999998</c:v>
                </c:pt>
                <c:pt idx="5226">
                  <c:v>23.97</c:v>
                </c:pt>
                <c:pt idx="5227">
                  <c:v>23.939999999999998</c:v>
                </c:pt>
                <c:pt idx="5228">
                  <c:v>24.12</c:v>
                </c:pt>
                <c:pt idx="5229">
                  <c:v>24.279999999999998</c:v>
                </c:pt>
                <c:pt idx="5230">
                  <c:v>24.25</c:v>
                </c:pt>
                <c:pt idx="5231">
                  <c:v>24.130000000000003</c:v>
                </c:pt>
                <c:pt idx="5232">
                  <c:v>24.06</c:v>
                </c:pt>
                <c:pt idx="5233">
                  <c:v>24.09</c:v>
                </c:pt>
                <c:pt idx="5234">
                  <c:v>23.87</c:v>
                </c:pt>
                <c:pt idx="5235">
                  <c:v>23.73</c:v>
                </c:pt>
                <c:pt idx="5236">
                  <c:v>23.72</c:v>
                </c:pt>
                <c:pt idx="5237">
                  <c:v>23.68</c:v>
                </c:pt>
                <c:pt idx="5238">
                  <c:v>23.75</c:v>
                </c:pt>
                <c:pt idx="5239">
                  <c:v>23.59</c:v>
                </c:pt>
                <c:pt idx="5240">
                  <c:v>23.5</c:v>
                </c:pt>
                <c:pt idx="5241">
                  <c:v>23.57</c:v>
                </c:pt>
                <c:pt idx="5242">
                  <c:v>23.86</c:v>
                </c:pt>
                <c:pt idx="5243">
                  <c:v>23.650000000000002</c:v>
                </c:pt>
                <c:pt idx="5244">
                  <c:v>23.6</c:v>
                </c:pt>
                <c:pt idx="5245">
                  <c:v>23.56</c:v>
                </c:pt>
                <c:pt idx="5246">
                  <c:v>23.6</c:v>
                </c:pt>
                <c:pt idx="5247">
                  <c:v>23.45</c:v>
                </c:pt>
                <c:pt idx="5248">
                  <c:v>23.5</c:v>
                </c:pt>
                <c:pt idx="5249">
                  <c:v>23.34</c:v>
                </c:pt>
                <c:pt idx="5250">
                  <c:v>23.310000000000002</c:v>
                </c:pt>
                <c:pt idx="5251">
                  <c:v>23.259999999999998</c:v>
                </c:pt>
                <c:pt idx="5252">
                  <c:v>23.08</c:v>
                </c:pt>
                <c:pt idx="5253">
                  <c:v>23.38</c:v>
                </c:pt>
                <c:pt idx="5254">
                  <c:v>23.479999999999997</c:v>
                </c:pt>
                <c:pt idx="5255">
                  <c:v>23.439999999999998</c:v>
                </c:pt>
                <c:pt idx="5256">
                  <c:v>23.459999999999997</c:v>
                </c:pt>
                <c:pt idx="5257">
                  <c:v>23.35</c:v>
                </c:pt>
                <c:pt idx="5258">
                  <c:v>23.36</c:v>
                </c:pt>
                <c:pt idx="5259">
                  <c:v>23.12</c:v>
                </c:pt>
                <c:pt idx="5260">
                  <c:v>23.1</c:v>
                </c:pt>
                <c:pt idx="5261">
                  <c:v>23.1</c:v>
                </c:pt>
                <c:pt idx="5262">
                  <c:v>22.91</c:v>
                </c:pt>
                <c:pt idx="5263">
                  <c:v>22.939999999999998</c:v>
                </c:pt>
                <c:pt idx="5264">
                  <c:v>23.07</c:v>
                </c:pt>
                <c:pt idx="5265">
                  <c:v>23.25</c:v>
                </c:pt>
                <c:pt idx="5266">
                  <c:v>23.4</c:v>
                </c:pt>
                <c:pt idx="5267">
                  <c:v>23.51</c:v>
                </c:pt>
                <c:pt idx="5268">
                  <c:v>23.310000000000002</c:v>
                </c:pt>
                <c:pt idx="5269">
                  <c:v>23.35</c:v>
                </c:pt>
                <c:pt idx="5270">
                  <c:v>23.27</c:v>
                </c:pt>
                <c:pt idx="5271">
                  <c:v>23.459999999999997</c:v>
                </c:pt>
                <c:pt idx="5272">
                  <c:v>23.479999999999997</c:v>
                </c:pt>
                <c:pt idx="5273">
                  <c:v>23.419999999999998</c:v>
                </c:pt>
                <c:pt idx="5274">
                  <c:v>23.27</c:v>
                </c:pt>
                <c:pt idx="5275">
                  <c:v>23.35</c:v>
                </c:pt>
                <c:pt idx="5276">
                  <c:v>23.479999999999997</c:v>
                </c:pt>
                <c:pt idx="5277">
                  <c:v>23.479999999999997</c:v>
                </c:pt>
                <c:pt idx="5278">
                  <c:v>23.439999999999998</c:v>
                </c:pt>
                <c:pt idx="5279">
                  <c:v>23.310000000000002</c:v>
                </c:pt>
                <c:pt idx="5280">
                  <c:v>23.36</c:v>
                </c:pt>
                <c:pt idx="5281">
                  <c:v>23.49</c:v>
                </c:pt>
                <c:pt idx="5282">
                  <c:v>23.459999999999997</c:v>
                </c:pt>
                <c:pt idx="5283">
                  <c:v>23.68</c:v>
                </c:pt>
                <c:pt idx="5284">
                  <c:v>23.73</c:v>
                </c:pt>
                <c:pt idx="5285">
                  <c:v>23.66</c:v>
                </c:pt>
                <c:pt idx="5286">
                  <c:v>23.759999999999998</c:v>
                </c:pt>
                <c:pt idx="5287">
                  <c:v>23.6</c:v>
                </c:pt>
                <c:pt idx="5288">
                  <c:v>23.66</c:v>
                </c:pt>
                <c:pt idx="5289">
                  <c:v>23.52</c:v>
                </c:pt>
                <c:pt idx="5290">
                  <c:v>23.47</c:v>
                </c:pt>
                <c:pt idx="5291">
                  <c:v>23.5</c:v>
                </c:pt>
                <c:pt idx="5292">
                  <c:v>23.51</c:v>
                </c:pt>
                <c:pt idx="5293">
                  <c:v>23.64</c:v>
                </c:pt>
                <c:pt idx="5294">
                  <c:v>23.56</c:v>
                </c:pt>
                <c:pt idx="5295">
                  <c:v>23.7</c:v>
                </c:pt>
                <c:pt idx="5296">
                  <c:v>23.72</c:v>
                </c:pt>
                <c:pt idx="5297">
                  <c:v>23.82</c:v>
                </c:pt>
                <c:pt idx="5298">
                  <c:v>23.650000000000002</c:v>
                </c:pt>
                <c:pt idx="5299">
                  <c:v>23.54</c:v>
                </c:pt>
                <c:pt idx="5300">
                  <c:v>23.52</c:v>
                </c:pt>
                <c:pt idx="5301">
                  <c:v>23.279999999999998</c:v>
                </c:pt>
                <c:pt idx="5302">
                  <c:v>23.35</c:v>
                </c:pt>
                <c:pt idx="5303">
                  <c:v>23.310000000000002</c:v>
                </c:pt>
                <c:pt idx="5304">
                  <c:v>23.19</c:v>
                </c:pt>
                <c:pt idx="5305">
                  <c:v>23.17</c:v>
                </c:pt>
                <c:pt idx="5306">
                  <c:v>23.03</c:v>
                </c:pt>
                <c:pt idx="5307">
                  <c:v>23.18</c:v>
                </c:pt>
                <c:pt idx="5308">
                  <c:v>23.32</c:v>
                </c:pt>
                <c:pt idx="5309">
                  <c:v>23.58</c:v>
                </c:pt>
                <c:pt idx="5310">
                  <c:v>23.54</c:v>
                </c:pt>
                <c:pt idx="5311">
                  <c:v>23.62</c:v>
                </c:pt>
                <c:pt idx="5312">
                  <c:v>23.810000000000002</c:v>
                </c:pt>
                <c:pt idx="5313">
                  <c:v>23.959999999999997</c:v>
                </c:pt>
                <c:pt idx="5314">
                  <c:v>23.959999999999997</c:v>
                </c:pt>
                <c:pt idx="5315">
                  <c:v>23.89</c:v>
                </c:pt>
                <c:pt idx="5316">
                  <c:v>23.58</c:v>
                </c:pt>
                <c:pt idx="5317">
                  <c:v>23.52</c:v>
                </c:pt>
                <c:pt idx="5318">
                  <c:v>23.459999999999997</c:v>
                </c:pt>
                <c:pt idx="5319">
                  <c:v>23.5</c:v>
                </c:pt>
                <c:pt idx="5320">
                  <c:v>23.43</c:v>
                </c:pt>
                <c:pt idx="5321">
                  <c:v>23.610000000000003</c:v>
                </c:pt>
                <c:pt idx="5322">
                  <c:v>23.56</c:v>
                </c:pt>
                <c:pt idx="5323">
                  <c:v>23.57</c:v>
                </c:pt>
                <c:pt idx="5324">
                  <c:v>23.73</c:v>
                </c:pt>
                <c:pt idx="5325">
                  <c:v>24.05</c:v>
                </c:pt>
                <c:pt idx="5326">
                  <c:v>23.959999999999997</c:v>
                </c:pt>
                <c:pt idx="5327">
                  <c:v>23.91</c:v>
                </c:pt>
                <c:pt idx="5328">
                  <c:v>23.82</c:v>
                </c:pt>
                <c:pt idx="5329">
                  <c:v>23.87</c:v>
                </c:pt>
                <c:pt idx="5330">
                  <c:v>23.85</c:v>
                </c:pt>
                <c:pt idx="5331">
                  <c:v>23.919999999999998</c:v>
                </c:pt>
                <c:pt idx="5332">
                  <c:v>23.939999999999998</c:v>
                </c:pt>
                <c:pt idx="5333">
                  <c:v>24.07</c:v>
                </c:pt>
                <c:pt idx="5334">
                  <c:v>24.21</c:v>
                </c:pt>
                <c:pt idx="5335">
                  <c:v>23.93</c:v>
                </c:pt>
                <c:pt idx="5336">
                  <c:v>23.979999999999997</c:v>
                </c:pt>
                <c:pt idx="5337">
                  <c:v>23.75</c:v>
                </c:pt>
                <c:pt idx="5338">
                  <c:v>23.630000000000003</c:v>
                </c:pt>
                <c:pt idx="5339">
                  <c:v>23.45</c:v>
                </c:pt>
                <c:pt idx="5340">
                  <c:v>23.43</c:v>
                </c:pt>
                <c:pt idx="5341">
                  <c:v>23.24</c:v>
                </c:pt>
                <c:pt idx="5342">
                  <c:v>23.21</c:v>
                </c:pt>
                <c:pt idx="5343">
                  <c:v>23.27</c:v>
                </c:pt>
                <c:pt idx="5344">
                  <c:v>23.41</c:v>
                </c:pt>
                <c:pt idx="5345">
                  <c:v>23.34</c:v>
                </c:pt>
                <c:pt idx="5346">
                  <c:v>23.4</c:v>
                </c:pt>
                <c:pt idx="5347">
                  <c:v>23.39</c:v>
                </c:pt>
                <c:pt idx="5348">
                  <c:v>23.439999999999998</c:v>
                </c:pt>
                <c:pt idx="5349">
                  <c:v>23.51</c:v>
                </c:pt>
                <c:pt idx="5350">
                  <c:v>23.45</c:v>
                </c:pt>
                <c:pt idx="5351">
                  <c:v>23.459999999999997</c:v>
                </c:pt>
                <c:pt idx="5352">
                  <c:v>23.22</c:v>
                </c:pt>
                <c:pt idx="5353">
                  <c:v>23.21</c:v>
                </c:pt>
                <c:pt idx="5354">
                  <c:v>23.34</c:v>
                </c:pt>
                <c:pt idx="5355">
                  <c:v>23.58</c:v>
                </c:pt>
                <c:pt idx="5356">
                  <c:v>23.55</c:v>
                </c:pt>
                <c:pt idx="5357">
                  <c:v>23.6</c:v>
                </c:pt>
                <c:pt idx="5358">
                  <c:v>23.68</c:v>
                </c:pt>
                <c:pt idx="5359">
                  <c:v>23.630000000000003</c:v>
                </c:pt>
                <c:pt idx="5360">
                  <c:v>23.86</c:v>
                </c:pt>
                <c:pt idx="5361">
                  <c:v>23.85</c:v>
                </c:pt>
                <c:pt idx="5362">
                  <c:v>23.759999999999998</c:v>
                </c:pt>
                <c:pt idx="5363">
                  <c:v>23.58</c:v>
                </c:pt>
                <c:pt idx="5364">
                  <c:v>23.67</c:v>
                </c:pt>
                <c:pt idx="5365">
                  <c:v>23.5</c:v>
                </c:pt>
                <c:pt idx="5366">
                  <c:v>23.439999999999998</c:v>
                </c:pt>
                <c:pt idx="5367">
                  <c:v>23.18</c:v>
                </c:pt>
                <c:pt idx="5368">
                  <c:v>23.05</c:v>
                </c:pt>
                <c:pt idx="5369">
                  <c:v>23.04</c:v>
                </c:pt>
                <c:pt idx="5370">
                  <c:v>22.939999999999998</c:v>
                </c:pt>
                <c:pt idx="5371">
                  <c:v>23.110000000000003</c:v>
                </c:pt>
                <c:pt idx="5372">
                  <c:v>23.310000000000002</c:v>
                </c:pt>
                <c:pt idx="5373">
                  <c:v>23.37</c:v>
                </c:pt>
                <c:pt idx="5374">
                  <c:v>23.24</c:v>
                </c:pt>
                <c:pt idx="5375">
                  <c:v>23.29</c:v>
                </c:pt>
                <c:pt idx="5376">
                  <c:v>23.259999999999998</c:v>
                </c:pt>
                <c:pt idx="5377">
                  <c:v>23.23</c:v>
                </c:pt>
                <c:pt idx="5378">
                  <c:v>23.34</c:v>
                </c:pt>
                <c:pt idx="5379">
                  <c:v>23.36</c:v>
                </c:pt>
                <c:pt idx="5380">
                  <c:v>23.19</c:v>
                </c:pt>
                <c:pt idx="5381">
                  <c:v>23.07</c:v>
                </c:pt>
                <c:pt idx="5382">
                  <c:v>23.1</c:v>
                </c:pt>
                <c:pt idx="5383">
                  <c:v>22.97</c:v>
                </c:pt>
                <c:pt idx="5384">
                  <c:v>23.01</c:v>
                </c:pt>
                <c:pt idx="5385">
                  <c:v>23.22</c:v>
                </c:pt>
                <c:pt idx="5386">
                  <c:v>23.19</c:v>
                </c:pt>
                <c:pt idx="5387">
                  <c:v>23.279999999999998</c:v>
                </c:pt>
                <c:pt idx="5388">
                  <c:v>23.419999999999998</c:v>
                </c:pt>
                <c:pt idx="5389">
                  <c:v>23.4</c:v>
                </c:pt>
                <c:pt idx="5390">
                  <c:v>23.419999999999998</c:v>
                </c:pt>
                <c:pt idx="5391">
                  <c:v>23.35</c:v>
                </c:pt>
                <c:pt idx="5392">
                  <c:v>23.36</c:v>
                </c:pt>
                <c:pt idx="5393">
                  <c:v>23.4</c:v>
                </c:pt>
                <c:pt idx="5394">
                  <c:v>23.279999999999998</c:v>
                </c:pt>
                <c:pt idx="5395">
                  <c:v>23.130000000000003</c:v>
                </c:pt>
                <c:pt idx="5396">
                  <c:v>23.419999999999998</c:v>
                </c:pt>
                <c:pt idx="5397">
                  <c:v>23.54</c:v>
                </c:pt>
                <c:pt idx="5398">
                  <c:v>23.43</c:v>
                </c:pt>
                <c:pt idx="5399">
                  <c:v>23.38</c:v>
                </c:pt>
                <c:pt idx="5400">
                  <c:v>23.56</c:v>
                </c:pt>
                <c:pt idx="5401">
                  <c:v>23.779999999999998</c:v>
                </c:pt>
                <c:pt idx="5402">
                  <c:v>23.97</c:v>
                </c:pt>
                <c:pt idx="5403">
                  <c:v>24.01</c:v>
                </c:pt>
                <c:pt idx="5404">
                  <c:v>23.88</c:v>
                </c:pt>
                <c:pt idx="5405">
                  <c:v>23.77</c:v>
                </c:pt>
                <c:pt idx="5406">
                  <c:v>23.72</c:v>
                </c:pt>
                <c:pt idx="5407">
                  <c:v>23.72</c:v>
                </c:pt>
                <c:pt idx="5408">
                  <c:v>23.9</c:v>
                </c:pt>
                <c:pt idx="5409">
                  <c:v>23.91</c:v>
                </c:pt>
                <c:pt idx="5410">
                  <c:v>23.779999999999998</c:v>
                </c:pt>
                <c:pt idx="5411">
                  <c:v>23.58</c:v>
                </c:pt>
                <c:pt idx="5412">
                  <c:v>23.6</c:v>
                </c:pt>
                <c:pt idx="5413">
                  <c:v>23.58</c:v>
                </c:pt>
                <c:pt idx="5414">
                  <c:v>23.79</c:v>
                </c:pt>
                <c:pt idx="5415">
                  <c:v>23.66</c:v>
                </c:pt>
                <c:pt idx="5416">
                  <c:v>23.54</c:v>
                </c:pt>
                <c:pt idx="5417">
                  <c:v>23.5</c:v>
                </c:pt>
                <c:pt idx="5418">
                  <c:v>23.49</c:v>
                </c:pt>
                <c:pt idx="5419">
                  <c:v>23.67</c:v>
                </c:pt>
                <c:pt idx="5420">
                  <c:v>23.71</c:v>
                </c:pt>
                <c:pt idx="5421">
                  <c:v>23.75</c:v>
                </c:pt>
                <c:pt idx="5422">
                  <c:v>23.759999999999998</c:v>
                </c:pt>
                <c:pt idx="5423">
                  <c:v>23.67</c:v>
                </c:pt>
                <c:pt idx="5424">
                  <c:v>23.69</c:v>
                </c:pt>
                <c:pt idx="5425">
                  <c:v>23.75</c:v>
                </c:pt>
                <c:pt idx="5426">
                  <c:v>23.95</c:v>
                </c:pt>
                <c:pt idx="5427">
                  <c:v>23.87</c:v>
                </c:pt>
                <c:pt idx="5428">
                  <c:v>23.75</c:v>
                </c:pt>
                <c:pt idx="5429">
                  <c:v>23.66</c:v>
                </c:pt>
                <c:pt idx="5430">
                  <c:v>23.67</c:v>
                </c:pt>
                <c:pt idx="5431">
                  <c:v>23.72</c:v>
                </c:pt>
                <c:pt idx="5432">
                  <c:v>23.79</c:v>
                </c:pt>
                <c:pt idx="5433">
                  <c:v>23.69</c:v>
                </c:pt>
                <c:pt idx="5434">
                  <c:v>23.72</c:v>
                </c:pt>
                <c:pt idx="5435">
                  <c:v>23.75</c:v>
                </c:pt>
                <c:pt idx="5436">
                  <c:v>23.77</c:v>
                </c:pt>
                <c:pt idx="5437">
                  <c:v>23.91</c:v>
                </c:pt>
                <c:pt idx="5438">
                  <c:v>24.110000000000003</c:v>
                </c:pt>
                <c:pt idx="5439">
                  <c:v>24.2</c:v>
                </c:pt>
                <c:pt idx="5440">
                  <c:v>24.07</c:v>
                </c:pt>
                <c:pt idx="5441">
                  <c:v>24</c:v>
                </c:pt>
                <c:pt idx="5442">
                  <c:v>23.779999999999998</c:v>
                </c:pt>
                <c:pt idx="5443">
                  <c:v>23.8</c:v>
                </c:pt>
                <c:pt idx="5444">
                  <c:v>23.810000000000002</c:v>
                </c:pt>
                <c:pt idx="5445">
                  <c:v>24</c:v>
                </c:pt>
                <c:pt idx="5446">
                  <c:v>23.810000000000002</c:v>
                </c:pt>
                <c:pt idx="5447">
                  <c:v>23.82</c:v>
                </c:pt>
                <c:pt idx="5448">
                  <c:v>23.88</c:v>
                </c:pt>
                <c:pt idx="5449">
                  <c:v>23.97</c:v>
                </c:pt>
                <c:pt idx="5450">
                  <c:v>23.93</c:v>
                </c:pt>
                <c:pt idx="5451">
                  <c:v>23.779999999999998</c:v>
                </c:pt>
                <c:pt idx="5452">
                  <c:v>23.68</c:v>
                </c:pt>
                <c:pt idx="5453">
                  <c:v>23.69</c:v>
                </c:pt>
                <c:pt idx="5454">
                  <c:v>23.58</c:v>
                </c:pt>
                <c:pt idx="5455">
                  <c:v>23.64</c:v>
                </c:pt>
                <c:pt idx="5456">
                  <c:v>23.919999999999998</c:v>
                </c:pt>
                <c:pt idx="5457">
                  <c:v>24.150000000000002</c:v>
                </c:pt>
                <c:pt idx="5458">
                  <c:v>24.03</c:v>
                </c:pt>
                <c:pt idx="5459">
                  <c:v>23.99</c:v>
                </c:pt>
                <c:pt idx="5460">
                  <c:v>23.919999999999998</c:v>
                </c:pt>
                <c:pt idx="5461">
                  <c:v>24.08</c:v>
                </c:pt>
                <c:pt idx="5462">
                  <c:v>24.279999999999998</c:v>
                </c:pt>
                <c:pt idx="5463">
                  <c:v>24.3</c:v>
                </c:pt>
                <c:pt idx="5464">
                  <c:v>23.95</c:v>
                </c:pt>
                <c:pt idx="5465">
                  <c:v>23.939999999999998</c:v>
                </c:pt>
                <c:pt idx="5466">
                  <c:v>23.9</c:v>
                </c:pt>
                <c:pt idx="5467">
                  <c:v>23.85</c:v>
                </c:pt>
                <c:pt idx="5468">
                  <c:v>23.810000000000002</c:v>
                </c:pt>
                <c:pt idx="5469">
                  <c:v>23.77</c:v>
                </c:pt>
                <c:pt idx="5470">
                  <c:v>23.57</c:v>
                </c:pt>
                <c:pt idx="5471">
                  <c:v>23.39</c:v>
                </c:pt>
                <c:pt idx="5472">
                  <c:v>23.19</c:v>
                </c:pt>
                <c:pt idx="5473">
                  <c:v>23.36</c:v>
                </c:pt>
                <c:pt idx="5474">
                  <c:v>23.52</c:v>
                </c:pt>
                <c:pt idx="5475">
                  <c:v>23.7</c:v>
                </c:pt>
                <c:pt idx="5476">
                  <c:v>23.779999999999998</c:v>
                </c:pt>
                <c:pt idx="5477">
                  <c:v>23.67</c:v>
                </c:pt>
                <c:pt idx="5478">
                  <c:v>23.59</c:v>
                </c:pt>
                <c:pt idx="5479">
                  <c:v>23.650000000000002</c:v>
                </c:pt>
                <c:pt idx="5480">
                  <c:v>23.59</c:v>
                </c:pt>
                <c:pt idx="5481">
                  <c:v>23.630000000000003</c:v>
                </c:pt>
                <c:pt idx="5482">
                  <c:v>23.67</c:v>
                </c:pt>
                <c:pt idx="5483">
                  <c:v>23.52</c:v>
                </c:pt>
                <c:pt idx="5484">
                  <c:v>23.630000000000003</c:v>
                </c:pt>
                <c:pt idx="5485">
                  <c:v>23.77</c:v>
                </c:pt>
                <c:pt idx="5486">
                  <c:v>23.91</c:v>
                </c:pt>
                <c:pt idx="5487">
                  <c:v>23.959999999999997</c:v>
                </c:pt>
                <c:pt idx="5488">
                  <c:v>23.99</c:v>
                </c:pt>
                <c:pt idx="5489">
                  <c:v>23.959999999999997</c:v>
                </c:pt>
                <c:pt idx="5490">
                  <c:v>23.84</c:v>
                </c:pt>
                <c:pt idx="5491">
                  <c:v>23.610000000000003</c:v>
                </c:pt>
                <c:pt idx="5492">
                  <c:v>23.62</c:v>
                </c:pt>
                <c:pt idx="5493">
                  <c:v>23.53</c:v>
                </c:pt>
                <c:pt idx="5494">
                  <c:v>23.36</c:v>
                </c:pt>
                <c:pt idx="5495">
                  <c:v>23.310000000000002</c:v>
                </c:pt>
                <c:pt idx="5496">
                  <c:v>23.259999999999998</c:v>
                </c:pt>
                <c:pt idx="5497">
                  <c:v>23.25</c:v>
                </c:pt>
                <c:pt idx="5498">
                  <c:v>23.279999999999998</c:v>
                </c:pt>
                <c:pt idx="5499">
                  <c:v>23.43</c:v>
                </c:pt>
                <c:pt idx="5500">
                  <c:v>23.57</c:v>
                </c:pt>
                <c:pt idx="5501">
                  <c:v>23.439999999999998</c:v>
                </c:pt>
                <c:pt idx="5502">
                  <c:v>23.459999999999997</c:v>
                </c:pt>
                <c:pt idx="5503">
                  <c:v>23.57</c:v>
                </c:pt>
                <c:pt idx="5504">
                  <c:v>23.49</c:v>
                </c:pt>
                <c:pt idx="5505">
                  <c:v>23.37</c:v>
                </c:pt>
                <c:pt idx="5506">
                  <c:v>23.56</c:v>
                </c:pt>
                <c:pt idx="5507">
                  <c:v>23.759999999999998</c:v>
                </c:pt>
                <c:pt idx="5508">
                  <c:v>23.87</c:v>
                </c:pt>
                <c:pt idx="5509">
                  <c:v>23.79</c:v>
                </c:pt>
                <c:pt idx="5510">
                  <c:v>23.87</c:v>
                </c:pt>
                <c:pt idx="5511">
                  <c:v>23.66</c:v>
                </c:pt>
                <c:pt idx="5512">
                  <c:v>23.45</c:v>
                </c:pt>
                <c:pt idx="5513">
                  <c:v>23.37</c:v>
                </c:pt>
                <c:pt idx="5514">
                  <c:v>23.18</c:v>
                </c:pt>
                <c:pt idx="5515">
                  <c:v>23.1</c:v>
                </c:pt>
                <c:pt idx="5516">
                  <c:v>23.21</c:v>
                </c:pt>
                <c:pt idx="5517">
                  <c:v>23.279999999999998</c:v>
                </c:pt>
                <c:pt idx="5518">
                  <c:v>23.32</c:v>
                </c:pt>
                <c:pt idx="5519">
                  <c:v>23.27</c:v>
                </c:pt>
                <c:pt idx="5520">
                  <c:v>23.330000000000002</c:v>
                </c:pt>
                <c:pt idx="5521">
                  <c:v>23.419999999999998</c:v>
                </c:pt>
                <c:pt idx="5522">
                  <c:v>23.69</c:v>
                </c:pt>
                <c:pt idx="5523">
                  <c:v>23.54</c:v>
                </c:pt>
                <c:pt idx="5524">
                  <c:v>23.58</c:v>
                </c:pt>
                <c:pt idx="5525">
                  <c:v>23.53</c:v>
                </c:pt>
                <c:pt idx="5526">
                  <c:v>23.57</c:v>
                </c:pt>
                <c:pt idx="5527">
                  <c:v>23.73</c:v>
                </c:pt>
                <c:pt idx="5528">
                  <c:v>24.07</c:v>
                </c:pt>
                <c:pt idx="5529">
                  <c:v>24.150000000000002</c:v>
                </c:pt>
                <c:pt idx="5530">
                  <c:v>24.19</c:v>
                </c:pt>
                <c:pt idx="5531">
                  <c:v>24.08</c:v>
                </c:pt>
                <c:pt idx="5532">
                  <c:v>23.89</c:v>
                </c:pt>
                <c:pt idx="5533">
                  <c:v>23.72</c:v>
                </c:pt>
                <c:pt idx="5534">
                  <c:v>23.77</c:v>
                </c:pt>
                <c:pt idx="5535">
                  <c:v>23.69</c:v>
                </c:pt>
                <c:pt idx="5536">
                  <c:v>23.71</c:v>
                </c:pt>
                <c:pt idx="5537">
                  <c:v>23.87</c:v>
                </c:pt>
                <c:pt idx="5538">
                  <c:v>23.95</c:v>
                </c:pt>
                <c:pt idx="5539">
                  <c:v>23.979999999999997</c:v>
                </c:pt>
                <c:pt idx="5540">
                  <c:v>24.07</c:v>
                </c:pt>
                <c:pt idx="5541">
                  <c:v>24</c:v>
                </c:pt>
                <c:pt idx="5542">
                  <c:v>23.74</c:v>
                </c:pt>
                <c:pt idx="5543">
                  <c:v>23.72</c:v>
                </c:pt>
                <c:pt idx="5544">
                  <c:v>23.53</c:v>
                </c:pt>
                <c:pt idx="5545">
                  <c:v>23.74</c:v>
                </c:pt>
                <c:pt idx="5546">
                  <c:v>23.810000000000002</c:v>
                </c:pt>
                <c:pt idx="5547">
                  <c:v>23.759999999999998</c:v>
                </c:pt>
                <c:pt idx="5548">
                  <c:v>23.59</c:v>
                </c:pt>
                <c:pt idx="5549">
                  <c:v>23.39</c:v>
                </c:pt>
                <c:pt idx="5550">
                  <c:v>23.32</c:v>
                </c:pt>
                <c:pt idx="5551">
                  <c:v>23.47</c:v>
                </c:pt>
                <c:pt idx="5552">
                  <c:v>23.53</c:v>
                </c:pt>
                <c:pt idx="5553">
                  <c:v>23.82</c:v>
                </c:pt>
                <c:pt idx="5554">
                  <c:v>23.8</c:v>
                </c:pt>
                <c:pt idx="5555">
                  <c:v>23.8</c:v>
                </c:pt>
                <c:pt idx="5556">
                  <c:v>23.73</c:v>
                </c:pt>
                <c:pt idx="5557">
                  <c:v>23.86</c:v>
                </c:pt>
                <c:pt idx="5558">
                  <c:v>24.01</c:v>
                </c:pt>
                <c:pt idx="5559">
                  <c:v>23.71</c:v>
                </c:pt>
                <c:pt idx="5560">
                  <c:v>23.58</c:v>
                </c:pt>
                <c:pt idx="5561">
                  <c:v>23.59</c:v>
                </c:pt>
                <c:pt idx="5562">
                  <c:v>23.8</c:v>
                </c:pt>
                <c:pt idx="5563">
                  <c:v>23.71</c:v>
                </c:pt>
                <c:pt idx="5564">
                  <c:v>23.55</c:v>
                </c:pt>
                <c:pt idx="5565">
                  <c:v>23.36</c:v>
                </c:pt>
                <c:pt idx="5566">
                  <c:v>23.259999999999998</c:v>
                </c:pt>
                <c:pt idx="5567">
                  <c:v>23.27</c:v>
                </c:pt>
                <c:pt idx="5568">
                  <c:v>23.24</c:v>
                </c:pt>
                <c:pt idx="5569">
                  <c:v>23.419999999999998</c:v>
                </c:pt>
                <c:pt idx="5570">
                  <c:v>23.55</c:v>
                </c:pt>
                <c:pt idx="5571">
                  <c:v>23.67</c:v>
                </c:pt>
                <c:pt idx="5572">
                  <c:v>23.64</c:v>
                </c:pt>
                <c:pt idx="5573">
                  <c:v>23.41</c:v>
                </c:pt>
                <c:pt idx="5574">
                  <c:v>23.58</c:v>
                </c:pt>
                <c:pt idx="5575">
                  <c:v>23.87</c:v>
                </c:pt>
                <c:pt idx="5576">
                  <c:v>23.919999999999998</c:v>
                </c:pt>
                <c:pt idx="5577">
                  <c:v>24.04</c:v>
                </c:pt>
                <c:pt idx="5578">
                  <c:v>23.89</c:v>
                </c:pt>
                <c:pt idx="5579">
                  <c:v>23.6</c:v>
                </c:pt>
                <c:pt idx="5580">
                  <c:v>23.59</c:v>
                </c:pt>
                <c:pt idx="5581">
                  <c:v>23.53</c:v>
                </c:pt>
                <c:pt idx="5582">
                  <c:v>23.47</c:v>
                </c:pt>
                <c:pt idx="5583">
                  <c:v>23.310000000000002</c:v>
                </c:pt>
                <c:pt idx="5584">
                  <c:v>23.21</c:v>
                </c:pt>
                <c:pt idx="5585">
                  <c:v>23.04</c:v>
                </c:pt>
                <c:pt idx="5586">
                  <c:v>23.1</c:v>
                </c:pt>
                <c:pt idx="5587">
                  <c:v>23.39</c:v>
                </c:pt>
                <c:pt idx="5588">
                  <c:v>23.57</c:v>
                </c:pt>
                <c:pt idx="5589">
                  <c:v>23.52</c:v>
                </c:pt>
                <c:pt idx="5590">
                  <c:v>23.36</c:v>
                </c:pt>
                <c:pt idx="5591">
                  <c:v>23.130000000000003</c:v>
                </c:pt>
                <c:pt idx="5592">
                  <c:v>23.14</c:v>
                </c:pt>
                <c:pt idx="5593">
                  <c:v>23.130000000000003</c:v>
                </c:pt>
                <c:pt idx="5594">
                  <c:v>23.05</c:v>
                </c:pt>
                <c:pt idx="5595">
                  <c:v>22.93</c:v>
                </c:pt>
                <c:pt idx="5596">
                  <c:v>22.8</c:v>
                </c:pt>
                <c:pt idx="5597">
                  <c:v>22.650000000000002</c:v>
                </c:pt>
                <c:pt idx="5598">
                  <c:v>22.75</c:v>
                </c:pt>
                <c:pt idx="5599">
                  <c:v>22.85</c:v>
                </c:pt>
                <c:pt idx="5600">
                  <c:v>22.959999999999997</c:v>
                </c:pt>
                <c:pt idx="5601">
                  <c:v>22.630000000000003</c:v>
                </c:pt>
                <c:pt idx="5602">
                  <c:v>22.71</c:v>
                </c:pt>
                <c:pt idx="5603">
                  <c:v>22.8</c:v>
                </c:pt>
                <c:pt idx="5604">
                  <c:v>22.959999999999997</c:v>
                </c:pt>
                <c:pt idx="5605">
                  <c:v>23.18</c:v>
                </c:pt>
                <c:pt idx="5606">
                  <c:v>23.259999999999998</c:v>
                </c:pt>
                <c:pt idx="5607">
                  <c:v>23.27</c:v>
                </c:pt>
                <c:pt idx="5608">
                  <c:v>23.39</c:v>
                </c:pt>
                <c:pt idx="5609">
                  <c:v>23.37</c:v>
                </c:pt>
                <c:pt idx="5610">
                  <c:v>23.14</c:v>
                </c:pt>
                <c:pt idx="5611">
                  <c:v>23.459999999999997</c:v>
                </c:pt>
                <c:pt idx="5612">
                  <c:v>23.439999999999998</c:v>
                </c:pt>
                <c:pt idx="5613">
                  <c:v>23.6</c:v>
                </c:pt>
                <c:pt idx="5614">
                  <c:v>23.43</c:v>
                </c:pt>
                <c:pt idx="5615">
                  <c:v>23.47</c:v>
                </c:pt>
                <c:pt idx="5616">
                  <c:v>23.62</c:v>
                </c:pt>
                <c:pt idx="5617">
                  <c:v>23.67</c:v>
                </c:pt>
                <c:pt idx="5618">
                  <c:v>23.7</c:v>
                </c:pt>
                <c:pt idx="5619">
                  <c:v>23.259999999999998</c:v>
                </c:pt>
                <c:pt idx="5620">
                  <c:v>23.19</c:v>
                </c:pt>
                <c:pt idx="5621">
                  <c:v>23.110000000000003</c:v>
                </c:pt>
                <c:pt idx="5622">
                  <c:v>23.110000000000003</c:v>
                </c:pt>
                <c:pt idx="5623">
                  <c:v>23.32</c:v>
                </c:pt>
                <c:pt idx="5624">
                  <c:v>23.310000000000002</c:v>
                </c:pt>
                <c:pt idx="5625">
                  <c:v>23.25</c:v>
                </c:pt>
                <c:pt idx="5626">
                  <c:v>23.18</c:v>
                </c:pt>
                <c:pt idx="5627">
                  <c:v>23.02</c:v>
                </c:pt>
                <c:pt idx="5628">
                  <c:v>22.9</c:v>
                </c:pt>
                <c:pt idx="5629">
                  <c:v>23.01</c:v>
                </c:pt>
                <c:pt idx="5630">
                  <c:v>23.1</c:v>
                </c:pt>
                <c:pt idx="5631">
                  <c:v>23.259999999999998</c:v>
                </c:pt>
                <c:pt idx="5632">
                  <c:v>23.35</c:v>
                </c:pt>
                <c:pt idx="5633">
                  <c:v>23.27</c:v>
                </c:pt>
                <c:pt idx="5634">
                  <c:v>23.34</c:v>
                </c:pt>
                <c:pt idx="5635">
                  <c:v>23.919999999999998</c:v>
                </c:pt>
                <c:pt idx="5636">
                  <c:v>23.939999999999998</c:v>
                </c:pt>
                <c:pt idx="5637">
                  <c:v>23.82</c:v>
                </c:pt>
                <c:pt idx="5638">
                  <c:v>23.97</c:v>
                </c:pt>
                <c:pt idx="5639">
                  <c:v>24.04</c:v>
                </c:pt>
                <c:pt idx="5640">
                  <c:v>24.22</c:v>
                </c:pt>
                <c:pt idx="5641">
                  <c:v>24.36</c:v>
                </c:pt>
                <c:pt idx="5642">
                  <c:v>24.19</c:v>
                </c:pt>
                <c:pt idx="5643">
                  <c:v>23.9</c:v>
                </c:pt>
                <c:pt idx="5644">
                  <c:v>23.830000000000002</c:v>
                </c:pt>
                <c:pt idx="5645">
                  <c:v>23.56</c:v>
                </c:pt>
                <c:pt idx="5646">
                  <c:v>23.759999999999998</c:v>
                </c:pt>
                <c:pt idx="5647">
                  <c:v>23.88</c:v>
                </c:pt>
                <c:pt idx="5648">
                  <c:v>23.7</c:v>
                </c:pt>
                <c:pt idx="5649">
                  <c:v>23.71</c:v>
                </c:pt>
                <c:pt idx="5650">
                  <c:v>23.779999999999998</c:v>
                </c:pt>
                <c:pt idx="5651">
                  <c:v>23.79</c:v>
                </c:pt>
                <c:pt idx="5652">
                  <c:v>23.630000000000003</c:v>
                </c:pt>
                <c:pt idx="5653">
                  <c:v>23.68</c:v>
                </c:pt>
                <c:pt idx="5654">
                  <c:v>23.73</c:v>
                </c:pt>
                <c:pt idx="5655">
                  <c:v>23.57</c:v>
                </c:pt>
                <c:pt idx="5656">
                  <c:v>23.58</c:v>
                </c:pt>
                <c:pt idx="5657">
                  <c:v>23.53</c:v>
                </c:pt>
                <c:pt idx="5658">
                  <c:v>23.47</c:v>
                </c:pt>
                <c:pt idx="5659">
                  <c:v>23.4</c:v>
                </c:pt>
                <c:pt idx="5660">
                  <c:v>23.22</c:v>
                </c:pt>
                <c:pt idx="5661">
                  <c:v>23.07</c:v>
                </c:pt>
                <c:pt idx="5662">
                  <c:v>22.99</c:v>
                </c:pt>
                <c:pt idx="5663">
                  <c:v>23.22</c:v>
                </c:pt>
                <c:pt idx="5664">
                  <c:v>23.7</c:v>
                </c:pt>
                <c:pt idx="5665">
                  <c:v>23.72</c:v>
                </c:pt>
                <c:pt idx="5666">
                  <c:v>23.51</c:v>
                </c:pt>
                <c:pt idx="5667">
                  <c:v>23.459999999999997</c:v>
                </c:pt>
                <c:pt idx="5668">
                  <c:v>23.59</c:v>
                </c:pt>
                <c:pt idx="5669">
                  <c:v>23.68</c:v>
                </c:pt>
                <c:pt idx="5670">
                  <c:v>23.439999999999998</c:v>
                </c:pt>
                <c:pt idx="5671">
                  <c:v>23.630000000000003</c:v>
                </c:pt>
                <c:pt idx="5672">
                  <c:v>23.74</c:v>
                </c:pt>
                <c:pt idx="5673">
                  <c:v>23.72</c:v>
                </c:pt>
                <c:pt idx="5674">
                  <c:v>23.73</c:v>
                </c:pt>
                <c:pt idx="5675">
                  <c:v>23.77</c:v>
                </c:pt>
                <c:pt idx="5676">
                  <c:v>23.82</c:v>
                </c:pt>
                <c:pt idx="5677">
                  <c:v>23.87</c:v>
                </c:pt>
                <c:pt idx="5678">
                  <c:v>23.56</c:v>
                </c:pt>
                <c:pt idx="5679">
                  <c:v>23.64</c:v>
                </c:pt>
                <c:pt idx="5680">
                  <c:v>23.64</c:v>
                </c:pt>
                <c:pt idx="5681">
                  <c:v>23.630000000000003</c:v>
                </c:pt>
                <c:pt idx="5682">
                  <c:v>23.610000000000003</c:v>
                </c:pt>
                <c:pt idx="5683">
                  <c:v>23.69</c:v>
                </c:pt>
                <c:pt idx="5684">
                  <c:v>23.57</c:v>
                </c:pt>
                <c:pt idx="5685">
                  <c:v>23.330000000000002</c:v>
                </c:pt>
                <c:pt idx="5686">
                  <c:v>23.259999999999998</c:v>
                </c:pt>
                <c:pt idx="5687">
                  <c:v>23.18</c:v>
                </c:pt>
                <c:pt idx="5688">
                  <c:v>23.150000000000002</c:v>
                </c:pt>
                <c:pt idx="5689">
                  <c:v>23.27</c:v>
                </c:pt>
                <c:pt idx="5690">
                  <c:v>23.12</c:v>
                </c:pt>
                <c:pt idx="5691">
                  <c:v>23.16</c:v>
                </c:pt>
                <c:pt idx="5692">
                  <c:v>23.08</c:v>
                </c:pt>
                <c:pt idx="5693">
                  <c:v>23.08</c:v>
                </c:pt>
                <c:pt idx="5694">
                  <c:v>23.27</c:v>
                </c:pt>
                <c:pt idx="5695">
                  <c:v>23.439999999999998</c:v>
                </c:pt>
                <c:pt idx="5696">
                  <c:v>23.24</c:v>
                </c:pt>
                <c:pt idx="5697">
                  <c:v>23.279999999999998</c:v>
                </c:pt>
                <c:pt idx="5698">
                  <c:v>23.150000000000002</c:v>
                </c:pt>
                <c:pt idx="5699">
                  <c:v>23.12</c:v>
                </c:pt>
                <c:pt idx="5700">
                  <c:v>23.150000000000002</c:v>
                </c:pt>
                <c:pt idx="5701">
                  <c:v>23.130000000000003</c:v>
                </c:pt>
                <c:pt idx="5702">
                  <c:v>22.979999999999997</c:v>
                </c:pt>
                <c:pt idx="5703">
                  <c:v>22.779999999999998</c:v>
                </c:pt>
                <c:pt idx="5704">
                  <c:v>22.64</c:v>
                </c:pt>
                <c:pt idx="5705">
                  <c:v>22.67</c:v>
                </c:pt>
                <c:pt idx="5706">
                  <c:v>22.56</c:v>
                </c:pt>
                <c:pt idx="5707">
                  <c:v>22.71</c:v>
                </c:pt>
                <c:pt idx="5708">
                  <c:v>22.759999999999998</c:v>
                </c:pt>
                <c:pt idx="5709">
                  <c:v>22.72</c:v>
                </c:pt>
                <c:pt idx="5710">
                  <c:v>22.64</c:v>
                </c:pt>
                <c:pt idx="5711">
                  <c:v>22.85</c:v>
                </c:pt>
                <c:pt idx="5712">
                  <c:v>23.08</c:v>
                </c:pt>
                <c:pt idx="5713">
                  <c:v>23.21</c:v>
                </c:pt>
                <c:pt idx="5714">
                  <c:v>23.150000000000002</c:v>
                </c:pt>
                <c:pt idx="5715">
                  <c:v>23.110000000000003</c:v>
                </c:pt>
                <c:pt idx="5716">
                  <c:v>22.99</c:v>
                </c:pt>
                <c:pt idx="5717">
                  <c:v>23.24</c:v>
                </c:pt>
                <c:pt idx="5718">
                  <c:v>23.41</c:v>
                </c:pt>
                <c:pt idx="5719">
                  <c:v>23.419999999999998</c:v>
                </c:pt>
                <c:pt idx="5720">
                  <c:v>23.24</c:v>
                </c:pt>
                <c:pt idx="5721">
                  <c:v>23.19</c:v>
                </c:pt>
                <c:pt idx="5722">
                  <c:v>23.04</c:v>
                </c:pt>
                <c:pt idx="5723">
                  <c:v>23.21</c:v>
                </c:pt>
                <c:pt idx="5724">
                  <c:v>23.23</c:v>
                </c:pt>
                <c:pt idx="5725">
                  <c:v>23.3</c:v>
                </c:pt>
                <c:pt idx="5726">
                  <c:v>23.08</c:v>
                </c:pt>
                <c:pt idx="5727">
                  <c:v>23.19</c:v>
                </c:pt>
                <c:pt idx="5728">
                  <c:v>23.29</c:v>
                </c:pt>
                <c:pt idx="5729">
                  <c:v>23.32</c:v>
                </c:pt>
                <c:pt idx="5730">
                  <c:v>23.630000000000003</c:v>
                </c:pt>
                <c:pt idx="5731">
                  <c:v>23.62</c:v>
                </c:pt>
                <c:pt idx="5732">
                  <c:v>23.45</c:v>
                </c:pt>
                <c:pt idx="5733">
                  <c:v>23.49</c:v>
                </c:pt>
                <c:pt idx="5734">
                  <c:v>23.59</c:v>
                </c:pt>
                <c:pt idx="5735">
                  <c:v>23.75</c:v>
                </c:pt>
                <c:pt idx="5736">
                  <c:v>23.959999999999997</c:v>
                </c:pt>
                <c:pt idx="5737">
                  <c:v>23.91</c:v>
                </c:pt>
                <c:pt idx="5738">
                  <c:v>23.779999999999998</c:v>
                </c:pt>
                <c:pt idx="5739">
                  <c:v>23.77</c:v>
                </c:pt>
                <c:pt idx="5740">
                  <c:v>23.810000000000002</c:v>
                </c:pt>
                <c:pt idx="5741">
                  <c:v>23.810000000000002</c:v>
                </c:pt>
                <c:pt idx="5742">
                  <c:v>23.72</c:v>
                </c:pt>
                <c:pt idx="5743">
                  <c:v>23.77</c:v>
                </c:pt>
                <c:pt idx="5744">
                  <c:v>23.47</c:v>
                </c:pt>
                <c:pt idx="5745">
                  <c:v>23.419999999999998</c:v>
                </c:pt>
                <c:pt idx="5746">
                  <c:v>23.47</c:v>
                </c:pt>
                <c:pt idx="5747">
                  <c:v>23.64</c:v>
                </c:pt>
                <c:pt idx="5748">
                  <c:v>23.830000000000002</c:v>
                </c:pt>
                <c:pt idx="5749">
                  <c:v>23.88</c:v>
                </c:pt>
                <c:pt idx="5750">
                  <c:v>24.25</c:v>
                </c:pt>
                <c:pt idx="5751">
                  <c:v>24.95</c:v>
                </c:pt>
                <c:pt idx="5752">
                  <c:v>25.55</c:v>
                </c:pt>
                <c:pt idx="5753">
                  <c:v>26.41</c:v>
                </c:pt>
                <c:pt idx="5754">
                  <c:v>26.93</c:v>
                </c:pt>
                <c:pt idx="5755">
                  <c:v>27.18</c:v>
                </c:pt>
                <c:pt idx="5756">
                  <c:v>27.150000000000002</c:v>
                </c:pt>
                <c:pt idx="5757">
                  <c:v>26.86</c:v>
                </c:pt>
                <c:pt idx="5758">
                  <c:v>26.27</c:v>
                </c:pt>
                <c:pt idx="5759">
                  <c:v>25.62</c:v>
                </c:pt>
                <c:pt idx="5760">
                  <c:v>25.35</c:v>
                </c:pt>
                <c:pt idx="5761">
                  <c:v>25.06</c:v>
                </c:pt>
                <c:pt idx="5762">
                  <c:v>24.7</c:v>
                </c:pt>
                <c:pt idx="5763">
                  <c:v>24</c:v>
                </c:pt>
                <c:pt idx="5764">
                  <c:v>23.51</c:v>
                </c:pt>
                <c:pt idx="5765">
                  <c:v>23.35</c:v>
                </c:pt>
                <c:pt idx="5766">
                  <c:v>23.37</c:v>
                </c:pt>
                <c:pt idx="5767">
                  <c:v>23.27</c:v>
                </c:pt>
                <c:pt idx="5768">
                  <c:v>23.02</c:v>
                </c:pt>
                <c:pt idx="5769">
                  <c:v>22.9</c:v>
                </c:pt>
                <c:pt idx="5770">
                  <c:v>22.759999999999998</c:v>
                </c:pt>
                <c:pt idx="5771">
                  <c:v>22.82</c:v>
                </c:pt>
                <c:pt idx="5772">
                  <c:v>23.05</c:v>
                </c:pt>
                <c:pt idx="5773">
                  <c:v>23.01</c:v>
                </c:pt>
                <c:pt idx="5774">
                  <c:v>22.84</c:v>
                </c:pt>
                <c:pt idx="5775">
                  <c:v>22.830000000000002</c:v>
                </c:pt>
                <c:pt idx="5776">
                  <c:v>22.939999999999998</c:v>
                </c:pt>
                <c:pt idx="5777">
                  <c:v>23.02</c:v>
                </c:pt>
                <c:pt idx="5778">
                  <c:v>23.22</c:v>
                </c:pt>
                <c:pt idx="5779">
                  <c:v>23.07</c:v>
                </c:pt>
                <c:pt idx="5780">
                  <c:v>23.08</c:v>
                </c:pt>
                <c:pt idx="5781">
                  <c:v>22.779999999999998</c:v>
                </c:pt>
                <c:pt idx="5782">
                  <c:v>22.79</c:v>
                </c:pt>
                <c:pt idx="5783">
                  <c:v>22.91</c:v>
                </c:pt>
                <c:pt idx="5784">
                  <c:v>23.130000000000003</c:v>
                </c:pt>
                <c:pt idx="5785">
                  <c:v>23.02</c:v>
                </c:pt>
                <c:pt idx="5786">
                  <c:v>23.03</c:v>
                </c:pt>
                <c:pt idx="5787">
                  <c:v>22.93</c:v>
                </c:pt>
                <c:pt idx="5788">
                  <c:v>22.97</c:v>
                </c:pt>
                <c:pt idx="5789">
                  <c:v>23.01</c:v>
                </c:pt>
                <c:pt idx="5790">
                  <c:v>23.18</c:v>
                </c:pt>
                <c:pt idx="5791">
                  <c:v>23.150000000000002</c:v>
                </c:pt>
                <c:pt idx="5792">
                  <c:v>23.21</c:v>
                </c:pt>
                <c:pt idx="5793">
                  <c:v>23.17</c:v>
                </c:pt>
                <c:pt idx="5794">
                  <c:v>23.09</c:v>
                </c:pt>
                <c:pt idx="5795">
                  <c:v>23.04</c:v>
                </c:pt>
                <c:pt idx="5796">
                  <c:v>23.1</c:v>
                </c:pt>
                <c:pt idx="5797">
                  <c:v>23.21</c:v>
                </c:pt>
                <c:pt idx="5798">
                  <c:v>22.99</c:v>
                </c:pt>
                <c:pt idx="5799">
                  <c:v>22.95</c:v>
                </c:pt>
                <c:pt idx="5800">
                  <c:v>22.91</c:v>
                </c:pt>
                <c:pt idx="5801">
                  <c:v>22.99</c:v>
                </c:pt>
                <c:pt idx="5802">
                  <c:v>23</c:v>
                </c:pt>
                <c:pt idx="5803">
                  <c:v>23.12</c:v>
                </c:pt>
                <c:pt idx="5804">
                  <c:v>22.95</c:v>
                </c:pt>
                <c:pt idx="5805">
                  <c:v>22.959999999999997</c:v>
                </c:pt>
                <c:pt idx="5806">
                  <c:v>22.75</c:v>
                </c:pt>
                <c:pt idx="5807">
                  <c:v>22.939999999999998</c:v>
                </c:pt>
                <c:pt idx="5808">
                  <c:v>22.959999999999997</c:v>
                </c:pt>
                <c:pt idx="5809">
                  <c:v>22.939999999999998</c:v>
                </c:pt>
                <c:pt idx="5810">
                  <c:v>22.66</c:v>
                </c:pt>
                <c:pt idx="5811">
                  <c:v>22.6</c:v>
                </c:pt>
                <c:pt idx="5812">
                  <c:v>22.830000000000002</c:v>
                </c:pt>
                <c:pt idx="5813">
                  <c:v>22.939999999999998</c:v>
                </c:pt>
                <c:pt idx="5814">
                  <c:v>23.05</c:v>
                </c:pt>
                <c:pt idx="5815">
                  <c:v>22.99</c:v>
                </c:pt>
                <c:pt idx="5816">
                  <c:v>23.06</c:v>
                </c:pt>
                <c:pt idx="5817">
                  <c:v>22.8</c:v>
                </c:pt>
                <c:pt idx="5818">
                  <c:v>22.72</c:v>
                </c:pt>
                <c:pt idx="5819">
                  <c:v>22.67</c:v>
                </c:pt>
                <c:pt idx="5820">
                  <c:v>22.82</c:v>
                </c:pt>
                <c:pt idx="5821">
                  <c:v>23.03</c:v>
                </c:pt>
                <c:pt idx="5822">
                  <c:v>23.04</c:v>
                </c:pt>
                <c:pt idx="5823">
                  <c:v>22.93</c:v>
                </c:pt>
                <c:pt idx="5824">
                  <c:v>23.01</c:v>
                </c:pt>
                <c:pt idx="5825">
                  <c:v>23.18</c:v>
                </c:pt>
                <c:pt idx="5826">
                  <c:v>23.23</c:v>
                </c:pt>
                <c:pt idx="5827">
                  <c:v>23.130000000000003</c:v>
                </c:pt>
                <c:pt idx="5828">
                  <c:v>23.18</c:v>
                </c:pt>
                <c:pt idx="5829">
                  <c:v>23.09</c:v>
                </c:pt>
                <c:pt idx="5830">
                  <c:v>23.21</c:v>
                </c:pt>
                <c:pt idx="5831">
                  <c:v>23.57</c:v>
                </c:pt>
                <c:pt idx="5832">
                  <c:v>23.439999999999998</c:v>
                </c:pt>
                <c:pt idx="5833">
                  <c:v>23.35</c:v>
                </c:pt>
                <c:pt idx="5834">
                  <c:v>23.45</c:v>
                </c:pt>
                <c:pt idx="5835">
                  <c:v>23.52</c:v>
                </c:pt>
                <c:pt idx="5836">
                  <c:v>23.56</c:v>
                </c:pt>
                <c:pt idx="5837">
                  <c:v>23.779999999999998</c:v>
                </c:pt>
                <c:pt idx="5838">
                  <c:v>24.05</c:v>
                </c:pt>
                <c:pt idx="5839">
                  <c:v>24</c:v>
                </c:pt>
                <c:pt idx="5840">
                  <c:v>23.979999999999997</c:v>
                </c:pt>
                <c:pt idx="5841">
                  <c:v>23.979999999999997</c:v>
                </c:pt>
                <c:pt idx="5842">
                  <c:v>24.07</c:v>
                </c:pt>
                <c:pt idx="5843">
                  <c:v>24.24</c:v>
                </c:pt>
                <c:pt idx="5844">
                  <c:v>24.35</c:v>
                </c:pt>
                <c:pt idx="5845">
                  <c:v>24.04</c:v>
                </c:pt>
                <c:pt idx="5846">
                  <c:v>23.91</c:v>
                </c:pt>
                <c:pt idx="5847">
                  <c:v>23.74</c:v>
                </c:pt>
                <c:pt idx="5848">
                  <c:v>23.87</c:v>
                </c:pt>
                <c:pt idx="5849">
                  <c:v>23.97</c:v>
                </c:pt>
                <c:pt idx="5850">
                  <c:v>23.93</c:v>
                </c:pt>
                <c:pt idx="5851">
                  <c:v>23.759999999999998</c:v>
                </c:pt>
                <c:pt idx="5852">
                  <c:v>23.56</c:v>
                </c:pt>
                <c:pt idx="5853">
                  <c:v>23.72</c:v>
                </c:pt>
                <c:pt idx="5854">
                  <c:v>23.85</c:v>
                </c:pt>
                <c:pt idx="5855">
                  <c:v>23.89</c:v>
                </c:pt>
                <c:pt idx="5856">
                  <c:v>23.810000000000002</c:v>
                </c:pt>
                <c:pt idx="5857">
                  <c:v>23.759999999999998</c:v>
                </c:pt>
                <c:pt idx="5858">
                  <c:v>23.56</c:v>
                </c:pt>
                <c:pt idx="5859">
                  <c:v>23.52</c:v>
                </c:pt>
                <c:pt idx="5860">
                  <c:v>23.479999999999997</c:v>
                </c:pt>
                <c:pt idx="5861">
                  <c:v>23.64</c:v>
                </c:pt>
                <c:pt idx="5862">
                  <c:v>23.69</c:v>
                </c:pt>
                <c:pt idx="5863">
                  <c:v>23.6</c:v>
                </c:pt>
                <c:pt idx="5864">
                  <c:v>23.43</c:v>
                </c:pt>
                <c:pt idx="5865">
                  <c:v>23.47</c:v>
                </c:pt>
                <c:pt idx="5866">
                  <c:v>23.49</c:v>
                </c:pt>
                <c:pt idx="5867">
                  <c:v>23.75</c:v>
                </c:pt>
                <c:pt idx="5868">
                  <c:v>23.57</c:v>
                </c:pt>
                <c:pt idx="5869">
                  <c:v>23.34</c:v>
                </c:pt>
                <c:pt idx="5870">
                  <c:v>23.32</c:v>
                </c:pt>
                <c:pt idx="5871">
                  <c:v>23.51</c:v>
                </c:pt>
                <c:pt idx="5872">
                  <c:v>23.630000000000003</c:v>
                </c:pt>
                <c:pt idx="5873">
                  <c:v>23.79</c:v>
                </c:pt>
                <c:pt idx="5874">
                  <c:v>23.68</c:v>
                </c:pt>
                <c:pt idx="5875">
                  <c:v>23.38</c:v>
                </c:pt>
                <c:pt idx="5876">
                  <c:v>23.439999999999998</c:v>
                </c:pt>
                <c:pt idx="5877">
                  <c:v>23.41</c:v>
                </c:pt>
                <c:pt idx="5878">
                  <c:v>23.53</c:v>
                </c:pt>
                <c:pt idx="5879">
                  <c:v>23.419999999999998</c:v>
                </c:pt>
                <c:pt idx="5880">
                  <c:v>23.32</c:v>
                </c:pt>
                <c:pt idx="5881">
                  <c:v>23.27</c:v>
                </c:pt>
                <c:pt idx="5882">
                  <c:v>23.18</c:v>
                </c:pt>
                <c:pt idx="5883">
                  <c:v>23.01</c:v>
                </c:pt>
                <c:pt idx="5884">
                  <c:v>23.18</c:v>
                </c:pt>
                <c:pt idx="5885">
                  <c:v>23.01</c:v>
                </c:pt>
                <c:pt idx="5886">
                  <c:v>23.19</c:v>
                </c:pt>
                <c:pt idx="5887">
                  <c:v>23.310000000000002</c:v>
                </c:pt>
                <c:pt idx="5888">
                  <c:v>23.310000000000002</c:v>
                </c:pt>
                <c:pt idx="5889">
                  <c:v>23.45</c:v>
                </c:pt>
                <c:pt idx="5890">
                  <c:v>23.479999999999997</c:v>
                </c:pt>
                <c:pt idx="5891">
                  <c:v>23.35</c:v>
                </c:pt>
                <c:pt idx="5892">
                  <c:v>23.25</c:v>
                </c:pt>
                <c:pt idx="5893">
                  <c:v>23.150000000000002</c:v>
                </c:pt>
                <c:pt idx="5894">
                  <c:v>23.12</c:v>
                </c:pt>
                <c:pt idx="5895">
                  <c:v>23.03</c:v>
                </c:pt>
                <c:pt idx="5896">
                  <c:v>23</c:v>
                </c:pt>
                <c:pt idx="5897">
                  <c:v>22.99</c:v>
                </c:pt>
                <c:pt idx="5898">
                  <c:v>23.12</c:v>
                </c:pt>
                <c:pt idx="5899">
                  <c:v>23.06</c:v>
                </c:pt>
                <c:pt idx="5900">
                  <c:v>23.09</c:v>
                </c:pt>
                <c:pt idx="5901">
                  <c:v>23.110000000000003</c:v>
                </c:pt>
                <c:pt idx="5902">
                  <c:v>23.19</c:v>
                </c:pt>
                <c:pt idx="5903">
                  <c:v>23.45</c:v>
                </c:pt>
                <c:pt idx="5904">
                  <c:v>23.32</c:v>
                </c:pt>
                <c:pt idx="5905">
                  <c:v>23.419999999999998</c:v>
                </c:pt>
                <c:pt idx="5906">
                  <c:v>23.38</c:v>
                </c:pt>
                <c:pt idx="5907">
                  <c:v>23.4</c:v>
                </c:pt>
                <c:pt idx="5908">
                  <c:v>23.52</c:v>
                </c:pt>
                <c:pt idx="5909">
                  <c:v>23.56</c:v>
                </c:pt>
                <c:pt idx="5910">
                  <c:v>23.5</c:v>
                </c:pt>
                <c:pt idx="5911">
                  <c:v>23.32</c:v>
                </c:pt>
                <c:pt idx="5912">
                  <c:v>23.08</c:v>
                </c:pt>
                <c:pt idx="5913">
                  <c:v>23.08</c:v>
                </c:pt>
                <c:pt idx="5914">
                  <c:v>22.93</c:v>
                </c:pt>
                <c:pt idx="5915">
                  <c:v>23.07</c:v>
                </c:pt>
                <c:pt idx="5916">
                  <c:v>23.09</c:v>
                </c:pt>
                <c:pt idx="5917">
                  <c:v>22.959999999999997</c:v>
                </c:pt>
                <c:pt idx="5918">
                  <c:v>23.150000000000002</c:v>
                </c:pt>
                <c:pt idx="5919">
                  <c:v>23.279999999999998</c:v>
                </c:pt>
                <c:pt idx="5920">
                  <c:v>23.439999999999998</c:v>
                </c:pt>
                <c:pt idx="5921">
                  <c:v>23.39</c:v>
                </c:pt>
                <c:pt idx="5922">
                  <c:v>23.58</c:v>
                </c:pt>
                <c:pt idx="5923">
                  <c:v>23.56</c:v>
                </c:pt>
                <c:pt idx="5924">
                  <c:v>23.610000000000003</c:v>
                </c:pt>
                <c:pt idx="5925">
                  <c:v>23.610000000000003</c:v>
                </c:pt>
                <c:pt idx="5926">
                  <c:v>23.77</c:v>
                </c:pt>
                <c:pt idx="5927">
                  <c:v>23.85</c:v>
                </c:pt>
                <c:pt idx="5928">
                  <c:v>23.830000000000002</c:v>
                </c:pt>
                <c:pt idx="5929">
                  <c:v>23.8</c:v>
                </c:pt>
                <c:pt idx="5930">
                  <c:v>23.72</c:v>
                </c:pt>
                <c:pt idx="5931">
                  <c:v>23.71</c:v>
                </c:pt>
                <c:pt idx="5932">
                  <c:v>23.87</c:v>
                </c:pt>
                <c:pt idx="5933">
                  <c:v>23.88</c:v>
                </c:pt>
                <c:pt idx="5934">
                  <c:v>23.91</c:v>
                </c:pt>
                <c:pt idx="5935">
                  <c:v>24.01</c:v>
                </c:pt>
                <c:pt idx="5936">
                  <c:v>24.150000000000002</c:v>
                </c:pt>
                <c:pt idx="5937">
                  <c:v>24.06</c:v>
                </c:pt>
                <c:pt idx="5938">
                  <c:v>24.150000000000002</c:v>
                </c:pt>
                <c:pt idx="5939">
                  <c:v>24.1</c:v>
                </c:pt>
                <c:pt idx="5940">
                  <c:v>23.959999999999997</c:v>
                </c:pt>
                <c:pt idx="5941">
                  <c:v>23.8</c:v>
                </c:pt>
                <c:pt idx="5942">
                  <c:v>23.7</c:v>
                </c:pt>
                <c:pt idx="5943">
                  <c:v>23.82</c:v>
                </c:pt>
                <c:pt idx="5944">
                  <c:v>23.93</c:v>
                </c:pt>
                <c:pt idx="5945">
                  <c:v>24.04</c:v>
                </c:pt>
                <c:pt idx="5946">
                  <c:v>24.01</c:v>
                </c:pt>
                <c:pt idx="5947">
                  <c:v>23.95</c:v>
                </c:pt>
                <c:pt idx="5948">
                  <c:v>23.74</c:v>
                </c:pt>
                <c:pt idx="5949">
                  <c:v>23.66</c:v>
                </c:pt>
                <c:pt idx="5950">
                  <c:v>23.87</c:v>
                </c:pt>
                <c:pt idx="5951">
                  <c:v>23.82</c:v>
                </c:pt>
                <c:pt idx="5952">
                  <c:v>23.55</c:v>
                </c:pt>
                <c:pt idx="5953">
                  <c:v>23.51</c:v>
                </c:pt>
                <c:pt idx="5954">
                  <c:v>23.41</c:v>
                </c:pt>
                <c:pt idx="5955">
                  <c:v>23.479999999999997</c:v>
                </c:pt>
                <c:pt idx="5956">
                  <c:v>23.650000000000002</c:v>
                </c:pt>
                <c:pt idx="5957">
                  <c:v>23.66</c:v>
                </c:pt>
                <c:pt idx="5958">
                  <c:v>23.56</c:v>
                </c:pt>
                <c:pt idx="5959">
                  <c:v>23.459999999999997</c:v>
                </c:pt>
                <c:pt idx="5960">
                  <c:v>23.53</c:v>
                </c:pt>
                <c:pt idx="5961">
                  <c:v>23.59</c:v>
                </c:pt>
                <c:pt idx="5962">
                  <c:v>23.84</c:v>
                </c:pt>
                <c:pt idx="5963">
                  <c:v>23.93</c:v>
                </c:pt>
                <c:pt idx="5964">
                  <c:v>23.91</c:v>
                </c:pt>
                <c:pt idx="5965">
                  <c:v>23.82</c:v>
                </c:pt>
                <c:pt idx="5966">
                  <c:v>23.939999999999998</c:v>
                </c:pt>
                <c:pt idx="5967">
                  <c:v>23.97</c:v>
                </c:pt>
                <c:pt idx="5968">
                  <c:v>24</c:v>
                </c:pt>
                <c:pt idx="5969">
                  <c:v>23.86</c:v>
                </c:pt>
                <c:pt idx="5970">
                  <c:v>23.74</c:v>
                </c:pt>
                <c:pt idx="5971">
                  <c:v>23.66</c:v>
                </c:pt>
                <c:pt idx="5972">
                  <c:v>23.5</c:v>
                </c:pt>
                <c:pt idx="5973">
                  <c:v>23.56</c:v>
                </c:pt>
                <c:pt idx="5974">
                  <c:v>23.64</c:v>
                </c:pt>
                <c:pt idx="5975">
                  <c:v>23.8</c:v>
                </c:pt>
                <c:pt idx="5976">
                  <c:v>23.45</c:v>
                </c:pt>
                <c:pt idx="5977">
                  <c:v>23.34</c:v>
                </c:pt>
                <c:pt idx="5978">
                  <c:v>23.34</c:v>
                </c:pt>
                <c:pt idx="5979">
                  <c:v>23.38</c:v>
                </c:pt>
                <c:pt idx="5980">
                  <c:v>23.29</c:v>
                </c:pt>
                <c:pt idx="5981">
                  <c:v>23.5</c:v>
                </c:pt>
                <c:pt idx="5982">
                  <c:v>23.4</c:v>
                </c:pt>
                <c:pt idx="5983">
                  <c:v>23.330000000000002</c:v>
                </c:pt>
                <c:pt idx="5984">
                  <c:v>23.49</c:v>
                </c:pt>
                <c:pt idx="5985">
                  <c:v>23.72</c:v>
                </c:pt>
                <c:pt idx="5986">
                  <c:v>24.03</c:v>
                </c:pt>
                <c:pt idx="5987">
                  <c:v>24.08</c:v>
                </c:pt>
                <c:pt idx="5988">
                  <c:v>23.630000000000003</c:v>
                </c:pt>
                <c:pt idx="5989">
                  <c:v>23.7</c:v>
                </c:pt>
                <c:pt idx="5990">
                  <c:v>23.57</c:v>
                </c:pt>
                <c:pt idx="5991">
                  <c:v>23.45</c:v>
                </c:pt>
                <c:pt idx="5992">
                  <c:v>23.47</c:v>
                </c:pt>
                <c:pt idx="5993">
                  <c:v>23.51</c:v>
                </c:pt>
                <c:pt idx="5994">
                  <c:v>23.2</c:v>
                </c:pt>
                <c:pt idx="5995">
                  <c:v>23.06</c:v>
                </c:pt>
                <c:pt idx="5996">
                  <c:v>23.12</c:v>
                </c:pt>
                <c:pt idx="5997">
                  <c:v>23.21</c:v>
                </c:pt>
                <c:pt idx="5998">
                  <c:v>23.19</c:v>
                </c:pt>
                <c:pt idx="5999">
                  <c:v>23.29</c:v>
                </c:pt>
                <c:pt idx="6000">
                  <c:v>23.17</c:v>
                </c:pt>
                <c:pt idx="6001">
                  <c:v>23.150000000000002</c:v>
                </c:pt>
                <c:pt idx="6002">
                  <c:v>23.19</c:v>
                </c:pt>
                <c:pt idx="6003">
                  <c:v>23.3</c:v>
                </c:pt>
                <c:pt idx="6004">
                  <c:v>23.5</c:v>
                </c:pt>
                <c:pt idx="6005">
                  <c:v>23.459999999999997</c:v>
                </c:pt>
                <c:pt idx="6006">
                  <c:v>23.3</c:v>
                </c:pt>
                <c:pt idx="6007">
                  <c:v>23.36</c:v>
                </c:pt>
                <c:pt idx="6008">
                  <c:v>23.330000000000002</c:v>
                </c:pt>
                <c:pt idx="6009">
                  <c:v>23.3</c:v>
                </c:pt>
                <c:pt idx="6010">
                  <c:v>23.36</c:v>
                </c:pt>
                <c:pt idx="6011">
                  <c:v>23.53</c:v>
                </c:pt>
                <c:pt idx="6012">
                  <c:v>23.4</c:v>
                </c:pt>
                <c:pt idx="6013">
                  <c:v>23.27</c:v>
                </c:pt>
                <c:pt idx="6014">
                  <c:v>23.17</c:v>
                </c:pt>
                <c:pt idx="6015">
                  <c:v>23.34</c:v>
                </c:pt>
                <c:pt idx="6016">
                  <c:v>23.259999999999998</c:v>
                </c:pt>
                <c:pt idx="6017">
                  <c:v>23.35</c:v>
                </c:pt>
                <c:pt idx="6018">
                  <c:v>23.41</c:v>
                </c:pt>
                <c:pt idx="6019">
                  <c:v>23.39</c:v>
                </c:pt>
                <c:pt idx="6020">
                  <c:v>23.419999999999998</c:v>
                </c:pt>
                <c:pt idx="6021">
                  <c:v>23.45</c:v>
                </c:pt>
                <c:pt idx="6022">
                  <c:v>23.610000000000003</c:v>
                </c:pt>
                <c:pt idx="6023">
                  <c:v>23.439999999999998</c:v>
                </c:pt>
                <c:pt idx="6024">
                  <c:v>23.55</c:v>
                </c:pt>
                <c:pt idx="6025">
                  <c:v>23.459999999999997</c:v>
                </c:pt>
                <c:pt idx="6026">
                  <c:v>23.439999999999998</c:v>
                </c:pt>
                <c:pt idx="6027">
                  <c:v>23.55</c:v>
                </c:pt>
                <c:pt idx="6028">
                  <c:v>23.66</c:v>
                </c:pt>
                <c:pt idx="6029">
                  <c:v>23.68</c:v>
                </c:pt>
                <c:pt idx="6030">
                  <c:v>23.630000000000003</c:v>
                </c:pt>
                <c:pt idx="6031">
                  <c:v>23.630000000000003</c:v>
                </c:pt>
                <c:pt idx="6032">
                  <c:v>23.67</c:v>
                </c:pt>
                <c:pt idx="6033">
                  <c:v>23.72</c:v>
                </c:pt>
                <c:pt idx="6034">
                  <c:v>23.79</c:v>
                </c:pt>
                <c:pt idx="6035">
                  <c:v>23.71</c:v>
                </c:pt>
                <c:pt idx="6036">
                  <c:v>23.41</c:v>
                </c:pt>
                <c:pt idx="6037">
                  <c:v>23.5</c:v>
                </c:pt>
                <c:pt idx="6038">
                  <c:v>23.59</c:v>
                </c:pt>
                <c:pt idx="6039">
                  <c:v>23.74</c:v>
                </c:pt>
                <c:pt idx="6040">
                  <c:v>24.1</c:v>
                </c:pt>
                <c:pt idx="6041">
                  <c:v>24.18</c:v>
                </c:pt>
                <c:pt idx="6042">
                  <c:v>24.27</c:v>
                </c:pt>
                <c:pt idx="6043">
                  <c:v>24.150000000000002</c:v>
                </c:pt>
                <c:pt idx="6044">
                  <c:v>24.08</c:v>
                </c:pt>
                <c:pt idx="6045">
                  <c:v>24.23</c:v>
                </c:pt>
                <c:pt idx="6046">
                  <c:v>24.35</c:v>
                </c:pt>
                <c:pt idx="6047">
                  <c:v>24.18</c:v>
                </c:pt>
                <c:pt idx="6048">
                  <c:v>23.939999999999998</c:v>
                </c:pt>
                <c:pt idx="6049">
                  <c:v>23.7</c:v>
                </c:pt>
                <c:pt idx="6050">
                  <c:v>23.86</c:v>
                </c:pt>
                <c:pt idx="6051">
                  <c:v>23.95</c:v>
                </c:pt>
                <c:pt idx="6052">
                  <c:v>24.150000000000002</c:v>
                </c:pt>
                <c:pt idx="6053">
                  <c:v>24.04</c:v>
                </c:pt>
                <c:pt idx="6054">
                  <c:v>23.99</c:v>
                </c:pt>
                <c:pt idx="6055">
                  <c:v>24.12</c:v>
                </c:pt>
                <c:pt idx="6056">
                  <c:v>24.1</c:v>
                </c:pt>
                <c:pt idx="6057">
                  <c:v>24.279999999999998</c:v>
                </c:pt>
                <c:pt idx="6058">
                  <c:v>24.23</c:v>
                </c:pt>
                <c:pt idx="6059">
                  <c:v>24.12</c:v>
                </c:pt>
                <c:pt idx="6060">
                  <c:v>24.08</c:v>
                </c:pt>
                <c:pt idx="6061">
                  <c:v>23.89</c:v>
                </c:pt>
                <c:pt idx="6062">
                  <c:v>23.93</c:v>
                </c:pt>
                <c:pt idx="6063">
                  <c:v>23.91</c:v>
                </c:pt>
                <c:pt idx="6064">
                  <c:v>23.85</c:v>
                </c:pt>
                <c:pt idx="6065">
                  <c:v>24.01</c:v>
                </c:pt>
                <c:pt idx="6066">
                  <c:v>24.110000000000003</c:v>
                </c:pt>
                <c:pt idx="6067">
                  <c:v>24.18</c:v>
                </c:pt>
                <c:pt idx="6068">
                  <c:v>24.01</c:v>
                </c:pt>
                <c:pt idx="6069">
                  <c:v>24.110000000000003</c:v>
                </c:pt>
                <c:pt idx="6070">
                  <c:v>24.310000000000002</c:v>
                </c:pt>
                <c:pt idx="6071">
                  <c:v>24.32</c:v>
                </c:pt>
                <c:pt idx="6072">
                  <c:v>24.23</c:v>
                </c:pt>
                <c:pt idx="6073">
                  <c:v>23.9</c:v>
                </c:pt>
                <c:pt idx="6074">
                  <c:v>24.02</c:v>
                </c:pt>
                <c:pt idx="6075">
                  <c:v>24.1</c:v>
                </c:pt>
                <c:pt idx="6076">
                  <c:v>24.19</c:v>
                </c:pt>
                <c:pt idx="6077">
                  <c:v>24.08</c:v>
                </c:pt>
                <c:pt idx="6078">
                  <c:v>23.9</c:v>
                </c:pt>
                <c:pt idx="6079">
                  <c:v>23.779999999999998</c:v>
                </c:pt>
                <c:pt idx="6080">
                  <c:v>23.75</c:v>
                </c:pt>
                <c:pt idx="6081">
                  <c:v>23.74</c:v>
                </c:pt>
                <c:pt idx="6082">
                  <c:v>23.72</c:v>
                </c:pt>
                <c:pt idx="6083">
                  <c:v>23.59</c:v>
                </c:pt>
                <c:pt idx="6084">
                  <c:v>23.419999999999998</c:v>
                </c:pt>
                <c:pt idx="6085">
                  <c:v>23.36</c:v>
                </c:pt>
                <c:pt idx="6086">
                  <c:v>23.479999999999997</c:v>
                </c:pt>
                <c:pt idx="6087">
                  <c:v>23.419999999999998</c:v>
                </c:pt>
                <c:pt idx="6088">
                  <c:v>23.419999999999998</c:v>
                </c:pt>
                <c:pt idx="6089">
                  <c:v>23.23</c:v>
                </c:pt>
                <c:pt idx="6090">
                  <c:v>22.97</c:v>
                </c:pt>
                <c:pt idx="6091">
                  <c:v>23.07</c:v>
                </c:pt>
                <c:pt idx="6092">
                  <c:v>23.110000000000003</c:v>
                </c:pt>
                <c:pt idx="6093">
                  <c:v>23.06</c:v>
                </c:pt>
                <c:pt idx="6094">
                  <c:v>23.27</c:v>
                </c:pt>
                <c:pt idx="6095">
                  <c:v>23.14</c:v>
                </c:pt>
                <c:pt idx="6096">
                  <c:v>23</c:v>
                </c:pt>
                <c:pt idx="6097">
                  <c:v>23.09</c:v>
                </c:pt>
                <c:pt idx="6098">
                  <c:v>23.07</c:v>
                </c:pt>
                <c:pt idx="6099">
                  <c:v>23.2</c:v>
                </c:pt>
                <c:pt idx="6100">
                  <c:v>23.32</c:v>
                </c:pt>
                <c:pt idx="6101">
                  <c:v>23.3</c:v>
                </c:pt>
                <c:pt idx="6102">
                  <c:v>23.150000000000002</c:v>
                </c:pt>
                <c:pt idx="6103">
                  <c:v>23.150000000000002</c:v>
                </c:pt>
                <c:pt idx="6104">
                  <c:v>23.3</c:v>
                </c:pt>
                <c:pt idx="6105">
                  <c:v>23.37</c:v>
                </c:pt>
                <c:pt idx="6106">
                  <c:v>23.2</c:v>
                </c:pt>
                <c:pt idx="6107">
                  <c:v>23.3</c:v>
                </c:pt>
                <c:pt idx="6108">
                  <c:v>23.41</c:v>
                </c:pt>
                <c:pt idx="6109">
                  <c:v>23.38</c:v>
                </c:pt>
                <c:pt idx="6110">
                  <c:v>23.2</c:v>
                </c:pt>
                <c:pt idx="6111">
                  <c:v>23.32</c:v>
                </c:pt>
                <c:pt idx="6112">
                  <c:v>23.4</c:v>
                </c:pt>
                <c:pt idx="6113">
                  <c:v>23.21</c:v>
                </c:pt>
                <c:pt idx="6114">
                  <c:v>23.25</c:v>
                </c:pt>
                <c:pt idx="6115">
                  <c:v>23.330000000000002</c:v>
                </c:pt>
                <c:pt idx="6116">
                  <c:v>23.259999999999998</c:v>
                </c:pt>
                <c:pt idx="6117">
                  <c:v>23.38</c:v>
                </c:pt>
                <c:pt idx="6118">
                  <c:v>23.57</c:v>
                </c:pt>
                <c:pt idx="6119">
                  <c:v>23.7</c:v>
                </c:pt>
                <c:pt idx="6120">
                  <c:v>23.630000000000003</c:v>
                </c:pt>
                <c:pt idx="6121">
                  <c:v>23.43</c:v>
                </c:pt>
                <c:pt idx="6122">
                  <c:v>23.27</c:v>
                </c:pt>
                <c:pt idx="6123">
                  <c:v>23.310000000000002</c:v>
                </c:pt>
                <c:pt idx="6124">
                  <c:v>23.3</c:v>
                </c:pt>
                <c:pt idx="6125">
                  <c:v>23.330000000000002</c:v>
                </c:pt>
                <c:pt idx="6126">
                  <c:v>23.32</c:v>
                </c:pt>
                <c:pt idx="6127">
                  <c:v>23.21</c:v>
                </c:pt>
                <c:pt idx="6128">
                  <c:v>23.29</c:v>
                </c:pt>
                <c:pt idx="6129">
                  <c:v>23.57</c:v>
                </c:pt>
                <c:pt idx="6130">
                  <c:v>23.54</c:v>
                </c:pt>
                <c:pt idx="6131">
                  <c:v>23.35</c:v>
                </c:pt>
                <c:pt idx="6132">
                  <c:v>23.38</c:v>
                </c:pt>
                <c:pt idx="6133">
                  <c:v>23.439999999999998</c:v>
                </c:pt>
                <c:pt idx="6134">
                  <c:v>23.51</c:v>
                </c:pt>
                <c:pt idx="6135">
                  <c:v>23.66</c:v>
                </c:pt>
                <c:pt idx="6136">
                  <c:v>23.59</c:v>
                </c:pt>
                <c:pt idx="6137">
                  <c:v>23.66</c:v>
                </c:pt>
                <c:pt idx="6138">
                  <c:v>23.610000000000003</c:v>
                </c:pt>
                <c:pt idx="6139">
                  <c:v>23.74</c:v>
                </c:pt>
                <c:pt idx="6140">
                  <c:v>23.7</c:v>
                </c:pt>
                <c:pt idx="6141">
                  <c:v>23.939999999999998</c:v>
                </c:pt>
                <c:pt idx="6142">
                  <c:v>24</c:v>
                </c:pt>
                <c:pt idx="6143">
                  <c:v>23.9</c:v>
                </c:pt>
                <c:pt idx="6144">
                  <c:v>23.91</c:v>
                </c:pt>
                <c:pt idx="6145">
                  <c:v>23.64</c:v>
                </c:pt>
                <c:pt idx="6146">
                  <c:v>23.58</c:v>
                </c:pt>
                <c:pt idx="6147">
                  <c:v>23.62</c:v>
                </c:pt>
                <c:pt idx="6148">
                  <c:v>23.72</c:v>
                </c:pt>
                <c:pt idx="6149">
                  <c:v>23.57</c:v>
                </c:pt>
                <c:pt idx="6150">
                  <c:v>23.75</c:v>
                </c:pt>
                <c:pt idx="6151">
                  <c:v>23.53</c:v>
                </c:pt>
                <c:pt idx="6152">
                  <c:v>23.43</c:v>
                </c:pt>
                <c:pt idx="6153">
                  <c:v>23.53</c:v>
                </c:pt>
                <c:pt idx="6154">
                  <c:v>23.8</c:v>
                </c:pt>
                <c:pt idx="6155">
                  <c:v>23.959999999999997</c:v>
                </c:pt>
                <c:pt idx="6156">
                  <c:v>24.04</c:v>
                </c:pt>
                <c:pt idx="6157">
                  <c:v>24.01</c:v>
                </c:pt>
                <c:pt idx="6158">
                  <c:v>24.03</c:v>
                </c:pt>
                <c:pt idx="6159">
                  <c:v>24.02</c:v>
                </c:pt>
                <c:pt idx="6160">
                  <c:v>23.8</c:v>
                </c:pt>
                <c:pt idx="6161">
                  <c:v>23.55</c:v>
                </c:pt>
                <c:pt idx="6162">
                  <c:v>23.68</c:v>
                </c:pt>
                <c:pt idx="6163">
                  <c:v>23.87</c:v>
                </c:pt>
                <c:pt idx="6164">
                  <c:v>23.939999999999998</c:v>
                </c:pt>
                <c:pt idx="6165">
                  <c:v>24.01</c:v>
                </c:pt>
                <c:pt idx="6166">
                  <c:v>23.89</c:v>
                </c:pt>
                <c:pt idx="6167">
                  <c:v>23.86</c:v>
                </c:pt>
                <c:pt idx="6168">
                  <c:v>23.779999999999998</c:v>
                </c:pt>
                <c:pt idx="6169">
                  <c:v>23.35</c:v>
                </c:pt>
                <c:pt idx="6170">
                  <c:v>23.47</c:v>
                </c:pt>
                <c:pt idx="6171">
                  <c:v>23.54</c:v>
                </c:pt>
                <c:pt idx="6172">
                  <c:v>23.71</c:v>
                </c:pt>
                <c:pt idx="6173">
                  <c:v>23.71</c:v>
                </c:pt>
                <c:pt idx="6174">
                  <c:v>23.419999999999998</c:v>
                </c:pt>
                <c:pt idx="6175">
                  <c:v>23.36</c:v>
                </c:pt>
                <c:pt idx="6176">
                  <c:v>23.5</c:v>
                </c:pt>
                <c:pt idx="6177">
                  <c:v>23.73</c:v>
                </c:pt>
                <c:pt idx="6178">
                  <c:v>23.87</c:v>
                </c:pt>
                <c:pt idx="6179">
                  <c:v>23.75</c:v>
                </c:pt>
                <c:pt idx="6180">
                  <c:v>23.82</c:v>
                </c:pt>
                <c:pt idx="6181">
                  <c:v>23.7</c:v>
                </c:pt>
                <c:pt idx="6182">
                  <c:v>23.62</c:v>
                </c:pt>
                <c:pt idx="6183">
                  <c:v>23.69</c:v>
                </c:pt>
                <c:pt idx="6184">
                  <c:v>23.82</c:v>
                </c:pt>
                <c:pt idx="6185">
                  <c:v>23.91</c:v>
                </c:pt>
                <c:pt idx="6186">
                  <c:v>23.66</c:v>
                </c:pt>
                <c:pt idx="6187">
                  <c:v>23.52</c:v>
                </c:pt>
                <c:pt idx="6188">
                  <c:v>23.330000000000002</c:v>
                </c:pt>
                <c:pt idx="6189">
                  <c:v>23.47</c:v>
                </c:pt>
                <c:pt idx="6190">
                  <c:v>23.56</c:v>
                </c:pt>
                <c:pt idx="6191">
                  <c:v>23.52</c:v>
                </c:pt>
                <c:pt idx="6192">
                  <c:v>23.72</c:v>
                </c:pt>
                <c:pt idx="6193">
                  <c:v>23.74</c:v>
                </c:pt>
                <c:pt idx="6194">
                  <c:v>23.86</c:v>
                </c:pt>
                <c:pt idx="6195">
                  <c:v>24.09</c:v>
                </c:pt>
                <c:pt idx="6196">
                  <c:v>24.110000000000003</c:v>
                </c:pt>
                <c:pt idx="6197">
                  <c:v>24.150000000000002</c:v>
                </c:pt>
                <c:pt idx="6198">
                  <c:v>24.05</c:v>
                </c:pt>
                <c:pt idx="6199">
                  <c:v>24.04</c:v>
                </c:pt>
                <c:pt idx="6200">
                  <c:v>24.12</c:v>
                </c:pt>
                <c:pt idx="6201">
                  <c:v>24.03</c:v>
                </c:pt>
                <c:pt idx="6202">
                  <c:v>23.89</c:v>
                </c:pt>
                <c:pt idx="6203">
                  <c:v>23.7</c:v>
                </c:pt>
                <c:pt idx="6204">
                  <c:v>23.69</c:v>
                </c:pt>
                <c:pt idx="6205">
                  <c:v>23.53</c:v>
                </c:pt>
                <c:pt idx="6206">
                  <c:v>23.55</c:v>
                </c:pt>
                <c:pt idx="6207">
                  <c:v>23.77</c:v>
                </c:pt>
                <c:pt idx="6208">
                  <c:v>23.59</c:v>
                </c:pt>
                <c:pt idx="6209">
                  <c:v>23.55</c:v>
                </c:pt>
                <c:pt idx="6210">
                  <c:v>23.5</c:v>
                </c:pt>
                <c:pt idx="6211">
                  <c:v>23.24</c:v>
                </c:pt>
                <c:pt idx="6212">
                  <c:v>23.439999999999998</c:v>
                </c:pt>
                <c:pt idx="6213">
                  <c:v>23.68</c:v>
                </c:pt>
                <c:pt idx="6214">
                  <c:v>23.650000000000002</c:v>
                </c:pt>
                <c:pt idx="6215">
                  <c:v>23.53</c:v>
                </c:pt>
                <c:pt idx="6216">
                  <c:v>23.47</c:v>
                </c:pt>
                <c:pt idx="6217">
                  <c:v>23.37</c:v>
                </c:pt>
                <c:pt idx="6218">
                  <c:v>23.310000000000002</c:v>
                </c:pt>
                <c:pt idx="6219">
                  <c:v>23.47</c:v>
                </c:pt>
                <c:pt idx="6220">
                  <c:v>23.45</c:v>
                </c:pt>
                <c:pt idx="6221">
                  <c:v>23.330000000000002</c:v>
                </c:pt>
                <c:pt idx="6222">
                  <c:v>23.43</c:v>
                </c:pt>
                <c:pt idx="6223">
                  <c:v>23.43</c:v>
                </c:pt>
                <c:pt idx="6224">
                  <c:v>23.52</c:v>
                </c:pt>
                <c:pt idx="6225">
                  <c:v>23.310000000000002</c:v>
                </c:pt>
                <c:pt idx="6226">
                  <c:v>23.57</c:v>
                </c:pt>
                <c:pt idx="6227">
                  <c:v>23.66</c:v>
                </c:pt>
                <c:pt idx="6228">
                  <c:v>23.59</c:v>
                </c:pt>
                <c:pt idx="6229">
                  <c:v>23.59</c:v>
                </c:pt>
                <c:pt idx="6230">
                  <c:v>23.58</c:v>
                </c:pt>
                <c:pt idx="6231">
                  <c:v>23.39</c:v>
                </c:pt>
                <c:pt idx="6232">
                  <c:v>23.35</c:v>
                </c:pt>
                <c:pt idx="6233">
                  <c:v>23.24</c:v>
                </c:pt>
                <c:pt idx="6234">
                  <c:v>23.24</c:v>
                </c:pt>
                <c:pt idx="6235">
                  <c:v>23.25</c:v>
                </c:pt>
                <c:pt idx="6236">
                  <c:v>23.439999999999998</c:v>
                </c:pt>
                <c:pt idx="6237">
                  <c:v>23.74</c:v>
                </c:pt>
                <c:pt idx="6238">
                  <c:v>23.7</c:v>
                </c:pt>
                <c:pt idx="6239">
                  <c:v>23.810000000000002</c:v>
                </c:pt>
                <c:pt idx="6240">
                  <c:v>23.75</c:v>
                </c:pt>
                <c:pt idx="6241">
                  <c:v>23.59</c:v>
                </c:pt>
                <c:pt idx="6242">
                  <c:v>23.7</c:v>
                </c:pt>
                <c:pt idx="6243">
                  <c:v>23.8</c:v>
                </c:pt>
                <c:pt idx="6244">
                  <c:v>23.4</c:v>
                </c:pt>
                <c:pt idx="6245">
                  <c:v>23.57</c:v>
                </c:pt>
                <c:pt idx="6246">
                  <c:v>23.52</c:v>
                </c:pt>
                <c:pt idx="6247">
                  <c:v>23.439999999999998</c:v>
                </c:pt>
                <c:pt idx="6248">
                  <c:v>23.53</c:v>
                </c:pt>
                <c:pt idx="6249">
                  <c:v>23.72</c:v>
                </c:pt>
                <c:pt idx="6250">
                  <c:v>23.79</c:v>
                </c:pt>
                <c:pt idx="6251">
                  <c:v>23.68</c:v>
                </c:pt>
                <c:pt idx="6252">
                  <c:v>23.64</c:v>
                </c:pt>
                <c:pt idx="6253">
                  <c:v>23.610000000000003</c:v>
                </c:pt>
                <c:pt idx="6254">
                  <c:v>23.630000000000003</c:v>
                </c:pt>
                <c:pt idx="6255">
                  <c:v>23.82</c:v>
                </c:pt>
                <c:pt idx="6256">
                  <c:v>23.77</c:v>
                </c:pt>
                <c:pt idx="6257">
                  <c:v>23.69</c:v>
                </c:pt>
                <c:pt idx="6258">
                  <c:v>23.69</c:v>
                </c:pt>
                <c:pt idx="6259">
                  <c:v>23.56</c:v>
                </c:pt>
                <c:pt idx="6260">
                  <c:v>23.7</c:v>
                </c:pt>
                <c:pt idx="6261">
                  <c:v>23.71</c:v>
                </c:pt>
                <c:pt idx="6262">
                  <c:v>23.71</c:v>
                </c:pt>
                <c:pt idx="6263">
                  <c:v>23.779999999999998</c:v>
                </c:pt>
                <c:pt idx="6264">
                  <c:v>23.7</c:v>
                </c:pt>
                <c:pt idx="6265">
                  <c:v>23.66</c:v>
                </c:pt>
                <c:pt idx="6266">
                  <c:v>23.59</c:v>
                </c:pt>
                <c:pt idx="6267">
                  <c:v>23.459999999999997</c:v>
                </c:pt>
                <c:pt idx="6268">
                  <c:v>23.419999999999998</c:v>
                </c:pt>
                <c:pt idx="6269">
                  <c:v>23.47</c:v>
                </c:pt>
                <c:pt idx="6270">
                  <c:v>23.77</c:v>
                </c:pt>
                <c:pt idx="6271">
                  <c:v>23.71</c:v>
                </c:pt>
                <c:pt idx="6272">
                  <c:v>23.95</c:v>
                </c:pt>
                <c:pt idx="6273">
                  <c:v>23.93</c:v>
                </c:pt>
                <c:pt idx="6274">
                  <c:v>24.1</c:v>
                </c:pt>
                <c:pt idx="6275">
                  <c:v>24.22</c:v>
                </c:pt>
                <c:pt idx="6276">
                  <c:v>24.16</c:v>
                </c:pt>
                <c:pt idx="6277">
                  <c:v>24.08</c:v>
                </c:pt>
                <c:pt idx="6278">
                  <c:v>24.01</c:v>
                </c:pt>
                <c:pt idx="6279">
                  <c:v>24.18</c:v>
                </c:pt>
                <c:pt idx="6280">
                  <c:v>24.29</c:v>
                </c:pt>
                <c:pt idx="6281">
                  <c:v>24.14</c:v>
                </c:pt>
                <c:pt idx="6282">
                  <c:v>24.09</c:v>
                </c:pt>
                <c:pt idx="6283">
                  <c:v>24.12</c:v>
                </c:pt>
                <c:pt idx="6284">
                  <c:v>24.419999999999998</c:v>
                </c:pt>
                <c:pt idx="6285">
                  <c:v>24.41</c:v>
                </c:pt>
                <c:pt idx="6286">
                  <c:v>24.17</c:v>
                </c:pt>
                <c:pt idx="6287">
                  <c:v>23.919999999999998</c:v>
                </c:pt>
                <c:pt idx="6288">
                  <c:v>23.72</c:v>
                </c:pt>
                <c:pt idx="6289">
                  <c:v>23.759999999999998</c:v>
                </c:pt>
                <c:pt idx="6290">
                  <c:v>23.82</c:v>
                </c:pt>
                <c:pt idx="6291">
                  <c:v>23.71</c:v>
                </c:pt>
                <c:pt idx="6292">
                  <c:v>23.630000000000003</c:v>
                </c:pt>
                <c:pt idx="6293">
                  <c:v>23.51</c:v>
                </c:pt>
                <c:pt idx="6294">
                  <c:v>23.419999999999998</c:v>
                </c:pt>
                <c:pt idx="6295">
                  <c:v>23.330000000000002</c:v>
                </c:pt>
                <c:pt idx="6296">
                  <c:v>23.459999999999997</c:v>
                </c:pt>
                <c:pt idx="6297">
                  <c:v>23.64</c:v>
                </c:pt>
                <c:pt idx="6298">
                  <c:v>23.650000000000002</c:v>
                </c:pt>
                <c:pt idx="6299">
                  <c:v>23.62</c:v>
                </c:pt>
                <c:pt idx="6300">
                  <c:v>23.68</c:v>
                </c:pt>
                <c:pt idx="6301">
                  <c:v>23.53</c:v>
                </c:pt>
                <c:pt idx="6302">
                  <c:v>23.650000000000002</c:v>
                </c:pt>
                <c:pt idx="6303">
                  <c:v>23.87</c:v>
                </c:pt>
                <c:pt idx="6304">
                  <c:v>23.810000000000002</c:v>
                </c:pt>
                <c:pt idx="6305">
                  <c:v>23.89</c:v>
                </c:pt>
                <c:pt idx="6306">
                  <c:v>23.939999999999998</c:v>
                </c:pt>
                <c:pt idx="6307">
                  <c:v>23.919999999999998</c:v>
                </c:pt>
                <c:pt idx="6308">
                  <c:v>23.87</c:v>
                </c:pt>
                <c:pt idx="6309">
                  <c:v>23.979999999999997</c:v>
                </c:pt>
                <c:pt idx="6310">
                  <c:v>23.87</c:v>
                </c:pt>
                <c:pt idx="6311">
                  <c:v>23.630000000000003</c:v>
                </c:pt>
                <c:pt idx="6312">
                  <c:v>23.38</c:v>
                </c:pt>
                <c:pt idx="6313">
                  <c:v>23.38</c:v>
                </c:pt>
                <c:pt idx="6314">
                  <c:v>23.52</c:v>
                </c:pt>
                <c:pt idx="6315">
                  <c:v>23.6</c:v>
                </c:pt>
                <c:pt idx="6316">
                  <c:v>23.71</c:v>
                </c:pt>
                <c:pt idx="6317">
                  <c:v>23.650000000000002</c:v>
                </c:pt>
                <c:pt idx="6318">
                  <c:v>23.55</c:v>
                </c:pt>
                <c:pt idx="6319">
                  <c:v>23.57</c:v>
                </c:pt>
                <c:pt idx="6320">
                  <c:v>23.77</c:v>
                </c:pt>
                <c:pt idx="6321">
                  <c:v>23.979999999999997</c:v>
                </c:pt>
                <c:pt idx="6322">
                  <c:v>23.959999999999997</c:v>
                </c:pt>
                <c:pt idx="6323">
                  <c:v>23.8</c:v>
                </c:pt>
                <c:pt idx="6324">
                  <c:v>23.77</c:v>
                </c:pt>
                <c:pt idx="6325">
                  <c:v>23.650000000000002</c:v>
                </c:pt>
                <c:pt idx="6326">
                  <c:v>23.6</c:v>
                </c:pt>
                <c:pt idx="6327">
                  <c:v>23.79</c:v>
                </c:pt>
                <c:pt idx="6328">
                  <c:v>23.84</c:v>
                </c:pt>
                <c:pt idx="6329">
                  <c:v>23.67</c:v>
                </c:pt>
                <c:pt idx="6330">
                  <c:v>23.87</c:v>
                </c:pt>
                <c:pt idx="6331">
                  <c:v>23.89</c:v>
                </c:pt>
                <c:pt idx="6332">
                  <c:v>23.95</c:v>
                </c:pt>
                <c:pt idx="6333">
                  <c:v>24.07</c:v>
                </c:pt>
                <c:pt idx="6334">
                  <c:v>23.979999999999997</c:v>
                </c:pt>
                <c:pt idx="6335">
                  <c:v>23.71</c:v>
                </c:pt>
                <c:pt idx="6336">
                  <c:v>23.49</c:v>
                </c:pt>
                <c:pt idx="6337">
                  <c:v>23.62</c:v>
                </c:pt>
                <c:pt idx="6338">
                  <c:v>23.759999999999998</c:v>
                </c:pt>
                <c:pt idx="6339">
                  <c:v>23.779999999999998</c:v>
                </c:pt>
                <c:pt idx="6340">
                  <c:v>23.56</c:v>
                </c:pt>
                <c:pt idx="6341">
                  <c:v>23.650000000000002</c:v>
                </c:pt>
                <c:pt idx="6342">
                  <c:v>23.71</c:v>
                </c:pt>
                <c:pt idx="6343">
                  <c:v>23.32</c:v>
                </c:pt>
                <c:pt idx="6344">
                  <c:v>23.43</c:v>
                </c:pt>
                <c:pt idx="6345">
                  <c:v>23.6</c:v>
                </c:pt>
                <c:pt idx="6346">
                  <c:v>23.64</c:v>
                </c:pt>
                <c:pt idx="6347">
                  <c:v>23.64</c:v>
                </c:pt>
                <c:pt idx="6348">
                  <c:v>23.67</c:v>
                </c:pt>
                <c:pt idx="6349">
                  <c:v>23.59</c:v>
                </c:pt>
                <c:pt idx="6350">
                  <c:v>23.479999999999997</c:v>
                </c:pt>
                <c:pt idx="6351">
                  <c:v>23.4</c:v>
                </c:pt>
                <c:pt idx="6352">
                  <c:v>23.05</c:v>
                </c:pt>
                <c:pt idx="6353">
                  <c:v>23.14</c:v>
                </c:pt>
                <c:pt idx="6354">
                  <c:v>23.12</c:v>
                </c:pt>
                <c:pt idx="6355">
                  <c:v>23.43</c:v>
                </c:pt>
                <c:pt idx="6356">
                  <c:v>23.74</c:v>
                </c:pt>
                <c:pt idx="6357">
                  <c:v>23.91</c:v>
                </c:pt>
                <c:pt idx="6358">
                  <c:v>23.82</c:v>
                </c:pt>
                <c:pt idx="6359">
                  <c:v>23.74</c:v>
                </c:pt>
                <c:pt idx="6360">
                  <c:v>23.71</c:v>
                </c:pt>
                <c:pt idx="6361">
                  <c:v>23.7</c:v>
                </c:pt>
                <c:pt idx="6362">
                  <c:v>23.74</c:v>
                </c:pt>
                <c:pt idx="6363">
                  <c:v>23.99</c:v>
                </c:pt>
                <c:pt idx="6364">
                  <c:v>23.7</c:v>
                </c:pt>
                <c:pt idx="6365">
                  <c:v>23.8</c:v>
                </c:pt>
                <c:pt idx="6366">
                  <c:v>23.84</c:v>
                </c:pt>
                <c:pt idx="6367">
                  <c:v>23.67</c:v>
                </c:pt>
                <c:pt idx="6368">
                  <c:v>23.95</c:v>
                </c:pt>
                <c:pt idx="6369">
                  <c:v>23.85</c:v>
                </c:pt>
                <c:pt idx="6370">
                  <c:v>23.810000000000002</c:v>
                </c:pt>
                <c:pt idx="6371">
                  <c:v>23.610000000000003</c:v>
                </c:pt>
                <c:pt idx="6372">
                  <c:v>23.51</c:v>
                </c:pt>
                <c:pt idx="6373">
                  <c:v>23.51</c:v>
                </c:pt>
                <c:pt idx="6374">
                  <c:v>23.84</c:v>
                </c:pt>
                <c:pt idx="6375">
                  <c:v>23.95</c:v>
                </c:pt>
                <c:pt idx="6376">
                  <c:v>24.19</c:v>
                </c:pt>
                <c:pt idx="6377">
                  <c:v>24.3</c:v>
                </c:pt>
                <c:pt idx="6378">
                  <c:v>24.39</c:v>
                </c:pt>
                <c:pt idx="6379">
                  <c:v>24.23</c:v>
                </c:pt>
                <c:pt idx="6380">
                  <c:v>24.06</c:v>
                </c:pt>
                <c:pt idx="6381">
                  <c:v>23.99</c:v>
                </c:pt>
                <c:pt idx="6382">
                  <c:v>23.93</c:v>
                </c:pt>
                <c:pt idx="6383">
                  <c:v>23.79</c:v>
                </c:pt>
                <c:pt idx="6384">
                  <c:v>23.71</c:v>
                </c:pt>
                <c:pt idx="6385">
                  <c:v>23.7</c:v>
                </c:pt>
                <c:pt idx="6386">
                  <c:v>23.7</c:v>
                </c:pt>
                <c:pt idx="6387">
                  <c:v>23.7</c:v>
                </c:pt>
                <c:pt idx="6388">
                  <c:v>23.56</c:v>
                </c:pt>
                <c:pt idx="6389">
                  <c:v>23.38</c:v>
                </c:pt>
                <c:pt idx="6390">
                  <c:v>22.959999999999997</c:v>
                </c:pt>
                <c:pt idx="6391">
                  <c:v>23.36</c:v>
                </c:pt>
                <c:pt idx="6392">
                  <c:v>23.66</c:v>
                </c:pt>
                <c:pt idx="6393">
                  <c:v>23.759999999999998</c:v>
                </c:pt>
                <c:pt idx="6394">
                  <c:v>23.77</c:v>
                </c:pt>
                <c:pt idx="6395">
                  <c:v>23.610000000000003</c:v>
                </c:pt>
                <c:pt idx="6396">
                  <c:v>23.630000000000003</c:v>
                </c:pt>
                <c:pt idx="6397">
                  <c:v>23.75</c:v>
                </c:pt>
                <c:pt idx="6398">
                  <c:v>23.67</c:v>
                </c:pt>
                <c:pt idx="6399">
                  <c:v>23.68</c:v>
                </c:pt>
                <c:pt idx="6400">
                  <c:v>23.75</c:v>
                </c:pt>
                <c:pt idx="6401">
                  <c:v>23.650000000000002</c:v>
                </c:pt>
                <c:pt idx="6402">
                  <c:v>23.7</c:v>
                </c:pt>
                <c:pt idx="6403">
                  <c:v>23.69</c:v>
                </c:pt>
                <c:pt idx="6404">
                  <c:v>23.66</c:v>
                </c:pt>
                <c:pt idx="6405">
                  <c:v>23.74</c:v>
                </c:pt>
                <c:pt idx="6406">
                  <c:v>23.72</c:v>
                </c:pt>
                <c:pt idx="6407">
                  <c:v>23.35</c:v>
                </c:pt>
                <c:pt idx="6408">
                  <c:v>23.56</c:v>
                </c:pt>
                <c:pt idx="6409">
                  <c:v>23.630000000000003</c:v>
                </c:pt>
                <c:pt idx="6410">
                  <c:v>23.86</c:v>
                </c:pt>
                <c:pt idx="6411">
                  <c:v>23.9</c:v>
                </c:pt>
                <c:pt idx="6412">
                  <c:v>23.939999999999998</c:v>
                </c:pt>
                <c:pt idx="6413">
                  <c:v>23.919999999999998</c:v>
                </c:pt>
                <c:pt idx="6414">
                  <c:v>23.91</c:v>
                </c:pt>
                <c:pt idx="6415">
                  <c:v>23.97</c:v>
                </c:pt>
                <c:pt idx="6416">
                  <c:v>24.06</c:v>
                </c:pt>
                <c:pt idx="6417">
                  <c:v>23.919999999999998</c:v>
                </c:pt>
                <c:pt idx="6418">
                  <c:v>23.75</c:v>
                </c:pt>
                <c:pt idx="6419">
                  <c:v>23.59</c:v>
                </c:pt>
                <c:pt idx="6420">
                  <c:v>23.459999999999997</c:v>
                </c:pt>
                <c:pt idx="6421">
                  <c:v>23.459999999999997</c:v>
                </c:pt>
                <c:pt idx="6422">
                  <c:v>23.419999999999998</c:v>
                </c:pt>
                <c:pt idx="6423">
                  <c:v>23.17</c:v>
                </c:pt>
                <c:pt idx="6424">
                  <c:v>23.19</c:v>
                </c:pt>
                <c:pt idx="6425">
                  <c:v>23.3</c:v>
                </c:pt>
                <c:pt idx="6426">
                  <c:v>23.4</c:v>
                </c:pt>
                <c:pt idx="6427">
                  <c:v>23.419999999999998</c:v>
                </c:pt>
                <c:pt idx="6428">
                  <c:v>23.610000000000003</c:v>
                </c:pt>
                <c:pt idx="6429">
                  <c:v>23.57</c:v>
                </c:pt>
                <c:pt idx="6430">
                  <c:v>23.810000000000002</c:v>
                </c:pt>
                <c:pt idx="6431">
                  <c:v>23.8</c:v>
                </c:pt>
                <c:pt idx="6432">
                  <c:v>23.9</c:v>
                </c:pt>
                <c:pt idx="6433">
                  <c:v>24.02</c:v>
                </c:pt>
                <c:pt idx="6434">
                  <c:v>24.09</c:v>
                </c:pt>
                <c:pt idx="6435">
                  <c:v>23.979999999999997</c:v>
                </c:pt>
                <c:pt idx="6436">
                  <c:v>23.9</c:v>
                </c:pt>
                <c:pt idx="6437">
                  <c:v>23.95</c:v>
                </c:pt>
                <c:pt idx="6438">
                  <c:v>24</c:v>
                </c:pt>
                <c:pt idx="6439">
                  <c:v>24</c:v>
                </c:pt>
                <c:pt idx="6440">
                  <c:v>24.01</c:v>
                </c:pt>
                <c:pt idx="6441">
                  <c:v>24</c:v>
                </c:pt>
                <c:pt idx="6442">
                  <c:v>23.8</c:v>
                </c:pt>
                <c:pt idx="6443">
                  <c:v>23.7</c:v>
                </c:pt>
                <c:pt idx="6444">
                  <c:v>23.84</c:v>
                </c:pt>
                <c:pt idx="6445">
                  <c:v>23.97</c:v>
                </c:pt>
                <c:pt idx="6446">
                  <c:v>23.97</c:v>
                </c:pt>
                <c:pt idx="6447">
                  <c:v>23.91</c:v>
                </c:pt>
                <c:pt idx="6448">
                  <c:v>23.810000000000002</c:v>
                </c:pt>
                <c:pt idx="6449">
                  <c:v>23.759999999999998</c:v>
                </c:pt>
                <c:pt idx="6450">
                  <c:v>23.73</c:v>
                </c:pt>
                <c:pt idx="6451">
                  <c:v>23.88</c:v>
                </c:pt>
                <c:pt idx="6452">
                  <c:v>23.75</c:v>
                </c:pt>
                <c:pt idx="6453">
                  <c:v>23.57</c:v>
                </c:pt>
                <c:pt idx="6454">
                  <c:v>23.630000000000003</c:v>
                </c:pt>
                <c:pt idx="6455">
                  <c:v>23.59</c:v>
                </c:pt>
                <c:pt idx="6456">
                  <c:v>23.53</c:v>
                </c:pt>
                <c:pt idx="6457">
                  <c:v>23.55</c:v>
                </c:pt>
                <c:pt idx="6458">
                  <c:v>23.74</c:v>
                </c:pt>
                <c:pt idx="6459">
                  <c:v>23.830000000000002</c:v>
                </c:pt>
                <c:pt idx="6460">
                  <c:v>23.8</c:v>
                </c:pt>
                <c:pt idx="6461">
                  <c:v>23.759999999999998</c:v>
                </c:pt>
                <c:pt idx="6462">
                  <c:v>23.77</c:v>
                </c:pt>
                <c:pt idx="6463">
                  <c:v>23.830000000000002</c:v>
                </c:pt>
                <c:pt idx="6464">
                  <c:v>23.939999999999998</c:v>
                </c:pt>
                <c:pt idx="6465">
                  <c:v>23.72</c:v>
                </c:pt>
                <c:pt idx="6466">
                  <c:v>23.59</c:v>
                </c:pt>
                <c:pt idx="6467">
                  <c:v>23.479999999999997</c:v>
                </c:pt>
                <c:pt idx="6468">
                  <c:v>23.45</c:v>
                </c:pt>
                <c:pt idx="6469">
                  <c:v>23.57</c:v>
                </c:pt>
                <c:pt idx="6470">
                  <c:v>23.72</c:v>
                </c:pt>
                <c:pt idx="6471">
                  <c:v>23.68</c:v>
                </c:pt>
                <c:pt idx="6472">
                  <c:v>23.71</c:v>
                </c:pt>
                <c:pt idx="6473">
                  <c:v>23.68</c:v>
                </c:pt>
                <c:pt idx="6474">
                  <c:v>23.75</c:v>
                </c:pt>
                <c:pt idx="6475">
                  <c:v>23.759999999999998</c:v>
                </c:pt>
                <c:pt idx="6476">
                  <c:v>23.6</c:v>
                </c:pt>
                <c:pt idx="6477">
                  <c:v>23.53</c:v>
                </c:pt>
                <c:pt idx="6478">
                  <c:v>23.58</c:v>
                </c:pt>
                <c:pt idx="6479">
                  <c:v>23.55</c:v>
                </c:pt>
                <c:pt idx="6480">
                  <c:v>23.55</c:v>
                </c:pt>
                <c:pt idx="6481">
                  <c:v>23.59</c:v>
                </c:pt>
                <c:pt idx="6482">
                  <c:v>23.68</c:v>
                </c:pt>
                <c:pt idx="6483">
                  <c:v>23.610000000000003</c:v>
                </c:pt>
                <c:pt idx="6484">
                  <c:v>23.68</c:v>
                </c:pt>
                <c:pt idx="6485">
                  <c:v>23.59</c:v>
                </c:pt>
                <c:pt idx="6486">
                  <c:v>23.67</c:v>
                </c:pt>
                <c:pt idx="6487">
                  <c:v>23.459999999999997</c:v>
                </c:pt>
                <c:pt idx="6488">
                  <c:v>23.330000000000002</c:v>
                </c:pt>
                <c:pt idx="6489">
                  <c:v>23.51</c:v>
                </c:pt>
                <c:pt idx="6490">
                  <c:v>23.69</c:v>
                </c:pt>
                <c:pt idx="6491">
                  <c:v>23.779999999999998</c:v>
                </c:pt>
                <c:pt idx="6492">
                  <c:v>23.99</c:v>
                </c:pt>
                <c:pt idx="6493">
                  <c:v>24.25</c:v>
                </c:pt>
                <c:pt idx="6494">
                  <c:v>24.39</c:v>
                </c:pt>
                <c:pt idx="6495">
                  <c:v>24.32</c:v>
                </c:pt>
                <c:pt idx="6496">
                  <c:v>24.47</c:v>
                </c:pt>
                <c:pt idx="6497">
                  <c:v>24.34</c:v>
                </c:pt>
                <c:pt idx="6498">
                  <c:v>24.3</c:v>
                </c:pt>
                <c:pt idx="6499">
                  <c:v>24.2</c:v>
                </c:pt>
                <c:pt idx="6500">
                  <c:v>23.74</c:v>
                </c:pt>
                <c:pt idx="6501">
                  <c:v>23.62</c:v>
                </c:pt>
                <c:pt idx="6502">
                  <c:v>23.49</c:v>
                </c:pt>
                <c:pt idx="6503">
                  <c:v>23.439999999999998</c:v>
                </c:pt>
                <c:pt idx="6504">
                  <c:v>23.47</c:v>
                </c:pt>
                <c:pt idx="6505">
                  <c:v>23.36</c:v>
                </c:pt>
                <c:pt idx="6506">
                  <c:v>23.35</c:v>
                </c:pt>
                <c:pt idx="6507">
                  <c:v>23.259999999999998</c:v>
                </c:pt>
                <c:pt idx="6508">
                  <c:v>23.36</c:v>
                </c:pt>
                <c:pt idx="6509">
                  <c:v>23.439999999999998</c:v>
                </c:pt>
                <c:pt idx="6510">
                  <c:v>23.779999999999998</c:v>
                </c:pt>
                <c:pt idx="6511">
                  <c:v>23.97</c:v>
                </c:pt>
                <c:pt idx="6512">
                  <c:v>23.919999999999998</c:v>
                </c:pt>
                <c:pt idx="6513">
                  <c:v>23.759999999999998</c:v>
                </c:pt>
                <c:pt idx="6514">
                  <c:v>23.57</c:v>
                </c:pt>
                <c:pt idx="6515">
                  <c:v>23.72</c:v>
                </c:pt>
                <c:pt idx="6516">
                  <c:v>23.84</c:v>
                </c:pt>
                <c:pt idx="6517">
                  <c:v>23.93</c:v>
                </c:pt>
                <c:pt idx="6518">
                  <c:v>23.959999999999997</c:v>
                </c:pt>
                <c:pt idx="6519">
                  <c:v>23.95</c:v>
                </c:pt>
                <c:pt idx="6520">
                  <c:v>23.88</c:v>
                </c:pt>
                <c:pt idx="6521">
                  <c:v>23.62</c:v>
                </c:pt>
                <c:pt idx="6522">
                  <c:v>23.68</c:v>
                </c:pt>
                <c:pt idx="6523">
                  <c:v>23.5</c:v>
                </c:pt>
                <c:pt idx="6524">
                  <c:v>23.4</c:v>
                </c:pt>
                <c:pt idx="6525">
                  <c:v>23.4</c:v>
                </c:pt>
                <c:pt idx="6526">
                  <c:v>23.650000000000002</c:v>
                </c:pt>
                <c:pt idx="6527">
                  <c:v>23.610000000000003</c:v>
                </c:pt>
                <c:pt idx="6528">
                  <c:v>23.64</c:v>
                </c:pt>
                <c:pt idx="6529">
                  <c:v>23.62</c:v>
                </c:pt>
                <c:pt idx="6530">
                  <c:v>23.54</c:v>
                </c:pt>
                <c:pt idx="6531">
                  <c:v>23.54</c:v>
                </c:pt>
                <c:pt idx="6532">
                  <c:v>23.43</c:v>
                </c:pt>
                <c:pt idx="6533">
                  <c:v>23.35</c:v>
                </c:pt>
                <c:pt idx="6534">
                  <c:v>23.27</c:v>
                </c:pt>
                <c:pt idx="6535">
                  <c:v>23.19</c:v>
                </c:pt>
                <c:pt idx="6536">
                  <c:v>23.310000000000002</c:v>
                </c:pt>
                <c:pt idx="6537">
                  <c:v>23.22</c:v>
                </c:pt>
                <c:pt idx="6538">
                  <c:v>23.22</c:v>
                </c:pt>
                <c:pt idx="6539">
                  <c:v>23.330000000000002</c:v>
                </c:pt>
                <c:pt idx="6540">
                  <c:v>23.54</c:v>
                </c:pt>
                <c:pt idx="6541">
                  <c:v>23.67</c:v>
                </c:pt>
                <c:pt idx="6542">
                  <c:v>23.55</c:v>
                </c:pt>
                <c:pt idx="6543">
                  <c:v>23.6</c:v>
                </c:pt>
                <c:pt idx="6544">
                  <c:v>23.64</c:v>
                </c:pt>
                <c:pt idx="6545">
                  <c:v>23.69</c:v>
                </c:pt>
                <c:pt idx="6546">
                  <c:v>23.979999999999997</c:v>
                </c:pt>
                <c:pt idx="6547">
                  <c:v>24.19</c:v>
                </c:pt>
                <c:pt idx="6548">
                  <c:v>24.279999999999998</c:v>
                </c:pt>
                <c:pt idx="6549">
                  <c:v>24.22</c:v>
                </c:pt>
                <c:pt idx="6550">
                  <c:v>24.23</c:v>
                </c:pt>
                <c:pt idx="6551">
                  <c:v>24.29</c:v>
                </c:pt>
                <c:pt idx="6552">
                  <c:v>24.43</c:v>
                </c:pt>
                <c:pt idx="6553">
                  <c:v>24.14</c:v>
                </c:pt>
                <c:pt idx="6554">
                  <c:v>24.07</c:v>
                </c:pt>
                <c:pt idx="6555">
                  <c:v>23.830000000000002</c:v>
                </c:pt>
                <c:pt idx="6556">
                  <c:v>23.6</c:v>
                </c:pt>
                <c:pt idx="6557">
                  <c:v>23.43</c:v>
                </c:pt>
                <c:pt idx="6558">
                  <c:v>23.630000000000003</c:v>
                </c:pt>
                <c:pt idx="6559">
                  <c:v>23.62</c:v>
                </c:pt>
                <c:pt idx="6560">
                  <c:v>23.459999999999997</c:v>
                </c:pt>
                <c:pt idx="6561">
                  <c:v>23.419999999999998</c:v>
                </c:pt>
                <c:pt idx="6562">
                  <c:v>23.45</c:v>
                </c:pt>
                <c:pt idx="6563">
                  <c:v>23.38</c:v>
                </c:pt>
                <c:pt idx="6564">
                  <c:v>23.479999999999997</c:v>
                </c:pt>
                <c:pt idx="6565">
                  <c:v>23.53</c:v>
                </c:pt>
                <c:pt idx="6566">
                  <c:v>23.6</c:v>
                </c:pt>
                <c:pt idx="6567">
                  <c:v>23.630000000000003</c:v>
                </c:pt>
                <c:pt idx="6568">
                  <c:v>23.630000000000003</c:v>
                </c:pt>
                <c:pt idx="6569">
                  <c:v>23.459999999999997</c:v>
                </c:pt>
                <c:pt idx="6570">
                  <c:v>23.68</c:v>
                </c:pt>
                <c:pt idx="6571">
                  <c:v>23.82</c:v>
                </c:pt>
                <c:pt idx="6572">
                  <c:v>23.69</c:v>
                </c:pt>
                <c:pt idx="6573">
                  <c:v>23.58</c:v>
                </c:pt>
                <c:pt idx="6574">
                  <c:v>23.47</c:v>
                </c:pt>
                <c:pt idx="6575">
                  <c:v>23.419999999999998</c:v>
                </c:pt>
                <c:pt idx="6576">
                  <c:v>23.39</c:v>
                </c:pt>
                <c:pt idx="6577">
                  <c:v>23.32</c:v>
                </c:pt>
                <c:pt idx="6578">
                  <c:v>23.41</c:v>
                </c:pt>
                <c:pt idx="6579">
                  <c:v>23.53</c:v>
                </c:pt>
                <c:pt idx="6580">
                  <c:v>23.4</c:v>
                </c:pt>
                <c:pt idx="6581">
                  <c:v>23.3</c:v>
                </c:pt>
                <c:pt idx="6582">
                  <c:v>23.25</c:v>
                </c:pt>
                <c:pt idx="6583">
                  <c:v>23.24</c:v>
                </c:pt>
                <c:pt idx="6584">
                  <c:v>23.27</c:v>
                </c:pt>
                <c:pt idx="6585">
                  <c:v>23.09</c:v>
                </c:pt>
                <c:pt idx="6586">
                  <c:v>23.150000000000002</c:v>
                </c:pt>
                <c:pt idx="6587">
                  <c:v>23.29</c:v>
                </c:pt>
                <c:pt idx="6588">
                  <c:v>23.49</c:v>
                </c:pt>
                <c:pt idx="6589">
                  <c:v>23.5</c:v>
                </c:pt>
                <c:pt idx="6590">
                  <c:v>23.51</c:v>
                </c:pt>
                <c:pt idx="6591">
                  <c:v>23.25</c:v>
                </c:pt>
                <c:pt idx="6592">
                  <c:v>23.16</c:v>
                </c:pt>
                <c:pt idx="6593">
                  <c:v>23.34</c:v>
                </c:pt>
                <c:pt idx="6594">
                  <c:v>23.53</c:v>
                </c:pt>
                <c:pt idx="6595">
                  <c:v>23.6</c:v>
                </c:pt>
                <c:pt idx="6596">
                  <c:v>23.68</c:v>
                </c:pt>
                <c:pt idx="6597">
                  <c:v>23.68</c:v>
                </c:pt>
                <c:pt idx="6598">
                  <c:v>23.54</c:v>
                </c:pt>
                <c:pt idx="6599">
                  <c:v>23.54</c:v>
                </c:pt>
                <c:pt idx="6600">
                  <c:v>23.53</c:v>
                </c:pt>
                <c:pt idx="6601">
                  <c:v>23.67</c:v>
                </c:pt>
                <c:pt idx="6602">
                  <c:v>23.38</c:v>
                </c:pt>
                <c:pt idx="6603">
                  <c:v>23.47</c:v>
                </c:pt>
                <c:pt idx="6604">
                  <c:v>23.439999999999998</c:v>
                </c:pt>
                <c:pt idx="6605">
                  <c:v>23.45</c:v>
                </c:pt>
                <c:pt idx="6606">
                  <c:v>23.75</c:v>
                </c:pt>
                <c:pt idx="6607">
                  <c:v>23.8</c:v>
                </c:pt>
                <c:pt idx="6608">
                  <c:v>23.72</c:v>
                </c:pt>
                <c:pt idx="6609">
                  <c:v>23.47</c:v>
                </c:pt>
                <c:pt idx="6610">
                  <c:v>23.32</c:v>
                </c:pt>
                <c:pt idx="6611">
                  <c:v>23.34</c:v>
                </c:pt>
                <c:pt idx="6612">
                  <c:v>23.59</c:v>
                </c:pt>
                <c:pt idx="6613">
                  <c:v>23.74</c:v>
                </c:pt>
                <c:pt idx="6614">
                  <c:v>23.830000000000002</c:v>
                </c:pt>
                <c:pt idx="6615">
                  <c:v>23.759999999999998</c:v>
                </c:pt>
                <c:pt idx="6616">
                  <c:v>23.8</c:v>
                </c:pt>
                <c:pt idx="6617">
                  <c:v>23.88</c:v>
                </c:pt>
                <c:pt idx="6618">
                  <c:v>24</c:v>
                </c:pt>
                <c:pt idx="6619">
                  <c:v>24.150000000000002</c:v>
                </c:pt>
                <c:pt idx="6620">
                  <c:v>23.93</c:v>
                </c:pt>
                <c:pt idx="6621">
                  <c:v>24.03</c:v>
                </c:pt>
                <c:pt idx="6622">
                  <c:v>24.21</c:v>
                </c:pt>
                <c:pt idx="6623">
                  <c:v>24.29</c:v>
                </c:pt>
                <c:pt idx="6624">
                  <c:v>24.25</c:v>
                </c:pt>
                <c:pt idx="6625">
                  <c:v>24.39</c:v>
                </c:pt>
                <c:pt idx="6626">
                  <c:v>24.19</c:v>
                </c:pt>
                <c:pt idx="6627">
                  <c:v>23.959999999999997</c:v>
                </c:pt>
                <c:pt idx="6628">
                  <c:v>23.79</c:v>
                </c:pt>
                <c:pt idx="6629">
                  <c:v>23.71</c:v>
                </c:pt>
                <c:pt idx="6630">
                  <c:v>23.74</c:v>
                </c:pt>
                <c:pt idx="6631">
                  <c:v>23.77</c:v>
                </c:pt>
                <c:pt idx="6632">
                  <c:v>23.939999999999998</c:v>
                </c:pt>
                <c:pt idx="6633">
                  <c:v>24.03</c:v>
                </c:pt>
                <c:pt idx="6634">
                  <c:v>23.95</c:v>
                </c:pt>
                <c:pt idx="6635">
                  <c:v>24.09</c:v>
                </c:pt>
                <c:pt idx="6636">
                  <c:v>24.29</c:v>
                </c:pt>
                <c:pt idx="6637">
                  <c:v>24.16</c:v>
                </c:pt>
                <c:pt idx="6638">
                  <c:v>24.16</c:v>
                </c:pt>
                <c:pt idx="6639">
                  <c:v>24.14</c:v>
                </c:pt>
                <c:pt idx="6640">
                  <c:v>24.01</c:v>
                </c:pt>
                <c:pt idx="6641">
                  <c:v>24</c:v>
                </c:pt>
                <c:pt idx="6642">
                  <c:v>24.06</c:v>
                </c:pt>
                <c:pt idx="6643">
                  <c:v>24.1</c:v>
                </c:pt>
                <c:pt idx="6644">
                  <c:v>24.08</c:v>
                </c:pt>
                <c:pt idx="6645">
                  <c:v>24.07</c:v>
                </c:pt>
                <c:pt idx="6646">
                  <c:v>23.85</c:v>
                </c:pt>
                <c:pt idx="6647">
                  <c:v>23.97</c:v>
                </c:pt>
                <c:pt idx="6648">
                  <c:v>24.07</c:v>
                </c:pt>
                <c:pt idx="6649">
                  <c:v>23.89</c:v>
                </c:pt>
                <c:pt idx="6650">
                  <c:v>23.69</c:v>
                </c:pt>
                <c:pt idx="6651">
                  <c:v>23.57</c:v>
                </c:pt>
                <c:pt idx="6652">
                  <c:v>23.72</c:v>
                </c:pt>
                <c:pt idx="6653">
                  <c:v>23.759999999999998</c:v>
                </c:pt>
                <c:pt idx="6654">
                  <c:v>23.99</c:v>
                </c:pt>
                <c:pt idx="6655">
                  <c:v>23.99</c:v>
                </c:pt>
                <c:pt idx="6656">
                  <c:v>24.07</c:v>
                </c:pt>
                <c:pt idx="6657">
                  <c:v>23.97</c:v>
                </c:pt>
                <c:pt idx="6658">
                  <c:v>23.95</c:v>
                </c:pt>
                <c:pt idx="6659">
                  <c:v>23.71</c:v>
                </c:pt>
                <c:pt idx="6660">
                  <c:v>23.72</c:v>
                </c:pt>
                <c:pt idx="6661">
                  <c:v>23.56</c:v>
                </c:pt>
                <c:pt idx="6662">
                  <c:v>23.55</c:v>
                </c:pt>
                <c:pt idx="6663">
                  <c:v>23.69</c:v>
                </c:pt>
                <c:pt idx="6664">
                  <c:v>23.68</c:v>
                </c:pt>
                <c:pt idx="6665">
                  <c:v>23.67</c:v>
                </c:pt>
                <c:pt idx="6666">
                  <c:v>23.7</c:v>
                </c:pt>
                <c:pt idx="6667">
                  <c:v>23.56</c:v>
                </c:pt>
                <c:pt idx="6668">
                  <c:v>23.49</c:v>
                </c:pt>
                <c:pt idx="6669">
                  <c:v>23.630000000000003</c:v>
                </c:pt>
                <c:pt idx="6670">
                  <c:v>23.610000000000003</c:v>
                </c:pt>
                <c:pt idx="6671">
                  <c:v>23.66</c:v>
                </c:pt>
                <c:pt idx="6672">
                  <c:v>23.7</c:v>
                </c:pt>
                <c:pt idx="6673">
                  <c:v>24.14</c:v>
                </c:pt>
                <c:pt idx="6674">
                  <c:v>24.130000000000003</c:v>
                </c:pt>
                <c:pt idx="6675">
                  <c:v>24.08</c:v>
                </c:pt>
                <c:pt idx="6676">
                  <c:v>23.99</c:v>
                </c:pt>
                <c:pt idx="6677">
                  <c:v>24.29</c:v>
                </c:pt>
                <c:pt idx="6678">
                  <c:v>24.16</c:v>
                </c:pt>
                <c:pt idx="6679">
                  <c:v>24.12</c:v>
                </c:pt>
                <c:pt idx="6680">
                  <c:v>23.9</c:v>
                </c:pt>
                <c:pt idx="6681">
                  <c:v>23.86</c:v>
                </c:pt>
                <c:pt idx="6682">
                  <c:v>23.959999999999997</c:v>
                </c:pt>
                <c:pt idx="6683">
                  <c:v>24.23</c:v>
                </c:pt>
                <c:pt idx="6684">
                  <c:v>24.36</c:v>
                </c:pt>
                <c:pt idx="6685">
                  <c:v>24.25</c:v>
                </c:pt>
                <c:pt idx="6686">
                  <c:v>24.12</c:v>
                </c:pt>
                <c:pt idx="6687">
                  <c:v>24.110000000000003</c:v>
                </c:pt>
                <c:pt idx="6688">
                  <c:v>23.91</c:v>
                </c:pt>
                <c:pt idx="6689">
                  <c:v>23.82</c:v>
                </c:pt>
                <c:pt idx="6690">
                  <c:v>23.85</c:v>
                </c:pt>
                <c:pt idx="6691">
                  <c:v>23.830000000000002</c:v>
                </c:pt>
                <c:pt idx="6692">
                  <c:v>23.74</c:v>
                </c:pt>
                <c:pt idx="6693">
                  <c:v>23.59</c:v>
                </c:pt>
                <c:pt idx="6694">
                  <c:v>23.459999999999997</c:v>
                </c:pt>
                <c:pt idx="6695">
                  <c:v>23.43</c:v>
                </c:pt>
                <c:pt idx="6696">
                  <c:v>23.43</c:v>
                </c:pt>
                <c:pt idx="6697">
                  <c:v>23.479999999999997</c:v>
                </c:pt>
                <c:pt idx="6698">
                  <c:v>23.310000000000002</c:v>
                </c:pt>
                <c:pt idx="6699">
                  <c:v>23.43</c:v>
                </c:pt>
                <c:pt idx="6700">
                  <c:v>23.35</c:v>
                </c:pt>
                <c:pt idx="6701">
                  <c:v>23.6</c:v>
                </c:pt>
                <c:pt idx="6702">
                  <c:v>23.77</c:v>
                </c:pt>
                <c:pt idx="6703">
                  <c:v>23.51</c:v>
                </c:pt>
                <c:pt idx="6704">
                  <c:v>23.51</c:v>
                </c:pt>
                <c:pt idx="6705">
                  <c:v>23.479999999999997</c:v>
                </c:pt>
                <c:pt idx="6706">
                  <c:v>23.610000000000003</c:v>
                </c:pt>
                <c:pt idx="6707">
                  <c:v>23.75</c:v>
                </c:pt>
                <c:pt idx="6708">
                  <c:v>23.93</c:v>
                </c:pt>
                <c:pt idx="6709">
                  <c:v>24.01</c:v>
                </c:pt>
                <c:pt idx="6710">
                  <c:v>23.959999999999997</c:v>
                </c:pt>
                <c:pt idx="6711">
                  <c:v>23.810000000000002</c:v>
                </c:pt>
                <c:pt idx="6712">
                  <c:v>23.93</c:v>
                </c:pt>
                <c:pt idx="6713">
                  <c:v>24.1</c:v>
                </c:pt>
                <c:pt idx="6714">
                  <c:v>24.01</c:v>
                </c:pt>
                <c:pt idx="6715">
                  <c:v>24.110000000000003</c:v>
                </c:pt>
                <c:pt idx="6716">
                  <c:v>24.07</c:v>
                </c:pt>
                <c:pt idx="6717">
                  <c:v>23.979999999999997</c:v>
                </c:pt>
                <c:pt idx="6718">
                  <c:v>23.9</c:v>
                </c:pt>
                <c:pt idx="6719">
                  <c:v>24.1</c:v>
                </c:pt>
                <c:pt idx="6720">
                  <c:v>24.34</c:v>
                </c:pt>
                <c:pt idx="6721">
                  <c:v>24.279999999999998</c:v>
                </c:pt>
                <c:pt idx="6722">
                  <c:v>24.34</c:v>
                </c:pt>
                <c:pt idx="6723">
                  <c:v>24.38</c:v>
                </c:pt>
                <c:pt idx="6724">
                  <c:v>24.24</c:v>
                </c:pt>
                <c:pt idx="6725">
                  <c:v>24.29</c:v>
                </c:pt>
                <c:pt idx="6726">
                  <c:v>24.35</c:v>
                </c:pt>
                <c:pt idx="6727">
                  <c:v>24.110000000000003</c:v>
                </c:pt>
                <c:pt idx="6728">
                  <c:v>23.79</c:v>
                </c:pt>
                <c:pt idx="6729">
                  <c:v>23.75</c:v>
                </c:pt>
                <c:pt idx="6730">
                  <c:v>23.6</c:v>
                </c:pt>
                <c:pt idx="6731">
                  <c:v>23.72</c:v>
                </c:pt>
                <c:pt idx="6732">
                  <c:v>23.85</c:v>
                </c:pt>
                <c:pt idx="6733">
                  <c:v>23.73</c:v>
                </c:pt>
                <c:pt idx="6734">
                  <c:v>23.72</c:v>
                </c:pt>
                <c:pt idx="6735">
                  <c:v>23.77</c:v>
                </c:pt>
                <c:pt idx="6736">
                  <c:v>23.759999999999998</c:v>
                </c:pt>
                <c:pt idx="6737">
                  <c:v>23.919999999999998</c:v>
                </c:pt>
                <c:pt idx="6738">
                  <c:v>24.05</c:v>
                </c:pt>
                <c:pt idx="6739">
                  <c:v>23.91</c:v>
                </c:pt>
                <c:pt idx="6740">
                  <c:v>24.07</c:v>
                </c:pt>
                <c:pt idx="6741">
                  <c:v>24.08</c:v>
                </c:pt>
                <c:pt idx="6742">
                  <c:v>24.06</c:v>
                </c:pt>
                <c:pt idx="6743">
                  <c:v>24.150000000000002</c:v>
                </c:pt>
                <c:pt idx="6744">
                  <c:v>24.06</c:v>
                </c:pt>
                <c:pt idx="6745">
                  <c:v>24.06</c:v>
                </c:pt>
                <c:pt idx="6746">
                  <c:v>24.130000000000003</c:v>
                </c:pt>
                <c:pt idx="6747">
                  <c:v>24.14</c:v>
                </c:pt>
                <c:pt idx="6748">
                  <c:v>24.18</c:v>
                </c:pt>
                <c:pt idx="6749">
                  <c:v>24.32</c:v>
                </c:pt>
                <c:pt idx="6750">
                  <c:v>24.130000000000003</c:v>
                </c:pt>
                <c:pt idx="6751">
                  <c:v>23.88</c:v>
                </c:pt>
                <c:pt idx="6752">
                  <c:v>23.479999999999997</c:v>
                </c:pt>
                <c:pt idx="6753">
                  <c:v>23.43</c:v>
                </c:pt>
                <c:pt idx="6754">
                  <c:v>23.459999999999997</c:v>
                </c:pt>
                <c:pt idx="6755">
                  <c:v>23.56</c:v>
                </c:pt>
                <c:pt idx="6756">
                  <c:v>23.54</c:v>
                </c:pt>
                <c:pt idx="6757">
                  <c:v>23.439999999999998</c:v>
                </c:pt>
                <c:pt idx="6758">
                  <c:v>23.24</c:v>
                </c:pt>
                <c:pt idx="6759">
                  <c:v>23.17</c:v>
                </c:pt>
                <c:pt idx="6760">
                  <c:v>23.27</c:v>
                </c:pt>
                <c:pt idx="6761">
                  <c:v>23.49</c:v>
                </c:pt>
                <c:pt idx="6762">
                  <c:v>23.610000000000003</c:v>
                </c:pt>
                <c:pt idx="6763">
                  <c:v>23.56</c:v>
                </c:pt>
                <c:pt idx="6764">
                  <c:v>23.41</c:v>
                </c:pt>
                <c:pt idx="6765">
                  <c:v>23.43</c:v>
                </c:pt>
                <c:pt idx="6766">
                  <c:v>23.479999999999997</c:v>
                </c:pt>
                <c:pt idx="6767">
                  <c:v>23.7</c:v>
                </c:pt>
                <c:pt idx="6768">
                  <c:v>23.66</c:v>
                </c:pt>
                <c:pt idx="6769">
                  <c:v>23.85</c:v>
                </c:pt>
                <c:pt idx="6770">
                  <c:v>23.830000000000002</c:v>
                </c:pt>
                <c:pt idx="6771">
                  <c:v>23.72</c:v>
                </c:pt>
                <c:pt idx="6772">
                  <c:v>23.86</c:v>
                </c:pt>
                <c:pt idx="6773">
                  <c:v>24.05</c:v>
                </c:pt>
                <c:pt idx="6774">
                  <c:v>24.110000000000003</c:v>
                </c:pt>
                <c:pt idx="6775">
                  <c:v>24.12</c:v>
                </c:pt>
                <c:pt idx="6776">
                  <c:v>23.99</c:v>
                </c:pt>
                <c:pt idx="6777">
                  <c:v>23.77</c:v>
                </c:pt>
                <c:pt idx="6778">
                  <c:v>23.6</c:v>
                </c:pt>
                <c:pt idx="6779">
                  <c:v>23.650000000000002</c:v>
                </c:pt>
                <c:pt idx="6780">
                  <c:v>23.67</c:v>
                </c:pt>
                <c:pt idx="6781">
                  <c:v>23.68</c:v>
                </c:pt>
                <c:pt idx="6782">
                  <c:v>23.8</c:v>
                </c:pt>
                <c:pt idx="6783">
                  <c:v>23.630000000000003</c:v>
                </c:pt>
                <c:pt idx="6784">
                  <c:v>23.55</c:v>
                </c:pt>
                <c:pt idx="6785">
                  <c:v>23.59</c:v>
                </c:pt>
                <c:pt idx="6786">
                  <c:v>23.74</c:v>
                </c:pt>
                <c:pt idx="6787">
                  <c:v>23.630000000000003</c:v>
                </c:pt>
                <c:pt idx="6788">
                  <c:v>23.47</c:v>
                </c:pt>
                <c:pt idx="6789">
                  <c:v>23.5</c:v>
                </c:pt>
                <c:pt idx="6790">
                  <c:v>23.439999999999998</c:v>
                </c:pt>
                <c:pt idx="6791">
                  <c:v>23.610000000000003</c:v>
                </c:pt>
                <c:pt idx="6792">
                  <c:v>23.759999999999998</c:v>
                </c:pt>
                <c:pt idx="6793">
                  <c:v>24.04</c:v>
                </c:pt>
                <c:pt idx="6794">
                  <c:v>24.130000000000003</c:v>
                </c:pt>
                <c:pt idx="6795">
                  <c:v>24.2</c:v>
                </c:pt>
                <c:pt idx="6796">
                  <c:v>24.17</c:v>
                </c:pt>
                <c:pt idx="6797">
                  <c:v>24.330000000000002</c:v>
                </c:pt>
                <c:pt idx="6798">
                  <c:v>24.310000000000002</c:v>
                </c:pt>
                <c:pt idx="6799">
                  <c:v>24.3</c:v>
                </c:pt>
                <c:pt idx="6800">
                  <c:v>24.41</c:v>
                </c:pt>
                <c:pt idx="6801">
                  <c:v>24.419999999999998</c:v>
                </c:pt>
                <c:pt idx="6802">
                  <c:v>24.279999999999998</c:v>
                </c:pt>
                <c:pt idx="6803">
                  <c:v>24.459999999999997</c:v>
                </c:pt>
                <c:pt idx="6804">
                  <c:v>24.36</c:v>
                </c:pt>
                <c:pt idx="6805">
                  <c:v>24.24</c:v>
                </c:pt>
                <c:pt idx="6806">
                  <c:v>23.97</c:v>
                </c:pt>
                <c:pt idx="6807">
                  <c:v>23.88</c:v>
                </c:pt>
                <c:pt idx="6808">
                  <c:v>23.810000000000002</c:v>
                </c:pt>
                <c:pt idx="6809">
                  <c:v>23.84</c:v>
                </c:pt>
                <c:pt idx="6810">
                  <c:v>23.66</c:v>
                </c:pt>
                <c:pt idx="6811">
                  <c:v>23.39</c:v>
                </c:pt>
                <c:pt idx="6812">
                  <c:v>23.330000000000002</c:v>
                </c:pt>
                <c:pt idx="6813">
                  <c:v>23.49</c:v>
                </c:pt>
                <c:pt idx="6814">
                  <c:v>23.57</c:v>
                </c:pt>
                <c:pt idx="6815">
                  <c:v>23.66</c:v>
                </c:pt>
                <c:pt idx="6816">
                  <c:v>23.75</c:v>
                </c:pt>
                <c:pt idx="6817">
                  <c:v>23.69</c:v>
                </c:pt>
                <c:pt idx="6818">
                  <c:v>23.79</c:v>
                </c:pt>
                <c:pt idx="6819">
                  <c:v>23.71</c:v>
                </c:pt>
                <c:pt idx="6820">
                  <c:v>23.66</c:v>
                </c:pt>
                <c:pt idx="6821">
                  <c:v>23.38</c:v>
                </c:pt>
                <c:pt idx="6822">
                  <c:v>23.45</c:v>
                </c:pt>
                <c:pt idx="6823">
                  <c:v>23.55</c:v>
                </c:pt>
                <c:pt idx="6824">
                  <c:v>23.479999999999997</c:v>
                </c:pt>
                <c:pt idx="6825">
                  <c:v>23.49</c:v>
                </c:pt>
                <c:pt idx="6826">
                  <c:v>23.479999999999997</c:v>
                </c:pt>
                <c:pt idx="6827">
                  <c:v>23.66</c:v>
                </c:pt>
                <c:pt idx="6828">
                  <c:v>23.55</c:v>
                </c:pt>
                <c:pt idx="6829">
                  <c:v>23.479999999999997</c:v>
                </c:pt>
                <c:pt idx="6830">
                  <c:v>23.459999999999997</c:v>
                </c:pt>
                <c:pt idx="6831">
                  <c:v>23.45</c:v>
                </c:pt>
                <c:pt idx="6832">
                  <c:v>23.4</c:v>
                </c:pt>
                <c:pt idx="6833">
                  <c:v>23.14</c:v>
                </c:pt>
                <c:pt idx="6834">
                  <c:v>23.279999999999998</c:v>
                </c:pt>
                <c:pt idx="6835">
                  <c:v>23.479999999999997</c:v>
                </c:pt>
                <c:pt idx="6836">
                  <c:v>23.29</c:v>
                </c:pt>
                <c:pt idx="6837">
                  <c:v>23.23</c:v>
                </c:pt>
                <c:pt idx="6838">
                  <c:v>23.330000000000002</c:v>
                </c:pt>
                <c:pt idx="6839">
                  <c:v>23.34</c:v>
                </c:pt>
                <c:pt idx="6840">
                  <c:v>23.37</c:v>
                </c:pt>
                <c:pt idx="6841">
                  <c:v>23.39</c:v>
                </c:pt>
                <c:pt idx="6842">
                  <c:v>23.259999999999998</c:v>
                </c:pt>
                <c:pt idx="6843">
                  <c:v>23.09</c:v>
                </c:pt>
                <c:pt idx="6844">
                  <c:v>23.259999999999998</c:v>
                </c:pt>
                <c:pt idx="6845">
                  <c:v>23.259999999999998</c:v>
                </c:pt>
                <c:pt idx="6846">
                  <c:v>23.439999999999998</c:v>
                </c:pt>
                <c:pt idx="6847">
                  <c:v>23.330000000000002</c:v>
                </c:pt>
                <c:pt idx="6848">
                  <c:v>23.130000000000003</c:v>
                </c:pt>
                <c:pt idx="6849">
                  <c:v>23</c:v>
                </c:pt>
                <c:pt idx="6850">
                  <c:v>23.17</c:v>
                </c:pt>
                <c:pt idx="6851">
                  <c:v>23.38</c:v>
                </c:pt>
                <c:pt idx="6852">
                  <c:v>23.49</c:v>
                </c:pt>
                <c:pt idx="6853">
                  <c:v>23.330000000000002</c:v>
                </c:pt>
                <c:pt idx="6854">
                  <c:v>23.330000000000002</c:v>
                </c:pt>
                <c:pt idx="6855">
                  <c:v>23.310000000000002</c:v>
                </c:pt>
                <c:pt idx="6856">
                  <c:v>23.439999999999998</c:v>
                </c:pt>
                <c:pt idx="6857">
                  <c:v>23.439999999999998</c:v>
                </c:pt>
                <c:pt idx="6858">
                  <c:v>23.29</c:v>
                </c:pt>
                <c:pt idx="6859">
                  <c:v>23.32</c:v>
                </c:pt>
                <c:pt idx="6860">
                  <c:v>23.49</c:v>
                </c:pt>
                <c:pt idx="6861">
                  <c:v>23.49</c:v>
                </c:pt>
                <c:pt idx="6862">
                  <c:v>23.59</c:v>
                </c:pt>
                <c:pt idx="6863">
                  <c:v>23.66</c:v>
                </c:pt>
                <c:pt idx="6864">
                  <c:v>23.73</c:v>
                </c:pt>
                <c:pt idx="6865">
                  <c:v>23.74</c:v>
                </c:pt>
                <c:pt idx="6866">
                  <c:v>23.56</c:v>
                </c:pt>
                <c:pt idx="6867">
                  <c:v>23.47</c:v>
                </c:pt>
                <c:pt idx="6868">
                  <c:v>23.52</c:v>
                </c:pt>
                <c:pt idx="6869">
                  <c:v>23.58</c:v>
                </c:pt>
                <c:pt idx="6870">
                  <c:v>23.54</c:v>
                </c:pt>
                <c:pt idx="6871">
                  <c:v>23.630000000000003</c:v>
                </c:pt>
                <c:pt idx="6872">
                  <c:v>23.39</c:v>
                </c:pt>
                <c:pt idx="6873">
                  <c:v>23.55</c:v>
                </c:pt>
                <c:pt idx="6874">
                  <c:v>23.95</c:v>
                </c:pt>
                <c:pt idx="6875">
                  <c:v>24.259999999999998</c:v>
                </c:pt>
                <c:pt idx="6876">
                  <c:v>24.25</c:v>
                </c:pt>
                <c:pt idx="6877">
                  <c:v>24.459999999999997</c:v>
                </c:pt>
                <c:pt idx="6878">
                  <c:v>24.4</c:v>
                </c:pt>
                <c:pt idx="6879">
                  <c:v>24.17</c:v>
                </c:pt>
                <c:pt idx="6880">
                  <c:v>24.05</c:v>
                </c:pt>
                <c:pt idx="6881">
                  <c:v>24.23</c:v>
                </c:pt>
                <c:pt idx="6882">
                  <c:v>24.19</c:v>
                </c:pt>
                <c:pt idx="6883">
                  <c:v>23.89</c:v>
                </c:pt>
                <c:pt idx="6884">
                  <c:v>24.07</c:v>
                </c:pt>
                <c:pt idx="6885">
                  <c:v>24.16</c:v>
                </c:pt>
                <c:pt idx="6886">
                  <c:v>24.17</c:v>
                </c:pt>
                <c:pt idx="6887">
                  <c:v>24.110000000000003</c:v>
                </c:pt>
                <c:pt idx="6888">
                  <c:v>24.14</c:v>
                </c:pt>
                <c:pt idx="6889">
                  <c:v>24.03</c:v>
                </c:pt>
                <c:pt idx="6890">
                  <c:v>23.959999999999997</c:v>
                </c:pt>
                <c:pt idx="6891">
                  <c:v>23.959999999999997</c:v>
                </c:pt>
                <c:pt idx="6892">
                  <c:v>24.02</c:v>
                </c:pt>
                <c:pt idx="6893">
                  <c:v>24.04</c:v>
                </c:pt>
                <c:pt idx="6894">
                  <c:v>24.06</c:v>
                </c:pt>
                <c:pt idx="6895">
                  <c:v>24.08</c:v>
                </c:pt>
                <c:pt idx="6896">
                  <c:v>24.130000000000003</c:v>
                </c:pt>
                <c:pt idx="6897">
                  <c:v>23.939999999999998</c:v>
                </c:pt>
                <c:pt idx="6898">
                  <c:v>23.85</c:v>
                </c:pt>
                <c:pt idx="6899">
                  <c:v>23.99</c:v>
                </c:pt>
                <c:pt idx="6900">
                  <c:v>24.08</c:v>
                </c:pt>
                <c:pt idx="6901">
                  <c:v>23.759999999999998</c:v>
                </c:pt>
                <c:pt idx="6902">
                  <c:v>23.66</c:v>
                </c:pt>
                <c:pt idx="6903">
                  <c:v>23.779999999999998</c:v>
                </c:pt>
                <c:pt idx="6904">
                  <c:v>23.979999999999997</c:v>
                </c:pt>
                <c:pt idx="6905">
                  <c:v>24.12</c:v>
                </c:pt>
                <c:pt idx="6906">
                  <c:v>23.8</c:v>
                </c:pt>
                <c:pt idx="6907">
                  <c:v>23.84</c:v>
                </c:pt>
                <c:pt idx="6908">
                  <c:v>23.830000000000002</c:v>
                </c:pt>
                <c:pt idx="6909">
                  <c:v>23.830000000000002</c:v>
                </c:pt>
                <c:pt idx="6910">
                  <c:v>23.86</c:v>
                </c:pt>
                <c:pt idx="6911">
                  <c:v>24.07</c:v>
                </c:pt>
                <c:pt idx="6912">
                  <c:v>23.93</c:v>
                </c:pt>
                <c:pt idx="6913">
                  <c:v>23.959999999999997</c:v>
                </c:pt>
                <c:pt idx="6914">
                  <c:v>23.77</c:v>
                </c:pt>
                <c:pt idx="6915">
                  <c:v>23.79</c:v>
                </c:pt>
                <c:pt idx="6916">
                  <c:v>23.979999999999997</c:v>
                </c:pt>
                <c:pt idx="6917">
                  <c:v>24.01</c:v>
                </c:pt>
                <c:pt idx="6918">
                  <c:v>24.03</c:v>
                </c:pt>
                <c:pt idx="6919">
                  <c:v>23.979999999999997</c:v>
                </c:pt>
                <c:pt idx="6920">
                  <c:v>23.99</c:v>
                </c:pt>
                <c:pt idx="6921">
                  <c:v>24.09</c:v>
                </c:pt>
                <c:pt idx="6922">
                  <c:v>24.23</c:v>
                </c:pt>
                <c:pt idx="6923">
                  <c:v>24.06</c:v>
                </c:pt>
                <c:pt idx="6924">
                  <c:v>24.12</c:v>
                </c:pt>
                <c:pt idx="6925">
                  <c:v>23.959999999999997</c:v>
                </c:pt>
                <c:pt idx="6926">
                  <c:v>24.09</c:v>
                </c:pt>
                <c:pt idx="6927">
                  <c:v>24.05</c:v>
                </c:pt>
                <c:pt idx="6928">
                  <c:v>24.1</c:v>
                </c:pt>
                <c:pt idx="6929">
                  <c:v>24.03</c:v>
                </c:pt>
                <c:pt idx="6930">
                  <c:v>23.9</c:v>
                </c:pt>
                <c:pt idx="6931">
                  <c:v>23.62</c:v>
                </c:pt>
                <c:pt idx="6932">
                  <c:v>23.6</c:v>
                </c:pt>
                <c:pt idx="6933">
                  <c:v>23.66</c:v>
                </c:pt>
                <c:pt idx="6934">
                  <c:v>23.650000000000002</c:v>
                </c:pt>
                <c:pt idx="6935">
                  <c:v>23.75</c:v>
                </c:pt>
                <c:pt idx="6936">
                  <c:v>23.9</c:v>
                </c:pt>
                <c:pt idx="6937">
                  <c:v>24.1</c:v>
                </c:pt>
                <c:pt idx="6938">
                  <c:v>24.22</c:v>
                </c:pt>
                <c:pt idx="6939">
                  <c:v>24.27</c:v>
                </c:pt>
                <c:pt idx="6940">
                  <c:v>24.22</c:v>
                </c:pt>
                <c:pt idx="6941">
                  <c:v>24.22</c:v>
                </c:pt>
                <c:pt idx="6942">
                  <c:v>24.01</c:v>
                </c:pt>
                <c:pt idx="6943">
                  <c:v>24.07</c:v>
                </c:pt>
                <c:pt idx="6944">
                  <c:v>23.959999999999997</c:v>
                </c:pt>
                <c:pt idx="6945">
                  <c:v>23.939999999999998</c:v>
                </c:pt>
                <c:pt idx="6946">
                  <c:v>23.99</c:v>
                </c:pt>
                <c:pt idx="6947">
                  <c:v>24.01</c:v>
                </c:pt>
                <c:pt idx="6948">
                  <c:v>24.06</c:v>
                </c:pt>
                <c:pt idx="6949">
                  <c:v>24.05</c:v>
                </c:pt>
                <c:pt idx="6950">
                  <c:v>24.07</c:v>
                </c:pt>
                <c:pt idx="6951">
                  <c:v>24.02</c:v>
                </c:pt>
                <c:pt idx="6952">
                  <c:v>24.1</c:v>
                </c:pt>
                <c:pt idx="6953">
                  <c:v>23.919999999999998</c:v>
                </c:pt>
                <c:pt idx="6954">
                  <c:v>23.779999999999998</c:v>
                </c:pt>
                <c:pt idx="6955">
                  <c:v>23.56</c:v>
                </c:pt>
                <c:pt idx="6956">
                  <c:v>23.49</c:v>
                </c:pt>
                <c:pt idx="6957">
                  <c:v>23.52</c:v>
                </c:pt>
                <c:pt idx="6958">
                  <c:v>23.54</c:v>
                </c:pt>
                <c:pt idx="6959">
                  <c:v>23.59</c:v>
                </c:pt>
                <c:pt idx="6960">
                  <c:v>23.5</c:v>
                </c:pt>
                <c:pt idx="6961">
                  <c:v>23.57</c:v>
                </c:pt>
                <c:pt idx="6962">
                  <c:v>23.45</c:v>
                </c:pt>
                <c:pt idx="6963">
                  <c:v>23.419999999999998</c:v>
                </c:pt>
                <c:pt idx="6964">
                  <c:v>23.68</c:v>
                </c:pt>
                <c:pt idx="6965">
                  <c:v>23.71</c:v>
                </c:pt>
                <c:pt idx="6966">
                  <c:v>23.75</c:v>
                </c:pt>
                <c:pt idx="6967">
                  <c:v>23.6</c:v>
                </c:pt>
                <c:pt idx="6968">
                  <c:v>23.53</c:v>
                </c:pt>
                <c:pt idx="6969">
                  <c:v>23.66</c:v>
                </c:pt>
                <c:pt idx="6970">
                  <c:v>23.67</c:v>
                </c:pt>
                <c:pt idx="6971">
                  <c:v>23.58</c:v>
                </c:pt>
                <c:pt idx="6972">
                  <c:v>23.630000000000003</c:v>
                </c:pt>
                <c:pt idx="6973">
                  <c:v>23.69</c:v>
                </c:pt>
                <c:pt idx="6974">
                  <c:v>23.650000000000002</c:v>
                </c:pt>
                <c:pt idx="6975">
                  <c:v>23.71</c:v>
                </c:pt>
                <c:pt idx="6976">
                  <c:v>23.85</c:v>
                </c:pt>
                <c:pt idx="6977">
                  <c:v>23.82</c:v>
                </c:pt>
                <c:pt idx="6978">
                  <c:v>23.91</c:v>
                </c:pt>
                <c:pt idx="6979">
                  <c:v>23.91</c:v>
                </c:pt>
                <c:pt idx="6980">
                  <c:v>23.86</c:v>
                </c:pt>
                <c:pt idx="6981">
                  <c:v>23.959999999999997</c:v>
                </c:pt>
                <c:pt idx="6982">
                  <c:v>23.84</c:v>
                </c:pt>
                <c:pt idx="6983">
                  <c:v>24</c:v>
                </c:pt>
                <c:pt idx="6984">
                  <c:v>23.95</c:v>
                </c:pt>
                <c:pt idx="6985">
                  <c:v>24.19</c:v>
                </c:pt>
                <c:pt idx="6986">
                  <c:v>24.36</c:v>
                </c:pt>
                <c:pt idx="6987">
                  <c:v>24.5</c:v>
                </c:pt>
                <c:pt idx="6988">
                  <c:v>24.650000000000002</c:v>
                </c:pt>
                <c:pt idx="6989">
                  <c:v>24.49</c:v>
                </c:pt>
                <c:pt idx="6990">
                  <c:v>24.24</c:v>
                </c:pt>
                <c:pt idx="6991">
                  <c:v>23.979999999999997</c:v>
                </c:pt>
                <c:pt idx="6992">
                  <c:v>23.959999999999997</c:v>
                </c:pt>
                <c:pt idx="6993">
                  <c:v>23.95</c:v>
                </c:pt>
                <c:pt idx="6994">
                  <c:v>24.03</c:v>
                </c:pt>
                <c:pt idx="6995">
                  <c:v>24</c:v>
                </c:pt>
                <c:pt idx="6996">
                  <c:v>24.01</c:v>
                </c:pt>
                <c:pt idx="6997">
                  <c:v>23.84</c:v>
                </c:pt>
                <c:pt idx="6998">
                  <c:v>23.73</c:v>
                </c:pt>
                <c:pt idx="6999">
                  <c:v>23.89</c:v>
                </c:pt>
                <c:pt idx="7000">
                  <c:v>24.1</c:v>
                </c:pt>
                <c:pt idx="7001">
                  <c:v>24.24</c:v>
                </c:pt>
                <c:pt idx="7002">
                  <c:v>24.24</c:v>
                </c:pt>
                <c:pt idx="7003">
                  <c:v>23.91</c:v>
                </c:pt>
                <c:pt idx="7004">
                  <c:v>23.85</c:v>
                </c:pt>
                <c:pt idx="7005">
                  <c:v>23.82</c:v>
                </c:pt>
                <c:pt idx="7006">
                  <c:v>23.71</c:v>
                </c:pt>
                <c:pt idx="7007">
                  <c:v>23.71</c:v>
                </c:pt>
                <c:pt idx="7008">
                  <c:v>23.72</c:v>
                </c:pt>
                <c:pt idx="7009">
                  <c:v>23.66</c:v>
                </c:pt>
                <c:pt idx="7010">
                  <c:v>23.71</c:v>
                </c:pt>
                <c:pt idx="7011">
                  <c:v>24.03</c:v>
                </c:pt>
                <c:pt idx="7012">
                  <c:v>24.25</c:v>
                </c:pt>
                <c:pt idx="7013">
                  <c:v>24.32</c:v>
                </c:pt>
                <c:pt idx="7014">
                  <c:v>24.2</c:v>
                </c:pt>
                <c:pt idx="7015">
                  <c:v>23.939999999999998</c:v>
                </c:pt>
                <c:pt idx="7016">
                  <c:v>23.7</c:v>
                </c:pt>
                <c:pt idx="7017">
                  <c:v>23.66</c:v>
                </c:pt>
                <c:pt idx="7018">
                  <c:v>23.86</c:v>
                </c:pt>
                <c:pt idx="7019">
                  <c:v>23.88</c:v>
                </c:pt>
                <c:pt idx="7020">
                  <c:v>23.8</c:v>
                </c:pt>
                <c:pt idx="7021">
                  <c:v>23.8</c:v>
                </c:pt>
                <c:pt idx="7022">
                  <c:v>23.830000000000002</c:v>
                </c:pt>
                <c:pt idx="7023">
                  <c:v>23.86</c:v>
                </c:pt>
                <c:pt idx="7024">
                  <c:v>23.7</c:v>
                </c:pt>
                <c:pt idx="7025">
                  <c:v>23.6</c:v>
                </c:pt>
                <c:pt idx="7026">
                  <c:v>23.650000000000002</c:v>
                </c:pt>
                <c:pt idx="7027">
                  <c:v>23.56</c:v>
                </c:pt>
                <c:pt idx="7028">
                  <c:v>23.66</c:v>
                </c:pt>
                <c:pt idx="7029">
                  <c:v>23.67</c:v>
                </c:pt>
                <c:pt idx="7030">
                  <c:v>23.59</c:v>
                </c:pt>
                <c:pt idx="7031">
                  <c:v>23.6</c:v>
                </c:pt>
                <c:pt idx="7032">
                  <c:v>23.6</c:v>
                </c:pt>
                <c:pt idx="7033">
                  <c:v>23.54</c:v>
                </c:pt>
                <c:pt idx="7034">
                  <c:v>23.5</c:v>
                </c:pt>
                <c:pt idx="7035">
                  <c:v>23.630000000000003</c:v>
                </c:pt>
                <c:pt idx="7036">
                  <c:v>23.74</c:v>
                </c:pt>
                <c:pt idx="7037">
                  <c:v>23.8</c:v>
                </c:pt>
                <c:pt idx="7038">
                  <c:v>23.85</c:v>
                </c:pt>
                <c:pt idx="7039">
                  <c:v>23.77</c:v>
                </c:pt>
                <c:pt idx="7040">
                  <c:v>23.69</c:v>
                </c:pt>
                <c:pt idx="7041">
                  <c:v>23.630000000000003</c:v>
                </c:pt>
                <c:pt idx="7042">
                  <c:v>23.72</c:v>
                </c:pt>
                <c:pt idx="7043">
                  <c:v>23.79</c:v>
                </c:pt>
                <c:pt idx="7044">
                  <c:v>23.77</c:v>
                </c:pt>
                <c:pt idx="7045">
                  <c:v>23.630000000000003</c:v>
                </c:pt>
                <c:pt idx="7046">
                  <c:v>23.73</c:v>
                </c:pt>
                <c:pt idx="7047">
                  <c:v>23.79</c:v>
                </c:pt>
                <c:pt idx="7048">
                  <c:v>23.88</c:v>
                </c:pt>
                <c:pt idx="7049">
                  <c:v>23.91</c:v>
                </c:pt>
                <c:pt idx="7050">
                  <c:v>23.77</c:v>
                </c:pt>
                <c:pt idx="7051">
                  <c:v>23.85</c:v>
                </c:pt>
                <c:pt idx="7052">
                  <c:v>24.01</c:v>
                </c:pt>
                <c:pt idx="7053">
                  <c:v>24.02</c:v>
                </c:pt>
                <c:pt idx="7054">
                  <c:v>24.24</c:v>
                </c:pt>
                <c:pt idx="7055">
                  <c:v>24.24</c:v>
                </c:pt>
                <c:pt idx="7056">
                  <c:v>24.07</c:v>
                </c:pt>
                <c:pt idx="7057">
                  <c:v>23.959999999999997</c:v>
                </c:pt>
                <c:pt idx="7058">
                  <c:v>23.99</c:v>
                </c:pt>
                <c:pt idx="7059">
                  <c:v>24.08</c:v>
                </c:pt>
                <c:pt idx="7060">
                  <c:v>24.22</c:v>
                </c:pt>
                <c:pt idx="7061">
                  <c:v>24.130000000000003</c:v>
                </c:pt>
                <c:pt idx="7062">
                  <c:v>24.01</c:v>
                </c:pt>
                <c:pt idx="7063">
                  <c:v>23.85</c:v>
                </c:pt>
                <c:pt idx="7064">
                  <c:v>23.67</c:v>
                </c:pt>
                <c:pt idx="7065">
                  <c:v>23.73</c:v>
                </c:pt>
                <c:pt idx="7066">
                  <c:v>23.79</c:v>
                </c:pt>
                <c:pt idx="7067">
                  <c:v>23.75</c:v>
                </c:pt>
                <c:pt idx="7068">
                  <c:v>23.52</c:v>
                </c:pt>
                <c:pt idx="7069">
                  <c:v>23.52</c:v>
                </c:pt>
                <c:pt idx="7070">
                  <c:v>23.43</c:v>
                </c:pt>
                <c:pt idx="7071">
                  <c:v>23.310000000000002</c:v>
                </c:pt>
                <c:pt idx="7072">
                  <c:v>23.279999999999998</c:v>
                </c:pt>
                <c:pt idx="7073">
                  <c:v>23.330000000000002</c:v>
                </c:pt>
                <c:pt idx="7074">
                  <c:v>23.4</c:v>
                </c:pt>
                <c:pt idx="7075">
                  <c:v>23.05</c:v>
                </c:pt>
                <c:pt idx="7076">
                  <c:v>23.150000000000002</c:v>
                </c:pt>
                <c:pt idx="7077">
                  <c:v>23.6</c:v>
                </c:pt>
                <c:pt idx="7078">
                  <c:v>23.89</c:v>
                </c:pt>
                <c:pt idx="7079">
                  <c:v>23.84</c:v>
                </c:pt>
                <c:pt idx="7080">
                  <c:v>23.79</c:v>
                </c:pt>
                <c:pt idx="7081">
                  <c:v>23.919999999999998</c:v>
                </c:pt>
                <c:pt idx="7082">
                  <c:v>24.12</c:v>
                </c:pt>
                <c:pt idx="7083">
                  <c:v>24.17</c:v>
                </c:pt>
                <c:pt idx="7084">
                  <c:v>24.08</c:v>
                </c:pt>
                <c:pt idx="7085">
                  <c:v>23.82</c:v>
                </c:pt>
                <c:pt idx="7086">
                  <c:v>23.54</c:v>
                </c:pt>
                <c:pt idx="7087">
                  <c:v>23.68</c:v>
                </c:pt>
                <c:pt idx="7088">
                  <c:v>23.459999999999997</c:v>
                </c:pt>
                <c:pt idx="7089">
                  <c:v>23.45</c:v>
                </c:pt>
                <c:pt idx="7090">
                  <c:v>23.32</c:v>
                </c:pt>
                <c:pt idx="7091">
                  <c:v>23.259999999999998</c:v>
                </c:pt>
                <c:pt idx="7092">
                  <c:v>23.310000000000002</c:v>
                </c:pt>
                <c:pt idx="7093">
                  <c:v>23.16</c:v>
                </c:pt>
                <c:pt idx="7094">
                  <c:v>23.01</c:v>
                </c:pt>
                <c:pt idx="7095">
                  <c:v>23.130000000000003</c:v>
                </c:pt>
                <c:pt idx="7096">
                  <c:v>23.19</c:v>
                </c:pt>
                <c:pt idx="7097">
                  <c:v>23.19</c:v>
                </c:pt>
                <c:pt idx="7098">
                  <c:v>23.5</c:v>
                </c:pt>
                <c:pt idx="7099">
                  <c:v>23.52</c:v>
                </c:pt>
                <c:pt idx="7100">
                  <c:v>23.52</c:v>
                </c:pt>
                <c:pt idx="7101">
                  <c:v>23.67</c:v>
                </c:pt>
                <c:pt idx="7102">
                  <c:v>23.51</c:v>
                </c:pt>
                <c:pt idx="7103">
                  <c:v>23.58</c:v>
                </c:pt>
                <c:pt idx="7104">
                  <c:v>23.68</c:v>
                </c:pt>
                <c:pt idx="7105">
                  <c:v>23.62</c:v>
                </c:pt>
                <c:pt idx="7106">
                  <c:v>23.74</c:v>
                </c:pt>
                <c:pt idx="7107">
                  <c:v>23.89</c:v>
                </c:pt>
                <c:pt idx="7108">
                  <c:v>24.18</c:v>
                </c:pt>
                <c:pt idx="7109">
                  <c:v>24.1</c:v>
                </c:pt>
                <c:pt idx="7110">
                  <c:v>24</c:v>
                </c:pt>
                <c:pt idx="7111">
                  <c:v>23.87</c:v>
                </c:pt>
                <c:pt idx="7112">
                  <c:v>24.09</c:v>
                </c:pt>
                <c:pt idx="7113">
                  <c:v>24.09</c:v>
                </c:pt>
                <c:pt idx="7114">
                  <c:v>23.82</c:v>
                </c:pt>
                <c:pt idx="7115">
                  <c:v>23.62</c:v>
                </c:pt>
                <c:pt idx="7116">
                  <c:v>23.68</c:v>
                </c:pt>
                <c:pt idx="7117">
                  <c:v>23.8</c:v>
                </c:pt>
                <c:pt idx="7118">
                  <c:v>23.82</c:v>
                </c:pt>
                <c:pt idx="7119">
                  <c:v>23.6</c:v>
                </c:pt>
                <c:pt idx="7120">
                  <c:v>23.66</c:v>
                </c:pt>
                <c:pt idx="7121">
                  <c:v>23.54</c:v>
                </c:pt>
                <c:pt idx="7122">
                  <c:v>23.56</c:v>
                </c:pt>
                <c:pt idx="7123">
                  <c:v>23.64</c:v>
                </c:pt>
                <c:pt idx="7124">
                  <c:v>23.85</c:v>
                </c:pt>
                <c:pt idx="7125">
                  <c:v>23.64</c:v>
                </c:pt>
                <c:pt idx="7126">
                  <c:v>23.69</c:v>
                </c:pt>
                <c:pt idx="7127">
                  <c:v>23.52</c:v>
                </c:pt>
                <c:pt idx="7128">
                  <c:v>23.54</c:v>
                </c:pt>
                <c:pt idx="7129">
                  <c:v>23.54</c:v>
                </c:pt>
                <c:pt idx="7130">
                  <c:v>23.68</c:v>
                </c:pt>
                <c:pt idx="7131">
                  <c:v>23.59</c:v>
                </c:pt>
                <c:pt idx="7132">
                  <c:v>23.66</c:v>
                </c:pt>
                <c:pt idx="7133">
                  <c:v>23.71</c:v>
                </c:pt>
                <c:pt idx="7134">
                  <c:v>23.479999999999997</c:v>
                </c:pt>
                <c:pt idx="7135">
                  <c:v>23.59</c:v>
                </c:pt>
                <c:pt idx="7136">
                  <c:v>23.8</c:v>
                </c:pt>
                <c:pt idx="7137">
                  <c:v>23.610000000000003</c:v>
                </c:pt>
                <c:pt idx="7138">
                  <c:v>23.330000000000002</c:v>
                </c:pt>
                <c:pt idx="7139">
                  <c:v>23.259999999999998</c:v>
                </c:pt>
                <c:pt idx="7140">
                  <c:v>23.37</c:v>
                </c:pt>
                <c:pt idx="7141">
                  <c:v>23.419999999999998</c:v>
                </c:pt>
                <c:pt idx="7142">
                  <c:v>23.56</c:v>
                </c:pt>
                <c:pt idx="7143">
                  <c:v>23.56</c:v>
                </c:pt>
                <c:pt idx="7144">
                  <c:v>23.6</c:v>
                </c:pt>
                <c:pt idx="7145">
                  <c:v>23.5</c:v>
                </c:pt>
                <c:pt idx="7146">
                  <c:v>23.62</c:v>
                </c:pt>
                <c:pt idx="7147">
                  <c:v>23.74</c:v>
                </c:pt>
                <c:pt idx="7148">
                  <c:v>23.84</c:v>
                </c:pt>
                <c:pt idx="7149">
                  <c:v>23.7</c:v>
                </c:pt>
                <c:pt idx="7150">
                  <c:v>23.87</c:v>
                </c:pt>
                <c:pt idx="7151">
                  <c:v>23.69</c:v>
                </c:pt>
                <c:pt idx="7152">
                  <c:v>23.759999999999998</c:v>
                </c:pt>
                <c:pt idx="7153">
                  <c:v>23.74</c:v>
                </c:pt>
                <c:pt idx="7154">
                  <c:v>23.88</c:v>
                </c:pt>
                <c:pt idx="7155">
                  <c:v>23.84</c:v>
                </c:pt>
                <c:pt idx="7156">
                  <c:v>23.91</c:v>
                </c:pt>
                <c:pt idx="7157">
                  <c:v>23.97</c:v>
                </c:pt>
                <c:pt idx="7158">
                  <c:v>24.14</c:v>
                </c:pt>
                <c:pt idx="7159">
                  <c:v>24.3</c:v>
                </c:pt>
                <c:pt idx="7160">
                  <c:v>24.279999999999998</c:v>
                </c:pt>
                <c:pt idx="7161">
                  <c:v>24</c:v>
                </c:pt>
                <c:pt idx="7162">
                  <c:v>23.88</c:v>
                </c:pt>
                <c:pt idx="7163">
                  <c:v>23.9</c:v>
                </c:pt>
                <c:pt idx="7164">
                  <c:v>23.67</c:v>
                </c:pt>
                <c:pt idx="7165">
                  <c:v>23.66</c:v>
                </c:pt>
                <c:pt idx="7166">
                  <c:v>23.58</c:v>
                </c:pt>
                <c:pt idx="7167">
                  <c:v>23.630000000000003</c:v>
                </c:pt>
                <c:pt idx="7168">
                  <c:v>23.79</c:v>
                </c:pt>
                <c:pt idx="7169">
                  <c:v>23.419999999999998</c:v>
                </c:pt>
                <c:pt idx="7170">
                  <c:v>23.62</c:v>
                </c:pt>
                <c:pt idx="7171">
                  <c:v>23.86</c:v>
                </c:pt>
                <c:pt idx="7172">
                  <c:v>24.01</c:v>
                </c:pt>
                <c:pt idx="7173">
                  <c:v>23.91</c:v>
                </c:pt>
                <c:pt idx="7174">
                  <c:v>23.959999999999997</c:v>
                </c:pt>
                <c:pt idx="7175">
                  <c:v>24.19</c:v>
                </c:pt>
                <c:pt idx="7176">
                  <c:v>24.05</c:v>
                </c:pt>
                <c:pt idx="7177">
                  <c:v>24.150000000000002</c:v>
                </c:pt>
                <c:pt idx="7178">
                  <c:v>24.279999999999998</c:v>
                </c:pt>
                <c:pt idx="7179">
                  <c:v>24.12</c:v>
                </c:pt>
                <c:pt idx="7180">
                  <c:v>23.77</c:v>
                </c:pt>
                <c:pt idx="7181">
                  <c:v>23.759999999999998</c:v>
                </c:pt>
                <c:pt idx="7182">
                  <c:v>23.68</c:v>
                </c:pt>
                <c:pt idx="7183">
                  <c:v>23.89</c:v>
                </c:pt>
                <c:pt idx="7184">
                  <c:v>23.9</c:v>
                </c:pt>
                <c:pt idx="7185">
                  <c:v>23.93</c:v>
                </c:pt>
                <c:pt idx="7186">
                  <c:v>23.93</c:v>
                </c:pt>
                <c:pt idx="7187">
                  <c:v>23.64</c:v>
                </c:pt>
                <c:pt idx="7188">
                  <c:v>23.84</c:v>
                </c:pt>
                <c:pt idx="7189">
                  <c:v>23.810000000000002</c:v>
                </c:pt>
                <c:pt idx="7190">
                  <c:v>23.67</c:v>
                </c:pt>
                <c:pt idx="7191">
                  <c:v>23.57</c:v>
                </c:pt>
                <c:pt idx="7192">
                  <c:v>23.82</c:v>
                </c:pt>
                <c:pt idx="7193">
                  <c:v>23.86</c:v>
                </c:pt>
                <c:pt idx="7194">
                  <c:v>23.77</c:v>
                </c:pt>
                <c:pt idx="7195">
                  <c:v>23.610000000000003</c:v>
                </c:pt>
                <c:pt idx="7196">
                  <c:v>23.650000000000002</c:v>
                </c:pt>
                <c:pt idx="7197">
                  <c:v>23.66</c:v>
                </c:pt>
                <c:pt idx="7198">
                  <c:v>23.87</c:v>
                </c:pt>
                <c:pt idx="7199">
                  <c:v>23.71</c:v>
                </c:pt>
                <c:pt idx="7200">
                  <c:v>23.919999999999998</c:v>
                </c:pt>
                <c:pt idx="7201">
                  <c:v>23.93</c:v>
                </c:pt>
                <c:pt idx="7202">
                  <c:v>23.95</c:v>
                </c:pt>
                <c:pt idx="7203">
                  <c:v>23.95</c:v>
                </c:pt>
                <c:pt idx="7204">
                  <c:v>24</c:v>
                </c:pt>
                <c:pt idx="7205">
                  <c:v>23.939999999999998</c:v>
                </c:pt>
                <c:pt idx="7206">
                  <c:v>23.919999999999998</c:v>
                </c:pt>
                <c:pt idx="7207">
                  <c:v>24.14</c:v>
                </c:pt>
                <c:pt idx="7208">
                  <c:v>24.259999999999998</c:v>
                </c:pt>
                <c:pt idx="7209">
                  <c:v>24.02</c:v>
                </c:pt>
                <c:pt idx="7210">
                  <c:v>24.08</c:v>
                </c:pt>
                <c:pt idx="7211">
                  <c:v>24.130000000000003</c:v>
                </c:pt>
                <c:pt idx="7212">
                  <c:v>24.08</c:v>
                </c:pt>
                <c:pt idx="7213">
                  <c:v>24.08</c:v>
                </c:pt>
                <c:pt idx="7214">
                  <c:v>24.12</c:v>
                </c:pt>
                <c:pt idx="7215">
                  <c:v>23.97</c:v>
                </c:pt>
                <c:pt idx="7216">
                  <c:v>23.89</c:v>
                </c:pt>
                <c:pt idx="7217">
                  <c:v>23.75</c:v>
                </c:pt>
                <c:pt idx="7218">
                  <c:v>23.7</c:v>
                </c:pt>
                <c:pt idx="7219">
                  <c:v>23.75</c:v>
                </c:pt>
                <c:pt idx="7220">
                  <c:v>23.87</c:v>
                </c:pt>
                <c:pt idx="7221">
                  <c:v>23.959999999999997</c:v>
                </c:pt>
                <c:pt idx="7222">
                  <c:v>23.959999999999997</c:v>
                </c:pt>
                <c:pt idx="7223">
                  <c:v>24.05</c:v>
                </c:pt>
                <c:pt idx="7224">
                  <c:v>24.110000000000003</c:v>
                </c:pt>
                <c:pt idx="7225">
                  <c:v>24.16</c:v>
                </c:pt>
                <c:pt idx="7226">
                  <c:v>24.22</c:v>
                </c:pt>
                <c:pt idx="7227">
                  <c:v>24.19</c:v>
                </c:pt>
                <c:pt idx="7228">
                  <c:v>24.12</c:v>
                </c:pt>
                <c:pt idx="7229">
                  <c:v>24.35</c:v>
                </c:pt>
                <c:pt idx="7230">
                  <c:v>24.29</c:v>
                </c:pt>
                <c:pt idx="7231">
                  <c:v>24.17</c:v>
                </c:pt>
                <c:pt idx="7232">
                  <c:v>24.06</c:v>
                </c:pt>
                <c:pt idx="7233">
                  <c:v>24</c:v>
                </c:pt>
                <c:pt idx="7234">
                  <c:v>23.919999999999998</c:v>
                </c:pt>
                <c:pt idx="7235">
                  <c:v>23.810000000000002</c:v>
                </c:pt>
                <c:pt idx="7236">
                  <c:v>23.77</c:v>
                </c:pt>
                <c:pt idx="7237">
                  <c:v>23.93</c:v>
                </c:pt>
                <c:pt idx="7238">
                  <c:v>24.14</c:v>
                </c:pt>
                <c:pt idx="7239">
                  <c:v>24.07</c:v>
                </c:pt>
                <c:pt idx="7240">
                  <c:v>23.93</c:v>
                </c:pt>
                <c:pt idx="7241">
                  <c:v>23.99</c:v>
                </c:pt>
                <c:pt idx="7242">
                  <c:v>24.21</c:v>
                </c:pt>
                <c:pt idx="7243">
                  <c:v>24.310000000000002</c:v>
                </c:pt>
                <c:pt idx="7244">
                  <c:v>24.439999999999998</c:v>
                </c:pt>
                <c:pt idx="7245">
                  <c:v>24.21</c:v>
                </c:pt>
                <c:pt idx="7246">
                  <c:v>24.150000000000002</c:v>
                </c:pt>
                <c:pt idx="7247">
                  <c:v>24.07</c:v>
                </c:pt>
                <c:pt idx="7248">
                  <c:v>24.14</c:v>
                </c:pt>
                <c:pt idx="7249">
                  <c:v>23.97</c:v>
                </c:pt>
                <c:pt idx="7250">
                  <c:v>23.82</c:v>
                </c:pt>
                <c:pt idx="7251">
                  <c:v>23.87</c:v>
                </c:pt>
                <c:pt idx="7252">
                  <c:v>23.95</c:v>
                </c:pt>
                <c:pt idx="7253">
                  <c:v>24.05</c:v>
                </c:pt>
                <c:pt idx="7254">
                  <c:v>24.150000000000002</c:v>
                </c:pt>
                <c:pt idx="7255">
                  <c:v>24.32</c:v>
                </c:pt>
                <c:pt idx="7256">
                  <c:v>24.330000000000002</c:v>
                </c:pt>
                <c:pt idx="7257">
                  <c:v>24.38</c:v>
                </c:pt>
                <c:pt idx="7258">
                  <c:v>24.18</c:v>
                </c:pt>
                <c:pt idx="7259">
                  <c:v>24.07</c:v>
                </c:pt>
                <c:pt idx="7260">
                  <c:v>24.05</c:v>
                </c:pt>
                <c:pt idx="7261">
                  <c:v>24.16</c:v>
                </c:pt>
                <c:pt idx="7262">
                  <c:v>24.01</c:v>
                </c:pt>
                <c:pt idx="7263">
                  <c:v>23.7</c:v>
                </c:pt>
                <c:pt idx="7264">
                  <c:v>23.66</c:v>
                </c:pt>
                <c:pt idx="7265">
                  <c:v>23.650000000000002</c:v>
                </c:pt>
                <c:pt idx="7266">
                  <c:v>23.6</c:v>
                </c:pt>
                <c:pt idx="7267">
                  <c:v>23.75</c:v>
                </c:pt>
                <c:pt idx="7268">
                  <c:v>23.77</c:v>
                </c:pt>
                <c:pt idx="7269">
                  <c:v>23.610000000000003</c:v>
                </c:pt>
                <c:pt idx="7270">
                  <c:v>23.66</c:v>
                </c:pt>
                <c:pt idx="7271">
                  <c:v>23.54</c:v>
                </c:pt>
                <c:pt idx="7272">
                  <c:v>23.439999999999998</c:v>
                </c:pt>
                <c:pt idx="7273">
                  <c:v>23.6</c:v>
                </c:pt>
                <c:pt idx="7274">
                  <c:v>23.91</c:v>
                </c:pt>
                <c:pt idx="7275">
                  <c:v>23.75</c:v>
                </c:pt>
                <c:pt idx="7276">
                  <c:v>23.779999999999998</c:v>
                </c:pt>
                <c:pt idx="7277">
                  <c:v>23.86</c:v>
                </c:pt>
                <c:pt idx="7278">
                  <c:v>23.779999999999998</c:v>
                </c:pt>
                <c:pt idx="7279">
                  <c:v>23.59</c:v>
                </c:pt>
                <c:pt idx="7280">
                  <c:v>23.66</c:v>
                </c:pt>
                <c:pt idx="7281">
                  <c:v>23.59</c:v>
                </c:pt>
                <c:pt idx="7282">
                  <c:v>23.69</c:v>
                </c:pt>
                <c:pt idx="7283">
                  <c:v>23.67</c:v>
                </c:pt>
                <c:pt idx="7284">
                  <c:v>23.73</c:v>
                </c:pt>
                <c:pt idx="7285">
                  <c:v>23.97</c:v>
                </c:pt>
                <c:pt idx="7286">
                  <c:v>24.01</c:v>
                </c:pt>
                <c:pt idx="7287">
                  <c:v>23.75</c:v>
                </c:pt>
                <c:pt idx="7288">
                  <c:v>23.7</c:v>
                </c:pt>
                <c:pt idx="7289">
                  <c:v>23.64</c:v>
                </c:pt>
                <c:pt idx="7290">
                  <c:v>23.419999999999998</c:v>
                </c:pt>
                <c:pt idx="7291">
                  <c:v>23.71</c:v>
                </c:pt>
                <c:pt idx="7292">
                  <c:v>23.73</c:v>
                </c:pt>
                <c:pt idx="7293">
                  <c:v>23.69</c:v>
                </c:pt>
                <c:pt idx="7294">
                  <c:v>23.59</c:v>
                </c:pt>
                <c:pt idx="7295">
                  <c:v>23.86</c:v>
                </c:pt>
                <c:pt idx="7296">
                  <c:v>23.87</c:v>
                </c:pt>
                <c:pt idx="7297">
                  <c:v>23.939999999999998</c:v>
                </c:pt>
                <c:pt idx="7298">
                  <c:v>24.06</c:v>
                </c:pt>
                <c:pt idx="7299">
                  <c:v>24.09</c:v>
                </c:pt>
                <c:pt idx="7300">
                  <c:v>23.84</c:v>
                </c:pt>
                <c:pt idx="7301">
                  <c:v>23.86</c:v>
                </c:pt>
                <c:pt idx="7302">
                  <c:v>23.91</c:v>
                </c:pt>
                <c:pt idx="7303">
                  <c:v>23.69</c:v>
                </c:pt>
                <c:pt idx="7304">
                  <c:v>23.39</c:v>
                </c:pt>
                <c:pt idx="7305">
                  <c:v>23.759999999999998</c:v>
                </c:pt>
                <c:pt idx="7306">
                  <c:v>23.610000000000003</c:v>
                </c:pt>
                <c:pt idx="7307">
                  <c:v>23.58</c:v>
                </c:pt>
                <c:pt idx="7308">
                  <c:v>23.479999999999997</c:v>
                </c:pt>
                <c:pt idx="7309">
                  <c:v>23.79</c:v>
                </c:pt>
                <c:pt idx="7310">
                  <c:v>23.97</c:v>
                </c:pt>
                <c:pt idx="7311">
                  <c:v>24.01</c:v>
                </c:pt>
                <c:pt idx="7312">
                  <c:v>23.979999999999997</c:v>
                </c:pt>
                <c:pt idx="7313">
                  <c:v>24.16</c:v>
                </c:pt>
                <c:pt idx="7314">
                  <c:v>24.06</c:v>
                </c:pt>
                <c:pt idx="7315">
                  <c:v>24.16</c:v>
                </c:pt>
                <c:pt idx="7316">
                  <c:v>23.95</c:v>
                </c:pt>
                <c:pt idx="7317">
                  <c:v>23.69</c:v>
                </c:pt>
                <c:pt idx="7318">
                  <c:v>23.54</c:v>
                </c:pt>
                <c:pt idx="7319">
                  <c:v>23.57</c:v>
                </c:pt>
                <c:pt idx="7320">
                  <c:v>23.47</c:v>
                </c:pt>
                <c:pt idx="7321">
                  <c:v>23.49</c:v>
                </c:pt>
                <c:pt idx="7322">
                  <c:v>23.62</c:v>
                </c:pt>
                <c:pt idx="7323">
                  <c:v>23.810000000000002</c:v>
                </c:pt>
                <c:pt idx="7324">
                  <c:v>23.84</c:v>
                </c:pt>
                <c:pt idx="7325">
                  <c:v>23.779999999999998</c:v>
                </c:pt>
                <c:pt idx="7326">
                  <c:v>23.88</c:v>
                </c:pt>
                <c:pt idx="7327">
                  <c:v>24.03</c:v>
                </c:pt>
                <c:pt idx="7328">
                  <c:v>23.91</c:v>
                </c:pt>
                <c:pt idx="7329">
                  <c:v>23.75</c:v>
                </c:pt>
                <c:pt idx="7330">
                  <c:v>23.459999999999997</c:v>
                </c:pt>
                <c:pt idx="7331">
                  <c:v>23.459999999999997</c:v>
                </c:pt>
                <c:pt idx="7332">
                  <c:v>23.59</c:v>
                </c:pt>
                <c:pt idx="7333">
                  <c:v>23.630000000000003</c:v>
                </c:pt>
                <c:pt idx="7334">
                  <c:v>23.67</c:v>
                </c:pt>
                <c:pt idx="7335">
                  <c:v>23.610000000000003</c:v>
                </c:pt>
                <c:pt idx="7336">
                  <c:v>23.67</c:v>
                </c:pt>
                <c:pt idx="7337">
                  <c:v>23.69</c:v>
                </c:pt>
                <c:pt idx="7338">
                  <c:v>23.55</c:v>
                </c:pt>
                <c:pt idx="7339">
                  <c:v>23.75</c:v>
                </c:pt>
                <c:pt idx="7340">
                  <c:v>23.79</c:v>
                </c:pt>
                <c:pt idx="7341">
                  <c:v>23.610000000000003</c:v>
                </c:pt>
                <c:pt idx="7342">
                  <c:v>23.68</c:v>
                </c:pt>
                <c:pt idx="7343">
                  <c:v>23.58</c:v>
                </c:pt>
                <c:pt idx="7344">
                  <c:v>23.47</c:v>
                </c:pt>
                <c:pt idx="7345">
                  <c:v>23.6</c:v>
                </c:pt>
                <c:pt idx="7346">
                  <c:v>23.52</c:v>
                </c:pt>
                <c:pt idx="7347">
                  <c:v>23.25</c:v>
                </c:pt>
                <c:pt idx="7348">
                  <c:v>23.22</c:v>
                </c:pt>
                <c:pt idx="7349">
                  <c:v>23.29</c:v>
                </c:pt>
                <c:pt idx="7350">
                  <c:v>23.53</c:v>
                </c:pt>
                <c:pt idx="7351">
                  <c:v>23.69</c:v>
                </c:pt>
                <c:pt idx="7352">
                  <c:v>23.64</c:v>
                </c:pt>
                <c:pt idx="7353">
                  <c:v>23.29</c:v>
                </c:pt>
                <c:pt idx="7354">
                  <c:v>23.22</c:v>
                </c:pt>
                <c:pt idx="7355">
                  <c:v>23.3</c:v>
                </c:pt>
                <c:pt idx="7356">
                  <c:v>23.45</c:v>
                </c:pt>
                <c:pt idx="7357">
                  <c:v>23.53</c:v>
                </c:pt>
                <c:pt idx="7358">
                  <c:v>23.459999999999997</c:v>
                </c:pt>
                <c:pt idx="7359">
                  <c:v>23.54</c:v>
                </c:pt>
                <c:pt idx="7360">
                  <c:v>23.52</c:v>
                </c:pt>
                <c:pt idx="7361">
                  <c:v>23.51</c:v>
                </c:pt>
                <c:pt idx="7362">
                  <c:v>23.53</c:v>
                </c:pt>
                <c:pt idx="7363">
                  <c:v>23.59</c:v>
                </c:pt>
                <c:pt idx="7364">
                  <c:v>23.5</c:v>
                </c:pt>
                <c:pt idx="7365">
                  <c:v>23.459999999999997</c:v>
                </c:pt>
                <c:pt idx="7366">
                  <c:v>23.39</c:v>
                </c:pt>
                <c:pt idx="7367">
                  <c:v>23.39</c:v>
                </c:pt>
                <c:pt idx="7368">
                  <c:v>23.610000000000003</c:v>
                </c:pt>
                <c:pt idx="7369">
                  <c:v>23.479999999999997</c:v>
                </c:pt>
                <c:pt idx="7370">
                  <c:v>23.759999999999998</c:v>
                </c:pt>
                <c:pt idx="7371">
                  <c:v>23.810000000000002</c:v>
                </c:pt>
                <c:pt idx="7372">
                  <c:v>23.69</c:v>
                </c:pt>
                <c:pt idx="7373">
                  <c:v>23.95</c:v>
                </c:pt>
                <c:pt idx="7374">
                  <c:v>24.02</c:v>
                </c:pt>
                <c:pt idx="7375">
                  <c:v>24.07</c:v>
                </c:pt>
                <c:pt idx="7376">
                  <c:v>23.9</c:v>
                </c:pt>
                <c:pt idx="7377">
                  <c:v>24.02</c:v>
                </c:pt>
                <c:pt idx="7378">
                  <c:v>23.939999999999998</c:v>
                </c:pt>
                <c:pt idx="7379">
                  <c:v>24.23</c:v>
                </c:pt>
                <c:pt idx="7380">
                  <c:v>24.25</c:v>
                </c:pt>
                <c:pt idx="7381">
                  <c:v>24.12</c:v>
                </c:pt>
                <c:pt idx="7382">
                  <c:v>24.1</c:v>
                </c:pt>
                <c:pt idx="7383">
                  <c:v>24.09</c:v>
                </c:pt>
                <c:pt idx="7384">
                  <c:v>24</c:v>
                </c:pt>
                <c:pt idx="7385">
                  <c:v>24.07</c:v>
                </c:pt>
                <c:pt idx="7386">
                  <c:v>24.05</c:v>
                </c:pt>
                <c:pt idx="7387">
                  <c:v>24.279999999999998</c:v>
                </c:pt>
                <c:pt idx="7388">
                  <c:v>24.330000000000002</c:v>
                </c:pt>
                <c:pt idx="7389">
                  <c:v>24.3</c:v>
                </c:pt>
                <c:pt idx="7390">
                  <c:v>23.89</c:v>
                </c:pt>
                <c:pt idx="7391">
                  <c:v>23.97</c:v>
                </c:pt>
                <c:pt idx="7392">
                  <c:v>23.99</c:v>
                </c:pt>
                <c:pt idx="7393">
                  <c:v>24.259999999999998</c:v>
                </c:pt>
                <c:pt idx="7394">
                  <c:v>24.259999999999998</c:v>
                </c:pt>
                <c:pt idx="7395">
                  <c:v>24.24</c:v>
                </c:pt>
                <c:pt idx="7396">
                  <c:v>24.1</c:v>
                </c:pt>
                <c:pt idx="7397">
                  <c:v>24.06</c:v>
                </c:pt>
                <c:pt idx="7398">
                  <c:v>24.19</c:v>
                </c:pt>
                <c:pt idx="7399">
                  <c:v>24.18</c:v>
                </c:pt>
                <c:pt idx="7400">
                  <c:v>24.08</c:v>
                </c:pt>
                <c:pt idx="7401">
                  <c:v>23.95</c:v>
                </c:pt>
                <c:pt idx="7402">
                  <c:v>23.67</c:v>
                </c:pt>
                <c:pt idx="7403">
                  <c:v>23.59</c:v>
                </c:pt>
                <c:pt idx="7404">
                  <c:v>23.55</c:v>
                </c:pt>
                <c:pt idx="7405">
                  <c:v>23.57</c:v>
                </c:pt>
                <c:pt idx="7406">
                  <c:v>23.3</c:v>
                </c:pt>
                <c:pt idx="7407">
                  <c:v>23.419999999999998</c:v>
                </c:pt>
                <c:pt idx="7408">
                  <c:v>23.4</c:v>
                </c:pt>
                <c:pt idx="7409">
                  <c:v>23.62</c:v>
                </c:pt>
                <c:pt idx="7410">
                  <c:v>23.8</c:v>
                </c:pt>
                <c:pt idx="7411">
                  <c:v>23.7</c:v>
                </c:pt>
                <c:pt idx="7412">
                  <c:v>24.04</c:v>
                </c:pt>
                <c:pt idx="7413">
                  <c:v>24.18</c:v>
                </c:pt>
                <c:pt idx="7414">
                  <c:v>23.9</c:v>
                </c:pt>
                <c:pt idx="7415">
                  <c:v>23.99</c:v>
                </c:pt>
                <c:pt idx="7416">
                  <c:v>24.01</c:v>
                </c:pt>
                <c:pt idx="7417">
                  <c:v>24.19</c:v>
                </c:pt>
                <c:pt idx="7418">
                  <c:v>23.979999999999997</c:v>
                </c:pt>
                <c:pt idx="7419">
                  <c:v>24.29</c:v>
                </c:pt>
                <c:pt idx="7420">
                  <c:v>24.29</c:v>
                </c:pt>
                <c:pt idx="7421">
                  <c:v>24.259999999999998</c:v>
                </c:pt>
                <c:pt idx="7422">
                  <c:v>24.330000000000002</c:v>
                </c:pt>
                <c:pt idx="7423">
                  <c:v>24.21</c:v>
                </c:pt>
                <c:pt idx="7424">
                  <c:v>24.110000000000003</c:v>
                </c:pt>
                <c:pt idx="7425">
                  <c:v>24.01</c:v>
                </c:pt>
                <c:pt idx="7426">
                  <c:v>23.8</c:v>
                </c:pt>
                <c:pt idx="7427">
                  <c:v>23.610000000000003</c:v>
                </c:pt>
                <c:pt idx="7428">
                  <c:v>23.75</c:v>
                </c:pt>
                <c:pt idx="7429">
                  <c:v>23.69</c:v>
                </c:pt>
                <c:pt idx="7430">
                  <c:v>23.630000000000003</c:v>
                </c:pt>
                <c:pt idx="7431">
                  <c:v>23.459999999999997</c:v>
                </c:pt>
                <c:pt idx="7432">
                  <c:v>23.41</c:v>
                </c:pt>
                <c:pt idx="7433">
                  <c:v>23.45</c:v>
                </c:pt>
                <c:pt idx="7434">
                  <c:v>23.45</c:v>
                </c:pt>
                <c:pt idx="7435">
                  <c:v>23.5</c:v>
                </c:pt>
                <c:pt idx="7436">
                  <c:v>23.49</c:v>
                </c:pt>
                <c:pt idx="7437">
                  <c:v>23.21</c:v>
                </c:pt>
                <c:pt idx="7438">
                  <c:v>23.130000000000003</c:v>
                </c:pt>
                <c:pt idx="7439">
                  <c:v>23.27</c:v>
                </c:pt>
                <c:pt idx="7440">
                  <c:v>23.330000000000002</c:v>
                </c:pt>
                <c:pt idx="7441">
                  <c:v>23.2</c:v>
                </c:pt>
                <c:pt idx="7442">
                  <c:v>23.459999999999997</c:v>
                </c:pt>
                <c:pt idx="7443">
                  <c:v>23.56</c:v>
                </c:pt>
                <c:pt idx="7444">
                  <c:v>23.56</c:v>
                </c:pt>
                <c:pt idx="7445">
                  <c:v>23.779999999999998</c:v>
                </c:pt>
                <c:pt idx="7446">
                  <c:v>24.16</c:v>
                </c:pt>
                <c:pt idx="7447">
                  <c:v>24.32</c:v>
                </c:pt>
                <c:pt idx="7448">
                  <c:v>24.27</c:v>
                </c:pt>
                <c:pt idx="7449">
                  <c:v>24.27</c:v>
                </c:pt>
                <c:pt idx="7450">
                  <c:v>24.21</c:v>
                </c:pt>
                <c:pt idx="7451">
                  <c:v>24.279999999999998</c:v>
                </c:pt>
                <c:pt idx="7452">
                  <c:v>24.479999999999997</c:v>
                </c:pt>
                <c:pt idx="7453">
                  <c:v>24.419999999999998</c:v>
                </c:pt>
                <c:pt idx="7454">
                  <c:v>24.34</c:v>
                </c:pt>
                <c:pt idx="7455">
                  <c:v>24.21</c:v>
                </c:pt>
                <c:pt idx="7456">
                  <c:v>23.85</c:v>
                </c:pt>
                <c:pt idx="7457">
                  <c:v>23.810000000000002</c:v>
                </c:pt>
                <c:pt idx="7458">
                  <c:v>23.67</c:v>
                </c:pt>
                <c:pt idx="7459">
                  <c:v>23.88</c:v>
                </c:pt>
                <c:pt idx="7460">
                  <c:v>23.77</c:v>
                </c:pt>
                <c:pt idx="7461">
                  <c:v>23.84</c:v>
                </c:pt>
                <c:pt idx="7462">
                  <c:v>23.919999999999998</c:v>
                </c:pt>
                <c:pt idx="7463">
                  <c:v>23.93</c:v>
                </c:pt>
                <c:pt idx="7464">
                  <c:v>23.7</c:v>
                </c:pt>
                <c:pt idx="7465">
                  <c:v>23.97</c:v>
                </c:pt>
                <c:pt idx="7466">
                  <c:v>23.97</c:v>
                </c:pt>
                <c:pt idx="7467">
                  <c:v>24.06</c:v>
                </c:pt>
                <c:pt idx="7468">
                  <c:v>24.24</c:v>
                </c:pt>
                <c:pt idx="7469">
                  <c:v>24.45</c:v>
                </c:pt>
                <c:pt idx="7470">
                  <c:v>24.22</c:v>
                </c:pt>
                <c:pt idx="7471">
                  <c:v>24.18</c:v>
                </c:pt>
                <c:pt idx="7472">
                  <c:v>23.84</c:v>
                </c:pt>
                <c:pt idx="7473">
                  <c:v>23.8</c:v>
                </c:pt>
                <c:pt idx="7474">
                  <c:v>23.84</c:v>
                </c:pt>
                <c:pt idx="7475">
                  <c:v>23.91</c:v>
                </c:pt>
                <c:pt idx="7476">
                  <c:v>23.610000000000003</c:v>
                </c:pt>
                <c:pt idx="7477">
                  <c:v>23.419999999999998</c:v>
                </c:pt>
                <c:pt idx="7478">
                  <c:v>23.47</c:v>
                </c:pt>
                <c:pt idx="7479">
                  <c:v>23.459999999999997</c:v>
                </c:pt>
                <c:pt idx="7480">
                  <c:v>23.58</c:v>
                </c:pt>
                <c:pt idx="7481">
                  <c:v>23.68</c:v>
                </c:pt>
                <c:pt idx="7482">
                  <c:v>23.56</c:v>
                </c:pt>
                <c:pt idx="7483">
                  <c:v>23.35</c:v>
                </c:pt>
                <c:pt idx="7484">
                  <c:v>23.6</c:v>
                </c:pt>
                <c:pt idx="7485">
                  <c:v>23.64</c:v>
                </c:pt>
                <c:pt idx="7486">
                  <c:v>23.8</c:v>
                </c:pt>
                <c:pt idx="7487">
                  <c:v>23.99</c:v>
                </c:pt>
                <c:pt idx="7488">
                  <c:v>23.9</c:v>
                </c:pt>
                <c:pt idx="7489">
                  <c:v>23.810000000000002</c:v>
                </c:pt>
                <c:pt idx="7490">
                  <c:v>23.8</c:v>
                </c:pt>
                <c:pt idx="7491">
                  <c:v>23.779999999999998</c:v>
                </c:pt>
                <c:pt idx="7492">
                  <c:v>23.650000000000002</c:v>
                </c:pt>
                <c:pt idx="7493">
                  <c:v>23.630000000000003</c:v>
                </c:pt>
                <c:pt idx="7494">
                  <c:v>23.95</c:v>
                </c:pt>
                <c:pt idx="7495">
                  <c:v>23.97</c:v>
                </c:pt>
                <c:pt idx="7496">
                  <c:v>23.91</c:v>
                </c:pt>
                <c:pt idx="7497">
                  <c:v>23.84</c:v>
                </c:pt>
                <c:pt idx="7498">
                  <c:v>23.810000000000002</c:v>
                </c:pt>
                <c:pt idx="7499">
                  <c:v>23.82</c:v>
                </c:pt>
                <c:pt idx="7500">
                  <c:v>23.49</c:v>
                </c:pt>
                <c:pt idx="7501">
                  <c:v>23.810000000000002</c:v>
                </c:pt>
                <c:pt idx="7502">
                  <c:v>23.830000000000002</c:v>
                </c:pt>
                <c:pt idx="7503">
                  <c:v>23.69</c:v>
                </c:pt>
                <c:pt idx="7504">
                  <c:v>23.7</c:v>
                </c:pt>
                <c:pt idx="7505">
                  <c:v>23.88</c:v>
                </c:pt>
                <c:pt idx="7506">
                  <c:v>24.14</c:v>
                </c:pt>
                <c:pt idx="7507">
                  <c:v>24.18</c:v>
                </c:pt>
                <c:pt idx="7508">
                  <c:v>24.02</c:v>
                </c:pt>
                <c:pt idx="7509">
                  <c:v>23.89</c:v>
                </c:pt>
                <c:pt idx="7510">
                  <c:v>24.09</c:v>
                </c:pt>
                <c:pt idx="7511">
                  <c:v>24.09</c:v>
                </c:pt>
                <c:pt idx="7512">
                  <c:v>24.27</c:v>
                </c:pt>
                <c:pt idx="7513">
                  <c:v>24.36</c:v>
                </c:pt>
                <c:pt idx="7514">
                  <c:v>24.18</c:v>
                </c:pt>
                <c:pt idx="7515">
                  <c:v>23.91</c:v>
                </c:pt>
                <c:pt idx="7516">
                  <c:v>23.919999999999998</c:v>
                </c:pt>
                <c:pt idx="7517">
                  <c:v>23.91</c:v>
                </c:pt>
                <c:pt idx="7518">
                  <c:v>24.05</c:v>
                </c:pt>
                <c:pt idx="7519">
                  <c:v>24.07</c:v>
                </c:pt>
                <c:pt idx="7520">
                  <c:v>24.04</c:v>
                </c:pt>
                <c:pt idx="7521">
                  <c:v>23.919999999999998</c:v>
                </c:pt>
                <c:pt idx="7522">
                  <c:v>23.77</c:v>
                </c:pt>
                <c:pt idx="7523">
                  <c:v>23.55</c:v>
                </c:pt>
                <c:pt idx="7524">
                  <c:v>23.68</c:v>
                </c:pt>
                <c:pt idx="7525">
                  <c:v>23.58</c:v>
                </c:pt>
                <c:pt idx="7526">
                  <c:v>23.459999999999997</c:v>
                </c:pt>
                <c:pt idx="7527">
                  <c:v>23.45</c:v>
                </c:pt>
                <c:pt idx="7528">
                  <c:v>23.56</c:v>
                </c:pt>
                <c:pt idx="7529">
                  <c:v>23.72</c:v>
                </c:pt>
                <c:pt idx="7530">
                  <c:v>23.779999999999998</c:v>
                </c:pt>
                <c:pt idx="7531">
                  <c:v>23.72</c:v>
                </c:pt>
                <c:pt idx="7532">
                  <c:v>23.71</c:v>
                </c:pt>
                <c:pt idx="7533">
                  <c:v>23.58</c:v>
                </c:pt>
                <c:pt idx="7534">
                  <c:v>23.41</c:v>
                </c:pt>
                <c:pt idx="7535">
                  <c:v>23.43</c:v>
                </c:pt>
                <c:pt idx="7536">
                  <c:v>23.610000000000003</c:v>
                </c:pt>
                <c:pt idx="7537">
                  <c:v>23.73</c:v>
                </c:pt>
                <c:pt idx="7538">
                  <c:v>23.75</c:v>
                </c:pt>
                <c:pt idx="7539">
                  <c:v>23.71</c:v>
                </c:pt>
                <c:pt idx="7540">
                  <c:v>23.66</c:v>
                </c:pt>
                <c:pt idx="7541">
                  <c:v>23.67</c:v>
                </c:pt>
                <c:pt idx="7542">
                  <c:v>23.68</c:v>
                </c:pt>
                <c:pt idx="7543">
                  <c:v>23.610000000000003</c:v>
                </c:pt>
                <c:pt idx="7544">
                  <c:v>23.64</c:v>
                </c:pt>
                <c:pt idx="7545">
                  <c:v>23.66</c:v>
                </c:pt>
                <c:pt idx="7546">
                  <c:v>23.650000000000002</c:v>
                </c:pt>
                <c:pt idx="7547">
                  <c:v>23.74</c:v>
                </c:pt>
                <c:pt idx="7548">
                  <c:v>23.72</c:v>
                </c:pt>
                <c:pt idx="7549">
                  <c:v>23.64</c:v>
                </c:pt>
                <c:pt idx="7550">
                  <c:v>23.47</c:v>
                </c:pt>
                <c:pt idx="7551">
                  <c:v>23.29</c:v>
                </c:pt>
                <c:pt idx="7552">
                  <c:v>23.310000000000002</c:v>
                </c:pt>
                <c:pt idx="7553">
                  <c:v>23.259999999999998</c:v>
                </c:pt>
                <c:pt idx="7554">
                  <c:v>23.330000000000002</c:v>
                </c:pt>
                <c:pt idx="7555">
                  <c:v>23.37</c:v>
                </c:pt>
                <c:pt idx="7556">
                  <c:v>23.41</c:v>
                </c:pt>
                <c:pt idx="7557">
                  <c:v>23.310000000000002</c:v>
                </c:pt>
                <c:pt idx="7558">
                  <c:v>23.37</c:v>
                </c:pt>
                <c:pt idx="7559">
                  <c:v>23.53</c:v>
                </c:pt>
                <c:pt idx="7560">
                  <c:v>23.66</c:v>
                </c:pt>
                <c:pt idx="7561">
                  <c:v>23.55</c:v>
                </c:pt>
                <c:pt idx="7562">
                  <c:v>23.72</c:v>
                </c:pt>
                <c:pt idx="7563">
                  <c:v>23.97</c:v>
                </c:pt>
                <c:pt idx="7564">
                  <c:v>23.979999999999997</c:v>
                </c:pt>
                <c:pt idx="7565">
                  <c:v>23.91</c:v>
                </c:pt>
                <c:pt idx="7566">
                  <c:v>23.93</c:v>
                </c:pt>
                <c:pt idx="7567">
                  <c:v>23.87</c:v>
                </c:pt>
                <c:pt idx="7568">
                  <c:v>23.7</c:v>
                </c:pt>
                <c:pt idx="7569">
                  <c:v>23.49</c:v>
                </c:pt>
                <c:pt idx="7570">
                  <c:v>23.52</c:v>
                </c:pt>
                <c:pt idx="7571">
                  <c:v>23.77</c:v>
                </c:pt>
                <c:pt idx="7572">
                  <c:v>23.86</c:v>
                </c:pt>
                <c:pt idx="7573">
                  <c:v>23.759999999999998</c:v>
                </c:pt>
                <c:pt idx="7574">
                  <c:v>23.650000000000002</c:v>
                </c:pt>
                <c:pt idx="7575">
                  <c:v>23.51</c:v>
                </c:pt>
                <c:pt idx="7576">
                  <c:v>23.419999999999998</c:v>
                </c:pt>
                <c:pt idx="7577">
                  <c:v>23.459999999999997</c:v>
                </c:pt>
                <c:pt idx="7578">
                  <c:v>23.59</c:v>
                </c:pt>
                <c:pt idx="7579">
                  <c:v>23.68</c:v>
                </c:pt>
                <c:pt idx="7580">
                  <c:v>23.830000000000002</c:v>
                </c:pt>
                <c:pt idx="7581">
                  <c:v>23.85</c:v>
                </c:pt>
                <c:pt idx="7582">
                  <c:v>23.91</c:v>
                </c:pt>
                <c:pt idx="7583">
                  <c:v>24.08</c:v>
                </c:pt>
                <c:pt idx="7584">
                  <c:v>23.9</c:v>
                </c:pt>
                <c:pt idx="7585">
                  <c:v>23.759999999999998</c:v>
                </c:pt>
                <c:pt idx="7586">
                  <c:v>23.73</c:v>
                </c:pt>
                <c:pt idx="7587">
                  <c:v>23.7</c:v>
                </c:pt>
                <c:pt idx="7588">
                  <c:v>23.66</c:v>
                </c:pt>
                <c:pt idx="7589">
                  <c:v>23.7</c:v>
                </c:pt>
                <c:pt idx="7590">
                  <c:v>23.79</c:v>
                </c:pt>
                <c:pt idx="7591">
                  <c:v>23.86</c:v>
                </c:pt>
                <c:pt idx="7592">
                  <c:v>23.830000000000002</c:v>
                </c:pt>
                <c:pt idx="7593">
                  <c:v>23.84</c:v>
                </c:pt>
                <c:pt idx="7594">
                  <c:v>23.79</c:v>
                </c:pt>
                <c:pt idx="7595">
                  <c:v>23.8</c:v>
                </c:pt>
                <c:pt idx="7596">
                  <c:v>23.91</c:v>
                </c:pt>
                <c:pt idx="7597">
                  <c:v>24.09</c:v>
                </c:pt>
                <c:pt idx="7598">
                  <c:v>24.18</c:v>
                </c:pt>
                <c:pt idx="7599">
                  <c:v>24.150000000000002</c:v>
                </c:pt>
                <c:pt idx="7600">
                  <c:v>24.150000000000002</c:v>
                </c:pt>
                <c:pt idx="7601">
                  <c:v>24.150000000000002</c:v>
                </c:pt>
                <c:pt idx="7602">
                  <c:v>24.150000000000002</c:v>
                </c:pt>
                <c:pt idx="7603">
                  <c:v>24.150000000000002</c:v>
                </c:pt>
                <c:pt idx="7604">
                  <c:v>24.259999999999998</c:v>
                </c:pt>
                <c:pt idx="7605">
                  <c:v>24.150000000000002</c:v>
                </c:pt>
                <c:pt idx="7606">
                  <c:v>24.41</c:v>
                </c:pt>
                <c:pt idx="7607">
                  <c:v>24.43</c:v>
                </c:pt>
                <c:pt idx="7608">
                  <c:v>24.330000000000002</c:v>
                </c:pt>
                <c:pt idx="7609">
                  <c:v>24.4</c:v>
                </c:pt>
                <c:pt idx="7610">
                  <c:v>24.38</c:v>
                </c:pt>
                <c:pt idx="7611">
                  <c:v>24.24</c:v>
                </c:pt>
                <c:pt idx="7612">
                  <c:v>24.23</c:v>
                </c:pt>
                <c:pt idx="7613">
                  <c:v>24.310000000000002</c:v>
                </c:pt>
                <c:pt idx="7614">
                  <c:v>24</c:v>
                </c:pt>
                <c:pt idx="7615">
                  <c:v>24.03</c:v>
                </c:pt>
                <c:pt idx="7616">
                  <c:v>24.02</c:v>
                </c:pt>
                <c:pt idx="7617">
                  <c:v>23.8</c:v>
                </c:pt>
                <c:pt idx="7618">
                  <c:v>24.05</c:v>
                </c:pt>
                <c:pt idx="7619">
                  <c:v>24.2</c:v>
                </c:pt>
                <c:pt idx="7620">
                  <c:v>24.150000000000002</c:v>
                </c:pt>
                <c:pt idx="7621">
                  <c:v>23.830000000000002</c:v>
                </c:pt>
                <c:pt idx="7622">
                  <c:v>23.66</c:v>
                </c:pt>
                <c:pt idx="7623">
                  <c:v>23.830000000000002</c:v>
                </c:pt>
                <c:pt idx="7624">
                  <c:v>23.84</c:v>
                </c:pt>
                <c:pt idx="7625">
                  <c:v>24.05</c:v>
                </c:pt>
                <c:pt idx="7626">
                  <c:v>24.1</c:v>
                </c:pt>
                <c:pt idx="7627">
                  <c:v>24.08</c:v>
                </c:pt>
                <c:pt idx="7628">
                  <c:v>24.150000000000002</c:v>
                </c:pt>
                <c:pt idx="7629">
                  <c:v>24.12</c:v>
                </c:pt>
                <c:pt idx="7630">
                  <c:v>24.25</c:v>
                </c:pt>
                <c:pt idx="7631">
                  <c:v>24.25</c:v>
                </c:pt>
                <c:pt idx="7632">
                  <c:v>24.24</c:v>
                </c:pt>
                <c:pt idx="7633">
                  <c:v>24.34</c:v>
                </c:pt>
                <c:pt idx="7634">
                  <c:v>24.38</c:v>
                </c:pt>
                <c:pt idx="7635">
                  <c:v>24.52</c:v>
                </c:pt>
                <c:pt idx="7636">
                  <c:v>24.439999999999998</c:v>
                </c:pt>
                <c:pt idx="7637">
                  <c:v>24.459999999999997</c:v>
                </c:pt>
                <c:pt idx="7638">
                  <c:v>24.38</c:v>
                </c:pt>
                <c:pt idx="7639">
                  <c:v>24.24</c:v>
                </c:pt>
                <c:pt idx="7640">
                  <c:v>24.07</c:v>
                </c:pt>
                <c:pt idx="7641">
                  <c:v>23.93</c:v>
                </c:pt>
                <c:pt idx="7642">
                  <c:v>24.02</c:v>
                </c:pt>
                <c:pt idx="7643">
                  <c:v>24.01</c:v>
                </c:pt>
                <c:pt idx="7644">
                  <c:v>24.07</c:v>
                </c:pt>
                <c:pt idx="7645">
                  <c:v>23.91</c:v>
                </c:pt>
                <c:pt idx="7646">
                  <c:v>23.9</c:v>
                </c:pt>
                <c:pt idx="7647">
                  <c:v>23.99</c:v>
                </c:pt>
                <c:pt idx="7648">
                  <c:v>23.73</c:v>
                </c:pt>
                <c:pt idx="7649">
                  <c:v>23.919999999999998</c:v>
                </c:pt>
                <c:pt idx="7650">
                  <c:v>24.17</c:v>
                </c:pt>
                <c:pt idx="7651">
                  <c:v>24.16</c:v>
                </c:pt>
                <c:pt idx="7652">
                  <c:v>24.110000000000003</c:v>
                </c:pt>
                <c:pt idx="7653">
                  <c:v>23.939999999999998</c:v>
                </c:pt>
                <c:pt idx="7654">
                  <c:v>23.919999999999998</c:v>
                </c:pt>
                <c:pt idx="7655">
                  <c:v>23.84</c:v>
                </c:pt>
                <c:pt idx="7656">
                  <c:v>23.86</c:v>
                </c:pt>
                <c:pt idx="7657">
                  <c:v>23.86</c:v>
                </c:pt>
                <c:pt idx="7658">
                  <c:v>24.09</c:v>
                </c:pt>
                <c:pt idx="7659">
                  <c:v>24.07</c:v>
                </c:pt>
                <c:pt idx="7660">
                  <c:v>24.22</c:v>
                </c:pt>
                <c:pt idx="7661">
                  <c:v>24.330000000000002</c:v>
                </c:pt>
                <c:pt idx="7662">
                  <c:v>24.52</c:v>
                </c:pt>
                <c:pt idx="7663">
                  <c:v>24.150000000000002</c:v>
                </c:pt>
                <c:pt idx="7664">
                  <c:v>24.2</c:v>
                </c:pt>
                <c:pt idx="7665">
                  <c:v>24.01</c:v>
                </c:pt>
                <c:pt idx="7666">
                  <c:v>23.810000000000002</c:v>
                </c:pt>
                <c:pt idx="7667">
                  <c:v>24.12</c:v>
                </c:pt>
                <c:pt idx="7668">
                  <c:v>23.939999999999998</c:v>
                </c:pt>
                <c:pt idx="7669">
                  <c:v>23.84</c:v>
                </c:pt>
                <c:pt idx="7670">
                  <c:v>23.74</c:v>
                </c:pt>
                <c:pt idx="7671">
                  <c:v>23.810000000000002</c:v>
                </c:pt>
                <c:pt idx="7672">
                  <c:v>23.67</c:v>
                </c:pt>
                <c:pt idx="7673">
                  <c:v>23.91</c:v>
                </c:pt>
                <c:pt idx="7674">
                  <c:v>23.77</c:v>
                </c:pt>
                <c:pt idx="7675">
                  <c:v>23.51</c:v>
                </c:pt>
                <c:pt idx="7676">
                  <c:v>23.59</c:v>
                </c:pt>
                <c:pt idx="7677">
                  <c:v>23.630000000000003</c:v>
                </c:pt>
                <c:pt idx="7678">
                  <c:v>23.830000000000002</c:v>
                </c:pt>
                <c:pt idx="7679">
                  <c:v>24.09</c:v>
                </c:pt>
                <c:pt idx="7680">
                  <c:v>24.05</c:v>
                </c:pt>
                <c:pt idx="7681">
                  <c:v>24.1</c:v>
                </c:pt>
                <c:pt idx="7682">
                  <c:v>23.8</c:v>
                </c:pt>
                <c:pt idx="7683">
                  <c:v>23.72</c:v>
                </c:pt>
                <c:pt idx="7684">
                  <c:v>23.74</c:v>
                </c:pt>
                <c:pt idx="7685">
                  <c:v>24.17</c:v>
                </c:pt>
                <c:pt idx="7686">
                  <c:v>24.19</c:v>
                </c:pt>
                <c:pt idx="7687">
                  <c:v>24.05</c:v>
                </c:pt>
                <c:pt idx="7688">
                  <c:v>23.830000000000002</c:v>
                </c:pt>
                <c:pt idx="7689">
                  <c:v>23.66</c:v>
                </c:pt>
                <c:pt idx="7690">
                  <c:v>23.57</c:v>
                </c:pt>
                <c:pt idx="7691">
                  <c:v>23.74</c:v>
                </c:pt>
                <c:pt idx="7692">
                  <c:v>23.89</c:v>
                </c:pt>
                <c:pt idx="7693">
                  <c:v>23.630000000000003</c:v>
                </c:pt>
                <c:pt idx="7694">
                  <c:v>23.39</c:v>
                </c:pt>
                <c:pt idx="7695">
                  <c:v>23.53</c:v>
                </c:pt>
                <c:pt idx="7696">
                  <c:v>23.58</c:v>
                </c:pt>
                <c:pt idx="7697">
                  <c:v>23.58</c:v>
                </c:pt>
                <c:pt idx="7698">
                  <c:v>23.67</c:v>
                </c:pt>
                <c:pt idx="7699">
                  <c:v>23.479999999999997</c:v>
                </c:pt>
                <c:pt idx="7700">
                  <c:v>23.35</c:v>
                </c:pt>
                <c:pt idx="7701">
                  <c:v>23.259999999999998</c:v>
                </c:pt>
                <c:pt idx="7702">
                  <c:v>23.419999999999998</c:v>
                </c:pt>
                <c:pt idx="7703">
                  <c:v>23.6</c:v>
                </c:pt>
                <c:pt idx="7704">
                  <c:v>23.53</c:v>
                </c:pt>
                <c:pt idx="7705">
                  <c:v>23.73</c:v>
                </c:pt>
                <c:pt idx="7706">
                  <c:v>23.87</c:v>
                </c:pt>
                <c:pt idx="7707">
                  <c:v>23.9</c:v>
                </c:pt>
                <c:pt idx="7708">
                  <c:v>23.7</c:v>
                </c:pt>
                <c:pt idx="7709">
                  <c:v>23.74</c:v>
                </c:pt>
                <c:pt idx="7710">
                  <c:v>23.85</c:v>
                </c:pt>
                <c:pt idx="7711">
                  <c:v>23.91</c:v>
                </c:pt>
                <c:pt idx="7712">
                  <c:v>23.73</c:v>
                </c:pt>
                <c:pt idx="7713">
                  <c:v>23.8</c:v>
                </c:pt>
                <c:pt idx="7714">
                  <c:v>23.830000000000002</c:v>
                </c:pt>
                <c:pt idx="7715">
                  <c:v>23.959999999999997</c:v>
                </c:pt>
                <c:pt idx="7716">
                  <c:v>23.919999999999998</c:v>
                </c:pt>
                <c:pt idx="7717">
                  <c:v>23.68</c:v>
                </c:pt>
                <c:pt idx="7718">
                  <c:v>23.54</c:v>
                </c:pt>
                <c:pt idx="7719">
                  <c:v>23.73</c:v>
                </c:pt>
                <c:pt idx="7720">
                  <c:v>23.959999999999997</c:v>
                </c:pt>
                <c:pt idx="7721">
                  <c:v>24.18</c:v>
                </c:pt>
                <c:pt idx="7722">
                  <c:v>24.23</c:v>
                </c:pt>
                <c:pt idx="7723">
                  <c:v>24.16</c:v>
                </c:pt>
                <c:pt idx="7724">
                  <c:v>23.610000000000003</c:v>
                </c:pt>
                <c:pt idx="7725">
                  <c:v>23.53</c:v>
                </c:pt>
                <c:pt idx="7726">
                  <c:v>23.64</c:v>
                </c:pt>
                <c:pt idx="7727">
                  <c:v>23.84</c:v>
                </c:pt>
                <c:pt idx="7728">
                  <c:v>23.95</c:v>
                </c:pt>
                <c:pt idx="7729">
                  <c:v>23.939999999999998</c:v>
                </c:pt>
                <c:pt idx="7730">
                  <c:v>23.979999999999997</c:v>
                </c:pt>
                <c:pt idx="7731">
                  <c:v>23.86</c:v>
                </c:pt>
                <c:pt idx="7732">
                  <c:v>23.91</c:v>
                </c:pt>
                <c:pt idx="7733">
                  <c:v>23.87</c:v>
                </c:pt>
                <c:pt idx="7734">
                  <c:v>23.959999999999997</c:v>
                </c:pt>
                <c:pt idx="7735">
                  <c:v>24</c:v>
                </c:pt>
                <c:pt idx="7736">
                  <c:v>23.99</c:v>
                </c:pt>
                <c:pt idx="7737">
                  <c:v>23.84</c:v>
                </c:pt>
                <c:pt idx="7738">
                  <c:v>24.03</c:v>
                </c:pt>
                <c:pt idx="7739">
                  <c:v>24.2</c:v>
                </c:pt>
                <c:pt idx="7740">
                  <c:v>24.21</c:v>
                </c:pt>
                <c:pt idx="7741">
                  <c:v>24.110000000000003</c:v>
                </c:pt>
                <c:pt idx="7742">
                  <c:v>24.02</c:v>
                </c:pt>
                <c:pt idx="7743">
                  <c:v>23.9</c:v>
                </c:pt>
                <c:pt idx="7744">
                  <c:v>23.73</c:v>
                </c:pt>
                <c:pt idx="7745">
                  <c:v>23.85</c:v>
                </c:pt>
                <c:pt idx="7746">
                  <c:v>23.79</c:v>
                </c:pt>
                <c:pt idx="7747">
                  <c:v>23.52</c:v>
                </c:pt>
                <c:pt idx="7748">
                  <c:v>23.439999999999998</c:v>
                </c:pt>
                <c:pt idx="7749">
                  <c:v>23.56</c:v>
                </c:pt>
                <c:pt idx="7750">
                  <c:v>23.650000000000002</c:v>
                </c:pt>
                <c:pt idx="7751">
                  <c:v>23.97</c:v>
                </c:pt>
                <c:pt idx="7752">
                  <c:v>24.14</c:v>
                </c:pt>
                <c:pt idx="7753">
                  <c:v>24.25</c:v>
                </c:pt>
                <c:pt idx="7754">
                  <c:v>24.21</c:v>
                </c:pt>
                <c:pt idx="7755">
                  <c:v>24.12</c:v>
                </c:pt>
                <c:pt idx="7756">
                  <c:v>24.23</c:v>
                </c:pt>
                <c:pt idx="7757">
                  <c:v>24.35</c:v>
                </c:pt>
                <c:pt idx="7758">
                  <c:v>24.37</c:v>
                </c:pt>
                <c:pt idx="7759">
                  <c:v>24.12</c:v>
                </c:pt>
                <c:pt idx="7760">
                  <c:v>23.82</c:v>
                </c:pt>
                <c:pt idx="7761">
                  <c:v>23.759999999999998</c:v>
                </c:pt>
                <c:pt idx="7762">
                  <c:v>23.72</c:v>
                </c:pt>
                <c:pt idx="7763">
                  <c:v>23.68</c:v>
                </c:pt>
                <c:pt idx="7764">
                  <c:v>23.74</c:v>
                </c:pt>
                <c:pt idx="7765">
                  <c:v>23.72</c:v>
                </c:pt>
                <c:pt idx="7766">
                  <c:v>23.43</c:v>
                </c:pt>
                <c:pt idx="7767">
                  <c:v>23.419999999999998</c:v>
                </c:pt>
                <c:pt idx="7768">
                  <c:v>23.34</c:v>
                </c:pt>
                <c:pt idx="7769">
                  <c:v>23.35</c:v>
                </c:pt>
                <c:pt idx="7770">
                  <c:v>23.54</c:v>
                </c:pt>
                <c:pt idx="7771">
                  <c:v>23.49</c:v>
                </c:pt>
                <c:pt idx="7772">
                  <c:v>23.439999999999998</c:v>
                </c:pt>
                <c:pt idx="7773">
                  <c:v>23.72</c:v>
                </c:pt>
                <c:pt idx="7774">
                  <c:v>23.88</c:v>
                </c:pt>
                <c:pt idx="7775">
                  <c:v>23.73</c:v>
                </c:pt>
                <c:pt idx="7776">
                  <c:v>23.71</c:v>
                </c:pt>
                <c:pt idx="7777">
                  <c:v>23.67</c:v>
                </c:pt>
                <c:pt idx="7778">
                  <c:v>23.47</c:v>
                </c:pt>
                <c:pt idx="7779">
                  <c:v>23.259999999999998</c:v>
                </c:pt>
                <c:pt idx="7780">
                  <c:v>23.52</c:v>
                </c:pt>
                <c:pt idx="7781">
                  <c:v>23.610000000000003</c:v>
                </c:pt>
                <c:pt idx="7782">
                  <c:v>23.53</c:v>
                </c:pt>
                <c:pt idx="7783">
                  <c:v>23.02</c:v>
                </c:pt>
                <c:pt idx="7784">
                  <c:v>23.09</c:v>
                </c:pt>
                <c:pt idx="7785">
                  <c:v>23.21</c:v>
                </c:pt>
                <c:pt idx="7786">
                  <c:v>23.32</c:v>
                </c:pt>
                <c:pt idx="7787">
                  <c:v>23.23</c:v>
                </c:pt>
                <c:pt idx="7788">
                  <c:v>23.439999999999998</c:v>
                </c:pt>
                <c:pt idx="7789">
                  <c:v>23.49</c:v>
                </c:pt>
                <c:pt idx="7790">
                  <c:v>23.259999999999998</c:v>
                </c:pt>
                <c:pt idx="7791">
                  <c:v>23.43</c:v>
                </c:pt>
                <c:pt idx="7792">
                  <c:v>23.58</c:v>
                </c:pt>
                <c:pt idx="7793">
                  <c:v>23.72</c:v>
                </c:pt>
                <c:pt idx="7794">
                  <c:v>23.72</c:v>
                </c:pt>
                <c:pt idx="7795">
                  <c:v>23.630000000000003</c:v>
                </c:pt>
                <c:pt idx="7796">
                  <c:v>23.35</c:v>
                </c:pt>
                <c:pt idx="7797">
                  <c:v>23.310000000000002</c:v>
                </c:pt>
                <c:pt idx="7798">
                  <c:v>23.36</c:v>
                </c:pt>
                <c:pt idx="7799">
                  <c:v>23.73</c:v>
                </c:pt>
                <c:pt idx="7800">
                  <c:v>23.68</c:v>
                </c:pt>
                <c:pt idx="7801">
                  <c:v>23.53</c:v>
                </c:pt>
                <c:pt idx="7802">
                  <c:v>23.47</c:v>
                </c:pt>
                <c:pt idx="7803">
                  <c:v>23.310000000000002</c:v>
                </c:pt>
                <c:pt idx="7804">
                  <c:v>23.24</c:v>
                </c:pt>
                <c:pt idx="7805">
                  <c:v>23.5</c:v>
                </c:pt>
                <c:pt idx="7806">
                  <c:v>23.64</c:v>
                </c:pt>
                <c:pt idx="7807">
                  <c:v>23.56</c:v>
                </c:pt>
                <c:pt idx="7808">
                  <c:v>23.72</c:v>
                </c:pt>
                <c:pt idx="7809">
                  <c:v>23.830000000000002</c:v>
                </c:pt>
                <c:pt idx="7810">
                  <c:v>23.82</c:v>
                </c:pt>
                <c:pt idx="7811">
                  <c:v>24.03</c:v>
                </c:pt>
                <c:pt idx="7812">
                  <c:v>24.12</c:v>
                </c:pt>
                <c:pt idx="7813">
                  <c:v>23.84</c:v>
                </c:pt>
                <c:pt idx="7814">
                  <c:v>23.71</c:v>
                </c:pt>
                <c:pt idx="7815">
                  <c:v>23.7</c:v>
                </c:pt>
                <c:pt idx="7816">
                  <c:v>23.630000000000003</c:v>
                </c:pt>
                <c:pt idx="7817">
                  <c:v>23.75</c:v>
                </c:pt>
                <c:pt idx="7818">
                  <c:v>23.6</c:v>
                </c:pt>
                <c:pt idx="7819">
                  <c:v>23.39</c:v>
                </c:pt>
                <c:pt idx="7820">
                  <c:v>23.41</c:v>
                </c:pt>
                <c:pt idx="7821">
                  <c:v>23.439999999999998</c:v>
                </c:pt>
                <c:pt idx="7822">
                  <c:v>23.650000000000002</c:v>
                </c:pt>
                <c:pt idx="7823">
                  <c:v>23.37</c:v>
                </c:pt>
                <c:pt idx="7824">
                  <c:v>22.939999999999998</c:v>
                </c:pt>
                <c:pt idx="7825">
                  <c:v>22.939999999999998</c:v>
                </c:pt>
                <c:pt idx="7826">
                  <c:v>23.2</c:v>
                </c:pt>
                <c:pt idx="7827">
                  <c:v>23.56</c:v>
                </c:pt>
                <c:pt idx="7828">
                  <c:v>23.64</c:v>
                </c:pt>
                <c:pt idx="7829">
                  <c:v>23.62</c:v>
                </c:pt>
                <c:pt idx="7830">
                  <c:v>23.8</c:v>
                </c:pt>
                <c:pt idx="7831">
                  <c:v>23.68</c:v>
                </c:pt>
                <c:pt idx="7832">
                  <c:v>23.79</c:v>
                </c:pt>
                <c:pt idx="7833">
                  <c:v>23.779999999999998</c:v>
                </c:pt>
                <c:pt idx="7834">
                  <c:v>23.87</c:v>
                </c:pt>
                <c:pt idx="7835">
                  <c:v>24.2</c:v>
                </c:pt>
                <c:pt idx="7836">
                  <c:v>24.03</c:v>
                </c:pt>
                <c:pt idx="7837">
                  <c:v>24.1</c:v>
                </c:pt>
                <c:pt idx="7838">
                  <c:v>23.99</c:v>
                </c:pt>
                <c:pt idx="7839">
                  <c:v>24.18</c:v>
                </c:pt>
                <c:pt idx="7840">
                  <c:v>24.06</c:v>
                </c:pt>
                <c:pt idx="7841">
                  <c:v>24.27</c:v>
                </c:pt>
                <c:pt idx="7842">
                  <c:v>24.12</c:v>
                </c:pt>
                <c:pt idx="7843">
                  <c:v>24.03</c:v>
                </c:pt>
                <c:pt idx="7844">
                  <c:v>23.939999999999998</c:v>
                </c:pt>
                <c:pt idx="7845">
                  <c:v>23.97</c:v>
                </c:pt>
                <c:pt idx="7846">
                  <c:v>24.08</c:v>
                </c:pt>
                <c:pt idx="7847">
                  <c:v>24.06</c:v>
                </c:pt>
                <c:pt idx="7848">
                  <c:v>24.04</c:v>
                </c:pt>
                <c:pt idx="7849">
                  <c:v>24</c:v>
                </c:pt>
                <c:pt idx="7850">
                  <c:v>23.69</c:v>
                </c:pt>
                <c:pt idx="7851">
                  <c:v>23.79</c:v>
                </c:pt>
                <c:pt idx="7852">
                  <c:v>24.05</c:v>
                </c:pt>
                <c:pt idx="7853">
                  <c:v>24.01</c:v>
                </c:pt>
                <c:pt idx="7854">
                  <c:v>23.82</c:v>
                </c:pt>
                <c:pt idx="7855">
                  <c:v>23.91</c:v>
                </c:pt>
                <c:pt idx="7856">
                  <c:v>24.16</c:v>
                </c:pt>
                <c:pt idx="7857">
                  <c:v>23.9</c:v>
                </c:pt>
                <c:pt idx="7858">
                  <c:v>23.87</c:v>
                </c:pt>
                <c:pt idx="7859">
                  <c:v>24.12</c:v>
                </c:pt>
                <c:pt idx="7860">
                  <c:v>24.22</c:v>
                </c:pt>
                <c:pt idx="7861">
                  <c:v>24.34</c:v>
                </c:pt>
                <c:pt idx="7862">
                  <c:v>24.259999999999998</c:v>
                </c:pt>
                <c:pt idx="7863">
                  <c:v>24.3</c:v>
                </c:pt>
                <c:pt idx="7864">
                  <c:v>24.27</c:v>
                </c:pt>
                <c:pt idx="7865">
                  <c:v>24.23</c:v>
                </c:pt>
                <c:pt idx="7866">
                  <c:v>24.16</c:v>
                </c:pt>
                <c:pt idx="7867">
                  <c:v>23.49</c:v>
                </c:pt>
                <c:pt idx="7868">
                  <c:v>23.55</c:v>
                </c:pt>
                <c:pt idx="7869">
                  <c:v>23.71</c:v>
                </c:pt>
                <c:pt idx="7870">
                  <c:v>23.95</c:v>
                </c:pt>
                <c:pt idx="7871">
                  <c:v>24.07</c:v>
                </c:pt>
                <c:pt idx="7872">
                  <c:v>24.23</c:v>
                </c:pt>
                <c:pt idx="7873">
                  <c:v>24.25</c:v>
                </c:pt>
                <c:pt idx="7874">
                  <c:v>24.25</c:v>
                </c:pt>
                <c:pt idx="7875">
                  <c:v>24.27</c:v>
                </c:pt>
                <c:pt idx="7876">
                  <c:v>24.36</c:v>
                </c:pt>
                <c:pt idx="7877">
                  <c:v>24.5</c:v>
                </c:pt>
                <c:pt idx="7878">
                  <c:v>24.54</c:v>
                </c:pt>
                <c:pt idx="7879">
                  <c:v>24.45</c:v>
                </c:pt>
                <c:pt idx="7880">
                  <c:v>24.19</c:v>
                </c:pt>
                <c:pt idx="7881">
                  <c:v>24.22</c:v>
                </c:pt>
                <c:pt idx="7882">
                  <c:v>24.110000000000003</c:v>
                </c:pt>
                <c:pt idx="7883">
                  <c:v>24.16</c:v>
                </c:pt>
                <c:pt idx="7884">
                  <c:v>23.89</c:v>
                </c:pt>
                <c:pt idx="7885">
                  <c:v>23.37</c:v>
                </c:pt>
                <c:pt idx="7886">
                  <c:v>23.34</c:v>
                </c:pt>
                <c:pt idx="7887">
                  <c:v>23.56</c:v>
                </c:pt>
                <c:pt idx="7888">
                  <c:v>23.72</c:v>
                </c:pt>
                <c:pt idx="7889">
                  <c:v>23.74</c:v>
                </c:pt>
                <c:pt idx="7890">
                  <c:v>23.86</c:v>
                </c:pt>
                <c:pt idx="7891">
                  <c:v>23.77</c:v>
                </c:pt>
                <c:pt idx="7892">
                  <c:v>23.830000000000002</c:v>
                </c:pt>
                <c:pt idx="7893">
                  <c:v>23.919999999999998</c:v>
                </c:pt>
                <c:pt idx="7894">
                  <c:v>23.959999999999997</c:v>
                </c:pt>
                <c:pt idx="7895">
                  <c:v>23.9</c:v>
                </c:pt>
                <c:pt idx="7896">
                  <c:v>24.150000000000002</c:v>
                </c:pt>
                <c:pt idx="7897">
                  <c:v>24.32</c:v>
                </c:pt>
                <c:pt idx="7898">
                  <c:v>24.36</c:v>
                </c:pt>
                <c:pt idx="7899">
                  <c:v>24.32</c:v>
                </c:pt>
                <c:pt idx="7900">
                  <c:v>24.24</c:v>
                </c:pt>
                <c:pt idx="7901">
                  <c:v>24.21</c:v>
                </c:pt>
                <c:pt idx="7902">
                  <c:v>23.979999999999997</c:v>
                </c:pt>
                <c:pt idx="7903">
                  <c:v>23.650000000000002</c:v>
                </c:pt>
                <c:pt idx="7904">
                  <c:v>23.5</c:v>
                </c:pt>
                <c:pt idx="7905">
                  <c:v>23.73</c:v>
                </c:pt>
                <c:pt idx="7906">
                  <c:v>23.9</c:v>
                </c:pt>
                <c:pt idx="7907">
                  <c:v>23.810000000000002</c:v>
                </c:pt>
                <c:pt idx="7908">
                  <c:v>23.67</c:v>
                </c:pt>
                <c:pt idx="7909">
                  <c:v>23.75</c:v>
                </c:pt>
                <c:pt idx="7910">
                  <c:v>23.330000000000002</c:v>
                </c:pt>
                <c:pt idx="7911">
                  <c:v>23.2</c:v>
                </c:pt>
                <c:pt idx="7912">
                  <c:v>23.759999999999998</c:v>
                </c:pt>
                <c:pt idx="7913">
                  <c:v>23.75</c:v>
                </c:pt>
                <c:pt idx="7914">
                  <c:v>23.72</c:v>
                </c:pt>
                <c:pt idx="7915">
                  <c:v>23.52</c:v>
                </c:pt>
                <c:pt idx="7916">
                  <c:v>23.56</c:v>
                </c:pt>
                <c:pt idx="7917">
                  <c:v>23.66</c:v>
                </c:pt>
                <c:pt idx="7918">
                  <c:v>23.86</c:v>
                </c:pt>
                <c:pt idx="7919">
                  <c:v>24.09</c:v>
                </c:pt>
                <c:pt idx="7920">
                  <c:v>24.110000000000003</c:v>
                </c:pt>
                <c:pt idx="7921">
                  <c:v>24.21</c:v>
                </c:pt>
                <c:pt idx="7922">
                  <c:v>24.19</c:v>
                </c:pt>
                <c:pt idx="7923">
                  <c:v>24.16</c:v>
                </c:pt>
                <c:pt idx="7924">
                  <c:v>24.18</c:v>
                </c:pt>
                <c:pt idx="7925">
                  <c:v>24.25</c:v>
                </c:pt>
                <c:pt idx="7926">
                  <c:v>24.16</c:v>
                </c:pt>
                <c:pt idx="7927">
                  <c:v>24.12</c:v>
                </c:pt>
                <c:pt idx="7928">
                  <c:v>24.12</c:v>
                </c:pt>
                <c:pt idx="7929">
                  <c:v>24.22</c:v>
                </c:pt>
                <c:pt idx="7930">
                  <c:v>24.12</c:v>
                </c:pt>
                <c:pt idx="7931">
                  <c:v>24.21</c:v>
                </c:pt>
                <c:pt idx="7932">
                  <c:v>24.130000000000003</c:v>
                </c:pt>
                <c:pt idx="7933">
                  <c:v>24.02</c:v>
                </c:pt>
                <c:pt idx="7934">
                  <c:v>23.85</c:v>
                </c:pt>
                <c:pt idx="7935">
                  <c:v>23.8</c:v>
                </c:pt>
                <c:pt idx="7936">
                  <c:v>23.84</c:v>
                </c:pt>
                <c:pt idx="7937">
                  <c:v>23.69</c:v>
                </c:pt>
                <c:pt idx="7938">
                  <c:v>23.57</c:v>
                </c:pt>
                <c:pt idx="7939">
                  <c:v>23.32</c:v>
                </c:pt>
                <c:pt idx="7940">
                  <c:v>23.259999999999998</c:v>
                </c:pt>
                <c:pt idx="7941">
                  <c:v>23.259999999999998</c:v>
                </c:pt>
                <c:pt idx="7942">
                  <c:v>23.54</c:v>
                </c:pt>
                <c:pt idx="7943">
                  <c:v>23.53</c:v>
                </c:pt>
                <c:pt idx="7944">
                  <c:v>23.38</c:v>
                </c:pt>
                <c:pt idx="7945">
                  <c:v>23.38</c:v>
                </c:pt>
                <c:pt idx="7946">
                  <c:v>23.24</c:v>
                </c:pt>
                <c:pt idx="7947">
                  <c:v>23.35</c:v>
                </c:pt>
                <c:pt idx="7948">
                  <c:v>23.439999999999998</c:v>
                </c:pt>
                <c:pt idx="7949">
                  <c:v>23.72</c:v>
                </c:pt>
                <c:pt idx="7950">
                  <c:v>23.630000000000003</c:v>
                </c:pt>
                <c:pt idx="7951">
                  <c:v>23.610000000000003</c:v>
                </c:pt>
                <c:pt idx="7952">
                  <c:v>23.66</c:v>
                </c:pt>
                <c:pt idx="7953">
                  <c:v>23.830000000000002</c:v>
                </c:pt>
                <c:pt idx="7954">
                  <c:v>23.9</c:v>
                </c:pt>
                <c:pt idx="7955">
                  <c:v>23.66</c:v>
                </c:pt>
                <c:pt idx="7956">
                  <c:v>23.630000000000003</c:v>
                </c:pt>
                <c:pt idx="7957">
                  <c:v>23.6</c:v>
                </c:pt>
                <c:pt idx="7958">
                  <c:v>23.47</c:v>
                </c:pt>
                <c:pt idx="7959">
                  <c:v>23.779999999999998</c:v>
                </c:pt>
                <c:pt idx="7960">
                  <c:v>24.02</c:v>
                </c:pt>
                <c:pt idx="7961">
                  <c:v>23.979999999999997</c:v>
                </c:pt>
                <c:pt idx="7962">
                  <c:v>23.84</c:v>
                </c:pt>
                <c:pt idx="7963">
                  <c:v>23.9</c:v>
                </c:pt>
                <c:pt idx="7964">
                  <c:v>23.830000000000002</c:v>
                </c:pt>
                <c:pt idx="7965">
                  <c:v>23.8</c:v>
                </c:pt>
                <c:pt idx="7966">
                  <c:v>23.49</c:v>
                </c:pt>
                <c:pt idx="7967">
                  <c:v>23.55</c:v>
                </c:pt>
                <c:pt idx="7968">
                  <c:v>23.66</c:v>
                </c:pt>
                <c:pt idx="7969">
                  <c:v>23.59</c:v>
                </c:pt>
                <c:pt idx="7970">
                  <c:v>23.39</c:v>
                </c:pt>
                <c:pt idx="7971">
                  <c:v>23.51</c:v>
                </c:pt>
                <c:pt idx="7972">
                  <c:v>23.810000000000002</c:v>
                </c:pt>
                <c:pt idx="7973">
                  <c:v>23.8</c:v>
                </c:pt>
                <c:pt idx="7974">
                  <c:v>23.9</c:v>
                </c:pt>
                <c:pt idx="7975">
                  <c:v>23.7</c:v>
                </c:pt>
                <c:pt idx="7976">
                  <c:v>23.54</c:v>
                </c:pt>
                <c:pt idx="7977">
                  <c:v>23.479999999999997</c:v>
                </c:pt>
                <c:pt idx="7978">
                  <c:v>23.43</c:v>
                </c:pt>
                <c:pt idx="7979">
                  <c:v>23.37</c:v>
                </c:pt>
                <c:pt idx="7980">
                  <c:v>23.49</c:v>
                </c:pt>
                <c:pt idx="7981">
                  <c:v>23.41</c:v>
                </c:pt>
                <c:pt idx="7982">
                  <c:v>23.41</c:v>
                </c:pt>
                <c:pt idx="7983">
                  <c:v>23.5</c:v>
                </c:pt>
                <c:pt idx="7984">
                  <c:v>23.89</c:v>
                </c:pt>
                <c:pt idx="7985">
                  <c:v>23.89</c:v>
                </c:pt>
                <c:pt idx="7986">
                  <c:v>23.64</c:v>
                </c:pt>
                <c:pt idx="7987">
                  <c:v>23.919999999999998</c:v>
                </c:pt>
                <c:pt idx="7988">
                  <c:v>23.95</c:v>
                </c:pt>
                <c:pt idx="7989">
                  <c:v>24.12</c:v>
                </c:pt>
                <c:pt idx="7990">
                  <c:v>24.52</c:v>
                </c:pt>
                <c:pt idx="7991">
                  <c:v>24.69</c:v>
                </c:pt>
                <c:pt idx="7992">
                  <c:v>24.36</c:v>
                </c:pt>
                <c:pt idx="7993">
                  <c:v>24.43</c:v>
                </c:pt>
                <c:pt idx="7994">
                  <c:v>24.47</c:v>
                </c:pt>
                <c:pt idx="7995">
                  <c:v>24.72</c:v>
                </c:pt>
                <c:pt idx="7996">
                  <c:v>24.82</c:v>
                </c:pt>
                <c:pt idx="7997">
                  <c:v>24.72</c:v>
                </c:pt>
                <c:pt idx="7998">
                  <c:v>24.51</c:v>
                </c:pt>
                <c:pt idx="7999">
                  <c:v>24.36</c:v>
                </c:pt>
                <c:pt idx="8000">
                  <c:v>24.36</c:v>
                </c:pt>
                <c:pt idx="8001">
                  <c:v>24.39</c:v>
                </c:pt>
                <c:pt idx="8002">
                  <c:v>24.630000000000003</c:v>
                </c:pt>
                <c:pt idx="8003">
                  <c:v>24.479999999999997</c:v>
                </c:pt>
                <c:pt idx="8004">
                  <c:v>24.49</c:v>
                </c:pt>
                <c:pt idx="8005">
                  <c:v>24.62</c:v>
                </c:pt>
                <c:pt idx="8006">
                  <c:v>24.71</c:v>
                </c:pt>
                <c:pt idx="8007">
                  <c:v>24.86</c:v>
                </c:pt>
                <c:pt idx="8008">
                  <c:v>24.64</c:v>
                </c:pt>
                <c:pt idx="8009">
                  <c:v>24.71</c:v>
                </c:pt>
                <c:pt idx="8010">
                  <c:v>24.49</c:v>
                </c:pt>
                <c:pt idx="8011">
                  <c:v>24.32</c:v>
                </c:pt>
                <c:pt idx="8012">
                  <c:v>24.17</c:v>
                </c:pt>
                <c:pt idx="8013">
                  <c:v>23.99</c:v>
                </c:pt>
                <c:pt idx="8014">
                  <c:v>24.110000000000003</c:v>
                </c:pt>
                <c:pt idx="8015">
                  <c:v>23.68</c:v>
                </c:pt>
                <c:pt idx="8016">
                  <c:v>23.86</c:v>
                </c:pt>
                <c:pt idx="8017">
                  <c:v>24.08</c:v>
                </c:pt>
                <c:pt idx="8018">
                  <c:v>23.919999999999998</c:v>
                </c:pt>
                <c:pt idx="8019">
                  <c:v>24.2</c:v>
                </c:pt>
                <c:pt idx="8020">
                  <c:v>24.08</c:v>
                </c:pt>
                <c:pt idx="8021">
                  <c:v>23.87</c:v>
                </c:pt>
                <c:pt idx="8022">
                  <c:v>23.79</c:v>
                </c:pt>
                <c:pt idx="8023">
                  <c:v>23.7</c:v>
                </c:pt>
                <c:pt idx="8024">
                  <c:v>23.73</c:v>
                </c:pt>
                <c:pt idx="8025">
                  <c:v>23.51</c:v>
                </c:pt>
                <c:pt idx="8026">
                  <c:v>23.64</c:v>
                </c:pt>
                <c:pt idx="8027">
                  <c:v>23.610000000000003</c:v>
                </c:pt>
                <c:pt idx="8028">
                  <c:v>23.54</c:v>
                </c:pt>
                <c:pt idx="8029">
                  <c:v>23.41</c:v>
                </c:pt>
                <c:pt idx="8030">
                  <c:v>23.34</c:v>
                </c:pt>
                <c:pt idx="8031">
                  <c:v>23.630000000000003</c:v>
                </c:pt>
                <c:pt idx="8032">
                  <c:v>23.939999999999998</c:v>
                </c:pt>
                <c:pt idx="8033">
                  <c:v>23.979999999999997</c:v>
                </c:pt>
                <c:pt idx="8034">
                  <c:v>24.19</c:v>
                </c:pt>
                <c:pt idx="8035">
                  <c:v>24.27</c:v>
                </c:pt>
                <c:pt idx="8036">
                  <c:v>24.32</c:v>
                </c:pt>
                <c:pt idx="8037">
                  <c:v>24.37</c:v>
                </c:pt>
                <c:pt idx="8038">
                  <c:v>24.330000000000002</c:v>
                </c:pt>
                <c:pt idx="8039">
                  <c:v>24.29</c:v>
                </c:pt>
                <c:pt idx="8040">
                  <c:v>23.84</c:v>
                </c:pt>
                <c:pt idx="8041">
                  <c:v>23.71</c:v>
                </c:pt>
                <c:pt idx="8042">
                  <c:v>24.09</c:v>
                </c:pt>
                <c:pt idx="8043">
                  <c:v>24.45</c:v>
                </c:pt>
                <c:pt idx="8044">
                  <c:v>24.54</c:v>
                </c:pt>
                <c:pt idx="8045">
                  <c:v>24.55</c:v>
                </c:pt>
                <c:pt idx="8046">
                  <c:v>24.43</c:v>
                </c:pt>
                <c:pt idx="8047">
                  <c:v>24.29</c:v>
                </c:pt>
                <c:pt idx="8048">
                  <c:v>24.36</c:v>
                </c:pt>
                <c:pt idx="8049">
                  <c:v>24.27</c:v>
                </c:pt>
                <c:pt idx="8050">
                  <c:v>24.34</c:v>
                </c:pt>
                <c:pt idx="8051">
                  <c:v>24.29</c:v>
                </c:pt>
                <c:pt idx="8052">
                  <c:v>24.4</c:v>
                </c:pt>
                <c:pt idx="8053">
                  <c:v>24.2</c:v>
                </c:pt>
                <c:pt idx="8054">
                  <c:v>24.21</c:v>
                </c:pt>
                <c:pt idx="8055">
                  <c:v>24.04</c:v>
                </c:pt>
                <c:pt idx="8056">
                  <c:v>24.04</c:v>
                </c:pt>
                <c:pt idx="8057">
                  <c:v>24.01</c:v>
                </c:pt>
                <c:pt idx="8058">
                  <c:v>23.72</c:v>
                </c:pt>
                <c:pt idx="8059">
                  <c:v>23.7</c:v>
                </c:pt>
                <c:pt idx="8060">
                  <c:v>23.759999999999998</c:v>
                </c:pt>
                <c:pt idx="8061">
                  <c:v>23.74</c:v>
                </c:pt>
                <c:pt idx="8062">
                  <c:v>23.86</c:v>
                </c:pt>
                <c:pt idx="8063">
                  <c:v>23.49</c:v>
                </c:pt>
                <c:pt idx="8064">
                  <c:v>23.330000000000002</c:v>
                </c:pt>
                <c:pt idx="8065">
                  <c:v>23.419999999999998</c:v>
                </c:pt>
                <c:pt idx="8066">
                  <c:v>23.54</c:v>
                </c:pt>
                <c:pt idx="8067">
                  <c:v>23.6</c:v>
                </c:pt>
                <c:pt idx="8068">
                  <c:v>23.610000000000003</c:v>
                </c:pt>
                <c:pt idx="8069">
                  <c:v>23.36</c:v>
                </c:pt>
                <c:pt idx="8070">
                  <c:v>23.3</c:v>
                </c:pt>
                <c:pt idx="8071">
                  <c:v>23.2</c:v>
                </c:pt>
                <c:pt idx="8072">
                  <c:v>23.330000000000002</c:v>
                </c:pt>
                <c:pt idx="8073">
                  <c:v>23.34</c:v>
                </c:pt>
                <c:pt idx="8074">
                  <c:v>23.610000000000003</c:v>
                </c:pt>
                <c:pt idx="8075">
                  <c:v>23.650000000000002</c:v>
                </c:pt>
                <c:pt idx="8076">
                  <c:v>23.759999999999998</c:v>
                </c:pt>
                <c:pt idx="8077">
                  <c:v>23.82</c:v>
                </c:pt>
                <c:pt idx="8078">
                  <c:v>24.03</c:v>
                </c:pt>
                <c:pt idx="8079">
                  <c:v>24.310000000000002</c:v>
                </c:pt>
                <c:pt idx="8080">
                  <c:v>24.02</c:v>
                </c:pt>
                <c:pt idx="8081">
                  <c:v>24.02</c:v>
                </c:pt>
                <c:pt idx="8082">
                  <c:v>23.84</c:v>
                </c:pt>
                <c:pt idx="8083">
                  <c:v>23.84</c:v>
                </c:pt>
                <c:pt idx="8084">
                  <c:v>23.8</c:v>
                </c:pt>
                <c:pt idx="8085">
                  <c:v>24</c:v>
                </c:pt>
                <c:pt idx="8086">
                  <c:v>24.03</c:v>
                </c:pt>
                <c:pt idx="8087">
                  <c:v>23.9</c:v>
                </c:pt>
                <c:pt idx="8088">
                  <c:v>23.9</c:v>
                </c:pt>
                <c:pt idx="8089">
                  <c:v>23.82</c:v>
                </c:pt>
                <c:pt idx="8090">
                  <c:v>23.82</c:v>
                </c:pt>
                <c:pt idx="8091">
                  <c:v>23.959999999999997</c:v>
                </c:pt>
                <c:pt idx="8092">
                  <c:v>23.9</c:v>
                </c:pt>
                <c:pt idx="8093">
                  <c:v>24</c:v>
                </c:pt>
                <c:pt idx="8094">
                  <c:v>23.95</c:v>
                </c:pt>
                <c:pt idx="8095">
                  <c:v>23.97</c:v>
                </c:pt>
                <c:pt idx="8096">
                  <c:v>24.1</c:v>
                </c:pt>
                <c:pt idx="8097">
                  <c:v>24.16</c:v>
                </c:pt>
                <c:pt idx="8098">
                  <c:v>24.110000000000003</c:v>
                </c:pt>
                <c:pt idx="8099">
                  <c:v>24.2</c:v>
                </c:pt>
                <c:pt idx="8100">
                  <c:v>23.779999999999998</c:v>
                </c:pt>
                <c:pt idx="8101">
                  <c:v>23.66</c:v>
                </c:pt>
                <c:pt idx="8102">
                  <c:v>23.74</c:v>
                </c:pt>
                <c:pt idx="8103">
                  <c:v>23.830000000000002</c:v>
                </c:pt>
                <c:pt idx="8104">
                  <c:v>23.74</c:v>
                </c:pt>
                <c:pt idx="8105">
                  <c:v>23.779999999999998</c:v>
                </c:pt>
                <c:pt idx="8106">
                  <c:v>23.71</c:v>
                </c:pt>
                <c:pt idx="8107">
                  <c:v>23.51</c:v>
                </c:pt>
                <c:pt idx="8108">
                  <c:v>23.41</c:v>
                </c:pt>
                <c:pt idx="8109">
                  <c:v>23.59</c:v>
                </c:pt>
                <c:pt idx="8110">
                  <c:v>23.310000000000002</c:v>
                </c:pt>
                <c:pt idx="8111">
                  <c:v>23.2</c:v>
                </c:pt>
                <c:pt idx="8112">
                  <c:v>23.14</c:v>
                </c:pt>
                <c:pt idx="8113">
                  <c:v>23.18</c:v>
                </c:pt>
                <c:pt idx="8114">
                  <c:v>23.45</c:v>
                </c:pt>
                <c:pt idx="8115">
                  <c:v>23.62</c:v>
                </c:pt>
                <c:pt idx="8116">
                  <c:v>23.58</c:v>
                </c:pt>
                <c:pt idx="8117">
                  <c:v>23.67</c:v>
                </c:pt>
                <c:pt idx="8118">
                  <c:v>23.71</c:v>
                </c:pt>
                <c:pt idx="8119">
                  <c:v>23.779999999999998</c:v>
                </c:pt>
                <c:pt idx="8120">
                  <c:v>23.939999999999998</c:v>
                </c:pt>
                <c:pt idx="8121">
                  <c:v>23.93</c:v>
                </c:pt>
                <c:pt idx="8122">
                  <c:v>23.71</c:v>
                </c:pt>
                <c:pt idx="8123">
                  <c:v>23.68</c:v>
                </c:pt>
                <c:pt idx="8124">
                  <c:v>23.85</c:v>
                </c:pt>
                <c:pt idx="8125">
                  <c:v>23.810000000000002</c:v>
                </c:pt>
                <c:pt idx="8126">
                  <c:v>23.87</c:v>
                </c:pt>
                <c:pt idx="8127">
                  <c:v>23.95</c:v>
                </c:pt>
                <c:pt idx="8128">
                  <c:v>23.97</c:v>
                </c:pt>
                <c:pt idx="8129">
                  <c:v>23.84</c:v>
                </c:pt>
                <c:pt idx="8130">
                  <c:v>23.88</c:v>
                </c:pt>
                <c:pt idx="8131">
                  <c:v>23.830000000000002</c:v>
                </c:pt>
                <c:pt idx="8132">
                  <c:v>23.84</c:v>
                </c:pt>
                <c:pt idx="8133">
                  <c:v>23.91</c:v>
                </c:pt>
                <c:pt idx="8134">
                  <c:v>23.779999999999998</c:v>
                </c:pt>
                <c:pt idx="8135">
                  <c:v>23.77</c:v>
                </c:pt>
                <c:pt idx="8136">
                  <c:v>23.73</c:v>
                </c:pt>
                <c:pt idx="8137">
                  <c:v>23.79</c:v>
                </c:pt>
                <c:pt idx="8138">
                  <c:v>24.01</c:v>
                </c:pt>
                <c:pt idx="8139">
                  <c:v>24.18</c:v>
                </c:pt>
                <c:pt idx="8140">
                  <c:v>24.07</c:v>
                </c:pt>
                <c:pt idx="8141">
                  <c:v>23.919999999999998</c:v>
                </c:pt>
                <c:pt idx="8142">
                  <c:v>23.979999999999997</c:v>
                </c:pt>
                <c:pt idx="8143">
                  <c:v>24.05</c:v>
                </c:pt>
                <c:pt idx="8144">
                  <c:v>24.2</c:v>
                </c:pt>
                <c:pt idx="8145">
                  <c:v>24.23</c:v>
                </c:pt>
                <c:pt idx="8146">
                  <c:v>24.07</c:v>
                </c:pt>
                <c:pt idx="8147">
                  <c:v>24.03</c:v>
                </c:pt>
                <c:pt idx="8148">
                  <c:v>23.89</c:v>
                </c:pt>
                <c:pt idx="8149">
                  <c:v>23.8</c:v>
                </c:pt>
                <c:pt idx="8150">
                  <c:v>23.77</c:v>
                </c:pt>
                <c:pt idx="8151">
                  <c:v>24.01</c:v>
                </c:pt>
                <c:pt idx="8152">
                  <c:v>23.79</c:v>
                </c:pt>
                <c:pt idx="8153">
                  <c:v>23.88</c:v>
                </c:pt>
                <c:pt idx="8154">
                  <c:v>23.8</c:v>
                </c:pt>
                <c:pt idx="8155">
                  <c:v>23.71</c:v>
                </c:pt>
                <c:pt idx="8156">
                  <c:v>23.86</c:v>
                </c:pt>
                <c:pt idx="8157">
                  <c:v>23.82</c:v>
                </c:pt>
                <c:pt idx="8158">
                  <c:v>23.650000000000002</c:v>
                </c:pt>
                <c:pt idx="8159">
                  <c:v>23.610000000000003</c:v>
                </c:pt>
                <c:pt idx="8160">
                  <c:v>23.68</c:v>
                </c:pt>
                <c:pt idx="8161">
                  <c:v>23.79</c:v>
                </c:pt>
                <c:pt idx="8162">
                  <c:v>24.07</c:v>
                </c:pt>
                <c:pt idx="8163">
                  <c:v>24.01</c:v>
                </c:pt>
                <c:pt idx="8164">
                  <c:v>24.18</c:v>
                </c:pt>
                <c:pt idx="8165">
                  <c:v>24.29</c:v>
                </c:pt>
                <c:pt idx="8166">
                  <c:v>24.27</c:v>
                </c:pt>
                <c:pt idx="8167">
                  <c:v>24.310000000000002</c:v>
                </c:pt>
                <c:pt idx="8168">
                  <c:v>24.55</c:v>
                </c:pt>
                <c:pt idx="8169">
                  <c:v>24.67</c:v>
                </c:pt>
                <c:pt idx="8170">
                  <c:v>24.71</c:v>
                </c:pt>
                <c:pt idx="8171">
                  <c:v>24.51</c:v>
                </c:pt>
                <c:pt idx="8172">
                  <c:v>24.6</c:v>
                </c:pt>
                <c:pt idx="8173">
                  <c:v>24.8</c:v>
                </c:pt>
                <c:pt idx="8174">
                  <c:v>24.91</c:v>
                </c:pt>
                <c:pt idx="8175">
                  <c:v>24.9</c:v>
                </c:pt>
                <c:pt idx="8176">
                  <c:v>24.779999999999998</c:v>
                </c:pt>
                <c:pt idx="8177">
                  <c:v>24.95</c:v>
                </c:pt>
                <c:pt idx="8178">
                  <c:v>24.8</c:v>
                </c:pt>
                <c:pt idx="8179">
                  <c:v>23.55</c:v>
                </c:pt>
                <c:pt idx="8180">
                  <c:v>23.59</c:v>
                </c:pt>
                <c:pt idx="8181">
                  <c:v>23.7</c:v>
                </c:pt>
                <c:pt idx="8182">
                  <c:v>23.86</c:v>
                </c:pt>
                <c:pt idx="8183">
                  <c:v>23.779999999999998</c:v>
                </c:pt>
                <c:pt idx="8184">
                  <c:v>23.43</c:v>
                </c:pt>
                <c:pt idx="8185">
                  <c:v>23.47</c:v>
                </c:pt>
                <c:pt idx="8186">
                  <c:v>23.779999999999998</c:v>
                </c:pt>
                <c:pt idx="8187">
                  <c:v>23.919999999999998</c:v>
                </c:pt>
                <c:pt idx="8188">
                  <c:v>23.959999999999997</c:v>
                </c:pt>
                <c:pt idx="8189">
                  <c:v>23.830000000000002</c:v>
                </c:pt>
                <c:pt idx="8190">
                  <c:v>24.01</c:v>
                </c:pt>
                <c:pt idx="8191">
                  <c:v>24.32</c:v>
                </c:pt>
                <c:pt idx="8192">
                  <c:v>24.479999999999997</c:v>
                </c:pt>
                <c:pt idx="8193">
                  <c:v>24.279999999999998</c:v>
                </c:pt>
                <c:pt idx="8194">
                  <c:v>24.12</c:v>
                </c:pt>
                <c:pt idx="8195">
                  <c:v>24.14</c:v>
                </c:pt>
                <c:pt idx="8196">
                  <c:v>24.05</c:v>
                </c:pt>
                <c:pt idx="8197">
                  <c:v>24.27</c:v>
                </c:pt>
                <c:pt idx="8198">
                  <c:v>24.18</c:v>
                </c:pt>
                <c:pt idx="8199">
                  <c:v>23.88</c:v>
                </c:pt>
                <c:pt idx="8200">
                  <c:v>23.810000000000002</c:v>
                </c:pt>
                <c:pt idx="8201">
                  <c:v>23.8</c:v>
                </c:pt>
                <c:pt idx="8202">
                  <c:v>23.779999999999998</c:v>
                </c:pt>
                <c:pt idx="8203">
                  <c:v>23.779999999999998</c:v>
                </c:pt>
                <c:pt idx="8204">
                  <c:v>23.56</c:v>
                </c:pt>
                <c:pt idx="8205">
                  <c:v>23.7</c:v>
                </c:pt>
                <c:pt idx="8206">
                  <c:v>23.5</c:v>
                </c:pt>
                <c:pt idx="8207">
                  <c:v>23.479999999999997</c:v>
                </c:pt>
                <c:pt idx="8208">
                  <c:v>23.62</c:v>
                </c:pt>
                <c:pt idx="8209">
                  <c:v>23.95</c:v>
                </c:pt>
                <c:pt idx="8210">
                  <c:v>23.919999999999998</c:v>
                </c:pt>
                <c:pt idx="8211">
                  <c:v>23.99</c:v>
                </c:pt>
                <c:pt idx="8212">
                  <c:v>23.99</c:v>
                </c:pt>
                <c:pt idx="8213">
                  <c:v>23.779999999999998</c:v>
                </c:pt>
                <c:pt idx="8214">
                  <c:v>23.74</c:v>
                </c:pt>
                <c:pt idx="8215">
                  <c:v>23.88</c:v>
                </c:pt>
                <c:pt idx="8216">
                  <c:v>23.779999999999998</c:v>
                </c:pt>
                <c:pt idx="8217">
                  <c:v>23.41</c:v>
                </c:pt>
                <c:pt idx="8218">
                  <c:v>23.4</c:v>
                </c:pt>
                <c:pt idx="8219">
                  <c:v>23.37</c:v>
                </c:pt>
                <c:pt idx="8220">
                  <c:v>23.49</c:v>
                </c:pt>
                <c:pt idx="8221">
                  <c:v>23.72</c:v>
                </c:pt>
                <c:pt idx="8222">
                  <c:v>23.66</c:v>
                </c:pt>
                <c:pt idx="8223">
                  <c:v>23.54</c:v>
                </c:pt>
                <c:pt idx="8224">
                  <c:v>23.630000000000003</c:v>
                </c:pt>
                <c:pt idx="8225">
                  <c:v>23.759999999999998</c:v>
                </c:pt>
                <c:pt idx="8226">
                  <c:v>24.01</c:v>
                </c:pt>
                <c:pt idx="8227">
                  <c:v>24.25</c:v>
                </c:pt>
                <c:pt idx="8228">
                  <c:v>24.279999999999998</c:v>
                </c:pt>
                <c:pt idx="8229">
                  <c:v>23.88</c:v>
                </c:pt>
                <c:pt idx="8230">
                  <c:v>23.84</c:v>
                </c:pt>
                <c:pt idx="8231">
                  <c:v>23.779999999999998</c:v>
                </c:pt>
                <c:pt idx="8232">
                  <c:v>23.759999999999998</c:v>
                </c:pt>
                <c:pt idx="8233">
                  <c:v>23.87</c:v>
                </c:pt>
                <c:pt idx="8234">
                  <c:v>23.88</c:v>
                </c:pt>
                <c:pt idx="8235">
                  <c:v>23.8</c:v>
                </c:pt>
                <c:pt idx="8236">
                  <c:v>23.74</c:v>
                </c:pt>
                <c:pt idx="8237">
                  <c:v>23.73</c:v>
                </c:pt>
                <c:pt idx="8238">
                  <c:v>23.87</c:v>
                </c:pt>
                <c:pt idx="8239">
                  <c:v>24.07</c:v>
                </c:pt>
                <c:pt idx="8240">
                  <c:v>24.25</c:v>
                </c:pt>
                <c:pt idx="8241">
                  <c:v>24.110000000000003</c:v>
                </c:pt>
                <c:pt idx="8242">
                  <c:v>23.88</c:v>
                </c:pt>
                <c:pt idx="8243">
                  <c:v>23.68</c:v>
                </c:pt>
                <c:pt idx="8244">
                  <c:v>23.779999999999998</c:v>
                </c:pt>
                <c:pt idx="8245">
                  <c:v>23.84</c:v>
                </c:pt>
                <c:pt idx="8246">
                  <c:v>23.95</c:v>
                </c:pt>
                <c:pt idx="8247">
                  <c:v>23.87</c:v>
                </c:pt>
                <c:pt idx="8248">
                  <c:v>23.759999999999998</c:v>
                </c:pt>
                <c:pt idx="8249">
                  <c:v>23.610000000000003</c:v>
                </c:pt>
                <c:pt idx="8250">
                  <c:v>23.630000000000003</c:v>
                </c:pt>
                <c:pt idx="8251">
                  <c:v>23.7</c:v>
                </c:pt>
                <c:pt idx="8252">
                  <c:v>23.66</c:v>
                </c:pt>
                <c:pt idx="8253">
                  <c:v>23.69</c:v>
                </c:pt>
                <c:pt idx="8254">
                  <c:v>23.45</c:v>
                </c:pt>
                <c:pt idx="8255">
                  <c:v>23.41</c:v>
                </c:pt>
                <c:pt idx="8256">
                  <c:v>23.29</c:v>
                </c:pt>
                <c:pt idx="8257">
                  <c:v>23.54</c:v>
                </c:pt>
                <c:pt idx="8258">
                  <c:v>23.77</c:v>
                </c:pt>
                <c:pt idx="8259">
                  <c:v>23.85</c:v>
                </c:pt>
                <c:pt idx="8260">
                  <c:v>23.64</c:v>
                </c:pt>
                <c:pt idx="8261">
                  <c:v>23.59</c:v>
                </c:pt>
                <c:pt idx="8262">
                  <c:v>23.73</c:v>
                </c:pt>
                <c:pt idx="8263">
                  <c:v>23.73</c:v>
                </c:pt>
                <c:pt idx="8264">
                  <c:v>23.779999999999998</c:v>
                </c:pt>
                <c:pt idx="8265">
                  <c:v>23.87</c:v>
                </c:pt>
                <c:pt idx="8266">
                  <c:v>23.84</c:v>
                </c:pt>
                <c:pt idx="8267">
                  <c:v>23.759999999999998</c:v>
                </c:pt>
                <c:pt idx="8268">
                  <c:v>23.85</c:v>
                </c:pt>
                <c:pt idx="8269">
                  <c:v>24.05</c:v>
                </c:pt>
                <c:pt idx="8270">
                  <c:v>24.12</c:v>
                </c:pt>
                <c:pt idx="8271">
                  <c:v>24.07</c:v>
                </c:pt>
                <c:pt idx="8272">
                  <c:v>23.959999999999997</c:v>
                </c:pt>
                <c:pt idx="8273">
                  <c:v>23.72</c:v>
                </c:pt>
                <c:pt idx="8274">
                  <c:v>23.68</c:v>
                </c:pt>
                <c:pt idx="8275">
                  <c:v>23.84</c:v>
                </c:pt>
                <c:pt idx="8276">
                  <c:v>23.810000000000002</c:v>
                </c:pt>
                <c:pt idx="8277">
                  <c:v>23.830000000000002</c:v>
                </c:pt>
                <c:pt idx="8278">
                  <c:v>23.56</c:v>
                </c:pt>
                <c:pt idx="8279">
                  <c:v>23.77</c:v>
                </c:pt>
                <c:pt idx="8280">
                  <c:v>23.810000000000002</c:v>
                </c:pt>
                <c:pt idx="8281">
                  <c:v>23.979999999999997</c:v>
                </c:pt>
                <c:pt idx="8282">
                  <c:v>24.02</c:v>
                </c:pt>
                <c:pt idx="8283">
                  <c:v>23.97</c:v>
                </c:pt>
                <c:pt idx="8284">
                  <c:v>23.97</c:v>
                </c:pt>
                <c:pt idx="8285">
                  <c:v>23.87</c:v>
                </c:pt>
                <c:pt idx="8286">
                  <c:v>23.95</c:v>
                </c:pt>
                <c:pt idx="8287">
                  <c:v>24.09</c:v>
                </c:pt>
                <c:pt idx="8288">
                  <c:v>24</c:v>
                </c:pt>
                <c:pt idx="8289">
                  <c:v>23.93</c:v>
                </c:pt>
                <c:pt idx="8290">
                  <c:v>23.93</c:v>
                </c:pt>
                <c:pt idx="8291">
                  <c:v>24.08</c:v>
                </c:pt>
                <c:pt idx="8292">
                  <c:v>23.91</c:v>
                </c:pt>
                <c:pt idx="8293">
                  <c:v>24.14</c:v>
                </c:pt>
                <c:pt idx="8294">
                  <c:v>24.01</c:v>
                </c:pt>
                <c:pt idx="8295">
                  <c:v>23.99</c:v>
                </c:pt>
                <c:pt idx="8296">
                  <c:v>23.75</c:v>
                </c:pt>
                <c:pt idx="8297">
                  <c:v>23.75</c:v>
                </c:pt>
                <c:pt idx="8298">
                  <c:v>23.779999999999998</c:v>
                </c:pt>
                <c:pt idx="8299">
                  <c:v>24.05</c:v>
                </c:pt>
                <c:pt idx="8300">
                  <c:v>24.21</c:v>
                </c:pt>
                <c:pt idx="8301">
                  <c:v>24.12</c:v>
                </c:pt>
                <c:pt idx="8302">
                  <c:v>24.16</c:v>
                </c:pt>
                <c:pt idx="8303">
                  <c:v>24.3</c:v>
                </c:pt>
                <c:pt idx="8304">
                  <c:v>24.3</c:v>
                </c:pt>
                <c:pt idx="8305">
                  <c:v>24.39</c:v>
                </c:pt>
                <c:pt idx="8306">
                  <c:v>24.439999999999998</c:v>
                </c:pt>
                <c:pt idx="8307">
                  <c:v>24.53</c:v>
                </c:pt>
                <c:pt idx="8308">
                  <c:v>24.5</c:v>
                </c:pt>
                <c:pt idx="8309">
                  <c:v>24.36</c:v>
                </c:pt>
                <c:pt idx="8310">
                  <c:v>24.24</c:v>
                </c:pt>
                <c:pt idx="8311">
                  <c:v>24.27</c:v>
                </c:pt>
                <c:pt idx="8312">
                  <c:v>24.02</c:v>
                </c:pt>
                <c:pt idx="8313">
                  <c:v>24.04</c:v>
                </c:pt>
                <c:pt idx="8314">
                  <c:v>23.97</c:v>
                </c:pt>
                <c:pt idx="8315">
                  <c:v>24.03</c:v>
                </c:pt>
                <c:pt idx="8316">
                  <c:v>24.09</c:v>
                </c:pt>
                <c:pt idx="8317">
                  <c:v>24.279999999999998</c:v>
                </c:pt>
                <c:pt idx="8318">
                  <c:v>24.43</c:v>
                </c:pt>
                <c:pt idx="8319">
                  <c:v>24.14</c:v>
                </c:pt>
                <c:pt idx="8320">
                  <c:v>24.18</c:v>
                </c:pt>
                <c:pt idx="8321">
                  <c:v>24.17</c:v>
                </c:pt>
                <c:pt idx="8322">
                  <c:v>24.25</c:v>
                </c:pt>
                <c:pt idx="8323">
                  <c:v>24.32</c:v>
                </c:pt>
                <c:pt idx="8324">
                  <c:v>24.17</c:v>
                </c:pt>
                <c:pt idx="8325">
                  <c:v>24.12</c:v>
                </c:pt>
                <c:pt idx="8326">
                  <c:v>23.97</c:v>
                </c:pt>
                <c:pt idx="8327">
                  <c:v>24.110000000000003</c:v>
                </c:pt>
                <c:pt idx="8328">
                  <c:v>24.27</c:v>
                </c:pt>
                <c:pt idx="8329">
                  <c:v>24.14</c:v>
                </c:pt>
                <c:pt idx="8330">
                  <c:v>24.1</c:v>
                </c:pt>
                <c:pt idx="8331">
                  <c:v>23.979999999999997</c:v>
                </c:pt>
                <c:pt idx="8332">
                  <c:v>23.97</c:v>
                </c:pt>
                <c:pt idx="8333">
                  <c:v>24.03</c:v>
                </c:pt>
                <c:pt idx="8334">
                  <c:v>24.110000000000003</c:v>
                </c:pt>
                <c:pt idx="8335">
                  <c:v>24.330000000000002</c:v>
                </c:pt>
                <c:pt idx="8336">
                  <c:v>24.2</c:v>
                </c:pt>
                <c:pt idx="8337">
                  <c:v>24.08</c:v>
                </c:pt>
                <c:pt idx="8338">
                  <c:v>24.05</c:v>
                </c:pt>
                <c:pt idx="8339">
                  <c:v>23.830000000000002</c:v>
                </c:pt>
                <c:pt idx="8340">
                  <c:v>23.74</c:v>
                </c:pt>
                <c:pt idx="8341">
                  <c:v>24.14</c:v>
                </c:pt>
                <c:pt idx="8342">
                  <c:v>24.14</c:v>
                </c:pt>
                <c:pt idx="8343">
                  <c:v>24.110000000000003</c:v>
                </c:pt>
                <c:pt idx="8344">
                  <c:v>24.2</c:v>
                </c:pt>
                <c:pt idx="8345">
                  <c:v>24.259999999999998</c:v>
                </c:pt>
                <c:pt idx="8346">
                  <c:v>24.24</c:v>
                </c:pt>
                <c:pt idx="8347">
                  <c:v>24.459999999999997</c:v>
                </c:pt>
                <c:pt idx="8348">
                  <c:v>24.29</c:v>
                </c:pt>
                <c:pt idx="8349">
                  <c:v>24.150000000000002</c:v>
                </c:pt>
                <c:pt idx="8350">
                  <c:v>24.19</c:v>
                </c:pt>
                <c:pt idx="8351">
                  <c:v>24.09</c:v>
                </c:pt>
                <c:pt idx="8352">
                  <c:v>24.12</c:v>
                </c:pt>
                <c:pt idx="8353">
                  <c:v>24.21</c:v>
                </c:pt>
                <c:pt idx="8354">
                  <c:v>24.18</c:v>
                </c:pt>
                <c:pt idx="8355">
                  <c:v>23.959999999999997</c:v>
                </c:pt>
                <c:pt idx="8356">
                  <c:v>23.86</c:v>
                </c:pt>
                <c:pt idx="8357">
                  <c:v>23.830000000000002</c:v>
                </c:pt>
                <c:pt idx="8358">
                  <c:v>23.84</c:v>
                </c:pt>
                <c:pt idx="8359">
                  <c:v>23.919999999999998</c:v>
                </c:pt>
                <c:pt idx="8360">
                  <c:v>23.759999999999998</c:v>
                </c:pt>
                <c:pt idx="8361">
                  <c:v>23.85</c:v>
                </c:pt>
                <c:pt idx="8362">
                  <c:v>23.67</c:v>
                </c:pt>
                <c:pt idx="8363">
                  <c:v>23.57</c:v>
                </c:pt>
                <c:pt idx="8364">
                  <c:v>23.610000000000003</c:v>
                </c:pt>
                <c:pt idx="8365">
                  <c:v>23.54</c:v>
                </c:pt>
                <c:pt idx="8366">
                  <c:v>23.47</c:v>
                </c:pt>
                <c:pt idx="8367">
                  <c:v>23.310000000000002</c:v>
                </c:pt>
                <c:pt idx="8368">
                  <c:v>23.21</c:v>
                </c:pt>
                <c:pt idx="8369">
                  <c:v>23.3</c:v>
                </c:pt>
                <c:pt idx="8370">
                  <c:v>23.51</c:v>
                </c:pt>
                <c:pt idx="8371">
                  <c:v>23.650000000000002</c:v>
                </c:pt>
                <c:pt idx="8372">
                  <c:v>23.52</c:v>
                </c:pt>
                <c:pt idx="8373">
                  <c:v>23.73</c:v>
                </c:pt>
                <c:pt idx="8374">
                  <c:v>23.73</c:v>
                </c:pt>
                <c:pt idx="8375">
                  <c:v>23.810000000000002</c:v>
                </c:pt>
                <c:pt idx="8376">
                  <c:v>23.89</c:v>
                </c:pt>
                <c:pt idx="8377">
                  <c:v>23.95</c:v>
                </c:pt>
                <c:pt idx="8378">
                  <c:v>23.84</c:v>
                </c:pt>
                <c:pt idx="8379">
                  <c:v>23.939999999999998</c:v>
                </c:pt>
                <c:pt idx="8380">
                  <c:v>24.04</c:v>
                </c:pt>
                <c:pt idx="8381">
                  <c:v>24.04</c:v>
                </c:pt>
                <c:pt idx="8382">
                  <c:v>24.1</c:v>
                </c:pt>
                <c:pt idx="8383">
                  <c:v>23.979999999999997</c:v>
                </c:pt>
                <c:pt idx="8384">
                  <c:v>23.71</c:v>
                </c:pt>
                <c:pt idx="8385">
                  <c:v>23.5</c:v>
                </c:pt>
                <c:pt idx="8386">
                  <c:v>23.32</c:v>
                </c:pt>
                <c:pt idx="8387">
                  <c:v>23.43</c:v>
                </c:pt>
                <c:pt idx="8388">
                  <c:v>23.439999999999998</c:v>
                </c:pt>
                <c:pt idx="8389">
                  <c:v>23.62</c:v>
                </c:pt>
                <c:pt idx="8390">
                  <c:v>23.67</c:v>
                </c:pt>
                <c:pt idx="8391">
                  <c:v>23.9</c:v>
                </c:pt>
                <c:pt idx="8392">
                  <c:v>23.91</c:v>
                </c:pt>
                <c:pt idx="8393">
                  <c:v>23.959999999999997</c:v>
                </c:pt>
                <c:pt idx="8394">
                  <c:v>23.82</c:v>
                </c:pt>
                <c:pt idx="8395">
                  <c:v>23.86</c:v>
                </c:pt>
                <c:pt idx="8396">
                  <c:v>23.8</c:v>
                </c:pt>
                <c:pt idx="8397">
                  <c:v>23.88</c:v>
                </c:pt>
                <c:pt idx="8398">
                  <c:v>23.79</c:v>
                </c:pt>
                <c:pt idx="8399">
                  <c:v>23.86</c:v>
                </c:pt>
                <c:pt idx="8400">
                  <c:v>23.959999999999997</c:v>
                </c:pt>
                <c:pt idx="8401">
                  <c:v>23.86</c:v>
                </c:pt>
                <c:pt idx="8402">
                  <c:v>23.779999999999998</c:v>
                </c:pt>
                <c:pt idx="8403">
                  <c:v>23.73</c:v>
                </c:pt>
                <c:pt idx="8404">
                  <c:v>23.86</c:v>
                </c:pt>
                <c:pt idx="8405">
                  <c:v>23.959999999999997</c:v>
                </c:pt>
                <c:pt idx="8406">
                  <c:v>23.8</c:v>
                </c:pt>
                <c:pt idx="8407">
                  <c:v>23.79</c:v>
                </c:pt>
                <c:pt idx="8408">
                  <c:v>23.8</c:v>
                </c:pt>
                <c:pt idx="8409">
                  <c:v>23.91</c:v>
                </c:pt>
                <c:pt idx="8410">
                  <c:v>24.09</c:v>
                </c:pt>
                <c:pt idx="8411">
                  <c:v>24.22</c:v>
                </c:pt>
                <c:pt idx="8412">
                  <c:v>24.32</c:v>
                </c:pt>
                <c:pt idx="8413">
                  <c:v>24.259999999999998</c:v>
                </c:pt>
                <c:pt idx="8414">
                  <c:v>24.35</c:v>
                </c:pt>
                <c:pt idx="8415">
                  <c:v>24.56</c:v>
                </c:pt>
                <c:pt idx="8416">
                  <c:v>24.54</c:v>
                </c:pt>
                <c:pt idx="8417">
                  <c:v>24.58</c:v>
                </c:pt>
                <c:pt idx="8418">
                  <c:v>24.419999999999998</c:v>
                </c:pt>
                <c:pt idx="8419">
                  <c:v>24.259999999999998</c:v>
                </c:pt>
                <c:pt idx="8420">
                  <c:v>24.18</c:v>
                </c:pt>
                <c:pt idx="8421">
                  <c:v>24</c:v>
                </c:pt>
                <c:pt idx="8422">
                  <c:v>23.93</c:v>
                </c:pt>
                <c:pt idx="8423">
                  <c:v>24.05</c:v>
                </c:pt>
                <c:pt idx="8424">
                  <c:v>24.150000000000002</c:v>
                </c:pt>
                <c:pt idx="8425">
                  <c:v>24.04</c:v>
                </c:pt>
                <c:pt idx="8426">
                  <c:v>24.03</c:v>
                </c:pt>
                <c:pt idx="8427">
                  <c:v>24.03</c:v>
                </c:pt>
                <c:pt idx="8428">
                  <c:v>24</c:v>
                </c:pt>
                <c:pt idx="8429">
                  <c:v>24.12</c:v>
                </c:pt>
                <c:pt idx="8430">
                  <c:v>24.21</c:v>
                </c:pt>
                <c:pt idx="8431">
                  <c:v>24.419999999999998</c:v>
                </c:pt>
                <c:pt idx="8432">
                  <c:v>24.3</c:v>
                </c:pt>
                <c:pt idx="8433">
                  <c:v>24.27</c:v>
                </c:pt>
                <c:pt idx="8434">
                  <c:v>24.37</c:v>
                </c:pt>
                <c:pt idx="8435">
                  <c:v>24.49</c:v>
                </c:pt>
                <c:pt idx="8436">
                  <c:v>24.53</c:v>
                </c:pt>
                <c:pt idx="8437">
                  <c:v>24.38</c:v>
                </c:pt>
                <c:pt idx="8438">
                  <c:v>24.259999999999998</c:v>
                </c:pt>
                <c:pt idx="8439">
                  <c:v>24.06</c:v>
                </c:pt>
                <c:pt idx="8440">
                  <c:v>23.88</c:v>
                </c:pt>
                <c:pt idx="8441">
                  <c:v>24.03</c:v>
                </c:pt>
                <c:pt idx="8442">
                  <c:v>24.06</c:v>
                </c:pt>
                <c:pt idx="8443">
                  <c:v>24.14</c:v>
                </c:pt>
                <c:pt idx="8444">
                  <c:v>24.130000000000003</c:v>
                </c:pt>
                <c:pt idx="8445">
                  <c:v>23.99</c:v>
                </c:pt>
                <c:pt idx="8446">
                  <c:v>24.07</c:v>
                </c:pt>
                <c:pt idx="8447">
                  <c:v>24.06</c:v>
                </c:pt>
                <c:pt idx="8448">
                  <c:v>24.04</c:v>
                </c:pt>
                <c:pt idx="8449">
                  <c:v>23.88</c:v>
                </c:pt>
                <c:pt idx="8450">
                  <c:v>23.85</c:v>
                </c:pt>
                <c:pt idx="8451">
                  <c:v>23.93</c:v>
                </c:pt>
                <c:pt idx="8452">
                  <c:v>24.25</c:v>
                </c:pt>
                <c:pt idx="8453">
                  <c:v>24.279999999999998</c:v>
                </c:pt>
                <c:pt idx="8454">
                  <c:v>24.3</c:v>
                </c:pt>
                <c:pt idx="8455">
                  <c:v>24.34</c:v>
                </c:pt>
                <c:pt idx="8456">
                  <c:v>24.45</c:v>
                </c:pt>
                <c:pt idx="8457">
                  <c:v>24.57</c:v>
                </c:pt>
                <c:pt idx="8458">
                  <c:v>24.52</c:v>
                </c:pt>
                <c:pt idx="8459">
                  <c:v>24.51</c:v>
                </c:pt>
                <c:pt idx="8460">
                  <c:v>24.330000000000002</c:v>
                </c:pt>
                <c:pt idx="8461">
                  <c:v>24.1</c:v>
                </c:pt>
                <c:pt idx="8462">
                  <c:v>23.959999999999997</c:v>
                </c:pt>
                <c:pt idx="8463">
                  <c:v>23.979999999999997</c:v>
                </c:pt>
                <c:pt idx="8464">
                  <c:v>23.99</c:v>
                </c:pt>
                <c:pt idx="8465">
                  <c:v>23.9</c:v>
                </c:pt>
                <c:pt idx="8466">
                  <c:v>23.779999999999998</c:v>
                </c:pt>
                <c:pt idx="8467">
                  <c:v>23.79</c:v>
                </c:pt>
                <c:pt idx="8468">
                  <c:v>23.8</c:v>
                </c:pt>
                <c:pt idx="8469">
                  <c:v>23.759999999999998</c:v>
                </c:pt>
                <c:pt idx="8470">
                  <c:v>23.86</c:v>
                </c:pt>
                <c:pt idx="8471">
                  <c:v>23.85</c:v>
                </c:pt>
                <c:pt idx="8472">
                  <c:v>23.69</c:v>
                </c:pt>
                <c:pt idx="8473">
                  <c:v>23.459999999999997</c:v>
                </c:pt>
                <c:pt idx="8474">
                  <c:v>23.459999999999997</c:v>
                </c:pt>
                <c:pt idx="8475">
                  <c:v>23.68</c:v>
                </c:pt>
                <c:pt idx="8476">
                  <c:v>23.73</c:v>
                </c:pt>
                <c:pt idx="8477">
                  <c:v>23.56</c:v>
                </c:pt>
                <c:pt idx="8478">
                  <c:v>23.43</c:v>
                </c:pt>
                <c:pt idx="8479">
                  <c:v>23.3</c:v>
                </c:pt>
                <c:pt idx="8480">
                  <c:v>23.479999999999997</c:v>
                </c:pt>
                <c:pt idx="8481">
                  <c:v>23.73</c:v>
                </c:pt>
                <c:pt idx="8482">
                  <c:v>23.810000000000002</c:v>
                </c:pt>
                <c:pt idx="8483">
                  <c:v>23.939999999999998</c:v>
                </c:pt>
                <c:pt idx="8484">
                  <c:v>23.959999999999997</c:v>
                </c:pt>
                <c:pt idx="8485">
                  <c:v>24.18</c:v>
                </c:pt>
                <c:pt idx="8486">
                  <c:v>24.37</c:v>
                </c:pt>
                <c:pt idx="8487">
                  <c:v>24.5</c:v>
                </c:pt>
                <c:pt idx="8488">
                  <c:v>24.439999999999998</c:v>
                </c:pt>
                <c:pt idx="8489">
                  <c:v>24.5</c:v>
                </c:pt>
                <c:pt idx="8490">
                  <c:v>24.51</c:v>
                </c:pt>
                <c:pt idx="8491">
                  <c:v>24.55</c:v>
                </c:pt>
                <c:pt idx="8492">
                  <c:v>24.459999999999997</c:v>
                </c:pt>
                <c:pt idx="8493">
                  <c:v>24.279999999999998</c:v>
                </c:pt>
                <c:pt idx="8494">
                  <c:v>24.3</c:v>
                </c:pt>
                <c:pt idx="8495">
                  <c:v>24.22</c:v>
                </c:pt>
                <c:pt idx="8496">
                  <c:v>24.04</c:v>
                </c:pt>
                <c:pt idx="8497">
                  <c:v>23.86</c:v>
                </c:pt>
                <c:pt idx="8498">
                  <c:v>23.85</c:v>
                </c:pt>
                <c:pt idx="8499">
                  <c:v>23.810000000000002</c:v>
                </c:pt>
                <c:pt idx="8500">
                  <c:v>23.7</c:v>
                </c:pt>
                <c:pt idx="8501">
                  <c:v>23.67</c:v>
                </c:pt>
                <c:pt idx="8502">
                  <c:v>23.56</c:v>
                </c:pt>
                <c:pt idx="8503">
                  <c:v>23.75</c:v>
                </c:pt>
                <c:pt idx="8504">
                  <c:v>23.8</c:v>
                </c:pt>
                <c:pt idx="8505">
                  <c:v>23.87</c:v>
                </c:pt>
                <c:pt idx="8506">
                  <c:v>23.84</c:v>
                </c:pt>
                <c:pt idx="8507">
                  <c:v>23.54</c:v>
                </c:pt>
                <c:pt idx="8508">
                  <c:v>23.52</c:v>
                </c:pt>
                <c:pt idx="8509">
                  <c:v>23.6</c:v>
                </c:pt>
                <c:pt idx="8510">
                  <c:v>23.69</c:v>
                </c:pt>
                <c:pt idx="8511">
                  <c:v>23.74</c:v>
                </c:pt>
                <c:pt idx="8512">
                  <c:v>23.66</c:v>
                </c:pt>
                <c:pt idx="8513">
                  <c:v>23.51</c:v>
                </c:pt>
                <c:pt idx="8514">
                  <c:v>23.3</c:v>
                </c:pt>
                <c:pt idx="8515">
                  <c:v>23.34</c:v>
                </c:pt>
                <c:pt idx="8516">
                  <c:v>23.5</c:v>
                </c:pt>
                <c:pt idx="8517">
                  <c:v>23.62</c:v>
                </c:pt>
                <c:pt idx="8518">
                  <c:v>23.630000000000003</c:v>
                </c:pt>
                <c:pt idx="8519">
                  <c:v>23.6</c:v>
                </c:pt>
                <c:pt idx="8520">
                  <c:v>23.52</c:v>
                </c:pt>
                <c:pt idx="8521">
                  <c:v>23.64</c:v>
                </c:pt>
                <c:pt idx="8522">
                  <c:v>23.84</c:v>
                </c:pt>
                <c:pt idx="8523">
                  <c:v>24.21</c:v>
                </c:pt>
                <c:pt idx="8524">
                  <c:v>24.39</c:v>
                </c:pt>
                <c:pt idx="8525">
                  <c:v>24.39</c:v>
                </c:pt>
                <c:pt idx="8526">
                  <c:v>24.43</c:v>
                </c:pt>
                <c:pt idx="8527">
                  <c:v>24.36</c:v>
                </c:pt>
                <c:pt idx="8528">
                  <c:v>24.43</c:v>
                </c:pt>
                <c:pt idx="8529">
                  <c:v>24.68</c:v>
                </c:pt>
                <c:pt idx="8530">
                  <c:v>24.51</c:v>
                </c:pt>
                <c:pt idx="8531">
                  <c:v>24.35</c:v>
                </c:pt>
                <c:pt idx="8532">
                  <c:v>24.21</c:v>
                </c:pt>
                <c:pt idx="8533">
                  <c:v>24</c:v>
                </c:pt>
                <c:pt idx="8534">
                  <c:v>24</c:v>
                </c:pt>
                <c:pt idx="8535">
                  <c:v>23.87</c:v>
                </c:pt>
                <c:pt idx="8536">
                  <c:v>23.62</c:v>
                </c:pt>
                <c:pt idx="8537">
                  <c:v>23.58</c:v>
                </c:pt>
                <c:pt idx="8538">
                  <c:v>23.51</c:v>
                </c:pt>
                <c:pt idx="8539">
                  <c:v>23.49</c:v>
                </c:pt>
                <c:pt idx="8540">
                  <c:v>23.7</c:v>
                </c:pt>
                <c:pt idx="8541">
                  <c:v>23.75</c:v>
                </c:pt>
                <c:pt idx="8542">
                  <c:v>23.84</c:v>
                </c:pt>
                <c:pt idx="8543">
                  <c:v>23.71</c:v>
                </c:pt>
                <c:pt idx="8544">
                  <c:v>23.59</c:v>
                </c:pt>
                <c:pt idx="8545">
                  <c:v>23.77</c:v>
                </c:pt>
                <c:pt idx="8546">
                  <c:v>23.9</c:v>
                </c:pt>
                <c:pt idx="8547">
                  <c:v>24.01</c:v>
                </c:pt>
                <c:pt idx="8548">
                  <c:v>23.84</c:v>
                </c:pt>
                <c:pt idx="8549">
                  <c:v>24.02</c:v>
                </c:pt>
                <c:pt idx="8550">
                  <c:v>23.91</c:v>
                </c:pt>
                <c:pt idx="8551">
                  <c:v>23.68</c:v>
                </c:pt>
                <c:pt idx="8552">
                  <c:v>23.64</c:v>
                </c:pt>
                <c:pt idx="8553">
                  <c:v>23.84</c:v>
                </c:pt>
                <c:pt idx="8554">
                  <c:v>23.85</c:v>
                </c:pt>
                <c:pt idx="8555">
                  <c:v>23.9</c:v>
                </c:pt>
                <c:pt idx="8556">
                  <c:v>23.759999999999998</c:v>
                </c:pt>
                <c:pt idx="8557">
                  <c:v>23.810000000000002</c:v>
                </c:pt>
                <c:pt idx="8558">
                  <c:v>24</c:v>
                </c:pt>
                <c:pt idx="8559">
                  <c:v>24.1</c:v>
                </c:pt>
                <c:pt idx="8560">
                  <c:v>24.03</c:v>
                </c:pt>
                <c:pt idx="8561">
                  <c:v>24.27</c:v>
                </c:pt>
                <c:pt idx="8562">
                  <c:v>24.29</c:v>
                </c:pt>
                <c:pt idx="8563">
                  <c:v>24.29</c:v>
                </c:pt>
                <c:pt idx="8564">
                  <c:v>24.52</c:v>
                </c:pt>
                <c:pt idx="8565">
                  <c:v>24.71</c:v>
                </c:pt>
                <c:pt idx="8566">
                  <c:v>24.630000000000003</c:v>
                </c:pt>
                <c:pt idx="8567">
                  <c:v>24.5</c:v>
                </c:pt>
                <c:pt idx="8568">
                  <c:v>24.259999999999998</c:v>
                </c:pt>
                <c:pt idx="8569">
                  <c:v>24.34</c:v>
                </c:pt>
                <c:pt idx="8570">
                  <c:v>24.58</c:v>
                </c:pt>
                <c:pt idx="8571">
                  <c:v>24.27</c:v>
                </c:pt>
                <c:pt idx="8572">
                  <c:v>24.1</c:v>
                </c:pt>
                <c:pt idx="8573">
                  <c:v>24</c:v>
                </c:pt>
                <c:pt idx="8574">
                  <c:v>24</c:v>
                </c:pt>
                <c:pt idx="8575">
                  <c:v>23.99</c:v>
                </c:pt>
                <c:pt idx="8576">
                  <c:v>23.87</c:v>
                </c:pt>
                <c:pt idx="8577">
                  <c:v>23.939999999999998</c:v>
                </c:pt>
                <c:pt idx="8578">
                  <c:v>23.87</c:v>
                </c:pt>
                <c:pt idx="8579">
                  <c:v>23.8</c:v>
                </c:pt>
                <c:pt idx="8580">
                  <c:v>23.85</c:v>
                </c:pt>
                <c:pt idx="8581">
                  <c:v>23.73</c:v>
                </c:pt>
                <c:pt idx="8582">
                  <c:v>23.7</c:v>
                </c:pt>
                <c:pt idx="8583">
                  <c:v>23.87</c:v>
                </c:pt>
                <c:pt idx="8584">
                  <c:v>23.959999999999997</c:v>
                </c:pt>
                <c:pt idx="8585">
                  <c:v>23.99</c:v>
                </c:pt>
                <c:pt idx="8586">
                  <c:v>23.959999999999997</c:v>
                </c:pt>
                <c:pt idx="8587">
                  <c:v>23.97</c:v>
                </c:pt>
                <c:pt idx="8588">
                  <c:v>24.12</c:v>
                </c:pt>
                <c:pt idx="8589">
                  <c:v>24.01</c:v>
                </c:pt>
                <c:pt idx="8590">
                  <c:v>23.99</c:v>
                </c:pt>
                <c:pt idx="8591">
                  <c:v>24</c:v>
                </c:pt>
                <c:pt idx="8592">
                  <c:v>24.01</c:v>
                </c:pt>
                <c:pt idx="8593">
                  <c:v>23.959999999999997</c:v>
                </c:pt>
                <c:pt idx="8594">
                  <c:v>23.779999999999998</c:v>
                </c:pt>
                <c:pt idx="8595">
                  <c:v>23.810000000000002</c:v>
                </c:pt>
                <c:pt idx="8596">
                  <c:v>23.91</c:v>
                </c:pt>
                <c:pt idx="8597">
                  <c:v>24</c:v>
                </c:pt>
                <c:pt idx="8598">
                  <c:v>24.23</c:v>
                </c:pt>
                <c:pt idx="8599">
                  <c:v>24.41</c:v>
                </c:pt>
                <c:pt idx="8600">
                  <c:v>24.53</c:v>
                </c:pt>
                <c:pt idx="8601">
                  <c:v>24.610000000000003</c:v>
                </c:pt>
                <c:pt idx="8602">
                  <c:v>24.41</c:v>
                </c:pt>
                <c:pt idx="8603">
                  <c:v>24.419999999999998</c:v>
                </c:pt>
                <c:pt idx="8604">
                  <c:v>24.35</c:v>
                </c:pt>
                <c:pt idx="8605">
                  <c:v>24.21</c:v>
                </c:pt>
                <c:pt idx="8606">
                  <c:v>24.41</c:v>
                </c:pt>
                <c:pt idx="8607">
                  <c:v>24.41</c:v>
                </c:pt>
                <c:pt idx="8608">
                  <c:v>24.37</c:v>
                </c:pt>
                <c:pt idx="8609">
                  <c:v>24.310000000000002</c:v>
                </c:pt>
                <c:pt idx="8610">
                  <c:v>24.34</c:v>
                </c:pt>
                <c:pt idx="8611">
                  <c:v>24.27</c:v>
                </c:pt>
                <c:pt idx="8612">
                  <c:v>24.439999999999998</c:v>
                </c:pt>
                <c:pt idx="8613">
                  <c:v>24.419999999999998</c:v>
                </c:pt>
                <c:pt idx="8614">
                  <c:v>24.110000000000003</c:v>
                </c:pt>
                <c:pt idx="8615">
                  <c:v>23.979999999999997</c:v>
                </c:pt>
                <c:pt idx="8616">
                  <c:v>24.09</c:v>
                </c:pt>
                <c:pt idx="8617">
                  <c:v>24.03</c:v>
                </c:pt>
                <c:pt idx="8618">
                  <c:v>24.110000000000003</c:v>
                </c:pt>
                <c:pt idx="8619">
                  <c:v>24.1</c:v>
                </c:pt>
                <c:pt idx="8620">
                  <c:v>23.979999999999997</c:v>
                </c:pt>
                <c:pt idx="8621">
                  <c:v>24.02</c:v>
                </c:pt>
                <c:pt idx="8622">
                  <c:v>24.130000000000003</c:v>
                </c:pt>
                <c:pt idx="8623">
                  <c:v>24.25</c:v>
                </c:pt>
                <c:pt idx="8624">
                  <c:v>24.4</c:v>
                </c:pt>
                <c:pt idx="8625">
                  <c:v>24.29</c:v>
                </c:pt>
                <c:pt idx="8626">
                  <c:v>24.29</c:v>
                </c:pt>
                <c:pt idx="8627">
                  <c:v>24.37</c:v>
                </c:pt>
                <c:pt idx="8628">
                  <c:v>24.130000000000003</c:v>
                </c:pt>
                <c:pt idx="8629">
                  <c:v>23.979999999999997</c:v>
                </c:pt>
                <c:pt idx="8630">
                  <c:v>24.27</c:v>
                </c:pt>
                <c:pt idx="8631">
                  <c:v>24.45</c:v>
                </c:pt>
                <c:pt idx="8632">
                  <c:v>24.49</c:v>
                </c:pt>
                <c:pt idx="8633">
                  <c:v>24.5</c:v>
                </c:pt>
                <c:pt idx="8634">
                  <c:v>24.35</c:v>
                </c:pt>
                <c:pt idx="8635">
                  <c:v>24.38</c:v>
                </c:pt>
                <c:pt idx="8636">
                  <c:v>24.259999999999998</c:v>
                </c:pt>
                <c:pt idx="8637">
                  <c:v>24.18</c:v>
                </c:pt>
                <c:pt idx="8638">
                  <c:v>24.01</c:v>
                </c:pt>
                <c:pt idx="8639">
                  <c:v>23.89</c:v>
                </c:pt>
                <c:pt idx="8640">
                  <c:v>23.87</c:v>
                </c:pt>
                <c:pt idx="8641">
                  <c:v>23.979999999999997</c:v>
                </c:pt>
                <c:pt idx="8642">
                  <c:v>24</c:v>
                </c:pt>
                <c:pt idx="8643">
                  <c:v>23.87</c:v>
                </c:pt>
                <c:pt idx="8644">
                  <c:v>23.89</c:v>
                </c:pt>
                <c:pt idx="8645">
                  <c:v>23.82</c:v>
                </c:pt>
                <c:pt idx="8646">
                  <c:v>23.68</c:v>
                </c:pt>
                <c:pt idx="8647">
                  <c:v>23.71</c:v>
                </c:pt>
                <c:pt idx="8648">
                  <c:v>23.72</c:v>
                </c:pt>
                <c:pt idx="8649">
                  <c:v>23.66</c:v>
                </c:pt>
                <c:pt idx="8650">
                  <c:v>23.68</c:v>
                </c:pt>
                <c:pt idx="8651">
                  <c:v>23.51</c:v>
                </c:pt>
                <c:pt idx="8652">
                  <c:v>23.64</c:v>
                </c:pt>
                <c:pt idx="8653">
                  <c:v>23.810000000000002</c:v>
                </c:pt>
                <c:pt idx="8654">
                  <c:v>23.979999999999997</c:v>
                </c:pt>
                <c:pt idx="8655">
                  <c:v>23.9</c:v>
                </c:pt>
                <c:pt idx="8656">
                  <c:v>23.75</c:v>
                </c:pt>
                <c:pt idx="8657">
                  <c:v>23.49</c:v>
                </c:pt>
                <c:pt idx="8658">
                  <c:v>23.56</c:v>
                </c:pt>
                <c:pt idx="8659">
                  <c:v>23.59</c:v>
                </c:pt>
                <c:pt idx="8660">
                  <c:v>23.74</c:v>
                </c:pt>
                <c:pt idx="8661">
                  <c:v>23.830000000000002</c:v>
                </c:pt>
                <c:pt idx="8662">
                  <c:v>24.110000000000003</c:v>
                </c:pt>
                <c:pt idx="8663">
                  <c:v>23.919999999999998</c:v>
                </c:pt>
                <c:pt idx="8664">
                  <c:v>23.919999999999998</c:v>
                </c:pt>
                <c:pt idx="8665">
                  <c:v>24.150000000000002</c:v>
                </c:pt>
                <c:pt idx="8666">
                  <c:v>24.09</c:v>
                </c:pt>
                <c:pt idx="8667">
                  <c:v>23.959999999999997</c:v>
                </c:pt>
                <c:pt idx="8668">
                  <c:v>23.45</c:v>
                </c:pt>
                <c:pt idx="8669">
                  <c:v>23.56</c:v>
                </c:pt>
                <c:pt idx="8670">
                  <c:v>23.58</c:v>
                </c:pt>
                <c:pt idx="8671">
                  <c:v>23.650000000000002</c:v>
                </c:pt>
                <c:pt idx="8672">
                  <c:v>23.85</c:v>
                </c:pt>
                <c:pt idx="8673">
                  <c:v>23.810000000000002</c:v>
                </c:pt>
                <c:pt idx="8674">
                  <c:v>23.86</c:v>
                </c:pt>
                <c:pt idx="8675">
                  <c:v>23.72</c:v>
                </c:pt>
                <c:pt idx="8676">
                  <c:v>23.73</c:v>
                </c:pt>
                <c:pt idx="8677">
                  <c:v>23.830000000000002</c:v>
                </c:pt>
                <c:pt idx="8678">
                  <c:v>23.88</c:v>
                </c:pt>
                <c:pt idx="8679">
                  <c:v>23.43</c:v>
                </c:pt>
                <c:pt idx="8680">
                  <c:v>23.35</c:v>
                </c:pt>
                <c:pt idx="8681">
                  <c:v>23.38</c:v>
                </c:pt>
                <c:pt idx="8682">
                  <c:v>23.43</c:v>
                </c:pt>
                <c:pt idx="8683">
                  <c:v>23.66</c:v>
                </c:pt>
                <c:pt idx="8684">
                  <c:v>23.630000000000003</c:v>
                </c:pt>
                <c:pt idx="8685">
                  <c:v>23.8</c:v>
                </c:pt>
                <c:pt idx="8686">
                  <c:v>23.64</c:v>
                </c:pt>
                <c:pt idx="8687">
                  <c:v>23.57</c:v>
                </c:pt>
                <c:pt idx="8688">
                  <c:v>23.56</c:v>
                </c:pt>
                <c:pt idx="8689">
                  <c:v>23.88</c:v>
                </c:pt>
                <c:pt idx="8690">
                  <c:v>24.02</c:v>
                </c:pt>
                <c:pt idx="8691">
                  <c:v>24</c:v>
                </c:pt>
                <c:pt idx="8692">
                  <c:v>23.86</c:v>
                </c:pt>
                <c:pt idx="8693">
                  <c:v>23.830000000000002</c:v>
                </c:pt>
                <c:pt idx="8694">
                  <c:v>23.79</c:v>
                </c:pt>
                <c:pt idx="8695">
                  <c:v>23.67</c:v>
                </c:pt>
                <c:pt idx="8696">
                  <c:v>23.630000000000003</c:v>
                </c:pt>
                <c:pt idx="8697">
                  <c:v>23.630000000000003</c:v>
                </c:pt>
                <c:pt idx="8698">
                  <c:v>23.77</c:v>
                </c:pt>
                <c:pt idx="8699">
                  <c:v>23.88</c:v>
                </c:pt>
                <c:pt idx="8700">
                  <c:v>23.95</c:v>
                </c:pt>
                <c:pt idx="8701">
                  <c:v>24.18</c:v>
                </c:pt>
                <c:pt idx="8702">
                  <c:v>24.34</c:v>
                </c:pt>
                <c:pt idx="8703">
                  <c:v>24.41</c:v>
                </c:pt>
                <c:pt idx="8704">
                  <c:v>24.419999999999998</c:v>
                </c:pt>
                <c:pt idx="8705">
                  <c:v>24.279999999999998</c:v>
                </c:pt>
                <c:pt idx="8706">
                  <c:v>24.39</c:v>
                </c:pt>
                <c:pt idx="8707">
                  <c:v>24.43</c:v>
                </c:pt>
                <c:pt idx="8708">
                  <c:v>24.38</c:v>
                </c:pt>
                <c:pt idx="8709">
                  <c:v>24.19</c:v>
                </c:pt>
                <c:pt idx="8710">
                  <c:v>24.18</c:v>
                </c:pt>
                <c:pt idx="8711">
                  <c:v>24.150000000000002</c:v>
                </c:pt>
                <c:pt idx="8712">
                  <c:v>24.2</c:v>
                </c:pt>
                <c:pt idx="8713">
                  <c:v>24.1</c:v>
                </c:pt>
                <c:pt idx="8714">
                  <c:v>24.24</c:v>
                </c:pt>
                <c:pt idx="8715">
                  <c:v>24.09</c:v>
                </c:pt>
                <c:pt idx="8716">
                  <c:v>24.14</c:v>
                </c:pt>
                <c:pt idx="8717">
                  <c:v>23.95</c:v>
                </c:pt>
                <c:pt idx="8718">
                  <c:v>24.259999999999998</c:v>
                </c:pt>
                <c:pt idx="8719">
                  <c:v>24.310000000000002</c:v>
                </c:pt>
                <c:pt idx="8720">
                  <c:v>24.16</c:v>
                </c:pt>
                <c:pt idx="8721">
                  <c:v>24.03</c:v>
                </c:pt>
                <c:pt idx="8722">
                  <c:v>23.95</c:v>
                </c:pt>
                <c:pt idx="8723">
                  <c:v>23.85</c:v>
                </c:pt>
                <c:pt idx="8724">
                  <c:v>23.86</c:v>
                </c:pt>
                <c:pt idx="8725">
                  <c:v>23.7</c:v>
                </c:pt>
                <c:pt idx="8726">
                  <c:v>24.43</c:v>
                </c:pt>
                <c:pt idx="8727">
                  <c:v>24.3</c:v>
                </c:pt>
                <c:pt idx="8728">
                  <c:v>24.22</c:v>
                </c:pt>
                <c:pt idx="8729">
                  <c:v>24.259999999999998</c:v>
                </c:pt>
                <c:pt idx="8730">
                  <c:v>24.38</c:v>
                </c:pt>
                <c:pt idx="8731">
                  <c:v>24.43</c:v>
                </c:pt>
                <c:pt idx="8732">
                  <c:v>24.49</c:v>
                </c:pt>
                <c:pt idx="8733">
                  <c:v>24.47</c:v>
                </c:pt>
                <c:pt idx="8734">
                  <c:v>24.479999999999997</c:v>
                </c:pt>
                <c:pt idx="8735">
                  <c:v>24.34</c:v>
                </c:pt>
                <c:pt idx="8736">
                  <c:v>24.19</c:v>
                </c:pt>
                <c:pt idx="8737">
                  <c:v>24.279999999999998</c:v>
                </c:pt>
                <c:pt idx="8738">
                  <c:v>24.38</c:v>
                </c:pt>
                <c:pt idx="8739">
                  <c:v>24.3</c:v>
                </c:pt>
                <c:pt idx="8740">
                  <c:v>24.18</c:v>
                </c:pt>
                <c:pt idx="8741">
                  <c:v>24.16</c:v>
                </c:pt>
                <c:pt idx="8742">
                  <c:v>24.130000000000003</c:v>
                </c:pt>
                <c:pt idx="8743">
                  <c:v>24.21</c:v>
                </c:pt>
                <c:pt idx="8744">
                  <c:v>24.02</c:v>
                </c:pt>
                <c:pt idx="8745">
                  <c:v>23.79</c:v>
                </c:pt>
                <c:pt idx="8746">
                  <c:v>23.82</c:v>
                </c:pt>
                <c:pt idx="8747">
                  <c:v>23.830000000000002</c:v>
                </c:pt>
                <c:pt idx="8748">
                  <c:v>23.9</c:v>
                </c:pt>
                <c:pt idx="8749">
                  <c:v>23.759999999999998</c:v>
                </c:pt>
                <c:pt idx="8750">
                  <c:v>23.8</c:v>
                </c:pt>
                <c:pt idx="8751">
                  <c:v>23.73</c:v>
                </c:pt>
                <c:pt idx="8752">
                  <c:v>23.89</c:v>
                </c:pt>
                <c:pt idx="8753">
                  <c:v>23.89</c:v>
                </c:pt>
                <c:pt idx="8754">
                  <c:v>23.8</c:v>
                </c:pt>
                <c:pt idx="8755">
                  <c:v>23.82</c:v>
                </c:pt>
                <c:pt idx="8756">
                  <c:v>23.91</c:v>
                </c:pt>
                <c:pt idx="8757">
                  <c:v>23.8</c:v>
                </c:pt>
                <c:pt idx="8758">
                  <c:v>23.959999999999997</c:v>
                </c:pt>
                <c:pt idx="8759">
                  <c:v>24.110000000000003</c:v>
                </c:pt>
                <c:pt idx="8760">
                  <c:v>24.330000000000002</c:v>
                </c:pt>
                <c:pt idx="8761">
                  <c:v>24.419999999999998</c:v>
                </c:pt>
                <c:pt idx="8762">
                  <c:v>24.29</c:v>
                </c:pt>
                <c:pt idx="8763">
                  <c:v>24.439999999999998</c:v>
                </c:pt>
                <c:pt idx="8764">
                  <c:v>24.35</c:v>
                </c:pt>
                <c:pt idx="8765">
                  <c:v>24.130000000000003</c:v>
                </c:pt>
                <c:pt idx="8766">
                  <c:v>23.95</c:v>
                </c:pt>
                <c:pt idx="8767">
                  <c:v>23.86</c:v>
                </c:pt>
                <c:pt idx="8768">
                  <c:v>23.74</c:v>
                </c:pt>
                <c:pt idx="8769">
                  <c:v>23.610000000000003</c:v>
                </c:pt>
                <c:pt idx="8770">
                  <c:v>23.64</c:v>
                </c:pt>
                <c:pt idx="8771">
                  <c:v>23.650000000000002</c:v>
                </c:pt>
                <c:pt idx="8772">
                  <c:v>23.73</c:v>
                </c:pt>
                <c:pt idx="8773">
                  <c:v>23.93</c:v>
                </c:pt>
                <c:pt idx="8774">
                  <c:v>23.610000000000003</c:v>
                </c:pt>
                <c:pt idx="8775">
                  <c:v>23.77</c:v>
                </c:pt>
                <c:pt idx="8776">
                  <c:v>23.959999999999997</c:v>
                </c:pt>
                <c:pt idx="8777">
                  <c:v>24.01</c:v>
                </c:pt>
                <c:pt idx="8778">
                  <c:v>24.07</c:v>
                </c:pt>
                <c:pt idx="8779">
                  <c:v>24.09</c:v>
                </c:pt>
                <c:pt idx="8780">
                  <c:v>24.3</c:v>
                </c:pt>
                <c:pt idx="8781">
                  <c:v>24.04</c:v>
                </c:pt>
                <c:pt idx="8782">
                  <c:v>23.87</c:v>
                </c:pt>
                <c:pt idx="8783">
                  <c:v>23.7</c:v>
                </c:pt>
                <c:pt idx="8784">
                  <c:v>23.72</c:v>
                </c:pt>
                <c:pt idx="8785">
                  <c:v>23.419999999999998</c:v>
                </c:pt>
                <c:pt idx="8786">
                  <c:v>23.59</c:v>
                </c:pt>
                <c:pt idx="8787">
                  <c:v>23.650000000000002</c:v>
                </c:pt>
                <c:pt idx="8788">
                  <c:v>23.68</c:v>
                </c:pt>
                <c:pt idx="8789">
                  <c:v>23.57</c:v>
                </c:pt>
                <c:pt idx="8790">
                  <c:v>23.58</c:v>
                </c:pt>
                <c:pt idx="8791">
                  <c:v>23.72</c:v>
                </c:pt>
                <c:pt idx="8792">
                  <c:v>23.919999999999998</c:v>
                </c:pt>
                <c:pt idx="8793">
                  <c:v>24.04</c:v>
                </c:pt>
                <c:pt idx="8794">
                  <c:v>24.150000000000002</c:v>
                </c:pt>
                <c:pt idx="8795">
                  <c:v>24.22</c:v>
                </c:pt>
                <c:pt idx="8796">
                  <c:v>24.38</c:v>
                </c:pt>
                <c:pt idx="8797">
                  <c:v>24.27</c:v>
                </c:pt>
                <c:pt idx="8798">
                  <c:v>24.08</c:v>
                </c:pt>
                <c:pt idx="8799">
                  <c:v>24.19</c:v>
                </c:pt>
                <c:pt idx="8800">
                  <c:v>24.03</c:v>
                </c:pt>
                <c:pt idx="8801">
                  <c:v>24.150000000000002</c:v>
                </c:pt>
                <c:pt idx="8802">
                  <c:v>24.279999999999998</c:v>
                </c:pt>
                <c:pt idx="8803">
                  <c:v>24.32</c:v>
                </c:pt>
                <c:pt idx="8804">
                  <c:v>24.04</c:v>
                </c:pt>
                <c:pt idx="8805">
                  <c:v>24.06</c:v>
                </c:pt>
                <c:pt idx="8806">
                  <c:v>23.95</c:v>
                </c:pt>
                <c:pt idx="8807">
                  <c:v>23.810000000000002</c:v>
                </c:pt>
                <c:pt idx="8808">
                  <c:v>23.86</c:v>
                </c:pt>
                <c:pt idx="8809">
                  <c:v>23.95</c:v>
                </c:pt>
                <c:pt idx="8810">
                  <c:v>24.14</c:v>
                </c:pt>
                <c:pt idx="8811">
                  <c:v>23.779999999999998</c:v>
                </c:pt>
                <c:pt idx="8812">
                  <c:v>23.67</c:v>
                </c:pt>
                <c:pt idx="8813">
                  <c:v>23.82</c:v>
                </c:pt>
                <c:pt idx="8814">
                  <c:v>23.88</c:v>
                </c:pt>
                <c:pt idx="8815">
                  <c:v>23.97</c:v>
                </c:pt>
                <c:pt idx="8816">
                  <c:v>23.89</c:v>
                </c:pt>
                <c:pt idx="8817">
                  <c:v>23.72</c:v>
                </c:pt>
                <c:pt idx="8818">
                  <c:v>23.459999999999997</c:v>
                </c:pt>
                <c:pt idx="8819">
                  <c:v>23.6</c:v>
                </c:pt>
                <c:pt idx="8820">
                  <c:v>23.75</c:v>
                </c:pt>
                <c:pt idx="8821">
                  <c:v>23.939999999999998</c:v>
                </c:pt>
                <c:pt idx="8822">
                  <c:v>24</c:v>
                </c:pt>
                <c:pt idx="8823">
                  <c:v>23.99</c:v>
                </c:pt>
                <c:pt idx="8824">
                  <c:v>24</c:v>
                </c:pt>
                <c:pt idx="8825">
                  <c:v>24.02</c:v>
                </c:pt>
                <c:pt idx="8826">
                  <c:v>24.29</c:v>
                </c:pt>
                <c:pt idx="8827">
                  <c:v>24.5</c:v>
                </c:pt>
                <c:pt idx="8828">
                  <c:v>24.51</c:v>
                </c:pt>
                <c:pt idx="8829">
                  <c:v>24.51</c:v>
                </c:pt>
                <c:pt idx="8830">
                  <c:v>24.45</c:v>
                </c:pt>
                <c:pt idx="8831">
                  <c:v>24.279999999999998</c:v>
                </c:pt>
                <c:pt idx="8832">
                  <c:v>24.130000000000003</c:v>
                </c:pt>
                <c:pt idx="8833">
                  <c:v>24.39</c:v>
                </c:pt>
                <c:pt idx="8834">
                  <c:v>24.55</c:v>
                </c:pt>
                <c:pt idx="8835">
                  <c:v>24.56</c:v>
                </c:pt>
                <c:pt idx="8836">
                  <c:v>24.56</c:v>
                </c:pt>
                <c:pt idx="8837">
                  <c:v>24.59</c:v>
                </c:pt>
                <c:pt idx="8838">
                  <c:v>24.6</c:v>
                </c:pt>
                <c:pt idx="8839">
                  <c:v>24.71</c:v>
                </c:pt>
                <c:pt idx="8840">
                  <c:v>24.66</c:v>
                </c:pt>
                <c:pt idx="8841">
                  <c:v>24.54</c:v>
                </c:pt>
                <c:pt idx="8842">
                  <c:v>24.54</c:v>
                </c:pt>
                <c:pt idx="8843">
                  <c:v>24.310000000000002</c:v>
                </c:pt>
                <c:pt idx="8844">
                  <c:v>24.130000000000003</c:v>
                </c:pt>
                <c:pt idx="8845">
                  <c:v>24.310000000000002</c:v>
                </c:pt>
                <c:pt idx="8846">
                  <c:v>24.330000000000002</c:v>
                </c:pt>
                <c:pt idx="8847">
                  <c:v>24.49</c:v>
                </c:pt>
                <c:pt idx="8848">
                  <c:v>24.330000000000002</c:v>
                </c:pt>
                <c:pt idx="8849">
                  <c:v>24.45</c:v>
                </c:pt>
                <c:pt idx="8850">
                  <c:v>24.459999999999997</c:v>
                </c:pt>
                <c:pt idx="8851">
                  <c:v>24.52</c:v>
                </c:pt>
                <c:pt idx="8852">
                  <c:v>24.7</c:v>
                </c:pt>
                <c:pt idx="8853">
                  <c:v>24.75</c:v>
                </c:pt>
                <c:pt idx="8854">
                  <c:v>24.779999999999998</c:v>
                </c:pt>
                <c:pt idx="8855">
                  <c:v>24.72</c:v>
                </c:pt>
                <c:pt idx="8856">
                  <c:v>24.82</c:v>
                </c:pt>
                <c:pt idx="8857">
                  <c:v>24.64</c:v>
                </c:pt>
                <c:pt idx="8858">
                  <c:v>24.43</c:v>
                </c:pt>
                <c:pt idx="8859">
                  <c:v>24.4</c:v>
                </c:pt>
                <c:pt idx="8860">
                  <c:v>24.14</c:v>
                </c:pt>
                <c:pt idx="8861">
                  <c:v>24.12</c:v>
                </c:pt>
                <c:pt idx="8862">
                  <c:v>24.23</c:v>
                </c:pt>
                <c:pt idx="8863">
                  <c:v>24.21</c:v>
                </c:pt>
                <c:pt idx="8864">
                  <c:v>24.02</c:v>
                </c:pt>
                <c:pt idx="8865">
                  <c:v>23.82</c:v>
                </c:pt>
                <c:pt idx="8866">
                  <c:v>23.610000000000003</c:v>
                </c:pt>
                <c:pt idx="8867">
                  <c:v>23.52</c:v>
                </c:pt>
                <c:pt idx="8868">
                  <c:v>23.55</c:v>
                </c:pt>
                <c:pt idx="8869">
                  <c:v>23.49</c:v>
                </c:pt>
                <c:pt idx="8870">
                  <c:v>23.610000000000003</c:v>
                </c:pt>
                <c:pt idx="8871">
                  <c:v>23.779999999999998</c:v>
                </c:pt>
                <c:pt idx="8872">
                  <c:v>23.74</c:v>
                </c:pt>
                <c:pt idx="8873">
                  <c:v>23.75</c:v>
                </c:pt>
                <c:pt idx="8874">
                  <c:v>24.03</c:v>
                </c:pt>
                <c:pt idx="8875">
                  <c:v>24.150000000000002</c:v>
                </c:pt>
                <c:pt idx="8876">
                  <c:v>24.22</c:v>
                </c:pt>
                <c:pt idx="8877">
                  <c:v>24.19</c:v>
                </c:pt>
                <c:pt idx="8878">
                  <c:v>24.19</c:v>
                </c:pt>
                <c:pt idx="8879">
                  <c:v>24.07</c:v>
                </c:pt>
                <c:pt idx="8880">
                  <c:v>24.16</c:v>
                </c:pt>
                <c:pt idx="8881">
                  <c:v>24.22</c:v>
                </c:pt>
                <c:pt idx="8882">
                  <c:v>24.16</c:v>
                </c:pt>
                <c:pt idx="8883">
                  <c:v>24.02</c:v>
                </c:pt>
                <c:pt idx="8884">
                  <c:v>23.88</c:v>
                </c:pt>
                <c:pt idx="8885">
                  <c:v>23.979999999999997</c:v>
                </c:pt>
                <c:pt idx="8886">
                  <c:v>24.09</c:v>
                </c:pt>
                <c:pt idx="8887">
                  <c:v>24.14</c:v>
                </c:pt>
                <c:pt idx="8888">
                  <c:v>23.979999999999997</c:v>
                </c:pt>
                <c:pt idx="8889">
                  <c:v>24.01</c:v>
                </c:pt>
                <c:pt idx="8890">
                  <c:v>23.99</c:v>
                </c:pt>
                <c:pt idx="8891">
                  <c:v>23.99</c:v>
                </c:pt>
                <c:pt idx="8892">
                  <c:v>23.77</c:v>
                </c:pt>
                <c:pt idx="8893">
                  <c:v>23.72</c:v>
                </c:pt>
                <c:pt idx="8894">
                  <c:v>23.74</c:v>
                </c:pt>
                <c:pt idx="8895">
                  <c:v>23.72</c:v>
                </c:pt>
                <c:pt idx="8896">
                  <c:v>23.73</c:v>
                </c:pt>
                <c:pt idx="8897">
                  <c:v>23.919999999999998</c:v>
                </c:pt>
                <c:pt idx="8898">
                  <c:v>24.18</c:v>
                </c:pt>
                <c:pt idx="8899">
                  <c:v>24.39</c:v>
                </c:pt>
                <c:pt idx="8900">
                  <c:v>24.34</c:v>
                </c:pt>
                <c:pt idx="8901">
                  <c:v>24.150000000000002</c:v>
                </c:pt>
                <c:pt idx="8902">
                  <c:v>23.959999999999997</c:v>
                </c:pt>
                <c:pt idx="8903">
                  <c:v>23.979999999999997</c:v>
                </c:pt>
                <c:pt idx="8904">
                  <c:v>24.07</c:v>
                </c:pt>
                <c:pt idx="8905">
                  <c:v>24.06</c:v>
                </c:pt>
                <c:pt idx="8906">
                  <c:v>24.18</c:v>
                </c:pt>
                <c:pt idx="8907">
                  <c:v>24.25</c:v>
                </c:pt>
                <c:pt idx="8908">
                  <c:v>24.32</c:v>
                </c:pt>
                <c:pt idx="8909">
                  <c:v>24.24</c:v>
                </c:pt>
                <c:pt idx="8910">
                  <c:v>24.1</c:v>
                </c:pt>
                <c:pt idx="8911">
                  <c:v>24.1</c:v>
                </c:pt>
                <c:pt idx="8912">
                  <c:v>23.939999999999998</c:v>
                </c:pt>
                <c:pt idx="8913">
                  <c:v>23.88</c:v>
                </c:pt>
                <c:pt idx="8914">
                  <c:v>23.810000000000002</c:v>
                </c:pt>
                <c:pt idx="8915">
                  <c:v>23.74</c:v>
                </c:pt>
                <c:pt idx="8916">
                  <c:v>23.830000000000002</c:v>
                </c:pt>
                <c:pt idx="8917">
                  <c:v>23.979999999999997</c:v>
                </c:pt>
                <c:pt idx="8918">
                  <c:v>23.9</c:v>
                </c:pt>
                <c:pt idx="8919">
                  <c:v>24.110000000000003</c:v>
                </c:pt>
                <c:pt idx="8920">
                  <c:v>24.14</c:v>
                </c:pt>
                <c:pt idx="8921">
                  <c:v>24.04</c:v>
                </c:pt>
                <c:pt idx="8922">
                  <c:v>23.86</c:v>
                </c:pt>
                <c:pt idx="8923">
                  <c:v>23.79</c:v>
                </c:pt>
                <c:pt idx="8924">
                  <c:v>23.7</c:v>
                </c:pt>
                <c:pt idx="8925">
                  <c:v>23.8</c:v>
                </c:pt>
                <c:pt idx="8926">
                  <c:v>23.71</c:v>
                </c:pt>
                <c:pt idx="8927">
                  <c:v>23.630000000000003</c:v>
                </c:pt>
                <c:pt idx="8928">
                  <c:v>23.66</c:v>
                </c:pt>
                <c:pt idx="8929">
                  <c:v>23.8</c:v>
                </c:pt>
                <c:pt idx="8930">
                  <c:v>23.79</c:v>
                </c:pt>
                <c:pt idx="8931">
                  <c:v>23.75</c:v>
                </c:pt>
                <c:pt idx="8932">
                  <c:v>23.830000000000002</c:v>
                </c:pt>
                <c:pt idx="8933">
                  <c:v>23.87</c:v>
                </c:pt>
                <c:pt idx="8934">
                  <c:v>24.23</c:v>
                </c:pt>
                <c:pt idx="8935">
                  <c:v>24.35</c:v>
                </c:pt>
                <c:pt idx="8936">
                  <c:v>24.37</c:v>
                </c:pt>
                <c:pt idx="8937">
                  <c:v>24.06</c:v>
                </c:pt>
                <c:pt idx="8938">
                  <c:v>24.12</c:v>
                </c:pt>
                <c:pt idx="8939">
                  <c:v>24.25</c:v>
                </c:pt>
                <c:pt idx="8940">
                  <c:v>24.38</c:v>
                </c:pt>
                <c:pt idx="8941">
                  <c:v>24.439999999999998</c:v>
                </c:pt>
                <c:pt idx="8942">
                  <c:v>24.41</c:v>
                </c:pt>
                <c:pt idx="8943">
                  <c:v>24.2</c:v>
                </c:pt>
                <c:pt idx="8944">
                  <c:v>24.06</c:v>
                </c:pt>
                <c:pt idx="8945">
                  <c:v>24.04</c:v>
                </c:pt>
                <c:pt idx="8946">
                  <c:v>24.110000000000003</c:v>
                </c:pt>
                <c:pt idx="8947">
                  <c:v>24.22</c:v>
                </c:pt>
                <c:pt idx="8948">
                  <c:v>24.1</c:v>
                </c:pt>
                <c:pt idx="8949">
                  <c:v>24.06</c:v>
                </c:pt>
                <c:pt idx="8950">
                  <c:v>23.939999999999998</c:v>
                </c:pt>
                <c:pt idx="8951">
                  <c:v>24.03</c:v>
                </c:pt>
                <c:pt idx="8952">
                  <c:v>24.35</c:v>
                </c:pt>
                <c:pt idx="8953">
                  <c:v>24.459999999999997</c:v>
                </c:pt>
                <c:pt idx="8954">
                  <c:v>24.37</c:v>
                </c:pt>
                <c:pt idx="8955">
                  <c:v>24.22</c:v>
                </c:pt>
                <c:pt idx="8956">
                  <c:v>24.27</c:v>
                </c:pt>
                <c:pt idx="8957">
                  <c:v>24.2</c:v>
                </c:pt>
                <c:pt idx="8958">
                  <c:v>24.23</c:v>
                </c:pt>
                <c:pt idx="8959">
                  <c:v>24.23</c:v>
                </c:pt>
                <c:pt idx="8960">
                  <c:v>24.09</c:v>
                </c:pt>
                <c:pt idx="8961">
                  <c:v>24.2</c:v>
                </c:pt>
                <c:pt idx="8962">
                  <c:v>24.09</c:v>
                </c:pt>
                <c:pt idx="8963">
                  <c:v>24.2</c:v>
                </c:pt>
                <c:pt idx="8964">
                  <c:v>24.29</c:v>
                </c:pt>
                <c:pt idx="8965">
                  <c:v>24.07</c:v>
                </c:pt>
                <c:pt idx="8966">
                  <c:v>24.18</c:v>
                </c:pt>
                <c:pt idx="8967">
                  <c:v>24.330000000000002</c:v>
                </c:pt>
                <c:pt idx="8968">
                  <c:v>24.45</c:v>
                </c:pt>
                <c:pt idx="8969">
                  <c:v>24.419999999999998</c:v>
                </c:pt>
                <c:pt idx="8970">
                  <c:v>24.38</c:v>
                </c:pt>
                <c:pt idx="8971">
                  <c:v>24.330000000000002</c:v>
                </c:pt>
                <c:pt idx="8972">
                  <c:v>24.57</c:v>
                </c:pt>
                <c:pt idx="8973">
                  <c:v>24.650000000000002</c:v>
                </c:pt>
                <c:pt idx="8974">
                  <c:v>24.41</c:v>
                </c:pt>
                <c:pt idx="8975">
                  <c:v>24.37</c:v>
                </c:pt>
                <c:pt idx="8976">
                  <c:v>24.51</c:v>
                </c:pt>
                <c:pt idx="8977">
                  <c:v>24.64</c:v>
                </c:pt>
                <c:pt idx="8978">
                  <c:v>24.479999999999997</c:v>
                </c:pt>
                <c:pt idx="8979">
                  <c:v>24.51</c:v>
                </c:pt>
                <c:pt idx="8980">
                  <c:v>24.36</c:v>
                </c:pt>
                <c:pt idx="8981">
                  <c:v>24.150000000000002</c:v>
                </c:pt>
                <c:pt idx="8982">
                  <c:v>24.08</c:v>
                </c:pt>
                <c:pt idx="8983">
                  <c:v>24.04</c:v>
                </c:pt>
                <c:pt idx="8984">
                  <c:v>23.91</c:v>
                </c:pt>
                <c:pt idx="8985">
                  <c:v>23.419999999999998</c:v>
                </c:pt>
                <c:pt idx="8986">
                  <c:v>23.51</c:v>
                </c:pt>
                <c:pt idx="8987">
                  <c:v>23.630000000000003</c:v>
                </c:pt>
                <c:pt idx="8988">
                  <c:v>24.06</c:v>
                </c:pt>
                <c:pt idx="8989">
                  <c:v>23.82</c:v>
                </c:pt>
                <c:pt idx="8990">
                  <c:v>23.85</c:v>
                </c:pt>
                <c:pt idx="8991">
                  <c:v>23.959999999999997</c:v>
                </c:pt>
                <c:pt idx="8992">
                  <c:v>23.77</c:v>
                </c:pt>
                <c:pt idx="8993">
                  <c:v>23.75</c:v>
                </c:pt>
                <c:pt idx="8994">
                  <c:v>23.77</c:v>
                </c:pt>
                <c:pt idx="8995">
                  <c:v>24.01</c:v>
                </c:pt>
                <c:pt idx="8996">
                  <c:v>24.1</c:v>
                </c:pt>
                <c:pt idx="8997">
                  <c:v>24.18</c:v>
                </c:pt>
                <c:pt idx="8998">
                  <c:v>24.110000000000003</c:v>
                </c:pt>
                <c:pt idx="8999">
                  <c:v>24.150000000000002</c:v>
                </c:pt>
                <c:pt idx="9000">
                  <c:v>24.3</c:v>
                </c:pt>
                <c:pt idx="9001">
                  <c:v>24.310000000000002</c:v>
                </c:pt>
                <c:pt idx="9002">
                  <c:v>24.310000000000002</c:v>
                </c:pt>
                <c:pt idx="9003">
                  <c:v>24.21</c:v>
                </c:pt>
                <c:pt idx="9004">
                  <c:v>24.130000000000003</c:v>
                </c:pt>
                <c:pt idx="9005">
                  <c:v>24.110000000000003</c:v>
                </c:pt>
                <c:pt idx="9006">
                  <c:v>24.439999999999998</c:v>
                </c:pt>
                <c:pt idx="9007">
                  <c:v>24.32</c:v>
                </c:pt>
                <c:pt idx="9008">
                  <c:v>24.47</c:v>
                </c:pt>
                <c:pt idx="9009">
                  <c:v>24.43</c:v>
                </c:pt>
                <c:pt idx="9010">
                  <c:v>24.4</c:v>
                </c:pt>
                <c:pt idx="9011">
                  <c:v>24.45</c:v>
                </c:pt>
                <c:pt idx="9012">
                  <c:v>24.56</c:v>
                </c:pt>
                <c:pt idx="9013">
                  <c:v>24.55</c:v>
                </c:pt>
                <c:pt idx="9014">
                  <c:v>24.279999999999998</c:v>
                </c:pt>
                <c:pt idx="9015">
                  <c:v>24.1</c:v>
                </c:pt>
                <c:pt idx="9016">
                  <c:v>24.110000000000003</c:v>
                </c:pt>
                <c:pt idx="9017">
                  <c:v>24.08</c:v>
                </c:pt>
                <c:pt idx="9018">
                  <c:v>24.24</c:v>
                </c:pt>
                <c:pt idx="9019">
                  <c:v>24.25</c:v>
                </c:pt>
                <c:pt idx="9020">
                  <c:v>24.32</c:v>
                </c:pt>
                <c:pt idx="9021">
                  <c:v>24.12</c:v>
                </c:pt>
                <c:pt idx="9022">
                  <c:v>24.110000000000003</c:v>
                </c:pt>
                <c:pt idx="9023">
                  <c:v>24.27</c:v>
                </c:pt>
                <c:pt idx="9024">
                  <c:v>24.51</c:v>
                </c:pt>
                <c:pt idx="9025">
                  <c:v>24.58</c:v>
                </c:pt>
                <c:pt idx="9026">
                  <c:v>24.2</c:v>
                </c:pt>
                <c:pt idx="9027">
                  <c:v>24.1</c:v>
                </c:pt>
                <c:pt idx="9028">
                  <c:v>24.03</c:v>
                </c:pt>
                <c:pt idx="9029">
                  <c:v>23.979999999999997</c:v>
                </c:pt>
                <c:pt idx="9030">
                  <c:v>24.110000000000003</c:v>
                </c:pt>
                <c:pt idx="9031">
                  <c:v>23.979999999999997</c:v>
                </c:pt>
                <c:pt idx="9032">
                  <c:v>23.86</c:v>
                </c:pt>
                <c:pt idx="9033">
                  <c:v>24.06</c:v>
                </c:pt>
                <c:pt idx="9034">
                  <c:v>23.99</c:v>
                </c:pt>
                <c:pt idx="9035">
                  <c:v>23.95</c:v>
                </c:pt>
                <c:pt idx="9036">
                  <c:v>24.07</c:v>
                </c:pt>
                <c:pt idx="9037">
                  <c:v>24.17</c:v>
                </c:pt>
                <c:pt idx="9038">
                  <c:v>24.12</c:v>
                </c:pt>
                <c:pt idx="9039">
                  <c:v>23.939999999999998</c:v>
                </c:pt>
                <c:pt idx="9040">
                  <c:v>23.89</c:v>
                </c:pt>
                <c:pt idx="9041">
                  <c:v>24.02</c:v>
                </c:pt>
                <c:pt idx="9042">
                  <c:v>24.110000000000003</c:v>
                </c:pt>
                <c:pt idx="9043">
                  <c:v>23.959999999999997</c:v>
                </c:pt>
                <c:pt idx="9044">
                  <c:v>24.06</c:v>
                </c:pt>
                <c:pt idx="9045">
                  <c:v>24.17</c:v>
                </c:pt>
                <c:pt idx="9046">
                  <c:v>24.03</c:v>
                </c:pt>
                <c:pt idx="9047">
                  <c:v>23.8</c:v>
                </c:pt>
                <c:pt idx="9048">
                  <c:v>23.8</c:v>
                </c:pt>
                <c:pt idx="9049">
                  <c:v>23.82</c:v>
                </c:pt>
                <c:pt idx="9050">
                  <c:v>23.939999999999998</c:v>
                </c:pt>
                <c:pt idx="9051">
                  <c:v>23.91</c:v>
                </c:pt>
                <c:pt idx="9052">
                  <c:v>23.93</c:v>
                </c:pt>
                <c:pt idx="9053">
                  <c:v>23.99</c:v>
                </c:pt>
                <c:pt idx="9054">
                  <c:v>24.259999999999998</c:v>
                </c:pt>
                <c:pt idx="9055">
                  <c:v>24.330000000000002</c:v>
                </c:pt>
                <c:pt idx="9056">
                  <c:v>24.22</c:v>
                </c:pt>
                <c:pt idx="9057">
                  <c:v>24.08</c:v>
                </c:pt>
                <c:pt idx="9058">
                  <c:v>24.02</c:v>
                </c:pt>
                <c:pt idx="9059">
                  <c:v>23.85</c:v>
                </c:pt>
                <c:pt idx="9060">
                  <c:v>23.979999999999997</c:v>
                </c:pt>
                <c:pt idx="9061">
                  <c:v>23.97</c:v>
                </c:pt>
                <c:pt idx="9062">
                  <c:v>23.979999999999997</c:v>
                </c:pt>
                <c:pt idx="9063">
                  <c:v>24.04</c:v>
                </c:pt>
                <c:pt idx="9064">
                  <c:v>23.810000000000002</c:v>
                </c:pt>
                <c:pt idx="9065">
                  <c:v>23.779999999999998</c:v>
                </c:pt>
                <c:pt idx="9066">
                  <c:v>23.8</c:v>
                </c:pt>
                <c:pt idx="9067">
                  <c:v>23.88</c:v>
                </c:pt>
                <c:pt idx="9068">
                  <c:v>23.75</c:v>
                </c:pt>
                <c:pt idx="9069">
                  <c:v>23.87</c:v>
                </c:pt>
                <c:pt idx="9070">
                  <c:v>23.88</c:v>
                </c:pt>
                <c:pt idx="9071">
                  <c:v>24.07</c:v>
                </c:pt>
                <c:pt idx="9072">
                  <c:v>24.24</c:v>
                </c:pt>
                <c:pt idx="9073">
                  <c:v>24.19</c:v>
                </c:pt>
                <c:pt idx="9074">
                  <c:v>23.9</c:v>
                </c:pt>
                <c:pt idx="9075">
                  <c:v>23.99</c:v>
                </c:pt>
                <c:pt idx="9076">
                  <c:v>24.22</c:v>
                </c:pt>
                <c:pt idx="9077">
                  <c:v>24.279999999999998</c:v>
                </c:pt>
                <c:pt idx="9078">
                  <c:v>24.17</c:v>
                </c:pt>
                <c:pt idx="9079">
                  <c:v>23.72</c:v>
                </c:pt>
                <c:pt idx="9080">
                  <c:v>23.6</c:v>
                </c:pt>
                <c:pt idx="9081">
                  <c:v>23.37</c:v>
                </c:pt>
                <c:pt idx="9082">
                  <c:v>23.2</c:v>
                </c:pt>
                <c:pt idx="9083">
                  <c:v>23.37</c:v>
                </c:pt>
                <c:pt idx="9084">
                  <c:v>23.6</c:v>
                </c:pt>
                <c:pt idx="9085">
                  <c:v>23.64</c:v>
                </c:pt>
                <c:pt idx="9086">
                  <c:v>23.64</c:v>
                </c:pt>
                <c:pt idx="9087">
                  <c:v>23.68</c:v>
                </c:pt>
                <c:pt idx="9088">
                  <c:v>23.85</c:v>
                </c:pt>
                <c:pt idx="9089">
                  <c:v>24.03</c:v>
                </c:pt>
                <c:pt idx="9090">
                  <c:v>24.130000000000003</c:v>
                </c:pt>
                <c:pt idx="9091">
                  <c:v>24.05</c:v>
                </c:pt>
                <c:pt idx="9092">
                  <c:v>24.17</c:v>
                </c:pt>
                <c:pt idx="9093">
                  <c:v>24.2</c:v>
                </c:pt>
                <c:pt idx="9094">
                  <c:v>24.279999999999998</c:v>
                </c:pt>
                <c:pt idx="9095">
                  <c:v>24.55</c:v>
                </c:pt>
                <c:pt idx="9096">
                  <c:v>24.5</c:v>
                </c:pt>
                <c:pt idx="9097">
                  <c:v>24.630000000000003</c:v>
                </c:pt>
                <c:pt idx="9098">
                  <c:v>24.62</c:v>
                </c:pt>
                <c:pt idx="9099">
                  <c:v>24.6</c:v>
                </c:pt>
                <c:pt idx="9100">
                  <c:v>24.71</c:v>
                </c:pt>
                <c:pt idx="9101">
                  <c:v>24.759999999999998</c:v>
                </c:pt>
                <c:pt idx="9102">
                  <c:v>24.759999999999998</c:v>
                </c:pt>
                <c:pt idx="9103">
                  <c:v>24.5</c:v>
                </c:pt>
                <c:pt idx="9104">
                  <c:v>24.21</c:v>
                </c:pt>
                <c:pt idx="9105">
                  <c:v>24.08</c:v>
                </c:pt>
                <c:pt idx="9106">
                  <c:v>24.17</c:v>
                </c:pt>
                <c:pt idx="9107">
                  <c:v>24.03</c:v>
                </c:pt>
                <c:pt idx="9108">
                  <c:v>24.03</c:v>
                </c:pt>
                <c:pt idx="9109">
                  <c:v>24.02</c:v>
                </c:pt>
                <c:pt idx="9110">
                  <c:v>23.97</c:v>
                </c:pt>
                <c:pt idx="9111">
                  <c:v>23.9</c:v>
                </c:pt>
                <c:pt idx="9112">
                  <c:v>23.979999999999997</c:v>
                </c:pt>
                <c:pt idx="9113">
                  <c:v>23.91</c:v>
                </c:pt>
                <c:pt idx="9114">
                  <c:v>23.87</c:v>
                </c:pt>
                <c:pt idx="9115">
                  <c:v>24.09</c:v>
                </c:pt>
                <c:pt idx="9116">
                  <c:v>24.03</c:v>
                </c:pt>
                <c:pt idx="9117">
                  <c:v>24.38</c:v>
                </c:pt>
                <c:pt idx="9118">
                  <c:v>24.5</c:v>
                </c:pt>
                <c:pt idx="9119">
                  <c:v>24.43</c:v>
                </c:pt>
                <c:pt idx="9120">
                  <c:v>24.35</c:v>
                </c:pt>
                <c:pt idx="9121">
                  <c:v>24.5</c:v>
                </c:pt>
                <c:pt idx="9122">
                  <c:v>24.58</c:v>
                </c:pt>
                <c:pt idx="9123">
                  <c:v>24.64</c:v>
                </c:pt>
                <c:pt idx="9124">
                  <c:v>24.630000000000003</c:v>
                </c:pt>
                <c:pt idx="9125">
                  <c:v>24.52</c:v>
                </c:pt>
                <c:pt idx="9126">
                  <c:v>24.41</c:v>
                </c:pt>
                <c:pt idx="9127">
                  <c:v>24.25</c:v>
                </c:pt>
                <c:pt idx="9128">
                  <c:v>24.35</c:v>
                </c:pt>
                <c:pt idx="9129">
                  <c:v>24.36</c:v>
                </c:pt>
                <c:pt idx="9130">
                  <c:v>24.259999999999998</c:v>
                </c:pt>
                <c:pt idx="9131">
                  <c:v>24.24</c:v>
                </c:pt>
                <c:pt idx="9132">
                  <c:v>24.24</c:v>
                </c:pt>
                <c:pt idx="9133">
                  <c:v>24.49</c:v>
                </c:pt>
                <c:pt idx="9134">
                  <c:v>24.37</c:v>
                </c:pt>
                <c:pt idx="9135">
                  <c:v>24.58</c:v>
                </c:pt>
                <c:pt idx="9136">
                  <c:v>24.66</c:v>
                </c:pt>
                <c:pt idx="9137">
                  <c:v>24.72</c:v>
                </c:pt>
                <c:pt idx="9138">
                  <c:v>24.57</c:v>
                </c:pt>
                <c:pt idx="9139">
                  <c:v>24.110000000000003</c:v>
                </c:pt>
                <c:pt idx="9140">
                  <c:v>23.87</c:v>
                </c:pt>
                <c:pt idx="9141">
                  <c:v>23.919999999999998</c:v>
                </c:pt>
                <c:pt idx="9142">
                  <c:v>23.77</c:v>
                </c:pt>
                <c:pt idx="9143">
                  <c:v>23.75</c:v>
                </c:pt>
                <c:pt idx="9144">
                  <c:v>23.630000000000003</c:v>
                </c:pt>
                <c:pt idx="9145">
                  <c:v>23.52</c:v>
                </c:pt>
                <c:pt idx="9146">
                  <c:v>23.62</c:v>
                </c:pt>
                <c:pt idx="9147">
                  <c:v>23.77</c:v>
                </c:pt>
                <c:pt idx="9148">
                  <c:v>24.05</c:v>
                </c:pt>
                <c:pt idx="9149">
                  <c:v>24.110000000000003</c:v>
                </c:pt>
                <c:pt idx="9150">
                  <c:v>23.97</c:v>
                </c:pt>
                <c:pt idx="9151">
                  <c:v>23.82</c:v>
                </c:pt>
                <c:pt idx="9152">
                  <c:v>24.12</c:v>
                </c:pt>
                <c:pt idx="9153">
                  <c:v>24.24</c:v>
                </c:pt>
                <c:pt idx="9154">
                  <c:v>24.34</c:v>
                </c:pt>
                <c:pt idx="9155">
                  <c:v>24.34</c:v>
                </c:pt>
                <c:pt idx="9156">
                  <c:v>24.330000000000002</c:v>
                </c:pt>
                <c:pt idx="9157">
                  <c:v>24.110000000000003</c:v>
                </c:pt>
                <c:pt idx="9158">
                  <c:v>23.95</c:v>
                </c:pt>
                <c:pt idx="9159">
                  <c:v>24.02</c:v>
                </c:pt>
                <c:pt idx="9160">
                  <c:v>23.919999999999998</c:v>
                </c:pt>
                <c:pt idx="9161">
                  <c:v>23.979999999999997</c:v>
                </c:pt>
                <c:pt idx="9162">
                  <c:v>23.93</c:v>
                </c:pt>
                <c:pt idx="9163">
                  <c:v>23.99</c:v>
                </c:pt>
                <c:pt idx="9164">
                  <c:v>24.03</c:v>
                </c:pt>
                <c:pt idx="9165">
                  <c:v>24.19</c:v>
                </c:pt>
                <c:pt idx="9166">
                  <c:v>24.3</c:v>
                </c:pt>
                <c:pt idx="9167">
                  <c:v>24.23</c:v>
                </c:pt>
                <c:pt idx="9168">
                  <c:v>24.130000000000003</c:v>
                </c:pt>
                <c:pt idx="9169">
                  <c:v>24.130000000000003</c:v>
                </c:pt>
                <c:pt idx="9170">
                  <c:v>24.25</c:v>
                </c:pt>
                <c:pt idx="9171">
                  <c:v>24.18</c:v>
                </c:pt>
                <c:pt idx="9172">
                  <c:v>24.23</c:v>
                </c:pt>
                <c:pt idx="9173">
                  <c:v>24.2</c:v>
                </c:pt>
                <c:pt idx="9174">
                  <c:v>23.979999999999997</c:v>
                </c:pt>
                <c:pt idx="9175">
                  <c:v>23.99</c:v>
                </c:pt>
                <c:pt idx="9176">
                  <c:v>24.19</c:v>
                </c:pt>
                <c:pt idx="9177">
                  <c:v>24.279999999999998</c:v>
                </c:pt>
                <c:pt idx="9178">
                  <c:v>24.37</c:v>
                </c:pt>
                <c:pt idx="9179">
                  <c:v>24.29</c:v>
                </c:pt>
                <c:pt idx="9180">
                  <c:v>24.1</c:v>
                </c:pt>
                <c:pt idx="9181">
                  <c:v>24.17</c:v>
                </c:pt>
                <c:pt idx="9182">
                  <c:v>24.04</c:v>
                </c:pt>
                <c:pt idx="9183">
                  <c:v>24</c:v>
                </c:pt>
                <c:pt idx="9184">
                  <c:v>24.12</c:v>
                </c:pt>
                <c:pt idx="9185">
                  <c:v>23.630000000000003</c:v>
                </c:pt>
                <c:pt idx="9186">
                  <c:v>23.66</c:v>
                </c:pt>
                <c:pt idx="9187">
                  <c:v>23.55</c:v>
                </c:pt>
                <c:pt idx="9188">
                  <c:v>23.51</c:v>
                </c:pt>
                <c:pt idx="9189">
                  <c:v>23.51</c:v>
                </c:pt>
                <c:pt idx="9190">
                  <c:v>23.41</c:v>
                </c:pt>
                <c:pt idx="9191">
                  <c:v>23.4</c:v>
                </c:pt>
                <c:pt idx="9192">
                  <c:v>23.21</c:v>
                </c:pt>
                <c:pt idx="9193">
                  <c:v>23.07</c:v>
                </c:pt>
                <c:pt idx="9194">
                  <c:v>23.21</c:v>
                </c:pt>
                <c:pt idx="9195">
                  <c:v>23.43</c:v>
                </c:pt>
                <c:pt idx="9196">
                  <c:v>23.52</c:v>
                </c:pt>
                <c:pt idx="9197">
                  <c:v>23.35</c:v>
                </c:pt>
                <c:pt idx="9198">
                  <c:v>23.49</c:v>
                </c:pt>
                <c:pt idx="9199">
                  <c:v>23.650000000000002</c:v>
                </c:pt>
                <c:pt idx="9200">
                  <c:v>23.610000000000003</c:v>
                </c:pt>
                <c:pt idx="9201">
                  <c:v>23.89</c:v>
                </c:pt>
                <c:pt idx="9202">
                  <c:v>24.06</c:v>
                </c:pt>
                <c:pt idx="9203">
                  <c:v>23.91</c:v>
                </c:pt>
                <c:pt idx="9204">
                  <c:v>23.69</c:v>
                </c:pt>
                <c:pt idx="9205">
                  <c:v>23.650000000000002</c:v>
                </c:pt>
                <c:pt idx="9206">
                  <c:v>23.9</c:v>
                </c:pt>
                <c:pt idx="9207">
                  <c:v>23.91</c:v>
                </c:pt>
                <c:pt idx="9208">
                  <c:v>24.150000000000002</c:v>
                </c:pt>
                <c:pt idx="9209">
                  <c:v>24.279999999999998</c:v>
                </c:pt>
                <c:pt idx="9210">
                  <c:v>24.47</c:v>
                </c:pt>
                <c:pt idx="9211">
                  <c:v>24.43</c:v>
                </c:pt>
                <c:pt idx="9212">
                  <c:v>24.32</c:v>
                </c:pt>
                <c:pt idx="9213">
                  <c:v>24.3</c:v>
                </c:pt>
                <c:pt idx="9214">
                  <c:v>24.07</c:v>
                </c:pt>
                <c:pt idx="9215">
                  <c:v>23.74</c:v>
                </c:pt>
                <c:pt idx="9216">
                  <c:v>23.59</c:v>
                </c:pt>
                <c:pt idx="9217">
                  <c:v>23.459999999999997</c:v>
                </c:pt>
                <c:pt idx="9218">
                  <c:v>23.43</c:v>
                </c:pt>
                <c:pt idx="9219">
                  <c:v>23.459999999999997</c:v>
                </c:pt>
                <c:pt idx="9220">
                  <c:v>23.5</c:v>
                </c:pt>
                <c:pt idx="9221">
                  <c:v>23.419999999999998</c:v>
                </c:pt>
                <c:pt idx="9222">
                  <c:v>23.59</c:v>
                </c:pt>
                <c:pt idx="9223">
                  <c:v>23.69</c:v>
                </c:pt>
                <c:pt idx="9224">
                  <c:v>23.979999999999997</c:v>
                </c:pt>
                <c:pt idx="9225">
                  <c:v>24.29</c:v>
                </c:pt>
                <c:pt idx="9226">
                  <c:v>23.959999999999997</c:v>
                </c:pt>
                <c:pt idx="9227">
                  <c:v>23.959999999999997</c:v>
                </c:pt>
                <c:pt idx="9228">
                  <c:v>24.110000000000003</c:v>
                </c:pt>
                <c:pt idx="9229">
                  <c:v>24.14</c:v>
                </c:pt>
                <c:pt idx="9230">
                  <c:v>24.08</c:v>
                </c:pt>
                <c:pt idx="9231">
                  <c:v>24.22</c:v>
                </c:pt>
                <c:pt idx="9232">
                  <c:v>24.55</c:v>
                </c:pt>
                <c:pt idx="9233">
                  <c:v>24.52</c:v>
                </c:pt>
                <c:pt idx="9234">
                  <c:v>24.19</c:v>
                </c:pt>
                <c:pt idx="9235">
                  <c:v>24.38</c:v>
                </c:pt>
                <c:pt idx="9236">
                  <c:v>24.56</c:v>
                </c:pt>
                <c:pt idx="9237">
                  <c:v>24.650000000000002</c:v>
                </c:pt>
                <c:pt idx="9238">
                  <c:v>24.759999999999998</c:v>
                </c:pt>
                <c:pt idx="9239">
                  <c:v>24.810000000000002</c:v>
                </c:pt>
                <c:pt idx="9240">
                  <c:v>24.67</c:v>
                </c:pt>
                <c:pt idx="9241">
                  <c:v>24.830000000000002</c:v>
                </c:pt>
                <c:pt idx="9242">
                  <c:v>24.71</c:v>
                </c:pt>
                <c:pt idx="9243">
                  <c:v>24.62</c:v>
                </c:pt>
                <c:pt idx="9244">
                  <c:v>24.73</c:v>
                </c:pt>
                <c:pt idx="9245">
                  <c:v>24.57</c:v>
                </c:pt>
                <c:pt idx="9246">
                  <c:v>24.39</c:v>
                </c:pt>
                <c:pt idx="9247">
                  <c:v>24.22</c:v>
                </c:pt>
                <c:pt idx="9248">
                  <c:v>24.24</c:v>
                </c:pt>
                <c:pt idx="9249">
                  <c:v>24.130000000000003</c:v>
                </c:pt>
                <c:pt idx="9250">
                  <c:v>23.99</c:v>
                </c:pt>
                <c:pt idx="9251">
                  <c:v>24</c:v>
                </c:pt>
                <c:pt idx="9252">
                  <c:v>23.89</c:v>
                </c:pt>
                <c:pt idx="9253">
                  <c:v>23.8</c:v>
                </c:pt>
                <c:pt idx="9254">
                  <c:v>23.919999999999998</c:v>
                </c:pt>
                <c:pt idx="9255">
                  <c:v>24.02</c:v>
                </c:pt>
                <c:pt idx="9256">
                  <c:v>24.08</c:v>
                </c:pt>
                <c:pt idx="9257">
                  <c:v>24.01</c:v>
                </c:pt>
                <c:pt idx="9258">
                  <c:v>23.62</c:v>
                </c:pt>
                <c:pt idx="9259">
                  <c:v>23.69</c:v>
                </c:pt>
                <c:pt idx="9260">
                  <c:v>23.97</c:v>
                </c:pt>
                <c:pt idx="9261">
                  <c:v>24.23</c:v>
                </c:pt>
                <c:pt idx="9262">
                  <c:v>24.279999999999998</c:v>
                </c:pt>
                <c:pt idx="9263">
                  <c:v>24.19</c:v>
                </c:pt>
                <c:pt idx="9264">
                  <c:v>23.919999999999998</c:v>
                </c:pt>
                <c:pt idx="9265">
                  <c:v>23.8</c:v>
                </c:pt>
                <c:pt idx="9266">
                  <c:v>23.759999999999998</c:v>
                </c:pt>
                <c:pt idx="9267">
                  <c:v>23.64</c:v>
                </c:pt>
                <c:pt idx="9268">
                  <c:v>23.830000000000002</c:v>
                </c:pt>
                <c:pt idx="9269">
                  <c:v>23.830000000000002</c:v>
                </c:pt>
                <c:pt idx="9270">
                  <c:v>23.919999999999998</c:v>
                </c:pt>
                <c:pt idx="9271">
                  <c:v>24.04</c:v>
                </c:pt>
                <c:pt idx="9272">
                  <c:v>24.16</c:v>
                </c:pt>
                <c:pt idx="9273">
                  <c:v>24.09</c:v>
                </c:pt>
                <c:pt idx="9274">
                  <c:v>24.310000000000002</c:v>
                </c:pt>
                <c:pt idx="9275">
                  <c:v>24.25</c:v>
                </c:pt>
                <c:pt idx="9276">
                  <c:v>23.99</c:v>
                </c:pt>
                <c:pt idx="9277">
                  <c:v>23.87</c:v>
                </c:pt>
                <c:pt idx="9278">
                  <c:v>24.1</c:v>
                </c:pt>
                <c:pt idx="9279">
                  <c:v>24.18</c:v>
                </c:pt>
                <c:pt idx="9280">
                  <c:v>24.24</c:v>
                </c:pt>
                <c:pt idx="9281">
                  <c:v>24.45</c:v>
                </c:pt>
                <c:pt idx="9282">
                  <c:v>24.45</c:v>
                </c:pt>
                <c:pt idx="9283">
                  <c:v>24.39</c:v>
                </c:pt>
                <c:pt idx="9284">
                  <c:v>24.4</c:v>
                </c:pt>
                <c:pt idx="9285">
                  <c:v>24.610000000000003</c:v>
                </c:pt>
                <c:pt idx="9286">
                  <c:v>24.5</c:v>
                </c:pt>
                <c:pt idx="9287">
                  <c:v>24.23</c:v>
                </c:pt>
                <c:pt idx="9288">
                  <c:v>24.32</c:v>
                </c:pt>
                <c:pt idx="9289">
                  <c:v>24.310000000000002</c:v>
                </c:pt>
                <c:pt idx="9290">
                  <c:v>24.4</c:v>
                </c:pt>
                <c:pt idx="9291">
                  <c:v>24.38</c:v>
                </c:pt>
                <c:pt idx="9292">
                  <c:v>24.36</c:v>
                </c:pt>
                <c:pt idx="9293">
                  <c:v>24.330000000000002</c:v>
                </c:pt>
                <c:pt idx="9294">
                  <c:v>24.32</c:v>
                </c:pt>
                <c:pt idx="9295">
                  <c:v>24.27</c:v>
                </c:pt>
                <c:pt idx="9296">
                  <c:v>24.34</c:v>
                </c:pt>
                <c:pt idx="9297">
                  <c:v>24.43</c:v>
                </c:pt>
                <c:pt idx="9298">
                  <c:v>24.43</c:v>
                </c:pt>
                <c:pt idx="9299">
                  <c:v>24.22</c:v>
                </c:pt>
                <c:pt idx="9300">
                  <c:v>24.32</c:v>
                </c:pt>
                <c:pt idx="9301">
                  <c:v>24.330000000000002</c:v>
                </c:pt>
                <c:pt idx="9302">
                  <c:v>24.32</c:v>
                </c:pt>
                <c:pt idx="9303">
                  <c:v>24.4</c:v>
                </c:pt>
                <c:pt idx="9304">
                  <c:v>24.38</c:v>
                </c:pt>
                <c:pt idx="9305">
                  <c:v>24.279999999999998</c:v>
                </c:pt>
                <c:pt idx="9306">
                  <c:v>24.02</c:v>
                </c:pt>
                <c:pt idx="9307">
                  <c:v>23.66</c:v>
                </c:pt>
                <c:pt idx="9308">
                  <c:v>23.7</c:v>
                </c:pt>
                <c:pt idx="9309">
                  <c:v>23.93</c:v>
                </c:pt>
                <c:pt idx="9310">
                  <c:v>23.939999999999998</c:v>
                </c:pt>
                <c:pt idx="9311">
                  <c:v>23.810000000000002</c:v>
                </c:pt>
                <c:pt idx="9312">
                  <c:v>23.62</c:v>
                </c:pt>
                <c:pt idx="9313">
                  <c:v>23.630000000000003</c:v>
                </c:pt>
                <c:pt idx="9314">
                  <c:v>23.650000000000002</c:v>
                </c:pt>
                <c:pt idx="9315">
                  <c:v>23.77</c:v>
                </c:pt>
                <c:pt idx="9316">
                  <c:v>23.86</c:v>
                </c:pt>
                <c:pt idx="9317">
                  <c:v>23.919999999999998</c:v>
                </c:pt>
                <c:pt idx="9318">
                  <c:v>24</c:v>
                </c:pt>
                <c:pt idx="9319">
                  <c:v>23.97</c:v>
                </c:pt>
                <c:pt idx="9320">
                  <c:v>23.95</c:v>
                </c:pt>
                <c:pt idx="9321">
                  <c:v>23.99</c:v>
                </c:pt>
                <c:pt idx="9322">
                  <c:v>24.16</c:v>
                </c:pt>
                <c:pt idx="9323">
                  <c:v>24.03</c:v>
                </c:pt>
                <c:pt idx="9324">
                  <c:v>23.9</c:v>
                </c:pt>
                <c:pt idx="9325">
                  <c:v>24.22</c:v>
                </c:pt>
                <c:pt idx="9326">
                  <c:v>24.12</c:v>
                </c:pt>
                <c:pt idx="9327">
                  <c:v>24.23</c:v>
                </c:pt>
                <c:pt idx="9328">
                  <c:v>23.97</c:v>
                </c:pt>
                <c:pt idx="9329">
                  <c:v>23.830000000000002</c:v>
                </c:pt>
                <c:pt idx="9330">
                  <c:v>23.759999999999998</c:v>
                </c:pt>
                <c:pt idx="9331">
                  <c:v>23.59</c:v>
                </c:pt>
                <c:pt idx="9332">
                  <c:v>23.86</c:v>
                </c:pt>
                <c:pt idx="9333">
                  <c:v>24.21</c:v>
                </c:pt>
                <c:pt idx="9334">
                  <c:v>24.58</c:v>
                </c:pt>
                <c:pt idx="9335">
                  <c:v>25.02</c:v>
                </c:pt>
                <c:pt idx="9336">
                  <c:v>24.93</c:v>
                </c:pt>
                <c:pt idx="9337">
                  <c:v>24.53</c:v>
                </c:pt>
                <c:pt idx="9338">
                  <c:v>24.35</c:v>
                </c:pt>
                <c:pt idx="9339">
                  <c:v>24.32</c:v>
                </c:pt>
                <c:pt idx="9340">
                  <c:v>24.14</c:v>
                </c:pt>
                <c:pt idx="9341">
                  <c:v>23.88</c:v>
                </c:pt>
                <c:pt idx="9342">
                  <c:v>23.84</c:v>
                </c:pt>
                <c:pt idx="9343">
                  <c:v>23.650000000000002</c:v>
                </c:pt>
                <c:pt idx="9344">
                  <c:v>23.7</c:v>
                </c:pt>
                <c:pt idx="9345">
                  <c:v>23.93</c:v>
                </c:pt>
                <c:pt idx="9346">
                  <c:v>23.99</c:v>
                </c:pt>
                <c:pt idx="9347">
                  <c:v>23.91</c:v>
                </c:pt>
                <c:pt idx="9348">
                  <c:v>24.02</c:v>
                </c:pt>
                <c:pt idx="9349">
                  <c:v>24.17</c:v>
                </c:pt>
                <c:pt idx="9350">
                  <c:v>24.04</c:v>
                </c:pt>
                <c:pt idx="9351">
                  <c:v>23.85</c:v>
                </c:pt>
                <c:pt idx="9352">
                  <c:v>23.86</c:v>
                </c:pt>
                <c:pt idx="9353">
                  <c:v>23.7</c:v>
                </c:pt>
                <c:pt idx="9354">
                  <c:v>23.71</c:v>
                </c:pt>
                <c:pt idx="9355">
                  <c:v>23.830000000000002</c:v>
                </c:pt>
                <c:pt idx="9356">
                  <c:v>23.810000000000002</c:v>
                </c:pt>
                <c:pt idx="9357">
                  <c:v>24.07</c:v>
                </c:pt>
                <c:pt idx="9358">
                  <c:v>23.95</c:v>
                </c:pt>
                <c:pt idx="9359">
                  <c:v>23.84</c:v>
                </c:pt>
                <c:pt idx="9360">
                  <c:v>23.759999999999998</c:v>
                </c:pt>
                <c:pt idx="9361">
                  <c:v>24</c:v>
                </c:pt>
                <c:pt idx="9362">
                  <c:v>24.259999999999998</c:v>
                </c:pt>
                <c:pt idx="9363">
                  <c:v>24.07</c:v>
                </c:pt>
                <c:pt idx="9364">
                  <c:v>24.02</c:v>
                </c:pt>
                <c:pt idx="9365">
                  <c:v>23.77</c:v>
                </c:pt>
                <c:pt idx="9366">
                  <c:v>23.86</c:v>
                </c:pt>
                <c:pt idx="9367">
                  <c:v>23.93</c:v>
                </c:pt>
                <c:pt idx="9368">
                  <c:v>24.02</c:v>
                </c:pt>
                <c:pt idx="9369">
                  <c:v>24.24</c:v>
                </c:pt>
                <c:pt idx="9370">
                  <c:v>24.27</c:v>
                </c:pt>
                <c:pt idx="9371">
                  <c:v>24.39</c:v>
                </c:pt>
                <c:pt idx="9372">
                  <c:v>24.39</c:v>
                </c:pt>
                <c:pt idx="9373">
                  <c:v>24.54</c:v>
                </c:pt>
                <c:pt idx="9374">
                  <c:v>24.67</c:v>
                </c:pt>
                <c:pt idx="9375">
                  <c:v>24.479999999999997</c:v>
                </c:pt>
                <c:pt idx="9376">
                  <c:v>24.479999999999997</c:v>
                </c:pt>
                <c:pt idx="9377">
                  <c:v>24.38</c:v>
                </c:pt>
                <c:pt idx="9378">
                  <c:v>24.39</c:v>
                </c:pt>
                <c:pt idx="9379">
                  <c:v>24.52</c:v>
                </c:pt>
                <c:pt idx="9380">
                  <c:v>24.759999999999998</c:v>
                </c:pt>
                <c:pt idx="9381">
                  <c:v>24.5</c:v>
                </c:pt>
                <c:pt idx="9382">
                  <c:v>24.41</c:v>
                </c:pt>
                <c:pt idx="9383">
                  <c:v>24.34</c:v>
                </c:pt>
                <c:pt idx="9384">
                  <c:v>24.53</c:v>
                </c:pt>
                <c:pt idx="9385">
                  <c:v>24.74</c:v>
                </c:pt>
                <c:pt idx="9386">
                  <c:v>24.55</c:v>
                </c:pt>
                <c:pt idx="9387">
                  <c:v>24.419999999999998</c:v>
                </c:pt>
                <c:pt idx="9388">
                  <c:v>24.39</c:v>
                </c:pt>
                <c:pt idx="9389">
                  <c:v>24.419999999999998</c:v>
                </c:pt>
                <c:pt idx="9390">
                  <c:v>24.259999999999998</c:v>
                </c:pt>
                <c:pt idx="9391">
                  <c:v>24</c:v>
                </c:pt>
                <c:pt idx="9392">
                  <c:v>24.08</c:v>
                </c:pt>
                <c:pt idx="9393">
                  <c:v>23.95</c:v>
                </c:pt>
                <c:pt idx="9394">
                  <c:v>23.9</c:v>
                </c:pt>
                <c:pt idx="9395">
                  <c:v>24</c:v>
                </c:pt>
                <c:pt idx="9396">
                  <c:v>24.09</c:v>
                </c:pt>
                <c:pt idx="9397">
                  <c:v>24.22</c:v>
                </c:pt>
                <c:pt idx="9398">
                  <c:v>24.24</c:v>
                </c:pt>
                <c:pt idx="9399">
                  <c:v>24.41</c:v>
                </c:pt>
                <c:pt idx="9400">
                  <c:v>24.459999999999997</c:v>
                </c:pt>
                <c:pt idx="9401">
                  <c:v>24.479999999999997</c:v>
                </c:pt>
                <c:pt idx="9402">
                  <c:v>24.56</c:v>
                </c:pt>
                <c:pt idx="9403">
                  <c:v>24.5</c:v>
                </c:pt>
                <c:pt idx="9404">
                  <c:v>24.36</c:v>
                </c:pt>
                <c:pt idx="9405">
                  <c:v>24.49</c:v>
                </c:pt>
                <c:pt idx="9406">
                  <c:v>24.41</c:v>
                </c:pt>
                <c:pt idx="9407">
                  <c:v>24.23</c:v>
                </c:pt>
                <c:pt idx="9408">
                  <c:v>24.34</c:v>
                </c:pt>
                <c:pt idx="9409">
                  <c:v>24.27</c:v>
                </c:pt>
                <c:pt idx="9410">
                  <c:v>23.959999999999997</c:v>
                </c:pt>
                <c:pt idx="9411">
                  <c:v>23.73</c:v>
                </c:pt>
                <c:pt idx="9412">
                  <c:v>23.57</c:v>
                </c:pt>
                <c:pt idx="9413">
                  <c:v>23.67</c:v>
                </c:pt>
                <c:pt idx="9414">
                  <c:v>23.779999999999998</c:v>
                </c:pt>
                <c:pt idx="9415">
                  <c:v>23.97</c:v>
                </c:pt>
                <c:pt idx="9416">
                  <c:v>24</c:v>
                </c:pt>
                <c:pt idx="9417">
                  <c:v>24.06</c:v>
                </c:pt>
                <c:pt idx="9418">
                  <c:v>23.99</c:v>
                </c:pt>
                <c:pt idx="9419">
                  <c:v>24.08</c:v>
                </c:pt>
                <c:pt idx="9420">
                  <c:v>24.130000000000003</c:v>
                </c:pt>
                <c:pt idx="9421">
                  <c:v>24.17</c:v>
                </c:pt>
                <c:pt idx="9422">
                  <c:v>24.310000000000002</c:v>
                </c:pt>
                <c:pt idx="9423">
                  <c:v>24.419999999999998</c:v>
                </c:pt>
                <c:pt idx="9424">
                  <c:v>24.27</c:v>
                </c:pt>
                <c:pt idx="9425">
                  <c:v>24.36</c:v>
                </c:pt>
                <c:pt idx="9426">
                  <c:v>24.439999999999998</c:v>
                </c:pt>
                <c:pt idx="9427">
                  <c:v>24.02</c:v>
                </c:pt>
                <c:pt idx="9428">
                  <c:v>24.3</c:v>
                </c:pt>
                <c:pt idx="9429">
                  <c:v>24.610000000000003</c:v>
                </c:pt>
                <c:pt idx="9430">
                  <c:v>24.64</c:v>
                </c:pt>
                <c:pt idx="9431">
                  <c:v>24.62</c:v>
                </c:pt>
                <c:pt idx="9432">
                  <c:v>24.8</c:v>
                </c:pt>
                <c:pt idx="9433">
                  <c:v>24.68</c:v>
                </c:pt>
                <c:pt idx="9434">
                  <c:v>24.43</c:v>
                </c:pt>
                <c:pt idx="9435">
                  <c:v>24.279999999999998</c:v>
                </c:pt>
                <c:pt idx="9436">
                  <c:v>24.03</c:v>
                </c:pt>
                <c:pt idx="9437">
                  <c:v>23.9</c:v>
                </c:pt>
                <c:pt idx="9438">
                  <c:v>23.97</c:v>
                </c:pt>
                <c:pt idx="9439">
                  <c:v>23.99</c:v>
                </c:pt>
                <c:pt idx="9440">
                  <c:v>23.87</c:v>
                </c:pt>
                <c:pt idx="9441">
                  <c:v>23.97</c:v>
                </c:pt>
                <c:pt idx="9442">
                  <c:v>23.84</c:v>
                </c:pt>
                <c:pt idx="9443">
                  <c:v>23.759999999999998</c:v>
                </c:pt>
                <c:pt idx="9444">
                  <c:v>23.759999999999998</c:v>
                </c:pt>
                <c:pt idx="9445">
                  <c:v>23.87</c:v>
                </c:pt>
                <c:pt idx="9446">
                  <c:v>23.77</c:v>
                </c:pt>
                <c:pt idx="9447">
                  <c:v>23.8</c:v>
                </c:pt>
                <c:pt idx="9448">
                  <c:v>23.8</c:v>
                </c:pt>
                <c:pt idx="9449">
                  <c:v>23.56</c:v>
                </c:pt>
                <c:pt idx="9450">
                  <c:v>23.79</c:v>
                </c:pt>
                <c:pt idx="9451">
                  <c:v>23.959999999999997</c:v>
                </c:pt>
                <c:pt idx="9452">
                  <c:v>24</c:v>
                </c:pt>
                <c:pt idx="9453">
                  <c:v>23.99</c:v>
                </c:pt>
                <c:pt idx="9454">
                  <c:v>24.110000000000003</c:v>
                </c:pt>
                <c:pt idx="9455">
                  <c:v>24.06</c:v>
                </c:pt>
                <c:pt idx="9456">
                  <c:v>24.25</c:v>
                </c:pt>
                <c:pt idx="9457">
                  <c:v>24.310000000000002</c:v>
                </c:pt>
                <c:pt idx="9458">
                  <c:v>23.89</c:v>
                </c:pt>
                <c:pt idx="9459">
                  <c:v>23.79</c:v>
                </c:pt>
                <c:pt idx="9460">
                  <c:v>23.959999999999997</c:v>
                </c:pt>
                <c:pt idx="9461">
                  <c:v>23.89</c:v>
                </c:pt>
                <c:pt idx="9462">
                  <c:v>23.99</c:v>
                </c:pt>
                <c:pt idx="9463">
                  <c:v>23.93</c:v>
                </c:pt>
                <c:pt idx="9464">
                  <c:v>23.95</c:v>
                </c:pt>
                <c:pt idx="9465">
                  <c:v>23.79</c:v>
                </c:pt>
                <c:pt idx="9466">
                  <c:v>23.89</c:v>
                </c:pt>
                <c:pt idx="9467">
                  <c:v>24.06</c:v>
                </c:pt>
                <c:pt idx="9468">
                  <c:v>23.85</c:v>
                </c:pt>
                <c:pt idx="9469">
                  <c:v>24.08</c:v>
                </c:pt>
                <c:pt idx="9470">
                  <c:v>23.979999999999997</c:v>
                </c:pt>
                <c:pt idx="9471">
                  <c:v>24.1</c:v>
                </c:pt>
                <c:pt idx="9472">
                  <c:v>24</c:v>
                </c:pt>
                <c:pt idx="9473">
                  <c:v>23.830000000000002</c:v>
                </c:pt>
                <c:pt idx="9474">
                  <c:v>24.150000000000002</c:v>
                </c:pt>
                <c:pt idx="9475">
                  <c:v>24.22</c:v>
                </c:pt>
                <c:pt idx="9476">
                  <c:v>24.21</c:v>
                </c:pt>
                <c:pt idx="9477">
                  <c:v>24.37</c:v>
                </c:pt>
                <c:pt idx="9478">
                  <c:v>24.38</c:v>
                </c:pt>
                <c:pt idx="9479">
                  <c:v>24.39</c:v>
                </c:pt>
                <c:pt idx="9480">
                  <c:v>24.38</c:v>
                </c:pt>
                <c:pt idx="9481">
                  <c:v>24.419999999999998</c:v>
                </c:pt>
                <c:pt idx="9482">
                  <c:v>24.479999999999997</c:v>
                </c:pt>
                <c:pt idx="9483">
                  <c:v>24.47</c:v>
                </c:pt>
                <c:pt idx="9484">
                  <c:v>24.459999999999997</c:v>
                </c:pt>
                <c:pt idx="9485">
                  <c:v>24.34</c:v>
                </c:pt>
                <c:pt idx="9486">
                  <c:v>24.35</c:v>
                </c:pt>
                <c:pt idx="9487">
                  <c:v>23.93</c:v>
                </c:pt>
                <c:pt idx="9488">
                  <c:v>24.02</c:v>
                </c:pt>
                <c:pt idx="9489">
                  <c:v>23.779999999999998</c:v>
                </c:pt>
                <c:pt idx="9490">
                  <c:v>23.86</c:v>
                </c:pt>
                <c:pt idx="9491">
                  <c:v>23.95</c:v>
                </c:pt>
                <c:pt idx="9492">
                  <c:v>24.35</c:v>
                </c:pt>
                <c:pt idx="9493">
                  <c:v>24.38</c:v>
                </c:pt>
                <c:pt idx="9494">
                  <c:v>24.41</c:v>
                </c:pt>
                <c:pt idx="9495">
                  <c:v>24.419999999999998</c:v>
                </c:pt>
                <c:pt idx="9496">
                  <c:v>24.330000000000002</c:v>
                </c:pt>
                <c:pt idx="9497">
                  <c:v>24.110000000000003</c:v>
                </c:pt>
                <c:pt idx="9498">
                  <c:v>24.27</c:v>
                </c:pt>
                <c:pt idx="9499">
                  <c:v>24.19</c:v>
                </c:pt>
                <c:pt idx="9500">
                  <c:v>24.1</c:v>
                </c:pt>
                <c:pt idx="9501">
                  <c:v>24.1</c:v>
                </c:pt>
                <c:pt idx="9502">
                  <c:v>23.86</c:v>
                </c:pt>
                <c:pt idx="9503">
                  <c:v>23.87</c:v>
                </c:pt>
                <c:pt idx="9504">
                  <c:v>23.97</c:v>
                </c:pt>
                <c:pt idx="9505">
                  <c:v>24.03</c:v>
                </c:pt>
                <c:pt idx="9506">
                  <c:v>23.89</c:v>
                </c:pt>
                <c:pt idx="9507">
                  <c:v>23.85</c:v>
                </c:pt>
                <c:pt idx="9508">
                  <c:v>23.75</c:v>
                </c:pt>
                <c:pt idx="9509">
                  <c:v>23.8</c:v>
                </c:pt>
                <c:pt idx="9510">
                  <c:v>23.68</c:v>
                </c:pt>
                <c:pt idx="9511">
                  <c:v>23.6</c:v>
                </c:pt>
                <c:pt idx="9512">
                  <c:v>23.53</c:v>
                </c:pt>
                <c:pt idx="9513">
                  <c:v>23.419999999999998</c:v>
                </c:pt>
                <c:pt idx="9514">
                  <c:v>23.27</c:v>
                </c:pt>
                <c:pt idx="9515">
                  <c:v>23.52</c:v>
                </c:pt>
                <c:pt idx="9516">
                  <c:v>23.74</c:v>
                </c:pt>
                <c:pt idx="9517">
                  <c:v>23.82</c:v>
                </c:pt>
                <c:pt idx="9518">
                  <c:v>23.88</c:v>
                </c:pt>
                <c:pt idx="9519">
                  <c:v>23.74</c:v>
                </c:pt>
                <c:pt idx="9520">
                  <c:v>23.810000000000002</c:v>
                </c:pt>
                <c:pt idx="9521">
                  <c:v>23.87</c:v>
                </c:pt>
                <c:pt idx="9522">
                  <c:v>23.86</c:v>
                </c:pt>
                <c:pt idx="9523">
                  <c:v>24.04</c:v>
                </c:pt>
                <c:pt idx="9524">
                  <c:v>24.05</c:v>
                </c:pt>
                <c:pt idx="9525">
                  <c:v>24.12</c:v>
                </c:pt>
                <c:pt idx="9526">
                  <c:v>24.2</c:v>
                </c:pt>
                <c:pt idx="9527">
                  <c:v>24.25</c:v>
                </c:pt>
                <c:pt idx="9528">
                  <c:v>24.39</c:v>
                </c:pt>
                <c:pt idx="9529">
                  <c:v>24.43</c:v>
                </c:pt>
                <c:pt idx="9530">
                  <c:v>24.12</c:v>
                </c:pt>
                <c:pt idx="9531">
                  <c:v>23.91</c:v>
                </c:pt>
                <c:pt idx="9532">
                  <c:v>23.830000000000002</c:v>
                </c:pt>
                <c:pt idx="9533">
                  <c:v>23.71</c:v>
                </c:pt>
                <c:pt idx="9534">
                  <c:v>23.93</c:v>
                </c:pt>
                <c:pt idx="9535">
                  <c:v>23.939999999999998</c:v>
                </c:pt>
                <c:pt idx="9536">
                  <c:v>23.55</c:v>
                </c:pt>
                <c:pt idx="9537">
                  <c:v>23.439999999999998</c:v>
                </c:pt>
                <c:pt idx="9538">
                  <c:v>23.66</c:v>
                </c:pt>
                <c:pt idx="9539">
                  <c:v>23.74</c:v>
                </c:pt>
                <c:pt idx="9540">
                  <c:v>24.06</c:v>
                </c:pt>
                <c:pt idx="9541">
                  <c:v>24.259999999999998</c:v>
                </c:pt>
                <c:pt idx="9542">
                  <c:v>24.38</c:v>
                </c:pt>
                <c:pt idx="9543">
                  <c:v>24.18</c:v>
                </c:pt>
                <c:pt idx="9544">
                  <c:v>24.38</c:v>
                </c:pt>
                <c:pt idx="9545">
                  <c:v>24.52</c:v>
                </c:pt>
                <c:pt idx="9546">
                  <c:v>24.6</c:v>
                </c:pt>
                <c:pt idx="9547">
                  <c:v>24.630000000000003</c:v>
                </c:pt>
                <c:pt idx="9548">
                  <c:v>24.43</c:v>
                </c:pt>
                <c:pt idx="9549">
                  <c:v>24.279999999999998</c:v>
                </c:pt>
                <c:pt idx="9550">
                  <c:v>24.19</c:v>
                </c:pt>
                <c:pt idx="9551">
                  <c:v>24.22</c:v>
                </c:pt>
                <c:pt idx="9552">
                  <c:v>24.310000000000002</c:v>
                </c:pt>
                <c:pt idx="9553">
                  <c:v>24.5</c:v>
                </c:pt>
                <c:pt idx="9554">
                  <c:v>24.55</c:v>
                </c:pt>
                <c:pt idx="9555">
                  <c:v>24.54</c:v>
                </c:pt>
                <c:pt idx="9556">
                  <c:v>24.5</c:v>
                </c:pt>
                <c:pt idx="9557">
                  <c:v>24.16</c:v>
                </c:pt>
                <c:pt idx="9558">
                  <c:v>24.27</c:v>
                </c:pt>
                <c:pt idx="9559">
                  <c:v>24.12</c:v>
                </c:pt>
                <c:pt idx="9560">
                  <c:v>23.97</c:v>
                </c:pt>
                <c:pt idx="9561">
                  <c:v>23.97</c:v>
                </c:pt>
                <c:pt idx="9562">
                  <c:v>24.22</c:v>
                </c:pt>
                <c:pt idx="9563">
                  <c:v>24.1</c:v>
                </c:pt>
                <c:pt idx="9564">
                  <c:v>24.38</c:v>
                </c:pt>
                <c:pt idx="9565">
                  <c:v>24.45</c:v>
                </c:pt>
                <c:pt idx="9566">
                  <c:v>24.52</c:v>
                </c:pt>
                <c:pt idx="9567">
                  <c:v>24.49</c:v>
                </c:pt>
                <c:pt idx="9568">
                  <c:v>24.439999999999998</c:v>
                </c:pt>
                <c:pt idx="9569">
                  <c:v>24.45</c:v>
                </c:pt>
                <c:pt idx="9570">
                  <c:v>24.49</c:v>
                </c:pt>
                <c:pt idx="9571">
                  <c:v>24.1</c:v>
                </c:pt>
                <c:pt idx="9572">
                  <c:v>24.2</c:v>
                </c:pt>
                <c:pt idx="9573">
                  <c:v>24.21</c:v>
                </c:pt>
                <c:pt idx="9574">
                  <c:v>24.130000000000003</c:v>
                </c:pt>
                <c:pt idx="9575">
                  <c:v>24.130000000000003</c:v>
                </c:pt>
                <c:pt idx="9576">
                  <c:v>24.08</c:v>
                </c:pt>
                <c:pt idx="9577">
                  <c:v>24.25</c:v>
                </c:pt>
                <c:pt idx="9578">
                  <c:v>24.34</c:v>
                </c:pt>
                <c:pt idx="9579">
                  <c:v>24.45</c:v>
                </c:pt>
                <c:pt idx="9580">
                  <c:v>24.29</c:v>
                </c:pt>
                <c:pt idx="9581">
                  <c:v>24.419999999999998</c:v>
                </c:pt>
                <c:pt idx="9582">
                  <c:v>24.37</c:v>
                </c:pt>
                <c:pt idx="9583">
                  <c:v>24.5</c:v>
                </c:pt>
                <c:pt idx="9584">
                  <c:v>24.439999999999998</c:v>
                </c:pt>
                <c:pt idx="9585">
                  <c:v>24.07</c:v>
                </c:pt>
                <c:pt idx="9586">
                  <c:v>24.05</c:v>
                </c:pt>
                <c:pt idx="9587">
                  <c:v>24.279999999999998</c:v>
                </c:pt>
                <c:pt idx="9588">
                  <c:v>24.459999999999997</c:v>
                </c:pt>
                <c:pt idx="9589">
                  <c:v>24.54</c:v>
                </c:pt>
                <c:pt idx="9590">
                  <c:v>24.58</c:v>
                </c:pt>
                <c:pt idx="9591">
                  <c:v>24.630000000000003</c:v>
                </c:pt>
                <c:pt idx="9592">
                  <c:v>24.759999999999998</c:v>
                </c:pt>
                <c:pt idx="9593">
                  <c:v>24.85</c:v>
                </c:pt>
                <c:pt idx="9594">
                  <c:v>24.939999999999998</c:v>
                </c:pt>
                <c:pt idx="9595">
                  <c:v>24.830000000000002</c:v>
                </c:pt>
                <c:pt idx="9596">
                  <c:v>24.68</c:v>
                </c:pt>
                <c:pt idx="9597">
                  <c:v>24.41</c:v>
                </c:pt>
                <c:pt idx="9598">
                  <c:v>24.21</c:v>
                </c:pt>
                <c:pt idx="9599">
                  <c:v>24.259999999999998</c:v>
                </c:pt>
                <c:pt idx="9600">
                  <c:v>24.150000000000002</c:v>
                </c:pt>
                <c:pt idx="9601">
                  <c:v>23.99</c:v>
                </c:pt>
                <c:pt idx="9602">
                  <c:v>24.02</c:v>
                </c:pt>
                <c:pt idx="9603">
                  <c:v>24.17</c:v>
                </c:pt>
                <c:pt idx="9604">
                  <c:v>24.12</c:v>
                </c:pt>
                <c:pt idx="9605">
                  <c:v>24.07</c:v>
                </c:pt>
                <c:pt idx="9606">
                  <c:v>24.16</c:v>
                </c:pt>
                <c:pt idx="9607">
                  <c:v>24.1</c:v>
                </c:pt>
                <c:pt idx="9608">
                  <c:v>24.01</c:v>
                </c:pt>
                <c:pt idx="9609">
                  <c:v>23.84</c:v>
                </c:pt>
                <c:pt idx="9610">
                  <c:v>23.84</c:v>
                </c:pt>
                <c:pt idx="9611">
                  <c:v>23.91</c:v>
                </c:pt>
                <c:pt idx="9612">
                  <c:v>23.95</c:v>
                </c:pt>
                <c:pt idx="9613">
                  <c:v>23.979999999999997</c:v>
                </c:pt>
                <c:pt idx="9614">
                  <c:v>23.82</c:v>
                </c:pt>
                <c:pt idx="9615">
                  <c:v>23.75</c:v>
                </c:pt>
                <c:pt idx="9616">
                  <c:v>23.75</c:v>
                </c:pt>
                <c:pt idx="9617">
                  <c:v>23.73</c:v>
                </c:pt>
                <c:pt idx="9618">
                  <c:v>23.84</c:v>
                </c:pt>
                <c:pt idx="9619">
                  <c:v>23.630000000000003</c:v>
                </c:pt>
                <c:pt idx="9620">
                  <c:v>23.6</c:v>
                </c:pt>
                <c:pt idx="9621">
                  <c:v>23.74</c:v>
                </c:pt>
                <c:pt idx="9622">
                  <c:v>23.919999999999998</c:v>
                </c:pt>
                <c:pt idx="9623">
                  <c:v>24.41</c:v>
                </c:pt>
                <c:pt idx="9624">
                  <c:v>24.29</c:v>
                </c:pt>
                <c:pt idx="9625">
                  <c:v>24.32</c:v>
                </c:pt>
                <c:pt idx="9626">
                  <c:v>24.27</c:v>
                </c:pt>
                <c:pt idx="9627">
                  <c:v>24.1</c:v>
                </c:pt>
                <c:pt idx="9628">
                  <c:v>24.17</c:v>
                </c:pt>
                <c:pt idx="9629">
                  <c:v>24.14</c:v>
                </c:pt>
                <c:pt idx="9630">
                  <c:v>23.979999999999997</c:v>
                </c:pt>
                <c:pt idx="9631">
                  <c:v>23.84</c:v>
                </c:pt>
                <c:pt idx="9632">
                  <c:v>23.630000000000003</c:v>
                </c:pt>
                <c:pt idx="9633">
                  <c:v>23.62</c:v>
                </c:pt>
                <c:pt idx="9634">
                  <c:v>23.77</c:v>
                </c:pt>
                <c:pt idx="9635">
                  <c:v>24</c:v>
                </c:pt>
                <c:pt idx="9636">
                  <c:v>24.14</c:v>
                </c:pt>
                <c:pt idx="9637">
                  <c:v>24.130000000000003</c:v>
                </c:pt>
                <c:pt idx="9638">
                  <c:v>23.939999999999998</c:v>
                </c:pt>
                <c:pt idx="9639">
                  <c:v>24.1</c:v>
                </c:pt>
                <c:pt idx="9640">
                  <c:v>24.17</c:v>
                </c:pt>
                <c:pt idx="9641">
                  <c:v>24.330000000000002</c:v>
                </c:pt>
                <c:pt idx="9642">
                  <c:v>24.32</c:v>
                </c:pt>
                <c:pt idx="9643">
                  <c:v>24.25</c:v>
                </c:pt>
                <c:pt idx="9644">
                  <c:v>24.279999999999998</c:v>
                </c:pt>
                <c:pt idx="9645">
                  <c:v>24.17</c:v>
                </c:pt>
                <c:pt idx="9646">
                  <c:v>24.21</c:v>
                </c:pt>
                <c:pt idx="9647">
                  <c:v>24.19</c:v>
                </c:pt>
                <c:pt idx="9648">
                  <c:v>24.25</c:v>
                </c:pt>
                <c:pt idx="9649">
                  <c:v>24.110000000000003</c:v>
                </c:pt>
                <c:pt idx="9650">
                  <c:v>23.97</c:v>
                </c:pt>
                <c:pt idx="9651">
                  <c:v>23.85</c:v>
                </c:pt>
                <c:pt idx="9652">
                  <c:v>23.979999999999997</c:v>
                </c:pt>
                <c:pt idx="9653">
                  <c:v>23.93</c:v>
                </c:pt>
                <c:pt idx="9654">
                  <c:v>23.8</c:v>
                </c:pt>
                <c:pt idx="9655">
                  <c:v>23.72</c:v>
                </c:pt>
                <c:pt idx="9656">
                  <c:v>23.52</c:v>
                </c:pt>
                <c:pt idx="9657">
                  <c:v>23.84</c:v>
                </c:pt>
                <c:pt idx="9658">
                  <c:v>24.02</c:v>
                </c:pt>
                <c:pt idx="9659">
                  <c:v>24.06</c:v>
                </c:pt>
                <c:pt idx="9660">
                  <c:v>24.21</c:v>
                </c:pt>
                <c:pt idx="9661">
                  <c:v>24.12</c:v>
                </c:pt>
                <c:pt idx="9662">
                  <c:v>24.110000000000003</c:v>
                </c:pt>
                <c:pt idx="9663">
                  <c:v>24.24</c:v>
                </c:pt>
                <c:pt idx="9664">
                  <c:v>24.37</c:v>
                </c:pt>
                <c:pt idx="9665">
                  <c:v>24.53</c:v>
                </c:pt>
                <c:pt idx="9666">
                  <c:v>24.49</c:v>
                </c:pt>
                <c:pt idx="9667">
                  <c:v>24.55</c:v>
                </c:pt>
                <c:pt idx="9668">
                  <c:v>24.68</c:v>
                </c:pt>
                <c:pt idx="9669">
                  <c:v>24.5</c:v>
                </c:pt>
                <c:pt idx="9670">
                  <c:v>24.459999999999997</c:v>
                </c:pt>
                <c:pt idx="9671">
                  <c:v>24.439999999999998</c:v>
                </c:pt>
                <c:pt idx="9672">
                  <c:v>24.32</c:v>
                </c:pt>
                <c:pt idx="9673">
                  <c:v>24.24</c:v>
                </c:pt>
                <c:pt idx="9674">
                  <c:v>24.2</c:v>
                </c:pt>
                <c:pt idx="9675">
                  <c:v>23.95</c:v>
                </c:pt>
                <c:pt idx="9676">
                  <c:v>24.18</c:v>
                </c:pt>
                <c:pt idx="9677">
                  <c:v>24.08</c:v>
                </c:pt>
                <c:pt idx="9678">
                  <c:v>24.02</c:v>
                </c:pt>
                <c:pt idx="9679">
                  <c:v>24.150000000000002</c:v>
                </c:pt>
                <c:pt idx="9680">
                  <c:v>23.97</c:v>
                </c:pt>
                <c:pt idx="9681">
                  <c:v>24.1</c:v>
                </c:pt>
                <c:pt idx="9682">
                  <c:v>24.29</c:v>
                </c:pt>
                <c:pt idx="9683">
                  <c:v>24.459999999999997</c:v>
                </c:pt>
                <c:pt idx="9684">
                  <c:v>24.5</c:v>
                </c:pt>
                <c:pt idx="9685">
                  <c:v>24.630000000000003</c:v>
                </c:pt>
                <c:pt idx="9686">
                  <c:v>24.64</c:v>
                </c:pt>
                <c:pt idx="9687">
                  <c:v>24.55</c:v>
                </c:pt>
                <c:pt idx="9688">
                  <c:v>24.759999999999998</c:v>
                </c:pt>
                <c:pt idx="9689">
                  <c:v>24.779999999999998</c:v>
                </c:pt>
                <c:pt idx="9690">
                  <c:v>24.62</c:v>
                </c:pt>
                <c:pt idx="9691">
                  <c:v>24.830000000000002</c:v>
                </c:pt>
                <c:pt idx="9692">
                  <c:v>24.79</c:v>
                </c:pt>
                <c:pt idx="9693">
                  <c:v>24.74</c:v>
                </c:pt>
                <c:pt idx="9694">
                  <c:v>24.82</c:v>
                </c:pt>
                <c:pt idx="9695">
                  <c:v>24.959999999999997</c:v>
                </c:pt>
                <c:pt idx="9696">
                  <c:v>24.85</c:v>
                </c:pt>
                <c:pt idx="9697">
                  <c:v>24.9</c:v>
                </c:pt>
                <c:pt idx="9698">
                  <c:v>24.88</c:v>
                </c:pt>
                <c:pt idx="9699">
                  <c:v>24.99</c:v>
                </c:pt>
                <c:pt idx="9700">
                  <c:v>24.830000000000002</c:v>
                </c:pt>
                <c:pt idx="9701">
                  <c:v>24.59</c:v>
                </c:pt>
                <c:pt idx="9702">
                  <c:v>24.32</c:v>
                </c:pt>
                <c:pt idx="9703">
                  <c:v>24.25</c:v>
                </c:pt>
                <c:pt idx="9704">
                  <c:v>24.279999999999998</c:v>
                </c:pt>
                <c:pt idx="9705">
                  <c:v>24.24</c:v>
                </c:pt>
                <c:pt idx="9706">
                  <c:v>24.29</c:v>
                </c:pt>
                <c:pt idx="9707">
                  <c:v>24.14</c:v>
                </c:pt>
                <c:pt idx="9708">
                  <c:v>23.89</c:v>
                </c:pt>
                <c:pt idx="9709">
                  <c:v>24.130000000000003</c:v>
                </c:pt>
                <c:pt idx="9710">
                  <c:v>24.27</c:v>
                </c:pt>
                <c:pt idx="9711">
                  <c:v>24.47</c:v>
                </c:pt>
                <c:pt idx="9712">
                  <c:v>24.610000000000003</c:v>
                </c:pt>
                <c:pt idx="9713">
                  <c:v>24.6</c:v>
                </c:pt>
                <c:pt idx="9714">
                  <c:v>24.51</c:v>
                </c:pt>
                <c:pt idx="9715">
                  <c:v>24.47</c:v>
                </c:pt>
                <c:pt idx="9716">
                  <c:v>24.150000000000002</c:v>
                </c:pt>
                <c:pt idx="9717">
                  <c:v>24.34</c:v>
                </c:pt>
                <c:pt idx="9718">
                  <c:v>24.07</c:v>
                </c:pt>
                <c:pt idx="9719">
                  <c:v>23.74</c:v>
                </c:pt>
                <c:pt idx="9720">
                  <c:v>23.72</c:v>
                </c:pt>
                <c:pt idx="9721">
                  <c:v>23.610000000000003</c:v>
                </c:pt>
                <c:pt idx="9722">
                  <c:v>23.7</c:v>
                </c:pt>
                <c:pt idx="9723">
                  <c:v>23.82</c:v>
                </c:pt>
                <c:pt idx="9724">
                  <c:v>23.88</c:v>
                </c:pt>
                <c:pt idx="9725">
                  <c:v>24</c:v>
                </c:pt>
                <c:pt idx="9726">
                  <c:v>24.130000000000003</c:v>
                </c:pt>
                <c:pt idx="9727">
                  <c:v>24.19</c:v>
                </c:pt>
                <c:pt idx="9728">
                  <c:v>24.16</c:v>
                </c:pt>
                <c:pt idx="9729">
                  <c:v>24.38</c:v>
                </c:pt>
                <c:pt idx="9730">
                  <c:v>24.35</c:v>
                </c:pt>
                <c:pt idx="9731">
                  <c:v>24.3</c:v>
                </c:pt>
                <c:pt idx="9732">
                  <c:v>24.27</c:v>
                </c:pt>
                <c:pt idx="9733">
                  <c:v>24.17</c:v>
                </c:pt>
                <c:pt idx="9734">
                  <c:v>24.2</c:v>
                </c:pt>
                <c:pt idx="9735">
                  <c:v>24.18</c:v>
                </c:pt>
                <c:pt idx="9736">
                  <c:v>24</c:v>
                </c:pt>
                <c:pt idx="9737">
                  <c:v>23.95</c:v>
                </c:pt>
                <c:pt idx="9738">
                  <c:v>23.979999999999997</c:v>
                </c:pt>
                <c:pt idx="9739">
                  <c:v>23.979999999999997</c:v>
                </c:pt>
                <c:pt idx="9740">
                  <c:v>24.1</c:v>
                </c:pt>
                <c:pt idx="9741">
                  <c:v>24.07</c:v>
                </c:pt>
                <c:pt idx="9742">
                  <c:v>23.97</c:v>
                </c:pt>
                <c:pt idx="9743">
                  <c:v>23.93</c:v>
                </c:pt>
                <c:pt idx="9744">
                  <c:v>24.05</c:v>
                </c:pt>
                <c:pt idx="9745">
                  <c:v>24.18</c:v>
                </c:pt>
                <c:pt idx="9746">
                  <c:v>24.39</c:v>
                </c:pt>
                <c:pt idx="9747">
                  <c:v>24.71</c:v>
                </c:pt>
                <c:pt idx="9748">
                  <c:v>24.759999999999998</c:v>
                </c:pt>
                <c:pt idx="9749">
                  <c:v>24.53</c:v>
                </c:pt>
                <c:pt idx="9750">
                  <c:v>24.45</c:v>
                </c:pt>
                <c:pt idx="9751">
                  <c:v>24.38</c:v>
                </c:pt>
                <c:pt idx="9752">
                  <c:v>24.35</c:v>
                </c:pt>
                <c:pt idx="9753">
                  <c:v>24.279999999999998</c:v>
                </c:pt>
                <c:pt idx="9754">
                  <c:v>23.88</c:v>
                </c:pt>
                <c:pt idx="9755">
                  <c:v>23.630000000000003</c:v>
                </c:pt>
                <c:pt idx="9756">
                  <c:v>23.53</c:v>
                </c:pt>
                <c:pt idx="9757">
                  <c:v>23.68</c:v>
                </c:pt>
                <c:pt idx="9758">
                  <c:v>23.66</c:v>
                </c:pt>
                <c:pt idx="9759">
                  <c:v>24.09</c:v>
                </c:pt>
                <c:pt idx="9760">
                  <c:v>24.110000000000003</c:v>
                </c:pt>
                <c:pt idx="9761">
                  <c:v>24.27</c:v>
                </c:pt>
                <c:pt idx="9762">
                  <c:v>24.12</c:v>
                </c:pt>
                <c:pt idx="9763">
                  <c:v>24.16</c:v>
                </c:pt>
                <c:pt idx="9764">
                  <c:v>23.95</c:v>
                </c:pt>
                <c:pt idx="9765">
                  <c:v>24</c:v>
                </c:pt>
                <c:pt idx="9766">
                  <c:v>24.06</c:v>
                </c:pt>
                <c:pt idx="9767">
                  <c:v>23.93</c:v>
                </c:pt>
                <c:pt idx="9768">
                  <c:v>23.93</c:v>
                </c:pt>
                <c:pt idx="9769">
                  <c:v>24.05</c:v>
                </c:pt>
                <c:pt idx="9770">
                  <c:v>24.150000000000002</c:v>
                </c:pt>
                <c:pt idx="9771">
                  <c:v>24.2</c:v>
                </c:pt>
                <c:pt idx="9772">
                  <c:v>24.18</c:v>
                </c:pt>
                <c:pt idx="9773">
                  <c:v>24.25</c:v>
                </c:pt>
                <c:pt idx="9774">
                  <c:v>24.110000000000003</c:v>
                </c:pt>
                <c:pt idx="9775">
                  <c:v>24.16</c:v>
                </c:pt>
                <c:pt idx="9776">
                  <c:v>24.110000000000003</c:v>
                </c:pt>
                <c:pt idx="9777">
                  <c:v>23.99</c:v>
                </c:pt>
                <c:pt idx="9778">
                  <c:v>24.23</c:v>
                </c:pt>
                <c:pt idx="9779">
                  <c:v>24.310000000000002</c:v>
                </c:pt>
                <c:pt idx="9780">
                  <c:v>24.51</c:v>
                </c:pt>
                <c:pt idx="9781">
                  <c:v>24.47</c:v>
                </c:pt>
                <c:pt idx="9782">
                  <c:v>24.59</c:v>
                </c:pt>
                <c:pt idx="9783">
                  <c:v>24.69</c:v>
                </c:pt>
                <c:pt idx="9784">
                  <c:v>24.09</c:v>
                </c:pt>
                <c:pt idx="9785">
                  <c:v>24.03</c:v>
                </c:pt>
                <c:pt idx="9786">
                  <c:v>23.810000000000002</c:v>
                </c:pt>
                <c:pt idx="9787">
                  <c:v>23.8</c:v>
                </c:pt>
                <c:pt idx="9788">
                  <c:v>24.1</c:v>
                </c:pt>
                <c:pt idx="9789">
                  <c:v>24.01</c:v>
                </c:pt>
                <c:pt idx="9790">
                  <c:v>24.01</c:v>
                </c:pt>
                <c:pt idx="9791">
                  <c:v>23.91</c:v>
                </c:pt>
                <c:pt idx="9792">
                  <c:v>23.99</c:v>
                </c:pt>
                <c:pt idx="9793">
                  <c:v>24.05</c:v>
                </c:pt>
                <c:pt idx="9794">
                  <c:v>24.16</c:v>
                </c:pt>
                <c:pt idx="9795">
                  <c:v>24.12</c:v>
                </c:pt>
                <c:pt idx="9796">
                  <c:v>24.25</c:v>
                </c:pt>
                <c:pt idx="9797">
                  <c:v>24.259999999999998</c:v>
                </c:pt>
                <c:pt idx="9798">
                  <c:v>24.38</c:v>
                </c:pt>
                <c:pt idx="9799">
                  <c:v>24.419999999999998</c:v>
                </c:pt>
                <c:pt idx="9800">
                  <c:v>24.55</c:v>
                </c:pt>
                <c:pt idx="9801">
                  <c:v>24.39</c:v>
                </c:pt>
                <c:pt idx="9802">
                  <c:v>24.310000000000002</c:v>
                </c:pt>
                <c:pt idx="9803">
                  <c:v>24.18</c:v>
                </c:pt>
                <c:pt idx="9804">
                  <c:v>24.22</c:v>
                </c:pt>
                <c:pt idx="9805">
                  <c:v>24.29</c:v>
                </c:pt>
                <c:pt idx="9806">
                  <c:v>24.22</c:v>
                </c:pt>
                <c:pt idx="9807">
                  <c:v>24.27</c:v>
                </c:pt>
                <c:pt idx="9808">
                  <c:v>24.330000000000002</c:v>
                </c:pt>
                <c:pt idx="9809">
                  <c:v>24.27</c:v>
                </c:pt>
                <c:pt idx="9810">
                  <c:v>24.150000000000002</c:v>
                </c:pt>
                <c:pt idx="9811">
                  <c:v>24.22</c:v>
                </c:pt>
                <c:pt idx="9812">
                  <c:v>24.3</c:v>
                </c:pt>
                <c:pt idx="9813">
                  <c:v>24.09</c:v>
                </c:pt>
                <c:pt idx="9814">
                  <c:v>23.72</c:v>
                </c:pt>
                <c:pt idx="9815">
                  <c:v>23.8</c:v>
                </c:pt>
                <c:pt idx="9816">
                  <c:v>23.89</c:v>
                </c:pt>
                <c:pt idx="9817">
                  <c:v>23.959999999999997</c:v>
                </c:pt>
                <c:pt idx="9818">
                  <c:v>24.12</c:v>
                </c:pt>
                <c:pt idx="9819">
                  <c:v>24.17</c:v>
                </c:pt>
                <c:pt idx="9820">
                  <c:v>24.18</c:v>
                </c:pt>
                <c:pt idx="9821">
                  <c:v>24.150000000000002</c:v>
                </c:pt>
                <c:pt idx="9822">
                  <c:v>24.01</c:v>
                </c:pt>
                <c:pt idx="9823">
                  <c:v>24.21</c:v>
                </c:pt>
                <c:pt idx="9824">
                  <c:v>24.53</c:v>
                </c:pt>
                <c:pt idx="9825">
                  <c:v>24.54</c:v>
                </c:pt>
                <c:pt idx="9826">
                  <c:v>24.29</c:v>
                </c:pt>
                <c:pt idx="9827">
                  <c:v>24.54</c:v>
                </c:pt>
                <c:pt idx="9828">
                  <c:v>24.610000000000003</c:v>
                </c:pt>
                <c:pt idx="9829">
                  <c:v>24.73</c:v>
                </c:pt>
                <c:pt idx="9830">
                  <c:v>24.87</c:v>
                </c:pt>
                <c:pt idx="9831">
                  <c:v>24.58</c:v>
                </c:pt>
                <c:pt idx="9832">
                  <c:v>24.47</c:v>
                </c:pt>
                <c:pt idx="9833">
                  <c:v>24.41</c:v>
                </c:pt>
                <c:pt idx="9834">
                  <c:v>24.45</c:v>
                </c:pt>
                <c:pt idx="9835">
                  <c:v>24.55</c:v>
                </c:pt>
                <c:pt idx="9836">
                  <c:v>24.57</c:v>
                </c:pt>
                <c:pt idx="9837">
                  <c:v>24.64</c:v>
                </c:pt>
                <c:pt idx="9838">
                  <c:v>24.59</c:v>
                </c:pt>
                <c:pt idx="9839">
                  <c:v>24.650000000000002</c:v>
                </c:pt>
                <c:pt idx="9840">
                  <c:v>24.55</c:v>
                </c:pt>
                <c:pt idx="9841">
                  <c:v>24.45</c:v>
                </c:pt>
                <c:pt idx="9842">
                  <c:v>24.55</c:v>
                </c:pt>
                <c:pt idx="9843">
                  <c:v>24.459999999999997</c:v>
                </c:pt>
                <c:pt idx="9844">
                  <c:v>24.25</c:v>
                </c:pt>
                <c:pt idx="9845">
                  <c:v>24.06</c:v>
                </c:pt>
                <c:pt idx="9846">
                  <c:v>23.939999999999998</c:v>
                </c:pt>
                <c:pt idx="9847">
                  <c:v>23.93</c:v>
                </c:pt>
                <c:pt idx="9848">
                  <c:v>24</c:v>
                </c:pt>
                <c:pt idx="9849">
                  <c:v>24.06</c:v>
                </c:pt>
                <c:pt idx="9850">
                  <c:v>24.1</c:v>
                </c:pt>
                <c:pt idx="9851">
                  <c:v>24.16</c:v>
                </c:pt>
                <c:pt idx="9852">
                  <c:v>24.14</c:v>
                </c:pt>
                <c:pt idx="9853">
                  <c:v>24.3</c:v>
                </c:pt>
                <c:pt idx="9854">
                  <c:v>24.479999999999997</c:v>
                </c:pt>
                <c:pt idx="9855">
                  <c:v>24.4</c:v>
                </c:pt>
                <c:pt idx="9856">
                  <c:v>24.22</c:v>
                </c:pt>
                <c:pt idx="9857">
                  <c:v>24.27</c:v>
                </c:pt>
                <c:pt idx="9858">
                  <c:v>24.5</c:v>
                </c:pt>
                <c:pt idx="9859">
                  <c:v>24.779999999999998</c:v>
                </c:pt>
                <c:pt idx="9860">
                  <c:v>24.779999999999998</c:v>
                </c:pt>
                <c:pt idx="9861">
                  <c:v>24.69</c:v>
                </c:pt>
                <c:pt idx="9862">
                  <c:v>24.439999999999998</c:v>
                </c:pt>
                <c:pt idx="9863">
                  <c:v>24.45</c:v>
                </c:pt>
                <c:pt idx="9864">
                  <c:v>24.459999999999997</c:v>
                </c:pt>
                <c:pt idx="9865">
                  <c:v>24.34</c:v>
                </c:pt>
                <c:pt idx="9866">
                  <c:v>24.439999999999998</c:v>
                </c:pt>
                <c:pt idx="9867">
                  <c:v>24.3</c:v>
                </c:pt>
                <c:pt idx="9868">
                  <c:v>23.959999999999997</c:v>
                </c:pt>
                <c:pt idx="9869">
                  <c:v>24.01</c:v>
                </c:pt>
                <c:pt idx="9870">
                  <c:v>24</c:v>
                </c:pt>
                <c:pt idx="9871">
                  <c:v>23.86</c:v>
                </c:pt>
                <c:pt idx="9872">
                  <c:v>23.97</c:v>
                </c:pt>
                <c:pt idx="9873">
                  <c:v>24</c:v>
                </c:pt>
                <c:pt idx="9874">
                  <c:v>24.03</c:v>
                </c:pt>
                <c:pt idx="9875">
                  <c:v>24</c:v>
                </c:pt>
                <c:pt idx="9876">
                  <c:v>23.830000000000002</c:v>
                </c:pt>
                <c:pt idx="9877">
                  <c:v>23.95</c:v>
                </c:pt>
                <c:pt idx="9878">
                  <c:v>23.89</c:v>
                </c:pt>
                <c:pt idx="9879">
                  <c:v>24.1</c:v>
                </c:pt>
                <c:pt idx="9880">
                  <c:v>24.16</c:v>
                </c:pt>
                <c:pt idx="9881">
                  <c:v>24.29</c:v>
                </c:pt>
                <c:pt idx="9882">
                  <c:v>24.310000000000002</c:v>
                </c:pt>
                <c:pt idx="9883">
                  <c:v>24.43</c:v>
                </c:pt>
                <c:pt idx="9884">
                  <c:v>24.45</c:v>
                </c:pt>
                <c:pt idx="9885">
                  <c:v>24.36</c:v>
                </c:pt>
                <c:pt idx="9886">
                  <c:v>24.330000000000002</c:v>
                </c:pt>
                <c:pt idx="9887">
                  <c:v>24.32</c:v>
                </c:pt>
                <c:pt idx="9888">
                  <c:v>24.45</c:v>
                </c:pt>
                <c:pt idx="9889">
                  <c:v>24.67</c:v>
                </c:pt>
                <c:pt idx="9890">
                  <c:v>24.88</c:v>
                </c:pt>
                <c:pt idx="9891">
                  <c:v>24.82</c:v>
                </c:pt>
                <c:pt idx="9892">
                  <c:v>24.779999999999998</c:v>
                </c:pt>
                <c:pt idx="9893">
                  <c:v>24.66</c:v>
                </c:pt>
                <c:pt idx="9894">
                  <c:v>24.5</c:v>
                </c:pt>
                <c:pt idx="9895">
                  <c:v>24.45</c:v>
                </c:pt>
                <c:pt idx="9896">
                  <c:v>24.62</c:v>
                </c:pt>
                <c:pt idx="9897">
                  <c:v>24.52</c:v>
                </c:pt>
                <c:pt idx="9898">
                  <c:v>24.35</c:v>
                </c:pt>
                <c:pt idx="9899">
                  <c:v>24.310000000000002</c:v>
                </c:pt>
                <c:pt idx="9900">
                  <c:v>24.09</c:v>
                </c:pt>
                <c:pt idx="9901">
                  <c:v>24.130000000000003</c:v>
                </c:pt>
                <c:pt idx="9902">
                  <c:v>24.29</c:v>
                </c:pt>
                <c:pt idx="9903">
                  <c:v>24.34</c:v>
                </c:pt>
                <c:pt idx="9904">
                  <c:v>24.39</c:v>
                </c:pt>
                <c:pt idx="9905">
                  <c:v>24.38</c:v>
                </c:pt>
                <c:pt idx="9906">
                  <c:v>24.39</c:v>
                </c:pt>
                <c:pt idx="9907">
                  <c:v>24.279999999999998</c:v>
                </c:pt>
                <c:pt idx="9908">
                  <c:v>24.05</c:v>
                </c:pt>
                <c:pt idx="9909">
                  <c:v>24.12</c:v>
                </c:pt>
                <c:pt idx="9910">
                  <c:v>24.05</c:v>
                </c:pt>
                <c:pt idx="9911">
                  <c:v>23.95</c:v>
                </c:pt>
                <c:pt idx="9912">
                  <c:v>24.09</c:v>
                </c:pt>
                <c:pt idx="9913">
                  <c:v>24.14</c:v>
                </c:pt>
                <c:pt idx="9914">
                  <c:v>24.330000000000002</c:v>
                </c:pt>
                <c:pt idx="9915">
                  <c:v>24.2</c:v>
                </c:pt>
                <c:pt idx="9916">
                  <c:v>24.05</c:v>
                </c:pt>
                <c:pt idx="9917">
                  <c:v>23.89</c:v>
                </c:pt>
                <c:pt idx="9918">
                  <c:v>23.84</c:v>
                </c:pt>
                <c:pt idx="9919">
                  <c:v>24.02</c:v>
                </c:pt>
                <c:pt idx="9920">
                  <c:v>24.08</c:v>
                </c:pt>
                <c:pt idx="9921">
                  <c:v>23.79</c:v>
                </c:pt>
                <c:pt idx="9922">
                  <c:v>23.89</c:v>
                </c:pt>
                <c:pt idx="9923">
                  <c:v>24</c:v>
                </c:pt>
                <c:pt idx="9924">
                  <c:v>24</c:v>
                </c:pt>
                <c:pt idx="9925">
                  <c:v>24.02</c:v>
                </c:pt>
                <c:pt idx="9926">
                  <c:v>24.17</c:v>
                </c:pt>
                <c:pt idx="9927">
                  <c:v>24.02</c:v>
                </c:pt>
                <c:pt idx="9928">
                  <c:v>23.93</c:v>
                </c:pt>
                <c:pt idx="9929">
                  <c:v>23.830000000000002</c:v>
                </c:pt>
                <c:pt idx="9930">
                  <c:v>23.759999999999998</c:v>
                </c:pt>
                <c:pt idx="9931">
                  <c:v>23.75</c:v>
                </c:pt>
                <c:pt idx="9932">
                  <c:v>23.57</c:v>
                </c:pt>
                <c:pt idx="9933">
                  <c:v>23.479999999999997</c:v>
                </c:pt>
                <c:pt idx="9934">
                  <c:v>23.39</c:v>
                </c:pt>
                <c:pt idx="9935">
                  <c:v>23.39</c:v>
                </c:pt>
                <c:pt idx="9936">
                  <c:v>23.39</c:v>
                </c:pt>
                <c:pt idx="9937">
                  <c:v>23.630000000000003</c:v>
                </c:pt>
                <c:pt idx="9938">
                  <c:v>23.85</c:v>
                </c:pt>
                <c:pt idx="9939">
                  <c:v>23.88</c:v>
                </c:pt>
                <c:pt idx="9940">
                  <c:v>23.84</c:v>
                </c:pt>
                <c:pt idx="9941">
                  <c:v>23.9</c:v>
                </c:pt>
                <c:pt idx="9942">
                  <c:v>23.75</c:v>
                </c:pt>
                <c:pt idx="9943">
                  <c:v>23.8</c:v>
                </c:pt>
                <c:pt idx="9944">
                  <c:v>23.99</c:v>
                </c:pt>
                <c:pt idx="9945">
                  <c:v>24.25</c:v>
                </c:pt>
                <c:pt idx="9946">
                  <c:v>24.5</c:v>
                </c:pt>
                <c:pt idx="9947">
                  <c:v>24.54</c:v>
                </c:pt>
                <c:pt idx="9948">
                  <c:v>24.5</c:v>
                </c:pt>
                <c:pt idx="9949">
                  <c:v>24.57</c:v>
                </c:pt>
                <c:pt idx="9950">
                  <c:v>24.66</c:v>
                </c:pt>
                <c:pt idx="9951">
                  <c:v>24.610000000000003</c:v>
                </c:pt>
                <c:pt idx="9952">
                  <c:v>24.650000000000002</c:v>
                </c:pt>
                <c:pt idx="9953">
                  <c:v>24.610000000000003</c:v>
                </c:pt>
                <c:pt idx="9954">
                  <c:v>24.439999999999998</c:v>
                </c:pt>
                <c:pt idx="9955">
                  <c:v>24.419999999999998</c:v>
                </c:pt>
                <c:pt idx="9956">
                  <c:v>24.43</c:v>
                </c:pt>
                <c:pt idx="9957">
                  <c:v>24.41</c:v>
                </c:pt>
                <c:pt idx="9958">
                  <c:v>24.53</c:v>
                </c:pt>
                <c:pt idx="9959">
                  <c:v>24.38</c:v>
                </c:pt>
                <c:pt idx="9960">
                  <c:v>24.32</c:v>
                </c:pt>
                <c:pt idx="9961">
                  <c:v>24.49</c:v>
                </c:pt>
                <c:pt idx="9962">
                  <c:v>24.37</c:v>
                </c:pt>
                <c:pt idx="9963">
                  <c:v>24.08</c:v>
                </c:pt>
                <c:pt idx="9964">
                  <c:v>24.1</c:v>
                </c:pt>
                <c:pt idx="9965">
                  <c:v>23.919999999999998</c:v>
                </c:pt>
                <c:pt idx="9966">
                  <c:v>23.93</c:v>
                </c:pt>
                <c:pt idx="9967">
                  <c:v>24.06</c:v>
                </c:pt>
                <c:pt idx="9968">
                  <c:v>24.279999999999998</c:v>
                </c:pt>
                <c:pt idx="9969">
                  <c:v>24.22</c:v>
                </c:pt>
                <c:pt idx="9970">
                  <c:v>24.06</c:v>
                </c:pt>
                <c:pt idx="9971">
                  <c:v>23.97</c:v>
                </c:pt>
                <c:pt idx="9972">
                  <c:v>24.06</c:v>
                </c:pt>
                <c:pt idx="9973">
                  <c:v>24.27</c:v>
                </c:pt>
                <c:pt idx="9974">
                  <c:v>24.4</c:v>
                </c:pt>
                <c:pt idx="9975">
                  <c:v>24.36</c:v>
                </c:pt>
                <c:pt idx="9976">
                  <c:v>24.52</c:v>
                </c:pt>
                <c:pt idx="9977">
                  <c:v>24.39</c:v>
                </c:pt>
                <c:pt idx="9978">
                  <c:v>24.38</c:v>
                </c:pt>
                <c:pt idx="9979">
                  <c:v>24.419999999999998</c:v>
                </c:pt>
                <c:pt idx="9980">
                  <c:v>24.610000000000003</c:v>
                </c:pt>
                <c:pt idx="9981">
                  <c:v>24.610000000000003</c:v>
                </c:pt>
                <c:pt idx="9982">
                  <c:v>24.4</c:v>
                </c:pt>
                <c:pt idx="9983">
                  <c:v>24.17</c:v>
                </c:pt>
                <c:pt idx="9984">
                  <c:v>24.25</c:v>
                </c:pt>
                <c:pt idx="9985">
                  <c:v>24.35</c:v>
                </c:pt>
                <c:pt idx="9986">
                  <c:v>24.310000000000002</c:v>
                </c:pt>
                <c:pt idx="9987">
                  <c:v>24.25</c:v>
                </c:pt>
                <c:pt idx="9988">
                  <c:v>24.17</c:v>
                </c:pt>
                <c:pt idx="9989">
                  <c:v>24.03</c:v>
                </c:pt>
                <c:pt idx="9990">
                  <c:v>24.2</c:v>
                </c:pt>
                <c:pt idx="9991">
                  <c:v>24.35</c:v>
                </c:pt>
                <c:pt idx="9992">
                  <c:v>24.36</c:v>
                </c:pt>
                <c:pt idx="9993">
                  <c:v>24.59</c:v>
                </c:pt>
                <c:pt idx="9994">
                  <c:v>24.49</c:v>
                </c:pt>
                <c:pt idx="9995">
                  <c:v>24.39</c:v>
                </c:pt>
                <c:pt idx="9996">
                  <c:v>24.24</c:v>
                </c:pt>
                <c:pt idx="9997">
                  <c:v>24.1</c:v>
                </c:pt>
                <c:pt idx="9998">
                  <c:v>24.02</c:v>
                </c:pt>
                <c:pt idx="9999">
                  <c:v>23.8</c:v>
                </c:pt>
                <c:pt idx="10000">
                  <c:v>23.810000000000002</c:v>
                </c:pt>
                <c:pt idx="10001">
                  <c:v>23.89</c:v>
                </c:pt>
                <c:pt idx="10002">
                  <c:v>23.919999999999998</c:v>
                </c:pt>
                <c:pt idx="10003">
                  <c:v>23.95</c:v>
                </c:pt>
                <c:pt idx="10004">
                  <c:v>24.22</c:v>
                </c:pt>
                <c:pt idx="10005">
                  <c:v>24.4</c:v>
                </c:pt>
                <c:pt idx="10006">
                  <c:v>24.3</c:v>
                </c:pt>
                <c:pt idx="10007">
                  <c:v>24.34</c:v>
                </c:pt>
                <c:pt idx="10008">
                  <c:v>24.32</c:v>
                </c:pt>
                <c:pt idx="10009">
                  <c:v>24.310000000000002</c:v>
                </c:pt>
                <c:pt idx="10010">
                  <c:v>24.32</c:v>
                </c:pt>
                <c:pt idx="10011">
                  <c:v>24.330000000000002</c:v>
                </c:pt>
                <c:pt idx="10012">
                  <c:v>24.279999999999998</c:v>
                </c:pt>
                <c:pt idx="10013">
                  <c:v>23.69</c:v>
                </c:pt>
                <c:pt idx="10014">
                  <c:v>23.84</c:v>
                </c:pt>
                <c:pt idx="10015">
                  <c:v>23.99</c:v>
                </c:pt>
                <c:pt idx="10016">
                  <c:v>24.06</c:v>
                </c:pt>
                <c:pt idx="10017">
                  <c:v>23.99</c:v>
                </c:pt>
                <c:pt idx="10018">
                  <c:v>23.95</c:v>
                </c:pt>
                <c:pt idx="10019">
                  <c:v>24.07</c:v>
                </c:pt>
                <c:pt idx="10020">
                  <c:v>24.08</c:v>
                </c:pt>
                <c:pt idx="10021">
                  <c:v>24.19</c:v>
                </c:pt>
                <c:pt idx="10022">
                  <c:v>24.35</c:v>
                </c:pt>
                <c:pt idx="10023">
                  <c:v>24.38</c:v>
                </c:pt>
                <c:pt idx="10024">
                  <c:v>24.36</c:v>
                </c:pt>
                <c:pt idx="10025">
                  <c:v>24.34</c:v>
                </c:pt>
                <c:pt idx="10026">
                  <c:v>24.17</c:v>
                </c:pt>
                <c:pt idx="10027">
                  <c:v>24.3</c:v>
                </c:pt>
                <c:pt idx="10028">
                  <c:v>24.3</c:v>
                </c:pt>
                <c:pt idx="10029">
                  <c:v>24.3</c:v>
                </c:pt>
                <c:pt idx="10030">
                  <c:v>24.29</c:v>
                </c:pt>
                <c:pt idx="10031">
                  <c:v>24.17</c:v>
                </c:pt>
                <c:pt idx="10032">
                  <c:v>24.05</c:v>
                </c:pt>
                <c:pt idx="10033">
                  <c:v>24.09</c:v>
                </c:pt>
                <c:pt idx="10034">
                  <c:v>24.03</c:v>
                </c:pt>
                <c:pt idx="10035">
                  <c:v>23.9</c:v>
                </c:pt>
                <c:pt idx="10036">
                  <c:v>23.72</c:v>
                </c:pt>
                <c:pt idx="10037">
                  <c:v>23.57</c:v>
                </c:pt>
                <c:pt idx="10038">
                  <c:v>23.56</c:v>
                </c:pt>
                <c:pt idx="10039">
                  <c:v>23.75</c:v>
                </c:pt>
                <c:pt idx="10040">
                  <c:v>23.810000000000002</c:v>
                </c:pt>
                <c:pt idx="10041">
                  <c:v>23.9</c:v>
                </c:pt>
                <c:pt idx="10042">
                  <c:v>24</c:v>
                </c:pt>
                <c:pt idx="10043">
                  <c:v>23.979999999999997</c:v>
                </c:pt>
                <c:pt idx="10044">
                  <c:v>24.110000000000003</c:v>
                </c:pt>
                <c:pt idx="10045">
                  <c:v>24.21</c:v>
                </c:pt>
                <c:pt idx="10046">
                  <c:v>24.34</c:v>
                </c:pt>
                <c:pt idx="10047">
                  <c:v>24.259999999999998</c:v>
                </c:pt>
                <c:pt idx="10048">
                  <c:v>24.330000000000002</c:v>
                </c:pt>
                <c:pt idx="10049">
                  <c:v>24.24</c:v>
                </c:pt>
                <c:pt idx="10050">
                  <c:v>24.32</c:v>
                </c:pt>
                <c:pt idx="10051">
                  <c:v>24.41</c:v>
                </c:pt>
                <c:pt idx="10052">
                  <c:v>24.439999999999998</c:v>
                </c:pt>
                <c:pt idx="10053">
                  <c:v>24.259999999999998</c:v>
                </c:pt>
                <c:pt idx="10054">
                  <c:v>23.959999999999997</c:v>
                </c:pt>
                <c:pt idx="10055">
                  <c:v>24.1</c:v>
                </c:pt>
                <c:pt idx="10056">
                  <c:v>24.279999999999998</c:v>
                </c:pt>
                <c:pt idx="10057">
                  <c:v>24.610000000000003</c:v>
                </c:pt>
                <c:pt idx="10058">
                  <c:v>24.58</c:v>
                </c:pt>
                <c:pt idx="10059">
                  <c:v>24.8</c:v>
                </c:pt>
                <c:pt idx="10060">
                  <c:v>24.810000000000002</c:v>
                </c:pt>
                <c:pt idx="10061">
                  <c:v>24.75</c:v>
                </c:pt>
                <c:pt idx="10062">
                  <c:v>24.79</c:v>
                </c:pt>
                <c:pt idx="10063">
                  <c:v>24.75</c:v>
                </c:pt>
                <c:pt idx="10064">
                  <c:v>24.59</c:v>
                </c:pt>
                <c:pt idx="10065">
                  <c:v>24.330000000000002</c:v>
                </c:pt>
                <c:pt idx="10066">
                  <c:v>24.439999999999998</c:v>
                </c:pt>
                <c:pt idx="10067">
                  <c:v>24.43</c:v>
                </c:pt>
                <c:pt idx="10068">
                  <c:v>24.47</c:v>
                </c:pt>
                <c:pt idx="10069">
                  <c:v>24.38</c:v>
                </c:pt>
                <c:pt idx="10070">
                  <c:v>24.479999999999997</c:v>
                </c:pt>
                <c:pt idx="10071">
                  <c:v>24.37</c:v>
                </c:pt>
                <c:pt idx="10072">
                  <c:v>24.29</c:v>
                </c:pt>
                <c:pt idx="10073">
                  <c:v>24.23</c:v>
                </c:pt>
                <c:pt idx="10074">
                  <c:v>24.23</c:v>
                </c:pt>
                <c:pt idx="10075">
                  <c:v>24.54</c:v>
                </c:pt>
                <c:pt idx="10076">
                  <c:v>24.52</c:v>
                </c:pt>
                <c:pt idx="10077">
                  <c:v>24.58</c:v>
                </c:pt>
                <c:pt idx="10078">
                  <c:v>24.53</c:v>
                </c:pt>
                <c:pt idx="10079">
                  <c:v>24.41</c:v>
                </c:pt>
                <c:pt idx="10080">
                  <c:v>24.22</c:v>
                </c:pt>
                <c:pt idx="10081">
                  <c:v>24.37</c:v>
                </c:pt>
                <c:pt idx="10082">
                  <c:v>24.25</c:v>
                </c:pt>
                <c:pt idx="10083">
                  <c:v>24.09</c:v>
                </c:pt>
                <c:pt idx="10084">
                  <c:v>23.979999999999997</c:v>
                </c:pt>
                <c:pt idx="10085">
                  <c:v>24.05</c:v>
                </c:pt>
                <c:pt idx="10086">
                  <c:v>24.279999999999998</c:v>
                </c:pt>
                <c:pt idx="10087">
                  <c:v>24.45</c:v>
                </c:pt>
                <c:pt idx="10088">
                  <c:v>24.479999999999997</c:v>
                </c:pt>
                <c:pt idx="10089">
                  <c:v>24.55</c:v>
                </c:pt>
                <c:pt idx="10090">
                  <c:v>24.57</c:v>
                </c:pt>
                <c:pt idx="10091">
                  <c:v>24.43</c:v>
                </c:pt>
                <c:pt idx="10092">
                  <c:v>24.53</c:v>
                </c:pt>
                <c:pt idx="10093">
                  <c:v>24.39</c:v>
                </c:pt>
                <c:pt idx="10094">
                  <c:v>24.43</c:v>
                </c:pt>
                <c:pt idx="10095">
                  <c:v>24.27</c:v>
                </c:pt>
                <c:pt idx="10096">
                  <c:v>24.07</c:v>
                </c:pt>
                <c:pt idx="10097">
                  <c:v>24.04</c:v>
                </c:pt>
                <c:pt idx="10098">
                  <c:v>23.979999999999997</c:v>
                </c:pt>
                <c:pt idx="10099">
                  <c:v>24.24</c:v>
                </c:pt>
                <c:pt idx="10100">
                  <c:v>24.22</c:v>
                </c:pt>
                <c:pt idx="10101">
                  <c:v>24.29</c:v>
                </c:pt>
                <c:pt idx="10102">
                  <c:v>24.38</c:v>
                </c:pt>
                <c:pt idx="10103">
                  <c:v>24.22</c:v>
                </c:pt>
                <c:pt idx="10104">
                  <c:v>24.09</c:v>
                </c:pt>
                <c:pt idx="10105">
                  <c:v>24.22</c:v>
                </c:pt>
                <c:pt idx="10106">
                  <c:v>24.25</c:v>
                </c:pt>
                <c:pt idx="10107">
                  <c:v>24.279999999999998</c:v>
                </c:pt>
                <c:pt idx="10108">
                  <c:v>24.259999999999998</c:v>
                </c:pt>
                <c:pt idx="10109">
                  <c:v>24.19</c:v>
                </c:pt>
                <c:pt idx="10110">
                  <c:v>24.3</c:v>
                </c:pt>
                <c:pt idx="10111">
                  <c:v>24.279999999999998</c:v>
                </c:pt>
                <c:pt idx="10112">
                  <c:v>24.24</c:v>
                </c:pt>
                <c:pt idx="10113">
                  <c:v>24.17</c:v>
                </c:pt>
                <c:pt idx="10114">
                  <c:v>24.2</c:v>
                </c:pt>
                <c:pt idx="10115">
                  <c:v>24.279999999999998</c:v>
                </c:pt>
                <c:pt idx="10116">
                  <c:v>24.35</c:v>
                </c:pt>
                <c:pt idx="10117">
                  <c:v>24.6</c:v>
                </c:pt>
                <c:pt idx="10118">
                  <c:v>24.8</c:v>
                </c:pt>
                <c:pt idx="10119">
                  <c:v>24.47</c:v>
                </c:pt>
                <c:pt idx="10120">
                  <c:v>24.419999999999998</c:v>
                </c:pt>
                <c:pt idx="10121">
                  <c:v>24.62</c:v>
                </c:pt>
                <c:pt idx="10122">
                  <c:v>24.75</c:v>
                </c:pt>
                <c:pt idx="10123">
                  <c:v>24.85</c:v>
                </c:pt>
                <c:pt idx="10124">
                  <c:v>24.71</c:v>
                </c:pt>
                <c:pt idx="10125">
                  <c:v>24.759999999999998</c:v>
                </c:pt>
                <c:pt idx="10126">
                  <c:v>24.630000000000003</c:v>
                </c:pt>
                <c:pt idx="10127">
                  <c:v>24.310000000000002</c:v>
                </c:pt>
                <c:pt idx="10128">
                  <c:v>24.25</c:v>
                </c:pt>
                <c:pt idx="10129">
                  <c:v>24.439999999999998</c:v>
                </c:pt>
                <c:pt idx="10130">
                  <c:v>24.419999999999998</c:v>
                </c:pt>
                <c:pt idx="10131">
                  <c:v>24.459999999999997</c:v>
                </c:pt>
                <c:pt idx="10132">
                  <c:v>24.36</c:v>
                </c:pt>
                <c:pt idx="10133">
                  <c:v>24.27</c:v>
                </c:pt>
                <c:pt idx="10134">
                  <c:v>24.3</c:v>
                </c:pt>
                <c:pt idx="10135">
                  <c:v>24.419999999999998</c:v>
                </c:pt>
                <c:pt idx="10136">
                  <c:v>24.330000000000002</c:v>
                </c:pt>
                <c:pt idx="10137">
                  <c:v>24.37</c:v>
                </c:pt>
                <c:pt idx="10138">
                  <c:v>24.25</c:v>
                </c:pt>
                <c:pt idx="10139">
                  <c:v>24.110000000000003</c:v>
                </c:pt>
                <c:pt idx="10140">
                  <c:v>24.150000000000002</c:v>
                </c:pt>
                <c:pt idx="10141">
                  <c:v>24.06</c:v>
                </c:pt>
                <c:pt idx="10142">
                  <c:v>24.1</c:v>
                </c:pt>
                <c:pt idx="10143">
                  <c:v>24.110000000000003</c:v>
                </c:pt>
                <c:pt idx="10144">
                  <c:v>24.25</c:v>
                </c:pt>
                <c:pt idx="10145">
                  <c:v>24.22</c:v>
                </c:pt>
                <c:pt idx="10146">
                  <c:v>24.29</c:v>
                </c:pt>
                <c:pt idx="10147">
                  <c:v>24.49</c:v>
                </c:pt>
                <c:pt idx="10148">
                  <c:v>24.32</c:v>
                </c:pt>
                <c:pt idx="10149">
                  <c:v>24.22</c:v>
                </c:pt>
                <c:pt idx="10150">
                  <c:v>24.310000000000002</c:v>
                </c:pt>
                <c:pt idx="10151">
                  <c:v>24.32</c:v>
                </c:pt>
                <c:pt idx="10152">
                  <c:v>24.27</c:v>
                </c:pt>
                <c:pt idx="10153">
                  <c:v>24.259999999999998</c:v>
                </c:pt>
                <c:pt idx="10154">
                  <c:v>24.14</c:v>
                </c:pt>
                <c:pt idx="10155">
                  <c:v>24.04</c:v>
                </c:pt>
                <c:pt idx="10156">
                  <c:v>24.16</c:v>
                </c:pt>
                <c:pt idx="10157">
                  <c:v>24.259999999999998</c:v>
                </c:pt>
                <c:pt idx="10158">
                  <c:v>24.35</c:v>
                </c:pt>
                <c:pt idx="10159">
                  <c:v>24.43</c:v>
                </c:pt>
                <c:pt idx="10160">
                  <c:v>24.37</c:v>
                </c:pt>
                <c:pt idx="10161">
                  <c:v>24.41</c:v>
                </c:pt>
                <c:pt idx="10162">
                  <c:v>24.479999999999997</c:v>
                </c:pt>
                <c:pt idx="10163">
                  <c:v>24.459999999999997</c:v>
                </c:pt>
                <c:pt idx="10164">
                  <c:v>24.630000000000003</c:v>
                </c:pt>
                <c:pt idx="10165">
                  <c:v>24.459999999999997</c:v>
                </c:pt>
                <c:pt idx="10166">
                  <c:v>24.47</c:v>
                </c:pt>
                <c:pt idx="10167">
                  <c:v>24.12</c:v>
                </c:pt>
                <c:pt idx="10168">
                  <c:v>24.18</c:v>
                </c:pt>
                <c:pt idx="10169">
                  <c:v>24.01</c:v>
                </c:pt>
                <c:pt idx="10170">
                  <c:v>23.979999999999997</c:v>
                </c:pt>
                <c:pt idx="10171">
                  <c:v>23.85</c:v>
                </c:pt>
                <c:pt idx="10172">
                  <c:v>23.8</c:v>
                </c:pt>
                <c:pt idx="10173">
                  <c:v>23.779999999999998</c:v>
                </c:pt>
                <c:pt idx="10174">
                  <c:v>23.979999999999997</c:v>
                </c:pt>
                <c:pt idx="10175">
                  <c:v>24.130000000000003</c:v>
                </c:pt>
                <c:pt idx="10176">
                  <c:v>24.23</c:v>
                </c:pt>
                <c:pt idx="10177">
                  <c:v>24.45</c:v>
                </c:pt>
                <c:pt idx="10178">
                  <c:v>24.3</c:v>
                </c:pt>
                <c:pt idx="10179">
                  <c:v>24.16</c:v>
                </c:pt>
                <c:pt idx="10180">
                  <c:v>24.09</c:v>
                </c:pt>
                <c:pt idx="10181">
                  <c:v>24</c:v>
                </c:pt>
                <c:pt idx="10182">
                  <c:v>24.03</c:v>
                </c:pt>
                <c:pt idx="10183">
                  <c:v>24.23</c:v>
                </c:pt>
                <c:pt idx="10184">
                  <c:v>24.09</c:v>
                </c:pt>
                <c:pt idx="10185">
                  <c:v>24.07</c:v>
                </c:pt>
                <c:pt idx="10186">
                  <c:v>24.130000000000003</c:v>
                </c:pt>
                <c:pt idx="10187">
                  <c:v>23.87</c:v>
                </c:pt>
                <c:pt idx="10188">
                  <c:v>24.330000000000002</c:v>
                </c:pt>
                <c:pt idx="10189">
                  <c:v>24.47</c:v>
                </c:pt>
                <c:pt idx="10190">
                  <c:v>24.37</c:v>
                </c:pt>
                <c:pt idx="10191">
                  <c:v>24.19</c:v>
                </c:pt>
                <c:pt idx="10192">
                  <c:v>24.110000000000003</c:v>
                </c:pt>
                <c:pt idx="10193">
                  <c:v>24.259999999999998</c:v>
                </c:pt>
                <c:pt idx="10194">
                  <c:v>24.39</c:v>
                </c:pt>
                <c:pt idx="10195">
                  <c:v>24.32</c:v>
                </c:pt>
                <c:pt idx="10196">
                  <c:v>24.52</c:v>
                </c:pt>
                <c:pt idx="10197">
                  <c:v>24.52</c:v>
                </c:pt>
                <c:pt idx="10198">
                  <c:v>24.55</c:v>
                </c:pt>
                <c:pt idx="10199">
                  <c:v>24.45</c:v>
                </c:pt>
                <c:pt idx="10200">
                  <c:v>24.39</c:v>
                </c:pt>
                <c:pt idx="10201">
                  <c:v>24.23</c:v>
                </c:pt>
                <c:pt idx="10202">
                  <c:v>24.05</c:v>
                </c:pt>
                <c:pt idx="10203">
                  <c:v>23.97</c:v>
                </c:pt>
                <c:pt idx="10204">
                  <c:v>24.2</c:v>
                </c:pt>
                <c:pt idx="10205">
                  <c:v>24.330000000000002</c:v>
                </c:pt>
                <c:pt idx="10206">
                  <c:v>24.630000000000003</c:v>
                </c:pt>
                <c:pt idx="10207">
                  <c:v>24.73</c:v>
                </c:pt>
                <c:pt idx="10208">
                  <c:v>24.71</c:v>
                </c:pt>
                <c:pt idx="10209">
                  <c:v>24.5</c:v>
                </c:pt>
                <c:pt idx="10210">
                  <c:v>24.419999999999998</c:v>
                </c:pt>
                <c:pt idx="10211">
                  <c:v>24.53</c:v>
                </c:pt>
                <c:pt idx="10212">
                  <c:v>24.64</c:v>
                </c:pt>
                <c:pt idx="10213">
                  <c:v>24.630000000000003</c:v>
                </c:pt>
                <c:pt idx="10214">
                  <c:v>24.69</c:v>
                </c:pt>
                <c:pt idx="10215">
                  <c:v>24.47</c:v>
                </c:pt>
                <c:pt idx="10216">
                  <c:v>24.51</c:v>
                </c:pt>
                <c:pt idx="10217">
                  <c:v>24.57</c:v>
                </c:pt>
                <c:pt idx="10218">
                  <c:v>24.7</c:v>
                </c:pt>
                <c:pt idx="10219">
                  <c:v>24.55</c:v>
                </c:pt>
                <c:pt idx="10220">
                  <c:v>24.56</c:v>
                </c:pt>
                <c:pt idx="10221">
                  <c:v>24.2</c:v>
                </c:pt>
                <c:pt idx="10222">
                  <c:v>24.06</c:v>
                </c:pt>
                <c:pt idx="10223">
                  <c:v>24.24</c:v>
                </c:pt>
                <c:pt idx="10224">
                  <c:v>24.22</c:v>
                </c:pt>
                <c:pt idx="10225">
                  <c:v>24.07</c:v>
                </c:pt>
                <c:pt idx="10226">
                  <c:v>24.2</c:v>
                </c:pt>
                <c:pt idx="10227">
                  <c:v>24.259999999999998</c:v>
                </c:pt>
                <c:pt idx="10228">
                  <c:v>24.34</c:v>
                </c:pt>
                <c:pt idx="10229">
                  <c:v>24.49</c:v>
                </c:pt>
                <c:pt idx="10230">
                  <c:v>24.58</c:v>
                </c:pt>
                <c:pt idx="10231">
                  <c:v>24.45</c:v>
                </c:pt>
                <c:pt idx="10232">
                  <c:v>24.23</c:v>
                </c:pt>
                <c:pt idx="10233">
                  <c:v>24.310000000000002</c:v>
                </c:pt>
                <c:pt idx="10234">
                  <c:v>24.51</c:v>
                </c:pt>
                <c:pt idx="10235">
                  <c:v>24.37</c:v>
                </c:pt>
                <c:pt idx="10236">
                  <c:v>24.610000000000003</c:v>
                </c:pt>
                <c:pt idx="10237">
                  <c:v>24.74</c:v>
                </c:pt>
                <c:pt idx="10238">
                  <c:v>24.66</c:v>
                </c:pt>
                <c:pt idx="10239">
                  <c:v>24.39</c:v>
                </c:pt>
                <c:pt idx="10240">
                  <c:v>24.41</c:v>
                </c:pt>
                <c:pt idx="10241">
                  <c:v>24.5</c:v>
                </c:pt>
                <c:pt idx="10242">
                  <c:v>24.71</c:v>
                </c:pt>
                <c:pt idx="10243">
                  <c:v>24.55</c:v>
                </c:pt>
                <c:pt idx="10244">
                  <c:v>24.41</c:v>
                </c:pt>
                <c:pt idx="10245">
                  <c:v>24.29</c:v>
                </c:pt>
                <c:pt idx="10246">
                  <c:v>24.3</c:v>
                </c:pt>
                <c:pt idx="10247">
                  <c:v>24.25</c:v>
                </c:pt>
                <c:pt idx="10248">
                  <c:v>24.36</c:v>
                </c:pt>
                <c:pt idx="10249">
                  <c:v>24.36</c:v>
                </c:pt>
                <c:pt idx="10250">
                  <c:v>24.330000000000002</c:v>
                </c:pt>
                <c:pt idx="10251">
                  <c:v>24.27</c:v>
                </c:pt>
                <c:pt idx="10252">
                  <c:v>24.22</c:v>
                </c:pt>
                <c:pt idx="10253">
                  <c:v>24.39</c:v>
                </c:pt>
                <c:pt idx="10254">
                  <c:v>24.43</c:v>
                </c:pt>
                <c:pt idx="10255">
                  <c:v>24.47</c:v>
                </c:pt>
                <c:pt idx="10256">
                  <c:v>24.57</c:v>
                </c:pt>
                <c:pt idx="10257">
                  <c:v>24.52</c:v>
                </c:pt>
                <c:pt idx="10258">
                  <c:v>24.479999999999997</c:v>
                </c:pt>
                <c:pt idx="10259">
                  <c:v>24.459999999999997</c:v>
                </c:pt>
                <c:pt idx="10260">
                  <c:v>24.37</c:v>
                </c:pt>
                <c:pt idx="10261">
                  <c:v>24.12</c:v>
                </c:pt>
                <c:pt idx="10262">
                  <c:v>23.9</c:v>
                </c:pt>
                <c:pt idx="10263">
                  <c:v>23.84</c:v>
                </c:pt>
                <c:pt idx="10264">
                  <c:v>23.8</c:v>
                </c:pt>
                <c:pt idx="10265">
                  <c:v>23.79</c:v>
                </c:pt>
                <c:pt idx="10266">
                  <c:v>24.07</c:v>
                </c:pt>
                <c:pt idx="10267">
                  <c:v>24.110000000000003</c:v>
                </c:pt>
                <c:pt idx="10268">
                  <c:v>23.87</c:v>
                </c:pt>
                <c:pt idx="10269">
                  <c:v>23.8</c:v>
                </c:pt>
                <c:pt idx="10270">
                  <c:v>23.959999999999997</c:v>
                </c:pt>
                <c:pt idx="10271">
                  <c:v>24.23</c:v>
                </c:pt>
                <c:pt idx="10272">
                  <c:v>24.27</c:v>
                </c:pt>
                <c:pt idx="10273">
                  <c:v>24.02</c:v>
                </c:pt>
                <c:pt idx="10274">
                  <c:v>24.16</c:v>
                </c:pt>
                <c:pt idx="10275">
                  <c:v>24.259999999999998</c:v>
                </c:pt>
                <c:pt idx="10276">
                  <c:v>24.12</c:v>
                </c:pt>
                <c:pt idx="10277">
                  <c:v>24.43</c:v>
                </c:pt>
                <c:pt idx="10278">
                  <c:v>24.67</c:v>
                </c:pt>
                <c:pt idx="10279">
                  <c:v>24.67</c:v>
                </c:pt>
                <c:pt idx="10280">
                  <c:v>24.419999999999998</c:v>
                </c:pt>
                <c:pt idx="10281">
                  <c:v>24.29</c:v>
                </c:pt>
                <c:pt idx="10282">
                  <c:v>24.06</c:v>
                </c:pt>
                <c:pt idx="10283">
                  <c:v>24.05</c:v>
                </c:pt>
                <c:pt idx="10284">
                  <c:v>24.03</c:v>
                </c:pt>
                <c:pt idx="10285">
                  <c:v>23.779999999999998</c:v>
                </c:pt>
                <c:pt idx="10286">
                  <c:v>23.7</c:v>
                </c:pt>
                <c:pt idx="10287">
                  <c:v>23.650000000000002</c:v>
                </c:pt>
                <c:pt idx="10288">
                  <c:v>23.87</c:v>
                </c:pt>
                <c:pt idx="10289">
                  <c:v>24.01</c:v>
                </c:pt>
                <c:pt idx="10290">
                  <c:v>24.1</c:v>
                </c:pt>
                <c:pt idx="10291">
                  <c:v>24</c:v>
                </c:pt>
                <c:pt idx="10292">
                  <c:v>23.979999999999997</c:v>
                </c:pt>
                <c:pt idx="10293">
                  <c:v>24.110000000000003</c:v>
                </c:pt>
                <c:pt idx="10294">
                  <c:v>24.279999999999998</c:v>
                </c:pt>
                <c:pt idx="10295">
                  <c:v>24.39</c:v>
                </c:pt>
                <c:pt idx="10296">
                  <c:v>24.27</c:v>
                </c:pt>
                <c:pt idx="10297">
                  <c:v>24.22</c:v>
                </c:pt>
                <c:pt idx="10298">
                  <c:v>24.08</c:v>
                </c:pt>
                <c:pt idx="10299">
                  <c:v>24.08</c:v>
                </c:pt>
                <c:pt idx="10300">
                  <c:v>24.08</c:v>
                </c:pt>
                <c:pt idx="10301">
                  <c:v>24.16</c:v>
                </c:pt>
                <c:pt idx="10302">
                  <c:v>24.17</c:v>
                </c:pt>
                <c:pt idx="10303">
                  <c:v>24.150000000000002</c:v>
                </c:pt>
                <c:pt idx="10304">
                  <c:v>23.95</c:v>
                </c:pt>
                <c:pt idx="10305">
                  <c:v>23.66</c:v>
                </c:pt>
                <c:pt idx="10306">
                  <c:v>24</c:v>
                </c:pt>
                <c:pt idx="10307">
                  <c:v>23.959999999999997</c:v>
                </c:pt>
                <c:pt idx="10308">
                  <c:v>23.979999999999997</c:v>
                </c:pt>
                <c:pt idx="10309">
                  <c:v>24.110000000000003</c:v>
                </c:pt>
                <c:pt idx="10310">
                  <c:v>24.22</c:v>
                </c:pt>
                <c:pt idx="10311">
                  <c:v>24.5</c:v>
                </c:pt>
                <c:pt idx="10312">
                  <c:v>24.64</c:v>
                </c:pt>
                <c:pt idx="10313">
                  <c:v>24.68</c:v>
                </c:pt>
                <c:pt idx="10314">
                  <c:v>24.69</c:v>
                </c:pt>
                <c:pt idx="10315">
                  <c:v>24.72</c:v>
                </c:pt>
                <c:pt idx="10316">
                  <c:v>25.06</c:v>
                </c:pt>
                <c:pt idx="10317">
                  <c:v>25.12</c:v>
                </c:pt>
                <c:pt idx="10318">
                  <c:v>25.17</c:v>
                </c:pt>
                <c:pt idx="10319">
                  <c:v>24.939999999999998</c:v>
                </c:pt>
                <c:pt idx="10320">
                  <c:v>24.85</c:v>
                </c:pt>
                <c:pt idx="10321">
                  <c:v>24.759999999999998</c:v>
                </c:pt>
                <c:pt idx="10322">
                  <c:v>24.79</c:v>
                </c:pt>
                <c:pt idx="10323">
                  <c:v>24.72</c:v>
                </c:pt>
                <c:pt idx="10324">
                  <c:v>24.73</c:v>
                </c:pt>
                <c:pt idx="10325">
                  <c:v>24.53</c:v>
                </c:pt>
                <c:pt idx="10326">
                  <c:v>24.330000000000002</c:v>
                </c:pt>
                <c:pt idx="10327">
                  <c:v>24.29</c:v>
                </c:pt>
                <c:pt idx="10328">
                  <c:v>24.279999999999998</c:v>
                </c:pt>
                <c:pt idx="10329">
                  <c:v>24.14</c:v>
                </c:pt>
                <c:pt idx="10330">
                  <c:v>24.439999999999998</c:v>
                </c:pt>
                <c:pt idx="10331">
                  <c:v>24.43</c:v>
                </c:pt>
                <c:pt idx="10332">
                  <c:v>24.52</c:v>
                </c:pt>
                <c:pt idx="10333">
                  <c:v>24.52</c:v>
                </c:pt>
                <c:pt idx="10334">
                  <c:v>24.56</c:v>
                </c:pt>
                <c:pt idx="10335">
                  <c:v>24.22</c:v>
                </c:pt>
                <c:pt idx="10336">
                  <c:v>24.34</c:v>
                </c:pt>
                <c:pt idx="10337">
                  <c:v>24.34</c:v>
                </c:pt>
                <c:pt idx="10338">
                  <c:v>24.279999999999998</c:v>
                </c:pt>
                <c:pt idx="10339">
                  <c:v>24.29</c:v>
                </c:pt>
                <c:pt idx="10340">
                  <c:v>24.34</c:v>
                </c:pt>
                <c:pt idx="10341">
                  <c:v>24.35</c:v>
                </c:pt>
                <c:pt idx="10342">
                  <c:v>24.479999999999997</c:v>
                </c:pt>
                <c:pt idx="10343">
                  <c:v>24.58</c:v>
                </c:pt>
                <c:pt idx="10344">
                  <c:v>24.51</c:v>
                </c:pt>
                <c:pt idx="10345">
                  <c:v>24.35</c:v>
                </c:pt>
                <c:pt idx="10346">
                  <c:v>24.439999999999998</c:v>
                </c:pt>
                <c:pt idx="10347">
                  <c:v>24.64</c:v>
                </c:pt>
                <c:pt idx="10348">
                  <c:v>24.66</c:v>
                </c:pt>
                <c:pt idx="10349">
                  <c:v>24.759999999999998</c:v>
                </c:pt>
                <c:pt idx="10350">
                  <c:v>24.610000000000003</c:v>
                </c:pt>
                <c:pt idx="10351">
                  <c:v>24.51</c:v>
                </c:pt>
                <c:pt idx="10352">
                  <c:v>24.35</c:v>
                </c:pt>
                <c:pt idx="10353">
                  <c:v>24.43</c:v>
                </c:pt>
                <c:pt idx="10354">
                  <c:v>24.55</c:v>
                </c:pt>
                <c:pt idx="10355">
                  <c:v>24.52</c:v>
                </c:pt>
                <c:pt idx="10356">
                  <c:v>24.34</c:v>
                </c:pt>
                <c:pt idx="10357">
                  <c:v>24.3</c:v>
                </c:pt>
                <c:pt idx="10358">
                  <c:v>24.310000000000002</c:v>
                </c:pt>
                <c:pt idx="10359">
                  <c:v>24.47</c:v>
                </c:pt>
                <c:pt idx="10360">
                  <c:v>24.49</c:v>
                </c:pt>
                <c:pt idx="10361">
                  <c:v>24.41</c:v>
                </c:pt>
                <c:pt idx="10362">
                  <c:v>24.21</c:v>
                </c:pt>
                <c:pt idx="10363">
                  <c:v>24.17</c:v>
                </c:pt>
                <c:pt idx="10364">
                  <c:v>24.14</c:v>
                </c:pt>
                <c:pt idx="10365">
                  <c:v>24.150000000000002</c:v>
                </c:pt>
                <c:pt idx="10366">
                  <c:v>24.21</c:v>
                </c:pt>
                <c:pt idx="10367">
                  <c:v>24.29</c:v>
                </c:pt>
                <c:pt idx="10368">
                  <c:v>24.150000000000002</c:v>
                </c:pt>
                <c:pt idx="10369">
                  <c:v>24.17</c:v>
                </c:pt>
                <c:pt idx="10370">
                  <c:v>24.110000000000003</c:v>
                </c:pt>
                <c:pt idx="10371">
                  <c:v>24.259999999999998</c:v>
                </c:pt>
                <c:pt idx="10372">
                  <c:v>24.34</c:v>
                </c:pt>
                <c:pt idx="10373">
                  <c:v>24.310000000000002</c:v>
                </c:pt>
                <c:pt idx="10374">
                  <c:v>24.24</c:v>
                </c:pt>
                <c:pt idx="10375">
                  <c:v>24.439999999999998</c:v>
                </c:pt>
                <c:pt idx="10376">
                  <c:v>24.47</c:v>
                </c:pt>
                <c:pt idx="10377">
                  <c:v>24.7</c:v>
                </c:pt>
                <c:pt idx="10378">
                  <c:v>24.75</c:v>
                </c:pt>
                <c:pt idx="10379">
                  <c:v>24.5</c:v>
                </c:pt>
                <c:pt idx="10380">
                  <c:v>24.38</c:v>
                </c:pt>
                <c:pt idx="10381">
                  <c:v>24.150000000000002</c:v>
                </c:pt>
                <c:pt idx="10382">
                  <c:v>24.23</c:v>
                </c:pt>
                <c:pt idx="10383">
                  <c:v>24.37</c:v>
                </c:pt>
                <c:pt idx="10384">
                  <c:v>24.3</c:v>
                </c:pt>
                <c:pt idx="10385">
                  <c:v>24.5</c:v>
                </c:pt>
                <c:pt idx="10386">
                  <c:v>24.54</c:v>
                </c:pt>
                <c:pt idx="10387">
                  <c:v>24.36</c:v>
                </c:pt>
                <c:pt idx="10388">
                  <c:v>24.02</c:v>
                </c:pt>
                <c:pt idx="10389">
                  <c:v>23.91</c:v>
                </c:pt>
                <c:pt idx="10390">
                  <c:v>23.95</c:v>
                </c:pt>
                <c:pt idx="10391">
                  <c:v>24.130000000000003</c:v>
                </c:pt>
                <c:pt idx="10392">
                  <c:v>24</c:v>
                </c:pt>
                <c:pt idx="10393">
                  <c:v>24.19</c:v>
                </c:pt>
                <c:pt idx="10394">
                  <c:v>24.18</c:v>
                </c:pt>
                <c:pt idx="10395">
                  <c:v>24.18</c:v>
                </c:pt>
                <c:pt idx="10396">
                  <c:v>24.43</c:v>
                </c:pt>
                <c:pt idx="10397">
                  <c:v>24.439999999999998</c:v>
                </c:pt>
                <c:pt idx="10398">
                  <c:v>24.36</c:v>
                </c:pt>
                <c:pt idx="10399">
                  <c:v>24.38</c:v>
                </c:pt>
                <c:pt idx="10400">
                  <c:v>24.34</c:v>
                </c:pt>
                <c:pt idx="10401">
                  <c:v>24.45</c:v>
                </c:pt>
                <c:pt idx="10402">
                  <c:v>24.68</c:v>
                </c:pt>
                <c:pt idx="10403">
                  <c:v>24.52</c:v>
                </c:pt>
                <c:pt idx="10404">
                  <c:v>24.52</c:v>
                </c:pt>
                <c:pt idx="10405">
                  <c:v>24.49</c:v>
                </c:pt>
                <c:pt idx="10406">
                  <c:v>24.43</c:v>
                </c:pt>
                <c:pt idx="10407">
                  <c:v>24.24</c:v>
                </c:pt>
                <c:pt idx="10408">
                  <c:v>24.16</c:v>
                </c:pt>
                <c:pt idx="10409">
                  <c:v>23.69</c:v>
                </c:pt>
                <c:pt idx="10410">
                  <c:v>23.59</c:v>
                </c:pt>
                <c:pt idx="10411">
                  <c:v>23.66</c:v>
                </c:pt>
                <c:pt idx="10412">
                  <c:v>23.8</c:v>
                </c:pt>
                <c:pt idx="10413">
                  <c:v>23.9</c:v>
                </c:pt>
                <c:pt idx="10414">
                  <c:v>24.110000000000003</c:v>
                </c:pt>
                <c:pt idx="10415">
                  <c:v>23.959999999999997</c:v>
                </c:pt>
                <c:pt idx="10416">
                  <c:v>23.9</c:v>
                </c:pt>
                <c:pt idx="10417">
                  <c:v>23.810000000000002</c:v>
                </c:pt>
                <c:pt idx="10418">
                  <c:v>23.84</c:v>
                </c:pt>
                <c:pt idx="10419">
                  <c:v>23.979999999999997</c:v>
                </c:pt>
                <c:pt idx="10420">
                  <c:v>24.19</c:v>
                </c:pt>
                <c:pt idx="10421">
                  <c:v>24.5</c:v>
                </c:pt>
                <c:pt idx="10422">
                  <c:v>24.630000000000003</c:v>
                </c:pt>
                <c:pt idx="10423">
                  <c:v>24.67</c:v>
                </c:pt>
                <c:pt idx="10424">
                  <c:v>24.52</c:v>
                </c:pt>
                <c:pt idx="10425">
                  <c:v>24.479999999999997</c:v>
                </c:pt>
                <c:pt idx="10426">
                  <c:v>24.32</c:v>
                </c:pt>
                <c:pt idx="10427">
                  <c:v>24.330000000000002</c:v>
                </c:pt>
                <c:pt idx="10428">
                  <c:v>24.310000000000002</c:v>
                </c:pt>
                <c:pt idx="10429">
                  <c:v>24.29</c:v>
                </c:pt>
                <c:pt idx="10430">
                  <c:v>24.439999999999998</c:v>
                </c:pt>
                <c:pt idx="10431">
                  <c:v>24.53</c:v>
                </c:pt>
                <c:pt idx="10432">
                  <c:v>24.479999999999997</c:v>
                </c:pt>
                <c:pt idx="10433">
                  <c:v>24.479999999999997</c:v>
                </c:pt>
                <c:pt idx="10434">
                  <c:v>24.49</c:v>
                </c:pt>
                <c:pt idx="10435">
                  <c:v>24.45</c:v>
                </c:pt>
                <c:pt idx="10436">
                  <c:v>24.22</c:v>
                </c:pt>
                <c:pt idx="10437">
                  <c:v>24.130000000000003</c:v>
                </c:pt>
                <c:pt idx="10438">
                  <c:v>24.43</c:v>
                </c:pt>
                <c:pt idx="10439">
                  <c:v>24.27</c:v>
                </c:pt>
                <c:pt idx="10440">
                  <c:v>24.150000000000002</c:v>
                </c:pt>
                <c:pt idx="10441">
                  <c:v>24.21</c:v>
                </c:pt>
                <c:pt idx="10442">
                  <c:v>24.150000000000002</c:v>
                </c:pt>
                <c:pt idx="10443">
                  <c:v>24.29</c:v>
                </c:pt>
                <c:pt idx="10444">
                  <c:v>24.34</c:v>
                </c:pt>
                <c:pt idx="10445">
                  <c:v>24.43</c:v>
                </c:pt>
                <c:pt idx="10446">
                  <c:v>24.35</c:v>
                </c:pt>
                <c:pt idx="10447">
                  <c:v>24.459999999999997</c:v>
                </c:pt>
                <c:pt idx="10448">
                  <c:v>24.71</c:v>
                </c:pt>
                <c:pt idx="10449">
                  <c:v>24.87</c:v>
                </c:pt>
                <c:pt idx="10450">
                  <c:v>25.05</c:v>
                </c:pt>
                <c:pt idx="10451">
                  <c:v>24.959999999999997</c:v>
                </c:pt>
                <c:pt idx="10452">
                  <c:v>24.62</c:v>
                </c:pt>
                <c:pt idx="10453">
                  <c:v>24.47</c:v>
                </c:pt>
                <c:pt idx="10454">
                  <c:v>24.27</c:v>
                </c:pt>
                <c:pt idx="10455">
                  <c:v>24.18</c:v>
                </c:pt>
                <c:pt idx="10456">
                  <c:v>24.09</c:v>
                </c:pt>
                <c:pt idx="10457">
                  <c:v>24.14</c:v>
                </c:pt>
                <c:pt idx="10458">
                  <c:v>24.04</c:v>
                </c:pt>
                <c:pt idx="10459">
                  <c:v>24.22</c:v>
                </c:pt>
                <c:pt idx="10460">
                  <c:v>24.259999999999998</c:v>
                </c:pt>
                <c:pt idx="10461">
                  <c:v>24.25</c:v>
                </c:pt>
                <c:pt idx="10462">
                  <c:v>24.439999999999998</c:v>
                </c:pt>
                <c:pt idx="10463">
                  <c:v>24.34</c:v>
                </c:pt>
                <c:pt idx="10464">
                  <c:v>24.34</c:v>
                </c:pt>
                <c:pt idx="10465">
                  <c:v>24.6</c:v>
                </c:pt>
                <c:pt idx="10466">
                  <c:v>24.57</c:v>
                </c:pt>
                <c:pt idx="10467">
                  <c:v>24.77</c:v>
                </c:pt>
                <c:pt idx="10468">
                  <c:v>24.939999999999998</c:v>
                </c:pt>
                <c:pt idx="10469">
                  <c:v>24.87</c:v>
                </c:pt>
                <c:pt idx="10470">
                  <c:v>24.73</c:v>
                </c:pt>
                <c:pt idx="10471">
                  <c:v>24.87</c:v>
                </c:pt>
                <c:pt idx="10472">
                  <c:v>24.82</c:v>
                </c:pt>
                <c:pt idx="10473">
                  <c:v>24.73</c:v>
                </c:pt>
                <c:pt idx="10474">
                  <c:v>24.74</c:v>
                </c:pt>
                <c:pt idx="10475">
                  <c:v>24.53</c:v>
                </c:pt>
                <c:pt idx="10476">
                  <c:v>24.36</c:v>
                </c:pt>
                <c:pt idx="10477">
                  <c:v>24.08</c:v>
                </c:pt>
                <c:pt idx="10478">
                  <c:v>24.05</c:v>
                </c:pt>
                <c:pt idx="10479">
                  <c:v>24.32</c:v>
                </c:pt>
                <c:pt idx="10480">
                  <c:v>24.34</c:v>
                </c:pt>
                <c:pt idx="10481">
                  <c:v>24.27</c:v>
                </c:pt>
                <c:pt idx="10482">
                  <c:v>24.23</c:v>
                </c:pt>
                <c:pt idx="10483">
                  <c:v>23.9</c:v>
                </c:pt>
                <c:pt idx="10484">
                  <c:v>23.79</c:v>
                </c:pt>
                <c:pt idx="10485">
                  <c:v>24.02</c:v>
                </c:pt>
                <c:pt idx="10486">
                  <c:v>24.25</c:v>
                </c:pt>
                <c:pt idx="10487">
                  <c:v>24.34</c:v>
                </c:pt>
                <c:pt idx="10488">
                  <c:v>24.36</c:v>
                </c:pt>
                <c:pt idx="10489">
                  <c:v>24.35</c:v>
                </c:pt>
                <c:pt idx="10490">
                  <c:v>24.21</c:v>
                </c:pt>
                <c:pt idx="10491">
                  <c:v>24.279999999999998</c:v>
                </c:pt>
                <c:pt idx="10492">
                  <c:v>24.5</c:v>
                </c:pt>
                <c:pt idx="10493">
                  <c:v>24.53</c:v>
                </c:pt>
                <c:pt idx="10494">
                  <c:v>24.4</c:v>
                </c:pt>
                <c:pt idx="10495">
                  <c:v>24.38</c:v>
                </c:pt>
                <c:pt idx="10496">
                  <c:v>24.45</c:v>
                </c:pt>
                <c:pt idx="10497">
                  <c:v>24.67</c:v>
                </c:pt>
                <c:pt idx="10498">
                  <c:v>24.9</c:v>
                </c:pt>
                <c:pt idx="10499">
                  <c:v>24.93</c:v>
                </c:pt>
                <c:pt idx="10500">
                  <c:v>24.89</c:v>
                </c:pt>
                <c:pt idx="10501">
                  <c:v>24.89</c:v>
                </c:pt>
                <c:pt idx="10502">
                  <c:v>25.04</c:v>
                </c:pt>
                <c:pt idx="10503">
                  <c:v>25.02</c:v>
                </c:pt>
                <c:pt idx="10504">
                  <c:v>25.16</c:v>
                </c:pt>
                <c:pt idx="10505">
                  <c:v>24.8</c:v>
                </c:pt>
                <c:pt idx="10506">
                  <c:v>24.64</c:v>
                </c:pt>
                <c:pt idx="10507">
                  <c:v>24.4</c:v>
                </c:pt>
                <c:pt idx="10508">
                  <c:v>24.17</c:v>
                </c:pt>
                <c:pt idx="10509">
                  <c:v>24.25</c:v>
                </c:pt>
                <c:pt idx="10510">
                  <c:v>24.23</c:v>
                </c:pt>
                <c:pt idx="10511">
                  <c:v>24.18</c:v>
                </c:pt>
                <c:pt idx="10512">
                  <c:v>24.17</c:v>
                </c:pt>
                <c:pt idx="10513">
                  <c:v>24.12</c:v>
                </c:pt>
                <c:pt idx="10514">
                  <c:v>24.17</c:v>
                </c:pt>
                <c:pt idx="10515">
                  <c:v>24.439999999999998</c:v>
                </c:pt>
                <c:pt idx="10516">
                  <c:v>24.41</c:v>
                </c:pt>
                <c:pt idx="10517">
                  <c:v>24.41</c:v>
                </c:pt>
                <c:pt idx="10518">
                  <c:v>24.32</c:v>
                </c:pt>
                <c:pt idx="10519">
                  <c:v>24.110000000000003</c:v>
                </c:pt>
                <c:pt idx="10520">
                  <c:v>23.99</c:v>
                </c:pt>
                <c:pt idx="10521">
                  <c:v>24.08</c:v>
                </c:pt>
                <c:pt idx="10522">
                  <c:v>24.06</c:v>
                </c:pt>
                <c:pt idx="10523">
                  <c:v>23.85</c:v>
                </c:pt>
                <c:pt idx="10524">
                  <c:v>23.7</c:v>
                </c:pt>
                <c:pt idx="10525">
                  <c:v>23.56</c:v>
                </c:pt>
                <c:pt idx="10526">
                  <c:v>23.84</c:v>
                </c:pt>
                <c:pt idx="10527">
                  <c:v>24.1</c:v>
                </c:pt>
                <c:pt idx="10528">
                  <c:v>24.17</c:v>
                </c:pt>
                <c:pt idx="10529">
                  <c:v>24.08</c:v>
                </c:pt>
                <c:pt idx="10530">
                  <c:v>24.21</c:v>
                </c:pt>
                <c:pt idx="10531">
                  <c:v>24.3</c:v>
                </c:pt>
                <c:pt idx="10532">
                  <c:v>24.330000000000002</c:v>
                </c:pt>
                <c:pt idx="10533">
                  <c:v>24.35</c:v>
                </c:pt>
                <c:pt idx="10534">
                  <c:v>24.330000000000002</c:v>
                </c:pt>
                <c:pt idx="10535">
                  <c:v>24.21</c:v>
                </c:pt>
                <c:pt idx="10536">
                  <c:v>24.24</c:v>
                </c:pt>
                <c:pt idx="10537">
                  <c:v>24.17</c:v>
                </c:pt>
                <c:pt idx="10538">
                  <c:v>24.150000000000002</c:v>
                </c:pt>
                <c:pt idx="10539">
                  <c:v>24.39</c:v>
                </c:pt>
                <c:pt idx="10540">
                  <c:v>24.54</c:v>
                </c:pt>
                <c:pt idx="10541">
                  <c:v>24.29</c:v>
                </c:pt>
                <c:pt idx="10542">
                  <c:v>24.32</c:v>
                </c:pt>
                <c:pt idx="10543">
                  <c:v>24.27</c:v>
                </c:pt>
                <c:pt idx="10544">
                  <c:v>24.23</c:v>
                </c:pt>
                <c:pt idx="10545">
                  <c:v>24.58</c:v>
                </c:pt>
                <c:pt idx="10546">
                  <c:v>24.759999999999998</c:v>
                </c:pt>
                <c:pt idx="10547">
                  <c:v>24.64</c:v>
                </c:pt>
                <c:pt idx="10548">
                  <c:v>24.52</c:v>
                </c:pt>
                <c:pt idx="10549">
                  <c:v>24.38</c:v>
                </c:pt>
                <c:pt idx="10550">
                  <c:v>24.419999999999998</c:v>
                </c:pt>
                <c:pt idx="10551">
                  <c:v>24.49</c:v>
                </c:pt>
                <c:pt idx="10552">
                  <c:v>24.459999999999997</c:v>
                </c:pt>
                <c:pt idx="10553">
                  <c:v>24.279999999999998</c:v>
                </c:pt>
                <c:pt idx="10554">
                  <c:v>24.23</c:v>
                </c:pt>
                <c:pt idx="10555">
                  <c:v>24.35</c:v>
                </c:pt>
                <c:pt idx="10556">
                  <c:v>24.39</c:v>
                </c:pt>
                <c:pt idx="10557">
                  <c:v>24.4</c:v>
                </c:pt>
                <c:pt idx="10558">
                  <c:v>24.19</c:v>
                </c:pt>
                <c:pt idx="10559">
                  <c:v>24.08</c:v>
                </c:pt>
                <c:pt idx="10560">
                  <c:v>23.93</c:v>
                </c:pt>
                <c:pt idx="10561">
                  <c:v>23.95</c:v>
                </c:pt>
                <c:pt idx="10562">
                  <c:v>24.06</c:v>
                </c:pt>
                <c:pt idx="10563">
                  <c:v>24.22</c:v>
                </c:pt>
                <c:pt idx="10564">
                  <c:v>24.32</c:v>
                </c:pt>
                <c:pt idx="10565">
                  <c:v>24.310000000000002</c:v>
                </c:pt>
                <c:pt idx="10566">
                  <c:v>24.36</c:v>
                </c:pt>
                <c:pt idx="10567">
                  <c:v>24.22</c:v>
                </c:pt>
                <c:pt idx="10568">
                  <c:v>24.72</c:v>
                </c:pt>
                <c:pt idx="10569">
                  <c:v>25.07</c:v>
                </c:pt>
                <c:pt idx="10570">
                  <c:v>25.22</c:v>
                </c:pt>
                <c:pt idx="10571">
                  <c:v>25.17</c:v>
                </c:pt>
                <c:pt idx="10572">
                  <c:v>25.09</c:v>
                </c:pt>
                <c:pt idx="10573">
                  <c:v>24.79</c:v>
                </c:pt>
                <c:pt idx="10574">
                  <c:v>24.88</c:v>
                </c:pt>
                <c:pt idx="10575">
                  <c:v>25.05</c:v>
                </c:pt>
                <c:pt idx="10576">
                  <c:v>24.939999999999998</c:v>
                </c:pt>
                <c:pt idx="10577">
                  <c:v>24.62</c:v>
                </c:pt>
                <c:pt idx="10578">
                  <c:v>24.37</c:v>
                </c:pt>
                <c:pt idx="10579">
                  <c:v>24.310000000000002</c:v>
                </c:pt>
                <c:pt idx="10580">
                  <c:v>24.459999999999997</c:v>
                </c:pt>
                <c:pt idx="10581">
                  <c:v>24.53</c:v>
                </c:pt>
                <c:pt idx="10582">
                  <c:v>24.59</c:v>
                </c:pt>
                <c:pt idx="10583">
                  <c:v>24.64</c:v>
                </c:pt>
                <c:pt idx="10584">
                  <c:v>24.630000000000003</c:v>
                </c:pt>
                <c:pt idx="10585">
                  <c:v>24.51</c:v>
                </c:pt>
                <c:pt idx="10586">
                  <c:v>24.310000000000002</c:v>
                </c:pt>
                <c:pt idx="10587">
                  <c:v>24.4</c:v>
                </c:pt>
                <c:pt idx="10588">
                  <c:v>24.4</c:v>
                </c:pt>
                <c:pt idx="10589">
                  <c:v>24.25</c:v>
                </c:pt>
                <c:pt idx="10590">
                  <c:v>24.27</c:v>
                </c:pt>
                <c:pt idx="10591">
                  <c:v>24.130000000000003</c:v>
                </c:pt>
                <c:pt idx="10592">
                  <c:v>24.03</c:v>
                </c:pt>
                <c:pt idx="10593">
                  <c:v>24.2</c:v>
                </c:pt>
                <c:pt idx="10594">
                  <c:v>24.32</c:v>
                </c:pt>
                <c:pt idx="10595">
                  <c:v>24.08</c:v>
                </c:pt>
                <c:pt idx="10596">
                  <c:v>24.05</c:v>
                </c:pt>
                <c:pt idx="10597">
                  <c:v>24.06</c:v>
                </c:pt>
                <c:pt idx="10598">
                  <c:v>24.330000000000002</c:v>
                </c:pt>
                <c:pt idx="10599">
                  <c:v>24.51</c:v>
                </c:pt>
                <c:pt idx="10600">
                  <c:v>24.759999999999998</c:v>
                </c:pt>
                <c:pt idx="10601">
                  <c:v>24.74</c:v>
                </c:pt>
                <c:pt idx="10602">
                  <c:v>24.68</c:v>
                </c:pt>
                <c:pt idx="10603">
                  <c:v>24.6</c:v>
                </c:pt>
                <c:pt idx="10604">
                  <c:v>24.64</c:v>
                </c:pt>
                <c:pt idx="10605">
                  <c:v>24.35</c:v>
                </c:pt>
                <c:pt idx="10606">
                  <c:v>24.47</c:v>
                </c:pt>
                <c:pt idx="10607">
                  <c:v>24.3</c:v>
                </c:pt>
                <c:pt idx="10608">
                  <c:v>24.17</c:v>
                </c:pt>
                <c:pt idx="10609">
                  <c:v>24.02</c:v>
                </c:pt>
                <c:pt idx="10610">
                  <c:v>24.16</c:v>
                </c:pt>
                <c:pt idx="10611">
                  <c:v>24.259999999999998</c:v>
                </c:pt>
                <c:pt idx="10612">
                  <c:v>24.459999999999997</c:v>
                </c:pt>
                <c:pt idx="10613">
                  <c:v>24.37</c:v>
                </c:pt>
                <c:pt idx="10614">
                  <c:v>24.45</c:v>
                </c:pt>
                <c:pt idx="10615">
                  <c:v>24.55</c:v>
                </c:pt>
                <c:pt idx="10616">
                  <c:v>24.69</c:v>
                </c:pt>
                <c:pt idx="10617">
                  <c:v>24.830000000000002</c:v>
                </c:pt>
                <c:pt idx="10618">
                  <c:v>24.84</c:v>
                </c:pt>
                <c:pt idx="10619">
                  <c:v>24.73</c:v>
                </c:pt>
                <c:pt idx="10620">
                  <c:v>24.630000000000003</c:v>
                </c:pt>
                <c:pt idx="10621">
                  <c:v>24.35</c:v>
                </c:pt>
                <c:pt idx="10622">
                  <c:v>24.53</c:v>
                </c:pt>
                <c:pt idx="10623">
                  <c:v>24.610000000000003</c:v>
                </c:pt>
                <c:pt idx="10624">
                  <c:v>24.59</c:v>
                </c:pt>
                <c:pt idx="10625">
                  <c:v>24.41</c:v>
                </c:pt>
                <c:pt idx="10626">
                  <c:v>24.37</c:v>
                </c:pt>
                <c:pt idx="10627">
                  <c:v>24.25</c:v>
                </c:pt>
                <c:pt idx="10628">
                  <c:v>24.310000000000002</c:v>
                </c:pt>
                <c:pt idx="10629">
                  <c:v>24.4</c:v>
                </c:pt>
                <c:pt idx="10630">
                  <c:v>24.27</c:v>
                </c:pt>
                <c:pt idx="10631">
                  <c:v>24.34</c:v>
                </c:pt>
                <c:pt idx="10632">
                  <c:v>24.29</c:v>
                </c:pt>
                <c:pt idx="10633">
                  <c:v>24.2</c:v>
                </c:pt>
                <c:pt idx="10634">
                  <c:v>24.259999999999998</c:v>
                </c:pt>
                <c:pt idx="10635">
                  <c:v>24.25</c:v>
                </c:pt>
                <c:pt idx="10636">
                  <c:v>24.41</c:v>
                </c:pt>
                <c:pt idx="10637">
                  <c:v>24.419999999999998</c:v>
                </c:pt>
                <c:pt idx="10638">
                  <c:v>24.22</c:v>
                </c:pt>
                <c:pt idx="10639">
                  <c:v>24.330000000000002</c:v>
                </c:pt>
                <c:pt idx="10640">
                  <c:v>24.49</c:v>
                </c:pt>
                <c:pt idx="10641">
                  <c:v>24.58</c:v>
                </c:pt>
                <c:pt idx="10642">
                  <c:v>24.4</c:v>
                </c:pt>
                <c:pt idx="10643">
                  <c:v>24.56</c:v>
                </c:pt>
                <c:pt idx="10644">
                  <c:v>24.37</c:v>
                </c:pt>
                <c:pt idx="10645">
                  <c:v>24.630000000000003</c:v>
                </c:pt>
                <c:pt idx="10646">
                  <c:v>24.71</c:v>
                </c:pt>
                <c:pt idx="10647">
                  <c:v>24.69</c:v>
                </c:pt>
                <c:pt idx="10648">
                  <c:v>24.56</c:v>
                </c:pt>
                <c:pt idx="10649">
                  <c:v>24.56</c:v>
                </c:pt>
                <c:pt idx="10650">
                  <c:v>24.54</c:v>
                </c:pt>
                <c:pt idx="10651">
                  <c:v>24.38</c:v>
                </c:pt>
                <c:pt idx="10652">
                  <c:v>24.22</c:v>
                </c:pt>
                <c:pt idx="10653">
                  <c:v>24.14</c:v>
                </c:pt>
                <c:pt idx="10654">
                  <c:v>23.91</c:v>
                </c:pt>
                <c:pt idx="10655">
                  <c:v>23.86</c:v>
                </c:pt>
                <c:pt idx="10656">
                  <c:v>23.650000000000002</c:v>
                </c:pt>
                <c:pt idx="10657">
                  <c:v>23.58</c:v>
                </c:pt>
                <c:pt idx="10658">
                  <c:v>23.85</c:v>
                </c:pt>
                <c:pt idx="10659">
                  <c:v>24.16</c:v>
                </c:pt>
                <c:pt idx="10660">
                  <c:v>24.43</c:v>
                </c:pt>
                <c:pt idx="10661">
                  <c:v>24.57</c:v>
                </c:pt>
                <c:pt idx="10662">
                  <c:v>24.87</c:v>
                </c:pt>
                <c:pt idx="10663">
                  <c:v>25.19</c:v>
                </c:pt>
                <c:pt idx="10664">
                  <c:v>25.36</c:v>
                </c:pt>
                <c:pt idx="10665">
                  <c:v>25.41</c:v>
                </c:pt>
                <c:pt idx="10666">
                  <c:v>25.14</c:v>
                </c:pt>
                <c:pt idx="10667">
                  <c:v>24.74</c:v>
                </c:pt>
                <c:pt idx="10668">
                  <c:v>24.419999999999998</c:v>
                </c:pt>
                <c:pt idx="10669">
                  <c:v>24.27</c:v>
                </c:pt>
                <c:pt idx="10670">
                  <c:v>24.1</c:v>
                </c:pt>
                <c:pt idx="10671">
                  <c:v>24.02</c:v>
                </c:pt>
                <c:pt idx="10672">
                  <c:v>23.919999999999998</c:v>
                </c:pt>
                <c:pt idx="10673">
                  <c:v>23.93</c:v>
                </c:pt>
                <c:pt idx="10674">
                  <c:v>23.86</c:v>
                </c:pt>
                <c:pt idx="10675">
                  <c:v>23.79</c:v>
                </c:pt>
                <c:pt idx="10676">
                  <c:v>23.93</c:v>
                </c:pt>
                <c:pt idx="10677">
                  <c:v>24.09</c:v>
                </c:pt>
                <c:pt idx="10678">
                  <c:v>23.830000000000002</c:v>
                </c:pt>
                <c:pt idx="10679">
                  <c:v>23.79</c:v>
                </c:pt>
                <c:pt idx="10680">
                  <c:v>23.79</c:v>
                </c:pt>
                <c:pt idx="10681">
                  <c:v>23.89</c:v>
                </c:pt>
                <c:pt idx="10682">
                  <c:v>23.87</c:v>
                </c:pt>
                <c:pt idx="10683">
                  <c:v>23.979999999999997</c:v>
                </c:pt>
                <c:pt idx="10684">
                  <c:v>24.16</c:v>
                </c:pt>
                <c:pt idx="10685">
                  <c:v>24.06</c:v>
                </c:pt>
                <c:pt idx="10686">
                  <c:v>23.89</c:v>
                </c:pt>
                <c:pt idx="10687">
                  <c:v>23.85</c:v>
                </c:pt>
                <c:pt idx="10688">
                  <c:v>23.89</c:v>
                </c:pt>
                <c:pt idx="10689">
                  <c:v>24.04</c:v>
                </c:pt>
                <c:pt idx="10690">
                  <c:v>24.279999999999998</c:v>
                </c:pt>
                <c:pt idx="10691">
                  <c:v>24.37</c:v>
                </c:pt>
                <c:pt idx="10692">
                  <c:v>24.41</c:v>
                </c:pt>
                <c:pt idx="10693">
                  <c:v>24.610000000000003</c:v>
                </c:pt>
                <c:pt idx="10694">
                  <c:v>24.69</c:v>
                </c:pt>
                <c:pt idx="10695">
                  <c:v>24.71</c:v>
                </c:pt>
                <c:pt idx="10696">
                  <c:v>24.73</c:v>
                </c:pt>
                <c:pt idx="10697">
                  <c:v>24.73</c:v>
                </c:pt>
                <c:pt idx="10698">
                  <c:v>24.84</c:v>
                </c:pt>
                <c:pt idx="10699">
                  <c:v>24.89</c:v>
                </c:pt>
                <c:pt idx="10700">
                  <c:v>25.03</c:v>
                </c:pt>
                <c:pt idx="10701">
                  <c:v>24.89</c:v>
                </c:pt>
                <c:pt idx="10702">
                  <c:v>24.91</c:v>
                </c:pt>
                <c:pt idx="10703">
                  <c:v>24.82</c:v>
                </c:pt>
                <c:pt idx="10704">
                  <c:v>24.71</c:v>
                </c:pt>
                <c:pt idx="10705">
                  <c:v>24.55</c:v>
                </c:pt>
                <c:pt idx="10706">
                  <c:v>24.62</c:v>
                </c:pt>
                <c:pt idx="10707">
                  <c:v>24.72</c:v>
                </c:pt>
                <c:pt idx="10708">
                  <c:v>24.68</c:v>
                </c:pt>
                <c:pt idx="10709">
                  <c:v>24.759999999999998</c:v>
                </c:pt>
                <c:pt idx="10710">
                  <c:v>24.85</c:v>
                </c:pt>
                <c:pt idx="10711">
                  <c:v>24.97</c:v>
                </c:pt>
                <c:pt idx="10712">
                  <c:v>25.01</c:v>
                </c:pt>
                <c:pt idx="10713">
                  <c:v>25.05</c:v>
                </c:pt>
                <c:pt idx="10714">
                  <c:v>25.04</c:v>
                </c:pt>
                <c:pt idx="10715">
                  <c:v>24.79</c:v>
                </c:pt>
                <c:pt idx="10716">
                  <c:v>24.55</c:v>
                </c:pt>
                <c:pt idx="10717">
                  <c:v>24.51</c:v>
                </c:pt>
                <c:pt idx="10718">
                  <c:v>24.38</c:v>
                </c:pt>
                <c:pt idx="10719">
                  <c:v>24.52</c:v>
                </c:pt>
                <c:pt idx="10720">
                  <c:v>24.49</c:v>
                </c:pt>
                <c:pt idx="10721">
                  <c:v>24.330000000000002</c:v>
                </c:pt>
                <c:pt idx="10722">
                  <c:v>24.16</c:v>
                </c:pt>
                <c:pt idx="10723">
                  <c:v>24.130000000000003</c:v>
                </c:pt>
                <c:pt idx="10724">
                  <c:v>24.29</c:v>
                </c:pt>
                <c:pt idx="10725">
                  <c:v>24.36</c:v>
                </c:pt>
                <c:pt idx="10726">
                  <c:v>24.39</c:v>
                </c:pt>
                <c:pt idx="10727">
                  <c:v>24.27</c:v>
                </c:pt>
                <c:pt idx="10728">
                  <c:v>24.3</c:v>
                </c:pt>
                <c:pt idx="10729">
                  <c:v>24.68</c:v>
                </c:pt>
                <c:pt idx="10730">
                  <c:v>24.86</c:v>
                </c:pt>
                <c:pt idx="10731">
                  <c:v>24.74</c:v>
                </c:pt>
                <c:pt idx="10732">
                  <c:v>24.68</c:v>
                </c:pt>
                <c:pt idx="10733">
                  <c:v>24.419999999999998</c:v>
                </c:pt>
                <c:pt idx="10734">
                  <c:v>24.279999999999998</c:v>
                </c:pt>
                <c:pt idx="10735">
                  <c:v>24.06</c:v>
                </c:pt>
                <c:pt idx="10736">
                  <c:v>24.14</c:v>
                </c:pt>
                <c:pt idx="10737">
                  <c:v>24.130000000000003</c:v>
                </c:pt>
                <c:pt idx="10738">
                  <c:v>24.2</c:v>
                </c:pt>
                <c:pt idx="10739">
                  <c:v>24.22</c:v>
                </c:pt>
                <c:pt idx="10740">
                  <c:v>24.150000000000002</c:v>
                </c:pt>
                <c:pt idx="10741">
                  <c:v>24.439999999999998</c:v>
                </c:pt>
                <c:pt idx="10742">
                  <c:v>24.6</c:v>
                </c:pt>
                <c:pt idx="10743">
                  <c:v>24.59</c:v>
                </c:pt>
                <c:pt idx="10744">
                  <c:v>24.51</c:v>
                </c:pt>
                <c:pt idx="10745">
                  <c:v>24.29</c:v>
                </c:pt>
                <c:pt idx="10746">
                  <c:v>24.27</c:v>
                </c:pt>
                <c:pt idx="10747">
                  <c:v>24.279999999999998</c:v>
                </c:pt>
                <c:pt idx="10748">
                  <c:v>24.35</c:v>
                </c:pt>
                <c:pt idx="10749">
                  <c:v>24.47</c:v>
                </c:pt>
                <c:pt idx="10750">
                  <c:v>24.53</c:v>
                </c:pt>
                <c:pt idx="10751">
                  <c:v>24.55</c:v>
                </c:pt>
                <c:pt idx="10752">
                  <c:v>24.52</c:v>
                </c:pt>
                <c:pt idx="10753">
                  <c:v>24.630000000000003</c:v>
                </c:pt>
                <c:pt idx="10754">
                  <c:v>24.68</c:v>
                </c:pt>
                <c:pt idx="10755">
                  <c:v>24.47</c:v>
                </c:pt>
                <c:pt idx="10756">
                  <c:v>24.4</c:v>
                </c:pt>
                <c:pt idx="10757">
                  <c:v>24.22</c:v>
                </c:pt>
                <c:pt idx="10758">
                  <c:v>24.130000000000003</c:v>
                </c:pt>
                <c:pt idx="10759">
                  <c:v>24.17</c:v>
                </c:pt>
                <c:pt idx="10760">
                  <c:v>24.330000000000002</c:v>
                </c:pt>
                <c:pt idx="10761">
                  <c:v>24.25</c:v>
                </c:pt>
                <c:pt idx="10762">
                  <c:v>24.35</c:v>
                </c:pt>
                <c:pt idx="10763">
                  <c:v>24.34</c:v>
                </c:pt>
                <c:pt idx="10764">
                  <c:v>24.47</c:v>
                </c:pt>
                <c:pt idx="10765">
                  <c:v>24.7</c:v>
                </c:pt>
                <c:pt idx="10766">
                  <c:v>24.88</c:v>
                </c:pt>
                <c:pt idx="10767">
                  <c:v>24.51</c:v>
                </c:pt>
                <c:pt idx="10768">
                  <c:v>24.47</c:v>
                </c:pt>
                <c:pt idx="10769">
                  <c:v>24.38</c:v>
                </c:pt>
                <c:pt idx="10770">
                  <c:v>24.12</c:v>
                </c:pt>
                <c:pt idx="10771">
                  <c:v>24.08</c:v>
                </c:pt>
                <c:pt idx="10772">
                  <c:v>24.18</c:v>
                </c:pt>
                <c:pt idx="10773">
                  <c:v>24.17</c:v>
                </c:pt>
                <c:pt idx="10774">
                  <c:v>23.87</c:v>
                </c:pt>
                <c:pt idx="10775">
                  <c:v>23.82</c:v>
                </c:pt>
                <c:pt idx="10776">
                  <c:v>23.959999999999997</c:v>
                </c:pt>
                <c:pt idx="10777">
                  <c:v>24.1</c:v>
                </c:pt>
                <c:pt idx="10778">
                  <c:v>24.23</c:v>
                </c:pt>
                <c:pt idx="10779">
                  <c:v>24.41</c:v>
                </c:pt>
                <c:pt idx="10780">
                  <c:v>24.34</c:v>
                </c:pt>
                <c:pt idx="10781">
                  <c:v>24.22</c:v>
                </c:pt>
                <c:pt idx="10782">
                  <c:v>24.19</c:v>
                </c:pt>
                <c:pt idx="10783">
                  <c:v>24.150000000000002</c:v>
                </c:pt>
                <c:pt idx="10784">
                  <c:v>24.04</c:v>
                </c:pt>
                <c:pt idx="10785">
                  <c:v>24.110000000000003</c:v>
                </c:pt>
                <c:pt idx="10786">
                  <c:v>24.06</c:v>
                </c:pt>
                <c:pt idx="10787">
                  <c:v>24.01</c:v>
                </c:pt>
                <c:pt idx="10788">
                  <c:v>24</c:v>
                </c:pt>
                <c:pt idx="10789">
                  <c:v>24.02</c:v>
                </c:pt>
                <c:pt idx="10790">
                  <c:v>24.3</c:v>
                </c:pt>
                <c:pt idx="10791">
                  <c:v>24.17</c:v>
                </c:pt>
                <c:pt idx="10792">
                  <c:v>23.939999999999998</c:v>
                </c:pt>
                <c:pt idx="10793">
                  <c:v>24.18</c:v>
                </c:pt>
                <c:pt idx="10794">
                  <c:v>24.23</c:v>
                </c:pt>
                <c:pt idx="10795">
                  <c:v>24.39</c:v>
                </c:pt>
                <c:pt idx="10796">
                  <c:v>24.439999999999998</c:v>
                </c:pt>
                <c:pt idx="10797">
                  <c:v>24.43</c:v>
                </c:pt>
                <c:pt idx="10798">
                  <c:v>24.39</c:v>
                </c:pt>
                <c:pt idx="10799">
                  <c:v>24.21</c:v>
                </c:pt>
                <c:pt idx="10800">
                  <c:v>24.16</c:v>
                </c:pt>
                <c:pt idx="10801">
                  <c:v>24.16</c:v>
                </c:pt>
                <c:pt idx="10802">
                  <c:v>24.39</c:v>
                </c:pt>
                <c:pt idx="10803">
                  <c:v>24.3</c:v>
                </c:pt>
                <c:pt idx="10804">
                  <c:v>24.36</c:v>
                </c:pt>
                <c:pt idx="10805">
                  <c:v>24.51</c:v>
                </c:pt>
                <c:pt idx="10806">
                  <c:v>24.59</c:v>
                </c:pt>
                <c:pt idx="10807">
                  <c:v>24.75</c:v>
                </c:pt>
                <c:pt idx="10808">
                  <c:v>24.49</c:v>
                </c:pt>
                <c:pt idx="10809">
                  <c:v>24.630000000000003</c:v>
                </c:pt>
                <c:pt idx="10810">
                  <c:v>24.74</c:v>
                </c:pt>
                <c:pt idx="10811">
                  <c:v>24.7</c:v>
                </c:pt>
                <c:pt idx="10812">
                  <c:v>24.72</c:v>
                </c:pt>
                <c:pt idx="10813">
                  <c:v>24.77</c:v>
                </c:pt>
                <c:pt idx="10814">
                  <c:v>24.72</c:v>
                </c:pt>
                <c:pt idx="10815">
                  <c:v>24.74</c:v>
                </c:pt>
                <c:pt idx="10816">
                  <c:v>24.55</c:v>
                </c:pt>
                <c:pt idx="10817">
                  <c:v>24.49</c:v>
                </c:pt>
                <c:pt idx="10818">
                  <c:v>24.650000000000002</c:v>
                </c:pt>
                <c:pt idx="10819">
                  <c:v>24.75</c:v>
                </c:pt>
                <c:pt idx="10820">
                  <c:v>24.89</c:v>
                </c:pt>
                <c:pt idx="10821">
                  <c:v>24.86</c:v>
                </c:pt>
                <c:pt idx="10822">
                  <c:v>24.9</c:v>
                </c:pt>
                <c:pt idx="10823">
                  <c:v>24.75</c:v>
                </c:pt>
                <c:pt idx="10824">
                  <c:v>24.73</c:v>
                </c:pt>
                <c:pt idx="10825">
                  <c:v>24.79</c:v>
                </c:pt>
                <c:pt idx="10826">
                  <c:v>24.9</c:v>
                </c:pt>
                <c:pt idx="10827">
                  <c:v>24.9</c:v>
                </c:pt>
                <c:pt idx="10828">
                  <c:v>24.37</c:v>
                </c:pt>
                <c:pt idx="10829">
                  <c:v>24.459999999999997</c:v>
                </c:pt>
                <c:pt idx="10830">
                  <c:v>24.5</c:v>
                </c:pt>
                <c:pt idx="10831">
                  <c:v>24.52</c:v>
                </c:pt>
                <c:pt idx="10832">
                  <c:v>24.41</c:v>
                </c:pt>
                <c:pt idx="10833">
                  <c:v>24.16</c:v>
                </c:pt>
                <c:pt idx="10834">
                  <c:v>24.01</c:v>
                </c:pt>
                <c:pt idx="10835">
                  <c:v>24.03</c:v>
                </c:pt>
                <c:pt idx="10836">
                  <c:v>24.03</c:v>
                </c:pt>
                <c:pt idx="10837">
                  <c:v>24.2</c:v>
                </c:pt>
                <c:pt idx="10838">
                  <c:v>24.41</c:v>
                </c:pt>
                <c:pt idx="10839">
                  <c:v>24.16</c:v>
                </c:pt>
                <c:pt idx="10840">
                  <c:v>24.08</c:v>
                </c:pt>
                <c:pt idx="10841">
                  <c:v>24.14</c:v>
                </c:pt>
                <c:pt idx="10842">
                  <c:v>24.21</c:v>
                </c:pt>
                <c:pt idx="10843">
                  <c:v>24.73</c:v>
                </c:pt>
                <c:pt idx="10844">
                  <c:v>24.86</c:v>
                </c:pt>
                <c:pt idx="10845">
                  <c:v>24.88</c:v>
                </c:pt>
                <c:pt idx="10846">
                  <c:v>24.93</c:v>
                </c:pt>
                <c:pt idx="10847">
                  <c:v>25.02</c:v>
                </c:pt>
                <c:pt idx="10848">
                  <c:v>25</c:v>
                </c:pt>
                <c:pt idx="10849">
                  <c:v>25.07</c:v>
                </c:pt>
                <c:pt idx="10850">
                  <c:v>25.01</c:v>
                </c:pt>
                <c:pt idx="10851">
                  <c:v>24.73</c:v>
                </c:pt>
                <c:pt idx="10852">
                  <c:v>24.69</c:v>
                </c:pt>
                <c:pt idx="10853">
                  <c:v>24.459999999999997</c:v>
                </c:pt>
                <c:pt idx="10854">
                  <c:v>24.47</c:v>
                </c:pt>
                <c:pt idx="10855">
                  <c:v>24.69</c:v>
                </c:pt>
                <c:pt idx="10856">
                  <c:v>24.919999999999998</c:v>
                </c:pt>
                <c:pt idx="10857">
                  <c:v>24.85</c:v>
                </c:pt>
                <c:pt idx="10858">
                  <c:v>24.979999999999997</c:v>
                </c:pt>
                <c:pt idx="10859">
                  <c:v>24.88</c:v>
                </c:pt>
                <c:pt idx="10860">
                  <c:v>24.88</c:v>
                </c:pt>
                <c:pt idx="10861">
                  <c:v>25.16</c:v>
                </c:pt>
                <c:pt idx="10862">
                  <c:v>25.36</c:v>
                </c:pt>
                <c:pt idx="10863">
                  <c:v>25.6</c:v>
                </c:pt>
                <c:pt idx="10864">
                  <c:v>25.43</c:v>
                </c:pt>
                <c:pt idx="10865">
                  <c:v>25.1</c:v>
                </c:pt>
                <c:pt idx="10866">
                  <c:v>25.06</c:v>
                </c:pt>
                <c:pt idx="10867">
                  <c:v>24.979999999999997</c:v>
                </c:pt>
                <c:pt idx="10868">
                  <c:v>24.54</c:v>
                </c:pt>
                <c:pt idx="10869">
                  <c:v>24.6</c:v>
                </c:pt>
                <c:pt idx="10870">
                  <c:v>24.439999999999998</c:v>
                </c:pt>
                <c:pt idx="10871">
                  <c:v>24.279999999999998</c:v>
                </c:pt>
                <c:pt idx="10872">
                  <c:v>24.21</c:v>
                </c:pt>
                <c:pt idx="10873">
                  <c:v>24.36</c:v>
                </c:pt>
                <c:pt idx="10874">
                  <c:v>24.47</c:v>
                </c:pt>
                <c:pt idx="10875">
                  <c:v>24.53</c:v>
                </c:pt>
                <c:pt idx="10876">
                  <c:v>24.4</c:v>
                </c:pt>
                <c:pt idx="10877">
                  <c:v>24.38</c:v>
                </c:pt>
                <c:pt idx="10878">
                  <c:v>24.4</c:v>
                </c:pt>
                <c:pt idx="10879">
                  <c:v>24.51</c:v>
                </c:pt>
                <c:pt idx="10880">
                  <c:v>24.55</c:v>
                </c:pt>
                <c:pt idx="10881">
                  <c:v>24.49</c:v>
                </c:pt>
                <c:pt idx="10882">
                  <c:v>24.24</c:v>
                </c:pt>
                <c:pt idx="10883">
                  <c:v>24.2</c:v>
                </c:pt>
                <c:pt idx="10884">
                  <c:v>24.25</c:v>
                </c:pt>
                <c:pt idx="10885">
                  <c:v>24.41</c:v>
                </c:pt>
                <c:pt idx="10886">
                  <c:v>24.419999999999998</c:v>
                </c:pt>
                <c:pt idx="10887">
                  <c:v>24.38</c:v>
                </c:pt>
                <c:pt idx="10888">
                  <c:v>24.32</c:v>
                </c:pt>
                <c:pt idx="10889">
                  <c:v>23.95</c:v>
                </c:pt>
                <c:pt idx="10890">
                  <c:v>24.02</c:v>
                </c:pt>
                <c:pt idx="10891">
                  <c:v>24.150000000000002</c:v>
                </c:pt>
                <c:pt idx="10892">
                  <c:v>23.95</c:v>
                </c:pt>
                <c:pt idx="10893">
                  <c:v>23.79</c:v>
                </c:pt>
                <c:pt idx="10894">
                  <c:v>23.88</c:v>
                </c:pt>
                <c:pt idx="10895">
                  <c:v>23.84</c:v>
                </c:pt>
                <c:pt idx="10896">
                  <c:v>24.06</c:v>
                </c:pt>
                <c:pt idx="10897">
                  <c:v>24.259999999999998</c:v>
                </c:pt>
                <c:pt idx="10898">
                  <c:v>23.9</c:v>
                </c:pt>
                <c:pt idx="10899">
                  <c:v>24.03</c:v>
                </c:pt>
                <c:pt idx="10900">
                  <c:v>24.279999999999998</c:v>
                </c:pt>
                <c:pt idx="10901">
                  <c:v>24.330000000000002</c:v>
                </c:pt>
                <c:pt idx="10902">
                  <c:v>24.479999999999997</c:v>
                </c:pt>
                <c:pt idx="10903">
                  <c:v>24.5</c:v>
                </c:pt>
                <c:pt idx="10904">
                  <c:v>24.2</c:v>
                </c:pt>
                <c:pt idx="10905">
                  <c:v>24.259999999999998</c:v>
                </c:pt>
                <c:pt idx="10906">
                  <c:v>24.22</c:v>
                </c:pt>
                <c:pt idx="10907">
                  <c:v>24.22</c:v>
                </c:pt>
                <c:pt idx="10908">
                  <c:v>24.2</c:v>
                </c:pt>
                <c:pt idx="10909">
                  <c:v>24.25</c:v>
                </c:pt>
                <c:pt idx="10910">
                  <c:v>24.24</c:v>
                </c:pt>
                <c:pt idx="10911">
                  <c:v>24.16</c:v>
                </c:pt>
                <c:pt idx="10912">
                  <c:v>24.21</c:v>
                </c:pt>
                <c:pt idx="10913">
                  <c:v>24.37</c:v>
                </c:pt>
                <c:pt idx="10914">
                  <c:v>24.279999999999998</c:v>
                </c:pt>
                <c:pt idx="10915">
                  <c:v>24.45</c:v>
                </c:pt>
                <c:pt idx="10916">
                  <c:v>24.3</c:v>
                </c:pt>
                <c:pt idx="10917">
                  <c:v>24.4</c:v>
                </c:pt>
                <c:pt idx="10918">
                  <c:v>24.59</c:v>
                </c:pt>
                <c:pt idx="10919">
                  <c:v>24.439999999999998</c:v>
                </c:pt>
                <c:pt idx="10920">
                  <c:v>24.37</c:v>
                </c:pt>
                <c:pt idx="10921">
                  <c:v>24.21</c:v>
                </c:pt>
                <c:pt idx="10922">
                  <c:v>24.310000000000002</c:v>
                </c:pt>
                <c:pt idx="10923">
                  <c:v>24.29</c:v>
                </c:pt>
                <c:pt idx="10924">
                  <c:v>24.22</c:v>
                </c:pt>
                <c:pt idx="10925">
                  <c:v>24.03</c:v>
                </c:pt>
                <c:pt idx="10926">
                  <c:v>24.07</c:v>
                </c:pt>
                <c:pt idx="10927">
                  <c:v>24.02</c:v>
                </c:pt>
                <c:pt idx="10928">
                  <c:v>23.97</c:v>
                </c:pt>
                <c:pt idx="10929">
                  <c:v>23.9</c:v>
                </c:pt>
                <c:pt idx="10930">
                  <c:v>23.919999999999998</c:v>
                </c:pt>
                <c:pt idx="10931">
                  <c:v>24.12</c:v>
                </c:pt>
                <c:pt idx="10932">
                  <c:v>24.16</c:v>
                </c:pt>
                <c:pt idx="10933">
                  <c:v>24.439999999999998</c:v>
                </c:pt>
                <c:pt idx="10934">
                  <c:v>24.51</c:v>
                </c:pt>
                <c:pt idx="10935">
                  <c:v>24.53</c:v>
                </c:pt>
                <c:pt idx="10936">
                  <c:v>24.419999999999998</c:v>
                </c:pt>
                <c:pt idx="10937">
                  <c:v>24.3</c:v>
                </c:pt>
                <c:pt idx="10938">
                  <c:v>24.47</c:v>
                </c:pt>
                <c:pt idx="10939">
                  <c:v>24.650000000000002</c:v>
                </c:pt>
                <c:pt idx="10940">
                  <c:v>24.479999999999997</c:v>
                </c:pt>
                <c:pt idx="10941">
                  <c:v>24.39</c:v>
                </c:pt>
                <c:pt idx="10942">
                  <c:v>24.6</c:v>
                </c:pt>
                <c:pt idx="10943">
                  <c:v>24.479999999999997</c:v>
                </c:pt>
                <c:pt idx="10944">
                  <c:v>24.459999999999997</c:v>
                </c:pt>
                <c:pt idx="10945">
                  <c:v>24.21</c:v>
                </c:pt>
                <c:pt idx="10946">
                  <c:v>24.110000000000003</c:v>
                </c:pt>
                <c:pt idx="10947">
                  <c:v>24.22</c:v>
                </c:pt>
                <c:pt idx="10948">
                  <c:v>24.49</c:v>
                </c:pt>
                <c:pt idx="10949">
                  <c:v>24.79</c:v>
                </c:pt>
                <c:pt idx="10950">
                  <c:v>24.759999999999998</c:v>
                </c:pt>
                <c:pt idx="10951">
                  <c:v>24.919999999999998</c:v>
                </c:pt>
                <c:pt idx="10952">
                  <c:v>24.74</c:v>
                </c:pt>
                <c:pt idx="10953">
                  <c:v>24.52</c:v>
                </c:pt>
                <c:pt idx="10954">
                  <c:v>24.73</c:v>
                </c:pt>
                <c:pt idx="10955">
                  <c:v>24.66</c:v>
                </c:pt>
                <c:pt idx="10956">
                  <c:v>24.72</c:v>
                </c:pt>
                <c:pt idx="10957">
                  <c:v>25.02</c:v>
                </c:pt>
                <c:pt idx="10958">
                  <c:v>24.959999999999997</c:v>
                </c:pt>
                <c:pt idx="10959">
                  <c:v>24.79</c:v>
                </c:pt>
                <c:pt idx="10960">
                  <c:v>24.610000000000003</c:v>
                </c:pt>
                <c:pt idx="10961">
                  <c:v>24.52</c:v>
                </c:pt>
                <c:pt idx="10962">
                  <c:v>24.64</c:v>
                </c:pt>
                <c:pt idx="10963">
                  <c:v>24.59</c:v>
                </c:pt>
                <c:pt idx="10964">
                  <c:v>24.43</c:v>
                </c:pt>
                <c:pt idx="10965">
                  <c:v>24.39</c:v>
                </c:pt>
                <c:pt idx="10966">
                  <c:v>24.22</c:v>
                </c:pt>
                <c:pt idx="10967">
                  <c:v>24.310000000000002</c:v>
                </c:pt>
                <c:pt idx="10968">
                  <c:v>24.479999999999997</c:v>
                </c:pt>
                <c:pt idx="10969">
                  <c:v>24.479999999999997</c:v>
                </c:pt>
                <c:pt idx="10970">
                  <c:v>24.459999999999997</c:v>
                </c:pt>
                <c:pt idx="10971">
                  <c:v>24.24</c:v>
                </c:pt>
                <c:pt idx="10972">
                  <c:v>25.01</c:v>
                </c:pt>
                <c:pt idx="10973">
                  <c:v>23.93</c:v>
                </c:pt>
                <c:pt idx="10974">
                  <c:v>23.99</c:v>
                </c:pt>
                <c:pt idx="10975">
                  <c:v>24.01</c:v>
                </c:pt>
                <c:pt idx="10976">
                  <c:v>24.66</c:v>
                </c:pt>
                <c:pt idx="10977">
                  <c:v>24.56</c:v>
                </c:pt>
                <c:pt idx="10978">
                  <c:v>24.47</c:v>
                </c:pt>
                <c:pt idx="10979">
                  <c:v>24.71</c:v>
                </c:pt>
                <c:pt idx="10980">
                  <c:v>25.02</c:v>
                </c:pt>
                <c:pt idx="10981">
                  <c:v>24.88</c:v>
                </c:pt>
                <c:pt idx="10982">
                  <c:v>25.2</c:v>
                </c:pt>
                <c:pt idx="10983">
                  <c:v>24.74</c:v>
                </c:pt>
                <c:pt idx="10984">
                  <c:v>24.77</c:v>
                </c:pt>
                <c:pt idx="10985">
                  <c:v>24.82</c:v>
                </c:pt>
                <c:pt idx="10986">
                  <c:v>26.5</c:v>
                </c:pt>
                <c:pt idx="10987">
                  <c:v>25.93</c:v>
                </c:pt>
                <c:pt idx="10988">
                  <c:v>24.29</c:v>
                </c:pt>
                <c:pt idx="10989">
                  <c:v>24.259999999999998</c:v>
                </c:pt>
                <c:pt idx="10990">
                  <c:v>24.22</c:v>
                </c:pt>
                <c:pt idx="10991">
                  <c:v>24.09</c:v>
                </c:pt>
                <c:pt idx="10992">
                  <c:v>24.07</c:v>
                </c:pt>
                <c:pt idx="10993">
                  <c:v>24.23</c:v>
                </c:pt>
                <c:pt idx="10994">
                  <c:v>24.21</c:v>
                </c:pt>
                <c:pt idx="10995">
                  <c:v>25.24</c:v>
                </c:pt>
                <c:pt idx="10996">
                  <c:v>24.959999999999997</c:v>
                </c:pt>
                <c:pt idx="10997">
                  <c:v>23.38</c:v>
                </c:pt>
                <c:pt idx="10998">
                  <c:v>24.29</c:v>
                </c:pt>
                <c:pt idx="10999">
                  <c:v>24.45</c:v>
                </c:pt>
                <c:pt idx="11000">
                  <c:v>24.59</c:v>
                </c:pt>
                <c:pt idx="11001">
                  <c:v>24.779999999999998</c:v>
                </c:pt>
                <c:pt idx="11002">
                  <c:v>24.8</c:v>
                </c:pt>
                <c:pt idx="11003">
                  <c:v>24.29</c:v>
                </c:pt>
                <c:pt idx="11004">
                  <c:v>24.43</c:v>
                </c:pt>
                <c:pt idx="11005">
                  <c:v>24.54</c:v>
                </c:pt>
                <c:pt idx="11006">
                  <c:v>24.310000000000002</c:v>
                </c:pt>
                <c:pt idx="11007">
                  <c:v>24.23</c:v>
                </c:pt>
                <c:pt idx="11008">
                  <c:v>24.330000000000002</c:v>
                </c:pt>
                <c:pt idx="11009">
                  <c:v>24.759999999999998</c:v>
                </c:pt>
                <c:pt idx="11010">
                  <c:v>24.310000000000002</c:v>
                </c:pt>
                <c:pt idx="11011">
                  <c:v>24.19</c:v>
                </c:pt>
                <c:pt idx="11012">
                  <c:v>24.21</c:v>
                </c:pt>
                <c:pt idx="11013">
                  <c:v>25.18</c:v>
                </c:pt>
                <c:pt idx="11014">
                  <c:v>25.25</c:v>
                </c:pt>
                <c:pt idx="11015">
                  <c:v>24.64</c:v>
                </c:pt>
                <c:pt idx="11016">
                  <c:v>24.07</c:v>
                </c:pt>
                <c:pt idx="11017">
                  <c:v>24.21</c:v>
                </c:pt>
                <c:pt idx="11018">
                  <c:v>24.979999999999997</c:v>
                </c:pt>
                <c:pt idx="11019">
                  <c:v>24.259999999999998</c:v>
                </c:pt>
                <c:pt idx="11020">
                  <c:v>24.25</c:v>
                </c:pt>
                <c:pt idx="11021">
                  <c:v>24.38</c:v>
                </c:pt>
                <c:pt idx="11022">
                  <c:v>24.919999999999998</c:v>
                </c:pt>
                <c:pt idx="11023">
                  <c:v>24.610000000000003</c:v>
                </c:pt>
                <c:pt idx="11024">
                  <c:v>24.810000000000002</c:v>
                </c:pt>
                <c:pt idx="11025">
                  <c:v>24.66</c:v>
                </c:pt>
                <c:pt idx="11026">
                  <c:v>24.37</c:v>
                </c:pt>
                <c:pt idx="11027">
                  <c:v>24.23</c:v>
                </c:pt>
                <c:pt idx="11028">
                  <c:v>24.88</c:v>
                </c:pt>
                <c:pt idx="11029">
                  <c:v>24.919999999999998</c:v>
                </c:pt>
                <c:pt idx="11030">
                  <c:v>24.959999999999997</c:v>
                </c:pt>
                <c:pt idx="11031">
                  <c:v>23.919999999999998</c:v>
                </c:pt>
                <c:pt idx="11032">
                  <c:v>24.82</c:v>
                </c:pt>
                <c:pt idx="11033">
                  <c:v>24.439999999999998</c:v>
                </c:pt>
                <c:pt idx="11034">
                  <c:v>24.53</c:v>
                </c:pt>
                <c:pt idx="11035">
                  <c:v>24.06</c:v>
                </c:pt>
                <c:pt idx="11036">
                  <c:v>23.93</c:v>
                </c:pt>
                <c:pt idx="11037">
                  <c:v>24.21</c:v>
                </c:pt>
                <c:pt idx="11038">
                  <c:v>24.18</c:v>
                </c:pt>
                <c:pt idx="11039">
                  <c:v>24.16</c:v>
                </c:pt>
                <c:pt idx="11040">
                  <c:v>24.64</c:v>
                </c:pt>
                <c:pt idx="11041">
                  <c:v>24.19</c:v>
                </c:pt>
                <c:pt idx="11042">
                  <c:v>24.23</c:v>
                </c:pt>
                <c:pt idx="11043">
                  <c:v>24.58</c:v>
                </c:pt>
                <c:pt idx="11044">
                  <c:v>24.05</c:v>
                </c:pt>
                <c:pt idx="11045">
                  <c:v>24.330000000000002</c:v>
                </c:pt>
                <c:pt idx="11046">
                  <c:v>24.71</c:v>
                </c:pt>
                <c:pt idx="11047">
                  <c:v>25.25</c:v>
                </c:pt>
                <c:pt idx="11048">
                  <c:v>25.259999999999998</c:v>
                </c:pt>
                <c:pt idx="11049">
                  <c:v>24.479999999999997</c:v>
                </c:pt>
                <c:pt idx="11050">
                  <c:v>24.610000000000003</c:v>
                </c:pt>
                <c:pt idx="11051">
                  <c:v>24.95</c:v>
                </c:pt>
                <c:pt idx="11052">
                  <c:v>24.419999999999998</c:v>
                </c:pt>
                <c:pt idx="11053">
                  <c:v>24.72</c:v>
                </c:pt>
                <c:pt idx="11054">
                  <c:v>24.73</c:v>
                </c:pt>
                <c:pt idx="11055">
                  <c:v>24.279999999999998</c:v>
                </c:pt>
                <c:pt idx="11056">
                  <c:v>24.419999999999998</c:v>
                </c:pt>
                <c:pt idx="11057">
                  <c:v>24.68</c:v>
                </c:pt>
                <c:pt idx="11058">
                  <c:v>23.71</c:v>
                </c:pt>
                <c:pt idx="11059">
                  <c:v>24.35</c:v>
                </c:pt>
                <c:pt idx="11060">
                  <c:v>24.19</c:v>
                </c:pt>
                <c:pt idx="11061">
                  <c:v>25.01</c:v>
                </c:pt>
                <c:pt idx="11062">
                  <c:v>24.4</c:v>
                </c:pt>
                <c:pt idx="11063">
                  <c:v>24.32</c:v>
                </c:pt>
                <c:pt idx="11064">
                  <c:v>24.610000000000003</c:v>
                </c:pt>
                <c:pt idx="11065">
                  <c:v>24.310000000000002</c:v>
                </c:pt>
                <c:pt idx="11066">
                  <c:v>24.54</c:v>
                </c:pt>
                <c:pt idx="11067">
                  <c:v>24.630000000000003</c:v>
                </c:pt>
                <c:pt idx="11068">
                  <c:v>24.87</c:v>
                </c:pt>
                <c:pt idx="11069">
                  <c:v>24.6</c:v>
                </c:pt>
                <c:pt idx="11070">
                  <c:v>24.57</c:v>
                </c:pt>
                <c:pt idx="11071">
                  <c:v>23.9</c:v>
                </c:pt>
                <c:pt idx="11072">
                  <c:v>24.2</c:v>
                </c:pt>
                <c:pt idx="11073">
                  <c:v>24.759999999999998</c:v>
                </c:pt>
                <c:pt idx="11074">
                  <c:v>24.45</c:v>
                </c:pt>
                <c:pt idx="11075">
                  <c:v>24.99</c:v>
                </c:pt>
                <c:pt idx="11076">
                  <c:v>24.9</c:v>
                </c:pt>
                <c:pt idx="11077">
                  <c:v>24.67</c:v>
                </c:pt>
                <c:pt idx="11078">
                  <c:v>24.479999999999997</c:v>
                </c:pt>
                <c:pt idx="11079">
                  <c:v>24.41</c:v>
                </c:pt>
                <c:pt idx="11080">
                  <c:v>24.419999999999998</c:v>
                </c:pt>
                <c:pt idx="11081">
                  <c:v>24.21</c:v>
                </c:pt>
                <c:pt idx="11082">
                  <c:v>23.99</c:v>
                </c:pt>
                <c:pt idx="11083">
                  <c:v>24.110000000000003</c:v>
                </c:pt>
                <c:pt idx="11084">
                  <c:v>24.18</c:v>
                </c:pt>
                <c:pt idx="11085">
                  <c:v>24.150000000000002</c:v>
                </c:pt>
                <c:pt idx="11086">
                  <c:v>24.959999999999997</c:v>
                </c:pt>
                <c:pt idx="11087">
                  <c:v>24.82</c:v>
                </c:pt>
                <c:pt idx="11088">
                  <c:v>24.89</c:v>
                </c:pt>
                <c:pt idx="11089">
                  <c:v>24.5</c:v>
                </c:pt>
                <c:pt idx="11090">
                  <c:v>24.610000000000003</c:v>
                </c:pt>
                <c:pt idx="11091">
                  <c:v>24.91</c:v>
                </c:pt>
                <c:pt idx="11092">
                  <c:v>24.93</c:v>
                </c:pt>
                <c:pt idx="11093">
                  <c:v>24.72</c:v>
                </c:pt>
                <c:pt idx="11094">
                  <c:v>24.68</c:v>
                </c:pt>
                <c:pt idx="11095">
                  <c:v>25.16</c:v>
                </c:pt>
                <c:pt idx="11096">
                  <c:v>25.24</c:v>
                </c:pt>
                <c:pt idx="11097">
                  <c:v>24.4</c:v>
                </c:pt>
                <c:pt idx="11098">
                  <c:v>23.87</c:v>
                </c:pt>
                <c:pt idx="11099">
                  <c:v>23.979999999999997</c:v>
                </c:pt>
                <c:pt idx="11100">
                  <c:v>24.1</c:v>
                </c:pt>
                <c:pt idx="11101">
                  <c:v>24.47</c:v>
                </c:pt>
                <c:pt idx="11102">
                  <c:v>24.34</c:v>
                </c:pt>
                <c:pt idx="11103">
                  <c:v>24.43</c:v>
                </c:pt>
                <c:pt idx="11104">
                  <c:v>24.59</c:v>
                </c:pt>
                <c:pt idx="11105">
                  <c:v>24.43</c:v>
                </c:pt>
                <c:pt idx="11106">
                  <c:v>24.8</c:v>
                </c:pt>
                <c:pt idx="11107">
                  <c:v>24.71</c:v>
                </c:pt>
                <c:pt idx="11108">
                  <c:v>24.71</c:v>
                </c:pt>
                <c:pt idx="11109">
                  <c:v>24.759999999999998</c:v>
                </c:pt>
                <c:pt idx="11110">
                  <c:v>24.8</c:v>
                </c:pt>
                <c:pt idx="11111">
                  <c:v>24.85</c:v>
                </c:pt>
                <c:pt idx="11112">
                  <c:v>25.52</c:v>
                </c:pt>
                <c:pt idx="11113">
                  <c:v>24.88</c:v>
                </c:pt>
                <c:pt idx="11114">
                  <c:v>24.01</c:v>
                </c:pt>
                <c:pt idx="11115">
                  <c:v>24.04</c:v>
                </c:pt>
                <c:pt idx="11116">
                  <c:v>24.2</c:v>
                </c:pt>
                <c:pt idx="11117">
                  <c:v>24.03</c:v>
                </c:pt>
                <c:pt idx="11118">
                  <c:v>24.29</c:v>
                </c:pt>
                <c:pt idx="11119">
                  <c:v>24.67</c:v>
                </c:pt>
                <c:pt idx="11120">
                  <c:v>24.630000000000003</c:v>
                </c:pt>
                <c:pt idx="11121">
                  <c:v>24.37</c:v>
                </c:pt>
                <c:pt idx="11122">
                  <c:v>24.6</c:v>
                </c:pt>
                <c:pt idx="11123">
                  <c:v>25.03</c:v>
                </c:pt>
                <c:pt idx="11124">
                  <c:v>24.49</c:v>
                </c:pt>
                <c:pt idx="11125">
                  <c:v>24.95</c:v>
                </c:pt>
                <c:pt idx="11126">
                  <c:v>25.2</c:v>
                </c:pt>
                <c:pt idx="11127">
                  <c:v>24.51</c:v>
                </c:pt>
                <c:pt idx="11128">
                  <c:v>24.959999999999997</c:v>
                </c:pt>
                <c:pt idx="11129">
                  <c:v>24.57</c:v>
                </c:pt>
                <c:pt idx="11130">
                  <c:v>24.17</c:v>
                </c:pt>
                <c:pt idx="11131">
                  <c:v>24.51</c:v>
                </c:pt>
                <c:pt idx="11132">
                  <c:v>24.57</c:v>
                </c:pt>
                <c:pt idx="11133">
                  <c:v>24.47</c:v>
                </c:pt>
                <c:pt idx="11134">
                  <c:v>24.2</c:v>
                </c:pt>
                <c:pt idx="11135">
                  <c:v>24.35</c:v>
                </c:pt>
                <c:pt idx="11136">
                  <c:v>24.52</c:v>
                </c:pt>
                <c:pt idx="11137">
                  <c:v>24.41</c:v>
                </c:pt>
                <c:pt idx="11138">
                  <c:v>24.419999999999998</c:v>
                </c:pt>
                <c:pt idx="11139">
                  <c:v>24.47</c:v>
                </c:pt>
                <c:pt idx="11140">
                  <c:v>24.53</c:v>
                </c:pt>
                <c:pt idx="11141">
                  <c:v>24.95</c:v>
                </c:pt>
                <c:pt idx="11142">
                  <c:v>24.939999999999998</c:v>
                </c:pt>
                <c:pt idx="11143">
                  <c:v>24.8</c:v>
                </c:pt>
                <c:pt idx="11144">
                  <c:v>24.68</c:v>
                </c:pt>
                <c:pt idx="11145">
                  <c:v>24.5</c:v>
                </c:pt>
                <c:pt idx="11146">
                  <c:v>24.7</c:v>
                </c:pt>
                <c:pt idx="11147">
                  <c:v>24.630000000000003</c:v>
                </c:pt>
                <c:pt idx="11148">
                  <c:v>24.18</c:v>
                </c:pt>
                <c:pt idx="11149">
                  <c:v>23.88</c:v>
                </c:pt>
                <c:pt idx="11150">
                  <c:v>24.4</c:v>
                </c:pt>
                <c:pt idx="11151">
                  <c:v>23.72</c:v>
                </c:pt>
                <c:pt idx="11152">
                  <c:v>24.03</c:v>
                </c:pt>
                <c:pt idx="11153">
                  <c:v>24.310000000000002</c:v>
                </c:pt>
                <c:pt idx="11154">
                  <c:v>24.87</c:v>
                </c:pt>
                <c:pt idx="11155">
                  <c:v>24.39</c:v>
                </c:pt>
                <c:pt idx="11156">
                  <c:v>25.55</c:v>
                </c:pt>
                <c:pt idx="11157">
                  <c:v>25.25</c:v>
                </c:pt>
                <c:pt idx="11158">
                  <c:v>24.419999999999998</c:v>
                </c:pt>
                <c:pt idx="11159">
                  <c:v>24.27</c:v>
                </c:pt>
                <c:pt idx="11160">
                  <c:v>24.9</c:v>
                </c:pt>
                <c:pt idx="11161">
                  <c:v>24.979999999999997</c:v>
                </c:pt>
                <c:pt idx="11162">
                  <c:v>24.979999999999997</c:v>
                </c:pt>
                <c:pt idx="11163">
                  <c:v>24.72</c:v>
                </c:pt>
                <c:pt idx="11164">
                  <c:v>24.68</c:v>
                </c:pt>
                <c:pt idx="11165">
                  <c:v>24.86</c:v>
                </c:pt>
                <c:pt idx="11166">
                  <c:v>24.810000000000002</c:v>
                </c:pt>
                <c:pt idx="11167">
                  <c:v>24.37</c:v>
                </c:pt>
                <c:pt idx="11168">
                  <c:v>24.54</c:v>
                </c:pt>
                <c:pt idx="11169">
                  <c:v>24.7</c:v>
                </c:pt>
                <c:pt idx="11170">
                  <c:v>24.56</c:v>
                </c:pt>
                <c:pt idx="11171">
                  <c:v>24.9</c:v>
                </c:pt>
                <c:pt idx="11172">
                  <c:v>24.5</c:v>
                </c:pt>
                <c:pt idx="11173">
                  <c:v>24.35</c:v>
                </c:pt>
                <c:pt idx="11174">
                  <c:v>24.279999999999998</c:v>
                </c:pt>
                <c:pt idx="11175">
                  <c:v>24.89</c:v>
                </c:pt>
                <c:pt idx="11176">
                  <c:v>24.37</c:v>
                </c:pt>
                <c:pt idx="11177">
                  <c:v>25.16</c:v>
                </c:pt>
                <c:pt idx="11178">
                  <c:v>24.49</c:v>
                </c:pt>
                <c:pt idx="11179">
                  <c:v>24.49</c:v>
                </c:pt>
                <c:pt idx="11180">
                  <c:v>24.56</c:v>
                </c:pt>
                <c:pt idx="11181">
                  <c:v>24.419999999999998</c:v>
                </c:pt>
                <c:pt idx="11182">
                  <c:v>24.34</c:v>
                </c:pt>
                <c:pt idx="11183">
                  <c:v>24.29</c:v>
                </c:pt>
                <c:pt idx="11184">
                  <c:v>24.45</c:v>
                </c:pt>
                <c:pt idx="11185">
                  <c:v>24.56</c:v>
                </c:pt>
                <c:pt idx="11186">
                  <c:v>24.830000000000002</c:v>
                </c:pt>
                <c:pt idx="11187">
                  <c:v>25.01</c:v>
                </c:pt>
                <c:pt idx="11188">
                  <c:v>25.06</c:v>
                </c:pt>
                <c:pt idx="11189">
                  <c:v>24.62</c:v>
                </c:pt>
                <c:pt idx="11190">
                  <c:v>24.53</c:v>
                </c:pt>
                <c:pt idx="11191">
                  <c:v>24.43</c:v>
                </c:pt>
                <c:pt idx="11192">
                  <c:v>24.59</c:v>
                </c:pt>
                <c:pt idx="11193">
                  <c:v>24.79</c:v>
                </c:pt>
                <c:pt idx="11194">
                  <c:v>24.74</c:v>
                </c:pt>
                <c:pt idx="11195">
                  <c:v>24.51</c:v>
                </c:pt>
                <c:pt idx="11196">
                  <c:v>24.34</c:v>
                </c:pt>
                <c:pt idx="11197">
                  <c:v>24.75</c:v>
                </c:pt>
                <c:pt idx="11198">
                  <c:v>24.8</c:v>
                </c:pt>
                <c:pt idx="11199">
                  <c:v>24.7</c:v>
                </c:pt>
                <c:pt idx="11200">
                  <c:v>25.21</c:v>
                </c:pt>
                <c:pt idx="11201">
                  <c:v>24.8</c:v>
                </c:pt>
                <c:pt idx="11202">
                  <c:v>24.7</c:v>
                </c:pt>
                <c:pt idx="11203">
                  <c:v>24.69</c:v>
                </c:pt>
                <c:pt idx="11204">
                  <c:v>25.19</c:v>
                </c:pt>
                <c:pt idx="11205">
                  <c:v>24.86</c:v>
                </c:pt>
                <c:pt idx="11206">
                  <c:v>24.810000000000002</c:v>
                </c:pt>
                <c:pt idx="11207">
                  <c:v>25.22</c:v>
                </c:pt>
                <c:pt idx="11208">
                  <c:v>24.91</c:v>
                </c:pt>
                <c:pt idx="11209">
                  <c:v>24.7</c:v>
                </c:pt>
                <c:pt idx="11210">
                  <c:v>24.47</c:v>
                </c:pt>
                <c:pt idx="11211">
                  <c:v>24.27</c:v>
                </c:pt>
                <c:pt idx="11212">
                  <c:v>24.8</c:v>
                </c:pt>
                <c:pt idx="11213">
                  <c:v>24.82</c:v>
                </c:pt>
                <c:pt idx="11214">
                  <c:v>24.69</c:v>
                </c:pt>
                <c:pt idx="11215">
                  <c:v>25.45</c:v>
                </c:pt>
                <c:pt idx="11216">
                  <c:v>25.479999999999997</c:v>
                </c:pt>
                <c:pt idx="11217">
                  <c:v>25.38</c:v>
                </c:pt>
                <c:pt idx="11218">
                  <c:v>25.41</c:v>
                </c:pt>
                <c:pt idx="11219">
                  <c:v>24.979999999999997</c:v>
                </c:pt>
                <c:pt idx="11220">
                  <c:v>24.810000000000002</c:v>
                </c:pt>
                <c:pt idx="11221">
                  <c:v>24.75</c:v>
                </c:pt>
                <c:pt idx="11222">
                  <c:v>25.01</c:v>
                </c:pt>
                <c:pt idx="11223">
                  <c:v>25.09</c:v>
                </c:pt>
                <c:pt idx="11224">
                  <c:v>24.3</c:v>
                </c:pt>
                <c:pt idx="11225">
                  <c:v>24.419999999999998</c:v>
                </c:pt>
                <c:pt idx="11226">
                  <c:v>24.25</c:v>
                </c:pt>
                <c:pt idx="11227">
                  <c:v>24.67</c:v>
                </c:pt>
                <c:pt idx="11228">
                  <c:v>24.75</c:v>
                </c:pt>
                <c:pt idx="11229">
                  <c:v>25.24</c:v>
                </c:pt>
                <c:pt idx="11230">
                  <c:v>24.97</c:v>
                </c:pt>
                <c:pt idx="11231">
                  <c:v>24.830000000000002</c:v>
                </c:pt>
                <c:pt idx="11232">
                  <c:v>25.12</c:v>
                </c:pt>
                <c:pt idx="11233">
                  <c:v>25.24</c:v>
                </c:pt>
                <c:pt idx="11234">
                  <c:v>24.87</c:v>
                </c:pt>
                <c:pt idx="11235">
                  <c:v>24.73</c:v>
                </c:pt>
                <c:pt idx="11236">
                  <c:v>24.62</c:v>
                </c:pt>
                <c:pt idx="11237">
                  <c:v>24.9</c:v>
                </c:pt>
                <c:pt idx="11238">
                  <c:v>24.57</c:v>
                </c:pt>
                <c:pt idx="11239">
                  <c:v>24.630000000000003</c:v>
                </c:pt>
                <c:pt idx="11240">
                  <c:v>24.93</c:v>
                </c:pt>
                <c:pt idx="11241">
                  <c:v>25.05</c:v>
                </c:pt>
                <c:pt idx="11242">
                  <c:v>24.66</c:v>
                </c:pt>
                <c:pt idx="11243">
                  <c:v>24.91</c:v>
                </c:pt>
                <c:pt idx="11244">
                  <c:v>24.810000000000002</c:v>
                </c:pt>
                <c:pt idx="11245">
                  <c:v>24.77</c:v>
                </c:pt>
                <c:pt idx="11246">
                  <c:v>24.38</c:v>
                </c:pt>
                <c:pt idx="11247">
                  <c:v>24.43</c:v>
                </c:pt>
                <c:pt idx="11248">
                  <c:v>24.779999999999998</c:v>
                </c:pt>
                <c:pt idx="11249">
                  <c:v>24.979999999999997</c:v>
                </c:pt>
                <c:pt idx="11250">
                  <c:v>25.17</c:v>
                </c:pt>
                <c:pt idx="11251">
                  <c:v>25.53</c:v>
                </c:pt>
                <c:pt idx="11252">
                  <c:v>24.86</c:v>
                </c:pt>
                <c:pt idx="11253">
                  <c:v>24.7</c:v>
                </c:pt>
                <c:pt idx="11254">
                  <c:v>24.919999999999998</c:v>
                </c:pt>
                <c:pt idx="11255">
                  <c:v>24.73</c:v>
                </c:pt>
                <c:pt idx="11256">
                  <c:v>25.04</c:v>
                </c:pt>
                <c:pt idx="11257">
                  <c:v>24.610000000000003</c:v>
                </c:pt>
                <c:pt idx="11258">
                  <c:v>24.68</c:v>
                </c:pt>
                <c:pt idx="11259">
                  <c:v>24.8</c:v>
                </c:pt>
                <c:pt idx="11260">
                  <c:v>25.25</c:v>
                </c:pt>
                <c:pt idx="11261">
                  <c:v>24.419999999999998</c:v>
                </c:pt>
                <c:pt idx="11262">
                  <c:v>24.05</c:v>
                </c:pt>
                <c:pt idx="11263">
                  <c:v>24.91</c:v>
                </c:pt>
                <c:pt idx="11264">
                  <c:v>24.54</c:v>
                </c:pt>
                <c:pt idx="11265">
                  <c:v>24.779999999999998</c:v>
                </c:pt>
                <c:pt idx="11266">
                  <c:v>25.04</c:v>
                </c:pt>
                <c:pt idx="11267">
                  <c:v>25.12</c:v>
                </c:pt>
                <c:pt idx="11268">
                  <c:v>24.97</c:v>
                </c:pt>
                <c:pt idx="11269">
                  <c:v>24.979999999999997</c:v>
                </c:pt>
                <c:pt idx="11270">
                  <c:v>25.09</c:v>
                </c:pt>
                <c:pt idx="11271">
                  <c:v>25.110000000000003</c:v>
                </c:pt>
                <c:pt idx="11272">
                  <c:v>24.979999999999997</c:v>
                </c:pt>
                <c:pt idx="11273">
                  <c:v>24.919999999999998</c:v>
                </c:pt>
                <c:pt idx="11274">
                  <c:v>25.130000000000003</c:v>
                </c:pt>
                <c:pt idx="11275">
                  <c:v>25.330000000000002</c:v>
                </c:pt>
                <c:pt idx="11276">
                  <c:v>24.59</c:v>
                </c:pt>
                <c:pt idx="11277">
                  <c:v>25.08</c:v>
                </c:pt>
                <c:pt idx="11278">
                  <c:v>25.07</c:v>
                </c:pt>
                <c:pt idx="11279">
                  <c:v>25.130000000000003</c:v>
                </c:pt>
                <c:pt idx="11280">
                  <c:v>24.88</c:v>
                </c:pt>
                <c:pt idx="11281">
                  <c:v>24.85</c:v>
                </c:pt>
                <c:pt idx="11282">
                  <c:v>24.7</c:v>
                </c:pt>
                <c:pt idx="11283">
                  <c:v>25.05</c:v>
                </c:pt>
                <c:pt idx="11284">
                  <c:v>25.24</c:v>
                </c:pt>
                <c:pt idx="11285">
                  <c:v>25.22</c:v>
                </c:pt>
                <c:pt idx="11286">
                  <c:v>24.72</c:v>
                </c:pt>
                <c:pt idx="11287">
                  <c:v>25.34</c:v>
                </c:pt>
                <c:pt idx="11288">
                  <c:v>25.21</c:v>
                </c:pt>
                <c:pt idx="11289">
                  <c:v>25.22</c:v>
                </c:pt>
                <c:pt idx="11290">
                  <c:v>24.939999999999998</c:v>
                </c:pt>
                <c:pt idx="11291">
                  <c:v>24.8</c:v>
                </c:pt>
                <c:pt idx="11292">
                  <c:v>25.06</c:v>
                </c:pt>
                <c:pt idx="11293">
                  <c:v>24.810000000000002</c:v>
                </c:pt>
                <c:pt idx="11294">
                  <c:v>24.72</c:v>
                </c:pt>
                <c:pt idx="11295">
                  <c:v>25.07</c:v>
                </c:pt>
                <c:pt idx="11296">
                  <c:v>25.05</c:v>
                </c:pt>
                <c:pt idx="11297">
                  <c:v>25.2</c:v>
                </c:pt>
                <c:pt idx="11298">
                  <c:v>25.43</c:v>
                </c:pt>
                <c:pt idx="11299">
                  <c:v>25.05</c:v>
                </c:pt>
                <c:pt idx="11300">
                  <c:v>25.1</c:v>
                </c:pt>
                <c:pt idx="11301">
                  <c:v>25.1</c:v>
                </c:pt>
                <c:pt idx="11302">
                  <c:v>25.53</c:v>
                </c:pt>
                <c:pt idx="11303">
                  <c:v>25.84</c:v>
                </c:pt>
                <c:pt idx="11304">
                  <c:v>25.09</c:v>
                </c:pt>
                <c:pt idx="11305">
                  <c:v>25.03</c:v>
                </c:pt>
                <c:pt idx="11306">
                  <c:v>25.1</c:v>
                </c:pt>
                <c:pt idx="11307">
                  <c:v>25.16</c:v>
                </c:pt>
                <c:pt idx="11308">
                  <c:v>25.25</c:v>
                </c:pt>
                <c:pt idx="11309">
                  <c:v>25.14</c:v>
                </c:pt>
                <c:pt idx="11310">
                  <c:v>24.2</c:v>
                </c:pt>
                <c:pt idx="11311">
                  <c:v>24.74</c:v>
                </c:pt>
                <c:pt idx="11312">
                  <c:v>25.12</c:v>
                </c:pt>
                <c:pt idx="11313">
                  <c:v>25.29</c:v>
                </c:pt>
                <c:pt idx="11314">
                  <c:v>25.29</c:v>
                </c:pt>
                <c:pt idx="11315">
                  <c:v>25.330000000000002</c:v>
                </c:pt>
                <c:pt idx="11316">
                  <c:v>24.87</c:v>
                </c:pt>
                <c:pt idx="11317">
                  <c:v>25.19</c:v>
                </c:pt>
                <c:pt idx="11318">
                  <c:v>25.12</c:v>
                </c:pt>
                <c:pt idx="11319">
                  <c:v>25.1</c:v>
                </c:pt>
                <c:pt idx="11320">
                  <c:v>25.130000000000003</c:v>
                </c:pt>
                <c:pt idx="11321">
                  <c:v>25.12</c:v>
                </c:pt>
                <c:pt idx="11322">
                  <c:v>25.29</c:v>
                </c:pt>
                <c:pt idx="11323">
                  <c:v>24.95</c:v>
                </c:pt>
                <c:pt idx="11324">
                  <c:v>25.130000000000003</c:v>
                </c:pt>
                <c:pt idx="11325">
                  <c:v>25.07</c:v>
                </c:pt>
                <c:pt idx="11326">
                  <c:v>25.310000000000002</c:v>
                </c:pt>
                <c:pt idx="11327">
                  <c:v>24.830000000000002</c:v>
                </c:pt>
                <c:pt idx="11328">
                  <c:v>24.95</c:v>
                </c:pt>
                <c:pt idx="11329">
                  <c:v>24.7</c:v>
                </c:pt>
                <c:pt idx="11330">
                  <c:v>25.08</c:v>
                </c:pt>
                <c:pt idx="11331">
                  <c:v>25.459999999999997</c:v>
                </c:pt>
                <c:pt idx="11332">
                  <c:v>25.07</c:v>
                </c:pt>
                <c:pt idx="11333">
                  <c:v>24.8</c:v>
                </c:pt>
                <c:pt idx="11334">
                  <c:v>24.68</c:v>
                </c:pt>
                <c:pt idx="11335">
                  <c:v>24.93</c:v>
                </c:pt>
                <c:pt idx="11336">
                  <c:v>24.93</c:v>
                </c:pt>
                <c:pt idx="11337">
                  <c:v>25.05</c:v>
                </c:pt>
                <c:pt idx="11338">
                  <c:v>25.95</c:v>
                </c:pt>
                <c:pt idx="11339">
                  <c:v>25.58</c:v>
                </c:pt>
                <c:pt idx="11340">
                  <c:v>25.5</c:v>
                </c:pt>
                <c:pt idx="11341">
                  <c:v>25.77</c:v>
                </c:pt>
                <c:pt idx="11342">
                  <c:v>25.62</c:v>
                </c:pt>
                <c:pt idx="11343">
                  <c:v>25.650000000000002</c:v>
                </c:pt>
                <c:pt idx="11344">
                  <c:v>25.610000000000003</c:v>
                </c:pt>
                <c:pt idx="11345">
                  <c:v>25.5</c:v>
                </c:pt>
                <c:pt idx="11346">
                  <c:v>25.59</c:v>
                </c:pt>
                <c:pt idx="11347">
                  <c:v>24.74</c:v>
                </c:pt>
                <c:pt idx="11348">
                  <c:v>25.130000000000003</c:v>
                </c:pt>
                <c:pt idx="11349">
                  <c:v>24.99</c:v>
                </c:pt>
                <c:pt idx="11350">
                  <c:v>24.919999999999998</c:v>
                </c:pt>
                <c:pt idx="11351">
                  <c:v>24.53</c:v>
                </c:pt>
                <c:pt idx="11352">
                  <c:v>24.85</c:v>
                </c:pt>
                <c:pt idx="11353">
                  <c:v>25</c:v>
                </c:pt>
                <c:pt idx="11354">
                  <c:v>24.66</c:v>
                </c:pt>
                <c:pt idx="11355">
                  <c:v>25.18</c:v>
                </c:pt>
                <c:pt idx="11356">
                  <c:v>25.8</c:v>
                </c:pt>
                <c:pt idx="11357">
                  <c:v>24.9</c:v>
                </c:pt>
                <c:pt idx="11358">
                  <c:v>25.62</c:v>
                </c:pt>
                <c:pt idx="11359">
                  <c:v>25.4</c:v>
                </c:pt>
                <c:pt idx="11360">
                  <c:v>25.16</c:v>
                </c:pt>
                <c:pt idx="11361">
                  <c:v>25.310000000000002</c:v>
                </c:pt>
                <c:pt idx="11362">
                  <c:v>25.2</c:v>
                </c:pt>
                <c:pt idx="11363">
                  <c:v>25.25</c:v>
                </c:pt>
                <c:pt idx="11364">
                  <c:v>25.41</c:v>
                </c:pt>
                <c:pt idx="11365">
                  <c:v>25.08</c:v>
                </c:pt>
                <c:pt idx="11366">
                  <c:v>25.17</c:v>
                </c:pt>
                <c:pt idx="11367">
                  <c:v>25.45</c:v>
                </c:pt>
                <c:pt idx="11368">
                  <c:v>25.479999999999997</c:v>
                </c:pt>
                <c:pt idx="11369">
                  <c:v>25.37</c:v>
                </c:pt>
                <c:pt idx="11370">
                  <c:v>25.57</c:v>
                </c:pt>
                <c:pt idx="11371">
                  <c:v>25.67</c:v>
                </c:pt>
                <c:pt idx="11372">
                  <c:v>25.59</c:v>
                </c:pt>
                <c:pt idx="11373">
                  <c:v>25.45</c:v>
                </c:pt>
                <c:pt idx="11374">
                  <c:v>25.52</c:v>
                </c:pt>
                <c:pt idx="11375">
                  <c:v>25.91</c:v>
                </c:pt>
                <c:pt idx="11376">
                  <c:v>25.330000000000002</c:v>
                </c:pt>
                <c:pt idx="11377">
                  <c:v>25.439999999999998</c:v>
                </c:pt>
                <c:pt idx="11378">
                  <c:v>25.02</c:v>
                </c:pt>
                <c:pt idx="11379">
                  <c:v>25.110000000000003</c:v>
                </c:pt>
                <c:pt idx="11380">
                  <c:v>25.130000000000003</c:v>
                </c:pt>
                <c:pt idx="11381">
                  <c:v>25.06</c:v>
                </c:pt>
                <c:pt idx="11382">
                  <c:v>24.9</c:v>
                </c:pt>
                <c:pt idx="11383">
                  <c:v>25.04</c:v>
                </c:pt>
                <c:pt idx="11384">
                  <c:v>24.810000000000002</c:v>
                </c:pt>
                <c:pt idx="11385">
                  <c:v>24.64</c:v>
                </c:pt>
                <c:pt idx="11386">
                  <c:v>24.99</c:v>
                </c:pt>
                <c:pt idx="11387">
                  <c:v>25.1</c:v>
                </c:pt>
                <c:pt idx="11388">
                  <c:v>25.27</c:v>
                </c:pt>
                <c:pt idx="11389">
                  <c:v>25.08</c:v>
                </c:pt>
                <c:pt idx="11390">
                  <c:v>25.2</c:v>
                </c:pt>
                <c:pt idx="11391">
                  <c:v>25.419999999999998</c:v>
                </c:pt>
                <c:pt idx="11392">
                  <c:v>25.630000000000003</c:v>
                </c:pt>
                <c:pt idx="11393">
                  <c:v>25.43</c:v>
                </c:pt>
                <c:pt idx="11394">
                  <c:v>25.3</c:v>
                </c:pt>
                <c:pt idx="11395">
                  <c:v>25.610000000000003</c:v>
                </c:pt>
                <c:pt idx="11396">
                  <c:v>25.759999999999998</c:v>
                </c:pt>
                <c:pt idx="11397">
                  <c:v>24.810000000000002</c:v>
                </c:pt>
                <c:pt idx="11398">
                  <c:v>24.5</c:v>
                </c:pt>
                <c:pt idx="11399">
                  <c:v>24.89</c:v>
                </c:pt>
                <c:pt idx="11400">
                  <c:v>24.59</c:v>
                </c:pt>
                <c:pt idx="11401">
                  <c:v>25.24</c:v>
                </c:pt>
                <c:pt idx="11402">
                  <c:v>25.35</c:v>
                </c:pt>
                <c:pt idx="11403">
                  <c:v>25.57</c:v>
                </c:pt>
                <c:pt idx="11404">
                  <c:v>25.52</c:v>
                </c:pt>
                <c:pt idx="11405">
                  <c:v>25.56</c:v>
                </c:pt>
                <c:pt idx="11406">
                  <c:v>25.52</c:v>
                </c:pt>
                <c:pt idx="11407">
                  <c:v>25.47</c:v>
                </c:pt>
                <c:pt idx="11408">
                  <c:v>25.779999999999998</c:v>
                </c:pt>
                <c:pt idx="11409">
                  <c:v>25.67</c:v>
                </c:pt>
                <c:pt idx="11410">
                  <c:v>26.22</c:v>
                </c:pt>
                <c:pt idx="11411">
                  <c:v>25.79</c:v>
                </c:pt>
                <c:pt idx="11412">
                  <c:v>25.650000000000002</c:v>
                </c:pt>
                <c:pt idx="11413">
                  <c:v>25.59</c:v>
                </c:pt>
                <c:pt idx="11414">
                  <c:v>25.479999999999997</c:v>
                </c:pt>
                <c:pt idx="11415">
                  <c:v>25.36</c:v>
                </c:pt>
                <c:pt idx="11416">
                  <c:v>25.51</c:v>
                </c:pt>
                <c:pt idx="11417">
                  <c:v>25.34</c:v>
                </c:pt>
                <c:pt idx="11418">
                  <c:v>25.58</c:v>
                </c:pt>
                <c:pt idx="11419">
                  <c:v>25.279999999999998</c:v>
                </c:pt>
                <c:pt idx="11420">
                  <c:v>25.110000000000003</c:v>
                </c:pt>
                <c:pt idx="11421">
                  <c:v>24.959999999999997</c:v>
                </c:pt>
                <c:pt idx="11422">
                  <c:v>25.4</c:v>
                </c:pt>
                <c:pt idx="11423">
                  <c:v>25.01</c:v>
                </c:pt>
                <c:pt idx="11424">
                  <c:v>24.51</c:v>
                </c:pt>
                <c:pt idx="11425">
                  <c:v>25.09</c:v>
                </c:pt>
                <c:pt idx="11426">
                  <c:v>25.16</c:v>
                </c:pt>
                <c:pt idx="11427">
                  <c:v>25.9</c:v>
                </c:pt>
                <c:pt idx="11428">
                  <c:v>25.84</c:v>
                </c:pt>
                <c:pt idx="11429">
                  <c:v>25.650000000000002</c:v>
                </c:pt>
                <c:pt idx="11430">
                  <c:v>25.03</c:v>
                </c:pt>
                <c:pt idx="11431">
                  <c:v>25.12</c:v>
                </c:pt>
                <c:pt idx="11432">
                  <c:v>25.62</c:v>
                </c:pt>
                <c:pt idx="11433">
                  <c:v>25.79</c:v>
                </c:pt>
                <c:pt idx="11434">
                  <c:v>25.47</c:v>
                </c:pt>
                <c:pt idx="11435">
                  <c:v>25.35</c:v>
                </c:pt>
                <c:pt idx="11436">
                  <c:v>25.12</c:v>
                </c:pt>
                <c:pt idx="11437">
                  <c:v>25.419999999999998</c:v>
                </c:pt>
                <c:pt idx="11438">
                  <c:v>24.88</c:v>
                </c:pt>
                <c:pt idx="11439">
                  <c:v>25.41</c:v>
                </c:pt>
                <c:pt idx="11440">
                  <c:v>24.919999999999998</c:v>
                </c:pt>
                <c:pt idx="11441">
                  <c:v>25.77</c:v>
                </c:pt>
                <c:pt idx="11442">
                  <c:v>25.72</c:v>
                </c:pt>
                <c:pt idx="11443">
                  <c:v>25.459999999999997</c:v>
                </c:pt>
                <c:pt idx="11444">
                  <c:v>25.04</c:v>
                </c:pt>
                <c:pt idx="11445">
                  <c:v>24.979999999999997</c:v>
                </c:pt>
                <c:pt idx="11446">
                  <c:v>25.04</c:v>
                </c:pt>
                <c:pt idx="11447">
                  <c:v>24.97</c:v>
                </c:pt>
                <c:pt idx="11448">
                  <c:v>25.650000000000002</c:v>
                </c:pt>
                <c:pt idx="11449">
                  <c:v>25.439999999999998</c:v>
                </c:pt>
                <c:pt idx="11450">
                  <c:v>25.39</c:v>
                </c:pt>
                <c:pt idx="11451">
                  <c:v>25.4</c:v>
                </c:pt>
                <c:pt idx="11452">
                  <c:v>25.41</c:v>
                </c:pt>
                <c:pt idx="11453">
                  <c:v>25.8</c:v>
                </c:pt>
                <c:pt idx="11454">
                  <c:v>25.72</c:v>
                </c:pt>
                <c:pt idx="11455">
                  <c:v>25.73</c:v>
                </c:pt>
                <c:pt idx="11456">
                  <c:v>25.68</c:v>
                </c:pt>
                <c:pt idx="11457">
                  <c:v>26.21</c:v>
                </c:pt>
                <c:pt idx="11458">
                  <c:v>26.19</c:v>
                </c:pt>
                <c:pt idx="11459">
                  <c:v>25.64</c:v>
                </c:pt>
                <c:pt idx="11460">
                  <c:v>25.650000000000002</c:v>
                </c:pt>
                <c:pt idx="11461">
                  <c:v>25.6</c:v>
                </c:pt>
                <c:pt idx="11462">
                  <c:v>25.110000000000003</c:v>
                </c:pt>
                <c:pt idx="11463">
                  <c:v>25.35</c:v>
                </c:pt>
                <c:pt idx="11464">
                  <c:v>25.35</c:v>
                </c:pt>
                <c:pt idx="11465">
                  <c:v>25.2</c:v>
                </c:pt>
                <c:pt idx="11466">
                  <c:v>25.32</c:v>
                </c:pt>
                <c:pt idx="11467">
                  <c:v>24.89</c:v>
                </c:pt>
                <c:pt idx="11468">
                  <c:v>25.130000000000003</c:v>
                </c:pt>
                <c:pt idx="11469">
                  <c:v>24.71</c:v>
                </c:pt>
                <c:pt idx="11470">
                  <c:v>24.74</c:v>
                </c:pt>
                <c:pt idx="11471">
                  <c:v>25.04</c:v>
                </c:pt>
                <c:pt idx="11472">
                  <c:v>25.47</c:v>
                </c:pt>
                <c:pt idx="11473">
                  <c:v>25.259999999999998</c:v>
                </c:pt>
                <c:pt idx="11474">
                  <c:v>25.06</c:v>
                </c:pt>
                <c:pt idx="11475">
                  <c:v>25.12</c:v>
                </c:pt>
                <c:pt idx="11476">
                  <c:v>25.19</c:v>
                </c:pt>
                <c:pt idx="11477">
                  <c:v>25.19</c:v>
                </c:pt>
                <c:pt idx="11478">
                  <c:v>25.34</c:v>
                </c:pt>
                <c:pt idx="11479">
                  <c:v>25.610000000000003</c:v>
                </c:pt>
                <c:pt idx="11480">
                  <c:v>25.3</c:v>
                </c:pt>
                <c:pt idx="11481">
                  <c:v>25.14</c:v>
                </c:pt>
                <c:pt idx="11482">
                  <c:v>25.6</c:v>
                </c:pt>
                <c:pt idx="11483">
                  <c:v>25.56</c:v>
                </c:pt>
                <c:pt idx="11484">
                  <c:v>25.439999999999998</c:v>
                </c:pt>
                <c:pt idx="11485">
                  <c:v>25.62</c:v>
                </c:pt>
                <c:pt idx="11486">
                  <c:v>25.32</c:v>
                </c:pt>
                <c:pt idx="11487">
                  <c:v>25.479999999999997</c:v>
                </c:pt>
                <c:pt idx="11488">
                  <c:v>25.41</c:v>
                </c:pt>
                <c:pt idx="11489">
                  <c:v>25.27</c:v>
                </c:pt>
                <c:pt idx="11490">
                  <c:v>25.73</c:v>
                </c:pt>
                <c:pt idx="11491">
                  <c:v>25.49</c:v>
                </c:pt>
                <c:pt idx="11492">
                  <c:v>25.72</c:v>
                </c:pt>
                <c:pt idx="11493">
                  <c:v>25.68</c:v>
                </c:pt>
                <c:pt idx="11494">
                  <c:v>25.73</c:v>
                </c:pt>
                <c:pt idx="11495">
                  <c:v>25.459999999999997</c:v>
                </c:pt>
                <c:pt idx="11496">
                  <c:v>25.3</c:v>
                </c:pt>
                <c:pt idx="11497">
                  <c:v>25.19</c:v>
                </c:pt>
                <c:pt idx="11498">
                  <c:v>25.53</c:v>
                </c:pt>
                <c:pt idx="11499">
                  <c:v>24.9</c:v>
                </c:pt>
                <c:pt idx="11500">
                  <c:v>25.24</c:v>
                </c:pt>
                <c:pt idx="11501">
                  <c:v>25.29</c:v>
                </c:pt>
                <c:pt idx="11502">
                  <c:v>25.08</c:v>
                </c:pt>
                <c:pt idx="11503">
                  <c:v>25.27</c:v>
                </c:pt>
                <c:pt idx="11504">
                  <c:v>25.29</c:v>
                </c:pt>
                <c:pt idx="11505">
                  <c:v>25.3</c:v>
                </c:pt>
                <c:pt idx="11506">
                  <c:v>25.310000000000002</c:v>
                </c:pt>
                <c:pt idx="11507">
                  <c:v>24.919999999999998</c:v>
                </c:pt>
                <c:pt idx="11508">
                  <c:v>25.439999999999998</c:v>
                </c:pt>
                <c:pt idx="11509">
                  <c:v>25.919999999999998</c:v>
                </c:pt>
                <c:pt idx="11510">
                  <c:v>25.979999999999997</c:v>
                </c:pt>
                <c:pt idx="11511">
                  <c:v>26.93</c:v>
                </c:pt>
                <c:pt idx="11512">
                  <c:v>24.56</c:v>
                </c:pt>
                <c:pt idx="11513">
                  <c:v>24.4</c:v>
                </c:pt>
                <c:pt idx="11514">
                  <c:v>24.88</c:v>
                </c:pt>
                <c:pt idx="11515">
                  <c:v>25.650000000000002</c:v>
                </c:pt>
                <c:pt idx="11516">
                  <c:v>25.74</c:v>
                </c:pt>
                <c:pt idx="11517">
                  <c:v>25.7</c:v>
                </c:pt>
                <c:pt idx="11518">
                  <c:v>24.84</c:v>
                </c:pt>
                <c:pt idx="11519">
                  <c:v>24.779999999999998</c:v>
                </c:pt>
                <c:pt idx="11520">
                  <c:v>24.979999999999997</c:v>
                </c:pt>
                <c:pt idx="11521">
                  <c:v>24.9</c:v>
                </c:pt>
                <c:pt idx="11522">
                  <c:v>25.03</c:v>
                </c:pt>
                <c:pt idx="11523">
                  <c:v>25.24</c:v>
                </c:pt>
                <c:pt idx="11524">
                  <c:v>25.18</c:v>
                </c:pt>
                <c:pt idx="11525">
                  <c:v>25.41</c:v>
                </c:pt>
                <c:pt idx="11526">
                  <c:v>25.17</c:v>
                </c:pt>
                <c:pt idx="11527">
                  <c:v>24.84</c:v>
                </c:pt>
                <c:pt idx="11528">
                  <c:v>25.01</c:v>
                </c:pt>
                <c:pt idx="11529">
                  <c:v>25.67</c:v>
                </c:pt>
                <c:pt idx="11530">
                  <c:v>26.45</c:v>
                </c:pt>
                <c:pt idx="11531">
                  <c:v>25.69</c:v>
                </c:pt>
                <c:pt idx="11532">
                  <c:v>25.38</c:v>
                </c:pt>
                <c:pt idx="11533">
                  <c:v>25.34</c:v>
                </c:pt>
                <c:pt idx="11534">
                  <c:v>25.19</c:v>
                </c:pt>
                <c:pt idx="11535">
                  <c:v>25.259999999999998</c:v>
                </c:pt>
                <c:pt idx="11536">
                  <c:v>25.810000000000002</c:v>
                </c:pt>
                <c:pt idx="11537">
                  <c:v>25.97</c:v>
                </c:pt>
                <c:pt idx="11538">
                  <c:v>25.919999999999998</c:v>
                </c:pt>
                <c:pt idx="11539">
                  <c:v>25.7</c:v>
                </c:pt>
                <c:pt idx="11540">
                  <c:v>25.479999999999997</c:v>
                </c:pt>
                <c:pt idx="11541">
                  <c:v>25.130000000000003</c:v>
                </c:pt>
                <c:pt idx="11542">
                  <c:v>24.99</c:v>
                </c:pt>
                <c:pt idx="11543">
                  <c:v>24.91</c:v>
                </c:pt>
                <c:pt idx="11544">
                  <c:v>24.71</c:v>
                </c:pt>
                <c:pt idx="11545">
                  <c:v>24.59</c:v>
                </c:pt>
                <c:pt idx="11546">
                  <c:v>24.2</c:v>
                </c:pt>
                <c:pt idx="11547">
                  <c:v>24.22</c:v>
                </c:pt>
                <c:pt idx="11548">
                  <c:v>24.29</c:v>
                </c:pt>
                <c:pt idx="11549">
                  <c:v>24.56</c:v>
                </c:pt>
                <c:pt idx="11550">
                  <c:v>24.610000000000003</c:v>
                </c:pt>
                <c:pt idx="11551">
                  <c:v>24.810000000000002</c:v>
                </c:pt>
                <c:pt idx="11552">
                  <c:v>24.93</c:v>
                </c:pt>
                <c:pt idx="11553">
                  <c:v>25.07</c:v>
                </c:pt>
                <c:pt idx="11554">
                  <c:v>25.24</c:v>
                </c:pt>
                <c:pt idx="11555">
                  <c:v>25.36</c:v>
                </c:pt>
                <c:pt idx="11556">
                  <c:v>25.49</c:v>
                </c:pt>
                <c:pt idx="11557">
                  <c:v>25.43</c:v>
                </c:pt>
                <c:pt idx="11558">
                  <c:v>25.19</c:v>
                </c:pt>
                <c:pt idx="11559">
                  <c:v>25.03</c:v>
                </c:pt>
                <c:pt idx="11560">
                  <c:v>24.93</c:v>
                </c:pt>
                <c:pt idx="11561">
                  <c:v>25.02</c:v>
                </c:pt>
                <c:pt idx="11562">
                  <c:v>25.07</c:v>
                </c:pt>
                <c:pt idx="11563">
                  <c:v>25</c:v>
                </c:pt>
                <c:pt idx="11564">
                  <c:v>24.959999999999997</c:v>
                </c:pt>
                <c:pt idx="11565">
                  <c:v>25.08</c:v>
                </c:pt>
                <c:pt idx="11566">
                  <c:v>25.14</c:v>
                </c:pt>
                <c:pt idx="11567">
                  <c:v>25.1</c:v>
                </c:pt>
                <c:pt idx="11568">
                  <c:v>25.12</c:v>
                </c:pt>
                <c:pt idx="11569">
                  <c:v>25.110000000000003</c:v>
                </c:pt>
                <c:pt idx="11570">
                  <c:v>25.03</c:v>
                </c:pt>
                <c:pt idx="11571">
                  <c:v>25.150000000000002</c:v>
                </c:pt>
                <c:pt idx="11572">
                  <c:v>25.310000000000002</c:v>
                </c:pt>
                <c:pt idx="11573">
                  <c:v>25.52</c:v>
                </c:pt>
                <c:pt idx="11574">
                  <c:v>25.32</c:v>
                </c:pt>
                <c:pt idx="11575">
                  <c:v>25.110000000000003</c:v>
                </c:pt>
                <c:pt idx="11576">
                  <c:v>25.07</c:v>
                </c:pt>
                <c:pt idx="11577">
                  <c:v>25.14</c:v>
                </c:pt>
                <c:pt idx="11578">
                  <c:v>25.35</c:v>
                </c:pt>
                <c:pt idx="11579">
                  <c:v>25.57</c:v>
                </c:pt>
                <c:pt idx="11580">
                  <c:v>25.610000000000003</c:v>
                </c:pt>
                <c:pt idx="11581">
                  <c:v>25.6</c:v>
                </c:pt>
                <c:pt idx="11582">
                  <c:v>25.41</c:v>
                </c:pt>
                <c:pt idx="11583">
                  <c:v>25.21</c:v>
                </c:pt>
                <c:pt idx="11584">
                  <c:v>25.18</c:v>
                </c:pt>
                <c:pt idx="11585">
                  <c:v>25.41</c:v>
                </c:pt>
                <c:pt idx="11586">
                  <c:v>25.2</c:v>
                </c:pt>
                <c:pt idx="11587">
                  <c:v>25.21</c:v>
                </c:pt>
                <c:pt idx="11588">
                  <c:v>25.41</c:v>
                </c:pt>
                <c:pt idx="11589">
                  <c:v>25.55</c:v>
                </c:pt>
                <c:pt idx="11590">
                  <c:v>25.5</c:v>
                </c:pt>
                <c:pt idx="11591">
                  <c:v>25.71</c:v>
                </c:pt>
                <c:pt idx="11592">
                  <c:v>25.74</c:v>
                </c:pt>
                <c:pt idx="11593">
                  <c:v>25.9</c:v>
                </c:pt>
                <c:pt idx="11594">
                  <c:v>25.79</c:v>
                </c:pt>
                <c:pt idx="11595">
                  <c:v>25.6</c:v>
                </c:pt>
                <c:pt idx="11596">
                  <c:v>25.7</c:v>
                </c:pt>
                <c:pt idx="11597">
                  <c:v>25.77</c:v>
                </c:pt>
                <c:pt idx="11598">
                  <c:v>25.71</c:v>
                </c:pt>
                <c:pt idx="11599">
                  <c:v>25.45</c:v>
                </c:pt>
                <c:pt idx="11600">
                  <c:v>25.419999999999998</c:v>
                </c:pt>
                <c:pt idx="11601">
                  <c:v>25.47</c:v>
                </c:pt>
                <c:pt idx="11602">
                  <c:v>25.259999999999998</c:v>
                </c:pt>
                <c:pt idx="11603">
                  <c:v>25.259999999999998</c:v>
                </c:pt>
                <c:pt idx="11604">
                  <c:v>25.05</c:v>
                </c:pt>
                <c:pt idx="11605">
                  <c:v>25.05</c:v>
                </c:pt>
                <c:pt idx="11606">
                  <c:v>25.03</c:v>
                </c:pt>
                <c:pt idx="11607">
                  <c:v>25.05</c:v>
                </c:pt>
                <c:pt idx="11608">
                  <c:v>25.22</c:v>
                </c:pt>
                <c:pt idx="11609">
                  <c:v>25.17</c:v>
                </c:pt>
                <c:pt idx="11610">
                  <c:v>24.97</c:v>
                </c:pt>
                <c:pt idx="11611">
                  <c:v>25.51</c:v>
                </c:pt>
                <c:pt idx="11612">
                  <c:v>25.24</c:v>
                </c:pt>
                <c:pt idx="11613">
                  <c:v>25.95</c:v>
                </c:pt>
                <c:pt idx="11614">
                  <c:v>25.979999999999997</c:v>
                </c:pt>
                <c:pt idx="11615">
                  <c:v>25.55</c:v>
                </c:pt>
                <c:pt idx="11616">
                  <c:v>25.6</c:v>
                </c:pt>
                <c:pt idx="11617">
                  <c:v>25.56</c:v>
                </c:pt>
                <c:pt idx="11618">
                  <c:v>25.66</c:v>
                </c:pt>
                <c:pt idx="11619">
                  <c:v>25.25</c:v>
                </c:pt>
                <c:pt idx="11620">
                  <c:v>25.47</c:v>
                </c:pt>
                <c:pt idx="11621">
                  <c:v>25.09</c:v>
                </c:pt>
                <c:pt idx="11622">
                  <c:v>25.68</c:v>
                </c:pt>
                <c:pt idx="11623">
                  <c:v>25.43</c:v>
                </c:pt>
                <c:pt idx="11624">
                  <c:v>25.22</c:v>
                </c:pt>
                <c:pt idx="11625">
                  <c:v>25.53</c:v>
                </c:pt>
                <c:pt idx="11626">
                  <c:v>25.459999999999997</c:v>
                </c:pt>
                <c:pt idx="11627">
                  <c:v>25.49</c:v>
                </c:pt>
                <c:pt idx="11628">
                  <c:v>25.68</c:v>
                </c:pt>
                <c:pt idx="11629">
                  <c:v>25.84</c:v>
                </c:pt>
                <c:pt idx="11630">
                  <c:v>25.86</c:v>
                </c:pt>
                <c:pt idx="11631">
                  <c:v>25.85</c:v>
                </c:pt>
                <c:pt idx="11632">
                  <c:v>25.41</c:v>
                </c:pt>
                <c:pt idx="11633">
                  <c:v>25.47</c:v>
                </c:pt>
                <c:pt idx="11634">
                  <c:v>25.4</c:v>
                </c:pt>
                <c:pt idx="11635">
                  <c:v>25.25</c:v>
                </c:pt>
                <c:pt idx="11636">
                  <c:v>25.23</c:v>
                </c:pt>
                <c:pt idx="11637">
                  <c:v>25.08</c:v>
                </c:pt>
                <c:pt idx="11638">
                  <c:v>24.830000000000002</c:v>
                </c:pt>
                <c:pt idx="11639">
                  <c:v>25.85</c:v>
                </c:pt>
                <c:pt idx="11640">
                  <c:v>25.72</c:v>
                </c:pt>
                <c:pt idx="11641">
                  <c:v>25.82</c:v>
                </c:pt>
                <c:pt idx="11642">
                  <c:v>25.5</c:v>
                </c:pt>
                <c:pt idx="11643">
                  <c:v>25.68</c:v>
                </c:pt>
                <c:pt idx="11644">
                  <c:v>25.73</c:v>
                </c:pt>
                <c:pt idx="11645">
                  <c:v>25.58</c:v>
                </c:pt>
                <c:pt idx="11646">
                  <c:v>25.74</c:v>
                </c:pt>
                <c:pt idx="11647">
                  <c:v>25.939999999999998</c:v>
                </c:pt>
                <c:pt idx="11648">
                  <c:v>25.55</c:v>
                </c:pt>
                <c:pt idx="11649">
                  <c:v>25.330000000000002</c:v>
                </c:pt>
                <c:pt idx="11650">
                  <c:v>25.45</c:v>
                </c:pt>
                <c:pt idx="11651">
                  <c:v>25.479999999999997</c:v>
                </c:pt>
                <c:pt idx="11652">
                  <c:v>25.62</c:v>
                </c:pt>
                <c:pt idx="11653">
                  <c:v>25.58</c:v>
                </c:pt>
                <c:pt idx="11654">
                  <c:v>25.4</c:v>
                </c:pt>
                <c:pt idx="11655">
                  <c:v>25.22</c:v>
                </c:pt>
                <c:pt idx="11656">
                  <c:v>25.07</c:v>
                </c:pt>
                <c:pt idx="11657">
                  <c:v>25.19</c:v>
                </c:pt>
                <c:pt idx="11658">
                  <c:v>25.51</c:v>
                </c:pt>
                <c:pt idx="11659">
                  <c:v>25.68</c:v>
                </c:pt>
                <c:pt idx="11660">
                  <c:v>25.77</c:v>
                </c:pt>
                <c:pt idx="11661">
                  <c:v>25.93</c:v>
                </c:pt>
                <c:pt idx="11662">
                  <c:v>26.08</c:v>
                </c:pt>
                <c:pt idx="11663">
                  <c:v>26.24</c:v>
                </c:pt>
                <c:pt idx="11664">
                  <c:v>26.01</c:v>
                </c:pt>
                <c:pt idx="11665">
                  <c:v>25.6</c:v>
                </c:pt>
                <c:pt idx="11666">
                  <c:v>25.459999999999997</c:v>
                </c:pt>
                <c:pt idx="11667">
                  <c:v>25.38</c:v>
                </c:pt>
                <c:pt idx="11668">
                  <c:v>25.07</c:v>
                </c:pt>
                <c:pt idx="11669">
                  <c:v>24.85</c:v>
                </c:pt>
                <c:pt idx="11670">
                  <c:v>24.830000000000002</c:v>
                </c:pt>
                <c:pt idx="11671">
                  <c:v>24.64</c:v>
                </c:pt>
                <c:pt idx="11672">
                  <c:v>24.79</c:v>
                </c:pt>
                <c:pt idx="11673">
                  <c:v>24.86</c:v>
                </c:pt>
                <c:pt idx="11674">
                  <c:v>25.36</c:v>
                </c:pt>
                <c:pt idx="11675">
                  <c:v>25.38</c:v>
                </c:pt>
                <c:pt idx="11676">
                  <c:v>26.439999999999998</c:v>
                </c:pt>
                <c:pt idx="11677">
                  <c:v>26.35</c:v>
                </c:pt>
                <c:pt idx="11678">
                  <c:v>26.130000000000003</c:v>
                </c:pt>
                <c:pt idx="11679">
                  <c:v>26</c:v>
                </c:pt>
                <c:pt idx="11680">
                  <c:v>26.14</c:v>
                </c:pt>
                <c:pt idx="11681">
                  <c:v>25.88</c:v>
                </c:pt>
                <c:pt idx="11682">
                  <c:v>25.99</c:v>
                </c:pt>
                <c:pt idx="11683">
                  <c:v>25.77</c:v>
                </c:pt>
                <c:pt idx="11684">
                  <c:v>25.74</c:v>
                </c:pt>
                <c:pt idx="11685">
                  <c:v>25.62</c:v>
                </c:pt>
                <c:pt idx="11686">
                  <c:v>25.53</c:v>
                </c:pt>
                <c:pt idx="11687">
                  <c:v>25</c:v>
                </c:pt>
                <c:pt idx="11688">
                  <c:v>25.110000000000003</c:v>
                </c:pt>
                <c:pt idx="11689">
                  <c:v>25.95</c:v>
                </c:pt>
                <c:pt idx="11690">
                  <c:v>25.610000000000003</c:v>
                </c:pt>
                <c:pt idx="11691">
                  <c:v>25.54</c:v>
                </c:pt>
                <c:pt idx="11692">
                  <c:v>25.919999999999998</c:v>
                </c:pt>
                <c:pt idx="11693">
                  <c:v>26.259999999999998</c:v>
                </c:pt>
                <c:pt idx="11694">
                  <c:v>26.64</c:v>
                </c:pt>
                <c:pt idx="11695">
                  <c:v>26.74</c:v>
                </c:pt>
                <c:pt idx="11696">
                  <c:v>26.810000000000002</c:v>
                </c:pt>
                <c:pt idx="11697">
                  <c:v>26.67</c:v>
                </c:pt>
                <c:pt idx="11698">
                  <c:v>26.439999999999998</c:v>
                </c:pt>
                <c:pt idx="11699">
                  <c:v>25.919999999999998</c:v>
                </c:pt>
                <c:pt idx="11700">
                  <c:v>25.69</c:v>
                </c:pt>
                <c:pt idx="11701">
                  <c:v>26.130000000000003</c:v>
                </c:pt>
                <c:pt idx="11702">
                  <c:v>26.17</c:v>
                </c:pt>
                <c:pt idx="11703">
                  <c:v>25.54</c:v>
                </c:pt>
                <c:pt idx="11704">
                  <c:v>25.3</c:v>
                </c:pt>
                <c:pt idx="11705">
                  <c:v>25.4</c:v>
                </c:pt>
                <c:pt idx="11706">
                  <c:v>25.959999999999997</c:v>
                </c:pt>
                <c:pt idx="11707">
                  <c:v>25.979999999999997</c:v>
                </c:pt>
                <c:pt idx="11708">
                  <c:v>25.77</c:v>
                </c:pt>
                <c:pt idx="11709">
                  <c:v>26.03</c:v>
                </c:pt>
                <c:pt idx="11710">
                  <c:v>25.810000000000002</c:v>
                </c:pt>
                <c:pt idx="11711">
                  <c:v>25.459999999999997</c:v>
                </c:pt>
                <c:pt idx="11712">
                  <c:v>25.17</c:v>
                </c:pt>
                <c:pt idx="11713">
                  <c:v>25.05</c:v>
                </c:pt>
                <c:pt idx="11714">
                  <c:v>25.12</c:v>
                </c:pt>
                <c:pt idx="11715">
                  <c:v>25.21</c:v>
                </c:pt>
                <c:pt idx="11716">
                  <c:v>25.2</c:v>
                </c:pt>
                <c:pt idx="11717">
                  <c:v>25.310000000000002</c:v>
                </c:pt>
                <c:pt idx="11718">
                  <c:v>25.14</c:v>
                </c:pt>
                <c:pt idx="11719">
                  <c:v>25.56</c:v>
                </c:pt>
                <c:pt idx="11720">
                  <c:v>26.18</c:v>
                </c:pt>
                <c:pt idx="11721">
                  <c:v>26.03</c:v>
                </c:pt>
                <c:pt idx="11722">
                  <c:v>25.95</c:v>
                </c:pt>
                <c:pt idx="11723">
                  <c:v>26.150000000000002</c:v>
                </c:pt>
                <c:pt idx="11724">
                  <c:v>26.22</c:v>
                </c:pt>
                <c:pt idx="11725">
                  <c:v>26.110000000000003</c:v>
                </c:pt>
                <c:pt idx="11726">
                  <c:v>26</c:v>
                </c:pt>
                <c:pt idx="11727">
                  <c:v>25.95</c:v>
                </c:pt>
                <c:pt idx="11728">
                  <c:v>25.610000000000003</c:v>
                </c:pt>
                <c:pt idx="11729">
                  <c:v>25.32</c:v>
                </c:pt>
                <c:pt idx="11730">
                  <c:v>25.5</c:v>
                </c:pt>
                <c:pt idx="11731">
                  <c:v>25.12</c:v>
                </c:pt>
                <c:pt idx="11732">
                  <c:v>25.37</c:v>
                </c:pt>
                <c:pt idx="11733">
                  <c:v>25.34</c:v>
                </c:pt>
                <c:pt idx="11734">
                  <c:v>25.35</c:v>
                </c:pt>
                <c:pt idx="11735">
                  <c:v>26</c:v>
                </c:pt>
                <c:pt idx="11736">
                  <c:v>26.279999999999998</c:v>
                </c:pt>
                <c:pt idx="11737">
                  <c:v>25.41</c:v>
                </c:pt>
                <c:pt idx="11738">
                  <c:v>25.19</c:v>
                </c:pt>
                <c:pt idx="11739">
                  <c:v>25.279999999999998</c:v>
                </c:pt>
                <c:pt idx="11740">
                  <c:v>26.1</c:v>
                </c:pt>
                <c:pt idx="11741">
                  <c:v>26.19</c:v>
                </c:pt>
                <c:pt idx="11742">
                  <c:v>26.18</c:v>
                </c:pt>
                <c:pt idx="11743">
                  <c:v>26.53</c:v>
                </c:pt>
                <c:pt idx="11744">
                  <c:v>26.66</c:v>
                </c:pt>
                <c:pt idx="11745">
                  <c:v>26.110000000000003</c:v>
                </c:pt>
                <c:pt idx="11746">
                  <c:v>26.17</c:v>
                </c:pt>
                <c:pt idx="11747">
                  <c:v>26.18</c:v>
                </c:pt>
                <c:pt idx="11748">
                  <c:v>25.93</c:v>
                </c:pt>
                <c:pt idx="11749">
                  <c:v>25.69</c:v>
                </c:pt>
                <c:pt idx="11750">
                  <c:v>26</c:v>
                </c:pt>
                <c:pt idx="11751">
                  <c:v>25.95</c:v>
                </c:pt>
                <c:pt idx="11752">
                  <c:v>25.75</c:v>
                </c:pt>
                <c:pt idx="11753">
                  <c:v>25.66</c:v>
                </c:pt>
                <c:pt idx="11754">
                  <c:v>25.64</c:v>
                </c:pt>
                <c:pt idx="11755">
                  <c:v>25.9</c:v>
                </c:pt>
                <c:pt idx="11756">
                  <c:v>25.88</c:v>
                </c:pt>
                <c:pt idx="11757">
                  <c:v>25.69</c:v>
                </c:pt>
                <c:pt idx="11758">
                  <c:v>25.39</c:v>
                </c:pt>
                <c:pt idx="11759">
                  <c:v>25.419999999999998</c:v>
                </c:pt>
                <c:pt idx="11760">
                  <c:v>25.57</c:v>
                </c:pt>
                <c:pt idx="11761">
                  <c:v>25.82</c:v>
                </c:pt>
                <c:pt idx="11762">
                  <c:v>25.77</c:v>
                </c:pt>
                <c:pt idx="11763">
                  <c:v>25.919999999999998</c:v>
                </c:pt>
                <c:pt idx="11764">
                  <c:v>26.14</c:v>
                </c:pt>
                <c:pt idx="11765">
                  <c:v>25.91</c:v>
                </c:pt>
                <c:pt idx="11766">
                  <c:v>25.99</c:v>
                </c:pt>
                <c:pt idx="11767">
                  <c:v>25.52</c:v>
                </c:pt>
                <c:pt idx="11768">
                  <c:v>25.56</c:v>
                </c:pt>
                <c:pt idx="11769">
                  <c:v>25.89</c:v>
                </c:pt>
                <c:pt idx="11770">
                  <c:v>26.630000000000003</c:v>
                </c:pt>
                <c:pt idx="11771">
                  <c:v>26.310000000000002</c:v>
                </c:pt>
                <c:pt idx="11772">
                  <c:v>25.93</c:v>
                </c:pt>
                <c:pt idx="11773">
                  <c:v>25.87</c:v>
                </c:pt>
                <c:pt idx="11774">
                  <c:v>25.650000000000002</c:v>
                </c:pt>
                <c:pt idx="11775">
                  <c:v>25.62</c:v>
                </c:pt>
                <c:pt idx="11776">
                  <c:v>25.71</c:v>
                </c:pt>
                <c:pt idx="11777">
                  <c:v>25.74</c:v>
                </c:pt>
                <c:pt idx="11778">
                  <c:v>25.87</c:v>
                </c:pt>
                <c:pt idx="11779">
                  <c:v>25.810000000000002</c:v>
                </c:pt>
                <c:pt idx="11780">
                  <c:v>25.88</c:v>
                </c:pt>
                <c:pt idx="11781">
                  <c:v>25.73</c:v>
                </c:pt>
                <c:pt idx="11782">
                  <c:v>25.86</c:v>
                </c:pt>
                <c:pt idx="11783">
                  <c:v>25.86</c:v>
                </c:pt>
                <c:pt idx="11784">
                  <c:v>26.1</c:v>
                </c:pt>
                <c:pt idx="11785">
                  <c:v>25.93</c:v>
                </c:pt>
                <c:pt idx="11786">
                  <c:v>25.95</c:v>
                </c:pt>
                <c:pt idx="11787">
                  <c:v>25.95</c:v>
                </c:pt>
                <c:pt idx="11788">
                  <c:v>25.89</c:v>
                </c:pt>
                <c:pt idx="11789">
                  <c:v>25.59</c:v>
                </c:pt>
                <c:pt idx="11790">
                  <c:v>25.59</c:v>
                </c:pt>
                <c:pt idx="11791">
                  <c:v>26.16</c:v>
                </c:pt>
                <c:pt idx="11792">
                  <c:v>25.779999999999998</c:v>
                </c:pt>
                <c:pt idx="11793">
                  <c:v>25.59</c:v>
                </c:pt>
                <c:pt idx="11794">
                  <c:v>25.52</c:v>
                </c:pt>
                <c:pt idx="11795">
                  <c:v>25.56</c:v>
                </c:pt>
                <c:pt idx="11796">
                  <c:v>25.69</c:v>
                </c:pt>
                <c:pt idx="11797">
                  <c:v>25.919999999999998</c:v>
                </c:pt>
                <c:pt idx="11798">
                  <c:v>26.02</c:v>
                </c:pt>
                <c:pt idx="11799">
                  <c:v>26.62</c:v>
                </c:pt>
                <c:pt idx="11800">
                  <c:v>26.759999999999998</c:v>
                </c:pt>
                <c:pt idx="11801">
                  <c:v>27.05</c:v>
                </c:pt>
                <c:pt idx="11802">
                  <c:v>27.25</c:v>
                </c:pt>
                <c:pt idx="11803">
                  <c:v>27.19</c:v>
                </c:pt>
                <c:pt idx="11804">
                  <c:v>26.87</c:v>
                </c:pt>
                <c:pt idx="11805">
                  <c:v>26.82</c:v>
                </c:pt>
                <c:pt idx="11806">
                  <c:v>26.57</c:v>
                </c:pt>
                <c:pt idx="11807">
                  <c:v>26.69</c:v>
                </c:pt>
                <c:pt idx="11808">
                  <c:v>25.830000000000002</c:v>
                </c:pt>
                <c:pt idx="11809">
                  <c:v>25.8</c:v>
                </c:pt>
                <c:pt idx="11810">
                  <c:v>25.91</c:v>
                </c:pt>
                <c:pt idx="11811">
                  <c:v>25.759999999999998</c:v>
                </c:pt>
                <c:pt idx="11812">
                  <c:v>25.82</c:v>
                </c:pt>
                <c:pt idx="11813">
                  <c:v>26.06</c:v>
                </c:pt>
                <c:pt idx="11814">
                  <c:v>25.93</c:v>
                </c:pt>
                <c:pt idx="11815">
                  <c:v>25.93</c:v>
                </c:pt>
                <c:pt idx="11816">
                  <c:v>25.82</c:v>
                </c:pt>
                <c:pt idx="11817">
                  <c:v>25.95</c:v>
                </c:pt>
                <c:pt idx="11818">
                  <c:v>25.86</c:v>
                </c:pt>
                <c:pt idx="11819">
                  <c:v>26.2</c:v>
                </c:pt>
                <c:pt idx="11820">
                  <c:v>26.439999999999998</c:v>
                </c:pt>
                <c:pt idx="11821">
                  <c:v>26.419999999999998</c:v>
                </c:pt>
                <c:pt idx="11822">
                  <c:v>26.79</c:v>
                </c:pt>
                <c:pt idx="11823">
                  <c:v>26.38</c:v>
                </c:pt>
                <c:pt idx="11824">
                  <c:v>25.06</c:v>
                </c:pt>
                <c:pt idx="11825">
                  <c:v>25.45</c:v>
                </c:pt>
                <c:pt idx="11826">
                  <c:v>25.16</c:v>
                </c:pt>
                <c:pt idx="11827">
                  <c:v>25.24</c:v>
                </c:pt>
                <c:pt idx="11828">
                  <c:v>25.41</c:v>
                </c:pt>
                <c:pt idx="11829">
                  <c:v>25.6</c:v>
                </c:pt>
                <c:pt idx="11830">
                  <c:v>25.439999999999998</c:v>
                </c:pt>
                <c:pt idx="11831">
                  <c:v>26.02</c:v>
                </c:pt>
                <c:pt idx="11832">
                  <c:v>25.939999999999998</c:v>
                </c:pt>
                <c:pt idx="11833">
                  <c:v>25.84</c:v>
                </c:pt>
                <c:pt idx="11834">
                  <c:v>25.959999999999997</c:v>
                </c:pt>
                <c:pt idx="11835">
                  <c:v>25.74</c:v>
                </c:pt>
                <c:pt idx="11836">
                  <c:v>26.01</c:v>
                </c:pt>
                <c:pt idx="11837">
                  <c:v>25.59</c:v>
                </c:pt>
                <c:pt idx="11838">
                  <c:v>25.67</c:v>
                </c:pt>
                <c:pt idx="11839">
                  <c:v>25.97</c:v>
                </c:pt>
                <c:pt idx="11840">
                  <c:v>25.85</c:v>
                </c:pt>
                <c:pt idx="11841">
                  <c:v>25.86</c:v>
                </c:pt>
                <c:pt idx="11842">
                  <c:v>26.01</c:v>
                </c:pt>
                <c:pt idx="11843">
                  <c:v>26.19</c:v>
                </c:pt>
                <c:pt idx="11844">
                  <c:v>25.459999999999997</c:v>
                </c:pt>
                <c:pt idx="11845">
                  <c:v>25.39</c:v>
                </c:pt>
                <c:pt idx="11846">
                  <c:v>25.29</c:v>
                </c:pt>
                <c:pt idx="11847">
                  <c:v>25.4</c:v>
                </c:pt>
                <c:pt idx="11848">
                  <c:v>25.34</c:v>
                </c:pt>
                <c:pt idx="11849">
                  <c:v>25.08</c:v>
                </c:pt>
                <c:pt idx="11850">
                  <c:v>25.259999999999998</c:v>
                </c:pt>
                <c:pt idx="11851">
                  <c:v>25.85</c:v>
                </c:pt>
                <c:pt idx="11852">
                  <c:v>25.97</c:v>
                </c:pt>
                <c:pt idx="11853">
                  <c:v>25.69</c:v>
                </c:pt>
                <c:pt idx="11854">
                  <c:v>25.56</c:v>
                </c:pt>
                <c:pt idx="11855">
                  <c:v>25.6</c:v>
                </c:pt>
                <c:pt idx="11856">
                  <c:v>25.8</c:v>
                </c:pt>
                <c:pt idx="11857">
                  <c:v>25.9</c:v>
                </c:pt>
                <c:pt idx="11858">
                  <c:v>26.03</c:v>
                </c:pt>
                <c:pt idx="11859">
                  <c:v>26.03</c:v>
                </c:pt>
                <c:pt idx="11860">
                  <c:v>26.14</c:v>
                </c:pt>
                <c:pt idx="11861">
                  <c:v>26.36</c:v>
                </c:pt>
                <c:pt idx="11862">
                  <c:v>26.25</c:v>
                </c:pt>
                <c:pt idx="11863">
                  <c:v>25.32</c:v>
                </c:pt>
                <c:pt idx="11864">
                  <c:v>25.330000000000002</c:v>
                </c:pt>
                <c:pt idx="11865">
                  <c:v>25.330000000000002</c:v>
                </c:pt>
                <c:pt idx="11866">
                  <c:v>25.650000000000002</c:v>
                </c:pt>
                <c:pt idx="11867">
                  <c:v>25.71</c:v>
                </c:pt>
                <c:pt idx="11868">
                  <c:v>25.959999999999997</c:v>
                </c:pt>
                <c:pt idx="11869">
                  <c:v>25.91</c:v>
                </c:pt>
                <c:pt idx="11870">
                  <c:v>25.939999999999998</c:v>
                </c:pt>
                <c:pt idx="11871">
                  <c:v>25.979999999999997</c:v>
                </c:pt>
                <c:pt idx="11872">
                  <c:v>26.18</c:v>
                </c:pt>
                <c:pt idx="11873">
                  <c:v>25.939999999999998</c:v>
                </c:pt>
                <c:pt idx="11874">
                  <c:v>25.55</c:v>
                </c:pt>
                <c:pt idx="11875">
                  <c:v>25.979999999999997</c:v>
                </c:pt>
                <c:pt idx="11876">
                  <c:v>26.09</c:v>
                </c:pt>
                <c:pt idx="11877">
                  <c:v>25.93</c:v>
                </c:pt>
                <c:pt idx="11878">
                  <c:v>25.779999999999998</c:v>
                </c:pt>
                <c:pt idx="11879">
                  <c:v>26.34</c:v>
                </c:pt>
                <c:pt idx="11880">
                  <c:v>26.6</c:v>
                </c:pt>
                <c:pt idx="11881">
                  <c:v>28.79</c:v>
                </c:pt>
                <c:pt idx="11882">
                  <c:v>17.71</c:v>
                </c:pt>
                <c:pt idx="11883">
                  <c:v>1.08</c:v>
                </c:pt>
                <c:pt idx="11884">
                  <c:v>0.8</c:v>
                </c:pt>
                <c:pt idx="11885">
                  <c:v>0.78</c:v>
                </c:pt>
                <c:pt idx="11886">
                  <c:v>0.79</c:v>
                </c:pt>
                <c:pt idx="11887">
                  <c:v>0.76000000000000012</c:v>
                </c:pt>
              </c:numCache>
            </c:numRef>
          </c:yVal>
          <c:smooth val="1"/>
        </c:ser>
        <c:ser>
          <c:idx val="1"/>
          <c:order val="1"/>
          <c:tx>
            <c:v>Effluent</c:v>
          </c:tx>
          <c:spPr>
            <a:ln w="19050"/>
          </c:spPr>
          <c:marker>
            <c:symbol val="none"/>
          </c:marker>
          <c:xVal>
            <c:numRef>
              <c:f>Sheet1!$A$2:$A$16767</c:f>
              <c:numCache>
                <c:formatCode>General</c:formatCode>
                <c:ptCount val="11888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7.6321000000000006E-4</c:v>
                </c:pt>
                <c:pt idx="8">
                  <c:v>8.2108000000000029E-4</c:v>
                </c:pt>
                <c:pt idx="9">
                  <c:v>8.7895000000000041E-4</c:v>
                </c:pt>
                <c:pt idx="10">
                  <c:v>1.16796E-3</c:v>
                </c:pt>
                <c:pt idx="11">
                  <c:v>1.22583E-3</c:v>
                </c:pt>
                <c:pt idx="12">
                  <c:v>1.28393E-3</c:v>
                </c:pt>
                <c:pt idx="13">
                  <c:v>1.3419199999999999E-3</c:v>
                </c:pt>
                <c:pt idx="14">
                  <c:v>1.3998999999999999E-3</c:v>
                </c:pt>
                <c:pt idx="15">
                  <c:v>1.4578899999999999E-3</c:v>
                </c:pt>
                <c:pt idx="16">
                  <c:v>1.5157600000000001E-3</c:v>
                </c:pt>
                <c:pt idx="17">
                  <c:v>1.5736299999999999E-3</c:v>
                </c:pt>
                <c:pt idx="18">
                  <c:v>1.6314999999999999E-3</c:v>
                </c:pt>
                <c:pt idx="19">
                  <c:v>1.6887900000000003E-3</c:v>
                </c:pt>
                <c:pt idx="20">
                  <c:v>1.7467800000000003E-3</c:v>
                </c:pt>
                <c:pt idx="21">
                  <c:v>1.8047600000000003E-3</c:v>
                </c:pt>
                <c:pt idx="22">
                  <c:v>1.8626300000000003E-3</c:v>
                </c:pt>
                <c:pt idx="23">
                  <c:v>1.9205000000000001E-3</c:v>
                </c:pt>
                <c:pt idx="24">
                  <c:v>1.9784900000000003E-3</c:v>
                </c:pt>
                <c:pt idx="25">
                  <c:v>2.0364799999999994E-3</c:v>
                </c:pt>
                <c:pt idx="26">
                  <c:v>2.0938799999999998E-3</c:v>
                </c:pt>
                <c:pt idx="27">
                  <c:v>2.15175E-3</c:v>
                </c:pt>
                <c:pt idx="28">
                  <c:v>2.2097400000000004E-3</c:v>
                </c:pt>
                <c:pt idx="29">
                  <c:v>2.2676100000000006E-3</c:v>
                </c:pt>
                <c:pt idx="30">
                  <c:v>2.32548E-3</c:v>
                </c:pt>
                <c:pt idx="31">
                  <c:v>2.3834699999999999E-3</c:v>
                </c:pt>
                <c:pt idx="32">
                  <c:v>2.4413400000000002E-3</c:v>
                </c:pt>
                <c:pt idx="33">
                  <c:v>2.49921E-3</c:v>
                </c:pt>
                <c:pt idx="34">
                  <c:v>2.5571900000000009E-3</c:v>
                </c:pt>
                <c:pt idx="35">
                  <c:v>2.6150600000000002E-3</c:v>
                </c:pt>
                <c:pt idx="36">
                  <c:v>2.6729300000000004E-3</c:v>
                </c:pt>
                <c:pt idx="37">
                  <c:v>2.7308000000000002E-3</c:v>
                </c:pt>
                <c:pt idx="38">
                  <c:v>2.7886800000000008E-3</c:v>
                </c:pt>
                <c:pt idx="39">
                  <c:v>2.8465500000000002E-3</c:v>
                </c:pt>
                <c:pt idx="40">
                  <c:v>2.9044200000000004E-3</c:v>
                </c:pt>
                <c:pt idx="41">
                  <c:v>2.9624E-3</c:v>
                </c:pt>
                <c:pt idx="42">
                  <c:v>3.0202700000000002E-3</c:v>
                </c:pt>
                <c:pt idx="43">
                  <c:v>3.0781400000000005E-3</c:v>
                </c:pt>
                <c:pt idx="44">
                  <c:v>3.1361300000000004E-3</c:v>
                </c:pt>
                <c:pt idx="45">
                  <c:v>3.1936500000000006E-3</c:v>
                </c:pt>
                <c:pt idx="46">
                  <c:v>3.2516400000000001E-3</c:v>
                </c:pt>
                <c:pt idx="47">
                  <c:v>3.367380000000001E-3</c:v>
                </c:pt>
                <c:pt idx="48">
                  <c:v>3.4252499999999999E-3</c:v>
                </c:pt>
                <c:pt idx="49">
                  <c:v>3.483120000000001E-3</c:v>
                </c:pt>
                <c:pt idx="50">
                  <c:v>3.5409900000000004E-3</c:v>
                </c:pt>
                <c:pt idx="51">
                  <c:v>3.5988600000000002E-3</c:v>
                </c:pt>
                <c:pt idx="52">
                  <c:v>3.6567300000000008E-3</c:v>
                </c:pt>
                <c:pt idx="53">
                  <c:v>3.7144900000000008E-3</c:v>
                </c:pt>
                <c:pt idx="54">
                  <c:v>3.7722400000000001E-3</c:v>
                </c:pt>
                <c:pt idx="55">
                  <c:v>3.8301100000000003E-3</c:v>
                </c:pt>
                <c:pt idx="56">
                  <c:v>3.8882100000000005E-3</c:v>
                </c:pt>
                <c:pt idx="57">
                  <c:v>3.9459700000000009E-3</c:v>
                </c:pt>
                <c:pt idx="58">
                  <c:v>4.00395E-3</c:v>
                </c:pt>
                <c:pt idx="59">
                  <c:v>4.0618199999999998E-3</c:v>
                </c:pt>
                <c:pt idx="60">
                  <c:v>4.1196900000000005E-3</c:v>
                </c:pt>
                <c:pt idx="61">
                  <c:v>4.1775600000000003E-3</c:v>
                </c:pt>
                <c:pt idx="62">
                  <c:v>4.235430000000001E-3</c:v>
                </c:pt>
                <c:pt idx="63">
                  <c:v>4.2933000000000008E-3</c:v>
                </c:pt>
                <c:pt idx="64">
                  <c:v>4.3512900000000007E-3</c:v>
                </c:pt>
                <c:pt idx="65">
                  <c:v>4.4091600000000005E-3</c:v>
                </c:pt>
                <c:pt idx="66">
                  <c:v>4.4670300000000003E-3</c:v>
                </c:pt>
                <c:pt idx="67">
                  <c:v>4.5244400000000002E-3</c:v>
                </c:pt>
                <c:pt idx="68">
                  <c:v>4.5825400000000004E-3</c:v>
                </c:pt>
                <c:pt idx="69">
                  <c:v>4.6405300000000003E-3</c:v>
                </c:pt>
                <c:pt idx="70">
                  <c:v>4.6984000000000001E-3</c:v>
                </c:pt>
                <c:pt idx="71">
                  <c:v>4.7562700000000017E-3</c:v>
                </c:pt>
                <c:pt idx="72">
                  <c:v>4.81425E-3</c:v>
                </c:pt>
                <c:pt idx="73">
                  <c:v>4.8718900000000011E-3</c:v>
                </c:pt>
                <c:pt idx="74">
                  <c:v>4.9298800000000011E-3</c:v>
                </c:pt>
                <c:pt idx="75">
                  <c:v>4.9874000000000012E-3</c:v>
                </c:pt>
                <c:pt idx="76">
                  <c:v>5.0451599999999999E-3</c:v>
                </c:pt>
                <c:pt idx="77">
                  <c:v>5.1032600000000018E-3</c:v>
                </c:pt>
                <c:pt idx="78">
                  <c:v>5.1611299999999999E-3</c:v>
                </c:pt>
                <c:pt idx="79">
                  <c:v>5.2190000000000005E-3</c:v>
                </c:pt>
                <c:pt idx="80">
                  <c:v>5.2768700000000012E-3</c:v>
                </c:pt>
                <c:pt idx="81">
                  <c:v>5.334740000000001E-3</c:v>
                </c:pt>
                <c:pt idx="82">
                  <c:v>5.3927300000000001E-3</c:v>
                </c:pt>
                <c:pt idx="83">
                  <c:v>5.450710000000001E-3</c:v>
                </c:pt>
                <c:pt idx="84">
                  <c:v>5.5085799999999999E-3</c:v>
                </c:pt>
                <c:pt idx="85">
                  <c:v>5.5664500000000006E-3</c:v>
                </c:pt>
                <c:pt idx="86">
                  <c:v>5.6243200000000004E-3</c:v>
                </c:pt>
                <c:pt idx="87">
                  <c:v>5.6823100000000003E-3</c:v>
                </c:pt>
                <c:pt idx="88">
                  <c:v>5.7396000000000018E-3</c:v>
                </c:pt>
                <c:pt idx="89">
                  <c:v>5.7977000000000011E-3</c:v>
                </c:pt>
                <c:pt idx="90">
                  <c:v>5.85557E-3</c:v>
                </c:pt>
                <c:pt idx="91">
                  <c:v>5.9134400000000007E-3</c:v>
                </c:pt>
                <c:pt idx="92">
                  <c:v>5.9714300000000015E-3</c:v>
                </c:pt>
                <c:pt idx="93">
                  <c:v>6.0294199999999997E-3</c:v>
                </c:pt>
                <c:pt idx="94">
                  <c:v>6.0872900000000013E-3</c:v>
                </c:pt>
                <c:pt idx="95">
                  <c:v>6.1451600000000011E-3</c:v>
                </c:pt>
                <c:pt idx="96">
                  <c:v>6.2026800000000012E-3</c:v>
                </c:pt>
                <c:pt idx="97">
                  <c:v>6.2605500000000001E-3</c:v>
                </c:pt>
                <c:pt idx="98">
                  <c:v>6.3184199999999999E-3</c:v>
                </c:pt>
                <c:pt idx="99">
                  <c:v>6.3764100000000008E-3</c:v>
                </c:pt>
                <c:pt idx="100">
                  <c:v>6.4342800000000014E-3</c:v>
                </c:pt>
                <c:pt idx="101">
                  <c:v>6.4921500000000004E-3</c:v>
                </c:pt>
                <c:pt idx="102">
                  <c:v>6.550020000000001E-3</c:v>
                </c:pt>
                <c:pt idx="103">
                  <c:v>6.6078899999999999E-3</c:v>
                </c:pt>
                <c:pt idx="104">
                  <c:v>6.6657599999999997E-3</c:v>
                </c:pt>
                <c:pt idx="105">
                  <c:v>6.7236300000000013E-3</c:v>
                </c:pt>
                <c:pt idx="106">
                  <c:v>6.7815000000000011E-3</c:v>
                </c:pt>
                <c:pt idx="107">
                  <c:v>6.8392500000000016E-3</c:v>
                </c:pt>
                <c:pt idx="108">
                  <c:v>6.8971199999999996E-3</c:v>
                </c:pt>
                <c:pt idx="109">
                  <c:v>6.9549900000000003E-3</c:v>
                </c:pt>
                <c:pt idx="110">
                  <c:v>7.0128700000000009E-3</c:v>
                </c:pt>
                <c:pt idx="111">
                  <c:v>7.0708500000000009E-3</c:v>
                </c:pt>
                <c:pt idx="112">
                  <c:v>7.1287199999999998E-3</c:v>
                </c:pt>
                <c:pt idx="113">
                  <c:v>7.1865900000000005E-3</c:v>
                </c:pt>
                <c:pt idx="114">
                  <c:v>7.2442300000000008E-3</c:v>
                </c:pt>
                <c:pt idx="115">
                  <c:v>7.3021000000000006E-3</c:v>
                </c:pt>
                <c:pt idx="116">
                  <c:v>7.3599700000000013E-3</c:v>
                </c:pt>
                <c:pt idx="117">
                  <c:v>7.4178400000000011E-3</c:v>
                </c:pt>
                <c:pt idx="118">
                  <c:v>7.4757100000000017E-3</c:v>
                </c:pt>
                <c:pt idx="119">
                  <c:v>7.5335800000000007E-3</c:v>
                </c:pt>
                <c:pt idx="120">
                  <c:v>7.5914500000000013E-3</c:v>
                </c:pt>
                <c:pt idx="121">
                  <c:v>7.649320000000002E-3</c:v>
                </c:pt>
                <c:pt idx="122">
                  <c:v>7.7073100000000011E-3</c:v>
                </c:pt>
                <c:pt idx="123">
                  <c:v>7.76518E-3</c:v>
                </c:pt>
                <c:pt idx="124">
                  <c:v>7.8231700000000008E-3</c:v>
                </c:pt>
                <c:pt idx="125">
                  <c:v>7.8811500000000017E-3</c:v>
                </c:pt>
                <c:pt idx="126">
                  <c:v>7.9390200000000015E-3</c:v>
                </c:pt>
                <c:pt idx="127">
                  <c:v>7.9968900000000013E-3</c:v>
                </c:pt>
                <c:pt idx="128">
                  <c:v>8.0543000000000003E-3</c:v>
                </c:pt>
                <c:pt idx="129">
                  <c:v>8.1121700000000001E-3</c:v>
                </c:pt>
                <c:pt idx="130">
                  <c:v>8.1701600000000027E-3</c:v>
                </c:pt>
                <c:pt idx="131">
                  <c:v>8.228369999999997E-3</c:v>
                </c:pt>
                <c:pt idx="132">
                  <c:v>8.2862400000000003E-3</c:v>
                </c:pt>
                <c:pt idx="133">
                  <c:v>8.34412E-3</c:v>
                </c:pt>
                <c:pt idx="134">
                  <c:v>8.4015200000000026E-3</c:v>
                </c:pt>
                <c:pt idx="135">
                  <c:v>8.4593900000000024E-3</c:v>
                </c:pt>
                <c:pt idx="136">
                  <c:v>8.5172600000000005E-3</c:v>
                </c:pt>
                <c:pt idx="137">
                  <c:v>8.5751300000000037E-3</c:v>
                </c:pt>
                <c:pt idx="138">
                  <c:v>8.6331200000000011E-3</c:v>
                </c:pt>
                <c:pt idx="139">
                  <c:v>8.6913400000000005E-3</c:v>
                </c:pt>
                <c:pt idx="140">
                  <c:v>8.7493200000000014E-3</c:v>
                </c:pt>
                <c:pt idx="141">
                  <c:v>8.8068500000000032E-3</c:v>
                </c:pt>
                <c:pt idx="142">
                  <c:v>8.864720000000003E-3</c:v>
                </c:pt>
                <c:pt idx="143">
                  <c:v>8.9225900000000045E-3</c:v>
                </c:pt>
                <c:pt idx="144">
                  <c:v>8.980570000000002E-3</c:v>
                </c:pt>
                <c:pt idx="145">
                  <c:v>9.0384400000000018E-3</c:v>
                </c:pt>
                <c:pt idx="146">
                  <c:v>9.0963100000000015E-3</c:v>
                </c:pt>
                <c:pt idx="147">
                  <c:v>9.1541800000000013E-3</c:v>
                </c:pt>
                <c:pt idx="148">
                  <c:v>9.2120500000000029E-3</c:v>
                </c:pt>
                <c:pt idx="149">
                  <c:v>9.270040000000002E-3</c:v>
                </c:pt>
                <c:pt idx="150">
                  <c:v>9.3276800000000031E-3</c:v>
                </c:pt>
                <c:pt idx="151">
                  <c:v>9.3854300000000054E-3</c:v>
                </c:pt>
                <c:pt idx="152">
                  <c:v>9.4433E-3</c:v>
                </c:pt>
                <c:pt idx="153">
                  <c:v>9.5011800000000014E-3</c:v>
                </c:pt>
                <c:pt idx="154">
                  <c:v>9.5590500000000047E-3</c:v>
                </c:pt>
                <c:pt idx="155">
                  <c:v>9.6170300000000021E-3</c:v>
                </c:pt>
                <c:pt idx="156">
                  <c:v>9.6749000000000002E-3</c:v>
                </c:pt>
                <c:pt idx="157">
                  <c:v>9.73277E-3</c:v>
                </c:pt>
                <c:pt idx="158">
                  <c:v>9.7906400000000032E-3</c:v>
                </c:pt>
                <c:pt idx="159">
                  <c:v>9.8487400000000051E-3</c:v>
                </c:pt>
                <c:pt idx="160">
                  <c:v>9.9066200000000031E-3</c:v>
                </c:pt>
                <c:pt idx="161">
                  <c:v>9.9644900000000047E-3</c:v>
                </c:pt>
                <c:pt idx="162">
                  <c:v>1.0022360000000001E-2</c:v>
                </c:pt>
                <c:pt idx="163">
                  <c:v>1.0079759999999998E-2</c:v>
                </c:pt>
                <c:pt idx="164">
                  <c:v>1.0137629999999998E-2</c:v>
                </c:pt>
                <c:pt idx="165">
                  <c:v>1.0195500000000001E-2</c:v>
                </c:pt>
                <c:pt idx="166">
                  <c:v>1.0253489999999999E-2</c:v>
                </c:pt>
                <c:pt idx="167">
                  <c:v>1.0311590000000001E-2</c:v>
                </c:pt>
                <c:pt idx="168">
                  <c:v>1.036946E-2</c:v>
                </c:pt>
                <c:pt idx="169">
                  <c:v>1.042733E-2</c:v>
                </c:pt>
                <c:pt idx="170">
                  <c:v>1.0485319999999999E-2</c:v>
                </c:pt>
                <c:pt idx="171">
                  <c:v>1.0543190000000001E-2</c:v>
                </c:pt>
                <c:pt idx="172">
                  <c:v>1.0601180000000002E-2</c:v>
                </c:pt>
                <c:pt idx="173">
                  <c:v>1.065905E-2</c:v>
                </c:pt>
                <c:pt idx="174">
                  <c:v>1.071692E-2</c:v>
                </c:pt>
                <c:pt idx="175">
                  <c:v>1.077444E-2</c:v>
                </c:pt>
                <c:pt idx="176">
                  <c:v>1.0832430000000001E-2</c:v>
                </c:pt>
                <c:pt idx="177">
                  <c:v>1.0890180000000001E-2</c:v>
                </c:pt>
                <c:pt idx="178">
                  <c:v>1.0948280000000001E-2</c:v>
                </c:pt>
                <c:pt idx="179">
                  <c:v>1.100604E-2</c:v>
                </c:pt>
                <c:pt idx="180">
                  <c:v>1.1064020000000003E-2</c:v>
                </c:pt>
                <c:pt idx="181">
                  <c:v>1.1121890000000002E-2</c:v>
                </c:pt>
                <c:pt idx="182">
                  <c:v>1.117976E-2</c:v>
                </c:pt>
                <c:pt idx="183">
                  <c:v>1.123763E-2</c:v>
                </c:pt>
                <c:pt idx="184">
                  <c:v>1.1295039999999999E-2</c:v>
                </c:pt>
                <c:pt idx="185">
                  <c:v>1.135326E-2</c:v>
                </c:pt>
                <c:pt idx="186">
                  <c:v>1.1411010000000001E-2</c:v>
                </c:pt>
                <c:pt idx="187">
                  <c:v>1.1469000000000002E-2</c:v>
                </c:pt>
                <c:pt idx="188">
                  <c:v>1.1526870000000003E-2</c:v>
                </c:pt>
                <c:pt idx="189">
                  <c:v>1.1584740000000001E-2</c:v>
                </c:pt>
                <c:pt idx="190">
                  <c:v>1.1642730000000002E-2</c:v>
                </c:pt>
                <c:pt idx="191">
                  <c:v>1.1700600000000002E-2</c:v>
                </c:pt>
                <c:pt idx="192">
                  <c:v>1.1757890000000002E-2</c:v>
                </c:pt>
                <c:pt idx="193">
                  <c:v>1.1815760000000002E-2</c:v>
                </c:pt>
                <c:pt idx="194">
                  <c:v>1.1873630000000001E-2</c:v>
                </c:pt>
                <c:pt idx="195">
                  <c:v>1.1931500000000001E-2</c:v>
                </c:pt>
                <c:pt idx="196">
                  <c:v>1.1989370000000001E-2</c:v>
                </c:pt>
                <c:pt idx="197">
                  <c:v>1.2047239999999999E-2</c:v>
                </c:pt>
                <c:pt idx="198">
                  <c:v>1.2105110000000001E-2</c:v>
                </c:pt>
                <c:pt idx="199">
                  <c:v>1.216298E-2</c:v>
                </c:pt>
                <c:pt idx="200">
                  <c:v>1.2220850000000002E-2</c:v>
                </c:pt>
                <c:pt idx="201">
                  <c:v>1.227872E-2</c:v>
                </c:pt>
                <c:pt idx="202">
                  <c:v>1.233682E-2</c:v>
                </c:pt>
                <c:pt idx="203">
                  <c:v>1.2394689999999998E-2</c:v>
                </c:pt>
                <c:pt idx="204">
                  <c:v>1.2452560000000001E-2</c:v>
                </c:pt>
                <c:pt idx="205">
                  <c:v>1.2510550000000002E-2</c:v>
                </c:pt>
                <c:pt idx="206">
                  <c:v>1.2568420000000002E-2</c:v>
                </c:pt>
                <c:pt idx="207">
                  <c:v>1.2626289999999998E-2</c:v>
                </c:pt>
                <c:pt idx="208">
                  <c:v>1.2684160000000002E-2</c:v>
                </c:pt>
                <c:pt idx="209">
                  <c:v>1.2742030000000001E-2</c:v>
                </c:pt>
                <c:pt idx="210">
                  <c:v>1.2799899999999999E-2</c:v>
                </c:pt>
                <c:pt idx="211">
                  <c:v>1.2857769999999999E-2</c:v>
                </c:pt>
                <c:pt idx="212">
                  <c:v>1.2915639999999999E-2</c:v>
                </c:pt>
                <c:pt idx="213">
                  <c:v>1.2973510000000001E-2</c:v>
                </c:pt>
                <c:pt idx="214">
                  <c:v>1.303138E-2</c:v>
                </c:pt>
                <c:pt idx="215">
                  <c:v>1.308925E-2</c:v>
                </c:pt>
                <c:pt idx="216">
                  <c:v>1.3147239999999999E-2</c:v>
                </c:pt>
                <c:pt idx="217">
                  <c:v>1.320523E-2</c:v>
                </c:pt>
                <c:pt idx="218">
                  <c:v>1.3262630000000001E-2</c:v>
                </c:pt>
                <c:pt idx="219">
                  <c:v>1.3320500000000002E-2</c:v>
                </c:pt>
                <c:pt idx="220">
                  <c:v>1.3378609999999999E-2</c:v>
                </c:pt>
                <c:pt idx="221">
                  <c:v>1.3436480000000001E-2</c:v>
                </c:pt>
                <c:pt idx="222">
                  <c:v>1.349435E-2</c:v>
                </c:pt>
                <c:pt idx="223">
                  <c:v>1.355222E-2</c:v>
                </c:pt>
                <c:pt idx="224">
                  <c:v>1.361009E-2</c:v>
                </c:pt>
                <c:pt idx="225">
                  <c:v>1.366796E-2</c:v>
                </c:pt>
                <c:pt idx="226">
                  <c:v>1.3725940000000001E-2</c:v>
                </c:pt>
                <c:pt idx="227">
                  <c:v>1.3783810000000002E-2</c:v>
                </c:pt>
                <c:pt idx="228">
                  <c:v>1.3841220000000003E-2</c:v>
                </c:pt>
                <c:pt idx="229">
                  <c:v>1.3899089999999999E-2</c:v>
                </c:pt>
                <c:pt idx="230">
                  <c:v>1.3956959999999999E-2</c:v>
                </c:pt>
                <c:pt idx="231">
                  <c:v>1.4014949999999998E-2</c:v>
                </c:pt>
                <c:pt idx="232">
                  <c:v>1.4072820000000002E-2</c:v>
                </c:pt>
                <c:pt idx="233">
                  <c:v>1.4130689999999998E-2</c:v>
                </c:pt>
                <c:pt idx="234">
                  <c:v>1.4188560000000001E-2</c:v>
                </c:pt>
                <c:pt idx="235">
                  <c:v>1.4246430000000001E-2</c:v>
                </c:pt>
                <c:pt idx="236">
                  <c:v>1.4304300000000001E-2</c:v>
                </c:pt>
                <c:pt idx="237">
                  <c:v>1.436229E-2</c:v>
                </c:pt>
                <c:pt idx="238">
                  <c:v>1.4420160000000001E-2</c:v>
                </c:pt>
                <c:pt idx="239">
                  <c:v>1.4478029999999999E-2</c:v>
                </c:pt>
                <c:pt idx="240">
                  <c:v>1.4535899999999999E-2</c:v>
                </c:pt>
                <c:pt idx="241">
                  <c:v>1.4593770000000001E-2</c:v>
                </c:pt>
                <c:pt idx="242">
                  <c:v>1.4651870000000003E-2</c:v>
                </c:pt>
                <c:pt idx="243">
                  <c:v>1.4709739999999999E-2</c:v>
                </c:pt>
                <c:pt idx="244">
                  <c:v>1.4767150000000001E-2</c:v>
                </c:pt>
                <c:pt idx="245">
                  <c:v>1.4825020000000001E-2</c:v>
                </c:pt>
                <c:pt idx="246">
                  <c:v>1.4882890000000001E-2</c:v>
                </c:pt>
                <c:pt idx="247">
                  <c:v>1.4940760000000001E-2</c:v>
                </c:pt>
                <c:pt idx="248">
                  <c:v>1.4998629999999999E-2</c:v>
                </c:pt>
                <c:pt idx="249">
                  <c:v>1.505662E-2</c:v>
                </c:pt>
                <c:pt idx="250">
                  <c:v>1.511449E-2</c:v>
                </c:pt>
                <c:pt idx="251">
                  <c:v>1.5172359999999999E-2</c:v>
                </c:pt>
                <c:pt idx="252">
                  <c:v>1.5230229999999999E-2</c:v>
                </c:pt>
                <c:pt idx="253">
                  <c:v>1.528821E-2</c:v>
                </c:pt>
                <c:pt idx="254">
                  <c:v>1.5345850000000001E-2</c:v>
                </c:pt>
                <c:pt idx="255">
                  <c:v>1.5403840000000002E-2</c:v>
                </c:pt>
                <c:pt idx="256">
                  <c:v>1.546194E-2</c:v>
                </c:pt>
                <c:pt idx="257">
                  <c:v>1.5519689999999999E-2</c:v>
                </c:pt>
                <c:pt idx="258">
                  <c:v>1.5577560000000001E-2</c:v>
                </c:pt>
                <c:pt idx="259">
                  <c:v>1.5635430000000002E-2</c:v>
                </c:pt>
                <c:pt idx="260">
                  <c:v>1.56933E-2</c:v>
                </c:pt>
                <c:pt idx="261">
                  <c:v>1.5751180000000004E-2</c:v>
                </c:pt>
                <c:pt idx="262">
                  <c:v>1.5809160000000003E-2</c:v>
                </c:pt>
                <c:pt idx="263">
                  <c:v>1.5867150000000003E-2</c:v>
                </c:pt>
                <c:pt idx="264">
                  <c:v>1.5925020000000005E-2</c:v>
                </c:pt>
                <c:pt idx="265">
                  <c:v>1.5982310000000003E-2</c:v>
                </c:pt>
                <c:pt idx="266">
                  <c:v>1.6040180000000005E-2</c:v>
                </c:pt>
                <c:pt idx="267">
                  <c:v>1.6098049999999999E-2</c:v>
                </c:pt>
                <c:pt idx="268">
                  <c:v>1.615604E-2</c:v>
                </c:pt>
                <c:pt idx="269">
                  <c:v>1.6213790000000002E-2</c:v>
                </c:pt>
                <c:pt idx="270">
                  <c:v>1.627201E-2</c:v>
                </c:pt>
                <c:pt idx="271">
                  <c:v>1.6329989999999999E-2</c:v>
                </c:pt>
                <c:pt idx="272">
                  <c:v>1.6387870000000002E-2</c:v>
                </c:pt>
                <c:pt idx="273">
                  <c:v>1.644574E-2</c:v>
                </c:pt>
                <c:pt idx="274">
                  <c:v>1.6503610000000002E-2</c:v>
                </c:pt>
                <c:pt idx="275">
                  <c:v>1.6561480000000003E-2</c:v>
                </c:pt>
                <c:pt idx="276">
                  <c:v>1.6619350000000001E-2</c:v>
                </c:pt>
                <c:pt idx="277">
                  <c:v>1.667722E-2</c:v>
                </c:pt>
                <c:pt idx="278">
                  <c:v>1.6734619999999999E-2</c:v>
                </c:pt>
                <c:pt idx="279">
                  <c:v>1.679249E-2</c:v>
                </c:pt>
                <c:pt idx="280">
                  <c:v>1.68506E-2</c:v>
                </c:pt>
                <c:pt idx="281">
                  <c:v>1.6908470000000002E-2</c:v>
                </c:pt>
                <c:pt idx="282">
                  <c:v>1.6966340000000003E-2</c:v>
                </c:pt>
                <c:pt idx="283">
                  <c:v>1.7024209999999998E-2</c:v>
                </c:pt>
                <c:pt idx="284">
                  <c:v>1.7082190000000001E-2</c:v>
                </c:pt>
                <c:pt idx="285">
                  <c:v>1.7140060000000002E-2</c:v>
                </c:pt>
                <c:pt idx="286">
                  <c:v>1.719793E-2</c:v>
                </c:pt>
                <c:pt idx="287">
                  <c:v>1.7255920000000001E-2</c:v>
                </c:pt>
                <c:pt idx="288">
                  <c:v>1.7313789999999999E-2</c:v>
                </c:pt>
                <c:pt idx="289">
                  <c:v>1.7371660000000001E-2</c:v>
                </c:pt>
                <c:pt idx="290">
                  <c:v>1.7429070000000001E-2</c:v>
                </c:pt>
                <c:pt idx="291">
                  <c:v>1.7486939999999999E-2</c:v>
                </c:pt>
                <c:pt idx="292">
                  <c:v>1.7544810000000001E-2</c:v>
                </c:pt>
                <c:pt idx="293">
                  <c:v>1.7602680000000002E-2</c:v>
                </c:pt>
                <c:pt idx="294">
                  <c:v>1.7660780000000001E-2</c:v>
                </c:pt>
                <c:pt idx="295">
                  <c:v>1.7718769999999998E-2</c:v>
                </c:pt>
                <c:pt idx="296">
                  <c:v>1.777664E-2</c:v>
                </c:pt>
                <c:pt idx="297">
                  <c:v>1.7834619999999999E-2</c:v>
                </c:pt>
                <c:pt idx="298">
                  <c:v>1.789249E-2</c:v>
                </c:pt>
                <c:pt idx="299">
                  <c:v>1.795037E-2</c:v>
                </c:pt>
                <c:pt idx="300">
                  <c:v>1.8008239999999998E-2</c:v>
                </c:pt>
                <c:pt idx="301">
                  <c:v>1.8065870000000005E-2</c:v>
                </c:pt>
                <c:pt idx="302">
                  <c:v>1.8123630000000005E-2</c:v>
                </c:pt>
                <c:pt idx="303">
                  <c:v>1.8181850000000003E-2</c:v>
                </c:pt>
                <c:pt idx="304">
                  <c:v>1.8239249999999999E-2</c:v>
                </c:pt>
                <c:pt idx="305">
                  <c:v>1.8297120000000004E-2</c:v>
                </c:pt>
                <c:pt idx="306">
                  <c:v>1.8354990000000002E-2</c:v>
                </c:pt>
                <c:pt idx="307">
                  <c:v>1.8412870000000005E-2</c:v>
                </c:pt>
                <c:pt idx="308">
                  <c:v>1.8470739999999999E-2</c:v>
                </c:pt>
                <c:pt idx="309">
                  <c:v>1.8528720000000002E-2</c:v>
                </c:pt>
                <c:pt idx="310">
                  <c:v>1.8586710000000003E-2</c:v>
                </c:pt>
                <c:pt idx="311">
                  <c:v>1.8644690000000002E-2</c:v>
                </c:pt>
                <c:pt idx="312">
                  <c:v>1.8702680000000003E-2</c:v>
                </c:pt>
                <c:pt idx="313">
                  <c:v>1.8760550000000004E-2</c:v>
                </c:pt>
                <c:pt idx="314">
                  <c:v>1.8817840000000002E-2</c:v>
                </c:pt>
                <c:pt idx="315">
                  <c:v>1.8875830000000003E-2</c:v>
                </c:pt>
                <c:pt idx="316">
                  <c:v>1.8933700000000001E-2</c:v>
                </c:pt>
                <c:pt idx="317">
                  <c:v>1.899168E-2</c:v>
                </c:pt>
                <c:pt idx="318">
                  <c:v>1.9049550000000002E-2</c:v>
                </c:pt>
                <c:pt idx="319">
                  <c:v>1.9107660000000002E-2</c:v>
                </c:pt>
                <c:pt idx="320">
                  <c:v>1.9165530000000004E-2</c:v>
                </c:pt>
                <c:pt idx="321">
                  <c:v>1.9223400000000005E-2</c:v>
                </c:pt>
                <c:pt idx="322">
                  <c:v>1.9281270000000003E-2</c:v>
                </c:pt>
                <c:pt idx="323">
                  <c:v>1.9339140000000001E-2</c:v>
                </c:pt>
                <c:pt idx="324">
                  <c:v>1.9397010000000003E-2</c:v>
                </c:pt>
                <c:pt idx="325">
                  <c:v>1.9454880000000004E-2</c:v>
                </c:pt>
                <c:pt idx="326">
                  <c:v>1.9512290000000002E-2</c:v>
                </c:pt>
                <c:pt idx="327">
                  <c:v>1.9570390000000003E-2</c:v>
                </c:pt>
                <c:pt idx="328">
                  <c:v>1.9628260000000005E-2</c:v>
                </c:pt>
                <c:pt idx="329">
                  <c:v>1.9686130000000003E-2</c:v>
                </c:pt>
                <c:pt idx="330">
                  <c:v>1.9744000000000005E-2</c:v>
                </c:pt>
                <c:pt idx="331">
                  <c:v>1.9801870000000003E-2</c:v>
                </c:pt>
                <c:pt idx="332">
                  <c:v>1.9859740000000001E-2</c:v>
                </c:pt>
                <c:pt idx="333">
                  <c:v>1.9917610000000002E-2</c:v>
                </c:pt>
                <c:pt idx="334">
                  <c:v>1.9975600000000003E-2</c:v>
                </c:pt>
                <c:pt idx="335">
                  <c:v>2.0033470000000005E-2</c:v>
                </c:pt>
                <c:pt idx="336">
                  <c:v>2.0090990000000003E-2</c:v>
                </c:pt>
                <c:pt idx="337">
                  <c:v>2.0148979999999997E-2</c:v>
                </c:pt>
                <c:pt idx="338">
                  <c:v>2.0206850000000002E-2</c:v>
                </c:pt>
                <c:pt idx="339">
                  <c:v>2.0264830000000001E-2</c:v>
                </c:pt>
                <c:pt idx="340">
                  <c:v>2.0322699999999992E-2</c:v>
                </c:pt>
                <c:pt idx="341">
                  <c:v>2.038046E-2</c:v>
                </c:pt>
                <c:pt idx="342">
                  <c:v>2.0438439999999999E-2</c:v>
                </c:pt>
                <c:pt idx="343">
                  <c:v>2.0496549999999999E-2</c:v>
                </c:pt>
                <c:pt idx="344">
                  <c:v>2.0554419999999997E-2</c:v>
                </c:pt>
                <c:pt idx="345">
                  <c:v>2.0612289999999998E-2</c:v>
                </c:pt>
                <c:pt idx="346">
                  <c:v>2.0670160000000003E-2</c:v>
                </c:pt>
                <c:pt idx="347">
                  <c:v>2.0727679999999998E-2</c:v>
                </c:pt>
                <c:pt idx="348">
                  <c:v>2.078555E-2</c:v>
                </c:pt>
                <c:pt idx="349">
                  <c:v>2.0843420000000001E-2</c:v>
                </c:pt>
                <c:pt idx="350">
                  <c:v>2.0901289999999999E-2</c:v>
                </c:pt>
                <c:pt idx="351">
                  <c:v>2.0959160000000001E-2</c:v>
                </c:pt>
                <c:pt idx="352">
                  <c:v>2.1017259999999999E-2</c:v>
                </c:pt>
                <c:pt idx="353">
                  <c:v>2.1075130000000008E-2</c:v>
                </c:pt>
                <c:pt idx="354">
                  <c:v>2.1132999999999999E-2</c:v>
                </c:pt>
                <c:pt idx="355">
                  <c:v>2.1190870000000001E-2</c:v>
                </c:pt>
                <c:pt idx="356">
                  <c:v>2.1248739999999999E-2</c:v>
                </c:pt>
                <c:pt idx="357">
                  <c:v>2.1306619999999998E-2</c:v>
                </c:pt>
                <c:pt idx="358">
                  <c:v>2.1364489999999996E-2</c:v>
                </c:pt>
                <c:pt idx="359">
                  <c:v>2.1422360000000001E-2</c:v>
                </c:pt>
                <c:pt idx="360">
                  <c:v>2.1480229999999999E-2</c:v>
                </c:pt>
                <c:pt idx="361">
                  <c:v>2.1538209999999999E-2</c:v>
                </c:pt>
                <c:pt idx="362">
                  <c:v>2.1596079999999997E-2</c:v>
                </c:pt>
                <c:pt idx="363">
                  <c:v>2.1653950000000005E-2</c:v>
                </c:pt>
                <c:pt idx="364">
                  <c:v>2.1711240000000007E-2</c:v>
                </c:pt>
                <c:pt idx="365">
                  <c:v>2.1769119999999999E-2</c:v>
                </c:pt>
                <c:pt idx="366">
                  <c:v>2.1827099999999999E-2</c:v>
                </c:pt>
                <c:pt idx="367">
                  <c:v>2.1884859999999999E-2</c:v>
                </c:pt>
                <c:pt idx="368">
                  <c:v>2.1942840000000005E-2</c:v>
                </c:pt>
                <c:pt idx="369">
                  <c:v>2.2001060000000003E-2</c:v>
                </c:pt>
                <c:pt idx="370">
                  <c:v>2.2058930000000004E-2</c:v>
                </c:pt>
                <c:pt idx="371">
                  <c:v>2.2116799999999995E-2</c:v>
                </c:pt>
                <c:pt idx="372">
                  <c:v>2.2174790000000003E-2</c:v>
                </c:pt>
                <c:pt idx="373">
                  <c:v>2.2232660000000005E-2</c:v>
                </c:pt>
                <c:pt idx="374">
                  <c:v>2.2290529999999996E-2</c:v>
                </c:pt>
                <c:pt idx="375">
                  <c:v>2.2347930000000002E-2</c:v>
                </c:pt>
                <c:pt idx="376">
                  <c:v>2.2405920000000006E-2</c:v>
                </c:pt>
                <c:pt idx="377">
                  <c:v>2.2463790000000004E-2</c:v>
                </c:pt>
                <c:pt idx="378">
                  <c:v>2.2521889999999999E-2</c:v>
                </c:pt>
                <c:pt idx="379">
                  <c:v>2.2579760000000004E-2</c:v>
                </c:pt>
                <c:pt idx="380">
                  <c:v>2.2637630000000002E-2</c:v>
                </c:pt>
                <c:pt idx="381">
                  <c:v>2.2695270000000007E-2</c:v>
                </c:pt>
                <c:pt idx="382">
                  <c:v>2.2753140000000005E-2</c:v>
                </c:pt>
                <c:pt idx="383">
                  <c:v>2.2811010000000007E-2</c:v>
                </c:pt>
                <c:pt idx="384">
                  <c:v>2.2869000000000004E-2</c:v>
                </c:pt>
                <c:pt idx="385">
                  <c:v>2.2926749999999999E-2</c:v>
                </c:pt>
                <c:pt idx="386">
                  <c:v>2.2984859999999999E-2</c:v>
                </c:pt>
                <c:pt idx="387">
                  <c:v>2.3042730000000001E-2</c:v>
                </c:pt>
                <c:pt idx="388">
                  <c:v>2.310013E-2</c:v>
                </c:pt>
                <c:pt idx="389">
                  <c:v>2.3158119999999997E-2</c:v>
                </c:pt>
                <c:pt idx="390">
                  <c:v>2.3215989999999999E-2</c:v>
                </c:pt>
                <c:pt idx="391">
                  <c:v>2.3273860000000004E-2</c:v>
                </c:pt>
                <c:pt idx="392">
                  <c:v>2.3331729999999998E-2</c:v>
                </c:pt>
                <c:pt idx="393">
                  <c:v>2.33896E-2</c:v>
                </c:pt>
                <c:pt idx="394">
                  <c:v>2.3447470000000002E-2</c:v>
                </c:pt>
                <c:pt idx="395">
                  <c:v>2.3505459999999995E-2</c:v>
                </c:pt>
                <c:pt idx="396">
                  <c:v>2.356333E-2</c:v>
                </c:pt>
                <c:pt idx="397">
                  <c:v>2.3621199999999998E-2</c:v>
                </c:pt>
                <c:pt idx="398">
                  <c:v>2.3679070000000003E-2</c:v>
                </c:pt>
                <c:pt idx="399">
                  <c:v>2.3736940000000002E-2</c:v>
                </c:pt>
                <c:pt idx="400">
                  <c:v>2.379481E-2</c:v>
                </c:pt>
                <c:pt idx="401">
                  <c:v>2.3852679999999998E-2</c:v>
                </c:pt>
                <c:pt idx="402">
                  <c:v>2.3910549999999996E-2</c:v>
                </c:pt>
                <c:pt idx="403">
                  <c:v>2.3968539999999997E-2</c:v>
                </c:pt>
                <c:pt idx="404">
                  <c:v>2.4026179999999998E-2</c:v>
                </c:pt>
                <c:pt idx="405">
                  <c:v>2.4084049999999999E-2</c:v>
                </c:pt>
                <c:pt idx="406">
                  <c:v>2.4141920000000001E-2</c:v>
                </c:pt>
                <c:pt idx="407">
                  <c:v>2.41999E-2</c:v>
                </c:pt>
                <c:pt idx="408">
                  <c:v>2.4257770000000005E-2</c:v>
                </c:pt>
                <c:pt idx="409">
                  <c:v>2.4315639999999996E-2</c:v>
                </c:pt>
                <c:pt idx="410">
                  <c:v>2.4373630000000004E-2</c:v>
                </c:pt>
                <c:pt idx="411">
                  <c:v>2.4431499999999998E-2</c:v>
                </c:pt>
                <c:pt idx="412">
                  <c:v>2.448902E-2</c:v>
                </c:pt>
                <c:pt idx="413">
                  <c:v>2.4547010000000005E-2</c:v>
                </c:pt>
                <c:pt idx="414">
                  <c:v>2.4604879999999999E-2</c:v>
                </c:pt>
                <c:pt idx="415">
                  <c:v>2.4662870000000003E-2</c:v>
                </c:pt>
                <c:pt idx="416">
                  <c:v>2.4720739999999998E-2</c:v>
                </c:pt>
                <c:pt idx="417">
                  <c:v>2.4778610000000003E-2</c:v>
                </c:pt>
                <c:pt idx="418">
                  <c:v>2.4836589999999995E-2</c:v>
                </c:pt>
                <c:pt idx="419">
                  <c:v>2.489446E-2</c:v>
                </c:pt>
                <c:pt idx="420">
                  <c:v>2.4952330000000002E-2</c:v>
                </c:pt>
                <c:pt idx="421">
                  <c:v>2.5010320000000003E-2</c:v>
                </c:pt>
                <c:pt idx="422">
                  <c:v>2.5068190000000001E-2</c:v>
                </c:pt>
                <c:pt idx="423">
                  <c:v>2.5126179999999998E-2</c:v>
                </c:pt>
                <c:pt idx="424">
                  <c:v>2.5183350000000004E-2</c:v>
                </c:pt>
                <c:pt idx="425">
                  <c:v>2.5241220000000005E-2</c:v>
                </c:pt>
                <c:pt idx="426">
                  <c:v>2.5299090000000003E-2</c:v>
                </c:pt>
                <c:pt idx="427">
                  <c:v>2.5357080000000001E-2</c:v>
                </c:pt>
                <c:pt idx="428">
                  <c:v>2.5415180000000002E-2</c:v>
                </c:pt>
                <c:pt idx="429">
                  <c:v>2.5473050000000004E-2</c:v>
                </c:pt>
                <c:pt idx="430">
                  <c:v>2.5531040000000005E-2</c:v>
                </c:pt>
                <c:pt idx="431">
                  <c:v>2.5588909999999999E-2</c:v>
                </c:pt>
                <c:pt idx="432">
                  <c:v>2.5646889999999999E-2</c:v>
                </c:pt>
                <c:pt idx="433">
                  <c:v>2.5704299999999999E-2</c:v>
                </c:pt>
                <c:pt idx="434">
                  <c:v>2.576229E-2</c:v>
                </c:pt>
                <c:pt idx="435">
                  <c:v>2.58205E-2</c:v>
                </c:pt>
                <c:pt idx="436">
                  <c:v>2.5877800000000003E-2</c:v>
                </c:pt>
                <c:pt idx="437">
                  <c:v>2.5936239999999999E-2</c:v>
                </c:pt>
                <c:pt idx="438">
                  <c:v>2.5994119999999999E-2</c:v>
                </c:pt>
                <c:pt idx="439">
                  <c:v>2.6051990000000004E-2</c:v>
                </c:pt>
                <c:pt idx="440">
                  <c:v>2.6109280000000002E-2</c:v>
                </c:pt>
                <c:pt idx="441">
                  <c:v>2.616715E-2</c:v>
                </c:pt>
                <c:pt idx="442">
                  <c:v>2.6225020000000002E-2</c:v>
                </c:pt>
                <c:pt idx="443">
                  <c:v>2.6282890000000003E-2</c:v>
                </c:pt>
                <c:pt idx="444">
                  <c:v>2.6340990000000002E-2</c:v>
                </c:pt>
                <c:pt idx="445">
                  <c:v>2.639886E-2</c:v>
                </c:pt>
                <c:pt idx="446">
                  <c:v>2.6456850000000001E-2</c:v>
                </c:pt>
                <c:pt idx="447">
                  <c:v>2.6514719999999999E-2</c:v>
                </c:pt>
                <c:pt idx="448">
                  <c:v>2.657259E-2</c:v>
                </c:pt>
                <c:pt idx="449">
                  <c:v>2.6630460000000002E-2</c:v>
                </c:pt>
                <c:pt idx="450">
                  <c:v>2.6688330000000007E-2</c:v>
                </c:pt>
                <c:pt idx="451">
                  <c:v>2.6746309999999999E-2</c:v>
                </c:pt>
                <c:pt idx="452">
                  <c:v>2.6804180000000004E-2</c:v>
                </c:pt>
                <c:pt idx="453">
                  <c:v>2.6862050000000002E-2</c:v>
                </c:pt>
                <c:pt idx="454">
                  <c:v>2.6919930000000005E-2</c:v>
                </c:pt>
                <c:pt idx="455">
                  <c:v>2.697745E-2</c:v>
                </c:pt>
                <c:pt idx="456">
                  <c:v>2.7035320000000009E-2</c:v>
                </c:pt>
                <c:pt idx="457">
                  <c:v>2.7093190000000007E-2</c:v>
                </c:pt>
                <c:pt idx="458">
                  <c:v>2.7151180000000004E-2</c:v>
                </c:pt>
                <c:pt idx="459">
                  <c:v>2.7209050000000005E-2</c:v>
                </c:pt>
                <c:pt idx="460">
                  <c:v>2.7266920000000004E-2</c:v>
                </c:pt>
                <c:pt idx="461">
                  <c:v>2.7324789999999998E-2</c:v>
                </c:pt>
                <c:pt idx="462">
                  <c:v>2.7382540000000004E-2</c:v>
                </c:pt>
                <c:pt idx="463">
                  <c:v>2.7440530000000005E-2</c:v>
                </c:pt>
                <c:pt idx="464">
                  <c:v>2.7498510000000004E-2</c:v>
                </c:pt>
                <c:pt idx="465">
                  <c:v>2.7556500000000001E-2</c:v>
                </c:pt>
                <c:pt idx="466">
                  <c:v>2.7614370000000003E-2</c:v>
                </c:pt>
                <c:pt idx="467">
                  <c:v>2.7672240000000008E-2</c:v>
                </c:pt>
                <c:pt idx="468">
                  <c:v>2.7729650000000002E-2</c:v>
                </c:pt>
                <c:pt idx="469">
                  <c:v>2.7787520000000003E-2</c:v>
                </c:pt>
                <c:pt idx="470">
                  <c:v>2.7845390000000008E-2</c:v>
                </c:pt>
                <c:pt idx="471">
                  <c:v>2.7903490000000003E-2</c:v>
                </c:pt>
                <c:pt idx="472">
                  <c:v>2.7961360000000005E-2</c:v>
                </c:pt>
                <c:pt idx="473">
                  <c:v>2.8019229999999999E-2</c:v>
                </c:pt>
                <c:pt idx="474">
                  <c:v>2.8077100000000004E-2</c:v>
                </c:pt>
                <c:pt idx="475">
                  <c:v>2.8134969999999999E-2</c:v>
                </c:pt>
                <c:pt idx="476">
                  <c:v>2.819284E-2</c:v>
                </c:pt>
                <c:pt idx="477">
                  <c:v>2.8250709999999998E-2</c:v>
                </c:pt>
                <c:pt idx="478">
                  <c:v>2.8308579999999996E-2</c:v>
                </c:pt>
                <c:pt idx="479">
                  <c:v>2.8366449999999994E-2</c:v>
                </c:pt>
                <c:pt idx="480">
                  <c:v>2.8423980000000001E-2</c:v>
                </c:pt>
                <c:pt idx="481">
                  <c:v>2.8481850000000003E-2</c:v>
                </c:pt>
                <c:pt idx="482">
                  <c:v>2.8539829999999999E-2</c:v>
                </c:pt>
                <c:pt idx="483">
                  <c:v>2.85977E-2</c:v>
                </c:pt>
                <c:pt idx="484">
                  <c:v>2.8655569999999998E-2</c:v>
                </c:pt>
                <c:pt idx="485">
                  <c:v>2.871344E-2</c:v>
                </c:pt>
                <c:pt idx="486">
                  <c:v>2.8771430000000001E-2</c:v>
                </c:pt>
                <c:pt idx="487">
                  <c:v>2.8829299999999999E-2</c:v>
                </c:pt>
                <c:pt idx="488">
                  <c:v>2.8887170000000004E-2</c:v>
                </c:pt>
                <c:pt idx="489">
                  <c:v>2.8945160000000001E-2</c:v>
                </c:pt>
                <c:pt idx="490">
                  <c:v>2.9003029999999999E-2</c:v>
                </c:pt>
                <c:pt idx="491">
                  <c:v>2.9061010000000005E-2</c:v>
                </c:pt>
                <c:pt idx="492">
                  <c:v>2.9118879999999996E-2</c:v>
                </c:pt>
                <c:pt idx="493">
                  <c:v>2.9176749999999998E-2</c:v>
                </c:pt>
                <c:pt idx="494">
                  <c:v>2.9234619999999999E-2</c:v>
                </c:pt>
                <c:pt idx="495">
                  <c:v>2.9292149999999999E-2</c:v>
                </c:pt>
                <c:pt idx="496">
                  <c:v>2.9350129999999995E-2</c:v>
                </c:pt>
                <c:pt idx="497">
                  <c:v>2.9408239999999999E-2</c:v>
                </c:pt>
                <c:pt idx="498">
                  <c:v>2.9466110000000004E-2</c:v>
                </c:pt>
                <c:pt idx="499">
                  <c:v>2.9523979999999998E-2</c:v>
                </c:pt>
                <c:pt idx="500">
                  <c:v>2.9581850000000003E-2</c:v>
                </c:pt>
                <c:pt idx="501">
                  <c:v>2.9639720000000005E-2</c:v>
                </c:pt>
                <c:pt idx="502">
                  <c:v>2.9697589999999996E-2</c:v>
                </c:pt>
                <c:pt idx="503">
                  <c:v>2.9755110000000005E-2</c:v>
                </c:pt>
                <c:pt idx="504">
                  <c:v>2.9812980000000003E-2</c:v>
                </c:pt>
                <c:pt idx="505">
                  <c:v>2.9870850000000004E-2</c:v>
                </c:pt>
                <c:pt idx="506">
                  <c:v>2.9928949999999996E-2</c:v>
                </c:pt>
                <c:pt idx="507">
                  <c:v>2.9986820000000001E-2</c:v>
                </c:pt>
                <c:pt idx="508">
                  <c:v>3.0044810000000005E-2</c:v>
                </c:pt>
                <c:pt idx="509">
                  <c:v>3.010268E-2</c:v>
                </c:pt>
                <c:pt idx="510">
                  <c:v>3.0160549999999994E-2</c:v>
                </c:pt>
                <c:pt idx="511">
                  <c:v>3.0217960000000002E-2</c:v>
                </c:pt>
                <c:pt idx="512">
                  <c:v>3.0275830000000007E-2</c:v>
                </c:pt>
                <c:pt idx="513">
                  <c:v>3.0334050000000001E-2</c:v>
                </c:pt>
                <c:pt idx="514">
                  <c:v>3.0391920000000003E-2</c:v>
                </c:pt>
                <c:pt idx="515">
                  <c:v>3.0449790000000004E-2</c:v>
                </c:pt>
                <c:pt idx="516">
                  <c:v>3.0507659999999999E-2</c:v>
                </c:pt>
                <c:pt idx="517">
                  <c:v>3.056553E-2</c:v>
                </c:pt>
                <c:pt idx="518">
                  <c:v>3.0623400000000002E-2</c:v>
                </c:pt>
                <c:pt idx="519">
                  <c:v>3.0681270000000007E-2</c:v>
                </c:pt>
                <c:pt idx="520">
                  <c:v>3.0739140000000005E-2</c:v>
                </c:pt>
                <c:pt idx="521">
                  <c:v>3.0797010000000003E-2</c:v>
                </c:pt>
                <c:pt idx="522">
                  <c:v>3.0854650000000001E-2</c:v>
                </c:pt>
                <c:pt idx="523">
                  <c:v>3.0912519999999999E-2</c:v>
                </c:pt>
                <c:pt idx="524">
                  <c:v>3.0970390000000004E-2</c:v>
                </c:pt>
                <c:pt idx="525">
                  <c:v>3.1028259999999998E-2</c:v>
                </c:pt>
                <c:pt idx="526">
                  <c:v>3.1086130000000003E-2</c:v>
                </c:pt>
                <c:pt idx="527">
                  <c:v>3.1144000000000002E-2</c:v>
                </c:pt>
                <c:pt idx="528">
                  <c:v>3.120187000000001E-2</c:v>
                </c:pt>
                <c:pt idx="529">
                  <c:v>3.1259740000000008E-2</c:v>
                </c:pt>
                <c:pt idx="530">
                  <c:v>3.1317730000000002E-2</c:v>
                </c:pt>
                <c:pt idx="531">
                  <c:v>3.1375830000000007E-2</c:v>
                </c:pt>
                <c:pt idx="532">
                  <c:v>3.1433700000000009E-2</c:v>
                </c:pt>
                <c:pt idx="533">
                  <c:v>3.149111000000001E-2</c:v>
                </c:pt>
                <c:pt idx="534">
                  <c:v>3.1548980000000004E-2</c:v>
                </c:pt>
                <c:pt idx="535">
                  <c:v>3.160708000000001E-2</c:v>
                </c:pt>
                <c:pt idx="536">
                  <c:v>3.1664950000000004E-2</c:v>
                </c:pt>
                <c:pt idx="537">
                  <c:v>3.1722819999999999E-2</c:v>
                </c:pt>
                <c:pt idx="538">
                  <c:v>3.178069E-2</c:v>
                </c:pt>
                <c:pt idx="539">
                  <c:v>3.1838680000000001E-2</c:v>
                </c:pt>
                <c:pt idx="540">
                  <c:v>3.189666E-2</c:v>
                </c:pt>
                <c:pt idx="541">
                  <c:v>3.1954070000000001E-2</c:v>
                </c:pt>
                <c:pt idx="542">
                  <c:v>3.201182000000001E-2</c:v>
                </c:pt>
                <c:pt idx="543">
                  <c:v>3.2069689999999998E-2</c:v>
                </c:pt>
                <c:pt idx="544">
                  <c:v>3.2127679999999999E-2</c:v>
                </c:pt>
                <c:pt idx="545">
                  <c:v>3.218555E-2</c:v>
                </c:pt>
                <c:pt idx="546">
                  <c:v>3.2243420000000002E-2</c:v>
                </c:pt>
                <c:pt idx="547">
                  <c:v>3.230152E-2</c:v>
                </c:pt>
                <c:pt idx="548">
                  <c:v>3.2359619999999999E-2</c:v>
                </c:pt>
                <c:pt idx="549">
                  <c:v>3.241749E-2</c:v>
                </c:pt>
                <c:pt idx="550">
                  <c:v>3.2475370000000017E-2</c:v>
                </c:pt>
                <c:pt idx="551">
                  <c:v>3.2533240000000005E-2</c:v>
                </c:pt>
                <c:pt idx="552">
                  <c:v>3.2590639999999997E-2</c:v>
                </c:pt>
                <c:pt idx="553">
                  <c:v>3.2648509999999999E-2</c:v>
                </c:pt>
                <c:pt idx="554">
                  <c:v>3.270638E-2</c:v>
                </c:pt>
                <c:pt idx="555">
                  <c:v>3.2764250000000002E-2</c:v>
                </c:pt>
                <c:pt idx="556">
                  <c:v>3.2822240000000009E-2</c:v>
                </c:pt>
                <c:pt idx="557">
                  <c:v>3.288023000000001E-2</c:v>
                </c:pt>
                <c:pt idx="558">
                  <c:v>3.2938099999999998E-2</c:v>
                </c:pt>
                <c:pt idx="559">
                  <c:v>3.2995969999999999E-2</c:v>
                </c:pt>
                <c:pt idx="560">
                  <c:v>3.3053840000000008E-2</c:v>
                </c:pt>
                <c:pt idx="561">
                  <c:v>3.3111710000000009E-2</c:v>
                </c:pt>
                <c:pt idx="562">
                  <c:v>3.3169579999999997E-2</c:v>
                </c:pt>
                <c:pt idx="563">
                  <c:v>3.3227449999999999E-2</c:v>
                </c:pt>
                <c:pt idx="564">
                  <c:v>3.3284969999999997E-2</c:v>
                </c:pt>
                <c:pt idx="565">
                  <c:v>3.3342959999999998E-2</c:v>
                </c:pt>
                <c:pt idx="566">
                  <c:v>3.3400829999999999E-2</c:v>
                </c:pt>
                <c:pt idx="567">
                  <c:v>3.3458700000000001E-2</c:v>
                </c:pt>
                <c:pt idx="568">
                  <c:v>3.3516569999999996E-2</c:v>
                </c:pt>
                <c:pt idx="569">
                  <c:v>3.3574549999999995E-2</c:v>
                </c:pt>
                <c:pt idx="570">
                  <c:v>3.3632429999999998E-2</c:v>
                </c:pt>
                <c:pt idx="571">
                  <c:v>3.3690409999999997E-2</c:v>
                </c:pt>
                <c:pt idx="572">
                  <c:v>3.3748279999999999E-2</c:v>
                </c:pt>
                <c:pt idx="573">
                  <c:v>3.3806269999999999E-2</c:v>
                </c:pt>
                <c:pt idx="574">
                  <c:v>3.3864140000000001E-2</c:v>
                </c:pt>
                <c:pt idx="575">
                  <c:v>3.3922010000000002E-2</c:v>
                </c:pt>
                <c:pt idx="576">
                  <c:v>3.3979880000000004E-2</c:v>
                </c:pt>
                <c:pt idx="577">
                  <c:v>3.4037290000000005E-2</c:v>
                </c:pt>
                <c:pt idx="578">
                  <c:v>3.4095159999999999E-2</c:v>
                </c:pt>
                <c:pt idx="579">
                  <c:v>3.4153030000000001E-2</c:v>
                </c:pt>
                <c:pt idx="580">
                  <c:v>3.4211010000000007E-2</c:v>
                </c:pt>
                <c:pt idx="581">
                  <c:v>3.4269229999999998E-2</c:v>
                </c:pt>
                <c:pt idx="582">
                  <c:v>3.4327099999999999E-2</c:v>
                </c:pt>
                <c:pt idx="583">
                  <c:v>3.438509E-2</c:v>
                </c:pt>
                <c:pt idx="584">
                  <c:v>3.4442840000000002E-2</c:v>
                </c:pt>
                <c:pt idx="585">
                  <c:v>3.4500830000000003E-2</c:v>
                </c:pt>
                <c:pt idx="586">
                  <c:v>3.4558119999999998E-2</c:v>
                </c:pt>
                <c:pt idx="587">
                  <c:v>3.4615989999999999E-2</c:v>
                </c:pt>
                <c:pt idx="588">
                  <c:v>3.4673860000000008E-2</c:v>
                </c:pt>
                <c:pt idx="589">
                  <c:v>3.4731850000000002E-2</c:v>
                </c:pt>
                <c:pt idx="590">
                  <c:v>3.4790059999999998E-2</c:v>
                </c:pt>
                <c:pt idx="591">
                  <c:v>3.4847469999999998E-2</c:v>
                </c:pt>
                <c:pt idx="592">
                  <c:v>3.4905459999999999E-2</c:v>
                </c:pt>
                <c:pt idx="593">
                  <c:v>3.4963330000000001E-2</c:v>
                </c:pt>
                <c:pt idx="594">
                  <c:v>3.5021200000000002E-2</c:v>
                </c:pt>
                <c:pt idx="595">
                  <c:v>3.5079070000000004E-2</c:v>
                </c:pt>
                <c:pt idx="596">
                  <c:v>3.5136939999999998E-2</c:v>
                </c:pt>
                <c:pt idx="597">
                  <c:v>3.519481E-2</c:v>
                </c:pt>
                <c:pt idx="598">
                  <c:v>3.5252909999999998E-2</c:v>
                </c:pt>
                <c:pt idx="599">
                  <c:v>3.531078E-2</c:v>
                </c:pt>
                <c:pt idx="600">
                  <c:v>3.5368649999999995E-2</c:v>
                </c:pt>
                <c:pt idx="601">
                  <c:v>3.5426520000000003E-2</c:v>
                </c:pt>
                <c:pt idx="602">
                  <c:v>3.5484389999999998E-2</c:v>
                </c:pt>
                <c:pt idx="603">
                  <c:v>3.5542259999999999E-2</c:v>
                </c:pt>
                <c:pt idx="604">
                  <c:v>3.5600130000000008E-2</c:v>
                </c:pt>
                <c:pt idx="605">
                  <c:v>3.5658000000000002E-2</c:v>
                </c:pt>
                <c:pt idx="606">
                  <c:v>3.5715869999999997E-2</c:v>
                </c:pt>
                <c:pt idx="607">
                  <c:v>3.5773740000000005E-2</c:v>
                </c:pt>
                <c:pt idx="608">
                  <c:v>3.5831620000000008E-2</c:v>
                </c:pt>
                <c:pt idx="609">
                  <c:v>3.5889600000000008E-2</c:v>
                </c:pt>
                <c:pt idx="610">
                  <c:v>3.5946890000000002E-2</c:v>
                </c:pt>
                <c:pt idx="611">
                  <c:v>3.600488000000001E-2</c:v>
                </c:pt>
                <c:pt idx="612">
                  <c:v>3.6062749999999998E-2</c:v>
                </c:pt>
                <c:pt idx="613">
                  <c:v>3.6120619999999999E-2</c:v>
                </c:pt>
                <c:pt idx="614">
                  <c:v>3.6178840000000004E-2</c:v>
                </c:pt>
                <c:pt idx="615">
                  <c:v>3.6236589999999999E-2</c:v>
                </c:pt>
                <c:pt idx="616">
                  <c:v>3.6294460000000001E-2</c:v>
                </c:pt>
                <c:pt idx="617">
                  <c:v>3.6352450000000001E-2</c:v>
                </c:pt>
                <c:pt idx="618">
                  <c:v>3.641032000000001E-2</c:v>
                </c:pt>
                <c:pt idx="619">
                  <c:v>3.6468069999999998E-2</c:v>
                </c:pt>
                <c:pt idx="620">
                  <c:v>3.6526059999999992E-2</c:v>
                </c:pt>
                <c:pt idx="621">
                  <c:v>3.6583930000000008E-2</c:v>
                </c:pt>
                <c:pt idx="622">
                  <c:v>3.6641800000000009E-2</c:v>
                </c:pt>
                <c:pt idx="623">
                  <c:v>3.669979000000001E-2</c:v>
                </c:pt>
                <c:pt idx="624">
                  <c:v>3.6757080000000004E-2</c:v>
                </c:pt>
                <c:pt idx="625">
                  <c:v>3.6814950000000006E-2</c:v>
                </c:pt>
                <c:pt idx="626">
                  <c:v>3.6872820000000008E-2</c:v>
                </c:pt>
                <c:pt idx="627">
                  <c:v>3.6930800000000007E-2</c:v>
                </c:pt>
                <c:pt idx="628">
                  <c:v>3.6988680000000003E-2</c:v>
                </c:pt>
                <c:pt idx="629">
                  <c:v>3.7046660000000002E-2</c:v>
                </c:pt>
                <c:pt idx="630">
                  <c:v>3.7104529999999997E-2</c:v>
                </c:pt>
                <c:pt idx="631">
                  <c:v>3.7162399999999998E-2</c:v>
                </c:pt>
                <c:pt idx="632">
                  <c:v>3.7220389999999999E-2</c:v>
                </c:pt>
                <c:pt idx="633">
                  <c:v>3.7278370000000005E-2</c:v>
                </c:pt>
                <c:pt idx="634">
                  <c:v>3.7336240000000007E-2</c:v>
                </c:pt>
                <c:pt idx="635">
                  <c:v>3.7394230000000001E-2</c:v>
                </c:pt>
                <c:pt idx="636">
                  <c:v>3.7509390000000004E-2</c:v>
                </c:pt>
                <c:pt idx="637">
                  <c:v>3.7567259999999998E-2</c:v>
                </c:pt>
                <c:pt idx="638">
                  <c:v>3.7625130000000007E-2</c:v>
                </c:pt>
                <c:pt idx="639">
                  <c:v>3.7683000000000008E-2</c:v>
                </c:pt>
                <c:pt idx="640">
                  <c:v>3.7740990000000002E-2</c:v>
                </c:pt>
                <c:pt idx="641">
                  <c:v>3.7798859999999997E-2</c:v>
                </c:pt>
                <c:pt idx="642">
                  <c:v>3.7856729999999998E-2</c:v>
                </c:pt>
                <c:pt idx="643">
                  <c:v>3.7914719999999999E-2</c:v>
                </c:pt>
                <c:pt idx="644">
                  <c:v>3.7972699999999998E-2</c:v>
                </c:pt>
                <c:pt idx="645">
                  <c:v>3.8030570000000007E-2</c:v>
                </c:pt>
                <c:pt idx="646">
                  <c:v>3.8088440000000001E-2</c:v>
                </c:pt>
                <c:pt idx="647">
                  <c:v>3.814631000000001E-2</c:v>
                </c:pt>
                <c:pt idx="648">
                  <c:v>3.8204179999999997E-2</c:v>
                </c:pt>
                <c:pt idx="649">
                  <c:v>3.8262169999999998E-2</c:v>
                </c:pt>
                <c:pt idx="650">
                  <c:v>3.832004E-2</c:v>
                </c:pt>
                <c:pt idx="651">
                  <c:v>3.837745E-2</c:v>
                </c:pt>
                <c:pt idx="652">
                  <c:v>3.8435550000000006E-2</c:v>
                </c:pt>
                <c:pt idx="653">
                  <c:v>3.849342E-2</c:v>
                </c:pt>
                <c:pt idx="654">
                  <c:v>3.8551290000000002E-2</c:v>
                </c:pt>
                <c:pt idx="655">
                  <c:v>3.8609159999999997E-2</c:v>
                </c:pt>
                <c:pt idx="656">
                  <c:v>3.8667029999999998E-2</c:v>
                </c:pt>
                <c:pt idx="657">
                  <c:v>3.87249E-2</c:v>
                </c:pt>
                <c:pt idx="658">
                  <c:v>3.8782539999999997E-2</c:v>
                </c:pt>
                <c:pt idx="659">
                  <c:v>3.884064000000001E-2</c:v>
                </c:pt>
                <c:pt idx="660">
                  <c:v>3.8898509999999997E-2</c:v>
                </c:pt>
                <c:pt idx="661">
                  <c:v>3.8956379999999999E-2</c:v>
                </c:pt>
                <c:pt idx="662">
                  <c:v>3.901425E-2</c:v>
                </c:pt>
                <c:pt idx="663">
                  <c:v>3.9072240000000008E-2</c:v>
                </c:pt>
                <c:pt idx="664">
                  <c:v>3.913011000000001E-2</c:v>
                </c:pt>
                <c:pt idx="665">
                  <c:v>3.9188099999999997E-2</c:v>
                </c:pt>
                <c:pt idx="666">
                  <c:v>3.9245620000000002E-2</c:v>
                </c:pt>
                <c:pt idx="667">
                  <c:v>3.930361000000001E-2</c:v>
                </c:pt>
                <c:pt idx="668">
                  <c:v>3.9361710000000001E-2</c:v>
                </c:pt>
                <c:pt idx="669">
                  <c:v>3.9419460000000003E-2</c:v>
                </c:pt>
                <c:pt idx="670">
                  <c:v>3.9477330000000005E-2</c:v>
                </c:pt>
                <c:pt idx="671">
                  <c:v>3.9535320000000006E-2</c:v>
                </c:pt>
                <c:pt idx="672">
                  <c:v>3.959319E-2</c:v>
                </c:pt>
                <c:pt idx="673">
                  <c:v>3.9651060000000002E-2</c:v>
                </c:pt>
                <c:pt idx="674">
                  <c:v>3.9708930000000003E-2</c:v>
                </c:pt>
                <c:pt idx="675">
                  <c:v>3.9766339999999997E-2</c:v>
                </c:pt>
                <c:pt idx="676">
                  <c:v>3.9824320000000003E-2</c:v>
                </c:pt>
                <c:pt idx="677">
                  <c:v>3.9882310000000004E-2</c:v>
                </c:pt>
                <c:pt idx="678">
                  <c:v>3.9940179999999999E-2</c:v>
                </c:pt>
                <c:pt idx="679">
                  <c:v>3.999805E-2</c:v>
                </c:pt>
                <c:pt idx="680">
                  <c:v>4.0055920000000002E-2</c:v>
                </c:pt>
                <c:pt idx="681">
                  <c:v>4.011379000000001E-2</c:v>
                </c:pt>
                <c:pt idx="682">
                  <c:v>4.017177999999999E-2</c:v>
                </c:pt>
                <c:pt idx="683">
                  <c:v>4.0229529999999986E-2</c:v>
                </c:pt>
                <c:pt idx="684">
                  <c:v>4.0287400000000001E-2</c:v>
                </c:pt>
                <c:pt idx="685">
                  <c:v>4.0345270000000003E-2</c:v>
                </c:pt>
                <c:pt idx="686">
                  <c:v>4.0403139999999997E-2</c:v>
                </c:pt>
                <c:pt idx="687">
                  <c:v>4.0461009999999999E-2</c:v>
                </c:pt>
                <c:pt idx="688">
                  <c:v>4.0518999999999999E-2</c:v>
                </c:pt>
                <c:pt idx="689">
                  <c:v>4.0576870000000001E-2</c:v>
                </c:pt>
                <c:pt idx="690">
                  <c:v>4.0634739999999996E-2</c:v>
                </c:pt>
                <c:pt idx="691">
                  <c:v>4.0692610000000004E-2</c:v>
                </c:pt>
                <c:pt idx="692">
                  <c:v>4.0750019999999998E-2</c:v>
                </c:pt>
                <c:pt idx="693">
                  <c:v>4.0808120000000003E-2</c:v>
                </c:pt>
                <c:pt idx="694">
                  <c:v>4.0865989999999998E-2</c:v>
                </c:pt>
                <c:pt idx="695">
                  <c:v>4.0923859999999992E-2</c:v>
                </c:pt>
                <c:pt idx="696">
                  <c:v>4.0981849999999993E-2</c:v>
                </c:pt>
                <c:pt idx="697">
                  <c:v>4.1039720000000002E-2</c:v>
                </c:pt>
                <c:pt idx="698">
                  <c:v>4.109759000000001E-2</c:v>
                </c:pt>
                <c:pt idx="699">
                  <c:v>4.1155459999999991E-2</c:v>
                </c:pt>
                <c:pt idx="700">
                  <c:v>4.1213329999999992E-2</c:v>
                </c:pt>
                <c:pt idx="701">
                  <c:v>4.1271199999999994E-2</c:v>
                </c:pt>
                <c:pt idx="702">
                  <c:v>4.1329070000000002E-2</c:v>
                </c:pt>
                <c:pt idx="703">
                  <c:v>4.1386940000000004E-2</c:v>
                </c:pt>
                <c:pt idx="704">
                  <c:v>4.1444809999999985E-2</c:v>
                </c:pt>
                <c:pt idx="705">
                  <c:v>4.1502680000000007E-2</c:v>
                </c:pt>
                <c:pt idx="706">
                  <c:v>4.1560550000000002E-2</c:v>
                </c:pt>
                <c:pt idx="707">
                  <c:v>4.1618420000000003E-2</c:v>
                </c:pt>
                <c:pt idx="708">
                  <c:v>4.1675939999999988E-2</c:v>
                </c:pt>
                <c:pt idx="709">
                  <c:v>4.1734050000000002E-2</c:v>
                </c:pt>
                <c:pt idx="710">
                  <c:v>4.1792030000000015E-2</c:v>
                </c:pt>
                <c:pt idx="711">
                  <c:v>4.1849899999999995E-2</c:v>
                </c:pt>
                <c:pt idx="712">
                  <c:v>4.190776999999999E-2</c:v>
                </c:pt>
                <c:pt idx="713">
                  <c:v>4.1965759999999991E-2</c:v>
                </c:pt>
                <c:pt idx="714">
                  <c:v>4.2023630000000006E-2</c:v>
                </c:pt>
                <c:pt idx="715">
                  <c:v>4.2081500000000001E-2</c:v>
                </c:pt>
                <c:pt idx="716">
                  <c:v>4.2139370000000002E-2</c:v>
                </c:pt>
                <c:pt idx="717">
                  <c:v>4.2197240000000004E-2</c:v>
                </c:pt>
                <c:pt idx="718">
                  <c:v>4.2254760000000002E-2</c:v>
                </c:pt>
                <c:pt idx="719">
                  <c:v>4.2312630000000018E-2</c:v>
                </c:pt>
                <c:pt idx="720">
                  <c:v>4.2370500000000005E-2</c:v>
                </c:pt>
                <c:pt idx="721">
                  <c:v>4.242837E-2</c:v>
                </c:pt>
                <c:pt idx="722">
                  <c:v>4.2486360000000008E-2</c:v>
                </c:pt>
                <c:pt idx="723">
                  <c:v>4.2544230000000002E-2</c:v>
                </c:pt>
                <c:pt idx="724">
                  <c:v>4.2602100000000004E-2</c:v>
                </c:pt>
                <c:pt idx="725">
                  <c:v>4.2660089999999998E-2</c:v>
                </c:pt>
                <c:pt idx="726">
                  <c:v>4.2717610000000017E-2</c:v>
                </c:pt>
                <c:pt idx="727">
                  <c:v>4.2775599999999997E-2</c:v>
                </c:pt>
                <c:pt idx="728">
                  <c:v>4.283358000000001E-2</c:v>
                </c:pt>
                <c:pt idx="729">
                  <c:v>4.2891449999999998E-2</c:v>
                </c:pt>
                <c:pt idx="730">
                  <c:v>4.2949319999999992E-2</c:v>
                </c:pt>
                <c:pt idx="731">
                  <c:v>4.3007190000000008E-2</c:v>
                </c:pt>
                <c:pt idx="732">
                  <c:v>4.3065060000000002E-2</c:v>
                </c:pt>
                <c:pt idx="733">
                  <c:v>4.3122929999999997E-2</c:v>
                </c:pt>
                <c:pt idx="734">
                  <c:v>4.3180799999999998E-2</c:v>
                </c:pt>
                <c:pt idx="735">
                  <c:v>4.3238789999999992E-2</c:v>
                </c:pt>
                <c:pt idx="736">
                  <c:v>4.3296430000000004E-2</c:v>
                </c:pt>
                <c:pt idx="737">
                  <c:v>4.3354299999999998E-2</c:v>
                </c:pt>
                <c:pt idx="738">
                  <c:v>4.3412170000000007E-2</c:v>
                </c:pt>
                <c:pt idx="739">
                  <c:v>4.3470159999999994E-2</c:v>
                </c:pt>
                <c:pt idx="740">
                  <c:v>4.3528030000000002E-2</c:v>
                </c:pt>
                <c:pt idx="741">
                  <c:v>4.358589999999999E-2</c:v>
                </c:pt>
                <c:pt idx="742">
                  <c:v>4.3643999999999995E-2</c:v>
                </c:pt>
                <c:pt idx="743">
                  <c:v>4.3701289999999997E-2</c:v>
                </c:pt>
                <c:pt idx="744">
                  <c:v>4.3759390000000002E-2</c:v>
                </c:pt>
                <c:pt idx="745">
                  <c:v>4.3817260000000004E-2</c:v>
                </c:pt>
                <c:pt idx="746">
                  <c:v>4.3875020000000001E-2</c:v>
                </c:pt>
                <c:pt idx="747">
                  <c:v>4.3933119999999992E-2</c:v>
                </c:pt>
                <c:pt idx="748">
                  <c:v>4.3990990000000008E-2</c:v>
                </c:pt>
                <c:pt idx="749">
                  <c:v>4.4048860000000002E-2</c:v>
                </c:pt>
                <c:pt idx="750">
                  <c:v>4.4106850000000003E-2</c:v>
                </c:pt>
                <c:pt idx="751">
                  <c:v>4.4164600000000005E-2</c:v>
                </c:pt>
                <c:pt idx="752">
                  <c:v>4.4222470000000007E-2</c:v>
                </c:pt>
                <c:pt idx="753">
                  <c:v>4.4280230000000004E-2</c:v>
                </c:pt>
                <c:pt idx="754">
                  <c:v>4.4338210000000017E-2</c:v>
                </c:pt>
                <c:pt idx="755">
                  <c:v>4.4395970000000014E-2</c:v>
                </c:pt>
                <c:pt idx="756">
                  <c:v>4.4453840000000001E-2</c:v>
                </c:pt>
                <c:pt idx="757">
                  <c:v>4.4511820000000007E-2</c:v>
                </c:pt>
                <c:pt idx="758">
                  <c:v>4.4569810000000001E-2</c:v>
                </c:pt>
                <c:pt idx="759">
                  <c:v>4.462768000000001E-2</c:v>
                </c:pt>
                <c:pt idx="760">
                  <c:v>4.4685549999999991E-2</c:v>
                </c:pt>
                <c:pt idx="761">
                  <c:v>4.4743420000000006E-2</c:v>
                </c:pt>
                <c:pt idx="762">
                  <c:v>4.4801059999999997E-2</c:v>
                </c:pt>
                <c:pt idx="763">
                  <c:v>4.4858930000000005E-2</c:v>
                </c:pt>
                <c:pt idx="764">
                  <c:v>4.4916800000000014E-2</c:v>
                </c:pt>
                <c:pt idx="765">
                  <c:v>4.4974670000000008E-2</c:v>
                </c:pt>
                <c:pt idx="766">
                  <c:v>4.5032540000000003E-2</c:v>
                </c:pt>
                <c:pt idx="767">
                  <c:v>4.5090410000000004E-2</c:v>
                </c:pt>
                <c:pt idx="768">
                  <c:v>4.5148279999999992E-2</c:v>
                </c:pt>
                <c:pt idx="769">
                  <c:v>4.520615E-2</c:v>
                </c:pt>
                <c:pt idx="770">
                  <c:v>4.5264139999999994E-2</c:v>
                </c:pt>
                <c:pt idx="771">
                  <c:v>4.5321660000000007E-2</c:v>
                </c:pt>
                <c:pt idx="772">
                  <c:v>4.5379530000000001E-2</c:v>
                </c:pt>
                <c:pt idx="773">
                  <c:v>4.543740000000001E-2</c:v>
                </c:pt>
                <c:pt idx="774">
                  <c:v>4.5495389999999997E-2</c:v>
                </c:pt>
                <c:pt idx="775">
                  <c:v>4.5553259999999998E-2</c:v>
                </c:pt>
                <c:pt idx="776">
                  <c:v>4.561113E-2</c:v>
                </c:pt>
                <c:pt idx="777">
                  <c:v>4.5669000000000001E-2</c:v>
                </c:pt>
                <c:pt idx="778">
                  <c:v>4.572687000000001E-2</c:v>
                </c:pt>
                <c:pt idx="779">
                  <c:v>4.5784859999999997E-2</c:v>
                </c:pt>
                <c:pt idx="780">
                  <c:v>4.5842609999999999E-2</c:v>
                </c:pt>
                <c:pt idx="781">
                  <c:v>4.5900600000000007E-2</c:v>
                </c:pt>
                <c:pt idx="782">
                  <c:v>4.5958470000000008E-2</c:v>
                </c:pt>
                <c:pt idx="783">
                  <c:v>4.6016450000000007E-2</c:v>
                </c:pt>
                <c:pt idx="784">
                  <c:v>4.6074319999999995E-2</c:v>
                </c:pt>
                <c:pt idx="785">
                  <c:v>4.6132189999999997E-2</c:v>
                </c:pt>
                <c:pt idx="786">
                  <c:v>4.6189949999999994E-2</c:v>
                </c:pt>
                <c:pt idx="787">
                  <c:v>4.6247819999999995E-2</c:v>
                </c:pt>
                <c:pt idx="788">
                  <c:v>4.6305800000000001E-2</c:v>
                </c:pt>
                <c:pt idx="789">
                  <c:v>4.6363790000000009E-2</c:v>
                </c:pt>
                <c:pt idx="790">
                  <c:v>4.6421549999999985E-2</c:v>
                </c:pt>
                <c:pt idx="791">
                  <c:v>4.647942E-2</c:v>
                </c:pt>
                <c:pt idx="792">
                  <c:v>4.6537290000000009E-2</c:v>
                </c:pt>
                <c:pt idx="793">
                  <c:v>4.6595039999999997E-2</c:v>
                </c:pt>
                <c:pt idx="794">
                  <c:v>4.6653029999999991E-2</c:v>
                </c:pt>
                <c:pt idx="795">
                  <c:v>4.6710780000000007E-2</c:v>
                </c:pt>
                <c:pt idx="796">
                  <c:v>4.6768540000000004E-2</c:v>
                </c:pt>
                <c:pt idx="797">
                  <c:v>4.6826409999999999E-2</c:v>
                </c:pt>
                <c:pt idx="798">
                  <c:v>4.6884280000000007E-2</c:v>
                </c:pt>
                <c:pt idx="799">
                  <c:v>4.6942149999999995E-2</c:v>
                </c:pt>
                <c:pt idx="800">
                  <c:v>4.7000130000000008E-2</c:v>
                </c:pt>
                <c:pt idx="801">
                  <c:v>4.7058000000000003E-2</c:v>
                </c:pt>
                <c:pt idx="802">
                  <c:v>4.711611000000001E-2</c:v>
                </c:pt>
                <c:pt idx="803">
                  <c:v>4.7173399999999997E-2</c:v>
                </c:pt>
                <c:pt idx="804">
                  <c:v>4.7231500000000003E-2</c:v>
                </c:pt>
                <c:pt idx="805">
                  <c:v>4.728936999999999E-2</c:v>
                </c:pt>
                <c:pt idx="806">
                  <c:v>4.7347240000000006E-2</c:v>
                </c:pt>
                <c:pt idx="807">
                  <c:v>4.740511E-2</c:v>
                </c:pt>
                <c:pt idx="808">
                  <c:v>4.7463100000000008E-2</c:v>
                </c:pt>
                <c:pt idx="809">
                  <c:v>4.752108E-2</c:v>
                </c:pt>
                <c:pt idx="810">
                  <c:v>4.7578950000000002E-2</c:v>
                </c:pt>
                <c:pt idx="811">
                  <c:v>4.763682000000001E-2</c:v>
                </c:pt>
                <c:pt idx="812">
                  <c:v>4.7694690000000005E-2</c:v>
                </c:pt>
                <c:pt idx="813">
                  <c:v>4.7752220000000005E-2</c:v>
                </c:pt>
                <c:pt idx="814">
                  <c:v>4.7810090000000013E-2</c:v>
                </c:pt>
                <c:pt idx="815">
                  <c:v>4.7868069999999999E-2</c:v>
                </c:pt>
                <c:pt idx="816">
                  <c:v>4.7926059999999999E-2</c:v>
                </c:pt>
                <c:pt idx="817">
                  <c:v>4.798405E-2</c:v>
                </c:pt>
                <c:pt idx="818">
                  <c:v>4.8041920000000002E-2</c:v>
                </c:pt>
                <c:pt idx="819">
                  <c:v>4.809979000000001E-2</c:v>
                </c:pt>
                <c:pt idx="820">
                  <c:v>4.8157659999999998E-2</c:v>
                </c:pt>
                <c:pt idx="821">
                  <c:v>4.8215179999999996E-2</c:v>
                </c:pt>
                <c:pt idx="822">
                  <c:v>4.8273049999999984E-2</c:v>
                </c:pt>
                <c:pt idx="823">
                  <c:v>4.8330919999999999E-2</c:v>
                </c:pt>
                <c:pt idx="824">
                  <c:v>4.8388910000000007E-2</c:v>
                </c:pt>
                <c:pt idx="825">
                  <c:v>4.8446780000000009E-2</c:v>
                </c:pt>
                <c:pt idx="826">
                  <c:v>4.8504650000000003E-2</c:v>
                </c:pt>
                <c:pt idx="827">
                  <c:v>4.8562519999999998E-2</c:v>
                </c:pt>
                <c:pt idx="828">
                  <c:v>4.8620620000000003E-2</c:v>
                </c:pt>
                <c:pt idx="829">
                  <c:v>4.8678139999999988E-2</c:v>
                </c:pt>
                <c:pt idx="830">
                  <c:v>4.873601000000001E-2</c:v>
                </c:pt>
                <c:pt idx="831">
                  <c:v>4.8793880000000005E-2</c:v>
                </c:pt>
                <c:pt idx="832">
                  <c:v>4.8851749999999992E-2</c:v>
                </c:pt>
                <c:pt idx="833">
                  <c:v>4.8909739999999993E-2</c:v>
                </c:pt>
                <c:pt idx="834">
                  <c:v>4.8967610000000009E-2</c:v>
                </c:pt>
                <c:pt idx="835">
                  <c:v>4.902548000000001E-2</c:v>
                </c:pt>
                <c:pt idx="836">
                  <c:v>4.9083470000000004E-2</c:v>
                </c:pt>
                <c:pt idx="837">
                  <c:v>4.9141339999999992E-2</c:v>
                </c:pt>
                <c:pt idx="838">
                  <c:v>4.9198859999999997E-2</c:v>
                </c:pt>
                <c:pt idx="839">
                  <c:v>4.9256620000000015E-2</c:v>
                </c:pt>
                <c:pt idx="840">
                  <c:v>4.9314600000000021E-2</c:v>
                </c:pt>
                <c:pt idx="841">
                  <c:v>4.9372360000000004E-2</c:v>
                </c:pt>
                <c:pt idx="842">
                  <c:v>4.9430230000000006E-2</c:v>
                </c:pt>
                <c:pt idx="843">
                  <c:v>4.9488100000000007E-2</c:v>
                </c:pt>
                <c:pt idx="844">
                  <c:v>4.9545970000000002E-2</c:v>
                </c:pt>
                <c:pt idx="845">
                  <c:v>4.9603840000000003E-2</c:v>
                </c:pt>
                <c:pt idx="846">
                  <c:v>4.9661709999999998E-2</c:v>
                </c:pt>
                <c:pt idx="847">
                  <c:v>4.9719690000000011E-2</c:v>
                </c:pt>
                <c:pt idx="848">
                  <c:v>4.9777680000000005E-2</c:v>
                </c:pt>
                <c:pt idx="849">
                  <c:v>4.9835549999999999E-2</c:v>
                </c:pt>
                <c:pt idx="850">
                  <c:v>4.9893650000000012E-2</c:v>
                </c:pt>
                <c:pt idx="851">
                  <c:v>4.9951519999999999E-2</c:v>
                </c:pt>
                <c:pt idx="852">
                  <c:v>5.0009390000000001E-2</c:v>
                </c:pt>
                <c:pt idx="853">
                  <c:v>5.0067260000000009E-2</c:v>
                </c:pt>
                <c:pt idx="854">
                  <c:v>5.012512999999999E-2</c:v>
                </c:pt>
                <c:pt idx="855">
                  <c:v>5.0182540000000005E-2</c:v>
                </c:pt>
                <c:pt idx="856">
                  <c:v>5.0240529999999992E-2</c:v>
                </c:pt>
                <c:pt idx="857">
                  <c:v>5.0298400000000007E-2</c:v>
                </c:pt>
                <c:pt idx="858">
                  <c:v>5.0356270000000015E-2</c:v>
                </c:pt>
                <c:pt idx="859">
                  <c:v>5.0414140000000003E-2</c:v>
                </c:pt>
                <c:pt idx="860">
                  <c:v>5.0472009999999998E-2</c:v>
                </c:pt>
                <c:pt idx="861">
                  <c:v>5.0529879999999985E-2</c:v>
                </c:pt>
                <c:pt idx="862">
                  <c:v>5.0587750000000001E-2</c:v>
                </c:pt>
                <c:pt idx="863">
                  <c:v>5.0645969999999985E-2</c:v>
                </c:pt>
                <c:pt idx="864">
                  <c:v>5.070384E-2</c:v>
                </c:pt>
                <c:pt idx="865">
                  <c:v>5.0761710000000008E-2</c:v>
                </c:pt>
                <c:pt idx="866">
                  <c:v>5.081958000000001E-2</c:v>
                </c:pt>
                <c:pt idx="867">
                  <c:v>5.0877449999999998E-2</c:v>
                </c:pt>
                <c:pt idx="868">
                  <c:v>5.0935430000000004E-2</c:v>
                </c:pt>
                <c:pt idx="869">
                  <c:v>5.0993190000000008E-2</c:v>
                </c:pt>
                <c:pt idx="870">
                  <c:v>5.1051179999999995E-2</c:v>
                </c:pt>
                <c:pt idx="871">
                  <c:v>5.1108470000000003E-2</c:v>
                </c:pt>
                <c:pt idx="872">
                  <c:v>5.1166450000000009E-2</c:v>
                </c:pt>
                <c:pt idx="873">
                  <c:v>5.1224439999999996E-2</c:v>
                </c:pt>
                <c:pt idx="874">
                  <c:v>5.1282429999999997E-2</c:v>
                </c:pt>
                <c:pt idx="875">
                  <c:v>5.1340299999999998E-2</c:v>
                </c:pt>
                <c:pt idx="876">
                  <c:v>5.1398170000000007E-2</c:v>
                </c:pt>
                <c:pt idx="877">
                  <c:v>5.1456149999999992E-2</c:v>
                </c:pt>
                <c:pt idx="878">
                  <c:v>5.1514020000000008E-2</c:v>
                </c:pt>
                <c:pt idx="879">
                  <c:v>5.1571889999999995E-2</c:v>
                </c:pt>
                <c:pt idx="880">
                  <c:v>5.1629759999999983E-2</c:v>
                </c:pt>
                <c:pt idx="881">
                  <c:v>5.1687289999999997E-2</c:v>
                </c:pt>
                <c:pt idx="882">
                  <c:v>5.1745159999999985E-2</c:v>
                </c:pt>
                <c:pt idx="883">
                  <c:v>5.1803139999999998E-2</c:v>
                </c:pt>
                <c:pt idx="884">
                  <c:v>5.1861009999999992E-2</c:v>
                </c:pt>
                <c:pt idx="885">
                  <c:v>5.1918880000000001E-2</c:v>
                </c:pt>
                <c:pt idx="886">
                  <c:v>5.1976750000000002E-2</c:v>
                </c:pt>
                <c:pt idx="887">
                  <c:v>5.2034620000000004E-2</c:v>
                </c:pt>
                <c:pt idx="888">
                  <c:v>5.2092490000000012E-2</c:v>
                </c:pt>
                <c:pt idx="889">
                  <c:v>5.2150130000000003E-2</c:v>
                </c:pt>
                <c:pt idx="890">
                  <c:v>5.220811999999999E-2</c:v>
                </c:pt>
                <c:pt idx="891">
                  <c:v>5.2265989999999998E-2</c:v>
                </c:pt>
                <c:pt idx="892">
                  <c:v>5.2323860000000007E-2</c:v>
                </c:pt>
                <c:pt idx="893">
                  <c:v>5.2381730000000015E-2</c:v>
                </c:pt>
                <c:pt idx="894">
                  <c:v>5.2439720000000009E-2</c:v>
                </c:pt>
                <c:pt idx="895">
                  <c:v>5.2497590000000004E-2</c:v>
                </c:pt>
                <c:pt idx="896">
                  <c:v>5.2555459999999998E-2</c:v>
                </c:pt>
                <c:pt idx="897">
                  <c:v>5.2613330000000014E-2</c:v>
                </c:pt>
                <c:pt idx="898">
                  <c:v>5.2671429999999998E-2</c:v>
                </c:pt>
                <c:pt idx="899">
                  <c:v>5.2786710000000014E-2</c:v>
                </c:pt>
                <c:pt idx="900">
                  <c:v>5.2844580000000002E-2</c:v>
                </c:pt>
                <c:pt idx="901">
                  <c:v>5.2902450000000004E-2</c:v>
                </c:pt>
                <c:pt idx="902">
                  <c:v>5.2960430000000017E-2</c:v>
                </c:pt>
                <c:pt idx="903">
                  <c:v>5.3018300000000004E-2</c:v>
                </c:pt>
                <c:pt idx="904">
                  <c:v>5.3076060000000001E-2</c:v>
                </c:pt>
                <c:pt idx="905">
                  <c:v>5.3134050000000002E-2</c:v>
                </c:pt>
                <c:pt idx="906">
                  <c:v>5.3192259999999998E-2</c:v>
                </c:pt>
                <c:pt idx="907">
                  <c:v>5.3250020000000002E-2</c:v>
                </c:pt>
                <c:pt idx="908">
                  <c:v>5.3307889999999997E-2</c:v>
                </c:pt>
                <c:pt idx="909">
                  <c:v>5.3365759999999998E-2</c:v>
                </c:pt>
                <c:pt idx="910">
                  <c:v>5.3423630000000014E-2</c:v>
                </c:pt>
                <c:pt idx="911">
                  <c:v>5.3481500000000001E-2</c:v>
                </c:pt>
                <c:pt idx="912">
                  <c:v>5.3538910000000002E-2</c:v>
                </c:pt>
                <c:pt idx="913">
                  <c:v>5.3597010000000007E-2</c:v>
                </c:pt>
                <c:pt idx="914">
                  <c:v>5.3654879999999995E-2</c:v>
                </c:pt>
                <c:pt idx="915">
                  <c:v>5.3712630000000011E-2</c:v>
                </c:pt>
                <c:pt idx="916">
                  <c:v>5.3770500000000006E-2</c:v>
                </c:pt>
                <c:pt idx="917">
                  <c:v>5.382837E-2</c:v>
                </c:pt>
                <c:pt idx="918">
                  <c:v>5.3886240000000009E-2</c:v>
                </c:pt>
                <c:pt idx="919">
                  <c:v>5.3944119999999991E-2</c:v>
                </c:pt>
                <c:pt idx="920">
                  <c:v>5.4001990000000014E-2</c:v>
                </c:pt>
                <c:pt idx="921">
                  <c:v>5.4059969999999999E-2</c:v>
                </c:pt>
                <c:pt idx="922">
                  <c:v>5.4118070000000004E-2</c:v>
                </c:pt>
                <c:pt idx="923">
                  <c:v>5.4175939999999999E-2</c:v>
                </c:pt>
                <c:pt idx="924">
                  <c:v>5.4233810000000007E-2</c:v>
                </c:pt>
                <c:pt idx="925">
                  <c:v>5.4291680000000016E-2</c:v>
                </c:pt>
                <c:pt idx="926">
                  <c:v>5.4349550000000003E-2</c:v>
                </c:pt>
                <c:pt idx="927">
                  <c:v>5.440743000000002E-2</c:v>
                </c:pt>
                <c:pt idx="928">
                  <c:v>5.4465300000000008E-2</c:v>
                </c:pt>
                <c:pt idx="929">
                  <c:v>5.4523170000000003E-2</c:v>
                </c:pt>
                <c:pt idx="930">
                  <c:v>5.4581040000000004E-2</c:v>
                </c:pt>
                <c:pt idx="931">
                  <c:v>5.4638560000000003E-2</c:v>
                </c:pt>
                <c:pt idx="932">
                  <c:v>5.4696430000000011E-2</c:v>
                </c:pt>
                <c:pt idx="933">
                  <c:v>5.4754300000000006E-2</c:v>
                </c:pt>
                <c:pt idx="934">
                  <c:v>5.4812170000000014E-2</c:v>
                </c:pt>
                <c:pt idx="935">
                  <c:v>5.4870160000000001E-2</c:v>
                </c:pt>
                <c:pt idx="936">
                  <c:v>5.4928260000000007E-2</c:v>
                </c:pt>
                <c:pt idx="937">
                  <c:v>5.4986130000000015E-2</c:v>
                </c:pt>
                <c:pt idx="938">
                  <c:v>5.5044000000000003E-2</c:v>
                </c:pt>
                <c:pt idx="939">
                  <c:v>5.510186999999999E-2</c:v>
                </c:pt>
                <c:pt idx="940">
                  <c:v>5.5159279999999991E-2</c:v>
                </c:pt>
                <c:pt idx="941">
                  <c:v>5.521715E-2</c:v>
                </c:pt>
                <c:pt idx="942">
                  <c:v>5.5275020000000001E-2</c:v>
                </c:pt>
                <c:pt idx="943">
                  <c:v>5.5332890000000017E-2</c:v>
                </c:pt>
                <c:pt idx="944">
                  <c:v>5.5390870000000009E-2</c:v>
                </c:pt>
                <c:pt idx="945">
                  <c:v>5.5448739999999996E-2</c:v>
                </c:pt>
                <c:pt idx="946">
                  <c:v>5.5506620000000013E-2</c:v>
                </c:pt>
                <c:pt idx="947">
                  <c:v>5.5564599999999999E-2</c:v>
                </c:pt>
                <c:pt idx="948">
                  <c:v>5.5622700000000004E-2</c:v>
                </c:pt>
                <c:pt idx="949">
                  <c:v>5.5680569999999992E-2</c:v>
                </c:pt>
                <c:pt idx="950">
                  <c:v>5.5737980000000006E-2</c:v>
                </c:pt>
                <c:pt idx="951">
                  <c:v>5.5795850000000001E-2</c:v>
                </c:pt>
                <c:pt idx="952">
                  <c:v>5.5853840000000002E-2</c:v>
                </c:pt>
                <c:pt idx="953">
                  <c:v>5.591171000000001E-2</c:v>
                </c:pt>
                <c:pt idx="954">
                  <c:v>5.5969579999999998E-2</c:v>
                </c:pt>
                <c:pt idx="955">
                  <c:v>5.602755999999999E-2</c:v>
                </c:pt>
                <c:pt idx="956">
                  <c:v>5.6085429999999999E-2</c:v>
                </c:pt>
                <c:pt idx="957">
                  <c:v>5.6143299999999993E-2</c:v>
                </c:pt>
                <c:pt idx="958">
                  <c:v>5.6201290000000001E-2</c:v>
                </c:pt>
                <c:pt idx="959">
                  <c:v>5.6259159999999989E-2</c:v>
                </c:pt>
                <c:pt idx="960">
                  <c:v>5.6317150000000003E-2</c:v>
                </c:pt>
                <c:pt idx="961">
                  <c:v>5.6374549999999995E-2</c:v>
                </c:pt>
                <c:pt idx="962">
                  <c:v>5.6432430000000006E-2</c:v>
                </c:pt>
                <c:pt idx="963">
                  <c:v>5.6490300000000007E-2</c:v>
                </c:pt>
                <c:pt idx="964">
                  <c:v>5.6548169999999995E-2</c:v>
                </c:pt>
                <c:pt idx="965">
                  <c:v>5.6606149999999994E-2</c:v>
                </c:pt>
                <c:pt idx="966">
                  <c:v>5.6664020000000002E-2</c:v>
                </c:pt>
                <c:pt idx="967">
                  <c:v>5.672188999999999E-2</c:v>
                </c:pt>
                <c:pt idx="968">
                  <c:v>5.6779879999999991E-2</c:v>
                </c:pt>
                <c:pt idx="969">
                  <c:v>5.6837869999999992E-2</c:v>
                </c:pt>
                <c:pt idx="970">
                  <c:v>5.689574E-2</c:v>
                </c:pt>
                <c:pt idx="971">
                  <c:v>5.6953259999999992E-2</c:v>
                </c:pt>
                <c:pt idx="972">
                  <c:v>5.7011710000000014E-2</c:v>
                </c:pt>
                <c:pt idx="973">
                  <c:v>5.7069120000000008E-2</c:v>
                </c:pt>
                <c:pt idx="974">
                  <c:v>5.7127219999999999E-2</c:v>
                </c:pt>
                <c:pt idx="975">
                  <c:v>5.7185199999999999E-2</c:v>
                </c:pt>
                <c:pt idx="976">
                  <c:v>5.7242490000000007E-2</c:v>
                </c:pt>
                <c:pt idx="977">
                  <c:v>5.730037000000001E-2</c:v>
                </c:pt>
                <c:pt idx="978">
                  <c:v>5.7358350000000002E-2</c:v>
                </c:pt>
                <c:pt idx="979">
                  <c:v>5.741634000000001E-2</c:v>
                </c:pt>
                <c:pt idx="980">
                  <c:v>5.7474209999999998E-2</c:v>
                </c:pt>
                <c:pt idx="981">
                  <c:v>5.7532190000000004E-2</c:v>
                </c:pt>
                <c:pt idx="982">
                  <c:v>5.7590179999999998E-2</c:v>
                </c:pt>
                <c:pt idx="983">
                  <c:v>5.7648169999999985E-2</c:v>
                </c:pt>
                <c:pt idx="984">
                  <c:v>5.7705920000000015E-2</c:v>
                </c:pt>
                <c:pt idx="985">
                  <c:v>5.7763910000000016E-2</c:v>
                </c:pt>
                <c:pt idx="986">
                  <c:v>5.7821890000000008E-2</c:v>
                </c:pt>
                <c:pt idx="987">
                  <c:v>5.7879760000000002E-2</c:v>
                </c:pt>
                <c:pt idx="988">
                  <c:v>5.7937630000000011E-2</c:v>
                </c:pt>
                <c:pt idx="989">
                  <c:v>5.7995500000000005E-2</c:v>
                </c:pt>
                <c:pt idx="990">
                  <c:v>5.8053370000000007E-2</c:v>
                </c:pt>
                <c:pt idx="991">
                  <c:v>5.8110900000000007E-2</c:v>
                </c:pt>
                <c:pt idx="992">
                  <c:v>5.8168879999999992E-2</c:v>
                </c:pt>
                <c:pt idx="993">
                  <c:v>5.8226750000000001E-2</c:v>
                </c:pt>
                <c:pt idx="994">
                  <c:v>5.8284620000000009E-2</c:v>
                </c:pt>
                <c:pt idx="995">
                  <c:v>5.8342490000000004E-2</c:v>
                </c:pt>
                <c:pt idx="996">
                  <c:v>5.8400940000000005E-2</c:v>
                </c:pt>
                <c:pt idx="997">
                  <c:v>5.8458240000000002E-2</c:v>
                </c:pt>
                <c:pt idx="998">
                  <c:v>5.8514950000000003E-2</c:v>
                </c:pt>
                <c:pt idx="999">
                  <c:v>5.8574090000000002E-2</c:v>
                </c:pt>
                <c:pt idx="1000">
                  <c:v>5.8632540000000004E-2</c:v>
                </c:pt>
                <c:pt idx="1001">
                  <c:v>5.8689949999999991E-2</c:v>
                </c:pt>
                <c:pt idx="1002">
                  <c:v>5.8747819999999992E-2</c:v>
                </c:pt>
                <c:pt idx="1003">
                  <c:v>5.8805690000000008E-2</c:v>
                </c:pt>
                <c:pt idx="1004">
                  <c:v>5.8863560000000009E-2</c:v>
                </c:pt>
                <c:pt idx="1005">
                  <c:v>5.892084999999999E-2</c:v>
                </c:pt>
                <c:pt idx="1006">
                  <c:v>5.8979299999999991E-2</c:v>
                </c:pt>
                <c:pt idx="1007">
                  <c:v>5.9036710000000006E-2</c:v>
                </c:pt>
                <c:pt idx="1008">
                  <c:v>5.9094580000000015E-2</c:v>
                </c:pt>
                <c:pt idx="1009">
                  <c:v>5.9153030000000016E-2</c:v>
                </c:pt>
                <c:pt idx="1010">
                  <c:v>5.9211010000000008E-2</c:v>
                </c:pt>
                <c:pt idx="1011">
                  <c:v>5.9268300000000003E-2</c:v>
                </c:pt>
                <c:pt idx="1012">
                  <c:v>5.9326290000000011E-2</c:v>
                </c:pt>
                <c:pt idx="1013">
                  <c:v>5.9384159999999998E-2</c:v>
                </c:pt>
                <c:pt idx="1014">
                  <c:v>5.9442030000000014E-2</c:v>
                </c:pt>
                <c:pt idx="1015">
                  <c:v>5.9499900000000015E-2</c:v>
                </c:pt>
                <c:pt idx="1016">
                  <c:v>5.955777000000001E-2</c:v>
                </c:pt>
                <c:pt idx="1017">
                  <c:v>5.9615640000000004E-2</c:v>
                </c:pt>
                <c:pt idx="1018">
                  <c:v>5.9673630000000005E-2</c:v>
                </c:pt>
                <c:pt idx="1019">
                  <c:v>5.9731620000000013E-2</c:v>
                </c:pt>
                <c:pt idx="1020">
                  <c:v>5.9787980000000011E-2</c:v>
                </c:pt>
                <c:pt idx="1021">
                  <c:v>5.9847119999999997E-2</c:v>
                </c:pt>
                <c:pt idx="1022">
                  <c:v>5.9904990000000005E-2</c:v>
                </c:pt>
                <c:pt idx="1023">
                  <c:v>5.9962870000000015E-2</c:v>
                </c:pt>
                <c:pt idx="1024">
                  <c:v>6.0021310000000001E-2</c:v>
                </c:pt>
                <c:pt idx="1025">
                  <c:v>6.0078260000000001E-2</c:v>
                </c:pt>
                <c:pt idx="1026">
                  <c:v>6.013613000000001E-2</c:v>
                </c:pt>
                <c:pt idx="1027">
                  <c:v>6.0191680000000004E-2</c:v>
                </c:pt>
                <c:pt idx="1028">
                  <c:v>6.0250709999999992E-2</c:v>
                </c:pt>
                <c:pt idx="1029">
                  <c:v>6.030986E-2</c:v>
                </c:pt>
                <c:pt idx="1030">
                  <c:v>6.0367840000000006E-2</c:v>
                </c:pt>
                <c:pt idx="1031">
                  <c:v>6.0425710000000001E-2</c:v>
                </c:pt>
                <c:pt idx="1032">
                  <c:v>6.0484160000000002E-2</c:v>
                </c:pt>
                <c:pt idx="1033">
                  <c:v>6.054122E-2</c:v>
                </c:pt>
                <c:pt idx="1034">
                  <c:v>6.0599090000000008E-2</c:v>
                </c:pt>
                <c:pt idx="1035">
                  <c:v>6.065696000000001E-2</c:v>
                </c:pt>
                <c:pt idx="1036">
                  <c:v>6.0714830000000004E-2</c:v>
                </c:pt>
                <c:pt idx="1037">
                  <c:v>6.0773280000000006E-2</c:v>
                </c:pt>
                <c:pt idx="1038">
                  <c:v>6.0830570000000007E-2</c:v>
                </c:pt>
                <c:pt idx="1039">
                  <c:v>6.0889020000000009E-2</c:v>
                </c:pt>
                <c:pt idx="1040">
                  <c:v>6.0946309999999997E-2</c:v>
                </c:pt>
                <c:pt idx="1041">
                  <c:v>6.1004179999999991E-2</c:v>
                </c:pt>
                <c:pt idx="1042">
                  <c:v>6.1062290000000005E-2</c:v>
                </c:pt>
                <c:pt idx="1043">
                  <c:v>6.111980999999999E-2</c:v>
                </c:pt>
                <c:pt idx="1044">
                  <c:v>6.1177679999999998E-2</c:v>
                </c:pt>
                <c:pt idx="1045">
                  <c:v>6.1235549999999993E-2</c:v>
                </c:pt>
                <c:pt idx="1046">
                  <c:v>6.1293420000000008E-2</c:v>
                </c:pt>
                <c:pt idx="1047">
                  <c:v>6.1351520000000007E-2</c:v>
                </c:pt>
                <c:pt idx="1048">
                  <c:v>6.1409970000000001E-2</c:v>
                </c:pt>
                <c:pt idx="1049">
                  <c:v>6.146726000000001E-2</c:v>
                </c:pt>
                <c:pt idx="1050">
                  <c:v>6.152570999999999E-2</c:v>
                </c:pt>
                <c:pt idx="1051">
                  <c:v>6.1581849999999994E-2</c:v>
                </c:pt>
                <c:pt idx="1052">
                  <c:v>6.1641109999999978E-2</c:v>
                </c:pt>
                <c:pt idx="1053">
                  <c:v>6.1699089999999991E-2</c:v>
                </c:pt>
                <c:pt idx="1054">
                  <c:v>6.1756960000000007E-2</c:v>
                </c:pt>
                <c:pt idx="1055">
                  <c:v>6.1814830000000008E-2</c:v>
                </c:pt>
                <c:pt idx="1056">
                  <c:v>6.1872700000000003E-2</c:v>
                </c:pt>
                <c:pt idx="1057">
                  <c:v>6.1930569999999997E-2</c:v>
                </c:pt>
                <c:pt idx="1058">
                  <c:v>6.1989019999999992E-2</c:v>
                </c:pt>
                <c:pt idx="1059">
                  <c:v>6.2046310000000007E-2</c:v>
                </c:pt>
                <c:pt idx="1060">
                  <c:v>6.2103720000000008E-2</c:v>
                </c:pt>
                <c:pt idx="1061">
                  <c:v>6.216159000000001E-2</c:v>
                </c:pt>
                <c:pt idx="1062">
                  <c:v>6.2219459999999997E-2</c:v>
                </c:pt>
                <c:pt idx="1063">
                  <c:v>6.2277449999999991E-2</c:v>
                </c:pt>
                <c:pt idx="1064">
                  <c:v>6.2335320000000007E-2</c:v>
                </c:pt>
                <c:pt idx="1065">
                  <c:v>6.2393770000000015E-2</c:v>
                </c:pt>
                <c:pt idx="1066">
                  <c:v>6.2451060000000003E-2</c:v>
                </c:pt>
                <c:pt idx="1067">
                  <c:v>6.250812E-2</c:v>
                </c:pt>
                <c:pt idx="1068">
                  <c:v>6.2553369999999997E-2</c:v>
                </c:pt>
                <c:pt idx="1069">
                  <c:v>6.2573630000000019E-2</c:v>
                </c:pt>
                <c:pt idx="1070">
                  <c:v>6.2628610000000001E-2</c:v>
                </c:pt>
                <c:pt idx="1071">
                  <c:v>6.2791220000000009E-2</c:v>
                </c:pt>
                <c:pt idx="1072">
                  <c:v>6.279585E-2</c:v>
                </c:pt>
                <c:pt idx="1073">
                  <c:v>6.2817840000000014E-2</c:v>
                </c:pt>
                <c:pt idx="1074">
                  <c:v>6.2909859999999998E-2</c:v>
                </c:pt>
                <c:pt idx="1075">
                  <c:v>6.2970040000000005E-2</c:v>
                </c:pt>
                <c:pt idx="1076">
                  <c:v>6.303023000000002E-2</c:v>
                </c:pt>
                <c:pt idx="1077">
                  <c:v>6.3081730000000003E-2</c:v>
                </c:pt>
                <c:pt idx="1078">
                  <c:v>6.3144229999999996E-2</c:v>
                </c:pt>
                <c:pt idx="1079">
                  <c:v>6.3203259999999997E-2</c:v>
                </c:pt>
                <c:pt idx="1080">
                  <c:v>6.3255339999999979E-2</c:v>
                </c:pt>
                <c:pt idx="1081">
                  <c:v>6.3319580000000014E-2</c:v>
                </c:pt>
                <c:pt idx="1082">
                  <c:v>6.3376409999999994E-2</c:v>
                </c:pt>
                <c:pt idx="1083">
                  <c:v>6.3433119999999996E-2</c:v>
                </c:pt>
                <c:pt idx="1084">
                  <c:v>6.3493300000000003E-2</c:v>
                </c:pt>
                <c:pt idx="1085">
                  <c:v>6.3544229999999993E-2</c:v>
                </c:pt>
                <c:pt idx="1086">
                  <c:v>6.3608810000000002E-2</c:v>
                </c:pt>
                <c:pt idx="1087">
                  <c:v>6.3666109999999998E-2</c:v>
                </c:pt>
                <c:pt idx="1088">
                  <c:v>6.3720620000000019E-2</c:v>
                </c:pt>
                <c:pt idx="1089">
                  <c:v>6.3782190000000016E-2</c:v>
                </c:pt>
                <c:pt idx="1090">
                  <c:v>6.3831959999999993E-2</c:v>
                </c:pt>
                <c:pt idx="1091">
                  <c:v>6.3896780000000014E-2</c:v>
                </c:pt>
                <c:pt idx="1092">
                  <c:v>6.3950599999999996E-2</c:v>
                </c:pt>
                <c:pt idx="1093">
                  <c:v>6.4013680000000017E-2</c:v>
                </c:pt>
                <c:pt idx="1094">
                  <c:v>6.4071550000000005E-2</c:v>
                </c:pt>
                <c:pt idx="1095">
                  <c:v>6.4126749999999996E-2</c:v>
                </c:pt>
                <c:pt idx="1096">
                  <c:v>6.4184620000000012E-2</c:v>
                </c:pt>
                <c:pt idx="1097">
                  <c:v>6.4244809999999986E-2</c:v>
                </c:pt>
                <c:pt idx="1098">
                  <c:v>6.4302680000000029E-2</c:v>
                </c:pt>
                <c:pt idx="1099">
                  <c:v>6.4357190000000009E-2</c:v>
                </c:pt>
                <c:pt idx="1100">
                  <c:v>6.441738000000001E-2</c:v>
                </c:pt>
                <c:pt idx="1101">
                  <c:v>6.4476410000000012E-2</c:v>
                </c:pt>
                <c:pt idx="1102">
                  <c:v>6.4529649999999994E-2</c:v>
                </c:pt>
                <c:pt idx="1103">
                  <c:v>6.4590990000000015E-2</c:v>
                </c:pt>
                <c:pt idx="1104">
                  <c:v>6.4649440000000002E-2</c:v>
                </c:pt>
                <c:pt idx="1105">
                  <c:v>6.4704420000000012E-2</c:v>
                </c:pt>
                <c:pt idx="1106">
                  <c:v>6.4765870000000017E-2</c:v>
                </c:pt>
                <c:pt idx="1107">
                  <c:v>6.4824440000000011E-2</c:v>
                </c:pt>
                <c:pt idx="1108">
                  <c:v>6.4879419999999993E-2</c:v>
                </c:pt>
                <c:pt idx="1109">
                  <c:v>6.4938440000000014E-2</c:v>
                </c:pt>
                <c:pt idx="1110">
                  <c:v>6.499342000000001E-2</c:v>
                </c:pt>
                <c:pt idx="1111">
                  <c:v>6.5052449999999998E-2</c:v>
                </c:pt>
                <c:pt idx="1112">
                  <c:v>6.5112870000000003E-2</c:v>
                </c:pt>
                <c:pt idx="1113">
                  <c:v>6.5165640000000011E-2</c:v>
                </c:pt>
                <c:pt idx="1114">
                  <c:v>6.5228839999999996E-2</c:v>
                </c:pt>
                <c:pt idx="1115">
                  <c:v>6.5284389999999998E-2</c:v>
                </c:pt>
                <c:pt idx="1116">
                  <c:v>6.5343419999999999E-2</c:v>
                </c:pt>
                <c:pt idx="1117">
                  <c:v>6.5401870000000001E-2</c:v>
                </c:pt>
                <c:pt idx="1118">
                  <c:v>6.5460320000000016E-2</c:v>
                </c:pt>
                <c:pt idx="1119">
                  <c:v>6.5516450000000018E-2</c:v>
                </c:pt>
                <c:pt idx="1120">
                  <c:v>6.5574900000000005E-2</c:v>
                </c:pt>
                <c:pt idx="1121">
                  <c:v>6.5632309999999999E-2</c:v>
                </c:pt>
                <c:pt idx="1122">
                  <c:v>6.5690760000000001E-2</c:v>
                </c:pt>
                <c:pt idx="1123">
                  <c:v>6.5750370000000002E-2</c:v>
                </c:pt>
                <c:pt idx="1124">
                  <c:v>6.5807660000000018E-2</c:v>
                </c:pt>
                <c:pt idx="1125">
                  <c:v>6.5865530000000019E-2</c:v>
                </c:pt>
                <c:pt idx="1126">
                  <c:v>6.5922819999999993E-2</c:v>
                </c:pt>
                <c:pt idx="1127">
                  <c:v>6.5980690000000008E-2</c:v>
                </c:pt>
                <c:pt idx="1128">
                  <c:v>6.6037979999999996E-2</c:v>
                </c:pt>
                <c:pt idx="1129">
                  <c:v>6.6095849999999984E-2</c:v>
                </c:pt>
                <c:pt idx="1130">
                  <c:v>6.6154530000000003E-2</c:v>
                </c:pt>
                <c:pt idx="1131">
                  <c:v>6.6212400000000018E-2</c:v>
                </c:pt>
                <c:pt idx="1132">
                  <c:v>6.6270270000000006E-2</c:v>
                </c:pt>
                <c:pt idx="1133">
                  <c:v>6.6323510000000002E-2</c:v>
                </c:pt>
                <c:pt idx="1134">
                  <c:v>6.6386130000000015E-2</c:v>
                </c:pt>
                <c:pt idx="1135">
                  <c:v>6.6439949999999998E-2</c:v>
                </c:pt>
                <c:pt idx="1136">
                  <c:v>6.6498979999999999E-2</c:v>
                </c:pt>
                <c:pt idx="1137">
                  <c:v>6.6559279999999998E-2</c:v>
                </c:pt>
                <c:pt idx="1138">
                  <c:v>6.6617839999999998E-2</c:v>
                </c:pt>
                <c:pt idx="1139">
                  <c:v>6.6642149999999983E-2</c:v>
                </c:pt>
                <c:pt idx="1140">
                  <c:v>6.6728949999999995E-2</c:v>
                </c:pt>
                <c:pt idx="1141">
                  <c:v>6.6789719999999997E-2</c:v>
                </c:pt>
                <c:pt idx="1142">
                  <c:v>6.6850019999999996E-2</c:v>
                </c:pt>
                <c:pt idx="1143">
                  <c:v>6.6902799999999998E-2</c:v>
                </c:pt>
                <c:pt idx="1144">
                  <c:v>6.6964720000000019E-2</c:v>
                </c:pt>
                <c:pt idx="1145">
                  <c:v>6.7018190000000019E-2</c:v>
                </c:pt>
                <c:pt idx="1146">
                  <c:v>6.708080000000001E-2</c:v>
                </c:pt>
                <c:pt idx="1147">
                  <c:v>6.713868000000002E-2</c:v>
                </c:pt>
                <c:pt idx="1148">
                  <c:v>6.7196549999999994E-2</c:v>
                </c:pt>
                <c:pt idx="1149">
                  <c:v>6.7250939999999995E-2</c:v>
                </c:pt>
                <c:pt idx="1150">
                  <c:v>6.7312520000000015E-2</c:v>
                </c:pt>
                <c:pt idx="1151">
                  <c:v>6.7370390000000016E-2</c:v>
                </c:pt>
                <c:pt idx="1152">
                  <c:v>6.742641000000002E-2</c:v>
                </c:pt>
                <c:pt idx="1153">
                  <c:v>6.7485320000000001E-2</c:v>
                </c:pt>
                <c:pt idx="1154">
                  <c:v>6.7543649999999997E-2</c:v>
                </c:pt>
                <c:pt idx="1155">
                  <c:v>6.7600370000000007E-2</c:v>
                </c:pt>
                <c:pt idx="1156">
                  <c:v>6.765533999999998E-2</c:v>
                </c:pt>
                <c:pt idx="1157">
                  <c:v>6.7715990000000018E-2</c:v>
                </c:pt>
                <c:pt idx="1158">
                  <c:v>6.7773740000000013E-2</c:v>
                </c:pt>
                <c:pt idx="1159">
                  <c:v>6.7832770000000014E-2</c:v>
                </c:pt>
                <c:pt idx="1160">
                  <c:v>6.7888560000000014E-2</c:v>
                </c:pt>
                <c:pt idx="1161">
                  <c:v>6.7946199999999998E-2</c:v>
                </c:pt>
                <c:pt idx="1162">
                  <c:v>6.8007189999999995E-2</c:v>
                </c:pt>
                <c:pt idx="1163">
                  <c:v>6.8060549999999997E-2</c:v>
                </c:pt>
                <c:pt idx="1164">
                  <c:v>6.8119929999999995E-2</c:v>
                </c:pt>
                <c:pt idx="1165">
                  <c:v>6.8180110000000002E-2</c:v>
                </c:pt>
                <c:pt idx="1166">
                  <c:v>6.8235550000000006E-2</c:v>
                </c:pt>
                <c:pt idx="1167">
                  <c:v>6.8295389999999997E-2</c:v>
                </c:pt>
                <c:pt idx="1168">
                  <c:v>6.8349789999999994E-2</c:v>
                </c:pt>
                <c:pt idx="1169">
                  <c:v>6.8409970000000001E-2</c:v>
                </c:pt>
                <c:pt idx="1170">
                  <c:v>6.8468769999999998E-2</c:v>
                </c:pt>
                <c:pt idx="1171">
                  <c:v>6.8521659999999998E-2</c:v>
                </c:pt>
                <c:pt idx="1172">
                  <c:v>6.8585320000000005E-2</c:v>
                </c:pt>
                <c:pt idx="1173">
                  <c:v>6.8640870000000007E-2</c:v>
                </c:pt>
                <c:pt idx="1174">
                  <c:v>6.8700600000000014E-2</c:v>
                </c:pt>
                <c:pt idx="1175">
                  <c:v>6.8755570000000002E-2</c:v>
                </c:pt>
                <c:pt idx="1176">
                  <c:v>6.881530000000001E-2</c:v>
                </c:pt>
                <c:pt idx="1177">
                  <c:v>6.8874320000000003E-2</c:v>
                </c:pt>
                <c:pt idx="1178">
                  <c:v>6.8931149999999983E-2</c:v>
                </c:pt>
                <c:pt idx="1179">
                  <c:v>6.8990759999999998E-2</c:v>
                </c:pt>
                <c:pt idx="1180">
                  <c:v>6.9048739999999997E-2</c:v>
                </c:pt>
                <c:pt idx="1181">
                  <c:v>6.9106730000000033E-2</c:v>
                </c:pt>
                <c:pt idx="1182">
                  <c:v>6.9162870000000015E-2</c:v>
                </c:pt>
                <c:pt idx="1183">
                  <c:v>6.9220740000000003E-2</c:v>
                </c:pt>
                <c:pt idx="1184">
                  <c:v>6.9275130000000004E-2</c:v>
                </c:pt>
                <c:pt idx="1185">
                  <c:v>6.9337050000000011E-2</c:v>
                </c:pt>
                <c:pt idx="1186">
                  <c:v>6.9395500000000013E-2</c:v>
                </c:pt>
                <c:pt idx="1187">
                  <c:v>6.9444809999999996E-2</c:v>
                </c:pt>
                <c:pt idx="1188">
                  <c:v>6.9503369999999995E-2</c:v>
                </c:pt>
                <c:pt idx="1189">
                  <c:v>6.9569460000000014E-2</c:v>
                </c:pt>
                <c:pt idx="1190">
                  <c:v>6.9626750000000001E-2</c:v>
                </c:pt>
                <c:pt idx="1191">
                  <c:v>6.9684510000000019E-2</c:v>
                </c:pt>
                <c:pt idx="1192">
                  <c:v>6.9742490000000018E-2</c:v>
                </c:pt>
                <c:pt idx="1193">
                  <c:v>6.980094000000002E-2</c:v>
                </c:pt>
                <c:pt idx="1194">
                  <c:v>6.9858240000000002E-2</c:v>
                </c:pt>
                <c:pt idx="1195">
                  <c:v>6.9916220000000015E-2</c:v>
                </c:pt>
                <c:pt idx="1196">
                  <c:v>6.9970039999999997E-2</c:v>
                </c:pt>
                <c:pt idx="1197">
                  <c:v>7.0031960000000004E-2</c:v>
                </c:pt>
                <c:pt idx="1198">
                  <c:v>7.0089949999999998E-2</c:v>
                </c:pt>
                <c:pt idx="1199">
                  <c:v>7.014318999999998E-2</c:v>
                </c:pt>
                <c:pt idx="1200">
                  <c:v>7.0202329999999993E-2</c:v>
                </c:pt>
                <c:pt idx="1201">
                  <c:v>7.026379000000002E-2</c:v>
                </c:pt>
                <c:pt idx="1202">
                  <c:v>7.031009000000002E-2</c:v>
                </c:pt>
                <c:pt idx="1203">
                  <c:v>7.0379070000000002E-2</c:v>
                </c:pt>
                <c:pt idx="1204">
                  <c:v>7.0434049999999998E-2</c:v>
                </c:pt>
                <c:pt idx="1205">
                  <c:v>7.049134E-2</c:v>
                </c:pt>
                <c:pt idx="1206">
                  <c:v>7.0553370000000004E-2</c:v>
                </c:pt>
                <c:pt idx="1207">
                  <c:v>7.0606040000000009E-2</c:v>
                </c:pt>
                <c:pt idx="1208">
                  <c:v>7.0663909999999996E-2</c:v>
                </c:pt>
                <c:pt idx="1209">
                  <c:v>7.0723049999999996E-2</c:v>
                </c:pt>
                <c:pt idx="1210">
                  <c:v>7.0783810000000016E-2</c:v>
                </c:pt>
                <c:pt idx="1211">
                  <c:v>7.0842260000000004E-2</c:v>
                </c:pt>
                <c:pt idx="1212">
                  <c:v>7.089955000000002E-2</c:v>
                </c:pt>
                <c:pt idx="1213">
                  <c:v>7.0957999999999993E-2</c:v>
                </c:pt>
                <c:pt idx="1214">
                  <c:v>7.1015869999999995E-2</c:v>
                </c:pt>
                <c:pt idx="1215">
                  <c:v>7.1073739999999996E-2</c:v>
                </c:pt>
                <c:pt idx="1216">
                  <c:v>7.11315E-2</c:v>
                </c:pt>
                <c:pt idx="1217">
                  <c:v>7.1189489999999994E-2</c:v>
                </c:pt>
                <c:pt idx="1218">
                  <c:v>7.1247469999999979E-2</c:v>
                </c:pt>
                <c:pt idx="1219">
                  <c:v>7.1305339999999995E-2</c:v>
                </c:pt>
                <c:pt idx="1220">
                  <c:v>7.136379000000001E-2</c:v>
                </c:pt>
                <c:pt idx="1221">
                  <c:v>7.1421200000000004E-2</c:v>
                </c:pt>
                <c:pt idx="1222">
                  <c:v>7.1478949999999986E-2</c:v>
                </c:pt>
                <c:pt idx="1223">
                  <c:v>7.1536939999999993E-2</c:v>
                </c:pt>
                <c:pt idx="1224">
                  <c:v>7.1594350000000001E-2</c:v>
                </c:pt>
                <c:pt idx="1225">
                  <c:v>7.165291E-2</c:v>
                </c:pt>
                <c:pt idx="1226">
                  <c:v>7.1710200000000016E-2</c:v>
                </c:pt>
                <c:pt idx="1227">
                  <c:v>7.1768189999999996E-2</c:v>
                </c:pt>
                <c:pt idx="1228">
                  <c:v>7.1826180000000003E-2</c:v>
                </c:pt>
                <c:pt idx="1229">
                  <c:v>7.1883929999999999E-2</c:v>
                </c:pt>
                <c:pt idx="1230">
                  <c:v>7.194122E-2</c:v>
                </c:pt>
                <c:pt idx="1231">
                  <c:v>7.1996889999999994E-2</c:v>
                </c:pt>
                <c:pt idx="1232">
                  <c:v>7.2057080000000009E-2</c:v>
                </c:pt>
                <c:pt idx="1233">
                  <c:v>7.2114949999999997E-2</c:v>
                </c:pt>
                <c:pt idx="1234">
                  <c:v>7.2172819999999999E-2</c:v>
                </c:pt>
                <c:pt idx="1235">
                  <c:v>7.223127E-2</c:v>
                </c:pt>
                <c:pt idx="1236">
                  <c:v>7.2286240000000002E-2</c:v>
                </c:pt>
                <c:pt idx="1237">
                  <c:v>7.2346549999999996E-2</c:v>
                </c:pt>
                <c:pt idx="1238">
                  <c:v>7.2403369999999995E-2</c:v>
                </c:pt>
                <c:pt idx="1239">
                  <c:v>7.2461129999999999E-2</c:v>
                </c:pt>
                <c:pt idx="1240">
                  <c:v>7.252016E-2</c:v>
                </c:pt>
                <c:pt idx="1241">
                  <c:v>7.2578610000000016E-2</c:v>
                </c:pt>
                <c:pt idx="1242">
                  <c:v>7.2636010000000015E-2</c:v>
                </c:pt>
                <c:pt idx="1243">
                  <c:v>7.2693880000000016E-2</c:v>
                </c:pt>
                <c:pt idx="1244">
                  <c:v>7.2751750000000004E-2</c:v>
                </c:pt>
                <c:pt idx="1245">
                  <c:v>7.2809739999999998E-2</c:v>
                </c:pt>
                <c:pt idx="1246">
                  <c:v>7.2867030000000013E-2</c:v>
                </c:pt>
                <c:pt idx="1247">
                  <c:v>7.2925599999999993E-2</c:v>
                </c:pt>
                <c:pt idx="1248">
                  <c:v>7.2983470000000009E-2</c:v>
                </c:pt>
                <c:pt idx="1249">
                  <c:v>7.3041339999999996E-2</c:v>
                </c:pt>
                <c:pt idx="1250">
                  <c:v>7.3099209999999998E-2</c:v>
                </c:pt>
                <c:pt idx="1251">
                  <c:v>7.3157079999999999E-2</c:v>
                </c:pt>
                <c:pt idx="1252">
                  <c:v>7.3215059999999998E-2</c:v>
                </c:pt>
                <c:pt idx="1253">
                  <c:v>7.327247000000002E-2</c:v>
                </c:pt>
                <c:pt idx="1254">
                  <c:v>7.3331499999999994E-2</c:v>
                </c:pt>
                <c:pt idx="1255">
                  <c:v>7.3387750000000015E-2</c:v>
                </c:pt>
                <c:pt idx="1256">
                  <c:v>7.3446200000000003E-2</c:v>
                </c:pt>
                <c:pt idx="1257">
                  <c:v>7.3504650000000019E-2</c:v>
                </c:pt>
                <c:pt idx="1258">
                  <c:v>7.3561940000000006E-2</c:v>
                </c:pt>
                <c:pt idx="1259">
                  <c:v>7.362038999999998E-2</c:v>
                </c:pt>
                <c:pt idx="1260">
                  <c:v>7.3676640000000002E-2</c:v>
                </c:pt>
                <c:pt idx="1261">
                  <c:v>7.3735780000000015E-2</c:v>
                </c:pt>
                <c:pt idx="1262">
                  <c:v>7.3792730000000015E-2</c:v>
                </c:pt>
                <c:pt idx="1263">
                  <c:v>7.3851180000000002E-2</c:v>
                </c:pt>
                <c:pt idx="1264">
                  <c:v>7.3909050000000004E-2</c:v>
                </c:pt>
                <c:pt idx="1265">
                  <c:v>7.3967149999999995E-2</c:v>
                </c:pt>
                <c:pt idx="1266">
                  <c:v>7.4024549999999995E-2</c:v>
                </c:pt>
                <c:pt idx="1267">
                  <c:v>7.408300000000001E-2</c:v>
                </c:pt>
                <c:pt idx="1268">
                  <c:v>7.4136940000000012E-2</c:v>
                </c:pt>
                <c:pt idx="1269">
                  <c:v>7.4198510000000009E-2</c:v>
                </c:pt>
                <c:pt idx="1270">
                  <c:v>7.425118E-2</c:v>
                </c:pt>
                <c:pt idx="1271">
                  <c:v>7.4313680000000007E-2</c:v>
                </c:pt>
                <c:pt idx="1272">
                  <c:v>7.437166000000002E-2</c:v>
                </c:pt>
                <c:pt idx="1273">
                  <c:v>7.4429529999999994E-2</c:v>
                </c:pt>
                <c:pt idx="1274">
                  <c:v>7.4487400000000009E-2</c:v>
                </c:pt>
                <c:pt idx="1275">
                  <c:v>7.4544120000000019E-2</c:v>
                </c:pt>
                <c:pt idx="1276">
                  <c:v>7.4603139999999998E-2</c:v>
                </c:pt>
                <c:pt idx="1277">
                  <c:v>7.4657539999999994E-2</c:v>
                </c:pt>
                <c:pt idx="1278">
                  <c:v>7.4718880000000015E-2</c:v>
                </c:pt>
                <c:pt idx="1279">
                  <c:v>7.4772120000000011E-2</c:v>
                </c:pt>
                <c:pt idx="1280">
                  <c:v>7.4834620000000018E-2</c:v>
                </c:pt>
                <c:pt idx="1281">
                  <c:v>7.4893070000000034E-2</c:v>
                </c:pt>
                <c:pt idx="1282">
                  <c:v>7.4950939999999994E-2</c:v>
                </c:pt>
                <c:pt idx="1283">
                  <c:v>7.5008240000000004E-2</c:v>
                </c:pt>
                <c:pt idx="1284">
                  <c:v>7.5061480000000014E-2</c:v>
                </c:pt>
                <c:pt idx="1285">
                  <c:v>7.5123980000000021E-2</c:v>
                </c:pt>
                <c:pt idx="1286">
                  <c:v>7.5176060000000003E-2</c:v>
                </c:pt>
                <c:pt idx="1287">
                  <c:v>7.5238559999999996E-2</c:v>
                </c:pt>
                <c:pt idx="1288">
                  <c:v>7.5297929999999999E-2</c:v>
                </c:pt>
                <c:pt idx="1289">
                  <c:v>7.5352330000000009E-2</c:v>
                </c:pt>
                <c:pt idx="1290">
                  <c:v>7.5413680000000011E-2</c:v>
                </c:pt>
                <c:pt idx="1291">
                  <c:v>7.5472120000000004E-2</c:v>
                </c:pt>
                <c:pt idx="1292">
                  <c:v>7.552826E-2</c:v>
                </c:pt>
                <c:pt idx="1293">
                  <c:v>7.5587290000000015E-2</c:v>
                </c:pt>
                <c:pt idx="1294">
                  <c:v>7.5644810000000007E-2</c:v>
                </c:pt>
                <c:pt idx="1295">
                  <c:v>7.5701870000000004E-2</c:v>
                </c:pt>
                <c:pt idx="1296">
                  <c:v>7.5761010000000018E-2</c:v>
                </c:pt>
                <c:pt idx="1297">
                  <c:v>7.5817260000000011E-2</c:v>
                </c:pt>
                <c:pt idx="1298">
                  <c:v>7.5876289999999999E-2</c:v>
                </c:pt>
                <c:pt idx="1299">
                  <c:v>7.5931849999999995E-2</c:v>
                </c:pt>
                <c:pt idx="1300">
                  <c:v>7.5992030000000016E-2</c:v>
                </c:pt>
                <c:pt idx="1301">
                  <c:v>7.6046429999999998E-2</c:v>
                </c:pt>
                <c:pt idx="1302">
                  <c:v>7.6106499999999994E-2</c:v>
                </c:pt>
                <c:pt idx="1303">
                  <c:v>7.6166220000000021E-2</c:v>
                </c:pt>
                <c:pt idx="1304">
                  <c:v>7.6220039999999989E-2</c:v>
                </c:pt>
                <c:pt idx="1305">
                  <c:v>7.6280920000000002E-2</c:v>
                </c:pt>
                <c:pt idx="1306">
                  <c:v>7.6339370000000004E-2</c:v>
                </c:pt>
                <c:pt idx="1307">
                  <c:v>7.6397820000000019E-2</c:v>
                </c:pt>
                <c:pt idx="1308">
                  <c:v>7.6454990000000014E-2</c:v>
                </c:pt>
                <c:pt idx="1309">
                  <c:v>7.6511239999999994E-2</c:v>
                </c:pt>
                <c:pt idx="1310">
                  <c:v>7.657130999999999E-2</c:v>
                </c:pt>
                <c:pt idx="1311">
                  <c:v>7.6628719999999997E-2</c:v>
                </c:pt>
                <c:pt idx="1312">
                  <c:v>7.6682310000000004E-2</c:v>
                </c:pt>
                <c:pt idx="1313">
                  <c:v>7.6744229999999997E-2</c:v>
                </c:pt>
                <c:pt idx="1314">
                  <c:v>7.6801519999999998E-2</c:v>
                </c:pt>
                <c:pt idx="1315">
                  <c:v>7.686055E-2</c:v>
                </c:pt>
                <c:pt idx="1316">
                  <c:v>7.6914369999999996E-2</c:v>
                </c:pt>
                <c:pt idx="1317">
                  <c:v>7.6976290000000003E-2</c:v>
                </c:pt>
                <c:pt idx="1318">
                  <c:v>7.7033580000000018E-2</c:v>
                </c:pt>
                <c:pt idx="1319">
                  <c:v>7.7092030000000034E-2</c:v>
                </c:pt>
                <c:pt idx="1320">
                  <c:v>7.714931999999998E-2</c:v>
                </c:pt>
                <c:pt idx="1321">
                  <c:v>7.7206040000000004E-2</c:v>
                </c:pt>
                <c:pt idx="1322">
                  <c:v>7.7265760000000003E-2</c:v>
                </c:pt>
                <c:pt idx="1323">
                  <c:v>7.732143000000001E-2</c:v>
                </c:pt>
                <c:pt idx="1324">
                  <c:v>7.7379879999999998E-2</c:v>
                </c:pt>
                <c:pt idx="1325">
                  <c:v>7.7438330000000014E-2</c:v>
                </c:pt>
                <c:pt idx="1326">
                  <c:v>7.7495620000000015E-2</c:v>
                </c:pt>
                <c:pt idx="1327">
                  <c:v>7.755488000000002E-2</c:v>
                </c:pt>
                <c:pt idx="1328">
                  <c:v>7.7612749999999994E-2</c:v>
                </c:pt>
                <c:pt idx="1329">
                  <c:v>7.7670740000000002E-2</c:v>
                </c:pt>
                <c:pt idx="1330">
                  <c:v>7.7728610000000017E-2</c:v>
                </c:pt>
                <c:pt idx="1331">
                  <c:v>7.7783810000000009E-2</c:v>
                </c:pt>
                <c:pt idx="1332">
                  <c:v>7.784481E-2</c:v>
                </c:pt>
                <c:pt idx="1333">
                  <c:v>7.7902100000000016E-2</c:v>
                </c:pt>
                <c:pt idx="1334">
                  <c:v>7.795893000000001E-2</c:v>
                </c:pt>
                <c:pt idx="1335">
                  <c:v>7.8018069999999995E-2</c:v>
                </c:pt>
                <c:pt idx="1336">
                  <c:v>7.8076060000000003E-2</c:v>
                </c:pt>
                <c:pt idx="1337">
                  <c:v>7.8128139999999999E-2</c:v>
                </c:pt>
                <c:pt idx="1338">
                  <c:v>7.819006000000002E-2</c:v>
                </c:pt>
                <c:pt idx="1339">
                  <c:v>7.8247590000000006E-2</c:v>
                </c:pt>
                <c:pt idx="1340">
                  <c:v>7.8306040000000007E-2</c:v>
                </c:pt>
                <c:pt idx="1341">
                  <c:v>7.836460000000002E-2</c:v>
                </c:pt>
                <c:pt idx="1342">
                  <c:v>7.8421779999999996E-2</c:v>
                </c:pt>
                <c:pt idx="1343">
                  <c:v>7.8479759999999996E-2</c:v>
                </c:pt>
                <c:pt idx="1344">
                  <c:v>7.8539369999999997E-2</c:v>
                </c:pt>
                <c:pt idx="1345">
                  <c:v>7.8596660000000013E-2</c:v>
                </c:pt>
                <c:pt idx="1346">
                  <c:v>7.8654650000000007E-2</c:v>
                </c:pt>
                <c:pt idx="1347">
                  <c:v>7.8711710000000018E-2</c:v>
                </c:pt>
                <c:pt idx="1348">
                  <c:v>7.8770160000000006E-2</c:v>
                </c:pt>
                <c:pt idx="1349">
                  <c:v>7.8828029999999993E-2</c:v>
                </c:pt>
                <c:pt idx="1350">
                  <c:v>7.8884740000000009E-2</c:v>
                </c:pt>
                <c:pt idx="1351">
                  <c:v>7.8940410000000003E-2</c:v>
                </c:pt>
                <c:pt idx="1352">
                  <c:v>7.9000600000000018E-2</c:v>
                </c:pt>
                <c:pt idx="1353">
                  <c:v>7.9059620000000011E-2</c:v>
                </c:pt>
                <c:pt idx="1354">
                  <c:v>7.9117030000000033E-2</c:v>
                </c:pt>
                <c:pt idx="1355">
                  <c:v>7.917548000000002E-2</c:v>
                </c:pt>
                <c:pt idx="1356">
                  <c:v>7.9232769999999994E-2</c:v>
                </c:pt>
                <c:pt idx="1357">
                  <c:v>7.9290640000000009E-2</c:v>
                </c:pt>
                <c:pt idx="1358">
                  <c:v>7.934736000000002E-2</c:v>
                </c:pt>
                <c:pt idx="1359">
                  <c:v>7.9406500000000019E-2</c:v>
                </c:pt>
                <c:pt idx="1360">
                  <c:v>7.9464490000000013E-2</c:v>
                </c:pt>
                <c:pt idx="1361">
                  <c:v>7.9522360000000014E-2</c:v>
                </c:pt>
                <c:pt idx="1362">
                  <c:v>7.9576869999999994E-2</c:v>
                </c:pt>
                <c:pt idx="1363">
                  <c:v>7.9637630000000015E-2</c:v>
                </c:pt>
                <c:pt idx="1364">
                  <c:v>7.9694930000000011E-2</c:v>
                </c:pt>
                <c:pt idx="1365">
                  <c:v>7.9753950000000018E-2</c:v>
                </c:pt>
                <c:pt idx="1366">
                  <c:v>7.9812050000000009E-2</c:v>
                </c:pt>
                <c:pt idx="1367">
                  <c:v>7.9869460000000017E-2</c:v>
                </c:pt>
                <c:pt idx="1368">
                  <c:v>7.9927330000000019E-2</c:v>
                </c:pt>
                <c:pt idx="1369">
                  <c:v>7.998578000000002E-2</c:v>
                </c:pt>
                <c:pt idx="1370">
                  <c:v>8.0043070000000022E-2</c:v>
                </c:pt>
                <c:pt idx="1371">
                  <c:v>8.0101520000000009E-2</c:v>
                </c:pt>
                <c:pt idx="1372">
                  <c:v>8.0158810000000025E-2</c:v>
                </c:pt>
                <c:pt idx="1373">
                  <c:v>8.0217610000000009E-2</c:v>
                </c:pt>
                <c:pt idx="1374">
                  <c:v>8.0275480000000024E-2</c:v>
                </c:pt>
                <c:pt idx="1375">
                  <c:v>8.0332770000000012E-2</c:v>
                </c:pt>
                <c:pt idx="1376">
                  <c:v>8.0390060000000027E-2</c:v>
                </c:pt>
                <c:pt idx="1377">
                  <c:v>8.0448050000000007E-2</c:v>
                </c:pt>
                <c:pt idx="1378">
                  <c:v>8.0506500000000036E-2</c:v>
                </c:pt>
                <c:pt idx="1379">
                  <c:v>8.056379000000001E-2</c:v>
                </c:pt>
                <c:pt idx="1380">
                  <c:v>8.0621660000000026E-2</c:v>
                </c:pt>
                <c:pt idx="1381">
                  <c:v>8.0679760000000003E-2</c:v>
                </c:pt>
                <c:pt idx="1382">
                  <c:v>8.0737290000000017E-2</c:v>
                </c:pt>
                <c:pt idx="1383">
                  <c:v>8.0795160000000033E-2</c:v>
                </c:pt>
                <c:pt idx="1384">
                  <c:v>8.0853609999999992E-2</c:v>
                </c:pt>
                <c:pt idx="1385">
                  <c:v>8.0911009999999992E-2</c:v>
                </c:pt>
                <c:pt idx="1386">
                  <c:v>8.0968880000000021E-2</c:v>
                </c:pt>
                <c:pt idx="1387">
                  <c:v>8.1026750000000022E-2</c:v>
                </c:pt>
                <c:pt idx="1388">
                  <c:v>8.1084619999999996E-2</c:v>
                </c:pt>
                <c:pt idx="1389">
                  <c:v>8.1142489999999998E-2</c:v>
                </c:pt>
                <c:pt idx="1390">
                  <c:v>8.1200479999999992E-2</c:v>
                </c:pt>
                <c:pt idx="1391">
                  <c:v>8.1258350000000035E-2</c:v>
                </c:pt>
                <c:pt idx="1392">
                  <c:v>8.1316219999999995E-2</c:v>
                </c:pt>
                <c:pt idx="1393">
                  <c:v>8.1374209999999988E-2</c:v>
                </c:pt>
                <c:pt idx="1394">
                  <c:v>8.1431960000000012E-2</c:v>
                </c:pt>
                <c:pt idx="1395">
                  <c:v>8.1489830000000027E-2</c:v>
                </c:pt>
                <c:pt idx="1396">
                  <c:v>8.1547820000000021E-2</c:v>
                </c:pt>
                <c:pt idx="1397">
                  <c:v>8.1605570000000016E-2</c:v>
                </c:pt>
                <c:pt idx="1398">
                  <c:v>8.1662980000000024E-2</c:v>
                </c:pt>
                <c:pt idx="1399">
                  <c:v>8.1721430000000025E-2</c:v>
                </c:pt>
                <c:pt idx="1400">
                  <c:v>8.1779300000000027E-2</c:v>
                </c:pt>
                <c:pt idx="1401">
                  <c:v>8.1837400000000005E-2</c:v>
                </c:pt>
                <c:pt idx="1402">
                  <c:v>8.1895270000000006E-2</c:v>
                </c:pt>
                <c:pt idx="1403">
                  <c:v>8.1951990000000016E-2</c:v>
                </c:pt>
                <c:pt idx="1404">
                  <c:v>8.2011010000000009E-2</c:v>
                </c:pt>
                <c:pt idx="1405">
                  <c:v>8.2068880000000025E-2</c:v>
                </c:pt>
                <c:pt idx="1406">
                  <c:v>8.2126290000000005E-2</c:v>
                </c:pt>
                <c:pt idx="1407">
                  <c:v>8.2184739999999992E-2</c:v>
                </c:pt>
                <c:pt idx="1408">
                  <c:v>8.2239719999999988E-2</c:v>
                </c:pt>
                <c:pt idx="1409">
                  <c:v>8.2299900000000023E-2</c:v>
                </c:pt>
                <c:pt idx="1410">
                  <c:v>8.2357770000000011E-2</c:v>
                </c:pt>
                <c:pt idx="1411">
                  <c:v>8.2415059999999998E-2</c:v>
                </c:pt>
                <c:pt idx="1412">
                  <c:v>8.2473509999999972E-2</c:v>
                </c:pt>
                <c:pt idx="1413">
                  <c:v>8.2531380000000001E-2</c:v>
                </c:pt>
                <c:pt idx="1414">
                  <c:v>8.2589950000000009E-2</c:v>
                </c:pt>
                <c:pt idx="1415">
                  <c:v>8.2647239999999997E-2</c:v>
                </c:pt>
                <c:pt idx="1416">
                  <c:v>8.2704070000000018E-2</c:v>
                </c:pt>
                <c:pt idx="1417">
                  <c:v>8.2763330000000024E-2</c:v>
                </c:pt>
                <c:pt idx="1418">
                  <c:v>8.2820620000000011E-2</c:v>
                </c:pt>
                <c:pt idx="1419">
                  <c:v>8.2879070000000027E-2</c:v>
                </c:pt>
                <c:pt idx="1420">
                  <c:v>8.2936360000000015E-2</c:v>
                </c:pt>
                <c:pt idx="1421">
                  <c:v>8.2994230000000002E-2</c:v>
                </c:pt>
                <c:pt idx="1422">
                  <c:v>8.3052100000000018E-2</c:v>
                </c:pt>
                <c:pt idx="1423">
                  <c:v>8.3110090000000011E-2</c:v>
                </c:pt>
                <c:pt idx="1424">
                  <c:v>8.3167960000000041E-2</c:v>
                </c:pt>
                <c:pt idx="1425">
                  <c:v>8.3225600000000038E-2</c:v>
                </c:pt>
                <c:pt idx="1426">
                  <c:v>8.3284050000000026E-2</c:v>
                </c:pt>
                <c:pt idx="1427">
                  <c:v>8.3342030000000011E-2</c:v>
                </c:pt>
                <c:pt idx="1428">
                  <c:v>8.3399900000000041E-2</c:v>
                </c:pt>
                <c:pt idx="1429">
                  <c:v>8.3457190000000014E-2</c:v>
                </c:pt>
                <c:pt idx="1430">
                  <c:v>8.3515760000000022E-2</c:v>
                </c:pt>
                <c:pt idx="1431">
                  <c:v>8.3573510000000004E-2</c:v>
                </c:pt>
                <c:pt idx="1432">
                  <c:v>8.3630920000000025E-2</c:v>
                </c:pt>
                <c:pt idx="1433">
                  <c:v>8.3688910000000005E-2</c:v>
                </c:pt>
                <c:pt idx="1434">
                  <c:v>8.3746780000000007E-2</c:v>
                </c:pt>
                <c:pt idx="1435">
                  <c:v>8.3804650000000036E-2</c:v>
                </c:pt>
                <c:pt idx="1436">
                  <c:v>8.3862630000000021E-2</c:v>
                </c:pt>
                <c:pt idx="1437">
                  <c:v>8.3920390000000025E-2</c:v>
                </c:pt>
                <c:pt idx="1438">
                  <c:v>8.3977800000000019E-2</c:v>
                </c:pt>
                <c:pt idx="1439">
                  <c:v>8.4036240000000012E-2</c:v>
                </c:pt>
                <c:pt idx="1440">
                  <c:v>8.4094350000000054E-2</c:v>
                </c:pt>
                <c:pt idx="1441">
                  <c:v>8.4151640000000014E-2</c:v>
                </c:pt>
                <c:pt idx="1442">
                  <c:v>8.4210090000000001E-2</c:v>
                </c:pt>
                <c:pt idx="1443">
                  <c:v>8.4267380000000017E-2</c:v>
                </c:pt>
                <c:pt idx="1444">
                  <c:v>8.4325480000000036E-2</c:v>
                </c:pt>
                <c:pt idx="1445">
                  <c:v>8.438335000000001E-2</c:v>
                </c:pt>
                <c:pt idx="1446">
                  <c:v>8.4441219999999997E-2</c:v>
                </c:pt>
                <c:pt idx="1447">
                  <c:v>8.4499670000000041E-2</c:v>
                </c:pt>
                <c:pt idx="1448">
                  <c:v>8.4556960000000042E-2</c:v>
                </c:pt>
                <c:pt idx="1449">
                  <c:v>8.461437000000005E-2</c:v>
                </c:pt>
                <c:pt idx="1450">
                  <c:v>8.4672820000000024E-2</c:v>
                </c:pt>
                <c:pt idx="1451">
                  <c:v>8.4730110000000025E-2</c:v>
                </c:pt>
                <c:pt idx="1452">
                  <c:v>8.4788209999999989E-2</c:v>
                </c:pt>
                <c:pt idx="1453">
                  <c:v>8.4846660000000018E-2</c:v>
                </c:pt>
                <c:pt idx="1454">
                  <c:v>8.490453000000002E-2</c:v>
                </c:pt>
                <c:pt idx="1455">
                  <c:v>8.4961820000000021E-2</c:v>
                </c:pt>
                <c:pt idx="1456">
                  <c:v>8.5019810000000001E-2</c:v>
                </c:pt>
                <c:pt idx="1457">
                  <c:v>8.5077910000000007E-2</c:v>
                </c:pt>
                <c:pt idx="1458">
                  <c:v>8.5135320000000028E-2</c:v>
                </c:pt>
                <c:pt idx="1459">
                  <c:v>8.5193190000000002E-2</c:v>
                </c:pt>
                <c:pt idx="1460">
                  <c:v>8.5251870000000035E-2</c:v>
                </c:pt>
                <c:pt idx="1461">
                  <c:v>8.5309279999999987E-2</c:v>
                </c:pt>
                <c:pt idx="1462">
                  <c:v>8.5367150000000003E-2</c:v>
                </c:pt>
                <c:pt idx="1463">
                  <c:v>8.5423860000000018E-2</c:v>
                </c:pt>
                <c:pt idx="1464">
                  <c:v>8.5482889999999992E-2</c:v>
                </c:pt>
                <c:pt idx="1465">
                  <c:v>8.5539600000000021E-2</c:v>
                </c:pt>
                <c:pt idx="1466">
                  <c:v>8.559874000000002E-2</c:v>
                </c:pt>
                <c:pt idx="1467">
                  <c:v>8.565627000000002E-2</c:v>
                </c:pt>
                <c:pt idx="1468">
                  <c:v>8.5714140000000022E-2</c:v>
                </c:pt>
                <c:pt idx="1469">
                  <c:v>8.5773170000000024E-2</c:v>
                </c:pt>
                <c:pt idx="1470">
                  <c:v>8.5828720000000011E-2</c:v>
                </c:pt>
                <c:pt idx="1471">
                  <c:v>8.588833000000004E-2</c:v>
                </c:pt>
                <c:pt idx="1472">
                  <c:v>8.5945740000000007E-2</c:v>
                </c:pt>
                <c:pt idx="1473">
                  <c:v>8.6003610000000008E-2</c:v>
                </c:pt>
                <c:pt idx="1474">
                  <c:v>8.6061480000000024E-2</c:v>
                </c:pt>
                <c:pt idx="1475">
                  <c:v>8.6119579999999987E-2</c:v>
                </c:pt>
                <c:pt idx="1476">
                  <c:v>8.6177450000000003E-2</c:v>
                </c:pt>
                <c:pt idx="1477">
                  <c:v>8.6234740000000004E-2</c:v>
                </c:pt>
                <c:pt idx="1478">
                  <c:v>8.6293189999999992E-2</c:v>
                </c:pt>
                <c:pt idx="1479">
                  <c:v>8.6350480000000021E-2</c:v>
                </c:pt>
                <c:pt idx="1480">
                  <c:v>8.6408350000000023E-2</c:v>
                </c:pt>
                <c:pt idx="1481">
                  <c:v>8.6466219999999996E-2</c:v>
                </c:pt>
                <c:pt idx="1482">
                  <c:v>8.6515410000000015E-2</c:v>
                </c:pt>
                <c:pt idx="1483">
                  <c:v>8.6537980000000014E-2</c:v>
                </c:pt>
                <c:pt idx="1484">
                  <c:v>8.6585550000000025E-2</c:v>
                </c:pt>
                <c:pt idx="1485">
                  <c:v>8.6693070000000025E-2</c:v>
                </c:pt>
                <c:pt idx="1486">
                  <c:v>8.6704650000000022E-2</c:v>
                </c:pt>
                <c:pt idx="1487">
                  <c:v>8.6813679999999976E-2</c:v>
                </c:pt>
                <c:pt idx="1488">
                  <c:v>8.6868300000000009E-2</c:v>
                </c:pt>
                <c:pt idx="1489">
                  <c:v>8.6929650000000025E-2</c:v>
                </c:pt>
                <c:pt idx="1490">
                  <c:v>8.6987520000000013E-2</c:v>
                </c:pt>
                <c:pt idx="1491">
                  <c:v>8.7046080000000012E-2</c:v>
                </c:pt>
                <c:pt idx="1492">
                  <c:v>8.7098170000000003E-2</c:v>
                </c:pt>
                <c:pt idx="1493">
                  <c:v>8.7161240000000001E-2</c:v>
                </c:pt>
                <c:pt idx="1494">
                  <c:v>8.7218539999999997E-2</c:v>
                </c:pt>
                <c:pt idx="1495">
                  <c:v>8.7275600000000009E-2</c:v>
                </c:pt>
                <c:pt idx="1496">
                  <c:v>8.733347000000001E-2</c:v>
                </c:pt>
                <c:pt idx="1497">
                  <c:v>8.7392490000000003E-2</c:v>
                </c:pt>
                <c:pt idx="1498">
                  <c:v>8.7445850000000006E-2</c:v>
                </c:pt>
                <c:pt idx="1499">
                  <c:v>8.7506620000000007E-2</c:v>
                </c:pt>
                <c:pt idx="1500">
                  <c:v>8.7565640000000014E-2</c:v>
                </c:pt>
                <c:pt idx="1501">
                  <c:v>8.7618420000000002E-2</c:v>
                </c:pt>
                <c:pt idx="1502">
                  <c:v>8.7681850000000006E-2</c:v>
                </c:pt>
                <c:pt idx="1503">
                  <c:v>8.7739719999999993E-2</c:v>
                </c:pt>
                <c:pt idx="1504">
                  <c:v>8.7797590000000009E-2</c:v>
                </c:pt>
                <c:pt idx="1505">
                  <c:v>8.7853260000000002E-2</c:v>
                </c:pt>
                <c:pt idx="1506">
                  <c:v>8.7913439999999995E-2</c:v>
                </c:pt>
                <c:pt idx="1507">
                  <c:v>8.7971310000000011E-2</c:v>
                </c:pt>
                <c:pt idx="1508">
                  <c:v>8.8025940000000039E-2</c:v>
                </c:pt>
                <c:pt idx="1509">
                  <c:v>8.8084970000000054E-2</c:v>
                </c:pt>
                <c:pt idx="1510">
                  <c:v>8.8144580000000014E-2</c:v>
                </c:pt>
                <c:pt idx="1511">
                  <c:v>8.8200480000000026E-2</c:v>
                </c:pt>
                <c:pt idx="1512">
                  <c:v>8.8260550000000035E-2</c:v>
                </c:pt>
                <c:pt idx="1513">
                  <c:v>8.8317730000000011E-2</c:v>
                </c:pt>
                <c:pt idx="1514">
                  <c:v>8.8375940000000014E-2</c:v>
                </c:pt>
                <c:pt idx="1515">
                  <c:v>8.8430800000000018E-2</c:v>
                </c:pt>
                <c:pt idx="1516">
                  <c:v>8.8490870000000055E-2</c:v>
                </c:pt>
                <c:pt idx="1517">
                  <c:v>8.8549550000000019E-2</c:v>
                </c:pt>
                <c:pt idx="1518">
                  <c:v>8.8606270000000015E-2</c:v>
                </c:pt>
                <c:pt idx="1519">
                  <c:v>8.866530000000003E-2</c:v>
                </c:pt>
                <c:pt idx="1520">
                  <c:v>8.8723740000000023E-2</c:v>
                </c:pt>
                <c:pt idx="1521">
                  <c:v>8.8780460000000019E-2</c:v>
                </c:pt>
                <c:pt idx="1522">
                  <c:v>8.8839140000000011E-2</c:v>
                </c:pt>
                <c:pt idx="1523">
                  <c:v>8.8897010000000054E-2</c:v>
                </c:pt>
                <c:pt idx="1524">
                  <c:v>8.8949090000000008E-2</c:v>
                </c:pt>
                <c:pt idx="1525">
                  <c:v>8.9008930000000014E-2</c:v>
                </c:pt>
                <c:pt idx="1526">
                  <c:v>8.9070850000000035E-2</c:v>
                </c:pt>
                <c:pt idx="1527">
                  <c:v>8.9122930000000017E-2</c:v>
                </c:pt>
                <c:pt idx="1528">
                  <c:v>8.9179650000000027E-2</c:v>
                </c:pt>
                <c:pt idx="1529">
                  <c:v>8.9244580000000004E-2</c:v>
                </c:pt>
                <c:pt idx="1530">
                  <c:v>8.9301870000000005E-2</c:v>
                </c:pt>
                <c:pt idx="1531">
                  <c:v>8.9360320000000021E-2</c:v>
                </c:pt>
                <c:pt idx="1532">
                  <c:v>8.9418189999999995E-2</c:v>
                </c:pt>
                <c:pt idx="1533">
                  <c:v>8.9474900000000024E-2</c:v>
                </c:pt>
                <c:pt idx="1534">
                  <c:v>8.9534050000000032E-2</c:v>
                </c:pt>
                <c:pt idx="1535">
                  <c:v>8.9590180000000019E-2</c:v>
                </c:pt>
                <c:pt idx="1536">
                  <c:v>8.9649320000000018E-2</c:v>
                </c:pt>
                <c:pt idx="1537">
                  <c:v>8.9706730000000026E-2</c:v>
                </c:pt>
                <c:pt idx="1538">
                  <c:v>8.9764600000000028E-2</c:v>
                </c:pt>
                <c:pt idx="1539">
                  <c:v>8.9823050000000015E-2</c:v>
                </c:pt>
                <c:pt idx="1540">
                  <c:v>8.9880920000000003E-2</c:v>
                </c:pt>
                <c:pt idx="1541">
                  <c:v>8.9938209999999991E-2</c:v>
                </c:pt>
                <c:pt idx="1542">
                  <c:v>8.9993880000000026E-2</c:v>
                </c:pt>
                <c:pt idx="1543">
                  <c:v>9.0055230000000014E-2</c:v>
                </c:pt>
                <c:pt idx="1544">
                  <c:v>9.0111360000000015E-2</c:v>
                </c:pt>
                <c:pt idx="1545">
                  <c:v>9.0170620000000007E-2</c:v>
                </c:pt>
                <c:pt idx="1546">
                  <c:v>9.0227910000000022E-2</c:v>
                </c:pt>
                <c:pt idx="1547">
                  <c:v>9.0285900000000002E-2</c:v>
                </c:pt>
                <c:pt idx="1548">
                  <c:v>9.034376999999999E-2</c:v>
                </c:pt>
                <c:pt idx="1549">
                  <c:v>9.0400130000000009E-2</c:v>
                </c:pt>
                <c:pt idx="1550">
                  <c:v>9.0459739999999997E-2</c:v>
                </c:pt>
                <c:pt idx="1551">
                  <c:v>9.051645000000004E-2</c:v>
                </c:pt>
                <c:pt idx="1552">
                  <c:v>9.0575130000000018E-2</c:v>
                </c:pt>
                <c:pt idx="1553">
                  <c:v>9.0633120000000011E-2</c:v>
                </c:pt>
                <c:pt idx="1554">
                  <c:v>9.0689250000000027E-2</c:v>
                </c:pt>
                <c:pt idx="1555">
                  <c:v>9.0748980000000007E-2</c:v>
                </c:pt>
                <c:pt idx="1556">
                  <c:v>9.0806850000000036E-2</c:v>
                </c:pt>
                <c:pt idx="1557">
                  <c:v>9.086356000000001E-2</c:v>
                </c:pt>
                <c:pt idx="1558">
                  <c:v>9.0922010000000025E-2</c:v>
                </c:pt>
                <c:pt idx="1559">
                  <c:v>9.0979880000000041E-2</c:v>
                </c:pt>
                <c:pt idx="1560">
                  <c:v>9.1038440000000012E-2</c:v>
                </c:pt>
                <c:pt idx="1561">
                  <c:v>9.1094930000000018E-2</c:v>
                </c:pt>
                <c:pt idx="1562">
                  <c:v>9.1153950000000025E-2</c:v>
                </c:pt>
                <c:pt idx="1563">
                  <c:v>9.1210779999999977E-2</c:v>
                </c:pt>
                <c:pt idx="1564">
                  <c:v>9.1267380000000023E-2</c:v>
                </c:pt>
                <c:pt idx="1565">
                  <c:v>9.1326410000000025E-2</c:v>
                </c:pt>
                <c:pt idx="1566">
                  <c:v>9.138555000000001E-2</c:v>
                </c:pt>
                <c:pt idx="1567">
                  <c:v>9.1442839999999997E-2</c:v>
                </c:pt>
                <c:pt idx="1568">
                  <c:v>9.1499669999999991E-2</c:v>
                </c:pt>
                <c:pt idx="1569">
                  <c:v>9.1556380000000021E-2</c:v>
                </c:pt>
                <c:pt idx="1570">
                  <c:v>9.1617260000000006E-2</c:v>
                </c:pt>
                <c:pt idx="1571">
                  <c:v>9.1674210000000006E-2</c:v>
                </c:pt>
                <c:pt idx="1572">
                  <c:v>9.1732660000000008E-2</c:v>
                </c:pt>
                <c:pt idx="1573">
                  <c:v>9.1788330000000001E-2</c:v>
                </c:pt>
                <c:pt idx="1574">
                  <c:v>9.1845620000000003E-2</c:v>
                </c:pt>
                <c:pt idx="1575">
                  <c:v>9.1906960000000024E-2</c:v>
                </c:pt>
                <c:pt idx="1576">
                  <c:v>9.1964250000000025E-2</c:v>
                </c:pt>
                <c:pt idx="1577">
                  <c:v>9.2021780000000011E-2</c:v>
                </c:pt>
                <c:pt idx="1578">
                  <c:v>9.2079759999999997E-2</c:v>
                </c:pt>
                <c:pt idx="1579">
                  <c:v>9.2136480000000007E-2</c:v>
                </c:pt>
                <c:pt idx="1580">
                  <c:v>9.2196310000000004E-2</c:v>
                </c:pt>
                <c:pt idx="1581">
                  <c:v>9.2253609999999986E-2</c:v>
                </c:pt>
                <c:pt idx="1582">
                  <c:v>9.2309739999999987E-2</c:v>
                </c:pt>
                <c:pt idx="1583">
                  <c:v>9.2369350000000003E-2</c:v>
                </c:pt>
                <c:pt idx="1584">
                  <c:v>9.2427800000000004E-2</c:v>
                </c:pt>
                <c:pt idx="1585">
                  <c:v>9.2483929999999978E-2</c:v>
                </c:pt>
                <c:pt idx="1586">
                  <c:v>9.2541340000000014E-2</c:v>
                </c:pt>
                <c:pt idx="1587">
                  <c:v>9.2599900000000054E-2</c:v>
                </c:pt>
                <c:pt idx="1588">
                  <c:v>9.2656620000000023E-2</c:v>
                </c:pt>
                <c:pt idx="1589">
                  <c:v>9.2716800000000016E-2</c:v>
                </c:pt>
                <c:pt idx="1590">
                  <c:v>9.2774090000000017E-2</c:v>
                </c:pt>
                <c:pt idx="1591">
                  <c:v>9.2831960000000019E-2</c:v>
                </c:pt>
                <c:pt idx="1592">
                  <c:v>9.2887630000000027E-2</c:v>
                </c:pt>
                <c:pt idx="1593">
                  <c:v>9.2947930000000012E-2</c:v>
                </c:pt>
                <c:pt idx="1594">
                  <c:v>9.300303E-2</c:v>
                </c:pt>
                <c:pt idx="1595">
                  <c:v>9.3062050000000035E-2</c:v>
                </c:pt>
                <c:pt idx="1596">
                  <c:v>9.3118770000000003E-2</c:v>
                </c:pt>
                <c:pt idx="1597">
                  <c:v>9.3178950000000024E-2</c:v>
                </c:pt>
                <c:pt idx="1598">
                  <c:v>9.3236820000000026E-2</c:v>
                </c:pt>
                <c:pt idx="1599">
                  <c:v>9.3293070000000006E-2</c:v>
                </c:pt>
                <c:pt idx="1600">
                  <c:v>9.3352680000000021E-2</c:v>
                </c:pt>
                <c:pt idx="1601">
                  <c:v>9.3407080000000003E-2</c:v>
                </c:pt>
                <c:pt idx="1602">
                  <c:v>9.3469350000000007E-2</c:v>
                </c:pt>
                <c:pt idx="1603">
                  <c:v>9.3524900000000064E-2</c:v>
                </c:pt>
                <c:pt idx="1604">
                  <c:v>9.3583930000000023E-2</c:v>
                </c:pt>
                <c:pt idx="1605">
                  <c:v>9.3642960000000025E-2</c:v>
                </c:pt>
                <c:pt idx="1606">
                  <c:v>9.369990000000003E-2</c:v>
                </c:pt>
                <c:pt idx="1607">
                  <c:v>9.3757660000000034E-2</c:v>
                </c:pt>
                <c:pt idx="1608">
                  <c:v>9.381564000000002E-2</c:v>
                </c:pt>
                <c:pt idx="1609">
                  <c:v>9.3873510000000021E-2</c:v>
                </c:pt>
                <c:pt idx="1610">
                  <c:v>9.3931960000000023E-2</c:v>
                </c:pt>
                <c:pt idx="1611">
                  <c:v>9.3988679999999991E-2</c:v>
                </c:pt>
                <c:pt idx="1612">
                  <c:v>9.4047700000000026E-2</c:v>
                </c:pt>
                <c:pt idx="1613">
                  <c:v>9.410569000000002E-2</c:v>
                </c:pt>
                <c:pt idx="1614">
                  <c:v>9.41631E-2</c:v>
                </c:pt>
                <c:pt idx="1615">
                  <c:v>9.4219810000000001E-2</c:v>
                </c:pt>
                <c:pt idx="1616">
                  <c:v>9.4278840000000017E-2</c:v>
                </c:pt>
                <c:pt idx="1617">
                  <c:v>9.4336240000000016E-2</c:v>
                </c:pt>
                <c:pt idx="1618">
                  <c:v>9.439435000000003E-2</c:v>
                </c:pt>
                <c:pt idx="1619">
                  <c:v>9.4448740000000003E-2</c:v>
                </c:pt>
                <c:pt idx="1620">
                  <c:v>9.4510670000000005E-2</c:v>
                </c:pt>
                <c:pt idx="1621">
                  <c:v>9.4564490000000043E-2</c:v>
                </c:pt>
                <c:pt idx="1622">
                  <c:v>9.4624900000000053E-2</c:v>
                </c:pt>
                <c:pt idx="1623">
                  <c:v>9.4683930000000041E-2</c:v>
                </c:pt>
                <c:pt idx="1624">
                  <c:v>9.4741800000000015E-2</c:v>
                </c:pt>
                <c:pt idx="1625">
                  <c:v>9.4799670000000016E-2</c:v>
                </c:pt>
                <c:pt idx="1626">
                  <c:v>9.4857080000000038E-2</c:v>
                </c:pt>
                <c:pt idx="1627">
                  <c:v>9.4915530000000026E-2</c:v>
                </c:pt>
                <c:pt idx="1628">
                  <c:v>9.4973510000000011E-2</c:v>
                </c:pt>
                <c:pt idx="1629">
                  <c:v>9.503080000000004E-2</c:v>
                </c:pt>
                <c:pt idx="1630">
                  <c:v>9.5089370000000006E-2</c:v>
                </c:pt>
                <c:pt idx="1631">
                  <c:v>9.5146660000000008E-2</c:v>
                </c:pt>
                <c:pt idx="1632">
                  <c:v>9.5204530000000023E-2</c:v>
                </c:pt>
                <c:pt idx="1633">
                  <c:v>9.5262400000000025E-2</c:v>
                </c:pt>
                <c:pt idx="1634">
                  <c:v>9.5320390000000019E-2</c:v>
                </c:pt>
                <c:pt idx="1635">
                  <c:v>9.5378840000000006E-2</c:v>
                </c:pt>
                <c:pt idx="1636">
                  <c:v>9.5436240000000006E-2</c:v>
                </c:pt>
                <c:pt idx="1637">
                  <c:v>9.5493070000000041E-2</c:v>
                </c:pt>
                <c:pt idx="1638">
                  <c:v>9.5551410000000017E-2</c:v>
                </c:pt>
                <c:pt idx="1639">
                  <c:v>9.5606960000000032E-2</c:v>
                </c:pt>
                <c:pt idx="1640">
                  <c:v>9.5667260000000018E-2</c:v>
                </c:pt>
                <c:pt idx="1641">
                  <c:v>9.5725710000000006E-2</c:v>
                </c:pt>
                <c:pt idx="1642">
                  <c:v>9.5783120000000013E-2</c:v>
                </c:pt>
                <c:pt idx="1643">
                  <c:v>9.5841920000000011E-2</c:v>
                </c:pt>
                <c:pt idx="1644">
                  <c:v>9.589863000000004E-2</c:v>
                </c:pt>
                <c:pt idx="1645">
                  <c:v>9.5957080000000014E-2</c:v>
                </c:pt>
                <c:pt idx="1646">
                  <c:v>9.6014950000000016E-2</c:v>
                </c:pt>
                <c:pt idx="1647">
                  <c:v>9.6072820000000003E-2</c:v>
                </c:pt>
                <c:pt idx="1648">
                  <c:v>9.6131269999999991E-2</c:v>
                </c:pt>
                <c:pt idx="1649">
                  <c:v>9.6188560000000006E-2</c:v>
                </c:pt>
                <c:pt idx="1650">
                  <c:v>9.624655E-2</c:v>
                </c:pt>
                <c:pt idx="1651">
                  <c:v>9.6304420000000016E-2</c:v>
                </c:pt>
                <c:pt idx="1652">
                  <c:v>9.6361940000000007E-2</c:v>
                </c:pt>
                <c:pt idx="1653">
                  <c:v>9.6419810000000009E-2</c:v>
                </c:pt>
                <c:pt idx="1654">
                  <c:v>9.6478259999999996E-2</c:v>
                </c:pt>
                <c:pt idx="1655">
                  <c:v>9.6536130000000026E-2</c:v>
                </c:pt>
                <c:pt idx="1656">
                  <c:v>9.6594000000000041E-2</c:v>
                </c:pt>
                <c:pt idx="1657">
                  <c:v>9.6651990000000021E-2</c:v>
                </c:pt>
                <c:pt idx="1658">
                  <c:v>9.6709280000000009E-2</c:v>
                </c:pt>
                <c:pt idx="1659">
                  <c:v>9.6767150000000024E-2</c:v>
                </c:pt>
                <c:pt idx="1660">
                  <c:v>9.6825020000000026E-2</c:v>
                </c:pt>
                <c:pt idx="1661">
                  <c:v>9.6882890000000027E-2</c:v>
                </c:pt>
                <c:pt idx="1662">
                  <c:v>9.6940640000000008E-2</c:v>
                </c:pt>
                <c:pt idx="1663">
                  <c:v>9.6998630000000002E-2</c:v>
                </c:pt>
                <c:pt idx="1664">
                  <c:v>9.7057080000000004E-2</c:v>
                </c:pt>
                <c:pt idx="1665">
                  <c:v>9.7113209999999978E-2</c:v>
                </c:pt>
                <c:pt idx="1666">
                  <c:v>9.7172239999999993E-2</c:v>
                </c:pt>
                <c:pt idx="1667">
                  <c:v>9.7230229999999987E-2</c:v>
                </c:pt>
                <c:pt idx="1668">
                  <c:v>9.7288099999999988E-2</c:v>
                </c:pt>
                <c:pt idx="1669">
                  <c:v>9.7344350000000024E-2</c:v>
                </c:pt>
                <c:pt idx="1670">
                  <c:v>9.7403840000000005E-2</c:v>
                </c:pt>
                <c:pt idx="1671">
                  <c:v>9.7461239999999991E-2</c:v>
                </c:pt>
                <c:pt idx="1672">
                  <c:v>9.7519350000000005E-2</c:v>
                </c:pt>
                <c:pt idx="1673">
                  <c:v>9.7577220000000006E-2</c:v>
                </c:pt>
                <c:pt idx="1674">
                  <c:v>9.7635090000000022E-2</c:v>
                </c:pt>
                <c:pt idx="1675">
                  <c:v>9.7692960000000023E-2</c:v>
                </c:pt>
                <c:pt idx="1676">
                  <c:v>9.7750830000000039E-2</c:v>
                </c:pt>
                <c:pt idx="1677">
                  <c:v>9.7809160000000006E-2</c:v>
                </c:pt>
                <c:pt idx="1678">
                  <c:v>9.7866450000000035E-2</c:v>
                </c:pt>
                <c:pt idx="1679">
                  <c:v>9.7925130000000041E-2</c:v>
                </c:pt>
                <c:pt idx="1680">
                  <c:v>9.7983239999999999E-2</c:v>
                </c:pt>
                <c:pt idx="1681">
                  <c:v>9.8040990000000022E-2</c:v>
                </c:pt>
                <c:pt idx="1682">
                  <c:v>9.809666000000003E-2</c:v>
                </c:pt>
                <c:pt idx="1683">
                  <c:v>9.8156270000000018E-2</c:v>
                </c:pt>
                <c:pt idx="1684">
                  <c:v>9.8212980000000005E-2</c:v>
                </c:pt>
                <c:pt idx="1685">
                  <c:v>9.8272009999999993E-2</c:v>
                </c:pt>
                <c:pt idx="1686">
                  <c:v>9.832999000000002E-2</c:v>
                </c:pt>
                <c:pt idx="1687">
                  <c:v>9.838798E-2</c:v>
                </c:pt>
                <c:pt idx="1688">
                  <c:v>9.8445270000000001E-2</c:v>
                </c:pt>
                <c:pt idx="1689">
                  <c:v>9.8503140000000017E-2</c:v>
                </c:pt>
                <c:pt idx="1690">
                  <c:v>9.8561130000000038E-2</c:v>
                </c:pt>
                <c:pt idx="1691">
                  <c:v>9.8617730000000001E-2</c:v>
                </c:pt>
                <c:pt idx="1692">
                  <c:v>9.8676870000000028E-2</c:v>
                </c:pt>
                <c:pt idx="1693">
                  <c:v>9.8734740000000029E-2</c:v>
                </c:pt>
                <c:pt idx="1694">
                  <c:v>9.8792150000000037E-2</c:v>
                </c:pt>
                <c:pt idx="1695">
                  <c:v>9.8848280000000011E-2</c:v>
                </c:pt>
                <c:pt idx="1696">
                  <c:v>9.890847000000004E-2</c:v>
                </c:pt>
                <c:pt idx="1697">
                  <c:v>9.8966340000000041E-2</c:v>
                </c:pt>
                <c:pt idx="1698">
                  <c:v>9.9022590000000021E-2</c:v>
                </c:pt>
                <c:pt idx="1699">
                  <c:v>9.9082310000000007E-2</c:v>
                </c:pt>
                <c:pt idx="1700">
                  <c:v>9.9140180000000022E-2</c:v>
                </c:pt>
                <c:pt idx="1701">
                  <c:v>9.9197470000000038E-2</c:v>
                </c:pt>
                <c:pt idx="1702">
                  <c:v>9.9255340000000039E-2</c:v>
                </c:pt>
                <c:pt idx="1703">
                  <c:v>9.9314370000000055E-2</c:v>
                </c:pt>
                <c:pt idx="1704">
                  <c:v>9.93705E-2</c:v>
                </c:pt>
                <c:pt idx="1705">
                  <c:v>9.9428030000000001E-2</c:v>
                </c:pt>
                <c:pt idx="1706">
                  <c:v>9.948659E-2</c:v>
                </c:pt>
                <c:pt idx="1707">
                  <c:v>9.9545160000000021E-2</c:v>
                </c:pt>
                <c:pt idx="1708">
                  <c:v>9.9602910000000003E-2</c:v>
                </c:pt>
                <c:pt idx="1709">
                  <c:v>9.9660200000000018E-2</c:v>
                </c:pt>
                <c:pt idx="1710">
                  <c:v>9.9718770000000026E-2</c:v>
                </c:pt>
                <c:pt idx="1711">
                  <c:v>9.9776640000000014E-2</c:v>
                </c:pt>
                <c:pt idx="1712">
                  <c:v>9.9834510000000015E-2</c:v>
                </c:pt>
                <c:pt idx="1713">
                  <c:v>9.9891220000000017E-2</c:v>
                </c:pt>
                <c:pt idx="1714">
                  <c:v>9.9950600000000014E-2</c:v>
                </c:pt>
                <c:pt idx="1715">
                  <c:v>0.10000777000000001</c:v>
                </c:pt>
                <c:pt idx="1716">
                  <c:v>0.10006576000000002</c:v>
                </c:pt>
                <c:pt idx="1717">
                  <c:v>0.10012363000000003</c:v>
                </c:pt>
                <c:pt idx="1718">
                  <c:v>0.10018092000000002</c:v>
                </c:pt>
                <c:pt idx="1719">
                  <c:v>0.10023891</c:v>
                </c:pt>
                <c:pt idx="1720">
                  <c:v>0.10029724000000002</c:v>
                </c:pt>
                <c:pt idx="1721">
                  <c:v>0.10035534</c:v>
                </c:pt>
                <c:pt idx="1722">
                  <c:v>0.10041275000000001</c:v>
                </c:pt>
                <c:pt idx="1723">
                  <c:v>0.10047062000000001</c:v>
                </c:pt>
                <c:pt idx="1724">
                  <c:v>0.10052849</c:v>
                </c:pt>
                <c:pt idx="1725">
                  <c:v>0.10058636</c:v>
                </c:pt>
                <c:pt idx="1726">
                  <c:v>0.10064423000000002</c:v>
                </c:pt>
                <c:pt idx="1727">
                  <c:v>0.10070210000000002</c:v>
                </c:pt>
                <c:pt idx="1728">
                  <c:v>0.10076009000000001</c:v>
                </c:pt>
                <c:pt idx="1729">
                  <c:v>0.10081807</c:v>
                </c:pt>
                <c:pt idx="1730">
                  <c:v>0.10087560000000001</c:v>
                </c:pt>
                <c:pt idx="1731">
                  <c:v>0.10093347000000001</c:v>
                </c:pt>
                <c:pt idx="1732">
                  <c:v>0.10099145000000001</c:v>
                </c:pt>
                <c:pt idx="1733">
                  <c:v>0.10104701000000001</c:v>
                </c:pt>
                <c:pt idx="1734">
                  <c:v>0.10110371999999999</c:v>
                </c:pt>
                <c:pt idx="1735">
                  <c:v>0.10116506000000001</c:v>
                </c:pt>
                <c:pt idx="1736">
                  <c:v>0.10122293000000002</c:v>
                </c:pt>
                <c:pt idx="1737">
                  <c:v>0.10128115000000001</c:v>
                </c:pt>
                <c:pt idx="1738">
                  <c:v>0.10133913999999998</c:v>
                </c:pt>
                <c:pt idx="1739">
                  <c:v>0.10139655000000002</c:v>
                </c:pt>
                <c:pt idx="1740">
                  <c:v>0.10145418</c:v>
                </c:pt>
                <c:pt idx="1741">
                  <c:v>0.10151217000000001</c:v>
                </c:pt>
                <c:pt idx="1742">
                  <c:v>0.10157074000000003</c:v>
                </c:pt>
                <c:pt idx="1743">
                  <c:v>0.10162814000000003</c:v>
                </c:pt>
                <c:pt idx="1744">
                  <c:v>0.10168600999999999</c:v>
                </c:pt>
                <c:pt idx="1745">
                  <c:v>0.10174329999999999</c:v>
                </c:pt>
                <c:pt idx="1746">
                  <c:v>0.10180175000000001</c:v>
                </c:pt>
                <c:pt idx="1747">
                  <c:v>0.10185962</c:v>
                </c:pt>
                <c:pt idx="1748">
                  <c:v>0.10191761000000001</c:v>
                </c:pt>
                <c:pt idx="1749">
                  <c:v>0.10197547999999999</c:v>
                </c:pt>
                <c:pt idx="1750">
                  <c:v>0.10203276999999999</c:v>
                </c:pt>
                <c:pt idx="1751">
                  <c:v>0.10209122000000002</c:v>
                </c:pt>
                <c:pt idx="1752">
                  <c:v>0.10214851</c:v>
                </c:pt>
                <c:pt idx="1753">
                  <c:v>0.10220650000000003</c:v>
                </c:pt>
                <c:pt idx="1754">
                  <c:v>0.10226436999999999</c:v>
                </c:pt>
                <c:pt idx="1755">
                  <c:v>0.10232223999999999</c:v>
                </c:pt>
                <c:pt idx="1756">
                  <c:v>0.10238034</c:v>
                </c:pt>
                <c:pt idx="1757">
                  <c:v>0.10243821</c:v>
                </c:pt>
                <c:pt idx="1758">
                  <c:v>0.10249608000000002</c:v>
                </c:pt>
                <c:pt idx="1759">
                  <c:v>0.1025528</c:v>
                </c:pt>
                <c:pt idx="1760">
                  <c:v>0.10261182000000002</c:v>
                </c:pt>
                <c:pt idx="1761">
                  <c:v>0.10266968999999999</c:v>
                </c:pt>
                <c:pt idx="1762">
                  <c:v>0.10272756000000001</c:v>
                </c:pt>
                <c:pt idx="1763">
                  <c:v>0.10278555000000002</c:v>
                </c:pt>
                <c:pt idx="1764">
                  <c:v>0.10284306999999998</c:v>
                </c:pt>
                <c:pt idx="1765">
                  <c:v>0.10290094000000001</c:v>
                </c:pt>
                <c:pt idx="1766">
                  <c:v>0.10295880999999998</c:v>
                </c:pt>
                <c:pt idx="1767">
                  <c:v>0.10301668000000001</c:v>
                </c:pt>
                <c:pt idx="1768">
                  <c:v>0.10307466999999999</c:v>
                </c:pt>
                <c:pt idx="1769">
                  <c:v>0.10313266000000001</c:v>
                </c:pt>
                <c:pt idx="1770">
                  <c:v>0.10319053000000002</c:v>
                </c:pt>
                <c:pt idx="1771">
                  <c:v>0.1032484</c:v>
                </c:pt>
                <c:pt idx="1772">
                  <c:v>0.10330627000000003</c:v>
                </c:pt>
                <c:pt idx="1773">
                  <c:v>0.10336368000000001</c:v>
                </c:pt>
                <c:pt idx="1774">
                  <c:v>0.10342155000000001</c:v>
                </c:pt>
                <c:pt idx="1775">
                  <c:v>0.10347953</c:v>
                </c:pt>
                <c:pt idx="1776">
                  <c:v>0.10353751999999998</c:v>
                </c:pt>
                <c:pt idx="1777">
                  <c:v>0.10359549999999999</c:v>
                </c:pt>
                <c:pt idx="1778">
                  <c:v>0.10365336999999998</c:v>
                </c:pt>
                <c:pt idx="1779">
                  <c:v>0.10371124000000002</c:v>
                </c:pt>
                <c:pt idx="1780">
                  <c:v>0.10376912000000003</c:v>
                </c:pt>
                <c:pt idx="1781">
                  <c:v>0.10382698999999999</c:v>
                </c:pt>
                <c:pt idx="1782">
                  <c:v>0.10388486</c:v>
                </c:pt>
                <c:pt idx="1783">
                  <c:v>0.10394273000000001</c:v>
                </c:pt>
                <c:pt idx="1784">
                  <c:v>0.10400060000000001</c:v>
                </c:pt>
                <c:pt idx="1785">
                  <c:v>0.10405812</c:v>
                </c:pt>
                <c:pt idx="1786">
                  <c:v>0.10411599000000002</c:v>
                </c:pt>
                <c:pt idx="1787">
                  <c:v>0.10417398000000001</c:v>
                </c:pt>
                <c:pt idx="1788">
                  <c:v>0.10423185000000001</c:v>
                </c:pt>
                <c:pt idx="1789">
                  <c:v>0.10428995000000002</c:v>
                </c:pt>
                <c:pt idx="1790">
                  <c:v>0.10440569000000001</c:v>
                </c:pt>
                <c:pt idx="1791">
                  <c:v>0.10446368000000002</c:v>
                </c:pt>
                <c:pt idx="1792">
                  <c:v>0.10452155000000002</c:v>
                </c:pt>
                <c:pt idx="1793">
                  <c:v>0.10457942000000002</c:v>
                </c:pt>
                <c:pt idx="1794">
                  <c:v>0.10463728999999999</c:v>
                </c:pt>
                <c:pt idx="1795">
                  <c:v>0.10469516000000002</c:v>
                </c:pt>
                <c:pt idx="1796">
                  <c:v>0.10475303000000001</c:v>
                </c:pt>
                <c:pt idx="1797">
                  <c:v>0.10481043</c:v>
                </c:pt>
                <c:pt idx="1798">
                  <c:v>0.1048683</c:v>
                </c:pt>
                <c:pt idx="1799">
                  <c:v>0.10492629000000003</c:v>
                </c:pt>
                <c:pt idx="1800">
                  <c:v>0.10498405000000001</c:v>
                </c:pt>
                <c:pt idx="1801">
                  <c:v>0.10504202999999999</c:v>
                </c:pt>
                <c:pt idx="1802">
                  <c:v>0.10509990000000001</c:v>
                </c:pt>
                <c:pt idx="1803">
                  <c:v>0.10515777000000001</c:v>
                </c:pt>
                <c:pt idx="1804">
                  <c:v>0.10521564000000003</c:v>
                </c:pt>
                <c:pt idx="1805">
                  <c:v>0.10527374000000003</c:v>
                </c:pt>
                <c:pt idx="1806">
                  <c:v>0.10533115000000001</c:v>
                </c:pt>
                <c:pt idx="1807">
                  <c:v>0.10538902</c:v>
                </c:pt>
                <c:pt idx="1808">
                  <c:v>0.10544689</c:v>
                </c:pt>
                <c:pt idx="1809">
                  <c:v>0.10550488000000001</c:v>
                </c:pt>
                <c:pt idx="1810">
                  <c:v>0.10556275000000002</c:v>
                </c:pt>
                <c:pt idx="1811">
                  <c:v>0.10562062000000003</c:v>
                </c:pt>
                <c:pt idx="1812">
                  <c:v>0.10567849</c:v>
                </c:pt>
                <c:pt idx="1813">
                  <c:v>0.10573636000000002</c:v>
                </c:pt>
                <c:pt idx="1814">
                  <c:v>0.10579446000000003</c:v>
                </c:pt>
                <c:pt idx="1815">
                  <c:v>0.10585232999999998</c:v>
                </c:pt>
                <c:pt idx="1816">
                  <c:v>0.10591009</c:v>
                </c:pt>
                <c:pt idx="1817">
                  <c:v>0.10596819</c:v>
                </c:pt>
                <c:pt idx="1818">
                  <c:v>0.10602606000000003</c:v>
                </c:pt>
                <c:pt idx="1819">
                  <c:v>0.10608347000000001</c:v>
                </c:pt>
                <c:pt idx="1820">
                  <c:v>0.10614134000000001</c:v>
                </c:pt>
                <c:pt idx="1821">
                  <c:v>0.10619932000000001</c:v>
                </c:pt>
                <c:pt idx="1822">
                  <c:v>0.10625719</c:v>
                </c:pt>
                <c:pt idx="1823">
                  <c:v>0.10631506</c:v>
                </c:pt>
                <c:pt idx="1824">
                  <c:v>0.10637293</c:v>
                </c:pt>
                <c:pt idx="1825">
                  <c:v>0.10643092000000001</c:v>
                </c:pt>
                <c:pt idx="1826">
                  <c:v>0.10648879</c:v>
                </c:pt>
                <c:pt idx="1827">
                  <c:v>0.10654666000000002</c:v>
                </c:pt>
                <c:pt idx="1828">
                  <c:v>0.10660465000000002</c:v>
                </c:pt>
                <c:pt idx="1829">
                  <c:v>0.10666263000000001</c:v>
                </c:pt>
                <c:pt idx="1830">
                  <c:v>0.10672050000000002</c:v>
                </c:pt>
                <c:pt idx="1831">
                  <c:v>0.10677803000000001</c:v>
                </c:pt>
                <c:pt idx="1832">
                  <c:v>0.10683601000000001</c:v>
                </c:pt>
                <c:pt idx="1833">
                  <c:v>0.10689388000000001</c:v>
                </c:pt>
                <c:pt idx="1834">
                  <c:v>0.10695175000000001</c:v>
                </c:pt>
                <c:pt idx="1835">
                  <c:v>0.10700974000000003</c:v>
                </c:pt>
                <c:pt idx="1836">
                  <c:v>0.10706760999999999</c:v>
                </c:pt>
                <c:pt idx="1837">
                  <c:v>0.10712537000000003</c:v>
                </c:pt>
                <c:pt idx="1838">
                  <c:v>0.10718347000000002</c:v>
                </c:pt>
                <c:pt idx="1839">
                  <c:v>0.10724134000000002</c:v>
                </c:pt>
                <c:pt idx="1840">
                  <c:v>0.10729874000000003</c:v>
                </c:pt>
                <c:pt idx="1841">
                  <c:v>0.10735662000000001</c:v>
                </c:pt>
                <c:pt idx="1842">
                  <c:v>0.10741449</c:v>
                </c:pt>
                <c:pt idx="1843">
                  <c:v>0.10747236</c:v>
                </c:pt>
                <c:pt idx="1844">
                  <c:v>0.10753023000000002</c:v>
                </c:pt>
                <c:pt idx="1845">
                  <c:v>0.10758810000000002</c:v>
                </c:pt>
                <c:pt idx="1846">
                  <c:v>0.10764608000000003</c:v>
                </c:pt>
                <c:pt idx="1847">
                  <c:v>0.10770395000000003</c:v>
                </c:pt>
                <c:pt idx="1848">
                  <c:v>0.10776194000000003</c:v>
                </c:pt>
                <c:pt idx="1849">
                  <c:v>0.10781980999999999</c:v>
                </c:pt>
                <c:pt idx="1850">
                  <c:v>0.10787768</c:v>
                </c:pt>
                <c:pt idx="1851">
                  <c:v>0.10793555000000003</c:v>
                </c:pt>
                <c:pt idx="1852">
                  <c:v>0.10799342000000003</c:v>
                </c:pt>
                <c:pt idx="1853">
                  <c:v>0.10805128999999999</c:v>
                </c:pt>
                <c:pt idx="1854">
                  <c:v>0.10810928000000002</c:v>
                </c:pt>
                <c:pt idx="1855">
                  <c:v>0.10816715000000002</c:v>
                </c:pt>
                <c:pt idx="1856">
                  <c:v>0.10822467000000004</c:v>
                </c:pt>
                <c:pt idx="1857">
                  <c:v>0.10828254000000002</c:v>
                </c:pt>
                <c:pt idx="1858">
                  <c:v>0.10834041</c:v>
                </c:pt>
                <c:pt idx="1859">
                  <c:v>0.10839828000000001</c:v>
                </c:pt>
                <c:pt idx="1860">
                  <c:v>0.10845615000000002</c:v>
                </c:pt>
                <c:pt idx="1861">
                  <c:v>0.10851402000000002</c:v>
                </c:pt>
                <c:pt idx="1862">
                  <c:v>0.10857189</c:v>
                </c:pt>
                <c:pt idx="1863">
                  <c:v>0.10862988000000001</c:v>
                </c:pt>
                <c:pt idx="1864">
                  <c:v>0.10868798</c:v>
                </c:pt>
                <c:pt idx="1865">
                  <c:v>0.10874597000000003</c:v>
                </c:pt>
                <c:pt idx="1866">
                  <c:v>0.10880337000000001</c:v>
                </c:pt>
                <c:pt idx="1867">
                  <c:v>0.10886124000000003</c:v>
                </c:pt>
                <c:pt idx="1868">
                  <c:v>0.10891911999999998</c:v>
                </c:pt>
                <c:pt idx="1869">
                  <c:v>0.10897709999999998</c:v>
                </c:pt>
                <c:pt idx="1870">
                  <c:v>0.10903486000000001</c:v>
                </c:pt>
                <c:pt idx="1871">
                  <c:v>0.10909273000000003</c:v>
                </c:pt>
                <c:pt idx="1872">
                  <c:v>0.10915094000000002</c:v>
                </c:pt>
                <c:pt idx="1873">
                  <c:v>0.10920870000000003</c:v>
                </c:pt>
                <c:pt idx="1874">
                  <c:v>0.10926657000000001</c:v>
                </c:pt>
                <c:pt idx="1875">
                  <c:v>0.10932455000000003</c:v>
                </c:pt>
                <c:pt idx="1876">
                  <c:v>0.10938243</c:v>
                </c:pt>
                <c:pt idx="1877">
                  <c:v>0.1094403</c:v>
                </c:pt>
                <c:pt idx="1878">
                  <c:v>0.10949828000000002</c:v>
                </c:pt>
                <c:pt idx="1879">
                  <c:v>0.10955569000000001</c:v>
                </c:pt>
                <c:pt idx="1880">
                  <c:v>0.10961344000000003</c:v>
                </c:pt>
                <c:pt idx="1881">
                  <c:v>0.10967143000000001</c:v>
                </c:pt>
                <c:pt idx="1882">
                  <c:v>0.10972941999999999</c:v>
                </c:pt>
                <c:pt idx="1883">
                  <c:v>0.10978739999999998</c:v>
                </c:pt>
                <c:pt idx="1884">
                  <c:v>0.10984526999999999</c:v>
                </c:pt>
                <c:pt idx="1885">
                  <c:v>0.10990314000000002</c:v>
                </c:pt>
                <c:pt idx="1886">
                  <c:v>0.10996101000000001</c:v>
                </c:pt>
                <c:pt idx="1887">
                  <c:v>0.11001900000000001</c:v>
                </c:pt>
                <c:pt idx="1888">
                  <c:v>0.11007641</c:v>
                </c:pt>
                <c:pt idx="1889">
                  <c:v>0.11013486</c:v>
                </c:pt>
                <c:pt idx="1890">
                  <c:v>0.11019215000000002</c:v>
                </c:pt>
                <c:pt idx="1891">
                  <c:v>0.11025002</c:v>
                </c:pt>
                <c:pt idx="1892">
                  <c:v>0.11030788999999999</c:v>
                </c:pt>
                <c:pt idx="1893">
                  <c:v>0.11036575999999999</c:v>
                </c:pt>
                <c:pt idx="1894">
                  <c:v>0.11042374000000003</c:v>
                </c:pt>
                <c:pt idx="1895">
                  <c:v>0.11048173</c:v>
                </c:pt>
                <c:pt idx="1896">
                  <c:v>0.1105396</c:v>
                </c:pt>
                <c:pt idx="1897">
                  <c:v>0.11059769999999998</c:v>
                </c:pt>
                <c:pt idx="1898">
                  <c:v>0.11065556999999998</c:v>
                </c:pt>
                <c:pt idx="1899">
                  <c:v>0.11071344000000001</c:v>
                </c:pt>
                <c:pt idx="1900">
                  <c:v>0.11077131</c:v>
                </c:pt>
                <c:pt idx="1901">
                  <c:v>0.11082918</c:v>
                </c:pt>
                <c:pt idx="1902">
                  <c:v>0.11088658999999998</c:v>
                </c:pt>
                <c:pt idx="1903">
                  <c:v>0.11094445999999998</c:v>
                </c:pt>
                <c:pt idx="1904">
                  <c:v>0.11100245</c:v>
                </c:pt>
                <c:pt idx="1905">
                  <c:v>0.11106043</c:v>
                </c:pt>
                <c:pt idx="1906">
                  <c:v>0.11111842</c:v>
                </c:pt>
                <c:pt idx="1907">
                  <c:v>0.11117629000000001</c:v>
                </c:pt>
                <c:pt idx="1908">
                  <c:v>0.11123416000000001</c:v>
                </c:pt>
                <c:pt idx="1909">
                  <c:v>0.11129203000000001</c:v>
                </c:pt>
                <c:pt idx="1910">
                  <c:v>0.11134989999999999</c:v>
                </c:pt>
                <c:pt idx="1911">
                  <c:v>0.11140788999999998</c:v>
                </c:pt>
                <c:pt idx="1912">
                  <c:v>0.11146576000000001</c:v>
                </c:pt>
                <c:pt idx="1913">
                  <c:v>0.11152328000000002</c:v>
                </c:pt>
                <c:pt idx="1914">
                  <c:v>0.11158115</c:v>
                </c:pt>
                <c:pt idx="1915">
                  <c:v>0.11163914000000001</c:v>
                </c:pt>
                <c:pt idx="1916">
                  <c:v>0.11169701</c:v>
                </c:pt>
                <c:pt idx="1917">
                  <c:v>0.11175488</c:v>
                </c:pt>
                <c:pt idx="1918">
                  <c:v>0.11181263</c:v>
                </c:pt>
                <c:pt idx="1919">
                  <c:v>0.1118705</c:v>
                </c:pt>
                <c:pt idx="1920">
                  <c:v>0.11192849000000001</c:v>
                </c:pt>
                <c:pt idx="1921">
                  <c:v>0.11198635999999998</c:v>
                </c:pt>
                <c:pt idx="1922">
                  <c:v>0.11204422999999999</c:v>
                </c:pt>
                <c:pt idx="1923">
                  <c:v>0.11210222000000002</c:v>
                </c:pt>
                <c:pt idx="1924">
                  <c:v>0.11216009</c:v>
                </c:pt>
                <c:pt idx="1925">
                  <c:v>0.11221807</c:v>
                </c:pt>
                <c:pt idx="1926">
                  <c:v>0.11227594000000002</c:v>
                </c:pt>
                <c:pt idx="1927">
                  <c:v>0.11233381000000001</c:v>
                </c:pt>
                <c:pt idx="1928">
                  <c:v>0.11239111</c:v>
                </c:pt>
                <c:pt idx="1929">
                  <c:v>0.11244908999999999</c:v>
                </c:pt>
                <c:pt idx="1930">
                  <c:v>0.11250708</c:v>
                </c:pt>
                <c:pt idx="1931">
                  <c:v>0.11256483</c:v>
                </c:pt>
                <c:pt idx="1932">
                  <c:v>0.11262293000000001</c:v>
                </c:pt>
                <c:pt idx="1933">
                  <c:v>0.1126808</c:v>
                </c:pt>
                <c:pt idx="1934">
                  <c:v>0.11273867999999999</c:v>
                </c:pt>
                <c:pt idx="1935">
                  <c:v>0.11279655000000002</c:v>
                </c:pt>
                <c:pt idx="1936">
                  <c:v>0.11285442</c:v>
                </c:pt>
                <c:pt idx="1937">
                  <c:v>0.11291205</c:v>
                </c:pt>
                <c:pt idx="1938">
                  <c:v>0.11296993</c:v>
                </c:pt>
                <c:pt idx="1939">
                  <c:v>0.11302803</c:v>
                </c:pt>
                <c:pt idx="1940">
                  <c:v>0.11308555000000002</c:v>
                </c:pt>
                <c:pt idx="1941">
                  <c:v>0.11314341999999998</c:v>
                </c:pt>
                <c:pt idx="1942">
                  <c:v>0.11320129000000001</c:v>
                </c:pt>
                <c:pt idx="1943">
                  <c:v>0.11325916</c:v>
                </c:pt>
                <c:pt idx="1944">
                  <c:v>0.11331702999999999</c:v>
                </c:pt>
                <c:pt idx="1945">
                  <c:v>0.11337525000000001</c:v>
                </c:pt>
                <c:pt idx="1946">
                  <c:v>0.11343312000000001</c:v>
                </c:pt>
                <c:pt idx="1947">
                  <c:v>0.11349099</c:v>
                </c:pt>
                <c:pt idx="1948">
                  <c:v>0.11354897999999998</c:v>
                </c:pt>
                <c:pt idx="1949">
                  <c:v>0.11360638000000002</c:v>
                </c:pt>
                <c:pt idx="1950">
                  <c:v>0.11366425000000001</c:v>
                </c:pt>
                <c:pt idx="1951">
                  <c:v>0.11372212000000002</c:v>
                </c:pt>
                <c:pt idx="1952">
                  <c:v>0.11378011</c:v>
                </c:pt>
                <c:pt idx="1953">
                  <c:v>0.11383798000000001</c:v>
                </c:pt>
                <c:pt idx="1954">
                  <c:v>0.11389585000000002</c:v>
                </c:pt>
                <c:pt idx="1955">
                  <c:v>0.11395371999999998</c:v>
                </c:pt>
                <c:pt idx="1956">
                  <c:v>0.11401182</c:v>
                </c:pt>
                <c:pt idx="1957">
                  <c:v>0.11406969</c:v>
                </c:pt>
                <c:pt idx="1958">
                  <c:v>0.11412756</c:v>
                </c:pt>
                <c:pt idx="1959">
                  <c:v>0.11418520000000001</c:v>
                </c:pt>
                <c:pt idx="1960">
                  <c:v>0.11424307000000002</c:v>
                </c:pt>
                <c:pt idx="1961">
                  <c:v>0.11430106</c:v>
                </c:pt>
                <c:pt idx="1962">
                  <c:v>0.11435892999999998</c:v>
                </c:pt>
                <c:pt idx="1963">
                  <c:v>0.1144168</c:v>
                </c:pt>
                <c:pt idx="1964">
                  <c:v>0.11447467000000001</c:v>
                </c:pt>
                <c:pt idx="1965">
                  <c:v>0.11453254000000002</c:v>
                </c:pt>
                <c:pt idx="1966">
                  <c:v>0.11459041</c:v>
                </c:pt>
                <c:pt idx="1967">
                  <c:v>0.1146484</c:v>
                </c:pt>
                <c:pt idx="1968">
                  <c:v>0.11470638000000001</c:v>
                </c:pt>
                <c:pt idx="1969">
                  <c:v>0.11476379000000002</c:v>
                </c:pt>
                <c:pt idx="1970">
                  <c:v>0.11482166000000002</c:v>
                </c:pt>
                <c:pt idx="1971">
                  <c:v>0.11487952999999998</c:v>
                </c:pt>
                <c:pt idx="1972">
                  <c:v>0.1149374</c:v>
                </c:pt>
                <c:pt idx="1973">
                  <c:v>0.11499527000000002</c:v>
                </c:pt>
                <c:pt idx="1974">
                  <c:v>0.11505314000000001</c:v>
                </c:pt>
                <c:pt idx="1975">
                  <c:v>0.11511124000000002</c:v>
                </c:pt>
                <c:pt idx="1976">
                  <c:v>0.11516923000000001</c:v>
                </c:pt>
                <c:pt idx="1977">
                  <c:v>0.11522710000000001</c:v>
                </c:pt>
                <c:pt idx="1978">
                  <c:v>0.11528497000000001</c:v>
                </c:pt>
                <c:pt idx="1979">
                  <c:v>0.11534284</c:v>
                </c:pt>
                <c:pt idx="1980">
                  <c:v>0.11540071</c:v>
                </c:pt>
                <c:pt idx="1981">
                  <c:v>0.1154587</c:v>
                </c:pt>
                <c:pt idx="1982">
                  <c:v>0.11551611000000002</c:v>
                </c:pt>
                <c:pt idx="1983">
                  <c:v>0.11557398000000002</c:v>
                </c:pt>
                <c:pt idx="1984">
                  <c:v>0.11563208000000001</c:v>
                </c:pt>
                <c:pt idx="1985">
                  <c:v>0.11568995</c:v>
                </c:pt>
                <c:pt idx="1986">
                  <c:v>0.11574782</c:v>
                </c:pt>
                <c:pt idx="1987">
                  <c:v>0.1158058</c:v>
                </c:pt>
                <c:pt idx="1988">
                  <c:v>0.11586368000000001</c:v>
                </c:pt>
                <c:pt idx="1989">
                  <c:v>0.11592131</c:v>
                </c:pt>
                <c:pt idx="1990">
                  <c:v>0.11597918</c:v>
                </c:pt>
                <c:pt idx="1991">
                  <c:v>0.11603705</c:v>
                </c:pt>
                <c:pt idx="1992">
                  <c:v>0.11609504000000002</c:v>
                </c:pt>
                <c:pt idx="1993">
                  <c:v>0.11615291</c:v>
                </c:pt>
                <c:pt idx="1994">
                  <c:v>0.11621078000000001</c:v>
                </c:pt>
                <c:pt idx="1995">
                  <c:v>0.11626865000000002</c:v>
                </c:pt>
                <c:pt idx="1996">
                  <c:v>0.11632664000000002</c:v>
                </c:pt>
                <c:pt idx="1997">
                  <c:v>0.11638461999999998</c:v>
                </c:pt>
                <c:pt idx="1998">
                  <c:v>0.11644249</c:v>
                </c:pt>
                <c:pt idx="1999">
                  <c:v>0.11650025000000001</c:v>
                </c:pt>
                <c:pt idx="2000">
                  <c:v>0.11655812</c:v>
                </c:pt>
                <c:pt idx="2001">
                  <c:v>0.11661599</c:v>
                </c:pt>
                <c:pt idx="2002">
                  <c:v>0.11667386</c:v>
                </c:pt>
                <c:pt idx="2003">
                  <c:v>0.11673127000000003</c:v>
                </c:pt>
                <c:pt idx="2004">
                  <c:v>0.11678914000000001</c:v>
                </c:pt>
                <c:pt idx="2005">
                  <c:v>0.11684735999999998</c:v>
                </c:pt>
                <c:pt idx="2006">
                  <c:v>0.11690523000000001</c:v>
                </c:pt>
                <c:pt idx="2007">
                  <c:v>0.11696321000000001</c:v>
                </c:pt>
                <c:pt idx="2008">
                  <c:v>0.11702108000000001</c:v>
                </c:pt>
                <c:pt idx="2009">
                  <c:v>0.11707848999999998</c:v>
                </c:pt>
                <c:pt idx="2010">
                  <c:v>0.11713635999999999</c:v>
                </c:pt>
                <c:pt idx="2011">
                  <c:v>0.11719423000000002</c:v>
                </c:pt>
                <c:pt idx="2012">
                  <c:v>0.11725210000000001</c:v>
                </c:pt>
                <c:pt idx="2013">
                  <c:v>0.11730997</c:v>
                </c:pt>
                <c:pt idx="2014">
                  <c:v>0.11736795999999998</c:v>
                </c:pt>
                <c:pt idx="2015">
                  <c:v>0.11742594000000003</c:v>
                </c:pt>
                <c:pt idx="2016">
                  <c:v>0.11748393</c:v>
                </c:pt>
                <c:pt idx="2017">
                  <c:v>0.1175418</c:v>
                </c:pt>
                <c:pt idx="2018">
                  <c:v>0.11759967000000002</c:v>
                </c:pt>
                <c:pt idx="2019">
                  <c:v>0.11765754</c:v>
                </c:pt>
                <c:pt idx="2020">
                  <c:v>0.11771541000000002</c:v>
                </c:pt>
                <c:pt idx="2021">
                  <c:v>0.11777328000000001</c:v>
                </c:pt>
                <c:pt idx="2022">
                  <c:v>0.11783127000000002</c:v>
                </c:pt>
                <c:pt idx="2023">
                  <c:v>0.11788914</c:v>
                </c:pt>
                <c:pt idx="2024">
                  <c:v>0.11794665999999999</c:v>
                </c:pt>
                <c:pt idx="2025">
                  <c:v>0.11800453000000001</c:v>
                </c:pt>
                <c:pt idx="2026">
                  <c:v>0.11806252000000002</c:v>
                </c:pt>
                <c:pt idx="2027">
                  <c:v>0.11812039000000002</c:v>
                </c:pt>
                <c:pt idx="2028">
                  <c:v>0.11817849</c:v>
                </c:pt>
                <c:pt idx="2029">
                  <c:v>0.11823636000000001</c:v>
                </c:pt>
                <c:pt idx="2030">
                  <c:v>0.11829423000000003</c:v>
                </c:pt>
                <c:pt idx="2031">
                  <c:v>0.11835163999999998</c:v>
                </c:pt>
                <c:pt idx="2032">
                  <c:v>0.11840951</c:v>
                </c:pt>
                <c:pt idx="2033">
                  <c:v>0.11846738</c:v>
                </c:pt>
                <c:pt idx="2034">
                  <c:v>0.11852537000000002</c:v>
                </c:pt>
                <c:pt idx="2035">
                  <c:v>0.11858324000000003</c:v>
                </c:pt>
                <c:pt idx="2036">
                  <c:v>0.11864110999999999</c:v>
                </c:pt>
                <c:pt idx="2037">
                  <c:v>0.11869898000000001</c:v>
                </c:pt>
                <c:pt idx="2038">
                  <c:v>0.11875685000000001</c:v>
                </c:pt>
                <c:pt idx="2039">
                  <c:v>0.11881483</c:v>
                </c:pt>
                <c:pt idx="2040">
                  <c:v>0.11887293</c:v>
                </c:pt>
                <c:pt idx="2041">
                  <c:v>0.1189308</c:v>
                </c:pt>
                <c:pt idx="2042">
                  <c:v>0.1189881</c:v>
                </c:pt>
                <c:pt idx="2043">
                  <c:v>0.11904597000000001</c:v>
                </c:pt>
                <c:pt idx="2044">
                  <c:v>0.11910384000000002</c:v>
                </c:pt>
                <c:pt idx="2045">
                  <c:v>0.11916171000000002</c:v>
                </c:pt>
                <c:pt idx="2046">
                  <c:v>0.11921958000000002</c:v>
                </c:pt>
                <c:pt idx="2047">
                  <c:v>0.11927756</c:v>
                </c:pt>
                <c:pt idx="2048">
                  <c:v>0.11933589999999998</c:v>
                </c:pt>
                <c:pt idx="2049">
                  <c:v>0.11939329999999999</c:v>
                </c:pt>
                <c:pt idx="2050">
                  <c:v>0.11945094000000002</c:v>
                </c:pt>
                <c:pt idx="2051">
                  <c:v>0.11950905000000002</c:v>
                </c:pt>
                <c:pt idx="2052">
                  <c:v>0.11956715000000001</c:v>
                </c:pt>
                <c:pt idx="2053">
                  <c:v>0.11962502000000003</c:v>
                </c:pt>
                <c:pt idx="2054">
                  <c:v>0.11968266000000001</c:v>
                </c:pt>
                <c:pt idx="2055">
                  <c:v>0.11974053000000001</c:v>
                </c:pt>
                <c:pt idx="2056">
                  <c:v>0.11979840000000001</c:v>
                </c:pt>
                <c:pt idx="2057">
                  <c:v>0.11985662000000001</c:v>
                </c:pt>
                <c:pt idx="2058">
                  <c:v>0.11991414000000002</c:v>
                </c:pt>
                <c:pt idx="2059">
                  <c:v>0.11997201</c:v>
                </c:pt>
                <c:pt idx="2060">
                  <c:v>0.12002999</c:v>
                </c:pt>
                <c:pt idx="2061">
                  <c:v>0.12008798</c:v>
                </c:pt>
                <c:pt idx="2062">
                  <c:v>0.12014585000000001</c:v>
                </c:pt>
                <c:pt idx="2063">
                  <c:v>0.12020372000000003</c:v>
                </c:pt>
                <c:pt idx="2064">
                  <c:v>0.12026159000000002</c:v>
                </c:pt>
                <c:pt idx="2065">
                  <c:v>0.12031945999999999</c:v>
                </c:pt>
                <c:pt idx="2066">
                  <c:v>0.1203771</c:v>
                </c:pt>
                <c:pt idx="2067">
                  <c:v>0.12043497000000002</c:v>
                </c:pt>
                <c:pt idx="2068">
                  <c:v>0.12049284000000002</c:v>
                </c:pt>
                <c:pt idx="2069">
                  <c:v>0.12055071000000002</c:v>
                </c:pt>
                <c:pt idx="2070">
                  <c:v>0.12060858000000002</c:v>
                </c:pt>
                <c:pt idx="2071">
                  <c:v>0.12066657000000003</c:v>
                </c:pt>
                <c:pt idx="2072">
                  <c:v>0.12072444000000003</c:v>
                </c:pt>
                <c:pt idx="2073">
                  <c:v>0.12078231</c:v>
                </c:pt>
                <c:pt idx="2074">
                  <c:v>0.12084041</c:v>
                </c:pt>
                <c:pt idx="2075">
                  <c:v>0.12089782</c:v>
                </c:pt>
                <c:pt idx="2076">
                  <c:v>0.12095569</c:v>
                </c:pt>
                <c:pt idx="2077">
                  <c:v>0.12101356000000002</c:v>
                </c:pt>
                <c:pt idx="2078">
                  <c:v>0.12107142999999999</c:v>
                </c:pt>
                <c:pt idx="2079">
                  <c:v>0.12112930000000001</c:v>
                </c:pt>
                <c:pt idx="2080">
                  <c:v>0.12118729</c:v>
                </c:pt>
                <c:pt idx="2081">
                  <c:v>0.12124527000000003</c:v>
                </c:pt>
                <c:pt idx="2082">
                  <c:v>0.12130314000000002</c:v>
                </c:pt>
                <c:pt idx="2083">
                  <c:v>0.12136113000000001</c:v>
                </c:pt>
                <c:pt idx="2084">
                  <c:v>0.121419</c:v>
                </c:pt>
                <c:pt idx="2085">
                  <c:v>0.12147687000000001</c:v>
                </c:pt>
                <c:pt idx="2086">
                  <c:v>0.12153474000000003</c:v>
                </c:pt>
                <c:pt idx="2087">
                  <c:v>0.12159226000000001</c:v>
                </c:pt>
                <c:pt idx="2088">
                  <c:v>0.12165013000000001</c:v>
                </c:pt>
                <c:pt idx="2089">
                  <c:v>0.12170800000000001</c:v>
                </c:pt>
                <c:pt idx="2090">
                  <c:v>0.12176611000000002</c:v>
                </c:pt>
                <c:pt idx="2091">
                  <c:v>0.12182398000000001</c:v>
                </c:pt>
                <c:pt idx="2092">
                  <c:v>0.12188185</c:v>
                </c:pt>
                <c:pt idx="2093">
                  <c:v>0.12193972000000002</c:v>
                </c:pt>
                <c:pt idx="2094">
                  <c:v>0.12199759</c:v>
                </c:pt>
                <c:pt idx="2095">
                  <c:v>0.12205546</c:v>
                </c:pt>
                <c:pt idx="2096">
                  <c:v>0.12211356000000001</c:v>
                </c:pt>
                <c:pt idx="2097">
                  <c:v>0.12217097000000002</c:v>
                </c:pt>
                <c:pt idx="2098">
                  <c:v>0.12222884000000003</c:v>
                </c:pt>
                <c:pt idx="2099">
                  <c:v>0.12228671000000003</c:v>
                </c:pt>
                <c:pt idx="2100">
                  <c:v>0.12234457999999999</c:v>
                </c:pt>
                <c:pt idx="2101">
                  <c:v>0.12240255999999999</c:v>
                </c:pt>
                <c:pt idx="2102">
                  <c:v>0.12246043000000001</c:v>
                </c:pt>
                <c:pt idx="2103">
                  <c:v>0.12251842</c:v>
                </c:pt>
                <c:pt idx="2104">
                  <c:v>0.12257641000000001</c:v>
                </c:pt>
                <c:pt idx="2105">
                  <c:v>0.12263439000000001</c:v>
                </c:pt>
                <c:pt idx="2106">
                  <c:v>0.12269226000000003</c:v>
                </c:pt>
                <c:pt idx="2107">
                  <c:v>0.12274955000000001</c:v>
                </c:pt>
                <c:pt idx="2108">
                  <c:v>0.12280743</c:v>
                </c:pt>
                <c:pt idx="2109">
                  <c:v>0.12286530000000001</c:v>
                </c:pt>
                <c:pt idx="2110">
                  <c:v>0.12292328000000002</c:v>
                </c:pt>
                <c:pt idx="2111">
                  <c:v>0.12298115000000001</c:v>
                </c:pt>
                <c:pt idx="2112">
                  <c:v>0.12303914000000003</c:v>
                </c:pt>
                <c:pt idx="2113">
                  <c:v>0.12309701000000002</c:v>
                </c:pt>
                <c:pt idx="2114">
                  <c:v>0.12315487999999999</c:v>
                </c:pt>
                <c:pt idx="2115">
                  <c:v>0.12321275000000002</c:v>
                </c:pt>
                <c:pt idx="2116">
                  <c:v>0.12327085000000002</c:v>
                </c:pt>
                <c:pt idx="2117">
                  <c:v>0.12332872000000002</c:v>
                </c:pt>
                <c:pt idx="2118">
                  <c:v>0.12338659</c:v>
                </c:pt>
                <c:pt idx="2119">
                  <c:v>0.12344446000000002</c:v>
                </c:pt>
                <c:pt idx="2120">
                  <c:v>0.12350222000000002</c:v>
                </c:pt>
                <c:pt idx="2121">
                  <c:v>0.12356020000000002</c:v>
                </c:pt>
                <c:pt idx="2122">
                  <c:v>0.12361761</c:v>
                </c:pt>
                <c:pt idx="2123">
                  <c:v>0.12367571000000001</c:v>
                </c:pt>
                <c:pt idx="2124">
                  <c:v>0.12373370000000003</c:v>
                </c:pt>
                <c:pt idx="2125">
                  <c:v>0.12379145000000003</c:v>
                </c:pt>
                <c:pt idx="2126">
                  <c:v>0.12384932</c:v>
                </c:pt>
                <c:pt idx="2127">
                  <c:v>0.12390719</c:v>
                </c:pt>
                <c:pt idx="2128">
                  <c:v>0.12396518000000001</c:v>
                </c:pt>
                <c:pt idx="2129">
                  <c:v>0.12402305000000002</c:v>
                </c:pt>
                <c:pt idx="2130">
                  <c:v>0.12408068999999999</c:v>
                </c:pt>
                <c:pt idx="2131">
                  <c:v>0.12413856000000001</c:v>
                </c:pt>
                <c:pt idx="2132">
                  <c:v>0.12419643000000002</c:v>
                </c:pt>
                <c:pt idx="2133">
                  <c:v>0.12425442000000002</c:v>
                </c:pt>
                <c:pt idx="2134">
                  <c:v>0.12431217000000001</c:v>
                </c:pt>
                <c:pt idx="2135">
                  <c:v>0.12437015999999999</c:v>
                </c:pt>
                <c:pt idx="2136">
                  <c:v>0.12442814000000003</c:v>
                </c:pt>
                <c:pt idx="2137">
                  <c:v>0.12448600999999999</c:v>
                </c:pt>
                <c:pt idx="2138">
                  <c:v>0.12454400000000002</c:v>
                </c:pt>
                <c:pt idx="2139">
                  <c:v>0.12460187000000002</c:v>
                </c:pt>
                <c:pt idx="2140">
                  <c:v>0.12465974000000002</c:v>
                </c:pt>
                <c:pt idx="2141">
                  <c:v>0.12471761000000002</c:v>
                </c:pt>
                <c:pt idx="2142">
                  <c:v>0.12477548000000001</c:v>
                </c:pt>
                <c:pt idx="2143">
                  <c:v>0.12483335000000001</c:v>
                </c:pt>
                <c:pt idx="2144">
                  <c:v>0.12489122000000002</c:v>
                </c:pt>
                <c:pt idx="2145">
                  <c:v>0.12494863</c:v>
                </c:pt>
                <c:pt idx="2146">
                  <c:v>0.12500661999999998</c:v>
                </c:pt>
                <c:pt idx="2147">
                  <c:v>0.12506471999999996</c:v>
                </c:pt>
                <c:pt idx="2148">
                  <c:v>0.12512269999999998</c:v>
                </c:pt>
                <c:pt idx="2149">
                  <c:v>0.12518056999999994</c:v>
                </c:pt>
                <c:pt idx="2150">
                  <c:v>0.12523844000000003</c:v>
                </c:pt>
                <c:pt idx="2151">
                  <c:v>0.12529584999999999</c:v>
                </c:pt>
                <c:pt idx="2152">
                  <c:v>0.12535371999999997</c:v>
                </c:pt>
                <c:pt idx="2153">
                  <c:v>0.12541158999999999</c:v>
                </c:pt>
                <c:pt idx="2154">
                  <c:v>0.12546946000000003</c:v>
                </c:pt>
                <c:pt idx="2155">
                  <c:v>0.12552732999999996</c:v>
                </c:pt>
                <c:pt idx="2156">
                  <c:v>0.12558520000000001</c:v>
                </c:pt>
                <c:pt idx="2157">
                  <c:v>0.12564307</c:v>
                </c:pt>
                <c:pt idx="2158">
                  <c:v>0.12570106</c:v>
                </c:pt>
                <c:pt idx="2159">
                  <c:v>0.12575905000000001</c:v>
                </c:pt>
                <c:pt idx="2160">
                  <c:v>0.12581703000000002</c:v>
                </c:pt>
                <c:pt idx="2161">
                  <c:v>0.12587489999999998</c:v>
                </c:pt>
                <c:pt idx="2162">
                  <c:v>0.12593266</c:v>
                </c:pt>
                <c:pt idx="2163">
                  <c:v>0.12599052999999996</c:v>
                </c:pt>
                <c:pt idx="2164">
                  <c:v>0.12604851</c:v>
                </c:pt>
                <c:pt idx="2165">
                  <c:v>0.12610591999999998</c:v>
                </c:pt>
                <c:pt idx="2166">
                  <c:v>0.12616379</c:v>
                </c:pt>
                <c:pt idx="2167">
                  <c:v>0.12622178000000001</c:v>
                </c:pt>
                <c:pt idx="2168">
                  <c:v>0.12627964999999997</c:v>
                </c:pt>
                <c:pt idx="2169">
                  <c:v>0.12633763000000001</c:v>
                </c:pt>
                <c:pt idx="2170">
                  <c:v>0.12639549999999999</c:v>
                </c:pt>
                <c:pt idx="2171">
                  <c:v>0.12645349000000003</c:v>
                </c:pt>
                <c:pt idx="2172">
                  <c:v>0.12651148000000004</c:v>
                </c:pt>
                <c:pt idx="2173">
                  <c:v>0.12656935000000002</c:v>
                </c:pt>
                <c:pt idx="2174">
                  <c:v>0.12662733000000001</c:v>
                </c:pt>
                <c:pt idx="2175">
                  <c:v>0.1266852</c:v>
                </c:pt>
                <c:pt idx="2176">
                  <c:v>0.12674249000000004</c:v>
                </c:pt>
                <c:pt idx="2177">
                  <c:v>0.12680047999999997</c:v>
                </c:pt>
                <c:pt idx="2178">
                  <c:v>0.12685858</c:v>
                </c:pt>
                <c:pt idx="2179">
                  <c:v>0.12691645000000001</c:v>
                </c:pt>
                <c:pt idx="2180">
                  <c:v>0.12697409000000001</c:v>
                </c:pt>
                <c:pt idx="2181">
                  <c:v>0.12703207999999996</c:v>
                </c:pt>
                <c:pt idx="2182">
                  <c:v>0.12708995000000001</c:v>
                </c:pt>
                <c:pt idx="2183">
                  <c:v>0.12714781999999997</c:v>
                </c:pt>
                <c:pt idx="2184">
                  <c:v>0.12720569000000001</c:v>
                </c:pt>
                <c:pt idx="2185">
                  <c:v>0.12726367999999996</c:v>
                </c:pt>
                <c:pt idx="2186">
                  <c:v>0.12732154999999998</c:v>
                </c:pt>
                <c:pt idx="2187">
                  <c:v>0.12737952999999994</c:v>
                </c:pt>
                <c:pt idx="2188">
                  <c:v>0.12743740000000003</c:v>
                </c:pt>
                <c:pt idx="2189">
                  <c:v>0.12749526999999999</c:v>
                </c:pt>
                <c:pt idx="2190">
                  <c:v>0.12755314000000001</c:v>
                </c:pt>
                <c:pt idx="2191">
                  <c:v>0.12761054999999996</c:v>
                </c:pt>
                <c:pt idx="2192">
                  <c:v>0.12766842</c:v>
                </c:pt>
                <c:pt idx="2193">
                  <c:v>0.12772628999999999</c:v>
                </c:pt>
                <c:pt idx="2194">
                  <c:v>0.12778416000000001</c:v>
                </c:pt>
                <c:pt idx="2195">
                  <c:v>0.12784203000000002</c:v>
                </c:pt>
                <c:pt idx="2196">
                  <c:v>0.12790002</c:v>
                </c:pt>
                <c:pt idx="2197">
                  <c:v>0.12795812000000001</c:v>
                </c:pt>
                <c:pt idx="2198">
                  <c:v>0.12801587</c:v>
                </c:pt>
                <c:pt idx="2199">
                  <c:v>0.12807385999999998</c:v>
                </c:pt>
                <c:pt idx="2200">
                  <c:v>0.12813173</c:v>
                </c:pt>
                <c:pt idx="2201">
                  <c:v>0.12818959999999996</c:v>
                </c:pt>
                <c:pt idx="2202">
                  <c:v>0.12824747000000003</c:v>
                </c:pt>
                <c:pt idx="2203">
                  <c:v>0.12830533999999999</c:v>
                </c:pt>
                <c:pt idx="2204">
                  <c:v>0.12836321000000001</c:v>
                </c:pt>
                <c:pt idx="2205">
                  <c:v>0.12842120000000001</c:v>
                </c:pt>
                <c:pt idx="2206">
                  <c:v>0.12847895000000001</c:v>
                </c:pt>
                <c:pt idx="2207">
                  <c:v>0.12853648000000004</c:v>
                </c:pt>
                <c:pt idx="2208">
                  <c:v>0.12859445999999999</c:v>
                </c:pt>
                <c:pt idx="2209">
                  <c:v>0.12865233000000001</c:v>
                </c:pt>
                <c:pt idx="2210">
                  <c:v>0.12871020000000002</c:v>
                </c:pt>
                <c:pt idx="2211">
                  <c:v>0.12876807000000001</c:v>
                </c:pt>
                <c:pt idx="2212">
                  <c:v>0.12882594</c:v>
                </c:pt>
                <c:pt idx="2213">
                  <c:v>0.12888380999999996</c:v>
                </c:pt>
                <c:pt idx="2214">
                  <c:v>0.12899990000000003</c:v>
                </c:pt>
                <c:pt idx="2215">
                  <c:v>0.12905718999999999</c:v>
                </c:pt>
                <c:pt idx="2216">
                  <c:v>0.12911506</c:v>
                </c:pt>
                <c:pt idx="2217">
                  <c:v>0.12917304999999998</c:v>
                </c:pt>
                <c:pt idx="2218">
                  <c:v>0.12923092</c:v>
                </c:pt>
                <c:pt idx="2219">
                  <c:v>0.12928878999999999</c:v>
                </c:pt>
                <c:pt idx="2220">
                  <c:v>0.12934677999999997</c:v>
                </c:pt>
                <c:pt idx="2221">
                  <c:v>0.12940476000000001</c:v>
                </c:pt>
                <c:pt idx="2222">
                  <c:v>0.12946274999999999</c:v>
                </c:pt>
                <c:pt idx="2223">
                  <c:v>0.12952074</c:v>
                </c:pt>
                <c:pt idx="2224">
                  <c:v>0.12957814000000001</c:v>
                </c:pt>
                <c:pt idx="2225">
                  <c:v>0.12963601</c:v>
                </c:pt>
                <c:pt idx="2226">
                  <c:v>0.12969412</c:v>
                </c:pt>
                <c:pt idx="2227">
                  <c:v>0.12975199000000001</c:v>
                </c:pt>
                <c:pt idx="2228">
                  <c:v>0.12980997</c:v>
                </c:pt>
                <c:pt idx="2229">
                  <c:v>0.12986749000000003</c:v>
                </c:pt>
                <c:pt idx="2230">
                  <c:v>0.12992548000000004</c:v>
                </c:pt>
                <c:pt idx="2231">
                  <c:v>0.12998335000000003</c:v>
                </c:pt>
                <c:pt idx="2232">
                  <c:v>0.13004134000000003</c:v>
                </c:pt>
                <c:pt idx="2233">
                  <c:v>0.13009898000000003</c:v>
                </c:pt>
                <c:pt idx="2234">
                  <c:v>0.13015684999999996</c:v>
                </c:pt>
                <c:pt idx="2235">
                  <c:v>0.13021483000000003</c:v>
                </c:pt>
                <c:pt idx="2236">
                  <c:v>0.13027269999999996</c:v>
                </c:pt>
                <c:pt idx="2237">
                  <c:v>0.13033056999999998</c:v>
                </c:pt>
                <c:pt idx="2238">
                  <c:v>0.13038855999999996</c:v>
                </c:pt>
                <c:pt idx="2239">
                  <c:v>0.13044654999999999</c:v>
                </c:pt>
                <c:pt idx="2240">
                  <c:v>0.13050453000000001</c:v>
                </c:pt>
                <c:pt idx="2241">
                  <c:v>0.13056229000000003</c:v>
                </c:pt>
                <c:pt idx="2242">
                  <c:v>0.13061969000000001</c:v>
                </c:pt>
                <c:pt idx="2243">
                  <c:v>0.13067767999999994</c:v>
                </c:pt>
                <c:pt idx="2244">
                  <c:v>0.13073555000000001</c:v>
                </c:pt>
                <c:pt idx="2245">
                  <c:v>0.13079341999999999</c:v>
                </c:pt>
                <c:pt idx="2246">
                  <c:v>0.13085141</c:v>
                </c:pt>
                <c:pt idx="2247">
                  <c:v>0.13096703000000004</c:v>
                </c:pt>
                <c:pt idx="2248">
                  <c:v>0.1310249</c:v>
                </c:pt>
                <c:pt idx="2249">
                  <c:v>0.13108289000000001</c:v>
                </c:pt>
                <c:pt idx="2250">
                  <c:v>0.13114064</c:v>
                </c:pt>
                <c:pt idx="2251">
                  <c:v>0.13119863000000001</c:v>
                </c:pt>
                <c:pt idx="2252">
                  <c:v>0.1312565</c:v>
                </c:pt>
                <c:pt idx="2253">
                  <c:v>0.13131437000000001</c:v>
                </c:pt>
                <c:pt idx="2254">
                  <c:v>0.13137224</c:v>
                </c:pt>
                <c:pt idx="2255">
                  <c:v>0.13143034000000003</c:v>
                </c:pt>
                <c:pt idx="2256">
                  <c:v>0.13148820999999999</c:v>
                </c:pt>
                <c:pt idx="2257">
                  <c:v>0.13154550000000001</c:v>
                </c:pt>
                <c:pt idx="2258">
                  <c:v>0.13160348999999999</c:v>
                </c:pt>
                <c:pt idx="2259">
                  <c:v>0.13166136000000001</c:v>
                </c:pt>
                <c:pt idx="2260">
                  <c:v>0.13171922999999999</c:v>
                </c:pt>
                <c:pt idx="2261">
                  <c:v>0.13177710000000001</c:v>
                </c:pt>
                <c:pt idx="2262">
                  <c:v>0.13183520000000001</c:v>
                </c:pt>
                <c:pt idx="2263">
                  <c:v>0.13189318999999999</c:v>
                </c:pt>
                <c:pt idx="2264">
                  <c:v>0.13195106000000001</c:v>
                </c:pt>
                <c:pt idx="2265">
                  <c:v>0.13200893000000002</c:v>
                </c:pt>
                <c:pt idx="2266">
                  <c:v>0.13206680000000001</c:v>
                </c:pt>
                <c:pt idx="2267">
                  <c:v>0.13212478999999996</c:v>
                </c:pt>
                <c:pt idx="2268">
                  <c:v>0.13218265999999998</c:v>
                </c:pt>
                <c:pt idx="2269">
                  <c:v>0.13224053000000002</c:v>
                </c:pt>
                <c:pt idx="2270">
                  <c:v>0.13229805000000003</c:v>
                </c:pt>
                <c:pt idx="2271">
                  <c:v>0.13235591999999996</c:v>
                </c:pt>
                <c:pt idx="2272">
                  <c:v>0.13241391000000002</c:v>
                </c:pt>
                <c:pt idx="2273">
                  <c:v>0.13247178000000001</c:v>
                </c:pt>
                <c:pt idx="2274">
                  <c:v>0.13252965</c:v>
                </c:pt>
                <c:pt idx="2275">
                  <c:v>0.13258751999999996</c:v>
                </c:pt>
                <c:pt idx="2276">
                  <c:v>0.13264539000000003</c:v>
                </c:pt>
                <c:pt idx="2277">
                  <c:v>0.13270325999999999</c:v>
                </c:pt>
                <c:pt idx="2278">
                  <c:v>0.13276124000000003</c:v>
                </c:pt>
                <c:pt idx="2279">
                  <c:v>0.13281888000000003</c:v>
                </c:pt>
                <c:pt idx="2280">
                  <c:v>0.13287663999999996</c:v>
                </c:pt>
                <c:pt idx="2281">
                  <c:v>0.13293462</c:v>
                </c:pt>
                <c:pt idx="2282">
                  <c:v>0.13299237999999999</c:v>
                </c:pt>
                <c:pt idx="2283">
                  <c:v>0.13305025000000001</c:v>
                </c:pt>
                <c:pt idx="2284">
                  <c:v>0.13310834999999999</c:v>
                </c:pt>
                <c:pt idx="2285">
                  <c:v>0.13316622</c:v>
                </c:pt>
                <c:pt idx="2286">
                  <c:v>0.13322421000000001</c:v>
                </c:pt>
                <c:pt idx="2287">
                  <c:v>0.13328208000000002</c:v>
                </c:pt>
                <c:pt idx="2288">
                  <c:v>0.13334006000000001</c:v>
                </c:pt>
                <c:pt idx="2289">
                  <c:v>0.13339782</c:v>
                </c:pt>
                <c:pt idx="2290">
                  <c:v>0.13345523000000004</c:v>
                </c:pt>
                <c:pt idx="2291">
                  <c:v>0.13351320999999999</c:v>
                </c:pt>
                <c:pt idx="2292">
                  <c:v>0.13357108000000001</c:v>
                </c:pt>
                <c:pt idx="2293">
                  <c:v>0.13362906999999996</c:v>
                </c:pt>
                <c:pt idx="2294">
                  <c:v>0.13368694</c:v>
                </c:pt>
                <c:pt idx="2295">
                  <c:v>0.13374480999999999</c:v>
                </c:pt>
                <c:pt idx="2296">
                  <c:v>0.13380291</c:v>
                </c:pt>
                <c:pt idx="2297">
                  <c:v>0.13386032</c:v>
                </c:pt>
                <c:pt idx="2298">
                  <c:v>0.13391830000000002</c:v>
                </c:pt>
                <c:pt idx="2299">
                  <c:v>0.13397618000000003</c:v>
                </c:pt>
                <c:pt idx="2300">
                  <c:v>0.13403404999999999</c:v>
                </c:pt>
                <c:pt idx="2301">
                  <c:v>0.13409192</c:v>
                </c:pt>
                <c:pt idx="2302">
                  <c:v>0.13414978999999999</c:v>
                </c:pt>
                <c:pt idx="2303">
                  <c:v>0.13420766000000001</c:v>
                </c:pt>
                <c:pt idx="2304">
                  <c:v>0.13426587000000001</c:v>
                </c:pt>
                <c:pt idx="2305">
                  <c:v>0.13432374</c:v>
                </c:pt>
                <c:pt idx="2306">
                  <c:v>0.13438161999999998</c:v>
                </c:pt>
                <c:pt idx="2307">
                  <c:v>0.13443949000000002</c:v>
                </c:pt>
                <c:pt idx="2308">
                  <c:v>0.13449736000000004</c:v>
                </c:pt>
                <c:pt idx="2309">
                  <c:v>0.13455476</c:v>
                </c:pt>
                <c:pt idx="2310">
                  <c:v>0.13461275</c:v>
                </c:pt>
                <c:pt idx="2311">
                  <c:v>0.13467061999999994</c:v>
                </c:pt>
                <c:pt idx="2312">
                  <c:v>0.13472872</c:v>
                </c:pt>
                <c:pt idx="2313">
                  <c:v>0.13478659000000001</c:v>
                </c:pt>
                <c:pt idx="2314">
                  <c:v>0.13484457999999996</c:v>
                </c:pt>
                <c:pt idx="2315">
                  <c:v>0.13490245000000003</c:v>
                </c:pt>
                <c:pt idx="2316">
                  <c:v>0.13496031999999999</c:v>
                </c:pt>
                <c:pt idx="2317">
                  <c:v>0.13501819000000004</c:v>
                </c:pt>
                <c:pt idx="2318">
                  <c:v>0.13507594000000001</c:v>
                </c:pt>
                <c:pt idx="2319">
                  <c:v>0.13513393000000001</c:v>
                </c:pt>
                <c:pt idx="2320">
                  <c:v>0.1351918</c:v>
                </c:pt>
                <c:pt idx="2321">
                  <c:v>0.13524966999999999</c:v>
                </c:pt>
                <c:pt idx="2322">
                  <c:v>0.13530730999999999</c:v>
                </c:pt>
                <c:pt idx="2323">
                  <c:v>0.13536518000000003</c:v>
                </c:pt>
                <c:pt idx="2324">
                  <c:v>0.13542304999999999</c:v>
                </c:pt>
                <c:pt idx="2325">
                  <c:v>0.13548104000000002</c:v>
                </c:pt>
                <c:pt idx="2326">
                  <c:v>0.13553856</c:v>
                </c:pt>
                <c:pt idx="2327">
                  <c:v>0.13559655000000001</c:v>
                </c:pt>
                <c:pt idx="2328">
                  <c:v>0.13565442</c:v>
                </c:pt>
                <c:pt idx="2329">
                  <c:v>0.13571229000000004</c:v>
                </c:pt>
                <c:pt idx="2330">
                  <c:v>0.13577016</c:v>
                </c:pt>
                <c:pt idx="2331">
                  <c:v>0.13582802999999996</c:v>
                </c:pt>
                <c:pt idx="2332">
                  <c:v>0.13588601</c:v>
                </c:pt>
                <c:pt idx="2333">
                  <c:v>0.13594387999999999</c:v>
                </c:pt>
                <c:pt idx="2334">
                  <c:v>0.13600175</c:v>
                </c:pt>
                <c:pt idx="2335">
                  <c:v>0.13605961999999996</c:v>
                </c:pt>
                <c:pt idx="2336">
                  <c:v>0.13611761</c:v>
                </c:pt>
                <c:pt idx="2337">
                  <c:v>0.13617547999999996</c:v>
                </c:pt>
                <c:pt idx="2338">
                  <c:v>0.13623335000000003</c:v>
                </c:pt>
                <c:pt idx="2339">
                  <c:v>0.13629121999999999</c:v>
                </c:pt>
                <c:pt idx="2340">
                  <c:v>0.13634874000000002</c:v>
                </c:pt>
                <c:pt idx="2341">
                  <c:v>0.13640662000000001</c:v>
                </c:pt>
                <c:pt idx="2342">
                  <c:v>0.13646459999999999</c:v>
                </c:pt>
                <c:pt idx="2343">
                  <c:v>0.13652247000000001</c:v>
                </c:pt>
                <c:pt idx="2344">
                  <c:v>0.13658033999999999</c:v>
                </c:pt>
                <c:pt idx="2345">
                  <c:v>0.13663821000000001</c:v>
                </c:pt>
                <c:pt idx="2346">
                  <c:v>0.13669619999999999</c:v>
                </c:pt>
                <c:pt idx="2347">
                  <c:v>0.13675430000000002</c:v>
                </c:pt>
                <c:pt idx="2348">
                  <c:v>0.13681159000000001</c:v>
                </c:pt>
                <c:pt idx="2349">
                  <c:v>0.13686946000000003</c:v>
                </c:pt>
                <c:pt idx="2350">
                  <c:v>0.13692733000000004</c:v>
                </c:pt>
                <c:pt idx="2351">
                  <c:v>0.13698520000000003</c:v>
                </c:pt>
                <c:pt idx="2352">
                  <c:v>0.13704306999999999</c:v>
                </c:pt>
                <c:pt idx="2353">
                  <c:v>0.13710094</c:v>
                </c:pt>
                <c:pt idx="2354">
                  <c:v>0.13715893000000001</c:v>
                </c:pt>
                <c:pt idx="2355">
                  <c:v>0.13721680000000003</c:v>
                </c:pt>
                <c:pt idx="2356">
                  <c:v>0.13727466999999996</c:v>
                </c:pt>
                <c:pt idx="2357">
                  <c:v>0.13733254</c:v>
                </c:pt>
                <c:pt idx="2358">
                  <c:v>0.13739040999999999</c:v>
                </c:pt>
                <c:pt idx="2359">
                  <c:v>0.13744840000000005</c:v>
                </c:pt>
                <c:pt idx="2360">
                  <c:v>0.1375065</c:v>
                </c:pt>
                <c:pt idx="2361">
                  <c:v>0.13756425000000003</c:v>
                </c:pt>
                <c:pt idx="2362">
                  <c:v>0.13762189</c:v>
                </c:pt>
                <c:pt idx="2363">
                  <c:v>0.13767975999999998</c:v>
                </c:pt>
                <c:pt idx="2364">
                  <c:v>0.13773763000000003</c:v>
                </c:pt>
                <c:pt idx="2365">
                  <c:v>0.13779550000000002</c:v>
                </c:pt>
                <c:pt idx="2366">
                  <c:v>0.13785337</c:v>
                </c:pt>
                <c:pt idx="2367">
                  <c:v>0.13791124000000002</c:v>
                </c:pt>
                <c:pt idx="2368">
                  <c:v>0.13796912000000003</c:v>
                </c:pt>
                <c:pt idx="2369">
                  <c:v>0.13802698999999999</c:v>
                </c:pt>
                <c:pt idx="2370">
                  <c:v>0.13808474000000001</c:v>
                </c:pt>
                <c:pt idx="2371">
                  <c:v>0.13814283999999999</c:v>
                </c:pt>
                <c:pt idx="2372">
                  <c:v>0.13820093999999999</c:v>
                </c:pt>
                <c:pt idx="2373">
                  <c:v>0.13825835000000003</c:v>
                </c:pt>
                <c:pt idx="2374">
                  <c:v>0.13831621999999999</c:v>
                </c:pt>
                <c:pt idx="2375">
                  <c:v>0.13837409000000001</c:v>
                </c:pt>
                <c:pt idx="2376">
                  <c:v>0.13843195999999999</c:v>
                </c:pt>
                <c:pt idx="2377">
                  <c:v>0.13848983000000004</c:v>
                </c:pt>
                <c:pt idx="2378">
                  <c:v>0.13854770000000002</c:v>
                </c:pt>
                <c:pt idx="2379">
                  <c:v>0.13860556999999998</c:v>
                </c:pt>
                <c:pt idx="2380">
                  <c:v>0.13866344000000003</c:v>
                </c:pt>
                <c:pt idx="2381">
                  <c:v>0.13872143000000003</c:v>
                </c:pt>
                <c:pt idx="2382">
                  <c:v>0.13877929999999999</c:v>
                </c:pt>
                <c:pt idx="2383">
                  <c:v>0.13883729000000003</c:v>
                </c:pt>
                <c:pt idx="2384">
                  <c:v>0.13889526999999999</c:v>
                </c:pt>
                <c:pt idx="2385">
                  <c:v>0.13895314000000003</c:v>
                </c:pt>
                <c:pt idx="2386">
                  <c:v>0.13901100999999999</c:v>
                </c:pt>
                <c:pt idx="2387">
                  <c:v>0.13906888000000003</c:v>
                </c:pt>
                <c:pt idx="2388">
                  <c:v>0.13912674999999997</c:v>
                </c:pt>
                <c:pt idx="2389">
                  <c:v>0.13918427999999997</c:v>
                </c:pt>
                <c:pt idx="2390">
                  <c:v>0.13924215000000004</c:v>
                </c:pt>
                <c:pt idx="2391">
                  <c:v>0.13930002</c:v>
                </c:pt>
                <c:pt idx="2392">
                  <c:v>0.13935789000000001</c:v>
                </c:pt>
                <c:pt idx="2393">
                  <c:v>0.13941576000000003</c:v>
                </c:pt>
                <c:pt idx="2394">
                  <c:v>0.13947362999999996</c:v>
                </c:pt>
                <c:pt idx="2395">
                  <c:v>0.1395315</c:v>
                </c:pt>
                <c:pt idx="2396">
                  <c:v>0.13958936999999999</c:v>
                </c:pt>
                <c:pt idx="2397">
                  <c:v>0.13964747000000002</c:v>
                </c:pt>
                <c:pt idx="2398">
                  <c:v>0.13970534000000004</c:v>
                </c:pt>
                <c:pt idx="2399">
                  <c:v>0.13976332999999999</c:v>
                </c:pt>
                <c:pt idx="2400">
                  <c:v>0.13982107999999996</c:v>
                </c:pt>
                <c:pt idx="2401">
                  <c:v>0.13987906999999997</c:v>
                </c:pt>
                <c:pt idx="2402">
                  <c:v>0.13993694000000004</c:v>
                </c:pt>
                <c:pt idx="2403">
                  <c:v>0.13999481000000003</c:v>
                </c:pt>
                <c:pt idx="2404">
                  <c:v>0.14005268000000001</c:v>
                </c:pt>
                <c:pt idx="2405">
                  <c:v>0.14011066999999996</c:v>
                </c:pt>
                <c:pt idx="2406">
                  <c:v>0.14016819000000003</c:v>
                </c:pt>
                <c:pt idx="2407">
                  <c:v>0.14022618000000003</c:v>
                </c:pt>
                <c:pt idx="2408">
                  <c:v>0.14028381000000001</c:v>
                </c:pt>
                <c:pt idx="2409">
                  <c:v>0.14034203000000003</c:v>
                </c:pt>
                <c:pt idx="2410">
                  <c:v>0.14039989999999999</c:v>
                </c:pt>
                <c:pt idx="2411">
                  <c:v>0.14045766000000001</c:v>
                </c:pt>
                <c:pt idx="2412">
                  <c:v>0.14051564000000002</c:v>
                </c:pt>
                <c:pt idx="2413">
                  <c:v>0.14057305</c:v>
                </c:pt>
                <c:pt idx="2414">
                  <c:v>0.14063104000000001</c:v>
                </c:pt>
                <c:pt idx="2415">
                  <c:v>0.14068891</c:v>
                </c:pt>
                <c:pt idx="2416">
                  <c:v>0.14074666000000002</c:v>
                </c:pt>
                <c:pt idx="2417">
                  <c:v>0.14080476</c:v>
                </c:pt>
                <c:pt idx="2418">
                  <c:v>0.14086262999999996</c:v>
                </c:pt>
                <c:pt idx="2419">
                  <c:v>0.1409205</c:v>
                </c:pt>
                <c:pt idx="2420">
                  <c:v>0.14097836999999999</c:v>
                </c:pt>
                <c:pt idx="2421">
                  <c:v>0.14103636000000003</c:v>
                </c:pt>
                <c:pt idx="2422">
                  <c:v>0.14109422999999999</c:v>
                </c:pt>
                <c:pt idx="2423">
                  <c:v>0.1411521</c:v>
                </c:pt>
                <c:pt idx="2424">
                  <c:v>0.14120996999999999</c:v>
                </c:pt>
                <c:pt idx="2425">
                  <c:v>0.14126760999999999</c:v>
                </c:pt>
                <c:pt idx="2426">
                  <c:v>0.14132548000000003</c:v>
                </c:pt>
                <c:pt idx="2427">
                  <c:v>0.14138334999999999</c:v>
                </c:pt>
                <c:pt idx="2428">
                  <c:v>0.14144122000000003</c:v>
                </c:pt>
                <c:pt idx="2429">
                  <c:v>0.14149921000000001</c:v>
                </c:pt>
                <c:pt idx="2430">
                  <c:v>0.14155708000000003</c:v>
                </c:pt>
                <c:pt idx="2431">
                  <c:v>0.14161494999999999</c:v>
                </c:pt>
                <c:pt idx="2432">
                  <c:v>0.14167304999999997</c:v>
                </c:pt>
                <c:pt idx="2433">
                  <c:v>0.14173092000000001</c:v>
                </c:pt>
                <c:pt idx="2434">
                  <c:v>0.14178879000000003</c:v>
                </c:pt>
                <c:pt idx="2435">
                  <c:v>0.14184666000000001</c:v>
                </c:pt>
                <c:pt idx="2436">
                  <c:v>0.14190406999999999</c:v>
                </c:pt>
                <c:pt idx="2437">
                  <c:v>0.14196181999999999</c:v>
                </c:pt>
                <c:pt idx="2438">
                  <c:v>0.14201981000000002</c:v>
                </c:pt>
                <c:pt idx="2439">
                  <c:v>0.14207768000000001</c:v>
                </c:pt>
                <c:pt idx="2440">
                  <c:v>0.14213566999999996</c:v>
                </c:pt>
                <c:pt idx="2441">
                  <c:v>0.14219354000000001</c:v>
                </c:pt>
                <c:pt idx="2442">
                  <c:v>0.14225140999999999</c:v>
                </c:pt>
                <c:pt idx="2443">
                  <c:v>0.14230928000000004</c:v>
                </c:pt>
                <c:pt idx="2444">
                  <c:v>0.14236726000000002</c:v>
                </c:pt>
                <c:pt idx="2445">
                  <c:v>0.14242525000000003</c:v>
                </c:pt>
                <c:pt idx="2446">
                  <c:v>0.14248311999999999</c:v>
                </c:pt>
                <c:pt idx="2447">
                  <c:v>0.14254099000000003</c:v>
                </c:pt>
                <c:pt idx="2448">
                  <c:v>0.14259897999999999</c:v>
                </c:pt>
                <c:pt idx="2449">
                  <c:v>0.14265649999999999</c:v>
                </c:pt>
                <c:pt idx="2450">
                  <c:v>0.14271437000000003</c:v>
                </c:pt>
                <c:pt idx="2451">
                  <c:v>0.14277223999999999</c:v>
                </c:pt>
                <c:pt idx="2452">
                  <c:v>0.14283011000000001</c:v>
                </c:pt>
                <c:pt idx="2453">
                  <c:v>0.14288798000000003</c:v>
                </c:pt>
                <c:pt idx="2454">
                  <c:v>0.14294597000000003</c:v>
                </c:pt>
                <c:pt idx="2455">
                  <c:v>0.14300361</c:v>
                </c:pt>
                <c:pt idx="2456">
                  <c:v>0.14306182000000001</c:v>
                </c:pt>
                <c:pt idx="2457">
                  <c:v>0.14311946000000003</c:v>
                </c:pt>
                <c:pt idx="2458">
                  <c:v>0.14317745000000001</c:v>
                </c:pt>
                <c:pt idx="2459">
                  <c:v>0.14323509000000004</c:v>
                </c:pt>
                <c:pt idx="2460">
                  <c:v>0.14329306999999999</c:v>
                </c:pt>
                <c:pt idx="2461">
                  <c:v>0.14335094000000001</c:v>
                </c:pt>
                <c:pt idx="2462">
                  <c:v>0.14340881000000003</c:v>
                </c:pt>
                <c:pt idx="2463">
                  <c:v>0.14346680000000003</c:v>
                </c:pt>
                <c:pt idx="2464">
                  <c:v>0.14352466999999997</c:v>
                </c:pt>
                <c:pt idx="2465">
                  <c:v>0.14358254000000001</c:v>
                </c:pt>
                <c:pt idx="2466">
                  <c:v>0.14364041000000002</c:v>
                </c:pt>
                <c:pt idx="2467">
                  <c:v>0.14369840000000003</c:v>
                </c:pt>
                <c:pt idx="2468">
                  <c:v>0.14375626999999999</c:v>
                </c:pt>
                <c:pt idx="2469">
                  <c:v>0.14381414000000003</c:v>
                </c:pt>
                <c:pt idx="2470">
                  <c:v>0.14387200999999997</c:v>
                </c:pt>
                <c:pt idx="2471">
                  <c:v>0.14392988000000004</c:v>
                </c:pt>
                <c:pt idx="2472">
                  <c:v>0.14398775000000003</c:v>
                </c:pt>
                <c:pt idx="2473">
                  <c:v>0.14404562000000001</c:v>
                </c:pt>
                <c:pt idx="2474">
                  <c:v>0.14410349000000003</c:v>
                </c:pt>
                <c:pt idx="2475">
                  <c:v>0.14416090000000001</c:v>
                </c:pt>
                <c:pt idx="2476">
                  <c:v>0.14421877000000002</c:v>
                </c:pt>
                <c:pt idx="2477">
                  <c:v>0.14427664000000001</c:v>
                </c:pt>
                <c:pt idx="2478">
                  <c:v>0.14433451</c:v>
                </c:pt>
                <c:pt idx="2479">
                  <c:v>0.14439237999999999</c:v>
                </c:pt>
                <c:pt idx="2480">
                  <c:v>0.14445025000000003</c:v>
                </c:pt>
                <c:pt idx="2481">
                  <c:v>0.14450811999999999</c:v>
                </c:pt>
                <c:pt idx="2482">
                  <c:v>0.14456611000000003</c:v>
                </c:pt>
                <c:pt idx="2483">
                  <c:v>0.14462398000000001</c:v>
                </c:pt>
                <c:pt idx="2484">
                  <c:v>0.14468185</c:v>
                </c:pt>
                <c:pt idx="2485">
                  <c:v>0.14473983000000004</c:v>
                </c:pt>
                <c:pt idx="2486">
                  <c:v>0.14479770000000003</c:v>
                </c:pt>
                <c:pt idx="2487">
                  <c:v>0.14485569000000001</c:v>
                </c:pt>
                <c:pt idx="2488">
                  <c:v>0.14491367999999999</c:v>
                </c:pt>
                <c:pt idx="2489">
                  <c:v>0.14497143000000004</c:v>
                </c:pt>
                <c:pt idx="2490">
                  <c:v>0.14502930000000003</c:v>
                </c:pt>
                <c:pt idx="2491">
                  <c:v>0.14508729000000004</c:v>
                </c:pt>
                <c:pt idx="2492">
                  <c:v>0.14514516000000002</c:v>
                </c:pt>
                <c:pt idx="2493">
                  <c:v>0.14520245000000004</c:v>
                </c:pt>
                <c:pt idx="2494">
                  <c:v>0.14526043000000005</c:v>
                </c:pt>
                <c:pt idx="2495">
                  <c:v>0.14531842000000003</c:v>
                </c:pt>
                <c:pt idx="2496">
                  <c:v>0.14537617999999997</c:v>
                </c:pt>
                <c:pt idx="2497">
                  <c:v>0.14543405000000004</c:v>
                </c:pt>
                <c:pt idx="2498">
                  <c:v>0.14549192000000002</c:v>
                </c:pt>
                <c:pt idx="2499">
                  <c:v>0.14554990000000004</c:v>
                </c:pt>
                <c:pt idx="2500">
                  <c:v>0.14560777</c:v>
                </c:pt>
                <c:pt idx="2501">
                  <c:v>0.14566564000000001</c:v>
                </c:pt>
                <c:pt idx="2502">
                  <c:v>0.14572362999999997</c:v>
                </c:pt>
                <c:pt idx="2503">
                  <c:v>0.14578150000000001</c:v>
                </c:pt>
                <c:pt idx="2504">
                  <c:v>0.14583949000000002</c:v>
                </c:pt>
                <c:pt idx="2505">
                  <c:v>0.14589736000000003</c:v>
                </c:pt>
                <c:pt idx="2506">
                  <c:v>0.14595522999999999</c:v>
                </c:pt>
                <c:pt idx="2507">
                  <c:v>0.14601310000000003</c:v>
                </c:pt>
                <c:pt idx="2508">
                  <c:v>0.14607096999999997</c:v>
                </c:pt>
                <c:pt idx="2509">
                  <c:v>0.14612895000000001</c:v>
                </c:pt>
                <c:pt idx="2510">
                  <c:v>0.14618648000000004</c:v>
                </c:pt>
                <c:pt idx="2511">
                  <c:v>0.14624435000000005</c:v>
                </c:pt>
                <c:pt idx="2512">
                  <c:v>0.14630222000000001</c:v>
                </c:pt>
                <c:pt idx="2513">
                  <c:v>0.14636009000000003</c:v>
                </c:pt>
                <c:pt idx="2514">
                  <c:v>0.14641796000000004</c:v>
                </c:pt>
                <c:pt idx="2515">
                  <c:v>0.14647583000000003</c:v>
                </c:pt>
                <c:pt idx="2516">
                  <c:v>0.14653358000000002</c:v>
                </c:pt>
                <c:pt idx="2517">
                  <c:v>0.14659157</c:v>
                </c:pt>
                <c:pt idx="2518">
                  <c:v>0.14664954999999999</c:v>
                </c:pt>
                <c:pt idx="2519">
                  <c:v>0.14670743000000006</c:v>
                </c:pt>
                <c:pt idx="2520">
                  <c:v>0.14676541000000004</c:v>
                </c:pt>
                <c:pt idx="2521">
                  <c:v>0.14682317</c:v>
                </c:pt>
                <c:pt idx="2522">
                  <c:v>0.14688114999999999</c:v>
                </c:pt>
                <c:pt idx="2523">
                  <c:v>0.14693891000000003</c:v>
                </c:pt>
                <c:pt idx="2524">
                  <c:v>0.14699655000000003</c:v>
                </c:pt>
                <c:pt idx="2525">
                  <c:v>0.14705465000000001</c:v>
                </c:pt>
                <c:pt idx="2526">
                  <c:v>0.14711274999999999</c:v>
                </c:pt>
                <c:pt idx="2527">
                  <c:v>0.14717004</c:v>
                </c:pt>
                <c:pt idx="2528">
                  <c:v>0.14722790999999999</c:v>
                </c:pt>
                <c:pt idx="2529">
                  <c:v>0.14728578000000003</c:v>
                </c:pt>
                <c:pt idx="2530">
                  <c:v>0.14734364999999999</c:v>
                </c:pt>
                <c:pt idx="2531">
                  <c:v>0.14740152000000001</c:v>
                </c:pt>
                <c:pt idx="2532">
                  <c:v>0.14745939000000005</c:v>
                </c:pt>
                <c:pt idx="2533">
                  <c:v>0.14751749000000006</c:v>
                </c:pt>
                <c:pt idx="2534">
                  <c:v>0.14757537000000001</c:v>
                </c:pt>
                <c:pt idx="2535">
                  <c:v>0.14763324000000003</c:v>
                </c:pt>
                <c:pt idx="2536">
                  <c:v>0.14769110999999999</c:v>
                </c:pt>
                <c:pt idx="2537">
                  <c:v>0.14774909000000006</c:v>
                </c:pt>
                <c:pt idx="2538">
                  <c:v>0.14780695999999999</c:v>
                </c:pt>
                <c:pt idx="2539">
                  <c:v>0.14786483000000003</c:v>
                </c:pt>
                <c:pt idx="2540">
                  <c:v>0.14792269999999999</c:v>
                </c:pt>
                <c:pt idx="2541">
                  <c:v>0.14798057000000001</c:v>
                </c:pt>
                <c:pt idx="2542">
                  <c:v>0.14803844000000002</c:v>
                </c:pt>
                <c:pt idx="2543">
                  <c:v>0.14809643000000006</c:v>
                </c:pt>
                <c:pt idx="2544">
                  <c:v>0.14815395000000001</c:v>
                </c:pt>
                <c:pt idx="2545">
                  <c:v>0.14821181999999999</c:v>
                </c:pt>
                <c:pt idx="2546">
                  <c:v>0.14826969000000004</c:v>
                </c:pt>
                <c:pt idx="2547">
                  <c:v>0.14832767999999996</c:v>
                </c:pt>
                <c:pt idx="2548">
                  <c:v>0.14838555</c:v>
                </c:pt>
                <c:pt idx="2549">
                  <c:v>0.14844365000000004</c:v>
                </c:pt>
                <c:pt idx="2550">
                  <c:v>0.14850152</c:v>
                </c:pt>
                <c:pt idx="2551">
                  <c:v>0.14855939000000004</c:v>
                </c:pt>
                <c:pt idx="2552">
                  <c:v>0.14861692000000001</c:v>
                </c:pt>
                <c:pt idx="2553">
                  <c:v>0.14867479</c:v>
                </c:pt>
                <c:pt idx="2554">
                  <c:v>0.14873265999999999</c:v>
                </c:pt>
                <c:pt idx="2555">
                  <c:v>0.14879053000000003</c:v>
                </c:pt>
                <c:pt idx="2556">
                  <c:v>0.14884840000000002</c:v>
                </c:pt>
                <c:pt idx="2557">
                  <c:v>0.14890627000000003</c:v>
                </c:pt>
                <c:pt idx="2558">
                  <c:v>0.14896414000000002</c:v>
                </c:pt>
                <c:pt idx="2559">
                  <c:v>0.14902201000000001</c:v>
                </c:pt>
                <c:pt idx="2560">
                  <c:v>0.14908010999999999</c:v>
                </c:pt>
                <c:pt idx="2561">
                  <c:v>0.14913787000000001</c:v>
                </c:pt>
                <c:pt idx="2562">
                  <c:v>0.14919573999999999</c:v>
                </c:pt>
                <c:pt idx="2563">
                  <c:v>0.14925361000000001</c:v>
                </c:pt>
                <c:pt idx="2564">
                  <c:v>0.14931148000000005</c:v>
                </c:pt>
                <c:pt idx="2565">
                  <c:v>0.14936935000000004</c:v>
                </c:pt>
                <c:pt idx="2566">
                  <c:v>0.14942733000000005</c:v>
                </c:pt>
                <c:pt idx="2567">
                  <c:v>0.14948532000000003</c:v>
                </c:pt>
                <c:pt idx="2568">
                  <c:v>0.14954273000000004</c:v>
                </c:pt>
                <c:pt idx="2569">
                  <c:v>0.14960048000000004</c:v>
                </c:pt>
                <c:pt idx="2570">
                  <c:v>0.14965835000000002</c:v>
                </c:pt>
                <c:pt idx="2571">
                  <c:v>0.14971634000000006</c:v>
                </c:pt>
                <c:pt idx="2572">
                  <c:v>0.14977409000000003</c:v>
                </c:pt>
                <c:pt idx="2573">
                  <c:v>0.14983208000000003</c:v>
                </c:pt>
                <c:pt idx="2574">
                  <c:v>0.14988994999999999</c:v>
                </c:pt>
                <c:pt idx="2575">
                  <c:v>0.14994782000000004</c:v>
                </c:pt>
                <c:pt idx="2576">
                  <c:v>0.15000569000000002</c:v>
                </c:pt>
                <c:pt idx="2577">
                  <c:v>0.15006356000000001</c:v>
                </c:pt>
                <c:pt idx="2578">
                  <c:v>0.15012143000000003</c:v>
                </c:pt>
                <c:pt idx="2579">
                  <c:v>0.15017942000000001</c:v>
                </c:pt>
                <c:pt idx="2580">
                  <c:v>0.15023740000000002</c:v>
                </c:pt>
                <c:pt idx="2581">
                  <c:v>0.15029527000000004</c:v>
                </c:pt>
                <c:pt idx="2582">
                  <c:v>0.15035291000000001</c:v>
                </c:pt>
                <c:pt idx="2583">
                  <c:v>0.15041077999999999</c:v>
                </c:pt>
                <c:pt idx="2584">
                  <c:v>0.15046865000000004</c:v>
                </c:pt>
                <c:pt idx="2585">
                  <c:v>0.15052652</c:v>
                </c:pt>
                <c:pt idx="2586">
                  <c:v>0.15058451</c:v>
                </c:pt>
                <c:pt idx="2587">
                  <c:v>0.15064237999999999</c:v>
                </c:pt>
                <c:pt idx="2588">
                  <c:v>0.15070037000000003</c:v>
                </c:pt>
                <c:pt idx="2589">
                  <c:v>0.15075789000000003</c:v>
                </c:pt>
                <c:pt idx="2590">
                  <c:v>0.15081599000000004</c:v>
                </c:pt>
                <c:pt idx="2591">
                  <c:v>0.15087374000000001</c:v>
                </c:pt>
                <c:pt idx="2592">
                  <c:v>0.15093196000000003</c:v>
                </c:pt>
                <c:pt idx="2593">
                  <c:v>0.15098982999999999</c:v>
                </c:pt>
                <c:pt idx="2594">
                  <c:v>0.15104782000000003</c:v>
                </c:pt>
                <c:pt idx="2595">
                  <c:v>0.15110568999999999</c:v>
                </c:pt>
                <c:pt idx="2596">
                  <c:v>0.15116356</c:v>
                </c:pt>
                <c:pt idx="2597">
                  <c:v>0.15122097000000001</c:v>
                </c:pt>
                <c:pt idx="2598">
                  <c:v>0.15127884000000003</c:v>
                </c:pt>
                <c:pt idx="2599">
                  <c:v>0.15133671000000001</c:v>
                </c:pt>
                <c:pt idx="2600">
                  <c:v>0.15139458000000003</c:v>
                </c:pt>
                <c:pt idx="2601">
                  <c:v>0.15145256000000001</c:v>
                </c:pt>
                <c:pt idx="2602">
                  <c:v>0.15151078000000004</c:v>
                </c:pt>
                <c:pt idx="2603">
                  <c:v>0.15156807000000003</c:v>
                </c:pt>
                <c:pt idx="2604">
                  <c:v>0.15162651999999996</c:v>
                </c:pt>
                <c:pt idx="2605">
                  <c:v>0.15168381</c:v>
                </c:pt>
                <c:pt idx="2606">
                  <c:v>0.15174167999999999</c:v>
                </c:pt>
                <c:pt idx="2607">
                  <c:v>0.15179967000000003</c:v>
                </c:pt>
                <c:pt idx="2608">
                  <c:v>0.15185742999999999</c:v>
                </c:pt>
                <c:pt idx="2609">
                  <c:v>0.15191552999999999</c:v>
                </c:pt>
                <c:pt idx="2610">
                  <c:v>0.15197340000000004</c:v>
                </c:pt>
                <c:pt idx="2611">
                  <c:v>0.15203127000000002</c:v>
                </c:pt>
                <c:pt idx="2612">
                  <c:v>0.15208914000000004</c:v>
                </c:pt>
                <c:pt idx="2613">
                  <c:v>0.15214736000000004</c:v>
                </c:pt>
                <c:pt idx="2614">
                  <c:v>0.15220475999999999</c:v>
                </c:pt>
                <c:pt idx="2615">
                  <c:v>0.15226263000000004</c:v>
                </c:pt>
                <c:pt idx="2616">
                  <c:v>0.1523205</c:v>
                </c:pt>
                <c:pt idx="2617">
                  <c:v>0.15237849000000003</c:v>
                </c:pt>
                <c:pt idx="2618">
                  <c:v>0.15243636000000002</c:v>
                </c:pt>
                <c:pt idx="2619">
                  <c:v>0.15249435000000006</c:v>
                </c:pt>
                <c:pt idx="2620">
                  <c:v>0.15255221999999999</c:v>
                </c:pt>
                <c:pt idx="2621">
                  <c:v>0.15261009000000003</c:v>
                </c:pt>
                <c:pt idx="2622">
                  <c:v>0.15266795999999999</c:v>
                </c:pt>
                <c:pt idx="2623">
                  <c:v>0.15272583000000003</c:v>
                </c:pt>
                <c:pt idx="2624">
                  <c:v>0.15278369999999999</c:v>
                </c:pt>
                <c:pt idx="2625">
                  <c:v>0.15284122000000003</c:v>
                </c:pt>
                <c:pt idx="2626">
                  <c:v>0.15289921000000004</c:v>
                </c:pt>
                <c:pt idx="2627">
                  <c:v>0.15295719000000002</c:v>
                </c:pt>
                <c:pt idx="2628">
                  <c:v>0.15301518000000006</c:v>
                </c:pt>
                <c:pt idx="2629">
                  <c:v>0.15307317000000001</c:v>
                </c:pt>
                <c:pt idx="2630">
                  <c:v>0.15313104000000002</c:v>
                </c:pt>
                <c:pt idx="2631">
                  <c:v>0.15318891000000001</c:v>
                </c:pt>
                <c:pt idx="2632">
                  <c:v>0.15324678000000005</c:v>
                </c:pt>
                <c:pt idx="2633">
                  <c:v>0.15330464999999999</c:v>
                </c:pt>
                <c:pt idx="2634">
                  <c:v>0.15336252</c:v>
                </c:pt>
                <c:pt idx="2635">
                  <c:v>0.15342039000000002</c:v>
                </c:pt>
                <c:pt idx="2636">
                  <c:v>0.15347780000000003</c:v>
                </c:pt>
                <c:pt idx="2637">
                  <c:v>0.15353578000000004</c:v>
                </c:pt>
                <c:pt idx="2638">
                  <c:v>0.15359365000000003</c:v>
                </c:pt>
                <c:pt idx="2639">
                  <c:v>0.15365151999999999</c:v>
                </c:pt>
                <c:pt idx="2640">
                  <c:v>0.15370950999999999</c:v>
                </c:pt>
                <c:pt idx="2641">
                  <c:v>0.15376726000000002</c:v>
                </c:pt>
                <c:pt idx="2642">
                  <c:v>0.15382525000000002</c:v>
                </c:pt>
                <c:pt idx="2643">
                  <c:v>0.15388312000000001</c:v>
                </c:pt>
                <c:pt idx="2644">
                  <c:v>0.15394111000000002</c:v>
                </c:pt>
                <c:pt idx="2645">
                  <c:v>0.15399898000000006</c:v>
                </c:pt>
                <c:pt idx="2646">
                  <c:v>0.15405685000000002</c:v>
                </c:pt>
                <c:pt idx="2647">
                  <c:v>0.15411437000000003</c:v>
                </c:pt>
                <c:pt idx="2648">
                  <c:v>0.15417223999999999</c:v>
                </c:pt>
                <c:pt idx="2649">
                  <c:v>0.15422999000000004</c:v>
                </c:pt>
                <c:pt idx="2650">
                  <c:v>0.15428786999999999</c:v>
                </c:pt>
                <c:pt idx="2651">
                  <c:v>0.15434585000000003</c:v>
                </c:pt>
                <c:pt idx="2652">
                  <c:v>0.15440371999999999</c:v>
                </c:pt>
                <c:pt idx="2653">
                  <c:v>0.15446159000000004</c:v>
                </c:pt>
                <c:pt idx="2654">
                  <c:v>0.15451957999999999</c:v>
                </c:pt>
                <c:pt idx="2655">
                  <c:v>0.15457745000000003</c:v>
                </c:pt>
                <c:pt idx="2656">
                  <c:v>0.15463555000000001</c:v>
                </c:pt>
                <c:pt idx="2657">
                  <c:v>0.15469306999999999</c:v>
                </c:pt>
                <c:pt idx="2658">
                  <c:v>0.15475117999999999</c:v>
                </c:pt>
                <c:pt idx="2659">
                  <c:v>0.15480905000000003</c:v>
                </c:pt>
                <c:pt idx="2660">
                  <c:v>0.15486691999999999</c:v>
                </c:pt>
                <c:pt idx="2661">
                  <c:v>0.15492490000000003</c:v>
                </c:pt>
                <c:pt idx="2662">
                  <c:v>0.15498276999999999</c:v>
                </c:pt>
                <c:pt idx="2663">
                  <c:v>0.15504064000000004</c:v>
                </c:pt>
                <c:pt idx="2664">
                  <c:v>0.15509850999999999</c:v>
                </c:pt>
                <c:pt idx="2665">
                  <c:v>0.15515638000000004</c:v>
                </c:pt>
                <c:pt idx="2666">
                  <c:v>0.15521425000000005</c:v>
                </c:pt>
                <c:pt idx="2667">
                  <c:v>0.15527166000000001</c:v>
                </c:pt>
                <c:pt idx="2668">
                  <c:v>0.15532965000000001</c:v>
                </c:pt>
                <c:pt idx="2669">
                  <c:v>0.15538752</c:v>
                </c:pt>
                <c:pt idx="2670">
                  <c:v>0.15544539000000004</c:v>
                </c:pt>
                <c:pt idx="2671">
                  <c:v>0.15550326000000003</c:v>
                </c:pt>
                <c:pt idx="2672">
                  <c:v>0.15556112999999999</c:v>
                </c:pt>
                <c:pt idx="2673">
                  <c:v>0.15561900000000004</c:v>
                </c:pt>
                <c:pt idx="2674">
                  <c:v>0.15567710000000001</c:v>
                </c:pt>
                <c:pt idx="2675">
                  <c:v>0.15573509000000002</c:v>
                </c:pt>
                <c:pt idx="2676">
                  <c:v>0.15579296000000004</c:v>
                </c:pt>
                <c:pt idx="2677">
                  <c:v>0.15585083000000002</c:v>
                </c:pt>
                <c:pt idx="2678">
                  <c:v>0.15590870000000004</c:v>
                </c:pt>
                <c:pt idx="2679">
                  <c:v>0.15596611000000002</c:v>
                </c:pt>
                <c:pt idx="2680">
                  <c:v>0.15602398000000003</c:v>
                </c:pt>
                <c:pt idx="2681">
                  <c:v>0.15608184999999999</c:v>
                </c:pt>
                <c:pt idx="2682">
                  <c:v>0.15613972000000001</c:v>
                </c:pt>
                <c:pt idx="2683">
                  <c:v>0.15619759000000003</c:v>
                </c:pt>
                <c:pt idx="2684">
                  <c:v>0.15625546000000004</c:v>
                </c:pt>
                <c:pt idx="2685">
                  <c:v>0.15631321000000004</c:v>
                </c:pt>
                <c:pt idx="2686">
                  <c:v>0.15637119999999999</c:v>
                </c:pt>
                <c:pt idx="2687">
                  <c:v>0.15642918000000006</c:v>
                </c:pt>
                <c:pt idx="2688">
                  <c:v>0.15648705000000002</c:v>
                </c:pt>
                <c:pt idx="2689">
                  <c:v>0.15654493000000005</c:v>
                </c:pt>
                <c:pt idx="2690">
                  <c:v>0.15660279999999999</c:v>
                </c:pt>
                <c:pt idx="2691">
                  <c:v>0.15666067</c:v>
                </c:pt>
                <c:pt idx="2692">
                  <c:v>0.15671854000000002</c:v>
                </c:pt>
                <c:pt idx="2693">
                  <c:v>0.15677652</c:v>
                </c:pt>
                <c:pt idx="2694">
                  <c:v>0.15683451000000001</c:v>
                </c:pt>
                <c:pt idx="2695">
                  <c:v>0.15689238000000005</c:v>
                </c:pt>
                <c:pt idx="2696">
                  <c:v>0.15695025000000004</c:v>
                </c:pt>
                <c:pt idx="2697">
                  <c:v>0.15700824000000002</c:v>
                </c:pt>
                <c:pt idx="2698">
                  <c:v>0.15706611000000004</c:v>
                </c:pt>
                <c:pt idx="2699">
                  <c:v>0.15712340000000002</c:v>
                </c:pt>
                <c:pt idx="2700">
                  <c:v>0.15718138000000004</c:v>
                </c:pt>
                <c:pt idx="2701">
                  <c:v>0.15723960000000003</c:v>
                </c:pt>
                <c:pt idx="2702">
                  <c:v>0.15729747000000002</c:v>
                </c:pt>
                <c:pt idx="2703">
                  <c:v>0.15735534000000004</c:v>
                </c:pt>
                <c:pt idx="2704">
                  <c:v>0.15741321000000005</c:v>
                </c:pt>
                <c:pt idx="2705">
                  <c:v>0.15747120000000003</c:v>
                </c:pt>
                <c:pt idx="2706">
                  <c:v>0.15752906999999999</c:v>
                </c:pt>
                <c:pt idx="2707">
                  <c:v>0.15758694000000004</c:v>
                </c:pt>
                <c:pt idx="2708">
                  <c:v>0.15764435000000002</c:v>
                </c:pt>
                <c:pt idx="2709">
                  <c:v>0.15770222000000003</c:v>
                </c:pt>
                <c:pt idx="2710">
                  <c:v>0.15776020000000002</c:v>
                </c:pt>
                <c:pt idx="2711">
                  <c:v>0.15781807000000003</c:v>
                </c:pt>
                <c:pt idx="2712">
                  <c:v>0.15787593999999999</c:v>
                </c:pt>
                <c:pt idx="2713">
                  <c:v>0.15793381000000004</c:v>
                </c:pt>
                <c:pt idx="2714">
                  <c:v>0.15799180000000002</c:v>
                </c:pt>
                <c:pt idx="2715">
                  <c:v>0.15804967000000003</c:v>
                </c:pt>
                <c:pt idx="2716">
                  <c:v>0.15810753999999999</c:v>
                </c:pt>
                <c:pt idx="2717">
                  <c:v>0.15816541000000003</c:v>
                </c:pt>
                <c:pt idx="2718">
                  <c:v>0.15822327999999999</c:v>
                </c:pt>
                <c:pt idx="2719">
                  <c:v>0.15828115000000004</c:v>
                </c:pt>
                <c:pt idx="2720">
                  <c:v>0.15833902000000002</c:v>
                </c:pt>
                <c:pt idx="2721">
                  <c:v>0.15839665999999999</c:v>
                </c:pt>
                <c:pt idx="2722">
                  <c:v>0.15845453000000004</c:v>
                </c:pt>
                <c:pt idx="2723">
                  <c:v>0.15851240000000005</c:v>
                </c:pt>
                <c:pt idx="2724">
                  <c:v>0.15857027000000001</c:v>
                </c:pt>
                <c:pt idx="2725">
                  <c:v>0.15862814000000003</c:v>
                </c:pt>
                <c:pt idx="2726">
                  <c:v>0.15868600999999999</c:v>
                </c:pt>
                <c:pt idx="2727">
                  <c:v>0.15874388000000006</c:v>
                </c:pt>
                <c:pt idx="2728">
                  <c:v>0.15880174999999999</c:v>
                </c:pt>
                <c:pt idx="2729">
                  <c:v>0.15885985999999999</c:v>
                </c:pt>
                <c:pt idx="2730">
                  <c:v>0.15891773000000006</c:v>
                </c:pt>
                <c:pt idx="2731">
                  <c:v>0.15897559999999999</c:v>
                </c:pt>
                <c:pt idx="2732">
                  <c:v>0.15903347000000004</c:v>
                </c:pt>
                <c:pt idx="2733">
                  <c:v>0.15909145000000005</c:v>
                </c:pt>
                <c:pt idx="2734">
                  <c:v>0.15914932000000004</c:v>
                </c:pt>
                <c:pt idx="2735">
                  <c:v>0.15920719000000005</c:v>
                </c:pt>
                <c:pt idx="2736">
                  <c:v>0.15926472000000003</c:v>
                </c:pt>
                <c:pt idx="2737">
                  <c:v>0.15932258999999999</c:v>
                </c:pt>
                <c:pt idx="2738">
                  <c:v>0.15938046000000003</c:v>
                </c:pt>
                <c:pt idx="2739">
                  <c:v>0.15943844000000004</c:v>
                </c:pt>
                <c:pt idx="2740">
                  <c:v>0.15949631000000006</c:v>
                </c:pt>
                <c:pt idx="2741">
                  <c:v>0.15955417999999999</c:v>
                </c:pt>
                <c:pt idx="2742">
                  <c:v>0.15961217000000003</c:v>
                </c:pt>
                <c:pt idx="2743">
                  <c:v>0.15967004000000001</c:v>
                </c:pt>
                <c:pt idx="2744">
                  <c:v>0.15972791000000003</c:v>
                </c:pt>
                <c:pt idx="2745">
                  <c:v>0.15978555000000003</c:v>
                </c:pt>
                <c:pt idx="2746">
                  <c:v>0.15984354000000003</c:v>
                </c:pt>
                <c:pt idx="2747">
                  <c:v>0.15990141000000002</c:v>
                </c:pt>
                <c:pt idx="2748">
                  <c:v>0.15995928000000006</c:v>
                </c:pt>
                <c:pt idx="2749">
                  <c:v>0.16001715000000002</c:v>
                </c:pt>
                <c:pt idx="2750">
                  <c:v>0.16007513000000001</c:v>
                </c:pt>
                <c:pt idx="2751">
                  <c:v>0.160133</c:v>
                </c:pt>
                <c:pt idx="2752">
                  <c:v>0.16019053</c:v>
                </c:pt>
                <c:pt idx="2753">
                  <c:v>0.16024840000000004</c:v>
                </c:pt>
                <c:pt idx="2754">
                  <c:v>0.16030627</c:v>
                </c:pt>
                <c:pt idx="2755">
                  <c:v>0.16036413999999999</c:v>
                </c:pt>
                <c:pt idx="2756">
                  <c:v>0.16042201</c:v>
                </c:pt>
                <c:pt idx="2757">
                  <c:v>0.16047987999999996</c:v>
                </c:pt>
                <c:pt idx="2758">
                  <c:v>0.16053809999999999</c:v>
                </c:pt>
                <c:pt idx="2759">
                  <c:v>0.16059597</c:v>
                </c:pt>
                <c:pt idx="2760">
                  <c:v>0.16065383999999996</c:v>
                </c:pt>
                <c:pt idx="2761">
                  <c:v>0.16071171000000001</c:v>
                </c:pt>
                <c:pt idx="2762">
                  <c:v>0.16076958000000002</c:v>
                </c:pt>
                <c:pt idx="2763">
                  <c:v>0.1608271</c:v>
                </c:pt>
                <c:pt idx="2764">
                  <c:v>0.16088496999999996</c:v>
                </c:pt>
                <c:pt idx="2765">
                  <c:v>0.16094284000000003</c:v>
                </c:pt>
                <c:pt idx="2766">
                  <c:v>0.16100070999999996</c:v>
                </c:pt>
                <c:pt idx="2767">
                  <c:v>0.1610587</c:v>
                </c:pt>
                <c:pt idx="2768">
                  <c:v>0.16111656999999996</c:v>
                </c:pt>
                <c:pt idx="2769">
                  <c:v>0.16117454999999997</c:v>
                </c:pt>
                <c:pt idx="2770">
                  <c:v>0.16123254000000001</c:v>
                </c:pt>
                <c:pt idx="2771">
                  <c:v>0.16129006000000001</c:v>
                </c:pt>
                <c:pt idx="2772">
                  <c:v>0.16134817000000001</c:v>
                </c:pt>
                <c:pt idx="2773">
                  <c:v>0.16140604000000003</c:v>
                </c:pt>
                <c:pt idx="2774">
                  <c:v>0.16146402000000001</c:v>
                </c:pt>
                <c:pt idx="2775">
                  <c:v>0.16152189</c:v>
                </c:pt>
                <c:pt idx="2776">
                  <c:v>0.16157975999999996</c:v>
                </c:pt>
                <c:pt idx="2777">
                  <c:v>0.16163717</c:v>
                </c:pt>
                <c:pt idx="2778">
                  <c:v>0.16169549999999999</c:v>
                </c:pt>
                <c:pt idx="2779">
                  <c:v>0.16175337000000001</c:v>
                </c:pt>
                <c:pt idx="2780">
                  <c:v>0.16181090000000001</c:v>
                </c:pt>
                <c:pt idx="2781">
                  <c:v>0.16186877</c:v>
                </c:pt>
                <c:pt idx="2782">
                  <c:v>0.16192664000000001</c:v>
                </c:pt>
                <c:pt idx="2783">
                  <c:v>0.16198451</c:v>
                </c:pt>
                <c:pt idx="2784">
                  <c:v>0.16204249000000004</c:v>
                </c:pt>
                <c:pt idx="2785">
                  <c:v>0.16210047999999996</c:v>
                </c:pt>
                <c:pt idx="2786">
                  <c:v>0.16215835000000001</c:v>
                </c:pt>
                <c:pt idx="2787">
                  <c:v>0.16221621999999999</c:v>
                </c:pt>
                <c:pt idx="2788">
                  <c:v>0.16227385999999996</c:v>
                </c:pt>
                <c:pt idx="2789">
                  <c:v>0.16233173000000001</c:v>
                </c:pt>
                <c:pt idx="2790">
                  <c:v>0.1623896</c:v>
                </c:pt>
                <c:pt idx="2791">
                  <c:v>0.16244747000000004</c:v>
                </c:pt>
                <c:pt idx="2792">
                  <c:v>0.16250534000000003</c:v>
                </c:pt>
                <c:pt idx="2793">
                  <c:v>0.16256321000000001</c:v>
                </c:pt>
                <c:pt idx="2794">
                  <c:v>0.16262108</c:v>
                </c:pt>
                <c:pt idx="2795">
                  <c:v>0.16267894999999996</c:v>
                </c:pt>
                <c:pt idx="2796">
                  <c:v>0.16273682</c:v>
                </c:pt>
                <c:pt idx="2797">
                  <c:v>0.16279468999999999</c:v>
                </c:pt>
                <c:pt idx="2798">
                  <c:v>0.16285268</c:v>
                </c:pt>
                <c:pt idx="2799">
                  <c:v>0.16291067000000001</c:v>
                </c:pt>
                <c:pt idx="2800">
                  <c:v>0.16296854000000002</c:v>
                </c:pt>
                <c:pt idx="2801">
                  <c:v>0.16302641000000001</c:v>
                </c:pt>
                <c:pt idx="2802">
                  <c:v>0.16308428000000003</c:v>
                </c:pt>
                <c:pt idx="2803">
                  <c:v>0.16314202999999997</c:v>
                </c:pt>
                <c:pt idx="2804">
                  <c:v>0.16319990000000001</c:v>
                </c:pt>
                <c:pt idx="2805">
                  <c:v>0.16325777</c:v>
                </c:pt>
                <c:pt idx="2806">
                  <c:v>0.16331564000000001</c:v>
                </c:pt>
                <c:pt idx="2807">
                  <c:v>0.1633734</c:v>
                </c:pt>
                <c:pt idx="2808">
                  <c:v>0.16343126999999999</c:v>
                </c:pt>
                <c:pt idx="2809">
                  <c:v>0.16348925000000003</c:v>
                </c:pt>
                <c:pt idx="2810">
                  <c:v>0.16354700999999999</c:v>
                </c:pt>
                <c:pt idx="2811">
                  <c:v>0.16360488000000001</c:v>
                </c:pt>
                <c:pt idx="2812">
                  <c:v>0.16366275</c:v>
                </c:pt>
                <c:pt idx="2813">
                  <c:v>0.16372074</c:v>
                </c:pt>
                <c:pt idx="2814">
                  <c:v>0.16377871999999996</c:v>
                </c:pt>
                <c:pt idx="2815">
                  <c:v>0.16383613000000002</c:v>
                </c:pt>
                <c:pt idx="2816">
                  <c:v>0.16389412</c:v>
                </c:pt>
                <c:pt idx="2817">
                  <c:v>0.16395198999999999</c:v>
                </c:pt>
                <c:pt idx="2818">
                  <c:v>0.16400986000000001</c:v>
                </c:pt>
                <c:pt idx="2819">
                  <c:v>0.16406783999999999</c:v>
                </c:pt>
                <c:pt idx="2820">
                  <c:v>0.16412559999999998</c:v>
                </c:pt>
                <c:pt idx="2821">
                  <c:v>0.16418358</c:v>
                </c:pt>
                <c:pt idx="2822">
                  <c:v>0.16424168000000003</c:v>
                </c:pt>
                <c:pt idx="2823">
                  <c:v>0.16429909000000004</c:v>
                </c:pt>
                <c:pt idx="2824">
                  <c:v>0.16435696</c:v>
                </c:pt>
                <c:pt idx="2825">
                  <c:v>0.16441495000000003</c:v>
                </c:pt>
                <c:pt idx="2826">
                  <c:v>0.16447292999999996</c:v>
                </c:pt>
                <c:pt idx="2827">
                  <c:v>0.1645308</c:v>
                </c:pt>
                <c:pt idx="2828">
                  <c:v>0.16458867999999996</c:v>
                </c:pt>
                <c:pt idx="2829">
                  <c:v>0.16464655</c:v>
                </c:pt>
                <c:pt idx="2830">
                  <c:v>0.16470465000000001</c:v>
                </c:pt>
                <c:pt idx="2831">
                  <c:v>0.16476252</c:v>
                </c:pt>
                <c:pt idx="2832">
                  <c:v>0.16482039000000001</c:v>
                </c:pt>
                <c:pt idx="2833">
                  <c:v>0.16487826</c:v>
                </c:pt>
                <c:pt idx="2834">
                  <c:v>0.16493612999999999</c:v>
                </c:pt>
                <c:pt idx="2835">
                  <c:v>0.16499400000000003</c:v>
                </c:pt>
                <c:pt idx="2836">
                  <c:v>0.16505186999999996</c:v>
                </c:pt>
                <c:pt idx="2837">
                  <c:v>0.16510974</c:v>
                </c:pt>
                <c:pt idx="2838">
                  <c:v>0.16516760999999996</c:v>
                </c:pt>
                <c:pt idx="2839">
                  <c:v>0.1652256</c:v>
                </c:pt>
                <c:pt idx="2840">
                  <c:v>0.16528288999999999</c:v>
                </c:pt>
                <c:pt idx="2841">
                  <c:v>0.16534122000000001</c:v>
                </c:pt>
                <c:pt idx="2842">
                  <c:v>0.16539898000000003</c:v>
                </c:pt>
                <c:pt idx="2843">
                  <c:v>0.16545695999999999</c:v>
                </c:pt>
                <c:pt idx="2844">
                  <c:v>0.16551483000000003</c:v>
                </c:pt>
                <c:pt idx="2845">
                  <c:v>0.16557269999999996</c:v>
                </c:pt>
                <c:pt idx="2846">
                  <c:v>0.16563011</c:v>
                </c:pt>
                <c:pt idx="2847">
                  <c:v>0.16568798000000001</c:v>
                </c:pt>
                <c:pt idx="2848">
                  <c:v>0.16574596999999999</c:v>
                </c:pt>
                <c:pt idx="2849">
                  <c:v>0.16580407</c:v>
                </c:pt>
                <c:pt idx="2850">
                  <c:v>0.16586205000000001</c:v>
                </c:pt>
                <c:pt idx="2851">
                  <c:v>0.16592003999999999</c:v>
                </c:pt>
                <c:pt idx="2852">
                  <c:v>0.16597791000000001</c:v>
                </c:pt>
                <c:pt idx="2853">
                  <c:v>0.16603519999999999</c:v>
                </c:pt>
                <c:pt idx="2854">
                  <c:v>0.16609307000000001</c:v>
                </c:pt>
                <c:pt idx="2855">
                  <c:v>0.16615105999999996</c:v>
                </c:pt>
                <c:pt idx="2856">
                  <c:v>0.16620893000000003</c:v>
                </c:pt>
                <c:pt idx="2857">
                  <c:v>0.16626692000000001</c:v>
                </c:pt>
                <c:pt idx="2858">
                  <c:v>0.16632479</c:v>
                </c:pt>
                <c:pt idx="2859">
                  <c:v>0.16638265999999996</c:v>
                </c:pt>
                <c:pt idx="2860">
                  <c:v>0.16644053000000003</c:v>
                </c:pt>
                <c:pt idx="2861">
                  <c:v>0.16649850999999999</c:v>
                </c:pt>
                <c:pt idx="2862">
                  <c:v>0.16655638000000003</c:v>
                </c:pt>
                <c:pt idx="2863">
                  <c:v>0.16661424999999999</c:v>
                </c:pt>
                <c:pt idx="2864">
                  <c:v>0.16667224</c:v>
                </c:pt>
                <c:pt idx="2865">
                  <c:v>0.16672988000000002</c:v>
                </c:pt>
                <c:pt idx="2866">
                  <c:v>0.16678775000000001</c:v>
                </c:pt>
                <c:pt idx="2867">
                  <c:v>0.16684562</c:v>
                </c:pt>
                <c:pt idx="2868">
                  <c:v>0.16690349000000002</c:v>
                </c:pt>
                <c:pt idx="2869">
                  <c:v>0.16696136000000003</c:v>
                </c:pt>
                <c:pt idx="2870">
                  <c:v>0.16701922999999999</c:v>
                </c:pt>
                <c:pt idx="2871">
                  <c:v>0.16707710000000001</c:v>
                </c:pt>
                <c:pt idx="2872">
                  <c:v>0.16713496999999997</c:v>
                </c:pt>
                <c:pt idx="2873">
                  <c:v>0.16719260999999996</c:v>
                </c:pt>
                <c:pt idx="2874">
                  <c:v>0.16725048000000003</c:v>
                </c:pt>
                <c:pt idx="2875">
                  <c:v>0.16730834999999999</c:v>
                </c:pt>
                <c:pt idx="2876">
                  <c:v>0.16736622000000001</c:v>
                </c:pt>
                <c:pt idx="2877">
                  <c:v>0.16742409000000003</c:v>
                </c:pt>
                <c:pt idx="2878">
                  <c:v>0.16748196000000001</c:v>
                </c:pt>
                <c:pt idx="2879">
                  <c:v>0.16753983000000003</c:v>
                </c:pt>
                <c:pt idx="2880">
                  <c:v>0.16759769999999999</c:v>
                </c:pt>
                <c:pt idx="2881">
                  <c:v>0.16765569</c:v>
                </c:pt>
                <c:pt idx="2882">
                  <c:v>0.16771356000000001</c:v>
                </c:pt>
                <c:pt idx="2883">
                  <c:v>0.16777165999999996</c:v>
                </c:pt>
                <c:pt idx="2884">
                  <c:v>0.16782953</c:v>
                </c:pt>
                <c:pt idx="2885">
                  <c:v>0.16788751999999998</c:v>
                </c:pt>
                <c:pt idx="2886">
                  <c:v>0.16794492999999999</c:v>
                </c:pt>
                <c:pt idx="2887">
                  <c:v>0.16800280000000001</c:v>
                </c:pt>
                <c:pt idx="2888">
                  <c:v>0.16806067</c:v>
                </c:pt>
                <c:pt idx="2889">
                  <c:v>0.16811854000000001</c:v>
                </c:pt>
                <c:pt idx="2890">
                  <c:v>0.16817641</c:v>
                </c:pt>
                <c:pt idx="2891">
                  <c:v>0.16823428000000004</c:v>
                </c:pt>
                <c:pt idx="2892">
                  <c:v>0.16829215000000003</c:v>
                </c:pt>
                <c:pt idx="2893">
                  <c:v>0.16835001999999996</c:v>
                </c:pt>
                <c:pt idx="2894">
                  <c:v>0.16840789000000003</c:v>
                </c:pt>
                <c:pt idx="2895">
                  <c:v>0.16846575999999999</c:v>
                </c:pt>
                <c:pt idx="2896">
                  <c:v>0.16852363000000001</c:v>
                </c:pt>
                <c:pt idx="2897">
                  <c:v>0.16863924999999999</c:v>
                </c:pt>
                <c:pt idx="2898">
                  <c:v>0.16869712000000001</c:v>
                </c:pt>
                <c:pt idx="2899">
                  <c:v>0.16875498999999999</c:v>
                </c:pt>
                <c:pt idx="2900">
                  <c:v>0.16881298000000003</c:v>
                </c:pt>
                <c:pt idx="2901">
                  <c:v>0.16887084999999996</c:v>
                </c:pt>
                <c:pt idx="2902">
                  <c:v>0.16892884000000002</c:v>
                </c:pt>
                <c:pt idx="2903">
                  <c:v>0.16898682000000001</c:v>
                </c:pt>
                <c:pt idx="2904">
                  <c:v>0.16904469000000003</c:v>
                </c:pt>
                <c:pt idx="2905">
                  <c:v>0.16910255999999999</c:v>
                </c:pt>
                <c:pt idx="2906">
                  <c:v>0.16916043000000003</c:v>
                </c:pt>
                <c:pt idx="2907">
                  <c:v>0.16921830000000002</c:v>
                </c:pt>
                <c:pt idx="2908">
                  <c:v>0.16927629000000002</c:v>
                </c:pt>
                <c:pt idx="2909">
                  <c:v>0.16933416000000001</c:v>
                </c:pt>
                <c:pt idx="2910">
                  <c:v>0.16939203000000003</c:v>
                </c:pt>
                <c:pt idx="2911">
                  <c:v>0.16944944000000006</c:v>
                </c:pt>
                <c:pt idx="2912">
                  <c:v>0.16950730999999999</c:v>
                </c:pt>
                <c:pt idx="2913">
                  <c:v>0.16956530000000003</c:v>
                </c:pt>
                <c:pt idx="2914">
                  <c:v>0.16962316999999996</c:v>
                </c:pt>
                <c:pt idx="2915">
                  <c:v>0.16968104000000001</c:v>
                </c:pt>
                <c:pt idx="2916">
                  <c:v>0.16973890999999999</c:v>
                </c:pt>
                <c:pt idx="2917">
                  <c:v>0.16979678000000004</c:v>
                </c:pt>
                <c:pt idx="2918">
                  <c:v>0.16985499000000001</c:v>
                </c:pt>
                <c:pt idx="2919">
                  <c:v>0.16991286999999999</c:v>
                </c:pt>
                <c:pt idx="2920">
                  <c:v>0.16997074000000001</c:v>
                </c:pt>
                <c:pt idx="2921">
                  <c:v>0.17002803000000002</c:v>
                </c:pt>
                <c:pt idx="2922">
                  <c:v>0.17008601000000001</c:v>
                </c:pt>
                <c:pt idx="2923">
                  <c:v>0.17014388000000003</c:v>
                </c:pt>
                <c:pt idx="2924">
                  <c:v>0.17020175000000001</c:v>
                </c:pt>
                <c:pt idx="2925">
                  <c:v>0.17025962</c:v>
                </c:pt>
                <c:pt idx="2926">
                  <c:v>0.17031749000000002</c:v>
                </c:pt>
                <c:pt idx="2927">
                  <c:v>0.17037548000000002</c:v>
                </c:pt>
                <c:pt idx="2928">
                  <c:v>0.17043324000000004</c:v>
                </c:pt>
                <c:pt idx="2929">
                  <c:v>0.17049122000000003</c:v>
                </c:pt>
                <c:pt idx="2930">
                  <c:v>0.17054921000000003</c:v>
                </c:pt>
                <c:pt idx="2931">
                  <c:v>0.17060718999999999</c:v>
                </c:pt>
                <c:pt idx="2932">
                  <c:v>0.17066495000000001</c:v>
                </c:pt>
                <c:pt idx="2933">
                  <c:v>0.17072246999999999</c:v>
                </c:pt>
                <c:pt idx="2934">
                  <c:v>0.17078056999999996</c:v>
                </c:pt>
                <c:pt idx="2935">
                  <c:v>0.17083856</c:v>
                </c:pt>
                <c:pt idx="2936">
                  <c:v>0.17089642999999999</c:v>
                </c:pt>
                <c:pt idx="2937">
                  <c:v>0.17095430000000003</c:v>
                </c:pt>
                <c:pt idx="2938">
                  <c:v>0.17101216999999999</c:v>
                </c:pt>
                <c:pt idx="2939">
                  <c:v>0.17107004000000001</c:v>
                </c:pt>
                <c:pt idx="2940">
                  <c:v>0.17112790999999997</c:v>
                </c:pt>
                <c:pt idx="2941">
                  <c:v>0.1711859</c:v>
                </c:pt>
                <c:pt idx="2942">
                  <c:v>0.17124342000000004</c:v>
                </c:pt>
                <c:pt idx="2943">
                  <c:v>0.17130128999999999</c:v>
                </c:pt>
                <c:pt idx="2944">
                  <c:v>0.17135916000000001</c:v>
                </c:pt>
                <c:pt idx="2945">
                  <c:v>0.17141703000000005</c:v>
                </c:pt>
                <c:pt idx="2946">
                  <c:v>0.17147490000000001</c:v>
                </c:pt>
                <c:pt idx="2947">
                  <c:v>0.17153299999999999</c:v>
                </c:pt>
                <c:pt idx="2948">
                  <c:v>0.17159087000000001</c:v>
                </c:pt>
                <c:pt idx="2949">
                  <c:v>0.17164873999999999</c:v>
                </c:pt>
                <c:pt idx="2950">
                  <c:v>0.17170637999999999</c:v>
                </c:pt>
                <c:pt idx="2951">
                  <c:v>0.17176425000000003</c:v>
                </c:pt>
                <c:pt idx="2952">
                  <c:v>0.17182211999999997</c:v>
                </c:pt>
                <c:pt idx="2953">
                  <c:v>0.17188011</c:v>
                </c:pt>
                <c:pt idx="2954">
                  <c:v>0.17193797999999999</c:v>
                </c:pt>
                <c:pt idx="2955">
                  <c:v>0.17199585000000003</c:v>
                </c:pt>
                <c:pt idx="2956">
                  <c:v>0.17205371999999997</c:v>
                </c:pt>
                <c:pt idx="2957">
                  <c:v>0.17211159000000001</c:v>
                </c:pt>
                <c:pt idx="2958">
                  <c:v>0.17216968999999999</c:v>
                </c:pt>
                <c:pt idx="2959">
                  <c:v>0.17222756</c:v>
                </c:pt>
                <c:pt idx="2960">
                  <c:v>0.17228542999999999</c:v>
                </c:pt>
                <c:pt idx="2961">
                  <c:v>0.17234330000000003</c:v>
                </c:pt>
                <c:pt idx="2962">
                  <c:v>0.17240117999999999</c:v>
                </c:pt>
                <c:pt idx="2963">
                  <c:v>0.17245905000000003</c:v>
                </c:pt>
                <c:pt idx="2964">
                  <c:v>0.17251645000000002</c:v>
                </c:pt>
                <c:pt idx="2965">
                  <c:v>0.17257432</c:v>
                </c:pt>
                <c:pt idx="2966">
                  <c:v>0.17263218999999999</c:v>
                </c:pt>
                <c:pt idx="2967">
                  <c:v>0.17269006000000001</c:v>
                </c:pt>
                <c:pt idx="2968">
                  <c:v>0.17274805000000001</c:v>
                </c:pt>
                <c:pt idx="2969">
                  <c:v>0.17280603999999999</c:v>
                </c:pt>
                <c:pt idx="2970">
                  <c:v>0.17286391000000001</c:v>
                </c:pt>
                <c:pt idx="2971">
                  <c:v>0.17292178000000002</c:v>
                </c:pt>
                <c:pt idx="2972">
                  <c:v>0.17297976000000001</c:v>
                </c:pt>
                <c:pt idx="2973">
                  <c:v>0.17303763000000003</c:v>
                </c:pt>
                <c:pt idx="2974">
                  <c:v>0.17309550000000001</c:v>
                </c:pt>
                <c:pt idx="2975">
                  <c:v>0.17315337</c:v>
                </c:pt>
                <c:pt idx="2976">
                  <c:v>0.17321124000000002</c:v>
                </c:pt>
                <c:pt idx="2977">
                  <c:v>0.17326887999999999</c:v>
                </c:pt>
                <c:pt idx="2978">
                  <c:v>0.17332686999999997</c:v>
                </c:pt>
                <c:pt idx="2979">
                  <c:v>0.17338474000000001</c:v>
                </c:pt>
                <c:pt idx="2980">
                  <c:v>0.17344261000000002</c:v>
                </c:pt>
                <c:pt idx="2981">
                  <c:v>0.17350048000000004</c:v>
                </c:pt>
                <c:pt idx="2982">
                  <c:v>0.17355835000000003</c:v>
                </c:pt>
                <c:pt idx="2983">
                  <c:v>0.17361621999999999</c:v>
                </c:pt>
                <c:pt idx="2984">
                  <c:v>0.17367444000000001</c:v>
                </c:pt>
                <c:pt idx="2985">
                  <c:v>0.17373184999999999</c:v>
                </c:pt>
                <c:pt idx="2986">
                  <c:v>0.17378972000000001</c:v>
                </c:pt>
                <c:pt idx="2987">
                  <c:v>0.17384759000000002</c:v>
                </c:pt>
                <c:pt idx="2988">
                  <c:v>0.17390546000000004</c:v>
                </c:pt>
                <c:pt idx="2989">
                  <c:v>0.17396333000000005</c:v>
                </c:pt>
                <c:pt idx="2990">
                  <c:v>0.17402119999999999</c:v>
                </c:pt>
                <c:pt idx="2991">
                  <c:v>0.17407907</c:v>
                </c:pt>
                <c:pt idx="2992">
                  <c:v>0.17413693999999999</c:v>
                </c:pt>
                <c:pt idx="2993">
                  <c:v>0.17419493000000003</c:v>
                </c:pt>
                <c:pt idx="2994">
                  <c:v>0.17425280000000001</c:v>
                </c:pt>
                <c:pt idx="2995">
                  <c:v>0.17431067</c:v>
                </c:pt>
                <c:pt idx="2996">
                  <c:v>0.17436853999999999</c:v>
                </c:pt>
                <c:pt idx="2997">
                  <c:v>0.17442652</c:v>
                </c:pt>
                <c:pt idx="2998">
                  <c:v>0.17448439000000002</c:v>
                </c:pt>
                <c:pt idx="2999">
                  <c:v>0.17454226000000003</c:v>
                </c:pt>
                <c:pt idx="3000">
                  <c:v>0.17460012999999996</c:v>
                </c:pt>
                <c:pt idx="3001">
                  <c:v>0.17465800000000001</c:v>
                </c:pt>
                <c:pt idx="3002">
                  <c:v>0.17471564000000003</c:v>
                </c:pt>
                <c:pt idx="3003">
                  <c:v>0.17477350999999997</c:v>
                </c:pt>
                <c:pt idx="3004">
                  <c:v>0.17483138000000004</c:v>
                </c:pt>
                <c:pt idx="3005">
                  <c:v>0.17488936999999999</c:v>
                </c:pt>
                <c:pt idx="3006">
                  <c:v>0.17494724000000006</c:v>
                </c:pt>
                <c:pt idx="3007">
                  <c:v>0.17500510999999999</c:v>
                </c:pt>
                <c:pt idx="3008">
                  <c:v>0.17506298000000003</c:v>
                </c:pt>
                <c:pt idx="3009">
                  <c:v>0.17512084999999997</c:v>
                </c:pt>
                <c:pt idx="3010">
                  <c:v>0.17517871999999998</c:v>
                </c:pt>
                <c:pt idx="3011">
                  <c:v>0.17523670999999999</c:v>
                </c:pt>
                <c:pt idx="3012">
                  <c:v>0.17529458000000003</c:v>
                </c:pt>
                <c:pt idx="3013">
                  <c:v>0.17535244999999999</c:v>
                </c:pt>
                <c:pt idx="3014">
                  <c:v>0.17540997000000003</c:v>
                </c:pt>
                <c:pt idx="3015">
                  <c:v>0.17546796000000003</c:v>
                </c:pt>
                <c:pt idx="3016">
                  <c:v>0.17552571</c:v>
                </c:pt>
                <c:pt idx="3017">
                  <c:v>0.17558393000000003</c:v>
                </c:pt>
                <c:pt idx="3018">
                  <c:v>0.17564192000000001</c:v>
                </c:pt>
                <c:pt idx="3019">
                  <c:v>0.17569920999999999</c:v>
                </c:pt>
                <c:pt idx="3020">
                  <c:v>0.17575708000000004</c:v>
                </c:pt>
                <c:pt idx="3021">
                  <c:v>0.17581495000000003</c:v>
                </c:pt>
                <c:pt idx="3022">
                  <c:v>0.17587305</c:v>
                </c:pt>
                <c:pt idx="3023">
                  <c:v>0.17593091999999999</c:v>
                </c:pt>
                <c:pt idx="3024">
                  <c:v>0.17598891000000003</c:v>
                </c:pt>
                <c:pt idx="3025">
                  <c:v>0.17604678000000004</c:v>
                </c:pt>
                <c:pt idx="3026">
                  <c:v>0.17610476</c:v>
                </c:pt>
                <c:pt idx="3027">
                  <c:v>0.17616262999999996</c:v>
                </c:pt>
                <c:pt idx="3028">
                  <c:v>0.1762205</c:v>
                </c:pt>
                <c:pt idx="3029">
                  <c:v>0.17627836999999999</c:v>
                </c:pt>
                <c:pt idx="3030">
                  <c:v>0.17633624000000003</c:v>
                </c:pt>
                <c:pt idx="3031">
                  <c:v>0.17639411999999999</c:v>
                </c:pt>
                <c:pt idx="3032">
                  <c:v>0.17645199000000003</c:v>
                </c:pt>
                <c:pt idx="3033">
                  <c:v>0.17650985999999999</c:v>
                </c:pt>
                <c:pt idx="3034">
                  <c:v>0.17656726000000003</c:v>
                </c:pt>
                <c:pt idx="3035">
                  <c:v>0.17662512999999996</c:v>
                </c:pt>
                <c:pt idx="3036">
                  <c:v>0.17668300000000001</c:v>
                </c:pt>
                <c:pt idx="3037">
                  <c:v>0.17674099000000001</c:v>
                </c:pt>
                <c:pt idx="3038">
                  <c:v>0.17679897999999999</c:v>
                </c:pt>
                <c:pt idx="3039">
                  <c:v>0.17685685000000001</c:v>
                </c:pt>
                <c:pt idx="3040">
                  <c:v>0.17691472000000003</c:v>
                </c:pt>
                <c:pt idx="3041">
                  <c:v>0.17697259000000001</c:v>
                </c:pt>
                <c:pt idx="3042">
                  <c:v>0.17703046000000003</c:v>
                </c:pt>
                <c:pt idx="3043">
                  <c:v>0.17708832999999999</c:v>
                </c:pt>
                <c:pt idx="3044">
                  <c:v>0.17714620000000003</c:v>
                </c:pt>
                <c:pt idx="3045">
                  <c:v>0.17720406999999999</c:v>
                </c:pt>
                <c:pt idx="3046">
                  <c:v>0.17726205000000003</c:v>
                </c:pt>
                <c:pt idx="3047">
                  <c:v>0.17732004000000001</c:v>
                </c:pt>
                <c:pt idx="3048">
                  <c:v>0.1773778</c:v>
                </c:pt>
                <c:pt idx="3049">
                  <c:v>0.17743577999999999</c:v>
                </c:pt>
                <c:pt idx="3050">
                  <c:v>0.17749307000000003</c:v>
                </c:pt>
                <c:pt idx="3051">
                  <c:v>0.17755093999999999</c:v>
                </c:pt>
                <c:pt idx="3052">
                  <c:v>0.17760881000000001</c:v>
                </c:pt>
                <c:pt idx="3053">
                  <c:v>0.17766692000000001</c:v>
                </c:pt>
                <c:pt idx="3054">
                  <c:v>0.17772489999999999</c:v>
                </c:pt>
                <c:pt idx="3055">
                  <c:v>0.17778289000000003</c:v>
                </c:pt>
                <c:pt idx="3056">
                  <c:v>0.17784075999999999</c:v>
                </c:pt>
                <c:pt idx="3057">
                  <c:v>0.17789874000000003</c:v>
                </c:pt>
                <c:pt idx="3058">
                  <c:v>0.17795662000000001</c:v>
                </c:pt>
                <c:pt idx="3059">
                  <c:v>0.17801391000000003</c:v>
                </c:pt>
                <c:pt idx="3060">
                  <c:v>0.17807189000000001</c:v>
                </c:pt>
                <c:pt idx="3061">
                  <c:v>0.17812987999999996</c:v>
                </c:pt>
                <c:pt idx="3062">
                  <c:v>0.17818763000000001</c:v>
                </c:pt>
                <c:pt idx="3063">
                  <c:v>0.17824550000000003</c:v>
                </c:pt>
                <c:pt idx="3064">
                  <c:v>0.17830349000000004</c:v>
                </c:pt>
                <c:pt idx="3065">
                  <c:v>0.17836136000000002</c:v>
                </c:pt>
                <c:pt idx="3066">
                  <c:v>0.17841923000000007</c:v>
                </c:pt>
                <c:pt idx="3067">
                  <c:v>0.17847710000000003</c:v>
                </c:pt>
                <c:pt idx="3068">
                  <c:v>0.17853509000000004</c:v>
                </c:pt>
                <c:pt idx="3069">
                  <c:v>0.17859296000000002</c:v>
                </c:pt>
                <c:pt idx="3070">
                  <c:v>0.17865083000000001</c:v>
                </c:pt>
                <c:pt idx="3071">
                  <c:v>0.17870870000000003</c:v>
                </c:pt>
                <c:pt idx="3072">
                  <c:v>0.17876622000000003</c:v>
                </c:pt>
                <c:pt idx="3073">
                  <c:v>0.17882408999999999</c:v>
                </c:pt>
                <c:pt idx="3074">
                  <c:v>0.17888196000000001</c:v>
                </c:pt>
                <c:pt idx="3075">
                  <c:v>0.17893982999999999</c:v>
                </c:pt>
                <c:pt idx="3076">
                  <c:v>0.17899782000000003</c:v>
                </c:pt>
                <c:pt idx="3077">
                  <c:v>0.17905568999999999</c:v>
                </c:pt>
                <c:pt idx="3078">
                  <c:v>0.17911356</c:v>
                </c:pt>
                <c:pt idx="3079">
                  <c:v>0.17917142999999996</c:v>
                </c:pt>
                <c:pt idx="3080">
                  <c:v>0.17922953000000003</c:v>
                </c:pt>
                <c:pt idx="3081">
                  <c:v>0.17928740000000004</c:v>
                </c:pt>
                <c:pt idx="3082">
                  <c:v>0.17934527000000003</c:v>
                </c:pt>
                <c:pt idx="3083">
                  <c:v>0.17940314000000002</c:v>
                </c:pt>
                <c:pt idx="3084">
                  <c:v>0.17946113000000005</c:v>
                </c:pt>
                <c:pt idx="3085">
                  <c:v>0.17951900000000004</c:v>
                </c:pt>
                <c:pt idx="3086">
                  <c:v>0.17957640999999999</c:v>
                </c:pt>
                <c:pt idx="3087">
                  <c:v>0.17963428000000004</c:v>
                </c:pt>
                <c:pt idx="3088">
                  <c:v>0.17969225999999999</c:v>
                </c:pt>
                <c:pt idx="3089">
                  <c:v>0.17975013000000004</c:v>
                </c:pt>
                <c:pt idx="3090">
                  <c:v>0.17980800000000002</c:v>
                </c:pt>
                <c:pt idx="3091">
                  <c:v>0.17986599000000003</c:v>
                </c:pt>
                <c:pt idx="3092">
                  <c:v>0.17992385999999999</c:v>
                </c:pt>
                <c:pt idx="3093">
                  <c:v>0.17998185000000003</c:v>
                </c:pt>
                <c:pt idx="3094">
                  <c:v>0.18003971999999999</c:v>
                </c:pt>
                <c:pt idx="3095">
                  <c:v>0.18009770000000003</c:v>
                </c:pt>
                <c:pt idx="3096">
                  <c:v>0.18015545999999999</c:v>
                </c:pt>
                <c:pt idx="3097">
                  <c:v>0.18021297999999999</c:v>
                </c:pt>
                <c:pt idx="3098">
                  <c:v>0.18027085000000001</c:v>
                </c:pt>
                <c:pt idx="3099">
                  <c:v>0.18032872</c:v>
                </c:pt>
                <c:pt idx="3100">
                  <c:v>0.18038659000000001</c:v>
                </c:pt>
                <c:pt idx="3101">
                  <c:v>0.18044446000000006</c:v>
                </c:pt>
                <c:pt idx="3102">
                  <c:v>0.18050245000000004</c:v>
                </c:pt>
                <c:pt idx="3103">
                  <c:v>0.18056020000000003</c:v>
                </c:pt>
                <c:pt idx="3104">
                  <c:v>0.18061819000000004</c:v>
                </c:pt>
                <c:pt idx="3105">
                  <c:v>0.18067606</c:v>
                </c:pt>
                <c:pt idx="3106">
                  <c:v>0.18073392999999999</c:v>
                </c:pt>
                <c:pt idx="3107">
                  <c:v>0.18079180000000003</c:v>
                </c:pt>
                <c:pt idx="3108">
                  <c:v>0.18084966999999999</c:v>
                </c:pt>
                <c:pt idx="3109">
                  <c:v>0.18090754000000003</c:v>
                </c:pt>
                <c:pt idx="3110">
                  <c:v>0.18096541000000002</c:v>
                </c:pt>
                <c:pt idx="3111">
                  <c:v>0.18102328000000004</c:v>
                </c:pt>
                <c:pt idx="3112">
                  <c:v>0.18108115000000002</c:v>
                </c:pt>
                <c:pt idx="3113">
                  <c:v>0.18113902000000001</c:v>
                </c:pt>
                <c:pt idx="3114">
                  <c:v>0.18119689000000003</c:v>
                </c:pt>
                <c:pt idx="3115">
                  <c:v>0.18125488000000003</c:v>
                </c:pt>
                <c:pt idx="3116">
                  <c:v>0.18131274999999999</c:v>
                </c:pt>
                <c:pt idx="3117">
                  <c:v>0.18137074</c:v>
                </c:pt>
                <c:pt idx="3118">
                  <c:v>0.18142871999999999</c:v>
                </c:pt>
                <c:pt idx="3119">
                  <c:v>0.18148613000000005</c:v>
                </c:pt>
                <c:pt idx="3120">
                  <c:v>0.18154400000000004</c:v>
                </c:pt>
                <c:pt idx="3121">
                  <c:v>0.18160187</c:v>
                </c:pt>
                <c:pt idx="3122">
                  <c:v>0.18165973999999999</c:v>
                </c:pt>
                <c:pt idx="3123">
                  <c:v>0.18171772999999999</c:v>
                </c:pt>
                <c:pt idx="3124">
                  <c:v>0.18177560000000001</c:v>
                </c:pt>
                <c:pt idx="3125">
                  <c:v>0.18183369999999999</c:v>
                </c:pt>
                <c:pt idx="3126">
                  <c:v>0.18189157</c:v>
                </c:pt>
                <c:pt idx="3127">
                  <c:v>0.18194909000000006</c:v>
                </c:pt>
                <c:pt idx="3128">
                  <c:v>0.18200696000000002</c:v>
                </c:pt>
                <c:pt idx="3129">
                  <c:v>0.18206530000000004</c:v>
                </c:pt>
                <c:pt idx="3130">
                  <c:v>0.18212305000000001</c:v>
                </c:pt>
                <c:pt idx="3131">
                  <c:v>0.1821808</c:v>
                </c:pt>
                <c:pt idx="3132">
                  <c:v>0.18223855999999999</c:v>
                </c:pt>
                <c:pt idx="3133">
                  <c:v>0.18229655000000003</c:v>
                </c:pt>
                <c:pt idx="3134">
                  <c:v>0.18235441999999999</c:v>
                </c:pt>
                <c:pt idx="3135">
                  <c:v>0.18241229000000006</c:v>
                </c:pt>
                <c:pt idx="3136">
                  <c:v>0.18246981000000004</c:v>
                </c:pt>
                <c:pt idx="3137">
                  <c:v>0.18252779999999999</c:v>
                </c:pt>
                <c:pt idx="3138">
                  <c:v>0.18258600999999999</c:v>
                </c:pt>
                <c:pt idx="3139">
                  <c:v>0.18264342000000003</c:v>
                </c:pt>
                <c:pt idx="3140">
                  <c:v>0.18270129000000002</c:v>
                </c:pt>
                <c:pt idx="3141">
                  <c:v>0.18275916000000003</c:v>
                </c:pt>
                <c:pt idx="3142">
                  <c:v>0.18281702999999999</c:v>
                </c:pt>
                <c:pt idx="3143">
                  <c:v>0.18287502</c:v>
                </c:pt>
                <c:pt idx="3144">
                  <c:v>0.18293289000000001</c:v>
                </c:pt>
                <c:pt idx="3145">
                  <c:v>0.18299076000000003</c:v>
                </c:pt>
                <c:pt idx="3146">
                  <c:v>0.18304862999999999</c:v>
                </c:pt>
                <c:pt idx="3147">
                  <c:v>0.18310662</c:v>
                </c:pt>
                <c:pt idx="3148">
                  <c:v>0.18316460000000001</c:v>
                </c:pt>
                <c:pt idx="3149">
                  <c:v>0.18322258999999999</c:v>
                </c:pt>
                <c:pt idx="3150">
                  <c:v>0.18328046000000003</c:v>
                </c:pt>
                <c:pt idx="3151">
                  <c:v>0.18333832999999999</c:v>
                </c:pt>
                <c:pt idx="3152">
                  <c:v>0.18339620000000004</c:v>
                </c:pt>
                <c:pt idx="3153">
                  <c:v>0.18345407000000002</c:v>
                </c:pt>
                <c:pt idx="3154">
                  <c:v>0.18351194000000004</c:v>
                </c:pt>
                <c:pt idx="3155">
                  <c:v>0.18356981000000003</c:v>
                </c:pt>
                <c:pt idx="3156">
                  <c:v>0.18362722000000001</c:v>
                </c:pt>
                <c:pt idx="3157">
                  <c:v>0.18368509000000002</c:v>
                </c:pt>
                <c:pt idx="3158">
                  <c:v>0.18374296000000004</c:v>
                </c:pt>
                <c:pt idx="3159">
                  <c:v>0.18380083000000003</c:v>
                </c:pt>
                <c:pt idx="3160">
                  <c:v>0.18385870000000001</c:v>
                </c:pt>
                <c:pt idx="3161">
                  <c:v>0.18391657000000003</c:v>
                </c:pt>
                <c:pt idx="3162">
                  <c:v>0.18397444000000002</c:v>
                </c:pt>
                <c:pt idx="3163">
                  <c:v>0.18403231000000003</c:v>
                </c:pt>
                <c:pt idx="3164">
                  <c:v>0.18409017999999999</c:v>
                </c:pt>
                <c:pt idx="3165">
                  <c:v>0.18414817000000003</c:v>
                </c:pt>
                <c:pt idx="3166">
                  <c:v>0.18420615000000004</c:v>
                </c:pt>
                <c:pt idx="3167">
                  <c:v>0.18426402000000003</c:v>
                </c:pt>
                <c:pt idx="3168">
                  <c:v>0.18432201000000001</c:v>
                </c:pt>
                <c:pt idx="3169">
                  <c:v>0.18437988000000002</c:v>
                </c:pt>
                <c:pt idx="3170">
                  <c:v>0.18443740000000006</c:v>
                </c:pt>
                <c:pt idx="3171">
                  <c:v>0.18449527000000002</c:v>
                </c:pt>
                <c:pt idx="3172">
                  <c:v>0.18455314000000003</c:v>
                </c:pt>
                <c:pt idx="3173">
                  <c:v>0.18461113000000004</c:v>
                </c:pt>
                <c:pt idx="3174">
                  <c:v>0.18466922999999999</c:v>
                </c:pt>
                <c:pt idx="3175">
                  <c:v>0.18472686999999999</c:v>
                </c:pt>
                <c:pt idx="3176">
                  <c:v>0.18478509000000004</c:v>
                </c:pt>
                <c:pt idx="3177">
                  <c:v>0.18484296000000003</c:v>
                </c:pt>
                <c:pt idx="3178">
                  <c:v>0.18490082999999999</c:v>
                </c:pt>
                <c:pt idx="3179">
                  <c:v>0.18495824000000005</c:v>
                </c:pt>
                <c:pt idx="3180">
                  <c:v>0.18501611000000004</c:v>
                </c:pt>
                <c:pt idx="3181">
                  <c:v>0.18507398000000003</c:v>
                </c:pt>
                <c:pt idx="3182">
                  <c:v>0.18513219000000003</c:v>
                </c:pt>
                <c:pt idx="3183">
                  <c:v>0.18519018000000004</c:v>
                </c:pt>
                <c:pt idx="3184">
                  <c:v>0.18524759000000002</c:v>
                </c:pt>
                <c:pt idx="3185">
                  <c:v>0.18530546000000003</c:v>
                </c:pt>
                <c:pt idx="3186">
                  <c:v>0.18536332999999999</c:v>
                </c:pt>
                <c:pt idx="3187">
                  <c:v>0.18542120000000004</c:v>
                </c:pt>
                <c:pt idx="3188">
                  <c:v>0.18547917999999999</c:v>
                </c:pt>
                <c:pt idx="3189">
                  <c:v>0.18553717000000003</c:v>
                </c:pt>
                <c:pt idx="3190">
                  <c:v>0.18559504000000002</c:v>
                </c:pt>
                <c:pt idx="3191">
                  <c:v>0.18565291</c:v>
                </c:pt>
                <c:pt idx="3192">
                  <c:v>0.18571077999999999</c:v>
                </c:pt>
                <c:pt idx="3193">
                  <c:v>0.18576865000000004</c:v>
                </c:pt>
                <c:pt idx="3194">
                  <c:v>0.18582652</c:v>
                </c:pt>
                <c:pt idx="3195">
                  <c:v>0.18588451</c:v>
                </c:pt>
                <c:pt idx="3196">
                  <c:v>0.18594203000000006</c:v>
                </c:pt>
                <c:pt idx="3197">
                  <c:v>0.18599990000000005</c:v>
                </c:pt>
                <c:pt idx="3198">
                  <c:v>0.18605789000000003</c:v>
                </c:pt>
                <c:pt idx="3199">
                  <c:v>0.18611575999999999</c:v>
                </c:pt>
                <c:pt idx="3200">
                  <c:v>0.18617363000000001</c:v>
                </c:pt>
                <c:pt idx="3201">
                  <c:v>0.18623161999999999</c:v>
                </c:pt>
                <c:pt idx="3202">
                  <c:v>0.18628949000000006</c:v>
                </c:pt>
                <c:pt idx="3203">
                  <c:v>0.18634736000000002</c:v>
                </c:pt>
                <c:pt idx="3204">
                  <c:v>0.18640523000000006</c:v>
                </c:pt>
                <c:pt idx="3205">
                  <c:v>0.18646321000000002</c:v>
                </c:pt>
                <c:pt idx="3206">
                  <c:v>0.18652108000000003</c:v>
                </c:pt>
                <c:pt idx="3207">
                  <c:v>0.18657894999999999</c:v>
                </c:pt>
                <c:pt idx="3208">
                  <c:v>0.18663682000000001</c:v>
                </c:pt>
                <c:pt idx="3209">
                  <c:v>0.18669469000000002</c:v>
                </c:pt>
                <c:pt idx="3210">
                  <c:v>0.18675256000000001</c:v>
                </c:pt>
                <c:pt idx="3211">
                  <c:v>0.18681043000000006</c:v>
                </c:pt>
                <c:pt idx="3212">
                  <c:v>0.18686830000000001</c:v>
                </c:pt>
                <c:pt idx="3213">
                  <c:v>0.18692570999999999</c:v>
                </c:pt>
                <c:pt idx="3214">
                  <c:v>0.18698381000000003</c:v>
                </c:pt>
                <c:pt idx="3215">
                  <c:v>0.18704167999999999</c:v>
                </c:pt>
                <c:pt idx="3216">
                  <c:v>0.18709967000000002</c:v>
                </c:pt>
                <c:pt idx="3217">
                  <c:v>0.18715743000000004</c:v>
                </c:pt>
                <c:pt idx="3218">
                  <c:v>0.18721541000000005</c:v>
                </c:pt>
                <c:pt idx="3219">
                  <c:v>0.18727327999999999</c:v>
                </c:pt>
                <c:pt idx="3220">
                  <c:v>0.18733126999999999</c:v>
                </c:pt>
                <c:pt idx="3221">
                  <c:v>0.18738914000000004</c:v>
                </c:pt>
                <c:pt idx="3222">
                  <c:v>0.18744701000000005</c:v>
                </c:pt>
                <c:pt idx="3223">
                  <c:v>0.18750464999999999</c:v>
                </c:pt>
                <c:pt idx="3224">
                  <c:v>0.18756263000000004</c:v>
                </c:pt>
                <c:pt idx="3225">
                  <c:v>0.18762061999999996</c:v>
                </c:pt>
                <c:pt idx="3226">
                  <c:v>0.18767849000000003</c:v>
                </c:pt>
                <c:pt idx="3227">
                  <c:v>0.18773590000000004</c:v>
                </c:pt>
                <c:pt idx="3228">
                  <c:v>0.18779377000000003</c:v>
                </c:pt>
                <c:pt idx="3229">
                  <c:v>0.18785163999999999</c:v>
                </c:pt>
                <c:pt idx="3230">
                  <c:v>0.18790951000000003</c:v>
                </c:pt>
                <c:pt idx="3231">
                  <c:v>0.18796749000000004</c:v>
                </c:pt>
                <c:pt idx="3232">
                  <c:v>0.18802537000000002</c:v>
                </c:pt>
                <c:pt idx="3233">
                  <c:v>0.18808324000000004</c:v>
                </c:pt>
                <c:pt idx="3234">
                  <c:v>0.18814111000000003</c:v>
                </c:pt>
                <c:pt idx="3235">
                  <c:v>0.18819897999999999</c:v>
                </c:pt>
                <c:pt idx="3236">
                  <c:v>0.18825685000000003</c:v>
                </c:pt>
                <c:pt idx="3237">
                  <c:v>0.18831482999999999</c:v>
                </c:pt>
                <c:pt idx="3238">
                  <c:v>0.18837235999999999</c:v>
                </c:pt>
                <c:pt idx="3239">
                  <c:v>0.18843080000000004</c:v>
                </c:pt>
                <c:pt idx="3240">
                  <c:v>0.18848821000000002</c:v>
                </c:pt>
                <c:pt idx="3241">
                  <c:v>0.18854608000000006</c:v>
                </c:pt>
                <c:pt idx="3242">
                  <c:v>0.18860394999999999</c:v>
                </c:pt>
                <c:pt idx="3243">
                  <c:v>0.18866182000000001</c:v>
                </c:pt>
                <c:pt idx="3244">
                  <c:v>0.18871969000000005</c:v>
                </c:pt>
                <c:pt idx="3245">
                  <c:v>0.18877780000000002</c:v>
                </c:pt>
                <c:pt idx="3246">
                  <c:v>0.18883590000000003</c:v>
                </c:pt>
                <c:pt idx="3247">
                  <c:v>0.18889376999999999</c:v>
                </c:pt>
                <c:pt idx="3248">
                  <c:v>0.18895106000000003</c:v>
                </c:pt>
                <c:pt idx="3249">
                  <c:v>0.18900905000000004</c:v>
                </c:pt>
                <c:pt idx="3250">
                  <c:v>0.18906680000000003</c:v>
                </c:pt>
                <c:pt idx="3251">
                  <c:v>0.18912466999999997</c:v>
                </c:pt>
                <c:pt idx="3252">
                  <c:v>0.18918266</c:v>
                </c:pt>
                <c:pt idx="3253">
                  <c:v>0.18924041000000005</c:v>
                </c:pt>
                <c:pt idx="3254">
                  <c:v>0.18929840000000006</c:v>
                </c:pt>
                <c:pt idx="3255">
                  <c:v>0.18935626999999999</c:v>
                </c:pt>
                <c:pt idx="3256">
                  <c:v>0.18941425000000006</c:v>
                </c:pt>
                <c:pt idx="3257">
                  <c:v>0.18947201000000002</c:v>
                </c:pt>
                <c:pt idx="3258">
                  <c:v>0.18952975999999999</c:v>
                </c:pt>
                <c:pt idx="3259">
                  <c:v>0.18958763000000003</c:v>
                </c:pt>
                <c:pt idx="3260">
                  <c:v>0.18964550000000002</c:v>
                </c:pt>
                <c:pt idx="3261">
                  <c:v>0.18970337000000004</c:v>
                </c:pt>
                <c:pt idx="3262">
                  <c:v>0.18976124000000005</c:v>
                </c:pt>
                <c:pt idx="3263">
                  <c:v>0.18981946000000005</c:v>
                </c:pt>
                <c:pt idx="3264">
                  <c:v>0.18987745000000003</c:v>
                </c:pt>
                <c:pt idx="3265">
                  <c:v>0.18993532000000002</c:v>
                </c:pt>
                <c:pt idx="3266">
                  <c:v>0.18999319000000006</c:v>
                </c:pt>
                <c:pt idx="3267">
                  <c:v>0.19005105999999997</c:v>
                </c:pt>
                <c:pt idx="3268">
                  <c:v>0.19010858</c:v>
                </c:pt>
                <c:pt idx="3269">
                  <c:v>0.19016644999999999</c:v>
                </c:pt>
                <c:pt idx="3270">
                  <c:v>0.19022432</c:v>
                </c:pt>
                <c:pt idx="3271">
                  <c:v>0.19028218999999999</c:v>
                </c:pt>
                <c:pt idx="3272">
                  <c:v>0.19034018000000003</c:v>
                </c:pt>
                <c:pt idx="3273">
                  <c:v>0.19039805000000001</c:v>
                </c:pt>
                <c:pt idx="3274">
                  <c:v>0.19045603999999999</c:v>
                </c:pt>
                <c:pt idx="3275">
                  <c:v>0.19051391000000001</c:v>
                </c:pt>
                <c:pt idx="3276">
                  <c:v>0.19057178</c:v>
                </c:pt>
                <c:pt idx="3277">
                  <c:v>0.19062964999999998</c:v>
                </c:pt>
                <c:pt idx="3278">
                  <c:v>0.19068751999999997</c:v>
                </c:pt>
                <c:pt idx="3279">
                  <c:v>0.19074539000000001</c:v>
                </c:pt>
                <c:pt idx="3280">
                  <c:v>0.19080326</c:v>
                </c:pt>
                <c:pt idx="3281">
                  <c:v>0.19086112999999996</c:v>
                </c:pt>
                <c:pt idx="3282">
                  <c:v>0.19091912000000003</c:v>
                </c:pt>
                <c:pt idx="3283">
                  <c:v>0.19097699000000001</c:v>
                </c:pt>
                <c:pt idx="3284">
                  <c:v>0.19103439000000003</c:v>
                </c:pt>
                <c:pt idx="3285">
                  <c:v>0.19109226000000001</c:v>
                </c:pt>
                <c:pt idx="3286">
                  <c:v>0.19115013</c:v>
                </c:pt>
                <c:pt idx="3287">
                  <c:v>0.19120799999999999</c:v>
                </c:pt>
                <c:pt idx="3288">
                  <c:v>0.19126610999999999</c:v>
                </c:pt>
                <c:pt idx="3289">
                  <c:v>0.19132409</c:v>
                </c:pt>
                <c:pt idx="3290">
                  <c:v>0.19138184999999996</c:v>
                </c:pt>
                <c:pt idx="3291">
                  <c:v>0.19143983000000003</c:v>
                </c:pt>
                <c:pt idx="3292">
                  <c:v>0.19149769999999999</c:v>
                </c:pt>
                <c:pt idx="3293">
                  <c:v>0.19155569</c:v>
                </c:pt>
                <c:pt idx="3294">
                  <c:v>0.19161310000000001</c:v>
                </c:pt>
                <c:pt idx="3295">
                  <c:v>0.19167107999999994</c:v>
                </c:pt>
                <c:pt idx="3296">
                  <c:v>0.19172907</c:v>
                </c:pt>
                <c:pt idx="3297">
                  <c:v>0.19178682</c:v>
                </c:pt>
                <c:pt idx="3298">
                  <c:v>0.19184481</c:v>
                </c:pt>
                <c:pt idx="3299">
                  <c:v>0.19190267999999996</c:v>
                </c:pt>
                <c:pt idx="3300">
                  <c:v>0.19196055000000001</c:v>
                </c:pt>
                <c:pt idx="3301">
                  <c:v>0.19201853999999999</c:v>
                </c:pt>
                <c:pt idx="3302">
                  <c:v>0.19207641</c:v>
                </c:pt>
                <c:pt idx="3303">
                  <c:v>0.19213427999999996</c:v>
                </c:pt>
                <c:pt idx="3304">
                  <c:v>0.1921918</c:v>
                </c:pt>
                <c:pt idx="3305">
                  <c:v>0.19224979000000003</c:v>
                </c:pt>
                <c:pt idx="3306">
                  <c:v>0.19230765999999996</c:v>
                </c:pt>
                <c:pt idx="3307">
                  <c:v>0.19236529999999999</c:v>
                </c:pt>
                <c:pt idx="3308">
                  <c:v>0.19242317</c:v>
                </c:pt>
                <c:pt idx="3309">
                  <c:v>0.19248114999999999</c:v>
                </c:pt>
                <c:pt idx="3310">
                  <c:v>0.19253914000000003</c:v>
                </c:pt>
                <c:pt idx="3311">
                  <c:v>0.19259688999999999</c:v>
                </c:pt>
                <c:pt idx="3312">
                  <c:v>0.19265475999999998</c:v>
                </c:pt>
                <c:pt idx="3313">
                  <c:v>0.19271274999999999</c:v>
                </c:pt>
                <c:pt idx="3314">
                  <c:v>0.19277061999999998</c:v>
                </c:pt>
                <c:pt idx="3315">
                  <c:v>0.19282848999999999</c:v>
                </c:pt>
                <c:pt idx="3316">
                  <c:v>0.19288636000000001</c:v>
                </c:pt>
                <c:pt idx="3317">
                  <c:v>0.19294422999999999</c:v>
                </c:pt>
                <c:pt idx="3318">
                  <c:v>0.19300210000000001</c:v>
                </c:pt>
                <c:pt idx="3319">
                  <c:v>0.19306008999999999</c:v>
                </c:pt>
                <c:pt idx="3320">
                  <c:v>0.19311796000000001</c:v>
                </c:pt>
                <c:pt idx="3321">
                  <c:v>0.19317582999999994</c:v>
                </c:pt>
                <c:pt idx="3322">
                  <c:v>0.19323335000000003</c:v>
                </c:pt>
                <c:pt idx="3323">
                  <c:v>0.19329122000000001</c:v>
                </c:pt>
                <c:pt idx="3324">
                  <c:v>0.19334920999999999</c:v>
                </c:pt>
                <c:pt idx="3325">
                  <c:v>0.19340708000000004</c:v>
                </c:pt>
                <c:pt idx="3326">
                  <c:v>0.19346495000000002</c:v>
                </c:pt>
                <c:pt idx="3327">
                  <c:v>0.19352281999999998</c:v>
                </c:pt>
                <c:pt idx="3328">
                  <c:v>0.19358069</c:v>
                </c:pt>
                <c:pt idx="3329">
                  <c:v>0.19363855999999996</c:v>
                </c:pt>
                <c:pt idx="3330">
                  <c:v>0.19369655</c:v>
                </c:pt>
                <c:pt idx="3331">
                  <c:v>0.19375442000000001</c:v>
                </c:pt>
                <c:pt idx="3332">
                  <c:v>0.19381240000000002</c:v>
                </c:pt>
                <c:pt idx="3333">
                  <c:v>0.19386993000000002</c:v>
                </c:pt>
                <c:pt idx="3334">
                  <c:v>0.19392780000000001</c:v>
                </c:pt>
                <c:pt idx="3335">
                  <c:v>0.19398555000000001</c:v>
                </c:pt>
                <c:pt idx="3336">
                  <c:v>0.19404353999999999</c:v>
                </c:pt>
                <c:pt idx="3337">
                  <c:v>0.19410129000000001</c:v>
                </c:pt>
                <c:pt idx="3338">
                  <c:v>0.19415938999999999</c:v>
                </c:pt>
                <c:pt idx="3339">
                  <c:v>0.19421738000000005</c:v>
                </c:pt>
                <c:pt idx="3340">
                  <c:v>0.19427525000000001</c:v>
                </c:pt>
                <c:pt idx="3341">
                  <c:v>0.19433312</c:v>
                </c:pt>
                <c:pt idx="3342">
                  <c:v>0.19439099000000001</c:v>
                </c:pt>
                <c:pt idx="3343">
                  <c:v>0.19444897999999999</c:v>
                </c:pt>
                <c:pt idx="3344">
                  <c:v>0.19450685000000001</c:v>
                </c:pt>
                <c:pt idx="3345">
                  <c:v>0.19456472</c:v>
                </c:pt>
                <c:pt idx="3346">
                  <c:v>0.19462258999999998</c:v>
                </c:pt>
                <c:pt idx="3347">
                  <c:v>0.19468056999999997</c:v>
                </c:pt>
                <c:pt idx="3348">
                  <c:v>0.19473787000000001</c:v>
                </c:pt>
                <c:pt idx="3349">
                  <c:v>0.19479574000000002</c:v>
                </c:pt>
                <c:pt idx="3350">
                  <c:v>0.19485371999999998</c:v>
                </c:pt>
                <c:pt idx="3351">
                  <c:v>0.19491159000000002</c:v>
                </c:pt>
                <c:pt idx="3352">
                  <c:v>0.19496946000000004</c:v>
                </c:pt>
                <c:pt idx="3353">
                  <c:v>0.19502733000000003</c:v>
                </c:pt>
                <c:pt idx="3354">
                  <c:v>0.19508519999999999</c:v>
                </c:pt>
                <c:pt idx="3355">
                  <c:v>0.19514307</c:v>
                </c:pt>
                <c:pt idx="3356">
                  <c:v>0.19520106000000001</c:v>
                </c:pt>
                <c:pt idx="3357">
                  <c:v>0.19525893000000002</c:v>
                </c:pt>
                <c:pt idx="3358">
                  <c:v>0.19531680000000001</c:v>
                </c:pt>
                <c:pt idx="3359">
                  <c:v>0.19537466999999997</c:v>
                </c:pt>
                <c:pt idx="3360">
                  <c:v>0.19543253999999999</c:v>
                </c:pt>
                <c:pt idx="3361">
                  <c:v>0.19549041000000003</c:v>
                </c:pt>
                <c:pt idx="3362">
                  <c:v>0.19554840000000004</c:v>
                </c:pt>
                <c:pt idx="3363">
                  <c:v>0.19560627</c:v>
                </c:pt>
                <c:pt idx="3364">
                  <c:v>0.19566413999999999</c:v>
                </c:pt>
                <c:pt idx="3365">
                  <c:v>0.19572189000000001</c:v>
                </c:pt>
                <c:pt idx="3366">
                  <c:v>0.19577987999999996</c:v>
                </c:pt>
                <c:pt idx="3367">
                  <c:v>0.19583775</c:v>
                </c:pt>
                <c:pt idx="3368">
                  <c:v>0.19589561999999996</c:v>
                </c:pt>
                <c:pt idx="3369">
                  <c:v>0.19595349000000004</c:v>
                </c:pt>
                <c:pt idx="3370">
                  <c:v>0.19601136000000002</c:v>
                </c:pt>
                <c:pt idx="3371">
                  <c:v>0.19606923000000004</c:v>
                </c:pt>
                <c:pt idx="3372">
                  <c:v>0.1961271</c:v>
                </c:pt>
                <c:pt idx="3373">
                  <c:v>0.19618509000000001</c:v>
                </c:pt>
                <c:pt idx="3374">
                  <c:v>0.19624249000000002</c:v>
                </c:pt>
                <c:pt idx="3375">
                  <c:v>0.19630037</c:v>
                </c:pt>
                <c:pt idx="3376">
                  <c:v>0.19635823999999999</c:v>
                </c:pt>
                <c:pt idx="3377">
                  <c:v>0.19641634000000002</c:v>
                </c:pt>
                <c:pt idx="3378">
                  <c:v>0.19647455</c:v>
                </c:pt>
                <c:pt idx="3379">
                  <c:v>0.19653185000000001</c:v>
                </c:pt>
                <c:pt idx="3380">
                  <c:v>0.19658982999999997</c:v>
                </c:pt>
                <c:pt idx="3381">
                  <c:v>0.19664782</c:v>
                </c:pt>
                <c:pt idx="3382">
                  <c:v>0.19670568999999999</c:v>
                </c:pt>
                <c:pt idx="3383">
                  <c:v>0.19676368000000002</c:v>
                </c:pt>
                <c:pt idx="3384">
                  <c:v>0.19682154999999998</c:v>
                </c:pt>
                <c:pt idx="3385">
                  <c:v>0.19687942</c:v>
                </c:pt>
                <c:pt idx="3386">
                  <c:v>0.19693729000000001</c:v>
                </c:pt>
                <c:pt idx="3387">
                  <c:v>0.19699516000000003</c:v>
                </c:pt>
                <c:pt idx="3388">
                  <c:v>0.19705313999999999</c:v>
                </c:pt>
                <c:pt idx="3389">
                  <c:v>0.19711055</c:v>
                </c:pt>
                <c:pt idx="3390">
                  <c:v>0.19716854</c:v>
                </c:pt>
                <c:pt idx="3391">
                  <c:v>0.19722640999999999</c:v>
                </c:pt>
                <c:pt idx="3392">
                  <c:v>0.19728439000000003</c:v>
                </c:pt>
                <c:pt idx="3393">
                  <c:v>0.19734225999999999</c:v>
                </c:pt>
                <c:pt idx="3394">
                  <c:v>0.19740013000000003</c:v>
                </c:pt>
                <c:pt idx="3395">
                  <c:v>0.19745799999999999</c:v>
                </c:pt>
                <c:pt idx="3396">
                  <c:v>0.19751587000000001</c:v>
                </c:pt>
                <c:pt idx="3397">
                  <c:v>0.19757374</c:v>
                </c:pt>
                <c:pt idx="3398">
                  <c:v>0.19763173000000001</c:v>
                </c:pt>
                <c:pt idx="3399">
                  <c:v>0.19768959999999997</c:v>
                </c:pt>
                <c:pt idx="3400">
                  <c:v>0.19774747000000004</c:v>
                </c:pt>
                <c:pt idx="3401">
                  <c:v>0.19780534000000002</c:v>
                </c:pt>
                <c:pt idx="3402">
                  <c:v>0.19786321000000001</c:v>
                </c:pt>
                <c:pt idx="3403">
                  <c:v>0.19792108000000003</c:v>
                </c:pt>
                <c:pt idx="3404">
                  <c:v>0.19797894999999999</c:v>
                </c:pt>
                <c:pt idx="3405">
                  <c:v>0.19803682</c:v>
                </c:pt>
                <c:pt idx="3406">
                  <c:v>0.19809481000000001</c:v>
                </c:pt>
                <c:pt idx="3407">
                  <c:v>0.19815268</c:v>
                </c:pt>
                <c:pt idx="3408">
                  <c:v>0.19820997000000001</c:v>
                </c:pt>
                <c:pt idx="3409">
                  <c:v>0.19826795999999999</c:v>
                </c:pt>
                <c:pt idx="3410">
                  <c:v>0.19832583000000001</c:v>
                </c:pt>
                <c:pt idx="3411">
                  <c:v>0.1983837</c:v>
                </c:pt>
                <c:pt idx="3412">
                  <c:v>0.19844157000000001</c:v>
                </c:pt>
                <c:pt idx="3413">
                  <c:v>0.19849955000000002</c:v>
                </c:pt>
                <c:pt idx="3414">
                  <c:v>0.19855754</c:v>
                </c:pt>
                <c:pt idx="3415">
                  <c:v>0.19861518000000003</c:v>
                </c:pt>
                <c:pt idx="3416">
                  <c:v>0.19867304999999996</c:v>
                </c:pt>
                <c:pt idx="3417">
                  <c:v>0.19873092000000001</c:v>
                </c:pt>
                <c:pt idx="3418">
                  <c:v>0.19878891000000001</c:v>
                </c:pt>
                <c:pt idx="3419">
                  <c:v>0.19884678000000003</c:v>
                </c:pt>
                <c:pt idx="3420">
                  <c:v>0.19890476000000001</c:v>
                </c:pt>
                <c:pt idx="3421">
                  <c:v>0.19896274999999999</c:v>
                </c:pt>
                <c:pt idx="3422">
                  <c:v>0.19902049999999999</c:v>
                </c:pt>
                <c:pt idx="3423">
                  <c:v>0.19907837</c:v>
                </c:pt>
                <c:pt idx="3424">
                  <c:v>0.1991359</c:v>
                </c:pt>
                <c:pt idx="3425">
                  <c:v>0.19919387999999996</c:v>
                </c:pt>
                <c:pt idx="3426">
                  <c:v>0.19925175000000001</c:v>
                </c:pt>
                <c:pt idx="3427">
                  <c:v>0.19930974000000001</c:v>
                </c:pt>
                <c:pt idx="3428">
                  <c:v>0.19936772999999997</c:v>
                </c:pt>
                <c:pt idx="3429">
                  <c:v>0.19942560000000001</c:v>
                </c:pt>
                <c:pt idx="3430">
                  <c:v>0.19948347000000002</c:v>
                </c:pt>
                <c:pt idx="3431">
                  <c:v>0.19954134000000004</c:v>
                </c:pt>
                <c:pt idx="3432">
                  <c:v>0.19959921000000003</c:v>
                </c:pt>
                <c:pt idx="3433">
                  <c:v>0.19965673</c:v>
                </c:pt>
                <c:pt idx="3434">
                  <c:v>0.19971459999999999</c:v>
                </c:pt>
                <c:pt idx="3435">
                  <c:v>0.19977247000000001</c:v>
                </c:pt>
                <c:pt idx="3436">
                  <c:v>0.19983034000000002</c:v>
                </c:pt>
                <c:pt idx="3437">
                  <c:v>0.19988821000000001</c:v>
                </c:pt>
                <c:pt idx="3438">
                  <c:v>0.19994608000000005</c:v>
                </c:pt>
                <c:pt idx="3439">
                  <c:v>0.20000395000000001</c:v>
                </c:pt>
                <c:pt idx="3440">
                  <c:v>0.20006193999999999</c:v>
                </c:pt>
                <c:pt idx="3441">
                  <c:v>0.20011993000000003</c:v>
                </c:pt>
                <c:pt idx="3442">
                  <c:v>0.20017790999999996</c:v>
                </c:pt>
                <c:pt idx="3443">
                  <c:v>0.20023578000000003</c:v>
                </c:pt>
                <c:pt idx="3444">
                  <c:v>0.20029364999999999</c:v>
                </c:pt>
                <c:pt idx="3445">
                  <c:v>0.20035151999999998</c:v>
                </c:pt>
                <c:pt idx="3446">
                  <c:v>0.20040939000000002</c:v>
                </c:pt>
                <c:pt idx="3447">
                  <c:v>0.20046726000000004</c:v>
                </c:pt>
                <c:pt idx="3448">
                  <c:v>0.20052513000000002</c:v>
                </c:pt>
                <c:pt idx="3449">
                  <c:v>0.20058300000000001</c:v>
                </c:pt>
                <c:pt idx="3450">
                  <c:v>0.20064098999999999</c:v>
                </c:pt>
                <c:pt idx="3451">
                  <c:v>0.20069873999999999</c:v>
                </c:pt>
                <c:pt idx="3452">
                  <c:v>0.20075626999999999</c:v>
                </c:pt>
                <c:pt idx="3453">
                  <c:v>0.20081425000000003</c:v>
                </c:pt>
                <c:pt idx="3454">
                  <c:v>0.20087211999999996</c:v>
                </c:pt>
                <c:pt idx="3455">
                  <c:v>0.20092999000000003</c:v>
                </c:pt>
                <c:pt idx="3456">
                  <c:v>0.20098787000000001</c:v>
                </c:pt>
                <c:pt idx="3457">
                  <c:v>0.20104585000000003</c:v>
                </c:pt>
                <c:pt idx="3458">
                  <c:v>0.20110384000000001</c:v>
                </c:pt>
                <c:pt idx="3459">
                  <c:v>0.20116170999999997</c:v>
                </c:pt>
                <c:pt idx="3460">
                  <c:v>0.20121958000000004</c:v>
                </c:pt>
                <c:pt idx="3461">
                  <c:v>0.20127745000000002</c:v>
                </c:pt>
                <c:pt idx="3462">
                  <c:v>0.20133532000000001</c:v>
                </c:pt>
                <c:pt idx="3463">
                  <c:v>0.20139319000000003</c:v>
                </c:pt>
                <c:pt idx="3464">
                  <c:v>0.20145105999999999</c:v>
                </c:pt>
                <c:pt idx="3465">
                  <c:v>0.20150905000000002</c:v>
                </c:pt>
                <c:pt idx="3466">
                  <c:v>0.20156645000000004</c:v>
                </c:pt>
                <c:pt idx="3467">
                  <c:v>0.20162432</c:v>
                </c:pt>
                <c:pt idx="3468">
                  <c:v>0.20168231</c:v>
                </c:pt>
                <c:pt idx="3469">
                  <c:v>0.20174017999999999</c:v>
                </c:pt>
                <c:pt idx="3470">
                  <c:v>0.20179805000000003</c:v>
                </c:pt>
                <c:pt idx="3471">
                  <c:v>0.20185591999999997</c:v>
                </c:pt>
                <c:pt idx="3472">
                  <c:v>0.20191379000000004</c:v>
                </c:pt>
                <c:pt idx="3473">
                  <c:v>0.20197166</c:v>
                </c:pt>
                <c:pt idx="3474">
                  <c:v>0.20202953000000001</c:v>
                </c:pt>
                <c:pt idx="3475">
                  <c:v>0.20208751999999996</c:v>
                </c:pt>
                <c:pt idx="3476">
                  <c:v>0.20214539000000004</c:v>
                </c:pt>
                <c:pt idx="3477">
                  <c:v>0.20220336999999999</c:v>
                </c:pt>
                <c:pt idx="3478">
                  <c:v>0.20226124000000004</c:v>
                </c:pt>
                <c:pt idx="3479">
                  <c:v>0.20231911999999999</c:v>
                </c:pt>
                <c:pt idx="3480">
                  <c:v>0.20237699000000001</c:v>
                </c:pt>
                <c:pt idx="3481">
                  <c:v>0.20243496999999999</c:v>
                </c:pt>
                <c:pt idx="3482">
                  <c:v>0.20249284000000004</c:v>
                </c:pt>
                <c:pt idx="3483">
                  <c:v>0.20255070999999997</c:v>
                </c:pt>
                <c:pt idx="3484">
                  <c:v>0.20260812</c:v>
                </c:pt>
                <c:pt idx="3485">
                  <c:v>0.20266611000000001</c:v>
                </c:pt>
                <c:pt idx="3486">
                  <c:v>0.20272409000000002</c:v>
                </c:pt>
                <c:pt idx="3487">
                  <c:v>0.20278172999999997</c:v>
                </c:pt>
                <c:pt idx="3488">
                  <c:v>0.20283972</c:v>
                </c:pt>
                <c:pt idx="3489">
                  <c:v>0.20289769999999999</c:v>
                </c:pt>
                <c:pt idx="3490">
                  <c:v>0.20295546000000003</c:v>
                </c:pt>
                <c:pt idx="3491">
                  <c:v>0.20301344000000002</c:v>
                </c:pt>
                <c:pt idx="3492">
                  <c:v>0.20307120000000001</c:v>
                </c:pt>
                <c:pt idx="3493">
                  <c:v>0.20312906999999997</c:v>
                </c:pt>
                <c:pt idx="3494">
                  <c:v>0.20318717</c:v>
                </c:pt>
                <c:pt idx="3495">
                  <c:v>0.20324504000000002</c:v>
                </c:pt>
                <c:pt idx="3496">
                  <c:v>0.20330280000000001</c:v>
                </c:pt>
                <c:pt idx="3497">
                  <c:v>0.20336077999999996</c:v>
                </c:pt>
                <c:pt idx="3498">
                  <c:v>0.20341819000000005</c:v>
                </c:pt>
                <c:pt idx="3499">
                  <c:v>0.20347618000000003</c:v>
                </c:pt>
                <c:pt idx="3500">
                  <c:v>0.20353393000000003</c:v>
                </c:pt>
                <c:pt idx="3501">
                  <c:v>0.20359179999999999</c:v>
                </c:pt>
                <c:pt idx="3502">
                  <c:v>0.20364967</c:v>
                </c:pt>
                <c:pt idx="3503">
                  <c:v>0.20370753999999999</c:v>
                </c:pt>
                <c:pt idx="3504">
                  <c:v>0.20376541000000004</c:v>
                </c:pt>
                <c:pt idx="3505">
                  <c:v>0.20382328000000002</c:v>
                </c:pt>
                <c:pt idx="3506">
                  <c:v>0.20388115000000001</c:v>
                </c:pt>
                <c:pt idx="3507">
                  <c:v>0.20393914000000002</c:v>
                </c:pt>
                <c:pt idx="3508">
                  <c:v>0.20399712000000003</c:v>
                </c:pt>
                <c:pt idx="3509">
                  <c:v>0.20405523000000003</c:v>
                </c:pt>
                <c:pt idx="3510">
                  <c:v>0.20411275000000001</c:v>
                </c:pt>
                <c:pt idx="3511">
                  <c:v>0.20417073999999996</c:v>
                </c:pt>
                <c:pt idx="3512">
                  <c:v>0.20422849000000004</c:v>
                </c:pt>
                <c:pt idx="3513">
                  <c:v>0.20428647999999999</c:v>
                </c:pt>
                <c:pt idx="3514">
                  <c:v>0.20434435000000004</c:v>
                </c:pt>
                <c:pt idx="3515">
                  <c:v>0.20440222000000002</c:v>
                </c:pt>
                <c:pt idx="3516">
                  <c:v>0.20446009000000004</c:v>
                </c:pt>
                <c:pt idx="3517">
                  <c:v>0.20451796000000003</c:v>
                </c:pt>
                <c:pt idx="3518">
                  <c:v>0.20457594000000001</c:v>
                </c:pt>
                <c:pt idx="3519">
                  <c:v>0.20463381</c:v>
                </c:pt>
                <c:pt idx="3520">
                  <c:v>0.20469167999999996</c:v>
                </c:pt>
                <c:pt idx="3521">
                  <c:v>0.20474955000000003</c:v>
                </c:pt>
                <c:pt idx="3522">
                  <c:v>0.20480743000000004</c:v>
                </c:pt>
                <c:pt idx="3523">
                  <c:v>0.20486530000000003</c:v>
                </c:pt>
                <c:pt idx="3524">
                  <c:v>0.20492316999999999</c:v>
                </c:pt>
                <c:pt idx="3525">
                  <c:v>0.20498104000000003</c:v>
                </c:pt>
                <c:pt idx="3526">
                  <c:v>0.20503856000000001</c:v>
                </c:pt>
                <c:pt idx="3527">
                  <c:v>0.20509643000000005</c:v>
                </c:pt>
                <c:pt idx="3528">
                  <c:v>0.20515442</c:v>
                </c:pt>
                <c:pt idx="3529">
                  <c:v>0.20521229000000002</c:v>
                </c:pt>
                <c:pt idx="3530">
                  <c:v>0.20527003999999999</c:v>
                </c:pt>
                <c:pt idx="3531">
                  <c:v>0.20532802999999997</c:v>
                </c:pt>
                <c:pt idx="3532">
                  <c:v>0.20538590000000001</c:v>
                </c:pt>
                <c:pt idx="3533">
                  <c:v>0.20544388000000005</c:v>
                </c:pt>
                <c:pt idx="3534">
                  <c:v>0.20550175000000001</c:v>
                </c:pt>
                <c:pt idx="3535">
                  <c:v>0.20555973999999999</c:v>
                </c:pt>
                <c:pt idx="3536">
                  <c:v>0.20561749000000004</c:v>
                </c:pt>
                <c:pt idx="3537">
                  <c:v>0.20567537</c:v>
                </c:pt>
                <c:pt idx="3538">
                  <c:v>0.20573335000000004</c:v>
                </c:pt>
                <c:pt idx="3539">
                  <c:v>0.20579134000000002</c:v>
                </c:pt>
                <c:pt idx="3540">
                  <c:v>0.20584874000000003</c:v>
                </c:pt>
                <c:pt idx="3541">
                  <c:v>0.20590650000000002</c:v>
                </c:pt>
                <c:pt idx="3542">
                  <c:v>0.20596471999999999</c:v>
                </c:pt>
                <c:pt idx="3543">
                  <c:v>0.20602259000000001</c:v>
                </c:pt>
                <c:pt idx="3544">
                  <c:v>0.20608011000000001</c:v>
                </c:pt>
                <c:pt idx="3545">
                  <c:v>0.20613798000000003</c:v>
                </c:pt>
                <c:pt idx="3546">
                  <c:v>0.20619597000000001</c:v>
                </c:pt>
                <c:pt idx="3547">
                  <c:v>0.20625372</c:v>
                </c:pt>
                <c:pt idx="3548">
                  <c:v>0.20631171000000001</c:v>
                </c:pt>
                <c:pt idx="3549">
                  <c:v>0.20636958000000002</c:v>
                </c:pt>
                <c:pt idx="3550">
                  <c:v>0.20642756000000001</c:v>
                </c:pt>
                <c:pt idx="3551">
                  <c:v>0.20648543000000005</c:v>
                </c:pt>
                <c:pt idx="3552">
                  <c:v>0.20654330000000004</c:v>
                </c:pt>
                <c:pt idx="3553">
                  <c:v>0.20660141000000001</c:v>
                </c:pt>
                <c:pt idx="3554">
                  <c:v>0.20665928000000003</c:v>
                </c:pt>
                <c:pt idx="3555">
                  <c:v>0.20671715000000002</c:v>
                </c:pt>
                <c:pt idx="3556">
                  <c:v>0.20677502</c:v>
                </c:pt>
                <c:pt idx="3557">
                  <c:v>0.20683288999999999</c:v>
                </c:pt>
                <c:pt idx="3558">
                  <c:v>0.20689076000000001</c:v>
                </c:pt>
                <c:pt idx="3559">
                  <c:v>0.20694862999999999</c:v>
                </c:pt>
                <c:pt idx="3560">
                  <c:v>0.20700615000000003</c:v>
                </c:pt>
                <c:pt idx="3561">
                  <c:v>0.20706414000000004</c:v>
                </c:pt>
                <c:pt idx="3562">
                  <c:v>0.20712201</c:v>
                </c:pt>
                <c:pt idx="3563">
                  <c:v>0.20717988000000001</c:v>
                </c:pt>
                <c:pt idx="3564">
                  <c:v>0.20723775000000003</c:v>
                </c:pt>
                <c:pt idx="3565">
                  <c:v>0.20729574000000003</c:v>
                </c:pt>
                <c:pt idx="3566">
                  <c:v>0.20735360999999997</c:v>
                </c:pt>
                <c:pt idx="3567">
                  <c:v>0.20741148000000006</c:v>
                </c:pt>
                <c:pt idx="3568">
                  <c:v>0.20746935000000005</c:v>
                </c:pt>
                <c:pt idx="3569">
                  <c:v>0.20752698999999999</c:v>
                </c:pt>
                <c:pt idx="3570">
                  <c:v>0.20758486000000001</c:v>
                </c:pt>
                <c:pt idx="3571">
                  <c:v>0.20764273000000003</c:v>
                </c:pt>
                <c:pt idx="3572">
                  <c:v>0.20770060000000001</c:v>
                </c:pt>
                <c:pt idx="3573">
                  <c:v>0.20775858000000003</c:v>
                </c:pt>
                <c:pt idx="3574">
                  <c:v>0.20781645000000004</c:v>
                </c:pt>
                <c:pt idx="3575">
                  <c:v>0.20787432</c:v>
                </c:pt>
                <c:pt idx="3576">
                  <c:v>0.20793219000000002</c:v>
                </c:pt>
                <c:pt idx="3577">
                  <c:v>0.20799006000000003</c:v>
                </c:pt>
                <c:pt idx="3578">
                  <c:v>0.20804792999999999</c:v>
                </c:pt>
                <c:pt idx="3579">
                  <c:v>0.20810592</c:v>
                </c:pt>
                <c:pt idx="3580">
                  <c:v>0.20816378999999999</c:v>
                </c:pt>
                <c:pt idx="3581">
                  <c:v>0.20822166</c:v>
                </c:pt>
                <c:pt idx="3582">
                  <c:v>0.20827952999999996</c:v>
                </c:pt>
                <c:pt idx="3583">
                  <c:v>0.20833740000000003</c:v>
                </c:pt>
                <c:pt idx="3584">
                  <c:v>0.20839526999999999</c:v>
                </c:pt>
                <c:pt idx="3585">
                  <c:v>0.20845279999999999</c:v>
                </c:pt>
                <c:pt idx="3586">
                  <c:v>0.20851067000000001</c:v>
                </c:pt>
                <c:pt idx="3587">
                  <c:v>0.20856854000000002</c:v>
                </c:pt>
                <c:pt idx="3588">
                  <c:v>0.20862651999999998</c:v>
                </c:pt>
                <c:pt idx="3589">
                  <c:v>0.20868439000000003</c:v>
                </c:pt>
                <c:pt idx="3590">
                  <c:v>0.20874226000000004</c:v>
                </c:pt>
                <c:pt idx="3591">
                  <c:v>0.20880013000000003</c:v>
                </c:pt>
                <c:pt idx="3592">
                  <c:v>0.20885799999999999</c:v>
                </c:pt>
                <c:pt idx="3593">
                  <c:v>0.20891587000000003</c:v>
                </c:pt>
                <c:pt idx="3594">
                  <c:v>0.20897386000000001</c:v>
                </c:pt>
                <c:pt idx="3595">
                  <c:v>0.20903150000000001</c:v>
                </c:pt>
                <c:pt idx="3596">
                  <c:v>0.20908937000000002</c:v>
                </c:pt>
                <c:pt idx="3597">
                  <c:v>0.20914736000000003</c:v>
                </c:pt>
                <c:pt idx="3598">
                  <c:v>0.20920522999999999</c:v>
                </c:pt>
                <c:pt idx="3599">
                  <c:v>0.20926310000000004</c:v>
                </c:pt>
                <c:pt idx="3600">
                  <c:v>0.20932097</c:v>
                </c:pt>
                <c:pt idx="3601">
                  <c:v>0.20937884000000001</c:v>
                </c:pt>
                <c:pt idx="3602">
                  <c:v>0.20943682000000002</c:v>
                </c:pt>
                <c:pt idx="3603">
                  <c:v>0.20949469000000004</c:v>
                </c:pt>
                <c:pt idx="3604">
                  <c:v>0.20955280000000001</c:v>
                </c:pt>
                <c:pt idx="3605">
                  <c:v>0.20961042999999999</c:v>
                </c:pt>
                <c:pt idx="3606">
                  <c:v>0.20966841999999999</c:v>
                </c:pt>
                <c:pt idx="3607">
                  <c:v>0.20972629000000004</c:v>
                </c:pt>
                <c:pt idx="3608">
                  <c:v>0.20978416000000003</c:v>
                </c:pt>
                <c:pt idx="3609">
                  <c:v>0.20984203000000004</c:v>
                </c:pt>
                <c:pt idx="3610">
                  <c:v>0.20989990000000003</c:v>
                </c:pt>
                <c:pt idx="3611">
                  <c:v>0.20995776999999999</c:v>
                </c:pt>
                <c:pt idx="3612">
                  <c:v>0.21001518000000005</c:v>
                </c:pt>
                <c:pt idx="3613">
                  <c:v>0.21007305000000001</c:v>
                </c:pt>
                <c:pt idx="3614">
                  <c:v>0.21013092</c:v>
                </c:pt>
                <c:pt idx="3615">
                  <c:v>0.21018891000000001</c:v>
                </c:pt>
                <c:pt idx="3616">
                  <c:v>0.21030465000000001</c:v>
                </c:pt>
                <c:pt idx="3617">
                  <c:v>0.21036262999999997</c:v>
                </c:pt>
                <c:pt idx="3618">
                  <c:v>0.21042039000000004</c:v>
                </c:pt>
                <c:pt idx="3619">
                  <c:v>0.21047849000000002</c:v>
                </c:pt>
                <c:pt idx="3620">
                  <c:v>0.21053636000000003</c:v>
                </c:pt>
                <c:pt idx="3621">
                  <c:v>0.21059435000000004</c:v>
                </c:pt>
                <c:pt idx="3622">
                  <c:v>0.21065233000000003</c:v>
                </c:pt>
                <c:pt idx="3623">
                  <c:v>0.21070961999999999</c:v>
                </c:pt>
                <c:pt idx="3624">
                  <c:v>0.21076749000000006</c:v>
                </c:pt>
                <c:pt idx="3625">
                  <c:v>0.21082537000000001</c:v>
                </c:pt>
                <c:pt idx="3626">
                  <c:v>0.21088335000000002</c:v>
                </c:pt>
                <c:pt idx="3627">
                  <c:v>0.21094122000000004</c:v>
                </c:pt>
                <c:pt idx="3628">
                  <c:v>0.21099909000000006</c:v>
                </c:pt>
                <c:pt idx="3629">
                  <c:v>0.21105695999999999</c:v>
                </c:pt>
                <c:pt idx="3630">
                  <c:v>0.21111518000000004</c:v>
                </c:pt>
                <c:pt idx="3631">
                  <c:v>0.21117305</c:v>
                </c:pt>
                <c:pt idx="3632">
                  <c:v>0.21123091999999999</c:v>
                </c:pt>
                <c:pt idx="3633">
                  <c:v>0.21128879000000003</c:v>
                </c:pt>
                <c:pt idx="3634">
                  <c:v>0.21134607999999999</c:v>
                </c:pt>
                <c:pt idx="3635">
                  <c:v>0.21140407000000003</c:v>
                </c:pt>
                <c:pt idx="3636">
                  <c:v>0.21146194000000001</c:v>
                </c:pt>
                <c:pt idx="3637">
                  <c:v>0.21151981000000003</c:v>
                </c:pt>
                <c:pt idx="3638">
                  <c:v>0.21157767999999996</c:v>
                </c:pt>
                <c:pt idx="3639">
                  <c:v>0.21163589999999999</c:v>
                </c:pt>
                <c:pt idx="3640">
                  <c:v>0.21169377</c:v>
                </c:pt>
                <c:pt idx="3641">
                  <c:v>0.21175163999999999</c:v>
                </c:pt>
                <c:pt idx="3642">
                  <c:v>0.21180951000000001</c:v>
                </c:pt>
                <c:pt idx="3643">
                  <c:v>0.21186737999999999</c:v>
                </c:pt>
                <c:pt idx="3644">
                  <c:v>0.21192537000000003</c:v>
                </c:pt>
                <c:pt idx="3645">
                  <c:v>0.21198324000000002</c:v>
                </c:pt>
                <c:pt idx="3646">
                  <c:v>0.21204064000000003</c:v>
                </c:pt>
                <c:pt idx="3647">
                  <c:v>0.21209850999999999</c:v>
                </c:pt>
                <c:pt idx="3648">
                  <c:v>0.2121565</c:v>
                </c:pt>
                <c:pt idx="3649">
                  <c:v>0.21221437000000004</c:v>
                </c:pt>
                <c:pt idx="3650">
                  <c:v>0.21227224000000003</c:v>
                </c:pt>
                <c:pt idx="3651">
                  <c:v>0.21233010999999999</c:v>
                </c:pt>
                <c:pt idx="3652">
                  <c:v>0.21238798000000003</c:v>
                </c:pt>
                <c:pt idx="3653">
                  <c:v>0.21244585000000002</c:v>
                </c:pt>
                <c:pt idx="3654">
                  <c:v>0.21250406999999999</c:v>
                </c:pt>
                <c:pt idx="3655">
                  <c:v>0.21256194000000003</c:v>
                </c:pt>
                <c:pt idx="3656">
                  <c:v>0.21261980999999999</c:v>
                </c:pt>
                <c:pt idx="3657">
                  <c:v>0.21267710000000001</c:v>
                </c:pt>
                <c:pt idx="3658">
                  <c:v>0.21273509000000002</c:v>
                </c:pt>
                <c:pt idx="3659">
                  <c:v>0.21279307000000003</c:v>
                </c:pt>
                <c:pt idx="3660">
                  <c:v>0.21285093999999999</c:v>
                </c:pt>
                <c:pt idx="3661">
                  <c:v>0.21290893000000005</c:v>
                </c:pt>
                <c:pt idx="3662">
                  <c:v>0.21296680000000004</c:v>
                </c:pt>
                <c:pt idx="3663">
                  <c:v>0.21302478999999999</c:v>
                </c:pt>
                <c:pt idx="3664">
                  <c:v>0.21308266000000001</c:v>
                </c:pt>
                <c:pt idx="3665">
                  <c:v>0.21314018000000004</c:v>
                </c:pt>
                <c:pt idx="3666">
                  <c:v>0.21319840000000004</c:v>
                </c:pt>
                <c:pt idx="3667">
                  <c:v>0.21325604000000004</c:v>
                </c:pt>
                <c:pt idx="3668">
                  <c:v>0.21331401999999999</c:v>
                </c:pt>
                <c:pt idx="3669">
                  <c:v>0.21337189000000001</c:v>
                </c:pt>
                <c:pt idx="3670">
                  <c:v>0.21342953000000003</c:v>
                </c:pt>
                <c:pt idx="3671">
                  <c:v>0.21348740000000002</c:v>
                </c:pt>
                <c:pt idx="3672">
                  <c:v>0.21354527000000004</c:v>
                </c:pt>
                <c:pt idx="3673">
                  <c:v>0.21360314000000002</c:v>
                </c:pt>
                <c:pt idx="3674">
                  <c:v>0.21366101000000001</c:v>
                </c:pt>
                <c:pt idx="3675">
                  <c:v>0.21371888000000006</c:v>
                </c:pt>
                <c:pt idx="3676">
                  <c:v>0.21377674999999999</c:v>
                </c:pt>
                <c:pt idx="3677">
                  <c:v>0.21383462</c:v>
                </c:pt>
                <c:pt idx="3678">
                  <c:v>0.21389261000000001</c:v>
                </c:pt>
                <c:pt idx="3679">
                  <c:v>0.21395059999999999</c:v>
                </c:pt>
                <c:pt idx="3680">
                  <c:v>0.21400847000000003</c:v>
                </c:pt>
                <c:pt idx="3681">
                  <c:v>0.21406645000000002</c:v>
                </c:pt>
                <c:pt idx="3682">
                  <c:v>0.21412444000000003</c:v>
                </c:pt>
                <c:pt idx="3683">
                  <c:v>0.21418230999999999</c:v>
                </c:pt>
                <c:pt idx="3684">
                  <c:v>0.21423960000000003</c:v>
                </c:pt>
                <c:pt idx="3685">
                  <c:v>0.21429747000000002</c:v>
                </c:pt>
                <c:pt idx="3686">
                  <c:v>0.21435534000000003</c:v>
                </c:pt>
                <c:pt idx="3687">
                  <c:v>0.21441321000000002</c:v>
                </c:pt>
                <c:pt idx="3688">
                  <c:v>0.21447108000000004</c:v>
                </c:pt>
                <c:pt idx="3689">
                  <c:v>0.21452895000000002</c:v>
                </c:pt>
                <c:pt idx="3690">
                  <c:v>0.21458682000000001</c:v>
                </c:pt>
                <c:pt idx="3691">
                  <c:v>0.21464480999999999</c:v>
                </c:pt>
                <c:pt idx="3692">
                  <c:v>0.21470268000000003</c:v>
                </c:pt>
                <c:pt idx="3693">
                  <c:v>0.21476054999999999</c:v>
                </c:pt>
                <c:pt idx="3694">
                  <c:v>0.21481842000000004</c:v>
                </c:pt>
                <c:pt idx="3695">
                  <c:v>0.21487629000000003</c:v>
                </c:pt>
                <c:pt idx="3696">
                  <c:v>0.21493416000000004</c:v>
                </c:pt>
                <c:pt idx="3697">
                  <c:v>0.21499226000000002</c:v>
                </c:pt>
                <c:pt idx="3698">
                  <c:v>0.21505025000000003</c:v>
                </c:pt>
                <c:pt idx="3699">
                  <c:v>0.21510812000000001</c:v>
                </c:pt>
                <c:pt idx="3700">
                  <c:v>0.21516599000000003</c:v>
                </c:pt>
                <c:pt idx="3701">
                  <c:v>0.21522385999999999</c:v>
                </c:pt>
                <c:pt idx="3702">
                  <c:v>0.21528127000000002</c:v>
                </c:pt>
                <c:pt idx="3703">
                  <c:v>0.21533972000000001</c:v>
                </c:pt>
                <c:pt idx="3704">
                  <c:v>0.21539701000000003</c:v>
                </c:pt>
                <c:pt idx="3705">
                  <c:v>0.21545499000000004</c:v>
                </c:pt>
                <c:pt idx="3706">
                  <c:v>0.21551287000000002</c:v>
                </c:pt>
                <c:pt idx="3707">
                  <c:v>0.21557097</c:v>
                </c:pt>
                <c:pt idx="3708">
                  <c:v>0.21562883999999999</c:v>
                </c:pt>
                <c:pt idx="3709">
                  <c:v>0.21568682</c:v>
                </c:pt>
                <c:pt idx="3710">
                  <c:v>0.21574574000000002</c:v>
                </c:pt>
                <c:pt idx="3711">
                  <c:v>0.21580245000000003</c:v>
                </c:pt>
                <c:pt idx="3712">
                  <c:v>0.21586042999999999</c:v>
                </c:pt>
                <c:pt idx="3713">
                  <c:v>0.21591830000000006</c:v>
                </c:pt>
                <c:pt idx="3714">
                  <c:v>0.21597559999999999</c:v>
                </c:pt>
                <c:pt idx="3715">
                  <c:v>0.21603358000000003</c:v>
                </c:pt>
                <c:pt idx="3716">
                  <c:v>0.21609157000000001</c:v>
                </c:pt>
                <c:pt idx="3717">
                  <c:v>0.21614955000000002</c:v>
                </c:pt>
                <c:pt idx="3718">
                  <c:v>0.21620743000000006</c:v>
                </c:pt>
                <c:pt idx="3719">
                  <c:v>0.21626530000000002</c:v>
                </c:pt>
                <c:pt idx="3720">
                  <c:v>0.21632317000000001</c:v>
                </c:pt>
                <c:pt idx="3721">
                  <c:v>0.21638104000000002</c:v>
                </c:pt>
                <c:pt idx="3722">
                  <c:v>0.21643891000000004</c:v>
                </c:pt>
                <c:pt idx="3723">
                  <c:v>0.21649678000000006</c:v>
                </c:pt>
                <c:pt idx="3724">
                  <c:v>0.21655476000000001</c:v>
                </c:pt>
                <c:pt idx="3725">
                  <c:v>0.21661263000000003</c:v>
                </c:pt>
                <c:pt idx="3726">
                  <c:v>0.21667049999999999</c:v>
                </c:pt>
                <c:pt idx="3727">
                  <c:v>0.21672837000000003</c:v>
                </c:pt>
                <c:pt idx="3728">
                  <c:v>0.21678624000000002</c:v>
                </c:pt>
                <c:pt idx="3729">
                  <c:v>0.21684412000000003</c:v>
                </c:pt>
                <c:pt idx="3730">
                  <c:v>0.21690199000000002</c:v>
                </c:pt>
                <c:pt idx="3731">
                  <c:v>0.21695997000000003</c:v>
                </c:pt>
                <c:pt idx="3732">
                  <c:v>0.21701726000000002</c:v>
                </c:pt>
                <c:pt idx="3733">
                  <c:v>0.21707525000000003</c:v>
                </c:pt>
                <c:pt idx="3734">
                  <c:v>0.21713312000000001</c:v>
                </c:pt>
                <c:pt idx="3735">
                  <c:v>0.21719099000000003</c:v>
                </c:pt>
                <c:pt idx="3736">
                  <c:v>0.21724886000000002</c:v>
                </c:pt>
                <c:pt idx="3737">
                  <c:v>0.21730673000000003</c:v>
                </c:pt>
                <c:pt idx="3738">
                  <c:v>0.21736483000000004</c:v>
                </c:pt>
                <c:pt idx="3739">
                  <c:v>0.21742247000000003</c:v>
                </c:pt>
                <c:pt idx="3740">
                  <c:v>0.21748034000000002</c:v>
                </c:pt>
                <c:pt idx="3741">
                  <c:v>0.21753833000000006</c:v>
                </c:pt>
                <c:pt idx="3742">
                  <c:v>0.21759620000000002</c:v>
                </c:pt>
                <c:pt idx="3743">
                  <c:v>0.21765418000000003</c:v>
                </c:pt>
                <c:pt idx="3744">
                  <c:v>0.21771194000000002</c:v>
                </c:pt>
                <c:pt idx="3745">
                  <c:v>0.21776993000000006</c:v>
                </c:pt>
                <c:pt idx="3746">
                  <c:v>0.21782779999999999</c:v>
                </c:pt>
                <c:pt idx="3747">
                  <c:v>0.21788578000000003</c:v>
                </c:pt>
                <c:pt idx="3748">
                  <c:v>0.21794365000000002</c:v>
                </c:pt>
                <c:pt idx="3749">
                  <c:v>0.21800152</c:v>
                </c:pt>
                <c:pt idx="3750">
                  <c:v>0.21805916000000003</c:v>
                </c:pt>
                <c:pt idx="3751">
                  <c:v>0.21811715000000004</c:v>
                </c:pt>
                <c:pt idx="3752">
                  <c:v>0.21817502</c:v>
                </c:pt>
                <c:pt idx="3753">
                  <c:v>0.21823289000000004</c:v>
                </c:pt>
                <c:pt idx="3754">
                  <c:v>0.21829076000000003</c:v>
                </c:pt>
                <c:pt idx="3755">
                  <c:v>0.21834862999999999</c:v>
                </c:pt>
                <c:pt idx="3756">
                  <c:v>0.21840650000000003</c:v>
                </c:pt>
                <c:pt idx="3757">
                  <c:v>0.21846449000000007</c:v>
                </c:pt>
                <c:pt idx="3758">
                  <c:v>0.21852236000000003</c:v>
                </c:pt>
                <c:pt idx="3759">
                  <c:v>0.21858022999999999</c:v>
                </c:pt>
                <c:pt idx="3760">
                  <c:v>0.21863810000000003</c:v>
                </c:pt>
                <c:pt idx="3761">
                  <c:v>0.21869596999999999</c:v>
                </c:pt>
                <c:pt idx="3762">
                  <c:v>0.21875384000000003</c:v>
                </c:pt>
                <c:pt idx="3763">
                  <c:v>0.21881170999999999</c:v>
                </c:pt>
                <c:pt idx="3764">
                  <c:v>0.21886912000000003</c:v>
                </c:pt>
                <c:pt idx="3765">
                  <c:v>0.21892699000000002</c:v>
                </c:pt>
                <c:pt idx="3766">
                  <c:v>0.21898486000000003</c:v>
                </c:pt>
                <c:pt idx="3767">
                  <c:v>0.21904284000000002</c:v>
                </c:pt>
                <c:pt idx="3768">
                  <c:v>0.21910071</c:v>
                </c:pt>
                <c:pt idx="3769">
                  <c:v>0.21915870000000001</c:v>
                </c:pt>
                <c:pt idx="3770">
                  <c:v>0.21921657000000003</c:v>
                </c:pt>
                <c:pt idx="3771">
                  <c:v>0.21927444000000001</c:v>
                </c:pt>
                <c:pt idx="3772">
                  <c:v>0.21933242999999999</c:v>
                </c:pt>
                <c:pt idx="3773">
                  <c:v>0.21939030000000004</c:v>
                </c:pt>
                <c:pt idx="3774">
                  <c:v>0.21944793000000007</c:v>
                </c:pt>
                <c:pt idx="3775">
                  <c:v>0.21950580000000003</c:v>
                </c:pt>
                <c:pt idx="3776">
                  <c:v>0.21956368000000004</c:v>
                </c:pt>
                <c:pt idx="3777">
                  <c:v>0.21962188999999999</c:v>
                </c:pt>
                <c:pt idx="3778">
                  <c:v>0.21967976</c:v>
                </c:pt>
                <c:pt idx="3779">
                  <c:v>0.21973762999999999</c:v>
                </c:pt>
                <c:pt idx="3780">
                  <c:v>0.21979504000000005</c:v>
                </c:pt>
                <c:pt idx="3781">
                  <c:v>0.21985291000000001</c:v>
                </c:pt>
                <c:pt idx="3782">
                  <c:v>0.21991090000000002</c:v>
                </c:pt>
                <c:pt idx="3783">
                  <c:v>0.21996888000000006</c:v>
                </c:pt>
                <c:pt idx="3784">
                  <c:v>0.22002664</c:v>
                </c:pt>
                <c:pt idx="3785">
                  <c:v>0.22008474</c:v>
                </c:pt>
                <c:pt idx="3786">
                  <c:v>0.22014260999999996</c:v>
                </c:pt>
                <c:pt idx="3787">
                  <c:v>0.22025834999999999</c:v>
                </c:pt>
                <c:pt idx="3788">
                  <c:v>0.22031622000000001</c:v>
                </c:pt>
                <c:pt idx="3789">
                  <c:v>0.22037420999999996</c:v>
                </c:pt>
                <c:pt idx="3790">
                  <c:v>0.2204315</c:v>
                </c:pt>
                <c:pt idx="3791">
                  <c:v>0.22048960000000001</c:v>
                </c:pt>
                <c:pt idx="3792">
                  <c:v>0.22054747000000002</c:v>
                </c:pt>
                <c:pt idx="3793">
                  <c:v>0.22060534000000001</c:v>
                </c:pt>
                <c:pt idx="3794">
                  <c:v>0.22066321</c:v>
                </c:pt>
                <c:pt idx="3795">
                  <c:v>0.22072107999999996</c:v>
                </c:pt>
                <c:pt idx="3796">
                  <c:v>0.22077895</c:v>
                </c:pt>
                <c:pt idx="3797">
                  <c:v>0.22083681999999996</c:v>
                </c:pt>
                <c:pt idx="3798">
                  <c:v>0.22089469</c:v>
                </c:pt>
                <c:pt idx="3799">
                  <c:v>0.22095255999999996</c:v>
                </c:pt>
                <c:pt idx="3800">
                  <c:v>0.22101043000000004</c:v>
                </c:pt>
                <c:pt idx="3801">
                  <c:v>0.22106854000000001</c:v>
                </c:pt>
                <c:pt idx="3802">
                  <c:v>0.22112593999999997</c:v>
                </c:pt>
                <c:pt idx="3803">
                  <c:v>0.22118369999999998</c:v>
                </c:pt>
                <c:pt idx="3804">
                  <c:v>0.22124168000000002</c:v>
                </c:pt>
                <c:pt idx="3805">
                  <c:v>0.22129955000000001</c:v>
                </c:pt>
                <c:pt idx="3806">
                  <c:v>0.22141530000000004</c:v>
                </c:pt>
                <c:pt idx="3807">
                  <c:v>0.22147327999999997</c:v>
                </c:pt>
                <c:pt idx="3808">
                  <c:v>0.22153127</c:v>
                </c:pt>
                <c:pt idx="3809">
                  <c:v>0.22158924999999999</c:v>
                </c:pt>
                <c:pt idx="3810">
                  <c:v>0.22164712</c:v>
                </c:pt>
                <c:pt idx="3811">
                  <c:v>0.22170498999999999</c:v>
                </c:pt>
                <c:pt idx="3812">
                  <c:v>0.22176287</c:v>
                </c:pt>
                <c:pt idx="3813">
                  <c:v>0.22182073999999996</c:v>
                </c:pt>
                <c:pt idx="3814">
                  <c:v>0.22187860999999998</c:v>
                </c:pt>
                <c:pt idx="3815">
                  <c:v>0.22193658999999999</c:v>
                </c:pt>
                <c:pt idx="3816">
                  <c:v>0.22199446000000003</c:v>
                </c:pt>
                <c:pt idx="3817">
                  <c:v>0.22205232999999996</c:v>
                </c:pt>
                <c:pt idx="3818">
                  <c:v>0.22210974</c:v>
                </c:pt>
                <c:pt idx="3819">
                  <c:v>0.22216760999999996</c:v>
                </c:pt>
                <c:pt idx="3820">
                  <c:v>0.22222548000000003</c:v>
                </c:pt>
                <c:pt idx="3821">
                  <c:v>0.22228347000000001</c:v>
                </c:pt>
                <c:pt idx="3822">
                  <c:v>0.22234134000000003</c:v>
                </c:pt>
                <c:pt idx="3823">
                  <c:v>0.22239921000000001</c:v>
                </c:pt>
                <c:pt idx="3824">
                  <c:v>0.22245719000000003</c:v>
                </c:pt>
                <c:pt idx="3825">
                  <c:v>0.22251494999999999</c:v>
                </c:pt>
                <c:pt idx="3826">
                  <c:v>0.22257281999999998</c:v>
                </c:pt>
                <c:pt idx="3827">
                  <c:v>0.22263068999999996</c:v>
                </c:pt>
                <c:pt idx="3828">
                  <c:v>0.22268855999999998</c:v>
                </c:pt>
                <c:pt idx="3829">
                  <c:v>0.22274643000000005</c:v>
                </c:pt>
                <c:pt idx="3830">
                  <c:v>0.22280430000000001</c:v>
                </c:pt>
                <c:pt idx="3831">
                  <c:v>0.22286217</c:v>
                </c:pt>
                <c:pt idx="3832">
                  <c:v>0.22292004000000001</c:v>
                </c:pt>
                <c:pt idx="3833">
                  <c:v>0.22297813999999999</c:v>
                </c:pt>
                <c:pt idx="3834">
                  <c:v>0.22303601000000001</c:v>
                </c:pt>
                <c:pt idx="3835">
                  <c:v>0.22309387999999997</c:v>
                </c:pt>
                <c:pt idx="3836">
                  <c:v>0.22315174999999998</c:v>
                </c:pt>
                <c:pt idx="3837">
                  <c:v>0.22320962</c:v>
                </c:pt>
                <c:pt idx="3838">
                  <c:v>0.22326761000000001</c:v>
                </c:pt>
                <c:pt idx="3839">
                  <c:v>0.22332501999999999</c:v>
                </c:pt>
                <c:pt idx="3840">
                  <c:v>0.22338289</c:v>
                </c:pt>
                <c:pt idx="3841">
                  <c:v>0.22344075999999999</c:v>
                </c:pt>
                <c:pt idx="3842">
                  <c:v>0.22349874000000003</c:v>
                </c:pt>
                <c:pt idx="3843">
                  <c:v>0.22355661999999998</c:v>
                </c:pt>
                <c:pt idx="3844">
                  <c:v>0.22361471999999996</c:v>
                </c:pt>
                <c:pt idx="3845">
                  <c:v>0.22367211999999997</c:v>
                </c:pt>
                <c:pt idx="3846">
                  <c:v>0.22373011000000001</c:v>
                </c:pt>
                <c:pt idx="3847">
                  <c:v>0.22378787</c:v>
                </c:pt>
                <c:pt idx="3848">
                  <c:v>0.22384597000000001</c:v>
                </c:pt>
                <c:pt idx="3849">
                  <c:v>0.22390361</c:v>
                </c:pt>
                <c:pt idx="3850">
                  <c:v>0.22396171000000001</c:v>
                </c:pt>
                <c:pt idx="3851">
                  <c:v>0.22401958000000002</c:v>
                </c:pt>
                <c:pt idx="3852">
                  <c:v>0.22407745000000001</c:v>
                </c:pt>
                <c:pt idx="3853">
                  <c:v>0.22413543000000002</c:v>
                </c:pt>
                <c:pt idx="3854">
                  <c:v>0.22419330000000001</c:v>
                </c:pt>
                <c:pt idx="3855">
                  <c:v>0.22425117999999997</c:v>
                </c:pt>
                <c:pt idx="3856">
                  <c:v>0.22430905000000001</c:v>
                </c:pt>
                <c:pt idx="3857">
                  <c:v>0.22436680000000001</c:v>
                </c:pt>
                <c:pt idx="3858">
                  <c:v>0.22442466999999997</c:v>
                </c:pt>
                <c:pt idx="3859">
                  <c:v>0.22448254000000001</c:v>
                </c:pt>
                <c:pt idx="3860">
                  <c:v>0.22454064000000001</c:v>
                </c:pt>
                <c:pt idx="3861">
                  <c:v>0.22459817000000001</c:v>
                </c:pt>
                <c:pt idx="3862">
                  <c:v>0.22465591999999998</c:v>
                </c:pt>
                <c:pt idx="3863">
                  <c:v>0.22471379000000002</c:v>
                </c:pt>
                <c:pt idx="3864">
                  <c:v>0.22477165999999998</c:v>
                </c:pt>
                <c:pt idx="3865">
                  <c:v>0.22482964999999996</c:v>
                </c:pt>
                <c:pt idx="3866">
                  <c:v>0.22488763000000001</c:v>
                </c:pt>
                <c:pt idx="3867">
                  <c:v>0.22494550000000002</c:v>
                </c:pt>
                <c:pt idx="3868">
                  <c:v>0.22500360999999997</c:v>
                </c:pt>
                <c:pt idx="3869">
                  <c:v>0.22506090000000001</c:v>
                </c:pt>
                <c:pt idx="3870">
                  <c:v>0.22511887999999997</c:v>
                </c:pt>
                <c:pt idx="3871">
                  <c:v>0.22517674999999998</c:v>
                </c:pt>
                <c:pt idx="3872">
                  <c:v>0.22523462</c:v>
                </c:pt>
                <c:pt idx="3873">
                  <c:v>0.22529249000000004</c:v>
                </c:pt>
                <c:pt idx="3874">
                  <c:v>0.22535047999999996</c:v>
                </c:pt>
                <c:pt idx="3875">
                  <c:v>0.22540858000000003</c:v>
                </c:pt>
                <c:pt idx="3876">
                  <c:v>0.22546645000000004</c:v>
                </c:pt>
                <c:pt idx="3877">
                  <c:v>0.22552432</c:v>
                </c:pt>
                <c:pt idx="3878">
                  <c:v>0.22558218999999999</c:v>
                </c:pt>
                <c:pt idx="3879">
                  <c:v>0.22564006</c:v>
                </c:pt>
                <c:pt idx="3880">
                  <c:v>0.22569805000000001</c:v>
                </c:pt>
                <c:pt idx="3881">
                  <c:v>0.22575592</c:v>
                </c:pt>
                <c:pt idx="3882">
                  <c:v>0.22581320999999999</c:v>
                </c:pt>
                <c:pt idx="3883">
                  <c:v>0.22587108</c:v>
                </c:pt>
                <c:pt idx="3884">
                  <c:v>0.22592907000000001</c:v>
                </c:pt>
                <c:pt idx="3885">
                  <c:v>0.22598694000000003</c:v>
                </c:pt>
                <c:pt idx="3886">
                  <c:v>0.22604481000000001</c:v>
                </c:pt>
                <c:pt idx="3887">
                  <c:v>0.22610279999999996</c:v>
                </c:pt>
                <c:pt idx="3888">
                  <c:v>0.22616066999999998</c:v>
                </c:pt>
                <c:pt idx="3889">
                  <c:v>0.22621864999999999</c:v>
                </c:pt>
                <c:pt idx="3890">
                  <c:v>0.22627651999999998</c:v>
                </c:pt>
                <c:pt idx="3891">
                  <c:v>0.22633439000000002</c:v>
                </c:pt>
                <c:pt idx="3892">
                  <c:v>0.22639202999999997</c:v>
                </c:pt>
                <c:pt idx="3893">
                  <c:v>0.22645013000000003</c:v>
                </c:pt>
                <c:pt idx="3894">
                  <c:v>0.22650766</c:v>
                </c:pt>
                <c:pt idx="3895">
                  <c:v>0.22656552999999996</c:v>
                </c:pt>
                <c:pt idx="3896">
                  <c:v>0.22662350999999997</c:v>
                </c:pt>
                <c:pt idx="3897">
                  <c:v>0.22668149999999998</c:v>
                </c:pt>
                <c:pt idx="3898">
                  <c:v>0.22673937000000002</c:v>
                </c:pt>
                <c:pt idx="3899">
                  <c:v>0.22679736000000003</c:v>
                </c:pt>
                <c:pt idx="3900">
                  <c:v>0.22685533999999999</c:v>
                </c:pt>
                <c:pt idx="3901">
                  <c:v>0.22691333000000005</c:v>
                </c:pt>
                <c:pt idx="3902">
                  <c:v>0.22697120000000001</c:v>
                </c:pt>
                <c:pt idx="3903">
                  <c:v>0.22702907</c:v>
                </c:pt>
                <c:pt idx="3904">
                  <c:v>0.22708681999999997</c:v>
                </c:pt>
                <c:pt idx="3905">
                  <c:v>0.22714469000000001</c:v>
                </c:pt>
                <c:pt idx="3906">
                  <c:v>0.22720256</c:v>
                </c:pt>
                <c:pt idx="3907">
                  <c:v>0.22726009000000003</c:v>
                </c:pt>
                <c:pt idx="3908">
                  <c:v>0.22731783999999999</c:v>
                </c:pt>
                <c:pt idx="3909">
                  <c:v>0.22737570999999998</c:v>
                </c:pt>
                <c:pt idx="3910">
                  <c:v>0.22743369999999999</c:v>
                </c:pt>
                <c:pt idx="3911">
                  <c:v>0.22749157</c:v>
                </c:pt>
                <c:pt idx="3912">
                  <c:v>0.22754944000000002</c:v>
                </c:pt>
                <c:pt idx="3913">
                  <c:v>0.22760731000000001</c:v>
                </c:pt>
                <c:pt idx="3914">
                  <c:v>0.22766517999999997</c:v>
                </c:pt>
                <c:pt idx="3915">
                  <c:v>0.22772317</c:v>
                </c:pt>
                <c:pt idx="3916">
                  <c:v>0.22778103999999999</c:v>
                </c:pt>
                <c:pt idx="3917">
                  <c:v>0.22783902</c:v>
                </c:pt>
                <c:pt idx="3918">
                  <c:v>0.22789666</c:v>
                </c:pt>
                <c:pt idx="3919">
                  <c:v>0.22795452999999996</c:v>
                </c:pt>
                <c:pt idx="3920">
                  <c:v>0.22801240000000003</c:v>
                </c:pt>
                <c:pt idx="3921">
                  <c:v>0.22807039000000001</c:v>
                </c:pt>
                <c:pt idx="3922">
                  <c:v>0.22812826</c:v>
                </c:pt>
                <c:pt idx="3923">
                  <c:v>0.22818612999999996</c:v>
                </c:pt>
                <c:pt idx="3924">
                  <c:v>0.22824411999999999</c:v>
                </c:pt>
                <c:pt idx="3925">
                  <c:v>0.22830199000000001</c:v>
                </c:pt>
                <c:pt idx="3926">
                  <c:v>0.22835986</c:v>
                </c:pt>
                <c:pt idx="3927">
                  <c:v>0.22841738000000006</c:v>
                </c:pt>
                <c:pt idx="3928">
                  <c:v>0.22847524999999999</c:v>
                </c:pt>
                <c:pt idx="3929">
                  <c:v>0.22853324000000003</c:v>
                </c:pt>
                <c:pt idx="3930">
                  <c:v>0.22859110999999999</c:v>
                </c:pt>
                <c:pt idx="3931">
                  <c:v>0.22864898000000003</c:v>
                </c:pt>
                <c:pt idx="3932">
                  <c:v>0.22870684999999999</c:v>
                </c:pt>
                <c:pt idx="3933">
                  <c:v>0.22876472</c:v>
                </c:pt>
                <c:pt idx="3934">
                  <c:v>0.22882281999999998</c:v>
                </c:pt>
                <c:pt idx="3935">
                  <c:v>0.22888069</c:v>
                </c:pt>
                <c:pt idx="3936">
                  <c:v>0.22893868000000003</c:v>
                </c:pt>
                <c:pt idx="3937">
                  <c:v>0.22899654999999999</c:v>
                </c:pt>
                <c:pt idx="3938">
                  <c:v>0.22905442000000001</c:v>
                </c:pt>
                <c:pt idx="3939">
                  <c:v>0.22911229000000002</c:v>
                </c:pt>
                <c:pt idx="3940">
                  <c:v>0.22917015999999998</c:v>
                </c:pt>
                <c:pt idx="3941">
                  <c:v>0.22922756</c:v>
                </c:pt>
                <c:pt idx="3942">
                  <c:v>0.22928577999999997</c:v>
                </c:pt>
                <c:pt idx="3943">
                  <c:v>0.22934377</c:v>
                </c:pt>
                <c:pt idx="3944">
                  <c:v>0.22940163999999999</c:v>
                </c:pt>
                <c:pt idx="3945">
                  <c:v>0.22945951000000001</c:v>
                </c:pt>
                <c:pt idx="3946">
                  <c:v>0.22951679999999999</c:v>
                </c:pt>
                <c:pt idx="3947">
                  <c:v>0.22957479</c:v>
                </c:pt>
                <c:pt idx="3948">
                  <c:v>0.22963265999999996</c:v>
                </c:pt>
                <c:pt idx="3949">
                  <c:v>0.22969053</c:v>
                </c:pt>
                <c:pt idx="3950">
                  <c:v>0.22974840000000002</c:v>
                </c:pt>
                <c:pt idx="3951">
                  <c:v>0.22980627000000001</c:v>
                </c:pt>
                <c:pt idx="3952">
                  <c:v>0.22986413999999999</c:v>
                </c:pt>
                <c:pt idx="3953">
                  <c:v>0.22992224000000003</c:v>
                </c:pt>
                <c:pt idx="3954">
                  <c:v>0.22998023000000004</c:v>
                </c:pt>
                <c:pt idx="3955">
                  <c:v>0.23003810000000002</c:v>
                </c:pt>
                <c:pt idx="3956">
                  <c:v>0.23009597000000001</c:v>
                </c:pt>
                <c:pt idx="3957">
                  <c:v>0.23015384</c:v>
                </c:pt>
                <c:pt idx="3958">
                  <c:v>0.23021171000000001</c:v>
                </c:pt>
                <c:pt idx="3959">
                  <c:v>0.23026969000000003</c:v>
                </c:pt>
                <c:pt idx="3960">
                  <c:v>0.23032755999999996</c:v>
                </c:pt>
                <c:pt idx="3961">
                  <c:v>0.23038543000000003</c:v>
                </c:pt>
                <c:pt idx="3962">
                  <c:v>0.23044284000000004</c:v>
                </c:pt>
                <c:pt idx="3963">
                  <c:v>0.23050071</c:v>
                </c:pt>
                <c:pt idx="3964">
                  <c:v>0.23055870000000001</c:v>
                </c:pt>
                <c:pt idx="3965">
                  <c:v>0.23061656999999997</c:v>
                </c:pt>
                <c:pt idx="3966">
                  <c:v>0.23067444000000001</c:v>
                </c:pt>
                <c:pt idx="3967">
                  <c:v>0.23073231000000002</c:v>
                </c:pt>
                <c:pt idx="3968">
                  <c:v>0.23079018000000004</c:v>
                </c:pt>
                <c:pt idx="3969">
                  <c:v>0.23084805000000003</c:v>
                </c:pt>
                <c:pt idx="3970">
                  <c:v>0.23090615000000003</c:v>
                </c:pt>
                <c:pt idx="3971">
                  <c:v>0.23096414000000004</c:v>
                </c:pt>
                <c:pt idx="3972">
                  <c:v>0.23102212</c:v>
                </c:pt>
                <c:pt idx="3973">
                  <c:v>0.23107929999999999</c:v>
                </c:pt>
                <c:pt idx="3974">
                  <c:v>0.23113729000000002</c:v>
                </c:pt>
                <c:pt idx="3975">
                  <c:v>0.23119527000000001</c:v>
                </c:pt>
                <c:pt idx="3976">
                  <c:v>0.23125314000000002</c:v>
                </c:pt>
                <c:pt idx="3977">
                  <c:v>0.23131124000000003</c:v>
                </c:pt>
                <c:pt idx="3978">
                  <c:v>0.23136888000000003</c:v>
                </c:pt>
                <c:pt idx="3979">
                  <c:v>0.23142674999999999</c:v>
                </c:pt>
                <c:pt idx="3980">
                  <c:v>0.23148473999999999</c:v>
                </c:pt>
                <c:pt idx="3981">
                  <c:v>0.23154249000000002</c:v>
                </c:pt>
                <c:pt idx="3982">
                  <c:v>0.23160048000000003</c:v>
                </c:pt>
                <c:pt idx="3983">
                  <c:v>0.23165835000000001</c:v>
                </c:pt>
                <c:pt idx="3984">
                  <c:v>0.23171622000000003</c:v>
                </c:pt>
                <c:pt idx="3985">
                  <c:v>0.23177408999999999</c:v>
                </c:pt>
                <c:pt idx="3986">
                  <c:v>0.23183218999999999</c:v>
                </c:pt>
                <c:pt idx="3987">
                  <c:v>0.23188995000000001</c:v>
                </c:pt>
                <c:pt idx="3988">
                  <c:v>0.23194770000000003</c:v>
                </c:pt>
                <c:pt idx="3989">
                  <c:v>0.23200556999999997</c:v>
                </c:pt>
                <c:pt idx="3990">
                  <c:v>0.23206344000000004</c:v>
                </c:pt>
                <c:pt idx="3991">
                  <c:v>0.23212131</c:v>
                </c:pt>
                <c:pt idx="3992">
                  <c:v>0.23217918000000001</c:v>
                </c:pt>
                <c:pt idx="3993">
                  <c:v>0.23223705000000003</c:v>
                </c:pt>
                <c:pt idx="3994">
                  <c:v>0.23229493000000004</c:v>
                </c:pt>
                <c:pt idx="3995">
                  <c:v>0.23235291</c:v>
                </c:pt>
                <c:pt idx="3996">
                  <c:v>0.23241078000000004</c:v>
                </c:pt>
                <c:pt idx="3997">
                  <c:v>0.23246807000000003</c:v>
                </c:pt>
                <c:pt idx="3998">
                  <c:v>0.23252606000000001</c:v>
                </c:pt>
                <c:pt idx="3999">
                  <c:v>0.23258392999999997</c:v>
                </c:pt>
                <c:pt idx="4000">
                  <c:v>0.23264180000000001</c:v>
                </c:pt>
                <c:pt idx="4001">
                  <c:v>0.23269967</c:v>
                </c:pt>
                <c:pt idx="4002">
                  <c:v>0.23275754000000001</c:v>
                </c:pt>
                <c:pt idx="4003">
                  <c:v>0.23281563999999999</c:v>
                </c:pt>
                <c:pt idx="4004">
                  <c:v>0.23287350999999998</c:v>
                </c:pt>
                <c:pt idx="4005">
                  <c:v>0.23293137999999999</c:v>
                </c:pt>
                <c:pt idx="4006">
                  <c:v>0.23298925000000004</c:v>
                </c:pt>
                <c:pt idx="4007">
                  <c:v>0.23304736000000004</c:v>
                </c:pt>
                <c:pt idx="4008">
                  <c:v>0.23310523000000002</c:v>
                </c:pt>
                <c:pt idx="4009">
                  <c:v>0.23316310000000001</c:v>
                </c:pt>
                <c:pt idx="4010">
                  <c:v>0.23322039000000003</c:v>
                </c:pt>
                <c:pt idx="4011">
                  <c:v>0.23327837000000001</c:v>
                </c:pt>
                <c:pt idx="4012">
                  <c:v>0.23333635999999999</c:v>
                </c:pt>
                <c:pt idx="4013">
                  <c:v>0.23339423000000004</c:v>
                </c:pt>
                <c:pt idx="4014">
                  <c:v>0.23345210000000002</c:v>
                </c:pt>
                <c:pt idx="4015">
                  <c:v>0.23350997000000001</c:v>
                </c:pt>
                <c:pt idx="4016">
                  <c:v>0.23356784000000003</c:v>
                </c:pt>
                <c:pt idx="4017">
                  <c:v>0.23362570999999996</c:v>
                </c:pt>
                <c:pt idx="4018">
                  <c:v>0.23368369999999997</c:v>
                </c:pt>
                <c:pt idx="4019">
                  <c:v>0.23374168000000003</c:v>
                </c:pt>
                <c:pt idx="4020">
                  <c:v>0.23379921000000004</c:v>
                </c:pt>
                <c:pt idx="4021">
                  <c:v>0.23385707999999997</c:v>
                </c:pt>
                <c:pt idx="4022">
                  <c:v>0.23391495000000004</c:v>
                </c:pt>
                <c:pt idx="4023">
                  <c:v>0.23397282</c:v>
                </c:pt>
                <c:pt idx="4024">
                  <c:v>0.23403092</c:v>
                </c:pt>
                <c:pt idx="4025">
                  <c:v>0.23408878999999999</c:v>
                </c:pt>
                <c:pt idx="4026">
                  <c:v>0.23414689000000002</c:v>
                </c:pt>
                <c:pt idx="4027">
                  <c:v>0.23420442000000002</c:v>
                </c:pt>
                <c:pt idx="4028">
                  <c:v>0.23426216999999999</c:v>
                </c:pt>
                <c:pt idx="4029">
                  <c:v>0.23432004000000001</c:v>
                </c:pt>
                <c:pt idx="4030">
                  <c:v>0.23437790999999997</c:v>
                </c:pt>
                <c:pt idx="4031">
                  <c:v>0.23443578000000004</c:v>
                </c:pt>
                <c:pt idx="4032">
                  <c:v>0.23449376999999999</c:v>
                </c:pt>
                <c:pt idx="4033">
                  <c:v>0.23455164000000001</c:v>
                </c:pt>
                <c:pt idx="4034">
                  <c:v>0.23460939000000003</c:v>
                </c:pt>
                <c:pt idx="4035">
                  <c:v>0.23466749000000003</c:v>
                </c:pt>
                <c:pt idx="4036">
                  <c:v>0.23472536999999999</c:v>
                </c:pt>
                <c:pt idx="4037">
                  <c:v>0.23478324000000003</c:v>
                </c:pt>
                <c:pt idx="4038">
                  <c:v>0.23484076000000001</c:v>
                </c:pt>
                <c:pt idx="4039">
                  <c:v>0.23489863000000002</c:v>
                </c:pt>
                <c:pt idx="4040">
                  <c:v>0.23495650000000001</c:v>
                </c:pt>
                <c:pt idx="4041">
                  <c:v>0.23501437000000003</c:v>
                </c:pt>
                <c:pt idx="4042">
                  <c:v>0.23507223999999999</c:v>
                </c:pt>
                <c:pt idx="4043">
                  <c:v>0.23513011</c:v>
                </c:pt>
                <c:pt idx="4044">
                  <c:v>0.23518797999999996</c:v>
                </c:pt>
                <c:pt idx="4045">
                  <c:v>0.23524585000000003</c:v>
                </c:pt>
                <c:pt idx="4046">
                  <c:v>0.23530371999999997</c:v>
                </c:pt>
                <c:pt idx="4047">
                  <c:v>0.23536159000000001</c:v>
                </c:pt>
                <c:pt idx="4048">
                  <c:v>0.23541946000000005</c:v>
                </c:pt>
                <c:pt idx="4049">
                  <c:v>0.23547745000000003</c:v>
                </c:pt>
                <c:pt idx="4050">
                  <c:v>0.23553531999999999</c:v>
                </c:pt>
                <c:pt idx="4051">
                  <c:v>0.23559319000000004</c:v>
                </c:pt>
                <c:pt idx="4052">
                  <c:v>0.23565129000000001</c:v>
                </c:pt>
                <c:pt idx="4053">
                  <c:v>0.23570916000000003</c:v>
                </c:pt>
                <c:pt idx="4054">
                  <c:v>0.23576702999999999</c:v>
                </c:pt>
                <c:pt idx="4055">
                  <c:v>0.2358249</c:v>
                </c:pt>
                <c:pt idx="4056">
                  <c:v>0.23588276999999996</c:v>
                </c:pt>
                <c:pt idx="4057">
                  <c:v>0.23594064000000003</c:v>
                </c:pt>
                <c:pt idx="4058">
                  <c:v>0.23599850999999999</c:v>
                </c:pt>
                <c:pt idx="4059">
                  <c:v>0.23605638000000004</c:v>
                </c:pt>
                <c:pt idx="4060">
                  <c:v>0.23611425000000003</c:v>
                </c:pt>
                <c:pt idx="4061">
                  <c:v>0.23617178</c:v>
                </c:pt>
                <c:pt idx="4062">
                  <c:v>0.23622965000000001</c:v>
                </c:pt>
                <c:pt idx="4063">
                  <c:v>0.23628763000000003</c:v>
                </c:pt>
                <c:pt idx="4064">
                  <c:v>0.23634562000000001</c:v>
                </c:pt>
                <c:pt idx="4065">
                  <c:v>0.23640349000000002</c:v>
                </c:pt>
                <c:pt idx="4066">
                  <c:v>0.23646136000000004</c:v>
                </c:pt>
                <c:pt idx="4067">
                  <c:v>0.23651923000000005</c:v>
                </c:pt>
                <c:pt idx="4068">
                  <c:v>0.23657710000000001</c:v>
                </c:pt>
                <c:pt idx="4069">
                  <c:v>0.23663519999999999</c:v>
                </c:pt>
                <c:pt idx="4070">
                  <c:v>0.23669307000000001</c:v>
                </c:pt>
                <c:pt idx="4071">
                  <c:v>0.23675048000000004</c:v>
                </c:pt>
                <c:pt idx="4072">
                  <c:v>0.23680835000000003</c:v>
                </c:pt>
                <c:pt idx="4073">
                  <c:v>0.23686621999999999</c:v>
                </c:pt>
                <c:pt idx="4074">
                  <c:v>0.23692409000000003</c:v>
                </c:pt>
                <c:pt idx="4075">
                  <c:v>0.23698208000000004</c:v>
                </c:pt>
                <c:pt idx="4076">
                  <c:v>0.23703995000000003</c:v>
                </c:pt>
                <c:pt idx="4077">
                  <c:v>0.23709781999999999</c:v>
                </c:pt>
                <c:pt idx="4078">
                  <c:v>0.2371558</c:v>
                </c:pt>
                <c:pt idx="4079">
                  <c:v>0.23721368000000004</c:v>
                </c:pt>
                <c:pt idx="4080">
                  <c:v>0.23727155</c:v>
                </c:pt>
                <c:pt idx="4081">
                  <c:v>0.23732942000000001</c:v>
                </c:pt>
                <c:pt idx="4082">
                  <c:v>0.23738729000000003</c:v>
                </c:pt>
                <c:pt idx="4083">
                  <c:v>0.23744516000000002</c:v>
                </c:pt>
                <c:pt idx="4084">
                  <c:v>0.23750303000000003</c:v>
                </c:pt>
                <c:pt idx="4085">
                  <c:v>0.23756089999999999</c:v>
                </c:pt>
                <c:pt idx="4086">
                  <c:v>0.23761877000000001</c:v>
                </c:pt>
                <c:pt idx="4087">
                  <c:v>0.23767686999999998</c:v>
                </c:pt>
                <c:pt idx="4088">
                  <c:v>0.23773474000000003</c:v>
                </c:pt>
                <c:pt idx="4089">
                  <c:v>0.23779249000000005</c:v>
                </c:pt>
                <c:pt idx="4090">
                  <c:v>0.23785048000000003</c:v>
                </c:pt>
                <c:pt idx="4091">
                  <c:v>0.23790776999999999</c:v>
                </c:pt>
                <c:pt idx="4092">
                  <c:v>0.23796564000000003</c:v>
                </c:pt>
                <c:pt idx="4093">
                  <c:v>0.23802350999999997</c:v>
                </c:pt>
                <c:pt idx="4094">
                  <c:v>0.23808138000000004</c:v>
                </c:pt>
                <c:pt idx="4095">
                  <c:v>0.23813949000000004</c:v>
                </c:pt>
                <c:pt idx="4096">
                  <c:v>0.23819736000000002</c:v>
                </c:pt>
                <c:pt idx="4097">
                  <c:v>0.23825534000000004</c:v>
                </c:pt>
                <c:pt idx="4098">
                  <c:v>0.23831321000000003</c:v>
                </c:pt>
                <c:pt idx="4099">
                  <c:v>0.23837120000000001</c:v>
                </c:pt>
                <c:pt idx="4100">
                  <c:v>0.23842917999999999</c:v>
                </c:pt>
                <c:pt idx="4101">
                  <c:v>0.23848659000000003</c:v>
                </c:pt>
                <c:pt idx="4102">
                  <c:v>0.23854446000000004</c:v>
                </c:pt>
                <c:pt idx="4103">
                  <c:v>0.23860244999999999</c:v>
                </c:pt>
                <c:pt idx="4104">
                  <c:v>0.23866008999999999</c:v>
                </c:pt>
                <c:pt idx="4105">
                  <c:v>0.23871796000000003</c:v>
                </c:pt>
                <c:pt idx="4106">
                  <c:v>0.23877593999999999</c:v>
                </c:pt>
                <c:pt idx="4107">
                  <c:v>0.23883381000000001</c:v>
                </c:pt>
                <c:pt idx="4108">
                  <c:v>0.23889179999999999</c:v>
                </c:pt>
                <c:pt idx="4109">
                  <c:v>0.23894955000000004</c:v>
                </c:pt>
                <c:pt idx="4110">
                  <c:v>0.23900742999999999</c:v>
                </c:pt>
                <c:pt idx="4111">
                  <c:v>0.23906553000000003</c:v>
                </c:pt>
                <c:pt idx="4112">
                  <c:v>0.23912340000000001</c:v>
                </c:pt>
                <c:pt idx="4113">
                  <c:v>0.23918138000000003</c:v>
                </c:pt>
                <c:pt idx="4114">
                  <c:v>0.23923925000000001</c:v>
                </c:pt>
                <c:pt idx="4115">
                  <c:v>0.23929712000000003</c:v>
                </c:pt>
                <c:pt idx="4116">
                  <c:v>0.23935511000000001</c:v>
                </c:pt>
                <c:pt idx="4117">
                  <c:v>0.23941240000000005</c:v>
                </c:pt>
                <c:pt idx="4118">
                  <c:v>0.23947027000000001</c:v>
                </c:pt>
                <c:pt idx="4119">
                  <c:v>0.23952825999999999</c:v>
                </c:pt>
                <c:pt idx="4120">
                  <c:v>0.23958613000000004</c:v>
                </c:pt>
                <c:pt idx="4121">
                  <c:v>0.23964400000000002</c:v>
                </c:pt>
                <c:pt idx="4122">
                  <c:v>0.23970187000000001</c:v>
                </c:pt>
                <c:pt idx="4123">
                  <c:v>0.23975974000000003</c:v>
                </c:pt>
                <c:pt idx="4124">
                  <c:v>0.23981760999999999</c:v>
                </c:pt>
                <c:pt idx="4125">
                  <c:v>0.23987548000000003</c:v>
                </c:pt>
                <c:pt idx="4126">
                  <c:v>0.23993335000000002</c:v>
                </c:pt>
                <c:pt idx="4127">
                  <c:v>0.23999122000000003</c:v>
                </c:pt>
                <c:pt idx="4128">
                  <c:v>0.24004909000000002</c:v>
                </c:pt>
                <c:pt idx="4129">
                  <c:v>0.24010696000000001</c:v>
                </c:pt>
                <c:pt idx="4130">
                  <c:v>0.24016483000000002</c:v>
                </c:pt>
                <c:pt idx="4131">
                  <c:v>0.24022282</c:v>
                </c:pt>
                <c:pt idx="4132">
                  <c:v>0.24028068999999999</c:v>
                </c:pt>
                <c:pt idx="4133">
                  <c:v>0.24033856000000001</c:v>
                </c:pt>
                <c:pt idx="4134">
                  <c:v>0.24039642999999999</c:v>
                </c:pt>
                <c:pt idx="4135">
                  <c:v>0.24045442000000003</c:v>
                </c:pt>
                <c:pt idx="4136">
                  <c:v>0.24051229000000002</c:v>
                </c:pt>
                <c:pt idx="4137">
                  <c:v>0.24057016000000001</c:v>
                </c:pt>
                <c:pt idx="4138">
                  <c:v>0.24062802999999997</c:v>
                </c:pt>
                <c:pt idx="4139">
                  <c:v>0.24068566999999996</c:v>
                </c:pt>
                <c:pt idx="4140">
                  <c:v>0.24074354000000003</c:v>
                </c:pt>
                <c:pt idx="4141">
                  <c:v>0.24080164000000001</c:v>
                </c:pt>
                <c:pt idx="4142">
                  <c:v>0.24085951</c:v>
                </c:pt>
                <c:pt idx="4143">
                  <c:v>0.24091738000000001</c:v>
                </c:pt>
                <c:pt idx="4144">
                  <c:v>0.24097536999999999</c:v>
                </c:pt>
                <c:pt idx="4145">
                  <c:v>0.24103266000000001</c:v>
                </c:pt>
                <c:pt idx="4146">
                  <c:v>0.24109075999999999</c:v>
                </c:pt>
                <c:pt idx="4147">
                  <c:v>0.24114874000000003</c:v>
                </c:pt>
                <c:pt idx="4148">
                  <c:v>0.24120662000000001</c:v>
                </c:pt>
                <c:pt idx="4149">
                  <c:v>0.24126449000000005</c:v>
                </c:pt>
                <c:pt idx="4150">
                  <c:v>0.24132247000000001</c:v>
                </c:pt>
                <c:pt idx="4151">
                  <c:v>0.24138034000000003</c:v>
                </c:pt>
                <c:pt idx="4152">
                  <c:v>0.24143821000000001</c:v>
                </c:pt>
                <c:pt idx="4153">
                  <c:v>0.24149574000000001</c:v>
                </c:pt>
                <c:pt idx="4154">
                  <c:v>0.24155361</c:v>
                </c:pt>
                <c:pt idx="4155">
                  <c:v>0.24161158999999999</c:v>
                </c:pt>
                <c:pt idx="4156">
                  <c:v>0.24172732999999999</c:v>
                </c:pt>
                <c:pt idx="4157">
                  <c:v>0.24178520000000003</c:v>
                </c:pt>
                <c:pt idx="4158">
                  <c:v>0.24184306999999999</c:v>
                </c:pt>
                <c:pt idx="4159">
                  <c:v>0.24190094000000004</c:v>
                </c:pt>
                <c:pt idx="4160">
                  <c:v>0.24195881000000002</c:v>
                </c:pt>
                <c:pt idx="4161">
                  <c:v>0.24201645000000002</c:v>
                </c:pt>
                <c:pt idx="4162">
                  <c:v>0.24207432000000001</c:v>
                </c:pt>
                <c:pt idx="4163">
                  <c:v>0.24213219000000002</c:v>
                </c:pt>
                <c:pt idx="4164">
                  <c:v>0.24219006000000001</c:v>
                </c:pt>
                <c:pt idx="4165">
                  <c:v>0.24224793000000006</c:v>
                </c:pt>
                <c:pt idx="4166">
                  <c:v>0.24230579999999999</c:v>
                </c:pt>
                <c:pt idx="4167">
                  <c:v>0.24236368000000003</c:v>
                </c:pt>
                <c:pt idx="4168">
                  <c:v>0.24242166000000001</c:v>
                </c:pt>
                <c:pt idx="4169">
                  <c:v>0.24247953000000003</c:v>
                </c:pt>
                <c:pt idx="4170">
                  <c:v>0.24253740000000001</c:v>
                </c:pt>
                <c:pt idx="4171">
                  <c:v>0.24259539000000002</c:v>
                </c:pt>
                <c:pt idx="4172">
                  <c:v>0.24265326000000001</c:v>
                </c:pt>
                <c:pt idx="4173">
                  <c:v>0.24271113000000005</c:v>
                </c:pt>
                <c:pt idx="4174">
                  <c:v>0.24276900000000004</c:v>
                </c:pt>
                <c:pt idx="4175">
                  <c:v>0.24282687</c:v>
                </c:pt>
                <c:pt idx="4176">
                  <c:v>0.24288462</c:v>
                </c:pt>
                <c:pt idx="4177">
                  <c:v>0.24294261000000003</c:v>
                </c:pt>
                <c:pt idx="4178">
                  <c:v>0.24300047999999999</c:v>
                </c:pt>
                <c:pt idx="4179">
                  <c:v>0.24305835000000003</c:v>
                </c:pt>
                <c:pt idx="4180">
                  <c:v>0.24311634000000001</c:v>
                </c:pt>
                <c:pt idx="4181">
                  <c:v>0.24317421</c:v>
                </c:pt>
                <c:pt idx="4182">
                  <c:v>0.24323207999999999</c:v>
                </c:pt>
                <c:pt idx="4183">
                  <c:v>0.24329006000000003</c:v>
                </c:pt>
                <c:pt idx="4184">
                  <c:v>0.24334736000000004</c:v>
                </c:pt>
                <c:pt idx="4185">
                  <c:v>0.24340534000000005</c:v>
                </c:pt>
                <c:pt idx="4186">
                  <c:v>0.24346321000000004</c:v>
                </c:pt>
                <c:pt idx="4187">
                  <c:v>0.24352119999999999</c:v>
                </c:pt>
                <c:pt idx="4188">
                  <c:v>0.24357907000000001</c:v>
                </c:pt>
                <c:pt idx="4189">
                  <c:v>0.24363704999999999</c:v>
                </c:pt>
                <c:pt idx="4190">
                  <c:v>0.24369493000000003</c:v>
                </c:pt>
                <c:pt idx="4191">
                  <c:v>0.24375290999999999</c:v>
                </c:pt>
                <c:pt idx="4192">
                  <c:v>0.24381078000000003</c:v>
                </c:pt>
                <c:pt idx="4193">
                  <c:v>0.24386864999999999</c:v>
                </c:pt>
                <c:pt idx="4194">
                  <c:v>0.24392652000000001</c:v>
                </c:pt>
                <c:pt idx="4195">
                  <c:v>0.24398416000000003</c:v>
                </c:pt>
                <c:pt idx="4196">
                  <c:v>0.24404202999999999</c:v>
                </c:pt>
                <c:pt idx="4197">
                  <c:v>0.24409990000000004</c:v>
                </c:pt>
                <c:pt idx="4198">
                  <c:v>0.24415777</c:v>
                </c:pt>
                <c:pt idx="4199">
                  <c:v>0.24421564000000004</c:v>
                </c:pt>
                <c:pt idx="4200">
                  <c:v>0.24427362999999996</c:v>
                </c:pt>
                <c:pt idx="4201">
                  <c:v>0.24433162</c:v>
                </c:pt>
                <c:pt idx="4202">
                  <c:v>0.24438949000000001</c:v>
                </c:pt>
                <c:pt idx="4203">
                  <c:v>0.24444747000000006</c:v>
                </c:pt>
                <c:pt idx="4204">
                  <c:v>0.24450522999999999</c:v>
                </c:pt>
                <c:pt idx="4205">
                  <c:v>0.24456275000000002</c:v>
                </c:pt>
                <c:pt idx="4206">
                  <c:v>0.24462061999999998</c:v>
                </c:pt>
                <c:pt idx="4207">
                  <c:v>0.24467849000000003</c:v>
                </c:pt>
                <c:pt idx="4208">
                  <c:v>0.24473636000000001</c:v>
                </c:pt>
                <c:pt idx="4209">
                  <c:v>0.24479435000000002</c:v>
                </c:pt>
                <c:pt idx="4210">
                  <c:v>0.24485222000000001</c:v>
                </c:pt>
                <c:pt idx="4211">
                  <c:v>0.24491009000000005</c:v>
                </c:pt>
                <c:pt idx="4212">
                  <c:v>0.24496796000000004</c:v>
                </c:pt>
                <c:pt idx="4213">
                  <c:v>0.24502583000000003</c:v>
                </c:pt>
                <c:pt idx="4214">
                  <c:v>0.24508381000000001</c:v>
                </c:pt>
                <c:pt idx="4215">
                  <c:v>0.24514134000000004</c:v>
                </c:pt>
                <c:pt idx="4216">
                  <c:v>0.24519921000000003</c:v>
                </c:pt>
                <c:pt idx="4217">
                  <c:v>0.24525754000000002</c:v>
                </c:pt>
                <c:pt idx="4218">
                  <c:v>0.24531553000000003</c:v>
                </c:pt>
                <c:pt idx="4219">
                  <c:v>0.24537281999999996</c:v>
                </c:pt>
                <c:pt idx="4220">
                  <c:v>0.24543069000000003</c:v>
                </c:pt>
                <c:pt idx="4221">
                  <c:v>0.24548855999999999</c:v>
                </c:pt>
                <c:pt idx="4222">
                  <c:v>0.24554643000000007</c:v>
                </c:pt>
                <c:pt idx="4223">
                  <c:v>0.24560465000000001</c:v>
                </c:pt>
                <c:pt idx="4224">
                  <c:v>0.24566252</c:v>
                </c:pt>
                <c:pt idx="4225">
                  <c:v>0.24572050000000001</c:v>
                </c:pt>
                <c:pt idx="4226">
                  <c:v>0.24577849000000002</c:v>
                </c:pt>
                <c:pt idx="4227">
                  <c:v>0.24583578000000003</c:v>
                </c:pt>
                <c:pt idx="4228">
                  <c:v>0.24589364999999999</c:v>
                </c:pt>
                <c:pt idx="4229">
                  <c:v>0.24595164000000003</c:v>
                </c:pt>
                <c:pt idx="4230">
                  <c:v>0.24600950999999999</c:v>
                </c:pt>
                <c:pt idx="4231">
                  <c:v>0.24606749000000006</c:v>
                </c:pt>
                <c:pt idx="4232">
                  <c:v>0.24612537000000001</c:v>
                </c:pt>
                <c:pt idx="4233">
                  <c:v>0.24618324000000003</c:v>
                </c:pt>
                <c:pt idx="4234">
                  <c:v>0.24624111000000004</c:v>
                </c:pt>
                <c:pt idx="4235">
                  <c:v>0.24629898000000006</c:v>
                </c:pt>
                <c:pt idx="4236">
                  <c:v>0.24635684999999999</c:v>
                </c:pt>
                <c:pt idx="4237">
                  <c:v>0.24641472000000003</c:v>
                </c:pt>
                <c:pt idx="4238">
                  <c:v>0.24647258999999999</c:v>
                </c:pt>
                <c:pt idx="4239">
                  <c:v>0.24653057</c:v>
                </c:pt>
                <c:pt idx="4240">
                  <c:v>0.24658844000000002</c:v>
                </c:pt>
                <c:pt idx="4241">
                  <c:v>0.24664631000000004</c:v>
                </c:pt>
                <c:pt idx="4242">
                  <c:v>0.24670418000000005</c:v>
                </c:pt>
                <c:pt idx="4243">
                  <c:v>0.24676217000000003</c:v>
                </c:pt>
                <c:pt idx="4244">
                  <c:v>0.24682003999999999</c:v>
                </c:pt>
                <c:pt idx="4245">
                  <c:v>0.24687791000000001</c:v>
                </c:pt>
                <c:pt idx="4246">
                  <c:v>0.24693577999999999</c:v>
                </c:pt>
                <c:pt idx="4247">
                  <c:v>0.24699307000000004</c:v>
                </c:pt>
                <c:pt idx="4248">
                  <c:v>0.24705094000000002</c:v>
                </c:pt>
                <c:pt idx="4249">
                  <c:v>0.24710881000000001</c:v>
                </c:pt>
                <c:pt idx="4250">
                  <c:v>0.24716679999999999</c:v>
                </c:pt>
                <c:pt idx="4251">
                  <c:v>0.24722467000000001</c:v>
                </c:pt>
                <c:pt idx="4252">
                  <c:v>0.24728254000000002</c:v>
                </c:pt>
                <c:pt idx="4253">
                  <c:v>0.24734041000000004</c:v>
                </c:pt>
                <c:pt idx="4254">
                  <c:v>0.24739828000000005</c:v>
                </c:pt>
                <c:pt idx="4255">
                  <c:v>0.24745615000000004</c:v>
                </c:pt>
                <c:pt idx="4256">
                  <c:v>0.24751402000000003</c:v>
                </c:pt>
                <c:pt idx="4257">
                  <c:v>0.24757212000000001</c:v>
                </c:pt>
                <c:pt idx="4258">
                  <c:v>0.24762998999999999</c:v>
                </c:pt>
                <c:pt idx="4259">
                  <c:v>0.24768787</c:v>
                </c:pt>
                <c:pt idx="4260">
                  <c:v>0.24774585000000002</c:v>
                </c:pt>
                <c:pt idx="4261">
                  <c:v>0.24780372000000001</c:v>
                </c:pt>
                <c:pt idx="4262">
                  <c:v>0.24786158999999999</c:v>
                </c:pt>
                <c:pt idx="4263">
                  <c:v>0.24791946000000006</c:v>
                </c:pt>
                <c:pt idx="4264">
                  <c:v>0.24797745000000002</c:v>
                </c:pt>
                <c:pt idx="4265">
                  <c:v>0.24803496999999999</c:v>
                </c:pt>
                <c:pt idx="4266">
                  <c:v>0.24809284000000004</c:v>
                </c:pt>
                <c:pt idx="4267">
                  <c:v>0.24815071</c:v>
                </c:pt>
                <c:pt idx="4268">
                  <c:v>0.24820858000000004</c:v>
                </c:pt>
                <c:pt idx="4269">
                  <c:v>0.24826656999999999</c:v>
                </c:pt>
                <c:pt idx="4270">
                  <c:v>0.24832444000000004</c:v>
                </c:pt>
                <c:pt idx="4271">
                  <c:v>0.24838231000000002</c:v>
                </c:pt>
                <c:pt idx="4272">
                  <c:v>0.24844018000000007</c:v>
                </c:pt>
                <c:pt idx="4273">
                  <c:v>0.24849770000000002</c:v>
                </c:pt>
                <c:pt idx="4274">
                  <c:v>0.24855557</c:v>
                </c:pt>
                <c:pt idx="4275">
                  <c:v>0.24861344000000002</c:v>
                </c:pt>
                <c:pt idx="4276">
                  <c:v>0.24867131000000001</c:v>
                </c:pt>
                <c:pt idx="4277">
                  <c:v>0.24872917999999999</c:v>
                </c:pt>
                <c:pt idx="4278">
                  <c:v>0.24878705000000004</c:v>
                </c:pt>
                <c:pt idx="4279">
                  <c:v>0.24884492999999999</c:v>
                </c:pt>
                <c:pt idx="4280">
                  <c:v>0.24890280000000004</c:v>
                </c:pt>
                <c:pt idx="4281">
                  <c:v>0.24896077999999999</c:v>
                </c:pt>
                <c:pt idx="4282">
                  <c:v>0.24901865000000004</c:v>
                </c:pt>
                <c:pt idx="4283">
                  <c:v>0.24907652</c:v>
                </c:pt>
                <c:pt idx="4284">
                  <c:v>0.24913462</c:v>
                </c:pt>
                <c:pt idx="4285">
                  <c:v>0.24919249000000002</c:v>
                </c:pt>
                <c:pt idx="4286">
                  <c:v>0.24925037000000003</c:v>
                </c:pt>
                <c:pt idx="4287">
                  <c:v>0.24930824000000001</c:v>
                </c:pt>
                <c:pt idx="4288">
                  <c:v>0.24936634000000002</c:v>
                </c:pt>
                <c:pt idx="4289">
                  <c:v>0.24942363000000004</c:v>
                </c:pt>
                <c:pt idx="4290">
                  <c:v>0.24948150000000002</c:v>
                </c:pt>
                <c:pt idx="4291">
                  <c:v>0.24953937000000004</c:v>
                </c:pt>
                <c:pt idx="4292">
                  <c:v>0.24959736000000002</c:v>
                </c:pt>
                <c:pt idx="4293">
                  <c:v>0.24965523000000003</c:v>
                </c:pt>
                <c:pt idx="4294">
                  <c:v>0.24971310000000002</c:v>
                </c:pt>
                <c:pt idx="4295">
                  <c:v>0.24977097000000001</c:v>
                </c:pt>
                <c:pt idx="4296">
                  <c:v>0.24982884000000002</c:v>
                </c:pt>
                <c:pt idx="4297">
                  <c:v>0.24988671000000001</c:v>
                </c:pt>
                <c:pt idx="4298">
                  <c:v>0.24994458000000006</c:v>
                </c:pt>
                <c:pt idx="4299">
                  <c:v>0.25000245000000004</c:v>
                </c:pt>
                <c:pt idx="4300">
                  <c:v>0.25006055000000005</c:v>
                </c:pt>
                <c:pt idx="4301">
                  <c:v>0.25011854</c:v>
                </c:pt>
                <c:pt idx="4302">
                  <c:v>0.25017641000000002</c:v>
                </c:pt>
                <c:pt idx="4303">
                  <c:v>0.25023427999999998</c:v>
                </c:pt>
                <c:pt idx="4304">
                  <c:v>0.25029167999999996</c:v>
                </c:pt>
                <c:pt idx="4305">
                  <c:v>0.25034954999999998</c:v>
                </c:pt>
                <c:pt idx="4306">
                  <c:v>0.25040743000000004</c:v>
                </c:pt>
                <c:pt idx="4307">
                  <c:v>0.25046564000000004</c:v>
                </c:pt>
                <c:pt idx="4308">
                  <c:v>0.25052363</c:v>
                </c:pt>
                <c:pt idx="4309">
                  <c:v>0.25058150000000001</c:v>
                </c:pt>
                <c:pt idx="4310">
                  <c:v>0.25063936999999997</c:v>
                </c:pt>
                <c:pt idx="4311">
                  <c:v>0.25069723999999999</c:v>
                </c:pt>
                <c:pt idx="4312">
                  <c:v>0.25075452999999998</c:v>
                </c:pt>
                <c:pt idx="4313">
                  <c:v>0.25081252000000004</c:v>
                </c:pt>
                <c:pt idx="4314">
                  <c:v>0.25087039000000005</c:v>
                </c:pt>
                <c:pt idx="4315">
                  <c:v>0.25092837000000007</c:v>
                </c:pt>
                <c:pt idx="4316">
                  <c:v>0.25098624000000008</c:v>
                </c:pt>
                <c:pt idx="4317">
                  <c:v>0.25104411999999998</c:v>
                </c:pt>
                <c:pt idx="4318">
                  <c:v>0.25110210000000005</c:v>
                </c:pt>
                <c:pt idx="4319">
                  <c:v>0.25115997000000001</c:v>
                </c:pt>
                <c:pt idx="4320">
                  <c:v>0.25121784000000003</c:v>
                </c:pt>
                <c:pt idx="4321">
                  <c:v>0.25127582999999998</c:v>
                </c:pt>
                <c:pt idx="4322">
                  <c:v>0.25133370000000005</c:v>
                </c:pt>
                <c:pt idx="4323">
                  <c:v>0.25139157000000001</c:v>
                </c:pt>
                <c:pt idx="4324">
                  <c:v>0.25144943999999997</c:v>
                </c:pt>
                <c:pt idx="4325">
                  <c:v>0.25150730999999998</c:v>
                </c:pt>
                <c:pt idx="4326">
                  <c:v>0.25156472000000002</c:v>
                </c:pt>
                <c:pt idx="4327">
                  <c:v>0.25162270000000003</c:v>
                </c:pt>
                <c:pt idx="4328">
                  <c:v>0.2516805700000001</c:v>
                </c:pt>
                <c:pt idx="4329">
                  <c:v>0.25173856</c:v>
                </c:pt>
                <c:pt idx="4330">
                  <c:v>0.25179642999999996</c:v>
                </c:pt>
                <c:pt idx="4331">
                  <c:v>0.25185430000000003</c:v>
                </c:pt>
                <c:pt idx="4332">
                  <c:v>0.2519121700000001</c:v>
                </c:pt>
                <c:pt idx="4333">
                  <c:v>0.25197004000000001</c:v>
                </c:pt>
                <c:pt idx="4334">
                  <c:v>0.25202814000000001</c:v>
                </c:pt>
                <c:pt idx="4335">
                  <c:v>0.25208601000000008</c:v>
                </c:pt>
                <c:pt idx="4336">
                  <c:v>0.25214388000000004</c:v>
                </c:pt>
                <c:pt idx="4337">
                  <c:v>0.25220140999999996</c:v>
                </c:pt>
                <c:pt idx="4338">
                  <c:v>0.25225938999999997</c:v>
                </c:pt>
                <c:pt idx="4339">
                  <c:v>0.25231726000000004</c:v>
                </c:pt>
                <c:pt idx="4340">
                  <c:v>0.2523753700000001</c:v>
                </c:pt>
                <c:pt idx="4341">
                  <c:v>0.25243323999999995</c:v>
                </c:pt>
                <c:pt idx="4342">
                  <c:v>0.25249087000000003</c:v>
                </c:pt>
                <c:pt idx="4343">
                  <c:v>0.25254874000000005</c:v>
                </c:pt>
                <c:pt idx="4344">
                  <c:v>0.25260650000000001</c:v>
                </c:pt>
                <c:pt idx="4345">
                  <c:v>0.25266449000000002</c:v>
                </c:pt>
                <c:pt idx="4346">
                  <c:v>0.25272247000000003</c:v>
                </c:pt>
                <c:pt idx="4347">
                  <c:v>0.25278034000000005</c:v>
                </c:pt>
                <c:pt idx="4348">
                  <c:v>0.25283821000000001</c:v>
                </c:pt>
                <c:pt idx="4349">
                  <c:v>0.25289608000000002</c:v>
                </c:pt>
                <c:pt idx="4350">
                  <c:v>0.25295418000000003</c:v>
                </c:pt>
                <c:pt idx="4351">
                  <c:v>0.25301194000000005</c:v>
                </c:pt>
                <c:pt idx="4352">
                  <c:v>0.25306981000000001</c:v>
                </c:pt>
                <c:pt idx="4353">
                  <c:v>0.25312710000000005</c:v>
                </c:pt>
                <c:pt idx="4354">
                  <c:v>0.25318497000000006</c:v>
                </c:pt>
                <c:pt idx="4355">
                  <c:v>0.25324296000000002</c:v>
                </c:pt>
                <c:pt idx="4356">
                  <c:v>0.25330083000000003</c:v>
                </c:pt>
                <c:pt idx="4357">
                  <c:v>0.2533588100000001</c:v>
                </c:pt>
                <c:pt idx="4358">
                  <c:v>0.25341657000000006</c:v>
                </c:pt>
                <c:pt idx="4359">
                  <c:v>0.25347444000000002</c:v>
                </c:pt>
                <c:pt idx="4360">
                  <c:v>0.25353230999999998</c:v>
                </c:pt>
                <c:pt idx="4361">
                  <c:v>0.25359030000000005</c:v>
                </c:pt>
                <c:pt idx="4362">
                  <c:v>0.25364817000000001</c:v>
                </c:pt>
                <c:pt idx="4363">
                  <c:v>0.25370603999999997</c:v>
                </c:pt>
                <c:pt idx="4364">
                  <c:v>0.25376401999999998</c:v>
                </c:pt>
                <c:pt idx="4365">
                  <c:v>0.25382189000000011</c:v>
                </c:pt>
                <c:pt idx="4366">
                  <c:v>0.25387976000000007</c:v>
                </c:pt>
                <c:pt idx="4367">
                  <c:v>0.25393763000000003</c:v>
                </c:pt>
                <c:pt idx="4368">
                  <c:v>0.25399550000000004</c:v>
                </c:pt>
                <c:pt idx="4369">
                  <c:v>0.25405313999999996</c:v>
                </c:pt>
                <c:pt idx="4370">
                  <c:v>0.25411112999999996</c:v>
                </c:pt>
                <c:pt idx="4371">
                  <c:v>0.25416900000000003</c:v>
                </c:pt>
                <c:pt idx="4372">
                  <c:v>0.2542268700000001</c:v>
                </c:pt>
                <c:pt idx="4373">
                  <c:v>0.25428474000000001</c:v>
                </c:pt>
                <c:pt idx="4374">
                  <c:v>0.25434261000000002</c:v>
                </c:pt>
                <c:pt idx="4375">
                  <c:v>0.25440048000000004</c:v>
                </c:pt>
                <c:pt idx="4376">
                  <c:v>0.25445835</c:v>
                </c:pt>
                <c:pt idx="4377">
                  <c:v>0.25451645000000001</c:v>
                </c:pt>
                <c:pt idx="4378">
                  <c:v>0.25457398000000003</c:v>
                </c:pt>
                <c:pt idx="4379">
                  <c:v>0.25463184999999999</c:v>
                </c:pt>
                <c:pt idx="4380">
                  <c:v>0.25468995</c:v>
                </c:pt>
                <c:pt idx="4381">
                  <c:v>0.25474769999999997</c:v>
                </c:pt>
                <c:pt idx="4382">
                  <c:v>0.25480557000000004</c:v>
                </c:pt>
                <c:pt idx="4383">
                  <c:v>0.25486321000000001</c:v>
                </c:pt>
                <c:pt idx="4384">
                  <c:v>0.25492108000000002</c:v>
                </c:pt>
                <c:pt idx="4385">
                  <c:v>0.25497907000000003</c:v>
                </c:pt>
                <c:pt idx="4386">
                  <c:v>0.25503740000000003</c:v>
                </c:pt>
                <c:pt idx="4387">
                  <c:v>0.25509481000000001</c:v>
                </c:pt>
                <c:pt idx="4388">
                  <c:v>0.25515280000000001</c:v>
                </c:pt>
                <c:pt idx="4389">
                  <c:v>0.25521054999999998</c:v>
                </c:pt>
                <c:pt idx="4390">
                  <c:v>0.25526854000000004</c:v>
                </c:pt>
                <c:pt idx="4391">
                  <c:v>0.25532641000000006</c:v>
                </c:pt>
                <c:pt idx="4392">
                  <c:v>0.25538428000000007</c:v>
                </c:pt>
                <c:pt idx="4393">
                  <c:v>0.25544214999999998</c:v>
                </c:pt>
                <c:pt idx="4394">
                  <c:v>0.25550002000000005</c:v>
                </c:pt>
                <c:pt idx="4395">
                  <c:v>0.25555800000000001</c:v>
                </c:pt>
                <c:pt idx="4396">
                  <c:v>0.25561599000000002</c:v>
                </c:pt>
                <c:pt idx="4397">
                  <c:v>0.2556734</c:v>
                </c:pt>
                <c:pt idx="4398">
                  <c:v>0.25573126999999996</c:v>
                </c:pt>
                <c:pt idx="4399">
                  <c:v>0.25578924999999997</c:v>
                </c:pt>
                <c:pt idx="4400">
                  <c:v>0.25584711999999998</c:v>
                </c:pt>
                <c:pt idx="4401">
                  <c:v>0.25590511000000005</c:v>
                </c:pt>
                <c:pt idx="4402">
                  <c:v>0.25596298000000006</c:v>
                </c:pt>
                <c:pt idx="4403">
                  <c:v>0.25602085000000002</c:v>
                </c:pt>
                <c:pt idx="4404">
                  <c:v>0.25607872000000004</c:v>
                </c:pt>
                <c:pt idx="4405">
                  <c:v>0.25613659</c:v>
                </c:pt>
                <c:pt idx="4406">
                  <c:v>0.25619458000000001</c:v>
                </c:pt>
                <c:pt idx="4407">
                  <c:v>0.25625244999999996</c:v>
                </c:pt>
                <c:pt idx="4408">
                  <c:v>0.25631032000000004</c:v>
                </c:pt>
                <c:pt idx="4409">
                  <c:v>0.25636819000000005</c:v>
                </c:pt>
                <c:pt idx="4410">
                  <c:v>0.25642606000000007</c:v>
                </c:pt>
                <c:pt idx="4411">
                  <c:v>0.25648393000000008</c:v>
                </c:pt>
                <c:pt idx="4412">
                  <c:v>0.25654144999999995</c:v>
                </c:pt>
                <c:pt idx="4413">
                  <c:v>0.25659931999999996</c:v>
                </c:pt>
                <c:pt idx="4414">
                  <c:v>0.25665731000000003</c:v>
                </c:pt>
                <c:pt idx="4415">
                  <c:v>0.25671518000000004</c:v>
                </c:pt>
                <c:pt idx="4416">
                  <c:v>0.25677317</c:v>
                </c:pt>
                <c:pt idx="4417">
                  <c:v>0.25683103999999995</c:v>
                </c:pt>
                <c:pt idx="4418">
                  <c:v>0.25688891000000014</c:v>
                </c:pt>
                <c:pt idx="4419">
                  <c:v>0.25694666000000005</c:v>
                </c:pt>
                <c:pt idx="4420">
                  <c:v>0.25700465</c:v>
                </c:pt>
                <c:pt idx="4421">
                  <c:v>0.25706240000000002</c:v>
                </c:pt>
                <c:pt idx="4422">
                  <c:v>0.25712062000000002</c:v>
                </c:pt>
                <c:pt idx="4423">
                  <c:v>0.25717849000000004</c:v>
                </c:pt>
                <c:pt idx="4424">
                  <c:v>0.25723600999999996</c:v>
                </c:pt>
                <c:pt idx="4425">
                  <c:v>0.25729376999999998</c:v>
                </c:pt>
                <c:pt idx="4426">
                  <c:v>0.25735175000000005</c:v>
                </c:pt>
                <c:pt idx="4427">
                  <c:v>0.25740962000000001</c:v>
                </c:pt>
                <c:pt idx="4428">
                  <c:v>0.25746749000000002</c:v>
                </c:pt>
                <c:pt idx="4429">
                  <c:v>0.25752537000000003</c:v>
                </c:pt>
                <c:pt idx="4430">
                  <c:v>0.25758324000000005</c:v>
                </c:pt>
                <c:pt idx="4431">
                  <c:v>0.25764110999999995</c:v>
                </c:pt>
                <c:pt idx="4432">
                  <c:v>0.25769898000000002</c:v>
                </c:pt>
                <c:pt idx="4433">
                  <c:v>0.25775695999999998</c:v>
                </c:pt>
                <c:pt idx="4434">
                  <c:v>0.2578149500000001</c:v>
                </c:pt>
                <c:pt idx="4435">
                  <c:v>0.25787282000000006</c:v>
                </c:pt>
                <c:pt idx="4436">
                  <c:v>0.25793080000000002</c:v>
                </c:pt>
                <c:pt idx="4437">
                  <c:v>0.25798810000000005</c:v>
                </c:pt>
                <c:pt idx="4438">
                  <c:v>0.25804655000000004</c:v>
                </c:pt>
                <c:pt idx="4439">
                  <c:v>0.25810442</c:v>
                </c:pt>
                <c:pt idx="4440">
                  <c:v>0.25816217000000002</c:v>
                </c:pt>
                <c:pt idx="4441">
                  <c:v>0.25822015999999998</c:v>
                </c:pt>
                <c:pt idx="4442">
                  <c:v>0.25827803000000005</c:v>
                </c:pt>
                <c:pt idx="4443">
                  <c:v>0.25833590000000001</c:v>
                </c:pt>
                <c:pt idx="4444">
                  <c:v>0.25839319000000005</c:v>
                </c:pt>
                <c:pt idx="4445">
                  <c:v>0.25845106000000001</c:v>
                </c:pt>
                <c:pt idx="4446">
                  <c:v>0.25850893000000008</c:v>
                </c:pt>
                <c:pt idx="4447">
                  <c:v>0.2585668000000001</c:v>
                </c:pt>
                <c:pt idx="4448">
                  <c:v>0.25862501999999998</c:v>
                </c:pt>
                <c:pt idx="4449">
                  <c:v>0.25868289000000005</c:v>
                </c:pt>
                <c:pt idx="4450">
                  <c:v>0.25874087000000001</c:v>
                </c:pt>
                <c:pt idx="4451">
                  <c:v>0.25879874000000003</c:v>
                </c:pt>
                <c:pt idx="4452">
                  <c:v>0.25885662000000004</c:v>
                </c:pt>
                <c:pt idx="4453">
                  <c:v>0.25891449000000005</c:v>
                </c:pt>
                <c:pt idx="4454">
                  <c:v>0.25897236000000007</c:v>
                </c:pt>
                <c:pt idx="4455">
                  <c:v>0.25903022999999997</c:v>
                </c:pt>
                <c:pt idx="4456">
                  <c:v>0.2590882100000001</c:v>
                </c:pt>
                <c:pt idx="4457">
                  <c:v>0.25914549999999997</c:v>
                </c:pt>
                <c:pt idx="4458">
                  <c:v>0.25920337000000004</c:v>
                </c:pt>
                <c:pt idx="4459">
                  <c:v>0.25926123999999995</c:v>
                </c:pt>
                <c:pt idx="4460">
                  <c:v>0.25931923000000001</c:v>
                </c:pt>
                <c:pt idx="4461">
                  <c:v>0.25937710000000008</c:v>
                </c:pt>
                <c:pt idx="4462">
                  <c:v>0.2594349700000001</c:v>
                </c:pt>
                <c:pt idx="4463">
                  <c:v>0.25949284</c:v>
                </c:pt>
                <c:pt idx="4464">
                  <c:v>0.25955083000000001</c:v>
                </c:pt>
                <c:pt idx="4465">
                  <c:v>0.25960893000000002</c:v>
                </c:pt>
                <c:pt idx="4466">
                  <c:v>0.25966680000000003</c:v>
                </c:pt>
                <c:pt idx="4467">
                  <c:v>0.2597246700000001</c:v>
                </c:pt>
                <c:pt idx="4468">
                  <c:v>0.25978254000000001</c:v>
                </c:pt>
                <c:pt idx="4469">
                  <c:v>0.25984041000000002</c:v>
                </c:pt>
                <c:pt idx="4470">
                  <c:v>0.25989840000000003</c:v>
                </c:pt>
                <c:pt idx="4471">
                  <c:v>0.25995569000000002</c:v>
                </c:pt>
                <c:pt idx="4472">
                  <c:v>0.26001343999999998</c:v>
                </c:pt>
                <c:pt idx="4473">
                  <c:v>0.26007143000000005</c:v>
                </c:pt>
                <c:pt idx="4474">
                  <c:v>0.26012930000000001</c:v>
                </c:pt>
                <c:pt idx="4475">
                  <c:v>0.26018717000000002</c:v>
                </c:pt>
                <c:pt idx="4476">
                  <c:v>0.26024515999999992</c:v>
                </c:pt>
                <c:pt idx="4477">
                  <c:v>0.26030291000000005</c:v>
                </c:pt>
                <c:pt idx="4478">
                  <c:v>0.26036078000000007</c:v>
                </c:pt>
                <c:pt idx="4479">
                  <c:v>0.26041877000000008</c:v>
                </c:pt>
                <c:pt idx="4480">
                  <c:v>0.2604765200000001</c:v>
                </c:pt>
                <c:pt idx="4481">
                  <c:v>0.26053451</c:v>
                </c:pt>
                <c:pt idx="4482">
                  <c:v>0.26059261</c:v>
                </c:pt>
                <c:pt idx="4483">
                  <c:v>0.26065048000000002</c:v>
                </c:pt>
                <c:pt idx="4484">
                  <c:v>0.26070847000000008</c:v>
                </c:pt>
                <c:pt idx="4485">
                  <c:v>0.26076634000000004</c:v>
                </c:pt>
                <c:pt idx="4486">
                  <c:v>0.26082363000000003</c:v>
                </c:pt>
                <c:pt idx="4487">
                  <c:v>0.2608815000000001</c:v>
                </c:pt>
                <c:pt idx="4488">
                  <c:v>0.26093937</c:v>
                </c:pt>
                <c:pt idx="4489">
                  <c:v>0.26099723999999996</c:v>
                </c:pt>
                <c:pt idx="4490">
                  <c:v>0.26105523000000003</c:v>
                </c:pt>
                <c:pt idx="4491">
                  <c:v>0.26111332999999998</c:v>
                </c:pt>
                <c:pt idx="4492">
                  <c:v>0.26117120000000005</c:v>
                </c:pt>
                <c:pt idx="4493">
                  <c:v>0.26122907000000001</c:v>
                </c:pt>
                <c:pt idx="4494">
                  <c:v>0.26128704999999997</c:v>
                </c:pt>
                <c:pt idx="4495">
                  <c:v>0.26134493000000003</c:v>
                </c:pt>
                <c:pt idx="4496">
                  <c:v>0.2614028000000001</c:v>
                </c:pt>
                <c:pt idx="4497">
                  <c:v>0.26146067000000006</c:v>
                </c:pt>
                <c:pt idx="4498">
                  <c:v>0.2615180700000001</c:v>
                </c:pt>
                <c:pt idx="4499">
                  <c:v>0.2615761800000001</c:v>
                </c:pt>
                <c:pt idx="4500">
                  <c:v>0.26163416</c:v>
                </c:pt>
                <c:pt idx="4501">
                  <c:v>0.26169202999999996</c:v>
                </c:pt>
                <c:pt idx="4502">
                  <c:v>0.26174978999999998</c:v>
                </c:pt>
                <c:pt idx="4503">
                  <c:v>0.26180777000000005</c:v>
                </c:pt>
                <c:pt idx="4504">
                  <c:v>0.26186564000000001</c:v>
                </c:pt>
                <c:pt idx="4505">
                  <c:v>0.26192351000000008</c:v>
                </c:pt>
                <c:pt idx="4506">
                  <c:v>0.2619813800000001</c:v>
                </c:pt>
                <c:pt idx="4507">
                  <c:v>0.26203924999999995</c:v>
                </c:pt>
                <c:pt idx="4508">
                  <c:v>0.26209711999999996</c:v>
                </c:pt>
                <c:pt idx="4509">
                  <c:v>0.26215499000000003</c:v>
                </c:pt>
                <c:pt idx="4510">
                  <c:v>0.26221298000000004</c:v>
                </c:pt>
                <c:pt idx="4511">
                  <c:v>0.26227085</c:v>
                </c:pt>
                <c:pt idx="4512">
                  <c:v>0.26232826000000004</c:v>
                </c:pt>
                <c:pt idx="4513">
                  <c:v>0.2623862400000001</c:v>
                </c:pt>
                <c:pt idx="4514">
                  <c:v>0.26244412</c:v>
                </c:pt>
                <c:pt idx="4515">
                  <c:v>0.26250199000000002</c:v>
                </c:pt>
                <c:pt idx="4516">
                  <c:v>0.26255985999999998</c:v>
                </c:pt>
                <c:pt idx="4517">
                  <c:v>0.26261795999999998</c:v>
                </c:pt>
                <c:pt idx="4518">
                  <c:v>0.26267594</c:v>
                </c:pt>
                <c:pt idx="4519">
                  <c:v>0.26273380999999996</c:v>
                </c:pt>
                <c:pt idx="4520">
                  <c:v>0.26279121999999999</c:v>
                </c:pt>
                <c:pt idx="4521">
                  <c:v>0.26284921</c:v>
                </c:pt>
                <c:pt idx="4522">
                  <c:v>0.26290696000000008</c:v>
                </c:pt>
                <c:pt idx="4523">
                  <c:v>0.26296483000000004</c:v>
                </c:pt>
                <c:pt idx="4524">
                  <c:v>0.26302270000000005</c:v>
                </c:pt>
                <c:pt idx="4525">
                  <c:v>0.26308080000000006</c:v>
                </c:pt>
                <c:pt idx="4526">
                  <c:v>0.26313868000000001</c:v>
                </c:pt>
                <c:pt idx="4527">
                  <c:v>0.26319654999999997</c:v>
                </c:pt>
                <c:pt idx="4528">
                  <c:v>0.26325442000000004</c:v>
                </c:pt>
                <c:pt idx="4529">
                  <c:v>0.26331252000000011</c:v>
                </c:pt>
                <c:pt idx="4530">
                  <c:v>0.26337039000000007</c:v>
                </c:pt>
                <c:pt idx="4531">
                  <c:v>0.26342826000000014</c:v>
                </c:pt>
                <c:pt idx="4532">
                  <c:v>0.26348567000000006</c:v>
                </c:pt>
                <c:pt idx="4533">
                  <c:v>0.26354364999999996</c:v>
                </c:pt>
                <c:pt idx="4534">
                  <c:v>0.26360151999999998</c:v>
                </c:pt>
                <c:pt idx="4535">
                  <c:v>0.26365939000000005</c:v>
                </c:pt>
                <c:pt idx="4536">
                  <c:v>0.26371726000000001</c:v>
                </c:pt>
                <c:pt idx="4537">
                  <c:v>0.26377512999999997</c:v>
                </c:pt>
                <c:pt idx="4538">
                  <c:v>0.26383300000000004</c:v>
                </c:pt>
                <c:pt idx="4539">
                  <c:v>0.2638909900000001</c:v>
                </c:pt>
                <c:pt idx="4540">
                  <c:v>0.26394898000000006</c:v>
                </c:pt>
                <c:pt idx="4541">
                  <c:v>0.26400685000000002</c:v>
                </c:pt>
                <c:pt idx="4542">
                  <c:v>0.26406460000000004</c:v>
                </c:pt>
                <c:pt idx="4543">
                  <c:v>0.26412236000000006</c:v>
                </c:pt>
                <c:pt idx="4544">
                  <c:v>0.26418034000000001</c:v>
                </c:pt>
                <c:pt idx="4545">
                  <c:v>0.26423832999999997</c:v>
                </c:pt>
                <c:pt idx="4546">
                  <c:v>0.26429619999999998</c:v>
                </c:pt>
                <c:pt idx="4547">
                  <c:v>0.26435407000000005</c:v>
                </c:pt>
                <c:pt idx="4548">
                  <c:v>0.26441194000000001</c:v>
                </c:pt>
                <c:pt idx="4549">
                  <c:v>0.26446981000000008</c:v>
                </c:pt>
                <c:pt idx="4550">
                  <c:v>0.26452722000000001</c:v>
                </c:pt>
                <c:pt idx="4551">
                  <c:v>0.26458509000000002</c:v>
                </c:pt>
                <c:pt idx="4552">
                  <c:v>0.26464295999999998</c:v>
                </c:pt>
                <c:pt idx="4553">
                  <c:v>0.26470094</c:v>
                </c:pt>
                <c:pt idx="4554">
                  <c:v>0.26475881000000001</c:v>
                </c:pt>
                <c:pt idx="4555">
                  <c:v>0.26481668000000014</c:v>
                </c:pt>
                <c:pt idx="4556">
                  <c:v>0.2648745500000001</c:v>
                </c:pt>
                <c:pt idx="4557">
                  <c:v>0.26493254000000005</c:v>
                </c:pt>
                <c:pt idx="4558">
                  <c:v>0.26499041000000001</c:v>
                </c:pt>
                <c:pt idx="4559">
                  <c:v>0.26504840000000002</c:v>
                </c:pt>
                <c:pt idx="4560">
                  <c:v>0.26510627000000003</c:v>
                </c:pt>
                <c:pt idx="4561">
                  <c:v>0.26516402</c:v>
                </c:pt>
                <c:pt idx="4562">
                  <c:v>0.26522201000000001</c:v>
                </c:pt>
                <c:pt idx="4563">
                  <c:v>0.26527975999999998</c:v>
                </c:pt>
                <c:pt idx="4564">
                  <c:v>0.26533763000000005</c:v>
                </c:pt>
                <c:pt idx="4565">
                  <c:v>0.26539574000000005</c:v>
                </c:pt>
                <c:pt idx="4566">
                  <c:v>0.26545337000000002</c:v>
                </c:pt>
                <c:pt idx="4567">
                  <c:v>0.26551101000000005</c:v>
                </c:pt>
                <c:pt idx="4568">
                  <c:v>0.26556888000000006</c:v>
                </c:pt>
                <c:pt idx="4569">
                  <c:v>0.26562733000000005</c:v>
                </c:pt>
                <c:pt idx="4570">
                  <c:v>0.26568462000000004</c:v>
                </c:pt>
                <c:pt idx="4571">
                  <c:v>0.26574249</c:v>
                </c:pt>
                <c:pt idx="4572">
                  <c:v>0.26580037000000006</c:v>
                </c:pt>
                <c:pt idx="4573">
                  <c:v>0.26585824000000002</c:v>
                </c:pt>
                <c:pt idx="4574">
                  <c:v>0.26591634000000003</c:v>
                </c:pt>
                <c:pt idx="4575">
                  <c:v>0.2659743200000001</c:v>
                </c:pt>
                <c:pt idx="4576">
                  <c:v>0.26603219</c:v>
                </c:pt>
                <c:pt idx="4577">
                  <c:v>0.26609006000000002</c:v>
                </c:pt>
                <c:pt idx="4578">
                  <c:v>0.26614804999999997</c:v>
                </c:pt>
                <c:pt idx="4579">
                  <c:v>0.26620546</c:v>
                </c:pt>
                <c:pt idx="4580">
                  <c:v>0.26626332999999996</c:v>
                </c:pt>
                <c:pt idx="4581">
                  <c:v>0.26632131000000003</c:v>
                </c:pt>
                <c:pt idx="4582">
                  <c:v>0.2663791800000001</c:v>
                </c:pt>
                <c:pt idx="4583">
                  <c:v>0.26643704999999995</c:v>
                </c:pt>
                <c:pt idx="4584">
                  <c:v>0.26649516000000001</c:v>
                </c:pt>
                <c:pt idx="4585">
                  <c:v>0.26655313999999997</c:v>
                </c:pt>
                <c:pt idx="4586">
                  <c:v>0.26661100999999998</c:v>
                </c:pt>
                <c:pt idx="4587">
                  <c:v>0.26666888000000005</c:v>
                </c:pt>
                <c:pt idx="4588">
                  <c:v>0.26672675000000001</c:v>
                </c:pt>
                <c:pt idx="4589">
                  <c:v>0.26678462000000003</c:v>
                </c:pt>
                <c:pt idx="4590">
                  <c:v>0.26684203000000001</c:v>
                </c:pt>
                <c:pt idx="4591">
                  <c:v>0.26689990000000002</c:v>
                </c:pt>
                <c:pt idx="4592">
                  <c:v>0.26695777000000004</c:v>
                </c:pt>
                <c:pt idx="4593">
                  <c:v>0.26701576000000005</c:v>
                </c:pt>
                <c:pt idx="4594">
                  <c:v>0.26707363000000001</c:v>
                </c:pt>
                <c:pt idx="4595">
                  <c:v>0.26713149999999997</c:v>
                </c:pt>
                <c:pt idx="4596">
                  <c:v>0.26718937000000004</c:v>
                </c:pt>
                <c:pt idx="4597">
                  <c:v>0.26724735999999999</c:v>
                </c:pt>
                <c:pt idx="4598">
                  <c:v>0.26730523</c:v>
                </c:pt>
                <c:pt idx="4599">
                  <c:v>0.26736310000000002</c:v>
                </c:pt>
                <c:pt idx="4600">
                  <c:v>0.26742097000000009</c:v>
                </c:pt>
                <c:pt idx="4601">
                  <c:v>0.2674790700000001</c:v>
                </c:pt>
                <c:pt idx="4602">
                  <c:v>0.26753635999999997</c:v>
                </c:pt>
                <c:pt idx="4603">
                  <c:v>0.26759423000000004</c:v>
                </c:pt>
                <c:pt idx="4604">
                  <c:v>0.26765222</c:v>
                </c:pt>
                <c:pt idx="4605">
                  <c:v>0.26771009000000001</c:v>
                </c:pt>
                <c:pt idx="4606">
                  <c:v>0.26776796000000008</c:v>
                </c:pt>
                <c:pt idx="4607">
                  <c:v>0.2678258300000001</c:v>
                </c:pt>
                <c:pt idx="4608">
                  <c:v>0.26788370000000006</c:v>
                </c:pt>
                <c:pt idx="4609">
                  <c:v>0.26794157000000002</c:v>
                </c:pt>
                <c:pt idx="4610">
                  <c:v>0.26799967000000002</c:v>
                </c:pt>
                <c:pt idx="4611">
                  <c:v>0.26805731000000005</c:v>
                </c:pt>
                <c:pt idx="4612">
                  <c:v>0.26811564000000004</c:v>
                </c:pt>
                <c:pt idx="4613">
                  <c:v>0.26817293000000003</c:v>
                </c:pt>
                <c:pt idx="4614">
                  <c:v>0.26823091999999998</c:v>
                </c:pt>
                <c:pt idx="4615">
                  <c:v>0.26828879000000005</c:v>
                </c:pt>
                <c:pt idx="4616">
                  <c:v>0.26834666000000007</c:v>
                </c:pt>
                <c:pt idx="4617">
                  <c:v>0.26840453000000003</c:v>
                </c:pt>
                <c:pt idx="4618">
                  <c:v>0.26846263000000004</c:v>
                </c:pt>
                <c:pt idx="4619">
                  <c:v>0.26852050000000005</c:v>
                </c:pt>
                <c:pt idx="4620">
                  <c:v>0.26857849000000006</c:v>
                </c:pt>
                <c:pt idx="4621">
                  <c:v>0.26863648000000001</c:v>
                </c:pt>
                <c:pt idx="4622">
                  <c:v>0.26869435000000003</c:v>
                </c:pt>
                <c:pt idx="4623">
                  <c:v>0.26875222000000004</c:v>
                </c:pt>
                <c:pt idx="4624">
                  <c:v>0.26881009000000006</c:v>
                </c:pt>
                <c:pt idx="4625">
                  <c:v>0.2688673800000001</c:v>
                </c:pt>
                <c:pt idx="4626">
                  <c:v>0.26892537000000005</c:v>
                </c:pt>
                <c:pt idx="4627">
                  <c:v>0.26898324000000001</c:v>
                </c:pt>
                <c:pt idx="4628">
                  <c:v>0.26904122000000003</c:v>
                </c:pt>
                <c:pt idx="4629">
                  <c:v>0.26909909000000004</c:v>
                </c:pt>
                <c:pt idx="4630">
                  <c:v>0.26915696000000006</c:v>
                </c:pt>
                <c:pt idx="4631">
                  <c:v>0.26921483000000002</c:v>
                </c:pt>
                <c:pt idx="4632">
                  <c:v>0.26927259000000003</c:v>
                </c:pt>
                <c:pt idx="4633">
                  <c:v>0.2693305700000001</c:v>
                </c:pt>
                <c:pt idx="4634">
                  <c:v>0.26938844000000006</c:v>
                </c:pt>
                <c:pt idx="4635">
                  <c:v>0.26944655000000001</c:v>
                </c:pt>
                <c:pt idx="4636">
                  <c:v>0.26950453000000002</c:v>
                </c:pt>
                <c:pt idx="4637">
                  <c:v>0.26956229000000004</c:v>
                </c:pt>
                <c:pt idx="4638">
                  <c:v>0.26962016000000005</c:v>
                </c:pt>
                <c:pt idx="4639">
                  <c:v>0.26967803000000001</c:v>
                </c:pt>
                <c:pt idx="4640">
                  <c:v>0.26973542999999994</c:v>
                </c:pt>
                <c:pt idx="4641">
                  <c:v>0.26979329999999996</c:v>
                </c:pt>
                <c:pt idx="4642">
                  <c:v>0.26985118000000002</c:v>
                </c:pt>
                <c:pt idx="4643">
                  <c:v>0.26990904999999998</c:v>
                </c:pt>
                <c:pt idx="4644">
                  <c:v>0.26996715000000004</c:v>
                </c:pt>
                <c:pt idx="4645">
                  <c:v>0.27002502</c:v>
                </c:pt>
                <c:pt idx="4646">
                  <c:v>0.27008289000000008</c:v>
                </c:pt>
                <c:pt idx="4647">
                  <c:v>0.27014075999999998</c:v>
                </c:pt>
                <c:pt idx="4648">
                  <c:v>0.27019874000000005</c:v>
                </c:pt>
                <c:pt idx="4649">
                  <c:v>0.27025662</c:v>
                </c:pt>
                <c:pt idx="4650">
                  <c:v>0.27031449000000007</c:v>
                </c:pt>
                <c:pt idx="4651">
                  <c:v>0.27037236000000003</c:v>
                </c:pt>
                <c:pt idx="4652">
                  <c:v>0.27043034000000005</c:v>
                </c:pt>
                <c:pt idx="4653">
                  <c:v>0.27048775000000008</c:v>
                </c:pt>
                <c:pt idx="4654">
                  <c:v>0.27054562000000004</c:v>
                </c:pt>
                <c:pt idx="4655">
                  <c:v>0.27060349</c:v>
                </c:pt>
                <c:pt idx="4656">
                  <c:v>0.27066136000000002</c:v>
                </c:pt>
                <c:pt idx="4657">
                  <c:v>0.27071922999999998</c:v>
                </c:pt>
                <c:pt idx="4658">
                  <c:v>0.27077710000000005</c:v>
                </c:pt>
                <c:pt idx="4659">
                  <c:v>0.27083497000000006</c:v>
                </c:pt>
                <c:pt idx="4660">
                  <c:v>0.27089307000000001</c:v>
                </c:pt>
                <c:pt idx="4661">
                  <c:v>0.27095106000000002</c:v>
                </c:pt>
                <c:pt idx="4662">
                  <c:v>0.27100893000000004</c:v>
                </c:pt>
                <c:pt idx="4663">
                  <c:v>0.27106680000000005</c:v>
                </c:pt>
                <c:pt idx="4664">
                  <c:v>0.27112479000000006</c:v>
                </c:pt>
                <c:pt idx="4665">
                  <c:v>0.27118266000000008</c:v>
                </c:pt>
                <c:pt idx="4666">
                  <c:v>0.27123994999999995</c:v>
                </c:pt>
                <c:pt idx="4667">
                  <c:v>0.27129781999999997</c:v>
                </c:pt>
                <c:pt idx="4668">
                  <c:v>0.27135580000000004</c:v>
                </c:pt>
                <c:pt idx="4669">
                  <c:v>0.2714136800000001</c:v>
                </c:pt>
                <c:pt idx="4670">
                  <c:v>0.27147155000000001</c:v>
                </c:pt>
                <c:pt idx="4671">
                  <c:v>0.27152942000000002</c:v>
                </c:pt>
                <c:pt idx="4672">
                  <c:v>0.27158729000000004</c:v>
                </c:pt>
                <c:pt idx="4673">
                  <c:v>0.27164516</c:v>
                </c:pt>
                <c:pt idx="4674">
                  <c:v>0.27170313999999995</c:v>
                </c:pt>
                <c:pt idx="4675">
                  <c:v>0.27176112999999996</c:v>
                </c:pt>
                <c:pt idx="4676">
                  <c:v>0.27181900000000009</c:v>
                </c:pt>
                <c:pt idx="4677">
                  <c:v>0.27187687000000016</c:v>
                </c:pt>
                <c:pt idx="4678">
                  <c:v>0.27193486000000006</c:v>
                </c:pt>
                <c:pt idx="4679">
                  <c:v>0.27199273000000002</c:v>
                </c:pt>
                <c:pt idx="4680">
                  <c:v>0.27205060000000003</c:v>
                </c:pt>
                <c:pt idx="4681">
                  <c:v>0.27210812000000001</c:v>
                </c:pt>
                <c:pt idx="4682">
                  <c:v>0.27216611000000002</c:v>
                </c:pt>
                <c:pt idx="4683">
                  <c:v>0.27222398000000003</c:v>
                </c:pt>
                <c:pt idx="4684">
                  <c:v>0.27228185000000005</c:v>
                </c:pt>
                <c:pt idx="4685">
                  <c:v>0.27233972000000001</c:v>
                </c:pt>
                <c:pt idx="4686">
                  <c:v>0.27239782000000001</c:v>
                </c:pt>
                <c:pt idx="4687">
                  <c:v>0.27245569000000003</c:v>
                </c:pt>
                <c:pt idx="4688">
                  <c:v>0.27251356000000004</c:v>
                </c:pt>
                <c:pt idx="4689">
                  <c:v>0.27257143</c:v>
                </c:pt>
                <c:pt idx="4690">
                  <c:v>0.27262895000000004</c:v>
                </c:pt>
                <c:pt idx="4691">
                  <c:v>0.27268682000000005</c:v>
                </c:pt>
                <c:pt idx="4692">
                  <c:v>0.27274469000000001</c:v>
                </c:pt>
                <c:pt idx="4693">
                  <c:v>0.27280256000000014</c:v>
                </c:pt>
                <c:pt idx="4694">
                  <c:v>0.27286055000000004</c:v>
                </c:pt>
                <c:pt idx="4695">
                  <c:v>0.27291842000000011</c:v>
                </c:pt>
                <c:pt idx="4696">
                  <c:v>0.27297629000000007</c:v>
                </c:pt>
                <c:pt idx="4697">
                  <c:v>0.27303416000000008</c:v>
                </c:pt>
                <c:pt idx="4698">
                  <c:v>0.27309225999999998</c:v>
                </c:pt>
                <c:pt idx="4699">
                  <c:v>0.27315013000000005</c:v>
                </c:pt>
                <c:pt idx="4700">
                  <c:v>0.27320800000000001</c:v>
                </c:pt>
                <c:pt idx="4701">
                  <c:v>0.27326587000000002</c:v>
                </c:pt>
                <c:pt idx="4702">
                  <c:v>0.27332340000000011</c:v>
                </c:pt>
                <c:pt idx="4703">
                  <c:v>0.27338127000000007</c:v>
                </c:pt>
                <c:pt idx="4704">
                  <c:v>0.27343913999999997</c:v>
                </c:pt>
                <c:pt idx="4705">
                  <c:v>0.27349711999999998</c:v>
                </c:pt>
                <c:pt idx="4706">
                  <c:v>0.27355511000000005</c:v>
                </c:pt>
                <c:pt idx="4707">
                  <c:v>0.27361287000000006</c:v>
                </c:pt>
                <c:pt idx="4708">
                  <c:v>0.27367085000000002</c:v>
                </c:pt>
                <c:pt idx="4709">
                  <c:v>0.27372884000000003</c:v>
                </c:pt>
                <c:pt idx="4710">
                  <c:v>0.2737867100000001</c:v>
                </c:pt>
                <c:pt idx="4711">
                  <c:v>0.27384400000000003</c:v>
                </c:pt>
                <c:pt idx="4712">
                  <c:v>0.2739018700000001</c:v>
                </c:pt>
                <c:pt idx="4713">
                  <c:v>0.27395997000000005</c:v>
                </c:pt>
                <c:pt idx="4714">
                  <c:v>0.27401773000000001</c:v>
                </c:pt>
                <c:pt idx="4715">
                  <c:v>0.27407548000000004</c:v>
                </c:pt>
                <c:pt idx="4716">
                  <c:v>0.27413347000000005</c:v>
                </c:pt>
                <c:pt idx="4717">
                  <c:v>0.27419133999999995</c:v>
                </c:pt>
                <c:pt idx="4718">
                  <c:v>0.27424931999999996</c:v>
                </c:pt>
                <c:pt idx="4719">
                  <c:v>0.27430719000000003</c:v>
                </c:pt>
                <c:pt idx="4720">
                  <c:v>0.27436541000000003</c:v>
                </c:pt>
                <c:pt idx="4721">
                  <c:v>0.2744232800000001</c:v>
                </c:pt>
                <c:pt idx="4722">
                  <c:v>0.27448057000000009</c:v>
                </c:pt>
                <c:pt idx="4723">
                  <c:v>0.27453856000000004</c:v>
                </c:pt>
                <c:pt idx="4724">
                  <c:v>0.27459655000000005</c:v>
                </c:pt>
                <c:pt idx="4725">
                  <c:v>0.27465430000000002</c:v>
                </c:pt>
                <c:pt idx="4726">
                  <c:v>0.27471229000000008</c:v>
                </c:pt>
                <c:pt idx="4727">
                  <c:v>0.27477016000000004</c:v>
                </c:pt>
                <c:pt idx="4728">
                  <c:v>0.27482814000000005</c:v>
                </c:pt>
                <c:pt idx="4729">
                  <c:v>0.27488601000000007</c:v>
                </c:pt>
                <c:pt idx="4730">
                  <c:v>0.27494388000000003</c:v>
                </c:pt>
                <c:pt idx="4731">
                  <c:v>0.27500187000000004</c:v>
                </c:pt>
                <c:pt idx="4732">
                  <c:v>0.27505974</c:v>
                </c:pt>
                <c:pt idx="4733">
                  <c:v>0.27511761000000001</c:v>
                </c:pt>
                <c:pt idx="4734">
                  <c:v>0.27517513000000005</c:v>
                </c:pt>
                <c:pt idx="4735">
                  <c:v>0.27523299999999995</c:v>
                </c:pt>
                <c:pt idx="4736">
                  <c:v>0.27529087000000002</c:v>
                </c:pt>
                <c:pt idx="4737">
                  <c:v>0.27534898000000008</c:v>
                </c:pt>
                <c:pt idx="4738">
                  <c:v>0.27540685000000004</c:v>
                </c:pt>
                <c:pt idx="4739">
                  <c:v>0.27546472000000005</c:v>
                </c:pt>
                <c:pt idx="4740">
                  <c:v>0.27552259000000007</c:v>
                </c:pt>
                <c:pt idx="4741">
                  <c:v>0.27558046000000014</c:v>
                </c:pt>
                <c:pt idx="4742">
                  <c:v>0.27563833000000004</c:v>
                </c:pt>
                <c:pt idx="4743">
                  <c:v>0.27569573999999997</c:v>
                </c:pt>
                <c:pt idx="4744">
                  <c:v>0.27575395000000003</c:v>
                </c:pt>
                <c:pt idx="4745">
                  <c:v>0.2758118200000001</c:v>
                </c:pt>
                <c:pt idx="4746">
                  <c:v>0.2758698100000001</c:v>
                </c:pt>
                <c:pt idx="4747">
                  <c:v>0.27592733000000008</c:v>
                </c:pt>
                <c:pt idx="4748">
                  <c:v>0.27598532000000003</c:v>
                </c:pt>
                <c:pt idx="4749">
                  <c:v>0.27604319000000005</c:v>
                </c:pt>
                <c:pt idx="4750">
                  <c:v>0.27610106000000001</c:v>
                </c:pt>
                <c:pt idx="4751">
                  <c:v>0.27615904999999996</c:v>
                </c:pt>
                <c:pt idx="4752">
                  <c:v>0.27621692000000003</c:v>
                </c:pt>
                <c:pt idx="4753">
                  <c:v>0.2762747900000001</c:v>
                </c:pt>
                <c:pt idx="4754">
                  <c:v>0.27633266000000006</c:v>
                </c:pt>
                <c:pt idx="4755">
                  <c:v>0.27639053000000002</c:v>
                </c:pt>
                <c:pt idx="4756">
                  <c:v>0.27644851000000004</c:v>
                </c:pt>
                <c:pt idx="4757">
                  <c:v>0.27650638000000005</c:v>
                </c:pt>
                <c:pt idx="4758">
                  <c:v>0.27656437000000006</c:v>
                </c:pt>
                <c:pt idx="4759">
                  <c:v>0.27662178000000004</c:v>
                </c:pt>
                <c:pt idx="4760">
                  <c:v>0.27667965</c:v>
                </c:pt>
                <c:pt idx="4761">
                  <c:v>0.27673751999999996</c:v>
                </c:pt>
                <c:pt idx="4762">
                  <c:v>0.27679538999999997</c:v>
                </c:pt>
                <c:pt idx="4763">
                  <c:v>0.2768533700000001</c:v>
                </c:pt>
                <c:pt idx="4764">
                  <c:v>0.27691136000000005</c:v>
                </c:pt>
                <c:pt idx="4765">
                  <c:v>0.27696923000000001</c:v>
                </c:pt>
                <c:pt idx="4766">
                  <c:v>0.27702768000000005</c:v>
                </c:pt>
                <c:pt idx="4767">
                  <c:v>0.27708497000000015</c:v>
                </c:pt>
                <c:pt idx="4768">
                  <c:v>0.27714284</c:v>
                </c:pt>
                <c:pt idx="4769">
                  <c:v>0.27720083000000001</c:v>
                </c:pt>
                <c:pt idx="4770">
                  <c:v>0.27725870000000002</c:v>
                </c:pt>
                <c:pt idx="4771">
                  <c:v>0.2773165700000001</c:v>
                </c:pt>
                <c:pt idx="4772">
                  <c:v>0.27737421000000007</c:v>
                </c:pt>
                <c:pt idx="4773">
                  <c:v>0.27743208000000008</c:v>
                </c:pt>
                <c:pt idx="4774">
                  <c:v>0.2774899500000001</c:v>
                </c:pt>
                <c:pt idx="4775">
                  <c:v>0.27754793</c:v>
                </c:pt>
                <c:pt idx="4776">
                  <c:v>0.27760580000000001</c:v>
                </c:pt>
                <c:pt idx="4777">
                  <c:v>0.27766368000000002</c:v>
                </c:pt>
                <c:pt idx="4778">
                  <c:v>0.27772154999999998</c:v>
                </c:pt>
                <c:pt idx="4779">
                  <c:v>0.27777942</c:v>
                </c:pt>
                <c:pt idx="4780">
                  <c:v>0.27783729000000001</c:v>
                </c:pt>
                <c:pt idx="4781">
                  <c:v>0.27789527000000008</c:v>
                </c:pt>
                <c:pt idx="4782">
                  <c:v>0.27795303000000005</c:v>
                </c:pt>
                <c:pt idx="4783">
                  <c:v>0.27801090000000006</c:v>
                </c:pt>
                <c:pt idx="4784">
                  <c:v>0.27806900000000001</c:v>
                </c:pt>
                <c:pt idx="4785">
                  <c:v>0.2781264100000001</c:v>
                </c:pt>
                <c:pt idx="4786">
                  <c:v>0.27818428000000006</c:v>
                </c:pt>
                <c:pt idx="4787">
                  <c:v>0.27830013000000003</c:v>
                </c:pt>
                <c:pt idx="4788">
                  <c:v>0.2783581200000001</c:v>
                </c:pt>
                <c:pt idx="4789">
                  <c:v>0.27841611000000011</c:v>
                </c:pt>
                <c:pt idx="4790">
                  <c:v>0.27847386000000007</c:v>
                </c:pt>
                <c:pt idx="4791">
                  <c:v>0.27853172999999998</c:v>
                </c:pt>
                <c:pt idx="4792">
                  <c:v>0.2785896000000001</c:v>
                </c:pt>
                <c:pt idx="4793">
                  <c:v>0.27864759</c:v>
                </c:pt>
                <c:pt idx="4794">
                  <c:v>0.27870557000000001</c:v>
                </c:pt>
                <c:pt idx="4795">
                  <c:v>0.27876343999999997</c:v>
                </c:pt>
                <c:pt idx="4796">
                  <c:v>0.27882074000000007</c:v>
                </c:pt>
                <c:pt idx="4797">
                  <c:v>0.27887884000000007</c:v>
                </c:pt>
                <c:pt idx="4798">
                  <c:v>0.27893671000000003</c:v>
                </c:pt>
                <c:pt idx="4799">
                  <c:v>0.2789946900000001</c:v>
                </c:pt>
                <c:pt idx="4800">
                  <c:v>0.2790528000000001</c:v>
                </c:pt>
                <c:pt idx="4801">
                  <c:v>0.27911020000000003</c:v>
                </c:pt>
                <c:pt idx="4802">
                  <c:v>0.2791680700000001</c:v>
                </c:pt>
                <c:pt idx="4803">
                  <c:v>0.27922594000000001</c:v>
                </c:pt>
                <c:pt idx="4804">
                  <c:v>0.27928381000000002</c:v>
                </c:pt>
                <c:pt idx="4805">
                  <c:v>0.27934168000000004</c:v>
                </c:pt>
                <c:pt idx="4806">
                  <c:v>0.2793996700000001</c:v>
                </c:pt>
                <c:pt idx="4807">
                  <c:v>0.27945754</c:v>
                </c:pt>
                <c:pt idx="4808">
                  <c:v>0.27951553000000001</c:v>
                </c:pt>
                <c:pt idx="4809">
                  <c:v>0.27957351000000008</c:v>
                </c:pt>
                <c:pt idx="4810">
                  <c:v>0.27963137999999998</c:v>
                </c:pt>
                <c:pt idx="4811">
                  <c:v>0.27968925</c:v>
                </c:pt>
                <c:pt idx="4812">
                  <c:v>0.27974723999999995</c:v>
                </c:pt>
                <c:pt idx="4813">
                  <c:v>0.27980534000000001</c:v>
                </c:pt>
                <c:pt idx="4814">
                  <c:v>0.27986263000000006</c:v>
                </c:pt>
                <c:pt idx="4815">
                  <c:v>0.27992050000000007</c:v>
                </c:pt>
                <c:pt idx="4816">
                  <c:v>0.27997849000000008</c:v>
                </c:pt>
                <c:pt idx="4817">
                  <c:v>0.28003635999999998</c:v>
                </c:pt>
                <c:pt idx="4818">
                  <c:v>0.28009388000000002</c:v>
                </c:pt>
                <c:pt idx="4819">
                  <c:v>0.28015187000000008</c:v>
                </c:pt>
                <c:pt idx="4820">
                  <c:v>0.28020985999999998</c:v>
                </c:pt>
                <c:pt idx="4821">
                  <c:v>0.28026773000000005</c:v>
                </c:pt>
                <c:pt idx="4822">
                  <c:v>0.28032560000000006</c:v>
                </c:pt>
                <c:pt idx="4823">
                  <c:v>0.28038358000000008</c:v>
                </c:pt>
                <c:pt idx="4824">
                  <c:v>0.28044144999999998</c:v>
                </c:pt>
                <c:pt idx="4825">
                  <c:v>0.28049932</c:v>
                </c:pt>
                <c:pt idx="4826">
                  <c:v>0.28055719000000001</c:v>
                </c:pt>
                <c:pt idx="4827">
                  <c:v>0.28061506000000008</c:v>
                </c:pt>
                <c:pt idx="4828">
                  <c:v>0.28067304999999998</c:v>
                </c:pt>
                <c:pt idx="4829">
                  <c:v>0.28073092000000005</c:v>
                </c:pt>
                <c:pt idx="4830">
                  <c:v>0.28078868000000007</c:v>
                </c:pt>
                <c:pt idx="4831">
                  <c:v>0.28084666000000014</c:v>
                </c:pt>
                <c:pt idx="4832">
                  <c:v>0.2809044200000001</c:v>
                </c:pt>
                <c:pt idx="4833">
                  <c:v>0.28096229000000006</c:v>
                </c:pt>
                <c:pt idx="4834">
                  <c:v>0.28102027000000007</c:v>
                </c:pt>
                <c:pt idx="4835">
                  <c:v>0.28107814000000003</c:v>
                </c:pt>
                <c:pt idx="4836">
                  <c:v>0.28113601000000005</c:v>
                </c:pt>
                <c:pt idx="4837">
                  <c:v>0.28119342000000003</c:v>
                </c:pt>
                <c:pt idx="4838">
                  <c:v>0.28125118000000005</c:v>
                </c:pt>
                <c:pt idx="4839">
                  <c:v>0.28130905</c:v>
                </c:pt>
                <c:pt idx="4840">
                  <c:v>0.28136715000000001</c:v>
                </c:pt>
                <c:pt idx="4841">
                  <c:v>0.28142502000000008</c:v>
                </c:pt>
                <c:pt idx="4842">
                  <c:v>0.28148289000000015</c:v>
                </c:pt>
                <c:pt idx="4843">
                  <c:v>0.28154076000000006</c:v>
                </c:pt>
                <c:pt idx="4844">
                  <c:v>0.28159874000000001</c:v>
                </c:pt>
                <c:pt idx="4845">
                  <c:v>0.28165662000000002</c:v>
                </c:pt>
                <c:pt idx="4846">
                  <c:v>0.28171460000000004</c:v>
                </c:pt>
                <c:pt idx="4847">
                  <c:v>0.28177247000000005</c:v>
                </c:pt>
                <c:pt idx="4848">
                  <c:v>0.28182988000000009</c:v>
                </c:pt>
                <c:pt idx="4849">
                  <c:v>0.2818877500000001</c:v>
                </c:pt>
                <c:pt idx="4850">
                  <c:v>0.28194562000000001</c:v>
                </c:pt>
                <c:pt idx="4851">
                  <c:v>0.28200349000000002</c:v>
                </c:pt>
                <c:pt idx="4852">
                  <c:v>0.28206135999999998</c:v>
                </c:pt>
                <c:pt idx="4853">
                  <c:v>0.28211935000000005</c:v>
                </c:pt>
                <c:pt idx="4854">
                  <c:v>0.28217722000000001</c:v>
                </c:pt>
                <c:pt idx="4855">
                  <c:v>0.28223508999999997</c:v>
                </c:pt>
                <c:pt idx="4856">
                  <c:v>0.28229319000000003</c:v>
                </c:pt>
                <c:pt idx="4857">
                  <c:v>0.28235083000000005</c:v>
                </c:pt>
                <c:pt idx="4858">
                  <c:v>0.28240870000000007</c:v>
                </c:pt>
                <c:pt idx="4859">
                  <c:v>0.28246668000000014</c:v>
                </c:pt>
                <c:pt idx="4860">
                  <c:v>0.2825245500000001</c:v>
                </c:pt>
                <c:pt idx="4861">
                  <c:v>0.28258243000000005</c:v>
                </c:pt>
                <c:pt idx="4862">
                  <c:v>0.28264030000000001</c:v>
                </c:pt>
                <c:pt idx="4863">
                  <c:v>0.28269817000000008</c:v>
                </c:pt>
                <c:pt idx="4864">
                  <c:v>0.28275604000000004</c:v>
                </c:pt>
                <c:pt idx="4865">
                  <c:v>0.2828141400000001</c:v>
                </c:pt>
                <c:pt idx="4866">
                  <c:v>0.28287201000000006</c:v>
                </c:pt>
                <c:pt idx="4867">
                  <c:v>0.28292988000000008</c:v>
                </c:pt>
                <c:pt idx="4868">
                  <c:v>0.28298775000000004</c:v>
                </c:pt>
                <c:pt idx="4869">
                  <c:v>0.28304562</c:v>
                </c:pt>
                <c:pt idx="4870">
                  <c:v>0.28310349000000001</c:v>
                </c:pt>
                <c:pt idx="4871">
                  <c:v>0.28316135999999997</c:v>
                </c:pt>
                <c:pt idx="4872">
                  <c:v>0.28321923000000004</c:v>
                </c:pt>
                <c:pt idx="4873">
                  <c:v>0.2832771</c:v>
                </c:pt>
                <c:pt idx="4874">
                  <c:v>0.28333486000000008</c:v>
                </c:pt>
                <c:pt idx="4875">
                  <c:v>0.28339238000000005</c:v>
                </c:pt>
                <c:pt idx="4876">
                  <c:v>0.28345037000000006</c:v>
                </c:pt>
                <c:pt idx="4877">
                  <c:v>0.28350824000000002</c:v>
                </c:pt>
                <c:pt idx="4878">
                  <c:v>0.28356622000000004</c:v>
                </c:pt>
                <c:pt idx="4879">
                  <c:v>0.28362409000000005</c:v>
                </c:pt>
                <c:pt idx="4880">
                  <c:v>0.28368185000000001</c:v>
                </c:pt>
                <c:pt idx="4881">
                  <c:v>0.28373983000000003</c:v>
                </c:pt>
                <c:pt idx="4882">
                  <c:v>0.28379781999999998</c:v>
                </c:pt>
                <c:pt idx="4883">
                  <c:v>0.2838556900000001</c:v>
                </c:pt>
                <c:pt idx="4884">
                  <c:v>0.28391356000000006</c:v>
                </c:pt>
                <c:pt idx="4885">
                  <c:v>0.28397155000000002</c:v>
                </c:pt>
                <c:pt idx="4886">
                  <c:v>0.28402942000000003</c:v>
                </c:pt>
                <c:pt idx="4887">
                  <c:v>0.2840872900000001</c:v>
                </c:pt>
                <c:pt idx="4888">
                  <c:v>0.28414516000000001</c:v>
                </c:pt>
                <c:pt idx="4889">
                  <c:v>0.28420256000000005</c:v>
                </c:pt>
                <c:pt idx="4890">
                  <c:v>0.28426043000000001</c:v>
                </c:pt>
                <c:pt idx="4891">
                  <c:v>0.28431854000000006</c:v>
                </c:pt>
                <c:pt idx="4892">
                  <c:v>0.28437641000000008</c:v>
                </c:pt>
                <c:pt idx="4893">
                  <c:v>0.28443428000000004</c:v>
                </c:pt>
                <c:pt idx="4894">
                  <c:v>0.28449226000000005</c:v>
                </c:pt>
                <c:pt idx="4895">
                  <c:v>0.28455013000000001</c:v>
                </c:pt>
                <c:pt idx="4896">
                  <c:v>0.28460800000000008</c:v>
                </c:pt>
                <c:pt idx="4897">
                  <c:v>0.2846658700000001</c:v>
                </c:pt>
                <c:pt idx="4898">
                  <c:v>0.28472386000000005</c:v>
                </c:pt>
                <c:pt idx="4899">
                  <c:v>0.28478173000000001</c:v>
                </c:pt>
                <c:pt idx="4900">
                  <c:v>0.28483937000000004</c:v>
                </c:pt>
                <c:pt idx="4901">
                  <c:v>0.28489724</c:v>
                </c:pt>
                <c:pt idx="4902">
                  <c:v>0.28495511000000001</c:v>
                </c:pt>
                <c:pt idx="4903">
                  <c:v>0.28501310000000002</c:v>
                </c:pt>
                <c:pt idx="4904">
                  <c:v>0.28507097000000009</c:v>
                </c:pt>
                <c:pt idx="4905">
                  <c:v>0.28512884000000011</c:v>
                </c:pt>
                <c:pt idx="4906">
                  <c:v>0.28518671000000007</c:v>
                </c:pt>
                <c:pt idx="4907">
                  <c:v>0.28524469000000002</c:v>
                </c:pt>
                <c:pt idx="4908">
                  <c:v>0.28530199000000006</c:v>
                </c:pt>
                <c:pt idx="4909">
                  <c:v>0.28535997000000007</c:v>
                </c:pt>
                <c:pt idx="4910">
                  <c:v>0.28541784000000003</c:v>
                </c:pt>
                <c:pt idx="4911">
                  <c:v>0.2854757100000001</c:v>
                </c:pt>
                <c:pt idx="4912">
                  <c:v>0.28553358000000001</c:v>
                </c:pt>
                <c:pt idx="4913">
                  <c:v>0.28559144999999997</c:v>
                </c:pt>
                <c:pt idx="4914">
                  <c:v>0.28564943999999998</c:v>
                </c:pt>
                <c:pt idx="4915">
                  <c:v>0.28570765999999997</c:v>
                </c:pt>
                <c:pt idx="4916">
                  <c:v>0.28576553000000005</c:v>
                </c:pt>
                <c:pt idx="4917">
                  <c:v>0.28582282000000009</c:v>
                </c:pt>
                <c:pt idx="4918">
                  <c:v>0.28588069000000016</c:v>
                </c:pt>
                <c:pt idx="4919">
                  <c:v>0.28593868000000006</c:v>
                </c:pt>
                <c:pt idx="4920">
                  <c:v>0.28599678000000006</c:v>
                </c:pt>
                <c:pt idx="4921">
                  <c:v>0.28605453000000003</c:v>
                </c:pt>
                <c:pt idx="4922">
                  <c:v>0.28611252000000004</c:v>
                </c:pt>
                <c:pt idx="4923">
                  <c:v>0.28617027000000006</c:v>
                </c:pt>
                <c:pt idx="4924">
                  <c:v>0.28622849000000006</c:v>
                </c:pt>
                <c:pt idx="4925">
                  <c:v>0.28628601000000004</c:v>
                </c:pt>
                <c:pt idx="4926">
                  <c:v>0.28634365000000001</c:v>
                </c:pt>
                <c:pt idx="4927">
                  <c:v>0.28640152000000002</c:v>
                </c:pt>
                <c:pt idx="4928">
                  <c:v>0.28645951000000003</c:v>
                </c:pt>
                <c:pt idx="4929">
                  <c:v>0.2865173800000001</c:v>
                </c:pt>
                <c:pt idx="4930">
                  <c:v>0.28657525</c:v>
                </c:pt>
                <c:pt idx="4931">
                  <c:v>0.28663311999999996</c:v>
                </c:pt>
                <c:pt idx="4932">
                  <c:v>0.28669099000000003</c:v>
                </c:pt>
                <c:pt idx="4933">
                  <c:v>0.28674886000000005</c:v>
                </c:pt>
                <c:pt idx="4934">
                  <c:v>0.28680685000000006</c:v>
                </c:pt>
                <c:pt idx="4935">
                  <c:v>0.28686472000000007</c:v>
                </c:pt>
                <c:pt idx="4936">
                  <c:v>0.28692270000000009</c:v>
                </c:pt>
                <c:pt idx="4937">
                  <c:v>0.28698057000000016</c:v>
                </c:pt>
                <c:pt idx="4938">
                  <c:v>0.28703833000000001</c:v>
                </c:pt>
                <c:pt idx="4939">
                  <c:v>0.28709620000000002</c:v>
                </c:pt>
                <c:pt idx="4940">
                  <c:v>0.28715418000000004</c:v>
                </c:pt>
                <c:pt idx="4941">
                  <c:v>0.28721205</c:v>
                </c:pt>
                <c:pt idx="4942">
                  <c:v>0.28726993000000001</c:v>
                </c:pt>
                <c:pt idx="4943">
                  <c:v>0.28732791000000008</c:v>
                </c:pt>
                <c:pt idx="4944">
                  <c:v>0.2873855500000001</c:v>
                </c:pt>
                <c:pt idx="4945">
                  <c:v>0.28744342000000001</c:v>
                </c:pt>
                <c:pt idx="4946">
                  <c:v>0.28750129000000002</c:v>
                </c:pt>
                <c:pt idx="4947">
                  <c:v>0.28755928000000003</c:v>
                </c:pt>
                <c:pt idx="4948">
                  <c:v>0.28761715000000004</c:v>
                </c:pt>
                <c:pt idx="4949">
                  <c:v>0.28767502</c:v>
                </c:pt>
                <c:pt idx="4950">
                  <c:v>0.28773289000000002</c:v>
                </c:pt>
                <c:pt idx="4951">
                  <c:v>0.2877903</c:v>
                </c:pt>
                <c:pt idx="4952">
                  <c:v>0.28784828000000007</c:v>
                </c:pt>
                <c:pt idx="4953">
                  <c:v>0.28790615000000008</c:v>
                </c:pt>
                <c:pt idx="4954">
                  <c:v>0.2879640200000001</c:v>
                </c:pt>
                <c:pt idx="4955">
                  <c:v>0.28802189000000006</c:v>
                </c:pt>
                <c:pt idx="4956">
                  <c:v>0.28807976000000007</c:v>
                </c:pt>
                <c:pt idx="4957">
                  <c:v>0.28813762999999998</c:v>
                </c:pt>
                <c:pt idx="4958">
                  <c:v>0.28819562000000004</c:v>
                </c:pt>
                <c:pt idx="4959">
                  <c:v>0.28825349</c:v>
                </c:pt>
                <c:pt idx="4960">
                  <c:v>0.28831136000000007</c:v>
                </c:pt>
                <c:pt idx="4961">
                  <c:v>0.28836958000000007</c:v>
                </c:pt>
                <c:pt idx="4962">
                  <c:v>0.28842745000000003</c:v>
                </c:pt>
                <c:pt idx="4963">
                  <c:v>0.2884853200000001</c:v>
                </c:pt>
                <c:pt idx="4964">
                  <c:v>0.28854319</c:v>
                </c:pt>
                <c:pt idx="4965">
                  <c:v>0.2886004800000001</c:v>
                </c:pt>
                <c:pt idx="4966">
                  <c:v>0.28865835000000001</c:v>
                </c:pt>
                <c:pt idx="4967">
                  <c:v>0.28871634000000002</c:v>
                </c:pt>
                <c:pt idx="4968">
                  <c:v>0.28877421000000003</c:v>
                </c:pt>
                <c:pt idx="4969">
                  <c:v>0.2888321900000001</c:v>
                </c:pt>
                <c:pt idx="4970">
                  <c:v>0.28889006000000006</c:v>
                </c:pt>
                <c:pt idx="4971">
                  <c:v>0.28894793000000002</c:v>
                </c:pt>
                <c:pt idx="4972">
                  <c:v>0.28900580000000003</c:v>
                </c:pt>
                <c:pt idx="4973">
                  <c:v>0.2890636800000001</c:v>
                </c:pt>
                <c:pt idx="4974">
                  <c:v>0.28912155</c:v>
                </c:pt>
                <c:pt idx="4975">
                  <c:v>0.28917953000000002</c:v>
                </c:pt>
                <c:pt idx="4976">
                  <c:v>0.28923752000000003</c:v>
                </c:pt>
                <c:pt idx="4977">
                  <c:v>0.28929503999999995</c:v>
                </c:pt>
                <c:pt idx="4978">
                  <c:v>0.28935291000000007</c:v>
                </c:pt>
                <c:pt idx="4979">
                  <c:v>0.28941078000000009</c:v>
                </c:pt>
                <c:pt idx="4980">
                  <c:v>0.28946877000000015</c:v>
                </c:pt>
                <c:pt idx="4981">
                  <c:v>0.28952664000000006</c:v>
                </c:pt>
                <c:pt idx="4982">
                  <c:v>0.28958451000000007</c:v>
                </c:pt>
                <c:pt idx="4983">
                  <c:v>0.28964249000000003</c:v>
                </c:pt>
                <c:pt idx="4984">
                  <c:v>0.28970037000000004</c:v>
                </c:pt>
                <c:pt idx="4985">
                  <c:v>0.28975835</c:v>
                </c:pt>
                <c:pt idx="4986">
                  <c:v>0.28981622000000007</c:v>
                </c:pt>
                <c:pt idx="4987">
                  <c:v>0.28987409000000008</c:v>
                </c:pt>
                <c:pt idx="4988">
                  <c:v>0.28993208000000004</c:v>
                </c:pt>
                <c:pt idx="4989">
                  <c:v>0.28998995000000005</c:v>
                </c:pt>
                <c:pt idx="4990">
                  <c:v>0.29004782000000001</c:v>
                </c:pt>
                <c:pt idx="4991">
                  <c:v>0.29010511</c:v>
                </c:pt>
                <c:pt idx="4992">
                  <c:v>0.29016298000000007</c:v>
                </c:pt>
                <c:pt idx="4993">
                  <c:v>0.29022085000000003</c:v>
                </c:pt>
                <c:pt idx="4994">
                  <c:v>0.2902787200000001</c:v>
                </c:pt>
                <c:pt idx="4995">
                  <c:v>0.29033671000000005</c:v>
                </c:pt>
                <c:pt idx="4996">
                  <c:v>0.29039458000000007</c:v>
                </c:pt>
                <c:pt idx="4997">
                  <c:v>0.29045245000000003</c:v>
                </c:pt>
                <c:pt idx="4998">
                  <c:v>0.2905103200000001</c:v>
                </c:pt>
                <c:pt idx="4999">
                  <c:v>0.29056819000000006</c:v>
                </c:pt>
                <c:pt idx="5000">
                  <c:v>0.29062618000000007</c:v>
                </c:pt>
                <c:pt idx="5001">
                  <c:v>0.29068405000000008</c:v>
                </c:pt>
                <c:pt idx="5002">
                  <c:v>0.29074192000000004</c:v>
                </c:pt>
                <c:pt idx="5003">
                  <c:v>0.2908000200000001</c:v>
                </c:pt>
                <c:pt idx="5004">
                  <c:v>0.29085789000000006</c:v>
                </c:pt>
                <c:pt idx="5005">
                  <c:v>0.29091576000000008</c:v>
                </c:pt>
                <c:pt idx="5006">
                  <c:v>0.29097305000000001</c:v>
                </c:pt>
                <c:pt idx="5007">
                  <c:v>0.2910315</c:v>
                </c:pt>
                <c:pt idx="5008">
                  <c:v>0.29108891000000009</c:v>
                </c:pt>
                <c:pt idx="5009">
                  <c:v>0.2911467800000001</c:v>
                </c:pt>
                <c:pt idx="5010">
                  <c:v>0.29120465000000001</c:v>
                </c:pt>
                <c:pt idx="5011">
                  <c:v>0.29126252000000002</c:v>
                </c:pt>
                <c:pt idx="5012">
                  <c:v>0.2913203900000001</c:v>
                </c:pt>
                <c:pt idx="5013">
                  <c:v>0.29137826000000011</c:v>
                </c:pt>
                <c:pt idx="5014">
                  <c:v>0.29143613000000002</c:v>
                </c:pt>
                <c:pt idx="5015">
                  <c:v>0.29149400000000003</c:v>
                </c:pt>
                <c:pt idx="5016">
                  <c:v>0.29155199000000004</c:v>
                </c:pt>
                <c:pt idx="5017">
                  <c:v>0.29160986000000005</c:v>
                </c:pt>
                <c:pt idx="5018">
                  <c:v>0.29166773000000001</c:v>
                </c:pt>
                <c:pt idx="5019">
                  <c:v>0.29172571000000008</c:v>
                </c:pt>
                <c:pt idx="5020">
                  <c:v>0.2917835800000001</c:v>
                </c:pt>
                <c:pt idx="5021">
                  <c:v>0.29184145</c:v>
                </c:pt>
                <c:pt idx="5022">
                  <c:v>0.29189932000000002</c:v>
                </c:pt>
                <c:pt idx="5023">
                  <c:v>0.29195731000000008</c:v>
                </c:pt>
                <c:pt idx="5024">
                  <c:v>0.2920151800000001</c:v>
                </c:pt>
                <c:pt idx="5025">
                  <c:v>0.29207305</c:v>
                </c:pt>
                <c:pt idx="5026">
                  <c:v>0.29213092000000002</c:v>
                </c:pt>
                <c:pt idx="5027">
                  <c:v>0.29218879000000009</c:v>
                </c:pt>
                <c:pt idx="5028">
                  <c:v>0.29230465000000005</c:v>
                </c:pt>
                <c:pt idx="5029">
                  <c:v>0.2923619400000001</c:v>
                </c:pt>
                <c:pt idx="5030">
                  <c:v>0.29241981000000006</c:v>
                </c:pt>
                <c:pt idx="5031">
                  <c:v>0.2924782600000001</c:v>
                </c:pt>
                <c:pt idx="5032">
                  <c:v>0.29253578000000002</c:v>
                </c:pt>
                <c:pt idx="5033">
                  <c:v>0.29259354000000004</c:v>
                </c:pt>
                <c:pt idx="5034">
                  <c:v>0.29265141</c:v>
                </c:pt>
                <c:pt idx="5035">
                  <c:v>0.29270951000000001</c:v>
                </c:pt>
                <c:pt idx="5036">
                  <c:v>0.29276749000000002</c:v>
                </c:pt>
                <c:pt idx="5037">
                  <c:v>0.29282537000000008</c:v>
                </c:pt>
                <c:pt idx="5038">
                  <c:v>0.2928832400000001</c:v>
                </c:pt>
                <c:pt idx="5039">
                  <c:v>0.29294111</c:v>
                </c:pt>
                <c:pt idx="5040">
                  <c:v>0.29299898000000008</c:v>
                </c:pt>
                <c:pt idx="5041">
                  <c:v>0.29305696000000003</c:v>
                </c:pt>
                <c:pt idx="5042">
                  <c:v>0.29311449000000006</c:v>
                </c:pt>
                <c:pt idx="5043">
                  <c:v>0.29317236000000008</c:v>
                </c:pt>
                <c:pt idx="5044">
                  <c:v>0.29323022999999998</c:v>
                </c:pt>
                <c:pt idx="5045">
                  <c:v>0.2932882100000001</c:v>
                </c:pt>
                <c:pt idx="5046">
                  <c:v>0.29334608000000006</c:v>
                </c:pt>
                <c:pt idx="5047">
                  <c:v>0.29340395000000002</c:v>
                </c:pt>
                <c:pt idx="5048">
                  <c:v>0.29346182000000004</c:v>
                </c:pt>
                <c:pt idx="5049">
                  <c:v>0.29351969000000006</c:v>
                </c:pt>
                <c:pt idx="5050">
                  <c:v>0.29357756000000007</c:v>
                </c:pt>
                <c:pt idx="5051">
                  <c:v>0.29363554999999997</c:v>
                </c:pt>
                <c:pt idx="5052">
                  <c:v>0.29369296000000006</c:v>
                </c:pt>
                <c:pt idx="5053">
                  <c:v>0.29375083000000002</c:v>
                </c:pt>
                <c:pt idx="5054">
                  <c:v>0.29380870000000009</c:v>
                </c:pt>
                <c:pt idx="5055">
                  <c:v>0.29386668000000016</c:v>
                </c:pt>
                <c:pt idx="5056">
                  <c:v>0.29392455000000006</c:v>
                </c:pt>
                <c:pt idx="5057">
                  <c:v>0.29398243000000007</c:v>
                </c:pt>
                <c:pt idx="5058">
                  <c:v>0.29404030000000003</c:v>
                </c:pt>
                <c:pt idx="5059">
                  <c:v>0.2940981700000001</c:v>
                </c:pt>
                <c:pt idx="5060">
                  <c:v>0.29415615000000001</c:v>
                </c:pt>
                <c:pt idx="5061">
                  <c:v>0.29421402000000002</c:v>
                </c:pt>
                <c:pt idx="5062">
                  <c:v>0.29427201000000003</c:v>
                </c:pt>
                <c:pt idx="5063">
                  <c:v>0.29432999000000015</c:v>
                </c:pt>
                <c:pt idx="5064">
                  <c:v>0.29438787000000011</c:v>
                </c:pt>
                <c:pt idx="5065">
                  <c:v>0.29444574000000001</c:v>
                </c:pt>
                <c:pt idx="5066">
                  <c:v>0.29450314</c:v>
                </c:pt>
                <c:pt idx="5067">
                  <c:v>0.29456101000000001</c:v>
                </c:pt>
                <c:pt idx="5068">
                  <c:v>0.29461888000000014</c:v>
                </c:pt>
                <c:pt idx="5069">
                  <c:v>0.29467687000000009</c:v>
                </c:pt>
                <c:pt idx="5070">
                  <c:v>0.29473474</c:v>
                </c:pt>
                <c:pt idx="5071">
                  <c:v>0.29479261000000001</c:v>
                </c:pt>
                <c:pt idx="5072">
                  <c:v>0.29485060000000007</c:v>
                </c:pt>
                <c:pt idx="5073">
                  <c:v>0.2949083500000001</c:v>
                </c:pt>
                <c:pt idx="5074">
                  <c:v>0.2949664500000001</c:v>
                </c:pt>
                <c:pt idx="5075">
                  <c:v>0.29502421000000006</c:v>
                </c:pt>
                <c:pt idx="5076">
                  <c:v>0.29508208000000008</c:v>
                </c:pt>
                <c:pt idx="5077">
                  <c:v>0.29514005999999998</c:v>
                </c:pt>
                <c:pt idx="5078">
                  <c:v>0.29519793</c:v>
                </c:pt>
                <c:pt idx="5079">
                  <c:v>0.29525592000000001</c:v>
                </c:pt>
                <c:pt idx="5080">
                  <c:v>0.29531379000000008</c:v>
                </c:pt>
                <c:pt idx="5081">
                  <c:v>0.29537166000000004</c:v>
                </c:pt>
                <c:pt idx="5082">
                  <c:v>0.29542895000000008</c:v>
                </c:pt>
                <c:pt idx="5083">
                  <c:v>0.29548682000000009</c:v>
                </c:pt>
                <c:pt idx="5084">
                  <c:v>0.29554469000000005</c:v>
                </c:pt>
                <c:pt idx="5085">
                  <c:v>0.29560303000000004</c:v>
                </c:pt>
                <c:pt idx="5086">
                  <c:v>0.29566090000000006</c:v>
                </c:pt>
                <c:pt idx="5087">
                  <c:v>0.2957183000000001</c:v>
                </c:pt>
                <c:pt idx="5088">
                  <c:v>0.29577618000000006</c:v>
                </c:pt>
                <c:pt idx="5089">
                  <c:v>0.29583416000000007</c:v>
                </c:pt>
                <c:pt idx="5090">
                  <c:v>0.29589203000000003</c:v>
                </c:pt>
                <c:pt idx="5091">
                  <c:v>0.2959499000000001</c:v>
                </c:pt>
                <c:pt idx="5092">
                  <c:v>0.29600777000000006</c:v>
                </c:pt>
                <c:pt idx="5093">
                  <c:v>0.29606564000000002</c:v>
                </c:pt>
                <c:pt idx="5094">
                  <c:v>0.29612351000000003</c:v>
                </c:pt>
                <c:pt idx="5095">
                  <c:v>0.29618127000000005</c:v>
                </c:pt>
                <c:pt idx="5096">
                  <c:v>0.29623924999999995</c:v>
                </c:pt>
                <c:pt idx="5097">
                  <c:v>0.29629711999999997</c:v>
                </c:pt>
                <c:pt idx="5098">
                  <c:v>0.2963549900000001</c:v>
                </c:pt>
                <c:pt idx="5099">
                  <c:v>0.29641287000000016</c:v>
                </c:pt>
                <c:pt idx="5100">
                  <c:v>0.29647085000000006</c:v>
                </c:pt>
                <c:pt idx="5101">
                  <c:v>0.29652907000000006</c:v>
                </c:pt>
                <c:pt idx="5102">
                  <c:v>0.29658682000000008</c:v>
                </c:pt>
                <c:pt idx="5103">
                  <c:v>0.29670245000000001</c:v>
                </c:pt>
                <c:pt idx="5104">
                  <c:v>0.29676032000000002</c:v>
                </c:pt>
                <c:pt idx="5105">
                  <c:v>0.29681819000000009</c:v>
                </c:pt>
                <c:pt idx="5106">
                  <c:v>0.29687606000000011</c:v>
                </c:pt>
                <c:pt idx="5107">
                  <c:v>0.29693393000000001</c:v>
                </c:pt>
                <c:pt idx="5108">
                  <c:v>0.29699180000000003</c:v>
                </c:pt>
                <c:pt idx="5109">
                  <c:v>0.2970496700000001</c:v>
                </c:pt>
                <c:pt idx="5110">
                  <c:v>0.29710754</c:v>
                </c:pt>
                <c:pt idx="5111">
                  <c:v>0.29716553000000001</c:v>
                </c:pt>
                <c:pt idx="5112">
                  <c:v>0.29722305000000004</c:v>
                </c:pt>
                <c:pt idx="5113">
                  <c:v>0.29728080000000007</c:v>
                </c:pt>
                <c:pt idx="5114">
                  <c:v>0.29733879000000007</c:v>
                </c:pt>
                <c:pt idx="5115">
                  <c:v>0.29739666000000003</c:v>
                </c:pt>
                <c:pt idx="5116">
                  <c:v>0.2974546500000001</c:v>
                </c:pt>
                <c:pt idx="5117">
                  <c:v>0.29751252000000006</c:v>
                </c:pt>
                <c:pt idx="5118">
                  <c:v>0.29757039000000007</c:v>
                </c:pt>
                <c:pt idx="5119">
                  <c:v>0.29762837000000009</c:v>
                </c:pt>
                <c:pt idx="5120">
                  <c:v>0.2976862400000001</c:v>
                </c:pt>
                <c:pt idx="5121">
                  <c:v>0.29774377000000002</c:v>
                </c:pt>
                <c:pt idx="5122">
                  <c:v>0.29780164000000003</c:v>
                </c:pt>
                <c:pt idx="5123">
                  <c:v>0.29785951000000011</c:v>
                </c:pt>
                <c:pt idx="5124">
                  <c:v>0.29791738000000006</c:v>
                </c:pt>
                <c:pt idx="5125">
                  <c:v>0.29797525000000002</c:v>
                </c:pt>
                <c:pt idx="5126">
                  <c:v>0.29803323999999998</c:v>
                </c:pt>
                <c:pt idx="5127">
                  <c:v>0.29809111000000005</c:v>
                </c:pt>
                <c:pt idx="5128">
                  <c:v>0.29814898000000006</c:v>
                </c:pt>
                <c:pt idx="5129">
                  <c:v>0.29820708000000001</c:v>
                </c:pt>
                <c:pt idx="5130">
                  <c:v>0.29826495000000003</c:v>
                </c:pt>
                <c:pt idx="5131">
                  <c:v>0.29838069000000011</c:v>
                </c:pt>
                <c:pt idx="5132">
                  <c:v>0.29843856000000007</c:v>
                </c:pt>
                <c:pt idx="5133">
                  <c:v>0.29849643000000003</c:v>
                </c:pt>
                <c:pt idx="5134">
                  <c:v>0.29855430000000011</c:v>
                </c:pt>
                <c:pt idx="5135">
                  <c:v>0.29861229000000006</c:v>
                </c:pt>
                <c:pt idx="5136">
                  <c:v>0.29867016000000007</c:v>
                </c:pt>
                <c:pt idx="5137">
                  <c:v>0.29872803000000003</c:v>
                </c:pt>
                <c:pt idx="5138">
                  <c:v>0.29878555000000001</c:v>
                </c:pt>
                <c:pt idx="5139">
                  <c:v>0.29884342000000008</c:v>
                </c:pt>
                <c:pt idx="5140">
                  <c:v>0.2989012900000001</c:v>
                </c:pt>
                <c:pt idx="5141">
                  <c:v>0.2989592800000001</c:v>
                </c:pt>
                <c:pt idx="5142">
                  <c:v>0.29901715000000001</c:v>
                </c:pt>
                <c:pt idx="5143">
                  <c:v>0.29907502000000002</c:v>
                </c:pt>
                <c:pt idx="5144">
                  <c:v>0.29913289000000004</c:v>
                </c:pt>
                <c:pt idx="5145">
                  <c:v>0.29919076000000006</c:v>
                </c:pt>
                <c:pt idx="5146">
                  <c:v>0.29924828000000003</c:v>
                </c:pt>
                <c:pt idx="5147">
                  <c:v>0.2993061500000001</c:v>
                </c:pt>
                <c:pt idx="5148">
                  <c:v>0.29936460000000009</c:v>
                </c:pt>
                <c:pt idx="5149">
                  <c:v>0.29942247000000011</c:v>
                </c:pt>
                <c:pt idx="5150">
                  <c:v>0.29947976000000004</c:v>
                </c:pt>
                <c:pt idx="5151">
                  <c:v>0.29953775000000005</c:v>
                </c:pt>
                <c:pt idx="5152">
                  <c:v>0.29959562000000001</c:v>
                </c:pt>
                <c:pt idx="5153">
                  <c:v>0.29965361000000001</c:v>
                </c:pt>
                <c:pt idx="5154">
                  <c:v>0.29971159000000008</c:v>
                </c:pt>
                <c:pt idx="5155">
                  <c:v>0.29976946000000004</c:v>
                </c:pt>
                <c:pt idx="5156">
                  <c:v>0.29982733000000006</c:v>
                </c:pt>
                <c:pt idx="5157">
                  <c:v>0.29988532000000007</c:v>
                </c:pt>
                <c:pt idx="5158">
                  <c:v>0.29994307000000003</c:v>
                </c:pt>
                <c:pt idx="5159">
                  <c:v>0.30000106000000004</c:v>
                </c:pt>
                <c:pt idx="5160">
                  <c:v>0.30005893000000006</c:v>
                </c:pt>
                <c:pt idx="5161">
                  <c:v>0.30011680000000007</c:v>
                </c:pt>
                <c:pt idx="5162">
                  <c:v>0.30017467000000009</c:v>
                </c:pt>
                <c:pt idx="5163">
                  <c:v>0.30023208000000001</c:v>
                </c:pt>
                <c:pt idx="5164">
                  <c:v>0.30029006000000008</c:v>
                </c:pt>
                <c:pt idx="5165">
                  <c:v>0.3003478200000001</c:v>
                </c:pt>
                <c:pt idx="5166">
                  <c:v>0.30040580000000006</c:v>
                </c:pt>
                <c:pt idx="5167">
                  <c:v>0.30046379000000006</c:v>
                </c:pt>
                <c:pt idx="5168">
                  <c:v>0.30052166000000008</c:v>
                </c:pt>
                <c:pt idx="5169">
                  <c:v>0.30057965000000003</c:v>
                </c:pt>
                <c:pt idx="5170">
                  <c:v>0.30063752000000005</c:v>
                </c:pt>
                <c:pt idx="5171">
                  <c:v>0.30069539000000001</c:v>
                </c:pt>
                <c:pt idx="5172">
                  <c:v>0.30075326000000002</c:v>
                </c:pt>
                <c:pt idx="5173">
                  <c:v>0.30081124000000004</c:v>
                </c:pt>
                <c:pt idx="5174">
                  <c:v>0.3008691200000001</c:v>
                </c:pt>
                <c:pt idx="5175">
                  <c:v>0.30092675000000008</c:v>
                </c:pt>
                <c:pt idx="5176">
                  <c:v>0.30098451000000009</c:v>
                </c:pt>
                <c:pt idx="5177">
                  <c:v>0.30104273000000004</c:v>
                </c:pt>
                <c:pt idx="5178">
                  <c:v>0.30110060000000005</c:v>
                </c:pt>
                <c:pt idx="5179">
                  <c:v>0.30115847000000007</c:v>
                </c:pt>
                <c:pt idx="5180">
                  <c:v>0.30121634000000008</c:v>
                </c:pt>
                <c:pt idx="5181">
                  <c:v>0.30127386000000006</c:v>
                </c:pt>
                <c:pt idx="5182">
                  <c:v>0.30133173000000002</c:v>
                </c:pt>
                <c:pt idx="5183">
                  <c:v>0.30138960000000009</c:v>
                </c:pt>
                <c:pt idx="5184">
                  <c:v>0.3014477000000001</c:v>
                </c:pt>
                <c:pt idx="5185">
                  <c:v>0.30150557000000006</c:v>
                </c:pt>
                <c:pt idx="5186">
                  <c:v>0.30156344000000002</c:v>
                </c:pt>
                <c:pt idx="5187">
                  <c:v>0.30162143000000002</c:v>
                </c:pt>
                <c:pt idx="5188">
                  <c:v>0.30167930000000004</c:v>
                </c:pt>
                <c:pt idx="5189">
                  <c:v>0.30173704999999995</c:v>
                </c:pt>
                <c:pt idx="5190">
                  <c:v>0.30179503999999996</c:v>
                </c:pt>
                <c:pt idx="5191">
                  <c:v>0.30185280000000009</c:v>
                </c:pt>
                <c:pt idx="5192">
                  <c:v>0.30191032000000007</c:v>
                </c:pt>
                <c:pt idx="5193">
                  <c:v>0.30196819000000014</c:v>
                </c:pt>
                <c:pt idx="5194">
                  <c:v>0.3020260600000001</c:v>
                </c:pt>
                <c:pt idx="5195">
                  <c:v>0.30208393000000006</c:v>
                </c:pt>
                <c:pt idx="5196">
                  <c:v>0.30214180000000002</c:v>
                </c:pt>
                <c:pt idx="5197">
                  <c:v>0.30219979000000002</c:v>
                </c:pt>
                <c:pt idx="5198">
                  <c:v>0.30225765999999998</c:v>
                </c:pt>
                <c:pt idx="5199">
                  <c:v>0.30231564000000005</c:v>
                </c:pt>
                <c:pt idx="5200">
                  <c:v>0.30237351000000007</c:v>
                </c:pt>
                <c:pt idx="5201">
                  <c:v>0.30243138000000008</c:v>
                </c:pt>
                <c:pt idx="5202">
                  <c:v>0.30248949000000014</c:v>
                </c:pt>
                <c:pt idx="5203">
                  <c:v>0.30254736000000004</c:v>
                </c:pt>
                <c:pt idx="5204">
                  <c:v>0.30260523</c:v>
                </c:pt>
                <c:pt idx="5205">
                  <c:v>0.30266310000000002</c:v>
                </c:pt>
                <c:pt idx="5206">
                  <c:v>0.30272097000000009</c:v>
                </c:pt>
                <c:pt idx="5207">
                  <c:v>0.30277826000000008</c:v>
                </c:pt>
                <c:pt idx="5208">
                  <c:v>0.30283613000000004</c:v>
                </c:pt>
                <c:pt idx="5209">
                  <c:v>0.30289400000000005</c:v>
                </c:pt>
                <c:pt idx="5210">
                  <c:v>0.30295210000000006</c:v>
                </c:pt>
                <c:pt idx="5211">
                  <c:v>0.30300997000000007</c:v>
                </c:pt>
                <c:pt idx="5212">
                  <c:v>0.30306784000000003</c:v>
                </c:pt>
                <c:pt idx="5213">
                  <c:v>0.3031258300000001</c:v>
                </c:pt>
                <c:pt idx="5214">
                  <c:v>0.3031839300000001</c:v>
                </c:pt>
                <c:pt idx="5215">
                  <c:v>0.30324121999999998</c:v>
                </c:pt>
                <c:pt idx="5216">
                  <c:v>0.30329909000000005</c:v>
                </c:pt>
                <c:pt idx="5217">
                  <c:v>0.30335696000000012</c:v>
                </c:pt>
                <c:pt idx="5218">
                  <c:v>0.30341483000000008</c:v>
                </c:pt>
                <c:pt idx="5219">
                  <c:v>0.3034727000000001</c:v>
                </c:pt>
                <c:pt idx="5220">
                  <c:v>0.30353092000000004</c:v>
                </c:pt>
                <c:pt idx="5221">
                  <c:v>0.30358879000000011</c:v>
                </c:pt>
                <c:pt idx="5222">
                  <c:v>0.30364666000000007</c:v>
                </c:pt>
                <c:pt idx="5223">
                  <c:v>0.30370453000000003</c:v>
                </c:pt>
                <c:pt idx="5224">
                  <c:v>0.30376252000000004</c:v>
                </c:pt>
                <c:pt idx="5225">
                  <c:v>0.30382039000000011</c:v>
                </c:pt>
                <c:pt idx="5226">
                  <c:v>0.30387826000000012</c:v>
                </c:pt>
                <c:pt idx="5227">
                  <c:v>0.3039357800000001</c:v>
                </c:pt>
                <c:pt idx="5228">
                  <c:v>0.30399365</c:v>
                </c:pt>
                <c:pt idx="5229">
                  <c:v>0.30405152000000002</c:v>
                </c:pt>
                <c:pt idx="5230">
                  <c:v>0.30410939000000003</c:v>
                </c:pt>
                <c:pt idx="5231">
                  <c:v>0.30416726000000005</c:v>
                </c:pt>
                <c:pt idx="5232">
                  <c:v>0.30422525</c:v>
                </c:pt>
                <c:pt idx="5233">
                  <c:v>0.30428312000000002</c:v>
                </c:pt>
                <c:pt idx="5234">
                  <c:v>0.30434111000000008</c:v>
                </c:pt>
                <c:pt idx="5235">
                  <c:v>0.30439898000000015</c:v>
                </c:pt>
                <c:pt idx="5236">
                  <c:v>0.30445696000000011</c:v>
                </c:pt>
                <c:pt idx="5237">
                  <c:v>0.30451460000000008</c:v>
                </c:pt>
                <c:pt idx="5238">
                  <c:v>0.3045723600000001</c:v>
                </c:pt>
                <c:pt idx="5239">
                  <c:v>0.30463034</c:v>
                </c:pt>
                <c:pt idx="5240">
                  <c:v>0.30468821000000007</c:v>
                </c:pt>
                <c:pt idx="5241">
                  <c:v>0.30474608000000003</c:v>
                </c:pt>
                <c:pt idx="5242">
                  <c:v>0.3048039500000001</c:v>
                </c:pt>
                <c:pt idx="5243">
                  <c:v>0.30486182000000006</c:v>
                </c:pt>
                <c:pt idx="5244">
                  <c:v>0.30491993000000006</c:v>
                </c:pt>
                <c:pt idx="5245">
                  <c:v>0.30497780000000008</c:v>
                </c:pt>
                <c:pt idx="5246">
                  <c:v>0.30503567000000004</c:v>
                </c:pt>
                <c:pt idx="5247">
                  <c:v>0.30509354</c:v>
                </c:pt>
                <c:pt idx="5248">
                  <c:v>0.30515141000000001</c:v>
                </c:pt>
                <c:pt idx="5249">
                  <c:v>0.30520881000000005</c:v>
                </c:pt>
                <c:pt idx="5250">
                  <c:v>0.30526668000000007</c:v>
                </c:pt>
                <c:pt idx="5251">
                  <c:v>0.30532455000000008</c:v>
                </c:pt>
                <c:pt idx="5252">
                  <c:v>0.30538231000000016</c:v>
                </c:pt>
                <c:pt idx="5253">
                  <c:v>0.30544041000000005</c:v>
                </c:pt>
                <c:pt idx="5254">
                  <c:v>0.30549828000000007</c:v>
                </c:pt>
                <c:pt idx="5255">
                  <c:v>0.30555615000000008</c:v>
                </c:pt>
                <c:pt idx="5256">
                  <c:v>0.3056140200000001</c:v>
                </c:pt>
                <c:pt idx="5257">
                  <c:v>0.30567201000000011</c:v>
                </c:pt>
                <c:pt idx="5258">
                  <c:v>0.30572988000000006</c:v>
                </c:pt>
                <c:pt idx="5259">
                  <c:v>0.30578775000000002</c:v>
                </c:pt>
                <c:pt idx="5260">
                  <c:v>0.30584562000000004</c:v>
                </c:pt>
                <c:pt idx="5261">
                  <c:v>0.30590349000000006</c:v>
                </c:pt>
                <c:pt idx="5262">
                  <c:v>0.30596148000000006</c:v>
                </c:pt>
                <c:pt idx="5263">
                  <c:v>0.30601935000000002</c:v>
                </c:pt>
                <c:pt idx="5264">
                  <c:v>0.30607722000000004</c:v>
                </c:pt>
                <c:pt idx="5265">
                  <c:v>0.30613509</c:v>
                </c:pt>
                <c:pt idx="5266">
                  <c:v>0.30619296000000007</c:v>
                </c:pt>
                <c:pt idx="5267">
                  <c:v>0.30625094000000008</c:v>
                </c:pt>
                <c:pt idx="5268">
                  <c:v>0.30630881000000015</c:v>
                </c:pt>
                <c:pt idx="5269">
                  <c:v>0.30636668000000011</c:v>
                </c:pt>
                <c:pt idx="5270">
                  <c:v>0.3064239800000001</c:v>
                </c:pt>
                <c:pt idx="5271">
                  <c:v>0.30648196000000011</c:v>
                </c:pt>
                <c:pt idx="5272">
                  <c:v>0.30653983000000001</c:v>
                </c:pt>
                <c:pt idx="5273">
                  <c:v>0.30659770000000003</c:v>
                </c:pt>
                <c:pt idx="5274">
                  <c:v>0.3066555700000001</c:v>
                </c:pt>
                <c:pt idx="5275">
                  <c:v>0.30671344</c:v>
                </c:pt>
                <c:pt idx="5276">
                  <c:v>0.30677131000000002</c:v>
                </c:pt>
                <c:pt idx="5277">
                  <c:v>0.30682953000000007</c:v>
                </c:pt>
                <c:pt idx="5278">
                  <c:v>0.30688694000000011</c:v>
                </c:pt>
                <c:pt idx="5279">
                  <c:v>0.30694539000000004</c:v>
                </c:pt>
                <c:pt idx="5280">
                  <c:v>0.30700280000000008</c:v>
                </c:pt>
                <c:pt idx="5281">
                  <c:v>0.3070605500000001</c:v>
                </c:pt>
                <c:pt idx="5282">
                  <c:v>0.30711888000000009</c:v>
                </c:pt>
                <c:pt idx="5283">
                  <c:v>0.30717652000000006</c:v>
                </c:pt>
                <c:pt idx="5284">
                  <c:v>0.30723439000000002</c:v>
                </c:pt>
                <c:pt idx="5285">
                  <c:v>0.30729225999999998</c:v>
                </c:pt>
                <c:pt idx="5286">
                  <c:v>0.3073502500000001</c:v>
                </c:pt>
                <c:pt idx="5287">
                  <c:v>0.30740824000000005</c:v>
                </c:pt>
                <c:pt idx="5288">
                  <c:v>0.30746611000000007</c:v>
                </c:pt>
                <c:pt idx="5289">
                  <c:v>0.30752398000000009</c:v>
                </c:pt>
                <c:pt idx="5290">
                  <c:v>0.30758138000000007</c:v>
                </c:pt>
                <c:pt idx="5291">
                  <c:v>0.30763924999999998</c:v>
                </c:pt>
                <c:pt idx="5292">
                  <c:v>0.30769723999999998</c:v>
                </c:pt>
                <c:pt idx="5293">
                  <c:v>0.30775511</c:v>
                </c:pt>
                <c:pt idx="5294">
                  <c:v>0.30781298000000012</c:v>
                </c:pt>
                <c:pt idx="5295">
                  <c:v>0.30787097000000013</c:v>
                </c:pt>
                <c:pt idx="5296">
                  <c:v>0.30792895000000009</c:v>
                </c:pt>
                <c:pt idx="5297">
                  <c:v>0.30798682000000016</c:v>
                </c:pt>
                <c:pt idx="5298">
                  <c:v>0.30804481000000006</c:v>
                </c:pt>
                <c:pt idx="5299">
                  <c:v>0.30810268000000007</c:v>
                </c:pt>
                <c:pt idx="5300">
                  <c:v>0.30816055000000003</c:v>
                </c:pt>
                <c:pt idx="5301">
                  <c:v>0.30821796000000007</c:v>
                </c:pt>
                <c:pt idx="5302">
                  <c:v>0.30827583000000003</c:v>
                </c:pt>
                <c:pt idx="5303">
                  <c:v>0.3083337000000001</c:v>
                </c:pt>
                <c:pt idx="5304">
                  <c:v>0.30839168000000006</c:v>
                </c:pt>
                <c:pt idx="5305">
                  <c:v>0.30844955000000002</c:v>
                </c:pt>
                <c:pt idx="5306">
                  <c:v>0.30850743000000008</c:v>
                </c:pt>
                <c:pt idx="5307">
                  <c:v>0.3085653000000001</c:v>
                </c:pt>
                <c:pt idx="5308">
                  <c:v>0.30862328000000006</c:v>
                </c:pt>
                <c:pt idx="5309">
                  <c:v>0.30868115000000002</c:v>
                </c:pt>
                <c:pt idx="5310">
                  <c:v>0.30873913999999997</c:v>
                </c:pt>
                <c:pt idx="5311">
                  <c:v>0.30879700999999998</c:v>
                </c:pt>
                <c:pt idx="5312">
                  <c:v>0.30885488000000011</c:v>
                </c:pt>
                <c:pt idx="5313">
                  <c:v>0.30891275000000007</c:v>
                </c:pt>
                <c:pt idx="5314">
                  <c:v>0.30897074000000008</c:v>
                </c:pt>
                <c:pt idx="5315">
                  <c:v>0.30902849000000016</c:v>
                </c:pt>
                <c:pt idx="5316">
                  <c:v>0.30908601000000008</c:v>
                </c:pt>
                <c:pt idx="5317">
                  <c:v>0.30914388000000004</c:v>
                </c:pt>
                <c:pt idx="5318">
                  <c:v>0.30920175</c:v>
                </c:pt>
                <c:pt idx="5319">
                  <c:v>0.30925974000000001</c:v>
                </c:pt>
                <c:pt idx="5320">
                  <c:v>0.30931761000000008</c:v>
                </c:pt>
                <c:pt idx="5321">
                  <c:v>0.30937548000000009</c:v>
                </c:pt>
                <c:pt idx="5322">
                  <c:v>0.3094335800000001</c:v>
                </c:pt>
                <c:pt idx="5323">
                  <c:v>0.30949134</c:v>
                </c:pt>
                <c:pt idx="5324">
                  <c:v>0.30954932000000002</c:v>
                </c:pt>
                <c:pt idx="5325">
                  <c:v>0.30960731000000002</c:v>
                </c:pt>
                <c:pt idx="5326">
                  <c:v>0.30966483000000006</c:v>
                </c:pt>
                <c:pt idx="5327">
                  <c:v>0.30972293000000006</c:v>
                </c:pt>
                <c:pt idx="5328">
                  <c:v>0.30978057000000009</c:v>
                </c:pt>
                <c:pt idx="5329">
                  <c:v>0.3098384400000001</c:v>
                </c:pt>
                <c:pt idx="5330">
                  <c:v>0.30989631000000006</c:v>
                </c:pt>
                <c:pt idx="5331">
                  <c:v>0.30995418000000008</c:v>
                </c:pt>
                <c:pt idx="5332">
                  <c:v>0.31001205000000004</c:v>
                </c:pt>
                <c:pt idx="5333">
                  <c:v>0.31006981000000006</c:v>
                </c:pt>
                <c:pt idx="5334">
                  <c:v>0.31012768000000007</c:v>
                </c:pt>
                <c:pt idx="5335">
                  <c:v>0.31018555000000003</c:v>
                </c:pt>
                <c:pt idx="5336">
                  <c:v>0.31024342000000005</c:v>
                </c:pt>
                <c:pt idx="5337">
                  <c:v>0.31030141000000006</c:v>
                </c:pt>
                <c:pt idx="5338">
                  <c:v>0.31035939000000007</c:v>
                </c:pt>
                <c:pt idx="5339">
                  <c:v>0.31041726000000003</c:v>
                </c:pt>
                <c:pt idx="5340">
                  <c:v>0.3104751300000001</c:v>
                </c:pt>
                <c:pt idx="5341">
                  <c:v>0.31053312</c:v>
                </c:pt>
                <c:pt idx="5342">
                  <c:v>0.31059099000000007</c:v>
                </c:pt>
                <c:pt idx="5343">
                  <c:v>0.3106485100000001</c:v>
                </c:pt>
                <c:pt idx="5344">
                  <c:v>0.31070638000000006</c:v>
                </c:pt>
                <c:pt idx="5345">
                  <c:v>0.31076425000000002</c:v>
                </c:pt>
                <c:pt idx="5346">
                  <c:v>0.31082224000000014</c:v>
                </c:pt>
                <c:pt idx="5347">
                  <c:v>0.31088011000000015</c:v>
                </c:pt>
                <c:pt idx="5348">
                  <c:v>0.31093787000000006</c:v>
                </c:pt>
                <c:pt idx="5349">
                  <c:v>0.31099585000000002</c:v>
                </c:pt>
                <c:pt idx="5350">
                  <c:v>0.31105372000000003</c:v>
                </c:pt>
                <c:pt idx="5351">
                  <c:v>0.3111117100000001</c:v>
                </c:pt>
                <c:pt idx="5352">
                  <c:v>0.31116969000000005</c:v>
                </c:pt>
                <c:pt idx="5353">
                  <c:v>0.31122756000000007</c:v>
                </c:pt>
                <c:pt idx="5354">
                  <c:v>0.31128543000000003</c:v>
                </c:pt>
                <c:pt idx="5355">
                  <c:v>0.3113433000000001</c:v>
                </c:pt>
                <c:pt idx="5356">
                  <c:v>0.31140129000000005</c:v>
                </c:pt>
                <c:pt idx="5357">
                  <c:v>0.31145905000000002</c:v>
                </c:pt>
                <c:pt idx="5358">
                  <c:v>0.31151645000000006</c:v>
                </c:pt>
                <c:pt idx="5359">
                  <c:v>0.31157432000000007</c:v>
                </c:pt>
                <c:pt idx="5360">
                  <c:v>0.31163219000000003</c:v>
                </c:pt>
                <c:pt idx="5361">
                  <c:v>0.31169030000000003</c:v>
                </c:pt>
                <c:pt idx="5362">
                  <c:v>0.3117481700000001</c:v>
                </c:pt>
                <c:pt idx="5363">
                  <c:v>0.31180604000000006</c:v>
                </c:pt>
                <c:pt idx="5364">
                  <c:v>0.31186391000000008</c:v>
                </c:pt>
                <c:pt idx="5365">
                  <c:v>0.31192178000000009</c:v>
                </c:pt>
                <c:pt idx="5366">
                  <c:v>0.31197965000000005</c:v>
                </c:pt>
                <c:pt idx="5367">
                  <c:v>0.31203752000000001</c:v>
                </c:pt>
                <c:pt idx="5368">
                  <c:v>0.31209562000000002</c:v>
                </c:pt>
                <c:pt idx="5369">
                  <c:v>0.31215303</c:v>
                </c:pt>
                <c:pt idx="5370">
                  <c:v>0.31221090000000007</c:v>
                </c:pt>
                <c:pt idx="5371">
                  <c:v>0.31226877000000008</c:v>
                </c:pt>
                <c:pt idx="5372">
                  <c:v>0.31232664000000016</c:v>
                </c:pt>
                <c:pt idx="5373">
                  <c:v>0.31238451000000012</c:v>
                </c:pt>
                <c:pt idx="5374">
                  <c:v>0.31244238000000008</c:v>
                </c:pt>
                <c:pt idx="5375">
                  <c:v>0.31250025000000003</c:v>
                </c:pt>
                <c:pt idx="5376">
                  <c:v>0.31255812000000011</c:v>
                </c:pt>
                <c:pt idx="5377">
                  <c:v>0.31261599000000007</c:v>
                </c:pt>
                <c:pt idx="5378">
                  <c:v>0.31267386000000014</c:v>
                </c:pt>
                <c:pt idx="5379">
                  <c:v>0.31273208000000002</c:v>
                </c:pt>
                <c:pt idx="5380">
                  <c:v>0.31278995000000004</c:v>
                </c:pt>
                <c:pt idx="5381">
                  <c:v>0.31284736000000007</c:v>
                </c:pt>
                <c:pt idx="5382">
                  <c:v>0.31290534000000003</c:v>
                </c:pt>
                <c:pt idx="5383">
                  <c:v>0.3129632100000001</c:v>
                </c:pt>
                <c:pt idx="5384">
                  <c:v>0.31302108000000006</c:v>
                </c:pt>
                <c:pt idx="5385">
                  <c:v>0.31307895000000008</c:v>
                </c:pt>
                <c:pt idx="5386">
                  <c:v>0.31313682000000004</c:v>
                </c:pt>
                <c:pt idx="5387">
                  <c:v>0.3131948100000001</c:v>
                </c:pt>
                <c:pt idx="5388">
                  <c:v>0.31325268000000006</c:v>
                </c:pt>
                <c:pt idx="5389">
                  <c:v>0.31331055000000008</c:v>
                </c:pt>
                <c:pt idx="5390">
                  <c:v>0.31336865000000014</c:v>
                </c:pt>
                <c:pt idx="5391">
                  <c:v>0.31342652000000015</c:v>
                </c:pt>
                <c:pt idx="5392">
                  <c:v>0.31348405000000007</c:v>
                </c:pt>
                <c:pt idx="5393">
                  <c:v>0.31354192000000003</c:v>
                </c:pt>
                <c:pt idx="5394">
                  <c:v>0.3135999000000001</c:v>
                </c:pt>
                <c:pt idx="5395">
                  <c:v>0.31365777000000006</c:v>
                </c:pt>
                <c:pt idx="5396">
                  <c:v>0.31371587000000006</c:v>
                </c:pt>
                <c:pt idx="5397">
                  <c:v>0.3137732800000001</c:v>
                </c:pt>
                <c:pt idx="5398">
                  <c:v>0.31383127000000005</c:v>
                </c:pt>
                <c:pt idx="5399">
                  <c:v>0.31388914000000007</c:v>
                </c:pt>
                <c:pt idx="5400">
                  <c:v>0.31394689000000009</c:v>
                </c:pt>
                <c:pt idx="5401">
                  <c:v>0.31400488000000015</c:v>
                </c:pt>
                <c:pt idx="5402">
                  <c:v>0.31406287000000016</c:v>
                </c:pt>
                <c:pt idx="5403">
                  <c:v>0.31412085000000006</c:v>
                </c:pt>
                <c:pt idx="5404">
                  <c:v>0.31417872000000008</c:v>
                </c:pt>
                <c:pt idx="5405">
                  <c:v>0.31423671000000003</c:v>
                </c:pt>
                <c:pt idx="5406">
                  <c:v>0.3142945800000001</c:v>
                </c:pt>
                <c:pt idx="5407">
                  <c:v>0.31435245000000006</c:v>
                </c:pt>
                <c:pt idx="5408">
                  <c:v>0.31441032000000008</c:v>
                </c:pt>
                <c:pt idx="5409">
                  <c:v>0.31446830000000009</c:v>
                </c:pt>
                <c:pt idx="5410">
                  <c:v>0.31452618000000016</c:v>
                </c:pt>
                <c:pt idx="5411">
                  <c:v>0.31458358000000008</c:v>
                </c:pt>
                <c:pt idx="5412">
                  <c:v>0.31464145000000004</c:v>
                </c:pt>
                <c:pt idx="5413">
                  <c:v>0.31469932</c:v>
                </c:pt>
                <c:pt idx="5414">
                  <c:v>0.31475719000000002</c:v>
                </c:pt>
                <c:pt idx="5415">
                  <c:v>0.31481506000000004</c:v>
                </c:pt>
                <c:pt idx="5416">
                  <c:v>0.31487317000000009</c:v>
                </c:pt>
                <c:pt idx="5417">
                  <c:v>0.31493115000000005</c:v>
                </c:pt>
                <c:pt idx="5418">
                  <c:v>0.31498902000000006</c:v>
                </c:pt>
                <c:pt idx="5419">
                  <c:v>0.31504689000000008</c:v>
                </c:pt>
                <c:pt idx="5420">
                  <c:v>0.31510476000000004</c:v>
                </c:pt>
                <c:pt idx="5421">
                  <c:v>0.3151627500000001</c:v>
                </c:pt>
                <c:pt idx="5422">
                  <c:v>0.31522062000000006</c:v>
                </c:pt>
                <c:pt idx="5423">
                  <c:v>0.31527849000000008</c:v>
                </c:pt>
                <c:pt idx="5424">
                  <c:v>0.31533636000000004</c:v>
                </c:pt>
                <c:pt idx="5425">
                  <c:v>0.31539423000000005</c:v>
                </c:pt>
                <c:pt idx="5426">
                  <c:v>0.3154515200000001</c:v>
                </c:pt>
                <c:pt idx="5427">
                  <c:v>0.31550939000000006</c:v>
                </c:pt>
                <c:pt idx="5428">
                  <c:v>0.31556726000000007</c:v>
                </c:pt>
                <c:pt idx="5429">
                  <c:v>0.31562513000000003</c:v>
                </c:pt>
                <c:pt idx="5430">
                  <c:v>0.31568324000000003</c:v>
                </c:pt>
                <c:pt idx="5431">
                  <c:v>0.31574122000000004</c:v>
                </c:pt>
                <c:pt idx="5432">
                  <c:v>0.31579921</c:v>
                </c:pt>
                <c:pt idx="5433">
                  <c:v>0.31585708000000007</c:v>
                </c:pt>
                <c:pt idx="5434">
                  <c:v>0.31591495000000014</c:v>
                </c:pt>
                <c:pt idx="5435">
                  <c:v>0.31597282000000015</c:v>
                </c:pt>
                <c:pt idx="5436">
                  <c:v>0.31603023000000002</c:v>
                </c:pt>
                <c:pt idx="5437">
                  <c:v>0.31608798000000016</c:v>
                </c:pt>
                <c:pt idx="5438">
                  <c:v>0.31614608000000005</c:v>
                </c:pt>
                <c:pt idx="5439">
                  <c:v>0.31620407000000006</c:v>
                </c:pt>
                <c:pt idx="5440">
                  <c:v>0.31626194000000002</c:v>
                </c:pt>
                <c:pt idx="5441">
                  <c:v>0.31631969000000015</c:v>
                </c:pt>
                <c:pt idx="5442">
                  <c:v>0.31637780000000015</c:v>
                </c:pt>
                <c:pt idx="5443">
                  <c:v>0.31643555000000001</c:v>
                </c:pt>
                <c:pt idx="5444">
                  <c:v>0.31649342000000008</c:v>
                </c:pt>
                <c:pt idx="5445">
                  <c:v>0.31655094000000006</c:v>
                </c:pt>
                <c:pt idx="5446">
                  <c:v>0.31660893000000007</c:v>
                </c:pt>
                <c:pt idx="5447">
                  <c:v>0.31666692000000007</c:v>
                </c:pt>
                <c:pt idx="5448">
                  <c:v>0.31672479000000009</c:v>
                </c:pt>
                <c:pt idx="5449">
                  <c:v>0.3167826600000001</c:v>
                </c:pt>
                <c:pt idx="5450">
                  <c:v>0.31684053000000006</c:v>
                </c:pt>
                <c:pt idx="5451">
                  <c:v>0.31689851000000008</c:v>
                </c:pt>
                <c:pt idx="5452">
                  <c:v>0.31695638000000009</c:v>
                </c:pt>
                <c:pt idx="5453">
                  <c:v>0.31701437000000016</c:v>
                </c:pt>
                <c:pt idx="5454">
                  <c:v>0.31707224000000006</c:v>
                </c:pt>
                <c:pt idx="5455">
                  <c:v>0.31713011000000002</c:v>
                </c:pt>
                <c:pt idx="5456">
                  <c:v>0.31718798000000009</c:v>
                </c:pt>
                <c:pt idx="5457">
                  <c:v>0.31724585</c:v>
                </c:pt>
                <c:pt idx="5458">
                  <c:v>0.31730384000000006</c:v>
                </c:pt>
                <c:pt idx="5459">
                  <c:v>0.31736148000000008</c:v>
                </c:pt>
                <c:pt idx="5460">
                  <c:v>0.31741923000000005</c:v>
                </c:pt>
                <c:pt idx="5461">
                  <c:v>0.31747722000000006</c:v>
                </c:pt>
                <c:pt idx="5462">
                  <c:v>0.31753509000000002</c:v>
                </c:pt>
                <c:pt idx="5463">
                  <c:v>0.3175927300000001</c:v>
                </c:pt>
                <c:pt idx="5464">
                  <c:v>0.31765060000000006</c:v>
                </c:pt>
                <c:pt idx="5465">
                  <c:v>0.31770847000000008</c:v>
                </c:pt>
                <c:pt idx="5466">
                  <c:v>0.31776634000000004</c:v>
                </c:pt>
                <c:pt idx="5467">
                  <c:v>0.31782421000000011</c:v>
                </c:pt>
                <c:pt idx="5468">
                  <c:v>0.31788208000000012</c:v>
                </c:pt>
                <c:pt idx="5469">
                  <c:v>0.31793995000000008</c:v>
                </c:pt>
                <c:pt idx="5470">
                  <c:v>0.3179978200000001</c:v>
                </c:pt>
                <c:pt idx="5471">
                  <c:v>0.3180559200000001</c:v>
                </c:pt>
                <c:pt idx="5472">
                  <c:v>0.31811391000000006</c:v>
                </c:pt>
                <c:pt idx="5473">
                  <c:v>0.31817178000000007</c:v>
                </c:pt>
                <c:pt idx="5474">
                  <c:v>0.31822976000000003</c:v>
                </c:pt>
                <c:pt idx="5475">
                  <c:v>0.3182876300000001</c:v>
                </c:pt>
                <c:pt idx="5476">
                  <c:v>0.31834493000000014</c:v>
                </c:pt>
                <c:pt idx="5477">
                  <c:v>0.31840280000000015</c:v>
                </c:pt>
                <c:pt idx="5478">
                  <c:v>0.31846078000000011</c:v>
                </c:pt>
                <c:pt idx="5479">
                  <c:v>0.31851865000000007</c:v>
                </c:pt>
                <c:pt idx="5480">
                  <c:v>0.31857664000000008</c:v>
                </c:pt>
                <c:pt idx="5481">
                  <c:v>0.31863451000000004</c:v>
                </c:pt>
                <c:pt idx="5482">
                  <c:v>0.31869249000000011</c:v>
                </c:pt>
                <c:pt idx="5483">
                  <c:v>0.31875037000000006</c:v>
                </c:pt>
                <c:pt idx="5484">
                  <c:v>0.31880835000000007</c:v>
                </c:pt>
                <c:pt idx="5485">
                  <c:v>0.31886587000000011</c:v>
                </c:pt>
                <c:pt idx="5486">
                  <c:v>0.31892386000000011</c:v>
                </c:pt>
                <c:pt idx="5487">
                  <c:v>0.31898173000000007</c:v>
                </c:pt>
                <c:pt idx="5488">
                  <c:v>0.31903972000000008</c:v>
                </c:pt>
                <c:pt idx="5489">
                  <c:v>0.31909770000000004</c:v>
                </c:pt>
                <c:pt idx="5490">
                  <c:v>0.31915557000000006</c:v>
                </c:pt>
                <c:pt idx="5491">
                  <c:v>0.31921344000000001</c:v>
                </c:pt>
                <c:pt idx="5492">
                  <c:v>0.31927131000000003</c:v>
                </c:pt>
                <c:pt idx="5493">
                  <c:v>0.31932918000000016</c:v>
                </c:pt>
                <c:pt idx="5494">
                  <c:v>0.31938705000000006</c:v>
                </c:pt>
                <c:pt idx="5495">
                  <c:v>0.31944493000000007</c:v>
                </c:pt>
                <c:pt idx="5496">
                  <c:v>0.31950233000000006</c:v>
                </c:pt>
                <c:pt idx="5497">
                  <c:v>0.31956043000000006</c:v>
                </c:pt>
                <c:pt idx="5498">
                  <c:v>0.31961842000000007</c:v>
                </c:pt>
                <c:pt idx="5499">
                  <c:v>0.31967629000000009</c:v>
                </c:pt>
                <c:pt idx="5500">
                  <c:v>0.31973416000000004</c:v>
                </c:pt>
                <c:pt idx="5501">
                  <c:v>0.31979203</c:v>
                </c:pt>
                <c:pt idx="5502">
                  <c:v>0.31984990000000008</c:v>
                </c:pt>
                <c:pt idx="5503">
                  <c:v>0.31990777000000009</c:v>
                </c:pt>
                <c:pt idx="5504">
                  <c:v>0.31996564000000005</c:v>
                </c:pt>
                <c:pt idx="5505">
                  <c:v>0.32002351000000007</c:v>
                </c:pt>
                <c:pt idx="5506">
                  <c:v>0.32008104000000004</c:v>
                </c:pt>
                <c:pt idx="5507">
                  <c:v>0.32013891000000005</c:v>
                </c:pt>
                <c:pt idx="5508">
                  <c:v>0.32019678000000007</c:v>
                </c:pt>
                <c:pt idx="5509">
                  <c:v>0.32025465000000003</c:v>
                </c:pt>
                <c:pt idx="5510">
                  <c:v>0.32031263000000015</c:v>
                </c:pt>
                <c:pt idx="5511">
                  <c:v>0.32037050000000011</c:v>
                </c:pt>
                <c:pt idx="5512">
                  <c:v>0.32042849000000012</c:v>
                </c:pt>
                <c:pt idx="5513">
                  <c:v>0.32048636000000019</c:v>
                </c:pt>
                <c:pt idx="5514">
                  <c:v>0.3205442300000001</c:v>
                </c:pt>
                <c:pt idx="5515">
                  <c:v>0.32060210000000006</c:v>
                </c:pt>
                <c:pt idx="5516">
                  <c:v>0.32065997000000007</c:v>
                </c:pt>
                <c:pt idx="5517">
                  <c:v>0.32071807000000008</c:v>
                </c:pt>
                <c:pt idx="5518">
                  <c:v>0.32077594000000004</c:v>
                </c:pt>
                <c:pt idx="5519">
                  <c:v>0.32083335000000002</c:v>
                </c:pt>
                <c:pt idx="5520">
                  <c:v>0.32089122000000003</c:v>
                </c:pt>
                <c:pt idx="5521">
                  <c:v>0.3209490900000001</c:v>
                </c:pt>
                <c:pt idx="5522">
                  <c:v>0.32100696000000012</c:v>
                </c:pt>
                <c:pt idx="5523">
                  <c:v>0.32106506000000007</c:v>
                </c:pt>
                <c:pt idx="5524">
                  <c:v>0.32112293000000008</c:v>
                </c:pt>
                <c:pt idx="5525">
                  <c:v>0.32118080000000016</c:v>
                </c:pt>
                <c:pt idx="5526">
                  <c:v>0.32123879000000005</c:v>
                </c:pt>
                <c:pt idx="5527">
                  <c:v>0.32129666000000007</c:v>
                </c:pt>
                <c:pt idx="5528">
                  <c:v>0.32135453000000014</c:v>
                </c:pt>
                <c:pt idx="5529">
                  <c:v>0.32141240000000015</c:v>
                </c:pt>
                <c:pt idx="5530">
                  <c:v>0.32147027000000011</c:v>
                </c:pt>
                <c:pt idx="5531">
                  <c:v>0.32152780000000009</c:v>
                </c:pt>
                <c:pt idx="5532">
                  <c:v>0.32158578000000015</c:v>
                </c:pt>
                <c:pt idx="5533">
                  <c:v>0.32164365</c:v>
                </c:pt>
                <c:pt idx="5534">
                  <c:v>0.32170152000000002</c:v>
                </c:pt>
                <c:pt idx="5535">
                  <c:v>0.32175939000000003</c:v>
                </c:pt>
                <c:pt idx="5536">
                  <c:v>0.32181715000000005</c:v>
                </c:pt>
                <c:pt idx="5537">
                  <c:v>0.32187537000000016</c:v>
                </c:pt>
                <c:pt idx="5538">
                  <c:v>0.32193324000000001</c:v>
                </c:pt>
                <c:pt idx="5539">
                  <c:v>0.32199111000000002</c:v>
                </c:pt>
                <c:pt idx="5540">
                  <c:v>0.3220489800000001</c:v>
                </c:pt>
                <c:pt idx="5541">
                  <c:v>0.32210650000000007</c:v>
                </c:pt>
                <c:pt idx="5542">
                  <c:v>0.32216437000000009</c:v>
                </c:pt>
                <c:pt idx="5543">
                  <c:v>0.3222222400000001</c:v>
                </c:pt>
                <c:pt idx="5544">
                  <c:v>0.32228011000000006</c:v>
                </c:pt>
                <c:pt idx="5545">
                  <c:v>0.32233810000000007</c:v>
                </c:pt>
                <c:pt idx="5546">
                  <c:v>0.32239597000000009</c:v>
                </c:pt>
                <c:pt idx="5547">
                  <c:v>0.3224538400000001</c:v>
                </c:pt>
                <c:pt idx="5548">
                  <c:v>0.32251148000000007</c:v>
                </c:pt>
                <c:pt idx="5549">
                  <c:v>0.32256946000000003</c:v>
                </c:pt>
                <c:pt idx="5550">
                  <c:v>0.3226273300000001</c:v>
                </c:pt>
                <c:pt idx="5551">
                  <c:v>0.32268520000000006</c:v>
                </c:pt>
                <c:pt idx="5552">
                  <c:v>0.32274330000000001</c:v>
                </c:pt>
                <c:pt idx="5553">
                  <c:v>0.32280118000000008</c:v>
                </c:pt>
                <c:pt idx="5554">
                  <c:v>0.32285905000000004</c:v>
                </c:pt>
                <c:pt idx="5555">
                  <c:v>0.32291692000000011</c:v>
                </c:pt>
                <c:pt idx="5556">
                  <c:v>0.32297444000000008</c:v>
                </c:pt>
                <c:pt idx="5557">
                  <c:v>0.3230323100000001</c:v>
                </c:pt>
                <c:pt idx="5558">
                  <c:v>0.32309018000000006</c:v>
                </c:pt>
                <c:pt idx="5559">
                  <c:v>0.32314828000000007</c:v>
                </c:pt>
                <c:pt idx="5560">
                  <c:v>0.32320604000000003</c:v>
                </c:pt>
                <c:pt idx="5561">
                  <c:v>0.3232640200000001</c:v>
                </c:pt>
                <c:pt idx="5562">
                  <c:v>0.32332189000000011</c:v>
                </c:pt>
                <c:pt idx="5563">
                  <c:v>0.32337999000000012</c:v>
                </c:pt>
                <c:pt idx="5564">
                  <c:v>0.32343787000000007</c:v>
                </c:pt>
                <c:pt idx="5565">
                  <c:v>0.32349574000000003</c:v>
                </c:pt>
                <c:pt idx="5566">
                  <c:v>0.32355303000000002</c:v>
                </c:pt>
                <c:pt idx="5567">
                  <c:v>0.32361113000000002</c:v>
                </c:pt>
                <c:pt idx="5568">
                  <c:v>0.32366888000000016</c:v>
                </c:pt>
                <c:pt idx="5569">
                  <c:v>0.32372687000000011</c:v>
                </c:pt>
                <c:pt idx="5570">
                  <c:v>0.32378486000000012</c:v>
                </c:pt>
                <c:pt idx="5571">
                  <c:v>0.32384273000000008</c:v>
                </c:pt>
                <c:pt idx="5572">
                  <c:v>0.32390048000000016</c:v>
                </c:pt>
                <c:pt idx="5573">
                  <c:v>0.32395847000000011</c:v>
                </c:pt>
                <c:pt idx="5574">
                  <c:v>0.32401634000000007</c:v>
                </c:pt>
                <c:pt idx="5575">
                  <c:v>0.32407421000000008</c:v>
                </c:pt>
                <c:pt idx="5576">
                  <c:v>0.3241320800000001</c:v>
                </c:pt>
                <c:pt idx="5577">
                  <c:v>0.32418995000000006</c:v>
                </c:pt>
                <c:pt idx="5578">
                  <c:v>0.32424782000000002</c:v>
                </c:pt>
                <c:pt idx="5579">
                  <c:v>0.32430569000000009</c:v>
                </c:pt>
                <c:pt idx="5580">
                  <c:v>0.32436368000000015</c:v>
                </c:pt>
                <c:pt idx="5581">
                  <c:v>0.32442155000000006</c:v>
                </c:pt>
                <c:pt idx="5582">
                  <c:v>0.32447953000000007</c:v>
                </c:pt>
                <c:pt idx="5583">
                  <c:v>0.32453740000000003</c:v>
                </c:pt>
                <c:pt idx="5584">
                  <c:v>0.3245952700000001</c:v>
                </c:pt>
                <c:pt idx="5585">
                  <c:v>0.32465256000000003</c:v>
                </c:pt>
                <c:pt idx="5586">
                  <c:v>0.32471043000000011</c:v>
                </c:pt>
                <c:pt idx="5587">
                  <c:v>0.32476842000000006</c:v>
                </c:pt>
                <c:pt idx="5588">
                  <c:v>0.32482629000000013</c:v>
                </c:pt>
                <c:pt idx="5589">
                  <c:v>0.32488428000000019</c:v>
                </c:pt>
                <c:pt idx="5590">
                  <c:v>0.3249421500000001</c:v>
                </c:pt>
                <c:pt idx="5591">
                  <c:v>0.32500002000000006</c:v>
                </c:pt>
                <c:pt idx="5592">
                  <c:v>0.32505789000000007</c:v>
                </c:pt>
                <c:pt idx="5593">
                  <c:v>0.32511576000000003</c:v>
                </c:pt>
                <c:pt idx="5594">
                  <c:v>0.32517386000000004</c:v>
                </c:pt>
                <c:pt idx="5595">
                  <c:v>0.32523185000000004</c:v>
                </c:pt>
                <c:pt idx="5596">
                  <c:v>0.32528925000000003</c:v>
                </c:pt>
                <c:pt idx="5597">
                  <c:v>0.3253470100000001</c:v>
                </c:pt>
                <c:pt idx="5598">
                  <c:v>0.3254053400000001</c:v>
                </c:pt>
                <c:pt idx="5599">
                  <c:v>0.32546321000000006</c:v>
                </c:pt>
                <c:pt idx="5600">
                  <c:v>0.32552108000000007</c:v>
                </c:pt>
                <c:pt idx="5601">
                  <c:v>0.32557895000000009</c:v>
                </c:pt>
                <c:pt idx="5602">
                  <c:v>0.3256368200000001</c:v>
                </c:pt>
                <c:pt idx="5603">
                  <c:v>0.32569481000000006</c:v>
                </c:pt>
                <c:pt idx="5604">
                  <c:v>0.32575268000000007</c:v>
                </c:pt>
                <c:pt idx="5605">
                  <c:v>0.32580997000000012</c:v>
                </c:pt>
                <c:pt idx="5606">
                  <c:v>0.32586796000000012</c:v>
                </c:pt>
                <c:pt idx="5607">
                  <c:v>0.32592583000000014</c:v>
                </c:pt>
                <c:pt idx="5608">
                  <c:v>0.3259838100000001</c:v>
                </c:pt>
                <c:pt idx="5609">
                  <c:v>0.32604168000000006</c:v>
                </c:pt>
                <c:pt idx="5610">
                  <c:v>0.32609955000000002</c:v>
                </c:pt>
                <c:pt idx="5611">
                  <c:v>0.32615743000000008</c:v>
                </c:pt>
                <c:pt idx="5612">
                  <c:v>0.32621541000000004</c:v>
                </c:pt>
                <c:pt idx="5613">
                  <c:v>0.32627328000000005</c:v>
                </c:pt>
                <c:pt idx="5614">
                  <c:v>0.32633115000000001</c:v>
                </c:pt>
                <c:pt idx="5615">
                  <c:v>0.32638914000000008</c:v>
                </c:pt>
                <c:pt idx="5616">
                  <c:v>0.32644701000000004</c:v>
                </c:pt>
                <c:pt idx="5617">
                  <c:v>0.32650430000000014</c:v>
                </c:pt>
                <c:pt idx="5618">
                  <c:v>0.32656229000000009</c:v>
                </c:pt>
                <c:pt idx="5619">
                  <c:v>0.3266201600000001</c:v>
                </c:pt>
                <c:pt idx="5620">
                  <c:v>0.32667814000000006</c:v>
                </c:pt>
                <c:pt idx="5621">
                  <c:v>0.32673601000000002</c:v>
                </c:pt>
                <c:pt idx="5622">
                  <c:v>0.32679388000000004</c:v>
                </c:pt>
                <c:pt idx="5623">
                  <c:v>0.32685175000000005</c:v>
                </c:pt>
                <c:pt idx="5624">
                  <c:v>0.32690986000000011</c:v>
                </c:pt>
                <c:pt idx="5625">
                  <c:v>0.32696773000000007</c:v>
                </c:pt>
                <c:pt idx="5626">
                  <c:v>0.32702571000000008</c:v>
                </c:pt>
                <c:pt idx="5627">
                  <c:v>0.3270835800000001</c:v>
                </c:pt>
                <c:pt idx="5628">
                  <c:v>0.32714145</c:v>
                </c:pt>
                <c:pt idx="5629">
                  <c:v>0.3271987400000001</c:v>
                </c:pt>
                <c:pt idx="5630">
                  <c:v>0.32725662000000005</c:v>
                </c:pt>
                <c:pt idx="5631">
                  <c:v>0.32731449000000012</c:v>
                </c:pt>
                <c:pt idx="5632">
                  <c:v>0.32737247000000019</c:v>
                </c:pt>
                <c:pt idx="5633">
                  <c:v>0.32743046000000003</c:v>
                </c:pt>
                <c:pt idx="5634">
                  <c:v>0.32748833000000016</c:v>
                </c:pt>
                <c:pt idx="5635">
                  <c:v>0.32760418000000008</c:v>
                </c:pt>
                <c:pt idx="5636">
                  <c:v>0.32766194000000004</c:v>
                </c:pt>
                <c:pt idx="5637">
                  <c:v>0.3277199300000001</c:v>
                </c:pt>
                <c:pt idx="5638">
                  <c:v>0.32777780000000006</c:v>
                </c:pt>
                <c:pt idx="5639">
                  <c:v>0.3278353200000001</c:v>
                </c:pt>
                <c:pt idx="5640">
                  <c:v>0.32789365000000004</c:v>
                </c:pt>
                <c:pt idx="5641">
                  <c:v>0.32795141000000005</c:v>
                </c:pt>
                <c:pt idx="5642">
                  <c:v>0.32800951000000006</c:v>
                </c:pt>
                <c:pt idx="5643">
                  <c:v>0.32806738000000008</c:v>
                </c:pt>
                <c:pt idx="5644">
                  <c:v>0.32812525000000003</c:v>
                </c:pt>
                <c:pt idx="5645">
                  <c:v>0.32818254000000008</c:v>
                </c:pt>
                <c:pt idx="5646">
                  <c:v>0.32824053000000003</c:v>
                </c:pt>
                <c:pt idx="5647">
                  <c:v>0.32829828000000005</c:v>
                </c:pt>
                <c:pt idx="5648">
                  <c:v>0.32835627000000012</c:v>
                </c:pt>
                <c:pt idx="5649">
                  <c:v>0.32841414000000008</c:v>
                </c:pt>
                <c:pt idx="5650">
                  <c:v>0.32847201000000009</c:v>
                </c:pt>
                <c:pt idx="5651">
                  <c:v>0.3285301100000001</c:v>
                </c:pt>
                <c:pt idx="5652">
                  <c:v>0.32858798000000011</c:v>
                </c:pt>
                <c:pt idx="5653">
                  <c:v>0.32864597000000006</c:v>
                </c:pt>
                <c:pt idx="5654">
                  <c:v>0.32870384000000002</c:v>
                </c:pt>
                <c:pt idx="5655">
                  <c:v>0.32876171000000004</c:v>
                </c:pt>
                <c:pt idx="5656">
                  <c:v>0.32881923000000007</c:v>
                </c:pt>
                <c:pt idx="5657">
                  <c:v>0.32887710000000009</c:v>
                </c:pt>
                <c:pt idx="5658">
                  <c:v>0.3289350900000001</c:v>
                </c:pt>
                <c:pt idx="5659">
                  <c:v>0.32899296000000011</c:v>
                </c:pt>
                <c:pt idx="5660">
                  <c:v>0.32905106000000006</c:v>
                </c:pt>
                <c:pt idx="5661">
                  <c:v>0.32910893000000008</c:v>
                </c:pt>
                <c:pt idx="5662">
                  <c:v>0.32916692000000009</c:v>
                </c:pt>
                <c:pt idx="5663">
                  <c:v>0.32922479000000016</c:v>
                </c:pt>
                <c:pt idx="5664">
                  <c:v>0.32928266000000012</c:v>
                </c:pt>
                <c:pt idx="5665">
                  <c:v>0.3293400600000001</c:v>
                </c:pt>
                <c:pt idx="5666">
                  <c:v>0.32939793000000006</c:v>
                </c:pt>
                <c:pt idx="5667">
                  <c:v>0.32945580000000008</c:v>
                </c:pt>
                <c:pt idx="5668">
                  <c:v>0.32951391000000008</c:v>
                </c:pt>
                <c:pt idx="5669">
                  <c:v>0.32957178000000009</c:v>
                </c:pt>
                <c:pt idx="5670">
                  <c:v>0.32962965000000005</c:v>
                </c:pt>
                <c:pt idx="5671">
                  <c:v>0.32968752000000007</c:v>
                </c:pt>
                <c:pt idx="5672">
                  <c:v>0.32974539000000008</c:v>
                </c:pt>
                <c:pt idx="5673">
                  <c:v>0.3298032600000001</c:v>
                </c:pt>
                <c:pt idx="5674">
                  <c:v>0.32986113000000006</c:v>
                </c:pt>
                <c:pt idx="5675">
                  <c:v>0.32991900000000007</c:v>
                </c:pt>
                <c:pt idx="5676">
                  <c:v>0.32997699000000019</c:v>
                </c:pt>
                <c:pt idx="5677">
                  <c:v>0.33003451000000006</c:v>
                </c:pt>
                <c:pt idx="5678">
                  <c:v>0.33009238000000007</c:v>
                </c:pt>
                <c:pt idx="5679">
                  <c:v>0.33015025000000003</c:v>
                </c:pt>
                <c:pt idx="5680">
                  <c:v>0.3302082400000001</c:v>
                </c:pt>
                <c:pt idx="5681">
                  <c:v>0.33026611000000006</c:v>
                </c:pt>
                <c:pt idx="5682">
                  <c:v>0.33032398000000013</c:v>
                </c:pt>
                <c:pt idx="5683">
                  <c:v>0.33038196000000009</c:v>
                </c:pt>
                <c:pt idx="5684">
                  <c:v>0.3304398300000001</c:v>
                </c:pt>
                <c:pt idx="5685">
                  <c:v>0.33049770000000006</c:v>
                </c:pt>
                <c:pt idx="5686">
                  <c:v>0.33055569000000007</c:v>
                </c:pt>
                <c:pt idx="5687">
                  <c:v>0.33061344000000004</c:v>
                </c:pt>
                <c:pt idx="5688">
                  <c:v>0.3306714300000001</c:v>
                </c:pt>
                <c:pt idx="5689">
                  <c:v>0.33072884000000008</c:v>
                </c:pt>
                <c:pt idx="5690">
                  <c:v>0.33078671000000009</c:v>
                </c:pt>
                <c:pt idx="5691">
                  <c:v>0.33084469000000011</c:v>
                </c:pt>
                <c:pt idx="5692">
                  <c:v>0.33090268000000012</c:v>
                </c:pt>
                <c:pt idx="5693">
                  <c:v>0.33096067000000012</c:v>
                </c:pt>
                <c:pt idx="5694">
                  <c:v>0.33101807000000011</c:v>
                </c:pt>
                <c:pt idx="5695">
                  <c:v>0.33107594000000007</c:v>
                </c:pt>
                <c:pt idx="5696">
                  <c:v>0.33113405000000001</c:v>
                </c:pt>
                <c:pt idx="5697">
                  <c:v>0.33119192000000003</c:v>
                </c:pt>
                <c:pt idx="5698">
                  <c:v>0.3312497900000001</c:v>
                </c:pt>
                <c:pt idx="5699">
                  <c:v>0.33130766000000011</c:v>
                </c:pt>
                <c:pt idx="5700">
                  <c:v>0.33136553000000007</c:v>
                </c:pt>
                <c:pt idx="5701">
                  <c:v>0.33142351000000009</c:v>
                </c:pt>
                <c:pt idx="5702">
                  <c:v>0.33148138000000016</c:v>
                </c:pt>
                <c:pt idx="5703">
                  <c:v>0.33153925000000001</c:v>
                </c:pt>
                <c:pt idx="5704">
                  <c:v>0.33159712000000002</c:v>
                </c:pt>
                <c:pt idx="5705">
                  <c:v>0.33165511000000003</c:v>
                </c:pt>
                <c:pt idx="5706">
                  <c:v>0.33171298000000016</c:v>
                </c:pt>
                <c:pt idx="5707">
                  <c:v>0.33177085000000006</c:v>
                </c:pt>
                <c:pt idx="5708">
                  <c:v>0.33182872000000013</c:v>
                </c:pt>
                <c:pt idx="5709">
                  <c:v>0.33188659000000015</c:v>
                </c:pt>
                <c:pt idx="5710">
                  <c:v>0.33194435000000005</c:v>
                </c:pt>
                <c:pt idx="5711">
                  <c:v>0.33200222000000007</c:v>
                </c:pt>
                <c:pt idx="5712">
                  <c:v>0.33206009000000009</c:v>
                </c:pt>
                <c:pt idx="5713">
                  <c:v>0.3321179600000001</c:v>
                </c:pt>
                <c:pt idx="5714">
                  <c:v>0.33217594000000006</c:v>
                </c:pt>
                <c:pt idx="5715">
                  <c:v>0.33223381000000002</c:v>
                </c:pt>
                <c:pt idx="5716">
                  <c:v>0.33229168000000003</c:v>
                </c:pt>
                <c:pt idx="5717">
                  <c:v>0.33234921000000006</c:v>
                </c:pt>
                <c:pt idx="5718">
                  <c:v>0.33240708000000008</c:v>
                </c:pt>
                <c:pt idx="5719">
                  <c:v>0.33246495000000009</c:v>
                </c:pt>
                <c:pt idx="5720">
                  <c:v>0.33252293000000016</c:v>
                </c:pt>
                <c:pt idx="5721">
                  <c:v>0.33258069000000012</c:v>
                </c:pt>
                <c:pt idx="5722">
                  <c:v>0.33263868000000008</c:v>
                </c:pt>
                <c:pt idx="5723">
                  <c:v>0.33269666000000003</c:v>
                </c:pt>
                <c:pt idx="5724">
                  <c:v>0.3327545300000001</c:v>
                </c:pt>
                <c:pt idx="5725">
                  <c:v>0.33281240000000012</c:v>
                </c:pt>
                <c:pt idx="5726">
                  <c:v>0.33287039000000013</c:v>
                </c:pt>
                <c:pt idx="5727">
                  <c:v>0.33292791000000016</c:v>
                </c:pt>
                <c:pt idx="5728">
                  <c:v>0.33298578000000012</c:v>
                </c:pt>
                <c:pt idx="5729">
                  <c:v>0.33304365000000002</c:v>
                </c:pt>
                <c:pt idx="5730">
                  <c:v>0.33310152000000004</c:v>
                </c:pt>
                <c:pt idx="5731">
                  <c:v>0.33315939000000006</c:v>
                </c:pt>
                <c:pt idx="5732">
                  <c:v>0.33321726000000007</c:v>
                </c:pt>
                <c:pt idx="5733">
                  <c:v>0.33327513000000003</c:v>
                </c:pt>
                <c:pt idx="5734">
                  <c:v>0.33333312000000004</c:v>
                </c:pt>
                <c:pt idx="5735">
                  <c:v>0.33339099000000011</c:v>
                </c:pt>
                <c:pt idx="5736">
                  <c:v>0.33344898000000012</c:v>
                </c:pt>
                <c:pt idx="5737">
                  <c:v>0.33350696000000013</c:v>
                </c:pt>
                <c:pt idx="5738">
                  <c:v>0.33356483000000009</c:v>
                </c:pt>
                <c:pt idx="5739">
                  <c:v>0.33362270000000016</c:v>
                </c:pt>
                <c:pt idx="5740">
                  <c:v>0.33368057000000012</c:v>
                </c:pt>
                <c:pt idx="5741">
                  <c:v>0.33373844000000008</c:v>
                </c:pt>
                <c:pt idx="5742">
                  <c:v>0.33379631000000004</c:v>
                </c:pt>
                <c:pt idx="5743">
                  <c:v>0.33385418000000011</c:v>
                </c:pt>
                <c:pt idx="5744">
                  <c:v>0.33391205000000007</c:v>
                </c:pt>
                <c:pt idx="5745">
                  <c:v>0.33396958000000015</c:v>
                </c:pt>
                <c:pt idx="5746">
                  <c:v>0.33402745000000006</c:v>
                </c:pt>
                <c:pt idx="5747">
                  <c:v>0.33408532000000007</c:v>
                </c:pt>
                <c:pt idx="5748">
                  <c:v>0.33414319000000003</c:v>
                </c:pt>
                <c:pt idx="5749">
                  <c:v>0.33420106000000005</c:v>
                </c:pt>
                <c:pt idx="5750">
                  <c:v>0.33425893000000007</c:v>
                </c:pt>
                <c:pt idx="5751">
                  <c:v>0.33431680000000019</c:v>
                </c:pt>
                <c:pt idx="5752">
                  <c:v>0.33437467000000015</c:v>
                </c:pt>
                <c:pt idx="5753">
                  <c:v>0.3344326600000001</c:v>
                </c:pt>
                <c:pt idx="5754">
                  <c:v>0.33449053000000006</c:v>
                </c:pt>
                <c:pt idx="5755">
                  <c:v>0.33454840000000008</c:v>
                </c:pt>
                <c:pt idx="5756">
                  <c:v>0.33460638000000009</c:v>
                </c:pt>
                <c:pt idx="5757">
                  <c:v>0.33466437000000016</c:v>
                </c:pt>
                <c:pt idx="5758">
                  <c:v>0.33472166000000003</c:v>
                </c:pt>
                <c:pt idx="5759">
                  <c:v>0.3347795300000001</c:v>
                </c:pt>
                <c:pt idx="5760">
                  <c:v>0.33483740000000006</c:v>
                </c:pt>
                <c:pt idx="5761">
                  <c:v>0.33489527000000008</c:v>
                </c:pt>
                <c:pt idx="5762">
                  <c:v>0.33495337000000008</c:v>
                </c:pt>
                <c:pt idx="5763">
                  <c:v>0.3350111300000001</c:v>
                </c:pt>
                <c:pt idx="5764">
                  <c:v>0.33506912000000005</c:v>
                </c:pt>
                <c:pt idx="5765">
                  <c:v>0.33512699000000012</c:v>
                </c:pt>
                <c:pt idx="5766">
                  <c:v>0.33518486000000008</c:v>
                </c:pt>
                <c:pt idx="5767">
                  <c:v>0.3352427300000001</c:v>
                </c:pt>
                <c:pt idx="5768">
                  <c:v>0.33530071000000011</c:v>
                </c:pt>
                <c:pt idx="5769">
                  <c:v>0.33535824000000009</c:v>
                </c:pt>
                <c:pt idx="5770">
                  <c:v>0.33541611000000016</c:v>
                </c:pt>
                <c:pt idx="5771">
                  <c:v>0.33547398000000012</c:v>
                </c:pt>
                <c:pt idx="5772">
                  <c:v>0.33553185000000002</c:v>
                </c:pt>
                <c:pt idx="5773">
                  <c:v>0.33558972000000009</c:v>
                </c:pt>
                <c:pt idx="5774">
                  <c:v>0.33564759000000005</c:v>
                </c:pt>
                <c:pt idx="5775">
                  <c:v>0.33570557000000006</c:v>
                </c:pt>
                <c:pt idx="5776">
                  <c:v>0.33576344000000002</c:v>
                </c:pt>
                <c:pt idx="5777">
                  <c:v>0.33582143000000009</c:v>
                </c:pt>
                <c:pt idx="5778">
                  <c:v>0.3358794200000001</c:v>
                </c:pt>
                <c:pt idx="5779">
                  <c:v>0.33593740000000005</c:v>
                </c:pt>
                <c:pt idx="5780">
                  <c:v>0.33599527000000007</c:v>
                </c:pt>
                <c:pt idx="5781">
                  <c:v>0.33605314000000003</c:v>
                </c:pt>
                <c:pt idx="5782">
                  <c:v>0.33611055000000006</c:v>
                </c:pt>
                <c:pt idx="5783">
                  <c:v>0.33616842000000008</c:v>
                </c:pt>
                <c:pt idx="5784">
                  <c:v>0.33622629000000009</c:v>
                </c:pt>
                <c:pt idx="5785">
                  <c:v>0.33628416000000011</c:v>
                </c:pt>
                <c:pt idx="5786">
                  <c:v>0.33634203000000007</c:v>
                </c:pt>
                <c:pt idx="5787">
                  <c:v>0.33639990000000008</c:v>
                </c:pt>
                <c:pt idx="5788">
                  <c:v>0.33645800000000009</c:v>
                </c:pt>
                <c:pt idx="5789">
                  <c:v>0.33651587000000016</c:v>
                </c:pt>
                <c:pt idx="5790">
                  <c:v>0.33657374000000007</c:v>
                </c:pt>
                <c:pt idx="5791">
                  <c:v>0.33663162000000002</c:v>
                </c:pt>
                <c:pt idx="5792">
                  <c:v>0.33668949000000009</c:v>
                </c:pt>
                <c:pt idx="5793">
                  <c:v>0.33674736000000005</c:v>
                </c:pt>
                <c:pt idx="5794">
                  <c:v>0.33680523000000007</c:v>
                </c:pt>
                <c:pt idx="5795">
                  <c:v>0.33686321000000008</c:v>
                </c:pt>
                <c:pt idx="5796">
                  <c:v>0.33692108000000009</c:v>
                </c:pt>
                <c:pt idx="5797">
                  <c:v>0.33697895000000011</c:v>
                </c:pt>
                <c:pt idx="5798">
                  <c:v>0.33703694000000006</c:v>
                </c:pt>
                <c:pt idx="5799">
                  <c:v>0.33709481000000008</c:v>
                </c:pt>
                <c:pt idx="5800">
                  <c:v>0.33715268000000009</c:v>
                </c:pt>
                <c:pt idx="5801">
                  <c:v>0.33721055000000005</c:v>
                </c:pt>
                <c:pt idx="5802">
                  <c:v>0.33726842000000007</c:v>
                </c:pt>
                <c:pt idx="5803">
                  <c:v>0.33732629000000014</c:v>
                </c:pt>
                <c:pt idx="5804">
                  <c:v>0.33738358000000013</c:v>
                </c:pt>
                <c:pt idx="5805">
                  <c:v>0.33744168000000008</c:v>
                </c:pt>
                <c:pt idx="5806">
                  <c:v>0.33749955000000004</c:v>
                </c:pt>
                <c:pt idx="5807">
                  <c:v>0.3375574300000001</c:v>
                </c:pt>
                <c:pt idx="5808">
                  <c:v>0.33761530000000006</c:v>
                </c:pt>
                <c:pt idx="5809">
                  <c:v>0.33767317000000008</c:v>
                </c:pt>
                <c:pt idx="5810">
                  <c:v>0.33773103999999998</c:v>
                </c:pt>
                <c:pt idx="5811">
                  <c:v>0.33778902000000005</c:v>
                </c:pt>
                <c:pt idx="5812">
                  <c:v>0.33784712000000006</c:v>
                </c:pt>
                <c:pt idx="5813">
                  <c:v>0.33790499000000013</c:v>
                </c:pt>
                <c:pt idx="5814">
                  <c:v>0.33796240000000011</c:v>
                </c:pt>
                <c:pt idx="5815">
                  <c:v>0.33802027000000012</c:v>
                </c:pt>
                <c:pt idx="5816">
                  <c:v>0.33807814000000014</c:v>
                </c:pt>
                <c:pt idx="5817">
                  <c:v>0.3381360100000001</c:v>
                </c:pt>
                <c:pt idx="5818">
                  <c:v>0.33819377000000006</c:v>
                </c:pt>
                <c:pt idx="5819">
                  <c:v>0.33825199000000006</c:v>
                </c:pt>
                <c:pt idx="5820">
                  <c:v>0.33830986000000013</c:v>
                </c:pt>
                <c:pt idx="5821">
                  <c:v>0.33836773000000009</c:v>
                </c:pt>
                <c:pt idx="5822">
                  <c:v>0.33842548000000011</c:v>
                </c:pt>
                <c:pt idx="5823">
                  <c:v>0.33848335000000007</c:v>
                </c:pt>
                <c:pt idx="5824">
                  <c:v>0.33854122000000003</c:v>
                </c:pt>
                <c:pt idx="5825">
                  <c:v>0.3385990900000001</c:v>
                </c:pt>
                <c:pt idx="5826">
                  <c:v>0.33865696000000012</c:v>
                </c:pt>
                <c:pt idx="5827">
                  <c:v>0.33871483000000008</c:v>
                </c:pt>
                <c:pt idx="5828">
                  <c:v>0.33877270000000009</c:v>
                </c:pt>
                <c:pt idx="5829">
                  <c:v>0.33883057000000011</c:v>
                </c:pt>
                <c:pt idx="5830">
                  <c:v>0.33888844000000012</c:v>
                </c:pt>
                <c:pt idx="5831">
                  <c:v>0.33894620000000009</c:v>
                </c:pt>
                <c:pt idx="5832">
                  <c:v>0.33900407000000016</c:v>
                </c:pt>
                <c:pt idx="5833">
                  <c:v>0.33906194000000006</c:v>
                </c:pt>
                <c:pt idx="5834">
                  <c:v>0.33911993000000007</c:v>
                </c:pt>
                <c:pt idx="5835">
                  <c:v>0.33917780000000008</c:v>
                </c:pt>
                <c:pt idx="5836">
                  <c:v>0.3392356700000001</c:v>
                </c:pt>
                <c:pt idx="5837">
                  <c:v>0.33929354</c:v>
                </c:pt>
                <c:pt idx="5838">
                  <c:v>0.33935164000000007</c:v>
                </c:pt>
                <c:pt idx="5839">
                  <c:v>0.33940951000000014</c:v>
                </c:pt>
                <c:pt idx="5840">
                  <c:v>0.33946738000000015</c:v>
                </c:pt>
                <c:pt idx="5841">
                  <c:v>0.33952525000000006</c:v>
                </c:pt>
                <c:pt idx="5842">
                  <c:v>0.33958312000000007</c:v>
                </c:pt>
                <c:pt idx="5843">
                  <c:v>0.33964099000000009</c:v>
                </c:pt>
                <c:pt idx="5844">
                  <c:v>0.33969851000000006</c:v>
                </c:pt>
                <c:pt idx="5845">
                  <c:v>0.33975638000000008</c:v>
                </c:pt>
                <c:pt idx="5846">
                  <c:v>0.3398142500000001</c:v>
                </c:pt>
                <c:pt idx="5847">
                  <c:v>0.33987224000000016</c:v>
                </c:pt>
                <c:pt idx="5848">
                  <c:v>0.33993011000000006</c:v>
                </c:pt>
                <c:pt idx="5849">
                  <c:v>0.33998798000000013</c:v>
                </c:pt>
                <c:pt idx="5850">
                  <c:v>0.34004584999999998</c:v>
                </c:pt>
                <c:pt idx="5851">
                  <c:v>0.34010372</c:v>
                </c:pt>
                <c:pt idx="5852">
                  <c:v>0.34016159000000001</c:v>
                </c:pt>
                <c:pt idx="5853">
                  <c:v>0.34021945999999997</c:v>
                </c:pt>
                <c:pt idx="5854">
                  <c:v>0.34027744999999998</c:v>
                </c:pt>
                <c:pt idx="5855">
                  <c:v>0.34033486000000007</c:v>
                </c:pt>
                <c:pt idx="5856">
                  <c:v>0.34039273000000003</c:v>
                </c:pt>
                <c:pt idx="5857">
                  <c:v>0.3404507100000001</c:v>
                </c:pt>
                <c:pt idx="5858">
                  <c:v>0.34050858000000006</c:v>
                </c:pt>
                <c:pt idx="5859">
                  <c:v>0.34056645000000002</c:v>
                </c:pt>
                <c:pt idx="5860">
                  <c:v>0.34062432000000004</c:v>
                </c:pt>
                <c:pt idx="5861">
                  <c:v>0.34068219000000005</c:v>
                </c:pt>
                <c:pt idx="5862">
                  <c:v>0.34074018</c:v>
                </c:pt>
                <c:pt idx="5863">
                  <c:v>0.34079804999999996</c:v>
                </c:pt>
                <c:pt idx="5864">
                  <c:v>0.34085604000000008</c:v>
                </c:pt>
                <c:pt idx="5865">
                  <c:v>0.3409139100000001</c:v>
                </c:pt>
                <c:pt idx="5866">
                  <c:v>0.34097178000000006</c:v>
                </c:pt>
                <c:pt idx="5867">
                  <c:v>0.34102976000000007</c:v>
                </c:pt>
                <c:pt idx="5868">
                  <c:v>0.34108763000000003</c:v>
                </c:pt>
                <c:pt idx="5869">
                  <c:v>0.34114550000000005</c:v>
                </c:pt>
                <c:pt idx="5870">
                  <c:v>0.34120337000000001</c:v>
                </c:pt>
                <c:pt idx="5871">
                  <c:v>0.34126123999999997</c:v>
                </c:pt>
                <c:pt idx="5872">
                  <c:v>0.34131912000000003</c:v>
                </c:pt>
                <c:pt idx="5873">
                  <c:v>0.34137675000000006</c:v>
                </c:pt>
                <c:pt idx="5874">
                  <c:v>0.34143462000000002</c:v>
                </c:pt>
                <c:pt idx="5875">
                  <c:v>0.34149249000000004</c:v>
                </c:pt>
                <c:pt idx="5876">
                  <c:v>0.34155060000000004</c:v>
                </c:pt>
                <c:pt idx="5877">
                  <c:v>0.34160847000000005</c:v>
                </c:pt>
                <c:pt idx="5878">
                  <c:v>0.34166634000000001</c:v>
                </c:pt>
                <c:pt idx="5879">
                  <c:v>0.34172421000000003</c:v>
                </c:pt>
                <c:pt idx="5880">
                  <c:v>0.34178162000000001</c:v>
                </c:pt>
                <c:pt idx="5881">
                  <c:v>0.34183949000000002</c:v>
                </c:pt>
                <c:pt idx="5882">
                  <c:v>0.34189759000000003</c:v>
                </c:pt>
                <c:pt idx="5883">
                  <c:v>0.34195534</c:v>
                </c:pt>
                <c:pt idx="5884">
                  <c:v>0.34201333</c:v>
                </c:pt>
                <c:pt idx="5885">
                  <c:v>0.34207120000000002</c:v>
                </c:pt>
                <c:pt idx="5886">
                  <c:v>0.34212907000000004</c:v>
                </c:pt>
                <c:pt idx="5887">
                  <c:v>0.34218694000000011</c:v>
                </c:pt>
                <c:pt idx="5888">
                  <c:v>0.34224493</c:v>
                </c:pt>
                <c:pt idx="5889">
                  <c:v>0.34230256000000003</c:v>
                </c:pt>
                <c:pt idx="5890">
                  <c:v>0.34236032000000005</c:v>
                </c:pt>
                <c:pt idx="5891">
                  <c:v>0.34241830000000006</c:v>
                </c:pt>
                <c:pt idx="5892">
                  <c:v>0.34247618000000007</c:v>
                </c:pt>
                <c:pt idx="5893">
                  <c:v>0.34253404999999998</c:v>
                </c:pt>
                <c:pt idx="5894">
                  <c:v>0.34259192000000005</c:v>
                </c:pt>
                <c:pt idx="5895">
                  <c:v>0.34264979000000001</c:v>
                </c:pt>
                <c:pt idx="5896">
                  <c:v>0.34270766000000008</c:v>
                </c:pt>
                <c:pt idx="5897">
                  <c:v>0.34276541000000005</c:v>
                </c:pt>
                <c:pt idx="5898">
                  <c:v>0.34282328000000006</c:v>
                </c:pt>
                <c:pt idx="5899">
                  <c:v>0.34288115000000002</c:v>
                </c:pt>
                <c:pt idx="5900">
                  <c:v>0.34293913999999998</c:v>
                </c:pt>
                <c:pt idx="5901">
                  <c:v>0.34299701000000005</c:v>
                </c:pt>
                <c:pt idx="5902">
                  <c:v>0.34305488000000006</c:v>
                </c:pt>
                <c:pt idx="5903">
                  <c:v>0.34311275000000002</c:v>
                </c:pt>
                <c:pt idx="5904">
                  <c:v>0.34317062000000004</c:v>
                </c:pt>
                <c:pt idx="5905">
                  <c:v>0.3432286100000001</c:v>
                </c:pt>
                <c:pt idx="5906">
                  <c:v>0.34328648000000006</c:v>
                </c:pt>
                <c:pt idx="5907">
                  <c:v>0.34334446000000007</c:v>
                </c:pt>
                <c:pt idx="5908">
                  <c:v>0.34340233000000003</c:v>
                </c:pt>
                <c:pt idx="5909">
                  <c:v>0.3434602000000001</c:v>
                </c:pt>
                <c:pt idx="5910">
                  <c:v>0.34351807000000006</c:v>
                </c:pt>
                <c:pt idx="5911">
                  <c:v>0.34357594000000002</c:v>
                </c:pt>
                <c:pt idx="5912">
                  <c:v>0.34363392999999998</c:v>
                </c:pt>
                <c:pt idx="5913">
                  <c:v>0.34369180000000005</c:v>
                </c:pt>
                <c:pt idx="5914">
                  <c:v>0.34374921000000003</c:v>
                </c:pt>
                <c:pt idx="5915">
                  <c:v>0.34380719000000004</c:v>
                </c:pt>
                <c:pt idx="5916">
                  <c:v>0.34386506000000006</c:v>
                </c:pt>
                <c:pt idx="5917">
                  <c:v>0.34392293000000007</c:v>
                </c:pt>
                <c:pt idx="5918">
                  <c:v>0.34398080000000009</c:v>
                </c:pt>
                <c:pt idx="5919">
                  <c:v>0.3440386800000001</c:v>
                </c:pt>
                <c:pt idx="5920">
                  <c:v>0.34409655</c:v>
                </c:pt>
                <c:pt idx="5921">
                  <c:v>0.34415453000000001</c:v>
                </c:pt>
                <c:pt idx="5922">
                  <c:v>0.34421252000000002</c:v>
                </c:pt>
                <c:pt idx="5923">
                  <c:v>0.34427039000000004</c:v>
                </c:pt>
                <c:pt idx="5924">
                  <c:v>0.34432826000000011</c:v>
                </c:pt>
                <c:pt idx="5925">
                  <c:v>0.34438613000000007</c:v>
                </c:pt>
                <c:pt idx="5926">
                  <c:v>0.34444354000000005</c:v>
                </c:pt>
                <c:pt idx="5927">
                  <c:v>0.34450141000000001</c:v>
                </c:pt>
                <c:pt idx="5928">
                  <c:v>0.34455928000000002</c:v>
                </c:pt>
                <c:pt idx="5929">
                  <c:v>0.34461738000000003</c:v>
                </c:pt>
                <c:pt idx="5930">
                  <c:v>0.34467537000000004</c:v>
                </c:pt>
                <c:pt idx="5931">
                  <c:v>0.34473323999999994</c:v>
                </c:pt>
                <c:pt idx="5932">
                  <c:v>0.34479121999999995</c:v>
                </c:pt>
                <c:pt idx="5933">
                  <c:v>0.34484909000000002</c:v>
                </c:pt>
                <c:pt idx="5934">
                  <c:v>0.34490696000000004</c:v>
                </c:pt>
                <c:pt idx="5935">
                  <c:v>0.3449649500000001</c:v>
                </c:pt>
                <c:pt idx="5936">
                  <c:v>0.34502224000000004</c:v>
                </c:pt>
                <c:pt idx="5937">
                  <c:v>0.34508011000000005</c:v>
                </c:pt>
                <c:pt idx="5938">
                  <c:v>0.34513798000000001</c:v>
                </c:pt>
                <c:pt idx="5939">
                  <c:v>0.34519608000000002</c:v>
                </c:pt>
                <c:pt idx="5940">
                  <c:v>0.34525407000000002</c:v>
                </c:pt>
                <c:pt idx="5941">
                  <c:v>0.34531194000000004</c:v>
                </c:pt>
                <c:pt idx="5942">
                  <c:v>0.34536981000000005</c:v>
                </c:pt>
                <c:pt idx="5943">
                  <c:v>0.34542768000000007</c:v>
                </c:pt>
                <c:pt idx="5944">
                  <c:v>0.34548555000000003</c:v>
                </c:pt>
                <c:pt idx="5945">
                  <c:v>0.34554342000000005</c:v>
                </c:pt>
                <c:pt idx="5946">
                  <c:v>0.34560152</c:v>
                </c:pt>
                <c:pt idx="5947">
                  <c:v>0.34565881000000004</c:v>
                </c:pt>
                <c:pt idx="5948">
                  <c:v>0.34571668000000005</c:v>
                </c:pt>
                <c:pt idx="5949">
                  <c:v>0.34577455000000001</c:v>
                </c:pt>
                <c:pt idx="5950">
                  <c:v>0.34583266000000007</c:v>
                </c:pt>
                <c:pt idx="5951">
                  <c:v>0.34589053000000003</c:v>
                </c:pt>
                <c:pt idx="5952">
                  <c:v>0.3459484000000001</c:v>
                </c:pt>
                <c:pt idx="5953">
                  <c:v>0.34600627000000006</c:v>
                </c:pt>
                <c:pt idx="5954">
                  <c:v>0.34606414000000002</c:v>
                </c:pt>
                <c:pt idx="5955">
                  <c:v>0.34612201000000004</c:v>
                </c:pt>
                <c:pt idx="5956">
                  <c:v>0.3461799900000001</c:v>
                </c:pt>
                <c:pt idx="5957">
                  <c:v>0.34623798</c:v>
                </c:pt>
                <c:pt idx="5958">
                  <c:v>0.34629573999999996</c:v>
                </c:pt>
                <c:pt idx="5959">
                  <c:v>0.34635372000000003</c:v>
                </c:pt>
                <c:pt idx="5960">
                  <c:v>0.3464115900000001</c:v>
                </c:pt>
                <c:pt idx="5961">
                  <c:v>0.34646946000000006</c:v>
                </c:pt>
                <c:pt idx="5962">
                  <c:v>0.34652733000000002</c:v>
                </c:pt>
                <c:pt idx="5963">
                  <c:v>0.34658474000000006</c:v>
                </c:pt>
                <c:pt idx="5964">
                  <c:v>0.34664261000000002</c:v>
                </c:pt>
                <c:pt idx="5965">
                  <c:v>0.34670071000000002</c:v>
                </c:pt>
                <c:pt idx="5966">
                  <c:v>0.34675858000000004</c:v>
                </c:pt>
                <c:pt idx="5967">
                  <c:v>0.34681645000000005</c:v>
                </c:pt>
                <c:pt idx="5968">
                  <c:v>0.34687432000000007</c:v>
                </c:pt>
                <c:pt idx="5969">
                  <c:v>0.34693219000000003</c:v>
                </c:pt>
                <c:pt idx="5970">
                  <c:v>0.34699006000000004</c:v>
                </c:pt>
                <c:pt idx="5971">
                  <c:v>0.34704805</c:v>
                </c:pt>
                <c:pt idx="5972">
                  <c:v>0.34710580000000002</c:v>
                </c:pt>
                <c:pt idx="5973">
                  <c:v>0.34716368000000003</c:v>
                </c:pt>
                <c:pt idx="5974">
                  <c:v>0.34722166000000004</c:v>
                </c:pt>
                <c:pt idx="5975">
                  <c:v>0.34727976000000005</c:v>
                </c:pt>
                <c:pt idx="5976">
                  <c:v>0.34733694000000004</c:v>
                </c:pt>
                <c:pt idx="5977">
                  <c:v>0.3473949300000001</c:v>
                </c:pt>
                <c:pt idx="5978">
                  <c:v>0.34745280000000006</c:v>
                </c:pt>
                <c:pt idx="5979">
                  <c:v>0.34751067000000008</c:v>
                </c:pt>
                <c:pt idx="5980">
                  <c:v>0.34756865000000003</c:v>
                </c:pt>
                <c:pt idx="5981">
                  <c:v>0.34762652000000011</c:v>
                </c:pt>
                <c:pt idx="5982">
                  <c:v>0.34768462000000006</c:v>
                </c:pt>
                <c:pt idx="5983">
                  <c:v>0.34774249000000002</c:v>
                </c:pt>
                <c:pt idx="5984">
                  <c:v>0.34780037000000014</c:v>
                </c:pt>
                <c:pt idx="5985">
                  <c:v>0.3478582400000001</c:v>
                </c:pt>
                <c:pt idx="5986">
                  <c:v>0.34791611000000006</c:v>
                </c:pt>
                <c:pt idx="5987">
                  <c:v>0.34797409000000007</c:v>
                </c:pt>
                <c:pt idx="5988">
                  <c:v>0.34803195999999997</c:v>
                </c:pt>
                <c:pt idx="5989">
                  <c:v>0.3480898300000001</c:v>
                </c:pt>
                <c:pt idx="5990">
                  <c:v>0.3481477</c:v>
                </c:pt>
                <c:pt idx="5991">
                  <c:v>0.34820510999999998</c:v>
                </c:pt>
                <c:pt idx="5992">
                  <c:v>0.34826321000000005</c:v>
                </c:pt>
                <c:pt idx="5993">
                  <c:v>0.34832108000000006</c:v>
                </c:pt>
                <c:pt idx="5994">
                  <c:v>0.34837895000000008</c:v>
                </c:pt>
                <c:pt idx="5995">
                  <c:v>0.34843682000000004</c:v>
                </c:pt>
                <c:pt idx="5996">
                  <c:v>0.34849493000000004</c:v>
                </c:pt>
                <c:pt idx="5997">
                  <c:v>0.34855280000000005</c:v>
                </c:pt>
                <c:pt idx="5998">
                  <c:v>0.34861067000000007</c:v>
                </c:pt>
                <c:pt idx="5999">
                  <c:v>0.34866796000000005</c:v>
                </c:pt>
                <c:pt idx="6000">
                  <c:v>0.34872618000000005</c:v>
                </c:pt>
                <c:pt idx="6001">
                  <c:v>0.34878416000000007</c:v>
                </c:pt>
                <c:pt idx="6002">
                  <c:v>0.3488416800000001</c:v>
                </c:pt>
                <c:pt idx="6003">
                  <c:v>0.34889967000000005</c:v>
                </c:pt>
                <c:pt idx="6004">
                  <c:v>0.34895754000000001</c:v>
                </c:pt>
                <c:pt idx="6005">
                  <c:v>0.34901541000000008</c:v>
                </c:pt>
                <c:pt idx="6006">
                  <c:v>0.34907340000000003</c:v>
                </c:pt>
                <c:pt idx="6007">
                  <c:v>0.34913114999999995</c:v>
                </c:pt>
                <c:pt idx="6008">
                  <c:v>0.34918902000000002</c:v>
                </c:pt>
                <c:pt idx="6009">
                  <c:v>0.34924700999999997</c:v>
                </c:pt>
                <c:pt idx="6010">
                  <c:v>0.34930499000000009</c:v>
                </c:pt>
                <c:pt idx="6011">
                  <c:v>0.34936287000000016</c:v>
                </c:pt>
                <c:pt idx="6012">
                  <c:v>0.34942074000000006</c:v>
                </c:pt>
                <c:pt idx="6013">
                  <c:v>0.34947861000000008</c:v>
                </c:pt>
                <c:pt idx="6014">
                  <c:v>0.34953648000000004</c:v>
                </c:pt>
                <c:pt idx="6015">
                  <c:v>0.34959388000000002</c:v>
                </c:pt>
                <c:pt idx="6016">
                  <c:v>0.34965187000000003</c:v>
                </c:pt>
                <c:pt idx="6017">
                  <c:v>0.34971020000000008</c:v>
                </c:pt>
                <c:pt idx="6018">
                  <c:v>0.34976773</c:v>
                </c:pt>
                <c:pt idx="6019">
                  <c:v>0.34982560000000007</c:v>
                </c:pt>
                <c:pt idx="6020">
                  <c:v>0.34988358000000014</c:v>
                </c:pt>
                <c:pt idx="6021">
                  <c:v>0.34994145000000004</c:v>
                </c:pt>
                <c:pt idx="6022">
                  <c:v>0.34999932</c:v>
                </c:pt>
                <c:pt idx="6023">
                  <c:v>0.35005719000000002</c:v>
                </c:pt>
                <c:pt idx="6024">
                  <c:v>0.35011505999999998</c:v>
                </c:pt>
                <c:pt idx="6025">
                  <c:v>0.3501729300000001</c:v>
                </c:pt>
                <c:pt idx="6026">
                  <c:v>0.35023092</c:v>
                </c:pt>
                <c:pt idx="6027">
                  <c:v>0.35028879000000007</c:v>
                </c:pt>
                <c:pt idx="6028">
                  <c:v>0.35034631000000011</c:v>
                </c:pt>
                <c:pt idx="6029">
                  <c:v>0.35040418000000007</c:v>
                </c:pt>
                <c:pt idx="6030">
                  <c:v>0.35046205000000002</c:v>
                </c:pt>
                <c:pt idx="6031">
                  <c:v>0.35052004000000003</c:v>
                </c:pt>
                <c:pt idx="6032">
                  <c:v>0.3505779100000001</c:v>
                </c:pt>
                <c:pt idx="6033">
                  <c:v>0.35063578000000001</c:v>
                </c:pt>
                <c:pt idx="6034">
                  <c:v>0.35069364999999997</c:v>
                </c:pt>
                <c:pt idx="6035">
                  <c:v>0.35075151999999998</c:v>
                </c:pt>
                <c:pt idx="6036">
                  <c:v>0.35080939000000005</c:v>
                </c:pt>
                <c:pt idx="6037">
                  <c:v>0.35086726000000007</c:v>
                </c:pt>
                <c:pt idx="6038">
                  <c:v>0.35092513000000003</c:v>
                </c:pt>
                <c:pt idx="6039">
                  <c:v>0.35098300000000016</c:v>
                </c:pt>
                <c:pt idx="6040">
                  <c:v>0.35104087000000006</c:v>
                </c:pt>
                <c:pt idx="6041">
                  <c:v>0.35109874000000002</c:v>
                </c:pt>
                <c:pt idx="6042">
                  <c:v>0.35115673000000003</c:v>
                </c:pt>
                <c:pt idx="6043">
                  <c:v>0.3512146000000001</c:v>
                </c:pt>
                <c:pt idx="6044">
                  <c:v>0.35127259000000005</c:v>
                </c:pt>
                <c:pt idx="6045">
                  <c:v>0.35132988000000009</c:v>
                </c:pt>
                <c:pt idx="6046">
                  <c:v>0.35138775000000005</c:v>
                </c:pt>
                <c:pt idx="6047">
                  <c:v>0.35144574000000001</c:v>
                </c:pt>
                <c:pt idx="6048">
                  <c:v>0.35150372000000002</c:v>
                </c:pt>
                <c:pt idx="6049">
                  <c:v>0.35156159000000003</c:v>
                </c:pt>
                <c:pt idx="6050">
                  <c:v>0.35161946000000005</c:v>
                </c:pt>
                <c:pt idx="6051">
                  <c:v>0.35167745</c:v>
                </c:pt>
                <c:pt idx="6052">
                  <c:v>0.35173531999999996</c:v>
                </c:pt>
                <c:pt idx="6053">
                  <c:v>0.35179341999999997</c:v>
                </c:pt>
                <c:pt idx="6054">
                  <c:v>0.35185083000000006</c:v>
                </c:pt>
                <c:pt idx="6055">
                  <c:v>0.35190881000000007</c:v>
                </c:pt>
                <c:pt idx="6056">
                  <c:v>0.35196668000000009</c:v>
                </c:pt>
                <c:pt idx="6057">
                  <c:v>0.3520245500000001</c:v>
                </c:pt>
                <c:pt idx="6058">
                  <c:v>0.35208243000000006</c:v>
                </c:pt>
                <c:pt idx="6059">
                  <c:v>0.35214041000000001</c:v>
                </c:pt>
                <c:pt idx="6060">
                  <c:v>0.35219840000000002</c:v>
                </c:pt>
                <c:pt idx="6061">
                  <c:v>0.35225627000000004</c:v>
                </c:pt>
                <c:pt idx="6062">
                  <c:v>0.35231414000000005</c:v>
                </c:pt>
                <c:pt idx="6063">
                  <c:v>0.35237201000000007</c:v>
                </c:pt>
                <c:pt idx="6064">
                  <c:v>0.35242988000000008</c:v>
                </c:pt>
                <c:pt idx="6065">
                  <c:v>0.35248787000000009</c:v>
                </c:pt>
                <c:pt idx="6066">
                  <c:v>0.35254574</c:v>
                </c:pt>
                <c:pt idx="6067">
                  <c:v>0.35260361000000001</c:v>
                </c:pt>
                <c:pt idx="6068">
                  <c:v>0.35266148000000008</c:v>
                </c:pt>
                <c:pt idx="6069">
                  <c:v>0.35271877000000007</c:v>
                </c:pt>
                <c:pt idx="6070">
                  <c:v>0.35277675000000003</c:v>
                </c:pt>
                <c:pt idx="6071">
                  <c:v>0.35283497000000014</c:v>
                </c:pt>
                <c:pt idx="6072">
                  <c:v>0.3528928400000001</c:v>
                </c:pt>
                <c:pt idx="6073">
                  <c:v>0.35295071000000006</c:v>
                </c:pt>
                <c:pt idx="6074">
                  <c:v>0.35300858000000007</c:v>
                </c:pt>
                <c:pt idx="6075">
                  <c:v>0.35306599000000005</c:v>
                </c:pt>
                <c:pt idx="6076">
                  <c:v>0.35312386000000007</c:v>
                </c:pt>
                <c:pt idx="6077">
                  <c:v>0.35318173000000008</c:v>
                </c:pt>
                <c:pt idx="6078">
                  <c:v>0.35323971999999998</c:v>
                </c:pt>
                <c:pt idx="6079">
                  <c:v>0.35329759000000005</c:v>
                </c:pt>
                <c:pt idx="6080">
                  <c:v>0.35335546000000007</c:v>
                </c:pt>
                <c:pt idx="6081">
                  <c:v>0.35341344000000002</c:v>
                </c:pt>
                <c:pt idx="6082">
                  <c:v>0.35347131000000004</c:v>
                </c:pt>
                <c:pt idx="6083">
                  <c:v>0.35352918000000005</c:v>
                </c:pt>
                <c:pt idx="6084">
                  <c:v>0.35358729000000005</c:v>
                </c:pt>
                <c:pt idx="6085">
                  <c:v>0.35364516000000001</c:v>
                </c:pt>
                <c:pt idx="6086">
                  <c:v>0.35370302999999997</c:v>
                </c:pt>
                <c:pt idx="6087">
                  <c:v>0.35376043000000001</c:v>
                </c:pt>
                <c:pt idx="6088">
                  <c:v>0.35381830000000009</c:v>
                </c:pt>
                <c:pt idx="6089">
                  <c:v>0.3538761800000001</c:v>
                </c:pt>
                <c:pt idx="6090">
                  <c:v>0.35393416000000005</c:v>
                </c:pt>
                <c:pt idx="6091">
                  <c:v>0.35399203000000001</c:v>
                </c:pt>
                <c:pt idx="6092">
                  <c:v>0.35405002000000002</c:v>
                </c:pt>
                <c:pt idx="6093">
                  <c:v>0.3541077700000001</c:v>
                </c:pt>
                <c:pt idx="6094">
                  <c:v>0.3541658700000001</c:v>
                </c:pt>
                <c:pt idx="6095">
                  <c:v>0.35422386000000006</c:v>
                </c:pt>
                <c:pt idx="6096">
                  <c:v>0.35428185000000001</c:v>
                </c:pt>
                <c:pt idx="6097">
                  <c:v>0.35433925000000005</c:v>
                </c:pt>
                <c:pt idx="6098">
                  <c:v>0.35439712000000001</c:v>
                </c:pt>
                <c:pt idx="6099">
                  <c:v>0.35445499000000014</c:v>
                </c:pt>
                <c:pt idx="6100">
                  <c:v>0.35451298000000009</c:v>
                </c:pt>
                <c:pt idx="6101">
                  <c:v>0.3545708500000001</c:v>
                </c:pt>
                <c:pt idx="6102">
                  <c:v>0.35462872000000006</c:v>
                </c:pt>
                <c:pt idx="6103">
                  <c:v>0.35468671000000007</c:v>
                </c:pt>
                <c:pt idx="6104">
                  <c:v>0.35474458000000003</c:v>
                </c:pt>
                <c:pt idx="6105">
                  <c:v>0.3548024500000001</c:v>
                </c:pt>
                <c:pt idx="6106">
                  <c:v>0.35486032000000006</c:v>
                </c:pt>
                <c:pt idx="6107">
                  <c:v>0.35491830000000008</c:v>
                </c:pt>
                <c:pt idx="6108">
                  <c:v>0.35497618000000009</c:v>
                </c:pt>
                <c:pt idx="6109">
                  <c:v>0.35503405000000005</c:v>
                </c:pt>
                <c:pt idx="6110">
                  <c:v>0.35509133999999998</c:v>
                </c:pt>
                <c:pt idx="6111">
                  <c:v>0.35514921000000005</c:v>
                </c:pt>
                <c:pt idx="6112">
                  <c:v>0.35520719000000001</c:v>
                </c:pt>
                <c:pt idx="6113">
                  <c:v>0.35526530000000001</c:v>
                </c:pt>
                <c:pt idx="6114">
                  <c:v>0.35532328000000007</c:v>
                </c:pt>
                <c:pt idx="6115">
                  <c:v>0.35538115000000003</c:v>
                </c:pt>
                <c:pt idx="6116">
                  <c:v>0.35543902000000005</c:v>
                </c:pt>
                <c:pt idx="6117">
                  <c:v>0.35549689000000007</c:v>
                </c:pt>
                <c:pt idx="6118">
                  <c:v>0.35555488000000007</c:v>
                </c:pt>
                <c:pt idx="6119">
                  <c:v>0.35561217000000006</c:v>
                </c:pt>
                <c:pt idx="6120">
                  <c:v>0.35567004000000002</c:v>
                </c:pt>
                <c:pt idx="6121">
                  <c:v>0.35572791000000004</c:v>
                </c:pt>
                <c:pt idx="6122">
                  <c:v>0.3557860100000001</c:v>
                </c:pt>
                <c:pt idx="6123">
                  <c:v>0.35584377000000006</c:v>
                </c:pt>
                <c:pt idx="6124">
                  <c:v>0.35590175000000002</c:v>
                </c:pt>
                <c:pt idx="6125">
                  <c:v>0.35595986000000007</c:v>
                </c:pt>
                <c:pt idx="6126">
                  <c:v>0.35601784000000003</c:v>
                </c:pt>
                <c:pt idx="6127">
                  <c:v>0.3560757100000001</c:v>
                </c:pt>
                <c:pt idx="6128">
                  <c:v>0.35613358000000001</c:v>
                </c:pt>
                <c:pt idx="6129">
                  <c:v>0.3561908700000001</c:v>
                </c:pt>
                <c:pt idx="6130">
                  <c:v>0.35624874000000001</c:v>
                </c:pt>
                <c:pt idx="6131">
                  <c:v>0.35630708000000005</c:v>
                </c:pt>
                <c:pt idx="6132">
                  <c:v>0.35636495000000007</c:v>
                </c:pt>
                <c:pt idx="6133">
                  <c:v>0.35642282000000008</c:v>
                </c:pt>
                <c:pt idx="6134">
                  <c:v>0.35648069000000016</c:v>
                </c:pt>
                <c:pt idx="6135">
                  <c:v>0.35653868000000005</c:v>
                </c:pt>
                <c:pt idx="6136">
                  <c:v>0.35659655000000001</c:v>
                </c:pt>
                <c:pt idx="6137">
                  <c:v>0.35665384</c:v>
                </c:pt>
                <c:pt idx="6138">
                  <c:v>0.35671217000000005</c:v>
                </c:pt>
                <c:pt idx="6139">
                  <c:v>0.35677004000000001</c:v>
                </c:pt>
                <c:pt idx="6140">
                  <c:v>0.3568274500000001</c:v>
                </c:pt>
                <c:pt idx="6141">
                  <c:v>0.35688543000000006</c:v>
                </c:pt>
                <c:pt idx="6142">
                  <c:v>0.35694330000000002</c:v>
                </c:pt>
                <c:pt idx="6143">
                  <c:v>0.35700118000000003</c:v>
                </c:pt>
                <c:pt idx="6144">
                  <c:v>0.35705905000000004</c:v>
                </c:pt>
                <c:pt idx="6145">
                  <c:v>0.35711692000000006</c:v>
                </c:pt>
                <c:pt idx="6146">
                  <c:v>0.35717490000000007</c:v>
                </c:pt>
                <c:pt idx="6147">
                  <c:v>0.35723277000000003</c:v>
                </c:pt>
                <c:pt idx="6148">
                  <c:v>0.35729064000000005</c:v>
                </c:pt>
                <c:pt idx="6149">
                  <c:v>0.35734863000000006</c:v>
                </c:pt>
                <c:pt idx="6150">
                  <c:v>0.35740650000000007</c:v>
                </c:pt>
                <c:pt idx="6151">
                  <c:v>0.35746437000000009</c:v>
                </c:pt>
                <c:pt idx="6152">
                  <c:v>0.3575222400000001</c:v>
                </c:pt>
                <c:pt idx="6153">
                  <c:v>0.35758011000000006</c:v>
                </c:pt>
                <c:pt idx="6154">
                  <c:v>0.35763810000000001</c:v>
                </c:pt>
                <c:pt idx="6155">
                  <c:v>0.35769597000000003</c:v>
                </c:pt>
                <c:pt idx="6156">
                  <c:v>0.35775337000000001</c:v>
                </c:pt>
                <c:pt idx="6157">
                  <c:v>0.35781136000000008</c:v>
                </c:pt>
                <c:pt idx="6158">
                  <c:v>0.35786923000000004</c:v>
                </c:pt>
                <c:pt idx="6159">
                  <c:v>0.35792710000000005</c:v>
                </c:pt>
                <c:pt idx="6160">
                  <c:v>0.35798497000000012</c:v>
                </c:pt>
                <c:pt idx="6161">
                  <c:v>0.35804296000000008</c:v>
                </c:pt>
                <c:pt idx="6162">
                  <c:v>0.35810083000000004</c:v>
                </c:pt>
                <c:pt idx="6163">
                  <c:v>0.35815870000000005</c:v>
                </c:pt>
                <c:pt idx="6164">
                  <c:v>0.35821668000000007</c:v>
                </c:pt>
                <c:pt idx="6165">
                  <c:v>0.35827455000000002</c:v>
                </c:pt>
                <c:pt idx="6166">
                  <c:v>0.35833243000000004</c:v>
                </c:pt>
                <c:pt idx="6167">
                  <c:v>0.3583904100000001</c:v>
                </c:pt>
                <c:pt idx="6168">
                  <c:v>0.35844828000000006</c:v>
                </c:pt>
                <c:pt idx="6169">
                  <c:v>0.35850615000000002</c:v>
                </c:pt>
                <c:pt idx="6170">
                  <c:v>0.3585639100000001</c:v>
                </c:pt>
                <c:pt idx="6171">
                  <c:v>0.35862131000000008</c:v>
                </c:pt>
                <c:pt idx="6172">
                  <c:v>0.3586791800000001</c:v>
                </c:pt>
                <c:pt idx="6173">
                  <c:v>0.35873739999999998</c:v>
                </c:pt>
                <c:pt idx="6174">
                  <c:v>0.35879539000000005</c:v>
                </c:pt>
                <c:pt idx="6175">
                  <c:v>0.35885337000000006</c:v>
                </c:pt>
                <c:pt idx="6176">
                  <c:v>0.3589107800000001</c:v>
                </c:pt>
                <c:pt idx="6177">
                  <c:v>0.35896854000000006</c:v>
                </c:pt>
                <c:pt idx="6178">
                  <c:v>0.35902652000000007</c:v>
                </c:pt>
                <c:pt idx="6179">
                  <c:v>0.35908462000000008</c:v>
                </c:pt>
                <c:pt idx="6180">
                  <c:v>0.35914238000000004</c:v>
                </c:pt>
                <c:pt idx="6181">
                  <c:v>0.35920013000000001</c:v>
                </c:pt>
                <c:pt idx="6182">
                  <c:v>0.35925835</c:v>
                </c:pt>
                <c:pt idx="6183">
                  <c:v>0.35931634000000007</c:v>
                </c:pt>
                <c:pt idx="6184">
                  <c:v>0.35937421000000014</c:v>
                </c:pt>
                <c:pt idx="6185">
                  <c:v>0.3594320800000001</c:v>
                </c:pt>
                <c:pt idx="6186">
                  <c:v>0.35948995000000006</c:v>
                </c:pt>
                <c:pt idx="6187">
                  <c:v>0.35954724000000005</c:v>
                </c:pt>
                <c:pt idx="6188">
                  <c:v>0.35960511000000001</c:v>
                </c:pt>
                <c:pt idx="6189">
                  <c:v>0.35966298000000008</c:v>
                </c:pt>
                <c:pt idx="6190">
                  <c:v>0.35972097000000008</c:v>
                </c:pt>
                <c:pt idx="6191">
                  <c:v>0.3597789500000001</c:v>
                </c:pt>
                <c:pt idx="6192">
                  <c:v>0.35983682000000006</c:v>
                </c:pt>
                <c:pt idx="6193">
                  <c:v>0.35989469000000007</c:v>
                </c:pt>
                <c:pt idx="6194">
                  <c:v>0.35995256000000003</c:v>
                </c:pt>
                <c:pt idx="6195">
                  <c:v>0.36001055000000004</c:v>
                </c:pt>
                <c:pt idx="6196">
                  <c:v>0.36006830000000006</c:v>
                </c:pt>
                <c:pt idx="6197">
                  <c:v>0.36012629000000007</c:v>
                </c:pt>
                <c:pt idx="6198">
                  <c:v>0.36018428000000008</c:v>
                </c:pt>
                <c:pt idx="6199">
                  <c:v>0.36024225999999998</c:v>
                </c:pt>
                <c:pt idx="6200">
                  <c:v>0.36030013000000005</c:v>
                </c:pt>
                <c:pt idx="6201">
                  <c:v>0.36035800000000007</c:v>
                </c:pt>
                <c:pt idx="6202">
                  <c:v>0.36041530000000011</c:v>
                </c:pt>
                <c:pt idx="6203">
                  <c:v>0.36047328000000006</c:v>
                </c:pt>
                <c:pt idx="6204">
                  <c:v>0.36053127000000001</c:v>
                </c:pt>
                <c:pt idx="6205">
                  <c:v>0.36058925000000003</c:v>
                </c:pt>
                <c:pt idx="6206">
                  <c:v>0.36064712000000004</c:v>
                </c:pt>
                <c:pt idx="6207">
                  <c:v>0.36070499000000006</c:v>
                </c:pt>
                <c:pt idx="6208">
                  <c:v>0.36076298000000007</c:v>
                </c:pt>
                <c:pt idx="6209">
                  <c:v>0.36082085000000014</c:v>
                </c:pt>
                <c:pt idx="6210">
                  <c:v>0.36087861000000016</c:v>
                </c:pt>
                <c:pt idx="6211">
                  <c:v>0.36093659000000006</c:v>
                </c:pt>
                <c:pt idx="6212">
                  <c:v>0.36099446000000007</c:v>
                </c:pt>
                <c:pt idx="6213">
                  <c:v>0.36105233000000003</c:v>
                </c:pt>
                <c:pt idx="6214">
                  <c:v>0.3611102000000001</c:v>
                </c:pt>
                <c:pt idx="6215">
                  <c:v>0.36116761000000003</c:v>
                </c:pt>
                <c:pt idx="6216">
                  <c:v>0.36122571000000003</c:v>
                </c:pt>
                <c:pt idx="6217">
                  <c:v>0.3612835800000001</c:v>
                </c:pt>
                <c:pt idx="6218">
                  <c:v>0.36134157000000006</c:v>
                </c:pt>
                <c:pt idx="6219">
                  <c:v>0.36139932000000002</c:v>
                </c:pt>
                <c:pt idx="6220">
                  <c:v>0.36145731000000003</c:v>
                </c:pt>
                <c:pt idx="6221">
                  <c:v>0.36151530000000004</c:v>
                </c:pt>
                <c:pt idx="6222">
                  <c:v>0.36157317000000005</c:v>
                </c:pt>
                <c:pt idx="6223">
                  <c:v>0.36163103999999996</c:v>
                </c:pt>
                <c:pt idx="6224">
                  <c:v>0.36168891000000009</c:v>
                </c:pt>
                <c:pt idx="6225">
                  <c:v>0.36174620000000002</c:v>
                </c:pt>
                <c:pt idx="6226">
                  <c:v>0.36180418000000009</c:v>
                </c:pt>
                <c:pt idx="6227">
                  <c:v>0.3618620500000001</c:v>
                </c:pt>
                <c:pt idx="6228">
                  <c:v>0.36191993000000006</c:v>
                </c:pt>
                <c:pt idx="6229">
                  <c:v>0.36197780000000007</c:v>
                </c:pt>
                <c:pt idx="6230">
                  <c:v>0.36203567000000003</c:v>
                </c:pt>
                <c:pt idx="6231">
                  <c:v>0.36209354000000005</c:v>
                </c:pt>
                <c:pt idx="6232">
                  <c:v>0.36215141000000001</c:v>
                </c:pt>
                <c:pt idx="6233">
                  <c:v>0.36220951000000001</c:v>
                </c:pt>
                <c:pt idx="6234">
                  <c:v>0.36226749000000008</c:v>
                </c:pt>
                <c:pt idx="6235">
                  <c:v>0.36232537000000009</c:v>
                </c:pt>
                <c:pt idx="6236">
                  <c:v>0.36238324000000005</c:v>
                </c:pt>
                <c:pt idx="6237">
                  <c:v>0.36244111000000001</c:v>
                </c:pt>
                <c:pt idx="6238">
                  <c:v>0.36249909000000002</c:v>
                </c:pt>
                <c:pt idx="6239">
                  <c:v>0.36255696000000004</c:v>
                </c:pt>
                <c:pt idx="6240">
                  <c:v>0.36261425000000008</c:v>
                </c:pt>
                <c:pt idx="6241">
                  <c:v>0.36267224000000003</c:v>
                </c:pt>
                <c:pt idx="6242">
                  <c:v>0.36273011000000005</c:v>
                </c:pt>
                <c:pt idx="6243">
                  <c:v>0.36278810000000006</c:v>
                </c:pt>
                <c:pt idx="6244">
                  <c:v>0.36284597000000007</c:v>
                </c:pt>
                <c:pt idx="6245">
                  <c:v>0.36290384000000003</c:v>
                </c:pt>
                <c:pt idx="6246">
                  <c:v>0.3629617100000001</c:v>
                </c:pt>
                <c:pt idx="6247">
                  <c:v>0.36301969000000006</c:v>
                </c:pt>
                <c:pt idx="6248">
                  <c:v>0.36307756000000008</c:v>
                </c:pt>
                <c:pt idx="6249">
                  <c:v>0.36313542999999998</c:v>
                </c:pt>
                <c:pt idx="6250">
                  <c:v>0.36319353999999998</c:v>
                </c:pt>
                <c:pt idx="6251">
                  <c:v>0.36325129</c:v>
                </c:pt>
                <c:pt idx="6252">
                  <c:v>0.36330928000000007</c:v>
                </c:pt>
                <c:pt idx="6253">
                  <c:v>0.36336657000000011</c:v>
                </c:pt>
                <c:pt idx="6254">
                  <c:v>0.36342467000000012</c:v>
                </c:pt>
                <c:pt idx="6255">
                  <c:v>0.36348243000000008</c:v>
                </c:pt>
                <c:pt idx="6256">
                  <c:v>0.36354053000000003</c:v>
                </c:pt>
                <c:pt idx="6257">
                  <c:v>0.3635984000000001</c:v>
                </c:pt>
                <c:pt idx="6258">
                  <c:v>0.36365638000000006</c:v>
                </c:pt>
                <c:pt idx="6259">
                  <c:v>0.36371425000000002</c:v>
                </c:pt>
                <c:pt idx="6260">
                  <c:v>0.36377166000000005</c:v>
                </c:pt>
                <c:pt idx="6261">
                  <c:v>0.36382953000000007</c:v>
                </c:pt>
                <c:pt idx="6262">
                  <c:v>0.36388740000000014</c:v>
                </c:pt>
                <c:pt idx="6263">
                  <c:v>0.3639452700000001</c:v>
                </c:pt>
                <c:pt idx="6264">
                  <c:v>0.36400314</c:v>
                </c:pt>
                <c:pt idx="6265">
                  <c:v>0.36406101000000002</c:v>
                </c:pt>
                <c:pt idx="6266">
                  <c:v>0.36411900000000008</c:v>
                </c:pt>
                <c:pt idx="6267">
                  <c:v>0.36417699000000009</c:v>
                </c:pt>
                <c:pt idx="6268">
                  <c:v>0.36423486000000005</c:v>
                </c:pt>
                <c:pt idx="6269">
                  <c:v>0.36429273000000001</c:v>
                </c:pt>
                <c:pt idx="6270">
                  <c:v>0.36435060000000008</c:v>
                </c:pt>
                <c:pt idx="6271">
                  <c:v>0.3644084700000001</c:v>
                </c:pt>
                <c:pt idx="6272">
                  <c:v>0.36446645000000005</c:v>
                </c:pt>
                <c:pt idx="6273">
                  <c:v>0.36452432000000007</c:v>
                </c:pt>
                <c:pt idx="6274">
                  <c:v>0.36458219000000008</c:v>
                </c:pt>
                <c:pt idx="6275">
                  <c:v>0.36464018000000004</c:v>
                </c:pt>
                <c:pt idx="6276">
                  <c:v>0.36469805</c:v>
                </c:pt>
                <c:pt idx="6277">
                  <c:v>0.36475545999999998</c:v>
                </c:pt>
                <c:pt idx="6278">
                  <c:v>0.3648133300000001</c:v>
                </c:pt>
                <c:pt idx="6279">
                  <c:v>0.36487120000000006</c:v>
                </c:pt>
                <c:pt idx="6280">
                  <c:v>0.36492907000000008</c:v>
                </c:pt>
                <c:pt idx="6281">
                  <c:v>0.36498694000000009</c:v>
                </c:pt>
                <c:pt idx="6282">
                  <c:v>0.3650449300000001</c:v>
                </c:pt>
                <c:pt idx="6283">
                  <c:v>0.36510314000000005</c:v>
                </c:pt>
                <c:pt idx="6284">
                  <c:v>0.36516101000000001</c:v>
                </c:pt>
                <c:pt idx="6285">
                  <c:v>0.36521854000000004</c:v>
                </c:pt>
                <c:pt idx="6286">
                  <c:v>0.36527629000000006</c:v>
                </c:pt>
                <c:pt idx="6287">
                  <c:v>0.36533428000000007</c:v>
                </c:pt>
                <c:pt idx="6288">
                  <c:v>0.36539215000000008</c:v>
                </c:pt>
                <c:pt idx="6289">
                  <c:v>0.3654500200000001</c:v>
                </c:pt>
                <c:pt idx="6290">
                  <c:v>0.36550777000000007</c:v>
                </c:pt>
                <c:pt idx="6291">
                  <c:v>0.36556576000000007</c:v>
                </c:pt>
                <c:pt idx="6292">
                  <c:v>0.36562374000000003</c:v>
                </c:pt>
                <c:pt idx="6293">
                  <c:v>0.36568138000000006</c:v>
                </c:pt>
                <c:pt idx="6294">
                  <c:v>0.36573949</c:v>
                </c:pt>
                <c:pt idx="6295">
                  <c:v>0.36579747000000001</c:v>
                </c:pt>
                <c:pt idx="6296">
                  <c:v>0.36585488000000016</c:v>
                </c:pt>
                <c:pt idx="6297">
                  <c:v>0.36591287000000011</c:v>
                </c:pt>
                <c:pt idx="6298">
                  <c:v>0.36597062000000008</c:v>
                </c:pt>
                <c:pt idx="6299">
                  <c:v>0.3660284900000001</c:v>
                </c:pt>
                <c:pt idx="6300">
                  <c:v>0.36608659000000016</c:v>
                </c:pt>
                <c:pt idx="6301">
                  <c:v>0.36614446000000006</c:v>
                </c:pt>
                <c:pt idx="6302">
                  <c:v>0.36620233000000002</c:v>
                </c:pt>
                <c:pt idx="6303">
                  <c:v>0.36626020000000004</c:v>
                </c:pt>
                <c:pt idx="6304">
                  <c:v>0.36631807000000011</c:v>
                </c:pt>
                <c:pt idx="6305">
                  <c:v>0.36637594000000007</c:v>
                </c:pt>
                <c:pt idx="6306">
                  <c:v>0.36643381000000008</c:v>
                </c:pt>
                <c:pt idx="6307">
                  <c:v>0.3664916800000001</c:v>
                </c:pt>
                <c:pt idx="6308">
                  <c:v>0.36654955</c:v>
                </c:pt>
                <c:pt idx="6309">
                  <c:v>0.36660743000000001</c:v>
                </c:pt>
                <c:pt idx="6310">
                  <c:v>0.36666553000000002</c:v>
                </c:pt>
                <c:pt idx="6311">
                  <c:v>0.36672340000000003</c:v>
                </c:pt>
                <c:pt idx="6312">
                  <c:v>0.3667812700000001</c:v>
                </c:pt>
                <c:pt idx="6313">
                  <c:v>0.36683914000000001</c:v>
                </c:pt>
                <c:pt idx="6314">
                  <c:v>0.36689701000000002</c:v>
                </c:pt>
                <c:pt idx="6315">
                  <c:v>0.36695488000000009</c:v>
                </c:pt>
                <c:pt idx="6316">
                  <c:v>0.36701275000000005</c:v>
                </c:pt>
                <c:pt idx="6317">
                  <c:v>0.36707016000000003</c:v>
                </c:pt>
                <c:pt idx="6318">
                  <c:v>0.3671281400000001</c:v>
                </c:pt>
                <c:pt idx="6319">
                  <c:v>0.36718601000000006</c:v>
                </c:pt>
                <c:pt idx="6320">
                  <c:v>0.36724388000000002</c:v>
                </c:pt>
                <c:pt idx="6321">
                  <c:v>0.36730175000000004</c:v>
                </c:pt>
                <c:pt idx="6322">
                  <c:v>0.36735962000000005</c:v>
                </c:pt>
                <c:pt idx="6323">
                  <c:v>0.36741749000000007</c:v>
                </c:pt>
                <c:pt idx="6324">
                  <c:v>0.36747560000000007</c:v>
                </c:pt>
                <c:pt idx="6325">
                  <c:v>0.36753347000000003</c:v>
                </c:pt>
                <c:pt idx="6326">
                  <c:v>0.36759145000000004</c:v>
                </c:pt>
                <c:pt idx="6327">
                  <c:v>0.36764944000000005</c:v>
                </c:pt>
                <c:pt idx="6328">
                  <c:v>0.36770731000000001</c:v>
                </c:pt>
                <c:pt idx="6329">
                  <c:v>0.36776505999999998</c:v>
                </c:pt>
                <c:pt idx="6330">
                  <c:v>0.36782305000000004</c:v>
                </c:pt>
                <c:pt idx="6331">
                  <c:v>0.36788034000000008</c:v>
                </c:pt>
                <c:pt idx="6332">
                  <c:v>0.3679382100000001</c:v>
                </c:pt>
                <c:pt idx="6333">
                  <c:v>0.36799608000000006</c:v>
                </c:pt>
                <c:pt idx="6334">
                  <c:v>0.36805407000000007</c:v>
                </c:pt>
                <c:pt idx="6335">
                  <c:v>0.36811194000000008</c:v>
                </c:pt>
                <c:pt idx="6336">
                  <c:v>0.36816993000000003</c:v>
                </c:pt>
                <c:pt idx="6337">
                  <c:v>0.3682279100000001</c:v>
                </c:pt>
                <c:pt idx="6338">
                  <c:v>0.36828590000000005</c:v>
                </c:pt>
                <c:pt idx="6339">
                  <c:v>0.36834365000000002</c:v>
                </c:pt>
                <c:pt idx="6340">
                  <c:v>0.36840164000000003</c:v>
                </c:pt>
                <c:pt idx="6341">
                  <c:v>0.36845893000000007</c:v>
                </c:pt>
                <c:pt idx="6342">
                  <c:v>0.36851692000000014</c:v>
                </c:pt>
                <c:pt idx="6343">
                  <c:v>0.36857490000000009</c:v>
                </c:pt>
                <c:pt idx="6344">
                  <c:v>0.36863277000000005</c:v>
                </c:pt>
                <c:pt idx="6345">
                  <c:v>0.36869064000000001</c:v>
                </c:pt>
                <c:pt idx="6346">
                  <c:v>0.36874863000000002</c:v>
                </c:pt>
                <c:pt idx="6347">
                  <c:v>0.36880650000000009</c:v>
                </c:pt>
                <c:pt idx="6348">
                  <c:v>0.36886437000000011</c:v>
                </c:pt>
                <c:pt idx="6349">
                  <c:v>0.36892224000000007</c:v>
                </c:pt>
                <c:pt idx="6350">
                  <c:v>0.36898011000000008</c:v>
                </c:pt>
                <c:pt idx="6351">
                  <c:v>0.3690379800000001</c:v>
                </c:pt>
                <c:pt idx="6352">
                  <c:v>0.36909574000000001</c:v>
                </c:pt>
                <c:pt idx="6353">
                  <c:v>0.36915361000000002</c:v>
                </c:pt>
                <c:pt idx="6354">
                  <c:v>0.36921148000000004</c:v>
                </c:pt>
                <c:pt idx="6355">
                  <c:v>0.36926935</c:v>
                </c:pt>
                <c:pt idx="6356">
                  <c:v>0.36932733000000006</c:v>
                </c:pt>
                <c:pt idx="6357">
                  <c:v>0.36938532000000007</c:v>
                </c:pt>
                <c:pt idx="6358">
                  <c:v>0.36944319000000003</c:v>
                </c:pt>
                <c:pt idx="6359">
                  <c:v>0.36950106000000005</c:v>
                </c:pt>
                <c:pt idx="6360">
                  <c:v>0.36955870000000007</c:v>
                </c:pt>
                <c:pt idx="6361">
                  <c:v>0.36961680000000008</c:v>
                </c:pt>
                <c:pt idx="6362">
                  <c:v>0.36967479000000009</c:v>
                </c:pt>
                <c:pt idx="6363">
                  <c:v>0.36973266000000005</c:v>
                </c:pt>
                <c:pt idx="6364">
                  <c:v>0.36979005999999998</c:v>
                </c:pt>
                <c:pt idx="6365">
                  <c:v>0.36984805000000004</c:v>
                </c:pt>
                <c:pt idx="6366">
                  <c:v>0.36990592000000005</c:v>
                </c:pt>
                <c:pt idx="6367">
                  <c:v>0.36996402000000006</c:v>
                </c:pt>
                <c:pt idx="6368">
                  <c:v>0.37002143000000004</c:v>
                </c:pt>
                <c:pt idx="6369">
                  <c:v>0.37007930000000006</c:v>
                </c:pt>
                <c:pt idx="6370">
                  <c:v>0.37013752</c:v>
                </c:pt>
                <c:pt idx="6371">
                  <c:v>0.37019539000000001</c:v>
                </c:pt>
                <c:pt idx="6372">
                  <c:v>0.37025325999999997</c:v>
                </c:pt>
                <c:pt idx="6373">
                  <c:v>0.3703111300000001</c:v>
                </c:pt>
                <c:pt idx="6374">
                  <c:v>0.37036900000000006</c:v>
                </c:pt>
                <c:pt idx="6375">
                  <c:v>0.37042699000000012</c:v>
                </c:pt>
                <c:pt idx="6376">
                  <c:v>0.37048439000000011</c:v>
                </c:pt>
                <c:pt idx="6377">
                  <c:v>0.37054226000000007</c:v>
                </c:pt>
                <c:pt idx="6378">
                  <c:v>0.37060037000000007</c:v>
                </c:pt>
                <c:pt idx="6379">
                  <c:v>0.37065847000000007</c:v>
                </c:pt>
                <c:pt idx="6380">
                  <c:v>0.3707161100000001</c:v>
                </c:pt>
                <c:pt idx="6381">
                  <c:v>0.37077398000000006</c:v>
                </c:pt>
                <c:pt idx="6382">
                  <c:v>0.37083185000000002</c:v>
                </c:pt>
                <c:pt idx="6383">
                  <c:v>0.37088983000000009</c:v>
                </c:pt>
                <c:pt idx="6384">
                  <c:v>0.3709477000000001</c:v>
                </c:pt>
                <c:pt idx="6385">
                  <c:v>0.37100557000000006</c:v>
                </c:pt>
                <c:pt idx="6386">
                  <c:v>0.37106344000000002</c:v>
                </c:pt>
                <c:pt idx="6387">
                  <c:v>0.37112143000000003</c:v>
                </c:pt>
                <c:pt idx="6388">
                  <c:v>0.3711793000000001</c:v>
                </c:pt>
                <c:pt idx="6389">
                  <c:v>0.37123671000000008</c:v>
                </c:pt>
                <c:pt idx="6390">
                  <c:v>0.3712945800000001</c:v>
                </c:pt>
                <c:pt idx="6391">
                  <c:v>0.37135256000000011</c:v>
                </c:pt>
                <c:pt idx="6392">
                  <c:v>0.37141043000000007</c:v>
                </c:pt>
                <c:pt idx="6393">
                  <c:v>0.37146830000000008</c:v>
                </c:pt>
                <c:pt idx="6394">
                  <c:v>0.37152618000000009</c:v>
                </c:pt>
                <c:pt idx="6395">
                  <c:v>0.37158405000000005</c:v>
                </c:pt>
                <c:pt idx="6396">
                  <c:v>0.37164203000000001</c:v>
                </c:pt>
                <c:pt idx="6397">
                  <c:v>0.37169990000000008</c:v>
                </c:pt>
                <c:pt idx="6398">
                  <c:v>0.37175789000000004</c:v>
                </c:pt>
                <c:pt idx="6399">
                  <c:v>0.37181587000000016</c:v>
                </c:pt>
                <c:pt idx="6400">
                  <c:v>0.37187374000000006</c:v>
                </c:pt>
                <c:pt idx="6401">
                  <c:v>0.37193162000000002</c:v>
                </c:pt>
                <c:pt idx="6402">
                  <c:v>0.37198949000000009</c:v>
                </c:pt>
                <c:pt idx="6403">
                  <c:v>0.37204736000000005</c:v>
                </c:pt>
                <c:pt idx="6404">
                  <c:v>0.37210523000000001</c:v>
                </c:pt>
                <c:pt idx="6405">
                  <c:v>0.37216310000000002</c:v>
                </c:pt>
                <c:pt idx="6406">
                  <c:v>0.37222050000000007</c:v>
                </c:pt>
                <c:pt idx="6407">
                  <c:v>0.37227837000000014</c:v>
                </c:pt>
                <c:pt idx="6408">
                  <c:v>0.37233624000000004</c:v>
                </c:pt>
                <c:pt idx="6409">
                  <c:v>0.37239412000000005</c:v>
                </c:pt>
                <c:pt idx="6410">
                  <c:v>0.37245199000000007</c:v>
                </c:pt>
                <c:pt idx="6411">
                  <c:v>0.37251009000000007</c:v>
                </c:pt>
                <c:pt idx="6412">
                  <c:v>0.37256807000000008</c:v>
                </c:pt>
                <c:pt idx="6413">
                  <c:v>0.37262606000000004</c:v>
                </c:pt>
                <c:pt idx="6414">
                  <c:v>0.37268381000000006</c:v>
                </c:pt>
                <c:pt idx="6415">
                  <c:v>0.37274121999999998</c:v>
                </c:pt>
                <c:pt idx="6416">
                  <c:v>0.37279909</c:v>
                </c:pt>
                <c:pt idx="6417">
                  <c:v>0.37285696000000013</c:v>
                </c:pt>
                <c:pt idx="6418">
                  <c:v>0.37291495000000008</c:v>
                </c:pt>
                <c:pt idx="6419">
                  <c:v>0.37297270000000016</c:v>
                </c:pt>
                <c:pt idx="6420">
                  <c:v>0.37303069000000005</c:v>
                </c:pt>
                <c:pt idx="6421">
                  <c:v>0.37308868000000012</c:v>
                </c:pt>
                <c:pt idx="6422">
                  <c:v>0.37314643000000003</c:v>
                </c:pt>
                <c:pt idx="6423">
                  <c:v>0.3732043000000001</c:v>
                </c:pt>
                <c:pt idx="6424">
                  <c:v>0.37326217000000006</c:v>
                </c:pt>
                <c:pt idx="6425">
                  <c:v>0.37332004000000008</c:v>
                </c:pt>
                <c:pt idx="6426">
                  <c:v>0.37337803000000014</c:v>
                </c:pt>
                <c:pt idx="6427">
                  <c:v>0.3734359000000001</c:v>
                </c:pt>
                <c:pt idx="6428">
                  <c:v>0.37349377000000006</c:v>
                </c:pt>
                <c:pt idx="6429">
                  <c:v>0.37355175000000002</c:v>
                </c:pt>
                <c:pt idx="6430">
                  <c:v>0.37360962000000003</c:v>
                </c:pt>
                <c:pt idx="6431">
                  <c:v>0.37366773000000003</c:v>
                </c:pt>
                <c:pt idx="6432">
                  <c:v>0.37372502000000002</c:v>
                </c:pt>
                <c:pt idx="6433">
                  <c:v>0.37378289000000009</c:v>
                </c:pt>
                <c:pt idx="6434">
                  <c:v>0.37384087000000016</c:v>
                </c:pt>
                <c:pt idx="6435">
                  <c:v>0.37389886000000011</c:v>
                </c:pt>
                <c:pt idx="6436">
                  <c:v>0.37395673000000007</c:v>
                </c:pt>
                <c:pt idx="6437">
                  <c:v>0.37401460000000009</c:v>
                </c:pt>
                <c:pt idx="6438">
                  <c:v>0.37407247000000016</c:v>
                </c:pt>
                <c:pt idx="6439">
                  <c:v>0.37413057000000005</c:v>
                </c:pt>
                <c:pt idx="6440">
                  <c:v>0.37418844000000007</c:v>
                </c:pt>
                <c:pt idx="6441">
                  <c:v>0.37424631000000008</c:v>
                </c:pt>
                <c:pt idx="6442">
                  <c:v>0.37430418000000015</c:v>
                </c:pt>
                <c:pt idx="6443">
                  <c:v>0.37436171000000007</c:v>
                </c:pt>
                <c:pt idx="6444">
                  <c:v>0.37441969000000014</c:v>
                </c:pt>
                <c:pt idx="6445">
                  <c:v>0.3744775600000001</c:v>
                </c:pt>
                <c:pt idx="6446">
                  <c:v>0.37453543</c:v>
                </c:pt>
                <c:pt idx="6447">
                  <c:v>0.37459319000000002</c:v>
                </c:pt>
                <c:pt idx="6448">
                  <c:v>0.37465105999999998</c:v>
                </c:pt>
                <c:pt idx="6449">
                  <c:v>0.37470893000000005</c:v>
                </c:pt>
                <c:pt idx="6450">
                  <c:v>0.37476680000000007</c:v>
                </c:pt>
                <c:pt idx="6451">
                  <c:v>0.37482467000000019</c:v>
                </c:pt>
                <c:pt idx="6452">
                  <c:v>0.37488243000000016</c:v>
                </c:pt>
                <c:pt idx="6453">
                  <c:v>0.37494041000000006</c:v>
                </c:pt>
                <c:pt idx="6454">
                  <c:v>0.37499828000000007</c:v>
                </c:pt>
                <c:pt idx="6455">
                  <c:v>0.37505627000000008</c:v>
                </c:pt>
                <c:pt idx="6456">
                  <c:v>0.37511414000000004</c:v>
                </c:pt>
                <c:pt idx="6457">
                  <c:v>0.37517212000000005</c:v>
                </c:pt>
                <c:pt idx="6458">
                  <c:v>0.37522999000000007</c:v>
                </c:pt>
                <c:pt idx="6459">
                  <c:v>0.37528787000000008</c:v>
                </c:pt>
                <c:pt idx="6460">
                  <c:v>0.37534574000000004</c:v>
                </c:pt>
                <c:pt idx="6461">
                  <c:v>0.37540361000000005</c:v>
                </c:pt>
                <c:pt idx="6462">
                  <c:v>0.37546148000000007</c:v>
                </c:pt>
                <c:pt idx="6463">
                  <c:v>0.37551935000000003</c:v>
                </c:pt>
                <c:pt idx="6464">
                  <c:v>0.3755772200000001</c:v>
                </c:pt>
                <c:pt idx="6465">
                  <c:v>0.3756352</c:v>
                </c:pt>
                <c:pt idx="6466">
                  <c:v>0.37569307000000002</c:v>
                </c:pt>
                <c:pt idx="6467">
                  <c:v>0.37575094000000003</c:v>
                </c:pt>
                <c:pt idx="6468">
                  <c:v>0.37580881000000016</c:v>
                </c:pt>
                <c:pt idx="6469">
                  <c:v>0.37586611000000009</c:v>
                </c:pt>
                <c:pt idx="6470">
                  <c:v>0.37592409000000016</c:v>
                </c:pt>
                <c:pt idx="6471">
                  <c:v>0.37598196000000011</c:v>
                </c:pt>
                <c:pt idx="6472">
                  <c:v>0.37603983000000002</c:v>
                </c:pt>
                <c:pt idx="6473">
                  <c:v>0.37609782000000008</c:v>
                </c:pt>
                <c:pt idx="6474">
                  <c:v>0.3761556900000001</c:v>
                </c:pt>
                <c:pt idx="6475">
                  <c:v>0.37621356000000006</c:v>
                </c:pt>
                <c:pt idx="6476">
                  <c:v>0.37627155000000001</c:v>
                </c:pt>
                <c:pt idx="6477">
                  <c:v>0.37632942000000014</c:v>
                </c:pt>
                <c:pt idx="6478">
                  <c:v>0.37638729000000015</c:v>
                </c:pt>
                <c:pt idx="6479">
                  <c:v>0.37644516000000006</c:v>
                </c:pt>
                <c:pt idx="6480">
                  <c:v>0.37650303000000002</c:v>
                </c:pt>
                <c:pt idx="6481">
                  <c:v>0.37656067000000015</c:v>
                </c:pt>
                <c:pt idx="6482">
                  <c:v>0.37661854000000006</c:v>
                </c:pt>
                <c:pt idx="6483">
                  <c:v>0.37673428000000003</c:v>
                </c:pt>
                <c:pt idx="6484">
                  <c:v>0.37679226000000005</c:v>
                </c:pt>
                <c:pt idx="6485">
                  <c:v>0.37685025000000005</c:v>
                </c:pt>
                <c:pt idx="6486">
                  <c:v>0.37690812000000007</c:v>
                </c:pt>
                <c:pt idx="6487">
                  <c:v>0.37696599000000008</c:v>
                </c:pt>
                <c:pt idx="6488">
                  <c:v>0.37702409000000009</c:v>
                </c:pt>
                <c:pt idx="6489">
                  <c:v>0.3770819600000001</c:v>
                </c:pt>
                <c:pt idx="6490">
                  <c:v>0.37713924999999998</c:v>
                </c:pt>
                <c:pt idx="6491">
                  <c:v>0.37719712</c:v>
                </c:pt>
                <c:pt idx="6492">
                  <c:v>0.37725499000000007</c:v>
                </c:pt>
                <c:pt idx="6493">
                  <c:v>0.37731310000000007</c:v>
                </c:pt>
                <c:pt idx="6494">
                  <c:v>0.37737097000000014</c:v>
                </c:pt>
                <c:pt idx="6495">
                  <c:v>0.37742884000000015</c:v>
                </c:pt>
                <c:pt idx="6496">
                  <c:v>0.37748671000000011</c:v>
                </c:pt>
                <c:pt idx="6497">
                  <c:v>0.37754458000000007</c:v>
                </c:pt>
                <c:pt idx="6498">
                  <c:v>0.3776023300000001</c:v>
                </c:pt>
                <c:pt idx="6499">
                  <c:v>0.37766020000000006</c:v>
                </c:pt>
                <c:pt idx="6500">
                  <c:v>0.37771807000000007</c:v>
                </c:pt>
                <c:pt idx="6501">
                  <c:v>0.37777594000000003</c:v>
                </c:pt>
                <c:pt idx="6502">
                  <c:v>0.3778338100000001</c:v>
                </c:pt>
                <c:pt idx="6503">
                  <c:v>0.37789168000000006</c:v>
                </c:pt>
                <c:pt idx="6504">
                  <c:v>0.37794967000000007</c:v>
                </c:pt>
                <c:pt idx="6505">
                  <c:v>0.37800766000000008</c:v>
                </c:pt>
                <c:pt idx="6506">
                  <c:v>0.37806553000000004</c:v>
                </c:pt>
                <c:pt idx="6507">
                  <c:v>0.37812340000000005</c:v>
                </c:pt>
                <c:pt idx="6508">
                  <c:v>0.37818127000000007</c:v>
                </c:pt>
                <c:pt idx="6509">
                  <c:v>0.37823913999999997</c:v>
                </c:pt>
                <c:pt idx="6510">
                  <c:v>0.37829701000000004</c:v>
                </c:pt>
                <c:pt idx="6511">
                  <c:v>0.37835488000000012</c:v>
                </c:pt>
                <c:pt idx="6512">
                  <c:v>0.37841287000000012</c:v>
                </c:pt>
                <c:pt idx="6513">
                  <c:v>0.37847074000000014</c:v>
                </c:pt>
                <c:pt idx="6514">
                  <c:v>0.37852826000000012</c:v>
                </c:pt>
                <c:pt idx="6515">
                  <c:v>0.37858613000000008</c:v>
                </c:pt>
                <c:pt idx="6516">
                  <c:v>0.37864400000000004</c:v>
                </c:pt>
                <c:pt idx="6517">
                  <c:v>0.37870187000000005</c:v>
                </c:pt>
                <c:pt idx="6518">
                  <c:v>0.37875974000000001</c:v>
                </c:pt>
                <c:pt idx="6519">
                  <c:v>0.37881761000000014</c:v>
                </c:pt>
                <c:pt idx="6520">
                  <c:v>0.37887548000000015</c:v>
                </c:pt>
                <c:pt idx="6521">
                  <c:v>0.37893347000000011</c:v>
                </c:pt>
                <c:pt idx="6522">
                  <c:v>0.37899157000000006</c:v>
                </c:pt>
                <c:pt idx="6523">
                  <c:v>0.37904944000000002</c:v>
                </c:pt>
                <c:pt idx="6524">
                  <c:v>0.37910731000000003</c:v>
                </c:pt>
                <c:pt idx="6525">
                  <c:v>0.3791651800000001</c:v>
                </c:pt>
                <c:pt idx="6526">
                  <c:v>0.37922305000000001</c:v>
                </c:pt>
                <c:pt idx="6527">
                  <c:v>0.37928092000000008</c:v>
                </c:pt>
                <c:pt idx="6528">
                  <c:v>0.37933879000000009</c:v>
                </c:pt>
                <c:pt idx="6529">
                  <c:v>0.37939666000000011</c:v>
                </c:pt>
                <c:pt idx="6530">
                  <c:v>0.37945453000000007</c:v>
                </c:pt>
                <c:pt idx="6531">
                  <c:v>0.37951217000000009</c:v>
                </c:pt>
                <c:pt idx="6532">
                  <c:v>0.37957004000000005</c:v>
                </c:pt>
                <c:pt idx="6533">
                  <c:v>0.37962791000000007</c:v>
                </c:pt>
                <c:pt idx="6534">
                  <c:v>0.37968578000000008</c:v>
                </c:pt>
                <c:pt idx="6535">
                  <c:v>0.37974377000000004</c:v>
                </c:pt>
                <c:pt idx="6536">
                  <c:v>0.37980164000000005</c:v>
                </c:pt>
                <c:pt idx="6537">
                  <c:v>0.37985928000000008</c:v>
                </c:pt>
                <c:pt idx="6538">
                  <c:v>0.3799170300000001</c:v>
                </c:pt>
                <c:pt idx="6539">
                  <c:v>0.3799752500000001</c:v>
                </c:pt>
                <c:pt idx="6540">
                  <c:v>0.38003312</c:v>
                </c:pt>
                <c:pt idx="6541">
                  <c:v>0.38009076000000014</c:v>
                </c:pt>
                <c:pt idx="6542">
                  <c:v>0.3801486300000001</c:v>
                </c:pt>
                <c:pt idx="6543">
                  <c:v>0.38020650000000006</c:v>
                </c:pt>
                <c:pt idx="6544">
                  <c:v>0.38026437000000007</c:v>
                </c:pt>
                <c:pt idx="6545">
                  <c:v>0.38032224000000009</c:v>
                </c:pt>
                <c:pt idx="6546">
                  <c:v>0.38038011000000016</c:v>
                </c:pt>
                <c:pt idx="6547">
                  <c:v>0.38043798000000006</c:v>
                </c:pt>
                <c:pt idx="6548">
                  <c:v>0.38049585000000002</c:v>
                </c:pt>
                <c:pt idx="6549">
                  <c:v>0.38055395000000003</c:v>
                </c:pt>
                <c:pt idx="6550">
                  <c:v>0.38061194000000004</c:v>
                </c:pt>
                <c:pt idx="6551">
                  <c:v>0.38066923000000008</c:v>
                </c:pt>
                <c:pt idx="6552">
                  <c:v>0.38072710000000004</c:v>
                </c:pt>
                <c:pt idx="6553">
                  <c:v>0.3807850900000001</c:v>
                </c:pt>
                <c:pt idx="6554">
                  <c:v>0.38084307000000006</c:v>
                </c:pt>
                <c:pt idx="6555">
                  <c:v>0.38090094000000008</c:v>
                </c:pt>
                <c:pt idx="6556">
                  <c:v>0.38095893000000008</c:v>
                </c:pt>
                <c:pt idx="6557">
                  <c:v>0.38101680000000016</c:v>
                </c:pt>
                <c:pt idx="6558">
                  <c:v>0.38107479000000011</c:v>
                </c:pt>
                <c:pt idx="6559">
                  <c:v>0.38113266000000007</c:v>
                </c:pt>
                <c:pt idx="6560">
                  <c:v>0.38119053000000008</c:v>
                </c:pt>
                <c:pt idx="6561">
                  <c:v>0.3812484000000001</c:v>
                </c:pt>
                <c:pt idx="6562">
                  <c:v>0.38130580000000008</c:v>
                </c:pt>
                <c:pt idx="6563">
                  <c:v>0.38136391000000008</c:v>
                </c:pt>
                <c:pt idx="6564">
                  <c:v>0.38142178000000015</c:v>
                </c:pt>
                <c:pt idx="6565">
                  <c:v>0.38147965000000006</c:v>
                </c:pt>
                <c:pt idx="6566">
                  <c:v>0.38153775000000001</c:v>
                </c:pt>
                <c:pt idx="6567">
                  <c:v>0.38159574000000002</c:v>
                </c:pt>
                <c:pt idx="6568">
                  <c:v>0.38165361000000003</c:v>
                </c:pt>
                <c:pt idx="6569">
                  <c:v>0.38171136000000006</c:v>
                </c:pt>
                <c:pt idx="6570">
                  <c:v>0.38176923000000001</c:v>
                </c:pt>
                <c:pt idx="6571">
                  <c:v>0.38182664000000016</c:v>
                </c:pt>
                <c:pt idx="6572">
                  <c:v>0.38188439000000013</c:v>
                </c:pt>
                <c:pt idx="6573">
                  <c:v>0.38194238000000014</c:v>
                </c:pt>
                <c:pt idx="6574">
                  <c:v>0.3820002500000001</c:v>
                </c:pt>
                <c:pt idx="6575">
                  <c:v>0.38205812000000006</c:v>
                </c:pt>
                <c:pt idx="6576">
                  <c:v>0.38211611000000006</c:v>
                </c:pt>
                <c:pt idx="6577">
                  <c:v>0.38217409000000008</c:v>
                </c:pt>
                <c:pt idx="6578">
                  <c:v>0.38223195999999998</c:v>
                </c:pt>
                <c:pt idx="6579">
                  <c:v>0.38228983000000005</c:v>
                </c:pt>
                <c:pt idx="6580">
                  <c:v>0.38234770000000007</c:v>
                </c:pt>
                <c:pt idx="6581">
                  <c:v>0.38240557000000008</c:v>
                </c:pt>
                <c:pt idx="6582">
                  <c:v>0.38246368000000008</c:v>
                </c:pt>
                <c:pt idx="6583">
                  <c:v>0.38252143000000005</c:v>
                </c:pt>
                <c:pt idx="6584">
                  <c:v>0.38257895000000008</c:v>
                </c:pt>
                <c:pt idx="6585">
                  <c:v>0.3826368200000001</c:v>
                </c:pt>
                <c:pt idx="6586">
                  <c:v>0.38269469000000006</c:v>
                </c:pt>
                <c:pt idx="6587">
                  <c:v>0.38275256000000007</c:v>
                </c:pt>
                <c:pt idx="6588">
                  <c:v>0.38281055000000014</c:v>
                </c:pt>
                <c:pt idx="6589">
                  <c:v>0.38286854000000009</c:v>
                </c:pt>
                <c:pt idx="6590">
                  <c:v>0.38292629000000011</c:v>
                </c:pt>
                <c:pt idx="6591">
                  <c:v>0.38298428000000012</c:v>
                </c:pt>
                <c:pt idx="6592">
                  <c:v>0.38304238000000007</c:v>
                </c:pt>
                <c:pt idx="6593">
                  <c:v>0.38310025000000003</c:v>
                </c:pt>
                <c:pt idx="6594">
                  <c:v>0.3831581200000001</c:v>
                </c:pt>
                <c:pt idx="6595">
                  <c:v>0.38321541000000003</c:v>
                </c:pt>
                <c:pt idx="6596">
                  <c:v>0.3832734000000001</c:v>
                </c:pt>
                <c:pt idx="6597">
                  <c:v>0.38333138000000005</c:v>
                </c:pt>
                <c:pt idx="6598">
                  <c:v>0.38338925000000007</c:v>
                </c:pt>
                <c:pt idx="6599">
                  <c:v>0.38344712000000003</c:v>
                </c:pt>
                <c:pt idx="6600">
                  <c:v>0.38350499000000016</c:v>
                </c:pt>
                <c:pt idx="6601">
                  <c:v>0.38356287000000011</c:v>
                </c:pt>
                <c:pt idx="6602">
                  <c:v>0.38362074000000007</c:v>
                </c:pt>
                <c:pt idx="6603">
                  <c:v>0.38367872000000008</c:v>
                </c:pt>
                <c:pt idx="6604">
                  <c:v>0.3837365900000001</c:v>
                </c:pt>
                <c:pt idx="6605">
                  <c:v>0.38379446000000006</c:v>
                </c:pt>
                <c:pt idx="6606">
                  <c:v>0.38385233000000007</c:v>
                </c:pt>
                <c:pt idx="6607">
                  <c:v>0.38391020000000009</c:v>
                </c:pt>
                <c:pt idx="6608">
                  <c:v>0.3839683000000001</c:v>
                </c:pt>
                <c:pt idx="6609">
                  <c:v>0.38402560000000008</c:v>
                </c:pt>
                <c:pt idx="6610">
                  <c:v>0.38408347000000009</c:v>
                </c:pt>
                <c:pt idx="6611">
                  <c:v>0.38414145</c:v>
                </c:pt>
                <c:pt idx="6612">
                  <c:v>0.38419921000000001</c:v>
                </c:pt>
                <c:pt idx="6613">
                  <c:v>0.38425731000000002</c:v>
                </c:pt>
                <c:pt idx="6614">
                  <c:v>0.38431518000000009</c:v>
                </c:pt>
                <c:pt idx="6615">
                  <c:v>0.3843730500000001</c:v>
                </c:pt>
                <c:pt idx="6616">
                  <c:v>0.38443092000000006</c:v>
                </c:pt>
                <c:pt idx="6617">
                  <c:v>0.38448868000000019</c:v>
                </c:pt>
                <c:pt idx="6618">
                  <c:v>0.38454701000000002</c:v>
                </c:pt>
                <c:pt idx="6619">
                  <c:v>0.38460442000000006</c:v>
                </c:pt>
                <c:pt idx="6620">
                  <c:v>0.38466240000000007</c:v>
                </c:pt>
                <c:pt idx="6621">
                  <c:v>0.38472016000000003</c:v>
                </c:pt>
                <c:pt idx="6622">
                  <c:v>0.3847781400000001</c:v>
                </c:pt>
                <c:pt idx="6623">
                  <c:v>0.38483601000000006</c:v>
                </c:pt>
                <c:pt idx="6624">
                  <c:v>0.38489388000000008</c:v>
                </c:pt>
                <c:pt idx="6625">
                  <c:v>0.38495175000000004</c:v>
                </c:pt>
                <c:pt idx="6626">
                  <c:v>0.3850097400000001</c:v>
                </c:pt>
                <c:pt idx="6627">
                  <c:v>0.38506761000000006</c:v>
                </c:pt>
                <c:pt idx="6628">
                  <c:v>0.38512548000000008</c:v>
                </c:pt>
                <c:pt idx="6629">
                  <c:v>0.38518335000000004</c:v>
                </c:pt>
                <c:pt idx="6630">
                  <c:v>0.38524134000000004</c:v>
                </c:pt>
                <c:pt idx="6631">
                  <c:v>0.38529921</c:v>
                </c:pt>
                <c:pt idx="6632">
                  <c:v>0.38535708000000007</c:v>
                </c:pt>
                <c:pt idx="6633">
                  <c:v>0.38541495000000009</c:v>
                </c:pt>
                <c:pt idx="6634">
                  <c:v>0.38547259000000011</c:v>
                </c:pt>
                <c:pt idx="6635">
                  <c:v>0.38553046000000007</c:v>
                </c:pt>
                <c:pt idx="6636">
                  <c:v>0.38558833000000009</c:v>
                </c:pt>
                <c:pt idx="6637">
                  <c:v>0.38564620000000011</c:v>
                </c:pt>
                <c:pt idx="6638">
                  <c:v>0.38570418000000006</c:v>
                </c:pt>
                <c:pt idx="6639">
                  <c:v>0.38576205000000002</c:v>
                </c:pt>
                <c:pt idx="6640">
                  <c:v>0.38581993000000009</c:v>
                </c:pt>
                <c:pt idx="6641">
                  <c:v>0.38587791000000016</c:v>
                </c:pt>
                <c:pt idx="6642">
                  <c:v>0.38593578000000006</c:v>
                </c:pt>
                <c:pt idx="6643">
                  <c:v>0.38599365000000002</c:v>
                </c:pt>
                <c:pt idx="6644">
                  <c:v>0.38605152000000004</c:v>
                </c:pt>
                <c:pt idx="6645">
                  <c:v>0.38610893000000007</c:v>
                </c:pt>
                <c:pt idx="6646">
                  <c:v>0.38616680000000009</c:v>
                </c:pt>
                <c:pt idx="6647">
                  <c:v>0.38622467000000016</c:v>
                </c:pt>
                <c:pt idx="6648">
                  <c:v>0.38628266000000011</c:v>
                </c:pt>
                <c:pt idx="6649">
                  <c:v>0.38634041000000008</c:v>
                </c:pt>
                <c:pt idx="6650">
                  <c:v>0.38639851000000008</c:v>
                </c:pt>
                <c:pt idx="6651">
                  <c:v>0.38645638000000015</c:v>
                </c:pt>
                <c:pt idx="6652">
                  <c:v>0.38651425000000006</c:v>
                </c:pt>
                <c:pt idx="6653">
                  <c:v>0.38657212000000007</c:v>
                </c:pt>
                <c:pt idx="6654">
                  <c:v>0.38663011000000008</c:v>
                </c:pt>
                <c:pt idx="6655">
                  <c:v>0.38668798000000015</c:v>
                </c:pt>
                <c:pt idx="6656">
                  <c:v>0.38674585</c:v>
                </c:pt>
                <c:pt idx="6657">
                  <c:v>0.38680337000000009</c:v>
                </c:pt>
                <c:pt idx="6658">
                  <c:v>0.38686124000000005</c:v>
                </c:pt>
                <c:pt idx="6659">
                  <c:v>0.38691912000000006</c:v>
                </c:pt>
                <c:pt idx="6660">
                  <c:v>0.38697699000000013</c:v>
                </c:pt>
                <c:pt idx="6661">
                  <c:v>0.38703497000000009</c:v>
                </c:pt>
                <c:pt idx="6662">
                  <c:v>0.3870928400000001</c:v>
                </c:pt>
                <c:pt idx="6663">
                  <c:v>0.38715071000000006</c:v>
                </c:pt>
                <c:pt idx="6664">
                  <c:v>0.38720858000000008</c:v>
                </c:pt>
                <c:pt idx="6665">
                  <c:v>0.38726645000000004</c:v>
                </c:pt>
                <c:pt idx="6666">
                  <c:v>0.38732444000000016</c:v>
                </c:pt>
                <c:pt idx="6667">
                  <c:v>0.38738231000000012</c:v>
                </c:pt>
                <c:pt idx="6668">
                  <c:v>0.38744018000000008</c:v>
                </c:pt>
                <c:pt idx="6669">
                  <c:v>0.38749817000000009</c:v>
                </c:pt>
                <c:pt idx="6670">
                  <c:v>0.3875560400000001</c:v>
                </c:pt>
                <c:pt idx="6671">
                  <c:v>0.38761344000000003</c:v>
                </c:pt>
                <c:pt idx="6672">
                  <c:v>0.3876713100000001</c:v>
                </c:pt>
                <c:pt idx="6673">
                  <c:v>0.38772918000000006</c:v>
                </c:pt>
                <c:pt idx="6674">
                  <c:v>0.38778705000000002</c:v>
                </c:pt>
                <c:pt idx="6675">
                  <c:v>0.38784493000000009</c:v>
                </c:pt>
                <c:pt idx="6676">
                  <c:v>0.38790291000000016</c:v>
                </c:pt>
                <c:pt idx="6677">
                  <c:v>0.38796078000000012</c:v>
                </c:pt>
                <c:pt idx="6678">
                  <c:v>0.38801865000000008</c:v>
                </c:pt>
                <c:pt idx="6679">
                  <c:v>0.38807652000000009</c:v>
                </c:pt>
                <c:pt idx="6680">
                  <c:v>0.38813439000000005</c:v>
                </c:pt>
                <c:pt idx="6681">
                  <c:v>0.38819238000000006</c:v>
                </c:pt>
                <c:pt idx="6682">
                  <c:v>0.38825025000000002</c:v>
                </c:pt>
                <c:pt idx="6683">
                  <c:v>0.38830812000000009</c:v>
                </c:pt>
                <c:pt idx="6684">
                  <c:v>0.3883662200000001</c:v>
                </c:pt>
                <c:pt idx="6685">
                  <c:v>0.38842409000000011</c:v>
                </c:pt>
                <c:pt idx="6686">
                  <c:v>0.38848196000000013</c:v>
                </c:pt>
                <c:pt idx="6687">
                  <c:v>0.38853983000000003</c:v>
                </c:pt>
                <c:pt idx="6688">
                  <c:v>0.38859782000000004</c:v>
                </c:pt>
                <c:pt idx="6689">
                  <c:v>0.38865569000000005</c:v>
                </c:pt>
                <c:pt idx="6690">
                  <c:v>0.38871298000000015</c:v>
                </c:pt>
                <c:pt idx="6691">
                  <c:v>0.38877085000000006</c:v>
                </c:pt>
                <c:pt idx="6692">
                  <c:v>0.38882884000000012</c:v>
                </c:pt>
                <c:pt idx="6693">
                  <c:v>0.38888671000000014</c:v>
                </c:pt>
                <c:pt idx="6694">
                  <c:v>0.3889445800000001</c:v>
                </c:pt>
                <c:pt idx="6695">
                  <c:v>0.38900256000000011</c:v>
                </c:pt>
                <c:pt idx="6696">
                  <c:v>0.38906043000000007</c:v>
                </c:pt>
                <c:pt idx="6697">
                  <c:v>0.38911830000000008</c:v>
                </c:pt>
                <c:pt idx="6698">
                  <c:v>0.38917618000000009</c:v>
                </c:pt>
                <c:pt idx="6699">
                  <c:v>0.38923405</c:v>
                </c:pt>
                <c:pt idx="6700">
                  <c:v>0.38929215</c:v>
                </c:pt>
                <c:pt idx="6701">
                  <c:v>0.38935002000000007</c:v>
                </c:pt>
                <c:pt idx="6702">
                  <c:v>0.38940731000000006</c:v>
                </c:pt>
                <c:pt idx="6703">
                  <c:v>0.38946518000000008</c:v>
                </c:pt>
                <c:pt idx="6704">
                  <c:v>0.38952317000000009</c:v>
                </c:pt>
                <c:pt idx="6705">
                  <c:v>0.3895810400000001</c:v>
                </c:pt>
                <c:pt idx="6706">
                  <c:v>0.38963891000000006</c:v>
                </c:pt>
                <c:pt idx="6707">
                  <c:v>0.38969689000000007</c:v>
                </c:pt>
                <c:pt idx="6708">
                  <c:v>0.38975488000000014</c:v>
                </c:pt>
                <c:pt idx="6709">
                  <c:v>0.38981263000000016</c:v>
                </c:pt>
                <c:pt idx="6710">
                  <c:v>0.38987050000000012</c:v>
                </c:pt>
                <c:pt idx="6711">
                  <c:v>0.38992837000000014</c:v>
                </c:pt>
                <c:pt idx="6712">
                  <c:v>0.38998636000000009</c:v>
                </c:pt>
                <c:pt idx="6713">
                  <c:v>0.3900442300000001</c:v>
                </c:pt>
                <c:pt idx="6714">
                  <c:v>0.39010222000000006</c:v>
                </c:pt>
                <c:pt idx="6715">
                  <c:v>0.39016020000000007</c:v>
                </c:pt>
                <c:pt idx="6716">
                  <c:v>0.3902176100000001</c:v>
                </c:pt>
                <c:pt idx="6717">
                  <c:v>0.39027560000000006</c:v>
                </c:pt>
                <c:pt idx="6718">
                  <c:v>0.39033358000000007</c:v>
                </c:pt>
                <c:pt idx="6719">
                  <c:v>0.39039145000000003</c:v>
                </c:pt>
                <c:pt idx="6720">
                  <c:v>0.3904493200000001</c:v>
                </c:pt>
                <c:pt idx="6721">
                  <c:v>0.39050685000000007</c:v>
                </c:pt>
                <c:pt idx="6722">
                  <c:v>0.39056472000000009</c:v>
                </c:pt>
                <c:pt idx="6723">
                  <c:v>0.39062270000000016</c:v>
                </c:pt>
                <c:pt idx="6724">
                  <c:v>0.39068057000000012</c:v>
                </c:pt>
                <c:pt idx="6725">
                  <c:v>0.39073856000000007</c:v>
                </c:pt>
                <c:pt idx="6726">
                  <c:v>0.39079655000000002</c:v>
                </c:pt>
                <c:pt idx="6727">
                  <c:v>0.39085453000000009</c:v>
                </c:pt>
                <c:pt idx="6728">
                  <c:v>0.39091240000000016</c:v>
                </c:pt>
                <c:pt idx="6729">
                  <c:v>0.39096981000000008</c:v>
                </c:pt>
                <c:pt idx="6730">
                  <c:v>0.39102826000000013</c:v>
                </c:pt>
                <c:pt idx="6731">
                  <c:v>0.39108555000000006</c:v>
                </c:pt>
                <c:pt idx="6732">
                  <c:v>0.39114342000000002</c:v>
                </c:pt>
                <c:pt idx="6733">
                  <c:v>0.39120152000000002</c:v>
                </c:pt>
                <c:pt idx="6734">
                  <c:v>0.39125951000000003</c:v>
                </c:pt>
                <c:pt idx="6735">
                  <c:v>0.39131738000000016</c:v>
                </c:pt>
                <c:pt idx="6736">
                  <c:v>0.39137537000000011</c:v>
                </c:pt>
                <c:pt idx="6737">
                  <c:v>0.39143312000000002</c:v>
                </c:pt>
                <c:pt idx="6738">
                  <c:v>0.3914907600000001</c:v>
                </c:pt>
                <c:pt idx="6739">
                  <c:v>0.39154874000000006</c:v>
                </c:pt>
                <c:pt idx="6740">
                  <c:v>0.39160662000000007</c:v>
                </c:pt>
                <c:pt idx="6741">
                  <c:v>0.39166449000000009</c:v>
                </c:pt>
                <c:pt idx="6742">
                  <c:v>0.39172259000000009</c:v>
                </c:pt>
                <c:pt idx="6743">
                  <c:v>0.39178057000000016</c:v>
                </c:pt>
                <c:pt idx="6744">
                  <c:v>0.39183787000000009</c:v>
                </c:pt>
                <c:pt idx="6745">
                  <c:v>0.39189597000000009</c:v>
                </c:pt>
                <c:pt idx="6746">
                  <c:v>0.39195384000000005</c:v>
                </c:pt>
                <c:pt idx="6747">
                  <c:v>0.39201171000000007</c:v>
                </c:pt>
                <c:pt idx="6748">
                  <c:v>0.39206958000000008</c:v>
                </c:pt>
                <c:pt idx="6749">
                  <c:v>0.3921275600000001</c:v>
                </c:pt>
                <c:pt idx="6750">
                  <c:v>0.39218543000000006</c:v>
                </c:pt>
                <c:pt idx="6751">
                  <c:v>0.39224342000000001</c:v>
                </c:pt>
                <c:pt idx="6752">
                  <c:v>0.39230129000000008</c:v>
                </c:pt>
                <c:pt idx="6753">
                  <c:v>0.39235916000000004</c:v>
                </c:pt>
                <c:pt idx="6754">
                  <c:v>0.39241703000000006</c:v>
                </c:pt>
                <c:pt idx="6755">
                  <c:v>0.39247490000000013</c:v>
                </c:pt>
                <c:pt idx="6756">
                  <c:v>0.39253231000000005</c:v>
                </c:pt>
                <c:pt idx="6757">
                  <c:v>0.39259018000000007</c:v>
                </c:pt>
                <c:pt idx="6758">
                  <c:v>0.39264817000000007</c:v>
                </c:pt>
                <c:pt idx="6759">
                  <c:v>0.39270604000000003</c:v>
                </c:pt>
                <c:pt idx="6760">
                  <c:v>0.3927639100000001</c:v>
                </c:pt>
                <c:pt idx="6761">
                  <c:v>0.39282189000000012</c:v>
                </c:pt>
                <c:pt idx="6762">
                  <c:v>0.39287988000000013</c:v>
                </c:pt>
                <c:pt idx="6763">
                  <c:v>0.39293787000000008</c:v>
                </c:pt>
                <c:pt idx="6764">
                  <c:v>0.39299574000000004</c:v>
                </c:pt>
                <c:pt idx="6765">
                  <c:v>0.39305326000000007</c:v>
                </c:pt>
                <c:pt idx="6766">
                  <c:v>0.39311113000000003</c:v>
                </c:pt>
                <c:pt idx="6767">
                  <c:v>0.39316900000000016</c:v>
                </c:pt>
                <c:pt idx="6768">
                  <c:v>0.39322699000000011</c:v>
                </c:pt>
                <c:pt idx="6769">
                  <c:v>0.39328497000000012</c:v>
                </c:pt>
                <c:pt idx="6770">
                  <c:v>0.39334284000000014</c:v>
                </c:pt>
                <c:pt idx="6771">
                  <c:v>0.39340071000000015</c:v>
                </c:pt>
                <c:pt idx="6772">
                  <c:v>0.39345858000000011</c:v>
                </c:pt>
                <c:pt idx="6773">
                  <c:v>0.39351611000000009</c:v>
                </c:pt>
                <c:pt idx="6774">
                  <c:v>0.39357421000000009</c:v>
                </c:pt>
                <c:pt idx="6775">
                  <c:v>0.3936323100000001</c:v>
                </c:pt>
                <c:pt idx="6776">
                  <c:v>0.39368972000000008</c:v>
                </c:pt>
                <c:pt idx="6777">
                  <c:v>0.39374759000000004</c:v>
                </c:pt>
                <c:pt idx="6778">
                  <c:v>0.39380546000000011</c:v>
                </c:pt>
                <c:pt idx="6779">
                  <c:v>0.39386333000000007</c:v>
                </c:pt>
                <c:pt idx="6780">
                  <c:v>0.39392131000000008</c:v>
                </c:pt>
                <c:pt idx="6781">
                  <c:v>0.3939791800000001</c:v>
                </c:pt>
                <c:pt idx="6782">
                  <c:v>0.39403705</c:v>
                </c:pt>
                <c:pt idx="6783">
                  <c:v>0.39409481000000007</c:v>
                </c:pt>
                <c:pt idx="6784">
                  <c:v>0.39415303000000002</c:v>
                </c:pt>
                <c:pt idx="6785">
                  <c:v>0.39421090000000009</c:v>
                </c:pt>
                <c:pt idx="6786">
                  <c:v>0.39426877000000016</c:v>
                </c:pt>
                <c:pt idx="6787">
                  <c:v>0.39432664000000012</c:v>
                </c:pt>
                <c:pt idx="6788">
                  <c:v>0.39438462000000013</c:v>
                </c:pt>
                <c:pt idx="6789">
                  <c:v>0.39444249000000009</c:v>
                </c:pt>
                <c:pt idx="6790">
                  <c:v>0.39450037000000016</c:v>
                </c:pt>
                <c:pt idx="6791">
                  <c:v>0.39455777000000009</c:v>
                </c:pt>
                <c:pt idx="6792">
                  <c:v>0.39461587000000009</c:v>
                </c:pt>
                <c:pt idx="6793">
                  <c:v>0.39467374000000005</c:v>
                </c:pt>
                <c:pt idx="6794">
                  <c:v>0.39473162000000001</c:v>
                </c:pt>
                <c:pt idx="6795">
                  <c:v>0.39478960000000007</c:v>
                </c:pt>
                <c:pt idx="6796">
                  <c:v>0.39484747000000009</c:v>
                </c:pt>
                <c:pt idx="6797">
                  <c:v>0.3949053400000001</c:v>
                </c:pt>
                <c:pt idx="6798">
                  <c:v>0.39496321000000006</c:v>
                </c:pt>
                <c:pt idx="6799">
                  <c:v>0.39502108000000008</c:v>
                </c:pt>
                <c:pt idx="6800">
                  <c:v>0.3950789500000001</c:v>
                </c:pt>
                <c:pt idx="6801">
                  <c:v>0.3951369400000001</c:v>
                </c:pt>
                <c:pt idx="6802">
                  <c:v>0.39519481000000006</c:v>
                </c:pt>
                <c:pt idx="6803">
                  <c:v>0.39525210000000005</c:v>
                </c:pt>
                <c:pt idx="6804">
                  <c:v>0.39530997000000012</c:v>
                </c:pt>
                <c:pt idx="6805">
                  <c:v>0.39536796000000013</c:v>
                </c:pt>
                <c:pt idx="6806">
                  <c:v>0.39542594000000009</c:v>
                </c:pt>
                <c:pt idx="6807">
                  <c:v>0.39548381000000016</c:v>
                </c:pt>
                <c:pt idx="6808">
                  <c:v>0.39554168000000006</c:v>
                </c:pt>
                <c:pt idx="6809">
                  <c:v>0.39559967000000007</c:v>
                </c:pt>
                <c:pt idx="6810">
                  <c:v>0.39565754000000003</c:v>
                </c:pt>
                <c:pt idx="6811">
                  <c:v>0.39571553000000004</c:v>
                </c:pt>
                <c:pt idx="6812">
                  <c:v>0.39577351000000005</c:v>
                </c:pt>
                <c:pt idx="6813">
                  <c:v>0.39583138000000007</c:v>
                </c:pt>
                <c:pt idx="6814">
                  <c:v>0.39588868000000021</c:v>
                </c:pt>
                <c:pt idx="6815">
                  <c:v>0.39594643000000007</c:v>
                </c:pt>
                <c:pt idx="6816">
                  <c:v>0.39600442000000008</c:v>
                </c:pt>
                <c:pt idx="6817">
                  <c:v>0.39606229000000009</c:v>
                </c:pt>
                <c:pt idx="6818">
                  <c:v>0.39612016000000011</c:v>
                </c:pt>
                <c:pt idx="6819">
                  <c:v>0.39617803000000007</c:v>
                </c:pt>
                <c:pt idx="6820">
                  <c:v>0.39623613000000002</c:v>
                </c:pt>
                <c:pt idx="6821">
                  <c:v>0.39629412000000008</c:v>
                </c:pt>
                <c:pt idx="6822">
                  <c:v>0.39635199000000015</c:v>
                </c:pt>
                <c:pt idx="6823">
                  <c:v>0.39640986000000011</c:v>
                </c:pt>
                <c:pt idx="6824">
                  <c:v>0.39646773000000007</c:v>
                </c:pt>
                <c:pt idx="6825">
                  <c:v>0.39652571000000009</c:v>
                </c:pt>
                <c:pt idx="6826">
                  <c:v>0.39658347000000016</c:v>
                </c:pt>
                <c:pt idx="6827">
                  <c:v>0.39664099000000014</c:v>
                </c:pt>
                <c:pt idx="6828">
                  <c:v>0.39669898000000009</c:v>
                </c:pt>
                <c:pt idx="6829">
                  <c:v>0.3967569600000001</c:v>
                </c:pt>
                <c:pt idx="6830">
                  <c:v>0.39681472000000012</c:v>
                </c:pt>
                <c:pt idx="6831">
                  <c:v>0.39687259000000019</c:v>
                </c:pt>
                <c:pt idx="6832">
                  <c:v>0.39693057000000009</c:v>
                </c:pt>
                <c:pt idx="6833">
                  <c:v>0.39698844000000011</c:v>
                </c:pt>
                <c:pt idx="6834">
                  <c:v>0.39704631000000007</c:v>
                </c:pt>
                <c:pt idx="6835">
                  <c:v>0.39710418000000008</c:v>
                </c:pt>
                <c:pt idx="6836">
                  <c:v>0.3971620500000001</c:v>
                </c:pt>
                <c:pt idx="6837">
                  <c:v>0.3972201600000001</c:v>
                </c:pt>
                <c:pt idx="6838">
                  <c:v>0.39727803000000006</c:v>
                </c:pt>
                <c:pt idx="6839">
                  <c:v>0.39733590000000008</c:v>
                </c:pt>
                <c:pt idx="6840">
                  <c:v>0.39739342000000005</c:v>
                </c:pt>
                <c:pt idx="6841">
                  <c:v>0.39745129000000007</c:v>
                </c:pt>
                <c:pt idx="6842">
                  <c:v>0.39750916000000003</c:v>
                </c:pt>
                <c:pt idx="6843">
                  <c:v>0.3975670300000001</c:v>
                </c:pt>
                <c:pt idx="6844">
                  <c:v>0.39762490000000011</c:v>
                </c:pt>
                <c:pt idx="6845">
                  <c:v>0.39768300000000006</c:v>
                </c:pt>
                <c:pt idx="6846">
                  <c:v>0.39774087000000008</c:v>
                </c:pt>
                <c:pt idx="6847">
                  <c:v>0.39779840000000005</c:v>
                </c:pt>
                <c:pt idx="6848">
                  <c:v>0.39785627000000012</c:v>
                </c:pt>
                <c:pt idx="6849">
                  <c:v>0.39791437000000013</c:v>
                </c:pt>
                <c:pt idx="6850">
                  <c:v>0.39797224000000009</c:v>
                </c:pt>
                <c:pt idx="6851">
                  <c:v>0.3980301100000001</c:v>
                </c:pt>
                <c:pt idx="6852">
                  <c:v>0.39808810000000011</c:v>
                </c:pt>
                <c:pt idx="6853">
                  <c:v>0.39814597000000007</c:v>
                </c:pt>
                <c:pt idx="6854">
                  <c:v>0.39820395000000003</c:v>
                </c:pt>
                <c:pt idx="6855">
                  <c:v>0.39826124000000002</c:v>
                </c:pt>
                <c:pt idx="6856">
                  <c:v>0.39831912000000014</c:v>
                </c:pt>
                <c:pt idx="6857">
                  <c:v>0.3983771000000001</c:v>
                </c:pt>
                <c:pt idx="6858">
                  <c:v>0.39843497000000011</c:v>
                </c:pt>
                <c:pt idx="6859">
                  <c:v>0.39849307000000006</c:v>
                </c:pt>
                <c:pt idx="6860">
                  <c:v>0.39855094000000008</c:v>
                </c:pt>
                <c:pt idx="6861">
                  <c:v>0.39860881000000009</c:v>
                </c:pt>
                <c:pt idx="6862">
                  <c:v>0.39866692000000009</c:v>
                </c:pt>
                <c:pt idx="6863">
                  <c:v>0.39872479000000011</c:v>
                </c:pt>
                <c:pt idx="6864">
                  <c:v>0.39878208000000009</c:v>
                </c:pt>
                <c:pt idx="6865">
                  <c:v>0.39884006000000011</c:v>
                </c:pt>
                <c:pt idx="6866">
                  <c:v>0.39889793000000007</c:v>
                </c:pt>
                <c:pt idx="6867">
                  <c:v>0.39895592000000007</c:v>
                </c:pt>
                <c:pt idx="6868">
                  <c:v>0.39901368000000009</c:v>
                </c:pt>
                <c:pt idx="6869">
                  <c:v>0.39907155000000005</c:v>
                </c:pt>
                <c:pt idx="6870">
                  <c:v>0.39912930000000008</c:v>
                </c:pt>
                <c:pt idx="6871">
                  <c:v>0.39918717000000009</c:v>
                </c:pt>
                <c:pt idx="6872">
                  <c:v>0.39924516000000004</c:v>
                </c:pt>
                <c:pt idx="6873">
                  <c:v>0.39930303000000006</c:v>
                </c:pt>
                <c:pt idx="6874">
                  <c:v>0.39936090000000013</c:v>
                </c:pt>
                <c:pt idx="6875">
                  <c:v>0.39941877000000015</c:v>
                </c:pt>
                <c:pt idx="6876">
                  <c:v>0.39947664000000016</c:v>
                </c:pt>
                <c:pt idx="6877">
                  <c:v>0.39953462000000006</c:v>
                </c:pt>
                <c:pt idx="6878">
                  <c:v>0.39959249000000008</c:v>
                </c:pt>
                <c:pt idx="6879">
                  <c:v>0.39965037000000009</c:v>
                </c:pt>
                <c:pt idx="6880">
                  <c:v>0.3997082400000001</c:v>
                </c:pt>
                <c:pt idx="6881">
                  <c:v>0.39976622000000006</c:v>
                </c:pt>
                <c:pt idx="6882">
                  <c:v>0.39982421000000012</c:v>
                </c:pt>
                <c:pt idx="6883">
                  <c:v>0.39988208000000014</c:v>
                </c:pt>
                <c:pt idx="6884">
                  <c:v>0.3999399500000001</c:v>
                </c:pt>
                <c:pt idx="6885">
                  <c:v>0.39999736000000008</c:v>
                </c:pt>
                <c:pt idx="6886">
                  <c:v>0.40005522999999998</c:v>
                </c:pt>
                <c:pt idx="6887">
                  <c:v>0.4001131</c:v>
                </c:pt>
                <c:pt idx="6888">
                  <c:v>0.40017097000000007</c:v>
                </c:pt>
                <c:pt idx="6889">
                  <c:v>0.40022907000000002</c:v>
                </c:pt>
                <c:pt idx="6890">
                  <c:v>0.40028704999999998</c:v>
                </c:pt>
                <c:pt idx="6891">
                  <c:v>0.40034458000000006</c:v>
                </c:pt>
                <c:pt idx="6892">
                  <c:v>0.40040245000000002</c:v>
                </c:pt>
                <c:pt idx="6893">
                  <c:v>0.40046032000000004</c:v>
                </c:pt>
                <c:pt idx="6894">
                  <c:v>0.4005183000000001</c:v>
                </c:pt>
                <c:pt idx="6895">
                  <c:v>0.40057618000000006</c:v>
                </c:pt>
                <c:pt idx="6896">
                  <c:v>0.40063404999999996</c:v>
                </c:pt>
                <c:pt idx="6897">
                  <c:v>0.40069191999999998</c:v>
                </c:pt>
                <c:pt idx="6898">
                  <c:v>0.40074979000000005</c:v>
                </c:pt>
                <c:pt idx="6899">
                  <c:v>0.40080743000000002</c:v>
                </c:pt>
                <c:pt idx="6900">
                  <c:v>0.40086564000000002</c:v>
                </c:pt>
                <c:pt idx="6901">
                  <c:v>0.40092363000000003</c:v>
                </c:pt>
                <c:pt idx="6902">
                  <c:v>0.40098162000000004</c:v>
                </c:pt>
                <c:pt idx="6903">
                  <c:v>0.40103949</c:v>
                </c:pt>
                <c:pt idx="6904">
                  <c:v>0.40109723999999997</c:v>
                </c:pt>
                <c:pt idx="6905">
                  <c:v>0.40115465</c:v>
                </c:pt>
                <c:pt idx="6906">
                  <c:v>0.40121252000000002</c:v>
                </c:pt>
                <c:pt idx="6907">
                  <c:v>0.40127039000000003</c:v>
                </c:pt>
                <c:pt idx="6908">
                  <c:v>0.40132837000000016</c:v>
                </c:pt>
                <c:pt idx="6909">
                  <c:v>0.40138636000000011</c:v>
                </c:pt>
                <c:pt idx="6910">
                  <c:v>0.40144423000000001</c:v>
                </c:pt>
                <c:pt idx="6911">
                  <c:v>0.40150222000000002</c:v>
                </c:pt>
                <c:pt idx="6912">
                  <c:v>0.40156020000000003</c:v>
                </c:pt>
                <c:pt idx="6913">
                  <c:v>0.4016181900000001</c:v>
                </c:pt>
                <c:pt idx="6914">
                  <c:v>0.40167560000000002</c:v>
                </c:pt>
                <c:pt idx="6915">
                  <c:v>0.40173346999999998</c:v>
                </c:pt>
                <c:pt idx="6916">
                  <c:v>0.40179133999999994</c:v>
                </c:pt>
                <c:pt idx="6917">
                  <c:v>0.40184921000000001</c:v>
                </c:pt>
                <c:pt idx="6918">
                  <c:v>0.40190708000000008</c:v>
                </c:pt>
                <c:pt idx="6919">
                  <c:v>0.40196506000000004</c:v>
                </c:pt>
                <c:pt idx="6920">
                  <c:v>0.40202305000000005</c:v>
                </c:pt>
                <c:pt idx="6921">
                  <c:v>0.40208092000000006</c:v>
                </c:pt>
                <c:pt idx="6922">
                  <c:v>0.40213891000000002</c:v>
                </c:pt>
                <c:pt idx="6923">
                  <c:v>0.40219631</c:v>
                </c:pt>
                <c:pt idx="6924">
                  <c:v>0.40225418000000002</c:v>
                </c:pt>
                <c:pt idx="6925">
                  <c:v>0.40231205000000003</c:v>
                </c:pt>
                <c:pt idx="6926">
                  <c:v>0.4023699300000001</c:v>
                </c:pt>
                <c:pt idx="6927">
                  <c:v>0.40242780000000006</c:v>
                </c:pt>
                <c:pt idx="6928">
                  <c:v>0.40248567000000007</c:v>
                </c:pt>
                <c:pt idx="6929">
                  <c:v>0.40254364999999998</c:v>
                </c:pt>
                <c:pt idx="6930">
                  <c:v>0.40260152000000005</c:v>
                </c:pt>
                <c:pt idx="6931">
                  <c:v>0.40265939000000001</c:v>
                </c:pt>
                <c:pt idx="6932">
                  <c:v>0.40271726000000002</c:v>
                </c:pt>
                <c:pt idx="6933">
                  <c:v>0.40277524999999997</c:v>
                </c:pt>
                <c:pt idx="6934">
                  <c:v>0.40283312000000004</c:v>
                </c:pt>
                <c:pt idx="6935">
                  <c:v>0.40289099000000006</c:v>
                </c:pt>
                <c:pt idx="6936">
                  <c:v>0.40294898000000007</c:v>
                </c:pt>
                <c:pt idx="6937">
                  <c:v>0.40300685000000008</c:v>
                </c:pt>
                <c:pt idx="6938">
                  <c:v>0.4030647200000001</c:v>
                </c:pt>
                <c:pt idx="6939">
                  <c:v>0.40312259000000006</c:v>
                </c:pt>
                <c:pt idx="6940">
                  <c:v>0.40318057000000007</c:v>
                </c:pt>
                <c:pt idx="6941">
                  <c:v>0.40323843999999998</c:v>
                </c:pt>
                <c:pt idx="6942">
                  <c:v>0.40329631000000005</c:v>
                </c:pt>
                <c:pt idx="6943">
                  <c:v>0.40335418000000006</c:v>
                </c:pt>
                <c:pt idx="6944">
                  <c:v>0.40341205000000002</c:v>
                </c:pt>
                <c:pt idx="6945">
                  <c:v>0.40346993000000003</c:v>
                </c:pt>
                <c:pt idx="6946">
                  <c:v>0.40352733000000002</c:v>
                </c:pt>
                <c:pt idx="6947">
                  <c:v>0.40358520000000003</c:v>
                </c:pt>
                <c:pt idx="6948">
                  <c:v>0.40364307000000005</c:v>
                </c:pt>
                <c:pt idx="6949">
                  <c:v>0.40370094000000001</c:v>
                </c:pt>
                <c:pt idx="6950">
                  <c:v>0.40375881000000002</c:v>
                </c:pt>
                <c:pt idx="6951">
                  <c:v>0.40381668000000009</c:v>
                </c:pt>
                <c:pt idx="6952">
                  <c:v>0.40387467000000016</c:v>
                </c:pt>
                <c:pt idx="6953">
                  <c:v>0.40393254000000001</c:v>
                </c:pt>
                <c:pt idx="6954">
                  <c:v>0.40399041000000002</c:v>
                </c:pt>
                <c:pt idx="6955">
                  <c:v>0.40404828000000004</c:v>
                </c:pt>
                <c:pt idx="6956">
                  <c:v>0.4041062700000001</c:v>
                </c:pt>
                <c:pt idx="6957">
                  <c:v>0.40416414000000001</c:v>
                </c:pt>
                <c:pt idx="6958">
                  <c:v>0.40422201000000002</c:v>
                </c:pt>
                <c:pt idx="6959">
                  <c:v>0.40427988000000004</c:v>
                </c:pt>
                <c:pt idx="6960">
                  <c:v>0.40433775</c:v>
                </c:pt>
                <c:pt idx="6961">
                  <c:v>0.40439574</c:v>
                </c:pt>
                <c:pt idx="6962">
                  <c:v>0.40445372000000002</c:v>
                </c:pt>
                <c:pt idx="6963">
                  <c:v>0.40451159000000003</c:v>
                </c:pt>
                <c:pt idx="6964">
                  <c:v>0.40456946000000005</c:v>
                </c:pt>
                <c:pt idx="6965">
                  <c:v>0.40462733000000001</c:v>
                </c:pt>
                <c:pt idx="6966">
                  <c:v>0.40468520000000002</c:v>
                </c:pt>
                <c:pt idx="6967">
                  <c:v>0.40474306999999998</c:v>
                </c:pt>
                <c:pt idx="6968">
                  <c:v>0.40480094000000005</c:v>
                </c:pt>
                <c:pt idx="6969">
                  <c:v>0.40485881000000007</c:v>
                </c:pt>
                <c:pt idx="6970">
                  <c:v>0.40491668000000008</c:v>
                </c:pt>
                <c:pt idx="6971">
                  <c:v>0.40497398000000007</c:v>
                </c:pt>
                <c:pt idx="6972">
                  <c:v>0.40503185000000003</c:v>
                </c:pt>
                <c:pt idx="6973">
                  <c:v>0.40508983000000004</c:v>
                </c:pt>
                <c:pt idx="6974">
                  <c:v>0.40514782000000005</c:v>
                </c:pt>
                <c:pt idx="6975">
                  <c:v>0.4052058</c:v>
                </c:pt>
                <c:pt idx="6976">
                  <c:v>0.40526368000000002</c:v>
                </c:pt>
                <c:pt idx="6977">
                  <c:v>0.40532155000000003</c:v>
                </c:pt>
                <c:pt idx="6978">
                  <c:v>0.4053794200000001</c:v>
                </c:pt>
                <c:pt idx="6979">
                  <c:v>0.4054374</c:v>
                </c:pt>
                <c:pt idx="6980">
                  <c:v>0.40549527000000002</c:v>
                </c:pt>
                <c:pt idx="6981">
                  <c:v>0.4055529100000001</c:v>
                </c:pt>
                <c:pt idx="6982">
                  <c:v>0.40561078000000006</c:v>
                </c:pt>
                <c:pt idx="6983">
                  <c:v>0.40566865000000002</c:v>
                </c:pt>
                <c:pt idx="6984">
                  <c:v>0.40572652000000003</c:v>
                </c:pt>
                <c:pt idx="6985">
                  <c:v>0.40578439000000011</c:v>
                </c:pt>
                <c:pt idx="6986">
                  <c:v>0.40584226000000007</c:v>
                </c:pt>
                <c:pt idx="6987">
                  <c:v>0.40590025000000002</c:v>
                </c:pt>
                <c:pt idx="6988">
                  <c:v>0.40595824000000008</c:v>
                </c:pt>
                <c:pt idx="6989">
                  <c:v>0.40601564000000001</c:v>
                </c:pt>
                <c:pt idx="6990">
                  <c:v>0.40607351000000008</c:v>
                </c:pt>
                <c:pt idx="6991">
                  <c:v>0.40613138000000004</c:v>
                </c:pt>
                <c:pt idx="6992">
                  <c:v>0.40618925</c:v>
                </c:pt>
                <c:pt idx="6993">
                  <c:v>0.40624723999999995</c:v>
                </c:pt>
                <c:pt idx="6994">
                  <c:v>0.40630499000000009</c:v>
                </c:pt>
                <c:pt idx="6995">
                  <c:v>0.40636287000000015</c:v>
                </c:pt>
                <c:pt idx="6996">
                  <c:v>0.40642074000000006</c:v>
                </c:pt>
                <c:pt idx="6997">
                  <c:v>0.40647861000000007</c:v>
                </c:pt>
                <c:pt idx="6998">
                  <c:v>0.40653671000000002</c:v>
                </c:pt>
                <c:pt idx="6999">
                  <c:v>0.40659458000000004</c:v>
                </c:pt>
                <c:pt idx="7000">
                  <c:v>0.40665245</c:v>
                </c:pt>
                <c:pt idx="7001">
                  <c:v>0.40671032000000001</c:v>
                </c:pt>
                <c:pt idx="7002">
                  <c:v>0.40676819000000003</c:v>
                </c:pt>
                <c:pt idx="7003">
                  <c:v>0.4068260600000001</c:v>
                </c:pt>
                <c:pt idx="7004">
                  <c:v>0.40688393000000006</c:v>
                </c:pt>
                <c:pt idx="7005">
                  <c:v>0.40694192000000001</c:v>
                </c:pt>
                <c:pt idx="7006">
                  <c:v>0.40699990000000008</c:v>
                </c:pt>
                <c:pt idx="7007">
                  <c:v>0.4070577700000001</c:v>
                </c:pt>
                <c:pt idx="7008">
                  <c:v>0.40711564</c:v>
                </c:pt>
                <c:pt idx="7009">
                  <c:v>0.40717351000000002</c:v>
                </c:pt>
                <c:pt idx="7010">
                  <c:v>0.4072308</c:v>
                </c:pt>
                <c:pt idx="7011">
                  <c:v>0.40728879000000007</c:v>
                </c:pt>
                <c:pt idx="7012">
                  <c:v>0.40734666000000014</c:v>
                </c:pt>
                <c:pt idx="7013">
                  <c:v>0.40740465000000003</c:v>
                </c:pt>
                <c:pt idx="7014">
                  <c:v>0.40746252000000011</c:v>
                </c:pt>
                <c:pt idx="7015">
                  <c:v>0.40752039000000007</c:v>
                </c:pt>
                <c:pt idx="7016">
                  <c:v>0.40757826000000014</c:v>
                </c:pt>
                <c:pt idx="7017">
                  <c:v>0.40763623999999998</c:v>
                </c:pt>
                <c:pt idx="7018">
                  <c:v>0.40769412000000005</c:v>
                </c:pt>
                <c:pt idx="7019">
                  <c:v>0.40775199000000001</c:v>
                </c:pt>
                <c:pt idx="7020">
                  <c:v>0.40780986000000008</c:v>
                </c:pt>
                <c:pt idx="7021">
                  <c:v>0.40786773000000004</c:v>
                </c:pt>
                <c:pt idx="7022">
                  <c:v>0.40792571000000005</c:v>
                </c:pt>
                <c:pt idx="7023">
                  <c:v>0.40798347000000007</c:v>
                </c:pt>
                <c:pt idx="7024">
                  <c:v>0.40804133999999997</c:v>
                </c:pt>
                <c:pt idx="7025">
                  <c:v>0.40809932000000004</c:v>
                </c:pt>
                <c:pt idx="7026">
                  <c:v>0.40815673000000002</c:v>
                </c:pt>
                <c:pt idx="7027">
                  <c:v>0.40821460000000004</c:v>
                </c:pt>
                <c:pt idx="7028">
                  <c:v>0.40827247000000005</c:v>
                </c:pt>
                <c:pt idx="7029">
                  <c:v>0.40833046000000006</c:v>
                </c:pt>
                <c:pt idx="7030">
                  <c:v>0.40838833000000008</c:v>
                </c:pt>
                <c:pt idx="7031">
                  <c:v>0.40844631000000003</c:v>
                </c:pt>
                <c:pt idx="7032">
                  <c:v>0.40850418000000011</c:v>
                </c:pt>
                <c:pt idx="7033">
                  <c:v>0.4085624000000001</c:v>
                </c:pt>
                <c:pt idx="7034">
                  <c:v>0.40861981000000008</c:v>
                </c:pt>
                <c:pt idx="7035">
                  <c:v>0.4086776800000001</c:v>
                </c:pt>
                <c:pt idx="7036">
                  <c:v>0.40873567</c:v>
                </c:pt>
                <c:pt idx="7037">
                  <c:v>0.40879353999999996</c:v>
                </c:pt>
                <c:pt idx="7038">
                  <c:v>0.40885141000000008</c:v>
                </c:pt>
                <c:pt idx="7039">
                  <c:v>0.4089092800000001</c:v>
                </c:pt>
                <c:pt idx="7040">
                  <c:v>0.40896715</c:v>
                </c:pt>
                <c:pt idx="7041">
                  <c:v>0.40902502000000002</c:v>
                </c:pt>
                <c:pt idx="7042">
                  <c:v>0.40908289000000009</c:v>
                </c:pt>
                <c:pt idx="7043">
                  <c:v>0.4091408700000001</c:v>
                </c:pt>
                <c:pt idx="7044">
                  <c:v>0.40919874000000001</c:v>
                </c:pt>
                <c:pt idx="7045">
                  <c:v>0.40925673000000001</c:v>
                </c:pt>
                <c:pt idx="7046">
                  <c:v>0.40931460000000008</c:v>
                </c:pt>
                <c:pt idx="7047">
                  <c:v>0.40937247000000015</c:v>
                </c:pt>
                <c:pt idx="7048">
                  <c:v>0.40943046000000005</c:v>
                </c:pt>
                <c:pt idx="7049">
                  <c:v>0.40948833000000007</c:v>
                </c:pt>
                <c:pt idx="7050">
                  <c:v>0.40954620000000008</c:v>
                </c:pt>
                <c:pt idx="7051">
                  <c:v>0.4096040700000001</c:v>
                </c:pt>
                <c:pt idx="7052">
                  <c:v>0.40966148000000002</c:v>
                </c:pt>
                <c:pt idx="7053">
                  <c:v>0.40971934999999998</c:v>
                </c:pt>
                <c:pt idx="7054">
                  <c:v>0.40977722</c:v>
                </c:pt>
                <c:pt idx="7055">
                  <c:v>0.40983509000000001</c:v>
                </c:pt>
                <c:pt idx="7056">
                  <c:v>0.40989296000000003</c:v>
                </c:pt>
                <c:pt idx="7057">
                  <c:v>0.4099508300000001</c:v>
                </c:pt>
                <c:pt idx="7058">
                  <c:v>0.41000881000000006</c:v>
                </c:pt>
                <c:pt idx="7059">
                  <c:v>0.41006668000000007</c:v>
                </c:pt>
                <c:pt idx="7060">
                  <c:v>0.41012455000000003</c:v>
                </c:pt>
                <c:pt idx="7061">
                  <c:v>0.41018219000000006</c:v>
                </c:pt>
                <c:pt idx="7062">
                  <c:v>0.41024006000000002</c:v>
                </c:pt>
                <c:pt idx="7063">
                  <c:v>0.41029805000000003</c:v>
                </c:pt>
                <c:pt idx="7064">
                  <c:v>0.4103559200000001</c:v>
                </c:pt>
                <c:pt idx="7065">
                  <c:v>0.41041379000000006</c:v>
                </c:pt>
                <c:pt idx="7066">
                  <c:v>0.41047166000000007</c:v>
                </c:pt>
                <c:pt idx="7067">
                  <c:v>0.41052965000000002</c:v>
                </c:pt>
                <c:pt idx="7068">
                  <c:v>0.41058775000000003</c:v>
                </c:pt>
                <c:pt idx="7069">
                  <c:v>0.41064562000000004</c:v>
                </c:pt>
                <c:pt idx="7070">
                  <c:v>0.41070291000000003</c:v>
                </c:pt>
                <c:pt idx="7071">
                  <c:v>0.4107607800000001</c:v>
                </c:pt>
                <c:pt idx="7072">
                  <c:v>0.41081877000000011</c:v>
                </c:pt>
                <c:pt idx="7073">
                  <c:v>0.41087664000000007</c:v>
                </c:pt>
                <c:pt idx="7074">
                  <c:v>0.41093474000000002</c:v>
                </c:pt>
                <c:pt idx="7075">
                  <c:v>0.41099261000000004</c:v>
                </c:pt>
                <c:pt idx="7076">
                  <c:v>0.41105037000000005</c:v>
                </c:pt>
                <c:pt idx="7077">
                  <c:v>0.41110847000000006</c:v>
                </c:pt>
                <c:pt idx="7078">
                  <c:v>0.41116622000000008</c:v>
                </c:pt>
                <c:pt idx="7079">
                  <c:v>0.4112240900000001</c:v>
                </c:pt>
                <c:pt idx="7080">
                  <c:v>0.41128185</c:v>
                </c:pt>
                <c:pt idx="7081">
                  <c:v>0.41133983000000002</c:v>
                </c:pt>
                <c:pt idx="7082">
                  <c:v>0.41139782000000008</c:v>
                </c:pt>
                <c:pt idx="7083">
                  <c:v>0.4114556900000001</c:v>
                </c:pt>
                <c:pt idx="7084">
                  <c:v>0.41151356000000006</c:v>
                </c:pt>
                <c:pt idx="7085">
                  <c:v>0.41157143000000002</c:v>
                </c:pt>
                <c:pt idx="7086">
                  <c:v>0.41162942000000002</c:v>
                </c:pt>
                <c:pt idx="7087">
                  <c:v>0.41168729000000004</c:v>
                </c:pt>
                <c:pt idx="7088">
                  <c:v>0.41174516</c:v>
                </c:pt>
                <c:pt idx="7089">
                  <c:v>0.41180256000000004</c:v>
                </c:pt>
                <c:pt idx="7090">
                  <c:v>0.4118605500000001</c:v>
                </c:pt>
                <c:pt idx="7091">
                  <c:v>0.41191842000000006</c:v>
                </c:pt>
                <c:pt idx="7092">
                  <c:v>0.41197629000000008</c:v>
                </c:pt>
                <c:pt idx="7093">
                  <c:v>0.41203428000000003</c:v>
                </c:pt>
                <c:pt idx="7094">
                  <c:v>0.41209226000000004</c:v>
                </c:pt>
                <c:pt idx="7095">
                  <c:v>0.41215013</c:v>
                </c:pt>
                <c:pt idx="7096">
                  <c:v>0.41220753999999998</c:v>
                </c:pt>
                <c:pt idx="7097">
                  <c:v>0.41226541</c:v>
                </c:pt>
                <c:pt idx="7098">
                  <c:v>0.41232328000000007</c:v>
                </c:pt>
                <c:pt idx="7099">
                  <c:v>0.41238150000000007</c:v>
                </c:pt>
                <c:pt idx="7100">
                  <c:v>0.41243949000000002</c:v>
                </c:pt>
                <c:pt idx="7101">
                  <c:v>0.41249701</c:v>
                </c:pt>
                <c:pt idx="7102">
                  <c:v>0.41255488000000007</c:v>
                </c:pt>
                <c:pt idx="7103">
                  <c:v>0.41261287000000008</c:v>
                </c:pt>
                <c:pt idx="7104">
                  <c:v>0.41267074000000004</c:v>
                </c:pt>
                <c:pt idx="7105">
                  <c:v>0.41272861000000005</c:v>
                </c:pt>
                <c:pt idx="7106">
                  <c:v>0.41278648000000007</c:v>
                </c:pt>
                <c:pt idx="7107">
                  <c:v>0.41284435000000008</c:v>
                </c:pt>
                <c:pt idx="7108">
                  <c:v>0.4129603200000001</c:v>
                </c:pt>
                <c:pt idx="7109">
                  <c:v>0.41301819000000006</c:v>
                </c:pt>
                <c:pt idx="7110">
                  <c:v>0.41307606000000008</c:v>
                </c:pt>
                <c:pt idx="7111">
                  <c:v>0.41313347</c:v>
                </c:pt>
                <c:pt idx="7112">
                  <c:v>0.41319133999999996</c:v>
                </c:pt>
                <c:pt idx="7113">
                  <c:v>0.41324920999999998</c:v>
                </c:pt>
                <c:pt idx="7114">
                  <c:v>0.4133070800000001</c:v>
                </c:pt>
                <c:pt idx="7115">
                  <c:v>0.41336495000000006</c:v>
                </c:pt>
                <c:pt idx="7116">
                  <c:v>0.41342317000000006</c:v>
                </c:pt>
                <c:pt idx="7117">
                  <c:v>0.41348115000000002</c:v>
                </c:pt>
                <c:pt idx="7118">
                  <c:v>0.41353901999999998</c:v>
                </c:pt>
                <c:pt idx="7119">
                  <c:v>0.41359689000000011</c:v>
                </c:pt>
                <c:pt idx="7120">
                  <c:v>0.41365430000000003</c:v>
                </c:pt>
                <c:pt idx="7121">
                  <c:v>0.41371229000000004</c:v>
                </c:pt>
                <c:pt idx="7122">
                  <c:v>0.41377016000000005</c:v>
                </c:pt>
                <c:pt idx="7123">
                  <c:v>0.41382814000000007</c:v>
                </c:pt>
                <c:pt idx="7124">
                  <c:v>0.41388613000000007</c:v>
                </c:pt>
                <c:pt idx="7125">
                  <c:v>0.41394412000000008</c:v>
                </c:pt>
                <c:pt idx="7126">
                  <c:v>0.4140019900000001</c:v>
                </c:pt>
                <c:pt idx="7127">
                  <c:v>0.41405986000000006</c:v>
                </c:pt>
                <c:pt idx="7128">
                  <c:v>0.41411773000000002</c:v>
                </c:pt>
                <c:pt idx="7129">
                  <c:v>0.41417513</c:v>
                </c:pt>
                <c:pt idx="7130">
                  <c:v>0.41423299999999996</c:v>
                </c:pt>
                <c:pt idx="7131">
                  <c:v>0.41429110999999996</c:v>
                </c:pt>
                <c:pt idx="7132">
                  <c:v>0.41434898000000009</c:v>
                </c:pt>
                <c:pt idx="7133">
                  <c:v>0.4144068500000001</c:v>
                </c:pt>
                <c:pt idx="7134">
                  <c:v>0.41446483000000006</c:v>
                </c:pt>
                <c:pt idx="7135">
                  <c:v>0.41452282000000007</c:v>
                </c:pt>
                <c:pt idx="7136">
                  <c:v>0.41458069000000008</c:v>
                </c:pt>
                <c:pt idx="7137">
                  <c:v>0.41463810000000001</c:v>
                </c:pt>
                <c:pt idx="7138">
                  <c:v>0.41469584999999998</c:v>
                </c:pt>
                <c:pt idx="7139">
                  <c:v>0.41475383999999998</c:v>
                </c:pt>
                <c:pt idx="7140">
                  <c:v>0.41481171000000006</c:v>
                </c:pt>
                <c:pt idx="7141">
                  <c:v>0.41486958000000007</c:v>
                </c:pt>
                <c:pt idx="7142">
                  <c:v>0.41492733000000004</c:v>
                </c:pt>
                <c:pt idx="7143">
                  <c:v>0.4149853200000001</c:v>
                </c:pt>
                <c:pt idx="7144">
                  <c:v>0.41504319000000001</c:v>
                </c:pt>
                <c:pt idx="7145">
                  <c:v>0.41510118000000001</c:v>
                </c:pt>
                <c:pt idx="7146">
                  <c:v>0.41515893000000004</c:v>
                </c:pt>
                <c:pt idx="7147">
                  <c:v>0.4152169200000001</c:v>
                </c:pt>
                <c:pt idx="7148">
                  <c:v>0.41527490000000006</c:v>
                </c:pt>
                <c:pt idx="7149">
                  <c:v>0.41533277000000007</c:v>
                </c:pt>
                <c:pt idx="7150">
                  <c:v>0.41539064000000003</c:v>
                </c:pt>
                <c:pt idx="7151">
                  <c:v>0.4154486300000001</c:v>
                </c:pt>
                <c:pt idx="7152">
                  <c:v>0.41550650000000006</c:v>
                </c:pt>
                <c:pt idx="7153">
                  <c:v>0.41556391000000004</c:v>
                </c:pt>
                <c:pt idx="7154">
                  <c:v>0.41562178000000005</c:v>
                </c:pt>
                <c:pt idx="7155">
                  <c:v>0.41567965000000001</c:v>
                </c:pt>
                <c:pt idx="7156">
                  <c:v>0.41573752000000003</c:v>
                </c:pt>
                <c:pt idx="7157">
                  <c:v>0.41579539000000004</c:v>
                </c:pt>
                <c:pt idx="7158">
                  <c:v>0.4158534900000001</c:v>
                </c:pt>
                <c:pt idx="7159">
                  <c:v>0.41591136000000006</c:v>
                </c:pt>
                <c:pt idx="7160">
                  <c:v>0.41596923000000002</c:v>
                </c:pt>
                <c:pt idx="7161">
                  <c:v>0.41602722000000003</c:v>
                </c:pt>
                <c:pt idx="7162">
                  <c:v>0.4160852000000001</c:v>
                </c:pt>
                <c:pt idx="7163">
                  <c:v>0.41614307</c:v>
                </c:pt>
                <c:pt idx="7164">
                  <c:v>0.41620094000000002</c:v>
                </c:pt>
                <c:pt idx="7165">
                  <c:v>0.41625893000000008</c:v>
                </c:pt>
                <c:pt idx="7166">
                  <c:v>0.41631634000000006</c:v>
                </c:pt>
                <c:pt idx="7167">
                  <c:v>0.41637421000000008</c:v>
                </c:pt>
                <c:pt idx="7168">
                  <c:v>0.41643208000000004</c:v>
                </c:pt>
                <c:pt idx="7169">
                  <c:v>0.41648995000000005</c:v>
                </c:pt>
                <c:pt idx="7170">
                  <c:v>0.41654782000000001</c:v>
                </c:pt>
                <c:pt idx="7171">
                  <c:v>0.41660569000000003</c:v>
                </c:pt>
                <c:pt idx="7172">
                  <c:v>0.41666368000000004</c:v>
                </c:pt>
                <c:pt idx="7173">
                  <c:v>0.41672155</c:v>
                </c:pt>
                <c:pt idx="7174">
                  <c:v>0.41677942000000001</c:v>
                </c:pt>
                <c:pt idx="7175">
                  <c:v>0.41683729000000008</c:v>
                </c:pt>
                <c:pt idx="7176">
                  <c:v>0.41689516000000004</c:v>
                </c:pt>
                <c:pt idx="7177">
                  <c:v>0.41695303</c:v>
                </c:pt>
                <c:pt idx="7178">
                  <c:v>0.41701113000000001</c:v>
                </c:pt>
                <c:pt idx="7179">
                  <c:v>0.41706900000000002</c:v>
                </c:pt>
                <c:pt idx="7180">
                  <c:v>0.41712687000000009</c:v>
                </c:pt>
                <c:pt idx="7181">
                  <c:v>0.41718474000000005</c:v>
                </c:pt>
                <c:pt idx="7182">
                  <c:v>0.41724273000000001</c:v>
                </c:pt>
                <c:pt idx="7183">
                  <c:v>0.41730060000000008</c:v>
                </c:pt>
                <c:pt idx="7184">
                  <c:v>0.41735789000000006</c:v>
                </c:pt>
                <c:pt idx="7185">
                  <c:v>0.41741576000000008</c:v>
                </c:pt>
                <c:pt idx="7186">
                  <c:v>0.4174735100000001</c:v>
                </c:pt>
                <c:pt idx="7187">
                  <c:v>0.41753162000000005</c:v>
                </c:pt>
                <c:pt idx="7188">
                  <c:v>0.41758972000000005</c:v>
                </c:pt>
                <c:pt idx="7189">
                  <c:v>0.41764759000000001</c:v>
                </c:pt>
                <c:pt idx="7190">
                  <c:v>0.41770533999999998</c:v>
                </c:pt>
                <c:pt idx="7191">
                  <c:v>0.41776333000000004</c:v>
                </c:pt>
                <c:pt idx="7192">
                  <c:v>0.41782120000000006</c:v>
                </c:pt>
                <c:pt idx="7193">
                  <c:v>0.41787907000000007</c:v>
                </c:pt>
                <c:pt idx="7194">
                  <c:v>0.41793659000000005</c:v>
                </c:pt>
                <c:pt idx="7195">
                  <c:v>0.41799446000000007</c:v>
                </c:pt>
                <c:pt idx="7196">
                  <c:v>0.41805245000000002</c:v>
                </c:pt>
                <c:pt idx="7197">
                  <c:v>0.41811043000000003</c:v>
                </c:pt>
                <c:pt idx="7198">
                  <c:v>0.4181683000000001</c:v>
                </c:pt>
                <c:pt idx="7199">
                  <c:v>0.41822618000000006</c:v>
                </c:pt>
                <c:pt idx="7200">
                  <c:v>0.41828405000000002</c:v>
                </c:pt>
                <c:pt idx="7201">
                  <c:v>0.41834192000000003</c:v>
                </c:pt>
                <c:pt idx="7202">
                  <c:v>0.41840002000000004</c:v>
                </c:pt>
                <c:pt idx="7203">
                  <c:v>0.41845743000000002</c:v>
                </c:pt>
                <c:pt idx="7204">
                  <c:v>0.41851530000000003</c:v>
                </c:pt>
                <c:pt idx="7205">
                  <c:v>0.41857317000000011</c:v>
                </c:pt>
                <c:pt idx="7206">
                  <c:v>0.41863114999999995</c:v>
                </c:pt>
                <c:pt idx="7207">
                  <c:v>0.41868902000000002</c:v>
                </c:pt>
                <c:pt idx="7208">
                  <c:v>0.41874689000000004</c:v>
                </c:pt>
                <c:pt idx="7209">
                  <c:v>0.41880476000000011</c:v>
                </c:pt>
                <c:pt idx="7210">
                  <c:v>0.41886263000000007</c:v>
                </c:pt>
                <c:pt idx="7211">
                  <c:v>0.41892050000000008</c:v>
                </c:pt>
                <c:pt idx="7212">
                  <c:v>0.41897849000000009</c:v>
                </c:pt>
                <c:pt idx="7213">
                  <c:v>0.4190364800000001</c:v>
                </c:pt>
                <c:pt idx="7214">
                  <c:v>0.41909446000000006</c:v>
                </c:pt>
                <c:pt idx="7215">
                  <c:v>0.41915233000000002</c:v>
                </c:pt>
                <c:pt idx="7216">
                  <c:v>0.41921020000000003</c:v>
                </c:pt>
                <c:pt idx="7217">
                  <c:v>0.41926749000000002</c:v>
                </c:pt>
                <c:pt idx="7218">
                  <c:v>0.41932548000000008</c:v>
                </c:pt>
                <c:pt idx="7219">
                  <c:v>0.41938347000000009</c:v>
                </c:pt>
                <c:pt idx="7220">
                  <c:v>0.41944145000000005</c:v>
                </c:pt>
                <c:pt idx="7221">
                  <c:v>0.41949932000000001</c:v>
                </c:pt>
                <c:pt idx="7222">
                  <c:v>0.41955743000000001</c:v>
                </c:pt>
                <c:pt idx="7223">
                  <c:v>0.41961483000000011</c:v>
                </c:pt>
                <c:pt idx="7224">
                  <c:v>0.41967270000000007</c:v>
                </c:pt>
                <c:pt idx="7225">
                  <c:v>0.41973057000000008</c:v>
                </c:pt>
                <c:pt idx="7226">
                  <c:v>0.41978856000000003</c:v>
                </c:pt>
                <c:pt idx="7227">
                  <c:v>0.4198464300000001</c:v>
                </c:pt>
                <c:pt idx="7228">
                  <c:v>0.41990430000000006</c:v>
                </c:pt>
                <c:pt idx="7229">
                  <c:v>0.41996229000000007</c:v>
                </c:pt>
                <c:pt idx="7230">
                  <c:v>0.42002016000000003</c:v>
                </c:pt>
                <c:pt idx="7231">
                  <c:v>0.4200780300000001</c:v>
                </c:pt>
                <c:pt idx="7232">
                  <c:v>0.42013590000000001</c:v>
                </c:pt>
                <c:pt idx="7233">
                  <c:v>0.42019377000000002</c:v>
                </c:pt>
                <c:pt idx="7234">
                  <c:v>0.42025163999999998</c:v>
                </c:pt>
                <c:pt idx="7235">
                  <c:v>0.42030951000000005</c:v>
                </c:pt>
                <c:pt idx="7236">
                  <c:v>0.42036703000000003</c:v>
                </c:pt>
                <c:pt idx="7237">
                  <c:v>0.42042502000000004</c:v>
                </c:pt>
                <c:pt idx="7238">
                  <c:v>0.42048289000000011</c:v>
                </c:pt>
                <c:pt idx="7239">
                  <c:v>0.42054076000000007</c:v>
                </c:pt>
                <c:pt idx="7240">
                  <c:v>0.42059863000000003</c:v>
                </c:pt>
                <c:pt idx="7241">
                  <c:v>0.4206565000000001</c:v>
                </c:pt>
                <c:pt idx="7242">
                  <c:v>0.42071437000000006</c:v>
                </c:pt>
                <c:pt idx="7243">
                  <c:v>0.42077224000000002</c:v>
                </c:pt>
                <c:pt idx="7244">
                  <c:v>0.42083023000000008</c:v>
                </c:pt>
                <c:pt idx="7245">
                  <c:v>0.42088810000000015</c:v>
                </c:pt>
                <c:pt idx="7246">
                  <c:v>0.42094608000000006</c:v>
                </c:pt>
                <c:pt idx="7247">
                  <c:v>0.42100395000000002</c:v>
                </c:pt>
                <c:pt idx="7248">
                  <c:v>0.42106182000000003</c:v>
                </c:pt>
                <c:pt idx="7249">
                  <c:v>0.4211196900000001</c:v>
                </c:pt>
                <c:pt idx="7250">
                  <c:v>0.42117756000000006</c:v>
                </c:pt>
                <c:pt idx="7251">
                  <c:v>0.42123542999999997</c:v>
                </c:pt>
                <c:pt idx="7252">
                  <c:v>0.42129329999999998</c:v>
                </c:pt>
                <c:pt idx="7253">
                  <c:v>0.4213512900000001</c:v>
                </c:pt>
                <c:pt idx="7254">
                  <c:v>0.42140916000000006</c:v>
                </c:pt>
                <c:pt idx="7255">
                  <c:v>0.4214665700000001</c:v>
                </c:pt>
                <c:pt idx="7256">
                  <c:v>0.42152455000000005</c:v>
                </c:pt>
                <c:pt idx="7257">
                  <c:v>0.42158231000000007</c:v>
                </c:pt>
                <c:pt idx="7258">
                  <c:v>0.42164041000000002</c:v>
                </c:pt>
                <c:pt idx="7259">
                  <c:v>0.42169828000000004</c:v>
                </c:pt>
                <c:pt idx="7260">
                  <c:v>0.42175592000000001</c:v>
                </c:pt>
                <c:pt idx="7261">
                  <c:v>0.42181379000000008</c:v>
                </c:pt>
                <c:pt idx="7262">
                  <c:v>0.42187166000000004</c:v>
                </c:pt>
                <c:pt idx="7263">
                  <c:v>0.42192953000000005</c:v>
                </c:pt>
                <c:pt idx="7264">
                  <c:v>0.42198775000000011</c:v>
                </c:pt>
                <c:pt idx="7265">
                  <c:v>0.42204562000000001</c:v>
                </c:pt>
                <c:pt idx="7266">
                  <c:v>0.42210349000000008</c:v>
                </c:pt>
                <c:pt idx="7267">
                  <c:v>0.42216136000000004</c:v>
                </c:pt>
                <c:pt idx="7268">
                  <c:v>0.42221935000000005</c:v>
                </c:pt>
                <c:pt idx="7269">
                  <c:v>0.42227722000000001</c:v>
                </c:pt>
                <c:pt idx="7270">
                  <c:v>0.4223346200000001</c:v>
                </c:pt>
                <c:pt idx="7271">
                  <c:v>0.42239249000000006</c:v>
                </c:pt>
                <c:pt idx="7272">
                  <c:v>0.42245048000000007</c:v>
                </c:pt>
                <c:pt idx="7273">
                  <c:v>0.42250847000000008</c:v>
                </c:pt>
                <c:pt idx="7274">
                  <c:v>0.42256634000000004</c:v>
                </c:pt>
                <c:pt idx="7275">
                  <c:v>0.42262432000000005</c:v>
                </c:pt>
                <c:pt idx="7276">
                  <c:v>0.42268219000000007</c:v>
                </c:pt>
                <c:pt idx="7277">
                  <c:v>0.42274005999999997</c:v>
                </c:pt>
                <c:pt idx="7278">
                  <c:v>0.42279793000000004</c:v>
                </c:pt>
                <c:pt idx="7279">
                  <c:v>0.42285557000000007</c:v>
                </c:pt>
                <c:pt idx="7280">
                  <c:v>0.42291344000000003</c:v>
                </c:pt>
                <c:pt idx="7281">
                  <c:v>0.4229713100000001</c:v>
                </c:pt>
                <c:pt idx="7282">
                  <c:v>0.42302918000000006</c:v>
                </c:pt>
                <c:pt idx="7283">
                  <c:v>0.42308705000000002</c:v>
                </c:pt>
                <c:pt idx="7284">
                  <c:v>0.42314493000000003</c:v>
                </c:pt>
                <c:pt idx="7285">
                  <c:v>0.4232028000000001</c:v>
                </c:pt>
                <c:pt idx="7286">
                  <c:v>0.42326078000000006</c:v>
                </c:pt>
                <c:pt idx="7287">
                  <c:v>0.42331830000000009</c:v>
                </c:pt>
                <c:pt idx="7288">
                  <c:v>0.42337618000000016</c:v>
                </c:pt>
                <c:pt idx="7289">
                  <c:v>0.42343405000000001</c:v>
                </c:pt>
                <c:pt idx="7290">
                  <c:v>0.42349203000000002</c:v>
                </c:pt>
                <c:pt idx="7291">
                  <c:v>0.42354990000000003</c:v>
                </c:pt>
                <c:pt idx="7292">
                  <c:v>0.4236078900000001</c:v>
                </c:pt>
                <c:pt idx="7293">
                  <c:v>0.42366576000000006</c:v>
                </c:pt>
                <c:pt idx="7294">
                  <c:v>0.42372374000000002</c:v>
                </c:pt>
                <c:pt idx="7295">
                  <c:v>0.42378162000000008</c:v>
                </c:pt>
                <c:pt idx="7296">
                  <c:v>0.4238394900000001</c:v>
                </c:pt>
                <c:pt idx="7297">
                  <c:v>0.42389747000000005</c:v>
                </c:pt>
                <c:pt idx="7298">
                  <c:v>0.42395534000000001</c:v>
                </c:pt>
                <c:pt idx="7299">
                  <c:v>0.42401321000000003</c:v>
                </c:pt>
                <c:pt idx="7300">
                  <c:v>0.4240710800000001</c:v>
                </c:pt>
                <c:pt idx="7301">
                  <c:v>0.42412895000000006</c:v>
                </c:pt>
                <c:pt idx="7302">
                  <c:v>0.42418648000000009</c:v>
                </c:pt>
                <c:pt idx="7303">
                  <c:v>0.42424435000000005</c:v>
                </c:pt>
                <c:pt idx="7304">
                  <c:v>0.42430222000000006</c:v>
                </c:pt>
                <c:pt idx="7305">
                  <c:v>0.42436032000000007</c:v>
                </c:pt>
                <c:pt idx="7306">
                  <c:v>0.42441819000000008</c:v>
                </c:pt>
                <c:pt idx="7307">
                  <c:v>0.4244760600000001</c:v>
                </c:pt>
                <c:pt idx="7308">
                  <c:v>0.42453405</c:v>
                </c:pt>
                <c:pt idx="7309">
                  <c:v>0.42459180000000002</c:v>
                </c:pt>
                <c:pt idx="7310">
                  <c:v>0.42464979000000008</c:v>
                </c:pt>
                <c:pt idx="7311">
                  <c:v>0.42470766000000004</c:v>
                </c:pt>
                <c:pt idx="7312">
                  <c:v>0.42476541000000001</c:v>
                </c:pt>
                <c:pt idx="7313">
                  <c:v>0.42482328000000014</c:v>
                </c:pt>
                <c:pt idx="7314">
                  <c:v>0.42488092000000011</c:v>
                </c:pt>
                <c:pt idx="7315">
                  <c:v>0.42493891000000006</c:v>
                </c:pt>
                <c:pt idx="7316">
                  <c:v>0.42499666000000014</c:v>
                </c:pt>
                <c:pt idx="7317">
                  <c:v>0.42505465000000003</c:v>
                </c:pt>
                <c:pt idx="7318">
                  <c:v>0.4251125200000001</c:v>
                </c:pt>
                <c:pt idx="7319">
                  <c:v>0.42517039000000006</c:v>
                </c:pt>
                <c:pt idx="7320">
                  <c:v>0.42522826000000008</c:v>
                </c:pt>
                <c:pt idx="7321">
                  <c:v>0.42528613000000004</c:v>
                </c:pt>
                <c:pt idx="7322">
                  <c:v>0.4253442300000001</c:v>
                </c:pt>
                <c:pt idx="7323">
                  <c:v>0.42540152000000003</c:v>
                </c:pt>
                <c:pt idx="7324">
                  <c:v>0.4254593900000001</c:v>
                </c:pt>
                <c:pt idx="7325">
                  <c:v>0.42551726000000006</c:v>
                </c:pt>
                <c:pt idx="7326">
                  <c:v>0.42557513000000002</c:v>
                </c:pt>
                <c:pt idx="7327">
                  <c:v>0.42563300000000004</c:v>
                </c:pt>
                <c:pt idx="7328">
                  <c:v>0.4256909900000001</c:v>
                </c:pt>
                <c:pt idx="7329">
                  <c:v>0.42574898000000005</c:v>
                </c:pt>
                <c:pt idx="7330">
                  <c:v>0.42580685000000007</c:v>
                </c:pt>
                <c:pt idx="7331">
                  <c:v>0.42586472000000009</c:v>
                </c:pt>
                <c:pt idx="7332">
                  <c:v>0.42592259000000016</c:v>
                </c:pt>
                <c:pt idx="7333">
                  <c:v>0.42598057000000011</c:v>
                </c:pt>
                <c:pt idx="7334">
                  <c:v>0.42603844000000002</c:v>
                </c:pt>
                <c:pt idx="7335">
                  <c:v>0.42609631000000003</c:v>
                </c:pt>
                <c:pt idx="7336">
                  <c:v>0.42615384000000001</c:v>
                </c:pt>
                <c:pt idx="7337">
                  <c:v>0.4262122900000001</c:v>
                </c:pt>
                <c:pt idx="7338">
                  <c:v>0.42626958000000004</c:v>
                </c:pt>
                <c:pt idx="7339">
                  <c:v>0.42632780000000009</c:v>
                </c:pt>
                <c:pt idx="7340">
                  <c:v>0.42638567000000016</c:v>
                </c:pt>
                <c:pt idx="7341">
                  <c:v>0.42644354000000001</c:v>
                </c:pt>
                <c:pt idx="7342">
                  <c:v>0.42650141000000008</c:v>
                </c:pt>
                <c:pt idx="7343">
                  <c:v>0.4265592800000001</c:v>
                </c:pt>
                <c:pt idx="7344">
                  <c:v>0.42661715</c:v>
                </c:pt>
                <c:pt idx="7345">
                  <c:v>0.42667502000000002</c:v>
                </c:pt>
                <c:pt idx="7346">
                  <c:v>0.42673300000000003</c:v>
                </c:pt>
                <c:pt idx="7347">
                  <c:v>0.4267908700000001</c:v>
                </c:pt>
                <c:pt idx="7348">
                  <c:v>0.42684851000000007</c:v>
                </c:pt>
                <c:pt idx="7349">
                  <c:v>0.42690638000000009</c:v>
                </c:pt>
                <c:pt idx="7350">
                  <c:v>0.4269642500000001</c:v>
                </c:pt>
                <c:pt idx="7351">
                  <c:v>0.42702201000000006</c:v>
                </c:pt>
                <c:pt idx="7352">
                  <c:v>0.42707988000000008</c:v>
                </c:pt>
                <c:pt idx="7353">
                  <c:v>0.42713787000000003</c:v>
                </c:pt>
                <c:pt idx="7354">
                  <c:v>0.42719574000000005</c:v>
                </c:pt>
                <c:pt idx="7355">
                  <c:v>0.42725361000000001</c:v>
                </c:pt>
                <c:pt idx="7356">
                  <c:v>0.42731148000000008</c:v>
                </c:pt>
                <c:pt idx="7357">
                  <c:v>0.42736946000000003</c:v>
                </c:pt>
                <c:pt idx="7358">
                  <c:v>0.42742733000000011</c:v>
                </c:pt>
                <c:pt idx="7359">
                  <c:v>0.42748520000000007</c:v>
                </c:pt>
                <c:pt idx="7360">
                  <c:v>0.42754307000000008</c:v>
                </c:pt>
                <c:pt idx="7361">
                  <c:v>0.42760094000000004</c:v>
                </c:pt>
                <c:pt idx="7362">
                  <c:v>0.42765881000000006</c:v>
                </c:pt>
                <c:pt idx="7363">
                  <c:v>0.42771668000000007</c:v>
                </c:pt>
                <c:pt idx="7364">
                  <c:v>0.4277743200000001</c:v>
                </c:pt>
                <c:pt idx="7365">
                  <c:v>0.42783219000000006</c:v>
                </c:pt>
                <c:pt idx="7366">
                  <c:v>0.42789006000000007</c:v>
                </c:pt>
                <c:pt idx="7367">
                  <c:v>0.42794793000000003</c:v>
                </c:pt>
                <c:pt idx="7368">
                  <c:v>0.4280058000000001</c:v>
                </c:pt>
                <c:pt idx="7369">
                  <c:v>0.42806368000000006</c:v>
                </c:pt>
                <c:pt idx="7370">
                  <c:v>0.42812155000000002</c:v>
                </c:pt>
                <c:pt idx="7371">
                  <c:v>0.42817965000000002</c:v>
                </c:pt>
                <c:pt idx="7372">
                  <c:v>0.42823751999999998</c:v>
                </c:pt>
                <c:pt idx="7373">
                  <c:v>0.42829539</c:v>
                </c:pt>
                <c:pt idx="7374">
                  <c:v>0.42835326000000007</c:v>
                </c:pt>
                <c:pt idx="7375">
                  <c:v>0.42841124000000008</c:v>
                </c:pt>
                <c:pt idx="7376">
                  <c:v>0.42846912000000004</c:v>
                </c:pt>
                <c:pt idx="7377">
                  <c:v>0.42852699000000011</c:v>
                </c:pt>
                <c:pt idx="7378">
                  <c:v>0.42858486000000012</c:v>
                </c:pt>
                <c:pt idx="7379">
                  <c:v>0.42864226000000005</c:v>
                </c:pt>
                <c:pt idx="7380">
                  <c:v>0.42870013000000001</c:v>
                </c:pt>
                <c:pt idx="7381">
                  <c:v>0.42875812000000002</c:v>
                </c:pt>
                <c:pt idx="7382">
                  <c:v>0.42881599000000009</c:v>
                </c:pt>
                <c:pt idx="7383">
                  <c:v>0.42887374000000006</c:v>
                </c:pt>
                <c:pt idx="7384">
                  <c:v>0.42893173000000001</c:v>
                </c:pt>
                <c:pt idx="7385">
                  <c:v>0.42898960000000014</c:v>
                </c:pt>
                <c:pt idx="7386">
                  <c:v>0.4290474700000001</c:v>
                </c:pt>
                <c:pt idx="7387">
                  <c:v>0.42910534</c:v>
                </c:pt>
                <c:pt idx="7388">
                  <c:v>0.42916333000000001</c:v>
                </c:pt>
                <c:pt idx="7389">
                  <c:v>0.42922120000000002</c:v>
                </c:pt>
                <c:pt idx="7390">
                  <c:v>0.42927930000000003</c:v>
                </c:pt>
                <c:pt idx="7391">
                  <c:v>0.42933705</c:v>
                </c:pt>
                <c:pt idx="7392">
                  <c:v>0.42939504000000001</c:v>
                </c:pt>
                <c:pt idx="7393">
                  <c:v>0.4294524500000001</c:v>
                </c:pt>
                <c:pt idx="7394">
                  <c:v>0.42951032000000006</c:v>
                </c:pt>
                <c:pt idx="7395">
                  <c:v>0.42956819000000007</c:v>
                </c:pt>
                <c:pt idx="7396">
                  <c:v>0.42962606000000003</c:v>
                </c:pt>
                <c:pt idx="7397">
                  <c:v>0.4296839300000001</c:v>
                </c:pt>
                <c:pt idx="7398">
                  <c:v>0.42974180000000001</c:v>
                </c:pt>
                <c:pt idx="7399">
                  <c:v>0.42979979000000001</c:v>
                </c:pt>
                <c:pt idx="7400">
                  <c:v>0.42985766000000003</c:v>
                </c:pt>
                <c:pt idx="7401">
                  <c:v>0.42991576000000004</c:v>
                </c:pt>
                <c:pt idx="7402">
                  <c:v>0.42997363000000005</c:v>
                </c:pt>
                <c:pt idx="7403">
                  <c:v>0.43003150000000001</c:v>
                </c:pt>
                <c:pt idx="7404">
                  <c:v>0.43008937000000014</c:v>
                </c:pt>
                <c:pt idx="7405">
                  <c:v>0.43014724000000004</c:v>
                </c:pt>
                <c:pt idx="7406">
                  <c:v>0.43020465000000002</c:v>
                </c:pt>
                <c:pt idx="7407">
                  <c:v>0.43026310000000001</c:v>
                </c:pt>
                <c:pt idx="7408">
                  <c:v>0.43032039000000011</c:v>
                </c:pt>
                <c:pt idx="7409">
                  <c:v>0.43037826000000012</c:v>
                </c:pt>
                <c:pt idx="7410">
                  <c:v>0.43043671000000006</c:v>
                </c:pt>
                <c:pt idx="7411">
                  <c:v>0.4304940000000001</c:v>
                </c:pt>
                <c:pt idx="7412">
                  <c:v>0.43055187000000006</c:v>
                </c:pt>
                <c:pt idx="7413">
                  <c:v>0.43060986000000007</c:v>
                </c:pt>
                <c:pt idx="7414">
                  <c:v>0.43066796000000007</c:v>
                </c:pt>
                <c:pt idx="7415">
                  <c:v>0.43072594000000003</c:v>
                </c:pt>
                <c:pt idx="7416">
                  <c:v>0.43078393000000004</c:v>
                </c:pt>
                <c:pt idx="7417">
                  <c:v>0.43084180000000005</c:v>
                </c:pt>
                <c:pt idx="7418">
                  <c:v>0.43089909000000004</c:v>
                </c:pt>
                <c:pt idx="7419">
                  <c:v>0.4309570800000001</c:v>
                </c:pt>
                <c:pt idx="7420">
                  <c:v>0.43101495000000006</c:v>
                </c:pt>
                <c:pt idx="7421">
                  <c:v>0.43107293000000008</c:v>
                </c:pt>
                <c:pt idx="7422">
                  <c:v>0.43113092000000003</c:v>
                </c:pt>
                <c:pt idx="7423">
                  <c:v>0.43118879000000016</c:v>
                </c:pt>
                <c:pt idx="7424">
                  <c:v>0.43124666000000006</c:v>
                </c:pt>
                <c:pt idx="7425">
                  <c:v>0.43130476000000012</c:v>
                </c:pt>
                <c:pt idx="7426">
                  <c:v>0.43136263000000008</c:v>
                </c:pt>
                <c:pt idx="7427">
                  <c:v>0.43141993000000006</c:v>
                </c:pt>
                <c:pt idx="7428">
                  <c:v>0.43147814000000007</c:v>
                </c:pt>
                <c:pt idx="7429">
                  <c:v>0.43153590000000003</c:v>
                </c:pt>
                <c:pt idx="7430">
                  <c:v>0.4315938800000001</c:v>
                </c:pt>
                <c:pt idx="7431">
                  <c:v>0.43165164</c:v>
                </c:pt>
                <c:pt idx="7432">
                  <c:v>0.43170951000000002</c:v>
                </c:pt>
                <c:pt idx="7433">
                  <c:v>0.43176749000000003</c:v>
                </c:pt>
                <c:pt idx="7434">
                  <c:v>0.43182537000000015</c:v>
                </c:pt>
                <c:pt idx="7435">
                  <c:v>0.43188289000000013</c:v>
                </c:pt>
                <c:pt idx="7436">
                  <c:v>0.43194111000000002</c:v>
                </c:pt>
                <c:pt idx="7437">
                  <c:v>0.43199863000000011</c:v>
                </c:pt>
                <c:pt idx="7438">
                  <c:v>0.4320569600000001</c:v>
                </c:pt>
                <c:pt idx="7439">
                  <c:v>0.43211483000000006</c:v>
                </c:pt>
                <c:pt idx="7440">
                  <c:v>0.43217236000000003</c:v>
                </c:pt>
                <c:pt idx="7441">
                  <c:v>0.43223034000000005</c:v>
                </c:pt>
                <c:pt idx="7442">
                  <c:v>0.43228821000000006</c:v>
                </c:pt>
                <c:pt idx="7443">
                  <c:v>0.43234608000000008</c:v>
                </c:pt>
                <c:pt idx="7444">
                  <c:v>0.43240395000000004</c:v>
                </c:pt>
                <c:pt idx="7445">
                  <c:v>0.4324619400000001</c:v>
                </c:pt>
                <c:pt idx="7446">
                  <c:v>0.43251981000000006</c:v>
                </c:pt>
                <c:pt idx="7447">
                  <c:v>0.43257780000000007</c:v>
                </c:pt>
                <c:pt idx="7448">
                  <c:v>0.43263567000000008</c:v>
                </c:pt>
                <c:pt idx="7449">
                  <c:v>0.43269296000000007</c:v>
                </c:pt>
                <c:pt idx="7450">
                  <c:v>0.43275083000000003</c:v>
                </c:pt>
                <c:pt idx="7451">
                  <c:v>0.43280870000000016</c:v>
                </c:pt>
                <c:pt idx="7452">
                  <c:v>0.43286668000000011</c:v>
                </c:pt>
                <c:pt idx="7453">
                  <c:v>0.43292455000000007</c:v>
                </c:pt>
                <c:pt idx="7454">
                  <c:v>0.43298243000000008</c:v>
                </c:pt>
                <c:pt idx="7455">
                  <c:v>0.4330403000000001</c:v>
                </c:pt>
                <c:pt idx="7456">
                  <c:v>0.43309840000000011</c:v>
                </c:pt>
                <c:pt idx="7457">
                  <c:v>0.43315627000000007</c:v>
                </c:pt>
                <c:pt idx="7458">
                  <c:v>0.43321414000000008</c:v>
                </c:pt>
                <c:pt idx="7459">
                  <c:v>0.43327212000000004</c:v>
                </c:pt>
                <c:pt idx="7460">
                  <c:v>0.43332999000000011</c:v>
                </c:pt>
                <c:pt idx="7461">
                  <c:v>0.43338798000000012</c:v>
                </c:pt>
                <c:pt idx="7462">
                  <c:v>0.43344585000000002</c:v>
                </c:pt>
                <c:pt idx="7463">
                  <c:v>0.43350361000000004</c:v>
                </c:pt>
                <c:pt idx="7464">
                  <c:v>0.43356159000000005</c:v>
                </c:pt>
                <c:pt idx="7465">
                  <c:v>0.43361946000000007</c:v>
                </c:pt>
                <c:pt idx="7466">
                  <c:v>0.43367675000000006</c:v>
                </c:pt>
                <c:pt idx="7467">
                  <c:v>0.43373462000000002</c:v>
                </c:pt>
                <c:pt idx="7468">
                  <c:v>0.43379273000000002</c:v>
                </c:pt>
                <c:pt idx="7469">
                  <c:v>0.43385060000000009</c:v>
                </c:pt>
                <c:pt idx="7470">
                  <c:v>0.43390847000000016</c:v>
                </c:pt>
                <c:pt idx="7471">
                  <c:v>0.43396645000000006</c:v>
                </c:pt>
                <c:pt idx="7472">
                  <c:v>0.43402432000000007</c:v>
                </c:pt>
                <c:pt idx="7473">
                  <c:v>0.43408208000000009</c:v>
                </c:pt>
                <c:pt idx="7474">
                  <c:v>0.43413995</c:v>
                </c:pt>
                <c:pt idx="7475">
                  <c:v>0.43419793000000001</c:v>
                </c:pt>
                <c:pt idx="7476">
                  <c:v>0.43425592000000002</c:v>
                </c:pt>
                <c:pt idx="7477">
                  <c:v>0.43431391000000014</c:v>
                </c:pt>
                <c:pt idx="7478">
                  <c:v>0.43437120000000007</c:v>
                </c:pt>
                <c:pt idx="7479">
                  <c:v>0.43442895000000009</c:v>
                </c:pt>
                <c:pt idx="7480">
                  <c:v>0.43448740000000008</c:v>
                </c:pt>
                <c:pt idx="7481">
                  <c:v>0.43454481000000006</c:v>
                </c:pt>
                <c:pt idx="7482">
                  <c:v>0.43460256000000014</c:v>
                </c:pt>
                <c:pt idx="7483">
                  <c:v>0.43466055000000003</c:v>
                </c:pt>
                <c:pt idx="7484">
                  <c:v>0.4347185400000001</c:v>
                </c:pt>
                <c:pt idx="7485">
                  <c:v>0.43477652000000006</c:v>
                </c:pt>
                <c:pt idx="7486">
                  <c:v>0.43483416000000014</c:v>
                </c:pt>
                <c:pt idx="7487">
                  <c:v>0.4348920300000001</c:v>
                </c:pt>
                <c:pt idx="7488">
                  <c:v>0.43494990000000006</c:v>
                </c:pt>
                <c:pt idx="7489">
                  <c:v>0.43500789000000006</c:v>
                </c:pt>
                <c:pt idx="7490">
                  <c:v>0.43506576000000008</c:v>
                </c:pt>
                <c:pt idx="7491">
                  <c:v>0.43512363000000004</c:v>
                </c:pt>
                <c:pt idx="7492">
                  <c:v>0.4351816200000001</c:v>
                </c:pt>
                <c:pt idx="7493">
                  <c:v>0.43523949000000001</c:v>
                </c:pt>
                <c:pt idx="7494">
                  <c:v>0.43529736000000002</c:v>
                </c:pt>
                <c:pt idx="7495">
                  <c:v>0.43535523000000004</c:v>
                </c:pt>
                <c:pt idx="7496">
                  <c:v>0.43541310000000005</c:v>
                </c:pt>
                <c:pt idx="7497">
                  <c:v>0.43547097000000012</c:v>
                </c:pt>
                <c:pt idx="7498">
                  <c:v>0.43552895000000014</c:v>
                </c:pt>
                <c:pt idx="7499">
                  <c:v>0.43558682000000015</c:v>
                </c:pt>
                <c:pt idx="7500">
                  <c:v>0.43564469000000006</c:v>
                </c:pt>
                <c:pt idx="7501">
                  <c:v>0.43570256000000007</c:v>
                </c:pt>
                <c:pt idx="7502">
                  <c:v>0.43576043000000003</c:v>
                </c:pt>
                <c:pt idx="7503">
                  <c:v>0.4358184200000001</c:v>
                </c:pt>
                <c:pt idx="7504">
                  <c:v>0.43587629000000011</c:v>
                </c:pt>
                <c:pt idx="7505">
                  <c:v>0.4359335800000001</c:v>
                </c:pt>
                <c:pt idx="7506">
                  <c:v>0.43599145</c:v>
                </c:pt>
                <c:pt idx="7507">
                  <c:v>0.43604932000000002</c:v>
                </c:pt>
                <c:pt idx="7508">
                  <c:v>0.43610731000000008</c:v>
                </c:pt>
                <c:pt idx="7509">
                  <c:v>0.43616506000000005</c:v>
                </c:pt>
                <c:pt idx="7510">
                  <c:v>0.43622305</c:v>
                </c:pt>
                <c:pt idx="7511">
                  <c:v>0.43628092000000007</c:v>
                </c:pt>
                <c:pt idx="7512">
                  <c:v>0.43633902000000002</c:v>
                </c:pt>
                <c:pt idx="7513">
                  <c:v>0.43639701000000003</c:v>
                </c:pt>
                <c:pt idx="7514">
                  <c:v>0.43645499000000015</c:v>
                </c:pt>
                <c:pt idx="7515">
                  <c:v>0.43651229000000014</c:v>
                </c:pt>
                <c:pt idx="7516">
                  <c:v>0.43657016000000004</c:v>
                </c:pt>
                <c:pt idx="7517">
                  <c:v>0.43662803000000006</c:v>
                </c:pt>
                <c:pt idx="7518">
                  <c:v>0.43668601000000007</c:v>
                </c:pt>
                <c:pt idx="7519">
                  <c:v>0.43674388000000003</c:v>
                </c:pt>
                <c:pt idx="7520">
                  <c:v>0.43680222000000007</c:v>
                </c:pt>
                <c:pt idx="7521">
                  <c:v>0.43685997000000015</c:v>
                </c:pt>
                <c:pt idx="7522">
                  <c:v>0.43691796000000011</c:v>
                </c:pt>
                <c:pt idx="7523">
                  <c:v>0.43697583000000007</c:v>
                </c:pt>
                <c:pt idx="7524">
                  <c:v>0.43703312</c:v>
                </c:pt>
                <c:pt idx="7525">
                  <c:v>0.43709099000000007</c:v>
                </c:pt>
                <c:pt idx="7526">
                  <c:v>0.43714909000000002</c:v>
                </c:pt>
                <c:pt idx="7527">
                  <c:v>0.43720708000000008</c:v>
                </c:pt>
                <c:pt idx="7528">
                  <c:v>0.4372649500000001</c:v>
                </c:pt>
                <c:pt idx="7529">
                  <c:v>0.43732282000000011</c:v>
                </c:pt>
                <c:pt idx="7530">
                  <c:v>0.43738069000000013</c:v>
                </c:pt>
                <c:pt idx="7531">
                  <c:v>0.43743856000000003</c:v>
                </c:pt>
                <c:pt idx="7532">
                  <c:v>0.43749655000000004</c:v>
                </c:pt>
                <c:pt idx="7533">
                  <c:v>0.43755442000000005</c:v>
                </c:pt>
                <c:pt idx="7534">
                  <c:v>0.43761205000000003</c:v>
                </c:pt>
                <c:pt idx="7535">
                  <c:v>0.43767004000000004</c:v>
                </c:pt>
                <c:pt idx="7536">
                  <c:v>0.43772791000000005</c:v>
                </c:pt>
                <c:pt idx="7537">
                  <c:v>0.43778578000000007</c:v>
                </c:pt>
                <c:pt idx="7538">
                  <c:v>0.43784365000000003</c:v>
                </c:pt>
                <c:pt idx="7539">
                  <c:v>0.4379015200000001</c:v>
                </c:pt>
                <c:pt idx="7540">
                  <c:v>0.43795951000000005</c:v>
                </c:pt>
                <c:pt idx="7541">
                  <c:v>0.43801749000000006</c:v>
                </c:pt>
                <c:pt idx="7542">
                  <c:v>0.43807537000000007</c:v>
                </c:pt>
                <c:pt idx="7543">
                  <c:v>0.43813266000000006</c:v>
                </c:pt>
                <c:pt idx="7544">
                  <c:v>0.43819053000000002</c:v>
                </c:pt>
                <c:pt idx="7545">
                  <c:v>0.43824851000000004</c:v>
                </c:pt>
                <c:pt idx="7546">
                  <c:v>0.43830650000000015</c:v>
                </c:pt>
                <c:pt idx="7547">
                  <c:v>0.43836437000000011</c:v>
                </c:pt>
                <c:pt idx="7548">
                  <c:v>0.43842224000000007</c:v>
                </c:pt>
                <c:pt idx="7549">
                  <c:v>0.43848023000000014</c:v>
                </c:pt>
                <c:pt idx="7550">
                  <c:v>0.4385381000000001</c:v>
                </c:pt>
                <c:pt idx="7551">
                  <c:v>0.43859608000000005</c:v>
                </c:pt>
                <c:pt idx="7552">
                  <c:v>0.43865395000000001</c:v>
                </c:pt>
                <c:pt idx="7553">
                  <c:v>0.43871182000000003</c:v>
                </c:pt>
                <c:pt idx="7554">
                  <c:v>0.43876923000000001</c:v>
                </c:pt>
                <c:pt idx="7555">
                  <c:v>0.43882722000000007</c:v>
                </c:pt>
                <c:pt idx="7556">
                  <c:v>0.43888509000000009</c:v>
                </c:pt>
                <c:pt idx="7557">
                  <c:v>0.4389429600000001</c:v>
                </c:pt>
                <c:pt idx="7558">
                  <c:v>0.43900083000000006</c:v>
                </c:pt>
                <c:pt idx="7559">
                  <c:v>0.43905870000000008</c:v>
                </c:pt>
                <c:pt idx="7560">
                  <c:v>0.43911668000000009</c:v>
                </c:pt>
                <c:pt idx="7561">
                  <c:v>0.43917455000000005</c:v>
                </c:pt>
                <c:pt idx="7562">
                  <c:v>0.43923231000000001</c:v>
                </c:pt>
                <c:pt idx="7563">
                  <c:v>0.43929018000000003</c:v>
                </c:pt>
                <c:pt idx="7564">
                  <c:v>0.4393480500000001</c:v>
                </c:pt>
                <c:pt idx="7565">
                  <c:v>0.43940592000000006</c:v>
                </c:pt>
                <c:pt idx="7566">
                  <c:v>0.43946379000000008</c:v>
                </c:pt>
                <c:pt idx="7567">
                  <c:v>0.43952166000000004</c:v>
                </c:pt>
                <c:pt idx="7568">
                  <c:v>0.43957953000000005</c:v>
                </c:pt>
                <c:pt idx="7569">
                  <c:v>0.43963740000000001</c:v>
                </c:pt>
                <c:pt idx="7570">
                  <c:v>0.43969550000000002</c:v>
                </c:pt>
                <c:pt idx="7571">
                  <c:v>0.43975337000000003</c:v>
                </c:pt>
                <c:pt idx="7572">
                  <c:v>0.43981136000000004</c:v>
                </c:pt>
                <c:pt idx="7573">
                  <c:v>0.43986923000000006</c:v>
                </c:pt>
                <c:pt idx="7574">
                  <c:v>0.43992710000000007</c:v>
                </c:pt>
                <c:pt idx="7575">
                  <c:v>0.43998439000000011</c:v>
                </c:pt>
                <c:pt idx="7576">
                  <c:v>0.44004226000000002</c:v>
                </c:pt>
                <c:pt idx="7577">
                  <c:v>0.44010025000000003</c:v>
                </c:pt>
                <c:pt idx="7578">
                  <c:v>0.44015812000000004</c:v>
                </c:pt>
                <c:pt idx="7579">
                  <c:v>0.44021599</c:v>
                </c:pt>
                <c:pt idx="7580">
                  <c:v>0.44027409000000001</c:v>
                </c:pt>
                <c:pt idx="7581">
                  <c:v>0.44033208000000001</c:v>
                </c:pt>
                <c:pt idx="7582">
                  <c:v>0.44038995000000003</c:v>
                </c:pt>
                <c:pt idx="7583">
                  <c:v>0.44044782000000005</c:v>
                </c:pt>
                <c:pt idx="7584">
                  <c:v>0.44050569000000001</c:v>
                </c:pt>
                <c:pt idx="7585">
                  <c:v>0.44056356000000002</c:v>
                </c:pt>
                <c:pt idx="7586">
                  <c:v>0.44062154999999997</c:v>
                </c:pt>
                <c:pt idx="7587">
                  <c:v>0.44067942000000004</c:v>
                </c:pt>
                <c:pt idx="7588">
                  <c:v>0.44073728999999995</c:v>
                </c:pt>
                <c:pt idx="7589">
                  <c:v>0.44079515999999996</c:v>
                </c:pt>
                <c:pt idx="7590">
                  <c:v>0.44085256000000006</c:v>
                </c:pt>
                <c:pt idx="7591">
                  <c:v>0.44091043000000002</c:v>
                </c:pt>
                <c:pt idx="7592">
                  <c:v>0.44096830000000004</c:v>
                </c:pt>
                <c:pt idx="7593">
                  <c:v>0.4410261800000001</c:v>
                </c:pt>
                <c:pt idx="7594">
                  <c:v>0.44108405000000001</c:v>
                </c:pt>
                <c:pt idx="7595">
                  <c:v>0.44114191999999997</c:v>
                </c:pt>
                <c:pt idx="7596">
                  <c:v>0.44119978999999998</c:v>
                </c:pt>
                <c:pt idx="7597">
                  <c:v>0.44125789000000004</c:v>
                </c:pt>
                <c:pt idx="7598">
                  <c:v>0.44131587000000005</c:v>
                </c:pt>
                <c:pt idx="7599">
                  <c:v>0.44137374000000001</c:v>
                </c:pt>
                <c:pt idx="7600">
                  <c:v>0.44143161999999997</c:v>
                </c:pt>
                <c:pt idx="7601">
                  <c:v>0.44148891000000007</c:v>
                </c:pt>
                <c:pt idx="7602">
                  <c:v>0.44154678000000008</c:v>
                </c:pt>
                <c:pt idx="7603">
                  <c:v>0.44160476000000004</c:v>
                </c:pt>
                <c:pt idx="7604">
                  <c:v>0.44166263</c:v>
                </c:pt>
                <c:pt idx="7605">
                  <c:v>0.44172074</c:v>
                </c:pt>
                <c:pt idx="7606">
                  <c:v>0.44177861000000002</c:v>
                </c:pt>
                <c:pt idx="7607">
                  <c:v>0.44183648000000003</c:v>
                </c:pt>
                <c:pt idx="7608">
                  <c:v>0.44189435000000005</c:v>
                </c:pt>
                <c:pt idx="7609">
                  <c:v>0.44195233</c:v>
                </c:pt>
                <c:pt idx="7610">
                  <c:v>0.44201020000000002</c:v>
                </c:pt>
                <c:pt idx="7611">
                  <c:v>0.44206807000000004</c:v>
                </c:pt>
                <c:pt idx="7612">
                  <c:v>0.44212606000000004</c:v>
                </c:pt>
                <c:pt idx="7613">
                  <c:v>0.44218347000000002</c:v>
                </c:pt>
                <c:pt idx="7614">
                  <c:v>0.44224133999999993</c:v>
                </c:pt>
                <c:pt idx="7615">
                  <c:v>0.44229920999999994</c:v>
                </c:pt>
                <c:pt idx="7616">
                  <c:v>0.44235743</c:v>
                </c:pt>
                <c:pt idx="7617">
                  <c:v>0.44241495000000003</c:v>
                </c:pt>
                <c:pt idx="7618">
                  <c:v>0.4424728200000001</c:v>
                </c:pt>
                <c:pt idx="7619">
                  <c:v>0.44253069</c:v>
                </c:pt>
                <c:pt idx="7620">
                  <c:v>0.44258879000000007</c:v>
                </c:pt>
                <c:pt idx="7621">
                  <c:v>0.44264678000000002</c:v>
                </c:pt>
                <c:pt idx="7622">
                  <c:v>0.44270464999999998</c:v>
                </c:pt>
                <c:pt idx="7623">
                  <c:v>0.44276204999999996</c:v>
                </c:pt>
                <c:pt idx="7624">
                  <c:v>0.44281993000000003</c:v>
                </c:pt>
                <c:pt idx="7625">
                  <c:v>0.4428778000000001</c:v>
                </c:pt>
                <c:pt idx="7626">
                  <c:v>0.44293578</c:v>
                </c:pt>
                <c:pt idx="7627">
                  <c:v>0.44299364999999996</c:v>
                </c:pt>
                <c:pt idx="7628">
                  <c:v>0.44305151999999998</c:v>
                </c:pt>
                <c:pt idx="7629">
                  <c:v>0.44310939000000005</c:v>
                </c:pt>
                <c:pt idx="7630">
                  <c:v>0.44316726000000001</c:v>
                </c:pt>
                <c:pt idx="7631">
                  <c:v>0.44322512999999997</c:v>
                </c:pt>
                <c:pt idx="7632">
                  <c:v>0.44328311999999997</c:v>
                </c:pt>
                <c:pt idx="7633">
                  <c:v>0.44334110999999998</c:v>
                </c:pt>
                <c:pt idx="7634">
                  <c:v>0.44339898000000005</c:v>
                </c:pt>
                <c:pt idx="7635">
                  <c:v>0.44345662000000002</c:v>
                </c:pt>
                <c:pt idx="7636">
                  <c:v>0.44351460000000004</c:v>
                </c:pt>
                <c:pt idx="7637">
                  <c:v>0.44357247000000005</c:v>
                </c:pt>
                <c:pt idx="7638">
                  <c:v>0.44363022999999996</c:v>
                </c:pt>
                <c:pt idx="7639">
                  <c:v>0.44368833000000002</c:v>
                </c:pt>
                <c:pt idx="7640">
                  <c:v>0.44374619999999998</c:v>
                </c:pt>
                <c:pt idx="7641">
                  <c:v>0.4438041800000001</c:v>
                </c:pt>
                <c:pt idx="7642">
                  <c:v>0.44386159000000003</c:v>
                </c:pt>
                <c:pt idx="7643">
                  <c:v>0.44391958000000004</c:v>
                </c:pt>
                <c:pt idx="7644">
                  <c:v>0.44397745</c:v>
                </c:pt>
                <c:pt idx="7645">
                  <c:v>0.44403531999999996</c:v>
                </c:pt>
                <c:pt idx="7646">
                  <c:v>0.44409319000000003</c:v>
                </c:pt>
                <c:pt idx="7647">
                  <c:v>0.44415117999999998</c:v>
                </c:pt>
                <c:pt idx="7648">
                  <c:v>0.44420893</c:v>
                </c:pt>
                <c:pt idx="7649">
                  <c:v>0.44426680000000002</c:v>
                </c:pt>
                <c:pt idx="7650">
                  <c:v>0.44432467000000009</c:v>
                </c:pt>
                <c:pt idx="7651">
                  <c:v>0.4443825400000001</c:v>
                </c:pt>
                <c:pt idx="7652">
                  <c:v>0.44444053</c:v>
                </c:pt>
                <c:pt idx="7653">
                  <c:v>0.44449851000000001</c:v>
                </c:pt>
                <c:pt idx="7654">
                  <c:v>0.44455650000000002</c:v>
                </c:pt>
                <c:pt idx="7655">
                  <c:v>0.44461437000000004</c:v>
                </c:pt>
                <c:pt idx="7656">
                  <c:v>0.44467224</c:v>
                </c:pt>
                <c:pt idx="7657">
                  <c:v>0.44473010999999996</c:v>
                </c:pt>
                <c:pt idx="7658">
                  <c:v>0.44478798000000008</c:v>
                </c:pt>
                <c:pt idx="7659">
                  <c:v>0.44484585000000004</c:v>
                </c:pt>
                <c:pt idx="7660">
                  <c:v>0.44490372</c:v>
                </c:pt>
                <c:pt idx="7661">
                  <c:v>0.44496159000000002</c:v>
                </c:pt>
                <c:pt idx="7662">
                  <c:v>0.44501912000000005</c:v>
                </c:pt>
                <c:pt idx="7663">
                  <c:v>0.4450771</c:v>
                </c:pt>
                <c:pt idx="7664">
                  <c:v>0.44513497000000002</c:v>
                </c:pt>
                <c:pt idx="7665">
                  <c:v>0.44519283999999998</c:v>
                </c:pt>
                <c:pt idx="7666">
                  <c:v>0.44525071000000005</c:v>
                </c:pt>
                <c:pt idx="7667">
                  <c:v>0.44530858000000006</c:v>
                </c:pt>
                <c:pt idx="7668">
                  <c:v>0.44536645000000002</c:v>
                </c:pt>
                <c:pt idx="7669">
                  <c:v>0.44542432000000004</c:v>
                </c:pt>
                <c:pt idx="7670">
                  <c:v>0.44548219000000006</c:v>
                </c:pt>
                <c:pt idx="7671">
                  <c:v>0.44554006000000002</c:v>
                </c:pt>
                <c:pt idx="7672">
                  <c:v>0.44559817000000002</c:v>
                </c:pt>
                <c:pt idx="7673">
                  <c:v>0.44565603999999998</c:v>
                </c:pt>
                <c:pt idx="7674">
                  <c:v>0.44571391000000005</c:v>
                </c:pt>
                <c:pt idx="7675">
                  <c:v>0.44577130999999998</c:v>
                </c:pt>
                <c:pt idx="7676">
                  <c:v>0.4458291800000001</c:v>
                </c:pt>
                <c:pt idx="7677">
                  <c:v>0.44588705000000001</c:v>
                </c:pt>
                <c:pt idx="7678">
                  <c:v>0.44594493000000002</c:v>
                </c:pt>
                <c:pt idx="7679">
                  <c:v>0.44600280000000003</c:v>
                </c:pt>
                <c:pt idx="7680">
                  <c:v>0.4460606700000001</c:v>
                </c:pt>
                <c:pt idx="7681">
                  <c:v>0.44611888000000005</c:v>
                </c:pt>
                <c:pt idx="7682">
                  <c:v>0.44617675000000001</c:v>
                </c:pt>
                <c:pt idx="7683">
                  <c:v>0.44623473999999996</c:v>
                </c:pt>
                <c:pt idx="7684">
                  <c:v>0.44629260999999998</c:v>
                </c:pt>
                <c:pt idx="7685">
                  <c:v>0.44634990000000002</c:v>
                </c:pt>
                <c:pt idx="7686">
                  <c:v>0.44640777000000004</c:v>
                </c:pt>
                <c:pt idx="7687">
                  <c:v>0.44646576000000004</c:v>
                </c:pt>
                <c:pt idx="7688">
                  <c:v>0.44652386000000005</c:v>
                </c:pt>
                <c:pt idx="7689">
                  <c:v>0.44658185</c:v>
                </c:pt>
                <c:pt idx="7690">
                  <c:v>0.44663971999999996</c:v>
                </c:pt>
                <c:pt idx="7691">
                  <c:v>0.44669769999999998</c:v>
                </c:pt>
                <c:pt idx="7692">
                  <c:v>0.44675557000000005</c:v>
                </c:pt>
                <c:pt idx="7693">
                  <c:v>0.44681287000000008</c:v>
                </c:pt>
                <c:pt idx="7694">
                  <c:v>0.4468708500000001</c:v>
                </c:pt>
                <c:pt idx="7695">
                  <c:v>0.44692872000000006</c:v>
                </c:pt>
                <c:pt idx="7696">
                  <c:v>0.44698659000000007</c:v>
                </c:pt>
                <c:pt idx="7697">
                  <c:v>0.44704481000000001</c:v>
                </c:pt>
                <c:pt idx="7698">
                  <c:v>0.44710268000000003</c:v>
                </c:pt>
                <c:pt idx="7699">
                  <c:v>0.44716055000000005</c:v>
                </c:pt>
                <c:pt idx="7700">
                  <c:v>0.44721819000000002</c:v>
                </c:pt>
                <c:pt idx="7701">
                  <c:v>0.44727605999999998</c:v>
                </c:pt>
                <c:pt idx="7702">
                  <c:v>0.44733393000000005</c:v>
                </c:pt>
                <c:pt idx="7703">
                  <c:v>0.44739192</c:v>
                </c:pt>
                <c:pt idx="7704">
                  <c:v>0.44744943999999998</c:v>
                </c:pt>
                <c:pt idx="7705">
                  <c:v>0.44750731000000005</c:v>
                </c:pt>
                <c:pt idx="7706">
                  <c:v>0.44756518000000001</c:v>
                </c:pt>
                <c:pt idx="7707">
                  <c:v>0.44762304999999997</c:v>
                </c:pt>
                <c:pt idx="7708">
                  <c:v>0.44768092000000004</c:v>
                </c:pt>
                <c:pt idx="7709">
                  <c:v>0.44773879</c:v>
                </c:pt>
                <c:pt idx="7710">
                  <c:v>0.44779666000000001</c:v>
                </c:pt>
                <c:pt idx="7711">
                  <c:v>0.44785465000000002</c:v>
                </c:pt>
                <c:pt idx="7712">
                  <c:v>0.44791252000000004</c:v>
                </c:pt>
                <c:pt idx="7713">
                  <c:v>0.44797039000000005</c:v>
                </c:pt>
                <c:pt idx="7714">
                  <c:v>0.44802837000000006</c:v>
                </c:pt>
                <c:pt idx="7715">
                  <c:v>0.44808624000000002</c:v>
                </c:pt>
                <c:pt idx="7716">
                  <c:v>0.44814411999999998</c:v>
                </c:pt>
                <c:pt idx="7717">
                  <c:v>0.44820199000000005</c:v>
                </c:pt>
                <c:pt idx="7718">
                  <c:v>0.44825962000000003</c:v>
                </c:pt>
                <c:pt idx="7719">
                  <c:v>0.4483174900000001</c:v>
                </c:pt>
                <c:pt idx="7720">
                  <c:v>0.4483754800000001</c:v>
                </c:pt>
                <c:pt idx="7721">
                  <c:v>0.44843347</c:v>
                </c:pt>
                <c:pt idx="7722">
                  <c:v>0.44849121999999997</c:v>
                </c:pt>
                <c:pt idx="7723">
                  <c:v>0.44854920999999998</c:v>
                </c:pt>
                <c:pt idx="7724">
                  <c:v>0.44860708000000005</c:v>
                </c:pt>
                <c:pt idx="7725">
                  <c:v>0.44866495000000001</c:v>
                </c:pt>
                <c:pt idx="7726">
                  <c:v>0.44872282000000002</c:v>
                </c:pt>
                <c:pt idx="7727">
                  <c:v>0.44878080000000004</c:v>
                </c:pt>
                <c:pt idx="7728">
                  <c:v>0.4488387900000001</c:v>
                </c:pt>
                <c:pt idx="7729">
                  <c:v>0.44889620000000002</c:v>
                </c:pt>
                <c:pt idx="7730">
                  <c:v>0.44895418000000004</c:v>
                </c:pt>
                <c:pt idx="7731">
                  <c:v>0.4490121700000001</c:v>
                </c:pt>
                <c:pt idx="7732">
                  <c:v>0.44907016000000005</c:v>
                </c:pt>
                <c:pt idx="7733">
                  <c:v>0.44912803000000001</c:v>
                </c:pt>
                <c:pt idx="7734">
                  <c:v>0.44918555000000004</c:v>
                </c:pt>
                <c:pt idx="7735">
                  <c:v>0.44924341999999995</c:v>
                </c:pt>
                <c:pt idx="7736">
                  <c:v>0.44930129000000002</c:v>
                </c:pt>
                <c:pt idx="7737">
                  <c:v>0.44935915999999998</c:v>
                </c:pt>
                <c:pt idx="7738">
                  <c:v>0.44941703</c:v>
                </c:pt>
                <c:pt idx="7739">
                  <c:v>0.44947502</c:v>
                </c:pt>
                <c:pt idx="7740">
                  <c:v>0.44953289000000002</c:v>
                </c:pt>
                <c:pt idx="7741">
                  <c:v>0.44959075999999998</c:v>
                </c:pt>
                <c:pt idx="7742">
                  <c:v>0.44964874000000005</c:v>
                </c:pt>
                <c:pt idx="7743">
                  <c:v>0.44970662</c:v>
                </c:pt>
                <c:pt idx="7744">
                  <c:v>0.44976449000000002</c:v>
                </c:pt>
                <c:pt idx="7745">
                  <c:v>0.44982259000000008</c:v>
                </c:pt>
                <c:pt idx="7746">
                  <c:v>0.44988046000000004</c:v>
                </c:pt>
                <c:pt idx="7747">
                  <c:v>0.44993833</c:v>
                </c:pt>
                <c:pt idx="7748">
                  <c:v>0.44999573999999998</c:v>
                </c:pt>
                <c:pt idx="7749">
                  <c:v>0.45005361000000005</c:v>
                </c:pt>
                <c:pt idx="7750">
                  <c:v>0.45011148000000001</c:v>
                </c:pt>
                <c:pt idx="7751">
                  <c:v>0.45016958000000001</c:v>
                </c:pt>
                <c:pt idx="7752">
                  <c:v>0.45022744999999997</c:v>
                </c:pt>
                <c:pt idx="7753">
                  <c:v>0.45028554999999998</c:v>
                </c:pt>
                <c:pt idx="7754">
                  <c:v>0.45034342000000005</c:v>
                </c:pt>
                <c:pt idx="7755">
                  <c:v>0.45040083000000003</c:v>
                </c:pt>
                <c:pt idx="7756">
                  <c:v>0.4504587000000001</c:v>
                </c:pt>
                <c:pt idx="7757">
                  <c:v>0.45051657000000006</c:v>
                </c:pt>
                <c:pt idx="7758">
                  <c:v>0.45057455000000002</c:v>
                </c:pt>
                <c:pt idx="7759">
                  <c:v>0.45063242999999997</c:v>
                </c:pt>
                <c:pt idx="7760">
                  <c:v>0.45069030000000004</c:v>
                </c:pt>
                <c:pt idx="7761">
                  <c:v>0.45074817</c:v>
                </c:pt>
                <c:pt idx="7762">
                  <c:v>0.45080627000000006</c:v>
                </c:pt>
                <c:pt idx="7763">
                  <c:v>0.45086414000000002</c:v>
                </c:pt>
                <c:pt idx="7764">
                  <c:v>0.45092201000000004</c:v>
                </c:pt>
                <c:pt idx="7765">
                  <c:v>0.45097988000000006</c:v>
                </c:pt>
                <c:pt idx="7766">
                  <c:v>0.45103739999999998</c:v>
                </c:pt>
                <c:pt idx="7767">
                  <c:v>0.45109527000000005</c:v>
                </c:pt>
                <c:pt idx="7768">
                  <c:v>0.45115313999999995</c:v>
                </c:pt>
                <c:pt idx="7769">
                  <c:v>0.45121100999999997</c:v>
                </c:pt>
                <c:pt idx="7770">
                  <c:v>0.45126900000000003</c:v>
                </c:pt>
                <c:pt idx="7771">
                  <c:v>0.45132687000000016</c:v>
                </c:pt>
                <c:pt idx="7772">
                  <c:v>0.45138486000000011</c:v>
                </c:pt>
                <c:pt idx="7773">
                  <c:v>0.45144273000000001</c:v>
                </c:pt>
                <c:pt idx="7774">
                  <c:v>0.45150060000000003</c:v>
                </c:pt>
                <c:pt idx="7775">
                  <c:v>0.4515584700000001</c:v>
                </c:pt>
                <c:pt idx="7776">
                  <c:v>0.45161634</c:v>
                </c:pt>
                <c:pt idx="7777">
                  <c:v>0.45167421000000002</c:v>
                </c:pt>
                <c:pt idx="7778">
                  <c:v>0.45173218999999998</c:v>
                </c:pt>
                <c:pt idx="7779">
                  <c:v>0.45179005999999999</c:v>
                </c:pt>
                <c:pt idx="7780">
                  <c:v>0.45184793000000001</c:v>
                </c:pt>
                <c:pt idx="7781">
                  <c:v>0.45190545999999998</c:v>
                </c:pt>
                <c:pt idx="7782">
                  <c:v>0.45196344000000005</c:v>
                </c:pt>
                <c:pt idx="7783">
                  <c:v>0.45202131000000001</c:v>
                </c:pt>
                <c:pt idx="7784">
                  <c:v>0.45207918000000002</c:v>
                </c:pt>
                <c:pt idx="7785">
                  <c:v>0.45213716999999998</c:v>
                </c:pt>
                <c:pt idx="7786">
                  <c:v>0.45219503999999999</c:v>
                </c:pt>
                <c:pt idx="7787">
                  <c:v>0.45225291000000001</c:v>
                </c:pt>
                <c:pt idx="7788">
                  <c:v>0.4523104300000001</c:v>
                </c:pt>
                <c:pt idx="7789">
                  <c:v>0.4523684200000001</c:v>
                </c:pt>
                <c:pt idx="7790">
                  <c:v>0.45242629000000006</c:v>
                </c:pt>
                <c:pt idx="7791">
                  <c:v>0.45248416000000008</c:v>
                </c:pt>
                <c:pt idx="7792">
                  <c:v>0.45254202999999998</c:v>
                </c:pt>
                <c:pt idx="7793">
                  <c:v>0.4525999</c:v>
                </c:pt>
                <c:pt idx="7794">
                  <c:v>0.45265789000000001</c:v>
                </c:pt>
                <c:pt idx="7795">
                  <c:v>0.45271587000000002</c:v>
                </c:pt>
                <c:pt idx="7796">
                  <c:v>0.45277385999999997</c:v>
                </c:pt>
                <c:pt idx="7797">
                  <c:v>0.45283173000000004</c:v>
                </c:pt>
                <c:pt idx="7798">
                  <c:v>0.45288960000000006</c:v>
                </c:pt>
                <c:pt idx="7799">
                  <c:v>0.45294700999999998</c:v>
                </c:pt>
                <c:pt idx="7800">
                  <c:v>0.45300522999999998</c:v>
                </c:pt>
                <c:pt idx="7801">
                  <c:v>0.45306321000000005</c:v>
                </c:pt>
                <c:pt idx="7802">
                  <c:v>0.45312108000000001</c:v>
                </c:pt>
                <c:pt idx="7803">
                  <c:v>0.4531784900000001</c:v>
                </c:pt>
                <c:pt idx="7804">
                  <c:v>0.45323636</c:v>
                </c:pt>
                <c:pt idx="7805">
                  <c:v>0.45329434999999996</c:v>
                </c:pt>
                <c:pt idx="7806">
                  <c:v>0.45335222000000003</c:v>
                </c:pt>
                <c:pt idx="7807">
                  <c:v>0.4534100900000001</c:v>
                </c:pt>
                <c:pt idx="7808">
                  <c:v>0.45346807000000006</c:v>
                </c:pt>
                <c:pt idx="7809">
                  <c:v>0.45352594000000002</c:v>
                </c:pt>
                <c:pt idx="7810">
                  <c:v>0.45358381000000003</c:v>
                </c:pt>
                <c:pt idx="7811">
                  <c:v>0.45364168000000005</c:v>
                </c:pt>
                <c:pt idx="7812">
                  <c:v>0.45369967</c:v>
                </c:pt>
                <c:pt idx="7813">
                  <c:v>0.45375777</c:v>
                </c:pt>
                <c:pt idx="7814">
                  <c:v>0.45381495000000011</c:v>
                </c:pt>
                <c:pt idx="7815">
                  <c:v>0.45387282000000007</c:v>
                </c:pt>
                <c:pt idx="7816">
                  <c:v>0.45393080000000002</c:v>
                </c:pt>
                <c:pt idx="7817">
                  <c:v>0.45398868000000009</c:v>
                </c:pt>
                <c:pt idx="7818">
                  <c:v>0.45404666000000005</c:v>
                </c:pt>
                <c:pt idx="7819">
                  <c:v>0.45410453000000001</c:v>
                </c:pt>
                <c:pt idx="7820">
                  <c:v>0.45416240000000002</c:v>
                </c:pt>
                <c:pt idx="7821">
                  <c:v>0.45422004000000005</c:v>
                </c:pt>
                <c:pt idx="7822">
                  <c:v>0.45427791000000001</c:v>
                </c:pt>
                <c:pt idx="7823">
                  <c:v>0.45433578000000002</c:v>
                </c:pt>
                <c:pt idx="7824">
                  <c:v>0.45439388000000008</c:v>
                </c:pt>
                <c:pt idx="7825">
                  <c:v>0.45445175000000004</c:v>
                </c:pt>
                <c:pt idx="7826">
                  <c:v>0.45450962</c:v>
                </c:pt>
                <c:pt idx="7827">
                  <c:v>0.45456749000000002</c:v>
                </c:pt>
                <c:pt idx="7828">
                  <c:v>0.45462548000000008</c:v>
                </c:pt>
                <c:pt idx="7829">
                  <c:v>0.45468335000000004</c:v>
                </c:pt>
                <c:pt idx="7830">
                  <c:v>0.45474121999999995</c:v>
                </c:pt>
                <c:pt idx="7831">
                  <c:v>0.45479873999999998</c:v>
                </c:pt>
                <c:pt idx="7832">
                  <c:v>0.4548566200000001</c:v>
                </c:pt>
                <c:pt idx="7833">
                  <c:v>0.45491449000000006</c:v>
                </c:pt>
                <c:pt idx="7834">
                  <c:v>0.45497293000000005</c:v>
                </c:pt>
                <c:pt idx="7835">
                  <c:v>0.45503022999999998</c:v>
                </c:pt>
                <c:pt idx="7836">
                  <c:v>0.45508844000000004</c:v>
                </c:pt>
                <c:pt idx="7837">
                  <c:v>0.4551462</c:v>
                </c:pt>
                <c:pt idx="7838">
                  <c:v>0.45520394999999997</c:v>
                </c:pt>
                <c:pt idx="7839">
                  <c:v>0.45526181999999998</c:v>
                </c:pt>
                <c:pt idx="7840">
                  <c:v>0.45532004000000004</c:v>
                </c:pt>
                <c:pt idx="7841">
                  <c:v>0.45537756000000007</c:v>
                </c:pt>
                <c:pt idx="7842">
                  <c:v>0.45543531999999998</c:v>
                </c:pt>
                <c:pt idx="7843">
                  <c:v>0.45549353999999997</c:v>
                </c:pt>
                <c:pt idx="7844">
                  <c:v>0.45555106000000001</c:v>
                </c:pt>
                <c:pt idx="7845">
                  <c:v>0.45560928000000001</c:v>
                </c:pt>
                <c:pt idx="7846">
                  <c:v>0.45566714999999997</c:v>
                </c:pt>
                <c:pt idx="7847">
                  <c:v>0.45572512999999998</c:v>
                </c:pt>
                <c:pt idx="7848">
                  <c:v>0.4557830000000001</c:v>
                </c:pt>
                <c:pt idx="7849">
                  <c:v>0.45584041000000003</c:v>
                </c:pt>
                <c:pt idx="7850">
                  <c:v>0.4558982800000001</c:v>
                </c:pt>
                <c:pt idx="7851">
                  <c:v>0.4559565000000001</c:v>
                </c:pt>
                <c:pt idx="7852">
                  <c:v>0.45601437000000006</c:v>
                </c:pt>
                <c:pt idx="7853">
                  <c:v>0.45607224000000002</c:v>
                </c:pt>
                <c:pt idx="7854">
                  <c:v>0.45613023000000003</c:v>
                </c:pt>
                <c:pt idx="7855">
                  <c:v>0.4561881000000001</c:v>
                </c:pt>
                <c:pt idx="7856">
                  <c:v>0.45624550000000003</c:v>
                </c:pt>
                <c:pt idx="7857">
                  <c:v>0.4563033700000001</c:v>
                </c:pt>
                <c:pt idx="7858">
                  <c:v>0.4563614800000001</c:v>
                </c:pt>
                <c:pt idx="7859">
                  <c:v>0.45641935</c:v>
                </c:pt>
                <c:pt idx="7860">
                  <c:v>0.45647722000000002</c:v>
                </c:pt>
                <c:pt idx="7861">
                  <c:v>0.45653508999999998</c:v>
                </c:pt>
                <c:pt idx="7862">
                  <c:v>0.45659296000000005</c:v>
                </c:pt>
                <c:pt idx="7863">
                  <c:v>0.45665094000000001</c:v>
                </c:pt>
                <c:pt idx="7864">
                  <c:v>0.45670881000000002</c:v>
                </c:pt>
                <c:pt idx="7865">
                  <c:v>0.45676668000000004</c:v>
                </c:pt>
                <c:pt idx="7866">
                  <c:v>0.45682467000000015</c:v>
                </c:pt>
                <c:pt idx="7867">
                  <c:v>0.45688254000000006</c:v>
                </c:pt>
                <c:pt idx="7868">
                  <c:v>0.45693994999999998</c:v>
                </c:pt>
                <c:pt idx="7869">
                  <c:v>0.45699782</c:v>
                </c:pt>
                <c:pt idx="7870">
                  <c:v>0.45705569000000001</c:v>
                </c:pt>
                <c:pt idx="7871">
                  <c:v>0.45711355999999997</c:v>
                </c:pt>
                <c:pt idx="7872">
                  <c:v>0.45717154999999998</c:v>
                </c:pt>
                <c:pt idx="7873">
                  <c:v>0.45722942</c:v>
                </c:pt>
                <c:pt idx="7874">
                  <c:v>0.45728729000000001</c:v>
                </c:pt>
                <c:pt idx="7875">
                  <c:v>0.45734515999999997</c:v>
                </c:pt>
                <c:pt idx="7876">
                  <c:v>0.45740303000000004</c:v>
                </c:pt>
                <c:pt idx="7877">
                  <c:v>0.45746090000000006</c:v>
                </c:pt>
                <c:pt idx="7878">
                  <c:v>0.45751877000000007</c:v>
                </c:pt>
                <c:pt idx="7879">
                  <c:v>0.4575764100000001</c:v>
                </c:pt>
                <c:pt idx="7880">
                  <c:v>0.45763428</c:v>
                </c:pt>
                <c:pt idx="7881">
                  <c:v>0.45769226000000002</c:v>
                </c:pt>
                <c:pt idx="7882">
                  <c:v>0.45775025000000003</c:v>
                </c:pt>
                <c:pt idx="7883">
                  <c:v>0.4578080000000001</c:v>
                </c:pt>
                <c:pt idx="7884">
                  <c:v>0.45786599000000006</c:v>
                </c:pt>
                <c:pt idx="7885">
                  <c:v>0.45792386000000007</c:v>
                </c:pt>
                <c:pt idx="7886">
                  <c:v>0.45798162000000003</c:v>
                </c:pt>
                <c:pt idx="7887">
                  <c:v>0.45803949000000005</c:v>
                </c:pt>
                <c:pt idx="7888">
                  <c:v>0.45809736000000001</c:v>
                </c:pt>
                <c:pt idx="7889">
                  <c:v>0.45815522999999997</c:v>
                </c:pt>
                <c:pt idx="7890">
                  <c:v>0.45821309999999998</c:v>
                </c:pt>
                <c:pt idx="7891">
                  <c:v>0.45827108</c:v>
                </c:pt>
                <c:pt idx="7892">
                  <c:v>0.45832907000000006</c:v>
                </c:pt>
                <c:pt idx="7893">
                  <c:v>0.45838694000000008</c:v>
                </c:pt>
                <c:pt idx="7894">
                  <c:v>0.45844504000000003</c:v>
                </c:pt>
                <c:pt idx="7895">
                  <c:v>0.45850233000000001</c:v>
                </c:pt>
                <c:pt idx="7896">
                  <c:v>0.45856020000000003</c:v>
                </c:pt>
                <c:pt idx="7897">
                  <c:v>0.4586180700000001</c:v>
                </c:pt>
                <c:pt idx="7898">
                  <c:v>0.45867606000000005</c:v>
                </c:pt>
                <c:pt idx="7899">
                  <c:v>0.45873392999999996</c:v>
                </c:pt>
                <c:pt idx="7900">
                  <c:v>0.45879180000000003</c:v>
                </c:pt>
                <c:pt idx="7901">
                  <c:v>0.45885002000000008</c:v>
                </c:pt>
                <c:pt idx="7902">
                  <c:v>0.45890789000000004</c:v>
                </c:pt>
                <c:pt idx="7903">
                  <c:v>0.45896576000000006</c:v>
                </c:pt>
                <c:pt idx="7904">
                  <c:v>0.45902363000000002</c:v>
                </c:pt>
                <c:pt idx="7905">
                  <c:v>0.45908150000000003</c:v>
                </c:pt>
                <c:pt idx="7906">
                  <c:v>0.45913937000000005</c:v>
                </c:pt>
                <c:pt idx="7907">
                  <c:v>0.45919723999999995</c:v>
                </c:pt>
                <c:pt idx="7908">
                  <c:v>0.45925465000000004</c:v>
                </c:pt>
                <c:pt idx="7909">
                  <c:v>0.45931252000000006</c:v>
                </c:pt>
                <c:pt idx="7910">
                  <c:v>0.45937039000000007</c:v>
                </c:pt>
                <c:pt idx="7911">
                  <c:v>0.45942826000000003</c:v>
                </c:pt>
                <c:pt idx="7912">
                  <c:v>0.4594861300000001</c:v>
                </c:pt>
                <c:pt idx="7913">
                  <c:v>0.45954412</c:v>
                </c:pt>
                <c:pt idx="7914">
                  <c:v>0.45960210000000001</c:v>
                </c:pt>
                <c:pt idx="7915">
                  <c:v>0.45965997000000003</c:v>
                </c:pt>
                <c:pt idx="7916">
                  <c:v>0.45971795999999998</c:v>
                </c:pt>
                <c:pt idx="7917">
                  <c:v>0.45977571</c:v>
                </c:pt>
                <c:pt idx="7918">
                  <c:v>0.45983370000000001</c:v>
                </c:pt>
                <c:pt idx="7919">
                  <c:v>0.45989157000000008</c:v>
                </c:pt>
                <c:pt idx="7920">
                  <c:v>0.45994944000000004</c:v>
                </c:pt>
                <c:pt idx="7921">
                  <c:v>0.46000743000000005</c:v>
                </c:pt>
                <c:pt idx="7922">
                  <c:v>0.46006483000000004</c:v>
                </c:pt>
                <c:pt idx="7923">
                  <c:v>0.46012270000000005</c:v>
                </c:pt>
                <c:pt idx="7924">
                  <c:v>0.46018057000000007</c:v>
                </c:pt>
                <c:pt idx="7925">
                  <c:v>0.46023868000000001</c:v>
                </c:pt>
                <c:pt idx="7926">
                  <c:v>0.46029642999999998</c:v>
                </c:pt>
                <c:pt idx="7927">
                  <c:v>0.4603544200000001</c:v>
                </c:pt>
                <c:pt idx="7928">
                  <c:v>0.46041229000000006</c:v>
                </c:pt>
                <c:pt idx="7929">
                  <c:v>0.46047027000000007</c:v>
                </c:pt>
                <c:pt idx="7930">
                  <c:v>0.46052814000000003</c:v>
                </c:pt>
                <c:pt idx="7931">
                  <c:v>0.4605859000000001</c:v>
                </c:pt>
                <c:pt idx="7932">
                  <c:v>0.460644</c:v>
                </c:pt>
                <c:pt idx="7933">
                  <c:v>0.46070187000000001</c:v>
                </c:pt>
                <c:pt idx="7934">
                  <c:v>0.46075939000000005</c:v>
                </c:pt>
                <c:pt idx="7935">
                  <c:v>0.46081726000000006</c:v>
                </c:pt>
                <c:pt idx="7936">
                  <c:v>0.46087525000000001</c:v>
                </c:pt>
                <c:pt idx="7937">
                  <c:v>0.46093311999999997</c:v>
                </c:pt>
                <c:pt idx="7938">
                  <c:v>0.46099121999999998</c:v>
                </c:pt>
                <c:pt idx="7939">
                  <c:v>0.46104909000000005</c:v>
                </c:pt>
                <c:pt idx="7940">
                  <c:v>0.46110638000000004</c:v>
                </c:pt>
                <c:pt idx="7941">
                  <c:v>0.46116449000000004</c:v>
                </c:pt>
                <c:pt idx="7942">
                  <c:v>0.46122236000000005</c:v>
                </c:pt>
                <c:pt idx="7943">
                  <c:v>0.46128023000000001</c:v>
                </c:pt>
                <c:pt idx="7944">
                  <c:v>0.46133821000000008</c:v>
                </c:pt>
                <c:pt idx="7945">
                  <c:v>0.4613960800000001</c:v>
                </c:pt>
                <c:pt idx="7946">
                  <c:v>0.46145395</c:v>
                </c:pt>
                <c:pt idx="7947">
                  <c:v>0.46151182000000002</c:v>
                </c:pt>
                <c:pt idx="7948">
                  <c:v>0.46156969000000003</c:v>
                </c:pt>
                <c:pt idx="7949">
                  <c:v>0.46162756000000005</c:v>
                </c:pt>
                <c:pt idx="7950">
                  <c:v>0.46168555</c:v>
                </c:pt>
                <c:pt idx="7951">
                  <c:v>0.46174306999999998</c:v>
                </c:pt>
                <c:pt idx="7952">
                  <c:v>0.46180083000000005</c:v>
                </c:pt>
                <c:pt idx="7953">
                  <c:v>0.46185881000000006</c:v>
                </c:pt>
                <c:pt idx="7954">
                  <c:v>0.46191668000000008</c:v>
                </c:pt>
                <c:pt idx="7955">
                  <c:v>0.46197455000000004</c:v>
                </c:pt>
                <c:pt idx="7956">
                  <c:v>0.46203243000000005</c:v>
                </c:pt>
                <c:pt idx="7957">
                  <c:v>0.46209041000000001</c:v>
                </c:pt>
                <c:pt idx="7958">
                  <c:v>0.46214828000000002</c:v>
                </c:pt>
                <c:pt idx="7959">
                  <c:v>0.46220614999999998</c:v>
                </c:pt>
                <c:pt idx="7960">
                  <c:v>0.46226425000000004</c:v>
                </c:pt>
                <c:pt idx="7961">
                  <c:v>0.46232224000000005</c:v>
                </c:pt>
                <c:pt idx="7962">
                  <c:v>0.46238011000000007</c:v>
                </c:pt>
                <c:pt idx="7963">
                  <c:v>0.46243752000000005</c:v>
                </c:pt>
                <c:pt idx="7964">
                  <c:v>0.4624955</c:v>
                </c:pt>
                <c:pt idx="7965">
                  <c:v>0.46255337000000002</c:v>
                </c:pt>
                <c:pt idx="7966">
                  <c:v>0.46261136000000008</c:v>
                </c:pt>
                <c:pt idx="7967">
                  <c:v>0.46266934999999998</c:v>
                </c:pt>
                <c:pt idx="7968">
                  <c:v>0.46272722000000005</c:v>
                </c:pt>
                <c:pt idx="7969">
                  <c:v>0.46278509000000001</c:v>
                </c:pt>
                <c:pt idx="7970">
                  <c:v>0.46284296000000014</c:v>
                </c:pt>
                <c:pt idx="7971">
                  <c:v>0.46290048000000006</c:v>
                </c:pt>
                <c:pt idx="7972">
                  <c:v>0.46295835000000002</c:v>
                </c:pt>
                <c:pt idx="7973">
                  <c:v>0.46301634000000008</c:v>
                </c:pt>
                <c:pt idx="7974">
                  <c:v>0.4630742100000001</c:v>
                </c:pt>
                <c:pt idx="7975">
                  <c:v>0.46313208</c:v>
                </c:pt>
                <c:pt idx="7976">
                  <c:v>0.46318983000000002</c:v>
                </c:pt>
                <c:pt idx="7977">
                  <c:v>0.46324759000000004</c:v>
                </c:pt>
                <c:pt idx="7978">
                  <c:v>0.46330557000000006</c:v>
                </c:pt>
                <c:pt idx="7979">
                  <c:v>0.46336333000000002</c:v>
                </c:pt>
                <c:pt idx="7980">
                  <c:v>0.46342131000000003</c:v>
                </c:pt>
                <c:pt idx="7981">
                  <c:v>0.46347930000000004</c:v>
                </c:pt>
                <c:pt idx="7982">
                  <c:v>0.46353717</c:v>
                </c:pt>
                <c:pt idx="7983">
                  <c:v>0.46359503999999996</c:v>
                </c:pt>
                <c:pt idx="7984">
                  <c:v>0.46365291000000003</c:v>
                </c:pt>
                <c:pt idx="7985">
                  <c:v>0.46371090000000004</c:v>
                </c:pt>
                <c:pt idx="7986">
                  <c:v>0.46376877000000005</c:v>
                </c:pt>
                <c:pt idx="7987">
                  <c:v>0.46382664000000007</c:v>
                </c:pt>
                <c:pt idx="7988">
                  <c:v>0.46388451000000014</c:v>
                </c:pt>
                <c:pt idx="7989">
                  <c:v>0.4639423800000001</c:v>
                </c:pt>
                <c:pt idx="7990">
                  <c:v>0.46400037000000005</c:v>
                </c:pt>
                <c:pt idx="7991">
                  <c:v>0.46405824000000001</c:v>
                </c:pt>
                <c:pt idx="7992">
                  <c:v>0.46411564</c:v>
                </c:pt>
                <c:pt idx="7993">
                  <c:v>0.46417351000000001</c:v>
                </c:pt>
                <c:pt idx="7994">
                  <c:v>0.46423138000000003</c:v>
                </c:pt>
                <c:pt idx="7995">
                  <c:v>0.46428925000000004</c:v>
                </c:pt>
                <c:pt idx="7996">
                  <c:v>0.46434712</c:v>
                </c:pt>
                <c:pt idx="7997">
                  <c:v>0.46440499000000007</c:v>
                </c:pt>
                <c:pt idx="7998">
                  <c:v>0.46446298000000014</c:v>
                </c:pt>
                <c:pt idx="7999">
                  <c:v>0.4645208500000001</c:v>
                </c:pt>
                <c:pt idx="8000">
                  <c:v>0.4645788400000001</c:v>
                </c:pt>
                <c:pt idx="8001">
                  <c:v>0.46463671000000001</c:v>
                </c:pt>
                <c:pt idx="8002">
                  <c:v>0.46469458000000002</c:v>
                </c:pt>
                <c:pt idx="8003">
                  <c:v>0.46475244999999998</c:v>
                </c:pt>
                <c:pt idx="8004">
                  <c:v>0.46481032000000005</c:v>
                </c:pt>
                <c:pt idx="8005">
                  <c:v>0.46486819000000007</c:v>
                </c:pt>
                <c:pt idx="8006">
                  <c:v>0.46492606000000003</c:v>
                </c:pt>
                <c:pt idx="8007">
                  <c:v>0.46498405000000004</c:v>
                </c:pt>
                <c:pt idx="8008">
                  <c:v>0.46504203</c:v>
                </c:pt>
                <c:pt idx="8009">
                  <c:v>0.46509931999999998</c:v>
                </c:pt>
                <c:pt idx="8010">
                  <c:v>0.46515719</c:v>
                </c:pt>
                <c:pt idx="8011">
                  <c:v>0.46521506000000001</c:v>
                </c:pt>
                <c:pt idx="8012">
                  <c:v>0.46527293000000003</c:v>
                </c:pt>
                <c:pt idx="8013">
                  <c:v>0.4653308000000001</c:v>
                </c:pt>
                <c:pt idx="8014">
                  <c:v>0.46538868000000011</c:v>
                </c:pt>
                <c:pt idx="8015">
                  <c:v>0.46544689000000006</c:v>
                </c:pt>
                <c:pt idx="8016">
                  <c:v>0.46550488000000007</c:v>
                </c:pt>
                <c:pt idx="8017">
                  <c:v>0.46556275000000008</c:v>
                </c:pt>
                <c:pt idx="8018">
                  <c:v>0.4656206200000001</c:v>
                </c:pt>
                <c:pt idx="8019">
                  <c:v>0.4656786100000001</c:v>
                </c:pt>
                <c:pt idx="8020">
                  <c:v>0.46573648000000001</c:v>
                </c:pt>
                <c:pt idx="8021">
                  <c:v>0.46579377</c:v>
                </c:pt>
                <c:pt idx="8022">
                  <c:v>0.46585187000000006</c:v>
                </c:pt>
                <c:pt idx="8023">
                  <c:v>0.46590962000000002</c:v>
                </c:pt>
                <c:pt idx="8024">
                  <c:v>0.46596749000000004</c:v>
                </c:pt>
                <c:pt idx="8025">
                  <c:v>0.4660254800000001</c:v>
                </c:pt>
                <c:pt idx="8026">
                  <c:v>0.46608335000000001</c:v>
                </c:pt>
                <c:pt idx="8027">
                  <c:v>0.46614121999999997</c:v>
                </c:pt>
                <c:pt idx="8028">
                  <c:v>0.46619908999999998</c:v>
                </c:pt>
                <c:pt idx="8029">
                  <c:v>0.46625696000000005</c:v>
                </c:pt>
                <c:pt idx="8030">
                  <c:v>0.46631483000000007</c:v>
                </c:pt>
                <c:pt idx="8031">
                  <c:v>0.46637282000000008</c:v>
                </c:pt>
                <c:pt idx="8032">
                  <c:v>0.46643069000000004</c:v>
                </c:pt>
                <c:pt idx="8033">
                  <c:v>0.46648868000000016</c:v>
                </c:pt>
                <c:pt idx="8034">
                  <c:v>0.46654608000000003</c:v>
                </c:pt>
                <c:pt idx="8035">
                  <c:v>0.46660395000000005</c:v>
                </c:pt>
                <c:pt idx="8036">
                  <c:v>0.46666182</c:v>
                </c:pt>
                <c:pt idx="8037">
                  <c:v>0.46671969000000002</c:v>
                </c:pt>
                <c:pt idx="8038">
                  <c:v>0.46677755999999998</c:v>
                </c:pt>
                <c:pt idx="8039">
                  <c:v>0.46683555000000004</c:v>
                </c:pt>
                <c:pt idx="8040">
                  <c:v>0.46689342</c:v>
                </c:pt>
                <c:pt idx="8041">
                  <c:v>0.46695141000000001</c:v>
                </c:pt>
                <c:pt idx="8042">
                  <c:v>0.46700939000000002</c:v>
                </c:pt>
                <c:pt idx="8043">
                  <c:v>0.46706738000000003</c:v>
                </c:pt>
                <c:pt idx="8044">
                  <c:v>0.46712513</c:v>
                </c:pt>
                <c:pt idx="8045">
                  <c:v>0.46718312000000001</c:v>
                </c:pt>
                <c:pt idx="8046">
                  <c:v>0.46724099000000002</c:v>
                </c:pt>
                <c:pt idx="8047">
                  <c:v>0.46729898000000003</c:v>
                </c:pt>
                <c:pt idx="8048">
                  <c:v>0.46735627000000007</c:v>
                </c:pt>
                <c:pt idx="8049">
                  <c:v>0.46741414000000003</c:v>
                </c:pt>
                <c:pt idx="8050">
                  <c:v>0.4674720100000001</c:v>
                </c:pt>
                <c:pt idx="8051">
                  <c:v>0.46752988000000006</c:v>
                </c:pt>
                <c:pt idx="8052">
                  <c:v>0.46758775000000002</c:v>
                </c:pt>
                <c:pt idx="8053">
                  <c:v>0.46764573999999998</c:v>
                </c:pt>
                <c:pt idx="8054">
                  <c:v>0.46770361000000005</c:v>
                </c:pt>
                <c:pt idx="8055">
                  <c:v>0.46776148000000001</c:v>
                </c:pt>
                <c:pt idx="8056">
                  <c:v>0.46781935000000002</c:v>
                </c:pt>
                <c:pt idx="8057">
                  <c:v>0.46787745000000003</c:v>
                </c:pt>
                <c:pt idx="8058">
                  <c:v>0.46793532000000004</c:v>
                </c:pt>
                <c:pt idx="8059">
                  <c:v>0.46799319</c:v>
                </c:pt>
                <c:pt idx="8060">
                  <c:v>0.46805060000000004</c:v>
                </c:pt>
                <c:pt idx="8061">
                  <c:v>0.46810858000000005</c:v>
                </c:pt>
                <c:pt idx="8062">
                  <c:v>0.46816645000000001</c:v>
                </c:pt>
                <c:pt idx="8063">
                  <c:v>0.46822432000000008</c:v>
                </c:pt>
                <c:pt idx="8064">
                  <c:v>0.46828231000000003</c:v>
                </c:pt>
                <c:pt idx="8065">
                  <c:v>0.46834041000000004</c:v>
                </c:pt>
                <c:pt idx="8066">
                  <c:v>0.46839828000000006</c:v>
                </c:pt>
                <c:pt idx="8067">
                  <c:v>0.46845615000000002</c:v>
                </c:pt>
                <c:pt idx="8068">
                  <c:v>0.46851402000000003</c:v>
                </c:pt>
                <c:pt idx="8069">
                  <c:v>0.4685718900000001</c:v>
                </c:pt>
                <c:pt idx="8070">
                  <c:v>0.46862942000000002</c:v>
                </c:pt>
                <c:pt idx="8071">
                  <c:v>0.46868729000000003</c:v>
                </c:pt>
                <c:pt idx="8072">
                  <c:v>0.46874515999999999</c:v>
                </c:pt>
                <c:pt idx="8073">
                  <c:v>0.46880303000000001</c:v>
                </c:pt>
                <c:pt idx="8074">
                  <c:v>0.46886090000000008</c:v>
                </c:pt>
                <c:pt idx="8075">
                  <c:v>0.46891888000000009</c:v>
                </c:pt>
                <c:pt idx="8076">
                  <c:v>0.46897710000000004</c:v>
                </c:pt>
                <c:pt idx="8077">
                  <c:v>0.46903497000000005</c:v>
                </c:pt>
                <c:pt idx="8078">
                  <c:v>0.46909284000000001</c:v>
                </c:pt>
                <c:pt idx="8079">
                  <c:v>0.46915071000000008</c:v>
                </c:pt>
                <c:pt idx="8080">
                  <c:v>0.4692085800000001</c:v>
                </c:pt>
                <c:pt idx="8081">
                  <c:v>0.46926587000000003</c:v>
                </c:pt>
                <c:pt idx="8082">
                  <c:v>0.4693237400000001</c:v>
                </c:pt>
                <c:pt idx="8083">
                  <c:v>0.46938173000000005</c:v>
                </c:pt>
                <c:pt idx="8084">
                  <c:v>0.46943972</c:v>
                </c:pt>
                <c:pt idx="8085">
                  <c:v>0.46949759000000002</c:v>
                </c:pt>
                <c:pt idx="8086">
                  <c:v>0.46955545999999998</c:v>
                </c:pt>
                <c:pt idx="8087">
                  <c:v>0.46961333</c:v>
                </c:pt>
                <c:pt idx="8088">
                  <c:v>0.46967120000000001</c:v>
                </c:pt>
                <c:pt idx="8089">
                  <c:v>0.46972907000000008</c:v>
                </c:pt>
                <c:pt idx="8090">
                  <c:v>0.46978717000000003</c:v>
                </c:pt>
                <c:pt idx="8091">
                  <c:v>0.46984504000000005</c:v>
                </c:pt>
                <c:pt idx="8092">
                  <c:v>0.46990280000000006</c:v>
                </c:pt>
                <c:pt idx="8093">
                  <c:v>0.46996067000000008</c:v>
                </c:pt>
                <c:pt idx="8094">
                  <c:v>0.47001854000000004</c:v>
                </c:pt>
                <c:pt idx="8095">
                  <c:v>0.47007652000000005</c:v>
                </c:pt>
                <c:pt idx="8096">
                  <c:v>0.47013381000000004</c:v>
                </c:pt>
                <c:pt idx="8097">
                  <c:v>0.47019180000000005</c:v>
                </c:pt>
                <c:pt idx="8098">
                  <c:v>0.47024967000000001</c:v>
                </c:pt>
                <c:pt idx="8099">
                  <c:v>0.47030754000000002</c:v>
                </c:pt>
                <c:pt idx="8100">
                  <c:v>0.47036553000000003</c:v>
                </c:pt>
                <c:pt idx="8101">
                  <c:v>0.4704234000000001</c:v>
                </c:pt>
                <c:pt idx="8102">
                  <c:v>0.47048127000000006</c:v>
                </c:pt>
                <c:pt idx="8103">
                  <c:v>0.47053913999999997</c:v>
                </c:pt>
                <c:pt idx="8104">
                  <c:v>0.47059700999999998</c:v>
                </c:pt>
                <c:pt idx="8105">
                  <c:v>0.47065488000000005</c:v>
                </c:pt>
                <c:pt idx="8106">
                  <c:v>0.47071275000000001</c:v>
                </c:pt>
                <c:pt idx="8107">
                  <c:v>0.47077085000000002</c:v>
                </c:pt>
                <c:pt idx="8108">
                  <c:v>0.47082884000000014</c:v>
                </c:pt>
                <c:pt idx="8109">
                  <c:v>0.47088636000000011</c:v>
                </c:pt>
                <c:pt idx="8110">
                  <c:v>0.47094423000000002</c:v>
                </c:pt>
                <c:pt idx="8111">
                  <c:v>0.47100210000000003</c:v>
                </c:pt>
                <c:pt idx="8112">
                  <c:v>0.47105997000000011</c:v>
                </c:pt>
                <c:pt idx="8113">
                  <c:v>0.47111796000000006</c:v>
                </c:pt>
                <c:pt idx="8114">
                  <c:v>0.47117583000000002</c:v>
                </c:pt>
                <c:pt idx="8115">
                  <c:v>0.47123369999999998</c:v>
                </c:pt>
                <c:pt idx="8116">
                  <c:v>0.47129157000000005</c:v>
                </c:pt>
                <c:pt idx="8117">
                  <c:v>0.47134944000000001</c:v>
                </c:pt>
                <c:pt idx="8118">
                  <c:v>0.47140731000000002</c:v>
                </c:pt>
                <c:pt idx="8119">
                  <c:v>0.47146530000000003</c:v>
                </c:pt>
                <c:pt idx="8120">
                  <c:v>0.4715231700000001</c:v>
                </c:pt>
                <c:pt idx="8121">
                  <c:v>0.47158104000000001</c:v>
                </c:pt>
                <c:pt idx="8122">
                  <c:v>0.47163855999999998</c:v>
                </c:pt>
                <c:pt idx="8123">
                  <c:v>0.47169643</c:v>
                </c:pt>
                <c:pt idx="8124">
                  <c:v>0.47175430000000002</c:v>
                </c:pt>
                <c:pt idx="8125">
                  <c:v>0.47181217000000009</c:v>
                </c:pt>
                <c:pt idx="8126">
                  <c:v>0.4718700400000001</c:v>
                </c:pt>
                <c:pt idx="8127">
                  <c:v>0.47192814000000005</c:v>
                </c:pt>
                <c:pt idx="8128">
                  <c:v>0.47198601000000007</c:v>
                </c:pt>
                <c:pt idx="8129">
                  <c:v>0.47204400000000002</c:v>
                </c:pt>
                <c:pt idx="8130">
                  <c:v>0.47210175000000004</c:v>
                </c:pt>
                <c:pt idx="8131">
                  <c:v>0.47215962</c:v>
                </c:pt>
                <c:pt idx="8132">
                  <c:v>0.47221714999999997</c:v>
                </c:pt>
                <c:pt idx="8133">
                  <c:v>0.47227502000000005</c:v>
                </c:pt>
                <c:pt idx="8134">
                  <c:v>0.47233312</c:v>
                </c:pt>
                <c:pt idx="8135">
                  <c:v>0.47239099000000007</c:v>
                </c:pt>
                <c:pt idx="8136">
                  <c:v>0.47244886000000014</c:v>
                </c:pt>
                <c:pt idx="8137">
                  <c:v>0.4725067300000001</c:v>
                </c:pt>
                <c:pt idx="8138">
                  <c:v>0.47256460000000006</c:v>
                </c:pt>
                <c:pt idx="8139">
                  <c:v>0.47262247000000007</c:v>
                </c:pt>
                <c:pt idx="8140">
                  <c:v>0.47268034000000003</c:v>
                </c:pt>
                <c:pt idx="8141">
                  <c:v>0.47273843999999998</c:v>
                </c:pt>
                <c:pt idx="8142">
                  <c:v>0.47279631</c:v>
                </c:pt>
                <c:pt idx="8143">
                  <c:v>0.47285418000000007</c:v>
                </c:pt>
                <c:pt idx="8144">
                  <c:v>0.47291205000000003</c:v>
                </c:pt>
                <c:pt idx="8145">
                  <c:v>0.47296993000000004</c:v>
                </c:pt>
                <c:pt idx="8146">
                  <c:v>0.47302780000000005</c:v>
                </c:pt>
                <c:pt idx="8147">
                  <c:v>0.47308567000000007</c:v>
                </c:pt>
                <c:pt idx="8148">
                  <c:v>0.47314353999999997</c:v>
                </c:pt>
                <c:pt idx="8149">
                  <c:v>0.47320129</c:v>
                </c:pt>
                <c:pt idx="8150">
                  <c:v>0.47325916000000001</c:v>
                </c:pt>
                <c:pt idx="8151">
                  <c:v>0.47331703000000008</c:v>
                </c:pt>
                <c:pt idx="8152">
                  <c:v>0.47337490000000015</c:v>
                </c:pt>
                <c:pt idx="8153">
                  <c:v>0.47343243000000002</c:v>
                </c:pt>
                <c:pt idx="8154">
                  <c:v>0.47349030000000003</c:v>
                </c:pt>
                <c:pt idx="8155">
                  <c:v>0.4735482800000001</c:v>
                </c:pt>
                <c:pt idx="8156">
                  <c:v>0.4736065000000001</c:v>
                </c:pt>
                <c:pt idx="8157">
                  <c:v>0.47366414000000001</c:v>
                </c:pt>
                <c:pt idx="8158">
                  <c:v>0.47372224000000002</c:v>
                </c:pt>
                <c:pt idx="8159">
                  <c:v>0.47377965</c:v>
                </c:pt>
                <c:pt idx="8160">
                  <c:v>0.4738379800000001</c:v>
                </c:pt>
                <c:pt idx="8161">
                  <c:v>0.47389585000000001</c:v>
                </c:pt>
                <c:pt idx="8162">
                  <c:v>0.47395372000000002</c:v>
                </c:pt>
                <c:pt idx="8163">
                  <c:v>0.47401113</c:v>
                </c:pt>
                <c:pt idx="8164">
                  <c:v>0.47406900000000002</c:v>
                </c:pt>
                <c:pt idx="8165">
                  <c:v>0.47412687000000009</c:v>
                </c:pt>
                <c:pt idx="8166">
                  <c:v>0.4741847400000001</c:v>
                </c:pt>
                <c:pt idx="8167">
                  <c:v>0.47424273</c:v>
                </c:pt>
                <c:pt idx="8168">
                  <c:v>0.47430083000000006</c:v>
                </c:pt>
                <c:pt idx="8169">
                  <c:v>0.47435835000000004</c:v>
                </c:pt>
                <c:pt idx="8170">
                  <c:v>0.47441622000000006</c:v>
                </c:pt>
                <c:pt idx="8171">
                  <c:v>0.47447409000000007</c:v>
                </c:pt>
                <c:pt idx="8172">
                  <c:v>0.47453208000000002</c:v>
                </c:pt>
                <c:pt idx="8173">
                  <c:v>0.47458995000000004</c:v>
                </c:pt>
                <c:pt idx="8174">
                  <c:v>0.47464793</c:v>
                </c:pt>
                <c:pt idx="8175">
                  <c:v>0.47470580000000001</c:v>
                </c:pt>
                <c:pt idx="8176">
                  <c:v>0.47476379000000002</c:v>
                </c:pt>
                <c:pt idx="8177">
                  <c:v>0.47482166000000003</c:v>
                </c:pt>
                <c:pt idx="8178">
                  <c:v>0.47487907000000007</c:v>
                </c:pt>
                <c:pt idx="8179">
                  <c:v>0.4755161100000001</c:v>
                </c:pt>
                <c:pt idx="8180">
                  <c:v>0.47557398000000006</c:v>
                </c:pt>
                <c:pt idx="8181">
                  <c:v>0.47563184999999997</c:v>
                </c:pt>
                <c:pt idx="8182">
                  <c:v>0.47568925000000001</c:v>
                </c:pt>
                <c:pt idx="8183">
                  <c:v>0.47574711999999997</c:v>
                </c:pt>
                <c:pt idx="8184">
                  <c:v>0.47580499000000009</c:v>
                </c:pt>
                <c:pt idx="8185">
                  <c:v>0.47586287000000016</c:v>
                </c:pt>
                <c:pt idx="8186">
                  <c:v>0.4760946900000001</c:v>
                </c:pt>
                <c:pt idx="8187">
                  <c:v>0.47615256000000006</c:v>
                </c:pt>
                <c:pt idx="8188">
                  <c:v>0.47621043000000002</c:v>
                </c:pt>
                <c:pt idx="8189">
                  <c:v>0.47626830000000003</c:v>
                </c:pt>
                <c:pt idx="8190">
                  <c:v>0.47632629000000015</c:v>
                </c:pt>
                <c:pt idx="8191">
                  <c:v>0.47638358000000008</c:v>
                </c:pt>
                <c:pt idx="8192">
                  <c:v>0.47644215000000001</c:v>
                </c:pt>
                <c:pt idx="8193">
                  <c:v>0.4764996700000001</c:v>
                </c:pt>
                <c:pt idx="8194">
                  <c:v>0.47655766000000005</c:v>
                </c:pt>
                <c:pt idx="8195">
                  <c:v>0.47661564000000001</c:v>
                </c:pt>
                <c:pt idx="8196">
                  <c:v>0.47667340000000002</c:v>
                </c:pt>
                <c:pt idx="8197">
                  <c:v>0.47673137999999998</c:v>
                </c:pt>
                <c:pt idx="8198">
                  <c:v>0.47678879000000007</c:v>
                </c:pt>
                <c:pt idx="8199">
                  <c:v>0.47684678000000014</c:v>
                </c:pt>
                <c:pt idx="8200">
                  <c:v>0.47690476000000004</c:v>
                </c:pt>
                <c:pt idx="8201">
                  <c:v>0.47696287000000009</c:v>
                </c:pt>
                <c:pt idx="8202">
                  <c:v>0.47702074000000005</c:v>
                </c:pt>
                <c:pt idx="8203">
                  <c:v>0.47707872000000007</c:v>
                </c:pt>
                <c:pt idx="8204">
                  <c:v>0.47713601</c:v>
                </c:pt>
                <c:pt idx="8205">
                  <c:v>0.47719388000000001</c:v>
                </c:pt>
                <c:pt idx="8206">
                  <c:v>0.47725199000000001</c:v>
                </c:pt>
                <c:pt idx="8207">
                  <c:v>0.47730986000000003</c:v>
                </c:pt>
                <c:pt idx="8208">
                  <c:v>0.4773677300000001</c:v>
                </c:pt>
                <c:pt idx="8209">
                  <c:v>0.47742560000000006</c:v>
                </c:pt>
                <c:pt idx="8210">
                  <c:v>0.47748347000000008</c:v>
                </c:pt>
                <c:pt idx="8211">
                  <c:v>0.47754133999999998</c:v>
                </c:pt>
                <c:pt idx="8212">
                  <c:v>0.47759932000000005</c:v>
                </c:pt>
                <c:pt idx="8213">
                  <c:v>0.47765685000000002</c:v>
                </c:pt>
                <c:pt idx="8214">
                  <c:v>0.47771472000000004</c:v>
                </c:pt>
                <c:pt idx="8215">
                  <c:v>0.47777270000000011</c:v>
                </c:pt>
                <c:pt idx="8216">
                  <c:v>0.47783057000000007</c:v>
                </c:pt>
                <c:pt idx="8217">
                  <c:v>0.47788844000000014</c:v>
                </c:pt>
                <c:pt idx="8218">
                  <c:v>0.4779463100000001</c:v>
                </c:pt>
                <c:pt idx="8219">
                  <c:v>0.47800418000000006</c:v>
                </c:pt>
                <c:pt idx="8220">
                  <c:v>0.47806205000000002</c:v>
                </c:pt>
                <c:pt idx="8221">
                  <c:v>0.47812016000000007</c:v>
                </c:pt>
                <c:pt idx="8222">
                  <c:v>0.47817803000000003</c:v>
                </c:pt>
                <c:pt idx="8223">
                  <c:v>0.47823590000000005</c:v>
                </c:pt>
                <c:pt idx="8224">
                  <c:v>0.47829377000000001</c:v>
                </c:pt>
                <c:pt idx="8225">
                  <c:v>0.47835164000000002</c:v>
                </c:pt>
                <c:pt idx="8226">
                  <c:v>0.47840951000000004</c:v>
                </c:pt>
                <c:pt idx="8227">
                  <c:v>0.47846738000000005</c:v>
                </c:pt>
                <c:pt idx="8228">
                  <c:v>0.47852525000000001</c:v>
                </c:pt>
                <c:pt idx="8229">
                  <c:v>0.4785826600000001</c:v>
                </c:pt>
                <c:pt idx="8230">
                  <c:v>0.47864053000000001</c:v>
                </c:pt>
                <c:pt idx="8231">
                  <c:v>0.47869840000000002</c:v>
                </c:pt>
                <c:pt idx="8232">
                  <c:v>0.47875638000000004</c:v>
                </c:pt>
                <c:pt idx="8233">
                  <c:v>0.47881437000000016</c:v>
                </c:pt>
                <c:pt idx="8234">
                  <c:v>0.47887236000000011</c:v>
                </c:pt>
                <c:pt idx="8235">
                  <c:v>0.47893023000000001</c:v>
                </c:pt>
                <c:pt idx="8236">
                  <c:v>0.47898810000000014</c:v>
                </c:pt>
                <c:pt idx="8237">
                  <c:v>0.4790460800000001</c:v>
                </c:pt>
                <c:pt idx="8238">
                  <c:v>0.47910384</c:v>
                </c:pt>
                <c:pt idx="8239">
                  <c:v>0.47916182000000002</c:v>
                </c:pt>
                <c:pt idx="8240">
                  <c:v>0.47921923</c:v>
                </c:pt>
                <c:pt idx="8241">
                  <c:v>0.47927722</c:v>
                </c:pt>
                <c:pt idx="8242">
                  <c:v>0.47933520000000002</c:v>
                </c:pt>
                <c:pt idx="8243">
                  <c:v>0.47939319000000002</c:v>
                </c:pt>
                <c:pt idx="8244">
                  <c:v>0.47945105999999998</c:v>
                </c:pt>
                <c:pt idx="8245">
                  <c:v>0.47950893000000006</c:v>
                </c:pt>
                <c:pt idx="8246">
                  <c:v>0.47956692000000006</c:v>
                </c:pt>
                <c:pt idx="8247">
                  <c:v>0.47962467000000009</c:v>
                </c:pt>
                <c:pt idx="8248">
                  <c:v>0.47968219000000006</c:v>
                </c:pt>
                <c:pt idx="8249">
                  <c:v>0.47974006000000002</c:v>
                </c:pt>
                <c:pt idx="8250">
                  <c:v>0.47979792999999998</c:v>
                </c:pt>
                <c:pt idx="8251">
                  <c:v>0.47985580000000005</c:v>
                </c:pt>
                <c:pt idx="8252">
                  <c:v>0.47991368000000006</c:v>
                </c:pt>
                <c:pt idx="8253">
                  <c:v>0.47997166000000008</c:v>
                </c:pt>
                <c:pt idx="8254">
                  <c:v>0.48002953000000004</c:v>
                </c:pt>
                <c:pt idx="8255">
                  <c:v>0.48008740000000005</c:v>
                </c:pt>
                <c:pt idx="8256">
                  <c:v>0.4801455</c:v>
                </c:pt>
                <c:pt idx="8257">
                  <c:v>0.48020337000000002</c:v>
                </c:pt>
                <c:pt idx="8258">
                  <c:v>0.48026123999999998</c:v>
                </c:pt>
                <c:pt idx="8259">
                  <c:v>0.4803191200000001</c:v>
                </c:pt>
                <c:pt idx="8260">
                  <c:v>0.48037699000000011</c:v>
                </c:pt>
                <c:pt idx="8261">
                  <c:v>0.48043486000000007</c:v>
                </c:pt>
                <c:pt idx="8262">
                  <c:v>0.48049273000000003</c:v>
                </c:pt>
                <c:pt idx="8263">
                  <c:v>0.48055060000000011</c:v>
                </c:pt>
                <c:pt idx="8264">
                  <c:v>0.48060847000000007</c:v>
                </c:pt>
                <c:pt idx="8265">
                  <c:v>0.48066634000000008</c:v>
                </c:pt>
                <c:pt idx="8266">
                  <c:v>0.4807242100000001</c:v>
                </c:pt>
                <c:pt idx="8267">
                  <c:v>0.48078208000000006</c:v>
                </c:pt>
                <c:pt idx="8268">
                  <c:v>0.48084006000000007</c:v>
                </c:pt>
                <c:pt idx="8269">
                  <c:v>0.48089793000000003</c:v>
                </c:pt>
                <c:pt idx="8270">
                  <c:v>0.48095546000000006</c:v>
                </c:pt>
                <c:pt idx="8271">
                  <c:v>0.48101333000000002</c:v>
                </c:pt>
                <c:pt idx="8272">
                  <c:v>0.48107120000000003</c:v>
                </c:pt>
                <c:pt idx="8273">
                  <c:v>0.48112895000000006</c:v>
                </c:pt>
                <c:pt idx="8274">
                  <c:v>0.48118694000000006</c:v>
                </c:pt>
                <c:pt idx="8275">
                  <c:v>0.48124481000000002</c:v>
                </c:pt>
                <c:pt idx="8276">
                  <c:v>0.48130280000000009</c:v>
                </c:pt>
                <c:pt idx="8277">
                  <c:v>0.48136067000000016</c:v>
                </c:pt>
                <c:pt idx="8278">
                  <c:v>0.48141854000000006</c:v>
                </c:pt>
                <c:pt idx="8279">
                  <c:v>0.48147652000000007</c:v>
                </c:pt>
                <c:pt idx="8280">
                  <c:v>0.48153451000000008</c:v>
                </c:pt>
                <c:pt idx="8281">
                  <c:v>0.48159226000000005</c:v>
                </c:pt>
                <c:pt idx="8282">
                  <c:v>0.48165013000000001</c:v>
                </c:pt>
                <c:pt idx="8283">
                  <c:v>0.48170777000000004</c:v>
                </c:pt>
                <c:pt idx="8284">
                  <c:v>0.48176564000000005</c:v>
                </c:pt>
                <c:pt idx="8285">
                  <c:v>0.48182363000000006</c:v>
                </c:pt>
                <c:pt idx="8286">
                  <c:v>0.48188150000000007</c:v>
                </c:pt>
                <c:pt idx="8287">
                  <c:v>0.48193937000000003</c:v>
                </c:pt>
                <c:pt idx="8288">
                  <c:v>0.48199724000000005</c:v>
                </c:pt>
                <c:pt idx="8289">
                  <c:v>0.48205523</c:v>
                </c:pt>
                <c:pt idx="8290">
                  <c:v>0.48211310000000002</c:v>
                </c:pt>
                <c:pt idx="8291">
                  <c:v>0.48217050000000006</c:v>
                </c:pt>
                <c:pt idx="8292">
                  <c:v>0.48222837000000007</c:v>
                </c:pt>
                <c:pt idx="8293">
                  <c:v>0.48228624000000003</c:v>
                </c:pt>
                <c:pt idx="8294">
                  <c:v>0.4823441200000001</c:v>
                </c:pt>
                <c:pt idx="8295">
                  <c:v>0.48240210000000006</c:v>
                </c:pt>
                <c:pt idx="8296">
                  <c:v>0.48245997000000007</c:v>
                </c:pt>
                <c:pt idx="8297">
                  <c:v>0.48251784000000003</c:v>
                </c:pt>
                <c:pt idx="8298">
                  <c:v>0.48257594000000004</c:v>
                </c:pt>
                <c:pt idx="8299">
                  <c:v>0.48263381</c:v>
                </c:pt>
                <c:pt idx="8300">
                  <c:v>0.48269168000000001</c:v>
                </c:pt>
                <c:pt idx="8301">
                  <c:v>0.48274955000000003</c:v>
                </c:pt>
                <c:pt idx="8302">
                  <c:v>0.48280743000000004</c:v>
                </c:pt>
                <c:pt idx="8303">
                  <c:v>0.48286541000000011</c:v>
                </c:pt>
                <c:pt idx="8304">
                  <c:v>0.48292328000000007</c:v>
                </c:pt>
                <c:pt idx="8305">
                  <c:v>0.48298127000000007</c:v>
                </c:pt>
                <c:pt idx="8306">
                  <c:v>0.48303856000000006</c:v>
                </c:pt>
                <c:pt idx="8307">
                  <c:v>0.48309655000000001</c:v>
                </c:pt>
                <c:pt idx="8308">
                  <c:v>0.48315442000000003</c:v>
                </c:pt>
                <c:pt idx="8309">
                  <c:v>0.4832122900000001</c:v>
                </c:pt>
                <c:pt idx="8310">
                  <c:v>0.48327016000000006</c:v>
                </c:pt>
                <c:pt idx="8311">
                  <c:v>0.48332780000000009</c:v>
                </c:pt>
                <c:pt idx="8312">
                  <c:v>0.48338578000000015</c:v>
                </c:pt>
                <c:pt idx="8313">
                  <c:v>0.48344365</c:v>
                </c:pt>
                <c:pt idx="8314">
                  <c:v>0.48350152000000002</c:v>
                </c:pt>
                <c:pt idx="8315">
                  <c:v>0.48355939000000003</c:v>
                </c:pt>
                <c:pt idx="8316">
                  <c:v>0.48361726000000005</c:v>
                </c:pt>
                <c:pt idx="8317">
                  <c:v>0.48367525</c:v>
                </c:pt>
                <c:pt idx="8318">
                  <c:v>0.48373311999999996</c:v>
                </c:pt>
                <c:pt idx="8319">
                  <c:v>0.48379121999999997</c:v>
                </c:pt>
                <c:pt idx="8320">
                  <c:v>0.48384909000000004</c:v>
                </c:pt>
                <c:pt idx="8321">
                  <c:v>0.4839070800000001</c:v>
                </c:pt>
                <c:pt idx="8322">
                  <c:v>0.48396506000000006</c:v>
                </c:pt>
                <c:pt idx="8323">
                  <c:v>0.48402236000000004</c:v>
                </c:pt>
                <c:pt idx="8324">
                  <c:v>0.4840804600000001</c:v>
                </c:pt>
                <c:pt idx="8325">
                  <c:v>0.48413844</c:v>
                </c:pt>
                <c:pt idx="8326">
                  <c:v>0.48419655</c:v>
                </c:pt>
                <c:pt idx="8327">
                  <c:v>0.48425372</c:v>
                </c:pt>
                <c:pt idx="8328">
                  <c:v>0.48431171000000006</c:v>
                </c:pt>
                <c:pt idx="8329">
                  <c:v>0.48436958000000008</c:v>
                </c:pt>
                <c:pt idx="8330">
                  <c:v>0.48442745000000004</c:v>
                </c:pt>
                <c:pt idx="8331">
                  <c:v>0.48448532000000005</c:v>
                </c:pt>
                <c:pt idx="8332">
                  <c:v>0.48454319000000001</c:v>
                </c:pt>
                <c:pt idx="8333">
                  <c:v>0.48460118000000002</c:v>
                </c:pt>
                <c:pt idx="8334">
                  <c:v>0.48465904999999998</c:v>
                </c:pt>
                <c:pt idx="8335">
                  <c:v>0.48471692000000005</c:v>
                </c:pt>
                <c:pt idx="8336">
                  <c:v>0.48477479000000007</c:v>
                </c:pt>
                <c:pt idx="8337">
                  <c:v>0.48483266000000014</c:v>
                </c:pt>
                <c:pt idx="8338">
                  <c:v>0.4848905300000001</c:v>
                </c:pt>
                <c:pt idx="8339">
                  <c:v>0.4849487400000001</c:v>
                </c:pt>
                <c:pt idx="8340">
                  <c:v>0.48500604000000008</c:v>
                </c:pt>
                <c:pt idx="8341">
                  <c:v>0.4850639100000001</c:v>
                </c:pt>
                <c:pt idx="8342">
                  <c:v>0.48512189000000006</c:v>
                </c:pt>
                <c:pt idx="8343">
                  <c:v>0.48517976000000007</c:v>
                </c:pt>
                <c:pt idx="8344">
                  <c:v>0.48523762999999998</c:v>
                </c:pt>
                <c:pt idx="8345">
                  <c:v>0.48529550000000005</c:v>
                </c:pt>
                <c:pt idx="8346">
                  <c:v>0.48535349000000005</c:v>
                </c:pt>
                <c:pt idx="8347">
                  <c:v>0.48541148000000006</c:v>
                </c:pt>
                <c:pt idx="8348">
                  <c:v>0.48546935000000002</c:v>
                </c:pt>
                <c:pt idx="8349">
                  <c:v>0.48552733000000003</c:v>
                </c:pt>
                <c:pt idx="8350">
                  <c:v>0.48558520000000011</c:v>
                </c:pt>
                <c:pt idx="8351">
                  <c:v>0.48564319</c:v>
                </c:pt>
                <c:pt idx="8352">
                  <c:v>0.48570106000000002</c:v>
                </c:pt>
                <c:pt idx="8353">
                  <c:v>0.4857588100000001</c:v>
                </c:pt>
                <c:pt idx="8354">
                  <c:v>0.48581680000000016</c:v>
                </c:pt>
                <c:pt idx="8355">
                  <c:v>0.48587421000000008</c:v>
                </c:pt>
                <c:pt idx="8356">
                  <c:v>0.4859320800000001</c:v>
                </c:pt>
                <c:pt idx="8357">
                  <c:v>0.48598995000000006</c:v>
                </c:pt>
                <c:pt idx="8358">
                  <c:v>0.48604782000000002</c:v>
                </c:pt>
                <c:pt idx="8359">
                  <c:v>0.48610569000000003</c:v>
                </c:pt>
                <c:pt idx="8360">
                  <c:v>0.4861636800000001</c:v>
                </c:pt>
                <c:pt idx="8361">
                  <c:v>0.48622155</c:v>
                </c:pt>
                <c:pt idx="8362">
                  <c:v>0.48627953000000002</c:v>
                </c:pt>
                <c:pt idx="8363">
                  <c:v>0.48633705000000005</c:v>
                </c:pt>
                <c:pt idx="8364">
                  <c:v>0.48639493000000006</c:v>
                </c:pt>
                <c:pt idx="8365">
                  <c:v>0.48645280000000007</c:v>
                </c:pt>
                <c:pt idx="8366">
                  <c:v>0.48651078000000009</c:v>
                </c:pt>
                <c:pt idx="8367">
                  <c:v>0.4865686500000001</c:v>
                </c:pt>
                <c:pt idx="8368">
                  <c:v>0.48662652000000006</c:v>
                </c:pt>
                <c:pt idx="8369">
                  <c:v>0.48668439000000008</c:v>
                </c:pt>
                <c:pt idx="8370">
                  <c:v>0.48674225999999998</c:v>
                </c:pt>
                <c:pt idx="8371">
                  <c:v>0.48680013000000005</c:v>
                </c:pt>
                <c:pt idx="8372">
                  <c:v>0.48685800000000007</c:v>
                </c:pt>
                <c:pt idx="8373">
                  <c:v>0.48691587000000008</c:v>
                </c:pt>
                <c:pt idx="8374">
                  <c:v>0.4869737400000001</c:v>
                </c:pt>
                <c:pt idx="8375">
                  <c:v>0.48703196000000004</c:v>
                </c:pt>
                <c:pt idx="8376">
                  <c:v>0.48708983000000006</c:v>
                </c:pt>
                <c:pt idx="8377">
                  <c:v>0.48714782000000001</c:v>
                </c:pt>
                <c:pt idx="8378">
                  <c:v>0.48720569000000002</c:v>
                </c:pt>
                <c:pt idx="8379">
                  <c:v>0.48726298000000007</c:v>
                </c:pt>
                <c:pt idx="8380">
                  <c:v>0.48732085000000014</c:v>
                </c:pt>
                <c:pt idx="8381">
                  <c:v>0.48737872000000015</c:v>
                </c:pt>
                <c:pt idx="8382">
                  <c:v>0.48743704999999998</c:v>
                </c:pt>
                <c:pt idx="8383">
                  <c:v>0.4874949300000001</c:v>
                </c:pt>
                <c:pt idx="8384">
                  <c:v>0.48755280000000006</c:v>
                </c:pt>
                <c:pt idx="8385">
                  <c:v>0.48761067000000008</c:v>
                </c:pt>
                <c:pt idx="8386">
                  <c:v>0.48766854000000004</c:v>
                </c:pt>
                <c:pt idx="8387">
                  <c:v>0.48772641000000005</c:v>
                </c:pt>
                <c:pt idx="8388">
                  <c:v>0.48778428000000007</c:v>
                </c:pt>
                <c:pt idx="8389">
                  <c:v>0.48784192000000004</c:v>
                </c:pt>
                <c:pt idx="8390">
                  <c:v>0.48789979000000006</c:v>
                </c:pt>
                <c:pt idx="8391">
                  <c:v>0.48795766000000007</c:v>
                </c:pt>
                <c:pt idx="8392">
                  <c:v>0.48801553000000003</c:v>
                </c:pt>
                <c:pt idx="8393">
                  <c:v>0.4880734000000001</c:v>
                </c:pt>
                <c:pt idx="8394">
                  <c:v>0.48813127000000001</c:v>
                </c:pt>
                <c:pt idx="8395">
                  <c:v>0.48818925000000002</c:v>
                </c:pt>
                <c:pt idx="8396">
                  <c:v>0.4882467800000001</c:v>
                </c:pt>
                <c:pt idx="8397">
                  <c:v>0.48830476000000012</c:v>
                </c:pt>
                <c:pt idx="8398">
                  <c:v>0.48836263000000008</c:v>
                </c:pt>
                <c:pt idx="8399">
                  <c:v>0.48847849000000015</c:v>
                </c:pt>
                <c:pt idx="8400">
                  <c:v>0.48853636000000006</c:v>
                </c:pt>
                <c:pt idx="8401">
                  <c:v>0.48859423000000002</c:v>
                </c:pt>
                <c:pt idx="8402">
                  <c:v>0.4886518700000001</c:v>
                </c:pt>
                <c:pt idx="8403">
                  <c:v>0.48870986000000005</c:v>
                </c:pt>
                <c:pt idx="8404">
                  <c:v>0.48876773000000001</c:v>
                </c:pt>
                <c:pt idx="8405">
                  <c:v>0.48882560000000014</c:v>
                </c:pt>
                <c:pt idx="8406">
                  <c:v>0.4888835800000001</c:v>
                </c:pt>
                <c:pt idx="8407">
                  <c:v>0.48894145</c:v>
                </c:pt>
                <c:pt idx="8408">
                  <c:v>0.48899898000000014</c:v>
                </c:pt>
                <c:pt idx="8409">
                  <c:v>0.4890568500000001</c:v>
                </c:pt>
                <c:pt idx="8410">
                  <c:v>0.48911506000000005</c:v>
                </c:pt>
                <c:pt idx="8411">
                  <c:v>0.48917293000000006</c:v>
                </c:pt>
                <c:pt idx="8412">
                  <c:v>0.48923080000000002</c:v>
                </c:pt>
                <c:pt idx="8413">
                  <c:v>0.48928868000000009</c:v>
                </c:pt>
                <c:pt idx="8414">
                  <c:v>0.4893465500000001</c:v>
                </c:pt>
                <c:pt idx="8415">
                  <c:v>0.48940442000000006</c:v>
                </c:pt>
                <c:pt idx="8416">
                  <c:v>0.48946240000000008</c:v>
                </c:pt>
                <c:pt idx="8417">
                  <c:v>0.48952027000000009</c:v>
                </c:pt>
                <c:pt idx="8418">
                  <c:v>0.48957768000000007</c:v>
                </c:pt>
                <c:pt idx="8419">
                  <c:v>0.48963554999999997</c:v>
                </c:pt>
                <c:pt idx="8420">
                  <c:v>0.48969342000000005</c:v>
                </c:pt>
                <c:pt idx="8421">
                  <c:v>0.48975129000000001</c:v>
                </c:pt>
                <c:pt idx="8422">
                  <c:v>0.48980928000000007</c:v>
                </c:pt>
                <c:pt idx="8423">
                  <c:v>0.48986715000000003</c:v>
                </c:pt>
                <c:pt idx="8424">
                  <c:v>0.4899251300000001</c:v>
                </c:pt>
                <c:pt idx="8425">
                  <c:v>0.48998300000000006</c:v>
                </c:pt>
                <c:pt idx="8426">
                  <c:v>0.49004099000000007</c:v>
                </c:pt>
                <c:pt idx="8427">
                  <c:v>0.49009886000000014</c:v>
                </c:pt>
                <c:pt idx="8428">
                  <c:v>0.49015673000000004</c:v>
                </c:pt>
                <c:pt idx="8429">
                  <c:v>0.49021460000000006</c:v>
                </c:pt>
                <c:pt idx="8430">
                  <c:v>0.49027270000000006</c:v>
                </c:pt>
                <c:pt idx="8431">
                  <c:v>0.49032999000000016</c:v>
                </c:pt>
                <c:pt idx="8432">
                  <c:v>0.49038787000000011</c:v>
                </c:pt>
                <c:pt idx="8433">
                  <c:v>0.49044585000000002</c:v>
                </c:pt>
                <c:pt idx="8434">
                  <c:v>0.49050372000000003</c:v>
                </c:pt>
                <c:pt idx="8435">
                  <c:v>0.4905615900000001</c:v>
                </c:pt>
                <c:pt idx="8436">
                  <c:v>0.49061958000000006</c:v>
                </c:pt>
                <c:pt idx="8437">
                  <c:v>0.49067756000000007</c:v>
                </c:pt>
                <c:pt idx="8438">
                  <c:v>0.49073519999999998</c:v>
                </c:pt>
                <c:pt idx="8439">
                  <c:v>0.49079307</c:v>
                </c:pt>
                <c:pt idx="8440">
                  <c:v>0.49085094000000007</c:v>
                </c:pt>
                <c:pt idx="8441">
                  <c:v>0.49090893000000008</c:v>
                </c:pt>
                <c:pt idx="8442">
                  <c:v>0.49102467000000011</c:v>
                </c:pt>
                <c:pt idx="8443">
                  <c:v>0.49108266000000012</c:v>
                </c:pt>
                <c:pt idx="8444">
                  <c:v>0.49114053000000002</c:v>
                </c:pt>
                <c:pt idx="8445">
                  <c:v>0.49119840000000003</c:v>
                </c:pt>
                <c:pt idx="8446">
                  <c:v>0.49125592000000001</c:v>
                </c:pt>
                <c:pt idx="8447">
                  <c:v>0.49131379000000008</c:v>
                </c:pt>
                <c:pt idx="8448">
                  <c:v>0.4913716600000001</c:v>
                </c:pt>
                <c:pt idx="8449">
                  <c:v>0.49142953000000006</c:v>
                </c:pt>
                <c:pt idx="8450">
                  <c:v>0.49148740000000007</c:v>
                </c:pt>
                <c:pt idx="8451">
                  <c:v>0.49154527000000003</c:v>
                </c:pt>
                <c:pt idx="8452">
                  <c:v>0.49160326000000004</c:v>
                </c:pt>
                <c:pt idx="8453">
                  <c:v>0.49166124</c:v>
                </c:pt>
                <c:pt idx="8454">
                  <c:v>0.49171912000000001</c:v>
                </c:pt>
                <c:pt idx="8455">
                  <c:v>0.49177699000000008</c:v>
                </c:pt>
                <c:pt idx="8456">
                  <c:v>0.49183486000000004</c:v>
                </c:pt>
                <c:pt idx="8457">
                  <c:v>0.49189273000000006</c:v>
                </c:pt>
                <c:pt idx="8458">
                  <c:v>0.49195071000000007</c:v>
                </c:pt>
                <c:pt idx="8459">
                  <c:v>0.49200858000000008</c:v>
                </c:pt>
                <c:pt idx="8460">
                  <c:v>0.4920664500000001</c:v>
                </c:pt>
                <c:pt idx="8461">
                  <c:v>0.49212432000000006</c:v>
                </c:pt>
                <c:pt idx="8462">
                  <c:v>0.49218231000000007</c:v>
                </c:pt>
                <c:pt idx="8463">
                  <c:v>0.49224018000000008</c:v>
                </c:pt>
                <c:pt idx="8464">
                  <c:v>0.49229759000000001</c:v>
                </c:pt>
                <c:pt idx="8465">
                  <c:v>0.49235546000000008</c:v>
                </c:pt>
                <c:pt idx="8466">
                  <c:v>0.49241333000000004</c:v>
                </c:pt>
                <c:pt idx="8467">
                  <c:v>0.49247131000000005</c:v>
                </c:pt>
                <c:pt idx="8468">
                  <c:v>0.49252918000000007</c:v>
                </c:pt>
                <c:pt idx="8469">
                  <c:v>0.49258705000000008</c:v>
                </c:pt>
                <c:pt idx="8470">
                  <c:v>0.49264493000000004</c:v>
                </c:pt>
                <c:pt idx="8471">
                  <c:v>0.49270280000000005</c:v>
                </c:pt>
                <c:pt idx="8472">
                  <c:v>0.49276067000000007</c:v>
                </c:pt>
                <c:pt idx="8473">
                  <c:v>0.4928765200000001</c:v>
                </c:pt>
                <c:pt idx="8474">
                  <c:v>0.49293439000000006</c:v>
                </c:pt>
                <c:pt idx="8475">
                  <c:v>0.49299226000000007</c:v>
                </c:pt>
                <c:pt idx="8476">
                  <c:v>0.49305013000000003</c:v>
                </c:pt>
                <c:pt idx="8477">
                  <c:v>0.49310812000000004</c:v>
                </c:pt>
                <c:pt idx="8478">
                  <c:v>0.49316599000000005</c:v>
                </c:pt>
                <c:pt idx="8479">
                  <c:v>0.49322351000000003</c:v>
                </c:pt>
                <c:pt idx="8480">
                  <c:v>0.49328150000000004</c:v>
                </c:pt>
                <c:pt idx="8481">
                  <c:v>0.49333937000000005</c:v>
                </c:pt>
                <c:pt idx="8482">
                  <c:v>0.49339724000000001</c:v>
                </c:pt>
                <c:pt idx="8483">
                  <c:v>0.49345511000000003</c:v>
                </c:pt>
                <c:pt idx="8484">
                  <c:v>0.49351298000000016</c:v>
                </c:pt>
                <c:pt idx="8485">
                  <c:v>0.49357097000000011</c:v>
                </c:pt>
                <c:pt idx="8486">
                  <c:v>0.49362884000000007</c:v>
                </c:pt>
                <c:pt idx="8487">
                  <c:v>0.49368682000000014</c:v>
                </c:pt>
                <c:pt idx="8488">
                  <c:v>0.4937446900000001</c:v>
                </c:pt>
                <c:pt idx="8489">
                  <c:v>0.49380256000000011</c:v>
                </c:pt>
                <c:pt idx="8490">
                  <c:v>0.49386043000000007</c:v>
                </c:pt>
                <c:pt idx="8491">
                  <c:v>0.49391784000000005</c:v>
                </c:pt>
                <c:pt idx="8492">
                  <c:v>0.4939762900000001</c:v>
                </c:pt>
                <c:pt idx="8493">
                  <c:v>0.49403358000000008</c:v>
                </c:pt>
                <c:pt idx="8494">
                  <c:v>0.49409145000000004</c:v>
                </c:pt>
                <c:pt idx="8495">
                  <c:v>0.49414932</c:v>
                </c:pt>
                <c:pt idx="8496">
                  <c:v>0.49420719000000002</c:v>
                </c:pt>
                <c:pt idx="8497">
                  <c:v>0.49426505999999998</c:v>
                </c:pt>
                <c:pt idx="8498">
                  <c:v>0.49432328000000009</c:v>
                </c:pt>
                <c:pt idx="8499">
                  <c:v>0.4943811500000001</c:v>
                </c:pt>
                <c:pt idx="8500">
                  <c:v>0.49443914</c:v>
                </c:pt>
                <c:pt idx="8501">
                  <c:v>0.49449655000000003</c:v>
                </c:pt>
                <c:pt idx="8502">
                  <c:v>0.49455442000000011</c:v>
                </c:pt>
                <c:pt idx="8503">
                  <c:v>0.49461263000000005</c:v>
                </c:pt>
                <c:pt idx="8504">
                  <c:v>0.49467016000000014</c:v>
                </c:pt>
                <c:pt idx="8505">
                  <c:v>0.4947280300000001</c:v>
                </c:pt>
                <c:pt idx="8506">
                  <c:v>0.4947861300000001</c:v>
                </c:pt>
                <c:pt idx="8507">
                  <c:v>0.49484400000000006</c:v>
                </c:pt>
                <c:pt idx="8508">
                  <c:v>0.49490187000000008</c:v>
                </c:pt>
                <c:pt idx="8509">
                  <c:v>0.49495986000000003</c:v>
                </c:pt>
                <c:pt idx="8510">
                  <c:v>0.4950177300000001</c:v>
                </c:pt>
                <c:pt idx="8511">
                  <c:v>0.49507560000000006</c:v>
                </c:pt>
                <c:pt idx="8512">
                  <c:v>0.49513358000000002</c:v>
                </c:pt>
                <c:pt idx="8513">
                  <c:v>0.49519111000000005</c:v>
                </c:pt>
                <c:pt idx="8514">
                  <c:v>0.49524898000000006</c:v>
                </c:pt>
                <c:pt idx="8515">
                  <c:v>0.49530685000000008</c:v>
                </c:pt>
                <c:pt idx="8516">
                  <c:v>0.49536472000000009</c:v>
                </c:pt>
                <c:pt idx="8517">
                  <c:v>0.49542270000000016</c:v>
                </c:pt>
                <c:pt idx="8518">
                  <c:v>0.49548057000000012</c:v>
                </c:pt>
                <c:pt idx="8519">
                  <c:v>0.49553844000000002</c:v>
                </c:pt>
                <c:pt idx="8520">
                  <c:v>0.49559643000000003</c:v>
                </c:pt>
                <c:pt idx="8521">
                  <c:v>0.4956543000000001</c:v>
                </c:pt>
                <c:pt idx="8522">
                  <c:v>0.49571217000000006</c:v>
                </c:pt>
                <c:pt idx="8523">
                  <c:v>0.49577016000000007</c:v>
                </c:pt>
                <c:pt idx="8524">
                  <c:v>0.49582803000000009</c:v>
                </c:pt>
                <c:pt idx="8525">
                  <c:v>0.49588532000000007</c:v>
                </c:pt>
                <c:pt idx="8526">
                  <c:v>0.49594319000000003</c:v>
                </c:pt>
                <c:pt idx="8527">
                  <c:v>0.49600129000000004</c:v>
                </c:pt>
                <c:pt idx="8528">
                  <c:v>0.49605916000000005</c:v>
                </c:pt>
                <c:pt idx="8529">
                  <c:v>0.49611680000000008</c:v>
                </c:pt>
                <c:pt idx="8530">
                  <c:v>0.49617479000000009</c:v>
                </c:pt>
                <c:pt idx="8531">
                  <c:v>0.49623254</c:v>
                </c:pt>
                <c:pt idx="8532">
                  <c:v>0.49629041000000002</c:v>
                </c:pt>
                <c:pt idx="8533">
                  <c:v>0.49634828000000009</c:v>
                </c:pt>
                <c:pt idx="8534">
                  <c:v>0.49640627000000009</c:v>
                </c:pt>
                <c:pt idx="8535">
                  <c:v>0.49646414000000005</c:v>
                </c:pt>
                <c:pt idx="8536">
                  <c:v>0.49652212000000007</c:v>
                </c:pt>
                <c:pt idx="8537">
                  <c:v>0.49657999000000014</c:v>
                </c:pt>
                <c:pt idx="8538">
                  <c:v>0.49663787000000004</c:v>
                </c:pt>
                <c:pt idx="8539">
                  <c:v>0.49669574</c:v>
                </c:pt>
                <c:pt idx="8540">
                  <c:v>0.49675361000000001</c:v>
                </c:pt>
                <c:pt idx="8541">
                  <c:v>0.49681148000000014</c:v>
                </c:pt>
                <c:pt idx="8542">
                  <c:v>0.4968693500000001</c:v>
                </c:pt>
                <c:pt idx="8543">
                  <c:v>0.49692733000000006</c:v>
                </c:pt>
                <c:pt idx="8544">
                  <c:v>0.49698520000000007</c:v>
                </c:pt>
                <c:pt idx="8545">
                  <c:v>0.49704307000000003</c:v>
                </c:pt>
                <c:pt idx="8546">
                  <c:v>0.4971009400000001</c:v>
                </c:pt>
                <c:pt idx="8547">
                  <c:v>0.49715858000000007</c:v>
                </c:pt>
                <c:pt idx="8548">
                  <c:v>0.49721634000000003</c:v>
                </c:pt>
                <c:pt idx="8549">
                  <c:v>0.4972743200000001</c:v>
                </c:pt>
                <c:pt idx="8550">
                  <c:v>0.49733219000000006</c:v>
                </c:pt>
                <c:pt idx="8551">
                  <c:v>0.49739018000000007</c:v>
                </c:pt>
                <c:pt idx="8552">
                  <c:v>0.49744805000000003</c:v>
                </c:pt>
                <c:pt idx="8553">
                  <c:v>0.4975059200000001</c:v>
                </c:pt>
                <c:pt idx="8554">
                  <c:v>0.49756391000000005</c:v>
                </c:pt>
                <c:pt idx="8555">
                  <c:v>0.49762143000000003</c:v>
                </c:pt>
                <c:pt idx="8556">
                  <c:v>0.4976793000000001</c:v>
                </c:pt>
                <c:pt idx="8557">
                  <c:v>0.49773717000000001</c:v>
                </c:pt>
                <c:pt idx="8558">
                  <c:v>0.49779516000000001</c:v>
                </c:pt>
                <c:pt idx="8559">
                  <c:v>0.49785303000000003</c:v>
                </c:pt>
                <c:pt idx="8560">
                  <c:v>0.49791090000000016</c:v>
                </c:pt>
                <c:pt idx="8561">
                  <c:v>0.49796888000000011</c:v>
                </c:pt>
                <c:pt idx="8562">
                  <c:v>0.49802675000000007</c:v>
                </c:pt>
                <c:pt idx="8563">
                  <c:v>0.49808462000000009</c:v>
                </c:pt>
                <c:pt idx="8564">
                  <c:v>0.4981424900000001</c:v>
                </c:pt>
                <c:pt idx="8565">
                  <c:v>0.4982006000000001</c:v>
                </c:pt>
                <c:pt idx="8566">
                  <c:v>0.49825847000000006</c:v>
                </c:pt>
                <c:pt idx="8567">
                  <c:v>0.49831576000000011</c:v>
                </c:pt>
                <c:pt idx="8568">
                  <c:v>0.49837363000000007</c:v>
                </c:pt>
                <c:pt idx="8569">
                  <c:v>0.49843162000000002</c:v>
                </c:pt>
                <c:pt idx="8570">
                  <c:v>0.49848949000000009</c:v>
                </c:pt>
                <c:pt idx="8571">
                  <c:v>0.49854759000000004</c:v>
                </c:pt>
                <c:pt idx="8572">
                  <c:v>0.49860546000000006</c:v>
                </c:pt>
                <c:pt idx="8573">
                  <c:v>0.49866333000000002</c:v>
                </c:pt>
                <c:pt idx="8574">
                  <c:v>0.49872131000000003</c:v>
                </c:pt>
                <c:pt idx="8575">
                  <c:v>0.4987791800000001</c:v>
                </c:pt>
                <c:pt idx="8576">
                  <c:v>0.49883705</c:v>
                </c:pt>
                <c:pt idx="8577">
                  <c:v>0.49889504000000001</c:v>
                </c:pt>
                <c:pt idx="8578">
                  <c:v>0.49895233000000005</c:v>
                </c:pt>
                <c:pt idx="8579">
                  <c:v>0.49901055000000005</c:v>
                </c:pt>
                <c:pt idx="8580">
                  <c:v>0.49906842000000007</c:v>
                </c:pt>
                <c:pt idx="8581">
                  <c:v>0.49912629000000008</c:v>
                </c:pt>
                <c:pt idx="8582">
                  <c:v>0.4991841600000001</c:v>
                </c:pt>
                <c:pt idx="8583">
                  <c:v>0.49924215</c:v>
                </c:pt>
                <c:pt idx="8584">
                  <c:v>0.49930002000000007</c:v>
                </c:pt>
                <c:pt idx="8585">
                  <c:v>0.49935789000000014</c:v>
                </c:pt>
                <c:pt idx="8586">
                  <c:v>0.49941530000000006</c:v>
                </c:pt>
                <c:pt idx="8587">
                  <c:v>0.49947317000000008</c:v>
                </c:pt>
                <c:pt idx="8588">
                  <c:v>0.49953103999999998</c:v>
                </c:pt>
                <c:pt idx="8589">
                  <c:v>0.49958891000000011</c:v>
                </c:pt>
                <c:pt idx="8590">
                  <c:v>0.49964701</c:v>
                </c:pt>
                <c:pt idx="8591">
                  <c:v>0.49970476000000014</c:v>
                </c:pt>
                <c:pt idx="8592">
                  <c:v>0.49976275000000003</c:v>
                </c:pt>
                <c:pt idx="8593">
                  <c:v>0.49982062000000016</c:v>
                </c:pt>
                <c:pt idx="8594">
                  <c:v>0.49987861000000011</c:v>
                </c:pt>
                <c:pt idx="8595">
                  <c:v>0.49993648000000007</c:v>
                </c:pt>
                <c:pt idx="8596">
                  <c:v>0.49999435000000003</c:v>
                </c:pt>
                <c:pt idx="8597">
                  <c:v>0.50005221999999994</c:v>
                </c:pt>
                <c:pt idx="8598">
                  <c:v>0.50010986000000002</c:v>
                </c:pt>
                <c:pt idx="8599">
                  <c:v>0.50016772999999992</c:v>
                </c:pt>
                <c:pt idx="8600">
                  <c:v>0.50022571000000005</c:v>
                </c:pt>
                <c:pt idx="8601">
                  <c:v>0.50028357999999973</c:v>
                </c:pt>
                <c:pt idx="8602">
                  <c:v>0.50034157000000001</c:v>
                </c:pt>
                <c:pt idx="8603">
                  <c:v>0.50039944000000003</c:v>
                </c:pt>
                <c:pt idx="8604">
                  <c:v>0.50045730999999993</c:v>
                </c:pt>
                <c:pt idx="8605">
                  <c:v>0.50051482999999986</c:v>
                </c:pt>
                <c:pt idx="8606">
                  <c:v>0.50057281999999992</c:v>
                </c:pt>
                <c:pt idx="8607">
                  <c:v>0.50063069000000004</c:v>
                </c:pt>
                <c:pt idx="8608">
                  <c:v>0.50068855999999984</c:v>
                </c:pt>
                <c:pt idx="8609">
                  <c:v>0.50074642999999996</c:v>
                </c:pt>
                <c:pt idx="8610">
                  <c:v>0.50080429999999998</c:v>
                </c:pt>
                <c:pt idx="8611">
                  <c:v>0.50086216999999988</c:v>
                </c:pt>
                <c:pt idx="8612">
                  <c:v>0.50092015999999984</c:v>
                </c:pt>
                <c:pt idx="8613">
                  <c:v>0.50097826000000001</c:v>
                </c:pt>
                <c:pt idx="8614">
                  <c:v>0.50103612999999991</c:v>
                </c:pt>
                <c:pt idx="8615">
                  <c:v>0.50109400000000004</c:v>
                </c:pt>
                <c:pt idx="8616">
                  <c:v>0.50115187000000005</c:v>
                </c:pt>
                <c:pt idx="8617">
                  <c:v>0.50120938999999987</c:v>
                </c:pt>
                <c:pt idx="8618">
                  <c:v>0.50126725999999988</c:v>
                </c:pt>
                <c:pt idx="8619">
                  <c:v>0.50132524999999983</c:v>
                </c:pt>
                <c:pt idx="8620">
                  <c:v>0.50138311999999985</c:v>
                </c:pt>
                <c:pt idx="8621">
                  <c:v>0.50144075999999993</c:v>
                </c:pt>
                <c:pt idx="8622">
                  <c:v>0.50149920999999997</c:v>
                </c:pt>
                <c:pt idx="8623">
                  <c:v>0.50155649999999985</c:v>
                </c:pt>
                <c:pt idx="8624">
                  <c:v>0.50161436999999987</c:v>
                </c:pt>
                <c:pt idx="8625">
                  <c:v>0.50167223999999999</c:v>
                </c:pt>
                <c:pt idx="8626">
                  <c:v>0.50173011000000001</c:v>
                </c:pt>
                <c:pt idx="8627">
                  <c:v>0.50178809999999996</c:v>
                </c:pt>
                <c:pt idx="8628">
                  <c:v>0.50184596999999997</c:v>
                </c:pt>
                <c:pt idx="8629">
                  <c:v>0.50190394999999988</c:v>
                </c:pt>
                <c:pt idx="8630">
                  <c:v>0.50196182</c:v>
                </c:pt>
                <c:pt idx="8631">
                  <c:v>0.50201969000000002</c:v>
                </c:pt>
                <c:pt idx="8632">
                  <c:v>0.50207755999999992</c:v>
                </c:pt>
                <c:pt idx="8633">
                  <c:v>0.50213509000000001</c:v>
                </c:pt>
                <c:pt idx="8634">
                  <c:v>0.50219307000000002</c:v>
                </c:pt>
                <c:pt idx="8635">
                  <c:v>0.50225093999999992</c:v>
                </c:pt>
                <c:pt idx="8636">
                  <c:v>0.50230892999999988</c:v>
                </c:pt>
                <c:pt idx="8637">
                  <c:v>0.50236679999999989</c:v>
                </c:pt>
                <c:pt idx="8638">
                  <c:v>0.50242467000000002</c:v>
                </c:pt>
                <c:pt idx="8639">
                  <c:v>0.50248242999999992</c:v>
                </c:pt>
                <c:pt idx="8640">
                  <c:v>0.50254052999999987</c:v>
                </c:pt>
                <c:pt idx="8641">
                  <c:v>0.5025984</c:v>
                </c:pt>
                <c:pt idx="8642">
                  <c:v>0.50265627000000002</c:v>
                </c:pt>
                <c:pt idx="8643">
                  <c:v>0.50271425000000003</c:v>
                </c:pt>
                <c:pt idx="8644">
                  <c:v>0.50277211999999993</c:v>
                </c:pt>
                <c:pt idx="8645">
                  <c:v>0.50282998999999984</c:v>
                </c:pt>
                <c:pt idx="8646">
                  <c:v>0.5028879799999999</c:v>
                </c:pt>
                <c:pt idx="8647">
                  <c:v>0.50294562000000009</c:v>
                </c:pt>
                <c:pt idx="8648">
                  <c:v>0.5030031399999999</c:v>
                </c:pt>
                <c:pt idx="8649">
                  <c:v>0.50306101000000003</c:v>
                </c:pt>
                <c:pt idx="8650">
                  <c:v>0.50311887999999994</c:v>
                </c:pt>
                <c:pt idx="8651">
                  <c:v>0.50317687</c:v>
                </c:pt>
                <c:pt idx="8652">
                  <c:v>0.5032347399999999</c:v>
                </c:pt>
                <c:pt idx="8653">
                  <c:v>0.50329261000000003</c:v>
                </c:pt>
                <c:pt idx="8654">
                  <c:v>0.50335047999999993</c:v>
                </c:pt>
                <c:pt idx="8655">
                  <c:v>0.50340834999999973</c:v>
                </c:pt>
                <c:pt idx="8656">
                  <c:v>0.50346621999999985</c:v>
                </c:pt>
                <c:pt idx="8657">
                  <c:v>0.50352408999999987</c:v>
                </c:pt>
                <c:pt idx="8658">
                  <c:v>0.50358195999999988</c:v>
                </c:pt>
                <c:pt idx="8659">
                  <c:v>0.50363983000000012</c:v>
                </c:pt>
                <c:pt idx="8660">
                  <c:v>0.50369770000000003</c:v>
                </c:pt>
                <c:pt idx="8661">
                  <c:v>0.50375568999999998</c:v>
                </c:pt>
                <c:pt idx="8662">
                  <c:v>0.50381355999999988</c:v>
                </c:pt>
                <c:pt idx="8663">
                  <c:v>0.50387154999999983</c:v>
                </c:pt>
                <c:pt idx="8664">
                  <c:v>0.50392942000000007</c:v>
                </c:pt>
                <c:pt idx="8665">
                  <c:v>0.50398728999999987</c:v>
                </c:pt>
                <c:pt idx="8666">
                  <c:v>0.50404515999999999</c:v>
                </c:pt>
                <c:pt idx="8667">
                  <c:v>0.50410303000000001</c:v>
                </c:pt>
                <c:pt idx="8668">
                  <c:v>0.50416101000000002</c:v>
                </c:pt>
                <c:pt idx="8669">
                  <c:v>0.50421887999999992</c:v>
                </c:pt>
                <c:pt idx="8670">
                  <c:v>0.50427628999999985</c:v>
                </c:pt>
                <c:pt idx="8671">
                  <c:v>0.50433415999999986</c:v>
                </c:pt>
                <c:pt idx="8672">
                  <c:v>0.50439202999999988</c:v>
                </c:pt>
                <c:pt idx="8673">
                  <c:v>0.50444990000000001</c:v>
                </c:pt>
                <c:pt idx="8674">
                  <c:v>0.50450776999999991</c:v>
                </c:pt>
                <c:pt idx="8675">
                  <c:v>0.50456575999999986</c:v>
                </c:pt>
                <c:pt idx="8676">
                  <c:v>0.50462362999999999</c:v>
                </c:pt>
                <c:pt idx="8677">
                  <c:v>0.50468162000000005</c:v>
                </c:pt>
                <c:pt idx="8678">
                  <c:v>0.50473959999999984</c:v>
                </c:pt>
                <c:pt idx="8679">
                  <c:v>0.50479746999999997</c:v>
                </c:pt>
                <c:pt idx="8680">
                  <c:v>0.50485533999999999</c:v>
                </c:pt>
                <c:pt idx="8681">
                  <c:v>0.50491321</c:v>
                </c:pt>
                <c:pt idx="8682">
                  <c:v>0.50497097000000002</c:v>
                </c:pt>
                <c:pt idx="8683">
                  <c:v>0.50502884000000003</c:v>
                </c:pt>
                <c:pt idx="8684">
                  <c:v>0.50508658999999989</c:v>
                </c:pt>
                <c:pt idx="8685">
                  <c:v>0.50514446000000002</c:v>
                </c:pt>
                <c:pt idx="8686">
                  <c:v>0.50520232999999992</c:v>
                </c:pt>
                <c:pt idx="8687">
                  <c:v>0.50526019999999994</c:v>
                </c:pt>
                <c:pt idx="8688">
                  <c:v>0.50531806999999973</c:v>
                </c:pt>
                <c:pt idx="8689">
                  <c:v>0.50537593999999997</c:v>
                </c:pt>
                <c:pt idx="8690">
                  <c:v>0.50543380999999987</c:v>
                </c:pt>
                <c:pt idx="8691">
                  <c:v>0.50549180000000005</c:v>
                </c:pt>
                <c:pt idx="8692">
                  <c:v>0.50554966999999984</c:v>
                </c:pt>
                <c:pt idx="8693">
                  <c:v>0.50560753999999997</c:v>
                </c:pt>
                <c:pt idx="8694">
                  <c:v>0.50566540999999998</c:v>
                </c:pt>
                <c:pt idx="8695">
                  <c:v>0.50572340000000005</c:v>
                </c:pt>
                <c:pt idx="8696">
                  <c:v>0.50578126999999984</c:v>
                </c:pt>
                <c:pt idx="8697">
                  <c:v>0.50583913999999996</c:v>
                </c:pt>
                <c:pt idx="8698">
                  <c:v>0.50589700999999998</c:v>
                </c:pt>
                <c:pt idx="8699">
                  <c:v>0.50595498999999988</c:v>
                </c:pt>
                <c:pt idx="8700">
                  <c:v>0.50601228999999992</c:v>
                </c:pt>
                <c:pt idx="8701">
                  <c:v>0.50607027000000004</c:v>
                </c:pt>
                <c:pt idx="8702">
                  <c:v>0.50612813999999984</c:v>
                </c:pt>
                <c:pt idx="8703">
                  <c:v>0.5061862399999999</c:v>
                </c:pt>
                <c:pt idx="8704">
                  <c:v>0.50624411999999996</c:v>
                </c:pt>
                <c:pt idx="8705">
                  <c:v>0.50630198999999987</c:v>
                </c:pt>
                <c:pt idx="8706">
                  <c:v>0.50636008999999993</c:v>
                </c:pt>
                <c:pt idx="8707">
                  <c:v>0.50641737999999981</c:v>
                </c:pt>
                <c:pt idx="8708">
                  <c:v>0.50647525000000004</c:v>
                </c:pt>
                <c:pt idx="8709">
                  <c:v>0.50653323999999988</c:v>
                </c:pt>
                <c:pt idx="8710">
                  <c:v>0.50659111000000001</c:v>
                </c:pt>
                <c:pt idx="8711">
                  <c:v>0.50664898000000003</c:v>
                </c:pt>
                <c:pt idx="8712">
                  <c:v>0.50670685000000004</c:v>
                </c:pt>
                <c:pt idx="8713">
                  <c:v>0.50676483000000005</c:v>
                </c:pt>
                <c:pt idx="8714">
                  <c:v>0.50797999000000005</c:v>
                </c:pt>
                <c:pt idx="8715">
                  <c:v>0.50803787</c:v>
                </c:pt>
                <c:pt idx="8716">
                  <c:v>0.50809585000000013</c:v>
                </c:pt>
                <c:pt idx="8717">
                  <c:v>0.50815371999999992</c:v>
                </c:pt>
                <c:pt idx="8718">
                  <c:v>0.50821170999999987</c:v>
                </c:pt>
                <c:pt idx="8719">
                  <c:v>0.50826957999999989</c:v>
                </c:pt>
                <c:pt idx="8720">
                  <c:v>0.50832745000000001</c:v>
                </c:pt>
                <c:pt idx="8721">
                  <c:v>0.50838496999999994</c:v>
                </c:pt>
                <c:pt idx="8722">
                  <c:v>0.50844283999999984</c:v>
                </c:pt>
                <c:pt idx="8723">
                  <c:v>0.50850070999999986</c:v>
                </c:pt>
                <c:pt idx="8724">
                  <c:v>0.50855857999999987</c:v>
                </c:pt>
                <c:pt idx="8725">
                  <c:v>0.50861645</c:v>
                </c:pt>
                <c:pt idx="8726">
                  <c:v>0.50960037000000002</c:v>
                </c:pt>
                <c:pt idx="8727">
                  <c:v>0.50965835000000004</c:v>
                </c:pt>
                <c:pt idx="8728">
                  <c:v>0.50971621999999994</c:v>
                </c:pt>
                <c:pt idx="8729">
                  <c:v>0.50977408999999996</c:v>
                </c:pt>
                <c:pt idx="8730">
                  <c:v>0.50983195999999997</c:v>
                </c:pt>
                <c:pt idx="8731">
                  <c:v>0.50988960000000005</c:v>
                </c:pt>
                <c:pt idx="8732">
                  <c:v>0.50994759000000001</c:v>
                </c:pt>
                <c:pt idx="8733">
                  <c:v>0.51000557000000002</c:v>
                </c:pt>
                <c:pt idx="8734">
                  <c:v>0.51006343999999992</c:v>
                </c:pt>
                <c:pt idx="8735">
                  <c:v>0.51012131000000005</c:v>
                </c:pt>
                <c:pt idx="8736">
                  <c:v>0.51017917999999984</c:v>
                </c:pt>
                <c:pt idx="8737">
                  <c:v>0.51023704999999986</c:v>
                </c:pt>
                <c:pt idx="8738">
                  <c:v>0.51029493000000004</c:v>
                </c:pt>
                <c:pt idx="8739">
                  <c:v>0.51035279999999994</c:v>
                </c:pt>
                <c:pt idx="8740">
                  <c:v>0.51041077999999973</c:v>
                </c:pt>
                <c:pt idx="8741">
                  <c:v>0.51046864999999986</c:v>
                </c:pt>
                <c:pt idx="8742">
                  <c:v>0.51052663999999992</c:v>
                </c:pt>
                <c:pt idx="8743">
                  <c:v>0.51058450999999994</c:v>
                </c:pt>
                <c:pt idx="8744">
                  <c:v>0.51064237999999984</c:v>
                </c:pt>
                <c:pt idx="8745">
                  <c:v>0.51070024999999997</c:v>
                </c:pt>
                <c:pt idx="8746">
                  <c:v>0.51075753999999984</c:v>
                </c:pt>
                <c:pt idx="8747">
                  <c:v>0.51081540999999997</c:v>
                </c:pt>
                <c:pt idx="8748">
                  <c:v>0.51087362999999997</c:v>
                </c:pt>
                <c:pt idx="8749">
                  <c:v>0.51093149999999998</c:v>
                </c:pt>
                <c:pt idx="8750">
                  <c:v>0.51098937</c:v>
                </c:pt>
                <c:pt idx="8751">
                  <c:v>0.51104724000000001</c:v>
                </c:pt>
                <c:pt idx="8752">
                  <c:v>0.51110511000000003</c:v>
                </c:pt>
                <c:pt idx="8753">
                  <c:v>0.51116297999999982</c:v>
                </c:pt>
                <c:pt idx="8754">
                  <c:v>0.51122084999999984</c:v>
                </c:pt>
                <c:pt idx="8755">
                  <c:v>0.51127871999999996</c:v>
                </c:pt>
                <c:pt idx="8756">
                  <c:v>0.51133681999999991</c:v>
                </c:pt>
                <c:pt idx="8757">
                  <c:v>0.51139469000000004</c:v>
                </c:pt>
                <c:pt idx="8758">
                  <c:v>0.5114522199999999</c:v>
                </c:pt>
                <c:pt idx="8759">
                  <c:v>0.51151008999999992</c:v>
                </c:pt>
                <c:pt idx="8760">
                  <c:v>0.51156795999999982</c:v>
                </c:pt>
                <c:pt idx="8761">
                  <c:v>0.51162582999999995</c:v>
                </c:pt>
                <c:pt idx="8762">
                  <c:v>0.51168369999999996</c:v>
                </c:pt>
                <c:pt idx="8763">
                  <c:v>0.51174168000000009</c:v>
                </c:pt>
                <c:pt idx="8764">
                  <c:v>0.51179954999999999</c:v>
                </c:pt>
                <c:pt idx="8765">
                  <c:v>0.51185731000000001</c:v>
                </c:pt>
                <c:pt idx="8766">
                  <c:v>0.51191540999999996</c:v>
                </c:pt>
                <c:pt idx="8767">
                  <c:v>0.51197282</c:v>
                </c:pt>
                <c:pt idx="8768">
                  <c:v>0.51203069000000001</c:v>
                </c:pt>
                <c:pt idx="8769">
                  <c:v>0.51208867999999996</c:v>
                </c:pt>
                <c:pt idx="8770">
                  <c:v>0.51214643000000004</c:v>
                </c:pt>
                <c:pt idx="8771">
                  <c:v>0.51220441999999999</c:v>
                </c:pt>
                <c:pt idx="8772">
                  <c:v>0.5122622899999999</c:v>
                </c:pt>
                <c:pt idx="8773">
                  <c:v>0.51232015999999991</c:v>
                </c:pt>
                <c:pt idx="8774">
                  <c:v>0.51237813999999993</c:v>
                </c:pt>
                <c:pt idx="8775">
                  <c:v>0.51243600999999994</c:v>
                </c:pt>
                <c:pt idx="8776">
                  <c:v>0.51249400000000001</c:v>
                </c:pt>
                <c:pt idx="8777">
                  <c:v>0.51255187000000002</c:v>
                </c:pt>
                <c:pt idx="8778">
                  <c:v>0.51260974000000004</c:v>
                </c:pt>
                <c:pt idx="8779">
                  <c:v>0.51266761000000005</c:v>
                </c:pt>
                <c:pt idx="8780">
                  <c:v>0.51272560000000011</c:v>
                </c:pt>
                <c:pt idx="8781">
                  <c:v>0.51278347000000002</c:v>
                </c:pt>
                <c:pt idx="8782">
                  <c:v>0.51284076000000001</c:v>
                </c:pt>
                <c:pt idx="8783">
                  <c:v>0.51289898</c:v>
                </c:pt>
                <c:pt idx="8784">
                  <c:v>0.51295685000000002</c:v>
                </c:pt>
                <c:pt idx="8785">
                  <c:v>0.51301471999999992</c:v>
                </c:pt>
                <c:pt idx="8786">
                  <c:v>0.51307269999999994</c:v>
                </c:pt>
                <c:pt idx="8787">
                  <c:v>0.51313056999999973</c:v>
                </c:pt>
                <c:pt idx="8788">
                  <c:v>0.51318843999999997</c:v>
                </c:pt>
                <c:pt idx="8789">
                  <c:v>0.51324630999999987</c:v>
                </c:pt>
                <c:pt idx="8790">
                  <c:v>0.51330383999999996</c:v>
                </c:pt>
                <c:pt idx="8791">
                  <c:v>0.51336170999999986</c:v>
                </c:pt>
                <c:pt idx="8792">
                  <c:v>0.51341957999999988</c:v>
                </c:pt>
                <c:pt idx="8793">
                  <c:v>0.51347755999999989</c:v>
                </c:pt>
                <c:pt idx="8794">
                  <c:v>0.51353543000000001</c:v>
                </c:pt>
                <c:pt idx="8795">
                  <c:v>0.51359329999999992</c:v>
                </c:pt>
                <c:pt idx="8796">
                  <c:v>0.51365128999999998</c:v>
                </c:pt>
                <c:pt idx="8797">
                  <c:v>0.51370916</c:v>
                </c:pt>
                <c:pt idx="8798">
                  <c:v>0.51376703000000001</c:v>
                </c:pt>
                <c:pt idx="8799">
                  <c:v>0.51382479000000003</c:v>
                </c:pt>
                <c:pt idx="8800">
                  <c:v>0.51388288999999987</c:v>
                </c:pt>
                <c:pt idx="8801">
                  <c:v>0.51394041000000013</c:v>
                </c:pt>
                <c:pt idx="8802">
                  <c:v>0.51399828000000003</c:v>
                </c:pt>
                <c:pt idx="8803">
                  <c:v>0.51405614999999993</c:v>
                </c:pt>
                <c:pt idx="8804">
                  <c:v>0.51411401999999984</c:v>
                </c:pt>
                <c:pt idx="8805">
                  <c:v>0.51417188999999996</c:v>
                </c:pt>
                <c:pt idx="8806">
                  <c:v>0.51422975999999998</c:v>
                </c:pt>
                <c:pt idx="8807">
                  <c:v>0.51428774999999993</c:v>
                </c:pt>
                <c:pt idx="8808">
                  <c:v>0.51434561999999995</c:v>
                </c:pt>
                <c:pt idx="8809">
                  <c:v>0.51440348999999985</c:v>
                </c:pt>
                <c:pt idx="8810">
                  <c:v>0.51446135999999987</c:v>
                </c:pt>
                <c:pt idx="8811">
                  <c:v>0.51451922999999988</c:v>
                </c:pt>
                <c:pt idx="8812">
                  <c:v>0.51457721999999984</c:v>
                </c:pt>
                <c:pt idx="8813">
                  <c:v>0.51463508999999996</c:v>
                </c:pt>
                <c:pt idx="8814">
                  <c:v>0.51469306999999997</c:v>
                </c:pt>
                <c:pt idx="8815">
                  <c:v>0.51475082999999999</c:v>
                </c:pt>
                <c:pt idx="8816">
                  <c:v>0.51480870000000001</c:v>
                </c:pt>
                <c:pt idx="8817">
                  <c:v>0.51486633999999987</c:v>
                </c:pt>
                <c:pt idx="8818">
                  <c:v>0.51492420999999999</c:v>
                </c:pt>
                <c:pt idx="8819">
                  <c:v>0.5149821899999999</c:v>
                </c:pt>
                <c:pt idx="8820">
                  <c:v>0.51504006000000002</c:v>
                </c:pt>
                <c:pt idx="8821">
                  <c:v>0.51509793000000004</c:v>
                </c:pt>
                <c:pt idx="8822">
                  <c:v>0.51515591999999999</c:v>
                </c:pt>
                <c:pt idx="8823">
                  <c:v>0.51521378999999989</c:v>
                </c:pt>
                <c:pt idx="8824">
                  <c:v>0.51527155000000002</c:v>
                </c:pt>
                <c:pt idx="8825">
                  <c:v>0.51532953000000004</c:v>
                </c:pt>
                <c:pt idx="8826">
                  <c:v>0.51538751999999988</c:v>
                </c:pt>
                <c:pt idx="8827">
                  <c:v>0.51544515999999996</c:v>
                </c:pt>
                <c:pt idx="8828">
                  <c:v>0.51550279999999993</c:v>
                </c:pt>
                <c:pt idx="8829">
                  <c:v>0.51556066999999994</c:v>
                </c:pt>
                <c:pt idx="8830">
                  <c:v>0.51561853999999996</c:v>
                </c:pt>
                <c:pt idx="8831">
                  <c:v>0.51567651999999997</c:v>
                </c:pt>
                <c:pt idx="8832">
                  <c:v>0.51573438999999988</c:v>
                </c:pt>
                <c:pt idx="8833">
                  <c:v>0.51579226</c:v>
                </c:pt>
                <c:pt idx="8834">
                  <c:v>0.51585013000000002</c:v>
                </c:pt>
                <c:pt idx="8835">
                  <c:v>0.51590811999999997</c:v>
                </c:pt>
                <c:pt idx="8836">
                  <c:v>0.51596610999999992</c:v>
                </c:pt>
                <c:pt idx="8837">
                  <c:v>0.51602409000000005</c:v>
                </c:pt>
                <c:pt idx="8838">
                  <c:v>0.51608195999999984</c:v>
                </c:pt>
                <c:pt idx="8839">
                  <c:v>0.51613982999999997</c:v>
                </c:pt>
                <c:pt idx="8840">
                  <c:v>0.51619724</c:v>
                </c:pt>
                <c:pt idx="8841">
                  <c:v>0.51625511000000002</c:v>
                </c:pt>
                <c:pt idx="8842">
                  <c:v>0.51631297999999981</c:v>
                </c:pt>
                <c:pt idx="8843">
                  <c:v>0.51637096999999987</c:v>
                </c:pt>
                <c:pt idx="8844">
                  <c:v>0.51642884</c:v>
                </c:pt>
                <c:pt idx="8845">
                  <c:v>0.51648704999999973</c:v>
                </c:pt>
                <c:pt idx="8846">
                  <c:v>0.51654434999999987</c:v>
                </c:pt>
                <c:pt idx="8847">
                  <c:v>0.51660245000000005</c:v>
                </c:pt>
                <c:pt idx="8848">
                  <c:v>0.51666020000000001</c:v>
                </c:pt>
                <c:pt idx="8849">
                  <c:v>0.51671807000000003</c:v>
                </c:pt>
                <c:pt idx="8850">
                  <c:v>0.51677605999999998</c:v>
                </c:pt>
                <c:pt idx="8851">
                  <c:v>0.51683393</c:v>
                </c:pt>
                <c:pt idx="8852">
                  <c:v>0.51689202999999984</c:v>
                </c:pt>
                <c:pt idx="8853">
                  <c:v>0.51694954999999998</c:v>
                </c:pt>
                <c:pt idx="8854">
                  <c:v>0.51700731</c:v>
                </c:pt>
                <c:pt idx="8855">
                  <c:v>0.51706540999999984</c:v>
                </c:pt>
                <c:pt idx="8856">
                  <c:v>0.51712316999999985</c:v>
                </c:pt>
                <c:pt idx="8857">
                  <c:v>0.51718103999999998</c:v>
                </c:pt>
                <c:pt idx="8858">
                  <c:v>0.51723901999999999</c:v>
                </c:pt>
                <c:pt idx="8859">
                  <c:v>0.51729689000000001</c:v>
                </c:pt>
                <c:pt idx="8860">
                  <c:v>0.51735475999999991</c:v>
                </c:pt>
                <c:pt idx="8861">
                  <c:v>0.51741239999999977</c:v>
                </c:pt>
                <c:pt idx="8862">
                  <c:v>0.51747038999999972</c:v>
                </c:pt>
                <c:pt idx="8863">
                  <c:v>0.51752825999999996</c:v>
                </c:pt>
                <c:pt idx="8864">
                  <c:v>0.51758612999999976</c:v>
                </c:pt>
                <c:pt idx="8865">
                  <c:v>0.51764412000000004</c:v>
                </c:pt>
                <c:pt idx="8866">
                  <c:v>0.51770198999999983</c:v>
                </c:pt>
                <c:pt idx="8867">
                  <c:v>0.51775996999999996</c:v>
                </c:pt>
                <c:pt idx="8868">
                  <c:v>0.51781783999999997</c:v>
                </c:pt>
                <c:pt idx="8869">
                  <c:v>0.51787570999999999</c:v>
                </c:pt>
                <c:pt idx="8870">
                  <c:v>0.51793381000000005</c:v>
                </c:pt>
                <c:pt idx="8871">
                  <c:v>0.51799110999999998</c:v>
                </c:pt>
                <c:pt idx="8872">
                  <c:v>0.51804897999999999</c:v>
                </c:pt>
                <c:pt idx="8873">
                  <c:v>0.51810707999999994</c:v>
                </c:pt>
                <c:pt idx="8874">
                  <c:v>0.51816505999999996</c:v>
                </c:pt>
                <c:pt idx="8875">
                  <c:v>0.51822292999999986</c:v>
                </c:pt>
                <c:pt idx="8876">
                  <c:v>0.51828079999999987</c:v>
                </c:pt>
                <c:pt idx="8877">
                  <c:v>0.51833867999999994</c:v>
                </c:pt>
                <c:pt idx="8878">
                  <c:v>0.51839654999999984</c:v>
                </c:pt>
                <c:pt idx="8879">
                  <c:v>0.51845406999999988</c:v>
                </c:pt>
                <c:pt idx="8880">
                  <c:v>0.51851204999999989</c:v>
                </c:pt>
                <c:pt idx="8881">
                  <c:v>0.51856992999999985</c:v>
                </c:pt>
                <c:pt idx="8882">
                  <c:v>0.51862790999999997</c:v>
                </c:pt>
                <c:pt idx="8883">
                  <c:v>0.51868577999999999</c:v>
                </c:pt>
                <c:pt idx="8884">
                  <c:v>0.51874388000000005</c:v>
                </c:pt>
                <c:pt idx="8885">
                  <c:v>0.51880174999999984</c:v>
                </c:pt>
                <c:pt idx="8886">
                  <c:v>0.51885962000000008</c:v>
                </c:pt>
                <c:pt idx="8887">
                  <c:v>0.51891772999999985</c:v>
                </c:pt>
                <c:pt idx="8888">
                  <c:v>0.51897501999999995</c:v>
                </c:pt>
                <c:pt idx="8889">
                  <c:v>0.51903288999999986</c:v>
                </c:pt>
                <c:pt idx="8890">
                  <c:v>0.51909075999999998</c:v>
                </c:pt>
                <c:pt idx="8891">
                  <c:v>0.51914863000000011</c:v>
                </c:pt>
                <c:pt idx="8892">
                  <c:v>0.5192064999999999</c:v>
                </c:pt>
                <c:pt idx="8893">
                  <c:v>0.51926436999999992</c:v>
                </c:pt>
                <c:pt idx="8894">
                  <c:v>0.51932223999999994</c:v>
                </c:pt>
                <c:pt idx="8895">
                  <c:v>0.51938023</c:v>
                </c:pt>
                <c:pt idx="8896">
                  <c:v>0.5194380999999999</c:v>
                </c:pt>
                <c:pt idx="8897">
                  <c:v>0.51949607999999992</c:v>
                </c:pt>
                <c:pt idx="8898">
                  <c:v>0.51955394999999993</c:v>
                </c:pt>
                <c:pt idx="8899">
                  <c:v>0.51961181999999995</c:v>
                </c:pt>
                <c:pt idx="8900">
                  <c:v>0.51966968999999996</c:v>
                </c:pt>
                <c:pt idx="8901">
                  <c:v>0.51972755999999998</c:v>
                </c:pt>
                <c:pt idx="8902">
                  <c:v>0.51978497000000001</c:v>
                </c:pt>
                <c:pt idx="8903">
                  <c:v>0.51984306999999996</c:v>
                </c:pt>
                <c:pt idx="8904">
                  <c:v>0.51990093999999998</c:v>
                </c:pt>
                <c:pt idx="8905">
                  <c:v>0.51995880999999999</c:v>
                </c:pt>
                <c:pt idx="8906">
                  <c:v>0.52001679999999972</c:v>
                </c:pt>
                <c:pt idx="8907">
                  <c:v>0.52007466999999996</c:v>
                </c:pt>
                <c:pt idx="8908">
                  <c:v>0.52013265999999991</c:v>
                </c:pt>
                <c:pt idx="8909">
                  <c:v>0.52019053000000004</c:v>
                </c:pt>
                <c:pt idx="8910">
                  <c:v>0.52024793000000003</c:v>
                </c:pt>
                <c:pt idx="8911">
                  <c:v>0.52030603999999991</c:v>
                </c:pt>
                <c:pt idx="8912">
                  <c:v>0.52036390999999993</c:v>
                </c:pt>
                <c:pt idx="8913">
                  <c:v>0.52042177999999983</c:v>
                </c:pt>
                <c:pt idx="8914">
                  <c:v>0.52047964999999996</c:v>
                </c:pt>
                <c:pt idx="8915">
                  <c:v>0.52053751999999986</c:v>
                </c:pt>
                <c:pt idx="8916">
                  <c:v>0.52059538999999988</c:v>
                </c:pt>
                <c:pt idx="8917">
                  <c:v>0.52065337</c:v>
                </c:pt>
                <c:pt idx="8918">
                  <c:v>0.52071124000000002</c:v>
                </c:pt>
                <c:pt idx="8919">
                  <c:v>0.52076922999999997</c:v>
                </c:pt>
                <c:pt idx="8920">
                  <c:v>0.52082709999999999</c:v>
                </c:pt>
                <c:pt idx="8921">
                  <c:v>0.52088497</c:v>
                </c:pt>
                <c:pt idx="8922">
                  <c:v>0.52094295999999984</c:v>
                </c:pt>
                <c:pt idx="8923">
                  <c:v>0.52100025000000005</c:v>
                </c:pt>
                <c:pt idx="8924">
                  <c:v>0.52105824000000001</c:v>
                </c:pt>
                <c:pt idx="8925">
                  <c:v>0.52111610999999991</c:v>
                </c:pt>
                <c:pt idx="8926">
                  <c:v>0.52117409000000003</c:v>
                </c:pt>
                <c:pt idx="8927">
                  <c:v>0.52123195999999994</c:v>
                </c:pt>
                <c:pt idx="8928">
                  <c:v>0.52128982999999984</c:v>
                </c:pt>
                <c:pt idx="8929">
                  <c:v>0.52134782000000002</c:v>
                </c:pt>
                <c:pt idx="8930">
                  <c:v>0.52140580000000003</c:v>
                </c:pt>
                <c:pt idx="8931">
                  <c:v>0.52146355999999983</c:v>
                </c:pt>
                <c:pt idx="8932">
                  <c:v>0.52152142999999984</c:v>
                </c:pt>
                <c:pt idx="8933">
                  <c:v>0.52157929999999997</c:v>
                </c:pt>
                <c:pt idx="8934">
                  <c:v>0.52163716999999987</c:v>
                </c:pt>
                <c:pt idx="8935">
                  <c:v>0.52169504000000011</c:v>
                </c:pt>
                <c:pt idx="8936">
                  <c:v>0.52175302999999984</c:v>
                </c:pt>
                <c:pt idx="8937">
                  <c:v>0.52181054999999987</c:v>
                </c:pt>
                <c:pt idx="8938">
                  <c:v>0.52186842</c:v>
                </c:pt>
                <c:pt idx="8939">
                  <c:v>0.52192629000000001</c:v>
                </c:pt>
                <c:pt idx="8940">
                  <c:v>0.52198415999999992</c:v>
                </c:pt>
                <c:pt idx="8941">
                  <c:v>0.52204214999999987</c:v>
                </c:pt>
                <c:pt idx="8942">
                  <c:v>0.52210002</c:v>
                </c:pt>
                <c:pt idx="8943">
                  <c:v>0.52215789000000001</c:v>
                </c:pt>
                <c:pt idx="8944">
                  <c:v>0.52221587000000003</c:v>
                </c:pt>
                <c:pt idx="8945">
                  <c:v>0.52227385999999998</c:v>
                </c:pt>
                <c:pt idx="8946">
                  <c:v>0.5223313799999999</c:v>
                </c:pt>
                <c:pt idx="8947">
                  <c:v>0.52238925000000003</c:v>
                </c:pt>
                <c:pt idx="8948">
                  <c:v>0.52244711999999993</c:v>
                </c:pt>
                <c:pt idx="8949">
                  <c:v>0.52250498999999972</c:v>
                </c:pt>
                <c:pt idx="8950">
                  <c:v>0.52256297999999979</c:v>
                </c:pt>
                <c:pt idx="8951">
                  <c:v>0.52262085000000014</c:v>
                </c:pt>
                <c:pt idx="8952">
                  <c:v>0.52267872000000004</c:v>
                </c:pt>
                <c:pt idx="8953">
                  <c:v>0.5227363599999999</c:v>
                </c:pt>
                <c:pt idx="8954">
                  <c:v>0.52279423000000014</c:v>
                </c:pt>
                <c:pt idx="8955">
                  <c:v>0.52285221999999998</c:v>
                </c:pt>
                <c:pt idx="8956">
                  <c:v>0.52291008999999988</c:v>
                </c:pt>
                <c:pt idx="8957">
                  <c:v>0.5229679599999999</c:v>
                </c:pt>
                <c:pt idx="8958">
                  <c:v>0.52302594000000002</c:v>
                </c:pt>
                <c:pt idx="8959">
                  <c:v>0.52308381000000004</c:v>
                </c:pt>
                <c:pt idx="8960">
                  <c:v>0.52314179999999999</c:v>
                </c:pt>
                <c:pt idx="8961">
                  <c:v>0.52319967000000012</c:v>
                </c:pt>
                <c:pt idx="8962">
                  <c:v>0.52325765999999996</c:v>
                </c:pt>
                <c:pt idx="8963">
                  <c:v>0.52331552999999986</c:v>
                </c:pt>
                <c:pt idx="8964">
                  <c:v>0.52337292999999985</c:v>
                </c:pt>
                <c:pt idx="8965">
                  <c:v>0.52343068999999987</c:v>
                </c:pt>
                <c:pt idx="8966">
                  <c:v>0.52348867999999993</c:v>
                </c:pt>
                <c:pt idx="8967">
                  <c:v>0.52354665999999994</c:v>
                </c:pt>
                <c:pt idx="8968">
                  <c:v>0.52360452999999996</c:v>
                </c:pt>
                <c:pt idx="8969">
                  <c:v>0.52366251999999991</c:v>
                </c:pt>
                <c:pt idx="8970">
                  <c:v>0.52372096999999984</c:v>
                </c:pt>
                <c:pt idx="8971">
                  <c:v>0.52377373999999999</c:v>
                </c:pt>
                <c:pt idx="8972">
                  <c:v>0.52383601000000002</c:v>
                </c:pt>
                <c:pt idx="8973">
                  <c:v>0.52389388000000003</c:v>
                </c:pt>
                <c:pt idx="8974">
                  <c:v>0.52395175000000005</c:v>
                </c:pt>
                <c:pt idx="8975">
                  <c:v>0.52400961999999995</c:v>
                </c:pt>
                <c:pt idx="8976">
                  <c:v>0.52406748999999986</c:v>
                </c:pt>
                <c:pt idx="8977">
                  <c:v>0.52412537000000003</c:v>
                </c:pt>
                <c:pt idx="8978">
                  <c:v>0.52418323999999994</c:v>
                </c:pt>
                <c:pt idx="8979">
                  <c:v>0.52424121999999995</c:v>
                </c:pt>
                <c:pt idx="8980">
                  <c:v>0.52429932000000001</c:v>
                </c:pt>
                <c:pt idx="8981">
                  <c:v>0.52435718999999992</c:v>
                </c:pt>
                <c:pt idx="8982">
                  <c:v>0.52441448999999984</c:v>
                </c:pt>
                <c:pt idx="8983">
                  <c:v>0.52447235999999986</c:v>
                </c:pt>
                <c:pt idx="8984">
                  <c:v>0.52453079999999985</c:v>
                </c:pt>
                <c:pt idx="8985">
                  <c:v>0.52458809999999989</c:v>
                </c:pt>
                <c:pt idx="8986">
                  <c:v>0.52464597000000013</c:v>
                </c:pt>
                <c:pt idx="8987">
                  <c:v>0.52470384000000003</c:v>
                </c:pt>
                <c:pt idx="8988">
                  <c:v>0.52476193999999998</c:v>
                </c:pt>
                <c:pt idx="8989">
                  <c:v>0.52481981000000011</c:v>
                </c:pt>
                <c:pt idx="8990">
                  <c:v>0.52487768000000001</c:v>
                </c:pt>
                <c:pt idx="8991">
                  <c:v>0.52493555000000003</c:v>
                </c:pt>
                <c:pt idx="8992">
                  <c:v>0.52499353999999998</c:v>
                </c:pt>
                <c:pt idx="8993">
                  <c:v>0.52505141000000011</c:v>
                </c:pt>
                <c:pt idx="8994">
                  <c:v>0.52510928000000001</c:v>
                </c:pt>
                <c:pt idx="8995">
                  <c:v>0.52516725999999991</c:v>
                </c:pt>
                <c:pt idx="8996">
                  <c:v>0.52522513000000004</c:v>
                </c:pt>
                <c:pt idx="8997">
                  <c:v>0.52528311999999988</c:v>
                </c:pt>
                <c:pt idx="8998">
                  <c:v>0.52534099000000001</c:v>
                </c:pt>
                <c:pt idx="8999">
                  <c:v>0.52539840000000004</c:v>
                </c:pt>
                <c:pt idx="9000">
                  <c:v>0.52545626999999973</c:v>
                </c:pt>
                <c:pt idx="9001">
                  <c:v>0.52551413999999985</c:v>
                </c:pt>
                <c:pt idx="9002">
                  <c:v>0.52557200999999987</c:v>
                </c:pt>
                <c:pt idx="9003">
                  <c:v>0.5256298800000001</c:v>
                </c:pt>
                <c:pt idx="9004">
                  <c:v>0.52568786999999984</c:v>
                </c:pt>
                <c:pt idx="9005">
                  <c:v>0.52574562000000014</c:v>
                </c:pt>
                <c:pt idx="9006">
                  <c:v>0.52580360999999998</c:v>
                </c:pt>
                <c:pt idx="9007">
                  <c:v>0.52586158999999988</c:v>
                </c:pt>
                <c:pt idx="9008">
                  <c:v>0.52591957999999994</c:v>
                </c:pt>
                <c:pt idx="9009">
                  <c:v>0.52597698999999987</c:v>
                </c:pt>
                <c:pt idx="9010">
                  <c:v>0.52603473999999983</c:v>
                </c:pt>
                <c:pt idx="9011">
                  <c:v>0.52609273000000001</c:v>
                </c:pt>
                <c:pt idx="9012">
                  <c:v>0.52615060000000002</c:v>
                </c:pt>
                <c:pt idx="9013">
                  <c:v>0.52620857999999993</c:v>
                </c:pt>
                <c:pt idx="9014">
                  <c:v>0.52626644999999994</c:v>
                </c:pt>
                <c:pt idx="9015">
                  <c:v>0.52632431999999996</c:v>
                </c:pt>
                <c:pt idx="9016">
                  <c:v>0.52638218999999975</c:v>
                </c:pt>
                <c:pt idx="9017">
                  <c:v>0.52644029999999997</c:v>
                </c:pt>
                <c:pt idx="9018">
                  <c:v>0.52649816999999988</c:v>
                </c:pt>
                <c:pt idx="9019">
                  <c:v>0.52655603999999989</c:v>
                </c:pt>
                <c:pt idx="9020">
                  <c:v>0.52661391000000002</c:v>
                </c:pt>
                <c:pt idx="9021">
                  <c:v>0.52667178000000003</c:v>
                </c:pt>
                <c:pt idx="9022">
                  <c:v>0.52672965000000016</c:v>
                </c:pt>
                <c:pt idx="9023">
                  <c:v>0.52678762999999984</c:v>
                </c:pt>
                <c:pt idx="9024">
                  <c:v>0.52684550000000008</c:v>
                </c:pt>
                <c:pt idx="9025">
                  <c:v>0.5269028</c:v>
                </c:pt>
                <c:pt idx="9026">
                  <c:v>0.52696077999999991</c:v>
                </c:pt>
                <c:pt idx="9027">
                  <c:v>0.52701865000000003</c:v>
                </c:pt>
                <c:pt idx="9028">
                  <c:v>0.52707651999999994</c:v>
                </c:pt>
                <c:pt idx="9029">
                  <c:v>0.52713438999999973</c:v>
                </c:pt>
                <c:pt idx="9030">
                  <c:v>0.52719249000000001</c:v>
                </c:pt>
                <c:pt idx="9031">
                  <c:v>0.52725036999999986</c:v>
                </c:pt>
                <c:pt idx="9032">
                  <c:v>0.52730823999999998</c:v>
                </c:pt>
                <c:pt idx="9033">
                  <c:v>0.52736610999999989</c:v>
                </c:pt>
                <c:pt idx="9034">
                  <c:v>0.52742409000000001</c:v>
                </c:pt>
                <c:pt idx="9035">
                  <c:v>0.52748195999999992</c:v>
                </c:pt>
                <c:pt idx="9036">
                  <c:v>0.52753983000000004</c:v>
                </c:pt>
                <c:pt idx="9037">
                  <c:v>0.52759769999999984</c:v>
                </c:pt>
                <c:pt idx="9038">
                  <c:v>0.52765569000000012</c:v>
                </c:pt>
                <c:pt idx="9039">
                  <c:v>0.52771297999999989</c:v>
                </c:pt>
                <c:pt idx="9040">
                  <c:v>0.52777085000000012</c:v>
                </c:pt>
                <c:pt idx="9041">
                  <c:v>0.52782872000000003</c:v>
                </c:pt>
                <c:pt idx="9042">
                  <c:v>0.52788658999999993</c:v>
                </c:pt>
                <c:pt idx="9043">
                  <c:v>0.52794468999999999</c:v>
                </c:pt>
                <c:pt idx="9044">
                  <c:v>0.5280025599999999</c:v>
                </c:pt>
                <c:pt idx="9045">
                  <c:v>0.52806054999999985</c:v>
                </c:pt>
                <c:pt idx="9046">
                  <c:v>0.52811841999999998</c:v>
                </c:pt>
                <c:pt idx="9047">
                  <c:v>0.52817617999999988</c:v>
                </c:pt>
                <c:pt idx="9048">
                  <c:v>0.5282341599999999</c:v>
                </c:pt>
                <c:pt idx="9049">
                  <c:v>0.52829192000000003</c:v>
                </c:pt>
                <c:pt idx="9050">
                  <c:v>0.52835012999999986</c:v>
                </c:pt>
                <c:pt idx="9051">
                  <c:v>0.52840788999999988</c:v>
                </c:pt>
                <c:pt idx="9052">
                  <c:v>0.52846587</c:v>
                </c:pt>
                <c:pt idx="9053">
                  <c:v>0.52852316999999993</c:v>
                </c:pt>
                <c:pt idx="9054">
                  <c:v>0.52858161999999997</c:v>
                </c:pt>
                <c:pt idx="9055">
                  <c:v>0.52863890999999996</c:v>
                </c:pt>
                <c:pt idx="9056">
                  <c:v>0.52869677999999998</c:v>
                </c:pt>
                <c:pt idx="9057">
                  <c:v>0.52875464999999999</c:v>
                </c:pt>
                <c:pt idx="9058">
                  <c:v>0.52881263000000001</c:v>
                </c:pt>
                <c:pt idx="9059">
                  <c:v>0.52887062000000007</c:v>
                </c:pt>
                <c:pt idx="9060">
                  <c:v>0.52892848999999997</c:v>
                </c:pt>
                <c:pt idx="9061">
                  <c:v>0.52898635999999988</c:v>
                </c:pt>
                <c:pt idx="9062">
                  <c:v>0.52904423000000012</c:v>
                </c:pt>
                <c:pt idx="9063">
                  <c:v>0.52910209999999991</c:v>
                </c:pt>
                <c:pt idx="9064">
                  <c:v>0.52916008999999986</c:v>
                </c:pt>
                <c:pt idx="9065">
                  <c:v>0.52921795999999988</c:v>
                </c:pt>
                <c:pt idx="9066">
                  <c:v>0.52927583000000011</c:v>
                </c:pt>
                <c:pt idx="9067">
                  <c:v>0.52939168000000003</c:v>
                </c:pt>
                <c:pt idx="9068">
                  <c:v>0.52944955000000005</c:v>
                </c:pt>
                <c:pt idx="9069">
                  <c:v>0.52950695999999986</c:v>
                </c:pt>
                <c:pt idx="9070">
                  <c:v>0.52956494999999992</c:v>
                </c:pt>
                <c:pt idx="9071">
                  <c:v>0.52962282000000005</c:v>
                </c:pt>
                <c:pt idx="9072">
                  <c:v>0.52968068999999984</c:v>
                </c:pt>
                <c:pt idx="9073">
                  <c:v>0.52973855999999997</c:v>
                </c:pt>
                <c:pt idx="9074">
                  <c:v>0.52979655000000003</c:v>
                </c:pt>
                <c:pt idx="9075">
                  <c:v>0.52985442000000005</c:v>
                </c:pt>
                <c:pt idx="9076">
                  <c:v>0.52991228999999973</c:v>
                </c:pt>
                <c:pt idx="9077">
                  <c:v>0.52997015999999997</c:v>
                </c:pt>
                <c:pt idx="9078">
                  <c:v>0.53002802999999998</c:v>
                </c:pt>
                <c:pt idx="9079">
                  <c:v>0.53008601</c:v>
                </c:pt>
                <c:pt idx="9080">
                  <c:v>0.53014388000000001</c:v>
                </c:pt>
                <c:pt idx="9081">
                  <c:v>0.53020186999999996</c:v>
                </c:pt>
                <c:pt idx="9082">
                  <c:v>0.53025973999999998</c:v>
                </c:pt>
                <c:pt idx="9083">
                  <c:v>0.53031760999999988</c:v>
                </c:pt>
                <c:pt idx="9084">
                  <c:v>0.53037548000000001</c:v>
                </c:pt>
                <c:pt idx="9085">
                  <c:v>0.53043288999999993</c:v>
                </c:pt>
                <c:pt idx="9086">
                  <c:v>0.53049086999999984</c:v>
                </c:pt>
                <c:pt idx="9087">
                  <c:v>0.53054873999999996</c:v>
                </c:pt>
                <c:pt idx="9088">
                  <c:v>0.53060649999999998</c:v>
                </c:pt>
                <c:pt idx="9089">
                  <c:v>0.53066437</c:v>
                </c:pt>
                <c:pt idx="9090">
                  <c:v>0.53072235999999984</c:v>
                </c:pt>
                <c:pt idx="9091">
                  <c:v>0.53078046000000001</c:v>
                </c:pt>
                <c:pt idx="9092">
                  <c:v>0.53083820999999998</c:v>
                </c:pt>
                <c:pt idx="9093">
                  <c:v>0.53089573999999995</c:v>
                </c:pt>
                <c:pt idx="9094">
                  <c:v>0.53095360999999996</c:v>
                </c:pt>
                <c:pt idx="9095">
                  <c:v>0.53101147999999998</c:v>
                </c:pt>
                <c:pt idx="9096">
                  <c:v>0.53106935</c:v>
                </c:pt>
                <c:pt idx="9097">
                  <c:v>0.53112733000000001</c:v>
                </c:pt>
                <c:pt idx="9098">
                  <c:v>0.53118520000000002</c:v>
                </c:pt>
                <c:pt idx="9099">
                  <c:v>0.53124318999999987</c:v>
                </c:pt>
                <c:pt idx="9100">
                  <c:v>0.53130105999999999</c:v>
                </c:pt>
                <c:pt idx="9101">
                  <c:v>0.53135893000000001</c:v>
                </c:pt>
                <c:pt idx="9102">
                  <c:v>0.53141679999999991</c:v>
                </c:pt>
                <c:pt idx="9103">
                  <c:v>0.53147467000000004</c:v>
                </c:pt>
                <c:pt idx="9104">
                  <c:v>0.53153276999999977</c:v>
                </c:pt>
                <c:pt idx="9105">
                  <c:v>0.53159017999999991</c:v>
                </c:pt>
                <c:pt idx="9106">
                  <c:v>0.53164805000000015</c:v>
                </c:pt>
                <c:pt idx="9107">
                  <c:v>0.53170592000000005</c:v>
                </c:pt>
                <c:pt idx="9108">
                  <c:v>0.53176391000000001</c:v>
                </c:pt>
                <c:pt idx="9109">
                  <c:v>0.53182178000000002</c:v>
                </c:pt>
                <c:pt idx="9110">
                  <c:v>0.53187976000000003</c:v>
                </c:pt>
                <c:pt idx="9111">
                  <c:v>0.53193774999999988</c:v>
                </c:pt>
                <c:pt idx="9112">
                  <c:v>0.53199527000000013</c:v>
                </c:pt>
                <c:pt idx="9113">
                  <c:v>0.53205313999999992</c:v>
                </c:pt>
                <c:pt idx="9114">
                  <c:v>0.53211101000000005</c:v>
                </c:pt>
                <c:pt idx="9115">
                  <c:v>0.53216887999999996</c:v>
                </c:pt>
                <c:pt idx="9116">
                  <c:v>0.53222674999999986</c:v>
                </c:pt>
                <c:pt idx="9117">
                  <c:v>0.53228473999999992</c:v>
                </c:pt>
                <c:pt idx="9118">
                  <c:v>0.53234261000000005</c:v>
                </c:pt>
                <c:pt idx="9119">
                  <c:v>0.53240047999999984</c:v>
                </c:pt>
                <c:pt idx="9120">
                  <c:v>0.5324585799999999</c:v>
                </c:pt>
                <c:pt idx="9121">
                  <c:v>0.53251656999999974</c:v>
                </c:pt>
                <c:pt idx="9122">
                  <c:v>0.53257443999999998</c:v>
                </c:pt>
                <c:pt idx="9123">
                  <c:v>0.53263231</c:v>
                </c:pt>
                <c:pt idx="9124">
                  <c:v>0.53269018000000001</c:v>
                </c:pt>
                <c:pt idx="9125">
                  <c:v>0.53274759000000005</c:v>
                </c:pt>
                <c:pt idx="9126">
                  <c:v>0.53280545999999995</c:v>
                </c:pt>
                <c:pt idx="9127">
                  <c:v>0.53286332999999986</c:v>
                </c:pt>
                <c:pt idx="9128">
                  <c:v>0.53292119999999998</c:v>
                </c:pt>
                <c:pt idx="9129">
                  <c:v>0.53297918</c:v>
                </c:pt>
                <c:pt idx="9130">
                  <c:v>0.53303705000000001</c:v>
                </c:pt>
                <c:pt idx="9131">
                  <c:v>0.53309492999999997</c:v>
                </c:pt>
                <c:pt idx="9132">
                  <c:v>0.53315279999999987</c:v>
                </c:pt>
                <c:pt idx="9133">
                  <c:v>0.53321067</c:v>
                </c:pt>
                <c:pt idx="9134">
                  <c:v>0.5332685399999999</c:v>
                </c:pt>
                <c:pt idx="9135">
                  <c:v>0.53332641000000003</c:v>
                </c:pt>
                <c:pt idx="9136">
                  <c:v>0.53338405</c:v>
                </c:pt>
                <c:pt idx="9137">
                  <c:v>0.53344214999999973</c:v>
                </c:pt>
                <c:pt idx="9138">
                  <c:v>0.53349990000000003</c:v>
                </c:pt>
                <c:pt idx="9139">
                  <c:v>0.53355788999999987</c:v>
                </c:pt>
                <c:pt idx="9140">
                  <c:v>0.53361575999999999</c:v>
                </c:pt>
                <c:pt idx="9141">
                  <c:v>0.53367374000000001</c:v>
                </c:pt>
                <c:pt idx="9142">
                  <c:v>0.53373162000000007</c:v>
                </c:pt>
                <c:pt idx="9143">
                  <c:v>0.53378948999999998</c:v>
                </c:pt>
                <c:pt idx="9144">
                  <c:v>0.53384735999999999</c:v>
                </c:pt>
                <c:pt idx="9145">
                  <c:v>0.53390534000000001</c:v>
                </c:pt>
                <c:pt idx="9146">
                  <c:v>0.53396332999999985</c:v>
                </c:pt>
                <c:pt idx="9147">
                  <c:v>0.53402119999999997</c:v>
                </c:pt>
                <c:pt idx="9148">
                  <c:v>0.53407906999999999</c:v>
                </c:pt>
                <c:pt idx="9149">
                  <c:v>0.53413658999999991</c:v>
                </c:pt>
                <c:pt idx="9150">
                  <c:v>0.53419446000000004</c:v>
                </c:pt>
                <c:pt idx="9151">
                  <c:v>0.53425232999999994</c:v>
                </c:pt>
                <c:pt idx="9152">
                  <c:v>0.53431019999999985</c:v>
                </c:pt>
                <c:pt idx="9153">
                  <c:v>0.53436806999999986</c:v>
                </c:pt>
                <c:pt idx="9154">
                  <c:v>0.53442593999999999</c:v>
                </c:pt>
                <c:pt idx="9155">
                  <c:v>0.53448415999999987</c:v>
                </c:pt>
                <c:pt idx="9156">
                  <c:v>0.53454203</c:v>
                </c:pt>
                <c:pt idx="9157">
                  <c:v>0.53459931999999999</c:v>
                </c:pt>
                <c:pt idx="9158">
                  <c:v>0.53465719</c:v>
                </c:pt>
                <c:pt idx="9159">
                  <c:v>0.53471506000000002</c:v>
                </c:pt>
                <c:pt idx="9160">
                  <c:v>0.53477304999999997</c:v>
                </c:pt>
                <c:pt idx="9161">
                  <c:v>0.53483091999999999</c:v>
                </c:pt>
                <c:pt idx="9162">
                  <c:v>0.53488902000000005</c:v>
                </c:pt>
                <c:pt idx="9163">
                  <c:v>0.53494701000000011</c:v>
                </c:pt>
                <c:pt idx="9164">
                  <c:v>0.53500499000000001</c:v>
                </c:pt>
                <c:pt idx="9165">
                  <c:v>0.53506239999999994</c:v>
                </c:pt>
                <c:pt idx="9166">
                  <c:v>0.53512026999999984</c:v>
                </c:pt>
                <c:pt idx="9167">
                  <c:v>0.53517813999999997</c:v>
                </c:pt>
                <c:pt idx="9168">
                  <c:v>0.53523600999999987</c:v>
                </c:pt>
                <c:pt idx="9169">
                  <c:v>0.53529400000000005</c:v>
                </c:pt>
                <c:pt idx="9170">
                  <c:v>0.53535186999999984</c:v>
                </c:pt>
                <c:pt idx="9171">
                  <c:v>0.53540997000000001</c:v>
                </c:pt>
                <c:pt idx="9172">
                  <c:v>0.53546772999999992</c:v>
                </c:pt>
                <c:pt idx="9173">
                  <c:v>0.53552560000000005</c:v>
                </c:pt>
                <c:pt idx="9174">
                  <c:v>0.53558357999999973</c:v>
                </c:pt>
                <c:pt idx="9175">
                  <c:v>0.53564145000000007</c:v>
                </c:pt>
                <c:pt idx="9176">
                  <c:v>0.53569932000000009</c:v>
                </c:pt>
                <c:pt idx="9177">
                  <c:v>0.53575673000000001</c:v>
                </c:pt>
                <c:pt idx="9178">
                  <c:v>0.53581506000000001</c:v>
                </c:pt>
                <c:pt idx="9179">
                  <c:v>0.53587293000000003</c:v>
                </c:pt>
                <c:pt idx="9180">
                  <c:v>0.53593091999999998</c:v>
                </c:pt>
                <c:pt idx="9181">
                  <c:v>0.53598820999999996</c:v>
                </c:pt>
                <c:pt idx="9182">
                  <c:v>0.53604607999999998</c:v>
                </c:pt>
                <c:pt idx="9183">
                  <c:v>0.53610442000000003</c:v>
                </c:pt>
                <c:pt idx="9184">
                  <c:v>0.53616216999999977</c:v>
                </c:pt>
                <c:pt idx="9185">
                  <c:v>0.53622015999999983</c:v>
                </c:pt>
                <c:pt idx="9186">
                  <c:v>0.53627791000000002</c:v>
                </c:pt>
                <c:pt idx="9187">
                  <c:v>0.53633589999999998</c:v>
                </c:pt>
                <c:pt idx="9188">
                  <c:v>0.53639318999999985</c:v>
                </c:pt>
                <c:pt idx="9189">
                  <c:v>0.53645129000000003</c:v>
                </c:pt>
                <c:pt idx="9190">
                  <c:v>0.53650927999999998</c:v>
                </c:pt>
                <c:pt idx="9191">
                  <c:v>0.53656714999999977</c:v>
                </c:pt>
                <c:pt idx="9192">
                  <c:v>0.53662502000000012</c:v>
                </c:pt>
                <c:pt idx="9193">
                  <c:v>0.53668300000000002</c:v>
                </c:pt>
                <c:pt idx="9194">
                  <c:v>0.53674087000000015</c:v>
                </c:pt>
                <c:pt idx="9195">
                  <c:v>0.5367988600000001</c:v>
                </c:pt>
                <c:pt idx="9196">
                  <c:v>0.53685673</c:v>
                </c:pt>
                <c:pt idx="9197">
                  <c:v>0.53691425000000004</c:v>
                </c:pt>
                <c:pt idx="9198">
                  <c:v>0.53697211999999994</c:v>
                </c:pt>
                <c:pt idx="9199">
                  <c:v>0.53702998999999996</c:v>
                </c:pt>
                <c:pt idx="9200">
                  <c:v>0.53708787000000002</c:v>
                </c:pt>
                <c:pt idx="9201">
                  <c:v>0.53714574000000004</c:v>
                </c:pt>
                <c:pt idx="9202">
                  <c:v>0.53720361000000005</c:v>
                </c:pt>
                <c:pt idx="9203">
                  <c:v>0.53726147999999996</c:v>
                </c:pt>
                <c:pt idx="9204">
                  <c:v>0.53731945999999997</c:v>
                </c:pt>
                <c:pt idx="9205">
                  <c:v>0.53737745000000003</c:v>
                </c:pt>
                <c:pt idx="9206">
                  <c:v>0.53743496999999985</c:v>
                </c:pt>
                <c:pt idx="9207">
                  <c:v>0.53749283999999997</c:v>
                </c:pt>
                <c:pt idx="9208">
                  <c:v>0.53755059999999988</c:v>
                </c:pt>
                <c:pt idx="9209">
                  <c:v>0.53760870000000005</c:v>
                </c:pt>
                <c:pt idx="9210">
                  <c:v>0.53766656999999973</c:v>
                </c:pt>
                <c:pt idx="9211">
                  <c:v>0.53772444000000008</c:v>
                </c:pt>
                <c:pt idx="9212">
                  <c:v>0.53778265999999997</c:v>
                </c:pt>
                <c:pt idx="9213">
                  <c:v>0.53783994999999996</c:v>
                </c:pt>
                <c:pt idx="9214">
                  <c:v>0.53789792999999997</c:v>
                </c:pt>
                <c:pt idx="9215">
                  <c:v>0.53795579999999998</c:v>
                </c:pt>
                <c:pt idx="9216">
                  <c:v>0.53801355999999989</c:v>
                </c:pt>
                <c:pt idx="9217">
                  <c:v>0.53807154999999984</c:v>
                </c:pt>
                <c:pt idx="9218">
                  <c:v>0.53812942000000008</c:v>
                </c:pt>
                <c:pt idx="9219">
                  <c:v>0.53818728999999987</c:v>
                </c:pt>
                <c:pt idx="9220">
                  <c:v>0.53824539000000005</c:v>
                </c:pt>
                <c:pt idx="9221">
                  <c:v>0.5383031399999999</c:v>
                </c:pt>
                <c:pt idx="9222">
                  <c:v>0.53836101000000003</c:v>
                </c:pt>
                <c:pt idx="9223">
                  <c:v>0.53841899999999987</c:v>
                </c:pt>
                <c:pt idx="9224">
                  <c:v>0.53847687</c:v>
                </c:pt>
                <c:pt idx="9225">
                  <c:v>0.5385347399999999</c:v>
                </c:pt>
                <c:pt idx="9226">
                  <c:v>0.53859272999999985</c:v>
                </c:pt>
                <c:pt idx="9227">
                  <c:v>0.53865059999999998</c:v>
                </c:pt>
                <c:pt idx="9228">
                  <c:v>0.53870799999999996</c:v>
                </c:pt>
                <c:pt idx="9229">
                  <c:v>0.53876586999999998</c:v>
                </c:pt>
                <c:pt idx="9230">
                  <c:v>0.53882374</c:v>
                </c:pt>
                <c:pt idx="9231">
                  <c:v>0.53888172999999984</c:v>
                </c:pt>
                <c:pt idx="9232">
                  <c:v>0.53893959999999996</c:v>
                </c:pt>
                <c:pt idx="9233">
                  <c:v>0.53899746999999998</c:v>
                </c:pt>
                <c:pt idx="9234">
                  <c:v>0.53905533999999999</c:v>
                </c:pt>
                <c:pt idx="9235">
                  <c:v>0.53911332999999972</c:v>
                </c:pt>
                <c:pt idx="9236">
                  <c:v>0.53917119999999996</c:v>
                </c:pt>
                <c:pt idx="9237">
                  <c:v>0.53922906999999998</c:v>
                </c:pt>
                <c:pt idx="9238">
                  <c:v>0.53928704999999988</c:v>
                </c:pt>
                <c:pt idx="9239">
                  <c:v>0.53934492999999983</c:v>
                </c:pt>
                <c:pt idx="9240">
                  <c:v>0.53940290999999985</c:v>
                </c:pt>
                <c:pt idx="9241">
                  <c:v>0.53946077999999986</c:v>
                </c:pt>
                <c:pt idx="9242">
                  <c:v>0.53951864999999988</c:v>
                </c:pt>
                <c:pt idx="9243">
                  <c:v>0.53957651999999989</c:v>
                </c:pt>
                <c:pt idx="9244">
                  <c:v>0.53963439000000002</c:v>
                </c:pt>
                <c:pt idx="9245">
                  <c:v>0.53969226000000003</c:v>
                </c:pt>
                <c:pt idx="9246">
                  <c:v>0.53975013000000005</c:v>
                </c:pt>
                <c:pt idx="9247">
                  <c:v>0.53980799999999984</c:v>
                </c:pt>
                <c:pt idx="9248">
                  <c:v>0.53986540999999999</c:v>
                </c:pt>
                <c:pt idx="9249">
                  <c:v>0.53992328000000001</c:v>
                </c:pt>
                <c:pt idx="9250">
                  <c:v>0.53998115000000002</c:v>
                </c:pt>
                <c:pt idx="9251">
                  <c:v>0.54003913999999997</c:v>
                </c:pt>
                <c:pt idx="9252">
                  <c:v>0.54009700999999999</c:v>
                </c:pt>
                <c:pt idx="9253">
                  <c:v>0.54015488</c:v>
                </c:pt>
                <c:pt idx="9254">
                  <c:v>0.54021274999999991</c:v>
                </c:pt>
                <c:pt idx="9255">
                  <c:v>0.54027073999999997</c:v>
                </c:pt>
                <c:pt idx="9256">
                  <c:v>0.54032860999999999</c:v>
                </c:pt>
                <c:pt idx="9257">
                  <c:v>0.54038647999999989</c:v>
                </c:pt>
                <c:pt idx="9258">
                  <c:v>0.54044435000000002</c:v>
                </c:pt>
                <c:pt idx="9259">
                  <c:v>0.54050232999999992</c:v>
                </c:pt>
                <c:pt idx="9260">
                  <c:v>0.54056019999999994</c:v>
                </c:pt>
                <c:pt idx="9261">
                  <c:v>0.54061806999999984</c:v>
                </c:pt>
                <c:pt idx="9262">
                  <c:v>0.54067594000000008</c:v>
                </c:pt>
                <c:pt idx="9263">
                  <c:v>0.54073393000000003</c:v>
                </c:pt>
                <c:pt idx="9264">
                  <c:v>0.54079122000000013</c:v>
                </c:pt>
                <c:pt idx="9265">
                  <c:v>0.54084909000000014</c:v>
                </c:pt>
                <c:pt idx="9266">
                  <c:v>0.54090707999999998</c:v>
                </c:pt>
                <c:pt idx="9267">
                  <c:v>0.54096495</c:v>
                </c:pt>
                <c:pt idx="9268">
                  <c:v>0.54102282000000002</c:v>
                </c:pt>
                <c:pt idx="9269">
                  <c:v>0.54108080000000003</c:v>
                </c:pt>
                <c:pt idx="9270">
                  <c:v>0.54113878999999987</c:v>
                </c:pt>
                <c:pt idx="9271">
                  <c:v>0.54119677999999993</c:v>
                </c:pt>
                <c:pt idx="9272">
                  <c:v>0.54125464999999984</c:v>
                </c:pt>
                <c:pt idx="9273">
                  <c:v>0.54131251999999985</c:v>
                </c:pt>
                <c:pt idx="9274">
                  <c:v>0.54137038999999987</c:v>
                </c:pt>
                <c:pt idx="9275">
                  <c:v>0.54142825999999999</c:v>
                </c:pt>
                <c:pt idx="9276">
                  <c:v>0.5414861299999999</c:v>
                </c:pt>
                <c:pt idx="9277">
                  <c:v>0.54154400000000003</c:v>
                </c:pt>
                <c:pt idx="9278">
                  <c:v>0.54160187000000015</c:v>
                </c:pt>
                <c:pt idx="9279">
                  <c:v>0.54165973999999995</c:v>
                </c:pt>
                <c:pt idx="9280">
                  <c:v>0.54171737999999992</c:v>
                </c:pt>
                <c:pt idx="9281">
                  <c:v>0.54177525000000015</c:v>
                </c:pt>
                <c:pt idx="9282">
                  <c:v>0.54183311999999983</c:v>
                </c:pt>
                <c:pt idx="9283">
                  <c:v>0.54189111000000012</c:v>
                </c:pt>
                <c:pt idx="9284">
                  <c:v>0.54194909000000013</c:v>
                </c:pt>
                <c:pt idx="9285">
                  <c:v>0.54200695999999993</c:v>
                </c:pt>
                <c:pt idx="9286">
                  <c:v>0.54206483000000005</c:v>
                </c:pt>
                <c:pt idx="9287">
                  <c:v>0.54212269999999996</c:v>
                </c:pt>
                <c:pt idx="9288">
                  <c:v>0.54218023000000004</c:v>
                </c:pt>
                <c:pt idx="9289">
                  <c:v>0.54223809999999983</c:v>
                </c:pt>
                <c:pt idx="9290">
                  <c:v>0.54229607999999996</c:v>
                </c:pt>
                <c:pt idx="9291">
                  <c:v>0.54235394999999986</c:v>
                </c:pt>
                <c:pt idx="9292">
                  <c:v>0.54241181999999999</c:v>
                </c:pt>
                <c:pt idx="9293">
                  <c:v>0.54246969</c:v>
                </c:pt>
                <c:pt idx="9294">
                  <c:v>0.54252755999999991</c:v>
                </c:pt>
                <c:pt idx="9295">
                  <c:v>0.54258543000000004</c:v>
                </c:pt>
                <c:pt idx="9296">
                  <c:v>0.5426434200000001</c:v>
                </c:pt>
                <c:pt idx="9297">
                  <c:v>0.54270152000000005</c:v>
                </c:pt>
                <c:pt idx="9298">
                  <c:v>0.54275928000000007</c:v>
                </c:pt>
                <c:pt idx="9299">
                  <c:v>0.54281714999999986</c:v>
                </c:pt>
                <c:pt idx="9300">
                  <c:v>0.5428750200000001</c:v>
                </c:pt>
                <c:pt idx="9301">
                  <c:v>0.54293243000000002</c:v>
                </c:pt>
                <c:pt idx="9302">
                  <c:v>0.54299030000000004</c:v>
                </c:pt>
                <c:pt idx="9303">
                  <c:v>0.54304828000000005</c:v>
                </c:pt>
                <c:pt idx="9304">
                  <c:v>0.54310614999999973</c:v>
                </c:pt>
                <c:pt idx="9305">
                  <c:v>0.54316413999999991</c:v>
                </c:pt>
                <c:pt idx="9306">
                  <c:v>0.54322201000000003</c:v>
                </c:pt>
                <c:pt idx="9307">
                  <c:v>0.54327988000000005</c:v>
                </c:pt>
                <c:pt idx="9308">
                  <c:v>0.54333787</c:v>
                </c:pt>
                <c:pt idx="9309">
                  <c:v>0.54339574000000002</c:v>
                </c:pt>
                <c:pt idx="9310">
                  <c:v>0.54345361000000003</c:v>
                </c:pt>
                <c:pt idx="9311">
                  <c:v>0.54351147999999994</c:v>
                </c:pt>
                <c:pt idx="9312">
                  <c:v>0.54356934999999973</c:v>
                </c:pt>
                <c:pt idx="9313">
                  <c:v>0.54362722000000008</c:v>
                </c:pt>
                <c:pt idx="9314">
                  <c:v>0.54368508999999998</c:v>
                </c:pt>
                <c:pt idx="9315">
                  <c:v>0.54374307000000011</c:v>
                </c:pt>
                <c:pt idx="9316">
                  <c:v>0.54380059999999997</c:v>
                </c:pt>
                <c:pt idx="9317">
                  <c:v>0.54385846999999998</c:v>
                </c:pt>
                <c:pt idx="9318">
                  <c:v>0.54391633999999989</c:v>
                </c:pt>
                <c:pt idx="9319">
                  <c:v>0.54397432000000001</c:v>
                </c:pt>
                <c:pt idx="9320">
                  <c:v>0.54403218999999992</c:v>
                </c:pt>
                <c:pt idx="9321">
                  <c:v>0.54409006000000004</c:v>
                </c:pt>
                <c:pt idx="9322">
                  <c:v>0.54414792999999984</c:v>
                </c:pt>
                <c:pt idx="9323">
                  <c:v>0.54420579999999996</c:v>
                </c:pt>
                <c:pt idx="9324">
                  <c:v>0.54426390999999985</c:v>
                </c:pt>
                <c:pt idx="9325">
                  <c:v>0.54432177999999998</c:v>
                </c:pt>
                <c:pt idx="9326">
                  <c:v>0.54437917999999996</c:v>
                </c:pt>
                <c:pt idx="9327">
                  <c:v>0.54443704999999987</c:v>
                </c:pt>
                <c:pt idx="9328">
                  <c:v>0.54449493000000004</c:v>
                </c:pt>
                <c:pt idx="9329">
                  <c:v>0.54455279999999973</c:v>
                </c:pt>
                <c:pt idx="9330">
                  <c:v>0.54461066999999996</c:v>
                </c:pt>
                <c:pt idx="9331">
                  <c:v>0.54466853999999998</c:v>
                </c:pt>
                <c:pt idx="9332">
                  <c:v>0.54472664000000004</c:v>
                </c:pt>
                <c:pt idx="9333">
                  <c:v>0.54478462000000005</c:v>
                </c:pt>
                <c:pt idx="9334">
                  <c:v>0.54484248999999996</c:v>
                </c:pt>
                <c:pt idx="9335">
                  <c:v>0.54490037000000002</c:v>
                </c:pt>
                <c:pt idx="9336">
                  <c:v>0.54495824000000004</c:v>
                </c:pt>
                <c:pt idx="9337">
                  <c:v>0.54501610999999994</c:v>
                </c:pt>
                <c:pt idx="9338">
                  <c:v>0.54507408999999996</c:v>
                </c:pt>
                <c:pt idx="9339">
                  <c:v>0.54513137999999994</c:v>
                </c:pt>
                <c:pt idx="9340">
                  <c:v>0.54518949000000005</c:v>
                </c:pt>
                <c:pt idx="9341">
                  <c:v>0.54524735999999996</c:v>
                </c:pt>
                <c:pt idx="9342">
                  <c:v>0.54530522999999997</c:v>
                </c:pt>
                <c:pt idx="9343">
                  <c:v>0.54536320999999988</c:v>
                </c:pt>
                <c:pt idx="9344">
                  <c:v>0.54542108</c:v>
                </c:pt>
                <c:pt idx="9345">
                  <c:v>0.54547895000000002</c:v>
                </c:pt>
                <c:pt idx="9346">
                  <c:v>0.54553693999999986</c:v>
                </c:pt>
                <c:pt idx="9347">
                  <c:v>0.54559435000000001</c:v>
                </c:pt>
                <c:pt idx="9348">
                  <c:v>0.54571020000000003</c:v>
                </c:pt>
                <c:pt idx="9349">
                  <c:v>0.54576818999999988</c:v>
                </c:pt>
                <c:pt idx="9350">
                  <c:v>0.54582593999999995</c:v>
                </c:pt>
                <c:pt idx="9351">
                  <c:v>0.54588393000000002</c:v>
                </c:pt>
                <c:pt idx="9352">
                  <c:v>0.54594180000000014</c:v>
                </c:pt>
                <c:pt idx="9353">
                  <c:v>0.54599978999999998</c:v>
                </c:pt>
                <c:pt idx="9354">
                  <c:v>0.54605766</c:v>
                </c:pt>
                <c:pt idx="9355">
                  <c:v>0.54611553000000002</c:v>
                </c:pt>
                <c:pt idx="9356">
                  <c:v>0.54617340000000003</c:v>
                </c:pt>
                <c:pt idx="9357">
                  <c:v>0.54623091999999984</c:v>
                </c:pt>
                <c:pt idx="9358">
                  <c:v>0.54628878999999986</c:v>
                </c:pt>
                <c:pt idx="9359">
                  <c:v>0.54634677999999992</c:v>
                </c:pt>
                <c:pt idx="9360">
                  <c:v>0.54640465000000005</c:v>
                </c:pt>
                <c:pt idx="9361">
                  <c:v>0.54646262999999973</c:v>
                </c:pt>
                <c:pt idx="9362">
                  <c:v>0.54652049999999996</c:v>
                </c:pt>
                <c:pt idx="9363">
                  <c:v>0.54657836999999987</c:v>
                </c:pt>
                <c:pt idx="9364">
                  <c:v>0.54663624</c:v>
                </c:pt>
                <c:pt idx="9365">
                  <c:v>0.54669435000000011</c:v>
                </c:pt>
                <c:pt idx="9366">
                  <c:v>0.54675209999999996</c:v>
                </c:pt>
                <c:pt idx="9367">
                  <c:v>0.54680996999999998</c:v>
                </c:pt>
                <c:pt idx="9368">
                  <c:v>0.54686783999999999</c:v>
                </c:pt>
                <c:pt idx="9369">
                  <c:v>0.54692571000000012</c:v>
                </c:pt>
                <c:pt idx="9370">
                  <c:v>0.54698357999999991</c:v>
                </c:pt>
                <c:pt idx="9371">
                  <c:v>0.54704145000000015</c:v>
                </c:pt>
                <c:pt idx="9372">
                  <c:v>0.54709931999999994</c:v>
                </c:pt>
                <c:pt idx="9373">
                  <c:v>0.54715707999999996</c:v>
                </c:pt>
                <c:pt idx="9374">
                  <c:v>0.54721494999999987</c:v>
                </c:pt>
                <c:pt idx="9375">
                  <c:v>0.54727281999999999</c:v>
                </c:pt>
                <c:pt idx="9376">
                  <c:v>0.54733080000000001</c:v>
                </c:pt>
                <c:pt idx="9377">
                  <c:v>0.54738867999999996</c:v>
                </c:pt>
                <c:pt idx="9378">
                  <c:v>0.54744654999999987</c:v>
                </c:pt>
                <c:pt idx="9379">
                  <c:v>0.54750452999999988</c:v>
                </c:pt>
                <c:pt idx="9380">
                  <c:v>0.54756204999999991</c:v>
                </c:pt>
                <c:pt idx="9381">
                  <c:v>0.54761992999999998</c:v>
                </c:pt>
                <c:pt idx="9382">
                  <c:v>0.54767803000000015</c:v>
                </c:pt>
                <c:pt idx="9383">
                  <c:v>0.54779376999999996</c:v>
                </c:pt>
                <c:pt idx="9384">
                  <c:v>0.54785164000000008</c:v>
                </c:pt>
                <c:pt idx="9385">
                  <c:v>0.54790950999999999</c:v>
                </c:pt>
                <c:pt idx="9386">
                  <c:v>0.54796737999999989</c:v>
                </c:pt>
                <c:pt idx="9387">
                  <c:v>0.54802536999999996</c:v>
                </c:pt>
                <c:pt idx="9388">
                  <c:v>0.54808288999999988</c:v>
                </c:pt>
                <c:pt idx="9389">
                  <c:v>0.54814076</c:v>
                </c:pt>
                <c:pt idx="9390">
                  <c:v>0.54819863000000013</c:v>
                </c:pt>
                <c:pt idx="9391">
                  <c:v>0.54825649999999992</c:v>
                </c:pt>
                <c:pt idx="9392">
                  <c:v>0.54831436999999994</c:v>
                </c:pt>
                <c:pt idx="9393">
                  <c:v>0.54837223999999996</c:v>
                </c:pt>
                <c:pt idx="9394">
                  <c:v>0.54843010999999986</c:v>
                </c:pt>
                <c:pt idx="9395">
                  <c:v>0.54848809999999992</c:v>
                </c:pt>
                <c:pt idx="9396">
                  <c:v>0.54854597000000005</c:v>
                </c:pt>
                <c:pt idx="9397">
                  <c:v>0.54860394999999984</c:v>
                </c:pt>
                <c:pt idx="9398">
                  <c:v>0.54866194000000001</c:v>
                </c:pt>
                <c:pt idx="9399">
                  <c:v>0.54871981000000014</c:v>
                </c:pt>
                <c:pt idx="9400">
                  <c:v>0.54877768000000005</c:v>
                </c:pt>
                <c:pt idx="9401">
                  <c:v>0.54883554999999984</c:v>
                </c:pt>
                <c:pt idx="9402">
                  <c:v>0.54889342000000008</c:v>
                </c:pt>
                <c:pt idx="9403">
                  <c:v>0.54895070999999984</c:v>
                </c:pt>
                <c:pt idx="9404">
                  <c:v>0.54900857999999997</c:v>
                </c:pt>
                <c:pt idx="9405">
                  <c:v>0.54906644999999987</c:v>
                </c:pt>
                <c:pt idx="9406">
                  <c:v>0.54912432</c:v>
                </c:pt>
                <c:pt idx="9407">
                  <c:v>0.54918265999999993</c:v>
                </c:pt>
                <c:pt idx="9408">
                  <c:v>0.54924052999999984</c:v>
                </c:pt>
                <c:pt idx="9409">
                  <c:v>0.54929839999999996</c:v>
                </c:pt>
                <c:pt idx="9410">
                  <c:v>0.54935626999999987</c:v>
                </c:pt>
                <c:pt idx="9411">
                  <c:v>0.54941413999999988</c:v>
                </c:pt>
                <c:pt idx="9412">
                  <c:v>0.54947155000000003</c:v>
                </c:pt>
                <c:pt idx="9413">
                  <c:v>0.54952942000000005</c:v>
                </c:pt>
                <c:pt idx="9414">
                  <c:v>0.54958728999999973</c:v>
                </c:pt>
                <c:pt idx="9415">
                  <c:v>0.54964562000000006</c:v>
                </c:pt>
                <c:pt idx="9416">
                  <c:v>0.54970348999999996</c:v>
                </c:pt>
                <c:pt idx="9417">
                  <c:v>0.54976135999999998</c:v>
                </c:pt>
                <c:pt idx="9418">
                  <c:v>0.54981911999999999</c:v>
                </c:pt>
                <c:pt idx="9419">
                  <c:v>0.54987664000000003</c:v>
                </c:pt>
                <c:pt idx="9420">
                  <c:v>0.54993451000000004</c:v>
                </c:pt>
                <c:pt idx="9421">
                  <c:v>0.54999248999999983</c:v>
                </c:pt>
                <c:pt idx="9422">
                  <c:v>0.55005037000000001</c:v>
                </c:pt>
                <c:pt idx="9423">
                  <c:v>0.55010857999999996</c:v>
                </c:pt>
                <c:pt idx="9424">
                  <c:v>0.55016644999999986</c:v>
                </c:pt>
                <c:pt idx="9425">
                  <c:v>0.55022431999999999</c:v>
                </c:pt>
                <c:pt idx="9426">
                  <c:v>0.55028218999999989</c:v>
                </c:pt>
                <c:pt idx="9427">
                  <c:v>0.55033960000000004</c:v>
                </c:pt>
                <c:pt idx="9428">
                  <c:v>0.55039782000000004</c:v>
                </c:pt>
                <c:pt idx="9429">
                  <c:v>0.55045557000000001</c:v>
                </c:pt>
                <c:pt idx="9430">
                  <c:v>0.55051343999999991</c:v>
                </c:pt>
                <c:pt idx="9431">
                  <c:v>0.55057096999999988</c:v>
                </c:pt>
                <c:pt idx="9432">
                  <c:v>0.55062884000000012</c:v>
                </c:pt>
                <c:pt idx="9433">
                  <c:v>0.55068682000000002</c:v>
                </c:pt>
                <c:pt idx="9434">
                  <c:v>0.55074469000000015</c:v>
                </c:pt>
                <c:pt idx="9435">
                  <c:v>0.55080255999999994</c:v>
                </c:pt>
                <c:pt idx="9436">
                  <c:v>0.55086055</c:v>
                </c:pt>
                <c:pt idx="9437">
                  <c:v>0.55091853999999996</c:v>
                </c:pt>
                <c:pt idx="9438">
                  <c:v>0.55097640999999997</c:v>
                </c:pt>
                <c:pt idx="9439">
                  <c:v>0.55103427999999999</c:v>
                </c:pt>
                <c:pt idx="9440">
                  <c:v>0.55109202999999984</c:v>
                </c:pt>
                <c:pt idx="9441">
                  <c:v>0.55114990000000008</c:v>
                </c:pt>
                <c:pt idx="9442">
                  <c:v>0.55120776999999987</c:v>
                </c:pt>
                <c:pt idx="9443">
                  <c:v>0.55126575999999994</c:v>
                </c:pt>
                <c:pt idx="9444">
                  <c:v>0.55132362999999984</c:v>
                </c:pt>
                <c:pt idx="9445">
                  <c:v>0.55138149999999997</c:v>
                </c:pt>
                <c:pt idx="9446">
                  <c:v>0.55143936999999987</c:v>
                </c:pt>
                <c:pt idx="9447">
                  <c:v>0.55149735999999994</c:v>
                </c:pt>
                <c:pt idx="9448">
                  <c:v>0.55155522999999984</c:v>
                </c:pt>
                <c:pt idx="9449">
                  <c:v>0.55161274999999987</c:v>
                </c:pt>
                <c:pt idx="9450">
                  <c:v>0.55167074000000005</c:v>
                </c:pt>
                <c:pt idx="9451">
                  <c:v>0.55172884000000011</c:v>
                </c:pt>
                <c:pt idx="9452">
                  <c:v>0.55178671000000001</c:v>
                </c:pt>
                <c:pt idx="9453">
                  <c:v>0.55184446000000009</c:v>
                </c:pt>
                <c:pt idx="9454">
                  <c:v>0.55190233</c:v>
                </c:pt>
                <c:pt idx="9455">
                  <c:v>0.55196031999999984</c:v>
                </c:pt>
                <c:pt idx="9456">
                  <c:v>0.55201829999999996</c:v>
                </c:pt>
                <c:pt idx="9457">
                  <c:v>0.55207605999999998</c:v>
                </c:pt>
                <c:pt idx="9458">
                  <c:v>0.5521335799999999</c:v>
                </c:pt>
                <c:pt idx="9459">
                  <c:v>0.55219156999999996</c:v>
                </c:pt>
                <c:pt idx="9460">
                  <c:v>0.55224932000000004</c:v>
                </c:pt>
                <c:pt idx="9461">
                  <c:v>0.55230718999999973</c:v>
                </c:pt>
                <c:pt idx="9462">
                  <c:v>0.55236529999999984</c:v>
                </c:pt>
                <c:pt idx="9463">
                  <c:v>0.55242316999999985</c:v>
                </c:pt>
                <c:pt idx="9464">
                  <c:v>0.55248114999999987</c:v>
                </c:pt>
                <c:pt idx="9465">
                  <c:v>0.55253843999999996</c:v>
                </c:pt>
                <c:pt idx="9466">
                  <c:v>0.55259654999999985</c:v>
                </c:pt>
                <c:pt idx="9467">
                  <c:v>0.55265452999999998</c:v>
                </c:pt>
                <c:pt idx="9468">
                  <c:v>0.55271239999999988</c:v>
                </c:pt>
                <c:pt idx="9469">
                  <c:v>0.55277038999999983</c:v>
                </c:pt>
                <c:pt idx="9470">
                  <c:v>0.55282826000000007</c:v>
                </c:pt>
                <c:pt idx="9471">
                  <c:v>0.55288612999999986</c:v>
                </c:pt>
                <c:pt idx="9472">
                  <c:v>0.55294412000000004</c:v>
                </c:pt>
                <c:pt idx="9473">
                  <c:v>0.55300164000000007</c:v>
                </c:pt>
                <c:pt idx="9474">
                  <c:v>0.55305950999999998</c:v>
                </c:pt>
                <c:pt idx="9475">
                  <c:v>0.55311737999999988</c:v>
                </c:pt>
                <c:pt idx="9476">
                  <c:v>0.55317537000000017</c:v>
                </c:pt>
                <c:pt idx="9477">
                  <c:v>0.55323323999999996</c:v>
                </c:pt>
                <c:pt idx="9478">
                  <c:v>0.55329110999999997</c:v>
                </c:pt>
                <c:pt idx="9479">
                  <c:v>0.55334897999999999</c:v>
                </c:pt>
                <c:pt idx="9480">
                  <c:v>0.55340685000000001</c:v>
                </c:pt>
                <c:pt idx="9481">
                  <c:v>0.55346471999999991</c:v>
                </c:pt>
                <c:pt idx="9482">
                  <c:v>0.55352258999999993</c:v>
                </c:pt>
                <c:pt idx="9483">
                  <c:v>0.55358023000000001</c:v>
                </c:pt>
                <c:pt idx="9484">
                  <c:v>0.55363810000000002</c:v>
                </c:pt>
                <c:pt idx="9485">
                  <c:v>0.55369608000000003</c:v>
                </c:pt>
                <c:pt idx="9486">
                  <c:v>0.55375395000000005</c:v>
                </c:pt>
                <c:pt idx="9487">
                  <c:v>0.55381181999999995</c:v>
                </c:pt>
                <c:pt idx="9488">
                  <c:v>0.55386968999999997</c:v>
                </c:pt>
                <c:pt idx="9489">
                  <c:v>0.55392768000000003</c:v>
                </c:pt>
                <c:pt idx="9490">
                  <c:v>0.55398555000000005</c:v>
                </c:pt>
                <c:pt idx="9491">
                  <c:v>0.55404341999999995</c:v>
                </c:pt>
                <c:pt idx="9492">
                  <c:v>0.55410141000000013</c:v>
                </c:pt>
                <c:pt idx="9493">
                  <c:v>0.55415928000000003</c:v>
                </c:pt>
                <c:pt idx="9494">
                  <c:v>0.55421725999999993</c:v>
                </c:pt>
                <c:pt idx="9495">
                  <c:v>0.55427501999999995</c:v>
                </c:pt>
                <c:pt idx="9496">
                  <c:v>0.55433299999999985</c:v>
                </c:pt>
                <c:pt idx="9497">
                  <c:v>0.55439099000000003</c:v>
                </c:pt>
                <c:pt idx="9498">
                  <c:v>0.55444817000000002</c:v>
                </c:pt>
                <c:pt idx="9499">
                  <c:v>0.55450603999999992</c:v>
                </c:pt>
                <c:pt idx="9500">
                  <c:v>0.55456413999999987</c:v>
                </c:pt>
                <c:pt idx="9501">
                  <c:v>0.55462201000000011</c:v>
                </c:pt>
                <c:pt idx="9502">
                  <c:v>0.55467988000000013</c:v>
                </c:pt>
                <c:pt idx="9503">
                  <c:v>0.55473797999999996</c:v>
                </c:pt>
                <c:pt idx="9504">
                  <c:v>0.55479585000000009</c:v>
                </c:pt>
                <c:pt idx="9505">
                  <c:v>0.55485371999999999</c:v>
                </c:pt>
                <c:pt idx="9506">
                  <c:v>0.55491159000000001</c:v>
                </c:pt>
                <c:pt idx="9507">
                  <c:v>0.55496957999999996</c:v>
                </c:pt>
                <c:pt idx="9508">
                  <c:v>0.55502686999999984</c:v>
                </c:pt>
                <c:pt idx="9509">
                  <c:v>0.55508486000000001</c:v>
                </c:pt>
                <c:pt idx="9510">
                  <c:v>0.55514284000000003</c:v>
                </c:pt>
                <c:pt idx="9511">
                  <c:v>0.55520071000000004</c:v>
                </c:pt>
                <c:pt idx="9512">
                  <c:v>0.55525857999999984</c:v>
                </c:pt>
                <c:pt idx="9513">
                  <c:v>0.55531644999999985</c:v>
                </c:pt>
                <c:pt idx="9514">
                  <c:v>0.55537444000000002</c:v>
                </c:pt>
                <c:pt idx="9515">
                  <c:v>0.55543242999999987</c:v>
                </c:pt>
                <c:pt idx="9516">
                  <c:v>0.55549029999999999</c:v>
                </c:pt>
                <c:pt idx="9517">
                  <c:v>0.55554817000000001</c:v>
                </c:pt>
                <c:pt idx="9518">
                  <c:v>0.55560604000000002</c:v>
                </c:pt>
                <c:pt idx="9519">
                  <c:v>0.55566391000000004</c:v>
                </c:pt>
                <c:pt idx="9520">
                  <c:v>0.55572178000000005</c:v>
                </c:pt>
                <c:pt idx="9521">
                  <c:v>0.55577976000000007</c:v>
                </c:pt>
                <c:pt idx="9522">
                  <c:v>0.55583762999999997</c:v>
                </c:pt>
                <c:pt idx="9523">
                  <c:v>0.55589493000000012</c:v>
                </c:pt>
                <c:pt idx="9524">
                  <c:v>0.55595280000000002</c:v>
                </c:pt>
                <c:pt idx="9525">
                  <c:v>0.55601067000000004</c:v>
                </c:pt>
                <c:pt idx="9526">
                  <c:v>0.55606865000000005</c:v>
                </c:pt>
                <c:pt idx="9527">
                  <c:v>0.55612651999999996</c:v>
                </c:pt>
                <c:pt idx="9528">
                  <c:v>0.55618438999999986</c:v>
                </c:pt>
                <c:pt idx="9529">
                  <c:v>0.55624225999999999</c:v>
                </c:pt>
                <c:pt idx="9530">
                  <c:v>0.55630013</c:v>
                </c:pt>
                <c:pt idx="9531">
                  <c:v>0.55635800000000002</c:v>
                </c:pt>
                <c:pt idx="9532">
                  <c:v>0.55641587000000003</c:v>
                </c:pt>
                <c:pt idx="9533">
                  <c:v>0.55647373999999994</c:v>
                </c:pt>
                <c:pt idx="9534">
                  <c:v>0.55653185000000005</c:v>
                </c:pt>
                <c:pt idx="9535">
                  <c:v>0.55658971999999984</c:v>
                </c:pt>
                <c:pt idx="9536">
                  <c:v>0.55664758999999997</c:v>
                </c:pt>
                <c:pt idx="9537">
                  <c:v>0.55670556999999998</c:v>
                </c:pt>
                <c:pt idx="9538">
                  <c:v>0.55676333</c:v>
                </c:pt>
                <c:pt idx="9539">
                  <c:v>0.55682085000000014</c:v>
                </c:pt>
                <c:pt idx="9540">
                  <c:v>0.5568788400000001</c:v>
                </c:pt>
                <c:pt idx="9541">
                  <c:v>0.55693705000000004</c:v>
                </c:pt>
                <c:pt idx="9542">
                  <c:v>0.55699480999999995</c:v>
                </c:pt>
                <c:pt idx="9543">
                  <c:v>0.55705255999999992</c:v>
                </c:pt>
                <c:pt idx="9544">
                  <c:v>0.55711054999999987</c:v>
                </c:pt>
                <c:pt idx="9545">
                  <c:v>0.55716842</c:v>
                </c:pt>
                <c:pt idx="9546">
                  <c:v>0.55722640999999984</c:v>
                </c:pt>
                <c:pt idx="9547">
                  <c:v>0.55728415999999992</c:v>
                </c:pt>
                <c:pt idx="9548">
                  <c:v>0.55734214999999987</c:v>
                </c:pt>
                <c:pt idx="9549">
                  <c:v>0.55740002</c:v>
                </c:pt>
                <c:pt idx="9550">
                  <c:v>0.55745789000000001</c:v>
                </c:pt>
                <c:pt idx="9551">
                  <c:v>0.55751529999999994</c:v>
                </c:pt>
                <c:pt idx="9552">
                  <c:v>0.55757316999999973</c:v>
                </c:pt>
                <c:pt idx="9553">
                  <c:v>0.55763104000000008</c:v>
                </c:pt>
                <c:pt idx="9554">
                  <c:v>0.55768914000000003</c:v>
                </c:pt>
                <c:pt idx="9555">
                  <c:v>0.55774701000000015</c:v>
                </c:pt>
                <c:pt idx="9556">
                  <c:v>0.55780487999999995</c:v>
                </c:pt>
                <c:pt idx="9557">
                  <c:v>0.55786274999999985</c:v>
                </c:pt>
                <c:pt idx="9558">
                  <c:v>0.55792062000000009</c:v>
                </c:pt>
                <c:pt idx="9559">
                  <c:v>0.55797848999999999</c:v>
                </c:pt>
                <c:pt idx="9560">
                  <c:v>0.55803647999999983</c:v>
                </c:pt>
                <c:pt idx="9561">
                  <c:v>0.55809434999999996</c:v>
                </c:pt>
                <c:pt idx="9562">
                  <c:v>0.55815232999999986</c:v>
                </c:pt>
                <c:pt idx="9563">
                  <c:v>0.55821019999999988</c:v>
                </c:pt>
                <c:pt idx="9564">
                  <c:v>0.55826761000000003</c:v>
                </c:pt>
                <c:pt idx="9565">
                  <c:v>0.55832548000000004</c:v>
                </c:pt>
                <c:pt idx="9566">
                  <c:v>0.55838334999999972</c:v>
                </c:pt>
                <c:pt idx="9567">
                  <c:v>0.55844134000000001</c:v>
                </c:pt>
                <c:pt idx="9568">
                  <c:v>0.55849921000000013</c:v>
                </c:pt>
                <c:pt idx="9569">
                  <c:v>0.55855707999999993</c:v>
                </c:pt>
                <c:pt idx="9570">
                  <c:v>0.55861495000000005</c:v>
                </c:pt>
                <c:pt idx="9571">
                  <c:v>0.55867305000000012</c:v>
                </c:pt>
                <c:pt idx="9572">
                  <c:v>0.55873104000000007</c:v>
                </c:pt>
                <c:pt idx="9573">
                  <c:v>0.55878833000000017</c:v>
                </c:pt>
                <c:pt idx="9574">
                  <c:v>0.55884619999999996</c:v>
                </c:pt>
                <c:pt idx="9575">
                  <c:v>0.55890406999999998</c:v>
                </c:pt>
                <c:pt idx="9576">
                  <c:v>0.55896204999999988</c:v>
                </c:pt>
                <c:pt idx="9577">
                  <c:v>0.55901993000000005</c:v>
                </c:pt>
                <c:pt idx="9578">
                  <c:v>0.55907779999999996</c:v>
                </c:pt>
                <c:pt idx="9579">
                  <c:v>0.55913577999999997</c:v>
                </c:pt>
                <c:pt idx="9580">
                  <c:v>0.55919364999999999</c:v>
                </c:pt>
                <c:pt idx="9581">
                  <c:v>0.55925152</c:v>
                </c:pt>
                <c:pt idx="9582">
                  <c:v>0.55930950999999984</c:v>
                </c:pt>
                <c:pt idx="9583">
                  <c:v>0.55936748999999986</c:v>
                </c:pt>
                <c:pt idx="9584">
                  <c:v>0.55942537000000003</c:v>
                </c:pt>
                <c:pt idx="9585">
                  <c:v>0.55948323999999994</c:v>
                </c:pt>
                <c:pt idx="9586">
                  <c:v>0.55954121999999995</c:v>
                </c:pt>
                <c:pt idx="9587">
                  <c:v>0.55959886000000003</c:v>
                </c:pt>
                <c:pt idx="9588">
                  <c:v>0.55965673000000005</c:v>
                </c:pt>
                <c:pt idx="9589">
                  <c:v>0.55971472</c:v>
                </c:pt>
                <c:pt idx="9590">
                  <c:v>0.55977259000000001</c:v>
                </c:pt>
                <c:pt idx="9591">
                  <c:v>0.55983011000000005</c:v>
                </c:pt>
                <c:pt idx="9592">
                  <c:v>0.5598881</c:v>
                </c:pt>
                <c:pt idx="9593">
                  <c:v>0.55994585000000008</c:v>
                </c:pt>
                <c:pt idx="9594">
                  <c:v>0.56000371999999998</c:v>
                </c:pt>
                <c:pt idx="9595">
                  <c:v>0.56006159</c:v>
                </c:pt>
                <c:pt idx="9596">
                  <c:v>0.56011957999999984</c:v>
                </c:pt>
                <c:pt idx="9597">
                  <c:v>0.56017744999999997</c:v>
                </c:pt>
                <c:pt idx="9598">
                  <c:v>0.56023531999999998</c:v>
                </c:pt>
                <c:pt idx="9599">
                  <c:v>0.56029319</c:v>
                </c:pt>
                <c:pt idx="9600">
                  <c:v>0.56035106000000001</c:v>
                </c:pt>
                <c:pt idx="9601">
                  <c:v>0.56040904999999996</c:v>
                </c:pt>
                <c:pt idx="9602">
                  <c:v>0.56046691999999987</c:v>
                </c:pt>
                <c:pt idx="9603">
                  <c:v>0.56052478999999988</c:v>
                </c:pt>
                <c:pt idx="9604">
                  <c:v>0.5605826599999999</c:v>
                </c:pt>
                <c:pt idx="9605">
                  <c:v>0.56064064000000013</c:v>
                </c:pt>
                <c:pt idx="9606">
                  <c:v>0.56069851000000015</c:v>
                </c:pt>
                <c:pt idx="9607">
                  <c:v>0.56075637999999994</c:v>
                </c:pt>
                <c:pt idx="9608">
                  <c:v>0.56081424999999996</c:v>
                </c:pt>
                <c:pt idx="9609">
                  <c:v>0.56087211999999997</c:v>
                </c:pt>
                <c:pt idx="9610">
                  <c:v>0.56092998999999999</c:v>
                </c:pt>
                <c:pt idx="9611">
                  <c:v>0.56098787000000017</c:v>
                </c:pt>
                <c:pt idx="9612">
                  <c:v>0.56104574000000007</c:v>
                </c:pt>
                <c:pt idx="9613">
                  <c:v>0.56110360999999997</c:v>
                </c:pt>
                <c:pt idx="9614">
                  <c:v>0.56116113000000001</c:v>
                </c:pt>
                <c:pt idx="9615">
                  <c:v>0.56121887999999998</c:v>
                </c:pt>
                <c:pt idx="9616">
                  <c:v>0.56127674999999988</c:v>
                </c:pt>
                <c:pt idx="9617">
                  <c:v>0.56133473999999994</c:v>
                </c:pt>
                <c:pt idx="9618">
                  <c:v>0.56139260999999996</c:v>
                </c:pt>
                <c:pt idx="9619">
                  <c:v>0.56145047999999997</c:v>
                </c:pt>
                <c:pt idx="9620">
                  <c:v>0.56150834999999988</c:v>
                </c:pt>
                <c:pt idx="9621">
                  <c:v>0.56156644999999994</c:v>
                </c:pt>
                <c:pt idx="9622">
                  <c:v>0.56162386000000009</c:v>
                </c:pt>
                <c:pt idx="9623">
                  <c:v>0.56173972000000005</c:v>
                </c:pt>
                <c:pt idx="9624">
                  <c:v>0.56179758999999996</c:v>
                </c:pt>
                <c:pt idx="9625">
                  <c:v>0.56185546000000008</c:v>
                </c:pt>
                <c:pt idx="9626">
                  <c:v>0.56191332999999988</c:v>
                </c:pt>
                <c:pt idx="9627">
                  <c:v>0.56197120000000012</c:v>
                </c:pt>
                <c:pt idx="9628">
                  <c:v>0.56202918000000002</c:v>
                </c:pt>
                <c:pt idx="9629">
                  <c:v>0.56208716999999986</c:v>
                </c:pt>
                <c:pt idx="9630">
                  <c:v>0.5621450400000001</c:v>
                </c:pt>
                <c:pt idx="9631">
                  <c:v>0.56220291</c:v>
                </c:pt>
                <c:pt idx="9632">
                  <c:v>0.56226089999999984</c:v>
                </c:pt>
                <c:pt idx="9633">
                  <c:v>0.56231876999999986</c:v>
                </c:pt>
                <c:pt idx="9634">
                  <c:v>0.56237663999999998</c:v>
                </c:pt>
                <c:pt idx="9635">
                  <c:v>0.56243451</c:v>
                </c:pt>
                <c:pt idx="9636">
                  <c:v>0.5624923799999999</c:v>
                </c:pt>
                <c:pt idx="9637">
                  <c:v>0.56255036999999986</c:v>
                </c:pt>
                <c:pt idx="9638">
                  <c:v>0.56260765999999995</c:v>
                </c:pt>
                <c:pt idx="9639">
                  <c:v>0.56266564000000008</c:v>
                </c:pt>
                <c:pt idx="9640">
                  <c:v>0.56272363000000014</c:v>
                </c:pt>
                <c:pt idx="9641">
                  <c:v>0.56278150000000005</c:v>
                </c:pt>
                <c:pt idx="9642">
                  <c:v>0.56283936999999984</c:v>
                </c:pt>
                <c:pt idx="9643">
                  <c:v>0.56289724000000008</c:v>
                </c:pt>
                <c:pt idx="9644">
                  <c:v>0.56295510999999998</c:v>
                </c:pt>
                <c:pt idx="9645">
                  <c:v>0.56301297999999989</c:v>
                </c:pt>
                <c:pt idx="9646">
                  <c:v>0.56307096999999984</c:v>
                </c:pt>
                <c:pt idx="9647">
                  <c:v>0.56312884000000007</c:v>
                </c:pt>
                <c:pt idx="9648">
                  <c:v>0.56318670999999987</c:v>
                </c:pt>
                <c:pt idx="9649">
                  <c:v>0.56324457999999999</c:v>
                </c:pt>
                <c:pt idx="9650">
                  <c:v>0.56330245000000001</c:v>
                </c:pt>
                <c:pt idx="9651">
                  <c:v>0.56336031999999991</c:v>
                </c:pt>
                <c:pt idx="9652">
                  <c:v>0.56341829999999993</c:v>
                </c:pt>
                <c:pt idx="9653">
                  <c:v>0.56347617999999988</c:v>
                </c:pt>
                <c:pt idx="9654">
                  <c:v>0.56353405000000001</c:v>
                </c:pt>
                <c:pt idx="9655">
                  <c:v>0.56359192000000002</c:v>
                </c:pt>
                <c:pt idx="9656">
                  <c:v>0.56364990000000015</c:v>
                </c:pt>
                <c:pt idx="9657">
                  <c:v>0.56370777000000005</c:v>
                </c:pt>
                <c:pt idx="9658">
                  <c:v>0.56376517999999998</c:v>
                </c:pt>
                <c:pt idx="9659">
                  <c:v>0.56382317000000004</c:v>
                </c:pt>
                <c:pt idx="9660">
                  <c:v>0.56388115000000005</c:v>
                </c:pt>
                <c:pt idx="9661">
                  <c:v>0.56393902000000007</c:v>
                </c:pt>
                <c:pt idx="9662">
                  <c:v>0.56399655000000004</c:v>
                </c:pt>
                <c:pt idx="9663">
                  <c:v>0.56405464999999999</c:v>
                </c:pt>
                <c:pt idx="9664">
                  <c:v>0.5641125199999999</c:v>
                </c:pt>
                <c:pt idx="9665">
                  <c:v>0.56417039000000002</c:v>
                </c:pt>
                <c:pt idx="9666">
                  <c:v>0.56422826000000004</c:v>
                </c:pt>
                <c:pt idx="9667">
                  <c:v>0.56428612999999994</c:v>
                </c:pt>
                <c:pt idx="9668">
                  <c:v>0.56434399999999996</c:v>
                </c:pt>
                <c:pt idx="9669">
                  <c:v>0.56440186999999997</c:v>
                </c:pt>
                <c:pt idx="9670">
                  <c:v>0.56445997000000003</c:v>
                </c:pt>
                <c:pt idx="9671">
                  <c:v>0.56451783999999994</c:v>
                </c:pt>
                <c:pt idx="9672">
                  <c:v>0.56457570999999984</c:v>
                </c:pt>
                <c:pt idx="9673">
                  <c:v>0.56463357999999997</c:v>
                </c:pt>
                <c:pt idx="9674">
                  <c:v>0.56469145000000009</c:v>
                </c:pt>
                <c:pt idx="9675">
                  <c:v>0.56474932000000011</c:v>
                </c:pt>
                <c:pt idx="9676">
                  <c:v>0.56480673000000003</c:v>
                </c:pt>
                <c:pt idx="9677">
                  <c:v>0.56486460000000005</c:v>
                </c:pt>
                <c:pt idx="9678">
                  <c:v>0.56492246999999984</c:v>
                </c:pt>
                <c:pt idx="9679">
                  <c:v>0.56498033999999997</c:v>
                </c:pt>
                <c:pt idx="9680">
                  <c:v>0.56503833000000003</c:v>
                </c:pt>
                <c:pt idx="9681">
                  <c:v>0.56509631000000005</c:v>
                </c:pt>
                <c:pt idx="9682">
                  <c:v>0.56515488000000003</c:v>
                </c:pt>
                <c:pt idx="9683">
                  <c:v>0.56521228999999973</c:v>
                </c:pt>
                <c:pt idx="9684">
                  <c:v>0.56526969000000005</c:v>
                </c:pt>
                <c:pt idx="9685">
                  <c:v>0.56532755999999984</c:v>
                </c:pt>
                <c:pt idx="9686">
                  <c:v>0.56538542999999997</c:v>
                </c:pt>
                <c:pt idx="9687">
                  <c:v>0.56544329999999998</c:v>
                </c:pt>
                <c:pt idx="9688">
                  <c:v>0.56550117999999994</c:v>
                </c:pt>
                <c:pt idx="9689">
                  <c:v>0.56555904999999984</c:v>
                </c:pt>
                <c:pt idx="9690">
                  <c:v>0.56561702999999997</c:v>
                </c:pt>
                <c:pt idx="9691">
                  <c:v>0.56567490000000009</c:v>
                </c:pt>
                <c:pt idx="9692">
                  <c:v>0.56573277</c:v>
                </c:pt>
                <c:pt idx="9693">
                  <c:v>0.56579064000000012</c:v>
                </c:pt>
                <c:pt idx="9694">
                  <c:v>0.56584851000000014</c:v>
                </c:pt>
                <c:pt idx="9695">
                  <c:v>0.56590649999999998</c:v>
                </c:pt>
                <c:pt idx="9696">
                  <c:v>0.56596436999999988</c:v>
                </c:pt>
                <c:pt idx="9697">
                  <c:v>0.56602224000000001</c:v>
                </c:pt>
                <c:pt idx="9698">
                  <c:v>0.56608022999999996</c:v>
                </c:pt>
                <c:pt idx="9699">
                  <c:v>0.56613809999999998</c:v>
                </c:pt>
                <c:pt idx="9700">
                  <c:v>0.56619596999999999</c:v>
                </c:pt>
                <c:pt idx="9701">
                  <c:v>0.56625395000000001</c:v>
                </c:pt>
                <c:pt idx="9702">
                  <c:v>0.56631171000000002</c:v>
                </c:pt>
                <c:pt idx="9703">
                  <c:v>0.56636911999999984</c:v>
                </c:pt>
                <c:pt idx="9704">
                  <c:v>0.56642698999999985</c:v>
                </c:pt>
                <c:pt idx="9705">
                  <c:v>0.56648509000000002</c:v>
                </c:pt>
                <c:pt idx="9706">
                  <c:v>0.56654283999999999</c:v>
                </c:pt>
                <c:pt idx="9707">
                  <c:v>0.56660083000000028</c:v>
                </c:pt>
                <c:pt idx="9708">
                  <c:v>0.56665870000000007</c:v>
                </c:pt>
                <c:pt idx="9709">
                  <c:v>0.56671656999999986</c:v>
                </c:pt>
                <c:pt idx="9710">
                  <c:v>0.56677454999999999</c:v>
                </c:pt>
                <c:pt idx="9711">
                  <c:v>0.56683231000000001</c:v>
                </c:pt>
                <c:pt idx="9712">
                  <c:v>0.56689030000000007</c:v>
                </c:pt>
                <c:pt idx="9713">
                  <c:v>0.56694792999999999</c:v>
                </c:pt>
                <c:pt idx="9714">
                  <c:v>0.56700580000000012</c:v>
                </c:pt>
                <c:pt idx="9715">
                  <c:v>0.56706367999999996</c:v>
                </c:pt>
                <c:pt idx="9716">
                  <c:v>0.56717952999999999</c:v>
                </c:pt>
                <c:pt idx="9717">
                  <c:v>0.5672374</c:v>
                </c:pt>
                <c:pt idx="9718">
                  <c:v>0.56729527000000013</c:v>
                </c:pt>
                <c:pt idx="9719">
                  <c:v>0.56735303000000004</c:v>
                </c:pt>
                <c:pt idx="9720">
                  <c:v>0.56741123999999998</c:v>
                </c:pt>
                <c:pt idx="9721">
                  <c:v>0.56746876999999984</c:v>
                </c:pt>
                <c:pt idx="9722">
                  <c:v>0.56752651999999992</c:v>
                </c:pt>
                <c:pt idx="9723">
                  <c:v>0.56758450999999988</c:v>
                </c:pt>
                <c:pt idx="9724">
                  <c:v>0.56764249000000011</c:v>
                </c:pt>
                <c:pt idx="9725">
                  <c:v>0.56770036999999984</c:v>
                </c:pt>
                <c:pt idx="9726">
                  <c:v>0.56775799999999998</c:v>
                </c:pt>
                <c:pt idx="9727">
                  <c:v>0.56781587000000011</c:v>
                </c:pt>
                <c:pt idx="9728">
                  <c:v>0.56787374000000002</c:v>
                </c:pt>
                <c:pt idx="9729">
                  <c:v>0.56793162000000008</c:v>
                </c:pt>
                <c:pt idx="9730">
                  <c:v>0.56798948999999999</c:v>
                </c:pt>
                <c:pt idx="9731">
                  <c:v>0.56804736</c:v>
                </c:pt>
                <c:pt idx="9732">
                  <c:v>0.56810523000000013</c:v>
                </c:pt>
                <c:pt idx="9733">
                  <c:v>0.56816321000000003</c:v>
                </c:pt>
                <c:pt idx="9734">
                  <c:v>0.56822108000000005</c:v>
                </c:pt>
                <c:pt idx="9735">
                  <c:v>0.56827907000000011</c:v>
                </c:pt>
                <c:pt idx="9736">
                  <c:v>0.56833705000000001</c:v>
                </c:pt>
                <c:pt idx="9737">
                  <c:v>0.56839492999999996</c:v>
                </c:pt>
                <c:pt idx="9738">
                  <c:v>0.56845267999999993</c:v>
                </c:pt>
                <c:pt idx="9739">
                  <c:v>0.56851067</c:v>
                </c:pt>
                <c:pt idx="9740">
                  <c:v>0.5685685399999999</c:v>
                </c:pt>
                <c:pt idx="9741">
                  <c:v>0.56862641000000014</c:v>
                </c:pt>
                <c:pt idx="9742">
                  <c:v>0.56868439000000004</c:v>
                </c:pt>
                <c:pt idx="9743">
                  <c:v>0.56874180000000008</c:v>
                </c:pt>
                <c:pt idx="9744">
                  <c:v>0.56879967000000009</c:v>
                </c:pt>
                <c:pt idx="9745">
                  <c:v>0.56885753999999999</c:v>
                </c:pt>
                <c:pt idx="9746">
                  <c:v>0.56891541000000012</c:v>
                </c:pt>
                <c:pt idx="9747">
                  <c:v>0.56897339999999996</c:v>
                </c:pt>
                <c:pt idx="9748">
                  <c:v>0.56903126999999998</c:v>
                </c:pt>
                <c:pt idx="9749">
                  <c:v>0.56908913999999999</c:v>
                </c:pt>
                <c:pt idx="9750">
                  <c:v>0.56914701000000012</c:v>
                </c:pt>
                <c:pt idx="9751">
                  <c:v>0.56920523000000012</c:v>
                </c:pt>
                <c:pt idx="9752">
                  <c:v>0.56926297999999986</c:v>
                </c:pt>
                <c:pt idx="9753">
                  <c:v>0.56932084999999999</c:v>
                </c:pt>
                <c:pt idx="9754">
                  <c:v>0.56937884000000005</c:v>
                </c:pt>
                <c:pt idx="9755">
                  <c:v>0.56943670999999985</c:v>
                </c:pt>
                <c:pt idx="9756">
                  <c:v>0.56949457999999997</c:v>
                </c:pt>
                <c:pt idx="9757">
                  <c:v>0.56955244999999988</c:v>
                </c:pt>
                <c:pt idx="9758">
                  <c:v>0.56961032</c:v>
                </c:pt>
                <c:pt idx="9759">
                  <c:v>0.56966819000000002</c:v>
                </c:pt>
                <c:pt idx="9760">
                  <c:v>0.56972548000000012</c:v>
                </c:pt>
                <c:pt idx="9761">
                  <c:v>0.5697837</c:v>
                </c:pt>
                <c:pt idx="9762">
                  <c:v>0.56984157000000013</c:v>
                </c:pt>
                <c:pt idx="9763">
                  <c:v>0.56989944000000015</c:v>
                </c:pt>
                <c:pt idx="9764">
                  <c:v>0.56995731000000005</c:v>
                </c:pt>
                <c:pt idx="9765">
                  <c:v>0.57001517999999984</c:v>
                </c:pt>
                <c:pt idx="9766">
                  <c:v>0.57007304999999997</c:v>
                </c:pt>
                <c:pt idx="9767">
                  <c:v>0.57013091999999999</c:v>
                </c:pt>
                <c:pt idx="9768">
                  <c:v>0.57018902000000005</c:v>
                </c:pt>
                <c:pt idx="9769">
                  <c:v>0.57024688999999984</c:v>
                </c:pt>
                <c:pt idx="9770">
                  <c:v>0.57030429999999999</c:v>
                </c:pt>
                <c:pt idx="9771">
                  <c:v>0.57036216999999989</c:v>
                </c:pt>
                <c:pt idx="9772">
                  <c:v>0.57042004000000002</c:v>
                </c:pt>
                <c:pt idx="9773">
                  <c:v>0.57047791000000003</c:v>
                </c:pt>
                <c:pt idx="9774">
                  <c:v>0.57053577999999994</c:v>
                </c:pt>
                <c:pt idx="9775">
                  <c:v>0.57059364999999984</c:v>
                </c:pt>
                <c:pt idx="9776">
                  <c:v>0.57065152000000008</c:v>
                </c:pt>
                <c:pt idx="9777">
                  <c:v>0.57070938999999998</c:v>
                </c:pt>
                <c:pt idx="9778">
                  <c:v>0.57076749000000004</c:v>
                </c:pt>
                <c:pt idx="9779">
                  <c:v>0.57082537000000011</c:v>
                </c:pt>
                <c:pt idx="9780">
                  <c:v>0.57088324000000001</c:v>
                </c:pt>
                <c:pt idx="9781">
                  <c:v>0.57094111000000014</c:v>
                </c:pt>
                <c:pt idx="9782">
                  <c:v>0.57099898000000004</c:v>
                </c:pt>
                <c:pt idx="9783">
                  <c:v>0.57105684999999984</c:v>
                </c:pt>
                <c:pt idx="9784">
                  <c:v>0.57111471999999996</c:v>
                </c:pt>
                <c:pt idx="9785">
                  <c:v>0.57117258999999987</c:v>
                </c:pt>
                <c:pt idx="9786">
                  <c:v>0.57123011000000001</c:v>
                </c:pt>
                <c:pt idx="9787">
                  <c:v>0.57128797999999992</c:v>
                </c:pt>
                <c:pt idx="9788">
                  <c:v>0.57134585000000015</c:v>
                </c:pt>
                <c:pt idx="9789">
                  <c:v>0.57140371999999984</c:v>
                </c:pt>
                <c:pt idx="9790">
                  <c:v>0.57146158999999985</c:v>
                </c:pt>
                <c:pt idx="9791">
                  <c:v>0.57151957999999992</c:v>
                </c:pt>
                <c:pt idx="9792">
                  <c:v>0.57157745000000004</c:v>
                </c:pt>
                <c:pt idx="9793">
                  <c:v>0.57163543000000028</c:v>
                </c:pt>
                <c:pt idx="9794">
                  <c:v>0.57169330000000007</c:v>
                </c:pt>
                <c:pt idx="9795">
                  <c:v>0.57175118000000003</c:v>
                </c:pt>
                <c:pt idx="9796">
                  <c:v>0.57180916000000004</c:v>
                </c:pt>
                <c:pt idx="9797">
                  <c:v>0.57186703000000005</c:v>
                </c:pt>
                <c:pt idx="9798">
                  <c:v>0.57192502000000012</c:v>
                </c:pt>
                <c:pt idx="9799">
                  <c:v>0.57198289000000002</c:v>
                </c:pt>
                <c:pt idx="9800">
                  <c:v>0.57204076000000004</c:v>
                </c:pt>
                <c:pt idx="9801">
                  <c:v>0.57209863000000016</c:v>
                </c:pt>
                <c:pt idx="9802">
                  <c:v>0.57215603999999998</c:v>
                </c:pt>
                <c:pt idx="9803">
                  <c:v>0.57221390999999988</c:v>
                </c:pt>
                <c:pt idx="9804">
                  <c:v>0.57227189000000012</c:v>
                </c:pt>
                <c:pt idx="9805">
                  <c:v>0.57232976000000002</c:v>
                </c:pt>
                <c:pt idx="9806">
                  <c:v>0.57238763000000004</c:v>
                </c:pt>
                <c:pt idx="9807">
                  <c:v>0.57244550000000005</c:v>
                </c:pt>
                <c:pt idx="9808">
                  <c:v>0.57250349</c:v>
                </c:pt>
                <c:pt idx="9809">
                  <c:v>0.57256147999999996</c:v>
                </c:pt>
                <c:pt idx="9810">
                  <c:v>0.57261934999999997</c:v>
                </c:pt>
                <c:pt idx="9811">
                  <c:v>0.57267732999999998</c:v>
                </c:pt>
                <c:pt idx="9812">
                  <c:v>0.57273520000000011</c:v>
                </c:pt>
                <c:pt idx="9813">
                  <c:v>0.57279261000000015</c:v>
                </c:pt>
                <c:pt idx="9814">
                  <c:v>0.57285059999999999</c:v>
                </c:pt>
                <c:pt idx="9815">
                  <c:v>0.57290847000000011</c:v>
                </c:pt>
                <c:pt idx="9816">
                  <c:v>0.57296645000000002</c:v>
                </c:pt>
                <c:pt idx="9817">
                  <c:v>0.57302432000000003</c:v>
                </c:pt>
                <c:pt idx="9818">
                  <c:v>0.57308218999999994</c:v>
                </c:pt>
                <c:pt idx="9819">
                  <c:v>0.57314005999999995</c:v>
                </c:pt>
                <c:pt idx="9820">
                  <c:v>0.57319805000000013</c:v>
                </c:pt>
                <c:pt idx="9821">
                  <c:v>0.57325592000000003</c:v>
                </c:pt>
                <c:pt idx="9822">
                  <c:v>0.57331343999999984</c:v>
                </c:pt>
                <c:pt idx="9823">
                  <c:v>0.57337143000000013</c:v>
                </c:pt>
                <c:pt idx="9824">
                  <c:v>0.57342930000000003</c:v>
                </c:pt>
                <c:pt idx="9825">
                  <c:v>0.57348728999999987</c:v>
                </c:pt>
                <c:pt idx="9826">
                  <c:v>0.57354516</c:v>
                </c:pt>
                <c:pt idx="9827">
                  <c:v>0.57360314000000001</c:v>
                </c:pt>
                <c:pt idx="9828">
                  <c:v>0.57366112999999996</c:v>
                </c:pt>
                <c:pt idx="9829">
                  <c:v>0.57371899999999998</c:v>
                </c:pt>
                <c:pt idx="9830">
                  <c:v>0.57377628999999997</c:v>
                </c:pt>
                <c:pt idx="9831">
                  <c:v>0.57383428000000003</c:v>
                </c:pt>
                <c:pt idx="9832">
                  <c:v>0.57389215000000005</c:v>
                </c:pt>
                <c:pt idx="9833">
                  <c:v>0.57395001999999995</c:v>
                </c:pt>
                <c:pt idx="9834">
                  <c:v>0.57400812000000001</c:v>
                </c:pt>
                <c:pt idx="9835">
                  <c:v>0.57406586999999998</c:v>
                </c:pt>
                <c:pt idx="9836">
                  <c:v>0.57412386000000004</c:v>
                </c:pt>
                <c:pt idx="9837">
                  <c:v>0.57418172999999983</c:v>
                </c:pt>
                <c:pt idx="9838">
                  <c:v>0.57423972000000001</c:v>
                </c:pt>
                <c:pt idx="9839">
                  <c:v>0.57429770000000002</c:v>
                </c:pt>
                <c:pt idx="9840">
                  <c:v>0.57435557000000004</c:v>
                </c:pt>
                <c:pt idx="9841">
                  <c:v>0.57441297999999985</c:v>
                </c:pt>
                <c:pt idx="9842">
                  <c:v>0.57447084999999998</c:v>
                </c:pt>
                <c:pt idx="9843">
                  <c:v>0.57452871999999999</c:v>
                </c:pt>
                <c:pt idx="9844">
                  <c:v>0.5745865899999999</c:v>
                </c:pt>
                <c:pt idx="9845">
                  <c:v>0.57464446000000013</c:v>
                </c:pt>
                <c:pt idx="9846">
                  <c:v>0.57470233000000004</c:v>
                </c:pt>
                <c:pt idx="9847">
                  <c:v>0.57476020000000005</c:v>
                </c:pt>
                <c:pt idx="9848">
                  <c:v>0.57481819000000001</c:v>
                </c:pt>
                <c:pt idx="9849">
                  <c:v>0.57487606000000002</c:v>
                </c:pt>
                <c:pt idx="9850">
                  <c:v>0.57493393000000004</c:v>
                </c:pt>
                <c:pt idx="9851">
                  <c:v>0.5749919200000001</c:v>
                </c:pt>
                <c:pt idx="9852">
                  <c:v>0.57504990000000011</c:v>
                </c:pt>
                <c:pt idx="9853">
                  <c:v>0.57510777000000002</c:v>
                </c:pt>
                <c:pt idx="9854">
                  <c:v>0.57516564000000003</c:v>
                </c:pt>
                <c:pt idx="9855">
                  <c:v>0.57522351000000005</c:v>
                </c:pt>
                <c:pt idx="9856">
                  <c:v>0.5752815</c:v>
                </c:pt>
                <c:pt idx="9857">
                  <c:v>0.57533878999999988</c:v>
                </c:pt>
                <c:pt idx="9858">
                  <c:v>0.57539677999999994</c:v>
                </c:pt>
                <c:pt idx="9859">
                  <c:v>0.57545464999999996</c:v>
                </c:pt>
                <c:pt idx="9860">
                  <c:v>0.57551251999999986</c:v>
                </c:pt>
                <c:pt idx="9861">
                  <c:v>0.57557038999999988</c:v>
                </c:pt>
                <c:pt idx="9862">
                  <c:v>0.57562837000000011</c:v>
                </c:pt>
                <c:pt idx="9863">
                  <c:v>0.57568635999999984</c:v>
                </c:pt>
                <c:pt idx="9864">
                  <c:v>0.5757438800000001</c:v>
                </c:pt>
                <c:pt idx="9865">
                  <c:v>0.57580175000000011</c:v>
                </c:pt>
                <c:pt idx="9866">
                  <c:v>0.57585962000000013</c:v>
                </c:pt>
                <c:pt idx="9867">
                  <c:v>0.57591760999999997</c:v>
                </c:pt>
                <c:pt idx="9868">
                  <c:v>0.57597536999999999</c:v>
                </c:pt>
                <c:pt idx="9869">
                  <c:v>0.57603335</c:v>
                </c:pt>
                <c:pt idx="9870">
                  <c:v>0.57609122000000013</c:v>
                </c:pt>
                <c:pt idx="9871">
                  <c:v>0.57614932000000008</c:v>
                </c:pt>
                <c:pt idx="9872">
                  <c:v>0.57620731000000003</c:v>
                </c:pt>
                <c:pt idx="9873">
                  <c:v>0.57626517999999993</c:v>
                </c:pt>
                <c:pt idx="9874">
                  <c:v>0.57632247000000003</c:v>
                </c:pt>
                <c:pt idx="9875">
                  <c:v>0.57638033999999994</c:v>
                </c:pt>
                <c:pt idx="9876">
                  <c:v>0.57643820999999984</c:v>
                </c:pt>
                <c:pt idx="9877">
                  <c:v>0.57649607999999997</c:v>
                </c:pt>
                <c:pt idx="9878">
                  <c:v>0.57655407000000003</c:v>
                </c:pt>
                <c:pt idx="9879">
                  <c:v>0.57661194000000005</c:v>
                </c:pt>
                <c:pt idx="9880">
                  <c:v>0.57666980999999995</c:v>
                </c:pt>
                <c:pt idx="9881">
                  <c:v>0.57672780000000012</c:v>
                </c:pt>
                <c:pt idx="9882">
                  <c:v>0.57678567000000014</c:v>
                </c:pt>
                <c:pt idx="9883">
                  <c:v>0.57684365000000015</c:v>
                </c:pt>
                <c:pt idx="9884">
                  <c:v>0.5769016400000001</c:v>
                </c:pt>
                <c:pt idx="9885">
                  <c:v>0.57695951000000012</c:v>
                </c:pt>
                <c:pt idx="9886">
                  <c:v>0.57701737999999991</c:v>
                </c:pt>
                <c:pt idx="9887">
                  <c:v>0.57707478999999984</c:v>
                </c:pt>
                <c:pt idx="9888">
                  <c:v>0.57713265999999996</c:v>
                </c:pt>
                <c:pt idx="9889">
                  <c:v>0.57719064000000009</c:v>
                </c:pt>
                <c:pt idx="9890">
                  <c:v>0.57724850999999999</c:v>
                </c:pt>
                <c:pt idx="9891">
                  <c:v>0.57730649999999983</c:v>
                </c:pt>
                <c:pt idx="9892">
                  <c:v>0.57736436999999985</c:v>
                </c:pt>
                <c:pt idx="9893">
                  <c:v>0.57742223999999998</c:v>
                </c:pt>
                <c:pt idx="9894">
                  <c:v>0.57748010999999988</c:v>
                </c:pt>
                <c:pt idx="9895">
                  <c:v>0.5775379799999999</c:v>
                </c:pt>
                <c:pt idx="9896">
                  <c:v>0.57759585000000013</c:v>
                </c:pt>
                <c:pt idx="9897">
                  <c:v>0.57765372000000004</c:v>
                </c:pt>
                <c:pt idx="9898">
                  <c:v>0.57771159000000005</c:v>
                </c:pt>
                <c:pt idx="9899">
                  <c:v>0.57776946000000007</c:v>
                </c:pt>
                <c:pt idx="9900">
                  <c:v>0.57782745000000013</c:v>
                </c:pt>
                <c:pt idx="9901">
                  <c:v>0.57788532000000004</c:v>
                </c:pt>
                <c:pt idx="9902">
                  <c:v>0.5779434200000001</c:v>
                </c:pt>
                <c:pt idx="9903">
                  <c:v>0.57800094000000002</c:v>
                </c:pt>
                <c:pt idx="9904">
                  <c:v>0.57805892999999997</c:v>
                </c:pt>
                <c:pt idx="9905">
                  <c:v>0.57811667999999994</c:v>
                </c:pt>
                <c:pt idx="9906">
                  <c:v>0.57817479000000005</c:v>
                </c:pt>
                <c:pt idx="9907">
                  <c:v>0.57823253999999991</c:v>
                </c:pt>
                <c:pt idx="9908">
                  <c:v>0.57829052999999997</c:v>
                </c:pt>
                <c:pt idx="9909">
                  <c:v>0.57834792999999984</c:v>
                </c:pt>
                <c:pt idx="9910">
                  <c:v>0.57840627</c:v>
                </c:pt>
                <c:pt idx="9911">
                  <c:v>0.57846367999999992</c:v>
                </c:pt>
                <c:pt idx="9912">
                  <c:v>0.57852166000000005</c:v>
                </c:pt>
                <c:pt idx="9913">
                  <c:v>0.57857942000000007</c:v>
                </c:pt>
                <c:pt idx="9914">
                  <c:v>0.57863739999999997</c:v>
                </c:pt>
                <c:pt idx="9915">
                  <c:v>0.57869539000000014</c:v>
                </c:pt>
                <c:pt idx="9916">
                  <c:v>0.57875314</c:v>
                </c:pt>
                <c:pt idx="9917">
                  <c:v>0.57881101000000013</c:v>
                </c:pt>
                <c:pt idx="9918">
                  <c:v>0.57886912000000001</c:v>
                </c:pt>
                <c:pt idx="9919">
                  <c:v>0.57892710000000003</c:v>
                </c:pt>
                <c:pt idx="9920">
                  <c:v>0.57898497000000004</c:v>
                </c:pt>
                <c:pt idx="9921">
                  <c:v>0.57904283999999995</c:v>
                </c:pt>
                <c:pt idx="9922">
                  <c:v>0.57910070999999996</c:v>
                </c:pt>
                <c:pt idx="9923">
                  <c:v>0.57915857999999998</c:v>
                </c:pt>
                <c:pt idx="9924">
                  <c:v>0.57921599000000001</c:v>
                </c:pt>
                <c:pt idx="9925">
                  <c:v>0.57927386000000003</c:v>
                </c:pt>
                <c:pt idx="9926">
                  <c:v>0.57933173000000004</c:v>
                </c:pt>
                <c:pt idx="9927">
                  <c:v>0.57938959999999984</c:v>
                </c:pt>
                <c:pt idx="9928">
                  <c:v>0.57944746999999996</c:v>
                </c:pt>
                <c:pt idx="9929">
                  <c:v>0.57950533999999998</c:v>
                </c:pt>
                <c:pt idx="9930">
                  <c:v>0.57956332999999993</c:v>
                </c:pt>
                <c:pt idx="9931">
                  <c:v>0.57962119999999995</c:v>
                </c:pt>
                <c:pt idx="9932">
                  <c:v>0.57967907000000007</c:v>
                </c:pt>
                <c:pt idx="9933">
                  <c:v>0.57973693999999998</c:v>
                </c:pt>
                <c:pt idx="9934">
                  <c:v>0.5797948100000001</c:v>
                </c:pt>
                <c:pt idx="9935">
                  <c:v>0.57985268000000001</c:v>
                </c:pt>
                <c:pt idx="9936">
                  <c:v>0.57991066999999996</c:v>
                </c:pt>
                <c:pt idx="9937">
                  <c:v>0.57996853999999998</c:v>
                </c:pt>
                <c:pt idx="9938">
                  <c:v>0.58002640999999988</c:v>
                </c:pt>
                <c:pt idx="9939">
                  <c:v>0.5800842799999999</c:v>
                </c:pt>
                <c:pt idx="9940">
                  <c:v>0.58014225999999991</c:v>
                </c:pt>
                <c:pt idx="9941">
                  <c:v>0.58020012999999993</c:v>
                </c:pt>
                <c:pt idx="9942">
                  <c:v>0.58025799999999994</c:v>
                </c:pt>
                <c:pt idx="9943">
                  <c:v>0.58031586999999984</c:v>
                </c:pt>
                <c:pt idx="9944">
                  <c:v>0.58037373999999986</c:v>
                </c:pt>
                <c:pt idx="9945">
                  <c:v>0.58043172999999992</c:v>
                </c:pt>
                <c:pt idx="9946">
                  <c:v>0.58048901999999991</c:v>
                </c:pt>
                <c:pt idx="9947">
                  <c:v>0.58054711999999986</c:v>
                </c:pt>
                <c:pt idx="9948">
                  <c:v>0.58060511000000004</c:v>
                </c:pt>
                <c:pt idx="9949">
                  <c:v>0.58066309999999988</c:v>
                </c:pt>
                <c:pt idx="9950">
                  <c:v>0.58072097</c:v>
                </c:pt>
                <c:pt idx="9951">
                  <c:v>0.58077836999999988</c:v>
                </c:pt>
                <c:pt idx="9952">
                  <c:v>0.58083623999999989</c:v>
                </c:pt>
                <c:pt idx="9953">
                  <c:v>0.58089422999999996</c:v>
                </c:pt>
                <c:pt idx="9954">
                  <c:v>0.58095244999999973</c:v>
                </c:pt>
                <c:pt idx="9955">
                  <c:v>0.58101031999999986</c:v>
                </c:pt>
                <c:pt idx="9956">
                  <c:v>0.58106818999999976</c:v>
                </c:pt>
                <c:pt idx="9957">
                  <c:v>0.58112560000000002</c:v>
                </c:pt>
                <c:pt idx="9958">
                  <c:v>0.58118346999999992</c:v>
                </c:pt>
                <c:pt idx="9959">
                  <c:v>0.58124133999999994</c:v>
                </c:pt>
                <c:pt idx="9960">
                  <c:v>0.58129931999999984</c:v>
                </c:pt>
                <c:pt idx="9961">
                  <c:v>0.58135718999999975</c:v>
                </c:pt>
                <c:pt idx="9962">
                  <c:v>0.58141517999999981</c:v>
                </c:pt>
                <c:pt idx="9963">
                  <c:v>0.58147304999999994</c:v>
                </c:pt>
                <c:pt idx="9964">
                  <c:v>0.58153091999999973</c:v>
                </c:pt>
                <c:pt idx="9965">
                  <c:v>0.58158878999999974</c:v>
                </c:pt>
                <c:pt idx="9966">
                  <c:v>0.58164665999999998</c:v>
                </c:pt>
                <c:pt idx="9967">
                  <c:v>0.58170453</c:v>
                </c:pt>
                <c:pt idx="9968">
                  <c:v>0.5817623999999999</c:v>
                </c:pt>
                <c:pt idx="9969">
                  <c:v>0.58182027000000003</c:v>
                </c:pt>
                <c:pt idx="9970">
                  <c:v>0.58187813999999993</c:v>
                </c:pt>
                <c:pt idx="9971">
                  <c:v>0.58193600999999973</c:v>
                </c:pt>
                <c:pt idx="9972">
                  <c:v>0.58199365000000003</c:v>
                </c:pt>
                <c:pt idx="9973">
                  <c:v>0.58205151999999993</c:v>
                </c:pt>
                <c:pt idx="9974">
                  <c:v>0.58210938999999973</c:v>
                </c:pt>
                <c:pt idx="9975">
                  <c:v>0.58216725999999985</c:v>
                </c:pt>
                <c:pt idx="9976">
                  <c:v>0.58222512999999987</c:v>
                </c:pt>
                <c:pt idx="9977">
                  <c:v>0.58228311999999982</c:v>
                </c:pt>
                <c:pt idx="9978">
                  <c:v>0.58234111</c:v>
                </c:pt>
                <c:pt idx="9979">
                  <c:v>0.58239909000000001</c:v>
                </c:pt>
                <c:pt idx="9980">
                  <c:v>0.5824569599999998</c:v>
                </c:pt>
                <c:pt idx="9981">
                  <c:v>0.58251494999999975</c:v>
                </c:pt>
                <c:pt idx="9982">
                  <c:v>0.58257281999999988</c:v>
                </c:pt>
                <c:pt idx="9983">
                  <c:v>0.58263023000000003</c:v>
                </c:pt>
                <c:pt idx="9984">
                  <c:v>0.58268809999999993</c:v>
                </c:pt>
                <c:pt idx="9985">
                  <c:v>0.58274619999999988</c:v>
                </c:pt>
                <c:pt idx="9986">
                  <c:v>0.58280407000000001</c:v>
                </c:pt>
                <c:pt idx="9987">
                  <c:v>0.58286193999999991</c:v>
                </c:pt>
                <c:pt idx="9988">
                  <c:v>0.58291992999999986</c:v>
                </c:pt>
                <c:pt idx="9989">
                  <c:v>0.58297779999999988</c:v>
                </c:pt>
                <c:pt idx="9990">
                  <c:v>0.58303567000000001</c:v>
                </c:pt>
                <c:pt idx="9991">
                  <c:v>0.58309353999999991</c:v>
                </c:pt>
                <c:pt idx="9992">
                  <c:v>0.58315151999999992</c:v>
                </c:pt>
                <c:pt idx="9993">
                  <c:v>0.58320938999999994</c:v>
                </c:pt>
                <c:pt idx="9994">
                  <c:v>0.58326725999999973</c:v>
                </c:pt>
                <c:pt idx="9995">
                  <c:v>0.58332512999999986</c:v>
                </c:pt>
                <c:pt idx="9996">
                  <c:v>0.58338276999999983</c:v>
                </c:pt>
                <c:pt idx="9997">
                  <c:v>0.58344052999999985</c:v>
                </c:pt>
                <c:pt idx="9998">
                  <c:v>0.58349839999999986</c:v>
                </c:pt>
                <c:pt idx="9999">
                  <c:v>0.58355637999999976</c:v>
                </c:pt>
                <c:pt idx="10000">
                  <c:v>0.58361425</c:v>
                </c:pt>
                <c:pt idx="10001">
                  <c:v>0.58367211999999991</c:v>
                </c:pt>
                <c:pt idx="10002">
                  <c:v>0.58372999000000003</c:v>
                </c:pt>
                <c:pt idx="10003">
                  <c:v>0.58378786999999988</c:v>
                </c:pt>
                <c:pt idx="10004">
                  <c:v>0.58384539000000002</c:v>
                </c:pt>
                <c:pt idx="10005">
                  <c:v>0.58390325999999992</c:v>
                </c:pt>
                <c:pt idx="10006">
                  <c:v>0.58396123999999994</c:v>
                </c:pt>
                <c:pt idx="10007">
                  <c:v>0.58401911999999989</c:v>
                </c:pt>
                <c:pt idx="10008">
                  <c:v>0.58407698999999991</c:v>
                </c:pt>
                <c:pt idx="10009">
                  <c:v>0.58413485999999992</c:v>
                </c:pt>
                <c:pt idx="10010">
                  <c:v>0.58419272999999994</c:v>
                </c:pt>
                <c:pt idx="10011">
                  <c:v>0.58425059999999973</c:v>
                </c:pt>
                <c:pt idx="10012">
                  <c:v>0.58430846999999986</c:v>
                </c:pt>
                <c:pt idx="10013">
                  <c:v>0.58436633999999976</c:v>
                </c:pt>
                <c:pt idx="10014">
                  <c:v>0.58442443999999993</c:v>
                </c:pt>
                <c:pt idx="10015">
                  <c:v>0.58448230999999962</c:v>
                </c:pt>
                <c:pt idx="10016">
                  <c:v>0.58454017999999985</c:v>
                </c:pt>
                <c:pt idx="10017">
                  <c:v>0.58459816999999992</c:v>
                </c:pt>
                <c:pt idx="10018">
                  <c:v>0.58465603999999993</c:v>
                </c:pt>
                <c:pt idx="10019">
                  <c:v>0.58471401999999983</c:v>
                </c:pt>
                <c:pt idx="10020">
                  <c:v>0.58477188999999996</c:v>
                </c:pt>
                <c:pt idx="10021">
                  <c:v>0.5848293</c:v>
                </c:pt>
                <c:pt idx="10022">
                  <c:v>0.58488728999999973</c:v>
                </c:pt>
                <c:pt idx="10023">
                  <c:v>0.58494504000000003</c:v>
                </c:pt>
                <c:pt idx="10024">
                  <c:v>0.58500302999999987</c:v>
                </c:pt>
                <c:pt idx="10025">
                  <c:v>0.58506089999999988</c:v>
                </c:pt>
                <c:pt idx="10026">
                  <c:v>0.5851187699999999</c:v>
                </c:pt>
                <c:pt idx="10027">
                  <c:v>0.58517674999999991</c:v>
                </c:pt>
                <c:pt idx="10028">
                  <c:v>0.58523450999999993</c:v>
                </c:pt>
                <c:pt idx="10029">
                  <c:v>0.58529248999999994</c:v>
                </c:pt>
                <c:pt idx="10030">
                  <c:v>0.5853504799999999</c:v>
                </c:pt>
                <c:pt idx="10031">
                  <c:v>0.58540834999999991</c:v>
                </c:pt>
                <c:pt idx="10032">
                  <c:v>0.58546621999999982</c:v>
                </c:pt>
                <c:pt idx="10033">
                  <c:v>0.58552408999999994</c:v>
                </c:pt>
                <c:pt idx="10034">
                  <c:v>0.58558195999999985</c:v>
                </c:pt>
                <c:pt idx="10035">
                  <c:v>0.58563936999999988</c:v>
                </c:pt>
                <c:pt idx="10036">
                  <c:v>0.58569724000000001</c:v>
                </c:pt>
                <c:pt idx="10037">
                  <c:v>0.58575511000000002</c:v>
                </c:pt>
                <c:pt idx="10038">
                  <c:v>0.58581297999999982</c:v>
                </c:pt>
                <c:pt idx="10039">
                  <c:v>0.58587085000000005</c:v>
                </c:pt>
                <c:pt idx="10040">
                  <c:v>0.58592871999999996</c:v>
                </c:pt>
                <c:pt idx="10041">
                  <c:v>0.58598670999999991</c:v>
                </c:pt>
                <c:pt idx="10042">
                  <c:v>0.58604469000000003</c:v>
                </c:pt>
                <c:pt idx="10043">
                  <c:v>0.58610255999999983</c:v>
                </c:pt>
                <c:pt idx="10044">
                  <c:v>0.58616042999999973</c:v>
                </c:pt>
                <c:pt idx="10045">
                  <c:v>0.58621829999999986</c:v>
                </c:pt>
                <c:pt idx="10046">
                  <c:v>0.58627628999999992</c:v>
                </c:pt>
                <c:pt idx="10047">
                  <c:v>0.58633415999999983</c:v>
                </c:pt>
                <c:pt idx="10048">
                  <c:v>0.58639202999999973</c:v>
                </c:pt>
                <c:pt idx="10049">
                  <c:v>0.58644989999999997</c:v>
                </c:pt>
                <c:pt idx="10050">
                  <c:v>0.58650742999999994</c:v>
                </c:pt>
                <c:pt idx="10051">
                  <c:v>0.58656529999999985</c:v>
                </c:pt>
                <c:pt idx="10052">
                  <c:v>0.58662316999999986</c:v>
                </c:pt>
                <c:pt idx="10053">
                  <c:v>0.58668103999999999</c:v>
                </c:pt>
                <c:pt idx="10054">
                  <c:v>0.58673902</c:v>
                </c:pt>
                <c:pt idx="10055">
                  <c:v>0.58679689000000002</c:v>
                </c:pt>
                <c:pt idx="10056">
                  <c:v>0.58685475999999992</c:v>
                </c:pt>
                <c:pt idx="10057">
                  <c:v>0.58691262999999994</c:v>
                </c:pt>
                <c:pt idx="10058">
                  <c:v>0.58697062</c:v>
                </c:pt>
                <c:pt idx="10059">
                  <c:v>0.58702849000000001</c:v>
                </c:pt>
                <c:pt idx="10060">
                  <c:v>0.58708635999999981</c:v>
                </c:pt>
                <c:pt idx="10061">
                  <c:v>0.58714434999999987</c:v>
                </c:pt>
                <c:pt idx="10062">
                  <c:v>0.58720221999999989</c:v>
                </c:pt>
                <c:pt idx="10063">
                  <c:v>0.5872600899999999</c:v>
                </c:pt>
                <c:pt idx="10064">
                  <c:v>0.58731748999999989</c:v>
                </c:pt>
                <c:pt idx="10065">
                  <c:v>0.58737547999999984</c:v>
                </c:pt>
                <c:pt idx="10066">
                  <c:v>0.58743334999999974</c:v>
                </c:pt>
                <c:pt idx="10067">
                  <c:v>0.58749110999999987</c:v>
                </c:pt>
                <c:pt idx="10068">
                  <c:v>0.58754909</c:v>
                </c:pt>
                <c:pt idx="10069">
                  <c:v>0.5876069599999999</c:v>
                </c:pt>
                <c:pt idx="10070">
                  <c:v>0.58766483000000003</c:v>
                </c:pt>
                <c:pt idx="10071">
                  <c:v>0.58772269999999993</c:v>
                </c:pt>
                <c:pt idx="10072">
                  <c:v>0.58778068999999988</c:v>
                </c:pt>
                <c:pt idx="10073">
                  <c:v>0.5878385599999999</c:v>
                </c:pt>
                <c:pt idx="10074">
                  <c:v>0.58789643000000003</c:v>
                </c:pt>
                <c:pt idx="10075">
                  <c:v>0.58795429999999993</c:v>
                </c:pt>
                <c:pt idx="10076">
                  <c:v>0.58801216999999961</c:v>
                </c:pt>
                <c:pt idx="10077">
                  <c:v>0.5880701599999999</c:v>
                </c:pt>
                <c:pt idx="10078">
                  <c:v>0.58812803000000002</c:v>
                </c:pt>
                <c:pt idx="10079">
                  <c:v>0.58818554999999972</c:v>
                </c:pt>
                <c:pt idx="10080">
                  <c:v>0.58824365000000001</c:v>
                </c:pt>
                <c:pt idx="10081">
                  <c:v>0.58830128999999987</c:v>
                </c:pt>
                <c:pt idx="10082">
                  <c:v>0.58835950999999986</c:v>
                </c:pt>
                <c:pt idx="10083">
                  <c:v>0.58841748999999977</c:v>
                </c:pt>
                <c:pt idx="10084">
                  <c:v>0.58847536999999994</c:v>
                </c:pt>
                <c:pt idx="10085">
                  <c:v>0.58853323999999985</c:v>
                </c:pt>
                <c:pt idx="10086">
                  <c:v>0.58859110999999986</c:v>
                </c:pt>
                <c:pt idx="10087">
                  <c:v>0.58864897999999999</c:v>
                </c:pt>
                <c:pt idx="10088">
                  <c:v>0.58870685</c:v>
                </c:pt>
                <c:pt idx="10089">
                  <c:v>0.58876471999999991</c:v>
                </c:pt>
                <c:pt idx="10090">
                  <c:v>0.58882258999999992</c:v>
                </c:pt>
                <c:pt idx="10091">
                  <c:v>0.58887999000000002</c:v>
                </c:pt>
                <c:pt idx="10092">
                  <c:v>0.58893809999999991</c:v>
                </c:pt>
                <c:pt idx="10093">
                  <c:v>0.58899597000000004</c:v>
                </c:pt>
                <c:pt idx="10094">
                  <c:v>0.58905383999999994</c:v>
                </c:pt>
                <c:pt idx="10095">
                  <c:v>0.58911170999999984</c:v>
                </c:pt>
                <c:pt idx="10096">
                  <c:v>0.58916957999999986</c:v>
                </c:pt>
                <c:pt idx="10097">
                  <c:v>0.58922744999999987</c:v>
                </c:pt>
                <c:pt idx="10098">
                  <c:v>0.58928543</c:v>
                </c:pt>
                <c:pt idx="10099">
                  <c:v>0.58934341999999984</c:v>
                </c:pt>
                <c:pt idx="10100">
                  <c:v>0.58940128999999986</c:v>
                </c:pt>
                <c:pt idx="10101">
                  <c:v>0.58945915999999987</c:v>
                </c:pt>
                <c:pt idx="10102">
                  <c:v>0.58951714999999982</c:v>
                </c:pt>
                <c:pt idx="10103">
                  <c:v>0.58957443999999992</c:v>
                </c:pt>
                <c:pt idx="10104">
                  <c:v>0.58963230999999994</c:v>
                </c:pt>
                <c:pt idx="10105">
                  <c:v>0.5896903</c:v>
                </c:pt>
                <c:pt idx="10106">
                  <c:v>0.58974817000000002</c:v>
                </c:pt>
                <c:pt idx="10107">
                  <c:v>0.58980603999999992</c:v>
                </c:pt>
                <c:pt idx="10108">
                  <c:v>0.58986401999999993</c:v>
                </c:pt>
                <c:pt idx="10109">
                  <c:v>0.58992188999999984</c:v>
                </c:pt>
                <c:pt idx="10110">
                  <c:v>0.58997975999999996</c:v>
                </c:pt>
                <c:pt idx="10111">
                  <c:v>0.59003762999999987</c:v>
                </c:pt>
                <c:pt idx="10112">
                  <c:v>0.59009515999999984</c:v>
                </c:pt>
                <c:pt idx="10113">
                  <c:v>0.59015313999999985</c:v>
                </c:pt>
                <c:pt idx="10114">
                  <c:v>0.59021100999999987</c:v>
                </c:pt>
                <c:pt idx="10115">
                  <c:v>0.59026887999999988</c:v>
                </c:pt>
                <c:pt idx="10116">
                  <c:v>0.5903267499999999</c:v>
                </c:pt>
                <c:pt idx="10117">
                  <c:v>0.59038473999999985</c:v>
                </c:pt>
                <c:pt idx="10118">
                  <c:v>0.59044260999999987</c:v>
                </c:pt>
                <c:pt idx="10119">
                  <c:v>0.59050059999999993</c:v>
                </c:pt>
                <c:pt idx="10120">
                  <c:v>0.59055846999999972</c:v>
                </c:pt>
                <c:pt idx="10121">
                  <c:v>0.59061633999999985</c:v>
                </c:pt>
                <c:pt idx="10122">
                  <c:v>0.59067431999999997</c:v>
                </c:pt>
                <c:pt idx="10123">
                  <c:v>0.59073218999999977</c:v>
                </c:pt>
                <c:pt idx="10124">
                  <c:v>0.59079006000000001</c:v>
                </c:pt>
                <c:pt idx="10125">
                  <c:v>0.59084793000000002</c:v>
                </c:pt>
                <c:pt idx="10126">
                  <c:v>0.59090533999999983</c:v>
                </c:pt>
                <c:pt idx="10127">
                  <c:v>0.59096320999999985</c:v>
                </c:pt>
                <c:pt idx="10128">
                  <c:v>0.59102120000000002</c:v>
                </c:pt>
                <c:pt idx="10129">
                  <c:v>0.59107907000000004</c:v>
                </c:pt>
                <c:pt idx="10130">
                  <c:v>0.59113693999999994</c:v>
                </c:pt>
                <c:pt idx="10131">
                  <c:v>0.59119480999999996</c:v>
                </c:pt>
                <c:pt idx="10132">
                  <c:v>0.59125279999999991</c:v>
                </c:pt>
                <c:pt idx="10133">
                  <c:v>0.59131066999999993</c:v>
                </c:pt>
                <c:pt idx="10134">
                  <c:v>0.59136853999999983</c:v>
                </c:pt>
                <c:pt idx="10135">
                  <c:v>0.59142640999999985</c:v>
                </c:pt>
                <c:pt idx="10136">
                  <c:v>0.59148427999999986</c:v>
                </c:pt>
                <c:pt idx="10137">
                  <c:v>0.59154214999999977</c:v>
                </c:pt>
                <c:pt idx="10138">
                  <c:v>0.59160013</c:v>
                </c:pt>
                <c:pt idx="10139">
                  <c:v>0.59165800000000002</c:v>
                </c:pt>
                <c:pt idx="10140">
                  <c:v>0.59171587000000003</c:v>
                </c:pt>
                <c:pt idx="10141">
                  <c:v>0.59177373999999994</c:v>
                </c:pt>
                <c:pt idx="10142">
                  <c:v>0.59183173</c:v>
                </c:pt>
                <c:pt idx="10143">
                  <c:v>0.59188960000000002</c:v>
                </c:pt>
                <c:pt idx="10144">
                  <c:v>0.59194747000000003</c:v>
                </c:pt>
                <c:pt idx="10145">
                  <c:v>0.59200487999999996</c:v>
                </c:pt>
                <c:pt idx="10146">
                  <c:v>0.59206286999999991</c:v>
                </c:pt>
                <c:pt idx="10147">
                  <c:v>0.59212073999999992</c:v>
                </c:pt>
                <c:pt idx="10148">
                  <c:v>0.59217861000000005</c:v>
                </c:pt>
                <c:pt idx="10149">
                  <c:v>0.59223647999999973</c:v>
                </c:pt>
                <c:pt idx="10150">
                  <c:v>0.59229445999999997</c:v>
                </c:pt>
                <c:pt idx="10151">
                  <c:v>0.59235244999999992</c:v>
                </c:pt>
                <c:pt idx="10152">
                  <c:v>0.59241042999999993</c:v>
                </c:pt>
                <c:pt idx="10153">
                  <c:v>0.59246829999999973</c:v>
                </c:pt>
                <c:pt idx="10154">
                  <c:v>0.5925262899999999</c:v>
                </c:pt>
                <c:pt idx="10155">
                  <c:v>0.59258369999999982</c:v>
                </c:pt>
                <c:pt idx="10156">
                  <c:v>0.59264156999999984</c:v>
                </c:pt>
                <c:pt idx="10157">
                  <c:v>0.59269944000000008</c:v>
                </c:pt>
                <c:pt idx="10158">
                  <c:v>0.59275743000000003</c:v>
                </c:pt>
                <c:pt idx="10159">
                  <c:v>0.59281529999999993</c:v>
                </c:pt>
                <c:pt idx="10160">
                  <c:v>0.59287339999999988</c:v>
                </c:pt>
                <c:pt idx="10161">
                  <c:v>0.59293079999999987</c:v>
                </c:pt>
                <c:pt idx="10162">
                  <c:v>0.59298878999999993</c:v>
                </c:pt>
                <c:pt idx="10163">
                  <c:v>0.59304665999999984</c:v>
                </c:pt>
                <c:pt idx="10164">
                  <c:v>0.59310452999999985</c:v>
                </c:pt>
                <c:pt idx="10165">
                  <c:v>0.59316239999999976</c:v>
                </c:pt>
                <c:pt idx="10166">
                  <c:v>0.59322026999999988</c:v>
                </c:pt>
                <c:pt idx="10167">
                  <c:v>0.5932781399999999</c:v>
                </c:pt>
                <c:pt idx="10168">
                  <c:v>0.59333612999999974</c:v>
                </c:pt>
                <c:pt idx="10169">
                  <c:v>0.59339399999999987</c:v>
                </c:pt>
                <c:pt idx="10170">
                  <c:v>0.59345186999999988</c:v>
                </c:pt>
                <c:pt idx="10171">
                  <c:v>0.5935097399999999</c:v>
                </c:pt>
                <c:pt idx="10172">
                  <c:v>0.59356760999999991</c:v>
                </c:pt>
                <c:pt idx="10173">
                  <c:v>0.59362548000000004</c:v>
                </c:pt>
                <c:pt idx="10174">
                  <c:v>0.59368334999999994</c:v>
                </c:pt>
                <c:pt idx="10175">
                  <c:v>0.59374122000000007</c:v>
                </c:pt>
                <c:pt idx="10176">
                  <c:v>0.59379921000000013</c:v>
                </c:pt>
                <c:pt idx="10177">
                  <c:v>0.59385707999999993</c:v>
                </c:pt>
                <c:pt idx="10178">
                  <c:v>0.59391494999999994</c:v>
                </c:pt>
                <c:pt idx="10179">
                  <c:v>0.59397292999999973</c:v>
                </c:pt>
                <c:pt idx="10180">
                  <c:v>0.59403079999999986</c:v>
                </c:pt>
                <c:pt idx="10181">
                  <c:v>0.59408867999999992</c:v>
                </c:pt>
                <c:pt idx="10182">
                  <c:v>0.59414654999999994</c:v>
                </c:pt>
                <c:pt idx="10183">
                  <c:v>0.59420383999999993</c:v>
                </c:pt>
                <c:pt idx="10184">
                  <c:v>0.59426181999999994</c:v>
                </c:pt>
                <c:pt idx="10185">
                  <c:v>0.59431981</c:v>
                </c:pt>
                <c:pt idx="10186">
                  <c:v>0.59576656999999988</c:v>
                </c:pt>
                <c:pt idx="10187">
                  <c:v>0.59582444000000001</c:v>
                </c:pt>
                <c:pt idx="10188">
                  <c:v>0.59588230999999992</c:v>
                </c:pt>
                <c:pt idx="10189">
                  <c:v>0.59594017999999993</c:v>
                </c:pt>
                <c:pt idx="10190">
                  <c:v>0.59599804999999983</c:v>
                </c:pt>
                <c:pt idx="10191">
                  <c:v>0.59605591999999996</c:v>
                </c:pt>
                <c:pt idx="10192">
                  <c:v>0.59611378999999975</c:v>
                </c:pt>
                <c:pt idx="10193">
                  <c:v>0.59617165999999999</c:v>
                </c:pt>
                <c:pt idx="10194">
                  <c:v>0.59622953000000001</c:v>
                </c:pt>
                <c:pt idx="10195">
                  <c:v>0.59628762999999985</c:v>
                </c:pt>
                <c:pt idx="10196">
                  <c:v>0.59634503999999999</c:v>
                </c:pt>
                <c:pt idx="10197">
                  <c:v>0.5964029099999999</c:v>
                </c:pt>
                <c:pt idx="10198">
                  <c:v>0.5964607799999998</c:v>
                </c:pt>
                <c:pt idx="10199">
                  <c:v>0.59651876999999975</c:v>
                </c:pt>
                <c:pt idx="10200">
                  <c:v>0.59657663999999988</c:v>
                </c:pt>
                <c:pt idx="10201">
                  <c:v>0.59663438999999985</c:v>
                </c:pt>
                <c:pt idx="10202">
                  <c:v>0.59669237999999991</c:v>
                </c:pt>
                <c:pt idx="10203">
                  <c:v>0.59675036999999986</c:v>
                </c:pt>
                <c:pt idx="10204">
                  <c:v>0.59680823999999999</c:v>
                </c:pt>
                <c:pt idx="10205">
                  <c:v>0.59686610999999989</c:v>
                </c:pt>
                <c:pt idx="10206">
                  <c:v>0.59692397999999991</c:v>
                </c:pt>
                <c:pt idx="10207">
                  <c:v>0.59698185000000004</c:v>
                </c:pt>
                <c:pt idx="10208">
                  <c:v>0.59703983000000005</c:v>
                </c:pt>
                <c:pt idx="10209">
                  <c:v>0.59709769999999984</c:v>
                </c:pt>
                <c:pt idx="10210">
                  <c:v>0.59715556999999986</c:v>
                </c:pt>
                <c:pt idx="10211">
                  <c:v>0.59721343999999987</c:v>
                </c:pt>
                <c:pt idx="10212">
                  <c:v>0.59727096999999985</c:v>
                </c:pt>
                <c:pt idx="10213">
                  <c:v>0.59732883999999997</c:v>
                </c:pt>
                <c:pt idx="10214">
                  <c:v>0.59738670999999977</c:v>
                </c:pt>
                <c:pt idx="10215">
                  <c:v>0.59744457999999989</c:v>
                </c:pt>
                <c:pt idx="10216">
                  <c:v>0.59750267999999973</c:v>
                </c:pt>
                <c:pt idx="10217">
                  <c:v>0.5975606699999999</c:v>
                </c:pt>
                <c:pt idx="10218">
                  <c:v>0.59761841999999998</c:v>
                </c:pt>
                <c:pt idx="10219">
                  <c:v>0.59767629</c:v>
                </c:pt>
                <c:pt idx="10220">
                  <c:v>0.59773392999999986</c:v>
                </c:pt>
                <c:pt idx="10221">
                  <c:v>0.59779179999999998</c:v>
                </c:pt>
                <c:pt idx="10222">
                  <c:v>0.59784967000000011</c:v>
                </c:pt>
                <c:pt idx="10223">
                  <c:v>0.5979075399999999</c:v>
                </c:pt>
                <c:pt idx="10224">
                  <c:v>0.59796552999999986</c:v>
                </c:pt>
                <c:pt idx="10225">
                  <c:v>0.59802339999999987</c:v>
                </c:pt>
                <c:pt idx="10226">
                  <c:v>0.59808127</c:v>
                </c:pt>
                <c:pt idx="10227">
                  <c:v>0.5981391399999999</c:v>
                </c:pt>
                <c:pt idx="10228">
                  <c:v>0.59819711999999992</c:v>
                </c:pt>
                <c:pt idx="10229">
                  <c:v>0.59825510999999987</c:v>
                </c:pt>
                <c:pt idx="10230">
                  <c:v>0.59831297999999977</c:v>
                </c:pt>
                <c:pt idx="10231">
                  <c:v>0.59837085000000001</c:v>
                </c:pt>
                <c:pt idx="10232">
                  <c:v>0.59842871999999991</c:v>
                </c:pt>
                <c:pt idx="10233">
                  <c:v>0.59848670999999976</c:v>
                </c:pt>
                <c:pt idx="10234">
                  <c:v>0.59854457999999988</c:v>
                </c:pt>
                <c:pt idx="10235">
                  <c:v>0.59860245000000001</c:v>
                </c:pt>
                <c:pt idx="10236">
                  <c:v>0.59865986000000004</c:v>
                </c:pt>
                <c:pt idx="10237">
                  <c:v>0.59871783999999983</c:v>
                </c:pt>
                <c:pt idx="10238">
                  <c:v>0.59877583000000012</c:v>
                </c:pt>
                <c:pt idx="10239">
                  <c:v>0.59883369999999991</c:v>
                </c:pt>
                <c:pt idx="10240">
                  <c:v>0.59889157000000004</c:v>
                </c:pt>
                <c:pt idx="10241">
                  <c:v>0.59894944000000017</c:v>
                </c:pt>
                <c:pt idx="10242">
                  <c:v>0.59900743000000001</c:v>
                </c:pt>
                <c:pt idx="10243">
                  <c:v>0.59906529999999991</c:v>
                </c:pt>
                <c:pt idx="10244">
                  <c:v>0.59912316999999993</c:v>
                </c:pt>
                <c:pt idx="10245">
                  <c:v>0.59918056999999991</c:v>
                </c:pt>
                <c:pt idx="10246">
                  <c:v>0.59923843999999993</c:v>
                </c:pt>
                <c:pt idx="10247">
                  <c:v>0.59929642999999988</c:v>
                </c:pt>
                <c:pt idx="10248">
                  <c:v>0.5993542999999999</c:v>
                </c:pt>
                <c:pt idx="10249">
                  <c:v>0.59941204999999975</c:v>
                </c:pt>
                <c:pt idx="10250">
                  <c:v>0.59947003999999993</c:v>
                </c:pt>
                <c:pt idx="10251">
                  <c:v>0.59952790999999994</c:v>
                </c:pt>
                <c:pt idx="10252">
                  <c:v>0.59958577999999985</c:v>
                </c:pt>
                <c:pt idx="10253">
                  <c:v>0.59964377000000002</c:v>
                </c:pt>
                <c:pt idx="10254">
                  <c:v>0.59970164000000004</c:v>
                </c:pt>
                <c:pt idx="10255">
                  <c:v>0.59975962000000005</c:v>
                </c:pt>
                <c:pt idx="10256">
                  <c:v>0.59981761</c:v>
                </c:pt>
                <c:pt idx="10257">
                  <c:v>0.59987548000000002</c:v>
                </c:pt>
                <c:pt idx="10258">
                  <c:v>0.59993346999999986</c:v>
                </c:pt>
                <c:pt idx="10259">
                  <c:v>0.59999122000000005</c:v>
                </c:pt>
                <c:pt idx="10260">
                  <c:v>0.60004908999999995</c:v>
                </c:pt>
                <c:pt idx="10261">
                  <c:v>0.60010695999999997</c:v>
                </c:pt>
                <c:pt idx="10262">
                  <c:v>0.60016482999999998</c:v>
                </c:pt>
                <c:pt idx="10263">
                  <c:v>0.6002227</c:v>
                </c:pt>
                <c:pt idx="10264">
                  <c:v>0.60028022999999997</c:v>
                </c:pt>
                <c:pt idx="10265">
                  <c:v>0.60033809999999999</c:v>
                </c:pt>
                <c:pt idx="10266">
                  <c:v>0.60039597000000011</c:v>
                </c:pt>
                <c:pt idx="10267">
                  <c:v>0.60045384000000002</c:v>
                </c:pt>
                <c:pt idx="10268">
                  <c:v>0.60051171000000003</c:v>
                </c:pt>
                <c:pt idx="10269">
                  <c:v>0.60056957999999994</c:v>
                </c:pt>
                <c:pt idx="10270">
                  <c:v>0.60062755999999995</c:v>
                </c:pt>
                <c:pt idx="10271">
                  <c:v>0.60068566999999995</c:v>
                </c:pt>
                <c:pt idx="10272">
                  <c:v>0.60074354000000008</c:v>
                </c:pt>
                <c:pt idx="10273">
                  <c:v>0.60080082999999995</c:v>
                </c:pt>
                <c:pt idx="10274">
                  <c:v>0.60085904999999995</c:v>
                </c:pt>
                <c:pt idx="10275">
                  <c:v>0.60091691999999997</c:v>
                </c:pt>
                <c:pt idx="10276">
                  <c:v>0.60097478999999998</c:v>
                </c:pt>
                <c:pt idx="10277">
                  <c:v>0.60103266</c:v>
                </c:pt>
                <c:pt idx="10278">
                  <c:v>0.60109053000000012</c:v>
                </c:pt>
                <c:pt idx="10279">
                  <c:v>0.60114840000000014</c:v>
                </c:pt>
                <c:pt idx="10280">
                  <c:v>0.60120637999999993</c:v>
                </c:pt>
                <c:pt idx="10281">
                  <c:v>0.60126424999999983</c:v>
                </c:pt>
                <c:pt idx="10282">
                  <c:v>0.60132224000000001</c:v>
                </c:pt>
                <c:pt idx="10283">
                  <c:v>0.60137998999999998</c:v>
                </c:pt>
                <c:pt idx="10284">
                  <c:v>0.60143740000000001</c:v>
                </c:pt>
                <c:pt idx="10285">
                  <c:v>0.60149550000000007</c:v>
                </c:pt>
                <c:pt idx="10286">
                  <c:v>0.60155336999999987</c:v>
                </c:pt>
                <c:pt idx="10287">
                  <c:v>0.60161136000000004</c:v>
                </c:pt>
                <c:pt idx="10288">
                  <c:v>0.60172722000000012</c:v>
                </c:pt>
                <c:pt idx="10289">
                  <c:v>0.60178486000000009</c:v>
                </c:pt>
                <c:pt idx="10290">
                  <c:v>0.60184272999999999</c:v>
                </c:pt>
                <c:pt idx="10291">
                  <c:v>0.60190060000000012</c:v>
                </c:pt>
                <c:pt idx="10292">
                  <c:v>0.60195870000000007</c:v>
                </c:pt>
                <c:pt idx="10293">
                  <c:v>0.60201656999999986</c:v>
                </c:pt>
                <c:pt idx="10294">
                  <c:v>0.6020744400000001</c:v>
                </c:pt>
                <c:pt idx="10295">
                  <c:v>0.60213231</c:v>
                </c:pt>
                <c:pt idx="10296">
                  <c:v>0.60219030000000007</c:v>
                </c:pt>
                <c:pt idx="10297">
                  <c:v>0.60224770000000005</c:v>
                </c:pt>
                <c:pt idx="10298">
                  <c:v>0.60230556999999996</c:v>
                </c:pt>
                <c:pt idx="10299">
                  <c:v>0.60236343999999997</c:v>
                </c:pt>
                <c:pt idx="10300">
                  <c:v>0.60242130999999999</c:v>
                </c:pt>
                <c:pt idx="10301">
                  <c:v>0.60247918</c:v>
                </c:pt>
                <c:pt idx="10302">
                  <c:v>0.60253705000000002</c:v>
                </c:pt>
                <c:pt idx="10303">
                  <c:v>0.60259492999999997</c:v>
                </c:pt>
                <c:pt idx="10304">
                  <c:v>0.60265279999999999</c:v>
                </c:pt>
                <c:pt idx="10305">
                  <c:v>0.60271067000000011</c:v>
                </c:pt>
                <c:pt idx="10306">
                  <c:v>0.60276876999999984</c:v>
                </c:pt>
                <c:pt idx="10307">
                  <c:v>0.60282674999999997</c:v>
                </c:pt>
                <c:pt idx="10308">
                  <c:v>0.60288462000000009</c:v>
                </c:pt>
                <c:pt idx="10309">
                  <c:v>0.60294249000000011</c:v>
                </c:pt>
                <c:pt idx="10310">
                  <c:v>0.60300036999999984</c:v>
                </c:pt>
                <c:pt idx="10311">
                  <c:v>0.60305824000000008</c:v>
                </c:pt>
                <c:pt idx="10312">
                  <c:v>0.60311610999999987</c:v>
                </c:pt>
                <c:pt idx="10313">
                  <c:v>0.60317350999999997</c:v>
                </c:pt>
                <c:pt idx="10314">
                  <c:v>0.60323137999999998</c:v>
                </c:pt>
                <c:pt idx="10315">
                  <c:v>0.60328937000000005</c:v>
                </c:pt>
                <c:pt idx="10316">
                  <c:v>0.60334736</c:v>
                </c:pt>
                <c:pt idx="10317">
                  <c:v>0.60340523000000013</c:v>
                </c:pt>
                <c:pt idx="10318">
                  <c:v>0.60346309999999992</c:v>
                </c:pt>
                <c:pt idx="10319">
                  <c:v>0.60352097000000005</c:v>
                </c:pt>
                <c:pt idx="10320">
                  <c:v>0.60357883999999995</c:v>
                </c:pt>
                <c:pt idx="10321">
                  <c:v>0.60363682000000007</c:v>
                </c:pt>
                <c:pt idx="10322">
                  <c:v>0.60369469000000009</c:v>
                </c:pt>
                <c:pt idx="10323">
                  <c:v>0.60375268000000004</c:v>
                </c:pt>
                <c:pt idx="10324">
                  <c:v>0.60381054999999983</c:v>
                </c:pt>
                <c:pt idx="10325">
                  <c:v>0.60386795999999998</c:v>
                </c:pt>
                <c:pt idx="10326">
                  <c:v>0.60392583000000022</c:v>
                </c:pt>
                <c:pt idx="10327">
                  <c:v>0.60398370000000001</c:v>
                </c:pt>
                <c:pt idx="10328">
                  <c:v>0.60404157000000014</c:v>
                </c:pt>
                <c:pt idx="10329">
                  <c:v>0.60409955000000015</c:v>
                </c:pt>
                <c:pt idx="10330">
                  <c:v>0.60415753999999999</c:v>
                </c:pt>
                <c:pt idx="10331">
                  <c:v>0.60421552999999983</c:v>
                </c:pt>
                <c:pt idx="10332">
                  <c:v>0.60427328000000002</c:v>
                </c:pt>
                <c:pt idx="10333">
                  <c:v>0.60433115000000004</c:v>
                </c:pt>
                <c:pt idx="10334">
                  <c:v>0.60438902000000005</c:v>
                </c:pt>
                <c:pt idx="10335">
                  <c:v>0.60444701000000012</c:v>
                </c:pt>
                <c:pt idx="10336">
                  <c:v>0.60450488000000002</c:v>
                </c:pt>
                <c:pt idx="10337">
                  <c:v>0.60456274999999993</c:v>
                </c:pt>
                <c:pt idx="10338">
                  <c:v>0.6046207400000001</c:v>
                </c:pt>
                <c:pt idx="10339">
                  <c:v>0.60467837000000013</c:v>
                </c:pt>
                <c:pt idx="10340">
                  <c:v>0.60473624000000004</c:v>
                </c:pt>
                <c:pt idx="10341">
                  <c:v>0.6047941200000001</c:v>
                </c:pt>
                <c:pt idx="10342">
                  <c:v>0.60485199000000012</c:v>
                </c:pt>
                <c:pt idx="10343">
                  <c:v>0.60490986000000013</c:v>
                </c:pt>
                <c:pt idx="10344">
                  <c:v>0.60496773000000004</c:v>
                </c:pt>
                <c:pt idx="10345">
                  <c:v>0.60502571000000016</c:v>
                </c:pt>
                <c:pt idx="10346">
                  <c:v>0.60508357999999984</c:v>
                </c:pt>
                <c:pt idx="10347">
                  <c:v>0.60514145000000008</c:v>
                </c:pt>
                <c:pt idx="10348">
                  <c:v>0.6051993200000001</c:v>
                </c:pt>
                <c:pt idx="10349">
                  <c:v>0.60525684999999996</c:v>
                </c:pt>
                <c:pt idx="10350">
                  <c:v>0.60531471999999997</c:v>
                </c:pt>
                <c:pt idx="10351">
                  <c:v>0.60537258999999988</c:v>
                </c:pt>
                <c:pt idx="10352">
                  <c:v>0.60543046</c:v>
                </c:pt>
                <c:pt idx="10353">
                  <c:v>0.60548844000000002</c:v>
                </c:pt>
                <c:pt idx="10354">
                  <c:v>0.60554642999999997</c:v>
                </c:pt>
                <c:pt idx="10355">
                  <c:v>0.6056043000000001</c:v>
                </c:pt>
                <c:pt idx="10356">
                  <c:v>0.60566217</c:v>
                </c:pt>
                <c:pt idx="10357">
                  <c:v>0.60572004000000013</c:v>
                </c:pt>
                <c:pt idx="10358">
                  <c:v>0.60577803000000008</c:v>
                </c:pt>
                <c:pt idx="10359">
                  <c:v>0.60583590000000009</c:v>
                </c:pt>
                <c:pt idx="10360">
                  <c:v>0.60589377000000011</c:v>
                </c:pt>
                <c:pt idx="10361">
                  <c:v>0.60595175000000012</c:v>
                </c:pt>
                <c:pt idx="10362">
                  <c:v>0.60600905000000016</c:v>
                </c:pt>
                <c:pt idx="10363">
                  <c:v>0.60606691999999984</c:v>
                </c:pt>
                <c:pt idx="10364">
                  <c:v>0.60612490000000008</c:v>
                </c:pt>
                <c:pt idx="10365">
                  <c:v>0.60618276999999987</c:v>
                </c:pt>
                <c:pt idx="10366">
                  <c:v>0.60624087000000015</c:v>
                </c:pt>
                <c:pt idx="10367">
                  <c:v>0.60629886000000011</c:v>
                </c:pt>
                <c:pt idx="10368">
                  <c:v>0.60635684999999984</c:v>
                </c:pt>
                <c:pt idx="10369">
                  <c:v>0.60641413999999993</c:v>
                </c:pt>
                <c:pt idx="10370">
                  <c:v>0.60647224</c:v>
                </c:pt>
                <c:pt idx="10371">
                  <c:v>0.60653022999999984</c:v>
                </c:pt>
                <c:pt idx="10372">
                  <c:v>0.60658809999999996</c:v>
                </c:pt>
                <c:pt idx="10373">
                  <c:v>0.60664597000000009</c:v>
                </c:pt>
                <c:pt idx="10374">
                  <c:v>0.60670371999999995</c:v>
                </c:pt>
                <c:pt idx="10375">
                  <c:v>0.60676148000000008</c:v>
                </c:pt>
                <c:pt idx="10376">
                  <c:v>0.60681946000000009</c:v>
                </c:pt>
                <c:pt idx="10377">
                  <c:v>0.60687732999999999</c:v>
                </c:pt>
                <c:pt idx="10378">
                  <c:v>0.60693520000000012</c:v>
                </c:pt>
                <c:pt idx="10379">
                  <c:v>0.60699318999999996</c:v>
                </c:pt>
                <c:pt idx="10380">
                  <c:v>0.60705118000000002</c:v>
                </c:pt>
                <c:pt idx="10381">
                  <c:v>0.60710847000000012</c:v>
                </c:pt>
                <c:pt idx="10382">
                  <c:v>0.60716633999999992</c:v>
                </c:pt>
                <c:pt idx="10383">
                  <c:v>0.60722432000000004</c:v>
                </c:pt>
                <c:pt idx="10384">
                  <c:v>0.60728219000000006</c:v>
                </c:pt>
                <c:pt idx="10385">
                  <c:v>0.60734006000000007</c:v>
                </c:pt>
                <c:pt idx="10386">
                  <c:v>0.60739816999999996</c:v>
                </c:pt>
                <c:pt idx="10387">
                  <c:v>0.60745603999999997</c:v>
                </c:pt>
                <c:pt idx="10388">
                  <c:v>0.60751390999999988</c:v>
                </c:pt>
                <c:pt idx="10389">
                  <c:v>0.60757178000000001</c:v>
                </c:pt>
                <c:pt idx="10390">
                  <c:v>0.60762965000000024</c:v>
                </c:pt>
                <c:pt idx="10391">
                  <c:v>0.60768752000000004</c:v>
                </c:pt>
                <c:pt idx="10392">
                  <c:v>0.60774550000000016</c:v>
                </c:pt>
                <c:pt idx="10393">
                  <c:v>0.60780336999999984</c:v>
                </c:pt>
                <c:pt idx="10394">
                  <c:v>0.60786124000000008</c:v>
                </c:pt>
                <c:pt idx="10395">
                  <c:v>0.60791912000000004</c:v>
                </c:pt>
                <c:pt idx="10396">
                  <c:v>0.60797710000000005</c:v>
                </c:pt>
                <c:pt idx="10397">
                  <c:v>0.60803496999999984</c:v>
                </c:pt>
                <c:pt idx="10398">
                  <c:v>0.60809226000000005</c:v>
                </c:pt>
                <c:pt idx="10399">
                  <c:v>0.60815037000000005</c:v>
                </c:pt>
                <c:pt idx="10400">
                  <c:v>0.60820824000000007</c:v>
                </c:pt>
                <c:pt idx="10401">
                  <c:v>0.60826610999999986</c:v>
                </c:pt>
                <c:pt idx="10402">
                  <c:v>0.60832397999999999</c:v>
                </c:pt>
                <c:pt idx="10403">
                  <c:v>0.60838196</c:v>
                </c:pt>
                <c:pt idx="10404">
                  <c:v>0.60843983000000013</c:v>
                </c:pt>
                <c:pt idx="10405">
                  <c:v>0.60849770000000003</c:v>
                </c:pt>
                <c:pt idx="10406">
                  <c:v>0.60855557000000005</c:v>
                </c:pt>
                <c:pt idx="10407">
                  <c:v>0.60861356</c:v>
                </c:pt>
                <c:pt idx="10408">
                  <c:v>0.60867154999999995</c:v>
                </c:pt>
                <c:pt idx="10409">
                  <c:v>0.60872895000000016</c:v>
                </c:pt>
                <c:pt idx="10410">
                  <c:v>0.60878694</c:v>
                </c:pt>
                <c:pt idx="10411">
                  <c:v>0.60884469000000008</c:v>
                </c:pt>
                <c:pt idx="10412">
                  <c:v>0.60890268000000003</c:v>
                </c:pt>
                <c:pt idx="10413">
                  <c:v>0.60896055000000004</c:v>
                </c:pt>
                <c:pt idx="10414">
                  <c:v>0.60901819000000001</c:v>
                </c:pt>
                <c:pt idx="10415">
                  <c:v>0.60907652000000001</c:v>
                </c:pt>
                <c:pt idx="10416">
                  <c:v>0.60913428000000003</c:v>
                </c:pt>
                <c:pt idx="10417">
                  <c:v>0.60919226000000004</c:v>
                </c:pt>
                <c:pt idx="10418">
                  <c:v>0.60924979000000012</c:v>
                </c:pt>
                <c:pt idx="10419">
                  <c:v>0.60930766000000003</c:v>
                </c:pt>
                <c:pt idx="10420">
                  <c:v>0.60936564000000004</c:v>
                </c:pt>
                <c:pt idx="10421">
                  <c:v>0.60942350999999984</c:v>
                </c:pt>
                <c:pt idx="10422">
                  <c:v>0.60948150000000001</c:v>
                </c:pt>
                <c:pt idx="10423">
                  <c:v>0.60953937000000002</c:v>
                </c:pt>
                <c:pt idx="10424">
                  <c:v>0.60959724000000004</c:v>
                </c:pt>
                <c:pt idx="10425">
                  <c:v>0.60965510999999994</c:v>
                </c:pt>
                <c:pt idx="10426">
                  <c:v>0.60971297999999996</c:v>
                </c:pt>
                <c:pt idx="10427">
                  <c:v>0.6097705000000001</c:v>
                </c:pt>
                <c:pt idx="10428">
                  <c:v>0.60982837000000012</c:v>
                </c:pt>
                <c:pt idx="10429">
                  <c:v>0.60988624000000002</c:v>
                </c:pt>
                <c:pt idx="10430">
                  <c:v>0.60994412000000009</c:v>
                </c:pt>
                <c:pt idx="10431">
                  <c:v>0.61000209999999999</c:v>
                </c:pt>
                <c:pt idx="10432">
                  <c:v>0.61006009000000005</c:v>
                </c:pt>
                <c:pt idx="10433">
                  <c:v>0.61011795999999996</c:v>
                </c:pt>
                <c:pt idx="10434">
                  <c:v>0.61017583000000009</c:v>
                </c:pt>
                <c:pt idx="10435">
                  <c:v>0.61023369999999999</c:v>
                </c:pt>
                <c:pt idx="10436">
                  <c:v>0.61029168000000011</c:v>
                </c:pt>
                <c:pt idx="10437">
                  <c:v>0.61034955000000013</c:v>
                </c:pt>
                <c:pt idx="10438">
                  <c:v>0.61040742999999997</c:v>
                </c:pt>
                <c:pt idx="10439">
                  <c:v>0.61046529999999999</c:v>
                </c:pt>
                <c:pt idx="10440">
                  <c:v>0.61052282000000002</c:v>
                </c:pt>
                <c:pt idx="10441">
                  <c:v>0.61058069000000004</c:v>
                </c:pt>
                <c:pt idx="10442">
                  <c:v>0.61063856000000005</c:v>
                </c:pt>
                <c:pt idx="10443">
                  <c:v>0.61069643000000007</c:v>
                </c:pt>
                <c:pt idx="10444">
                  <c:v>0.61075453000000013</c:v>
                </c:pt>
                <c:pt idx="10445">
                  <c:v>0.61081240000000003</c:v>
                </c:pt>
                <c:pt idx="10446">
                  <c:v>0.61087027000000016</c:v>
                </c:pt>
                <c:pt idx="10447">
                  <c:v>0.61092813999999995</c:v>
                </c:pt>
                <c:pt idx="10448">
                  <c:v>0.61098613000000002</c:v>
                </c:pt>
                <c:pt idx="10449">
                  <c:v>0.61104400000000014</c:v>
                </c:pt>
                <c:pt idx="10450">
                  <c:v>0.61110175000000011</c:v>
                </c:pt>
                <c:pt idx="10451">
                  <c:v>0.61115973999999995</c:v>
                </c:pt>
                <c:pt idx="10452">
                  <c:v>0.61121725999999998</c:v>
                </c:pt>
                <c:pt idx="10453">
                  <c:v>0.61127513000000011</c:v>
                </c:pt>
                <c:pt idx="10454">
                  <c:v>0.61133289000000002</c:v>
                </c:pt>
                <c:pt idx="10455">
                  <c:v>0.61139087000000014</c:v>
                </c:pt>
                <c:pt idx="10456">
                  <c:v>0.61144874000000005</c:v>
                </c:pt>
                <c:pt idx="10457">
                  <c:v>0.61150673</c:v>
                </c:pt>
                <c:pt idx="10458">
                  <c:v>0.61156460000000001</c:v>
                </c:pt>
                <c:pt idx="10459">
                  <c:v>0.61162247000000014</c:v>
                </c:pt>
                <c:pt idx="10460">
                  <c:v>0.61168034000000004</c:v>
                </c:pt>
                <c:pt idx="10461">
                  <c:v>0.61173856000000004</c:v>
                </c:pt>
                <c:pt idx="10462">
                  <c:v>0.61179642999999995</c:v>
                </c:pt>
                <c:pt idx="10463">
                  <c:v>0.61185430000000007</c:v>
                </c:pt>
                <c:pt idx="10464">
                  <c:v>0.61191158999999984</c:v>
                </c:pt>
                <c:pt idx="10465">
                  <c:v>0.61196946000000008</c:v>
                </c:pt>
                <c:pt idx="10466">
                  <c:v>0.61202732999999998</c:v>
                </c:pt>
                <c:pt idx="10467">
                  <c:v>0.61208543000000015</c:v>
                </c:pt>
                <c:pt idx="10468">
                  <c:v>0.61214329999999995</c:v>
                </c:pt>
                <c:pt idx="10469">
                  <c:v>0.61220140999999995</c:v>
                </c:pt>
                <c:pt idx="10470">
                  <c:v>0.61225928000000007</c:v>
                </c:pt>
                <c:pt idx="10471">
                  <c:v>0.61231714999999987</c:v>
                </c:pt>
                <c:pt idx="10472">
                  <c:v>0.61237512999999999</c:v>
                </c:pt>
                <c:pt idx="10473">
                  <c:v>0.61243300000000001</c:v>
                </c:pt>
                <c:pt idx="10474">
                  <c:v>0.61249087000000013</c:v>
                </c:pt>
                <c:pt idx="10475">
                  <c:v>0.61254874000000004</c:v>
                </c:pt>
                <c:pt idx="10476">
                  <c:v>0.61260604000000007</c:v>
                </c:pt>
                <c:pt idx="10477">
                  <c:v>0.61266390999999998</c:v>
                </c:pt>
                <c:pt idx="10478">
                  <c:v>0.61272201000000015</c:v>
                </c:pt>
                <c:pt idx="10479">
                  <c:v>0.61277988000000017</c:v>
                </c:pt>
                <c:pt idx="10480">
                  <c:v>0.61283774999999996</c:v>
                </c:pt>
                <c:pt idx="10481">
                  <c:v>0.6128956200000002</c:v>
                </c:pt>
                <c:pt idx="10482">
                  <c:v>0.61295348999999999</c:v>
                </c:pt>
                <c:pt idx="10483">
                  <c:v>0.61301136000000001</c:v>
                </c:pt>
                <c:pt idx="10484">
                  <c:v>0.61306923000000013</c:v>
                </c:pt>
                <c:pt idx="10485">
                  <c:v>0.61312710000000004</c:v>
                </c:pt>
                <c:pt idx="10486">
                  <c:v>0.61318508999999999</c:v>
                </c:pt>
                <c:pt idx="10487">
                  <c:v>0.61324284000000007</c:v>
                </c:pt>
                <c:pt idx="10488">
                  <c:v>0.61330083000000013</c:v>
                </c:pt>
                <c:pt idx="10489">
                  <c:v>0.61335870000000003</c:v>
                </c:pt>
                <c:pt idx="10490">
                  <c:v>0.61341656999999994</c:v>
                </c:pt>
                <c:pt idx="10491">
                  <c:v>0.61347454999999984</c:v>
                </c:pt>
                <c:pt idx="10492">
                  <c:v>0.61353243000000002</c:v>
                </c:pt>
                <c:pt idx="10493">
                  <c:v>0.61359030000000003</c:v>
                </c:pt>
                <c:pt idx="10494">
                  <c:v>0.61364770000000013</c:v>
                </c:pt>
                <c:pt idx="10495">
                  <c:v>0.61370569000000008</c:v>
                </c:pt>
                <c:pt idx="10496">
                  <c:v>0.61376355999999999</c:v>
                </c:pt>
                <c:pt idx="10497">
                  <c:v>0.61382155000000016</c:v>
                </c:pt>
                <c:pt idx="10498">
                  <c:v>0.61387942000000006</c:v>
                </c:pt>
                <c:pt idx="10499">
                  <c:v>0.61393739999999997</c:v>
                </c:pt>
                <c:pt idx="10500">
                  <c:v>0.61399527000000009</c:v>
                </c:pt>
                <c:pt idx="10501">
                  <c:v>0.61405314</c:v>
                </c:pt>
                <c:pt idx="10502">
                  <c:v>0.61411101000000012</c:v>
                </c:pt>
                <c:pt idx="10503">
                  <c:v>0.61416842000000005</c:v>
                </c:pt>
                <c:pt idx="10504">
                  <c:v>0.61422628999999984</c:v>
                </c:pt>
                <c:pt idx="10505">
                  <c:v>0.61428415999999997</c:v>
                </c:pt>
                <c:pt idx="10506">
                  <c:v>0.61434226000000003</c:v>
                </c:pt>
                <c:pt idx="10507">
                  <c:v>0.61440013000000004</c:v>
                </c:pt>
                <c:pt idx="10508">
                  <c:v>0.61445799999999984</c:v>
                </c:pt>
                <c:pt idx="10509">
                  <c:v>0.61451586999999996</c:v>
                </c:pt>
                <c:pt idx="10510">
                  <c:v>0.61457373999999998</c:v>
                </c:pt>
                <c:pt idx="10511">
                  <c:v>0.61463162000000016</c:v>
                </c:pt>
                <c:pt idx="10512">
                  <c:v>0.61468972000000011</c:v>
                </c:pt>
                <c:pt idx="10513">
                  <c:v>0.61474759000000012</c:v>
                </c:pt>
                <c:pt idx="10514">
                  <c:v>0.61480557000000013</c:v>
                </c:pt>
                <c:pt idx="10515">
                  <c:v>0.61486344000000004</c:v>
                </c:pt>
                <c:pt idx="10516">
                  <c:v>0.61492131000000017</c:v>
                </c:pt>
                <c:pt idx="10517">
                  <c:v>0.61497918000000007</c:v>
                </c:pt>
                <c:pt idx="10518">
                  <c:v>0.61503704999999997</c:v>
                </c:pt>
                <c:pt idx="10519">
                  <c:v>0.61509504000000015</c:v>
                </c:pt>
                <c:pt idx="10520">
                  <c:v>0.61515695999999997</c:v>
                </c:pt>
                <c:pt idx="10521">
                  <c:v>0.61521031999999998</c:v>
                </c:pt>
                <c:pt idx="10522">
                  <c:v>0.61526818999999988</c:v>
                </c:pt>
                <c:pt idx="10523">
                  <c:v>0.61532617999999983</c:v>
                </c:pt>
                <c:pt idx="10524">
                  <c:v>0.61538404999999996</c:v>
                </c:pt>
                <c:pt idx="10525">
                  <c:v>0.61544192000000009</c:v>
                </c:pt>
                <c:pt idx="10526">
                  <c:v>0.61549978999999999</c:v>
                </c:pt>
                <c:pt idx="10527">
                  <c:v>0.61555766000000001</c:v>
                </c:pt>
                <c:pt idx="10528">
                  <c:v>0.61561553000000013</c:v>
                </c:pt>
                <c:pt idx="10529">
                  <c:v>0.61567316999999999</c:v>
                </c:pt>
                <c:pt idx="10530">
                  <c:v>0.61573104000000012</c:v>
                </c:pt>
                <c:pt idx="10531">
                  <c:v>0.61578902000000013</c:v>
                </c:pt>
                <c:pt idx="10532">
                  <c:v>0.61584678000000004</c:v>
                </c:pt>
                <c:pt idx="10533">
                  <c:v>0.61590476000000005</c:v>
                </c:pt>
                <c:pt idx="10534">
                  <c:v>0.61596262999999996</c:v>
                </c:pt>
                <c:pt idx="10535">
                  <c:v>0.61602050000000008</c:v>
                </c:pt>
                <c:pt idx="10536">
                  <c:v>0.61607836999999999</c:v>
                </c:pt>
                <c:pt idx="10537">
                  <c:v>0.61613635999999994</c:v>
                </c:pt>
                <c:pt idx="10538">
                  <c:v>0.61619435000000011</c:v>
                </c:pt>
                <c:pt idx="10539">
                  <c:v>0.61625280000000004</c:v>
                </c:pt>
                <c:pt idx="10540">
                  <c:v>0.61631066999999984</c:v>
                </c:pt>
                <c:pt idx="10541">
                  <c:v>0.61636795999999994</c:v>
                </c:pt>
                <c:pt idx="10542">
                  <c:v>0.61642582999999995</c:v>
                </c:pt>
                <c:pt idx="10543">
                  <c:v>0.61648369999999997</c:v>
                </c:pt>
                <c:pt idx="10544">
                  <c:v>0.61654156999999998</c:v>
                </c:pt>
                <c:pt idx="10545">
                  <c:v>0.61659828000000005</c:v>
                </c:pt>
                <c:pt idx="10546">
                  <c:v>0.61665696000000003</c:v>
                </c:pt>
                <c:pt idx="10547">
                  <c:v>0.61671494999999998</c:v>
                </c:pt>
                <c:pt idx="10548">
                  <c:v>0.61677340000000014</c:v>
                </c:pt>
                <c:pt idx="10549">
                  <c:v>0.61683069000000013</c:v>
                </c:pt>
                <c:pt idx="10550">
                  <c:v>0.61688856000000003</c:v>
                </c:pt>
                <c:pt idx="10551">
                  <c:v>0.6169452700000001</c:v>
                </c:pt>
                <c:pt idx="10552">
                  <c:v>0.61700442000000011</c:v>
                </c:pt>
                <c:pt idx="10553">
                  <c:v>0.61706229000000001</c:v>
                </c:pt>
                <c:pt idx="10554">
                  <c:v>0.61711888000000004</c:v>
                </c:pt>
                <c:pt idx="10555">
                  <c:v>0.61717814000000004</c:v>
                </c:pt>
                <c:pt idx="10556">
                  <c:v>0.61723600999999984</c:v>
                </c:pt>
                <c:pt idx="10557">
                  <c:v>0.61729388000000007</c:v>
                </c:pt>
                <c:pt idx="10558">
                  <c:v>0.61735174999999998</c:v>
                </c:pt>
                <c:pt idx="10559">
                  <c:v>0.6174096200000001</c:v>
                </c:pt>
                <c:pt idx="10560">
                  <c:v>0.61746703000000003</c:v>
                </c:pt>
                <c:pt idx="10561">
                  <c:v>0.61752490000000004</c:v>
                </c:pt>
                <c:pt idx="10562">
                  <c:v>0.61755857999999997</c:v>
                </c:pt>
                <c:pt idx="10563">
                  <c:v>0.61761644999999998</c:v>
                </c:pt>
                <c:pt idx="10564">
                  <c:v>0.61767432000000011</c:v>
                </c:pt>
                <c:pt idx="10565">
                  <c:v>0.61773219000000001</c:v>
                </c:pt>
                <c:pt idx="10566">
                  <c:v>0.61779006000000014</c:v>
                </c:pt>
                <c:pt idx="10567">
                  <c:v>0.61784793000000016</c:v>
                </c:pt>
                <c:pt idx="10568">
                  <c:v>0.61790579999999995</c:v>
                </c:pt>
                <c:pt idx="10569">
                  <c:v>0.61796344000000003</c:v>
                </c:pt>
                <c:pt idx="10570">
                  <c:v>0.61802143000000009</c:v>
                </c:pt>
                <c:pt idx="10571">
                  <c:v>0.61807930000000011</c:v>
                </c:pt>
                <c:pt idx="10572">
                  <c:v>0.61813717000000001</c:v>
                </c:pt>
                <c:pt idx="10573">
                  <c:v>0.61819504000000014</c:v>
                </c:pt>
                <c:pt idx="10574">
                  <c:v>0.61825291000000004</c:v>
                </c:pt>
                <c:pt idx="10575">
                  <c:v>0.6183109</c:v>
                </c:pt>
                <c:pt idx="10576">
                  <c:v>0.61836877000000001</c:v>
                </c:pt>
                <c:pt idx="10577">
                  <c:v>0.61842651999999998</c:v>
                </c:pt>
                <c:pt idx="10578">
                  <c:v>0.61848438999999988</c:v>
                </c:pt>
                <c:pt idx="10579">
                  <c:v>0.61854226000000001</c:v>
                </c:pt>
                <c:pt idx="10580">
                  <c:v>0.61860013000000014</c:v>
                </c:pt>
                <c:pt idx="10581">
                  <c:v>0.61865812000000009</c:v>
                </c:pt>
                <c:pt idx="10582">
                  <c:v>0.61871598999999999</c:v>
                </c:pt>
                <c:pt idx="10583">
                  <c:v>0.61877386000000012</c:v>
                </c:pt>
                <c:pt idx="10584">
                  <c:v>0.61883173000000014</c:v>
                </c:pt>
                <c:pt idx="10585">
                  <c:v>0.61888972000000009</c:v>
                </c:pt>
                <c:pt idx="10586">
                  <c:v>0.6189477000000001</c:v>
                </c:pt>
                <c:pt idx="10587">
                  <c:v>0.61900557000000012</c:v>
                </c:pt>
                <c:pt idx="10588">
                  <c:v>0.61906287000000004</c:v>
                </c:pt>
                <c:pt idx="10589">
                  <c:v>0.61912073999999995</c:v>
                </c:pt>
                <c:pt idx="10590">
                  <c:v>0.61917872000000007</c:v>
                </c:pt>
                <c:pt idx="10591">
                  <c:v>0.61923658999999986</c:v>
                </c:pt>
                <c:pt idx="10592">
                  <c:v>0.61929469000000015</c:v>
                </c:pt>
                <c:pt idx="10593">
                  <c:v>0.61935267999999999</c:v>
                </c:pt>
                <c:pt idx="10594">
                  <c:v>0.61941055</c:v>
                </c:pt>
                <c:pt idx="10595">
                  <c:v>0.61946818999999986</c:v>
                </c:pt>
                <c:pt idx="10596">
                  <c:v>0.61952594000000005</c:v>
                </c:pt>
                <c:pt idx="10597">
                  <c:v>0.61958415999999994</c:v>
                </c:pt>
                <c:pt idx="10598">
                  <c:v>0.61964192000000018</c:v>
                </c:pt>
                <c:pt idx="10599">
                  <c:v>0.6196995500000001</c:v>
                </c:pt>
                <c:pt idx="10600">
                  <c:v>0.61975743000000016</c:v>
                </c:pt>
                <c:pt idx="10601">
                  <c:v>0.61981530000000007</c:v>
                </c:pt>
                <c:pt idx="10602">
                  <c:v>0.61987328000000008</c:v>
                </c:pt>
                <c:pt idx="10603">
                  <c:v>0.61993138000000003</c:v>
                </c:pt>
                <c:pt idx="10604">
                  <c:v>0.61998925000000016</c:v>
                </c:pt>
                <c:pt idx="10605">
                  <c:v>0.62004666000000008</c:v>
                </c:pt>
                <c:pt idx="10606">
                  <c:v>0.62010452999999999</c:v>
                </c:pt>
                <c:pt idx="10607">
                  <c:v>0.6201624</c:v>
                </c:pt>
                <c:pt idx="10608">
                  <c:v>0.62022049999999995</c:v>
                </c:pt>
                <c:pt idx="10609">
                  <c:v>0.62027860999999995</c:v>
                </c:pt>
                <c:pt idx="10610">
                  <c:v>0.62033635999999992</c:v>
                </c:pt>
                <c:pt idx="10611">
                  <c:v>0.62039423000000016</c:v>
                </c:pt>
                <c:pt idx="10612">
                  <c:v>0.62045222</c:v>
                </c:pt>
                <c:pt idx="10613">
                  <c:v>0.62050962000000009</c:v>
                </c:pt>
                <c:pt idx="10614">
                  <c:v>0.62056749</c:v>
                </c:pt>
                <c:pt idx="10615">
                  <c:v>0.62062536999999995</c:v>
                </c:pt>
                <c:pt idx="10616">
                  <c:v>0.62068324000000008</c:v>
                </c:pt>
                <c:pt idx="10617">
                  <c:v>0.6207412200000002</c:v>
                </c:pt>
                <c:pt idx="10618">
                  <c:v>0.62079921000000027</c:v>
                </c:pt>
                <c:pt idx="10619">
                  <c:v>0.62085707999999995</c:v>
                </c:pt>
                <c:pt idx="10620">
                  <c:v>0.62091494999999997</c:v>
                </c:pt>
                <c:pt idx="10621">
                  <c:v>0.62097292999999998</c:v>
                </c:pt>
                <c:pt idx="10622">
                  <c:v>0.62103092000000004</c:v>
                </c:pt>
                <c:pt idx="10623">
                  <c:v>0.62108821000000014</c:v>
                </c:pt>
                <c:pt idx="10624">
                  <c:v>0.62114608000000004</c:v>
                </c:pt>
                <c:pt idx="10625">
                  <c:v>0.62120383999999995</c:v>
                </c:pt>
                <c:pt idx="10626">
                  <c:v>0.62126228999999988</c:v>
                </c:pt>
                <c:pt idx="10627">
                  <c:v>0.62132016000000001</c:v>
                </c:pt>
                <c:pt idx="10628">
                  <c:v>0.62137803000000014</c:v>
                </c:pt>
                <c:pt idx="10629">
                  <c:v>0.62143590000000004</c:v>
                </c:pt>
                <c:pt idx="10630">
                  <c:v>0.62149376999999983</c:v>
                </c:pt>
                <c:pt idx="10631">
                  <c:v>0.62155164000000007</c:v>
                </c:pt>
                <c:pt idx="10632">
                  <c:v>0.62160951000000009</c:v>
                </c:pt>
                <c:pt idx="10633">
                  <c:v>0.62166714999999984</c:v>
                </c:pt>
                <c:pt idx="10634">
                  <c:v>0.62172502000000018</c:v>
                </c:pt>
                <c:pt idx="10635">
                  <c:v>0.62178288999999998</c:v>
                </c:pt>
                <c:pt idx="10636">
                  <c:v>0.6218407600000001</c:v>
                </c:pt>
                <c:pt idx="10637">
                  <c:v>0.62189863000000023</c:v>
                </c:pt>
                <c:pt idx="10638">
                  <c:v>0.62195662000000007</c:v>
                </c:pt>
                <c:pt idx="10639">
                  <c:v>0.62201448999999998</c:v>
                </c:pt>
                <c:pt idx="10640">
                  <c:v>0.62207224000000005</c:v>
                </c:pt>
                <c:pt idx="10641">
                  <c:v>0.62213010999999996</c:v>
                </c:pt>
                <c:pt idx="10642">
                  <c:v>0.62218797999999997</c:v>
                </c:pt>
                <c:pt idx="10643">
                  <c:v>0.6222458500000001</c:v>
                </c:pt>
                <c:pt idx="10644">
                  <c:v>0.62230372</c:v>
                </c:pt>
                <c:pt idx="10645">
                  <c:v>0.62236170999999996</c:v>
                </c:pt>
                <c:pt idx="10646">
                  <c:v>0.62241957999999997</c:v>
                </c:pt>
                <c:pt idx="10647">
                  <c:v>0.62247744999999999</c:v>
                </c:pt>
                <c:pt idx="10648">
                  <c:v>0.62253532</c:v>
                </c:pt>
                <c:pt idx="10649">
                  <c:v>0.62259284000000004</c:v>
                </c:pt>
                <c:pt idx="10650">
                  <c:v>0.62265071000000016</c:v>
                </c:pt>
                <c:pt idx="10651">
                  <c:v>0.62270870000000011</c:v>
                </c:pt>
                <c:pt idx="10652">
                  <c:v>0.62276657000000002</c:v>
                </c:pt>
                <c:pt idx="10653">
                  <c:v>0.62282444000000015</c:v>
                </c:pt>
                <c:pt idx="10654">
                  <c:v>0.62288231000000005</c:v>
                </c:pt>
                <c:pt idx="10655">
                  <c:v>0.62294017999999995</c:v>
                </c:pt>
                <c:pt idx="10656">
                  <c:v>0.62299805000000008</c:v>
                </c:pt>
                <c:pt idx="10657">
                  <c:v>0.62305604000000003</c:v>
                </c:pt>
                <c:pt idx="10658">
                  <c:v>0.62311391000000005</c:v>
                </c:pt>
                <c:pt idx="10659">
                  <c:v>0.62317177999999995</c:v>
                </c:pt>
                <c:pt idx="10660">
                  <c:v>0.62322976000000008</c:v>
                </c:pt>
                <c:pt idx="10661">
                  <c:v>0.62328775000000003</c:v>
                </c:pt>
                <c:pt idx="10662">
                  <c:v>0.62334562000000016</c:v>
                </c:pt>
                <c:pt idx="10663">
                  <c:v>0.62340348999999984</c:v>
                </c:pt>
                <c:pt idx="10664">
                  <c:v>0.62346089999999998</c:v>
                </c:pt>
                <c:pt idx="10665">
                  <c:v>0.62351877</c:v>
                </c:pt>
                <c:pt idx="10666">
                  <c:v>0.62357664000000002</c:v>
                </c:pt>
                <c:pt idx="10667">
                  <c:v>0.62363451000000014</c:v>
                </c:pt>
                <c:pt idx="10668">
                  <c:v>0.62369284000000014</c:v>
                </c:pt>
                <c:pt idx="10669">
                  <c:v>0.62375071000000015</c:v>
                </c:pt>
                <c:pt idx="10670">
                  <c:v>0.62380857999999995</c:v>
                </c:pt>
                <c:pt idx="10671">
                  <c:v>0.62386644999999996</c:v>
                </c:pt>
                <c:pt idx="10672">
                  <c:v>0.62392386000000011</c:v>
                </c:pt>
                <c:pt idx="10673">
                  <c:v>0.62398173000000012</c:v>
                </c:pt>
                <c:pt idx="10674">
                  <c:v>0.62403960000000014</c:v>
                </c:pt>
                <c:pt idx="10675">
                  <c:v>0.62409758999999998</c:v>
                </c:pt>
                <c:pt idx="10676">
                  <c:v>0.62415546000000011</c:v>
                </c:pt>
                <c:pt idx="10677">
                  <c:v>0.62421355999999983</c:v>
                </c:pt>
                <c:pt idx="10678">
                  <c:v>0.62427155000000012</c:v>
                </c:pt>
                <c:pt idx="10679">
                  <c:v>0.62432894999999999</c:v>
                </c:pt>
                <c:pt idx="10680">
                  <c:v>0.62438682000000001</c:v>
                </c:pt>
                <c:pt idx="10681">
                  <c:v>0.62444481000000007</c:v>
                </c:pt>
                <c:pt idx="10682">
                  <c:v>0.62450255999999993</c:v>
                </c:pt>
                <c:pt idx="10683">
                  <c:v>0.62456054999999988</c:v>
                </c:pt>
                <c:pt idx="10684">
                  <c:v>0.62467641000000007</c:v>
                </c:pt>
                <c:pt idx="10685">
                  <c:v>0.62473438999999997</c:v>
                </c:pt>
                <c:pt idx="10686">
                  <c:v>0.6247922600000001</c:v>
                </c:pt>
                <c:pt idx="10687">
                  <c:v>0.62485013000000011</c:v>
                </c:pt>
                <c:pt idx="10688">
                  <c:v>0.62490812000000007</c:v>
                </c:pt>
                <c:pt idx="10689">
                  <c:v>0.62496598999999997</c:v>
                </c:pt>
                <c:pt idx="10690">
                  <c:v>0.62502328000000007</c:v>
                </c:pt>
                <c:pt idx="10691">
                  <c:v>0.62508138000000002</c:v>
                </c:pt>
                <c:pt idx="10692">
                  <c:v>0.62513925000000015</c:v>
                </c:pt>
                <c:pt idx="10693">
                  <c:v>0.62519712000000005</c:v>
                </c:pt>
                <c:pt idx="10694">
                  <c:v>0.62525523000000016</c:v>
                </c:pt>
                <c:pt idx="10695">
                  <c:v>0.62531297999999991</c:v>
                </c:pt>
                <c:pt idx="10696">
                  <c:v>0.62537074000000004</c:v>
                </c:pt>
                <c:pt idx="10697">
                  <c:v>0.62542861000000016</c:v>
                </c:pt>
                <c:pt idx="10698">
                  <c:v>0.62548647999999996</c:v>
                </c:pt>
                <c:pt idx="10699">
                  <c:v>0.62554434999999997</c:v>
                </c:pt>
                <c:pt idx="10700">
                  <c:v>0.62560232999999998</c:v>
                </c:pt>
                <c:pt idx="10701">
                  <c:v>0.62566043000000016</c:v>
                </c:pt>
                <c:pt idx="10702">
                  <c:v>0.62571829999999995</c:v>
                </c:pt>
                <c:pt idx="10703">
                  <c:v>0.6257756000000001</c:v>
                </c:pt>
                <c:pt idx="10704">
                  <c:v>0.62647039000000004</c:v>
                </c:pt>
                <c:pt idx="10705">
                  <c:v>0.62652836999999983</c:v>
                </c:pt>
                <c:pt idx="10706">
                  <c:v>0.62658623999999996</c:v>
                </c:pt>
                <c:pt idx="10707">
                  <c:v>0.62664412000000014</c:v>
                </c:pt>
                <c:pt idx="10708">
                  <c:v>0.62670152000000012</c:v>
                </c:pt>
                <c:pt idx="10709">
                  <c:v>0.62675939000000014</c:v>
                </c:pt>
                <c:pt idx="10710">
                  <c:v>0.62681737999999998</c:v>
                </c:pt>
                <c:pt idx="10711">
                  <c:v>0.62687525000000011</c:v>
                </c:pt>
                <c:pt idx="10712">
                  <c:v>0.62693312000000001</c:v>
                </c:pt>
                <c:pt idx="10713">
                  <c:v>0.62699111000000007</c:v>
                </c:pt>
                <c:pt idx="10714">
                  <c:v>0.62704909000000009</c:v>
                </c:pt>
                <c:pt idx="10715">
                  <c:v>0.62710695999999999</c:v>
                </c:pt>
                <c:pt idx="10716">
                  <c:v>0.62716495000000005</c:v>
                </c:pt>
                <c:pt idx="10717">
                  <c:v>0.62722282000000007</c:v>
                </c:pt>
                <c:pt idx="10718">
                  <c:v>0.62728068999999997</c:v>
                </c:pt>
                <c:pt idx="10719">
                  <c:v>0.62733855999999999</c:v>
                </c:pt>
                <c:pt idx="10720">
                  <c:v>0.62739585000000009</c:v>
                </c:pt>
                <c:pt idx="10721">
                  <c:v>0.62745371999999999</c:v>
                </c:pt>
                <c:pt idx="10722">
                  <c:v>0.62751170999999983</c:v>
                </c:pt>
                <c:pt idx="10723">
                  <c:v>0.62756981000000012</c:v>
                </c:pt>
                <c:pt idx="10724">
                  <c:v>0.62762768000000013</c:v>
                </c:pt>
                <c:pt idx="10725">
                  <c:v>0.62768555000000015</c:v>
                </c:pt>
                <c:pt idx="10726">
                  <c:v>0.62774342000000016</c:v>
                </c:pt>
                <c:pt idx="10727">
                  <c:v>0.62780129000000007</c:v>
                </c:pt>
                <c:pt idx="10728">
                  <c:v>0.62785916000000008</c:v>
                </c:pt>
                <c:pt idx="10729">
                  <c:v>0.62791726000000003</c:v>
                </c:pt>
                <c:pt idx="10730">
                  <c:v>0.62797513000000016</c:v>
                </c:pt>
                <c:pt idx="10731">
                  <c:v>0.62803299999999984</c:v>
                </c:pt>
                <c:pt idx="10732">
                  <c:v>0.6280903000000001</c:v>
                </c:pt>
                <c:pt idx="10733">
                  <c:v>0.62814828000000011</c:v>
                </c:pt>
                <c:pt idx="10734">
                  <c:v>0.62820615000000002</c:v>
                </c:pt>
                <c:pt idx="10735">
                  <c:v>0.62826402000000003</c:v>
                </c:pt>
                <c:pt idx="10736">
                  <c:v>0.62832189000000016</c:v>
                </c:pt>
                <c:pt idx="10737">
                  <c:v>0.62837975999999995</c:v>
                </c:pt>
                <c:pt idx="10738">
                  <c:v>0.62843762999999997</c:v>
                </c:pt>
                <c:pt idx="10739">
                  <c:v>0.6284955000000001</c:v>
                </c:pt>
                <c:pt idx="10740">
                  <c:v>0.62855371999999998</c:v>
                </c:pt>
                <c:pt idx="10741">
                  <c:v>0.62861159000000011</c:v>
                </c:pt>
                <c:pt idx="10742">
                  <c:v>0.62866946000000012</c:v>
                </c:pt>
                <c:pt idx="10743">
                  <c:v>0.62872733000000014</c:v>
                </c:pt>
                <c:pt idx="10744">
                  <c:v>0.62878520000000016</c:v>
                </c:pt>
                <c:pt idx="10745">
                  <c:v>0.62884306999999995</c:v>
                </c:pt>
                <c:pt idx="10746">
                  <c:v>0.62890048000000009</c:v>
                </c:pt>
                <c:pt idx="10747">
                  <c:v>0.62895870000000009</c:v>
                </c:pt>
                <c:pt idx="10748">
                  <c:v>0.62901657</c:v>
                </c:pt>
                <c:pt idx="10749">
                  <c:v>0.62907444000000012</c:v>
                </c:pt>
                <c:pt idx="10750">
                  <c:v>0.62913231000000003</c:v>
                </c:pt>
                <c:pt idx="10751">
                  <c:v>0.62919018000000004</c:v>
                </c:pt>
                <c:pt idx="10752">
                  <c:v>0.62924804999999995</c:v>
                </c:pt>
                <c:pt idx="10753">
                  <c:v>0.62930604000000001</c:v>
                </c:pt>
                <c:pt idx="10754">
                  <c:v>0.62936391000000003</c:v>
                </c:pt>
                <c:pt idx="10755">
                  <c:v>0.6294216600000001</c:v>
                </c:pt>
                <c:pt idx="10756">
                  <c:v>0.62947953000000012</c:v>
                </c:pt>
                <c:pt idx="10757">
                  <c:v>0.62953729000000003</c:v>
                </c:pt>
                <c:pt idx="10758">
                  <c:v>0.62959538999999998</c:v>
                </c:pt>
                <c:pt idx="10759">
                  <c:v>0.6296532600000001</c:v>
                </c:pt>
                <c:pt idx="10760">
                  <c:v>0.62971067000000014</c:v>
                </c:pt>
                <c:pt idx="10761">
                  <c:v>0.62976854000000004</c:v>
                </c:pt>
                <c:pt idx="10762">
                  <c:v>0.62982640999999995</c:v>
                </c:pt>
                <c:pt idx="10763">
                  <c:v>0.62988428000000007</c:v>
                </c:pt>
                <c:pt idx="10764">
                  <c:v>0.62994226000000009</c:v>
                </c:pt>
                <c:pt idx="10765">
                  <c:v>0.63000048000000008</c:v>
                </c:pt>
                <c:pt idx="10766">
                  <c:v>0.63005812000000005</c:v>
                </c:pt>
                <c:pt idx="10767">
                  <c:v>0.63011598999999996</c:v>
                </c:pt>
                <c:pt idx="10768">
                  <c:v>0.63017386000000009</c:v>
                </c:pt>
                <c:pt idx="10769">
                  <c:v>0.63023172999999999</c:v>
                </c:pt>
                <c:pt idx="10770">
                  <c:v>0.63028960000000012</c:v>
                </c:pt>
                <c:pt idx="10771">
                  <c:v>0.63034747000000013</c:v>
                </c:pt>
                <c:pt idx="10772">
                  <c:v>0.63040546000000008</c:v>
                </c:pt>
                <c:pt idx="10773">
                  <c:v>0.63046332999999988</c:v>
                </c:pt>
                <c:pt idx="10774">
                  <c:v>0.63052120000000011</c:v>
                </c:pt>
                <c:pt idx="10775">
                  <c:v>0.63057872000000004</c:v>
                </c:pt>
                <c:pt idx="10776">
                  <c:v>0.63063659000000005</c:v>
                </c:pt>
                <c:pt idx="10777">
                  <c:v>0.63069458000000012</c:v>
                </c:pt>
                <c:pt idx="10778">
                  <c:v>0.63075245000000013</c:v>
                </c:pt>
                <c:pt idx="10779">
                  <c:v>0.63081032000000004</c:v>
                </c:pt>
                <c:pt idx="10780">
                  <c:v>0.63086819000000005</c:v>
                </c:pt>
                <c:pt idx="10781">
                  <c:v>0.63092606000000007</c:v>
                </c:pt>
                <c:pt idx="10782">
                  <c:v>0.63098416000000002</c:v>
                </c:pt>
                <c:pt idx="10783">
                  <c:v>0.63104214999999997</c:v>
                </c:pt>
                <c:pt idx="10784">
                  <c:v>0.63110002000000009</c:v>
                </c:pt>
                <c:pt idx="10785">
                  <c:v>0.63115730999999997</c:v>
                </c:pt>
                <c:pt idx="10786">
                  <c:v>0.63121530000000003</c:v>
                </c:pt>
                <c:pt idx="10787">
                  <c:v>0.63127317000000005</c:v>
                </c:pt>
                <c:pt idx="10788">
                  <c:v>0.63133103999999995</c:v>
                </c:pt>
                <c:pt idx="10789">
                  <c:v>0.63138902000000008</c:v>
                </c:pt>
                <c:pt idx="10790">
                  <c:v>0.63144712000000003</c:v>
                </c:pt>
                <c:pt idx="10791">
                  <c:v>0.63150499000000004</c:v>
                </c:pt>
                <c:pt idx="10792">
                  <c:v>0.63156287</c:v>
                </c:pt>
                <c:pt idx="10793">
                  <c:v>0.63162062000000019</c:v>
                </c:pt>
                <c:pt idx="10794">
                  <c:v>0.63167849000000009</c:v>
                </c:pt>
                <c:pt idx="10795">
                  <c:v>0.63173648000000004</c:v>
                </c:pt>
                <c:pt idx="10796">
                  <c:v>0.63179434999999995</c:v>
                </c:pt>
                <c:pt idx="10797">
                  <c:v>0.63185175000000016</c:v>
                </c:pt>
                <c:pt idx="10798">
                  <c:v>0.63190962000000006</c:v>
                </c:pt>
                <c:pt idx="10799">
                  <c:v>0.63196761000000012</c:v>
                </c:pt>
                <c:pt idx="10800">
                  <c:v>0.63202548000000014</c:v>
                </c:pt>
                <c:pt idx="10801">
                  <c:v>0.63208335000000004</c:v>
                </c:pt>
                <c:pt idx="10802">
                  <c:v>0.63214122000000006</c:v>
                </c:pt>
                <c:pt idx="10803">
                  <c:v>0.63219921000000023</c:v>
                </c:pt>
                <c:pt idx="10804">
                  <c:v>0.63225708000000003</c:v>
                </c:pt>
                <c:pt idx="10805">
                  <c:v>0.63231517999999998</c:v>
                </c:pt>
                <c:pt idx="10806">
                  <c:v>0.63237304999999999</c:v>
                </c:pt>
                <c:pt idx="10807">
                  <c:v>0.63243092000000001</c:v>
                </c:pt>
                <c:pt idx="10808">
                  <c:v>0.63248879000000002</c:v>
                </c:pt>
                <c:pt idx="10809">
                  <c:v>0.63254677999999998</c:v>
                </c:pt>
                <c:pt idx="10810">
                  <c:v>0.63260407000000007</c:v>
                </c:pt>
                <c:pt idx="10811">
                  <c:v>0.63266194000000009</c:v>
                </c:pt>
                <c:pt idx="10812">
                  <c:v>0.6327198100000001</c:v>
                </c:pt>
                <c:pt idx="10813">
                  <c:v>0.63277768000000012</c:v>
                </c:pt>
                <c:pt idx="10814">
                  <c:v>0.63283555000000014</c:v>
                </c:pt>
                <c:pt idx="10815">
                  <c:v>0.63289342000000015</c:v>
                </c:pt>
                <c:pt idx="10816">
                  <c:v>0.6329514100000001</c:v>
                </c:pt>
                <c:pt idx="10817">
                  <c:v>0.63300939000000012</c:v>
                </c:pt>
                <c:pt idx="10818">
                  <c:v>0.63306737999999996</c:v>
                </c:pt>
                <c:pt idx="10819">
                  <c:v>0.63312525000000008</c:v>
                </c:pt>
                <c:pt idx="10820">
                  <c:v>0.63318311999999999</c:v>
                </c:pt>
                <c:pt idx="10821">
                  <c:v>0.63324111000000016</c:v>
                </c:pt>
                <c:pt idx="10822">
                  <c:v>0.63329898000000007</c:v>
                </c:pt>
                <c:pt idx="10823">
                  <c:v>0.63335684999999997</c:v>
                </c:pt>
                <c:pt idx="10824">
                  <c:v>0.63341437</c:v>
                </c:pt>
                <c:pt idx="10825">
                  <c:v>0.63347224000000002</c:v>
                </c:pt>
                <c:pt idx="10826">
                  <c:v>0.63353011000000004</c:v>
                </c:pt>
                <c:pt idx="10827">
                  <c:v>0.63358797999999994</c:v>
                </c:pt>
                <c:pt idx="10828">
                  <c:v>0.63364597000000022</c:v>
                </c:pt>
                <c:pt idx="10829">
                  <c:v>0.63370384000000013</c:v>
                </c:pt>
                <c:pt idx="10830">
                  <c:v>0.63376182000000014</c:v>
                </c:pt>
                <c:pt idx="10831">
                  <c:v>0.63381969000000016</c:v>
                </c:pt>
                <c:pt idx="10832">
                  <c:v>0.63387755999999995</c:v>
                </c:pt>
                <c:pt idx="10833">
                  <c:v>0.63393543000000008</c:v>
                </c:pt>
                <c:pt idx="10834">
                  <c:v>0.63399342000000014</c:v>
                </c:pt>
                <c:pt idx="10835">
                  <c:v>0.63405129000000016</c:v>
                </c:pt>
                <c:pt idx="10836">
                  <c:v>0.63410858000000003</c:v>
                </c:pt>
                <c:pt idx="10837">
                  <c:v>0.63416656999999987</c:v>
                </c:pt>
                <c:pt idx="10838">
                  <c:v>0.63422444000000011</c:v>
                </c:pt>
                <c:pt idx="10839">
                  <c:v>0.63428242999999984</c:v>
                </c:pt>
                <c:pt idx="10840">
                  <c:v>0.63434041000000008</c:v>
                </c:pt>
                <c:pt idx="10841">
                  <c:v>0.63439828000000009</c:v>
                </c:pt>
                <c:pt idx="10842">
                  <c:v>0.63445615</c:v>
                </c:pt>
                <c:pt idx="10843">
                  <c:v>0.63451402000000001</c:v>
                </c:pt>
                <c:pt idx="10844">
                  <c:v>0.63457200999999996</c:v>
                </c:pt>
                <c:pt idx="10845">
                  <c:v>0.6346298800000002</c:v>
                </c:pt>
                <c:pt idx="10846">
                  <c:v>0.63468751999999995</c:v>
                </c:pt>
                <c:pt idx="10847">
                  <c:v>0.63474539000000008</c:v>
                </c:pt>
                <c:pt idx="10848">
                  <c:v>0.63480336999999998</c:v>
                </c:pt>
                <c:pt idx="10849">
                  <c:v>0.6348612400000001</c:v>
                </c:pt>
                <c:pt idx="10850">
                  <c:v>0.63491911999999995</c:v>
                </c:pt>
                <c:pt idx="10851">
                  <c:v>0.63497698999999996</c:v>
                </c:pt>
                <c:pt idx="10852">
                  <c:v>0.63503486000000009</c:v>
                </c:pt>
                <c:pt idx="10853">
                  <c:v>0.63509272999999999</c:v>
                </c:pt>
                <c:pt idx="10854">
                  <c:v>0.63515060000000012</c:v>
                </c:pt>
                <c:pt idx="10855">
                  <c:v>0.63520847000000014</c:v>
                </c:pt>
                <c:pt idx="10856">
                  <c:v>0.63526645000000004</c:v>
                </c:pt>
                <c:pt idx="10857">
                  <c:v>0.63532386000000007</c:v>
                </c:pt>
                <c:pt idx="10858">
                  <c:v>0.63538172999999998</c:v>
                </c:pt>
                <c:pt idx="10859">
                  <c:v>0.63543959999999999</c:v>
                </c:pt>
                <c:pt idx="10860">
                  <c:v>0.63549758999999983</c:v>
                </c:pt>
                <c:pt idx="10861">
                  <c:v>0.63555546000000007</c:v>
                </c:pt>
                <c:pt idx="10862">
                  <c:v>0.63561332999999998</c:v>
                </c:pt>
                <c:pt idx="10863">
                  <c:v>0.6356712000000001</c:v>
                </c:pt>
                <c:pt idx="10864">
                  <c:v>0.63572907000000023</c:v>
                </c:pt>
                <c:pt idx="10865">
                  <c:v>0.63578694000000002</c:v>
                </c:pt>
                <c:pt idx="10866">
                  <c:v>0.63584493000000009</c:v>
                </c:pt>
                <c:pt idx="10867">
                  <c:v>0.63590290999999999</c:v>
                </c:pt>
                <c:pt idx="10868">
                  <c:v>0.63596078</c:v>
                </c:pt>
                <c:pt idx="10869">
                  <c:v>0.63601865000000013</c:v>
                </c:pt>
                <c:pt idx="10870">
                  <c:v>0.63607664000000008</c:v>
                </c:pt>
                <c:pt idx="10871">
                  <c:v>0.63613450999999999</c:v>
                </c:pt>
                <c:pt idx="10872">
                  <c:v>0.63619238</c:v>
                </c:pt>
                <c:pt idx="10873">
                  <c:v>0.63624979000000015</c:v>
                </c:pt>
                <c:pt idx="10874">
                  <c:v>0.63630777000000005</c:v>
                </c:pt>
                <c:pt idx="10875">
                  <c:v>0.63636563999999995</c:v>
                </c:pt>
                <c:pt idx="10876">
                  <c:v>0.63642350999999997</c:v>
                </c:pt>
                <c:pt idx="10877">
                  <c:v>0.63648150000000003</c:v>
                </c:pt>
                <c:pt idx="10878">
                  <c:v>0.63653937000000005</c:v>
                </c:pt>
                <c:pt idx="10879">
                  <c:v>0.63659736</c:v>
                </c:pt>
                <c:pt idx="10880">
                  <c:v>0.63665523000000024</c:v>
                </c:pt>
                <c:pt idx="10881">
                  <c:v>0.63671321000000014</c:v>
                </c:pt>
                <c:pt idx="10882">
                  <c:v>0.63677108000000016</c:v>
                </c:pt>
                <c:pt idx="10883">
                  <c:v>0.63682894999999995</c:v>
                </c:pt>
                <c:pt idx="10884">
                  <c:v>0.63688682000000008</c:v>
                </c:pt>
                <c:pt idx="10885">
                  <c:v>0.63694469000000009</c:v>
                </c:pt>
                <c:pt idx="10886">
                  <c:v>0.63700256</c:v>
                </c:pt>
                <c:pt idx="10887">
                  <c:v>0.63705997000000014</c:v>
                </c:pt>
                <c:pt idx="10888">
                  <c:v>0.63711795999999998</c:v>
                </c:pt>
                <c:pt idx="10889">
                  <c:v>0.63717583000000022</c:v>
                </c:pt>
                <c:pt idx="10890">
                  <c:v>0.63723370000000001</c:v>
                </c:pt>
                <c:pt idx="10891">
                  <c:v>0.63729168000000014</c:v>
                </c:pt>
                <c:pt idx="10892">
                  <c:v>0.63734955000000015</c:v>
                </c:pt>
                <c:pt idx="10893">
                  <c:v>0.63740743000000011</c:v>
                </c:pt>
                <c:pt idx="10894">
                  <c:v>0.63746530000000001</c:v>
                </c:pt>
                <c:pt idx="10895">
                  <c:v>0.63752317000000003</c:v>
                </c:pt>
                <c:pt idx="10896">
                  <c:v>0.63758079999999984</c:v>
                </c:pt>
                <c:pt idx="10897">
                  <c:v>0.63763879000000012</c:v>
                </c:pt>
                <c:pt idx="10898">
                  <c:v>0.63769666000000014</c:v>
                </c:pt>
                <c:pt idx="10899">
                  <c:v>0.63775453000000015</c:v>
                </c:pt>
                <c:pt idx="10900">
                  <c:v>0.63781239999999984</c:v>
                </c:pt>
                <c:pt idx="10901">
                  <c:v>0.63787027000000007</c:v>
                </c:pt>
                <c:pt idx="10902">
                  <c:v>0.63792826000000014</c:v>
                </c:pt>
                <c:pt idx="10903">
                  <c:v>0.63798624000000004</c:v>
                </c:pt>
                <c:pt idx="10904">
                  <c:v>0.6380441200000001</c:v>
                </c:pt>
                <c:pt idx="10905">
                  <c:v>0.63810210000000001</c:v>
                </c:pt>
                <c:pt idx="10906">
                  <c:v>0.63815951000000015</c:v>
                </c:pt>
                <c:pt idx="10907">
                  <c:v>0.63821749000000005</c:v>
                </c:pt>
                <c:pt idx="10908">
                  <c:v>0.63827537000000012</c:v>
                </c:pt>
                <c:pt idx="10909">
                  <c:v>0.63833324000000002</c:v>
                </c:pt>
                <c:pt idx="10910">
                  <c:v>0.63839111000000015</c:v>
                </c:pt>
                <c:pt idx="10911">
                  <c:v>0.63844898000000005</c:v>
                </c:pt>
                <c:pt idx="10912">
                  <c:v>0.63850695999999996</c:v>
                </c:pt>
                <c:pt idx="10913">
                  <c:v>0.63856482999999997</c:v>
                </c:pt>
                <c:pt idx="10914">
                  <c:v>0.6386227000000001</c:v>
                </c:pt>
                <c:pt idx="10915">
                  <c:v>0.63868034000000007</c:v>
                </c:pt>
                <c:pt idx="10916">
                  <c:v>0.63873821000000008</c:v>
                </c:pt>
                <c:pt idx="10917">
                  <c:v>0.63879620000000015</c:v>
                </c:pt>
                <c:pt idx="10918">
                  <c:v>0.63885407000000016</c:v>
                </c:pt>
                <c:pt idx="10919">
                  <c:v>0.63891204999999984</c:v>
                </c:pt>
                <c:pt idx="10920">
                  <c:v>0.63896993000000013</c:v>
                </c:pt>
                <c:pt idx="10921">
                  <c:v>0.63902791000000014</c:v>
                </c:pt>
                <c:pt idx="10922">
                  <c:v>0.63908567000000016</c:v>
                </c:pt>
                <c:pt idx="10923">
                  <c:v>0.63914318999999997</c:v>
                </c:pt>
                <c:pt idx="10924">
                  <c:v>0.6392010600000001</c:v>
                </c:pt>
                <c:pt idx="10925">
                  <c:v>0.63925905000000016</c:v>
                </c:pt>
                <c:pt idx="10926">
                  <c:v>0.63931702999999984</c:v>
                </c:pt>
                <c:pt idx="10927">
                  <c:v>0.63937490000000008</c:v>
                </c:pt>
                <c:pt idx="10928">
                  <c:v>0.63943276999999987</c:v>
                </c:pt>
                <c:pt idx="10929">
                  <c:v>0.63949064000000011</c:v>
                </c:pt>
                <c:pt idx="10930">
                  <c:v>0.63954862999999995</c:v>
                </c:pt>
                <c:pt idx="10931">
                  <c:v>0.63960662000000013</c:v>
                </c:pt>
                <c:pt idx="10932">
                  <c:v>0.63966449000000014</c:v>
                </c:pt>
                <c:pt idx="10933">
                  <c:v>0.63972236000000005</c:v>
                </c:pt>
                <c:pt idx="10934">
                  <c:v>0.63977988000000019</c:v>
                </c:pt>
                <c:pt idx="10935">
                  <c:v>0.63983774999999998</c:v>
                </c:pt>
                <c:pt idx="10936">
                  <c:v>0.63989562000000022</c:v>
                </c:pt>
                <c:pt idx="10937">
                  <c:v>0.63995349000000012</c:v>
                </c:pt>
                <c:pt idx="10938">
                  <c:v>0.64001158999999996</c:v>
                </c:pt>
                <c:pt idx="10939">
                  <c:v>0.64006946000000009</c:v>
                </c:pt>
                <c:pt idx="10940">
                  <c:v>0.64012745000000015</c:v>
                </c:pt>
                <c:pt idx="10941">
                  <c:v>0.64018531999999995</c:v>
                </c:pt>
                <c:pt idx="10942">
                  <c:v>0.64024318999999996</c:v>
                </c:pt>
                <c:pt idx="10943">
                  <c:v>0.64030094000000004</c:v>
                </c:pt>
                <c:pt idx="10944">
                  <c:v>0.64041656999999985</c:v>
                </c:pt>
                <c:pt idx="10945">
                  <c:v>0.64047432000000004</c:v>
                </c:pt>
                <c:pt idx="10946">
                  <c:v>0.64053207999999984</c:v>
                </c:pt>
                <c:pt idx="10947">
                  <c:v>0.64059018000000001</c:v>
                </c:pt>
                <c:pt idx="10948">
                  <c:v>0.64064817000000007</c:v>
                </c:pt>
                <c:pt idx="10949">
                  <c:v>0.64070614999999997</c:v>
                </c:pt>
                <c:pt idx="10950">
                  <c:v>0.64076356000000001</c:v>
                </c:pt>
                <c:pt idx="10951">
                  <c:v>0.64082131000000009</c:v>
                </c:pt>
                <c:pt idx="10952">
                  <c:v>0.6408794200000002</c:v>
                </c:pt>
                <c:pt idx="10953">
                  <c:v>0.64093728999999999</c:v>
                </c:pt>
                <c:pt idx="10954">
                  <c:v>0.64099516000000012</c:v>
                </c:pt>
                <c:pt idx="10955">
                  <c:v>0.64105326000000007</c:v>
                </c:pt>
                <c:pt idx="10956">
                  <c:v>0.64111112999999997</c:v>
                </c:pt>
                <c:pt idx="10957">
                  <c:v>0.64116899999999999</c:v>
                </c:pt>
                <c:pt idx="10958">
                  <c:v>0.64122699000000005</c:v>
                </c:pt>
                <c:pt idx="10959">
                  <c:v>0.64128486000000007</c:v>
                </c:pt>
                <c:pt idx="10960">
                  <c:v>0.64134272999999997</c:v>
                </c:pt>
                <c:pt idx="10961">
                  <c:v>0.64140059999999999</c:v>
                </c:pt>
                <c:pt idx="10962">
                  <c:v>0.64145847000000011</c:v>
                </c:pt>
                <c:pt idx="10963">
                  <c:v>0.64151599000000004</c:v>
                </c:pt>
                <c:pt idx="10964">
                  <c:v>0.64157397999999999</c:v>
                </c:pt>
                <c:pt idx="10965">
                  <c:v>0.64163185000000023</c:v>
                </c:pt>
                <c:pt idx="10966">
                  <c:v>0.64168972000000013</c:v>
                </c:pt>
                <c:pt idx="10967">
                  <c:v>0.64174759000000015</c:v>
                </c:pt>
                <c:pt idx="10968">
                  <c:v>0.64180546000000016</c:v>
                </c:pt>
                <c:pt idx="10969">
                  <c:v>0.64186343999999995</c:v>
                </c:pt>
                <c:pt idx="10970">
                  <c:v>0.64192131000000008</c:v>
                </c:pt>
                <c:pt idx="10971">
                  <c:v>0.64232606000000003</c:v>
                </c:pt>
                <c:pt idx="10972">
                  <c:v>0.64255788999999996</c:v>
                </c:pt>
                <c:pt idx="10973">
                  <c:v>0.64614539000000015</c:v>
                </c:pt>
                <c:pt idx="10974">
                  <c:v>0.64643497000000005</c:v>
                </c:pt>
                <c:pt idx="10975">
                  <c:v>0.64689782000000018</c:v>
                </c:pt>
                <c:pt idx="10976">
                  <c:v>0.64724493000000016</c:v>
                </c:pt>
                <c:pt idx="10977">
                  <c:v>0.64747652</c:v>
                </c:pt>
                <c:pt idx="10978">
                  <c:v>0.64765025000000009</c:v>
                </c:pt>
                <c:pt idx="10979">
                  <c:v>0.6481131</c:v>
                </c:pt>
                <c:pt idx="10980">
                  <c:v>0.64834468999999995</c:v>
                </c:pt>
                <c:pt idx="10981">
                  <c:v>0.64846055000000002</c:v>
                </c:pt>
                <c:pt idx="10982">
                  <c:v>0.64915453000000012</c:v>
                </c:pt>
                <c:pt idx="10983">
                  <c:v>0.64938624</c:v>
                </c:pt>
                <c:pt idx="10984">
                  <c:v>0.64944412000000007</c:v>
                </c:pt>
                <c:pt idx="10985">
                  <c:v>0.64979122000000022</c:v>
                </c:pt>
                <c:pt idx="10986">
                  <c:v>0.65054354000000003</c:v>
                </c:pt>
                <c:pt idx="10987">
                  <c:v>0.65060118000000011</c:v>
                </c:pt>
                <c:pt idx="10988">
                  <c:v>0.65170106000000017</c:v>
                </c:pt>
                <c:pt idx="10989">
                  <c:v>0.65181692000000002</c:v>
                </c:pt>
                <c:pt idx="10990">
                  <c:v>0.65193208000000002</c:v>
                </c:pt>
                <c:pt idx="10991">
                  <c:v>0.65199006000000015</c:v>
                </c:pt>
                <c:pt idx="10992">
                  <c:v>0.65210604000000005</c:v>
                </c:pt>
                <c:pt idx="10993">
                  <c:v>0.65309006000000014</c:v>
                </c:pt>
                <c:pt idx="10994">
                  <c:v>0.65314746999999995</c:v>
                </c:pt>
                <c:pt idx="10995">
                  <c:v>0.65326344000000003</c:v>
                </c:pt>
                <c:pt idx="10996">
                  <c:v>0.65372618000000005</c:v>
                </c:pt>
                <c:pt idx="10997">
                  <c:v>0.65453635999999993</c:v>
                </c:pt>
                <c:pt idx="10998">
                  <c:v>0.65471009000000013</c:v>
                </c:pt>
                <c:pt idx="10999">
                  <c:v>0.65476796000000004</c:v>
                </c:pt>
                <c:pt idx="11000">
                  <c:v>0.65482583000000028</c:v>
                </c:pt>
                <c:pt idx="11001">
                  <c:v>0.65488370000000007</c:v>
                </c:pt>
                <c:pt idx="11002">
                  <c:v>0.65517292999999999</c:v>
                </c:pt>
                <c:pt idx="11003">
                  <c:v>0.65540430000000005</c:v>
                </c:pt>
                <c:pt idx="11004">
                  <c:v>0.65575175000000008</c:v>
                </c:pt>
                <c:pt idx="11005">
                  <c:v>0.65604076000000011</c:v>
                </c:pt>
                <c:pt idx="11006">
                  <c:v>0.65633056999999984</c:v>
                </c:pt>
                <c:pt idx="11007">
                  <c:v>0.65656159000000003</c:v>
                </c:pt>
                <c:pt idx="11008">
                  <c:v>0.65679307000000009</c:v>
                </c:pt>
                <c:pt idx="11009">
                  <c:v>0.65748762999999999</c:v>
                </c:pt>
                <c:pt idx="11010">
                  <c:v>0.65789307000000008</c:v>
                </c:pt>
                <c:pt idx="11011">
                  <c:v>0.65824017999999995</c:v>
                </c:pt>
                <c:pt idx="11012">
                  <c:v>0.65829805000000008</c:v>
                </c:pt>
                <c:pt idx="11013">
                  <c:v>0.65841391000000005</c:v>
                </c:pt>
                <c:pt idx="11014">
                  <c:v>0.65847177999999995</c:v>
                </c:pt>
                <c:pt idx="11015">
                  <c:v>0.6587026800000001</c:v>
                </c:pt>
                <c:pt idx="11016">
                  <c:v>0.66188567000000009</c:v>
                </c:pt>
                <c:pt idx="11017">
                  <c:v>0.66194354000000011</c:v>
                </c:pt>
                <c:pt idx="11018">
                  <c:v>0.66229087000000009</c:v>
                </c:pt>
                <c:pt idx="11019">
                  <c:v>0.66275348999999995</c:v>
                </c:pt>
                <c:pt idx="11020">
                  <c:v>0.66281136000000007</c:v>
                </c:pt>
                <c:pt idx="11021">
                  <c:v>0.66304307000000007</c:v>
                </c:pt>
                <c:pt idx="11022">
                  <c:v>0.66420048000000009</c:v>
                </c:pt>
                <c:pt idx="11023">
                  <c:v>0.66616784000000007</c:v>
                </c:pt>
                <c:pt idx="11024">
                  <c:v>0.66686217000000003</c:v>
                </c:pt>
                <c:pt idx="11025">
                  <c:v>0.66888787000000016</c:v>
                </c:pt>
                <c:pt idx="11026">
                  <c:v>0.66935093999999995</c:v>
                </c:pt>
                <c:pt idx="11027">
                  <c:v>0.66981356000000003</c:v>
                </c:pt>
                <c:pt idx="11028">
                  <c:v>0.67235974000000009</c:v>
                </c:pt>
                <c:pt idx="11029">
                  <c:v>0.67264932000000022</c:v>
                </c:pt>
                <c:pt idx="11030">
                  <c:v>0.67270719000000012</c:v>
                </c:pt>
                <c:pt idx="11031">
                  <c:v>0.67322826000000013</c:v>
                </c:pt>
                <c:pt idx="11032">
                  <c:v>0.67415384000000012</c:v>
                </c:pt>
                <c:pt idx="11033">
                  <c:v>0.67479018000000013</c:v>
                </c:pt>
                <c:pt idx="11034">
                  <c:v>0.6757740900000001</c:v>
                </c:pt>
                <c:pt idx="11035">
                  <c:v>0.67612166000000018</c:v>
                </c:pt>
                <c:pt idx="11036">
                  <c:v>0.67623705000000012</c:v>
                </c:pt>
                <c:pt idx="11037">
                  <c:v>0.67635279999999998</c:v>
                </c:pt>
                <c:pt idx="11038">
                  <c:v>0.67641066999999999</c:v>
                </c:pt>
                <c:pt idx="11039">
                  <c:v>0.67652664000000007</c:v>
                </c:pt>
                <c:pt idx="11040">
                  <c:v>0.67670037000000016</c:v>
                </c:pt>
                <c:pt idx="11041">
                  <c:v>0.67698960000000008</c:v>
                </c:pt>
                <c:pt idx="11042">
                  <c:v>0.67739458000000008</c:v>
                </c:pt>
                <c:pt idx="11043">
                  <c:v>0.67774134000000019</c:v>
                </c:pt>
                <c:pt idx="11044">
                  <c:v>0.67785719000000011</c:v>
                </c:pt>
                <c:pt idx="11045">
                  <c:v>0.67803104000000014</c:v>
                </c:pt>
                <c:pt idx="11046">
                  <c:v>0.67826229000000005</c:v>
                </c:pt>
                <c:pt idx="11047">
                  <c:v>0.67866761000000009</c:v>
                </c:pt>
                <c:pt idx="11048">
                  <c:v>0.67889874000000006</c:v>
                </c:pt>
                <c:pt idx="11049">
                  <c:v>0.67930407000000015</c:v>
                </c:pt>
                <c:pt idx="11050">
                  <c:v>0.67953578000000003</c:v>
                </c:pt>
                <c:pt idx="11051">
                  <c:v>0.68080847000000011</c:v>
                </c:pt>
                <c:pt idx="11052">
                  <c:v>0.68179272999999996</c:v>
                </c:pt>
                <c:pt idx="11053">
                  <c:v>0.68190788999999996</c:v>
                </c:pt>
                <c:pt idx="11054">
                  <c:v>0.68196586999999997</c:v>
                </c:pt>
                <c:pt idx="11055">
                  <c:v>0.68225546000000004</c:v>
                </c:pt>
                <c:pt idx="11056">
                  <c:v>0.68248704999999987</c:v>
                </c:pt>
                <c:pt idx="11057">
                  <c:v>0.68260279999999984</c:v>
                </c:pt>
                <c:pt idx="11058">
                  <c:v>0.68312362999999998</c:v>
                </c:pt>
                <c:pt idx="11059">
                  <c:v>0.68387594000000007</c:v>
                </c:pt>
                <c:pt idx="11060">
                  <c:v>0.68416482999999984</c:v>
                </c:pt>
                <c:pt idx="11061">
                  <c:v>0.68538010999999988</c:v>
                </c:pt>
                <c:pt idx="11062">
                  <c:v>0.68572756000000001</c:v>
                </c:pt>
                <c:pt idx="11063">
                  <c:v>0.68578554999999997</c:v>
                </c:pt>
                <c:pt idx="11064">
                  <c:v>0.68607467000000011</c:v>
                </c:pt>
                <c:pt idx="11065">
                  <c:v>0.68682710000000002</c:v>
                </c:pt>
                <c:pt idx="11066">
                  <c:v>0.68752166000000003</c:v>
                </c:pt>
                <c:pt idx="11067">
                  <c:v>0.68786864999999997</c:v>
                </c:pt>
                <c:pt idx="11068">
                  <c:v>0.68867906999999995</c:v>
                </c:pt>
                <c:pt idx="11069">
                  <c:v>0.68937316999999987</c:v>
                </c:pt>
                <c:pt idx="11070">
                  <c:v>0.68972062000000012</c:v>
                </c:pt>
                <c:pt idx="11071">
                  <c:v>0.69000996999999997</c:v>
                </c:pt>
                <c:pt idx="11072">
                  <c:v>0.69041483000000003</c:v>
                </c:pt>
                <c:pt idx="11073">
                  <c:v>0.69070418</c:v>
                </c:pt>
                <c:pt idx="11074">
                  <c:v>0.69180383999999995</c:v>
                </c:pt>
                <c:pt idx="11075">
                  <c:v>0.69197721999999995</c:v>
                </c:pt>
                <c:pt idx="11076">
                  <c:v>0.69203532000000001</c:v>
                </c:pt>
                <c:pt idx="11077">
                  <c:v>0.69226644999999987</c:v>
                </c:pt>
                <c:pt idx="11078">
                  <c:v>0.69232431999999999</c:v>
                </c:pt>
                <c:pt idx="11079">
                  <c:v>0.69261368000000001</c:v>
                </c:pt>
                <c:pt idx="11080">
                  <c:v>0.69267155000000014</c:v>
                </c:pt>
                <c:pt idx="11081">
                  <c:v>0.69272942000000015</c:v>
                </c:pt>
                <c:pt idx="11082">
                  <c:v>0.69313486000000002</c:v>
                </c:pt>
                <c:pt idx="11083">
                  <c:v>0.69325071000000005</c:v>
                </c:pt>
                <c:pt idx="11084">
                  <c:v>0.69330857999999984</c:v>
                </c:pt>
                <c:pt idx="11085">
                  <c:v>0.69342386</c:v>
                </c:pt>
                <c:pt idx="11086">
                  <c:v>0.69423405000000005</c:v>
                </c:pt>
                <c:pt idx="11087">
                  <c:v>0.69440765999999998</c:v>
                </c:pt>
                <c:pt idx="11088">
                  <c:v>0.6946972400000001</c:v>
                </c:pt>
                <c:pt idx="11089">
                  <c:v>0.69573856000000001</c:v>
                </c:pt>
                <c:pt idx="11090">
                  <c:v>0.69579643000000013</c:v>
                </c:pt>
                <c:pt idx="11091">
                  <c:v>0.69608623999999997</c:v>
                </c:pt>
                <c:pt idx="11092">
                  <c:v>0.69614365000000011</c:v>
                </c:pt>
                <c:pt idx="11093">
                  <c:v>0.69620152000000002</c:v>
                </c:pt>
                <c:pt idx="11094">
                  <c:v>0.69654908999999998</c:v>
                </c:pt>
                <c:pt idx="11095">
                  <c:v>0.69683797999999997</c:v>
                </c:pt>
                <c:pt idx="11096">
                  <c:v>0.69706957999999997</c:v>
                </c:pt>
                <c:pt idx="11097">
                  <c:v>0.69747455000000003</c:v>
                </c:pt>
                <c:pt idx="11098">
                  <c:v>0.69776402000000004</c:v>
                </c:pt>
                <c:pt idx="11099">
                  <c:v>0.69787999000000012</c:v>
                </c:pt>
                <c:pt idx="11100">
                  <c:v>0.69799574000000009</c:v>
                </c:pt>
                <c:pt idx="11101">
                  <c:v>0.69828520000000005</c:v>
                </c:pt>
                <c:pt idx="11102">
                  <c:v>0.69840093999999997</c:v>
                </c:pt>
                <c:pt idx="11103">
                  <c:v>0.6986903000000001</c:v>
                </c:pt>
                <c:pt idx="11104">
                  <c:v>0.69938473999999984</c:v>
                </c:pt>
                <c:pt idx="11105">
                  <c:v>0.69955789000000002</c:v>
                </c:pt>
                <c:pt idx="11106">
                  <c:v>0.70123623999999996</c:v>
                </c:pt>
                <c:pt idx="11107">
                  <c:v>0.70141008999999988</c:v>
                </c:pt>
                <c:pt idx="11108">
                  <c:v>0.70193068999999997</c:v>
                </c:pt>
                <c:pt idx="11109">
                  <c:v>0.70262513000000015</c:v>
                </c:pt>
                <c:pt idx="11110">
                  <c:v>0.70268299999999984</c:v>
                </c:pt>
                <c:pt idx="11111">
                  <c:v>0.70279851000000015</c:v>
                </c:pt>
                <c:pt idx="11112">
                  <c:v>0.70366656999999988</c:v>
                </c:pt>
                <c:pt idx="11113">
                  <c:v>0.70407200999999997</c:v>
                </c:pt>
                <c:pt idx="11114">
                  <c:v>0.70453485999999999</c:v>
                </c:pt>
                <c:pt idx="11115">
                  <c:v>0.70465060000000013</c:v>
                </c:pt>
                <c:pt idx="11116">
                  <c:v>0.70505546000000008</c:v>
                </c:pt>
                <c:pt idx="11117">
                  <c:v>0.70528705000000003</c:v>
                </c:pt>
                <c:pt idx="11118">
                  <c:v>0.7054025599999999</c:v>
                </c:pt>
                <c:pt idx="11119">
                  <c:v>0.70598126999999999</c:v>
                </c:pt>
                <c:pt idx="11120">
                  <c:v>0.70656008999999986</c:v>
                </c:pt>
                <c:pt idx="11121">
                  <c:v>0.7068496700000001</c:v>
                </c:pt>
                <c:pt idx="11122">
                  <c:v>0.70708115000000005</c:v>
                </c:pt>
                <c:pt idx="11123">
                  <c:v>0.70742837000000003</c:v>
                </c:pt>
                <c:pt idx="11124">
                  <c:v>0.70754423000000011</c:v>
                </c:pt>
                <c:pt idx="11125">
                  <c:v>0.70800695999999996</c:v>
                </c:pt>
                <c:pt idx="11126">
                  <c:v>0.70841182000000003</c:v>
                </c:pt>
                <c:pt idx="11127">
                  <c:v>0.70870141000000009</c:v>
                </c:pt>
                <c:pt idx="11128">
                  <c:v>0.70980060000000011</c:v>
                </c:pt>
                <c:pt idx="11129">
                  <c:v>0.71113185000000012</c:v>
                </c:pt>
                <c:pt idx="11130">
                  <c:v>0.71136297999999987</c:v>
                </c:pt>
                <c:pt idx="11131">
                  <c:v>0.71182617999999998</c:v>
                </c:pt>
                <c:pt idx="11132">
                  <c:v>0.71194192000000012</c:v>
                </c:pt>
                <c:pt idx="11133">
                  <c:v>0.71199979000000013</c:v>
                </c:pt>
                <c:pt idx="11134">
                  <c:v>0.71217317000000002</c:v>
                </c:pt>
                <c:pt idx="11135">
                  <c:v>0.71223104000000004</c:v>
                </c:pt>
                <c:pt idx="11136">
                  <c:v>0.71228891000000005</c:v>
                </c:pt>
                <c:pt idx="11137">
                  <c:v>0.7125205</c:v>
                </c:pt>
                <c:pt idx="11138">
                  <c:v>0.71275233000000005</c:v>
                </c:pt>
                <c:pt idx="11139">
                  <c:v>0.71431471999999996</c:v>
                </c:pt>
                <c:pt idx="11140">
                  <c:v>0.71593509000000011</c:v>
                </c:pt>
                <c:pt idx="11141">
                  <c:v>0.71605083000000014</c:v>
                </c:pt>
                <c:pt idx="11142">
                  <c:v>0.71616599000000003</c:v>
                </c:pt>
                <c:pt idx="11143">
                  <c:v>0.71784457999999995</c:v>
                </c:pt>
                <c:pt idx="11144">
                  <c:v>0.71790244999999997</c:v>
                </c:pt>
                <c:pt idx="11145">
                  <c:v>0.71824932000000008</c:v>
                </c:pt>
                <c:pt idx="11146">
                  <c:v>0.71894388000000009</c:v>
                </c:pt>
                <c:pt idx="11147">
                  <c:v>0.71952247000000003</c:v>
                </c:pt>
                <c:pt idx="11148">
                  <c:v>0.7198700400000001</c:v>
                </c:pt>
                <c:pt idx="11149">
                  <c:v>0.71998590000000007</c:v>
                </c:pt>
                <c:pt idx="11150">
                  <c:v>0.72015951000000011</c:v>
                </c:pt>
                <c:pt idx="11151">
                  <c:v>0.72062247000000013</c:v>
                </c:pt>
                <c:pt idx="11152">
                  <c:v>0.72067988000000016</c:v>
                </c:pt>
                <c:pt idx="11153">
                  <c:v>0.72079585000000024</c:v>
                </c:pt>
                <c:pt idx="11154">
                  <c:v>0.72131645</c:v>
                </c:pt>
                <c:pt idx="11155">
                  <c:v>0.72172178000000009</c:v>
                </c:pt>
                <c:pt idx="11156">
                  <c:v>0.72224273000000005</c:v>
                </c:pt>
                <c:pt idx="11157">
                  <c:v>0.72235799999999983</c:v>
                </c:pt>
                <c:pt idx="11158">
                  <c:v>0.72247373999999998</c:v>
                </c:pt>
                <c:pt idx="11159">
                  <c:v>0.72258948999999983</c:v>
                </c:pt>
                <c:pt idx="11160">
                  <c:v>0.72293658999999988</c:v>
                </c:pt>
                <c:pt idx="11161">
                  <c:v>0.72316864999999997</c:v>
                </c:pt>
                <c:pt idx="11162">
                  <c:v>0.72322651999999998</c:v>
                </c:pt>
                <c:pt idx="11163">
                  <c:v>0.72339967000000016</c:v>
                </c:pt>
                <c:pt idx="11164">
                  <c:v>0.72345753999999984</c:v>
                </c:pt>
                <c:pt idx="11165">
                  <c:v>0.72432582999999995</c:v>
                </c:pt>
                <c:pt idx="11166">
                  <c:v>0.72444168000000009</c:v>
                </c:pt>
                <c:pt idx="11167">
                  <c:v>0.72461494999999998</c:v>
                </c:pt>
                <c:pt idx="11168">
                  <c:v>0.72478878999999996</c:v>
                </c:pt>
                <c:pt idx="11169">
                  <c:v>0.72496240000000001</c:v>
                </c:pt>
                <c:pt idx="11170">
                  <c:v>0.72519354000000003</c:v>
                </c:pt>
                <c:pt idx="11171">
                  <c:v>0.72536714999999985</c:v>
                </c:pt>
                <c:pt idx="11172">
                  <c:v>0.72548288999999988</c:v>
                </c:pt>
                <c:pt idx="11173">
                  <c:v>0.72554099000000005</c:v>
                </c:pt>
                <c:pt idx="11174">
                  <c:v>0.72571472000000004</c:v>
                </c:pt>
                <c:pt idx="11175">
                  <c:v>0.72606194000000002</c:v>
                </c:pt>
                <c:pt idx="11176">
                  <c:v>0.7270458500000001</c:v>
                </c:pt>
                <c:pt idx="11177">
                  <c:v>0.72768231000000005</c:v>
                </c:pt>
                <c:pt idx="11178">
                  <c:v>0.72791355999999996</c:v>
                </c:pt>
                <c:pt idx="11179">
                  <c:v>0.7280293000000001</c:v>
                </c:pt>
                <c:pt idx="11180">
                  <c:v>0.72820302999999997</c:v>
                </c:pt>
                <c:pt idx="11181">
                  <c:v>0.72826100999999999</c:v>
                </c:pt>
                <c:pt idx="11182">
                  <c:v>0.72831888</c:v>
                </c:pt>
                <c:pt idx="11183">
                  <c:v>0.72843427999999999</c:v>
                </c:pt>
                <c:pt idx="11184">
                  <c:v>0.72855002000000002</c:v>
                </c:pt>
                <c:pt idx="11185">
                  <c:v>0.72878150000000008</c:v>
                </c:pt>
                <c:pt idx="11186">
                  <c:v>0.72883960000000014</c:v>
                </c:pt>
                <c:pt idx="11187">
                  <c:v>0.72889747000000016</c:v>
                </c:pt>
                <c:pt idx="11188">
                  <c:v>0.72901333000000001</c:v>
                </c:pt>
                <c:pt idx="11189">
                  <c:v>0.73017016000000001</c:v>
                </c:pt>
                <c:pt idx="11190">
                  <c:v>0.73022803000000014</c:v>
                </c:pt>
                <c:pt idx="11191">
                  <c:v>0.73040198999999983</c:v>
                </c:pt>
                <c:pt idx="11192">
                  <c:v>0.73045986000000007</c:v>
                </c:pt>
                <c:pt idx="11193">
                  <c:v>0.73051772999999987</c:v>
                </c:pt>
                <c:pt idx="11194">
                  <c:v>0.73109608000000004</c:v>
                </c:pt>
                <c:pt idx="11195">
                  <c:v>0.73121182000000007</c:v>
                </c:pt>
                <c:pt idx="11196">
                  <c:v>0.73138590000000003</c:v>
                </c:pt>
                <c:pt idx="11197">
                  <c:v>0.73196448999999997</c:v>
                </c:pt>
                <c:pt idx="11198">
                  <c:v>0.73410569000000014</c:v>
                </c:pt>
                <c:pt idx="11199">
                  <c:v>0.73422142999999995</c:v>
                </c:pt>
                <c:pt idx="11200">
                  <c:v>0.73607328000000005</c:v>
                </c:pt>
                <c:pt idx="11201">
                  <c:v>0.73734585000000008</c:v>
                </c:pt>
                <c:pt idx="11202">
                  <c:v>0.73885060000000014</c:v>
                </c:pt>
                <c:pt idx="11203">
                  <c:v>0.73890834999999999</c:v>
                </c:pt>
                <c:pt idx="11204">
                  <c:v>0.74521610999999988</c:v>
                </c:pt>
                <c:pt idx="11205">
                  <c:v>0.74608405000000011</c:v>
                </c:pt>
                <c:pt idx="11206">
                  <c:v>0.74683670999999996</c:v>
                </c:pt>
                <c:pt idx="11207">
                  <c:v>0.74718404999999999</c:v>
                </c:pt>
                <c:pt idx="11208">
                  <c:v>0.74747317000000002</c:v>
                </c:pt>
                <c:pt idx="11209">
                  <c:v>0.74758891000000005</c:v>
                </c:pt>
                <c:pt idx="11210">
                  <c:v>0.74770488000000013</c:v>
                </c:pt>
                <c:pt idx="11211">
                  <c:v>0.74776217</c:v>
                </c:pt>
                <c:pt idx="11212">
                  <c:v>0.74793578000000005</c:v>
                </c:pt>
                <c:pt idx="11213">
                  <c:v>0.74834111000000014</c:v>
                </c:pt>
                <c:pt idx="11214">
                  <c:v>0.74845695999999984</c:v>
                </c:pt>
                <c:pt idx="11215">
                  <c:v>0.75181321000000012</c:v>
                </c:pt>
                <c:pt idx="11216">
                  <c:v>0.75187108000000014</c:v>
                </c:pt>
                <c:pt idx="11217">
                  <c:v>0.75227594000000009</c:v>
                </c:pt>
                <c:pt idx="11218">
                  <c:v>0.75233380999999999</c:v>
                </c:pt>
                <c:pt idx="11219">
                  <c:v>0.75250753999999997</c:v>
                </c:pt>
                <c:pt idx="11220">
                  <c:v>0.75273914000000008</c:v>
                </c:pt>
                <c:pt idx="11221">
                  <c:v>0.75279689000000016</c:v>
                </c:pt>
                <c:pt idx="11222">
                  <c:v>0.75343369999999998</c:v>
                </c:pt>
                <c:pt idx="11223">
                  <c:v>0.75366518000000005</c:v>
                </c:pt>
                <c:pt idx="11224">
                  <c:v>0.75401216999999987</c:v>
                </c:pt>
                <c:pt idx="11225">
                  <c:v>0.75412791000000012</c:v>
                </c:pt>
                <c:pt idx="11226">
                  <c:v>0.75418578000000003</c:v>
                </c:pt>
                <c:pt idx="11227">
                  <c:v>0.75441737999999992</c:v>
                </c:pt>
                <c:pt idx="11228">
                  <c:v>0.75464909000000024</c:v>
                </c:pt>
                <c:pt idx="11229">
                  <c:v>0.75545905000000013</c:v>
                </c:pt>
                <c:pt idx="11230">
                  <c:v>0.75557479000000005</c:v>
                </c:pt>
                <c:pt idx="11231">
                  <c:v>0.75569064000000019</c:v>
                </c:pt>
                <c:pt idx="11232">
                  <c:v>0.75580638</c:v>
                </c:pt>
                <c:pt idx="11233">
                  <c:v>0.75603774999999984</c:v>
                </c:pt>
                <c:pt idx="11234">
                  <c:v>0.75644296</c:v>
                </c:pt>
                <c:pt idx="11235">
                  <c:v>0.75823658999999988</c:v>
                </c:pt>
                <c:pt idx="11236">
                  <c:v>0.75829446000000011</c:v>
                </c:pt>
                <c:pt idx="11237">
                  <c:v>0.75846829999999998</c:v>
                </c:pt>
                <c:pt idx="11238">
                  <c:v>0.75887293000000011</c:v>
                </c:pt>
                <c:pt idx="11239">
                  <c:v>0.75893080000000013</c:v>
                </c:pt>
                <c:pt idx="11240">
                  <c:v>0.75904678000000003</c:v>
                </c:pt>
                <c:pt idx="11241">
                  <c:v>0.75916251999999984</c:v>
                </c:pt>
                <c:pt idx="11242">
                  <c:v>0.75979886000000019</c:v>
                </c:pt>
                <c:pt idx="11243">
                  <c:v>0.75985672999999998</c:v>
                </c:pt>
                <c:pt idx="11244">
                  <c:v>0.76014643000000015</c:v>
                </c:pt>
                <c:pt idx="11245">
                  <c:v>0.76020430000000005</c:v>
                </c:pt>
                <c:pt idx="11246">
                  <c:v>0.76032004000000009</c:v>
                </c:pt>
                <c:pt idx="11247">
                  <c:v>0.76037790999999999</c:v>
                </c:pt>
                <c:pt idx="11248">
                  <c:v>0.76107236</c:v>
                </c:pt>
                <c:pt idx="11249">
                  <c:v>0.76170870000000013</c:v>
                </c:pt>
                <c:pt idx="11250">
                  <c:v>0.76182467000000009</c:v>
                </c:pt>
                <c:pt idx="11251">
                  <c:v>0.76199828000000014</c:v>
                </c:pt>
                <c:pt idx="11252">
                  <c:v>0.76309758999999999</c:v>
                </c:pt>
                <c:pt idx="11253">
                  <c:v>0.76384979000000008</c:v>
                </c:pt>
                <c:pt idx="11254">
                  <c:v>0.76523867999999995</c:v>
                </c:pt>
                <c:pt idx="11255">
                  <c:v>0.76529643000000014</c:v>
                </c:pt>
                <c:pt idx="11256">
                  <c:v>0.76575928000000015</c:v>
                </c:pt>
                <c:pt idx="11257">
                  <c:v>0.76610662000000007</c:v>
                </c:pt>
                <c:pt idx="11258">
                  <c:v>0.76703288999999997</c:v>
                </c:pt>
                <c:pt idx="11259">
                  <c:v>0.76871067000000015</c:v>
                </c:pt>
                <c:pt idx="11260">
                  <c:v>0.76894238000000004</c:v>
                </c:pt>
                <c:pt idx="11261">
                  <c:v>0.77171993000000016</c:v>
                </c:pt>
                <c:pt idx="11262">
                  <c:v>0.77195175000000016</c:v>
                </c:pt>
                <c:pt idx="11263">
                  <c:v>0.77253022999999998</c:v>
                </c:pt>
                <c:pt idx="11264">
                  <c:v>0.77310893000000014</c:v>
                </c:pt>
                <c:pt idx="11265">
                  <c:v>0.7739766400000001</c:v>
                </c:pt>
                <c:pt idx="11266">
                  <c:v>0.77415036999999998</c:v>
                </c:pt>
                <c:pt idx="11267">
                  <c:v>0.77432409000000013</c:v>
                </c:pt>
                <c:pt idx="11268">
                  <c:v>0.77484481000000027</c:v>
                </c:pt>
                <c:pt idx="11269">
                  <c:v>0.7750184200000001</c:v>
                </c:pt>
                <c:pt idx="11270">
                  <c:v>0.77553925000000012</c:v>
                </c:pt>
                <c:pt idx="11271">
                  <c:v>0.77652304999999999</c:v>
                </c:pt>
                <c:pt idx="11272">
                  <c:v>0.77698590000000012</c:v>
                </c:pt>
                <c:pt idx="11273">
                  <c:v>0.77750662000000004</c:v>
                </c:pt>
                <c:pt idx="11274">
                  <c:v>0.77820152000000009</c:v>
                </c:pt>
                <c:pt idx="11275">
                  <c:v>0.77825939000000011</c:v>
                </c:pt>
                <c:pt idx="11276">
                  <c:v>0.77912733000000012</c:v>
                </c:pt>
                <c:pt idx="11277">
                  <c:v>0.77941633999999993</c:v>
                </c:pt>
                <c:pt idx="11278">
                  <c:v>0.77953218999999985</c:v>
                </c:pt>
                <c:pt idx="11279">
                  <c:v>0.77970592000000016</c:v>
                </c:pt>
                <c:pt idx="11280">
                  <c:v>0.78005325999999997</c:v>
                </c:pt>
                <c:pt idx="11281">
                  <c:v>0.78022687000000002</c:v>
                </c:pt>
                <c:pt idx="11282">
                  <c:v>0.78068959999999998</c:v>
                </c:pt>
                <c:pt idx="11283">
                  <c:v>0.78225209999999989</c:v>
                </c:pt>
                <c:pt idx="11284">
                  <c:v>0.78230997000000002</c:v>
                </c:pt>
                <c:pt idx="11285">
                  <c:v>0.78254157000000002</c:v>
                </c:pt>
                <c:pt idx="11286">
                  <c:v>0.78283046000000001</c:v>
                </c:pt>
                <c:pt idx="11287">
                  <c:v>0.78300429999999999</c:v>
                </c:pt>
                <c:pt idx="11288">
                  <c:v>0.78549237999999988</c:v>
                </c:pt>
                <c:pt idx="11289">
                  <c:v>0.78555047999999994</c:v>
                </c:pt>
                <c:pt idx="11290">
                  <c:v>0.78572444000000008</c:v>
                </c:pt>
                <c:pt idx="11291">
                  <c:v>0.78589805000000013</c:v>
                </c:pt>
                <c:pt idx="11292">
                  <c:v>0.78618693999999989</c:v>
                </c:pt>
                <c:pt idx="11293">
                  <c:v>0.78624481000000013</c:v>
                </c:pt>
                <c:pt idx="11294">
                  <c:v>0.78682363000000011</c:v>
                </c:pt>
                <c:pt idx="11295">
                  <c:v>0.78855973999999984</c:v>
                </c:pt>
                <c:pt idx="11296">
                  <c:v>0.78861760999999997</c:v>
                </c:pt>
                <c:pt idx="11297">
                  <c:v>0.7886754800000001</c:v>
                </c:pt>
                <c:pt idx="11298">
                  <c:v>0.78913809999999984</c:v>
                </c:pt>
                <c:pt idx="11299">
                  <c:v>0.78954365000000004</c:v>
                </c:pt>
                <c:pt idx="11300">
                  <c:v>0.78971725999999998</c:v>
                </c:pt>
                <c:pt idx="11301">
                  <c:v>0.78977512999999999</c:v>
                </c:pt>
                <c:pt idx="11302">
                  <c:v>0.79018023000000004</c:v>
                </c:pt>
                <c:pt idx="11303">
                  <c:v>0.79035337000000006</c:v>
                </c:pt>
                <c:pt idx="11304">
                  <c:v>0.79087454999999984</c:v>
                </c:pt>
                <c:pt idx="11305">
                  <c:v>0.79099030000000004</c:v>
                </c:pt>
                <c:pt idx="11306">
                  <c:v>0.79139515999999999</c:v>
                </c:pt>
                <c:pt idx="11307">
                  <c:v>0.79232119999999984</c:v>
                </c:pt>
                <c:pt idx="11308">
                  <c:v>0.79249446000000001</c:v>
                </c:pt>
                <c:pt idx="11309">
                  <c:v>0.79382548000000008</c:v>
                </c:pt>
                <c:pt idx="11310">
                  <c:v>0.79417293</c:v>
                </c:pt>
                <c:pt idx="11311">
                  <c:v>0.79457825999999998</c:v>
                </c:pt>
                <c:pt idx="11312">
                  <c:v>0.79747166000000003</c:v>
                </c:pt>
                <c:pt idx="11313">
                  <c:v>0.79949677999999991</c:v>
                </c:pt>
                <c:pt idx="11314">
                  <c:v>0.79955475999999992</c:v>
                </c:pt>
                <c:pt idx="11315">
                  <c:v>0.79961263000000005</c:v>
                </c:pt>
                <c:pt idx="11316">
                  <c:v>0.80030707999999984</c:v>
                </c:pt>
                <c:pt idx="11317">
                  <c:v>0.80146448999999986</c:v>
                </c:pt>
                <c:pt idx="11318">
                  <c:v>0.80152235999999988</c:v>
                </c:pt>
                <c:pt idx="11319">
                  <c:v>0.80163810000000002</c:v>
                </c:pt>
                <c:pt idx="11320">
                  <c:v>0.80169597000000015</c:v>
                </c:pt>
                <c:pt idx="11321">
                  <c:v>0.80186911999999999</c:v>
                </c:pt>
                <c:pt idx="11322">
                  <c:v>0.80198497000000002</c:v>
                </c:pt>
                <c:pt idx="11323">
                  <c:v>0.80221679999999973</c:v>
                </c:pt>
                <c:pt idx="11324">
                  <c:v>0.8026793000000001</c:v>
                </c:pt>
                <c:pt idx="11325">
                  <c:v>0.80366320999999996</c:v>
                </c:pt>
                <c:pt idx="11326">
                  <c:v>0.80406842000000001</c:v>
                </c:pt>
                <c:pt idx="11327">
                  <c:v>0.80539954999999996</c:v>
                </c:pt>
                <c:pt idx="11328">
                  <c:v>0.80713531999999999</c:v>
                </c:pt>
                <c:pt idx="11329">
                  <c:v>0.80771413999999997</c:v>
                </c:pt>
                <c:pt idx="11330">
                  <c:v>0.80869782000000012</c:v>
                </c:pt>
                <c:pt idx="11331">
                  <c:v>0.80892942000000012</c:v>
                </c:pt>
                <c:pt idx="11332">
                  <c:v>0.81240140999999999</c:v>
                </c:pt>
                <c:pt idx="11333">
                  <c:v>0.81303775</c:v>
                </c:pt>
                <c:pt idx="11334">
                  <c:v>0.81338531999999997</c:v>
                </c:pt>
                <c:pt idx="11335">
                  <c:v>0.81541067</c:v>
                </c:pt>
                <c:pt idx="11336">
                  <c:v>0.81552641000000003</c:v>
                </c:pt>
                <c:pt idx="11337">
                  <c:v>0.81598925000000011</c:v>
                </c:pt>
                <c:pt idx="11338">
                  <c:v>0.81732062000000005</c:v>
                </c:pt>
                <c:pt idx="11339">
                  <c:v>0.81784098999999999</c:v>
                </c:pt>
                <c:pt idx="11340">
                  <c:v>0.81957722</c:v>
                </c:pt>
                <c:pt idx="11341">
                  <c:v>0.82275986000000012</c:v>
                </c:pt>
                <c:pt idx="11342">
                  <c:v>0.82293357999999994</c:v>
                </c:pt>
                <c:pt idx="11343">
                  <c:v>0.82316471999999996</c:v>
                </c:pt>
                <c:pt idx="11344">
                  <c:v>0.82328056999999988</c:v>
                </c:pt>
                <c:pt idx="11345">
                  <c:v>0.82351204999999994</c:v>
                </c:pt>
                <c:pt idx="11346">
                  <c:v>0.82819978999999999</c:v>
                </c:pt>
                <c:pt idx="11347">
                  <c:v>0.83427583000000016</c:v>
                </c:pt>
                <c:pt idx="11348">
                  <c:v>0.83439156999999997</c:v>
                </c:pt>
                <c:pt idx="11349">
                  <c:v>0.83485418</c:v>
                </c:pt>
                <c:pt idx="11350">
                  <c:v>0.83491205000000002</c:v>
                </c:pt>
                <c:pt idx="11351">
                  <c:v>0.83566437000000005</c:v>
                </c:pt>
                <c:pt idx="11352">
                  <c:v>0.83595372000000001</c:v>
                </c:pt>
                <c:pt idx="11353">
                  <c:v>0.83716900000000005</c:v>
                </c:pt>
                <c:pt idx="11354">
                  <c:v>0.83740060000000005</c:v>
                </c:pt>
                <c:pt idx="11355">
                  <c:v>0.83809515999999995</c:v>
                </c:pt>
                <c:pt idx="11356">
                  <c:v>0.83826877</c:v>
                </c:pt>
                <c:pt idx="11357">
                  <c:v>0.83884724000000011</c:v>
                </c:pt>
                <c:pt idx="11358">
                  <c:v>0.83959954999999997</c:v>
                </c:pt>
                <c:pt idx="11359">
                  <c:v>0.83971530000000005</c:v>
                </c:pt>
                <c:pt idx="11360">
                  <c:v>0.84000476000000002</c:v>
                </c:pt>
                <c:pt idx="11361">
                  <c:v>0.84064099000000014</c:v>
                </c:pt>
                <c:pt idx="11362">
                  <c:v>0.84538635999999989</c:v>
                </c:pt>
                <c:pt idx="11363">
                  <c:v>0.85065245000000012</c:v>
                </c:pt>
                <c:pt idx="11364">
                  <c:v>0.85105730999999996</c:v>
                </c:pt>
                <c:pt idx="11365">
                  <c:v>0.85134701000000013</c:v>
                </c:pt>
                <c:pt idx="11366">
                  <c:v>0.85152085000000011</c:v>
                </c:pt>
                <c:pt idx="11367">
                  <c:v>0.85175210000000001</c:v>
                </c:pt>
                <c:pt idx="11368">
                  <c:v>0.85181008999999996</c:v>
                </c:pt>
                <c:pt idx="11369">
                  <c:v>0.85198335000000003</c:v>
                </c:pt>
                <c:pt idx="11370">
                  <c:v>0.85221506000000002</c:v>
                </c:pt>
                <c:pt idx="11371">
                  <c:v>0.85227293000000004</c:v>
                </c:pt>
                <c:pt idx="11372">
                  <c:v>0.85256239999999994</c:v>
                </c:pt>
                <c:pt idx="11373">
                  <c:v>0.85273578000000005</c:v>
                </c:pt>
                <c:pt idx="11374">
                  <c:v>0.85279365000000007</c:v>
                </c:pt>
                <c:pt idx="11375">
                  <c:v>0.85302525000000007</c:v>
                </c:pt>
                <c:pt idx="11376">
                  <c:v>0.85441413999999993</c:v>
                </c:pt>
                <c:pt idx="11377">
                  <c:v>0.8545294200000001</c:v>
                </c:pt>
                <c:pt idx="11378">
                  <c:v>0.85522408999999999</c:v>
                </c:pt>
                <c:pt idx="11379">
                  <c:v>0.85528196000000001</c:v>
                </c:pt>
                <c:pt idx="11380">
                  <c:v>0.85533983000000013</c:v>
                </c:pt>
                <c:pt idx="11381">
                  <c:v>0.85562895000000017</c:v>
                </c:pt>
                <c:pt idx="11382">
                  <c:v>0.85580268000000004</c:v>
                </c:pt>
                <c:pt idx="11383">
                  <c:v>0.85586055000000005</c:v>
                </c:pt>
                <c:pt idx="11384">
                  <c:v>0.85626541000000012</c:v>
                </c:pt>
                <c:pt idx="11385">
                  <c:v>0.85643937000000003</c:v>
                </c:pt>
                <c:pt idx="11386">
                  <c:v>0.85678635999999997</c:v>
                </c:pt>
                <c:pt idx="11387">
                  <c:v>0.8568442300000001</c:v>
                </c:pt>
                <c:pt idx="11388">
                  <c:v>0.85701819000000001</c:v>
                </c:pt>
                <c:pt idx="11389">
                  <c:v>0.85713393000000004</c:v>
                </c:pt>
                <c:pt idx="11390">
                  <c:v>0.85748080000000004</c:v>
                </c:pt>
                <c:pt idx="11391">
                  <c:v>0.85898532000000005</c:v>
                </c:pt>
                <c:pt idx="11392">
                  <c:v>0.85967976000000013</c:v>
                </c:pt>
                <c:pt idx="11393">
                  <c:v>0.85985361000000016</c:v>
                </c:pt>
                <c:pt idx="11394">
                  <c:v>0.85996934999999997</c:v>
                </c:pt>
                <c:pt idx="11395">
                  <c:v>0.86014296000000001</c:v>
                </c:pt>
                <c:pt idx="11396">
                  <c:v>0.86060580000000009</c:v>
                </c:pt>
                <c:pt idx="11397">
                  <c:v>0.86106888000000004</c:v>
                </c:pt>
                <c:pt idx="11398">
                  <c:v>0.86124226000000004</c:v>
                </c:pt>
                <c:pt idx="11399">
                  <c:v>0.86141599000000002</c:v>
                </c:pt>
                <c:pt idx="11400">
                  <c:v>0.86193682000000005</c:v>
                </c:pt>
                <c:pt idx="11401">
                  <c:v>0.86228393000000003</c:v>
                </c:pt>
                <c:pt idx="11402">
                  <c:v>0.86234180000000016</c:v>
                </c:pt>
                <c:pt idx="11403">
                  <c:v>0.86251553000000003</c:v>
                </c:pt>
                <c:pt idx="11404">
                  <c:v>0.86257362999999998</c:v>
                </c:pt>
                <c:pt idx="11405">
                  <c:v>0.86297872000000009</c:v>
                </c:pt>
                <c:pt idx="11406">
                  <c:v>0.86303613000000001</c:v>
                </c:pt>
                <c:pt idx="11407">
                  <c:v>0.86309412000000008</c:v>
                </c:pt>
                <c:pt idx="11408">
                  <c:v>0.86344145000000017</c:v>
                </c:pt>
                <c:pt idx="11409">
                  <c:v>0.86459850999999999</c:v>
                </c:pt>
                <c:pt idx="11410">
                  <c:v>0.86488798</c:v>
                </c:pt>
                <c:pt idx="11411">
                  <c:v>0.86523554999999996</c:v>
                </c:pt>
                <c:pt idx="11412">
                  <c:v>0.86535129000000011</c:v>
                </c:pt>
                <c:pt idx="11413">
                  <c:v>0.86546679999999987</c:v>
                </c:pt>
                <c:pt idx="11414">
                  <c:v>0.8655825399999999</c:v>
                </c:pt>
                <c:pt idx="11415">
                  <c:v>0.86569828000000015</c:v>
                </c:pt>
                <c:pt idx="11416">
                  <c:v>0.86621888000000002</c:v>
                </c:pt>
                <c:pt idx="11417">
                  <c:v>0.86679782000000016</c:v>
                </c:pt>
                <c:pt idx="11418">
                  <c:v>0.8669714300000001</c:v>
                </c:pt>
                <c:pt idx="11419">
                  <c:v>0.86702942000000016</c:v>
                </c:pt>
                <c:pt idx="11420">
                  <c:v>0.86708717000000002</c:v>
                </c:pt>
                <c:pt idx="11421">
                  <c:v>0.8686495500000001</c:v>
                </c:pt>
                <c:pt idx="11422">
                  <c:v>0.86951783999999999</c:v>
                </c:pt>
                <c:pt idx="11423">
                  <c:v>0.86963299999999999</c:v>
                </c:pt>
                <c:pt idx="11424">
                  <c:v>0.86998080000000011</c:v>
                </c:pt>
                <c:pt idx="11425">
                  <c:v>0.87015394999999984</c:v>
                </c:pt>
                <c:pt idx="11426">
                  <c:v>0.87021194000000002</c:v>
                </c:pt>
                <c:pt idx="11427">
                  <c:v>0.87073266000000005</c:v>
                </c:pt>
                <c:pt idx="11428">
                  <c:v>0.87096448999999998</c:v>
                </c:pt>
                <c:pt idx="11429">
                  <c:v>0.87281611000000003</c:v>
                </c:pt>
                <c:pt idx="11430">
                  <c:v>0.87374215000000011</c:v>
                </c:pt>
                <c:pt idx="11431">
                  <c:v>0.87443658999999985</c:v>
                </c:pt>
                <c:pt idx="11432">
                  <c:v>0.87866090000000008</c:v>
                </c:pt>
                <c:pt idx="11433">
                  <c:v>0.87906587000000014</c:v>
                </c:pt>
                <c:pt idx="11434">
                  <c:v>0.87958658999999972</c:v>
                </c:pt>
                <c:pt idx="11435">
                  <c:v>0.88028137999999989</c:v>
                </c:pt>
                <c:pt idx="11436">
                  <c:v>0.88057038999999993</c:v>
                </c:pt>
                <c:pt idx="11437">
                  <c:v>0.88068623999999984</c:v>
                </c:pt>
                <c:pt idx="11438">
                  <c:v>0.88149619999999973</c:v>
                </c:pt>
                <c:pt idx="11439">
                  <c:v>0.88190141000000011</c:v>
                </c:pt>
                <c:pt idx="11440">
                  <c:v>0.88213299999999972</c:v>
                </c:pt>
                <c:pt idx="11441">
                  <c:v>0.88247987999999999</c:v>
                </c:pt>
                <c:pt idx="11442">
                  <c:v>0.8825377499999999</c:v>
                </c:pt>
                <c:pt idx="11443">
                  <c:v>0.88294318999999988</c:v>
                </c:pt>
                <c:pt idx="11444">
                  <c:v>0.88300117999999994</c:v>
                </c:pt>
                <c:pt idx="11445">
                  <c:v>0.88311667999999988</c:v>
                </c:pt>
                <c:pt idx="11446">
                  <c:v>0.88317467000000005</c:v>
                </c:pt>
                <c:pt idx="11447">
                  <c:v>0.88334840000000003</c:v>
                </c:pt>
                <c:pt idx="11448">
                  <c:v>0.88398496999999987</c:v>
                </c:pt>
                <c:pt idx="11449">
                  <c:v>0.88415811999999994</c:v>
                </c:pt>
                <c:pt idx="11450">
                  <c:v>0.88421610999999989</c:v>
                </c:pt>
                <c:pt idx="11451">
                  <c:v>0.88427420999999984</c:v>
                </c:pt>
                <c:pt idx="11452">
                  <c:v>0.88450569000000001</c:v>
                </c:pt>
                <c:pt idx="11453">
                  <c:v>0.8845635599999998</c:v>
                </c:pt>
                <c:pt idx="11454">
                  <c:v>0.88462143000000015</c:v>
                </c:pt>
                <c:pt idx="11455">
                  <c:v>0.88467929999999995</c:v>
                </c:pt>
                <c:pt idx="11456">
                  <c:v>0.8848525599999999</c:v>
                </c:pt>
                <c:pt idx="11457">
                  <c:v>0.88525776999999994</c:v>
                </c:pt>
                <c:pt idx="11458">
                  <c:v>0.8853157599999999</c:v>
                </c:pt>
                <c:pt idx="11459">
                  <c:v>0.88560488000000004</c:v>
                </c:pt>
                <c:pt idx="11460">
                  <c:v>0.88566274999999994</c:v>
                </c:pt>
                <c:pt idx="11461">
                  <c:v>0.88577848999999997</c:v>
                </c:pt>
                <c:pt idx="11462">
                  <c:v>0.88647316999999992</c:v>
                </c:pt>
                <c:pt idx="11463">
                  <c:v>0.88676216999999991</c:v>
                </c:pt>
                <c:pt idx="11464">
                  <c:v>0.88682004000000003</c:v>
                </c:pt>
                <c:pt idx="11465">
                  <c:v>0.88687791000000005</c:v>
                </c:pt>
                <c:pt idx="11466">
                  <c:v>0.88739897999999984</c:v>
                </c:pt>
                <c:pt idx="11467">
                  <c:v>0.88861402</c:v>
                </c:pt>
                <c:pt idx="11468">
                  <c:v>0.88867189000000013</c:v>
                </c:pt>
                <c:pt idx="11469">
                  <c:v>0.88907709999999984</c:v>
                </c:pt>
                <c:pt idx="11470">
                  <c:v>0.88919295999999992</c:v>
                </c:pt>
                <c:pt idx="11471">
                  <c:v>0.88936656999999975</c:v>
                </c:pt>
                <c:pt idx="11472">
                  <c:v>0.89000290999999987</c:v>
                </c:pt>
                <c:pt idx="11473">
                  <c:v>0.89087097000000004</c:v>
                </c:pt>
                <c:pt idx="11474">
                  <c:v>0.89127617999999986</c:v>
                </c:pt>
                <c:pt idx="11475">
                  <c:v>0.89133404999999988</c:v>
                </c:pt>
                <c:pt idx="11476">
                  <c:v>0.89162317000000002</c:v>
                </c:pt>
                <c:pt idx="11477">
                  <c:v>0.89168104000000004</c:v>
                </c:pt>
                <c:pt idx="11478">
                  <c:v>0.89173891000000005</c:v>
                </c:pt>
                <c:pt idx="11479">
                  <c:v>0.89185464999999997</c:v>
                </c:pt>
                <c:pt idx="11480">
                  <c:v>0.89202837000000001</c:v>
                </c:pt>
                <c:pt idx="11481">
                  <c:v>0.89249111000000003</c:v>
                </c:pt>
                <c:pt idx="11482">
                  <c:v>0.89272258999999987</c:v>
                </c:pt>
                <c:pt idx="11483">
                  <c:v>0.89289620000000003</c:v>
                </c:pt>
                <c:pt idx="11484">
                  <c:v>0.89301239999999993</c:v>
                </c:pt>
                <c:pt idx="11485">
                  <c:v>0.89341725999999988</c:v>
                </c:pt>
                <c:pt idx="11486">
                  <c:v>0.89364851000000012</c:v>
                </c:pt>
                <c:pt idx="11487">
                  <c:v>0.89393787000000002</c:v>
                </c:pt>
                <c:pt idx="11488">
                  <c:v>0.89497952999999997</c:v>
                </c:pt>
                <c:pt idx="11489">
                  <c:v>0.89515325999999984</c:v>
                </c:pt>
                <c:pt idx="11490">
                  <c:v>0.89532687</c:v>
                </c:pt>
                <c:pt idx="11491">
                  <c:v>0.89550070999999987</c:v>
                </c:pt>
                <c:pt idx="11492">
                  <c:v>0.89561599000000003</c:v>
                </c:pt>
                <c:pt idx="11493">
                  <c:v>0.89567386000000004</c:v>
                </c:pt>
                <c:pt idx="11494">
                  <c:v>0.89596344000000006</c:v>
                </c:pt>
                <c:pt idx="11495">
                  <c:v>0.89602130999999996</c:v>
                </c:pt>
                <c:pt idx="11496">
                  <c:v>0.89613716999999993</c:v>
                </c:pt>
                <c:pt idx="11497">
                  <c:v>0.89619504000000005</c:v>
                </c:pt>
                <c:pt idx="11498">
                  <c:v>0.89636887999999992</c:v>
                </c:pt>
                <c:pt idx="11499">
                  <c:v>0.89648461999999984</c:v>
                </c:pt>
                <c:pt idx="11500">
                  <c:v>0.89694746999999997</c:v>
                </c:pt>
                <c:pt idx="11501">
                  <c:v>0.89764144999999995</c:v>
                </c:pt>
                <c:pt idx="11502">
                  <c:v>0.89798913999999996</c:v>
                </c:pt>
                <c:pt idx="11503">
                  <c:v>0.89827802999999984</c:v>
                </c:pt>
                <c:pt idx="11504">
                  <c:v>0.89839387999999998</c:v>
                </c:pt>
                <c:pt idx="11505">
                  <c:v>0.89850973999999983</c:v>
                </c:pt>
                <c:pt idx="11506">
                  <c:v>0.89856760999999985</c:v>
                </c:pt>
                <c:pt idx="11507">
                  <c:v>0.89897293</c:v>
                </c:pt>
                <c:pt idx="11508">
                  <c:v>0.90047698999999992</c:v>
                </c:pt>
                <c:pt idx="11509">
                  <c:v>0.90111378999999991</c:v>
                </c:pt>
                <c:pt idx="11510">
                  <c:v>0.90122930000000001</c:v>
                </c:pt>
                <c:pt idx="11511">
                  <c:v>0.90261853999999997</c:v>
                </c:pt>
                <c:pt idx="11512">
                  <c:v>0.90290742999999996</c:v>
                </c:pt>
                <c:pt idx="11513">
                  <c:v>0.90302316999999988</c:v>
                </c:pt>
                <c:pt idx="11514">
                  <c:v>0.90366009000000003</c:v>
                </c:pt>
                <c:pt idx="11515">
                  <c:v>0.90389145000000015</c:v>
                </c:pt>
                <c:pt idx="11516">
                  <c:v>0.90394931999999995</c:v>
                </c:pt>
                <c:pt idx="11517">
                  <c:v>0.90435452999999988</c:v>
                </c:pt>
                <c:pt idx="11518">
                  <c:v>0.90516471999999992</c:v>
                </c:pt>
                <c:pt idx="11519">
                  <c:v>0.90545361000000002</c:v>
                </c:pt>
                <c:pt idx="11520">
                  <c:v>0.90580094</c:v>
                </c:pt>
                <c:pt idx="11521">
                  <c:v>0.90585892999999984</c:v>
                </c:pt>
                <c:pt idx="11522">
                  <c:v>0.90591679999999986</c:v>
                </c:pt>
                <c:pt idx="11523">
                  <c:v>0.90597466999999998</c:v>
                </c:pt>
                <c:pt idx="11524">
                  <c:v>0.90603253999999989</c:v>
                </c:pt>
                <c:pt idx="11525">
                  <c:v>0.90609041000000012</c:v>
                </c:pt>
                <c:pt idx="11526">
                  <c:v>0.90626424999999988</c:v>
                </c:pt>
                <c:pt idx="11527">
                  <c:v>0.90643797999999987</c:v>
                </c:pt>
                <c:pt idx="11528">
                  <c:v>0.90649573999999999</c:v>
                </c:pt>
                <c:pt idx="11529">
                  <c:v>0.90690048000000001</c:v>
                </c:pt>
                <c:pt idx="11530">
                  <c:v>0.90765291000000003</c:v>
                </c:pt>
                <c:pt idx="11531">
                  <c:v>0.90805765999999999</c:v>
                </c:pt>
                <c:pt idx="11532">
                  <c:v>0.90904202999999983</c:v>
                </c:pt>
                <c:pt idx="11533">
                  <c:v>0.90909932000000004</c:v>
                </c:pt>
                <c:pt idx="11534">
                  <c:v>0.90915718999999973</c:v>
                </c:pt>
                <c:pt idx="11535">
                  <c:v>0.90921505999999996</c:v>
                </c:pt>
                <c:pt idx="11536">
                  <c:v>0.90985199000000005</c:v>
                </c:pt>
                <c:pt idx="11537">
                  <c:v>0.90990986000000007</c:v>
                </c:pt>
                <c:pt idx="11538">
                  <c:v>0.90996772999999986</c:v>
                </c:pt>
                <c:pt idx="11539">
                  <c:v>0.91008357999999989</c:v>
                </c:pt>
                <c:pt idx="11540">
                  <c:v>0.91019944000000008</c:v>
                </c:pt>
                <c:pt idx="11541">
                  <c:v>0.91176159000000001</c:v>
                </c:pt>
                <c:pt idx="11542">
                  <c:v>0.91181946000000003</c:v>
                </c:pt>
                <c:pt idx="11543">
                  <c:v>0.91187744999999998</c:v>
                </c:pt>
                <c:pt idx="11544">
                  <c:v>0.91193531999999999</c:v>
                </c:pt>
                <c:pt idx="11545">
                  <c:v>0.91199330000000001</c:v>
                </c:pt>
                <c:pt idx="11546">
                  <c:v>0.91205117999999996</c:v>
                </c:pt>
                <c:pt idx="11547">
                  <c:v>0.91210904999999998</c:v>
                </c:pt>
                <c:pt idx="11548">
                  <c:v>0.91216633999999985</c:v>
                </c:pt>
                <c:pt idx="11549">
                  <c:v>0.91222431999999998</c:v>
                </c:pt>
                <c:pt idx="11550">
                  <c:v>0.91228218999999977</c:v>
                </c:pt>
                <c:pt idx="11551">
                  <c:v>0.91234017999999983</c:v>
                </c:pt>
                <c:pt idx="11552">
                  <c:v>0.91239817000000001</c:v>
                </c:pt>
                <c:pt idx="11553">
                  <c:v>0.91245603999999991</c:v>
                </c:pt>
                <c:pt idx="11554">
                  <c:v>0.91251390999999993</c:v>
                </c:pt>
                <c:pt idx="11555">
                  <c:v>0.91257200999999988</c:v>
                </c:pt>
                <c:pt idx="11556">
                  <c:v>0.91262988000000012</c:v>
                </c:pt>
                <c:pt idx="11557">
                  <c:v>0.91268775000000002</c:v>
                </c:pt>
                <c:pt idx="11558">
                  <c:v>0.9127455000000001</c:v>
                </c:pt>
                <c:pt idx="11559">
                  <c:v>0.91280337</c:v>
                </c:pt>
                <c:pt idx="11560">
                  <c:v>0.91286100999999997</c:v>
                </c:pt>
                <c:pt idx="11561">
                  <c:v>0.91291887999999999</c:v>
                </c:pt>
                <c:pt idx="11562">
                  <c:v>0.91297675</c:v>
                </c:pt>
                <c:pt idx="11563">
                  <c:v>0.91303473999999996</c:v>
                </c:pt>
                <c:pt idx="11564">
                  <c:v>0.91309260999999997</c:v>
                </c:pt>
                <c:pt idx="11565">
                  <c:v>0.91315047999999999</c:v>
                </c:pt>
                <c:pt idx="11566">
                  <c:v>0.91320847000000005</c:v>
                </c:pt>
                <c:pt idx="11567">
                  <c:v>0.91326633999999973</c:v>
                </c:pt>
                <c:pt idx="11568">
                  <c:v>0.91332420999999997</c:v>
                </c:pt>
                <c:pt idx="11569">
                  <c:v>0.91338162000000001</c:v>
                </c:pt>
                <c:pt idx="11570">
                  <c:v>0.91343949000000002</c:v>
                </c:pt>
                <c:pt idx="11571">
                  <c:v>0.91349735999999992</c:v>
                </c:pt>
                <c:pt idx="11572">
                  <c:v>0.91355523000000005</c:v>
                </c:pt>
                <c:pt idx="11573">
                  <c:v>0.91361309999999996</c:v>
                </c:pt>
                <c:pt idx="11574">
                  <c:v>0.91367096999999997</c:v>
                </c:pt>
                <c:pt idx="11575">
                  <c:v>0.9137288400000001</c:v>
                </c:pt>
                <c:pt idx="11576">
                  <c:v>0.91378671</c:v>
                </c:pt>
                <c:pt idx="11577">
                  <c:v>0.91384458000000002</c:v>
                </c:pt>
                <c:pt idx="11578">
                  <c:v>0.91390245000000003</c:v>
                </c:pt>
                <c:pt idx="11579">
                  <c:v>0.91396031999999994</c:v>
                </c:pt>
                <c:pt idx="11580">
                  <c:v>0.91401829999999984</c:v>
                </c:pt>
                <c:pt idx="11581">
                  <c:v>0.9140761799999999</c:v>
                </c:pt>
                <c:pt idx="11582">
                  <c:v>0.91413405000000003</c:v>
                </c:pt>
                <c:pt idx="11583">
                  <c:v>0.91419192000000005</c:v>
                </c:pt>
                <c:pt idx="11584">
                  <c:v>0.91424978999999984</c:v>
                </c:pt>
                <c:pt idx="11585">
                  <c:v>0.91430765999999997</c:v>
                </c:pt>
                <c:pt idx="11586">
                  <c:v>0.91436552999999987</c:v>
                </c:pt>
                <c:pt idx="11587">
                  <c:v>0.9144234</c:v>
                </c:pt>
                <c:pt idx="11588">
                  <c:v>0.91448127000000001</c:v>
                </c:pt>
                <c:pt idx="11589">
                  <c:v>0.91453913999999992</c:v>
                </c:pt>
                <c:pt idx="11590">
                  <c:v>0.91459701000000004</c:v>
                </c:pt>
                <c:pt idx="11591">
                  <c:v>0.91465498999999983</c:v>
                </c:pt>
                <c:pt idx="11592">
                  <c:v>0.91471309999999983</c:v>
                </c:pt>
                <c:pt idx="11593">
                  <c:v>0.91477096999999996</c:v>
                </c:pt>
                <c:pt idx="11594">
                  <c:v>0.91482836999999984</c:v>
                </c:pt>
                <c:pt idx="11595">
                  <c:v>0.91488623999999996</c:v>
                </c:pt>
                <c:pt idx="11596">
                  <c:v>0.91494412000000003</c:v>
                </c:pt>
                <c:pt idx="11597">
                  <c:v>0.91500199000000004</c:v>
                </c:pt>
                <c:pt idx="11598">
                  <c:v>0.91505985999999995</c:v>
                </c:pt>
                <c:pt idx="11599">
                  <c:v>0.91511772999999985</c:v>
                </c:pt>
                <c:pt idx="11600">
                  <c:v>0.91517559999999998</c:v>
                </c:pt>
                <c:pt idx="11601">
                  <c:v>0.91523357999999988</c:v>
                </c:pt>
                <c:pt idx="11602">
                  <c:v>0.91529145000000012</c:v>
                </c:pt>
                <c:pt idx="11603">
                  <c:v>0.91534932000000002</c:v>
                </c:pt>
                <c:pt idx="11604">
                  <c:v>0.91540730999999986</c:v>
                </c:pt>
                <c:pt idx="11605">
                  <c:v>0.91546517999999988</c:v>
                </c:pt>
                <c:pt idx="11606">
                  <c:v>0.91552305</c:v>
                </c:pt>
                <c:pt idx="11607">
                  <c:v>0.91558103999999996</c:v>
                </c:pt>
                <c:pt idx="11608">
                  <c:v>0.91563902000000008</c:v>
                </c:pt>
                <c:pt idx="11609">
                  <c:v>0.91569643000000012</c:v>
                </c:pt>
                <c:pt idx="11610">
                  <c:v>0.91575430000000002</c:v>
                </c:pt>
                <c:pt idx="11611">
                  <c:v>0.91824260999999996</c:v>
                </c:pt>
                <c:pt idx="11612">
                  <c:v>0.91957385999999997</c:v>
                </c:pt>
                <c:pt idx="11613">
                  <c:v>0.92038405000000001</c:v>
                </c:pt>
                <c:pt idx="11614">
                  <c:v>0.92055730999999985</c:v>
                </c:pt>
                <c:pt idx="11615">
                  <c:v>0.92107826000000004</c:v>
                </c:pt>
                <c:pt idx="11616">
                  <c:v>0.92113612999999994</c:v>
                </c:pt>
                <c:pt idx="11617">
                  <c:v>0.92125199000000002</c:v>
                </c:pt>
                <c:pt idx="11618">
                  <c:v>0.92148323999999993</c:v>
                </c:pt>
                <c:pt idx="11619">
                  <c:v>0.92171495000000003</c:v>
                </c:pt>
                <c:pt idx="11620">
                  <c:v>0.92252513000000003</c:v>
                </c:pt>
                <c:pt idx="11621">
                  <c:v>0.92281449000000004</c:v>
                </c:pt>
                <c:pt idx="11622">
                  <c:v>0.92478196000000001</c:v>
                </c:pt>
                <c:pt idx="11623">
                  <c:v>0.92483994999999997</c:v>
                </c:pt>
                <c:pt idx="11624">
                  <c:v>0.92501343999999996</c:v>
                </c:pt>
                <c:pt idx="11625">
                  <c:v>0.92565012999999996</c:v>
                </c:pt>
                <c:pt idx="11626">
                  <c:v>0.92570799999999998</c:v>
                </c:pt>
                <c:pt idx="11627">
                  <c:v>0.92593959999999997</c:v>
                </c:pt>
                <c:pt idx="11628">
                  <c:v>0.92617039000000001</c:v>
                </c:pt>
                <c:pt idx="11629">
                  <c:v>0.92651795999999986</c:v>
                </c:pt>
                <c:pt idx="11630">
                  <c:v>0.92657582999999999</c:v>
                </c:pt>
                <c:pt idx="11631">
                  <c:v>0.9266337</c:v>
                </c:pt>
                <c:pt idx="11632">
                  <c:v>0.92680766000000003</c:v>
                </c:pt>
                <c:pt idx="11633">
                  <c:v>0.92698080000000005</c:v>
                </c:pt>
                <c:pt idx="11634">
                  <c:v>0.92738612999999992</c:v>
                </c:pt>
                <c:pt idx="11635">
                  <c:v>0.92761726</c:v>
                </c:pt>
                <c:pt idx="11636">
                  <c:v>0.92767524999999995</c:v>
                </c:pt>
                <c:pt idx="11637">
                  <c:v>0.92773311999999997</c:v>
                </c:pt>
                <c:pt idx="11638">
                  <c:v>0.92784886000000011</c:v>
                </c:pt>
                <c:pt idx="11639">
                  <c:v>0.92819631000000002</c:v>
                </c:pt>
                <c:pt idx="11640">
                  <c:v>0.92825417999999993</c:v>
                </c:pt>
                <c:pt idx="11641">
                  <c:v>0.92836993000000001</c:v>
                </c:pt>
                <c:pt idx="11642">
                  <c:v>0.92860152000000007</c:v>
                </c:pt>
                <c:pt idx="11643">
                  <c:v>0.92877513000000012</c:v>
                </c:pt>
                <c:pt idx="11644">
                  <c:v>0.92883300000000002</c:v>
                </c:pt>
                <c:pt idx="11645">
                  <c:v>0.92894816999999996</c:v>
                </c:pt>
                <c:pt idx="11646">
                  <c:v>0.92900603999999998</c:v>
                </c:pt>
                <c:pt idx="11647">
                  <c:v>0.92917998999999996</c:v>
                </c:pt>
                <c:pt idx="11648">
                  <c:v>0.92929574000000004</c:v>
                </c:pt>
                <c:pt idx="11649">
                  <c:v>0.92935361000000005</c:v>
                </c:pt>
                <c:pt idx="11650">
                  <c:v>0.92946934999999986</c:v>
                </c:pt>
                <c:pt idx="11651">
                  <c:v>0.9295852</c:v>
                </c:pt>
                <c:pt idx="11652">
                  <c:v>0.92970106000000008</c:v>
                </c:pt>
                <c:pt idx="11653">
                  <c:v>0.92975834999999996</c:v>
                </c:pt>
                <c:pt idx="11654">
                  <c:v>0.92987408999999999</c:v>
                </c:pt>
                <c:pt idx="11655">
                  <c:v>0.92993207999999994</c:v>
                </c:pt>
                <c:pt idx="11656">
                  <c:v>0.93016367999999994</c:v>
                </c:pt>
                <c:pt idx="11657">
                  <c:v>0.93022154999999984</c:v>
                </c:pt>
                <c:pt idx="11658">
                  <c:v>0.93027942000000008</c:v>
                </c:pt>
                <c:pt idx="11659">
                  <c:v>0.93045325999999984</c:v>
                </c:pt>
                <c:pt idx="11660">
                  <c:v>0.93062699000000004</c:v>
                </c:pt>
                <c:pt idx="11661">
                  <c:v>0.93068485999999995</c:v>
                </c:pt>
                <c:pt idx="11662">
                  <c:v>0.93074272999999996</c:v>
                </c:pt>
                <c:pt idx="11663">
                  <c:v>0.93097386000000004</c:v>
                </c:pt>
                <c:pt idx="11664">
                  <c:v>0.93103172999999984</c:v>
                </c:pt>
                <c:pt idx="11665">
                  <c:v>0.93108972000000001</c:v>
                </c:pt>
                <c:pt idx="11666">
                  <c:v>0.93114759000000002</c:v>
                </c:pt>
                <c:pt idx="11667">
                  <c:v>0.93120546000000004</c:v>
                </c:pt>
                <c:pt idx="11668">
                  <c:v>0.93126332999999972</c:v>
                </c:pt>
                <c:pt idx="11669">
                  <c:v>0.93132119999999996</c:v>
                </c:pt>
                <c:pt idx="11670">
                  <c:v>0.93137906999999998</c:v>
                </c:pt>
                <c:pt idx="11671">
                  <c:v>0.93149446000000002</c:v>
                </c:pt>
                <c:pt idx="11672">
                  <c:v>0.93155232999999993</c:v>
                </c:pt>
                <c:pt idx="11673">
                  <c:v>0.93161031999999999</c:v>
                </c:pt>
                <c:pt idx="11674">
                  <c:v>0.93189955000000013</c:v>
                </c:pt>
                <c:pt idx="11675">
                  <c:v>0.93213126999999996</c:v>
                </c:pt>
                <c:pt idx="11676">
                  <c:v>0.93247837</c:v>
                </c:pt>
                <c:pt idx="11677">
                  <c:v>0.93259422999999997</c:v>
                </c:pt>
                <c:pt idx="11678">
                  <c:v>0.93270997000000011</c:v>
                </c:pt>
                <c:pt idx="11679">
                  <c:v>0.93276795999999984</c:v>
                </c:pt>
                <c:pt idx="11680">
                  <c:v>0.93311482999999984</c:v>
                </c:pt>
                <c:pt idx="11681">
                  <c:v>0.93317269999999997</c:v>
                </c:pt>
                <c:pt idx="11682">
                  <c:v>0.93340442000000001</c:v>
                </c:pt>
                <c:pt idx="11683">
                  <c:v>0.93352015999999993</c:v>
                </c:pt>
                <c:pt idx="11684">
                  <c:v>0.93357802999999984</c:v>
                </c:pt>
                <c:pt idx="11685">
                  <c:v>0.93363554999999998</c:v>
                </c:pt>
                <c:pt idx="11686">
                  <c:v>0.93369342000000011</c:v>
                </c:pt>
                <c:pt idx="11687">
                  <c:v>0.93398289000000001</c:v>
                </c:pt>
                <c:pt idx="11688">
                  <c:v>0.93404076000000003</c:v>
                </c:pt>
                <c:pt idx="11689">
                  <c:v>0.93479296000000001</c:v>
                </c:pt>
                <c:pt idx="11690">
                  <c:v>0.93490881000000015</c:v>
                </c:pt>
                <c:pt idx="11691">
                  <c:v>0.93496679999999988</c:v>
                </c:pt>
                <c:pt idx="11692">
                  <c:v>0.93514052999999997</c:v>
                </c:pt>
                <c:pt idx="11693">
                  <c:v>0.93525627</c:v>
                </c:pt>
                <c:pt idx="11694">
                  <c:v>0.93531425000000001</c:v>
                </c:pt>
                <c:pt idx="11695">
                  <c:v>0.93537211999999992</c:v>
                </c:pt>
                <c:pt idx="11696">
                  <c:v>0.93548787</c:v>
                </c:pt>
                <c:pt idx="11697">
                  <c:v>0.93577664000000005</c:v>
                </c:pt>
                <c:pt idx="11698">
                  <c:v>0.93600846999999998</c:v>
                </c:pt>
                <c:pt idx="11699">
                  <c:v>0.93612432000000001</c:v>
                </c:pt>
                <c:pt idx="11700">
                  <c:v>0.93624017999999998</c:v>
                </c:pt>
                <c:pt idx="11701">
                  <c:v>0.93641378999999991</c:v>
                </c:pt>
                <c:pt idx="11702">
                  <c:v>0.93647119999999984</c:v>
                </c:pt>
                <c:pt idx="11703">
                  <c:v>0.93699237999999996</c:v>
                </c:pt>
                <c:pt idx="11704">
                  <c:v>0.93728173000000004</c:v>
                </c:pt>
                <c:pt idx="11705">
                  <c:v>0.93774458000000005</c:v>
                </c:pt>
                <c:pt idx="11706">
                  <c:v>0.93809168000000009</c:v>
                </c:pt>
                <c:pt idx="11707">
                  <c:v>0.93826529999999997</c:v>
                </c:pt>
                <c:pt idx="11708">
                  <c:v>0.93832305000000005</c:v>
                </c:pt>
                <c:pt idx="11709">
                  <c:v>0.93855465000000005</c:v>
                </c:pt>
                <c:pt idx="11710">
                  <c:v>0.93890174999999998</c:v>
                </c:pt>
                <c:pt idx="11711">
                  <c:v>0.93924920999999995</c:v>
                </c:pt>
                <c:pt idx="11712">
                  <c:v>0.93930718999999985</c:v>
                </c:pt>
                <c:pt idx="11713">
                  <c:v>0.93948045999999996</c:v>
                </c:pt>
                <c:pt idx="11714">
                  <c:v>0.93953832999999987</c:v>
                </c:pt>
                <c:pt idx="11715">
                  <c:v>0.93959619999999988</c:v>
                </c:pt>
                <c:pt idx="11716">
                  <c:v>0.93965418000000001</c:v>
                </c:pt>
                <c:pt idx="11717">
                  <c:v>0.93977016000000002</c:v>
                </c:pt>
                <c:pt idx="11718">
                  <c:v>0.94000117999999999</c:v>
                </c:pt>
                <c:pt idx="11719">
                  <c:v>0.94011703000000002</c:v>
                </c:pt>
                <c:pt idx="11720">
                  <c:v>0.94034863000000013</c:v>
                </c:pt>
                <c:pt idx="11721">
                  <c:v>0.94040649999999992</c:v>
                </c:pt>
                <c:pt idx="11722">
                  <c:v>0.94046436999999994</c:v>
                </c:pt>
                <c:pt idx="11723">
                  <c:v>0.94052223999999984</c:v>
                </c:pt>
                <c:pt idx="11724">
                  <c:v>0.94058010999999986</c:v>
                </c:pt>
                <c:pt idx="11725">
                  <c:v>0.94063797999999998</c:v>
                </c:pt>
                <c:pt idx="11726">
                  <c:v>0.94075383999999995</c:v>
                </c:pt>
                <c:pt idx="11727">
                  <c:v>0.94081170999999997</c:v>
                </c:pt>
                <c:pt idx="11728">
                  <c:v>0.94098532000000001</c:v>
                </c:pt>
                <c:pt idx="11729">
                  <c:v>0.94150614999999993</c:v>
                </c:pt>
                <c:pt idx="11730">
                  <c:v>0.94162131000000016</c:v>
                </c:pt>
                <c:pt idx="11731">
                  <c:v>0.94173717000000001</c:v>
                </c:pt>
                <c:pt idx="11732">
                  <c:v>0.94196888000000001</c:v>
                </c:pt>
                <c:pt idx="11733">
                  <c:v>0.94202686999999996</c:v>
                </c:pt>
                <c:pt idx="11734">
                  <c:v>0.94237386000000001</c:v>
                </c:pt>
                <c:pt idx="11735">
                  <c:v>0.94254735999999983</c:v>
                </c:pt>
                <c:pt idx="11736">
                  <c:v>0.94260534000000007</c:v>
                </c:pt>
                <c:pt idx="11737">
                  <c:v>0.94301077999999994</c:v>
                </c:pt>
                <c:pt idx="11738">
                  <c:v>0.94306864999999984</c:v>
                </c:pt>
                <c:pt idx="11739">
                  <c:v>0.94335776999999987</c:v>
                </c:pt>
                <c:pt idx="11740">
                  <c:v>0.94364689000000013</c:v>
                </c:pt>
                <c:pt idx="11741">
                  <c:v>0.94370476000000003</c:v>
                </c:pt>
                <c:pt idx="11742">
                  <c:v>0.94387860999999995</c:v>
                </c:pt>
                <c:pt idx="11743">
                  <c:v>0.94405187000000013</c:v>
                </c:pt>
                <c:pt idx="11744">
                  <c:v>0.94410974000000003</c:v>
                </c:pt>
                <c:pt idx="11745">
                  <c:v>0.94445707999999984</c:v>
                </c:pt>
                <c:pt idx="11746">
                  <c:v>0.94463079999999999</c:v>
                </c:pt>
                <c:pt idx="11747">
                  <c:v>0.94474678000000001</c:v>
                </c:pt>
                <c:pt idx="11748">
                  <c:v>0.94480465000000013</c:v>
                </c:pt>
                <c:pt idx="11749">
                  <c:v>0.94497779999999998</c:v>
                </c:pt>
                <c:pt idx="11750">
                  <c:v>0.94538299999999986</c:v>
                </c:pt>
                <c:pt idx="11751">
                  <c:v>0.94567259000000004</c:v>
                </c:pt>
                <c:pt idx="11752">
                  <c:v>0.94578810000000002</c:v>
                </c:pt>
                <c:pt idx="11753">
                  <c:v>0.94584597000000015</c:v>
                </c:pt>
                <c:pt idx="11754">
                  <c:v>0.94590395000000005</c:v>
                </c:pt>
                <c:pt idx="11755">
                  <c:v>0.94601981000000013</c:v>
                </c:pt>
                <c:pt idx="11756">
                  <c:v>0.94613508999999996</c:v>
                </c:pt>
                <c:pt idx="11757">
                  <c:v>0.9463666799999999</c:v>
                </c:pt>
                <c:pt idx="11758">
                  <c:v>0.94671424999999998</c:v>
                </c:pt>
                <c:pt idx="11759">
                  <c:v>0.94740857999999983</c:v>
                </c:pt>
                <c:pt idx="11760">
                  <c:v>0.94810313999999996</c:v>
                </c:pt>
                <c:pt idx="11761">
                  <c:v>0.94856598999999986</c:v>
                </c:pt>
                <c:pt idx="11762">
                  <c:v>0.9486238600000001</c:v>
                </c:pt>
                <c:pt idx="11763">
                  <c:v>0.94868173000000011</c:v>
                </c:pt>
                <c:pt idx="11764">
                  <c:v>0.94891297999999991</c:v>
                </c:pt>
                <c:pt idx="11765">
                  <c:v>0.94902872000000005</c:v>
                </c:pt>
                <c:pt idx="11766">
                  <c:v>0.94914458000000002</c:v>
                </c:pt>
                <c:pt idx="11767">
                  <c:v>0.94931842</c:v>
                </c:pt>
                <c:pt idx="11768">
                  <c:v>0.94937583000000014</c:v>
                </c:pt>
                <c:pt idx="11769">
                  <c:v>0.94966530000000005</c:v>
                </c:pt>
                <c:pt idx="11770">
                  <c:v>0.94995476000000001</c:v>
                </c:pt>
                <c:pt idx="11771">
                  <c:v>0.95001239999999987</c:v>
                </c:pt>
                <c:pt idx="11772">
                  <c:v>0.95024388000000004</c:v>
                </c:pt>
                <c:pt idx="11773">
                  <c:v>0.95030186999999999</c:v>
                </c:pt>
                <c:pt idx="11774">
                  <c:v>0.95041783999999996</c:v>
                </c:pt>
                <c:pt idx="11775">
                  <c:v>0.95053323999999983</c:v>
                </c:pt>
                <c:pt idx="11776">
                  <c:v>0.95064909000000009</c:v>
                </c:pt>
                <c:pt idx="11777">
                  <c:v>0.95076506000000005</c:v>
                </c:pt>
                <c:pt idx="11778">
                  <c:v>0.95099608000000002</c:v>
                </c:pt>
                <c:pt idx="11779">
                  <c:v>0.95111182000000005</c:v>
                </c:pt>
                <c:pt idx="11780">
                  <c:v>0.95122755999999997</c:v>
                </c:pt>
                <c:pt idx="11781">
                  <c:v>0.9513433</c:v>
                </c:pt>
                <c:pt idx="11782">
                  <c:v>0.95145928000000002</c:v>
                </c:pt>
                <c:pt idx="11783">
                  <c:v>0.95174886000000014</c:v>
                </c:pt>
                <c:pt idx="11784">
                  <c:v>0.95186424999999997</c:v>
                </c:pt>
                <c:pt idx="11785">
                  <c:v>0.95238520000000004</c:v>
                </c:pt>
                <c:pt idx="11786">
                  <c:v>0.95261691999999998</c:v>
                </c:pt>
                <c:pt idx="11787">
                  <c:v>0.95279030000000009</c:v>
                </c:pt>
                <c:pt idx="11788">
                  <c:v>0.95296391000000003</c:v>
                </c:pt>
                <c:pt idx="11789">
                  <c:v>0.95307953000000012</c:v>
                </c:pt>
                <c:pt idx="11790">
                  <c:v>0.95319527000000015</c:v>
                </c:pt>
                <c:pt idx="11791">
                  <c:v>0.95348485999999999</c:v>
                </c:pt>
                <c:pt idx="11792">
                  <c:v>0.95377386000000008</c:v>
                </c:pt>
                <c:pt idx="11793">
                  <c:v>0.95388983000000016</c:v>
                </c:pt>
                <c:pt idx="11794">
                  <c:v>0.95400556999999997</c:v>
                </c:pt>
                <c:pt idx="11795">
                  <c:v>0.95406355999999992</c:v>
                </c:pt>
                <c:pt idx="11796">
                  <c:v>0.95423670999999988</c:v>
                </c:pt>
                <c:pt idx="11797">
                  <c:v>0.95429458</c:v>
                </c:pt>
                <c:pt idx="11798">
                  <c:v>0.95441043000000003</c:v>
                </c:pt>
                <c:pt idx="11799">
                  <c:v>0.95464214999999997</c:v>
                </c:pt>
                <c:pt idx="11800">
                  <c:v>0.95493150000000004</c:v>
                </c:pt>
                <c:pt idx="11801">
                  <c:v>0.95498949000000011</c:v>
                </c:pt>
                <c:pt idx="11802">
                  <c:v>0.95522062000000008</c:v>
                </c:pt>
                <c:pt idx="11803">
                  <c:v>0.95527848999999998</c:v>
                </c:pt>
                <c:pt idx="11804">
                  <c:v>0.95539423000000012</c:v>
                </c:pt>
                <c:pt idx="11805">
                  <c:v>0.95545221999999996</c:v>
                </c:pt>
                <c:pt idx="11806">
                  <c:v>0.95562606000000005</c:v>
                </c:pt>
                <c:pt idx="11807">
                  <c:v>0.95568335000000004</c:v>
                </c:pt>
                <c:pt idx="11808">
                  <c:v>0.95597293000000005</c:v>
                </c:pt>
                <c:pt idx="11809">
                  <c:v>0.95603079999999996</c:v>
                </c:pt>
                <c:pt idx="11810">
                  <c:v>0.95614666000000004</c:v>
                </c:pt>
                <c:pt idx="11811">
                  <c:v>0.95620453000000005</c:v>
                </c:pt>
                <c:pt idx="11812">
                  <c:v>0.95626239999999985</c:v>
                </c:pt>
                <c:pt idx="11813">
                  <c:v>0.95637813999999999</c:v>
                </c:pt>
                <c:pt idx="11814">
                  <c:v>0.9566097400000001</c:v>
                </c:pt>
                <c:pt idx="11815">
                  <c:v>0.95666773000000005</c:v>
                </c:pt>
                <c:pt idx="11816">
                  <c:v>0.95678346999999997</c:v>
                </c:pt>
                <c:pt idx="11817">
                  <c:v>0.95695662000000004</c:v>
                </c:pt>
                <c:pt idx="11818">
                  <c:v>0.95718844000000003</c:v>
                </c:pt>
                <c:pt idx="11819">
                  <c:v>0.9573621699999999</c:v>
                </c:pt>
                <c:pt idx="11820">
                  <c:v>0.95794041000000008</c:v>
                </c:pt>
                <c:pt idx="11821">
                  <c:v>0.95799828000000009</c:v>
                </c:pt>
                <c:pt idx="11822">
                  <c:v>0.95817200999999996</c:v>
                </c:pt>
                <c:pt idx="11823">
                  <c:v>0.95828797999999993</c:v>
                </c:pt>
                <c:pt idx="11824">
                  <c:v>0.95869307000000015</c:v>
                </c:pt>
                <c:pt idx="11825">
                  <c:v>0.95886633999999993</c:v>
                </c:pt>
                <c:pt idx="11826">
                  <c:v>0.95898207999999996</c:v>
                </c:pt>
                <c:pt idx="11827">
                  <c:v>0.95904006000000008</c:v>
                </c:pt>
                <c:pt idx="11828">
                  <c:v>0.95909792999999999</c:v>
                </c:pt>
                <c:pt idx="11829">
                  <c:v>0.95915580000000011</c:v>
                </c:pt>
                <c:pt idx="11830">
                  <c:v>0.95927166000000008</c:v>
                </c:pt>
                <c:pt idx="11831">
                  <c:v>0.96025534000000001</c:v>
                </c:pt>
                <c:pt idx="11832">
                  <c:v>0.96031321000000003</c:v>
                </c:pt>
                <c:pt idx="11833">
                  <c:v>0.96042907000000011</c:v>
                </c:pt>
                <c:pt idx="11834">
                  <c:v>0.9604869399999999</c:v>
                </c:pt>
                <c:pt idx="11835">
                  <c:v>0.96066008999999997</c:v>
                </c:pt>
                <c:pt idx="11836">
                  <c:v>0.96094955000000015</c:v>
                </c:pt>
                <c:pt idx="11837">
                  <c:v>0.96112339999999996</c:v>
                </c:pt>
                <c:pt idx="11838">
                  <c:v>0.96118137999999997</c:v>
                </c:pt>
                <c:pt idx="11839">
                  <c:v>0.96129666000000003</c:v>
                </c:pt>
                <c:pt idx="11840">
                  <c:v>0.96141239999999972</c:v>
                </c:pt>
                <c:pt idx="11841">
                  <c:v>0.96147026999999996</c:v>
                </c:pt>
                <c:pt idx="11842">
                  <c:v>0.96181760999999999</c:v>
                </c:pt>
                <c:pt idx="11843">
                  <c:v>0.96193357999999984</c:v>
                </c:pt>
                <c:pt idx="11844">
                  <c:v>0.9621653</c:v>
                </c:pt>
                <c:pt idx="11845">
                  <c:v>0.96228033999999996</c:v>
                </c:pt>
                <c:pt idx="11846">
                  <c:v>0.96233833000000002</c:v>
                </c:pt>
                <c:pt idx="11847">
                  <c:v>0.96239631000000003</c:v>
                </c:pt>
                <c:pt idx="11848">
                  <c:v>0.96245429999999998</c:v>
                </c:pt>
                <c:pt idx="11849">
                  <c:v>0.96285962000000014</c:v>
                </c:pt>
                <c:pt idx="11850">
                  <c:v>0.96303276999999987</c:v>
                </c:pt>
                <c:pt idx="11851">
                  <c:v>0.96326413999999994</c:v>
                </c:pt>
                <c:pt idx="11852">
                  <c:v>0.96332224</c:v>
                </c:pt>
                <c:pt idx="11853">
                  <c:v>0.96355407000000004</c:v>
                </c:pt>
                <c:pt idx="11854">
                  <c:v>0.96366934999999998</c:v>
                </c:pt>
                <c:pt idx="11855">
                  <c:v>0.96378509000000012</c:v>
                </c:pt>
                <c:pt idx="11856">
                  <c:v>0.96384296000000003</c:v>
                </c:pt>
                <c:pt idx="11857">
                  <c:v>0.96390083000000015</c:v>
                </c:pt>
                <c:pt idx="11858">
                  <c:v>0.96395881000000017</c:v>
                </c:pt>
                <c:pt idx="11859">
                  <c:v>0.96401667999999996</c:v>
                </c:pt>
                <c:pt idx="11860">
                  <c:v>0.96407454999999997</c:v>
                </c:pt>
                <c:pt idx="11861">
                  <c:v>0.96424840000000012</c:v>
                </c:pt>
                <c:pt idx="11862">
                  <c:v>0.96447942000000009</c:v>
                </c:pt>
                <c:pt idx="11863">
                  <c:v>0.96488496999999984</c:v>
                </c:pt>
                <c:pt idx="11864">
                  <c:v>0.96494284000000008</c:v>
                </c:pt>
                <c:pt idx="11865">
                  <c:v>0.96500083000000014</c:v>
                </c:pt>
                <c:pt idx="11866">
                  <c:v>0.96529005999999995</c:v>
                </c:pt>
                <c:pt idx="11867">
                  <c:v>0.96552119999999997</c:v>
                </c:pt>
                <c:pt idx="11868">
                  <c:v>0.96569492999999995</c:v>
                </c:pt>
                <c:pt idx="11869">
                  <c:v>0.96575279999999997</c:v>
                </c:pt>
                <c:pt idx="11870">
                  <c:v>0.96581066999999998</c:v>
                </c:pt>
                <c:pt idx="11871">
                  <c:v>0.96662108000000013</c:v>
                </c:pt>
                <c:pt idx="11872">
                  <c:v>0.96743115000000002</c:v>
                </c:pt>
                <c:pt idx="11873">
                  <c:v>0.96748902000000003</c:v>
                </c:pt>
                <c:pt idx="11874">
                  <c:v>0.96766216999999988</c:v>
                </c:pt>
                <c:pt idx="11875">
                  <c:v>0.96783600999999997</c:v>
                </c:pt>
                <c:pt idx="11876">
                  <c:v>0.96795187000000016</c:v>
                </c:pt>
                <c:pt idx="11877">
                  <c:v>0.96800973999999995</c:v>
                </c:pt>
                <c:pt idx="11878">
                  <c:v>0.96835673</c:v>
                </c:pt>
                <c:pt idx="11879">
                  <c:v>0.96847258999999986</c:v>
                </c:pt>
                <c:pt idx="11880">
                  <c:v>0.96864631000000012</c:v>
                </c:pt>
                <c:pt idx="11881">
                  <c:v>0.96881993000000011</c:v>
                </c:pt>
                <c:pt idx="11882">
                  <c:v>0.96957223999999997</c:v>
                </c:pt>
                <c:pt idx="11883">
                  <c:v>0.96968810000000005</c:v>
                </c:pt>
                <c:pt idx="11884">
                  <c:v>0.97171344000000004</c:v>
                </c:pt>
                <c:pt idx="11885">
                  <c:v>0.97188658999999988</c:v>
                </c:pt>
                <c:pt idx="11886">
                  <c:v>0.97200244999999996</c:v>
                </c:pt>
                <c:pt idx="11887">
                  <c:v>0.97206031999999998</c:v>
                </c:pt>
              </c:numCache>
            </c:numRef>
          </c:xVal>
          <c:yVal>
            <c:numRef>
              <c:f>Sheet1!$F$2:$F$16767</c:f>
              <c:numCache>
                <c:formatCode>General</c:formatCode>
                <c:ptCount val="11888"/>
                <c:pt idx="0">
                  <c:v>6.6571999999999987</c:v>
                </c:pt>
                <c:pt idx="1">
                  <c:v>6.5907999999999998</c:v>
                </c:pt>
                <c:pt idx="2">
                  <c:v>6.5922000000000001</c:v>
                </c:pt>
                <c:pt idx="3">
                  <c:v>6.5324</c:v>
                </c:pt>
                <c:pt idx="4">
                  <c:v>6.2282000000000002</c:v>
                </c:pt>
                <c:pt idx="5">
                  <c:v>6.2961</c:v>
                </c:pt>
                <c:pt idx="6">
                  <c:v>8.5285000000000011</c:v>
                </c:pt>
                <c:pt idx="7">
                  <c:v>13.292</c:v>
                </c:pt>
                <c:pt idx="8">
                  <c:v>17.335999999999999</c:v>
                </c:pt>
                <c:pt idx="9">
                  <c:v>51.026000000000003</c:v>
                </c:pt>
                <c:pt idx="10">
                  <c:v>53.091000000000001</c:v>
                </c:pt>
                <c:pt idx="11">
                  <c:v>42.340999999999994</c:v>
                </c:pt>
                <c:pt idx="12">
                  <c:v>33.856999999999999</c:v>
                </c:pt>
                <c:pt idx="13">
                  <c:v>26.782999999999998</c:v>
                </c:pt>
                <c:pt idx="14">
                  <c:v>21.561999999999998</c:v>
                </c:pt>
                <c:pt idx="15">
                  <c:v>17.461999999999996</c:v>
                </c:pt>
                <c:pt idx="16">
                  <c:v>14.566000000000003</c:v>
                </c:pt>
                <c:pt idx="17">
                  <c:v>13.084</c:v>
                </c:pt>
                <c:pt idx="18">
                  <c:v>12.768000000000001</c:v>
                </c:pt>
                <c:pt idx="19">
                  <c:v>14.65</c:v>
                </c:pt>
                <c:pt idx="20">
                  <c:v>17.219000000000001</c:v>
                </c:pt>
                <c:pt idx="21">
                  <c:v>19.521999999999995</c:v>
                </c:pt>
                <c:pt idx="22">
                  <c:v>22.49</c:v>
                </c:pt>
                <c:pt idx="23">
                  <c:v>24.138000000000005</c:v>
                </c:pt>
                <c:pt idx="24">
                  <c:v>25.901999999999997</c:v>
                </c:pt>
                <c:pt idx="25">
                  <c:v>27.577999999999999</c:v>
                </c:pt>
                <c:pt idx="26">
                  <c:v>28.395</c:v>
                </c:pt>
                <c:pt idx="27">
                  <c:v>29.132999999999999</c:v>
                </c:pt>
                <c:pt idx="28">
                  <c:v>29.315999999999999</c:v>
                </c:pt>
                <c:pt idx="29">
                  <c:v>28.927</c:v>
                </c:pt>
                <c:pt idx="30">
                  <c:v>28.38</c:v>
                </c:pt>
                <c:pt idx="31">
                  <c:v>27.564</c:v>
                </c:pt>
                <c:pt idx="32">
                  <c:v>26.494</c:v>
                </c:pt>
                <c:pt idx="33">
                  <c:v>25.398</c:v>
                </c:pt>
                <c:pt idx="34">
                  <c:v>24.434000000000001</c:v>
                </c:pt>
                <c:pt idx="35">
                  <c:v>23.138999999999999</c:v>
                </c:pt>
                <c:pt idx="36">
                  <c:v>22.146999999999995</c:v>
                </c:pt>
                <c:pt idx="37">
                  <c:v>21.158999999999999</c:v>
                </c:pt>
                <c:pt idx="38">
                  <c:v>20.399000000000001</c:v>
                </c:pt>
                <c:pt idx="39">
                  <c:v>19.440999999999995</c:v>
                </c:pt>
                <c:pt idx="40">
                  <c:v>18.503</c:v>
                </c:pt>
                <c:pt idx="41">
                  <c:v>17.870999999999999</c:v>
                </c:pt>
                <c:pt idx="42">
                  <c:v>16.960999999999995</c:v>
                </c:pt>
                <c:pt idx="43">
                  <c:v>16.309999999999999</c:v>
                </c:pt>
                <c:pt idx="44">
                  <c:v>15.827</c:v>
                </c:pt>
                <c:pt idx="45">
                  <c:v>15.184000000000001</c:v>
                </c:pt>
                <c:pt idx="46">
                  <c:v>14.877000000000002</c:v>
                </c:pt>
                <c:pt idx="47">
                  <c:v>13.935</c:v>
                </c:pt>
                <c:pt idx="48">
                  <c:v>13.601000000000001</c:v>
                </c:pt>
                <c:pt idx="49">
                  <c:v>13.123000000000001</c:v>
                </c:pt>
                <c:pt idx="50">
                  <c:v>12.774000000000001</c:v>
                </c:pt>
                <c:pt idx="51">
                  <c:v>12.451000000000002</c:v>
                </c:pt>
                <c:pt idx="52">
                  <c:v>12.176</c:v>
                </c:pt>
                <c:pt idx="53">
                  <c:v>11.866000000000001</c:v>
                </c:pt>
                <c:pt idx="54">
                  <c:v>11.488</c:v>
                </c:pt>
                <c:pt idx="55">
                  <c:v>11.072000000000001</c:v>
                </c:pt>
                <c:pt idx="56">
                  <c:v>10.845000000000002</c:v>
                </c:pt>
                <c:pt idx="57">
                  <c:v>10.589</c:v>
                </c:pt>
                <c:pt idx="58">
                  <c:v>10.374000000000002</c:v>
                </c:pt>
                <c:pt idx="59">
                  <c:v>9.3763000000000005</c:v>
                </c:pt>
                <c:pt idx="60">
                  <c:v>9.4866000000000028</c:v>
                </c:pt>
                <c:pt idx="61">
                  <c:v>9.4478000000000009</c:v>
                </c:pt>
                <c:pt idx="62">
                  <c:v>9.3518000000000008</c:v>
                </c:pt>
                <c:pt idx="63">
                  <c:v>9.2744</c:v>
                </c:pt>
                <c:pt idx="64">
                  <c:v>9.19</c:v>
                </c:pt>
                <c:pt idx="65">
                  <c:v>9.1812999999999985</c:v>
                </c:pt>
                <c:pt idx="66">
                  <c:v>9.1776</c:v>
                </c:pt>
                <c:pt idx="67">
                  <c:v>9.1797000000000004</c:v>
                </c:pt>
                <c:pt idx="68">
                  <c:v>9.1072999999999986</c:v>
                </c:pt>
                <c:pt idx="69">
                  <c:v>9.0990000000000002</c:v>
                </c:pt>
                <c:pt idx="70">
                  <c:v>9.1558000000000028</c:v>
                </c:pt>
                <c:pt idx="71">
                  <c:v>9.2076000000000011</c:v>
                </c:pt>
                <c:pt idx="72">
                  <c:v>9.1952000000000016</c:v>
                </c:pt>
                <c:pt idx="73">
                  <c:v>9.1467000000000009</c:v>
                </c:pt>
                <c:pt idx="74">
                  <c:v>9.094199999999999</c:v>
                </c:pt>
                <c:pt idx="75">
                  <c:v>9.0235000000000003</c:v>
                </c:pt>
                <c:pt idx="76">
                  <c:v>8.9847000000000001</c:v>
                </c:pt>
                <c:pt idx="77">
                  <c:v>8.9127000000000027</c:v>
                </c:pt>
                <c:pt idx="78">
                  <c:v>8.8713000000000015</c:v>
                </c:pt>
                <c:pt idx="79">
                  <c:v>8.8079000000000001</c:v>
                </c:pt>
                <c:pt idx="80">
                  <c:v>8.7232999999999983</c:v>
                </c:pt>
                <c:pt idx="81">
                  <c:v>8.5759000000000007</c:v>
                </c:pt>
                <c:pt idx="82">
                  <c:v>8.5598000000000027</c:v>
                </c:pt>
                <c:pt idx="83">
                  <c:v>8.5679000000000016</c:v>
                </c:pt>
                <c:pt idx="84">
                  <c:v>8.4932000000000034</c:v>
                </c:pt>
                <c:pt idx="85">
                  <c:v>8.4849000000000014</c:v>
                </c:pt>
                <c:pt idx="86">
                  <c:v>8.5223000000000013</c:v>
                </c:pt>
                <c:pt idx="87">
                  <c:v>8.5614000000000008</c:v>
                </c:pt>
                <c:pt idx="88">
                  <c:v>8.7239999999999984</c:v>
                </c:pt>
                <c:pt idx="89">
                  <c:v>8.9164000000000012</c:v>
                </c:pt>
                <c:pt idx="90">
                  <c:v>9.1557000000000031</c:v>
                </c:pt>
                <c:pt idx="91">
                  <c:v>9.3914000000000026</c:v>
                </c:pt>
                <c:pt idx="92">
                  <c:v>9.6511000000000013</c:v>
                </c:pt>
                <c:pt idx="93">
                  <c:v>9.8453000000000035</c:v>
                </c:pt>
                <c:pt idx="94">
                  <c:v>10.068</c:v>
                </c:pt>
                <c:pt idx="95">
                  <c:v>10.267000000000001</c:v>
                </c:pt>
                <c:pt idx="96">
                  <c:v>10.465000000000002</c:v>
                </c:pt>
                <c:pt idx="97">
                  <c:v>10.627000000000001</c:v>
                </c:pt>
                <c:pt idx="98">
                  <c:v>10.797999999999998</c:v>
                </c:pt>
                <c:pt idx="99">
                  <c:v>13.91</c:v>
                </c:pt>
                <c:pt idx="100">
                  <c:v>12.905000000000001</c:v>
                </c:pt>
                <c:pt idx="101">
                  <c:v>12.316000000000003</c:v>
                </c:pt>
                <c:pt idx="102">
                  <c:v>11.947000000000001</c:v>
                </c:pt>
                <c:pt idx="103">
                  <c:v>11.858000000000002</c:v>
                </c:pt>
                <c:pt idx="104">
                  <c:v>11.92</c:v>
                </c:pt>
                <c:pt idx="105">
                  <c:v>11.812000000000001</c:v>
                </c:pt>
                <c:pt idx="106">
                  <c:v>11.802000000000001</c:v>
                </c:pt>
                <c:pt idx="107">
                  <c:v>11.82</c:v>
                </c:pt>
                <c:pt idx="108">
                  <c:v>11.759</c:v>
                </c:pt>
                <c:pt idx="109">
                  <c:v>11.743999999999998</c:v>
                </c:pt>
                <c:pt idx="110">
                  <c:v>11.763</c:v>
                </c:pt>
                <c:pt idx="111">
                  <c:v>11.744999999999999</c:v>
                </c:pt>
                <c:pt idx="112">
                  <c:v>11.725</c:v>
                </c:pt>
                <c:pt idx="113">
                  <c:v>11.606</c:v>
                </c:pt>
                <c:pt idx="114">
                  <c:v>11.495000000000001</c:v>
                </c:pt>
                <c:pt idx="115">
                  <c:v>11.396000000000003</c:v>
                </c:pt>
                <c:pt idx="116">
                  <c:v>11.26</c:v>
                </c:pt>
                <c:pt idx="117">
                  <c:v>11.202</c:v>
                </c:pt>
                <c:pt idx="118">
                  <c:v>11.088000000000001</c:v>
                </c:pt>
                <c:pt idx="119">
                  <c:v>11.039</c:v>
                </c:pt>
                <c:pt idx="120">
                  <c:v>10.854000000000003</c:v>
                </c:pt>
                <c:pt idx="121">
                  <c:v>10.674000000000001</c:v>
                </c:pt>
                <c:pt idx="122">
                  <c:v>10.543000000000001</c:v>
                </c:pt>
                <c:pt idx="123">
                  <c:v>10.4</c:v>
                </c:pt>
                <c:pt idx="124">
                  <c:v>9.655400000000002</c:v>
                </c:pt>
                <c:pt idx="125">
                  <c:v>9.7566000000000006</c:v>
                </c:pt>
                <c:pt idx="126">
                  <c:v>9.8105000000000029</c:v>
                </c:pt>
                <c:pt idx="127">
                  <c:v>9.758700000000001</c:v>
                </c:pt>
                <c:pt idx="128">
                  <c:v>9.7172999999999998</c:v>
                </c:pt>
                <c:pt idx="129">
                  <c:v>9.5909000000000013</c:v>
                </c:pt>
                <c:pt idx="130">
                  <c:v>9.4466000000000001</c:v>
                </c:pt>
                <c:pt idx="131">
                  <c:v>9.3880000000000035</c:v>
                </c:pt>
                <c:pt idx="132">
                  <c:v>9.3569000000000031</c:v>
                </c:pt>
                <c:pt idx="133">
                  <c:v>9.3048000000000002</c:v>
                </c:pt>
                <c:pt idx="134">
                  <c:v>9.2452999999999985</c:v>
                </c:pt>
                <c:pt idx="135">
                  <c:v>9.2101999999999986</c:v>
                </c:pt>
                <c:pt idx="136">
                  <c:v>9.1303999999999998</c:v>
                </c:pt>
                <c:pt idx="137">
                  <c:v>9.1129000000000016</c:v>
                </c:pt>
                <c:pt idx="138">
                  <c:v>9.0975000000000001</c:v>
                </c:pt>
                <c:pt idx="139">
                  <c:v>9.0959000000000003</c:v>
                </c:pt>
                <c:pt idx="140">
                  <c:v>9.0285000000000011</c:v>
                </c:pt>
                <c:pt idx="141">
                  <c:v>8.9979000000000013</c:v>
                </c:pt>
                <c:pt idx="142">
                  <c:v>8.8610000000000007</c:v>
                </c:pt>
                <c:pt idx="143">
                  <c:v>8.7670000000000012</c:v>
                </c:pt>
                <c:pt idx="144">
                  <c:v>8.7053000000000011</c:v>
                </c:pt>
                <c:pt idx="145">
                  <c:v>8.569600000000003</c:v>
                </c:pt>
                <c:pt idx="146">
                  <c:v>8.5719000000000012</c:v>
                </c:pt>
                <c:pt idx="147">
                  <c:v>8.4743000000000013</c:v>
                </c:pt>
                <c:pt idx="148">
                  <c:v>8.3584000000000014</c:v>
                </c:pt>
                <c:pt idx="149">
                  <c:v>8.206999999999999</c:v>
                </c:pt>
                <c:pt idx="150">
                  <c:v>8.1752000000000002</c:v>
                </c:pt>
                <c:pt idx="151">
                  <c:v>8.1001000000000012</c:v>
                </c:pt>
                <c:pt idx="152">
                  <c:v>7.9737000000000009</c:v>
                </c:pt>
                <c:pt idx="153">
                  <c:v>7.8422000000000001</c:v>
                </c:pt>
                <c:pt idx="154">
                  <c:v>7.7511000000000001</c:v>
                </c:pt>
                <c:pt idx="155">
                  <c:v>7.6853999999999996</c:v>
                </c:pt>
                <c:pt idx="156">
                  <c:v>7.6441999999999988</c:v>
                </c:pt>
                <c:pt idx="157">
                  <c:v>7.5747</c:v>
                </c:pt>
                <c:pt idx="158">
                  <c:v>7.5373000000000001</c:v>
                </c:pt>
                <c:pt idx="159">
                  <c:v>7.4805999999999999</c:v>
                </c:pt>
                <c:pt idx="160">
                  <c:v>7.3849999999999989</c:v>
                </c:pt>
                <c:pt idx="161">
                  <c:v>7.2507999999999999</c:v>
                </c:pt>
                <c:pt idx="162">
                  <c:v>7.2061000000000002</c:v>
                </c:pt>
                <c:pt idx="163">
                  <c:v>7.1668999999999992</c:v>
                </c:pt>
                <c:pt idx="164">
                  <c:v>7.149</c:v>
                </c:pt>
                <c:pt idx="165">
                  <c:v>7.0795000000000003</c:v>
                </c:pt>
                <c:pt idx="166">
                  <c:v>7.0579999999999989</c:v>
                </c:pt>
                <c:pt idx="167">
                  <c:v>7.0347</c:v>
                </c:pt>
                <c:pt idx="168">
                  <c:v>6.99</c:v>
                </c:pt>
                <c:pt idx="169">
                  <c:v>6.9341999999999997</c:v>
                </c:pt>
                <c:pt idx="170">
                  <c:v>6.8997000000000002</c:v>
                </c:pt>
                <c:pt idx="171">
                  <c:v>6.8722000000000003</c:v>
                </c:pt>
                <c:pt idx="172">
                  <c:v>6.7953999999999999</c:v>
                </c:pt>
                <c:pt idx="173">
                  <c:v>6.7847</c:v>
                </c:pt>
                <c:pt idx="174">
                  <c:v>6.7547999999999995</c:v>
                </c:pt>
                <c:pt idx="175">
                  <c:v>6.7304000000000004</c:v>
                </c:pt>
                <c:pt idx="176">
                  <c:v>6.7103000000000002</c:v>
                </c:pt>
                <c:pt idx="177">
                  <c:v>6.6814999999999998</c:v>
                </c:pt>
                <c:pt idx="178">
                  <c:v>6.6173999999999991</c:v>
                </c:pt>
                <c:pt idx="179">
                  <c:v>6.5709999999999997</c:v>
                </c:pt>
                <c:pt idx="180">
                  <c:v>6.5333000000000006</c:v>
                </c:pt>
                <c:pt idx="181">
                  <c:v>6.5248999999999988</c:v>
                </c:pt>
                <c:pt idx="182">
                  <c:v>6.4310000000000009</c:v>
                </c:pt>
                <c:pt idx="183">
                  <c:v>6.3996000000000004</c:v>
                </c:pt>
                <c:pt idx="184">
                  <c:v>6.3660999999999994</c:v>
                </c:pt>
                <c:pt idx="185">
                  <c:v>6.2785000000000002</c:v>
                </c:pt>
                <c:pt idx="186">
                  <c:v>6.2439999999999998</c:v>
                </c:pt>
                <c:pt idx="187">
                  <c:v>6.2343000000000002</c:v>
                </c:pt>
                <c:pt idx="188">
                  <c:v>6.2163000000000004</c:v>
                </c:pt>
                <c:pt idx="189">
                  <c:v>6.1856999999999998</c:v>
                </c:pt>
                <c:pt idx="190">
                  <c:v>6.0770999999999997</c:v>
                </c:pt>
                <c:pt idx="191">
                  <c:v>6.0853000000000002</c:v>
                </c:pt>
                <c:pt idx="192">
                  <c:v>6.0423</c:v>
                </c:pt>
                <c:pt idx="193">
                  <c:v>5.9942000000000002</c:v>
                </c:pt>
                <c:pt idx="194">
                  <c:v>5.9470999999999998</c:v>
                </c:pt>
                <c:pt idx="195">
                  <c:v>5.9509999999999996</c:v>
                </c:pt>
                <c:pt idx="196">
                  <c:v>5.8872</c:v>
                </c:pt>
                <c:pt idx="197">
                  <c:v>5.8356000000000003</c:v>
                </c:pt>
                <c:pt idx="198">
                  <c:v>5.8197999999999999</c:v>
                </c:pt>
                <c:pt idx="199">
                  <c:v>5.7628999999999992</c:v>
                </c:pt>
                <c:pt idx="200">
                  <c:v>5.7038000000000002</c:v>
                </c:pt>
                <c:pt idx="201">
                  <c:v>5.7035</c:v>
                </c:pt>
                <c:pt idx="202">
                  <c:v>5.6914999999999996</c:v>
                </c:pt>
                <c:pt idx="203">
                  <c:v>5.6795999999999998</c:v>
                </c:pt>
                <c:pt idx="204">
                  <c:v>5.6788999999999996</c:v>
                </c:pt>
                <c:pt idx="205">
                  <c:v>5.6423999999999994</c:v>
                </c:pt>
                <c:pt idx="206">
                  <c:v>5.5944999999999991</c:v>
                </c:pt>
                <c:pt idx="207">
                  <c:v>5.613599999999999</c:v>
                </c:pt>
                <c:pt idx="208">
                  <c:v>5.5911999999999997</c:v>
                </c:pt>
                <c:pt idx="209">
                  <c:v>5.5500999999999996</c:v>
                </c:pt>
                <c:pt idx="210">
                  <c:v>5.517199999999999</c:v>
                </c:pt>
                <c:pt idx="211">
                  <c:v>5.4599000000000002</c:v>
                </c:pt>
                <c:pt idx="212">
                  <c:v>5.4172000000000002</c:v>
                </c:pt>
                <c:pt idx="213">
                  <c:v>5.4058999999999999</c:v>
                </c:pt>
                <c:pt idx="214">
                  <c:v>5.4238999999999997</c:v>
                </c:pt>
                <c:pt idx="215">
                  <c:v>5.4040999999999997</c:v>
                </c:pt>
                <c:pt idx="216">
                  <c:v>5.4097000000000008</c:v>
                </c:pt>
                <c:pt idx="217">
                  <c:v>5.3715000000000002</c:v>
                </c:pt>
                <c:pt idx="218">
                  <c:v>5.3426999999999998</c:v>
                </c:pt>
                <c:pt idx="219">
                  <c:v>5.3403999999999998</c:v>
                </c:pt>
                <c:pt idx="220">
                  <c:v>5.3114999999999997</c:v>
                </c:pt>
                <c:pt idx="221">
                  <c:v>5.2697000000000003</c:v>
                </c:pt>
                <c:pt idx="222">
                  <c:v>5.2257999999999996</c:v>
                </c:pt>
                <c:pt idx="223">
                  <c:v>5.2099000000000002</c:v>
                </c:pt>
                <c:pt idx="224">
                  <c:v>5.2407000000000004</c:v>
                </c:pt>
                <c:pt idx="225">
                  <c:v>5.2122999999999999</c:v>
                </c:pt>
                <c:pt idx="226">
                  <c:v>5.1782000000000004</c:v>
                </c:pt>
                <c:pt idx="227">
                  <c:v>5.1682999999999995</c:v>
                </c:pt>
                <c:pt idx="228">
                  <c:v>5.1743999999999994</c:v>
                </c:pt>
                <c:pt idx="229">
                  <c:v>5.1650999999999989</c:v>
                </c:pt>
                <c:pt idx="230">
                  <c:v>5.1296999999999997</c:v>
                </c:pt>
                <c:pt idx="231">
                  <c:v>5.1345999999999989</c:v>
                </c:pt>
                <c:pt idx="232">
                  <c:v>5.152499999999999</c:v>
                </c:pt>
                <c:pt idx="233">
                  <c:v>5.1043999999999992</c:v>
                </c:pt>
                <c:pt idx="234">
                  <c:v>5.0761000000000003</c:v>
                </c:pt>
                <c:pt idx="235">
                  <c:v>5.0891000000000002</c:v>
                </c:pt>
                <c:pt idx="236">
                  <c:v>5.1006</c:v>
                </c:pt>
                <c:pt idx="237">
                  <c:v>5.067099999999999</c:v>
                </c:pt>
                <c:pt idx="238">
                  <c:v>5.0920999999999994</c:v>
                </c:pt>
                <c:pt idx="239">
                  <c:v>5.1068999999999996</c:v>
                </c:pt>
                <c:pt idx="240">
                  <c:v>5.0973999999999995</c:v>
                </c:pt>
                <c:pt idx="241">
                  <c:v>5.1016000000000004</c:v>
                </c:pt>
                <c:pt idx="242">
                  <c:v>5.1273999999999988</c:v>
                </c:pt>
                <c:pt idx="243">
                  <c:v>5.1221999999999994</c:v>
                </c:pt>
                <c:pt idx="244">
                  <c:v>5.0728999999999997</c:v>
                </c:pt>
                <c:pt idx="245">
                  <c:v>5.0904999999999996</c:v>
                </c:pt>
                <c:pt idx="246">
                  <c:v>5.0991</c:v>
                </c:pt>
                <c:pt idx="247">
                  <c:v>5.0552000000000001</c:v>
                </c:pt>
                <c:pt idx="248">
                  <c:v>5.0634999999999994</c:v>
                </c:pt>
                <c:pt idx="249">
                  <c:v>5.0240999999999989</c:v>
                </c:pt>
                <c:pt idx="250">
                  <c:v>5.0173999999999994</c:v>
                </c:pt>
                <c:pt idx="251">
                  <c:v>5.025599999999999</c:v>
                </c:pt>
                <c:pt idx="252">
                  <c:v>5.0276999999999994</c:v>
                </c:pt>
                <c:pt idx="253">
                  <c:v>5.0233999999999996</c:v>
                </c:pt>
                <c:pt idx="254">
                  <c:v>5.0128999999999992</c:v>
                </c:pt>
                <c:pt idx="255">
                  <c:v>5.0456000000000003</c:v>
                </c:pt>
                <c:pt idx="256">
                  <c:v>5.0907</c:v>
                </c:pt>
                <c:pt idx="257">
                  <c:v>5.1289999999999987</c:v>
                </c:pt>
                <c:pt idx="258">
                  <c:v>5.1700999999999997</c:v>
                </c:pt>
                <c:pt idx="259">
                  <c:v>5.122399999999999</c:v>
                </c:pt>
                <c:pt idx="260">
                  <c:v>5.1298999999999992</c:v>
                </c:pt>
                <c:pt idx="261">
                  <c:v>5.1408999999999994</c:v>
                </c:pt>
                <c:pt idx="262">
                  <c:v>5.1395999999999997</c:v>
                </c:pt>
                <c:pt idx="263">
                  <c:v>5.1250999999999989</c:v>
                </c:pt>
                <c:pt idx="264">
                  <c:v>5.0798000000000005</c:v>
                </c:pt>
                <c:pt idx="265">
                  <c:v>5.0418000000000003</c:v>
                </c:pt>
                <c:pt idx="266">
                  <c:v>5.0217999999999998</c:v>
                </c:pt>
                <c:pt idx="267">
                  <c:v>5.0258999999999991</c:v>
                </c:pt>
                <c:pt idx="268">
                  <c:v>5.0368000000000004</c:v>
                </c:pt>
                <c:pt idx="269">
                  <c:v>5.0514999999999999</c:v>
                </c:pt>
                <c:pt idx="270">
                  <c:v>5.0617999999999999</c:v>
                </c:pt>
                <c:pt idx="271">
                  <c:v>5.0705999999999998</c:v>
                </c:pt>
                <c:pt idx="272">
                  <c:v>5.0680999999999994</c:v>
                </c:pt>
                <c:pt idx="273">
                  <c:v>5.0438000000000001</c:v>
                </c:pt>
                <c:pt idx="274">
                  <c:v>5.0721999999999996</c:v>
                </c:pt>
                <c:pt idx="275">
                  <c:v>5.153999999999999</c:v>
                </c:pt>
                <c:pt idx="276">
                  <c:v>5.1662999999999997</c:v>
                </c:pt>
                <c:pt idx="277">
                  <c:v>5.1783000000000001</c:v>
                </c:pt>
                <c:pt idx="278">
                  <c:v>5.2362000000000011</c:v>
                </c:pt>
                <c:pt idx="279">
                  <c:v>5.2561</c:v>
                </c:pt>
                <c:pt idx="280">
                  <c:v>5.2873000000000001</c:v>
                </c:pt>
                <c:pt idx="281">
                  <c:v>5.3573999999999993</c:v>
                </c:pt>
                <c:pt idx="282">
                  <c:v>5.4528999999999996</c:v>
                </c:pt>
                <c:pt idx="283">
                  <c:v>5.4764000000000008</c:v>
                </c:pt>
                <c:pt idx="284">
                  <c:v>5.4958</c:v>
                </c:pt>
                <c:pt idx="285">
                  <c:v>5.5088999999999997</c:v>
                </c:pt>
                <c:pt idx="286">
                  <c:v>5.5252999999999997</c:v>
                </c:pt>
                <c:pt idx="287">
                  <c:v>5.4967000000000006</c:v>
                </c:pt>
                <c:pt idx="288">
                  <c:v>5.5179999999999989</c:v>
                </c:pt>
                <c:pt idx="289">
                  <c:v>5.4915000000000003</c:v>
                </c:pt>
                <c:pt idx="290">
                  <c:v>5.514899999999999</c:v>
                </c:pt>
                <c:pt idx="291">
                  <c:v>5.4978999999999996</c:v>
                </c:pt>
                <c:pt idx="292">
                  <c:v>5.4885000000000002</c:v>
                </c:pt>
                <c:pt idx="293">
                  <c:v>5.4432000000000009</c:v>
                </c:pt>
                <c:pt idx="294">
                  <c:v>5.5267999999999997</c:v>
                </c:pt>
                <c:pt idx="295">
                  <c:v>5.5842000000000001</c:v>
                </c:pt>
                <c:pt idx="296">
                  <c:v>5.5387000000000004</c:v>
                </c:pt>
                <c:pt idx="297">
                  <c:v>5.5028999999999995</c:v>
                </c:pt>
                <c:pt idx="298">
                  <c:v>5.5102000000000002</c:v>
                </c:pt>
                <c:pt idx="299">
                  <c:v>5.4424000000000001</c:v>
                </c:pt>
                <c:pt idx="300">
                  <c:v>5.4303000000000008</c:v>
                </c:pt>
                <c:pt idx="301">
                  <c:v>5.4101999999999997</c:v>
                </c:pt>
                <c:pt idx="302">
                  <c:v>5.3976999999999995</c:v>
                </c:pt>
                <c:pt idx="303">
                  <c:v>5.3361999999999998</c:v>
                </c:pt>
                <c:pt idx="304">
                  <c:v>5.2697000000000003</c:v>
                </c:pt>
                <c:pt idx="305">
                  <c:v>5.2437000000000005</c:v>
                </c:pt>
                <c:pt idx="306">
                  <c:v>5.2359999999999998</c:v>
                </c:pt>
                <c:pt idx="307">
                  <c:v>5.2767000000000008</c:v>
                </c:pt>
                <c:pt idx="308">
                  <c:v>5.3399000000000001</c:v>
                </c:pt>
                <c:pt idx="309">
                  <c:v>5.3047999999999993</c:v>
                </c:pt>
                <c:pt idx="310">
                  <c:v>5.3198999999999996</c:v>
                </c:pt>
                <c:pt idx="311">
                  <c:v>5.2956000000000003</c:v>
                </c:pt>
                <c:pt idx="312">
                  <c:v>5.3542999999999994</c:v>
                </c:pt>
                <c:pt idx="313">
                  <c:v>5.3735999999999997</c:v>
                </c:pt>
                <c:pt idx="314">
                  <c:v>5.3433000000000002</c:v>
                </c:pt>
                <c:pt idx="315">
                  <c:v>5.3100999999999994</c:v>
                </c:pt>
                <c:pt idx="316">
                  <c:v>5.2948999999999993</c:v>
                </c:pt>
                <c:pt idx="317">
                  <c:v>5.3285999999999989</c:v>
                </c:pt>
                <c:pt idx="318">
                  <c:v>5.3319999999999999</c:v>
                </c:pt>
                <c:pt idx="319">
                  <c:v>5.2993000000000006</c:v>
                </c:pt>
                <c:pt idx="320">
                  <c:v>5.3193999999999999</c:v>
                </c:pt>
                <c:pt idx="321">
                  <c:v>5.3238999999999992</c:v>
                </c:pt>
                <c:pt idx="322">
                  <c:v>5.3022999999999998</c:v>
                </c:pt>
                <c:pt idx="323">
                  <c:v>5.3196000000000003</c:v>
                </c:pt>
                <c:pt idx="324">
                  <c:v>5.298</c:v>
                </c:pt>
                <c:pt idx="325">
                  <c:v>5.3184999999999993</c:v>
                </c:pt>
                <c:pt idx="326">
                  <c:v>5.3030999999999997</c:v>
                </c:pt>
                <c:pt idx="327">
                  <c:v>5.2835999999999999</c:v>
                </c:pt>
                <c:pt idx="328">
                  <c:v>5.3439999999999994</c:v>
                </c:pt>
                <c:pt idx="329">
                  <c:v>5.4064000000000005</c:v>
                </c:pt>
                <c:pt idx="330">
                  <c:v>5.3443999999999994</c:v>
                </c:pt>
                <c:pt idx="331">
                  <c:v>5.3719999999999999</c:v>
                </c:pt>
                <c:pt idx="332">
                  <c:v>5.4127000000000001</c:v>
                </c:pt>
                <c:pt idx="333">
                  <c:v>5.4227999999999996</c:v>
                </c:pt>
                <c:pt idx="334">
                  <c:v>5.3361999999999998</c:v>
                </c:pt>
                <c:pt idx="335">
                  <c:v>5.2853000000000003</c:v>
                </c:pt>
                <c:pt idx="336">
                  <c:v>5.2719000000000005</c:v>
                </c:pt>
                <c:pt idx="337">
                  <c:v>5.2953999999999999</c:v>
                </c:pt>
                <c:pt idx="338">
                  <c:v>5.3268999999999993</c:v>
                </c:pt>
                <c:pt idx="339">
                  <c:v>5.3186999999999998</c:v>
                </c:pt>
                <c:pt idx="340">
                  <c:v>5.3117000000000001</c:v>
                </c:pt>
                <c:pt idx="341">
                  <c:v>5.2924999999999995</c:v>
                </c:pt>
                <c:pt idx="342">
                  <c:v>5.2404000000000002</c:v>
                </c:pt>
                <c:pt idx="343">
                  <c:v>5.2872000000000003</c:v>
                </c:pt>
                <c:pt idx="344">
                  <c:v>5.2850999999999999</c:v>
                </c:pt>
                <c:pt idx="345">
                  <c:v>5.2523</c:v>
                </c:pt>
                <c:pt idx="346">
                  <c:v>5.2378</c:v>
                </c:pt>
                <c:pt idx="347">
                  <c:v>5.2141999999999991</c:v>
                </c:pt>
                <c:pt idx="348">
                  <c:v>5.2134999999999998</c:v>
                </c:pt>
                <c:pt idx="349">
                  <c:v>5.23</c:v>
                </c:pt>
                <c:pt idx="350">
                  <c:v>5.1532</c:v>
                </c:pt>
                <c:pt idx="351">
                  <c:v>5.1117999999999997</c:v>
                </c:pt>
                <c:pt idx="352">
                  <c:v>5.1754999999999995</c:v>
                </c:pt>
                <c:pt idx="353">
                  <c:v>5.1960999999999995</c:v>
                </c:pt>
                <c:pt idx="354">
                  <c:v>5.2067000000000005</c:v>
                </c:pt>
                <c:pt idx="355">
                  <c:v>5.1791999999999998</c:v>
                </c:pt>
                <c:pt idx="356">
                  <c:v>5.1734</c:v>
                </c:pt>
                <c:pt idx="357">
                  <c:v>5.181</c:v>
                </c:pt>
                <c:pt idx="358">
                  <c:v>5.1426999999999996</c:v>
                </c:pt>
                <c:pt idx="359">
                  <c:v>5.1652999999999993</c:v>
                </c:pt>
                <c:pt idx="360">
                  <c:v>5.1426999999999996</c:v>
                </c:pt>
                <c:pt idx="361">
                  <c:v>5.1246999999999989</c:v>
                </c:pt>
                <c:pt idx="362">
                  <c:v>5.1494</c:v>
                </c:pt>
                <c:pt idx="363">
                  <c:v>5.1587999999999994</c:v>
                </c:pt>
                <c:pt idx="364">
                  <c:v>5.1628999999999987</c:v>
                </c:pt>
                <c:pt idx="365">
                  <c:v>5.1784999999999997</c:v>
                </c:pt>
                <c:pt idx="366">
                  <c:v>5.2280999999999995</c:v>
                </c:pt>
                <c:pt idx="367">
                  <c:v>5.2240999999999991</c:v>
                </c:pt>
                <c:pt idx="368">
                  <c:v>5.2424999999999997</c:v>
                </c:pt>
                <c:pt idx="369">
                  <c:v>5.1975999999999996</c:v>
                </c:pt>
                <c:pt idx="370">
                  <c:v>5.1130999999999993</c:v>
                </c:pt>
                <c:pt idx="371">
                  <c:v>5.1726000000000001</c:v>
                </c:pt>
                <c:pt idx="372">
                  <c:v>5.2020999999999997</c:v>
                </c:pt>
                <c:pt idx="373">
                  <c:v>5.1858999999999993</c:v>
                </c:pt>
                <c:pt idx="374">
                  <c:v>5.2169999999999996</c:v>
                </c:pt>
                <c:pt idx="375">
                  <c:v>5.2359999999999998</c:v>
                </c:pt>
                <c:pt idx="376">
                  <c:v>5.2253999999999996</c:v>
                </c:pt>
                <c:pt idx="377">
                  <c:v>5.2293000000000003</c:v>
                </c:pt>
                <c:pt idx="378">
                  <c:v>5.1810999999999998</c:v>
                </c:pt>
                <c:pt idx="379">
                  <c:v>5.2095000000000002</c:v>
                </c:pt>
                <c:pt idx="380">
                  <c:v>5.2014000000000005</c:v>
                </c:pt>
                <c:pt idx="381">
                  <c:v>5.1534999999999993</c:v>
                </c:pt>
                <c:pt idx="382">
                  <c:v>5.184099999999999</c:v>
                </c:pt>
                <c:pt idx="383">
                  <c:v>5.1798000000000002</c:v>
                </c:pt>
                <c:pt idx="384">
                  <c:v>5.1087999999999996</c:v>
                </c:pt>
                <c:pt idx="385">
                  <c:v>5.067899999999999</c:v>
                </c:pt>
                <c:pt idx="386">
                  <c:v>5.0564999999999998</c:v>
                </c:pt>
                <c:pt idx="387">
                  <c:v>5.0600999999999994</c:v>
                </c:pt>
                <c:pt idx="388">
                  <c:v>5.0743999999999998</c:v>
                </c:pt>
                <c:pt idx="389">
                  <c:v>5.067899999999999</c:v>
                </c:pt>
                <c:pt idx="390">
                  <c:v>5.0703000000000005</c:v>
                </c:pt>
                <c:pt idx="391">
                  <c:v>5.0524999999999993</c:v>
                </c:pt>
                <c:pt idx="392">
                  <c:v>5.0453000000000001</c:v>
                </c:pt>
                <c:pt idx="393">
                  <c:v>5.0453000000000001</c:v>
                </c:pt>
                <c:pt idx="394">
                  <c:v>5.0118</c:v>
                </c:pt>
                <c:pt idx="395">
                  <c:v>5.0346000000000002</c:v>
                </c:pt>
                <c:pt idx="396">
                  <c:v>5.0468999999999999</c:v>
                </c:pt>
                <c:pt idx="397">
                  <c:v>5.0918000000000001</c:v>
                </c:pt>
                <c:pt idx="398">
                  <c:v>5.1512000000000002</c:v>
                </c:pt>
                <c:pt idx="399">
                  <c:v>5.112099999999999</c:v>
                </c:pt>
                <c:pt idx="400">
                  <c:v>5.1137999999999995</c:v>
                </c:pt>
                <c:pt idx="401">
                  <c:v>5.0755999999999997</c:v>
                </c:pt>
                <c:pt idx="402">
                  <c:v>5.109</c:v>
                </c:pt>
                <c:pt idx="403">
                  <c:v>5.1311999999999998</c:v>
                </c:pt>
                <c:pt idx="404">
                  <c:v>5.1266999999999996</c:v>
                </c:pt>
                <c:pt idx="405">
                  <c:v>5.1217999999999995</c:v>
                </c:pt>
                <c:pt idx="406">
                  <c:v>5.1569999999999991</c:v>
                </c:pt>
                <c:pt idx="407">
                  <c:v>5.1322000000000001</c:v>
                </c:pt>
                <c:pt idx="408">
                  <c:v>5.0747</c:v>
                </c:pt>
                <c:pt idx="409">
                  <c:v>5.0406000000000004</c:v>
                </c:pt>
                <c:pt idx="410">
                  <c:v>5.0515999999999996</c:v>
                </c:pt>
                <c:pt idx="411">
                  <c:v>5.0777999999999999</c:v>
                </c:pt>
                <c:pt idx="412">
                  <c:v>5.0184999999999995</c:v>
                </c:pt>
                <c:pt idx="413">
                  <c:v>4.9728000000000003</c:v>
                </c:pt>
                <c:pt idx="414">
                  <c:v>5.0259999999999989</c:v>
                </c:pt>
                <c:pt idx="415">
                  <c:v>5.0543999999999993</c:v>
                </c:pt>
                <c:pt idx="416">
                  <c:v>5.0456000000000003</c:v>
                </c:pt>
                <c:pt idx="417">
                  <c:v>5.0410000000000004</c:v>
                </c:pt>
                <c:pt idx="418">
                  <c:v>5.0541999999999989</c:v>
                </c:pt>
                <c:pt idx="419">
                  <c:v>5.077</c:v>
                </c:pt>
                <c:pt idx="420">
                  <c:v>5.0964999999999998</c:v>
                </c:pt>
                <c:pt idx="421">
                  <c:v>5.1058999999999992</c:v>
                </c:pt>
                <c:pt idx="422">
                  <c:v>5.0567000000000002</c:v>
                </c:pt>
                <c:pt idx="423">
                  <c:v>5.0822000000000003</c:v>
                </c:pt>
                <c:pt idx="424">
                  <c:v>5.0988999999999995</c:v>
                </c:pt>
                <c:pt idx="425">
                  <c:v>5.0626999999999995</c:v>
                </c:pt>
                <c:pt idx="426">
                  <c:v>4.9870000000000001</c:v>
                </c:pt>
                <c:pt idx="427">
                  <c:v>5.0054999999999996</c:v>
                </c:pt>
                <c:pt idx="428">
                  <c:v>5.0268999999999995</c:v>
                </c:pt>
                <c:pt idx="429">
                  <c:v>5.0537999999999998</c:v>
                </c:pt>
                <c:pt idx="430">
                  <c:v>5.0965999999999996</c:v>
                </c:pt>
                <c:pt idx="431">
                  <c:v>5.0795000000000003</c:v>
                </c:pt>
                <c:pt idx="432">
                  <c:v>5.0594000000000001</c:v>
                </c:pt>
                <c:pt idx="433">
                  <c:v>5.0940999999999992</c:v>
                </c:pt>
                <c:pt idx="434">
                  <c:v>5.0815000000000001</c:v>
                </c:pt>
                <c:pt idx="435">
                  <c:v>5.0239999999999991</c:v>
                </c:pt>
                <c:pt idx="436">
                  <c:v>4.9813000000000009</c:v>
                </c:pt>
                <c:pt idx="437">
                  <c:v>4.9915000000000003</c:v>
                </c:pt>
                <c:pt idx="438">
                  <c:v>4.9859999999999998</c:v>
                </c:pt>
                <c:pt idx="439">
                  <c:v>4.9788000000000006</c:v>
                </c:pt>
                <c:pt idx="440">
                  <c:v>5.0097000000000005</c:v>
                </c:pt>
                <c:pt idx="441">
                  <c:v>4.9725000000000001</c:v>
                </c:pt>
                <c:pt idx="442">
                  <c:v>4.9672999999999998</c:v>
                </c:pt>
                <c:pt idx="443">
                  <c:v>5.0034000000000001</c:v>
                </c:pt>
                <c:pt idx="444">
                  <c:v>4.9973000000000001</c:v>
                </c:pt>
                <c:pt idx="445">
                  <c:v>4.9805000000000001</c:v>
                </c:pt>
                <c:pt idx="446">
                  <c:v>4.9853000000000005</c:v>
                </c:pt>
                <c:pt idx="447">
                  <c:v>4.9769000000000005</c:v>
                </c:pt>
                <c:pt idx="448">
                  <c:v>5.0374999999999996</c:v>
                </c:pt>
                <c:pt idx="449">
                  <c:v>5.0326000000000004</c:v>
                </c:pt>
                <c:pt idx="450">
                  <c:v>5.0389999999999997</c:v>
                </c:pt>
                <c:pt idx="451">
                  <c:v>5.0245999999999995</c:v>
                </c:pt>
                <c:pt idx="452">
                  <c:v>5.0282999999999998</c:v>
                </c:pt>
                <c:pt idx="453">
                  <c:v>5.0514999999999999</c:v>
                </c:pt>
                <c:pt idx="454">
                  <c:v>5.0513000000000003</c:v>
                </c:pt>
                <c:pt idx="455">
                  <c:v>5.0298999999999996</c:v>
                </c:pt>
                <c:pt idx="456">
                  <c:v>5.0532000000000004</c:v>
                </c:pt>
                <c:pt idx="457">
                  <c:v>5.0277999999999992</c:v>
                </c:pt>
                <c:pt idx="458">
                  <c:v>5.0110000000000001</c:v>
                </c:pt>
                <c:pt idx="459">
                  <c:v>5.0127999999999995</c:v>
                </c:pt>
                <c:pt idx="460">
                  <c:v>5.0350000000000001</c:v>
                </c:pt>
                <c:pt idx="461">
                  <c:v>5.0084999999999997</c:v>
                </c:pt>
                <c:pt idx="462">
                  <c:v>5.0314000000000005</c:v>
                </c:pt>
                <c:pt idx="463">
                  <c:v>5.0495999999999999</c:v>
                </c:pt>
                <c:pt idx="464">
                  <c:v>5.0411000000000001</c:v>
                </c:pt>
                <c:pt idx="465">
                  <c:v>5.0642999999999994</c:v>
                </c:pt>
                <c:pt idx="466">
                  <c:v>5.105599999999999</c:v>
                </c:pt>
                <c:pt idx="467">
                  <c:v>5.0934999999999997</c:v>
                </c:pt>
                <c:pt idx="468">
                  <c:v>5.0682</c:v>
                </c:pt>
                <c:pt idx="469">
                  <c:v>5.0473999999999997</c:v>
                </c:pt>
                <c:pt idx="470">
                  <c:v>5.0747</c:v>
                </c:pt>
                <c:pt idx="471">
                  <c:v>5.0484</c:v>
                </c:pt>
                <c:pt idx="472">
                  <c:v>5.0370999999999997</c:v>
                </c:pt>
                <c:pt idx="473">
                  <c:v>5.0373999999999999</c:v>
                </c:pt>
                <c:pt idx="474">
                  <c:v>5.0918999999999999</c:v>
                </c:pt>
                <c:pt idx="475">
                  <c:v>5.0990000000000002</c:v>
                </c:pt>
                <c:pt idx="476">
                  <c:v>5.0820999999999996</c:v>
                </c:pt>
                <c:pt idx="477">
                  <c:v>5.0785</c:v>
                </c:pt>
                <c:pt idx="478">
                  <c:v>5.0457999999999998</c:v>
                </c:pt>
                <c:pt idx="479">
                  <c:v>5.0647999999999991</c:v>
                </c:pt>
                <c:pt idx="480">
                  <c:v>5.1513999999999998</c:v>
                </c:pt>
                <c:pt idx="481">
                  <c:v>5.2937000000000003</c:v>
                </c:pt>
                <c:pt idx="482">
                  <c:v>5.3793000000000006</c:v>
                </c:pt>
                <c:pt idx="483">
                  <c:v>5.2847</c:v>
                </c:pt>
                <c:pt idx="484">
                  <c:v>5.2927999999999997</c:v>
                </c:pt>
                <c:pt idx="485">
                  <c:v>5.222999999999999</c:v>
                </c:pt>
                <c:pt idx="486">
                  <c:v>5.2359999999999998</c:v>
                </c:pt>
                <c:pt idx="487">
                  <c:v>5.2464000000000004</c:v>
                </c:pt>
                <c:pt idx="488">
                  <c:v>5.2454999999999998</c:v>
                </c:pt>
                <c:pt idx="489">
                  <c:v>5.1860999999999997</c:v>
                </c:pt>
                <c:pt idx="490">
                  <c:v>5.1240999999999985</c:v>
                </c:pt>
                <c:pt idx="491">
                  <c:v>5.2374999999999998</c:v>
                </c:pt>
                <c:pt idx="492">
                  <c:v>5.4867000000000008</c:v>
                </c:pt>
                <c:pt idx="493">
                  <c:v>6.2286000000000001</c:v>
                </c:pt>
                <c:pt idx="494">
                  <c:v>7.2290999999999999</c:v>
                </c:pt>
                <c:pt idx="495">
                  <c:v>8.4022000000000006</c:v>
                </c:pt>
                <c:pt idx="496">
                  <c:v>9.9367000000000001</c:v>
                </c:pt>
                <c:pt idx="497">
                  <c:v>17.940999999999995</c:v>
                </c:pt>
                <c:pt idx="498">
                  <c:v>16.593</c:v>
                </c:pt>
                <c:pt idx="499">
                  <c:v>15.919</c:v>
                </c:pt>
                <c:pt idx="500">
                  <c:v>15.576000000000002</c:v>
                </c:pt>
                <c:pt idx="501">
                  <c:v>15.307</c:v>
                </c:pt>
                <c:pt idx="502">
                  <c:v>14.98</c:v>
                </c:pt>
                <c:pt idx="503">
                  <c:v>14.677</c:v>
                </c:pt>
                <c:pt idx="504">
                  <c:v>14.316000000000003</c:v>
                </c:pt>
                <c:pt idx="505">
                  <c:v>13.919</c:v>
                </c:pt>
                <c:pt idx="506">
                  <c:v>13.473000000000003</c:v>
                </c:pt>
                <c:pt idx="507">
                  <c:v>13.03</c:v>
                </c:pt>
                <c:pt idx="508">
                  <c:v>12.554</c:v>
                </c:pt>
                <c:pt idx="509">
                  <c:v>12.109</c:v>
                </c:pt>
                <c:pt idx="510">
                  <c:v>11.59</c:v>
                </c:pt>
                <c:pt idx="511">
                  <c:v>11.186</c:v>
                </c:pt>
                <c:pt idx="512">
                  <c:v>10.821</c:v>
                </c:pt>
                <c:pt idx="513">
                  <c:v>10.445</c:v>
                </c:pt>
                <c:pt idx="514">
                  <c:v>8.8932000000000002</c:v>
                </c:pt>
                <c:pt idx="515">
                  <c:v>8.9609000000000005</c:v>
                </c:pt>
                <c:pt idx="516">
                  <c:v>8.9214000000000002</c:v>
                </c:pt>
                <c:pt idx="517">
                  <c:v>8.8009000000000004</c:v>
                </c:pt>
                <c:pt idx="518">
                  <c:v>8.6418999999999997</c:v>
                </c:pt>
                <c:pt idx="519">
                  <c:v>8.4587000000000003</c:v>
                </c:pt>
                <c:pt idx="520">
                  <c:v>8.1662000000000035</c:v>
                </c:pt>
                <c:pt idx="521">
                  <c:v>8.014800000000001</c:v>
                </c:pt>
                <c:pt idx="522">
                  <c:v>7.7867000000000006</c:v>
                </c:pt>
                <c:pt idx="523">
                  <c:v>7.6382000000000003</c:v>
                </c:pt>
                <c:pt idx="524">
                  <c:v>7.4576000000000002</c:v>
                </c:pt>
                <c:pt idx="525">
                  <c:v>7.2311000000000005</c:v>
                </c:pt>
                <c:pt idx="526">
                  <c:v>7.0191999999999997</c:v>
                </c:pt>
                <c:pt idx="527">
                  <c:v>6.9550999999999998</c:v>
                </c:pt>
                <c:pt idx="528">
                  <c:v>6.8662999999999998</c:v>
                </c:pt>
                <c:pt idx="529">
                  <c:v>6.7427999999999999</c:v>
                </c:pt>
                <c:pt idx="530">
                  <c:v>6.6462000000000003</c:v>
                </c:pt>
                <c:pt idx="531">
                  <c:v>6.6425999999999989</c:v>
                </c:pt>
                <c:pt idx="532">
                  <c:v>6.5214999999999996</c:v>
                </c:pt>
                <c:pt idx="533">
                  <c:v>6.427999999999999</c:v>
                </c:pt>
                <c:pt idx="534">
                  <c:v>6.3754999999999997</c:v>
                </c:pt>
                <c:pt idx="535">
                  <c:v>6.3364000000000003</c:v>
                </c:pt>
                <c:pt idx="536">
                  <c:v>6.2980999999999998</c:v>
                </c:pt>
                <c:pt idx="537">
                  <c:v>6.2269999999999994</c:v>
                </c:pt>
                <c:pt idx="538">
                  <c:v>6.1736000000000004</c:v>
                </c:pt>
                <c:pt idx="539">
                  <c:v>6.1553999999999993</c:v>
                </c:pt>
                <c:pt idx="540">
                  <c:v>6.0768000000000004</c:v>
                </c:pt>
                <c:pt idx="541">
                  <c:v>6.0894000000000004</c:v>
                </c:pt>
                <c:pt idx="542">
                  <c:v>6.1010999999999997</c:v>
                </c:pt>
                <c:pt idx="543">
                  <c:v>6.0728</c:v>
                </c:pt>
                <c:pt idx="544">
                  <c:v>6.0361000000000002</c:v>
                </c:pt>
                <c:pt idx="545">
                  <c:v>6.0683999999999996</c:v>
                </c:pt>
                <c:pt idx="546">
                  <c:v>6.0727000000000002</c:v>
                </c:pt>
                <c:pt idx="547">
                  <c:v>6.0305999999999997</c:v>
                </c:pt>
                <c:pt idx="548">
                  <c:v>5.9663000000000004</c:v>
                </c:pt>
                <c:pt idx="549">
                  <c:v>5.9927000000000001</c:v>
                </c:pt>
                <c:pt idx="550">
                  <c:v>5.9943999999999997</c:v>
                </c:pt>
                <c:pt idx="551">
                  <c:v>6.0340999999999996</c:v>
                </c:pt>
                <c:pt idx="552">
                  <c:v>6.0099</c:v>
                </c:pt>
                <c:pt idx="553">
                  <c:v>5.9781000000000004</c:v>
                </c:pt>
                <c:pt idx="554">
                  <c:v>5.9653999999999998</c:v>
                </c:pt>
                <c:pt idx="555">
                  <c:v>5.9399000000000006</c:v>
                </c:pt>
                <c:pt idx="556">
                  <c:v>5.9012000000000011</c:v>
                </c:pt>
                <c:pt idx="557">
                  <c:v>5.9053000000000004</c:v>
                </c:pt>
                <c:pt idx="558">
                  <c:v>5.9138000000000002</c:v>
                </c:pt>
                <c:pt idx="559">
                  <c:v>5.8728999999999996</c:v>
                </c:pt>
                <c:pt idx="560">
                  <c:v>5.8588999999999993</c:v>
                </c:pt>
                <c:pt idx="561">
                  <c:v>5.8769999999999998</c:v>
                </c:pt>
                <c:pt idx="562">
                  <c:v>5.8552999999999997</c:v>
                </c:pt>
                <c:pt idx="563">
                  <c:v>5.8018000000000001</c:v>
                </c:pt>
                <c:pt idx="564">
                  <c:v>5.807599999999999</c:v>
                </c:pt>
                <c:pt idx="565">
                  <c:v>5.7999000000000001</c:v>
                </c:pt>
                <c:pt idx="566">
                  <c:v>5.7728999999999999</c:v>
                </c:pt>
                <c:pt idx="567">
                  <c:v>5.807599999999999</c:v>
                </c:pt>
                <c:pt idx="568">
                  <c:v>5.7394000000000007</c:v>
                </c:pt>
                <c:pt idx="569">
                  <c:v>5.754599999999999</c:v>
                </c:pt>
                <c:pt idx="570">
                  <c:v>5.7340999999999998</c:v>
                </c:pt>
                <c:pt idx="571">
                  <c:v>5.7023999999999999</c:v>
                </c:pt>
                <c:pt idx="572">
                  <c:v>5.6664999999999992</c:v>
                </c:pt>
                <c:pt idx="573">
                  <c:v>5.6893000000000002</c:v>
                </c:pt>
                <c:pt idx="574">
                  <c:v>5.7118000000000002</c:v>
                </c:pt>
                <c:pt idx="575">
                  <c:v>5.7153999999999998</c:v>
                </c:pt>
                <c:pt idx="576">
                  <c:v>5.6320999999999994</c:v>
                </c:pt>
                <c:pt idx="577">
                  <c:v>5.6249999999999991</c:v>
                </c:pt>
                <c:pt idx="578">
                  <c:v>5.6107999999999993</c:v>
                </c:pt>
                <c:pt idx="579">
                  <c:v>5.5986000000000002</c:v>
                </c:pt>
                <c:pt idx="580">
                  <c:v>5.5911999999999997</c:v>
                </c:pt>
                <c:pt idx="581">
                  <c:v>5.5174999999999992</c:v>
                </c:pt>
                <c:pt idx="582">
                  <c:v>5.5020999999999995</c:v>
                </c:pt>
                <c:pt idx="583">
                  <c:v>5.5153999999999996</c:v>
                </c:pt>
                <c:pt idx="584">
                  <c:v>5.5253999999999994</c:v>
                </c:pt>
                <c:pt idx="585">
                  <c:v>5.4550000000000001</c:v>
                </c:pt>
                <c:pt idx="586">
                  <c:v>5.4091000000000005</c:v>
                </c:pt>
                <c:pt idx="587">
                  <c:v>5.3685999999999989</c:v>
                </c:pt>
                <c:pt idx="588">
                  <c:v>5.3637999999999995</c:v>
                </c:pt>
                <c:pt idx="589">
                  <c:v>5.3058999999999994</c:v>
                </c:pt>
                <c:pt idx="590">
                  <c:v>5.2324000000000002</c:v>
                </c:pt>
                <c:pt idx="591">
                  <c:v>5.1743999999999994</c:v>
                </c:pt>
                <c:pt idx="592">
                  <c:v>5.124299999999999</c:v>
                </c:pt>
                <c:pt idx="593">
                  <c:v>5.0614999999999997</c:v>
                </c:pt>
                <c:pt idx="594">
                  <c:v>5.0301999999999998</c:v>
                </c:pt>
                <c:pt idx="595">
                  <c:v>4.9948999999999995</c:v>
                </c:pt>
                <c:pt idx="596">
                  <c:v>4.9157000000000002</c:v>
                </c:pt>
                <c:pt idx="597">
                  <c:v>4.8897000000000004</c:v>
                </c:pt>
                <c:pt idx="598">
                  <c:v>4.8689999999999989</c:v>
                </c:pt>
                <c:pt idx="599">
                  <c:v>4.8266999999999998</c:v>
                </c:pt>
                <c:pt idx="600">
                  <c:v>4.7956000000000003</c:v>
                </c:pt>
                <c:pt idx="601">
                  <c:v>4.7602000000000002</c:v>
                </c:pt>
                <c:pt idx="602">
                  <c:v>4.7363000000000008</c:v>
                </c:pt>
                <c:pt idx="603">
                  <c:v>4.6251999999999995</c:v>
                </c:pt>
                <c:pt idx="604">
                  <c:v>4.6172999999999993</c:v>
                </c:pt>
                <c:pt idx="605">
                  <c:v>4.6142999999999992</c:v>
                </c:pt>
                <c:pt idx="606">
                  <c:v>4.6513</c:v>
                </c:pt>
                <c:pt idx="607">
                  <c:v>4.5952999999999999</c:v>
                </c:pt>
                <c:pt idx="608">
                  <c:v>4.5794000000000006</c:v>
                </c:pt>
                <c:pt idx="609">
                  <c:v>4.5470999999999995</c:v>
                </c:pt>
                <c:pt idx="610">
                  <c:v>4.5298999999999996</c:v>
                </c:pt>
                <c:pt idx="611">
                  <c:v>4.5147999999999993</c:v>
                </c:pt>
                <c:pt idx="612">
                  <c:v>4.5463000000000005</c:v>
                </c:pt>
                <c:pt idx="613">
                  <c:v>4.5813000000000006</c:v>
                </c:pt>
                <c:pt idx="614">
                  <c:v>4.5308000000000002</c:v>
                </c:pt>
                <c:pt idx="615">
                  <c:v>4.57</c:v>
                </c:pt>
                <c:pt idx="616">
                  <c:v>4.5789</c:v>
                </c:pt>
                <c:pt idx="617">
                  <c:v>4.5183</c:v>
                </c:pt>
                <c:pt idx="618">
                  <c:v>4.4768000000000008</c:v>
                </c:pt>
                <c:pt idx="619">
                  <c:v>4.4853000000000005</c:v>
                </c:pt>
                <c:pt idx="620">
                  <c:v>4.4518000000000004</c:v>
                </c:pt>
                <c:pt idx="621">
                  <c:v>4.4388000000000005</c:v>
                </c:pt>
                <c:pt idx="622">
                  <c:v>4.4142999999999999</c:v>
                </c:pt>
                <c:pt idx="623">
                  <c:v>4.4434000000000005</c:v>
                </c:pt>
                <c:pt idx="624">
                  <c:v>4.4154999999999998</c:v>
                </c:pt>
                <c:pt idx="625">
                  <c:v>4.45</c:v>
                </c:pt>
                <c:pt idx="626">
                  <c:v>4.4522000000000004</c:v>
                </c:pt>
                <c:pt idx="627">
                  <c:v>4.4799000000000007</c:v>
                </c:pt>
                <c:pt idx="628">
                  <c:v>4.4920999999999998</c:v>
                </c:pt>
                <c:pt idx="629">
                  <c:v>4.4268000000000001</c:v>
                </c:pt>
                <c:pt idx="630">
                  <c:v>4.4001000000000001</c:v>
                </c:pt>
                <c:pt idx="631">
                  <c:v>4.3844999999999992</c:v>
                </c:pt>
                <c:pt idx="632">
                  <c:v>4.3512000000000004</c:v>
                </c:pt>
                <c:pt idx="633">
                  <c:v>4.3487</c:v>
                </c:pt>
                <c:pt idx="634">
                  <c:v>4.3922999999999996</c:v>
                </c:pt>
                <c:pt idx="635">
                  <c:v>4.4165999999999999</c:v>
                </c:pt>
                <c:pt idx="636">
                  <c:v>4.4298000000000002</c:v>
                </c:pt>
                <c:pt idx="637">
                  <c:v>4.4405999999999999</c:v>
                </c:pt>
                <c:pt idx="638">
                  <c:v>4.4421999999999997</c:v>
                </c:pt>
                <c:pt idx="639">
                  <c:v>4.4213000000000005</c:v>
                </c:pt>
                <c:pt idx="640">
                  <c:v>4.4118000000000004</c:v>
                </c:pt>
                <c:pt idx="641">
                  <c:v>4.4020999999999999</c:v>
                </c:pt>
                <c:pt idx="642">
                  <c:v>4.4061000000000003</c:v>
                </c:pt>
                <c:pt idx="643">
                  <c:v>4.4796000000000005</c:v>
                </c:pt>
                <c:pt idx="644">
                  <c:v>4.4709000000000003</c:v>
                </c:pt>
                <c:pt idx="645">
                  <c:v>4.4533000000000005</c:v>
                </c:pt>
                <c:pt idx="646">
                  <c:v>4.4161000000000001</c:v>
                </c:pt>
                <c:pt idx="647">
                  <c:v>4.4146000000000001</c:v>
                </c:pt>
                <c:pt idx="648">
                  <c:v>4.4397000000000011</c:v>
                </c:pt>
                <c:pt idx="649">
                  <c:v>4.4526000000000003</c:v>
                </c:pt>
                <c:pt idx="650">
                  <c:v>4.4508000000000001</c:v>
                </c:pt>
                <c:pt idx="651">
                  <c:v>4.4719000000000007</c:v>
                </c:pt>
                <c:pt idx="652">
                  <c:v>4.4523999999999999</c:v>
                </c:pt>
                <c:pt idx="653">
                  <c:v>4.4448999999999996</c:v>
                </c:pt>
                <c:pt idx="654">
                  <c:v>4.4381000000000004</c:v>
                </c:pt>
                <c:pt idx="655">
                  <c:v>4.3941999999999988</c:v>
                </c:pt>
                <c:pt idx="656">
                  <c:v>4.3948999999999989</c:v>
                </c:pt>
                <c:pt idx="657">
                  <c:v>4.4153000000000002</c:v>
                </c:pt>
                <c:pt idx="658">
                  <c:v>4.3877999999999995</c:v>
                </c:pt>
                <c:pt idx="659">
                  <c:v>4.4261999999999997</c:v>
                </c:pt>
                <c:pt idx="660">
                  <c:v>4.4558</c:v>
                </c:pt>
                <c:pt idx="661">
                  <c:v>4.4038000000000004</c:v>
                </c:pt>
                <c:pt idx="662">
                  <c:v>4.4029999999999996</c:v>
                </c:pt>
                <c:pt idx="663">
                  <c:v>4.4423000000000004</c:v>
                </c:pt>
                <c:pt idx="664">
                  <c:v>4.4495000000000005</c:v>
                </c:pt>
                <c:pt idx="665">
                  <c:v>4.4451999999999998</c:v>
                </c:pt>
                <c:pt idx="666">
                  <c:v>4.4546000000000001</c:v>
                </c:pt>
                <c:pt idx="667">
                  <c:v>4.4984999999999999</c:v>
                </c:pt>
                <c:pt idx="668">
                  <c:v>4.4520999999999997</c:v>
                </c:pt>
                <c:pt idx="669">
                  <c:v>4.4263000000000003</c:v>
                </c:pt>
                <c:pt idx="670">
                  <c:v>4.3897000000000004</c:v>
                </c:pt>
                <c:pt idx="671">
                  <c:v>4.4265999999999996</c:v>
                </c:pt>
                <c:pt idx="672">
                  <c:v>4.3579999999999988</c:v>
                </c:pt>
                <c:pt idx="673">
                  <c:v>4.3465999999999996</c:v>
                </c:pt>
                <c:pt idx="674">
                  <c:v>4.3352000000000004</c:v>
                </c:pt>
                <c:pt idx="675">
                  <c:v>4.3334999999999999</c:v>
                </c:pt>
                <c:pt idx="676">
                  <c:v>4.3614999999999995</c:v>
                </c:pt>
                <c:pt idx="677">
                  <c:v>4.3474999999999993</c:v>
                </c:pt>
                <c:pt idx="678">
                  <c:v>4.3914</c:v>
                </c:pt>
                <c:pt idx="679">
                  <c:v>4.3727</c:v>
                </c:pt>
                <c:pt idx="680">
                  <c:v>4.3582000000000001</c:v>
                </c:pt>
                <c:pt idx="681">
                  <c:v>4.3557999999999995</c:v>
                </c:pt>
                <c:pt idx="682">
                  <c:v>4.3735999999999997</c:v>
                </c:pt>
                <c:pt idx="683">
                  <c:v>4.3922999999999996</c:v>
                </c:pt>
                <c:pt idx="684">
                  <c:v>4.4054000000000002</c:v>
                </c:pt>
                <c:pt idx="685">
                  <c:v>4.4319000000000006</c:v>
                </c:pt>
                <c:pt idx="686">
                  <c:v>4.4377000000000004</c:v>
                </c:pt>
                <c:pt idx="687">
                  <c:v>4.4009999999999998</c:v>
                </c:pt>
                <c:pt idx="688">
                  <c:v>4.4534000000000002</c:v>
                </c:pt>
                <c:pt idx="689">
                  <c:v>4.4508999999999999</c:v>
                </c:pt>
                <c:pt idx="690">
                  <c:v>4.4734000000000007</c:v>
                </c:pt>
                <c:pt idx="691">
                  <c:v>4.4690000000000003</c:v>
                </c:pt>
                <c:pt idx="692">
                  <c:v>4.4484000000000004</c:v>
                </c:pt>
                <c:pt idx="693">
                  <c:v>4.4703000000000008</c:v>
                </c:pt>
                <c:pt idx="694">
                  <c:v>4.4592000000000009</c:v>
                </c:pt>
                <c:pt idx="695">
                  <c:v>4.4347000000000003</c:v>
                </c:pt>
                <c:pt idx="696">
                  <c:v>4.4039000000000001</c:v>
                </c:pt>
                <c:pt idx="697">
                  <c:v>4.3542999999999994</c:v>
                </c:pt>
                <c:pt idx="698">
                  <c:v>4.3618999999999994</c:v>
                </c:pt>
                <c:pt idx="699">
                  <c:v>4.3731999999999998</c:v>
                </c:pt>
                <c:pt idx="700">
                  <c:v>4.4011000000000005</c:v>
                </c:pt>
                <c:pt idx="701">
                  <c:v>4.4311000000000007</c:v>
                </c:pt>
                <c:pt idx="702">
                  <c:v>4.4593000000000007</c:v>
                </c:pt>
                <c:pt idx="703">
                  <c:v>4.4766000000000012</c:v>
                </c:pt>
                <c:pt idx="704">
                  <c:v>4.4758000000000004</c:v>
                </c:pt>
                <c:pt idx="705">
                  <c:v>4.4351000000000003</c:v>
                </c:pt>
                <c:pt idx="706">
                  <c:v>4.4277999999999995</c:v>
                </c:pt>
                <c:pt idx="707">
                  <c:v>4.3592000000000004</c:v>
                </c:pt>
                <c:pt idx="708">
                  <c:v>4.3693</c:v>
                </c:pt>
                <c:pt idx="709">
                  <c:v>4.3422000000000001</c:v>
                </c:pt>
                <c:pt idx="710">
                  <c:v>4.363599999999999</c:v>
                </c:pt>
                <c:pt idx="711">
                  <c:v>4.3532999999999999</c:v>
                </c:pt>
                <c:pt idx="712">
                  <c:v>4.4291</c:v>
                </c:pt>
                <c:pt idx="713">
                  <c:v>4.4100999999999999</c:v>
                </c:pt>
                <c:pt idx="714">
                  <c:v>4.4014000000000006</c:v>
                </c:pt>
                <c:pt idx="715">
                  <c:v>4.3804999999999996</c:v>
                </c:pt>
                <c:pt idx="716">
                  <c:v>4.3957999999999995</c:v>
                </c:pt>
                <c:pt idx="717">
                  <c:v>4.4085000000000001</c:v>
                </c:pt>
                <c:pt idx="718">
                  <c:v>4.3917999999999999</c:v>
                </c:pt>
                <c:pt idx="719">
                  <c:v>4.3415999999999997</c:v>
                </c:pt>
                <c:pt idx="720">
                  <c:v>4.3900999999999994</c:v>
                </c:pt>
                <c:pt idx="721">
                  <c:v>4.3979999999999988</c:v>
                </c:pt>
                <c:pt idx="722">
                  <c:v>4.3807999999999998</c:v>
                </c:pt>
                <c:pt idx="723">
                  <c:v>4.3815999999999997</c:v>
                </c:pt>
                <c:pt idx="724">
                  <c:v>4.423</c:v>
                </c:pt>
                <c:pt idx="725">
                  <c:v>4.4453000000000005</c:v>
                </c:pt>
                <c:pt idx="726">
                  <c:v>4.4539999999999997</c:v>
                </c:pt>
                <c:pt idx="727">
                  <c:v>4.4413000000000009</c:v>
                </c:pt>
                <c:pt idx="728">
                  <c:v>4.4283999999999999</c:v>
                </c:pt>
                <c:pt idx="729">
                  <c:v>4.3608999999999991</c:v>
                </c:pt>
                <c:pt idx="730">
                  <c:v>4.3832000000000004</c:v>
                </c:pt>
                <c:pt idx="731">
                  <c:v>4.4009</c:v>
                </c:pt>
                <c:pt idx="732">
                  <c:v>4.4362000000000013</c:v>
                </c:pt>
                <c:pt idx="733">
                  <c:v>4.4396000000000013</c:v>
                </c:pt>
                <c:pt idx="734">
                  <c:v>4.4464000000000006</c:v>
                </c:pt>
                <c:pt idx="735">
                  <c:v>4.4451999999999998</c:v>
                </c:pt>
                <c:pt idx="736">
                  <c:v>4.4369000000000005</c:v>
                </c:pt>
                <c:pt idx="737">
                  <c:v>4.4455</c:v>
                </c:pt>
                <c:pt idx="738">
                  <c:v>4.4258999999999995</c:v>
                </c:pt>
                <c:pt idx="739">
                  <c:v>4.4103000000000003</c:v>
                </c:pt>
                <c:pt idx="740">
                  <c:v>4.3993000000000002</c:v>
                </c:pt>
                <c:pt idx="741">
                  <c:v>4.4119999999999999</c:v>
                </c:pt>
                <c:pt idx="742">
                  <c:v>4.4438000000000004</c:v>
                </c:pt>
                <c:pt idx="743">
                  <c:v>4.4336000000000011</c:v>
                </c:pt>
                <c:pt idx="744">
                  <c:v>4.4481999999999999</c:v>
                </c:pt>
                <c:pt idx="745">
                  <c:v>4.4248999999999992</c:v>
                </c:pt>
                <c:pt idx="746">
                  <c:v>4.4553000000000003</c:v>
                </c:pt>
                <c:pt idx="747">
                  <c:v>4.3997000000000002</c:v>
                </c:pt>
                <c:pt idx="748">
                  <c:v>4.3728999999999996</c:v>
                </c:pt>
                <c:pt idx="749">
                  <c:v>4.4040999999999997</c:v>
                </c:pt>
                <c:pt idx="750">
                  <c:v>4.3994</c:v>
                </c:pt>
                <c:pt idx="751">
                  <c:v>4.3469999999999995</c:v>
                </c:pt>
                <c:pt idx="752">
                  <c:v>4.3714000000000004</c:v>
                </c:pt>
                <c:pt idx="753">
                  <c:v>4.3878999999999992</c:v>
                </c:pt>
                <c:pt idx="754">
                  <c:v>4.3986999999999998</c:v>
                </c:pt>
                <c:pt idx="755">
                  <c:v>4.3846999999999996</c:v>
                </c:pt>
                <c:pt idx="756">
                  <c:v>4.3804999999999996</c:v>
                </c:pt>
                <c:pt idx="757">
                  <c:v>4.3304</c:v>
                </c:pt>
                <c:pt idx="758">
                  <c:v>4.3414999999999999</c:v>
                </c:pt>
                <c:pt idx="759">
                  <c:v>4.3080999999999996</c:v>
                </c:pt>
                <c:pt idx="760">
                  <c:v>4.3037000000000001</c:v>
                </c:pt>
                <c:pt idx="761">
                  <c:v>4.3188999999999993</c:v>
                </c:pt>
                <c:pt idx="762">
                  <c:v>4.3237999999999994</c:v>
                </c:pt>
                <c:pt idx="763">
                  <c:v>4.3070999999999993</c:v>
                </c:pt>
                <c:pt idx="764">
                  <c:v>4.3844999999999992</c:v>
                </c:pt>
                <c:pt idx="765">
                  <c:v>4.355999999999999</c:v>
                </c:pt>
                <c:pt idx="766">
                  <c:v>4.3719999999999999</c:v>
                </c:pt>
                <c:pt idx="767">
                  <c:v>4.3469999999999995</c:v>
                </c:pt>
                <c:pt idx="768">
                  <c:v>4.3342000000000001</c:v>
                </c:pt>
                <c:pt idx="769">
                  <c:v>4.3343999999999996</c:v>
                </c:pt>
                <c:pt idx="770">
                  <c:v>4.3208999999999991</c:v>
                </c:pt>
                <c:pt idx="771">
                  <c:v>4.3130999999999995</c:v>
                </c:pt>
                <c:pt idx="772">
                  <c:v>4.3042999999999996</c:v>
                </c:pt>
                <c:pt idx="773">
                  <c:v>4.3675999999999995</c:v>
                </c:pt>
                <c:pt idx="774">
                  <c:v>4.3618999999999994</c:v>
                </c:pt>
                <c:pt idx="775">
                  <c:v>4.3737000000000004</c:v>
                </c:pt>
                <c:pt idx="776">
                  <c:v>4.3997999999999999</c:v>
                </c:pt>
                <c:pt idx="777">
                  <c:v>4.4042000000000003</c:v>
                </c:pt>
                <c:pt idx="778">
                  <c:v>4.3897000000000004</c:v>
                </c:pt>
                <c:pt idx="779">
                  <c:v>4.3913000000000002</c:v>
                </c:pt>
                <c:pt idx="780">
                  <c:v>4.3815999999999997</c:v>
                </c:pt>
                <c:pt idx="781">
                  <c:v>4.3742999999999999</c:v>
                </c:pt>
                <c:pt idx="782">
                  <c:v>4.3484999999999996</c:v>
                </c:pt>
                <c:pt idx="783">
                  <c:v>4.3484999999999996</c:v>
                </c:pt>
                <c:pt idx="784">
                  <c:v>4.3372999999999999</c:v>
                </c:pt>
                <c:pt idx="785">
                  <c:v>4.3602999999999996</c:v>
                </c:pt>
                <c:pt idx="786">
                  <c:v>4.3569999999999993</c:v>
                </c:pt>
                <c:pt idx="787">
                  <c:v>4.3579999999999988</c:v>
                </c:pt>
                <c:pt idx="788">
                  <c:v>4.3369999999999997</c:v>
                </c:pt>
                <c:pt idx="789">
                  <c:v>4.3102</c:v>
                </c:pt>
                <c:pt idx="790">
                  <c:v>4.3145999999999995</c:v>
                </c:pt>
                <c:pt idx="791">
                  <c:v>4.3018999999999998</c:v>
                </c:pt>
                <c:pt idx="792">
                  <c:v>4.3102999999999998</c:v>
                </c:pt>
                <c:pt idx="793">
                  <c:v>4.3487</c:v>
                </c:pt>
                <c:pt idx="794">
                  <c:v>4.3149999999999995</c:v>
                </c:pt>
                <c:pt idx="795">
                  <c:v>4.3374999999999995</c:v>
                </c:pt>
                <c:pt idx="796">
                  <c:v>4.3836000000000004</c:v>
                </c:pt>
                <c:pt idx="797">
                  <c:v>4.3789999999999996</c:v>
                </c:pt>
                <c:pt idx="798">
                  <c:v>4.3625999999999987</c:v>
                </c:pt>
                <c:pt idx="799">
                  <c:v>4.3819999999999997</c:v>
                </c:pt>
                <c:pt idx="800">
                  <c:v>4.3042999999999996</c:v>
                </c:pt>
                <c:pt idx="801">
                  <c:v>4.3296999999999999</c:v>
                </c:pt>
                <c:pt idx="802">
                  <c:v>4.3587999999999996</c:v>
                </c:pt>
                <c:pt idx="803">
                  <c:v>4.3696000000000002</c:v>
                </c:pt>
                <c:pt idx="804">
                  <c:v>4.3498000000000001</c:v>
                </c:pt>
                <c:pt idx="805">
                  <c:v>4.3982000000000001</c:v>
                </c:pt>
                <c:pt idx="806">
                  <c:v>4.3800999999999997</c:v>
                </c:pt>
                <c:pt idx="807">
                  <c:v>4.3358999999999996</c:v>
                </c:pt>
                <c:pt idx="808">
                  <c:v>4.3113000000000001</c:v>
                </c:pt>
                <c:pt idx="809">
                  <c:v>4.3380000000000001</c:v>
                </c:pt>
                <c:pt idx="810">
                  <c:v>4.3310000000000004</c:v>
                </c:pt>
                <c:pt idx="811">
                  <c:v>4.3656999999999995</c:v>
                </c:pt>
                <c:pt idx="812">
                  <c:v>4.3530999999999995</c:v>
                </c:pt>
                <c:pt idx="813">
                  <c:v>4.3795999999999999</c:v>
                </c:pt>
                <c:pt idx="814">
                  <c:v>4.4092000000000011</c:v>
                </c:pt>
                <c:pt idx="815">
                  <c:v>4.3715999999999999</c:v>
                </c:pt>
                <c:pt idx="816">
                  <c:v>4.3799000000000001</c:v>
                </c:pt>
                <c:pt idx="817">
                  <c:v>4.4230999999999998</c:v>
                </c:pt>
                <c:pt idx="818">
                  <c:v>4.3548999999999989</c:v>
                </c:pt>
                <c:pt idx="819">
                  <c:v>4.3769999999999998</c:v>
                </c:pt>
                <c:pt idx="820">
                  <c:v>4.3363000000000005</c:v>
                </c:pt>
                <c:pt idx="821">
                  <c:v>4.3596000000000004</c:v>
                </c:pt>
                <c:pt idx="822">
                  <c:v>4.3370999999999995</c:v>
                </c:pt>
                <c:pt idx="823">
                  <c:v>4.3417000000000003</c:v>
                </c:pt>
                <c:pt idx="824">
                  <c:v>4.2910000000000004</c:v>
                </c:pt>
                <c:pt idx="825">
                  <c:v>4.2885</c:v>
                </c:pt>
                <c:pt idx="826">
                  <c:v>4.3002000000000002</c:v>
                </c:pt>
                <c:pt idx="827">
                  <c:v>4.2774000000000001</c:v>
                </c:pt>
                <c:pt idx="828">
                  <c:v>4.3172999999999995</c:v>
                </c:pt>
                <c:pt idx="829">
                  <c:v>4.3036000000000003</c:v>
                </c:pt>
                <c:pt idx="830">
                  <c:v>4.3263999999999996</c:v>
                </c:pt>
                <c:pt idx="831">
                  <c:v>4.3563000000000001</c:v>
                </c:pt>
                <c:pt idx="832">
                  <c:v>4.3685999999999989</c:v>
                </c:pt>
                <c:pt idx="833">
                  <c:v>4.3241999999999994</c:v>
                </c:pt>
                <c:pt idx="834">
                  <c:v>4.34</c:v>
                </c:pt>
                <c:pt idx="835">
                  <c:v>4.3605999999999989</c:v>
                </c:pt>
                <c:pt idx="836">
                  <c:v>4.3259999999999987</c:v>
                </c:pt>
                <c:pt idx="837">
                  <c:v>4.3204999999999991</c:v>
                </c:pt>
                <c:pt idx="838">
                  <c:v>4.3136000000000001</c:v>
                </c:pt>
                <c:pt idx="839">
                  <c:v>4.3662000000000001</c:v>
                </c:pt>
                <c:pt idx="840">
                  <c:v>4.3552999999999997</c:v>
                </c:pt>
                <c:pt idx="841">
                  <c:v>4.3282999999999996</c:v>
                </c:pt>
                <c:pt idx="842">
                  <c:v>4.37</c:v>
                </c:pt>
                <c:pt idx="843">
                  <c:v>4.3907999999999996</c:v>
                </c:pt>
                <c:pt idx="844">
                  <c:v>4.4039000000000001</c:v>
                </c:pt>
                <c:pt idx="845">
                  <c:v>4.4619</c:v>
                </c:pt>
                <c:pt idx="846">
                  <c:v>4.415</c:v>
                </c:pt>
                <c:pt idx="847">
                  <c:v>4.4069000000000003</c:v>
                </c:pt>
                <c:pt idx="848">
                  <c:v>4.3890000000000002</c:v>
                </c:pt>
                <c:pt idx="849">
                  <c:v>4.3979999999999988</c:v>
                </c:pt>
                <c:pt idx="850">
                  <c:v>4.4028999999999998</c:v>
                </c:pt>
                <c:pt idx="851">
                  <c:v>4.3636999999999997</c:v>
                </c:pt>
                <c:pt idx="852">
                  <c:v>4.3708999999999998</c:v>
                </c:pt>
                <c:pt idx="853">
                  <c:v>4.3532999999999999</c:v>
                </c:pt>
                <c:pt idx="854">
                  <c:v>4.3391000000000002</c:v>
                </c:pt>
                <c:pt idx="855">
                  <c:v>4.3442999999999996</c:v>
                </c:pt>
                <c:pt idx="856">
                  <c:v>4.3166000000000002</c:v>
                </c:pt>
                <c:pt idx="857">
                  <c:v>4.3153999999999995</c:v>
                </c:pt>
                <c:pt idx="858">
                  <c:v>4.2981999999999996</c:v>
                </c:pt>
                <c:pt idx="859">
                  <c:v>4.2839999999999998</c:v>
                </c:pt>
                <c:pt idx="860">
                  <c:v>4.2570999999999994</c:v>
                </c:pt>
                <c:pt idx="861">
                  <c:v>4.28</c:v>
                </c:pt>
                <c:pt idx="862">
                  <c:v>4.2570999999999994</c:v>
                </c:pt>
                <c:pt idx="863">
                  <c:v>4.2742000000000004</c:v>
                </c:pt>
                <c:pt idx="864">
                  <c:v>4.3109999999999991</c:v>
                </c:pt>
                <c:pt idx="865">
                  <c:v>4.2846000000000002</c:v>
                </c:pt>
                <c:pt idx="866">
                  <c:v>4.2683</c:v>
                </c:pt>
                <c:pt idx="867">
                  <c:v>4.2667000000000002</c:v>
                </c:pt>
                <c:pt idx="868">
                  <c:v>4.2565999999999997</c:v>
                </c:pt>
                <c:pt idx="869">
                  <c:v>4.2073999999999998</c:v>
                </c:pt>
                <c:pt idx="870">
                  <c:v>4.1891999999999996</c:v>
                </c:pt>
                <c:pt idx="871">
                  <c:v>4.1626999999999992</c:v>
                </c:pt>
                <c:pt idx="872">
                  <c:v>4.2040999999999995</c:v>
                </c:pt>
                <c:pt idx="873">
                  <c:v>4.1997</c:v>
                </c:pt>
                <c:pt idx="874">
                  <c:v>4.2135999999999996</c:v>
                </c:pt>
                <c:pt idx="875">
                  <c:v>4.1383000000000001</c:v>
                </c:pt>
                <c:pt idx="876">
                  <c:v>4.1657999999999991</c:v>
                </c:pt>
                <c:pt idx="877">
                  <c:v>4.1832000000000003</c:v>
                </c:pt>
                <c:pt idx="878">
                  <c:v>4.1988999999999992</c:v>
                </c:pt>
                <c:pt idx="879">
                  <c:v>4.2042999999999999</c:v>
                </c:pt>
                <c:pt idx="880">
                  <c:v>4.2297000000000002</c:v>
                </c:pt>
                <c:pt idx="881">
                  <c:v>4.2003000000000004</c:v>
                </c:pt>
                <c:pt idx="882">
                  <c:v>4.2016000000000009</c:v>
                </c:pt>
                <c:pt idx="883">
                  <c:v>4.2038000000000002</c:v>
                </c:pt>
                <c:pt idx="884">
                  <c:v>4.1934999999999993</c:v>
                </c:pt>
                <c:pt idx="885">
                  <c:v>4.1898999999999997</c:v>
                </c:pt>
                <c:pt idx="886">
                  <c:v>4.2</c:v>
                </c:pt>
                <c:pt idx="887">
                  <c:v>4.1643999999999988</c:v>
                </c:pt>
                <c:pt idx="888">
                  <c:v>4.1296999999999997</c:v>
                </c:pt>
                <c:pt idx="889">
                  <c:v>4.1391</c:v>
                </c:pt>
                <c:pt idx="890">
                  <c:v>4.1302000000000003</c:v>
                </c:pt>
                <c:pt idx="891">
                  <c:v>4.1738999999999997</c:v>
                </c:pt>
                <c:pt idx="892">
                  <c:v>4.1204999999999989</c:v>
                </c:pt>
                <c:pt idx="893">
                  <c:v>4.1307999999999998</c:v>
                </c:pt>
                <c:pt idx="894">
                  <c:v>4.1196000000000002</c:v>
                </c:pt>
                <c:pt idx="895">
                  <c:v>4.1584999999999992</c:v>
                </c:pt>
                <c:pt idx="896">
                  <c:v>4.1761999999999997</c:v>
                </c:pt>
                <c:pt idx="897">
                  <c:v>4.1629999999999994</c:v>
                </c:pt>
                <c:pt idx="898">
                  <c:v>4.173</c:v>
                </c:pt>
                <c:pt idx="899">
                  <c:v>4.1772</c:v>
                </c:pt>
                <c:pt idx="900">
                  <c:v>4.160499999999999</c:v>
                </c:pt>
                <c:pt idx="901">
                  <c:v>4.1290999999999993</c:v>
                </c:pt>
                <c:pt idx="902">
                  <c:v>4.1086999999999998</c:v>
                </c:pt>
                <c:pt idx="903">
                  <c:v>4.1067</c:v>
                </c:pt>
                <c:pt idx="904">
                  <c:v>4.1132</c:v>
                </c:pt>
                <c:pt idx="905">
                  <c:v>4.1082000000000001</c:v>
                </c:pt>
                <c:pt idx="906">
                  <c:v>4.1364000000000001</c:v>
                </c:pt>
                <c:pt idx="907">
                  <c:v>4.163899999999999</c:v>
                </c:pt>
                <c:pt idx="908">
                  <c:v>4.1649999999999991</c:v>
                </c:pt>
                <c:pt idx="909">
                  <c:v>4.1706000000000003</c:v>
                </c:pt>
                <c:pt idx="910">
                  <c:v>4.1734999999999998</c:v>
                </c:pt>
                <c:pt idx="911">
                  <c:v>4.2220999999999993</c:v>
                </c:pt>
                <c:pt idx="912">
                  <c:v>4.2214</c:v>
                </c:pt>
                <c:pt idx="913">
                  <c:v>4.2294999999999998</c:v>
                </c:pt>
                <c:pt idx="914">
                  <c:v>4.2273999999999994</c:v>
                </c:pt>
                <c:pt idx="915">
                  <c:v>4.2222999999999997</c:v>
                </c:pt>
                <c:pt idx="916">
                  <c:v>4.24</c:v>
                </c:pt>
                <c:pt idx="917">
                  <c:v>4.249200000000001</c:v>
                </c:pt>
                <c:pt idx="918">
                  <c:v>4.239300000000001</c:v>
                </c:pt>
                <c:pt idx="919">
                  <c:v>4.2453000000000003</c:v>
                </c:pt>
                <c:pt idx="920">
                  <c:v>4.2438000000000002</c:v>
                </c:pt>
                <c:pt idx="921">
                  <c:v>4.2464000000000004</c:v>
                </c:pt>
                <c:pt idx="922">
                  <c:v>4.2220999999999993</c:v>
                </c:pt>
                <c:pt idx="923">
                  <c:v>4.2249999999999988</c:v>
                </c:pt>
                <c:pt idx="924">
                  <c:v>4.2298</c:v>
                </c:pt>
                <c:pt idx="925">
                  <c:v>4.2423000000000002</c:v>
                </c:pt>
                <c:pt idx="926">
                  <c:v>4.2511999999999999</c:v>
                </c:pt>
                <c:pt idx="927">
                  <c:v>4.2431999999999999</c:v>
                </c:pt>
                <c:pt idx="928">
                  <c:v>4.2443</c:v>
                </c:pt>
                <c:pt idx="929">
                  <c:v>4.2427999999999999</c:v>
                </c:pt>
                <c:pt idx="930">
                  <c:v>4.2462000000000009</c:v>
                </c:pt>
                <c:pt idx="931">
                  <c:v>4.2268999999999997</c:v>
                </c:pt>
                <c:pt idx="932">
                  <c:v>4.2138</c:v>
                </c:pt>
                <c:pt idx="933">
                  <c:v>4.1962999999999999</c:v>
                </c:pt>
                <c:pt idx="934">
                  <c:v>4.2092000000000009</c:v>
                </c:pt>
                <c:pt idx="935">
                  <c:v>4.2165999999999997</c:v>
                </c:pt>
                <c:pt idx="936">
                  <c:v>4.2538</c:v>
                </c:pt>
                <c:pt idx="937">
                  <c:v>4.2495000000000003</c:v>
                </c:pt>
                <c:pt idx="938">
                  <c:v>4.2214</c:v>
                </c:pt>
                <c:pt idx="939">
                  <c:v>4.1927999999999992</c:v>
                </c:pt>
                <c:pt idx="940">
                  <c:v>4.1938999999999993</c:v>
                </c:pt>
                <c:pt idx="941">
                  <c:v>4.2199</c:v>
                </c:pt>
                <c:pt idx="942">
                  <c:v>4.2089999999999996</c:v>
                </c:pt>
                <c:pt idx="943">
                  <c:v>4.2210999999999999</c:v>
                </c:pt>
                <c:pt idx="944">
                  <c:v>4.2520999999999995</c:v>
                </c:pt>
                <c:pt idx="945">
                  <c:v>4.2247999999999992</c:v>
                </c:pt>
                <c:pt idx="946">
                  <c:v>4.2157999999999998</c:v>
                </c:pt>
                <c:pt idx="947">
                  <c:v>4.1876999999999995</c:v>
                </c:pt>
                <c:pt idx="948">
                  <c:v>4.181</c:v>
                </c:pt>
                <c:pt idx="949">
                  <c:v>4.1503999999999994</c:v>
                </c:pt>
                <c:pt idx="950">
                  <c:v>4.1633999999999993</c:v>
                </c:pt>
                <c:pt idx="951">
                  <c:v>4.2085999999999997</c:v>
                </c:pt>
                <c:pt idx="952">
                  <c:v>4.2214999999999998</c:v>
                </c:pt>
                <c:pt idx="953">
                  <c:v>4.2450999999999999</c:v>
                </c:pt>
                <c:pt idx="954">
                  <c:v>4.2385999999999999</c:v>
                </c:pt>
                <c:pt idx="955">
                  <c:v>4.2068000000000003</c:v>
                </c:pt>
                <c:pt idx="956">
                  <c:v>4.1862000000000004</c:v>
                </c:pt>
                <c:pt idx="957">
                  <c:v>4.1536</c:v>
                </c:pt>
                <c:pt idx="958">
                  <c:v>4.1462000000000003</c:v>
                </c:pt>
                <c:pt idx="959">
                  <c:v>4.1433</c:v>
                </c:pt>
                <c:pt idx="960">
                  <c:v>4.1492000000000004</c:v>
                </c:pt>
                <c:pt idx="961">
                  <c:v>4.1246999999999989</c:v>
                </c:pt>
                <c:pt idx="962">
                  <c:v>4.1726000000000001</c:v>
                </c:pt>
                <c:pt idx="963">
                  <c:v>4.1887999999999996</c:v>
                </c:pt>
                <c:pt idx="964">
                  <c:v>4.1956999999999995</c:v>
                </c:pt>
                <c:pt idx="965">
                  <c:v>4.1846999999999994</c:v>
                </c:pt>
                <c:pt idx="966">
                  <c:v>4.1925999999999988</c:v>
                </c:pt>
                <c:pt idx="967">
                  <c:v>4.2037000000000004</c:v>
                </c:pt>
                <c:pt idx="968">
                  <c:v>4.1497000000000002</c:v>
                </c:pt>
                <c:pt idx="969">
                  <c:v>4.1285999999999987</c:v>
                </c:pt>
                <c:pt idx="970">
                  <c:v>4.1538999999999993</c:v>
                </c:pt>
                <c:pt idx="971">
                  <c:v>4.1647999999999987</c:v>
                </c:pt>
                <c:pt idx="972">
                  <c:v>4.1494</c:v>
                </c:pt>
                <c:pt idx="973">
                  <c:v>4.2031000000000001</c:v>
                </c:pt>
                <c:pt idx="974">
                  <c:v>4.2124999999999995</c:v>
                </c:pt>
                <c:pt idx="975">
                  <c:v>4.1767000000000003</c:v>
                </c:pt>
                <c:pt idx="976">
                  <c:v>4.2046999999999999</c:v>
                </c:pt>
                <c:pt idx="977">
                  <c:v>4.2243999999999993</c:v>
                </c:pt>
                <c:pt idx="978">
                  <c:v>4.2507000000000001</c:v>
                </c:pt>
                <c:pt idx="979">
                  <c:v>4.2770000000000001</c:v>
                </c:pt>
                <c:pt idx="980">
                  <c:v>4.266</c:v>
                </c:pt>
                <c:pt idx="981">
                  <c:v>4.2413000000000007</c:v>
                </c:pt>
                <c:pt idx="982">
                  <c:v>4.2401999999999997</c:v>
                </c:pt>
                <c:pt idx="983">
                  <c:v>4.2427000000000001</c:v>
                </c:pt>
                <c:pt idx="984">
                  <c:v>4.2409999999999997</c:v>
                </c:pt>
                <c:pt idx="985">
                  <c:v>4.1876999999999995</c:v>
                </c:pt>
                <c:pt idx="986">
                  <c:v>4.1795999999999998</c:v>
                </c:pt>
                <c:pt idx="987">
                  <c:v>4.2152000000000003</c:v>
                </c:pt>
                <c:pt idx="988">
                  <c:v>4.1979999999999995</c:v>
                </c:pt>
                <c:pt idx="989">
                  <c:v>4.2324000000000002</c:v>
                </c:pt>
                <c:pt idx="990">
                  <c:v>4.2331000000000003</c:v>
                </c:pt>
                <c:pt idx="991">
                  <c:v>4.2378999999999998</c:v>
                </c:pt>
                <c:pt idx="992">
                  <c:v>4.2133000000000003</c:v>
                </c:pt>
                <c:pt idx="993">
                  <c:v>4.2321</c:v>
                </c:pt>
                <c:pt idx="994">
                  <c:v>4.2301000000000002</c:v>
                </c:pt>
                <c:pt idx="995">
                  <c:v>4.2293000000000003</c:v>
                </c:pt>
                <c:pt idx="996">
                  <c:v>4.2035999999999998</c:v>
                </c:pt>
                <c:pt idx="997">
                  <c:v>4.2072000000000003</c:v>
                </c:pt>
                <c:pt idx="998">
                  <c:v>4.1933999999999996</c:v>
                </c:pt>
                <c:pt idx="999">
                  <c:v>4.1734999999999998</c:v>
                </c:pt>
                <c:pt idx="1000">
                  <c:v>4.1546999999999992</c:v>
                </c:pt>
                <c:pt idx="1001">
                  <c:v>4.1390000000000002</c:v>
                </c:pt>
                <c:pt idx="1002">
                  <c:v>4.1652999999999993</c:v>
                </c:pt>
                <c:pt idx="1003">
                  <c:v>4.198599999999999</c:v>
                </c:pt>
                <c:pt idx="1004">
                  <c:v>4.1951999999999989</c:v>
                </c:pt>
                <c:pt idx="1005">
                  <c:v>4.1734999999999998</c:v>
                </c:pt>
                <c:pt idx="1006">
                  <c:v>4.2030000000000003</c:v>
                </c:pt>
                <c:pt idx="1007">
                  <c:v>4.2204999999999995</c:v>
                </c:pt>
                <c:pt idx="1008">
                  <c:v>4.2246999999999995</c:v>
                </c:pt>
                <c:pt idx="1009">
                  <c:v>4.1798999999999999</c:v>
                </c:pt>
                <c:pt idx="1010">
                  <c:v>4.1765999999999996</c:v>
                </c:pt>
                <c:pt idx="1011">
                  <c:v>4.1723999999999997</c:v>
                </c:pt>
                <c:pt idx="1012">
                  <c:v>4.192099999999999</c:v>
                </c:pt>
                <c:pt idx="1013">
                  <c:v>4.1917999999999997</c:v>
                </c:pt>
                <c:pt idx="1014">
                  <c:v>4.1525999999999987</c:v>
                </c:pt>
                <c:pt idx="1015">
                  <c:v>4.1336000000000004</c:v>
                </c:pt>
                <c:pt idx="1016">
                  <c:v>4.1509999999999989</c:v>
                </c:pt>
                <c:pt idx="1017">
                  <c:v>4.1400999999999994</c:v>
                </c:pt>
                <c:pt idx="1018">
                  <c:v>4.1094999999999997</c:v>
                </c:pt>
                <c:pt idx="1019">
                  <c:v>4.1041999999999987</c:v>
                </c:pt>
                <c:pt idx="1020">
                  <c:v>4.1043999999999992</c:v>
                </c:pt>
                <c:pt idx="1021">
                  <c:v>4.1096000000000004</c:v>
                </c:pt>
                <c:pt idx="1022">
                  <c:v>4.0842999999999998</c:v>
                </c:pt>
                <c:pt idx="1023">
                  <c:v>4.0761000000000003</c:v>
                </c:pt>
                <c:pt idx="1024">
                  <c:v>4.0639999999999992</c:v>
                </c:pt>
                <c:pt idx="1025">
                  <c:v>4.0419</c:v>
                </c:pt>
                <c:pt idx="1026">
                  <c:v>4.0764000000000005</c:v>
                </c:pt>
                <c:pt idx="1027">
                  <c:v>4.0869</c:v>
                </c:pt>
                <c:pt idx="1028">
                  <c:v>4.0994000000000002</c:v>
                </c:pt>
                <c:pt idx="1029">
                  <c:v>4.1232999999999995</c:v>
                </c:pt>
                <c:pt idx="1030">
                  <c:v>4.1160999999999994</c:v>
                </c:pt>
                <c:pt idx="1031">
                  <c:v>4.1249999999999991</c:v>
                </c:pt>
                <c:pt idx="1032">
                  <c:v>4.067099999999999</c:v>
                </c:pt>
                <c:pt idx="1033">
                  <c:v>4.0949999999999989</c:v>
                </c:pt>
                <c:pt idx="1034">
                  <c:v>4.1314000000000002</c:v>
                </c:pt>
                <c:pt idx="1035">
                  <c:v>4.1167999999999996</c:v>
                </c:pt>
                <c:pt idx="1036">
                  <c:v>4.1063000000000001</c:v>
                </c:pt>
                <c:pt idx="1037">
                  <c:v>4.1516000000000002</c:v>
                </c:pt>
                <c:pt idx="1038">
                  <c:v>4.1050999999999993</c:v>
                </c:pt>
                <c:pt idx="1039">
                  <c:v>4.1258999999999988</c:v>
                </c:pt>
                <c:pt idx="1040">
                  <c:v>4.1484999999999994</c:v>
                </c:pt>
                <c:pt idx="1041">
                  <c:v>4.1365999999999996</c:v>
                </c:pt>
                <c:pt idx="1042">
                  <c:v>4.1472999999999995</c:v>
                </c:pt>
                <c:pt idx="1043">
                  <c:v>4.1391999999999998</c:v>
                </c:pt>
                <c:pt idx="1044">
                  <c:v>4.1365999999999996</c:v>
                </c:pt>
                <c:pt idx="1045">
                  <c:v>4.1271999999999993</c:v>
                </c:pt>
                <c:pt idx="1046">
                  <c:v>4.1155999999999988</c:v>
                </c:pt>
                <c:pt idx="1047">
                  <c:v>4.1167999999999996</c:v>
                </c:pt>
                <c:pt idx="1048">
                  <c:v>4.1353</c:v>
                </c:pt>
                <c:pt idx="1049">
                  <c:v>4.1506999999999996</c:v>
                </c:pt>
                <c:pt idx="1050">
                  <c:v>4.2073</c:v>
                </c:pt>
                <c:pt idx="1051">
                  <c:v>4.2054</c:v>
                </c:pt>
                <c:pt idx="1052">
                  <c:v>4.2232000000000003</c:v>
                </c:pt>
                <c:pt idx="1053">
                  <c:v>4.1829999999999989</c:v>
                </c:pt>
                <c:pt idx="1054">
                  <c:v>4.1930999999999994</c:v>
                </c:pt>
                <c:pt idx="1055">
                  <c:v>4.2253999999999996</c:v>
                </c:pt>
                <c:pt idx="1056">
                  <c:v>4.2150999999999996</c:v>
                </c:pt>
                <c:pt idx="1057">
                  <c:v>4.1856999999999998</c:v>
                </c:pt>
                <c:pt idx="1058">
                  <c:v>4.1900999999999993</c:v>
                </c:pt>
                <c:pt idx="1059">
                  <c:v>4.1863999999999999</c:v>
                </c:pt>
                <c:pt idx="1060">
                  <c:v>4.1315999999999997</c:v>
                </c:pt>
                <c:pt idx="1061">
                  <c:v>4.1584999999999992</c:v>
                </c:pt>
                <c:pt idx="1062">
                  <c:v>4.1629999999999994</c:v>
                </c:pt>
                <c:pt idx="1063">
                  <c:v>4.1292999999999997</c:v>
                </c:pt>
                <c:pt idx="1064">
                  <c:v>4.1247999999999987</c:v>
                </c:pt>
                <c:pt idx="1065">
                  <c:v>4.1528999999999989</c:v>
                </c:pt>
                <c:pt idx="1066">
                  <c:v>4.2163000000000004</c:v>
                </c:pt>
                <c:pt idx="1067">
                  <c:v>4.2123999999999997</c:v>
                </c:pt>
                <c:pt idx="1068">
                  <c:v>4.2218999999999998</c:v>
                </c:pt>
                <c:pt idx="1069">
                  <c:v>4.2469999999999999</c:v>
                </c:pt>
                <c:pt idx="1070">
                  <c:v>4.2309000000000001</c:v>
                </c:pt>
                <c:pt idx="1071">
                  <c:v>4.2195999999999998</c:v>
                </c:pt>
                <c:pt idx="1072">
                  <c:v>4.2127999999999997</c:v>
                </c:pt>
                <c:pt idx="1073">
                  <c:v>4.2606999999999999</c:v>
                </c:pt>
                <c:pt idx="1074">
                  <c:v>4.2599</c:v>
                </c:pt>
                <c:pt idx="1075">
                  <c:v>4.2595000000000001</c:v>
                </c:pt>
                <c:pt idx="1076">
                  <c:v>4.2493000000000007</c:v>
                </c:pt>
                <c:pt idx="1077">
                  <c:v>4.2439999999999998</c:v>
                </c:pt>
                <c:pt idx="1078">
                  <c:v>4.298</c:v>
                </c:pt>
                <c:pt idx="1079">
                  <c:v>4.2603999999999997</c:v>
                </c:pt>
                <c:pt idx="1080">
                  <c:v>4.2930000000000001</c:v>
                </c:pt>
                <c:pt idx="1081">
                  <c:v>4.2243999999999993</c:v>
                </c:pt>
                <c:pt idx="1082">
                  <c:v>4.2565</c:v>
                </c:pt>
                <c:pt idx="1083">
                  <c:v>4.2686999999999999</c:v>
                </c:pt>
                <c:pt idx="1084">
                  <c:v>4.2564000000000002</c:v>
                </c:pt>
                <c:pt idx="1085">
                  <c:v>4.2919999999999998</c:v>
                </c:pt>
                <c:pt idx="1086">
                  <c:v>4.2821999999999996</c:v>
                </c:pt>
                <c:pt idx="1087">
                  <c:v>4.2694999999999999</c:v>
                </c:pt>
                <c:pt idx="1088">
                  <c:v>4.2574999999999994</c:v>
                </c:pt>
                <c:pt idx="1089">
                  <c:v>4.2470999999999997</c:v>
                </c:pt>
                <c:pt idx="1090">
                  <c:v>4.2284999999999995</c:v>
                </c:pt>
                <c:pt idx="1091">
                  <c:v>4.1899999999999995</c:v>
                </c:pt>
                <c:pt idx="1092">
                  <c:v>4.2043999999999997</c:v>
                </c:pt>
                <c:pt idx="1093">
                  <c:v>4.1713000000000005</c:v>
                </c:pt>
                <c:pt idx="1094">
                  <c:v>4.181</c:v>
                </c:pt>
                <c:pt idx="1095">
                  <c:v>4.1880999999999995</c:v>
                </c:pt>
                <c:pt idx="1096">
                  <c:v>4.1551999999999989</c:v>
                </c:pt>
                <c:pt idx="1097">
                  <c:v>4.1475999999999988</c:v>
                </c:pt>
                <c:pt idx="1098">
                  <c:v>4.1258999999999988</c:v>
                </c:pt>
                <c:pt idx="1099">
                  <c:v>4.1094999999999997</c:v>
                </c:pt>
                <c:pt idx="1100">
                  <c:v>4.0908999999999995</c:v>
                </c:pt>
                <c:pt idx="1101">
                  <c:v>4.0831999999999997</c:v>
                </c:pt>
                <c:pt idx="1102">
                  <c:v>4.1002000000000001</c:v>
                </c:pt>
                <c:pt idx="1103">
                  <c:v>4.1126999999999994</c:v>
                </c:pt>
                <c:pt idx="1104">
                  <c:v>4.1384999999999996</c:v>
                </c:pt>
                <c:pt idx="1105">
                  <c:v>4.147899999999999</c:v>
                </c:pt>
                <c:pt idx="1106">
                  <c:v>4.1239999999999988</c:v>
                </c:pt>
                <c:pt idx="1107">
                  <c:v>4.0910000000000002</c:v>
                </c:pt>
                <c:pt idx="1108">
                  <c:v>4.1176999999999992</c:v>
                </c:pt>
                <c:pt idx="1109">
                  <c:v>4.1480999999999995</c:v>
                </c:pt>
                <c:pt idx="1110">
                  <c:v>4.1133999999999995</c:v>
                </c:pt>
                <c:pt idx="1111">
                  <c:v>4.1087999999999996</c:v>
                </c:pt>
                <c:pt idx="1112">
                  <c:v>4.1302000000000003</c:v>
                </c:pt>
                <c:pt idx="1113">
                  <c:v>4.1057999999999995</c:v>
                </c:pt>
                <c:pt idx="1114">
                  <c:v>4.1050999999999993</c:v>
                </c:pt>
                <c:pt idx="1115">
                  <c:v>4.0972999999999997</c:v>
                </c:pt>
                <c:pt idx="1116">
                  <c:v>4.0834000000000001</c:v>
                </c:pt>
                <c:pt idx="1117">
                  <c:v>4.0564999999999998</c:v>
                </c:pt>
                <c:pt idx="1118">
                  <c:v>4.07</c:v>
                </c:pt>
                <c:pt idx="1119">
                  <c:v>4.0970999999999993</c:v>
                </c:pt>
                <c:pt idx="1120">
                  <c:v>4.1213999999999995</c:v>
                </c:pt>
                <c:pt idx="1121">
                  <c:v>4.0977999999999994</c:v>
                </c:pt>
                <c:pt idx="1122">
                  <c:v>4.0926</c:v>
                </c:pt>
                <c:pt idx="1123">
                  <c:v>4.093</c:v>
                </c:pt>
                <c:pt idx="1124">
                  <c:v>4.0833000000000004</c:v>
                </c:pt>
                <c:pt idx="1125">
                  <c:v>4.1166999999999998</c:v>
                </c:pt>
                <c:pt idx="1126">
                  <c:v>4.1097000000000001</c:v>
                </c:pt>
                <c:pt idx="1127">
                  <c:v>4.1302000000000003</c:v>
                </c:pt>
                <c:pt idx="1128">
                  <c:v>4.1152999999999995</c:v>
                </c:pt>
                <c:pt idx="1129">
                  <c:v>4.0703000000000005</c:v>
                </c:pt>
                <c:pt idx="1130">
                  <c:v>4.0537000000000001</c:v>
                </c:pt>
                <c:pt idx="1131">
                  <c:v>4.0353000000000003</c:v>
                </c:pt>
                <c:pt idx="1132">
                  <c:v>4.0554999999999994</c:v>
                </c:pt>
                <c:pt idx="1133">
                  <c:v>4.0876999999999999</c:v>
                </c:pt>
                <c:pt idx="1134">
                  <c:v>4.0728</c:v>
                </c:pt>
                <c:pt idx="1135">
                  <c:v>4.0994999999999999</c:v>
                </c:pt>
                <c:pt idx="1136">
                  <c:v>4.1199999999999992</c:v>
                </c:pt>
                <c:pt idx="1137">
                  <c:v>4.1264999999999992</c:v>
                </c:pt>
                <c:pt idx="1138">
                  <c:v>4.1146999999999991</c:v>
                </c:pt>
                <c:pt idx="1139">
                  <c:v>4.133</c:v>
                </c:pt>
                <c:pt idx="1140">
                  <c:v>4.1306000000000003</c:v>
                </c:pt>
                <c:pt idx="1141">
                  <c:v>4.1138999999999992</c:v>
                </c:pt>
                <c:pt idx="1142">
                  <c:v>4.1147999999999989</c:v>
                </c:pt>
                <c:pt idx="1143">
                  <c:v>4.1172999999999993</c:v>
                </c:pt>
                <c:pt idx="1144">
                  <c:v>4.1175999999999995</c:v>
                </c:pt>
                <c:pt idx="1145">
                  <c:v>4.1145999999999994</c:v>
                </c:pt>
                <c:pt idx="1146">
                  <c:v>4.1289999999999987</c:v>
                </c:pt>
                <c:pt idx="1147">
                  <c:v>4.1178999999999988</c:v>
                </c:pt>
                <c:pt idx="1148">
                  <c:v>4.0895999999999999</c:v>
                </c:pt>
                <c:pt idx="1149">
                  <c:v>4.1334999999999997</c:v>
                </c:pt>
                <c:pt idx="1150">
                  <c:v>4.1338999999999997</c:v>
                </c:pt>
                <c:pt idx="1151">
                  <c:v>4.1227999999999989</c:v>
                </c:pt>
                <c:pt idx="1152">
                  <c:v>4.1337999999999999</c:v>
                </c:pt>
                <c:pt idx="1153">
                  <c:v>4.1962999999999999</c:v>
                </c:pt>
                <c:pt idx="1154">
                  <c:v>4.1702000000000004</c:v>
                </c:pt>
                <c:pt idx="1155">
                  <c:v>4.1544999999999987</c:v>
                </c:pt>
                <c:pt idx="1156">
                  <c:v>4.1229999999999993</c:v>
                </c:pt>
                <c:pt idx="1157">
                  <c:v>4.1290999999999993</c:v>
                </c:pt>
                <c:pt idx="1158">
                  <c:v>4.1769999999999996</c:v>
                </c:pt>
                <c:pt idx="1159">
                  <c:v>4.1698999999999993</c:v>
                </c:pt>
                <c:pt idx="1160">
                  <c:v>4.1530999999999993</c:v>
                </c:pt>
                <c:pt idx="1161">
                  <c:v>4.1403999999999996</c:v>
                </c:pt>
                <c:pt idx="1162">
                  <c:v>4.1353999999999997</c:v>
                </c:pt>
                <c:pt idx="1163">
                  <c:v>4.1118999999999994</c:v>
                </c:pt>
                <c:pt idx="1164">
                  <c:v>4.1400999999999994</c:v>
                </c:pt>
                <c:pt idx="1165">
                  <c:v>4.1164999999999994</c:v>
                </c:pt>
                <c:pt idx="1166">
                  <c:v>4.1084999999999994</c:v>
                </c:pt>
                <c:pt idx="1167">
                  <c:v>4.1007999999999996</c:v>
                </c:pt>
                <c:pt idx="1168">
                  <c:v>4.1227999999999989</c:v>
                </c:pt>
                <c:pt idx="1169">
                  <c:v>4.1169999999999991</c:v>
                </c:pt>
                <c:pt idx="1170">
                  <c:v>4.1155999999999988</c:v>
                </c:pt>
                <c:pt idx="1171">
                  <c:v>4.1218999999999992</c:v>
                </c:pt>
                <c:pt idx="1172">
                  <c:v>4.1628999999999987</c:v>
                </c:pt>
                <c:pt idx="1173">
                  <c:v>4.1742999999999997</c:v>
                </c:pt>
                <c:pt idx="1174">
                  <c:v>4.1567999999999996</c:v>
                </c:pt>
                <c:pt idx="1175">
                  <c:v>4.1490999999999998</c:v>
                </c:pt>
                <c:pt idx="1176">
                  <c:v>4.1833999999999998</c:v>
                </c:pt>
                <c:pt idx="1177">
                  <c:v>4.1949999999999994</c:v>
                </c:pt>
                <c:pt idx="1178">
                  <c:v>4.1720999999999995</c:v>
                </c:pt>
                <c:pt idx="1179">
                  <c:v>4.1339999999999995</c:v>
                </c:pt>
                <c:pt idx="1180">
                  <c:v>4.0891999999999999</c:v>
                </c:pt>
                <c:pt idx="1181">
                  <c:v>4.0703000000000005</c:v>
                </c:pt>
                <c:pt idx="1182">
                  <c:v>4.0481999999999996</c:v>
                </c:pt>
                <c:pt idx="1183">
                  <c:v>4.0361000000000002</c:v>
                </c:pt>
                <c:pt idx="1184">
                  <c:v>4.1028999999999991</c:v>
                </c:pt>
                <c:pt idx="1185">
                  <c:v>4.1266999999999996</c:v>
                </c:pt>
                <c:pt idx="1186">
                  <c:v>4.1296999999999997</c:v>
                </c:pt>
                <c:pt idx="1187">
                  <c:v>4.1429999999999989</c:v>
                </c:pt>
                <c:pt idx="1188">
                  <c:v>4.1696999999999997</c:v>
                </c:pt>
                <c:pt idx="1189">
                  <c:v>4.1589999999999989</c:v>
                </c:pt>
                <c:pt idx="1190">
                  <c:v>4.2014000000000005</c:v>
                </c:pt>
                <c:pt idx="1191">
                  <c:v>4.1921999999999988</c:v>
                </c:pt>
                <c:pt idx="1192">
                  <c:v>4.1658999999999988</c:v>
                </c:pt>
                <c:pt idx="1193">
                  <c:v>4.1916000000000002</c:v>
                </c:pt>
                <c:pt idx="1194">
                  <c:v>4.1793000000000005</c:v>
                </c:pt>
                <c:pt idx="1195">
                  <c:v>4.1787999999999998</c:v>
                </c:pt>
                <c:pt idx="1196">
                  <c:v>4.1384999999999996</c:v>
                </c:pt>
                <c:pt idx="1197">
                  <c:v>4.144099999999999</c:v>
                </c:pt>
                <c:pt idx="1198">
                  <c:v>4.1190999999999995</c:v>
                </c:pt>
                <c:pt idx="1199">
                  <c:v>4.154399999999999</c:v>
                </c:pt>
                <c:pt idx="1200">
                  <c:v>4.1483999999999996</c:v>
                </c:pt>
                <c:pt idx="1201">
                  <c:v>4.1856</c:v>
                </c:pt>
                <c:pt idx="1202">
                  <c:v>4.1962999999999999</c:v>
                </c:pt>
                <c:pt idx="1203">
                  <c:v>4.1983999999999995</c:v>
                </c:pt>
                <c:pt idx="1204">
                  <c:v>4.2012000000000009</c:v>
                </c:pt>
                <c:pt idx="1205">
                  <c:v>4.2236000000000002</c:v>
                </c:pt>
                <c:pt idx="1206">
                  <c:v>4.2267000000000001</c:v>
                </c:pt>
                <c:pt idx="1207">
                  <c:v>4.2266000000000004</c:v>
                </c:pt>
                <c:pt idx="1208">
                  <c:v>4.2458999999999998</c:v>
                </c:pt>
                <c:pt idx="1209">
                  <c:v>4.2408000000000001</c:v>
                </c:pt>
                <c:pt idx="1210">
                  <c:v>4.2515999999999998</c:v>
                </c:pt>
                <c:pt idx="1211">
                  <c:v>4.2214999999999998</c:v>
                </c:pt>
                <c:pt idx="1212">
                  <c:v>4.2813000000000008</c:v>
                </c:pt>
                <c:pt idx="1213">
                  <c:v>4.2907999999999999</c:v>
                </c:pt>
                <c:pt idx="1214">
                  <c:v>4.2523</c:v>
                </c:pt>
                <c:pt idx="1215">
                  <c:v>4.2308000000000003</c:v>
                </c:pt>
                <c:pt idx="1216">
                  <c:v>4.2561999999999998</c:v>
                </c:pt>
                <c:pt idx="1217">
                  <c:v>4.2321999999999997</c:v>
                </c:pt>
                <c:pt idx="1218">
                  <c:v>4.2568999999999999</c:v>
                </c:pt>
                <c:pt idx="1219">
                  <c:v>4.2862000000000009</c:v>
                </c:pt>
                <c:pt idx="1220">
                  <c:v>4.2643999999999993</c:v>
                </c:pt>
                <c:pt idx="1221">
                  <c:v>4.2637</c:v>
                </c:pt>
                <c:pt idx="1222">
                  <c:v>4.2765000000000004</c:v>
                </c:pt>
                <c:pt idx="1223">
                  <c:v>4.323599999999999</c:v>
                </c:pt>
                <c:pt idx="1224">
                  <c:v>4.317899999999999</c:v>
                </c:pt>
                <c:pt idx="1225">
                  <c:v>4.2603999999999997</c:v>
                </c:pt>
                <c:pt idx="1226">
                  <c:v>4.2481999999999998</c:v>
                </c:pt>
                <c:pt idx="1227">
                  <c:v>4.2346000000000004</c:v>
                </c:pt>
                <c:pt idx="1228">
                  <c:v>4.2290999999999999</c:v>
                </c:pt>
                <c:pt idx="1229">
                  <c:v>4.2418000000000005</c:v>
                </c:pt>
                <c:pt idx="1230">
                  <c:v>4.2074999999999996</c:v>
                </c:pt>
                <c:pt idx="1231">
                  <c:v>4.2290999999999999</c:v>
                </c:pt>
                <c:pt idx="1232">
                  <c:v>4.2288999999999994</c:v>
                </c:pt>
                <c:pt idx="1233">
                  <c:v>4.2074999999999996</c:v>
                </c:pt>
                <c:pt idx="1234">
                  <c:v>4.1884999999999994</c:v>
                </c:pt>
                <c:pt idx="1235">
                  <c:v>4.1956999999999995</c:v>
                </c:pt>
                <c:pt idx="1236">
                  <c:v>4.236600000000001</c:v>
                </c:pt>
                <c:pt idx="1237">
                  <c:v>4.242</c:v>
                </c:pt>
                <c:pt idx="1238">
                  <c:v>4.2329999999999997</c:v>
                </c:pt>
                <c:pt idx="1239">
                  <c:v>4.2096000000000009</c:v>
                </c:pt>
                <c:pt idx="1240">
                  <c:v>4.1778999999999993</c:v>
                </c:pt>
                <c:pt idx="1241">
                  <c:v>4.1982999999999997</c:v>
                </c:pt>
                <c:pt idx="1242">
                  <c:v>4.1856</c:v>
                </c:pt>
                <c:pt idx="1243">
                  <c:v>4.2395000000000005</c:v>
                </c:pt>
                <c:pt idx="1244">
                  <c:v>4.2785000000000002</c:v>
                </c:pt>
                <c:pt idx="1245">
                  <c:v>4.2399000000000004</c:v>
                </c:pt>
                <c:pt idx="1246">
                  <c:v>4.1977999999999991</c:v>
                </c:pt>
                <c:pt idx="1247">
                  <c:v>4.163899999999999</c:v>
                </c:pt>
                <c:pt idx="1248">
                  <c:v>4.1388999999999996</c:v>
                </c:pt>
                <c:pt idx="1249">
                  <c:v>4.149</c:v>
                </c:pt>
                <c:pt idx="1250">
                  <c:v>4.1550999999999991</c:v>
                </c:pt>
                <c:pt idx="1251">
                  <c:v>4.1556999999999995</c:v>
                </c:pt>
                <c:pt idx="1252">
                  <c:v>4.1274999999999986</c:v>
                </c:pt>
                <c:pt idx="1253">
                  <c:v>4.1112000000000002</c:v>
                </c:pt>
                <c:pt idx="1254">
                  <c:v>4.1045999999999987</c:v>
                </c:pt>
                <c:pt idx="1255">
                  <c:v>4.0776000000000003</c:v>
                </c:pt>
                <c:pt idx="1256">
                  <c:v>4.0522</c:v>
                </c:pt>
                <c:pt idx="1257">
                  <c:v>4.0490000000000004</c:v>
                </c:pt>
                <c:pt idx="1258">
                  <c:v>4.0358000000000001</c:v>
                </c:pt>
                <c:pt idx="1259">
                  <c:v>3.9765999999999995</c:v>
                </c:pt>
                <c:pt idx="1260">
                  <c:v>3.9417</c:v>
                </c:pt>
                <c:pt idx="1261">
                  <c:v>3.9516999999999998</c:v>
                </c:pt>
                <c:pt idx="1262">
                  <c:v>3.9430000000000001</c:v>
                </c:pt>
                <c:pt idx="1263">
                  <c:v>3.9019999999999997</c:v>
                </c:pt>
                <c:pt idx="1264">
                  <c:v>3.8983999999999996</c:v>
                </c:pt>
                <c:pt idx="1265">
                  <c:v>3.9373999999999998</c:v>
                </c:pt>
                <c:pt idx="1266">
                  <c:v>3.9187999999999996</c:v>
                </c:pt>
                <c:pt idx="1267">
                  <c:v>3.9339</c:v>
                </c:pt>
                <c:pt idx="1268">
                  <c:v>3.9386999999999994</c:v>
                </c:pt>
                <c:pt idx="1269">
                  <c:v>3.9521999999999995</c:v>
                </c:pt>
                <c:pt idx="1270">
                  <c:v>3.9591999999999996</c:v>
                </c:pt>
                <c:pt idx="1271">
                  <c:v>3.9545999999999997</c:v>
                </c:pt>
                <c:pt idx="1272">
                  <c:v>3.9603999999999999</c:v>
                </c:pt>
                <c:pt idx="1273">
                  <c:v>3.9672000000000001</c:v>
                </c:pt>
                <c:pt idx="1274">
                  <c:v>4.0174999999999992</c:v>
                </c:pt>
                <c:pt idx="1275">
                  <c:v>3.9935999999999998</c:v>
                </c:pt>
                <c:pt idx="1276">
                  <c:v>3.9951999999999996</c:v>
                </c:pt>
                <c:pt idx="1277">
                  <c:v>3.9742999999999995</c:v>
                </c:pt>
                <c:pt idx="1278">
                  <c:v>3.9611000000000001</c:v>
                </c:pt>
                <c:pt idx="1279">
                  <c:v>3.9789999999999996</c:v>
                </c:pt>
                <c:pt idx="1280">
                  <c:v>3.9683000000000002</c:v>
                </c:pt>
                <c:pt idx="1281">
                  <c:v>4.0076999999999998</c:v>
                </c:pt>
                <c:pt idx="1282">
                  <c:v>4.0019</c:v>
                </c:pt>
                <c:pt idx="1283">
                  <c:v>3.9742999999999995</c:v>
                </c:pt>
                <c:pt idx="1284">
                  <c:v>3.988</c:v>
                </c:pt>
                <c:pt idx="1285">
                  <c:v>3.9951999999999996</c:v>
                </c:pt>
                <c:pt idx="1286">
                  <c:v>3.9905999999999997</c:v>
                </c:pt>
                <c:pt idx="1287">
                  <c:v>3.9874000000000001</c:v>
                </c:pt>
                <c:pt idx="1288">
                  <c:v>3.9630000000000001</c:v>
                </c:pt>
                <c:pt idx="1289">
                  <c:v>3.9598999999999998</c:v>
                </c:pt>
                <c:pt idx="1290">
                  <c:v>3.9693999999999998</c:v>
                </c:pt>
                <c:pt idx="1291">
                  <c:v>3.9521999999999995</c:v>
                </c:pt>
                <c:pt idx="1292">
                  <c:v>3.9437000000000002</c:v>
                </c:pt>
                <c:pt idx="1293">
                  <c:v>3.9413999999999998</c:v>
                </c:pt>
                <c:pt idx="1294">
                  <c:v>3.9391999999999996</c:v>
                </c:pt>
                <c:pt idx="1295">
                  <c:v>3.9693999999999998</c:v>
                </c:pt>
                <c:pt idx="1296">
                  <c:v>3.9681999999999999</c:v>
                </c:pt>
                <c:pt idx="1297">
                  <c:v>3.9842</c:v>
                </c:pt>
                <c:pt idx="1298">
                  <c:v>4</c:v>
                </c:pt>
                <c:pt idx="1299">
                  <c:v>4.0232999999999999</c:v>
                </c:pt>
                <c:pt idx="1300">
                  <c:v>3.9757999999999996</c:v>
                </c:pt>
                <c:pt idx="1301">
                  <c:v>3.9878</c:v>
                </c:pt>
                <c:pt idx="1302">
                  <c:v>3.9975000000000001</c:v>
                </c:pt>
                <c:pt idx="1303">
                  <c:v>4.0073999999999996</c:v>
                </c:pt>
                <c:pt idx="1304">
                  <c:v>4.0010000000000003</c:v>
                </c:pt>
                <c:pt idx="1305">
                  <c:v>4.0200999999999993</c:v>
                </c:pt>
                <c:pt idx="1306">
                  <c:v>3.9855</c:v>
                </c:pt>
                <c:pt idx="1307">
                  <c:v>3.9613</c:v>
                </c:pt>
                <c:pt idx="1308">
                  <c:v>3.9832999999999998</c:v>
                </c:pt>
                <c:pt idx="1309">
                  <c:v>3.9704999999999995</c:v>
                </c:pt>
                <c:pt idx="1310">
                  <c:v>3.9859</c:v>
                </c:pt>
                <c:pt idx="1311">
                  <c:v>3.9545999999999997</c:v>
                </c:pt>
                <c:pt idx="1312">
                  <c:v>3.9577999999999998</c:v>
                </c:pt>
                <c:pt idx="1313">
                  <c:v>3.9864999999999995</c:v>
                </c:pt>
                <c:pt idx="1314">
                  <c:v>3.9445999999999999</c:v>
                </c:pt>
                <c:pt idx="1315">
                  <c:v>3.9551999999999996</c:v>
                </c:pt>
                <c:pt idx="1316">
                  <c:v>3.9353999999999996</c:v>
                </c:pt>
                <c:pt idx="1317">
                  <c:v>3.8885999999999998</c:v>
                </c:pt>
                <c:pt idx="1318">
                  <c:v>3.9272</c:v>
                </c:pt>
                <c:pt idx="1319">
                  <c:v>3.9358999999999997</c:v>
                </c:pt>
                <c:pt idx="1320">
                  <c:v>3.8887999999999998</c:v>
                </c:pt>
                <c:pt idx="1321">
                  <c:v>3.887</c:v>
                </c:pt>
                <c:pt idx="1322">
                  <c:v>3.8491999999999997</c:v>
                </c:pt>
                <c:pt idx="1323">
                  <c:v>3.8607</c:v>
                </c:pt>
                <c:pt idx="1324">
                  <c:v>3.8467999999999996</c:v>
                </c:pt>
                <c:pt idx="1325">
                  <c:v>3.8339999999999996</c:v>
                </c:pt>
                <c:pt idx="1326">
                  <c:v>3.8928999999999996</c:v>
                </c:pt>
                <c:pt idx="1327">
                  <c:v>3.8964999999999996</c:v>
                </c:pt>
                <c:pt idx="1328">
                  <c:v>3.8566999999999996</c:v>
                </c:pt>
                <c:pt idx="1329">
                  <c:v>3.8656999999999995</c:v>
                </c:pt>
                <c:pt idx="1330">
                  <c:v>3.8746999999999994</c:v>
                </c:pt>
                <c:pt idx="1331">
                  <c:v>3.9109999999999996</c:v>
                </c:pt>
                <c:pt idx="1332">
                  <c:v>3.9304999999999994</c:v>
                </c:pt>
                <c:pt idx="1333">
                  <c:v>3.9028999999999994</c:v>
                </c:pt>
                <c:pt idx="1334">
                  <c:v>3.9133999999999998</c:v>
                </c:pt>
                <c:pt idx="1335">
                  <c:v>3.9441999999999999</c:v>
                </c:pt>
                <c:pt idx="1336">
                  <c:v>3.9064999999999994</c:v>
                </c:pt>
                <c:pt idx="1337">
                  <c:v>3.8879000000000001</c:v>
                </c:pt>
                <c:pt idx="1338">
                  <c:v>3.8679000000000001</c:v>
                </c:pt>
                <c:pt idx="1339">
                  <c:v>3.9087999999999998</c:v>
                </c:pt>
                <c:pt idx="1340">
                  <c:v>3.8923999999999994</c:v>
                </c:pt>
                <c:pt idx="1341">
                  <c:v>3.8761999999999994</c:v>
                </c:pt>
                <c:pt idx="1342">
                  <c:v>3.8893999999999997</c:v>
                </c:pt>
                <c:pt idx="1343">
                  <c:v>3.9060999999999995</c:v>
                </c:pt>
                <c:pt idx="1344">
                  <c:v>3.9093999999999998</c:v>
                </c:pt>
                <c:pt idx="1345">
                  <c:v>3.8931</c:v>
                </c:pt>
                <c:pt idx="1346">
                  <c:v>3.8796999999999997</c:v>
                </c:pt>
                <c:pt idx="1347">
                  <c:v>3.8726999999999996</c:v>
                </c:pt>
                <c:pt idx="1348">
                  <c:v>3.8583999999999996</c:v>
                </c:pt>
                <c:pt idx="1349">
                  <c:v>3.8348999999999998</c:v>
                </c:pt>
                <c:pt idx="1350">
                  <c:v>3.8424999999999994</c:v>
                </c:pt>
                <c:pt idx="1351">
                  <c:v>3.8428999999999998</c:v>
                </c:pt>
                <c:pt idx="1352">
                  <c:v>3.8273999999999999</c:v>
                </c:pt>
                <c:pt idx="1353">
                  <c:v>3.8582999999999994</c:v>
                </c:pt>
                <c:pt idx="1354">
                  <c:v>3.8708999999999993</c:v>
                </c:pt>
                <c:pt idx="1355">
                  <c:v>3.8616999999999995</c:v>
                </c:pt>
                <c:pt idx="1356">
                  <c:v>3.8957999999999995</c:v>
                </c:pt>
                <c:pt idx="1357">
                  <c:v>3.8975</c:v>
                </c:pt>
                <c:pt idx="1358">
                  <c:v>3.9039000000000001</c:v>
                </c:pt>
                <c:pt idx="1359">
                  <c:v>3.9510999999999994</c:v>
                </c:pt>
                <c:pt idx="1360">
                  <c:v>3.9955999999999996</c:v>
                </c:pt>
                <c:pt idx="1361">
                  <c:v>3.9476</c:v>
                </c:pt>
                <c:pt idx="1362">
                  <c:v>3.9447000000000001</c:v>
                </c:pt>
                <c:pt idx="1363">
                  <c:v>3.9733000000000001</c:v>
                </c:pt>
                <c:pt idx="1364">
                  <c:v>3.9312999999999994</c:v>
                </c:pt>
                <c:pt idx="1365">
                  <c:v>3.9322999999999997</c:v>
                </c:pt>
                <c:pt idx="1366">
                  <c:v>3.9441000000000002</c:v>
                </c:pt>
                <c:pt idx="1367">
                  <c:v>3.9339</c:v>
                </c:pt>
                <c:pt idx="1368">
                  <c:v>3.9554999999999993</c:v>
                </c:pt>
                <c:pt idx="1369">
                  <c:v>3.9795999999999996</c:v>
                </c:pt>
                <c:pt idx="1370">
                  <c:v>3.8951999999999996</c:v>
                </c:pt>
                <c:pt idx="1371">
                  <c:v>3.8782999999999994</c:v>
                </c:pt>
                <c:pt idx="1372">
                  <c:v>3.8657999999999997</c:v>
                </c:pt>
                <c:pt idx="1373">
                  <c:v>3.8473999999999999</c:v>
                </c:pt>
                <c:pt idx="1374">
                  <c:v>3.8376999999999994</c:v>
                </c:pt>
                <c:pt idx="1375">
                  <c:v>3.8528999999999995</c:v>
                </c:pt>
                <c:pt idx="1376">
                  <c:v>3.8546999999999993</c:v>
                </c:pt>
                <c:pt idx="1377">
                  <c:v>3.9013999999999998</c:v>
                </c:pt>
                <c:pt idx="1378">
                  <c:v>3.8996999999999997</c:v>
                </c:pt>
                <c:pt idx="1379">
                  <c:v>3.9051</c:v>
                </c:pt>
                <c:pt idx="1380">
                  <c:v>3.8875999999999999</c:v>
                </c:pt>
                <c:pt idx="1381">
                  <c:v>3.8529999999999998</c:v>
                </c:pt>
                <c:pt idx="1382">
                  <c:v>3.8662999999999994</c:v>
                </c:pt>
                <c:pt idx="1383">
                  <c:v>3.8654999999999995</c:v>
                </c:pt>
                <c:pt idx="1384">
                  <c:v>3.8409999999999997</c:v>
                </c:pt>
                <c:pt idx="1385">
                  <c:v>3.8449999999999998</c:v>
                </c:pt>
                <c:pt idx="1386">
                  <c:v>3.8914999999999997</c:v>
                </c:pt>
                <c:pt idx="1387">
                  <c:v>3.8931999999999998</c:v>
                </c:pt>
                <c:pt idx="1388">
                  <c:v>3.9049999999999998</c:v>
                </c:pt>
                <c:pt idx="1389">
                  <c:v>3.8651999999999997</c:v>
                </c:pt>
                <c:pt idx="1390">
                  <c:v>3.8861999999999997</c:v>
                </c:pt>
                <c:pt idx="1391">
                  <c:v>3.8207999999999998</c:v>
                </c:pt>
                <c:pt idx="1392">
                  <c:v>3.8492999999999995</c:v>
                </c:pt>
                <c:pt idx="1393">
                  <c:v>3.8483999999999998</c:v>
                </c:pt>
                <c:pt idx="1394">
                  <c:v>3.8968999999999996</c:v>
                </c:pt>
                <c:pt idx="1395">
                  <c:v>3.9257999999999997</c:v>
                </c:pt>
                <c:pt idx="1396">
                  <c:v>3.9340999999999995</c:v>
                </c:pt>
                <c:pt idx="1397">
                  <c:v>3.8912999999999998</c:v>
                </c:pt>
                <c:pt idx="1398">
                  <c:v>3.8697999999999997</c:v>
                </c:pt>
                <c:pt idx="1399">
                  <c:v>3.9007000000000001</c:v>
                </c:pt>
                <c:pt idx="1400">
                  <c:v>3.9135</c:v>
                </c:pt>
                <c:pt idx="1401">
                  <c:v>3.9097999999999997</c:v>
                </c:pt>
                <c:pt idx="1402">
                  <c:v>3.9137</c:v>
                </c:pt>
                <c:pt idx="1403">
                  <c:v>3.8843000000000001</c:v>
                </c:pt>
                <c:pt idx="1404">
                  <c:v>3.8900999999999994</c:v>
                </c:pt>
                <c:pt idx="1405">
                  <c:v>3.8937999999999997</c:v>
                </c:pt>
                <c:pt idx="1406">
                  <c:v>3.9074</c:v>
                </c:pt>
                <c:pt idx="1407">
                  <c:v>3.8624999999999994</c:v>
                </c:pt>
                <c:pt idx="1408">
                  <c:v>3.8936999999999995</c:v>
                </c:pt>
                <c:pt idx="1409">
                  <c:v>3.9259999999999997</c:v>
                </c:pt>
                <c:pt idx="1410">
                  <c:v>3.9424999999999994</c:v>
                </c:pt>
                <c:pt idx="1411">
                  <c:v>3.8862999999999994</c:v>
                </c:pt>
                <c:pt idx="1412">
                  <c:v>3.8597999999999995</c:v>
                </c:pt>
                <c:pt idx="1413">
                  <c:v>3.8507999999999996</c:v>
                </c:pt>
                <c:pt idx="1414">
                  <c:v>3.8101999999999996</c:v>
                </c:pt>
                <c:pt idx="1415">
                  <c:v>3.7816999999999998</c:v>
                </c:pt>
                <c:pt idx="1416">
                  <c:v>3.8064999999999998</c:v>
                </c:pt>
                <c:pt idx="1417">
                  <c:v>3.8001999999999998</c:v>
                </c:pt>
                <c:pt idx="1418">
                  <c:v>3.8191999999999995</c:v>
                </c:pt>
                <c:pt idx="1419">
                  <c:v>3.8216999999999994</c:v>
                </c:pt>
                <c:pt idx="1420">
                  <c:v>3.8594999999999997</c:v>
                </c:pt>
                <c:pt idx="1421">
                  <c:v>3.8603000000000001</c:v>
                </c:pt>
                <c:pt idx="1422">
                  <c:v>3.8104999999999998</c:v>
                </c:pt>
                <c:pt idx="1423">
                  <c:v>3.8414999999999995</c:v>
                </c:pt>
                <c:pt idx="1424">
                  <c:v>3.8505999999999996</c:v>
                </c:pt>
                <c:pt idx="1425">
                  <c:v>3.8425999999999996</c:v>
                </c:pt>
                <c:pt idx="1426">
                  <c:v>3.8132999999999995</c:v>
                </c:pt>
                <c:pt idx="1427">
                  <c:v>3.8550999999999997</c:v>
                </c:pt>
                <c:pt idx="1428">
                  <c:v>3.8697999999999997</c:v>
                </c:pt>
                <c:pt idx="1429">
                  <c:v>3.8340999999999994</c:v>
                </c:pt>
                <c:pt idx="1430">
                  <c:v>3.8126999999999995</c:v>
                </c:pt>
                <c:pt idx="1431">
                  <c:v>3.8340999999999994</c:v>
                </c:pt>
                <c:pt idx="1432">
                  <c:v>3.8217999999999996</c:v>
                </c:pt>
                <c:pt idx="1433">
                  <c:v>3.8396999999999997</c:v>
                </c:pt>
                <c:pt idx="1434">
                  <c:v>3.8251999999999997</c:v>
                </c:pt>
                <c:pt idx="1435">
                  <c:v>3.8437999999999999</c:v>
                </c:pt>
                <c:pt idx="1436">
                  <c:v>3.8060999999999994</c:v>
                </c:pt>
                <c:pt idx="1437">
                  <c:v>3.8028999999999997</c:v>
                </c:pt>
                <c:pt idx="1438">
                  <c:v>3.7614999999999998</c:v>
                </c:pt>
                <c:pt idx="1439">
                  <c:v>3.8049999999999997</c:v>
                </c:pt>
                <c:pt idx="1440">
                  <c:v>3.8260999999999994</c:v>
                </c:pt>
                <c:pt idx="1441">
                  <c:v>3.8973</c:v>
                </c:pt>
                <c:pt idx="1442">
                  <c:v>3.8805000000000001</c:v>
                </c:pt>
                <c:pt idx="1443">
                  <c:v>3.8316999999999997</c:v>
                </c:pt>
                <c:pt idx="1444">
                  <c:v>3.8195999999999994</c:v>
                </c:pt>
                <c:pt idx="1445">
                  <c:v>3.7967999999999997</c:v>
                </c:pt>
                <c:pt idx="1446">
                  <c:v>3.8173999999999997</c:v>
                </c:pt>
                <c:pt idx="1447">
                  <c:v>3.8317999999999994</c:v>
                </c:pt>
                <c:pt idx="1448">
                  <c:v>3.8345999999999996</c:v>
                </c:pt>
                <c:pt idx="1449">
                  <c:v>3.8112999999999997</c:v>
                </c:pt>
                <c:pt idx="1450">
                  <c:v>3.7684000000000002</c:v>
                </c:pt>
                <c:pt idx="1451">
                  <c:v>3.7865000000000002</c:v>
                </c:pt>
                <c:pt idx="1452">
                  <c:v>3.7965999999999998</c:v>
                </c:pt>
                <c:pt idx="1453">
                  <c:v>3.7894999999999999</c:v>
                </c:pt>
                <c:pt idx="1454">
                  <c:v>3.8033999999999999</c:v>
                </c:pt>
                <c:pt idx="1455">
                  <c:v>3.7987000000000002</c:v>
                </c:pt>
                <c:pt idx="1456">
                  <c:v>3.7370999999999999</c:v>
                </c:pt>
                <c:pt idx="1457">
                  <c:v>3.7557</c:v>
                </c:pt>
                <c:pt idx="1458">
                  <c:v>3.7197</c:v>
                </c:pt>
                <c:pt idx="1459">
                  <c:v>3.7244000000000002</c:v>
                </c:pt>
                <c:pt idx="1460">
                  <c:v>3.7353999999999998</c:v>
                </c:pt>
                <c:pt idx="1461">
                  <c:v>3.7151999999999998</c:v>
                </c:pt>
                <c:pt idx="1462">
                  <c:v>3.7090000000000001</c:v>
                </c:pt>
                <c:pt idx="1463">
                  <c:v>3.7488000000000001</c:v>
                </c:pt>
                <c:pt idx="1464">
                  <c:v>3.8022999999999993</c:v>
                </c:pt>
                <c:pt idx="1465">
                  <c:v>3.7923999999999998</c:v>
                </c:pt>
                <c:pt idx="1466">
                  <c:v>3.7865000000000002</c:v>
                </c:pt>
                <c:pt idx="1467">
                  <c:v>3.8060999999999994</c:v>
                </c:pt>
                <c:pt idx="1468">
                  <c:v>3.7875000000000005</c:v>
                </c:pt>
                <c:pt idx="1469">
                  <c:v>3.7465000000000002</c:v>
                </c:pt>
                <c:pt idx="1470">
                  <c:v>3.7543000000000002</c:v>
                </c:pt>
                <c:pt idx="1471">
                  <c:v>3.7404999999999999</c:v>
                </c:pt>
                <c:pt idx="1472">
                  <c:v>3.7402000000000002</c:v>
                </c:pt>
                <c:pt idx="1473">
                  <c:v>3.7511999999999999</c:v>
                </c:pt>
                <c:pt idx="1474">
                  <c:v>3.7578999999999998</c:v>
                </c:pt>
                <c:pt idx="1475">
                  <c:v>3.7065999999999999</c:v>
                </c:pt>
                <c:pt idx="1476">
                  <c:v>3.7292999999999998</c:v>
                </c:pt>
                <c:pt idx="1477">
                  <c:v>3.7090000000000001</c:v>
                </c:pt>
                <c:pt idx="1478">
                  <c:v>3.7092999999999998</c:v>
                </c:pt>
                <c:pt idx="1479">
                  <c:v>3.6966999999999994</c:v>
                </c:pt>
                <c:pt idx="1480">
                  <c:v>3.6842000000000001</c:v>
                </c:pt>
                <c:pt idx="1481">
                  <c:v>3.7029000000000001</c:v>
                </c:pt>
                <c:pt idx="1482">
                  <c:v>3.7090000000000001</c:v>
                </c:pt>
                <c:pt idx="1483">
                  <c:v>3.7236000000000002</c:v>
                </c:pt>
                <c:pt idx="1484">
                  <c:v>3.7244000000000002</c:v>
                </c:pt>
                <c:pt idx="1485">
                  <c:v>3.7838000000000003</c:v>
                </c:pt>
                <c:pt idx="1486">
                  <c:v>3.7936000000000001</c:v>
                </c:pt>
                <c:pt idx="1487">
                  <c:v>3.7755999999999998</c:v>
                </c:pt>
                <c:pt idx="1488">
                  <c:v>3.7646000000000002</c:v>
                </c:pt>
                <c:pt idx="1489">
                  <c:v>3.7513000000000001</c:v>
                </c:pt>
                <c:pt idx="1490">
                  <c:v>3.7824</c:v>
                </c:pt>
                <c:pt idx="1491">
                  <c:v>3.7824</c:v>
                </c:pt>
                <c:pt idx="1492">
                  <c:v>3.8142999999999994</c:v>
                </c:pt>
                <c:pt idx="1493">
                  <c:v>3.8049999999999997</c:v>
                </c:pt>
                <c:pt idx="1494">
                  <c:v>3.8391999999999995</c:v>
                </c:pt>
                <c:pt idx="1495">
                  <c:v>3.8239000000000001</c:v>
                </c:pt>
                <c:pt idx="1496">
                  <c:v>3.7736999999999998</c:v>
                </c:pt>
                <c:pt idx="1497">
                  <c:v>3.7887000000000004</c:v>
                </c:pt>
                <c:pt idx="1498">
                  <c:v>3.7862</c:v>
                </c:pt>
                <c:pt idx="1499">
                  <c:v>3.7837000000000005</c:v>
                </c:pt>
                <c:pt idx="1500">
                  <c:v>3.8039000000000001</c:v>
                </c:pt>
                <c:pt idx="1501">
                  <c:v>3.8049999999999997</c:v>
                </c:pt>
                <c:pt idx="1502">
                  <c:v>3.8007</c:v>
                </c:pt>
                <c:pt idx="1503">
                  <c:v>3.8133999999999997</c:v>
                </c:pt>
                <c:pt idx="1504">
                  <c:v>3.8325999999999993</c:v>
                </c:pt>
                <c:pt idx="1505">
                  <c:v>3.8231999999999999</c:v>
                </c:pt>
                <c:pt idx="1506">
                  <c:v>3.7896999999999998</c:v>
                </c:pt>
                <c:pt idx="1507">
                  <c:v>3.8292999999999995</c:v>
                </c:pt>
                <c:pt idx="1508">
                  <c:v>3.8168999999999995</c:v>
                </c:pt>
                <c:pt idx="1509">
                  <c:v>3.8056999999999994</c:v>
                </c:pt>
                <c:pt idx="1510">
                  <c:v>3.8147999999999995</c:v>
                </c:pt>
                <c:pt idx="1511">
                  <c:v>3.8109999999999995</c:v>
                </c:pt>
                <c:pt idx="1512">
                  <c:v>3.8096999999999994</c:v>
                </c:pt>
                <c:pt idx="1513">
                  <c:v>3.8487</c:v>
                </c:pt>
                <c:pt idx="1514">
                  <c:v>3.8849999999999998</c:v>
                </c:pt>
                <c:pt idx="1515">
                  <c:v>3.8150999999999997</c:v>
                </c:pt>
                <c:pt idx="1516">
                  <c:v>3.8037999999999998</c:v>
                </c:pt>
                <c:pt idx="1517">
                  <c:v>3.7993999999999999</c:v>
                </c:pt>
                <c:pt idx="1518">
                  <c:v>3.7690999999999999</c:v>
                </c:pt>
                <c:pt idx="1519">
                  <c:v>3.7572999999999999</c:v>
                </c:pt>
                <c:pt idx="1520">
                  <c:v>3.7989999999999999</c:v>
                </c:pt>
                <c:pt idx="1521">
                  <c:v>3.7810999999999999</c:v>
                </c:pt>
                <c:pt idx="1522">
                  <c:v>3.7515000000000001</c:v>
                </c:pt>
                <c:pt idx="1523">
                  <c:v>3.7639000000000005</c:v>
                </c:pt>
                <c:pt idx="1524">
                  <c:v>3.7551000000000001</c:v>
                </c:pt>
                <c:pt idx="1525">
                  <c:v>3.7410999999999999</c:v>
                </c:pt>
                <c:pt idx="1526">
                  <c:v>3.7652000000000001</c:v>
                </c:pt>
                <c:pt idx="1527">
                  <c:v>3.7530000000000001</c:v>
                </c:pt>
                <c:pt idx="1528">
                  <c:v>3.7814999999999999</c:v>
                </c:pt>
                <c:pt idx="1529">
                  <c:v>3.7944</c:v>
                </c:pt>
                <c:pt idx="1530">
                  <c:v>3.7782</c:v>
                </c:pt>
                <c:pt idx="1531">
                  <c:v>3.7957000000000001</c:v>
                </c:pt>
                <c:pt idx="1532">
                  <c:v>3.8043999999999998</c:v>
                </c:pt>
                <c:pt idx="1533">
                  <c:v>3.8427999999999995</c:v>
                </c:pt>
                <c:pt idx="1534">
                  <c:v>3.8651</c:v>
                </c:pt>
                <c:pt idx="1535">
                  <c:v>3.9171999999999998</c:v>
                </c:pt>
                <c:pt idx="1536">
                  <c:v>3.9298999999999995</c:v>
                </c:pt>
                <c:pt idx="1537">
                  <c:v>3.8835999999999999</c:v>
                </c:pt>
                <c:pt idx="1538">
                  <c:v>3.9253</c:v>
                </c:pt>
                <c:pt idx="1539">
                  <c:v>3.8908999999999994</c:v>
                </c:pt>
                <c:pt idx="1540">
                  <c:v>3.8885000000000001</c:v>
                </c:pt>
                <c:pt idx="1541">
                  <c:v>3.8618999999999994</c:v>
                </c:pt>
                <c:pt idx="1542">
                  <c:v>3.8510999999999997</c:v>
                </c:pt>
                <c:pt idx="1543">
                  <c:v>3.8723999999999994</c:v>
                </c:pt>
                <c:pt idx="1544">
                  <c:v>3.8423999999999996</c:v>
                </c:pt>
                <c:pt idx="1545">
                  <c:v>3.8379999999999996</c:v>
                </c:pt>
                <c:pt idx="1546">
                  <c:v>3.8259999999999996</c:v>
                </c:pt>
                <c:pt idx="1547">
                  <c:v>3.8123999999999993</c:v>
                </c:pt>
                <c:pt idx="1548">
                  <c:v>3.8546999999999993</c:v>
                </c:pt>
                <c:pt idx="1549">
                  <c:v>3.8334999999999995</c:v>
                </c:pt>
                <c:pt idx="1550">
                  <c:v>3.8369999999999997</c:v>
                </c:pt>
                <c:pt idx="1551">
                  <c:v>3.8258999999999994</c:v>
                </c:pt>
                <c:pt idx="1552">
                  <c:v>3.8205</c:v>
                </c:pt>
                <c:pt idx="1553">
                  <c:v>3.8071999999999999</c:v>
                </c:pt>
                <c:pt idx="1554">
                  <c:v>3.8225999999999996</c:v>
                </c:pt>
                <c:pt idx="1555">
                  <c:v>3.8323999999999994</c:v>
                </c:pt>
                <c:pt idx="1556">
                  <c:v>3.8361999999999994</c:v>
                </c:pt>
                <c:pt idx="1557">
                  <c:v>3.9331999999999998</c:v>
                </c:pt>
                <c:pt idx="1558">
                  <c:v>3.9708999999999994</c:v>
                </c:pt>
                <c:pt idx="1559">
                  <c:v>3.9371</c:v>
                </c:pt>
                <c:pt idx="1560">
                  <c:v>3.9394999999999993</c:v>
                </c:pt>
                <c:pt idx="1561">
                  <c:v>3.9537999999999998</c:v>
                </c:pt>
                <c:pt idx="1562">
                  <c:v>3.9481999999999999</c:v>
                </c:pt>
                <c:pt idx="1563">
                  <c:v>3.9115999999999995</c:v>
                </c:pt>
                <c:pt idx="1564">
                  <c:v>3.8983999999999996</c:v>
                </c:pt>
                <c:pt idx="1565">
                  <c:v>3.8685</c:v>
                </c:pt>
                <c:pt idx="1566">
                  <c:v>3.8632</c:v>
                </c:pt>
                <c:pt idx="1567">
                  <c:v>3.8584999999999994</c:v>
                </c:pt>
                <c:pt idx="1568">
                  <c:v>3.8510999999999997</c:v>
                </c:pt>
                <c:pt idx="1569">
                  <c:v>3.8162999999999996</c:v>
                </c:pt>
                <c:pt idx="1570">
                  <c:v>3.8477000000000001</c:v>
                </c:pt>
                <c:pt idx="1571">
                  <c:v>3.8643000000000001</c:v>
                </c:pt>
                <c:pt idx="1572">
                  <c:v>3.8907999999999996</c:v>
                </c:pt>
                <c:pt idx="1573">
                  <c:v>3.9323999999999995</c:v>
                </c:pt>
                <c:pt idx="1574">
                  <c:v>3.9817</c:v>
                </c:pt>
                <c:pt idx="1575">
                  <c:v>3.9731999999999998</c:v>
                </c:pt>
                <c:pt idx="1576">
                  <c:v>4.0365000000000002</c:v>
                </c:pt>
                <c:pt idx="1577">
                  <c:v>4.0839999999999996</c:v>
                </c:pt>
                <c:pt idx="1578">
                  <c:v>4.1522999999999994</c:v>
                </c:pt>
                <c:pt idx="1579">
                  <c:v>4.1988999999999992</c:v>
                </c:pt>
                <c:pt idx="1580">
                  <c:v>4.2298</c:v>
                </c:pt>
                <c:pt idx="1581">
                  <c:v>4.2528999999999995</c:v>
                </c:pt>
                <c:pt idx="1582">
                  <c:v>4.2610999999999999</c:v>
                </c:pt>
                <c:pt idx="1583">
                  <c:v>4.2287999999999997</c:v>
                </c:pt>
                <c:pt idx="1584">
                  <c:v>4.1862000000000004</c:v>
                </c:pt>
                <c:pt idx="1585">
                  <c:v>4.1664999999999992</c:v>
                </c:pt>
                <c:pt idx="1586">
                  <c:v>4.0926999999999998</c:v>
                </c:pt>
                <c:pt idx="1587">
                  <c:v>4.0758999999999999</c:v>
                </c:pt>
                <c:pt idx="1588">
                  <c:v>4.0308999999999999</c:v>
                </c:pt>
                <c:pt idx="1589">
                  <c:v>4.0206999999999997</c:v>
                </c:pt>
                <c:pt idx="1590">
                  <c:v>4.0198999999999998</c:v>
                </c:pt>
                <c:pt idx="1591">
                  <c:v>3.9779</c:v>
                </c:pt>
                <c:pt idx="1592">
                  <c:v>3.9474999999999998</c:v>
                </c:pt>
                <c:pt idx="1593">
                  <c:v>3.9111999999999996</c:v>
                </c:pt>
                <c:pt idx="1594">
                  <c:v>3.8849</c:v>
                </c:pt>
                <c:pt idx="1595">
                  <c:v>3.8453999999999997</c:v>
                </c:pt>
                <c:pt idx="1596">
                  <c:v>3.8481000000000001</c:v>
                </c:pt>
                <c:pt idx="1597">
                  <c:v>3.8681999999999999</c:v>
                </c:pt>
                <c:pt idx="1598">
                  <c:v>3.8412999999999995</c:v>
                </c:pt>
                <c:pt idx="1599">
                  <c:v>3.8655999999999997</c:v>
                </c:pt>
                <c:pt idx="1600">
                  <c:v>3.9128999999999996</c:v>
                </c:pt>
                <c:pt idx="1601">
                  <c:v>3.8849999999999998</c:v>
                </c:pt>
                <c:pt idx="1602">
                  <c:v>3.8615999999999997</c:v>
                </c:pt>
                <c:pt idx="1603">
                  <c:v>3.8508999999999998</c:v>
                </c:pt>
                <c:pt idx="1604">
                  <c:v>3.8389999999999995</c:v>
                </c:pt>
                <c:pt idx="1605">
                  <c:v>3.8037000000000001</c:v>
                </c:pt>
                <c:pt idx="1606">
                  <c:v>3.8033000000000001</c:v>
                </c:pt>
                <c:pt idx="1607">
                  <c:v>3.7928999999999995</c:v>
                </c:pt>
                <c:pt idx="1608">
                  <c:v>3.8007</c:v>
                </c:pt>
                <c:pt idx="1609">
                  <c:v>3.8020999999999994</c:v>
                </c:pt>
                <c:pt idx="1610">
                  <c:v>3.7974000000000001</c:v>
                </c:pt>
                <c:pt idx="1611">
                  <c:v>3.7757000000000001</c:v>
                </c:pt>
                <c:pt idx="1612">
                  <c:v>3.7841000000000005</c:v>
                </c:pt>
                <c:pt idx="1613">
                  <c:v>3.8149999999999995</c:v>
                </c:pt>
                <c:pt idx="1614">
                  <c:v>3.7911999999999999</c:v>
                </c:pt>
                <c:pt idx="1615">
                  <c:v>3.8013999999999997</c:v>
                </c:pt>
                <c:pt idx="1616">
                  <c:v>3.7704</c:v>
                </c:pt>
                <c:pt idx="1617">
                  <c:v>3.7784</c:v>
                </c:pt>
                <c:pt idx="1618">
                  <c:v>3.7513000000000001</c:v>
                </c:pt>
                <c:pt idx="1619">
                  <c:v>3.7476000000000003</c:v>
                </c:pt>
                <c:pt idx="1620">
                  <c:v>3.7454999999999998</c:v>
                </c:pt>
                <c:pt idx="1621">
                  <c:v>3.7454000000000001</c:v>
                </c:pt>
                <c:pt idx="1622">
                  <c:v>3.7339000000000002</c:v>
                </c:pt>
                <c:pt idx="1623">
                  <c:v>3.7692000000000001</c:v>
                </c:pt>
                <c:pt idx="1624">
                  <c:v>3.7458999999999998</c:v>
                </c:pt>
                <c:pt idx="1625">
                  <c:v>3.7378999999999998</c:v>
                </c:pt>
                <c:pt idx="1626">
                  <c:v>3.7368999999999994</c:v>
                </c:pt>
                <c:pt idx="1627">
                  <c:v>3.7234000000000003</c:v>
                </c:pt>
                <c:pt idx="1628">
                  <c:v>3.7294999999999998</c:v>
                </c:pt>
                <c:pt idx="1629">
                  <c:v>3.7888999999999999</c:v>
                </c:pt>
                <c:pt idx="1630">
                  <c:v>3.7955999999999999</c:v>
                </c:pt>
                <c:pt idx="1631">
                  <c:v>3.7723999999999998</c:v>
                </c:pt>
                <c:pt idx="1632">
                  <c:v>3.7498</c:v>
                </c:pt>
                <c:pt idx="1633">
                  <c:v>3.7467000000000001</c:v>
                </c:pt>
                <c:pt idx="1634">
                  <c:v>3.7534000000000001</c:v>
                </c:pt>
                <c:pt idx="1635">
                  <c:v>3.7654000000000001</c:v>
                </c:pt>
                <c:pt idx="1636">
                  <c:v>3.7713000000000001</c:v>
                </c:pt>
                <c:pt idx="1637">
                  <c:v>3.7911999999999999</c:v>
                </c:pt>
                <c:pt idx="1638">
                  <c:v>3.7963999999999998</c:v>
                </c:pt>
                <c:pt idx="1639">
                  <c:v>3.7690000000000001</c:v>
                </c:pt>
                <c:pt idx="1640">
                  <c:v>3.7446999999999999</c:v>
                </c:pt>
                <c:pt idx="1641">
                  <c:v>3.7627000000000002</c:v>
                </c:pt>
                <c:pt idx="1642">
                  <c:v>3.7629999999999999</c:v>
                </c:pt>
                <c:pt idx="1643">
                  <c:v>3.7871000000000006</c:v>
                </c:pt>
                <c:pt idx="1644">
                  <c:v>3.7743000000000002</c:v>
                </c:pt>
                <c:pt idx="1645">
                  <c:v>3.7856000000000001</c:v>
                </c:pt>
                <c:pt idx="1646">
                  <c:v>3.7576000000000001</c:v>
                </c:pt>
                <c:pt idx="1647">
                  <c:v>3.8067999999999995</c:v>
                </c:pt>
                <c:pt idx="1648">
                  <c:v>3.8226999999999998</c:v>
                </c:pt>
                <c:pt idx="1649">
                  <c:v>3.8055999999999996</c:v>
                </c:pt>
                <c:pt idx="1650">
                  <c:v>3.8118999999999996</c:v>
                </c:pt>
                <c:pt idx="1651">
                  <c:v>3.8136999999999994</c:v>
                </c:pt>
                <c:pt idx="1652">
                  <c:v>3.8089</c:v>
                </c:pt>
                <c:pt idx="1653">
                  <c:v>3.8008999999999995</c:v>
                </c:pt>
                <c:pt idx="1654">
                  <c:v>3.7681000000000004</c:v>
                </c:pt>
                <c:pt idx="1655">
                  <c:v>3.7483000000000004</c:v>
                </c:pt>
                <c:pt idx="1656">
                  <c:v>3.7803000000000004</c:v>
                </c:pt>
                <c:pt idx="1657">
                  <c:v>3.7965</c:v>
                </c:pt>
                <c:pt idx="1658">
                  <c:v>3.8227999999999995</c:v>
                </c:pt>
                <c:pt idx="1659">
                  <c:v>3.8247</c:v>
                </c:pt>
                <c:pt idx="1660">
                  <c:v>3.8585999999999996</c:v>
                </c:pt>
                <c:pt idx="1661">
                  <c:v>3.8405999999999998</c:v>
                </c:pt>
                <c:pt idx="1662">
                  <c:v>3.8510999999999997</c:v>
                </c:pt>
                <c:pt idx="1663">
                  <c:v>3.8547999999999996</c:v>
                </c:pt>
                <c:pt idx="1664">
                  <c:v>3.8647</c:v>
                </c:pt>
                <c:pt idx="1665">
                  <c:v>3.8423999999999996</c:v>
                </c:pt>
                <c:pt idx="1666">
                  <c:v>3.8654999999999995</c:v>
                </c:pt>
                <c:pt idx="1667">
                  <c:v>3.8216999999999994</c:v>
                </c:pt>
                <c:pt idx="1668">
                  <c:v>3.8109999999999995</c:v>
                </c:pt>
                <c:pt idx="1669">
                  <c:v>3.8077999999999999</c:v>
                </c:pt>
                <c:pt idx="1670">
                  <c:v>3.8267999999999995</c:v>
                </c:pt>
                <c:pt idx="1671">
                  <c:v>3.7747999999999999</c:v>
                </c:pt>
                <c:pt idx="1672">
                  <c:v>3.7551000000000001</c:v>
                </c:pt>
                <c:pt idx="1673">
                  <c:v>3.7574000000000001</c:v>
                </c:pt>
                <c:pt idx="1674">
                  <c:v>3.7654999999999998</c:v>
                </c:pt>
                <c:pt idx="1675">
                  <c:v>3.7662</c:v>
                </c:pt>
                <c:pt idx="1676">
                  <c:v>3.7103000000000002</c:v>
                </c:pt>
                <c:pt idx="1677">
                  <c:v>3.7488999999999999</c:v>
                </c:pt>
                <c:pt idx="1678">
                  <c:v>3.7465999999999999</c:v>
                </c:pt>
                <c:pt idx="1679">
                  <c:v>3.7387999999999999</c:v>
                </c:pt>
                <c:pt idx="1680">
                  <c:v>3.7416999999999998</c:v>
                </c:pt>
                <c:pt idx="1681">
                  <c:v>3.7844000000000002</c:v>
                </c:pt>
                <c:pt idx="1682">
                  <c:v>3.7787999999999999</c:v>
                </c:pt>
                <c:pt idx="1683">
                  <c:v>3.7894999999999999</c:v>
                </c:pt>
                <c:pt idx="1684">
                  <c:v>3.7305000000000001</c:v>
                </c:pt>
                <c:pt idx="1685">
                  <c:v>3.7159999999999997</c:v>
                </c:pt>
                <c:pt idx="1686">
                  <c:v>3.6873000000000005</c:v>
                </c:pt>
                <c:pt idx="1687">
                  <c:v>3.6923999999999997</c:v>
                </c:pt>
                <c:pt idx="1688">
                  <c:v>3.7406000000000001</c:v>
                </c:pt>
                <c:pt idx="1689">
                  <c:v>3.7473000000000005</c:v>
                </c:pt>
                <c:pt idx="1690">
                  <c:v>3.7795000000000001</c:v>
                </c:pt>
                <c:pt idx="1691">
                  <c:v>3.7645000000000004</c:v>
                </c:pt>
                <c:pt idx="1692">
                  <c:v>3.7778999999999998</c:v>
                </c:pt>
                <c:pt idx="1693">
                  <c:v>3.7538999999999998</c:v>
                </c:pt>
                <c:pt idx="1694">
                  <c:v>3.7422</c:v>
                </c:pt>
                <c:pt idx="1695">
                  <c:v>3.7435000000000005</c:v>
                </c:pt>
                <c:pt idx="1696">
                  <c:v>3.7658</c:v>
                </c:pt>
                <c:pt idx="1697">
                  <c:v>3.7618</c:v>
                </c:pt>
                <c:pt idx="1698">
                  <c:v>3.7795000000000001</c:v>
                </c:pt>
                <c:pt idx="1699">
                  <c:v>3.7967</c:v>
                </c:pt>
                <c:pt idx="1700">
                  <c:v>3.7867000000000002</c:v>
                </c:pt>
                <c:pt idx="1701">
                  <c:v>3.7970999999999999</c:v>
                </c:pt>
                <c:pt idx="1702">
                  <c:v>3.7949999999999999</c:v>
                </c:pt>
                <c:pt idx="1703">
                  <c:v>3.7632000000000003</c:v>
                </c:pt>
                <c:pt idx="1704">
                  <c:v>3.758</c:v>
                </c:pt>
                <c:pt idx="1705">
                  <c:v>3.7603000000000004</c:v>
                </c:pt>
                <c:pt idx="1706">
                  <c:v>3.7831000000000006</c:v>
                </c:pt>
                <c:pt idx="1707">
                  <c:v>3.7858999999999998</c:v>
                </c:pt>
                <c:pt idx="1708">
                  <c:v>3.7872000000000003</c:v>
                </c:pt>
                <c:pt idx="1709">
                  <c:v>3.7839000000000005</c:v>
                </c:pt>
                <c:pt idx="1710">
                  <c:v>3.8212999999999995</c:v>
                </c:pt>
                <c:pt idx="1711">
                  <c:v>3.8049999999999997</c:v>
                </c:pt>
                <c:pt idx="1712">
                  <c:v>3.8277000000000001</c:v>
                </c:pt>
                <c:pt idx="1713">
                  <c:v>3.8024999999999998</c:v>
                </c:pt>
                <c:pt idx="1714">
                  <c:v>3.8122999999999996</c:v>
                </c:pt>
                <c:pt idx="1715">
                  <c:v>3.7873000000000006</c:v>
                </c:pt>
                <c:pt idx="1716">
                  <c:v>3.7770000000000001</c:v>
                </c:pt>
                <c:pt idx="1717">
                  <c:v>3.8294999999999995</c:v>
                </c:pt>
                <c:pt idx="1718">
                  <c:v>3.8443000000000001</c:v>
                </c:pt>
                <c:pt idx="1719">
                  <c:v>3.8657999999999997</c:v>
                </c:pt>
                <c:pt idx="1720">
                  <c:v>3.8724999999999996</c:v>
                </c:pt>
                <c:pt idx="1721">
                  <c:v>3.9062999999999994</c:v>
                </c:pt>
                <c:pt idx="1722">
                  <c:v>3.8978999999999995</c:v>
                </c:pt>
                <c:pt idx="1723">
                  <c:v>3.8925999999999994</c:v>
                </c:pt>
                <c:pt idx="1724">
                  <c:v>3.8820999999999994</c:v>
                </c:pt>
                <c:pt idx="1725">
                  <c:v>3.8754999999999997</c:v>
                </c:pt>
                <c:pt idx="1726">
                  <c:v>3.8281999999999998</c:v>
                </c:pt>
                <c:pt idx="1727">
                  <c:v>3.8231999999999999</c:v>
                </c:pt>
                <c:pt idx="1728">
                  <c:v>3.8439999999999999</c:v>
                </c:pt>
                <c:pt idx="1729">
                  <c:v>3.8710999999999998</c:v>
                </c:pt>
                <c:pt idx="1730">
                  <c:v>3.8483000000000001</c:v>
                </c:pt>
                <c:pt idx="1731">
                  <c:v>3.8501999999999996</c:v>
                </c:pt>
                <c:pt idx="1732">
                  <c:v>3.8415999999999997</c:v>
                </c:pt>
                <c:pt idx="1733">
                  <c:v>3.8045</c:v>
                </c:pt>
                <c:pt idx="1734">
                  <c:v>3.8131999999999997</c:v>
                </c:pt>
                <c:pt idx="1735">
                  <c:v>3.8452999999999995</c:v>
                </c:pt>
                <c:pt idx="1736">
                  <c:v>3.8592999999999997</c:v>
                </c:pt>
                <c:pt idx="1737">
                  <c:v>3.8228999999999997</c:v>
                </c:pt>
                <c:pt idx="1738">
                  <c:v>3.8049999999999997</c:v>
                </c:pt>
                <c:pt idx="1739">
                  <c:v>3.8356999999999997</c:v>
                </c:pt>
                <c:pt idx="1740">
                  <c:v>3.8467999999999996</c:v>
                </c:pt>
                <c:pt idx="1741">
                  <c:v>3.8565999999999994</c:v>
                </c:pt>
                <c:pt idx="1742">
                  <c:v>3.8944999999999994</c:v>
                </c:pt>
                <c:pt idx="1743">
                  <c:v>3.8980999999999995</c:v>
                </c:pt>
                <c:pt idx="1744">
                  <c:v>3.9011999999999998</c:v>
                </c:pt>
                <c:pt idx="1745">
                  <c:v>3.8957999999999995</c:v>
                </c:pt>
                <c:pt idx="1746">
                  <c:v>3.8777999999999997</c:v>
                </c:pt>
                <c:pt idx="1747">
                  <c:v>3.8722999999999996</c:v>
                </c:pt>
                <c:pt idx="1748">
                  <c:v>3.8416999999999994</c:v>
                </c:pt>
                <c:pt idx="1749">
                  <c:v>3.8651999999999997</c:v>
                </c:pt>
                <c:pt idx="1750">
                  <c:v>3.8791999999999995</c:v>
                </c:pt>
                <c:pt idx="1751">
                  <c:v>3.8764999999999996</c:v>
                </c:pt>
                <c:pt idx="1752">
                  <c:v>3.8762999999999996</c:v>
                </c:pt>
                <c:pt idx="1753">
                  <c:v>3.8107999999999995</c:v>
                </c:pt>
                <c:pt idx="1754">
                  <c:v>3.7900999999999998</c:v>
                </c:pt>
                <c:pt idx="1755">
                  <c:v>3.7919</c:v>
                </c:pt>
                <c:pt idx="1756">
                  <c:v>3.8487999999999998</c:v>
                </c:pt>
                <c:pt idx="1757">
                  <c:v>3.8367999999999993</c:v>
                </c:pt>
                <c:pt idx="1758">
                  <c:v>3.8578999999999994</c:v>
                </c:pt>
                <c:pt idx="1759">
                  <c:v>3.8461999999999996</c:v>
                </c:pt>
                <c:pt idx="1760">
                  <c:v>3.8660999999999994</c:v>
                </c:pt>
                <c:pt idx="1761">
                  <c:v>3.8380999999999994</c:v>
                </c:pt>
                <c:pt idx="1762">
                  <c:v>3.8433000000000002</c:v>
                </c:pt>
                <c:pt idx="1763">
                  <c:v>3.8603000000000001</c:v>
                </c:pt>
                <c:pt idx="1764">
                  <c:v>3.8500999999999994</c:v>
                </c:pt>
                <c:pt idx="1765">
                  <c:v>3.8537999999999997</c:v>
                </c:pt>
                <c:pt idx="1766">
                  <c:v>3.8239000000000001</c:v>
                </c:pt>
                <c:pt idx="1767">
                  <c:v>3.8305999999999996</c:v>
                </c:pt>
                <c:pt idx="1768">
                  <c:v>3.8576999999999995</c:v>
                </c:pt>
                <c:pt idx="1769">
                  <c:v>3.8323999999999994</c:v>
                </c:pt>
                <c:pt idx="1770">
                  <c:v>3.8773</c:v>
                </c:pt>
                <c:pt idx="1771">
                  <c:v>3.8422999999999994</c:v>
                </c:pt>
                <c:pt idx="1772">
                  <c:v>3.8461999999999996</c:v>
                </c:pt>
                <c:pt idx="1773">
                  <c:v>3.8615999999999997</c:v>
                </c:pt>
                <c:pt idx="1774">
                  <c:v>3.8837000000000002</c:v>
                </c:pt>
                <c:pt idx="1775">
                  <c:v>3.8513999999999995</c:v>
                </c:pt>
                <c:pt idx="1776">
                  <c:v>3.8247999999999998</c:v>
                </c:pt>
                <c:pt idx="1777">
                  <c:v>3.8302999999999994</c:v>
                </c:pt>
                <c:pt idx="1778">
                  <c:v>3.8154999999999997</c:v>
                </c:pt>
                <c:pt idx="1779">
                  <c:v>3.8544999999999994</c:v>
                </c:pt>
                <c:pt idx="1780">
                  <c:v>3.8824999999999994</c:v>
                </c:pt>
                <c:pt idx="1781">
                  <c:v>3.8929999999999993</c:v>
                </c:pt>
                <c:pt idx="1782">
                  <c:v>3.8407</c:v>
                </c:pt>
                <c:pt idx="1783">
                  <c:v>3.8609</c:v>
                </c:pt>
                <c:pt idx="1784">
                  <c:v>3.8627999999999996</c:v>
                </c:pt>
                <c:pt idx="1785">
                  <c:v>3.8615999999999997</c:v>
                </c:pt>
                <c:pt idx="1786">
                  <c:v>3.8717999999999995</c:v>
                </c:pt>
                <c:pt idx="1787">
                  <c:v>3.8899999999999997</c:v>
                </c:pt>
                <c:pt idx="1788">
                  <c:v>3.8849999999999998</c:v>
                </c:pt>
                <c:pt idx="1789">
                  <c:v>3.8855999999999997</c:v>
                </c:pt>
                <c:pt idx="1790">
                  <c:v>3.9249000000000001</c:v>
                </c:pt>
                <c:pt idx="1791">
                  <c:v>3.8971999999999998</c:v>
                </c:pt>
                <c:pt idx="1792">
                  <c:v>3.8883999999999999</c:v>
                </c:pt>
                <c:pt idx="1793">
                  <c:v>3.9215</c:v>
                </c:pt>
                <c:pt idx="1794">
                  <c:v>3.9463999999999997</c:v>
                </c:pt>
                <c:pt idx="1795">
                  <c:v>3.9146999999999994</c:v>
                </c:pt>
                <c:pt idx="1796">
                  <c:v>3.9007000000000001</c:v>
                </c:pt>
                <c:pt idx="1797">
                  <c:v>3.9333</c:v>
                </c:pt>
                <c:pt idx="1798">
                  <c:v>3.9097999999999997</c:v>
                </c:pt>
                <c:pt idx="1799">
                  <c:v>3.9409000000000001</c:v>
                </c:pt>
                <c:pt idx="1800">
                  <c:v>3.9157999999999995</c:v>
                </c:pt>
                <c:pt idx="1801">
                  <c:v>3.8961999999999994</c:v>
                </c:pt>
                <c:pt idx="1802">
                  <c:v>3.8720999999999997</c:v>
                </c:pt>
                <c:pt idx="1803">
                  <c:v>3.8776999999999995</c:v>
                </c:pt>
                <c:pt idx="1804">
                  <c:v>3.8753999999999995</c:v>
                </c:pt>
                <c:pt idx="1805">
                  <c:v>3.8556999999999997</c:v>
                </c:pt>
                <c:pt idx="1806">
                  <c:v>3.8337999999999997</c:v>
                </c:pt>
                <c:pt idx="1807">
                  <c:v>3.843</c:v>
                </c:pt>
                <c:pt idx="1808">
                  <c:v>3.843</c:v>
                </c:pt>
                <c:pt idx="1809">
                  <c:v>3.8422999999999994</c:v>
                </c:pt>
                <c:pt idx="1810">
                  <c:v>3.8491</c:v>
                </c:pt>
                <c:pt idx="1811">
                  <c:v>3.8421999999999996</c:v>
                </c:pt>
                <c:pt idx="1812">
                  <c:v>3.8217999999999996</c:v>
                </c:pt>
                <c:pt idx="1813">
                  <c:v>3.8743999999999996</c:v>
                </c:pt>
                <c:pt idx="1814">
                  <c:v>3.8743999999999996</c:v>
                </c:pt>
                <c:pt idx="1815">
                  <c:v>3.8594999999999997</c:v>
                </c:pt>
                <c:pt idx="1816">
                  <c:v>3.8357999999999994</c:v>
                </c:pt>
                <c:pt idx="1817">
                  <c:v>3.8353999999999995</c:v>
                </c:pt>
                <c:pt idx="1818">
                  <c:v>3.8164999999999996</c:v>
                </c:pt>
                <c:pt idx="1819">
                  <c:v>3.7936999999999999</c:v>
                </c:pt>
                <c:pt idx="1820">
                  <c:v>3.7747000000000002</c:v>
                </c:pt>
                <c:pt idx="1821">
                  <c:v>3.7517999999999998</c:v>
                </c:pt>
                <c:pt idx="1822">
                  <c:v>3.8133999999999997</c:v>
                </c:pt>
                <c:pt idx="1823">
                  <c:v>3.8071000000000002</c:v>
                </c:pt>
                <c:pt idx="1824">
                  <c:v>3.8023999999999996</c:v>
                </c:pt>
                <c:pt idx="1825">
                  <c:v>3.8062999999999994</c:v>
                </c:pt>
                <c:pt idx="1826">
                  <c:v>3.8247</c:v>
                </c:pt>
                <c:pt idx="1827">
                  <c:v>3.8190999999999997</c:v>
                </c:pt>
                <c:pt idx="1828">
                  <c:v>3.8472</c:v>
                </c:pt>
                <c:pt idx="1829">
                  <c:v>3.8491</c:v>
                </c:pt>
                <c:pt idx="1830">
                  <c:v>3.8714999999999997</c:v>
                </c:pt>
                <c:pt idx="1831">
                  <c:v>3.9045999999999998</c:v>
                </c:pt>
                <c:pt idx="1832">
                  <c:v>3.9093</c:v>
                </c:pt>
                <c:pt idx="1833">
                  <c:v>3.8823999999999996</c:v>
                </c:pt>
                <c:pt idx="1834">
                  <c:v>3.8859999999999997</c:v>
                </c:pt>
                <c:pt idx="1835">
                  <c:v>3.8933999999999997</c:v>
                </c:pt>
                <c:pt idx="1836">
                  <c:v>3.9045999999999998</c:v>
                </c:pt>
                <c:pt idx="1837">
                  <c:v>3.8775999999999997</c:v>
                </c:pt>
                <c:pt idx="1838">
                  <c:v>3.8425999999999996</c:v>
                </c:pt>
                <c:pt idx="1839">
                  <c:v>3.7968999999999995</c:v>
                </c:pt>
                <c:pt idx="1840">
                  <c:v>3.7850999999999999</c:v>
                </c:pt>
                <c:pt idx="1841">
                  <c:v>3.7709999999999999</c:v>
                </c:pt>
                <c:pt idx="1842">
                  <c:v>3.7745000000000002</c:v>
                </c:pt>
                <c:pt idx="1843">
                  <c:v>3.7953000000000001</c:v>
                </c:pt>
                <c:pt idx="1844">
                  <c:v>3.8083999999999998</c:v>
                </c:pt>
                <c:pt idx="1845">
                  <c:v>3.8441000000000001</c:v>
                </c:pt>
                <c:pt idx="1846">
                  <c:v>3.8613999999999997</c:v>
                </c:pt>
                <c:pt idx="1847">
                  <c:v>3.8633000000000002</c:v>
                </c:pt>
                <c:pt idx="1848">
                  <c:v>3.8807</c:v>
                </c:pt>
                <c:pt idx="1849">
                  <c:v>3.8903999999999996</c:v>
                </c:pt>
                <c:pt idx="1850">
                  <c:v>3.8820999999999994</c:v>
                </c:pt>
                <c:pt idx="1851">
                  <c:v>3.8671000000000002</c:v>
                </c:pt>
                <c:pt idx="1852">
                  <c:v>3.9036</c:v>
                </c:pt>
                <c:pt idx="1853">
                  <c:v>3.9169999999999994</c:v>
                </c:pt>
                <c:pt idx="1854">
                  <c:v>3.9066999999999994</c:v>
                </c:pt>
                <c:pt idx="1855">
                  <c:v>3.8491</c:v>
                </c:pt>
                <c:pt idx="1856">
                  <c:v>3.8071000000000002</c:v>
                </c:pt>
                <c:pt idx="1857">
                  <c:v>3.8217999999999996</c:v>
                </c:pt>
                <c:pt idx="1858">
                  <c:v>3.7989999999999999</c:v>
                </c:pt>
                <c:pt idx="1859">
                  <c:v>3.8382999999999994</c:v>
                </c:pt>
                <c:pt idx="1860">
                  <c:v>3.8065999999999995</c:v>
                </c:pt>
                <c:pt idx="1861">
                  <c:v>3.8300999999999994</c:v>
                </c:pt>
                <c:pt idx="1862">
                  <c:v>3.8095999999999997</c:v>
                </c:pt>
                <c:pt idx="1863">
                  <c:v>3.7823000000000002</c:v>
                </c:pt>
                <c:pt idx="1864">
                  <c:v>3.8252999999999995</c:v>
                </c:pt>
                <c:pt idx="1865">
                  <c:v>3.8165999999999993</c:v>
                </c:pt>
                <c:pt idx="1866">
                  <c:v>3.8553999999999995</c:v>
                </c:pt>
                <c:pt idx="1867">
                  <c:v>3.8893999999999997</c:v>
                </c:pt>
                <c:pt idx="1868">
                  <c:v>3.8637999999999999</c:v>
                </c:pt>
                <c:pt idx="1869">
                  <c:v>3.8797999999999995</c:v>
                </c:pt>
                <c:pt idx="1870">
                  <c:v>3.8916999999999997</c:v>
                </c:pt>
                <c:pt idx="1871">
                  <c:v>3.8828999999999994</c:v>
                </c:pt>
                <c:pt idx="1872">
                  <c:v>3.8931999999999998</c:v>
                </c:pt>
                <c:pt idx="1873">
                  <c:v>3.8915999999999995</c:v>
                </c:pt>
                <c:pt idx="1874">
                  <c:v>3.9101999999999997</c:v>
                </c:pt>
                <c:pt idx="1875">
                  <c:v>3.8493999999999997</c:v>
                </c:pt>
                <c:pt idx="1876">
                  <c:v>3.8237000000000001</c:v>
                </c:pt>
                <c:pt idx="1877">
                  <c:v>3.8445</c:v>
                </c:pt>
                <c:pt idx="1878">
                  <c:v>3.8500999999999994</c:v>
                </c:pt>
                <c:pt idx="1879">
                  <c:v>3.8320999999999996</c:v>
                </c:pt>
                <c:pt idx="1880">
                  <c:v>3.8293999999999997</c:v>
                </c:pt>
                <c:pt idx="1881">
                  <c:v>3.7688000000000001</c:v>
                </c:pt>
                <c:pt idx="1882">
                  <c:v>3.8136999999999994</c:v>
                </c:pt>
                <c:pt idx="1883">
                  <c:v>3.8212999999999995</c:v>
                </c:pt>
                <c:pt idx="1884">
                  <c:v>3.7955999999999999</c:v>
                </c:pt>
                <c:pt idx="1885">
                  <c:v>3.7791999999999999</c:v>
                </c:pt>
                <c:pt idx="1886">
                  <c:v>3.7873000000000006</c:v>
                </c:pt>
                <c:pt idx="1887">
                  <c:v>3.7988</c:v>
                </c:pt>
                <c:pt idx="1888">
                  <c:v>3.8175999999999997</c:v>
                </c:pt>
                <c:pt idx="1889">
                  <c:v>3.8048999999999995</c:v>
                </c:pt>
                <c:pt idx="1890">
                  <c:v>3.8201000000000001</c:v>
                </c:pt>
                <c:pt idx="1891">
                  <c:v>3.8315999999999995</c:v>
                </c:pt>
                <c:pt idx="1892">
                  <c:v>3.8092999999999995</c:v>
                </c:pt>
                <c:pt idx="1893">
                  <c:v>3.8279999999999998</c:v>
                </c:pt>
                <c:pt idx="1894">
                  <c:v>3.8213999999999997</c:v>
                </c:pt>
                <c:pt idx="1895">
                  <c:v>3.8109999999999995</c:v>
                </c:pt>
                <c:pt idx="1896">
                  <c:v>3.7923999999999998</c:v>
                </c:pt>
                <c:pt idx="1897">
                  <c:v>3.7456</c:v>
                </c:pt>
                <c:pt idx="1898">
                  <c:v>3.7660999999999998</c:v>
                </c:pt>
                <c:pt idx="1899">
                  <c:v>3.8073999999999999</c:v>
                </c:pt>
                <c:pt idx="1900">
                  <c:v>3.8111999999999995</c:v>
                </c:pt>
                <c:pt idx="1901">
                  <c:v>3.8017999999999996</c:v>
                </c:pt>
                <c:pt idx="1902">
                  <c:v>3.7593999999999999</c:v>
                </c:pt>
                <c:pt idx="1903">
                  <c:v>3.7634000000000003</c:v>
                </c:pt>
                <c:pt idx="1904">
                  <c:v>3.7820999999999998</c:v>
                </c:pt>
                <c:pt idx="1905">
                  <c:v>3.7985000000000002</c:v>
                </c:pt>
                <c:pt idx="1906">
                  <c:v>3.8285</c:v>
                </c:pt>
                <c:pt idx="1907">
                  <c:v>3.8598999999999997</c:v>
                </c:pt>
                <c:pt idx="1908">
                  <c:v>3.9063999999999997</c:v>
                </c:pt>
                <c:pt idx="1909">
                  <c:v>3.9087999999999998</c:v>
                </c:pt>
                <c:pt idx="1910">
                  <c:v>3.8975</c:v>
                </c:pt>
                <c:pt idx="1911">
                  <c:v>3.903</c:v>
                </c:pt>
                <c:pt idx="1912">
                  <c:v>3.8980999999999995</c:v>
                </c:pt>
                <c:pt idx="1913">
                  <c:v>3.8857999999999997</c:v>
                </c:pt>
                <c:pt idx="1914">
                  <c:v>3.9389999999999996</c:v>
                </c:pt>
                <c:pt idx="1915">
                  <c:v>3.8778999999999995</c:v>
                </c:pt>
                <c:pt idx="1916">
                  <c:v>3.8627999999999996</c:v>
                </c:pt>
                <c:pt idx="1917">
                  <c:v>3.8803000000000001</c:v>
                </c:pt>
                <c:pt idx="1918">
                  <c:v>3.9159999999999995</c:v>
                </c:pt>
                <c:pt idx="1919">
                  <c:v>3.9152999999999993</c:v>
                </c:pt>
                <c:pt idx="1920">
                  <c:v>3.9283000000000001</c:v>
                </c:pt>
                <c:pt idx="1921">
                  <c:v>3.9321999999999995</c:v>
                </c:pt>
                <c:pt idx="1922">
                  <c:v>3.9607999999999999</c:v>
                </c:pt>
                <c:pt idx="1923">
                  <c:v>3.968</c:v>
                </c:pt>
                <c:pt idx="1924">
                  <c:v>3.9893000000000001</c:v>
                </c:pt>
                <c:pt idx="1925">
                  <c:v>4.0127999999999995</c:v>
                </c:pt>
                <c:pt idx="1926">
                  <c:v>4.0128999999999992</c:v>
                </c:pt>
                <c:pt idx="1927">
                  <c:v>4.0369999999999999</c:v>
                </c:pt>
                <c:pt idx="1928">
                  <c:v>4.0511999999999997</c:v>
                </c:pt>
                <c:pt idx="1929">
                  <c:v>4.0715000000000003</c:v>
                </c:pt>
                <c:pt idx="1930">
                  <c:v>4.0984999999999996</c:v>
                </c:pt>
                <c:pt idx="1931">
                  <c:v>4.0584999999999996</c:v>
                </c:pt>
                <c:pt idx="1932">
                  <c:v>4.0937999999999999</c:v>
                </c:pt>
                <c:pt idx="1933">
                  <c:v>4.1073999999999993</c:v>
                </c:pt>
                <c:pt idx="1934">
                  <c:v>4.1147999999999989</c:v>
                </c:pt>
                <c:pt idx="1935">
                  <c:v>4.113599999999999</c:v>
                </c:pt>
                <c:pt idx="1936">
                  <c:v>4.1513</c:v>
                </c:pt>
                <c:pt idx="1937">
                  <c:v>4.1502999999999997</c:v>
                </c:pt>
                <c:pt idx="1938">
                  <c:v>4.1441999999999988</c:v>
                </c:pt>
                <c:pt idx="1939">
                  <c:v>4.1818</c:v>
                </c:pt>
                <c:pt idx="1940">
                  <c:v>4.184099999999999</c:v>
                </c:pt>
                <c:pt idx="1941">
                  <c:v>4.1533999999999995</c:v>
                </c:pt>
                <c:pt idx="1942">
                  <c:v>4.1356999999999999</c:v>
                </c:pt>
                <c:pt idx="1943">
                  <c:v>4.1297999999999995</c:v>
                </c:pt>
                <c:pt idx="1944">
                  <c:v>4.1377999999999995</c:v>
                </c:pt>
                <c:pt idx="1945">
                  <c:v>4.1601999999999988</c:v>
                </c:pt>
                <c:pt idx="1946">
                  <c:v>4.1552999999999995</c:v>
                </c:pt>
                <c:pt idx="1947">
                  <c:v>4.1696</c:v>
                </c:pt>
                <c:pt idx="1948">
                  <c:v>4.1912000000000003</c:v>
                </c:pt>
                <c:pt idx="1949">
                  <c:v>4.1774999999999993</c:v>
                </c:pt>
                <c:pt idx="1950">
                  <c:v>4.1613999999999995</c:v>
                </c:pt>
                <c:pt idx="1951">
                  <c:v>4.1902999999999997</c:v>
                </c:pt>
                <c:pt idx="1952">
                  <c:v>4.1942999999999993</c:v>
                </c:pt>
                <c:pt idx="1953">
                  <c:v>4.1757999999999997</c:v>
                </c:pt>
                <c:pt idx="1954">
                  <c:v>4.1925999999999988</c:v>
                </c:pt>
                <c:pt idx="1955">
                  <c:v>4.1863999999999999</c:v>
                </c:pt>
                <c:pt idx="1956">
                  <c:v>4.2130000000000001</c:v>
                </c:pt>
                <c:pt idx="1957">
                  <c:v>4.2298</c:v>
                </c:pt>
                <c:pt idx="1958">
                  <c:v>4.2742000000000004</c:v>
                </c:pt>
                <c:pt idx="1959">
                  <c:v>4.2305000000000001</c:v>
                </c:pt>
                <c:pt idx="1960">
                  <c:v>4.2398000000000007</c:v>
                </c:pt>
                <c:pt idx="1961">
                  <c:v>4.2328000000000001</c:v>
                </c:pt>
                <c:pt idx="1962">
                  <c:v>4.2526000000000002</c:v>
                </c:pt>
                <c:pt idx="1963">
                  <c:v>4.317099999999999</c:v>
                </c:pt>
                <c:pt idx="1964">
                  <c:v>4.2591000000000001</c:v>
                </c:pt>
                <c:pt idx="1965">
                  <c:v>4.2690999999999999</c:v>
                </c:pt>
                <c:pt idx="1966">
                  <c:v>4.2893000000000008</c:v>
                </c:pt>
                <c:pt idx="1967">
                  <c:v>4.274</c:v>
                </c:pt>
                <c:pt idx="1968">
                  <c:v>4.26</c:v>
                </c:pt>
                <c:pt idx="1969">
                  <c:v>4.2262000000000004</c:v>
                </c:pt>
                <c:pt idx="1970">
                  <c:v>4.2228999999999992</c:v>
                </c:pt>
                <c:pt idx="1971">
                  <c:v>4.2473999999999998</c:v>
                </c:pt>
                <c:pt idx="1972">
                  <c:v>4.2085999999999997</c:v>
                </c:pt>
                <c:pt idx="1973">
                  <c:v>4.2620999999999993</c:v>
                </c:pt>
                <c:pt idx="1974">
                  <c:v>4.2495000000000003</c:v>
                </c:pt>
                <c:pt idx="1975">
                  <c:v>4.2819000000000003</c:v>
                </c:pt>
                <c:pt idx="1976">
                  <c:v>4.2880000000000003</c:v>
                </c:pt>
                <c:pt idx="1977">
                  <c:v>4.2804000000000002</c:v>
                </c:pt>
                <c:pt idx="1978">
                  <c:v>4.3233999999999995</c:v>
                </c:pt>
                <c:pt idx="1979">
                  <c:v>4.3354999999999997</c:v>
                </c:pt>
                <c:pt idx="1980">
                  <c:v>4.3114999999999997</c:v>
                </c:pt>
                <c:pt idx="1981">
                  <c:v>4.3129999999999988</c:v>
                </c:pt>
                <c:pt idx="1982">
                  <c:v>4.317899999999999</c:v>
                </c:pt>
                <c:pt idx="1983">
                  <c:v>4.2998000000000003</c:v>
                </c:pt>
                <c:pt idx="1984">
                  <c:v>4.2885</c:v>
                </c:pt>
                <c:pt idx="1985">
                  <c:v>4.2987000000000002</c:v>
                </c:pt>
                <c:pt idx="1986">
                  <c:v>4.2827000000000002</c:v>
                </c:pt>
                <c:pt idx="1987">
                  <c:v>4.2773000000000003</c:v>
                </c:pt>
                <c:pt idx="1988">
                  <c:v>4.2503000000000002</c:v>
                </c:pt>
                <c:pt idx="1989">
                  <c:v>4.2662000000000004</c:v>
                </c:pt>
                <c:pt idx="1990">
                  <c:v>4.2568999999999999</c:v>
                </c:pt>
                <c:pt idx="1991">
                  <c:v>4.282</c:v>
                </c:pt>
                <c:pt idx="1992">
                  <c:v>4.2654999999999994</c:v>
                </c:pt>
                <c:pt idx="1993">
                  <c:v>4.2544999999999993</c:v>
                </c:pt>
                <c:pt idx="1994">
                  <c:v>4.2484999999999999</c:v>
                </c:pt>
                <c:pt idx="1995">
                  <c:v>4.29</c:v>
                </c:pt>
                <c:pt idx="1996">
                  <c:v>4.2704000000000004</c:v>
                </c:pt>
                <c:pt idx="1997">
                  <c:v>4.3020999999999994</c:v>
                </c:pt>
                <c:pt idx="1998">
                  <c:v>4.3121999999999989</c:v>
                </c:pt>
                <c:pt idx="1999">
                  <c:v>4.2734000000000005</c:v>
                </c:pt>
                <c:pt idx="2000">
                  <c:v>4.2788000000000004</c:v>
                </c:pt>
                <c:pt idx="2001">
                  <c:v>4.2712000000000012</c:v>
                </c:pt>
                <c:pt idx="2002">
                  <c:v>4.2885999999999997</c:v>
                </c:pt>
                <c:pt idx="2003">
                  <c:v>4.2660999999999998</c:v>
                </c:pt>
                <c:pt idx="2004">
                  <c:v>4.1960999999999995</c:v>
                </c:pt>
                <c:pt idx="2005">
                  <c:v>4.2717000000000009</c:v>
                </c:pt>
                <c:pt idx="2006">
                  <c:v>4.3039999999999994</c:v>
                </c:pt>
                <c:pt idx="2007">
                  <c:v>4.3208999999999991</c:v>
                </c:pt>
                <c:pt idx="2008">
                  <c:v>4.3249999999999993</c:v>
                </c:pt>
                <c:pt idx="2009">
                  <c:v>4.3282999999999996</c:v>
                </c:pt>
                <c:pt idx="2010">
                  <c:v>4.3484999999999996</c:v>
                </c:pt>
                <c:pt idx="2011">
                  <c:v>4.2662000000000004</c:v>
                </c:pt>
                <c:pt idx="2012">
                  <c:v>4.2250999999999994</c:v>
                </c:pt>
                <c:pt idx="2013">
                  <c:v>4.2237</c:v>
                </c:pt>
                <c:pt idx="2014">
                  <c:v>4.2163000000000004</c:v>
                </c:pt>
                <c:pt idx="2015">
                  <c:v>4.2160000000000002</c:v>
                </c:pt>
                <c:pt idx="2016">
                  <c:v>4.1914999999999996</c:v>
                </c:pt>
                <c:pt idx="2017">
                  <c:v>4.2370999999999999</c:v>
                </c:pt>
                <c:pt idx="2018">
                  <c:v>4.2428999999999997</c:v>
                </c:pt>
                <c:pt idx="2019">
                  <c:v>4.3298999999999994</c:v>
                </c:pt>
                <c:pt idx="2020">
                  <c:v>4.3002000000000002</c:v>
                </c:pt>
                <c:pt idx="2021">
                  <c:v>4.2743000000000002</c:v>
                </c:pt>
                <c:pt idx="2022">
                  <c:v>4.2707000000000006</c:v>
                </c:pt>
                <c:pt idx="2023">
                  <c:v>4.2520999999999995</c:v>
                </c:pt>
                <c:pt idx="2024">
                  <c:v>4.2934999999999999</c:v>
                </c:pt>
                <c:pt idx="2025">
                  <c:v>4.3276999999999992</c:v>
                </c:pt>
                <c:pt idx="2026">
                  <c:v>4.2965999999999998</c:v>
                </c:pt>
                <c:pt idx="2027">
                  <c:v>4.2801999999999998</c:v>
                </c:pt>
                <c:pt idx="2028">
                  <c:v>4.2753000000000005</c:v>
                </c:pt>
                <c:pt idx="2029">
                  <c:v>4.2500999999999998</c:v>
                </c:pt>
                <c:pt idx="2030">
                  <c:v>4.2703000000000007</c:v>
                </c:pt>
                <c:pt idx="2031">
                  <c:v>4.2686999999999999</c:v>
                </c:pt>
                <c:pt idx="2032">
                  <c:v>4.2899000000000003</c:v>
                </c:pt>
                <c:pt idx="2033">
                  <c:v>4.2938999999999998</c:v>
                </c:pt>
                <c:pt idx="2034">
                  <c:v>4.2893000000000008</c:v>
                </c:pt>
                <c:pt idx="2035">
                  <c:v>4.2738000000000005</c:v>
                </c:pt>
                <c:pt idx="2036">
                  <c:v>4.2826000000000004</c:v>
                </c:pt>
                <c:pt idx="2037">
                  <c:v>4.2404999999999999</c:v>
                </c:pt>
                <c:pt idx="2038">
                  <c:v>4.2561</c:v>
                </c:pt>
                <c:pt idx="2039">
                  <c:v>4.2351999999999999</c:v>
                </c:pt>
                <c:pt idx="2040">
                  <c:v>4.2077999999999998</c:v>
                </c:pt>
                <c:pt idx="2041">
                  <c:v>4.2307000000000006</c:v>
                </c:pt>
                <c:pt idx="2042">
                  <c:v>4.2448999999999995</c:v>
                </c:pt>
                <c:pt idx="2043">
                  <c:v>4.2652000000000001</c:v>
                </c:pt>
                <c:pt idx="2044">
                  <c:v>4.2572999999999999</c:v>
                </c:pt>
                <c:pt idx="2045">
                  <c:v>4.2481</c:v>
                </c:pt>
                <c:pt idx="2046">
                  <c:v>4.2709000000000001</c:v>
                </c:pt>
                <c:pt idx="2047">
                  <c:v>4.2928999999999995</c:v>
                </c:pt>
                <c:pt idx="2048">
                  <c:v>4.3241999999999994</c:v>
                </c:pt>
                <c:pt idx="2049">
                  <c:v>4.3077999999999994</c:v>
                </c:pt>
                <c:pt idx="2050">
                  <c:v>4.2922000000000002</c:v>
                </c:pt>
                <c:pt idx="2051">
                  <c:v>4.2632000000000003</c:v>
                </c:pt>
                <c:pt idx="2052">
                  <c:v>4.3319000000000001</c:v>
                </c:pt>
                <c:pt idx="2053">
                  <c:v>4.3243999999999989</c:v>
                </c:pt>
                <c:pt idx="2054">
                  <c:v>4.3168999999999995</c:v>
                </c:pt>
                <c:pt idx="2055">
                  <c:v>4.3461999999999996</c:v>
                </c:pt>
                <c:pt idx="2056">
                  <c:v>4.3353999999999999</c:v>
                </c:pt>
                <c:pt idx="2057">
                  <c:v>4.3238999999999992</c:v>
                </c:pt>
                <c:pt idx="2058">
                  <c:v>4.2789999999999999</c:v>
                </c:pt>
                <c:pt idx="2059">
                  <c:v>4.2863000000000007</c:v>
                </c:pt>
                <c:pt idx="2060">
                  <c:v>4.3207999999999993</c:v>
                </c:pt>
                <c:pt idx="2061">
                  <c:v>4.3283999999999994</c:v>
                </c:pt>
                <c:pt idx="2062">
                  <c:v>4.3040999999999991</c:v>
                </c:pt>
                <c:pt idx="2063">
                  <c:v>4.2843</c:v>
                </c:pt>
                <c:pt idx="2064">
                  <c:v>4.3013000000000003</c:v>
                </c:pt>
                <c:pt idx="2065">
                  <c:v>4.3186</c:v>
                </c:pt>
                <c:pt idx="2066">
                  <c:v>4.3256999999999994</c:v>
                </c:pt>
                <c:pt idx="2067">
                  <c:v>4.3014999999999999</c:v>
                </c:pt>
                <c:pt idx="2068">
                  <c:v>4.3172999999999995</c:v>
                </c:pt>
                <c:pt idx="2069">
                  <c:v>4.2877000000000001</c:v>
                </c:pt>
                <c:pt idx="2070">
                  <c:v>4.2913000000000006</c:v>
                </c:pt>
                <c:pt idx="2071">
                  <c:v>4.2719000000000005</c:v>
                </c:pt>
                <c:pt idx="2072">
                  <c:v>4.3153999999999995</c:v>
                </c:pt>
                <c:pt idx="2073">
                  <c:v>4.3338000000000001</c:v>
                </c:pt>
                <c:pt idx="2074">
                  <c:v>4.33</c:v>
                </c:pt>
                <c:pt idx="2075">
                  <c:v>4.3063000000000002</c:v>
                </c:pt>
                <c:pt idx="2076">
                  <c:v>4.289200000000001</c:v>
                </c:pt>
                <c:pt idx="2077">
                  <c:v>4.3216999999999999</c:v>
                </c:pt>
                <c:pt idx="2078">
                  <c:v>4.3042999999999996</c:v>
                </c:pt>
                <c:pt idx="2079">
                  <c:v>4.2850000000000001</c:v>
                </c:pt>
                <c:pt idx="2080">
                  <c:v>4.2876000000000003</c:v>
                </c:pt>
                <c:pt idx="2081">
                  <c:v>4.2885</c:v>
                </c:pt>
                <c:pt idx="2082">
                  <c:v>4.3041999999999989</c:v>
                </c:pt>
                <c:pt idx="2083">
                  <c:v>4.2877999999999998</c:v>
                </c:pt>
                <c:pt idx="2084">
                  <c:v>4.3074999999999992</c:v>
                </c:pt>
                <c:pt idx="2085">
                  <c:v>4.2911000000000001</c:v>
                </c:pt>
                <c:pt idx="2086">
                  <c:v>4.3199999999999994</c:v>
                </c:pt>
                <c:pt idx="2087">
                  <c:v>4.3315000000000001</c:v>
                </c:pt>
                <c:pt idx="2088">
                  <c:v>4.3116000000000003</c:v>
                </c:pt>
                <c:pt idx="2089">
                  <c:v>4.3118999999999996</c:v>
                </c:pt>
                <c:pt idx="2090">
                  <c:v>4.2983000000000002</c:v>
                </c:pt>
                <c:pt idx="2091">
                  <c:v>4.3112000000000004</c:v>
                </c:pt>
                <c:pt idx="2092">
                  <c:v>4.3326000000000002</c:v>
                </c:pt>
                <c:pt idx="2093">
                  <c:v>4.2863000000000007</c:v>
                </c:pt>
                <c:pt idx="2094">
                  <c:v>4.3524999999999991</c:v>
                </c:pt>
                <c:pt idx="2095">
                  <c:v>4.3171999999999988</c:v>
                </c:pt>
                <c:pt idx="2096">
                  <c:v>4.3372999999999999</c:v>
                </c:pt>
                <c:pt idx="2097">
                  <c:v>4.3088999999999995</c:v>
                </c:pt>
                <c:pt idx="2098">
                  <c:v>4.3072999999999997</c:v>
                </c:pt>
                <c:pt idx="2099">
                  <c:v>4.2938000000000001</c:v>
                </c:pt>
                <c:pt idx="2100">
                  <c:v>4.3285999999999989</c:v>
                </c:pt>
                <c:pt idx="2101">
                  <c:v>4.3007</c:v>
                </c:pt>
                <c:pt idx="2102">
                  <c:v>4.3157999999999994</c:v>
                </c:pt>
                <c:pt idx="2103">
                  <c:v>4.3023999999999996</c:v>
                </c:pt>
                <c:pt idx="2104">
                  <c:v>4.3177999999999992</c:v>
                </c:pt>
                <c:pt idx="2105">
                  <c:v>4.3301999999999996</c:v>
                </c:pt>
                <c:pt idx="2106">
                  <c:v>4.327799999999999</c:v>
                </c:pt>
                <c:pt idx="2107">
                  <c:v>4.3327999999999998</c:v>
                </c:pt>
                <c:pt idx="2108">
                  <c:v>4.3112000000000004</c:v>
                </c:pt>
                <c:pt idx="2109">
                  <c:v>4.3365999999999998</c:v>
                </c:pt>
                <c:pt idx="2110">
                  <c:v>4.3156999999999996</c:v>
                </c:pt>
                <c:pt idx="2111">
                  <c:v>4.3090000000000002</c:v>
                </c:pt>
                <c:pt idx="2112">
                  <c:v>4.2999000000000001</c:v>
                </c:pt>
                <c:pt idx="2113">
                  <c:v>4.3110999999999997</c:v>
                </c:pt>
                <c:pt idx="2114">
                  <c:v>4.3011999999999997</c:v>
                </c:pt>
                <c:pt idx="2115">
                  <c:v>4.2663000000000002</c:v>
                </c:pt>
                <c:pt idx="2116">
                  <c:v>4.2827999999999999</c:v>
                </c:pt>
                <c:pt idx="2117">
                  <c:v>4.3183999999999996</c:v>
                </c:pt>
                <c:pt idx="2118">
                  <c:v>4.3186</c:v>
                </c:pt>
                <c:pt idx="2119">
                  <c:v>4.3449999999999989</c:v>
                </c:pt>
                <c:pt idx="2120">
                  <c:v>4.3532000000000002</c:v>
                </c:pt>
                <c:pt idx="2121">
                  <c:v>4.3290999999999995</c:v>
                </c:pt>
                <c:pt idx="2122">
                  <c:v>4.3094000000000001</c:v>
                </c:pt>
                <c:pt idx="2123">
                  <c:v>4.3278999999999987</c:v>
                </c:pt>
                <c:pt idx="2124">
                  <c:v>4.3446999999999996</c:v>
                </c:pt>
                <c:pt idx="2125">
                  <c:v>4.3636999999999997</c:v>
                </c:pt>
                <c:pt idx="2126">
                  <c:v>4.3225999999999996</c:v>
                </c:pt>
                <c:pt idx="2127">
                  <c:v>4.343</c:v>
                </c:pt>
                <c:pt idx="2128">
                  <c:v>4.3232999999999997</c:v>
                </c:pt>
                <c:pt idx="2129">
                  <c:v>4.3402000000000003</c:v>
                </c:pt>
                <c:pt idx="2130">
                  <c:v>4.3532999999999999</c:v>
                </c:pt>
                <c:pt idx="2131">
                  <c:v>4.3253999999999992</c:v>
                </c:pt>
                <c:pt idx="2132">
                  <c:v>4.3753000000000002</c:v>
                </c:pt>
                <c:pt idx="2133">
                  <c:v>4.3857999999999997</c:v>
                </c:pt>
                <c:pt idx="2134">
                  <c:v>4.3508999999999993</c:v>
                </c:pt>
                <c:pt idx="2135">
                  <c:v>4.3011999999999997</c:v>
                </c:pt>
                <c:pt idx="2136">
                  <c:v>4.2611999999999997</c:v>
                </c:pt>
                <c:pt idx="2137">
                  <c:v>4.2698</c:v>
                </c:pt>
                <c:pt idx="2138">
                  <c:v>4.2778999999999998</c:v>
                </c:pt>
                <c:pt idx="2139">
                  <c:v>4.3118999999999996</c:v>
                </c:pt>
                <c:pt idx="2140">
                  <c:v>4.3269999999999991</c:v>
                </c:pt>
                <c:pt idx="2141">
                  <c:v>4.3613</c:v>
                </c:pt>
                <c:pt idx="2142">
                  <c:v>4.4254999999999995</c:v>
                </c:pt>
                <c:pt idx="2143">
                  <c:v>4.3720999999999997</c:v>
                </c:pt>
                <c:pt idx="2144">
                  <c:v>4.3407999999999998</c:v>
                </c:pt>
                <c:pt idx="2145">
                  <c:v>4.3600999999999992</c:v>
                </c:pt>
                <c:pt idx="2146">
                  <c:v>4.3357999999999999</c:v>
                </c:pt>
                <c:pt idx="2147">
                  <c:v>4.3415999999999997</c:v>
                </c:pt>
                <c:pt idx="2148">
                  <c:v>4.3383000000000003</c:v>
                </c:pt>
                <c:pt idx="2149">
                  <c:v>4.327799999999999</c:v>
                </c:pt>
                <c:pt idx="2150">
                  <c:v>4.3358999999999996</c:v>
                </c:pt>
                <c:pt idx="2151">
                  <c:v>4.3734999999999999</c:v>
                </c:pt>
                <c:pt idx="2152">
                  <c:v>4.347599999999999</c:v>
                </c:pt>
                <c:pt idx="2153">
                  <c:v>4.2961999999999998</c:v>
                </c:pt>
                <c:pt idx="2154">
                  <c:v>4.2960000000000003</c:v>
                </c:pt>
                <c:pt idx="2155">
                  <c:v>4.3228999999999989</c:v>
                </c:pt>
                <c:pt idx="2156">
                  <c:v>4.2771999999999997</c:v>
                </c:pt>
                <c:pt idx="2157">
                  <c:v>4.2881999999999998</c:v>
                </c:pt>
                <c:pt idx="2158">
                  <c:v>4.3060999999999998</c:v>
                </c:pt>
                <c:pt idx="2159">
                  <c:v>4.3114999999999997</c:v>
                </c:pt>
                <c:pt idx="2160">
                  <c:v>4.3638999999999992</c:v>
                </c:pt>
                <c:pt idx="2161">
                  <c:v>4.3813000000000004</c:v>
                </c:pt>
                <c:pt idx="2162">
                  <c:v>4.3346</c:v>
                </c:pt>
                <c:pt idx="2163">
                  <c:v>4.3370999999999995</c:v>
                </c:pt>
                <c:pt idx="2164">
                  <c:v>4.3539999999999992</c:v>
                </c:pt>
                <c:pt idx="2165">
                  <c:v>4.3936999999999999</c:v>
                </c:pt>
                <c:pt idx="2166">
                  <c:v>4.4083000000000006</c:v>
                </c:pt>
                <c:pt idx="2167">
                  <c:v>4.3834999999999997</c:v>
                </c:pt>
                <c:pt idx="2168">
                  <c:v>4.4459999999999997</c:v>
                </c:pt>
                <c:pt idx="2169">
                  <c:v>4.4503000000000004</c:v>
                </c:pt>
                <c:pt idx="2170">
                  <c:v>4.4835000000000003</c:v>
                </c:pt>
                <c:pt idx="2171">
                  <c:v>4.4624999999999995</c:v>
                </c:pt>
                <c:pt idx="2172">
                  <c:v>4.4206000000000003</c:v>
                </c:pt>
                <c:pt idx="2173">
                  <c:v>4.4401999999999999</c:v>
                </c:pt>
                <c:pt idx="2174">
                  <c:v>4.4213000000000005</c:v>
                </c:pt>
                <c:pt idx="2175">
                  <c:v>4.4265999999999996</c:v>
                </c:pt>
                <c:pt idx="2176">
                  <c:v>4.368199999999999</c:v>
                </c:pt>
                <c:pt idx="2177">
                  <c:v>4.3528999999999991</c:v>
                </c:pt>
                <c:pt idx="2178">
                  <c:v>4.4211</c:v>
                </c:pt>
                <c:pt idx="2179">
                  <c:v>4.4325000000000001</c:v>
                </c:pt>
                <c:pt idx="2180">
                  <c:v>4.4603000000000002</c:v>
                </c:pt>
                <c:pt idx="2181">
                  <c:v>4.4694000000000003</c:v>
                </c:pt>
                <c:pt idx="2182">
                  <c:v>4.4455</c:v>
                </c:pt>
                <c:pt idx="2183">
                  <c:v>4.4081000000000001</c:v>
                </c:pt>
                <c:pt idx="2184">
                  <c:v>4.4183000000000003</c:v>
                </c:pt>
                <c:pt idx="2185">
                  <c:v>4.4335000000000004</c:v>
                </c:pt>
                <c:pt idx="2186">
                  <c:v>4.4177</c:v>
                </c:pt>
                <c:pt idx="2187">
                  <c:v>4.4308000000000005</c:v>
                </c:pt>
                <c:pt idx="2188">
                  <c:v>4.4023000000000003</c:v>
                </c:pt>
                <c:pt idx="2189">
                  <c:v>4.4300000000000006</c:v>
                </c:pt>
                <c:pt idx="2190">
                  <c:v>4.4258999999999995</c:v>
                </c:pt>
                <c:pt idx="2191">
                  <c:v>4.4565000000000001</c:v>
                </c:pt>
                <c:pt idx="2192">
                  <c:v>4.4958999999999998</c:v>
                </c:pt>
                <c:pt idx="2193">
                  <c:v>4.4688999999999997</c:v>
                </c:pt>
                <c:pt idx="2194">
                  <c:v>4.4446000000000003</c:v>
                </c:pt>
                <c:pt idx="2195">
                  <c:v>4.4234999999999998</c:v>
                </c:pt>
                <c:pt idx="2196">
                  <c:v>4.4202000000000004</c:v>
                </c:pt>
                <c:pt idx="2197">
                  <c:v>4.468</c:v>
                </c:pt>
                <c:pt idx="2198">
                  <c:v>4.4443000000000001</c:v>
                </c:pt>
                <c:pt idx="2199">
                  <c:v>4.4242999999999997</c:v>
                </c:pt>
                <c:pt idx="2200">
                  <c:v>4.363599999999999</c:v>
                </c:pt>
                <c:pt idx="2201">
                  <c:v>4.3548999999999989</c:v>
                </c:pt>
                <c:pt idx="2202">
                  <c:v>4.3737000000000004</c:v>
                </c:pt>
                <c:pt idx="2203">
                  <c:v>4.383</c:v>
                </c:pt>
                <c:pt idx="2204">
                  <c:v>4.4109999999999996</c:v>
                </c:pt>
                <c:pt idx="2205">
                  <c:v>4.3890000000000002</c:v>
                </c:pt>
                <c:pt idx="2206">
                  <c:v>4.363599999999999</c:v>
                </c:pt>
                <c:pt idx="2207">
                  <c:v>4.4478</c:v>
                </c:pt>
                <c:pt idx="2208">
                  <c:v>4.3936000000000002</c:v>
                </c:pt>
                <c:pt idx="2209">
                  <c:v>4.3948999999999989</c:v>
                </c:pt>
                <c:pt idx="2210">
                  <c:v>4.4467000000000008</c:v>
                </c:pt>
                <c:pt idx="2211">
                  <c:v>4.4988999999999999</c:v>
                </c:pt>
                <c:pt idx="2212">
                  <c:v>4.4348000000000001</c:v>
                </c:pt>
                <c:pt idx="2213">
                  <c:v>4.4057000000000004</c:v>
                </c:pt>
                <c:pt idx="2214">
                  <c:v>4.4199000000000002</c:v>
                </c:pt>
                <c:pt idx="2215">
                  <c:v>4.4180999999999999</c:v>
                </c:pt>
                <c:pt idx="2216">
                  <c:v>4.4207999999999998</c:v>
                </c:pt>
                <c:pt idx="2217">
                  <c:v>4.3933</c:v>
                </c:pt>
                <c:pt idx="2218">
                  <c:v>4.4227999999999996</c:v>
                </c:pt>
                <c:pt idx="2219">
                  <c:v>4.4170999999999996</c:v>
                </c:pt>
                <c:pt idx="2220">
                  <c:v>4.4361000000000006</c:v>
                </c:pt>
                <c:pt idx="2221">
                  <c:v>4.4527999999999999</c:v>
                </c:pt>
                <c:pt idx="2222">
                  <c:v>4.5030000000000001</c:v>
                </c:pt>
                <c:pt idx="2223">
                  <c:v>4.5046999999999997</c:v>
                </c:pt>
                <c:pt idx="2224">
                  <c:v>4.4615999999999998</c:v>
                </c:pt>
                <c:pt idx="2225">
                  <c:v>4.4648999999999992</c:v>
                </c:pt>
                <c:pt idx="2226">
                  <c:v>4.4288999999999996</c:v>
                </c:pt>
                <c:pt idx="2227">
                  <c:v>4.4414000000000007</c:v>
                </c:pt>
                <c:pt idx="2228">
                  <c:v>4.4676999999999998</c:v>
                </c:pt>
                <c:pt idx="2229">
                  <c:v>4.4638</c:v>
                </c:pt>
                <c:pt idx="2230">
                  <c:v>4.4488000000000003</c:v>
                </c:pt>
                <c:pt idx="2231">
                  <c:v>4.4531999999999998</c:v>
                </c:pt>
                <c:pt idx="2232">
                  <c:v>4.4498000000000006</c:v>
                </c:pt>
                <c:pt idx="2233">
                  <c:v>4.4135</c:v>
                </c:pt>
                <c:pt idx="2234">
                  <c:v>4.4672999999999998</c:v>
                </c:pt>
                <c:pt idx="2235">
                  <c:v>4.4656000000000002</c:v>
                </c:pt>
                <c:pt idx="2236">
                  <c:v>4.4799000000000007</c:v>
                </c:pt>
                <c:pt idx="2237">
                  <c:v>4.4727000000000006</c:v>
                </c:pt>
                <c:pt idx="2238">
                  <c:v>4.4599000000000002</c:v>
                </c:pt>
                <c:pt idx="2239">
                  <c:v>4.4604999999999997</c:v>
                </c:pt>
                <c:pt idx="2240">
                  <c:v>4.4887000000000006</c:v>
                </c:pt>
                <c:pt idx="2241">
                  <c:v>4.4889999999999999</c:v>
                </c:pt>
                <c:pt idx="2242">
                  <c:v>4.4433000000000007</c:v>
                </c:pt>
                <c:pt idx="2243">
                  <c:v>4.4196000000000009</c:v>
                </c:pt>
                <c:pt idx="2244">
                  <c:v>4.3391999999999999</c:v>
                </c:pt>
                <c:pt idx="2245">
                  <c:v>4.3132999999999999</c:v>
                </c:pt>
                <c:pt idx="2246">
                  <c:v>4.2804000000000002</c:v>
                </c:pt>
                <c:pt idx="2247">
                  <c:v>4.2725</c:v>
                </c:pt>
                <c:pt idx="2248">
                  <c:v>4.3080999999999996</c:v>
                </c:pt>
                <c:pt idx="2249">
                  <c:v>4.3122999999999996</c:v>
                </c:pt>
                <c:pt idx="2250">
                  <c:v>4.2755000000000001</c:v>
                </c:pt>
                <c:pt idx="2251">
                  <c:v>4.2946999999999997</c:v>
                </c:pt>
                <c:pt idx="2252">
                  <c:v>4.2858999999999998</c:v>
                </c:pt>
                <c:pt idx="2253">
                  <c:v>4.2667000000000002</c:v>
                </c:pt>
                <c:pt idx="2254">
                  <c:v>4.2697000000000003</c:v>
                </c:pt>
                <c:pt idx="2255">
                  <c:v>4.2131999999999996</c:v>
                </c:pt>
                <c:pt idx="2256">
                  <c:v>4.1807999999999996</c:v>
                </c:pt>
                <c:pt idx="2257">
                  <c:v>4.1603999999999992</c:v>
                </c:pt>
                <c:pt idx="2258">
                  <c:v>4.1560999999999995</c:v>
                </c:pt>
                <c:pt idx="2259">
                  <c:v>4.1473999999999993</c:v>
                </c:pt>
                <c:pt idx="2260">
                  <c:v>4.1823999999999995</c:v>
                </c:pt>
                <c:pt idx="2261">
                  <c:v>4.2039999999999997</c:v>
                </c:pt>
                <c:pt idx="2262">
                  <c:v>4.2415000000000003</c:v>
                </c:pt>
                <c:pt idx="2263">
                  <c:v>4.2260999999999997</c:v>
                </c:pt>
                <c:pt idx="2264">
                  <c:v>4.194399999999999</c:v>
                </c:pt>
                <c:pt idx="2265">
                  <c:v>4.2023999999999999</c:v>
                </c:pt>
                <c:pt idx="2266">
                  <c:v>4.2094000000000005</c:v>
                </c:pt>
                <c:pt idx="2267">
                  <c:v>4.1986999999999997</c:v>
                </c:pt>
                <c:pt idx="2268">
                  <c:v>4.1934999999999993</c:v>
                </c:pt>
                <c:pt idx="2269">
                  <c:v>4.1955999999999989</c:v>
                </c:pt>
                <c:pt idx="2270">
                  <c:v>4.1837</c:v>
                </c:pt>
                <c:pt idx="2271">
                  <c:v>4.1997</c:v>
                </c:pt>
                <c:pt idx="2272">
                  <c:v>4.2312000000000012</c:v>
                </c:pt>
                <c:pt idx="2273">
                  <c:v>4.1974999999999989</c:v>
                </c:pt>
                <c:pt idx="2274">
                  <c:v>4.2098000000000004</c:v>
                </c:pt>
                <c:pt idx="2275">
                  <c:v>4.2434000000000003</c:v>
                </c:pt>
                <c:pt idx="2276">
                  <c:v>4.2077999999999998</c:v>
                </c:pt>
                <c:pt idx="2277">
                  <c:v>4.1883999999999997</c:v>
                </c:pt>
                <c:pt idx="2278">
                  <c:v>4.1962000000000002</c:v>
                </c:pt>
                <c:pt idx="2279">
                  <c:v>4.1500999999999992</c:v>
                </c:pt>
                <c:pt idx="2280">
                  <c:v>4.1256999999999993</c:v>
                </c:pt>
                <c:pt idx="2281">
                  <c:v>4.1196999999999999</c:v>
                </c:pt>
                <c:pt idx="2282">
                  <c:v>4.0958999999999994</c:v>
                </c:pt>
                <c:pt idx="2283">
                  <c:v>4.0673999999999992</c:v>
                </c:pt>
                <c:pt idx="2284">
                  <c:v>4.0904999999999996</c:v>
                </c:pt>
                <c:pt idx="2285">
                  <c:v>4.0890000000000004</c:v>
                </c:pt>
                <c:pt idx="2286">
                  <c:v>4.097599999999999</c:v>
                </c:pt>
                <c:pt idx="2287">
                  <c:v>4.0767000000000007</c:v>
                </c:pt>
                <c:pt idx="2288">
                  <c:v>4.1032999999999999</c:v>
                </c:pt>
                <c:pt idx="2289">
                  <c:v>4.0881999999999996</c:v>
                </c:pt>
                <c:pt idx="2290">
                  <c:v>4.0761000000000003</c:v>
                </c:pt>
                <c:pt idx="2291">
                  <c:v>4.0609999999999991</c:v>
                </c:pt>
                <c:pt idx="2292">
                  <c:v>4.0602999999999998</c:v>
                </c:pt>
                <c:pt idx="2293">
                  <c:v>4.0650999999999993</c:v>
                </c:pt>
                <c:pt idx="2294">
                  <c:v>4.0754000000000001</c:v>
                </c:pt>
                <c:pt idx="2295">
                  <c:v>4.1124999999999989</c:v>
                </c:pt>
                <c:pt idx="2296">
                  <c:v>4.1616999999999997</c:v>
                </c:pt>
                <c:pt idx="2297">
                  <c:v>4.1856999999999998</c:v>
                </c:pt>
                <c:pt idx="2298">
                  <c:v>4.2097000000000007</c:v>
                </c:pt>
                <c:pt idx="2299">
                  <c:v>4.2450000000000001</c:v>
                </c:pt>
                <c:pt idx="2300">
                  <c:v>4.281600000000001</c:v>
                </c:pt>
                <c:pt idx="2301">
                  <c:v>4.3152999999999997</c:v>
                </c:pt>
                <c:pt idx="2302">
                  <c:v>4.3186</c:v>
                </c:pt>
                <c:pt idx="2303">
                  <c:v>4.3609999999999989</c:v>
                </c:pt>
                <c:pt idx="2304">
                  <c:v>4.3670999999999989</c:v>
                </c:pt>
                <c:pt idx="2305">
                  <c:v>4.4278999999999993</c:v>
                </c:pt>
                <c:pt idx="2306">
                  <c:v>4.4948999999999995</c:v>
                </c:pt>
                <c:pt idx="2307">
                  <c:v>4.5</c:v>
                </c:pt>
                <c:pt idx="2308">
                  <c:v>4.5256999999999996</c:v>
                </c:pt>
                <c:pt idx="2309">
                  <c:v>4.5307000000000004</c:v>
                </c:pt>
                <c:pt idx="2310">
                  <c:v>4.5500999999999996</c:v>
                </c:pt>
                <c:pt idx="2311">
                  <c:v>4.5540999999999991</c:v>
                </c:pt>
                <c:pt idx="2312">
                  <c:v>4.6387999999999998</c:v>
                </c:pt>
                <c:pt idx="2313">
                  <c:v>4.6226999999999991</c:v>
                </c:pt>
                <c:pt idx="2314">
                  <c:v>4.6171999999999995</c:v>
                </c:pt>
                <c:pt idx="2315">
                  <c:v>4.6110999999999995</c:v>
                </c:pt>
                <c:pt idx="2316">
                  <c:v>4.6097000000000001</c:v>
                </c:pt>
                <c:pt idx="2317">
                  <c:v>4.6622999999999992</c:v>
                </c:pt>
                <c:pt idx="2318">
                  <c:v>4.6344999999999992</c:v>
                </c:pt>
                <c:pt idx="2319">
                  <c:v>4.6180999999999992</c:v>
                </c:pt>
                <c:pt idx="2320">
                  <c:v>4.6364999999999998</c:v>
                </c:pt>
                <c:pt idx="2321">
                  <c:v>4.6082000000000001</c:v>
                </c:pt>
                <c:pt idx="2322">
                  <c:v>4.6453999999999995</c:v>
                </c:pt>
                <c:pt idx="2323">
                  <c:v>4.6213999999999995</c:v>
                </c:pt>
                <c:pt idx="2324">
                  <c:v>4.6196000000000002</c:v>
                </c:pt>
                <c:pt idx="2325">
                  <c:v>4.5914999999999999</c:v>
                </c:pt>
                <c:pt idx="2326">
                  <c:v>4.5776000000000003</c:v>
                </c:pt>
                <c:pt idx="2327">
                  <c:v>4.6213999999999995</c:v>
                </c:pt>
                <c:pt idx="2328">
                  <c:v>4.6580999999999992</c:v>
                </c:pt>
                <c:pt idx="2329">
                  <c:v>4.5584999999999996</c:v>
                </c:pt>
                <c:pt idx="2330">
                  <c:v>4.4955999999999996</c:v>
                </c:pt>
                <c:pt idx="2331">
                  <c:v>4.5191999999999997</c:v>
                </c:pt>
                <c:pt idx="2332">
                  <c:v>4.5491000000000001</c:v>
                </c:pt>
                <c:pt idx="2333">
                  <c:v>4.5296000000000003</c:v>
                </c:pt>
                <c:pt idx="2334">
                  <c:v>4.5343</c:v>
                </c:pt>
                <c:pt idx="2335">
                  <c:v>4.5502000000000002</c:v>
                </c:pt>
                <c:pt idx="2336">
                  <c:v>4.5193000000000003</c:v>
                </c:pt>
                <c:pt idx="2337">
                  <c:v>4.4737000000000009</c:v>
                </c:pt>
                <c:pt idx="2338">
                  <c:v>4.4227999999999996</c:v>
                </c:pt>
                <c:pt idx="2339">
                  <c:v>4.3860000000000001</c:v>
                </c:pt>
                <c:pt idx="2340">
                  <c:v>4.3738999999999999</c:v>
                </c:pt>
                <c:pt idx="2341">
                  <c:v>4.3476999999999997</c:v>
                </c:pt>
                <c:pt idx="2342">
                  <c:v>4.3383000000000003</c:v>
                </c:pt>
                <c:pt idx="2343">
                  <c:v>4.3264999999999993</c:v>
                </c:pt>
                <c:pt idx="2344">
                  <c:v>4.2774999999999999</c:v>
                </c:pt>
                <c:pt idx="2345">
                  <c:v>4.2494000000000005</c:v>
                </c:pt>
                <c:pt idx="2346">
                  <c:v>4.2610999999999999</c:v>
                </c:pt>
                <c:pt idx="2347">
                  <c:v>4.2277999999999993</c:v>
                </c:pt>
                <c:pt idx="2348">
                  <c:v>4.2174999999999994</c:v>
                </c:pt>
                <c:pt idx="2349">
                  <c:v>4.2107000000000001</c:v>
                </c:pt>
                <c:pt idx="2350">
                  <c:v>4.1978999999999989</c:v>
                </c:pt>
                <c:pt idx="2351">
                  <c:v>4.1667999999999994</c:v>
                </c:pt>
                <c:pt idx="2352">
                  <c:v>4.1452999999999998</c:v>
                </c:pt>
                <c:pt idx="2353">
                  <c:v>4.1806000000000001</c:v>
                </c:pt>
                <c:pt idx="2354">
                  <c:v>4.1804999999999994</c:v>
                </c:pt>
                <c:pt idx="2355">
                  <c:v>4.2147999999999994</c:v>
                </c:pt>
                <c:pt idx="2356">
                  <c:v>4.1880999999999995</c:v>
                </c:pt>
                <c:pt idx="2357">
                  <c:v>4.1586999999999996</c:v>
                </c:pt>
                <c:pt idx="2358">
                  <c:v>4.1264999999999992</c:v>
                </c:pt>
                <c:pt idx="2359">
                  <c:v>4.1397000000000004</c:v>
                </c:pt>
                <c:pt idx="2360">
                  <c:v>4.1768999999999998</c:v>
                </c:pt>
                <c:pt idx="2361">
                  <c:v>4.2083000000000004</c:v>
                </c:pt>
                <c:pt idx="2362">
                  <c:v>4.2312000000000012</c:v>
                </c:pt>
                <c:pt idx="2363">
                  <c:v>4.2065999999999999</c:v>
                </c:pt>
                <c:pt idx="2364">
                  <c:v>4.1948999999999987</c:v>
                </c:pt>
                <c:pt idx="2365">
                  <c:v>4.1907999999999994</c:v>
                </c:pt>
                <c:pt idx="2366">
                  <c:v>4.1626999999999992</c:v>
                </c:pt>
                <c:pt idx="2367">
                  <c:v>4.1760000000000002</c:v>
                </c:pt>
                <c:pt idx="2368">
                  <c:v>4.1839999999999993</c:v>
                </c:pt>
                <c:pt idx="2369">
                  <c:v>4.1756000000000002</c:v>
                </c:pt>
                <c:pt idx="2370">
                  <c:v>4.1593999999999998</c:v>
                </c:pt>
                <c:pt idx="2371">
                  <c:v>4.1057999999999995</c:v>
                </c:pt>
                <c:pt idx="2372">
                  <c:v>4.125799999999999</c:v>
                </c:pt>
                <c:pt idx="2373">
                  <c:v>4.1391999999999998</c:v>
                </c:pt>
                <c:pt idx="2374">
                  <c:v>4.1584999999999992</c:v>
                </c:pt>
                <c:pt idx="2375">
                  <c:v>4.1521999999999988</c:v>
                </c:pt>
                <c:pt idx="2376">
                  <c:v>4.1648999999999985</c:v>
                </c:pt>
                <c:pt idx="2377">
                  <c:v>4.2035</c:v>
                </c:pt>
                <c:pt idx="2378">
                  <c:v>4.1516000000000002</c:v>
                </c:pt>
                <c:pt idx="2379">
                  <c:v>4.1497999999999999</c:v>
                </c:pt>
                <c:pt idx="2380">
                  <c:v>4.1320999999999994</c:v>
                </c:pt>
                <c:pt idx="2381">
                  <c:v>4.1667999999999994</c:v>
                </c:pt>
                <c:pt idx="2382">
                  <c:v>4.1564999999999994</c:v>
                </c:pt>
                <c:pt idx="2383">
                  <c:v>4.1577999999999991</c:v>
                </c:pt>
                <c:pt idx="2384">
                  <c:v>4.1798999999999999</c:v>
                </c:pt>
                <c:pt idx="2385">
                  <c:v>4.1630999999999991</c:v>
                </c:pt>
                <c:pt idx="2386">
                  <c:v>4.1737000000000002</c:v>
                </c:pt>
                <c:pt idx="2387">
                  <c:v>4.1700999999999997</c:v>
                </c:pt>
                <c:pt idx="2388">
                  <c:v>4.1839999999999993</c:v>
                </c:pt>
                <c:pt idx="2389">
                  <c:v>4.1929999999999987</c:v>
                </c:pt>
                <c:pt idx="2390">
                  <c:v>4.1780999999999997</c:v>
                </c:pt>
                <c:pt idx="2391">
                  <c:v>4.1592000000000002</c:v>
                </c:pt>
                <c:pt idx="2392">
                  <c:v>4.1220999999999988</c:v>
                </c:pt>
                <c:pt idx="2393">
                  <c:v>4.1110999999999995</c:v>
                </c:pt>
                <c:pt idx="2394">
                  <c:v>4.1374999999999993</c:v>
                </c:pt>
                <c:pt idx="2395">
                  <c:v>4.1718999999999999</c:v>
                </c:pt>
                <c:pt idx="2396">
                  <c:v>4.1557999999999993</c:v>
                </c:pt>
                <c:pt idx="2397">
                  <c:v>4.1768999999999998</c:v>
                </c:pt>
                <c:pt idx="2398">
                  <c:v>4.1686999999999994</c:v>
                </c:pt>
                <c:pt idx="2399">
                  <c:v>4.1279999999999992</c:v>
                </c:pt>
                <c:pt idx="2400">
                  <c:v>4.1677999999999988</c:v>
                </c:pt>
                <c:pt idx="2401">
                  <c:v>4.158199999999999</c:v>
                </c:pt>
                <c:pt idx="2402">
                  <c:v>4.1576999999999993</c:v>
                </c:pt>
                <c:pt idx="2403">
                  <c:v>4.1574999999999989</c:v>
                </c:pt>
                <c:pt idx="2404">
                  <c:v>4.1356999999999999</c:v>
                </c:pt>
                <c:pt idx="2405">
                  <c:v>4.0856000000000003</c:v>
                </c:pt>
                <c:pt idx="2406">
                  <c:v>4.0433000000000003</c:v>
                </c:pt>
                <c:pt idx="2407">
                  <c:v>4.0686999999999998</c:v>
                </c:pt>
                <c:pt idx="2408">
                  <c:v>4.0928999999999993</c:v>
                </c:pt>
                <c:pt idx="2409">
                  <c:v>4.0893000000000006</c:v>
                </c:pt>
                <c:pt idx="2410">
                  <c:v>4.0922999999999998</c:v>
                </c:pt>
                <c:pt idx="2411">
                  <c:v>4.0946999999999996</c:v>
                </c:pt>
                <c:pt idx="2412">
                  <c:v>4.1183999999999994</c:v>
                </c:pt>
                <c:pt idx="2413">
                  <c:v>4.1075999999999988</c:v>
                </c:pt>
                <c:pt idx="2414">
                  <c:v>4.097599999999999</c:v>
                </c:pt>
                <c:pt idx="2415">
                  <c:v>4.0645999999999995</c:v>
                </c:pt>
                <c:pt idx="2416">
                  <c:v>4.0877999999999997</c:v>
                </c:pt>
                <c:pt idx="2417">
                  <c:v>4.0783000000000005</c:v>
                </c:pt>
                <c:pt idx="2418">
                  <c:v>4.0726000000000004</c:v>
                </c:pt>
                <c:pt idx="2419">
                  <c:v>4.0395000000000003</c:v>
                </c:pt>
                <c:pt idx="2420">
                  <c:v>4.0290999999999997</c:v>
                </c:pt>
                <c:pt idx="2421">
                  <c:v>4.0150999999999994</c:v>
                </c:pt>
                <c:pt idx="2422">
                  <c:v>4.0457999999999998</c:v>
                </c:pt>
                <c:pt idx="2423">
                  <c:v>4.0199999999999996</c:v>
                </c:pt>
                <c:pt idx="2424">
                  <c:v>4.0500999999999996</c:v>
                </c:pt>
                <c:pt idx="2425">
                  <c:v>4.0154999999999994</c:v>
                </c:pt>
                <c:pt idx="2426">
                  <c:v>4.0491999999999999</c:v>
                </c:pt>
                <c:pt idx="2427">
                  <c:v>4.0230999999999995</c:v>
                </c:pt>
                <c:pt idx="2428">
                  <c:v>4.0219999999999994</c:v>
                </c:pt>
                <c:pt idx="2429">
                  <c:v>4.0198</c:v>
                </c:pt>
                <c:pt idx="2430">
                  <c:v>4.071200000000001</c:v>
                </c:pt>
                <c:pt idx="2431">
                  <c:v>4.0952000000000002</c:v>
                </c:pt>
                <c:pt idx="2432">
                  <c:v>4.0641999999999987</c:v>
                </c:pt>
                <c:pt idx="2433">
                  <c:v>4.0587</c:v>
                </c:pt>
                <c:pt idx="2434">
                  <c:v>4.0625999999999989</c:v>
                </c:pt>
                <c:pt idx="2435">
                  <c:v>4.085</c:v>
                </c:pt>
                <c:pt idx="2436">
                  <c:v>4.0533000000000001</c:v>
                </c:pt>
                <c:pt idx="2437">
                  <c:v>4.0388000000000002</c:v>
                </c:pt>
                <c:pt idx="2438">
                  <c:v>4.0267999999999997</c:v>
                </c:pt>
                <c:pt idx="2439">
                  <c:v>4.0417000000000005</c:v>
                </c:pt>
                <c:pt idx="2440">
                  <c:v>4.0787000000000004</c:v>
                </c:pt>
                <c:pt idx="2441">
                  <c:v>4.0293000000000001</c:v>
                </c:pt>
                <c:pt idx="2442">
                  <c:v>4.0677999999999992</c:v>
                </c:pt>
                <c:pt idx="2443">
                  <c:v>4.057199999999999</c:v>
                </c:pt>
                <c:pt idx="2444">
                  <c:v>4.0594000000000001</c:v>
                </c:pt>
                <c:pt idx="2445">
                  <c:v>4.0660999999999996</c:v>
                </c:pt>
                <c:pt idx="2446">
                  <c:v>4.0610999999999997</c:v>
                </c:pt>
                <c:pt idx="2447">
                  <c:v>4.0659999999999989</c:v>
                </c:pt>
                <c:pt idx="2448">
                  <c:v>4.0465</c:v>
                </c:pt>
                <c:pt idx="2449">
                  <c:v>4.0965999999999996</c:v>
                </c:pt>
                <c:pt idx="2450">
                  <c:v>4.0891999999999999</c:v>
                </c:pt>
                <c:pt idx="2451">
                  <c:v>4.1118999999999994</c:v>
                </c:pt>
                <c:pt idx="2452">
                  <c:v>4.0920999999999994</c:v>
                </c:pt>
                <c:pt idx="2453">
                  <c:v>4.0850999999999997</c:v>
                </c:pt>
                <c:pt idx="2454">
                  <c:v>4.0823999999999998</c:v>
                </c:pt>
                <c:pt idx="2455">
                  <c:v>4.0232999999999999</c:v>
                </c:pt>
                <c:pt idx="2456">
                  <c:v>4.0411999999999999</c:v>
                </c:pt>
                <c:pt idx="2457">
                  <c:v>4.0307000000000004</c:v>
                </c:pt>
                <c:pt idx="2458">
                  <c:v>4.0536000000000003</c:v>
                </c:pt>
                <c:pt idx="2459">
                  <c:v>4.0724999999999998</c:v>
                </c:pt>
                <c:pt idx="2460">
                  <c:v>4.0626999999999995</c:v>
                </c:pt>
                <c:pt idx="2461">
                  <c:v>3.9949999999999997</c:v>
                </c:pt>
                <c:pt idx="2462">
                  <c:v>3.9878999999999998</c:v>
                </c:pt>
                <c:pt idx="2463">
                  <c:v>4.0103999999999997</c:v>
                </c:pt>
                <c:pt idx="2464">
                  <c:v>4.0095000000000001</c:v>
                </c:pt>
                <c:pt idx="2465">
                  <c:v>4.0091999999999999</c:v>
                </c:pt>
                <c:pt idx="2466">
                  <c:v>4.0372000000000003</c:v>
                </c:pt>
                <c:pt idx="2467">
                  <c:v>4.0450999999999997</c:v>
                </c:pt>
                <c:pt idx="2468">
                  <c:v>4.039200000000001</c:v>
                </c:pt>
                <c:pt idx="2469">
                  <c:v>4.0149999999999988</c:v>
                </c:pt>
                <c:pt idx="2470">
                  <c:v>4.0439999999999996</c:v>
                </c:pt>
                <c:pt idx="2471">
                  <c:v>4.0737000000000005</c:v>
                </c:pt>
                <c:pt idx="2472">
                  <c:v>4.0838000000000001</c:v>
                </c:pt>
                <c:pt idx="2473">
                  <c:v>4.0718000000000005</c:v>
                </c:pt>
                <c:pt idx="2474">
                  <c:v>4.0898000000000003</c:v>
                </c:pt>
                <c:pt idx="2475">
                  <c:v>4.1132</c:v>
                </c:pt>
                <c:pt idx="2476">
                  <c:v>4.1285999999999987</c:v>
                </c:pt>
                <c:pt idx="2477">
                  <c:v>4.1496000000000004</c:v>
                </c:pt>
                <c:pt idx="2478">
                  <c:v>4.168099999999999</c:v>
                </c:pt>
                <c:pt idx="2479">
                  <c:v>4.1533999999999995</c:v>
                </c:pt>
                <c:pt idx="2480">
                  <c:v>4.1731999999999996</c:v>
                </c:pt>
                <c:pt idx="2481">
                  <c:v>4.1939999999999991</c:v>
                </c:pt>
                <c:pt idx="2482">
                  <c:v>4.1967999999999996</c:v>
                </c:pt>
                <c:pt idx="2483">
                  <c:v>4.1807999999999996</c:v>
                </c:pt>
                <c:pt idx="2484">
                  <c:v>4.1793000000000005</c:v>
                </c:pt>
                <c:pt idx="2485">
                  <c:v>4.1738</c:v>
                </c:pt>
                <c:pt idx="2486">
                  <c:v>4.1849999999999987</c:v>
                </c:pt>
                <c:pt idx="2487">
                  <c:v>4.1883999999999997</c:v>
                </c:pt>
                <c:pt idx="2488">
                  <c:v>4.1521999999999988</c:v>
                </c:pt>
                <c:pt idx="2489">
                  <c:v>4.1313000000000004</c:v>
                </c:pt>
                <c:pt idx="2490">
                  <c:v>4.1063000000000001</c:v>
                </c:pt>
                <c:pt idx="2491">
                  <c:v>4.1454999999999993</c:v>
                </c:pt>
                <c:pt idx="2492">
                  <c:v>4.1549999999999994</c:v>
                </c:pt>
                <c:pt idx="2493">
                  <c:v>4.1752000000000002</c:v>
                </c:pt>
                <c:pt idx="2494">
                  <c:v>4.1612</c:v>
                </c:pt>
                <c:pt idx="2495">
                  <c:v>4.1780999999999997</c:v>
                </c:pt>
                <c:pt idx="2496">
                  <c:v>4.1651999999999987</c:v>
                </c:pt>
                <c:pt idx="2497">
                  <c:v>4.1793000000000005</c:v>
                </c:pt>
                <c:pt idx="2498">
                  <c:v>4.1714000000000002</c:v>
                </c:pt>
                <c:pt idx="2499">
                  <c:v>4.1311</c:v>
                </c:pt>
                <c:pt idx="2500">
                  <c:v>4.1427999999999994</c:v>
                </c:pt>
                <c:pt idx="2501">
                  <c:v>4.1414999999999997</c:v>
                </c:pt>
                <c:pt idx="2502">
                  <c:v>4.1467000000000001</c:v>
                </c:pt>
                <c:pt idx="2503">
                  <c:v>4.134199999999999</c:v>
                </c:pt>
                <c:pt idx="2504">
                  <c:v>4.1239999999999988</c:v>
                </c:pt>
                <c:pt idx="2505">
                  <c:v>4.120099999999999</c:v>
                </c:pt>
                <c:pt idx="2506">
                  <c:v>4.1030999999999995</c:v>
                </c:pt>
                <c:pt idx="2507">
                  <c:v>4.0753000000000004</c:v>
                </c:pt>
                <c:pt idx="2508">
                  <c:v>4.0834000000000001</c:v>
                </c:pt>
                <c:pt idx="2509">
                  <c:v>4.1079999999999988</c:v>
                </c:pt>
                <c:pt idx="2510">
                  <c:v>4.0877999999999997</c:v>
                </c:pt>
                <c:pt idx="2511">
                  <c:v>4.1052</c:v>
                </c:pt>
                <c:pt idx="2512">
                  <c:v>4.1014999999999997</c:v>
                </c:pt>
                <c:pt idx="2513">
                  <c:v>4.0762000000000009</c:v>
                </c:pt>
                <c:pt idx="2514">
                  <c:v>4.0738000000000003</c:v>
                </c:pt>
                <c:pt idx="2515">
                  <c:v>4.0853999999999999</c:v>
                </c:pt>
                <c:pt idx="2516">
                  <c:v>4.0720999999999998</c:v>
                </c:pt>
                <c:pt idx="2517">
                  <c:v>4.0982000000000003</c:v>
                </c:pt>
                <c:pt idx="2518">
                  <c:v>4.0637999999999996</c:v>
                </c:pt>
                <c:pt idx="2519">
                  <c:v>4.0347999999999997</c:v>
                </c:pt>
                <c:pt idx="2520">
                  <c:v>4.0347999999999997</c:v>
                </c:pt>
                <c:pt idx="2521">
                  <c:v>4.0636000000000001</c:v>
                </c:pt>
                <c:pt idx="2522">
                  <c:v>4.0947999999999993</c:v>
                </c:pt>
                <c:pt idx="2523">
                  <c:v>4.0998999999999999</c:v>
                </c:pt>
                <c:pt idx="2524">
                  <c:v>4.0464000000000002</c:v>
                </c:pt>
                <c:pt idx="2525">
                  <c:v>4.0654999999999992</c:v>
                </c:pt>
                <c:pt idx="2526">
                  <c:v>4.0426000000000002</c:v>
                </c:pt>
                <c:pt idx="2527">
                  <c:v>4.0515999999999996</c:v>
                </c:pt>
                <c:pt idx="2528">
                  <c:v>4.0630999999999995</c:v>
                </c:pt>
                <c:pt idx="2529">
                  <c:v>4.0744999999999996</c:v>
                </c:pt>
                <c:pt idx="2530">
                  <c:v>4.1226999999999991</c:v>
                </c:pt>
                <c:pt idx="2531">
                  <c:v>4.1383999999999999</c:v>
                </c:pt>
                <c:pt idx="2532">
                  <c:v>4.1229999999999993</c:v>
                </c:pt>
                <c:pt idx="2533">
                  <c:v>4.1122999999999994</c:v>
                </c:pt>
                <c:pt idx="2534">
                  <c:v>4.1583999999999994</c:v>
                </c:pt>
                <c:pt idx="2535">
                  <c:v>4.1232999999999995</c:v>
                </c:pt>
                <c:pt idx="2536">
                  <c:v>4.1188999999999991</c:v>
                </c:pt>
                <c:pt idx="2537">
                  <c:v>4.1333000000000002</c:v>
                </c:pt>
                <c:pt idx="2538">
                  <c:v>4.1133999999999995</c:v>
                </c:pt>
                <c:pt idx="2539">
                  <c:v>4.1036999999999999</c:v>
                </c:pt>
                <c:pt idx="2540">
                  <c:v>4.1368999999999998</c:v>
                </c:pt>
                <c:pt idx="2541">
                  <c:v>4.1086</c:v>
                </c:pt>
                <c:pt idx="2542">
                  <c:v>4.0688999999999993</c:v>
                </c:pt>
                <c:pt idx="2543">
                  <c:v>4.0872999999999999</c:v>
                </c:pt>
                <c:pt idx="2544">
                  <c:v>4.0637999999999996</c:v>
                </c:pt>
                <c:pt idx="2545">
                  <c:v>4.105599999999999</c:v>
                </c:pt>
                <c:pt idx="2546">
                  <c:v>4.1342999999999996</c:v>
                </c:pt>
                <c:pt idx="2547">
                  <c:v>4.1006999999999998</c:v>
                </c:pt>
                <c:pt idx="2548">
                  <c:v>4.0704000000000002</c:v>
                </c:pt>
                <c:pt idx="2549">
                  <c:v>4.0558999999999994</c:v>
                </c:pt>
                <c:pt idx="2550">
                  <c:v>4.0435999999999996</c:v>
                </c:pt>
                <c:pt idx="2551">
                  <c:v>4.0400999999999998</c:v>
                </c:pt>
                <c:pt idx="2552">
                  <c:v>4.0677999999999992</c:v>
                </c:pt>
                <c:pt idx="2553">
                  <c:v>4.0890000000000004</c:v>
                </c:pt>
                <c:pt idx="2554">
                  <c:v>4.1003999999999996</c:v>
                </c:pt>
                <c:pt idx="2555">
                  <c:v>4.0924999999999994</c:v>
                </c:pt>
                <c:pt idx="2556">
                  <c:v>4.0884999999999998</c:v>
                </c:pt>
                <c:pt idx="2557">
                  <c:v>4.1182999999999996</c:v>
                </c:pt>
                <c:pt idx="2558">
                  <c:v>4.1294999999999993</c:v>
                </c:pt>
                <c:pt idx="2559">
                  <c:v>4.0907</c:v>
                </c:pt>
                <c:pt idx="2560">
                  <c:v>4.1317000000000004</c:v>
                </c:pt>
                <c:pt idx="2561">
                  <c:v>4.1903999999999995</c:v>
                </c:pt>
                <c:pt idx="2562">
                  <c:v>4.2398000000000007</c:v>
                </c:pt>
                <c:pt idx="2563">
                  <c:v>4.2320000000000002</c:v>
                </c:pt>
                <c:pt idx="2564">
                  <c:v>4.2404999999999999</c:v>
                </c:pt>
                <c:pt idx="2565">
                  <c:v>4.2420999999999998</c:v>
                </c:pt>
                <c:pt idx="2566">
                  <c:v>4.2768000000000006</c:v>
                </c:pt>
                <c:pt idx="2567">
                  <c:v>4.3152999999999997</c:v>
                </c:pt>
                <c:pt idx="2568">
                  <c:v>4.3385999999999996</c:v>
                </c:pt>
                <c:pt idx="2569">
                  <c:v>4.3824999999999994</c:v>
                </c:pt>
                <c:pt idx="2570">
                  <c:v>4.3720999999999997</c:v>
                </c:pt>
                <c:pt idx="2571">
                  <c:v>4.4368000000000007</c:v>
                </c:pt>
                <c:pt idx="2572">
                  <c:v>4.4676999999999998</c:v>
                </c:pt>
                <c:pt idx="2573">
                  <c:v>4.4407000000000005</c:v>
                </c:pt>
                <c:pt idx="2574">
                  <c:v>4.4684999999999997</c:v>
                </c:pt>
                <c:pt idx="2575">
                  <c:v>4.4424999999999999</c:v>
                </c:pt>
                <c:pt idx="2576">
                  <c:v>4.471000000000001</c:v>
                </c:pt>
                <c:pt idx="2577">
                  <c:v>4.4958999999999998</c:v>
                </c:pt>
                <c:pt idx="2578">
                  <c:v>4.5099</c:v>
                </c:pt>
                <c:pt idx="2579">
                  <c:v>4.5212000000000003</c:v>
                </c:pt>
                <c:pt idx="2580">
                  <c:v>4.4950000000000001</c:v>
                </c:pt>
                <c:pt idx="2581">
                  <c:v>4.5453999999999999</c:v>
                </c:pt>
                <c:pt idx="2582">
                  <c:v>4.621999999999999</c:v>
                </c:pt>
                <c:pt idx="2583">
                  <c:v>4.6070999999999991</c:v>
                </c:pt>
                <c:pt idx="2584">
                  <c:v>4.5680999999999994</c:v>
                </c:pt>
                <c:pt idx="2585">
                  <c:v>4.5787000000000004</c:v>
                </c:pt>
                <c:pt idx="2586">
                  <c:v>4.5870999999999995</c:v>
                </c:pt>
                <c:pt idx="2587">
                  <c:v>4.621599999999999</c:v>
                </c:pt>
                <c:pt idx="2588">
                  <c:v>4.6152999999999995</c:v>
                </c:pt>
                <c:pt idx="2589">
                  <c:v>4.5907</c:v>
                </c:pt>
                <c:pt idx="2590">
                  <c:v>4.5659999999999989</c:v>
                </c:pt>
                <c:pt idx="2591">
                  <c:v>4.5840999999999994</c:v>
                </c:pt>
                <c:pt idx="2592">
                  <c:v>4.5669999999999993</c:v>
                </c:pt>
                <c:pt idx="2593">
                  <c:v>4.5427999999999997</c:v>
                </c:pt>
                <c:pt idx="2594">
                  <c:v>4.5077999999999996</c:v>
                </c:pt>
                <c:pt idx="2595">
                  <c:v>4.5028999999999995</c:v>
                </c:pt>
                <c:pt idx="2596">
                  <c:v>4.5328999999999997</c:v>
                </c:pt>
                <c:pt idx="2597">
                  <c:v>4.4687999999999999</c:v>
                </c:pt>
                <c:pt idx="2598">
                  <c:v>4.4481999999999999</c:v>
                </c:pt>
                <c:pt idx="2599">
                  <c:v>4.4089</c:v>
                </c:pt>
                <c:pt idx="2600">
                  <c:v>4.4211</c:v>
                </c:pt>
                <c:pt idx="2601">
                  <c:v>4.4332000000000011</c:v>
                </c:pt>
                <c:pt idx="2602">
                  <c:v>4.4161000000000001</c:v>
                </c:pt>
                <c:pt idx="2603">
                  <c:v>4.3634999999999993</c:v>
                </c:pt>
                <c:pt idx="2604">
                  <c:v>4.3497000000000003</c:v>
                </c:pt>
                <c:pt idx="2605">
                  <c:v>4.3545999999999987</c:v>
                </c:pt>
                <c:pt idx="2606">
                  <c:v>4.3019999999999996</c:v>
                </c:pt>
                <c:pt idx="2607">
                  <c:v>4.2759</c:v>
                </c:pt>
                <c:pt idx="2608">
                  <c:v>4.2808000000000002</c:v>
                </c:pt>
                <c:pt idx="2609">
                  <c:v>4.2272999999999996</c:v>
                </c:pt>
                <c:pt idx="2610">
                  <c:v>4.2187999999999999</c:v>
                </c:pt>
                <c:pt idx="2611">
                  <c:v>4.2198000000000002</c:v>
                </c:pt>
                <c:pt idx="2612">
                  <c:v>4.1869999999999994</c:v>
                </c:pt>
                <c:pt idx="2613">
                  <c:v>4.1738999999999997</c:v>
                </c:pt>
                <c:pt idx="2614">
                  <c:v>4.1910999999999996</c:v>
                </c:pt>
                <c:pt idx="2615">
                  <c:v>4.2042000000000002</c:v>
                </c:pt>
                <c:pt idx="2616">
                  <c:v>4.2346000000000004</c:v>
                </c:pt>
                <c:pt idx="2617">
                  <c:v>4.2375999999999996</c:v>
                </c:pt>
                <c:pt idx="2618">
                  <c:v>4.2382000000000009</c:v>
                </c:pt>
                <c:pt idx="2619">
                  <c:v>4.218</c:v>
                </c:pt>
                <c:pt idx="2620">
                  <c:v>4.2276999999999996</c:v>
                </c:pt>
                <c:pt idx="2621">
                  <c:v>4.1934999999999993</c:v>
                </c:pt>
                <c:pt idx="2622">
                  <c:v>4.1348999999999991</c:v>
                </c:pt>
                <c:pt idx="2623">
                  <c:v>4.1118999999999994</c:v>
                </c:pt>
                <c:pt idx="2624">
                  <c:v>4.1313000000000004</c:v>
                </c:pt>
                <c:pt idx="2625">
                  <c:v>4.1358999999999995</c:v>
                </c:pt>
                <c:pt idx="2626">
                  <c:v>4.1417000000000002</c:v>
                </c:pt>
                <c:pt idx="2627">
                  <c:v>4.1378999999999992</c:v>
                </c:pt>
                <c:pt idx="2628">
                  <c:v>4.1419999999999995</c:v>
                </c:pt>
                <c:pt idx="2629">
                  <c:v>4.1399999999999997</c:v>
                </c:pt>
                <c:pt idx="2630">
                  <c:v>4.1404999999999994</c:v>
                </c:pt>
                <c:pt idx="2631">
                  <c:v>4.1687999999999992</c:v>
                </c:pt>
                <c:pt idx="2632">
                  <c:v>4.1894999999999998</c:v>
                </c:pt>
                <c:pt idx="2633">
                  <c:v>4.1859999999999991</c:v>
                </c:pt>
                <c:pt idx="2634">
                  <c:v>4.1776</c:v>
                </c:pt>
                <c:pt idx="2635">
                  <c:v>4.1578999999999988</c:v>
                </c:pt>
                <c:pt idx="2636">
                  <c:v>4.1176999999999992</c:v>
                </c:pt>
                <c:pt idx="2637">
                  <c:v>4.1436999999999999</c:v>
                </c:pt>
                <c:pt idx="2638">
                  <c:v>4.1417000000000002</c:v>
                </c:pt>
                <c:pt idx="2639">
                  <c:v>4.1071999999999989</c:v>
                </c:pt>
                <c:pt idx="2640">
                  <c:v>4.0903</c:v>
                </c:pt>
                <c:pt idx="2641">
                  <c:v>4.1220999999999988</c:v>
                </c:pt>
                <c:pt idx="2642">
                  <c:v>4.1136999999999997</c:v>
                </c:pt>
                <c:pt idx="2643">
                  <c:v>4.1175999999999995</c:v>
                </c:pt>
                <c:pt idx="2644">
                  <c:v>4.1593</c:v>
                </c:pt>
                <c:pt idx="2645">
                  <c:v>4.1417000000000002</c:v>
                </c:pt>
                <c:pt idx="2646">
                  <c:v>4.1324999999999994</c:v>
                </c:pt>
                <c:pt idx="2647">
                  <c:v>4.1476999999999995</c:v>
                </c:pt>
                <c:pt idx="2648">
                  <c:v>4.1795999999999998</c:v>
                </c:pt>
                <c:pt idx="2649">
                  <c:v>4.2084999999999999</c:v>
                </c:pt>
                <c:pt idx="2650">
                  <c:v>4.2191999999999998</c:v>
                </c:pt>
                <c:pt idx="2651">
                  <c:v>4.1958999999999991</c:v>
                </c:pt>
                <c:pt idx="2652">
                  <c:v>4.1597</c:v>
                </c:pt>
                <c:pt idx="2653">
                  <c:v>4.190599999999999</c:v>
                </c:pt>
                <c:pt idx="2654">
                  <c:v>4.2282999999999999</c:v>
                </c:pt>
                <c:pt idx="2655">
                  <c:v>4.1884999999999994</c:v>
                </c:pt>
                <c:pt idx="2656">
                  <c:v>4.1764000000000001</c:v>
                </c:pt>
                <c:pt idx="2657">
                  <c:v>4.153999999999999</c:v>
                </c:pt>
                <c:pt idx="2658">
                  <c:v>4.182199999999999</c:v>
                </c:pt>
                <c:pt idx="2659">
                  <c:v>4.1542999999999992</c:v>
                </c:pt>
                <c:pt idx="2660">
                  <c:v>4.1356000000000002</c:v>
                </c:pt>
                <c:pt idx="2661">
                  <c:v>4.1339999999999995</c:v>
                </c:pt>
                <c:pt idx="2662">
                  <c:v>4.1791</c:v>
                </c:pt>
                <c:pt idx="2663">
                  <c:v>4.1598999999999995</c:v>
                </c:pt>
                <c:pt idx="2664">
                  <c:v>4.1683999999999992</c:v>
                </c:pt>
                <c:pt idx="2665">
                  <c:v>4.1574999999999989</c:v>
                </c:pt>
                <c:pt idx="2666">
                  <c:v>4.1417000000000002</c:v>
                </c:pt>
                <c:pt idx="2667">
                  <c:v>4.1782000000000004</c:v>
                </c:pt>
                <c:pt idx="2668">
                  <c:v>4.1677999999999988</c:v>
                </c:pt>
                <c:pt idx="2669">
                  <c:v>4.1758999999999995</c:v>
                </c:pt>
                <c:pt idx="2670">
                  <c:v>4.1137999999999995</c:v>
                </c:pt>
                <c:pt idx="2671">
                  <c:v>4.1408999999999994</c:v>
                </c:pt>
                <c:pt idx="2672">
                  <c:v>4.1663999999999994</c:v>
                </c:pt>
                <c:pt idx="2673">
                  <c:v>4.164299999999999</c:v>
                </c:pt>
                <c:pt idx="2674">
                  <c:v>4.2007000000000003</c:v>
                </c:pt>
                <c:pt idx="2675">
                  <c:v>4.2300000000000004</c:v>
                </c:pt>
                <c:pt idx="2676">
                  <c:v>4.2418000000000005</c:v>
                </c:pt>
                <c:pt idx="2677">
                  <c:v>4.2498000000000005</c:v>
                </c:pt>
                <c:pt idx="2678">
                  <c:v>4.2357000000000005</c:v>
                </c:pt>
                <c:pt idx="2679">
                  <c:v>4.2194000000000003</c:v>
                </c:pt>
                <c:pt idx="2680">
                  <c:v>4.2295999999999996</c:v>
                </c:pt>
                <c:pt idx="2681">
                  <c:v>4.2115</c:v>
                </c:pt>
                <c:pt idx="2682">
                  <c:v>4.1795999999999998</c:v>
                </c:pt>
                <c:pt idx="2683">
                  <c:v>4.1763000000000003</c:v>
                </c:pt>
                <c:pt idx="2684">
                  <c:v>4.1927999999999992</c:v>
                </c:pt>
                <c:pt idx="2685">
                  <c:v>4.2003000000000004</c:v>
                </c:pt>
                <c:pt idx="2686">
                  <c:v>4.2321999999999997</c:v>
                </c:pt>
                <c:pt idx="2687">
                  <c:v>4.2242999999999995</c:v>
                </c:pt>
                <c:pt idx="2688">
                  <c:v>4.2108999999999996</c:v>
                </c:pt>
                <c:pt idx="2689">
                  <c:v>4.2197000000000005</c:v>
                </c:pt>
                <c:pt idx="2690">
                  <c:v>4.1986999999999997</c:v>
                </c:pt>
                <c:pt idx="2691">
                  <c:v>4.1678999999999986</c:v>
                </c:pt>
                <c:pt idx="2692">
                  <c:v>4.1562999999999999</c:v>
                </c:pt>
                <c:pt idx="2693">
                  <c:v>4.1430999999999996</c:v>
                </c:pt>
                <c:pt idx="2694">
                  <c:v>4.1390000000000002</c:v>
                </c:pt>
                <c:pt idx="2695">
                  <c:v>4.1645999999999992</c:v>
                </c:pt>
                <c:pt idx="2696">
                  <c:v>4.1354999999999995</c:v>
                </c:pt>
                <c:pt idx="2697">
                  <c:v>4.0936000000000003</c:v>
                </c:pt>
                <c:pt idx="2698">
                  <c:v>4.1056999999999997</c:v>
                </c:pt>
                <c:pt idx="2699">
                  <c:v>4.1122999999999994</c:v>
                </c:pt>
                <c:pt idx="2700">
                  <c:v>4.1311999999999998</c:v>
                </c:pt>
                <c:pt idx="2701">
                  <c:v>4.0784000000000002</c:v>
                </c:pt>
                <c:pt idx="2702">
                  <c:v>4.0731999999999999</c:v>
                </c:pt>
                <c:pt idx="2703">
                  <c:v>4.0726000000000004</c:v>
                </c:pt>
                <c:pt idx="2704">
                  <c:v>4.1087999999999996</c:v>
                </c:pt>
                <c:pt idx="2705">
                  <c:v>4.0494000000000003</c:v>
                </c:pt>
                <c:pt idx="2706">
                  <c:v>3.9964999999999997</c:v>
                </c:pt>
                <c:pt idx="2707">
                  <c:v>3.9955999999999996</c:v>
                </c:pt>
                <c:pt idx="2708">
                  <c:v>4.0453000000000001</c:v>
                </c:pt>
                <c:pt idx="2709">
                  <c:v>4.1079999999999988</c:v>
                </c:pt>
                <c:pt idx="2710">
                  <c:v>4.1446999999999994</c:v>
                </c:pt>
                <c:pt idx="2711">
                  <c:v>4.1285999999999987</c:v>
                </c:pt>
                <c:pt idx="2712">
                  <c:v>4.1251999999999995</c:v>
                </c:pt>
                <c:pt idx="2713">
                  <c:v>4.0933999999999999</c:v>
                </c:pt>
                <c:pt idx="2714">
                  <c:v>4.0997000000000003</c:v>
                </c:pt>
                <c:pt idx="2715">
                  <c:v>4.0946999999999996</c:v>
                </c:pt>
                <c:pt idx="2716">
                  <c:v>4.1400999999999994</c:v>
                </c:pt>
                <c:pt idx="2717">
                  <c:v>4.1467000000000001</c:v>
                </c:pt>
                <c:pt idx="2718">
                  <c:v>4.1232999999999995</c:v>
                </c:pt>
                <c:pt idx="2719">
                  <c:v>4.1353999999999997</c:v>
                </c:pt>
                <c:pt idx="2720">
                  <c:v>4.1250999999999989</c:v>
                </c:pt>
                <c:pt idx="2721">
                  <c:v>4.1193</c:v>
                </c:pt>
                <c:pt idx="2722">
                  <c:v>4.0907</c:v>
                </c:pt>
                <c:pt idx="2723">
                  <c:v>4.0667999999999997</c:v>
                </c:pt>
                <c:pt idx="2724">
                  <c:v>4.0987999999999998</c:v>
                </c:pt>
                <c:pt idx="2725">
                  <c:v>4.0919999999999996</c:v>
                </c:pt>
                <c:pt idx="2726">
                  <c:v>4.0902000000000003</c:v>
                </c:pt>
                <c:pt idx="2727">
                  <c:v>4.1315999999999997</c:v>
                </c:pt>
                <c:pt idx="2728">
                  <c:v>4.1205999999999987</c:v>
                </c:pt>
                <c:pt idx="2729">
                  <c:v>4.1167999999999996</c:v>
                </c:pt>
                <c:pt idx="2730">
                  <c:v>4.1209999999999996</c:v>
                </c:pt>
                <c:pt idx="2731">
                  <c:v>4.1259999999999994</c:v>
                </c:pt>
                <c:pt idx="2732">
                  <c:v>4.1402000000000001</c:v>
                </c:pt>
                <c:pt idx="2733">
                  <c:v>4.1469999999999994</c:v>
                </c:pt>
                <c:pt idx="2734">
                  <c:v>4.1265999999999989</c:v>
                </c:pt>
                <c:pt idx="2735">
                  <c:v>4.1393000000000004</c:v>
                </c:pt>
                <c:pt idx="2736">
                  <c:v>4.1548999999999987</c:v>
                </c:pt>
                <c:pt idx="2737">
                  <c:v>4.1722000000000001</c:v>
                </c:pt>
                <c:pt idx="2738">
                  <c:v>4.1798999999999999</c:v>
                </c:pt>
                <c:pt idx="2739">
                  <c:v>4.2018000000000004</c:v>
                </c:pt>
                <c:pt idx="2740">
                  <c:v>4.2141999999999991</c:v>
                </c:pt>
                <c:pt idx="2741">
                  <c:v>4.214999999999999</c:v>
                </c:pt>
                <c:pt idx="2742">
                  <c:v>4.2014000000000005</c:v>
                </c:pt>
                <c:pt idx="2743">
                  <c:v>4.2128999999999994</c:v>
                </c:pt>
                <c:pt idx="2744">
                  <c:v>4.2487000000000004</c:v>
                </c:pt>
                <c:pt idx="2745">
                  <c:v>4.2637</c:v>
                </c:pt>
                <c:pt idx="2746">
                  <c:v>4.3216000000000001</c:v>
                </c:pt>
                <c:pt idx="2747">
                  <c:v>4.3445999999999989</c:v>
                </c:pt>
                <c:pt idx="2748">
                  <c:v>4.3530999999999995</c:v>
                </c:pt>
                <c:pt idx="2749">
                  <c:v>4.3765999999999998</c:v>
                </c:pt>
                <c:pt idx="2750">
                  <c:v>4.3482000000000003</c:v>
                </c:pt>
                <c:pt idx="2751">
                  <c:v>4.3802000000000003</c:v>
                </c:pt>
                <c:pt idx="2752">
                  <c:v>4.4109999999999996</c:v>
                </c:pt>
                <c:pt idx="2753">
                  <c:v>4.4343000000000004</c:v>
                </c:pt>
                <c:pt idx="2754">
                  <c:v>4.4354000000000005</c:v>
                </c:pt>
                <c:pt idx="2755">
                  <c:v>4.476700000000001</c:v>
                </c:pt>
                <c:pt idx="2756">
                  <c:v>4.5218999999999996</c:v>
                </c:pt>
                <c:pt idx="2757">
                  <c:v>4.5296000000000003</c:v>
                </c:pt>
                <c:pt idx="2758">
                  <c:v>4.5206</c:v>
                </c:pt>
                <c:pt idx="2759">
                  <c:v>4.6010999999999997</c:v>
                </c:pt>
                <c:pt idx="2760">
                  <c:v>4.6616999999999997</c:v>
                </c:pt>
                <c:pt idx="2761">
                  <c:v>4.6814999999999998</c:v>
                </c:pt>
                <c:pt idx="2762">
                  <c:v>4.6836000000000002</c:v>
                </c:pt>
                <c:pt idx="2763">
                  <c:v>4.6626999999999992</c:v>
                </c:pt>
                <c:pt idx="2764">
                  <c:v>4.6513999999999998</c:v>
                </c:pt>
                <c:pt idx="2765">
                  <c:v>4.6566999999999998</c:v>
                </c:pt>
                <c:pt idx="2766">
                  <c:v>4.6244999999999985</c:v>
                </c:pt>
                <c:pt idx="2767">
                  <c:v>4.6045999999999987</c:v>
                </c:pt>
                <c:pt idx="2768">
                  <c:v>4.5986000000000002</c:v>
                </c:pt>
                <c:pt idx="2769">
                  <c:v>4.6356999999999999</c:v>
                </c:pt>
                <c:pt idx="2770">
                  <c:v>4.6277999999999988</c:v>
                </c:pt>
                <c:pt idx="2771">
                  <c:v>4.6320999999999994</c:v>
                </c:pt>
                <c:pt idx="2772">
                  <c:v>4.6197999999999997</c:v>
                </c:pt>
                <c:pt idx="2773">
                  <c:v>4.6146999999999991</c:v>
                </c:pt>
                <c:pt idx="2774">
                  <c:v>4.6533999999999995</c:v>
                </c:pt>
                <c:pt idx="2775">
                  <c:v>4.6477999999999993</c:v>
                </c:pt>
                <c:pt idx="2776">
                  <c:v>4.5846999999999998</c:v>
                </c:pt>
                <c:pt idx="2777">
                  <c:v>4.5518999999999998</c:v>
                </c:pt>
                <c:pt idx="2778">
                  <c:v>4.5084</c:v>
                </c:pt>
                <c:pt idx="2779">
                  <c:v>4.4527999999999999</c:v>
                </c:pt>
                <c:pt idx="2780">
                  <c:v>4.4315000000000007</c:v>
                </c:pt>
                <c:pt idx="2781">
                  <c:v>4.3906000000000001</c:v>
                </c:pt>
                <c:pt idx="2782">
                  <c:v>4.4053000000000004</c:v>
                </c:pt>
                <c:pt idx="2783">
                  <c:v>4.3802000000000003</c:v>
                </c:pt>
                <c:pt idx="2784">
                  <c:v>4.3576999999999995</c:v>
                </c:pt>
                <c:pt idx="2785">
                  <c:v>4.3472999999999997</c:v>
                </c:pt>
                <c:pt idx="2786">
                  <c:v>4.3276999999999992</c:v>
                </c:pt>
                <c:pt idx="2787">
                  <c:v>4.2755000000000001</c:v>
                </c:pt>
                <c:pt idx="2788">
                  <c:v>4.3094999999999999</c:v>
                </c:pt>
                <c:pt idx="2789">
                  <c:v>4.2653999999999996</c:v>
                </c:pt>
                <c:pt idx="2790">
                  <c:v>4.2377000000000002</c:v>
                </c:pt>
                <c:pt idx="2791">
                  <c:v>4.2210000000000001</c:v>
                </c:pt>
                <c:pt idx="2792">
                  <c:v>4.2097000000000007</c:v>
                </c:pt>
                <c:pt idx="2793">
                  <c:v>4.1819999999999995</c:v>
                </c:pt>
                <c:pt idx="2794">
                  <c:v>4.2069000000000001</c:v>
                </c:pt>
                <c:pt idx="2795">
                  <c:v>4.1976999999999993</c:v>
                </c:pt>
                <c:pt idx="2796">
                  <c:v>4.1863999999999999</c:v>
                </c:pt>
                <c:pt idx="2797">
                  <c:v>4.1550999999999991</c:v>
                </c:pt>
                <c:pt idx="2798">
                  <c:v>4.2117000000000004</c:v>
                </c:pt>
                <c:pt idx="2799">
                  <c:v>4.1878999999999991</c:v>
                </c:pt>
                <c:pt idx="2800">
                  <c:v>4.182599999999999</c:v>
                </c:pt>
                <c:pt idx="2801">
                  <c:v>4.1410999999999998</c:v>
                </c:pt>
                <c:pt idx="2802">
                  <c:v>4.150199999999999</c:v>
                </c:pt>
                <c:pt idx="2803">
                  <c:v>4.1739999999999995</c:v>
                </c:pt>
                <c:pt idx="2804">
                  <c:v>4.2275999999999989</c:v>
                </c:pt>
                <c:pt idx="2805">
                  <c:v>4.214599999999999</c:v>
                </c:pt>
                <c:pt idx="2806">
                  <c:v>4.1594999999999995</c:v>
                </c:pt>
                <c:pt idx="2807">
                  <c:v>4.1290999999999993</c:v>
                </c:pt>
                <c:pt idx="2808">
                  <c:v>4.1087999999999996</c:v>
                </c:pt>
                <c:pt idx="2809">
                  <c:v>4.1007999999999996</c:v>
                </c:pt>
                <c:pt idx="2810">
                  <c:v>4.1443999999999992</c:v>
                </c:pt>
                <c:pt idx="2811">
                  <c:v>4.1686999999999994</c:v>
                </c:pt>
                <c:pt idx="2812">
                  <c:v>4.1284999999999989</c:v>
                </c:pt>
                <c:pt idx="2813">
                  <c:v>4.1233999999999993</c:v>
                </c:pt>
                <c:pt idx="2814">
                  <c:v>4.0911999999999997</c:v>
                </c:pt>
                <c:pt idx="2815">
                  <c:v>4.0751999999999997</c:v>
                </c:pt>
                <c:pt idx="2816">
                  <c:v>4.1050999999999993</c:v>
                </c:pt>
                <c:pt idx="2817">
                  <c:v>4.0800999999999998</c:v>
                </c:pt>
                <c:pt idx="2818">
                  <c:v>4.0362000000000009</c:v>
                </c:pt>
                <c:pt idx="2819">
                  <c:v>4.0339999999999998</c:v>
                </c:pt>
                <c:pt idx="2820">
                  <c:v>4.0084999999999997</c:v>
                </c:pt>
                <c:pt idx="2821">
                  <c:v>4.0172999999999996</c:v>
                </c:pt>
                <c:pt idx="2822">
                  <c:v>4.0311000000000003</c:v>
                </c:pt>
                <c:pt idx="2823">
                  <c:v>3.9937999999999998</c:v>
                </c:pt>
                <c:pt idx="2824">
                  <c:v>3.9679000000000002</c:v>
                </c:pt>
                <c:pt idx="2825">
                  <c:v>4.0007999999999999</c:v>
                </c:pt>
                <c:pt idx="2826">
                  <c:v>4.0073999999999996</c:v>
                </c:pt>
                <c:pt idx="2827">
                  <c:v>4.0278999999999989</c:v>
                </c:pt>
                <c:pt idx="2828">
                  <c:v>3.9960999999999998</c:v>
                </c:pt>
                <c:pt idx="2829">
                  <c:v>3.9798999999999998</c:v>
                </c:pt>
                <c:pt idx="2830">
                  <c:v>3.9533</c:v>
                </c:pt>
                <c:pt idx="2831">
                  <c:v>3.9571999999999998</c:v>
                </c:pt>
                <c:pt idx="2832">
                  <c:v>3.9767999999999994</c:v>
                </c:pt>
                <c:pt idx="2833">
                  <c:v>3.9872000000000001</c:v>
                </c:pt>
                <c:pt idx="2834">
                  <c:v>4.0167999999999999</c:v>
                </c:pt>
                <c:pt idx="2835">
                  <c:v>4.0102000000000002</c:v>
                </c:pt>
                <c:pt idx="2836">
                  <c:v>4.0084999999999997</c:v>
                </c:pt>
                <c:pt idx="2837">
                  <c:v>4.0030000000000001</c:v>
                </c:pt>
                <c:pt idx="2838">
                  <c:v>3.9893999999999998</c:v>
                </c:pt>
                <c:pt idx="2839">
                  <c:v>3.9575</c:v>
                </c:pt>
                <c:pt idx="2840">
                  <c:v>4.0177999999999994</c:v>
                </c:pt>
                <c:pt idx="2841">
                  <c:v>4.0067000000000004</c:v>
                </c:pt>
                <c:pt idx="2842">
                  <c:v>4.0399000000000003</c:v>
                </c:pt>
                <c:pt idx="2843">
                  <c:v>4.0254999999999992</c:v>
                </c:pt>
                <c:pt idx="2844">
                  <c:v>3.9977</c:v>
                </c:pt>
                <c:pt idx="2845">
                  <c:v>3.9634</c:v>
                </c:pt>
                <c:pt idx="2846">
                  <c:v>4.0210999999999997</c:v>
                </c:pt>
                <c:pt idx="2847">
                  <c:v>4.0556999999999999</c:v>
                </c:pt>
                <c:pt idx="2848">
                  <c:v>4.0587999999999997</c:v>
                </c:pt>
                <c:pt idx="2849">
                  <c:v>4.0754999999999999</c:v>
                </c:pt>
                <c:pt idx="2850">
                  <c:v>4.0667999999999997</c:v>
                </c:pt>
                <c:pt idx="2851">
                  <c:v>4.0294999999999996</c:v>
                </c:pt>
                <c:pt idx="2852">
                  <c:v>4.0022000000000002</c:v>
                </c:pt>
                <c:pt idx="2853">
                  <c:v>3.9876999999999998</c:v>
                </c:pt>
                <c:pt idx="2854">
                  <c:v>3.9889999999999999</c:v>
                </c:pt>
                <c:pt idx="2855">
                  <c:v>4.0115999999999996</c:v>
                </c:pt>
                <c:pt idx="2856">
                  <c:v>4.0317000000000007</c:v>
                </c:pt>
                <c:pt idx="2857">
                  <c:v>3.9705999999999997</c:v>
                </c:pt>
                <c:pt idx="2858">
                  <c:v>4.0483000000000002</c:v>
                </c:pt>
                <c:pt idx="2859">
                  <c:v>4.0595999999999997</c:v>
                </c:pt>
                <c:pt idx="2860">
                  <c:v>4.0210999999999997</c:v>
                </c:pt>
                <c:pt idx="2861">
                  <c:v>4.0065999999999997</c:v>
                </c:pt>
                <c:pt idx="2862">
                  <c:v>4.0243999999999991</c:v>
                </c:pt>
                <c:pt idx="2863">
                  <c:v>4.0095999999999998</c:v>
                </c:pt>
                <c:pt idx="2864">
                  <c:v>3.9881000000000002</c:v>
                </c:pt>
                <c:pt idx="2865">
                  <c:v>3.9809999999999999</c:v>
                </c:pt>
                <c:pt idx="2866">
                  <c:v>4.0017000000000005</c:v>
                </c:pt>
                <c:pt idx="2867">
                  <c:v>3.9670000000000001</c:v>
                </c:pt>
                <c:pt idx="2868">
                  <c:v>3.9733000000000001</c:v>
                </c:pt>
                <c:pt idx="2869">
                  <c:v>3.9508999999999994</c:v>
                </c:pt>
                <c:pt idx="2870">
                  <c:v>3.9641000000000002</c:v>
                </c:pt>
                <c:pt idx="2871">
                  <c:v>3.9439000000000002</c:v>
                </c:pt>
                <c:pt idx="2872">
                  <c:v>3.9659</c:v>
                </c:pt>
                <c:pt idx="2873">
                  <c:v>4.0023999999999997</c:v>
                </c:pt>
                <c:pt idx="2874">
                  <c:v>3.9666999999999994</c:v>
                </c:pt>
                <c:pt idx="2875">
                  <c:v>3.9217999999999997</c:v>
                </c:pt>
                <c:pt idx="2876">
                  <c:v>3.9261999999999997</c:v>
                </c:pt>
                <c:pt idx="2877">
                  <c:v>3.8973999999999998</c:v>
                </c:pt>
                <c:pt idx="2878">
                  <c:v>3.9030999999999998</c:v>
                </c:pt>
                <c:pt idx="2879">
                  <c:v>3.9182999999999995</c:v>
                </c:pt>
                <c:pt idx="2880">
                  <c:v>3.9407999999999999</c:v>
                </c:pt>
                <c:pt idx="2881">
                  <c:v>3.9279000000000002</c:v>
                </c:pt>
                <c:pt idx="2882">
                  <c:v>3.9106999999999994</c:v>
                </c:pt>
                <c:pt idx="2883">
                  <c:v>3.9163999999999994</c:v>
                </c:pt>
                <c:pt idx="2884">
                  <c:v>3.9573</c:v>
                </c:pt>
                <c:pt idx="2885">
                  <c:v>3.9891000000000001</c:v>
                </c:pt>
                <c:pt idx="2886">
                  <c:v>3.9945999999999997</c:v>
                </c:pt>
                <c:pt idx="2887">
                  <c:v>4.004999999999999</c:v>
                </c:pt>
                <c:pt idx="2888">
                  <c:v>3.9867999999999997</c:v>
                </c:pt>
                <c:pt idx="2889">
                  <c:v>4.0419999999999998</c:v>
                </c:pt>
                <c:pt idx="2890">
                  <c:v>4.0614999999999997</c:v>
                </c:pt>
                <c:pt idx="2891">
                  <c:v>4.0807000000000002</c:v>
                </c:pt>
                <c:pt idx="2892">
                  <c:v>4.0359999999999996</c:v>
                </c:pt>
                <c:pt idx="2893">
                  <c:v>4.0530999999999997</c:v>
                </c:pt>
                <c:pt idx="2894">
                  <c:v>4.0768000000000004</c:v>
                </c:pt>
                <c:pt idx="2895">
                  <c:v>4.0869</c:v>
                </c:pt>
                <c:pt idx="2896">
                  <c:v>4.0668999999999995</c:v>
                </c:pt>
                <c:pt idx="2897">
                  <c:v>4.1498999999999997</c:v>
                </c:pt>
                <c:pt idx="2898">
                  <c:v>4.1979999999999995</c:v>
                </c:pt>
                <c:pt idx="2899">
                  <c:v>4.2097000000000007</c:v>
                </c:pt>
                <c:pt idx="2900">
                  <c:v>4.2307000000000006</c:v>
                </c:pt>
                <c:pt idx="2901">
                  <c:v>4.2187000000000001</c:v>
                </c:pt>
                <c:pt idx="2902">
                  <c:v>4.2528999999999995</c:v>
                </c:pt>
                <c:pt idx="2903">
                  <c:v>4.3052000000000001</c:v>
                </c:pt>
                <c:pt idx="2904">
                  <c:v>4.5334000000000003</c:v>
                </c:pt>
                <c:pt idx="2905">
                  <c:v>5.3754</c:v>
                </c:pt>
                <c:pt idx="2906">
                  <c:v>7.5965999999999996</c:v>
                </c:pt>
                <c:pt idx="2907">
                  <c:v>8.7034000000000002</c:v>
                </c:pt>
                <c:pt idx="2908">
                  <c:v>8.9655000000000022</c:v>
                </c:pt>
                <c:pt idx="2909">
                  <c:v>8.7307999999999986</c:v>
                </c:pt>
                <c:pt idx="2910">
                  <c:v>8.3133000000000035</c:v>
                </c:pt>
                <c:pt idx="2911">
                  <c:v>7.6722999999999999</c:v>
                </c:pt>
                <c:pt idx="2912">
                  <c:v>7.1719999999999997</c:v>
                </c:pt>
                <c:pt idx="2913">
                  <c:v>6.7817000000000007</c:v>
                </c:pt>
                <c:pt idx="2914">
                  <c:v>6.4144999999999994</c:v>
                </c:pt>
                <c:pt idx="2915">
                  <c:v>6.0224999999999991</c:v>
                </c:pt>
                <c:pt idx="2916">
                  <c:v>5.7374999999999998</c:v>
                </c:pt>
                <c:pt idx="2917">
                  <c:v>5.475200000000001</c:v>
                </c:pt>
                <c:pt idx="2918">
                  <c:v>5.3470999999999993</c:v>
                </c:pt>
                <c:pt idx="2919">
                  <c:v>5.184899999999999</c:v>
                </c:pt>
                <c:pt idx="2920">
                  <c:v>4.9913000000000007</c:v>
                </c:pt>
                <c:pt idx="2921">
                  <c:v>4.8877999999999995</c:v>
                </c:pt>
                <c:pt idx="2922">
                  <c:v>4.7728999999999999</c:v>
                </c:pt>
                <c:pt idx="2923">
                  <c:v>4.7102000000000004</c:v>
                </c:pt>
                <c:pt idx="2924">
                  <c:v>4.6475999999999988</c:v>
                </c:pt>
                <c:pt idx="2925">
                  <c:v>4.5703000000000005</c:v>
                </c:pt>
                <c:pt idx="2926">
                  <c:v>4.5031999999999996</c:v>
                </c:pt>
                <c:pt idx="2927">
                  <c:v>4.4593000000000007</c:v>
                </c:pt>
                <c:pt idx="2928">
                  <c:v>4.4388000000000005</c:v>
                </c:pt>
                <c:pt idx="2929">
                  <c:v>4.4523000000000001</c:v>
                </c:pt>
                <c:pt idx="2930">
                  <c:v>4.4105999999999996</c:v>
                </c:pt>
                <c:pt idx="2931">
                  <c:v>4.3628999999999989</c:v>
                </c:pt>
                <c:pt idx="2932">
                  <c:v>4.3007</c:v>
                </c:pt>
                <c:pt idx="2933">
                  <c:v>4.2667999999999999</c:v>
                </c:pt>
                <c:pt idx="2934">
                  <c:v>4.2465000000000002</c:v>
                </c:pt>
                <c:pt idx="2935">
                  <c:v>4.2210999999999999</c:v>
                </c:pt>
                <c:pt idx="2936">
                  <c:v>4.1608999999999989</c:v>
                </c:pt>
                <c:pt idx="2937">
                  <c:v>4.1338999999999997</c:v>
                </c:pt>
                <c:pt idx="2938">
                  <c:v>4.1907999999999994</c:v>
                </c:pt>
                <c:pt idx="2939">
                  <c:v>4.1648999999999985</c:v>
                </c:pt>
                <c:pt idx="2940">
                  <c:v>4.1413000000000002</c:v>
                </c:pt>
                <c:pt idx="2941">
                  <c:v>4.1159999999999988</c:v>
                </c:pt>
                <c:pt idx="2942">
                  <c:v>4.0847999999999995</c:v>
                </c:pt>
                <c:pt idx="2943">
                  <c:v>4.0754999999999999</c:v>
                </c:pt>
                <c:pt idx="2944">
                  <c:v>4.0758999999999999</c:v>
                </c:pt>
                <c:pt idx="2945">
                  <c:v>4.1243999999999987</c:v>
                </c:pt>
                <c:pt idx="2946">
                  <c:v>4.1259999999999994</c:v>
                </c:pt>
                <c:pt idx="2947">
                  <c:v>4.0742000000000003</c:v>
                </c:pt>
                <c:pt idx="2948">
                  <c:v>4.0902000000000003</c:v>
                </c:pt>
                <c:pt idx="2949">
                  <c:v>4.0842999999999998</c:v>
                </c:pt>
                <c:pt idx="2950">
                  <c:v>4.0728999999999997</c:v>
                </c:pt>
                <c:pt idx="2951">
                  <c:v>4.1086</c:v>
                </c:pt>
                <c:pt idx="2952">
                  <c:v>4.0998999999999999</c:v>
                </c:pt>
                <c:pt idx="2953">
                  <c:v>4.0844999999999994</c:v>
                </c:pt>
                <c:pt idx="2954">
                  <c:v>4.0537000000000001</c:v>
                </c:pt>
                <c:pt idx="2955">
                  <c:v>4.0097000000000005</c:v>
                </c:pt>
                <c:pt idx="2956">
                  <c:v>3.9973000000000001</c:v>
                </c:pt>
                <c:pt idx="2957">
                  <c:v>3.9958999999999993</c:v>
                </c:pt>
                <c:pt idx="2958">
                  <c:v>3.9834999999999998</c:v>
                </c:pt>
                <c:pt idx="2959">
                  <c:v>3.9615999999999998</c:v>
                </c:pt>
                <c:pt idx="2960">
                  <c:v>3.9298999999999995</c:v>
                </c:pt>
                <c:pt idx="2961">
                  <c:v>3.9409999999999998</c:v>
                </c:pt>
                <c:pt idx="2962">
                  <c:v>3.9247000000000001</c:v>
                </c:pt>
                <c:pt idx="2963">
                  <c:v>3.9085999999999999</c:v>
                </c:pt>
                <c:pt idx="2964">
                  <c:v>3.9481000000000002</c:v>
                </c:pt>
                <c:pt idx="2965">
                  <c:v>3.9499999999999997</c:v>
                </c:pt>
                <c:pt idx="2966">
                  <c:v>3.9512999999999994</c:v>
                </c:pt>
                <c:pt idx="2967">
                  <c:v>3.9834000000000001</c:v>
                </c:pt>
                <c:pt idx="2968">
                  <c:v>4.0087999999999999</c:v>
                </c:pt>
                <c:pt idx="2969">
                  <c:v>3.9427999999999996</c:v>
                </c:pt>
                <c:pt idx="2970">
                  <c:v>3.9483999999999999</c:v>
                </c:pt>
                <c:pt idx="2971">
                  <c:v>3.9617</c:v>
                </c:pt>
                <c:pt idx="2972">
                  <c:v>3.9697</c:v>
                </c:pt>
                <c:pt idx="2973">
                  <c:v>3.9693999999999998</c:v>
                </c:pt>
                <c:pt idx="2974">
                  <c:v>3.9339</c:v>
                </c:pt>
                <c:pt idx="2975">
                  <c:v>3.9220999999999995</c:v>
                </c:pt>
                <c:pt idx="2976">
                  <c:v>3.9011</c:v>
                </c:pt>
                <c:pt idx="2977">
                  <c:v>3.9149999999999996</c:v>
                </c:pt>
                <c:pt idx="2978">
                  <c:v>3.9051</c:v>
                </c:pt>
                <c:pt idx="2979">
                  <c:v>3.9232999999999998</c:v>
                </c:pt>
                <c:pt idx="2980">
                  <c:v>3.9533</c:v>
                </c:pt>
                <c:pt idx="2981">
                  <c:v>3.9668999999999994</c:v>
                </c:pt>
                <c:pt idx="2982">
                  <c:v>3.9672000000000001</c:v>
                </c:pt>
                <c:pt idx="2983">
                  <c:v>3.9489999999999998</c:v>
                </c:pt>
                <c:pt idx="2984">
                  <c:v>3.9756999999999993</c:v>
                </c:pt>
                <c:pt idx="2985">
                  <c:v>3.9260999999999995</c:v>
                </c:pt>
                <c:pt idx="2986">
                  <c:v>3.9313999999999996</c:v>
                </c:pt>
                <c:pt idx="2987">
                  <c:v>3.9531000000000001</c:v>
                </c:pt>
                <c:pt idx="2988">
                  <c:v>3.9554999999999993</c:v>
                </c:pt>
                <c:pt idx="2989">
                  <c:v>3.9479000000000002</c:v>
                </c:pt>
                <c:pt idx="2990">
                  <c:v>3.9568999999999996</c:v>
                </c:pt>
                <c:pt idx="2991">
                  <c:v>4.0123999999999995</c:v>
                </c:pt>
                <c:pt idx="2992">
                  <c:v>4.0233999999999996</c:v>
                </c:pt>
                <c:pt idx="2993">
                  <c:v>4.0030999999999999</c:v>
                </c:pt>
                <c:pt idx="2994">
                  <c:v>3.9742999999999995</c:v>
                </c:pt>
                <c:pt idx="2995">
                  <c:v>3.9771999999999998</c:v>
                </c:pt>
                <c:pt idx="2996">
                  <c:v>3.9948999999999995</c:v>
                </c:pt>
                <c:pt idx="2997">
                  <c:v>4.0175999999999989</c:v>
                </c:pt>
                <c:pt idx="2998">
                  <c:v>3.9865999999999997</c:v>
                </c:pt>
                <c:pt idx="2999">
                  <c:v>3.9760999999999997</c:v>
                </c:pt>
                <c:pt idx="3000">
                  <c:v>3.9632999999999998</c:v>
                </c:pt>
                <c:pt idx="3001">
                  <c:v>3.9211999999999998</c:v>
                </c:pt>
                <c:pt idx="3002">
                  <c:v>3.9497999999999998</c:v>
                </c:pt>
                <c:pt idx="3003">
                  <c:v>3.9559999999999995</c:v>
                </c:pt>
                <c:pt idx="3004">
                  <c:v>3.9110999999999994</c:v>
                </c:pt>
                <c:pt idx="3005">
                  <c:v>3.9322999999999997</c:v>
                </c:pt>
                <c:pt idx="3006">
                  <c:v>3.9166999999999996</c:v>
                </c:pt>
                <c:pt idx="3007">
                  <c:v>3.8983999999999996</c:v>
                </c:pt>
                <c:pt idx="3008">
                  <c:v>3.8763999999999994</c:v>
                </c:pt>
                <c:pt idx="3009">
                  <c:v>3.8979999999999997</c:v>
                </c:pt>
                <c:pt idx="3010">
                  <c:v>3.9441000000000002</c:v>
                </c:pt>
                <c:pt idx="3011">
                  <c:v>3.9348999999999994</c:v>
                </c:pt>
                <c:pt idx="3012">
                  <c:v>3.9249999999999998</c:v>
                </c:pt>
                <c:pt idx="3013">
                  <c:v>3.8847</c:v>
                </c:pt>
                <c:pt idx="3014">
                  <c:v>3.9137</c:v>
                </c:pt>
                <c:pt idx="3015">
                  <c:v>3.9171999999999998</c:v>
                </c:pt>
                <c:pt idx="3016">
                  <c:v>3.9379999999999997</c:v>
                </c:pt>
                <c:pt idx="3017">
                  <c:v>3.9059999999999997</c:v>
                </c:pt>
                <c:pt idx="3018">
                  <c:v>3.9546999999999994</c:v>
                </c:pt>
                <c:pt idx="3019">
                  <c:v>3.9636999999999998</c:v>
                </c:pt>
                <c:pt idx="3020">
                  <c:v>4.0061</c:v>
                </c:pt>
                <c:pt idx="3021">
                  <c:v>3.9803999999999999</c:v>
                </c:pt>
                <c:pt idx="3022">
                  <c:v>3.9753999999999996</c:v>
                </c:pt>
                <c:pt idx="3023">
                  <c:v>4.0147999999999993</c:v>
                </c:pt>
                <c:pt idx="3024">
                  <c:v>4.0015000000000001</c:v>
                </c:pt>
                <c:pt idx="3025">
                  <c:v>4.0198</c:v>
                </c:pt>
                <c:pt idx="3026">
                  <c:v>4.0068000000000001</c:v>
                </c:pt>
                <c:pt idx="3027">
                  <c:v>4.0254999999999992</c:v>
                </c:pt>
                <c:pt idx="3028">
                  <c:v>4.0514999999999999</c:v>
                </c:pt>
                <c:pt idx="3029">
                  <c:v>4.0271999999999988</c:v>
                </c:pt>
                <c:pt idx="3030">
                  <c:v>4.0872999999999999</c:v>
                </c:pt>
                <c:pt idx="3031">
                  <c:v>4.1285999999999987</c:v>
                </c:pt>
                <c:pt idx="3032">
                  <c:v>4.1579999999999995</c:v>
                </c:pt>
                <c:pt idx="3033">
                  <c:v>4.1506999999999996</c:v>
                </c:pt>
                <c:pt idx="3034">
                  <c:v>4.1830999999999996</c:v>
                </c:pt>
                <c:pt idx="3035">
                  <c:v>4.2331000000000003</c:v>
                </c:pt>
                <c:pt idx="3036">
                  <c:v>4.2716000000000012</c:v>
                </c:pt>
                <c:pt idx="3037">
                  <c:v>4.2488999999999999</c:v>
                </c:pt>
                <c:pt idx="3038">
                  <c:v>4.2884000000000002</c:v>
                </c:pt>
                <c:pt idx="3039">
                  <c:v>4.3313000000000006</c:v>
                </c:pt>
                <c:pt idx="3040">
                  <c:v>4.3275999999999994</c:v>
                </c:pt>
                <c:pt idx="3041">
                  <c:v>4.3305999999999996</c:v>
                </c:pt>
                <c:pt idx="3042">
                  <c:v>4.3390000000000004</c:v>
                </c:pt>
                <c:pt idx="3043">
                  <c:v>4.352199999999999</c:v>
                </c:pt>
                <c:pt idx="3044">
                  <c:v>4.3842999999999996</c:v>
                </c:pt>
                <c:pt idx="3045">
                  <c:v>4.4142999999999999</c:v>
                </c:pt>
                <c:pt idx="3046">
                  <c:v>4.3883000000000001</c:v>
                </c:pt>
                <c:pt idx="3047">
                  <c:v>4.4039999999999999</c:v>
                </c:pt>
                <c:pt idx="3048">
                  <c:v>4.3939999999999992</c:v>
                </c:pt>
                <c:pt idx="3049">
                  <c:v>4.3723999999999998</c:v>
                </c:pt>
                <c:pt idx="3050">
                  <c:v>4.3847999999999994</c:v>
                </c:pt>
                <c:pt idx="3051">
                  <c:v>4.4329999999999998</c:v>
                </c:pt>
                <c:pt idx="3052">
                  <c:v>4.4230999999999998</c:v>
                </c:pt>
                <c:pt idx="3053">
                  <c:v>4.4448999999999996</c:v>
                </c:pt>
                <c:pt idx="3054">
                  <c:v>4.4336000000000011</c:v>
                </c:pt>
                <c:pt idx="3055">
                  <c:v>4.4512000000000009</c:v>
                </c:pt>
                <c:pt idx="3056">
                  <c:v>4.4278999999999993</c:v>
                </c:pt>
                <c:pt idx="3057">
                  <c:v>4.4307000000000007</c:v>
                </c:pt>
                <c:pt idx="3058">
                  <c:v>4.3785999999999996</c:v>
                </c:pt>
                <c:pt idx="3059">
                  <c:v>4.3360000000000003</c:v>
                </c:pt>
                <c:pt idx="3060">
                  <c:v>4.3338999999999999</c:v>
                </c:pt>
                <c:pt idx="3061">
                  <c:v>4.3286999999999995</c:v>
                </c:pt>
                <c:pt idx="3062">
                  <c:v>4.29</c:v>
                </c:pt>
                <c:pt idx="3063">
                  <c:v>4.2485999999999997</c:v>
                </c:pt>
                <c:pt idx="3064">
                  <c:v>4.1804999999999994</c:v>
                </c:pt>
                <c:pt idx="3065">
                  <c:v>4.1746999999999996</c:v>
                </c:pt>
                <c:pt idx="3066">
                  <c:v>4.1536999999999997</c:v>
                </c:pt>
                <c:pt idx="3067">
                  <c:v>4.0724999999999998</c:v>
                </c:pt>
                <c:pt idx="3068">
                  <c:v>4.0591999999999997</c:v>
                </c:pt>
                <c:pt idx="3069">
                  <c:v>4.0343999999999998</c:v>
                </c:pt>
                <c:pt idx="3070">
                  <c:v>3.9678</c:v>
                </c:pt>
                <c:pt idx="3071">
                  <c:v>3.9453</c:v>
                </c:pt>
                <c:pt idx="3072">
                  <c:v>3.9524999999999997</c:v>
                </c:pt>
                <c:pt idx="3073">
                  <c:v>3.9327999999999994</c:v>
                </c:pt>
                <c:pt idx="3074">
                  <c:v>3.9386999999999994</c:v>
                </c:pt>
                <c:pt idx="3075">
                  <c:v>3.9076</c:v>
                </c:pt>
                <c:pt idx="3076">
                  <c:v>3.8887</c:v>
                </c:pt>
                <c:pt idx="3077">
                  <c:v>3.8731999999999998</c:v>
                </c:pt>
                <c:pt idx="3078">
                  <c:v>3.8548999999999998</c:v>
                </c:pt>
                <c:pt idx="3079">
                  <c:v>3.8057999999999996</c:v>
                </c:pt>
                <c:pt idx="3080">
                  <c:v>3.8005999999999998</c:v>
                </c:pt>
                <c:pt idx="3081">
                  <c:v>3.7745000000000002</c:v>
                </c:pt>
                <c:pt idx="3082">
                  <c:v>3.7542</c:v>
                </c:pt>
                <c:pt idx="3083">
                  <c:v>3.7311000000000001</c:v>
                </c:pt>
                <c:pt idx="3084">
                  <c:v>3.7163999999999997</c:v>
                </c:pt>
                <c:pt idx="3085">
                  <c:v>3.7204999999999999</c:v>
                </c:pt>
                <c:pt idx="3086">
                  <c:v>3.7111999999999998</c:v>
                </c:pt>
                <c:pt idx="3087">
                  <c:v>3.6953999999999998</c:v>
                </c:pt>
                <c:pt idx="3088">
                  <c:v>3.6797999999999997</c:v>
                </c:pt>
                <c:pt idx="3089">
                  <c:v>3.6838000000000002</c:v>
                </c:pt>
                <c:pt idx="3090">
                  <c:v>3.7132999999999998</c:v>
                </c:pt>
                <c:pt idx="3091">
                  <c:v>3.7852999999999999</c:v>
                </c:pt>
                <c:pt idx="3092">
                  <c:v>3.7660999999999998</c:v>
                </c:pt>
                <c:pt idx="3093">
                  <c:v>3.7955999999999999</c:v>
                </c:pt>
                <c:pt idx="3094">
                  <c:v>3.8243999999999998</c:v>
                </c:pt>
                <c:pt idx="3095">
                  <c:v>3.8494999999999995</c:v>
                </c:pt>
                <c:pt idx="3096">
                  <c:v>3.8103999999999996</c:v>
                </c:pt>
                <c:pt idx="3097">
                  <c:v>3.8341999999999996</c:v>
                </c:pt>
                <c:pt idx="3098">
                  <c:v>3.8601000000000001</c:v>
                </c:pt>
                <c:pt idx="3099">
                  <c:v>3.8551999999999995</c:v>
                </c:pt>
                <c:pt idx="3100">
                  <c:v>3.8393999999999995</c:v>
                </c:pt>
                <c:pt idx="3101">
                  <c:v>3.8384999999999994</c:v>
                </c:pt>
                <c:pt idx="3102">
                  <c:v>3.8136999999999994</c:v>
                </c:pt>
                <c:pt idx="3103">
                  <c:v>3.7705000000000002</c:v>
                </c:pt>
                <c:pt idx="3104">
                  <c:v>3.7930000000000001</c:v>
                </c:pt>
                <c:pt idx="3105">
                  <c:v>3.7646999999999999</c:v>
                </c:pt>
                <c:pt idx="3106">
                  <c:v>3.8231999999999999</c:v>
                </c:pt>
                <c:pt idx="3107">
                  <c:v>3.8239000000000001</c:v>
                </c:pt>
                <c:pt idx="3108">
                  <c:v>3.8362999999999996</c:v>
                </c:pt>
                <c:pt idx="3109">
                  <c:v>3.8655999999999997</c:v>
                </c:pt>
                <c:pt idx="3110">
                  <c:v>3.8769999999999993</c:v>
                </c:pt>
                <c:pt idx="3111">
                  <c:v>3.8853</c:v>
                </c:pt>
                <c:pt idx="3112">
                  <c:v>3.8780999999999994</c:v>
                </c:pt>
                <c:pt idx="3113">
                  <c:v>3.9171</c:v>
                </c:pt>
                <c:pt idx="3114">
                  <c:v>3.9379</c:v>
                </c:pt>
                <c:pt idx="3115">
                  <c:v>3.9122999999999997</c:v>
                </c:pt>
                <c:pt idx="3116">
                  <c:v>3.9331999999999998</c:v>
                </c:pt>
                <c:pt idx="3117">
                  <c:v>3.8764999999999996</c:v>
                </c:pt>
                <c:pt idx="3118">
                  <c:v>3.8694999999999995</c:v>
                </c:pt>
                <c:pt idx="3119">
                  <c:v>3.8334999999999995</c:v>
                </c:pt>
                <c:pt idx="3120">
                  <c:v>3.8294999999999995</c:v>
                </c:pt>
                <c:pt idx="3121">
                  <c:v>3.8197999999999994</c:v>
                </c:pt>
                <c:pt idx="3122">
                  <c:v>3.8353999999999995</c:v>
                </c:pt>
                <c:pt idx="3123">
                  <c:v>3.8425999999999996</c:v>
                </c:pt>
                <c:pt idx="3124">
                  <c:v>3.8809999999999998</c:v>
                </c:pt>
                <c:pt idx="3125">
                  <c:v>3.8659999999999997</c:v>
                </c:pt>
                <c:pt idx="3126">
                  <c:v>3.8295999999999997</c:v>
                </c:pt>
                <c:pt idx="3127">
                  <c:v>3.8371999999999997</c:v>
                </c:pt>
                <c:pt idx="3128">
                  <c:v>3.8350999999999997</c:v>
                </c:pt>
                <c:pt idx="3129">
                  <c:v>3.8506999999999993</c:v>
                </c:pt>
                <c:pt idx="3130">
                  <c:v>3.8574999999999995</c:v>
                </c:pt>
                <c:pt idx="3131">
                  <c:v>3.9257</c:v>
                </c:pt>
                <c:pt idx="3132">
                  <c:v>3.9049999999999998</c:v>
                </c:pt>
                <c:pt idx="3133">
                  <c:v>3.8709999999999996</c:v>
                </c:pt>
                <c:pt idx="3134">
                  <c:v>3.8749999999999996</c:v>
                </c:pt>
                <c:pt idx="3135">
                  <c:v>3.8845000000000001</c:v>
                </c:pt>
                <c:pt idx="3136">
                  <c:v>3.8696999999999995</c:v>
                </c:pt>
                <c:pt idx="3137">
                  <c:v>3.9122999999999997</c:v>
                </c:pt>
                <c:pt idx="3138">
                  <c:v>3.9065999999999996</c:v>
                </c:pt>
                <c:pt idx="3139">
                  <c:v>3.8333999999999997</c:v>
                </c:pt>
                <c:pt idx="3140">
                  <c:v>3.8354999999999997</c:v>
                </c:pt>
                <c:pt idx="3141">
                  <c:v>3.8639000000000001</c:v>
                </c:pt>
                <c:pt idx="3142">
                  <c:v>3.8379999999999996</c:v>
                </c:pt>
                <c:pt idx="3143">
                  <c:v>3.8382999999999994</c:v>
                </c:pt>
                <c:pt idx="3144">
                  <c:v>3.8435000000000001</c:v>
                </c:pt>
                <c:pt idx="3145">
                  <c:v>3.8607999999999998</c:v>
                </c:pt>
                <c:pt idx="3146">
                  <c:v>3.8227999999999995</c:v>
                </c:pt>
                <c:pt idx="3147">
                  <c:v>3.8148999999999997</c:v>
                </c:pt>
                <c:pt idx="3148">
                  <c:v>3.8509999999999995</c:v>
                </c:pt>
                <c:pt idx="3149">
                  <c:v>3.8337999999999997</c:v>
                </c:pt>
                <c:pt idx="3150">
                  <c:v>3.8739999999999997</c:v>
                </c:pt>
                <c:pt idx="3151">
                  <c:v>3.9157999999999995</c:v>
                </c:pt>
                <c:pt idx="3152">
                  <c:v>3.8991999999999996</c:v>
                </c:pt>
                <c:pt idx="3153">
                  <c:v>3.8929999999999993</c:v>
                </c:pt>
                <c:pt idx="3154">
                  <c:v>3.9239000000000002</c:v>
                </c:pt>
                <c:pt idx="3155">
                  <c:v>3.9057999999999997</c:v>
                </c:pt>
                <c:pt idx="3156">
                  <c:v>3.8714999999999997</c:v>
                </c:pt>
                <c:pt idx="3157">
                  <c:v>3.8580999999999994</c:v>
                </c:pt>
                <c:pt idx="3158">
                  <c:v>3.9063999999999997</c:v>
                </c:pt>
                <c:pt idx="3159">
                  <c:v>3.9467999999999996</c:v>
                </c:pt>
                <c:pt idx="3160">
                  <c:v>3.9483999999999999</c:v>
                </c:pt>
                <c:pt idx="3161">
                  <c:v>3.8933999999999997</c:v>
                </c:pt>
                <c:pt idx="3162">
                  <c:v>3.8893999999999997</c:v>
                </c:pt>
                <c:pt idx="3163">
                  <c:v>3.9087999999999998</c:v>
                </c:pt>
                <c:pt idx="3164">
                  <c:v>3.9272</c:v>
                </c:pt>
                <c:pt idx="3165">
                  <c:v>3.9529999999999994</c:v>
                </c:pt>
                <c:pt idx="3166">
                  <c:v>3.9358999999999997</c:v>
                </c:pt>
                <c:pt idx="3167">
                  <c:v>3.9015999999999997</c:v>
                </c:pt>
                <c:pt idx="3168">
                  <c:v>3.9297</c:v>
                </c:pt>
                <c:pt idx="3169">
                  <c:v>3.907</c:v>
                </c:pt>
                <c:pt idx="3170">
                  <c:v>3.9159999999999995</c:v>
                </c:pt>
                <c:pt idx="3171">
                  <c:v>3.9023999999999996</c:v>
                </c:pt>
                <c:pt idx="3172">
                  <c:v>3.8895999999999997</c:v>
                </c:pt>
                <c:pt idx="3173">
                  <c:v>3.9363999999999995</c:v>
                </c:pt>
                <c:pt idx="3174">
                  <c:v>3.9278</c:v>
                </c:pt>
                <c:pt idx="3175">
                  <c:v>3.9575999999999998</c:v>
                </c:pt>
                <c:pt idx="3176">
                  <c:v>3.9518999999999997</c:v>
                </c:pt>
                <c:pt idx="3177">
                  <c:v>3.9445999999999999</c:v>
                </c:pt>
                <c:pt idx="3178">
                  <c:v>3.9809999999999999</c:v>
                </c:pt>
                <c:pt idx="3179">
                  <c:v>3.9849999999999999</c:v>
                </c:pt>
                <c:pt idx="3180">
                  <c:v>3.9832999999999998</c:v>
                </c:pt>
                <c:pt idx="3181">
                  <c:v>3.9575999999999998</c:v>
                </c:pt>
                <c:pt idx="3182">
                  <c:v>3.9547999999999996</c:v>
                </c:pt>
                <c:pt idx="3183">
                  <c:v>3.9729999999999994</c:v>
                </c:pt>
                <c:pt idx="3184">
                  <c:v>3.9827999999999997</c:v>
                </c:pt>
                <c:pt idx="3185">
                  <c:v>3.9983999999999997</c:v>
                </c:pt>
                <c:pt idx="3186">
                  <c:v>4.0026999999999999</c:v>
                </c:pt>
                <c:pt idx="3187">
                  <c:v>3.9899999999999998</c:v>
                </c:pt>
                <c:pt idx="3188">
                  <c:v>3.9520999999999997</c:v>
                </c:pt>
                <c:pt idx="3189">
                  <c:v>3.9866999999999995</c:v>
                </c:pt>
                <c:pt idx="3190">
                  <c:v>3.9916999999999994</c:v>
                </c:pt>
                <c:pt idx="3191">
                  <c:v>4.0024999999999995</c:v>
                </c:pt>
                <c:pt idx="3192">
                  <c:v>4.0552000000000001</c:v>
                </c:pt>
                <c:pt idx="3193">
                  <c:v>4.0711000000000004</c:v>
                </c:pt>
                <c:pt idx="3194">
                  <c:v>4.0926999999999998</c:v>
                </c:pt>
                <c:pt idx="3195">
                  <c:v>4.0880999999999998</c:v>
                </c:pt>
                <c:pt idx="3196">
                  <c:v>4.1253999999999991</c:v>
                </c:pt>
                <c:pt idx="3197">
                  <c:v>4.1752000000000002</c:v>
                </c:pt>
                <c:pt idx="3198">
                  <c:v>4.2016000000000009</c:v>
                </c:pt>
                <c:pt idx="3199">
                  <c:v>4.1951999999999989</c:v>
                </c:pt>
                <c:pt idx="3200">
                  <c:v>4.1702000000000004</c:v>
                </c:pt>
                <c:pt idx="3201">
                  <c:v>4.1722000000000001</c:v>
                </c:pt>
                <c:pt idx="3202">
                  <c:v>4.1557999999999993</c:v>
                </c:pt>
                <c:pt idx="3203">
                  <c:v>4.1773999999999996</c:v>
                </c:pt>
                <c:pt idx="3204">
                  <c:v>4.2230999999999996</c:v>
                </c:pt>
                <c:pt idx="3205">
                  <c:v>4.2371999999999996</c:v>
                </c:pt>
                <c:pt idx="3206">
                  <c:v>4.2607999999999997</c:v>
                </c:pt>
                <c:pt idx="3207">
                  <c:v>4.2480000000000002</c:v>
                </c:pt>
                <c:pt idx="3208">
                  <c:v>4.2778</c:v>
                </c:pt>
                <c:pt idx="3209">
                  <c:v>4.2748999999999997</c:v>
                </c:pt>
                <c:pt idx="3210">
                  <c:v>4.3113999999999999</c:v>
                </c:pt>
                <c:pt idx="3211">
                  <c:v>4.3530999999999995</c:v>
                </c:pt>
                <c:pt idx="3212">
                  <c:v>4.3869999999999996</c:v>
                </c:pt>
                <c:pt idx="3213">
                  <c:v>4.4481000000000002</c:v>
                </c:pt>
                <c:pt idx="3214">
                  <c:v>4.4387000000000008</c:v>
                </c:pt>
                <c:pt idx="3215">
                  <c:v>4.3857999999999997</c:v>
                </c:pt>
                <c:pt idx="3216">
                  <c:v>4.3853</c:v>
                </c:pt>
                <c:pt idx="3217">
                  <c:v>4.4303000000000008</c:v>
                </c:pt>
                <c:pt idx="3218">
                  <c:v>4.3992000000000004</c:v>
                </c:pt>
                <c:pt idx="3219">
                  <c:v>4.3626999999999994</c:v>
                </c:pt>
                <c:pt idx="3220">
                  <c:v>4.3500999999999994</c:v>
                </c:pt>
                <c:pt idx="3221">
                  <c:v>4.2970999999999995</c:v>
                </c:pt>
                <c:pt idx="3222">
                  <c:v>4.2590000000000003</c:v>
                </c:pt>
                <c:pt idx="3223">
                  <c:v>4.2751000000000001</c:v>
                </c:pt>
                <c:pt idx="3224">
                  <c:v>4.2343000000000002</c:v>
                </c:pt>
                <c:pt idx="3225">
                  <c:v>4.2649999999999988</c:v>
                </c:pt>
                <c:pt idx="3226">
                  <c:v>4.2627999999999995</c:v>
                </c:pt>
                <c:pt idx="3227">
                  <c:v>4.2721</c:v>
                </c:pt>
                <c:pt idx="3228">
                  <c:v>4.2363000000000008</c:v>
                </c:pt>
                <c:pt idx="3229">
                  <c:v>4.1913999999999998</c:v>
                </c:pt>
                <c:pt idx="3230">
                  <c:v>4.1967999999999996</c:v>
                </c:pt>
                <c:pt idx="3231">
                  <c:v>4.1742999999999997</c:v>
                </c:pt>
                <c:pt idx="3232">
                  <c:v>4.0939999999999994</c:v>
                </c:pt>
                <c:pt idx="3233">
                  <c:v>4.1020999999999992</c:v>
                </c:pt>
                <c:pt idx="3234">
                  <c:v>4.1303000000000001</c:v>
                </c:pt>
                <c:pt idx="3235">
                  <c:v>4.1271999999999993</c:v>
                </c:pt>
                <c:pt idx="3236">
                  <c:v>4.1247999999999987</c:v>
                </c:pt>
                <c:pt idx="3237">
                  <c:v>4.0781999999999998</c:v>
                </c:pt>
                <c:pt idx="3238">
                  <c:v>4.057599999999999</c:v>
                </c:pt>
                <c:pt idx="3239">
                  <c:v>4.0598000000000001</c:v>
                </c:pt>
                <c:pt idx="3240">
                  <c:v>4.0645999999999995</c:v>
                </c:pt>
                <c:pt idx="3241">
                  <c:v>4.0823999999999998</c:v>
                </c:pt>
                <c:pt idx="3242">
                  <c:v>4.0814000000000004</c:v>
                </c:pt>
                <c:pt idx="3243">
                  <c:v>4.0814000000000004</c:v>
                </c:pt>
                <c:pt idx="3244">
                  <c:v>4.0518999999999998</c:v>
                </c:pt>
                <c:pt idx="3245">
                  <c:v>4.0536000000000003</c:v>
                </c:pt>
                <c:pt idx="3246">
                  <c:v>4.0844999999999994</c:v>
                </c:pt>
                <c:pt idx="3247">
                  <c:v>4.0397000000000007</c:v>
                </c:pt>
                <c:pt idx="3248">
                  <c:v>4.0460000000000003</c:v>
                </c:pt>
                <c:pt idx="3249">
                  <c:v>4.0333000000000006</c:v>
                </c:pt>
                <c:pt idx="3250">
                  <c:v>4.0198</c:v>
                </c:pt>
                <c:pt idx="3251">
                  <c:v>4.1103999999999994</c:v>
                </c:pt>
                <c:pt idx="3252">
                  <c:v>4.1317000000000004</c:v>
                </c:pt>
                <c:pt idx="3253">
                  <c:v>4.1807999999999996</c:v>
                </c:pt>
                <c:pt idx="3254">
                  <c:v>4.2150999999999996</c:v>
                </c:pt>
                <c:pt idx="3255">
                  <c:v>4.2652999999999999</c:v>
                </c:pt>
                <c:pt idx="3256">
                  <c:v>4.2718000000000007</c:v>
                </c:pt>
                <c:pt idx="3257">
                  <c:v>4.2595999999999998</c:v>
                </c:pt>
                <c:pt idx="3258">
                  <c:v>4.2294999999999998</c:v>
                </c:pt>
                <c:pt idx="3259">
                  <c:v>4.2186000000000003</c:v>
                </c:pt>
                <c:pt idx="3260">
                  <c:v>4.1538999999999993</c:v>
                </c:pt>
                <c:pt idx="3261">
                  <c:v>4.1159999999999988</c:v>
                </c:pt>
                <c:pt idx="3262">
                  <c:v>4.1050999999999993</c:v>
                </c:pt>
                <c:pt idx="3263">
                  <c:v>4.0594000000000001</c:v>
                </c:pt>
                <c:pt idx="3264">
                  <c:v>4.0301</c:v>
                </c:pt>
                <c:pt idx="3265">
                  <c:v>4.0068999999999999</c:v>
                </c:pt>
                <c:pt idx="3266">
                  <c:v>4.0287999999999995</c:v>
                </c:pt>
                <c:pt idx="3267">
                  <c:v>4.0000999999999998</c:v>
                </c:pt>
                <c:pt idx="3268">
                  <c:v>4.0290999999999997</c:v>
                </c:pt>
                <c:pt idx="3269">
                  <c:v>3.9927999999999995</c:v>
                </c:pt>
                <c:pt idx="3270">
                  <c:v>4.0106999999999999</c:v>
                </c:pt>
                <c:pt idx="3271">
                  <c:v>4.0315000000000003</c:v>
                </c:pt>
                <c:pt idx="3272">
                  <c:v>4.0457000000000001</c:v>
                </c:pt>
                <c:pt idx="3273">
                  <c:v>4.0558999999999994</c:v>
                </c:pt>
                <c:pt idx="3274">
                  <c:v>4.0693999999999999</c:v>
                </c:pt>
                <c:pt idx="3275">
                  <c:v>4.0822000000000003</c:v>
                </c:pt>
                <c:pt idx="3276">
                  <c:v>4.0636000000000001</c:v>
                </c:pt>
                <c:pt idx="3277">
                  <c:v>4.0337000000000005</c:v>
                </c:pt>
                <c:pt idx="3278">
                  <c:v>4.0305999999999997</c:v>
                </c:pt>
                <c:pt idx="3279">
                  <c:v>4.0407999999999999</c:v>
                </c:pt>
                <c:pt idx="3280">
                  <c:v>4.0629999999999988</c:v>
                </c:pt>
                <c:pt idx="3281">
                  <c:v>4.0873999999999997</c:v>
                </c:pt>
                <c:pt idx="3282">
                  <c:v>4.0327999999999999</c:v>
                </c:pt>
                <c:pt idx="3283">
                  <c:v>4.0335999999999999</c:v>
                </c:pt>
                <c:pt idx="3284">
                  <c:v>4.0226999999999995</c:v>
                </c:pt>
                <c:pt idx="3285">
                  <c:v>4.0034000000000001</c:v>
                </c:pt>
                <c:pt idx="3286">
                  <c:v>4.0015999999999998</c:v>
                </c:pt>
                <c:pt idx="3287">
                  <c:v>3.9802</c:v>
                </c:pt>
                <c:pt idx="3288">
                  <c:v>4.0188999999999995</c:v>
                </c:pt>
                <c:pt idx="3289">
                  <c:v>4.0107999999999997</c:v>
                </c:pt>
                <c:pt idx="3290">
                  <c:v>3.9989999999999997</c:v>
                </c:pt>
                <c:pt idx="3291">
                  <c:v>4.0054999999999996</c:v>
                </c:pt>
                <c:pt idx="3292">
                  <c:v>4.0350999999999999</c:v>
                </c:pt>
                <c:pt idx="3293">
                  <c:v>4.0301</c:v>
                </c:pt>
                <c:pt idx="3294">
                  <c:v>4.0163000000000002</c:v>
                </c:pt>
                <c:pt idx="3295">
                  <c:v>4.0154999999999994</c:v>
                </c:pt>
                <c:pt idx="3296">
                  <c:v>4.0401999999999996</c:v>
                </c:pt>
                <c:pt idx="3297">
                  <c:v>4.0480999999999998</c:v>
                </c:pt>
                <c:pt idx="3298">
                  <c:v>4.0486000000000004</c:v>
                </c:pt>
                <c:pt idx="3299">
                  <c:v>4.0537000000000001</c:v>
                </c:pt>
                <c:pt idx="3300">
                  <c:v>4.0523999999999996</c:v>
                </c:pt>
                <c:pt idx="3301">
                  <c:v>4.0448999999999993</c:v>
                </c:pt>
                <c:pt idx="3302">
                  <c:v>4.0550999999999995</c:v>
                </c:pt>
                <c:pt idx="3303">
                  <c:v>4.0282</c:v>
                </c:pt>
                <c:pt idx="3304">
                  <c:v>4.0625999999999989</c:v>
                </c:pt>
                <c:pt idx="3305">
                  <c:v>4.0539999999999994</c:v>
                </c:pt>
                <c:pt idx="3306">
                  <c:v>4.0465</c:v>
                </c:pt>
                <c:pt idx="3307">
                  <c:v>4.0335000000000001</c:v>
                </c:pt>
                <c:pt idx="3308">
                  <c:v>4.0338000000000003</c:v>
                </c:pt>
                <c:pt idx="3309">
                  <c:v>4.0415999999999999</c:v>
                </c:pt>
                <c:pt idx="3310">
                  <c:v>4.0632000000000001</c:v>
                </c:pt>
                <c:pt idx="3311">
                  <c:v>4.0566000000000004</c:v>
                </c:pt>
                <c:pt idx="3312">
                  <c:v>4.0024999999999995</c:v>
                </c:pt>
                <c:pt idx="3313">
                  <c:v>3.9689999999999999</c:v>
                </c:pt>
                <c:pt idx="3314">
                  <c:v>3.9613</c:v>
                </c:pt>
                <c:pt idx="3315">
                  <c:v>3.9876</c:v>
                </c:pt>
                <c:pt idx="3316">
                  <c:v>4.0002000000000004</c:v>
                </c:pt>
                <c:pt idx="3317">
                  <c:v>4.0260999999999996</c:v>
                </c:pt>
                <c:pt idx="3318">
                  <c:v>4.0115999999999996</c:v>
                </c:pt>
                <c:pt idx="3319">
                  <c:v>4.0212000000000003</c:v>
                </c:pt>
                <c:pt idx="3320">
                  <c:v>4.0453999999999999</c:v>
                </c:pt>
                <c:pt idx="3321">
                  <c:v>4.0154999999999994</c:v>
                </c:pt>
                <c:pt idx="3322">
                  <c:v>4.0152000000000001</c:v>
                </c:pt>
                <c:pt idx="3323">
                  <c:v>4.0083000000000002</c:v>
                </c:pt>
                <c:pt idx="3324">
                  <c:v>4.0166000000000004</c:v>
                </c:pt>
                <c:pt idx="3325">
                  <c:v>4.0047999999999995</c:v>
                </c:pt>
                <c:pt idx="3326">
                  <c:v>4.0621999999999989</c:v>
                </c:pt>
                <c:pt idx="3327">
                  <c:v>4.0244999999999989</c:v>
                </c:pt>
                <c:pt idx="3328">
                  <c:v>4.0014000000000003</c:v>
                </c:pt>
                <c:pt idx="3329">
                  <c:v>4.0483000000000002</c:v>
                </c:pt>
                <c:pt idx="3330">
                  <c:v>4.0883000000000003</c:v>
                </c:pt>
                <c:pt idx="3331">
                  <c:v>4.1090999999999998</c:v>
                </c:pt>
                <c:pt idx="3332">
                  <c:v>4.0918999999999999</c:v>
                </c:pt>
                <c:pt idx="3333">
                  <c:v>4.0837000000000003</c:v>
                </c:pt>
                <c:pt idx="3334">
                  <c:v>4.0597000000000003</c:v>
                </c:pt>
                <c:pt idx="3335">
                  <c:v>4.0576999999999996</c:v>
                </c:pt>
                <c:pt idx="3336">
                  <c:v>4.1214999999999993</c:v>
                </c:pt>
                <c:pt idx="3337">
                  <c:v>4.1296999999999997</c:v>
                </c:pt>
                <c:pt idx="3338">
                  <c:v>4.1414999999999997</c:v>
                </c:pt>
                <c:pt idx="3339">
                  <c:v>4.1429999999999989</c:v>
                </c:pt>
                <c:pt idx="3340">
                  <c:v>4.1718000000000002</c:v>
                </c:pt>
                <c:pt idx="3341">
                  <c:v>4.2001999999999997</c:v>
                </c:pt>
                <c:pt idx="3342">
                  <c:v>4.1810999999999998</c:v>
                </c:pt>
                <c:pt idx="3343">
                  <c:v>4.1866000000000003</c:v>
                </c:pt>
                <c:pt idx="3344">
                  <c:v>4.2111999999999998</c:v>
                </c:pt>
                <c:pt idx="3345">
                  <c:v>4.2499000000000002</c:v>
                </c:pt>
                <c:pt idx="3346">
                  <c:v>4.2515999999999998</c:v>
                </c:pt>
                <c:pt idx="3347">
                  <c:v>4.2610000000000001</c:v>
                </c:pt>
                <c:pt idx="3348">
                  <c:v>4.2835999999999999</c:v>
                </c:pt>
                <c:pt idx="3349">
                  <c:v>4.2795000000000005</c:v>
                </c:pt>
                <c:pt idx="3350">
                  <c:v>4.3163999999999998</c:v>
                </c:pt>
                <c:pt idx="3351">
                  <c:v>4.3146999999999993</c:v>
                </c:pt>
                <c:pt idx="3352">
                  <c:v>4.3380999999999998</c:v>
                </c:pt>
                <c:pt idx="3353">
                  <c:v>4.3472</c:v>
                </c:pt>
                <c:pt idx="3354">
                  <c:v>4.3769</c:v>
                </c:pt>
                <c:pt idx="3355">
                  <c:v>4.3897000000000004</c:v>
                </c:pt>
                <c:pt idx="3356">
                  <c:v>4.365899999999999</c:v>
                </c:pt>
                <c:pt idx="3357">
                  <c:v>4.3923999999999994</c:v>
                </c:pt>
                <c:pt idx="3358">
                  <c:v>4.4293000000000005</c:v>
                </c:pt>
                <c:pt idx="3359">
                  <c:v>4.3937999999999997</c:v>
                </c:pt>
                <c:pt idx="3360">
                  <c:v>4.4211</c:v>
                </c:pt>
                <c:pt idx="3361">
                  <c:v>4.4097000000000008</c:v>
                </c:pt>
                <c:pt idx="3362">
                  <c:v>4.3904999999999994</c:v>
                </c:pt>
                <c:pt idx="3363">
                  <c:v>4.3398000000000003</c:v>
                </c:pt>
                <c:pt idx="3364">
                  <c:v>4.3179999999999987</c:v>
                </c:pt>
                <c:pt idx="3365">
                  <c:v>4.2970999999999995</c:v>
                </c:pt>
                <c:pt idx="3366">
                  <c:v>4.2738000000000005</c:v>
                </c:pt>
                <c:pt idx="3367">
                  <c:v>4.2699999999999996</c:v>
                </c:pt>
                <c:pt idx="3368">
                  <c:v>4.242</c:v>
                </c:pt>
                <c:pt idx="3369">
                  <c:v>4.2161999999999997</c:v>
                </c:pt>
                <c:pt idx="3370">
                  <c:v>4.2137000000000002</c:v>
                </c:pt>
                <c:pt idx="3371">
                  <c:v>4.1953999999999994</c:v>
                </c:pt>
                <c:pt idx="3372">
                  <c:v>4.1678999999999986</c:v>
                </c:pt>
                <c:pt idx="3373">
                  <c:v>4.1523999999999992</c:v>
                </c:pt>
                <c:pt idx="3374">
                  <c:v>4.1715999999999998</c:v>
                </c:pt>
                <c:pt idx="3375">
                  <c:v>4.1677999999999988</c:v>
                </c:pt>
                <c:pt idx="3376">
                  <c:v>4.1197999999999997</c:v>
                </c:pt>
                <c:pt idx="3377">
                  <c:v>4.1020999999999992</c:v>
                </c:pt>
                <c:pt idx="3378">
                  <c:v>4.1317000000000004</c:v>
                </c:pt>
                <c:pt idx="3379">
                  <c:v>4.1093000000000002</c:v>
                </c:pt>
                <c:pt idx="3380">
                  <c:v>4.1160999999999994</c:v>
                </c:pt>
                <c:pt idx="3381">
                  <c:v>4.1497000000000002</c:v>
                </c:pt>
                <c:pt idx="3382">
                  <c:v>4.1738</c:v>
                </c:pt>
                <c:pt idx="3383">
                  <c:v>4.1482999999999999</c:v>
                </c:pt>
                <c:pt idx="3384">
                  <c:v>4.1640999999999986</c:v>
                </c:pt>
                <c:pt idx="3385">
                  <c:v>4.1327999999999996</c:v>
                </c:pt>
                <c:pt idx="3386">
                  <c:v>4.1002999999999998</c:v>
                </c:pt>
                <c:pt idx="3387">
                  <c:v>4.1737000000000002</c:v>
                </c:pt>
                <c:pt idx="3388">
                  <c:v>4.1603999999999992</c:v>
                </c:pt>
                <c:pt idx="3389">
                  <c:v>4.1944999999999988</c:v>
                </c:pt>
                <c:pt idx="3390">
                  <c:v>4.2294</c:v>
                </c:pt>
                <c:pt idx="3391">
                  <c:v>4.2005999999999997</c:v>
                </c:pt>
                <c:pt idx="3392">
                  <c:v>4.1890000000000001</c:v>
                </c:pt>
                <c:pt idx="3393">
                  <c:v>4.1562999999999999</c:v>
                </c:pt>
                <c:pt idx="3394">
                  <c:v>4.1423999999999994</c:v>
                </c:pt>
                <c:pt idx="3395">
                  <c:v>4.104099999999999</c:v>
                </c:pt>
                <c:pt idx="3396">
                  <c:v>4.1369999999999996</c:v>
                </c:pt>
                <c:pt idx="3397">
                  <c:v>4.1810999999999998</c:v>
                </c:pt>
                <c:pt idx="3398">
                  <c:v>4.1471999999999989</c:v>
                </c:pt>
                <c:pt idx="3399">
                  <c:v>4.1364999999999998</c:v>
                </c:pt>
                <c:pt idx="3400">
                  <c:v>4.1448999999999989</c:v>
                </c:pt>
                <c:pt idx="3401">
                  <c:v>4.1563999999999997</c:v>
                </c:pt>
                <c:pt idx="3402">
                  <c:v>4.1864999999999997</c:v>
                </c:pt>
                <c:pt idx="3403">
                  <c:v>4.2423000000000002</c:v>
                </c:pt>
                <c:pt idx="3404">
                  <c:v>4.2144999999999992</c:v>
                </c:pt>
                <c:pt idx="3405">
                  <c:v>4.2140999999999993</c:v>
                </c:pt>
                <c:pt idx="3406">
                  <c:v>4.1850999999999994</c:v>
                </c:pt>
                <c:pt idx="3407">
                  <c:v>4.1904999999999992</c:v>
                </c:pt>
                <c:pt idx="3408">
                  <c:v>4.1757999999999997</c:v>
                </c:pt>
                <c:pt idx="3409">
                  <c:v>4.1497999999999999</c:v>
                </c:pt>
                <c:pt idx="3410">
                  <c:v>4.1607999999999992</c:v>
                </c:pt>
                <c:pt idx="3411">
                  <c:v>4.1870999999999992</c:v>
                </c:pt>
                <c:pt idx="3412">
                  <c:v>4.234</c:v>
                </c:pt>
                <c:pt idx="3413">
                  <c:v>4.2483000000000004</c:v>
                </c:pt>
                <c:pt idx="3414">
                  <c:v>4.2167000000000003</c:v>
                </c:pt>
                <c:pt idx="3415">
                  <c:v>4.2161</c:v>
                </c:pt>
                <c:pt idx="3416">
                  <c:v>4.2227999999999994</c:v>
                </c:pt>
                <c:pt idx="3417">
                  <c:v>4.2560000000000002</c:v>
                </c:pt>
                <c:pt idx="3418">
                  <c:v>4.2823000000000002</c:v>
                </c:pt>
                <c:pt idx="3419">
                  <c:v>4.2707000000000006</c:v>
                </c:pt>
                <c:pt idx="3420">
                  <c:v>4.2433000000000005</c:v>
                </c:pt>
                <c:pt idx="3421">
                  <c:v>4.2507000000000001</c:v>
                </c:pt>
                <c:pt idx="3422">
                  <c:v>4.2199</c:v>
                </c:pt>
                <c:pt idx="3423">
                  <c:v>4.2424999999999997</c:v>
                </c:pt>
                <c:pt idx="3424">
                  <c:v>4.1782000000000004</c:v>
                </c:pt>
                <c:pt idx="3425">
                  <c:v>4.1666999999999996</c:v>
                </c:pt>
                <c:pt idx="3426">
                  <c:v>4.1326000000000001</c:v>
                </c:pt>
                <c:pt idx="3427">
                  <c:v>4.155899999999999</c:v>
                </c:pt>
                <c:pt idx="3428">
                  <c:v>4.1798000000000002</c:v>
                </c:pt>
                <c:pt idx="3429">
                  <c:v>4.2170999999999994</c:v>
                </c:pt>
                <c:pt idx="3430">
                  <c:v>4.227199999999999</c:v>
                </c:pt>
                <c:pt idx="3431">
                  <c:v>4.1930999999999994</c:v>
                </c:pt>
                <c:pt idx="3432">
                  <c:v>4.1447999999999992</c:v>
                </c:pt>
                <c:pt idx="3433">
                  <c:v>4.1471999999999989</c:v>
                </c:pt>
                <c:pt idx="3434">
                  <c:v>4.1544999999999987</c:v>
                </c:pt>
                <c:pt idx="3435">
                  <c:v>4.1674999999999986</c:v>
                </c:pt>
                <c:pt idx="3436">
                  <c:v>4.1360000000000001</c:v>
                </c:pt>
                <c:pt idx="3437">
                  <c:v>4.1857999999999995</c:v>
                </c:pt>
                <c:pt idx="3438">
                  <c:v>4.2138</c:v>
                </c:pt>
                <c:pt idx="3439">
                  <c:v>4.2163000000000004</c:v>
                </c:pt>
                <c:pt idx="3440">
                  <c:v>4.2157</c:v>
                </c:pt>
                <c:pt idx="3441">
                  <c:v>4.2058999999999997</c:v>
                </c:pt>
                <c:pt idx="3442">
                  <c:v>4.25</c:v>
                </c:pt>
                <c:pt idx="3443">
                  <c:v>4.2237999999999998</c:v>
                </c:pt>
                <c:pt idx="3444">
                  <c:v>4.2187000000000001</c:v>
                </c:pt>
                <c:pt idx="3445">
                  <c:v>4.2148999999999992</c:v>
                </c:pt>
                <c:pt idx="3446">
                  <c:v>4.2530999999999999</c:v>
                </c:pt>
                <c:pt idx="3447">
                  <c:v>4.2458999999999998</c:v>
                </c:pt>
                <c:pt idx="3448">
                  <c:v>4.1934999999999993</c:v>
                </c:pt>
                <c:pt idx="3449">
                  <c:v>4.1784999999999997</c:v>
                </c:pt>
                <c:pt idx="3450">
                  <c:v>4.1720999999999995</c:v>
                </c:pt>
                <c:pt idx="3451">
                  <c:v>4.2233000000000001</c:v>
                </c:pt>
                <c:pt idx="3452">
                  <c:v>4.1980999999999993</c:v>
                </c:pt>
                <c:pt idx="3453">
                  <c:v>4.198999999999999</c:v>
                </c:pt>
                <c:pt idx="3454">
                  <c:v>4.2283999999999997</c:v>
                </c:pt>
                <c:pt idx="3455">
                  <c:v>4.2593000000000005</c:v>
                </c:pt>
                <c:pt idx="3456">
                  <c:v>4.2998000000000003</c:v>
                </c:pt>
                <c:pt idx="3457">
                  <c:v>4.3070999999999993</c:v>
                </c:pt>
                <c:pt idx="3458">
                  <c:v>4.3110999999999997</c:v>
                </c:pt>
                <c:pt idx="3459">
                  <c:v>4.3500999999999994</c:v>
                </c:pt>
                <c:pt idx="3460">
                  <c:v>4.3833000000000002</c:v>
                </c:pt>
                <c:pt idx="3461">
                  <c:v>4.3894000000000002</c:v>
                </c:pt>
                <c:pt idx="3462">
                  <c:v>4.3996000000000004</c:v>
                </c:pt>
                <c:pt idx="3463">
                  <c:v>4.4305000000000003</c:v>
                </c:pt>
                <c:pt idx="3464">
                  <c:v>4.4219999999999997</c:v>
                </c:pt>
                <c:pt idx="3465">
                  <c:v>4.4690000000000003</c:v>
                </c:pt>
                <c:pt idx="3466">
                  <c:v>4.4050000000000002</c:v>
                </c:pt>
                <c:pt idx="3467">
                  <c:v>4.4723000000000006</c:v>
                </c:pt>
                <c:pt idx="3468">
                  <c:v>4.4942000000000002</c:v>
                </c:pt>
                <c:pt idx="3469">
                  <c:v>4.4835000000000003</c:v>
                </c:pt>
                <c:pt idx="3470">
                  <c:v>4.5452000000000004</c:v>
                </c:pt>
                <c:pt idx="3471">
                  <c:v>4.5564999999999998</c:v>
                </c:pt>
                <c:pt idx="3472">
                  <c:v>4.5446</c:v>
                </c:pt>
                <c:pt idx="3473">
                  <c:v>4.5839999999999996</c:v>
                </c:pt>
                <c:pt idx="3474">
                  <c:v>4.5146999999999995</c:v>
                </c:pt>
                <c:pt idx="3475">
                  <c:v>4.4862000000000011</c:v>
                </c:pt>
                <c:pt idx="3476">
                  <c:v>4.5176999999999996</c:v>
                </c:pt>
                <c:pt idx="3477">
                  <c:v>4.5534999999999997</c:v>
                </c:pt>
                <c:pt idx="3478">
                  <c:v>4.5495000000000001</c:v>
                </c:pt>
                <c:pt idx="3479">
                  <c:v>4.5958999999999994</c:v>
                </c:pt>
                <c:pt idx="3480">
                  <c:v>4.5684999999999993</c:v>
                </c:pt>
                <c:pt idx="3481">
                  <c:v>4.5128999999999992</c:v>
                </c:pt>
                <c:pt idx="3482">
                  <c:v>4.4797000000000011</c:v>
                </c:pt>
                <c:pt idx="3483">
                  <c:v>4.4626000000000001</c:v>
                </c:pt>
                <c:pt idx="3484">
                  <c:v>4.4122000000000003</c:v>
                </c:pt>
                <c:pt idx="3485">
                  <c:v>4.3780000000000001</c:v>
                </c:pt>
                <c:pt idx="3486">
                  <c:v>4.3872999999999998</c:v>
                </c:pt>
                <c:pt idx="3487">
                  <c:v>4.3929999999999989</c:v>
                </c:pt>
                <c:pt idx="3488">
                  <c:v>4.4012000000000011</c:v>
                </c:pt>
                <c:pt idx="3489">
                  <c:v>4.3552</c:v>
                </c:pt>
                <c:pt idx="3490">
                  <c:v>4.3483999999999998</c:v>
                </c:pt>
                <c:pt idx="3491">
                  <c:v>4.3411</c:v>
                </c:pt>
                <c:pt idx="3492">
                  <c:v>4.3173999999999992</c:v>
                </c:pt>
                <c:pt idx="3493">
                  <c:v>4.2766000000000011</c:v>
                </c:pt>
                <c:pt idx="3494">
                  <c:v>4.2518000000000002</c:v>
                </c:pt>
                <c:pt idx="3495">
                  <c:v>4.2565999999999997</c:v>
                </c:pt>
                <c:pt idx="3496">
                  <c:v>4.2903000000000002</c:v>
                </c:pt>
                <c:pt idx="3497">
                  <c:v>4.2820999999999998</c:v>
                </c:pt>
                <c:pt idx="3498">
                  <c:v>4.3040999999999991</c:v>
                </c:pt>
                <c:pt idx="3499">
                  <c:v>4.2972000000000001</c:v>
                </c:pt>
                <c:pt idx="3500">
                  <c:v>4.2969999999999997</c:v>
                </c:pt>
                <c:pt idx="3501">
                  <c:v>4.2664</c:v>
                </c:pt>
                <c:pt idx="3502">
                  <c:v>4.2469000000000001</c:v>
                </c:pt>
                <c:pt idx="3503">
                  <c:v>4.2657999999999996</c:v>
                </c:pt>
                <c:pt idx="3504">
                  <c:v>4.2704000000000004</c:v>
                </c:pt>
                <c:pt idx="3505">
                  <c:v>4.2610000000000001</c:v>
                </c:pt>
                <c:pt idx="3506">
                  <c:v>4.2519999999999998</c:v>
                </c:pt>
                <c:pt idx="3507">
                  <c:v>4.2024999999999997</c:v>
                </c:pt>
                <c:pt idx="3508">
                  <c:v>4.1898999999999997</c:v>
                </c:pt>
                <c:pt idx="3509">
                  <c:v>4.1553999999999993</c:v>
                </c:pt>
                <c:pt idx="3510">
                  <c:v>4.1507999999999994</c:v>
                </c:pt>
                <c:pt idx="3511">
                  <c:v>4.1744999999999992</c:v>
                </c:pt>
                <c:pt idx="3512">
                  <c:v>4.1772999999999998</c:v>
                </c:pt>
                <c:pt idx="3513">
                  <c:v>4.1486000000000001</c:v>
                </c:pt>
                <c:pt idx="3514">
                  <c:v>4.1493000000000002</c:v>
                </c:pt>
                <c:pt idx="3515">
                  <c:v>4.1773999999999996</c:v>
                </c:pt>
                <c:pt idx="3516">
                  <c:v>4.1273999999999988</c:v>
                </c:pt>
                <c:pt idx="3517">
                  <c:v>4.0739999999999998</c:v>
                </c:pt>
                <c:pt idx="3518">
                  <c:v>4.0694999999999997</c:v>
                </c:pt>
                <c:pt idx="3519">
                  <c:v>4.0731000000000002</c:v>
                </c:pt>
                <c:pt idx="3520">
                  <c:v>4.0423999999999998</c:v>
                </c:pt>
                <c:pt idx="3521">
                  <c:v>4.1086999999999998</c:v>
                </c:pt>
                <c:pt idx="3522">
                  <c:v>4.1258999999999988</c:v>
                </c:pt>
                <c:pt idx="3523">
                  <c:v>4.0936000000000003</c:v>
                </c:pt>
                <c:pt idx="3524">
                  <c:v>4.1212999999999997</c:v>
                </c:pt>
                <c:pt idx="3525">
                  <c:v>4.1453999999999995</c:v>
                </c:pt>
                <c:pt idx="3526">
                  <c:v>4.1428999999999991</c:v>
                </c:pt>
                <c:pt idx="3527">
                  <c:v>4.1612999999999998</c:v>
                </c:pt>
                <c:pt idx="3528">
                  <c:v>4.1647999999999987</c:v>
                </c:pt>
                <c:pt idx="3529">
                  <c:v>4.1810999999999998</c:v>
                </c:pt>
                <c:pt idx="3530">
                  <c:v>4.1867999999999999</c:v>
                </c:pt>
                <c:pt idx="3531">
                  <c:v>4.1768000000000001</c:v>
                </c:pt>
                <c:pt idx="3532">
                  <c:v>4.2038000000000002</c:v>
                </c:pt>
                <c:pt idx="3533">
                  <c:v>4.2204999999999995</c:v>
                </c:pt>
                <c:pt idx="3534">
                  <c:v>4.1890999999999998</c:v>
                </c:pt>
                <c:pt idx="3535">
                  <c:v>4.1817000000000002</c:v>
                </c:pt>
                <c:pt idx="3536">
                  <c:v>4.1722999999999999</c:v>
                </c:pt>
                <c:pt idx="3537">
                  <c:v>4.1496000000000004</c:v>
                </c:pt>
                <c:pt idx="3538">
                  <c:v>4.1353</c:v>
                </c:pt>
                <c:pt idx="3539">
                  <c:v>4.1364999999999998</c:v>
                </c:pt>
                <c:pt idx="3540">
                  <c:v>4.1757999999999997</c:v>
                </c:pt>
                <c:pt idx="3541">
                  <c:v>4.1703000000000001</c:v>
                </c:pt>
                <c:pt idx="3542">
                  <c:v>4.1202999999999994</c:v>
                </c:pt>
                <c:pt idx="3543">
                  <c:v>4.1497999999999999</c:v>
                </c:pt>
                <c:pt idx="3544">
                  <c:v>4.115499999999999</c:v>
                </c:pt>
                <c:pt idx="3545">
                  <c:v>4.1256999999999993</c:v>
                </c:pt>
                <c:pt idx="3546">
                  <c:v>4.1277999999999988</c:v>
                </c:pt>
                <c:pt idx="3547">
                  <c:v>4.0902000000000003</c:v>
                </c:pt>
                <c:pt idx="3548">
                  <c:v>4.1071999999999989</c:v>
                </c:pt>
                <c:pt idx="3549">
                  <c:v>4.1084999999999994</c:v>
                </c:pt>
                <c:pt idx="3550">
                  <c:v>4.1156999999999995</c:v>
                </c:pt>
                <c:pt idx="3551">
                  <c:v>4.0743</c:v>
                </c:pt>
                <c:pt idx="3552">
                  <c:v>4.0762000000000009</c:v>
                </c:pt>
                <c:pt idx="3553">
                  <c:v>4.0946999999999996</c:v>
                </c:pt>
                <c:pt idx="3554">
                  <c:v>4.1364999999999998</c:v>
                </c:pt>
                <c:pt idx="3555">
                  <c:v>4.1387</c:v>
                </c:pt>
                <c:pt idx="3556">
                  <c:v>4.1339999999999995</c:v>
                </c:pt>
                <c:pt idx="3557">
                  <c:v>4.1445999999999987</c:v>
                </c:pt>
                <c:pt idx="3558">
                  <c:v>4.1162999999999998</c:v>
                </c:pt>
                <c:pt idx="3559">
                  <c:v>4.0857000000000001</c:v>
                </c:pt>
                <c:pt idx="3560">
                  <c:v>4.09</c:v>
                </c:pt>
                <c:pt idx="3561">
                  <c:v>4.0869999999999997</c:v>
                </c:pt>
                <c:pt idx="3562">
                  <c:v>4.0673999999999992</c:v>
                </c:pt>
                <c:pt idx="3563">
                  <c:v>4.0864000000000003</c:v>
                </c:pt>
                <c:pt idx="3564">
                  <c:v>4.1100999999999992</c:v>
                </c:pt>
                <c:pt idx="3565">
                  <c:v>4.1017000000000001</c:v>
                </c:pt>
                <c:pt idx="3566">
                  <c:v>4.1352000000000002</c:v>
                </c:pt>
                <c:pt idx="3567">
                  <c:v>4.1419999999999995</c:v>
                </c:pt>
                <c:pt idx="3568">
                  <c:v>4.1672999999999991</c:v>
                </c:pt>
                <c:pt idx="3569">
                  <c:v>4.2115</c:v>
                </c:pt>
                <c:pt idx="3570">
                  <c:v>4.2009999999999996</c:v>
                </c:pt>
                <c:pt idx="3571">
                  <c:v>4.2089999999999996</c:v>
                </c:pt>
                <c:pt idx="3572">
                  <c:v>4.2729999999999997</c:v>
                </c:pt>
                <c:pt idx="3573">
                  <c:v>4.2481</c:v>
                </c:pt>
                <c:pt idx="3574">
                  <c:v>4.2995000000000001</c:v>
                </c:pt>
                <c:pt idx="3575">
                  <c:v>4.3172999999999995</c:v>
                </c:pt>
                <c:pt idx="3576">
                  <c:v>4.2968999999999999</c:v>
                </c:pt>
                <c:pt idx="3577">
                  <c:v>4.3037000000000001</c:v>
                </c:pt>
                <c:pt idx="3578">
                  <c:v>4.3099999999999996</c:v>
                </c:pt>
                <c:pt idx="3579">
                  <c:v>4.3260999999999994</c:v>
                </c:pt>
                <c:pt idx="3580">
                  <c:v>4.3507999999999996</c:v>
                </c:pt>
                <c:pt idx="3581">
                  <c:v>4.3608999999999991</c:v>
                </c:pt>
                <c:pt idx="3582">
                  <c:v>4.4089999999999998</c:v>
                </c:pt>
                <c:pt idx="3583">
                  <c:v>4.4239999999999995</c:v>
                </c:pt>
                <c:pt idx="3584">
                  <c:v>4.4707000000000008</c:v>
                </c:pt>
                <c:pt idx="3585">
                  <c:v>4.4469000000000003</c:v>
                </c:pt>
                <c:pt idx="3586">
                  <c:v>4.4147999999999996</c:v>
                </c:pt>
                <c:pt idx="3587">
                  <c:v>4.4846000000000004</c:v>
                </c:pt>
                <c:pt idx="3588">
                  <c:v>4.5273999999999992</c:v>
                </c:pt>
                <c:pt idx="3589">
                  <c:v>4.4964000000000004</c:v>
                </c:pt>
                <c:pt idx="3590">
                  <c:v>4.5173999999999994</c:v>
                </c:pt>
                <c:pt idx="3591">
                  <c:v>4.4581999999999997</c:v>
                </c:pt>
                <c:pt idx="3592">
                  <c:v>4.4362000000000013</c:v>
                </c:pt>
                <c:pt idx="3593">
                  <c:v>4.4234999999999998</c:v>
                </c:pt>
                <c:pt idx="3594">
                  <c:v>4.4650999999999996</c:v>
                </c:pt>
                <c:pt idx="3595">
                  <c:v>4.4398000000000009</c:v>
                </c:pt>
                <c:pt idx="3596">
                  <c:v>4.4273999999999996</c:v>
                </c:pt>
                <c:pt idx="3597">
                  <c:v>4.3773999999999997</c:v>
                </c:pt>
                <c:pt idx="3598">
                  <c:v>4.3738000000000001</c:v>
                </c:pt>
                <c:pt idx="3599">
                  <c:v>4.4001000000000001</c:v>
                </c:pt>
                <c:pt idx="3600">
                  <c:v>4.3602999999999996</c:v>
                </c:pt>
                <c:pt idx="3601">
                  <c:v>4.3384</c:v>
                </c:pt>
                <c:pt idx="3602">
                  <c:v>4.3353000000000002</c:v>
                </c:pt>
                <c:pt idx="3603">
                  <c:v>4.355599999999999</c:v>
                </c:pt>
                <c:pt idx="3604">
                  <c:v>4.2927</c:v>
                </c:pt>
                <c:pt idx="3605">
                  <c:v>4.2904</c:v>
                </c:pt>
                <c:pt idx="3606">
                  <c:v>4.2257999999999996</c:v>
                </c:pt>
                <c:pt idx="3607">
                  <c:v>4.1783999999999999</c:v>
                </c:pt>
                <c:pt idx="3608">
                  <c:v>4.1641999999999992</c:v>
                </c:pt>
                <c:pt idx="3609">
                  <c:v>4.1544999999999987</c:v>
                </c:pt>
                <c:pt idx="3610">
                  <c:v>4.1300999999999997</c:v>
                </c:pt>
                <c:pt idx="3611">
                  <c:v>4.1104999999999992</c:v>
                </c:pt>
                <c:pt idx="3612">
                  <c:v>4.0923999999999996</c:v>
                </c:pt>
                <c:pt idx="3613">
                  <c:v>4.0423999999999998</c:v>
                </c:pt>
                <c:pt idx="3614">
                  <c:v>4.0183999999999997</c:v>
                </c:pt>
                <c:pt idx="3615">
                  <c:v>4.0253999999999994</c:v>
                </c:pt>
                <c:pt idx="3616">
                  <c:v>3.9861</c:v>
                </c:pt>
                <c:pt idx="3617">
                  <c:v>3.9505999999999997</c:v>
                </c:pt>
                <c:pt idx="3618">
                  <c:v>3.9521999999999995</c:v>
                </c:pt>
                <c:pt idx="3619">
                  <c:v>4.0007999999999999</c:v>
                </c:pt>
                <c:pt idx="3620">
                  <c:v>4.0293999999999999</c:v>
                </c:pt>
                <c:pt idx="3621">
                  <c:v>4.0190000000000001</c:v>
                </c:pt>
                <c:pt idx="3622">
                  <c:v>4.0263</c:v>
                </c:pt>
                <c:pt idx="3623">
                  <c:v>3.9855</c:v>
                </c:pt>
                <c:pt idx="3624">
                  <c:v>3.9885000000000002</c:v>
                </c:pt>
                <c:pt idx="3625">
                  <c:v>3.9717999999999996</c:v>
                </c:pt>
                <c:pt idx="3626">
                  <c:v>4.0019</c:v>
                </c:pt>
                <c:pt idx="3627">
                  <c:v>4.0273999999999992</c:v>
                </c:pt>
                <c:pt idx="3628">
                  <c:v>3.9870000000000001</c:v>
                </c:pt>
                <c:pt idx="3629">
                  <c:v>4.0522</c:v>
                </c:pt>
                <c:pt idx="3630">
                  <c:v>4.0124999999999993</c:v>
                </c:pt>
                <c:pt idx="3631">
                  <c:v>3.9941</c:v>
                </c:pt>
                <c:pt idx="3632">
                  <c:v>3.9966999999999997</c:v>
                </c:pt>
                <c:pt idx="3633">
                  <c:v>3.9963999999999995</c:v>
                </c:pt>
                <c:pt idx="3634">
                  <c:v>4.0269999999999992</c:v>
                </c:pt>
                <c:pt idx="3635">
                  <c:v>4.0033000000000003</c:v>
                </c:pt>
                <c:pt idx="3636">
                  <c:v>4.004599999999999</c:v>
                </c:pt>
                <c:pt idx="3637">
                  <c:v>4.0145999999999988</c:v>
                </c:pt>
                <c:pt idx="3638">
                  <c:v>3.9827999999999997</c:v>
                </c:pt>
                <c:pt idx="3639">
                  <c:v>3.9832000000000001</c:v>
                </c:pt>
                <c:pt idx="3640">
                  <c:v>4.0257999999999994</c:v>
                </c:pt>
                <c:pt idx="3641">
                  <c:v>4.0418000000000003</c:v>
                </c:pt>
                <c:pt idx="3642">
                  <c:v>4.0339</c:v>
                </c:pt>
                <c:pt idx="3643">
                  <c:v>4.0268999999999995</c:v>
                </c:pt>
                <c:pt idx="3644">
                  <c:v>4.0461999999999998</c:v>
                </c:pt>
                <c:pt idx="3645">
                  <c:v>4.0626999999999995</c:v>
                </c:pt>
                <c:pt idx="3646">
                  <c:v>4.0876999999999999</c:v>
                </c:pt>
                <c:pt idx="3647">
                  <c:v>4.039200000000001</c:v>
                </c:pt>
                <c:pt idx="3648">
                  <c:v>4.0573999999999995</c:v>
                </c:pt>
                <c:pt idx="3649">
                  <c:v>4.0434999999999999</c:v>
                </c:pt>
                <c:pt idx="3650">
                  <c:v>4.0418000000000003</c:v>
                </c:pt>
                <c:pt idx="3651">
                  <c:v>4.0613999999999999</c:v>
                </c:pt>
                <c:pt idx="3652">
                  <c:v>4.025199999999999</c:v>
                </c:pt>
                <c:pt idx="3653">
                  <c:v>4.0183999999999997</c:v>
                </c:pt>
                <c:pt idx="3654">
                  <c:v>4.0351999999999997</c:v>
                </c:pt>
                <c:pt idx="3655">
                  <c:v>4.0456000000000003</c:v>
                </c:pt>
                <c:pt idx="3656">
                  <c:v>4.0073999999999996</c:v>
                </c:pt>
                <c:pt idx="3657">
                  <c:v>4.0381</c:v>
                </c:pt>
                <c:pt idx="3658">
                  <c:v>4.0198</c:v>
                </c:pt>
                <c:pt idx="3659">
                  <c:v>4.0395000000000003</c:v>
                </c:pt>
                <c:pt idx="3660">
                  <c:v>4.0486000000000004</c:v>
                </c:pt>
                <c:pt idx="3661">
                  <c:v>4.0254999999999992</c:v>
                </c:pt>
                <c:pt idx="3662">
                  <c:v>4.0067000000000004</c:v>
                </c:pt>
                <c:pt idx="3663">
                  <c:v>4.0301</c:v>
                </c:pt>
                <c:pt idx="3664">
                  <c:v>4.0333000000000006</c:v>
                </c:pt>
                <c:pt idx="3665">
                  <c:v>3.9995999999999996</c:v>
                </c:pt>
                <c:pt idx="3666">
                  <c:v>3.9959999999999996</c:v>
                </c:pt>
                <c:pt idx="3667">
                  <c:v>3.9759999999999995</c:v>
                </c:pt>
                <c:pt idx="3668">
                  <c:v>3.9903999999999997</c:v>
                </c:pt>
                <c:pt idx="3669">
                  <c:v>4.0044999999999993</c:v>
                </c:pt>
                <c:pt idx="3670">
                  <c:v>4.0184999999999995</c:v>
                </c:pt>
                <c:pt idx="3671">
                  <c:v>3.9695999999999998</c:v>
                </c:pt>
                <c:pt idx="3672">
                  <c:v>3.9638</c:v>
                </c:pt>
                <c:pt idx="3673">
                  <c:v>3.9577999999999998</c:v>
                </c:pt>
                <c:pt idx="3674">
                  <c:v>3.9807999999999999</c:v>
                </c:pt>
                <c:pt idx="3675">
                  <c:v>3.9918999999999993</c:v>
                </c:pt>
                <c:pt idx="3676">
                  <c:v>3.9925999999999995</c:v>
                </c:pt>
                <c:pt idx="3677">
                  <c:v>4.0002000000000004</c:v>
                </c:pt>
                <c:pt idx="3678">
                  <c:v>4.0044999999999993</c:v>
                </c:pt>
                <c:pt idx="3679">
                  <c:v>4.0024999999999995</c:v>
                </c:pt>
                <c:pt idx="3680">
                  <c:v>3.9928999999999997</c:v>
                </c:pt>
                <c:pt idx="3681">
                  <c:v>4.0008999999999997</c:v>
                </c:pt>
                <c:pt idx="3682">
                  <c:v>4.0293000000000001</c:v>
                </c:pt>
                <c:pt idx="3683">
                  <c:v>4.0111999999999997</c:v>
                </c:pt>
                <c:pt idx="3684">
                  <c:v>4.0378999999999996</c:v>
                </c:pt>
                <c:pt idx="3685">
                  <c:v>4.0669999999999993</c:v>
                </c:pt>
                <c:pt idx="3686">
                  <c:v>4.121999999999999</c:v>
                </c:pt>
                <c:pt idx="3687">
                  <c:v>4.1387</c:v>
                </c:pt>
                <c:pt idx="3688">
                  <c:v>4.1703999999999999</c:v>
                </c:pt>
                <c:pt idx="3689">
                  <c:v>4.202</c:v>
                </c:pt>
                <c:pt idx="3690">
                  <c:v>4.2527999999999997</c:v>
                </c:pt>
                <c:pt idx="3691">
                  <c:v>4.2295999999999996</c:v>
                </c:pt>
                <c:pt idx="3692">
                  <c:v>4.2578999999999994</c:v>
                </c:pt>
                <c:pt idx="3693">
                  <c:v>4.2817000000000007</c:v>
                </c:pt>
                <c:pt idx="3694">
                  <c:v>4.3004999999999995</c:v>
                </c:pt>
                <c:pt idx="3695">
                  <c:v>4.3323</c:v>
                </c:pt>
                <c:pt idx="3696">
                  <c:v>4.3356000000000003</c:v>
                </c:pt>
                <c:pt idx="3697">
                  <c:v>4.3186</c:v>
                </c:pt>
                <c:pt idx="3698">
                  <c:v>4.3187999999999995</c:v>
                </c:pt>
                <c:pt idx="3699">
                  <c:v>4.3617999999999997</c:v>
                </c:pt>
                <c:pt idx="3700">
                  <c:v>4.3640999999999988</c:v>
                </c:pt>
                <c:pt idx="3701">
                  <c:v>4.3592000000000004</c:v>
                </c:pt>
                <c:pt idx="3702">
                  <c:v>4.3542999999999994</c:v>
                </c:pt>
                <c:pt idx="3703">
                  <c:v>4.319</c:v>
                </c:pt>
                <c:pt idx="3704">
                  <c:v>4.2991999999999999</c:v>
                </c:pt>
                <c:pt idx="3705">
                  <c:v>4.3122999999999996</c:v>
                </c:pt>
                <c:pt idx="3706">
                  <c:v>4.2843999999999998</c:v>
                </c:pt>
                <c:pt idx="3707">
                  <c:v>4.2786000000000008</c:v>
                </c:pt>
                <c:pt idx="3708">
                  <c:v>4.2434000000000003</c:v>
                </c:pt>
                <c:pt idx="3709">
                  <c:v>4.2537000000000003</c:v>
                </c:pt>
                <c:pt idx="3710">
                  <c:v>4.2439999999999998</c:v>
                </c:pt>
                <c:pt idx="3711">
                  <c:v>4.2070999999999996</c:v>
                </c:pt>
                <c:pt idx="3712">
                  <c:v>4.2106000000000003</c:v>
                </c:pt>
                <c:pt idx="3713">
                  <c:v>4.2160000000000002</c:v>
                </c:pt>
                <c:pt idx="3714">
                  <c:v>4.2085999999999997</c:v>
                </c:pt>
                <c:pt idx="3715">
                  <c:v>4.2054999999999998</c:v>
                </c:pt>
                <c:pt idx="3716">
                  <c:v>4.2177999999999995</c:v>
                </c:pt>
                <c:pt idx="3717">
                  <c:v>4.2043999999999997</c:v>
                </c:pt>
                <c:pt idx="3718">
                  <c:v>4.1639999999999988</c:v>
                </c:pt>
                <c:pt idx="3719">
                  <c:v>4.1658999999999988</c:v>
                </c:pt>
                <c:pt idx="3720">
                  <c:v>4.1583999999999994</c:v>
                </c:pt>
                <c:pt idx="3721">
                  <c:v>4.1530999999999993</c:v>
                </c:pt>
                <c:pt idx="3722">
                  <c:v>4.1267999999999994</c:v>
                </c:pt>
                <c:pt idx="3723">
                  <c:v>4.0987999999999998</c:v>
                </c:pt>
                <c:pt idx="3724">
                  <c:v>4.0922999999999998</c:v>
                </c:pt>
                <c:pt idx="3725">
                  <c:v>4.0797000000000008</c:v>
                </c:pt>
                <c:pt idx="3726">
                  <c:v>4.0686</c:v>
                </c:pt>
                <c:pt idx="3727">
                  <c:v>4.1217999999999995</c:v>
                </c:pt>
                <c:pt idx="3728">
                  <c:v>4.1383999999999999</c:v>
                </c:pt>
                <c:pt idx="3729">
                  <c:v>4.1507999999999994</c:v>
                </c:pt>
                <c:pt idx="3730">
                  <c:v>4.1644999999999985</c:v>
                </c:pt>
                <c:pt idx="3731">
                  <c:v>4.1776</c:v>
                </c:pt>
                <c:pt idx="3732">
                  <c:v>4.1380999999999997</c:v>
                </c:pt>
                <c:pt idx="3733">
                  <c:v>4.1307999999999998</c:v>
                </c:pt>
                <c:pt idx="3734">
                  <c:v>4.1413000000000002</c:v>
                </c:pt>
                <c:pt idx="3735">
                  <c:v>4.1340999999999992</c:v>
                </c:pt>
                <c:pt idx="3736">
                  <c:v>4.1330999999999998</c:v>
                </c:pt>
                <c:pt idx="3737">
                  <c:v>4.1212999999999997</c:v>
                </c:pt>
                <c:pt idx="3738">
                  <c:v>4.1098999999999997</c:v>
                </c:pt>
                <c:pt idx="3739">
                  <c:v>4.1334999999999997</c:v>
                </c:pt>
                <c:pt idx="3740">
                  <c:v>4.1270999999999987</c:v>
                </c:pt>
                <c:pt idx="3741">
                  <c:v>4.13</c:v>
                </c:pt>
                <c:pt idx="3742">
                  <c:v>4.1678999999999986</c:v>
                </c:pt>
                <c:pt idx="3743">
                  <c:v>4.1602999999999994</c:v>
                </c:pt>
                <c:pt idx="3744">
                  <c:v>4.1599999999999993</c:v>
                </c:pt>
                <c:pt idx="3745">
                  <c:v>4.1655999999999995</c:v>
                </c:pt>
                <c:pt idx="3746">
                  <c:v>4.1700999999999997</c:v>
                </c:pt>
                <c:pt idx="3747">
                  <c:v>4.2007000000000003</c:v>
                </c:pt>
                <c:pt idx="3748">
                  <c:v>4.2115999999999998</c:v>
                </c:pt>
                <c:pt idx="3749">
                  <c:v>4.2876000000000003</c:v>
                </c:pt>
                <c:pt idx="3750">
                  <c:v>4.2753000000000005</c:v>
                </c:pt>
                <c:pt idx="3751">
                  <c:v>4.2307000000000006</c:v>
                </c:pt>
                <c:pt idx="3752">
                  <c:v>4.2437000000000005</c:v>
                </c:pt>
                <c:pt idx="3753">
                  <c:v>4.2542</c:v>
                </c:pt>
                <c:pt idx="3754">
                  <c:v>4.2057000000000002</c:v>
                </c:pt>
                <c:pt idx="3755">
                  <c:v>4.2223999999999995</c:v>
                </c:pt>
                <c:pt idx="3756">
                  <c:v>4.2234999999999996</c:v>
                </c:pt>
                <c:pt idx="3757">
                  <c:v>4.2415000000000003</c:v>
                </c:pt>
                <c:pt idx="3758">
                  <c:v>4.2515000000000001</c:v>
                </c:pt>
                <c:pt idx="3759">
                  <c:v>4.2789999999999999</c:v>
                </c:pt>
                <c:pt idx="3760">
                  <c:v>4.3011999999999997</c:v>
                </c:pt>
                <c:pt idx="3761">
                  <c:v>4.2738000000000005</c:v>
                </c:pt>
                <c:pt idx="3762">
                  <c:v>4.2928999999999995</c:v>
                </c:pt>
                <c:pt idx="3763">
                  <c:v>4.3238999999999992</c:v>
                </c:pt>
                <c:pt idx="3764">
                  <c:v>4.3145999999999995</c:v>
                </c:pt>
                <c:pt idx="3765">
                  <c:v>4.327399999999999</c:v>
                </c:pt>
                <c:pt idx="3766">
                  <c:v>4.3437999999999999</c:v>
                </c:pt>
                <c:pt idx="3767">
                  <c:v>4.357499999999999</c:v>
                </c:pt>
                <c:pt idx="3768">
                  <c:v>4.367799999999999</c:v>
                </c:pt>
                <c:pt idx="3769">
                  <c:v>4.3327</c:v>
                </c:pt>
                <c:pt idx="3770">
                  <c:v>4.3715999999999999</c:v>
                </c:pt>
                <c:pt idx="3771">
                  <c:v>4.3863000000000003</c:v>
                </c:pt>
                <c:pt idx="3772">
                  <c:v>4.4184000000000001</c:v>
                </c:pt>
                <c:pt idx="3773">
                  <c:v>4.4443000000000001</c:v>
                </c:pt>
                <c:pt idx="3774">
                  <c:v>4.4704000000000006</c:v>
                </c:pt>
                <c:pt idx="3775">
                  <c:v>4.4602000000000004</c:v>
                </c:pt>
                <c:pt idx="3776">
                  <c:v>4.5197000000000003</c:v>
                </c:pt>
                <c:pt idx="3777">
                  <c:v>4.5230999999999995</c:v>
                </c:pt>
                <c:pt idx="3778">
                  <c:v>4.5232999999999999</c:v>
                </c:pt>
                <c:pt idx="3779">
                  <c:v>4.5434000000000001</c:v>
                </c:pt>
                <c:pt idx="3780">
                  <c:v>4.5954999999999995</c:v>
                </c:pt>
                <c:pt idx="3781">
                  <c:v>4.6002000000000001</c:v>
                </c:pt>
                <c:pt idx="3782">
                  <c:v>4.5708000000000002</c:v>
                </c:pt>
                <c:pt idx="3783">
                  <c:v>4.53</c:v>
                </c:pt>
                <c:pt idx="3784">
                  <c:v>4.5327999999999999</c:v>
                </c:pt>
                <c:pt idx="3785">
                  <c:v>4.5290999999999997</c:v>
                </c:pt>
                <c:pt idx="3786">
                  <c:v>4.5188999999999995</c:v>
                </c:pt>
                <c:pt idx="3787">
                  <c:v>4.5357000000000003</c:v>
                </c:pt>
                <c:pt idx="3788">
                  <c:v>4.5298999999999996</c:v>
                </c:pt>
                <c:pt idx="3789">
                  <c:v>4.5044999999999993</c:v>
                </c:pt>
                <c:pt idx="3790">
                  <c:v>4.4620999999999995</c:v>
                </c:pt>
                <c:pt idx="3791">
                  <c:v>4.492</c:v>
                </c:pt>
                <c:pt idx="3792">
                  <c:v>4.5100999999999996</c:v>
                </c:pt>
                <c:pt idx="3793">
                  <c:v>4.5314000000000005</c:v>
                </c:pt>
                <c:pt idx="3794">
                  <c:v>4.5144999999999991</c:v>
                </c:pt>
                <c:pt idx="3795">
                  <c:v>4.5297999999999998</c:v>
                </c:pt>
                <c:pt idx="3796">
                  <c:v>4.5362000000000009</c:v>
                </c:pt>
                <c:pt idx="3797">
                  <c:v>4.4946999999999999</c:v>
                </c:pt>
                <c:pt idx="3798">
                  <c:v>4.4864000000000006</c:v>
                </c:pt>
                <c:pt idx="3799">
                  <c:v>4.4813000000000009</c:v>
                </c:pt>
                <c:pt idx="3800">
                  <c:v>4.4905999999999997</c:v>
                </c:pt>
                <c:pt idx="3801">
                  <c:v>4.5006000000000004</c:v>
                </c:pt>
                <c:pt idx="3802">
                  <c:v>4.5000999999999998</c:v>
                </c:pt>
                <c:pt idx="3803">
                  <c:v>4.5195999999999996</c:v>
                </c:pt>
                <c:pt idx="3804">
                  <c:v>4.5547999999999993</c:v>
                </c:pt>
                <c:pt idx="3805">
                  <c:v>4.6104999999999992</c:v>
                </c:pt>
                <c:pt idx="3806">
                  <c:v>4.6296999999999997</c:v>
                </c:pt>
                <c:pt idx="3807">
                  <c:v>4.6332000000000004</c:v>
                </c:pt>
                <c:pt idx="3808">
                  <c:v>4.6162999999999998</c:v>
                </c:pt>
                <c:pt idx="3809">
                  <c:v>4.5907999999999998</c:v>
                </c:pt>
                <c:pt idx="3810">
                  <c:v>4.5884</c:v>
                </c:pt>
                <c:pt idx="3811">
                  <c:v>4.6125999999999987</c:v>
                </c:pt>
                <c:pt idx="3812">
                  <c:v>4.7050000000000001</c:v>
                </c:pt>
                <c:pt idx="3813">
                  <c:v>4.6937999999999995</c:v>
                </c:pt>
                <c:pt idx="3814">
                  <c:v>4.7055999999999996</c:v>
                </c:pt>
                <c:pt idx="3815">
                  <c:v>4.6984999999999992</c:v>
                </c:pt>
                <c:pt idx="3816">
                  <c:v>4.7035999999999998</c:v>
                </c:pt>
                <c:pt idx="3817">
                  <c:v>4.7245999999999988</c:v>
                </c:pt>
                <c:pt idx="3818">
                  <c:v>4.7377000000000002</c:v>
                </c:pt>
                <c:pt idx="3819">
                  <c:v>4.7070999999999996</c:v>
                </c:pt>
                <c:pt idx="3820">
                  <c:v>4.7526999999999999</c:v>
                </c:pt>
                <c:pt idx="3821">
                  <c:v>4.7328000000000001</c:v>
                </c:pt>
                <c:pt idx="3822">
                  <c:v>4.7343000000000002</c:v>
                </c:pt>
                <c:pt idx="3823">
                  <c:v>4.7286000000000001</c:v>
                </c:pt>
                <c:pt idx="3824">
                  <c:v>4.7058</c:v>
                </c:pt>
                <c:pt idx="3825">
                  <c:v>4.653999999999999</c:v>
                </c:pt>
                <c:pt idx="3826">
                  <c:v>4.6651999999999987</c:v>
                </c:pt>
                <c:pt idx="3827">
                  <c:v>4.6962999999999999</c:v>
                </c:pt>
                <c:pt idx="3828">
                  <c:v>4.7034000000000002</c:v>
                </c:pt>
                <c:pt idx="3829">
                  <c:v>4.6969999999999992</c:v>
                </c:pt>
                <c:pt idx="3830">
                  <c:v>4.6175999999999995</c:v>
                </c:pt>
                <c:pt idx="3831">
                  <c:v>4.5956999999999999</c:v>
                </c:pt>
                <c:pt idx="3832">
                  <c:v>4.5954999999999995</c:v>
                </c:pt>
                <c:pt idx="3833">
                  <c:v>4.5831</c:v>
                </c:pt>
                <c:pt idx="3834">
                  <c:v>4.5623999999999993</c:v>
                </c:pt>
                <c:pt idx="3835">
                  <c:v>4.5679999999999987</c:v>
                </c:pt>
                <c:pt idx="3836">
                  <c:v>4.5284999999999993</c:v>
                </c:pt>
                <c:pt idx="3837">
                  <c:v>4.5520999999999994</c:v>
                </c:pt>
                <c:pt idx="3838">
                  <c:v>4.5423999999999998</c:v>
                </c:pt>
                <c:pt idx="3839">
                  <c:v>4.5519999999999996</c:v>
                </c:pt>
                <c:pt idx="3840">
                  <c:v>4.4969999999999999</c:v>
                </c:pt>
                <c:pt idx="3841">
                  <c:v>4.5047999999999995</c:v>
                </c:pt>
                <c:pt idx="3842">
                  <c:v>4.4965000000000002</c:v>
                </c:pt>
                <c:pt idx="3843">
                  <c:v>4.4931999999999999</c:v>
                </c:pt>
                <c:pt idx="3844">
                  <c:v>4.4935</c:v>
                </c:pt>
                <c:pt idx="3845">
                  <c:v>4.5103999999999997</c:v>
                </c:pt>
                <c:pt idx="3846">
                  <c:v>4.5682999999999998</c:v>
                </c:pt>
                <c:pt idx="3847">
                  <c:v>4.5822000000000003</c:v>
                </c:pt>
                <c:pt idx="3848">
                  <c:v>4.5653999999999995</c:v>
                </c:pt>
                <c:pt idx="3849">
                  <c:v>4.5595999999999997</c:v>
                </c:pt>
                <c:pt idx="3850">
                  <c:v>4.6017000000000001</c:v>
                </c:pt>
                <c:pt idx="3851">
                  <c:v>4.6058999999999992</c:v>
                </c:pt>
                <c:pt idx="3852">
                  <c:v>4.6086</c:v>
                </c:pt>
                <c:pt idx="3853">
                  <c:v>4.6314000000000002</c:v>
                </c:pt>
                <c:pt idx="3854">
                  <c:v>4.5728999999999997</c:v>
                </c:pt>
                <c:pt idx="3855">
                  <c:v>4.5860000000000003</c:v>
                </c:pt>
                <c:pt idx="3856">
                  <c:v>4.6452999999999998</c:v>
                </c:pt>
                <c:pt idx="3857">
                  <c:v>4.6914999999999996</c:v>
                </c:pt>
                <c:pt idx="3858">
                  <c:v>4.7404999999999999</c:v>
                </c:pt>
                <c:pt idx="3859">
                  <c:v>4.7382000000000009</c:v>
                </c:pt>
                <c:pt idx="3860">
                  <c:v>4.7465999999999999</c:v>
                </c:pt>
                <c:pt idx="3861">
                  <c:v>4.7603999999999997</c:v>
                </c:pt>
                <c:pt idx="3862">
                  <c:v>4.7899000000000003</c:v>
                </c:pt>
                <c:pt idx="3863">
                  <c:v>4.8184999999999993</c:v>
                </c:pt>
                <c:pt idx="3864">
                  <c:v>4.8264999999999993</c:v>
                </c:pt>
                <c:pt idx="3865">
                  <c:v>4.8696999999999999</c:v>
                </c:pt>
                <c:pt idx="3866">
                  <c:v>4.8939999999999992</c:v>
                </c:pt>
                <c:pt idx="3867">
                  <c:v>4.868199999999999</c:v>
                </c:pt>
                <c:pt idx="3868">
                  <c:v>4.8640999999999988</c:v>
                </c:pt>
                <c:pt idx="3869">
                  <c:v>4.8483999999999998</c:v>
                </c:pt>
                <c:pt idx="3870">
                  <c:v>4.8232999999999997</c:v>
                </c:pt>
                <c:pt idx="3871">
                  <c:v>4.8126999999999995</c:v>
                </c:pt>
                <c:pt idx="3872">
                  <c:v>4.8372000000000002</c:v>
                </c:pt>
                <c:pt idx="3873">
                  <c:v>4.8218999999999994</c:v>
                </c:pt>
                <c:pt idx="3874">
                  <c:v>4.7723000000000004</c:v>
                </c:pt>
                <c:pt idx="3875">
                  <c:v>4.7866000000000009</c:v>
                </c:pt>
                <c:pt idx="3876">
                  <c:v>4.8212000000000002</c:v>
                </c:pt>
                <c:pt idx="3877">
                  <c:v>4.7885</c:v>
                </c:pt>
                <c:pt idx="3878">
                  <c:v>4.8061999999999996</c:v>
                </c:pt>
                <c:pt idx="3879">
                  <c:v>4.8387000000000002</c:v>
                </c:pt>
                <c:pt idx="3880">
                  <c:v>4.8267999999999995</c:v>
                </c:pt>
                <c:pt idx="3881">
                  <c:v>4.8613999999999997</c:v>
                </c:pt>
                <c:pt idx="3882">
                  <c:v>4.8433000000000002</c:v>
                </c:pt>
                <c:pt idx="3883">
                  <c:v>4.8353999999999999</c:v>
                </c:pt>
                <c:pt idx="3884">
                  <c:v>4.8260999999999994</c:v>
                </c:pt>
                <c:pt idx="3885">
                  <c:v>4.8426</c:v>
                </c:pt>
                <c:pt idx="3886">
                  <c:v>4.8494000000000002</c:v>
                </c:pt>
                <c:pt idx="3887">
                  <c:v>4.8250999999999991</c:v>
                </c:pt>
                <c:pt idx="3888">
                  <c:v>4.8628999999999989</c:v>
                </c:pt>
                <c:pt idx="3889">
                  <c:v>4.8197000000000001</c:v>
                </c:pt>
                <c:pt idx="3890">
                  <c:v>4.7813000000000008</c:v>
                </c:pt>
                <c:pt idx="3891">
                  <c:v>4.8688999999999991</c:v>
                </c:pt>
                <c:pt idx="3892">
                  <c:v>4.9070999999999998</c:v>
                </c:pt>
                <c:pt idx="3893">
                  <c:v>4.9244999999999992</c:v>
                </c:pt>
                <c:pt idx="3894">
                  <c:v>4.9535</c:v>
                </c:pt>
                <c:pt idx="3895">
                  <c:v>5.0103999999999997</c:v>
                </c:pt>
                <c:pt idx="3896">
                  <c:v>5.0076999999999998</c:v>
                </c:pt>
                <c:pt idx="3897">
                  <c:v>5.0528999999999993</c:v>
                </c:pt>
                <c:pt idx="3898">
                  <c:v>5.0507</c:v>
                </c:pt>
                <c:pt idx="3899">
                  <c:v>5.0242999999999993</c:v>
                </c:pt>
                <c:pt idx="3900">
                  <c:v>5.1207999999999991</c:v>
                </c:pt>
                <c:pt idx="3901">
                  <c:v>5.1252999999999993</c:v>
                </c:pt>
                <c:pt idx="3902">
                  <c:v>5.124299999999999</c:v>
                </c:pt>
                <c:pt idx="3903">
                  <c:v>5.1250999999999989</c:v>
                </c:pt>
                <c:pt idx="3904">
                  <c:v>5.1479999999999988</c:v>
                </c:pt>
                <c:pt idx="3905">
                  <c:v>5.1383000000000001</c:v>
                </c:pt>
                <c:pt idx="3906">
                  <c:v>5.1497999999999999</c:v>
                </c:pt>
                <c:pt idx="3907">
                  <c:v>5.0964999999999998</c:v>
                </c:pt>
                <c:pt idx="3908">
                  <c:v>5.1224999999999987</c:v>
                </c:pt>
                <c:pt idx="3909">
                  <c:v>5.1357999999999997</c:v>
                </c:pt>
                <c:pt idx="3910">
                  <c:v>5.1209999999999996</c:v>
                </c:pt>
                <c:pt idx="3911">
                  <c:v>5.1393000000000004</c:v>
                </c:pt>
                <c:pt idx="3912">
                  <c:v>5.1227999999999989</c:v>
                </c:pt>
                <c:pt idx="3913">
                  <c:v>5.1486999999999998</c:v>
                </c:pt>
                <c:pt idx="3914">
                  <c:v>5.1536999999999997</c:v>
                </c:pt>
                <c:pt idx="3915">
                  <c:v>5.1361999999999997</c:v>
                </c:pt>
                <c:pt idx="3916">
                  <c:v>5.1410999999999998</c:v>
                </c:pt>
                <c:pt idx="3917">
                  <c:v>5.1417999999999999</c:v>
                </c:pt>
                <c:pt idx="3918">
                  <c:v>5.1279999999999992</c:v>
                </c:pt>
                <c:pt idx="3919">
                  <c:v>5.115899999999999</c:v>
                </c:pt>
                <c:pt idx="3920">
                  <c:v>5.1281999999999988</c:v>
                </c:pt>
                <c:pt idx="3921">
                  <c:v>5.1438999999999995</c:v>
                </c:pt>
                <c:pt idx="3922">
                  <c:v>5.1324999999999994</c:v>
                </c:pt>
                <c:pt idx="3923">
                  <c:v>5.1457999999999995</c:v>
                </c:pt>
                <c:pt idx="3924">
                  <c:v>5.1169999999999991</c:v>
                </c:pt>
                <c:pt idx="3925">
                  <c:v>5.1432000000000002</c:v>
                </c:pt>
                <c:pt idx="3926">
                  <c:v>5.0917000000000003</c:v>
                </c:pt>
                <c:pt idx="3927">
                  <c:v>5.1193999999999997</c:v>
                </c:pt>
                <c:pt idx="3928">
                  <c:v>5.0880000000000001</c:v>
                </c:pt>
                <c:pt idx="3929">
                  <c:v>5.0754999999999999</c:v>
                </c:pt>
                <c:pt idx="3930">
                  <c:v>5.0648999999999988</c:v>
                </c:pt>
                <c:pt idx="3931">
                  <c:v>5.0622999999999996</c:v>
                </c:pt>
                <c:pt idx="3932">
                  <c:v>5.0326000000000004</c:v>
                </c:pt>
                <c:pt idx="3933">
                  <c:v>5.0613999999999999</c:v>
                </c:pt>
                <c:pt idx="3934">
                  <c:v>5.0468999999999999</c:v>
                </c:pt>
                <c:pt idx="3935">
                  <c:v>5.0484</c:v>
                </c:pt>
                <c:pt idx="3936">
                  <c:v>5.0484999999999998</c:v>
                </c:pt>
                <c:pt idx="3937">
                  <c:v>5.0393000000000008</c:v>
                </c:pt>
                <c:pt idx="3938">
                  <c:v>4.9840999999999998</c:v>
                </c:pt>
                <c:pt idx="3939">
                  <c:v>4.9787000000000008</c:v>
                </c:pt>
                <c:pt idx="3940">
                  <c:v>4.9646999999999997</c:v>
                </c:pt>
                <c:pt idx="3941">
                  <c:v>4.9211999999999998</c:v>
                </c:pt>
                <c:pt idx="3942">
                  <c:v>4.8714000000000004</c:v>
                </c:pt>
                <c:pt idx="3943">
                  <c:v>4.8353000000000002</c:v>
                </c:pt>
                <c:pt idx="3944">
                  <c:v>4.84</c:v>
                </c:pt>
                <c:pt idx="3945">
                  <c:v>4.8305999999999996</c:v>
                </c:pt>
                <c:pt idx="3946">
                  <c:v>4.8414000000000001</c:v>
                </c:pt>
                <c:pt idx="3947">
                  <c:v>4.8308</c:v>
                </c:pt>
                <c:pt idx="3948">
                  <c:v>4.8252999999999995</c:v>
                </c:pt>
                <c:pt idx="3949">
                  <c:v>4.8346999999999998</c:v>
                </c:pt>
                <c:pt idx="3950">
                  <c:v>4.8221999999999987</c:v>
                </c:pt>
                <c:pt idx="3951">
                  <c:v>4.7618</c:v>
                </c:pt>
                <c:pt idx="3952">
                  <c:v>4.7144999999999992</c:v>
                </c:pt>
                <c:pt idx="3953">
                  <c:v>4.7050999999999998</c:v>
                </c:pt>
                <c:pt idx="3954">
                  <c:v>4.7383000000000006</c:v>
                </c:pt>
                <c:pt idx="3955">
                  <c:v>4.7677999999999994</c:v>
                </c:pt>
                <c:pt idx="3956">
                  <c:v>4.8319999999999999</c:v>
                </c:pt>
                <c:pt idx="3957">
                  <c:v>4.8520999999999992</c:v>
                </c:pt>
                <c:pt idx="3958">
                  <c:v>4.8495999999999997</c:v>
                </c:pt>
                <c:pt idx="3959">
                  <c:v>4.8214999999999995</c:v>
                </c:pt>
                <c:pt idx="3960">
                  <c:v>4.7878999999999996</c:v>
                </c:pt>
                <c:pt idx="3961">
                  <c:v>4.7839999999999998</c:v>
                </c:pt>
                <c:pt idx="3962">
                  <c:v>4.7964000000000002</c:v>
                </c:pt>
                <c:pt idx="3963">
                  <c:v>4.7963000000000005</c:v>
                </c:pt>
                <c:pt idx="3964">
                  <c:v>4.7224999999999993</c:v>
                </c:pt>
                <c:pt idx="3965">
                  <c:v>4.733200000000001</c:v>
                </c:pt>
                <c:pt idx="3966">
                  <c:v>4.714599999999999</c:v>
                </c:pt>
                <c:pt idx="3967">
                  <c:v>4.6940999999999988</c:v>
                </c:pt>
                <c:pt idx="3968">
                  <c:v>4.6936999999999998</c:v>
                </c:pt>
                <c:pt idx="3969">
                  <c:v>4.7238999999999995</c:v>
                </c:pt>
                <c:pt idx="3970">
                  <c:v>4.7853000000000003</c:v>
                </c:pt>
                <c:pt idx="3971">
                  <c:v>4.802999999999999</c:v>
                </c:pt>
                <c:pt idx="3972">
                  <c:v>4.8197999999999999</c:v>
                </c:pt>
                <c:pt idx="3973">
                  <c:v>4.7870999999999997</c:v>
                </c:pt>
                <c:pt idx="3974">
                  <c:v>4.7786000000000008</c:v>
                </c:pt>
                <c:pt idx="3975">
                  <c:v>4.7338000000000005</c:v>
                </c:pt>
                <c:pt idx="3976">
                  <c:v>4.7324999999999999</c:v>
                </c:pt>
                <c:pt idx="3977">
                  <c:v>4.7298999999999998</c:v>
                </c:pt>
                <c:pt idx="3978">
                  <c:v>4.7503000000000002</c:v>
                </c:pt>
                <c:pt idx="3979">
                  <c:v>4.7111999999999998</c:v>
                </c:pt>
                <c:pt idx="3980">
                  <c:v>4.6814</c:v>
                </c:pt>
                <c:pt idx="3981">
                  <c:v>4.6777999999999995</c:v>
                </c:pt>
                <c:pt idx="3982">
                  <c:v>4.6768000000000001</c:v>
                </c:pt>
                <c:pt idx="3983">
                  <c:v>4.7176999999999998</c:v>
                </c:pt>
                <c:pt idx="3984">
                  <c:v>4.6986999999999997</c:v>
                </c:pt>
                <c:pt idx="3985">
                  <c:v>4.7230999999999996</c:v>
                </c:pt>
                <c:pt idx="3986">
                  <c:v>4.7660999999999998</c:v>
                </c:pt>
                <c:pt idx="3987">
                  <c:v>4.7669999999999995</c:v>
                </c:pt>
                <c:pt idx="3988">
                  <c:v>4.7747000000000002</c:v>
                </c:pt>
                <c:pt idx="3989">
                  <c:v>4.781600000000001</c:v>
                </c:pt>
                <c:pt idx="3990">
                  <c:v>4.8172999999999995</c:v>
                </c:pt>
                <c:pt idx="3991">
                  <c:v>4.8196000000000003</c:v>
                </c:pt>
                <c:pt idx="3992">
                  <c:v>4.8271999999999995</c:v>
                </c:pt>
                <c:pt idx="3993">
                  <c:v>4.7748999999999997</c:v>
                </c:pt>
                <c:pt idx="3994">
                  <c:v>4.7467000000000006</c:v>
                </c:pt>
                <c:pt idx="3995">
                  <c:v>4.7742000000000004</c:v>
                </c:pt>
                <c:pt idx="3996">
                  <c:v>4.8126999999999995</c:v>
                </c:pt>
                <c:pt idx="3997">
                  <c:v>4.7952000000000004</c:v>
                </c:pt>
                <c:pt idx="3998">
                  <c:v>4.7870999999999997</c:v>
                </c:pt>
                <c:pt idx="3999">
                  <c:v>4.8064999999999998</c:v>
                </c:pt>
                <c:pt idx="4000">
                  <c:v>4.8532999999999999</c:v>
                </c:pt>
                <c:pt idx="4001">
                  <c:v>4.8482000000000003</c:v>
                </c:pt>
                <c:pt idx="4002">
                  <c:v>4.8734000000000002</c:v>
                </c:pt>
                <c:pt idx="4003">
                  <c:v>4.887999999999999</c:v>
                </c:pt>
                <c:pt idx="4004">
                  <c:v>4.8460000000000001</c:v>
                </c:pt>
                <c:pt idx="4005">
                  <c:v>4.8804999999999996</c:v>
                </c:pt>
                <c:pt idx="4006">
                  <c:v>4.8738999999999999</c:v>
                </c:pt>
                <c:pt idx="4007">
                  <c:v>4.8436000000000003</c:v>
                </c:pt>
                <c:pt idx="4008">
                  <c:v>4.8194999999999997</c:v>
                </c:pt>
                <c:pt idx="4009">
                  <c:v>4.8634999999999993</c:v>
                </c:pt>
                <c:pt idx="4010">
                  <c:v>4.8593000000000002</c:v>
                </c:pt>
                <c:pt idx="4011">
                  <c:v>4.8368000000000002</c:v>
                </c:pt>
                <c:pt idx="4012">
                  <c:v>4.906200000000001</c:v>
                </c:pt>
                <c:pt idx="4013">
                  <c:v>4.9154</c:v>
                </c:pt>
                <c:pt idx="4014">
                  <c:v>4.9115000000000002</c:v>
                </c:pt>
                <c:pt idx="4015">
                  <c:v>4.9352000000000009</c:v>
                </c:pt>
                <c:pt idx="4016">
                  <c:v>4.9542999999999999</c:v>
                </c:pt>
                <c:pt idx="4017">
                  <c:v>4.9211</c:v>
                </c:pt>
                <c:pt idx="4018">
                  <c:v>4.9146000000000001</c:v>
                </c:pt>
                <c:pt idx="4019">
                  <c:v>4.9054000000000002</c:v>
                </c:pt>
                <c:pt idx="4020">
                  <c:v>4.8670999999999989</c:v>
                </c:pt>
                <c:pt idx="4021">
                  <c:v>4.9124999999999996</c:v>
                </c:pt>
                <c:pt idx="4022">
                  <c:v>4.9095000000000004</c:v>
                </c:pt>
                <c:pt idx="4023">
                  <c:v>4.9203000000000001</c:v>
                </c:pt>
                <c:pt idx="4024">
                  <c:v>4.8307000000000002</c:v>
                </c:pt>
                <c:pt idx="4025">
                  <c:v>4.8073999999999995</c:v>
                </c:pt>
                <c:pt idx="4026">
                  <c:v>4.8146999999999993</c:v>
                </c:pt>
                <c:pt idx="4027">
                  <c:v>4.7976999999999999</c:v>
                </c:pt>
                <c:pt idx="4028">
                  <c:v>4.7646999999999995</c:v>
                </c:pt>
                <c:pt idx="4029">
                  <c:v>4.724499999999999</c:v>
                </c:pt>
                <c:pt idx="4030">
                  <c:v>4.7111000000000001</c:v>
                </c:pt>
                <c:pt idx="4031">
                  <c:v>4.6907999999999994</c:v>
                </c:pt>
                <c:pt idx="4032">
                  <c:v>4.690599999999999</c:v>
                </c:pt>
                <c:pt idx="4033">
                  <c:v>4.6346999999999996</c:v>
                </c:pt>
                <c:pt idx="4034">
                  <c:v>4.6365999999999996</c:v>
                </c:pt>
                <c:pt idx="4035">
                  <c:v>4.6322999999999999</c:v>
                </c:pt>
                <c:pt idx="4036">
                  <c:v>4.6262999999999996</c:v>
                </c:pt>
                <c:pt idx="4037">
                  <c:v>4.6446999999999994</c:v>
                </c:pt>
                <c:pt idx="4038">
                  <c:v>4.6348999999999991</c:v>
                </c:pt>
                <c:pt idx="4039">
                  <c:v>4.5642999999999994</c:v>
                </c:pt>
                <c:pt idx="4040">
                  <c:v>4.5430000000000001</c:v>
                </c:pt>
                <c:pt idx="4041">
                  <c:v>4.5470999999999995</c:v>
                </c:pt>
                <c:pt idx="4042">
                  <c:v>4.4991000000000003</c:v>
                </c:pt>
                <c:pt idx="4043">
                  <c:v>4.5268999999999995</c:v>
                </c:pt>
                <c:pt idx="4044">
                  <c:v>4.4846000000000004</c:v>
                </c:pt>
                <c:pt idx="4045">
                  <c:v>4.4748999999999999</c:v>
                </c:pt>
                <c:pt idx="4046">
                  <c:v>4.4784000000000006</c:v>
                </c:pt>
                <c:pt idx="4047">
                  <c:v>4.471000000000001</c:v>
                </c:pt>
                <c:pt idx="4048">
                  <c:v>4.4719000000000007</c:v>
                </c:pt>
                <c:pt idx="4049">
                  <c:v>4.4988000000000001</c:v>
                </c:pt>
                <c:pt idx="4050">
                  <c:v>4.5743</c:v>
                </c:pt>
                <c:pt idx="4051">
                  <c:v>4.5398000000000005</c:v>
                </c:pt>
                <c:pt idx="4052">
                  <c:v>4.4989999999999997</c:v>
                </c:pt>
                <c:pt idx="4053">
                  <c:v>4.4775</c:v>
                </c:pt>
                <c:pt idx="4054">
                  <c:v>4.4470999999999998</c:v>
                </c:pt>
                <c:pt idx="4055">
                  <c:v>4.5034999999999998</c:v>
                </c:pt>
                <c:pt idx="4056">
                  <c:v>4.4687000000000001</c:v>
                </c:pt>
                <c:pt idx="4057">
                  <c:v>4.4304000000000006</c:v>
                </c:pt>
                <c:pt idx="4058">
                  <c:v>4.4268000000000001</c:v>
                </c:pt>
                <c:pt idx="4059">
                  <c:v>4.4431000000000003</c:v>
                </c:pt>
                <c:pt idx="4060">
                  <c:v>4.4439000000000002</c:v>
                </c:pt>
                <c:pt idx="4061">
                  <c:v>4.4459999999999997</c:v>
                </c:pt>
                <c:pt idx="4062">
                  <c:v>4.4325999999999999</c:v>
                </c:pt>
                <c:pt idx="4063">
                  <c:v>4.4608999999999996</c:v>
                </c:pt>
                <c:pt idx="4064">
                  <c:v>4.4808000000000003</c:v>
                </c:pt>
                <c:pt idx="4065">
                  <c:v>4.5020999999999995</c:v>
                </c:pt>
                <c:pt idx="4066">
                  <c:v>4.4702000000000011</c:v>
                </c:pt>
                <c:pt idx="4067">
                  <c:v>4.4669999999999996</c:v>
                </c:pt>
                <c:pt idx="4068">
                  <c:v>4.4429999999999996</c:v>
                </c:pt>
                <c:pt idx="4069">
                  <c:v>4.3982000000000001</c:v>
                </c:pt>
                <c:pt idx="4070">
                  <c:v>4.3799000000000001</c:v>
                </c:pt>
                <c:pt idx="4071">
                  <c:v>4.4663000000000004</c:v>
                </c:pt>
                <c:pt idx="4072">
                  <c:v>4.4558999999999997</c:v>
                </c:pt>
                <c:pt idx="4073">
                  <c:v>4.4641999999999991</c:v>
                </c:pt>
                <c:pt idx="4074">
                  <c:v>4.4253999999999998</c:v>
                </c:pt>
                <c:pt idx="4075">
                  <c:v>4.4147999999999996</c:v>
                </c:pt>
                <c:pt idx="4076">
                  <c:v>4.4368000000000007</c:v>
                </c:pt>
                <c:pt idx="4077">
                  <c:v>4.4391000000000007</c:v>
                </c:pt>
                <c:pt idx="4078">
                  <c:v>4.4454000000000002</c:v>
                </c:pt>
                <c:pt idx="4079">
                  <c:v>4.4379</c:v>
                </c:pt>
                <c:pt idx="4080">
                  <c:v>4.4608999999999996</c:v>
                </c:pt>
                <c:pt idx="4081">
                  <c:v>4.4561000000000002</c:v>
                </c:pt>
                <c:pt idx="4082">
                  <c:v>4.4354000000000005</c:v>
                </c:pt>
                <c:pt idx="4083">
                  <c:v>4.4561999999999999</c:v>
                </c:pt>
                <c:pt idx="4084">
                  <c:v>4.4838000000000005</c:v>
                </c:pt>
                <c:pt idx="4085">
                  <c:v>4.5028999999999995</c:v>
                </c:pt>
                <c:pt idx="4086">
                  <c:v>4.5488999999999997</c:v>
                </c:pt>
                <c:pt idx="4087">
                  <c:v>4.5659999999999989</c:v>
                </c:pt>
                <c:pt idx="4088">
                  <c:v>4.5506000000000002</c:v>
                </c:pt>
                <c:pt idx="4089">
                  <c:v>4.5490000000000004</c:v>
                </c:pt>
                <c:pt idx="4090">
                  <c:v>4.59</c:v>
                </c:pt>
                <c:pt idx="4091">
                  <c:v>4.6244999999999985</c:v>
                </c:pt>
                <c:pt idx="4092">
                  <c:v>4.6203999999999992</c:v>
                </c:pt>
                <c:pt idx="4093">
                  <c:v>4.698999999999999</c:v>
                </c:pt>
                <c:pt idx="4094">
                  <c:v>4.6677999999999988</c:v>
                </c:pt>
                <c:pt idx="4095">
                  <c:v>4.6636999999999995</c:v>
                </c:pt>
                <c:pt idx="4096">
                  <c:v>4.7019000000000002</c:v>
                </c:pt>
                <c:pt idx="4097">
                  <c:v>4.7004999999999999</c:v>
                </c:pt>
                <c:pt idx="4098">
                  <c:v>4.734</c:v>
                </c:pt>
                <c:pt idx="4099">
                  <c:v>4.7757000000000005</c:v>
                </c:pt>
                <c:pt idx="4100">
                  <c:v>4.79</c:v>
                </c:pt>
                <c:pt idx="4101">
                  <c:v>4.7895000000000003</c:v>
                </c:pt>
                <c:pt idx="4102">
                  <c:v>4.8558999999999992</c:v>
                </c:pt>
                <c:pt idx="4103">
                  <c:v>4.8776000000000002</c:v>
                </c:pt>
                <c:pt idx="4104">
                  <c:v>4.9043999999999999</c:v>
                </c:pt>
                <c:pt idx="4105">
                  <c:v>4.9421999999999997</c:v>
                </c:pt>
                <c:pt idx="4106">
                  <c:v>5.0167999999999999</c:v>
                </c:pt>
                <c:pt idx="4107">
                  <c:v>5.0257999999999994</c:v>
                </c:pt>
                <c:pt idx="4108">
                  <c:v>5.1082000000000001</c:v>
                </c:pt>
                <c:pt idx="4109">
                  <c:v>5.1521999999999988</c:v>
                </c:pt>
                <c:pt idx="4110">
                  <c:v>5.1414999999999997</c:v>
                </c:pt>
                <c:pt idx="4111">
                  <c:v>5.1436000000000002</c:v>
                </c:pt>
                <c:pt idx="4112">
                  <c:v>5.1626999999999992</c:v>
                </c:pt>
                <c:pt idx="4113">
                  <c:v>5.1590999999999996</c:v>
                </c:pt>
                <c:pt idx="4114">
                  <c:v>5.1318000000000001</c:v>
                </c:pt>
                <c:pt idx="4115">
                  <c:v>5.1420999999999992</c:v>
                </c:pt>
                <c:pt idx="4116">
                  <c:v>5.1774999999999993</c:v>
                </c:pt>
                <c:pt idx="4117">
                  <c:v>5.1300999999999997</c:v>
                </c:pt>
                <c:pt idx="4118">
                  <c:v>5.1302000000000003</c:v>
                </c:pt>
                <c:pt idx="4119">
                  <c:v>5.1075999999999988</c:v>
                </c:pt>
                <c:pt idx="4120">
                  <c:v>5.0899000000000001</c:v>
                </c:pt>
                <c:pt idx="4121">
                  <c:v>5.0283999999999995</c:v>
                </c:pt>
                <c:pt idx="4122">
                  <c:v>4.9773000000000005</c:v>
                </c:pt>
                <c:pt idx="4123">
                  <c:v>4.9276</c:v>
                </c:pt>
                <c:pt idx="4124">
                  <c:v>4.8853999999999997</c:v>
                </c:pt>
                <c:pt idx="4125">
                  <c:v>4.9420000000000002</c:v>
                </c:pt>
                <c:pt idx="4126">
                  <c:v>4.9373000000000005</c:v>
                </c:pt>
                <c:pt idx="4127">
                  <c:v>4.8824999999999994</c:v>
                </c:pt>
                <c:pt idx="4128">
                  <c:v>4.9107000000000003</c:v>
                </c:pt>
                <c:pt idx="4129">
                  <c:v>4.8876999999999997</c:v>
                </c:pt>
                <c:pt idx="4130">
                  <c:v>4.8156999999999996</c:v>
                </c:pt>
                <c:pt idx="4131">
                  <c:v>4.7758000000000003</c:v>
                </c:pt>
                <c:pt idx="4132">
                  <c:v>4.7477999999999998</c:v>
                </c:pt>
                <c:pt idx="4133">
                  <c:v>4.7591000000000001</c:v>
                </c:pt>
                <c:pt idx="4134">
                  <c:v>4.7497000000000007</c:v>
                </c:pt>
                <c:pt idx="4135">
                  <c:v>4.7524999999999995</c:v>
                </c:pt>
                <c:pt idx="4136">
                  <c:v>4.741200000000001</c:v>
                </c:pt>
                <c:pt idx="4137">
                  <c:v>4.7920999999999996</c:v>
                </c:pt>
                <c:pt idx="4138">
                  <c:v>4.7256999999999998</c:v>
                </c:pt>
                <c:pt idx="4139">
                  <c:v>4.7267000000000001</c:v>
                </c:pt>
                <c:pt idx="4140">
                  <c:v>4.7503000000000002</c:v>
                </c:pt>
                <c:pt idx="4141">
                  <c:v>4.7324000000000002</c:v>
                </c:pt>
                <c:pt idx="4142">
                  <c:v>4.6962000000000002</c:v>
                </c:pt>
                <c:pt idx="4143">
                  <c:v>4.7301000000000002</c:v>
                </c:pt>
                <c:pt idx="4144">
                  <c:v>4.7250999999999994</c:v>
                </c:pt>
                <c:pt idx="4145">
                  <c:v>4.7226999999999997</c:v>
                </c:pt>
                <c:pt idx="4146">
                  <c:v>4.6926999999999994</c:v>
                </c:pt>
                <c:pt idx="4147">
                  <c:v>4.6677999999999988</c:v>
                </c:pt>
                <c:pt idx="4148">
                  <c:v>4.6168999999999993</c:v>
                </c:pt>
                <c:pt idx="4149">
                  <c:v>4.6298999999999992</c:v>
                </c:pt>
                <c:pt idx="4150">
                  <c:v>4.5995999999999997</c:v>
                </c:pt>
                <c:pt idx="4151">
                  <c:v>4.6067999999999998</c:v>
                </c:pt>
                <c:pt idx="4152">
                  <c:v>4.6013000000000002</c:v>
                </c:pt>
                <c:pt idx="4153">
                  <c:v>4.6178999999999988</c:v>
                </c:pt>
                <c:pt idx="4154">
                  <c:v>4.5743999999999998</c:v>
                </c:pt>
                <c:pt idx="4155">
                  <c:v>4.5450999999999997</c:v>
                </c:pt>
                <c:pt idx="4156">
                  <c:v>4.5705999999999998</c:v>
                </c:pt>
                <c:pt idx="4157">
                  <c:v>4.5418000000000003</c:v>
                </c:pt>
                <c:pt idx="4158">
                  <c:v>4.5307000000000004</c:v>
                </c:pt>
                <c:pt idx="4159">
                  <c:v>4.5758999999999999</c:v>
                </c:pt>
                <c:pt idx="4160">
                  <c:v>4.5093000000000005</c:v>
                </c:pt>
                <c:pt idx="4161">
                  <c:v>4.5194000000000001</c:v>
                </c:pt>
                <c:pt idx="4162">
                  <c:v>4.4791000000000007</c:v>
                </c:pt>
                <c:pt idx="4163">
                  <c:v>4.5309999999999997</c:v>
                </c:pt>
                <c:pt idx="4164">
                  <c:v>4.5717000000000008</c:v>
                </c:pt>
                <c:pt idx="4165">
                  <c:v>4.5715000000000003</c:v>
                </c:pt>
                <c:pt idx="4166">
                  <c:v>4.5719000000000003</c:v>
                </c:pt>
                <c:pt idx="4167">
                  <c:v>4.5823</c:v>
                </c:pt>
                <c:pt idx="4168">
                  <c:v>4.567099999999999</c:v>
                </c:pt>
                <c:pt idx="4169">
                  <c:v>4.5627999999999993</c:v>
                </c:pt>
                <c:pt idx="4170">
                  <c:v>4.5686</c:v>
                </c:pt>
                <c:pt idx="4171">
                  <c:v>4.5194000000000001</c:v>
                </c:pt>
                <c:pt idx="4172">
                  <c:v>4.5377999999999998</c:v>
                </c:pt>
                <c:pt idx="4173">
                  <c:v>4.5354000000000001</c:v>
                </c:pt>
                <c:pt idx="4174">
                  <c:v>4.5789</c:v>
                </c:pt>
                <c:pt idx="4175">
                  <c:v>4.5709</c:v>
                </c:pt>
                <c:pt idx="4176">
                  <c:v>4.6163999999999996</c:v>
                </c:pt>
                <c:pt idx="4177">
                  <c:v>4.6082999999999998</c:v>
                </c:pt>
                <c:pt idx="4178">
                  <c:v>4.6134999999999993</c:v>
                </c:pt>
                <c:pt idx="4179">
                  <c:v>4.5884</c:v>
                </c:pt>
                <c:pt idx="4180">
                  <c:v>4.5791000000000004</c:v>
                </c:pt>
                <c:pt idx="4181">
                  <c:v>4.5998000000000001</c:v>
                </c:pt>
                <c:pt idx="4182">
                  <c:v>4.6144999999999987</c:v>
                </c:pt>
                <c:pt idx="4183">
                  <c:v>4.6472999999999995</c:v>
                </c:pt>
                <c:pt idx="4184">
                  <c:v>4.7017000000000007</c:v>
                </c:pt>
                <c:pt idx="4185">
                  <c:v>4.7108999999999996</c:v>
                </c:pt>
                <c:pt idx="4186">
                  <c:v>4.6936</c:v>
                </c:pt>
                <c:pt idx="4187">
                  <c:v>4.7165999999999997</c:v>
                </c:pt>
                <c:pt idx="4188">
                  <c:v>4.7363000000000008</c:v>
                </c:pt>
                <c:pt idx="4189">
                  <c:v>4.7673999999999994</c:v>
                </c:pt>
                <c:pt idx="4190">
                  <c:v>4.7424999999999997</c:v>
                </c:pt>
                <c:pt idx="4191">
                  <c:v>4.7520999999999995</c:v>
                </c:pt>
                <c:pt idx="4192">
                  <c:v>4.7074999999999996</c:v>
                </c:pt>
                <c:pt idx="4193">
                  <c:v>4.7060000000000004</c:v>
                </c:pt>
                <c:pt idx="4194">
                  <c:v>4.7662000000000004</c:v>
                </c:pt>
                <c:pt idx="4195">
                  <c:v>4.7224999999999993</c:v>
                </c:pt>
                <c:pt idx="4196">
                  <c:v>4.7138</c:v>
                </c:pt>
                <c:pt idx="4197">
                  <c:v>4.7224999999999993</c:v>
                </c:pt>
                <c:pt idx="4198">
                  <c:v>4.7481</c:v>
                </c:pt>
                <c:pt idx="4199">
                  <c:v>4.7988999999999997</c:v>
                </c:pt>
                <c:pt idx="4200">
                  <c:v>4.8123999999999993</c:v>
                </c:pt>
                <c:pt idx="4201">
                  <c:v>4.8136999999999999</c:v>
                </c:pt>
                <c:pt idx="4202">
                  <c:v>4.794999999999999</c:v>
                </c:pt>
                <c:pt idx="4203">
                  <c:v>4.7907000000000002</c:v>
                </c:pt>
                <c:pt idx="4204">
                  <c:v>4.7881</c:v>
                </c:pt>
                <c:pt idx="4205">
                  <c:v>4.7484000000000002</c:v>
                </c:pt>
                <c:pt idx="4206">
                  <c:v>4.7337000000000007</c:v>
                </c:pt>
                <c:pt idx="4207">
                  <c:v>4.7558999999999996</c:v>
                </c:pt>
                <c:pt idx="4208">
                  <c:v>4.7580999999999998</c:v>
                </c:pt>
                <c:pt idx="4209">
                  <c:v>4.7207999999999997</c:v>
                </c:pt>
                <c:pt idx="4210">
                  <c:v>4.6871999999999989</c:v>
                </c:pt>
                <c:pt idx="4211">
                  <c:v>4.6698999999999993</c:v>
                </c:pt>
                <c:pt idx="4212">
                  <c:v>4.6888999999999994</c:v>
                </c:pt>
                <c:pt idx="4213">
                  <c:v>4.6319999999999997</c:v>
                </c:pt>
                <c:pt idx="4214">
                  <c:v>4.6138999999999992</c:v>
                </c:pt>
                <c:pt idx="4215">
                  <c:v>4.6132999999999997</c:v>
                </c:pt>
                <c:pt idx="4216">
                  <c:v>4.5877999999999997</c:v>
                </c:pt>
                <c:pt idx="4217">
                  <c:v>4.5902000000000003</c:v>
                </c:pt>
                <c:pt idx="4218">
                  <c:v>4.5347</c:v>
                </c:pt>
                <c:pt idx="4219">
                  <c:v>4.5017000000000005</c:v>
                </c:pt>
                <c:pt idx="4220">
                  <c:v>4.5127999999999995</c:v>
                </c:pt>
                <c:pt idx="4221">
                  <c:v>4.4741999999999997</c:v>
                </c:pt>
                <c:pt idx="4222">
                  <c:v>4.4847000000000001</c:v>
                </c:pt>
                <c:pt idx="4223">
                  <c:v>4.5090000000000003</c:v>
                </c:pt>
                <c:pt idx="4224">
                  <c:v>4.5324999999999998</c:v>
                </c:pt>
                <c:pt idx="4225">
                  <c:v>4.5413000000000006</c:v>
                </c:pt>
                <c:pt idx="4226">
                  <c:v>4.5461</c:v>
                </c:pt>
                <c:pt idx="4227">
                  <c:v>4.5372000000000003</c:v>
                </c:pt>
                <c:pt idx="4228">
                  <c:v>4.4993000000000007</c:v>
                </c:pt>
                <c:pt idx="4229">
                  <c:v>4.5078999999999994</c:v>
                </c:pt>
                <c:pt idx="4230">
                  <c:v>4.5717000000000008</c:v>
                </c:pt>
                <c:pt idx="4231">
                  <c:v>4.5226999999999995</c:v>
                </c:pt>
                <c:pt idx="4232">
                  <c:v>4.4967000000000006</c:v>
                </c:pt>
                <c:pt idx="4233">
                  <c:v>4.5015999999999998</c:v>
                </c:pt>
                <c:pt idx="4234">
                  <c:v>4.499200000000001</c:v>
                </c:pt>
                <c:pt idx="4235">
                  <c:v>4.4371999999999998</c:v>
                </c:pt>
                <c:pt idx="4236">
                  <c:v>4.4687999999999999</c:v>
                </c:pt>
                <c:pt idx="4237">
                  <c:v>4.4793000000000012</c:v>
                </c:pt>
                <c:pt idx="4238">
                  <c:v>4.4161000000000001</c:v>
                </c:pt>
                <c:pt idx="4239">
                  <c:v>4.4311000000000007</c:v>
                </c:pt>
                <c:pt idx="4240">
                  <c:v>4.4096000000000011</c:v>
                </c:pt>
                <c:pt idx="4241">
                  <c:v>4.3914</c:v>
                </c:pt>
                <c:pt idx="4242">
                  <c:v>4.3527999999999993</c:v>
                </c:pt>
                <c:pt idx="4243">
                  <c:v>4.3776999999999999</c:v>
                </c:pt>
                <c:pt idx="4244">
                  <c:v>4.3936999999999999</c:v>
                </c:pt>
                <c:pt idx="4245">
                  <c:v>4.4827000000000004</c:v>
                </c:pt>
                <c:pt idx="4246">
                  <c:v>4.4570999999999996</c:v>
                </c:pt>
                <c:pt idx="4247">
                  <c:v>4.4233000000000002</c:v>
                </c:pt>
                <c:pt idx="4248">
                  <c:v>4.3573999999999993</c:v>
                </c:pt>
                <c:pt idx="4249">
                  <c:v>4.3719000000000001</c:v>
                </c:pt>
                <c:pt idx="4250">
                  <c:v>4.3730000000000002</c:v>
                </c:pt>
                <c:pt idx="4251">
                  <c:v>4.3838999999999997</c:v>
                </c:pt>
                <c:pt idx="4252">
                  <c:v>4.4403000000000006</c:v>
                </c:pt>
                <c:pt idx="4253">
                  <c:v>4.4119999999999999</c:v>
                </c:pt>
                <c:pt idx="4254">
                  <c:v>4.4133000000000004</c:v>
                </c:pt>
                <c:pt idx="4255">
                  <c:v>4.4440999999999997</c:v>
                </c:pt>
                <c:pt idx="4256">
                  <c:v>4.4683999999999999</c:v>
                </c:pt>
                <c:pt idx="4257">
                  <c:v>4.4723000000000006</c:v>
                </c:pt>
                <c:pt idx="4258">
                  <c:v>4.4498000000000006</c:v>
                </c:pt>
                <c:pt idx="4259">
                  <c:v>4.4111000000000002</c:v>
                </c:pt>
                <c:pt idx="4260">
                  <c:v>4.38</c:v>
                </c:pt>
                <c:pt idx="4261">
                  <c:v>4.3693</c:v>
                </c:pt>
                <c:pt idx="4262">
                  <c:v>4.3970999999999991</c:v>
                </c:pt>
                <c:pt idx="4263">
                  <c:v>4.3917999999999999</c:v>
                </c:pt>
                <c:pt idx="4264">
                  <c:v>4.3930999999999996</c:v>
                </c:pt>
                <c:pt idx="4265">
                  <c:v>4.3986999999999998</c:v>
                </c:pt>
                <c:pt idx="4266">
                  <c:v>4.4116000000000009</c:v>
                </c:pt>
                <c:pt idx="4267">
                  <c:v>4.3994999999999997</c:v>
                </c:pt>
                <c:pt idx="4268">
                  <c:v>4.436300000000001</c:v>
                </c:pt>
                <c:pt idx="4269">
                  <c:v>4.4535</c:v>
                </c:pt>
                <c:pt idx="4270">
                  <c:v>4.5017000000000005</c:v>
                </c:pt>
                <c:pt idx="4271">
                  <c:v>4.5363000000000007</c:v>
                </c:pt>
                <c:pt idx="4272">
                  <c:v>4.5339</c:v>
                </c:pt>
                <c:pt idx="4273">
                  <c:v>4.5156000000000001</c:v>
                </c:pt>
                <c:pt idx="4274">
                  <c:v>4.4983000000000004</c:v>
                </c:pt>
                <c:pt idx="4275">
                  <c:v>4.5286</c:v>
                </c:pt>
                <c:pt idx="4276">
                  <c:v>4.5398000000000005</c:v>
                </c:pt>
                <c:pt idx="4277">
                  <c:v>4.5583999999999998</c:v>
                </c:pt>
                <c:pt idx="4278">
                  <c:v>4.5926999999999998</c:v>
                </c:pt>
                <c:pt idx="4279">
                  <c:v>4.5465999999999998</c:v>
                </c:pt>
                <c:pt idx="4280">
                  <c:v>4.5506000000000002</c:v>
                </c:pt>
                <c:pt idx="4281">
                  <c:v>4.5519999999999996</c:v>
                </c:pt>
                <c:pt idx="4282">
                  <c:v>4.5739000000000001</c:v>
                </c:pt>
                <c:pt idx="4283">
                  <c:v>4.6030999999999995</c:v>
                </c:pt>
                <c:pt idx="4284">
                  <c:v>4.658599999999999</c:v>
                </c:pt>
                <c:pt idx="4285">
                  <c:v>4.6707999999999998</c:v>
                </c:pt>
                <c:pt idx="4286">
                  <c:v>4.7232000000000003</c:v>
                </c:pt>
                <c:pt idx="4287">
                  <c:v>4.7408999999999999</c:v>
                </c:pt>
                <c:pt idx="4288">
                  <c:v>4.7396000000000011</c:v>
                </c:pt>
                <c:pt idx="4289">
                  <c:v>4.7583000000000002</c:v>
                </c:pt>
                <c:pt idx="4290">
                  <c:v>4.7193000000000005</c:v>
                </c:pt>
                <c:pt idx="4291">
                  <c:v>4.7064000000000004</c:v>
                </c:pt>
                <c:pt idx="4292">
                  <c:v>4.7233000000000001</c:v>
                </c:pt>
                <c:pt idx="4293">
                  <c:v>4.7020999999999997</c:v>
                </c:pt>
                <c:pt idx="4294">
                  <c:v>4.6907999999999994</c:v>
                </c:pt>
                <c:pt idx="4295">
                  <c:v>4.6551999999999989</c:v>
                </c:pt>
                <c:pt idx="4296">
                  <c:v>4.6414</c:v>
                </c:pt>
                <c:pt idx="4297">
                  <c:v>4.7135999999999996</c:v>
                </c:pt>
                <c:pt idx="4298">
                  <c:v>4.7642999999999995</c:v>
                </c:pt>
                <c:pt idx="4299">
                  <c:v>4.773200000000001</c:v>
                </c:pt>
                <c:pt idx="4300">
                  <c:v>4.7988</c:v>
                </c:pt>
                <c:pt idx="4301">
                  <c:v>4.7744999999999997</c:v>
                </c:pt>
                <c:pt idx="4302">
                  <c:v>4.7613000000000003</c:v>
                </c:pt>
                <c:pt idx="4303">
                  <c:v>4.7524999999999995</c:v>
                </c:pt>
                <c:pt idx="4304">
                  <c:v>4.7427000000000001</c:v>
                </c:pt>
                <c:pt idx="4305">
                  <c:v>4.7320000000000002</c:v>
                </c:pt>
                <c:pt idx="4306">
                  <c:v>4.7256</c:v>
                </c:pt>
                <c:pt idx="4307">
                  <c:v>4.6787999999999998</c:v>
                </c:pt>
                <c:pt idx="4308">
                  <c:v>4.6768999999999998</c:v>
                </c:pt>
                <c:pt idx="4309">
                  <c:v>4.7069000000000001</c:v>
                </c:pt>
                <c:pt idx="4310">
                  <c:v>4.7240999999999991</c:v>
                </c:pt>
                <c:pt idx="4311">
                  <c:v>4.7197000000000005</c:v>
                </c:pt>
                <c:pt idx="4312">
                  <c:v>4.6277999999999988</c:v>
                </c:pt>
                <c:pt idx="4313">
                  <c:v>4.5766000000000009</c:v>
                </c:pt>
                <c:pt idx="4314">
                  <c:v>4.5761000000000003</c:v>
                </c:pt>
                <c:pt idx="4315">
                  <c:v>4.5593000000000004</c:v>
                </c:pt>
                <c:pt idx="4316">
                  <c:v>4.6003999999999996</c:v>
                </c:pt>
                <c:pt idx="4317">
                  <c:v>4.6032999999999999</c:v>
                </c:pt>
                <c:pt idx="4318">
                  <c:v>4.621999999999999</c:v>
                </c:pt>
                <c:pt idx="4319">
                  <c:v>4.5666000000000002</c:v>
                </c:pt>
                <c:pt idx="4320">
                  <c:v>4.5190000000000001</c:v>
                </c:pt>
                <c:pt idx="4321">
                  <c:v>4.4792000000000005</c:v>
                </c:pt>
                <c:pt idx="4322">
                  <c:v>4.4568000000000003</c:v>
                </c:pt>
                <c:pt idx="4323">
                  <c:v>4.4858000000000002</c:v>
                </c:pt>
                <c:pt idx="4324">
                  <c:v>4.4489999999999998</c:v>
                </c:pt>
                <c:pt idx="4325">
                  <c:v>4.4626999999999999</c:v>
                </c:pt>
                <c:pt idx="4326">
                  <c:v>4.4899000000000004</c:v>
                </c:pt>
                <c:pt idx="4327">
                  <c:v>4.4918000000000005</c:v>
                </c:pt>
                <c:pt idx="4328">
                  <c:v>4.5544999999999991</c:v>
                </c:pt>
                <c:pt idx="4329">
                  <c:v>4.5495000000000001</c:v>
                </c:pt>
                <c:pt idx="4330">
                  <c:v>4.527499999999999</c:v>
                </c:pt>
                <c:pt idx="4331">
                  <c:v>4.5891999999999999</c:v>
                </c:pt>
                <c:pt idx="4332">
                  <c:v>4.6398999999999999</c:v>
                </c:pt>
                <c:pt idx="4333">
                  <c:v>4.6483999999999996</c:v>
                </c:pt>
                <c:pt idx="4334">
                  <c:v>4.644499999999999</c:v>
                </c:pt>
                <c:pt idx="4335">
                  <c:v>4.6519999999999992</c:v>
                </c:pt>
                <c:pt idx="4336">
                  <c:v>4.6746999999999996</c:v>
                </c:pt>
                <c:pt idx="4337">
                  <c:v>4.5747</c:v>
                </c:pt>
                <c:pt idx="4338">
                  <c:v>4.5415000000000001</c:v>
                </c:pt>
                <c:pt idx="4339">
                  <c:v>4.5884</c:v>
                </c:pt>
                <c:pt idx="4340">
                  <c:v>4.6169999999999991</c:v>
                </c:pt>
                <c:pt idx="4341">
                  <c:v>4.6182999999999996</c:v>
                </c:pt>
                <c:pt idx="4342">
                  <c:v>4.6382000000000003</c:v>
                </c:pt>
                <c:pt idx="4343">
                  <c:v>4.6093000000000002</c:v>
                </c:pt>
                <c:pt idx="4344">
                  <c:v>4.5927999999999995</c:v>
                </c:pt>
                <c:pt idx="4345">
                  <c:v>4.5817000000000005</c:v>
                </c:pt>
                <c:pt idx="4346">
                  <c:v>4.5563000000000002</c:v>
                </c:pt>
                <c:pt idx="4347">
                  <c:v>4.5604999999999993</c:v>
                </c:pt>
                <c:pt idx="4348">
                  <c:v>4.6283999999999992</c:v>
                </c:pt>
                <c:pt idx="4349">
                  <c:v>4.5833000000000004</c:v>
                </c:pt>
                <c:pt idx="4350">
                  <c:v>4.5614999999999997</c:v>
                </c:pt>
                <c:pt idx="4351">
                  <c:v>4.5808</c:v>
                </c:pt>
                <c:pt idx="4352">
                  <c:v>4.6326000000000001</c:v>
                </c:pt>
                <c:pt idx="4353">
                  <c:v>4.5960999999999999</c:v>
                </c:pt>
                <c:pt idx="4354">
                  <c:v>4.5818000000000003</c:v>
                </c:pt>
                <c:pt idx="4355">
                  <c:v>4.5823999999999998</c:v>
                </c:pt>
                <c:pt idx="4356">
                  <c:v>4.6285999999999987</c:v>
                </c:pt>
                <c:pt idx="4357">
                  <c:v>4.6620999999999988</c:v>
                </c:pt>
                <c:pt idx="4358">
                  <c:v>4.668099999999999</c:v>
                </c:pt>
                <c:pt idx="4359">
                  <c:v>4.664299999999999</c:v>
                </c:pt>
                <c:pt idx="4360">
                  <c:v>4.6707000000000001</c:v>
                </c:pt>
                <c:pt idx="4361">
                  <c:v>4.7176999999999998</c:v>
                </c:pt>
                <c:pt idx="4362">
                  <c:v>4.6768000000000001</c:v>
                </c:pt>
                <c:pt idx="4363">
                  <c:v>4.6628999999999987</c:v>
                </c:pt>
                <c:pt idx="4364">
                  <c:v>4.6936</c:v>
                </c:pt>
                <c:pt idx="4365">
                  <c:v>4.7243999999999993</c:v>
                </c:pt>
                <c:pt idx="4366">
                  <c:v>4.7382000000000009</c:v>
                </c:pt>
                <c:pt idx="4367">
                  <c:v>4.7335000000000003</c:v>
                </c:pt>
                <c:pt idx="4368">
                  <c:v>4.7183000000000002</c:v>
                </c:pt>
                <c:pt idx="4369">
                  <c:v>4.6978999999999989</c:v>
                </c:pt>
                <c:pt idx="4370">
                  <c:v>4.6715</c:v>
                </c:pt>
                <c:pt idx="4371">
                  <c:v>4.6940999999999988</c:v>
                </c:pt>
                <c:pt idx="4372">
                  <c:v>4.7419000000000002</c:v>
                </c:pt>
                <c:pt idx="4373">
                  <c:v>4.7404999999999999</c:v>
                </c:pt>
                <c:pt idx="4374">
                  <c:v>4.7851999999999997</c:v>
                </c:pt>
                <c:pt idx="4375">
                  <c:v>4.8602999999999996</c:v>
                </c:pt>
                <c:pt idx="4376">
                  <c:v>4.8469999999999995</c:v>
                </c:pt>
                <c:pt idx="4377">
                  <c:v>4.9133000000000004</c:v>
                </c:pt>
                <c:pt idx="4378">
                  <c:v>4.8982000000000001</c:v>
                </c:pt>
                <c:pt idx="4379">
                  <c:v>4.9619999999999997</c:v>
                </c:pt>
                <c:pt idx="4380">
                  <c:v>4.9315000000000007</c:v>
                </c:pt>
                <c:pt idx="4381">
                  <c:v>4.9137000000000004</c:v>
                </c:pt>
                <c:pt idx="4382">
                  <c:v>4.8997000000000002</c:v>
                </c:pt>
                <c:pt idx="4383">
                  <c:v>4.9249999999999989</c:v>
                </c:pt>
                <c:pt idx="4384">
                  <c:v>4.9103000000000003</c:v>
                </c:pt>
                <c:pt idx="4385">
                  <c:v>4.8872</c:v>
                </c:pt>
                <c:pt idx="4386">
                  <c:v>4.9001000000000001</c:v>
                </c:pt>
                <c:pt idx="4387">
                  <c:v>4.9187000000000003</c:v>
                </c:pt>
                <c:pt idx="4388">
                  <c:v>4.8632999999999997</c:v>
                </c:pt>
                <c:pt idx="4389">
                  <c:v>4.8508999999999993</c:v>
                </c:pt>
                <c:pt idx="4390">
                  <c:v>4.7721</c:v>
                </c:pt>
                <c:pt idx="4391">
                  <c:v>4.7746000000000004</c:v>
                </c:pt>
                <c:pt idx="4392">
                  <c:v>4.7848999999999995</c:v>
                </c:pt>
                <c:pt idx="4393">
                  <c:v>4.8223999999999991</c:v>
                </c:pt>
                <c:pt idx="4394">
                  <c:v>4.8030999999999997</c:v>
                </c:pt>
                <c:pt idx="4395">
                  <c:v>4.8271999999999995</c:v>
                </c:pt>
                <c:pt idx="4396">
                  <c:v>4.8339999999999996</c:v>
                </c:pt>
                <c:pt idx="4397">
                  <c:v>4.8180999999999994</c:v>
                </c:pt>
                <c:pt idx="4398">
                  <c:v>4.8614999999999995</c:v>
                </c:pt>
                <c:pt idx="4399">
                  <c:v>4.8369</c:v>
                </c:pt>
                <c:pt idx="4400">
                  <c:v>4.8686999999999996</c:v>
                </c:pt>
                <c:pt idx="4401">
                  <c:v>4.8887</c:v>
                </c:pt>
                <c:pt idx="4402">
                  <c:v>4.827399999999999</c:v>
                </c:pt>
                <c:pt idx="4403">
                  <c:v>4.7547999999999995</c:v>
                </c:pt>
                <c:pt idx="4404">
                  <c:v>4.7246999999999995</c:v>
                </c:pt>
                <c:pt idx="4405">
                  <c:v>4.7414000000000005</c:v>
                </c:pt>
                <c:pt idx="4406">
                  <c:v>4.7131999999999996</c:v>
                </c:pt>
                <c:pt idx="4407">
                  <c:v>4.7133000000000003</c:v>
                </c:pt>
                <c:pt idx="4408">
                  <c:v>4.6791</c:v>
                </c:pt>
                <c:pt idx="4409">
                  <c:v>4.6913</c:v>
                </c:pt>
                <c:pt idx="4410">
                  <c:v>4.7254999999999994</c:v>
                </c:pt>
                <c:pt idx="4411">
                  <c:v>4.727199999999999</c:v>
                </c:pt>
                <c:pt idx="4412">
                  <c:v>4.6854999999999993</c:v>
                </c:pt>
                <c:pt idx="4413">
                  <c:v>4.6458999999999993</c:v>
                </c:pt>
                <c:pt idx="4414">
                  <c:v>4.6516999999999999</c:v>
                </c:pt>
                <c:pt idx="4415">
                  <c:v>4.6540999999999988</c:v>
                </c:pt>
                <c:pt idx="4416">
                  <c:v>4.6629999999999994</c:v>
                </c:pt>
                <c:pt idx="4417">
                  <c:v>4.602199999999999</c:v>
                </c:pt>
                <c:pt idx="4418">
                  <c:v>4.5963000000000003</c:v>
                </c:pt>
                <c:pt idx="4419">
                  <c:v>4.5514000000000001</c:v>
                </c:pt>
                <c:pt idx="4420">
                  <c:v>4.5311000000000003</c:v>
                </c:pt>
                <c:pt idx="4421">
                  <c:v>4.5152999999999999</c:v>
                </c:pt>
                <c:pt idx="4422">
                  <c:v>4.5043999999999995</c:v>
                </c:pt>
                <c:pt idx="4423">
                  <c:v>4.5207999999999995</c:v>
                </c:pt>
                <c:pt idx="4424">
                  <c:v>4.5173999999999994</c:v>
                </c:pt>
                <c:pt idx="4425">
                  <c:v>4.5503999999999998</c:v>
                </c:pt>
                <c:pt idx="4426">
                  <c:v>4.5387000000000004</c:v>
                </c:pt>
                <c:pt idx="4427">
                  <c:v>4.5616000000000003</c:v>
                </c:pt>
                <c:pt idx="4428">
                  <c:v>4.5692000000000004</c:v>
                </c:pt>
                <c:pt idx="4429">
                  <c:v>4.5737000000000005</c:v>
                </c:pt>
                <c:pt idx="4430">
                  <c:v>4.5476000000000001</c:v>
                </c:pt>
                <c:pt idx="4431">
                  <c:v>4.5791000000000004</c:v>
                </c:pt>
                <c:pt idx="4432">
                  <c:v>4.7442000000000002</c:v>
                </c:pt>
                <c:pt idx="4433">
                  <c:v>4.8814000000000002</c:v>
                </c:pt>
                <c:pt idx="4434">
                  <c:v>4.964599999999999</c:v>
                </c:pt>
                <c:pt idx="4435">
                  <c:v>4.9639999999999995</c:v>
                </c:pt>
                <c:pt idx="4436">
                  <c:v>4.9265999999999996</c:v>
                </c:pt>
                <c:pt idx="4437">
                  <c:v>4.9807000000000006</c:v>
                </c:pt>
                <c:pt idx="4438">
                  <c:v>4.8608999999999991</c:v>
                </c:pt>
                <c:pt idx="4439">
                  <c:v>4.8391000000000002</c:v>
                </c:pt>
                <c:pt idx="4440">
                  <c:v>4.7788000000000004</c:v>
                </c:pt>
                <c:pt idx="4441">
                  <c:v>4.7234999999999996</c:v>
                </c:pt>
                <c:pt idx="4442">
                  <c:v>4.7119</c:v>
                </c:pt>
                <c:pt idx="4443">
                  <c:v>4.6814</c:v>
                </c:pt>
                <c:pt idx="4444">
                  <c:v>4.6917</c:v>
                </c:pt>
                <c:pt idx="4445">
                  <c:v>4.6813000000000002</c:v>
                </c:pt>
                <c:pt idx="4446">
                  <c:v>4.7120999999999995</c:v>
                </c:pt>
                <c:pt idx="4447">
                  <c:v>4.6477999999999993</c:v>
                </c:pt>
                <c:pt idx="4448">
                  <c:v>4.6315999999999997</c:v>
                </c:pt>
                <c:pt idx="4449">
                  <c:v>4.6132999999999997</c:v>
                </c:pt>
                <c:pt idx="4450">
                  <c:v>4.5876000000000001</c:v>
                </c:pt>
                <c:pt idx="4451">
                  <c:v>4.5926999999999998</c:v>
                </c:pt>
                <c:pt idx="4452">
                  <c:v>4.565599999999999</c:v>
                </c:pt>
                <c:pt idx="4453">
                  <c:v>4.5494000000000003</c:v>
                </c:pt>
                <c:pt idx="4454">
                  <c:v>4.5220999999999991</c:v>
                </c:pt>
                <c:pt idx="4455">
                  <c:v>4.53</c:v>
                </c:pt>
                <c:pt idx="4456">
                  <c:v>4.4933000000000005</c:v>
                </c:pt>
                <c:pt idx="4457">
                  <c:v>4.476700000000001</c:v>
                </c:pt>
                <c:pt idx="4458">
                  <c:v>4.4698000000000002</c:v>
                </c:pt>
                <c:pt idx="4459">
                  <c:v>4.4524999999999997</c:v>
                </c:pt>
                <c:pt idx="4460">
                  <c:v>4.4413000000000009</c:v>
                </c:pt>
                <c:pt idx="4461">
                  <c:v>4.4827000000000004</c:v>
                </c:pt>
                <c:pt idx="4462">
                  <c:v>4.4875999999999996</c:v>
                </c:pt>
                <c:pt idx="4463">
                  <c:v>4.5268999999999995</c:v>
                </c:pt>
                <c:pt idx="4464">
                  <c:v>4.5693999999999999</c:v>
                </c:pt>
                <c:pt idx="4465">
                  <c:v>4.5613000000000001</c:v>
                </c:pt>
                <c:pt idx="4466">
                  <c:v>4.5453999999999999</c:v>
                </c:pt>
                <c:pt idx="4467">
                  <c:v>4.5692000000000004</c:v>
                </c:pt>
                <c:pt idx="4468">
                  <c:v>4.5347</c:v>
                </c:pt>
                <c:pt idx="4469">
                  <c:v>4.5107999999999997</c:v>
                </c:pt>
                <c:pt idx="4470">
                  <c:v>4.5039999999999996</c:v>
                </c:pt>
                <c:pt idx="4471">
                  <c:v>4.4943</c:v>
                </c:pt>
                <c:pt idx="4472">
                  <c:v>4.4935</c:v>
                </c:pt>
                <c:pt idx="4473">
                  <c:v>4.5290999999999997</c:v>
                </c:pt>
                <c:pt idx="4474">
                  <c:v>4.6132</c:v>
                </c:pt>
                <c:pt idx="4475">
                  <c:v>4.6292999999999997</c:v>
                </c:pt>
                <c:pt idx="4476">
                  <c:v>4.6832000000000003</c:v>
                </c:pt>
                <c:pt idx="4477">
                  <c:v>4.6311999999999998</c:v>
                </c:pt>
                <c:pt idx="4478">
                  <c:v>4.5972999999999997</c:v>
                </c:pt>
                <c:pt idx="4479">
                  <c:v>4.6118999999999994</c:v>
                </c:pt>
                <c:pt idx="4480">
                  <c:v>4.6199999999999992</c:v>
                </c:pt>
                <c:pt idx="4481">
                  <c:v>4.6441999999999988</c:v>
                </c:pt>
                <c:pt idx="4482">
                  <c:v>4.7055999999999996</c:v>
                </c:pt>
                <c:pt idx="4483">
                  <c:v>4.6685999999999988</c:v>
                </c:pt>
                <c:pt idx="4484">
                  <c:v>4.6964999999999995</c:v>
                </c:pt>
                <c:pt idx="4485">
                  <c:v>4.6738</c:v>
                </c:pt>
                <c:pt idx="4486">
                  <c:v>4.6951999999999989</c:v>
                </c:pt>
                <c:pt idx="4487">
                  <c:v>4.7037000000000004</c:v>
                </c:pt>
                <c:pt idx="4488">
                  <c:v>4.7250999999999994</c:v>
                </c:pt>
                <c:pt idx="4489">
                  <c:v>4.7641999999999989</c:v>
                </c:pt>
                <c:pt idx="4490">
                  <c:v>4.7880000000000003</c:v>
                </c:pt>
                <c:pt idx="4491">
                  <c:v>4.7861000000000002</c:v>
                </c:pt>
                <c:pt idx="4492">
                  <c:v>4.8460999999999999</c:v>
                </c:pt>
                <c:pt idx="4493">
                  <c:v>4.8750999999999998</c:v>
                </c:pt>
                <c:pt idx="4494">
                  <c:v>4.8890000000000002</c:v>
                </c:pt>
                <c:pt idx="4495">
                  <c:v>4.8457999999999997</c:v>
                </c:pt>
                <c:pt idx="4496">
                  <c:v>4.8633999999999995</c:v>
                </c:pt>
                <c:pt idx="4497">
                  <c:v>4.8641999999999994</c:v>
                </c:pt>
                <c:pt idx="4498">
                  <c:v>4.8424999999999994</c:v>
                </c:pt>
                <c:pt idx="4499">
                  <c:v>4.8357999999999999</c:v>
                </c:pt>
                <c:pt idx="4500">
                  <c:v>4.854099999999999</c:v>
                </c:pt>
                <c:pt idx="4501">
                  <c:v>4.8483000000000001</c:v>
                </c:pt>
                <c:pt idx="4502">
                  <c:v>4.8437000000000001</c:v>
                </c:pt>
                <c:pt idx="4503">
                  <c:v>4.8157999999999994</c:v>
                </c:pt>
                <c:pt idx="4504">
                  <c:v>4.8207999999999993</c:v>
                </c:pt>
                <c:pt idx="4505">
                  <c:v>4.7727000000000004</c:v>
                </c:pt>
                <c:pt idx="4506">
                  <c:v>4.7217000000000002</c:v>
                </c:pt>
                <c:pt idx="4507">
                  <c:v>4.7662000000000004</c:v>
                </c:pt>
                <c:pt idx="4508">
                  <c:v>4.7919999999999998</c:v>
                </c:pt>
                <c:pt idx="4509">
                  <c:v>4.7530000000000001</c:v>
                </c:pt>
                <c:pt idx="4510">
                  <c:v>4.7256999999999998</c:v>
                </c:pt>
                <c:pt idx="4511">
                  <c:v>4.7193000000000005</c:v>
                </c:pt>
                <c:pt idx="4512">
                  <c:v>4.6876999999999995</c:v>
                </c:pt>
                <c:pt idx="4513">
                  <c:v>4.7039999999999997</c:v>
                </c:pt>
                <c:pt idx="4514">
                  <c:v>4.6249999999999991</c:v>
                </c:pt>
                <c:pt idx="4515">
                  <c:v>4.6123999999999992</c:v>
                </c:pt>
                <c:pt idx="4516">
                  <c:v>4.6000999999999994</c:v>
                </c:pt>
                <c:pt idx="4517">
                  <c:v>4.5930999999999997</c:v>
                </c:pt>
                <c:pt idx="4518">
                  <c:v>4.5762000000000009</c:v>
                </c:pt>
                <c:pt idx="4519">
                  <c:v>4.5188999999999995</c:v>
                </c:pt>
                <c:pt idx="4520">
                  <c:v>4.4965000000000002</c:v>
                </c:pt>
                <c:pt idx="4521">
                  <c:v>4.5339999999999998</c:v>
                </c:pt>
                <c:pt idx="4522">
                  <c:v>4.492</c:v>
                </c:pt>
                <c:pt idx="4523">
                  <c:v>4.4643999999999995</c:v>
                </c:pt>
                <c:pt idx="4524">
                  <c:v>4.4770000000000003</c:v>
                </c:pt>
                <c:pt idx="4525">
                  <c:v>4.4754000000000005</c:v>
                </c:pt>
                <c:pt idx="4526">
                  <c:v>4.4930000000000003</c:v>
                </c:pt>
                <c:pt idx="4527">
                  <c:v>4.5122</c:v>
                </c:pt>
                <c:pt idx="4528">
                  <c:v>4.4909999999999997</c:v>
                </c:pt>
                <c:pt idx="4529">
                  <c:v>4.4789000000000003</c:v>
                </c:pt>
                <c:pt idx="4530">
                  <c:v>4.5100999999999996</c:v>
                </c:pt>
                <c:pt idx="4531">
                  <c:v>4.4905999999999997</c:v>
                </c:pt>
                <c:pt idx="4532">
                  <c:v>4.4640999999999993</c:v>
                </c:pt>
                <c:pt idx="4533">
                  <c:v>4.4453000000000005</c:v>
                </c:pt>
                <c:pt idx="4534">
                  <c:v>4.4139999999999997</c:v>
                </c:pt>
                <c:pt idx="4535">
                  <c:v>4.4868000000000006</c:v>
                </c:pt>
                <c:pt idx="4536">
                  <c:v>4.4839000000000002</c:v>
                </c:pt>
                <c:pt idx="4537">
                  <c:v>4.5223999999999993</c:v>
                </c:pt>
                <c:pt idx="4538">
                  <c:v>4.5408999999999997</c:v>
                </c:pt>
                <c:pt idx="4539">
                  <c:v>4.5260999999999996</c:v>
                </c:pt>
                <c:pt idx="4540">
                  <c:v>4.4957000000000003</c:v>
                </c:pt>
                <c:pt idx="4541">
                  <c:v>4.5115999999999996</c:v>
                </c:pt>
                <c:pt idx="4542">
                  <c:v>4.5000999999999998</c:v>
                </c:pt>
                <c:pt idx="4543">
                  <c:v>4.5838999999999999</c:v>
                </c:pt>
                <c:pt idx="4544">
                  <c:v>4.5664999999999996</c:v>
                </c:pt>
                <c:pt idx="4545">
                  <c:v>4.5680999999999994</c:v>
                </c:pt>
                <c:pt idx="4546">
                  <c:v>4.5883000000000003</c:v>
                </c:pt>
                <c:pt idx="4547">
                  <c:v>4.5961999999999996</c:v>
                </c:pt>
                <c:pt idx="4548">
                  <c:v>4.6044999999999989</c:v>
                </c:pt>
                <c:pt idx="4549">
                  <c:v>4.5744999999999996</c:v>
                </c:pt>
                <c:pt idx="4550">
                  <c:v>4.5442</c:v>
                </c:pt>
                <c:pt idx="4551">
                  <c:v>4.6214999999999993</c:v>
                </c:pt>
                <c:pt idx="4552">
                  <c:v>4.6869999999999994</c:v>
                </c:pt>
                <c:pt idx="4553">
                  <c:v>4.6647999999999987</c:v>
                </c:pt>
                <c:pt idx="4554">
                  <c:v>4.5943999999999994</c:v>
                </c:pt>
                <c:pt idx="4555">
                  <c:v>4.5819000000000001</c:v>
                </c:pt>
                <c:pt idx="4556">
                  <c:v>4.5388000000000002</c:v>
                </c:pt>
                <c:pt idx="4557">
                  <c:v>4.5720999999999998</c:v>
                </c:pt>
                <c:pt idx="4558">
                  <c:v>4.6627999999999989</c:v>
                </c:pt>
                <c:pt idx="4559">
                  <c:v>4.6231999999999989</c:v>
                </c:pt>
                <c:pt idx="4560">
                  <c:v>4.6093999999999999</c:v>
                </c:pt>
                <c:pt idx="4561">
                  <c:v>4.6279999999999992</c:v>
                </c:pt>
                <c:pt idx="4562">
                  <c:v>4.6173999999999991</c:v>
                </c:pt>
                <c:pt idx="4563">
                  <c:v>4.6423999999999994</c:v>
                </c:pt>
                <c:pt idx="4564">
                  <c:v>4.6560999999999995</c:v>
                </c:pt>
                <c:pt idx="4565">
                  <c:v>4.6936999999999998</c:v>
                </c:pt>
                <c:pt idx="4566">
                  <c:v>4.7328000000000001</c:v>
                </c:pt>
                <c:pt idx="4567">
                  <c:v>4.7586000000000004</c:v>
                </c:pt>
                <c:pt idx="4568">
                  <c:v>4.7413000000000007</c:v>
                </c:pt>
                <c:pt idx="4569">
                  <c:v>4.7423000000000002</c:v>
                </c:pt>
                <c:pt idx="4570">
                  <c:v>4.7914000000000003</c:v>
                </c:pt>
                <c:pt idx="4571">
                  <c:v>4.7995000000000001</c:v>
                </c:pt>
                <c:pt idx="4572">
                  <c:v>4.8358999999999996</c:v>
                </c:pt>
                <c:pt idx="4573">
                  <c:v>4.8286999999999995</c:v>
                </c:pt>
                <c:pt idx="4574">
                  <c:v>4.8596000000000004</c:v>
                </c:pt>
                <c:pt idx="4575">
                  <c:v>4.8266</c:v>
                </c:pt>
                <c:pt idx="4576">
                  <c:v>4.7994000000000003</c:v>
                </c:pt>
                <c:pt idx="4577">
                  <c:v>4.8583999999999996</c:v>
                </c:pt>
                <c:pt idx="4578">
                  <c:v>4.8488999999999995</c:v>
                </c:pt>
                <c:pt idx="4579">
                  <c:v>4.8579999999999988</c:v>
                </c:pt>
                <c:pt idx="4580">
                  <c:v>4.8437999999999999</c:v>
                </c:pt>
                <c:pt idx="4581">
                  <c:v>4.8810000000000002</c:v>
                </c:pt>
                <c:pt idx="4582">
                  <c:v>4.8884999999999996</c:v>
                </c:pt>
                <c:pt idx="4583">
                  <c:v>4.8891999999999998</c:v>
                </c:pt>
                <c:pt idx="4584">
                  <c:v>4.8938999999999995</c:v>
                </c:pt>
                <c:pt idx="4585">
                  <c:v>4.936300000000001</c:v>
                </c:pt>
                <c:pt idx="4586">
                  <c:v>4.9777000000000005</c:v>
                </c:pt>
                <c:pt idx="4587">
                  <c:v>4.938600000000001</c:v>
                </c:pt>
                <c:pt idx="4588">
                  <c:v>4.9603000000000002</c:v>
                </c:pt>
                <c:pt idx="4589">
                  <c:v>4.9419000000000004</c:v>
                </c:pt>
                <c:pt idx="4590">
                  <c:v>4.9607999999999999</c:v>
                </c:pt>
                <c:pt idx="4591">
                  <c:v>5.0458999999999996</c:v>
                </c:pt>
                <c:pt idx="4592">
                  <c:v>5.1593999999999998</c:v>
                </c:pt>
                <c:pt idx="4593">
                  <c:v>5.2108999999999996</c:v>
                </c:pt>
                <c:pt idx="4594">
                  <c:v>5.2515999999999998</c:v>
                </c:pt>
                <c:pt idx="4595">
                  <c:v>5.2888999999999999</c:v>
                </c:pt>
                <c:pt idx="4596">
                  <c:v>5.281600000000001</c:v>
                </c:pt>
                <c:pt idx="4597">
                  <c:v>5.2557</c:v>
                </c:pt>
                <c:pt idx="4598">
                  <c:v>5.1993999999999998</c:v>
                </c:pt>
                <c:pt idx="4599">
                  <c:v>5.1894999999999998</c:v>
                </c:pt>
                <c:pt idx="4600">
                  <c:v>5.1703999999999999</c:v>
                </c:pt>
                <c:pt idx="4601">
                  <c:v>5.1873999999999993</c:v>
                </c:pt>
                <c:pt idx="4602">
                  <c:v>5.153999999999999</c:v>
                </c:pt>
                <c:pt idx="4603">
                  <c:v>5.1201999999999988</c:v>
                </c:pt>
                <c:pt idx="4604">
                  <c:v>5.0804</c:v>
                </c:pt>
                <c:pt idx="4605">
                  <c:v>5.0433000000000003</c:v>
                </c:pt>
                <c:pt idx="4606">
                  <c:v>4.9775999999999998</c:v>
                </c:pt>
                <c:pt idx="4607">
                  <c:v>4.9839000000000002</c:v>
                </c:pt>
                <c:pt idx="4608">
                  <c:v>4.9684999999999997</c:v>
                </c:pt>
                <c:pt idx="4609">
                  <c:v>4.9404000000000003</c:v>
                </c:pt>
                <c:pt idx="4610">
                  <c:v>4.9653</c:v>
                </c:pt>
                <c:pt idx="4611">
                  <c:v>4.9204999999999997</c:v>
                </c:pt>
                <c:pt idx="4612">
                  <c:v>4.8765000000000001</c:v>
                </c:pt>
                <c:pt idx="4613">
                  <c:v>4.8680999999999992</c:v>
                </c:pt>
                <c:pt idx="4614">
                  <c:v>4.8525999999999989</c:v>
                </c:pt>
                <c:pt idx="4615">
                  <c:v>4.7901999999999996</c:v>
                </c:pt>
                <c:pt idx="4616">
                  <c:v>4.762999999999999</c:v>
                </c:pt>
                <c:pt idx="4617">
                  <c:v>4.6951999999999989</c:v>
                </c:pt>
                <c:pt idx="4618">
                  <c:v>4.7323000000000004</c:v>
                </c:pt>
                <c:pt idx="4619">
                  <c:v>4.7603</c:v>
                </c:pt>
                <c:pt idx="4620">
                  <c:v>4.7779999999999996</c:v>
                </c:pt>
                <c:pt idx="4621">
                  <c:v>4.771300000000001</c:v>
                </c:pt>
                <c:pt idx="4622">
                  <c:v>4.7247999999999992</c:v>
                </c:pt>
                <c:pt idx="4623">
                  <c:v>4.7448999999999995</c:v>
                </c:pt>
                <c:pt idx="4624">
                  <c:v>4.7641999999999989</c:v>
                </c:pt>
                <c:pt idx="4625">
                  <c:v>4.7913000000000006</c:v>
                </c:pt>
                <c:pt idx="4626">
                  <c:v>4.8045999999999989</c:v>
                </c:pt>
                <c:pt idx="4627">
                  <c:v>4.7848999999999995</c:v>
                </c:pt>
                <c:pt idx="4628">
                  <c:v>4.8337000000000003</c:v>
                </c:pt>
                <c:pt idx="4629">
                  <c:v>4.8369</c:v>
                </c:pt>
                <c:pt idx="4630">
                  <c:v>4.8579999999999988</c:v>
                </c:pt>
                <c:pt idx="4631">
                  <c:v>4.8571999999999989</c:v>
                </c:pt>
                <c:pt idx="4632">
                  <c:v>4.8518999999999997</c:v>
                </c:pt>
                <c:pt idx="4633">
                  <c:v>4.8653999999999993</c:v>
                </c:pt>
                <c:pt idx="4634">
                  <c:v>7.4057000000000004</c:v>
                </c:pt>
                <c:pt idx="4635">
                  <c:v>11.021000000000001</c:v>
                </c:pt>
                <c:pt idx="4636">
                  <c:v>30.263000000000002</c:v>
                </c:pt>
                <c:pt idx="4637">
                  <c:v>26.741999999999997</c:v>
                </c:pt>
                <c:pt idx="4638">
                  <c:v>23.419</c:v>
                </c:pt>
                <c:pt idx="4639">
                  <c:v>20.224</c:v>
                </c:pt>
                <c:pt idx="4640">
                  <c:v>17.251000000000001</c:v>
                </c:pt>
                <c:pt idx="4641">
                  <c:v>14.94</c:v>
                </c:pt>
                <c:pt idx="4642">
                  <c:v>12.983000000000002</c:v>
                </c:pt>
                <c:pt idx="4643">
                  <c:v>11.408000000000001</c:v>
                </c:pt>
                <c:pt idx="4644">
                  <c:v>10.339</c:v>
                </c:pt>
                <c:pt idx="4645">
                  <c:v>7.5213000000000001</c:v>
                </c:pt>
                <c:pt idx="4646">
                  <c:v>7.2952000000000004</c:v>
                </c:pt>
                <c:pt idx="4647">
                  <c:v>7.0448999999999993</c:v>
                </c:pt>
                <c:pt idx="4648">
                  <c:v>6.8175999999999988</c:v>
                </c:pt>
                <c:pt idx="4649">
                  <c:v>6.5473999999999997</c:v>
                </c:pt>
                <c:pt idx="4650">
                  <c:v>6.3246999999999991</c:v>
                </c:pt>
                <c:pt idx="4651">
                  <c:v>6.1205999999999987</c:v>
                </c:pt>
                <c:pt idx="4652">
                  <c:v>5.9743000000000004</c:v>
                </c:pt>
                <c:pt idx="4653">
                  <c:v>5.8609999999999989</c:v>
                </c:pt>
                <c:pt idx="4654">
                  <c:v>5.7747999999999999</c:v>
                </c:pt>
                <c:pt idx="4655">
                  <c:v>5.5938999999999997</c:v>
                </c:pt>
                <c:pt idx="4656">
                  <c:v>5.5263</c:v>
                </c:pt>
                <c:pt idx="4657">
                  <c:v>5.3818000000000001</c:v>
                </c:pt>
                <c:pt idx="4658">
                  <c:v>5.3313000000000006</c:v>
                </c:pt>
                <c:pt idx="4659">
                  <c:v>5.2850999999999999</c:v>
                </c:pt>
                <c:pt idx="4660">
                  <c:v>5.2544999999999993</c:v>
                </c:pt>
                <c:pt idx="4661">
                  <c:v>5.214599999999999</c:v>
                </c:pt>
                <c:pt idx="4662">
                  <c:v>5.2111999999999998</c:v>
                </c:pt>
                <c:pt idx="4663">
                  <c:v>5.1768999999999998</c:v>
                </c:pt>
                <c:pt idx="4664">
                  <c:v>5.1787999999999998</c:v>
                </c:pt>
                <c:pt idx="4665">
                  <c:v>5.1563999999999997</c:v>
                </c:pt>
                <c:pt idx="4666">
                  <c:v>5.1145999999999994</c:v>
                </c:pt>
                <c:pt idx="4667">
                  <c:v>5.1196999999999999</c:v>
                </c:pt>
                <c:pt idx="4668">
                  <c:v>5.0785</c:v>
                </c:pt>
                <c:pt idx="4669">
                  <c:v>5.0789999999999997</c:v>
                </c:pt>
                <c:pt idx="4670">
                  <c:v>5.0899000000000001</c:v>
                </c:pt>
                <c:pt idx="4671">
                  <c:v>5.1486000000000001</c:v>
                </c:pt>
                <c:pt idx="4672">
                  <c:v>5.1533999999999995</c:v>
                </c:pt>
                <c:pt idx="4673">
                  <c:v>5.1144999999999987</c:v>
                </c:pt>
                <c:pt idx="4674">
                  <c:v>5.0910000000000002</c:v>
                </c:pt>
                <c:pt idx="4675">
                  <c:v>5.1162000000000001</c:v>
                </c:pt>
                <c:pt idx="4676">
                  <c:v>5.1042999999999994</c:v>
                </c:pt>
                <c:pt idx="4677">
                  <c:v>5.1197999999999997</c:v>
                </c:pt>
                <c:pt idx="4678">
                  <c:v>5.123899999999999</c:v>
                </c:pt>
                <c:pt idx="4679">
                  <c:v>5.1010999999999997</c:v>
                </c:pt>
                <c:pt idx="4680">
                  <c:v>5.0872999999999999</c:v>
                </c:pt>
                <c:pt idx="4681">
                  <c:v>5.0693000000000001</c:v>
                </c:pt>
                <c:pt idx="4682">
                  <c:v>5.0811999999999999</c:v>
                </c:pt>
                <c:pt idx="4683">
                  <c:v>5.1179999999999994</c:v>
                </c:pt>
                <c:pt idx="4684">
                  <c:v>5.13</c:v>
                </c:pt>
                <c:pt idx="4685">
                  <c:v>5.1315999999999997</c:v>
                </c:pt>
                <c:pt idx="4686">
                  <c:v>5.1514999999999995</c:v>
                </c:pt>
                <c:pt idx="4687">
                  <c:v>5.1597</c:v>
                </c:pt>
                <c:pt idx="4688">
                  <c:v>5.1314000000000002</c:v>
                </c:pt>
                <c:pt idx="4689">
                  <c:v>5.1667999999999994</c:v>
                </c:pt>
                <c:pt idx="4690">
                  <c:v>5.1884999999999994</c:v>
                </c:pt>
                <c:pt idx="4691">
                  <c:v>5.2442000000000002</c:v>
                </c:pt>
                <c:pt idx="4692">
                  <c:v>5.1975999999999996</c:v>
                </c:pt>
                <c:pt idx="4693">
                  <c:v>5.1973999999999991</c:v>
                </c:pt>
                <c:pt idx="4694">
                  <c:v>5.1715999999999998</c:v>
                </c:pt>
                <c:pt idx="4695">
                  <c:v>5.1530999999999993</c:v>
                </c:pt>
                <c:pt idx="4696">
                  <c:v>5.1713000000000005</c:v>
                </c:pt>
                <c:pt idx="4697">
                  <c:v>5.3073999999999995</c:v>
                </c:pt>
                <c:pt idx="4698">
                  <c:v>5.4729999999999999</c:v>
                </c:pt>
                <c:pt idx="4699">
                  <c:v>5.6605999999999987</c:v>
                </c:pt>
                <c:pt idx="4700">
                  <c:v>5.7602000000000002</c:v>
                </c:pt>
                <c:pt idx="4701">
                  <c:v>5.8303000000000003</c:v>
                </c:pt>
                <c:pt idx="4702">
                  <c:v>5.8394000000000004</c:v>
                </c:pt>
                <c:pt idx="4703">
                  <c:v>5.8378999999999994</c:v>
                </c:pt>
                <c:pt idx="4704">
                  <c:v>5.7634999999999996</c:v>
                </c:pt>
                <c:pt idx="4705">
                  <c:v>5.7263999999999999</c:v>
                </c:pt>
                <c:pt idx="4706">
                  <c:v>5.6310000000000002</c:v>
                </c:pt>
                <c:pt idx="4707">
                  <c:v>5.5666000000000002</c:v>
                </c:pt>
                <c:pt idx="4708">
                  <c:v>5.5472999999999999</c:v>
                </c:pt>
                <c:pt idx="4709">
                  <c:v>5.4916000000000009</c:v>
                </c:pt>
                <c:pt idx="4710">
                  <c:v>5.3988999999999994</c:v>
                </c:pt>
                <c:pt idx="4711">
                  <c:v>5.3544999999999989</c:v>
                </c:pt>
                <c:pt idx="4712">
                  <c:v>5.3263999999999996</c:v>
                </c:pt>
                <c:pt idx="4713">
                  <c:v>5.2078999999999995</c:v>
                </c:pt>
                <c:pt idx="4714">
                  <c:v>5.1265999999999989</c:v>
                </c:pt>
                <c:pt idx="4715">
                  <c:v>5.1197999999999997</c:v>
                </c:pt>
                <c:pt idx="4716">
                  <c:v>5.0867000000000004</c:v>
                </c:pt>
                <c:pt idx="4717">
                  <c:v>5.0874999999999995</c:v>
                </c:pt>
                <c:pt idx="4718">
                  <c:v>5.0612000000000004</c:v>
                </c:pt>
                <c:pt idx="4719">
                  <c:v>5.0065999999999997</c:v>
                </c:pt>
                <c:pt idx="4720">
                  <c:v>5.022899999999999</c:v>
                </c:pt>
                <c:pt idx="4721">
                  <c:v>4.9785000000000004</c:v>
                </c:pt>
                <c:pt idx="4722">
                  <c:v>4.986600000000001</c:v>
                </c:pt>
                <c:pt idx="4723">
                  <c:v>4.9513000000000007</c:v>
                </c:pt>
                <c:pt idx="4724">
                  <c:v>4.9511000000000003</c:v>
                </c:pt>
                <c:pt idx="4725">
                  <c:v>4.9639999999999995</c:v>
                </c:pt>
                <c:pt idx="4726">
                  <c:v>4.9478999999999997</c:v>
                </c:pt>
                <c:pt idx="4727">
                  <c:v>4.9882000000000009</c:v>
                </c:pt>
                <c:pt idx="4728">
                  <c:v>4.9801000000000002</c:v>
                </c:pt>
                <c:pt idx="4729">
                  <c:v>4.9387000000000008</c:v>
                </c:pt>
                <c:pt idx="4730">
                  <c:v>4.9249999999999989</c:v>
                </c:pt>
                <c:pt idx="4731">
                  <c:v>4.9847000000000001</c:v>
                </c:pt>
                <c:pt idx="4732">
                  <c:v>4.9908000000000001</c:v>
                </c:pt>
                <c:pt idx="4733">
                  <c:v>5.0242999999999993</c:v>
                </c:pt>
                <c:pt idx="4734">
                  <c:v>5.0176999999999996</c:v>
                </c:pt>
                <c:pt idx="4735">
                  <c:v>5.0340999999999996</c:v>
                </c:pt>
                <c:pt idx="4736">
                  <c:v>5.0388999999999999</c:v>
                </c:pt>
                <c:pt idx="4737">
                  <c:v>5.0427</c:v>
                </c:pt>
                <c:pt idx="4738">
                  <c:v>5.0292000000000003</c:v>
                </c:pt>
                <c:pt idx="4739">
                  <c:v>5.0652999999999997</c:v>
                </c:pt>
                <c:pt idx="4740">
                  <c:v>5.1034999999999995</c:v>
                </c:pt>
                <c:pt idx="4741">
                  <c:v>5.1030999999999995</c:v>
                </c:pt>
                <c:pt idx="4742">
                  <c:v>5.1288999999999989</c:v>
                </c:pt>
                <c:pt idx="4743">
                  <c:v>5.1159999999999988</c:v>
                </c:pt>
                <c:pt idx="4744">
                  <c:v>5.0750000000000002</c:v>
                </c:pt>
                <c:pt idx="4745">
                  <c:v>5.0703000000000005</c:v>
                </c:pt>
                <c:pt idx="4746">
                  <c:v>5.0244999999999989</c:v>
                </c:pt>
                <c:pt idx="4747">
                  <c:v>5.0173999999999994</c:v>
                </c:pt>
                <c:pt idx="4748">
                  <c:v>5.0339999999999998</c:v>
                </c:pt>
                <c:pt idx="4749">
                  <c:v>5.0478999999999994</c:v>
                </c:pt>
                <c:pt idx="4750">
                  <c:v>5.0690999999999997</c:v>
                </c:pt>
                <c:pt idx="4751">
                  <c:v>5.0259999999999989</c:v>
                </c:pt>
                <c:pt idx="4752">
                  <c:v>5.0395000000000003</c:v>
                </c:pt>
                <c:pt idx="4753">
                  <c:v>5.008</c:v>
                </c:pt>
                <c:pt idx="4754">
                  <c:v>5.0315000000000003</c:v>
                </c:pt>
                <c:pt idx="4755">
                  <c:v>5.0534999999999997</c:v>
                </c:pt>
                <c:pt idx="4756">
                  <c:v>5.0377000000000001</c:v>
                </c:pt>
                <c:pt idx="4757">
                  <c:v>5.0227999999999993</c:v>
                </c:pt>
                <c:pt idx="4758">
                  <c:v>5.0367000000000006</c:v>
                </c:pt>
                <c:pt idx="4759">
                  <c:v>5.1310000000000002</c:v>
                </c:pt>
                <c:pt idx="4760">
                  <c:v>5.1374999999999993</c:v>
                </c:pt>
                <c:pt idx="4761">
                  <c:v>5.1306000000000003</c:v>
                </c:pt>
                <c:pt idx="4762">
                  <c:v>5.1702000000000004</c:v>
                </c:pt>
                <c:pt idx="4763">
                  <c:v>5.2091000000000003</c:v>
                </c:pt>
                <c:pt idx="4764">
                  <c:v>5.1836000000000002</c:v>
                </c:pt>
                <c:pt idx="4765">
                  <c:v>5.1688999999999989</c:v>
                </c:pt>
                <c:pt idx="4766">
                  <c:v>5.1872999999999996</c:v>
                </c:pt>
                <c:pt idx="4767">
                  <c:v>5.2120999999999995</c:v>
                </c:pt>
                <c:pt idx="4768">
                  <c:v>5.2124999999999995</c:v>
                </c:pt>
                <c:pt idx="4769">
                  <c:v>5.2346000000000004</c:v>
                </c:pt>
                <c:pt idx="4770">
                  <c:v>5.2385999999999999</c:v>
                </c:pt>
                <c:pt idx="4771">
                  <c:v>5.2073</c:v>
                </c:pt>
                <c:pt idx="4772">
                  <c:v>5.2637999999999998</c:v>
                </c:pt>
                <c:pt idx="4773">
                  <c:v>5.323599999999999</c:v>
                </c:pt>
                <c:pt idx="4774">
                  <c:v>5.3432000000000004</c:v>
                </c:pt>
                <c:pt idx="4775">
                  <c:v>5.3517999999999999</c:v>
                </c:pt>
                <c:pt idx="4776">
                  <c:v>5.3527999999999993</c:v>
                </c:pt>
                <c:pt idx="4777">
                  <c:v>5.4074</c:v>
                </c:pt>
                <c:pt idx="4778">
                  <c:v>5.4144999999999994</c:v>
                </c:pt>
                <c:pt idx="4779">
                  <c:v>5.3659999999999988</c:v>
                </c:pt>
                <c:pt idx="4780">
                  <c:v>5.3663999999999996</c:v>
                </c:pt>
                <c:pt idx="4781">
                  <c:v>5.3594999999999997</c:v>
                </c:pt>
                <c:pt idx="4782">
                  <c:v>5.3423999999999996</c:v>
                </c:pt>
                <c:pt idx="4783">
                  <c:v>5.3002000000000002</c:v>
                </c:pt>
                <c:pt idx="4784">
                  <c:v>5.2731000000000003</c:v>
                </c:pt>
                <c:pt idx="4785">
                  <c:v>5.3176999999999994</c:v>
                </c:pt>
                <c:pt idx="4786">
                  <c:v>5.3278999999999987</c:v>
                </c:pt>
                <c:pt idx="4787">
                  <c:v>5.3553999999999995</c:v>
                </c:pt>
                <c:pt idx="4788">
                  <c:v>5.3527999999999993</c:v>
                </c:pt>
                <c:pt idx="4789">
                  <c:v>5.2998000000000003</c:v>
                </c:pt>
                <c:pt idx="4790">
                  <c:v>5.2803000000000004</c:v>
                </c:pt>
                <c:pt idx="4791">
                  <c:v>5.2355999999999998</c:v>
                </c:pt>
                <c:pt idx="4792">
                  <c:v>5.2694999999999999</c:v>
                </c:pt>
                <c:pt idx="4793">
                  <c:v>5.3060999999999998</c:v>
                </c:pt>
                <c:pt idx="4794">
                  <c:v>5.3118999999999996</c:v>
                </c:pt>
                <c:pt idx="4795">
                  <c:v>5.3073999999999995</c:v>
                </c:pt>
                <c:pt idx="4796">
                  <c:v>5.2937000000000003</c:v>
                </c:pt>
                <c:pt idx="4797">
                  <c:v>5.2511000000000001</c:v>
                </c:pt>
                <c:pt idx="4798">
                  <c:v>5.2664</c:v>
                </c:pt>
                <c:pt idx="4799">
                  <c:v>5.2293000000000003</c:v>
                </c:pt>
                <c:pt idx="4800">
                  <c:v>5.1849999999999987</c:v>
                </c:pt>
                <c:pt idx="4801">
                  <c:v>5.1635999999999989</c:v>
                </c:pt>
                <c:pt idx="4802">
                  <c:v>5.1651999999999987</c:v>
                </c:pt>
                <c:pt idx="4803">
                  <c:v>5.1176999999999992</c:v>
                </c:pt>
                <c:pt idx="4804">
                  <c:v>5.0747</c:v>
                </c:pt>
                <c:pt idx="4805">
                  <c:v>5.0590000000000002</c:v>
                </c:pt>
                <c:pt idx="4806">
                  <c:v>5.0217999999999998</c:v>
                </c:pt>
                <c:pt idx="4807">
                  <c:v>5.0095999999999998</c:v>
                </c:pt>
                <c:pt idx="4808">
                  <c:v>5.0510999999999999</c:v>
                </c:pt>
                <c:pt idx="4809">
                  <c:v>5.0142999999999995</c:v>
                </c:pt>
                <c:pt idx="4810">
                  <c:v>5.025199999999999</c:v>
                </c:pt>
                <c:pt idx="4811">
                  <c:v>4.9805999999999999</c:v>
                </c:pt>
                <c:pt idx="4812">
                  <c:v>4.9686000000000003</c:v>
                </c:pt>
                <c:pt idx="4813">
                  <c:v>4.9570999999999996</c:v>
                </c:pt>
                <c:pt idx="4814">
                  <c:v>4.9470000000000001</c:v>
                </c:pt>
                <c:pt idx="4815">
                  <c:v>4.9814000000000007</c:v>
                </c:pt>
                <c:pt idx="4816">
                  <c:v>4.989300000000001</c:v>
                </c:pt>
                <c:pt idx="4817">
                  <c:v>4.9680999999999997</c:v>
                </c:pt>
                <c:pt idx="4818">
                  <c:v>4.9500999999999999</c:v>
                </c:pt>
                <c:pt idx="4819">
                  <c:v>4.8970999999999991</c:v>
                </c:pt>
                <c:pt idx="4820">
                  <c:v>4.8473999999999995</c:v>
                </c:pt>
                <c:pt idx="4821">
                  <c:v>4.8667999999999996</c:v>
                </c:pt>
                <c:pt idx="4822">
                  <c:v>4.8637999999999995</c:v>
                </c:pt>
                <c:pt idx="4823">
                  <c:v>4.8701999999999996</c:v>
                </c:pt>
                <c:pt idx="4824">
                  <c:v>4.8402000000000003</c:v>
                </c:pt>
                <c:pt idx="4825">
                  <c:v>4.8568999999999996</c:v>
                </c:pt>
                <c:pt idx="4826">
                  <c:v>4.7919</c:v>
                </c:pt>
                <c:pt idx="4827">
                  <c:v>4.8175999999999988</c:v>
                </c:pt>
                <c:pt idx="4828">
                  <c:v>4.8010000000000002</c:v>
                </c:pt>
                <c:pt idx="4829">
                  <c:v>4.8426999999999998</c:v>
                </c:pt>
                <c:pt idx="4830">
                  <c:v>4.8356000000000003</c:v>
                </c:pt>
                <c:pt idx="4831">
                  <c:v>4.8077999999999994</c:v>
                </c:pt>
                <c:pt idx="4832">
                  <c:v>4.8338999999999999</c:v>
                </c:pt>
                <c:pt idx="4833">
                  <c:v>4.8237999999999994</c:v>
                </c:pt>
                <c:pt idx="4834">
                  <c:v>4.8216999999999999</c:v>
                </c:pt>
                <c:pt idx="4835">
                  <c:v>4.8315000000000001</c:v>
                </c:pt>
                <c:pt idx="4836">
                  <c:v>4.8449999999999989</c:v>
                </c:pt>
                <c:pt idx="4837">
                  <c:v>4.8320999999999996</c:v>
                </c:pt>
                <c:pt idx="4838">
                  <c:v>4.8404999999999996</c:v>
                </c:pt>
                <c:pt idx="4839">
                  <c:v>4.8618999999999994</c:v>
                </c:pt>
                <c:pt idx="4840">
                  <c:v>4.7986000000000004</c:v>
                </c:pt>
                <c:pt idx="4841">
                  <c:v>4.8199999999999994</c:v>
                </c:pt>
                <c:pt idx="4842">
                  <c:v>4.8223999999999991</c:v>
                </c:pt>
                <c:pt idx="4843">
                  <c:v>4.802999999999999</c:v>
                </c:pt>
                <c:pt idx="4844">
                  <c:v>4.7807000000000004</c:v>
                </c:pt>
                <c:pt idx="4845">
                  <c:v>4.7835999999999999</c:v>
                </c:pt>
                <c:pt idx="4846">
                  <c:v>4.7639999999999993</c:v>
                </c:pt>
                <c:pt idx="4847">
                  <c:v>4.7993000000000006</c:v>
                </c:pt>
                <c:pt idx="4848">
                  <c:v>4.7952000000000004</c:v>
                </c:pt>
                <c:pt idx="4849">
                  <c:v>4.8704000000000001</c:v>
                </c:pt>
                <c:pt idx="4850">
                  <c:v>4.9008000000000003</c:v>
                </c:pt>
                <c:pt idx="4851">
                  <c:v>4.8920999999999992</c:v>
                </c:pt>
                <c:pt idx="4852">
                  <c:v>4.8708</c:v>
                </c:pt>
                <c:pt idx="4853">
                  <c:v>4.84</c:v>
                </c:pt>
                <c:pt idx="4854">
                  <c:v>4.8861999999999997</c:v>
                </c:pt>
                <c:pt idx="4855">
                  <c:v>4.9207000000000001</c:v>
                </c:pt>
                <c:pt idx="4856">
                  <c:v>4.8837999999999999</c:v>
                </c:pt>
                <c:pt idx="4857">
                  <c:v>4.8533999999999997</c:v>
                </c:pt>
                <c:pt idx="4858">
                  <c:v>4.8376999999999999</c:v>
                </c:pt>
                <c:pt idx="4859">
                  <c:v>4.8276999999999992</c:v>
                </c:pt>
                <c:pt idx="4860">
                  <c:v>4.8498999999999999</c:v>
                </c:pt>
                <c:pt idx="4861">
                  <c:v>4.7781000000000002</c:v>
                </c:pt>
                <c:pt idx="4862">
                  <c:v>4.8082000000000003</c:v>
                </c:pt>
                <c:pt idx="4863">
                  <c:v>4.8338999999999999</c:v>
                </c:pt>
                <c:pt idx="4864">
                  <c:v>4.8468</c:v>
                </c:pt>
                <c:pt idx="4865">
                  <c:v>4.8319999999999999</c:v>
                </c:pt>
                <c:pt idx="4866">
                  <c:v>4.835</c:v>
                </c:pt>
                <c:pt idx="4867">
                  <c:v>4.8270999999999988</c:v>
                </c:pt>
                <c:pt idx="4868">
                  <c:v>4.8438999999999997</c:v>
                </c:pt>
                <c:pt idx="4869">
                  <c:v>4.8758999999999997</c:v>
                </c:pt>
                <c:pt idx="4870">
                  <c:v>4.906600000000001</c:v>
                </c:pt>
                <c:pt idx="4871">
                  <c:v>4.8696999999999999</c:v>
                </c:pt>
                <c:pt idx="4872">
                  <c:v>4.9264000000000001</c:v>
                </c:pt>
                <c:pt idx="4873">
                  <c:v>4.9438000000000004</c:v>
                </c:pt>
                <c:pt idx="4874">
                  <c:v>4.9443000000000001</c:v>
                </c:pt>
                <c:pt idx="4875">
                  <c:v>4.9709000000000003</c:v>
                </c:pt>
                <c:pt idx="4876">
                  <c:v>4.9869000000000003</c:v>
                </c:pt>
                <c:pt idx="4877">
                  <c:v>4.9808000000000003</c:v>
                </c:pt>
                <c:pt idx="4878">
                  <c:v>4.9847999999999999</c:v>
                </c:pt>
                <c:pt idx="4879">
                  <c:v>5.0028999999999995</c:v>
                </c:pt>
                <c:pt idx="4880">
                  <c:v>4.9589999999999996</c:v>
                </c:pt>
                <c:pt idx="4881">
                  <c:v>4.9447000000000001</c:v>
                </c:pt>
                <c:pt idx="4882">
                  <c:v>4.8872999999999998</c:v>
                </c:pt>
                <c:pt idx="4883">
                  <c:v>4.9809999999999999</c:v>
                </c:pt>
                <c:pt idx="4884">
                  <c:v>4.9324000000000003</c:v>
                </c:pt>
                <c:pt idx="4885">
                  <c:v>4.9234999999999998</c:v>
                </c:pt>
                <c:pt idx="4886">
                  <c:v>4.8783000000000003</c:v>
                </c:pt>
                <c:pt idx="4887">
                  <c:v>4.8778999999999995</c:v>
                </c:pt>
                <c:pt idx="4888">
                  <c:v>4.8875999999999991</c:v>
                </c:pt>
                <c:pt idx="4889">
                  <c:v>4.9641999999999991</c:v>
                </c:pt>
                <c:pt idx="4890">
                  <c:v>4.9967000000000006</c:v>
                </c:pt>
                <c:pt idx="4891">
                  <c:v>5.0458999999999996</c:v>
                </c:pt>
                <c:pt idx="4892">
                  <c:v>5.0556000000000001</c:v>
                </c:pt>
                <c:pt idx="4893">
                  <c:v>5.0298999999999996</c:v>
                </c:pt>
                <c:pt idx="4894">
                  <c:v>5.0478999999999994</c:v>
                </c:pt>
                <c:pt idx="4895">
                  <c:v>5.0838000000000001</c:v>
                </c:pt>
                <c:pt idx="4896">
                  <c:v>5.0987</c:v>
                </c:pt>
                <c:pt idx="4897">
                  <c:v>5.1169999999999991</c:v>
                </c:pt>
                <c:pt idx="4898">
                  <c:v>5.0636999999999999</c:v>
                </c:pt>
                <c:pt idx="4899">
                  <c:v>5.0548999999999991</c:v>
                </c:pt>
                <c:pt idx="4900">
                  <c:v>5.1988999999999992</c:v>
                </c:pt>
                <c:pt idx="4901">
                  <c:v>5.2316000000000011</c:v>
                </c:pt>
                <c:pt idx="4902">
                  <c:v>5.2660999999999998</c:v>
                </c:pt>
                <c:pt idx="4903">
                  <c:v>5.2599</c:v>
                </c:pt>
                <c:pt idx="4904">
                  <c:v>5.2540999999999993</c:v>
                </c:pt>
                <c:pt idx="4905">
                  <c:v>5.1998999999999995</c:v>
                </c:pt>
                <c:pt idx="4906">
                  <c:v>5.121999999999999</c:v>
                </c:pt>
                <c:pt idx="4907">
                  <c:v>5.1098999999999997</c:v>
                </c:pt>
                <c:pt idx="4908">
                  <c:v>5.0853000000000002</c:v>
                </c:pt>
                <c:pt idx="4909">
                  <c:v>5.0874999999999995</c:v>
                </c:pt>
                <c:pt idx="4910">
                  <c:v>5.1039999999999992</c:v>
                </c:pt>
                <c:pt idx="4911">
                  <c:v>5.0549999999999988</c:v>
                </c:pt>
                <c:pt idx="4912">
                  <c:v>5.0321999999999996</c:v>
                </c:pt>
                <c:pt idx="4913">
                  <c:v>4.9690000000000003</c:v>
                </c:pt>
                <c:pt idx="4914">
                  <c:v>4.9656000000000002</c:v>
                </c:pt>
                <c:pt idx="4915">
                  <c:v>4.979000000000001</c:v>
                </c:pt>
                <c:pt idx="4916">
                  <c:v>4.9064000000000005</c:v>
                </c:pt>
                <c:pt idx="4917">
                  <c:v>4.9025999999999996</c:v>
                </c:pt>
                <c:pt idx="4918">
                  <c:v>4.9297000000000004</c:v>
                </c:pt>
                <c:pt idx="4919">
                  <c:v>4.8877999999999995</c:v>
                </c:pt>
                <c:pt idx="4920">
                  <c:v>4.8649999999999993</c:v>
                </c:pt>
                <c:pt idx="4921">
                  <c:v>4.8411999999999997</c:v>
                </c:pt>
                <c:pt idx="4922">
                  <c:v>4.8108999999999993</c:v>
                </c:pt>
                <c:pt idx="4923">
                  <c:v>4.8184999999999993</c:v>
                </c:pt>
                <c:pt idx="4924">
                  <c:v>4.7950999999999997</c:v>
                </c:pt>
                <c:pt idx="4925">
                  <c:v>4.7805999999999997</c:v>
                </c:pt>
                <c:pt idx="4926">
                  <c:v>4.7511999999999999</c:v>
                </c:pt>
                <c:pt idx="4927">
                  <c:v>4.7416000000000009</c:v>
                </c:pt>
                <c:pt idx="4928">
                  <c:v>4.7495000000000003</c:v>
                </c:pt>
                <c:pt idx="4929">
                  <c:v>4.7419000000000002</c:v>
                </c:pt>
                <c:pt idx="4930">
                  <c:v>4.7537000000000003</c:v>
                </c:pt>
                <c:pt idx="4931">
                  <c:v>4.7599</c:v>
                </c:pt>
                <c:pt idx="4932">
                  <c:v>4.8260999999999994</c:v>
                </c:pt>
                <c:pt idx="4933">
                  <c:v>4.8372999999999999</c:v>
                </c:pt>
                <c:pt idx="4934">
                  <c:v>4.8467000000000002</c:v>
                </c:pt>
                <c:pt idx="4935">
                  <c:v>4.7976999999999999</c:v>
                </c:pt>
                <c:pt idx="4936">
                  <c:v>4.8143999999999991</c:v>
                </c:pt>
                <c:pt idx="4937">
                  <c:v>4.8038999999999996</c:v>
                </c:pt>
                <c:pt idx="4938">
                  <c:v>4.8133999999999997</c:v>
                </c:pt>
                <c:pt idx="4939">
                  <c:v>4.7968999999999999</c:v>
                </c:pt>
                <c:pt idx="4940">
                  <c:v>4.8077999999999994</c:v>
                </c:pt>
                <c:pt idx="4941">
                  <c:v>4.8564999999999996</c:v>
                </c:pt>
                <c:pt idx="4942">
                  <c:v>4.9366000000000012</c:v>
                </c:pt>
                <c:pt idx="4943">
                  <c:v>4.9715000000000007</c:v>
                </c:pt>
                <c:pt idx="4944">
                  <c:v>4.9738000000000007</c:v>
                </c:pt>
                <c:pt idx="4945">
                  <c:v>4.9311000000000007</c:v>
                </c:pt>
                <c:pt idx="4946">
                  <c:v>4.9698000000000002</c:v>
                </c:pt>
                <c:pt idx="4947">
                  <c:v>4.9543999999999997</c:v>
                </c:pt>
                <c:pt idx="4948">
                  <c:v>4.9664999999999999</c:v>
                </c:pt>
                <c:pt idx="4949">
                  <c:v>4.9567000000000005</c:v>
                </c:pt>
                <c:pt idx="4950">
                  <c:v>4.9515000000000002</c:v>
                </c:pt>
                <c:pt idx="4951">
                  <c:v>4.9613000000000005</c:v>
                </c:pt>
                <c:pt idx="4952">
                  <c:v>4.9530000000000003</c:v>
                </c:pt>
                <c:pt idx="4953">
                  <c:v>4.9960000000000004</c:v>
                </c:pt>
                <c:pt idx="4954">
                  <c:v>4.9676</c:v>
                </c:pt>
                <c:pt idx="4955">
                  <c:v>5.0697000000000001</c:v>
                </c:pt>
                <c:pt idx="4956">
                  <c:v>5.1677999999999988</c:v>
                </c:pt>
                <c:pt idx="4957">
                  <c:v>5.2765000000000004</c:v>
                </c:pt>
                <c:pt idx="4958">
                  <c:v>5.4014000000000006</c:v>
                </c:pt>
                <c:pt idx="4959">
                  <c:v>5.4638999999999998</c:v>
                </c:pt>
                <c:pt idx="4960">
                  <c:v>5.5583999999999998</c:v>
                </c:pt>
                <c:pt idx="4961">
                  <c:v>5.5019999999999998</c:v>
                </c:pt>
                <c:pt idx="4962">
                  <c:v>5.5004999999999997</c:v>
                </c:pt>
                <c:pt idx="4963">
                  <c:v>5.5106000000000002</c:v>
                </c:pt>
                <c:pt idx="4964">
                  <c:v>5.5339999999999998</c:v>
                </c:pt>
                <c:pt idx="4965">
                  <c:v>5.5216000000000003</c:v>
                </c:pt>
                <c:pt idx="4966">
                  <c:v>5.5194000000000001</c:v>
                </c:pt>
                <c:pt idx="4967">
                  <c:v>5.5567000000000002</c:v>
                </c:pt>
                <c:pt idx="4968">
                  <c:v>5.5690999999999997</c:v>
                </c:pt>
                <c:pt idx="4969">
                  <c:v>5.5928999999999993</c:v>
                </c:pt>
                <c:pt idx="4970">
                  <c:v>5.5639999999999992</c:v>
                </c:pt>
                <c:pt idx="4971">
                  <c:v>5.5884</c:v>
                </c:pt>
                <c:pt idx="4972">
                  <c:v>5.5632999999999999</c:v>
                </c:pt>
                <c:pt idx="4973">
                  <c:v>5.5838999999999999</c:v>
                </c:pt>
                <c:pt idx="4974">
                  <c:v>5.6130999999999993</c:v>
                </c:pt>
                <c:pt idx="4975">
                  <c:v>5.6583999999999994</c:v>
                </c:pt>
                <c:pt idx="4976">
                  <c:v>5.7187999999999999</c:v>
                </c:pt>
                <c:pt idx="4977">
                  <c:v>5.722599999999999</c:v>
                </c:pt>
                <c:pt idx="4978">
                  <c:v>5.7249999999999988</c:v>
                </c:pt>
                <c:pt idx="4979">
                  <c:v>5.7257999999999996</c:v>
                </c:pt>
                <c:pt idx="4980">
                  <c:v>5.7180999999999997</c:v>
                </c:pt>
                <c:pt idx="4981">
                  <c:v>5.7091000000000003</c:v>
                </c:pt>
                <c:pt idx="4982">
                  <c:v>5.6894</c:v>
                </c:pt>
                <c:pt idx="4983">
                  <c:v>5.6702000000000004</c:v>
                </c:pt>
                <c:pt idx="4984">
                  <c:v>5.6549999999999994</c:v>
                </c:pt>
                <c:pt idx="4985">
                  <c:v>5.6814999999999998</c:v>
                </c:pt>
                <c:pt idx="4986">
                  <c:v>5.6494</c:v>
                </c:pt>
                <c:pt idx="4987">
                  <c:v>5.6315999999999997</c:v>
                </c:pt>
                <c:pt idx="4988">
                  <c:v>5.621999999999999</c:v>
                </c:pt>
                <c:pt idx="4989">
                  <c:v>5.5915999999999997</c:v>
                </c:pt>
                <c:pt idx="4990">
                  <c:v>5.6036000000000001</c:v>
                </c:pt>
                <c:pt idx="4991">
                  <c:v>5.6088999999999993</c:v>
                </c:pt>
                <c:pt idx="4992">
                  <c:v>5.6612999999999998</c:v>
                </c:pt>
                <c:pt idx="4993">
                  <c:v>5.6951999999999989</c:v>
                </c:pt>
                <c:pt idx="4994">
                  <c:v>5.9095000000000004</c:v>
                </c:pt>
                <c:pt idx="4995">
                  <c:v>6.4080000000000004</c:v>
                </c:pt>
                <c:pt idx="4996">
                  <c:v>7.2464000000000004</c:v>
                </c:pt>
                <c:pt idx="4997">
                  <c:v>8.4003000000000014</c:v>
                </c:pt>
                <c:pt idx="4998">
                  <c:v>9.8663000000000007</c:v>
                </c:pt>
                <c:pt idx="4999">
                  <c:v>18.818000000000001</c:v>
                </c:pt>
                <c:pt idx="5000">
                  <c:v>17.457000000000001</c:v>
                </c:pt>
                <c:pt idx="5001">
                  <c:v>17.239999999999995</c:v>
                </c:pt>
                <c:pt idx="5002">
                  <c:v>17.047000000000001</c:v>
                </c:pt>
                <c:pt idx="5003">
                  <c:v>16.760999999999996</c:v>
                </c:pt>
                <c:pt idx="5004">
                  <c:v>16.414000000000001</c:v>
                </c:pt>
                <c:pt idx="5005">
                  <c:v>15.906000000000002</c:v>
                </c:pt>
                <c:pt idx="5006">
                  <c:v>15.39</c:v>
                </c:pt>
                <c:pt idx="5007">
                  <c:v>14.91</c:v>
                </c:pt>
                <c:pt idx="5008">
                  <c:v>14.522</c:v>
                </c:pt>
                <c:pt idx="5009">
                  <c:v>14.205</c:v>
                </c:pt>
                <c:pt idx="5010">
                  <c:v>13.936</c:v>
                </c:pt>
                <c:pt idx="5011">
                  <c:v>13.576000000000002</c:v>
                </c:pt>
                <c:pt idx="5012">
                  <c:v>13.348000000000001</c:v>
                </c:pt>
                <c:pt idx="5013">
                  <c:v>13.035</c:v>
                </c:pt>
                <c:pt idx="5014">
                  <c:v>12.903</c:v>
                </c:pt>
                <c:pt idx="5015">
                  <c:v>12.611000000000001</c:v>
                </c:pt>
                <c:pt idx="5016">
                  <c:v>12.507</c:v>
                </c:pt>
                <c:pt idx="5017">
                  <c:v>12.557</c:v>
                </c:pt>
                <c:pt idx="5018">
                  <c:v>12.624000000000001</c:v>
                </c:pt>
                <c:pt idx="5019">
                  <c:v>12.759</c:v>
                </c:pt>
                <c:pt idx="5020">
                  <c:v>12.762</c:v>
                </c:pt>
                <c:pt idx="5021">
                  <c:v>12.725</c:v>
                </c:pt>
                <c:pt idx="5022">
                  <c:v>12.626000000000001</c:v>
                </c:pt>
                <c:pt idx="5023">
                  <c:v>12.476000000000003</c:v>
                </c:pt>
                <c:pt idx="5024">
                  <c:v>12.207999999999998</c:v>
                </c:pt>
                <c:pt idx="5025">
                  <c:v>12.07</c:v>
                </c:pt>
                <c:pt idx="5026">
                  <c:v>11.974</c:v>
                </c:pt>
                <c:pt idx="5027">
                  <c:v>11.833</c:v>
                </c:pt>
                <c:pt idx="5028">
                  <c:v>11.324</c:v>
                </c:pt>
                <c:pt idx="5029">
                  <c:v>10.996</c:v>
                </c:pt>
                <c:pt idx="5030">
                  <c:v>10.668000000000001</c:v>
                </c:pt>
                <c:pt idx="5031">
                  <c:v>10.342000000000002</c:v>
                </c:pt>
                <c:pt idx="5032">
                  <c:v>9.1396000000000015</c:v>
                </c:pt>
                <c:pt idx="5033">
                  <c:v>9.1502000000000034</c:v>
                </c:pt>
                <c:pt idx="5034">
                  <c:v>9.0851000000000006</c:v>
                </c:pt>
                <c:pt idx="5035">
                  <c:v>8.9299000000000035</c:v>
                </c:pt>
                <c:pt idx="5036">
                  <c:v>8.8374000000000006</c:v>
                </c:pt>
                <c:pt idx="5037">
                  <c:v>8.7537000000000003</c:v>
                </c:pt>
                <c:pt idx="5038">
                  <c:v>8.5682000000000009</c:v>
                </c:pt>
                <c:pt idx="5039">
                  <c:v>8.5598000000000027</c:v>
                </c:pt>
                <c:pt idx="5040">
                  <c:v>8.4848000000000035</c:v>
                </c:pt>
                <c:pt idx="5041">
                  <c:v>8.3994000000000018</c:v>
                </c:pt>
                <c:pt idx="5042">
                  <c:v>8.1994000000000007</c:v>
                </c:pt>
                <c:pt idx="5043">
                  <c:v>8.1761000000000035</c:v>
                </c:pt>
                <c:pt idx="5044">
                  <c:v>8.0893000000000015</c:v>
                </c:pt>
                <c:pt idx="5045">
                  <c:v>8.0170000000000012</c:v>
                </c:pt>
                <c:pt idx="5046">
                  <c:v>7.9573999999999998</c:v>
                </c:pt>
                <c:pt idx="5047">
                  <c:v>7.8634999999999993</c:v>
                </c:pt>
                <c:pt idx="5048">
                  <c:v>7.8708</c:v>
                </c:pt>
                <c:pt idx="5049">
                  <c:v>7.9803000000000006</c:v>
                </c:pt>
                <c:pt idx="5050">
                  <c:v>8.1430999999999987</c:v>
                </c:pt>
                <c:pt idx="5051">
                  <c:v>8.5539000000000005</c:v>
                </c:pt>
                <c:pt idx="5052">
                  <c:v>9.0942999999999987</c:v>
                </c:pt>
                <c:pt idx="5053">
                  <c:v>9.6744000000000003</c:v>
                </c:pt>
                <c:pt idx="5054">
                  <c:v>10.085000000000003</c:v>
                </c:pt>
                <c:pt idx="5055">
                  <c:v>10.414</c:v>
                </c:pt>
                <c:pt idx="5056">
                  <c:v>10.761000000000001</c:v>
                </c:pt>
                <c:pt idx="5057">
                  <c:v>15.191000000000001</c:v>
                </c:pt>
                <c:pt idx="5058">
                  <c:v>13.803000000000003</c:v>
                </c:pt>
                <c:pt idx="5059">
                  <c:v>12.877000000000002</c:v>
                </c:pt>
                <c:pt idx="5060">
                  <c:v>12.431000000000001</c:v>
                </c:pt>
                <c:pt idx="5061">
                  <c:v>12.111000000000001</c:v>
                </c:pt>
                <c:pt idx="5062">
                  <c:v>11.807</c:v>
                </c:pt>
                <c:pt idx="5063">
                  <c:v>11.545</c:v>
                </c:pt>
                <c:pt idx="5064">
                  <c:v>11.242999999999999</c:v>
                </c:pt>
                <c:pt idx="5065">
                  <c:v>11.062000000000001</c:v>
                </c:pt>
                <c:pt idx="5066">
                  <c:v>10.835000000000003</c:v>
                </c:pt>
                <c:pt idx="5067">
                  <c:v>10.555000000000001</c:v>
                </c:pt>
                <c:pt idx="5068">
                  <c:v>8.9944000000000006</c:v>
                </c:pt>
                <c:pt idx="5069">
                  <c:v>9.2764000000000006</c:v>
                </c:pt>
                <c:pt idx="5070">
                  <c:v>9.2960000000000012</c:v>
                </c:pt>
                <c:pt idx="5071">
                  <c:v>9.3513000000000002</c:v>
                </c:pt>
                <c:pt idx="5072">
                  <c:v>9.5137</c:v>
                </c:pt>
                <c:pt idx="5073">
                  <c:v>9.8723000000000027</c:v>
                </c:pt>
                <c:pt idx="5074">
                  <c:v>10.350000000000001</c:v>
                </c:pt>
                <c:pt idx="5075">
                  <c:v>10.726999999999999</c:v>
                </c:pt>
                <c:pt idx="5076">
                  <c:v>14.102</c:v>
                </c:pt>
                <c:pt idx="5077">
                  <c:v>12.832000000000003</c:v>
                </c:pt>
                <c:pt idx="5078">
                  <c:v>12.348000000000001</c:v>
                </c:pt>
                <c:pt idx="5079">
                  <c:v>11.775</c:v>
                </c:pt>
                <c:pt idx="5080">
                  <c:v>11.369000000000002</c:v>
                </c:pt>
                <c:pt idx="5081">
                  <c:v>11.045</c:v>
                </c:pt>
                <c:pt idx="5082">
                  <c:v>10.766</c:v>
                </c:pt>
                <c:pt idx="5083">
                  <c:v>10.563000000000002</c:v>
                </c:pt>
                <c:pt idx="5084">
                  <c:v>10.424000000000001</c:v>
                </c:pt>
                <c:pt idx="5085">
                  <c:v>9.7724000000000011</c:v>
                </c:pt>
                <c:pt idx="5086">
                  <c:v>9.8531000000000031</c:v>
                </c:pt>
                <c:pt idx="5087">
                  <c:v>9.8357000000000028</c:v>
                </c:pt>
                <c:pt idx="5088">
                  <c:v>9.8360000000000003</c:v>
                </c:pt>
                <c:pt idx="5089">
                  <c:v>9.7447999999999997</c:v>
                </c:pt>
                <c:pt idx="5090">
                  <c:v>9.6239999999999988</c:v>
                </c:pt>
                <c:pt idx="5091">
                  <c:v>9.5064000000000011</c:v>
                </c:pt>
                <c:pt idx="5092">
                  <c:v>9.4145000000000003</c:v>
                </c:pt>
                <c:pt idx="5093">
                  <c:v>9.2283999999999988</c:v>
                </c:pt>
                <c:pt idx="5094">
                  <c:v>9.0937000000000001</c:v>
                </c:pt>
                <c:pt idx="5095">
                  <c:v>8.905400000000002</c:v>
                </c:pt>
                <c:pt idx="5096">
                  <c:v>8.8046000000000006</c:v>
                </c:pt>
                <c:pt idx="5097">
                  <c:v>8.6524000000000019</c:v>
                </c:pt>
                <c:pt idx="5098">
                  <c:v>8.5118999999999989</c:v>
                </c:pt>
                <c:pt idx="5099">
                  <c:v>8.4441999999999986</c:v>
                </c:pt>
                <c:pt idx="5100">
                  <c:v>8.395500000000002</c:v>
                </c:pt>
                <c:pt idx="5101">
                  <c:v>8.3198000000000008</c:v>
                </c:pt>
                <c:pt idx="5102">
                  <c:v>8.270900000000001</c:v>
                </c:pt>
                <c:pt idx="5103">
                  <c:v>8.1526000000000032</c:v>
                </c:pt>
                <c:pt idx="5104">
                  <c:v>8.1546000000000003</c:v>
                </c:pt>
                <c:pt idx="5105">
                  <c:v>8.0730000000000004</c:v>
                </c:pt>
                <c:pt idx="5106">
                  <c:v>8.091800000000001</c:v>
                </c:pt>
                <c:pt idx="5107">
                  <c:v>8.0781999999999989</c:v>
                </c:pt>
                <c:pt idx="5108">
                  <c:v>8.0985000000000014</c:v>
                </c:pt>
                <c:pt idx="5109">
                  <c:v>7.9115000000000002</c:v>
                </c:pt>
                <c:pt idx="5110">
                  <c:v>7.9100999999999999</c:v>
                </c:pt>
                <c:pt idx="5111">
                  <c:v>7.8053999999999997</c:v>
                </c:pt>
                <c:pt idx="5112">
                  <c:v>7.7358000000000002</c:v>
                </c:pt>
                <c:pt idx="5113">
                  <c:v>7.6813000000000002</c:v>
                </c:pt>
                <c:pt idx="5114">
                  <c:v>7.5602999999999998</c:v>
                </c:pt>
                <c:pt idx="5115">
                  <c:v>7.5208999999999993</c:v>
                </c:pt>
                <c:pt idx="5116">
                  <c:v>7.4720000000000004</c:v>
                </c:pt>
                <c:pt idx="5117">
                  <c:v>7.4604999999999997</c:v>
                </c:pt>
                <c:pt idx="5118">
                  <c:v>7.5254999999999992</c:v>
                </c:pt>
                <c:pt idx="5119">
                  <c:v>7.6130999999999993</c:v>
                </c:pt>
                <c:pt idx="5120">
                  <c:v>7.6626999999999992</c:v>
                </c:pt>
                <c:pt idx="5121">
                  <c:v>7.6715</c:v>
                </c:pt>
                <c:pt idx="5122">
                  <c:v>7.7347000000000001</c:v>
                </c:pt>
                <c:pt idx="5123">
                  <c:v>7.6852999999999998</c:v>
                </c:pt>
                <c:pt idx="5124">
                  <c:v>7.7392000000000012</c:v>
                </c:pt>
                <c:pt idx="5125">
                  <c:v>7.8203999999999994</c:v>
                </c:pt>
                <c:pt idx="5126">
                  <c:v>7.8212000000000002</c:v>
                </c:pt>
                <c:pt idx="5127">
                  <c:v>7.8748999999999993</c:v>
                </c:pt>
                <c:pt idx="5128">
                  <c:v>8.0238000000000014</c:v>
                </c:pt>
                <c:pt idx="5129">
                  <c:v>8.2580999999999989</c:v>
                </c:pt>
                <c:pt idx="5130">
                  <c:v>8.4940000000000015</c:v>
                </c:pt>
                <c:pt idx="5131">
                  <c:v>9.0090000000000003</c:v>
                </c:pt>
                <c:pt idx="5132">
                  <c:v>9.100200000000001</c:v>
                </c:pt>
                <c:pt idx="5133">
                  <c:v>9.1445999999999987</c:v>
                </c:pt>
                <c:pt idx="5134">
                  <c:v>9.2891000000000012</c:v>
                </c:pt>
                <c:pt idx="5135">
                  <c:v>9.2344999999999988</c:v>
                </c:pt>
                <c:pt idx="5136">
                  <c:v>9.0910999999999991</c:v>
                </c:pt>
                <c:pt idx="5137">
                  <c:v>8.9614000000000011</c:v>
                </c:pt>
                <c:pt idx="5138">
                  <c:v>8.8328000000000007</c:v>
                </c:pt>
                <c:pt idx="5139">
                  <c:v>8.6859000000000002</c:v>
                </c:pt>
                <c:pt idx="5140">
                  <c:v>8.533199999999999</c:v>
                </c:pt>
                <c:pt idx="5141">
                  <c:v>8.3412999999999986</c:v>
                </c:pt>
                <c:pt idx="5142">
                  <c:v>8.1446999999999985</c:v>
                </c:pt>
                <c:pt idx="5143">
                  <c:v>8.0907</c:v>
                </c:pt>
                <c:pt idx="5144">
                  <c:v>7.9970999999999997</c:v>
                </c:pt>
                <c:pt idx="5145">
                  <c:v>7.9293000000000005</c:v>
                </c:pt>
                <c:pt idx="5146">
                  <c:v>7.8137999999999996</c:v>
                </c:pt>
                <c:pt idx="5147">
                  <c:v>7.6731999999999996</c:v>
                </c:pt>
                <c:pt idx="5148">
                  <c:v>7.5781999999999998</c:v>
                </c:pt>
                <c:pt idx="5149">
                  <c:v>7.4414000000000007</c:v>
                </c:pt>
                <c:pt idx="5150">
                  <c:v>7.3114999999999997</c:v>
                </c:pt>
                <c:pt idx="5151">
                  <c:v>7.2527999999999997</c:v>
                </c:pt>
                <c:pt idx="5152">
                  <c:v>7.1674999999999986</c:v>
                </c:pt>
                <c:pt idx="5153">
                  <c:v>7.0282</c:v>
                </c:pt>
                <c:pt idx="5154">
                  <c:v>7.0158999999999994</c:v>
                </c:pt>
                <c:pt idx="5155">
                  <c:v>6.978600000000001</c:v>
                </c:pt>
                <c:pt idx="5156">
                  <c:v>6.9797000000000011</c:v>
                </c:pt>
                <c:pt idx="5157">
                  <c:v>6.8997000000000002</c:v>
                </c:pt>
                <c:pt idx="5158">
                  <c:v>6.8914</c:v>
                </c:pt>
                <c:pt idx="5159">
                  <c:v>6.8774999999999995</c:v>
                </c:pt>
                <c:pt idx="5160">
                  <c:v>6.9180000000000001</c:v>
                </c:pt>
                <c:pt idx="5161">
                  <c:v>6.8433999999999999</c:v>
                </c:pt>
                <c:pt idx="5162">
                  <c:v>6.8932000000000002</c:v>
                </c:pt>
                <c:pt idx="5163">
                  <c:v>6.9164000000000003</c:v>
                </c:pt>
                <c:pt idx="5164">
                  <c:v>6.8888999999999996</c:v>
                </c:pt>
                <c:pt idx="5165">
                  <c:v>6.9419000000000004</c:v>
                </c:pt>
                <c:pt idx="5166">
                  <c:v>6.9247999999999994</c:v>
                </c:pt>
                <c:pt idx="5167">
                  <c:v>7.0031999999999996</c:v>
                </c:pt>
                <c:pt idx="5168">
                  <c:v>7.0167999999999999</c:v>
                </c:pt>
                <c:pt idx="5169">
                  <c:v>7.067899999999999</c:v>
                </c:pt>
                <c:pt idx="5170">
                  <c:v>7.1315999999999997</c:v>
                </c:pt>
                <c:pt idx="5171">
                  <c:v>7.0940999999999992</c:v>
                </c:pt>
                <c:pt idx="5172">
                  <c:v>7.0401999999999996</c:v>
                </c:pt>
                <c:pt idx="5173">
                  <c:v>7.0128999999999992</c:v>
                </c:pt>
                <c:pt idx="5174">
                  <c:v>7.0167999999999999</c:v>
                </c:pt>
                <c:pt idx="5175">
                  <c:v>7.0853999999999999</c:v>
                </c:pt>
                <c:pt idx="5176">
                  <c:v>7.0781000000000001</c:v>
                </c:pt>
                <c:pt idx="5177">
                  <c:v>7.0994000000000002</c:v>
                </c:pt>
                <c:pt idx="5178">
                  <c:v>7.1376999999999997</c:v>
                </c:pt>
                <c:pt idx="5179">
                  <c:v>7.0701000000000001</c:v>
                </c:pt>
                <c:pt idx="5180">
                  <c:v>7.1037999999999997</c:v>
                </c:pt>
                <c:pt idx="5181">
                  <c:v>7.1258999999999988</c:v>
                </c:pt>
                <c:pt idx="5182">
                  <c:v>7.1787999999999998</c:v>
                </c:pt>
                <c:pt idx="5183">
                  <c:v>7.1688999999999989</c:v>
                </c:pt>
                <c:pt idx="5184">
                  <c:v>7.1598999999999995</c:v>
                </c:pt>
                <c:pt idx="5185">
                  <c:v>7.1670999999999987</c:v>
                </c:pt>
                <c:pt idx="5186">
                  <c:v>7.2191999999999998</c:v>
                </c:pt>
                <c:pt idx="5187">
                  <c:v>7.2528999999999995</c:v>
                </c:pt>
                <c:pt idx="5188">
                  <c:v>7.3251999999999988</c:v>
                </c:pt>
                <c:pt idx="5189">
                  <c:v>7.3393000000000006</c:v>
                </c:pt>
                <c:pt idx="5190">
                  <c:v>7.3484999999999996</c:v>
                </c:pt>
                <c:pt idx="5191">
                  <c:v>7.3037000000000001</c:v>
                </c:pt>
                <c:pt idx="5192">
                  <c:v>7.2828999999999997</c:v>
                </c:pt>
                <c:pt idx="5193">
                  <c:v>7.2792000000000012</c:v>
                </c:pt>
                <c:pt idx="5194">
                  <c:v>7.222599999999999</c:v>
                </c:pt>
                <c:pt idx="5195">
                  <c:v>7.2553000000000001</c:v>
                </c:pt>
                <c:pt idx="5196">
                  <c:v>7.2702000000000009</c:v>
                </c:pt>
                <c:pt idx="5197">
                  <c:v>7.2573999999999996</c:v>
                </c:pt>
                <c:pt idx="5198">
                  <c:v>7.2403000000000004</c:v>
                </c:pt>
                <c:pt idx="5199">
                  <c:v>7.2040999999999995</c:v>
                </c:pt>
                <c:pt idx="5200">
                  <c:v>7.2719000000000005</c:v>
                </c:pt>
                <c:pt idx="5201">
                  <c:v>7.3014000000000001</c:v>
                </c:pt>
                <c:pt idx="5202">
                  <c:v>7.3163</c:v>
                </c:pt>
                <c:pt idx="5203">
                  <c:v>7.3116000000000003</c:v>
                </c:pt>
                <c:pt idx="5204">
                  <c:v>7.4076000000000004</c:v>
                </c:pt>
                <c:pt idx="5205">
                  <c:v>7.4943</c:v>
                </c:pt>
                <c:pt idx="5206">
                  <c:v>7.6540999999999988</c:v>
                </c:pt>
                <c:pt idx="5207">
                  <c:v>7.8517000000000001</c:v>
                </c:pt>
                <c:pt idx="5208">
                  <c:v>8.0486999999999984</c:v>
                </c:pt>
                <c:pt idx="5209">
                  <c:v>8.2378999999999998</c:v>
                </c:pt>
                <c:pt idx="5210">
                  <c:v>8.2916999999999987</c:v>
                </c:pt>
                <c:pt idx="5211">
                  <c:v>8.2674000000000003</c:v>
                </c:pt>
                <c:pt idx="5212">
                  <c:v>8.2013999999999996</c:v>
                </c:pt>
                <c:pt idx="5213">
                  <c:v>8.1354000000000006</c:v>
                </c:pt>
                <c:pt idx="5214">
                  <c:v>8.0825000000000031</c:v>
                </c:pt>
                <c:pt idx="5215">
                  <c:v>8.0750000000000011</c:v>
                </c:pt>
                <c:pt idx="5216">
                  <c:v>8.0515000000000008</c:v>
                </c:pt>
                <c:pt idx="5217">
                  <c:v>8.081900000000001</c:v>
                </c:pt>
                <c:pt idx="5218">
                  <c:v>8.1775000000000002</c:v>
                </c:pt>
                <c:pt idx="5219">
                  <c:v>8.3705000000000034</c:v>
                </c:pt>
                <c:pt idx="5220">
                  <c:v>8.6820000000000004</c:v>
                </c:pt>
                <c:pt idx="5221">
                  <c:v>8.9090000000000007</c:v>
                </c:pt>
                <c:pt idx="5222">
                  <c:v>9.1579000000000015</c:v>
                </c:pt>
                <c:pt idx="5223">
                  <c:v>9.220600000000001</c:v>
                </c:pt>
                <c:pt idx="5224">
                  <c:v>9.4361000000000015</c:v>
                </c:pt>
                <c:pt idx="5225">
                  <c:v>9.549100000000001</c:v>
                </c:pt>
                <c:pt idx="5226">
                  <c:v>9.7436999999999987</c:v>
                </c:pt>
                <c:pt idx="5227">
                  <c:v>9.9641000000000002</c:v>
                </c:pt>
                <c:pt idx="5228">
                  <c:v>10.114000000000001</c:v>
                </c:pt>
                <c:pt idx="5229">
                  <c:v>10.202</c:v>
                </c:pt>
                <c:pt idx="5230">
                  <c:v>10.374000000000002</c:v>
                </c:pt>
                <c:pt idx="5231">
                  <c:v>10.412000000000003</c:v>
                </c:pt>
                <c:pt idx="5232">
                  <c:v>10.517000000000001</c:v>
                </c:pt>
                <c:pt idx="5233">
                  <c:v>10.521000000000001</c:v>
                </c:pt>
                <c:pt idx="5234">
                  <c:v>10.62</c:v>
                </c:pt>
                <c:pt idx="5235">
                  <c:v>10.565000000000001</c:v>
                </c:pt>
                <c:pt idx="5236">
                  <c:v>10.451000000000002</c:v>
                </c:pt>
                <c:pt idx="5237">
                  <c:v>10.293000000000001</c:v>
                </c:pt>
                <c:pt idx="5238">
                  <c:v>10.117000000000001</c:v>
                </c:pt>
                <c:pt idx="5239">
                  <c:v>9.8941000000000034</c:v>
                </c:pt>
                <c:pt idx="5240">
                  <c:v>9.849400000000001</c:v>
                </c:pt>
                <c:pt idx="5241">
                  <c:v>9.7341999999999995</c:v>
                </c:pt>
                <c:pt idx="5242">
                  <c:v>9.7129000000000012</c:v>
                </c:pt>
                <c:pt idx="5243">
                  <c:v>9.5672000000000015</c:v>
                </c:pt>
                <c:pt idx="5244">
                  <c:v>9.4291</c:v>
                </c:pt>
                <c:pt idx="5245">
                  <c:v>9.3594000000000026</c:v>
                </c:pt>
                <c:pt idx="5246">
                  <c:v>9.235100000000001</c:v>
                </c:pt>
                <c:pt idx="5247">
                  <c:v>9.1523000000000003</c:v>
                </c:pt>
                <c:pt idx="5248">
                  <c:v>9.0445000000000011</c:v>
                </c:pt>
                <c:pt idx="5249">
                  <c:v>8.9329000000000001</c:v>
                </c:pt>
                <c:pt idx="5250">
                  <c:v>8.8190000000000008</c:v>
                </c:pt>
                <c:pt idx="5251">
                  <c:v>8.7435000000000009</c:v>
                </c:pt>
                <c:pt idx="5252">
                  <c:v>8.6492999999999984</c:v>
                </c:pt>
                <c:pt idx="5253">
                  <c:v>8.5364000000000004</c:v>
                </c:pt>
                <c:pt idx="5254">
                  <c:v>8.4690000000000012</c:v>
                </c:pt>
                <c:pt idx="5255">
                  <c:v>8.4220000000000006</c:v>
                </c:pt>
                <c:pt idx="5256">
                  <c:v>8.3054000000000023</c:v>
                </c:pt>
                <c:pt idx="5257">
                  <c:v>8.1932999999999989</c:v>
                </c:pt>
                <c:pt idx="5258">
                  <c:v>8.0436000000000014</c:v>
                </c:pt>
                <c:pt idx="5259">
                  <c:v>8.037700000000001</c:v>
                </c:pt>
                <c:pt idx="5260">
                  <c:v>7.9278999999999993</c:v>
                </c:pt>
                <c:pt idx="5261">
                  <c:v>7.8230999999999993</c:v>
                </c:pt>
                <c:pt idx="5262">
                  <c:v>7.7809999999999997</c:v>
                </c:pt>
                <c:pt idx="5263">
                  <c:v>7.8126999999999995</c:v>
                </c:pt>
                <c:pt idx="5264">
                  <c:v>7.7011000000000003</c:v>
                </c:pt>
                <c:pt idx="5265">
                  <c:v>7.6046999999999993</c:v>
                </c:pt>
                <c:pt idx="5266">
                  <c:v>7.5318000000000005</c:v>
                </c:pt>
                <c:pt idx="5267">
                  <c:v>7.4384000000000006</c:v>
                </c:pt>
                <c:pt idx="5268">
                  <c:v>7.4098000000000006</c:v>
                </c:pt>
                <c:pt idx="5269">
                  <c:v>7.3144999999999989</c:v>
                </c:pt>
                <c:pt idx="5270">
                  <c:v>7.2414000000000005</c:v>
                </c:pt>
                <c:pt idx="5271">
                  <c:v>7.2211999999999996</c:v>
                </c:pt>
                <c:pt idx="5272">
                  <c:v>7.129599999999999</c:v>
                </c:pt>
                <c:pt idx="5273">
                  <c:v>7.0988999999999995</c:v>
                </c:pt>
                <c:pt idx="5274">
                  <c:v>7.0810000000000004</c:v>
                </c:pt>
                <c:pt idx="5275">
                  <c:v>7.0715000000000003</c:v>
                </c:pt>
                <c:pt idx="5276">
                  <c:v>7.0095999999999998</c:v>
                </c:pt>
                <c:pt idx="5277">
                  <c:v>6.9716000000000005</c:v>
                </c:pt>
                <c:pt idx="5278">
                  <c:v>6.9957000000000003</c:v>
                </c:pt>
                <c:pt idx="5279">
                  <c:v>7.0614999999999997</c:v>
                </c:pt>
                <c:pt idx="5280">
                  <c:v>6.9930000000000003</c:v>
                </c:pt>
                <c:pt idx="5281">
                  <c:v>6.9544999999999995</c:v>
                </c:pt>
                <c:pt idx="5282">
                  <c:v>6.9147999999999996</c:v>
                </c:pt>
                <c:pt idx="5283">
                  <c:v>6.9044999999999996</c:v>
                </c:pt>
                <c:pt idx="5284">
                  <c:v>6.9491000000000005</c:v>
                </c:pt>
                <c:pt idx="5285">
                  <c:v>6.9276</c:v>
                </c:pt>
                <c:pt idx="5286">
                  <c:v>6.9196000000000009</c:v>
                </c:pt>
                <c:pt idx="5287">
                  <c:v>6.9088000000000003</c:v>
                </c:pt>
                <c:pt idx="5288">
                  <c:v>6.9220999999999995</c:v>
                </c:pt>
                <c:pt idx="5289">
                  <c:v>6.9424999999999999</c:v>
                </c:pt>
                <c:pt idx="5290">
                  <c:v>7.0513000000000003</c:v>
                </c:pt>
                <c:pt idx="5291">
                  <c:v>7.1685999999999988</c:v>
                </c:pt>
                <c:pt idx="5292">
                  <c:v>7.2008000000000001</c:v>
                </c:pt>
                <c:pt idx="5293">
                  <c:v>7.2614999999999998</c:v>
                </c:pt>
                <c:pt idx="5294">
                  <c:v>7.2940999999999994</c:v>
                </c:pt>
                <c:pt idx="5295">
                  <c:v>7.3384999999999998</c:v>
                </c:pt>
                <c:pt idx="5296">
                  <c:v>7.3438999999999997</c:v>
                </c:pt>
                <c:pt idx="5297">
                  <c:v>7.3628999999999989</c:v>
                </c:pt>
                <c:pt idx="5298">
                  <c:v>7.3372999999999999</c:v>
                </c:pt>
                <c:pt idx="5299">
                  <c:v>7.2652000000000001</c:v>
                </c:pt>
                <c:pt idx="5300">
                  <c:v>7.2080000000000002</c:v>
                </c:pt>
                <c:pt idx="5301">
                  <c:v>7.2174999999999994</c:v>
                </c:pt>
                <c:pt idx="5302">
                  <c:v>7.2119</c:v>
                </c:pt>
                <c:pt idx="5303">
                  <c:v>7.22</c:v>
                </c:pt>
                <c:pt idx="5304">
                  <c:v>7.1764999999999999</c:v>
                </c:pt>
                <c:pt idx="5305">
                  <c:v>7.1798999999999999</c:v>
                </c:pt>
                <c:pt idx="5306">
                  <c:v>7.1882999999999999</c:v>
                </c:pt>
                <c:pt idx="5307">
                  <c:v>7.2051999999999996</c:v>
                </c:pt>
                <c:pt idx="5308">
                  <c:v>7.1747999999999994</c:v>
                </c:pt>
                <c:pt idx="5309">
                  <c:v>7.2068000000000003</c:v>
                </c:pt>
                <c:pt idx="5310">
                  <c:v>7.2747000000000002</c:v>
                </c:pt>
                <c:pt idx="5311">
                  <c:v>7.2618999999999998</c:v>
                </c:pt>
                <c:pt idx="5312">
                  <c:v>7.2193000000000005</c:v>
                </c:pt>
                <c:pt idx="5313">
                  <c:v>7.1990999999999996</c:v>
                </c:pt>
                <c:pt idx="5314">
                  <c:v>7.1391999999999998</c:v>
                </c:pt>
                <c:pt idx="5315">
                  <c:v>7.1387</c:v>
                </c:pt>
                <c:pt idx="5316">
                  <c:v>7.0758000000000001</c:v>
                </c:pt>
                <c:pt idx="5317">
                  <c:v>6.9919000000000002</c:v>
                </c:pt>
                <c:pt idx="5318">
                  <c:v>6.9298000000000002</c:v>
                </c:pt>
                <c:pt idx="5319">
                  <c:v>6.9218999999999999</c:v>
                </c:pt>
                <c:pt idx="5320">
                  <c:v>6.7891000000000004</c:v>
                </c:pt>
                <c:pt idx="5321">
                  <c:v>6.7187999999999999</c:v>
                </c:pt>
                <c:pt idx="5322">
                  <c:v>6.6700999999999997</c:v>
                </c:pt>
                <c:pt idx="5323">
                  <c:v>6.5613999999999999</c:v>
                </c:pt>
                <c:pt idx="5324">
                  <c:v>6.45</c:v>
                </c:pt>
                <c:pt idx="5325">
                  <c:v>6.3928999999999991</c:v>
                </c:pt>
                <c:pt idx="5326">
                  <c:v>6.3233999999999995</c:v>
                </c:pt>
                <c:pt idx="5327">
                  <c:v>6.3250999999999991</c:v>
                </c:pt>
                <c:pt idx="5328">
                  <c:v>6.3216000000000001</c:v>
                </c:pt>
                <c:pt idx="5329">
                  <c:v>6.2980999999999998</c:v>
                </c:pt>
                <c:pt idx="5330">
                  <c:v>6.3194999999999997</c:v>
                </c:pt>
                <c:pt idx="5331">
                  <c:v>6.2827000000000002</c:v>
                </c:pt>
                <c:pt idx="5332">
                  <c:v>6.2927</c:v>
                </c:pt>
                <c:pt idx="5333">
                  <c:v>6.2888000000000002</c:v>
                </c:pt>
                <c:pt idx="5334">
                  <c:v>6.2346000000000004</c:v>
                </c:pt>
                <c:pt idx="5335">
                  <c:v>6.2008000000000001</c:v>
                </c:pt>
                <c:pt idx="5336">
                  <c:v>6.1530999999999993</c:v>
                </c:pt>
                <c:pt idx="5337">
                  <c:v>6.1096000000000004</c:v>
                </c:pt>
                <c:pt idx="5338">
                  <c:v>6.1645999999999992</c:v>
                </c:pt>
                <c:pt idx="5339">
                  <c:v>6.1517999999999997</c:v>
                </c:pt>
                <c:pt idx="5340">
                  <c:v>6.1482999999999999</c:v>
                </c:pt>
                <c:pt idx="5341">
                  <c:v>6.0705</c:v>
                </c:pt>
                <c:pt idx="5342">
                  <c:v>6.0545999999999989</c:v>
                </c:pt>
                <c:pt idx="5343">
                  <c:v>6.004599999999999</c:v>
                </c:pt>
                <c:pt idx="5344">
                  <c:v>6.0473999999999997</c:v>
                </c:pt>
                <c:pt idx="5345">
                  <c:v>6.0764000000000005</c:v>
                </c:pt>
                <c:pt idx="5346">
                  <c:v>6.0435999999999996</c:v>
                </c:pt>
                <c:pt idx="5347">
                  <c:v>6.0315000000000003</c:v>
                </c:pt>
                <c:pt idx="5348">
                  <c:v>6.0520999999999994</c:v>
                </c:pt>
                <c:pt idx="5349">
                  <c:v>6.0483000000000002</c:v>
                </c:pt>
                <c:pt idx="5350">
                  <c:v>6.0894000000000004</c:v>
                </c:pt>
                <c:pt idx="5351">
                  <c:v>6.0724</c:v>
                </c:pt>
                <c:pt idx="5352">
                  <c:v>6.0476000000000001</c:v>
                </c:pt>
                <c:pt idx="5353">
                  <c:v>6.0366000000000009</c:v>
                </c:pt>
                <c:pt idx="5354">
                  <c:v>6.0797000000000008</c:v>
                </c:pt>
                <c:pt idx="5355">
                  <c:v>6.0566000000000004</c:v>
                </c:pt>
                <c:pt idx="5356">
                  <c:v>5.9697000000000005</c:v>
                </c:pt>
                <c:pt idx="5357">
                  <c:v>5.8868999999999998</c:v>
                </c:pt>
                <c:pt idx="5358">
                  <c:v>5.9012000000000011</c:v>
                </c:pt>
                <c:pt idx="5359">
                  <c:v>5.9577999999999998</c:v>
                </c:pt>
                <c:pt idx="5360">
                  <c:v>5.8963000000000001</c:v>
                </c:pt>
                <c:pt idx="5361">
                  <c:v>5.9135999999999997</c:v>
                </c:pt>
                <c:pt idx="5362">
                  <c:v>5.8643999999999989</c:v>
                </c:pt>
                <c:pt idx="5363">
                  <c:v>5.9638999999999998</c:v>
                </c:pt>
                <c:pt idx="5364">
                  <c:v>5.9596000000000009</c:v>
                </c:pt>
                <c:pt idx="5365">
                  <c:v>5.9751000000000003</c:v>
                </c:pt>
                <c:pt idx="5366">
                  <c:v>5.9074999999999998</c:v>
                </c:pt>
                <c:pt idx="5367">
                  <c:v>5.8983999999999996</c:v>
                </c:pt>
                <c:pt idx="5368">
                  <c:v>5.8402000000000003</c:v>
                </c:pt>
                <c:pt idx="5369">
                  <c:v>5.8019999999999996</c:v>
                </c:pt>
                <c:pt idx="5370">
                  <c:v>5.8018000000000001</c:v>
                </c:pt>
                <c:pt idx="5371">
                  <c:v>5.8472999999999997</c:v>
                </c:pt>
                <c:pt idx="5372">
                  <c:v>5.8264999999999993</c:v>
                </c:pt>
                <c:pt idx="5373">
                  <c:v>5.7737000000000007</c:v>
                </c:pt>
                <c:pt idx="5374">
                  <c:v>5.7153999999999998</c:v>
                </c:pt>
                <c:pt idx="5375">
                  <c:v>5.6410999999999998</c:v>
                </c:pt>
                <c:pt idx="5376">
                  <c:v>5.6148999999999987</c:v>
                </c:pt>
                <c:pt idx="5377">
                  <c:v>5.6006</c:v>
                </c:pt>
                <c:pt idx="5378">
                  <c:v>5.5811000000000002</c:v>
                </c:pt>
                <c:pt idx="5379">
                  <c:v>5.6038999999999994</c:v>
                </c:pt>
                <c:pt idx="5380">
                  <c:v>5.6052</c:v>
                </c:pt>
                <c:pt idx="5381">
                  <c:v>5.6233999999999993</c:v>
                </c:pt>
                <c:pt idx="5382">
                  <c:v>5.6720999999999995</c:v>
                </c:pt>
                <c:pt idx="5383">
                  <c:v>5.6852999999999998</c:v>
                </c:pt>
                <c:pt idx="5384">
                  <c:v>5.6173999999999991</c:v>
                </c:pt>
                <c:pt idx="5385">
                  <c:v>5.6229999999999993</c:v>
                </c:pt>
                <c:pt idx="5386">
                  <c:v>5.6536</c:v>
                </c:pt>
                <c:pt idx="5387">
                  <c:v>5.6603999999999992</c:v>
                </c:pt>
                <c:pt idx="5388">
                  <c:v>5.6462000000000003</c:v>
                </c:pt>
                <c:pt idx="5389">
                  <c:v>5.6988999999999992</c:v>
                </c:pt>
                <c:pt idx="5390">
                  <c:v>5.6819999999999995</c:v>
                </c:pt>
                <c:pt idx="5391">
                  <c:v>5.6594999999999995</c:v>
                </c:pt>
                <c:pt idx="5392">
                  <c:v>5.6278999999999986</c:v>
                </c:pt>
                <c:pt idx="5393">
                  <c:v>5.6430999999999996</c:v>
                </c:pt>
                <c:pt idx="5394">
                  <c:v>5.6047999999999991</c:v>
                </c:pt>
                <c:pt idx="5395">
                  <c:v>5.6748999999999992</c:v>
                </c:pt>
                <c:pt idx="5396">
                  <c:v>5.666199999999999</c:v>
                </c:pt>
                <c:pt idx="5397">
                  <c:v>5.7203999999999997</c:v>
                </c:pt>
                <c:pt idx="5398">
                  <c:v>5.7770999999999999</c:v>
                </c:pt>
                <c:pt idx="5399">
                  <c:v>5.7754000000000003</c:v>
                </c:pt>
                <c:pt idx="5400">
                  <c:v>5.7343999999999999</c:v>
                </c:pt>
                <c:pt idx="5401">
                  <c:v>5.6387</c:v>
                </c:pt>
                <c:pt idx="5402">
                  <c:v>5.6302000000000003</c:v>
                </c:pt>
                <c:pt idx="5403">
                  <c:v>5.6772999999999998</c:v>
                </c:pt>
                <c:pt idx="5404">
                  <c:v>5.6273999999999988</c:v>
                </c:pt>
                <c:pt idx="5405">
                  <c:v>5.5987</c:v>
                </c:pt>
                <c:pt idx="5406">
                  <c:v>5.5838999999999999</c:v>
                </c:pt>
                <c:pt idx="5407">
                  <c:v>5.5697999999999999</c:v>
                </c:pt>
                <c:pt idx="5408">
                  <c:v>5.6194999999999995</c:v>
                </c:pt>
                <c:pt idx="5409">
                  <c:v>5.615499999999999</c:v>
                </c:pt>
                <c:pt idx="5410">
                  <c:v>5.6674999999999986</c:v>
                </c:pt>
                <c:pt idx="5411">
                  <c:v>5.6908999999999992</c:v>
                </c:pt>
                <c:pt idx="5412">
                  <c:v>5.6988999999999992</c:v>
                </c:pt>
                <c:pt idx="5413">
                  <c:v>5.7094000000000005</c:v>
                </c:pt>
                <c:pt idx="5414">
                  <c:v>5.7274999999999991</c:v>
                </c:pt>
                <c:pt idx="5415">
                  <c:v>5.6829999999999989</c:v>
                </c:pt>
                <c:pt idx="5416">
                  <c:v>5.682199999999999</c:v>
                </c:pt>
                <c:pt idx="5417">
                  <c:v>5.7031999999999998</c:v>
                </c:pt>
                <c:pt idx="5418">
                  <c:v>5.7218999999999998</c:v>
                </c:pt>
                <c:pt idx="5419">
                  <c:v>5.7067000000000005</c:v>
                </c:pt>
                <c:pt idx="5420">
                  <c:v>5.6733000000000002</c:v>
                </c:pt>
                <c:pt idx="5421">
                  <c:v>5.7057000000000002</c:v>
                </c:pt>
                <c:pt idx="5422">
                  <c:v>5.6749999999999989</c:v>
                </c:pt>
                <c:pt idx="5423">
                  <c:v>5.6067</c:v>
                </c:pt>
                <c:pt idx="5424">
                  <c:v>5.5331999999999999</c:v>
                </c:pt>
                <c:pt idx="5425">
                  <c:v>5.5307000000000004</c:v>
                </c:pt>
                <c:pt idx="5426">
                  <c:v>5.5724999999999998</c:v>
                </c:pt>
                <c:pt idx="5427">
                  <c:v>5.6000999999999994</c:v>
                </c:pt>
                <c:pt idx="5428">
                  <c:v>5.5545999999999989</c:v>
                </c:pt>
                <c:pt idx="5429">
                  <c:v>5.5065</c:v>
                </c:pt>
                <c:pt idx="5430">
                  <c:v>5.4335000000000004</c:v>
                </c:pt>
                <c:pt idx="5431">
                  <c:v>5.4796000000000005</c:v>
                </c:pt>
                <c:pt idx="5432">
                  <c:v>5.4318000000000008</c:v>
                </c:pt>
                <c:pt idx="5433">
                  <c:v>5.4113000000000007</c:v>
                </c:pt>
                <c:pt idx="5434">
                  <c:v>5.3575999999999988</c:v>
                </c:pt>
                <c:pt idx="5435">
                  <c:v>5.3234999999999992</c:v>
                </c:pt>
                <c:pt idx="5436">
                  <c:v>5.2491000000000003</c:v>
                </c:pt>
                <c:pt idx="5437">
                  <c:v>5.1819999999999995</c:v>
                </c:pt>
                <c:pt idx="5438">
                  <c:v>5.1814</c:v>
                </c:pt>
                <c:pt idx="5439">
                  <c:v>5.1340999999999992</c:v>
                </c:pt>
                <c:pt idx="5440">
                  <c:v>5.1798000000000002</c:v>
                </c:pt>
                <c:pt idx="5441">
                  <c:v>5.173</c:v>
                </c:pt>
                <c:pt idx="5442">
                  <c:v>5.1425999999999989</c:v>
                </c:pt>
                <c:pt idx="5443">
                  <c:v>5.0869999999999997</c:v>
                </c:pt>
                <c:pt idx="5444">
                  <c:v>5.1071999999999989</c:v>
                </c:pt>
                <c:pt idx="5445">
                  <c:v>5.1107999999999993</c:v>
                </c:pt>
                <c:pt idx="5446">
                  <c:v>5.0876999999999999</c:v>
                </c:pt>
                <c:pt idx="5447">
                  <c:v>5.0869999999999997</c:v>
                </c:pt>
                <c:pt idx="5448">
                  <c:v>5.1404999999999994</c:v>
                </c:pt>
                <c:pt idx="5449">
                  <c:v>5.1883999999999997</c:v>
                </c:pt>
                <c:pt idx="5450">
                  <c:v>5.1839999999999993</c:v>
                </c:pt>
                <c:pt idx="5451">
                  <c:v>5.2190000000000003</c:v>
                </c:pt>
                <c:pt idx="5452">
                  <c:v>5.2218</c:v>
                </c:pt>
                <c:pt idx="5453">
                  <c:v>5.2587999999999999</c:v>
                </c:pt>
                <c:pt idx="5454">
                  <c:v>5.2743000000000002</c:v>
                </c:pt>
                <c:pt idx="5455">
                  <c:v>5.3315000000000001</c:v>
                </c:pt>
                <c:pt idx="5456">
                  <c:v>5.3286999999999995</c:v>
                </c:pt>
                <c:pt idx="5457">
                  <c:v>5.3484999999999996</c:v>
                </c:pt>
                <c:pt idx="5458">
                  <c:v>5.3583999999999996</c:v>
                </c:pt>
                <c:pt idx="5459">
                  <c:v>5.3100999999999994</c:v>
                </c:pt>
                <c:pt idx="5460">
                  <c:v>5.3200999999999992</c:v>
                </c:pt>
                <c:pt idx="5461">
                  <c:v>5.3275999999999994</c:v>
                </c:pt>
                <c:pt idx="5462">
                  <c:v>5.3936000000000002</c:v>
                </c:pt>
                <c:pt idx="5463">
                  <c:v>5.3850999999999996</c:v>
                </c:pt>
                <c:pt idx="5464">
                  <c:v>5.3873999999999995</c:v>
                </c:pt>
                <c:pt idx="5465">
                  <c:v>5.4146000000000001</c:v>
                </c:pt>
                <c:pt idx="5466">
                  <c:v>5.4047999999999998</c:v>
                </c:pt>
                <c:pt idx="5467">
                  <c:v>5.3983999999999996</c:v>
                </c:pt>
                <c:pt idx="5468">
                  <c:v>5.4226999999999999</c:v>
                </c:pt>
                <c:pt idx="5469">
                  <c:v>5.4097000000000008</c:v>
                </c:pt>
                <c:pt idx="5470">
                  <c:v>5.4401999999999999</c:v>
                </c:pt>
                <c:pt idx="5471">
                  <c:v>5.4415000000000004</c:v>
                </c:pt>
                <c:pt idx="5472">
                  <c:v>5.4859</c:v>
                </c:pt>
                <c:pt idx="5473">
                  <c:v>5.4613000000000005</c:v>
                </c:pt>
                <c:pt idx="5474">
                  <c:v>5.4599000000000002</c:v>
                </c:pt>
                <c:pt idx="5475">
                  <c:v>5.4873000000000003</c:v>
                </c:pt>
                <c:pt idx="5476">
                  <c:v>5.4942000000000002</c:v>
                </c:pt>
                <c:pt idx="5477">
                  <c:v>5.5217000000000001</c:v>
                </c:pt>
                <c:pt idx="5478">
                  <c:v>5.5533999999999999</c:v>
                </c:pt>
                <c:pt idx="5479">
                  <c:v>5.5297999999999998</c:v>
                </c:pt>
                <c:pt idx="5480">
                  <c:v>5.4854000000000003</c:v>
                </c:pt>
                <c:pt idx="5481">
                  <c:v>5.4834000000000005</c:v>
                </c:pt>
                <c:pt idx="5482">
                  <c:v>5.4661</c:v>
                </c:pt>
                <c:pt idx="5483">
                  <c:v>5.4664000000000001</c:v>
                </c:pt>
                <c:pt idx="5484">
                  <c:v>5.4573999999999998</c:v>
                </c:pt>
                <c:pt idx="5485">
                  <c:v>5.4527000000000001</c:v>
                </c:pt>
                <c:pt idx="5486">
                  <c:v>5.4494000000000007</c:v>
                </c:pt>
                <c:pt idx="5487">
                  <c:v>5.4739000000000004</c:v>
                </c:pt>
                <c:pt idx="5488">
                  <c:v>5.4729999999999999</c:v>
                </c:pt>
                <c:pt idx="5489">
                  <c:v>5.4594000000000005</c:v>
                </c:pt>
                <c:pt idx="5490">
                  <c:v>5.4428999999999998</c:v>
                </c:pt>
                <c:pt idx="5491">
                  <c:v>5.4973999999999998</c:v>
                </c:pt>
                <c:pt idx="5492">
                  <c:v>5.4829999999999997</c:v>
                </c:pt>
                <c:pt idx="5493">
                  <c:v>5.5326000000000004</c:v>
                </c:pt>
                <c:pt idx="5494">
                  <c:v>5.5827999999999998</c:v>
                </c:pt>
                <c:pt idx="5495">
                  <c:v>5.5954999999999995</c:v>
                </c:pt>
                <c:pt idx="5496">
                  <c:v>5.6067</c:v>
                </c:pt>
                <c:pt idx="5497">
                  <c:v>5.6487999999999996</c:v>
                </c:pt>
                <c:pt idx="5498">
                  <c:v>5.7331000000000003</c:v>
                </c:pt>
                <c:pt idx="5499">
                  <c:v>5.7773000000000003</c:v>
                </c:pt>
                <c:pt idx="5500">
                  <c:v>5.8091999999999997</c:v>
                </c:pt>
                <c:pt idx="5501">
                  <c:v>5.8538999999999994</c:v>
                </c:pt>
                <c:pt idx="5502">
                  <c:v>5.8666999999999998</c:v>
                </c:pt>
                <c:pt idx="5503">
                  <c:v>5.8437999999999999</c:v>
                </c:pt>
                <c:pt idx="5504">
                  <c:v>5.7914000000000003</c:v>
                </c:pt>
                <c:pt idx="5505">
                  <c:v>5.7922000000000002</c:v>
                </c:pt>
                <c:pt idx="5506">
                  <c:v>5.8049999999999988</c:v>
                </c:pt>
                <c:pt idx="5507">
                  <c:v>5.7874999999999996</c:v>
                </c:pt>
                <c:pt idx="5508">
                  <c:v>5.773200000000001</c:v>
                </c:pt>
                <c:pt idx="5509">
                  <c:v>5.7843</c:v>
                </c:pt>
                <c:pt idx="5510">
                  <c:v>5.8249999999999993</c:v>
                </c:pt>
                <c:pt idx="5511">
                  <c:v>5.8156999999999996</c:v>
                </c:pt>
                <c:pt idx="5512">
                  <c:v>5.8704999999999998</c:v>
                </c:pt>
                <c:pt idx="5513">
                  <c:v>5.8432000000000004</c:v>
                </c:pt>
                <c:pt idx="5514">
                  <c:v>5.8498999999999999</c:v>
                </c:pt>
                <c:pt idx="5515">
                  <c:v>5.9223999999999997</c:v>
                </c:pt>
                <c:pt idx="5516">
                  <c:v>5.9468000000000005</c:v>
                </c:pt>
                <c:pt idx="5517">
                  <c:v>5.9059999999999997</c:v>
                </c:pt>
                <c:pt idx="5518">
                  <c:v>5.8949999999999987</c:v>
                </c:pt>
                <c:pt idx="5519">
                  <c:v>5.9168000000000003</c:v>
                </c:pt>
                <c:pt idx="5520">
                  <c:v>5.9059999999999997</c:v>
                </c:pt>
                <c:pt idx="5521">
                  <c:v>5.9850000000000003</c:v>
                </c:pt>
                <c:pt idx="5522">
                  <c:v>5.9634999999999998</c:v>
                </c:pt>
                <c:pt idx="5523">
                  <c:v>6.0586000000000002</c:v>
                </c:pt>
                <c:pt idx="5524">
                  <c:v>6.0612000000000004</c:v>
                </c:pt>
                <c:pt idx="5525">
                  <c:v>6.0442</c:v>
                </c:pt>
                <c:pt idx="5526">
                  <c:v>5.9812000000000012</c:v>
                </c:pt>
                <c:pt idx="5527">
                  <c:v>5.9819000000000004</c:v>
                </c:pt>
                <c:pt idx="5528">
                  <c:v>6.0616000000000003</c:v>
                </c:pt>
                <c:pt idx="5529">
                  <c:v>6.101</c:v>
                </c:pt>
                <c:pt idx="5530">
                  <c:v>6.1783999999999999</c:v>
                </c:pt>
                <c:pt idx="5531">
                  <c:v>6.2309999999999999</c:v>
                </c:pt>
                <c:pt idx="5532">
                  <c:v>6.1597</c:v>
                </c:pt>
                <c:pt idx="5533">
                  <c:v>6.1968999999999994</c:v>
                </c:pt>
                <c:pt idx="5534">
                  <c:v>6.2283999999999997</c:v>
                </c:pt>
                <c:pt idx="5535">
                  <c:v>6.2286000000000001</c:v>
                </c:pt>
                <c:pt idx="5536">
                  <c:v>6.2001999999999997</c:v>
                </c:pt>
                <c:pt idx="5537">
                  <c:v>6.1772</c:v>
                </c:pt>
                <c:pt idx="5538">
                  <c:v>6.1047999999999991</c:v>
                </c:pt>
                <c:pt idx="5539">
                  <c:v>6.0820999999999996</c:v>
                </c:pt>
                <c:pt idx="5540">
                  <c:v>6.0868000000000002</c:v>
                </c:pt>
                <c:pt idx="5541">
                  <c:v>6.0627999999999993</c:v>
                </c:pt>
                <c:pt idx="5542">
                  <c:v>6.0519999999999996</c:v>
                </c:pt>
                <c:pt idx="5543">
                  <c:v>6.0149999999999988</c:v>
                </c:pt>
                <c:pt idx="5544">
                  <c:v>5.9558</c:v>
                </c:pt>
                <c:pt idx="5545">
                  <c:v>5.91</c:v>
                </c:pt>
                <c:pt idx="5546">
                  <c:v>5.8844999999999992</c:v>
                </c:pt>
                <c:pt idx="5547">
                  <c:v>5.8769999999999998</c:v>
                </c:pt>
                <c:pt idx="5548">
                  <c:v>5.8136999999999999</c:v>
                </c:pt>
                <c:pt idx="5549">
                  <c:v>5.7839</c:v>
                </c:pt>
                <c:pt idx="5550">
                  <c:v>5.7843</c:v>
                </c:pt>
                <c:pt idx="5551">
                  <c:v>5.7869999999999999</c:v>
                </c:pt>
                <c:pt idx="5552">
                  <c:v>5.7176</c:v>
                </c:pt>
                <c:pt idx="5553">
                  <c:v>5.7729999999999997</c:v>
                </c:pt>
                <c:pt idx="5554">
                  <c:v>5.7524999999999995</c:v>
                </c:pt>
                <c:pt idx="5555">
                  <c:v>5.7721999999999998</c:v>
                </c:pt>
                <c:pt idx="5556">
                  <c:v>5.7275999999999989</c:v>
                </c:pt>
                <c:pt idx="5557">
                  <c:v>5.6383999999999999</c:v>
                </c:pt>
                <c:pt idx="5558">
                  <c:v>5.6862000000000004</c:v>
                </c:pt>
                <c:pt idx="5559">
                  <c:v>5.7026000000000003</c:v>
                </c:pt>
                <c:pt idx="5560">
                  <c:v>5.6754999999999995</c:v>
                </c:pt>
                <c:pt idx="5561">
                  <c:v>5.6503999999999994</c:v>
                </c:pt>
                <c:pt idx="5562">
                  <c:v>5.5922999999999998</c:v>
                </c:pt>
                <c:pt idx="5563">
                  <c:v>5.5942999999999996</c:v>
                </c:pt>
                <c:pt idx="5564">
                  <c:v>5.6377999999999995</c:v>
                </c:pt>
                <c:pt idx="5565">
                  <c:v>5.5877999999999997</c:v>
                </c:pt>
                <c:pt idx="5566">
                  <c:v>5.620099999999999</c:v>
                </c:pt>
                <c:pt idx="5567">
                  <c:v>5.6123999999999992</c:v>
                </c:pt>
                <c:pt idx="5568">
                  <c:v>5.6577999999999991</c:v>
                </c:pt>
                <c:pt idx="5569">
                  <c:v>5.7051999999999996</c:v>
                </c:pt>
                <c:pt idx="5570">
                  <c:v>5.7139999999999995</c:v>
                </c:pt>
                <c:pt idx="5571">
                  <c:v>5.7164999999999999</c:v>
                </c:pt>
                <c:pt idx="5572">
                  <c:v>5.7737000000000007</c:v>
                </c:pt>
                <c:pt idx="5573">
                  <c:v>5.7754000000000003</c:v>
                </c:pt>
                <c:pt idx="5574">
                  <c:v>5.7370999999999999</c:v>
                </c:pt>
                <c:pt idx="5575">
                  <c:v>5.7553999999999998</c:v>
                </c:pt>
                <c:pt idx="5576">
                  <c:v>5.72</c:v>
                </c:pt>
                <c:pt idx="5577">
                  <c:v>5.7226999999999997</c:v>
                </c:pt>
                <c:pt idx="5578">
                  <c:v>5.7358000000000002</c:v>
                </c:pt>
                <c:pt idx="5579">
                  <c:v>5.7470999999999997</c:v>
                </c:pt>
                <c:pt idx="5580">
                  <c:v>5.6975999999999996</c:v>
                </c:pt>
                <c:pt idx="5581">
                  <c:v>5.7611999999999997</c:v>
                </c:pt>
                <c:pt idx="5582">
                  <c:v>5.7738000000000005</c:v>
                </c:pt>
                <c:pt idx="5583">
                  <c:v>5.7843999999999998</c:v>
                </c:pt>
                <c:pt idx="5584">
                  <c:v>5.7662000000000004</c:v>
                </c:pt>
                <c:pt idx="5585">
                  <c:v>5.8095999999999997</c:v>
                </c:pt>
                <c:pt idx="5586">
                  <c:v>5.8323999999999998</c:v>
                </c:pt>
                <c:pt idx="5587">
                  <c:v>5.8626999999999994</c:v>
                </c:pt>
                <c:pt idx="5588">
                  <c:v>5.8684999999999992</c:v>
                </c:pt>
                <c:pt idx="5589">
                  <c:v>5.7937000000000003</c:v>
                </c:pt>
                <c:pt idx="5590">
                  <c:v>5.8150999999999993</c:v>
                </c:pt>
                <c:pt idx="5591">
                  <c:v>5.8597000000000001</c:v>
                </c:pt>
                <c:pt idx="5592">
                  <c:v>5.867799999999999</c:v>
                </c:pt>
                <c:pt idx="5593">
                  <c:v>5.8674999999999988</c:v>
                </c:pt>
                <c:pt idx="5594">
                  <c:v>5.8734000000000002</c:v>
                </c:pt>
                <c:pt idx="5595">
                  <c:v>5.8541999999999987</c:v>
                </c:pt>
                <c:pt idx="5596">
                  <c:v>5.8304999999999998</c:v>
                </c:pt>
                <c:pt idx="5597">
                  <c:v>5.8986999999999998</c:v>
                </c:pt>
                <c:pt idx="5598">
                  <c:v>5.8973999999999993</c:v>
                </c:pt>
                <c:pt idx="5599">
                  <c:v>5.8813000000000004</c:v>
                </c:pt>
                <c:pt idx="5600">
                  <c:v>5.8950999999999993</c:v>
                </c:pt>
                <c:pt idx="5601">
                  <c:v>5.8926999999999996</c:v>
                </c:pt>
                <c:pt idx="5602">
                  <c:v>5.9240999999999993</c:v>
                </c:pt>
                <c:pt idx="5603">
                  <c:v>5.952</c:v>
                </c:pt>
                <c:pt idx="5604">
                  <c:v>5.9779999999999998</c:v>
                </c:pt>
                <c:pt idx="5605">
                  <c:v>5.9207999999999998</c:v>
                </c:pt>
                <c:pt idx="5606">
                  <c:v>5.9613000000000005</c:v>
                </c:pt>
                <c:pt idx="5607">
                  <c:v>5.9408000000000003</c:v>
                </c:pt>
                <c:pt idx="5608">
                  <c:v>5.9657999999999998</c:v>
                </c:pt>
                <c:pt idx="5609">
                  <c:v>5.9610000000000003</c:v>
                </c:pt>
                <c:pt idx="5610">
                  <c:v>5.9670999999999994</c:v>
                </c:pt>
                <c:pt idx="5611">
                  <c:v>5.9639999999999995</c:v>
                </c:pt>
                <c:pt idx="5612">
                  <c:v>5.9820000000000002</c:v>
                </c:pt>
                <c:pt idx="5613">
                  <c:v>5.9969999999999999</c:v>
                </c:pt>
                <c:pt idx="5614">
                  <c:v>6.0204999999999993</c:v>
                </c:pt>
                <c:pt idx="5615">
                  <c:v>6.0314000000000005</c:v>
                </c:pt>
                <c:pt idx="5616">
                  <c:v>6.0794000000000006</c:v>
                </c:pt>
                <c:pt idx="5617">
                  <c:v>6.0770999999999997</c:v>
                </c:pt>
                <c:pt idx="5618">
                  <c:v>6.0248999999999988</c:v>
                </c:pt>
                <c:pt idx="5619">
                  <c:v>6.0087999999999999</c:v>
                </c:pt>
                <c:pt idx="5620">
                  <c:v>6.0708000000000002</c:v>
                </c:pt>
                <c:pt idx="5621">
                  <c:v>6.1201999999999988</c:v>
                </c:pt>
                <c:pt idx="5622">
                  <c:v>6.1386000000000003</c:v>
                </c:pt>
                <c:pt idx="5623">
                  <c:v>6.161999999999999</c:v>
                </c:pt>
                <c:pt idx="5624">
                  <c:v>6.2143999999999995</c:v>
                </c:pt>
                <c:pt idx="5625">
                  <c:v>6.267199999999999</c:v>
                </c:pt>
                <c:pt idx="5626">
                  <c:v>6.2915999999999999</c:v>
                </c:pt>
                <c:pt idx="5627">
                  <c:v>6.3664999999999994</c:v>
                </c:pt>
                <c:pt idx="5628">
                  <c:v>6.3528999999999991</c:v>
                </c:pt>
                <c:pt idx="5629">
                  <c:v>6.4239999999999995</c:v>
                </c:pt>
                <c:pt idx="5630">
                  <c:v>6.4447000000000001</c:v>
                </c:pt>
                <c:pt idx="5631">
                  <c:v>6.5216000000000003</c:v>
                </c:pt>
                <c:pt idx="5632">
                  <c:v>6.6137999999999995</c:v>
                </c:pt>
                <c:pt idx="5633">
                  <c:v>6.6348999999999991</c:v>
                </c:pt>
                <c:pt idx="5634">
                  <c:v>6.6753</c:v>
                </c:pt>
                <c:pt idx="5635">
                  <c:v>6.5747999999999998</c:v>
                </c:pt>
                <c:pt idx="5636">
                  <c:v>6.55</c:v>
                </c:pt>
                <c:pt idx="5637">
                  <c:v>6.5243999999999991</c:v>
                </c:pt>
                <c:pt idx="5638">
                  <c:v>6.5308000000000002</c:v>
                </c:pt>
                <c:pt idx="5639">
                  <c:v>6.5514000000000001</c:v>
                </c:pt>
                <c:pt idx="5640">
                  <c:v>6.5990000000000002</c:v>
                </c:pt>
                <c:pt idx="5641">
                  <c:v>6.6386000000000003</c:v>
                </c:pt>
                <c:pt idx="5642">
                  <c:v>6.5946999999999996</c:v>
                </c:pt>
                <c:pt idx="5643">
                  <c:v>6.5378999999999996</c:v>
                </c:pt>
                <c:pt idx="5644">
                  <c:v>6.4891000000000005</c:v>
                </c:pt>
                <c:pt idx="5645">
                  <c:v>6.5157999999999996</c:v>
                </c:pt>
                <c:pt idx="5646">
                  <c:v>6.4240999999999993</c:v>
                </c:pt>
                <c:pt idx="5647">
                  <c:v>6.3954999999999993</c:v>
                </c:pt>
                <c:pt idx="5648">
                  <c:v>6.3723999999999998</c:v>
                </c:pt>
                <c:pt idx="5649">
                  <c:v>6.3003999999999998</c:v>
                </c:pt>
                <c:pt idx="5650">
                  <c:v>6.2455999999999996</c:v>
                </c:pt>
                <c:pt idx="5651">
                  <c:v>6.1970999999999989</c:v>
                </c:pt>
                <c:pt idx="5652">
                  <c:v>6.1946999999999992</c:v>
                </c:pt>
                <c:pt idx="5653">
                  <c:v>6.174199999999999</c:v>
                </c:pt>
                <c:pt idx="5654">
                  <c:v>6.1345999999999989</c:v>
                </c:pt>
                <c:pt idx="5655">
                  <c:v>6.0381</c:v>
                </c:pt>
                <c:pt idx="5656">
                  <c:v>5.964599999999999</c:v>
                </c:pt>
                <c:pt idx="5657">
                  <c:v>5.9123999999999999</c:v>
                </c:pt>
                <c:pt idx="5658">
                  <c:v>5.8917999999999999</c:v>
                </c:pt>
                <c:pt idx="5659">
                  <c:v>5.8420999999999994</c:v>
                </c:pt>
                <c:pt idx="5660">
                  <c:v>5.8361000000000001</c:v>
                </c:pt>
                <c:pt idx="5661">
                  <c:v>5.8149999999999995</c:v>
                </c:pt>
                <c:pt idx="5662">
                  <c:v>5.8073999999999995</c:v>
                </c:pt>
                <c:pt idx="5663">
                  <c:v>5.7657999999999996</c:v>
                </c:pt>
                <c:pt idx="5664">
                  <c:v>5.7565</c:v>
                </c:pt>
                <c:pt idx="5665">
                  <c:v>5.7257999999999996</c:v>
                </c:pt>
                <c:pt idx="5666">
                  <c:v>5.8353999999999999</c:v>
                </c:pt>
                <c:pt idx="5667">
                  <c:v>5.8468999999999998</c:v>
                </c:pt>
                <c:pt idx="5668">
                  <c:v>5.8680999999999992</c:v>
                </c:pt>
                <c:pt idx="5669">
                  <c:v>5.8331999999999997</c:v>
                </c:pt>
                <c:pt idx="5670">
                  <c:v>5.8318000000000003</c:v>
                </c:pt>
                <c:pt idx="5671">
                  <c:v>5.8797000000000006</c:v>
                </c:pt>
                <c:pt idx="5672">
                  <c:v>5.8765000000000001</c:v>
                </c:pt>
                <c:pt idx="5673">
                  <c:v>5.8832000000000004</c:v>
                </c:pt>
                <c:pt idx="5674">
                  <c:v>5.8923999999999994</c:v>
                </c:pt>
                <c:pt idx="5675">
                  <c:v>5.9168000000000003</c:v>
                </c:pt>
                <c:pt idx="5676">
                  <c:v>5.863999999999999</c:v>
                </c:pt>
                <c:pt idx="5677">
                  <c:v>5.8876999999999997</c:v>
                </c:pt>
                <c:pt idx="5678">
                  <c:v>5.862099999999999</c:v>
                </c:pt>
                <c:pt idx="5679">
                  <c:v>5.8522999999999996</c:v>
                </c:pt>
                <c:pt idx="5680">
                  <c:v>5.8802000000000003</c:v>
                </c:pt>
                <c:pt idx="5681">
                  <c:v>5.8696000000000002</c:v>
                </c:pt>
                <c:pt idx="5682">
                  <c:v>5.9019000000000004</c:v>
                </c:pt>
                <c:pt idx="5683">
                  <c:v>5.89</c:v>
                </c:pt>
                <c:pt idx="5684">
                  <c:v>5.8605999999999989</c:v>
                </c:pt>
                <c:pt idx="5685">
                  <c:v>5.8763000000000005</c:v>
                </c:pt>
                <c:pt idx="5686">
                  <c:v>5.8426</c:v>
                </c:pt>
                <c:pt idx="5687">
                  <c:v>5.8266999999999998</c:v>
                </c:pt>
                <c:pt idx="5688">
                  <c:v>5.8411999999999997</c:v>
                </c:pt>
                <c:pt idx="5689">
                  <c:v>5.8777999999999997</c:v>
                </c:pt>
                <c:pt idx="5690">
                  <c:v>5.8765999999999998</c:v>
                </c:pt>
                <c:pt idx="5691">
                  <c:v>5.8780999999999999</c:v>
                </c:pt>
                <c:pt idx="5692">
                  <c:v>5.8483999999999998</c:v>
                </c:pt>
                <c:pt idx="5693">
                  <c:v>5.8047999999999993</c:v>
                </c:pt>
                <c:pt idx="5694">
                  <c:v>5.7786000000000008</c:v>
                </c:pt>
                <c:pt idx="5695">
                  <c:v>5.7818000000000005</c:v>
                </c:pt>
                <c:pt idx="5696">
                  <c:v>5.7934000000000001</c:v>
                </c:pt>
                <c:pt idx="5697">
                  <c:v>5.8093000000000004</c:v>
                </c:pt>
                <c:pt idx="5698">
                  <c:v>5.8204999999999991</c:v>
                </c:pt>
                <c:pt idx="5699">
                  <c:v>5.8188999999999993</c:v>
                </c:pt>
                <c:pt idx="5700">
                  <c:v>5.8600999999999992</c:v>
                </c:pt>
                <c:pt idx="5701">
                  <c:v>5.8744999999999994</c:v>
                </c:pt>
                <c:pt idx="5702">
                  <c:v>5.9158999999999997</c:v>
                </c:pt>
                <c:pt idx="5703">
                  <c:v>5.9652000000000003</c:v>
                </c:pt>
                <c:pt idx="5704">
                  <c:v>5.9323000000000006</c:v>
                </c:pt>
                <c:pt idx="5705">
                  <c:v>5.9120999999999997</c:v>
                </c:pt>
                <c:pt idx="5706">
                  <c:v>5.9791000000000007</c:v>
                </c:pt>
                <c:pt idx="5707">
                  <c:v>5.9763000000000011</c:v>
                </c:pt>
                <c:pt idx="5708">
                  <c:v>6.0057</c:v>
                </c:pt>
                <c:pt idx="5709">
                  <c:v>6.0133999999999999</c:v>
                </c:pt>
                <c:pt idx="5710">
                  <c:v>6.0819000000000001</c:v>
                </c:pt>
                <c:pt idx="5711">
                  <c:v>6.0347</c:v>
                </c:pt>
                <c:pt idx="5712">
                  <c:v>6.0023</c:v>
                </c:pt>
                <c:pt idx="5713">
                  <c:v>5.9516000000000009</c:v>
                </c:pt>
                <c:pt idx="5714">
                  <c:v>5.9154999999999998</c:v>
                </c:pt>
                <c:pt idx="5715">
                  <c:v>6.0213999999999999</c:v>
                </c:pt>
                <c:pt idx="5716">
                  <c:v>6.0164999999999997</c:v>
                </c:pt>
                <c:pt idx="5717">
                  <c:v>5.9631999999999996</c:v>
                </c:pt>
                <c:pt idx="5718">
                  <c:v>5.9091000000000005</c:v>
                </c:pt>
                <c:pt idx="5719">
                  <c:v>5.8712000000000009</c:v>
                </c:pt>
                <c:pt idx="5720">
                  <c:v>5.8380999999999998</c:v>
                </c:pt>
                <c:pt idx="5721">
                  <c:v>5.8734000000000002</c:v>
                </c:pt>
                <c:pt idx="5722">
                  <c:v>5.8296000000000001</c:v>
                </c:pt>
                <c:pt idx="5723">
                  <c:v>5.8206999999999995</c:v>
                </c:pt>
                <c:pt idx="5724">
                  <c:v>5.8664999999999994</c:v>
                </c:pt>
                <c:pt idx="5725">
                  <c:v>5.9424999999999999</c:v>
                </c:pt>
                <c:pt idx="5726">
                  <c:v>5.9517000000000007</c:v>
                </c:pt>
                <c:pt idx="5727">
                  <c:v>5.9740000000000002</c:v>
                </c:pt>
                <c:pt idx="5728">
                  <c:v>5.9297000000000004</c:v>
                </c:pt>
                <c:pt idx="5729">
                  <c:v>5.9412000000000011</c:v>
                </c:pt>
                <c:pt idx="5730">
                  <c:v>6.0183999999999997</c:v>
                </c:pt>
                <c:pt idx="5731">
                  <c:v>6.0917000000000003</c:v>
                </c:pt>
                <c:pt idx="5732">
                  <c:v>6.1300999999999997</c:v>
                </c:pt>
                <c:pt idx="5733">
                  <c:v>6.1670999999999987</c:v>
                </c:pt>
                <c:pt idx="5734">
                  <c:v>6.1317000000000004</c:v>
                </c:pt>
                <c:pt idx="5735">
                  <c:v>6.1209999999999996</c:v>
                </c:pt>
                <c:pt idx="5736">
                  <c:v>6.198999999999999</c:v>
                </c:pt>
                <c:pt idx="5737">
                  <c:v>6.2067000000000005</c:v>
                </c:pt>
                <c:pt idx="5738">
                  <c:v>6.2337000000000007</c:v>
                </c:pt>
                <c:pt idx="5739">
                  <c:v>6.2595000000000001</c:v>
                </c:pt>
                <c:pt idx="5740">
                  <c:v>6.2080000000000002</c:v>
                </c:pt>
                <c:pt idx="5741">
                  <c:v>6.1532999999999998</c:v>
                </c:pt>
                <c:pt idx="5742">
                  <c:v>6.1537999999999995</c:v>
                </c:pt>
                <c:pt idx="5743">
                  <c:v>6.1304999999999996</c:v>
                </c:pt>
                <c:pt idx="5744">
                  <c:v>6.0498000000000003</c:v>
                </c:pt>
                <c:pt idx="5745">
                  <c:v>5.9937000000000005</c:v>
                </c:pt>
                <c:pt idx="5746">
                  <c:v>5.9508000000000001</c:v>
                </c:pt>
                <c:pt idx="5747">
                  <c:v>5.930200000000001</c:v>
                </c:pt>
                <c:pt idx="5748">
                  <c:v>5.9226000000000001</c:v>
                </c:pt>
                <c:pt idx="5749">
                  <c:v>5.9411000000000005</c:v>
                </c:pt>
                <c:pt idx="5750">
                  <c:v>5.8550999999999993</c:v>
                </c:pt>
                <c:pt idx="5751">
                  <c:v>5.817499999999999</c:v>
                </c:pt>
                <c:pt idx="5752">
                  <c:v>5.7928999999999995</c:v>
                </c:pt>
                <c:pt idx="5753">
                  <c:v>5.7553999999999998</c:v>
                </c:pt>
                <c:pt idx="5754">
                  <c:v>5.7970999999999995</c:v>
                </c:pt>
                <c:pt idx="5755">
                  <c:v>5.8094999999999999</c:v>
                </c:pt>
                <c:pt idx="5756">
                  <c:v>5.8102</c:v>
                </c:pt>
                <c:pt idx="5757">
                  <c:v>5.8212000000000002</c:v>
                </c:pt>
                <c:pt idx="5758">
                  <c:v>5.835</c:v>
                </c:pt>
                <c:pt idx="5759">
                  <c:v>5.815199999999999</c:v>
                </c:pt>
                <c:pt idx="5760">
                  <c:v>5.7777000000000003</c:v>
                </c:pt>
                <c:pt idx="5761">
                  <c:v>5.7457000000000003</c:v>
                </c:pt>
                <c:pt idx="5762">
                  <c:v>5.7591000000000001</c:v>
                </c:pt>
                <c:pt idx="5763">
                  <c:v>5.7574999999999994</c:v>
                </c:pt>
                <c:pt idx="5764">
                  <c:v>5.7937000000000003</c:v>
                </c:pt>
                <c:pt idx="5765">
                  <c:v>5.7721</c:v>
                </c:pt>
                <c:pt idx="5766">
                  <c:v>5.8517999999999999</c:v>
                </c:pt>
                <c:pt idx="5767">
                  <c:v>5.8285999999999989</c:v>
                </c:pt>
                <c:pt idx="5768">
                  <c:v>5.8219999999999992</c:v>
                </c:pt>
                <c:pt idx="5769">
                  <c:v>5.8288999999999991</c:v>
                </c:pt>
                <c:pt idx="5770">
                  <c:v>5.8784000000000001</c:v>
                </c:pt>
                <c:pt idx="5771">
                  <c:v>5.8217999999999996</c:v>
                </c:pt>
                <c:pt idx="5772">
                  <c:v>5.8813000000000004</c:v>
                </c:pt>
                <c:pt idx="5773">
                  <c:v>5.865499999999999</c:v>
                </c:pt>
                <c:pt idx="5774">
                  <c:v>5.862099999999999</c:v>
                </c:pt>
                <c:pt idx="5775">
                  <c:v>5.8664999999999994</c:v>
                </c:pt>
                <c:pt idx="5776">
                  <c:v>5.8778999999999995</c:v>
                </c:pt>
                <c:pt idx="5777">
                  <c:v>5.8932000000000002</c:v>
                </c:pt>
                <c:pt idx="5778">
                  <c:v>5.9038000000000004</c:v>
                </c:pt>
                <c:pt idx="5779">
                  <c:v>5.9253999999999998</c:v>
                </c:pt>
                <c:pt idx="5780">
                  <c:v>5.986600000000001</c:v>
                </c:pt>
                <c:pt idx="5781">
                  <c:v>6.0684999999999993</c:v>
                </c:pt>
                <c:pt idx="5782">
                  <c:v>6.1480999999999995</c:v>
                </c:pt>
                <c:pt idx="5783">
                  <c:v>6.2355999999999998</c:v>
                </c:pt>
                <c:pt idx="5784">
                  <c:v>6.3440999999999992</c:v>
                </c:pt>
                <c:pt idx="5785">
                  <c:v>6.4416000000000011</c:v>
                </c:pt>
                <c:pt idx="5786">
                  <c:v>6.5692000000000004</c:v>
                </c:pt>
                <c:pt idx="5787">
                  <c:v>6.6117999999999997</c:v>
                </c:pt>
                <c:pt idx="5788">
                  <c:v>6.6480999999999995</c:v>
                </c:pt>
                <c:pt idx="5789">
                  <c:v>6.7361000000000004</c:v>
                </c:pt>
                <c:pt idx="5790">
                  <c:v>6.817499999999999</c:v>
                </c:pt>
                <c:pt idx="5791">
                  <c:v>7.0023999999999997</c:v>
                </c:pt>
                <c:pt idx="5792">
                  <c:v>7.2527999999999997</c:v>
                </c:pt>
                <c:pt idx="5793">
                  <c:v>7.5242999999999993</c:v>
                </c:pt>
                <c:pt idx="5794">
                  <c:v>7.7103000000000002</c:v>
                </c:pt>
                <c:pt idx="5795">
                  <c:v>7.8237999999999994</c:v>
                </c:pt>
                <c:pt idx="5796">
                  <c:v>7.8953999999999995</c:v>
                </c:pt>
                <c:pt idx="5797">
                  <c:v>7.9264999999999999</c:v>
                </c:pt>
                <c:pt idx="5798">
                  <c:v>7.9933000000000005</c:v>
                </c:pt>
                <c:pt idx="5799">
                  <c:v>7.9246999999999996</c:v>
                </c:pt>
                <c:pt idx="5800">
                  <c:v>7.7426000000000004</c:v>
                </c:pt>
                <c:pt idx="5801">
                  <c:v>7.6552999999999995</c:v>
                </c:pt>
                <c:pt idx="5802">
                  <c:v>7.4669999999999996</c:v>
                </c:pt>
                <c:pt idx="5803">
                  <c:v>7.4009</c:v>
                </c:pt>
                <c:pt idx="5804">
                  <c:v>7.2451999999999996</c:v>
                </c:pt>
                <c:pt idx="5805">
                  <c:v>7.0515999999999996</c:v>
                </c:pt>
                <c:pt idx="5806">
                  <c:v>6.9595000000000002</c:v>
                </c:pt>
                <c:pt idx="5807">
                  <c:v>6.8124999999999991</c:v>
                </c:pt>
                <c:pt idx="5808">
                  <c:v>6.7065999999999999</c:v>
                </c:pt>
                <c:pt idx="5809">
                  <c:v>6.5964</c:v>
                </c:pt>
                <c:pt idx="5810">
                  <c:v>6.6017000000000001</c:v>
                </c:pt>
                <c:pt idx="5811">
                  <c:v>6.6383999999999999</c:v>
                </c:pt>
                <c:pt idx="5812">
                  <c:v>6.6076999999999995</c:v>
                </c:pt>
                <c:pt idx="5813">
                  <c:v>6.5739000000000001</c:v>
                </c:pt>
                <c:pt idx="5814">
                  <c:v>6.5709</c:v>
                </c:pt>
                <c:pt idx="5815">
                  <c:v>6.5680999999999994</c:v>
                </c:pt>
                <c:pt idx="5816">
                  <c:v>6.5373999999999999</c:v>
                </c:pt>
                <c:pt idx="5817">
                  <c:v>6.4964000000000004</c:v>
                </c:pt>
                <c:pt idx="5818">
                  <c:v>6.5917000000000003</c:v>
                </c:pt>
                <c:pt idx="5819">
                  <c:v>6.6188999999999991</c:v>
                </c:pt>
                <c:pt idx="5820">
                  <c:v>6.5857999999999999</c:v>
                </c:pt>
                <c:pt idx="5821">
                  <c:v>6.5715000000000003</c:v>
                </c:pt>
                <c:pt idx="5822">
                  <c:v>6.6256999999999993</c:v>
                </c:pt>
                <c:pt idx="5823">
                  <c:v>6.6872999999999996</c:v>
                </c:pt>
                <c:pt idx="5824">
                  <c:v>6.7210000000000001</c:v>
                </c:pt>
                <c:pt idx="5825">
                  <c:v>6.7234999999999996</c:v>
                </c:pt>
                <c:pt idx="5826">
                  <c:v>6.8043999999999993</c:v>
                </c:pt>
                <c:pt idx="5827">
                  <c:v>6.8322000000000003</c:v>
                </c:pt>
                <c:pt idx="5828">
                  <c:v>6.8643999999999989</c:v>
                </c:pt>
                <c:pt idx="5829">
                  <c:v>6.851</c:v>
                </c:pt>
                <c:pt idx="5830">
                  <c:v>6.8710000000000004</c:v>
                </c:pt>
                <c:pt idx="5831">
                  <c:v>6.8886000000000003</c:v>
                </c:pt>
                <c:pt idx="5832">
                  <c:v>6.8746999999999998</c:v>
                </c:pt>
                <c:pt idx="5833">
                  <c:v>6.8586</c:v>
                </c:pt>
                <c:pt idx="5834">
                  <c:v>6.8562000000000003</c:v>
                </c:pt>
                <c:pt idx="5835">
                  <c:v>6.802999999999999</c:v>
                </c:pt>
                <c:pt idx="5836">
                  <c:v>6.7718000000000007</c:v>
                </c:pt>
                <c:pt idx="5837">
                  <c:v>6.7463000000000006</c:v>
                </c:pt>
                <c:pt idx="5838">
                  <c:v>6.74</c:v>
                </c:pt>
                <c:pt idx="5839">
                  <c:v>6.7007000000000003</c:v>
                </c:pt>
                <c:pt idx="5840">
                  <c:v>6.658599999999999</c:v>
                </c:pt>
                <c:pt idx="5841">
                  <c:v>6.6403999999999996</c:v>
                </c:pt>
                <c:pt idx="5842">
                  <c:v>6.6178999999999988</c:v>
                </c:pt>
                <c:pt idx="5843">
                  <c:v>6.5888999999999998</c:v>
                </c:pt>
                <c:pt idx="5844">
                  <c:v>6.5518999999999998</c:v>
                </c:pt>
                <c:pt idx="5845">
                  <c:v>6.4563000000000006</c:v>
                </c:pt>
                <c:pt idx="5846">
                  <c:v>6.4399000000000006</c:v>
                </c:pt>
                <c:pt idx="5847">
                  <c:v>6.4341999999999997</c:v>
                </c:pt>
                <c:pt idx="5848">
                  <c:v>6.4301000000000004</c:v>
                </c:pt>
                <c:pt idx="5849">
                  <c:v>6.4397000000000011</c:v>
                </c:pt>
                <c:pt idx="5850">
                  <c:v>6.3815</c:v>
                </c:pt>
                <c:pt idx="5851">
                  <c:v>6.3662000000000001</c:v>
                </c:pt>
                <c:pt idx="5852">
                  <c:v>6.3202999999999996</c:v>
                </c:pt>
                <c:pt idx="5853">
                  <c:v>6.2888000000000002</c:v>
                </c:pt>
                <c:pt idx="5854">
                  <c:v>6.2533000000000003</c:v>
                </c:pt>
                <c:pt idx="5855">
                  <c:v>6.2111999999999998</c:v>
                </c:pt>
                <c:pt idx="5856">
                  <c:v>6.1966999999999999</c:v>
                </c:pt>
                <c:pt idx="5857">
                  <c:v>6.2084000000000001</c:v>
                </c:pt>
                <c:pt idx="5858">
                  <c:v>6.1142999999999992</c:v>
                </c:pt>
                <c:pt idx="5859">
                  <c:v>6.1185999999999989</c:v>
                </c:pt>
                <c:pt idx="5860">
                  <c:v>6.0319000000000003</c:v>
                </c:pt>
                <c:pt idx="5861">
                  <c:v>6.0277999999999992</c:v>
                </c:pt>
                <c:pt idx="5862">
                  <c:v>5.9939999999999998</c:v>
                </c:pt>
                <c:pt idx="5863">
                  <c:v>5.9670999999999994</c:v>
                </c:pt>
                <c:pt idx="5864">
                  <c:v>5.9944999999999995</c:v>
                </c:pt>
                <c:pt idx="5865">
                  <c:v>5.9854000000000003</c:v>
                </c:pt>
                <c:pt idx="5866">
                  <c:v>6.0319000000000003</c:v>
                </c:pt>
                <c:pt idx="5867">
                  <c:v>6.1251999999999995</c:v>
                </c:pt>
                <c:pt idx="5868">
                  <c:v>6.1634999999999991</c:v>
                </c:pt>
                <c:pt idx="5869">
                  <c:v>6.1609999999999987</c:v>
                </c:pt>
                <c:pt idx="5870">
                  <c:v>6.1406000000000001</c:v>
                </c:pt>
                <c:pt idx="5871">
                  <c:v>6.1469999999999994</c:v>
                </c:pt>
                <c:pt idx="5872">
                  <c:v>6.1361999999999997</c:v>
                </c:pt>
                <c:pt idx="5873">
                  <c:v>6.0888</c:v>
                </c:pt>
                <c:pt idx="5874">
                  <c:v>6.0914999999999999</c:v>
                </c:pt>
                <c:pt idx="5875">
                  <c:v>6.0474999999999994</c:v>
                </c:pt>
                <c:pt idx="5876">
                  <c:v>6.0365000000000002</c:v>
                </c:pt>
                <c:pt idx="5877">
                  <c:v>6.1246999999999989</c:v>
                </c:pt>
                <c:pt idx="5878">
                  <c:v>6.113999999999999</c:v>
                </c:pt>
                <c:pt idx="5879">
                  <c:v>6.1422999999999996</c:v>
                </c:pt>
                <c:pt idx="5880">
                  <c:v>6.0946999999999996</c:v>
                </c:pt>
                <c:pt idx="5881">
                  <c:v>6.1275999999999993</c:v>
                </c:pt>
                <c:pt idx="5882">
                  <c:v>6.1239999999999988</c:v>
                </c:pt>
                <c:pt idx="5883">
                  <c:v>6.1346999999999996</c:v>
                </c:pt>
                <c:pt idx="5884">
                  <c:v>6.1128999999999989</c:v>
                </c:pt>
                <c:pt idx="5885">
                  <c:v>6.0783000000000005</c:v>
                </c:pt>
                <c:pt idx="5886">
                  <c:v>6.0553999999999997</c:v>
                </c:pt>
                <c:pt idx="5887">
                  <c:v>6.0464000000000002</c:v>
                </c:pt>
                <c:pt idx="5888">
                  <c:v>6.0311000000000003</c:v>
                </c:pt>
                <c:pt idx="5889">
                  <c:v>6.0283999999999995</c:v>
                </c:pt>
                <c:pt idx="5890">
                  <c:v>6.0438999999999998</c:v>
                </c:pt>
                <c:pt idx="5891">
                  <c:v>6.0369999999999999</c:v>
                </c:pt>
                <c:pt idx="5892">
                  <c:v>6.0654999999999992</c:v>
                </c:pt>
                <c:pt idx="5893">
                  <c:v>6.0673999999999992</c:v>
                </c:pt>
                <c:pt idx="5894">
                  <c:v>6.1569999999999991</c:v>
                </c:pt>
                <c:pt idx="5895">
                  <c:v>6.177999999999999</c:v>
                </c:pt>
                <c:pt idx="5896">
                  <c:v>6.3587999999999996</c:v>
                </c:pt>
                <c:pt idx="5897">
                  <c:v>6.5994999999999999</c:v>
                </c:pt>
                <c:pt idx="5898">
                  <c:v>6.8197999999999999</c:v>
                </c:pt>
                <c:pt idx="5899">
                  <c:v>7.0590999999999999</c:v>
                </c:pt>
                <c:pt idx="5900">
                  <c:v>7.3656999999999995</c:v>
                </c:pt>
                <c:pt idx="5901">
                  <c:v>7.7172999999999998</c:v>
                </c:pt>
                <c:pt idx="5902">
                  <c:v>8.2036000000000016</c:v>
                </c:pt>
                <c:pt idx="5903">
                  <c:v>8.9668000000000028</c:v>
                </c:pt>
                <c:pt idx="5904">
                  <c:v>10.002000000000002</c:v>
                </c:pt>
                <c:pt idx="5905">
                  <c:v>18.279</c:v>
                </c:pt>
                <c:pt idx="5906">
                  <c:v>18.097999999999999</c:v>
                </c:pt>
                <c:pt idx="5907">
                  <c:v>19.212</c:v>
                </c:pt>
                <c:pt idx="5908">
                  <c:v>22.17</c:v>
                </c:pt>
                <c:pt idx="5909">
                  <c:v>25.414999999999999</c:v>
                </c:pt>
                <c:pt idx="5910">
                  <c:v>28.460999999999995</c:v>
                </c:pt>
                <c:pt idx="5911">
                  <c:v>30.724999999999998</c:v>
                </c:pt>
                <c:pt idx="5912">
                  <c:v>32.638000000000005</c:v>
                </c:pt>
                <c:pt idx="5913">
                  <c:v>33.555</c:v>
                </c:pt>
                <c:pt idx="5914">
                  <c:v>33.928000000000004</c:v>
                </c:pt>
                <c:pt idx="5915">
                  <c:v>34.754000000000005</c:v>
                </c:pt>
                <c:pt idx="5916">
                  <c:v>35.322000000000003</c:v>
                </c:pt>
                <c:pt idx="5917">
                  <c:v>34.833999999999996</c:v>
                </c:pt>
                <c:pt idx="5918">
                  <c:v>33.562000000000005</c:v>
                </c:pt>
                <c:pt idx="5919">
                  <c:v>31.937000000000001</c:v>
                </c:pt>
                <c:pt idx="5920">
                  <c:v>31.061999999999998</c:v>
                </c:pt>
                <c:pt idx="5921">
                  <c:v>30.369</c:v>
                </c:pt>
                <c:pt idx="5922">
                  <c:v>29.67</c:v>
                </c:pt>
                <c:pt idx="5923">
                  <c:v>28.922999999999991</c:v>
                </c:pt>
                <c:pt idx="5924">
                  <c:v>28.259</c:v>
                </c:pt>
                <c:pt idx="5925">
                  <c:v>27.901</c:v>
                </c:pt>
                <c:pt idx="5926">
                  <c:v>27.617000000000004</c:v>
                </c:pt>
                <c:pt idx="5927">
                  <c:v>26.776</c:v>
                </c:pt>
                <c:pt idx="5928">
                  <c:v>26.263000000000002</c:v>
                </c:pt>
                <c:pt idx="5929">
                  <c:v>26.077000000000005</c:v>
                </c:pt>
                <c:pt idx="5930">
                  <c:v>26.039000000000001</c:v>
                </c:pt>
                <c:pt idx="5931">
                  <c:v>25.387</c:v>
                </c:pt>
                <c:pt idx="5932">
                  <c:v>24.266999999999996</c:v>
                </c:pt>
                <c:pt idx="5933">
                  <c:v>23</c:v>
                </c:pt>
                <c:pt idx="5934">
                  <c:v>21.734999999999999</c:v>
                </c:pt>
                <c:pt idx="5935">
                  <c:v>20.664000000000001</c:v>
                </c:pt>
                <c:pt idx="5936">
                  <c:v>19.753</c:v>
                </c:pt>
                <c:pt idx="5937">
                  <c:v>19.010000000000005</c:v>
                </c:pt>
                <c:pt idx="5938">
                  <c:v>18.207000000000001</c:v>
                </c:pt>
                <c:pt idx="5939">
                  <c:v>17.402999999999995</c:v>
                </c:pt>
                <c:pt idx="5940">
                  <c:v>16.582999999999991</c:v>
                </c:pt>
                <c:pt idx="5941">
                  <c:v>15.901</c:v>
                </c:pt>
                <c:pt idx="5942">
                  <c:v>15.273</c:v>
                </c:pt>
                <c:pt idx="5943">
                  <c:v>14.831</c:v>
                </c:pt>
                <c:pt idx="5944">
                  <c:v>14.407</c:v>
                </c:pt>
                <c:pt idx="5945">
                  <c:v>13.919</c:v>
                </c:pt>
                <c:pt idx="5946">
                  <c:v>13.369000000000002</c:v>
                </c:pt>
                <c:pt idx="5947">
                  <c:v>12.962000000000002</c:v>
                </c:pt>
                <c:pt idx="5948">
                  <c:v>12.627000000000001</c:v>
                </c:pt>
                <c:pt idx="5949">
                  <c:v>12.387</c:v>
                </c:pt>
                <c:pt idx="5950">
                  <c:v>12.133999999999999</c:v>
                </c:pt>
                <c:pt idx="5951">
                  <c:v>11.921000000000001</c:v>
                </c:pt>
                <c:pt idx="5952">
                  <c:v>11.624000000000001</c:v>
                </c:pt>
                <c:pt idx="5953">
                  <c:v>11.38</c:v>
                </c:pt>
                <c:pt idx="5954">
                  <c:v>11.053000000000003</c:v>
                </c:pt>
                <c:pt idx="5955">
                  <c:v>10.795</c:v>
                </c:pt>
                <c:pt idx="5956">
                  <c:v>10.638999999999999</c:v>
                </c:pt>
                <c:pt idx="5957">
                  <c:v>10.453000000000003</c:v>
                </c:pt>
                <c:pt idx="5958">
                  <c:v>9.4145000000000003</c:v>
                </c:pt>
                <c:pt idx="5959">
                  <c:v>9.4286000000000012</c:v>
                </c:pt>
                <c:pt idx="5960">
                  <c:v>9.3198000000000008</c:v>
                </c:pt>
                <c:pt idx="5961">
                  <c:v>9.2132999999999985</c:v>
                </c:pt>
                <c:pt idx="5962">
                  <c:v>9.0553000000000008</c:v>
                </c:pt>
                <c:pt idx="5963">
                  <c:v>8.8953000000000007</c:v>
                </c:pt>
                <c:pt idx="5964">
                  <c:v>8.7401999999999997</c:v>
                </c:pt>
                <c:pt idx="5965">
                  <c:v>8.6185999999999989</c:v>
                </c:pt>
                <c:pt idx="5966">
                  <c:v>8.4653000000000027</c:v>
                </c:pt>
                <c:pt idx="5967">
                  <c:v>8.2961999999999989</c:v>
                </c:pt>
                <c:pt idx="5968">
                  <c:v>8.1489999999999991</c:v>
                </c:pt>
                <c:pt idx="5969">
                  <c:v>7.9715000000000007</c:v>
                </c:pt>
                <c:pt idx="5970">
                  <c:v>7.8727999999999998</c:v>
                </c:pt>
                <c:pt idx="5971">
                  <c:v>7.7102000000000004</c:v>
                </c:pt>
                <c:pt idx="5972">
                  <c:v>7.6130999999999993</c:v>
                </c:pt>
                <c:pt idx="5973">
                  <c:v>7.5470999999999995</c:v>
                </c:pt>
                <c:pt idx="5974">
                  <c:v>7.527499999999999</c:v>
                </c:pt>
                <c:pt idx="5975">
                  <c:v>7.5118999999999998</c:v>
                </c:pt>
                <c:pt idx="5976">
                  <c:v>7.4757000000000007</c:v>
                </c:pt>
                <c:pt idx="5977">
                  <c:v>7.4274999999999993</c:v>
                </c:pt>
                <c:pt idx="5978">
                  <c:v>7.4505999999999997</c:v>
                </c:pt>
                <c:pt idx="5979">
                  <c:v>7.4768000000000008</c:v>
                </c:pt>
                <c:pt idx="5980">
                  <c:v>7.4958</c:v>
                </c:pt>
                <c:pt idx="5981">
                  <c:v>7.5514999999999999</c:v>
                </c:pt>
                <c:pt idx="5982">
                  <c:v>7.5194000000000001</c:v>
                </c:pt>
                <c:pt idx="5983">
                  <c:v>7.5827</c:v>
                </c:pt>
                <c:pt idx="5984">
                  <c:v>7.5033000000000003</c:v>
                </c:pt>
                <c:pt idx="5985">
                  <c:v>7.4374000000000002</c:v>
                </c:pt>
                <c:pt idx="5986">
                  <c:v>7.3698999999999995</c:v>
                </c:pt>
                <c:pt idx="5987">
                  <c:v>7.2061999999999999</c:v>
                </c:pt>
                <c:pt idx="5988">
                  <c:v>7.0873999999999997</c:v>
                </c:pt>
                <c:pt idx="5989">
                  <c:v>7.1175999999999995</c:v>
                </c:pt>
                <c:pt idx="5990">
                  <c:v>7.1099999999999994</c:v>
                </c:pt>
                <c:pt idx="5991">
                  <c:v>7.0721999999999996</c:v>
                </c:pt>
                <c:pt idx="5992">
                  <c:v>7.0338000000000003</c:v>
                </c:pt>
                <c:pt idx="5993">
                  <c:v>7.0919999999999996</c:v>
                </c:pt>
                <c:pt idx="5994">
                  <c:v>7.1629999999999994</c:v>
                </c:pt>
                <c:pt idx="5995">
                  <c:v>7.2897000000000007</c:v>
                </c:pt>
                <c:pt idx="5996">
                  <c:v>7.2262000000000004</c:v>
                </c:pt>
                <c:pt idx="5997">
                  <c:v>7.1776999999999997</c:v>
                </c:pt>
                <c:pt idx="5998">
                  <c:v>7.1975999999999996</c:v>
                </c:pt>
                <c:pt idx="5999">
                  <c:v>7.2783000000000007</c:v>
                </c:pt>
                <c:pt idx="6000">
                  <c:v>7.4012000000000011</c:v>
                </c:pt>
                <c:pt idx="6001">
                  <c:v>7.4324000000000003</c:v>
                </c:pt>
                <c:pt idx="6002">
                  <c:v>7.4554999999999998</c:v>
                </c:pt>
                <c:pt idx="6003">
                  <c:v>7.4268000000000001</c:v>
                </c:pt>
                <c:pt idx="6004">
                  <c:v>7.3463000000000003</c:v>
                </c:pt>
                <c:pt idx="6005">
                  <c:v>7.2633999999999999</c:v>
                </c:pt>
                <c:pt idx="6006">
                  <c:v>7.1787000000000001</c:v>
                </c:pt>
                <c:pt idx="6007">
                  <c:v>7.0913000000000004</c:v>
                </c:pt>
                <c:pt idx="6008">
                  <c:v>6.9828000000000001</c:v>
                </c:pt>
                <c:pt idx="6009">
                  <c:v>6.9133000000000004</c:v>
                </c:pt>
                <c:pt idx="6010">
                  <c:v>6.8680999999999992</c:v>
                </c:pt>
                <c:pt idx="6011">
                  <c:v>6.9169</c:v>
                </c:pt>
                <c:pt idx="6012">
                  <c:v>7.0139999999999993</c:v>
                </c:pt>
                <c:pt idx="6013">
                  <c:v>7.0808999999999997</c:v>
                </c:pt>
                <c:pt idx="6014">
                  <c:v>7.1155999999999988</c:v>
                </c:pt>
                <c:pt idx="6015">
                  <c:v>7.1827999999999994</c:v>
                </c:pt>
                <c:pt idx="6016">
                  <c:v>7.2688999999999995</c:v>
                </c:pt>
                <c:pt idx="6017">
                  <c:v>7.3399000000000001</c:v>
                </c:pt>
                <c:pt idx="6018">
                  <c:v>7.2768000000000006</c:v>
                </c:pt>
                <c:pt idx="6019">
                  <c:v>7.2168000000000001</c:v>
                </c:pt>
                <c:pt idx="6020">
                  <c:v>7.1968999999999994</c:v>
                </c:pt>
                <c:pt idx="6021">
                  <c:v>7.1670999999999987</c:v>
                </c:pt>
                <c:pt idx="6022">
                  <c:v>7.1551999999999989</c:v>
                </c:pt>
                <c:pt idx="6023">
                  <c:v>7.142199999999999</c:v>
                </c:pt>
                <c:pt idx="6024">
                  <c:v>7.123899999999999</c:v>
                </c:pt>
                <c:pt idx="6025">
                  <c:v>7.1555999999999989</c:v>
                </c:pt>
                <c:pt idx="6026">
                  <c:v>7.0814000000000004</c:v>
                </c:pt>
                <c:pt idx="6027">
                  <c:v>7.0526999999999997</c:v>
                </c:pt>
                <c:pt idx="6028">
                  <c:v>6.9916000000000009</c:v>
                </c:pt>
                <c:pt idx="6029">
                  <c:v>6.9478</c:v>
                </c:pt>
                <c:pt idx="6030">
                  <c:v>6.8422000000000001</c:v>
                </c:pt>
                <c:pt idx="6031">
                  <c:v>6.8522999999999996</c:v>
                </c:pt>
                <c:pt idx="6032">
                  <c:v>6.8633999999999995</c:v>
                </c:pt>
                <c:pt idx="6033">
                  <c:v>6.8748999999999993</c:v>
                </c:pt>
                <c:pt idx="6034">
                  <c:v>6.9698000000000002</c:v>
                </c:pt>
                <c:pt idx="6035">
                  <c:v>7.0540999999999991</c:v>
                </c:pt>
                <c:pt idx="6036">
                  <c:v>7.1368</c:v>
                </c:pt>
                <c:pt idx="6037">
                  <c:v>7.1902999999999997</c:v>
                </c:pt>
                <c:pt idx="6038">
                  <c:v>7.2048999999999994</c:v>
                </c:pt>
                <c:pt idx="6039">
                  <c:v>7.1502999999999997</c:v>
                </c:pt>
                <c:pt idx="6040">
                  <c:v>7.0640999999999989</c:v>
                </c:pt>
                <c:pt idx="6041">
                  <c:v>7.0264999999999995</c:v>
                </c:pt>
                <c:pt idx="6042">
                  <c:v>7.0411000000000001</c:v>
                </c:pt>
                <c:pt idx="6043">
                  <c:v>6.9774000000000003</c:v>
                </c:pt>
                <c:pt idx="6044">
                  <c:v>6.9013000000000009</c:v>
                </c:pt>
                <c:pt idx="6045">
                  <c:v>6.7784000000000004</c:v>
                </c:pt>
                <c:pt idx="6046">
                  <c:v>6.7044999999999995</c:v>
                </c:pt>
                <c:pt idx="6047">
                  <c:v>6.6054999999999993</c:v>
                </c:pt>
                <c:pt idx="6048">
                  <c:v>6.5188999999999995</c:v>
                </c:pt>
                <c:pt idx="6049">
                  <c:v>6.478600000000001</c:v>
                </c:pt>
                <c:pt idx="6050">
                  <c:v>6.4061000000000003</c:v>
                </c:pt>
                <c:pt idx="6051">
                  <c:v>6.3346</c:v>
                </c:pt>
                <c:pt idx="6052">
                  <c:v>6.3508999999999993</c:v>
                </c:pt>
                <c:pt idx="6053">
                  <c:v>6.3145999999999995</c:v>
                </c:pt>
                <c:pt idx="6054">
                  <c:v>6.2576999999999998</c:v>
                </c:pt>
                <c:pt idx="6055">
                  <c:v>6.1956999999999995</c:v>
                </c:pt>
                <c:pt idx="6056">
                  <c:v>6.1274999999999986</c:v>
                </c:pt>
                <c:pt idx="6057">
                  <c:v>6.0433000000000003</c:v>
                </c:pt>
                <c:pt idx="6058">
                  <c:v>6.0807000000000002</c:v>
                </c:pt>
                <c:pt idx="6059">
                  <c:v>6.0317000000000007</c:v>
                </c:pt>
                <c:pt idx="6060">
                  <c:v>5.9884000000000004</c:v>
                </c:pt>
                <c:pt idx="6061">
                  <c:v>5.9218999999999999</c:v>
                </c:pt>
                <c:pt idx="6062">
                  <c:v>5.8774999999999995</c:v>
                </c:pt>
                <c:pt idx="6063">
                  <c:v>5.8290999999999995</c:v>
                </c:pt>
                <c:pt idx="6064">
                  <c:v>5.7851999999999997</c:v>
                </c:pt>
                <c:pt idx="6065">
                  <c:v>5.7946999999999997</c:v>
                </c:pt>
                <c:pt idx="6066">
                  <c:v>5.7650999999999994</c:v>
                </c:pt>
                <c:pt idx="6067">
                  <c:v>5.758</c:v>
                </c:pt>
                <c:pt idx="6068">
                  <c:v>5.7515999999999998</c:v>
                </c:pt>
                <c:pt idx="6069">
                  <c:v>5.7122000000000002</c:v>
                </c:pt>
                <c:pt idx="6070">
                  <c:v>5.7869999999999999</c:v>
                </c:pt>
                <c:pt idx="6071">
                  <c:v>5.7439999999999998</c:v>
                </c:pt>
                <c:pt idx="6072">
                  <c:v>5.7744</c:v>
                </c:pt>
                <c:pt idx="6073">
                  <c:v>5.7600999999999996</c:v>
                </c:pt>
                <c:pt idx="6074">
                  <c:v>5.7113000000000005</c:v>
                </c:pt>
                <c:pt idx="6075">
                  <c:v>5.5911</c:v>
                </c:pt>
                <c:pt idx="6076">
                  <c:v>5.5980999999999996</c:v>
                </c:pt>
                <c:pt idx="6077">
                  <c:v>5.5647999999999991</c:v>
                </c:pt>
                <c:pt idx="6078">
                  <c:v>5.5603999999999996</c:v>
                </c:pt>
                <c:pt idx="6079">
                  <c:v>5.4915000000000003</c:v>
                </c:pt>
                <c:pt idx="6080">
                  <c:v>5.5208999999999993</c:v>
                </c:pt>
                <c:pt idx="6081">
                  <c:v>5.5027999999999997</c:v>
                </c:pt>
                <c:pt idx="6082">
                  <c:v>5.5773000000000001</c:v>
                </c:pt>
                <c:pt idx="6083">
                  <c:v>5.5791000000000004</c:v>
                </c:pt>
                <c:pt idx="6084">
                  <c:v>5.5607999999999995</c:v>
                </c:pt>
                <c:pt idx="6085">
                  <c:v>5.5737000000000005</c:v>
                </c:pt>
                <c:pt idx="6086">
                  <c:v>5.5163000000000002</c:v>
                </c:pt>
                <c:pt idx="6087">
                  <c:v>5.5153999999999996</c:v>
                </c:pt>
                <c:pt idx="6088">
                  <c:v>5.5175999999999989</c:v>
                </c:pt>
                <c:pt idx="6089">
                  <c:v>5.5558999999999994</c:v>
                </c:pt>
                <c:pt idx="6090">
                  <c:v>5.5623999999999993</c:v>
                </c:pt>
                <c:pt idx="6091">
                  <c:v>5.5419</c:v>
                </c:pt>
                <c:pt idx="6092">
                  <c:v>5.5040999999999993</c:v>
                </c:pt>
                <c:pt idx="6093">
                  <c:v>5.4687000000000001</c:v>
                </c:pt>
                <c:pt idx="6094">
                  <c:v>5.4630000000000001</c:v>
                </c:pt>
                <c:pt idx="6095">
                  <c:v>5.4642999999999997</c:v>
                </c:pt>
                <c:pt idx="6096">
                  <c:v>5.4724000000000004</c:v>
                </c:pt>
                <c:pt idx="6097">
                  <c:v>5.4891000000000005</c:v>
                </c:pt>
                <c:pt idx="6098">
                  <c:v>5.4781000000000004</c:v>
                </c:pt>
                <c:pt idx="6099">
                  <c:v>5.5156999999999998</c:v>
                </c:pt>
                <c:pt idx="6100">
                  <c:v>5.512999999999999</c:v>
                </c:pt>
                <c:pt idx="6101">
                  <c:v>5.5144999999999991</c:v>
                </c:pt>
                <c:pt idx="6102">
                  <c:v>5.5327000000000002</c:v>
                </c:pt>
                <c:pt idx="6103">
                  <c:v>5.5377999999999998</c:v>
                </c:pt>
                <c:pt idx="6104">
                  <c:v>5.5522</c:v>
                </c:pt>
                <c:pt idx="6105">
                  <c:v>5.5918000000000001</c:v>
                </c:pt>
                <c:pt idx="6106">
                  <c:v>5.5717000000000008</c:v>
                </c:pt>
                <c:pt idx="6107">
                  <c:v>5.565599999999999</c:v>
                </c:pt>
                <c:pt idx="6108">
                  <c:v>5.6038999999999994</c:v>
                </c:pt>
                <c:pt idx="6109">
                  <c:v>5.5863000000000005</c:v>
                </c:pt>
                <c:pt idx="6110">
                  <c:v>5.5830000000000002</c:v>
                </c:pt>
                <c:pt idx="6111">
                  <c:v>5.597599999999999</c:v>
                </c:pt>
                <c:pt idx="6112">
                  <c:v>5.5511999999999997</c:v>
                </c:pt>
                <c:pt idx="6113">
                  <c:v>5.5973999999999995</c:v>
                </c:pt>
                <c:pt idx="6114">
                  <c:v>5.6003999999999996</c:v>
                </c:pt>
                <c:pt idx="6115">
                  <c:v>5.6160999999999994</c:v>
                </c:pt>
                <c:pt idx="6116">
                  <c:v>5.6113999999999997</c:v>
                </c:pt>
                <c:pt idx="6117">
                  <c:v>5.6132999999999997</c:v>
                </c:pt>
                <c:pt idx="6118">
                  <c:v>5.59</c:v>
                </c:pt>
                <c:pt idx="6119">
                  <c:v>5.6319999999999997</c:v>
                </c:pt>
                <c:pt idx="6120">
                  <c:v>5.6198999999999995</c:v>
                </c:pt>
                <c:pt idx="6121">
                  <c:v>5.6264999999999992</c:v>
                </c:pt>
                <c:pt idx="6122">
                  <c:v>5.5926</c:v>
                </c:pt>
                <c:pt idx="6123">
                  <c:v>5.5439999999999996</c:v>
                </c:pt>
                <c:pt idx="6124">
                  <c:v>5.5443999999999996</c:v>
                </c:pt>
                <c:pt idx="6125">
                  <c:v>5.5721999999999996</c:v>
                </c:pt>
                <c:pt idx="6126">
                  <c:v>5.5339999999999998</c:v>
                </c:pt>
                <c:pt idx="6127">
                  <c:v>5.5034000000000001</c:v>
                </c:pt>
                <c:pt idx="6128">
                  <c:v>5.4465000000000003</c:v>
                </c:pt>
                <c:pt idx="6129">
                  <c:v>5.4735000000000005</c:v>
                </c:pt>
                <c:pt idx="6130">
                  <c:v>5.4983000000000004</c:v>
                </c:pt>
                <c:pt idx="6131">
                  <c:v>5.528999999999999</c:v>
                </c:pt>
                <c:pt idx="6132">
                  <c:v>5.5069999999999997</c:v>
                </c:pt>
                <c:pt idx="6133">
                  <c:v>5.4917000000000007</c:v>
                </c:pt>
                <c:pt idx="6134">
                  <c:v>5.5343999999999998</c:v>
                </c:pt>
                <c:pt idx="6135">
                  <c:v>5.5442999999999998</c:v>
                </c:pt>
                <c:pt idx="6136">
                  <c:v>5.5149999999999988</c:v>
                </c:pt>
                <c:pt idx="6137">
                  <c:v>5.5239999999999991</c:v>
                </c:pt>
                <c:pt idx="6138">
                  <c:v>5.531600000000001</c:v>
                </c:pt>
                <c:pt idx="6139">
                  <c:v>5.4981999999999998</c:v>
                </c:pt>
                <c:pt idx="6140">
                  <c:v>5.5156000000000001</c:v>
                </c:pt>
                <c:pt idx="6141">
                  <c:v>5.5264999999999995</c:v>
                </c:pt>
                <c:pt idx="6142">
                  <c:v>5.5040999999999993</c:v>
                </c:pt>
                <c:pt idx="6143">
                  <c:v>5.4819000000000004</c:v>
                </c:pt>
                <c:pt idx="6144">
                  <c:v>5.5095000000000001</c:v>
                </c:pt>
                <c:pt idx="6145">
                  <c:v>5.4773000000000005</c:v>
                </c:pt>
                <c:pt idx="6146">
                  <c:v>5.4633000000000003</c:v>
                </c:pt>
                <c:pt idx="6147">
                  <c:v>5.4340000000000002</c:v>
                </c:pt>
                <c:pt idx="6148">
                  <c:v>5.3846999999999996</c:v>
                </c:pt>
                <c:pt idx="6149">
                  <c:v>5.384199999999999</c:v>
                </c:pt>
                <c:pt idx="6150">
                  <c:v>5.4218000000000002</c:v>
                </c:pt>
                <c:pt idx="6151">
                  <c:v>5.4224999999999994</c:v>
                </c:pt>
                <c:pt idx="6152">
                  <c:v>5.4088000000000003</c:v>
                </c:pt>
                <c:pt idx="6153">
                  <c:v>5.3850999999999996</c:v>
                </c:pt>
                <c:pt idx="6154">
                  <c:v>5.4116000000000009</c:v>
                </c:pt>
                <c:pt idx="6155">
                  <c:v>5.4287000000000001</c:v>
                </c:pt>
                <c:pt idx="6156">
                  <c:v>5.3891</c:v>
                </c:pt>
                <c:pt idx="6157">
                  <c:v>5.3308999999999997</c:v>
                </c:pt>
                <c:pt idx="6158">
                  <c:v>5.4033000000000007</c:v>
                </c:pt>
                <c:pt idx="6159">
                  <c:v>5.3711000000000002</c:v>
                </c:pt>
                <c:pt idx="6160">
                  <c:v>5.3748999999999993</c:v>
                </c:pt>
                <c:pt idx="6161">
                  <c:v>5.3584999999999994</c:v>
                </c:pt>
                <c:pt idx="6162">
                  <c:v>5.3360000000000003</c:v>
                </c:pt>
                <c:pt idx="6163">
                  <c:v>5.3974999999999991</c:v>
                </c:pt>
                <c:pt idx="6164">
                  <c:v>5.3765000000000001</c:v>
                </c:pt>
                <c:pt idx="6165">
                  <c:v>5.3818999999999999</c:v>
                </c:pt>
                <c:pt idx="6166">
                  <c:v>5.3599999999999994</c:v>
                </c:pt>
                <c:pt idx="6167">
                  <c:v>5.3440999999999992</c:v>
                </c:pt>
                <c:pt idx="6168">
                  <c:v>5.3193000000000001</c:v>
                </c:pt>
                <c:pt idx="6169">
                  <c:v>5.3924999999999992</c:v>
                </c:pt>
                <c:pt idx="6170">
                  <c:v>5.4218999999999999</c:v>
                </c:pt>
                <c:pt idx="6171">
                  <c:v>5.4165000000000001</c:v>
                </c:pt>
                <c:pt idx="6172">
                  <c:v>5.4459999999999997</c:v>
                </c:pt>
                <c:pt idx="6173">
                  <c:v>5.4137000000000004</c:v>
                </c:pt>
                <c:pt idx="6174">
                  <c:v>5.4560000000000004</c:v>
                </c:pt>
                <c:pt idx="6175">
                  <c:v>5.444</c:v>
                </c:pt>
                <c:pt idx="6176">
                  <c:v>5.3900999999999994</c:v>
                </c:pt>
                <c:pt idx="6177">
                  <c:v>5.3547999999999991</c:v>
                </c:pt>
                <c:pt idx="6178">
                  <c:v>5.3177999999999992</c:v>
                </c:pt>
                <c:pt idx="6179">
                  <c:v>5.3167</c:v>
                </c:pt>
                <c:pt idx="6180">
                  <c:v>5.3218999999999994</c:v>
                </c:pt>
                <c:pt idx="6181">
                  <c:v>5.3495999999999997</c:v>
                </c:pt>
                <c:pt idx="6182">
                  <c:v>5.323199999999999</c:v>
                </c:pt>
                <c:pt idx="6183">
                  <c:v>5.2869000000000002</c:v>
                </c:pt>
                <c:pt idx="6184">
                  <c:v>5.2670999999999992</c:v>
                </c:pt>
                <c:pt idx="6185">
                  <c:v>5.2065000000000001</c:v>
                </c:pt>
                <c:pt idx="6186">
                  <c:v>5.233200000000001</c:v>
                </c:pt>
                <c:pt idx="6187">
                  <c:v>5.2148999999999992</c:v>
                </c:pt>
                <c:pt idx="6188">
                  <c:v>5.1987999999999994</c:v>
                </c:pt>
                <c:pt idx="6189">
                  <c:v>5.1955999999999989</c:v>
                </c:pt>
                <c:pt idx="6190">
                  <c:v>5.2177999999999995</c:v>
                </c:pt>
                <c:pt idx="6191">
                  <c:v>5.1744999999999992</c:v>
                </c:pt>
                <c:pt idx="6192">
                  <c:v>5.1441999999999988</c:v>
                </c:pt>
                <c:pt idx="6193">
                  <c:v>5.1843999999999992</c:v>
                </c:pt>
                <c:pt idx="6194">
                  <c:v>5.1921999999999988</c:v>
                </c:pt>
                <c:pt idx="6195">
                  <c:v>5.1244999999999985</c:v>
                </c:pt>
                <c:pt idx="6196">
                  <c:v>5.097599999999999</c:v>
                </c:pt>
                <c:pt idx="6197">
                  <c:v>5.0759999999999996</c:v>
                </c:pt>
                <c:pt idx="6198">
                  <c:v>5.1176999999999992</c:v>
                </c:pt>
                <c:pt idx="6199">
                  <c:v>5.13</c:v>
                </c:pt>
                <c:pt idx="6200">
                  <c:v>5.1354999999999995</c:v>
                </c:pt>
                <c:pt idx="6201">
                  <c:v>5.1480999999999995</c:v>
                </c:pt>
                <c:pt idx="6202">
                  <c:v>5.1383999999999999</c:v>
                </c:pt>
                <c:pt idx="6203">
                  <c:v>5.0769000000000002</c:v>
                </c:pt>
                <c:pt idx="6204">
                  <c:v>5.1137999999999995</c:v>
                </c:pt>
                <c:pt idx="6205">
                  <c:v>5.1480999999999995</c:v>
                </c:pt>
                <c:pt idx="6206">
                  <c:v>5.1368</c:v>
                </c:pt>
                <c:pt idx="6207">
                  <c:v>5.192899999999999</c:v>
                </c:pt>
                <c:pt idx="6208">
                  <c:v>5.1624999999999988</c:v>
                </c:pt>
                <c:pt idx="6209">
                  <c:v>5.2339000000000002</c:v>
                </c:pt>
                <c:pt idx="6210">
                  <c:v>5.2538</c:v>
                </c:pt>
                <c:pt idx="6211">
                  <c:v>5.2854000000000001</c:v>
                </c:pt>
                <c:pt idx="6212">
                  <c:v>5.2837000000000005</c:v>
                </c:pt>
                <c:pt idx="6213">
                  <c:v>5.3132999999999999</c:v>
                </c:pt>
                <c:pt idx="6214">
                  <c:v>5.3397000000000006</c:v>
                </c:pt>
                <c:pt idx="6215">
                  <c:v>5.3367000000000004</c:v>
                </c:pt>
                <c:pt idx="6216">
                  <c:v>5.3992000000000004</c:v>
                </c:pt>
                <c:pt idx="6217">
                  <c:v>5.4284999999999997</c:v>
                </c:pt>
                <c:pt idx="6218">
                  <c:v>5.4178999999999995</c:v>
                </c:pt>
                <c:pt idx="6219">
                  <c:v>5.45</c:v>
                </c:pt>
                <c:pt idx="6220">
                  <c:v>5.5020999999999995</c:v>
                </c:pt>
                <c:pt idx="6221">
                  <c:v>5.5381</c:v>
                </c:pt>
                <c:pt idx="6222">
                  <c:v>5.5368000000000004</c:v>
                </c:pt>
                <c:pt idx="6223">
                  <c:v>5.5532000000000004</c:v>
                </c:pt>
                <c:pt idx="6224">
                  <c:v>5.5831999999999997</c:v>
                </c:pt>
                <c:pt idx="6225">
                  <c:v>5.622399999999999</c:v>
                </c:pt>
                <c:pt idx="6226">
                  <c:v>5.6199999999999992</c:v>
                </c:pt>
                <c:pt idx="6227">
                  <c:v>5.6036000000000001</c:v>
                </c:pt>
                <c:pt idx="6228">
                  <c:v>5.6484999999999994</c:v>
                </c:pt>
                <c:pt idx="6229">
                  <c:v>5.6871999999999989</c:v>
                </c:pt>
                <c:pt idx="6230">
                  <c:v>5.6345999999999989</c:v>
                </c:pt>
                <c:pt idx="6231">
                  <c:v>5.6182999999999996</c:v>
                </c:pt>
                <c:pt idx="6232">
                  <c:v>5.6253999999999991</c:v>
                </c:pt>
                <c:pt idx="6233">
                  <c:v>5.9113000000000007</c:v>
                </c:pt>
                <c:pt idx="6234">
                  <c:v>6.499200000000001</c:v>
                </c:pt>
                <c:pt idx="6235">
                  <c:v>7.1373999999999995</c:v>
                </c:pt>
                <c:pt idx="6236">
                  <c:v>7.7946</c:v>
                </c:pt>
                <c:pt idx="6237">
                  <c:v>8.4129000000000005</c:v>
                </c:pt>
                <c:pt idx="6238">
                  <c:v>9.3643000000000001</c:v>
                </c:pt>
                <c:pt idx="6239">
                  <c:v>10.217999999999998</c:v>
                </c:pt>
                <c:pt idx="6240">
                  <c:v>10.857000000000003</c:v>
                </c:pt>
                <c:pt idx="6241">
                  <c:v>14.343</c:v>
                </c:pt>
                <c:pt idx="6242">
                  <c:v>13.228999999999999</c:v>
                </c:pt>
                <c:pt idx="6243">
                  <c:v>12.454000000000002</c:v>
                </c:pt>
                <c:pt idx="6244">
                  <c:v>11.824</c:v>
                </c:pt>
                <c:pt idx="6245">
                  <c:v>11.331</c:v>
                </c:pt>
                <c:pt idx="6246">
                  <c:v>10.866000000000001</c:v>
                </c:pt>
                <c:pt idx="6247">
                  <c:v>10.389000000000001</c:v>
                </c:pt>
                <c:pt idx="6248">
                  <c:v>8.8122000000000007</c:v>
                </c:pt>
                <c:pt idx="6249">
                  <c:v>8.9662000000000006</c:v>
                </c:pt>
                <c:pt idx="6250">
                  <c:v>8.9317000000000011</c:v>
                </c:pt>
                <c:pt idx="6251">
                  <c:v>8.7651000000000003</c:v>
                </c:pt>
                <c:pt idx="6252">
                  <c:v>8.515500000000003</c:v>
                </c:pt>
                <c:pt idx="6253">
                  <c:v>8.3358000000000008</c:v>
                </c:pt>
                <c:pt idx="6254">
                  <c:v>8.097900000000001</c:v>
                </c:pt>
                <c:pt idx="6255">
                  <c:v>7.9260000000000002</c:v>
                </c:pt>
                <c:pt idx="6256">
                  <c:v>7.7455999999999996</c:v>
                </c:pt>
                <c:pt idx="6257">
                  <c:v>7.5932000000000004</c:v>
                </c:pt>
                <c:pt idx="6258">
                  <c:v>7.5286999999999997</c:v>
                </c:pt>
                <c:pt idx="6259">
                  <c:v>7.4215</c:v>
                </c:pt>
                <c:pt idx="6260">
                  <c:v>7.3086000000000002</c:v>
                </c:pt>
                <c:pt idx="6261">
                  <c:v>7.2453000000000003</c:v>
                </c:pt>
                <c:pt idx="6262">
                  <c:v>7.1492000000000004</c:v>
                </c:pt>
                <c:pt idx="6263">
                  <c:v>7.1212999999999997</c:v>
                </c:pt>
                <c:pt idx="6264">
                  <c:v>7.0162000000000004</c:v>
                </c:pt>
                <c:pt idx="6265">
                  <c:v>6.971000000000001</c:v>
                </c:pt>
                <c:pt idx="6266">
                  <c:v>6.9737000000000009</c:v>
                </c:pt>
                <c:pt idx="6267">
                  <c:v>6.9713000000000012</c:v>
                </c:pt>
                <c:pt idx="6268">
                  <c:v>6.9915000000000003</c:v>
                </c:pt>
                <c:pt idx="6269">
                  <c:v>6.9138000000000002</c:v>
                </c:pt>
                <c:pt idx="6270">
                  <c:v>6.9369000000000005</c:v>
                </c:pt>
                <c:pt idx="6271">
                  <c:v>6.9459999999999997</c:v>
                </c:pt>
                <c:pt idx="6272">
                  <c:v>6.9332000000000011</c:v>
                </c:pt>
                <c:pt idx="6273">
                  <c:v>6.8765000000000001</c:v>
                </c:pt>
                <c:pt idx="6274">
                  <c:v>6.7591000000000001</c:v>
                </c:pt>
                <c:pt idx="6275">
                  <c:v>6.6939999999999991</c:v>
                </c:pt>
                <c:pt idx="6276">
                  <c:v>6.6263999999999994</c:v>
                </c:pt>
                <c:pt idx="6277">
                  <c:v>6.565599999999999</c:v>
                </c:pt>
                <c:pt idx="6278">
                  <c:v>6.5202</c:v>
                </c:pt>
                <c:pt idx="6279">
                  <c:v>6.5245999999999995</c:v>
                </c:pt>
                <c:pt idx="6280">
                  <c:v>6.5363000000000007</c:v>
                </c:pt>
                <c:pt idx="6281">
                  <c:v>6.5206</c:v>
                </c:pt>
                <c:pt idx="6282">
                  <c:v>6.5895000000000001</c:v>
                </c:pt>
                <c:pt idx="6283">
                  <c:v>6.5957999999999997</c:v>
                </c:pt>
                <c:pt idx="6284">
                  <c:v>6.5510999999999999</c:v>
                </c:pt>
                <c:pt idx="6285">
                  <c:v>6.5720999999999998</c:v>
                </c:pt>
                <c:pt idx="6286">
                  <c:v>6.5288999999999993</c:v>
                </c:pt>
                <c:pt idx="6287">
                  <c:v>6.4480000000000004</c:v>
                </c:pt>
                <c:pt idx="6288">
                  <c:v>6.3878999999999992</c:v>
                </c:pt>
                <c:pt idx="6289">
                  <c:v>6.3943999999999992</c:v>
                </c:pt>
                <c:pt idx="6290">
                  <c:v>6.3465999999999996</c:v>
                </c:pt>
                <c:pt idx="6291">
                  <c:v>6.2880000000000003</c:v>
                </c:pt>
                <c:pt idx="6292">
                  <c:v>6.2624999999999993</c:v>
                </c:pt>
                <c:pt idx="6293">
                  <c:v>6.2584</c:v>
                </c:pt>
                <c:pt idx="6294">
                  <c:v>6.1884999999999994</c:v>
                </c:pt>
                <c:pt idx="6295">
                  <c:v>6.1559999999999988</c:v>
                </c:pt>
                <c:pt idx="6296">
                  <c:v>6.1234999999999991</c:v>
                </c:pt>
                <c:pt idx="6297">
                  <c:v>6.0369000000000002</c:v>
                </c:pt>
                <c:pt idx="6298">
                  <c:v>5.9727000000000006</c:v>
                </c:pt>
                <c:pt idx="6299">
                  <c:v>5.9554</c:v>
                </c:pt>
                <c:pt idx="6300">
                  <c:v>5.9317000000000011</c:v>
                </c:pt>
                <c:pt idx="6301">
                  <c:v>5.9017000000000008</c:v>
                </c:pt>
                <c:pt idx="6302">
                  <c:v>5.9198000000000004</c:v>
                </c:pt>
                <c:pt idx="6303">
                  <c:v>5.84</c:v>
                </c:pt>
                <c:pt idx="6304">
                  <c:v>5.8408999999999995</c:v>
                </c:pt>
                <c:pt idx="6305">
                  <c:v>5.7622999999999998</c:v>
                </c:pt>
                <c:pt idx="6306">
                  <c:v>5.7503000000000002</c:v>
                </c:pt>
                <c:pt idx="6307">
                  <c:v>5.7215999999999996</c:v>
                </c:pt>
                <c:pt idx="6308">
                  <c:v>5.7172000000000001</c:v>
                </c:pt>
                <c:pt idx="6309">
                  <c:v>5.7160000000000002</c:v>
                </c:pt>
                <c:pt idx="6310">
                  <c:v>5.6760999999999999</c:v>
                </c:pt>
                <c:pt idx="6311">
                  <c:v>5.6490999999999998</c:v>
                </c:pt>
                <c:pt idx="6312">
                  <c:v>5.6046999999999993</c:v>
                </c:pt>
                <c:pt idx="6313">
                  <c:v>5.5850999999999997</c:v>
                </c:pt>
                <c:pt idx="6314">
                  <c:v>5.5918000000000001</c:v>
                </c:pt>
                <c:pt idx="6315">
                  <c:v>5.5978999999999992</c:v>
                </c:pt>
                <c:pt idx="6316">
                  <c:v>5.6050999999999993</c:v>
                </c:pt>
                <c:pt idx="6317">
                  <c:v>5.6756000000000002</c:v>
                </c:pt>
                <c:pt idx="6318">
                  <c:v>5.7364000000000006</c:v>
                </c:pt>
                <c:pt idx="6319">
                  <c:v>5.9736000000000011</c:v>
                </c:pt>
                <c:pt idx="6320">
                  <c:v>6.3360000000000003</c:v>
                </c:pt>
                <c:pt idx="6321">
                  <c:v>6.9677999999999995</c:v>
                </c:pt>
                <c:pt idx="6322">
                  <c:v>7.7755000000000001</c:v>
                </c:pt>
                <c:pt idx="6323">
                  <c:v>8.4905000000000008</c:v>
                </c:pt>
                <c:pt idx="6324">
                  <c:v>9.0570000000000004</c:v>
                </c:pt>
                <c:pt idx="6325">
                  <c:v>9.4793000000000003</c:v>
                </c:pt>
                <c:pt idx="6326">
                  <c:v>9.6758000000000006</c:v>
                </c:pt>
                <c:pt idx="6327">
                  <c:v>9.6954000000000011</c:v>
                </c:pt>
                <c:pt idx="6328">
                  <c:v>9.5429000000000013</c:v>
                </c:pt>
                <c:pt idx="6329">
                  <c:v>9.4590000000000014</c:v>
                </c:pt>
                <c:pt idx="6330">
                  <c:v>9.2822000000000013</c:v>
                </c:pt>
                <c:pt idx="6331">
                  <c:v>9.020999999999999</c:v>
                </c:pt>
                <c:pt idx="6332">
                  <c:v>8.8457000000000008</c:v>
                </c:pt>
                <c:pt idx="6333">
                  <c:v>8.6185999999999989</c:v>
                </c:pt>
                <c:pt idx="6334">
                  <c:v>8.389700000000003</c:v>
                </c:pt>
                <c:pt idx="6335">
                  <c:v>8.1143999999999998</c:v>
                </c:pt>
                <c:pt idx="6336">
                  <c:v>7.9243999999999994</c:v>
                </c:pt>
                <c:pt idx="6337">
                  <c:v>7.8570999999999991</c:v>
                </c:pt>
                <c:pt idx="6338">
                  <c:v>7.8039999999999994</c:v>
                </c:pt>
                <c:pt idx="6339">
                  <c:v>7.8395999999999999</c:v>
                </c:pt>
                <c:pt idx="6340">
                  <c:v>7.7526999999999999</c:v>
                </c:pt>
                <c:pt idx="6341">
                  <c:v>7.6395999999999997</c:v>
                </c:pt>
                <c:pt idx="6342">
                  <c:v>7.5978999999999992</c:v>
                </c:pt>
                <c:pt idx="6343">
                  <c:v>7.4641999999999991</c:v>
                </c:pt>
                <c:pt idx="6344">
                  <c:v>7.4097000000000008</c:v>
                </c:pt>
                <c:pt idx="6345">
                  <c:v>7.3280999999999992</c:v>
                </c:pt>
                <c:pt idx="6346">
                  <c:v>7.2089999999999996</c:v>
                </c:pt>
                <c:pt idx="6347">
                  <c:v>7.0811000000000002</c:v>
                </c:pt>
                <c:pt idx="6348">
                  <c:v>6.9661</c:v>
                </c:pt>
                <c:pt idx="6349">
                  <c:v>6.9693000000000005</c:v>
                </c:pt>
                <c:pt idx="6350">
                  <c:v>6.9204999999999997</c:v>
                </c:pt>
                <c:pt idx="6351">
                  <c:v>6.9512000000000009</c:v>
                </c:pt>
                <c:pt idx="6352">
                  <c:v>7.0817000000000005</c:v>
                </c:pt>
                <c:pt idx="6353">
                  <c:v>7.2046999999999999</c:v>
                </c:pt>
                <c:pt idx="6354">
                  <c:v>7.4421999999999997</c:v>
                </c:pt>
                <c:pt idx="6355">
                  <c:v>7.7319000000000004</c:v>
                </c:pt>
                <c:pt idx="6356">
                  <c:v>8.2228000000000012</c:v>
                </c:pt>
                <c:pt idx="6357">
                  <c:v>8.7459999999999987</c:v>
                </c:pt>
                <c:pt idx="6358">
                  <c:v>9.2318999999999996</c:v>
                </c:pt>
                <c:pt idx="6359">
                  <c:v>9.6585000000000001</c:v>
                </c:pt>
                <c:pt idx="6360">
                  <c:v>10.022</c:v>
                </c:pt>
                <c:pt idx="6361">
                  <c:v>10.233999999999998</c:v>
                </c:pt>
                <c:pt idx="6362">
                  <c:v>10.39</c:v>
                </c:pt>
                <c:pt idx="6363">
                  <c:v>10.441000000000001</c:v>
                </c:pt>
                <c:pt idx="6364">
                  <c:v>10.38</c:v>
                </c:pt>
                <c:pt idx="6365">
                  <c:v>10.369000000000002</c:v>
                </c:pt>
                <c:pt idx="6366">
                  <c:v>10.268000000000001</c:v>
                </c:pt>
                <c:pt idx="6367">
                  <c:v>10.138999999999999</c:v>
                </c:pt>
                <c:pt idx="6368">
                  <c:v>9.9438000000000013</c:v>
                </c:pt>
                <c:pt idx="6369">
                  <c:v>9.8520000000000021</c:v>
                </c:pt>
                <c:pt idx="6370">
                  <c:v>9.7246999999999986</c:v>
                </c:pt>
                <c:pt idx="6371">
                  <c:v>9.5383999999999993</c:v>
                </c:pt>
                <c:pt idx="6372">
                  <c:v>9.321200000000001</c:v>
                </c:pt>
                <c:pt idx="6373">
                  <c:v>9.0005000000000006</c:v>
                </c:pt>
                <c:pt idx="6374">
                  <c:v>8.845500000000003</c:v>
                </c:pt>
                <c:pt idx="6375">
                  <c:v>8.6865000000000006</c:v>
                </c:pt>
                <c:pt idx="6376">
                  <c:v>8.4841000000000015</c:v>
                </c:pt>
                <c:pt idx="6377">
                  <c:v>8.2891000000000012</c:v>
                </c:pt>
                <c:pt idx="6378">
                  <c:v>8.0936000000000003</c:v>
                </c:pt>
                <c:pt idx="6379">
                  <c:v>8.0236000000000001</c:v>
                </c:pt>
                <c:pt idx="6380">
                  <c:v>7.8967999999999998</c:v>
                </c:pt>
                <c:pt idx="6381">
                  <c:v>7.8444999999999991</c:v>
                </c:pt>
                <c:pt idx="6382">
                  <c:v>7.7118000000000002</c:v>
                </c:pt>
                <c:pt idx="6383">
                  <c:v>7.6662999999999997</c:v>
                </c:pt>
                <c:pt idx="6384">
                  <c:v>7.6216999999999997</c:v>
                </c:pt>
                <c:pt idx="6385">
                  <c:v>7.6092000000000004</c:v>
                </c:pt>
                <c:pt idx="6386">
                  <c:v>7.5781999999999998</c:v>
                </c:pt>
                <c:pt idx="6387">
                  <c:v>7.5388000000000002</c:v>
                </c:pt>
                <c:pt idx="6388">
                  <c:v>7.4200999999999997</c:v>
                </c:pt>
                <c:pt idx="6389">
                  <c:v>7.3746</c:v>
                </c:pt>
                <c:pt idx="6390">
                  <c:v>7.3612000000000002</c:v>
                </c:pt>
                <c:pt idx="6391">
                  <c:v>7.2964000000000002</c:v>
                </c:pt>
                <c:pt idx="6392">
                  <c:v>7.3259999999999987</c:v>
                </c:pt>
                <c:pt idx="6393">
                  <c:v>7.3094999999999999</c:v>
                </c:pt>
                <c:pt idx="6394">
                  <c:v>7.2773000000000003</c:v>
                </c:pt>
                <c:pt idx="6395">
                  <c:v>7.2088999999999999</c:v>
                </c:pt>
                <c:pt idx="6396">
                  <c:v>7.1869999999999994</c:v>
                </c:pt>
                <c:pt idx="6397">
                  <c:v>7.1536999999999997</c:v>
                </c:pt>
                <c:pt idx="6398">
                  <c:v>7.1749999999999989</c:v>
                </c:pt>
                <c:pt idx="6399">
                  <c:v>7.0373999999999999</c:v>
                </c:pt>
                <c:pt idx="6400">
                  <c:v>7.0486000000000004</c:v>
                </c:pt>
                <c:pt idx="6401">
                  <c:v>7.0915999999999997</c:v>
                </c:pt>
                <c:pt idx="6402">
                  <c:v>7.1718999999999999</c:v>
                </c:pt>
                <c:pt idx="6403">
                  <c:v>7.1210999999999993</c:v>
                </c:pt>
                <c:pt idx="6404">
                  <c:v>7.1562999999999999</c:v>
                </c:pt>
                <c:pt idx="6405">
                  <c:v>7.1726000000000001</c:v>
                </c:pt>
                <c:pt idx="6406">
                  <c:v>7.1717000000000004</c:v>
                </c:pt>
                <c:pt idx="6407">
                  <c:v>7.1868999999999996</c:v>
                </c:pt>
                <c:pt idx="6408">
                  <c:v>7.2477</c:v>
                </c:pt>
                <c:pt idx="6409">
                  <c:v>7.3010999999999999</c:v>
                </c:pt>
                <c:pt idx="6410">
                  <c:v>7.3083999999999998</c:v>
                </c:pt>
                <c:pt idx="6411">
                  <c:v>7.3834999999999997</c:v>
                </c:pt>
                <c:pt idx="6412">
                  <c:v>7.4914000000000005</c:v>
                </c:pt>
                <c:pt idx="6413">
                  <c:v>7.7100999999999997</c:v>
                </c:pt>
                <c:pt idx="6414">
                  <c:v>7.7564000000000002</c:v>
                </c:pt>
                <c:pt idx="6415">
                  <c:v>7.8275999999999994</c:v>
                </c:pt>
                <c:pt idx="6416">
                  <c:v>7.8411</c:v>
                </c:pt>
                <c:pt idx="6417">
                  <c:v>7.8663999999999996</c:v>
                </c:pt>
                <c:pt idx="6418">
                  <c:v>8.0530000000000008</c:v>
                </c:pt>
                <c:pt idx="6419">
                  <c:v>8.4076000000000004</c:v>
                </c:pt>
                <c:pt idx="6420">
                  <c:v>8.7635000000000005</c:v>
                </c:pt>
                <c:pt idx="6421">
                  <c:v>9.2092999999999989</c:v>
                </c:pt>
                <c:pt idx="6422">
                  <c:v>9.7456000000000014</c:v>
                </c:pt>
                <c:pt idx="6423">
                  <c:v>10.462000000000002</c:v>
                </c:pt>
                <c:pt idx="6424">
                  <c:v>16.516999999999999</c:v>
                </c:pt>
                <c:pt idx="6425">
                  <c:v>15.364000000000003</c:v>
                </c:pt>
                <c:pt idx="6426">
                  <c:v>15.029</c:v>
                </c:pt>
                <c:pt idx="6427">
                  <c:v>15.115</c:v>
                </c:pt>
                <c:pt idx="6428">
                  <c:v>15.43</c:v>
                </c:pt>
                <c:pt idx="6429">
                  <c:v>15.811</c:v>
                </c:pt>
                <c:pt idx="6430">
                  <c:v>16.485999999999997</c:v>
                </c:pt>
                <c:pt idx="6431">
                  <c:v>17.2</c:v>
                </c:pt>
                <c:pt idx="6432">
                  <c:v>17.879000000000001</c:v>
                </c:pt>
                <c:pt idx="6433">
                  <c:v>18.581</c:v>
                </c:pt>
                <c:pt idx="6434">
                  <c:v>19.372</c:v>
                </c:pt>
                <c:pt idx="6435">
                  <c:v>20.504000000000001</c:v>
                </c:pt>
                <c:pt idx="6436">
                  <c:v>21.487999999999996</c:v>
                </c:pt>
                <c:pt idx="6437">
                  <c:v>22.02</c:v>
                </c:pt>
                <c:pt idx="6438">
                  <c:v>21.995999999999995</c:v>
                </c:pt>
                <c:pt idx="6439">
                  <c:v>22.013999999999999</c:v>
                </c:pt>
                <c:pt idx="6440">
                  <c:v>21.984000000000002</c:v>
                </c:pt>
                <c:pt idx="6441">
                  <c:v>21.811000000000003</c:v>
                </c:pt>
                <c:pt idx="6442">
                  <c:v>21.236999999999995</c:v>
                </c:pt>
                <c:pt idx="6443">
                  <c:v>20.49</c:v>
                </c:pt>
                <c:pt idx="6444">
                  <c:v>19.661999999999999</c:v>
                </c:pt>
                <c:pt idx="6445">
                  <c:v>18.797999999999995</c:v>
                </c:pt>
                <c:pt idx="6446">
                  <c:v>17.89</c:v>
                </c:pt>
                <c:pt idx="6447">
                  <c:v>16.847000000000001</c:v>
                </c:pt>
                <c:pt idx="6448">
                  <c:v>15.84</c:v>
                </c:pt>
                <c:pt idx="6449">
                  <c:v>15.069000000000003</c:v>
                </c:pt>
                <c:pt idx="6450">
                  <c:v>14.296000000000001</c:v>
                </c:pt>
                <c:pt idx="6451">
                  <c:v>13.662000000000003</c:v>
                </c:pt>
                <c:pt idx="6452">
                  <c:v>12.952000000000002</c:v>
                </c:pt>
                <c:pt idx="6453">
                  <c:v>12.233000000000001</c:v>
                </c:pt>
                <c:pt idx="6454">
                  <c:v>11.734999999999999</c:v>
                </c:pt>
                <c:pt idx="6455">
                  <c:v>11.359000000000002</c:v>
                </c:pt>
                <c:pt idx="6456">
                  <c:v>11.022</c:v>
                </c:pt>
                <c:pt idx="6457">
                  <c:v>10.719999999999999</c:v>
                </c:pt>
                <c:pt idx="6458">
                  <c:v>10.597</c:v>
                </c:pt>
                <c:pt idx="6459">
                  <c:v>10.675000000000002</c:v>
                </c:pt>
                <c:pt idx="6460">
                  <c:v>10.781000000000001</c:v>
                </c:pt>
                <c:pt idx="6461">
                  <c:v>10.69</c:v>
                </c:pt>
                <c:pt idx="6462">
                  <c:v>10.503</c:v>
                </c:pt>
                <c:pt idx="6463">
                  <c:v>9.5633000000000035</c:v>
                </c:pt>
                <c:pt idx="6464">
                  <c:v>9.7387999999999995</c:v>
                </c:pt>
                <c:pt idx="6465">
                  <c:v>9.729099999999999</c:v>
                </c:pt>
                <c:pt idx="6466">
                  <c:v>9.6859000000000002</c:v>
                </c:pt>
                <c:pt idx="6467">
                  <c:v>9.6253000000000011</c:v>
                </c:pt>
                <c:pt idx="6468">
                  <c:v>9.5251000000000001</c:v>
                </c:pt>
                <c:pt idx="6469">
                  <c:v>9.4161000000000001</c:v>
                </c:pt>
                <c:pt idx="6470">
                  <c:v>9.369900000000003</c:v>
                </c:pt>
                <c:pt idx="6471">
                  <c:v>9.2994000000000003</c:v>
                </c:pt>
                <c:pt idx="6472">
                  <c:v>9.2563000000000013</c:v>
                </c:pt>
                <c:pt idx="6473">
                  <c:v>9.2005000000000035</c:v>
                </c:pt>
                <c:pt idx="6474">
                  <c:v>9.0830000000000002</c:v>
                </c:pt>
                <c:pt idx="6475">
                  <c:v>8.9173000000000009</c:v>
                </c:pt>
                <c:pt idx="6476">
                  <c:v>8.8202000000000016</c:v>
                </c:pt>
                <c:pt idx="6477">
                  <c:v>8.7817999999999987</c:v>
                </c:pt>
                <c:pt idx="6478">
                  <c:v>8.625</c:v>
                </c:pt>
                <c:pt idx="6479">
                  <c:v>8.5247000000000011</c:v>
                </c:pt>
                <c:pt idx="6480">
                  <c:v>8.4375</c:v>
                </c:pt>
                <c:pt idx="6481">
                  <c:v>8.4239000000000015</c:v>
                </c:pt>
                <c:pt idx="6482">
                  <c:v>8.372200000000003</c:v>
                </c:pt>
                <c:pt idx="6483">
                  <c:v>8.3119000000000014</c:v>
                </c:pt>
                <c:pt idx="6484">
                  <c:v>8.3207000000000004</c:v>
                </c:pt>
                <c:pt idx="6485">
                  <c:v>8.3287000000000013</c:v>
                </c:pt>
                <c:pt idx="6486">
                  <c:v>8.2602000000000011</c:v>
                </c:pt>
                <c:pt idx="6487">
                  <c:v>8.3019000000000016</c:v>
                </c:pt>
                <c:pt idx="6488">
                  <c:v>8.3198000000000008</c:v>
                </c:pt>
                <c:pt idx="6489">
                  <c:v>8.2725000000000026</c:v>
                </c:pt>
                <c:pt idx="6490">
                  <c:v>8.2717999999999989</c:v>
                </c:pt>
                <c:pt idx="6491">
                  <c:v>8.2562000000000015</c:v>
                </c:pt>
                <c:pt idx="6492">
                  <c:v>8.3143000000000011</c:v>
                </c:pt>
                <c:pt idx="6493">
                  <c:v>8.3867000000000029</c:v>
                </c:pt>
                <c:pt idx="6494">
                  <c:v>8.5771000000000015</c:v>
                </c:pt>
                <c:pt idx="6495">
                  <c:v>8.7736000000000001</c:v>
                </c:pt>
                <c:pt idx="6496">
                  <c:v>8.9238</c:v>
                </c:pt>
                <c:pt idx="6497">
                  <c:v>9.0632000000000001</c:v>
                </c:pt>
                <c:pt idx="6498">
                  <c:v>9.1426000000000016</c:v>
                </c:pt>
                <c:pt idx="6499">
                  <c:v>9.0515000000000008</c:v>
                </c:pt>
                <c:pt idx="6500">
                  <c:v>8.9235000000000007</c:v>
                </c:pt>
                <c:pt idx="6501">
                  <c:v>8.7748999999999988</c:v>
                </c:pt>
                <c:pt idx="6502">
                  <c:v>8.722900000000001</c:v>
                </c:pt>
                <c:pt idx="6503">
                  <c:v>8.6690000000000005</c:v>
                </c:pt>
                <c:pt idx="6504">
                  <c:v>8.5590000000000011</c:v>
                </c:pt>
                <c:pt idx="6505">
                  <c:v>8.4444000000000017</c:v>
                </c:pt>
                <c:pt idx="6506">
                  <c:v>8.2973000000000017</c:v>
                </c:pt>
                <c:pt idx="6507">
                  <c:v>8.1168000000000013</c:v>
                </c:pt>
                <c:pt idx="6508">
                  <c:v>7.9757000000000007</c:v>
                </c:pt>
                <c:pt idx="6509">
                  <c:v>7.8860000000000001</c:v>
                </c:pt>
                <c:pt idx="6510">
                  <c:v>7.7051999999999996</c:v>
                </c:pt>
                <c:pt idx="6511">
                  <c:v>7.5734000000000004</c:v>
                </c:pt>
                <c:pt idx="6512">
                  <c:v>7.4727000000000006</c:v>
                </c:pt>
                <c:pt idx="6513">
                  <c:v>7.4151999999999996</c:v>
                </c:pt>
                <c:pt idx="6514">
                  <c:v>7.3807</c:v>
                </c:pt>
                <c:pt idx="6515">
                  <c:v>7.325899999999999</c:v>
                </c:pt>
                <c:pt idx="6516">
                  <c:v>7.3026999999999997</c:v>
                </c:pt>
                <c:pt idx="6517">
                  <c:v>7.2805</c:v>
                </c:pt>
                <c:pt idx="6518">
                  <c:v>7.2684999999999995</c:v>
                </c:pt>
                <c:pt idx="6519">
                  <c:v>7.2606999999999999</c:v>
                </c:pt>
                <c:pt idx="6520">
                  <c:v>7.2503000000000002</c:v>
                </c:pt>
                <c:pt idx="6521">
                  <c:v>7.1804999999999994</c:v>
                </c:pt>
                <c:pt idx="6522">
                  <c:v>7.1404999999999994</c:v>
                </c:pt>
                <c:pt idx="6523">
                  <c:v>7.1452999999999998</c:v>
                </c:pt>
                <c:pt idx="6524">
                  <c:v>7.1555999999999989</c:v>
                </c:pt>
                <c:pt idx="6525">
                  <c:v>7.1042999999999994</c:v>
                </c:pt>
                <c:pt idx="6526">
                  <c:v>7.0398000000000005</c:v>
                </c:pt>
                <c:pt idx="6527">
                  <c:v>6.9593000000000007</c:v>
                </c:pt>
                <c:pt idx="6528">
                  <c:v>6.9021999999999997</c:v>
                </c:pt>
                <c:pt idx="6529">
                  <c:v>6.8514999999999997</c:v>
                </c:pt>
                <c:pt idx="6530">
                  <c:v>6.7867000000000006</c:v>
                </c:pt>
                <c:pt idx="6531">
                  <c:v>6.7288999999999994</c:v>
                </c:pt>
                <c:pt idx="6532">
                  <c:v>6.7378</c:v>
                </c:pt>
                <c:pt idx="6533">
                  <c:v>6.7698999999999998</c:v>
                </c:pt>
                <c:pt idx="6534">
                  <c:v>6.7630999999999997</c:v>
                </c:pt>
                <c:pt idx="6535">
                  <c:v>6.8200999999999992</c:v>
                </c:pt>
                <c:pt idx="6536">
                  <c:v>6.9123000000000001</c:v>
                </c:pt>
                <c:pt idx="6537">
                  <c:v>6.9503000000000004</c:v>
                </c:pt>
                <c:pt idx="6538">
                  <c:v>7.0073999999999996</c:v>
                </c:pt>
                <c:pt idx="6539">
                  <c:v>7.014899999999999</c:v>
                </c:pt>
                <c:pt idx="6540">
                  <c:v>6.999200000000001</c:v>
                </c:pt>
                <c:pt idx="6541">
                  <c:v>6.9939999999999998</c:v>
                </c:pt>
                <c:pt idx="6542">
                  <c:v>7.0100999999999996</c:v>
                </c:pt>
                <c:pt idx="6543">
                  <c:v>6.9457000000000004</c:v>
                </c:pt>
                <c:pt idx="6544">
                  <c:v>6.9589999999999996</c:v>
                </c:pt>
                <c:pt idx="6545">
                  <c:v>6.9405999999999999</c:v>
                </c:pt>
                <c:pt idx="6546">
                  <c:v>6.9495000000000005</c:v>
                </c:pt>
                <c:pt idx="6547">
                  <c:v>6.9107000000000003</c:v>
                </c:pt>
                <c:pt idx="6548">
                  <c:v>6.8968999999999996</c:v>
                </c:pt>
                <c:pt idx="6549">
                  <c:v>6.8610999999999995</c:v>
                </c:pt>
                <c:pt idx="6550">
                  <c:v>6.8917999999999999</c:v>
                </c:pt>
                <c:pt idx="6551">
                  <c:v>6.8983999999999996</c:v>
                </c:pt>
                <c:pt idx="6552">
                  <c:v>6.9222999999999999</c:v>
                </c:pt>
                <c:pt idx="6553">
                  <c:v>6.9353000000000007</c:v>
                </c:pt>
                <c:pt idx="6554">
                  <c:v>6.8338999999999999</c:v>
                </c:pt>
                <c:pt idx="6555">
                  <c:v>6.7503000000000002</c:v>
                </c:pt>
                <c:pt idx="6556">
                  <c:v>6.7737000000000007</c:v>
                </c:pt>
                <c:pt idx="6557">
                  <c:v>6.7508999999999997</c:v>
                </c:pt>
                <c:pt idx="6558">
                  <c:v>6.6824999999999992</c:v>
                </c:pt>
                <c:pt idx="6559">
                  <c:v>6.6460999999999997</c:v>
                </c:pt>
                <c:pt idx="6560">
                  <c:v>6.6507999999999994</c:v>
                </c:pt>
                <c:pt idx="6561">
                  <c:v>6.5840999999999994</c:v>
                </c:pt>
                <c:pt idx="6562">
                  <c:v>6.5539999999999994</c:v>
                </c:pt>
                <c:pt idx="6563">
                  <c:v>6.5362000000000009</c:v>
                </c:pt>
                <c:pt idx="6564">
                  <c:v>6.5448999999999993</c:v>
                </c:pt>
                <c:pt idx="6565">
                  <c:v>6.5245999999999995</c:v>
                </c:pt>
                <c:pt idx="6566">
                  <c:v>6.5726000000000004</c:v>
                </c:pt>
                <c:pt idx="6567">
                  <c:v>6.6731999999999996</c:v>
                </c:pt>
                <c:pt idx="6568">
                  <c:v>6.7342000000000004</c:v>
                </c:pt>
                <c:pt idx="6569">
                  <c:v>6.8166000000000002</c:v>
                </c:pt>
                <c:pt idx="6570">
                  <c:v>7.0058999999999996</c:v>
                </c:pt>
                <c:pt idx="6571">
                  <c:v>7.1433</c:v>
                </c:pt>
                <c:pt idx="6572">
                  <c:v>7.2690999999999999</c:v>
                </c:pt>
                <c:pt idx="6573">
                  <c:v>7.3608999999999991</c:v>
                </c:pt>
                <c:pt idx="6574">
                  <c:v>7.6004999999999994</c:v>
                </c:pt>
                <c:pt idx="6575">
                  <c:v>7.815599999999999</c:v>
                </c:pt>
                <c:pt idx="6576">
                  <c:v>7.9390000000000009</c:v>
                </c:pt>
                <c:pt idx="6577">
                  <c:v>8.1108000000000011</c:v>
                </c:pt>
                <c:pt idx="6578">
                  <c:v>8.1415999999999986</c:v>
                </c:pt>
                <c:pt idx="6579">
                  <c:v>8.1365000000000016</c:v>
                </c:pt>
                <c:pt idx="6580">
                  <c:v>8.1156000000000006</c:v>
                </c:pt>
                <c:pt idx="6581">
                  <c:v>8.0573000000000015</c:v>
                </c:pt>
                <c:pt idx="6582">
                  <c:v>8.0029000000000003</c:v>
                </c:pt>
                <c:pt idx="6583">
                  <c:v>7.9591000000000003</c:v>
                </c:pt>
                <c:pt idx="6584">
                  <c:v>7.9473000000000003</c:v>
                </c:pt>
                <c:pt idx="6585">
                  <c:v>7.8350999999999997</c:v>
                </c:pt>
                <c:pt idx="6586">
                  <c:v>7.8279999999999994</c:v>
                </c:pt>
                <c:pt idx="6587">
                  <c:v>7.8572999999999995</c:v>
                </c:pt>
                <c:pt idx="6588">
                  <c:v>7.7614999999999998</c:v>
                </c:pt>
                <c:pt idx="6589">
                  <c:v>7.7401</c:v>
                </c:pt>
                <c:pt idx="6590">
                  <c:v>7.7610000000000001</c:v>
                </c:pt>
                <c:pt idx="6591">
                  <c:v>7.7614999999999998</c:v>
                </c:pt>
                <c:pt idx="6592">
                  <c:v>7.7561</c:v>
                </c:pt>
                <c:pt idx="6593">
                  <c:v>7.7737000000000007</c:v>
                </c:pt>
                <c:pt idx="6594">
                  <c:v>7.7506000000000004</c:v>
                </c:pt>
                <c:pt idx="6595">
                  <c:v>7.6739999999999995</c:v>
                </c:pt>
                <c:pt idx="6596">
                  <c:v>7.5385</c:v>
                </c:pt>
                <c:pt idx="6597">
                  <c:v>7.5707000000000004</c:v>
                </c:pt>
                <c:pt idx="6598">
                  <c:v>7.5653999999999995</c:v>
                </c:pt>
                <c:pt idx="6599">
                  <c:v>7.527499999999999</c:v>
                </c:pt>
                <c:pt idx="6600">
                  <c:v>7.52</c:v>
                </c:pt>
                <c:pt idx="6601">
                  <c:v>7.5625999999999989</c:v>
                </c:pt>
                <c:pt idx="6602">
                  <c:v>7.5103999999999997</c:v>
                </c:pt>
                <c:pt idx="6603">
                  <c:v>7.4035000000000002</c:v>
                </c:pt>
                <c:pt idx="6604">
                  <c:v>7.2927999999999997</c:v>
                </c:pt>
                <c:pt idx="6605">
                  <c:v>7.2753000000000005</c:v>
                </c:pt>
                <c:pt idx="6606">
                  <c:v>7.2035999999999998</c:v>
                </c:pt>
                <c:pt idx="6607">
                  <c:v>7.0858999999999996</c:v>
                </c:pt>
                <c:pt idx="6608">
                  <c:v>6.9894000000000007</c:v>
                </c:pt>
                <c:pt idx="6609">
                  <c:v>6.8646999999999991</c:v>
                </c:pt>
                <c:pt idx="6610">
                  <c:v>6.7983000000000002</c:v>
                </c:pt>
                <c:pt idx="6611">
                  <c:v>6.7797000000000009</c:v>
                </c:pt>
                <c:pt idx="6612">
                  <c:v>6.6525999999999987</c:v>
                </c:pt>
                <c:pt idx="6613">
                  <c:v>6.5276999999999994</c:v>
                </c:pt>
                <c:pt idx="6614">
                  <c:v>6.4037000000000006</c:v>
                </c:pt>
                <c:pt idx="6615">
                  <c:v>6.2511000000000001</c:v>
                </c:pt>
                <c:pt idx="6616">
                  <c:v>6.2016000000000009</c:v>
                </c:pt>
                <c:pt idx="6617">
                  <c:v>6.2369000000000003</c:v>
                </c:pt>
                <c:pt idx="6618">
                  <c:v>6.2994000000000003</c:v>
                </c:pt>
                <c:pt idx="6619">
                  <c:v>6.4140999999999995</c:v>
                </c:pt>
                <c:pt idx="6620">
                  <c:v>6.5697000000000001</c:v>
                </c:pt>
                <c:pt idx="6621">
                  <c:v>6.7968000000000002</c:v>
                </c:pt>
                <c:pt idx="6622">
                  <c:v>6.9077000000000002</c:v>
                </c:pt>
                <c:pt idx="6623">
                  <c:v>7.0178999999999991</c:v>
                </c:pt>
                <c:pt idx="6624">
                  <c:v>7.0532000000000004</c:v>
                </c:pt>
                <c:pt idx="6625">
                  <c:v>7.0331999999999999</c:v>
                </c:pt>
                <c:pt idx="6626">
                  <c:v>6.9980000000000002</c:v>
                </c:pt>
                <c:pt idx="6627">
                  <c:v>6.9504000000000001</c:v>
                </c:pt>
                <c:pt idx="6628">
                  <c:v>6.8384</c:v>
                </c:pt>
                <c:pt idx="6629">
                  <c:v>6.7453000000000003</c:v>
                </c:pt>
                <c:pt idx="6630">
                  <c:v>6.6536999999999997</c:v>
                </c:pt>
                <c:pt idx="6631">
                  <c:v>6.5888</c:v>
                </c:pt>
                <c:pt idx="6632">
                  <c:v>6.4946000000000002</c:v>
                </c:pt>
                <c:pt idx="6633">
                  <c:v>6.4565000000000001</c:v>
                </c:pt>
                <c:pt idx="6634">
                  <c:v>6.3278999999999987</c:v>
                </c:pt>
                <c:pt idx="6635">
                  <c:v>6.3064999999999998</c:v>
                </c:pt>
                <c:pt idx="6636">
                  <c:v>6.2039999999999997</c:v>
                </c:pt>
                <c:pt idx="6637">
                  <c:v>6.1270999999999987</c:v>
                </c:pt>
                <c:pt idx="6638">
                  <c:v>6.0644999999999989</c:v>
                </c:pt>
                <c:pt idx="6639">
                  <c:v>5.9922000000000004</c:v>
                </c:pt>
                <c:pt idx="6640">
                  <c:v>5.8895999999999997</c:v>
                </c:pt>
                <c:pt idx="6641">
                  <c:v>5.8557999999999995</c:v>
                </c:pt>
                <c:pt idx="6642">
                  <c:v>5.7757000000000005</c:v>
                </c:pt>
                <c:pt idx="6643">
                  <c:v>5.7337000000000007</c:v>
                </c:pt>
                <c:pt idx="6644">
                  <c:v>5.6650999999999989</c:v>
                </c:pt>
                <c:pt idx="6645">
                  <c:v>5.5717000000000008</c:v>
                </c:pt>
                <c:pt idx="6646">
                  <c:v>5.5583</c:v>
                </c:pt>
                <c:pt idx="6647">
                  <c:v>5.6017999999999999</c:v>
                </c:pt>
                <c:pt idx="6648">
                  <c:v>5.58</c:v>
                </c:pt>
                <c:pt idx="6649">
                  <c:v>5.5454999999999997</c:v>
                </c:pt>
                <c:pt idx="6650">
                  <c:v>5.5777999999999999</c:v>
                </c:pt>
                <c:pt idx="6651">
                  <c:v>5.5928999999999993</c:v>
                </c:pt>
                <c:pt idx="6652">
                  <c:v>5.5609999999999991</c:v>
                </c:pt>
                <c:pt idx="6653">
                  <c:v>5.5721999999999996</c:v>
                </c:pt>
                <c:pt idx="6654">
                  <c:v>5.4915000000000003</c:v>
                </c:pt>
                <c:pt idx="6655">
                  <c:v>5.4882000000000009</c:v>
                </c:pt>
                <c:pt idx="6656">
                  <c:v>5.4747000000000003</c:v>
                </c:pt>
                <c:pt idx="6657">
                  <c:v>5.4578999999999995</c:v>
                </c:pt>
                <c:pt idx="6658">
                  <c:v>5.4313000000000011</c:v>
                </c:pt>
                <c:pt idx="6659">
                  <c:v>5.41</c:v>
                </c:pt>
                <c:pt idx="6660">
                  <c:v>5.3974999999999991</c:v>
                </c:pt>
                <c:pt idx="6661">
                  <c:v>5.3372000000000002</c:v>
                </c:pt>
                <c:pt idx="6662">
                  <c:v>5.3673999999999991</c:v>
                </c:pt>
                <c:pt idx="6663">
                  <c:v>5.3534999999999995</c:v>
                </c:pt>
                <c:pt idx="6664">
                  <c:v>5.3765999999999998</c:v>
                </c:pt>
                <c:pt idx="6665">
                  <c:v>5.4401999999999999</c:v>
                </c:pt>
                <c:pt idx="6666">
                  <c:v>5.5108999999999995</c:v>
                </c:pt>
                <c:pt idx="6667">
                  <c:v>5.5677999999999992</c:v>
                </c:pt>
                <c:pt idx="6668">
                  <c:v>5.6416000000000004</c:v>
                </c:pt>
                <c:pt idx="6669">
                  <c:v>5.7001999999999997</c:v>
                </c:pt>
                <c:pt idx="6670">
                  <c:v>5.7309000000000001</c:v>
                </c:pt>
                <c:pt idx="6671">
                  <c:v>5.7358000000000002</c:v>
                </c:pt>
                <c:pt idx="6672">
                  <c:v>5.7842000000000002</c:v>
                </c:pt>
                <c:pt idx="6673">
                  <c:v>5.7236000000000002</c:v>
                </c:pt>
                <c:pt idx="6674">
                  <c:v>5.6510999999999996</c:v>
                </c:pt>
                <c:pt idx="6675">
                  <c:v>5.6469999999999994</c:v>
                </c:pt>
                <c:pt idx="6676">
                  <c:v>5.6201999999999988</c:v>
                </c:pt>
                <c:pt idx="6677">
                  <c:v>5.5922000000000001</c:v>
                </c:pt>
                <c:pt idx="6678">
                  <c:v>5.5208999999999993</c:v>
                </c:pt>
                <c:pt idx="6679">
                  <c:v>5.5114000000000001</c:v>
                </c:pt>
                <c:pt idx="6680">
                  <c:v>5.5936000000000003</c:v>
                </c:pt>
                <c:pt idx="6681">
                  <c:v>5.5317000000000007</c:v>
                </c:pt>
                <c:pt idx="6682">
                  <c:v>5.4892000000000012</c:v>
                </c:pt>
                <c:pt idx="6683">
                  <c:v>5.4669999999999996</c:v>
                </c:pt>
                <c:pt idx="6684">
                  <c:v>5.4318000000000008</c:v>
                </c:pt>
                <c:pt idx="6685">
                  <c:v>5.4138999999999999</c:v>
                </c:pt>
                <c:pt idx="6686">
                  <c:v>5.4405999999999999</c:v>
                </c:pt>
                <c:pt idx="6687">
                  <c:v>5.4595000000000002</c:v>
                </c:pt>
                <c:pt idx="6688">
                  <c:v>5.4409999999999998</c:v>
                </c:pt>
                <c:pt idx="6689">
                  <c:v>5.4791000000000007</c:v>
                </c:pt>
                <c:pt idx="6690">
                  <c:v>5.4344000000000001</c:v>
                </c:pt>
                <c:pt idx="6691">
                  <c:v>5.427999999999999</c:v>
                </c:pt>
                <c:pt idx="6692">
                  <c:v>5.4274999999999993</c:v>
                </c:pt>
                <c:pt idx="6693">
                  <c:v>5.4168000000000003</c:v>
                </c:pt>
                <c:pt idx="6694">
                  <c:v>5.3837999999999999</c:v>
                </c:pt>
                <c:pt idx="6695">
                  <c:v>5.3490000000000002</c:v>
                </c:pt>
                <c:pt idx="6696">
                  <c:v>5.3418000000000001</c:v>
                </c:pt>
                <c:pt idx="6697">
                  <c:v>5.3502000000000001</c:v>
                </c:pt>
                <c:pt idx="6698">
                  <c:v>5.3335999999999997</c:v>
                </c:pt>
                <c:pt idx="6699">
                  <c:v>5.3262999999999998</c:v>
                </c:pt>
                <c:pt idx="6700">
                  <c:v>5.3060999999999998</c:v>
                </c:pt>
                <c:pt idx="6701">
                  <c:v>5.2779999999999996</c:v>
                </c:pt>
                <c:pt idx="6702">
                  <c:v>5.2751999999999999</c:v>
                </c:pt>
                <c:pt idx="6703">
                  <c:v>5.2994000000000003</c:v>
                </c:pt>
                <c:pt idx="6704">
                  <c:v>5.3480999999999996</c:v>
                </c:pt>
                <c:pt idx="6705">
                  <c:v>5.3916000000000004</c:v>
                </c:pt>
                <c:pt idx="6706">
                  <c:v>5.4301000000000004</c:v>
                </c:pt>
                <c:pt idx="6707">
                  <c:v>5.4124999999999996</c:v>
                </c:pt>
                <c:pt idx="6708">
                  <c:v>5.4435000000000002</c:v>
                </c:pt>
                <c:pt idx="6709">
                  <c:v>5.4882000000000009</c:v>
                </c:pt>
                <c:pt idx="6710">
                  <c:v>5.4542999999999999</c:v>
                </c:pt>
                <c:pt idx="6711">
                  <c:v>5.4252000000000002</c:v>
                </c:pt>
                <c:pt idx="6712">
                  <c:v>5.4321999999999999</c:v>
                </c:pt>
                <c:pt idx="6713">
                  <c:v>5.4576000000000002</c:v>
                </c:pt>
                <c:pt idx="6714">
                  <c:v>5.4887000000000006</c:v>
                </c:pt>
                <c:pt idx="6715">
                  <c:v>5.5598000000000001</c:v>
                </c:pt>
                <c:pt idx="6716">
                  <c:v>5.5637999999999996</c:v>
                </c:pt>
                <c:pt idx="6717">
                  <c:v>5.6070999999999991</c:v>
                </c:pt>
                <c:pt idx="6718">
                  <c:v>5.6303999999999998</c:v>
                </c:pt>
                <c:pt idx="6719">
                  <c:v>5.6028999999999991</c:v>
                </c:pt>
                <c:pt idx="6720">
                  <c:v>5.5954999999999995</c:v>
                </c:pt>
                <c:pt idx="6721">
                  <c:v>5.5569999999999995</c:v>
                </c:pt>
                <c:pt idx="6722">
                  <c:v>5.4831000000000003</c:v>
                </c:pt>
                <c:pt idx="6723">
                  <c:v>5.5031999999999996</c:v>
                </c:pt>
                <c:pt idx="6724">
                  <c:v>5.5419999999999998</c:v>
                </c:pt>
                <c:pt idx="6725">
                  <c:v>5.5467000000000004</c:v>
                </c:pt>
                <c:pt idx="6726">
                  <c:v>5.6493000000000002</c:v>
                </c:pt>
                <c:pt idx="6727">
                  <c:v>5.5934999999999997</c:v>
                </c:pt>
                <c:pt idx="6728">
                  <c:v>5.5080999999999998</c:v>
                </c:pt>
                <c:pt idx="6729">
                  <c:v>5.4668999999999999</c:v>
                </c:pt>
                <c:pt idx="6730">
                  <c:v>5.347999999999999</c:v>
                </c:pt>
                <c:pt idx="6731">
                  <c:v>5.3774999999999995</c:v>
                </c:pt>
                <c:pt idx="6732">
                  <c:v>5.3510999999999997</c:v>
                </c:pt>
                <c:pt idx="6733">
                  <c:v>5.3256999999999994</c:v>
                </c:pt>
                <c:pt idx="6734">
                  <c:v>5.3439999999999994</c:v>
                </c:pt>
                <c:pt idx="6735">
                  <c:v>5.3373999999999997</c:v>
                </c:pt>
                <c:pt idx="6736">
                  <c:v>5.3014000000000001</c:v>
                </c:pt>
                <c:pt idx="6737">
                  <c:v>5.3060999999999998</c:v>
                </c:pt>
                <c:pt idx="6738">
                  <c:v>5.3545999999999987</c:v>
                </c:pt>
                <c:pt idx="6739">
                  <c:v>5.34</c:v>
                </c:pt>
                <c:pt idx="6740">
                  <c:v>5.3046999999999995</c:v>
                </c:pt>
                <c:pt idx="6741">
                  <c:v>5.3287999999999993</c:v>
                </c:pt>
                <c:pt idx="6742">
                  <c:v>5.3738000000000001</c:v>
                </c:pt>
                <c:pt idx="6743">
                  <c:v>5.3954999999999993</c:v>
                </c:pt>
                <c:pt idx="6744">
                  <c:v>5.3728999999999996</c:v>
                </c:pt>
                <c:pt idx="6745">
                  <c:v>5.3803999999999998</c:v>
                </c:pt>
                <c:pt idx="6746">
                  <c:v>5.4555999999999996</c:v>
                </c:pt>
                <c:pt idx="6747">
                  <c:v>5.4333000000000009</c:v>
                </c:pt>
                <c:pt idx="6748">
                  <c:v>5.4328000000000003</c:v>
                </c:pt>
                <c:pt idx="6749">
                  <c:v>5.4103000000000003</c:v>
                </c:pt>
                <c:pt idx="6750">
                  <c:v>5.3818999999999999</c:v>
                </c:pt>
                <c:pt idx="6751">
                  <c:v>5.4180000000000001</c:v>
                </c:pt>
                <c:pt idx="6752">
                  <c:v>5.4180000000000001</c:v>
                </c:pt>
                <c:pt idx="6753">
                  <c:v>5.4653</c:v>
                </c:pt>
                <c:pt idx="6754">
                  <c:v>5.4550000000000001</c:v>
                </c:pt>
                <c:pt idx="6755">
                  <c:v>5.4572000000000003</c:v>
                </c:pt>
                <c:pt idx="6756">
                  <c:v>5.4851999999999999</c:v>
                </c:pt>
                <c:pt idx="6757">
                  <c:v>5.4926000000000004</c:v>
                </c:pt>
                <c:pt idx="6758">
                  <c:v>5.6162999999999998</c:v>
                </c:pt>
                <c:pt idx="6759">
                  <c:v>5.7797000000000009</c:v>
                </c:pt>
                <c:pt idx="6760">
                  <c:v>6.0456000000000003</c:v>
                </c:pt>
                <c:pt idx="6761">
                  <c:v>6.3757999999999999</c:v>
                </c:pt>
                <c:pt idx="6762">
                  <c:v>6.5776000000000003</c:v>
                </c:pt>
                <c:pt idx="6763">
                  <c:v>6.8568999999999996</c:v>
                </c:pt>
                <c:pt idx="6764">
                  <c:v>7.0697999999999999</c:v>
                </c:pt>
                <c:pt idx="6765">
                  <c:v>7.3024999999999993</c:v>
                </c:pt>
                <c:pt idx="6766">
                  <c:v>7.6402000000000001</c:v>
                </c:pt>
                <c:pt idx="6767">
                  <c:v>8.0244</c:v>
                </c:pt>
                <c:pt idx="6768">
                  <c:v>8.4474</c:v>
                </c:pt>
                <c:pt idx="6769">
                  <c:v>8.8102</c:v>
                </c:pt>
                <c:pt idx="6770">
                  <c:v>9.1253000000000011</c:v>
                </c:pt>
                <c:pt idx="6771">
                  <c:v>9.2612999999999985</c:v>
                </c:pt>
                <c:pt idx="6772">
                  <c:v>9.6273999999999997</c:v>
                </c:pt>
                <c:pt idx="6773">
                  <c:v>10.186</c:v>
                </c:pt>
                <c:pt idx="6774">
                  <c:v>10.98</c:v>
                </c:pt>
                <c:pt idx="6775">
                  <c:v>15.446</c:v>
                </c:pt>
                <c:pt idx="6776">
                  <c:v>14.79</c:v>
                </c:pt>
                <c:pt idx="6777">
                  <c:v>14.586</c:v>
                </c:pt>
                <c:pt idx="6778">
                  <c:v>14.365000000000002</c:v>
                </c:pt>
                <c:pt idx="6779">
                  <c:v>14.202</c:v>
                </c:pt>
                <c:pt idx="6780">
                  <c:v>14.018000000000001</c:v>
                </c:pt>
                <c:pt idx="6781">
                  <c:v>13.768000000000001</c:v>
                </c:pt>
                <c:pt idx="6782">
                  <c:v>13.558</c:v>
                </c:pt>
                <c:pt idx="6783">
                  <c:v>13.327</c:v>
                </c:pt>
                <c:pt idx="6784">
                  <c:v>12.983000000000002</c:v>
                </c:pt>
                <c:pt idx="6785">
                  <c:v>12.592000000000002</c:v>
                </c:pt>
                <c:pt idx="6786">
                  <c:v>12.254</c:v>
                </c:pt>
                <c:pt idx="6787">
                  <c:v>11.896000000000003</c:v>
                </c:pt>
                <c:pt idx="6788">
                  <c:v>11.5</c:v>
                </c:pt>
                <c:pt idx="6789">
                  <c:v>11.145</c:v>
                </c:pt>
                <c:pt idx="6790">
                  <c:v>10.808</c:v>
                </c:pt>
                <c:pt idx="6791">
                  <c:v>10.428000000000001</c:v>
                </c:pt>
                <c:pt idx="6792">
                  <c:v>9.2496999999999989</c:v>
                </c:pt>
                <c:pt idx="6793">
                  <c:v>9.2848999999999986</c:v>
                </c:pt>
                <c:pt idx="6794">
                  <c:v>9.3247</c:v>
                </c:pt>
                <c:pt idx="6795">
                  <c:v>9.3872</c:v>
                </c:pt>
                <c:pt idx="6796">
                  <c:v>9.5069000000000035</c:v>
                </c:pt>
                <c:pt idx="6797">
                  <c:v>9.7184999999999988</c:v>
                </c:pt>
                <c:pt idx="6798">
                  <c:v>10.035</c:v>
                </c:pt>
                <c:pt idx="6799">
                  <c:v>10.344000000000001</c:v>
                </c:pt>
                <c:pt idx="6800">
                  <c:v>10.723000000000001</c:v>
                </c:pt>
                <c:pt idx="6801">
                  <c:v>14.725</c:v>
                </c:pt>
                <c:pt idx="6802">
                  <c:v>13.596</c:v>
                </c:pt>
                <c:pt idx="6803">
                  <c:v>12.975000000000001</c:v>
                </c:pt>
                <c:pt idx="6804">
                  <c:v>12.630999999999998</c:v>
                </c:pt>
                <c:pt idx="6805">
                  <c:v>12.482000000000001</c:v>
                </c:pt>
                <c:pt idx="6806">
                  <c:v>12.245999999999999</c:v>
                </c:pt>
                <c:pt idx="6807">
                  <c:v>12.043000000000001</c:v>
                </c:pt>
                <c:pt idx="6808">
                  <c:v>11.777999999999999</c:v>
                </c:pt>
                <c:pt idx="6809">
                  <c:v>11.488</c:v>
                </c:pt>
                <c:pt idx="6810">
                  <c:v>11.136000000000001</c:v>
                </c:pt>
                <c:pt idx="6811">
                  <c:v>10.79</c:v>
                </c:pt>
                <c:pt idx="6812">
                  <c:v>10.416</c:v>
                </c:pt>
                <c:pt idx="6813">
                  <c:v>9.3105000000000029</c:v>
                </c:pt>
                <c:pt idx="6814">
                  <c:v>9.4184000000000001</c:v>
                </c:pt>
                <c:pt idx="6815">
                  <c:v>9.4527000000000019</c:v>
                </c:pt>
                <c:pt idx="6816">
                  <c:v>9.3846000000000007</c:v>
                </c:pt>
                <c:pt idx="6817">
                  <c:v>9.4488999999999983</c:v>
                </c:pt>
                <c:pt idx="6818">
                  <c:v>9.4760000000000026</c:v>
                </c:pt>
                <c:pt idx="6819">
                  <c:v>9.4402999999999988</c:v>
                </c:pt>
                <c:pt idx="6820">
                  <c:v>9.3362000000000016</c:v>
                </c:pt>
                <c:pt idx="6821">
                  <c:v>9.1771000000000011</c:v>
                </c:pt>
                <c:pt idx="6822">
                  <c:v>8.9731000000000005</c:v>
                </c:pt>
                <c:pt idx="6823">
                  <c:v>8.780800000000001</c:v>
                </c:pt>
                <c:pt idx="6824">
                  <c:v>8.6160000000000014</c:v>
                </c:pt>
                <c:pt idx="6825">
                  <c:v>8.5830000000000002</c:v>
                </c:pt>
                <c:pt idx="6826">
                  <c:v>8.5622000000000007</c:v>
                </c:pt>
                <c:pt idx="6827">
                  <c:v>8.6113999999999997</c:v>
                </c:pt>
                <c:pt idx="6828">
                  <c:v>8.5641000000000016</c:v>
                </c:pt>
                <c:pt idx="6829">
                  <c:v>8.5922000000000001</c:v>
                </c:pt>
                <c:pt idx="6830">
                  <c:v>8.5899000000000001</c:v>
                </c:pt>
                <c:pt idx="6831">
                  <c:v>8.5615000000000006</c:v>
                </c:pt>
                <c:pt idx="6832">
                  <c:v>8.5362000000000009</c:v>
                </c:pt>
                <c:pt idx="6833">
                  <c:v>8.5854000000000035</c:v>
                </c:pt>
                <c:pt idx="6834">
                  <c:v>8.5854000000000035</c:v>
                </c:pt>
                <c:pt idx="6835">
                  <c:v>8.6191000000000013</c:v>
                </c:pt>
                <c:pt idx="6836">
                  <c:v>8.6550000000000011</c:v>
                </c:pt>
                <c:pt idx="6837">
                  <c:v>8.6342999999999996</c:v>
                </c:pt>
                <c:pt idx="6838">
                  <c:v>8.5740000000000016</c:v>
                </c:pt>
                <c:pt idx="6839">
                  <c:v>8.5942999999999987</c:v>
                </c:pt>
                <c:pt idx="6840">
                  <c:v>8.5115000000000016</c:v>
                </c:pt>
                <c:pt idx="6841">
                  <c:v>8.5866000000000007</c:v>
                </c:pt>
                <c:pt idx="6842">
                  <c:v>8.7142999999999997</c:v>
                </c:pt>
                <c:pt idx="6843">
                  <c:v>9.0358000000000001</c:v>
                </c:pt>
                <c:pt idx="6844">
                  <c:v>9.6546000000000003</c:v>
                </c:pt>
                <c:pt idx="6845">
                  <c:v>10.696</c:v>
                </c:pt>
                <c:pt idx="6846">
                  <c:v>16.108000000000001</c:v>
                </c:pt>
                <c:pt idx="6847">
                  <c:v>15.519</c:v>
                </c:pt>
                <c:pt idx="6848">
                  <c:v>15.497</c:v>
                </c:pt>
                <c:pt idx="6849">
                  <c:v>15.512</c:v>
                </c:pt>
                <c:pt idx="6850">
                  <c:v>15.512</c:v>
                </c:pt>
                <c:pt idx="6851">
                  <c:v>15.258000000000001</c:v>
                </c:pt>
                <c:pt idx="6852">
                  <c:v>15.037000000000001</c:v>
                </c:pt>
                <c:pt idx="6853">
                  <c:v>14.742999999999999</c:v>
                </c:pt>
                <c:pt idx="6854">
                  <c:v>14.479000000000001</c:v>
                </c:pt>
                <c:pt idx="6855">
                  <c:v>14.08</c:v>
                </c:pt>
                <c:pt idx="6856">
                  <c:v>13.612</c:v>
                </c:pt>
                <c:pt idx="6857">
                  <c:v>13.206</c:v>
                </c:pt>
                <c:pt idx="6858">
                  <c:v>12.873000000000003</c:v>
                </c:pt>
                <c:pt idx="6859">
                  <c:v>12.585000000000003</c:v>
                </c:pt>
                <c:pt idx="6860">
                  <c:v>12.285</c:v>
                </c:pt>
                <c:pt idx="6861">
                  <c:v>11.991</c:v>
                </c:pt>
                <c:pt idx="6862">
                  <c:v>11.703000000000001</c:v>
                </c:pt>
                <c:pt idx="6863">
                  <c:v>11.383000000000003</c:v>
                </c:pt>
                <c:pt idx="6864">
                  <c:v>11.052000000000001</c:v>
                </c:pt>
                <c:pt idx="6865">
                  <c:v>10.696</c:v>
                </c:pt>
                <c:pt idx="6866">
                  <c:v>10.385000000000002</c:v>
                </c:pt>
                <c:pt idx="6867">
                  <c:v>9.156500000000003</c:v>
                </c:pt>
                <c:pt idx="6868">
                  <c:v>9.1330999999999989</c:v>
                </c:pt>
                <c:pt idx="6869">
                  <c:v>9.1332999999999984</c:v>
                </c:pt>
                <c:pt idx="6870">
                  <c:v>9.0958000000000006</c:v>
                </c:pt>
                <c:pt idx="6871">
                  <c:v>9.0132000000000012</c:v>
                </c:pt>
                <c:pt idx="6872">
                  <c:v>8.9112999999999989</c:v>
                </c:pt>
                <c:pt idx="6873">
                  <c:v>8.8330000000000002</c:v>
                </c:pt>
                <c:pt idx="6874">
                  <c:v>8.7531000000000034</c:v>
                </c:pt>
                <c:pt idx="6875">
                  <c:v>8.7005000000000035</c:v>
                </c:pt>
                <c:pt idx="6876">
                  <c:v>8.5118000000000009</c:v>
                </c:pt>
                <c:pt idx="6877">
                  <c:v>8.430200000000001</c:v>
                </c:pt>
                <c:pt idx="6878">
                  <c:v>8.3679000000000006</c:v>
                </c:pt>
                <c:pt idx="6879">
                  <c:v>8.2702000000000009</c:v>
                </c:pt>
                <c:pt idx="6880">
                  <c:v>8.2939999999999987</c:v>
                </c:pt>
                <c:pt idx="6881">
                  <c:v>8.1807000000000034</c:v>
                </c:pt>
                <c:pt idx="6882">
                  <c:v>8.1179999999999986</c:v>
                </c:pt>
                <c:pt idx="6883">
                  <c:v>8.0938000000000034</c:v>
                </c:pt>
                <c:pt idx="6884">
                  <c:v>8.0306000000000015</c:v>
                </c:pt>
                <c:pt idx="6885">
                  <c:v>7.9836000000000009</c:v>
                </c:pt>
                <c:pt idx="6886">
                  <c:v>7.9333000000000009</c:v>
                </c:pt>
                <c:pt idx="6887">
                  <c:v>7.8990999999999998</c:v>
                </c:pt>
                <c:pt idx="6888">
                  <c:v>7.7153999999999998</c:v>
                </c:pt>
                <c:pt idx="6889">
                  <c:v>7.6007999999999996</c:v>
                </c:pt>
                <c:pt idx="6890">
                  <c:v>7.4753000000000007</c:v>
                </c:pt>
                <c:pt idx="6891">
                  <c:v>7.3625999999999987</c:v>
                </c:pt>
                <c:pt idx="6892">
                  <c:v>7.2662000000000004</c:v>
                </c:pt>
                <c:pt idx="6893">
                  <c:v>7.3143999999999991</c:v>
                </c:pt>
                <c:pt idx="6894">
                  <c:v>7.3483999999999998</c:v>
                </c:pt>
                <c:pt idx="6895">
                  <c:v>7.4058999999999999</c:v>
                </c:pt>
                <c:pt idx="6896">
                  <c:v>7.3346</c:v>
                </c:pt>
                <c:pt idx="6897">
                  <c:v>7.3367000000000004</c:v>
                </c:pt>
                <c:pt idx="6898">
                  <c:v>7.3318000000000003</c:v>
                </c:pt>
                <c:pt idx="6899">
                  <c:v>7.2837000000000005</c:v>
                </c:pt>
                <c:pt idx="6900">
                  <c:v>7.2690000000000001</c:v>
                </c:pt>
                <c:pt idx="6901">
                  <c:v>7.1473999999999993</c:v>
                </c:pt>
                <c:pt idx="6902">
                  <c:v>7.0917000000000003</c:v>
                </c:pt>
                <c:pt idx="6903">
                  <c:v>7.0229999999999988</c:v>
                </c:pt>
                <c:pt idx="6904">
                  <c:v>6.9997000000000007</c:v>
                </c:pt>
                <c:pt idx="6905">
                  <c:v>6.9407000000000005</c:v>
                </c:pt>
                <c:pt idx="6906">
                  <c:v>6.9451000000000001</c:v>
                </c:pt>
                <c:pt idx="6907">
                  <c:v>6.91</c:v>
                </c:pt>
                <c:pt idx="6908">
                  <c:v>6.8503999999999996</c:v>
                </c:pt>
                <c:pt idx="6909">
                  <c:v>6.7847</c:v>
                </c:pt>
                <c:pt idx="6910">
                  <c:v>6.7249999999999988</c:v>
                </c:pt>
                <c:pt idx="6911">
                  <c:v>6.7230999999999996</c:v>
                </c:pt>
                <c:pt idx="6912">
                  <c:v>6.8264999999999993</c:v>
                </c:pt>
                <c:pt idx="6913">
                  <c:v>6.7670999999999992</c:v>
                </c:pt>
                <c:pt idx="6914">
                  <c:v>6.7734000000000005</c:v>
                </c:pt>
                <c:pt idx="6915">
                  <c:v>6.7011000000000003</c:v>
                </c:pt>
                <c:pt idx="6916">
                  <c:v>6.6562000000000001</c:v>
                </c:pt>
                <c:pt idx="6917">
                  <c:v>6.6441999999999988</c:v>
                </c:pt>
                <c:pt idx="6918">
                  <c:v>6.6369999999999996</c:v>
                </c:pt>
                <c:pt idx="6919">
                  <c:v>6.5835999999999997</c:v>
                </c:pt>
                <c:pt idx="6920">
                  <c:v>6.5846</c:v>
                </c:pt>
                <c:pt idx="6921">
                  <c:v>6.5609999999999991</c:v>
                </c:pt>
                <c:pt idx="6922">
                  <c:v>6.5750999999999999</c:v>
                </c:pt>
                <c:pt idx="6923">
                  <c:v>6.5376000000000003</c:v>
                </c:pt>
                <c:pt idx="6924">
                  <c:v>6.5630999999999995</c:v>
                </c:pt>
                <c:pt idx="6925">
                  <c:v>6.5453999999999999</c:v>
                </c:pt>
                <c:pt idx="6926">
                  <c:v>6.5358000000000001</c:v>
                </c:pt>
                <c:pt idx="6927">
                  <c:v>6.4739000000000004</c:v>
                </c:pt>
                <c:pt idx="6928">
                  <c:v>6.4180999999999999</c:v>
                </c:pt>
                <c:pt idx="6929">
                  <c:v>6.4046000000000003</c:v>
                </c:pt>
                <c:pt idx="6930">
                  <c:v>6.3864999999999998</c:v>
                </c:pt>
                <c:pt idx="6931">
                  <c:v>6.3213999999999997</c:v>
                </c:pt>
                <c:pt idx="6932">
                  <c:v>6.2817000000000007</c:v>
                </c:pt>
                <c:pt idx="6933">
                  <c:v>6.1978999999999989</c:v>
                </c:pt>
                <c:pt idx="6934">
                  <c:v>6.1681999999999988</c:v>
                </c:pt>
                <c:pt idx="6935">
                  <c:v>6.1182999999999996</c:v>
                </c:pt>
                <c:pt idx="6936">
                  <c:v>6.0780000000000003</c:v>
                </c:pt>
                <c:pt idx="6937">
                  <c:v>6.0125999999999991</c:v>
                </c:pt>
                <c:pt idx="6938">
                  <c:v>5.9638</c:v>
                </c:pt>
                <c:pt idx="6939">
                  <c:v>5.8692000000000002</c:v>
                </c:pt>
                <c:pt idx="6940">
                  <c:v>5.8160999999999996</c:v>
                </c:pt>
                <c:pt idx="6941">
                  <c:v>5.7668999999999997</c:v>
                </c:pt>
                <c:pt idx="6942">
                  <c:v>5.7542999999999997</c:v>
                </c:pt>
                <c:pt idx="6943">
                  <c:v>5.682599999999999</c:v>
                </c:pt>
                <c:pt idx="6944">
                  <c:v>5.6475999999999988</c:v>
                </c:pt>
                <c:pt idx="6945">
                  <c:v>5.6612</c:v>
                </c:pt>
                <c:pt idx="6946">
                  <c:v>5.666599999999999</c:v>
                </c:pt>
                <c:pt idx="6947">
                  <c:v>5.8678999999999988</c:v>
                </c:pt>
                <c:pt idx="6948">
                  <c:v>6.3726000000000003</c:v>
                </c:pt>
                <c:pt idx="6949">
                  <c:v>6.9397000000000011</c:v>
                </c:pt>
                <c:pt idx="6950">
                  <c:v>7.5053999999999998</c:v>
                </c:pt>
                <c:pt idx="6951">
                  <c:v>7.9165999999999999</c:v>
                </c:pt>
                <c:pt idx="6952">
                  <c:v>8.264800000000001</c:v>
                </c:pt>
                <c:pt idx="6953">
                  <c:v>8.411900000000001</c:v>
                </c:pt>
                <c:pt idx="6954">
                  <c:v>8.4127000000000027</c:v>
                </c:pt>
                <c:pt idx="6955">
                  <c:v>8.3609000000000027</c:v>
                </c:pt>
                <c:pt idx="6956">
                  <c:v>8.3704000000000018</c:v>
                </c:pt>
                <c:pt idx="6957">
                  <c:v>8.3436000000000003</c:v>
                </c:pt>
                <c:pt idx="6958">
                  <c:v>8.3644000000000016</c:v>
                </c:pt>
                <c:pt idx="6959">
                  <c:v>8.4960000000000004</c:v>
                </c:pt>
                <c:pt idx="6960">
                  <c:v>8.5787000000000013</c:v>
                </c:pt>
                <c:pt idx="6961">
                  <c:v>8.5462999999999987</c:v>
                </c:pt>
                <c:pt idx="6962">
                  <c:v>8.5486999999999984</c:v>
                </c:pt>
                <c:pt idx="6963">
                  <c:v>8.4278000000000013</c:v>
                </c:pt>
                <c:pt idx="6964">
                  <c:v>8.3120000000000012</c:v>
                </c:pt>
                <c:pt idx="6965">
                  <c:v>8.1571000000000016</c:v>
                </c:pt>
                <c:pt idx="6966">
                  <c:v>7.9396000000000013</c:v>
                </c:pt>
                <c:pt idx="6967">
                  <c:v>7.7637</c:v>
                </c:pt>
                <c:pt idx="6968">
                  <c:v>7.5922999999999998</c:v>
                </c:pt>
                <c:pt idx="6969">
                  <c:v>7.4188999999999998</c:v>
                </c:pt>
                <c:pt idx="6970">
                  <c:v>7.3487999999999998</c:v>
                </c:pt>
                <c:pt idx="6971">
                  <c:v>7.2115</c:v>
                </c:pt>
                <c:pt idx="6972">
                  <c:v>7.0907</c:v>
                </c:pt>
                <c:pt idx="6973">
                  <c:v>6.9547999999999996</c:v>
                </c:pt>
                <c:pt idx="6974">
                  <c:v>6.8914</c:v>
                </c:pt>
                <c:pt idx="6975">
                  <c:v>6.7794000000000008</c:v>
                </c:pt>
                <c:pt idx="6976">
                  <c:v>6.6760999999999999</c:v>
                </c:pt>
                <c:pt idx="6977">
                  <c:v>6.5259999999999989</c:v>
                </c:pt>
                <c:pt idx="6978">
                  <c:v>6.4157000000000002</c:v>
                </c:pt>
                <c:pt idx="6979">
                  <c:v>6.2873000000000001</c:v>
                </c:pt>
                <c:pt idx="6980">
                  <c:v>6.2408999999999999</c:v>
                </c:pt>
                <c:pt idx="6981">
                  <c:v>6.1439999999999992</c:v>
                </c:pt>
                <c:pt idx="6982">
                  <c:v>6.0647999999999991</c:v>
                </c:pt>
                <c:pt idx="6983">
                  <c:v>6.0469999999999997</c:v>
                </c:pt>
                <c:pt idx="6984">
                  <c:v>6.0082000000000004</c:v>
                </c:pt>
                <c:pt idx="6985">
                  <c:v>6.0338000000000003</c:v>
                </c:pt>
                <c:pt idx="6986">
                  <c:v>6.0229999999999988</c:v>
                </c:pt>
                <c:pt idx="6987">
                  <c:v>5.9843999999999999</c:v>
                </c:pt>
                <c:pt idx="6988">
                  <c:v>5.9457000000000004</c:v>
                </c:pt>
                <c:pt idx="6989">
                  <c:v>5.9176000000000002</c:v>
                </c:pt>
                <c:pt idx="6990">
                  <c:v>5.8662999999999998</c:v>
                </c:pt>
                <c:pt idx="6991">
                  <c:v>5.7847999999999997</c:v>
                </c:pt>
                <c:pt idx="6992">
                  <c:v>5.7156000000000002</c:v>
                </c:pt>
                <c:pt idx="6993">
                  <c:v>5.6324999999999994</c:v>
                </c:pt>
                <c:pt idx="6994">
                  <c:v>5.6659999999999995</c:v>
                </c:pt>
                <c:pt idx="6995">
                  <c:v>5.6730999999999998</c:v>
                </c:pt>
                <c:pt idx="6996">
                  <c:v>5.7389000000000001</c:v>
                </c:pt>
                <c:pt idx="6997">
                  <c:v>5.8153999999999995</c:v>
                </c:pt>
                <c:pt idx="6998">
                  <c:v>5.8752000000000004</c:v>
                </c:pt>
                <c:pt idx="6999">
                  <c:v>5.9293000000000005</c:v>
                </c:pt>
                <c:pt idx="7000">
                  <c:v>5.9901999999999997</c:v>
                </c:pt>
                <c:pt idx="7001">
                  <c:v>5.9739000000000004</c:v>
                </c:pt>
                <c:pt idx="7002">
                  <c:v>5.9989999999999997</c:v>
                </c:pt>
                <c:pt idx="7003">
                  <c:v>6.0063000000000004</c:v>
                </c:pt>
                <c:pt idx="7004">
                  <c:v>6.110199999999999</c:v>
                </c:pt>
                <c:pt idx="7005">
                  <c:v>6.1479999999999988</c:v>
                </c:pt>
                <c:pt idx="7006">
                  <c:v>6.2085999999999997</c:v>
                </c:pt>
                <c:pt idx="7007">
                  <c:v>6.1983999999999995</c:v>
                </c:pt>
                <c:pt idx="7008">
                  <c:v>6.3017000000000003</c:v>
                </c:pt>
                <c:pt idx="7009">
                  <c:v>6.3244999999999987</c:v>
                </c:pt>
                <c:pt idx="7010">
                  <c:v>6.3266999999999998</c:v>
                </c:pt>
                <c:pt idx="7011">
                  <c:v>6.3937999999999997</c:v>
                </c:pt>
                <c:pt idx="7012">
                  <c:v>6.5684999999999993</c:v>
                </c:pt>
                <c:pt idx="7013">
                  <c:v>6.7930999999999999</c:v>
                </c:pt>
                <c:pt idx="7014">
                  <c:v>7.1450999999999993</c:v>
                </c:pt>
                <c:pt idx="7015">
                  <c:v>7.5878999999999994</c:v>
                </c:pt>
                <c:pt idx="7016">
                  <c:v>8.142100000000001</c:v>
                </c:pt>
                <c:pt idx="7017">
                  <c:v>8.8461000000000034</c:v>
                </c:pt>
                <c:pt idx="7018">
                  <c:v>9.6346999999999987</c:v>
                </c:pt>
                <c:pt idx="7019">
                  <c:v>10.407</c:v>
                </c:pt>
                <c:pt idx="7020">
                  <c:v>15.643999999999998</c:v>
                </c:pt>
                <c:pt idx="7021">
                  <c:v>14.645</c:v>
                </c:pt>
                <c:pt idx="7022">
                  <c:v>14.218999999999999</c:v>
                </c:pt>
                <c:pt idx="7023">
                  <c:v>14.151</c:v>
                </c:pt>
                <c:pt idx="7024">
                  <c:v>14.07</c:v>
                </c:pt>
                <c:pt idx="7025">
                  <c:v>13.971</c:v>
                </c:pt>
                <c:pt idx="7026">
                  <c:v>14.061</c:v>
                </c:pt>
                <c:pt idx="7027">
                  <c:v>14.088000000000001</c:v>
                </c:pt>
                <c:pt idx="7028">
                  <c:v>14.042</c:v>
                </c:pt>
                <c:pt idx="7029">
                  <c:v>14.259</c:v>
                </c:pt>
                <c:pt idx="7030">
                  <c:v>14.669</c:v>
                </c:pt>
                <c:pt idx="7031">
                  <c:v>15.459000000000001</c:v>
                </c:pt>
                <c:pt idx="7032">
                  <c:v>16.815999999999999</c:v>
                </c:pt>
                <c:pt idx="7033">
                  <c:v>18.521999999999995</c:v>
                </c:pt>
                <c:pt idx="7034">
                  <c:v>20.724</c:v>
                </c:pt>
                <c:pt idx="7035">
                  <c:v>23.05</c:v>
                </c:pt>
                <c:pt idx="7036">
                  <c:v>25.221</c:v>
                </c:pt>
                <c:pt idx="7037">
                  <c:v>27.338000000000001</c:v>
                </c:pt>
                <c:pt idx="7038">
                  <c:v>29.100999999999999</c:v>
                </c:pt>
                <c:pt idx="7039">
                  <c:v>30.209</c:v>
                </c:pt>
                <c:pt idx="7040">
                  <c:v>30.754000000000001</c:v>
                </c:pt>
                <c:pt idx="7041">
                  <c:v>30.994999999999997</c:v>
                </c:pt>
                <c:pt idx="7042">
                  <c:v>30.913</c:v>
                </c:pt>
                <c:pt idx="7043">
                  <c:v>30.545000000000002</c:v>
                </c:pt>
                <c:pt idx="7044">
                  <c:v>29.803999999999995</c:v>
                </c:pt>
                <c:pt idx="7045">
                  <c:v>28.994</c:v>
                </c:pt>
                <c:pt idx="7046">
                  <c:v>28.306999999999999</c:v>
                </c:pt>
                <c:pt idx="7047">
                  <c:v>27.853000000000005</c:v>
                </c:pt>
                <c:pt idx="7048">
                  <c:v>27.506</c:v>
                </c:pt>
                <c:pt idx="7049">
                  <c:v>27.314000000000004</c:v>
                </c:pt>
                <c:pt idx="7050">
                  <c:v>26.967999999999996</c:v>
                </c:pt>
                <c:pt idx="7051">
                  <c:v>26.545999999999996</c:v>
                </c:pt>
                <c:pt idx="7052">
                  <c:v>26.190999999999999</c:v>
                </c:pt>
                <c:pt idx="7053">
                  <c:v>25.739000000000001</c:v>
                </c:pt>
                <c:pt idx="7054">
                  <c:v>25.105</c:v>
                </c:pt>
                <c:pt idx="7055">
                  <c:v>24.393999999999995</c:v>
                </c:pt>
                <c:pt idx="7056">
                  <c:v>23.491</c:v>
                </c:pt>
                <c:pt idx="7057">
                  <c:v>22.37</c:v>
                </c:pt>
                <c:pt idx="7058">
                  <c:v>21.573</c:v>
                </c:pt>
                <c:pt idx="7059">
                  <c:v>21.16</c:v>
                </c:pt>
                <c:pt idx="7060">
                  <c:v>21.096</c:v>
                </c:pt>
                <c:pt idx="7061">
                  <c:v>21.041</c:v>
                </c:pt>
                <c:pt idx="7062">
                  <c:v>20.858000000000001</c:v>
                </c:pt>
                <c:pt idx="7063">
                  <c:v>20.587999999999997</c:v>
                </c:pt>
                <c:pt idx="7064">
                  <c:v>20.497999999999998</c:v>
                </c:pt>
                <c:pt idx="7065">
                  <c:v>20.481999999999996</c:v>
                </c:pt>
                <c:pt idx="7066">
                  <c:v>20.763999999999996</c:v>
                </c:pt>
                <c:pt idx="7067">
                  <c:v>21.035</c:v>
                </c:pt>
                <c:pt idx="7068">
                  <c:v>21.459999999999997</c:v>
                </c:pt>
                <c:pt idx="7069">
                  <c:v>21.803999999999995</c:v>
                </c:pt>
                <c:pt idx="7070">
                  <c:v>22.163</c:v>
                </c:pt>
                <c:pt idx="7071">
                  <c:v>22.485999999999997</c:v>
                </c:pt>
                <c:pt idx="7072">
                  <c:v>22.468999999999998</c:v>
                </c:pt>
                <c:pt idx="7073">
                  <c:v>22.259999999999998</c:v>
                </c:pt>
                <c:pt idx="7074">
                  <c:v>21.678999999999995</c:v>
                </c:pt>
                <c:pt idx="7075">
                  <c:v>21.006</c:v>
                </c:pt>
                <c:pt idx="7076">
                  <c:v>20.427999999999997</c:v>
                </c:pt>
                <c:pt idx="7077">
                  <c:v>19.917999999999999</c:v>
                </c:pt>
                <c:pt idx="7078">
                  <c:v>19.295999999999996</c:v>
                </c:pt>
                <c:pt idx="7079">
                  <c:v>18.696000000000005</c:v>
                </c:pt>
                <c:pt idx="7080">
                  <c:v>17.949000000000002</c:v>
                </c:pt>
                <c:pt idx="7081">
                  <c:v>17.138999999999999</c:v>
                </c:pt>
                <c:pt idx="7082">
                  <c:v>16.372</c:v>
                </c:pt>
                <c:pt idx="7083">
                  <c:v>15.55</c:v>
                </c:pt>
                <c:pt idx="7084">
                  <c:v>14.813000000000002</c:v>
                </c:pt>
                <c:pt idx="7085">
                  <c:v>14.179</c:v>
                </c:pt>
                <c:pt idx="7086">
                  <c:v>13.454000000000002</c:v>
                </c:pt>
                <c:pt idx="7087">
                  <c:v>12.893000000000002</c:v>
                </c:pt>
                <c:pt idx="7088">
                  <c:v>12.404</c:v>
                </c:pt>
                <c:pt idx="7089">
                  <c:v>12.045</c:v>
                </c:pt>
                <c:pt idx="7090">
                  <c:v>11.689</c:v>
                </c:pt>
                <c:pt idx="7091">
                  <c:v>11.415000000000001</c:v>
                </c:pt>
                <c:pt idx="7092">
                  <c:v>11.217000000000001</c:v>
                </c:pt>
                <c:pt idx="7093">
                  <c:v>10.977</c:v>
                </c:pt>
                <c:pt idx="7094">
                  <c:v>10.696</c:v>
                </c:pt>
                <c:pt idx="7095">
                  <c:v>10.598000000000001</c:v>
                </c:pt>
                <c:pt idx="7096">
                  <c:v>10.485000000000001</c:v>
                </c:pt>
                <c:pt idx="7097">
                  <c:v>10.401</c:v>
                </c:pt>
                <c:pt idx="7098">
                  <c:v>9.8000000000000007</c:v>
                </c:pt>
                <c:pt idx="7099">
                  <c:v>9.9808000000000003</c:v>
                </c:pt>
                <c:pt idx="7100">
                  <c:v>10.008000000000001</c:v>
                </c:pt>
                <c:pt idx="7101">
                  <c:v>9.930200000000001</c:v>
                </c:pt>
                <c:pt idx="7102">
                  <c:v>9.8537000000000052</c:v>
                </c:pt>
                <c:pt idx="7103">
                  <c:v>9.8129000000000008</c:v>
                </c:pt>
                <c:pt idx="7104">
                  <c:v>9.7586000000000013</c:v>
                </c:pt>
                <c:pt idx="7105">
                  <c:v>9.6312999999999995</c:v>
                </c:pt>
                <c:pt idx="7106">
                  <c:v>9.4478000000000009</c:v>
                </c:pt>
                <c:pt idx="7107">
                  <c:v>9.3019000000000016</c:v>
                </c:pt>
                <c:pt idx="7108">
                  <c:v>9.1852</c:v>
                </c:pt>
                <c:pt idx="7109">
                  <c:v>9.3806000000000029</c:v>
                </c:pt>
                <c:pt idx="7110">
                  <c:v>9.9037000000000006</c:v>
                </c:pt>
                <c:pt idx="7111">
                  <c:v>10.527999999999999</c:v>
                </c:pt>
                <c:pt idx="7112">
                  <c:v>10.922000000000002</c:v>
                </c:pt>
                <c:pt idx="7113">
                  <c:v>15.318</c:v>
                </c:pt>
                <c:pt idx="7114">
                  <c:v>14.475000000000001</c:v>
                </c:pt>
                <c:pt idx="7115">
                  <c:v>14.061</c:v>
                </c:pt>
                <c:pt idx="7116">
                  <c:v>13.826000000000002</c:v>
                </c:pt>
                <c:pt idx="7117">
                  <c:v>13.729999999999999</c:v>
                </c:pt>
                <c:pt idx="7118">
                  <c:v>13.798999999999999</c:v>
                </c:pt>
                <c:pt idx="7119">
                  <c:v>13.758000000000001</c:v>
                </c:pt>
                <c:pt idx="7120">
                  <c:v>13.753</c:v>
                </c:pt>
                <c:pt idx="7121">
                  <c:v>13.84</c:v>
                </c:pt>
                <c:pt idx="7122">
                  <c:v>14.009</c:v>
                </c:pt>
                <c:pt idx="7123">
                  <c:v>14.101000000000001</c:v>
                </c:pt>
                <c:pt idx="7124">
                  <c:v>14.26</c:v>
                </c:pt>
                <c:pt idx="7125">
                  <c:v>14.419</c:v>
                </c:pt>
                <c:pt idx="7126">
                  <c:v>14.546000000000001</c:v>
                </c:pt>
                <c:pt idx="7127">
                  <c:v>14.691000000000001</c:v>
                </c:pt>
                <c:pt idx="7128">
                  <c:v>14.82</c:v>
                </c:pt>
                <c:pt idx="7129">
                  <c:v>14.863000000000001</c:v>
                </c:pt>
                <c:pt idx="7130">
                  <c:v>14.834</c:v>
                </c:pt>
                <c:pt idx="7131">
                  <c:v>14.768000000000001</c:v>
                </c:pt>
                <c:pt idx="7132">
                  <c:v>14.720999999999998</c:v>
                </c:pt>
                <c:pt idx="7133">
                  <c:v>14.467000000000002</c:v>
                </c:pt>
                <c:pt idx="7134">
                  <c:v>14.032</c:v>
                </c:pt>
                <c:pt idx="7135">
                  <c:v>13.752000000000002</c:v>
                </c:pt>
                <c:pt idx="7136">
                  <c:v>13.361000000000002</c:v>
                </c:pt>
                <c:pt idx="7137">
                  <c:v>12.929</c:v>
                </c:pt>
                <c:pt idx="7138">
                  <c:v>12.657</c:v>
                </c:pt>
                <c:pt idx="7139">
                  <c:v>12.358000000000002</c:v>
                </c:pt>
                <c:pt idx="7140">
                  <c:v>11.969000000000001</c:v>
                </c:pt>
                <c:pt idx="7141">
                  <c:v>11.731999999999999</c:v>
                </c:pt>
                <c:pt idx="7142">
                  <c:v>11.51</c:v>
                </c:pt>
                <c:pt idx="7143">
                  <c:v>11.273</c:v>
                </c:pt>
                <c:pt idx="7144">
                  <c:v>11.091000000000001</c:v>
                </c:pt>
                <c:pt idx="7145">
                  <c:v>10.814</c:v>
                </c:pt>
                <c:pt idx="7146">
                  <c:v>10.627000000000001</c:v>
                </c:pt>
                <c:pt idx="7147">
                  <c:v>10.43</c:v>
                </c:pt>
                <c:pt idx="7148">
                  <c:v>10.363000000000001</c:v>
                </c:pt>
                <c:pt idx="7149">
                  <c:v>9.6188999999999982</c:v>
                </c:pt>
                <c:pt idx="7150">
                  <c:v>9.6579000000000015</c:v>
                </c:pt>
                <c:pt idx="7151">
                  <c:v>9.5632000000000001</c:v>
                </c:pt>
                <c:pt idx="7152">
                  <c:v>9.4789000000000012</c:v>
                </c:pt>
                <c:pt idx="7153">
                  <c:v>9.4642000000000035</c:v>
                </c:pt>
                <c:pt idx="7154">
                  <c:v>9.3927000000000032</c:v>
                </c:pt>
                <c:pt idx="7155">
                  <c:v>9.2259000000000011</c:v>
                </c:pt>
                <c:pt idx="7156">
                  <c:v>9.1201999999999988</c:v>
                </c:pt>
                <c:pt idx="7157">
                  <c:v>9.0170000000000012</c:v>
                </c:pt>
                <c:pt idx="7158">
                  <c:v>8.8729000000000031</c:v>
                </c:pt>
                <c:pt idx="7159">
                  <c:v>8.8063000000000002</c:v>
                </c:pt>
                <c:pt idx="7160">
                  <c:v>8.7846999999999991</c:v>
                </c:pt>
                <c:pt idx="7161">
                  <c:v>8.6562000000000001</c:v>
                </c:pt>
                <c:pt idx="7162">
                  <c:v>8.5954000000000015</c:v>
                </c:pt>
                <c:pt idx="7163">
                  <c:v>8.4513000000000016</c:v>
                </c:pt>
                <c:pt idx="7164">
                  <c:v>8.4129000000000005</c:v>
                </c:pt>
                <c:pt idx="7165">
                  <c:v>8.3832000000000004</c:v>
                </c:pt>
                <c:pt idx="7166">
                  <c:v>8.3520000000000021</c:v>
                </c:pt>
                <c:pt idx="7167">
                  <c:v>8.3366000000000007</c:v>
                </c:pt>
                <c:pt idx="7168">
                  <c:v>8.3071000000000002</c:v>
                </c:pt>
                <c:pt idx="7169">
                  <c:v>8.3250000000000011</c:v>
                </c:pt>
                <c:pt idx="7170">
                  <c:v>8.2835000000000001</c:v>
                </c:pt>
                <c:pt idx="7171">
                  <c:v>8.2128000000000014</c:v>
                </c:pt>
                <c:pt idx="7172">
                  <c:v>8.0823</c:v>
                </c:pt>
                <c:pt idx="7173">
                  <c:v>7.9704000000000006</c:v>
                </c:pt>
                <c:pt idx="7174">
                  <c:v>7.9160000000000004</c:v>
                </c:pt>
                <c:pt idx="7175">
                  <c:v>7.8376999999999999</c:v>
                </c:pt>
                <c:pt idx="7176">
                  <c:v>7.7384000000000004</c:v>
                </c:pt>
                <c:pt idx="7177">
                  <c:v>7.6528999999999989</c:v>
                </c:pt>
                <c:pt idx="7178">
                  <c:v>7.5797000000000008</c:v>
                </c:pt>
                <c:pt idx="7179">
                  <c:v>7.424199999999999</c:v>
                </c:pt>
                <c:pt idx="7180">
                  <c:v>7.3998999999999997</c:v>
                </c:pt>
                <c:pt idx="7181">
                  <c:v>7.3048999999999991</c:v>
                </c:pt>
                <c:pt idx="7182">
                  <c:v>7.4389000000000003</c:v>
                </c:pt>
                <c:pt idx="7183">
                  <c:v>7.8098999999999998</c:v>
                </c:pt>
                <c:pt idx="7184">
                  <c:v>8.6330999999999989</c:v>
                </c:pt>
                <c:pt idx="7185">
                  <c:v>9.3931000000000004</c:v>
                </c:pt>
                <c:pt idx="7186">
                  <c:v>10.112</c:v>
                </c:pt>
                <c:pt idx="7187">
                  <c:v>14.325000000000001</c:v>
                </c:pt>
                <c:pt idx="7188">
                  <c:v>14.325000000000001</c:v>
                </c:pt>
                <c:pt idx="7189">
                  <c:v>14.277000000000001</c:v>
                </c:pt>
                <c:pt idx="7190">
                  <c:v>14.49</c:v>
                </c:pt>
                <c:pt idx="7191">
                  <c:v>14.564</c:v>
                </c:pt>
                <c:pt idx="7192">
                  <c:v>14.5</c:v>
                </c:pt>
                <c:pt idx="7193">
                  <c:v>14.361000000000002</c:v>
                </c:pt>
                <c:pt idx="7194">
                  <c:v>14.057</c:v>
                </c:pt>
                <c:pt idx="7195">
                  <c:v>13.769</c:v>
                </c:pt>
                <c:pt idx="7196">
                  <c:v>13.347</c:v>
                </c:pt>
                <c:pt idx="7197">
                  <c:v>13.017000000000001</c:v>
                </c:pt>
                <c:pt idx="7198">
                  <c:v>12.630999999999998</c:v>
                </c:pt>
                <c:pt idx="7199">
                  <c:v>12.34</c:v>
                </c:pt>
                <c:pt idx="7200">
                  <c:v>12.087</c:v>
                </c:pt>
                <c:pt idx="7201">
                  <c:v>11.686</c:v>
                </c:pt>
                <c:pt idx="7202">
                  <c:v>11.491</c:v>
                </c:pt>
                <c:pt idx="7203">
                  <c:v>11.327</c:v>
                </c:pt>
                <c:pt idx="7204">
                  <c:v>11.377000000000002</c:v>
                </c:pt>
                <c:pt idx="7205">
                  <c:v>11.473000000000003</c:v>
                </c:pt>
                <c:pt idx="7206">
                  <c:v>11.646999999999998</c:v>
                </c:pt>
                <c:pt idx="7207">
                  <c:v>11.870000000000001</c:v>
                </c:pt>
                <c:pt idx="7208">
                  <c:v>11.994</c:v>
                </c:pt>
                <c:pt idx="7209">
                  <c:v>12.078000000000001</c:v>
                </c:pt>
                <c:pt idx="7210">
                  <c:v>12.065000000000001</c:v>
                </c:pt>
                <c:pt idx="7211">
                  <c:v>12.03</c:v>
                </c:pt>
                <c:pt idx="7212">
                  <c:v>11.866000000000001</c:v>
                </c:pt>
                <c:pt idx="7213">
                  <c:v>11.757</c:v>
                </c:pt>
                <c:pt idx="7214">
                  <c:v>11.611000000000001</c:v>
                </c:pt>
                <c:pt idx="7215">
                  <c:v>11.359000000000002</c:v>
                </c:pt>
                <c:pt idx="7216">
                  <c:v>11.157</c:v>
                </c:pt>
                <c:pt idx="7217">
                  <c:v>10.939</c:v>
                </c:pt>
                <c:pt idx="7218">
                  <c:v>10.733999999999998</c:v>
                </c:pt>
                <c:pt idx="7219">
                  <c:v>10.607000000000001</c:v>
                </c:pt>
                <c:pt idx="7220">
                  <c:v>10.46</c:v>
                </c:pt>
                <c:pt idx="7221">
                  <c:v>9.3868000000000027</c:v>
                </c:pt>
                <c:pt idx="7222">
                  <c:v>9.5965000000000007</c:v>
                </c:pt>
                <c:pt idx="7223">
                  <c:v>9.7765000000000004</c:v>
                </c:pt>
                <c:pt idx="7224">
                  <c:v>9.9608000000000008</c:v>
                </c:pt>
                <c:pt idx="7225">
                  <c:v>10.120000000000001</c:v>
                </c:pt>
                <c:pt idx="7226">
                  <c:v>10.267000000000001</c:v>
                </c:pt>
                <c:pt idx="7227">
                  <c:v>10.449</c:v>
                </c:pt>
                <c:pt idx="7228">
                  <c:v>10.55</c:v>
                </c:pt>
                <c:pt idx="7229">
                  <c:v>11.013</c:v>
                </c:pt>
                <c:pt idx="7230">
                  <c:v>18.067</c:v>
                </c:pt>
                <c:pt idx="7231">
                  <c:v>17.204999999999995</c:v>
                </c:pt>
                <c:pt idx="7232">
                  <c:v>16.623999999999999</c:v>
                </c:pt>
                <c:pt idx="7233">
                  <c:v>18.421999999999997</c:v>
                </c:pt>
                <c:pt idx="7234">
                  <c:v>19.021999999999995</c:v>
                </c:pt>
                <c:pt idx="7235">
                  <c:v>18.509</c:v>
                </c:pt>
                <c:pt idx="7236">
                  <c:v>17.358000000000001</c:v>
                </c:pt>
                <c:pt idx="7237">
                  <c:v>16.204000000000001</c:v>
                </c:pt>
                <c:pt idx="7238">
                  <c:v>14.543000000000001</c:v>
                </c:pt>
                <c:pt idx="7239">
                  <c:v>13.297000000000001</c:v>
                </c:pt>
                <c:pt idx="7240">
                  <c:v>12.599</c:v>
                </c:pt>
                <c:pt idx="7241">
                  <c:v>11.877000000000002</c:v>
                </c:pt>
                <c:pt idx="7242">
                  <c:v>11.418000000000001</c:v>
                </c:pt>
                <c:pt idx="7243">
                  <c:v>11.043000000000001</c:v>
                </c:pt>
                <c:pt idx="7244">
                  <c:v>10.51</c:v>
                </c:pt>
                <c:pt idx="7245">
                  <c:v>10.350000000000001</c:v>
                </c:pt>
                <c:pt idx="7246">
                  <c:v>9.5897000000000006</c:v>
                </c:pt>
                <c:pt idx="7247">
                  <c:v>9.4886000000000035</c:v>
                </c:pt>
                <c:pt idx="7248">
                  <c:v>9.5079000000000011</c:v>
                </c:pt>
                <c:pt idx="7249">
                  <c:v>9.5199000000000016</c:v>
                </c:pt>
                <c:pt idx="7250">
                  <c:v>9.5682999999999989</c:v>
                </c:pt>
                <c:pt idx="7251">
                  <c:v>9.6196000000000002</c:v>
                </c:pt>
                <c:pt idx="7252">
                  <c:v>9.6859000000000002</c:v>
                </c:pt>
                <c:pt idx="7253">
                  <c:v>9.7435999999999989</c:v>
                </c:pt>
                <c:pt idx="7254">
                  <c:v>9.7780999999999985</c:v>
                </c:pt>
                <c:pt idx="7255">
                  <c:v>9.7575000000000003</c:v>
                </c:pt>
                <c:pt idx="7256">
                  <c:v>9.7475999999999985</c:v>
                </c:pt>
                <c:pt idx="7257">
                  <c:v>9.7186999999999983</c:v>
                </c:pt>
                <c:pt idx="7258">
                  <c:v>9.8109000000000002</c:v>
                </c:pt>
                <c:pt idx="7259">
                  <c:v>9.9660000000000029</c:v>
                </c:pt>
                <c:pt idx="7260">
                  <c:v>10.442</c:v>
                </c:pt>
                <c:pt idx="7261">
                  <c:v>15.76</c:v>
                </c:pt>
                <c:pt idx="7262">
                  <c:v>14.630999999999998</c:v>
                </c:pt>
                <c:pt idx="7263">
                  <c:v>14.207999999999998</c:v>
                </c:pt>
                <c:pt idx="7264">
                  <c:v>14.215</c:v>
                </c:pt>
                <c:pt idx="7265">
                  <c:v>14.209999999999999</c:v>
                </c:pt>
                <c:pt idx="7266">
                  <c:v>14.145</c:v>
                </c:pt>
                <c:pt idx="7267">
                  <c:v>14.018000000000001</c:v>
                </c:pt>
                <c:pt idx="7268">
                  <c:v>13.674000000000001</c:v>
                </c:pt>
                <c:pt idx="7269">
                  <c:v>13.303000000000003</c:v>
                </c:pt>
                <c:pt idx="7270">
                  <c:v>12.945</c:v>
                </c:pt>
                <c:pt idx="7271">
                  <c:v>12.683</c:v>
                </c:pt>
                <c:pt idx="7272">
                  <c:v>12.257</c:v>
                </c:pt>
                <c:pt idx="7273">
                  <c:v>11.817</c:v>
                </c:pt>
                <c:pt idx="7274">
                  <c:v>11.579000000000002</c:v>
                </c:pt>
                <c:pt idx="7275">
                  <c:v>11.317</c:v>
                </c:pt>
                <c:pt idx="7276">
                  <c:v>11.127000000000001</c:v>
                </c:pt>
                <c:pt idx="7277">
                  <c:v>11.059000000000001</c:v>
                </c:pt>
                <c:pt idx="7278">
                  <c:v>10.894</c:v>
                </c:pt>
                <c:pt idx="7279">
                  <c:v>10.733999999999998</c:v>
                </c:pt>
                <c:pt idx="7280">
                  <c:v>10.662000000000003</c:v>
                </c:pt>
                <c:pt idx="7281">
                  <c:v>10.496</c:v>
                </c:pt>
                <c:pt idx="7282">
                  <c:v>10.39</c:v>
                </c:pt>
                <c:pt idx="7283">
                  <c:v>9.7835000000000001</c:v>
                </c:pt>
                <c:pt idx="7284">
                  <c:v>9.8255000000000052</c:v>
                </c:pt>
                <c:pt idx="7285">
                  <c:v>9.6472999999999995</c:v>
                </c:pt>
                <c:pt idx="7286">
                  <c:v>9.5321000000000016</c:v>
                </c:pt>
                <c:pt idx="7287">
                  <c:v>9.5008000000000035</c:v>
                </c:pt>
                <c:pt idx="7288">
                  <c:v>9.4864000000000015</c:v>
                </c:pt>
                <c:pt idx="7289">
                  <c:v>9.4630000000000027</c:v>
                </c:pt>
                <c:pt idx="7290">
                  <c:v>9.4627000000000052</c:v>
                </c:pt>
                <c:pt idx="7291">
                  <c:v>9.4451000000000001</c:v>
                </c:pt>
                <c:pt idx="7292">
                  <c:v>9.312400000000002</c:v>
                </c:pt>
                <c:pt idx="7293">
                  <c:v>9.2411999999999992</c:v>
                </c:pt>
                <c:pt idx="7294">
                  <c:v>9.1892000000000014</c:v>
                </c:pt>
                <c:pt idx="7295">
                  <c:v>9.1418999999999997</c:v>
                </c:pt>
                <c:pt idx="7296">
                  <c:v>9.0346999999999991</c:v>
                </c:pt>
                <c:pt idx="7297">
                  <c:v>8.956800000000003</c:v>
                </c:pt>
                <c:pt idx="7298">
                  <c:v>8.7861000000000011</c:v>
                </c:pt>
                <c:pt idx="7299">
                  <c:v>8.7294</c:v>
                </c:pt>
                <c:pt idx="7300">
                  <c:v>8.627600000000001</c:v>
                </c:pt>
                <c:pt idx="7301">
                  <c:v>8.5440999999999985</c:v>
                </c:pt>
                <c:pt idx="7302">
                  <c:v>8.4862000000000002</c:v>
                </c:pt>
                <c:pt idx="7303">
                  <c:v>8.4310999999999989</c:v>
                </c:pt>
                <c:pt idx="7304">
                  <c:v>8.3981000000000012</c:v>
                </c:pt>
                <c:pt idx="7305">
                  <c:v>8.3603000000000005</c:v>
                </c:pt>
                <c:pt idx="7306">
                  <c:v>8.3448000000000011</c:v>
                </c:pt>
                <c:pt idx="7307">
                  <c:v>8.3236000000000008</c:v>
                </c:pt>
                <c:pt idx="7308">
                  <c:v>8.2520000000000007</c:v>
                </c:pt>
                <c:pt idx="7309">
                  <c:v>8.2425000000000015</c:v>
                </c:pt>
                <c:pt idx="7310">
                  <c:v>8.2376999999999985</c:v>
                </c:pt>
                <c:pt idx="7311">
                  <c:v>8.1514000000000006</c:v>
                </c:pt>
                <c:pt idx="7312">
                  <c:v>8.1284999999999989</c:v>
                </c:pt>
                <c:pt idx="7313">
                  <c:v>8.0738000000000003</c:v>
                </c:pt>
                <c:pt idx="7314">
                  <c:v>7.9809999999999999</c:v>
                </c:pt>
                <c:pt idx="7315">
                  <c:v>7.9516000000000009</c:v>
                </c:pt>
                <c:pt idx="7316">
                  <c:v>7.9014000000000006</c:v>
                </c:pt>
                <c:pt idx="7317">
                  <c:v>7.8456999999999999</c:v>
                </c:pt>
                <c:pt idx="7318">
                  <c:v>7.8584999999999994</c:v>
                </c:pt>
                <c:pt idx="7319">
                  <c:v>7.7977999999999996</c:v>
                </c:pt>
                <c:pt idx="7320">
                  <c:v>7.7801999999999998</c:v>
                </c:pt>
                <c:pt idx="7321">
                  <c:v>7.7051999999999996</c:v>
                </c:pt>
                <c:pt idx="7322">
                  <c:v>7.5946999999999996</c:v>
                </c:pt>
                <c:pt idx="7323">
                  <c:v>7.5427</c:v>
                </c:pt>
                <c:pt idx="7324">
                  <c:v>7.5230999999999995</c:v>
                </c:pt>
                <c:pt idx="7325">
                  <c:v>7.4965999999999999</c:v>
                </c:pt>
                <c:pt idx="7326">
                  <c:v>7.4846000000000004</c:v>
                </c:pt>
                <c:pt idx="7327">
                  <c:v>7.4837000000000007</c:v>
                </c:pt>
                <c:pt idx="7328">
                  <c:v>7.4539</c:v>
                </c:pt>
                <c:pt idx="7329">
                  <c:v>7.4881000000000002</c:v>
                </c:pt>
                <c:pt idx="7330">
                  <c:v>7.4694000000000003</c:v>
                </c:pt>
                <c:pt idx="7331">
                  <c:v>7.5226999999999995</c:v>
                </c:pt>
                <c:pt idx="7332">
                  <c:v>7.5518999999999998</c:v>
                </c:pt>
                <c:pt idx="7333">
                  <c:v>7.5118</c:v>
                </c:pt>
                <c:pt idx="7334">
                  <c:v>7.5225999999999988</c:v>
                </c:pt>
                <c:pt idx="7335">
                  <c:v>7.5282999999999998</c:v>
                </c:pt>
                <c:pt idx="7336">
                  <c:v>7.5914999999999999</c:v>
                </c:pt>
                <c:pt idx="7337">
                  <c:v>7.7242999999999995</c:v>
                </c:pt>
                <c:pt idx="7338">
                  <c:v>7.7339000000000002</c:v>
                </c:pt>
                <c:pt idx="7339">
                  <c:v>7.8484999999999996</c:v>
                </c:pt>
                <c:pt idx="7340">
                  <c:v>7.9351000000000003</c:v>
                </c:pt>
                <c:pt idx="7341">
                  <c:v>7.9080000000000004</c:v>
                </c:pt>
                <c:pt idx="7342">
                  <c:v>7.9135999999999997</c:v>
                </c:pt>
                <c:pt idx="7343">
                  <c:v>8.0121000000000002</c:v>
                </c:pt>
                <c:pt idx="7344">
                  <c:v>8.0662000000000003</c:v>
                </c:pt>
                <c:pt idx="7345">
                  <c:v>8.0741000000000014</c:v>
                </c:pt>
                <c:pt idx="7346">
                  <c:v>8.0734000000000012</c:v>
                </c:pt>
                <c:pt idx="7347">
                  <c:v>8.0548000000000002</c:v>
                </c:pt>
                <c:pt idx="7348">
                  <c:v>8.003400000000001</c:v>
                </c:pt>
                <c:pt idx="7349">
                  <c:v>8.0021000000000004</c:v>
                </c:pt>
                <c:pt idx="7350">
                  <c:v>7.9476000000000004</c:v>
                </c:pt>
                <c:pt idx="7351">
                  <c:v>8.0343999999999998</c:v>
                </c:pt>
                <c:pt idx="7352">
                  <c:v>7.9954999999999998</c:v>
                </c:pt>
                <c:pt idx="7353">
                  <c:v>8.0410999999999984</c:v>
                </c:pt>
                <c:pt idx="7354">
                  <c:v>8.1391999999999989</c:v>
                </c:pt>
                <c:pt idx="7355">
                  <c:v>8.1369999999999987</c:v>
                </c:pt>
                <c:pt idx="7356">
                  <c:v>8.144499999999999</c:v>
                </c:pt>
                <c:pt idx="7357">
                  <c:v>8.1950000000000003</c:v>
                </c:pt>
                <c:pt idx="7358">
                  <c:v>8.2231999999999985</c:v>
                </c:pt>
                <c:pt idx="7359">
                  <c:v>8.2486999999999995</c:v>
                </c:pt>
                <c:pt idx="7360">
                  <c:v>8.2280999999999995</c:v>
                </c:pt>
                <c:pt idx="7361">
                  <c:v>8.1649000000000012</c:v>
                </c:pt>
                <c:pt idx="7362">
                  <c:v>8.110100000000001</c:v>
                </c:pt>
                <c:pt idx="7363">
                  <c:v>7.9903000000000004</c:v>
                </c:pt>
                <c:pt idx="7364">
                  <c:v>7.8853999999999997</c:v>
                </c:pt>
                <c:pt idx="7365">
                  <c:v>7.7686000000000002</c:v>
                </c:pt>
                <c:pt idx="7366">
                  <c:v>7.6698999999999993</c:v>
                </c:pt>
                <c:pt idx="7367">
                  <c:v>7.5924999999999994</c:v>
                </c:pt>
                <c:pt idx="7368">
                  <c:v>7.5917000000000003</c:v>
                </c:pt>
                <c:pt idx="7369">
                  <c:v>7.5221999999999989</c:v>
                </c:pt>
                <c:pt idx="7370">
                  <c:v>7.5276999999999994</c:v>
                </c:pt>
                <c:pt idx="7371">
                  <c:v>7.5852000000000004</c:v>
                </c:pt>
                <c:pt idx="7372">
                  <c:v>7.5983000000000001</c:v>
                </c:pt>
                <c:pt idx="7373">
                  <c:v>7.6464999999999996</c:v>
                </c:pt>
                <c:pt idx="7374">
                  <c:v>7.5805999999999996</c:v>
                </c:pt>
                <c:pt idx="7375">
                  <c:v>7.6116000000000001</c:v>
                </c:pt>
                <c:pt idx="7376">
                  <c:v>7.5705999999999998</c:v>
                </c:pt>
                <c:pt idx="7377">
                  <c:v>7.5327999999999999</c:v>
                </c:pt>
                <c:pt idx="7378">
                  <c:v>7.4913000000000007</c:v>
                </c:pt>
                <c:pt idx="7379">
                  <c:v>7.4885999999999999</c:v>
                </c:pt>
                <c:pt idx="7380">
                  <c:v>7.4138999999999999</c:v>
                </c:pt>
                <c:pt idx="7381">
                  <c:v>7.3311000000000002</c:v>
                </c:pt>
                <c:pt idx="7382">
                  <c:v>7.3593999999999999</c:v>
                </c:pt>
                <c:pt idx="7383">
                  <c:v>7.3304999999999998</c:v>
                </c:pt>
                <c:pt idx="7384">
                  <c:v>7.3403</c:v>
                </c:pt>
                <c:pt idx="7385">
                  <c:v>7.2604999999999995</c:v>
                </c:pt>
                <c:pt idx="7386">
                  <c:v>7.2170999999999994</c:v>
                </c:pt>
                <c:pt idx="7387">
                  <c:v>7.1791999999999998</c:v>
                </c:pt>
                <c:pt idx="7388">
                  <c:v>7.1174999999999988</c:v>
                </c:pt>
                <c:pt idx="7389">
                  <c:v>7.0415000000000001</c:v>
                </c:pt>
                <c:pt idx="7390">
                  <c:v>6.9379</c:v>
                </c:pt>
                <c:pt idx="7391">
                  <c:v>6.9805999999999999</c:v>
                </c:pt>
                <c:pt idx="7392">
                  <c:v>6.9507000000000003</c:v>
                </c:pt>
                <c:pt idx="7393">
                  <c:v>6.8975999999999988</c:v>
                </c:pt>
                <c:pt idx="7394">
                  <c:v>6.8705999999999996</c:v>
                </c:pt>
                <c:pt idx="7395">
                  <c:v>6.8799000000000001</c:v>
                </c:pt>
                <c:pt idx="7396">
                  <c:v>6.9785000000000004</c:v>
                </c:pt>
                <c:pt idx="7397">
                  <c:v>7.0580999999999996</c:v>
                </c:pt>
                <c:pt idx="7398">
                  <c:v>7.0609999999999991</c:v>
                </c:pt>
                <c:pt idx="7399">
                  <c:v>7.1692999999999998</c:v>
                </c:pt>
                <c:pt idx="7400">
                  <c:v>7.2948999999999993</c:v>
                </c:pt>
                <c:pt idx="7401">
                  <c:v>7.3590999999999998</c:v>
                </c:pt>
                <c:pt idx="7402">
                  <c:v>7.3342000000000001</c:v>
                </c:pt>
                <c:pt idx="7403">
                  <c:v>7.3532999999999999</c:v>
                </c:pt>
                <c:pt idx="7404">
                  <c:v>7.4071999999999996</c:v>
                </c:pt>
                <c:pt idx="7405">
                  <c:v>7.3784999999999998</c:v>
                </c:pt>
                <c:pt idx="7406">
                  <c:v>7.2670999999999992</c:v>
                </c:pt>
                <c:pt idx="7407">
                  <c:v>7.2034000000000002</c:v>
                </c:pt>
                <c:pt idx="7408">
                  <c:v>7.0884999999999998</c:v>
                </c:pt>
                <c:pt idx="7409">
                  <c:v>7.0207999999999995</c:v>
                </c:pt>
                <c:pt idx="7410">
                  <c:v>7.0024999999999995</c:v>
                </c:pt>
                <c:pt idx="7411">
                  <c:v>6.9705000000000004</c:v>
                </c:pt>
                <c:pt idx="7412">
                  <c:v>6.9202000000000004</c:v>
                </c:pt>
                <c:pt idx="7413">
                  <c:v>6.8564999999999996</c:v>
                </c:pt>
                <c:pt idx="7414">
                  <c:v>6.8836000000000004</c:v>
                </c:pt>
                <c:pt idx="7415">
                  <c:v>6.8015999999999996</c:v>
                </c:pt>
                <c:pt idx="7416">
                  <c:v>6.6937999999999995</c:v>
                </c:pt>
                <c:pt idx="7417">
                  <c:v>6.6894999999999998</c:v>
                </c:pt>
                <c:pt idx="7418">
                  <c:v>6.6852</c:v>
                </c:pt>
                <c:pt idx="7419">
                  <c:v>6.7267000000000001</c:v>
                </c:pt>
                <c:pt idx="7420">
                  <c:v>6.771300000000001</c:v>
                </c:pt>
                <c:pt idx="7421">
                  <c:v>6.7431000000000001</c:v>
                </c:pt>
                <c:pt idx="7422">
                  <c:v>6.7487000000000004</c:v>
                </c:pt>
                <c:pt idx="7423">
                  <c:v>6.6951999999999989</c:v>
                </c:pt>
                <c:pt idx="7424">
                  <c:v>6.7279999999999989</c:v>
                </c:pt>
                <c:pt idx="7425">
                  <c:v>6.6936</c:v>
                </c:pt>
                <c:pt idx="7426">
                  <c:v>6.7491000000000003</c:v>
                </c:pt>
                <c:pt idx="7427">
                  <c:v>6.7725</c:v>
                </c:pt>
                <c:pt idx="7428">
                  <c:v>6.7278999999999991</c:v>
                </c:pt>
                <c:pt idx="7429">
                  <c:v>6.6643999999999988</c:v>
                </c:pt>
                <c:pt idx="7430">
                  <c:v>6.5860000000000003</c:v>
                </c:pt>
                <c:pt idx="7431">
                  <c:v>6.6168999999999993</c:v>
                </c:pt>
                <c:pt idx="7432">
                  <c:v>6.5692000000000004</c:v>
                </c:pt>
                <c:pt idx="7433">
                  <c:v>6.5766000000000009</c:v>
                </c:pt>
                <c:pt idx="7434">
                  <c:v>6.5824999999999996</c:v>
                </c:pt>
                <c:pt idx="7435">
                  <c:v>6.6105999999999989</c:v>
                </c:pt>
                <c:pt idx="7436">
                  <c:v>6.5696000000000003</c:v>
                </c:pt>
                <c:pt idx="7437">
                  <c:v>6.5506000000000002</c:v>
                </c:pt>
                <c:pt idx="7438">
                  <c:v>6.557599999999999</c:v>
                </c:pt>
                <c:pt idx="7439">
                  <c:v>6.6372</c:v>
                </c:pt>
                <c:pt idx="7440">
                  <c:v>6.6645999999999992</c:v>
                </c:pt>
                <c:pt idx="7441">
                  <c:v>6.6450999999999993</c:v>
                </c:pt>
                <c:pt idx="7442">
                  <c:v>6.6594999999999995</c:v>
                </c:pt>
                <c:pt idx="7443">
                  <c:v>6.7249999999999988</c:v>
                </c:pt>
                <c:pt idx="7444">
                  <c:v>6.7472000000000003</c:v>
                </c:pt>
                <c:pt idx="7445">
                  <c:v>6.7973999999999997</c:v>
                </c:pt>
                <c:pt idx="7446">
                  <c:v>6.8285999999999989</c:v>
                </c:pt>
                <c:pt idx="7447">
                  <c:v>6.8722000000000003</c:v>
                </c:pt>
                <c:pt idx="7448">
                  <c:v>6.9593000000000007</c:v>
                </c:pt>
                <c:pt idx="7449">
                  <c:v>7.0040999999999993</c:v>
                </c:pt>
                <c:pt idx="7450">
                  <c:v>6.9994000000000005</c:v>
                </c:pt>
                <c:pt idx="7451">
                  <c:v>7.1551999999999989</c:v>
                </c:pt>
                <c:pt idx="7452">
                  <c:v>7.2701000000000002</c:v>
                </c:pt>
                <c:pt idx="7453">
                  <c:v>7.436700000000001</c:v>
                </c:pt>
                <c:pt idx="7454">
                  <c:v>7.5903</c:v>
                </c:pt>
                <c:pt idx="7455">
                  <c:v>7.7677999999999994</c:v>
                </c:pt>
                <c:pt idx="7456">
                  <c:v>7.9170999999999996</c:v>
                </c:pt>
                <c:pt idx="7457">
                  <c:v>8.0371999999999986</c:v>
                </c:pt>
                <c:pt idx="7458">
                  <c:v>8.1001000000000012</c:v>
                </c:pt>
                <c:pt idx="7459">
                  <c:v>8.1529000000000007</c:v>
                </c:pt>
                <c:pt idx="7460">
                  <c:v>8.1879999999999988</c:v>
                </c:pt>
                <c:pt idx="7461">
                  <c:v>8.1308999999999987</c:v>
                </c:pt>
                <c:pt idx="7462">
                  <c:v>8.0455000000000005</c:v>
                </c:pt>
                <c:pt idx="7463">
                  <c:v>7.9720000000000004</c:v>
                </c:pt>
                <c:pt idx="7464">
                  <c:v>7.8532000000000002</c:v>
                </c:pt>
                <c:pt idx="7465">
                  <c:v>7.8270999999999988</c:v>
                </c:pt>
                <c:pt idx="7466">
                  <c:v>7.7773000000000003</c:v>
                </c:pt>
                <c:pt idx="7467">
                  <c:v>7.7197000000000005</c:v>
                </c:pt>
                <c:pt idx="7468">
                  <c:v>7.7176999999999998</c:v>
                </c:pt>
                <c:pt idx="7469">
                  <c:v>7.7013000000000007</c:v>
                </c:pt>
                <c:pt idx="7470">
                  <c:v>7.6127999999999991</c:v>
                </c:pt>
                <c:pt idx="7471">
                  <c:v>7.5918000000000001</c:v>
                </c:pt>
                <c:pt idx="7472">
                  <c:v>7.5439999999999996</c:v>
                </c:pt>
                <c:pt idx="7473">
                  <c:v>7.5028999999999995</c:v>
                </c:pt>
                <c:pt idx="7474">
                  <c:v>7.4080000000000004</c:v>
                </c:pt>
                <c:pt idx="7475">
                  <c:v>7.387999999999999</c:v>
                </c:pt>
                <c:pt idx="7476">
                  <c:v>7.4091000000000005</c:v>
                </c:pt>
                <c:pt idx="7477">
                  <c:v>7.4343000000000004</c:v>
                </c:pt>
                <c:pt idx="7478">
                  <c:v>7.3883999999999999</c:v>
                </c:pt>
                <c:pt idx="7479">
                  <c:v>7.351</c:v>
                </c:pt>
                <c:pt idx="7480">
                  <c:v>7.3040999999999991</c:v>
                </c:pt>
                <c:pt idx="7481">
                  <c:v>7.2569999999999997</c:v>
                </c:pt>
                <c:pt idx="7482">
                  <c:v>7.2046999999999999</c:v>
                </c:pt>
                <c:pt idx="7483">
                  <c:v>7.1772</c:v>
                </c:pt>
                <c:pt idx="7484">
                  <c:v>7.0156999999999998</c:v>
                </c:pt>
                <c:pt idx="7485">
                  <c:v>6.9673999999999996</c:v>
                </c:pt>
                <c:pt idx="7486">
                  <c:v>7.0188999999999995</c:v>
                </c:pt>
                <c:pt idx="7487">
                  <c:v>7.0617999999999999</c:v>
                </c:pt>
                <c:pt idx="7488">
                  <c:v>7.0407999999999999</c:v>
                </c:pt>
                <c:pt idx="7489">
                  <c:v>7.0415000000000001</c:v>
                </c:pt>
                <c:pt idx="7490">
                  <c:v>7.0427</c:v>
                </c:pt>
                <c:pt idx="7491">
                  <c:v>7.0491000000000001</c:v>
                </c:pt>
                <c:pt idx="7492">
                  <c:v>7.0917000000000003</c:v>
                </c:pt>
                <c:pt idx="7493">
                  <c:v>7.1875999999999989</c:v>
                </c:pt>
                <c:pt idx="7494">
                  <c:v>7.2987000000000002</c:v>
                </c:pt>
                <c:pt idx="7495">
                  <c:v>7.4779</c:v>
                </c:pt>
                <c:pt idx="7496">
                  <c:v>7.7792000000000012</c:v>
                </c:pt>
                <c:pt idx="7497">
                  <c:v>7.8863000000000003</c:v>
                </c:pt>
                <c:pt idx="7498">
                  <c:v>7.9981</c:v>
                </c:pt>
                <c:pt idx="7499">
                  <c:v>8.0629000000000008</c:v>
                </c:pt>
                <c:pt idx="7500">
                  <c:v>8.1038000000000014</c:v>
                </c:pt>
                <c:pt idx="7501">
                  <c:v>8.1549000000000014</c:v>
                </c:pt>
                <c:pt idx="7502">
                  <c:v>8.1625000000000032</c:v>
                </c:pt>
                <c:pt idx="7503">
                  <c:v>8.1739000000000015</c:v>
                </c:pt>
                <c:pt idx="7504">
                  <c:v>8.1031000000000013</c:v>
                </c:pt>
                <c:pt idx="7505">
                  <c:v>8.083400000000001</c:v>
                </c:pt>
                <c:pt idx="7506">
                  <c:v>8.0701000000000001</c:v>
                </c:pt>
                <c:pt idx="7507">
                  <c:v>8.0375000000000014</c:v>
                </c:pt>
                <c:pt idx="7508">
                  <c:v>7.9454000000000002</c:v>
                </c:pt>
                <c:pt idx="7509">
                  <c:v>7.8953999999999995</c:v>
                </c:pt>
                <c:pt idx="7510">
                  <c:v>7.8837000000000002</c:v>
                </c:pt>
                <c:pt idx="7511">
                  <c:v>7.8113000000000001</c:v>
                </c:pt>
                <c:pt idx="7512">
                  <c:v>7.8278999999999987</c:v>
                </c:pt>
                <c:pt idx="7513">
                  <c:v>7.88</c:v>
                </c:pt>
                <c:pt idx="7514">
                  <c:v>7.8830999999999998</c:v>
                </c:pt>
                <c:pt idx="7515">
                  <c:v>7.8140999999999989</c:v>
                </c:pt>
                <c:pt idx="7516">
                  <c:v>7.7444999999999995</c:v>
                </c:pt>
                <c:pt idx="7517">
                  <c:v>7.6644999999999985</c:v>
                </c:pt>
                <c:pt idx="7518">
                  <c:v>7.5858999999999996</c:v>
                </c:pt>
                <c:pt idx="7519">
                  <c:v>7.4981999999999998</c:v>
                </c:pt>
                <c:pt idx="7520">
                  <c:v>7.4873000000000003</c:v>
                </c:pt>
                <c:pt idx="7521">
                  <c:v>7.4623999999999997</c:v>
                </c:pt>
                <c:pt idx="7522">
                  <c:v>7.4618000000000002</c:v>
                </c:pt>
                <c:pt idx="7523">
                  <c:v>7.5002000000000004</c:v>
                </c:pt>
                <c:pt idx="7524">
                  <c:v>7.4337000000000009</c:v>
                </c:pt>
                <c:pt idx="7525">
                  <c:v>7.4664999999999999</c:v>
                </c:pt>
                <c:pt idx="7526">
                  <c:v>7.4115000000000002</c:v>
                </c:pt>
                <c:pt idx="7527">
                  <c:v>7.3914999999999997</c:v>
                </c:pt>
                <c:pt idx="7528">
                  <c:v>7.3599999999999994</c:v>
                </c:pt>
                <c:pt idx="7529">
                  <c:v>7.2669999999999995</c:v>
                </c:pt>
                <c:pt idx="7530">
                  <c:v>7.1941999999999995</c:v>
                </c:pt>
                <c:pt idx="7531">
                  <c:v>7.1406000000000001</c:v>
                </c:pt>
                <c:pt idx="7532">
                  <c:v>7.0774999999999997</c:v>
                </c:pt>
                <c:pt idx="7533">
                  <c:v>7.0781000000000001</c:v>
                </c:pt>
                <c:pt idx="7534">
                  <c:v>7.0120999999999993</c:v>
                </c:pt>
                <c:pt idx="7535">
                  <c:v>7.0043999999999995</c:v>
                </c:pt>
                <c:pt idx="7536">
                  <c:v>7.031200000000001</c:v>
                </c:pt>
                <c:pt idx="7537">
                  <c:v>7.025599999999999</c:v>
                </c:pt>
                <c:pt idx="7538">
                  <c:v>7.0195999999999996</c:v>
                </c:pt>
                <c:pt idx="7539">
                  <c:v>7.0664999999999996</c:v>
                </c:pt>
                <c:pt idx="7540">
                  <c:v>7.1193999999999997</c:v>
                </c:pt>
                <c:pt idx="7541">
                  <c:v>7.1250999999999989</c:v>
                </c:pt>
                <c:pt idx="7542">
                  <c:v>7.1936</c:v>
                </c:pt>
                <c:pt idx="7543">
                  <c:v>7.2913000000000006</c:v>
                </c:pt>
                <c:pt idx="7544">
                  <c:v>7.2937000000000003</c:v>
                </c:pt>
                <c:pt idx="7545">
                  <c:v>7.2885</c:v>
                </c:pt>
                <c:pt idx="7546">
                  <c:v>7.4172000000000002</c:v>
                </c:pt>
                <c:pt idx="7547">
                  <c:v>7.4594000000000005</c:v>
                </c:pt>
                <c:pt idx="7548">
                  <c:v>7.4904999999999999</c:v>
                </c:pt>
                <c:pt idx="7549">
                  <c:v>7.4744999999999999</c:v>
                </c:pt>
                <c:pt idx="7550">
                  <c:v>7.5362000000000009</c:v>
                </c:pt>
                <c:pt idx="7551">
                  <c:v>7.5065999999999997</c:v>
                </c:pt>
                <c:pt idx="7552">
                  <c:v>7.5488999999999997</c:v>
                </c:pt>
                <c:pt idx="7553">
                  <c:v>7.6076999999999995</c:v>
                </c:pt>
                <c:pt idx="7554">
                  <c:v>7.6575999999999995</c:v>
                </c:pt>
                <c:pt idx="7555">
                  <c:v>7.7707000000000006</c:v>
                </c:pt>
                <c:pt idx="7556">
                  <c:v>7.9157999999999999</c:v>
                </c:pt>
                <c:pt idx="7557">
                  <c:v>8.1521000000000008</c:v>
                </c:pt>
                <c:pt idx="7558">
                  <c:v>8.3691000000000031</c:v>
                </c:pt>
                <c:pt idx="7559">
                  <c:v>8.5689000000000011</c:v>
                </c:pt>
                <c:pt idx="7560">
                  <c:v>8.7291999999999987</c:v>
                </c:pt>
                <c:pt idx="7561">
                  <c:v>8.8129000000000008</c:v>
                </c:pt>
                <c:pt idx="7562">
                  <c:v>8.8471999999999991</c:v>
                </c:pt>
                <c:pt idx="7563">
                  <c:v>8.815800000000003</c:v>
                </c:pt>
                <c:pt idx="7564">
                  <c:v>8.7977999999999987</c:v>
                </c:pt>
                <c:pt idx="7565">
                  <c:v>8.7717000000000009</c:v>
                </c:pt>
                <c:pt idx="7566">
                  <c:v>8.735100000000001</c:v>
                </c:pt>
                <c:pt idx="7567">
                  <c:v>8.6352000000000011</c:v>
                </c:pt>
                <c:pt idx="7568">
                  <c:v>8.5911999999999988</c:v>
                </c:pt>
                <c:pt idx="7569">
                  <c:v>8.5978000000000012</c:v>
                </c:pt>
                <c:pt idx="7570">
                  <c:v>8.5708000000000002</c:v>
                </c:pt>
                <c:pt idx="7571">
                  <c:v>8.4908000000000001</c:v>
                </c:pt>
                <c:pt idx="7572">
                  <c:v>8.4332000000000011</c:v>
                </c:pt>
                <c:pt idx="7573">
                  <c:v>8.4053000000000004</c:v>
                </c:pt>
                <c:pt idx="7574">
                  <c:v>8.5088999999999988</c:v>
                </c:pt>
                <c:pt idx="7575">
                  <c:v>8.6547000000000001</c:v>
                </c:pt>
                <c:pt idx="7576">
                  <c:v>8.7175000000000011</c:v>
                </c:pt>
                <c:pt idx="7577">
                  <c:v>8.7295000000000016</c:v>
                </c:pt>
                <c:pt idx="7578">
                  <c:v>8.6308999999999987</c:v>
                </c:pt>
                <c:pt idx="7579">
                  <c:v>8.5794000000000015</c:v>
                </c:pt>
                <c:pt idx="7580">
                  <c:v>8.5290000000000017</c:v>
                </c:pt>
                <c:pt idx="7581">
                  <c:v>8.4380999999999986</c:v>
                </c:pt>
                <c:pt idx="7582">
                  <c:v>8.3888000000000016</c:v>
                </c:pt>
                <c:pt idx="7583">
                  <c:v>8.352800000000002</c:v>
                </c:pt>
                <c:pt idx="7584">
                  <c:v>8.2656000000000027</c:v>
                </c:pt>
                <c:pt idx="7585">
                  <c:v>8.2607000000000035</c:v>
                </c:pt>
                <c:pt idx="7586">
                  <c:v>8.2477999999999998</c:v>
                </c:pt>
                <c:pt idx="7587">
                  <c:v>8.2185999999999986</c:v>
                </c:pt>
                <c:pt idx="7588">
                  <c:v>8.2278999999999982</c:v>
                </c:pt>
                <c:pt idx="7589">
                  <c:v>8.2227000000000015</c:v>
                </c:pt>
                <c:pt idx="7590">
                  <c:v>8.0945</c:v>
                </c:pt>
                <c:pt idx="7591">
                  <c:v>7.9344999999999999</c:v>
                </c:pt>
                <c:pt idx="7592">
                  <c:v>7.8701999999999996</c:v>
                </c:pt>
                <c:pt idx="7593">
                  <c:v>7.8365</c:v>
                </c:pt>
                <c:pt idx="7594">
                  <c:v>7.7827000000000002</c:v>
                </c:pt>
                <c:pt idx="7595">
                  <c:v>7.7443999999999997</c:v>
                </c:pt>
                <c:pt idx="7596">
                  <c:v>7.7019000000000002</c:v>
                </c:pt>
                <c:pt idx="7597">
                  <c:v>7.5593000000000004</c:v>
                </c:pt>
                <c:pt idx="7598">
                  <c:v>7.4589999999999996</c:v>
                </c:pt>
                <c:pt idx="7599">
                  <c:v>7.4722000000000008</c:v>
                </c:pt>
                <c:pt idx="7600">
                  <c:v>7.4722000000000008</c:v>
                </c:pt>
                <c:pt idx="7601">
                  <c:v>7.4722000000000008</c:v>
                </c:pt>
                <c:pt idx="7602">
                  <c:v>7.3376999999999999</c:v>
                </c:pt>
                <c:pt idx="7603">
                  <c:v>7.2942</c:v>
                </c:pt>
                <c:pt idx="7604">
                  <c:v>7.2060000000000004</c:v>
                </c:pt>
                <c:pt idx="7605">
                  <c:v>7.1174999999999988</c:v>
                </c:pt>
                <c:pt idx="7606">
                  <c:v>7.0827</c:v>
                </c:pt>
                <c:pt idx="7607">
                  <c:v>7.0810000000000004</c:v>
                </c:pt>
                <c:pt idx="7608">
                  <c:v>7.0574999999999992</c:v>
                </c:pt>
                <c:pt idx="7609">
                  <c:v>7.0193000000000003</c:v>
                </c:pt>
                <c:pt idx="7610">
                  <c:v>6.9568000000000003</c:v>
                </c:pt>
                <c:pt idx="7611">
                  <c:v>6.9715000000000007</c:v>
                </c:pt>
                <c:pt idx="7612">
                  <c:v>6.8738000000000001</c:v>
                </c:pt>
                <c:pt idx="7613">
                  <c:v>6.8268999999999993</c:v>
                </c:pt>
                <c:pt idx="7614">
                  <c:v>6.7744</c:v>
                </c:pt>
                <c:pt idx="7615">
                  <c:v>6.7765000000000004</c:v>
                </c:pt>
                <c:pt idx="7616">
                  <c:v>6.6203999999999992</c:v>
                </c:pt>
                <c:pt idx="7617">
                  <c:v>6.6073999999999993</c:v>
                </c:pt>
                <c:pt idx="7618">
                  <c:v>6.6960999999999995</c:v>
                </c:pt>
                <c:pt idx="7619">
                  <c:v>6.9447000000000001</c:v>
                </c:pt>
                <c:pt idx="7620">
                  <c:v>7.3770999999999995</c:v>
                </c:pt>
                <c:pt idx="7621">
                  <c:v>7.9265999999999996</c:v>
                </c:pt>
                <c:pt idx="7622">
                  <c:v>8.2332999999999998</c:v>
                </c:pt>
                <c:pt idx="7623">
                  <c:v>8.6761000000000035</c:v>
                </c:pt>
                <c:pt idx="7624">
                  <c:v>9.0485999999999986</c:v>
                </c:pt>
                <c:pt idx="7625">
                  <c:v>9.2336999999999989</c:v>
                </c:pt>
                <c:pt idx="7626">
                  <c:v>9.2856000000000005</c:v>
                </c:pt>
                <c:pt idx="7627">
                  <c:v>9.3048000000000002</c:v>
                </c:pt>
                <c:pt idx="7628">
                  <c:v>9.3297000000000008</c:v>
                </c:pt>
                <c:pt idx="7629">
                  <c:v>9.3940000000000001</c:v>
                </c:pt>
                <c:pt idx="7630">
                  <c:v>9.5238000000000014</c:v>
                </c:pt>
                <c:pt idx="7631">
                  <c:v>9.4852000000000007</c:v>
                </c:pt>
                <c:pt idx="7632">
                  <c:v>9.4500000000000011</c:v>
                </c:pt>
                <c:pt idx="7633">
                  <c:v>9.3977000000000004</c:v>
                </c:pt>
                <c:pt idx="7634">
                  <c:v>9.4803000000000015</c:v>
                </c:pt>
                <c:pt idx="7635">
                  <c:v>9.4506000000000032</c:v>
                </c:pt>
                <c:pt idx="7636">
                  <c:v>9.3896000000000033</c:v>
                </c:pt>
                <c:pt idx="7637">
                  <c:v>9.4190000000000005</c:v>
                </c:pt>
                <c:pt idx="7638">
                  <c:v>9.3230000000000004</c:v>
                </c:pt>
                <c:pt idx="7639">
                  <c:v>9.1338999999999988</c:v>
                </c:pt>
                <c:pt idx="7640">
                  <c:v>8.959100000000003</c:v>
                </c:pt>
                <c:pt idx="7641">
                  <c:v>8.8970000000000002</c:v>
                </c:pt>
                <c:pt idx="7642">
                  <c:v>8.9310999999999989</c:v>
                </c:pt>
                <c:pt idx="7643">
                  <c:v>9.0371999999999986</c:v>
                </c:pt>
                <c:pt idx="7644">
                  <c:v>9.1540000000000035</c:v>
                </c:pt>
                <c:pt idx="7645">
                  <c:v>9.2682999999999982</c:v>
                </c:pt>
                <c:pt idx="7646">
                  <c:v>9.2845000000000013</c:v>
                </c:pt>
                <c:pt idx="7647">
                  <c:v>9.2840999999999987</c:v>
                </c:pt>
                <c:pt idx="7648">
                  <c:v>9.2706</c:v>
                </c:pt>
                <c:pt idx="7649">
                  <c:v>9.2164000000000001</c:v>
                </c:pt>
                <c:pt idx="7650">
                  <c:v>9.1732000000000014</c:v>
                </c:pt>
                <c:pt idx="7651">
                  <c:v>9.0191000000000034</c:v>
                </c:pt>
                <c:pt idx="7652">
                  <c:v>8.9536000000000033</c:v>
                </c:pt>
                <c:pt idx="7653">
                  <c:v>8.8681000000000001</c:v>
                </c:pt>
                <c:pt idx="7654">
                  <c:v>8.7463999999999995</c:v>
                </c:pt>
                <c:pt idx="7655">
                  <c:v>8.6454000000000004</c:v>
                </c:pt>
                <c:pt idx="7656">
                  <c:v>8.5409999999999986</c:v>
                </c:pt>
                <c:pt idx="7657">
                  <c:v>8.3984000000000005</c:v>
                </c:pt>
                <c:pt idx="7658">
                  <c:v>8.3007000000000026</c:v>
                </c:pt>
                <c:pt idx="7659">
                  <c:v>8.2442999999999973</c:v>
                </c:pt>
                <c:pt idx="7660">
                  <c:v>8.2197000000000013</c:v>
                </c:pt>
                <c:pt idx="7661">
                  <c:v>8.1705000000000005</c:v>
                </c:pt>
                <c:pt idx="7662">
                  <c:v>8.1491999999999987</c:v>
                </c:pt>
                <c:pt idx="7663">
                  <c:v>8.0364000000000004</c:v>
                </c:pt>
                <c:pt idx="7664">
                  <c:v>8.0192000000000014</c:v>
                </c:pt>
                <c:pt idx="7665">
                  <c:v>7.924599999999999</c:v>
                </c:pt>
                <c:pt idx="7666">
                  <c:v>7.835</c:v>
                </c:pt>
                <c:pt idx="7667">
                  <c:v>7.7628999999999992</c:v>
                </c:pt>
                <c:pt idx="7668">
                  <c:v>7.7365000000000004</c:v>
                </c:pt>
                <c:pt idx="7669">
                  <c:v>7.6728999999999994</c:v>
                </c:pt>
                <c:pt idx="7670">
                  <c:v>7.6197999999999997</c:v>
                </c:pt>
                <c:pt idx="7671">
                  <c:v>7.6097999999999999</c:v>
                </c:pt>
                <c:pt idx="7672">
                  <c:v>7.5602</c:v>
                </c:pt>
                <c:pt idx="7673">
                  <c:v>7.5487000000000002</c:v>
                </c:pt>
                <c:pt idx="7674">
                  <c:v>7.4551999999999996</c:v>
                </c:pt>
                <c:pt idx="7675">
                  <c:v>7.3361000000000001</c:v>
                </c:pt>
                <c:pt idx="7676">
                  <c:v>7.2558999999999996</c:v>
                </c:pt>
                <c:pt idx="7677">
                  <c:v>7.2237</c:v>
                </c:pt>
                <c:pt idx="7678">
                  <c:v>7.2232000000000003</c:v>
                </c:pt>
                <c:pt idx="7679">
                  <c:v>7.2922000000000002</c:v>
                </c:pt>
                <c:pt idx="7680">
                  <c:v>7.3613</c:v>
                </c:pt>
                <c:pt idx="7681">
                  <c:v>7.3984999999999994</c:v>
                </c:pt>
                <c:pt idx="7682">
                  <c:v>7.4130000000000003</c:v>
                </c:pt>
                <c:pt idx="7683">
                  <c:v>7.4908000000000001</c:v>
                </c:pt>
                <c:pt idx="7684">
                  <c:v>7.4055999999999997</c:v>
                </c:pt>
                <c:pt idx="7685">
                  <c:v>7.3768000000000002</c:v>
                </c:pt>
                <c:pt idx="7686">
                  <c:v>7.3112000000000004</c:v>
                </c:pt>
                <c:pt idx="7687">
                  <c:v>7.3402000000000003</c:v>
                </c:pt>
                <c:pt idx="7688">
                  <c:v>7.3450999999999995</c:v>
                </c:pt>
                <c:pt idx="7689">
                  <c:v>7.3271999999999995</c:v>
                </c:pt>
                <c:pt idx="7690">
                  <c:v>7.3243999999999989</c:v>
                </c:pt>
                <c:pt idx="7691">
                  <c:v>7.2578999999999994</c:v>
                </c:pt>
                <c:pt idx="7692">
                  <c:v>7.2214999999999998</c:v>
                </c:pt>
                <c:pt idx="7693">
                  <c:v>7.2030000000000003</c:v>
                </c:pt>
                <c:pt idx="7694">
                  <c:v>7.2256999999999998</c:v>
                </c:pt>
                <c:pt idx="7695">
                  <c:v>7.2930000000000001</c:v>
                </c:pt>
                <c:pt idx="7696">
                  <c:v>7.3776000000000002</c:v>
                </c:pt>
                <c:pt idx="7697">
                  <c:v>7.3563999999999998</c:v>
                </c:pt>
                <c:pt idx="7698">
                  <c:v>7.3253999999999992</c:v>
                </c:pt>
                <c:pt idx="7699">
                  <c:v>7.3323999999999998</c:v>
                </c:pt>
                <c:pt idx="7700">
                  <c:v>7.3113000000000001</c:v>
                </c:pt>
                <c:pt idx="7701">
                  <c:v>7.3653999999999993</c:v>
                </c:pt>
                <c:pt idx="7702">
                  <c:v>7.4519000000000002</c:v>
                </c:pt>
                <c:pt idx="7703">
                  <c:v>7.3932000000000002</c:v>
                </c:pt>
                <c:pt idx="7704">
                  <c:v>7.3437999999999999</c:v>
                </c:pt>
                <c:pt idx="7705">
                  <c:v>7.2048999999999994</c:v>
                </c:pt>
                <c:pt idx="7706">
                  <c:v>7.1198999999999995</c:v>
                </c:pt>
                <c:pt idx="7707">
                  <c:v>7.1134999999999993</c:v>
                </c:pt>
                <c:pt idx="7708">
                  <c:v>7.0715000000000003</c:v>
                </c:pt>
                <c:pt idx="7709">
                  <c:v>7.0478999999999994</c:v>
                </c:pt>
                <c:pt idx="7710">
                  <c:v>7.0515999999999996</c:v>
                </c:pt>
                <c:pt idx="7711">
                  <c:v>7.0563000000000002</c:v>
                </c:pt>
                <c:pt idx="7712">
                  <c:v>7.0537000000000001</c:v>
                </c:pt>
                <c:pt idx="7713">
                  <c:v>7.0823</c:v>
                </c:pt>
                <c:pt idx="7714">
                  <c:v>7.0666000000000002</c:v>
                </c:pt>
                <c:pt idx="7715">
                  <c:v>6.9870999999999999</c:v>
                </c:pt>
                <c:pt idx="7716">
                  <c:v>6.9618000000000002</c:v>
                </c:pt>
                <c:pt idx="7717">
                  <c:v>6.9122000000000003</c:v>
                </c:pt>
                <c:pt idx="7718">
                  <c:v>6.9413000000000009</c:v>
                </c:pt>
                <c:pt idx="7719">
                  <c:v>6.9185999999999996</c:v>
                </c:pt>
                <c:pt idx="7720">
                  <c:v>6.8834</c:v>
                </c:pt>
                <c:pt idx="7721">
                  <c:v>6.9078999999999997</c:v>
                </c:pt>
                <c:pt idx="7722">
                  <c:v>6.8878999999999992</c:v>
                </c:pt>
                <c:pt idx="7723">
                  <c:v>6.9754000000000005</c:v>
                </c:pt>
                <c:pt idx="7724">
                  <c:v>7.0533000000000001</c:v>
                </c:pt>
                <c:pt idx="7725">
                  <c:v>7.1036000000000001</c:v>
                </c:pt>
                <c:pt idx="7726">
                  <c:v>7.1356999999999999</c:v>
                </c:pt>
                <c:pt idx="7727">
                  <c:v>7.1714000000000002</c:v>
                </c:pt>
                <c:pt idx="7728">
                  <c:v>7.3522999999999996</c:v>
                </c:pt>
                <c:pt idx="7729">
                  <c:v>7.4673999999999996</c:v>
                </c:pt>
                <c:pt idx="7730">
                  <c:v>7.7007000000000003</c:v>
                </c:pt>
                <c:pt idx="7731">
                  <c:v>7.9359000000000002</c:v>
                </c:pt>
                <c:pt idx="7732">
                  <c:v>8.0760000000000005</c:v>
                </c:pt>
                <c:pt idx="7733">
                  <c:v>8.1594000000000015</c:v>
                </c:pt>
                <c:pt idx="7734">
                  <c:v>8.2091000000000012</c:v>
                </c:pt>
                <c:pt idx="7735">
                  <c:v>8.3287000000000013</c:v>
                </c:pt>
                <c:pt idx="7736">
                  <c:v>8.3532000000000028</c:v>
                </c:pt>
                <c:pt idx="7737">
                  <c:v>8.4055000000000017</c:v>
                </c:pt>
                <c:pt idx="7738">
                  <c:v>8.4155000000000033</c:v>
                </c:pt>
                <c:pt idx="7739">
                  <c:v>8.3774000000000015</c:v>
                </c:pt>
                <c:pt idx="7740">
                  <c:v>8.2834000000000003</c:v>
                </c:pt>
                <c:pt idx="7741">
                  <c:v>8.2980999999999998</c:v>
                </c:pt>
                <c:pt idx="7742">
                  <c:v>8.2552000000000003</c:v>
                </c:pt>
                <c:pt idx="7743">
                  <c:v>8.1839000000000013</c:v>
                </c:pt>
                <c:pt idx="7744">
                  <c:v>8.1806000000000001</c:v>
                </c:pt>
                <c:pt idx="7745">
                  <c:v>8.1403999999999996</c:v>
                </c:pt>
                <c:pt idx="7746">
                  <c:v>8.1059000000000001</c:v>
                </c:pt>
                <c:pt idx="7747">
                  <c:v>8.0466000000000015</c:v>
                </c:pt>
                <c:pt idx="7748">
                  <c:v>8.0134000000000007</c:v>
                </c:pt>
                <c:pt idx="7749">
                  <c:v>7.9522000000000004</c:v>
                </c:pt>
                <c:pt idx="7750">
                  <c:v>7.857499999999999</c:v>
                </c:pt>
                <c:pt idx="7751">
                  <c:v>7.8834</c:v>
                </c:pt>
                <c:pt idx="7752">
                  <c:v>7.9263000000000003</c:v>
                </c:pt>
                <c:pt idx="7753">
                  <c:v>7.9588000000000001</c:v>
                </c:pt>
                <c:pt idx="7754">
                  <c:v>8.0566000000000031</c:v>
                </c:pt>
                <c:pt idx="7755">
                  <c:v>8.1909999999999989</c:v>
                </c:pt>
                <c:pt idx="7756">
                  <c:v>8.2662000000000013</c:v>
                </c:pt>
                <c:pt idx="7757">
                  <c:v>8.4428000000000001</c:v>
                </c:pt>
                <c:pt idx="7758">
                  <c:v>8.6108000000000011</c:v>
                </c:pt>
                <c:pt idx="7759">
                  <c:v>8.6791</c:v>
                </c:pt>
                <c:pt idx="7760">
                  <c:v>8.7615000000000016</c:v>
                </c:pt>
                <c:pt idx="7761">
                  <c:v>8.7282999999999973</c:v>
                </c:pt>
                <c:pt idx="7762">
                  <c:v>8.7012999999999998</c:v>
                </c:pt>
                <c:pt idx="7763">
                  <c:v>8.6887999999999987</c:v>
                </c:pt>
                <c:pt idx="7764">
                  <c:v>8.5864000000000011</c:v>
                </c:pt>
                <c:pt idx="7765">
                  <c:v>8.5206</c:v>
                </c:pt>
                <c:pt idx="7766">
                  <c:v>8.4598000000000031</c:v>
                </c:pt>
                <c:pt idx="7767">
                  <c:v>8.3902000000000001</c:v>
                </c:pt>
                <c:pt idx="7768">
                  <c:v>8.3192000000000004</c:v>
                </c:pt>
                <c:pt idx="7769">
                  <c:v>8.3077000000000005</c:v>
                </c:pt>
                <c:pt idx="7770">
                  <c:v>8.2815000000000012</c:v>
                </c:pt>
                <c:pt idx="7771">
                  <c:v>8.1188999999999982</c:v>
                </c:pt>
                <c:pt idx="7772">
                  <c:v>8.0468999999999991</c:v>
                </c:pt>
                <c:pt idx="7773">
                  <c:v>7.9998000000000005</c:v>
                </c:pt>
                <c:pt idx="7774">
                  <c:v>8.0108000000000015</c:v>
                </c:pt>
                <c:pt idx="7775">
                  <c:v>7.9686000000000003</c:v>
                </c:pt>
                <c:pt idx="7776">
                  <c:v>8.033199999999999</c:v>
                </c:pt>
                <c:pt idx="7777">
                  <c:v>8.0458000000000016</c:v>
                </c:pt>
                <c:pt idx="7778">
                  <c:v>8.0264000000000006</c:v>
                </c:pt>
                <c:pt idx="7779">
                  <c:v>8.0163000000000011</c:v>
                </c:pt>
                <c:pt idx="7780">
                  <c:v>8.0057000000000027</c:v>
                </c:pt>
                <c:pt idx="7781">
                  <c:v>7.9760000000000009</c:v>
                </c:pt>
                <c:pt idx="7782">
                  <c:v>8.0286999999999988</c:v>
                </c:pt>
                <c:pt idx="7783">
                  <c:v>8.1045000000000016</c:v>
                </c:pt>
                <c:pt idx="7784">
                  <c:v>8.0746000000000002</c:v>
                </c:pt>
                <c:pt idx="7785">
                  <c:v>8.0826000000000029</c:v>
                </c:pt>
                <c:pt idx="7786">
                  <c:v>8.0538000000000007</c:v>
                </c:pt>
                <c:pt idx="7787">
                  <c:v>8.0301999999999989</c:v>
                </c:pt>
                <c:pt idx="7788">
                  <c:v>8.0216000000000012</c:v>
                </c:pt>
                <c:pt idx="7789">
                  <c:v>7.9494000000000007</c:v>
                </c:pt>
                <c:pt idx="7790">
                  <c:v>7.8848999999999991</c:v>
                </c:pt>
                <c:pt idx="7791">
                  <c:v>7.8283999999999994</c:v>
                </c:pt>
                <c:pt idx="7792">
                  <c:v>7.7598000000000003</c:v>
                </c:pt>
                <c:pt idx="7793">
                  <c:v>7.7801</c:v>
                </c:pt>
                <c:pt idx="7794">
                  <c:v>7.7769000000000004</c:v>
                </c:pt>
                <c:pt idx="7795">
                  <c:v>7.7997000000000005</c:v>
                </c:pt>
                <c:pt idx="7796">
                  <c:v>7.8027999999999995</c:v>
                </c:pt>
                <c:pt idx="7797">
                  <c:v>7.6914999999999996</c:v>
                </c:pt>
                <c:pt idx="7798">
                  <c:v>7.6738</c:v>
                </c:pt>
                <c:pt idx="7799">
                  <c:v>7.6834999999999996</c:v>
                </c:pt>
                <c:pt idx="7800">
                  <c:v>7.7177999999999995</c:v>
                </c:pt>
                <c:pt idx="7801">
                  <c:v>7.7969999999999997</c:v>
                </c:pt>
                <c:pt idx="7802">
                  <c:v>7.7944999999999993</c:v>
                </c:pt>
                <c:pt idx="7803">
                  <c:v>7.7324999999999999</c:v>
                </c:pt>
                <c:pt idx="7804">
                  <c:v>7.6879999999999988</c:v>
                </c:pt>
                <c:pt idx="7805">
                  <c:v>7.6757999999999997</c:v>
                </c:pt>
                <c:pt idx="7806">
                  <c:v>7.6225999999999994</c:v>
                </c:pt>
                <c:pt idx="7807">
                  <c:v>7.6304999999999996</c:v>
                </c:pt>
                <c:pt idx="7808">
                  <c:v>7.627699999999999</c:v>
                </c:pt>
                <c:pt idx="7809">
                  <c:v>7.6479999999999988</c:v>
                </c:pt>
                <c:pt idx="7810">
                  <c:v>7.6297999999999995</c:v>
                </c:pt>
                <c:pt idx="7811">
                  <c:v>7.6183999999999994</c:v>
                </c:pt>
                <c:pt idx="7812">
                  <c:v>7.5733000000000006</c:v>
                </c:pt>
                <c:pt idx="7813">
                  <c:v>7.6356999999999999</c:v>
                </c:pt>
                <c:pt idx="7814">
                  <c:v>7.6080999999999994</c:v>
                </c:pt>
                <c:pt idx="7815">
                  <c:v>7.5552999999999999</c:v>
                </c:pt>
                <c:pt idx="7816">
                  <c:v>7.5639999999999992</c:v>
                </c:pt>
                <c:pt idx="7817">
                  <c:v>7.5497000000000005</c:v>
                </c:pt>
                <c:pt idx="7818">
                  <c:v>7.5747</c:v>
                </c:pt>
                <c:pt idx="7819">
                  <c:v>7.5638999999999994</c:v>
                </c:pt>
                <c:pt idx="7820">
                  <c:v>7.5118999999999998</c:v>
                </c:pt>
                <c:pt idx="7821">
                  <c:v>7.5311000000000003</c:v>
                </c:pt>
                <c:pt idx="7822">
                  <c:v>7.5717000000000008</c:v>
                </c:pt>
                <c:pt idx="7823">
                  <c:v>7.5557999999999996</c:v>
                </c:pt>
                <c:pt idx="7824">
                  <c:v>7.5846</c:v>
                </c:pt>
                <c:pt idx="7825">
                  <c:v>7.644099999999999</c:v>
                </c:pt>
                <c:pt idx="7826">
                  <c:v>7.6368999999999998</c:v>
                </c:pt>
                <c:pt idx="7827">
                  <c:v>7.5852000000000004</c:v>
                </c:pt>
                <c:pt idx="7828">
                  <c:v>7.6630999999999991</c:v>
                </c:pt>
                <c:pt idx="7829">
                  <c:v>7.6645999999999992</c:v>
                </c:pt>
                <c:pt idx="7830">
                  <c:v>7.6523999999999992</c:v>
                </c:pt>
                <c:pt idx="7831">
                  <c:v>7.6550999999999991</c:v>
                </c:pt>
                <c:pt idx="7832">
                  <c:v>7.6685999999999988</c:v>
                </c:pt>
                <c:pt idx="7833">
                  <c:v>7.6764000000000001</c:v>
                </c:pt>
                <c:pt idx="7834">
                  <c:v>7.6538999999999993</c:v>
                </c:pt>
                <c:pt idx="7835">
                  <c:v>7.6834999999999996</c:v>
                </c:pt>
                <c:pt idx="7836">
                  <c:v>7.6107999999999993</c:v>
                </c:pt>
                <c:pt idx="7837">
                  <c:v>7.59</c:v>
                </c:pt>
                <c:pt idx="7838">
                  <c:v>7.4812000000000012</c:v>
                </c:pt>
                <c:pt idx="7839">
                  <c:v>7.3876999999999997</c:v>
                </c:pt>
                <c:pt idx="7840">
                  <c:v>7.407</c:v>
                </c:pt>
                <c:pt idx="7841">
                  <c:v>7.4446000000000003</c:v>
                </c:pt>
                <c:pt idx="7842">
                  <c:v>7.5095999999999998</c:v>
                </c:pt>
                <c:pt idx="7843">
                  <c:v>7.4878</c:v>
                </c:pt>
                <c:pt idx="7844">
                  <c:v>7.6352000000000002</c:v>
                </c:pt>
                <c:pt idx="7845">
                  <c:v>7.9463000000000008</c:v>
                </c:pt>
                <c:pt idx="7846">
                  <c:v>8.3971</c:v>
                </c:pt>
                <c:pt idx="7847">
                  <c:v>8.9441999999999986</c:v>
                </c:pt>
                <c:pt idx="7848">
                  <c:v>9.3421000000000003</c:v>
                </c:pt>
                <c:pt idx="7849">
                  <c:v>9.5300000000000011</c:v>
                </c:pt>
                <c:pt idx="7850">
                  <c:v>9.6486999999999998</c:v>
                </c:pt>
                <c:pt idx="7851">
                  <c:v>9.6776</c:v>
                </c:pt>
                <c:pt idx="7852">
                  <c:v>9.561300000000001</c:v>
                </c:pt>
                <c:pt idx="7853">
                  <c:v>9.4698000000000029</c:v>
                </c:pt>
                <c:pt idx="7854">
                  <c:v>9.3005000000000031</c:v>
                </c:pt>
                <c:pt idx="7855">
                  <c:v>9.0907</c:v>
                </c:pt>
                <c:pt idx="7856">
                  <c:v>8.940900000000001</c:v>
                </c:pt>
                <c:pt idx="7857">
                  <c:v>8.8933</c:v>
                </c:pt>
                <c:pt idx="7858">
                  <c:v>8.843300000000001</c:v>
                </c:pt>
                <c:pt idx="7859">
                  <c:v>8.8705000000000034</c:v>
                </c:pt>
                <c:pt idx="7860">
                  <c:v>8.9024000000000019</c:v>
                </c:pt>
                <c:pt idx="7861">
                  <c:v>9.0245000000000015</c:v>
                </c:pt>
                <c:pt idx="7862">
                  <c:v>9.0394000000000005</c:v>
                </c:pt>
                <c:pt idx="7863">
                  <c:v>9.0494000000000003</c:v>
                </c:pt>
                <c:pt idx="7864">
                  <c:v>9.0999000000000034</c:v>
                </c:pt>
                <c:pt idx="7865">
                  <c:v>9.2740000000000009</c:v>
                </c:pt>
                <c:pt idx="7866">
                  <c:v>9.3874000000000013</c:v>
                </c:pt>
                <c:pt idx="7867">
                  <c:v>9.5051000000000005</c:v>
                </c:pt>
                <c:pt idx="7868">
                  <c:v>9.5291000000000015</c:v>
                </c:pt>
                <c:pt idx="7869">
                  <c:v>9.5661000000000005</c:v>
                </c:pt>
                <c:pt idx="7870">
                  <c:v>9.5224000000000011</c:v>
                </c:pt>
                <c:pt idx="7871">
                  <c:v>9.4431000000000012</c:v>
                </c:pt>
                <c:pt idx="7872">
                  <c:v>9.4197000000000006</c:v>
                </c:pt>
                <c:pt idx="7873">
                  <c:v>9.3701000000000008</c:v>
                </c:pt>
                <c:pt idx="7874">
                  <c:v>9.2454000000000001</c:v>
                </c:pt>
                <c:pt idx="7875">
                  <c:v>9.1771000000000011</c:v>
                </c:pt>
                <c:pt idx="7876">
                  <c:v>9.1509</c:v>
                </c:pt>
                <c:pt idx="7877">
                  <c:v>8.9285000000000014</c:v>
                </c:pt>
                <c:pt idx="7878">
                  <c:v>8.8559000000000019</c:v>
                </c:pt>
                <c:pt idx="7879">
                  <c:v>8.7238999999999987</c:v>
                </c:pt>
                <c:pt idx="7880">
                  <c:v>8.5469999999999988</c:v>
                </c:pt>
                <c:pt idx="7881">
                  <c:v>8.3809000000000005</c:v>
                </c:pt>
                <c:pt idx="7882">
                  <c:v>8.2186999999999983</c:v>
                </c:pt>
                <c:pt idx="7883">
                  <c:v>8.0731000000000002</c:v>
                </c:pt>
                <c:pt idx="7884">
                  <c:v>7.9455</c:v>
                </c:pt>
                <c:pt idx="7885">
                  <c:v>7.6987999999999994</c:v>
                </c:pt>
                <c:pt idx="7886">
                  <c:v>7.5480999999999998</c:v>
                </c:pt>
                <c:pt idx="7887">
                  <c:v>7.4851999999999999</c:v>
                </c:pt>
                <c:pt idx="7888">
                  <c:v>7.3720999999999997</c:v>
                </c:pt>
                <c:pt idx="7889">
                  <c:v>7.3448999999999991</c:v>
                </c:pt>
                <c:pt idx="7890">
                  <c:v>7.3259999999999987</c:v>
                </c:pt>
                <c:pt idx="7891">
                  <c:v>7.2557999999999998</c:v>
                </c:pt>
                <c:pt idx="7892">
                  <c:v>7.2342000000000004</c:v>
                </c:pt>
                <c:pt idx="7893">
                  <c:v>7.289200000000001</c:v>
                </c:pt>
                <c:pt idx="7894">
                  <c:v>7.1700999999999997</c:v>
                </c:pt>
                <c:pt idx="7895">
                  <c:v>7.1193999999999997</c:v>
                </c:pt>
                <c:pt idx="7896">
                  <c:v>7.0721999999999996</c:v>
                </c:pt>
                <c:pt idx="7897">
                  <c:v>7.0682</c:v>
                </c:pt>
                <c:pt idx="7898">
                  <c:v>7.0249999999999995</c:v>
                </c:pt>
                <c:pt idx="7899">
                  <c:v>6.9683999999999999</c:v>
                </c:pt>
                <c:pt idx="7900">
                  <c:v>6.9453000000000005</c:v>
                </c:pt>
                <c:pt idx="7901">
                  <c:v>6.8777999999999997</c:v>
                </c:pt>
                <c:pt idx="7902">
                  <c:v>6.8567</c:v>
                </c:pt>
                <c:pt idx="7903">
                  <c:v>6.8152999999999997</c:v>
                </c:pt>
                <c:pt idx="7904">
                  <c:v>6.8391000000000002</c:v>
                </c:pt>
                <c:pt idx="7905">
                  <c:v>6.7839999999999998</c:v>
                </c:pt>
                <c:pt idx="7906">
                  <c:v>6.8102</c:v>
                </c:pt>
                <c:pt idx="7907">
                  <c:v>6.8368000000000002</c:v>
                </c:pt>
                <c:pt idx="7908">
                  <c:v>6.7520999999999995</c:v>
                </c:pt>
                <c:pt idx="7909">
                  <c:v>6.7290000000000001</c:v>
                </c:pt>
                <c:pt idx="7910">
                  <c:v>6.7239999999999993</c:v>
                </c:pt>
                <c:pt idx="7911">
                  <c:v>6.6960999999999995</c:v>
                </c:pt>
                <c:pt idx="7912">
                  <c:v>6.7174999999999994</c:v>
                </c:pt>
                <c:pt idx="7913">
                  <c:v>6.7268999999999997</c:v>
                </c:pt>
                <c:pt idx="7914">
                  <c:v>6.7507000000000001</c:v>
                </c:pt>
                <c:pt idx="7915">
                  <c:v>6.7960000000000003</c:v>
                </c:pt>
                <c:pt idx="7916">
                  <c:v>6.9707000000000008</c:v>
                </c:pt>
                <c:pt idx="7917">
                  <c:v>7.7378</c:v>
                </c:pt>
                <c:pt idx="7918">
                  <c:v>8.9843000000000011</c:v>
                </c:pt>
                <c:pt idx="7919">
                  <c:v>10.409000000000002</c:v>
                </c:pt>
                <c:pt idx="7920">
                  <c:v>16.818999999999999</c:v>
                </c:pt>
                <c:pt idx="7921">
                  <c:v>15.811</c:v>
                </c:pt>
                <c:pt idx="7922">
                  <c:v>15.370000000000001</c:v>
                </c:pt>
                <c:pt idx="7923">
                  <c:v>15.318</c:v>
                </c:pt>
                <c:pt idx="7924">
                  <c:v>15.456000000000001</c:v>
                </c:pt>
                <c:pt idx="7925">
                  <c:v>15.608000000000001</c:v>
                </c:pt>
                <c:pt idx="7926">
                  <c:v>15.554</c:v>
                </c:pt>
                <c:pt idx="7927">
                  <c:v>15.29</c:v>
                </c:pt>
                <c:pt idx="7928">
                  <c:v>14.945</c:v>
                </c:pt>
                <c:pt idx="7929">
                  <c:v>14.533000000000001</c:v>
                </c:pt>
                <c:pt idx="7930">
                  <c:v>14.022</c:v>
                </c:pt>
                <c:pt idx="7931">
                  <c:v>13.563000000000002</c:v>
                </c:pt>
                <c:pt idx="7932">
                  <c:v>13.120999999999999</c:v>
                </c:pt>
                <c:pt idx="7933">
                  <c:v>12.789</c:v>
                </c:pt>
                <c:pt idx="7934">
                  <c:v>12.557</c:v>
                </c:pt>
                <c:pt idx="7935">
                  <c:v>12.393000000000002</c:v>
                </c:pt>
                <c:pt idx="7936">
                  <c:v>12.133000000000001</c:v>
                </c:pt>
                <c:pt idx="7937">
                  <c:v>12.019</c:v>
                </c:pt>
                <c:pt idx="7938">
                  <c:v>11.865000000000002</c:v>
                </c:pt>
                <c:pt idx="7939">
                  <c:v>11.623000000000001</c:v>
                </c:pt>
                <c:pt idx="7940">
                  <c:v>11.342000000000002</c:v>
                </c:pt>
                <c:pt idx="7941">
                  <c:v>11.112</c:v>
                </c:pt>
                <c:pt idx="7942">
                  <c:v>10.869000000000002</c:v>
                </c:pt>
                <c:pt idx="7943">
                  <c:v>10.622</c:v>
                </c:pt>
                <c:pt idx="7944">
                  <c:v>10.411</c:v>
                </c:pt>
                <c:pt idx="7945">
                  <c:v>9.3896000000000033</c:v>
                </c:pt>
                <c:pt idx="7946">
                  <c:v>9.3601000000000028</c:v>
                </c:pt>
                <c:pt idx="7947">
                  <c:v>9.251199999999999</c:v>
                </c:pt>
                <c:pt idx="7948">
                  <c:v>9.1331999999999987</c:v>
                </c:pt>
                <c:pt idx="7949">
                  <c:v>8.9905000000000008</c:v>
                </c:pt>
                <c:pt idx="7950">
                  <c:v>8.9047000000000001</c:v>
                </c:pt>
                <c:pt idx="7951">
                  <c:v>8.7381999999999991</c:v>
                </c:pt>
                <c:pt idx="7952">
                  <c:v>8.6883000000000017</c:v>
                </c:pt>
                <c:pt idx="7953">
                  <c:v>8.6704000000000008</c:v>
                </c:pt>
                <c:pt idx="7954">
                  <c:v>8.6674000000000007</c:v>
                </c:pt>
                <c:pt idx="7955">
                  <c:v>8.7121000000000013</c:v>
                </c:pt>
                <c:pt idx="7956">
                  <c:v>8.751199999999999</c:v>
                </c:pt>
                <c:pt idx="7957">
                  <c:v>8.8538000000000032</c:v>
                </c:pt>
                <c:pt idx="7958">
                  <c:v>9.0492999999999988</c:v>
                </c:pt>
                <c:pt idx="7959">
                  <c:v>9.2970999999999986</c:v>
                </c:pt>
                <c:pt idx="7960">
                  <c:v>9.5763000000000016</c:v>
                </c:pt>
                <c:pt idx="7961">
                  <c:v>9.8242000000000012</c:v>
                </c:pt>
                <c:pt idx="7962">
                  <c:v>10.062000000000001</c:v>
                </c:pt>
                <c:pt idx="7963">
                  <c:v>10.298999999999999</c:v>
                </c:pt>
                <c:pt idx="7964">
                  <c:v>10.625</c:v>
                </c:pt>
                <c:pt idx="7965">
                  <c:v>14.704000000000001</c:v>
                </c:pt>
                <c:pt idx="7966">
                  <c:v>14.251000000000001</c:v>
                </c:pt>
                <c:pt idx="7967">
                  <c:v>14.467000000000002</c:v>
                </c:pt>
                <c:pt idx="7968">
                  <c:v>15.154</c:v>
                </c:pt>
                <c:pt idx="7969">
                  <c:v>16.509</c:v>
                </c:pt>
                <c:pt idx="7970">
                  <c:v>18.097000000000001</c:v>
                </c:pt>
                <c:pt idx="7971">
                  <c:v>19.922999999999991</c:v>
                </c:pt>
                <c:pt idx="7972">
                  <c:v>21.167999999999999</c:v>
                </c:pt>
                <c:pt idx="7973">
                  <c:v>22.199000000000005</c:v>
                </c:pt>
                <c:pt idx="7974">
                  <c:v>23.181000000000001</c:v>
                </c:pt>
                <c:pt idx="7975">
                  <c:v>23.75</c:v>
                </c:pt>
                <c:pt idx="7976">
                  <c:v>23.821999999999999</c:v>
                </c:pt>
                <c:pt idx="7977">
                  <c:v>23.593</c:v>
                </c:pt>
                <c:pt idx="7978">
                  <c:v>23.164999999999999</c:v>
                </c:pt>
                <c:pt idx="7979">
                  <c:v>22.201000000000001</c:v>
                </c:pt>
                <c:pt idx="7980">
                  <c:v>21.114000000000004</c:v>
                </c:pt>
                <c:pt idx="7981">
                  <c:v>19.905999999999995</c:v>
                </c:pt>
                <c:pt idx="7982">
                  <c:v>18.57</c:v>
                </c:pt>
                <c:pt idx="7983">
                  <c:v>17.385999999999996</c:v>
                </c:pt>
                <c:pt idx="7984">
                  <c:v>16.309000000000001</c:v>
                </c:pt>
                <c:pt idx="7985">
                  <c:v>15.34</c:v>
                </c:pt>
                <c:pt idx="7986">
                  <c:v>14.47</c:v>
                </c:pt>
                <c:pt idx="7987">
                  <c:v>13.59</c:v>
                </c:pt>
                <c:pt idx="7988">
                  <c:v>12.896000000000003</c:v>
                </c:pt>
                <c:pt idx="7989">
                  <c:v>12.323</c:v>
                </c:pt>
                <c:pt idx="7990">
                  <c:v>11.806000000000003</c:v>
                </c:pt>
                <c:pt idx="7991">
                  <c:v>11.370000000000001</c:v>
                </c:pt>
                <c:pt idx="7992">
                  <c:v>10.951000000000002</c:v>
                </c:pt>
                <c:pt idx="7993">
                  <c:v>10.587</c:v>
                </c:pt>
                <c:pt idx="7994">
                  <c:v>10.351000000000003</c:v>
                </c:pt>
                <c:pt idx="7995">
                  <c:v>9.6615000000000002</c:v>
                </c:pt>
                <c:pt idx="7996">
                  <c:v>9.7637</c:v>
                </c:pt>
                <c:pt idx="7997">
                  <c:v>10.231999999999999</c:v>
                </c:pt>
                <c:pt idx="7998">
                  <c:v>10.873000000000003</c:v>
                </c:pt>
                <c:pt idx="7999">
                  <c:v>15.899000000000001</c:v>
                </c:pt>
                <c:pt idx="8000">
                  <c:v>15.719999999999999</c:v>
                </c:pt>
                <c:pt idx="8001">
                  <c:v>15.978</c:v>
                </c:pt>
                <c:pt idx="8002">
                  <c:v>16.454999999999995</c:v>
                </c:pt>
                <c:pt idx="8003">
                  <c:v>17.067</c:v>
                </c:pt>
                <c:pt idx="8004">
                  <c:v>17.754000000000001</c:v>
                </c:pt>
                <c:pt idx="8005">
                  <c:v>18.167999999999999</c:v>
                </c:pt>
                <c:pt idx="8006">
                  <c:v>18.54</c:v>
                </c:pt>
                <c:pt idx="8007">
                  <c:v>18.716000000000001</c:v>
                </c:pt>
                <c:pt idx="8008">
                  <c:v>18.690000000000001</c:v>
                </c:pt>
                <c:pt idx="8009">
                  <c:v>18.669</c:v>
                </c:pt>
                <c:pt idx="8010">
                  <c:v>18.727</c:v>
                </c:pt>
                <c:pt idx="8011">
                  <c:v>18.832000000000001</c:v>
                </c:pt>
                <c:pt idx="8012">
                  <c:v>18.947999999999997</c:v>
                </c:pt>
                <c:pt idx="8013">
                  <c:v>19.427</c:v>
                </c:pt>
                <c:pt idx="8014">
                  <c:v>20.190999999999999</c:v>
                </c:pt>
                <c:pt idx="8015">
                  <c:v>21.3</c:v>
                </c:pt>
                <c:pt idx="8016">
                  <c:v>22.32</c:v>
                </c:pt>
                <c:pt idx="8017">
                  <c:v>23.297999999999995</c:v>
                </c:pt>
                <c:pt idx="8018">
                  <c:v>23.504000000000001</c:v>
                </c:pt>
                <c:pt idx="8019">
                  <c:v>23.503</c:v>
                </c:pt>
                <c:pt idx="8020">
                  <c:v>23.87</c:v>
                </c:pt>
                <c:pt idx="8021">
                  <c:v>24.260999999999996</c:v>
                </c:pt>
                <c:pt idx="8022">
                  <c:v>24.523</c:v>
                </c:pt>
                <c:pt idx="8023">
                  <c:v>24.734999999999999</c:v>
                </c:pt>
                <c:pt idx="8024">
                  <c:v>25.097000000000001</c:v>
                </c:pt>
                <c:pt idx="8025">
                  <c:v>25.683</c:v>
                </c:pt>
                <c:pt idx="8026">
                  <c:v>25.934000000000001</c:v>
                </c:pt>
                <c:pt idx="8027">
                  <c:v>25.561</c:v>
                </c:pt>
                <c:pt idx="8028">
                  <c:v>24.564999999999998</c:v>
                </c:pt>
                <c:pt idx="8029">
                  <c:v>23.271999999999995</c:v>
                </c:pt>
                <c:pt idx="8030">
                  <c:v>21.861999999999995</c:v>
                </c:pt>
                <c:pt idx="8031">
                  <c:v>20.411999999999999</c:v>
                </c:pt>
                <c:pt idx="8032">
                  <c:v>19.045000000000002</c:v>
                </c:pt>
                <c:pt idx="8033">
                  <c:v>17.681999999999999</c:v>
                </c:pt>
                <c:pt idx="8034">
                  <c:v>16.564999999999998</c:v>
                </c:pt>
                <c:pt idx="8035">
                  <c:v>15.617999999999999</c:v>
                </c:pt>
                <c:pt idx="8036">
                  <c:v>14.908000000000001</c:v>
                </c:pt>
                <c:pt idx="8037">
                  <c:v>14.272</c:v>
                </c:pt>
                <c:pt idx="8038">
                  <c:v>13.806000000000003</c:v>
                </c:pt>
                <c:pt idx="8039">
                  <c:v>13.519</c:v>
                </c:pt>
                <c:pt idx="8040">
                  <c:v>13.379000000000001</c:v>
                </c:pt>
                <c:pt idx="8041">
                  <c:v>13.481</c:v>
                </c:pt>
                <c:pt idx="8042">
                  <c:v>13.607000000000001</c:v>
                </c:pt>
                <c:pt idx="8043">
                  <c:v>13.877000000000002</c:v>
                </c:pt>
                <c:pt idx="8044">
                  <c:v>14.146000000000001</c:v>
                </c:pt>
                <c:pt idx="8045">
                  <c:v>14.374000000000002</c:v>
                </c:pt>
                <c:pt idx="8046">
                  <c:v>14.633999999999999</c:v>
                </c:pt>
                <c:pt idx="8047">
                  <c:v>14.944000000000001</c:v>
                </c:pt>
                <c:pt idx="8048">
                  <c:v>15.082000000000003</c:v>
                </c:pt>
                <c:pt idx="8049">
                  <c:v>15.086</c:v>
                </c:pt>
                <c:pt idx="8050">
                  <c:v>14.971</c:v>
                </c:pt>
                <c:pt idx="8051">
                  <c:v>14.873000000000003</c:v>
                </c:pt>
                <c:pt idx="8052">
                  <c:v>14.585000000000003</c:v>
                </c:pt>
                <c:pt idx="8053">
                  <c:v>14.342000000000002</c:v>
                </c:pt>
                <c:pt idx="8054">
                  <c:v>13.931000000000001</c:v>
                </c:pt>
                <c:pt idx="8055">
                  <c:v>13.671000000000001</c:v>
                </c:pt>
                <c:pt idx="8056">
                  <c:v>13.256</c:v>
                </c:pt>
                <c:pt idx="8057">
                  <c:v>12.858000000000002</c:v>
                </c:pt>
                <c:pt idx="8058">
                  <c:v>12.49</c:v>
                </c:pt>
                <c:pt idx="8059">
                  <c:v>12.185</c:v>
                </c:pt>
                <c:pt idx="8060">
                  <c:v>11.894</c:v>
                </c:pt>
                <c:pt idx="8061">
                  <c:v>11.643999999999998</c:v>
                </c:pt>
                <c:pt idx="8062">
                  <c:v>11.42</c:v>
                </c:pt>
                <c:pt idx="8063">
                  <c:v>11.267000000000001</c:v>
                </c:pt>
                <c:pt idx="8064">
                  <c:v>11.143000000000001</c:v>
                </c:pt>
                <c:pt idx="8065">
                  <c:v>11.03</c:v>
                </c:pt>
                <c:pt idx="8066">
                  <c:v>10.814</c:v>
                </c:pt>
                <c:pt idx="8067">
                  <c:v>10.633999999999999</c:v>
                </c:pt>
                <c:pt idx="8068">
                  <c:v>10.548999999999999</c:v>
                </c:pt>
                <c:pt idx="8069">
                  <c:v>10.378</c:v>
                </c:pt>
                <c:pt idx="8070">
                  <c:v>9.4969000000000001</c:v>
                </c:pt>
                <c:pt idx="8071">
                  <c:v>9.5879000000000012</c:v>
                </c:pt>
                <c:pt idx="8072">
                  <c:v>9.5766000000000027</c:v>
                </c:pt>
                <c:pt idx="8073">
                  <c:v>9.4700000000000006</c:v>
                </c:pt>
                <c:pt idx="8074">
                  <c:v>9.4218000000000011</c:v>
                </c:pt>
                <c:pt idx="8075">
                  <c:v>9.3276000000000003</c:v>
                </c:pt>
                <c:pt idx="8076">
                  <c:v>9.1830000000000016</c:v>
                </c:pt>
                <c:pt idx="8077">
                  <c:v>9.0870000000000015</c:v>
                </c:pt>
                <c:pt idx="8078">
                  <c:v>9.0988999999999987</c:v>
                </c:pt>
                <c:pt idx="8079">
                  <c:v>9.0358000000000001</c:v>
                </c:pt>
                <c:pt idx="8080">
                  <c:v>8.9754000000000023</c:v>
                </c:pt>
                <c:pt idx="8081">
                  <c:v>8.9354000000000013</c:v>
                </c:pt>
                <c:pt idx="8082">
                  <c:v>8.8368000000000002</c:v>
                </c:pt>
                <c:pt idx="8083">
                  <c:v>8.8142000000000014</c:v>
                </c:pt>
                <c:pt idx="8084">
                  <c:v>8.7245999999999988</c:v>
                </c:pt>
                <c:pt idx="8085">
                  <c:v>8.6728000000000005</c:v>
                </c:pt>
                <c:pt idx="8086">
                  <c:v>8.5931000000000015</c:v>
                </c:pt>
                <c:pt idx="8087">
                  <c:v>8.5102000000000011</c:v>
                </c:pt>
                <c:pt idx="8088">
                  <c:v>8.5178000000000011</c:v>
                </c:pt>
                <c:pt idx="8089">
                  <c:v>8.5272999999999985</c:v>
                </c:pt>
                <c:pt idx="8090">
                  <c:v>8.4335000000000004</c:v>
                </c:pt>
                <c:pt idx="8091">
                  <c:v>8.4588000000000001</c:v>
                </c:pt>
                <c:pt idx="8092">
                  <c:v>8.4708000000000006</c:v>
                </c:pt>
                <c:pt idx="8093">
                  <c:v>8.3553000000000033</c:v>
                </c:pt>
                <c:pt idx="8094">
                  <c:v>8.3337000000000003</c:v>
                </c:pt>
                <c:pt idx="8095">
                  <c:v>8.2785000000000011</c:v>
                </c:pt>
                <c:pt idx="8096">
                  <c:v>8.196200000000001</c:v>
                </c:pt>
                <c:pt idx="8097">
                  <c:v>8.0754000000000019</c:v>
                </c:pt>
                <c:pt idx="8098">
                  <c:v>8.0035000000000007</c:v>
                </c:pt>
                <c:pt idx="8099">
                  <c:v>7.9885999999999999</c:v>
                </c:pt>
                <c:pt idx="8100">
                  <c:v>7.9335000000000004</c:v>
                </c:pt>
                <c:pt idx="8101">
                  <c:v>7.8593999999999999</c:v>
                </c:pt>
                <c:pt idx="8102">
                  <c:v>7.8998999999999997</c:v>
                </c:pt>
                <c:pt idx="8103">
                  <c:v>7.9968000000000004</c:v>
                </c:pt>
                <c:pt idx="8104">
                  <c:v>8.0972999999999988</c:v>
                </c:pt>
                <c:pt idx="8105">
                  <c:v>8.2152000000000012</c:v>
                </c:pt>
                <c:pt idx="8106">
                  <c:v>8.3168000000000006</c:v>
                </c:pt>
                <c:pt idx="8107">
                  <c:v>8.3580000000000005</c:v>
                </c:pt>
                <c:pt idx="8108">
                  <c:v>8.3290000000000006</c:v>
                </c:pt>
                <c:pt idx="8109">
                  <c:v>8.2881999999999998</c:v>
                </c:pt>
                <c:pt idx="8110">
                  <c:v>8.2398999999999987</c:v>
                </c:pt>
                <c:pt idx="8111">
                  <c:v>8.2518000000000011</c:v>
                </c:pt>
                <c:pt idx="8112">
                  <c:v>8.2921000000000014</c:v>
                </c:pt>
                <c:pt idx="8113">
                  <c:v>8.2716000000000012</c:v>
                </c:pt>
                <c:pt idx="8114">
                  <c:v>8.3068000000000008</c:v>
                </c:pt>
                <c:pt idx="8115">
                  <c:v>8.3465000000000007</c:v>
                </c:pt>
                <c:pt idx="8116">
                  <c:v>8.3177000000000003</c:v>
                </c:pt>
                <c:pt idx="8117">
                  <c:v>8.289200000000001</c:v>
                </c:pt>
                <c:pt idx="8118">
                  <c:v>8.3240000000000016</c:v>
                </c:pt>
                <c:pt idx="8119">
                  <c:v>8.2931999999999988</c:v>
                </c:pt>
                <c:pt idx="8120">
                  <c:v>8.2409000000000017</c:v>
                </c:pt>
                <c:pt idx="8121">
                  <c:v>8.2544000000000004</c:v>
                </c:pt>
                <c:pt idx="8122">
                  <c:v>8.261000000000001</c:v>
                </c:pt>
                <c:pt idx="8123">
                  <c:v>8.2372999999999994</c:v>
                </c:pt>
                <c:pt idx="8124">
                  <c:v>8.4686000000000003</c:v>
                </c:pt>
                <c:pt idx="8125">
                  <c:v>8.9218999999999991</c:v>
                </c:pt>
                <c:pt idx="8126">
                  <c:v>9.4769000000000005</c:v>
                </c:pt>
                <c:pt idx="8127">
                  <c:v>9.9214000000000002</c:v>
                </c:pt>
                <c:pt idx="8128">
                  <c:v>10.375000000000002</c:v>
                </c:pt>
                <c:pt idx="8129">
                  <c:v>10.572000000000001</c:v>
                </c:pt>
                <c:pt idx="8130">
                  <c:v>10.57</c:v>
                </c:pt>
                <c:pt idx="8131">
                  <c:v>10.515000000000002</c:v>
                </c:pt>
                <c:pt idx="8132">
                  <c:v>10.408000000000001</c:v>
                </c:pt>
                <c:pt idx="8133">
                  <c:v>10.421000000000001</c:v>
                </c:pt>
                <c:pt idx="8134">
                  <c:v>10.553000000000003</c:v>
                </c:pt>
                <c:pt idx="8135">
                  <c:v>10.709999999999999</c:v>
                </c:pt>
                <c:pt idx="8136">
                  <c:v>14.261000000000001</c:v>
                </c:pt>
                <c:pt idx="8137">
                  <c:v>13.240999999999998</c:v>
                </c:pt>
                <c:pt idx="8138">
                  <c:v>12.934000000000001</c:v>
                </c:pt>
                <c:pt idx="8139">
                  <c:v>12.911</c:v>
                </c:pt>
                <c:pt idx="8140">
                  <c:v>12.991</c:v>
                </c:pt>
                <c:pt idx="8141">
                  <c:v>13.043000000000001</c:v>
                </c:pt>
                <c:pt idx="8142">
                  <c:v>13.233999999999998</c:v>
                </c:pt>
                <c:pt idx="8143">
                  <c:v>13.471</c:v>
                </c:pt>
                <c:pt idx="8144">
                  <c:v>14.032</c:v>
                </c:pt>
                <c:pt idx="8145">
                  <c:v>15.156000000000002</c:v>
                </c:pt>
                <c:pt idx="8146">
                  <c:v>16.516999999999999</c:v>
                </c:pt>
                <c:pt idx="8147">
                  <c:v>17.928999999999991</c:v>
                </c:pt>
                <c:pt idx="8148">
                  <c:v>19.91</c:v>
                </c:pt>
                <c:pt idx="8149">
                  <c:v>22.375</c:v>
                </c:pt>
                <c:pt idx="8150">
                  <c:v>24.661000000000001</c:v>
                </c:pt>
                <c:pt idx="8151">
                  <c:v>27.501000000000001</c:v>
                </c:pt>
                <c:pt idx="8152">
                  <c:v>30.091000000000001</c:v>
                </c:pt>
                <c:pt idx="8153">
                  <c:v>32.395000000000003</c:v>
                </c:pt>
                <c:pt idx="8154">
                  <c:v>34.346999999999994</c:v>
                </c:pt>
                <c:pt idx="8155">
                  <c:v>36.04</c:v>
                </c:pt>
                <c:pt idx="8156">
                  <c:v>37.602000000000004</c:v>
                </c:pt>
                <c:pt idx="8157">
                  <c:v>39.006</c:v>
                </c:pt>
                <c:pt idx="8158">
                  <c:v>40.215000000000003</c:v>
                </c:pt>
                <c:pt idx="8159">
                  <c:v>41.139000000000003</c:v>
                </c:pt>
                <c:pt idx="8160">
                  <c:v>42.125000000000007</c:v>
                </c:pt>
                <c:pt idx="8161">
                  <c:v>43.016999999999996</c:v>
                </c:pt>
                <c:pt idx="8162">
                  <c:v>43.827000000000005</c:v>
                </c:pt>
                <c:pt idx="8163">
                  <c:v>44.583000000000006</c:v>
                </c:pt>
                <c:pt idx="8164">
                  <c:v>45.256</c:v>
                </c:pt>
                <c:pt idx="8165">
                  <c:v>45.714000000000006</c:v>
                </c:pt>
                <c:pt idx="8166">
                  <c:v>46.543000000000006</c:v>
                </c:pt>
                <c:pt idx="8167">
                  <c:v>47.579000000000001</c:v>
                </c:pt>
                <c:pt idx="8168">
                  <c:v>49.024000000000001</c:v>
                </c:pt>
                <c:pt idx="8169">
                  <c:v>50.591000000000001</c:v>
                </c:pt>
                <c:pt idx="8170">
                  <c:v>52.038000000000004</c:v>
                </c:pt>
                <c:pt idx="8171">
                  <c:v>53.245000000000005</c:v>
                </c:pt>
                <c:pt idx="8172">
                  <c:v>54.453999999999994</c:v>
                </c:pt>
                <c:pt idx="8173">
                  <c:v>55.007000000000005</c:v>
                </c:pt>
                <c:pt idx="8174">
                  <c:v>55.211000000000006</c:v>
                </c:pt>
                <c:pt idx="8175">
                  <c:v>55.276000000000003</c:v>
                </c:pt>
                <c:pt idx="8176">
                  <c:v>55.291000000000011</c:v>
                </c:pt>
                <c:pt idx="8177">
                  <c:v>55.185000000000002</c:v>
                </c:pt>
                <c:pt idx="8178">
                  <c:v>55.77</c:v>
                </c:pt>
                <c:pt idx="8179">
                  <c:v>56.528000000000006</c:v>
                </c:pt>
                <c:pt idx="8180">
                  <c:v>56.044000000000004</c:v>
                </c:pt>
                <c:pt idx="8181">
                  <c:v>55.451999999999998</c:v>
                </c:pt>
                <c:pt idx="8182">
                  <c:v>54.781000000000006</c:v>
                </c:pt>
                <c:pt idx="8183">
                  <c:v>54.473000000000006</c:v>
                </c:pt>
                <c:pt idx="8184">
                  <c:v>54.968000000000011</c:v>
                </c:pt>
                <c:pt idx="8185">
                  <c:v>56.239000000000011</c:v>
                </c:pt>
                <c:pt idx="8186">
                  <c:v>56.435000000000002</c:v>
                </c:pt>
                <c:pt idx="8187">
                  <c:v>55.212000000000003</c:v>
                </c:pt>
                <c:pt idx="8188">
                  <c:v>54.588000000000001</c:v>
                </c:pt>
                <c:pt idx="8189">
                  <c:v>54.343999999999994</c:v>
                </c:pt>
                <c:pt idx="8190">
                  <c:v>54.339000000000006</c:v>
                </c:pt>
                <c:pt idx="8191">
                  <c:v>53.881999999999998</c:v>
                </c:pt>
                <c:pt idx="8192">
                  <c:v>52.934000000000005</c:v>
                </c:pt>
                <c:pt idx="8193">
                  <c:v>52.178000000000004</c:v>
                </c:pt>
                <c:pt idx="8194">
                  <c:v>52.109000000000002</c:v>
                </c:pt>
                <c:pt idx="8195">
                  <c:v>52.287000000000006</c:v>
                </c:pt>
                <c:pt idx="8196">
                  <c:v>52.533000000000001</c:v>
                </c:pt>
                <c:pt idx="8197">
                  <c:v>52.611000000000004</c:v>
                </c:pt>
                <c:pt idx="8198">
                  <c:v>52.414999999999999</c:v>
                </c:pt>
                <c:pt idx="8199">
                  <c:v>52.148000000000003</c:v>
                </c:pt>
                <c:pt idx="8200">
                  <c:v>51.732000000000006</c:v>
                </c:pt>
                <c:pt idx="8201">
                  <c:v>50.939</c:v>
                </c:pt>
                <c:pt idx="8202">
                  <c:v>49.784000000000006</c:v>
                </c:pt>
                <c:pt idx="8203">
                  <c:v>48.059000000000005</c:v>
                </c:pt>
                <c:pt idx="8204">
                  <c:v>45.898000000000003</c:v>
                </c:pt>
                <c:pt idx="8205">
                  <c:v>43.933</c:v>
                </c:pt>
                <c:pt idx="8206">
                  <c:v>41.896000000000001</c:v>
                </c:pt>
                <c:pt idx="8207">
                  <c:v>40.275000000000006</c:v>
                </c:pt>
                <c:pt idx="8208">
                  <c:v>39.179000000000002</c:v>
                </c:pt>
                <c:pt idx="8209">
                  <c:v>37.917999999999999</c:v>
                </c:pt>
                <c:pt idx="8210">
                  <c:v>36.940999999999995</c:v>
                </c:pt>
                <c:pt idx="8211">
                  <c:v>36.028000000000006</c:v>
                </c:pt>
                <c:pt idx="8212">
                  <c:v>35.410999999999994</c:v>
                </c:pt>
                <c:pt idx="8213">
                  <c:v>35.06</c:v>
                </c:pt>
                <c:pt idx="8214">
                  <c:v>35.069000000000003</c:v>
                </c:pt>
                <c:pt idx="8215">
                  <c:v>35.286000000000001</c:v>
                </c:pt>
                <c:pt idx="8216">
                  <c:v>35.402000000000001</c:v>
                </c:pt>
                <c:pt idx="8217">
                  <c:v>35.480000000000004</c:v>
                </c:pt>
                <c:pt idx="8218">
                  <c:v>35.393000000000001</c:v>
                </c:pt>
                <c:pt idx="8219">
                  <c:v>35.027000000000001</c:v>
                </c:pt>
                <c:pt idx="8220">
                  <c:v>34.306999999999995</c:v>
                </c:pt>
                <c:pt idx="8221">
                  <c:v>33.539000000000001</c:v>
                </c:pt>
                <c:pt idx="8222">
                  <c:v>33.021000000000001</c:v>
                </c:pt>
                <c:pt idx="8223">
                  <c:v>32.791000000000011</c:v>
                </c:pt>
                <c:pt idx="8224">
                  <c:v>33.116</c:v>
                </c:pt>
                <c:pt idx="8225">
                  <c:v>33.839000000000006</c:v>
                </c:pt>
                <c:pt idx="8226">
                  <c:v>34.946999999999996</c:v>
                </c:pt>
                <c:pt idx="8227">
                  <c:v>36.275000000000006</c:v>
                </c:pt>
                <c:pt idx="8228">
                  <c:v>37.483999999999995</c:v>
                </c:pt>
                <c:pt idx="8229">
                  <c:v>38.717000000000006</c:v>
                </c:pt>
                <c:pt idx="8230">
                  <c:v>39.931000000000004</c:v>
                </c:pt>
                <c:pt idx="8231">
                  <c:v>40.846000000000004</c:v>
                </c:pt>
                <c:pt idx="8232">
                  <c:v>41.311999999999998</c:v>
                </c:pt>
                <c:pt idx="8233">
                  <c:v>41.521000000000001</c:v>
                </c:pt>
                <c:pt idx="8234">
                  <c:v>41.262000000000008</c:v>
                </c:pt>
                <c:pt idx="8235">
                  <c:v>40.428000000000004</c:v>
                </c:pt>
                <c:pt idx="8236">
                  <c:v>39.668000000000006</c:v>
                </c:pt>
                <c:pt idx="8237">
                  <c:v>38.576000000000001</c:v>
                </c:pt>
                <c:pt idx="8238">
                  <c:v>37.340999999999994</c:v>
                </c:pt>
                <c:pt idx="8239">
                  <c:v>36.227000000000011</c:v>
                </c:pt>
                <c:pt idx="8240">
                  <c:v>35.265000000000008</c:v>
                </c:pt>
                <c:pt idx="8241">
                  <c:v>34.536000000000001</c:v>
                </c:pt>
                <c:pt idx="8242">
                  <c:v>34.08</c:v>
                </c:pt>
                <c:pt idx="8243">
                  <c:v>34.024000000000001</c:v>
                </c:pt>
                <c:pt idx="8244">
                  <c:v>34.242000000000004</c:v>
                </c:pt>
                <c:pt idx="8245">
                  <c:v>34.811999999999998</c:v>
                </c:pt>
                <c:pt idx="8246">
                  <c:v>36.050999999999995</c:v>
                </c:pt>
                <c:pt idx="8247">
                  <c:v>38.04</c:v>
                </c:pt>
                <c:pt idx="8248">
                  <c:v>40.347999999999999</c:v>
                </c:pt>
                <c:pt idx="8249">
                  <c:v>42.216000000000001</c:v>
                </c:pt>
                <c:pt idx="8250">
                  <c:v>43.443999999999996</c:v>
                </c:pt>
                <c:pt idx="8251">
                  <c:v>43.931000000000004</c:v>
                </c:pt>
                <c:pt idx="8252">
                  <c:v>43.744</c:v>
                </c:pt>
                <c:pt idx="8253">
                  <c:v>42.870999999999995</c:v>
                </c:pt>
                <c:pt idx="8254">
                  <c:v>41.695000000000007</c:v>
                </c:pt>
                <c:pt idx="8255">
                  <c:v>40.229000000000013</c:v>
                </c:pt>
                <c:pt idx="8256">
                  <c:v>38.443000000000005</c:v>
                </c:pt>
                <c:pt idx="8257">
                  <c:v>36.707000000000001</c:v>
                </c:pt>
                <c:pt idx="8258">
                  <c:v>35.403999999999996</c:v>
                </c:pt>
                <c:pt idx="8259">
                  <c:v>34.539000000000001</c:v>
                </c:pt>
                <c:pt idx="8260">
                  <c:v>33.954999999999998</c:v>
                </c:pt>
                <c:pt idx="8261">
                  <c:v>33.326000000000001</c:v>
                </c:pt>
                <c:pt idx="8262">
                  <c:v>32.846999999999994</c:v>
                </c:pt>
                <c:pt idx="8263">
                  <c:v>32.270000000000003</c:v>
                </c:pt>
                <c:pt idx="8264">
                  <c:v>31.738</c:v>
                </c:pt>
                <c:pt idx="8265">
                  <c:v>31.494999999999997</c:v>
                </c:pt>
                <c:pt idx="8266">
                  <c:v>31.934999999999999</c:v>
                </c:pt>
                <c:pt idx="8267">
                  <c:v>32.838000000000001</c:v>
                </c:pt>
                <c:pt idx="8268">
                  <c:v>34.36</c:v>
                </c:pt>
                <c:pt idx="8269">
                  <c:v>35.950999999999993</c:v>
                </c:pt>
                <c:pt idx="8270">
                  <c:v>37.248000000000005</c:v>
                </c:pt>
                <c:pt idx="8271">
                  <c:v>37.602000000000004</c:v>
                </c:pt>
                <c:pt idx="8272">
                  <c:v>37.186</c:v>
                </c:pt>
                <c:pt idx="8273">
                  <c:v>36.052</c:v>
                </c:pt>
                <c:pt idx="8274">
                  <c:v>34.784000000000006</c:v>
                </c:pt>
                <c:pt idx="8275">
                  <c:v>33.768000000000008</c:v>
                </c:pt>
                <c:pt idx="8276">
                  <c:v>32.688000000000002</c:v>
                </c:pt>
                <c:pt idx="8277">
                  <c:v>31.242999999999995</c:v>
                </c:pt>
                <c:pt idx="8278">
                  <c:v>29.988999999999997</c:v>
                </c:pt>
                <c:pt idx="8279">
                  <c:v>28.614000000000004</c:v>
                </c:pt>
                <c:pt idx="8280">
                  <c:v>27.529</c:v>
                </c:pt>
                <c:pt idx="8281">
                  <c:v>26.795999999999996</c:v>
                </c:pt>
                <c:pt idx="8282">
                  <c:v>26.446999999999996</c:v>
                </c:pt>
                <c:pt idx="8283">
                  <c:v>26.66</c:v>
                </c:pt>
                <c:pt idx="8284">
                  <c:v>27.707000000000001</c:v>
                </c:pt>
                <c:pt idx="8285">
                  <c:v>29.283999999999995</c:v>
                </c:pt>
                <c:pt idx="8286">
                  <c:v>30.908999999999995</c:v>
                </c:pt>
                <c:pt idx="8287">
                  <c:v>32.229000000000013</c:v>
                </c:pt>
                <c:pt idx="8288">
                  <c:v>33.133000000000003</c:v>
                </c:pt>
                <c:pt idx="8289">
                  <c:v>33.782000000000004</c:v>
                </c:pt>
                <c:pt idx="8290">
                  <c:v>34.5</c:v>
                </c:pt>
                <c:pt idx="8291">
                  <c:v>35.239000000000011</c:v>
                </c:pt>
                <c:pt idx="8292">
                  <c:v>36.069000000000003</c:v>
                </c:pt>
                <c:pt idx="8293">
                  <c:v>37.159000000000006</c:v>
                </c:pt>
                <c:pt idx="8294">
                  <c:v>37.879999999999995</c:v>
                </c:pt>
                <c:pt idx="8295">
                  <c:v>38.314999999999998</c:v>
                </c:pt>
                <c:pt idx="8296">
                  <c:v>38.313999999999993</c:v>
                </c:pt>
                <c:pt idx="8297">
                  <c:v>37.873000000000005</c:v>
                </c:pt>
                <c:pt idx="8298">
                  <c:v>36.931000000000004</c:v>
                </c:pt>
                <c:pt idx="8299">
                  <c:v>35.744</c:v>
                </c:pt>
                <c:pt idx="8300">
                  <c:v>34.754000000000005</c:v>
                </c:pt>
                <c:pt idx="8301">
                  <c:v>33.927</c:v>
                </c:pt>
                <c:pt idx="8302">
                  <c:v>33.652000000000001</c:v>
                </c:pt>
                <c:pt idx="8303">
                  <c:v>33.555</c:v>
                </c:pt>
                <c:pt idx="8304">
                  <c:v>33.163000000000011</c:v>
                </c:pt>
                <c:pt idx="8305">
                  <c:v>32.835000000000001</c:v>
                </c:pt>
                <c:pt idx="8306">
                  <c:v>32.744</c:v>
                </c:pt>
                <c:pt idx="8307">
                  <c:v>32.921000000000006</c:v>
                </c:pt>
                <c:pt idx="8308">
                  <c:v>33.278000000000006</c:v>
                </c:pt>
                <c:pt idx="8309">
                  <c:v>33.599000000000011</c:v>
                </c:pt>
                <c:pt idx="8310">
                  <c:v>33.544000000000004</c:v>
                </c:pt>
                <c:pt idx="8311">
                  <c:v>32.910999999999994</c:v>
                </c:pt>
                <c:pt idx="8312">
                  <c:v>31.878</c:v>
                </c:pt>
                <c:pt idx="8313">
                  <c:v>30.678999999999995</c:v>
                </c:pt>
                <c:pt idx="8314">
                  <c:v>29.532</c:v>
                </c:pt>
                <c:pt idx="8315">
                  <c:v>28.567999999999998</c:v>
                </c:pt>
                <c:pt idx="8316">
                  <c:v>27.856999999999999</c:v>
                </c:pt>
                <c:pt idx="8317">
                  <c:v>27.391999999999999</c:v>
                </c:pt>
                <c:pt idx="8318">
                  <c:v>26.971999999999998</c:v>
                </c:pt>
                <c:pt idx="8319">
                  <c:v>26.481999999999996</c:v>
                </c:pt>
                <c:pt idx="8320">
                  <c:v>26.007000000000001</c:v>
                </c:pt>
                <c:pt idx="8321">
                  <c:v>25.434999999999999</c:v>
                </c:pt>
                <c:pt idx="8322">
                  <c:v>24.864999999999995</c:v>
                </c:pt>
                <c:pt idx="8323">
                  <c:v>24.577000000000005</c:v>
                </c:pt>
                <c:pt idx="8324">
                  <c:v>24.613000000000003</c:v>
                </c:pt>
                <c:pt idx="8325">
                  <c:v>24.718</c:v>
                </c:pt>
                <c:pt idx="8326">
                  <c:v>24.741</c:v>
                </c:pt>
                <c:pt idx="8327">
                  <c:v>24.718</c:v>
                </c:pt>
                <c:pt idx="8328">
                  <c:v>24.335000000000001</c:v>
                </c:pt>
                <c:pt idx="8329">
                  <c:v>23.968999999999998</c:v>
                </c:pt>
                <c:pt idx="8330">
                  <c:v>23.571999999999999</c:v>
                </c:pt>
                <c:pt idx="8331">
                  <c:v>23.198</c:v>
                </c:pt>
                <c:pt idx="8332">
                  <c:v>22.987999999999996</c:v>
                </c:pt>
                <c:pt idx="8333">
                  <c:v>22.782999999999998</c:v>
                </c:pt>
                <c:pt idx="8334">
                  <c:v>22.722999999999995</c:v>
                </c:pt>
                <c:pt idx="8335">
                  <c:v>22.629000000000001</c:v>
                </c:pt>
                <c:pt idx="8336">
                  <c:v>22.352</c:v>
                </c:pt>
                <c:pt idx="8337">
                  <c:v>21.891999999999999</c:v>
                </c:pt>
                <c:pt idx="8338">
                  <c:v>21.419999999999998</c:v>
                </c:pt>
                <c:pt idx="8339">
                  <c:v>20.966999999999995</c:v>
                </c:pt>
                <c:pt idx="8340">
                  <c:v>20.407999999999998</c:v>
                </c:pt>
                <c:pt idx="8341">
                  <c:v>19.916</c:v>
                </c:pt>
                <c:pt idx="8342">
                  <c:v>19.324999999999999</c:v>
                </c:pt>
                <c:pt idx="8343">
                  <c:v>18.672999999999995</c:v>
                </c:pt>
                <c:pt idx="8344">
                  <c:v>18.003</c:v>
                </c:pt>
                <c:pt idx="8345">
                  <c:v>17.344999999999999</c:v>
                </c:pt>
                <c:pt idx="8346">
                  <c:v>16.763999999999996</c:v>
                </c:pt>
                <c:pt idx="8347">
                  <c:v>16.327999999999999</c:v>
                </c:pt>
                <c:pt idx="8348">
                  <c:v>16.023</c:v>
                </c:pt>
                <c:pt idx="8349">
                  <c:v>15.834</c:v>
                </c:pt>
                <c:pt idx="8350">
                  <c:v>15.692</c:v>
                </c:pt>
                <c:pt idx="8351">
                  <c:v>15.454000000000002</c:v>
                </c:pt>
                <c:pt idx="8352">
                  <c:v>15.167</c:v>
                </c:pt>
                <c:pt idx="8353">
                  <c:v>14.91</c:v>
                </c:pt>
                <c:pt idx="8354">
                  <c:v>14.666</c:v>
                </c:pt>
                <c:pt idx="8355">
                  <c:v>14.647999999999998</c:v>
                </c:pt>
                <c:pt idx="8356">
                  <c:v>14.783000000000001</c:v>
                </c:pt>
                <c:pt idx="8357">
                  <c:v>15.05</c:v>
                </c:pt>
                <c:pt idx="8358">
                  <c:v>15.503</c:v>
                </c:pt>
                <c:pt idx="8359">
                  <c:v>15.971</c:v>
                </c:pt>
                <c:pt idx="8360">
                  <c:v>16.175000000000001</c:v>
                </c:pt>
                <c:pt idx="8361">
                  <c:v>16.634000000000004</c:v>
                </c:pt>
                <c:pt idx="8362">
                  <c:v>16.872</c:v>
                </c:pt>
                <c:pt idx="8363">
                  <c:v>17.137000000000004</c:v>
                </c:pt>
                <c:pt idx="8364">
                  <c:v>17.36</c:v>
                </c:pt>
                <c:pt idx="8365">
                  <c:v>17.609000000000005</c:v>
                </c:pt>
                <c:pt idx="8366">
                  <c:v>17.821999999999999</c:v>
                </c:pt>
                <c:pt idx="8367">
                  <c:v>17.884</c:v>
                </c:pt>
                <c:pt idx="8368">
                  <c:v>18.071000000000005</c:v>
                </c:pt>
                <c:pt idx="8369">
                  <c:v>18.045000000000002</c:v>
                </c:pt>
                <c:pt idx="8370">
                  <c:v>17.888000000000002</c:v>
                </c:pt>
                <c:pt idx="8371">
                  <c:v>17.733000000000001</c:v>
                </c:pt>
                <c:pt idx="8372">
                  <c:v>17.753</c:v>
                </c:pt>
                <c:pt idx="8373">
                  <c:v>17.861999999999995</c:v>
                </c:pt>
                <c:pt idx="8374">
                  <c:v>18.302</c:v>
                </c:pt>
                <c:pt idx="8375">
                  <c:v>18.635000000000005</c:v>
                </c:pt>
                <c:pt idx="8376">
                  <c:v>19.401999999999997</c:v>
                </c:pt>
                <c:pt idx="8377">
                  <c:v>20.129000000000001</c:v>
                </c:pt>
                <c:pt idx="8378">
                  <c:v>20.666</c:v>
                </c:pt>
                <c:pt idx="8379">
                  <c:v>21.326000000000001</c:v>
                </c:pt>
                <c:pt idx="8380">
                  <c:v>21.468999999999998</c:v>
                </c:pt>
                <c:pt idx="8381">
                  <c:v>21.266999999999996</c:v>
                </c:pt>
                <c:pt idx="8382">
                  <c:v>20.815999999999999</c:v>
                </c:pt>
                <c:pt idx="8383">
                  <c:v>20.064</c:v>
                </c:pt>
                <c:pt idx="8384">
                  <c:v>19.439</c:v>
                </c:pt>
                <c:pt idx="8385">
                  <c:v>18.611999999999998</c:v>
                </c:pt>
                <c:pt idx="8386">
                  <c:v>18.064999999999998</c:v>
                </c:pt>
                <c:pt idx="8387">
                  <c:v>17.404999999999998</c:v>
                </c:pt>
                <c:pt idx="8388">
                  <c:v>16.623999999999999</c:v>
                </c:pt>
                <c:pt idx="8389">
                  <c:v>16.306999999999999</c:v>
                </c:pt>
                <c:pt idx="8390">
                  <c:v>15.957000000000003</c:v>
                </c:pt>
                <c:pt idx="8391">
                  <c:v>15.752000000000002</c:v>
                </c:pt>
                <c:pt idx="8392">
                  <c:v>15.648999999999999</c:v>
                </c:pt>
                <c:pt idx="8393">
                  <c:v>15.522</c:v>
                </c:pt>
                <c:pt idx="8394">
                  <c:v>15.438000000000001</c:v>
                </c:pt>
                <c:pt idx="8395">
                  <c:v>15.406000000000002</c:v>
                </c:pt>
                <c:pt idx="8396">
                  <c:v>15.439</c:v>
                </c:pt>
                <c:pt idx="8397">
                  <c:v>15.730999999999998</c:v>
                </c:pt>
                <c:pt idx="8398">
                  <c:v>16.042999999999996</c:v>
                </c:pt>
                <c:pt idx="8399">
                  <c:v>16.091000000000001</c:v>
                </c:pt>
                <c:pt idx="8400">
                  <c:v>16</c:v>
                </c:pt>
                <c:pt idx="8401">
                  <c:v>15.865000000000002</c:v>
                </c:pt>
                <c:pt idx="8402">
                  <c:v>15.676</c:v>
                </c:pt>
                <c:pt idx="8403">
                  <c:v>15.433</c:v>
                </c:pt>
                <c:pt idx="8404">
                  <c:v>15.226999999999999</c:v>
                </c:pt>
                <c:pt idx="8405">
                  <c:v>15.108000000000001</c:v>
                </c:pt>
                <c:pt idx="8406">
                  <c:v>14.937000000000001</c:v>
                </c:pt>
                <c:pt idx="8407">
                  <c:v>14.831</c:v>
                </c:pt>
                <c:pt idx="8408">
                  <c:v>14.694000000000001</c:v>
                </c:pt>
                <c:pt idx="8409">
                  <c:v>14.723999999999998</c:v>
                </c:pt>
                <c:pt idx="8410">
                  <c:v>14.619</c:v>
                </c:pt>
                <c:pt idx="8411">
                  <c:v>14.546000000000001</c:v>
                </c:pt>
                <c:pt idx="8412">
                  <c:v>14.457000000000003</c:v>
                </c:pt>
                <c:pt idx="8413">
                  <c:v>14.360000000000001</c:v>
                </c:pt>
                <c:pt idx="8414">
                  <c:v>14.155000000000001</c:v>
                </c:pt>
                <c:pt idx="8415">
                  <c:v>13.965000000000002</c:v>
                </c:pt>
                <c:pt idx="8416">
                  <c:v>13.836</c:v>
                </c:pt>
                <c:pt idx="8417">
                  <c:v>13.728999999999999</c:v>
                </c:pt>
                <c:pt idx="8418">
                  <c:v>13.583</c:v>
                </c:pt>
                <c:pt idx="8419">
                  <c:v>13.551</c:v>
                </c:pt>
                <c:pt idx="8420">
                  <c:v>13.375000000000002</c:v>
                </c:pt>
                <c:pt idx="8421">
                  <c:v>13.377000000000002</c:v>
                </c:pt>
                <c:pt idx="8422">
                  <c:v>13.406000000000002</c:v>
                </c:pt>
                <c:pt idx="8423">
                  <c:v>13.59</c:v>
                </c:pt>
                <c:pt idx="8424">
                  <c:v>13.745999999999999</c:v>
                </c:pt>
                <c:pt idx="8425">
                  <c:v>13.947000000000001</c:v>
                </c:pt>
                <c:pt idx="8426">
                  <c:v>13.997</c:v>
                </c:pt>
                <c:pt idx="8427">
                  <c:v>13.983000000000002</c:v>
                </c:pt>
                <c:pt idx="8428">
                  <c:v>13.69</c:v>
                </c:pt>
                <c:pt idx="8429">
                  <c:v>13.521000000000001</c:v>
                </c:pt>
                <c:pt idx="8430">
                  <c:v>13.373000000000003</c:v>
                </c:pt>
                <c:pt idx="8431">
                  <c:v>13.598000000000001</c:v>
                </c:pt>
                <c:pt idx="8432">
                  <c:v>14.12</c:v>
                </c:pt>
                <c:pt idx="8433">
                  <c:v>15.154</c:v>
                </c:pt>
                <c:pt idx="8434">
                  <c:v>15.935</c:v>
                </c:pt>
                <c:pt idx="8435">
                  <c:v>16.581</c:v>
                </c:pt>
                <c:pt idx="8436">
                  <c:v>17.088999999999995</c:v>
                </c:pt>
                <c:pt idx="8437">
                  <c:v>17.387</c:v>
                </c:pt>
                <c:pt idx="8438">
                  <c:v>17.420999999999996</c:v>
                </c:pt>
                <c:pt idx="8439">
                  <c:v>17.271999999999995</c:v>
                </c:pt>
                <c:pt idx="8440">
                  <c:v>16.951000000000001</c:v>
                </c:pt>
                <c:pt idx="8441">
                  <c:v>16.638000000000005</c:v>
                </c:pt>
                <c:pt idx="8442">
                  <c:v>15.575000000000001</c:v>
                </c:pt>
                <c:pt idx="8443">
                  <c:v>15.164</c:v>
                </c:pt>
                <c:pt idx="8444">
                  <c:v>14.659000000000002</c:v>
                </c:pt>
                <c:pt idx="8445">
                  <c:v>14.275</c:v>
                </c:pt>
                <c:pt idx="8446">
                  <c:v>13.932</c:v>
                </c:pt>
                <c:pt idx="8447">
                  <c:v>13.513</c:v>
                </c:pt>
                <c:pt idx="8448">
                  <c:v>13.141999999999999</c:v>
                </c:pt>
                <c:pt idx="8449">
                  <c:v>12.829000000000002</c:v>
                </c:pt>
                <c:pt idx="8450">
                  <c:v>12.456000000000001</c:v>
                </c:pt>
                <c:pt idx="8451">
                  <c:v>12.172000000000002</c:v>
                </c:pt>
                <c:pt idx="8452">
                  <c:v>11.971</c:v>
                </c:pt>
                <c:pt idx="8453">
                  <c:v>11.777999999999999</c:v>
                </c:pt>
                <c:pt idx="8454">
                  <c:v>11.727999999999998</c:v>
                </c:pt>
                <c:pt idx="8455">
                  <c:v>11.793000000000001</c:v>
                </c:pt>
                <c:pt idx="8456">
                  <c:v>12.014000000000001</c:v>
                </c:pt>
                <c:pt idx="8457">
                  <c:v>12.268000000000001</c:v>
                </c:pt>
                <c:pt idx="8458">
                  <c:v>12.717000000000001</c:v>
                </c:pt>
                <c:pt idx="8459">
                  <c:v>13.151</c:v>
                </c:pt>
                <c:pt idx="8460">
                  <c:v>13.597</c:v>
                </c:pt>
                <c:pt idx="8461">
                  <c:v>13.893000000000002</c:v>
                </c:pt>
                <c:pt idx="8462">
                  <c:v>14.306000000000003</c:v>
                </c:pt>
                <c:pt idx="8463">
                  <c:v>14.521000000000001</c:v>
                </c:pt>
                <c:pt idx="8464">
                  <c:v>14.793999999999999</c:v>
                </c:pt>
                <c:pt idx="8465">
                  <c:v>15.078000000000001</c:v>
                </c:pt>
                <c:pt idx="8466">
                  <c:v>15.245999999999999</c:v>
                </c:pt>
                <c:pt idx="8467">
                  <c:v>15.252000000000002</c:v>
                </c:pt>
                <c:pt idx="8468">
                  <c:v>15.17</c:v>
                </c:pt>
                <c:pt idx="8469">
                  <c:v>14.947999999999999</c:v>
                </c:pt>
                <c:pt idx="8470">
                  <c:v>14.777999999999999</c:v>
                </c:pt>
                <c:pt idx="8471">
                  <c:v>14.579000000000002</c:v>
                </c:pt>
                <c:pt idx="8472">
                  <c:v>14.189</c:v>
                </c:pt>
                <c:pt idx="8473">
                  <c:v>13.536</c:v>
                </c:pt>
                <c:pt idx="8474">
                  <c:v>13.229999999999999</c:v>
                </c:pt>
                <c:pt idx="8475">
                  <c:v>12.985000000000001</c:v>
                </c:pt>
                <c:pt idx="8476">
                  <c:v>12.717999999999998</c:v>
                </c:pt>
                <c:pt idx="8477">
                  <c:v>12.495000000000001</c:v>
                </c:pt>
                <c:pt idx="8478">
                  <c:v>12.519</c:v>
                </c:pt>
                <c:pt idx="8479">
                  <c:v>12.847</c:v>
                </c:pt>
                <c:pt idx="8480">
                  <c:v>13.887</c:v>
                </c:pt>
                <c:pt idx="8481">
                  <c:v>14.932</c:v>
                </c:pt>
                <c:pt idx="8482">
                  <c:v>16.141999999999999</c:v>
                </c:pt>
                <c:pt idx="8483">
                  <c:v>17.303999999999995</c:v>
                </c:pt>
                <c:pt idx="8484">
                  <c:v>18.367999999999999</c:v>
                </c:pt>
                <c:pt idx="8485">
                  <c:v>19.116000000000003</c:v>
                </c:pt>
                <c:pt idx="8486">
                  <c:v>19.441999999999997</c:v>
                </c:pt>
                <c:pt idx="8487">
                  <c:v>19.305</c:v>
                </c:pt>
                <c:pt idx="8488">
                  <c:v>18.760000000000002</c:v>
                </c:pt>
                <c:pt idx="8489">
                  <c:v>18.024000000000001</c:v>
                </c:pt>
                <c:pt idx="8490">
                  <c:v>17.414999999999999</c:v>
                </c:pt>
                <c:pt idx="8491">
                  <c:v>16.797999999999995</c:v>
                </c:pt>
                <c:pt idx="8492">
                  <c:v>16.442999999999998</c:v>
                </c:pt>
                <c:pt idx="8493">
                  <c:v>16.638000000000005</c:v>
                </c:pt>
                <c:pt idx="8494">
                  <c:v>17.042999999999996</c:v>
                </c:pt>
                <c:pt idx="8495">
                  <c:v>17.423999999999996</c:v>
                </c:pt>
                <c:pt idx="8496">
                  <c:v>17.579999999999995</c:v>
                </c:pt>
                <c:pt idx="8497">
                  <c:v>17.545000000000002</c:v>
                </c:pt>
                <c:pt idx="8498">
                  <c:v>17.385000000000002</c:v>
                </c:pt>
                <c:pt idx="8499">
                  <c:v>17.164000000000001</c:v>
                </c:pt>
                <c:pt idx="8500">
                  <c:v>16.984999999999996</c:v>
                </c:pt>
                <c:pt idx="8501">
                  <c:v>16.826000000000001</c:v>
                </c:pt>
                <c:pt idx="8502">
                  <c:v>16.763000000000002</c:v>
                </c:pt>
                <c:pt idx="8503">
                  <c:v>16.751000000000001</c:v>
                </c:pt>
                <c:pt idx="8504">
                  <c:v>16.86</c:v>
                </c:pt>
                <c:pt idx="8505">
                  <c:v>17.172999999999995</c:v>
                </c:pt>
                <c:pt idx="8506">
                  <c:v>17.407999999999998</c:v>
                </c:pt>
                <c:pt idx="8507">
                  <c:v>17.919</c:v>
                </c:pt>
                <c:pt idx="8508">
                  <c:v>18.444999999999997</c:v>
                </c:pt>
                <c:pt idx="8509">
                  <c:v>19.033000000000001</c:v>
                </c:pt>
                <c:pt idx="8510">
                  <c:v>19.553999999999995</c:v>
                </c:pt>
                <c:pt idx="8511">
                  <c:v>20.015000000000001</c:v>
                </c:pt>
                <c:pt idx="8512">
                  <c:v>20.241</c:v>
                </c:pt>
                <c:pt idx="8513">
                  <c:v>20.172999999999995</c:v>
                </c:pt>
                <c:pt idx="8514">
                  <c:v>19.847000000000001</c:v>
                </c:pt>
                <c:pt idx="8515">
                  <c:v>19.71</c:v>
                </c:pt>
                <c:pt idx="8516">
                  <c:v>19.964999999999996</c:v>
                </c:pt>
                <c:pt idx="8517">
                  <c:v>20.419</c:v>
                </c:pt>
                <c:pt idx="8518">
                  <c:v>20.917999999999999</c:v>
                </c:pt>
                <c:pt idx="8519">
                  <c:v>21.327000000000005</c:v>
                </c:pt>
                <c:pt idx="8520">
                  <c:v>21.698</c:v>
                </c:pt>
                <c:pt idx="8521">
                  <c:v>22.190999999999999</c:v>
                </c:pt>
                <c:pt idx="8522">
                  <c:v>22.603000000000005</c:v>
                </c:pt>
                <c:pt idx="8523">
                  <c:v>23.181999999999999</c:v>
                </c:pt>
                <c:pt idx="8524">
                  <c:v>23.681000000000001</c:v>
                </c:pt>
                <c:pt idx="8525">
                  <c:v>24.324999999999999</c:v>
                </c:pt>
                <c:pt idx="8526">
                  <c:v>25.053999999999995</c:v>
                </c:pt>
                <c:pt idx="8527">
                  <c:v>25.879000000000001</c:v>
                </c:pt>
                <c:pt idx="8528">
                  <c:v>26.728000000000002</c:v>
                </c:pt>
                <c:pt idx="8529">
                  <c:v>27.196999999999999</c:v>
                </c:pt>
                <c:pt idx="8530">
                  <c:v>27.759999999999998</c:v>
                </c:pt>
                <c:pt idx="8531">
                  <c:v>28.081999999999997</c:v>
                </c:pt>
                <c:pt idx="8532">
                  <c:v>28.327999999999999</c:v>
                </c:pt>
                <c:pt idx="8533">
                  <c:v>28.302</c:v>
                </c:pt>
                <c:pt idx="8534">
                  <c:v>28.036999999999999</c:v>
                </c:pt>
                <c:pt idx="8535">
                  <c:v>27.779999999999998</c:v>
                </c:pt>
                <c:pt idx="8536">
                  <c:v>27.379000000000001</c:v>
                </c:pt>
                <c:pt idx="8537">
                  <c:v>26.761999999999997</c:v>
                </c:pt>
                <c:pt idx="8538">
                  <c:v>26.202999999999996</c:v>
                </c:pt>
                <c:pt idx="8539">
                  <c:v>26.143000000000001</c:v>
                </c:pt>
                <c:pt idx="8540">
                  <c:v>26.774000000000001</c:v>
                </c:pt>
                <c:pt idx="8541">
                  <c:v>27.074000000000005</c:v>
                </c:pt>
                <c:pt idx="8542">
                  <c:v>27.381</c:v>
                </c:pt>
                <c:pt idx="8543">
                  <c:v>27.485999999999997</c:v>
                </c:pt>
                <c:pt idx="8544">
                  <c:v>27.623000000000001</c:v>
                </c:pt>
                <c:pt idx="8545">
                  <c:v>27.577999999999999</c:v>
                </c:pt>
                <c:pt idx="8546">
                  <c:v>27.310000000000002</c:v>
                </c:pt>
                <c:pt idx="8547">
                  <c:v>26.812000000000001</c:v>
                </c:pt>
                <c:pt idx="8548">
                  <c:v>26.111999999999998</c:v>
                </c:pt>
                <c:pt idx="8549">
                  <c:v>25.533999999999999</c:v>
                </c:pt>
                <c:pt idx="8550">
                  <c:v>25.332000000000001</c:v>
                </c:pt>
                <c:pt idx="8551">
                  <c:v>25.446000000000002</c:v>
                </c:pt>
                <c:pt idx="8552">
                  <c:v>25.856000000000005</c:v>
                </c:pt>
                <c:pt idx="8553">
                  <c:v>26.754999999999999</c:v>
                </c:pt>
                <c:pt idx="8554">
                  <c:v>27.759</c:v>
                </c:pt>
                <c:pt idx="8555">
                  <c:v>28.609000000000005</c:v>
                </c:pt>
                <c:pt idx="8556">
                  <c:v>29.137000000000004</c:v>
                </c:pt>
                <c:pt idx="8557">
                  <c:v>29.132999999999999</c:v>
                </c:pt>
                <c:pt idx="8558">
                  <c:v>28.553999999999995</c:v>
                </c:pt>
                <c:pt idx="8559">
                  <c:v>27.946000000000002</c:v>
                </c:pt>
                <c:pt idx="8560">
                  <c:v>27.164999999999999</c:v>
                </c:pt>
                <c:pt idx="8561">
                  <c:v>26.327000000000005</c:v>
                </c:pt>
                <c:pt idx="8562">
                  <c:v>25.538</c:v>
                </c:pt>
                <c:pt idx="8563">
                  <c:v>24.630000000000003</c:v>
                </c:pt>
                <c:pt idx="8564">
                  <c:v>23.812000000000001</c:v>
                </c:pt>
                <c:pt idx="8565">
                  <c:v>23.117000000000004</c:v>
                </c:pt>
                <c:pt idx="8566">
                  <c:v>22.466999999999995</c:v>
                </c:pt>
                <c:pt idx="8567">
                  <c:v>21.946000000000002</c:v>
                </c:pt>
                <c:pt idx="8568">
                  <c:v>21.616000000000003</c:v>
                </c:pt>
                <c:pt idx="8569">
                  <c:v>21.282999999999998</c:v>
                </c:pt>
                <c:pt idx="8570">
                  <c:v>20.829000000000001</c:v>
                </c:pt>
                <c:pt idx="8571">
                  <c:v>20.407999999999998</c:v>
                </c:pt>
                <c:pt idx="8572">
                  <c:v>20.079999999999995</c:v>
                </c:pt>
                <c:pt idx="8573">
                  <c:v>19.7</c:v>
                </c:pt>
                <c:pt idx="8574">
                  <c:v>19.356000000000005</c:v>
                </c:pt>
                <c:pt idx="8575">
                  <c:v>19.013999999999999</c:v>
                </c:pt>
                <c:pt idx="8576">
                  <c:v>18.623000000000001</c:v>
                </c:pt>
                <c:pt idx="8577">
                  <c:v>18.190999999999999</c:v>
                </c:pt>
                <c:pt idx="8578">
                  <c:v>17.869</c:v>
                </c:pt>
                <c:pt idx="8579">
                  <c:v>17.646000000000001</c:v>
                </c:pt>
                <c:pt idx="8580">
                  <c:v>17.521000000000001</c:v>
                </c:pt>
                <c:pt idx="8581">
                  <c:v>17.335000000000001</c:v>
                </c:pt>
                <c:pt idx="8582">
                  <c:v>17.245999999999995</c:v>
                </c:pt>
                <c:pt idx="8583">
                  <c:v>17.099</c:v>
                </c:pt>
                <c:pt idx="8584">
                  <c:v>17.07</c:v>
                </c:pt>
                <c:pt idx="8585">
                  <c:v>17.225999999999996</c:v>
                </c:pt>
                <c:pt idx="8586">
                  <c:v>17.573</c:v>
                </c:pt>
                <c:pt idx="8587">
                  <c:v>18.108000000000001</c:v>
                </c:pt>
                <c:pt idx="8588">
                  <c:v>18.766999999999996</c:v>
                </c:pt>
                <c:pt idx="8589">
                  <c:v>19.710999999999999</c:v>
                </c:pt>
                <c:pt idx="8590">
                  <c:v>20.672999999999995</c:v>
                </c:pt>
                <c:pt idx="8591">
                  <c:v>21.765999999999991</c:v>
                </c:pt>
                <c:pt idx="8592">
                  <c:v>22.62</c:v>
                </c:pt>
                <c:pt idx="8593">
                  <c:v>23.391999999999999</c:v>
                </c:pt>
                <c:pt idx="8594">
                  <c:v>24.279</c:v>
                </c:pt>
                <c:pt idx="8595">
                  <c:v>25.236999999999995</c:v>
                </c:pt>
                <c:pt idx="8596">
                  <c:v>26.173999999999999</c:v>
                </c:pt>
                <c:pt idx="8597">
                  <c:v>26.690999999999999</c:v>
                </c:pt>
                <c:pt idx="8598">
                  <c:v>26.957999999999995</c:v>
                </c:pt>
                <c:pt idx="8599">
                  <c:v>26.885000000000002</c:v>
                </c:pt>
                <c:pt idx="8600">
                  <c:v>26.387</c:v>
                </c:pt>
                <c:pt idx="8601">
                  <c:v>25.952000000000002</c:v>
                </c:pt>
                <c:pt idx="8602">
                  <c:v>25.358000000000001</c:v>
                </c:pt>
                <c:pt idx="8603">
                  <c:v>24.683</c:v>
                </c:pt>
                <c:pt idx="8604">
                  <c:v>23.987999999999996</c:v>
                </c:pt>
                <c:pt idx="8605">
                  <c:v>23.373999999999999</c:v>
                </c:pt>
                <c:pt idx="8606">
                  <c:v>22.553999999999995</c:v>
                </c:pt>
                <c:pt idx="8607">
                  <c:v>21.736999999999995</c:v>
                </c:pt>
                <c:pt idx="8608">
                  <c:v>20.954999999999995</c:v>
                </c:pt>
                <c:pt idx="8609">
                  <c:v>20.419</c:v>
                </c:pt>
                <c:pt idx="8610">
                  <c:v>19.941999999999997</c:v>
                </c:pt>
                <c:pt idx="8611">
                  <c:v>19.71</c:v>
                </c:pt>
                <c:pt idx="8612">
                  <c:v>19.529</c:v>
                </c:pt>
                <c:pt idx="8613">
                  <c:v>19.655000000000001</c:v>
                </c:pt>
                <c:pt idx="8614">
                  <c:v>19.712</c:v>
                </c:pt>
                <c:pt idx="8615">
                  <c:v>19.687000000000001</c:v>
                </c:pt>
                <c:pt idx="8616">
                  <c:v>19.391999999999999</c:v>
                </c:pt>
                <c:pt idx="8617">
                  <c:v>18.966999999999995</c:v>
                </c:pt>
                <c:pt idx="8618">
                  <c:v>18.419</c:v>
                </c:pt>
                <c:pt idx="8619">
                  <c:v>17.964999999999996</c:v>
                </c:pt>
                <c:pt idx="8620">
                  <c:v>17.689</c:v>
                </c:pt>
                <c:pt idx="8621">
                  <c:v>17.739999999999995</c:v>
                </c:pt>
                <c:pt idx="8622">
                  <c:v>17.893000000000001</c:v>
                </c:pt>
                <c:pt idx="8623">
                  <c:v>18.015999999999995</c:v>
                </c:pt>
                <c:pt idx="8624">
                  <c:v>17.971</c:v>
                </c:pt>
                <c:pt idx="8625">
                  <c:v>17.744999999999997</c:v>
                </c:pt>
                <c:pt idx="8626">
                  <c:v>17.491999999999997</c:v>
                </c:pt>
                <c:pt idx="8627">
                  <c:v>17.044</c:v>
                </c:pt>
                <c:pt idx="8628">
                  <c:v>16.591999999999999</c:v>
                </c:pt>
                <c:pt idx="8629">
                  <c:v>16.143000000000001</c:v>
                </c:pt>
                <c:pt idx="8630">
                  <c:v>15.653</c:v>
                </c:pt>
                <c:pt idx="8631">
                  <c:v>15.263</c:v>
                </c:pt>
                <c:pt idx="8632">
                  <c:v>14.904</c:v>
                </c:pt>
                <c:pt idx="8633">
                  <c:v>14.727999999999998</c:v>
                </c:pt>
                <c:pt idx="8634">
                  <c:v>14.579000000000002</c:v>
                </c:pt>
                <c:pt idx="8635">
                  <c:v>14.591000000000001</c:v>
                </c:pt>
                <c:pt idx="8636">
                  <c:v>14.624000000000001</c:v>
                </c:pt>
                <c:pt idx="8637">
                  <c:v>14.739999999999998</c:v>
                </c:pt>
                <c:pt idx="8638">
                  <c:v>14.926</c:v>
                </c:pt>
                <c:pt idx="8639">
                  <c:v>15.036</c:v>
                </c:pt>
                <c:pt idx="8640">
                  <c:v>15.112</c:v>
                </c:pt>
                <c:pt idx="8641">
                  <c:v>15.005000000000003</c:v>
                </c:pt>
                <c:pt idx="8642">
                  <c:v>14.817</c:v>
                </c:pt>
                <c:pt idx="8643">
                  <c:v>14.545</c:v>
                </c:pt>
                <c:pt idx="8644">
                  <c:v>14.209999999999999</c:v>
                </c:pt>
                <c:pt idx="8645">
                  <c:v>13.938000000000001</c:v>
                </c:pt>
                <c:pt idx="8646">
                  <c:v>13.647999999999998</c:v>
                </c:pt>
                <c:pt idx="8647">
                  <c:v>13.361000000000002</c:v>
                </c:pt>
                <c:pt idx="8648">
                  <c:v>13.193</c:v>
                </c:pt>
                <c:pt idx="8649">
                  <c:v>13.17</c:v>
                </c:pt>
                <c:pt idx="8650">
                  <c:v>13.1</c:v>
                </c:pt>
                <c:pt idx="8651">
                  <c:v>13.018000000000001</c:v>
                </c:pt>
                <c:pt idx="8652">
                  <c:v>12.885000000000002</c:v>
                </c:pt>
                <c:pt idx="8653">
                  <c:v>12.783000000000001</c:v>
                </c:pt>
                <c:pt idx="8654">
                  <c:v>12.749000000000001</c:v>
                </c:pt>
                <c:pt idx="8655">
                  <c:v>12.993</c:v>
                </c:pt>
                <c:pt idx="8656">
                  <c:v>13.264000000000001</c:v>
                </c:pt>
                <c:pt idx="8657">
                  <c:v>13.537000000000001</c:v>
                </c:pt>
                <c:pt idx="8658">
                  <c:v>14.047999999999998</c:v>
                </c:pt>
                <c:pt idx="8659">
                  <c:v>14.597</c:v>
                </c:pt>
                <c:pt idx="8660">
                  <c:v>15.019</c:v>
                </c:pt>
                <c:pt idx="8661">
                  <c:v>15.681000000000001</c:v>
                </c:pt>
                <c:pt idx="8662">
                  <c:v>16.219000000000001</c:v>
                </c:pt>
                <c:pt idx="8663">
                  <c:v>16.542999999999996</c:v>
                </c:pt>
                <c:pt idx="8664">
                  <c:v>16.370999999999999</c:v>
                </c:pt>
                <c:pt idx="8665">
                  <c:v>16.184000000000001</c:v>
                </c:pt>
                <c:pt idx="8666">
                  <c:v>16.068999999999996</c:v>
                </c:pt>
                <c:pt idx="8667">
                  <c:v>15.875000000000002</c:v>
                </c:pt>
                <c:pt idx="8668">
                  <c:v>15.781000000000001</c:v>
                </c:pt>
                <c:pt idx="8669">
                  <c:v>16.033000000000001</c:v>
                </c:pt>
                <c:pt idx="8670">
                  <c:v>16.706</c:v>
                </c:pt>
                <c:pt idx="8671">
                  <c:v>17.533999999999999</c:v>
                </c:pt>
                <c:pt idx="8672">
                  <c:v>18.477</c:v>
                </c:pt>
                <c:pt idx="8673">
                  <c:v>19.300999999999995</c:v>
                </c:pt>
                <c:pt idx="8674">
                  <c:v>20.021999999999995</c:v>
                </c:pt>
                <c:pt idx="8675">
                  <c:v>20.898</c:v>
                </c:pt>
                <c:pt idx="8676">
                  <c:v>21.631000000000004</c:v>
                </c:pt>
                <c:pt idx="8677">
                  <c:v>22.169</c:v>
                </c:pt>
                <c:pt idx="8678">
                  <c:v>22.719000000000001</c:v>
                </c:pt>
                <c:pt idx="8679">
                  <c:v>23.009</c:v>
                </c:pt>
                <c:pt idx="8680">
                  <c:v>23.216999999999999</c:v>
                </c:pt>
                <c:pt idx="8681">
                  <c:v>23.597999999999999</c:v>
                </c:pt>
                <c:pt idx="8682">
                  <c:v>23.515999999999995</c:v>
                </c:pt>
                <c:pt idx="8683">
                  <c:v>23.224999999999998</c:v>
                </c:pt>
                <c:pt idx="8684">
                  <c:v>22.923999999999996</c:v>
                </c:pt>
                <c:pt idx="8685">
                  <c:v>22.280999999999995</c:v>
                </c:pt>
                <c:pt idx="8686">
                  <c:v>21.791</c:v>
                </c:pt>
                <c:pt idx="8687">
                  <c:v>21.222999999999995</c:v>
                </c:pt>
                <c:pt idx="8688">
                  <c:v>20.704999999999995</c:v>
                </c:pt>
                <c:pt idx="8689">
                  <c:v>20.143999999999995</c:v>
                </c:pt>
                <c:pt idx="8690">
                  <c:v>19.530999999999999</c:v>
                </c:pt>
                <c:pt idx="8691">
                  <c:v>19.093</c:v>
                </c:pt>
                <c:pt idx="8692">
                  <c:v>18.524999999999999</c:v>
                </c:pt>
                <c:pt idx="8693">
                  <c:v>17.890999999999995</c:v>
                </c:pt>
                <c:pt idx="8694">
                  <c:v>17.263000000000002</c:v>
                </c:pt>
                <c:pt idx="8695">
                  <c:v>16.741</c:v>
                </c:pt>
                <c:pt idx="8696">
                  <c:v>16.218</c:v>
                </c:pt>
                <c:pt idx="8697">
                  <c:v>15.753</c:v>
                </c:pt>
                <c:pt idx="8698">
                  <c:v>15.677</c:v>
                </c:pt>
                <c:pt idx="8699">
                  <c:v>15.847</c:v>
                </c:pt>
                <c:pt idx="8700">
                  <c:v>16.536000000000001</c:v>
                </c:pt>
                <c:pt idx="8701">
                  <c:v>17.538</c:v>
                </c:pt>
                <c:pt idx="8702">
                  <c:v>19.349</c:v>
                </c:pt>
                <c:pt idx="8703">
                  <c:v>21.369</c:v>
                </c:pt>
                <c:pt idx="8704">
                  <c:v>23.956</c:v>
                </c:pt>
                <c:pt idx="8705">
                  <c:v>27.003</c:v>
                </c:pt>
                <c:pt idx="8706">
                  <c:v>30.291</c:v>
                </c:pt>
                <c:pt idx="8707">
                  <c:v>33.489000000000004</c:v>
                </c:pt>
                <c:pt idx="8708">
                  <c:v>37.029000000000003</c:v>
                </c:pt>
                <c:pt idx="8709">
                  <c:v>40.318999999999996</c:v>
                </c:pt>
                <c:pt idx="8710">
                  <c:v>43.809000000000005</c:v>
                </c:pt>
                <c:pt idx="8711">
                  <c:v>47.260000000000005</c:v>
                </c:pt>
                <c:pt idx="8712">
                  <c:v>51.189</c:v>
                </c:pt>
                <c:pt idx="8713">
                  <c:v>55.370999999999995</c:v>
                </c:pt>
                <c:pt idx="8714">
                  <c:v>110</c:v>
                </c:pt>
                <c:pt idx="8715">
                  <c:v>110</c:v>
                </c:pt>
                <c:pt idx="8716">
                  <c:v>110</c:v>
                </c:pt>
                <c:pt idx="8717">
                  <c:v>110</c:v>
                </c:pt>
                <c:pt idx="8718">
                  <c:v>110</c:v>
                </c:pt>
                <c:pt idx="8719">
                  <c:v>110</c:v>
                </c:pt>
                <c:pt idx="8720">
                  <c:v>110</c:v>
                </c:pt>
                <c:pt idx="8721">
                  <c:v>110</c:v>
                </c:pt>
                <c:pt idx="8722">
                  <c:v>110</c:v>
                </c:pt>
                <c:pt idx="8723">
                  <c:v>110</c:v>
                </c:pt>
                <c:pt idx="8724">
                  <c:v>110</c:v>
                </c:pt>
                <c:pt idx="8725">
                  <c:v>110</c:v>
                </c:pt>
                <c:pt idx="8726">
                  <c:v>55.512</c:v>
                </c:pt>
                <c:pt idx="8727">
                  <c:v>51.812999999999995</c:v>
                </c:pt>
                <c:pt idx="8728">
                  <c:v>48.208000000000006</c:v>
                </c:pt>
                <c:pt idx="8729">
                  <c:v>44.857999999999997</c:v>
                </c:pt>
                <c:pt idx="8730">
                  <c:v>42.432000000000002</c:v>
                </c:pt>
                <c:pt idx="8731">
                  <c:v>40.789000000000001</c:v>
                </c:pt>
                <c:pt idx="8732">
                  <c:v>39.865000000000002</c:v>
                </c:pt>
                <c:pt idx="8733">
                  <c:v>38.973000000000006</c:v>
                </c:pt>
                <c:pt idx="8734">
                  <c:v>38.164000000000001</c:v>
                </c:pt>
                <c:pt idx="8735">
                  <c:v>37.239000000000011</c:v>
                </c:pt>
                <c:pt idx="8736">
                  <c:v>36.183</c:v>
                </c:pt>
                <c:pt idx="8737">
                  <c:v>34.857999999999997</c:v>
                </c:pt>
                <c:pt idx="8738">
                  <c:v>33.714000000000006</c:v>
                </c:pt>
                <c:pt idx="8739">
                  <c:v>32.979000000000006</c:v>
                </c:pt>
                <c:pt idx="8740">
                  <c:v>32.286000000000001</c:v>
                </c:pt>
                <c:pt idx="8741">
                  <c:v>31.638000000000005</c:v>
                </c:pt>
                <c:pt idx="8742">
                  <c:v>30.716000000000001</c:v>
                </c:pt>
                <c:pt idx="8743">
                  <c:v>29.637000000000004</c:v>
                </c:pt>
                <c:pt idx="8744">
                  <c:v>28.527999999999999</c:v>
                </c:pt>
                <c:pt idx="8745">
                  <c:v>27.411999999999999</c:v>
                </c:pt>
                <c:pt idx="8746">
                  <c:v>26.177000000000003</c:v>
                </c:pt>
                <c:pt idx="8747">
                  <c:v>25.163</c:v>
                </c:pt>
                <c:pt idx="8748">
                  <c:v>24.385000000000002</c:v>
                </c:pt>
                <c:pt idx="8749">
                  <c:v>23.734999999999999</c:v>
                </c:pt>
                <c:pt idx="8750">
                  <c:v>23.367000000000001</c:v>
                </c:pt>
                <c:pt idx="8751">
                  <c:v>23.187999999999999</c:v>
                </c:pt>
                <c:pt idx="8752">
                  <c:v>23.100999999999999</c:v>
                </c:pt>
                <c:pt idx="8753">
                  <c:v>22.728999999999996</c:v>
                </c:pt>
                <c:pt idx="8754">
                  <c:v>22.183</c:v>
                </c:pt>
                <c:pt idx="8755">
                  <c:v>21.398</c:v>
                </c:pt>
                <c:pt idx="8756">
                  <c:v>20.768999999999991</c:v>
                </c:pt>
                <c:pt idx="8757">
                  <c:v>20.356999999999999</c:v>
                </c:pt>
                <c:pt idx="8758">
                  <c:v>20.125</c:v>
                </c:pt>
                <c:pt idx="8759">
                  <c:v>20.118000000000002</c:v>
                </c:pt>
                <c:pt idx="8760">
                  <c:v>20.074999999999999</c:v>
                </c:pt>
                <c:pt idx="8761">
                  <c:v>20.053999999999995</c:v>
                </c:pt>
                <c:pt idx="8762">
                  <c:v>19.875</c:v>
                </c:pt>
                <c:pt idx="8763">
                  <c:v>19.707999999999995</c:v>
                </c:pt>
                <c:pt idx="8764">
                  <c:v>19.494999999999997</c:v>
                </c:pt>
                <c:pt idx="8765">
                  <c:v>19.369</c:v>
                </c:pt>
                <c:pt idx="8766">
                  <c:v>19.364000000000001</c:v>
                </c:pt>
                <c:pt idx="8767">
                  <c:v>19.244999999999997</c:v>
                </c:pt>
                <c:pt idx="8768">
                  <c:v>18.811000000000003</c:v>
                </c:pt>
                <c:pt idx="8769">
                  <c:v>18.341000000000001</c:v>
                </c:pt>
                <c:pt idx="8770">
                  <c:v>17.844999999999999</c:v>
                </c:pt>
                <c:pt idx="8771">
                  <c:v>17.382999999999996</c:v>
                </c:pt>
                <c:pt idx="8772">
                  <c:v>17.286999999999995</c:v>
                </c:pt>
                <c:pt idx="8773">
                  <c:v>17.474999999999998</c:v>
                </c:pt>
                <c:pt idx="8774">
                  <c:v>17.670000000000005</c:v>
                </c:pt>
                <c:pt idx="8775">
                  <c:v>17.702000000000002</c:v>
                </c:pt>
                <c:pt idx="8776">
                  <c:v>17.645</c:v>
                </c:pt>
                <c:pt idx="8777">
                  <c:v>17.346</c:v>
                </c:pt>
                <c:pt idx="8778">
                  <c:v>17.004000000000001</c:v>
                </c:pt>
                <c:pt idx="8779">
                  <c:v>16.596</c:v>
                </c:pt>
                <c:pt idx="8780">
                  <c:v>16.224999999999998</c:v>
                </c:pt>
                <c:pt idx="8781">
                  <c:v>16.105</c:v>
                </c:pt>
                <c:pt idx="8782">
                  <c:v>16.149000000000001</c:v>
                </c:pt>
                <c:pt idx="8783">
                  <c:v>16.484999999999996</c:v>
                </c:pt>
                <c:pt idx="8784">
                  <c:v>16.986999999999991</c:v>
                </c:pt>
                <c:pt idx="8785">
                  <c:v>17.367999999999999</c:v>
                </c:pt>
                <c:pt idx="8786">
                  <c:v>17.59</c:v>
                </c:pt>
                <c:pt idx="8787">
                  <c:v>17.786999999999995</c:v>
                </c:pt>
                <c:pt idx="8788">
                  <c:v>17.879000000000001</c:v>
                </c:pt>
                <c:pt idx="8789">
                  <c:v>17.584999999999997</c:v>
                </c:pt>
                <c:pt idx="8790">
                  <c:v>17.196000000000005</c:v>
                </c:pt>
                <c:pt idx="8791">
                  <c:v>16.722999999999995</c:v>
                </c:pt>
                <c:pt idx="8792">
                  <c:v>16.318999999999999</c:v>
                </c:pt>
                <c:pt idx="8793">
                  <c:v>15.804</c:v>
                </c:pt>
                <c:pt idx="8794">
                  <c:v>15.356000000000002</c:v>
                </c:pt>
                <c:pt idx="8795">
                  <c:v>15</c:v>
                </c:pt>
                <c:pt idx="8796">
                  <c:v>14.777999999999999</c:v>
                </c:pt>
                <c:pt idx="8797">
                  <c:v>14.763</c:v>
                </c:pt>
                <c:pt idx="8798">
                  <c:v>14.931000000000001</c:v>
                </c:pt>
                <c:pt idx="8799">
                  <c:v>15.192</c:v>
                </c:pt>
                <c:pt idx="8800">
                  <c:v>15.676</c:v>
                </c:pt>
                <c:pt idx="8801">
                  <c:v>16.323</c:v>
                </c:pt>
                <c:pt idx="8802">
                  <c:v>17.045999999999996</c:v>
                </c:pt>
                <c:pt idx="8803">
                  <c:v>17.690999999999999</c:v>
                </c:pt>
                <c:pt idx="8804">
                  <c:v>18.446000000000002</c:v>
                </c:pt>
                <c:pt idx="8805">
                  <c:v>19.236999999999995</c:v>
                </c:pt>
                <c:pt idx="8806">
                  <c:v>20.103999999999999</c:v>
                </c:pt>
                <c:pt idx="8807">
                  <c:v>21.027000000000001</c:v>
                </c:pt>
                <c:pt idx="8808">
                  <c:v>21.856000000000005</c:v>
                </c:pt>
                <c:pt idx="8809">
                  <c:v>22.497999999999998</c:v>
                </c:pt>
                <c:pt idx="8810">
                  <c:v>22.962999999999997</c:v>
                </c:pt>
                <c:pt idx="8811">
                  <c:v>23.241999999999997</c:v>
                </c:pt>
                <c:pt idx="8812">
                  <c:v>23.38</c:v>
                </c:pt>
                <c:pt idx="8813">
                  <c:v>23.449000000000002</c:v>
                </c:pt>
                <c:pt idx="8814">
                  <c:v>23.3</c:v>
                </c:pt>
                <c:pt idx="8815">
                  <c:v>22.888000000000002</c:v>
                </c:pt>
                <c:pt idx="8816">
                  <c:v>22.670999999999999</c:v>
                </c:pt>
                <c:pt idx="8817">
                  <c:v>22.411999999999999</c:v>
                </c:pt>
                <c:pt idx="8818">
                  <c:v>22.143999999999995</c:v>
                </c:pt>
                <c:pt idx="8819">
                  <c:v>21.724</c:v>
                </c:pt>
                <c:pt idx="8820">
                  <c:v>21.41</c:v>
                </c:pt>
                <c:pt idx="8821">
                  <c:v>20.959</c:v>
                </c:pt>
                <c:pt idx="8822">
                  <c:v>20.52</c:v>
                </c:pt>
                <c:pt idx="8823">
                  <c:v>20.021000000000001</c:v>
                </c:pt>
                <c:pt idx="8824">
                  <c:v>19.561</c:v>
                </c:pt>
                <c:pt idx="8825">
                  <c:v>19.103999999999999</c:v>
                </c:pt>
                <c:pt idx="8826">
                  <c:v>18.611999999999998</c:v>
                </c:pt>
                <c:pt idx="8827">
                  <c:v>18.071000000000005</c:v>
                </c:pt>
                <c:pt idx="8828">
                  <c:v>17.669</c:v>
                </c:pt>
                <c:pt idx="8829">
                  <c:v>17.291</c:v>
                </c:pt>
                <c:pt idx="8830">
                  <c:v>16.959</c:v>
                </c:pt>
                <c:pt idx="8831">
                  <c:v>16.54</c:v>
                </c:pt>
                <c:pt idx="8832">
                  <c:v>15.954000000000002</c:v>
                </c:pt>
                <c:pt idx="8833">
                  <c:v>15.496</c:v>
                </c:pt>
                <c:pt idx="8834">
                  <c:v>15.07</c:v>
                </c:pt>
                <c:pt idx="8835">
                  <c:v>14.801</c:v>
                </c:pt>
                <c:pt idx="8836">
                  <c:v>14.453000000000003</c:v>
                </c:pt>
                <c:pt idx="8837">
                  <c:v>14.293999999999999</c:v>
                </c:pt>
                <c:pt idx="8838">
                  <c:v>14.268000000000001</c:v>
                </c:pt>
                <c:pt idx="8839">
                  <c:v>14.332000000000003</c:v>
                </c:pt>
                <c:pt idx="8840">
                  <c:v>14.362000000000002</c:v>
                </c:pt>
                <c:pt idx="8841">
                  <c:v>14.406000000000002</c:v>
                </c:pt>
                <c:pt idx="8842">
                  <c:v>14.593</c:v>
                </c:pt>
                <c:pt idx="8843">
                  <c:v>14.837</c:v>
                </c:pt>
                <c:pt idx="8844">
                  <c:v>14.988</c:v>
                </c:pt>
                <c:pt idx="8845">
                  <c:v>15.054</c:v>
                </c:pt>
                <c:pt idx="8846">
                  <c:v>15.019</c:v>
                </c:pt>
                <c:pt idx="8847">
                  <c:v>14.854000000000003</c:v>
                </c:pt>
                <c:pt idx="8848">
                  <c:v>14.629</c:v>
                </c:pt>
                <c:pt idx="8849">
                  <c:v>14.34</c:v>
                </c:pt>
                <c:pt idx="8850">
                  <c:v>14.029</c:v>
                </c:pt>
                <c:pt idx="8851">
                  <c:v>13.669</c:v>
                </c:pt>
                <c:pt idx="8852">
                  <c:v>13.268000000000001</c:v>
                </c:pt>
                <c:pt idx="8853">
                  <c:v>12.976000000000003</c:v>
                </c:pt>
                <c:pt idx="8854">
                  <c:v>12.658000000000001</c:v>
                </c:pt>
                <c:pt idx="8855">
                  <c:v>12.366000000000001</c:v>
                </c:pt>
                <c:pt idx="8856">
                  <c:v>12.220999999999998</c:v>
                </c:pt>
                <c:pt idx="8857">
                  <c:v>12.129</c:v>
                </c:pt>
                <c:pt idx="8858">
                  <c:v>12.034000000000001</c:v>
                </c:pt>
                <c:pt idx="8859">
                  <c:v>11.967000000000002</c:v>
                </c:pt>
                <c:pt idx="8860">
                  <c:v>11.939</c:v>
                </c:pt>
                <c:pt idx="8861">
                  <c:v>11.842000000000002</c:v>
                </c:pt>
                <c:pt idx="8862">
                  <c:v>11.864000000000003</c:v>
                </c:pt>
                <c:pt idx="8863">
                  <c:v>11.787000000000001</c:v>
                </c:pt>
                <c:pt idx="8864">
                  <c:v>11.758000000000001</c:v>
                </c:pt>
                <c:pt idx="8865">
                  <c:v>11.813000000000002</c:v>
                </c:pt>
                <c:pt idx="8866">
                  <c:v>12.055000000000001</c:v>
                </c:pt>
                <c:pt idx="8867">
                  <c:v>12.196</c:v>
                </c:pt>
                <c:pt idx="8868">
                  <c:v>12.246999999999998</c:v>
                </c:pt>
                <c:pt idx="8869">
                  <c:v>12.213999999999999</c:v>
                </c:pt>
                <c:pt idx="8870">
                  <c:v>12.195</c:v>
                </c:pt>
                <c:pt idx="8871">
                  <c:v>12.259</c:v>
                </c:pt>
                <c:pt idx="8872">
                  <c:v>12.227999999999998</c:v>
                </c:pt>
                <c:pt idx="8873">
                  <c:v>12.115</c:v>
                </c:pt>
                <c:pt idx="8874">
                  <c:v>11.913</c:v>
                </c:pt>
                <c:pt idx="8875">
                  <c:v>11.737999999999998</c:v>
                </c:pt>
                <c:pt idx="8876">
                  <c:v>11.474</c:v>
                </c:pt>
                <c:pt idx="8877">
                  <c:v>11.212</c:v>
                </c:pt>
                <c:pt idx="8878">
                  <c:v>11.024000000000001</c:v>
                </c:pt>
                <c:pt idx="8879">
                  <c:v>10.825000000000001</c:v>
                </c:pt>
                <c:pt idx="8880">
                  <c:v>10.695</c:v>
                </c:pt>
                <c:pt idx="8881">
                  <c:v>10.539</c:v>
                </c:pt>
                <c:pt idx="8882">
                  <c:v>10.434000000000001</c:v>
                </c:pt>
                <c:pt idx="8883">
                  <c:v>10.446</c:v>
                </c:pt>
                <c:pt idx="8884">
                  <c:v>10.705</c:v>
                </c:pt>
                <c:pt idx="8885">
                  <c:v>11.489000000000003</c:v>
                </c:pt>
                <c:pt idx="8886">
                  <c:v>12.364000000000003</c:v>
                </c:pt>
                <c:pt idx="8887">
                  <c:v>13.768000000000001</c:v>
                </c:pt>
                <c:pt idx="8888">
                  <c:v>15.290999999999999</c:v>
                </c:pt>
                <c:pt idx="8889">
                  <c:v>16.097000000000001</c:v>
                </c:pt>
                <c:pt idx="8890">
                  <c:v>16.553000000000001</c:v>
                </c:pt>
                <c:pt idx="8891">
                  <c:v>16.736000000000001</c:v>
                </c:pt>
                <c:pt idx="8892">
                  <c:v>16.655999999999999</c:v>
                </c:pt>
                <c:pt idx="8893">
                  <c:v>16.457000000000001</c:v>
                </c:pt>
                <c:pt idx="8894">
                  <c:v>16.231000000000005</c:v>
                </c:pt>
                <c:pt idx="8895">
                  <c:v>16.029</c:v>
                </c:pt>
                <c:pt idx="8896">
                  <c:v>15.876000000000003</c:v>
                </c:pt>
                <c:pt idx="8897">
                  <c:v>15.943</c:v>
                </c:pt>
                <c:pt idx="8898">
                  <c:v>15.870000000000001</c:v>
                </c:pt>
                <c:pt idx="8899">
                  <c:v>15.873000000000003</c:v>
                </c:pt>
                <c:pt idx="8900">
                  <c:v>15.736000000000001</c:v>
                </c:pt>
                <c:pt idx="8901">
                  <c:v>15.374000000000002</c:v>
                </c:pt>
                <c:pt idx="8902">
                  <c:v>15.088000000000001</c:v>
                </c:pt>
                <c:pt idx="8903">
                  <c:v>14.784000000000001</c:v>
                </c:pt>
                <c:pt idx="8904">
                  <c:v>14.633999999999999</c:v>
                </c:pt>
                <c:pt idx="8905">
                  <c:v>14.318</c:v>
                </c:pt>
                <c:pt idx="8906">
                  <c:v>14.209</c:v>
                </c:pt>
                <c:pt idx="8907">
                  <c:v>14.06</c:v>
                </c:pt>
                <c:pt idx="8908">
                  <c:v>14.027999999999999</c:v>
                </c:pt>
                <c:pt idx="8909">
                  <c:v>14.112</c:v>
                </c:pt>
                <c:pt idx="8910">
                  <c:v>14.083</c:v>
                </c:pt>
                <c:pt idx="8911">
                  <c:v>14.06</c:v>
                </c:pt>
                <c:pt idx="8912">
                  <c:v>13.988</c:v>
                </c:pt>
                <c:pt idx="8913">
                  <c:v>13.823</c:v>
                </c:pt>
                <c:pt idx="8914">
                  <c:v>13.523</c:v>
                </c:pt>
                <c:pt idx="8915">
                  <c:v>13.167</c:v>
                </c:pt>
                <c:pt idx="8916">
                  <c:v>12.859000000000002</c:v>
                </c:pt>
                <c:pt idx="8917">
                  <c:v>12.730999999999998</c:v>
                </c:pt>
                <c:pt idx="8918">
                  <c:v>12.443</c:v>
                </c:pt>
                <c:pt idx="8919">
                  <c:v>12.098000000000001</c:v>
                </c:pt>
                <c:pt idx="8920">
                  <c:v>11.702</c:v>
                </c:pt>
                <c:pt idx="8921">
                  <c:v>11.461</c:v>
                </c:pt>
                <c:pt idx="8922">
                  <c:v>11.073</c:v>
                </c:pt>
                <c:pt idx="8923">
                  <c:v>10.814</c:v>
                </c:pt>
                <c:pt idx="8924">
                  <c:v>10.594000000000001</c:v>
                </c:pt>
                <c:pt idx="8925">
                  <c:v>10.368</c:v>
                </c:pt>
                <c:pt idx="8926">
                  <c:v>9.7135000000000016</c:v>
                </c:pt>
                <c:pt idx="8927">
                  <c:v>9.7284999999999986</c:v>
                </c:pt>
                <c:pt idx="8928">
                  <c:v>9.7537000000000003</c:v>
                </c:pt>
                <c:pt idx="8929">
                  <c:v>9.6922000000000015</c:v>
                </c:pt>
                <c:pt idx="8930">
                  <c:v>9.6636000000000006</c:v>
                </c:pt>
                <c:pt idx="8931">
                  <c:v>9.5784000000000002</c:v>
                </c:pt>
                <c:pt idx="8932">
                  <c:v>9.5857000000000028</c:v>
                </c:pt>
                <c:pt idx="8933">
                  <c:v>9.6690000000000005</c:v>
                </c:pt>
                <c:pt idx="8934">
                  <c:v>9.6670000000000016</c:v>
                </c:pt>
                <c:pt idx="8935">
                  <c:v>9.686300000000001</c:v>
                </c:pt>
                <c:pt idx="8936">
                  <c:v>9.7576000000000001</c:v>
                </c:pt>
                <c:pt idx="8937">
                  <c:v>9.819600000000003</c:v>
                </c:pt>
                <c:pt idx="8938">
                  <c:v>9.8690000000000015</c:v>
                </c:pt>
                <c:pt idx="8939">
                  <c:v>9.8201000000000001</c:v>
                </c:pt>
                <c:pt idx="8940">
                  <c:v>9.7902999999999984</c:v>
                </c:pt>
                <c:pt idx="8941">
                  <c:v>9.8296000000000028</c:v>
                </c:pt>
                <c:pt idx="8942">
                  <c:v>9.7934000000000001</c:v>
                </c:pt>
                <c:pt idx="8943">
                  <c:v>9.6909999999999989</c:v>
                </c:pt>
                <c:pt idx="8944">
                  <c:v>9.7158000000000015</c:v>
                </c:pt>
                <c:pt idx="8945">
                  <c:v>9.7368999999999986</c:v>
                </c:pt>
                <c:pt idx="8946">
                  <c:v>9.7567000000000004</c:v>
                </c:pt>
                <c:pt idx="8947">
                  <c:v>9.761000000000001</c:v>
                </c:pt>
                <c:pt idx="8948">
                  <c:v>9.6411999999999995</c:v>
                </c:pt>
                <c:pt idx="8949">
                  <c:v>9.5041000000000011</c:v>
                </c:pt>
                <c:pt idx="8950">
                  <c:v>9.3742000000000001</c:v>
                </c:pt>
                <c:pt idx="8951">
                  <c:v>9.2585000000000015</c:v>
                </c:pt>
                <c:pt idx="8952">
                  <c:v>9.1212999999999997</c:v>
                </c:pt>
                <c:pt idx="8953">
                  <c:v>8.9171000000000014</c:v>
                </c:pt>
                <c:pt idx="8954">
                  <c:v>8.7725000000000026</c:v>
                </c:pt>
                <c:pt idx="8955">
                  <c:v>8.5374000000000017</c:v>
                </c:pt>
                <c:pt idx="8956">
                  <c:v>8.4962</c:v>
                </c:pt>
                <c:pt idx="8957">
                  <c:v>8.3202000000000016</c:v>
                </c:pt>
                <c:pt idx="8958">
                  <c:v>8.2552000000000003</c:v>
                </c:pt>
                <c:pt idx="8959">
                  <c:v>8.1978999999999989</c:v>
                </c:pt>
                <c:pt idx="8960">
                  <c:v>8.0486999999999984</c:v>
                </c:pt>
                <c:pt idx="8961">
                  <c:v>7.9108000000000001</c:v>
                </c:pt>
                <c:pt idx="8962">
                  <c:v>7.9252000000000002</c:v>
                </c:pt>
                <c:pt idx="8963">
                  <c:v>8.0915000000000035</c:v>
                </c:pt>
                <c:pt idx="8964">
                  <c:v>8.3251000000000008</c:v>
                </c:pt>
                <c:pt idx="8965">
                  <c:v>8.5730000000000004</c:v>
                </c:pt>
                <c:pt idx="8966">
                  <c:v>8.736699999999999</c:v>
                </c:pt>
                <c:pt idx="8967">
                  <c:v>8.7897000000000016</c:v>
                </c:pt>
                <c:pt idx="8968">
                  <c:v>8.7727000000000004</c:v>
                </c:pt>
                <c:pt idx="8969">
                  <c:v>8.8186</c:v>
                </c:pt>
                <c:pt idx="8970">
                  <c:v>8.9042000000000012</c:v>
                </c:pt>
                <c:pt idx="8971">
                  <c:v>8.9491000000000014</c:v>
                </c:pt>
                <c:pt idx="8972">
                  <c:v>8.9171000000000014</c:v>
                </c:pt>
                <c:pt idx="8973">
                  <c:v>8.7843999999999998</c:v>
                </c:pt>
                <c:pt idx="8974">
                  <c:v>8.6809000000000012</c:v>
                </c:pt>
                <c:pt idx="8975">
                  <c:v>8.5774000000000008</c:v>
                </c:pt>
                <c:pt idx="8976">
                  <c:v>8.3939000000000004</c:v>
                </c:pt>
                <c:pt idx="8977">
                  <c:v>8.2904</c:v>
                </c:pt>
                <c:pt idx="8978">
                  <c:v>8.1653000000000002</c:v>
                </c:pt>
                <c:pt idx="8979">
                  <c:v>8.0131000000000014</c:v>
                </c:pt>
                <c:pt idx="8980">
                  <c:v>7.8259999999999987</c:v>
                </c:pt>
                <c:pt idx="8981">
                  <c:v>7.6842999999999995</c:v>
                </c:pt>
                <c:pt idx="8982">
                  <c:v>7.5549999999999988</c:v>
                </c:pt>
                <c:pt idx="8983">
                  <c:v>7.5721999999999996</c:v>
                </c:pt>
                <c:pt idx="8984">
                  <c:v>7.6534999999999993</c:v>
                </c:pt>
                <c:pt idx="8985">
                  <c:v>7.7877999999999998</c:v>
                </c:pt>
                <c:pt idx="8986">
                  <c:v>7.9421999999999997</c:v>
                </c:pt>
                <c:pt idx="8987">
                  <c:v>8.0296000000000003</c:v>
                </c:pt>
                <c:pt idx="8988">
                  <c:v>8.036999999999999</c:v>
                </c:pt>
                <c:pt idx="8989">
                  <c:v>8.0060000000000002</c:v>
                </c:pt>
                <c:pt idx="8990">
                  <c:v>8.0223000000000013</c:v>
                </c:pt>
                <c:pt idx="8991">
                  <c:v>8.0164000000000026</c:v>
                </c:pt>
                <c:pt idx="8992">
                  <c:v>7.9707000000000008</c:v>
                </c:pt>
                <c:pt idx="8993">
                  <c:v>8.0172999999999988</c:v>
                </c:pt>
                <c:pt idx="8994">
                  <c:v>7.9987000000000004</c:v>
                </c:pt>
                <c:pt idx="8995">
                  <c:v>7.9813000000000009</c:v>
                </c:pt>
                <c:pt idx="8996">
                  <c:v>7.8850999999999996</c:v>
                </c:pt>
                <c:pt idx="8997">
                  <c:v>7.9733000000000009</c:v>
                </c:pt>
                <c:pt idx="8998">
                  <c:v>8.267100000000001</c:v>
                </c:pt>
                <c:pt idx="8999">
                  <c:v>8.8239000000000001</c:v>
                </c:pt>
                <c:pt idx="9000">
                  <c:v>9.533199999999999</c:v>
                </c:pt>
                <c:pt idx="9001">
                  <c:v>10.156000000000002</c:v>
                </c:pt>
                <c:pt idx="9002">
                  <c:v>10.754</c:v>
                </c:pt>
                <c:pt idx="9003">
                  <c:v>13.982000000000001</c:v>
                </c:pt>
                <c:pt idx="9004">
                  <c:v>13.113</c:v>
                </c:pt>
                <c:pt idx="9005">
                  <c:v>12.614000000000001</c:v>
                </c:pt>
                <c:pt idx="9006">
                  <c:v>12.272</c:v>
                </c:pt>
                <c:pt idx="9007">
                  <c:v>12.103</c:v>
                </c:pt>
                <c:pt idx="9008">
                  <c:v>12.205</c:v>
                </c:pt>
                <c:pt idx="9009">
                  <c:v>12.559000000000001</c:v>
                </c:pt>
                <c:pt idx="9010">
                  <c:v>12.908000000000001</c:v>
                </c:pt>
                <c:pt idx="9011">
                  <c:v>13.210999999999999</c:v>
                </c:pt>
                <c:pt idx="9012">
                  <c:v>13.428000000000001</c:v>
                </c:pt>
                <c:pt idx="9013">
                  <c:v>13.569000000000003</c:v>
                </c:pt>
                <c:pt idx="9014">
                  <c:v>13.562000000000001</c:v>
                </c:pt>
                <c:pt idx="9015">
                  <c:v>13.579000000000002</c:v>
                </c:pt>
                <c:pt idx="9016">
                  <c:v>13.366000000000001</c:v>
                </c:pt>
                <c:pt idx="9017">
                  <c:v>13.140999999999998</c:v>
                </c:pt>
                <c:pt idx="9018">
                  <c:v>12.831</c:v>
                </c:pt>
                <c:pt idx="9019">
                  <c:v>12.513</c:v>
                </c:pt>
                <c:pt idx="9020">
                  <c:v>12.360000000000001</c:v>
                </c:pt>
                <c:pt idx="9021">
                  <c:v>12.143999999999998</c:v>
                </c:pt>
                <c:pt idx="9022">
                  <c:v>11.865000000000002</c:v>
                </c:pt>
                <c:pt idx="9023">
                  <c:v>11.602</c:v>
                </c:pt>
                <c:pt idx="9024">
                  <c:v>11.290999999999999</c:v>
                </c:pt>
                <c:pt idx="9025">
                  <c:v>11.057</c:v>
                </c:pt>
                <c:pt idx="9026">
                  <c:v>10.868</c:v>
                </c:pt>
                <c:pt idx="9027">
                  <c:v>10.643999999999998</c:v>
                </c:pt>
                <c:pt idx="9028">
                  <c:v>10.506</c:v>
                </c:pt>
                <c:pt idx="9029">
                  <c:v>10.371</c:v>
                </c:pt>
                <c:pt idx="9030">
                  <c:v>9.6816000000000013</c:v>
                </c:pt>
                <c:pt idx="9031">
                  <c:v>9.7209999999999983</c:v>
                </c:pt>
                <c:pt idx="9032">
                  <c:v>9.6895000000000007</c:v>
                </c:pt>
                <c:pt idx="9033">
                  <c:v>9.7085999999999988</c:v>
                </c:pt>
                <c:pt idx="9034">
                  <c:v>9.5150000000000006</c:v>
                </c:pt>
                <c:pt idx="9035">
                  <c:v>9.3161000000000005</c:v>
                </c:pt>
                <c:pt idx="9036">
                  <c:v>9.1175000000000015</c:v>
                </c:pt>
                <c:pt idx="9037">
                  <c:v>9.0064000000000011</c:v>
                </c:pt>
                <c:pt idx="9038">
                  <c:v>9.0644000000000009</c:v>
                </c:pt>
                <c:pt idx="9039">
                  <c:v>9.1295000000000002</c:v>
                </c:pt>
                <c:pt idx="9040">
                  <c:v>9.4417999999999989</c:v>
                </c:pt>
                <c:pt idx="9041">
                  <c:v>10.321</c:v>
                </c:pt>
                <c:pt idx="9042">
                  <c:v>16.602</c:v>
                </c:pt>
                <c:pt idx="9043">
                  <c:v>15.933</c:v>
                </c:pt>
                <c:pt idx="9044">
                  <c:v>16.263000000000002</c:v>
                </c:pt>
                <c:pt idx="9045">
                  <c:v>16.939999999999998</c:v>
                </c:pt>
                <c:pt idx="9046">
                  <c:v>17.495999999999995</c:v>
                </c:pt>
                <c:pt idx="9047">
                  <c:v>17.684999999999999</c:v>
                </c:pt>
                <c:pt idx="9048">
                  <c:v>17.632999999999999</c:v>
                </c:pt>
                <c:pt idx="9049">
                  <c:v>17.506</c:v>
                </c:pt>
                <c:pt idx="9050">
                  <c:v>17.193000000000001</c:v>
                </c:pt>
                <c:pt idx="9051">
                  <c:v>16.957000000000001</c:v>
                </c:pt>
                <c:pt idx="9052">
                  <c:v>16.64</c:v>
                </c:pt>
                <c:pt idx="9053">
                  <c:v>16.195</c:v>
                </c:pt>
                <c:pt idx="9054">
                  <c:v>15.739000000000001</c:v>
                </c:pt>
                <c:pt idx="9055">
                  <c:v>15.381</c:v>
                </c:pt>
                <c:pt idx="9056">
                  <c:v>15.016</c:v>
                </c:pt>
                <c:pt idx="9057">
                  <c:v>14.868</c:v>
                </c:pt>
                <c:pt idx="9058">
                  <c:v>14.789</c:v>
                </c:pt>
                <c:pt idx="9059">
                  <c:v>14.817</c:v>
                </c:pt>
                <c:pt idx="9060">
                  <c:v>14.757</c:v>
                </c:pt>
                <c:pt idx="9061">
                  <c:v>14.771000000000001</c:v>
                </c:pt>
                <c:pt idx="9062">
                  <c:v>14.964</c:v>
                </c:pt>
                <c:pt idx="9063">
                  <c:v>15.534000000000001</c:v>
                </c:pt>
                <c:pt idx="9064">
                  <c:v>16.422999999999991</c:v>
                </c:pt>
                <c:pt idx="9065">
                  <c:v>17.579000000000001</c:v>
                </c:pt>
                <c:pt idx="9066">
                  <c:v>18.899000000000001</c:v>
                </c:pt>
                <c:pt idx="9067">
                  <c:v>21.803999999999995</c:v>
                </c:pt>
                <c:pt idx="9068">
                  <c:v>22.736999999999995</c:v>
                </c:pt>
                <c:pt idx="9069">
                  <c:v>23.547000000000001</c:v>
                </c:pt>
                <c:pt idx="9070">
                  <c:v>24.49</c:v>
                </c:pt>
                <c:pt idx="9071">
                  <c:v>26.052</c:v>
                </c:pt>
                <c:pt idx="9072">
                  <c:v>27.650000000000002</c:v>
                </c:pt>
                <c:pt idx="9073">
                  <c:v>29.18</c:v>
                </c:pt>
                <c:pt idx="9074">
                  <c:v>30.618000000000002</c:v>
                </c:pt>
                <c:pt idx="9075">
                  <c:v>31.454000000000001</c:v>
                </c:pt>
                <c:pt idx="9076">
                  <c:v>31.538</c:v>
                </c:pt>
                <c:pt idx="9077">
                  <c:v>31.061</c:v>
                </c:pt>
                <c:pt idx="9078">
                  <c:v>30.468999999999998</c:v>
                </c:pt>
                <c:pt idx="9079">
                  <c:v>29.79</c:v>
                </c:pt>
                <c:pt idx="9080">
                  <c:v>29.152999999999999</c:v>
                </c:pt>
                <c:pt idx="9081">
                  <c:v>28.347000000000001</c:v>
                </c:pt>
                <c:pt idx="9082">
                  <c:v>27.471999999999998</c:v>
                </c:pt>
                <c:pt idx="9083">
                  <c:v>26.830000000000002</c:v>
                </c:pt>
                <c:pt idx="9084">
                  <c:v>26.373999999999999</c:v>
                </c:pt>
                <c:pt idx="9085">
                  <c:v>26.065999999999995</c:v>
                </c:pt>
                <c:pt idx="9086">
                  <c:v>25.830000000000002</c:v>
                </c:pt>
                <c:pt idx="9087">
                  <c:v>25.66</c:v>
                </c:pt>
                <c:pt idx="9088">
                  <c:v>25.795000000000002</c:v>
                </c:pt>
                <c:pt idx="9089">
                  <c:v>25.803999999999995</c:v>
                </c:pt>
                <c:pt idx="9090">
                  <c:v>25.427999999999997</c:v>
                </c:pt>
                <c:pt idx="9091">
                  <c:v>24.721999999999998</c:v>
                </c:pt>
                <c:pt idx="9092">
                  <c:v>23.736999999999995</c:v>
                </c:pt>
                <c:pt idx="9093">
                  <c:v>22.625</c:v>
                </c:pt>
                <c:pt idx="9094">
                  <c:v>21.515000000000001</c:v>
                </c:pt>
                <c:pt idx="9095">
                  <c:v>20.372</c:v>
                </c:pt>
                <c:pt idx="9096">
                  <c:v>19.384</c:v>
                </c:pt>
                <c:pt idx="9097">
                  <c:v>18.472999999999995</c:v>
                </c:pt>
                <c:pt idx="9098">
                  <c:v>17.678999999999995</c:v>
                </c:pt>
                <c:pt idx="9099">
                  <c:v>16.921999999999997</c:v>
                </c:pt>
                <c:pt idx="9100">
                  <c:v>16.267999999999997</c:v>
                </c:pt>
                <c:pt idx="9101">
                  <c:v>15.904</c:v>
                </c:pt>
                <c:pt idx="9102">
                  <c:v>15.769</c:v>
                </c:pt>
                <c:pt idx="9103">
                  <c:v>15.65</c:v>
                </c:pt>
                <c:pt idx="9104">
                  <c:v>15.627999999999998</c:v>
                </c:pt>
                <c:pt idx="9105">
                  <c:v>15.777999999999999</c:v>
                </c:pt>
                <c:pt idx="9106">
                  <c:v>16.135000000000005</c:v>
                </c:pt>
                <c:pt idx="9107">
                  <c:v>16.459</c:v>
                </c:pt>
                <c:pt idx="9108">
                  <c:v>16.594999999999999</c:v>
                </c:pt>
                <c:pt idx="9109">
                  <c:v>16.581999999999997</c:v>
                </c:pt>
                <c:pt idx="9110">
                  <c:v>16.417000000000005</c:v>
                </c:pt>
                <c:pt idx="9111">
                  <c:v>16.338000000000001</c:v>
                </c:pt>
                <c:pt idx="9112">
                  <c:v>16.494</c:v>
                </c:pt>
                <c:pt idx="9113">
                  <c:v>16.974</c:v>
                </c:pt>
                <c:pt idx="9114">
                  <c:v>17.446000000000002</c:v>
                </c:pt>
                <c:pt idx="9115">
                  <c:v>17.898</c:v>
                </c:pt>
                <c:pt idx="9116">
                  <c:v>18.100999999999999</c:v>
                </c:pt>
                <c:pt idx="9117">
                  <c:v>18.073</c:v>
                </c:pt>
                <c:pt idx="9118">
                  <c:v>17.994</c:v>
                </c:pt>
                <c:pt idx="9119">
                  <c:v>17.824999999999999</c:v>
                </c:pt>
                <c:pt idx="9120">
                  <c:v>17.468999999999998</c:v>
                </c:pt>
                <c:pt idx="9121">
                  <c:v>16.964999999999996</c:v>
                </c:pt>
                <c:pt idx="9122">
                  <c:v>16.234000000000005</c:v>
                </c:pt>
                <c:pt idx="9123">
                  <c:v>15.43</c:v>
                </c:pt>
                <c:pt idx="9124">
                  <c:v>14.578000000000001</c:v>
                </c:pt>
                <c:pt idx="9125">
                  <c:v>13.861000000000002</c:v>
                </c:pt>
                <c:pt idx="9126">
                  <c:v>13.296000000000001</c:v>
                </c:pt>
                <c:pt idx="9127">
                  <c:v>12.77</c:v>
                </c:pt>
                <c:pt idx="9128">
                  <c:v>12.331</c:v>
                </c:pt>
                <c:pt idx="9129">
                  <c:v>11.9</c:v>
                </c:pt>
                <c:pt idx="9130">
                  <c:v>11.668000000000001</c:v>
                </c:pt>
                <c:pt idx="9131">
                  <c:v>11.436</c:v>
                </c:pt>
                <c:pt idx="9132">
                  <c:v>11.272</c:v>
                </c:pt>
                <c:pt idx="9133">
                  <c:v>11.183</c:v>
                </c:pt>
                <c:pt idx="9134">
                  <c:v>10.998000000000001</c:v>
                </c:pt>
                <c:pt idx="9135">
                  <c:v>10.811</c:v>
                </c:pt>
                <c:pt idx="9136">
                  <c:v>10.583</c:v>
                </c:pt>
                <c:pt idx="9137">
                  <c:v>10.368</c:v>
                </c:pt>
                <c:pt idx="9138">
                  <c:v>9.645999999999999</c:v>
                </c:pt>
                <c:pt idx="9139">
                  <c:v>9.4779</c:v>
                </c:pt>
                <c:pt idx="9140">
                  <c:v>9.2702999999999989</c:v>
                </c:pt>
                <c:pt idx="9141">
                  <c:v>9.2313999999999989</c:v>
                </c:pt>
                <c:pt idx="9142">
                  <c:v>9.1054000000000013</c:v>
                </c:pt>
                <c:pt idx="9143">
                  <c:v>9.1330000000000009</c:v>
                </c:pt>
                <c:pt idx="9144">
                  <c:v>9.1367000000000012</c:v>
                </c:pt>
                <c:pt idx="9145">
                  <c:v>9.1823000000000015</c:v>
                </c:pt>
                <c:pt idx="9146">
                  <c:v>9.25</c:v>
                </c:pt>
                <c:pt idx="9147">
                  <c:v>9.3579000000000008</c:v>
                </c:pt>
                <c:pt idx="9148">
                  <c:v>9.4711000000000034</c:v>
                </c:pt>
                <c:pt idx="9149">
                  <c:v>9.4820000000000011</c:v>
                </c:pt>
                <c:pt idx="9150">
                  <c:v>9.5461999999999989</c:v>
                </c:pt>
                <c:pt idx="9151">
                  <c:v>9.5447999999999986</c:v>
                </c:pt>
                <c:pt idx="9152">
                  <c:v>9.4476000000000013</c:v>
                </c:pt>
                <c:pt idx="9153">
                  <c:v>9.3849</c:v>
                </c:pt>
                <c:pt idx="9154">
                  <c:v>9.219100000000001</c:v>
                </c:pt>
                <c:pt idx="9155">
                  <c:v>9.0065000000000008</c:v>
                </c:pt>
                <c:pt idx="9156">
                  <c:v>8.7837000000000014</c:v>
                </c:pt>
                <c:pt idx="9157">
                  <c:v>8.6414000000000009</c:v>
                </c:pt>
                <c:pt idx="9158">
                  <c:v>8.4544000000000015</c:v>
                </c:pt>
                <c:pt idx="9159">
                  <c:v>8.2669000000000015</c:v>
                </c:pt>
                <c:pt idx="9160">
                  <c:v>8.0923000000000016</c:v>
                </c:pt>
                <c:pt idx="9161">
                  <c:v>7.9509999999999996</c:v>
                </c:pt>
                <c:pt idx="9162">
                  <c:v>7.8571999999999989</c:v>
                </c:pt>
                <c:pt idx="9163">
                  <c:v>7.8417000000000003</c:v>
                </c:pt>
                <c:pt idx="9164">
                  <c:v>7.8983999999999996</c:v>
                </c:pt>
                <c:pt idx="9165">
                  <c:v>7.8693999999999997</c:v>
                </c:pt>
                <c:pt idx="9166">
                  <c:v>7.8376999999999999</c:v>
                </c:pt>
                <c:pt idx="9167">
                  <c:v>7.8684999999999992</c:v>
                </c:pt>
                <c:pt idx="9168">
                  <c:v>7.9504999999999999</c:v>
                </c:pt>
                <c:pt idx="9169">
                  <c:v>8.0185000000000013</c:v>
                </c:pt>
                <c:pt idx="9170">
                  <c:v>8.0786000000000016</c:v>
                </c:pt>
                <c:pt idx="9171">
                  <c:v>8.1953000000000014</c:v>
                </c:pt>
                <c:pt idx="9172">
                  <c:v>8.3402000000000012</c:v>
                </c:pt>
                <c:pt idx="9173">
                  <c:v>8.4293000000000013</c:v>
                </c:pt>
                <c:pt idx="9174">
                  <c:v>8.5028000000000006</c:v>
                </c:pt>
                <c:pt idx="9175">
                  <c:v>8.6179999999999986</c:v>
                </c:pt>
                <c:pt idx="9176">
                  <c:v>8.6262999999999987</c:v>
                </c:pt>
                <c:pt idx="9177">
                  <c:v>8.6670000000000016</c:v>
                </c:pt>
                <c:pt idx="9178">
                  <c:v>8.6935000000000002</c:v>
                </c:pt>
                <c:pt idx="9179">
                  <c:v>8.6389999999999993</c:v>
                </c:pt>
                <c:pt idx="9180">
                  <c:v>8.6362999999999985</c:v>
                </c:pt>
                <c:pt idx="9181">
                  <c:v>8.7098000000000013</c:v>
                </c:pt>
                <c:pt idx="9182">
                  <c:v>8.7266000000000012</c:v>
                </c:pt>
                <c:pt idx="9183">
                  <c:v>8.812400000000002</c:v>
                </c:pt>
                <c:pt idx="9184">
                  <c:v>8.7696000000000005</c:v>
                </c:pt>
                <c:pt idx="9185">
                  <c:v>8.7105000000000015</c:v>
                </c:pt>
                <c:pt idx="9186">
                  <c:v>8.6382999999999992</c:v>
                </c:pt>
                <c:pt idx="9187">
                  <c:v>8.600200000000001</c:v>
                </c:pt>
                <c:pt idx="9188">
                  <c:v>8.5685000000000002</c:v>
                </c:pt>
                <c:pt idx="9189">
                  <c:v>8.6158000000000001</c:v>
                </c:pt>
                <c:pt idx="9190">
                  <c:v>8.8081000000000014</c:v>
                </c:pt>
                <c:pt idx="9191">
                  <c:v>9.0864000000000011</c:v>
                </c:pt>
                <c:pt idx="9192">
                  <c:v>9.3280000000000012</c:v>
                </c:pt>
                <c:pt idx="9193">
                  <c:v>9.4795000000000034</c:v>
                </c:pt>
                <c:pt idx="9194">
                  <c:v>9.720600000000001</c:v>
                </c:pt>
                <c:pt idx="9195">
                  <c:v>9.851600000000003</c:v>
                </c:pt>
                <c:pt idx="9196">
                  <c:v>9.9163000000000014</c:v>
                </c:pt>
                <c:pt idx="9197">
                  <c:v>10.024000000000001</c:v>
                </c:pt>
                <c:pt idx="9198">
                  <c:v>10.069000000000003</c:v>
                </c:pt>
                <c:pt idx="9199">
                  <c:v>10.113</c:v>
                </c:pt>
                <c:pt idx="9200">
                  <c:v>9.9987000000000013</c:v>
                </c:pt>
                <c:pt idx="9201">
                  <c:v>9.802500000000002</c:v>
                </c:pt>
                <c:pt idx="9202">
                  <c:v>9.5750000000000011</c:v>
                </c:pt>
                <c:pt idx="9203">
                  <c:v>9.4237000000000002</c:v>
                </c:pt>
                <c:pt idx="9204">
                  <c:v>9.2522000000000002</c:v>
                </c:pt>
                <c:pt idx="9205">
                  <c:v>9.0442999999999998</c:v>
                </c:pt>
                <c:pt idx="9206">
                  <c:v>8.7582999999999984</c:v>
                </c:pt>
                <c:pt idx="9207">
                  <c:v>8.5103000000000009</c:v>
                </c:pt>
                <c:pt idx="9208">
                  <c:v>8.3392000000000035</c:v>
                </c:pt>
                <c:pt idx="9209">
                  <c:v>8.2985999999999986</c:v>
                </c:pt>
                <c:pt idx="9210">
                  <c:v>8.1428000000000011</c:v>
                </c:pt>
                <c:pt idx="9211">
                  <c:v>8.0678000000000001</c:v>
                </c:pt>
                <c:pt idx="9212">
                  <c:v>7.9362000000000013</c:v>
                </c:pt>
                <c:pt idx="9213">
                  <c:v>7.8432000000000004</c:v>
                </c:pt>
                <c:pt idx="9214">
                  <c:v>7.7483000000000004</c:v>
                </c:pt>
                <c:pt idx="9215">
                  <c:v>7.6349999999999989</c:v>
                </c:pt>
                <c:pt idx="9216">
                  <c:v>7.5212000000000003</c:v>
                </c:pt>
                <c:pt idx="9217">
                  <c:v>7.4667000000000003</c:v>
                </c:pt>
                <c:pt idx="9218">
                  <c:v>7.4142000000000001</c:v>
                </c:pt>
                <c:pt idx="9219">
                  <c:v>7.3411999999999997</c:v>
                </c:pt>
                <c:pt idx="9220">
                  <c:v>7.26</c:v>
                </c:pt>
                <c:pt idx="9221">
                  <c:v>7.2295999999999996</c:v>
                </c:pt>
                <c:pt idx="9222">
                  <c:v>7.2362000000000011</c:v>
                </c:pt>
                <c:pt idx="9223">
                  <c:v>7.2757000000000005</c:v>
                </c:pt>
                <c:pt idx="9224">
                  <c:v>7.3064999999999998</c:v>
                </c:pt>
                <c:pt idx="9225">
                  <c:v>7.3052000000000001</c:v>
                </c:pt>
                <c:pt idx="9226">
                  <c:v>7.2530000000000001</c:v>
                </c:pt>
                <c:pt idx="9227">
                  <c:v>7.2439999999999998</c:v>
                </c:pt>
                <c:pt idx="9228">
                  <c:v>7.2168000000000001</c:v>
                </c:pt>
                <c:pt idx="9229">
                  <c:v>7.2053000000000003</c:v>
                </c:pt>
                <c:pt idx="9230">
                  <c:v>7.1837999999999997</c:v>
                </c:pt>
                <c:pt idx="9231">
                  <c:v>7.1176999999999992</c:v>
                </c:pt>
                <c:pt idx="9232">
                  <c:v>6.9744999999999999</c:v>
                </c:pt>
                <c:pt idx="9233">
                  <c:v>6.8780999999999999</c:v>
                </c:pt>
                <c:pt idx="9234">
                  <c:v>6.807199999999999</c:v>
                </c:pt>
                <c:pt idx="9235">
                  <c:v>6.7522000000000002</c:v>
                </c:pt>
                <c:pt idx="9236">
                  <c:v>6.6726999999999999</c:v>
                </c:pt>
                <c:pt idx="9237">
                  <c:v>6.6944999999999988</c:v>
                </c:pt>
                <c:pt idx="9238">
                  <c:v>6.7134</c:v>
                </c:pt>
                <c:pt idx="9239">
                  <c:v>6.8470999999999993</c:v>
                </c:pt>
                <c:pt idx="9240">
                  <c:v>7.0108999999999995</c:v>
                </c:pt>
                <c:pt idx="9241">
                  <c:v>7.2643999999999993</c:v>
                </c:pt>
                <c:pt idx="9242">
                  <c:v>7.5046999999999997</c:v>
                </c:pt>
                <c:pt idx="9243">
                  <c:v>7.6818999999999997</c:v>
                </c:pt>
                <c:pt idx="9244">
                  <c:v>7.7888999999999999</c:v>
                </c:pt>
                <c:pt idx="9245">
                  <c:v>7.8925999999999989</c:v>
                </c:pt>
                <c:pt idx="9246">
                  <c:v>7.9950000000000001</c:v>
                </c:pt>
                <c:pt idx="9247">
                  <c:v>8.083400000000001</c:v>
                </c:pt>
                <c:pt idx="9248">
                  <c:v>8.1594000000000015</c:v>
                </c:pt>
                <c:pt idx="9249">
                  <c:v>8.0531000000000006</c:v>
                </c:pt>
                <c:pt idx="9250">
                  <c:v>8.0236000000000001</c:v>
                </c:pt>
                <c:pt idx="9251">
                  <c:v>8.0727000000000029</c:v>
                </c:pt>
                <c:pt idx="9252">
                  <c:v>8.161900000000001</c:v>
                </c:pt>
                <c:pt idx="9253">
                  <c:v>8.2661000000000016</c:v>
                </c:pt>
                <c:pt idx="9254">
                  <c:v>8.3921000000000028</c:v>
                </c:pt>
                <c:pt idx="9255">
                  <c:v>8.5467000000000013</c:v>
                </c:pt>
                <c:pt idx="9256">
                  <c:v>8.6591000000000005</c:v>
                </c:pt>
                <c:pt idx="9257">
                  <c:v>8.7436999999999987</c:v>
                </c:pt>
                <c:pt idx="9258">
                  <c:v>8.7270999999999983</c:v>
                </c:pt>
                <c:pt idx="9259">
                  <c:v>8.549199999999999</c:v>
                </c:pt>
                <c:pt idx="9260">
                  <c:v>8.4312999999999985</c:v>
                </c:pt>
                <c:pt idx="9261">
                  <c:v>8.3117000000000001</c:v>
                </c:pt>
                <c:pt idx="9262">
                  <c:v>8.123899999999999</c:v>
                </c:pt>
                <c:pt idx="9263">
                  <c:v>7.9459999999999997</c:v>
                </c:pt>
                <c:pt idx="9264">
                  <c:v>7.8498000000000001</c:v>
                </c:pt>
                <c:pt idx="9265">
                  <c:v>7.7358000000000002</c:v>
                </c:pt>
                <c:pt idx="9266">
                  <c:v>7.634199999999999</c:v>
                </c:pt>
                <c:pt idx="9267">
                  <c:v>7.5326000000000004</c:v>
                </c:pt>
                <c:pt idx="9268">
                  <c:v>7.4260999999999999</c:v>
                </c:pt>
                <c:pt idx="9269">
                  <c:v>7.3891</c:v>
                </c:pt>
                <c:pt idx="9270">
                  <c:v>7.2957999999999998</c:v>
                </c:pt>
                <c:pt idx="9271">
                  <c:v>7.2182000000000004</c:v>
                </c:pt>
                <c:pt idx="9272">
                  <c:v>7.1574999999999989</c:v>
                </c:pt>
                <c:pt idx="9273">
                  <c:v>6.9969000000000001</c:v>
                </c:pt>
                <c:pt idx="9274">
                  <c:v>6.9164000000000003</c:v>
                </c:pt>
                <c:pt idx="9275">
                  <c:v>6.8476999999999997</c:v>
                </c:pt>
                <c:pt idx="9276">
                  <c:v>6.7693000000000003</c:v>
                </c:pt>
                <c:pt idx="9277">
                  <c:v>6.7014000000000005</c:v>
                </c:pt>
                <c:pt idx="9278">
                  <c:v>6.5902000000000003</c:v>
                </c:pt>
                <c:pt idx="9279">
                  <c:v>6.4759000000000002</c:v>
                </c:pt>
                <c:pt idx="9280">
                  <c:v>6.4459</c:v>
                </c:pt>
                <c:pt idx="9281">
                  <c:v>6.3633999999999995</c:v>
                </c:pt>
                <c:pt idx="9282">
                  <c:v>6.2770000000000001</c:v>
                </c:pt>
                <c:pt idx="9283">
                  <c:v>6.1833999999999998</c:v>
                </c:pt>
                <c:pt idx="9284">
                  <c:v>6.113599999999999</c:v>
                </c:pt>
                <c:pt idx="9285">
                  <c:v>6.1698999999999993</c:v>
                </c:pt>
                <c:pt idx="9286">
                  <c:v>6.1926999999999994</c:v>
                </c:pt>
                <c:pt idx="9287">
                  <c:v>6.2847999999999997</c:v>
                </c:pt>
                <c:pt idx="9288">
                  <c:v>6.3148999999999988</c:v>
                </c:pt>
                <c:pt idx="9289">
                  <c:v>6.3452000000000002</c:v>
                </c:pt>
                <c:pt idx="9290">
                  <c:v>6.3832000000000004</c:v>
                </c:pt>
                <c:pt idx="9291">
                  <c:v>6.4094000000000007</c:v>
                </c:pt>
                <c:pt idx="9292">
                  <c:v>6.5150999999999994</c:v>
                </c:pt>
                <c:pt idx="9293">
                  <c:v>6.5956999999999999</c:v>
                </c:pt>
                <c:pt idx="9294">
                  <c:v>6.6400999999999994</c:v>
                </c:pt>
                <c:pt idx="9295">
                  <c:v>6.6424999999999992</c:v>
                </c:pt>
                <c:pt idx="9296">
                  <c:v>6.6436000000000002</c:v>
                </c:pt>
                <c:pt idx="9297">
                  <c:v>6.609</c:v>
                </c:pt>
                <c:pt idx="9298">
                  <c:v>6.5633999999999997</c:v>
                </c:pt>
                <c:pt idx="9299">
                  <c:v>6.4908999999999999</c:v>
                </c:pt>
                <c:pt idx="9300">
                  <c:v>6.4424999999999999</c:v>
                </c:pt>
                <c:pt idx="9301">
                  <c:v>6.3622999999999994</c:v>
                </c:pt>
                <c:pt idx="9302">
                  <c:v>6.2914000000000003</c:v>
                </c:pt>
                <c:pt idx="9303">
                  <c:v>6.1828999999999992</c:v>
                </c:pt>
                <c:pt idx="9304">
                  <c:v>6.1621999999999995</c:v>
                </c:pt>
                <c:pt idx="9305">
                  <c:v>6.0765000000000002</c:v>
                </c:pt>
                <c:pt idx="9306">
                  <c:v>5.9865000000000004</c:v>
                </c:pt>
                <c:pt idx="9307">
                  <c:v>5.8975999999999988</c:v>
                </c:pt>
                <c:pt idx="9308">
                  <c:v>5.875</c:v>
                </c:pt>
                <c:pt idx="9309">
                  <c:v>5.8148999999999988</c:v>
                </c:pt>
                <c:pt idx="9310">
                  <c:v>5.7515000000000001</c:v>
                </c:pt>
                <c:pt idx="9311">
                  <c:v>5.7675999999999989</c:v>
                </c:pt>
                <c:pt idx="9312">
                  <c:v>5.8120999999999992</c:v>
                </c:pt>
                <c:pt idx="9313">
                  <c:v>5.7705000000000002</c:v>
                </c:pt>
                <c:pt idx="9314">
                  <c:v>5.7683</c:v>
                </c:pt>
                <c:pt idx="9315">
                  <c:v>5.8114999999999997</c:v>
                </c:pt>
                <c:pt idx="9316">
                  <c:v>5.9351000000000003</c:v>
                </c:pt>
                <c:pt idx="9317">
                  <c:v>5.8810000000000002</c:v>
                </c:pt>
                <c:pt idx="9318">
                  <c:v>5.8895</c:v>
                </c:pt>
                <c:pt idx="9319">
                  <c:v>5.8774999999999995</c:v>
                </c:pt>
                <c:pt idx="9320">
                  <c:v>5.7976000000000001</c:v>
                </c:pt>
                <c:pt idx="9321">
                  <c:v>5.8190999999999997</c:v>
                </c:pt>
                <c:pt idx="9322">
                  <c:v>5.8397000000000006</c:v>
                </c:pt>
                <c:pt idx="9323">
                  <c:v>5.8757000000000001</c:v>
                </c:pt>
                <c:pt idx="9324">
                  <c:v>5.8686999999999996</c:v>
                </c:pt>
                <c:pt idx="9325">
                  <c:v>5.9274999999999993</c:v>
                </c:pt>
                <c:pt idx="9326">
                  <c:v>5.9339000000000004</c:v>
                </c:pt>
                <c:pt idx="9327">
                  <c:v>6.0058999999999996</c:v>
                </c:pt>
                <c:pt idx="9328">
                  <c:v>5.9874999999999998</c:v>
                </c:pt>
                <c:pt idx="9329">
                  <c:v>5.9543999999999997</c:v>
                </c:pt>
                <c:pt idx="9330">
                  <c:v>5.9258999999999995</c:v>
                </c:pt>
                <c:pt idx="9331">
                  <c:v>5.9234999999999998</c:v>
                </c:pt>
                <c:pt idx="9332">
                  <c:v>5.8808999999999996</c:v>
                </c:pt>
                <c:pt idx="9333">
                  <c:v>5.88</c:v>
                </c:pt>
                <c:pt idx="9334">
                  <c:v>5.9531999999999998</c:v>
                </c:pt>
                <c:pt idx="9335">
                  <c:v>6.0683999999999996</c:v>
                </c:pt>
                <c:pt idx="9336">
                  <c:v>6.3193999999999999</c:v>
                </c:pt>
                <c:pt idx="9337">
                  <c:v>6.5110999999999999</c:v>
                </c:pt>
                <c:pt idx="9338">
                  <c:v>6.7050000000000001</c:v>
                </c:pt>
                <c:pt idx="9339">
                  <c:v>6.7563000000000004</c:v>
                </c:pt>
                <c:pt idx="9340">
                  <c:v>6.8218999999999994</c:v>
                </c:pt>
                <c:pt idx="9341">
                  <c:v>6.8027999999999995</c:v>
                </c:pt>
                <c:pt idx="9342">
                  <c:v>6.7883000000000004</c:v>
                </c:pt>
                <c:pt idx="9343">
                  <c:v>6.8539999999999992</c:v>
                </c:pt>
                <c:pt idx="9344">
                  <c:v>6.7861000000000002</c:v>
                </c:pt>
                <c:pt idx="9345">
                  <c:v>6.8150999999999993</c:v>
                </c:pt>
                <c:pt idx="9346">
                  <c:v>6.8819999999999997</c:v>
                </c:pt>
                <c:pt idx="9347">
                  <c:v>6.8167999999999997</c:v>
                </c:pt>
                <c:pt idx="9348">
                  <c:v>6.8244999999999987</c:v>
                </c:pt>
                <c:pt idx="9349">
                  <c:v>6.7820999999999998</c:v>
                </c:pt>
                <c:pt idx="9350">
                  <c:v>6.7058999999999997</c:v>
                </c:pt>
                <c:pt idx="9351">
                  <c:v>6.6236999999999995</c:v>
                </c:pt>
                <c:pt idx="9352">
                  <c:v>6.585</c:v>
                </c:pt>
                <c:pt idx="9353">
                  <c:v>6.5594999999999999</c:v>
                </c:pt>
                <c:pt idx="9354">
                  <c:v>6.5568</c:v>
                </c:pt>
                <c:pt idx="9355">
                  <c:v>6.4587000000000003</c:v>
                </c:pt>
                <c:pt idx="9356">
                  <c:v>6.4100999999999999</c:v>
                </c:pt>
                <c:pt idx="9357">
                  <c:v>6.3063000000000002</c:v>
                </c:pt>
                <c:pt idx="9358">
                  <c:v>6.2309000000000001</c:v>
                </c:pt>
                <c:pt idx="9359">
                  <c:v>6.2156000000000002</c:v>
                </c:pt>
                <c:pt idx="9360">
                  <c:v>6.1551999999999989</c:v>
                </c:pt>
                <c:pt idx="9361">
                  <c:v>6.071200000000001</c:v>
                </c:pt>
                <c:pt idx="9362">
                  <c:v>6.0358000000000001</c:v>
                </c:pt>
                <c:pt idx="9363">
                  <c:v>5.9901</c:v>
                </c:pt>
                <c:pt idx="9364">
                  <c:v>5.9587000000000003</c:v>
                </c:pt>
                <c:pt idx="9365">
                  <c:v>5.9640999999999993</c:v>
                </c:pt>
                <c:pt idx="9366">
                  <c:v>5.9564000000000004</c:v>
                </c:pt>
                <c:pt idx="9367">
                  <c:v>5.9680999999999997</c:v>
                </c:pt>
                <c:pt idx="9368">
                  <c:v>6.0169999999999995</c:v>
                </c:pt>
                <c:pt idx="9369">
                  <c:v>6.0366000000000009</c:v>
                </c:pt>
                <c:pt idx="9370">
                  <c:v>6.0488</c:v>
                </c:pt>
                <c:pt idx="9371">
                  <c:v>6.0484</c:v>
                </c:pt>
                <c:pt idx="9372">
                  <c:v>5.9743000000000004</c:v>
                </c:pt>
                <c:pt idx="9373">
                  <c:v>6.0267999999999997</c:v>
                </c:pt>
                <c:pt idx="9374">
                  <c:v>6.0579999999999989</c:v>
                </c:pt>
                <c:pt idx="9375">
                  <c:v>6.1097000000000001</c:v>
                </c:pt>
                <c:pt idx="9376">
                  <c:v>6.1103999999999994</c:v>
                </c:pt>
                <c:pt idx="9377">
                  <c:v>6.137999999999999</c:v>
                </c:pt>
                <c:pt idx="9378">
                  <c:v>6.0513000000000003</c:v>
                </c:pt>
                <c:pt idx="9379">
                  <c:v>6.0017000000000005</c:v>
                </c:pt>
                <c:pt idx="9380">
                  <c:v>5.9818000000000007</c:v>
                </c:pt>
                <c:pt idx="9381">
                  <c:v>5.9487000000000005</c:v>
                </c:pt>
                <c:pt idx="9382">
                  <c:v>5.9390000000000009</c:v>
                </c:pt>
                <c:pt idx="9383">
                  <c:v>5.9770000000000003</c:v>
                </c:pt>
                <c:pt idx="9384">
                  <c:v>5.9895000000000005</c:v>
                </c:pt>
                <c:pt idx="9385">
                  <c:v>6.0719000000000003</c:v>
                </c:pt>
                <c:pt idx="9386">
                  <c:v>6.0510999999999999</c:v>
                </c:pt>
                <c:pt idx="9387">
                  <c:v>6.0301</c:v>
                </c:pt>
                <c:pt idx="9388">
                  <c:v>6.0046999999999997</c:v>
                </c:pt>
                <c:pt idx="9389">
                  <c:v>5.9891000000000005</c:v>
                </c:pt>
                <c:pt idx="9390">
                  <c:v>6.0395000000000003</c:v>
                </c:pt>
                <c:pt idx="9391">
                  <c:v>6.0888</c:v>
                </c:pt>
                <c:pt idx="9392">
                  <c:v>6.1038999999999994</c:v>
                </c:pt>
                <c:pt idx="9393">
                  <c:v>6.097599999999999</c:v>
                </c:pt>
                <c:pt idx="9394">
                  <c:v>6.1141999999999994</c:v>
                </c:pt>
                <c:pt idx="9395">
                  <c:v>6.1685999999999988</c:v>
                </c:pt>
                <c:pt idx="9396">
                  <c:v>6.1658999999999988</c:v>
                </c:pt>
                <c:pt idx="9397">
                  <c:v>6.1644999999999985</c:v>
                </c:pt>
                <c:pt idx="9398">
                  <c:v>6.1625999999999994</c:v>
                </c:pt>
                <c:pt idx="9399">
                  <c:v>6.2147999999999994</c:v>
                </c:pt>
                <c:pt idx="9400">
                  <c:v>6.3216000000000001</c:v>
                </c:pt>
                <c:pt idx="9401">
                  <c:v>6.2999000000000001</c:v>
                </c:pt>
                <c:pt idx="9402">
                  <c:v>6.3207999999999993</c:v>
                </c:pt>
                <c:pt idx="9403">
                  <c:v>6.4124999999999996</c:v>
                </c:pt>
                <c:pt idx="9404">
                  <c:v>6.3795000000000002</c:v>
                </c:pt>
                <c:pt idx="9405">
                  <c:v>6.4335000000000004</c:v>
                </c:pt>
                <c:pt idx="9406">
                  <c:v>6.4699</c:v>
                </c:pt>
                <c:pt idx="9407">
                  <c:v>6.532</c:v>
                </c:pt>
                <c:pt idx="9408">
                  <c:v>6.5308000000000002</c:v>
                </c:pt>
                <c:pt idx="9409">
                  <c:v>6.5415999999999999</c:v>
                </c:pt>
                <c:pt idx="9410">
                  <c:v>6.6073999999999993</c:v>
                </c:pt>
                <c:pt idx="9411">
                  <c:v>6.5301999999999998</c:v>
                </c:pt>
                <c:pt idx="9412">
                  <c:v>6.5190999999999999</c:v>
                </c:pt>
                <c:pt idx="9413">
                  <c:v>6.4827000000000004</c:v>
                </c:pt>
                <c:pt idx="9414">
                  <c:v>6.5139999999999993</c:v>
                </c:pt>
                <c:pt idx="9415">
                  <c:v>6.4777000000000005</c:v>
                </c:pt>
                <c:pt idx="9416">
                  <c:v>6.6525999999999987</c:v>
                </c:pt>
                <c:pt idx="9417">
                  <c:v>6.8033000000000001</c:v>
                </c:pt>
                <c:pt idx="9418">
                  <c:v>7.0088999999999997</c:v>
                </c:pt>
                <c:pt idx="9419">
                  <c:v>7.1803999999999997</c:v>
                </c:pt>
                <c:pt idx="9420">
                  <c:v>7.3172999999999995</c:v>
                </c:pt>
                <c:pt idx="9421">
                  <c:v>7.3926999999999996</c:v>
                </c:pt>
                <c:pt idx="9422">
                  <c:v>7.4676999999999998</c:v>
                </c:pt>
                <c:pt idx="9423">
                  <c:v>7.4850000000000003</c:v>
                </c:pt>
                <c:pt idx="9424">
                  <c:v>7.527499999999999</c:v>
                </c:pt>
                <c:pt idx="9425">
                  <c:v>7.5419</c:v>
                </c:pt>
                <c:pt idx="9426">
                  <c:v>7.5567000000000002</c:v>
                </c:pt>
                <c:pt idx="9427">
                  <c:v>7.7007000000000003</c:v>
                </c:pt>
                <c:pt idx="9428">
                  <c:v>7.9023000000000003</c:v>
                </c:pt>
                <c:pt idx="9429">
                  <c:v>8.1405000000000012</c:v>
                </c:pt>
                <c:pt idx="9430">
                  <c:v>8.4007000000000005</c:v>
                </c:pt>
                <c:pt idx="9431">
                  <c:v>8.7203000000000017</c:v>
                </c:pt>
                <c:pt idx="9432">
                  <c:v>9.0033000000000012</c:v>
                </c:pt>
                <c:pt idx="9433">
                  <c:v>9.1905000000000001</c:v>
                </c:pt>
                <c:pt idx="9434">
                  <c:v>9.2895000000000003</c:v>
                </c:pt>
                <c:pt idx="9435">
                  <c:v>9.3771000000000004</c:v>
                </c:pt>
                <c:pt idx="9436">
                  <c:v>9.3379000000000012</c:v>
                </c:pt>
                <c:pt idx="9437">
                  <c:v>9.2686000000000011</c:v>
                </c:pt>
                <c:pt idx="9438">
                  <c:v>9.1740000000000013</c:v>
                </c:pt>
                <c:pt idx="9439">
                  <c:v>9.2314999999999987</c:v>
                </c:pt>
                <c:pt idx="9440">
                  <c:v>9.2948999999999984</c:v>
                </c:pt>
                <c:pt idx="9441">
                  <c:v>9.4893000000000001</c:v>
                </c:pt>
                <c:pt idx="9442">
                  <c:v>9.6225000000000005</c:v>
                </c:pt>
                <c:pt idx="9443">
                  <c:v>9.704699999999999</c:v>
                </c:pt>
                <c:pt idx="9444">
                  <c:v>9.8547000000000029</c:v>
                </c:pt>
                <c:pt idx="9445">
                  <c:v>9.8954000000000022</c:v>
                </c:pt>
                <c:pt idx="9446">
                  <c:v>9.8609000000000027</c:v>
                </c:pt>
                <c:pt idx="9447">
                  <c:v>9.8711000000000002</c:v>
                </c:pt>
                <c:pt idx="9448">
                  <c:v>9.7630000000000035</c:v>
                </c:pt>
                <c:pt idx="9449">
                  <c:v>9.6765000000000008</c:v>
                </c:pt>
                <c:pt idx="9450">
                  <c:v>9.6035000000000004</c:v>
                </c:pt>
                <c:pt idx="9451">
                  <c:v>9.5004000000000008</c:v>
                </c:pt>
                <c:pt idx="9452">
                  <c:v>9.5192000000000014</c:v>
                </c:pt>
                <c:pt idx="9453">
                  <c:v>9.5585000000000004</c:v>
                </c:pt>
                <c:pt idx="9454">
                  <c:v>9.6935000000000002</c:v>
                </c:pt>
                <c:pt idx="9455">
                  <c:v>9.6982000000000017</c:v>
                </c:pt>
                <c:pt idx="9456">
                  <c:v>9.7702999999999989</c:v>
                </c:pt>
                <c:pt idx="9457">
                  <c:v>9.7409999999999997</c:v>
                </c:pt>
                <c:pt idx="9458">
                  <c:v>9.7724000000000011</c:v>
                </c:pt>
                <c:pt idx="9459">
                  <c:v>9.6989999999999998</c:v>
                </c:pt>
                <c:pt idx="9460">
                  <c:v>9.6908000000000012</c:v>
                </c:pt>
                <c:pt idx="9461">
                  <c:v>9.7099000000000011</c:v>
                </c:pt>
                <c:pt idx="9462">
                  <c:v>9.7809999999999988</c:v>
                </c:pt>
                <c:pt idx="9463">
                  <c:v>9.8764000000000021</c:v>
                </c:pt>
                <c:pt idx="9464">
                  <c:v>10.148999999999999</c:v>
                </c:pt>
                <c:pt idx="9465">
                  <c:v>10.359000000000002</c:v>
                </c:pt>
                <c:pt idx="9466">
                  <c:v>10.646000000000001</c:v>
                </c:pt>
                <c:pt idx="9467">
                  <c:v>10.793000000000001</c:v>
                </c:pt>
                <c:pt idx="9468">
                  <c:v>12.942</c:v>
                </c:pt>
                <c:pt idx="9469">
                  <c:v>12.255000000000003</c:v>
                </c:pt>
                <c:pt idx="9470">
                  <c:v>11.775</c:v>
                </c:pt>
                <c:pt idx="9471">
                  <c:v>11.620999999999999</c:v>
                </c:pt>
                <c:pt idx="9472">
                  <c:v>11.609</c:v>
                </c:pt>
                <c:pt idx="9473">
                  <c:v>11.566000000000003</c:v>
                </c:pt>
                <c:pt idx="9474">
                  <c:v>11.661</c:v>
                </c:pt>
                <c:pt idx="9475">
                  <c:v>11.781000000000001</c:v>
                </c:pt>
                <c:pt idx="9476">
                  <c:v>11.998000000000001</c:v>
                </c:pt>
                <c:pt idx="9477">
                  <c:v>12.314</c:v>
                </c:pt>
                <c:pt idx="9478">
                  <c:v>13.012</c:v>
                </c:pt>
                <c:pt idx="9479">
                  <c:v>13.801</c:v>
                </c:pt>
                <c:pt idx="9480">
                  <c:v>14.733999999999998</c:v>
                </c:pt>
                <c:pt idx="9481">
                  <c:v>15.272</c:v>
                </c:pt>
                <c:pt idx="9482">
                  <c:v>15.982000000000001</c:v>
                </c:pt>
                <c:pt idx="9483">
                  <c:v>16.844999999999999</c:v>
                </c:pt>
                <c:pt idx="9484">
                  <c:v>17.84</c:v>
                </c:pt>
                <c:pt idx="9485">
                  <c:v>18.937000000000001</c:v>
                </c:pt>
                <c:pt idx="9486">
                  <c:v>20.309999999999999</c:v>
                </c:pt>
                <c:pt idx="9487">
                  <c:v>21.093</c:v>
                </c:pt>
                <c:pt idx="9488">
                  <c:v>21.941999999999997</c:v>
                </c:pt>
                <c:pt idx="9489">
                  <c:v>22.606000000000005</c:v>
                </c:pt>
                <c:pt idx="9490">
                  <c:v>23.103000000000005</c:v>
                </c:pt>
                <c:pt idx="9491">
                  <c:v>23.064999999999998</c:v>
                </c:pt>
                <c:pt idx="9492">
                  <c:v>22.724999999999998</c:v>
                </c:pt>
                <c:pt idx="9493">
                  <c:v>21.959999999999997</c:v>
                </c:pt>
                <c:pt idx="9494">
                  <c:v>21.405999999999995</c:v>
                </c:pt>
                <c:pt idx="9495">
                  <c:v>20.846</c:v>
                </c:pt>
                <c:pt idx="9496">
                  <c:v>20.616000000000003</c:v>
                </c:pt>
                <c:pt idx="9497">
                  <c:v>20.581</c:v>
                </c:pt>
                <c:pt idx="9498">
                  <c:v>20.478999999999996</c:v>
                </c:pt>
                <c:pt idx="9499">
                  <c:v>20.122</c:v>
                </c:pt>
                <c:pt idx="9500">
                  <c:v>19.54</c:v>
                </c:pt>
                <c:pt idx="9501">
                  <c:v>19.033000000000001</c:v>
                </c:pt>
                <c:pt idx="9502">
                  <c:v>18.196999999999999</c:v>
                </c:pt>
                <c:pt idx="9503">
                  <c:v>17.712</c:v>
                </c:pt>
                <c:pt idx="9504">
                  <c:v>17.111999999999998</c:v>
                </c:pt>
                <c:pt idx="9505">
                  <c:v>16.404</c:v>
                </c:pt>
                <c:pt idx="9506">
                  <c:v>15.697000000000001</c:v>
                </c:pt>
                <c:pt idx="9507">
                  <c:v>15.043000000000001</c:v>
                </c:pt>
                <c:pt idx="9508">
                  <c:v>14.534000000000001</c:v>
                </c:pt>
                <c:pt idx="9509">
                  <c:v>14.133000000000001</c:v>
                </c:pt>
                <c:pt idx="9510">
                  <c:v>13.632</c:v>
                </c:pt>
                <c:pt idx="9511">
                  <c:v>13.305000000000001</c:v>
                </c:pt>
                <c:pt idx="9512">
                  <c:v>13.117999999999999</c:v>
                </c:pt>
                <c:pt idx="9513">
                  <c:v>13.103</c:v>
                </c:pt>
                <c:pt idx="9514">
                  <c:v>13.19</c:v>
                </c:pt>
                <c:pt idx="9515">
                  <c:v>13.386000000000003</c:v>
                </c:pt>
                <c:pt idx="9516">
                  <c:v>13.383000000000003</c:v>
                </c:pt>
                <c:pt idx="9517">
                  <c:v>13.333</c:v>
                </c:pt>
                <c:pt idx="9518">
                  <c:v>13.230999999999998</c:v>
                </c:pt>
                <c:pt idx="9519">
                  <c:v>13.157</c:v>
                </c:pt>
                <c:pt idx="9520">
                  <c:v>13.06</c:v>
                </c:pt>
                <c:pt idx="9521">
                  <c:v>12.995000000000001</c:v>
                </c:pt>
                <c:pt idx="9522">
                  <c:v>13.031000000000001</c:v>
                </c:pt>
                <c:pt idx="9523">
                  <c:v>12.947999999999999</c:v>
                </c:pt>
                <c:pt idx="9524">
                  <c:v>13.075000000000001</c:v>
                </c:pt>
                <c:pt idx="9525">
                  <c:v>13.186</c:v>
                </c:pt>
                <c:pt idx="9526">
                  <c:v>13.206</c:v>
                </c:pt>
                <c:pt idx="9527">
                  <c:v>13.205</c:v>
                </c:pt>
                <c:pt idx="9528">
                  <c:v>13.138999999999999</c:v>
                </c:pt>
                <c:pt idx="9529">
                  <c:v>12.998000000000001</c:v>
                </c:pt>
                <c:pt idx="9530">
                  <c:v>12.719999999999999</c:v>
                </c:pt>
                <c:pt idx="9531">
                  <c:v>12.423</c:v>
                </c:pt>
                <c:pt idx="9532">
                  <c:v>12.277999999999999</c:v>
                </c:pt>
                <c:pt idx="9533">
                  <c:v>12.125</c:v>
                </c:pt>
                <c:pt idx="9534">
                  <c:v>11.845000000000002</c:v>
                </c:pt>
                <c:pt idx="9535">
                  <c:v>11.682</c:v>
                </c:pt>
                <c:pt idx="9536">
                  <c:v>11.499000000000002</c:v>
                </c:pt>
                <c:pt idx="9537">
                  <c:v>11.388</c:v>
                </c:pt>
                <c:pt idx="9538">
                  <c:v>11.445</c:v>
                </c:pt>
                <c:pt idx="9539">
                  <c:v>11.523</c:v>
                </c:pt>
                <c:pt idx="9540">
                  <c:v>11.606</c:v>
                </c:pt>
                <c:pt idx="9541">
                  <c:v>11.737999999999998</c:v>
                </c:pt>
                <c:pt idx="9542">
                  <c:v>11.961</c:v>
                </c:pt>
                <c:pt idx="9543">
                  <c:v>12.205</c:v>
                </c:pt>
                <c:pt idx="9544">
                  <c:v>12.562000000000001</c:v>
                </c:pt>
                <c:pt idx="9545">
                  <c:v>12.92</c:v>
                </c:pt>
                <c:pt idx="9546">
                  <c:v>13.416</c:v>
                </c:pt>
                <c:pt idx="9547">
                  <c:v>13.93</c:v>
                </c:pt>
                <c:pt idx="9548">
                  <c:v>14.473000000000003</c:v>
                </c:pt>
                <c:pt idx="9549">
                  <c:v>14.860000000000001</c:v>
                </c:pt>
                <c:pt idx="9550">
                  <c:v>15.078000000000001</c:v>
                </c:pt>
                <c:pt idx="9551">
                  <c:v>15.521000000000001</c:v>
                </c:pt>
                <c:pt idx="9552">
                  <c:v>16.184999999999999</c:v>
                </c:pt>
                <c:pt idx="9553">
                  <c:v>16.764999999999997</c:v>
                </c:pt>
                <c:pt idx="9554">
                  <c:v>17.03</c:v>
                </c:pt>
                <c:pt idx="9555">
                  <c:v>17.114999999999998</c:v>
                </c:pt>
                <c:pt idx="9556">
                  <c:v>17.111999999999998</c:v>
                </c:pt>
                <c:pt idx="9557">
                  <c:v>17.04</c:v>
                </c:pt>
                <c:pt idx="9558">
                  <c:v>16.876000000000001</c:v>
                </c:pt>
                <c:pt idx="9559">
                  <c:v>16.690999999999999</c:v>
                </c:pt>
                <c:pt idx="9560">
                  <c:v>16.381</c:v>
                </c:pt>
                <c:pt idx="9561">
                  <c:v>16.145</c:v>
                </c:pt>
                <c:pt idx="9562">
                  <c:v>15.947999999999999</c:v>
                </c:pt>
                <c:pt idx="9563">
                  <c:v>15.726000000000001</c:v>
                </c:pt>
                <c:pt idx="9564">
                  <c:v>15.59</c:v>
                </c:pt>
                <c:pt idx="9565">
                  <c:v>15.450000000000001</c:v>
                </c:pt>
                <c:pt idx="9566">
                  <c:v>15.488</c:v>
                </c:pt>
                <c:pt idx="9567">
                  <c:v>15.811</c:v>
                </c:pt>
                <c:pt idx="9568">
                  <c:v>16.238</c:v>
                </c:pt>
                <c:pt idx="9569">
                  <c:v>16.853000000000005</c:v>
                </c:pt>
                <c:pt idx="9570">
                  <c:v>17.414999999999999</c:v>
                </c:pt>
                <c:pt idx="9571">
                  <c:v>17.739999999999995</c:v>
                </c:pt>
                <c:pt idx="9572">
                  <c:v>17.927</c:v>
                </c:pt>
                <c:pt idx="9573">
                  <c:v>17.931000000000001</c:v>
                </c:pt>
                <c:pt idx="9574">
                  <c:v>17.873999999999999</c:v>
                </c:pt>
                <c:pt idx="9575">
                  <c:v>17.533999999999999</c:v>
                </c:pt>
                <c:pt idx="9576">
                  <c:v>17.130000000000003</c:v>
                </c:pt>
                <c:pt idx="9577">
                  <c:v>16.597999999999999</c:v>
                </c:pt>
                <c:pt idx="9578">
                  <c:v>16.126999999999999</c:v>
                </c:pt>
                <c:pt idx="9579">
                  <c:v>15.78</c:v>
                </c:pt>
                <c:pt idx="9580">
                  <c:v>15.617999999999999</c:v>
                </c:pt>
                <c:pt idx="9581">
                  <c:v>15.478</c:v>
                </c:pt>
                <c:pt idx="9582">
                  <c:v>15.344000000000001</c:v>
                </c:pt>
                <c:pt idx="9583">
                  <c:v>15.242999999999999</c:v>
                </c:pt>
                <c:pt idx="9584">
                  <c:v>15.102</c:v>
                </c:pt>
                <c:pt idx="9585">
                  <c:v>15.058</c:v>
                </c:pt>
                <c:pt idx="9586">
                  <c:v>14.982000000000001</c:v>
                </c:pt>
                <c:pt idx="9587">
                  <c:v>14.903</c:v>
                </c:pt>
                <c:pt idx="9588">
                  <c:v>14.811</c:v>
                </c:pt>
                <c:pt idx="9589">
                  <c:v>14.739000000000001</c:v>
                </c:pt>
                <c:pt idx="9590">
                  <c:v>14.537000000000001</c:v>
                </c:pt>
                <c:pt idx="9591">
                  <c:v>14.450000000000001</c:v>
                </c:pt>
                <c:pt idx="9592">
                  <c:v>14.495000000000001</c:v>
                </c:pt>
                <c:pt idx="9593">
                  <c:v>14.59</c:v>
                </c:pt>
                <c:pt idx="9594">
                  <c:v>14.712</c:v>
                </c:pt>
                <c:pt idx="9595">
                  <c:v>14.768000000000001</c:v>
                </c:pt>
                <c:pt idx="9596">
                  <c:v>14.814</c:v>
                </c:pt>
                <c:pt idx="9597">
                  <c:v>14.824</c:v>
                </c:pt>
                <c:pt idx="9598">
                  <c:v>14.752000000000002</c:v>
                </c:pt>
                <c:pt idx="9599">
                  <c:v>14.652000000000001</c:v>
                </c:pt>
                <c:pt idx="9600">
                  <c:v>14.353000000000002</c:v>
                </c:pt>
                <c:pt idx="9601">
                  <c:v>14.187000000000001</c:v>
                </c:pt>
                <c:pt idx="9602">
                  <c:v>14.12</c:v>
                </c:pt>
                <c:pt idx="9603">
                  <c:v>14.056000000000003</c:v>
                </c:pt>
                <c:pt idx="9604">
                  <c:v>13.931000000000001</c:v>
                </c:pt>
                <c:pt idx="9605">
                  <c:v>13.782</c:v>
                </c:pt>
                <c:pt idx="9606">
                  <c:v>13.543999999999999</c:v>
                </c:pt>
                <c:pt idx="9607">
                  <c:v>13.401</c:v>
                </c:pt>
                <c:pt idx="9608">
                  <c:v>13.152000000000001</c:v>
                </c:pt>
                <c:pt idx="9609">
                  <c:v>12.822000000000001</c:v>
                </c:pt>
                <c:pt idx="9610">
                  <c:v>12.537999999999998</c:v>
                </c:pt>
                <c:pt idx="9611">
                  <c:v>12.215</c:v>
                </c:pt>
                <c:pt idx="9612">
                  <c:v>11.868</c:v>
                </c:pt>
                <c:pt idx="9613">
                  <c:v>11.579000000000002</c:v>
                </c:pt>
                <c:pt idx="9614">
                  <c:v>11.318</c:v>
                </c:pt>
                <c:pt idx="9615">
                  <c:v>10.946</c:v>
                </c:pt>
                <c:pt idx="9616">
                  <c:v>10.673</c:v>
                </c:pt>
                <c:pt idx="9617">
                  <c:v>10.385000000000002</c:v>
                </c:pt>
                <c:pt idx="9618">
                  <c:v>9.5130000000000035</c:v>
                </c:pt>
                <c:pt idx="9619">
                  <c:v>9.4717000000000002</c:v>
                </c:pt>
                <c:pt idx="9620">
                  <c:v>9.4017000000000035</c:v>
                </c:pt>
                <c:pt idx="9621">
                  <c:v>9.3269000000000002</c:v>
                </c:pt>
                <c:pt idx="9622">
                  <c:v>9.2568000000000001</c:v>
                </c:pt>
                <c:pt idx="9623">
                  <c:v>9.2688999999999986</c:v>
                </c:pt>
                <c:pt idx="9624">
                  <c:v>9.4263000000000012</c:v>
                </c:pt>
                <c:pt idx="9625">
                  <c:v>9.7034000000000002</c:v>
                </c:pt>
                <c:pt idx="9626">
                  <c:v>9.9211000000000009</c:v>
                </c:pt>
                <c:pt idx="9627">
                  <c:v>10.217000000000001</c:v>
                </c:pt>
                <c:pt idx="9628">
                  <c:v>10.512</c:v>
                </c:pt>
                <c:pt idx="9629">
                  <c:v>10.787999999999998</c:v>
                </c:pt>
                <c:pt idx="9630">
                  <c:v>14.017000000000001</c:v>
                </c:pt>
                <c:pt idx="9631">
                  <c:v>12.986000000000002</c:v>
                </c:pt>
                <c:pt idx="9632">
                  <c:v>12.371</c:v>
                </c:pt>
                <c:pt idx="9633">
                  <c:v>11.967000000000002</c:v>
                </c:pt>
                <c:pt idx="9634">
                  <c:v>11.709999999999999</c:v>
                </c:pt>
                <c:pt idx="9635">
                  <c:v>11.720999999999998</c:v>
                </c:pt>
                <c:pt idx="9636">
                  <c:v>11.996</c:v>
                </c:pt>
                <c:pt idx="9637">
                  <c:v>12.117999999999999</c:v>
                </c:pt>
                <c:pt idx="9638">
                  <c:v>12.173</c:v>
                </c:pt>
                <c:pt idx="9639">
                  <c:v>12.11</c:v>
                </c:pt>
                <c:pt idx="9640">
                  <c:v>11.849</c:v>
                </c:pt>
                <c:pt idx="9641">
                  <c:v>11.573</c:v>
                </c:pt>
                <c:pt idx="9642">
                  <c:v>11.257</c:v>
                </c:pt>
                <c:pt idx="9643">
                  <c:v>11.097</c:v>
                </c:pt>
                <c:pt idx="9644">
                  <c:v>10.963000000000003</c:v>
                </c:pt>
                <c:pt idx="9645">
                  <c:v>10.975000000000001</c:v>
                </c:pt>
                <c:pt idx="9646">
                  <c:v>11.212</c:v>
                </c:pt>
                <c:pt idx="9647">
                  <c:v>11.751000000000001</c:v>
                </c:pt>
                <c:pt idx="9648">
                  <c:v>12.453000000000003</c:v>
                </c:pt>
                <c:pt idx="9649">
                  <c:v>13.055000000000001</c:v>
                </c:pt>
                <c:pt idx="9650">
                  <c:v>13.62</c:v>
                </c:pt>
                <c:pt idx="9651">
                  <c:v>14.249000000000001</c:v>
                </c:pt>
                <c:pt idx="9652">
                  <c:v>14.854000000000003</c:v>
                </c:pt>
                <c:pt idx="9653">
                  <c:v>15.215</c:v>
                </c:pt>
                <c:pt idx="9654">
                  <c:v>15.333</c:v>
                </c:pt>
                <c:pt idx="9655">
                  <c:v>15.282</c:v>
                </c:pt>
                <c:pt idx="9656">
                  <c:v>14.903</c:v>
                </c:pt>
                <c:pt idx="9657">
                  <c:v>14.481</c:v>
                </c:pt>
                <c:pt idx="9658">
                  <c:v>14.073</c:v>
                </c:pt>
                <c:pt idx="9659">
                  <c:v>13.585000000000003</c:v>
                </c:pt>
                <c:pt idx="9660">
                  <c:v>13.181000000000001</c:v>
                </c:pt>
                <c:pt idx="9661">
                  <c:v>12.870000000000001</c:v>
                </c:pt>
                <c:pt idx="9662">
                  <c:v>12.437000000000001</c:v>
                </c:pt>
                <c:pt idx="9663">
                  <c:v>12.037999999999998</c:v>
                </c:pt>
                <c:pt idx="9664">
                  <c:v>11.697000000000001</c:v>
                </c:pt>
                <c:pt idx="9665">
                  <c:v>11.539</c:v>
                </c:pt>
                <c:pt idx="9666">
                  <c:v>11.352000000000002</c:v>
                </c:pt>
                <c:pt idx="9667">
                  <c:v>11.143999999999998</c:v>
                </c:pt>
                <c:pt idx="9668">
                  <c:v>10.926</c:v>
                </c:pt>
                <c:pt idx="9669">
                  <c:v>10.852000000000002</c:v>
                </c:pt>
                <c:pt idx="9670">
                  <c:v>10.824</c:v>
                </c:pt>
                <c:pt idx="9671">
                  <c:v>10.689</c:v>
                </c:pt>
                <c:pt idx="9672">
                  <c:v>10.602</c:v>
                </c:pt>
                <c:pt idx="9673">
                  <c:v>10.633000000000001</c:v>
                </c:pt>
                <c:pt idx="9674">
                  <c:v>10.584</c:v>
                </c:pt>
                <c:pt idx="9675">
                  <c:v>10.696</c:v>
                </c:pt>
                <c:pt idx="9676">
                  <c:v>10.876000000000003</c:v>
                </c:pt>
                <c:pt idx="9677">
                  <c:v>11.360000000000001</c:v>
                </c:pt>
                <c:pt idx="9678">
                  <c:v>12.446</c:v>
                </c:pt>
                <c:pt idx="9679">
                  <c:v>13.733000000000001</c:v>
                </c:pt>
                <c:pt idx="9680">
                  <c:v>15.206</c:v>
                </c:pt>
                <c:pt idx="9681">
                  <c:v>16.378</c:v>
                </c:pt>
                <c:pt idx="9682">
                  <c:v>17.266999999999996</c:v>
                </c:pt>
                <c:pt idx="9683">
                  <c:v>17.855</c:v>
                </c:pt>
                <c:pt idx="9684">
                  <c:v>18.170999999999999</c:v>
                </c:pt>
                <c:pt idx="9685">
                  <c:v>18.110000000000003</c:v>
                </c:pt>
                <c:pt idx="9686">
                  <c:v>17.821999999999999</c:v>
                </c:pt>
                <c:pt idx="9687">
                  <c:v>17.479999999999997</c:v>
                </c:pt>
                <c:pt idx="9688">
                  <c:v>16.997</c:v>
                </c:pt>
                <c:pt idx="9689">
                  <c:v>16.457000000000001</c:v>
                </c:pt>
                <c:pt idx="9690">
                  <c:v>15.934000000000001</c:v>
                </c:pt>
                <c:pt idx="9691">
                  <c:v>15.546000000000001</c:v>
                </c:pt>
                <c:pt idx="9692">
                  <c:v>15.143000000000001</c:v>
                </c:pt>
                <c:pt idx="9693">
                  <c:v>14.813000000000002</c:v>
                </c:pt>
                <c:pt idx="9694">
                  <c:v>14.569000000000003</c:v>
                </c:pt>
                <c:pt idx="9695">
                  <c:v>14.546000000000001</c:v>
                </c:pt>
                <c:pt idx="9696">
                  <c:v>14.3</c:v>
                </c:pt>
                <c:pt idx="9697">
                  <c:v>13.931000000000001</c:v>
                </c:pt>
                <c:pt idx="9698">
                  <c:v>13.478</c:v>
                </c:pt>
                <c:pt idx="9699">
                  <c:v>12.927</c:v>
                </c:pt>
                <c:pt idx="9700">
                  <c:v>12.403</c:v>
                </c:pt>
                <c:pt idx="9701">
                  <c:v>11.831</c:v>
                </c:pt>
                <c:pt idx="9702">
                  <c:v>11.254</c:v>
                </c:pt>
                <c:pt idx="9703">
                  <c:v>10.754</c:v>
                </c:pt>
                <c:pt idx="9704">
                  <c:v>10.347</c:v>
                </c:pt>
                <c:pt idx="9705">
                  <c:v>8.904300000000001</c:v>
                </c:pt>
                <c:pt idx="9706">
                  <c:v>8.9553000000000029</c:v>
                </c:pt>
                <c:pt idx="9707">
                  <c:v>8.8361000000000001</c:v>
                </c:pt>
                <c:pt idx="9708">
                  <c:v>8.6831000000000014</c:v>
                </c:pt>
                <c:pt idx="9709">
                  <c:v>8.5510000000000002</c:v>
                </c:pt>
                <c:pt idx="9710">
                  <c:v>8.3512000000000004</c:v>
                </c:pt>
                <c:pt idx="9711">
                  <c:v>8.2371000000000016</c:v>
                </c:pt>
                <c:pt idx="9712">
                  <c:v>8.1582999999999988</c:v>
                </c:pt>
                <c:pt idx="9713">
                  <c:v>8.0886000000000013</c:v>
                </c:pt>
                <c:pt idx="9714">
                  <c:v>7.976700000000001</c:v>
                </c:pt>
                <c:pt idx="9715">
                  <c:v>7.8777999999999997</c:v>
                </c:pt>
                <c:pt idx="9716">
                  <c:v>7.7858000000000001</c:v>
                </c:pt>
                <c:pt idx="9717">
                  <c:v>7.7230999999999996</c:v>
                </c:pt>
                <c:pt idx="9718">
                  <c:v>7.6866000000000003</c:v>
                </c:pt>
                <c:pt idx="9719">
                  <c:v>7.6430999999999996</c:v>
                </c:pt>
                <c:pt idx="9720">
                  <c:v>7.5863000000000005</c:v>
                </c:pt>
                <c:pt idx="9721">
                  <c:v>7.5747</c:v>
                </c:pt>
                <c:pt idx="9722">
                  <c:v>7.5140999999999991</c:v>
                </c:pt>
                <c:pt idx="9723">
                  <c:v>7.512999999999999</c:v>
                </c:pt>
                <c:pt idx="9724">
                  <c:v>7.4871999999999996</c:v>
                </c:pt>
                <c:pt idx="9725">
                  <c:v>7.464999999999999</c:v>
                </c:pt>
                <c:pt idx="9726">
                  <c:v>7.4923999999999999</c:v>
                </c:pt>
                <c:pt idx="9727">
                  <c:v>7.4869000000000003</c:v>
                </c:pt>
                <c:pt idx="9728">
                  <c:v>7.5194999999999999</c:v>
                </c:pt>
                <c:pt idx="9729">
                  <c:v>7.5447999999999995</c:v>
                </c:pt>
                <c:pt idx="9730">
                  <c:v>7.6647999999999987</c:v>
                </c:pt>
                <c:pt idx="9731">
                  <c:v>7.7750000000000004</c:v>
                </c:pt>
                <c:pt idx="9732">
                  <c:v>7.9295</c:v>
                </c:pt>
                <c:pt idx="9733">
                  <c:v>8.0580000000000016</c:v>
                </c:pt>
                <c:pt idx="9734">
                  <c:v>8.2343999999999991</c:v>
                </c:pt>
                <c:pt idx="9735">
                  <c:v>8.3721000000000032</c:v>
                </c:pt>
                <c:pt idx="9736">
                  <c:v>8.5126000000000008</c:v>
                </c:pt>
                <c:pt idx="9737">
                  <c:v>8.6391999999999989</c:v>
                </c:pt>
                <c:pt idx="9738">
                  <c:v>8.8083000000000009</c:v>
                </c:pt>
                <c:pt idx="9739">
                  <c:v>8.9552000000000032</c:v>
                </c:pt>
                <c:pt idx="9740">
                  <c:v>9.1781999999999986</c:v>
                </c:pt>
                <c:pt idx="9741">
                  <c:v>9.2843999999999998</c:v>
                </c:pt>
                <c:pt idx="9742">
                  <c:v>9.2591000000000001</c:v>
                </c:pt>
                <c:pt idx="9743">
                  <c:v>9.1536000000000008</c:v>
                </c:pt>
                <c:pt idx="9744">
                  <c:v>8.9834000000000014</c:v>
                </c:pt>
                <c:pt idx="9745">
                  <c:v>8.8614000000000015</c:v>
                </c:pt>
                <c:pt idx="9746">
                  <c:v>8.7542999999999989</c:v>
                </c:pt>
                <c:pt idx="9747">
                  <c:v>8.6171999999999986</c:v>
                </c:pt>
                <c:pt idx="9748">
                  <c:v>8.6138000000000012</c:v>
                </c:pt>
                <c:pt idx="9749">
                  <c:v>8.6142999999999983</c:v>
                </c:pt>
                <c:pt idx="9750">
                  <c:v>8.6059000000000001</c:v>
                </c:pt>
                <c:pt idx="9751">
                  <c:v>8.7645</c:v>
                </c:pt>
                <c:pt idx="9752">
                  <c:v>8.9080000000000013</c:v>
                </c:pt>
                <c:pt idx="9753">
                  <c:v>9.1029</c:v>
                </c:pt>
                <c:pt idx="9754">
                  <c:v>9.3000000000000007</c:v>
                </c:pt>
                <c:pt idx="9755">
                  <c:v>9.6207000000000011</c:v>
                </c:pt>
                <c:pt idx="9756">
                  <c:v>10.058</c:v>
                </c:pt>
                <c:pt idx="9757">
                  <c:v>10.385000000000002</c:v>
                </c:pt>
                <c:pt idx="9758">
                  <c:v>10.651</c:v>
                </c:pt>
                <c:pt idx="9759">
                  <c:v>10.831</c:v>
                </c:pt>
                <c:pt idx="9760">
                  <c:v>13.716000000000001</c:v>
                </c:pt>
                <c:pt idx="9761">
                  <c:v>12.729999999999999</c:v>
                </c:pt>
                <c:pt idx="9762">
                  <c:v>12.037999999999998</c:v>
                </c:pt>
                <c:pt idx="9763">
                  <c:v>11.479000000000001</c:v>
                </c:pt>
                <c:pt idx="9764">
                  <c:v>11.151</c:v>
                </c:pt>
                <c:pt idx="9765">
                  <c:v>10.945</c:v>
                </c:pt>
                <c:pt idx="9766">
                  <c:v>10.734999999999999</c:v>
                </c:pt>
                <c:pt idx="9767">
                  <c:v>10.626000000000001</c:v>
                </c:pt>
                <c:pt idx="9768">
                  <c:v>10.501000000000001</c:v>
                </c:pt>
                <c:pt idx="9769">
                  <c:v>10.391</c:v>
                </c:pt>
                <c:pt idx="9770">
                  <c:v>9.2406999999999986</c:v>
                </c:pt>
                <c:pt idx="9771">
                  <c:v>9.5218999999999987</c:v>
                </c:pt>
                <c:pt idx="9772">
                  <c:v>9.6905000000000001</c:v>
                </c:pt>
                <c:pt idx="9773">
                  <c:v>9.9014000000000006</c:v>
                </c:pt>
                <c:pt idx="9774">
                  <c:v>10.076000000000002</c:v>
                </c:pt>
                <c:pt idx="9775">
                  <c:v>10.156000000000002</c:v>
                </c:pt>
                <c:pt idx="9776">
                  <c:v>10.230999999999998</c:v>
                </c:pt>
                <c:pt idx="9777">
                  <c:v>10.243999999999998</c:v>
                </c:pt>
                <c:pt idx="9778">
                  <c:v>10.292</c:v>
                </c:pt>
                <c:pt idx="9779">
                  <c:v>10.217000000000001</c:v>
                </c:pt>
                <c:pt idx="9780">
                  <c:v>10.240999999999998</c:v>
                </c:pt>
                <c:pt idx="9781">
                  <c:v>10.33</c:v>
                </c:pt>
                <c:pt idx="9782">
                  <c:v>10.559000000000001</c:v>
                </c:pt>
                <c:pt idx="9783">
                  <c:v>10.83</c:v>
                </c:pt>
                <c:pt idx="9784">
                  <c:v>13.525</c:v>
                </c:pt>
                <c:pt idx="9785">
                  <c:v>12.793999999999999</c:v>
                </c:pt>
                <c:pt idx="9786">
                  <c:v>12.361000000000002</c:v>
                </c:pt>
                <c:pt idx="9787">
                  <c:v>12.037000000000001</c:v>
                </c:pt>
                <c:pt idx="9788">
                  <c:v>11.786</c:v>
                </c:pt>
                <c:pt idx="9789">
                  <c:v>11.657</c:v>
                </c:pt>
                <c:pt idx="9790">
                  <c:v>11.422000000000002</c:v>
                </c:pt>
                <c:pt idx="9791">
                  <c:v>11.318</c:v>
                </c:pt>
                <c:pt idx="9792">
                  <c:v>11.073</c:v>
                </c:pt>
                <c:pt idx="9793">
                  <c:v>10.869000000000002</c:v>
                </c:pt>
                <c:pt idx="9794">
                  <c:v>10.577</c:v>
                </c:pt>
                <c:pt idx="9795">
                  <c:v>10.388</c:v>
                </c:pt>
                <c:pt idx="9796">
                  <c:v>9.4692000000000007</c:v>
                </c:pt>
                <c:pt idx="9797">
                  <c:v>9.3875000000000028</c:v>
                </c:pt>
                <c:pt idx="9798">
                  <c:v>9.273200000000001</c:v>
                </c:pt>
                <c:pt idx="9799">
                  <c:v>9.2601000000000013</c:v>
                </c:pt>
                <c:pt idx="9800">
                  <c:v>9.2240999999999982</c:v>
                </c:pt>
                <c:pt idx="9801">
                  <c:v>9.1448999999999998</c:v>
                </c:pt>
                <c:pt idx="9802">
                  <c:v>9.1254000000000008</c:v>
                </c:pt>
                <c:pt idx="9803">
                  <c:v>9.088000000000001</c:v>
                </c:pt>
                <c:pt idx="9804">
                  <c:v>9.1751000000000005</c:v>
                </c:pt>
                <c:pt idx="9805">
                  <c:v>9.267100000000001</c:v>
                </c:pt>
                <c:pt idx="9806">
                  <c:v>9.482700000000003</c:v>
                </c:pt>
                <c:pt idx="9807">
                  <c:v>9.9057000000000031</c:v>
                </c:pt>
                <c:pt idx="9808">
                  <c:v>10.581</c:v>
                </c:pt>
                <c:pt idx="9809">
                  <c:v>16.716000000000001</c:v>
                </c:pt>
                <c:pt idx="9810">
                  <c:v>15.841000000000001</c:v>
                </c:pt>
                <c:pt idx="9811">
                  <c:v>15.62</c:v>
                </c:pt>
                <c:pt idx="9812">
                  <c:v>15.926</c:v>
                </c:pt>
                <c:pt idx="9813">
                  <c:v>16.169</c:v>
                </c:pt>
                <c:pt idx="9814">
                  <c:v>16.29</c:v>
                </c:pt>
                <c:pt idx="9815">
                  <c:v>16.521000000000001</c:v>
                </c:pt>
                <c:pt idx="9816">
                  <c:v>16.963999999999995</c:v>
                </c:pt>
                <c:pt idx="9817">
                  <c:v>17.417999999999999</c:v>
                </c:pt>
                <c:pt idx="9818">
                  <c:v>17.651000000000003</c:v>
                </c:pt>
                <c:pt idx="9819">
                  <c:v>17.614999999999998</c:v>
                </c:pt>
                <c:pt idx="9820">
                  <c:v>17.582999999999991</c:v>
                </c:pt>
                <c:pt idx="9821">
                  <c:v>17.504999999999999</c:v>
                </c:pt>
                <c:pt idx="9822">
                  <c:v>17.280999999999995</c:v>
                </c:pt>
                <c:pt idx="9823">
                  <c:v>16.997</c:v>
                </c:pt>
                <c:pt idx="9824">
                  <c:v>16.507000000000001</c:v>
                </c:pt>
                <c:pt idx="9825">
                  <c:v>16.09</c:v>
                </c:pt>
                <c:pt idx="9826">
                  <c:v>15.473000000000003</c:v>
                </c:pt>
                <c:pt idx="9827">
                  <c:v>14.841000000000001</c:v>
                </c:pt>
                <c:pt idx="9828">
                  <c:v>14.125</c:v>
                </c:pt>
                <c:pt idx="9829">
                  <c:v>13.424000000000001</c:v>
                </c:pt>
                <c:pt idx="9830">
                  <c:v>12.827</c:v>
                </c:pt>
                <c:pt idx="9831">
                  <c:v>12.259</c:v>
                </c:pt>
                <c:pt idx="9832">
                  <c:v>11.739999999999998</c:v>
                </c:pt>
                <c:pt idx="9833">
                  <c:v>11.325000000000001</c:v>
                </c:pt>
                <c:pt idx="9834">
                  <c:v>10.949</c:v>
                </c:pt>
                <c:pt idx="9835">
                  <c:v>10.546000000000001</c:v>
                </c:pt>
                <c:pt idx="9836">
                  <c:v>9.4947000000000035</c:v>
                </c:pt>
                <c:pt idx="9837">
                  <c:v>9.5467000000000013</c:v>
                </c:pt>
                <c:pt idx="9838">
                  <c:v>9.476600000000003</c:v>
                </c:pt>
                <c:pt idx="9839">
                  <c:v>9.4620000000000015</c:v>
                </c:pt>
                <c:pt idx="9840">
                  <c:v>9.4426000000000005</c:v>
                </c:pt>
                <c:pt idx="9841">
                  <c:v>9.3285</c:v>
                </c:pt>
                <c:pt idx="9842">
                  <c:v>9.1386999999999983</c:v>
                </c:pt>
                <c:pt idx="9843">
                  <c:v>8.9609000000000005</c:v>
                </c:pt>
                <c:pt idx="9844">
                  <c:v>8.8487000000000009</c:v>
                </c:pt>
                <c:pt idx="9845">
                  <c:v>8.6488999999999994</c:v>
                </c:pt>
                <c:pt idx="9846">
                  <c:v>8.5240000000000009</c:v>
                </c:pt>
                <c:pt idx="9847">
                  <c:v>8.4317999999999991</c:v>
                </c:pt>
                <c:pt idx="9848">
                  <c:v>8.3710000000000004</c:v>
                </c:pt>
                <c:pt idx="9849">
                  <c:v>8.286999999999999</c:v>
                </c:pt>
                <c:pt idx="9850">
                  <c:v>8.2200999999999986</c:v>
                </c:pt>
                <c:pt idx="9851">
                  <c:v>8.158100000000001</c:v>
                </c:pt>
                <c:pt idx="9852">
                  <c:v>8.0804000000000009</c:v>
                </c:pt>
                <c:pt idx="9853">
                  <c:v>8.0416999999999987</c:v>
                </c:pt>
                <c:pt idx="9854">
                  <c:v>7.9286000000000003</c:v>
                </c:pt>
                <c:pt idx="9855">
                  <c:v>7.8450999999999995</c:v>
                </c:pt>
                <c:pt idx="9856">
                  <c:v>7.7980999999999998</c:v>
                </c:pt>
                <c:pt idx="9857">
                  <c:v>7.7808999999999999</c:v>
                </c:pt>
                <c:pt idx="9858">
                  <c:v>7.8498000000000001</c:v>
                </c:pt>
                <c:pt idx="9859">
                  <c:v>7.9412000000000011</c:v>
                </c:pt>
                <c:pt idx="9860">
                  <c:v>8.0686</c:v>
                </c:pt>
                <c:pt idx="9861">
                  <c:v>8.1395</c:v>
                </c:pt>
                <c:pt idx="9862">
                  <c:v>8.2048999999999985</c:v>
                </c:pt>
                <c:pt idx="9863">
                  <c:v>8.2682999999999982</c:v>
                </c:pt>
                <c:pt idx="9864">
                  <c:v>8.270999999999999</c:v>
                </c:pt>
                <c:pt idx="9865">
                  <c:v>8.444799999999999</c:v>
                </c:pt>
                <c:pt idx="9866">
                  <c:v>8.9422000000000015</c:v>
                </c:pt>
                <c:pt idx="9867">
                  <c:v>9.7410999999999994</c:v>
                </c:pt>
                <c:pt idx="9868">
                  <c:v>10.758000000000001</c:v>
                </c:pt>
                <c:pt idx="9869">
                  <c:v>15.155000000000001</c:v>
                </c:pt>
                <c:pt idx="9870">
                  <c:v>14.360000000000001</c:v>
                </c:pt>
                <c:pt idx="9871">
                  <c:v>14.055000000000001</c:v>
                </c:pt>
                <c:pt idx="9872">
                  <c:v>13.797999999999998</c:v>
                </c:pt>
                <c:pt idx="9873">
                  <c:v>13.556000000000003</c:v>
                </c:pt>
                <c:pt idx="9874">
                  <c:v>13.363000000000001</c:v>
                </c:pt>
                <c:pt idx="9875">
                  <c:v>13.41</c:v>
                </c:pt>
                <c:pt idx="9876">
                  <c:v>13.798999999999999</c:v>
                </c:pt>
                <c:pt idx="9877">
                  <c:v>14.415000000000001</c:v>
                </c:pt>
                <c:pt idx="9878">
                  <c:v>15.140999999999998</c:v>
                </c:pt>
                <c:pt idx="9879">
                  <c:v>15.554</c:v>
                </c:pt>
                <c:pt idx="9880">
                  <c:v>15.643000000000001</c:v>
                </c:pt>
                <c:pt idx="9881">
                  <c:v>15.48</c:v>
                </c:pt>
                <c:pt idx="9882">
                  <c:v>15.262</c:v>
                </c:pt>
                <c:pt idx="9883">
                  <c:v>14.891</c:v>
                </c:pt>
                <c:pt idx="9884">
                  <c:v>14.452000000000002</c:v>
                </c:pt>
                <c:pt idx="9885">
                  <c:v>14.051</c:v>
                </c:pt>
                <c:pt idx="9886">
                  <c:v>13.630999999999998</c:v>
                </c:pt>
                <c:pt idx="9887">
                  <c:v>13.34</c:v>
                </c:pt>
                <c:pt idx="9888">
                  <c:v>13.186</c:v>
                </c:pt>
                <c:pt idx="9889">
                  <c:v>13.046000000000001</c:v>
                </c:pt>
                <c:pt idx="9890">
                  <c:v>13.173</c:v>
                </c:pt>
                <c:pt idx="9891">
                  <c:v>13.318</c:v>
                </c:pt>
                <c:pt idx="9892">
                  <c:v>13.462000000000002</c:v>
                </c:pt>
                <c:pt idx="9893">
                  <c:v>13.662000000000003</c:v>
                </c:pt>
                <c:pt idx="9894">
                  <c:v>14.093</c:v>
                </c:pt>
                <c:pt idx="9895">
                  <c:v>15.006</c:v>
                </c:pt>
                <c:pt idx="9896">
                  <c:v>16.077999999999999</c:v>
                </c:pt>
                <c:pt idx="9897">
                  <c:v>16.881</c:v>
                </c:pt>
                <c:pt idx="9898">
                  <c:v>17.527999999999999</c:v>
                </c:pt>
                <c:pt idx="9899">
                  <c:v>17.649000000000001</c:v>
                </c:pt>
                <c:pt idx="9900">
                  <c:v>17.423999999999996</c:v>
                </c:pt>
                <c:pt idx="9901">
                  <c:v>17.099</c:v>
                </c:pt>
                <c:pt idx="9902">
                  <c:v>16.692</c:v>
                </c:pt>
                <c:pt idx="9903">
                  <c:v>16.309999999999999</c:v>
                </c:pt>
                <c:pt idx="9904">
                  <c:v>15.815000000000001</c:v>
                </c:pt>
                <c:pt idx="9905">
                  <c:v>15.362000000000002</c:v>
                </c:pt>
                <c:pt idx="9906">
                  <c:v>15.011000000000001</c:v>
                </c:pt>
                <c:pt idx="9907">
                  <c:v>14.504</c:v>
                </c:pt>
                <c:pt idx="9908">
                  <c:v>14.039</c:v>
                </c:pt>
                <c:pt idx="9909">
                  <c:v>13.850000000000001</c:v>
                </c:pt>
                <c:pt idx="9910">
                  <c:v>13.803000000000003</c:v>
                </c:pt>
                <c:pt idx="9911">
                  <c:v>13.747999999999999</c:v>
                </c:pt>
                <c:pt idx="9912">
                  <c:v>13.625</c:v>
                </c:pt>
                <c:pt idx="9913">
                  <c:v>13.349</c:v>
                </c:pt>
                <c:pt idx="9914">
                  <c:v>13.191000000000001</c:v>
                </c:pt>
                <c:pt idx="9915">
                  <c:v>12.951000000000002</c:v>
                </c:pt>
                <c:pt idx="9916">
                  <c:v>12.793999999999999</c:v>
                </c:pt>
                <c:pt idx="9917">
                  <c:v>12.682</c:v>
                </c:pt>
                <c:pt idx="9918">
                  <c:v>12.743999999999998</c:v>
                </c:pt>
                <c:pt idx="9919">
                  <c:v>12.803000000000003</c:v>
                </c:pt>
                <c:pt idx="9920">
                  <c:v>12.99</c:v>
                </c:pt>
                <c:pt idx="9921">
                  <c:v>13.382000000000001</c:v>
                </c:pt>
                <c:pt idx="9922">
                  <c:v>13.627000000000001</c:v>
                </c:pt>
                <c:pt idx="9923">
                  <c:v>13.889000000000001</c:v>
                </c:pt>
                <c:pt idx="9924">
                  <c:v>14.031000000000001</c:v>
                </c:pt>
                <c:pt idx="9925">
                  <c:v>13.972000000000001</c:v>
                </c:pt>
                <c:pt idx="9926">
                  <c:v>13.844000000000001</c:v>
                </c:pt>
                <c:pt idx="9927">
                  <c:v>13.59</c:v>
                </c:pt>
                <c:pt idx="9928">
                  <c:v>13.337</c:v>
                </c:pt>
                <c:pt idx="9929">
                  <c:v>13.183</c:v>
                </c:pt>
                <c:pt idx="9930">
                  <c:v>12.927</c:v>
                </c:pt>
                <c:pt idx="9931">
                  <c:v>12.668000000000001</c:v>
                </c:pt>
                <c:pt idx="9932">
                  <c:v>12.548999999999999</c:v>
                </c:pt>
                <c:pt idx="9933">
                  <c:v>12.355000000000002</c:v>
                </c:pt>
                <c:pt idx="9934">
                  <c:v>12.119</c:v>
                </c:pt>
                <c:pt idx="9935">
                  <c:v>11.885000000000002</c:v>
                </c:pt>
                <c:pt idx="9936">
                  <c:v>11.682</c:v>
                </c:pt>
                <c:pt idx="9937">
                  <c:v>11.437000000000001</c:v>
                </c:pt>
                <c:pt idx="9938">
                  <c:v>11.302000000000001</c:v>
                </c:pt>
                <c:pt idx="9939">
                  <c:v>11.046000000000001</c:v>
                </c:pt>
                <c:pt idx="9940">
                  <c:v>10.886000000000003</c:v>
                </c:pt>
                <c:pt idx="9941">
                  <c:v>10.701000000000001</c:v>
                </c:pt>
                <c:pt idx="9942">
                  <c:v>10.534000000000001</c:v>
                </c:pt>
                <c:pt idx="9943">
                  <c:v>10.42</c:v>
                </c:pt>
                <c:pt idx="9944">
                  <c:v>9.5242999999999984</c:v>
                </c:pt>
                <c:pt idx="9945">
                  <c:v>9.732800000000001</c:v>
                </c:pt>
                <c:pt idx="9946">
                  <c:v>9.9050000000000011</c:v>
                </c:pt>
                <c:pt idx="9947">
                  <c:v>10.125</c:v>
                </c:pt>
                <c:pt idx="9948">
                  <c:v>10.352000000000002</c:v>
                </c:pt>
                <c:pt idx="9949">
                  <c:v>10.562000000000001</c:v>
                </c:pt>
                <c:pt idx="9950">
                  <c:v>10.627999999999998</c:v>
                </c:pt>
                <c:pt idx="9951">
                  <c:v>14.716000000000001</c:v>
                </c:pt>
                <c:pt idx="9952">
                  <c:v>13.552000000000001</c:v>
                </c:pt>
                <c:pt idx="9953">
                  <c:v>12.896000000000003</c:v>
                </c:pt>
                <c:pt idx="9954">
                  <c:v>12.627999999999998</c:v>
                </c:pt>
                <c:pt idx="9955">
                  <c:v>12.447000000000001</c:v>
                </c:pt>
                <c:pt idx="9956">
                  <c:v>12.216000000000001</c:v>
                </c:pt>
                <c:pt idx="9957">
                  <c:v>11.987</c:v>
                </c:pt>
                <c:pt idx="9958">
                  <c:v>11.725</c:v>
                </c:pt>
                <c:pt idx="9959">
                  <c:v>11.379000000000001</c:v>
                </c:pt>
                <c:pt idx="9960">
                  <c:v>11.064</c:v>
                </c:pt>
                <c:pt idx="9961">
                  <c:v>10.646999999999998</c:v>
                </c:pt>
                <c:pt idx="9962">
                  <c:v>10.370000000000001</c:v>
                </c:pt>
                <c:pt idx="9963">
                  <c:v>9.6768000000000001</c:v>
                </c:pt>
                <c:pt idx="9964">
                  <c:v>9.5241999999999987</c:v>
                </c:pt>
                <c:pt idx="9965">
                  <c:v>9.524799999999999</c:v>
                </c:pt>
                <c:pt idx="9966">
                  <c:v>9.3965000000000032</c:v>
                </c:pt>
                <c:pt idx="9967">
                  <c:v>9.3247</c:v>
                </c:pt>
                <c:pt idx="9968">
                  <c:v>9.1965000000000003</c:v>
                </c:pt>
                <c:pt idx="9969">
                  <c:v>9.0853000000000002</c:v>
                </c:pt>
                <c:pt idx="9970">
                  <c:v>9.0188999999999986</c:v>
                </c:pt>
                <c:pt idx="9971">
                  <c:v>9.5976000000000035</c:v>
                </c:pt>
                <c:pt idx="9972">
                  <c:v>11.025</c:v>
                </c:pt>
                <c:pt idx="9973">
                  <c:v>14.813000000000002</c:v>
                </c:pt>
                <c:pt idx="9974">
                  <c:v>13.939</c:v>
                </c:pt>
                <c:pt idx="9975">
                  <c:v>13.3</c:v>
                </c:pt>
                <c:pt idx="9976">
                  <c:v>12.654</c:v>
                </c:pt>
                <c:pt idx="9977">
                  <c:v>11.966000000000003</c:v>
                </c:pt>
                <c:pt idx="9978">
                  <c:v>11.475000000000001</c:v>
                </c:pt>
                <c:pt idx="9979">
                  <c:v>10.979000000000001</c:v>
                </c:pt>
                <c:pt idx="9980">
                  <c:v>10.638999999999999</c:v>
                </c:pt>
                <c:pt idx="9981">
                  <c:v>10.531000000000001</c:v>
                </c:pt>
                <c:pt idx="9982">
                  <c:v>10.469000000000001</c:v>
                </c:pt>
                <c:pt idx="9983">
                  <c:v>10.617999999999999</c:v>
                </c:pt>
                <c:pt idx="9984">
                  <c:v>10.779</c:v>
                </c:pt>
                <c:pt idx="9985">
                  <c:v>10.667</c:v>
                </c:pt>
                <c:pt idx="9986">
                  <c:v>10.48</c:v>
                </c:pt>
                <c:pt idx="9987">
                  <c:v>9.5789000000000009</c:v>
                </c:pt>
                <c:pt idx="9988">
                  <c:v>9.5355000000000008</c:v>
                </c:pt>
                <c:pt idx="9989">
                  <c:v>9.3488999999999987</c:v>
                </c:pt>
                <c:pt idx="9990">
                  <c:v>9.2447999999999997</c:v>
                </c:pt>
                <c:pt idx="9991">
                  <c:v>9.0114000000000001</c:v>
                </c:pt>
                <c:pt idx="9992">
                  <c:v>8.7579000000000011</c:v>
                </c:pt>
                <c:pt idx="9993">
                  <c:v>8.6178999999999988</c:v>
                </c:pt>
                <c:pt idx="9994">
                  <c:v>8.5069000000000035</c:v>
                </c:pt>
                <c:pt idx="9995">
                  <c:v>8.4626000000000019</c:v>
                </c:pt>
                <c:pt idx="9996">
                  <c:v>8.4829000000000008</c:v>
                </c:pt>
                <c:pt idx="9997">
                  <c:v>8.4458000000000002</c:v>
                </c:pt>
                <c:pt idx="9998">
                  <c:v>8.4004000000000012</c:v>
                </c:pt>
                <c:pt idx="9999">
                  <c:v>8.3288000000000011</c:v>
                </c:pt>
                <c:pt idx="10000">
                  <c:v>8.3483999999999998</c:v>
                </c:pt>
                <c:pt idx="10001">
                  <c:v>8.4137000000000004</c:v>
                </c:pt>
                <c:pt idx="10002">
                  <c:v>8.4006000000000007</c:v>
                </c:pt>
                <c:pt idx="10003">
                  <c:v>8.3224000000000018</c:v>
                </c:pt>
                <c:pt idx="10004">
                  <c:v>8.1929000000000016</c:v>
                </c:pt>
                <c:pt idx="10005">
                  <c:v>8.0893000000000015</c:v>
                </c:pt>
                <c:pt idx="10006">
                  <c:v>7.952</c:v>
                </c:pt>
                <c:pt idx="10007">
                  <c:v>7.8116000000000003</c:v>
                </c:pt>
                <c:pt idx="10008">
                  <c:v>7.7050000000000001</c:v>
                </c:pt>
                <c:pt idx="10009">
                  <c:v>7.5957999999999997</c:v>
                </c:pt>
                <c:pt idx="10010">
                  <c:v>7.4755000000000003</c:v>
                </c:pt>
                <c:pt idx="10011">
                  <c:v>7.4561999999999999</c:v>
                </c:pt>
                <c:pt idx="10012">
                  <c:v>7.3820999999999994</c:v>
                </c:pt>
                <c:pt idx="10013">
                  <c:v>7.3877999999999995</c:v>
                </c:pt>
                <c:pt idx="10014">
                  <c:v>7.4809000000000001</c:v>
                </c:pt>
                <c:pt idx="10015">
                  <c:v>7.5667999999999997</c:v>
                </c:pt>
                <c:pt idx="10016">
                  <c:v>7.9508000000000001</c:v>
                </c:pt>
                <c:pt idx="10017">
                  <c:v>8.2960000000000012</c:v>
                </c:pt>
                <c:pt idx="10018">
                  <c:v>8.656500000000003</c:v>
                </c:pt>
                <c:pt idx="10019">
                  <c:v>8.9145000000000003</c:v>
                </c:pt>
                <c:pt idx="10020">
                  <c:v>9.3338000000000001</c:v>
                </c:pt>
                <c:pt idx="10021">
                  <c:v>9.8935000000000031</c:v>
                </c:pt>
                <c:pt idx="10022">
                  <c:v>10.514000000000001</c:v>
                </c:pt>
                <c:pt idx="10023">
                  <c:v>15.129999999999999</c:v>
                </c:pt>
                <c:pt idx="10024">
                  <c:v>14.357000000000003</c:v>
                </c:pt>
                <c:pt idx="10025">
                  <c:v>14.338000000000001</c:v>
                </c:pt>
                <c:pt idx="10026">
                  <c:v>14.370000000000001</c:v>
                </c:pt>
                <c:pt idx="10027">
                  <c:v>14.370000000000001</c:v>
                </c:pt>
                <c:pt idx="10028">
                  <c:v>14.374000000000002</c:v>
                </c:pt>
                <c:pt idx="10029">
                  <c:v>14.053000000000003</c:v>
                </c:pt>
                <c:pt idx="10030">
                  <c:v>13.837</c:v>
                </c:pt>
                <c:pt idx="10031">
                  <c:v>13.573</c:v>
                </c:pt>
                <c:pt idx="10032">
                  <c:v>13.421000000000001</c:v>
                </c:pt>
                <c:pt idx="10033">
                  <c:v>13.546000000000001</c:v>
                </c:pt>
                <c:pt idx="10034">
                  <c:v>13.707000000000001</c:v>
                </c:pt>
                <c:pt idx="10035">
                  <c:v>13.824</c:v>
                </c:pt>
                <c:pt idx="10036">
                  <c:v>14.009</c:v>
                </c:pt>
                <c:pt idx="10037">
                  <c:v>14.039</c:v>
                </c:pt>
                <c:pt idx="10038">
                  <c:v>13.9</c:v>
                </c:pt>
                <c:pt idx="10039">
                  <c:v>13.693</c:v>
                </c:pt>
                <c:pt idx="10040">
                  <c:v>13.406000000000002</c:v>
                </c:pt>
                <c:pt idx="10041">
                  <c:v>13.06</c:v>
                </c:pt>
                <c:pt idx="10042">
                  <c:v>12.751000000000001</c:v>
                </c:pt>
                <c:pt idx="10043">
                  <c:v>12.449</c:v>
                </c:pt>
                <c:pt idx="10044">
                  <c:v>12.143000000000001</c:v>
                </c:pt>
                <c:pt idx="10045">
                  <c:v>11.875000000000002</c:v>
                </c:pt>
                <c:pt idx="10046">
                  <c:v>11.593</c:v>
                </c:pt>
                <c:pt idx="10047">
                  <c:v>11.287999999999998</c:v>
                </c:pt>
                <c:pt idx="10048">
                  <c:v>10.917</c:v>
                </c:pt>
                <c:pt idx="10049">
                  <c:v>10.636000000000001</c:v>
                </c:pt>
                <c:pt idx="10050">
                  <c:v>10.413</c:v>
                </c:pt>
                <c:pt idx="10051">
                  <c:v>9.0659000000000027</c:v>
                </c:pt>
                <c:pt idx="10052">
                  <c:v>9.0958000000000006</c:v>
                </c:pt>
                <c:pt idx="10053">
                  <c:v>8.9772000000000016</c:v>
                </c:pt>
                <c:pt idx="10054">
                  <c:v>8.9095000000000031</c:v>
                </c:pt>
                <c:pt idx="10055">
                  <c:v>8.7542000000000009</c:v>
                </c:pt>
                <c:pt idx="10056">
                  <c:v>8.6429000000000009</c:v>
                </c:pt>
                <c:pt idx="10057">
                  <c:v>8.5662000000000003</c:v>
                </c:pt>
                <c:pt idx="10058">
                  <c:v>8.4725000000000019</c:v>
                </c:pt>
                <c:pt idx="10059">
                  <c:v>8.3439000000000014</c:v>
                </c:pt>
                <c:pt idx="10060">
                  <c:v>8.3024000000000022</c:v>
                </c:pt>
                <c:pt idx="10061">
                  <c:v>8.2433999999999994</c:v>
                </c:pt>
                <c:pt idx="10062">
                  <c:v>8.1425000000000001</c:v>
                </c:pt>
                <c:pt idx="10063">
                  <c:v>8.088099999999999</c:v>
                </c:pt>
                <c:pt idx="10064">
                  <c:v>8.0606000000000027</c:v>
                </c:pt>
                <c:pt idx="10065">
                  <c:v>8.0140000000000011</c:v>
                </c:pt>
                <c:pt idx="10066">
                  <c:v>8.0154000000000014</c:v>
                </c:pt>
                <c:pt idx="10067">
                  <c:v>8.020999999999999</c:v>
                </c:pt>
                <c:pt idx="10068">
                  <c:v>8.0487999999999982</c:v>
                </c:pt>
                <c:pt idx="10069">
                  <c:v>8.0761000000000003</c:v>
                </c:pt>
                <c:pt idx="10070">
                  <c:v>8.0534000000000034</c:v>
                </c:pt>
                <c:pt idx="10071">
                  <c:v>8.1036000000000001</c:v>
                </c:pt>
                <c:pt idx="10072">
                  <c:v>8.2889999999999997</c:v>
                </c:pt>
                <c:pt idx="10073">
                  <c:v>8.6055000000000028</c:v>
                </c:pt>
                <c:pt idx="10074">
                  <c:v>8.8878000000000004</c:v>
                </c:pt>
                <c:pt idx="10075">
                  <c:v>9.0254000000000012</c:v>
                </c:pt>
                <c:pt idx="10076">
                  <c:v>8.9947000000000035</c:v>
                </c:pt>
                <c:pt idx="10077">
                  <c:v>8.9069000000000003</c:v>
                </c:pt>
                <c:pt idx="10078">
                  <c:v>8.797600000000001</c:v>
                </c:pt>
                <c:pt idx="10079">
                  <c:v>8.7138000000000009</c:v>
                </c:pt>
                <c:pt idx="10080">
                  <c:v>8.5031000000000034</c:v>
                </c:pt>
                <c:pt idx="10081">
                  <c:v>8.3470000000000013</c:v>
                </c:pt>
                <c:pt idx="10082">
                  <c:v>8.2578000000000014</c:v>
                </c:pt>
                <c:pt idx="10083">
                  <c:v>8.2530000000000001</c:v>
                </c:pt>
                <c:pt idx="10084">
                  <c:v>8.4711000000000034</c:v>
                </c:pt>
                <c:pt idx="10085">
                  <c:v>8.8358000000000008</c:v>
                </c:pt>
                <c:pt idx="10086">
                  <c:v>9.3731000000000027</c:v>
                </c:pt>
                <c:pt idx="10087">
                  <c:v>10.101000000000001</c:v>
                </c:pt>
                <c:pt idx="10088">
                  <c:v>10.797000000000001</c:v>
                </c:pt>
                <c:pt idx="10089">
                  <c:v>15.509</c:v>
                </c:pt>
                <c:pt idx="10090">
                  <c:v>14.42</c:v>
                </c:pt>
                <c:pt idx="10091">
                  <c:v>13.946</c:v>
                </c:pt>
                <c:pt idx="10092">
                  <c:v>13.730999999999998</c:v>
                </c:pt>
                <c:pt idx="10093">
                  <c:v>13.595000000000002</c:v>
                </c:pt>
                <c:pt idx="10094">
                  <c:v>13.434000000000001</c:v>
                </c:pt>
                <c:pt idx="10095">
                  <c:v>13.207999999999998</c:v>
                </c:pt>
                <c:pt idx="10096">
                  <c:v>12.904</c:v>
                </c:pt>
                <c:pt idx="10097">
                  <c:v>12.61</c:v>
                </c:pt>
                <c:pt idx="10098">
                  <c:v>12.427</c:v>
                </c:pt>
                <c:pt idx="10099">
                  <c:v>12.034000000000001</c:v>
                </c:pt>
                <c:pt idx="10100">
                  <c:v>11.614000000000001</c:v>
                </c:pt>
                <c:pt idx="10101">
                  <c:v>11.146000000000001</c:v>
                </c:pt>
                <c:pt idx="10102">
                  <c:v>10.675000000000002</c:v>
                </c:pt>
                <c:pt idx="10103">
                  <c:v>10.352000000000002</c:v>
                </c:pt>
                <c:pt idx="10104">
                  <c:v>9.2161999999999988</c:v>
                </c:pt>
                <c:pt idx="10105">
                  <c:v>9.2466999999999988</c:v>
                </c:pt>
                <c:pt idx="10106">
                  <c:v>9.1736000000000004</c:v>
                </c:pt>
                <c:pt idx="10107">
                  <c:v>9.1737000000000002</c:v>
                </c:pt>
                <c:pt idx="10108">
                  <c:v>9.184899999999999</c:v>
                </c:pt>
                <c:pt idx="10109">
                  <c:v>9.1721000000000004</c:v>
                </c:pt>
                <c:pt idx="10110">
                  <c:v>9.2332999999999998</c:v>
                </c:pt>
                <c:pt idx="10111">
                  <c:v>9.4156000000000031</c:v>
                </c:pt>
                <c:pt idx="10112">
                  <c:v>9.8775000000000031</c:v>
                </c:pt>
                <c:pt idx="10113">
                  <c:v>10.342000000000002</c:v>
                </c:pt>
                <c:pt idx="10114">
                  <c:v>10.809000000000001</c:v>
                </c:pt>
                <c:pt idx="10115">
                  <c:v>14.161</c:v>
                </c:pt>
                <c:pt idx="10116">
                  <c:v>13.19</c:v>
                </c:pt>
                <c:pt idx="10117">
                  <c:v>12.481</c:v>
                </c:pt>
                <c:pt idx="10118">
                  <c:v>11.956000000000001</c:v>
                </c:pt>
                <c:pt idx="10119">
                  <c:v>11.44</c:v>
                </c:pt>
                <c:pt idx="10120">
                  <c:v>11.051</c:v>
                </c:pt>
                <c:pt idx="10121">
                  <c:v>10.736999999999998</c:v>
                </c:pt>
                <c:pt idx="10122">
                  <c:v>10.464</c:v>
                </c:pt>
                <c:pt idx="10123">
                  <c:v>9.3766000000000034</c:v>
                </c:pt>
                <c:pt idx="10124">
                  <c:v>9.3071000000000002</c:v>
                </c:pt>
                <c:pt idx="10125">
                  <c:v>9.5124000000000013</c:v>
                </c:pt>
                <c:pt idx="10126">
                  <c:v>10.113</c:v>
                </c:pt>
                <c:pt idx="10127">
                  <c:v>10.988</c:v>
                </c:pt>
                <c:pt idx="10128">
                  <c:v>16.614999999999998</c:v>
                </c:pt>
                <c:pt idx="10129">
                  <c:v>16.977</c:v>
                </c:pt>
                <c:pt idx="10130">
                  <c:v>18.526</c:v>
                </c:pt>
                <c:pt idx="10131">
                  <c:v>20.045000000000002</c:v>
                </c:pt>
                <c:pt idx="10132">
                  <c:v>21.396000000000001</c:v>
                </c:pt>
                <c:pt idx="10133">
                  <c:v>23.535</c:v>
                </c:pt>
                <c:pt idx="10134">
                  <c:v>25.776</c:v>
                </c:pt>
                <c:pt idx="10135">
                  <c:v>27.434999999999999</c:v>
                </c:pt>
                <c:pt idx="10136">
                  <c:v>28.9</c:v>
                </c:pt>
                <c:pt idx="10137">
                  <c:v>29.887</c:v>
                </c:pt>
                <c:pt idx="10138">
                  <c:v>30.745999999999995</c:v>
                </c:pt>
                <c:pt idx="10139">
                  <c:v>31.781999999999996</c:v>
                </c:pt>
                <c:pt idx="10140">
                  <c:v>32.744</c:v>
                </c:pt>
                <c:pt idx="10141">
                  <c:v>34.141000000000005</c:v>
                </c:pt>
                <c:pt idx="10142">
                  <c:v>36.268000000000008</c:v>
                </c:pt>
                <c:pt idx="10143">
                  <c:v>38.674000000000007</c:v>
                </c:pt>
                <c:pt idx="10144">
                  <c:v>41.303000000000004</c:v>
                </c:pt>
                <c:pt idx="10145">
                  <c:v>44.049000000000007</c:v>
                </c:pt>
                <c:pt idx="10146">
                  <c:v>46.410999999999994</c:v>
                </c:pt>
                <c:pt idx="10147">
                  <c:v>47.881999999999998</c:v>
                </c:pt>
                <c:pt idx="10148">
                  <c:v>48.453999999999994</c:v>
                </c:pt>
                <c:pt idx="10149">
                  <c:v>48.005000000000003</c:v>
                </c:pt>
                <c:pt idx="10150">
                  <c:v>46.798000000000009</c:v>
                </c:pt>
                <c:pt idx="10151">
                  <c:v>45.513999999999996</c:v>
                </c:pt>
                <c:pt idx="10152">
                  <c:v>43.929000000000002</c:v>
                </c:pt>
                <c:pt idx="10153">
                  <c:v>42.36</c:v>
                </c:pt>
                <c:pt idx="10154">
                  <c:v>40.555</c:v>
                </c:pt>
                <c:pt idx="10155">
                  <c:v>39.063000000000002</c:v>
                </c:pt>
                <c:pt idx="10156">
                  <c:v>37.964000000000006</c:v>
                </c:pt>
                <c:pt idx="10157">
                  <c:v>37.083999999999996</c:v>
                </c:pt>
                <c:pt idx="10158">
                  <c:v>36.550999999999995</c:v>
                </c:pt>
                <c:pt idx="10159">
                  <c:v>36.18</c:v>
                </c:pt>
                <c:pt idx="10160">
                  <c:v>36.559000000000005</c:v>
                </c:pt>
                <c:pt idx="10161">
                  <c:v>37.327000000000005</c:v>
                </c:pt>
                <c:pt idx="10162">
                  <c:v>38.275000000000006</c:v>
                </c:pt>
                <c:pt idx="10163">
                  <c:v>39.098000000000006</c:v>
                </c:pt>
                <c:pt idx="10164">
                  <c:v>39.739000000000011</c:v>
                </c:pt>
                <c:pt idx="10165">
                  <c:v>39.949000000000005</c:v>
                </c:pt>
                <c:pt idx="10166">
                  <c:v>39.888999999999996</c:v>
                </c:pt>
                <c:pt idx="10167">
                  <c:v>39.728000000000009</c:v>
                </c:pt>
                <c:pt idx="10168">
                  <c:v>39.318999999999996</c:v>
                </c:pt>
                <c:pt idx="10169">
                  <c:v>39.321000000000005</c:v>
                </c:pt>
                <c:pt idx="10170">
                  <c:v>39.862000000000002</c:v>
                </c:pt>
                <c:pt idx="10171">
                  <c:v>41.046000000000006</c:v>
                </c:pt>
                <c:pt idx="10172">
                  <c:v>42.949000000000005</c:v>
                </c:pt>
                <c:pt idx="10173">
                  <c:v>45.456999999999994</c:v>
                </c:pt>
                <c:pt idx="10174">
                  <c:v>48.063000000000002</c:v>
                </c:pt>
                <c:pt idx="10175">
                  <c:v>50.050999999999995</c:v>
                </c:pt>
                <c:pt idx="10176">
                  <c:v>50.843999999999994</c:v>
                </c:pt>
                <c:pt idx="10177">
                  <c:v>51.076000000000001</c:v>
                </c:pt>
                <c:pt idx="10178">
                  <c:v>51.43</c:v>
                </c:pt>
                <c:pt idx="10179">
                  <c:v>52.458999999999996</c:v>
                </c:pt>
                <c:pt idx="10180">
                  <c:v>53.410999999999994</c:v>
                </c:pt>
                <c:pt idx="10181">
                  <c:v>54.437000000000005</c:v>
                </c:pt>
                <c:pt idx="10182">
                  <c:v>55.194000000000003</c:v>
                </c:pt>
                <c:pt idx="10183">
                  <c:v>55.598000000000006</c:v>
                </c:pt>
                <c:pt idx="10184">
                  <c:v>55.789000000000001</c:v>
                </c:pt>
                <c:pt idx="10185">
                  <c:v>56.225000000000009</c:v>
                </c:pt>
                <c:pt idx="10186">
                  <c:v>55</c:v>
                </c:pt>
                <c:pt idx="10187">
                  <c:v>52.458999999999996</c:v>
                </c:pt>
                <c:pt idx="10188">
                  <c:v>49.966000000000001</c:v>
                </c:pt>
                <c:pt idx="10189">
                  <c:v>47.667000000000002</c:v>
                </c:pt>
                <c:pt idx="10190">
                  <c:v>45.346999999999994</c:v>
                </c:pt>
                <c:pt idx="10191">
                  <c:v>43.120000000000005</c:v>
                </c:pt>
                <c:pt idx="10192">
                  <c:v>41.226000000000013</c:v>
                </c:pt>
                <c:pt idx="10193">
                  <c:v>39.508000000000003</c:v>
                </c:pt>
                <c:pt idx="10194">
                  <c:v>38.445</c:v>
                </c:pt>
                <c:pt idx="10195">
                  <c:v>37.21</c:v>
                </c:pt>
                <c:pt idx="10196">
                  <c:v>36.425000000000004</c:v>
                </c:pt>
                <c:pt idx="10197">
                  <c:v>36.122000000000007</c:v>
                </c:pt>
                <c:pt idx="10198">
                  <c:v>36.260000000000005</c:v>
                </c:pt>
                <c:pt idx="10199">
                  <c:v>36.137</c:v>
                </c:pt>
                <c:pt idx="10200">
                  <c:v>35.741</c:v>
                </c:pt>
                <c:pt idx="10201">
                  <c:v>35.115000000000002</c:v>
                </c:pt>
                <c:pt idx="10202">
                  <c:v>34.195000000000007</c:v>
                </c:pt>
                <c:pt idx="10203">
                  <c:v>33.174000000000007</c:v>
                </c:pt>
                <c:pt idx="10204">
                  <c:v>32.335000000000001</c:v>
                </c:pt>
                <c:pt idx="10205">
                  <c:v>31.375</c:v>
                </c:pt>
                <c:pt idx="10206">
                  <c:v>30.558</c:v>
                </c:pt>
                <c:pt idx="10207">
                  <c:v>29.606000000000005</c:v>
                </c:pt>
                <c:pt idx="10208">
                  <c:v>28.744</c:v>
                </c:pt>
                <c:pt idx="10209">
                  <c:v>27.991</c:v>
                </c:pt>
                <c:pt idx="10210">
                  <c:v>27.434000000000001</c:v>
                </c:pt>
                <c:pt idx="10211">
                  <c:v>26.95</c:v>
                </c:pt>
                <c:pt idx="10212">
                  <c:v>26.318000000000001</c:v>
                </c:pt>
                <c:pt idx="10213">
                  <c:v>25.446999999999996</c:v>
                </c:pt>
                <c:pt idx="10214">
                  <c:v>24.363</c:v>
                </c:pt>
                <c:pt idx="10215">
                  <c:v>23.463999999999995</c:v>
                </c:pt>
                <c:pt idx="10216">
                  <c:v>22.515999999999995</c:v>
                </c:pt>
                <c:pt idx="10217">
                  <c:v>21.509</c:v>
                </c:pt>
                <c:pt idx="10218">
                  <c:v>20.698</c:v>
                </c:pt>
                <c:pt idx="10219">
                  <c:v>19.881</c:v>
                </c:pt>
                <c:pt idx="10220">
                  <c:v>19.251999999999999</c:v>
                </c:pt>
                <c:pt idx="10221">
                  <c:v>18.919</c:v>
                </c:pt>
                <c:pt idx="10222">
                  <c:v>18.669</c:v>
                </c:pt>
                <c:pt idx="10223">
                  <c:v>18.542000000000002</c:v>
                </c:pt>
                <c:pt idx="10224">
                  <c:v>18.510999999999999</c:v>
                </c:pt>
                <c:pt idx="10225">
                  <c:v>18.481999999999996</c:v>
                </c:pt>
                <c:pt idx="10226">
                  <c:v>18.411000000000001</c:v>
                </c:pt>
                <c:pt idx="10227">
                  <c:v>18.213000000000001</c:v>
                </c:pt>
                <c:pt idx="10228">
                  <c:v>17.712</c:v>
                </c:pt>
                <c:pt idx="10229">
                  <c:v>17.175999999999995</c:v>
                </c:pt>
                <c:pt idx="10230">
                  <c:v>16.683</c:v>
                </c:pt>
                <c:pt idx="10231">
                  <c:v>16.428999999999991</c:v>
                </c:pt>
                <c:pt idx="10232">
                  <c:v>16.120999999999999</c:v>
                </c:pt>
                <c:pt idx="10233">
                  <c:v>15.801</c:v>
                </c:pt>
                <c:pt idx="10234">
                  <c:v>15.511000000000001</c:v>
                </c:pt>
                <c:pt idx="10235">
                  <c:v>15.259</c:v>
                </c:pt>
                <c:pt idx="10236">
                  <c:v>14.937000000000001</c:v>
                </c:pt>
                <c:pt idx="10237">
                  <c:v>14.675000000000002</c:v>
                </c:pt>
                <c:pt idx="10238">
                  <c:v>14.353000000000002</c:v>
                </c:pt>
                <c:pt idx="10239">
                  <c:v>13.964</c:v>
                </c:pt>
                <c:pt idx="10240">
                  <c:v>13.609</c:v>
                </c:pt>
                <c:pt idx="10241">
                  <c:v>13.308</c:v>
                </c:pt>
                <c:pt idx="10242">
                  <c:v>13.11</c:v>
                </c:pt>
                <c:pt idx="10243">
                  <c:v>12.915000000000001</c:v>
                </c:pt>
                <c:pt idx="10244">
                  <c:v>12.651</c:v>
                </c:pt>
                <c:pt idx="10245">
                  <c:v>12.42</c:v>
                </c:pt>
                <c:pt idx="10246">
                  <c:v>12.173</c:v>
                </c:pt>
                <c:pt idx="10247">
                  <c:v>11.954000000000002</c:v>
                </c:pt>
                <c:pt idx="10248">
                  <c:v>11.655000000000001</c:v>
                </c:pt>
                <c:pt idx="10249">
                  <c:v>11.539</c:v>
                </c:pt>
                <c:pt idx="10250">
                  <c:v>11.502000000000002</c:v>
                </c:pt>
                <c:pt idx="10251">
                  <c:v>11.54</c:v>
                </c:pt>
                <c:pt idx="10252">
                  <c:v>11.553000000000003</c:v>
                </c:pt>
                <c:pt idx="10253">
                  <c:v>11.542</c:v>
                </c:pt>
                <c:pt idx="10254">
                  <c:v>11.611000000000001</c:v>
                </c:pt>
                <c:pt idx="10255">
                  <c:v>11.744999999999999</c:v>
                </c:pt>
                <c:pt idx="10256">
                  <c:v>11.736999999999998</c:v>
                </c:pt>
                <c:pt idx="10257">
                  <c:v>11.787999999999998</c:v>
                </c:pt>
                <c:pt idx="10258">
                  <c:v>11.916</c:v>
                </c:pt>
                <c:pt idx="10259">
                  <c:v>12.071</c:v>
                </c:pt>
                <c:pt idx="10260">
                  <c:v>12.199</c:v>
                </c:pt>
                <c:pt idx="10261">
                  <c:v>12.242999999999999</c:v>
                </c:pt>
                <c:pt idx="10262">
                  <c:v>12.313000000000002</c:v>
                </c:pt>
                <c:pt idx="10263">
                  <c:v>12.411</c:v>
                </c:pt>
                <c:pt idx="10264">
                  <c:v>12.428000000000001</c:v>
                </c:pt>
                <c:pt idx="10265">
                  <c:v>12.471</c:v>
                </c:pt>
                <c:pt idx="10266">
                  <c:v>12.534000000000001</c:v>
                </c:pt>
                <c:pt idx="10267">
                  <c:v>12.584</c:v>
                </c:pt>
                <c:pt idx="10268">
                  <c:v>12.763</c:v>
                </c:pt>
                <c:pt idx="10269">
                  <c:v>13.027999999999999</c:v>
                </c:pt>
                <c:pt idx="10270">
                  <c:v>13.381</c:v>
                </c:pt>
                <c:pt idx="10271">
                  <c:v>13.752000000000002</c:v>
                </c:pt>
                <c:pt idx="10272">
                  <c:v>14.074</c:v>
                </c:pt>
                <c:pt idx="10273">
                  <c:v>14.32</c:v>
                </c:pt>
                <c:pt idx="10274">
                  <c:v>14.445</c:v>
                </c:pt>
                <c:pt idx="10275">
                  <c:v>14.258000000000001</c:v>
                </c:pt>
                <c:pt idx="10276">
                  <c:v>13.98</c:v>
                </c:pt>
                <c:pt idx="10277">
                  <c:v>13.789</c:v>
                </c:pt>
                <c:pt idx="10278">
                  <c:v>13.629</c:v>
                </c:pt>
                <c:pt idx="10279">
                  <c:v>13.506</c:v>
                </c:pt>
                <c:pt idx="10280">
                  <c:v>13.377000000000002</c:v>
                </c:pt>
                <c:pt idx="10281">
                  <c:v>13.295</c:v>
                </c:pt>
                <c:pt idx="10282">
                  <c:v>13.116</c:v>
                </c:pt>
                <c:pt idx="10283">
                  <c:v>13.008000000000001</c:v>
                </c:pt>
                <c:pt idx="10284">
                  <c:v>12.872000000000002</c:v>
                </c:pt>
                <c:pt idx="10285">
                  <c:v>12.805000000000001</c:v>
                </c:pt>
                <c:pt idx="10286">
                  <c:v>12.863000000000001</c:v>
                </c:pt>
                <c:pt idx="10287">
                  <c:v>12.915000000000001</c:v>
                </c:pt>
                <c:pt idx="10288">
                  <c:v>13.397</c:v>
                </c:pt>
                <c:pt idx="10289">
                  <c:v>13.51</c:v>
                </c:pt>
                <c:pt idx="10290">
                  <c:v>13.511000000000001</c:v>
                </c:pt>
                <c:pt idx="10291">
                  <c:v>13.406000000000002</c:v>
                </c:pt>
                <c:pt idx="10292">
                  <c:v>13.222</c:v>
                </c:pt>
                <c:pt idx="10293">
                  <c:v>12.878</c:v>
                </c:pt>
                <c:pt idx="10294">
                  <c:v>12.468</c:v>
                </c:pt>
                <c:pt idx="10295">
                  <c:v>12.161</c:v>
                </c:pt>
                <c:pt idx="10296">
                  <c:v>11.747999999999999</c:v>
                </c:pt>
                <c:pt idx="10297">
                  <c:v>11.497</c:v>
                </c:pt>
                <c:pt idx="10298">
                  <c:v>11.481</c:v>
                </c:pt>
                <c:pt idx="10299">
                  <c:v>11.729999999999999</c:v>
                </c:pt>
                <c:pt idx="10300">
                  <c:v>12.154</c:v>
                </c:pt>
                <c:pt idx="10301">
                  <c:v>12.777000000000001</c:v>
                </c:pt>
                <c:pt idx="10302">
                  <c:v>13.445</c:v>
                </c:pt>
                <c:pt idx="10303">
                  <c:v>14.341000000000001</c:v>
                </c:pt>
                <c:pt idx="10304">
                  <c:v>15.437000000000001</c:v>
                </c:pt>
                <c:pt idx="10305">
                  <c:v>16.564999999999998</c:v>
                </c:pt>
                <c:pt idx="10306">
                  <c:v>18.050999999999995</c:v>
                </c:pt>
                <c:pt idx="10307">
                  <c:v>19.257999999999999</c:v>
                </c:pt>
                <c:pt idx="10308">
                  <c:v>20.141999999999999</c:v>
                </c:pt>
                <c:pt idx="10309">
                  <c:v>20.658000000000001</c:v>
                </c:pt>
                <c:pt idx="10310">
                  <c:v>20.917999999999999</c:v>
                </c:pt>
                <c:pt idx="10311">
                  <c:v>20.879000000000001</c:v>
                </c:pt>
                <c:pt idx="10312">
                  <c:v>20.506</c:v>
                </c:pt>
                <c:pt idx="10313">
                  <c:v>20.091999999999999</c:v>
                </c:pt>
                <c:pt idx="10314">
                  <c:v>19.643999999999995</c:v>
                </c:pt>
                <c:pt idx="10315">
                  <c:v>19.074000000000005</c:v>
                </c:pt>
                <c:pt idx="10316">
                  <c:v>18.866</c:v>
                </c:pt>
                <c:pt idx="10317">
                  <c:v>18.777000000000001</c:v>
                </c:pt>
                <c:pt idx="10318">
                  <c:v>18.887</c:v>
                </c:pt>
                <c:pt idx="10319">
                  <c:v>18.998999999999995</c:v>
                </c:pt>
                <c:pt idx="10320">
                  <c:v>18.975999999999996</c:v>
                </c:pt>
                <c:pt idx="10321">
                  <c:v>18.71</c:v>
                </c:pt>
                <c:pt idx="10322">
                  <c:v>18.287999999999997</c:v>
                </c:pt>
                <c:pt idx="10323">
                  <c:v>17.693999999999999</c:v>
                </c:pt>
                <c:pt idx="10324">
                  <c:v>17.210999999999999</c:v>
                </c:pt>
                <c:pt idx="10325">
                  <c:v>16.998999999999995</c:v>
                </c:pt>
                <c:pt idx="10326">
                  <c:v>17.277000000000001</c:v>
                </c:pt>
                <c:pt idx="10327">
                  <c:v>17.835999999999999</c:v>
                </c:pt>
                <c:pt idx="10328">
                  <c:v>18.567999999999998</c:v>
                </c:pt>
                <c:pt idx="10329">
                  <c:v>19.158000000000001</c:v>
                </c:pt>
                <c:pt idx="10330">
                  <c:v>19.442999999999998</c:v>
                </c:pt>
                <c:pt idx="10331">
                  <c:v>19.587999999999997</c:v>
                </c:pt>
                <c:pt idx="10332">
                  <c:v>19.510999999999999</c:v>
                </c:pt>
                <c:pt idx="10333">
                  <c:v>19.21</c:v>
                </c:pt>
                <c:pt idx="10334">
                  <c:v>18.844000000000001</c:v>
                </c:pt>
                <c:pt idx="10335">
                  <c:v>18.376999999999999</c:v>
                </c:pt>
                <c:pt idx="10336">
                  <c:v>18.087</c:v>
                </c:pt>
                <c:pt idx="10337">
                  <c:v>17.967999999999996</c:v>
                </c:pt>
                <c:pt idx="10338">
                  <c:v>18.132999999999999</c:v>
                </c:pt>
                <c:pt idx="10339">
                  <c:v>18.449000000000002</c:v>
                </c:pt>
                <c:pt idx="10340">
                  <c:v>18.795000000000002</c:v>
                </c:pt>
                <c:pt idx="10341">
                  <c:v>19.077999999999999</c:v>
                </c:pt>
                <c:pt idx="10342">
                  <c:v>19.164000000000001</c:v>
                </c:pt>
                <c:pt idx="10343">
                  <c:v>18.977</c:v>
                </c:pt>
                <c:pt idx="10344">
                  <c:v>18.638999999999999</c:v>
                </c:pt>
                <c:pt idx="10345">
                  <c:v>18.184999999999999</c:v>
                </c:pt>
                <c:pt idx="10346">
                  <c:v>17.461999999999996</c:v>
                </c:pt>
                <c:pt idx="10347">
                  <c:v>16.678000000000001</c:v>
                </c:pt>
                <c:pt idx="10348">
                  <c:v>15.899000000000001</c:v>
                </c:pt>
                <c:pt idx="10349">
                  <c:v>15.230999999999998</c:v>
                </c:pt>
                <c:pt idx="10350">
                  <c:v>14.619</c:v>
                </c:pt>
                <c:pt idx="10351">
                  <c:v>14.098000000000001</c:v>
                </c:pt>
                <c:pt idx="10352">
                  <c:v>13.715</c:v>
                </c:pt>
                <c:pt idx="10353">
                  <c:v>13.38</c:v>
                </c:pt>
                <c:pt idx="10354">
                  <c:v>13.094000000000001</c:v>
                </c:pt>
                <c:pt idx="10355">
                  <c:v>12.907</c:v>
                </c:pt>
                <c:pt idx="10356">
                  <c:v>12.671000000000001</c:v>
                </c:pt>
                <c:pt idx="10357">
                  <c:v>12.476000000000003</c:v>
                </c:pt>
                <c:pt idx="10358">
                  <c:v>12.308</c:v>
                </c:pt>
                <c:pt idx="10359">
                  <c:v>12.077</c:v>
                </c:pt>
                <c:pt idx="10360">
                  <c:v>11.917</c:v>
                </c:pt>
                <c:pt idx="10361">
                  <c:v>11.826000000000002</c:v>
                </c:pt>
                <c:pt idx="10362">
                  <c:v>11.659000000000002</c:v>
                </c:pt>
                <c:pt idx="10363">
                  <c:v>11.601000000000001</c:v>
                </c:pt>
                <c:pt idx="10364">
                  <c:v>11.706</c:v>
                </c:pt>
                <c:pt idx="10365">
                  <c:v>11.762</c:v>
                </c:pt>
                <c:pt idx="10366">
                  <c:v>12.09</c:v>
                </c:pt>
                <c:pt idx="10367">
                  <c:v>12.54</c:v>
                </c:pt>
                <c:pt idx="10368">
                  <c:v>12.929</c:v>
                </c:pt>
                <c:pt idx="10369">
                  <c:v>13.213999999999999</c:v>
                </c:pt>
                <c:pt idx="10370">
                  <c:v>13.219999999999999</c:v>
                </c:pt>
                <c:pt idx="10371">
                  <c:v>12.976000000000003</c:v>
                </c:pt>
                <c:pt idx="10372">
                  <c:v>12.421000000000001</c:v>
                </c:pt>
                <c:pt idx="10373">
                  <c:v>11.946</c:v>
                </c:pt>
                <c:pt idx="10374">
                  <c:v>11.484</c:v>
                </c:pt>
                <c:pt idx="10375">
                  <c:v>11.031000000000001</c:v>
                </c:pt>
                <c:pt idx="10376">
                  <c:v>10.637999999999998</c:v>
                </c:pt>
                <c:pt idx="10377">
                  <c:v>8.9069000000000003</c:v>
                </c:pt>
                <c:pt idx="10378">
                  <c:v>9.0350000000000001</c:v>
                </c:pt>
                <c:pt idx="10379">
                  <c:v>9.0042000000000009</c:v>
                </c:pt>
                <c:pt idx="10380">
                  <c:v>8.7740999999999989</c:v>
                </c:pt>
                <c:pt idx="10381">
                  <c:v>8.6020000000000003</c:v>
                </c:pt>
                <c:pt idx="10382">
                  <c:v>8.4904000000000011</c:v>
                </c:pt>
                <c:pt idx="10383">
                  <c:v>8.312400000000002</c:v>
                </c:pt>
                <c:pt idx="10384">
                  <c:v>8.1817000000000011</c:v>
                </c:pt>
                <c:pt idx="10385">
                  <c:v>8.0556000000000019</c:v>
                </c:pt>
                <c:pt idx="10386">
                  <c:v>7.9558</c:v>
                </c:pt>
                <c:pt idx="10387">
                  <c:v>7.8906000000000001</c:v>
                </c:pt>
                <c:pt idx="10388">
                  <c:v>7.8627999999999991</c:v>
                </c:pt>
                <c:pt idx="10389">
                  <c:v>7.8476999999999997</c:v>
                </c:pt>
                <c:pt idx="10390">
                  <c:v>7.7981999999999996</c:v>
                </c:pt>
                <c:pt idx="10391">
                  <c:v>7.734</c:v>
                </c:pt>
                <c:pt idx="10392">
                  <c:v>7.6428999999999991</c:v>
                </c:pt>
                <c:pt idx="10393">
                  <c:v>7.6318999999999999</c:v>
                </c:pt>
                <c:pt idx="10394">
                  <c:v>7.6845999999999988</c:v>
                </c:pt>
                <c:pt idx="10395">
                  <c:v>7.6012000000000004</c:v>
                </c:pt>
                <c:pt idx="10396">
                  <c:v>7.5579999999999989</c:v>
                </c:pt>
                <c:pt idx="10397">
                  <c:v>7.5947999999999993</c:v>
                </c:pt>
                <c:pt idx="10398">
                  <c:v>7.57</c:v>
                </c:pt>
                <c:pt idx="10399">
                  <c:v>7.6006</c:v>
                </c:pt>
                <c:pt idx="10400">
                  <c:v>7.5915999999999997</c:v>
                </c:pt>
                <c:pt idx="10401">
                  <c:v>7.6994999999999996</c:v>
                </c:pt>
                <c:pt idx="10402">
                  <c:v>7.8571999999999989</c:v>
                </c:pt>
                <c:pt idx="10403">
                  <c:v>7.9791000000000007</c:v>
                </c:pt>
                <c:pt idx="10404">
                  <c:v>8.2580999999999989</c:v>
                </c:pt>
                <c:pt idx="10405">
                  <c:v>8.4285000000000014</c:v>
                </c:pt>
                <c:pt idx="10406">
                  <c:v>8.5888999999999989</c:v>
                </c:pt>
                <c:pt idx="10407">
                  <c:v>8.7663000000000011</c:v>
                </c:pt>
                <c:pt idx="10408">
                  <c:v>8.8912000000000013</c:v>
                </c:pt>
                <c:pt idx="10409">
                  <c:v>9.0230000000000015</c:v>
                </c:pt>
                <c:pt idx="10410">
                  <c:v>9.08</c:v>
                </c:pt>
                <c:pt idx="10411">
                  <c:v>9.19</c:v>
                </c:pt>
                <c:pt idx="10412">
                  <c:v>9.2580999999999989</c:v>
                </c:pt>
                <c:pt idx="10413">
                  <c:v>9.2405999999999988</c:v>
                </c:pt>
                <c:pt idx="10414">
                  <c:v>9.2317999999999998</c:v>
                </c:pt>
                <c:pt idx="10415">
                  <c:v>9.1482999999999972</c:v>
                </c:pt>
                <c:pt idx="10416">
                  <c:v>9.1854000000000013</c:v>
                </c:pt>
                <c:pt idx="10417">
                  <c:v>9.3306000000000004</c:v>
                </c:pt>
                <c:pt idx="10418">
                  <c:v>9.4130000000000003</c:v>
                </c:pt>
                <c:pt idx="10419">
                  <c:v>9.5906000000000002</c:v>
                </c:pt>
                <c:pt idx="10420">
                  <c:v>9.9188000000000009</c:v>
                </c:pt>
                <c:pt idx="10421">
                  <c:v>10.394</c:v>
                </c:pt>
                <c:pt idx="10422">
                  <c:v>10.867000000000003</c:v>
                </c:pt>
                <c:pt idx="10423">
                  <c:v>14.722</c:v>
                </c:pt>
                <c:pt idx="10424">
                  <c:v>14.781000000000001</c:v>
                </c:pt>
                <c:pt idx="10425">
                  <c:v>15.387</c:v>
                </c:pt>
                <c:pt idx="10426">
                  <c:v>16.451000000000001</c:v>
                </c:pt>
                <c:pt idx="10427">
                  <c:v>17.937000000000001</c:v>
                </c:pt>
                <c:pt idx="10428">
                  <c:v>19.579999999999995</c:v>
                </c:pt>
                <c:pt idx="10429">
                  <c:v>21.381</c:v>
                </c:pt>
                <c:pt idx="10430">
                  <c:v>23.105</c:v>
                </c:pt>
                <c:pt idx="10431">
                  <c:v>25.024000000000001</c:v>
                </c:pt>
                <c:pt idx="10432">
                  <c:v>26.486999999999991</c:v>
                </c:pt>
                <c:pt idx="10433">
                  <c:v>27.204999999999995</c:v>
                </c:pt>
                <c:pt idx="10434">
                  <c:v>27.155000000000001</c:v>
                </c:pt>
                <c:pt idx="10435">
                  <c:v>26.492999999999995</c:v>
                </c:pt>
                <c:pt idx="10436">
                  <c:v>25.138000000000005</c:v>
                </c:pt>
                <c:pt idx="10437">
                  <c:v>23.558</c:v>
                </c:pt>
                <c:pt idx="10438">
                  <c:v>22.015999999999995</c:v>
                </c:pt>
                <c:pt idx="10439">
                  <c:v>20.704000000000001</c:v>
                </c:pt>
                <c:pt idx="10440">
                  <c:v>19.346</c:v>
                </c:pt>
                <c:pt idx="10441">
                  <c:v>18.108000000000001</c:v>
                </c:pt>
                <c:pt idx="10442">
                  <c:v>16.896000000000001</c:v>
                </c:pt>
                <c:pt idx="10443">
                  <c:v>15.844000000000001</c:v>
                </c:pt>
                <c:pt idx="10444">
                  <c:v>14.876000000000003</c:v>
                </c:pt>
                <c:pt idx="10445">
                  <c:v>14.234999999999999</c:v>
                </c:pt>
                <c:pt idx="10446">
                  <c:v>13.926</c:v>
                </c:pt>
                <c:pt idx="10447">
                  <c:v>13.81</c:v>
                </c:pt>
                <c:pt idx="10448">
                  <c:v>13.857000000000003</c:v>
                </c:pt>
                <c:pt idx="10449">
                  <c:v>14.143000000000001</c:v>
                </c:pt>
                <c:pt idx="10450">
                  <c:v>14.244999999999999</c:v>
                </c:pt>
                <c:pt idx="10451">
                  <c:v>14.356000000000002</c:v>
                </c:pt>
                <c:pt idx="10452">
                  <c:v>14.381</c:v>
                </c:pt>
                <c:pt idx="10453">
                  <c:v>14.290999999999999</c:v>
                </c:pt>
                <c:pt idx="10454">
                  <c:v>14.419</c:v>
                </c:pt>
                <c:pt idx="10455">
                  <c:v>14.437000000000001</c:v>
                </c:pt>
                <c:pt idx="10456">
                  <c:v>14.319000000000003</c:v>
                </c:pt>
                <c:pt idx="10457">
                  <c:v>14.182</c:v>
                </c:pt>
                <c:pt idx="10458">
                  <c:v>14.013</c:v>
                </c:pt>
                <c:pt idx="10459">
                  <c:v>13.733000000000001</c:v>
                </c:pt>
                <c:pt idx="10460">
                  <c:v>13.350000000000001</c:v>
                </c:pt>
                <c:pt idx="10461">
                  <c:v>12.894</c:v>
                </c:pt>
                <c:pt idx="10462">
                  <c:v>12.417</c:v>
                </c:pt>
                <c:pt idx="10463">
                  <c:v>12.096</c:v>
                </c:pt>
                <c:pt idx="10464">
                  <c:v>11.67</c:v>
                </c:pt>
                <c:pt idx="10465">
                  <c:v>11.344000000000001</c:v>
                </c:pt>
                <c:pt idx="10466">
                  <c:v>10.937000000000001</c:v>
                </c:pt>
                <c:pt idx="10467">
                  <c:v>10.707000000000001</c:v>
                </c:pt>
                <c:pt idx="10468">
                  <c:v>10.6</c:v>
                </c:pt>
                <c:pt idx="10469">
                  <c:v>10.657</c:v>
                </c:pt>
                <c:pt idx="10470">
                  <c:v>10.979000000000001</c:v>
                </c:pt>
                <c:pt idx="10471">
                  <c:v>11.398</c:v>
                </c:pt>
                <c:pt idx="10472">
                  <c:v>11.759</c:v>
                </c:pt>
                <c:pt idx="10473">
                  <c:v>12.16</c:v>
                </c:pt>
                <c:pt idx="10474">
                  <c:v>12.572000000000001</c:v>
                </c:pt>
                <c:pt idx="10475">
                  <c:v>13.024000000000001</c:v>
                </c:pt>
                <c:pt idx="10476">
                  <c:v>13.392000000000001</c:v>
                </c:pt>
                <c:pt idx="10477">
                  <c:v>13.693</c:v>
                </c:pt>
                <c:pt idx="10478">
                  <c:v>13.894</c:v>
                </c:pt>
                <c:pt idx="10479">
                  <c:v>14.206</c:v>
                </c:pt>
                <c:pt idx="10480">
                  <c:v>14.489000000000003</c:v>
                </c:pt>
                <c:pt idx="10481">
                  <c:v>14.689</c:v>
                </c:pt>
                <c:pt idx="10482">
                  <c:v>14.83</c:v>
                </c:pt>
                <c:pt idx="10483">
                  <c:v>14.834</c:v>
                </c:pt>
                <c:pt idx="10484">
                  <c:v>14.731999999999999</c:v>
                </c:pt>
                <c:pt idx="10485">
                  <c:v>14.563000000000002</c:v>
                </c:pt>
                <c:pt idx="10486">
                  <c:v>14.231999999999999</c:v>
                </c:pt>
                <c:pt idx="10487">
                  <c:v>13.834</c:v>
                </c:pt>
                <c:pt idx="10488">
                  <c:v>13.338000000000001</c:v>
                </c:pt>
                <c:pt idx="10489">
                  <c:v>12.834</c:v>
                </c:pt>
                <c:pt idx="10490">
                  <c:v>12.361000000000002</c:v>
                </c:pt>
                <c:pt idx="10491">
                  <c:v>12.05</c:v>
                </c:pt>
                <c:pt idx="10492">
                  <c:v>11.703000000000001</c:v>
                </c:pt>
                <c:pt idx="10493">
                  <c:v>11.285</c:v>
                </c:pt>
                <c:pt idx="10494">
                  <c:v>10.989000000000003</c:v>
                </c:pt>
                <c:pt idx="10495">
                  <c:v>10.745999999999999</c:v>
                </c:pt>
                <c:pt idx="10496">
                  <c:v>10.627999999999998</c:v>
                </c:pt>
                <c:pt idx="10497">
                  <c:v>10.462000000000002</c:v>
                </c:pt>
                <c:pt idx="10498">
                  <c:v>10.045</c:v>
                </c:pt>
                <c:pt idx="10499">
                  <c:v>10.042</c:v>
                </c:pt>
                <c:pt idx="10500">
                  <c:v>9.9691000000000027</c:v>
                </c:pt>
                <c:pt idx="10501">
                  <c:v>9.9003000000000014</c:v>
                </c:pt>
                <c:pt idx="10502">
                  <c:v>9.7716000000000012</c:v>
                </c:pt>
                <c:pt idx="10503">
                  <c:v>9.8341000000000012</c:v>
                </c:pt>
                <c:pt idx="10504">
                  <c:v>9.8582000000000001</c:v>
                </c:pt>
                <c:pt idx="10505">
                  <c:v>10.178000000000001</c:v>
                </c:pt>
                <c:pt idx="10506">
                  <c:v>10.604000000000001</c:v>
                </c:pt>
                <c:pt idx="10507">
                  <c:v>15.305000000000001</c:v>
                </c:pt>
                <c:pt idx="10508">
                  <c:v>14.046000000000001</c:v>
                </c:pt>
                <c:pt idx="10509">
                  <c:v>13.658000000000001</c:v>
                </c:pt>
                <c:pt idx="10510">
                  <c:v>13.646000000000001</c:v>
                </c:pt>
                <c:pt idx="10511">
                  <c:v>14.02</c:v>
                </c:pt>
                <c:pt idx="10512">
                  <c:v>14.464</c:v>
                </c:pt>
                <c:pt idx="10513">
                  <c:v>14.731999999999999</c:v>
                </c:pt>
                <c:pt idx="10514">
                  <c:v>15.102</c:v>
                </c:pt>
                <c:pt idx="10515">
                  <c:v>15.293999999999999</c:v>
                </c:pt>
                <c:pt idx="10516">
                  <c:v>15.176</c:v>
                </c:pt>
                <c:pt idx="10517">
                  <c:v>14.833</c:v>
                </c:pt>
                <c:pt idx="10518">
                  <c:v>14.393000000000002</c:v>
                </c:pt>
                <c:pt idx="10519">
                  <c:v>13.995000000000001</c:v>
                </c:pt>
                <c:pt idx="10520">
                  <c:v>13.547000000000001</c:v>
                </c:pt>
                <c:pt idx="10521">
                  <c:v>13.239000000000001</c:v>
                </c:pt>
                <c:pt idx="10522">
                  <c:v>12.601000000000001</c:v>
                </c:pt>
                <c:pt idx="10523">
                  <c:v>12.117999999999999</c:v>
                </c:pt>
                <c:pt idx="10524">
                  <c:v>11.783000000000001</c:v>
                </c:pt>
                <c:pt idx="10525">
                  <c:v>11.367000000000003</c:v>
                </c:pt>
                <c:pt idx="10526">
                  <c:v>11.036</c:v>
                </c:pt>
                <c:pt idx="10527">
                  <c:v>10.733000000000001</c:v>
                </c:pt>
                <c:pt idx="10528">
                  <c:v>10.548999999999999</c:v>
                </c:pt>
                <c:pt idx="10529">
                  <c:v>9.6260000000000012</c:v>
                </c:pt>
                <c:pt idx="10530">
                  <c:v>9.6734000000000027</c:v>
                </c:pt>
                <c:pt idx="10531">
                  <c:v>9.7835000000000001</c:v>
                </c:pt>
                <c:pt idx="10532">
                  <c:v>9.7363999999999997</c:v>
                </c:pt>
                <c:pt idx="10533">
                  <c:v>9.7284999999999986</c:v>
                </c:pt>
                <c:pt idx="10534">
                  <c:v>9.7067000000000014</c:v>
                </c:pt>
                <c:pt idx="10535">
                  <c:v>9.7386999999999997</c:v>
                </c:pt>
                <c:pt idx="10536">
                  <c:v>9.825700000000003</c:v>
                </c:pt>
                <c:pt idx="10537">
                  <c:v>9.801400000000001</c:v>
                </c:pt>
                <c:pt idx="10538">
                  <c:v>9.8168000000000006</c:v>
                </c:pt>
                <c:pt idx="10539">
                  <c:v>9.8028000000000031</c:v>
                </c:pt>
                <c:pt idx="10540">
                  <c:v>9.7322999999999986</c:v>
                </c:pt>
                <c:pt idx="10541">
                  <c:v>9.6605000000000008</c:v>
                </c:pt>
                <c:pt idx="10542">
                  <c:v>9.6183999999999994</c:v>
                </c:pt>
                <c:pt idx="10543">
                  <c:v>9.5710000000000015</c:v>
                </c:pt>
                <c:pt idx="10544">
                  <c:v>9.6482999999999972</c:v>
                </c:pt>
                <c:pt idx="10545">
                  <c:v>9.6470999999999982</c:v>
                </c:pt>
                <c:pt idx="10546">
                  <c:v>9.8569000000000031</c:v>
                </c:pt>
                <c:pt idx="10547">
                  <c:v>10.078000000000001</c:v>
                </c:pt>
                <c:pt idx="10548">
                  <c:v>10.293999999999999</c:v>
                </c:pt>
                <c:pt idx="10549">
                  <c:v>10.477</c:v>
                </c:pt>
                <c:pt idx="10550">
                  <c:v>10.450000000000001</c:v>
                </c:pt>
                <c:pt idx="10551">
                  <c:v>10.281000000000001</c:v>
                </c:pt>
                <c:pt idx="10552">
                  <c:v>10.123000000000001</c:v>
                </c:pt>
                <c:pt idx="10553">
                  <c:v>9.9828000000000028</c:v>
                </c:pt>
                <c:pt idx="10554">
                  <c:v>9.8340000000000014</c:v>
                </c:pt>
                <c:pt idx="10555">
                  <c:v>9.6352000000000011</c:v>
                </c:pt>
                <c:pt idx="10556">
                  <c:v>9.6085000000000012</c:v>
                </c:pt>
                <c:pt idx="10557">
                  <c:v>9.5487999999999982</c:v>
                </c:pt>
                <c:pt idx="10558">
                  <c:v>9.4643000000000015</c:v>
                </c:pt>
                <c:pt idx="10559">
                  <c:v>9.4409999999999989</c:v>
                </c:pt>
                <c:pt idx="10560">
                  <c:v>9.3928000000000029</c:v>
                </c:pt>
                <c:pt idx="10561">
                  <c:v>9.4992000000000001</c:v>
                </c:pt>
                <c:pt idx="10562">
                  <c:v>9.6231999999999989</c:v>
                </c:pt>
                <c:pt idx="10563">
                  <c:v>9.8533000000000008</c:v>
                </c:pt>
                <c:pt idx="10564">
                  <c:v>10.255000000000003</c:v>
                </c:pt>
                <c:pt idx="10565">
                  <c:v>10.717000000000001</c:v>
                </c:pt>
                <c:pt idx="10566">
                  <c:v>14.713000000000001</c:v>
                </c:pt>
                <c:pt idx="10567">
                  <c:v>13.928000000000001</c:v>
                </c:pt>
                <c:pt idx="10568">
                  <c:v>13.358000000000002</c:v>
                </c:pt>
                <c:pt idx="10569">
                  <c:v>13.009</c:v>
                </c:pt>
                <c:pt idx="10570">
                  <c:v>12.736000000000001</c:v>
                </c:pt>
                <c:pt idx="10571">
                  <c:v>12.338000000000001</c:v>
                </c:pt>
                <c:pt idx="10572">
                  <c:v>12.003</c:v>
                </c:pt>
                <c:pt idx="10573">
                  <c:v>11.709</c:v>
                </c:pt>
                <c:pt idx="10574">
                  <c:v>11.46</c:v>
                </c:pt>
                <c:pt idx="10575">
                  <c:v>11.094000000000001</c:v>
                </c:pt>
                <c:pt idx="10576">
                  <c:v>10.972000000000001</c:v>
                </c:pt>
                <c:pt idx="10577">
                  <c:v>10.996</c:v>
                </c:pt>
                <c:pt idx="10578">
                  <c:v>11.405000000000001</c:v>
                </c:pt>
                <c:pt idx="10579">
                  <c:v>11.933</c:v>
                </c:pt>
                <c:pt idx="10580">
                  <c:v>12.303000000000003</c:v>
                </c:pt>
                <c:pt idx="10581">
                  <c:v>12.578000000000001</c:v>
                </c:pt>
                <c:pt idx="10582">
                  <c:v>12.715</c:v>
                </c:pt>
                <c:pt idx="10583">
                  <c:v>12.776</c:v>
                </c:pt>
                <c:pt idx="10584">
                  <c:v>12.706</c:v>
                </c:pt>
                <c:pt idx="10585">
                  <c:v>12.75</c:v>
                </c:pt>
                <c:pt idx="10586">
                  <c:v>12.677</c:v>
                </c:pt>
                <c:pt idx="10587">
                  <c:v>12.699</c:v>
                </c:pt>
                <c:pt idx="10588">
                  <c:v>12.685</c:v>
                </c:pt>
                <c:pt idx="10589">
                  <c:v>12.712</c:v>
                </c:pt>
                <c:pt idx="10590">
                  <c:v>12.617000000000001</c:v>
                </c:pt>
                <c:pt idx="10591">
                  <c:v>12.586</c:v>
                </c:pt>
                <c:pt idx="10592">
                  <c:v>12.456000000000001</c:v>
                </c:pt>
                <c:pt idx="10593">
                  <c:v>12.423</c:v>
                </c:pt>
                <c:pt idx="10594">
                  <c:v>12.321</c:v>
                </c:pt>
                <c:pt idx="10595">
                  <c:v>12.308</c:v>
                </c:pt>
                <c:pt idx="10596">
                  <c:v>12.302000000000001</c:v>
                </c:pt>
                <c:pt idx="10597">
                  <c:v>12.353000000000002</c:v>
                </c:pt>
                <c:pt idx="10598">
                  <c:v>12.366000000000001</c:v>
                </c:pt>
                <c:pt idx="10599">
                  <c:v>12.177</c:v>
                </c:pt>
                <c:pt idx="10600">
                  <c:v>12.023</c:v>
                </c:pt>
                <c:pt idx="10601">
                  <c:v>11.895000000000001</c:v>
                </c:pt>
                <c:pt idx="10602">
                  <c:v>12.117000000000001</c:v>
                </c:pt>
                <c:pt idx="10603">
                  <c:v>12.584</c:v>
                </c:pt>
                <c:pt idx="10604">
                  <c:v>13.152000000000001</c:v>
                </c:pt>
                <c:pt idx="10605">
                  <c:v>13.611000000000001</c:v>
                </c:pt>
                <c:pt idx="10606">
                  <c:v>13.878</c:v>
                </c:pt>
                <c:pt idx="10607">
                  <c:v>14.069000000000003</c:v>
                </c:pt>
                <c:pt idx="10608">
                  <c:v>14.219999999999999</c:v>
                </c:pt>
                <c:pt idx="10609">
                  <c:v>14.508000000000001</c:v>
                </c:pt>
                <c:pt idx="10610">
                  <c:v>14.89</c:v>
                </c:pt>
                <c:pt idx="10611">
                  <c:v>15.363000000000001</c:v>
                </c:pt>
                <c:pt idx="10612">
                  <c:v>16.029</c:v>
                </c:pt>
                <c:pt idx="10613">
                  <c:v>16.52</c:v>
                </c:pt>
                <c:pt idx="10614">
                  <c:v>16.773</c:v>
                </c:pt>
                <c:pt idx="10615">
                  <c:v>16.827999999999999</c:v>
                </c:pt>
                <c:pt idx="10616">
                  <c:v>16.8</c:v>
                </c:pt>
                <c:pt idx="10617">
                  <c:v>16.725999999999996</c:v>
                </c:pt>
                <c:pt idx="10618">
                  <c:v>16.545999999999996</c:v>
                </c:pt>
                <c:pt idx="10619">
                  <c:v>16.396999999999995</c:v>
                </c:pt>
                <c:pt idx="10620">
                  <c:v>16.213999999999999</c:v>
                </c:pt>
                <c:pt idx="10621">
                  <c:v>15.771000000000001</c:v>
                </c:pt>
                <c:pt idx="10622">
                  <c:v>15.507</c:v>
                </c:pt>
                <c:pt idx="10623">
                  <c:v>15.172000000000002</c:v>
                </c:pt>
                <c:pt idx="10624">
                  <c:v>15.045</c:v>
                </c:pt>
                <c:pt idx="10625">
                  <c:v>15.025</c:v>
                </c:pt>
                <c:pt idx="10626">
                  <c:v>15.285</c:v>
                </c:pt>
                <c:pt idx="10627">
                  <c:v>15.469000000000001</c:v>
                </c:pt>
                <c:pt idx="10628">
                  <c:v>15.601000000000001</c:v>
                </c:pt>
                <c:pt idx="10629">
                  <c:v>15.725</c:v>
                </c:pt>
                <c:pt idx="10630">
                  <c:v>15.838000000000001</c:v>
                </c:pt>
                <c:pt idx="10631">
                  <c:v>16.25</c:v>
                </c:pt>
                <c:pt idx="10632">
                  <c:v>16.787999999999997</c:v>
                </c:pt>
                <c:pt idx="10633">
                  <c:v>17.585999999999995</c:v>
                </c:pt>
                <c:pt idx="10634">
                  <c:v>18.079000000000001</c:v>
                </c:pt>
                <c:pt idx="10635">
                  <c:v>18.467999999999996</c:v>
                </c:pt>
                <c:pt idx="10636">
                  <c:v>19.042000000000002</c:v>
                </c:pt>
                <c:pt idx="10637">
                  <c:v>19.767999999999997</c:v>
                </c:pt>
                <c:pt idx="10638">
                  <c:v>20.606999999999999</c:v>
                </c:pt>
                <c:pt idx="10639">
                  <c:v>21.494999999999997</c:v>
                </c:pt>
                <c:pt idx="10640">
                  <c:v>22.934000000000001</c:v>
                </c:pt>
                <c:pt idx="10641">
                  <c:v>24.53</c:v>
                </c:pt>
                <c:pt idx="10642">
                  <c:v>26.379000000000001</c:v>
                </c:pt>
                <c:pt idx="10643">
                  <c:v>27.957999999999995</c:v>
                </c:pt>
                <c:pt idx="10644">
                  <c:v>29.802</c:v>
                </c:pt>
                <c:pt idx="10645">
                  <c:v>31.568999999999996</c:v>
                </c:pt>
                <c:pt idx="10646">
                  <c:v>32.681000000000004</c:v>
                </c:pt>
                <c:pt idx="10647">
                  <c:v>33.827000000000005</c:v>
                </c:pt>
                <c:pt idx="10648">
                  <c:v>34.881999999999998</c:v>
                </c:pt>
                <c:pt idx="10649">
                  <c:v>36.056000000000004</c:v>
                </c:pt>
                <c:pt idx="10650">
                  <c:v>36.951999999999998</c:v>
                </c:pt>
                <c:pt idx="10651">
                  <c:v>37.851999999999997</c:v>
                </c:pt>
                <c:pt idx="10652">
                  <c:v>38.737000000000002</c:v>
                </c:pt>
                <c:pt idx="10653">
                  <c:v>38.792000000000009</c:v>
                </c:pt>
                <c:pt idx="10654">
                  <c:v>38.416999999999994</c:v>
                </c:pt>
                <c:pt idx="10655">
                  <c:v>37.28</c:v>
                </c:pt>
                <c:pt idx="10656">
                  <c:v>35.705000000000005</c:v>
                </c:pt>
                <c:pt idx="10657">
                  <c:v>34.309000000000005</c:v>
                </c:pt>
                <c:pt idx="10658">
                  <c:v>32.303000000000004</c:v>
                </c:pt>
                <c:pt idx="10659">
                  <c:v>30.32</c:v>
                </c:pt>
                <c:pt idx="10660">
                  <c:v>28.67</c:v>
                </c:pt>
                <c:pt idx="10661">
                  <c:v>27.084</c:v>
                </c:pt>
                <c:pt idx="10662">
                  <c:v>26.081999999999997</c:v>
                </c:pt>
                <c:pt idx="10663">
                  <c:v>25.548999999999996</c:v>
                </c:pt>
                <c:pt idx="10664">
                  <c:v>25.254000000000001</c:v>
                </c:pt>
                <c:pt idx="10665">
                  <c:v>25.207000000000001</c:v>
                </c:pt>
                <c:pt idx="10666">
                  <c:v>24.921999999999997</c:v>
                </c:pt>
                <c:pt idx="10667">
                  <c:v>24.693999999999999</c:v>
                </c:pt>
                <c:pt idx="10668">
                  <c:v>24.434999999999999</c:v>
                </c:pt>
                <c:pt idx="10669">
                  <c:v>24.204999999999995</c:v>
                </c:pt>
                <c:pt idx="10670">
                  <c:v>24.026</c:v>
                </c:pt>
                <c:pt idx="10671">
                  <c:v>24.064999999999998</c:v>
                </c:pt>
                <c:pt idx="10672">
                  <c:v>24.257999999999999</c:v>
                </c:pt>
                <c:pt idx="10673">
                  <c:v>25.004000000000001</c:v>
                </c:pt>
                <c:pt idx="10674">
                  <c:v>26.356999999999999</c:v>
                </c:pt>
                <c:pt idx="10675">
                  <c:v>27.756</c:v>
                </c:pt>
                <c:pt idx="10676">
                  <c:v>29.027999999999999</c:v>
                </c:pt>
                <c:pt idx="10677">
                  <c:v>30.256</c:v>
                </c:pt>
                <c:pt idx="10678">
                  <c:v>31.616000000000003</c:v>
                </c:pt>
                <c:pt idx="10679">
                  <c:v>33.339000000000006</c:v>
                </c:pt>
                <c:pt idx="10680">
                  <c:v>34.744</c:v>
                </c:pt>
                <c:pt idx="10681">
                  <c:v>35.615000000000002</c:v>
                </c:pt>
                <c:pt idx="10682">
                  <c:v>36.145000000000003</c:v>
                </c:pt>
                <c:pt idx="10683">
                  <c:v>36.402000000000001</c:v>
                </c:pt>
                <c:pt idx="10684">
                  <c:v>35.873999999999995</c:v>
                </c:pt>
                <c:pt idx="10685">
                  <c:v>35.428000000000004</c:v>
                </c:pt>
                <c:pt idx="10686">
                  <c:v>35.236000000000011</c:v>
                </c:pt>
                <c:pt idx="10687">
                  <c:v>35.809999999999995</c:v>
                </c:pt>
                <c:pt idx="10688">
                  <c:v>36.591000000000001</c:v>
                </c:pt>
                <c:pt idx="10689">
                  <c:v>37.381999999999998</c:v>
                </c:pt>
                <c:pt idx="10690">
                  <c:v>38.247</c:v>
                </c:pt>
                <c:pt idx="10691">
                  <c:v>38.783000000000001</c:v>
                </c:pt>
                <c:pt idx="10692">
                  <c:v>39.234000000000002</c:v>
                </c:pt>
                <c:pt idx="10693">
                  <c:v>39.798000000000009</c:v>
                </c:pt>
                <c:pt idx="10694">
                  <c:v>40.077000000000005</c:v>
                </c:pt>
                <c:pt idx="10695">
                  <c:v>40.495000000000005</c:v>
                </c:pt>
                <c:pt idx="10696">
                  <c:v>41.272000000000006</c:v>
                </c:pt>
                <c:pt idx="10697">
                  <c:v>42.67</c:v>
                </c:pt>
                <c:pt idx="10698">
                  <c:v>44.216000000000001</c:v>
                </c:pt>
                <c:pt idx="10699">
                  <c:v>46.141000000000005</c:v>
                </c:pt>
                <c:pt idx="10700">
                  <c:v>48.621000000000002</c:v>
                </c:pt>
                <c:pt idx="10701">
                  <c:v>50.881999999999998</c:v>
                </c:pt>
                <c:pt idx="10702">
                  <c:v>52.379999999999995</c:v>
                </c:pt>
                <c:pt idx="10703">
                  <c:v>54.265000000000008</c:v>
                </c:pt>
                <c:pt idx="10704">
                  <c:v>56.391000000000005</c:v>
                </c:pt>
                <c:pt idx="10705">
                  <c:v>53.689</c:v>
                </c:pt>
                <c:pt idx="10706">
                  <c:v>51.059000000000005</c:v>
                </c:pt>
                <c:pt idx="10707">
                  <c:v>48.033000000000001</c:v>
                </c:pt>
                <c:pt idx="10708">
                  <c:v>45.276000000000003</c:v>
                </c:pt>
                <c:pt idx="10709">
                  <c:v>42.526000000000003</c:v>
                </c:pt>
                <c:pt idx="10710">
                  <c:v>39.798000000000009</c:v>
                </c:pt>
                <c:pt idx="10711">
                  <c:v>37.96</c:v>
                </c:pt>
                <c:pt idx="10712">
                  <c:v>36.727000000000011</c:v>
                </c:pt>
                <c:pt idx="10713">
                  <c:v>35.767000000000003</c:v>
                </c:pt>
                <c:pt idx="10714">
                  <c:v>34.868000000000002</c:v>
                </c:pt>
                <c:pt idx="10715">
                  <c:v>34.073</c:v>
                </c:pt>
                <c:pt idx="10716">
                  <c:v>33.525000000000006</c:v>
                </c:pt>
                <c:pt idx="10717">
                  <c:v>33.478000000000002</c:v>
                </c:pt>
                <c:pt idx="10718">
                  <c:v>33.076000000000001</c:v>
                </c:pt>
                <c:pt idx="10719">
                  <c:v>32.466000000000001</c:v>
                </c:pt>
                <c:pt idx="10720">
                  <c:v>31.38</c:v>
                </c:pt>
                <c:pt idx="10721">
                  <c:v>30.327999999999999</c:v>
                </c:pt>
                <c:pt idx="10722">
                  <c:v>29.376999999999999</c:v>
                </c:pt>
                <c:pt idx="10723">
                  <c:v>28.45</c:v>
                </c:pt>
                <c:pt idx="10724">
                  <c:v>28.021000000000001</c:v>
                </c:pt>
                <c:pt idx="10725">
                  <c:v>27.733000000000001</c:v>
                </c:pt>
                <c:pt idx="10726">
                  <c:v>27.901999999999997</c:v>
                </c:pt>
                <c:pt idx="10727">
                  <c:v>28.141999999999999</c:v>
                </c:pt>
                <c:pt idx="10728">
                  <c:v>28.265999999999991</c:v>
                </c:pt>
                <c:pt idx="10729">
                  <c:v>28.068999999999996</c:v>
                </c:pt>
                <c:pt idx="10730">
                  <c:v>27.603999999999999</c:v>
                </c:pt>
                <c:pt idx="10731">
                  <c:v>26.87</c:v>
                </c:pt>
                <c:pt idx="10732">
                  <c:v>26.213999999999999</c:v>
                </c:pt>
                <c:pt idx="10733">
                  <c:v>25.584</c:v>
                </c:pt>
                <c:pt idx="10734">
                  <c:v>25.263000000000002</c:v>
                </c:pt>
                <c:pt idx="10735">
                  <c:v>25.536999999999999</c:v>
                </c:pt>
                <c:pt idx="10736">
                  <c:v>26.285999999999998</c:v>
                </c:pt>
                <c:pt idx="10737">
                  <c:v>27.045999999999996</c:v>
                </c:pt>
                <c:pt idx="10738">
                  <c:v>27.588999999999995</c:v>
                </c:pt>
                <c:pt idx="10739">
                  <c:v>27.968999999999998</c:v>
                </c:pt>
                <c:pt idx="10740">
                  <c:v>27.904</c:v>
                </c:pt>
                <c:pt idx="10741">
                  <c:v>27.527999999999999</c:v>
                </c:pt>
                <c:pt idx="10742">
                  <c:v>26.774000000000001</c:v>
                </c:pt>
                <c:pt idx="10743">
                  <c:v>25.606999999999999</c:v>
                </c:pt>
                <c:pt idx="10744">
                  <c:v>24.704999999999995</c:v>
                </c:pt>
                <c:pt idx="10745">
                  <c:v>23.783999999999995</c:v>
                </c:pt>
                <c:pt idx="10746">
                  <c:v>23.041</c:v>
                </c:pt>
                <c:pt idx="10747">
                  <c:v>22.295999999999996</c:v>
                </c:pt>
                <c:pt idx="10748">
                  <c:v>21.497999999999998</c:v>
                </c:pt>
                <c:pt idx="10749">
                  <c:v>20.75</c:v>
                </c:pt>
                <c:pt idx="10750">
                  <c:v>20.204999999999995</c:v>
                </c:pt>
                <c:pt idx="10751">
                  <c:v>19.786999999999995</c:v>
                </c:pt>
                <c:pt idx="10752">
                  <c:v>19.367999999999999</c:v>
                </c:pt>
                <c:pt idx="10753">
                  <c:v>18.977</c:v>
                </c:pt>
                <c:pt idx="10754">
                  <c:v>18.547999999999995</c:v>
                </c:pt>
                <c:pt idx="10755">
                  <c:v>17.936</c:v>
                </c:pt>
                <c:pt idx="10756">
                  <c:v>17.456</c:v>
                </c:pt>
                <c:pt idx="10757">
                  <c:v>16.988999999999997</c:v>
                </c:pt>
                <c:pt idx="10758">
                  <c:v>16.364000000000001</c:v>
                </c:pt>
                <c:pt idx="10759">
                  <c:v>15.777999999999999</c:v>
                </c:pt>
                <c:pt idx="10760">
                  <c:v>15.373000000000003</c:v>
                </c:pt>
                <c:pt idx="10761">
                  <c:v>15.025</c:v>
                </c:pt>
                <c:pt idx="10762">
                  <c:v>14.516</c:v>
                </c:pt>
                <c:pt idx="10763">
                  <c:v>14.087</c:v>
                </c:pt>
                <c:pt idx="10764">
                  <c:v>13.736000000000001</c:v>
                </c:pt>
                <c:pt idx="10765">
                  <c:v>13.402000000000001</c:v>
                </c:pt>
                <c:pt idx="10766">
                  <c:v>13.096</c:v>
                </c:pt>
                <c:pt idx="10767">
                  <c:v>12.894</c:v>
                </c:pt>
                <c:pt idx="10768">
                  <c:v>12.688000000000001</c:v>
                </c:pt>
                <c:pt idx="10769">
                  <c:v>12.483000000000002</c:v>
                </c:pt>
                <c:pt idx="10770">
                  <c:v>12.205</c:v>
                </c:pt>
                <c:pt idx="10771">
                  <c:v>12.026</c:v>
                </c:pt>
                <c:pt idx="10772">
                  <c:v>11.793000000000001</c:v>
                </c:pt>
                <c:pt idx="10773">
                  <c:v>11.58</c:v>
                </c:pt>
                <c:pt idx="10774">
                  <c:v>11.358000000000002</c:v>
                </c:pt>
                <c:pt idx="10775">
                  <c:v>11.266</c:v>
                </c:pt>
                <c:pt idx="10776">
                  <c:v>11.173</c:v>
                </c:pt>
                <c:pt idx="10777">
                  <c:v>11.034000000000001</c:v>
                </c:pt>
                <c:pt idx="10778">
                  <c:v>10.947000000000001</c:v>
                </c:pt>
                <c:pt idx="10779">
                  <c:v>10.866000000000001</c:v>
                </c:pt>
                <c:pt idx="10780">
                  <c:v>10.697999999999999</c:v>
                </c:pt>
                <c:pt idx="10781">
                  <c:v>10.643000000000001</c:v>
                </c:pt>
                <c:pt idx="10782">
                  <c:v>10.552000000000001</c:v>
                </c:pt>
                <c:pt idx="10783">
                  <c:v>10.433</c:v>
                </c:pt>
                <c:pt idx="10784">
                  <c:v>9.6254000000000008</c:v>
                </c:pt>
                <c:pt idx="10785">
                  <c:v>9.8678000000000008</c:v>
                </c:pt>
                <c:pt idx="10786">
                  <c:v>10.081</c:v>
                </c:pt>
                <c:pt idx="10787">
                  <c:v>10.182</c:v>
                </c:pt>
                <c:pt idx="10788">
                  <c:v>10.212</c:v>
                </c:pt>
                <c:pt idx="10789">
                  <c:v>10.243999999999998</c:v>
                </c:pt>
                <c:pt idx="10790">
                  <c:v>10.108000000000001</c:v>
                </c:pt>
                <c:pt idx="10791">
                  <c:v>10.073</c:v>
                </c:pt>
                <c:pt idx="10792">
                  <c:v>10.001000000000001</c:v>
                </c:pt>
                <c:pt idx="10793">
                  <c:v>9.9614000000000011</c:v>
                </c:pt>
                <c:pt idx="10794">
                  <c:v>9.8957000000000033</c:v>
                </c:pt>
                <c:pt idx="10795">
                  <c:v>9.7327000000000012</c:v>
                </c:pt>
                <c:pt idx="10796">
                  <c:v>9.6109999999999989</c:v>
                </c:pt>
                <c:pt idx="10797">
                  <c:v>9.7173999999999996</c:v>
                </c:pt>
                <c:pt idx="10798">
                  <c:v>9.7899000000000012</c:v>
                </c:pt>
                <c:pt idx="10799">
                  <c:v>9.918099999999999</c:v>
                </c:pt>
                <c:pt idx="10800">
                  <c:v>9.8633000000000006</c:v>
                </c:pt>
                <c:pt idx="10801">
                  <c:v>9.7346999999999984</c:v>
                </c:pt>
                <c:pt idx="10802">
                  <c:v>9.583400000000001</c:v>
                </c:pt>
                <c:pt idx="10803">
                  <c:v>9.3931000000000004</c:v>
                </c:pt>
                <c:pt idx="10804">
                  <c:v>9.1534000000000013</c:v>
                </c:pt>
                <c:pt idx="10805">
                  <c:v>8.9317999999999991</c:v>
                </c:pt>
                <c:pt idx="10806">
                  <c:v>8.7545000000000002</c:v>
                </c:pt>
                <c:pt idx="10807">
                  <c:v>8.638399999999999</c:v>
                </c:pt>
                <c:pt idx="10808">
                  <c:v>8.5708000000000002</c:v>
                </c:pt>
                <c:pt idx="10809">
                  <c:v>8.4917000000000016</c:v>
                </c:pt>
                <c:pt idx="10810">
                  <c:v>8.426400000000001</c:v>
                </c:pt>
                <c:pt idx="10811">
                  <c:v>8.4131</c:v>
                </c:pt>
                <c:pt idx="10812">
                  <c:v>8.3431000000000015</c:v>
                </c:pt>
                <c:pt idx="10813">
                  <c:v>8.3700000000000028</c:v>
                </c:pt>
                <c:pt idx="10814">
                  <c:v>8.428799999999999</c:v>
                </c:pt>
                <c:pt idx="10815">
                  <c:v>8.4073000000000011</c:v>
                </c:pt>
                <c:pt idx="10816">
                  <c:v>8.3417000000000012</c:v>
                </c:pt>
                <c:pt idx="10817">
                  <c:v>8.2154000000000007</c:v>
                </c:pt>
                <c:pt idx="10818">
                  <c:v>8.0523000000000007</c:v>
                </c:pt>
                <c:pt idx="10819">
                  <c:v>7.8883000000000001</c:v>
                </c:pt>
                <c:pt idx="10820">
                  <c:v>7.7468000000000004</c:v>
                </c:pt>
                <c:pt idx="10821">
                  <c:v>7.5370999999999997</c:v>
                </c:pt>
                <c:pt idx="10822">
                  <c:v>7.3837999999999999</c:v>
                </c:pt>
                <c:pt idx="10823">
                  <c:v>7.2183999999999999</c:v>
                </c:pt>
                <c:pt idx="10824">
                  <c:v>7.1640999999999986</c:v>
                </c:pt>
                <c:pt idx="10825">
                  <c:v>7.0667999999999997</c:v>
                </c:pt>
                <c:pt idx="10826">
                  <c:v>6.9938000000000002</c:v>
                </c:pt>
                <c:pt idx="10827">
                  <c:v>6.9097000000000008</c:v>
                </c:pt>
                <c:pt idx="10828">
                  <c:v>6.8954999999999993</c:v>
                </c:pt>
                <c:pt idx="10829">
                  <c:v>6.8710000000000004</c:v>
                </c:pt>
                <c:pt idx="10830">
                  <c:v>6.7818000000000005</c:v>
                </c:pt>
                <c:pt idx="10831">
                  <c:v>6.7008000000000001</c:v>
                </c:pt>
                <c:pt idx="10832">
                  <c:v>6.7174999999999994</c:v>
                </c:pt>
                <c:pt idx="10833">
                  <c:v>6.6482000000000001</c:v>
                </c:pt>
                <c:pt idx="10834">
                  <c:v>6.5533000000000001</c:v>
                </c:pt>
                <c:pt idx="10835">
                  <c:v>6.491200000000001</c:v>
                </c:pt>
                <c:pt idx="10836">
                  <c:v>6.4701000000000004</c:v>
                </c:pt>
                <c:pt idx="10837">
                  <c:v>6.4553000000000003</c:v>
                </c:pt>
                <c:pt idx="10838">
                  <c:v>6.3552999999999997</c:v>
                </c:pt>
                <c:pt idx="10839">
                  <c:v>6.3114999999999997</c:v>
                </c:pt>
                <c:pt idx="10840">
                  <c:v>6.294999999999999</c:v>
                </c:pt>
                <c:pt idx="10841">
                  <c:v>6.2472000000000003</c:v>
                </c:pt>
                <c:pt idx="10842">
                  <c:v>6.120099999999999</c:v>
                </c:pt>
                <c:pt idx="10843">
                  <c:v>6.0573999999999995</c:v>
                </c:pt>
                <c:pt idx="10844">
                  <c:v>6.0518999999999998</c:v>
                </c:pt>
                <c:pt idx="10845">
                  <c:v>6.0646999999999993</c:v>
                </c:pt>
                <c:pt idx="10846">
                  <c:v>6.1334999999999997</c:v>
                </c:pt>
                <c:pt idx="10847">
                  <c:v>6.0672999999999995</c:v>
                </c:pt>
                <c:pt idx="10848">
                  <c:v>6.0894000000000004</c:v>
                </c:pt>
                <c:pt idx="10849">
                  <c:v>6.0898000000000003</c:v>
                </c:pt>
                <c:pt idx="10850">
                  <c:v>6.0377000000000001</c:v>
                </c:pt>
                <c:pt idx="10851">
                  <c:v>6.027099999999999</c:v>
                </c:pt>
                <c:pt idx="10852">
                  <c:v>6.0357000000000003</c:v>
                </c:pt>
                <c:pt idx="10853">
                  <c:v>6.0613999999999999</c:v>
                </c:pt>
                <c:pt idx="10854">
                  <c:v>6.1354999999999995</c:v>
                </c:pt>
                <c:pt idx="10855">
                  <c:v>6.1540999999999988</c:v>
                </c:pt>
                <c:pt idx="10856">
                  <c:v>6.1761999999999997</c:v>
                </c:pt>
                <c:pt idx="10857">
                  <c:v>6.2578999999999994</c:v>
                </c:pt>
                <c:pt idx="10858">
                  <c:v>6.2282999999999999</c:v>
                </c:pt>
                <c:pt idx="10859">
                  <c:v>6.2660999999999998</c:v>
                </c:pt>
                <c:pt idx="10860">
                  <c:v>6.3411</c:v>
                </c:pt>
                <c:pt idx="10861">
                  <c:v>6.2901999999999996</c:v>
                </c:pt>
                <c:pt idx="10862">
                  <c:v>6.2931999999999997</c:v>
                </c:pt>
                <c:pt idx="10863">
                  <c:v>6.2682000000000002</c:v>
                </c:pt>
                <c:pt idx="10864">
                  <c:v>6.2687999999999997</c:v>
                </c:pt>
                <c:pt idx="10865">
                  <c:v>6.3043999999999993</c:v>
                </c:pt>
                <c:pt idx="10866">
                  <c:v>6.3422999999999998</c:v>
                </c:pt>
                <c:pt idx="10867">
                  <c:v>6.4495000000000005</c:v>
                </c:pt>
                <c:pt idx="10868">
                  <c:v>6.5439999999999996</c:v>
                </c:pt>
                <c:pt idx="10869">
                  <c:v>6.6463000000000001</c:v>
                </c:pt>
                <c:pt idx="10870">
                  <c:v>6.6972999999999994</c:v>
                </c:pt>
                <c:pt idx="10871">
                  <c:v>6.6463999999999999</c:v>
                </c:pt>
                <c:pt idx="10872">
                  <c:v>6.5522</c:v>
                </c:pt>
                <c:pt idx="10873">
                  <c:v>6.5082000000000004</c:v>
                </c:pt>
                <c:pt idx="10874">
                  <c:v>6.5015999999999998</c:v>
                </c:pt>
                <c:pt idx="10875">
                  <c:v>6.4775999999999998</c:v>
                </c:pt>
                <c:pt idx="10876">
                  <c:v>6.4958</c:v>
                </c:pt>
                <c:pt idx="10877">
                  <c:v>6.504599999999999</c:v>
                </c:pt>
                <c:pt idx="10878">
                  <c:v>6.5415999999999999</c:v>
                </c:pt>
                <c:pt idx="10879">
                  <c:v>6.4715000000000007</c:v>
                </c:pt>
                <c:pt idx="10880">
                  <c:v>6.4327000000000005</c:v>
                </c:pt>
                <c:pt idx="10881">
                  <c:v>6.3621999999999987</c:v>
                </c:pt>
                <c:pt idx="10882">
                  <c:v>6.2660999999999998</c:v>
                </c:pt>
                <c:pt idx="10883">
                  <c:v>6.2347999999999999</c:v>
                </c:pt>
                <c:pt idx="10884">
                  <c:v>6.2444999999999995</c:v>
                </c:pt>
                <c:pt idx="10885">
                  <c:v>6.3567999999999998</c:v>
                </c:pt>
                <c:pt idx="10886">
                  <c:v>6.3811</c:v>
                </c:pt>
                <c:pt idx="10887">
                  <c:v>6.4736000000000011</c:v>
                </c:pt>
                <c:pt idx="10888">
                  <c:v>6.4252000000000002</c:v>
                </c:pt>
                <c:pt idx="10889">
                  <c:v>6.3464999999999998</c:v>
                </c:pt>
                <c:pt idx="10890">
                  <c:v>6.2859999999999996</c:v>
                </c:pt>
                <c:pt idx="10891">
                  <c:v>6.2033000000000005</c:v>
                </c:pt>
                <c:pt idx="10892">
                  <c:v>6.2073</c:v>
                </c:pt>
                <c:pt idx="10893">
                  <c:v>6.1888999999999994</c:v>
                </c:pt>
                <c:pt idx="10894">
                  <c:v>6.2305999999999999</c:v>
                </c:pt>
                <c:pt idx="10895">
                  <c:v>6.2563000000000004</c:v>
                </c:pt>
                <c:pt idx="10896">
                  <c:v>6.262999999999999</c:v>
                </c:pt>
                <c:pt idx="10897">
                  <c:v>6.3271999999999995</c:v>
                </c:pt>
                <c:pt idx="10898">
                  <c:v>6.3387000000000002</c:v>
                </c:pt>
                <c:pt idx="10899">
                  <c:v>6.3297999999999996</c:v>
                </c:pt>
                <c:pt idx="10900">
                  <c:v>6.3980999999999995</c:v>
                </c:pt>
                <c:pt idx="10901">
                  <c:v>6.4639999999999995</c:v>
                </c:pt>
                <c:pt idx="10902">
                  <c:v>6.4843999999999999</c:v>
                </c:pt>
                <c:pt idx="10903">
                  <c:v>6.5457999999999998</c:v>
                </c:pt>
                <c:pt idx="10904">
                  <c:v>6.5564</c:v>
                </c:pt>
                <c:pt idx="10905">
                  <c:v>6.6190999999999995</c:v>
                </c:pt>
                <c:pt idx="10906">
                  <c:v>6.6863999999999999</c:v>
                </c:pt>
                <c:pt idx="10907">
                  <c:v>6.6636999999999995</c:v>
                </c:pt>
                <c:pt idx="10908">
                  <c:v>6.6253999999999991</c:v>
                </c:pt>
                <c:pt idx="10909">
                  <c:v>6.7458</c:v>
                </c:pt>
                <c:pt idx="10910">
                  <c:v>6.8523999999999994</c:v>
                </c:pt>
                <c:pt idx="10911">
                  <c:v>6.9804000000000004</c:v>
                </c:pt>
                <c:pt idx="10912">
                  <c:v>7.0236000000000001</c:v>
                </c:pt>
                <c:pt idx="10913">
                  <c:v>7.0811999999999999</c:v>
                </c:pt>
                <c:pt idx="10914">
                  <c:v>7.1857999999999995</c:v>
                </c:pt>
                <c:pt idx="10915">
                  <c:v>7.1962999999999999</c:v>
                </c:pt>
                <c:pt idx="10916">
                  <c:v>7.2539999999999996</c:v>
                </c:pt>
                <c:pt idx="10917">
                  <c:v>7.2960000000000003</c:v>
                </c:pt>
                <c:pt idx="10918">
                  <c:v>7.3384</c:v>
                </c:pt>
                <c:pt idx="10919">
                  <c:v>7.3237999999999994</c:v>
                </c:pt>
                <c:pt idx="10920">
                  <c:v>7.3748999999999993</c:v>
                </c:pt>
                <c:pt idx="10921">
                  <c:v>7.3994999999999997</c:v>
                </c:pt>
                <c:pt idx="10922">
                  <c:v>7.363999999999999</c:v>
                </c:pt>
                <c:pt idx="10923">
                  <c:v>7.2898000000000005</c:v>
                </c:pt>
                <c:pt idx="10924">
                  <c:v>7.2294</c:v>
                </c:pt>
                <c:pt idx="10925">
                  <c:v>7.1900999999999993</c:v>
                </c:pt>
                <c:pt idx="10926">
                  <c:v>7.0819999999999999</c:v>
                </c:pt>
                <c:pt idx="10927">
                  <c:v>7.1364999999999998</c:v>
                </c:pt>
                <c:pt idx="10928">
                  <c:v>7.1896000000000004</c:v>
                </c:pt>
                <c:pt idx="10929">
                  <c:v>7.1318000000000001</c:v>
                </c:pt>
                <c:pt idx="10930">
                  <c:v>7.1189999999999989</c:v>
                </c:pt>
                <c:pt idx="10931">
                  <c:v>7.2067000000000005</c:v>
                </c:pt>
                <c:pt idx="10932">
                  <c:v>7.2297000000000002</c:v>
                </c:pt>
                <c:pt idx="10933">
                  <c:v>7.2321</c:v>
                </c:pt>
                <c:pt idx="10934">
                  <c:v>7.1718999999999999</c:v>
                </c:pt>
                <c:pt idx="10935">
                  <c:v>7.1803999999999997</c:v>
                </c:pt>
                <c:pt idx="10936">
                  <c:v>7.0794000000000006</c:v>
                </c:pt>
                <c:pt idx="10937">
                  <c:v>7.0037000000000003</c:v>
                </c:pt>
                <c:pt idx="10938">
                  <c:v>6.8860000000000001</c:v>
                </c:pt>
                <c:pt idx="10939">
                  <c:v>6.8076999999999996</c:v>
                </c:pt>
                <c:pt idx="10940">
                  <c:v>6.7462000000000009</c:v>
                </c:pt>
                <c:pt idx="10941">
                  <c:v>6.7385000000000002</c:v>
                </c:pt>
                <c:pt idx="10942">
                  <c:v>6.6914999999999996</c:v>
                </c:pt>
                <c:pt idx="10943">
                  <c:v>6.6176999999999992</c:v>
                </c:pt>
                <c:pt idx="10944">
                  <c:v>6.6218999999999992</c:v>
                </c:pt>
                <c:pt idx="10945">
                  <c:v>6.5963000000000003</c:v>
                </c:pt>
                <c:pt idx="10946">
                  <c:v>6.5162000000000004</c:v>
                </c:pt>
                <c:pt idx="10947">
                  <c:v>6.5222999999999995</c:v>
                </c:pt>
                <c:pt idx="10948">
                  <c:v>6.5244999999999989</c:v>
                </c:pt>
                <c:pt idx="10949">
                  <c:v>6.5488</c:v>
                </c:pt>
                <c:pt idx="10950">
                  <c:v>6.5327000000000002</c:v>
                </c:pt>
                <c:pt idx="10951">
                  <c:v>6.5419999999999998</c:v>
                </c:pt>
                <c:pt idx="10952">
                  <c:v>6.5323000000000002</c:v>
                </c:pt>
                <c:pt idx="10953">
                  <c:v>6.4142999999999999</c:v>
                </c:pt>
                <c:pt idx="10954">
                  <c:v>6.3488999999999995</c:v>
                </c:pt>
                <c:pt idx="10955">
                  <c:v>6.3925999999999989</c:v>
                </c:pt>
                <c:pt idx="10956">
                  <c:v>6.3778999999999995</c:v>
                </c:pt>
                <c:pt idx="10957">
                  <c:v>6.3839999999999995</c:v>
                </c:pt>
                <c:pt idx="10958">
                  <c:v>6.3868999999999998</c:v>
                </c:pt>
                <c:pt idx="10959">
                  <c:v>6.3678999999999988</c:v>
                </c:pt>
                <c:pt idx="10960">
                  <c:v>6.2967000000000004</c:v>
                </c:pt>
                <c:pt idx="10961">
                  <c:v>6.3237999999999994</c:v>
                </c:pt>
                <c:pt idx="10962">
                  <c:v>6.3820999999999994</c:v>
                </c:pt>
                <c:pt idx="10963">
                  <c:v>6.4437000000000006</c:v>
                </c:pt>
                <c:pt idx="10964">
                  <c:v>6.4779999999999998</c:v>
                </c:pt>
                <c:pt idx="10965">
                  <c:v>6.5547999999999993</c:v>
                </c:pt>
                <c:pt idx="10966">
                  <c:v>6.5359999999999996</c:v>
                </c:pt>
                <c:pt idx="10967">
                  <c:v>6.4421999999999997</c:v>
                </c:pt>
                <c:pt idx="10968">
                  <c:v>6.4039000000000001</c:v>
                </c:pt>
                <c:pt idx="10969">
                  <c:v>6.3474999999999993</c:v>
                </c:pt>
                <c:pt idx="10970">
                  <c:v>6.2970999999999995</c:v>
                </c:pt>
                <c:pt idx="10971">
                  <c:v>6.0456000000000003</c:v>
                </c:pt>
                <c:pt idx="10972">
                  <c:v>5.9091000000000005</c:v>
                </c:pt>
                <c:pt idx="10973">
                  <c:v>23.117000000000004</c:v>
                </c:pt>
                <c:pt idx="10974">
                  <c:v>21.114000000000004</c:v>
                </c:pt>
                <c:pt idx="10975">
                  <c:v>16.494</c:v>
                </c:pt>
                <c:pt idx="10976">
                  <c:v>16.454999999999995</c:v>
                </c:pt>
                <c:pt idx="10977">
                  <c:v>15.752000000000002</c:v>
                </c:pt>
                <c:pt idx="10978">
                  <c:v>15.184000000000001</c:v>
                </c:pt>
                <c:pt idx="10979">
                  <c:v>13.017000000000001</c:v>
                </c:pt>
                <c:pt idx="10980">
                  <c:v>13.055000000000001</c:v>
                </c:pt>
                <c:pt idx="10981">
                  <c:v>12.75</c:v>
                </c:pt>
                <c:pt idx="10982">
                  <c:v>10.534000000000001</c:v>
                </c:pt>
                <c:pt idx="10983">
                  <c:v>10.446</c:v>
                </c:pt>
                <c:pt idx="10984">
                  <c:v>10.413</c:v>
                </c:pt>
                <c:pt idx="10985">
                  <c:v>9.2706</c:v>
                </c:pt>
                <c:pt idx="10986">
                  <c:v>8.1761000000000035</c:v>
                </c:pt>
                <c:pt idx="10987">
                  <c:v>8.2227000000000015</c:v>
                </c:pt>
                <c:pt idx="10988">
                  <c:v>13.113</c:v>
                </c:pt>
                <c:pt idx="10989">
                  <c:v>13.230999999999998</c:v>
                </c:pt>
                <c:pt idx="10990">
                  <c:v>13.11</c:v>
                </c:pt>
                <c:pt idx="10991">
                  <c:v>12.92</c:v>
                </c:pt>
                <c:pt idx="10992">
                  <c:v>12.331</c:v>
                </c:pt>
                <c:pt idx="10993">
                  <c:v>12.07</c:v>
                </c:pt>
                <c:pt idx="10994">
                  <c:v>11.966000000000003</c:v>
                </c:pt>
                <c:pt idx="10995">
                  <c:v>11.743999999999998</c:v>
                </c:pt>
                <c:pt idx="10996">
                  <c:v>10.572000000000001</c:v>
                </c:pt>
                <c:pt idx="10997">
                  <c:v>9.583400000000001</c:v>
                </c:pt>
                <c:pt idx="10998">
                  <c:v>10.38</c:v>
                </c:pt>
                <c:pt idx="10999">
                  <c:v>10.451000000000002</c:v>
                </c:pt>
                <c:pt idx="11000">
                  <c:v>10.371</c:v>
                </c:pt>
                <c:pt idx="11001">
                  <c:v>10.182</c:v>
                </c:pt>
                <c:pt idx="11002">
                  <c:v>9.2612999999999985</c:v>
                </c:pt>
                <c:pt idx="11003">
                  <c:v>9.7284999999999986</c:v>
                </c:pt>
                <c:pt idx="11004">
                  <c:v>10.069000000000003</c:v>
                </c:pt>
                <c:pt idx="11005">
                  <c:v>10.485000000000001</c:v>
                </c:pt>
                <c:pt idx="11006">
                  <c:v>12.878</c:v>
                </c:pt>
                <c:pt idx="11007">
                  <c:v>11.758000000000001</c:v>
                </c:pt>
                <c:pt idx="11008">
                  <c:v>10.485000000000001</c:v>
                </c:pt>
                <c:pt idx="11009">
                  <c:v>10.83</c:v>
                </c:pt>
                <c:pt idx="11010">
                  <c:v>14.877000000000002</c:v>
                </c:pt>
                <c:pt idx="11011">
                  <c:v>13.445</c:v>
                </c:pt>
                <c:pt idx="11012">
                  <c:v>13.210999999999999</c:v>
                </c:pt>
                <c:pt idx="11013">
                  <c:v>12.942</c:v>
                </c:pt>
                <c:pt idx="11014">
                  <c:v>12.834</c:v>
                </c:pt>
                <c:pt idx="11015">
                  <c:v>11.826000000000002</c:v>
                </c:pt>
                <c:pt idx="11016">
                  <c:v>10.347</c:v>
                </c:pt>
                <c:pt idx="11017">
                  <c:v>10.546000000000001</c:v>
                </c:pt>
                <c:pt idx="11018">
                  <c:v>12.507</c:v>
                </c:pt>
                <c:pt idx="11019">
                  <c:v>11.731999999999999</c:v>
                </c:pt>
                <c:pt idx="11020">
                  <c:v>11.42</c:v>
                </c:pt>
                <c:pt idx="11021">
                  <c:v>10.450000000000001</c:v>
                </c:pt>
                <c:pt idx="11022">
                  <c:v>10.33</c:v>
                </c:pt>
                <c:pt idx="11023">
                  <c:v>8.4841000000000015</c:v>
                </c:pt>
                <c:pt idx="11024">
                  <c:v>9.1852</c:v>
                </c:pt>
                <c:pt idx="11025">
                  <c:v>10.657</c:v>
                </c:pt>
                <c:pt idx="11026">
                  <c:v>10.293999999999999</c:v>
                </c:pt>
                <c:pt idx="11027">
                  <c:v>9.6922000000000015</c:v>
                </c:pt>
                <c:pt idx="11028">
                  <c:v>9.5682999999999989</c:v>
                </c:pt>
                <c:pt idx="11029">
                  <c:v>10.517000000000001</c:v>
                </c:pt>
                <c:pt idx="11030">
                  <c:v>10.868</c:v>
                </c:pt>
                <c:pt idx="11031">
                  <c:v>10.945</c:v>
                </c:pt>
                <c:pt idx="11032">
                  <c:v>9.6109999999999989</c:v>
                </c:pt>
                <c:pt idx="11033">
                  <c:v>8.3143000000000011</c:v>
                </c:pt>
                <c:pt idx="11034">
                  <c:v>8.7579000000000011</c:v>
                </c:pt>
                <c:pt idx="11035">
                  <c:v>10.268000000000001</c:v>
                </c:pt>
                <c:pt idx="11036">
                  <c:v>10.667</c:v>
                </c:pt>
                <c:pt idx="11037">
                  <c:v>13.239000000000001</c:v>
                </c:pt>
                <c:pt idx="11038">
                  <c:v>13.008000000000001</c:v>
                </c:pt>
                <c:pt idx="11039">
                  <c:v>13.113</c:v>
                </c:pt>
                <c:pt idx="11040">
                  <c:v>13.392000000000001</c:v>
                </c:pt>
                <c:pt idx="11041">
                  <c:v>12.947999999999999</c:v>
                </c:pt>
                <c:pt idx="11042">
                  <c:v>12.677</c:v>
                </c:pt>
                <c:pt idx="11043">
                  <c:v>13.797999999999998</c:v>
                </c:pt>
                <c:pt idx="11044">
                  <c:v>13.844000000000001</c:v>
                </c:pt>
                <c:pt idx="11045">
                  <c:v>14.585000000000003</c:v>
                </c:pt>
                <c:pt idx="11046">
                  <c:v>16.459</c:v>
                </c:pt>
                <c:pt idx="11047">
                  <c:v>16.309999999999999</c:v>
                </c:pt>
                <c:pt idx="11048">
                  <c:v>15.76</c:v>
                </c:pt>
                <c:pt idx="11049">
                  <c:v>13.611000000000001</c:v>
                </c:pt>
                <c:pt idx="11050">
                  <c:v>14.863000000000001</c:v>
                </c:pt>
                <c:pt idx="11051">
                  <c:v>15.167</c:v>
                </c:pt>
                <c:pt idx="11052">
                  <c:v>15.933</c:v>
                </c:pt>
                <c:pt idx="11053">
                  <c:v>15.259</c:v>
                </c:pt>
                <c:pt idx="11054">
                  <c:v>15.005000000000003</c:v>
                </c:pt>
                <c:pt idx="11055">
                  <c:v>14.146000000000001</c:v>
                </c:pt>
                <c:pt idx="11056">
                  <c:v>13.753</c:v>
                </c:pt>
                <c:pt idx="11057">
                  <c:v>14.182</c:v>
                </c:pt>
                <c:pt idx="11058">
                  <c:v>13.646000000000001</c:v>
                </c:pt>
                <c:pt idx="11059">
                  <c:v>10.385000000000002</c:v>
                </c:pt>
                <c:pt idx="11060">
                  <c:v>9.2313999999999989</c:v>
                </c:pt>
                <c:pt idx="11061">
                  <c:v>8.8878000000000004</c:v>
                </c:pt>
                <c:pt idx="11062">
                  <c:v>13.716000000000001</c:v>
                </c:pt>
                <c:pt idx="11063">
                  <c:v>13.392000000000001</c:v>
                </c:pt>
                <c:pt idx="11064">
                  <c:v>11.947000000000001</c:v>
                </c:pt>
                <c:pt idx="11065">
                  <c:v>11.566000000000003</c:v>
                </c:pt>
                <c:pt idx="11066">
                  <c:v>10.598000000000001</c:v>
                </c:pt>
                <c:pt idx="11067">
                  <c:v>10.565000000000001</c:v>
                </c:pt>
                <c:pt idx="11068">
                  <c:v>9.3421000000000003</c:v>
                </c:pt>
                <c:pt idx="11069">
                  <c:v>10.069000000000003</c:v>
                </c:pt>
                <c:pt idx="11070">
                  <c:v>9.2447999999999997</c:v>
                </c:pt>
                <c:pt idx="11071">
                  <c:v>8.4003000000000014</c:v>
                </c:pt>
                <c:pt idx="11072">
                  <c:v>7.9813000000000009</c:v>
                </c:pt>
                <c:pt idx="11073">
                  <c:v>7.8998999999999997</c:v>
                </c:pt>
                <c:pt idx="11074">
                  <c:v>9.9691000000000027</c:v>
                </c:pt>
                <c:pt idx="11075">
                  <c:v>10.073</c:v>
                </c:pt>
                <c:pt idx="11076">
                  <c:v>10.240999999999998</c:v>
                </c:pt>
                <c:pt idx="11077">
                  <c:v>10.534000000000001</c:v>
                </c:pt>
                <c:pt idx="11078">
                  <c:v>10.831</c:v>
                </c:pt>
                <c:pt idx="11079">
                  <c:v>12.507</c:v>
                </c:pt>
                <c:pt idx="11080">
                  <c:v>12.161</c:v>
                </c:pt>
                <c:pt idx="11081">
                  <c:v>11.870000000000001</c:v>
                </c:pt>
                <c:pt idx="11082">
                  <c:v>11.947000000000001</c:v>
                </c:pt>
                <c:pt idx="11083">
                  <c:v>11.807</c:v>
                </c:pt>
                <c:pt idx="11084">
                  <c:v>11.751000000000001</c:v>
                </c:pt>
                <c:pt idx="11085">
                  <c:v>11.82</c:v>
                </c:pt>
                <c:pt idx="11086">
                  <c:v>12.277999999999999</c:v>
                </c:pt>
                <c:pt idx="11087">
                  <c:v>11.682</c:v>
                </c:pt>
                <c:pt idx="11088">
                  <c:v>10.636000000000001</c:v>
                </c:pt>
                <c:pt idx="11089">
                  <c:v>13.103</c:v>
                </c:pt>
                <c:pt idx="11090">
                  <c:v>12.863000000000001</c:v>
                </c:pt>
                <c:pt idx="11091">
                  <c:v>11.751000000000001</c:v>
                </c:pt>
                <c:pt idx="11092">
                  <c:v>11.523</c:v>
                </c:pt>
                <c:pt idx="11093">
                  <c:v>11.38</c:v>
                </c:pt>
                <c:pt idx="11094">
                  <c:v>13.894</c:v>
                </c:pt>
                <c:pt idx="11095">
                  <c:v>14.464</c:v>
                </c:pt>
                <c:pt idx="11096">
                  <c:v>13.338000000000001</c:v>
                </c:pt>
                <c:pt idx="11097">
                  <c:v>11.731999999999999</c:v>
                </c:pt>
                <c:pt idx="11098">
                  <c:v>10.845000000000002</c:v>
                </c:pt>
                <c:pt idx="11099">
                  <c:v>10.701000000000001</c:v>
                </c:pt>
                <c:pt idx="11100">
                  <c:v>10.808</c:v>
                </c:pt>
                <c:pt idx="11101">
                  <c:v>10.627000000000001</c:v>
                </c:pt>
                <c:pt idx="11102">
                  <c:v>10.627000000000001</c:v>
                </c:pt>
                <c:pt idx="11103">
                  <c:v>10.673</c:v>
                </c:pt>
                <c:pt idx="11104">
                  <c:v>10.217999999999998</c:v>
                </c:pt>
                <c:pt idx="11105">
                  <c:v>9.8775000000000031</c:v>
                </c:pt>
                <c:pt idx="11106">
                  <c:v>8.6674000000000007</c:v>
                </c:pt>
                <c:pt idx="11107">
                  <c:v>8.8610000000000007</c:v>
                </c:pt>
                <c:pt idx="11108">
                  <c:v>8.7615000000000016</c:v>
                </c:pt>
                <c:pt idx="11109">
                  <c:v>8.2186999999999983</c:v>
                </c:pt>
                <c:pt idx="11110">
                  <c:v>8.2186999999999983</c:v>
                </c:pt>
                <c:pt idx="11111">
                  <c:v>8.1932999999999989</c:v>
                </c:pt>
                <c:pt idx="11112">
                  <c:v>8.9145000000000003</c:v>
                </c:pt>
                <c:pt idx="11113">
                  <c:v>9.2612999999999985</c:v>
                </c:pt>
                <c:pt idx="11114">
                  <c:v>10.138999999999999</c:v>
                </c:pt>
                <c:pt idx="11115">
                  <c:v>10.625</c:v>
                </c:pt>
                <c:pt idx="11116">
                  <c:v>12.519</c:v>
                </c:pt>
                <c:pt idx="11117">
                  <c:v>14.042</c:v>
                </c:pt>
                <c:pt idx="11118">
                  <c:v>15.653</c:v>
                </c:pt>
                <c:pt idx="11119">
                  <c:v>17.614999999999998</c:v>
                </c:pt>
                <c:pt idx="11120">
                  <c:v>12.885000000000002</c:v>
                </c:pt>
                <c:pt idx="11121">
                  <c:v>11.484</c:v>
                </c:pt>
                <c:pt idx="11122">
                  <c:v>11.021000000000001</c:v>
                </c:pt>
                <c:pt idx="11123">
                  <c:v>11.254</c:v>
                </c:pt>
                <c:pt idx="11124">
                  <c:v>11.553000000000003</c:v>
                </c:pt>
                <c:pt idx="11125">
                  <c:v>11.9</c:v>
                </c:pt>
                <c:pt idx="11126">
                  <c:v>14.834</c:v>
                </c:pt>
                <c:pt idx="11127">
                  <c:v>15.438000000000001</c:v>
                </c:pt>
                <c:pt idx="11128">
                  <c:v>14.209</c:v>
                </c:pt>
                <c:pt idx="11129">
                  <c:v>16.706</c:v>
                </c:pt>
                <c:pt idx="11130">
                  <c:v>14.98</c:v>
                </c:pt>
                <c:pt idx="11131">
                  <c:v>12.99</c:v>
                </c:pt>
                <c:pt idx="11132">
                  <c:v>12.719999999999999</c:v>
                </c:pt>
                <c:pt idx="11133">
                  <c:v>12.572000000000001</c:v>
                </c:pt>
                <c:pt idx="11134">
                  <c:v>12.087</c:v>
                </c:pt>
                <c:pt idx="11135">
                  <c:v>11.994</c:v>
                </c:pt>
                <c:pt idx="11136">
                  <c:v>11.895000000000001</c:v>
                </c:pt>
                <c:pt idx="11137">
                  <c:v>12.078000000000001</c:v>
                </c:pt>
                <c:pt idx="11138">
                  <c:v>11.817</c:v>
                </c:pt>
                <c:pt idx="11139">
                  <c:v>10.123000000000001</c:v>
                </c:pt>
                <c:pt idx="11140">
                  <c:v>8.4849000000000014</c:v>
                </c:pt>
                <c:pt idx="11141">
                  <c:v>8.4588000000000001</c:v>
                </c:pt>
                <c:pt idx="11142">
                  <c:v>8.5641000000000016</c:v>
                </c:pt>
                <c:pt idx="11143">
                  <c:v>7.3114999999999997</c:v>
                </c:pt>
                <c:pt idx="11144">
                  <c:v>7.2930000000000001</c:v>
                </c:pt>
                <c:pt idx="11145">
                  <c:v>7.3237999999999994</c:v>
                </c:pt>
                <c:pt idx="11146">
                  <c:v>9.369900000000003</c:v>
                </c:pt>
                <c:pt idx="11147">
                  <c:v>10.79</c:v>
                </c:pt>
                <c:pt idx="11148">
                  <c:v>11.327</c:v>
                </c:pt>
                <c:pt idx="11149">
                  <c:v>12.712</c:v>
                </c:pt>
                <c:pt idx="11150">
                  <c:v>14.733999999999998</c:v>
                </c:pt>
                <c:pt idx="11151">
                  <c:v>13.347</c:v>
                </c:pt>
                <c:pt idx="11152">
                  <c:v>13.03</c:v>
                </c:pt>
                <c:pt idx="11153">
                  <c:v>12.789</c:v>
                </c:pt>
                <c:pt idx="11154">
                  <c:v>13.173</c:v>
                </c:pt>
                <c:pt idx="11155">
                  <c:v>11.954000000000002</c:v>
                </c:pt>
                <c:pt idx="11156">
                  <c:v>15.282</c:v>
                </c:pt>
                <c:pt idx="11157">
                  <c:v>15.191000000000001</c:v>
                </c:pt>
                <c:pt idx="11158">
                  <c:v>14.546000000000001</c:v>
                </c:pt>
                <c:pt idx="11159">
                  <c:v>14.234999999999999</c:v>
                </c:pt>
                <c:pt idx="11160">
                  <c:v>12.658000000000001</c:v>
                </c:pt>
                <c:pt idx="11161">
                  <c:v>11.744999999999999</c:v>
                </c:pt>
                <c:pt idx="11162">
                  <c:v>11.489000000000003</c:v>
                </c:pt>
                <c:pt idx="11163">
                  <c:v>10.717000000000001</c:v>
                </c:pt>
                <c:pt idx="11164">
                  <c:v>10.496</c:v>
                </c:pt>
                <c:pt idx="11165">
                  <c:v>10.689</c:v>
                </c:pt>
                <c:pt idx="11166">
                  <c:v>13.318</c:v>
                </c:pt>
                <c:pt idx="11167">
                  <c:v>13.297000000000001</c:v>
                </c:pt>
                <c:pt idx="11168">
                  <c:v>13.837</c:v>
                </c:pt>
                <c:pt idx="11169">
                  <c:v>14.481</c:v>
                </c:pt>
                <c:pt idx="11170">
                  <c:v>15.285</c:v>
                </c:pt>
                <c:pt idx="11171">
                  <c:v>15.469000000000001</c:v>
                </c:pt>
                <c:pt idx="11172">
                  <c:v>15.648999999999999</c:v>
                </c:pt>
                <c:pt idx="11173">
                  <c:v>15.875000000000002</c:v>
                </c:pt>
                <c:pt idx="11174">
                  <c:v>17.670000000000005</c:v>
                </c:pt>
                <c:pt idx="11175">
                  <c:v>20.356999999999999</c:v>
                </c:pt>
                <c:pt idx="11176">
                  <c:v>15.677</c:v>
                </c:pt>
                <c:pt idx="11177">
                  <c:v>13.729999999999999</c:v>
                </c:pt>
                <c:pt idx="11178">
                  <c:v>13.347</c:v>
                </c:pt>
                <c:pt idx="11179">
                  <c:v>12.952000000000002</c:v>
                </c:pt>
                <c:pt idx="11180">
                  <c:v>12.49</c:v>
                </c:pt>
                <c:pt idx="11181">
                  <c:v>12.285</c:v>
                </c:pt>
                <c:pt idx="11182">
                  <c:v>12.133000000000001</c:v>
                </c:pt>
                <c:pt idx="11183">
                  <c:v>11.747999999999999</c:v>
                </c:pt>
                <c:pt idx="11184">
                  <c:v>11.479000000000001</c:v>
                </c:pt>
                <c:pt idx="11185">
                  <c:v>11.877000000000002</c:v>
                </c:pt>
                <c:pt idx="11186">
                  <c:v>12.268000000000001</c:v>
                </c:pt>
                <c:pt idx="11187">
                  <c:v>13.373000000000003</c:v>
                </c:pt>
                <c:pt idx="11188">
                  <c:v>16.378</c:v>
                </c:pt>
                <c:pt idx="11189">
                  <c:v>16.143000000000001</c:v>
                </c:pt>
                <c:pt idx="11190">
                  <c:v>15.59</c:v>
                </c:pt>
                <c:pt idx="11191">
                  <c:v>16.596</c:v>
                </c:pt>
                <c:pt idx="11192">
                  <c:v>17.280999999999995</c:v>
                </c:pt>
                <c:pt idx="11193">
                  <c:v>17.873999999999999</c:v>
                </c:pt>
                <c:pt idx="11194">
                  <c:v>15.356000000000002</c:v>
                </c:pt>
                <c:pt idx="11195">
                  <c:v>14.259</c:v>
                </c:pt>
                <c:pt idx="11196">
                  <c:v>13.229999999999999</c:v>
                </c:pt>
                <c:pt idx="11197">
                  <c:v>13.094000000000001</c:v>
                </c:pt>
                <c:pt idx="11198">
                  <c:v>36.050999999999995</c:v>
                </c:pt>
                <c:pt idx="11199">
                  <c:v>38.445</c:v>
                </c:pt>
                <c:pt idx="11200">
                  <c:v>56.528000000000006</c:v>
                </c:pt>
                <c:pt idx="11201">
                  <c:v>23.504000000000001</c:v>
                </c:pt>
                <c:pt idx="11202">
                  <c:v>26.356999999999999</c:v>
                </c:pt>
                <c:pt idx="11203">
                  <c:v>25.901999999999997</c:v>
                </c:pt>
                <c:pt idx="11204">
                  <c:v>23.373999999999999</c:v>
                </c:pt>
                <c:pt idx="11205">
                  <c:v>21.515000000000001</c:v>
                </c:pt>
                <c:pt idx="11206">
                  <c:v>16.826000000000001</c:v>
                </c:pt>
                <c:pt idx="11207">
                  <c:v>15.370000000000001</c:v>
                </c:pt>
                <c:pt idx="11208">
                  <c:v>14.739999999999998</c:v>
                </c:pt>
                <c:pt idx="11209">
                  <c:v>14.338000000000001</c:v>
                </c:pt>
                <c:pt idx="11210">
                  <c:v>13.745999999999999</c:v>
                </c:pt>
                <c:pt idx="11211">
                  <c:v>13.537000000000001</c:v>
                </c:pt>
                <c:pt idx="11212">
                  <c:v>12.929</c:v>
                </c:pt>
                <c:pt idx="11213">
                  <c:v>14.543000000000001</c:v>
                </c:pt>
                <c:pt idx="11214">
                  <c:v>18.196999999999999</c:v>
                </c:pt>
                <c:pt idx="11215">
                  <c:v>14.689</c:v>
                </c:pt>
                <c:pt idx="11216">
                  <c:v>14.32</c:v>
                </c:pt>
                <c:pt idx="11217">
                  <c:v>12.911</c:v>
                </c:pt>
                <c:pt idx="11218">
                  <c:v>12.717999999999998</c:v>
                </c:pt>
                <c:pt idx="11219">
                  <c:v>11.709</c:v>
                </c:pt>
                <c:pt idx="11220">
                  <c:v>11.46</c:v>
                </c:pt>
                <c:pt idx="11221">
                  <c:v>11.379000000000001</c:v>
                </c:pt>
                <c:pt idx="11222">
                  <c:v>11.42</c:v>
                </c:pt>
                <c:pt idx="11223">
                  <c:v>12.355000000000002</c:v>
                </c:pt>
                <c:pt idx="11224">
                  <c:v>12.789</c:v>
                </c:pt>
                <c:pt idx="11225">
                  <c:v>13.120999999999999</c:v>
                </c:pt>
                <c:pt idx="11226">
                  <c:v>13.181000000000001</c:v>
                </c:pt>
                <c:pt idx="11227">
                  <c:v>13.547000000000001</c:v>
                </c:pt>
                <c:pt idx="11228">
                  <c:v>14.508000000000001</c:v>
                </c:pt>
                <c:pt idx="11229">
                  <c:v>15.272</c:v>
                </c:pt>
                <c:pt idx="11230">
                  <c:v>15.290999999999999</c:v>
                </c:pt>
                <c:pt idx="11231">
                  <c:v>15.245999999999999</c:v>
                </c:pt>
                <c:pt idx="11232">
                  <c:v>14.727999999999998</c:v>
                </c:pt>
                <c:pt idx="11233">
                  <c:v>13.397</c:v>
                </c:pt>
                <c:pt idx="11234">
                  <c:v>11.26</c:v>
                </c:pt>
                <c:pt idx="11235">
                  <c:v>11.646999999999998</c:v>
                </c:pt>
                <c:pt idx="11236">
                  <c:v>11.659000000000002</c:v>
                </c:pt>
                <c:pt idx="11237">
                  <c:v>11.781000000000001</c:v>
                </c:pt>
                <c:pt idx="11238">
                  <c:v>12.213999999999999</c:v>
                </c:pt>
                <c:pt idx="11239">
                  <c:v>12.055000000000001</c:v>
                </c:pt>
                <c:pt idx="11240">
                  <c:v>11.787999999999998</c:v>
                </c:pt>
                <c:pt idx="11241">
                  <c:v>11.602</c:v>
                </c:pt>
                <c:pt idx="11242">
                  <c:v>10.868</c:v>
                </c:pt>
                <c:pt idx="11243">
                  <c:v>10.835000000000003</c:v>
                </c:pt>
                <c:pt idx="11244">
                  <c:v>10.598000000000001</c:v>
                </c:pt>
                <c:pt idx="11245">
                  <c:v>10.496</c:v>
                </c:pt>
                <c:pt idx="11246">
                  <c:v>10.51</c:v>
                </c:pt>
                <c:pt idx="11247">
                  <c:v>10.548999999999999</c:v>
                </c:pt>
                <c:pt idx="11248">
                  <c:v>10.008000000000001</c:v>
                </c:pt>
                <c:pt idx="11249">
                  <c:v>10.4</c:v>
                </c:pt>
                <c:pt idx="11250">
                  <c:v>10.389000000000001</c:v>
                </c:pt>
                <c:pt idx="11251">
                  <c:v>10.078000000000001</c:v>
                </c:pt>
                <c:pt idx="11252">
                  <c:v>7.8953999999999995</c:v>
                </c:pt>
                <c:pt idx="11253">
                  <c:v>7.2034000000000002</c:v>
                </c:pt>
                <c:pt idx="11254">
                  <c:v>7.5733000000000006</c:v>
                </c:pt>
                <c:pt idx="11255">
                  <c:v>7.5388000000000002</c:v>
                </c:pt>
                <c:pt idx="11256">
                  <c:v>7.7610000000000001</c:v>
                </c:pt>
                <c:pt idx="11257">
                  <c:v>7.527499999999999</c:v>
                </c:pt>
                <c:pt idx="11258">
                  <c:v>6.9507000000000003</c:v>
                </c:pt>
                <c:pt idx="11259">
                  <c:v>7.2539999999999996</c:v>
                </c:pt>
                <c:pt idx="11260">
                  <c:v>6.6852</c:v>
                </c:pt>
                <c:pt idx="11261">
                  <c:v>7.734</c:v>
                </c:pt>
                <c:pt idx="11262">
                  <c:v>7.3024999999999993</c:v>
                </c:pt>
                <c:pt idx="11263">
                  <c:v>7.067899999999999</c:v>
                </c:pt>
                <c:pt idx="11264">
                  <c:v>7.5286999999999997</c:v>
                </c:pt>
                <c:pt idx="11265">
                  <c:v>10.814</c:v>
                </c:pt>
                <c:pt idx="11266">
                  <c:v>13.596</c:v>
                </c:pt>
                <c:pt idx="11267">
                  <c:v>14.988</c:v>
                </c:pt>
                <c:pt idx="11268">
                  <c:v>17.36</c:v>
                </c:pt>
                <c:pt idx="11269">
                  <c:v>16.175000000000001</c:v>
                </c:pt>
                <c:pt idx="11270">
                  <c:v>10.869000000000002</c:v>
                </c:pt>
                <c:pt idx="11271">
                  <c:v>7.1968999999999994</c:v>
                </c:pt>
                <c:pt idx="11272">
                  <c:v>6.6017000000000001</c:v>
                </c:pt>
                <c:pt idx="11273">
                  <c:v>6.1634999999999991</c:v>
                </c:pt>
                <c:pt idx="11274">
                  <c:v>7.2553000000000001</c:v>
                </c:pt>
                <c:pt idx="11275">
                  <c:v>7.6685999999999988</c:v>
                </c:pt>
                <c:pt idx="11276">
                  <c:v>14.945</c:v>
                </c:pt>
                <c:pt idx="11277">
                  <c:v>13.935</c:v>
                </c:pt>
                <c:pt idx="11278">
                  <c:v>14.450000000000001</c:v>
                </c:pt>
                <c:pt idx="11279">
                  <c:v>15.045</c:v>
                </c:pt>
                <c:pt idx="11280">
                  <c:v>14.926</c:v>
                </c:pt>
                <c:pt idx="11281">
                  <c:v>14.65</c:v>
                </c:pt>
                <c:pt idx="11282">
                  <c:v>13.674000000000001</c:v>
                </c:pt>
                <c:pt idx="11283">
                  <c:v>18.669</c:v>
                </c:pt>
                <c:pt idx="11284">
                  <c:v>17.937000000000001</c:v>
                </c:pt>
                <c:pt idx="11285">
                  <c:v>15.029</c:v>
                </c:pt>
                <c:pt idx="11286">
                  <c:v>14.061</c:v>
                </c:pt>
                <c:pt idx="11287">
                  <c:v>15.025</c:v>
                </c:pt>
                <c:pt idx="11288">
                  <c:v>16.378</c:v>
                </c:pt>
                <c:pt idx="11289">
                  <c:v>15.643000000000001</c:v>
                </c:pt>
                <c:pt idx="11290">
                  <c:v>14.591000000000001</c:v>
                </c:pt>
                <c:pt idx="11291">
                  <c:v>13.511000000000001</c:v>
                </c:pt>
                <c:pt idx="11292">
                  <c:v>11.966000000000003</c:v>
                </c:pt>
                <c:pt idx="11293">
                  <c:v>11.751000000000001</c:v>
                </c:pt>
                <c:pt idx="11294">
                  <c:v>10.979000000000001</c:v>
                </c:pt>
                <c:pt idx="11295">
                  <c:v>10.342000000000002</c:v>
                </c:pt>
                <c:pt idx="11296">
                  <c:v>10.4</c:v>
                </c:pt>
                <c:pt idx="11297">
                  <c:v>10.434000000000001</c:v>
                </c:pt>
                <c:pt idx="11298">
                  <c:v>9.9211000000000009</c:v>
                </c:pt>
                <c:pt idx="11299">
                  <c:v>10.117000000000001</c:v>
                </c:pt>
                <c:pt idx="11300">
                  <c:v>15.167</c:v>
                </c:pt>
                <c:pt idx="11301">
                  <c:v>14.42</c:v>
                </c:pt>
                <c:pt idx="11302">
                  <c:v>14.720999999999998</c:v>
                </c:pt>
                <c:pt idx="11303">
                  <c:v>13.421000000000001</c:v>
                </c:pt>
                <c:pt idx="11304">
                  <c:v>10.734999999999999</c:v>
                </c:pt>
                <c:pt idx="11305">
                  <c:v>10.374000000000002</c:v>
                </c:pt>
                <c:pt idx="11306">
                  <c:v>9.273200000000001</c:v>
                </c:pt>
                <c:pt idx="11307">
                  <c:v>9.4466000000000001</c:v>
                </c:pt>
                <c:pt idx="11308">
                  <c:v>9.3198000000000008</c:v>
                </c:pt>
                <c:pt idx="11309">
                  <c:v>7.0513000000000003</c:v>
                </c:pt>
                <c:pt idx="11310">
                  <c:v>6.5956999999999999</c:v>
                </c:pt>
                <c:pt idx="11311">
                  <c:v>6.7744</c:v>
                </c:pt>
                <c:pt idx="11312">
                  <c:v>5.7180999999999997</c:v>
                </c:pt>
                <c:pt idx="11313">
                  <c:v>5.8895</c:v>
                </c:pt>
                <c:pt idx="11314">
                  <c:v>5.9508000000000001</c:v>
                </c:pt>
                <c:pt idx="11315">
                  <c:v>5.9531999999999998</c:v>
                </c:pt>
                <c:pt idx="11316">
                  <c:v>5.8684999999999992</c:v>
                </c:pt>
                <c:pt idx="11317">
                  <c:v>14.234999999999999</c:v>
                </c:pt>
                <c:pt idx="11318">
                  <c:v>14.259</c:v>
                </c:pt>
                <c:pt idx="11319">
                  <c:v>14.161</c:v>
                </c:pt>
                <c:pt idx="11320">
                  <c:v>13.995000000000001</c:v>
                </c:pt>
                <c:pt idx="11321">
                  <c:v>12.872000000000002</c:v>
                </c:pt>
                <c:pt idx="11322">
                  <c:v>12.16</c:v>
                </c:pt>
                <c:pt idx="11323">
                  <c:v>11.266</c:v>
                </c:pt>
                <c:pt idx="11324">
                  <c:v>10.38</c:v>
                </c:pt>
                <c:pt idx="11325">
                  <c:v>7.6715</c:v>
                </c:pt>
                <c:pt idx="11326">
                  <c:v>7.129599999999999</c:v>
                </c:pt>
                <c:pt idx="11327">
                  <c:v>6.5324</c:v>
                </c:pt>
                <c:pt idx="11328">
                  <c:v>16.370999999999999</c:v>
                </c:pt>
                <c:pt idx="11329">
                  <c:v>12.513</c:v>
                </c:pt>
                <c:pt idx="11330">
                  <c:v>10.058</c:v>
                </c:pt>
                <c:pt idx="11331">
                  <c:v>15.777999999999999</c:v>
                </c:pt>
                <c:pt idx="11332">
                  <c:v>16.54</c:v>
                </c:pt>
                <c:pt idx="11333">
                  <c:v>19.54</c:v>
                </c:pt>
                <c:pt idx="11334">
                  <c:v>22.013999999999999</c:v>
                </c:pt>
                <c:pt idx="11335">
                  <c:v>19.401999999999997</c:v>
                </c:pt>
                <c:pt idx="11336">
                  <c:v>20.829000000000001</c:v>
                </c:pt>
                <c:pt idx="11337">
                  <c:v>20.021000000000001</c:v>
                </c:pt>
                <c:pt idx="11338">
                  <c:v>34.744</c:v>
                </c:pt>
                <c:pt idx="11339">
                  <c:v>31.494999999999997</c:v>
                </c:pt>
                <c:pt idx="11340">
                  <c:v>24.434000000000001</c:v>
                </c:pt>
                <c:pt idx="11341">
                  <c:v>13.392000000000001</c:v>
                </c:pt>
                <c:pt idx="11342">
                  <c:v>14.971</c:v>
                </c:pt>
                <c:pt idx="11343">
                  <c:v>19.587999999999997</c:v>
                </c:pt>
                <c:pt idx="11344">
                  <c:v>21.041</c:v>
                </c:pt>
                <c:pt idx="11345">
                  <c:v>27.338000000000001</c:v>
                </c:pt>
                <c:pt idx="11346">
                  <c:v>23.05</c:v>
                </c:pt>
                <c:pt idx="11347">
                  <c:v>27.204999999999995</c:v>
                </c:pt>
                <c:pt idx="11348">
                  <c:v>26.812000000000001</c:v>
                </c:pt>
                <c:pt idx="11349">
                  <c:v>23.105</c:v>
                </c:pt>
                <c:pt idx="11350">
                  <c:v>22.468999999999998</c:v>
                </c:pt>
                <c:pt idx="11351">
                  <c:v>18.866</c:v>
                </c:pt>
                <c:pt idx="11352">
                  <c:v>26.081999999999997</c:v>
                </c:pt>
                <c:pt idx="11353">
                  <c:v>19.21</c:v>
                </c:pt>
                <c:pt idx="11354">
                  <c:v>17.251000000000001</c:v>
                </c:pt>
                <c:pt idx="11355">
                  <c:v>14.069000000000003</c:v>
                </c:pt>
                <c:pt idx="11356">
                  <c:v>13.601000000000001</c:v>
                </c:pt>
                <c:pt idx="11357">
                  <c:v>11.475000000000001</c:v>
                </c:pt>
                <c:pt idx="11358">
                  <c:v>12.259</c:v>
                </c:pt>
                <c:pt idx="11359">
                  <c:v>11.668000000000001</c:v>
                </c:pt>
                <c:pt idx="11360">
                  <c:v>11.659000000000002</c:v>
                </c:pt>
                <c:pt idx="11361">
                  <c:v>10.363000000000001</c:v>
                </c:pt>
                <c:pt idx="11362">
                  <c:v>8.0738000000000003</c:v>
                </c:pt>
                <c:pt idx="11363">
                  <c:v>9.4852000000000007</c:v>
                </c:pt>
                <c:pt idx="11364">
                  <c:v>12.903</c:v>
                </c:pt>
                <c:pt idx="11365">
                  <c:v>12.259</c:v>
                </c:pt>
                <c:pt idx="11366">
                  <c:v>12.11</c:v>
                </c:pt>
                <c:pt idx="11367">
                  <c:v>12.353000000000002</c:v>
                </c:pt>
                <c:pt idx="11368">
                  <c:v>12.404</c:v>
                </c:pt>
                <c:pt idx="11369">
                  <c:v>12.259</c:v>
                </c:pt>
                <c:pt idx="11370">
                  <c:v>12.513</c:v>
                </c:pt>
                <c:pt idx="11371">
                  <c:v>12.783000000000001</c:v>
                </c:pt>
                <c:pt idx="11372">
                  <c:v>13.06</c:v>
                </c:pt>
                <c:pt idx="11373">
                  <c:v>13.349</c:v>
                </c:pt>
                <c:pt idx="11374">
                  <c:v>13.878</c:v>
                </c:pt>
                <c:pt idx="11375">
                  <c:v>16.120999999999999</c:v>
                </c:pt>
                <c:pt idx="11376">
                  <c:v>13.373000000000003</c:v>
                </c:pt>
                <c:pt idx="11377">
                  <c:v>13.932</c:v>
                </c:pt>
                <c:pt idx="11378">
                  <c:v>12.99</c:v>
                </c:pt>
                <c:pt idx="11379">
                  <c:v>12.942</c:v>
                </c:pt>
                <c:pt idx="11380">
                  <c:v>12.831</c:v>
                </c:pt>
                <c:pt idx="11381">
                  <c:v>11.916</c:v>
                </c:pt>
                <c:pt idx="11382">
                  <c:v>11.729999999999999</c:v>
                </c:pt>
                <c:pt idx="11383">
                  <c:v>11.682</c:v>
                </c:pt>
                <c:pt idx="11384">
                  <c:v>11.03</c:v>
                </c:pt>
                <c:pt idx="11385">
                  <c:v>10.811</c:v>
                </c:pt>
                <c:pt idx="11386">
                  <c:v>10.514000000000001</c:v>
                </c:pt>
                <c:pt idx="11387">
                  <c:v>10.464</c:v>
                </c:pt>
                <c:pt idx="11388">
                  <c:v>10.695</c:v>
                </c:pt>
                <c:pt idx="11389">
                  <c:v>11.367000000000003</c:v>
                </c:pt>
                <c:pt idx="11390">
                  <c:v>18.937000000000001</c:v>
                </c:pt>
                <c:pt idx="11391">
                  <c:v>13.268000000000001</c:v>
                </c:pt>
                <c:pt idx="11392">
                  <c:v>12.903</c:v>
                </c:pt>
                <c:pt idx="11393">
                  <c:v>14.231999999999999</c:v>
                </c:pt>
                <c:pt idx="11394">
                  <c:v>15.333</c:v>
                </c:pt>
                <c:pt idx="11395">
                  <c:v>15.982000000000001</c:v>
                </c:pt>
                <c:pt idx="11396">
                  <c:v>14.419</c:v>
                </c:pt>
                <c:pt idx="11397">
                  <c:v>12.803000000000003</c:v>
                </c:pt>
                <c:pt idx="11398">
                  <c:v>12.934000000000001</c:v>
                </c:pt>
                <c:pt idx="11399">
                  <c:v>14.179</c:v>
                </c:pt>
                <c:pt idx="11400">
                  <c:v>18.509</c:v>
                </c:pt>
                <c:pt idx="11401">
                  <c:v>16.596</c:v>
                </c:pt>
                <c:pt idx="11402">
                  <c:v>16.126999999999999</c:v>
                </c:pt>
                <c:pt idx="11403">
                  <c:v>14.629</c:v>
                </c:pt>
                <c:pt idx="11404">
                  <c:v>14.249000000000001</c:v>
                </c:pt>
                <c:pt idx="11405">
                  <c:v>14.08</c:v>
                </c:pt>
                <c:pt idx="11406">
                  <c:v>15.282</c:v>
                </c:pt>
                <c:pt idx="11407">
                  <c:v>16.509</c:v>
                </c:pt>
                <c:pt idx="11408">
                  <c:v>17.504999999999999</c:v>
                </c:pt>
                <c:pt idx="11409">
                  <c:v>15.258000000000001</c:v>
                </c:pt>
                <c:pt idx="11410">
                  <c:v>13.931000000000001</c:v>
                </c:pt>
                <c:pt idx="11411">
                  <c:v>12.07</c:v>
                </c:pt>
                <c:pt idx="11412">
                  <c:v>11.54</c:v>
                </c:pt>
                <c:pt idx="11413">
                  <c:v>11.052000000000001</c:v>
                </c:pt>
                <c:pt idx="11414">
                  <c:v>10.707000000000001</c:v>
                </c:pt>
                <c:pt idx="11415">
                  <c:v>10.378</c:v>
                </c:pt>
                <c:pt idx="11416">
                  <c:v>9.3643000000000001</c:v>
                </c:pt>
                <c:pt idx="11417">
                  <c:v>9.6585000000000001</c:v>
                </c:pt>
                <c:pt idx="11418">
                  <c:v>15</c:v>
                </c:pt>
                <c:pt idx="11419">
                  <c:v>14.777999999999999</c:v>
                </c:pt>
                <c:pt idx="11420">
                  <c:v>15.164</c:v>
                </c:pt>
                <c:pt idx="11421">
                  <c:v>23.164999999999999</c:v>
                </c:pt>
                <c:pt idx="11422">
                  <c:v>15.617999999999999</c:v>
                </c:pt>
                <c:pt idx="11423">
                  <c:v>15.433</c:v>
                </c:pt>
                <c:pt idx="11424">
                  <c:v>14.793999999999999</c:v>
                </c:pt>
                <c:pt idx="11425">
                  <c:v>14.381</c:v>
                </c:pt>
                <c:pt idx="11426">
                  <c:v>14.261000000000001</c:v>
                </c:pt>
                <c:pt idx="11427">
                  <c:v>13.601000000000001</c:v>
                </c:pt>
                <c:pt idx="11428">
                  <c:v>14.784000000000001</c:v>
                </c:pt>
                <c:pt idx="11429">
                  <c:v>21.724</c:v>
                </c:pt>
                <c:pt idx="11430">
                  <c:v>24.266999999999996</c:v>
                </c:pt>
                <c:pt idx="11431">
                  <c:v>17.03</c:v>
                </c:pt>
                <c:pt idx="11432">
                  <c:v>23</c:v>
                </c:pt>
                <c:pt idx="11433">
                  <c:v>19.530999999999999</c:v>
                </c:pt>
                <c:pt idx="11434">
                  <c:v>18.669</c:v>
                </c:pt>
                <c:pt idx="11435">
                  <c:v>20.411999999999999</c:v>
                </c:pt>
                <c:pt idx="11436">
                  <c:v>17.873999999999999</c:v>
                </c:pt>
                <c:pt idx="11437">
                  <c:v>17.461999999999996</c:v>
                </c:pt>
                <c:pt idx="11438">
                  <c:v>16.564999999999998</c:v>
                </c:pt>
                <c:pt idx="11439">
                  <c:v>15.503</c:v>
                </c:pt>
                <c:pt idx="11440">
                  <c:v>14.508000000000001</c:v>
                </c:pt>
                <c:pt idx="11441">
                  <c:v>14.151</c:v>
                </c:pt>
                <c:pt idx="11442">
                  <c:v>14.219999999999999</c:v>
                </c:pt>
                <c:pt idx="11443">
                  <c:v>14.5</c:v>
                </c:pt>
                <c:pt idx="11444">
                  <c:v>14.534000000000001</c:v>
                </c:pt>
                <c:pt idx="11445">
                  <c:v>14.464</c:v>
                </c:pt>
                <c:pt idx="11446">
                  <c:v>14.452000000000002</c:v>
                </c:pt>
                <c:pt idx="11447">
                  <c:v>14.652000000000001</c:v>
                </c:pt>
                <c:pt idx="11448">
                  <c:v>14.055000000000001</c:v>
                </c:pt>
                <c:pt idx="11449">
                  <c:v>14.182</c:v>
                </c:pt>
                <c:pt idx="11450">
                  <c:v>14.189</c:v>
                </c:pt>
                <c:pt idx="11451">
                  <c:v>14.087</c:v>
                </c:pt>
                <c:pt idx="11452">
                  <c:v>13.347</c:v>
                </c:pt>
                <c:pt idx="11453">
                  <c:v>13.181000000000001</c:v>
                </c:pt>
                <c:pt idx="11454">
                  <c:v>13.031000000000001</c:v>
                </c:pt>
                <c:pt idx="11455">
                  <c:v>12.905000000000001</c:v>
                </c:pt>
                <c:pt idx="11456">
                  <c:v>12.668000000000001</c:v>
                </c:pt>
                <c:pt idx="11457">
                  <c:v>11.845000000000002</c:v>
                </c:pt>
                <c:pt idx="11458">
                  <c:v>11.709999999999999</c:v>
                </c:pt>
                <c:pt idx="11459">
                  <c:v>10.695</c:v>
                </c:pt>
                <c:pt idx="11460">
                  <c:v>10.587</c:v>
                </c:pt>
                <c:pt idx="11461">
                  <c:v>9.8531000000000031</c:v>
                </c:pt>
                <c:pt idx="11462">
                  <c:v>9.4820000000000011</c:v>
                </c:pt>
                <c:pt idx="11463">
                  <c:v>10.085000000000003</c:v>
                </c:pt>
                <c:pt idx="11464">
                  <c:v>10.344000000000001</c:v>
                </c:pt>
                <c:pt idx="11465">
                  <c:v>10.69</c:v>
                </c:pt>
                <c:pt idx="11466">
                  <c:v>16.414000000000001</c:v>
                </c:pt>
                <c:pt idx="11467">
                  <c:v>16.623999999999999</c:v>
                </c:pt>
                <c:pt idx="11468">
                  <c:v>16.484999999999996</c:v>
                </c:pt>
                <c:pt idx="11469">
                  <c:v>16.218</c:v>
                </c:pt>
                <c:pt idx="11470">
                  <c:v>16.896000000000001</c:v>
                </c:pt>
                <c:pt idx="11471">
                  <c:v>17.280999999999995</c:v>
                </c:pt>
                <c:pt idx="11472">
                  <c:v>19.364000000000001</c:v>
                </c:pt>
                <c:pt idx="11473">
                  <c:v>22.013999999999999</c:v>
                </c:pt>
                <c:pt idx="11474">
                  <c:v>18.716000000000001</c:v>
                </c:pt>
                <c:pt idx="11475">
                  <c:v>17.964999999999996</c:v>
                </c:pt>
                <c:pt idx="11476">
                  <c:v>15.167</c:v>
                </c:pt>
                <c:pt idx="11477">
                  <c:v>14.854000000000003</c:v>
                </c:pt>
                <c:pt idx="11478">
                  <c:v>14.619</c:v>
                </c:pt>
                <c:pt idx="11479">
                  <c:v>13.926</c:v>
                </c:pt>
                <c:pt idx="11480">
                  <c:v>13.563000000000002</c:v>
                </c:pt>
                <c:pt idx="11481">
                  <c:v>12.09</c:v>
                </c:pt>
                <c:pt idx="11482">
                  <c:v>11.601000000000001</c:v>
                </c:pt>
                <c:pt idx="11483">
                  <c:v>11.807</c:v>
                </c:pt>
                <c:pt idx="11484">
                  <c:v>12.227999999999998</c:v>
                </c:pt>
                <c:pt idx="11485">
                  <c:v>11.913</c:v>
                </c:pt>
                <c:pt idx="11486">
                  <c:v>11.709</c:v>
                </c:pt>
                <c:pt idx="11487">
                  <c:v>11.725</c:v>
                </c:pt>
                <c:pt idx="11488">
                  <c:v>12.045</c:v>
                </c:pt>
                <c:pt idx="11489">
                  <c:v>11.747999999999999</c:v>
                </c:pt>
                <c:pt idx="11490">
                  <c:v>11.370000000000001</c:v>
                </c:pt>
                <c:pt idx="11491">
                  <c:v>10.945</c:v>
                </c:pt>
                <c:pt idx="11492">
                  <c:v>10.821</c:v>
                </c:pt>
                <c:pt idx="11493">
                  <c:v>10.809000000000001</c:v>
                </c:pt>
                <c:pt idx="11494">
                  <c:v>10.754</c:v>
                </c:pt>
                <c:pt idx="11495">
                  <c:v>10.709999999999999</c:v>
                </c:pt>
                <c:pt idx="11496">
                  <c:v>10.758000000000001</c:v>
                </c:pt>
                <c:pt idx="11497">
                  <c:v>10.733999999999998</c:v>
                </c:pt>
                <c:pt idx="11498">
                  <c:v>10.6</c:v>
                </c:pt>
                <c:pt idx="11499">
                  <c:v>9.5079000000000011</c:v>
                </c:pt>
                <c:pt idx="11500">
                  <c:v>10.42</c:v>
                </c:pt>
                <c:pt idx="11501">
                  <c:v>12.268000000000001</c:v>
                </c:pt>
                <c:pt idx="11502">
                  <c:v>15.627999999999998</c:v>
                </c:pt>
                <c:pt idx="11503">
                  <c:v>15.844000000000001</c:v>
                </c:pt>
                <c:pt idx="11504">
                  <c:v>15.456000000000001</c:v>
                </c:pt>
                <c:pt idx="11505">
                  <c:v>14.722</c:v>
                </c:pt>
                <c:pt idx="11506">
                  <c:v>14.49</c:v>
                </c:pt>
                <c:pt idx="11507">
                  <c:v>13.424000000000001</c:v>
                </c:pt>
                <c:pt idx="11508">
                  <c:v>12.207999999999998</c:v>
                </c:pt>
                <c:pt idx="11509">
                  <c:v>9.7765000000000004</c:v>
                </c:pt>
                <c:pt idx="11510">
                  <c:v>9.8168000000000006</c:v>
                </c:pt>
                <c:pt idx="11511">
                  <c:v>12.699</c:v>
                </c:pt>
                <c:pt idx="11512">
                  <c:v>13.478</c:v>
                </c:pt>
                <c:pt idx="11513">
                  <c:v>14.206</c:v>
                </c:pt>
                <c:pt idx="11514">
                  <c:v>12.195</c:v>
                </c:pt>
                <c:pt idx="11515">
                  <c:v>11.611000000000001</c:v>
                </c:pt>
                <c:pt idx="11516">
                  <c:v>11.422000000000002</c:v>
                </c:pt>
                <c:pt idx="11517">
                  <c:v>10.391</c:v>
                </c:pt>
                <c:pt idx="11518">
                  <c:v>9.4237000000000002</c:v>
                </c:pt>
                <c:pt idx="11519">
                  <c:v>10.873000000000003</c:v>
                </c:pt>
                <c:pt idx="11520">
                  <c:v>13.478</c:v>
                </c:pt>
                <c:pt idx="11521">
                  <c:v>13.318</c:v>
                </c:pt>
                <c:pt idx="11522">
                  <c:v>13.19</c:v>
                </c:pt>
                <c:pt idx="11523">
                  <c:v>13.138999999999999</c:v>
                </c:pt>
                <c:pt idx="11524">
                  <c:v>12.952000000000002</c:v>
                </c:pt>
                <c:pt idx="11525">
                  <c:v>12.683</c:v>
                </c:pt>
                <c:pt idx="11526">
                  <c:v>11.894</c:v>
                </c:pt>
                <c:pt idx="11527">
                  <c:v>11.331</c:v>
                </c:pt>
                <c:pt idx="11528">
                  <c:v>11.143999999999998</c:v>
                </c:pt>
                <c:pt idx="11529">
                  <c:v>10.761000000000001</c:v>
                </c:pt>
                <c:pt idx="11530">
                  <c:v>11.762</c:v>
                </c:pt>
                <c:pt idx="11531">
                  <c:v>11.539</c:v>
                </c:pt>
                <c:pt idx="11532">
                  <c:v>10.401</c:v>
                </c:pt>
                <c:pt idx="11533">
                  <c:v>10.407</c:v>
                </c:pt>
                <c:pt idx="11534">
                  <c:v>10.534000000000001</c:v>
                </c:pt>
                <c:pt idx="11535">
                  <c:v>10.736999999999998</c:v>
                </c:pt>
                <c:pt idx="11536">
                  <c:v>13.729999999999999</c:v>
                </c:pt>
                <c:pt idx="11537">
                  <c:v>13.69</c:v>
                </c:pt>
                <c:pt idx="11538">
                  <c:v>13.753</c:v>
                </c:pt>
                <c:pt idx="11539">
                  <c:v>14.039</c:v>
                </c:pt>
                <c:pt idx="11540">
                  <c:v>14.370000000000001</c:v>
                </c:pt>
                <c:pt idx="11541">
                  <c:v>110</c:v>
                </c:pt>
                <c:pt idx="11542">
                  <c:v>110</c:v>
                </c:pt>
                <c:pt idx="11543">
                  <c:v>110</c:v>
                </c:pt>
                <c:pt idx="11544">
                  <c:v>110</c:v>
                </c:pt>
                <c:pt idx="11545">
                  <c:v>110</c:v>
                </c:pt>
                <c:pt idx="11546">
                  <c:v>110</c:v>
                </c:pt>
                <c:pt idx="11547">
                  <c:v>110</c:v>
                </c:pt>
                <c:pt idx="11548">
                  <c:v>110</c:v>
                </c:pt>
                <c:pt idx="11549">
                  <c:v>110</c:v>
                </c:pt>
                <c:pt idx="11550">
                  <c:v>110</c:v>
                </c:pt>
                <c:pt idx="11551">
                  <c:v>110</c:v>
                </c:pt>
                <c:pt idx="11552">
                  <c:v>110</c:v>
                </c:pt>
                <c:pt idx="11553">
                  <c:v>110</c:v>
                </c:pt>
                <c:pt idx="11554">
                  <c:v>110</c:v>
                </c:pt>
                <c:pt idx="11555">
                  <c:v>110</c:v>
                </c:pt>
                <c:pt idx="11556">
                  <c:v>110</c:v>
                </c:pt>
                <c:pt idx="11557">
                  <c:v>110</c:v>
                </c:pt>
                <c:pt idx="11558">
                  <c:v>110</c:v>
                </c:pt>
                <c:pt idx="11559">
                  <c:v>110</c:v>
                </c:pt>
                <c:pt idx="11560">
                  <c:v>110</c:v>
                </c:pt>
                <c:pt idx="11561">
                  <c:v>110</c:v>
                </c:pt>
                <c:pt idx="11562">
                  <c:v>110</c:v>
                </c:pt>
                <c:pt idx="11563">
                  <c:v>110</c:v>
                </c:pt>
                <c:pt idx="11564">
                  <c:v>110</c:v>
                </c:pt>
                <c:pt idx="11565">
                  <c:v>110</c:v>
                </c:pt>
                <c:pt idx="11566">
                  <c:v>110</c:v>
                </c:pt>
                <c:pt idx="11567">
                  <c:v>110</c:v>
                </c:pt>
                <c:pt idx="11568">
                  <c:v>110</c:v>
                </c:pt>
                <c:pt idx="11569">
                  <c:v>110</c:v>
                </c:pt>
                <c:pt idx="11570">
                  <c:v>110</c:v>
                </c:pt>
                <c:pt idx="11571">
                  <c:v>110</c:v>
                </c:pt>
                <c:pt idx="11572">
                  <c:v>110</c:v>
                </c:pt>
                <c:pt idx="11573">
                  <c:v>110</c:v>
                </c:pt>
                <c:pt idx="11574">
                  <c:v>110</c:v>
                </c:pt>
                <c:pt idx="11575">
                  <c:v>110</c:v>
                </c:pt>
                <c:pt idx="11576">
                  <c:v>110</c:v>
                </c:pt>
                <c:pt idx="11577">
                  <c:v>110</c:v>
                </c:pt>
                <c:pt idx="11578">
                  <c:v>110</c:v>
                </c:pt>
                <c:pt idx="11579">
                  <c:v>110</c:v>
                </c:pt>
                <c:pt idx="11580">
                  <c:v>110</c:v>
                </c:pt>
                <c:pt idx="11581">
                  <c:v>110</c:v>
                </c:pt>
                <c:pt idx="11582">
                  <c:v>110</c:v>
                </c:pt>
                <c:pt idx="11583">
                  <c:v>110</c:v>
                </c:pt>
                <c:pt idx="11584">
                  <c:v>110</c:v>
                </c:pt>
                <c:pt idx="11585">
                  <c:v>110</c:v>
                </c:pt>
                <c:pt idx="11586">
                  <c:v>110</c:v>
                </c:pt>
                <c:pt idx="11587">
                  <c:v>110</c:v>
                </c:pt>
                <c:pt idx="11588">
                  <c:v>110</c:v>
                </c:pt>
                <c:pt idx="11589">
                  <c:v>110</c:v>
                </c:pt>
                <c:pt idx="11590">
                  <c:v>110</c:v>
                </c:pt>
                <c:pt idx="11591">
                  <c:v>110</c:v>
                </c:pt>
                <c:pt idx="11592">
                  <c:v>110</c:v>
                </c:pt>
                <c:pt idx="11593">
                  <c:v>110</c:v>
                </c:pt>
                <c:pt idx="11594">
                  <c:v>110</c:v>
                </c:pt>
                <c:pt idx="11595">
                  <c:v>110</c:v>
                </c:pt>
                <c:pt idx="11596">
                  <c:v>110</c:v>
                </c:pt>
                <c:pt idx="11597">
                  <c:v>110</c:v>
                </c:pt>
                <c:pt idx="11598">
                  <c:v>110</c:v>
                </c:pt>
                <c:pt idx="11599">
                  <c:v>110</c:v>
                </c:pt>
                <c:pt idx="11600">
                  <c:v>110</c:v>
                </c:pt>
                <c:pt idx="11601">
                  <c:v>110</c:v>
                </c:pt>
                <c:pt idx="11602">
                  <c:v>110</c:v>
                </c:pt>
                <c:pt idx="11603">
                  <c:v>110</c:v>
                </c:pt>
                <c:pt idx="11604">
                  <c:v>110</c:v>
                </c:pt>
                <c:pt idx="11605">
                  <c:v>110</c:v>
                </c:pt>
                <c:pt idx="11606">
                  <c:v>110</c:v>
                </c:pt>
                <c:pt idx="11607">
                  <c:v>110</c:v>
                </c:pt>
                <c:pt idx="11608">
                  <c:v>110</c:v>
                </c:pt>
                <c:pt idx="11609">
                  <c:v>110</c:v>
                </c:pt>
                <c:pt idx="11610">
                  <c:v>110</c:v>
                </c:pt>
                <c:pt idx="11611">
                  <c:v>37.186</c:v>
                </c:pt>
                <c:pt idx="11612">
                  <c:v>22.719000000000001</c:v>
                </c:pt>
                <c:pt idx="11613">
                  <c:v>15.617999999999999</c:v>
                </c:pt>
                <c:pt idx="11614">
                  <c:v>14.586</c:v>
                </c:pt>
                <c:pt idx="11615">
                  <c:v>11.021000000000001</c:v>
                </c:pt>
                <c:pt idx="11616">
                  <c:v>10.873000000000003</c:v>
                </c:pt>
                <c:pt idx="11617">
                  <c:v>10.527999999999999</c:v>
                </c:pt>
                <c:pt idx="11618">
                  <c:v>9.6922000000000015</c:v>
                </c:pt>
                <c:pt idx="11619">
                  <c:v>9.8775000000000031</c:v>
                </c:pt>
                <c:pt idx="11620">
                  <c:v>7.9344999999999999</c:v>
                </c:pt>
                <c:pt idx="11621">
                  <c:v>7.6540999999999988</c:v>
                </c:pt>
                <c:pt idx="11622">
                  <c:v>5.2065000000000001</c:v>
                </c:pt>
                <c:pt idx="11623">
                  <c:v>5.1533999999999995</c:v>
                </c:pt>
                <c:pt idx="11624">
                  <c:v>5.1652999999999993</c:v>
                </c:pt>
                <c:pt idx="11625">
                  <c:v>5.1754999999999995</c:v>
                </c:pt>
                <c:pt idx="11626">
                  <c:v>5.0769000000000002</c:v>
                </c:pt>
                <c:pt idx="11627">
                  <c:v>4.8508999999999993</c:v>
                </c:pt>
                <c:pt idx="11628">
                  <c:v>4.7039999999999997</c:v>
                </c:pt>
                <c:pt idx="11629">
                  <c:v>4.5883000000000003</c:v>
                </c:pt>
                <c:pt idx="11630">
                  <c:v>4.5146999999999995</c:v>
                </c:pt>
                <c:pt idx="11631">
                  <c:v>4.4775</c:v>
                </c:pt>
                <c:pt idx="11632">
                  <c:v>4.4638</c:v>
                </c:pt>
                <c:pt idx="11633">
                  <c:v>4.6647999999999987</c:v>
                </c:pt>
                <c:pt idx="11634">
                  <c:v>4.3838999999999997</c:v>
                </c:pt>
                <c:pt idx="11635">
                  <c:v>4.1849999999999987</c:v>
                </c:pt>
                <c:pt idx="11636">
                  <c:v>4.1738</c:v>
                </c:pt>
                <c:pt idx="11637">
                  <c:v>4.1593999999999998</c:v>
                </c:pt>
                <c:pt idx="11638">
                  <c:v>4.1597</c:v>
                </c:pt>
                <c:pt idx="11639">
                  <c:v>4.1651999999999987</c:v>
                </c:pt>
                <c:pt idx="11640">
                  <c:v>4.2137000000000002</c:v>
                </c:pt>
                <c:pt idx="11641">
                  <c:v>4.1698999999999993</c:v>
                </c:pt>
                <c:pt idx="11642">
                  <c:v>4.0694999999999997</c:v>
                </c:pt>
                <c:pt idx="11643">
                  <c:v>4.0937999999999999</c:v>
                </c:pt>
                <c:pt idx="11644">
                  <c:v>4.0337000000000005</c:v>
                </c:pt>
                <c:pt idx="11645">
                  <c:v>4.0494000000000003</c:v>
                </c:pt>
                <c:pt idx="11646">
                  <c:v>4.0397000000000007</c:v>
                </c:pt>
                <c:pt idx="11647">
                  <c:v>4.1430999999999996</c:v>
                </c:pt>
                <c:pt idx="11648">
                  <c:v>4.1700999999999997</c:v>
                </c:pt>
                <c:pt idx="11649">
                  <c:v>4.1641999999999992</c:v>
                </c:pt>
                <c:pt idx="11650">
                  <c:v>4.1536999999999997</c:v>
                </c:pt>
                <c:pt idx="11651">
                  <c:v>4.1628999999999987</c:v>
                </c:pt>
                <c:pt idx="11652">
                  <c:v>4.1336000000000004</c:v>
                </c:pt>
                <c:pt idx="11653">
                  <c:v>4.1327999999999996</c:v>
                </c:pt>
                <c:pt idx="11654">
                  <c:v>4.07</c:v>
                </c:pt>
                <c:pt idx="11655">
                  <c:v>4.0982000000000003</c:v>
                </c:pt>
                <c:pt idx="11656">
                  <c:v>4.1429999999999989</c:v>
                </c:pt>
                <c:pt idx="11657">
                  <c:v>4.1314000000000002</c:v>
                </c:pt>
                <c:pt idx="11658">
                  <c:v>4.1253999999999991</c:v>
                </c:pt>
                <c:pt idx="11659">
                  <c:v>4.1404999999999994</c:v>
                </c:pt>
                <c:pt idx="11660">
                  <c:v>4.1657999999999991</c:v>
                </c:pt>
                <c:pt idx="11661">
                  <c:v>4.1608999999999989</c:v>
                </c:pt>
                <c:pt idx="11662">
                  <c:v>4.1798999999999999</c:v>
                </c:pt>
                <c:pt idx="11663">
                  <c:v>4.1672999999999991</c:v>
                </c:pt>
                <c:pt idx="11664">
                  <c:v>4.1274999999999986</c:v>
                </c:pt>
                <c:pt idx="11665">
                  <c:v>4.1100999999999992</c:v>
                </c:pt>
                <c:pt idx="11666">
                  <c:v>4.1643999999999988</c:v>
                </c:pt>
                <c:pt idx="11667">
                  <c:v>4.2083000000000004</c:v>
                </c:pt>
                <c:pt idx="11668">
                  <c:v>4.2040999999999995</c:v>
                </c:pt>
                <c:pt idx="11669">
                  <c:v>4.2357000000000005</c:v>
                </c:pt>
                <c:pt idx="11670">
                  <c:v>4.2537000000000003</c:v>
                </c:pt>
                <c:pt idx="11671">
                  <c:v>4.1904999999999992</c:v>
                </c:pt>
                <c:pt idx="11672">
                  <c:v>4.1603999999999992</c:v>
                </c:pt>
                <c:pt idx="11673">
                  <c:v>4.1506999999999996</c:v>
                </c:pt>
                <c:pt idx="11674">
                  <c:v>4.2283999999999997</c:v>
                </c:pt>
                <c:pt idx="11675">
                  <c:v>4.1764000000000001</c:v>
                </c:pt>
                <c:pt idx="11676">
                  <c:v>3.8936999999999995</c:v>
                </c:pt>
                <c:pt idx="11677">
                  <c:v>3.8823999999999996</c:v>
                </c:pt>
                <c:pt idx="11678">
                  <c:v>3.8416999999999994</c:v>
                </c:pt>
                <c:pt idx="11679">
                  <c:v>3.7944</c:v>
                </c:pt>
                <c:pt idx="11680">
                  <c:v>4.1056999999999997</c:v>
                </c:pt>
                <c:pt idx="11681">
                  <c:v>4.0744999999999996</c:v>
                </c:pt>
                <c:pt idx="11682">
                  <c:v>3.9389999999999996</c:v>
                </c:pt>
                <c:pt idx="11683">
                  <c:v>3.8445</c:v>
                </c:pt>
                <c:pt idx="11684">
                  <c:v>3.8389999999999995</c:v>
                </c:pt>
                <c:pt idx="11685">
                  <c:v>3.8414999999999995</c:v>
                </c:pt>
                <c:pt idx="11686">
                  <c:v>3.8445</c:v>
                </c:pt>
                <c:pt idx="11687">
                  <c:v>3.8415999999999997</c:v>
                </c:pt>
                <c:pt idx="11688">
                  <c:v>3.8393999999999995</c:v>
                </c:pt>
                <c:pt idx="11689">
                  <c:v>3.8807</c:v>
                </c:pt>
                <c:pt idx="11690">
                  <c:v>3.8861999999999997</c:v>
                </c:pt>
                <c:pt idx="11691">
                  <c:v>3.8951999999999996</c:v>
                </c:pt>
                <c:pt idx="11692">
                  <c:v>3.9133999999999998</c:v>
                </c:pt>
                <c:pt idx="11693">
                  <c:v>4.0065999999999997</c:v>
                </c:pt>
                <c:pt idx="11694">
                  <c:v>4.0067000000000004</c:v>
                </c:pt>
                <c:pt idx="11695">
                  <c:v>4.0365000000000002</c:v>
                </c:pt>
                <c:pt idx="11696">
                  <c:v>4.0814000000000004</c:v>
                </c:pt>
                <c:pt idx="11697">
                  <c:v>4.2222999999999997</c:v>
                </c:pt>
                <c:pt idx="11698">
                  <c:v>4.1723999999999997</c:v>
                </c:pt>
                <c:pt idx="11699">
                  <c:v>4.1613999999999995</c:v>
                </c:pt>
                <c:pt idx="11700">
                  <c:v>4.289200000000001</c:v>
                </c:pt>
                <c:pt idx="11701">
                  <c:v>4.2709000000000001</c:v>
                </c:pt>
                <c:pt idx="11702">
                  <c:v>4.2530999999999999</c:v>
                </c:pt>
                <c:pt idx="11703">
                  <c:v>3.9995999999999996</c:v>
                </c:pt>
                <c:pt idx="11704">
                  <c:v>4.0573999999999995</c:v>
                </c:pt>
                <c:pt idx="11705">
                  <c:v>4.004999999999999</c:v>
                </c:pt>
                <c:pt idx="11706">
                  <c:v>4.0068000000000001</c:v>
                </c:pt>
                <c:pt idx="11707">
                  <c:v>4.0097000000000005</c:v>
                </c:pt>
                <c:pt idx="11708">
                  <c:v>3.9697</c:v>
                </c:pt>
                <c:pt idx="11709">
                  <c:v>3.9899999999999998</c:v>
                </c:pt>
                <c:pt idx="11710">
                  <c:v>3.8824999999999994</c:v>
                </c:pt>
                <c:pt idx="11711">
                  <c:v>4.1414999999999997</c:v>
                </c:pt>
                <c:pt idx="11712">
                  <c:v>4.1645999999999992</c:v>
                </c:pt>
                <c:pt idx="11713">
                  <c:v>4.2275999999999989</c:v>
                </c:pt>
                <c:pt idx="11714">
                  <c:v>4.2427999999999999</c:v>
                </c:pt>
                <c:pt idx="11715">
                  <c:v>4.298</c:v>
                </c:pt>
                <c:pt idx="11716">
                  <c:v>4.2778999999999998</c:v>
                </c:pt>
                <c:pt idx="11717">
                  <c:v>4.3484999999999996</c:v>
                </c:pt>
                <c:pt idx="11718">
                  <c:v>4.2826000000000004</c:v>
                </c:pt>
                <c:pt idx="11719">
                  <c:v>4.2111999999999998</c:v>
                </c:pt>
                <c:pt idx="11720">
                  <c:v>4.0315000000000003</c:v>
                </c:pt>
                <c:pt idx="11721">
                  <c:v>4.0358000000000001</c:v>
                </c:pt>
                <c:pt idx="11722">
                  <c:v>4.0067000000000004</c:v>
                </c:pt>
                <c:pt idx="11723">
                  <c:v>3.9817</c:v>
                </c:pt>
                <c:pt idx="11724">
                  <c:v>3.9927999999999995</c:v>
                </c:pt>
                <c:pt idx="11725">
                  <c:v>4.0183999999999997</c:v>
                </c:pt>
                <c:pt idx="11726">
                  <c:v>3.9832000000000001</c:v>
                </c:pt>
                <c:pt idx="11727">
                  <c:v>3.9865999999999997</c:v>
                </c:pt>
                <c:pt idx="11728">
                  <c:v>4.1878999999999991</c:v>
                </c:pt>
                <c:pt idx="11729">
                  <c:v>4.3634999999999993</c:v>
                </c:pt>
                <c:pt idx="11730">
                  <c:v>4.3177999999999992</c:v>
                </c:pt>
                <c:pt idx="11731">
                  <c:v>4.298</c:v>
                </c:pt>
                <c:pt idx="11732">
                  <c:v>4.3483999999999998</c:v>
                </c:pt>
                <c:pt idx="11733">
                  <c:v>4.4300000000000006</c:v>
                </c:pt>
                <c:pt idx="11734">
                  <c:v>4.7135999999999996</c:v>
                </c:pt>
                <c:pt idx="11735">
                  <c:v>4.7503000000000002</c:v>
                </c:pt>
                <c:pt idx="11736">
                  <c:v>4.7537000000000003</c:v>
                </c:pt>
                <c:pt idx="11737">
                  <c:v>4.5963000000000003</c:v>
                </c:pt>
                <c:pt idx="11738">
                  <c:v>4.5452000000000004</c:v>
                </c:pt>
                <c:pt idx="11739">
                  <c:v>4.3524999999999991</c:v>
                </c:pt>
                <c:pt idx="11740">
                  <c:v>4.3187999999999995</c:v>
                </c:pt>
                <c:pt idx="11741">
                  <c:v>4.368199999999999</c:v>
                </c:pt>
                <c:pt idx="11742">
                  <c:v>4.4784000000000006</c:v>
                </c:pt>
                <c:pt idx="11743">
                  <c:v>4.4796000000000005</c:v>
                </c:pt>
                <c:pt idx="11744">
                  <c:v>4.4522000000000004</c:v>
                </c:pt>
                <c:pt idx="11745">
                  <c:v>4.3508999999999993</c:v>
                </c:pt>
                <c:pt idx="11746">
                  <c:v>4.4593000000000007</c:v>
                </c:pt>
                <c:pt idx="11747">
                  <c:v>4.4261999999999997</c:v>
                </c:pt>
                <c:pt idx="11748">
                  <c:v>4.4083000000000006</c:v>
                </c:pt>
                <c:pt idx="11749">
                  <c:v>4.4028999999999998</c:v>
                </c:pt>
                <c:pt idx="11750">
                  <c:v>4.2880000000000003</c:v>
                </c:pt>
                <c:pt idx="11751">
                  <c:v>4.2884000000000002</c:v>
                </c:pt>
                <c:pt idx="11752">
                  <c:v>4.3112000000000004</c:v>
                </c:pt>
                <c:pt idx="11753">
                  <c:v>4.3132999999999999</c:v>
                </c:pt>
                <c:pt idx="11754">
                  <c:v>4.3380000000000001</c:v>
                </c:pt>
                <c:pt idx="11755">
                  <c:v>4.3156999999999996</c:v>
                </c:pt>
                <c:pt idx="11756">
                  <c:v>4.3576999999999995</c:v>
                </c:pt>
                <c:pt idx="11757">
                  <c:v>4.365899999999999</c:v>
                </c:pt>
                <c:pt idx="11758">
                  <c:v>4.3834999999999997</c:v>
                </c:pt>
                <c:pt idx="11759">
                  <c:v>4.4899000000000004</c:v>
                </c:pt>
                <c:pt idx="11760">
                  <c:v>4.5787000000000004</c:v>
                </c:pt>
                <c:pt idx="11761">
                  <c:v>4.2603999999999997</c:v>
                </c:pt>
                <c:pt idx="11762">
                  <c:v>4.2500999999999998</c:v>
                </c:pt>
                <c:pt idx="11763">
                  <c:v>4.1883999999999997</c:v>
                </c:pt>
                <c:pt idx="11764">
                  <c:v>4.1493000000000002</c:v>
                </c:pt>
                <c:pt idx="11765">
                  <c:v>4.1369999999999996</c:v>
                </c:pt>
                <c:pt idx="11766">
                  <c:v>4.1480999999999995</c:v>
                </c:pt>
                <c:pt idx="11767">
                  <c:v>4.2039999999999997</c:v>
                </c:pt>
                <c:pt idx="11768">
                  <c:v>4.2140999999999993</c:v>
                </c:pt>
                <c:pt idx="11769">
                  <c:v>4.227199999999999</c:v>
                </c:pt>
                <c:pt idx="11770">
                  <c:v>4.1294999999999993</c:v>
                </c:pt>
                <c:pt idx="11771">
                  <c:v>4.1052</c:v>
                </c:pt>
                <c:pt idx="11772">
                  <c:v>4.1292999999999997</c:v>
                </c:pt>
                <c:pt idx="11773">
                  <c:v>4.1837</c:v>
                </c:pt>
                <c:pt idx="11774">
                  <c:v>4.2664</c:v>
                </c:pt>
                <c:pt idx="11775">
                  <c:v>4.3592000000000004</c:v>
                </c:pt>
                <c:pt idx="11776">
                  <c:v>4.3738999999999999</c:v>
                </c:pt>
                <c:pt idx="11777">
                  <c:v>4.4277999999999995</c:v>
                </c:pt>
                <c:pt idx="11778">
                  <c:v>4.4001000000000001</c:v>
                </c:pt>
                <c:pt idx="11779">
                  <c:v>4.4470999999999998</c:v>
                </c:pt>
                <c:pt idx="11780">
                  <c:v>4.4615999999999998</c:v>
                </c:pt>
                <c:pt idx="11781">
                  <c:v>4.4336000000000011</c:v>
                </c:pt>
                <c:pt idx="11782">
                  <c:v>4.4946999999999999</c:v>
                </c:pt>
                <c:pt idx="11783">
                  <c:v>4.8358999999999996</c:v>
                </c:pt>
                <c:pt idx="11784">
                  <c:v>4.9324000000000003</c:v>
                </c:pt>
                <c:pt idx="11785">
                  <c:v>4.6203999999999992</c:v>
                </c:pt>
                <c:pt idx="11786">
                  <c:v>4.4768000000000008</c:v>
                </c:pt>
                <c:pt idx="11787">
                  <c:v>4.4943</c:v>
                </c:pt>
                <c:pt idx="11788">
                  <c:v>4.6178999999999988</c:v>
                </c:pt>
                <c:pt idx="11789">
                  <c:v>4.7233000000000001</c:v>
                </c:pt>
                <c:pt idx="11790">
                  <c:v>4.7247999999999992</c:v>
                </c:pt>
                <c:pt idx="11791">
                  <c:v>4.4887000000000006</c:v>
                </c:pt>
                <c:pt idx="11792">
                  <c:v>4.3319000000000001</c:v>
                </c:pt>
                <c:pt idx="11793">
                  <c:v>4.2469999999999999</c:v>
                </c:pt>
                <c:pt idx="11794">
                  <c:v>4.2054999999999998</c:v>
                </c:pt>
                <c:pt idx="11795">
                  <c:v>4.2288999999999994</c:v>
                </c:pt>
                <c:pt idx="11796">
                  <c:v>4.1503999999999994</c:v>
                </c:pt>
                <c:pt idx="11797">
                  <c:v>4.1548999999999987</c:v>
                </c:pt>
                <c:pt idx="11798">
                  <c:v>4.1674999999999986</c:v>
                </c:pt>
                <c:pt idx="11799">
                  <c:v>4.1002000000000001</c:v>
                </c:pt>
                <c:pt idx="11800">
                  <c:v>4.0311000000000003</c:v>
                </c:pt>
                <c:pt idx="11801">
                  <c:v>4.0287999999999995</c:v>
                </c:pt>
                <c:pt idx="11802">
                  <c:v>4.0381</c:v>
                </c:pt>
                <c:pt idx="11803">
                  <c:v>4.0418000000000003</c:v>
                </c:pt>
                <c:pt idx="11804">
                  <c:v>4.0598000000000001</c:v>
                </c:pt>
                <c:pt idx="11805">
                  <c:v>4.0552000000000001</c:v>
                </c:pt>
                <c:pt idx="11806">
                  <c:v>4.0030999999999999</c:v>
                </c:pt>
                <c:pt idx="11807">
                  <c:v>3.9659</c:v>
                </c:pt>
                <c:pt idx="11808">
                  <c:v>4.0761000000000003</c:v>
                </c:pt>
                <c:pt idx="11809">
                  <c:v>4.1251999999999995</c:v>
                </c:pt>
                <c:pt idx="11810">
                  <c:v>4.1063000000000001</c:v>
                </c:pt>
                <c:pt idx="11811">
                  <c:v>4.1311999999999998</c:v>
                </c:pt>
                <c:pt idx="11812">
                  <c:v>4.120099999999999</c:v>
                </c:pt>
                <c:pt idx="11813">
                  <c:v>4.0190000000000001</c:v>
                </c:pt>
                <c:pt idx="11814">
                  <c:v>4.0127999999999995</c:v>
                </c:pt>
                <c:pt idx="11815">
                  <c:v>4.004599999999999</c:v>
                </c:pt>
                <c:pt idx="11816">
                  <c:v>3.9630000000000001</c:v>
                </c:pt>
                <c:pt idx="11817">
                  <c:v>3.8843000000000001</c:v>
                </c:pt>
                <c:pt idx="11818">
                  <c:v>3.8696999999999995</c:v>
                </c:pt>
                <c:pt idx="11819">
                  <c:v>3.7658</c:v>
                </c:pt>
                <c:pt idx="11820">
                  <c:v>3.7888999999999999</c:v>
                </c:pt>
                <c:pt idx="11821">
                  <c:v>3.7705000000000002</c:v>
                </c:pt>
                <c:pt idx="11822">
                  <c:v>3.7900999999999998</c:v>
                </c:pt>
                <c:pt idx="11823">
                  <c:v>3.758</c:v>
                </c:pt>
                <c:pt idx="11824">
                  <c:v>3.8553999999999995</c:v>
                </c:pt>
                <c:pt idx="11825">
                  <c:v>4.0704000000000002</c:v>
                </c:pt>
                <c:pt idx="11826">
                  <c:v>4.1086999999999998</c:v>
                </c:pt>
                <c:pt idx="11827">
                  <c:v>4.1399999999999997</c:v>
                </c:pt>
                <c:pt idx="11828">
                  <c:v>4.1696</c:v>
                </c:pt>
                <c:pt idx="11829">
                  <c:v>4.2199</c:v>
                </c:pt>
                <c:pt idx="11830">
                  <c:v>4.3569999999999993</c:v>
                </c:pt>
                <c:pt idx="11831">
                  <c:v>4.5761000000000003</c:v>
                </c:pt>
                <c:pt idx="11832">
                  <c:v>4.5415000000000001</c:v>
                </c:pt>
                <c:pt idx="11833">
                  <c:v>4.4766000000000012</c:v>
                </c:pt>
                <c:pt idx="11834">
                  <c:v>4.4470999999999998</c:v>
                </c:pt>
                <c:pt idx="11835">
                  <c:v>4.3228999999999989</c:v>
                </c:pt>
                <c:pt idx="11836">
                  <c:v>4.2699999999999996</c:v>
                </c:pt>
                <c:pt idx="11837">
                  <c:v>4.3114999999999997</c:v>
                </c:pt>
                <c:pt idx="11838">
                  <c:v>4.2759</c:v>
                </c:pt>
                <c:pt idx="11839">
                  <c:v>4.3384</c:v>
                </c:pt>
                <c:pt idx="11840">
                  <c:v>4.4268000000000001</c:v>
                </c:pt>
                <c:pt idx="11841">
                  <c:v>4.4233000000000002</c:v>
                </c:pt>
                <c:pt idx="11842">
                  <c:v>4.4377000000000004</c:v>
                </c:pt>
                <c:pt idx="11843">
                  <c:v>4.4524999999999997</c:v>
                </c:pt>
                <c:pt idx="11844">
                  <c:v>4.4265999999999996</c:v>
                </c:pt>
                <c:pt idx="11845">
                  <c:v>4.4315000000000007</c:v>
                </c:pt>
                <c:pt idx="11846">
                  <c:v>4.3773999999999997</c:v>
                </c:pt>
                <c:pt idx="11847">
                  <c:v>4.3592000000000004</c:v>
                </c:pt>
                <c:pt idx="11848">
                  <c:v>4.3326000000000002</c:v>
                </c:pt>
                <c:pt idx="11849">
                  <c:v>4.1867999999999999</c:v>
                </c:pt>
                <c:pt idx="11850">
                  <c:v>4.0833000000000004</c:v>
                </c:pt>
                <c:pt idx="11851">
                  <c:v>4.3118999999999996</c:v>
                </c:pt>
                <c:pt idx="11852">
                  <c:v>4.3878999999999992</c:v>
                </c:pt>
                <c:pt idx="11853">
                  <c:v>4.3290999999999995</c:v>
                </c:pt>
                <c:pt idx="11854">
                  <c:v>4.2839999999999998</c:v>
                </c:pt>
                <c:pt idx="11855">
                  <c:v>4.2312000000000012</c:v>
                </c:pt>
                <c:pt idx="11856">
                  <c:v>4.1976999999999993</c:v>
                </c:pt>
                <c:pt idx="11857">
                  <c:v>4.1560999999999995</c:v>
                </c:pt>
                <c:pt idx="11858">
                  <c:v>4.1274999999999986</c:v>
                </c:pt>
                <c:pt idx="11859">
                  <c:v>4.1300999999999997</c:v>
                </c:pt>
                <c:pt idx="11860">
                  <c:v>4.1104999999999992</c:v>
                </c:pt>
                <c:pt idx="11861">
                  <c:v>4.0650999999999993</c:v>
                </c:pt>
                <c:pt idx="11862">
                  <c:v>3.9533</c:v>
                </c:pt>
                <c:pt idx="11863">
                  <c:v>3.8845000000000001</c:v>
                </c:pt>
                <c:pt idx="11864">
                  <c:v>3.9249999999999998</c:v>
                </c:pt>
                <c:pt idx="11865">
                  <c:v>4.0026999999999999</c:v>
                </c:pt>
                <c:pt idx="11866">
                  <c:v>4.0453000000000001</c:v>
                </c:pt>
                <c:pt idx="11867">
                  <c:v>4.0490000000000004</c:v>
                </c:pt>
                <c:pt idx="11868">
                  <c:v>4.1017000000000001</c:v>
                </c:pt>
                <c:pt idx="11869">
                  <c:v>4.1722999999999999</c:v>
                </c:pt>
                <c:pt idx="11870">
                  <c:v>4.2035</c:v>
                </c:pt>
                <c:pt idx="11871">
                  <c:v>5.0987</c:v>
                </c:pt>
                <c:pt idx="11872">
                  <c:v>4.4165999999999999</c:v>
                </c:pt>
                <c:pt idx="11873">
                  <c:v>4.4109999999999996</c:v>
                </c:pt>
                <c:pt idx="11874">
                  <c:v>4.3118999999999996</c:v>
                </c:pt>
                <c:pt idx="11875">
                  <c:v>4.3099999999999996</c:v>
                </c:pt>
                <c:pt idx="11876">
                  <c:v>4.3640999999999988</c:v>
                </c:pt>
                <c:pt idx="11877">
                  <c:v>4.343</c:v>
                </c:pt>
                <c:pt idx="11878">
                  <c:v>4.5031999999999996</c:v>
                </c:pt>
                <c:pt idx="11879">
                  <c:v>4.5952999999999999</c:v>
                </c:pt>
                <c:pt idx="11880">
                  <c:v>4.4889999999999999</c:v>
                </c:pt>
                <c:pt idx="11881">
                  <c:v>4.7246999999999995</c:v>
                </c:pt>
                <c:pt idx="11882">
                  <c:v>4.3582000000000001</c:v>
                </c:pt>
                <c:pt idx="11883">
                  <c:v>3.8647</c:v>
                </c:pt>
                <c:pt idx="11884">
                  <c:v>3.9249999999999998</c:v>
                </c:pt>
                <c:pt idx="11885">
                  <c:v>4.2042000000000002</c:v>
                </c:pt>
                <c:pt idx="11886">
                  <c:v>4.355599999999999</c:v>
                </c:pt>
                <c:pt idx="11887">
                  <c:v>4.4336000000000011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044800"/>
        <c:axId val="84046976"/>
      </c:scatterChart>
      <c:valAx>
        <c:axId val="84044800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crossAx val="84046976"/>
        <c:crosses val="autoZero"/>
        <c:crossBetween val="midCat"/>
      </c:valAx>
      <c:valAx>
        <c:axId val="84046976"/>
        <c:scaling>
          <c:orientation val="minMax"/>
          <c:max val="40"/>
          <c:min val="0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Turbidity (NTU)</a:t>
                </a:r>
              </a:p>
            </c:rich>
          </c:tx>
          <c:layout>
            <c:manualLayout>
              <c:xMode val="edge"/>
              <c:yMode val="edge"/>
              <c:x val="9.8377056347975448E-3"/>
              <c:y val="0.36725459317585313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84044800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>
          <a:latin typeface="+mn-lt"/>
          <a:cs typeface="Times New Roman" pitchFamily="18" charset="0"/>
        </a:defRPr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600"/>
            </a:pPr>
            <a:r>
              <a:rPr lang="en-US" sz="1600"/>
              <a:t>Energy Dissipation Rate vs. Performance</a:t>
            </a:r>
          </a:p>
        </c:rich>
      </c:tx>
      <c:layout>
        <c:manualLayout>
          <c:xMode val="edge"/>
          <c:yMode val="edge"/>
          <c:x val="0.16121634094135961"/>
          <c:y val="3.3574436916315692E-3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7060205935796491"/>
          <c:y val="0.12825683303134403"/>
          <c:w val="0.75685129552517783"/>
          <c:h val="0.67278337300860669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circle"/>
            <c:size val="10"/>
          </c:marker>
          <c:xVal>
            <c:numRef>
              <c:f>Sheet2!$A$2:$A$14</c:f>
              <c:numCache>
                <c:formatCode>General</c:formatCode>
                <c:ptCount val="13"/>
                <c:pt idx="0">
                  <c:v>9.7146970000000011E-4</c:v>
                </c:pt>
                <c:pt idx="1">
                  <c:v>9.8405480000000032E-4</c:v>
                </c:pt>
                <c:pt idx="2">
                  <c:v>1.0395427999999999E-3</c:v>
                </c:pt>
                <c:pt idx="3">
                  <c:v>1.0700774000000001E-3</c:v>
                </c:pt>
                <c:pt idx="4">
                  <c:v>9.5566650000000026E-4</c:v>
                </c:pt>
                <c:pt idx="5">
                  <c:v>9.4948960000000029E-4</c:v>
                </c:pt>
                <c:pt idx="6">
                  <c:v>9.4917210000000001E-4</c:v>
                </c:pt>
                <c:pt idx="7">
                  <c:v>9.4701580000000022E-4</c:v>
                </c:pt>
                <c:pt idx="8">
                  <c:v>9.468892000000002E-4</c:v>
                </c:pt>
                <c:pt idx="9">
                  <c:v>9.4755050000000062E-4</c:v>
                </c:pt>
                <c:pt idx="10">
                  <c:v>9.4654080000000044E-4</c:v>
                </c:pt>
                <c:pt idx="11">
                  <c:v>9.3867970000000034E-4</c:v>
                </c:pt>
                <c:pt idx="12">
                  <c:v>9.3867970000000034E-4</c:v>
                </c:pt>
              </c:numCache>
            </c:numRef>
          </c:xVal>
          <c:yVal>
            <c:numRef>
              <c:f>Sheet2!$C$2:$C$14</c:f>
              <c:numCache>
                <c:formatCode>General</c:formatCode>
                <c:ptCount val="13"/>
                <c:pt idx="0">
                  <c:v>0.58756265471827185</c:v>
                </c:pt>
                <c:pt idx="1">
                  <c:v>0.5344529873402587</c:v>
                </c:pt>
                <c:pt idx="2">
                  <c:v>0.40300116316509005</c:v>
                </c:pt>
                <c:pt idx="3">
                  <c:v>0.35855850929947219</c:v>
                </c:pt>
                <c:pt idx="4">
                  <c:v>0.67850699890216493</c:v>
                </c:pt>
                <c:pt idx="5">
                  <c:v>0.74525290597864491</c:v>
                </c:pt>
                <c:pt idx="6">
                  <c:v>0.74443251750844908</c:v>
                </c:pt>
                <c:pt idx="7">
                  <c:v>0.40664239901490501</c:v>
                </c:pt>
                <c:pt idx="8">
                  <c:v>0.40887840350787807</c:v>
                </c:pt>
                <c:pt idx="9">
                  <c:v>0.34535836151712002</c:v>
                </c:pt>
                <c:pt idx="10">
                  <c:v>0.40466843971964311</c:v>
                </c:pt>
                <c:pt idx="11">
                  <c:v>0.43482636176260225</c:v>
                </c:pt>
                <c:pt idx="12">
                  <c:v>0.44348805220765802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8728704"/>
        <c:axId val="28751360"/>
      </c:scatterChart>
      <c:valAx>
        <c:axId val="2872870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/>
                  <a:t>Energy Dissipation Rate</a:t>
                </a:r>
              </a:p>
            </c:rich>
          </c:tx>
          <c:layout>
            <c:manualLayout>
              <c:xMode val="edge"/>
              <c:yMode val="edge"/>
              <c:x val="0.34481380345844265"/>
              <c:y val="0.91267441860465126"/>
            </c:manualLayout>
          </c:layout>
          <c:overlay val="0"/>
        </c:title>
        <c:numFmt formatCode="General" sourceLinked="1"/>
        <c:majorTickMark val="in"/>
        <c:minorTickMark val="none"/>
        <c:tickLblPos val="nextTo"/>
        <c:crossAx val="28751360"/>
        <c:crosses val="autoZero"/>
        <c:crossBetween val="midCat"/>
      </c:valAx>
      <c:valAx>
        <c:axId val="28751360"/>
        <c:scaling>
          <c:orientation val="minMax"/>
          <c:max val="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pC*</a:t>
                </a:r>
              </a:p>
            </c:rich>
          </c:tx>
          <c:layout>
            <c:manualLayout>
              <c:xMode val="edge"/>
              <c:yMode val="edge"/>
              <c:x val="0"/>
              <c:y val="0.40826505085301829"/>
            </c:manualLayout>
          </c:layout>
          <c:overlay val="0"/>
        </c:title>
        <c:numFmt formatCode="General" sourceLinked="1"/>
        <c:majorTickMark val="in"/>
        <c:minorTickMark val="none"/>
        <c:tickLblPos val="nextTo"/>
        <c:crossAx val="28728704"/>
        <c:crosses val="autoZero"/>
        <c:crossBetween val="midCat"/>
      </c:valAx>
      <c:spPr>
        <a:noFill/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600"/>
      </a:pPr>
      <a:endParaRPr lang="en-US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Needle valve head loss (cm)</a:t>
            </a:r>
          </a:p>
        </c:rich>
      </c:tx>
      <c:layout>
        <c:manualLayout>
          <c:xMode val="edge"/>
          <c:yMode val="edge"/>
          <c:x val="0.29233915882465916"/>
          <c:y val="3.2040202291786701E-3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22884962550412907"/>
          <c:y val="0.154839491217444"/>
          <c:w val="0.7468760002560656"/>
          <c:h val="0.72130977530247753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Needle Valve (cm)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Sheet1!$A$2:$A$16767</c:f>
              <c:numCache>
                <c:formatCode>General</c:formatCode>
                <c:ptCount val="16766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4.1587000000000004E-4</c:v>
                </c:pt>
                <c:pt idx="8">
                  <c:v>4.7374000000000011E-4</c:v>
                </c:pt>
                <c:pt idx="9">
                  <c:v>5.3162000000000012E-4</c:v>
                </c:pt>
                <c:pt idx="10">
                  <c:v>5.8949000000000002E-4</c:v>
                </c:pt>
                <c:pt idx="11">
                  <c:v>6.4736000000000025E-4</c:v>
                </c:pt>
                <c:pt idx="12">
                  <c:v>7.0534000000000026E-4</c:v>
                </c:pt>
                <c:pt idx="13">
                  <c:v>7.6321000000000006E-4</c:v>
                </c:pt>
                <c:pt idx="14">
                  <c:v>8.2108000000000029E-4</c:v>
                </c:pt>
                <c:pt idx="15">
                  <c:v>8.7895000000000041E-4</c:v>
                </c:pt>
                <c:pt idx="16">
                  <c:v>9.3682000000000053E-4</c:v>
                </c:pt>
                <c:pt idx="17">
                  <c:v>9.9469000000000033E-4</c:v>
                </c:pt>
                <c:pt idx="18">
                  <c:v>1.0525600000000001E-3</c:v>
                </c:pt>
                <c:pt idx="19">
                  <c:v>1.1106700000000002E-3</c:v>
                </c:pt>
                <c:pt idx="20">
                  <c:v>1.16796E-3</c:v>
                </c:pt>
                <c:pt idx="21">
                  <c:v>1.22583E-3</c:v>
                </c:pt>
                <c:pt idx="22">
                  <c:v>1.28393E-3</c:v>
                </c:pt>
                <c:pt idx="23">
                  <c:v>1.3419199999999999E-3</c:v>
                </c:pt>
                <c:pt idx="24">
                  <c:v>1.3998999999999999E-3</c:v>
                </c:pt>
                <c:pt idx="25">
                  <c:v>1.4578899999999999E-3</c:v>
                </c:pt>
                <c:pt idx="26">
                  <c:v>1.5157600000000001E-3</c:v>
                </c:pt>
                <c:pt idx="27">
                  <c:v>1.5736299999999999E-3</c:v>
                </c:pt>
                <c:pt idx="28">
                  <c:v>1.6314999999999999E-3</c:v>
                </c:pt>
                <c:pt idx="29">
                  <c:v>1.6887900000000003E-3</c:v>
                </c:pt>
                <c:pt idx="30">
                  <c:v>1.7467800000000003E-3</c:v>
                </c:pt>
                <c:pt idx="31">
                  <c:v>1.8047600000000003E-3</c:v>
                </c:pt>
                <c:pt idx="32">
                  <c:v>1.8626300000000003E-3</c:v>
                </c:pt>
                <c:pt idx="33">
                  <c:v>1.9205000000000001E-3</c:v>
                </c:pt>
                <c:pt idx="34">
                  <c:v>1.9784900000000003E-3</c:v>
                </c:pt>
                <c:pt idx="35">
                  <c:v>2.0364799999999994E-3</c:v>
                </c:pt>
                <c:pt idx="36">
                  <c:v>2.0938799999999998E-3</c:v>
                </c:pt>
                <c:pt idx="37">
                  <c:v>2.15175E-3</c:v>
                </c:pt>
                <c:pt idx="38">
                  <c:v>2.2097400000000004E-3</c:v>
                </c:pt>
                <c:pt idx="39">
                  <c:v>2.2676100000000006E-3</c:v>
                </c:pt>
                <c:pt idx="40">
                  <c:v>2.32548E-3</c:v>
                </c:pt>
                <c:pt idx="41">
                  <c:v>2.3834699999999999E-3</c:v>
                </c:pt>
                <c:pt idx="42">
                  <c:v>2.4413400000000002E-3</c:v>
                </c:pt>
                <c:pt idx="43">
                  <c:v>2.49921E-3</c:v>
                </c:pt>
                <c:pt idx="44">
                  <c:v>2.5571900000000009E-3</c:v>
                </c:pt>
                <c:pt idx="45">
                  <c:v>2.6150600000000002E-3</c:v>
                </c:pt>
                <c:pt idx="46">
                  <c:v>2.6729300000000004E-3</c:v>
                </c:pt>
                <c:pt idx="47">
                  <c:v>2.7308000000000002E-3</c:v>
                </c:pt>
                <c:pt idx="48">
                  <c:v>2.7886800000000008E-3</c:v>
                </c:pt>
                <c:pt idx="49">
                  <c:v>2.8465500000000002E-3</c:v>
                </c:pt>
                <c:pt idx="50">
                  <c:v>2.9044200000000004E-3</c:v>
                </c:pt>
                <c:pt idx="51">
                  <c:v>2.9624E-3</c:v>
                </c:pt>
                <c:pt idx="52">
                  <c:v>3.0202700000000002E-3</c:v>
                </c:pt>
                <c:pt idx="53">
                  <c:v>3.0781400000000005E-3</c:v>
                </c:pt>
                <c:pt idx="54">
                  <c:v>3.1361300000000004E-3</c:v>
                </c:pt>
                <c:pt idx="55">
                  <c:v>3.1936500000000006E-3</c:v>
                </c:pt>
                <c:pt idx="56">
                  <c:v>3.2516400000000001E-3</c:v>
                </c:pt>
                <c:pt idx="57">
                  <c:v>3.367380000000001E-3</c:v>
                </c:pt>
                <c:pt idx="58">
                  <c:v>3.4252499999999999E-3</c:v>
                </c:pt>
                <c:pt idx="59">
                  <c:v>3.483120000000001E-3</c:v>
                </c:pt>
                <c:pt idx="60">
                  <c:v>3.5409900000000004E-3</c:v>
                </c:pt>
                <c:pt idx="61">
                  <c:v>3.5988600000000002E-3</c:v>
                </c:pt>
                <c:pt idx="62">
                  <c:v>3.6567300000000008E-3</c:v>
                </c:pt>
                <c:pt idx="63">
                  <c:v>3.7144900000000008E-3</c:v>
                </c:pt>
                <c:pt idx="64">
                  <c:v>3.7722400000000001E-3</c:v>
                </c:pt>
                <c:pt idx="65">
                  <c:v>3.8301100000000003E-3</c:v>
                </c:pt>
                <c:pt idx="66">
                  <c:v>3.8882100000000005E-3</c:v>
                </c:pt>
                <c:pt idx="67">
                  <c:v>3.9459700000000009E-3</c:v>
                </c:pt>
                <c:pt idx="68">
                  <c:v>4.00395E-3</c:v>
                </c:pt>
                <c:pt idx="69">
                  <c:v>4.0618199999999998E-3</c:v>
                </c:pt>
                <c:pt idx="70">
                  <c:v>4.1196900000000005E-3</c:v>
                </c:pt>
                <c:pt idx="71">
                  <c:v>4.1775600000000003E-3</c:v>
                </c:pt>
                <c:pt idx="72">
                  <c:v>4.235430000000001E-3</c:v>
                </c:pt>
                <c:pt idx="73">
                  <c:v>4.2933000000000008E-3</c:v>
                </c:pt>
                <c:pt idx="74">
                  <c:v>4.3512900000000007E-3</c:v>
                </c:pt>
                <c:pt idx="75">
                  <c:v>4.4091600000000005E-3</c:v>
                </c:pt>
                <c:pt idx="76">
                  <c:v>4.4670300000000003E-3</c:v>
                </c:pt>
                <c:pt idx="77">
                  <c:v>4.5244400000000002E-3</c:v>
                </c:pt>
                <c:pt idx="78">
                  <c:v>4.5825400000000004E-3</c:v>
                </c:pt>
                <c:pt idx="79">
                  <c:v>4.6405300000000003E-3</c:v>
                </c:pt>
                <c:pt idx="80">
                  <c:v>4.6984000000000001E-3</c:v>
                </c:pt>
                <c:pt idx="81">
                  <c:v>4.7562700000000017E-3</c:v>
                </c:pt>
                <c:pt idx="82">
                  <c:v>4.81425E-3</c:v>
                </c:pt>
                <c:pt idx="83">
                  <c:v>4.8718900000000011E-3</c:v>
                </c:pt>
                <c:pt idx="84">
                  <c:v>4.9298800000000011E-3</c:v>
                </c:pt>
                <c:pt idx="85">
                  <c:v>4.9874000000000012E-3</c:v>
                </c:pt>
                <c:pt idx="86">
                  <c:v>5.0451599999999999E-3</c:v>
                </c:pt>
                <c:pt idx="87">
                  <c:v>5.1032600000000018E-3</c:v>
                </c:pt>
                <c:pt idx="88">
                  <c:v>5.1611299999999999E-3</c:v>
                </c:pt>
                <c:pt idx="89">
                  <c:v>5.2190000000000005E-3</c:v>
                </c:pt>
                <c:pt idx="90">
                  <c:v>5.2768700000000012E-3</c:v>
                </c:pt>
                <c:pt idx="91">
                  <c:v>5.334740000000001E-3</c:v>
                </c:pt>
                <c:pt idx="92">
                  <c:v>5.3927300000000001E-3</c:v>
                </c:pt>
                <c:pt idx="93">
                  <c:v>5.450710000000001E-3</c:v>
                </c:pt>
                <c:pt idx="94">
                  <c:v>5.5085799999999999E-3</c:v>
                </c:pt>
                <c:pt idx="95">
                  <c:v>5.5664500000000006E-3</c:v>
                </c:pt>
                <c:pt idx="96">
                  <c:v>5.6243200000000004E-3</c:v>
                </c:pt>
                <c:pt idx="97">
                  <c:v>5.6823100000000003E-3</c:v>
                </c:pt>
                <c:pt idx="98">
                  <c:v>5.7396000000000018E-3</c:v>
                </c:pt>
                <c:pt idx="99">
                  <c:v>5.7977000000000011E-3</c:v>
                </c:pt>
                <c:pt idx="100">
                  <c:v>5.85557E-3</c:v>
                </c:pt>
                <c:pt idx="101">
                  <c:v>5.9134400000000007E-3</c:v>
                </c:pt>
                <c:pt idx="102">
                  <c:v>5.9714300000000015E-3</c:v>
                </c:pt>
                <c:pt idx="103">
                  <c:v>6.0294199999999997E-3</c:v>
                </c:pt>
                <c:pt idx="104">
                  <c:v>6.0872900000000013E-3</c:v>
                </c:pt>
                <c:pt idx="105">
                  <c:v>6.1451600000000011E-3</c:v>
                </c:pt>
                <c:pt idx="106">
                  <c:v>6.2026800000000012E-3</c:v>
                </c:pt>
                <c:pt idx="107">
                  <c:v>6.2605500000000001E-3</c:v>
                </c:pt>
                <c:pt idx="108">
                  <c:v>6.3184199999999999E-3</c:v>
                </c:pt>
                <c:pt idx="109">
                  <c:v>6.3764100000000008E-3</c:v>
                </c:pt>
                <c:pt idx="110">
                  <c:v>6.4342800000000014E-3</c:v>
                </c:pt>
                <c:pt idx="111">
                  <c:v>6.4921500000000004E-3</c:v>
                </c:pt>
                <c:pt idx="112">
                  <c:v>6.550020000000001E-3</c:v>
                </c:pt>
                <c:pt idx="113">
                  <c:v>6.6078899999999999E-3</c:v>
                </c:pt>
                <c:pt idx="114">
                  <c:v>6.6657599999999997E-3</c:v>
                </c:pt>
                <c:pt idx="115">
                  <c:v>6.7236300000000013E-3</c:v>
                </c:pt>
                <c:pt idx="116">
                  <c:v>6.7815000000000011E-3</c:v>
                </c:pt>
                <c:pt idx="117">
                  <c:v>6.8392500000000016E-3</c:v>
                </c:pt>
                <c:pt idx="118">
                  <c:v>6.8971199999999996E-3</c:v>
                </c:pt>
                <c:pt idx="119">
                  <c:v>6.9549900000000003E-3</c:v>
                </c:pt>
                <c:pt idx="120">
                  <c:v>7.0128700000000009E-3</c:v>
                </c:pt>
                <c:pt idx="121">
                  <c:v>7.0708500000000009E-3</c:v>
                </c:pt>
                <c:pt idx="122">
                  <c:v>7.1287199999999998E-3</c:v>
                </c:pt>
                <c:pt idx="123">
                  <c:v>7.1865900000000005E-3</c:v>
                </c:pt>
                <c:pt idx="124">
                  <c:v>7.2442300000000008E-3</c:v>
                </c:pt>
                <c:pt idx="125">
                  <c:v>7.3021000000000006E-3</c:v>
                </c:pt>
                <c:pt idx="126">
                  <c:v>7.3599700000000013E-3</c:v>
                </c:pt>
                <c:pt idx="127">
                  <c:v>7.4178400000000011E-3</c:v>
                </c:pt>
                <c:pt idx="128">
                  <c:v>7.4757100000000017E-3</c:v>
                </c:pt>
                <c:pt idx="129">
                  <c:v>7.5335800000000007E-3</c:v>
                </c:pt>
                <c:pt idx="130">
                  <c:v>7.5914500000000013E-3</c:v>
                </c:pt>
                <c:pt idx="131">
                  <c:v>7.649320000000002E-3</c:v>
                </c:pt>
                <c:pt idx="132">
                  <c:v>7.7073100000000011E-3</c:v>
                </c:pt>
                <c:pt idx="133">
                  <c:v>7.76518E-3</c:v>
                </c:pt>
                <c:pt idx="134">
                  <c:v>7.8231700000000008E-3</c:v>
                </c:pt>
                <c:pt idx="135">
                  <c:v>7.8811500000000017E-3</c:v>
                </c:pt>
                <c:pt idx="136">
                  <c:v>7.9390200000000015E-3</c:v>
                </c:pt>
                <c:pt idx="137">
                  <c:v>7.9968900000000013E-3</c:v>
                </c:pt>
                <c:pt idx="138">
                  <c:v>8.0543000000000003E-3</c:v>
                </c:pt>
                <c:pt idx="139">
                  <c:v>8.1121700000000001E-3</c:v>
                </c:pt>
                <c:pt idx="140">
                  <c:v>8.1701600000000027E-3</c:v>
                </c:pt>
                <c:pt idx="141">
                  <c:v>8.228369999999997E-3</c:v>
                </c:pt>
                <c:pt idx="142">
                  <c:v>8.2862400000000003E-3</c:v>
                </c:pt>
                <c:pt idx="143">
                  <c:v>8.34412E-3</c:v>
                </c:pt>
                <c:pt idx="144">
                  <c:v>8.4015200000000026E-3</c:v>
                </c:pt>
                <c:pt idx="145">
                  <c:v>8.4593900000000024E-3</c:v>
                </c:pt>
                <c:pt idx="146">
                  <c:v>8.5172600000000005E-3</c:v>
                </c:pt>
                <c:pt idx="147">
                  <c:v>8.5751300000000037E-3</c:v>
                </c:pt>
                <c:pt idx="148">
                  <c:v>8.6331200000000011E-3</c:v>
                </c:pt>
                <c:pt idx="149">
                  <c:v>8.6913400000000005E-3</c:v>
                </c:pt>
                <c:pt idx="150">
                  <c:v>8.7493200000000014E-3</c:v>
                </c:pt>
                <c:pt idx="151">
                  <c:v>8.8068500000000032E-3</c:v>
                </c:pt>
                <c:pt idx="152">
                  <c:v>8.864720000000003E-3</c:v>
                </c:pt>
                <c:pt idx="153">
                  <c:v>8.9225900000000045E-3</c:v>
                </c:pt>
                <c:pt idx="154">
                  <c:v>8.980570000000002E-3</c:v>
                </c:pt>
                <c:pt idx="155">
                  <c:v>9.0384400000000018E-3</c:v>
                </c:pt>
                <c:pt idx="156">
                  <c:v>9.0963100000000015E-3</c:v>
                </c:pt>
                <c:pt idx="157">
                  <c:v>9.1541800000000013E-3</c:v>
                </c:pt>
                <c:pt idx="158">
                  <c:v>9.2120500000000029E-3</c:v>
                </c:pt>
                <c:pt idx="159">
                  <c:v>9.270040000000002E-3</c:v>
                </c:pt>
                <c:pt idx="160">
                  <c:v>9.3276800000000031E-3</c:v>
                </c:pt>
                <c:pt idx="161">
                  <c:v>9.3854300000000054E-3</c:v>
                </c:pt>
                <c:pt idx="162">
                  <c:v>9.4433E-3</c:v>
                </c:pt>
                <c:pt idx="163">
                  <c:v>9.5011800000000014E-3</c:v>
                </c:pt>
                <c:pt idx="164">
                  <c:v>9.5590500000000047E-3</c:v>
                </c:pt>
                <c:pt idx="165">
                  <c:v>9.6170300000000021E-3</c:v>
                </c:pt>
                <c:pt idx="166">
                  <c:v>9.6749000000000002E-3</c:v>
                </c:pt>
                <c:pt idx="167">
                  <c:v>9.73277E-3</c:v>
                </c:pt>
                <c:pt idx="168">
                  <c:v>9.7906400000000032E-3</c:v>
                </c:pt>
                <c:pt idx="169">
                  <c:v>9.8487400000000051E-3</c:v>
                </c:pt>
                <c:pt idx="170">
                  <c:v>9.9066200000000031E-3</c:v>
                </c:pt>
                <c:pt idx="171">
                  <c:v>9.9644900000000047E-3</c:v>
                </c:pt>
                <c:pt idx="172">
                  <c:v>1.0022360000000001E-2</c:v>
                </c:pt>
                <c:pt idx="173">
                  <c:v>1.0079759999999998E-2</c:v>
                </c:pt>
                <c:pt idx="174">
                  <c:v>1.0137629999999998E-2</c:v>
                </c:pt>
                <c:pt idx="175">
                  <c:v>1.0195500000000001E-2</c:v>
                </c:pt>
                <c:pt idx="176">
                  <c:v>1.0253489999999999E-2</c:v>
                </c:pt>
                <c:pt idx="177">
                  <c:v>1.0311590000000001E-2</c:v>
                </c:pt>
                <c:pt idx="178">
                  <c:v>1.036946E-2</c:v>
                </c:pt>
                <c:pt idx="179">
                  <c:v>1.042733E-2</c:v>
                </c:pt>
                <c:pt idx="180">
                  <c:v>1.0485319999999999E-2</c:v>
                </c:pt>
                <c:pt idx="181">
                  <c:v>1.0543190000000001E-2</c:v>
                </c:pt>
                <c:pt idx="182">
                  <c:v>1.0601180000000002E-2</c:v>
                </c:pt>
                <c:pt idx="183">
                  <c:v>1.065905E-2</c:v>
                </c:pt>
                <c:pt idx="184">
                  <c:v>1.071692E-2</c:v>
                </c:pt>
                <c:pt idx="185">
                  <c:v>1.077444E-2</c:v>
                </c:pt>
                <c:pt idx="186">
                  <c:v>1.0832430000000001E-2</c:v>
                </c:pt>
                <c:pt idx="187">
                  <c:v>1.0890180000000001E-2</c:v>
                </c:pt>
                <c:pt idx="188">
                  <c:v>1.0948280000000001E-2</c:v>
                </c:pt>
                <c:pt idx="189">
                  <c:v>1.100604E-2</c:v>
                </c:pt>
                <c:pt idx="190">
                  <c:v>1.1064020000000003E-2</c:v>
                </c:pt>
                <c:pt idx="191">
                  <c:v>1.1121890000000002E-2</c:v>
                </c:pt>
                <c:pt idx="192">
                  <c:v>1.117976E-2</c:v>
                </c:pt>
                <c:pt idx="193">
                  <c:v>1.123763E-2</c:v>
                </c:pt>
                <c:pt idx="194">
                  <c:v>1.1295039999999999E-2</c:v>
                </c:pt>
                <c:pt idx="195">
                  <c:v>1.135326E-2</c:v>
                </c:pt>
                <c:pt idx="196">
                  <c:v>1.1411010000000001E-2</c:v>
                </c:pt>
                <c:pt idx="197">
                  <c:v>1.1469000000000002E-2</c:v>
                </c:pt>
                <c:pt idx="198">
                  <c:v>1.1526870000000003E-2</c:v>
                </c:pt>
                <c:pt idx="199">
                  <c:v>1.1584740000000001E-2</c:v>
                </c:pt>
                <c:pt idx="200">
                  <c:v>1.1642730000000002E-2</c:v>
                </c:pt>
                <c:pt idx="201">
                  <c:v>1.1700600000000002E-2</c:v>
                </c:pt>
                <c:pt idx="202">
                  <c:v>1.1757890000000002E-2</c:v>
                </c:pt>
                <c:pt idx="203">
                  <c:v>1.1815760000000002E-2</c:v>
                </c:pt>
                <c:pt idx="204">
                  <c:v>1.1873630000000001E-2</c:v>
                </c:pt>
                <c:pt idx="205">
                  <c:v>1.1931500000000001E-2</c:v>
                </c:pt>
                <c:pt idx="206">
                  <c:v>1.1989370000000001E-2</c:v>
                </c:pt>
                <c:pt idx="207">
                  <c:v>1.2047239999999999E-2</c:v>
                </c:pt>
                <c:pt idx="208">
                  <c:v>1.2105110000000001E-2</c:v>
                </c:pt>
                <c:pt idx="209">
                  <c:v>1.216298E-2</c:v>
                </c:pt>
                <c:pt idx="210">
                  <c:v>1.2220850000000002E-2</c:v>
                </c:pt>
                <c:pt idx="211">
                  <c:v>1.227872E-2</c:v>
                </c:pt>
                <c:pt idx="212">
                  <c:v>1.233682E-2</c:v>
                </c:pt>
                <c:pt idx="213">
                  <c:v>1.2394689999999998E-2</c:v>
                </c:pt>
                <c:pt idx="214">
                  <c:v>1.2452560000000001E-2</c:v>
                </c:pt>
                <c:pt idx="215">
                  <c:v>1.2510550000000002E-2</c:v>
                </c:pt>
                <c:pt idx="216">
                  <c:v>1.2568420000000002E-2</c:v>
                </c:pt>
                <c:pt idx="217">
                  <c:v>1.2626289999999998E-2</c:v>
                </c:pt>
                <c:pt idx="218">
                  <c:v>1.2684160000000002E-2</c:v>
                </c:pt>
                <c:pt idx="219">
                  <c:v>1.2742030000000001E-2</c:v>
                </c:pt>
                <c:pt idx="220">
                  <c:v>1.2799899999999999E-2</c:v>
                </c:pt>
                <c:pt idx="221">
                  <c:v>1.2857769999999999E-2</c:v>
                </c:pt>
                <c:pt idx="222">
                  <c:v>1.2915639999999999E-2</c:v>
                </c:pt>
                <c:pt idx="223">
                  <c:v>1.2973510000000001E-2</c:v>
                </c:pt>
                <c:pt idx="224">
                  <c:v>1.303138E-2</c:v>
                </c:pt>
                <c:pt idx="225">
                  <c:v>1.308925E-2</c:v>
                </c:pt>
                <c:pt idx="226">
                  <c:v>1.3147239999999999E-2</c:v>
                </c:pt>
                <c:pt idx="227">
                  <c:v>1.320523E-2</c:v>
                </c:pt>
                <c:pt idx="228">
                  <c:v>1.3262630000000001E-2</c:v>
                </c:pt>
                <c:pt idx="229">
                  <c:v>1.3320500000000002E-2</c:v>
                </c:pt>
                <c:pt idx="230">
                  <c:v>1.3378609999999999E-2</c:v>
                </c:pt>
                <c:pt idx="231">
                  <c:v>1.3436480000000001E-2</c:v>
                </c:pt>
                <c:pt idx="232">
                  <c:v>1.349435E-2</c:v>
                </c:pt>
                <c:pt idx="233">
                  <c:v>1.355222E-2</c:v>
                </c:pt>
                <c:pt idx="234">
                  <c:v>1.361009E-2</c:v>
                </c:pt>
                <c:pt idx="235">
                  <c:v>1.366796E-2</c:v>
                </c:pt>
                <c:pt idx="236">
                  <c:v>1.3725940000000001E-2</c:v>
                </c:pt>
                <c:pt idx="237">
                  <c:v>1.3783810000000002E-2</c:v>
                </c:pt>
                <c:pt idx="238">
                  <c:v>1.3841220000000003E-2</c:v>
                </c:pt>
                <c:pt idx="239">
                  <c:v>1.3899089999999999E-2</c:v>
                </c:pt>
                <c:pt idx="240">
                  <c:v>1.3956959999999999E-2</c:v>
                </c:pt>
                <c:pt idx="241">
                  <c:v>1.4014949999999998E-2</c:v>
                </c:pt>
                <c:pt idx="242">
                  <c:v>1.4072820000000002E-2</c:v>
                </c:pt>
                <c:pt idx="243">
                  <c:v>1.4130689999999998E-2</c:v>
                </c:pt>
                <c:pt idx="244">
                  <c:v>1.4188560000000001E-2</c:v>
                </c:pt>
                <c:pt idx="245">
                  <c:v>1.4246430000000001E-2</c:v>
                </c:pt>
                <c:pt idx="246">
                  <c:v>1.4304300000000001E-2</c:v>
                </c:pt>
                <c:pt idx="247">
                  <c:v>1.436229E-2</c:v>
                </c:pt>
                <c:pt idx="248">
                  <c:v>1.4420160000000001E-2</c:v>
                </c:pt>
                <c:pt idx="249">
                  <c:v>1.4478029999999999E-2</c:v>
                </c:pt>
                <c:pt idx="250">
                  <c:v>1.4535899999999999E-2</c:v>
                </c:pt>
                <c:pt idx="251">
                  <c:v>1.4593770000000001E-2</c:v>
                </c:pt>
                <c:pt idx="252">
                  <c:v>1.4651870000000003E-2</c:v>
                </c:pt>
                <c:pt idx="253">
                  <c:v>1.4709739999999999E-2</c:v>
                </c:pt>
                <c:pt idx="254">
                  <c:v>1.4767150000000001E-2</c:v>
                </c:pt>
                <c:pt idx="255">
                  <c:v>1.4825020000000001E-2</c:v>
                </c:pt>
                <c:pt idx="256">
                  <c:v>1.4882890000000001E-2</c:v>
                </c:pt>
                <c:pt idx="257">
                  <c:v>1.4940760000000001E-2</c:v>
                </c:pt>
                <c:pt idx="258">
                  <c:v>1.4998629999999999E-2</c:v>
                </c:pt>
                <c:pt idx="259">
                  <c:v>1.505662E-2</c:v>
                </c:pt>
                <c:pt idx="260">
                  <c:v>1.511449E-2</c:v>
                </c:pt>
                <c:pt idx="261">
                  <c:v>1.5172359999999999E-2</c:v>
                </c:pt>
                <c:pt idx="262">
                  <c:v>1.5230229999999999E-2</c:v>
                </c:pt>
                <c:pt idx="263">
                  <c:v>1.528821E-2</c:v>
                </c:pt>
                <c:pt idx="264">
                  <c:v>1.5345850000000001E-2</c:v>
                </c:pt>
                <c:pt idx="265">
                  <c:v>1.5403840000000002E-2</c:v>
                </c:pt>
                <c:pt idx="266">
                  <c:v>1.546194E-2</c:v>
                </c:pt>
                <c:pt idx="267">
                  <c:v>1.5519689999999999E-2</c:v>
                </c:pt>
                <c:pt idx="268">
                  <c:v>1.5577560000000001E-2</c:v>
                </c:pt>
                <c:pt idx="269">
                  <c:v>1.5635430000000002E-2</c:v>
                </c:pt>
                <c:pt idx="270">
                  <c:v>1.56933E-2</c:v>
                </c:pt>
                <c:pt idx="271">
                  <c:v>1.5751180000000004E-2</c:v>
                </c:pt>
                <c:pt idx="272">
                  <c:v>1.5809160000000003E-2</c:v>
                </c:pt>
                <c:pt idx="273">
                  <c:v>1.5867150000000003E-2</c:v>
                </c:pt>
                <c:pt idx="274">
                  <c:v>1.5925020000000005E-2</c:v>
                </c:pt>
                <c:pt idx="275">
                  <c:v>1.5982310000000003E-2</c:v>
                </c:pt>
                <c:pt idx="276">
                  <c:v>1.6040180000000005E-2</c:v>
                </c:pt>
                <c:pt idx="277">
                  <c:v>1.6098049999999999E-2</c:v>
                </c:pt>
                <c:pt idx="278">
                  <c:v>1.615604E-2</c:v>
                </c:pt>
                <c:pt idx="279">
                  <c:v>1.6213790000000002E-2</c:v>
                </c:pt>
                <c:pt idx="280">
                  <c:v>1.627201E-2</c:v>
                </c:pt>
                <c:pt idx="281">
                  <c:v>1.6329989999999999E-2</c:v>
                </c:pt>
                <c:pt idx="282">
                  <c:v>1.6387870000000002E-2</c:v>
                </c:pt>
                <c:pt idx="283">
                  <c:v>1.644574E-2</c:v>
                </c:pt>
                <c:pt idx="284">
                  <c:v>1.6503610000000002E-2</c:v>
                </c:pt>
                <c:pt idx="285">
                  <c:v>1.6561480000000003E-2</c:v>
                </c:pt>
                <c:pt idx="286">
                  <c:v>1.6619350000000001E-2</c:v>
                </c:pt>
                <c:pt idx="287">
                  <c:v>1.667722E-2</c:v>
                </c:pt>
                <c:pt idx="288">
                  <c:v>1.6734619999999999E-2</c:v>
                </c:pt>
                <c:pt idx="289">
                  <c:v>1.679249E-2</c:v>
                </c:pt>
                <c:pt idx="290">
                  <c:v>1.68506E-2</c:v>
                </c:pt>
                <c:pt idx="291">
                  <c:v>1.6908470000000002E-2</c:v>
                </c:pt>
                <c:pt idx="292">
                  <c:v>1.6966340000000003E-2</c:v>
                </c:pt>
                <c:pt idx="293">
                  <c:v>1.7024209999999998E-2</c:v>
                </c:pt>
                <c:pt idx="294">
                  <c:v>1.7082190000000001E-2</c:v>
                </c:pt>
                <c:pt idx="295">
                  <c:v>1.7140060000000002E-2</c:v>
                </c:pt>
                <c:pt idx="296">
                  <c:v>1.719793E-2</c:v>
                </c:pt>
                <c:pt idx="297">
                  <c:v>1.7255920000000001E-2</c:v>
                </c:pt>
                <c:pt idx="298">
                  <c:v>1.7313789999999999E-2</c:v>
                </c:pt>
                <c:pt idx="299">
                  <c:v>1.7371660000000001E-2</c:v>
                </c:pt>
                <c:pt idx="300">
                  <c:v>1.7429070000000001E-2</c:v>
                </c:pt>
                <c:pt idx="301">
                  <c:v>1.7486939999999999E-2</c:v>
                </c:pt>
                <c:pt idx="302">
                  <c:v>1.7544810000000001E-2</c:v>
                </c:pt>
                <c:pt idx="303">
                  <c:v>1.7602680000000002E-2</c:v>
                </c:pt>
                <c:pt idx="304">
                  <c:v>1.7660780000000001E-2</c:v>
                </c:pt>
                <c:pt idx="305">
                  <c:v>1.7718769999999998E-2</c:v>
                </c:pt>
                <c:pt idx="306">
                  <c:v>1.777664E-2</c:v>
                </c:pt>
                <c:pt idx="307">
                  <c:v>1.7834619999999999E-2</c:v>
                </c:pt>
                <c:pt idx="308">
                  <c:v>1.789249E-2</c:v>
                </c:pt>
                <c:pt idx="309">
                  <c:v>1.795037E-2</c:v>
                </c:pt>
                <c:pt idx="310">
                  <c:v>1.8008239999999998E-2</c:v>
                </c:pt>
                <c:pt idx="311">
                  <c:v>1.8065870000000005E-2</c:v>
                </c:pt>
                <c:pt idx="312">
                  <c:v>1.8123630000000005E-2</c:v>
                </c:pt>
                <c:pt idx="313">
                  <c:v>1.8181850000000003E-2</c:v>
                </c:pt>
                <c:pt idx="314">
                  <c:v>1.8239249999999999E-2</c:v>
                </c:pt>
                <c:pt idx="315">
                  <c:v>1.8297120000000004E-2</c:v>
                </c:pt>
                <c:pt idx="316">
                  <c:v>1.8354990000000002E-2</c:v>
                </c:pt>
                <c:pt idx="317">
                  <c:v>1.8412870000000005E-2</c:v>
                </c:pt>
                <c:pt idx="318">
                  <c:v>1.8470739999999999E-2</c:v>
                </c:pt>
                <c:pt idx="319">
                  <c:v>1.8528720000000002E-2</c:v>
                </c:pt>
                <c:pt idx="320">
                  <c:v>1.8586710000000003E-2</c:v>
                </c:pt>
                <c:pt idx="321">
                  <c:v>1.8644690000000002E-2</c:v>
                </c:pt>
                <c:pt idx="322">
                  <c:v>1.8702680000000003E-2</c:v>
                </c:pt>
                <c:pt idx="323">
                  <c:v>1.8760550000000004E-2</c:v>
                </c:pt>
                <c:pt idx="324">
                  <c:v>1.8817840000000002E-2</c:v>
                </c:pt>
                <c:pt idx="325">
                  <c:v>1.8875830000000003E-2</c:v>
                </c:pt>
                <c:pt idx="326">
                  <c:v>1.8933700000000001E-2</c:v>
                </c:pt>
                <c:pt idx="327">
                  <c:v>1.899168E-2</c:v>
                </c:pt>
                <c:pt idx="328">
                  <c:v>1.9049550000000002E-2</c:v>
                </c:pt>
                <c:pt idx="329">
                  <c:v>1.9107660000000002E-2</c:v>
                </c:pt>
                <c:pt idx="330">
                  <c:v>1.9165530000000004E-2</c:v>
                </c:pt>
                <c:pt idx="331">
                  <c:v>1.9223400000000005E-2</c:v>
                </c:pt>
                <c:pt idx="332">
                  <c:v>1.9281270000000003E-2</c:v>
                </c:pt>
                <c:pt idx="333">
                  <c:v>1.9339140000000001E-2</c:v>
                </c:pt>
                <c:pt idx="334">
                  <c:v>1.9397010000000003E-2</c:v>
                </c:pt>
                <c:pt idx="335">
                  <c:v>1.9454880000000004E-2</c:v>
                </c:pt>
                <c:pt idx="336">
                  <c:v>1.9512290000000002E-2</c:v>
                </c:pt>
                <c:pt idx="337">
                  <c:v>1.9570390000000003E-2</c:v>
                </c:pt>
                <c:pt idx="338">
                  <c:v>1.9628260000000005E-2</c:v>
                </c:pt>
                <c:pt idx="339">
                  <c:v>1.9686130000000003E-2</c:v>
                </c:pt>
                <c:pt idx="340">
                  <c:v>1.9744000000000005E-2</c:v>
                </c:pt>
                <c:pt idx="341">
                  <c:v>1.9801870000000003E-2</c:v>
                </c:pt>
                <c:pt idx="342">
                  <c:v>1.9859740000000001E-2</c:v>
                </c:pt>
                <c:pt idx="343">
                  <c:v>1.9917610000000002E-2</c:v>
                </c:pt>
                <c:pt idx="344">
                  <c:v>1.9975600000000003E-2</c:v>
                </c:pt>
                <c:pt idx="345">
                  <c:v>2.0033470000000005E-2</c:v>
                </c:pt>
                <c:pt idx="346">
                  <c:v>2.0090990000000003E-2</c:v>
                </c:pt>
                <c:pt idx="347">
                  <c:v>2.0148979999999997E-2</c:v>
                </c:pt>
                <c:pt idx="348">
                  <c:v>2.0206850000000002E-2</c:v>
                </c:pt>
                <c:pt idx="349">
                  <c:v>2.0264830000000001E-2</c:v>
                </c:pt>
                <c:pt idx="350">
                  <c:v>2.0322699999999992E-2</c:v>
                </c:pt>
                <c:pt idx="351">
                  <c:v>2.038046E-2</c:v>
                </c:pt>
                <c:pt idx="352">
                  <c:v>2.0438439999999999E-2</c:v>
                </c:pt>
                <c:pt idx="353">
                  <c:v>2.0496549999999999E-2</c:v>
                </c:pt>
                <c:pt idx="354">
                  <c:v>2.0554419999999997E-2</c:v>
                </c:pt>
                <c:pt idx="355">
                  <c:v>2.0612289999999998E-2</c:v>
                </c:pt>
                <c:pt idx="356">
                  <c:v>2.0670160000000003E-2</c:v>
                </c:pt>
                <c:pt idx="357">
                  <c:v>2.0727679999999998E-2</c:v>
                </c:pt>
                <c:pt idx="358">
                  <c:v>2.078555E-2</c:v>
                </c:pt>
                <c:pt idx="359">
                  <c:v>2.0843420000000001E-2</c:v>
                </c:pt>
                <c:pt idx="360">
                  <c:v>2.0901289999999999E-2</c:v>
                </c:pt>
                <c:pt idx="361">
                  <c:v>2.0959160000000001E-2</c:v>
                </c:pt>
                <c:pt idx="362">
                  <c:v>2.1017259999999999E-2</c:v>
                </c:pt>
                <c:pt idx="363">
                  <c:v>2.1075130000000008E-2</c:v>
                </c:pt>
                <c:pt idx="364">
                  <c:v>2.1132999999999999E-2</c:v>
                </c:pt>
                <c:pt idx="365">
                  <c:v>2.1190870000000001E-2</c:v>
                </c:pt>
                <c:pt idx="366">
                  <c:v>2.1248739999999999E-2</c:v>
                </c:pt>
                <c:pt idx="367">
                  <c:v>2.1306619999999998E-2</c:v>
                </c:pt>
                <c:pt idx="368">
                  <c:v>2.1364489999999996E-2</c:v>
                </c:pt>
                <c:pt idx="369">
                  <c:v>2.1422360000000001E-2</c:v>
                </c:pt>
                <c:pt idx="370">
                  <c:v>2.1480229999999999E-2</c:v>
                </c:pt>
                <c:pt idx="371">
                  <c:v>2.1538209999999999E-2</c:v>
                </c:pt>
                <c:pt idx="372">
                  <c:v>2.1596079999999997E-2</c:v>
                </c:pt>
                <c:pt idx="373">
                  <c:v>2.1653950000000005E-2</c:v>
                </c:pt>
                <c:pt idx="374">
                  <c:v>2.1711240000000007E-2</c:v>
                </c:pt>
                <c:pt idx="375">
                  <c:v>2.1769119999999999E-2</c:v>
                </c:pt>
                <c:pt idx="376">
                  <c:v>2.1827099999999999E-2</c:v>
                </c:pt>
                <c:pt idx="377">
                  <c:v>2.1884859999999999E-2</c:v>
                </c:pt>
                <c:pt idx="378">
                  <c:v>2.1942840000000005E-2</c:v>
                </c:pt>
                <c:pt idx="379">
                  <c:v>2.2001060000000003E-2</c:v>
                </c:pt>
                <c:pt idx="380">
                  <c:v>2.2058930000000004E-2</c:v>
                </c:pt>
                <c:pt idx="381">
                  <c:v>2.2116799999999995E-2</c:v>
                </c:pt>
                <c:pt idx="382">
                  <c:v>2.2174790000000003E-2</c:v>
                </c:pt>
                <c:pt idx="383">
                  <c:v>2.2232660000000005E-2</c:v>
                </c:pt>
                <c:pt idx="384">
                  <c:v>2.2290529999999996E-2</c:v>
                </c:pt>
                <c:pt idx="385">
                  <c:v>2.2347930000000002E-2</c:v>
                </c:pt>
                <c:pt idx="386">
                  <c:v>2.2405920000000006E-2</c:v>
                </c:pt>
                <c:pt idx="387">
                  <c:v>2.2463790000000004E-2</c:v>
                </c:pt>
                <c:pt idx="388">
                  <c:v>2.2521889999999999E-2</c:v>
                </c:pt>
                <c:pt idx="389">
                  <c:v>2.2579760000000004E-2</c:v>
                </c:pt>
                <c:pt idx="390">
                  <c:v>2.2637630000000002E-2</c:v>
                </c:pt>
                <c:pt idx="391">
                  <c:v>2.2695270000000007E-2</c:v>
                </c:pt>
                <c:pt idx="392">
                  <c:v>2.2753140000000005E-2</c:v>
                </c:pt>
                <c:pt idx="393">
                  <c:v>2.2811010000000007E-2</c:v>
                </c:pt>
                <c:pt idx="394">
                  <c:v>2.2869000000000004E-2</c:v>
                </c:pt>
                <c:pt idx="395">
                  <c:v>2.2926749999999999E-2</c:v>
                </c:pt>
                <c:pt idx="396">
                  <c:v>2.2984859999999999E-2</c:v>
                </c:pt>
                <c:pt idx="397">
                  <c:v>2.3042730000000001E-2</c:v>
                </c:pt>
                <c:pt idx="398">
                  <c:v>2.310013E-2</c:v>
                </c:pt>
                <c:pt idx="399">
                  <c:v>2.3158119999999997E-2</c:v>
                </c:pt>
                <c:pt idx="400">
                  <c:v>2.3215989999999999E-2</c:v>
                </c:pt>
                <c:pt idx="401">
                  <c:v>2.3273860000000004E-2</c:v>
                </c:pt>
                <c:pt idx="402">
                  <c:v>2.3331729999999998E-2</c:v>
                </c:pt>
                <c:pt idx="403">
                  <c:v>2.33896E-2</c:v>
                </c:pt>
                <c:pt idx="404">
                  <c:v>2.3447470000000002E-2</c:v>
                </c:pt>
                <c:pt idx="405">
                  <c:v>2.3505459999999995E-2</c:v>
                </c:pt>
                <c:pt idx="406">
                  <c:v>2.356333E-2</c:v>
                </c:pt>
                <c:pt idx="407">
                  <c:v>2.3621199999999998E-2</c:v>
                </c:pt>
                <c:pt idx="408">
                  <c:v>2.3679070000000003E-2</c:v>
                </c:pt>
                <c:pt idx="409">
                  <c:v>2.3736940000000002E-2</c:v>
                </c:pt>
                <c:pt idx="410">
                  <c:v>2.379481E-2</c:v>
                </c:pt>
                <c:pt idx="411">
                  <c:v>2.3852679999999998E-2</c:v>
                </c:pt>
                <c:pt idx="412">
                  <c:v>2.3910549999999996E-2</c:v>
                </c:pt>
                <c:pt idx="413">
                  <c:v>2.3968539999999997E-2</c:v>
                </c:pt>
                <c:pt idx="414">
                  <c:v>2.4026179999999998E-2</c:v>
                </c:pt>
                <c:pt idx="415">
                  <c:v>2.4084049999999999E-2</c:v>
                </c:pt>
                <c:pt idx="416">
                  <c:v>2.4141920000000001E-2</c:v>
                </c:pt>
                <c:pt idx="417">
                  <c:v>2.41999E-2</c:v>
                </c:pt>
                <c:pt idx="418">
                  <c:v>2.4257770000000005E-2</c:v>
                </c:pt>
                <c:pt idx="419">
                  <c:v>2.4315639999999996E-2</c:v>
                </c:pt>
                <c:pt idx="420">
                  <c:v>2.4373630000000004E-2</c:v>
                </c:pt>
                <c:pt idx="421">
                  <c:v>2.4431499999999998E-2</c:v>
                </c:pt>
                <c:pt idx="422">
                  <c:v>2.448902E-2</c:v>
                </c:pt>
                <c:pt idx="423">
                  <c:v>2.4547010000000005E-2</c:v>
                </c:pt>
                <c:pt idx="424">
                  <c:v>2.4604879999999999E-2</c:v>
                </c:pt>
                <c:pt idx="425">
                  <c:v>2.4662870000000003E-2</c:v>
                </c:pt>
                <c:pt idx="426">
                  <c:v>2.4720739999999998E-2</c:v>
                </c:pt>
                <c:pt idx="427">
                  <c:v>2.4778610000000003E-2</c:v>
                </c:pt>
                <c:pt idx="428">
                  <c:v>2.4836589999999995E-2</c:v>
                </c:pt>
                <c:pt idx="429">
                  <c:v>2.489446E-2</c:v>
                </c:pt>
                <c:pt idx="430">
                  <c:v>2.4952330000000002E-2</c:v>
                </c:pt>
                <c:pt idx="431">
                  <c:v>2.5010320000000003E-2</c:v>
                </c:pt>
                <c:pt idx="432">
                  <c:v>2.5068190000000001E-2</c:v>
                </c:pt>
                <c:pt idx="433">
                  <c:v>2.5126179999999998E-2</c:v>
                </c:pt>
                <c:pt idx="434">
                  <c:v>2.5183350000000004E-2</c:v>
                </c:pt>
                <c:pt idx="435">
                  <c:v>2.5241220000000005E-2</c:v>
                </c:pt>
                <c:pt idx="436">
                  <c:v>2.5299090000000003E-2</c:v>
                </c:pt>
                <c:pt idx="437">
                  <c:v>2.5357080000000001E-2</c:v>
                </c:pt>
                <c:pt idx="438">
                  <c:v>2.5415180000000002E-2</c:v>
                </c:pt>
                <c:pt idx="439">
                  <c:v>2.5473050000000004E-2</c:v>
                </c:pt>
                <c:pt idx="440">
                  <c:v>2.5531040000000005E-2</c:v>
                </c:pt>
                <c:pt idx="441">
                  <c:v>2.5588909999999999E-2</c:v>
                </c:pt>
                <c:pt idx="442">
                  <c:v>2.5646889999999999E-2</c:v>
                </c:pt>
                <c:pt idx="443">
                  <c:v>2.5704299999999999E-2</c:v>
                </c:pt>
                <c:pt idx="444">
                  <c:v>2.576229E-2</c:v>
                </c:pt>
                <c:pt idx="445">
                  <c:v>2.58205E-2</c:v>
                </c:pt>
                <c:pt idx="446">
                  <c:v>2.5877800000000003E-2</c:v>
                </c:pt>
                <c:pt idx="447">
                  <c:v>2.5936239999999999E-2</c:v>
                </c:pt>
                <c:pt idx="448">
                  <c:v>2.5994119999999999E-2</c:v>
                </c:pt>
                <c:pt idx="449">
                  <c:v>2.6051990000000004E-2</c:v>
                </c:pt>
                <c:pt idx="450">
                  <c:v>2.6109280000000002E-2</c:v>
                </c:pt>
                <c:pt idx="451">
                  <c:v>2.616715E-2</c:v>
                </c:pt>
                <c:pt idx="452">
                  <c:v>2.6225020000000002E-2</c:v>
                </c:pt>
                <c:pt idx="453">
                  <c:v>2.6282890000000003E-2</c:v>
                </c:pt>
                <c:pt idx="454">
                  <c:v>2.6340990000000002E-2</c:v>
                </c:pt>
                <c:pt idx="455">
                  <c:v>2.639886E-2</c:v>
                </c:pt>
                <c:pt idx="456">
                  <c:v>2.6456850000000001E-2</c:v>
                </c:pt>
                <c:pt idx="457">
                  <c:v>2.6514719999999999E-2</c:v>
                </c:pt>
                <c:pt idx="458">
                  <c:v>2.657259E-2</c:v>
                </c:pt>
                <c:pt idx="459">
                  <c:v>2.6630460000000002E-2</c:v>
                </c:pt>
                <c:pt idx="460">
                  <c:v>2.6688330000000007E-2</c:v>
                </c:pt>
                <c:pt idx="461">
                  <c:v>2.6746309999999999E-2</c:v>
                </c:pt>
                <c:pt idx="462">
                  <c:v>2.6804180000000004E-2</c:v>
                </c:pt>
                <c:pt idx="463">
                  <c:v>2.6862050000000002E-2</c:v>
                </c:pt>
                <c:pt idx="464">
                  <c:v>2.6919930000000005E-2</c:v>
                </c:pt>
                <c:pt idx="465">
                  <c:v>2.697745E-2</c:v>
                </c:pt>
                <c:pt idx="466">
                  <c:v>2.7035320000000009E-2</c:v>
                </c:pt>
                <c:pt idx="467">
                  <c:v>2.7093190000000007E-2</c:v>
                </c:pt>
                <c:pt idx="468">
                  <c:v>2.7151180000000004E-2</c:v>
                </c:pt>
                <c:pt idx="469">
                  <c:v>2.7209050000000005E-2</c:v>
                </c:pt>
                <c:pt idx="470">
                  <c:v>2.7266920000000004E-2</c:v>
                </c:pt>
                <c:pt idx="471">
                  <c:v>2.7324789999999998E-2</c:v>
                </c:pt>
                <c:pt idx="472">
                  <c:v>2.7382540000000004E-2</c:v>
                </c:pt>
                <c:pt idx="473">
                  <c:v>2.7440530000000005E-2</c:v>
                </c:pt>
                <c:pt idx="474">
                  <c:v>2.7498510000000004E-2</c:v>
                </c:pt>
                <c:pt idx="475">
                  <c:v>2.7556500000000001E-2</c:v>
                </c:pt>
                <c:pt idx="476">
                  <c:v>2.7614370000000003E-2</c:v>
                </c:pt>
                <c:pt idx="477">
                  <c:v>2.7672240000000008E-2</c:v>
                </c:pt>
                <c:pt idx="478">
                  <c:v>2.7729650000000002E-2</c:v>
                </c:pt>
                <c:pt idx="479">
                  <c:v>2.7787520000000003E-2</c:v>
                </c:pt>
                <c:pt idx="480">
                  <c:v>2.7845390000000008E-2</c:v>
                </c:pt>
                <c:pt idx="481">
                  <c:v>2.7903490000000003E-2</c:v>
                </c:pt>
                <c:pt idx="482">
                  <c:v>2.7961360000000005E-2</c:v>
                </c:pt>
                <c:pt idx="483">
                  <c:v>2.8019229999999999E-2</c:v>
                </c:pt>
                <c:pt idx="484">
                  <c:v>2.8077100000000004E-2</c:v>
                </c:pt>
                <c:pt idx="485">
                  <c:v>2.8134969999999999E-2</c:v>
                </c:pt>
                <c:pt idx="486">
                  <c:v>2.819284E-2</c:v>
                </c:pt>
                <c:pt idx="487">
                  <c:v>2.8250709999999998E-2</c:v>
                </c:pt>
                <c:pt idx="488">
                  <c:v>2.8308579999999996E-2</c:v>
                </c:pt>
                <c:pt idx="489">
                  <c:v>2.8366449999999994E-2</c:v>
                </c:pt>
                <c:pt idx="490">
                  <c:v>2.8423980000000001E-2</c:v>
                </c:pt>
                <c:pt idx="491">
                  <c:v>2.8481850000000003E-2</c:v>
                </c:pt>
                <c:pt idx="492">
                  <c:v>2.8539829999999999E-2</c:v>
                </c:pt>
                <c:pt idx="493">
                  <c:v>2.85977E-2</c:v>
                </c:pt>
                <c:pt idx="494">
                  <c:v>2.8655569999999998E-2</c:v>
                </c:pt>
                <c:pt idx="495">
                  <c:v>2.871344E-2</c:v>
                </c:pt>
                <c:pt idx="496">
                  <c:v>2.8771430000000001E-2</c:v>
                </c:pt>
                <c:pt idx="497">
                  <c:v>2.8829299999999999E-2</c:v>
                </c:pt>
                <c:pt idx="498">
                  <c:v>2.8887170000000004E-2</c:v>
                </c:pt>
                <c:pt idx="499">
                  <c:v>2.8945160000000001E-2</c:v>
                </c:pt>
                <c:pt idx="500">
                  <c:v>2.9003029999999999E-2</c:v>
                </c:pt>
                <c:pt idx="501">
                  <c:v>2.9061010000000005E-2</c:v>
                </c:pt>
                <c:pt idx="502">
                  <c:v>2.9118879999999996E-2</c:v>
                </c:pt>
                <c:pt idx="503">
                  <c:v>2.9176749999999998E-2</c:v>
                </c:pt>
                <c:pt idx="504">
                  <c:v>2.9234619999999999E-2</c:v>
                </c:pt>
                <c:pt idx="505">
                  <c:v>2.9292149999999999E-2</c:v>
                </c:pt>
                <c:pt idx="506">
                  <c:v>2.9350129999999995E-2</c:v>
                </c:pt>
                <c:pt idx="507">
                  <c:v>2.9408239999999999E-2</c:v>
                </c:pt>
                <c:pt idx="508">
                  <c:v>2.9466110000000004E-2</c:v>
                </c:pt>
                <c:pt idx="509">
                  <c:v>2.9523979999999998E-2</c:v>
                </c:pt>
                <c:pt idx="510">
                  <c:v>2.9581850000000003E-2</c:v>
                </c:pt>
                <c:pt idx="511">
                  <c:v>2.9639720000000005E-2</c:v>
                </c:pt>
                <c:pt idx="512">
                  <c:v>2.9697589999999996E-2</c:v>
                </c:pt>
                <c:pt idx="513">
                  <c:v>2.9755110000000005E-2</c:v>
                </c:pt>
                <c:pt idx="514">
                  <c:v>2.9812980000000003E-2</c:v>
                </c:pt>
                <c:pt idx="515">
                  <c:v>2.9870850000000004E-2</c:v>
                </c:pt>
                <c:pt idx="516">
                  <c:v>2.9928949999999996E-2</c:v>
                </c:pt>
                <c:pt idx="517">
                  <c:v>2.9986820000000001E-2</c:v>
                </c:pt>
                <c:pt idx="518">
                  <c:v>3.0044810000000005E-2</c:v>
                </c:pt>
                <c:pt idx="519">
                  <c:v>3.010268E-2</c:v>
                </c:pt>
                <c:pt idx="520">
                  <c:v>3.0160549999999994E-2</c:v>
                </c:pt>
                <c:pt idx="521">
                  <c:v>3.0217960000000002E-2</c:v>
                </c:pt>
                <c:pt idx="522">
                  <c:v>3.0275830000000007E-2</c:v>
                </c:pt>
                <c:pt idx="523">
                  <c:v>3.0334050000000001E-2</c:v>
                </c:pt>
                <c:pt idx="524">
                  <c:v>3.0391920000000003E-2</c:v>
                </c:pt>
                <c:pt idx="525">
                  <c:v>3.0449790000000004E-2</c:v>
                </c:pt>
                <c:pt idx="526">
                  <c:v>3.0507659999999999E-2</c:v>
                </c:pt>
                <c:pt idx="527">
                  <c:v>3.056553E-2</c:v>
                </c:pt>
                <c:pt idx="528">
                  <c:v>3.0623400000000002E-2</c:v>
                </c:pt>
                <c:pt idx="529">
                  <c:v>3.0681270000000007E-2</c:v>
                </c:pt>
                <c:pt idx="530">
                  <c:v>3.0739140000000005E-2</c:v>
                </c:pt>
                <c:pt idx="531">
                  <c:v>3.0797010000000003E-2</c:v>
                </c:pt>
                <c:pt idx="532">
                  <c:v>3.0854650000000001E-2</c:v>
                </c:pt>
                <c:pt idx="533">
                  <c:v>3.0912519999999999E-2</c:v>
                </c:pt>
                <c:pt idx="534">
                  <c:v>3.0970390000000004E-2</c:v>
                </c:pt>
                <c:pt idx="535">
                  <c:v>3.1028259999999998E-2</c:v>
                </c:pt>
                <c:pt idx="536">
                  <c:v>3.1086130000000003E-2</c:v>
                </c:pt>
                <c:pt idx="537">
                  <c:v>3.1144000000000002E-2</c:v>
                </c:pt>
                <c:pt idx="538">
                  <c:v>3.120187000000001E-2</c:v>
                </c:pt>
                <c:pt idx="539">
                  <c:v>3.1259740000000008E-2</c:v>
                </c:pt>
                <c:pt idx="540">
                  <c:v>3.1317730000000002E-2</c:v>
                </c:pt>
                <c:pt idx="541">
                  <c:v>3.1375830000000007E-2</c:v>
                </c:pt>
                <c:pt idx="542">
                  <c:v>3.1433700000000009E-2</c:v>
                </c:pt>
                <c:pt idx="543">
                  <c:v>3.149111000000001E-2</c:v>
                </c:pt>
                <c:pt idx="544">
                  <c:v>3.1548980000000004E-2</c:v>
                </c:pt>
                <c:pt idx="545">
                  <c:v>3.160708000000001E-2</c:v>
                </c:pt>
                <c:pt idx="546">
                  <c:v>3.1664950000000004E-2</c:v>
                </c:pt>
                <c:pt idx="547">
                  <c:v>3.1722819999999999E-2</c:v>
                </c:pt>
                <c:pt idx="548">
                  <c:v>3.178069E-2</c:v>
                </c:pt>
                <c:pt idx="549">
                  <c:v>3.1838680000000001E-2</c:v>
                </c:pt>
                <c:pt idx="550">
                  <c:v>3.189666E-2</c:v>
                </c:pt>
                <c:pt idx="551">
                  <c:v>3.1954070000000001E-2</c:v>
                </c:pt>
                <c:pt idx="552">
                  <c:v>3.201182000000001E-2</c:v>
                </c:pt>
                <c:pt idx="553">
                  <c:v>3.2069689999999998E-2</c:v>
                </c:pt>
                <c:pt idx="554">
                  <c:v>3.2127679999999999E-2</c:v>
                </c:pt>
                <c:pt idx="555">
                  <c:v>3.218555E-2</c:v>
                </c:pt>
                <c:pt idx="556">
                  <c:v>3.2243420000000002E-2</c:v>
                </c:pt>
                <c:pt idx="557">
                  <c:v>3.230152E-2</c:v>
                </c:pt>
                <c:pt idx="558">
                  <c:v>3.2359619999999999E-2</c:v>
                </c:pt>
                <c:pt idx="559">
                  <c:v>3.241749E-2</c:v>
                </c:pt>
                <c:pt idx="560">
                  <c:v>3.2475370000000017E-2</c:v>
                </c:pt>
                <c:pt idx="561">
                  <c:v>3.2533240000000005E-2</c:v>
                </c:pt>
                <c:pt idx="562">
                  <c:v>3.2590639999999997E-2</c:v>
                </c:pt>
                <c:pt idx="563">
                  <c:v>3.2648509999999999E-2</c:v>
                </c:pt>
                <c:pt idx="564">
                  <c:v>3.270638E-2</c:v>
                </c:pt>
                <c:pt idx="565">
                  <c:v>3.2764250000000002E-2</c:v>
                </c:pt>
                <c:pt idx="566">
                  <c:v>3.2822240000000009E-2</c:v>
                </c:pt>
                <c:pt idx="567">
                  <c:v>3.288023000000001E-2</c:v>
                </c:pt>
                <c:pt idx="568">
                  <c:v>3.2938099999999998E-2</c:v>
                </c:pt>
                <c:pt idx="569">
                  <c:v>3.2995969999999999E-2</c:v>
                </c:pt>
                <c:pt idx="570">
                  <c:v>3.3053840000000008E-2</c:v>
                </c:pt>
                <c:pt idx="571">
                  <c:v>3.3111710000000009E-2</c:v>
                </c:pt>
                <c:pt idx="572">
                  <c:v>3.3169579999999997E-2</c:v>
                </c:pt>
                <c:pt idx="573">
                  <c:v>3.3227449999999999E-2</c:v>
                </c:pt>
                <c:pt idx="574">
                  <c:v>3.3284969999999997E-2</c:v>
                </c:pt>
                <c:pt idx="575">
                  <c:v>3.3342959999999998E-2</c:v>
                </c:pt>
                <c:pt idx="576">
                  <c:v>3.3400829999999999E-2</c:v>
                </c:pt>
                <c:pt idx="577">
                  <c:v>3.3458700000000001E-2</c:v>
                </c:pt>
                <c:pt idx="578">
                  <c:v>3.3516569999999996E-2</c:v>
                </c:pt>
                <c:pt idx="579">
                  <c:v>3.3574549999999995E-2</c:v>
                </c:pt>
                <c:pt idx="580">
                  <c:v>3.3632429999999998E-2</c:v>
                </c:pt>
                <c:pt idx="581">
                  <c:v>3.3690409999999997E-2</c:v>
                </c:pt>
                <c:pt idx="582">
                  <c:v>3.3748279999999999E-2</c:v>
                </c:pt>
                <c:pt idx="583">
                  <c:v>3.3806269999999999E-2</c:v>
                </c:pt>
                <c:pt idx="584">
                  <c:v>3.3864140000000001E-2</c:v>
                </c:pt>
                <c:pt idx="585">
                  <c:v>3.3922010000000002E-2</c:v>
                </c:pt>
                <c:pt idx="586">
                  <c:v>3.3979880000000004E-2</c:v>
                </c:pt>
                <c:pt idx="587">
                  <c:v>3.4037290000000005E-2</c:v>
                </c:pt>
                <c:pt idx="588">
                  <c:v>3.4095159999999999E-2</c:v>
                </c:pt>
                <c:pt idx="589">
                  <c:v>3.4153030000000001E-2</c:v>
                </c:pt>
                <c:pt idx="590">
                  <c:v>3.4211010000000007E-2</c:v>
                </c:pt>
                <c:pt idx="591">
                  <c:v>3.4269229999999998E-2</c:v>
                </c:pt>
                <c:pt idx="592">
                  <c:v>3.4327099999999999E-2</c:v>
                </c:pt>
                <c:pt idx="593">
                  <c:v>3.438509E-2</c:v>
                </c:pt>
                <c:pt idx="594">
                  <c:v>3.4442840000000002E-2</c:v>
                </c:pt>
                <c:pt idx="595">
                  <c:v>3.4500830000000003E-2</c:v>
                </c:pt>
                <c:pt idx="596">
                  <c:v>3.4558119999999998E-2</c:v>
                </c:pt>
                <c:pt idx="597">
                  <c:v>3.4615989999999999E-2</c:v>
                </c:pt>
                <c:pt idx="598">
                  <c:v>3.4673860000000008E-2</c:v>
                </c:pt>
                <c:pt idx="599">
                  <c:v>3.4731850000000002E-2</c:v>
                </c:pt>
                <c:pt idx="600">
                  <c:v>3.4790059999999998E-2</c:v>
                </c:pt>
                <c:pt idx="601">
                  <c:v>3.4847469999999998E-2</c:v>
                </c:pt>
                <c:pt idx="602">
                  <c:v>3.4905459999999999E-2</c:v>
                </c:pt>
                <c:pt idx="603">
                  <c:v>3.4963330000000001E-2</c:v>
                </c:pt>
                <c:pt idx="604">
                  <c:v>3.5021200000000002E-2</c:v>
                </c:pt>
                <c:pt idx="605">
                  <c:v>3.5079070000000004E-2</c:v>
                </c:pt>
                <c:pt idx="606">
                  <c:v>3.5136939999999998E-2</c:v>
                </c:pt>
                <c:pt idx="607">
                  <c:v>3.519481E-2</c:v>
                </c:pt>
                <c:pt idx="608">
                  <c:v>3.5252909999999998E-2</c:v>
                </c:pt>
                <c:pt idx="609">
                  <c:v>3.531078E-2</c:v>
                </c:pt>
                <c:pt idx="610">
                  <c:v>3.5368649999999995E-2</c:v>
                </c:pt>
                <c:pt idx="611">
                  <c:v>3.5426520000000003E-2</c:v>
                </c:pt>
                <c:pt idx="612">
                  <c:v>3.5484389999999998E-2</c:v>
                </c:pt>
                <c:pt idx="613">
                  <c:v>3.5542259999999999E-2</c:v>
                </c:pt>
                <c:pt idx="614">
                  <c:v>3.5600130000000008E-2</c:v>
                </c:pt>
                <c:pt idx="615">
                  <c:v>3.5658000000000002E-2</c:v>
                </c:pt>
                <c:pt idx="616">
                  <c:v>3.5715869999999997E-2</c:v>
                </c:pt>
                <c:pt idx="617">
                  <c:v>3.5773740000000005E-2</c:v>
                </c:pt>
                <c:pt idx="618">
                  <c:v>3.5831620000000008E-2</c:v>
                </c:pt>
                <c:pt idx="619">
                  <c:v>3.5889600000000008E-2</c:v>
                </c:pt>
                <c:pt idx="620">
                  <c:v>3.5946890000000002E-2</c:v>
                </c:pt>
                <c:pt idx="621">
                  <c:v>3.600488000000001E-2</c:v>
                </c:pt>
                <c:pt idx="622">
                  <c:v>3.6062749999999998E-2</c:v>
                </c:pt>
                <c:pt idx="623">
                  <c:v>3.6120619999999999E-2</c:v>
                </c:pt>
                <c:pt idx="624">
                  <c:v>3.6178840000000004E-2</c:v>
                </c:pt>
                <c:pt idx="625">
                  <c:v>3.6236589999999999E-2</c:v>
                </c:pt>
                <c:pt idx="626">
                  <c:v>3.6294460000000001E-2</c:v>
                </c:pt>
                <c:pt idx="627">
                  <c:v>3.6352450000000001E-2</c:v>
                </c:pt>
                <c:pt idx="628">
                  <c:v>3.641032000000001E-2</c:v>
                </c:pt>
                <c:pt idx="629">
                  <c:v>3.6468069999999998E-2</c:v>
                </c:pt>
                <c:pt idx="630">
                  <c:v>3.6526059999999992E-2</c:v>
                </c:pt>
                <c:pt idx="631">
                  <c:v>3.6583930000000008E-2</c:v>
                </c:pt>
                <c:pt idx="632">
                  <c:v>3.6641800000000009E-2</c:v>
                </c:pt>
                <c:pt idx="633">
                  <c:v>3.669979000000001E-2</c:v>
                </c:pt>
                <c:pt idx="634">
                  <c:v>3.6757080000000004E-2</c:v>
                </c:pt>
                <c:pt idx="635">
                  <c:v>3.6814950000000006E-2</c:v>
                </c:pt>
                <c:pt idx="636">
                  <c:v>3.6872820000000008E-2</c:v>
                </c:pt>
                <c:pt idx="637">
                  <c:v>3.6930800000000007E-2</c:v>
                </c:pt>
                <c:pt idx="638">
                  <c:v>3.6988680000000003E-2</c:v>
                </c:pt>
                <c:pt idx="639">
                  <c:v>3.7046660000000002E-2</c:v>
                </c:pt>
                <c:pt idx="640">
                  <c:v>3.7104529999999997E-2</c:v>
                </c:pt>
                <c:pt idx="641">
                  <c:v>3.7162399999999998E-2</c:v>
                </c:pt>
                <c:pt idx="642">
                  <c:v>3.7220389999999999E-2</c:v>
                </c:pt>
                <c:pt idx="643">
                  <c:v>3.7278370000000005E-2</c:v>
                </c:pt>
                <c:pt idx="644">
                  <c:v>3.7336240000000007E-2</c:v>
                </c:pt>
                <c:pt idx="645">
                  <c:v>3.7394230000000001E-2</c:v>
                </c:pt>
                <c:pt idx="646">
                  <c:v>3.7509390000000004E-2</c:v>
                </c:pt>
                <c:pt idx="647">
                  <c:v>3.7567259999999998E-2</c:v>
                </c:pt>
                <c:pt idx="648">
                  <c:v>3.7625130000000007E-2</c:v>
                </c:pt>
                <c:pt idx="649">
                  <c:v>3.7683000000000008E-2</c:v>
                </c:pt>
                <c:pt idx="650">
                  <c:v>3.7740990000000002E-2</c:v>
                </c:pt>
                <c:pt idx="651">
                  <c:v>3.7798859999999997E-2</c:v>
                </c:pt>
                <c:pt idx="652">
                  <c:v>3.7856729999999998E-2</c:v>
                </c:pt>
                <c:pt idx="653">
                  <c:v>3.7914719999999999E-2</c:v>
                </c:pt>
                <c:pt idx="654">
                  <c:v>3.7972699999999998E-2</c:v>
                </c:pt>
                <c:pt idx="655">
                  <c:v>3.8030570000000007E-2</c:v>
                </c:pt>
                <c:pt idx="656">
                  <c:v>3.8088440000000001E-2</c:v>
                </c:pt>
                <c:pt idx="657">
                  <c:v>3.814631000000001E-2</c:v>
                </c:pt>
                <c:pt idx="658">
                  <c:v>3.8204179999999997E-2</c:v>
                </c:pt>
                <c:pt idx="659">
                  <c:v>3.8262169999999998E-2</c:v>
                </c:pt>
                <c:pt idx="660">
                  <c:v>3.832004E-2</c:v>
                </c:pt>
                <c:pt idx="661">
                  <c:v>3.837745E-2</c:v>
                </c:pt>
                <c:pt idx="662">
                  <c:v>3.8435550000000006E-2</c:v>
                </c:pt>
                <c:pt idx="663">
                  <c:v>3.849342E-2</c:v>
                </c:pt>
                <c:pt idx="664">
                  <c:v>3.8551290000000002E-2</c:v>
                </c:pt>
                <c:pt idx="665">
                  <c:v>3.8609159999999997E-2</c:v>
                </c:pt>
                <c:pt idx="666">
                  <c:v>3.8667029999999998E-2</c:v>
                </c:pt>
                <c:pt idx="667">
                  <c:v>3.87249E-2</c:v>
                </c:pt>
                <c:pt idx="668">
                  <c:v>3.8782539999999997E-2</c:v>
                </c:pt>
                <c:pt idx="669">
                  <c:v>3.884064000000001E-2</c:v>
                </c:pt>
                <c:pt idx="670">
                  <c:v>3.8898509999999997E-2</c:v>
                </c:pt>
                <c:pt idx="671">
                  <c:v>3.8956379999999999E-2</c:v>
                </c:pt>
                <c:pt idx="672">
                  <c:v>3.901425E-2</c:v>
                </c:pt>
                <c:pt idx="673">
                  <c:v>3.9072240000000008E-2</c:v>
                </c:pt>
                <c:pt idx="674">
                  <c:v>3.913011000000001E-2</c:v>
                </c:pt>
                <c:pt idx="675">
                  <c:v>3.9188099999999997E-2</c:v>
                </c:pt>
                <c:pt idx="676">
                  <c:v>3.9245620000000002E-2</c:v>
                </c:pt>
                <c:pt idx="677">
                  <c:v>3.930361000000001E-2</c:v>
                </c:pt>
                <c:pt idx="678">
                  <c:v>3.9361710000000001E-2</c:v>
                </c:pt>
                <c:pt idx="679">
                  <c:v>3.9419460000000003E-2</c:v>
                </c:pt>
                <c:pt idx="680">
                  <c:v>3.9477330000000005E-2</c:v>
                </c:pt>
                <c:pt idx="681">
                  <c:v>3.9535320000000006E-2</c:v>
                </c:pt>
                <c:pt idx="682">
                  <c:v>3.959319E-2</c:v>
                </c:pt>
                <c:pt idx="683">
                  <c:v>3.9651060000000002E-2</c:v>
                </c:pt>
                <c:pt idx="684">
                  <c:v>3.9708930000000003E-2</c:v>
                </c:pt>
                <c:pt idx="685">
                  <c:v>3.9766339999999997E-2</c:v>
                </c:pt>
                <c:pt idx="686">
                  <c:v>3.9824320000000003E-2</c:v>
                </c:pt>
                <c:pt idx="687">
                  <c:v>3.9882310000000004E-2</c:v>
                </c:pt>
                <c:pt idx="688">
                  <c:v>3.9940179999999999E-2</c:v>
                </c:pt>
                <c:pt idx="689">
                  <c:v>3.999805E-2</c:v>
                </c:pt>
                <c:pt idx="690">
                  <c:v>4.0055920000000002E-2</c:v>
                </c:pt>
                <c:pt idx="691">
                  <c:v>4.011379000000001E-2</c:v>
                </c:pt>
                <c:pt idx="692">
                  <c:v>4.017177999999999E-2</c:v>
                </c:pt>
                <c:pt idx="693">
                  <c:v>4.0229529999999986E-2</c:v>
                </c:pt>
                <c:pt idx="694">
                  <c:v>4.0287400000000001E-2</c:v>
                </c:pt>
                <c:pt idx="695">
                  <c:v>4.0345270000000003E-2</c:v>
                </c:pt>
                <c:pt idx="696">
                  <c:v>4.0403139999999997E-2</c:v>
                </c:pt>
                <c:pt idx="697">
                  <c:v>4.0461009999999999E-2</c:v>
                </c:pt>
                <c:pt idx="698">
                  <c:v>4.0518999999999999E-2</c:v>
                </c:pt>
                <c:pt idx="699">
                  <c:v>4.0576870000000001E-2</c:v>
                </c:pt>
                <c:pt idx="700">
                  <c:v>4.0634739999999996E-2</c:v>
                </c:pt>
                <c:pt idx="701">
                  <c:v>4.0692610000000004E-2</c:v>
                </c:pt>
                <c:pt idx="702">
                  <c:v>4.0750019999999998E-2</c:v>
                </c:pt>
                <c:pt idx="703">
                  <c:v>4.0808120000000003E-2</c:v>
                </c:pt>
                <c:pt idx="704">
                  <c:v>4.0865989999999998E-2</c:v>
                </c:pt>
                <c:pt idx="705">
                  <c:v>4.0923859999999992E-2</c:v>
                </c:pt>
                <c:pt idx="706">
                  <c:v>4.0981849999999993E-2</c:v>
                </c:pt>
                <c:pt idx="707">
                  <c:v>4.1039720000000002E-2</c:v>
                </c:pt>
                <c:pt idx="708">
                  <c:v>4.109759000000001E-2</c:v>
                </c:pt>
                <c:pt idx="709">
                  <c:v>4.1155459999999991E-2</c:v>
                </c:pt>
                <c:pt idx="710">
                  <c:v>4.1213329999999992E-2</c:v>
                </c:pt>
                <c:pt idx="711">
                  <c:v>4.1271199999999994E-2</c:v>
                </c:pt>
                <c:pt idx="712">
                  <c:v>4.1329070000000002E-2</c:v>
                </c:pt>
                <c:pt idx="713">
                  <c:v>4.1386940000000004E-2</c:v>
                </c:pt>
                <c:pt idx="714">
                  <c:v>4.1444809999999985E-2</c:v>
                </c:pt>
                <c:pt idx="715">
                  <c:v>4.1502680000000007E-2</c:v>
                </c:pt>
                <c:pt idx="716">
                  <c:v>4.1560550000000002E-2</c:v>
                </c:pt>
                <c:pt idx="717">
                  <c:v>4.1618420000000003E-2</c:v>
                </c:pt>
                <c:pt idx="718">
                  <c:v>4.1675939999999988E-2</c:v>
                </c:pt>
                <c:pt idx="719">
                  <c:v>4.1734050000000002E-2</c:v>
                </c:pt>
                <c:pt idx="720">
                  <c:v>4.1792030000000015E-2</c:v>
                </c:pt>
                <c:pt idx="721">
                  <c:v>4.1849899999999995E-2</c:v>
                </c:pt>
                <c:pt idx="722">
                  <c:v>4.190776999999999E-2</c:v>
                </c:pt>
                <c:pt idx="723">
                  <c:v>4.1965759999999991E-2</c:v>
                </c:pt>
                <c:pt idx="724">
                  <c:v>4.2023630000000006E-2</c:v>
                </c:pt>
                <c:pt idx="725">
                  <c:v>4.2081500000000001E-2</c:v>
                </c:pt>
                <c:pt idx="726">
                  <c:v>4.2139370000000002E-2</c:v>
                </c:pt>
                <c:pt idx="727">
                  <c:v>4.2197240000000004E-2</c:v>
                </c:pt>
                <c:pt idx="728">
                  <c:v>4.2254760000000002E-2</c:v>
                </c:pt>
                <c:pt idx="729">
                  <c:v>4.2312630000000018E-2</c:v>
                </c:pt>
                <c:pt idx="730">
                  <c:v>4.2370500000000005E-2</c:v>
                </c:pt>
                <c:pt idx="731">
                  <c:v>4.242837E-2</c:v>
                </c:pt>
                <c:pt idx="732">
                  <c:v>4.2486360000000008E-2</c:v>
                </c:pt>
                <c:pt idx="733">
                  <c:v>4.2544230000000002E-2</c:v>
                </c:pt>
                <c:pt idx="734">
                  <c:v>4.2602100000000004E-2</c:v>
                </c:pt>
                <c:pt idx="735">
                  <c:v>4.2660089999999998E-2</c:v>
                </c:pt>
                <c:pt idx="736">
                  <c:v>4.2717610000000017E-2</c:v>
                </c:pt>
                <c:pt idx="737">
                  <c:v>4.2775599999999997E-2</c:v>
                </c:pt>
                <c:pt idx="738">
                  <c:v>4.283358000000001E-2</c:v>
                </c:pt>
                <c:pt idx="739">
                  <c:v>4.2891449999999998E-2</c:v>
                </c:pt>
                <c:pt idx="740">
                  <c:v>4.2949319999999992E-2</c:v>
                </c:pt>
                <c:pt idx="741">
                  <c:v>4.3007190000000008E-2</c:v>
                </c:pt>
                <c:pt idx="742">
                  <c:v>4.3065060000000002E-2</c:v>
                </c:pt>
                <c:pt idx="743">
                  <c:v>4.3122929999999997E-2</c:v>
                </c:pt>
                <c:pt idx="744">
                  <c:v>4.3180799999999998E-2</c:v>
                </c:pt>
                <c:pt idx="745">
                  <c:v>4.3238789999999992E-2</c:v>
                </c:pt>
                <c:pt idx="746">
                  <c:v>4.3296430000000004E-2</c:v>
                </c:pt>
                <c:pt idx="747">
                  <c:v>4.3354299999999998E-2</c:v>
                </c:pt>
                <c:pt idx="748">
                  <c:v>4.3412170000000007E-2</c:v>
                </c:pt>
                <c:pt idx="749">
                  <c:v>4.3470159999999994E-2</c:v>
                </c:pt>
                <c:pt idx="750">
                  <c:v>4.3528030000000002E-2</c:v>
                </c:pt>
                <c:pt idx="751">
                  <c:v>4.358589999999999E-2</c:v>
                </c:pt>
                <c:pt idx="752">
                  <c:v>4.3643999999999995E-2</c:v>
                </c:pt>
                <c:pt idx="753">
                  <c:v>4.3701289999999997E-2</c:v>
                </c:pt>
                <c:pt idx="754">
                  <c:v>4.3759390000000002E-2</c:v>
                </c:pt>
                <c:pt idx="755">
                  <c:v>4.3817260000000004E-2</c:v>
                </c:pt>
                <c:pt idx="756">
                  <c:v>4.3875020000000001E-2</c:v>
                </c:pt>
                <c:pt idx="757">
                  <c:v>4.3933119999999992E-2</c:v>
                </c:pt>
                <c:pt idx="758">
                  <c:v>4.3990990000000008E-2</c:v>
                </c:pt>
                <c:pt idx="759">
                  <c:v>4.4048860000000002E-2</c:v>
                </c:pt>
                <c:pt idx="760">
                  <c:v>4.4106850000000003E-2</c:v>
                </c:pt>
                <c:pt idx="761">
                  <c:v>4.4164600000000005E-2</c:v>
                </c:pt>
                <c:pt idx="762">
                  <c:v>4.4222470000000007E-2</c:v>
                </c:pt>
                <c:pt idx="763">
                  <c:v>4.4280230000000004E-2</c:v>
                </c:pt>
                <c:pt idx="764">
                  <c:v>4.4338210000000017E-2</c:v>
                </c:pt>
                <c:pt idx="765">
                  <c:v>4.4395970000000014E-2</c:v>
                </c:pt>
                <c:pt idx="766">
                  <c:v>4.4453840000000001E-2</c:v>
                </c:pt>
                <c:pt idx="767">
                  <c:v>4.4511820000000007E-2</c:v>
                </c:pt>
                <c:pt idx="768">
                  <c:v>4.4569810000000001E-2</c:v>
                </c:pt>
                <c:pt idx="769">
                  <c:v>4.462768000000001E-2</c:v>
                </c:pt>
                <c:pt idx="770">
                  <c:v>4.4685549999999991E-2</c:v>
                </c:pt>
                <c:pt idx="771">
                  <c:v>4.4743420000000006E-2</c:v>
                </c:pt>
                <c:pt idx="772">
                  <c:v>4.4801059999999997E-2</c:v>
                </c:pt>
                <c:pt idx="773">
                  <c:v>4.4858930000000005E-2</c:v>
                </c:pt>
                <c:pt idx="774">
                  <c:v>4.4916800000000014E-2</c:v>
                </c:pt>
                <c:pt idx="775">
                  <c:v>4.4974670000000008E-2</c:v>
                </c:pt>
                <c:pt idx="776">
                  <c:v>4.5032540000000003E-2</c:v>
                </c:pt>
                <c:pt idx="777">
                  <c:v>4.5090410000000004E-2</c:v>
                </c:pt>
                <c:pt idx="778">
                  <c:v>4.5148279999999992E-2</c:v>
                </c:pt>
                <c:pt idx="779">
                  <c:v>4.520615E-2</c:v>
                </c:pt>
                <c:pt idx="780">
                  <c:v>4.5264139999999994E-2</c:v>
                </c:pt>
                <c:pt idx="781">
                  <c:v>4.5321660000000007E-2</c:v>
                </c:pt>
                <c:pt idx="782">
                  <c:v>4.5379530000000001E-2</c:v>
                </c:pt>
                <c:pt idx="783">
                  <c:v>4.543740000000001E-2</c:v>
                </c:pt>
                <c:pt idx="784">
                  <c:v>4.5495389999999997E-2</c:v>
                </c:pt>
                <c:pt idx="785">
                  <c:v>4.5553259999999998E-2</c:v>
                </c:pt>
                <c:pt idx="786">
                  <c:v>4.561113E-2</c:v>
                </c:pt>
                <c:pt idx="787">
                  <c:v>4.5669000000000001E-2</c:v>
                </c:pt>
                <c:pt idx="788">
                  <c:v>4.572687000000001E-2</c:v>
                </c:pt>
                <c:pt idx="789">
                  <c:v>4.5784859999999997E-2</c:v>
                </c:pt>
                <c:pt idx="790">
                  <c:v>4.5842609999999999E-2</c:v>
                </c:pt>
                <c:pt idx="791">
                  <c:v>4.5900600000000007E-2</c:v>
                </c:pt>
                <c:pt idx="792">
                  <c:v>4.5958470000000008E-2</c:v>
                </c:pt>
                <c:pt idx="793">
                  <c:v>4.6016450000000007E-2</c:v>
                </c:pt>
                <c:pt idx="794">
                  <c:v>4.6074319999999995E-2</c:v>
                </c:pt>
                <c:pt idx="795">
                  <c:v>4.6132189999999997E-2</c:v>
                </c:pt>
                <c:pt idx="796">
                  <c:v>4.6189949999999994E-2</c:v>
                </c:pt>
                <c:pt idx="797">
                  <c:v>4.6247819999999995E-2</c:v>
                </c:pt>
                <c:pt idx="798">
                  <c:v>4.6305800000000001E-2</c:v>
                </c:pt>
                <c:pt idx="799">
                  <c:v>4.6363790000000009E-2</c:v>
                </c:pt>
                <c:pt idx="800">
                  <c:v>4.6421549999999985E-2</c:v>
                </c:pt>
                <c:pt idx="801">
                  <c:v>4.647942E-2</c:v>
                </c:pt>
                <c:pt idx="802">
                  <c:v>4.6537290000000009E-2</c:v>
                </c:pt>
                <c:pt idx="803">
                  <c:v>4.6595039999999997E-2</c:v>
                </c:pt>
                <c:pt idx="804">
                  <c:v>4.6653029999999991E-2</c:v>
                </c:pt>
                <c:pt idx="805">
                  <c:v>4.6710780000000007E-2</c:v>
                </c:pt>
                <c:pt idx="806">
                  <c:v>4.6768540000000004E-2</c:v>
                </c:pt>
                <c:pt idx="807">
                  <c:v>4.6826409999999999E-2</c:v>
                </c:pt>
                <c:pt idx="808">
                  <c:v>4.6884280000000007E-2</c:v>
                </c:pt>
                <c:pt idx="809">
                  <c:v>4.6942149999999995E-2</c:v>
                </c:pt>
                <c:pt idx="810">
                  <c:v>4.7000130000000008E-2</c:v>
                </c:pt>
                <c:pt idx="811">
                  <c:v>4.7058000000000003E-2</c:v>
                </c:pt>
                <c:pt idx="812">
                  <c:v>4.711611000000001E-2</c:v>
                </c:pt>
                <c:pt idx="813">
                  <c:v>4.7173399999999997E-2</c:v>
                </c:pt>
                <c:pt idx="814">
                  <c:v>4.7231500000000003E-2</c:v>
                </c:pt>
                <c:pt idx="815">
                  <c:v>4.728936999999999E-2</c:v>
                </c:pt>
                <c:pt idx="816">
                  <c:v>4.7347240000000006E-2</c:v>
                </c:pt>
                <c:pt idx="817">
                  <c:v>4.740511E-2</c:v>
                </c:pt>
                <c:pt idx="818">
                  <c:v>4.7463100000000008E-2</c:v>
                </c:pt>
                <c:pt idx="819">
                  <c:v>4.752108E-2</c:v>
                </c:pt>
                <c:pt idx="820">
                  <c:v>4.7578950000000002E-2</c:v>
                </c:pt>
                <c:pt idx="821">
                  <c:v>4.763682000000001E-2</c:v>
                </c:pt>
                <c:pt idx="822">
                  <c:v>4.7694690000000005E-2</c:v>
                </c:pt>
                <c:pt idx="823">
                  <c:v>4.7752220000000005E-2</c:v>
                </c:pt>
                <c:pt idx="824">
                  <c:v>4.7810090000000013E-2</c:v>
                </c:pt>
                <c:pt idx="825">
                  <c:v>4.7868069999999999E-2</c:v>
                </c:pt>
                <c:pt idx="826">
                  <c:v>4.7926059999999999E-2</c:v>
                </c:pt>
                <c:pt idx="827">
                  <c:v>4.798405E-2</c:v>
                </c:pt>
                <c:pt idx="828">
                  <c:v>4.8041920000000002E-2</c:v>
                </c:pt>
                <c:pt idx="829">
                  <c:v>4.809979000000001E-2</c:v>
                </c:pt>
                <c:pt idx="830">
                  <c:v>4.8157659999999998E-2</c:v>
                </c:pt>
                <c:pt idx="831">
                  <c:v>4.8215179999999996E-2</c:v>
                </c:pt>
                <c:pt idx="832">
                  <c:v>4.8273049999999984E-2</c:v>
                </c:pt>
                <c:pt idx="833">
                  <c:v>4.8330919999999999E-2</c:v>
                </c:pt>
                <c:pt idx="834">
                  <c:v>4.8388910000000007E-2</c:v>
                </c:pt>
                <c:pt idx="835">
                  <c:v>4.8446780000000009E-2</c:v>
                </c:pt>
                <c:pt idx="836">
                  <c:v>4.8504650000000003E-2</c:v>
                </c:pt>
                <c:pt idx="837">
                  <c:v>4.8562519999999998E-2</c:v>
                </c:pt>
                <c:pt idx="838">
                  <c:v>4.8620620000000003E-2</c:v>
                </c:pt>
                <c:pt idx="839">
                  <c:v>4.8678139999999988E-2</c:v>
                </c:pt>
                <c:pt idx="840">
                  <c:v>4.873601000000001E-2</c:v>
                </c:pt>
                <c:pt idx="841">
                  <c:v>4.8793880000000005E-2</c:v>
                </c:pt>
                <c:pt idx="842">
                  <c:v>4.8851749999999992E-2</c:v>
                </c:pt>
                <c:pt idx="843">
                  <c:v>4.8909739999999993E-2</c:v>
                </c:pt>
                <c:pt idx="844">
                  <c:v>4.8967610000000009E-2</c:v>
                </c:pt>
                <c:pt idx="845">
                  <c:v>4.902548000000001E-2</c:v>
                </c:pt>
                <c:pt idx="846">
                  <c:v>4.9083470000000004E-2</c:v>
                </c:pt>
                <c:pt idx="847">
                  <c:v>4.9141339999999992E-2</c:v>
                </c:pt>
                <c:pt idx="848">
                  <c:v>4.9198859999999997E-2</c:v>
                </c:pt>
                <c:pt idx="849">
                  <c:v>4.9256620000000015E-2</c:v>
                </c:pt>
                <c:pt idx="850">
                  <c:v>4.9314600000000021E-2</c:v>
                </c:pt>
                <c:pt idx="851">
                  <c:v>4.9372360000000004E-2</c:v>
                </c:pt>
                <c:pt idx="852">
                  <c:v>4.9430230000000006E-2</c:v>
                </c:pt>
                <c:pt idx="853">
                  <c:v>4.9488100000000007E-2</c:v>
                </c:pt>
                <c:pt idx="854">
                  <c:v>4.9545970000000002E-2</c:v>
                </c:pt>
                <c:pt idx="855">
                  <c:v>4.9603840000000003E-2</c:v>
                </c:pt>
                <c:pt idx="856">
                  <c:v>4.9661709999999998E-2</c:v>
                </c:pt>
                <c:pt idx="857">
                  <c:v>4.9719690000000011E-2</c:v>
                </c:pt>
                <c:pt idx="858">
                  <c:v>4.9777680000000005E-2</c:v>
                </c:pt>
                <c:pt idx="859">
                  <c:v>4.9835549999999999E-2</c:v>
                </c:pt>
                <c:pt idx="860">
                  <c:v>4.9893650000000012E-2</c:v>
                </c:pt>
                <c:pt idx="861">
                  <c:v>4.9951519999999999E-2</c:v>
                </c:pt>
                <c:pt idx="862">
                  <c:v>5.0009390000000001E-2</c:v>
                </c:pt>
                <c:pt idx="863">
                  <c:v>5.0067260000000009E-2</c:v>
                </c:pt>
                <c:pt idx="864">
                  <c:v>5.012512999999999E-2</c:v>
                </c:pt>
                <c:pt idx="865">
                  <c:v>5.0182540000000005E-2</c:v>
                </c:pt>
                <c:pt idx="866">
                  <c:v>5.0240529999999992E-2</c:v>
                </c:pt>
                <c:pt idx="867">
                  <c:v>5.0298400000000007E-2</c:v>
                </c:pt>
                <c:pt idx="868">
                  <c:v>5.0356270000000015E-2</c:v>
                </c:pt>
                <c:pt idx="869">
                  <c:v>5.0414140000000003E-2</c:v>
                </c:pt>
                <c:pt idx="870">
                  <c:v>5.0472009999999998E-2</c:v>
                </c:pt>
                <c:pt idx="871">
                  <c:v>5.0529879999999985E-2</c:v>
                </c:pt>
                <c:pt idx="872">
                  <c:v>5.0587750000000001E-2</c:v>
                </c:pt>
                <c:pt idx="873">
                  <c:v>5.0645969999999985E-2</c:v>
                </c:pt>
                <c:pt idx="874">
                  <c:v>5.070384E-2</c:v>
                </c:pt>
                <c:pt idx="875">
                  <c:v>5.0761710000000008E-2</c:v>
                </c:pt>
                <c:pt idx="876">
                  <c:v>5.081958000000001E-2</c:v>
                </c:pt>
                <c:pt idx="877">
                  <c:v>5.0877449999999998E-2</c:v>
                </c:pt>
                <c:pt idx="878">
                  <c:v>5.0935430000000004E-2</c:v>
                </c:pt>
                <c:pt idx="879">
                  <c:v>5.0993190000000008E-2</c:v>
                </c:pt>
                <c:pt idx="880">
                  <c:v>5.1051179999999995E-2</c:v>
                </c:pt>
                <c:pt idx="881">
                  <c:v>5.1108470000000003E-2</c:v>
                </c:pt>
                <c:pt idx="882">
                  <c:v>5.1166450000000009E-2</c:v>
                </c:pt>
                <c:pt idx="883">
                  <c:v>5.1224439999999996E-2</c:v>
                </c:pt>
                <c:pt idx="884">
                  <c:v>5.1282429999999997E-2</c:v>
                </c:pt>
                <c:pt idx="885">
                  <c:v>5.1340299999999998E-2</c:v>
                </c:pt>
                <c:pt idx="886">
                  <c:v>5.1398170000000007E-2</c:v>
                </c:pt>
                <c:pt idx="887">
                  <c:v>5.1456149999999992E-2</c:v>
                </c:pt>
                <c:pt idx="888">
                  <c:v>5.1514020000000008E-2</c:v>
                </c:pt>
                <c:pt idx="889">
                  <c:v>5.1571889999999995E-2</c:v>
                </c:pt>
                <c:pt idx="890">
                  <c:v>5.1629759999999983E-2</c:v>
                </c:pt>
                <c:pt idx="891">
                  <c:v>5.1687289999999997E-2</c:v>
                </c:pt>
                <c:pt idx="892">
                  <c:v>5.1745159999999985E-2</c:v>
                </c:pt>
                <c:pt idx="893">
                  <c:v>5.1803139999999998E-2</c:v>
                </c:pt>
                <c:pt idx="894">
                  <c:v>5.1861009999999992E-2</c:v>
                </c:pt>
                <c:pt idx="895">
                  <c:v>5.1918880000000001E-2</c:v>
                </c:pt>
                <c:pt idx="896">
                  <c:v>5.1976750000000002E-2</c:v>
                </c:pt>
                <c:pt idx="897">
                  <c:v>5.2034620000000004E-2</c:v>
                </c:pt>
                <c:pt idx="898">
                  <c:v>5.2092490000000012E-2</c:v>
                </c:pt>
                <c:pt idx="899">
                  <c:v>5.2150130000000003E-2</c:v>
                </c:pt>
                <c:pt idx="900">
                  <c:v>5.220811999999999E-2</c:v>
                </c:pt>
                <c:pt idx="901">
                  <c:v>5.2265989999999998E-2</c:v>
                </c:pt>
                <c:pt idx="902">
                  <c:v>5.2323860000000007E-2</c:v>
                </c:pt>
                <c:pt idx="903">
                  <c:v>5.2381730000000015E-2</c:v>
                </c:pt>
                <c:pt idx="904">
                  <c:v>5.2439720000000009E-2</c:v>
                </c:pt>
                <c:pt idx="905">
                  <c:v>5.2497590000000004E-2</c:v>
                </c:pt>
                <c:pt idx="906">
                  <c:v>5.2555459999999998E-2</c:v>
                </c:pt>
                <c:pt idx="907">
                  <c:v>5.2613330000000014E-2</c:v>
                </c:pt>
                <c:pt idx="908">
                  <c:v>5.2671429999999998E-2</c:v>
                </c:pt>
                <c:pt idx="909">
                  <c:v>5.2786710000000014E-2</c:v>
                </c:pt>
                <c:pt idx="910">
                  <c:v>5.2844580000000002E-2</c:v>
                </c:pt>
                <c:pt idx="911">
                  <c:v>5.2902450000000004E-2</c:v>
                </c:pt>
                <c:pt idx="912">
                  <c:v>5.2960430000000017E-2</c:v>
                </c:pt>
                <c:pt idx="913">
                  <c:v>5.3018300000000004E-2</c:v>
                </c:pt>
                <c:pt idx="914">
                  <c:v>5.3076060000000001E-2</c:v>
                </c:pt>
                <c:pt idx="915">
                  <c:v>5.3134050000000002E-2</c:v>
                </c:pt>
                <c:pt idx="916">
                  <c:v>5.3192259999999998E-2</c:v>
                </c:pt>
                <c:pt idx="917">
                  <c:v>5.3250020000000002E-2</c:v>
                </c:pt>
                <c:pt idx="918">
                  <c:v>5.3307889999999997E-2</c:v>
                </c:pt>
                <c:pt idx="919">
                  <c:v>5.3365759999999998E-2</c:v>
                </c:pt>
                <c:pt idx="920">
                  <c:v>5.3423630000000014E-2</c:v>
                </c:pt>
                <c:pt idx="921">
                  <c:v>5.3481500000000001E-2</c:v>
                </c:pt>
                <c:pt idx="922">
                  <c:v>5.3538910000000002E-2</c:v>
                </c:pt>
                <c:pt idx="923">
                  <c:v>5.3597010000000007E-2</c:v>
                </c:pt>
                <c:pt idx="924">
                  <c:v>5.3654879999999995E-2</c:v>
                </c:pt>
                <c:pt idx="925">
                  <c:v>5.3712630000000011E-2</c:v>
                </c:pt>
                <c:pt idx="926">
                  <c:v>5.3770500000000006E-2</c:v>
                </c:pt>
                <c:pt idx="927">
                  <c:v>5.382837E-2</c:v>
                </c:pt>
                <c:pt idx="928">
                  <c:v>5.3886240000000009E-2</c:v>
                </c:pt>
                <c:pt idx="929">
                  <c:v>5.3944119999999991E-2</c:v>
                </c:pt>
                <c:pt idx="930">
                  <c:v>5.4001990000000014E-2</c:v>
                </c:pt>
                <c:pt idx="931">
                  <c:v>5.4059969999999999E-2</c:v>
                </c:pt>
                <c:pt idx="932">
                  <c:v>5.4118070000000004E-2</c:v>
                </c:pt>
                <c:pt idx="933">
                  <c:v>5.4175939999999999E-2</c:v>
                </c:pt>
                <c:pt idx="934">
                  <c:v>5.4233810000000007E-2</c:v>
                </c:pt>
                <c:pt idx="935">
                  <c:v>5.4291680000000016E-2</c:v>
                </c:pt>
                <c:pt idx="936">
                  <c:v>5.4349550000000003E-2</c:v>
                </c:pt>
                <c:pt idx="937">
                  <c:v>5.440743000000002E-2</c:v>
                </c:pt>
                <c:pt idx="938">
                  <c:v>5.4465300000000008E-2</c:v>
                </c:pt>
                <c:pt idx="939">
                  <c:v>5.4523170000000003E-2</c:v>
                </c:pt>
                <c:pt idx="940">
                  <c:v>5.4581040000000004E-2</c:v>
                </c:pt>
                <c:pt idx="941">
                  <c:v>5.4638560000000003E-2</c:v>
                </c:pt>
                <c:pt idx="942">
                  <c:v>5.4696430000000011E-2</c:v>
                </c:pt>
                <c:pt idx="943">
                  <c:v>5.4754300000000006E-2</c:v>
                </c:pt>
                <c:pt idx="944">
                  <c:v>5.4812170000000014E-2</c:v>
                </c:pt>
                <c:pt idx="945">
                  <c:v>5.4870160000000001E-2</c:v>
                </c:pt>
                <c:pt idx="946">
                  <c:v>5.4928260000000007E-2</c:v>
                </c:pt>
                <c:pt idx="947">
                  <c:v>5.4986130000000015E-2</c:v>
                </c:pt>
                <c:pt idx="948">
                  <c:v>5.5044000000000003E-2</c:v>
                </c:pt>
                <c:pt idx="949">
                  <c:v>5.510186999999999E-2</c:v>
                </c:pt>
                <c:pt idx="950">
                  <c:v>5.5159279999999991E-2</c:v>
                </c:pt>
                <c:pt idx="951">
                  <c:v>5.521715E-2</c:v>
                </c:pt>
                <c:pt idx="952">
                  <c:v>5.5275020000000001E-2</c:v>
                </c:pt>
                <c:pt idx="953">
                  <c:v>5.5332890000000017E-2</c:v>
                </c:pt>
                <c:pt idx="954">
                  <c:v>5.5390870000000009E-2</c:v>
                </c:pt>
                <c:pt idx="955">
                  <c:v>5.5448739999999996E-2</c:v>
                </c:pt>
                <c:pt idx="956">
                  <c:v>5.5506620000000013E-2</c:v>
                </c:pt>
                <c:pt idx="957">
                  <c:v>5.5564599999999999E-2</c:v>
                </c:pt>
                <c:pt idx="958">
                  <c:v>5.5622700000000004E-2</c:v>
                </c:pt>
                <c:pt idx="959">
                  <c:v>5.5680569999999992E-2</c:v>
                </c:pt>
                <c:pt idx="960">
                  <c:v>5.5737980000000006E-2</c:v>
                </c:pt>
                <c:pt idx="961">
                  <c:v>5.5795850000000001E-2</c:v>
                </c:pt>
                <c:pt idx="962">
                  <c:v>5.5853840000000002E-2</c:v>
                </c:pt>
                <c:pt idx="963">
                  <c:v>5.591171000000001E-2</c:v>
                </c:pt>
                <c:pt idx="964">
                  <c:v>5.5969579999999998E-2</c:v>
                </c:pt>
                <c:pt idx="965">
                  <c:v>5.602755999999999E-2</c:v>
                </c:pt>
                <c:pt idx="966">
                  <c:v>5.6085429999999999E-2</c:v>
                </c:pt>
                <c:pt idx="967">
                  <c:v>5.6143299999999993E-2</c:v>
                </c:pt>
                <c:pt idx="968">
                  <c:v>5.6201290000000001E-2</c:v>
                </c:pt>
                <c:pt idx="969">
                  <c:v>5.6259159999999989E-2</c:v>
                </c:pt>
                <c:pt idx="970">
                  <c:v>5.6317150000000003E-2</c:v>
                </c:pt>
                <c:pt idx="971">
                  <c:v>5.6374549999999995E-2</c:v>
                </c:pt>
                <c:pt idx="972">
                  <c:v>5.6432430000000006E-2</c:v>
                </c:pt>
                <c:pt idx="973">
                  <c:v>5.6490300000000007E-2</c:v>
                </c:pt>
                <c:pt idx="974">
                  <c:v>5.6548169999999995E-2</c:v>
                </c:pt>
                <c:pt idx="975">
                  <c:v>5.6606149999999994E-2</c:v>
                </c:pt>
                <c:pt idx="976">
                  <c:v>5.6664020000000002E-2</c:v>
                </c:pt>
                <c:pt idx="977">
                  <c:v>5.672188999999999E-2</c:v>
                </c:pt>
                <c:pt idx="978">
                  <c:v>5.6779879999999991E-2</c:v>
                </c:pt>
                <c:pt idx="979">
                  <c:v>5.6837869999999992E-2</c:v>
                </c:pt>
                <c:pt idx="980">
                  <c:v>5.689574E-2</c:v>
                </c:pt>
                <c:pt idx="981">
                  <c:v>5.6953259999999992E-2</c:v>
                </c:pt>
                <c:pt idx="982">
                  <c:v>5.7011710000000014E-2</c:v>
                </c:pt>
                <c:pt idx="983">
                  <c:v>5.7069120000000008E-2</c:v>
                </c:pt>
                <c:pt idx="984">
                  <c:v>5.7127219999999999E-2</c:v>
                </c:pt>
                <c:pt idx="985">
                  <c:v>5.7185199999999999E-2</c:v>
                </c:pt>
                <c:pt idx="986">
                  <c:v>5.7242490000000007E-2</c:v>
                </c:pt>
                <c:pt idx="987">
                  <c:v>5.730037000000001E-2</c:v>
                </c:pt>
                <c:pt idx="988">
                  <c:v>5.7358350000000002E-2</c:v>
                </c:pt>
                <c:pt idx="989">
                  <c:v>5.741634000000001E-2</c:v>
                </c:pt>
                <c:pt idx="990">
                  <c:v>5.7474209999999998E-2</c:v>
                </c:pt>
                <c:pt idx="991">
                  <c:v>5.7532190000000004E-2</c:v>
                </c:pt>
                <c:pt idx="992">
                  <c:v>5.7590179999999998E-2</c:v>
                </c:pt>
                <c:pt idx="993">
                  <c:v>5.7648169999999985E-2</c:v>
                </c:pt>
                <c:pt idx="994">
                  <c:v>5.7705920000000015E-2</c:v>
                </c:pt>
                <c:pt idx="995">
                  <c:v>5.7763910000000016E-2</c:v>
                </c:pt>
                <c:pt idx="996">
                  <c:v>5.7821890000000008E-2</c:v>
                </c:pt>
                <c:pt idx="997">
                  <c:v>5.7879760000000002E-2</c:v>
                </c:pt>
                <c:pt idx="998">
                  <c:v>5.7937630000000011E-2</c:v>
                </c:pt>
                <c:pt idx="999">
                  <c:v>5.7995500000000005E-2</c:v>
                </c:pt>
                <c:pt idx="1000">
                  <c:v>5.8053370000000007E-2</c:v>
                </c:pt>
                <c:pt idx="1001">
                  <c:v>5.8110900000000007E-2</c:v>
                </c:pt>
                <c:pt idx="1002">
                  <c:v>5.8168879999999992E-2</c:v>
                </c:pt>
                <c:pt idx="1003">
                  <c:v>5.8226750000000001E-2</c:v>
                </c:pt>
                <c:pt idx="1004">
                  <c:v>5.8284620000000009E-2</c:v>
                </c:pt>
                <c:pt idx="1005">
                  <c:v>5.8342490000000004E-2</c:v>
                </c:pt>
                <c:pt idx="1006">
                  <c:v>5.8400940000000005E-2</c:v>
                </c:pt>
                <c:pt idx="1007">
                  <c:v>5.8458240000000002E-2</c:v>
                </c:pt>
                <c:pt idx="1008">
                  <c:v>5.8514950000000003E-2</c:v>
                </c:pt>
                <c:pt idx="1009">
                  <c:v>5.8574090000000002E-2</c:v>
                </c:pt>
                <c:pt idx="1010">
                  <c:v>5.8632540000000004E-2</c:v>
                </c:pt>
                <c:pt idx="1011">
                  <c:v>5.8689949999999991E-2</c:v>
                </c:pt>
                <c:pt idx="1012">
                  <c:v>5.8747819999999992E-2</c:v>
                </c:pt>
                <c:pt idx="1013">
                  <c:v>5.8805690000000008E-2</c:v>
                </c:pt>
                <c:pt idx="1014">
                  <c:v>5.8863560000000009E-2</c:v>
                </c:pt>
                <c:pt idx="1015">
                  <c:v>5.892084999999999E-2</c:v>
                </c:pt>
                <c:pt idx="1016">
                  <c:v>5.8979299999999991E-2</c:v>
                </c:pt>
                <c:pt idx="1017">
                  <c:v>5.9036710000000006E-2</c:v>
                </c:pt>
                <c:pt idx="1018">
                  <c:v>5.9094580000000015E-2</c:v>
                </c:pt>
                <c:pt idx="1019">
                  <c:v>5.9153030000000016E-2</c:v>
                </c:pt>
                <c:pt idx="1020">
                  <c:v>5.9211010000000008E-2</c:v>
                </c:pt>
                <c:pt idx="1021">
                  <c:v>5.9268300000000003E-2</c:v>
                </c:pt>
                <c:pt idx="1022">
                  <c:v>5.9326290000000011E-2</c:v>
                </c:pt>
                <c:pt idx="1023">
                  <c:v>5.9384159999999998E-2</c:v>
                </c:pt>
                <c:pt idx="1024">
                  <c:v>5.9442030000000014E-2</c:v>
                </c:pt>
                <c:pt idx="1025">
                  <c:v>5.9499900000000015E-2</c:v>
                </c:pt>
                <c:pt idx="1026">
                  <c:v>5.955777000000001E-2</c:v>
                </c:pt>
                <c:pt idx="1027">
                  <c:v>5.9615640000000004E-2</c:v>
                </c:pt>
                <c:pt idx="1028">
                  <c:v>5.9673630000000005E-2</c:v>
                </c:pt>
                <c:pt idx="1029">
                  <c:v>5.9731620000000013E-2</c:v>
                </c:pt>
                <c:pt idx="1030">
                  <c:v>5.9787980000000011E-2</c:v>
                </c:pt>
                <c:pt idx="1031">
                  <c:v>5.9847119999999997E-2</c:v>
                </c:pt>
                <c:pt idx="1032">
                  <c:v>5.9904990000000005E-2</c:v>
                </c:pt>
                <c:pt idx="1033">
                  <c:v>5.9962870000000015E-2</c:v>
                </c:pt>
                <c:pt idx="1034">
                  <c:v>6.0021310000000001E-2</c:v>
                </c:pt>
                <c:pt idx="1035">
                  <c:v>6.0078260000000001E-2</c:v>
                </c:pt>
                <c:pt idx="1036">
                  <c:v>6.013613000000001E-2</c:v>
                </c:pt>
                <c:pt idx="1037">
                  <c:v>6.0191680000000004E-2</c:v>
                </c:pt>
                <c:pt idx="1038">
                  <c:v>6.0250709999999992E-2</c:v>
                </c:pt>
                <c:pt idx="1039">
                  <c:v>6.030986E-2</c:v>
                </c:pt>
                <c:pt idx="1040">
                  <c:v>6.0367840000000006E-2</c:v>
                </c:pt>
                <c:pt idx="1041">
                  <c:v>6.0425710000000001E-2</c:v>
                </c:pt>
                <c:pt idx="1042">
                  <c:v>6.0484160000000002E-2</c:v>
                </c:pt>
                <c:pt idx="1043">
                  <c:v>6.054122E-2</c:v>
                </c:pt>
                <c:pt idx="1044">
                  <c:v>6.0599090000000008E-2</c:v>
                </c:pt>
                <c:pt idx="1045">
                  <c:v>6.065696000000001E-2</c:v>
                </c:pt>
                <c:pt idx="1046">
                  <c:v>6.0714830000000004E-2</c:v>
                </c:pt>
                <c:pt idx="1047">
                  <c:v>6.0773280000000006E-2</c:v>
                </c:pt>
                <c:pt idx="1048">
                  <c:v>6.0830570000000007E-2</c:v>
                </c:pt>
                <c:pt idx="1049">
                  <c:v>6.0889020000000009E-2</c:v>
                </c:pt>
                <c:pt idx="1050">
                  <c:v>6.0946309999999997E-2</c:v>
                </c:pt>
                <c:pt idx="1051">
                  <c:v>6.1004179999999991E-2</c:v>
                </c:pt>
                <c:pt idx="1052">
                  <c:v>6.1062290000000005E-2</c:v>
                </c:pt>
                <c:pt idx="1053">
                  <c:v>6.111980999999999E-2</c:v>
                </c:pt>
                <c:pt idx="1054">
                  <c:v>6.1177679999999998E-2</c:v>
                </c:pt>
                <c:pt idx="1055">
                  <c:v>6.1235549999999993E-2</c:v>
                </c:pt>
                <c:pt idx="1056">
                  <c:v>6.1293420000000008E-2</c:v>
                </c:pt>
                <c:pt idx="1057">
                  <c:v>6.1351520000000007E-2</c:v>
                </c:pt>
                <c:pt idx="1058">
                  <c:v>6.1409970000000001E-2</c:v>
                </c:pt>
                <c:pt idx="1059">
                  <c:v>6.146726000000001E-2</c:v>
                </c:pt>
                <c:pt idx="1060">
                  <c:v>6.152570999999999E-2</c:v>
                </c:pt>
                <c:pt idx="1061">
                  <c:v>6.1581849999999994E-2</c:v>
                </c:pt>
                <c:pt idx="1062">
                  <c:v>6.1641109999999978E-2</c:v>
                </c:pt>
                <c:pt idx="1063">
                  <c:v>6.1699089999999991E-2</c:v>
                </c:pt>
                <c:pt idx="1064">
                  <c:v>6.1756960000000007E-2</c:v>
                </c:pt>
                <c:pt idx="1065">
                  <c:v>6.1814830000000008E-2</c:v>
                </c:pt>
                <c:pt idx="1066">
                  <c:v>6.1872700000000003E-2</c:v>
                </c:pt>
                <c:pt idx="1067">
                  <c:v>6.1930569999999997E-2</c:v>
                </c:pt>
                <c:pt idx="1068">
                  <c:v>6.1989019999999992E-2</c:v>
                </c:pt>
                <c:pt idx="1069">
                  <c:v>6.2046310000000007E-2</c:v>
                </c:pt>
                <c:pt idx="1070">
                  <c:v>6.2103720000000008E-2</c:v>
                </c:pt>
                <c:pt idx="1071">
                  <c:v>6.216159000000001E-2</c:v>
                </c:pt>
                <c:pt idx="1072">
                  <c:v>6.2219459999999997E-2</c:v>
                </c:pt>
                <c:pt idx="1073">
                  <c:v>6.2277449999999991E-2</c:v>
                </c:pt>
                <c:pt idx="1074">
                  <c:v>6.2335320000000007E-2</c:v>
                </c:pt>
                <c:pt idx="1075">
                  <c:v>6.2393770000000015E-2</c:v>
                </c:pt>
                <c:pt idx="1076">
                  <c:v>6.2451060000000003E-2</c:v>
                </c:pt>
                <c:pt idx="1077">
                  <c:v>6.250812E-2</c:v>
                </c:pt>
                <c:pt idx="1078">
                  <c:v>6.2553369999999997E-2</c:v>
                </c:pt>
                <c:pt idx="1079">
                  <c:v>6.2573630000000019E-2</c:v>
                </c:pt>
                <c:pt idx="1080">
                  <c:v>6.2628610000000001E-2</c:v>
                </c:pt>
                <c:pt idx="1081">
                  <c:v>6.2791220000000009E-2</c:v>
                </c:pt>
                <c:pt idx="1082">
                  <c:v>6.279585E-2</c:v>
                </c:pt>
                <c:pt idx="1083">
                  <c:v>6.2817840000000014E-2</c:v>
                </c:pt>
                <c:pt idx="1084">
                  <c:v>6.2909859999999998E-2</c:v>
                </c:pt>
                <c:pt idx="1085">
                  <c:v>6.2970040000000005E-2</c:v>
                </c:pt>
                <c:pt idx="1086">
                  <c:v>6.303023000000002E-2</c:v>
                </c:pt>
                <c:pt idx="1087">
                  <c:v>6.3081730000000003E-2</c:v>
                </c:pt>
                <c:pt idx="1088">
                  <c:v>6.3144229999999996E-2</c:v>
                </c:pt>
                <c:pt idx="1089">
                  <c:v>6.3203259999999997E-2</c:v>
                </c:pt>
                <c:pt idx="1090">
                  <c:v>6.3255339999999979E-2</c:v>
                </c:pt>
                <c:pt idx="1091">
                  <c:v>6.3319580000000014E-2</c:v>
                </c:pt>
                <c:pt idx="1092">
                  <c:v>6.3376409999999994E-2</c:v>
                </c:pt>
                <c:pt idx="1093">
                  <c:v>6.3433119999999996E-2</c:v>
                </c:pt>
                <c:pt idx="1094">
                  <c:v>6.3493300000000003E-2</c:v>
                </c:pt>
                <c:pt idx="1095">
                  <c:v>6.3544229999999993E-2</c:v>
                </c:pt>
                <c:pt idx="1096">
                  <c:v>6.3608810000000002E-2</c:v>
                </c:pt>
                <c:pt idx="1097">
                  <c:v>6.3666109999999998E-2</c:v>
                </c:pt>
                <c:pt idx="1098">
                  <c:v>6.3720620000000019E-2</c:v>
                </c:pt>
                <c:pt idx="1099">
                  <c:v>6.3782190000000016E-2</c:v>
                </c:pt>
                <c:pt idx="1100">
                  <c:v>6.3831959999999993E-2</c:v>
                </c:pt>
                <c:pt idx="1101">
                  <c:v>6.3896780000000014E-2</c:v>
                </c:pt>
                <c:pt idx="1102">
                  <c:v>6.3950599999999996E-2</c:v>
                </c:pt>
                <c:pt idx="1103">
                  <c:v>6.4013680000000017E-2</c:v>
                </c:pt>
                <c:pt idx="1104">
                  <c:v>6.4071550000000005E-2</c:v>
                </c:pt>
                <c:pt idx="1105">
                  <c:v>6.4126749999999996E-2</c:v>
                </c:pt>
                <c:pt idx="1106">
                  <c:v>6.4184620000000012E-2</c:v>
                </c:pt>
                <c:pt idx="1107">
                  <c:v>6.4244809999999986E-2</c:v>
                </c:pt>
                <c:pt idx="1108">
                  <c:v>6.4302680000000029E-2</c:v>
                </c:pt>
                <c:pt idx="1109">
                  <c:v>6.4357190000000009E-2</c:v>
                </c:pt>
                <c:pt idx="1110">
                  <c:v>6.441738000000001E-2</c:v>
                </c:pt>
                <c:pt idx="1111">
                  <c:v>6.4476410000000012E-2</c:v>
                </c:pt>
                <c:pt idx="1112">
                  <c:v>6.4529649999999994E-2</c:v>
                </c:pt>
                <c:pt idx="1113">
                  <c:v>6.4590990000000015E-2</c:v>
                </c:pt>
                <c:pt idx="1114">
                  <c:v>6.4649440000000002E-2</c:v>
                </c:pt>
                <c:pt idx="1115">
                  <c:v>6.4704420000000012E-2</c:v>
                </c:pt>
                <c:pt idx="1116">
                  <c:v>6.4765870000000017E-2</c:v>
                </c:pt>
                <c:pt idx="1117">
                  <c:v>6.4824440000000011E-2</c:v>
                </c:pt>
                <c:pt idx="1118">
                  <c:v>6.4879419999999993E-2</c:v>
                </c:pt>
                <c:pt idx="1119">
                  <c:v>6.4938440000000014E-2</c:v>
                </c:pt>
                <c:pt idx="1120">
                  <c:v>6.499342000000001E-2</c:v>
                </c:pt>
                <c:pt idx="1121">
                  <c:v>6.5052449999999998E-2</c:v>
                </c:pt>
                <c:pt idx="1122">
                  <c:v>6.5112870000000003E-2</c:v>
                </c:pt>
                <c:pt idx="1123">
                  <c:v>6.5165640000000011E-2</c:v>
                </c:pt>
                <c:pt idx="1124">
                  <c:v>6.5228839999999996E-2</c:v>
                </c:pt>
                <c:pt idx="1125">
                  <c:v>6.5284389999999998E-2</c:v>
                </c:pt>
                <c:pt idx="1126">
                  <c:v>6.5343419999999999E-2</c:v>
                </c:pt>
                <c:pt idx="1127">
                  <c:v>6.5401870000000001E-2</c:v>
                </c:pt>
                <c:pt idx="1128">
                  <c:v>6.5460320000000016E-2</c:v>
                </c:pt>
                <c:pt idx="1129">
                  <c:v>6.5516450000000018E-2</c:v>
                </c:pt>
                <c:pt idx="1130">
                  <c:v>6.5574900000000005E-2</c:v>
                </c:pt>
                <c:pt idx="1131">
                  <c:v>6.5632309999999999E-2</c:v>
                </c:pt>
                <c:pt idx="1132">
                  <c:v>6.5690760000000001E-2</c:v>
                </c:pt>
                <c:pt idx="1133">
                  <c:v>6.5750370000000002E-2</c:v>
                </c:pt>
                <c:pt idx="1134">
                  <c:v>6.5807660000000018E-2</c:v>
                </c:pt>
                <c:pt idx="1135">
                  <c:v>6.5865530000000019E-2</c:v>
                </c:pt>
                <c:pt idx="1136">
                  <c:v>6.5922819999999993E-2</c:v>
                </c:pt>
                <c:pt idx="1137">
                  <c:v>6.5980690000000008E-2</c:v>
                </c:pt>
                <c:pt idx="1138">
                  <c:v>6.6037979999999996E-2</c:v>
                </c:pt>
                <c:pt idx="1139">
                  <c:v>6.6095849999999984E-2</c:v>
                </c:pt>
                <c:pt idx="1140">
                  <c:v>6.6154530000000003E-2</c:v>
                </c:pt>
                <c:pt idx="1141">
                  <c:v>6.6212400000000018E-2</c:v>
                </c:pt>
                <c:pt idx="1142">
                  <c:v>6.6270270000000006E-2</c:v>
                </c:pt>
                <c:pt idx="1143">
                  <c:v>6.6323510000000002E-2</c:v>
                </c:pt>
                <c:pt idx="1144">
                  <c:v>6.6386130000000015E-2</c:v>
                </c:pt>
                <c:pt idx="1145">
                  <c:v>6.6439949999999998E-2</c:v>
                </c:pt>
                <c:pt idx="1146">
                  <c:v>6.6498979999999999E-2</c:v>
                </c:pt>
                <c:pt idx="1147">
                  <c:v>6.6559279999999998E-2</c:v>
                </c:pt>
                <c:pt idx="1148">
                  <c:v>6.6617839999999998E-2</c:v>
                </c:pt>
                <c:pt idx="1149">
                  <c:v>6.6642149999999983E-2</c:v>
                </c:pt>
                <c:pt idx="1150">
                  <c:v>6.6728949999999995E-2</c:v>
                </c:pt>
                <c:pt idx="1151">
                  <c:v>6.6789719999999997E-2</c:v>
                </c:pt>
                <c:pt idx="1152">
                  <c:v>6.6850019999999996E-2</c:v>
                </c:pt>
                <c:pt idx="1153">
                  <c:v>6.6902799999999998E-2</c:v>
                </c:pt>
                <c:pt idx="1154">
                  <c:v>6.6964720000000019E-2</c:v>
                </c:pt>
                <c:pt idx="1155">
                  <c:v>6.7018190000000019E-2</c:v>
                </c:pt>
                <c:pt idx="1156">
                  <c:v>6.708080000000001E-2</c:v>
                </c:pt>
                <c:pt idx="1157">
                  <c:v>6.713868000000002E-2</c:v>
                </c:pt>
                <c:pt idx="1158">
                  <c:v>6.7196549999999994E-2</c:v>
                </c:pt>
                <c:pt idx="1159">
                  <c:v>6.7250939999999995E-2</c:v>
                </c:pt>
                <c:pt idx="1160">
                  <c:v>6.7312520000000015E-2</c:v>
                </c:pt>
                <c:pt idx="1161">
                  <c:v>6.7370390000000016E-2</c:v>
                </c:pt>
                <c:pt idx="1162">
                  <c:v>6.742641000000002E-2</c:v>
                </c:pt>
                <c:pt idx="1163">
                  <c:v>6.7485320000000001E-2</c:v>
                </c:pt>
                <c:pt idx="1164">
                  <c:v>6.7543649999999997E-2</c:v>
                </c:pt>
                <c:pt idx="1165">
                  <c:v>6.7600370000000007E-2</c:v>
                </c:pt>
                <c:pt idx="1166">
                  <c:v>6.765533999999998E-2</c:v>
                </c:pt>
                <c:pt idx="1167">
                  <c:v>6.7715990000000018E-2</c:v>
                </c:pt>
                <c:pt idx="1168">
                  <c:v>6.7773740000000013E-2</c:v>
                </c:pt>
                <c:pt idx="1169">
                  <c:v>6.7832770000000014E-2</c:v>
                </c:pt>
                <c:pt idx="1170">
                  <c:v>6.7888560000000014E-2</c:v>
                </c:pt>
                <c:pt idx="1171">
                  <c:v>6.7946199999999998E-2</c:v>
                </c:pt>
                <c:pt idx="1172">
                  <c:v>6.8007189999999995E-2</c:v>
                </c:pt>
                <c:pt idx="1173">
                  <c:v>6.8060549999999997E-2</c:v>
                </c:pt>
                <c:pt idx="1174">
                  <c:v>6.8119929999999995E-2</c:v>
                </c:pt>
                <c:pt idx="1175">
                  <c:v>6.8180110000000002E-2</c:v>
                </c:pt>
                <c:pt idx="1176">
                  <c:v>6.8235550000000006E-2</c:v>
                </c:pt>
                <c:pt idx="1177">
                  <c:v>6.8295389999999997E-2</c:v>
                </c:pt>
                <c:pt idx="1178">
                  <c:v>6.8349789999999994E-2</c:v>
                </c:pt>
                <c:pt idx="1179">
                  <c:v>6.8409970000000001E-2</c:v>
                </c:pt>
                <c:pt idx="1180">
                  <c:v>6.8468769999999998E-2</c:v>
                </c:pt>
                <c:pt idx="1181">
                  <c:v>6.8521659999999998E-2</c:v>
                </c:pt>
                <c:pt idx="1182">
                  <c:v>6.8585320000000005E-2</c:v>
                </c:pt>
                <c:pt idx="1183">
                  <c:v>6.8640870000000007E-2</c:v>
                </c:pt>
                <c:pt idx="1184">
                  <c:v>6.8700600000000014E-2</c:v>
                </c:pt>
                <c:pt idx="1185">
                  <c:v>6.8755570000000002E-2</c:v>
                </c:pt>
                <c:pt idx="1186">
                  <c:v>6.881530000000001E-2</c:v>
                </c:pt>
                <c:pt idx="1187">
                  <c:v>6.8874320000000003E-2</c:v>
                </c:pt>
                <c:pt idx="1188">
                  <c:v>6.8931149999999983E-2</c:v>
                </c:pt>
                <c:pt idx="1189">
                  <c:v>6.8990759999999998E-2</c:v>
                </c:pt>
                <c:pt idx="1190">
                  <c:v>6.9048739999999997E-2</c:v>
                </c:pt>
                <c:pt idx="1191">
                  <c:v>6.9106730000000033E-2</c:v>
                </c:pt>
                <c:pt idx="1192">
                  <c:v>6.9162870000000015E-2</c:v>
                </c:pt>
                <c:pt idx="1193">
                  <c:v>6.9220740000000003E-2</c:v>
                </c:pt>
                <c:pt idx="1194">
                  <c:v>6.9275130000000004E-2</c:v>
                </c:pt>
                <c:pt idx="1195">
                  <c:v>6.9337050000000011E-2</c:v>
                </c:pt>
                <c:pt idx="1196">
                  <c:v>6.9395500000000013E-2</c:v>
                </c:pt>
                <c:pt idx="1197">
                  <c:v>6.9444809999999996E-2</c:v>
                </c:pt>
                <c:pt idx="1198">
                  <c:v>6.9503369999999995E-2</c:v>
                </c:pt>
                <c:pt idx="1199">
                  <c:v>6.9569460000000014E-2</c:v>
                </c:pt>
                <c:pt idx="1200">
                  <c:v>6.9626750000000001E-2</c:v>
                </c:pt>
                <c:pt idx="1201">
                  <c:v>6.9684510000000019E-2</c:v>
                </c:pt>
                <c:pt idx="1202">
                  <c:v>6.9742490000000018E-2</c:v>
                </c:pt>
                <c:pt idx="1203">
                  <c:v>6.980094000000002E-2</c:v>
                </c:pt>
                <c:pt idx="1204">
                  <c:v>6.9858240000000002E-2</c:v>
                </c:pt>
                <c:pt idx="1205">
                  <c:v>6.9916220000000015E-2</c:v>
                </c:pt>
                <c:pt idx="1206">
                  <c:v>6.9970039999999997E-2</c:v>
                </c:pt>
                <c:pt idx="1207">
                  <c:v>7.0031960000000004E-2</c:v>
                </c:pt>
                <c:pt idx="1208">
                  <c:v>7.0089949999999998E-2</c:v>
                </c:pt>
                <c:pt idx="1209">
                  <c:v>7.014318999999998E-2</c:v>
                </c:pt>
                <c:pt idx="1210">
                  <c:v>7.0202329999999993E-2</c:v>
                </c:pt>
                <c:pt idx="1211">
                  <c:v>7.026379000000002E-2</c:v>
                </c:pt>
                <c:pt idx="1212">
                  <c:v>7.031009000000002E-2</c:v>
                </c:pt>
                <c:pt idx="1213">
                  <c:v>7.0379070000000002E-2</c:v>
                </c:pt>
                <c:pt idx="1214">
                  <c:v>7.0434049999999998E-2</c:v>
                </c:pt>
                <c:pt idx="1215">
                  <c:v>7.049134E-2</c:v>
                </c:pt>
                <c:pt idx="1216">
                  <c:v>7.0553370000000004E-2</c:v>
                </c:pt>
                <c:pt idx="1217">
                  <c:v>7.0606040000000009E-2</c:v>
                </c:pt>
                <c:pt idx="1218">
                  <c:v>7.0663909999999996E-2</c:v>
                </c:pt>
                <c:pt idx="1219">
                  <c:v>7.0723049999999996E-2</c:v>
                </c:pt>
                <c:pt idx="1220">
                  <c:v>7.0783810000000016E-2</c:v>
                </c:pt>
                <c:pt idx="1221">
                  <c:v>7.0842260000000004E-2</c:v>
                </c:pt>
                <c:pt idx="1222">
                  <c:v>7.089955000000002E-2</c:v>
                </c:pt>
                <c:pt idx="1223">
                  <c:v>7.0957999999999993E-2</c:v>
                </c:pt>
                <c:pt idx="1224">
                  <c:v>7.1015869999999995E-2</c:v>
                </c:pt>
                <c:pt idx="1225">
                  <c:v>7.1073739999999996E-2</c:v>
                </c:pt>
                <c:pt idx="1226">
                  <c:v>7.11315E-2</c:v>
                </c:pt>
                <c:pt idx="1227">
                  <c:v>7.1189489999999994E-2</c:v>
                </c:pt>
                <c:pt idx="1228">
                  <c:v>7.1247469999999979E-2</c:v>
                </c:pt>
                <c:pt idx="1229">
                  <c:v>7.1305339999999995E-2</c:v>
                </c:pt>
                <c:pt idx="1230">
                  <c:v>7.136379000000001E-2</c:v>
                </c:pt>
                <c:pt idx="1231">
                  <c:v>7.1421200000000004E-2</c:v>
                </c:pt>
                <c:pt idx="1232">
                  <c:v>7.1478949999999986E-2</c:v>
                </c:pt>
                <c:pt idx="1233">
                  <c:v>7.1536939999999993E-2</c:v>
                </c:pt>
                <c:pt idx="1234">
                  <c:v>7.1594350000000001E-2</c:v>
                </c:pt>
                <c:pt idx="1235">
                  <c:v>7.165291E-2</c:v>
                </c:pt>
                <c:pt idx="1236">
                  <c:v>7.1710200000000016E-2</c:v>
                </c:pt>
                <c:pt idx="1237">
                  <c:v>7.1768189999999996E-2</c:v>
                </c:pt>
                <c:pt idx="1238">
                  <c:v>7.1826180000000003E-2</c:v>
                </c:pt>
                <c:pt idx="1239">
                  <c:v>7.1883929999999999E-2</c:v>
                </c:pt>
                <c:pt idx="1240">
                  <c:v>7.194122E-2</c:v>
                </c:pt>
                <c:pt idx="1241">
                  <c:v>7.1996889999999994E-2</c:v>
                </c:pt>
                <c:pt idx="1242">
                  <c:v>7.2057080000000009E-2</c:v>
                </c:pt>
                <c:pt idx="1243">
                  <c:v>7.2114949999999997E-2</c:v>
                </c:pt>
                <c:pt idx="1244">
                  <c:v>7.2172819999999999E-2</c:v>
                </c:pt>
                <c:pt idx="1245">
                  <c:v>7.223127E-2</c:v>
                </c:pt>
                <c:pt idx="1246">
                  <c:v>7.2286240000000002E-2</c:v>
                </c:pt>
                <c:pt idx="1247">
                  <c:v>7.2346549999999996E-2</c:v>
                </c:pt>
                <c:pt idx="1248">
                  <c:v>7.2403369999999995E-2</c:v>
                </c:pt>
                <c:pt idx="1249">
                  <c:v>7.2461129999999999E-2</c:v>
                </c:pt>
                <c:pt idx="1250">
                  <c:v>7.252016E-2</c:v>
                </c:pt>
                <c:pt idx="1251">
                  <c:v>7.2578610000000016E-2</c:v>
                </c:pt>
                <c:pt idx="1252">
                  <c:v>7.2636010000000015E-2</c:v>
                </c:pt>
                <c:pt idx="1253">
                  <c:v>7.2693880000000016E-2</c:v>
                </c:pt>
                <c:pt idx="1254">
                  <c:v>7.2751750000000004E-2</c:v>
                </c:pt>
                <c:pt idx="1255">
                  <c:v>7.2809739999999998E-2</c:v>
                </c:pt>
                <c:pt idx="1256">
                  <c:v>7.2867030000000013E-2</c:v>
                </c:pt>
                <c:pt idx="1257">
                  <c:v>7.2925599999999993E-2</c:v>
                </c:pt>
                <c:pt idx="1258">
                  <c:v>7.2983470000000009E-2</c:v>
                </c:pt>
                <c:pt idx="1259">
                  <c:v>7.3041339999999996E-2</c:v>
                </c:pt>
                <c:pt idx="1260">
                  <c:v>7.3099209999999998E-2</c:v>
                </c:pt>
                <c:pt idx="1261">
                  <c:v>7.3157079999999999E-2</c:v>
                </c:pt>
                <c:pt idx="1262">
                  <c:v>7.3215059999999998E-2</c:v>
                </c:pt>
                <c:pt idx="1263">
                  <c:v>7.327247000000002E-2</c:v>
                </c:pt>
                <c:pt idx="1264">
                  <c:v>7.3331499999999994E-2</c:v>
                </c:pt>
                <c:pt idx="1265">
                  <c:v>7.3387750000000015E-2</c:v>
                </c:pt>
                <c:pt idx="1266">
                  <c:v>7.3446200000000003E-2</c:v>
                </c:pt>
                <c:pt idx="1267">
                  <c:v>7.3504650000000019E-2</c:v>
                </c:pt>
                <c:pt idx="1268">
                  <c:v>7.3561940000000006E-2</c:v>
                </c:pt>
                <c:pt idx="1269">
                  <c:v>7.362038999999998E-2</c:v>
                </c:pt>
                <c:pt idx="1270">
                  <c:v>7.3676640000000002E-2</c:v>
                </c:pt>
                <c:pt idx="1271">
                  <c:v>7.3735780000000015E-2</c:v>
                </c:pt>
                <c:pt idx="1272">
                  <c:v>7.3792730000000015E-2</c:v>
                </c:pt>
                <c:pt idx="1273">
                  <c:v>7.3851180000000002E-2</c:v>
                </c:pt>
                <c:pt idx="1274">
                  <c:v>7.3909050000000004E-2</c:v>
                </c:pt>
                <c:pt idx="1275">
                  <c:v>7.3967149999999995E-2</c:v>
                </c:pt>
                <c:pt idx="1276">
                  <c:v>7.4024549999999995E-2</c:v>
                </c:pt>
                <c:pt idx="1277">
                  <c:v>7.408300000000001E-2</c:v>
                </c:pt>
                <c:pt idx="1278">
                  <c:v>7.4136940000000012E-2</c:v>
                </c:pt>
                <c:pt idx="1279">
                  <c:v>7.4198510000000009E-2</c:v>
                </c:pt>
                <c:pt idx="1280">
                  <c:v>7.425118E-2</c:v>
                </c:pt>
                <c:pt idx="1281">
                  <c:v>7.4313680000000007E-2</c:v>
                </c:pt>
                <c:pt idx="1282">
                  <c:v>7.437166000000002E-2</c:v>
                </c:pt>
                <c:pt idx="1283">
                  <c:v>7.4429529999999994E-2</c:v>
                </c:pt>
                <c:pt idx="1284">
                  <c:v>7.4487400000000009E-2</c:v>
                </c:pt>
                <c:pt idx="1285">
                  <c:v>7.4544120000000019E-2</c:v>
                </c:pt>
                <c:pt idx="1286">
                  <c:v>7.4603139999999998E-2</c:v>
                </c:pt>
                <c:pt idx="1287">
                  <c:v>7.4657539999999994E-2</c:v>
                </c:pt>
                <c:pt idx="1288">
                  <c:v>7.4718880000000015E-2</c:v>
                </c:pt>
                <c:pt idx="1289">
                  <c:v>7.4772120000000011E-2</c:v>
                </c:pt>
                <c:pt idx="1290">
                  <c:v>7.4834620000000018E-2</c:v>
                </c:pt>
                <c:pt idx="1291">
                  <c:v>7.4893070000000034E-2</c:v>
                </c:pt>
                <c:pt idx="1292">
                  <c:v>7.4950939999999994E-2</c:v>
                </c:pt>
                <c:pt idx="1293">
                  <c:v>7.5008240000000004E-2</c:v>
                </c:pt>
                <c:pt idx="1294">
                  <c:v>7.5061480000000014E-2</c:v>
                </c:pt>
                <c:pt idx="1295">
                  <c:v>7.5123980000000021E-2</c:v>
                </c:pt>
                <c:pt idx="1296">
                  <c:v>7.5176060000000003E-2</c:v>
                </c:pt>
                <c:pt idx="1297">
                  <c:v>7.5238559999999996E-2</c:v>
                </c:pt>
                <c:pt idx="1298">
                  <c:v>7.5297929999999999E-2</c:v>
                </c:pt>
                <c:pt idx="1299">
                  <c:v>7.5352330000000009E-2</c:v>
                </c:pt>
                <c:pt idx="1300">
                  <c:v>7.5413680000000011E-2</c:v>
                </c:pt>
                <c:pt idx="1301">
                  <c:v>7.5472120000000004E-2</c:v>
                </c:pt>
                <c:pt idx="1302">
                  <c:v>7.552826E-2</c:v>
                </c:pt>
                <c:pt idx="1303">
                  <c:v>7.5587290000000015E-2</c:v>
                </c:pt>
                <c:pt idx="1304">
                  <c:v>7.5644810000000007E-2</c:v>
                </c:pt>
                <c:pt idx="1305">
                  <c:v>7.5701870000000004E-2</c:v>
                </c:pt>
                <c:pt idx="1306">
                  <c:v>7.5761010000000018E-2</c:v>
                </c:pt>
                <c:pt idx="1307">
                  <c:v>7.5817260000000011E-2</c:v>
                </c:pt>
                <c:pt idx="1308">
                  <c:v>7.5876289999999999E-2</c:v>
                </c:pt>
                <c:pt idx="1309">
                  <c:v>7.5931849999999995E-2</c:v>
                </c:pt>
                <c:pt idx="1310">
                  <c:v>7.5992030000000016E-2</c:v>
                </c:pt>
                <c:pt idx="1311">
                  <c:v>7.6046429999999998E-2</c:v>
                </c:pt>
                <c:pt idx="1312">
                  <c:v>7.6106499999999994E-2</c:v>
                </c:pt>
                <c:pt idx="1313">
                  <c:v>7.6166220000000021E-2</c:v>
                </c:pt>
                <c:pt idx="1314">
                  <c:v>7.6220039999999989E-2</c:v>
                </c:pt>
                <c:pt idx="1315">
                  <c:v>7.6280920000000002E-2</c:v>
                </c:pt>
                <c:pt idx="1316">
                  <c:v>7.6339370000000004E-2</c:v>
                </c:pt>
                <c:pt idx="1317">
                  <c:v>7.6397820000000019E-2</c:v>
                </c:pt>
                <c:pt idx="1318">
                  <c:v>7.6454990000000014E-2</c:v>
                </c:pt>
                <c:pt idx="1319">
                  <c:v>7.6511239999999994E-2</c:v>
                </c:pt>
                <c:pt idx="1320">
                  <c:v>7.657130999999999E-2</c:v>
                </c:pt>
                <c:pt idx="1321">
                  <c:v>7.6628719999999997E-2</c:v>
                </c:pt>
                <c:pt idx="1322">
                  <c:v>7.6682310000000004E-2</c:v>
                </c:pt>
                <c:pt idx="1323">
                  <c:v>7.6744229999999997E-2</c:v>
                </c:pt>
                <c:pt idx="1324">
                  <c:v>7.6801519999999998E-2</c:v>
                </c:pt>
                <c:pt idx="1325">
                  <c:v>7.686055E-2</c:v>
                </c:pt>
                <c:pt idx="1326">
                  <c:v>7.6914369999999996E-2</c:v>
                </c:pt>
                <c:pt idx="1327">
                  <c:v>7.6976290000000003E-2</c:v>
                </c:pt>
                <c:pt idx="1328">
                  <c:v>7.7033580000000018E-2</c:v>
                </c:pt>
                <c:pt idx="1329">
                  <c:v>7.7092030000000034E-2</c:v>
                </c:pt>
                <c:pt idx="1330">
                  <c:v>7.714931999999998E-2</c:v>
                </c:pt>
                <c:pt idx="1331">
                  <c:v>7.7206040000000004E-2</c:v>
                </c:pt>
                <c:pt idx="1332">
                  <c:v>7.7265760000000003E-2</c:v>
                </c:pt>
                <c:pt idx="1333">
                  <c:v>7.732143000000001E-2</c:v>
                </c:pt>
                <c:pt idx="1334">
                  <c:v>7.7379879999999998E-2</c:v>
                </c:pt>
                <c:pt idx="1335">
                  <c:v>7.7438330000000014E-2</c:v>
                </c:pt>
                <c:pt idx="1336">
                  <c:v>7.7495620000000015E-2</c:v>
                </c:pt>
                <c:pt idx="1337">
                  <c:v>7.755488000000002E-2</c:v>
                </c:pt>
                <c:pt idx="1338">
                  <c:v>7.7612749999999994E-2</c:v>
                </c:pt>
                <c:pt idx="1339">
                  <c:v>7.7670740000000002E-2</c:v>
                </c:pt>
                <c:pt idx="1340">
                  <c:v>7.7728610000000017E-2</c:v>
                </c:pt>
                <c:pt idx="1341">
                  <c:v>7.7783810000000009E-2</c:v>
                </c:pt>
                <c:pt idx="1342">
                  <c:v>7.784481E-2</c:v>
                </c:pt>
                <c:pt idx="1343">
                  <c:v>7.7902100000000016E-2</c:v>
                </c:pt>
                <c:pt idx="1344">
                  <c:v>7.795893000000001E-2</c:v>
                </c:pt>
                <c:pt idx="1345">
                  <c:v>7.8018069999999995E-2</c:v>
                </c:pt>
                <c:pt idx="1346">
                  <c:v>7.8076060000000003E-2</c:v>
                </c:pt>
                <c:pt idx="1347">
                  <c:v>7.8128139999999999E-2</c:v>
                </c:pt>
                <c:pt idx="1348">
                  <c:v>7.819006000000002E-2</c:v>
                </c:pt>
                <c:pt idx="1349">
                  <c:v>7.8247590000000006E-2</c:v>
                </c:pt>
                <c:pt idx="1350">
                  <c:v>7.8306040000000007E-2</c:v>
                </c:pt>
                <c:pt idx="1351">
                  <c:v>7.836460000000002E-2</c:v>
                </c:pt>
                <c:pt idx="1352">
                  <c:v>7.8421779999999996E-2</c:v>
                </c:pt>
                <c:pt idx="1353">
                  <c:v>7.8479759999999996E-2</c:v>
                </c:pt>
                <c:pt idx="1354">
                  <c:v>7.8539369999999997E-2</c:v>
                </c:pt>
                <c:pt idx="1355">
                  <c:v>7.8596660000000013E-2</c:v>
                </c:pt>
                <c:pt idx="1356">
                  <c:v>7.8654650000000007E-2</c:v>
                </c:pt>
                <c:pt idx="1357">
                  <c:v>7.8711710000000018E-2</c:v>
                </c:pt>
                <c:pt idx="1358">
                  <c:v>7.8770160000000006E-2</c:v>
                </c:pt>
                <c:pt idx="1359">
                  <c:v>7.8828029999999993E-2</c:v>
                </c:pt>
                <c:pt idx="1360">
                  <c:v>7.8884740000000009E-2</c:v>
                </c:pt>
                <c:pt idx="1361">
                  <c:v>7.8940410000000003E-2</c:v>
                </c:pt>
                <c:pt idx="1362">
                  <c:v>7.9000600000000018E-2</c:v>
                </c:pt>
                <c:pt idx="1363">
                  <c:v>7.9059620000000011E-2</c:v>
                </c:pt>
                <c:pt idx="1364">
                  <c:v>7.9117030000000033E-2</c:v>
                </c:pt>
                <c:pt idx="1365">
                  <c:v>7.917548000000002E-2</c:v>
                </c:pt>
                <c:pt idx="1366">
                  <c:v>7.9232769999999994E-2</c:v>
                </c:pt>
                <c:pt idx="1367">
                  <c:v>7.9290640000000009E-2</c:v>
                </c:pt>
                <c:pt idx="1368">
                  <c:v>7.934736000000002E-2</c:v>
                </c:pt>
                <c:pt idx="1369">
                  <c:v>7.9406500000000019E-2</c:v>
                </c:pt>
                <c:pt idx="1370">
                  <c:v>7.9464490000000013E-2</c:v>
                </c:pt>
                <c:pt idx="1371">
                  <c:v>7.9522360000000014E-2</c:v>
                </c:pt>
                <c:pt idx="1372">
                  <c:v>7.9576869999999994E-2</c:v>
                </c:pt>
                <c:pt idx="1373">
                  <c:v>7.9637630000000015E-2</c:v>
                </c:pt>
                <c:pt idx="1374">
                  <c:v>7.9694930000000011E-2</c:v>
                </c:pt>
                <c:pt idx="1375">
                  <c:v>7.9753950000000018E-2</c:v>
                </c:pt>
                <c:pt idx="1376">
                  <c:v>7.9812050000000009E-2</c:v>
                </c:pt>
                <c:pt idx="1377">
                  <c:v>7.9869460000000017E-2</c:v>
                </c:pt>
                <c:pt idx="1378">
                  <c:v>7.9927330000000019E-2</c:v>
                </c:pt>
                <c:pt idx="1379">
                  <c:v>7.998578000000002E-2</c:v>
                </c:pt>
                <c:pt idx="1380">
                  <c:v>8.0043070000000022E-2</c:v>
                </c:pt>
                <c:pt idx="1381">
                  <c:v>8.0101520000000009E-2</c:v>
                </c:pt>
                <c:pt idx="1382">
                  <c:v>8.0158810000000025E-2</c:v>
                </c:pt>
                <c:pt idx="1383">
                  <c:v>8.0217610000000009E-2</c:v>
                </c:pt>
                <c:pt idx="1384">
                  <c:v>8.0275480000000024E-2</c:v>
                </c:pt>
                <c:pt idx="1385">
                  <c:v>8.0332770000000012E-2</c:v>
                </c:pt>
                <c:pt idx="1386">
                  <c:v>8.0390060000000027E-2</c:v>
                </c:pt>
                <c:pt idx="1387">
                  <c:v>8.0448050000000007E-2</c:v>
                </c:pt>
                <c:pt idx="1388">
                  <c:v>8.0506500000000036E-2</c:v>
                </c:pt>
                <c:pt idx="1389">
                  <c:v>8.056379000000001E-2</c:v>
                </c:pt>
                <c:pt idx="1390">
                  <c:v>8.0621660000000026E-2</c:v>
                </c:pt>
                <c:pt idx="1391">
                  <c:v>8.0679760000000003E-2</c:v>
                </c:pt>
                <c:pt idx="1392">
                  <c:v>8.0737290000000017E-2</c:v>
                </c:pt>
                <c:pt idx="1393">
                  <c:v>8.0795160000000033E-2</c:v>
                </c:pt>
                <c:pt idx="1394">
                  <c:v>8.0853609999999992E-2</c:v>
                </c:pt>
                <c:pt idx="1395">
                  <c:v>8.0911009999999992E-2</c:v>
                </c:pt>
                <c:pt idx="1396">
                  <c:v>8.0968880000000021E-2</c:v>
                </c:pt>
                <c:pt idx="1397">
                  <c:v>8.1026750000000022E-2</c:v>
                </c:pt>
                <c:pt idx="1398">
                  <c:v>8.1084619999999996E-2</c:v>
                </c:pt>
                <c:pt idx="1399">
                  <c:v>8.1142489999999998E-2</c:v>
                </c:pt>
                <c:pt idx="1400">
                  <c:v>8.1200479999999992E-2</c:v>
                </c:pt>
                <c:pt idx="1401">
                  <c:v>8.1258350000000035E-2</c:v>
                </c:pt>
                <c:pt idx="1402">
                  <c:v>8.1316219999999995E-2</c:v>
                </c:pt>
                <c:pt idx="1403">
                  <c:v>8.1374209999999988E-2</c:v>
                </c:pt>
                <c:pt idx="1404">
                  <c:v>8.1431960000000012E-2</c:v>
                </c:pt>
                <c:pt idx="1405">
                  <c:v>8.1489830000000027E-2</c:v>
                </c:pt>
                <c:pt idx="1406">
                  <c:v>8.1547820000000021E-2</c:v>
                </c:pt>
                <c:pt idx="1407">
                  <c:v>8.1605570000000016E-2</c:v>
                </c:pt>
                <c:pt idx="1408">
                  <c:v>8.1662980000000024E-2</c:v>
                </c:pt>
                <c:pt idx="1409">
                  <c:v>8.1721430000000025E-2</c:v>
                </c:pt>
                <c:pt idx="1410">
                  <c:v>8.1779300000000027E-2</c:v>
                </c:pt>
                <c:pt idx="1411">
                  <c:v>8.1837400000000005E-2</c:v>
                </c:pt>
                <c:pt idx="1412">
                  <c:v>8.1895270000000006E-2</c:v>
                </c:pt>
                <c:pt idx="1413">
                  <c:v>8.1951990000000016E-2</c:v>
                </c:pt>
                <c:pt idx="1414">
                  <c:v>8.2011010000000009E-2</c:v>
                </c:pt>
                <c:pt idx="1415">
                  <c:v>8.2068880000000025E-2</c:v>
                </c:pt>
                <c:pt idx="1416">
                  <c:v>8.2126290000000005E-2</c:v>
                </c:pt>
                <c:pt idx="1417">
                  <c:v>8.2184739999999992E-2</c:v>
                </c:pt>
                <c:pt idx="1418">
                  <c:v>8.2239719999999988E-2</c:v>
                </c:pt>
                <c:pt idx="1419">
                  <c:v>8.2299900000000023E-2</c:v>
                </c:pt>
                <c:pt idx="1420">
                  <c:v>8.2357770000000011E-2</c:v>
                </c:pt>
                <c:pt idx="1421">
                  <c:v>8.2415059999999998E-2</c:v>
                </c:pt>
                <c:pt idx="1422">
                  <c:v>8.2473509999999972E-2</c:v>
                </c:pt>
                <c:pt idx="1423">
                  <c:v>8.2531380000000001E-2</c:v>
                </c:pt>
                <c:pt idx="1424">
                  <c:v>8.2589950000000009E-2</c:v>
                </c:pt>
                <c:pt idx="1425">
                  <c:v>8.2647239999999997E-2</c:v>
                </c:pt>
                <c:pt idx="1426">
                  <c:v>8.2704070000000018E-2</c:v>
                </c:pt>
                <c:pt idx="1427">
                  <c:v>8.2763330000000024E-2</c:v>
                </c:pt>
                <c:pt idx="1428">
                  <c:v>8.2820620000000011E-2</c:v>
                </c:pt>
                <c:pt idx="1429">
                  <c:v>8.2879070000000027E-2</c:v>
                </c:pt>
                <c:pt idx="1430">
                  <c:v>8.2936360000000015E-2</c:v>
                </c:pt>
                <c:pt idx="1431">
                  <c:v>8.2994230000000002E-2</c:v>
                </c:pt>
                <c:pt idx="1432">
                  <c:v>8.3052100000000018E-2</c:v>
                </c:pt>
                <c:pt idx="1433">
                  <c:v>8.3110090000000011E-2</c:v>
                </c:pt>
                <c:pt idx="1434">
                  <c:v>8.3167960000000041E-2</c:v>
                </c:pt>
                <c:pt idx="1435">
                  <c:v>8.3225600000000038E-2</c:v>
                </c:pt>
                <c:pt idx="1436">
                  <c:v>8.3284050000000026E-2</c:v>
                </c:pt>
                <c:pt idx="1437">
                  <c:v>8.3342030000000011E-2</c:v>
                </c:pt>
                <c:pt idx="1438">
                  <c:v>8.3399900000000041E-2</c:v>
                </c:pt>
                <c:pt idx="1439">
                  <c:v>8.3457190000000014E-2</c:v>
                </c:pt>
                <c:pt idx="1440">
                  <c:v>8.3515760000000022E-2</c:v>
                </c:pt>
                <c:pt idx="1441">
                  <c:v>8.3573510000000004E-2</c:v>
                </c:pt>
                <c:pt idx="1442">
                  <c:v>8.3630920000000025E-2</c:v>
                </c:pt>
                <c:pt idx="1443">
                  <c:v>8.3688910000000005E-2</c:v>
                </c:pt>
                <c:pt idx="1444">
                  <c:v>8.3746780000000007E-2</c:v>
                </c:pt>
                <c:pt idx="1445">
                  <c:v>8.3804650000000036E-2</c:v>
                </c:pt>
                <c:pt idx="1446">
                  <c:v>8.3862630000000021E-2</c:v>
                </c:pt>
                <c:pt idx="1447">
                  <c:v>8.3920390000000025E-2</c:v>
                </c:pt>
                <c:pt idx="1448">
                  <c:v>8.3977800000000019E-2</c:v>
                </c:pt>
                <c:pt idx="1449">
                  <c:v>8.4036240000000012E-2</c:v>
                </c:pt>
                <c:pt idx="1450">
                  <c:v>8.4094350000000054E-2</c:v>
                </c:pt>
                <c:pt idx="1451">
                  <c:v>8.4151640000000014E-2</c:v>
                </c:pt>
                <c:pt idx="1452">
                  <c:v>8.4210090000000001E-2</c:v>
                </c:pt>
                <c:pt idx="1453">
                  <c:v>8.4267380000000017E-2</c:v>
                </c:pt>
                <c:pt idx="1454">
                  <c:v>8.4325480000000036E-2</c:v>
                </c:pt>
                <c:pt idx="1455">
                  <c:v>8.438335000000001E-2</c:v>
                </c:pt>
                <c:pt idx="1456">
                  <c:v>8.4441219999999997E-2</c:v>
                </c:pt>
                <c:pt idx="1457">
                  <c:v>8.4499670000000041E-2</c:v>
                </c:pt>
                <c:pt idx="1458">
                  <c:v>8.4556960000000042E-2</c:v>
                </c:pt>
                <c:pt idx="1459">
                  <c:v>8.461437000000005E-2</c:v>
                </c:pt>
                <c:pt idx="1460">
                  <c:v>8.4672820000000024E-2</c:v>
                </c:pt>
                <c:pt idx="1461">
                  <c:v>8.4730110000000025E-2</c:v>
                </c:pt>
                <c:pt idx="1462">
                  <c:v>8.4788209999999989E-2</c:v>
                </c:pt>
                <c:pt idx="1463">
                  <c:v>8.4846660000000018E-2</c:v>
                </c:pt>
                <c:pt idx="1464">
                  <c:v>8.490453000000002E-2</c:v>
                </c:pt>
                <c:pt idx="1465">
                  <c:v>8.4961820000000021E-2</c:v>
                </c:pt>
                <c:pt idx="1466">
                  <c:v>8.5019810000000001E-2</c:v>
                </c:pt>
                <c:pt idx="1467">
                  <c:v>8.5077910000000007E-2</c:v>
                </c:pt>
                <c:pt idx="1468">
                  <c:v>8.5135320000000028E-2</c:v>
                </c:pt>
                <c:pt idx="1469">
                  <c:v>8.5193190000000002E-2</c:v>
                </c:pt>
                <c:pt idx="1470">
                  <c:v>8.5251870000000035E-2</c:v>
                </c:pt>
                <c:pt idx="1471">
                  <c:v>8.5309279999999987E-2</c:v>
                </c:pt>
                <c:pt idx="1472">
                  <c:v>8.5367150000000003E-2</c:v>
                </c:pt>
                <c:pt idx="1473">
                  <c:v>8.5423860000000018E-2</c:v>
                </c:pt>
                <c:pt idx="1474">
                  <c:v>8.5482889999999992E-2</c:v>
                </c:pt>
                <c:pt idx="1475">
                  <c:v>8.5539600000000021E-2</c:v>
                </c:pt>
                <c:pt idx="1476">
                  <c:v>8.559874000000002E-2</c:v>
                </c:pt>
                <c:pt idx="1477">
                  <c:v>8.565627000000002E-2</c:v>
                </c:pt>
                <c:pt idx="1478">
                  <c:v>8.5714140000000022E-2</c:v>
                </c:pt>
                <c:pt idx="1479">
                  <c:v>8.5773170000000024E-2</c:v>
                </c:pt>
                <c:pt idx="1480">
                  <c:v>8.5828720000000011E-2</c:v>
                </c:pt>
                <c:pt idx="1481">
                  <c:v>8.588833000000004E-2</c:v>
                </c:pt>
                <c:pt idx="1482">
                  <c:v>8.5945740000000007E-2</c:v>
                </c:pt>
                <c:pt idx="1483">
                  <c:v>8.6003610000000008E-2</c:v>
                </c:pt>
                <c:pt idx="1484">
                  <c:v>8.6061480000000024E-2</c:v>
                </c:pt>
                <c:pt idx="1485">
                  <c:v>8.6119579999999987E-2</c:v>
                </c:pt>
                <c:pt idx="1486">
                  <c:v>8.6177450000000003E-2</c:v>
                </c:pt>
                <c:pt idx="1487">
                  <c:v>8.6234740000000004E-2</c:v>
                </c:pt>
                <c:pt idx="1488">
                  <c:v>8.6293189999999992E-2</c:v>
                </c:pt>
                <c:pt idx="1489">
                  <c:v>8.6350480000000021E-2</c:v>
                </c:pt>
                <c:pt idx="1490">
                  <c:v>8.6408350000000023E-2</c:v>
                </c:pt>
                <c:pt idx="1491">
                  <c:v>8.6466219999999996E-2</c:v>
                </c:pt>
                <c:pt idx="1492">
                  <c:v>8.6515410000000015E-2</c:v>
                </c:pt>
                <c:pt idx="1493">
                  <c:v>8.6537980000000014E-2</c:v>
                </c:pt>
                <c:pt idx="1494">
                  <c:v>8.6585550000000025E-2</c:v>
                </c:pt>
                <c:pt idx="1495">
                  <c:v>8.6693070000000025E-2</c:v>
                </c:pt>
                <c:pt idx="1496">
                  <c:v>8.6704650000000022E-2</c:v>
                </c:pt>
                <c:pt idx="1497">
                  <c:v>8.6813679999999976E-2</c:v>
                </c:pt>
                <c:pt idx="1498">
                  <c:v>8.6868300000000009E-2</c:v>
                </c:pt>
                <c:pt idx="1499">
                  <c:v>8.6929650000000025E-2</c:v>
                </c:pt>
                <c:pt idx="1500">
                  <c:v>8.6987520000000013E-2</c:v>
                </c:pt>
                <c:pt idx="1501">
                  <c:v>8.7046080000000012E-2</c:v>
                </c:pt>
                <c:pt idx="1502">
                  <c:v>8.7098170000000003E-2</c:v>
                </c:pt>
                <c:pt idx="1503">
                  <c:v>8.7161240000000001E-2</c:v>
                </c:pt>
                <c:pt idx="1504">
                  <c:v>8.7218539999999997E-2</c:v>
                </c:pt>
                <c:pt idx="1505">
                  <c:v>8.7275600000000009E-2</c:v>
                </c:pt>
                <c:pt idx="1506">
                  <c:v>8.733347000000001E-2</c:v>
                </c:pt>
                <c:pt idx="1507">
                  <c:v>8.7392490000000003E-2</c:v>
                </c:pt>
                <c:pt idx="1508">
                  <c:v>8.7445850000000006E-2</c:v>
                </c:pt>
                <c:pt idx="1509">
                  <c:v>8.7506620000000007E-2</c:v>
                </c:pt>
                <c:pt idx="1510">
                  <c:v>8.7565640000000014E-2</c:v>
                </c:pt>
                <c:pt idx="1511">
                  <c:v>8.7618420000000002E-2</c:v>
                </c:pt>
                <c:pt idx="1512">
                  <c:v>8.7681850000000006E-2</c:v>
                </c:pt>
                <c:pt idx="1513">
                  <c:v>8.7739719999999993E-2</c:v>
                </c:pt>
                <c:pt idx="1514">
                  <c:v>8.7797590000000009E-2</c:v>
                </c:pt>
                <c:pt idx="1515">
                  <c:v>8.7853260000000002E-2</c:v>
                </c:pt>
                <c:pt idx="1516">
                  <c:v>8.7913439999999995E-2</c:v>
                </c:pt>
                <c:pt idx="1517">
                  <c:v>8.7971310000000011E-2</c:v>
                </c:pt>
                <c:pt idx="1518">
                  <c:v>8.8025940000000039E-2</c:v>
                </c:pt>
                <c:pt idx="1519">
                  <c:v>8.8084970000000054E-2</c:v>
                </c:pt>
                <c:pt idx="1520">
                  <c:v>8.8144580000000014E-2</c:v>
                </c:pt>
                <c:pt idx="1521">
                  <c:v>8.8200480000000026E-2</c:v>
                </c:pt>
                <c:pt idx="1522">
                  <c:v>8.8260550000000035E-2</c:v>
                </c:pt>
                <c:pt idx="1523">
                  <c:v>8.8317730000000011E-2</c:v>
                </c:pt>
                <c:pt idx="1524">
                  <c:v>8.8375940000000014E-2</c:v>
                </c:pt>
                <c:pt idx="1525">
                  <c:v>8.8430800000000018E-2</c:v>
                </c:pt>
                <c:pt idx="1526">
                  <c:v>8.8490870000000055E-2</c:v>
                </c:pt>
                <c:pt idx="1527">
                  <c:v>8.8549550000000019E-2</c:v>
                </c:pt>
                <c:pt idx="1528">
                  <c:v>8.8606270000000015E-2</c:v>
                </c:pt>
                <c:pt idx="1529">
                  <c:v>8.866530000000003E-2</c:v>
                </c:pt>
                <c:pt idx="1530">
                  <c:v>8.8723740000000023E-2</c:v>
                </c:pt>
                <c:pt idx="1531">
                  <c:v>8.8780460000000019E-2</c:v>
                </c:pt>
                <c:pt idx="1532">
                  <c:v>8.8839140000000011E-2</c:v>
                </c:pt>
                <c:pt idx="1533">
                  <c:v>8.8897010000000054E-2</c:v>
                </c:pt>
                <c:pt idx="1534">
                  <c:v>8.8949090000000008E-2</c:v>
                </c:pt>
                <c:pt idx="1535">
                  <c:v>8.9008930000000014E-2</c:v>
                </c:pt>
                <c:pt idx="1536">
                  <c:v>8.9070850000000035E-2</c:v>
                </c:pt>
                <c:pt idx="1537">
                  <c:v>8.9122930000000017E-2</c:v>
                </c:pt>
                <c:pt idx="1538">
                  <c:v>8.9179650000000027E-2</c:v>
                </c:pt>
                <c:pt idx="1539">
                  <c:v>8.9244580000000004E-2</c:v>
                </c:pt>
                <c:pt idx="1540">
                  <c:v>8.9301870000000005E-2</c:v>
                </c:pt>
                <c:pt idx="1541">
                  <c:v>8.9360320000000021E-2</c:v>
                </c:pt>
                <c:pt idx="1542">
                  <c:v>8.9418189999999995E-2</c:v>
                </c:pt>
                <c:pt idx="1543">
                  <c:v>8.9474900000000024E-2</c:v>
                </c:pt>
                <c:pt idx="1544">
                  <c:v>8.9534050000000032E-2</c:v>
                </c:pt>
                <c:pt idx="1545">
                  <c:v>8.9590180000000019E-2</c:v>
                </c:pt>
                <c:pt idx="1546">
                  <c:v>8.9649320000000018E-2</c:v>
                </c:pt>
                <c:pt idx="1547">
                  <c:v>8.9706730000000026E-2</c:v>
                </c:pt>
                <c:pt idx="1548">
                  <c:v>8.9764600000000028E-2</c:v>
                </c:pt>
                <c:pt idx="1549">
                  <c:v>8.9823050000000015E-2</c:v>
                </c:pt>
                <c:pt idx="1550">
                  <c:v>8.9880920000000003E-2</c:v>
                </c:pt>
                <c:pt idx="1551">
                  <c:v>8.9938209999999991E-2</c:v>
                </c:pt>
                <c:pt idx="1552">
                  <c:v>8.9993880000000026E-2</c:v>
                </c:pt>
                <c:pt idx="1553">
                  <c:v>9.0055230000000014E-2</c:v>
                </c:pt>
                <c:pt idx="1554">
                  <c:v>9.0111360000000015E-2</c:v>
                </c:pt>
                <c:pt idx="1555">
                  <c:v>9.0170620000000007E-2</c:v>
                </c:pt>
                <c:pt idx="1556">
                  <c:v>9.0227910000000022E-2</c:v>
                </c:pt>
                <c:pt idx="1557">
                  <c:v>9.0285900000000002E-2</c:v>
                </c:pt>
                <c:pt idx="1558">
                  <c:v>9.034376999999999E-2</c:v>
                </c:pt>
                <c:pt idx="1559">
                  <c:v>9.0400130000000009E-2</c:v>
                </c:pt>
                <c:pt idx="1560">
                  <c:v>9.0459739999999997E-2</c:v>
                </c:pt>
                <c:pt idx="1561">
                  <c:v>9.051645000000004E-2</c:v>
                </c:pt>
                <c:pt idx="1562">
                  <c:v>9.0575130000000018E-2</c:v>
                </c:pt>
                <c:pt idx="1563">
                  <c:v>9.0633120000000011E-2</c:v>
                </c:pt>
                <c:pt idx="1564">
                  <c:v>9.0689250000000027E-2</c:v>
                </c:pt>
                <c:pt idx="1565">
                  <c:v>9.0748980000000007E-2</c:v>
                </c:pt>
                <c:pt idx="1566">
                  <c:v>9.0806850000000036E-2</c:v>
                </c:pt>
                <c:pt idx="1567">
                  <c:v>9.086356000000001E-2</c:v>
                </c:pt>
                <c:pt idx="1568">
                  <c:v>9.0922010000000025E-2</c:v>
                </c:pt>
                <c:pt idx="1569">
                  <c:v>9.0979880000000041E-2</c:v>
                </c:pt>
                <c:pt idx="1570">
                  <c:v>9.1038440000000012E-2</c:v>
                </c:pt>
                <c:pt idx="1571">
                  <c:v>9.1094930000000018E-2</c:v>
                </c:pt>
                <c:pt idx="1572">
                  <c:v>9.1153950000000025E-2</c:v>
                </c:pt>
                <c:pt idx="1573">
                  <c:v>9.1210779999999977E-2</c:v>
                </c:pt>
                <c:pt idx="1574">
                  <c:v>9.1267380000000023E-2</c:v>
                </c:pt>
                <c:pt idx="1575">
                  <c:v>9.1326410000000025E-2</c:v>
                </c:pt>
                <c:pt idx="1576">
                  <c:v>9.138555000000001E-2</c:v>
                </c:pt>
                <c:pt idx="1577">
                  <c:v>9.1442839999999997E-2</c:v>
                </c:pt>
                <c:pt idx="1578">
                  <c:v>9.1499669999999991E-2</c:v>
                </c:pt>
                <c:pt idx="1579">
                  <c:v>9.1556380000000021E-2</c:v>
                </c:pt>
                <c:pt idx="1580">
                  <c:v>9.1617260000000006E-2</c:v>
                </c:pt>
                <c:pt idx="1581">
                  <c:v>9.1674210000000006E-2</c:v>
                </c:pt>
                <c:pt idx="1582">
                  <c:v>9.1732660000000008E-2</c:v>
                </c:pt>
                <c:pt idx="1583">
                  <c:v>9.1788330000000001E-2</c:v>
                </c:pt>
                <c:pt idx="1584">
                  <c:v>9.1845620000000003E-2</c:v>
                </c:pt>
                <c:pt idx="1585">
                  <c:v>9.1906960000000024E-2</c:v>
                </c:pt>
                <c:pt idx="1586">
                  <c:v>9.1964250000000025E-2</c:v>
                </c:pt>
                <c:pt idx="1587">
                  <c:v>9.2021780000000011E-2</c:v>
                </c:pt>
                <c:pt idx="1588">
                  <c:v>9.2079759999999997E-2</c:v>
                </c:pt>
                <c:pt idx="1589">
                  <c:v>9.2136480000000007E-2</c:v>
                </c:pt>
                <c:pt idx="1590">
                  <c:v>9.2196310000000004E-2</c:v>
                </c:pt>
                <c:pt idx="1591">
                  <c:v>9.2253609999999986E-2</c:v>
                </c:pt>
                <c:pt idx="1592">
                  <c:v>9.2309739999999987E-2</c:v>
                </c:pt>
                <c:pt idx="1593">
                  <c:v>9.2369350000000003E-2</c:v>
                </c:pt>
                <c:pt idx="1594">
                  <c:v>9.2427800000000004E-2</c:v>
                </c:pt>
                <c:pt idx="1595">
                  <c:v>9.2483929999999978E-2</c:v>
                </c:pt>
                <c:pt idx="1596">
                  <c:v>9.2541340000000014E-2</c:v>
                </c:pt>
                <c:pt idx="1597">
                  <c:v>9.2599900000000054E-2</c:v>
                </c:pt>
                <c:pt idx="1598">
                  <c:v>9.2656620000000023E-2</c:v>
                </c:pt>
                <c:pt idx="1599">
                  <c:v>9.2716800000000016E-2</c:v>
                </c:pt>
                <c:pt idx="1600">
                  <c:v>9.2774090000000017E-2</c:v>
                </c:pt>
                <c:pt idx="1601">
                  <c:v>9.2831960000000019E-2</c:v>
                </c:pt>
                <c:pt idx="1602">
                  <c:v>9.2887630000000027E-2</c:v>
                </c:pt>
                <c:pt idx="1603">
                  <c:v>9.2947930000000012E-2</c:v>
                </c:pt>
                <c:pt idx="1604">
                  <c:v>9.300303E-2</c:v>
                </c:pt>
                <c:pt idx="1605">
                  <c:v>9.3062050000000035E-2</c:v>
                </c:pt>
                <c:pt idx="1606">
                  <c:v>9.3118770000000003E-2</c:v>
                </c:pt>
                <c:pt idx="1607">
                  <c:v>9.3178950000000024E-2</c:v>
                </c:pt>
                <c:pt idx="1608">
                  <c:v>9.3236820000000026E-2</c:v>
                </c:pt>
                <c:pt idx="1609">
                  <c:v>9.3293070000000006E-2</c:v>
                </c:pt>
                <c:pt idx="1610">
                  <c:v>9.3352680000000021E-2</c:v>
                </c:pt>
                <c:pt idx="1611">
                  <c:v>9.3407080000000003E-2</c:v>
                </c:pt>
                <c:pt idx="1612">
                  <c:v>9.3469350000000007E-2</c:v>
                </c:pt>
                <c:pt idx="1613">
                  <c:v>9.3524900000000064E-2</c:v>
                </c:pt>
                <c:pt idx="1614">
                  <c:v>9.3583930000000023E-2</c:v>
                </c:pt>
                <c:pt idx="1615">
                  <c:v>9.3642960000000025E-2</c:v>
                </c:pt>
                <c:pt idx="1616">
                  <c:v>9.369990000000003E-2</c:v>
                </c:pt>
                <c:pt idx="1617">
                  <c:v>9.3757660000000034E-2</c:v>
                </c:pt>
                <c:pt idx="1618">
                  <c:v>9.381564000000002E-2</c:v>
                </c:pt>
                <c:pt idx="1619">
                  <c:v>9.3873510000000021E-2</c:v>
                </c:pt>
                <c:pt idx="1620">
                  <c:v>9.3931960000000023E-2</c:v>
                </c:pt>
                <c:pt idx="1621">
                  <c:v>9.3988679999999991E-2</c:v>
                </c:pt>
                <c:pt idx="1622">
                  <c:v>9.4047700000000026E-2</c:v>
                </c:pt>
                <c:pt idx="1623">
                  <c:v>9.410569000000002E-2</c:v>
                </c:pt>
                <c:pt idx="1624">
                  <c:v>9.41631E-2</c:v>
                </c:pt>
                <c:pt idx="1625">
                  <c:v>9.4219810000000001E-2</c:v>
                </c:pt>
                <c:pt idx="1626">
                  <c:v>9.4278840000000017E-2</c:v>
                </c:pt>
                <c:pt idx="1627">
                  <c:v>9.4336240000000016E-2</c:v>
                </c:pt>
                <c:pt idx="1628">
                  <c:v>9.439435000000003E-2</c:v>
                </c:pt>
                <c:pt idx="1629">
                  <c:v>9.4448740000000003E-2</c:v>
                </c:pt>
                <c:pt idx="1630">
                  <c:v>9.4510670000000005E-2</c:v>
                </c:pt>
                <c:pt idx="1631">
                  <c:v>9.4564490000000043E-2</c:v>
                </c:pt>
                <c:pt idx="1632">
                  <c:v>9.4624900000000053E-2</c:v>
                </c:pt>
                <c:pt idx="1633">
                  <c:v>9.4683930000000041E-2</c:v>
                </c:pt>
                <c:pt idx="1634">
                  <c:v>9.4741800000000015E-2</c:v>
                </c:pt>
                <c:pt idx="1635">
                  <c:v>9.4799670000000016E-2</c:v>
                </c:pt>
                <c:pt idx="1636">
                  <c:v>9.4857080000000038E-2</c:v>
                </c:pt>
                <c:pt idx="1637">
                  <c:v>9.4915530000000026E-2</c:v>
                </c:pt>
                <c:pt idx="1638">
                  <c:v>9.4973510000000011E-2</c:v>
                </c:pt>
                <c:pt idx="1639">
                  <c:v>9.503080000000004E-2</c:v>
                </c:pt>
                <c:pt idx="1640">
                  <c:v>9.5089370000000006E-2</c:v>
                </c:pt>
                <c:pt idx="1641">
                  <c:v>9.5146660000000008E-2</c:v>
                </c:pt>
                <c:pt idx="1642">
                  <c:v>9.5204530000000023E-2</c:v>
                </c:pt>
                <c:pt idx="1643">
                  <c:v>9.5262400000000025E-2</c:v>
                </c:pt>
                <c:pt idx="1644">
                  <c:v>9.5320390000000019E-2</c:v>
                </c:pt>
                <c:pt idx="1645">
                  <c:v>9.5378840000000006E-2</c:v>
                </c:pt>
                <c:pt idx="1646">
                  <c:v>9.5436240000000006E-2</c:v>
                </c:pt>
                <c:pt idx="1647">
                  <c:v>9.5493070000000041E-2</c:v>
                </c:pt>
                <c:pt idx="1648">
                  <c:v>9.5551410000000017E-2</c:v>
                </c:pt>
                <c:pt idx="1649">
                  <c:v>9.5606960000000032E-2</c:v>
                </c:pt>
                <c:pt idx="1650">
                  <c:v>9.5667260000000018E-2</c:v>
                </c:pt>
                <c:pt idx="1651">
                  <c:v>9.5725710000000006E-2</c:v>
                </c:pt>
                <c:pt idx="1652">
                  <c:v>9.5783120000000013E-2</c:v>
                </c:pt>
                <c:pt idx="1653">
                  <c:v>9.5841920000000011E-2</c:v>
                </c:pt>
                <c:pt idx="1654">
                  <c:v>9.589863000000004E-2</c:v>
                </c:pt>
                <c:pt idx="1655">
                  <c:v>9.5957080000000014E-2</c:v>
                </c:pt>
                <c:pt idx="1656">
                  <c:v>9.6014950000000016E-2</c:v>
                </c:pt>
                <c:pt idx="1657">
                  <c:v>9.6072820000000003E-2</c:v>
                </c:pt>
                <c:pt idx="1658">
                  <c:v>9.6131269999999991E-2</c:v>
                </c:pt>
                <c:pt idx="1659">
                  <c:v>9.6188560000000006E-2</c:v>
                </c:pt>
                <c:pt idx="1660">
                  <c:v>9.624655E-2</c:v>
                </c:pt>
                <c:pt idx="1661">
                  <c:v>9.6304420000000016E-2</c:v>
                </c:pt>
                <c:pt idx="1662">
                  <c:v>9.6361940000000007E-2</c:v>
                </c:pt>
                <c:pt idx="1663">
                  <c:v>9.6419810000000009E-2</c:v>
                </c:pt>
                <c:pt idx="1664">
                  <c:v>9.6478259999999996E-2</c:v>
                </c:pt>
                <c:pt idx="1665">
                  <c:v>9.6536130000000026E-2</c:v>
                </c:pt>
                <c:pt idx="1666">
                  <c:v>9.6594000000000041E-2</c:v>
                </c:pt>
                <c:pt idx="1667">
                  <c:v>9.6651990000000021E-2</c:v>
                </c:pt>
                <c:pt idx="1668">
                  <c:v>9.6709280000000009E-2</c:v>
                </c:pt>
                <c:pt idx="1669">
                  <c:v>9.6767150000000024E-2</c:v>
                </c:pt>
                <c:pt idx="1670">
                  <c:v>9.6825020000000026E-2</c:v>
                </c:pt>
                <c:pt idx="1671">
                  <c:v>9.6882890000000027E-2</c:v>
                </c:pt>
                <c:pt idx="1672">
                  <c:v>9.6940640000000008E-2</c:v>
                </c:pt>
                <c:pt idx="1673">
                  <c:v>9.6998630000000002E-2</c:v>
                </c:pt>
                <c:pt idx="1674">
                  <c:v>9.7057080000000004E-2</c:v>
                </c:pt>
                <c:pt idx="1675">
                  <c:v>9.7113209999999978E-2</c:v>
                </c:pt>
                <c:pt idx="1676">
                  <c:v>9.7172239999999993E-2</c:v>
                </c:pt>
                <c:pt idx="1677">
                  <c:v>9.7230229999999987E-2</c:v>
                </c:pt>
                <c:pt idx="1678">
                  <c:v>9.7288099999999988E-2</c:v>
                </c:pt>
                <c:pt idx="1679">
                  <c:v>9.7344350000000024E-2</c:v>
                </c:pt>
                <c:pt idx="1680">
                  <c:v>9.7403840000000005E-2</c:v>
                </c:pt>
                <c:pt idx="1681">
                  <c:v>9.7461239999999991E-2</c:v>
                </c:pt>
                <c:pt idx="1682">
                  <c:v>9.7519350000000005E-2</c:v>
                </c:pt>
                <c:pt idx="1683">
                  <c:v>9.7577220000000006E-2</c:v>
                </c:pt>
                <c:pt idx="1684">
                  <c:v>9.7635090000000022E-2</c:v>
                </c:pt>
                <c:pt idx="1685">
                  <c:v>9.7692960000000023E-2</c:v>
                </c:pt>
                <c:pt idx="1686">
                  <c:v>9.7750830000000039E-2</c:v>
                </c:pt>
                <c:pt idx="1687">
                  <c:v>9.7809160000000006E-2</c:v>
                </c:pt>
                <c:pt idx="1688">
                  <c:v>9.7866450000000035E-2</c:v>
                </c:pt>
                <c:pt idx="1689">
                  <c:v>9.7925130000000041E-2</c:v>
                </c:pt>
                <c:pt idx="1690">
                  <c:v>9.7983239999999999E-2</c:v>
                </c:pt>
                <c:pt idx="1691">
                  <c:v>9.8040990000000022E-2</c:v>
                </c:pt>
                <c:pt idx="1692">
                  <c:v>9.809666000000003E-2</c:v>
                </c:pt>
                <c:pt idx="1693">
                  <c:v>9.8156270000000018E-2</c:v>
                </c:pt>
                <c:pt idx="1694">
                  <c:v>9.8212980000000005E-2</c:v>
                </c:pt>
                <c:pt idx="1695">
                  <c:v>9.8272009999999993E-2</c:v>
                </c:pt>
                <c:pt idx="1696">
                  <c:v>9.832999000000002E-2</c:v>
                </c:pt>
                <c:pt idx="1697">
                  <c:v>9.838798E-2</c:v>
                </c:pt>
                <c:pt idx="1698">
                  <c:v>9.8445270000000001E-2</c:v>
                </c:pt>
                <c:pt idx="1699">
                  <c:v>9.8503140000000017E-2</c:v>
                </c:pt>
                <c:pt idx="1700">
                  <c:v>9.8561130000000038E-2</c:v>
                </c:pt>
                <c:pt idx="1701">
                  <c:v>9.8617730000000001E-2</c:v>
                </c:pt>
                <c:pt idx="1702">
                  <c:v>9.8676870000000028E-2</c:v>
                </c:pt>
                <c:pt idx="1703">
                  <c:v>9.8734740000000029E-2</c:v>
                </c:pt>
                <c:pt idx="1704">
                  <c:v>9.8792150000000037E-2</c:v>
                </c:pt>
                <c:pt idx="1705">
                  <c:v>9.8848280000000011E-2</c:v>
                </c:pt>
                <c:pt idx="1706">
                  <c:v>9.890847000000004E-2</c:v>
                </c:pt>
                <c:pt idx="1707">
                  <c:v>9.8966340000000041E-2</c:v>
                </c:pt>
                <c:pt idx="1708">
                  <c:v>9.9022590000000021E-2</c:v>
                </c:pt>
                <c:pt idx="1709">
                  <c:v>9.9082310000000007E-2</c:v>
                </c:pt>
                <c:pt idx="1710">
                  <c:v>9.9140180000000022E-2</c:v>
                </c:pt>
                <c:pt idx="1711">
                  <c:v>9.9197470000000038E-2</c:v>
                </c:pt>
                <c:pt idx="1712">
                  <c:v>9.9255340000000039E-2</c:v>
                </c:pt>
                <c:pt idx="1713">
                  <c:v>9.9314370000000055E-2</c:v>
                </c:pt>
                <c:pt idx="1714">
                  <c:v>9.93705E-2</c:v>
                </c:pt>
                <c:pt idx="1715">
                  <c:v>9.9428030000000001E-2</c:v>
                </c:pt>
                <c:pt idx="1716">
                  <c:v>9.948659E-2</c:v>
                </c:pt>
                <c:pt idx="1717">
                  <c:v>9.9545160000000021E-2</c:v>
                </c:pt>
                <c:pt idx="1718">
                  <c:v>9.9602910000000003E-2</c:v>
                </c:pt>
                <c:pt idx="1719">
                  <c:v>9.9660200000000018E-2</c:v>
                </c:pt>
                <c:pt idx="1720">
                  <c:v>9.9718770000000026E-2</c:v>
                </c:pt>
                <c:pt idx="1721">
                  <c:v>9.9776640000000014E-2</c:v>
                </c:pt>
                <c:pt idx="1722">
                  <c:v>9.9834510000000015E-2</c:v>
                </c:pt>
                <c:pt idx="1723">
                  <c:v>9.9891220000000017E-2</c:v>
                </c:pt>
                <c:pt idx="1724">
                  <c:v>9.9950600000000014E-2</c:v>
                </c:pt>
                <c:pt idx="1725">
                  <c:v>0.10000777000000001</c:v>
                </c:pt>
                <c:pt idx="1726">
                  <c:v>0.10006576000000002</c:v>
                </c:pt>
                <c:pt idx="1727">
                  <c:v>0.10012363000000003</c:v>
                </c:pt>
                <c:pt idx="1728">
                  <c:v>0.10018092000000002</c:v>
                </c:pt>
                <c:pt idx="1729">
                  <c:v>0.10023891</c:v>
                </c:pt>
                <c:pt idx="1730">
                  <c:v>0.10029724000000002</c:v>
                </c:pt>
                <c:pt idx="1731">
                  <c:v>0.10035534</c:v>
                </c:pt>
                <c:pt idx="1732">
                  <c:v>0.10041275000000001</c:v>
                </c:pt>
                <c:pt idx="1733">
                  <c:v>0.10047062000000001</c:v>
                </c:pt>
                <c:pt idx="1734">
                  <c:v>0.10052849</c:v>
                </c:pt>
                <c:pt idx="1735">
                  <c:v>0.10058636</c:v>
                </c:pt>
                <c:pt idx="1736">
                  <c:v>0.10064423000000002</c:v>
                </c:pt>
                <c:pt idx="1737">
                  <c:v>0.10070210000000002</c:v>
                </c:pt>
                <c:pt idx="1738">
                  <c:v>0.10076009000000001</c:v>
                </c:pt>
                <c:pt idx="1739">
                  <c:v>0.10081807</c:v>
                </c:pt>
                <c:pt idx="1740">
                  <c:v>0.10087560000000001</c:v>
                </c:pt>
                <c:pt idx="1741">
                  <c:v>0.10093347000000001</c:v>
                </c:pt>
                <c:pt idx="1742">
                  <c:v>0.10099145000000001</c:v>
                </c:pt>
                <c:pt idx="1743">
                  <c:v>0.10104701000000001</c:v>
                </c:pt>
                <c:pt idx="1744">
                  <c:v>0.10110371999999999</c:v>
                </c:pt>
                <c:pt idx="1745">
                  <c:v>0.10116506000000001</c:v>
                </c:pt>
                <c:pt idx="1746">
                  <c:v>0.10122293000000002</c:v>
                </c:pt>
                <c:pt idx="1747">
                  <c:v>0.10128115000000001</c:v>
                </c:pt>
                <c:pt idx="1748">
                  <c:v>0.10133913999999998</c:v>
                </c:pt>
                <c:pt idx="1749">
                  <c:v>0.10139655000000002</c:v>
                </c:pt>
                <c:pt idx="1750">
                  <c:v>0.10145418</c:v>
                </c:pt>
                <c:pt idx="1751">
                  <c:v>0.10151217000000001</c:v>
                </c:pt>
                <c:pt idx="1752">
                  <c:v>0.10157074000000003</c:v>
                </c:pt>
                <c:pt idx="1753">
                  <c:v>0.10162814000000003</c:v>
                </c:pt>
                <c:pt idx="1754">
                  <c:v>0.10168600999999999</c:v>
                </c:pt>
                <c:pt idx="1755">
                  <c:v>0.10174329999999999</c:v>
                </c:pt>
                <c:pt idx="1756">
                  <c:v>0.10180175000000001</c:v>
                </c:pt>
                <c:pt idx="1757">
                  <c:v>0.10185962</c:v>
                </c:pt>
                <c:pt idx="1758">
                  <c:v>0.10191761000000001</c:v>
                </c:pt>
                <c:pt idx="1759">
                  <c:v>0.10197547999999999</c:v>
                </c:pt>
                <c:pt idx="1760">
                  <c:v>0.10203276999999999</c:v>
                </c:pt>
                <c:pt idx="1761">
                  <c:v>0.10209122000000002</c:v>
                </c:pt>
                <c:pt idx="1762">
                  <c:v>0.10214851</c:v>
                </c:pt>
                <c:pt idx="1763">
                  <c:v>0.10220650000000003</c:v>
                </c:pt>
                <c:pt idx="1764">
                  <c:v>0.10226436999999999</c:v>
                </c:pt>
                <c:pt idx="1765">
                  <c:v>0.10232223999999999</c:v>
                </c:pt>
                <c:pt idx="1766">
                  <c:v>0.10238034</c:v>
                </c:pt>
                <c:pt idx="1767">
                  <c:v>0.10243821</c:v>
                </c:pt>
                <c:pt idx="1768">
                  <c:v>0.10249608000000002</c:v>
                </c:pt>
                <c:pt idx="1769">
                  <c:v>0.1025528</c:v>
                </c:pt>
                <c:pt idx="1770">
                  <c:v>0.10261182000000002</c:v>
                </c:pt>
                <c:pt idx="1771">
                  <c:v>0.10266968999999999</c:v>
                </c:pt>
                <c:pt idx="1772">
                  <c:v>0.10272756000000001</c:v>
                </c:pt>
                <c:pt idx="1773">
                  <c:v>0.10278555000000002</c:v>
                </c:pt>
                <c:pt idx="1774">
                  <c:v>0.10284306999999998</c:v>
                </c:pt>
                <c:pt idx="1775">
                  <c:v>0.10290094000000001</c:v>
                </c:pt>
                <c:pt idx="1776">
                  <c:v>0.10295880999999998</c:v>
                </c:pt>
                <c:pt idx="1777">
                  <c:v>0.10301668000000001</c:v>
                </c:pt>
                <c:pt idx="1778">
                  <c:v>0.10307466999999999</c:v>
                </c:pt>
                <c:pt idx="1779">
                  <c:v>0.10313266000000001</c:v>
                </c:pt>
                <c:pt idx="1780">
                  <c:v>0.10319053000000002</c:v>
                </c:pt>
                <c:pt idx="1781">
                  <c:v>0.1032484</c:v>
                </c:pt>
                <c:pt idx="1782">
                  <c:v>0.10330627000000003</c:v>
                </c:pt>
                <c:pt idx="1783">
                  <c:v>0.10336368000000001</c:v>
                </c:pt>
                <c:pt idx="1784">
                  <c:v>0.10342155000000001</c:v>
                </c:pt>
                <c:pt idx="1785">
                  <c:v>0.10347953</c:v>
                </c:pt>
                <c:pt idx="1786">
                  <c:v>0.10353751999999998</c:v>
                </c:pt>
                <c:pt idx="1787">
                  <c:v>0.10359549999999999</c:v>
                </c:pt>
                <c:pt idx="1788">
                  <c:v>0.10365336999999998</c:v>
                </c:pt>
                <c:pt idx="1789">
                  <c:v>0.10371124000000002</c:v>
                </c:pt>
                <c:pt idx="1790">
                  <c:v>0.10376912000000003</c:v>
                </c:pt>
                <c:pt idx="1791">
                  <c:v>0.10382698999999999</c:v>
                </c:pt>
                <c:pt idx="1792">
                  <c:v>0.10388486</c:v>
                </c:pt>
                <c:pt idx="1793">
                  <c:v>0.10394273000000001</c:v>
                </c:pt>
                <c:pt idx="1794">
                  <c:v>0.10400060000000001</c:v>
                </c:pt>
                <c:pt idx="1795">
                  <c:v>0.10405812</c:v>
                </c:pt>
                <c:pt idx="1796">
                  <c:v>0.10411599000000002</c:v>
                </c:pt>
                <c:pt idx="1797">
                  <c:v>0.10417398000000001</c:v>
                </c:pt>
                <c:pt idx="1798">
                  <c:v>0.10423185000000001</c:v>
                </c:pt>
                <c:pt idx="1799">
                  <c:v>0.10428995000000002</c:v>
                </c:pt>
                <c:pt idx="1800">
                  <c:v>0.10440569000000001</c:v>
                </c:pt>
                <c:pt idx="1801">
                  <c:v>0.10446368000000002</c:v>
                </c:pt>
                <c:pt idx="1802">
                  <c:v>0.10452155000000002</c:v>
                </c:pt>
                <c:pt idx="1803">
                  <c:v>0.10457942000000002</c:v>
                </c:pt>
                <c:pt idx="1804">
                  <c:v>0.10463728999999999</c:v>
                </c:pt>
                <c:pt idx="1805">
                  <c:v>0.10469516000000002</c:v>
                </c:pt>
                <c:pt idx="1806">
                  <c:v>0.10475303000000001</c:v>
                </c:pt>
                <c:pt idx="1807">
                  <c:v>0.10481043</c:v>
                </c:pt>
                <c:pt idx="1808">
                  <c:v>0.1048683</c:v>
                </c:pt>
                <c:pt idx="1809">
                  <c:v>0.10492629000000003</c:v>
                </c:pt>
                <c:pt idx="1810">
                  <c:v>0.10498405000000001</c:v>
                </c:pt>
                <c:pt idx="1811">
                  <c:v>0.10504202999999999</c:v>
                </c:pt>
                <c:pt idx="1812">
                  <c:v>0.10509990000000001</c:v>
                </c:pt>
                <c:pt idx="1813">
                  <c:v>0.10515777000000001</c:v>
                </c:pt>
                <c:pt idx="1814">
                  <c:v>0.10521564000000003</c:v>
                </c:pt>
                <c:pt idx="1815">
                  <c:v>0.10527374000000003</c:v>
                </c:pt>
                <c:pt idx="1816">
                  <c:v>0.10533115000000001</c:v>
                </c:pt>
                <c:pt idx="1817">
                  <c:v>0.10538902</c:v>
                </c:pt>
                <c:pt idx="1818">
                  <c:v>0.10544689</c:v>
                </c:pt>
                <c:pt idx="1819">
                  <c:v>0.10550488000000001</c:v>
                </c:pt>
                <c:pt idx="1820">
                  <c:v>0.10556275000000002</c:v>
                </c:pt>
                <c:pt idx="1821">
                  <c:v>0.10562062000000003</c:v>
                </c:pt>
                <c:pt idx="1822">
                  <c:v>0.10567849</c:v>
                </c:pt>
                <c:pt idx="1823">
                  <c:v>0.10573636000000002</c:v>
                </c:pt>
                <c:pt idx="1824">
                  <c:v>0.10579446000000003</c:v>
                </c:pt>
                <c:pt idx="1825">
                  <c:v>0.10585232999999998</c:v>
                </c:pt>
                <c:pt idx="1826">
                  <c:v>0.10591009</c:v>
                </c:pt>
                <c:pt idx="1827">
                  <c:v>0.10596819</c:v>
                </c:pt>
                <c:pt idx="1828">
                  <c:v>0.10602606000000003</c:v>
                </c:pt>
                <c:pt idx="1829">
                  <c:v>0.10608347000000001</c:v>
                </c:pt>
                <c:pt idx="1830">
                  <c:v>0.10614134000000001</c:v>
                </c:pt>
                <c:pt idx="1831">
                  <c:v>0.10619932000000001</c:v>
                </c:pt>
                <c:pt idx="1832">
                  <c:v>0.10625719</c:v>
                </c:pt>
                <c:pt idx="1833">
                  <c:v>0.10631506</c:v>
                </c:pt>
                <c:pt idx="1834">
                  <c:v>0.10637293</c:v>
                </c:pt>
                <c:pt idx="1835">
                  <c:v>0.10643092000000001</c:v>
                </c:pt>
                <c:pt idx="1836">
                  <c:v>0.10648879</c:v>
                </c:pt>
                <c:pt idx="1837">
                  <c:v>0.10654666000000002</c:v>
                </c:pt>
                <c:pt idx="1838">
                  <c:v>0.10660465000000002</c:v>
                </c:pt>
                <c:pt idx="1839">
                  <c:v>0.10666263000000001</c:v>
                </c:pt>
                <c:pt idx="1840">
                  <c:v>0.10672050000000002</c:v>
                </c:pt>
                <c:pt idx="1841">
                  <c:v>0.10677803000000001</c:v>
                </c:pt>
                <c:pt idx="1842">
                  <c:v>0.10683601000000001</c:v>
                </c:pt>
                <c:pt idx="1843">
                  <c:v>0.10689388000000001</c:v>
                </c:pt>
                <c:pt idx="1844">
                  <c:v>0.10695175000000001</c:v>
                </c:pt>
                <c:pt idx="1845">
                  <c:v>0.10700974000000003</c:v>
                </c:pt>
                <c:pt idx="1846">
                  <c:v>0.10706760999999999</c:v>
                </c:pt>
                <c:pt idx="1847">
                  <c:v>0.10712537000000003</c:v>
                </c:pt>
                <c:pt idx="1848">
                  <c:v>0.10718347000000002</c:v>
                </c:pt>
                <c:pt idx="1849">
                  <c:v>0.10724134000000002</c:v>
                </c:pt>
                <c:pt idx="1850">
                  <c:v>0.10729874000000003</c:v>
                </c:pt>
                <c:pt idx="1851">
                  <c:v>0.10735662000000001</c:v>
                </c:pt>
                <c:pt idx="1852">
                  <c:v>0.10741449</c:v>
                </c:pt>
                <c:pt idx="1853">
                  <c:v>0.10747236</c:v>
                </c:pt>
                <c:pt idx="1854">
                  <c:v>0.10753023000000002</c:v>
                </c:pt>
                <c:pt idx="1855">
                  <c:v>0.10758810000000002</c:v>
                </c:pt>
                <c:pt idx="1856">
                  <c:v>0.10764608000000003</c:v>
                </c:pt>
                <c:pt idx="1857">
                  <c:v>0.10770395000000003</c:v>
                </c:pt>
                <c:pt idx="1858">
                  <c:v>0.10776194000000003</c:v>
                </c:pt>
                <c:pt idx="1859">
                  <c:v>0.10781980999999999</c:v>
                </c:pt>
                <c:pt idx="1860">
                  <c:v>0.10787768</c:v>
                </c:pt>
                <c:pt idx="1861">
                  <c:v>0.10793555000000003</c:v>
                </c:pt>
                <c:pt idx="1862">
                  <c:v>0.10799342000000003</c:v>
                </c:pt>
                <c:pt idx="1863">
                  <c:v>0.10805128999999999</c:v>
                </c:pt>
                <c:pt idx="1864">
                  <c:v>0.10810928000000002</c:v>
                </c:pt>
                <c:pt idx="1865">
                  <c:v>0.10816715000000002</c:v>
                </c:pt>
                <c:pt idx="1866">
                  <c:v>0.10822467000000004</c:v>
                </c:pt>
                <c:pt idx="1867">
                  <c:v>0.10828254000000002</c:v>
                </c:pt>
                <c:pt idx="1868">
                  <c:v>0.10834041</c:v>
                </c:pt>
                <c:pt idx="1869">
                  <c:v>0.10839828000000001</c:v>
                </c:pt>
                <c:pt idx="1870">
                  <c:v>0.10845615000000002</c:v>
                </c:pt>
                <c:pt idx="1871">
                  <c:v>0.10851402000000002</c:v>
                </c:pt>
                <c:pt idx="1872">
                  <c:v>0.10857189</c:v>
                </c:pt>
                <c:pt idx="1873">
                  <c:v>0.10862988000000001</c:v>
                </c:pt>
                <c:pt idx="1874">
                  <c:v>0.10868798</c:v>
                </c:pt>
                <c:pt idx="1875">
                  <c:v>0.10874597000000003</c:v>
                </c:pt>
                <c:pt idx="1876">
                  <c:v>0.10880337000000001</c:v>
                </c:pt>
                <c:pt idx="1877">
                  <c:v>0.10886124000000003</c:v>
                </c:pt>
                <c:pt idx="1878">
                  <c:v>0.10891911999999998</c:v>
                </c:pt>
                <c:pt idx="1879">
                  <c:v>0.10897709999999998</c:v>
                </c:pt>
                <c:pt idx="1880">
                  <c:v>0.10903486000000001</c:v>
                </c:pt>
                <c:pt idx="1881">
                  <c:v>0.10909273000000003</c:v>
                </c:pt>
                <c:pt idx="1882">
                  <c:v>0.10915094000000002</c:v>
                </c:pt>
                <c:pt idx="1883">
                  <c:v>0.10920870000000003</c:v>
                </c:pt>
                <c:pt idx="1884">
                  <c:v>0.10926657000000001</c:v>
                </c:pt>
                <c:pt idx="1885">
                  <c:v>0.10932455000000003</c:v>
                </c:pt>
                <c:pt idx="1886">
                  <c:v>0.10938243</c:v>
                </c:pt>
                <c:pt idx="1887">
                  <c:v>0.1094403</c:v>
                </c:pt>
                <c:pt idx="1888">
                  <c:v>0.10949828000000002</c:v>
                </c:pt>
                <c:pt idx="1889">
                  <c:v>0.10955569000000001</c:v>
                </c:pt>
                <c:pt idx="1890">
                  <c:v>0.10961344000000003</c:v>
                </c:pt>
                <c:pt idx="1891">
                  <c:v>0.10967143000000001</c:v>
                </c:pt>
                <c:pt idx="1892">
                  <c:v>0.10972941999999999</c:v>
                </c:pt>
                <c:pt idx="1893">
                  <c:v>0.10978739999999998</c:v>
                </c:pt>
                <c:pt idx="1894">
                  <c:v>0.10984526999999999</c:v>
                </c:pt>
                <c:pt idx="1895">
                  <c:v>0.10990314000000002</c:v>
                </c:pt>
                <c:pt idx="1896">
                  <c:v>0.10996101000000001</c:v>
                </c:pt>
                <c:pt idx="1897">
                  <c:v>0.11001900000000001</c:v>
                </c:pt>
                <c:pt idx="1898">
                  <c:v>0.11007641</c:v>
                </c:pt>
                <c:pt idx="1899">
                  <c:v>0.11013486</c:v>
                </c:pt>
                <c:pt idx="1900">
                  <c:v>0.11019215000000002</c:v>
                </c:pt>
                <c:pt idx="1901">
                  <c:v>0.11025002</c:v>
                </c:pt>
                <c:pt idx="1902">
                  <c:v>0.11030788999999999</c:v>
                </c:pt>
                <c:pt idx="1903">
                  <c:v>0.11036575999999999</c:v>
                </c:pt>
                <c:pt idx="1904">
                  <c:v>0.11042374000000003</c:v>
                </c:pt>
                <c:pt idx="1905">
                  <c:v>0.11048173</c:v>
                </c:pt>
                <c:pt idx="1906">
                  <c:v>0.1105396</c:v>
                </c:pt>
                <c:pt idx="1907">
                  <c:v>0.11059769999999998</c:v>
                </c:pt>
                <c:pt idx="1908">
                  <c:v>0.11065556999999998</c:v>
                </c:pt>
                <c:pt idx="1909">
                  <c:v>0.11071344000000001</c:v>
                </c:pt>
                <c:pt idx="1910">
                  <c:v>0.11077131</c:v>
                </c:pt>
                <c:pt idx="1911">
                  <c:v>0.11082918</c:v>
                </c:pt>
                <c:pt idx="1912">
                  <c:v>0.11088658999999998</c:v>
                </c:pt>
                <c:pt idx="1913">
                  <c:v>0.11094445999999998</c:v>
                </c:pt>
                <c:pt idx="1914">
                  <c:v>0.11100245</c:v>
                </c:pt>
                <c:pt idx="1915">
                  <c:v>0.11106043</c:v>
                </c:pt>
                <c:pt idx="1916">
                  <c:v>0.11111842</c:v>
                </c:pt>
                <c:pt idx="1917">
                  <c:v>0.11117629000000001</c:v>
                </c:pt>
                <c:pt idx="1918">
                  <c:v>0.11123416000000001</c:v>
                </c:pt>
                <c:pt idx="1919">
                  <c:v>0.11129203000000001</c:v>
                </c:pt>
                <c:pt idx="1920">
                  <c:v>0.11134989999999999</c:v>
                </c:pt>
                <c:pt idx="1921">
                  <c:v>0.11140788999999998</c:v>
                </c:pt>
                <c:pt idx="1922">
                  <c:v>0.11146576000000001</c:v>
                </c:pt>
                <c:pt idx="1923">
                  <c:v>0.11152328000000002</c:v>
                </c:pt>
                <c:pt idx="1924">
                  <c:v>0.11158115</c:v>
                </c:pt>
                <c:pt idx="1925">
                  <c:v>0.11163914000000001</c:v>
                </c:pt>
                <c:pt idx="1926">
                  <c:v>0.11169701</c:v>
                </c:pt>
                <c:pt idx="1927">
                  <c:v>0.11175488</c:v>
                </c:pt>
                <c:pt idx="1928">
                  <c:v>0.11181263</c:v>
                </c:pt>
                <c:pt idx="1929">
                  <c:v>0.1118705</c:v>
                </c:pt>
                <c:pt idx="1930">
                  <c:v>0.11192849000000001</c:v>
                </c:pt>
                <c:pt idx="1931">
                  <c:v>0.11198635999999998</c:v>
                </c:pt>
                <c:pt idx="1932">
                  <c:v>0.11204422999999999</c:v>
                </c:pt>
                <c:pt idx="1933">
                  <c:v>0.11210222000000002</c:v>
                </c:pt>
                <c:pt idx="1934">
                  <c:v>0.11216009</c:v>
                </c:pt>
                <c:pt idx="1935">
                  <c:v>0.11221807</c:v>
                </c:pt>
                <c:pt idx="1936">
                  <c:v>0.11227594000000002</c:v>
                </c:pt>
                <c:pt idx="1937">
                  <c:v>0.11233381000000001</c:v>
                </c:pt>
                <c:pt idx="1938">
                  <c:v>0.11239111</c:v>
                </c:pt>
                <c:pt idx="1939">
                  <c:v>0.11244908999999999</c:v>
                </c:pt>
                <c:pt idx="1940">
                  <c:v>0.11250708</c:v>
                </c:pt>
                <c:pt idx="1941">
                  <c:v>0.11256483</c:v>
                </c:pt>
                <c:pt idx="1942">
                  <c:v>0.11262293000000001</c:v>
                </c:pt>
                <c:pt idx="1943">
                  <c:v>0.1126808</c:v>
                </c:pt>
                <c:pt idx="1944">
                  <c:v>0.11273867999999999</c:v>
                </c:pt>
                <c:pt idx="1945">
                  <c:v>0.11279655000000002</c:v>
                </c:pt>
                <c:pt idx="1946">
                  <c:v>0.11285442</c:v>
                </c:pt>
                <c:pt idx="1947">
                  <c:v>0.11291205</c:v>
                </c:pt>
                <c:pt idx="1948">
                  <c:v>0.11296993</c:v>
                </c:pt>
                <c:pt idx="1949">
                  <c:v>0.11302803</c:v>
                </c:pt>
                <c:pt idx="1950">
                  <c:v>0.11308555000000002</c:v>
                </c:pt>
                <c:pt idx="1951">
                  <c:v>0.11314341999999998</c:v>
                </c:pt>
                <c:pt idx="1952">
                  <c:v>0.11320129000000001</c:v>
                </c:pt>
                <c:pt idx="1953">
                  <c:v>0.11325916</c:v>
                </c:pt>
                <c:pt idx="1954">
                  <c:v>0.11331702999999999</c:v>
                </c:pt>
                <c:pt idx="1955">
                  <c:v>0.11337525000000001</c:v>
                </c:pt>
                <c:pt idx="1956">
                  <c:v>0.11343312000000001</c:v>
                </c:pt>
                <c:pt idx="1957">
                  <c:v>0.11349099</c:v>
                </c:pt>
                <c:pt idx="1958">
                  <c:v>0.11354897999999998</c:v>
                </c:pt>
                <c:pt idx="1959">
                  <c:v>0.11360638000000002</c:v>
                </c:pt>
                <c:pt idx="1960">
                  <c:v>0.11366425000000001</c:v>
                </c:pt>
                <c:pt idx="1961">
                  <c:v>0.11372212000000002</c:v>
                </c:pt>
                <c:pt idx="1962">
                  <c:v>0.11378011</c:v>
                </c:pt>
                <c:pt idx="1963">
                  <c:v>0.11383798000000001</c:v>
                </c:pt>
                <c:pt idx="1964">
                  <c:v>0.11389585000000002</c:v>
                </c:pt>
                <c:pt idx="1965">
                  <c:v>0.11395371999999998</c:v>
                </c:pt>
                <c:pt idx="1966">
                  <c:v>0.11401182</c:v>
                </c:pt>
                <c:pt idx="1967">
                  <c:v>0.11406969</c:v>
                </c:pt>
                <c:pt idx="1968">
                  <c:v>0.11412756</c:v>
                </c:pt>
                <c:pt idx="1969">
                  <c:v>0.11418520000000001</c:v>
                </c:pt>
                <c:pt idx="1970">
                  <c:v>0.11424307000000002</c:v>
                </c:pt>
                <c:pt idx="1971">
                  <c:v>0.11430106</c:v>
                </c:pt>
                <c:pt idx="1972">
                  <c:v>0.11435892999999998</c:v>
                </c:pt>
                <c:pt idx="1973">
                  <c:v>0.1144168</c:v>
                </c:pt>
                <c:pt idx="1974">
                  <c:v>0.11447467000000001</c:v>
                </c:pt>
                <c:pt idx="1975">
                  <c:v>0.11453254000000002</c:v>
                </c:pt>
                <c:pt idx="1976">
                  <c:v>0.11459041</c:v>
                </c:pt>
                <c:pt idx="1977">
                  <c:v>0.1146484</c:v>
                </c:pt>
                <c:pt idx="1978">
                  <c:v>0.11470638000000001</c:v>
                </c:pt>
                <c:pt idx="1979">
                  <c:v>0.11476379000000002</c:v>
                </c:pt>
                <c:pt idx="1980">
                  <c:v>0.11482166000000002</c:v>
                </c:pt>
                <c:pt idx="1981">
                  <c:v>0.11487952999999998</c:v>
                </c:pt>
                <c:pt idx="1982">
                  <c:v>0.1149374</c:v>
                </c:pt>
                <c:pt idx="1983">
                  <c:v>0.11499527000000002</c:v>
                </c:pt>
                <c:pt idx="1984">
                  <c:v>0.11505314000000001</c:v>
                </c:pt>
                <c:pt idx="1985">
                  <c:v>0.11511124000000002</c:v>
                </c:pt>
                <c:pt idx="1986">
                  <c:v>0.11516923000000001</c:v>
                </c:pt>
                <c:pt idx="1987">
                  <c:v>0.11522710000000001</c:v>
                </c:pt>
                <c:pt idx="1988">
                  <c:v>0.11528497000000001</c:v>
                </c:pt>
                <c:pt idx="1989">
                  <c:v>0.11534284</c:v>
                </c:pt>
                <c:pt idx="1990">
                  <c:v>0.11540071</c:v>
                </c:pt>
                <c:pt idx="1991">
                  <c:v>0.1154587</c:v>
                </c:pt>
                <c:pt idx="1992">
                  <c:v>0.11551611000000002</c:v>
                </c:pt>
                <c:pt idx="1993">
                  <c:v>0.11557398000000002</c:v>
                </c:pt>
                <c:pt idx="1994">
                  <c:v>0.11563208000000001</c:v>
                </c:pt>
                <c:pt idx="1995">
                  <c:v>0.11568995</c:v>
                </c:pt>
                <c:pt idx="1996">
                  <c:v>0.11574782</c:v>
                </c:pt>
                <c:pt idx="1997">
                  <c:v>0.1158058</c:v>
                </c:pt>
                <c:pt idx="1998">
                  <c:v>0.11586368000000001</c:v>
                </c:pt>
                <c:pt idx="1999">
                  <c:v>0.11592131</c:v>
                </c:pt>
                <c:pt idx="2000">
                  <c:v>0.11597918</c:v>
                </c:pt>
                <c:pt idx="2001">
                  <c:v>0.11603705</c:v>
                </c:pt>
                <c:pt idx="2002">
                  <c:v>0.11609504000000002</c:v>
                </c:pt>
                <c:pt idx="2003">
                  <c:v>0.11615291</c:v>
                </c:pt>
                <c:pt idx="2004">
                  <c:v>0.11621078000000001</c:v>
                </c:pt>
                <c:pt idx="2005">
                  <c:v>0.11626865000000002</c:v>
                </c:pt>
                <c:pt idx="2006">
                  <c:v>0.11632664000000002</c:v>
                </c:pt>
                <c:pt idx="2007">
                  <c:v>0.11638461999999998</c:v>
                </c:pt>
                <c:pt idx="2008">
                  <c:v>0.11644249</c:v>
                </c:pt>
                <c:pt idx="2009">
                  <c:v>0.11650025000000001</c:v>
                </c:pt>
                <c:pt idx="2010">
                  <c:v>0.11655812</c:v>
                </c:pt>
                <c:pt idx="2011">
                  <c:v>0.11661599</c:v>
                </c:pt>
                <c:pt idx="2012">
                  <c:v>0.11667386</c:v>
                </c:pt>
                <c:pt idx="2013">
                  <c:v>0.11673127000000003</c:v>
                </c:pt>
                <c:pt idx="2014">
                  <c:v>0.11678914000000001</c:v>
                </c:pt>
                <c:pt idx="2015">
                  <c:v>0.11684735999999998</c:v>
                </c:pt>
                <c:pt idx="2016">
                  <c:v>0.11690523000000001</c:v>
                </c:pt>
                <c:pt idx="2017">
                  <c:v>0.11696321000000001</c:v>
                </c:pt>
                <c:pt idx="2018">
                  <c:v>0.11702108000000001</c:v>
                </c:pt>
                <c:pt idx="2019">
                  <c:v>0.11707848999999998</c:v>
                </c:pt>
                <c:pt idx="2020">
                  <c:v>0.11713635999999999</c:v>
                </c:pt>
                <c:pt idx="2021">
                  <c:v>0.11719423000000002</c:v>
                </c:pt>
                <c:pt idx="2022">
                  <c:v>0.11725210000000001</c:v>
                </c:pt>
                <c:pt idx="2023">
                  <c:v>0.11730997</c:v>
                </c:pt>
                <c:pt idx="2024">
                  <c:v>0.11736795999999998</c:v>
                </c:pt>
                <c:pt idx="2025">
                  <c:v>0.11742594000000003</c:v>
                </c:pt>
                <c:pt idx="2026">
                  <c:v>0.11748393</c:v>
                </c:pt>
                <c:pt idx="2027">
                  <c:v>0.1175418</c:v>
                </c:pt>
                <c:pt idx="2028">
                  <c:v>0.11759967000000002</c:v>
                </c:pt>
                <c:pt idx="2029">
                  <c:v>0.11765754</c:v>
                </c:pt>
                <c:pt idx="2030">
                  <c:v>0.11771541000000002</c:v>
                </c:pt>
                <c:pt idx="2031">
                  <c:v>0.11777328000000001</c:v>
                </c:pt>
                <c:pt idx="2032">
                  <c:v>0.11783127000000002</c:v>
                </c:pt>
                <c:pt idx="2033">
                  <c:v>0.11788914</c:v>
                </c:pt>
                <c:pt idx="2034">
                  <c:v>0.11794665999999999</c:v>
                </c:pt>
                <c:pt idx="2035">
                  <c:v>0.11800453000000001</c:v>
                </c:pt>
                <c:pt idx="2036">
                  <c:v>0.11806252000000002</c:v>
                </c:pt>
                <c:pt idx="2037">
                  <c:v>0.11812039000000002</c:v>
                </c:pt>
                <c:pt idx="2038">
                  <c:v>0.11817849</c:v>
                </c:pt>
                <c:pt idx="2039">
                  <c:v>0.11823636000000001</c:v>
                </c:pt>
                <c:pt idx="2040">
                  <c:v>0.11829423000000003</c:v>
                </c:pt>
                <c:pt idx="2041">
                  <c:v>0.11835163999999998</c:v>
                </c:pt>
                <c:pt idx="2042">
                  <c:v>0.11840951</c:v>
                </c:pt>
                <c:pt idx="2043">
                  <c:v>0.11846738</c:v>
                </c:pt>
                <c:pt idx="2044">
                  <c:v>0.11852537000000002</c:v>
                </c:pt>
                <c:pt idx="2045">
                  <c:v>0.11858324000000003</c:v>
                </c:pt>
                <c:pt idx="2046">
                  <c:v>0.11864110999999999</c:v>
                </c:pt>
                <c:pt idx="2047">
                  <c:v>0.11869898000000001</c:v>
                </c:pt>
                <c:pt idx="2048">
                  <c:v>0.11875685000000001</c:v>
                </c:pt>
                <c:pt idx="2049">
                  <c:v>0.11881483</c:v>
                </c:pt>
                <c:pt idx="2050">
                  <c:v>0.11887293</c:v>
                </c:pt>
                <c:pt idx="2051">
                  <c:v>0.1189308</c:v>
                </c:pt>
                <c:pt idx="2052">
                  <c:v>0.1189881</c:v>
                </c:pt>
                <c:pt idx="2053">
                  <c:v>0.11904597000000001</c:v>
                </c:pt>
                <c:pt idx="2054">
                  <c:v>0.11910384000000002</c:v>
                </c:pt>
                <c:pt idx="2055">
                  <c:v>0.11916171000000002</c:v>
                </c:pt>
                <c:pt idx="2056">
                  <c:v>0.11921958000000002</c:v>
                </c:pt>
                <c:pt idx="2057">
                  <c:v>0.11927756</c:v>
                </c:pt>
                <c:pt idx="2058">
                  <c:v>0.11933589999999998</c:v>
                </c:pt>
                <c:pt idx="2059">
                  <c:v>0.11939329999999999</c:v>
                </c:pt>
                <c:pt idx="2060">
                  <c:v>0.11945094000000002</c:v>
                </c:pt>
                <c:pt idx="2061">
                  <c:v>0.11950905000000002</c:v>
                </c:pt>
                <c:pt idx="2062">
                  <c:v>0.11956715000000001</c:v>
                </c:pt>
                <c:pt idx="2063">
                  <c:v>0.11962502000000003</c:v>
                </c:pt>
                <c:pt idx="2064">
                  <c:v>0.11968266000000001</c:v>
                </c:pt>
                <c:pt idx="2065">
                  <c:v>0.11974053000000001</c:v>
                </c:pt>
                <c:pt idx="2066">
                  <c:v>0.11979840000000001</c:v>
                </c:pt>
                <c:pt idx="2067">
                  <c:v>0.11985662000000001</c:v>
                </c:pt>
                <c:pt idx="2068">
                  <c:v>0.11991414000000002</c:v>
                </c:pt>
                <c:pt idx="2069">
                  <c:v>0.11997201</c:v>
                </c:pt>
                <c:pt idx="2070">
                  <c:v>0.12002999</c:v>
                </c:pt>
                <c:pt idx="2071">
                  <c:v>0.12008798</c:v>
                </c:pt>
                <c:pt idx="2072">
                  <c:v>0.12014585000000001</c:v>
                </c:pt>
                <c:pt idx="2073">
                  <c:v>0.12020372000000003</c:v>
                </c:pt>
                <c:pt idx="2074">
                  <c:v>0.12026159000000002</c:v>
                </c:pt>
                <c:pt idx="2075">
                  <c:v>0.12031945999999999</c:v>
                </c:pt>
                <c:pt idx="2076">
                  <c:v>0.1203771</c:v>
                </c:pt>
                <c:pt idx="2077">
                  <c:v>0.12043497000000002</c:v>
                </c:pt>
                <c:pt idx="2078">
                  <c:v>0.12049284000000002</c:v>
                </c:pt>
                <c:pt idx="2079">
                  <c:v>0.12055071000000002</c:v>
                </c:pt>
                <c:pt idx="2080">
                  <c:v>0.12060858000000002</c:v>
                </c:pt>
                <c:pt idx="2081">
                  <c:v>0.12066657000000003</c:v>
                </c:pt>
                <c:pt idx="2082">
                  <c:v>0.12072444000000003</c:v>
                </c:pt>
                <c:pt idx="2083">
                  <c:v>0.12078231</c:v>
                </c:pt>
                <c:pt idx="2084">
                  <c:v>0.12084041</c:v>
                </c:pt>
                <c:pt idx="2085">
                  <c:v>0.12089782</c:v>
                </c:pt>
                <c:pt idx="2086">
                  <c:v>0.12095569</c:v>
                </c:pt>
                <c:pt idx="2087">
                  <c:v>0.12101356000000002</c:v>
                </c:pt>
                <c:pt idx="2088">
                  <c:v>0.12107142999999999</c:v>
                </c:pt>
                <c:pt idx="2089">
                  <c:v>0.12112930000000001</c:v>
                </c:pt>
                <c:pt idx="2090">
                  <c:v>0.12118729</c:v>
                </c:pt>
                <c:pt idx="2091">
                  <c:v>0.12124527000000003</c:v>
                </c:pt>
                <c:pt idx="2092">
                  <c:v>0.12130314000000002</c:v>
                </c:pt>
                <c:pt idx="2093">
                  <c:v>0.12136113000000001</c:v>
                </c:pt>
                <c:pt idx="2094">
                  <c:v>0.121419</c:v>
                </c:pt>
                <c:pt idx="2095">
                  <c:v>0.12147687000000001</c:v>
                </c:pt>
                <c:pt idx="2096">
                  <c:v>0.12153474000000003</c:v>
                </c:pt>
                <c:pt idx="2097">
                  <c:v>0.12159226000000001</c:v>
                </c:pt>
                <c:pt idx="2098">
                  <c:v>0.12165013000000001</c:v>
                </c:pt>
                <c:pt idx="2099">
                  <c:v>0.12170800000000001</c:v>
                </c:pt>
                <c:pt idx="2100">
                  <c:v>0.12176611000000002</c:v>
                </c:pt>
                <c:pt idx="2101">
                  <c:v>0.12182398000000001</c:v>
                </c:pt>
                <c:pt idx="2102">
                  <c:v>0.12188185</c:v>
                </c:pt>
                <c:pt idx="2103">
                  <c:v>0.12193972000000002</c:v>
                </c:pt>
                <c:pt idx="2104">
                  <c:v>0.12199759</c:v>
                </c:pt>
                <c:pt idx="2105">
                  <c:v>0.12205546</c:v>
                </c:pt>
                <c:pt idx="2106">
                  <c:v>0.12211356000000001</c:v>
                </c:pt>
                <c:pt idx="2107">
                  <c:v>0.12217097000000002</c:v>
                </c:pt>
                <c:pt idx="2108">
                  <c:v>0.12222884000000003</c:v>
                </c:pt>
                <c:pt idx="2109">
                  <c:v>0.12228671000000003</c:v>
                </c:pt>
                <c:pt idx="2110">
                  <c:v>0.12234457999999999</c:v>
                </c:pt>
                <c:pt idx="2111">
                  <c:v>0.12240255999999999</c:v>
                </c:pt>
                <c:pt idx="2112">
                  <c:v>0.12246043000000001</c:v>
                </c:pt>
                <c:pt idx="2113">
                  <c:v>0.12251842</c:v>
                </c:pt>
                <c:pt idx="2114">
                  <c:v>0.12257641000000001</c:v>
                </c:pt>
                <c:pt idx="2115">
                  <c:v>0.12263439000000001</c:v>
                </c:pt>
                <c:pt idx="2116">
                  <c:v>0.12269226000000003</c:v>
                </c:pt>
                <c:pt idx="2117">
                  <c:v>0.12274955000000001</c:v>
                </c:pt>
                <c:pt idx="2118">
                  <c:v>0.12280743</c:v>
                </c:pt>
                <c:pt idx="2119">
                  <c:v>0.12286530000000001</c:v>
                </c:pt>
                <c:pt idx="2120">
                  <c:v>0.12292328000000002</c:v>
                </c:pt>
                <c:pt idx="2121">
                  <c:v>0.12298115000000001</c:v>
                </c:pt>
                <c:pt idx="2122">
                  <c:v>0.12303914000000003</c:v>
                </c:pt>
                <c:pt idx="2123">
                  <c:v>0.12309701000000002</c:v>
                </c:pt>
                <c:pt idx="2124">
                  <c:v>0.12315487999999999</c:v>
                </c:pt>
                <c:pt idx="2125">
                  <c:v>0.12321275000000002</c:v>
                </c:pt>
                <c:pt idx="2126">
                  <c:v>0.12327085000000002</c:v>
                </c:pt>
                <c:pt idx="2127">
                  <c:v>0.12332872000000002</c:v>
                </c:pt>
                <c:pt idx="2128">
                  <c:v>0.12338659</c:v>
                </c:pt>
                <c:pt idx="2129">
                  <c:v>0.12344446000000002</c:v>
                </c:pt>
                <c:pt idx="2130">
                  <c:v>0.12350222000000002</c:v>
                </c:pt>
                <c:pt idx="2131">
                  <c:v>0.12356020000000002</c:v>
                </c:pt>
                <c:pt idx="2132">
                  <c:v>0.12361761</c:v>
                </c:pt>
                <c:pt idx="2133">
                  <c:v>0.12367571000000001</c:v>
                </c:pt>
                <c:pt idx="2134">
                  <c:v>0.12373370000000003</c:v>
                </c:pt>
                <c:pt idx="2135">
                  <c:v>0.12379145000000003</c:v>
                </c:pt>
                <c:pt idx="2136">
                  <c:v>0.12384932</c:v>
                </c:pt>
                <c:pt idx="2137">
                  <c:v>0.12390719</c:v>
                </c:pt>
                <c:pt idx="2138">
                  <c:v>0.12396518000000001</c:v>
                </c:pt>
                <c:pt idx="2139">
                  <c:v>0.12402305000000002</c:v>
                </c:pt>
                <c:pt idx="2140">
                  <c:v>0.12408068999999999</c:v>
                </c:pt>
                <c:pt idx="2141">
                  <c:v>0.12413856000000001</c:v>
                </c:pt>
                <c:pt idx="2142">
                  <c:v>0.12419643000000002</c:v>
                </c:pt>
                <c:pt idx="2143">
                  <c:v>0.12425442000000002</c:v>
                </c:pt>
                <c:pt idx="2144">
                  <c:v>0.12431217000000001</c:v>
                </c:pt>
                <c:pt idx="2145">
                  <c:v>0.12437015999999999</c:v>
                </c:pt>
                <c:pt idx="2146">
                  <c:v>0.12442814000000003</c:v>
                </c:pt>
                <c:pt idx="2147">
                  <c:v>0.12448600999999999</c:v>
                </c:pt>
                <c:pt idx="2148">
                  <c:v>0.12454400000000002</c:v>
                </c:pt>
                <c:pt idx="2149">
                  <c:v>0.12460187000000002</c:v>
                </c:pt>
                <c:pt idx="2150">
                  <c:v>0.12465974000000002</c:v>
                </c:pt>
                <c:pt idx="2151">
                  <c:v>0.12471761000000002</c:v>
                </c:pt>
                <c:pt idx="2152">
                  <c:v>0.12477548000000001</c:v>
                </c:pt>
                <c:pt idx="2153">
                  <c:v>0.12483335000000001</c:v>
                </c:pt>
                <c:pt idx="2154">
                  <c:v>0.12489122000000002</c:v>
                </c:pt>
                <c:pt idx="2155">
                  <c:v>0.12494863</c:v>
                </c:pt>
                <c:pt idx="2156">
                  <c:v>0.12500661999999998</c:v>
                </c:pt>
                <c:pt idx="2157">
                  <c:v>0.12506471999999996</c:v>
                </c:pt>
                <c:pt idx="2158">
                  <c:v>0.12512269999999998</c:v>
                </c:pt>
                <c:pt idx="2159">
                  <c:v>0.12518056999999994</c:v>
                </c:pt>
                <c:pt idx="2160">
                  <c:v>0.12523844000000003</c:v>
                </c:pt>
                <c:pt idx="2161">
                  <c:v>0.12529584999999999</c:v>
                </c:pt>
                <c:pt idx="2162">
                  <c:v>0.12535371999999997</c:v>
                </c:pt>
                <c:pt idx="2163">
                  <c:v>0.12541158999999999</c:v>
                </c:pt>
                <c:pt idx="2164">
                  <c:v>0.12546946000000003</c:v>
                </c:pt>
                <c:pt idx="2165">
                  <c:v>0.12552732999999996</c:v>
                </c:pt>
                <c:pt idx="2166">
                  <c:v>0.12558520000000001</c:v>
                </c:pt>
                <c:pt idx="2167">
                  <c:v>0.12564307</c:v>
                </c:pt>
                <c:pt idx="2168">
                  <c:v>0.12570106</c:v>
                </c:pt>
                <c:pt idx="2169">
                  <c:v>0.12575905000000001</c:v>
                </c:pt>
                <c:pt idx="2170">
                  <c:v>0.12581703000000002</c:v>
                </c:pt>
                <c:pt idx="2171">
                  <c:v>0.12587489999999998</c:v>
                </c:pt>
                <c:pt idx="2172">
                  <c:v>0.12593266</c:v>
                </c:pt>
                <c:pt idx="2173">
                  <c:v>0.12599052999999996</c:v>
                </c:pt>
                <c:pt idx="2174">
                  <c:v>0.12604851</c:v>
                </c:pt>
                <c:pt idx="2175">
                  <c:v>0.12610591999999998</c:v>
                </c:pt>
                <c:pt idx="2176">
                  <c:v>0.12616379</c:v>
                </c:pt>
                <c:pt idx="2177">
                  <c:v>0.12622178000000001</c:v>
                </c:pt>
                <c:pt idx="2178">
                  <c:v>0.12627964999999997</c:v>
                </c:pt>
                <c:pt idx="2179">
                  <c:v>0.12633763000000001</c:v>
                </c:pt>
                <c:pt idx="2180">
                  <c:v>0.12639549999999999</c:v>
                </c:pt>
                <c:pt idx="2181">
                  <c:v>0.12645349000000003</c:v>
                </c:pt>
                <c:pt idx="2182">
                  <c:v>0.12651148000000004</c:v>
                </c:pt>
                <c:pt idx="2183">
                  <c:v>0.12656935000000002</c:v>
                </c:pt>
                <c:pt idx="2184">
                  <c:v>0.12662733000000001</c:v>
                </c:pt>
                <c:pt idx="2185">
                  <c:v>0.1266852</c:v>
                </c:pt>
                <c:pt idx="2186">
                  <c:v>0.12674249000000004</c:v>
                </c:pt>
                <c:pt idx="2187">
                  <c:v>0.12680047999999997</c:v>
                </c:pt>
                <c:pt idx="2188">
                  <c:v>0.12685858</c:v>
                </c:pt>
                <c:pt idx="2189">
                  <c:v>0.12691645000000001</c:v>
                </c:pt>
                <c:pt idx="2190">
                  <c:v>0.12697409000000001</c:v>
                </c:pt>
                <c:pt idx="2191">
                  <c:v>0.12703207999999996</c:v>
                </c:pt>
                <c:pt idx="2192">
                  <c:v>0.12708995000000001</c:v>
                </c:pt>
                <c:pt idx="2193">
                  <c:v>0.12714781999999997</c:v>
                </c:pt>
                <c:pt idx="2194">
                  <c:v>0.12720569000000001</c:v>
                </c:pt>
                <c:pt idx="2195">
                  <c:v>0.12726367999999996</c:v>
                </c:pt>
                <c:pt idx="2196">
                  <c:v>0.12732154999999998</c:v>
                </c:pt>
                <c:pt idx="2197">
                  <c:v>0.12737952999999994</c:v>
                </c:pt>
                <c:pt idx="2198">
                  <c:v>0.12743740000000003</c:v>
                </c:pt>
                <c:pt idx="2199">
                  <c:v>0.12749526999999999</c:v>
                </c:pt>
                <c:pt idx="2200">
                  <c:v>0.12755314000000001</c:v>
                </c:pt>
                <c:pt idx="2201">
                  <c:v>0.12761054999999996</c:v>
                </c:pt>
                <c:pt idx="2202">
                  <c:v>0.12766842</c:v>
                </c:pt>
                <c:pt idx="2203">
                  <c:v>0.12772628999999999</c:v>
                </c:pt>
                <c:pt idx="2204">
                  <c:v>0.12778416000000001</c:v>
                </c:pt>
                <c:pt idx="2205">
                  <c:v>0.12784203000000002</c:v>
                </c:pt>
                <c:pt idx="2206">
                  <c:v>0.12790002</c:v>
                </c:pt>
                <c:pt idx="2207">
                  <c:v>0.12795812000000001</c:v>
                </c:pt>
                <c:pt idx="2208">
                  <c:v>0.12801587</c:v>
                </c:pt>
                <c:pt idx="2209">
                  <c:v>0.12807385999999998</c:v>
                </c:pt>
                <c:pt idx="2210">
                  <c:v>0.12813173</c:v>
                </c:pt>
                <c:pt idx="2211">
                  <c:v>0.12818959999999996</c:v>
                </c:pt>
                <c:pt idx="2212">
                  <c:v>0.12824747000000003</c:v>
                </c:pt>
                <c:pt idx="2213">
                  <c:v>0.12830533999999999</c:v>
                </c:pt>
                <c:pt idx="2214">
                  <c:v>0.12836321000000001</c:v>
                </c:pt>
                <c:pt idx="2215">
                  <c:v>0.12842120000000001</c:v>
                </c:pt>
                <c:pt idx="2216">
                  <c:v>0.12847895000000001</c:v>
                </c:pt>
                <c:pt idx="2217">
                  <c:v>0.12853648000000004</c:v>
                </c:pt>
                <c:pt idx="2218">
                  <c:v>0.12859445999999999</c:v>
                </c:pt>
                <c:pt idx="2219">
                  <c:v>0.12865233000000001</c:v>
                </c:pt>
                <c:pt idx="2220">
                  <c:v>0.12871020000000002</c:v>
                </c:pt>
                <c:pt idx="2221">
                  <c:v>0.12876807000000001</c:v>
                </c:pt>
                <c:pt idx="2222">
                  <c:v>0.12882594</c:v>
                </c:pt>
                <c:pt idx="2223">
                  <c:v>0.12888380999999996</c:v>
                </c:pt>
                <c:pt idx="2224">
                  <c:v>0.12899990000000003</c:v>
                </c:pt>
                <c:pt idx="2225">
                  <c:v>0.12905718999999999</c:v>
                </c:pt>
                <c:pt idx="2226">
                  <c:v>0.12911506</c:v>
                </c:pt>
                <c:pt idx="2227">
                  <c:v>0.12917304999999998</c:v>
                </c:pt>
                <c:pt idx="2228">
                  <c:v>0.12923092</c:v>
                </c:pt>
                <c:pt idx="2229">
                  <c:v>0.12928878999999999</c:v>
                </c:pt>
                <c:pt idx="2230">
                  <c:v>0.12934677999999997</c:v>
                </c:pt>
                <c:pt idx="2231">
                  <c:v>0.12940476000000001</c:v>
                </c:pt>
                <c:pt idx="2232">
                  <c:v>0.12946274999999999</c:v>
                </c:pt>
                <c:pt idx="2233">
                  <c:v>0.12952074</c:v>
                </c:pt>
                <c:pt idx="2234">
                  <c:v>0.12957814000000001</c:v>
                </c:pt>
                <c:pt idx="2235">
                  <c:v>0.12963601</c:v>
                </c:pt>
                <c:pt idx="2236">
                  <c:v>0.12969412</c:v>
                </c:pt>
                <c:pt idx="2237">
                  <c:v>0.12975199000000001</c:v>
                </c:pt>
                <c:pt idx="2238">
                  <c:v>0.12980997</c:v>
                </c:pt>
                <c:pt idx="2239">
                  <c:v>0.12986749000000003</c:v>
                </c:pt>
                <c:pt idx="2240">
                  <c:v>0.12992548000000004</c:v>
                </c:pt>
                <c:pt idx="2241">
                  <c:v>0.12998335000000003</c:v>
                </c:pt>
                <c:pt idx="2242">
                  <c:v>0.13004134000000003</c:v>
                </c:pt>
                <c:pt idx="2243">
                  <c:v>0.13009898000000003</c:v>
                </c:pt>
                <c:pt idx="2244">
                  <c:v>0.13015684999999996</c:v>
                </c:pt>
                <c:pt idx="2245">
                  <c:v>0.13021483000000003</c:v>
                </c:pt>
                <c:pt idx="2246">
                  <c:v>0.13027269999999996</c:v>
                </c:pt>
                <c:pt idx="2247">
                  <c:v>0.13033056999999998</c:v>
                </c:pt>
                <c:pt idx="2248">
                  <c:v>0.13038855999999996</c:v>
                </c:pt>
                <c:pt idx="2249">
                  <c:v>0.13044654999999999</c:v>
                </c:pt>
                <c:pt idx="2250">
                  <c:v>0.13050453000000001</c:v>
                </c:pt>
                <c:pt idx="2251">
                  <c:v>0.13056229000000003</c:v>
                </c:pt>
                <c:pt idx="2252">
                  <c:v>0.13061969000000001</c:v>
                </c:pt>
                <c:pt idx="2253">
                  <c:v>0.13067767999999994</c:v>
                </c:pt>
                <c:pt idx="2254">
                  <c:v>0.13073555000000001</c:v>
                </c:pt>
                <c:pt idx="2255">
                  <c:v>0.13079341999999999</c:v>
                </c:pt>
                <c:pt idx="2256">
                  <c:v>0.13085141</c:v>
                </c:pt>
                <c:pt idx="2257">
                  <c:v>0.13096703000000004</c:v>
                </c:pt>
                <c:pt idx="2258">
                  <c:v>0.1310249</c:v>
                </c:pt>
                <c:pt idx="2259">
                  <c:v>0.13108289000000001</c:v>
                </c:pt>
                <c:pt idx="2260">
                  <c:v>0.13114064</c:v>
                </c:pt>
                <c:pt idx="2261">
                  <c:v>0.13119863000000001</c:v>
                </c:pt>
                <c:pt idx="2262">
                  <c:v>0.1312565</c:v>
                </c:pt>
                <c:pt idx="2263">
                  <c:v>0.13131437000000001</c:v>
                </c:pt>
                <c:pt idx="2264">
                  <c:v>0.13137224</c:v>
                </c:pt>
                <c:pt idx="2265">
                  <c:v>0.13143034000000003</c:v>
                </c:pt>
                <c:pt idx="2266">
                  <c:v>0.13148820999999999</c:v>
                </c:pt>
                <c:pt idx="2267">
                  <c:v>0.13154550000000001</c:v>
                </c:pt>
                <c:pt idx="2268">
                  <c:v>0.13160348999999999</c:v>
                </c:pt>
                <c:pt idx="2269">
                  <c:v>0.13166136000000001</c:v>
                </c:pt>
                <c:pt idx="2270">
                  <c:v>0.13171922999999999</c:v>
                </c:pt>
                <c:pt idx="2271">
                  <c:v>0.13177710000000001</c:v>
                </c:pt>
                <c:pt idx="2272">
                  <c:v>0.13183520000000001</c:v>
                </c:pt>
                <c:pt idx="2273">
                  <c:v>0.13189318999999999</c:v>
                </c:pt>
                <c:pt idx="2274">
                  <c:v>0.13195106000000001</c:v>
                </c:pt>
                <c:pt idx="2275">
                  <c:v>0.13200893000000002</c:v>
                </c:pt>
                <c:pt idx="2276">
                  <c:v>0.13206680000000001</c:v>
                </c:pt>
                <c:pt idx="2277">
                  <c:v>0.13212478999999996</c:v>
                </c:pt>
                <c:pt idx="2278">
                  <c:v>0.13218265999999998</c:v>
                </c:pt>
                <c:pt idx="2279">
                  <c:v>0.13224053000000002</c:v>
                </c:pt>
                <c:pt idx="2280">
                  <c:v>0.13229805000000003</c:v>
                </c:pt>
                <c:pt idx="2281">
                  <c:v>0.13235591999999996</c:v>
                </c:pt>
                <c:pt idx="2282">
                  <c:v>0.13241391000000002</c:v>
                </c:pt>
                <c:pt idx="2283">
                  <c:v>0.13247178000000001</c:v>
                </c:pt>
                <c:pt idx="2284">
                  <c:v>0.13252965</c:v>
                </c:pt>
                <c:pt idx="2285">
                  <c:v>0.13258751999999996</c:v>
                </c:pt>
                <c:pt idx="2286">
                  <c:v>0.13264539000000003</c:v>
                </c:pt>
                <c:pt idx="2287">
                  <c:v>0.13270325999999999</c:v>
                </c:pt>
                <c:pt idx="2288">
                  <c:v>0.13276124000000003</c:v>
                </c:pt>
                <c:pt idx="2289">
                  <c:v>0.13281888000000003</c:v>
                </c:pt>
                <c:pt idx="2290">
                  <c:v>0.13287663999999996</c:v>
                </c:pt>
                <c:pt idx="2291">
                  <c:v>0.13293462</c:v>
                </c:pt>
                <c:pt idx="2292">
                  <c:v>0.13299237999999999</c:v>
                </c:pt>
                <c:pt idx="2293">
                  <c:v>0.13305025000000001</c:v>
                </c:pt>
                <c:pt idx="2294">
                  <c:v>0.13310834999999999</c:v>
                </c:pt>
                <c:pt idx="2295">
                  <c:v>0.13316622</c:v>
                </c:pt>
                <c:pt idx="2296">
                  <c:v>0.13322421000000001</c:v>
                </c:pt>
                <c:pt idx="2297">
                  <c:v>0.13328208000000002</c:v>
                </c:pt>
                <c:pt idx="2298">
                  <c:v>0.13334006000000001</c:v>
                </c:pt>
                <c:pt idx="2299">
                  <c:v>0.13339782</c:v>
                </c:pt>
                <c:pt idx="2300">
                  <c:v>0.13345523000000004</c:v>
                </c:pt>
                <c:pt idx="2301">
                  <c:v>0.13351320999999999</c:v>
                </c:pt>
                <c:pt idx="2302">
                  <c:v>0.13357108000000001</c:v>
                </c:pt>
                <c:pt idx="2303">
                  <c:v>0.13362906999999996</c:v>
                </c:pt>
                <c:pt idx="2304">
                  <c:v>0.13368694</c:v>
                </c:pt>
                <c:pt idx="2305">
                  <c:v>0.13374480999999999</c:v>
                </c:pt>
                <c:pt idx="2306">
                  <c:v>0.13380291</c:v>
                </c:pt>
                <c:pt idx="2307">
                  <c:v>0.13386032</c:v>
                </c:pt>
                <c:pt idx="2308">
                  <c:v>0.13391830000000002</c:v>
                </c:pt>
                <c:pt idx="2309">
                  <c:v>0.13397618000000003</c:v>
                </c:pt>
                <c:pt idx="2310">
                  <c:v>0.13403404999999999</c:v>
                </c:pt>
                <c:pt idx="2311">
                  <c:v>0.13409192</c:v>
                </c:pt>
                <c:pt idx="2312">
                  <c:v>0.13414978999999999</c:v>
                </c:pt>
                <c:pt idx="2313">
                  <c:v>0.13420766000000001</c:v>
                </c:pt>
                <c:pt idx="2314">
                  <c:v>0.13426587000000001</c:v>
                </c:pt>
                <c:pt idx="2315">
                  <c:v>0.13432374</c:v>
                </c:pt>
                <c:pt idx="2316">
                  <c:v>0.13438161999999998</c:v>
                </c:pt>
                <c:pt idx="2317">
                  <c:v>0.13443949000000002</c:v>
                </c:pt>
                <c:pt idx="2318">
                  <c:v>0.13449736000000004</c:v>
                </c:pt>
                <c:pt idx="2319">
                  <c:v>0.13455476</c:v>
                </c:pt>
                <c:pt idx="2320">
                  <c:v>0.13461275</c:v>
                </c:pt>
                <c:pt idx="2321">
                  <c:v>0.13467061999999994</c:v>
                </c:pt>
                <c:pt idx="2322">
                  <c:v>0.13472872</c:v>
                </c:pt>
                <c:pt idx="2323">
                  <c:v>0.13478659000000001</c:v>
                </c:pt>
                <c:pt idx="2324">
                  <c:v>0.13484457999999996</c:v>
                </c:pt>
                <c:pt idx="2325">
                  <c:v>0.13490245000000003</c:v>
                </c:pt>
                <c:pt idx="2326">
                  <c:v>0.13496031999999999</c:v>
                </c:pt>
                <c:pt idx="2327">
                  <c:v>0.13501819000000004</c:v>
                </c:pt>
                <c:pt idx="2328">
                  <c:v>0.13507594000000001</c:v>
                </c:pt>
                <c:pt idx="2329">
                  <c:v>0.13513393000000001</c:v>
                </c:pt>
                <c:pt idx="2330">
                  <c:v>0.1351918</c:v>
                </c:pt>
                <c:pt idx="2331">
                  <c:v>0.13524966999999999</c:v>
                </c:pt>
                <c:pt idx="2332">
                  <c:v>0.13530730999999999</c:v>
                </c:pt>
                <c:pt idx="2333">
                  <c:v>0.13536518000000003</c:v>
                </c:pt>
                <c:pt idx="2334">
                  <c:v>0.13542304999999999</c:v>
                </c:pt>
                <c:pt idx="2335">
                  <c:v>0.13548104000000002</c:v>
                </c:pt>
                <c:pt idx="2336">
                  <c:v>0.13553856</c:v>
                </c:pt>
                <c:pt idx="2337">
                  <c:v>0.13559655000000001</c:v>
                </c:pt>
                <c:pt idx="2338">
                  <c:v>0.13565442</c:v>
                </c:pt>
                <c:pt idx="2339">
                  <c:v>0.13571229000000004</c:v>
                </c:pt>
                <c:pt idx="2340">
                  <c:v>0.13577016</c:v>
                </c:pt>
                <c:pt idx="2341">
                  <c:v>0.13582802999999996</c:v>
                </c:pt>
                <c:pt idx="2342">
                  <c:v>0.13588601</c:v>
                </c:pt>
                <c:pt idx="2343">
                  <c:v>0.13594387999999999</c:v>
                </c:pt>
                <c:pt idx="2344">
                  <c:v>0.13600175</c:v>
                </c:pt>
                <c:pt idx="2345">
                  <c:v>0.13605961999999996</c:v>
                </c:pt>
                <c:pt idx="2346">
                  <c:v>0.13611761</c:v>
                </c:pt>
                <c:pt idx="2347">
                  <c:v>0.13617547999999996</c:v>
                </c:pt>
                <c:pt idx="2348">
                  <c:v>0.13623335000000003</c:v>
                </c:pt>
                <c:pt idx="2349">
                  <c:v>0.13629121999999999</c:v>
                </c:pt>
                <c:pt idx="2350">
                  <c:v>0.13634874000000002</c:v>
                </c:pt>
                <c:pt idx="2351">
                  <c:v>0.13640662000000001</c:v>
                </c:pt>
                <c:pt idx="2352">
                  <c:v>0.13646459999999999</c:v>
                </c:pt>
                <c:pt idx="2353">
                  <c:v>0.13652247000000001</c:v>
                </c:pt>
                <c:pt idx="2354">
                  <c:v>0.13658033999999999</c:v>
                </c:pt>
                <c:pt idx="2355">
                  <c:v>0.13663821000000001</c:v>
                </c:pt>
                <c:pt idx="2356">
                  <c:v>0.13669619999999999</c:v>
                </c:pt>
                <c:pt idx="2357">
                  <c:v>0.13675430000000002</c:v>
                </c:pt>
                <c:pt idx="2358">
                  <c:v>0.13681159000000001</c:v>
                </c:pt>
                <c:pt idx="2359">
                  <c:v>0.13686946000000003</c:v>
                </c:pt>
                <c:pt idx="2360">
                  <c:v>0.13692733000000004</c:v>
                </c:pt>
                <c:pt idx="2361">
                  <c:v>0.13698520000000003</c:v>
                </c:pt>
                <c:pt idx="2362">
                  <c:v>0.13704306999999999</c:v>
                </c:pt>
                <c:pt idx="2363">
                  <c:v>0.13710094</c:v>
                </c:pt>
                <c:pt idx="2364">
                  <c:v>0.13715893000000001</c:v>
                </c:pt>
                <c:pt idx="2365">
                  <c:v>0.13721680000000003</c:v>
                </c:pt>
                <c:pt idx="2366">
                  <c:v>0.13727466999999996</c:v>
                </c:pt>
                <c:pt idx="2367">
                  <c:v>0.13733254</c:v>
                </c:pt>
                <c:pt idx="2368">
                  <c:v>0.13739040999999999</c:v>
                </c:pt>
                <c:pt idx="2369">
                  <c:v>0.13744840000000005</c:v>
                </c:pt>
                <c:pt idx="2370">
                  <c:v>0.1375065</c:v>
                </c:pt>
                <c:pt idx="2371">
                  <c:v>0.13756425000000003</c:v>
                </c:pt>
                <c:pt idx="2372">
                  <c:v>0.13762189</c:v>
                </c:pt>
                <c:pt idx="2373">
                  <c:v>0.13767975999999998</c:v>
                </c:pt>
                <c:pt idx="2374">
                  <c:v>0.13773763000000003</c:v>
                </c:pt>
                <c:pt idx="2375">
                  <c:v>0.13779550000000002</c:v>
                </c:pt>
                <c:pt idx="2376">
                  <c:v>0.13785337</c:v>
                </c:pt>
                <c:pt idx="2377">
                  <c:v>0.13791124000000002</c:v>
                </c:pt>
                <c:pt idx="2378">
                  <c:v>0.13796912000000003</c:v>
                </c:pt>
                <c:pt idx="2379">
                  <c:v>0.13802698999999999</c:v>
                </c:pt>
                <c:pt idx="2380">
                  <c:v>0.13808474000000001</c:v>
                </c:pt>
                <c:pt idx="2381">
                  <c:v>0.13814283999999999</c:v>
                </c:pt>
                <c:pt idx="2382">
                  <c:v>0.13820093999999999</c:v>
                </c:pt>
                <c:pt idx="2383">
                  <c:v>0.13825835000000003</c:v>
                </c:pt>
                <c:pt idx="2384">
                  <c:v>0.13831621999999999</c:v>
                </c:pt>
                <c:pt idx="2385">
                  <c:v>0.13837409000000001</c:v>
                </c:pt>
                <c:pt idx="2386">
                  <c:v>0.13843195999999999</c:v>
                </c:pt>
                <c:pt idx="2387">
                  <c:v>0.13848983000000004</c:v>
                </c:pt>
                <c:pt idx="2388">
                  <c:v>0.13854770000000002</c:v>
                </c:pt>
                <c:pt idx="2389">
                  <c:v>0.13860556999999998</c:v>
                </c:pt>
                <c:pt idx="2390">
                  <c:v>0.13866344000000003</c:v>
                </c:pt>
                <c:pt idx="2391">
                  <c:v>0.13872143000000003</c:v>
                </c:pt>
                <c:pt idx="2392">
                  <c:v>0.13877929999999999</c:v>
                </c:pt>
                <c:pt idx="2393">
                  <c:v>0.13883729000000003</c:v>
                </c:pt>
                <c:pt idx="2394">
                  <c:v>0.13889526999999999</c:v>
                </c:pt>
                <c:pt idx="2395">
                  <c:v>0.13895314000000003</c:v>
                </c:pt>
                <c:pt idx="2396">
                  <c:v>0.13901100999999999</c:v>
                </c:pt>
                <c:pt idx="2397">
                  <c:v>0.13906888000000003</c:v>
                </c:pt>
                <c:pt idx="2398">
                  <c:v>0.13912674999999997</c:v>
                </c:pt>
                <c:pt idx="2399">
                  <c:v>0.13918427999999997</c:v>
                </c:pt>
                <c:pt idx="2400">
                  <c:v>0.13924215000000004</c:v>
                </c:pt>
                <c:pt idx="2401">
                  <c:v>0.13930002</c:v>
                </c:pt>
                <c:pt idx="2402">
                  <c:v>0.13935789000000001</c:v>
                </c:pt>
                <c:pt idx="2403">
                  <c:v>0.13941576000000003</c:v>
                </c:pt>
                <c:pt idx="2404">
                  <c:v>0.13947362999999996</c:v>
                </c:pt>
                <c:pt idx="2405">
                  <c:v>0.1395315</c:v>
                </c:pt>
                <c:pt idx="2406">
                  <c:v>0.13958936999999999</c:v>
                </c:pt>
                <c:pt idx="2407">
                  <c:v>0.13964747000000002</c:v>
                </c:pt>
                <c:pt idx="2408">
                  <c:v>0.13970534000000004</c:v>
                </c:pt>
                <c:pt idx="2409">
                  <c:v>0.13976332999999999</c:v>
                </c:pt>
                <c:pt idx="2410">
                  <c:v>0.13982107999999996</c:v>
                </c:pt>
                <c:pt idx="2411">
                  <c:v>0.13987906999999997</c:v>
                </c:pt>
                <c:pt idx="2412">
                  <c:v>0.13993694000000004</c:v>
                </c:pt>
                <c:pt idx="2413">
                  <c:v>0.13999481000000003</c:v>
                </c:pt>
                <c:pt idx="2414">
                  <c:v>0.14005268000000001</c:v>
                </c:pt>
                <c:pt idx="2415">
                  <c:v>0.14011066999999996</c:v>
                </c:pt>
                <c:pt idx="2416">
                  <c:v>0.14016819000000003</c:v>
                </c:pt>
                <c:pt idx="2417">
                  <c:v>0.14022618000000003</c:v>
                </c:pt>
                <c:pt idx="2418">
                  <c:v>0.14028381000000001</c:v>
                </c:pt>
                <c:pt idx="2419">
                  <c:v>0.14034203000000003</c:v>
                </c:pt>
                <c:pt idx="2420">
                  <c:v>0.14039989999999999</c:v>
                </c:pt>
                <c:pt idx="2421">
                  <c:v>0.14045766000000001</c:v>
                </c:pt>
                <c:pt idx="2422">
                  <c:v>0.14051564000000002</c:v>
                </c:pt>
                <c:pt idx="2423">
                  <c:v>0.14057305</c:v>
                </c:pt>
                <c:pt idx="2424">
                  <c:v>0.14063104000000001</c:v>
                </c:pt>
                <c:pt idx="2425">
                  <c:v>0.14068891</c:v>
                </c:pt>
                <c:pt idx="2426">
                  <c:v>0.14074666000000002</c:v>
                </c:pt>
                <c:pt idx="2427">
                  <c:v>0.14080476</c:v>
                </c:pt>
                <c:pt idx="2428">
                  <c:v>0.14086262999999996</c:v>
                </c:pt>
                <c:pt idx="2429">
                  <c:v>0.1409205</c:v>
                </c:pt>
                <c:pt idx="2430">
                  <c:v>0.14097836999999999</c:v>
                </c:pt>
                <c:pt idx="2431">
                  <c:v>0.14103636000000003</c:v>
                </c:pt>
                <c:pt idx="2432">
                  <c:v>0.14109422999999999</c:v>
                </c:pt>
                <c:pt idx="2433">
                  <c:v>0.1411521</c:v>
                </c:pt>
                <c:pt idx="2434">
                  <c:v>0.14120996999999999</c:v>
                </c:pt>
                <c:pt idx="2435">
                  <c:v>0.14126760999999999</c:v>
                </c:pt>
                <c:pt idx="2436">
                  <c:v>0.14132548000000003</c:v>
                </c:pt>
                <c:pt idx="2437">
                  <c:v>0.14138334999999999</c:v>
                </c:pt>
                <c:pt idx="2438">
                  <c:v>0.14144122000000003</c:v>
                </c:pt>
                <c:pt idx="2439">
                  <c:v>0.14149921000000001</c:v>
                </c:pt>
                <c:pt idx="2440">
                  <c:v>0.14155708000000003</c:v>
                </c:pt>
                <c:pt idx="2441">
                  <c:v>0.14161494999999999</c:v>
                </c:pt>
                <c:pt idx="2442">
                  <c:v>0.14167304999999997</c:v>
                </c:pt>
                <c:pt idx="2443">
                  <c:v>0.14173092000000001</c:v>
                </c:pt>
                <c:pt idx="2444">
                  <c:v>0.14178879000000003</c:v>
                </c:pt>
                <c:pt idx="2445">
                  <c:v>0.14184666000000001</c:v>
                </c:pt>
                <c:pt idx="2446">
                  <c:v>0.14190406999999999</c:v>
                </c:pt>
                <c:pt idx="2447">
                  <c:v>0.14196181999999999</c:v>
                </c:pt>
                <c:pt idx="2448">
                  <c:v>0.14201981000000002</c:v>
                </c:pt>
                <c:pt idx="2449">
                  <c:v>0.14207768000000001</c:v>
                </c:pt>
                <c:pt idx="2450">
                  <c:v>0.14213566999999996</c:v>
                </c:pt>
                <c:pt idx="2451">
                  <c:v>0.14219354000000001</c:v>
                </c:pt>
                <c:pt idx="2452">
                  <c:v>0.14225140999999999</c:v>
                </c:pt>
                <c:pt idx="2453">
                  <c:v>0.14230928000000004</c:v>
                </c:pt>
                <c:pt idx="2454">
                  <c:v>0.14236726000000002</c:v>
                </c:pt>
                <c:pt idx="2455">
                  <c:v>0.14242525000000003</c:v>
                </c:pt>
                <c:pt idx="2456">
                  <c:v>0.14248311999999999</c:v>
                </c:pt>
                <c:pt idx="2457">
                  <c:v>0.14254099000000003</c:v>
                </c:pt>
                <c:pt idx="2458">
                  <c:v>0.14259897999999999</c:v>
                </c:pt>
                <c:pt idx="2459">
                  <c:v>0.14265649999999999</c:v>
                </c:pt>
                <c:pt idx="2460">
                  <c:v>0.14271437000000003</c:v>
                </c:pt>
                <c:pt idx="2461">
                  <c:v>0.14277223999999999</c:v>
                </c:pt>
                <c:pt idx="2462">
                  <c:v>0.14283011000000001</c:v>
                </c:pt>
                <c:pt idx="2463">
                  <c:v>0.14288798000000003</c:v>
                </c:pt>
                <c:pt idx="2464">
                  <c:v>0.14294597000000003</c:v>
                </c:pt>
                <c:pt idx="2465">
                  <c:v>0.14300361</c:v>
                </c:pt>
                <c:pt idx="2466">
                  <c:v>0.14306182000000001</c:v>
                </c:pt>
                <c:pt idx="2467">
                  <c:v>0.14311946000000003</c:v>
                </c:pt>
                <c:pt idx="2468">
                  <c:v>0.14317745000000001</c:v>
                </c:pt>
                <c:pt idx="2469">
                  <c:v>0.14323509000000004</c:v>
                </c:pt>
                <c:pt idx="2470">
                  <c:v>0.14329306999999999</c:v>
                </c:pt>
                <c:pt idx="2471">
                  <c:v>0.14335094000000001</c:v>
                </c:pt>
                <c:pt idx="2472">
                  <c:v>0.14340881000000003</c:v>
                </c:pt>
                <c:pt idx="2473">
                  <c:v>0.14346680000000003</c:v>
                </c:pt>
                <c:pt idx="2474">
                  <c:v>0.14352466999999997</c:v>
                </c:pt>
                <c:pt idx="2475">
                  <c:v>0.14358254000000001</c:v>
                </c:pt>
                <c:pt idx="2476">
                  <c:v>0.14364041000000002</c:v>
                </c:pt>
                <c:pt idx="2477">
                  <c:v>0.14369840000000003</c:v>
                </c:pt>
                <c:pt idx="2478">
                  <c:v>0.14375626999999999</c:v>
                </c:pt>
                <c:pt idx="2479">
                  <c:v>0.14381414000000003</c:v>
                </c:pt>
                <c:pt idx="2480">
                  <c:v>0.14387200999999997</c:v>
                </c:pt>
                <c:pt idx="2481">
                  <c:v>0.14392988000000004</c:v>
                </c:pt>
                <c:pt idx="2482">
                  <c:v>0.14398775000000003</c:v>
                </c:pt>
                <c:pt idx="2483">
                  <c:v>0.14404562000000001</c:v>
                </c:pt>
                <c:pt idx="2484">
                  <c:v>0.14410349000000003</c:v>
                </c:pt>
                <c:pt idx="2485">
                  <c:v>0.14416090000000001</c:v>
                </c:pt>
                <c:pt idx="2486">
                  <c:v>0.14421877000000002</c:v>
                </c:pt>
                <c:pt idx="2487">
                  <c:v>0.14427664000000001</c:v>
                </c:pt>
                <c:pt idx="2488">
                  <c:v>0.14433451</c:v>
                </c:pt>
                <c:pt idx="2489">
                  <c:v>0.14439237999999999</c:v>
                </c:pt>
                <c:pt idx="2490">
                  <c:v>0.14445025000000003</c:v>
                </c:pt>
                <c:pt idx="2491">
                  <c:v>0.14450811999999999</c:v>
                </c:pt>
                <c:pt idx="2492">
                  <c:v>0.14456611000000003</c:v>
                </c:pt>
                <c:pt idx="2493">
                  <c:v>0.14462398000000001</c:v>
                </c:pt>
                <c:pt idx="2494">
                  <c:v>0.14468185</c:v>
                </c:pt>
                <c:pt idx="2495">
                  <c:v>0.14473983000000004</c:v>
                </c:pt>
                <c:pt idx="2496">
                  <c:v>0.14479770000000003</c:v>
                </c:pt>
                <c:pt idx="2497">
                  <c:v>0.14485569000000001</c:v>
                </c:pt>
                <c:pt idx="2498">
                  <c:v>0.14491367999999999</c:v>
                </c:pt>
                <c:pt idx="2499">
                  <c:v>0.14497143000000004</c:v>
                </c:pt>
                <c:pt idx="2500">
                  <c:v>0.14502930000000003</c:v>
                </c:pt>
                <c:pt idx="2501">
                  <c:v>0.14508729000000004</c:v>
                </c:pt>
                <c:pt idx="2502">
                  <c:v>0.14514516000000002</c:v>
                </c:pt>
                <c:pt idx="2503">
                  <c:v>0.14520245000000004</c:v>
                </c:pt>
                <c:pt idx="2504">
                  <c:v>0.14526043000000005</c:v>
                </c:pt>
                <c:pt idx="2505">
                  <c:v>0.14531842000000003</c:v>
                </c:pt>
                <c:pt idx="2506">
                  <c:v>0.14537617999999997</c:v>
                </c:pt>
                <c:pt idx="2507">
                  <c:v>0.14543405000000004</c:v>
                </c:pt>
                <c:pt idx="2508">
                  <c:v>0.14549192000000002</c:v>
                </c:pt>
                <c:pt idx="2509">
                  <c:v>0.14554990000000004</c:v>
                </c:pt>
                <c:pt idx="2510">
                  <c:v>0.14560777</c:v>
                </c:pt>
                <c:pt idx="2511">
                  <c:v>0.14566564000000001</c:v>
                </c:pt>
                <c:pt idx="2512">
                  <c:v>0.14572362999999997</c:v>
                </c:pt>
                <c:pt idx="2513">
                  <c:v>0.14578150000000001</c:v>
                </c:pt>
                <c:pt idx="2514">
                  <c:v>0.14583949000000002</c:v>
                </c:pt>
                <c:pt idx="2515">
                  <c:v>0.14589736000000003</c:v>
                </c:pt>
                <c:pt idx="2516">
                  <c:v>0.14595522999999999</c:v>
                </c:pt>
                <c:pt idx="2517">
                  <c:v>0.14601310000000003</c:v>
                </c:pt>
                <c:pt idx="2518">
                  <c:v>0.14607096999999997</c:v>
                </c:pt>
                <c:pt idx="2519">
                  <c:v>0.14612895000000001</c:v>
                </c:pt>
                <c:pt idx="2520">
                  <c:v>0.14618648000000004</c:v>
                </c:pt>
                <c:pt idx="2521">
                  <c:v>0.14624435000000005</c:v>
                </c:pt>
                <c:pt idx="2522">
                  <c:v>0.14630222000000001</c:v>
                </c:pt>
                <c:pt idx="2523">
                  <c:v>0.14636009000000003</c:v>
                </c:pt>
                <c:pt idx="2524">
                  <c:v>0.14641796000000004</c:v>
                </c:pt>
                <c:pt idx="2525">
                  <c:v>0.14647583000000003</c:v>
                </c:pt>
                <c:pt idx="2526">
                  <c:v>0.14653358000000002</c:v>
                </c:pt>
                <c:pt idx="2527">
                  <c:v>0.14659157</c:v>
                </c:pt>
                <c:pt idx="2528">
                  <c:v>0.14664954999999999</c:v>
                </c:pt>
                <c:pt idx="2529">
                  <c:v>0.14670743000000006</c:v>
                </c:pt>
                <c:pt idx="2530">
                  <c:v>0.14676541000000004</c:v>
                </c:pt>
                <c:pt idx="2531">
                  <c:v>0.14682317</c:v>
                </c:pt>
                <c:pt idx="2532">
                  <c:v>0.14688114999999999</c:v>
                </c:pt>
                <c:pt idx="2533">
                  <c:v>0.14693891000000003</c:v>
                </c:pt>
                <c:pt idx="2534">
                  <c:v>0.14699655000000003</c:v>
                </c:pt>
                <c:pt idx="2535">
                  <c:v>0.14705465000000001</c:v>
                </c:pt>
                <c:pt idx="2536">
                  <c:v>0.14711274999999999</c:v>
                </c:pt>
                <c:pt idx="2537">
                  <c:v>0.14717004</c:v>
                </c:pt>
                <c:pt idx="2538">
                  <c:v>0.14722790999999999</c:v>
                </c:pt>
                <c:pt idx="2539">
                  <c:v>0.14728578000000003</c:v>
                </c:pt>
                <c:pt idx="2540">
                  <c:v>0.14734364999999999</c:v>
                </c:pt>
                <c:pt idx="2541">
                  <c:v>0.14740152000000001</c:v>
                </c:pt>
                <c:pt idx="2542">
                  <c:v>0.14745939000000005</c:v>
                </c:pt>
                <c:pt idx="2543">
                  <c:v>0.14751749000000006</c:v>
                </c:pt>
                <c:pt idx="2544">
                  <c:v>0.14757537000000001</c:v>
                </c:pt>
                <c:pt idx="2545">
                  <c:v>0.14763324000000003</c:v>
                </c:pt>
                <c:pt idx="2546">
                  <c:v>0.14769110999999999</c:v>
                </c:pt>
                <c:pt idx="2547">
                  <c:v>0.14774909000000006</c:v>
                </c:pt>
                <c:pt idx="2548">
                  <c:v>0.14780695999999999</c:v>
                </c:pt>
                <c:pt idx="2549">
                  <c:v>0.14786483000000003</c:v>
                </c:pt>
                <c:pt idx="2550">
                  <c:v>0.14792269999999999</c:v>
                </c:pt>
                <c:pt idx="2551">
                  <c:v>0.14798057000000001</c:v>
                </c:pt>
                <c:pt idx="2552">
                  <c:v>0.14803844000000002</c:v>
                </c:pt>
                <c:pt idx="2553">
                  <c:v>0.14809643000000006</c:v>
                </c:pt>
                <c:pt idx="2554">
                  <c:v>0.14815395000000001</c:v>
                </c:pt>
                <c:pt idx="2555">
                  <c:v>0.14821181999999999</c:v>
                </c:pt>
                <c:pt idx="2556">
                  <c:v>0.14826969000000004</c:v>
                </c:pt>
                <c:pt idx="2557">
                  <c:v>0.14832767999999996</c:v>
                </c:pt>
                <c:pt idx="2558">
                  <c:v>0.14838555</c:v>
                </c:pt>
                <c:pt idx="2559">
                  <c:v>0.14844365000000004</c:v>
                </c:pt>
                <c:pt idx="2560">
                  <c:v>0.14850152</c:v>
                </c:pt>
                <c:pt idx="2561">
                  <c:v>0.14855939000000004</c:v>
                </c:pt>
                <c:pt idx="2562">
                  <c:v>0.14861692000000001</c:v>
                </c:pt>
                <c:pt idx="2563">
                  <c:v>0.14867479</c:v>
                </c:pt>
                <c:pt idx="2564">
                  <c:v>0.14873265999999999</c:v>
                </c:pt>
                <c:pt idx="2565">
                  <c:v>0.14879053000000003</c:v>
                </c:pt>
                <c:pt idx="2566">
                  <c:v>0.14884840000000002</c:v>
                </c:pt>
                <c:pt idx="2567">
                  <c:v>0.14890627000000003</c:v>
                </c:pt>
                <c:pt idx="2568">
                  <c:v>0.14896414000000002</c:v>
                </c:pt>
                <c:pt idx="2569">
                  <c:v>0.14902201000000001</c:v>
                </c:pt>
                <c:pt idx="2570">
                  <c:v>0.14908010999999999</c:v>
                </c:pt>
                <c:pt idx="2571">
                  <c:v>0.14913787000000001</c:v>
                </c:pt>
                <c:pt idx="2572">
                  <c:v>0.14919573999999999</c:v>
                </c:pt>
                <c:pt idx="2573">
                  <c:v>0.14925361000000001</c:v>
                </c:pt>
                <c:pt idx="2574">
                  <c:v>0.14931148000000005</c:v>
                </c:pt>
                <c:pt idx="2575">
                  <c:v>0.14936935000000004</c:v>
                </c:pt>
                <c:pt idx="2576">
                  <c:v>0.14942733000000005</c:v>
                </c:pt>
                <c:pt idx="2577">
                  <c:v>0.14948532000000003</c:v>
                </c:pt>
                <c:pt idx="2578">
                  <c:v>0.14954273000000004</c:v>
                </c:pt>
                <c:pt idx="2579">
                  <c:v>0.14960048000000004</c:v>
                </c:pt>
                <c:pt idx="2580">
                  <c:v>0.14965835000000002</c:v>
                </c:pt>
                <c:pt idx="2581">
                  <c:v>0.14971634000000006</c:v>
                </c:pt>
                <c:pt idx="2582">
                  <c:v>0.14977409000000003</c:v>
                </c:pt>
                <c:pt idx="2583">
                  <c:v>0.14983208000000003</c:v>
                </c:pt>
                <c:pt idx="2584">
                  <c:v>0.14988994999999999</c:v>
                </c:pt>
                <c:pt idx="2585">
                  <c:v>0.14994782000000004</c:v>
                </c:pt>
                <c:pt idx="2586">
                  <c:v>0.15000569000000002</c:v>
                </c:pt>
                <c:pt idx="2587">
                  <c:v>0.15006356000000001</c:v>
                </c:pt>
                <c:pt idx="2588">
                  <c:v>0.15012143000000003</c:v>
                </c:pt>
                <c:pt idx="2589">
                  <c:v>0.15017942000000001</c:v>
                </c:pt>
                <c:pt idx="2590">
                  <c:v>0.15023740000000002</c:v>
                </c:pt>
                <c:pt idx="2591">
                  <c:v>0.15029527000000004</c:v>
                </c:pt>
                <c:pt idx="2592">
                  <c:v>0.15035291000000001</c:v>
                </c:pt>
                <c:pt idx="2593">
                  <c:v>0.15041077999999999</c:v>
                </c:pt>
                <c:pt idx="2594">
                  <c:v>0.15046865000000004</c:v>
                </c:pt>
                <c:pt idx="2595">
                  <c:v>0.15052652</c:v>
                </c:pt>
                <c:pt idx="2596">
                  <c:v>0.15058451</c:v>
                </c:pt>
                <c:pt idx="2597">
                  <c:v>0.15064237999999999</c:v>
                </c:pt>
                <c:pt idx="2598">
                  <c:v>0.15070037000000003</c:v>
                </c:pt>
                <c:pt idx="2599">
                  <c:v>0.15075789000000003</c:v>
                </c:pt>
                <c:pt idx="2600">
                  <c:v>0.15081599000000004</c:v>
                </c:pt>
                <c:pt idx="2601">
                  <c:v>0.15087374000000001</c:v>
                </c:pt>
                <c:pt idx="2602">
                  <c:v>0.15093196000000003</c:v>
                </c:pt>
                <c:pt idx="2603">
                  <c:v>0.15098982999999999</c:v>
                </c:pt>
                <c:pt idx="2604">
                  <c:v>0.15104782000000003</c:v>
                </c:pt>
                <c:pt idx="2605">
                  <c:v>0.15110568999999999</c:v>
                </c:pt>
                <c:pt idx="2606">
                  <c:v>0.15116356</c:v>
                </c:pt>
                <c:pt idx="2607">
                  <c:v>0.15122097000000001</c:v>
                </c:pt>
                <c:pt idx="2608">
                  <c:v>0.15127884000000003</c:v>
                </c:pt>
                <c:pt idx="2609">
                  <c:v>0.15133671000000001</c:v>
                </c:pt>
                <c:pt idx="2610">
                  <c:v>0.15139458000000003</c:v>
                </c:pt>
                <c:pt idx="2611">
                  <c:v>0.15145256000000001</c:v>
                </c:pt>
                <c:pt idx="2612">
                  <c:v>0.15151078000000004</c:v>
                </c:pt>
                <c:pt idx="2613">
                  <c:v>0.15156807000000003</c:v>
                </c:pt>
                <c:pt idx="2614">
                  <c:v>0.15162651999999996</c:v>
                </c:pt>
                <c:pt idx="2615">
                  <c:v>0.15168381</c:v>
                </c:pt>
                <c:pt idx="2616">
                  <c:v>0.15174167999999999</c:v>
                </c:pt>
                <c:pt idx="2617">
                  <c:v>0.15179967000000003</c:v>
                </c:pt>
                <c:pt idx="2618">
                  <c:v>0.15185742999999999</c:v>
                </c:pt>
                <c:pt idx="2619">
                  <c:v>0.15191552999999999</c:v>
                </c:pt>
                <c:pt idx="2620">
                  <c:v>0.15197340000000004</c:v>
                </c:pt>
                <c:pt idx="2621">
                  <c:v>0.15203127000000002</c:v>
                </c:pt>
                <c:pt idx="2622">
                  <c:v>0.15208914000000004</c:v>
                </c:pt>
                <c:pt idx="2623">
                  <c:v>0.15214736000000004</c:v>
                </c:pt>
                <c:pt idx="2624">
                  <c:v>0.15220475999999999</c:v>
                </c:pt>
                <c:pt idx="2625">
                  <c:v>0.15226263000000004</c:v>
                </c:pt>
                <c:pt idx="2626">
                  <c:v>0.1523205</c:v>
                </c:pt>
                <c:pt idx="2627">
                  <c:v>0.15237849000000003</c:v>
                </c:pt>
                <c:pt idx="2628">
                  <c:v>0.15243636000000002</c:v>
                </c:pt>
                <c:pt idx="2629">
                  <c:v>0.15249435000000006</c:v>
                </c:pt>
                <c:pt idx="2630">
                  <c:v>0.15255221999999999</c:v>
                </c:pt>
                <c:pt idx="2631">
                  <c:v>0.15261009000000003</c:v>
                </c:pt>
                <c:pt idx="2632">
                  <c:v>0.15266795999999999</c:v>
                </c:pt>
                <c:pt idx="2633">
                  <c:v>0.15272583000000003</c:v>
                </c:pt>
                <c:pt idx="2634">
                  <c:v>0.15278369999999999</c:v>
                </c:pt>
                <c:pt idx="2635">
                  <c:v>0.15284122000000003</c:v>
                </c:pt>
                <c:pt idx="2636">
                  <c:v>0.15289921000000004</c:v>
                </c:pt>
                <c:pt idx="2637">
                  <c:v>0.15295719000000002</c:v>
                </c:pt>
                <c:pt idx="2638">
                  <c:v>0.15301518000000006</c:v>
                </c:pt>
                <c:pt idx="2639">
                  <c:v>0.15307317000000001</c:v>
                </c:pt>
                <c:pt idx="2640">
                  <c:v>0.15313104000000002</c:v>
                </c:pt>
                <c:pt idx="2641">
                  <c:v>0.15318891000000001</c:v>
                </c:pt>
                <c:pt idx="2642">
                  <c:v>0.15324678000000005</c:v>
                </c:pt>
                <c:pt idx="2643">
                  <c:v>0.15330464999999999</c:v>
                </c:pt>
                <c:pt idx="2644">
                  <c:v>0.15336252</c:v>
                </c:pt>
                <c:pt idx="2645">
                  <c:v>0.15342039000000002</c:v>
                </c:pt>
                <c:pt idx="2646">
                  <c:v>0.15347780000000003</c:v>
                </c:pt>
                <c:pt idx="2647">
                  <c:v>0.15353578000000004</c:v>
                </c:pt>
                <c:pt idx="2648">
                  <c:v>0.15359365000000003</c:v>
                </c:pt>
                <c:pt idx="2649">
                  <c:v>0.15365151999999999</c:v>
                </c:pt>
                <c:pt idx="2650">
                  <c:v>0.15370950999999999</c:v>
                </c:pt>
                <c:pt idx="2651">
                  <c:v>0.15376726000000002</c:v>
                </c:pt>
                <c:pt idx="2652">
                  <c:v>0.15382525000000002</c:v>
                </c:pt>
                <c:pt idx="2653">
                  <c:v>0.15388312000000001</c:v>
                </c:pt>
                <c:pt idx="2654">
                  <c:v>0.15394111000000002</c:v>
                </c:pt>
                <c:pt idx="2655">
                  <c:v>0.15399898000000006</c:v>
                </c:pt>
                <c:pt idx="2656">
                  <c:v>0.15405685000000002</c:v>
                </c:pt>
                <c:pt idx="2657">
                  <c:v>0.15411437000000003</c:v>
                </c:pt>
                <c:pt idx="2658">
                  <c:v>0.15417223999999999</c:v>
                </c:pt>
                <c:pt idx="2659">
                  <c:v>0.15422999000000004</c:v>
                </c:pt>
                <c:pt idx="2660">
                  <c:v>0.15428786999999999</c:v>
                </c:pt>
                <c:pt idx="2661">
                  <c:v>0.15434585000000003</c:v>
                </c:pt>
                <c:pt idx="2662">
                  <c:v>0.15440371999999999</c:v>
                </c:pt>
                <c:pt idx="2663">
                  <c:v>0.15446159000000004</c:v>
                </c:pt>
                <c:pt idx="2664">
                  <c:v>0.15451957999999999</c:v>
                </c:pt>
                <c:pt idx="2665">
                  <c:v>0.15457745000000003</c:v>
                </c:pt>
                <c:pt idx="2666">
                  <c:v>0.15463555000000001</c:v>
                </c:pt>
                <c:pt idx="2667">
                  <c:v>0.15469306999999999</c:v>
                </c:pt>
                <c:pt idx="2668">
                  <c:v>0.15475117999999999</c:v>
                </c:pt>
                <c:pt idx="2669">
                  <c:v>0.15480905000000003</c:v>
                </c:pt>
                <c:pt idx="2670">
                  <c:v>0.15486691999999999</c:v>
                </c:pt>
                <c:pt idx="2671">
                  <c:v>0.15492490000000003</c:v>
                </c:pt>
                <c:pt idx="2672">
                  <c:v>0.15498276999999999</c:v>
                </c:pt>
                <c:pt idx="2673">
                  <c:v>0.15504064000000004</c:v>
                </c:pt>
                <c:pt idx="2674">
                  <c:v>0.15509850999999999</c:v>
                </c:pt>
                <c:pt idx="2675">
                  <c:v>0.15515638000000004</c:v>
                </c:pt>
                <c:pt idx="2676">
                  <c:v>0.15521425000000005</c:v>
                </c:pt>
                <c:pt idx="2677">
                  <c:v>0.15527166000000001</c:v>
                </c:pt>
                <c:pt idx="2678">
                  <c:v>0.15532965000000001</c:v>
                </c:pt>
                <c:pt idx="2679">
                  <c:v>0.15538752</c:v>
                </c:pt>
                <c:pt idx="2680">
                  <c:v>0.15544539000000004</c:v>
                </c:pt>
                <c:pt idx="2681">
                  <c:v>0.15550326000000003</c:v>
                </c:pt>
                <c:pt idx="2682">
                  <c:v>0.15556112999999999</c:v>
                </c:pt>
                <c:pt idx="2683">
                  <c:v>0.15561900000000004</c:v>
                </c:pt>
                <c:pt idx="2684">
                  <c:v>0.15567710000000001</c:v>
                </c:pt>
                <c:pt idx="2685">
                  <c:v>0.15573509000000002</c:v>
                </c:pt>
                <c:pt idx="2686">
                  <c:v>0.15579296000000004</c:v>
                </c:pt>
                <c:pt idx="2687">
                  <c:v>0.15585083000000002</c:v>
                </c:pt>
                <c:pt idx="2688">
                  <c:v>0.15590870000000004</c:v>
                </c:pt>
                <c:pt idx="2689">
                  <c:v>0.15596611000000002</c:v>
                </c:pt>
                <c:pt idx="2690">
                  <c:v>0.15602398000000003</c:v>
                </c:pt>
                <c:pt idx="2691">
                  <c:v>0.15608184999999999</c:v>
                </c:pt>
                <c:pt idx="2692">
                  <c:v>0.15613972000000001</c:v>
                </c:pt>
                <c:pt idx="2693">
                  <c:v>0.15619759000000003</c:v>
                </c:pt>
                <c:pt idx="2694">
                  <c:v>0.15625546000000004</c:v>
                </c:pt>
                <c:pt idx="2695">
                  <c:v>0.15631321000000004</c:v>
                </c:pt>
                <c:pt idx="2696">
                  <c:v>0.15637119999999999</c:v>
                </c:pt>
                <c:pt idx="2697">
                  <c:v>0.15642918000000006</c:v>
                </c:pt>
                <c:pt idx="2698">
                  <c:v>0.15648705000000002</c:v>
                </c:pt>
                <c:pt idx="2699">
                  <c:v>0.15654493000000005</c:v>
                </c:pt>
                <c:pt idx="2700">
                  <c:v>0.15660279999999999</c:v>
                </c:pt>
                <c:pt idx="2701">
                  <c:v>0.15666067</c:v>
                </c:pt>
                <c:pt idx="2702">
                  <c:v>0.15671854000000002</c:v>
                </c:pt>
                <c:pt idx="2703">
                  <c:v>0.15677652</c:v>
                </c:pt>
                <c:pt idx="2704">
                  <c:v>0.15683451000000001</c:v>
                </c:pt>
                <c:pt idx="2705">
                  <c:v>0.15689238000000005</c:v>
                </c:pt>
                <c:pt idx="2706">
                  <c:v>0.15695025000000004</c:v>
                </c:pt>
                <c:pt idx="2707">
                  <c:v>0.15700824000000002</c:v>
                </c:pt>
                <c:pt idx="2708">
                  <c:v>0.15706611000000004</c:v>
                </c:pt>
                <c:pt idx="2709">
                  <c:v>0.15712340000000002</c:v>
                </c:pt>
                <c:pt idx="2710">
                  <c:v>0.15718138000000004</c:v>
                </c:pt>
                <c:pt idx="2711">
                  <c:v>0.15723960000000003</c:v>
                </c:pt>
                <c:pt idx="2712">
                  <c:v>0.15729747000000002</c:v>
                </c:pt>
                <c:pt idx="2713">
                  <c:v>0.15735534000000004</c:v>
                </c:pt>
                <c:pt idx="2714">
                  <c:v>0.15741321000000005</c:v>
                </c:pt>
                <c:pt idx="2715">
                  <c:v>0.15747120000000003</c:v>
                </c:pt>
                <c:pt idx="2716">
                  <c:v>0.15752906999999999</c:v>
                </c:pt>
                <c:pt idx="2717">
                  <c:v>0.15758694000000004</c:v>
                </c:pt>
                <c:pt idx="2718">
                  <c:v>0.15764435000000002</c:v>
                </c:pt>
                <c:pt idx="2719">
                  <c:v>0.15770222000000003</c:v>
                </c:pt>
                <c:pt idx="2720">
                  <c:v>0.15776020000000002</c:v>
                </c:pt>
                <c:pt idx="2721">
                  <c:v>0.15781807000000003</c:v>
                </c:pt>
                <c:pt idx="2722">
                  <c:v>0.15787593999999999</c:v>
                </c:pt>
                <c:pt idx="2723">
                  <c:v>0.15793381000000004</c:v>
                </c:pt>
                <c:pt idx="2724">
                  <c:v>0.15799180000000002</c:v>
                </c:pt>
                <c:pt idx="2725">
                  <c:v>0.15804967000000003</c:v>
                </c:pt>
                <c:pt idx="2726">
                  <c:v>0.15810753999999999</c:v>
                </c:pt>
                <c:pt idx="2727">
                  <c:v>0.15816541000000003</c:v>
                </c:pt>
                <c:pt idx="2728">
                  <c:v>0.15822327999999999</c:v>
                </c:pt>
                <c:pt idx="2729">
                  <c:v>0.15828115000000004</c:v>
                </c:pt>
                <c:pt idx="2730">
                  <c:v>0.15833902000000002</c:v>
                </c:pt>
                <c:pt idx="2731">
                  <c:v>0.15839665999999999</c:v>
                </c:pt>
                <c:pt idx="2732">
                  <c:v>0.15845453000000004</c:v>
                </c:pt>
                <c:pt idx="2733">
                  <c:v>0.15851240000000005</c:v>
                </c:pt>
                <c:pt idx="2734">
                  <c:v>0.15857027000000001</c:v>
                </c:pt>
                <c:pt idx="2735">
                  <c:v>0.15862814000000003</c:v>
                </c:pt>
                <c:pt idx="2736">
                  <c:v>0.15868600999999999</c:v>
                </c:pt>
                <c:pt idx="2737">
                  <c:v>0.15874388000000006</c:v>
                </c:pt>
                <c:pt idx="2738">
                  <c:v>0.15880174999999999</c:v>
                </c:pt>
                <c:pt idx="2739">
                  <c:v>0.15885985999999999</c:v>
                </c:pt>
                <c:pt idx="2740">
                  <c:v>0.15891773000000006</c:v>
                </c:pt>
                <c:pt idx="2741">
                  <c:v>0.15897559999999999</c:v>
                </c:pt>
                <c:pt idx="2742">
                  <c:v>0.15903347000000004</c:v>
                </c:pt>
                <c:pt idx="2743">
                  <c:v>0.15909145000000005</c:v>
                </c:pt>
                <c:pt idx="2744">
                  <c:v>0.15914932000000004</c:v>
                </c:pt>
                <c:pt idx="2745">
                  <c:v>0.15920719000000005</c:v>
                </c:pt>
                <c:pt idx="2746">
                  <c:v>0.15926472000000003</c:v>
                </c:pt>
                <c:pt idx="2747">
                  <c:v>0.15932258999999999</c:v>
                </c:pt>
                <c:pt idx="2748">
                  <c:v>0.15938046000000003</c:v>
                </c:pt>
                <c:pt idx="2749">
                  <c:v>0.15943844000000004</c:v>
                </c:pt>
                <c:pt idx="2750">
                  <c:v>0.15949631000000006</c:v>
                </c:pt>
                <c:pt idx="2751">
                  <c:v>0.15955417999999999</c:v>
                </c:pt>
                <c:pt idx="2752">
                  <c:v>0.15961217000000003</c:v>
                </c:pt>
                <c:pt idx="2753">
                  <c:v>0.15967004000000001</c:v>
                </c:pt>
                <c:pt idx="2754">
                  <c:v>0.15972791000000003</c:v>
                </c:pt>
                <c:pt idx="2755">
                  <c:v>0.15978555000000003</c:v>
                </c:pt>
                <c:pt idx="2756">
                  <c:v>0.15984354000000003</c:v>
                </c:pt>
                <c:pt idx="2757">
                  <c:v>0.15990141000000002</c:v>
                </c:pt>
                <c:pt idx="2758">
                  <c:v>0.15995928000000006</c:v>
                </c:pt>
                <c:pt idx="2759">
                  <c:v>0.16001715000000002</c:v>
                </c:pt>
                <c:pt idx="2760">
                  <c:v>0.16007513000000001</c:v>
                </c:pt>
                <c:pt idx="2761">
                  <c:v>0.160133</c:v>
                </c:pt>
                <c:pt idx="2762">
                  <c:v>0.16019053</c:v>
                </c:pt>
                <c:pt idx="2763">
                  <c:v>0.16024840000000004</c:v>
                </c:pt>
                <c:pt idx="2764">
                  <c:v>0.16030627</c:v>
                </c:pt>
                <c:pt idx="2765">
                  <c:v>0.16036413999999999</c:v>
                </c:pt>
                <c:pt idx="2766">
                  <c:v>0.16042201</c:v>
                </c:pt>
                <c:pt idx="2767">
                  <c:v>0.16047987999999996</c:v>
                </c:pt>
                <c:pt idx="2768">
                  <c:v>0.16053809999999999</c:v>
                </c:pt>
                <c:pt idx="2769">
                  <c:v>0.16059597</c:v>
                </c:pt>
                <c:pt idx="2770">
                  <c:v>0.16065383999999996</c:v>
                </c:pt>
                <c:pt idx="2771">
                  <c:v>0.16071171000000001</c:v>
                </c:pt>
                <c:pt idx="2772">
                  <c:v>0.16076958000000002</c:v>
                </c:pt>
                <c:pt idx="2773">
                  <c:v>0.1608271</c:v>
                </c:pt>
                <c:pt idx="2774">
                  <c:v>0.16088496999999996</c:v>
                </c:pt>
                <c:pt idx="2775">
                  <c:v>0.16094284000000003</c:v>
                </c:pt>
                <c:pt idx="2776">
                  <c:v>0.16100070999999996</c:v>
                </c:pt>
                <c:pt idx="2777">
                  <c:v>0.1610587</c:v>
                </c:pt>
                <c:pt idx="2778">
                  <c:v>0.16111656999999996</c:v>
                </c:pt>
                <c:pt idx="2779">
                  <c:v>0.16117454999999997</c:v>
                </c:pt>
                <c:pt idx="2780">
                  <c:v>0.16123254000000001</c:v>
                </c:pt>
                <c:pt idx="2781">
                  <c:v>0.16129006000000001</c:v>
                </c:pt>
                <c:pt idx="2782">
                  <c:v>0.16134817000000001</c:v>
                </c:pt>
                <c:pt idx="2783">
                  <c:v>0.16140604000000003</c:v>
                </c:pt>
                <c:pt idx="2784">
                  <c:v>0.16146402000000001</c:v>
                </c:pt>
                <c:pt idx="2785">
                  <c:v>0.16152189</c:v>
                </c:pt>
                <c:pt idx="2786">
                  <c:v>0.16157975999999996</c:v>
                </c:pt>
                <c:pt idx="2787">
                  <c:v>0.16163717</c:v>
                </c:pt>
                <c:pt idx="2788">
                  <c:v>0.16169549999999999</c:v>
                </c:pt>
                <c:pt idx="2789">
                  <c:v>0.16175337000000001</c:v>
                </c:pt>
                <c:pt idx="2790">
                  <c:v>0.16181090000000001</c:v>
                </c:pt>
                <c:pt idx="2791">
                  <c:v>0.16186877</c:v>
                </c:pt>
                <c:pt idx="2792">
                  <c:v>0.16192664000000001</c:v>
                </c:pt>
                <c:pt idx="2793">
                  <c:v>0.16198451</c:v>
                </c:pt>
                <c:pt idx="2794">
                  <c:v>0.16204249000000004</c:v>
                </c:pt>
                <c:pt idx="2795">
                  <c:v>0.16210047999999996</c:v>
                </c:pt>
                <c:pt idx="2796">
                  <c:v>0.16215835000000001</c:v>
                </c:pt>
                <c:pt idx="2797">
                  <c:v>0.16221621999999999</c:v>
                </c:pt>
                <c:pt idx="2798">
                  <c:v>0.16227385999999996</c:v>
                </c:pt>
                <c:pt idx="2799">
                  <c:v>0.16233173000000001</c:v>
                </c:pt>
                <c:pt idx="2800">
                  <c:v>0.1623896</c:v>
                </c:pt>
                <c:pt idx="2801">
                  <c:v>0.16244747000000004</c:v>
                </c:pt>
                <c:pt idx="2802">
                  <c:v>0.16250534000000003</c:v>
                </c:pt>
                <c:pt idx="2803">
                  <c:v>0.16256321000000001</c:v>
                </c:pt>
                <c:pt idx="2804">
                  <c:v>0.16262108</c:v>
                </c:pt>
                <c:pt idx="2805">
                  <c:v>0.16267894999999996</c:v>
                </c:pt>
                <c:pt idx="2806">
                  <c:v>0.16273682</c:v>
                </c:pt>
                <c:pt idx="2807">
                  <c:v>0.16279468999999999</c:v>
                </c:pt>
                <c:pt idx="2808">
                  <c:v>0.16285268</c:v>
                </c:pt>
                <c:pt idx="2809">
                  <c:v>0.16291067000000001</c:v>
                </c:pt>
                <c:pt idx="2810">
                  <c:v>0.16296854000000002</c:v>
                </c:pt>
                <c:pt idx="2811">
                  <c:v>0.16302641000000001</c:v>
                </c:pt>
                <c:pt idx="2812">
                  <c:v>0.16308428000000003</c:v>
                </c:pt>
                <c:pt idx="2813">
                  <c:v>0.16314202999999997</c:v>
                </c:pt>
                <c:pt idx="2814">
                  <c:v>0.16319990000000001</c:v>
                </c:pt>
                <c:pt idx="2815">
                  <c:v>0.16325777</c:v>
                </c:pt>
                <c:pt idx="2816">
                  <c:v>0.16331564000000001</c:v>
                </c:pt>
                <c:pt idx="2817">
                  <c:v>0.1633734</c:v>
                </c:pt>
                <c:pt idx="2818">
                  <c:v>0.16343126999999999</c:v>
                </c:pt>
                <c:pt idx="2819">
                  <c:v>0.16348925000000003</c:v>
                </c:pt>
                <c:pt idx="2820">
                  <c:v>0.16354700999999999</c:v>
                </c:pt>
                <c:pt idx="2821">
                  <c:v>0.16360488000000001</c:v>
                </c:pt>
                <c:pt idx="2822">
                  <c:v>0.16366275</c:v>
                </c:pt>
                <c:pt idx="2823">
                  <c:v>0.16372074</c:v>
                </c:pt>
                <c:pt idx="2824">
                  <c:v>0.16377871999999996</c:v>
                </c:pt>
                <c:pt idx="2825">
                  <c:v>0.16383613000000002</c:v>
                </c:pt>
                <c:pt idx="2826">
                  <c:v>0.16389412</c:v>
                </c:pt>
                <c:pt idx="2827">
                  <c:v>0.16395198999999999</c:v>
                </c:pt>
                <c:pt idx="2828">
                  <c:v>0.16400986000000001</c:v>
                </c:pt>
                <c:pt idx="2829">
                  <c:v>0.16406783999999999</c:v>
                </c:pt>
                <c:pt idx="2830">
                  <c:v>0.16412559999999998</c:v>
                </c:pt>
                <c:pt idx="2831">
                  <c:v>0.16418358</c:v>
                </c:pt>
                <c:pt idx="2832">
                  <c:v>0.16424168000000003</c:v>
                </c:pt>
                <c:pt idx="2833">
                  <c:v>0.16429909000000004</c:v>
                </c:pt>
                <c:pt idx="2834">
                  <c:v>0.16435696</c:v>
                </c:pt>
                <c:pt idx="2835">
                  <c:v>0.16441495000000003</c:v>
                </c:pt>
                <c:pt idx="2836">
                  <c:v>0.16447292999999996</c:v>
                </c:pt>
                <c:pt idx="2837">
                  <c:v>0.1645308</c:v>
                </c:pt>
                <c:pt idx="2838">
                  <c:v>0.16458867999999996</c:v>
                </c:pt>
                <c:pt idx="2839">
                  <c:v>0.16464655</c:v>
                </c:pt>
                <c:pt idx="2840">
                  <c:v>0.16470465000000001</c:v>
                </c:pt>
                <c:pt idx="2841">
                  <c:v>0.16476252</c:v>
                </c:pt>
                <c:pt idx="2842">
                  <c:v>0.16482039000000001</c:v>
                </c:pt>
                <c:pt idx="2843">
                  <c:v>0.16487826</c:v>
                </c:pt>
                <c:pt idx="2844">
                  <c:v>0.16493612999999999</c:v>
                </c:pt>
                <c:pt idx="2845">
                  <c:v>0.16499400000000003</c:v>
                </c:pt>
                <c:pt idx="2846">
                  <c:v>0.16505186999999996</c:v>
                </c:pt>
                <c:pt idx="2847">
                  <c:v>0.16510974</c:v>
                </c:pt>
                <c:pt idx="2848">
                  <c:v>0.16516760999999996</c:v>
                </c:pt>
                <c:pt idx="2849">
                  <c:v>0.1652256</c:v>
                </c:pt>
                <c:pt idx="2850">
                  <c:v>0.16528288999999999</c:v>
                </c:pt>
                <c:pt idx="2851">
                  <c:v>0.16534122000000001</c:v>
                </c:pt>
                <c:pt idx="2852">
                  <c:v>0.16539898000000003</c:v>
                </c:pt>
                <c:pt idx="2853">
                  <c:v>0.16545695999999999</c:v>
                </c:pt>
                <c:pt idx="2854">
                  <c:v>0.16551483000000003</c:v>
                </c:pt>
                <c:pt idx="2855">
                  <c:v>0.16557269999999996</c:v>
                </c:pt>
                <c:pt idx="2856">
                  <c:v>0.16563011</c:v>
                </c:pt>
                <c:pt idx="2857">
                  <c:v>0.16568798000000001</c:v>
                </c:pt>
                <c:pt idx="2858">
                  <c:v>0.16574596999999999</c:v>
                </c:pt>
                <c:pt idx="2859">
                  <c:v>0.16580407</c:v>
                </c:pt>
                <c:pt idx="2860">
                  <c:v>0.16586205000000001</c:v>
                </c:pt>
                <c:pt idx="2861">
                  <c:v>0.16592003999999999</c:v>
                </c:pt>
                <c:pt idx="2862">
                  <c:v>0.16597791000000001</c:v>
                </c:pt>
                <c:pt idx="2863">
                  <c:v>0.16603519999999999</c:v>
                </c:pt>
                <c:pt idx="2864">
                  <c:v>0.16609307000000001</c:v>
                </c:pt>
                <c:pt idx="2865">
                  <c:v>0.16615105999999996</c:v>
                </c:pt>
                <c:pt idx="2866">
                  <c:v>0.16620893000000003</c:v>
                </c:pt>
                <c:pt idx="2867">
                  <c:v>0.16626692000000001</c:v>
                </c:pt>
                <c:pt idx="2868">
                  <c:v>0.16632479</c:v>
                </c:pt>
                <c:pt idx="2869">
                  <c:v>0.16638265999999996</c:v>
                </c:pt>
                <c:pt idx="2870">
                  <c:v>0.16644053000000003</c:v>
                </c:pt>
                <c:pt idx="2871">
                  <c:v>0.16649850999999999</c:v>
                </c:pt>
                <c:pt idx="2872">
                  <c:v>0.16655638000000003</c:v>
                </c:pt>
                <c:pt idx="2873">
                  <c:v>0.16661424999999999</c:v>
                </c:pt>
                <c:pt idx="2874">
                  <c:v>0.16667224</c:v>
                </c:pt>
                <c:pt idx="2875">
                  <c:v>0.16672988000000002</c:v>
                </c:pt>
                <c:pt idx="2876">
                  <c:v>0.16678775000000001</c:v>
                </c:pt>
                <c:pt idx="2877">
                  <c:v>0.16684562</c:v>
                </c:pt>
                <c:pt idx="2878">
                  <c:v>0.16690349000000002</c:v>
                </c:pt>
                <c:pt idx="2879">
                  <c:v>0.16696136000000003</c:v>
                </c:pt>
                <c:pt idx="2880">
                  <c:v>0.16701922999999999</c:v>
                </c:pt>
                <c:pt idx="2881">
                  <c:v>0.16707710000000001</c:v>
                </c:pt>
                <c:pt idx="2882">
                  <c:v>0.16713496999999997</c:v>
                </c:pt>
                <c:pt idx="2883">
                  <c:v>0.16719260999999996</c:v>
                </c:pt>
                <c:pt idx="2884">
                  <c:v>0.16725048000000003</c:v>
                </c:pt>
                <c:pt idx="2885">
                  <c:v>0.16730834999999999</c:v>
                </c:pt>
                <c:pt idx="2886">
                  <c:v>0.16736622000000001</c:v>
                </c:pt>
                <c:pt idx="2887">
                  <c:v>0.16742409000000003</c:v>
                </c:pt>
                <c:pt idx="2888">
                  <c:v>0.16748196000000001</c:v>
                </c:pt>
                <c:pt idx="2889">
                  <c:v>0.16753983000000003</c:v>
                </c:pt>
                <c:pt idx="2890">
                  <c:v>0.16759769999999999</c:v>
                </c:pt>
                <c:pt idx="2891">
                  <c:v>0.16765569</c:v>
                </c:pt>
                <c:pt idx="2892">
                  <c:v>0.16771356000000001</c:v>
                </c:pt>
                <c:pt idx="2893">
                  <c:v>0.16777165999999996</c:v>
                </c:pt>
                <c:pt idx="2894">
                  <c:v>0.16782953</c:v>
                </c:pt>
                <c:pt idx="2895">
                  <c:v>0.16788751999999998</c:v>
                </c:pt>
                <c:pt idx="2896">
                  <c:v>0.16794492999999999</c:v>
                </c:pt>
                <c:pt idx="2897">
                  <c:v>0.16800280000000001</c:v>
                </c:pt>
                <c:pt idx="2898">
                  <c:v>0.16806067</c:v>
                </c:pt>
                <c:pt idx="2899">
                  <c:v>0.16811854000000001</c:v>
                </c:pt>
                <c:pt idx="2900">
                  <c:v>0.16817641</c:v>
                </c:pt>
                <c:pt idx="2901">
                  <c:v>0.16823428000000004</c:v>
                </c:pt>
                <c:pt idx="2902">
                  <c:v>0.16829215000000003</c:v>
                </c:pt>
                <c:pt idx="2903">
                  <c:v>0.16835001999999996</c:v>
                </c:pt>
                <c:pt idx="2904">
                  <c:v>0.16840789000000003</c:v>
                </c:pt>
                <c:pt idx="2905">
                  <c:v>0.16846575999999999</c:v>
                </c:pt>
                <c:pt idx="2906">
                  <c:v>0.16852363000000001</c:v>
                </c:pt>
                <c:pt idx="2907">
                  <c:v>0.16863924999999999</c:v>
                </c:pt>
                <c:pt idx="2908">
                  <c:v>0.16869712000000001</c:v>
                </c:pt>
                <c:pt idx="2909">
                  <c:v>0.16875498999999999</c:v>
                </c:pt>
                <c:pt idx="2910">
                  <c:v>0.16881298000000003</c:v>
                </c:pt>
                <c:pt idx="2911">
                  <c:v>0.16887084999999996</c:v>
                </c:pt>
                <c:pt idx="2912">
                  <c:v>0.16892884000000002</c:v>
                </c:pt>
                <c:pt idx="2913">
                  <c:v>0.16898682000000001</c:v>
                </c:pt>
                <c:pt idx="2914">
                  <c:v>0.16904469000000003</c:v>
                </c:pt>
                <c:pt idx="2915">
                  <c:v>0.16910255999999999</c:v>
                </c:pt>
                <c:pt idx="2916">
                  <c:v>0.16916043000000003</c:v>
                </c:pt>
                <c:pt idx="2917">
                  <c:v>0.16921830000000002</c:v>
                </c:pt>
                <c:pt idx="2918">
                  <c:v>0.16927629000000002</c:v>
                </c:pt>
                <c:pt idx="2919">
                  <c:v>0.16933416000000001</c:v>
                </c:pt>
                <c:pt idx="2920">
                  <c:v>0.16939203000000003</c:v>
                </c:pt>
                <c:pt idx="2921">
                  <c:v>0.16944944000000006</c:v>
                </c:pt>
                <c:pt idx="2922">
                  <c:v>0.16950730999999999</c:v>
                </c:pt>
                <c:pt idx="2923">
                  <c:v>0.16956530000000003</c:v>
                </c:pt>
                <c:pt idx="2924">
                  <c:v>0.16962316999999996</c:v>
                </c:pt>
                <c:pt idx="2925">
                  <c:v>0.16968104000000001</c:v>
                </c:pt>
                <c:pt idx="2926">
                  <c:v>0.16973890999999999</c:v>
                </c:pt>
                <c:pt idx="2927">
                  <c:v>0.16979678000000004</c:v>
                </c:pt>
                <c:pt idx="2928">
                  <c:v>0.16985499000000001</c:v>
                </c:pt>
                <c:pt idx="2929">
                  <c:v>0.16991286999999999</c:v>
                </c:pt>
                <c:pt idx="2930">
                  <c:v>0.16997074000000001</c:v>
                </c:pt>
                <c:pt idx="2931">
                  <c:v>0.17002803000000002</c:v>
                </c:pt>
                <c:pt idx="2932">
                  <c:v>0.17008601000000001</c:v>
                </c:pt>
                <c:pt idx="2933">
                  <c:v>0.17014388000000003</c:v>
                </c:pt>
                <c:pt idx="2934">
                  <c:v>0.17020175000000001</c:v>
                </c:pt>
                <c:pt idx="2935">
                  <c:v>0.17025962</c:v>
                </c:pt>
                <c:pt idx="2936">
                  <c:v>0.17031749000000002</c:v>
                </c:pt>
                <c:pt idx="2937">
                  <c:v>0.17037548000000002</c:v>
                </c:pt>
                <c:pt idx="2938">
                  <c:v>0.17043324000000004</c:v>
                </c:pt>
                <c:pt idx="2939">
                  <c:v>0.17049122000000003</c:v>
                </c:pt>
                <c:pt idx="2940">
                  <c:v>0.17054921000000003</c:v>
                </c:pt>
                <c:pt idx="2941">
                  <c:v>0.17060718999999999</c:v>
                </c:pt>
                <c:pt idx="2942">
                  <c:v>0.17066495000000001</c:v>
                </c:pt>
                <c:pt idx="2943">
                  <c:v>0.17072246999999999</c:v>
                </c:pt>
                <c:pt idx="2944">
                  <c:v>0.17078056999999996</c:v>
                </c:pt>
                <c:pt idx="2945">
                  <c:v>0.17083856</c:v>
                </c:pt>
                <c:pt idx="2946">
                  <c:v>0.17089642999999999</c:v>
                </c:pt>
                <c:pt idx="2947">
                  <c:v>0.17095430000000003</c:v>
                </c:pt>
                <c:pt idx="2948">
                  <c:v>0.17101216999999999</c:v>
                </c:pt>
                <c:pt idx="2949">
                  <c:v>0.17107004000000001</c:v>
                </c:pt>
                <c:pt idx="2950">
                  <c:v>0.17112790999999997</c:v>
                </c:pt>
                <c:pt idx="2951">
                  <c:v>0.1711859</c:v>
                </c:pt>
                <c:pt idx="2952">
                  <c:v>0.17124342000000004</c:v>
                </c:pt>
                <c:pt idx="2953">
                  <c:v>0.17130128999999999</c:v>
                </c:pt>
                <c:pt idx="2954">
                  <c:v>0.17135916000000001</c:v>
                </c:pt>
                <c:pt idx="2955">
                  <c:v>0.17141703000000005</c:v>
                </c:pt>
                <c:pt idx="2956">
                  <c:v>0.17147490000000001</c:v>
                </c:pt>
                <c:pt idx="2957">
                  <c:v>0.17153299999999999</c:v>
                </c:pt>
                <c:pt idx="2958">
                  <c:v>0.17159087000000001</c:v>
                </c:pt>
                <c:pt idx="2959">
                  <c:v>0.17164873999999999</c:v>
                </c:pt>
                <c:pt idx="2960">
                  <c:v>0.17170637999999999</c:v>
                </c:pt>
                <c:pt idx="2961">
                  <c:v>0.17176425000000003</c:v>
                </c:pt>
                <c:pt idx="2962">
                  <c:v>0.17182211999999997</c:v>
                </c:pt>
                <c:pt idx="2963">
                  <c:v>0.17188011</c:v>
                </c:pt>
                <c:pt idx="2964">
                  <c:v>0.17193797999999999</c:v>
                </c:pt>
                <c:pt idx="2965">
                  <c:v>0.17199585000000003</c:v>
                </c:pt>
                <c:pt idx="2966">
                  <c:v>0.17205371999999997</c:v>
                </c:pt>
                <c:pt idx="2967">
                  <c:v>0.17211159000000001</c:v>
                </c:pt>
                <c:pt idx="2968">
                  <c:v>0.17216968999999999</c:v>
                </c:pt>
                <c:pt idx="2969">
                  <c:v>0.17222756</c:v>
                </c:pt>
                <c:pt idx="2970">
                  <c:v>0.17228542999999999</c:v>
                </c:pt>
                <c:pt idx="2971">
                  <c:v>0.17234330000000003</c:v>
                </c:pt>
                <c:pt idx="2972">
                  <c:v>0.17240117999999999</c:v>
                </c:pt>
                <c:pt idx="2973">
                  <c:v>0.17245905000000003</c:v>
                </c:pt>
                <c:pt idx="2974">
                  <c:v>0.17251645000000002</c:v>
                </c:pt>
                <c:pt idx="2975">
                  <c:v>0.17257432</c:v>
                </c:pt>
                <c:pt idx="2976">
                  <c:v>0.17263218999999999</c:v>
                </c:pt>
                <c:pt idx="2977">
                  <c:v>0.17269006000000001</c:v>
                </c:pt>
                <c:pt idx="2978">
                  <c:v>0.17274805000000001</c:v>
                </c:pt>
                <c:pt idx="2979">
                  <c:v>0.17280603999999999</c:v>
                </c:pt>
                <c:pt idx="2980">
                  <c:v>0.17286391000000001</c:v>
                </c:pt>
                <c:pt idx="2981">
                  <c:v>0.17292178000000002</c:v>
                </c:pt>
                <c:pt idx="2982">
                  <c:v>0.17297976000000001</c:v>
                </c:pt>
                <c:pt idx="2983">
                  <c:v>0.17303763000000003</c:v>
                </c:pt>
                <c:pt idx="2984">
                  <c:v>0.17309550000000001</c:v>
                </c:pt>
                <c:pt idx="2985">
                  <c:v>0.17315337</c:v>
                </c:pt>
                <c:pt idx="2986">
                  <c:v>0.17321124000000002</c:v>
                </c:pt>
                <c:pt idx="2987">
                  <c:v>0.17326887999999999</c:v>
                </c:pt>
                <c:pt idx="2988">
                  <c:v>0.17332686999999997</c:v>
                </c:pt>
                <c:pt idx="2989">
                  <c:v>0.17338474000000001</c:v>
                </c:pt>
                <c:pt idx="2990">
                  <c:v>0.17344261000000002</c:v>
                </c:pt>
                <c:pt idx="2991">
                  <c:v>0.17350048000000004</c:v>
                </c:pt>
                <c:pt idx="2992">
                  <c:v>0.17355835000000003</c:v>
                </c:pt>
                <c:pt idx="2993">
                  <c:v>0.17361621999999999</c:v>
                </c:pt>
                <c:pt idx="2994">
                  <c:v>0.17367444000000001</c:v>
                </c:pt>
                <c:pt idx="2995">
                  <c:v>0.17373184999999999</c:v>
                </c:pt>
                <c:pt idx="2996">
                  <c:v>0.17378972000000001</c:v>
                </c:pt>
                <c:pt idx="2997">
                  <c:v>0.17384759000000002</c:v>
                </c:pt>
                <c:pt idx="2998">
                  <c:v>0.17390546000000004</c:v>
                </c:pt>
                <c:pt idx="2999">
                  <c:v>0.17396333000000005</c:v>
                </c:pt>
                <c:pt idx="3000">
                  <c:v>0.17402119999999999</c:v>
                </c:pt>
                <c:pt idx="3001">
                  <c:v>0.17407907</c:v>
                </c:pt>
                <c:pt idx="3002">
                  <c:v>0.17413693999999999</c:v>
                </c:pt>
                <c:pt idx="3003">
                  <c:v>0.17419493000000003</c:v>
                </c:pt>
                <c:pt idx="3004">
                  <c:v>0.17425280000000001</c:v>
                </c:pt>
                <c:pt idx="3005">
                  <c:v>0.17431067</c:v>
                </c:pt>
                <c:pt idx="3006">
                  <c:v>0.17436853999999999</c:v>
                </c:pt>
                <c:pt idx="3007">
                  <c:v>0.17442652</c:v>
                </c:pt>
                <c:pt idx="3008">
                  <c:v>0.17448439000000002</c:v>
                </c:pt>
                <c:pt idx="3009">
                  <c:v>0.17454226000000003</c:v>
                </c:pt>
                <c:pt idx="3010">
                  <c:v>0.17460012999999996</c:v>
                </c:pt>
                <c:pt idx="3011">
                  <c:v>0.17465800000000001</c:v>
                </c:pt>
                <c:pt idx="3012">
                  <c:v>0.17471564000000003</c:v>
                </c:pt>
                <c:pt idx="3013">
                  <c:v>0.17477350999999997</c:v>
                </c:pt>
                <c:pt idx="3014">
                  <c:v>0.17483138000000004</c:v>
                </c:pt>
                <c:pt idx="3015">
                  <c:v>0.17488936999999999</c:v>
                </c:pt>
                <c:pt idx="3016">
                  <c:v>0.17494724000000006</c:v>
                </c:pt>
                <c:pt idx="3017">
                  <c:v>0.17500510999999999</c:v>
                </c:pt>
                <c:pt idx="3018">
                  <c:v>0.17506298000000003</c:v>
                </c:pt>
                <c:pt idx="3019">
                  <c:v>0.17512084999999997</c:v>
                </c:pt>
                <c:pt idx="3020">
                  <c:v>0.17517871999999998</c:v>
                </c:pt>
                <c:pt idx="3021">
                  <c:v>0.17523670999999999</c:v>
                </c:pt>
                <c:pt idx="3022">
                  <c:v>0.17529458000000003</c:v>
                </c:pt>
                <c:pt idx="3023">
                  <c:v>0.17535244999999999</c:v>
                </c:pt>
                <c:pt idx="3024">
                  <c:v>0.17540997000000003</c:v>
                </c:pt>
                <c:pt idx="3025">
                  <c:v>0.17546796000000003</c:v>
                </c:pt>
                <c:pt idx="3026">
                  <c:v>0.17552571</c:v>
                </c:pt>
                <c:pt idx="3027">
                  <c:v>0.17558393000000003</c:v>
                </c:pt>
                <c:pt idx="3028">
                  <c:v>0.17564192000000001</c:v>
                </c:pt>
                <c:pt idx="3029">
                  <c:v>0.17569920999999999</c:v>
                </c:pt>
                <c:pt idx="3030">
                  <c:v>0.17575708000000004</c:v>
                </c:pt>
                <c:pt idx="3031">
                  <c:v>0.17581495000000003</c:v>
                </c:pt>
                <c:pt idx="3032">
                  <c:v>0.17587305</c:v>
                </c:pt>
                <c:pt idx="3033">
                  <c:v>0.17593091999999999</c:v>
                </c:pt>
                <c:pt idx="3034">
                  <c:v>0.17598891000000003</c:v>
                </c:pt>
                <c:pt idx="3035">
                  <c:v>0.17604678000000004</c:v>
                </c:pt>
                <c:pt idx="3036">
                  <c:v>0.17610476</c:v>
                </c:pt>
                <c:pt idx="3037">
                  <c:v>0.17616262999999996</c:v>
                </c:pt>
                <c:pt idx="3038">
                  <c:v>0.1762205</c:v>
                </c:pt>
                <c:pt idx="3039">
                  <c:v>0.17627836999999999</c:v>
                </c:pt>
                <c:pt idx="3040">
                  <c:v>0.17633624000000003</c:v>
                </c:pt>
                <c:pt idx="3041">
                  <c:v>0.17639411999999999</c:v>
                </c:pt>
                <c:pt idx="3042">
                  <c:v>0.17645199000000003</c:v>
                </c:pt>
                <c:pt idx="3043">
                  <c:v>0.17650985999999999</c:v>
                </c:pt>
                <c:pt idx="3044">
                  <c:v>0.17656726000000003</c:v>
                </c:pt>
                <c:pt idx="3045">
                  <c:v>0.17662512999999996</c:v>
                </c:pt>
                <c:pt idx="3046">
                  <c:v>0.17668300000000001</c:v>
                </c:pt>
                <c:pt idx="3047">
                  <c:v>0.17674099000000001</c:v>
                </c:pt>
                <c:pt idx="3048">
                  <c:v>0.17679897999999999</c:v>
                </c:pt>
                <c:pt idx="3049">
                  <c:v>0.17685685000000001</c:v>
                </c:pt>
                <c:pt idx="3050">
                  <c:v>0.17691472000000003</c:v>
                </c:pt>
                <c:pt idx="3051">
                  <c:v>0.17697259000000001</c:v>
                </c:pt>
                <c:pt idx="3052">
                  <c:v>0.17703046000000003</c:v>
                </c:pt>
                <c:pt idx="3053">
                  <c:v>0.17708832999999999</c:v>
                </c:pt>
                <c:pt idx="3054">
                  <c:v>0.17714620000000003</c:v>
                </c:pt>
                <c:pt idx="3055">
                  <c:v>0.17720406999999999</c:v>
                </c:pt>
                <c:pt idx="3056">
                  <c:v>0.17726205000000003</c:v>
                </c:pt>
                <c:pt idx="3057">
                  <c:v>0.17732004000000001</c:v>
                </c:pt>
                <c:pt idx="3058">
                  <c:v>0.1773778</c:v>
                </c:pt>
                <c:pt idx="3059">
                  <c:v>0.17743577999999999</c:v>
                </c:pt>
                <c:pt idx="3060">
                  <c:v>0.17749307000000003</c:v>
                </c:pt>
                <c:pt idx="3061">
                  <c:v>0.17755093999999999</c:v>
                </c:pt>
                <c:pt idx="3062">
                  <c:v>0.17760881000000001</c:v>
                </c:pt>
                <c:pt idx="3063">
                  <c:v>0.17766692000000001</c:v>
                </c:pt>
                <c:pt idx="3064">
                  <c:v>0.17772489999999999</c:v>
                </c:pt>
                <c:pt idx="3065">
                  <c:v>0.17778289000000003</c:v>
                </c:pt>
                <c:pt idx="3066">
                  <c:v>0.17784075999999999</c:v>
                </c:pt>
                <c:pt idx="3067">
                  <c:v>0.17789874000000003</c:v>
                </c:pt>
                <c:pt idx="3068">
                  <c:v>0.17795662000000001</c:v>
                </c:pt>
                <c:pt idx="3069">
                  <c:v>0.17801391000000003</c:v>
                </c:pt>
                <c:pt idx="3070">
                  <c:v>0.17807189000000001</c:v>
                </c:pt>
                <c:pt idx="3071">
                  <c:v>0.17812987999999996</c:v>
                </c:pt>
                <c:pt idx="3072">
                  <c:v>0.17818763000000001</c:v>
                </c:pt>
                <c:pt idx="3073">
                  <c:v>0.17824550000000003</c:v>
                </c:pt>
                <c:pt idx="3074">
                  <c:v>0.17830349000000004</c:v>
                </c:pt>
                <c:pt idx="3075">
                  <c:v>0.17836136000000002</c:v>
                </c:pt>
                <c:pt idx="3076">
                  <c:v>0.17841923000000007</c:v>
                </c:pt>
                <c:pt idx="3077">
                  <c:v>0.17847710000000003</c:v>
                </c:pt>
                <c:pt idx="3078">
                  <c:v>0.17853509000000004</c:v>
                </c:pt>
                <c:pt idx="3079">
                  <c:v>0.17859296000000002</c:v>
                </c:pt>
                <c:pt idx="3080">
                  <c:v>0.17865083000000001</c:v>
                </c:pt>
                <c:pt idx="3081">
                  <c:v>0.17870870000000003</c:v>
                </c:pt>
                <c:pt idx="3082">
                  <c:v>0.17876622000000003</c:v>
                </c:pt>
                <c:pt idx="3083">
                  <c:v>0.17882408999999999</c:v>
                </c:pt>
                <c:pt idx="3084">
                  <c:v>0.17888196000000001</c:v>
                </c:pt>
                <c:pt idx="3085">
                  <c:v>0.17893982999999999</c:v>
                </c:pt>
                <c:pt idx="3086">
                  <c:v>0.17899782000000003</c:v>
                </c:pt>
                <c:pt idx="3087">
                  <c:v>0.17905568999999999</c:v>
                </c:pt>
                <c:pt idx="3088">
                  <c:v>0.17911356</c:v>
                </c:pt>
                <c:pt idx="3089">
                  <c:v>0.17917142999999996</c:v>
                </c:pt>
                <c:pt idx="3090">
                  <c:v>0.17922953000000003</c:v>
                </c:pt>
                <c:pt idx="3091">
                  <c:v>0.17928740000000004</c:v>
                </c:pt>
                <c:pt idx="3092">
                  <c:v>0.17934527000000003</c:v>
                </c:pt>
                <c:pt idx="3093">
                  <c:v>0.17940314000000002</c:v>
                </c:pt>
                <c:pt idx="3094">
                  <c:v>0.17946113000000005</c:v>
                </c:pt>
                <c:pt idx="3095">
                  <c:v>0.17951900000000004</c:v>
                </c:pt>
                <c:pt idx="3096">
                  <c:v>0.17957640999999999</c:v>
                </c:pt>
                <c:pt idx="3097">
                  <c:v>0.17963428000000004</c:v>
                </c:pt>
                <c:pt idx="3098">
                  <c:v>0.17969225999999999</c:v>
                </c:pt>
                <c:pt idx="3099">
                  <c:v>0.17975013000000004</c:v>
                </c:pt>
                <c:pt idx="3100">
                  <c:v>0.17980800000000002</c:v>
                </c:pt>
                <c:pt idx="3101">
                  <c:v>0.17986599000000003</c:v>
                </c:pt>
                <c:pt idx="3102">
                  <c:v>0.17992385999999999</c:v>
                </c:pt>
                <c:pt idx="3103">
                  <c:v>0.17998185000000003</c:v>
                </c:pt>
                <c:pt idx="3104">
                  <c:v>0.18003971999999999</c:v>
                </c:pt>
                <c:pt idx="3105">
                  <c:v>0.18009770000000003</c:v>
                </c:pt>
                <c:pt idx="3106">
                  <c:v>0.18015545999999999</c:v>
                </c:pt>
                <c:pt idx="3107">
                  <c:v>0.18021297999999999</c:v>
                </c:pt>
                <c:pt idx="3108">
                  <c:v>0.18027085000000001</c:v>
                </c:pt>
                <c:pt idx="3109">
                  <c:v>0.18032872</c:v>
                </c:pt>
                <c:pt idx="3110">
                  <c:v>0.18038659000000001</c:v>
                </c:pt>
                <c:pt idx="3111">
                  <c:v>0.18044446000000006</c:v>
                </c:pt>
                <c:pt idx="3112">
                  <c:v>0.18050245000000004</c:v>
                </c:pt>
                <c:pt idx="3113">
                  <c:v>0.18056020000000003</c:v>
                </c:pt>
                <c:pt idx="3114">
                  <c:v>0.18061819000000004</c:v>
                </c:pt>
                <c:pt idx="3115">
                  <c:v>0.18067606</c:v>
                </c:pt>
                <c:pt idx="3116">
                  <c:v>0.18073392999999999</c:v>
                </c:pt>
                <c:pt idx="3117">
                  <c:v>0.18079180000000003</c:v>
                </c:pt>
                <c:pt idx="3118">
                  <c:v>0.18084966999999999</c:v>
                </c:pt>
                <c:pt idx="3119">
                  <c:v>0.18090754000000003</c:v>
                </c:pt>
                <c:pt idx="3120">
                  <c:v>0.18096541000000002</c:v>
                </c:pt>
                <c:pt idx="3121">
                  <c:v>0.18102328000000004</c:v>
                </c:pt>
                <c:pt idx="3122">
                  <c:v>0.18108115000000002</c:v>
                </c:pt>
                <c:pt idx="3123">
                  <c:v>0.18113902000000001</c:v>
                </c:pt>
                <c:pt idx="3124">
                  <c:v>0.18119689000000003</c:v>
                </c:pt>
                <c:pt idx="3125">
                  <c:v>0.18125488000000003</c:v>
                </c:pt>
                <c:pt idx="3126">
                  <c:v>0.18131274999999999</c:v>
                </c:pt>
                <c:pt idx="3127">
                  <c:v>0.18137074</c:v>
                </c:pt>
                <c:pt idx="3128">
                  <c:v>0.18142871999999999</c:v>
                </c:pt>
                <c:pt idx="3129">
                  <c:v>0.18148613000000005</c:v>
                </c:pt>
                <c:pt idx="3130">
                  <c:v>0.18154400000000004</c:v>
                </c:pt>
                <c:pt idx="3131">
                  <c:v>0.18160187</c:v>
                </c:pt>
                <c:pt idx="3132">
                  <c:v>0.18165973999999999</c:v>
                </c:pt>
                <c:pt idx="3133">
                  <c:v>0.18171772999999999</c:v>
                </c:pt>
                <c:pt idx="3134">
                  <c:v>0.18177560000000001</c:v>
                </c:pt>
                <c:pt idx="3135">
                  <c:v>0.18183369999999999</c:v>
                </c:pt>
                <c:pt idx="3136">
                  <c:v>0.18189157</c:v>
                </c:pt>
                <c:pt idx="3137">
                  <c:v>0.18194909000000006</c:v>
                </c:pt>
                <c:pt idx="3138">
                  <c:v>0.18200696000000002</c:v>
                </c:pt>
                <c:pt idx="3139">
                  <c:v>0.18206530000000004</c:v>
                </c:pt>
                <c:pt idx="3140">
                  <c:v>0.18212305000000001</c:v>
                </c:pt>
                <c:pt idx="3141">
                  <c:v>0.1821808</c:v>
                </c:pt>
                <c:pt idx="3142">
                  <c:v>0.18223855999999999</c:v>
                </c:pt>
                <c:pt idx="3143">
                  <c:v>0.18229655000000003</c:v>
                </c:pt>
                <c:pt idx="3144">
                  <c:v>0.18235441999999999</c:v>
                </c:pt>
                <c:pt idx="3145">
                  <c:v>0.18241229000000006</c:v>
                </c:pt>
                <c:pt idx="3146">
                  <c:v>0.18246981000000004</c:v>
                </c:pt>
                <c:pt idx="3147">
                  <c:v>0.18252779999999999</c:v>
                </c:pt>
                <c:pt idx="3148">
                  <c:v>0.18258600999999999</c:v>
                </c:pt>
                <c:pt idx="3149">
                  <c:v>0.18264342000000003</c:v>
                </c:pt>
                <c:pt idx="3150">
                  <c:v>0.18270129000000002</c:v>
                </c:pt>
                <c:pt idx="3151">
                  <c:v>0.18275916000000003</c:v>
                </c:pt>
                <c:pt idx="3152">
                  <c:v>0.18281702999999999</c:v>
                </c:pt>
                <c:pt idx="3153">
                  <c:v>0.18287502</c:v>
                </c:pt>
                <c:pt idx="3154">
                  <c:v>0.18293289000000001</c:v>
                </c:pt>
                <c:pt idx="3155">
                  <c:v>0.18299076000000003</c:v>
                </c:pt>
                <c:pt idx="3156">
                  <c:v>0.18304862999999999</c:v>
                </c:pt>
                <c:pt idx="3157">
                  <c:v>0.18310662</c:v>
                </c:pt>
                <c:pt idx="3158">
                  <c:v>0.18316460000000001</c:v>
                </c:pt>
                <c:pt idx="3159">
                  <c:v>0.18322258999999999</c:v>
                </c:pt>
                <c:pt idx="3160">
                  <c:v>0.18328046000000003</c:v>
                </c:pt>
                <c:pt idx="3161">
                  <c:v>0.18333832999999999</c:v>
                </c:pt>
                <c:pt idx="3162">
                  <c:v>0.18339620000000004</c:v>
                </c:pt>
                <c:pt idx="3163">
                  <c:v>0.18345407000000002</c:v>
                </c:pt>
                <c:pt idx="3164">
                  <c:v>0.18351194000000004</c:v>
                </c:pt>
                <c:pt idx="3165">
                  <c:v>0.18356981000000003</c:v>
                </c:pt>
                <c:pt idx="3166">
                  <c:v>0.18362722000000001</c:v>
                </c:pt>
                <c:pt idx="3167">
                  <c:v>0.18368509000000002</c:v>
                </c:pt>
                <c:pt idx="3168">
                  <c:v>0.18374296000000004</c:v>
                </c:pt>
                <c:pt idx="3169">
                  <c:v>0.18380083000000003</c:v>
                </c:pt>
                <c:pt idx="3170">
                  <c:v>0.18385870000000001</c:v>
                </c:pt>
                <c:pt idx="3171">
                  <c:v>0.18391657000000003</c:v>
                </c:pt>
                <c:pt idx="3172">
                  <c:v>0.18397444000000002</c:v>
                </c:pt>
                <c:pt idx="3173">
                  <c:v>0.18403231000000003</c:v>
                </c:pt>
                <c:pt idx="3174">
                  <c:v>0.18409017999999999</c:v>
                </c:pt>
                <c:pt idx="3175">
                  <c:v>0.18414817000000003</c:v>
                </c:pt>
                <c:pt idx="3176">
                  <c:v>0.18420615000000004</c:v>
                </c:pt>
                <c:pt idx="3177">
                  <c:v>0.18426402000000003</c:v>
                </c:pt>
                <c:pt idx="3178">
                  <c:v>0.18432201000000001</c:v>
                </c:pt>
                <c:pt idx="3179">
                  <c:v>0.18437988000000002</c:v>
                </c:pt>
                <c:pt idx="3180">
                  <c:v>0.18443740000000006</c:v>
                </c:pt>
                <c:pt idx="3181">
                  <c:v>0.18449527000000002</c:v>
                </c:pt>
                <c:pt idx="3182">
                  <c:v>0.18455314000000003</c:v>
                </c:pt>
                <c:pt idx="3183">
                  <c:v>0.18461113000000004</c:v>
                </c:pt>
                <c:pt idx="3184">
                  <c:v>0.18466922999999999</c:v>
                </c:pt>
                <c:pt idx="3185">
                  <c:v>0.18472686999999999</c:v>
                </c:pt>
                <c:pt idx="3186">
                  <c:v>0.18478509000000004</c:v>
                </c:pt>
                <c:pt idx="3187">
                  <c:v>0.18484296000000003</c:v>
                </c:pt>
                <c:pt idx="3188">
                  <c:v>0.18490082999999999</c:v>
                </c:pt>
                <c:pt idx="3189">
                  <c:v>0.18495824000000005</c:v>
                </c:pt>
                <c:pt idx="3190">
                  <c:v>0.18501611000000004</c:v>
                </c:pt>
                <c:pt idx="3191">
                  <c:v>0.18507398000000003</c:v>
                </c:pt>
                <c:pt idx="3192">
                  <c:v>0.18513219000000003</c:v>
                </c:pt>
                <c:pt idx="3193">
                  <c:v>0.18519018000000004</c:v>
                </c:pt>
                <c:pt idx="3194">
                  <c:v>0.18524759000000002</c:v>
                </c:pt>
                <c:pt idx="3195">
                  <c:v>0.18530546000000003</c:v>
                </c:pt>
                <c:pt idx="3196">
                  <c:v>0.18536332999999999</c:v>
                </c:pt>
                <c:pt idx="3197">
                  <c:v>0.18542120000000004</c:v>
                </c:pt>
                <c:pt idx="3198">
                  <c:v>0.18547917999999999</c:v>
                </c:pt>
                <c:pt idx="3199">
                  <c:v>0.18553717000000003</c:v>
                </c:pt>
                <c:pt idx="3200">
                  <c:v>0.18559504000000002</c:v>
                </c:pt>
                <c:pt idx="3201">
                  <c:v>0.18565291</c:v>
                </c:pt>
                <c:pt idx="3202">
                  <c:v>0.18571077999999999</c:v>
                </c:pt>
                <c:pt idx="3203">
                  <c:v>0.18576865000000004</c:v>
                </c:pt>
                <c:pt idx="3204">
                  <c:v>0.18582652</c:v>
                </c:pt>
                <c:pt idx="3205">
                  <c:v>0.18588451</c:v>
                </c:pt>
                <c:pt idx="3206">
                  <c:v>0.18594203000000006</c:v>
                </c:pt>
                <c:pt idx="3207">
                  <c:v>0.18599990000000005</c:v>
                </c:pt>
                <c:pt idx="3208">
                  <c:v>0.18605789000000003</c:v>
                </c:pt>
                <c:pt idx="3209">
                  <c:v>0.18611575999999999</c:v>
                </c:pt>
                <c:pt idx="3210">
                  <c:v>0.18617363000000001</c:v>
                </c:pt>
                <c:pt idx="3211">
                  <c:v>0.18623161999999999</c:v>
                </c:pt>
                <c:pt idx="3212">
                  <c:v>0.18628949000000006</c:v>
                </c:pt>
                <c:pt idx="3213">
                  <c:v>0.18634736000000002</c:v>
                </c:pt>
                <c:pt idx="3214">
                  <c:v>0.18640523000000006</c:v>
                </c:pt>
                <c:pt idx="3215">
                  <c:v>0.18646321000000002</c:v>
                </c:pt>
                <c:pt idx="3216">
                  <c:v>0.18652108000000003</c:v>
                </c:pt>
                <c:pt idx="3217">
                  <c:v>0.18657894999999999</c:v>
                </c:pt>
                <c:pt idx="3218">
                  <c:v>0.18663682000000001</c:v>
                </c:pt>
                <c:pt idx="3219">
                  <c:v>0.18669469000000002</c:v>
                </c:pt>
                <c:pt idx="3220">
                  <c:v>0.18675256000000001</c:v>
                </c:pt>
                <c:pt idx="3221">
                  <c:v>0.18681043000000006</c:v>
                </c:pt>
                <c:pt idx="3222">
                  <c:v>0.18686830000000001</c:v>
                </c:pt>
                <c:pt idx="3223">
                  <c:v>0.18692570999999999</c:v>
                </c:pt>
                <c:pt idx="3224">
                  <c:v>0.18698381000000003</c:v>
                </c:pt>
                <c:pt idx="3225">
                  <c:v>0.18704167999999999</c:v>
                </c:pt>
                <c:pt idx="3226">
                  <c:v>0.18709967000000002</c:v>
                </c:pt>
                <c:pt idx="3227">
                  <c:v>0.18715743000000004</c:v>
                </c:pt>
                <c:pt idx="3228">
                  <c:v>0.18721541000000005</c:v>
                </c:pt>
                <c:pt idx="3229">
                  <c:v>0.18727327999999999</c:v>
                </c:pt>
                <c:pt idx="3230">
                  <c:v>0.18733126999999999</c:v>
                </c:pt>
                <c:pt idx="3231">
                  <c:v>0.18738914000000004</c:v>
                </c:pt>
                <c:pt idx="3232">
                  <c:v>0.18744701000000005</c:v>
                </c:pt>
                <c:pt idx="3233">
                  <c:v>0.18750464999999999</c:v>
                </c:pt>
                <c:pt idx="3234">
                  <c:v>0.18756263000000004</c:v>
                </c:pt>
                <c:pt idx="3235">
                  <c:v>0.18762061999999996</c:v>
                </c:pt>
                <c:pt idx="3236">
                  <c:v>0.18767849000000003</c:v>
                </c:pt>
                <c:pt idx="3237">
                  <c:v>0.18773590000000004</c:v>
                </c:pt>
                <c:pt idx="3238">
                  <c:v>0.18779377000000003</c:v>
                </c:pt>
                <c:pt idx="3239">
                  <c:v>0.18785163999999999</c:v>
                </c:pt>
                <c:pt idx="3240">
                  <c:v>0.18790951000000003</c:v>
                </c:pt>
                <c:pt idx="3241">
                  <c:v>0.18796749000000004</c:v>
                </c:pt>
                <c:pt idx="3242">
                  <c:v>0.18802537000000002</c:v>
                </c:pt>
                <c:pt idx="3243">
                  <c:v>0.18808324000000004</c:v>
                </c:pt>
                <c:pt idx="3244">
                  <c:v>0.18814111000000003</c:v>
                </c:pt>
                <c:pt idx="3245">
                  <c:v>0.18819897999999999</c:v>
                </c:pt>
                <c:pt idx="3246">
                  <c:v>0.18825685000000003</c:v>
                </c:pt>
                <c:pt idx="3247">
                  <c:v>0.18831482999999999</c:v>
                </c:pt>
                <c:pt idx="3248">
                  <c:v>0.18837235999999999</c:v>
                </c:pt>
                <c:pt idx="3249">
                  <c:v>0.18843080000000004</c:v>
                </c:pt>
                <c:pt idx="3250">
                  <c:v>0.18848821000000002</c:v>
                </c:pt>
                <c:pt idx="3251">
                  <c:v>0.18854608000000006</c:v>
                </c:pt>
                <c:pt idx="3252">
                  <c:v>0.18860394999999999</c:v>
                </c:pt>
                <c:pt idx="3253">
                  <c:v>0.18866182000000001</c:v>
                </c:pt>
                <c:pt idx="3254">
                  <c:v>0.18871969000000005</c:v>
                </c:pt>
                <c:pt idx="3255">
                  <c:v>0.18877780000000002</c:v>
                </c:pt>
                <c:pt idx="3256">
                  <c:v>0.18883590000000003</c:v>
                </c:pt>
                <c:pt idx="3257">
                  <c:v>0.18889376999999999</c:v>
                </c:pt>
                <c:pt idx="3258">
                  <c:v>0.18895106000000003</c:v>
                </c:pt>
                <c:pt idx="3259">
                  <c:v>0.18900905000000004</c:v>
                </c:pt>
                <c:pt idx="3260">
                  <c:v>0.18906680000000003</c:v>
                </c:pt>
                <c:pt idx="3261">
                  <c:v>0.18912466999999997</c:v>
                </c:pt>
                <c:pt idx="3262">
                  <c:v>0.18918266</c:v>
                </c:pt>
                <c:pt idx="3263">
                  <c:v>0.18924041000000005</c:v>
                </c:pt>
                <c:pt idx="3264">
                  <c:v>0.18929840000000006</c:v>
                </c:pt>
                <c:pt idx="3265">
                  <c:v>0.18935626999999999</c:v>
                </c:pt>
                <c:pt idx="3266">
                  <c:v>0.18941425000000006</c:v>
                </c:pt>
                <c:pt idx="3267">
                  <c:v>0.18947201000000002</c:v>
                </c:pt>
                <c:pt idx="3268">
                  <c:v>0.18952975999999999</c:v>
                </c:pt>
                <c:pt idx="3269">
                  <c:v>0.18958763000000003</c:v>
                </c:pt>
                <c:pt idx="3270">
                  <c:v>0.18964550000000002</c:v>
                </c:pt>
                <c:pt idx="3271">
                  <c:v>0.18970337000000004</c:v>
                </c:pt>
                <c:pt idx="3272">
                  <c:v>0.18976124000000005</c:v>
                </c:pt>
                <c:pt idx="3273">
                  <c:v>0.18981946000000005</c:v>
                </c:pt>
                <c:pt idx="3274">
                  <c:v>0.18987745000000003</c:v>
                </c:pt>
                <c:pt idx="3275">
                  <c:v>0.18993532000000002</c:v>
                </c:pt>
                <c:pt idx="3276">
                  <c:v>0.18999319000000006</c:v>
                </c:pt>
                <c:pt idx="3277">
                  <c:v>0.19005105999999997</c:v>
                </c:pt>
                <c:pt idx="3278">
                  <c:v>0.19010858</c:v>
                </c:pt>
                <c:pt idx="3279">
                  <c:v>0.19016644999999999</c:v>
                </c:pt>
                <c:pt idx="3280">
                  <c:v>0.19022432</c:v>
                </c:pt>
                <c:pt idx="3281">
                  <c:v>0.19028218999999999</c:v>
                </c:pt>
                <c:pt idx="3282">
                  <c:v>0.19034018000000003</c:v>
                </c:pt>
                <c:pt idx="3283">
                  <c:v>0.19039805000000001</c:v>
                </c:pt>
                <c:pt idx="3284">
                  <c:v>0.19045603999999999</c:v>
                </c:pt>
                <c:pt idx="3285">
                  <c:v>0.19051391000000001</c:v>
                </c:pt>
                <c:pt idx="3286">
                  <c:v>0.19057178</c:v>
                </c:pt>
                <c:pt idx="3287">
                  <c:v>0.19062964999999998</c:v>
                </c:pt>
                <c:pt idx="3288">
                  <c:v>0.19068751999999997</c:v>
                </c:pt>
                <c:pt idx="3289">
                  <c:v>0.19074539000000001</c:v>
                </c:pt>
                <c:pt idx="3290">
                  <c:v>0.19080326</c:v>
                </c:pt>
                <c:pt idx="3291">
                  <c:v>0.19086112999999996</c:v>
                </c:pt>
                <c:pt idx="3292">
                  <c:v>0.19091912000000003</c:v>
                </c:pt>
                <c:pt idx="3293">
                  <c:v>0.19097699000000001</c:v>
                </c:pt>
                <c:pt idx="3294">
                  <c:v>0.19103439000000003</c:v>
                </c:pt>
                <c:pt idx="3295">
                  <c:v>0.19109226000000001</c:v>
                </c:pt>
                <c:pt idx="3296">
                  <c:v>0.19115013</c:v>
                </c:pt>
                <c:pt idx="3297">
                  <c:v>0.19120799999999999</c:v>
                </c:pt>
                <c:pt idx="3298">
                  <c:v>0.19126610999999999</c:v>
                </c:pt>
                <c:pt idx="3299">
                  <c:v>0.19132409</c:v>
                </c:pt>
                <c:pt idx="3300">
                  <c:v>0.19138184999999996</c:v>
                </c:pt>
                <c:pt idx="3301">
                  <c:v>0.19143983000000003</c:v>
                </c:pt>
                <c:pt idx="3302">
                  <c:v>0.19149769999999999</c:v>
                </c:pt>
                <c:pt idx="3303">
                  <c:v>0.19155569</c:v>
                </c:pt>
                <c:pt idx="3304">
                  <c:v>0.19161310000000001</c:v>
                </c:pt>
                <c:pt idx="3305">
                  <c:v>0.19167107999999994</c:v>
                </c:pt>
                <c:pt idx="3306">
                  <c:v>0.19172907</c:v>
                </c:pt>
                <c:pt idx="3307">
                  <c:v>0.19178682</c:v>
                </c:pt>
                <c:pt idx="3308">
                  <c:v>0.19184481</c:v>
                </c:pt>
                <c:pt idx="3309">
                  <c:v>0.19190267999999996</c:v>
                </c:pt>
                <c:pt idx="3310">
                  <c:v>0.19196055000000001</c:v>
                </c:pt>
                <c:pt idx="3311">
                  <c:v>0.19201853999999999</c:v>
                </c:pt>
                <c:pt idx="3312">
                  <c:v>0.19207641</c:v>
                </c:pt>
                <c:pt idx="3313">
                  <c:v>0.19213427999999996</c:v>
                </c:pt>
                <c:pt idx="3314">
                  <c:v>0.1921918</c:v>
                </c:pt>
                <c:pt idx="3315">
                  <c:v>0.19224979000000003</c:v>
                </c:pt>
                <c:pt idx="3316">
                  <c:v>0.19230765999999996</c:v>
                </c:pt>
                <c:pt idx="3317">
                  <c:v>0.19236529999999999</c:v>
                </c:pt>
                <c:pt idx="3318">
                  <c:v>0.19242317</c:v>
                </c:pt>
                <c:pt idx="3319">
                  <c:v>0.19248114999999999</c:v>
                </c:pt>
                <c:pt idx="3320">
                  <c:v>0.19253914000000003</c:v>
                </c:pt>
                <c:pt idx="3321">
                  <c:v>0.19259688999999999</c:v>
                </c:pt>
                <c:pt idx="3322">
                  <c:v>0.19265475999999998</c:v>
                </c:pt>
                <c:pt idx="3323">
                  <c:v>0.19271274999999999</c:v>
                </c:pt>
                <c:pt idx="3324">
                  <c:v>0.19277061999999998</c:v>
                </c:pt>
                <c:pt idx="3325">
                  <c:v>0.19282848999999999</c:v>
                </c:pt>
                <c:pt idx="3326">
                  <c:v>0.19288636000000001</c:v>
                </c:pt>
                <c:pt idx="3327">
                  <c:v>0.19294422999999999</c:v>
                </c:pt>
                <c:pt idx="3328">
                  <c:v>0.19300210000000001</c:v>
                </c:pt>
                <c:pt idx="3329">
                  <c:v>0.19306008999999999</c:v>
                </c:pt>
                <c:pt idx="3330">
                  <c:v>0.19311796000000001</c:v>
                </c:pt>
                <c:pt idx="3331">
                  <c:v>0.19317582999999994</c:v>
                </c:pt>
                <c:pt idx="3332">
                  <c:v>0.19323335000000003</c:v>
                </c:pt>
                <c:pt idx="3333">
                  <c:v>0.19329122000000001</c:v>
                </c:pt>
                <c:pt idx="3334">
                  <c:v>0.19334920999999999</c:v>
                </c:pt>
                <c:pt idx="3335">
                  <c:v>0.19340708000000004</c:v>
                </c:pt>
                <c:pt idx="3336">
                  <c:v>0.19346495000000002</c:v>
                </c:pt>
                <c:pt idx="3337">
                  <c:v>0.19352281999999998</c:v>
                </c:pt>
                <c:pt idx="3338">
                  <c:v>0.19358069</c:v>
                </c:pt>
                <c:pt idx="3339">
                  <c:v>0.19363855999999996</c:v>
                </c:pt>
                <c:pt idx="3340">
                  <c:v>0.19369655</c:v>
                </c:pt>
                <c:pt idx="3341">
                  <c:v>0.19375442000000001</c:v>
                </c:pt>
                <c:pt idx="3342">
                  <c:v>0.19381240000000002</c:v>
                </c:pt>
                <c:pt idx="3343">
                  <c:v>0.19386993000000002</c:v>
                </c:pt>
                <c:pt idx="3344">
                  <c:v>0.19392780000000001</c:v>
                </c:pt>
                <c:pt idx="3345">
                  <c:v>0.19398555000000001</c:v>
                </c:pt>
                <c:pt idx="3346">
                  <c:v>0.19404353999999999</c:v>
                </c:pt>
                <c:pt idx="3347">
                  <c:v>0.19410129000000001</c:v>
                </c:pt>
                <c:pt idx="3348">
                  <c:v>0.19415938999999999</c:v>
                </c:pt>
                <c:pt idx="3349">
                  <c:v>0.19421738000000005</c:v>
                </c:pt>
                <c:pt idx="3350">
                  <c:v>0.19427525000000001</c:v>
                </c:pt>
                <c:pt idx="3351">
                  <c:v>0.19433312</c:v>
                </c:pt>
                <c:pt idx="3352">
                  <c:v>0.19439099000000001</c:v>
                </c:pt>
                <c:pt idx="3353">
                  <c:v>0.19444897999999999</c:v>
                </c:pt>
                <c:pt idx="3354">
                  <c:v>0.19450685000000001</c:v>
                </c:pt>
                <c:pt idx="3355">
                  <c:v>0.19456472</c:v>
                </c:pt>
                <c:pt idx="3356">
                  <c:v>0.19462258999999998</c:v>
                </c:pt>
                <c:pt idx="3357">
                  <c:v>0.19468056999999997</c:v>
                </c:pt>
                <c:pt idx="3358">
                  <c:v>0.19473787000000001</c:v>
                </c:pt>
                <c:pt idx="3359">
                  <c:v>0.19479574000000002</c:v>
                </c:pt>
                <c:pt idx="3360">
                  <c:v>0.19485371999999998</c:v>
                </c:pt>
                <c:pt idx="3361">
                  <c:v>0.19491159000000002</c:v>
                </c:pt>
                <c:pt idx="3362">
                  <c:v>0.19496946000000004</c:v>
                </c:pt>
                <c:pt idx="3363">
                  <c:v>0.19502733000000003</c:v>
                </c:pt>
                <c:pt idx="3364">
                  <c:v>0.19508519999999999</c:v>
                </c:pt>
                <c:pt idx="3365">
                  <c:v>0.19514307</c:v>
                </c:pt>
                <c:pt idx="3366">
                  <c:v>0.19520106000000001</c:v>
                </c:pt>
                <c:pt idx="3367">
                  <c:v>0.19525893000000002</c:v>
                </c:pt>
                <c:pt idx="3368">
                  <c:v>0.19531680000000001</c:v>
                </c:pt>
                <c:pt idx="3369">
                  <c:v>0.19537466999999997</c:v>
                </c:pt>
                <c:pt idx="3370">
                  <c:v>0.19543253999999999</c:v>
                </c:pt>
                <c:pt idx="3371">
                  <c:v>0.19549041000000003</c:v>
                </c:pt>
                <c:pt idx="3372">
                  <c:v>0.19554840000000004</c:v>
                </c:pt>
                <c:pt idx="3373">
                  <c:v>0.19560627</c:v>
                </c:pt>
                <c:pt idx="3374">
                  <c:v>0.19566413999999999</c:v>
                </c:pt>
                <c:pt idx="3375">
                  <c:v>0.19572189000000001</c:v>
                </c:pt>
                <c:pt idx="3376">
                  <c:v>0.19577987999999996</c:v>
                </c:pt>
                <c:pt idx="3377">
                  <c:v>0.19583775</c:v>
                </c:pt>
                <c:pt idx="3378">
                  <c:v>0.19589561999999996</c:v>
                </c:pt>
                <c:pt idx="3379">
                  <c:v>0.19595349000000004</c:v>
                </c:pt>
                <c:pt idx="3380">
                  <c:v>0.19601136000000002</c:v>
                </c:pt>
                <c:pt idx="3381">
                  <c:v>0.19606923000000004</c:v>
                </c:pt>
                <c:pt idx="3382">
                  <c:v>0.1961271</c:v>
                </c:pt>
                <c:pt idx="3383">
                  <c:v>0.19618509000000001</c:v>
                </c:pt>
                <c:pt idx="3384">
                  <c:v>0.19624249000000002</c:v>
                </c:pt>
                <c:pt idx="3385">
                  <c:v>0.19630037</c:v>
                </c:pt>
                <c:pt idx="3386">
                  <c:v>0.19635823999999999</c:v>
                </c:pt>
                <c:pt idx="3387">
                  <c:v>0.19641634000000002</c:v>
                </c:pt>
                <c:pt idx="3388">
                  <c:v>0.19647455</c:v>
                </c:pt>
                <c:pt idx="3389">
                  <c:v>0.19653185000000001</c:v>
                </c:pt>
                <c:pt idx="3390">
                  <c:v>0.19658982999999997</c:v>
                </c:pt>
                <c:pt idx="3391">
                  <c:v>0.19664782</c:v>
                </c:pt>
                <c:pt idx="3392">
                  <c:v>0.19670568999999999</c:v>
                </c:pt>
                <c:pt idx="3393">
                  <c:v>0.19676368000000002</c:v>
                </c:pt>
                <c:pt idx="3394">
                  <c:v>0.19682154999999998</c:v>
                </c:pt>
                <c:pt idx="3395">
                  <c:v>0.19687942</c:v>
                </c:pt>
                <c:pt idx="3396">
                  <c:v>0.19693729000000001</c:v>
                </c:pt>
                <c:pt idx="3397">
                  <c:v>0.19699516000000003</c:v>
                </c:pt>
                <c:pt idx="3398">
                  <c:v>0.19705313999999999</c:v>
                </c:pt>
                <c:pt idx="3399">
                  <c:v>0.19711055</c:v>
                </c:pt>
                <c:pt idx="3400">
                  <c:v>0.19716854</c:v>
                </c:pt>
                <c:pt idx="3401">
                  <c:v>0.19722640999999999</c:v>
                </c:pt>
                <c:pt idx="3402">
                  <c:v>0.19728439000000003</c:v>
                </c:pt>
                <c:pt idx="3403">
                  <c:v>0.19734225999999999</c:v>
                </c:pt>
                <c:pt idx="3404">
                  <c:v>0.19740013000000003</c:v>
                </c:pt>
                <c:pt idx="3405">
                  <c:v>0.19745799999999999</c:v>
                </c:pt>
                <c:pt idx="3406">
                  <c:v>0.19751587000000001</c:v>
                </c:pt>
                <c:pt idx="3407">
                  <c:v>0.19757374</c:v>
                </c:pt>
                <c:pt idx="3408">
                  <c:v>0.19763173000000001</c:v>
                </c:pt>
                <c:pt idx="3409">
                  <c:v>0.19768959999999997</c:v>
                </c:pt>
                <c:pt idx="3410">
                  <c:v>0.19774747000000004</c:v>
                </c:pt>
                <c:pt idx="3411">
                  <c:v>0.19780534000000002</c:v>
                </c:pt>
                <c:pt idx="3412">
                  <c:v>0.19786321000000001</c:v>
                </c:pt>
                <c:pt idx="3413">
                  <c:v>0.19792108000000003</c:v>
                </c:pt>
                <c:pt idx="3414">
                  <c:v>0.19797894999999999</c:v>
                </c:pt>
                <c:pt idx="3415">
                  <c:v>0.19803682</c:v>
                </c:pt>
                <c:pt idx="3416">
                  <c:v>0.19809481000000001</c:v>
                </c:pt>
                <c:pt idx="3417">
                  <c:v>0.19815268</c:v>
                </c:pt>
                <c:pt idx="3418">
                  <c:v>0.19820997000000001</c:v>
                </c:pt>
                <c:pt idx="3419">
                  <c:v>0.19826795999999999</c:v>
                </c:pt>
                <c:pt idx="3420">
                  <c:v>0.19832583000000001</c:v>
                </c:pt>
                <c:pt idx="3421">
                  <c:v>0.1983837</c:v>
                </c:pt>
                <c:pt idx="3422">
                  <c:v>0.19844157000000001</c:v>
                </c:pt>
                <c:pt idx="3423">
                  <c:v>0.19849955000000002</c:v>
                </c:pt>
                <c:pt idx="3424">
                  <c:v>0.19855754</c:v>
                </c:pt>
                <c:pt idx="3425">
                  <c:v>0.19861518000000003</c:v>
                </c:pt>
                <c:pt idx="3426">
                  <c:v>0.19867304999999996</c:v>
                </c:pt>
                <c:pt idx="3427">
                  <c:v>0.19873092000000001</c:v>
                </c:pt>
                <c:pt idx="3428">
                  <c:v>0.19878891000000001</c:v>
                </c:pt>
                <c:pt idx="3429">
                  <c:v>0.19884678000000003</c:v>
                </c:pt>
                <c:pt idx="3430">
                  <c:v>0.19890476000000001</c:v>
                </c:pt>
                <c:pt idx="3431">
                  <c:v>0.19896274999999999</c:v>
                </c:pt>
                <c:pt idx="3432">
                  <c:v>0.19902049999999999</c:v>
                </c:pt>
                <c:pt idx="3433">
                  <c:v>0.19907837</c:v>
                </c:pt>
                <c:pt idx="3434">
                  <c:v>0.1991359</c:v>
                </c:pt>
                <c:pt idx="3435">
                  <c:v>0.19919387999999996</c:v>
                </c:pt>
                <c:pt idx="3436">
                  <c:v>0.19925175000000001</c:v>
                </c:pt>
                <c:pt idx="3437">
                  <c:v>0.19930974000000001</c:v>
                </c:pt>
                <c:pt idx="3438">
                  <c:v>0.19936772999999997</c:v>
                </c:pt>
                <c:pt idx="3439">
                  <c:v>0.19942560000000001</c:v>
                </c:pt>
                <c:pt idx="3440">
                  <c:v>0.19948347000000002</c:v>
                </c:pt>
                <c:pt idx="3441">
                  <c:v>0.19954134000000004</c:v>
                </c:pt>
                <c:pt idx="3442">
                  <c:v>0.19959921000000003</c:v>
                </c:pt>
                <c:pt idx="3443">
                  <c:v>0.19965673</c:v>
                </c:pt>
                <c:pt idx="3444">
                  <c:v>0.19971459999999999</c:v>
                </c:pt>
                <c:pt idx="3445">
                  <c:v>0.19977247000000001</c:v>
                </c:pt>
                <c:pt idx="3446">
                  <c:v>0.19983034000000002</c:v>
                </c:pt>
                <c:pt idx="3447">
                  <c:v>0.19988821000000001</c:v>
                </c:pt>
                <c:pt idx="3448">
                  <c:v>0.19994608000000005</c:v>
                </c:pt>
                <c:pt idx="3449">
                  <c:v>0.20000395000000001</c:v>
                </c:pt>
                <c:pt idx="3450">
                  <c:v>0.20006193999999999</c:v>
                </c:pt>
                <c:pt idx="3451">
                  <c:v>0.20011993000000003</c:v>
                </c:pt>
                <c:pt idx="3452">
                  <c:v>0.20017790999999996</c:v>
                </c:pt>
                <c:pt idx="3453">
                  <c:v>0.20023578000000003</c:v>
                </c:pt>
                <c:pt idx="3454">
                  <c:v>0.20029364999999999</c:v>
                </c:pt>
                <c:pt idx="3455">
                  <c:v>0.20035151999999998</c:v>
                </c:pt>
                <c:pt idx="3456">
                  <c:v>0.20040939000000002</c:v>
                </c:pt>
                <c:pt idx="3457">
                  <c:v>0.20046726000000004</c:v>
                </c:pt>
                <c:pt idx="3458">
                  <c:v>0.20052513000000002</c:v>
                </c:pt>
                <c:pt idx="3459">
                  <c:v>0.20058300000000001</c:v>
                </c:pt>
                <c:pt idx="3460">
                  <c:v>0.20064098999999999</c:v>
                </c:pt>
                <c:pt idx="3461">
                  <c:v>0.20069873999999999</c:v>
                </c:pt>
                <c:pt idx="3462">
                  <c:v>0.20075626999999999</c:v>
                </c:pt>
                <c:pt idx="3463">
                  <c:v>0.20081425000000003</c:v>
                </c:pt>
                <c:pt idx="3464">
                  <c:v>0.20087211999999996</c:v>
                </c:pt>
                <c:pt idx="3465">
                  <c:v>0.20092999000000003</c:v>
                </c:pt>
                <c:pt idx="3466">
                  <c:v>0.20098787000000001</c:v>
                </c:pt>
                <c:pt idx="3467">
                  <c:v>0.20104585000000003</c:v>
                </c:pt>
                <c:pt idx="3468">
                  <c:v>0.20110384000000001</c:v>
                </c:pt>
                <c:pt idx="3469">
                  <c:v>0.20116170999999997</c:v>
                </c:pt>
                <c:pt idx="3470">
                  <c:v>0.20121958000000004</c:v>
                </c:pt>
                <c:pt idx="3471">
                  <c:v>0.20127745000000002</c:v>
                </c:pt>
                <c:pt idx="3472">
                  <c:v>0.20133532000000001</c:v>
                </c:pt>
                <c:pt idx="3473">
                  <c:v>0.20139319000000003</c:v>
                </c:pt>
                <c:pt idx="3474">
                  <c:v>0.20145105999999999</c:v>
                </c:pt>
                <c:pt idx="3475">
                  <c:v>0.20150905000000002</c:v>
                </c:pt>
                <c:pt idx="3476">
                  <c:v>0.20156645000000004</c:v>
                </c:pt>
                <c:pt idx="3477">
                  <c:v>0.20162432</c:v>
                </c:pt>
                <c:pt idx="3478">
                  <c:v>0.20168231</c:v>
                </c:pt>
                <c:pt idx="3479">
                  <c:v>0.20174017999999999</c:v>
                </c:pt>
                <c:pt idx="3480">
                  <c:v>0.20179805000000003</c:v>
                </c:pt>
                <c:pt idx="3481">
                  <c:v>0.20185591999999997</c:v>
                </c:pt>
                <c:pt idx="3482">
                  <c:v>0.20191379000000004</c:v>
                </c:pt>
                <c:pt idx="3483">
                  <c:v>0.20197166</c:v>
                </c:pt>
                <c:pt idx="3484">
                  <c:v>0.20202953000000001</c:v>
                </c:pt>
                <c:pt idx="3485">
                  <c:v>0.20208751999999996</c:v>
                </c:pt>
                <c:pt idx="3486">
                  <c:v>0.20214539000000004</c:v>
                </c:pt>
                <c:pt idx="3487">
                  <c:v>0.20220336999999999</c:v>
                </c:pt>
                <c:pt idx="3488">
                  <c:v>0.20226124000000004</c:v>
                </c:pt>
                <c:pt idx="3489">
                  <c:v>0.20231911999999999</c:v>
                </c:pt>
                <c:pt idx="3490">
                  <c:v>0.20237699000000001</c:v>
                </c:pt>
                <c:pt idx="3491">
                  <c:v>0.20243496999999999</c:v>
                </c:pt>
                <c:pt idx="3492">
                  <c:v>0.20249284000000004</c:v>
                </c:pt>
                <c:pt idx="3493">
                  <c:v>0.20255070999999997</c:v>
                </c:pt>
                <c:pt idx="3494">
                  <c:v>0.20260812</c:v>
                </c:pt>
                <c:pt idx="3495">
                  <c:v>0.20266611000000001</c:v>
                </c:pt>
                <c:pt idx="3496">
                  <c:v>0.20272409000000002</c:v>
                </c:pt>
                <c:pt idx="3497">
                  <c:v>0.20278172999999997</c:v>
                </c:pt>
                <c:pt idx="3498">
                  <c:v>0.20283972</c:v>
                </c:pt>
                <c:pt idx="3499">
                  <c:v>0.20289769999999999</c:v>
                </c:pt>
                <c:pt idx="3500">
                  <c:v>0.20295546000000003</c:v>
                </c:pt>
                <c:pt idx="3501">
                  <c:v>0.20301344000000002</c:v>
                </c:pt>
                <c:pt idx="3502">
                  <c:v>0.20307120000000001</c:v>
                </c:pt>
                <c:pt idx="3503">
                  <c:v>0.20312906999999997</c:v>
                </c:pt>
                <c:pt idx="3504">
                  <c:v>0.20318717</c:v>
                </c:pt>
                <c:pt idx="3505">
                  <c:v>0.20324504000000002</c:v>
                </c:pt>
                <c:pt idx="3506">
                  <c:v>0.20330280000000001</c:v>
                </c:pt>
                <c:pt idx="3507">
                  <c:v>0.20336077999999996</c:v>
                </c:pt>
                <c:pt idx="3508">
                  <c:v>0.20341819000000005</c:v>
                </c:pt>
                <c:pt idx="3509">
                  <c:v>0.20347618000000003</c:v>
                </c:pt>
                <c:pt idx="3510">
                  <c:v>0.20353393000000003</c:v>
                </c:pt>
                <c:pt idx="3511">
                  <c:v>0.20359179999999999</c:v>
                </c:pt>
                <c:pt idx="3512">
                  <c:v>0.20364967</c:v>
                </c:pt>
                <c:pt idx="3513">
                  <c:v>0.20370753999999999</c:v>
                </c:pt>
                <c:pt idx="3514">
                  <c:v>0.20376541000000004</c:v>
                </c:pt>
                <c:pt idx="3515">
                  <c:v>0.20382328000000002</c:v>
                </c:pt>
                <c:pt idx="3516">
                  <c:v>0.20388115000000001</c:v>
                </c:pt>
                <c:pt idx="3517">
                  <c:v>0.20393914000000002</c:v>
                </c:pt>
                <c:pt idx="3518">
                  <c:v>0.20399712000000003</c:v>
                </c:pt>
                <c:pt idx="3519">
                  <c:v>0.20405523000000003</c:v>
                </c:pt>
                <c:pt idx="3520">
                  <c:v>0.20411275000000001</c:v>
                </c:pt>
                <c:pt idx="3521">
                  <c:v>0.20417073999999996</c:v>
                </c:pt>
                <c:pt idx="3522">
                  <c:v>0.20422849000000004</c:v>
                </c:pt>
                <c:pt idx="3523">
                  <c:v>0.20428647999999999</c:v>
                </c:pt>
                <c:pt idx="3524">
                  <c:v>0.20434435000000004</c:v>
                </c:pt>
                <c:pt idx="3525">
                  <c:v>0.20440222000000002</c:v>
                </c:pt>
                <c:pt idx="3526">
                  <c:v>0.20446009000000004</c:v>
                </c:pt>
                <c:pt idx="3527">
                  <c:v>0.20451796000000003</c:v>
                </c:pt>
                <c:pt idx="3528">
                  <c:v>0.20457594000000001</c:v>
                </c:pt>
                <c:pt idx="3529">
                  <c:v>0.20463381</c:v>
                </c:pt>
                <c:pt idx="3530">
                  <c:v>0.20469167999999996</c:v>
                </c:pt>
                <c:pt idx="3531">
                  <c:v>0.20474955000000003</c:v>
                </c:pt>
                <c:pt idx="3532">
                  <c:v>0.20480743000000004</c:v>
                </c:pt>
                <c:pt idx="3533">
                  <c:v>0.20486530000000003</c:v>
                </c:pt>
                <c:pt idx="3534">
                  <c:v>0.20492316999999999</c:v>
                </c:pt>
                <c:pt idx="3535">
                  <c:v>0.20498104000000003</c:v>
                </c:pt>
                <c:pt idx="3536">
                  <c:v>0.20503856000000001</c:v>
                </c:pt>
                <c:pt idx="3537">
                  <c:v>0.20509643000000005</c:v>
                </c:pt>
                <c:pt idx="3538">
                  <c:v>0.20515442</c:v>
                </c:pt>
                <c:pt idx="3539">
                  <c:v>0.20521229000000002</c:v>
                </c:pt>
                <c:pt idx="3540">
                  <c:v>0.20527003999999999</c:v>
                </c:pt>
                <c:pt idx="3541">
                  <c:v>0.20532802999999997</c:v>
                </c:pt>
                <c:pt idx="3542">
                  <c:v>0.20538590000000001</c:v>
                </c:pt>
                <c:pt idx="3543">
                  <c:v>0.20544388000000005</c:v>
                </c:pt>
                <c:pt idx="3544">
                  <c:v>0.20550175000000001</c:v>
                </c:pt>
                <c:pt idx="3545">
                  <c:v>0.20555973999999999</c:v>
                </c:pt>
                <c:pt idx="3546">
                  <c:v>0.20561749000000004</c:v>
                </c:pt>
                <c:pt idx="3547">
                  <c:v>0.20567537</c:v>
                </c:pt>
                <c:pt idx="3548">
                  <c:v>0.20573335000000004</c:v>
                </c:pt>
                <c:pt idx="3549">
                  <c:v>0.20579134000000002</c:v>
                </c:pt>
                <c:pt idx="3550">
                  <c:v>0.20584874000000003</c:v>
                </c:pt>
                <c:pt idx="3551">
                  <c:v>0.20590650000000002</c:v>
                </c:pt>
                <c:pt idx="3552">
                  <c:v>0.20596471999999999</c:v>
                </c:pt>
                <c:pt idx="3553">
                  <c:v>0.20602259000000001</c:v>
                </c:pt>
                <c:pt idx="3554">
                  <c:v>0.20608011000000001</c:v>
                </c:pt>
                <c:pt idx="3555">
                  <c:v>0.20613798000000003</c:v>
                </c:pt>
                <c:pt idx="3556">
                  <c:v>0.20619597000000001</c:v>
                </c:pt>
                <c:pt idx="3557">
                  <c:v>0.20625372</c:v>
                </c:pt>
                <c:pt idx="3558">
                  <c:v>0.20631171000000001</c:v>
                </c:pt>
                <c:pt idx="3559">
                  <c:v>0.20636958000000002</c:v>
                </c:pt>
                <c:pt idx="3560">
                  <c:v>0.20642756000000001</c:v>
                </c:pt>
                <c:pt idx="3561">
                  <c:v>0.20648543000000005</c:v>
                </c:pt>
                <c:pt idx="3562">
                  <c:v>0.20654330000000004</c:v>
                </c:pt>
                <c:pt idx="3563">
                  <c:v>0.20660141000000001</c:v>
                </c:pt>
                <c:pt idx="3564">
                  <c:v>0.20665928000000003</c:v>
                </c:pt>
                <c:pt idx="3565">
                  <c:v>0.20671715000000002</c:v>
                </c:pt>
                <c:pt idx="3566">
                  <c:v>0.20677502</c:v>
                </c:pt>
                <c:pt idx="3567">
                  <c:v>0.20683288999999999</c:v>
                </c:pt>
                <c:pt idx="3568">
                  <c:v>0.20689076000000001</c:v>
                </c:pt>
                <c:pt idx="3569">
                  <c:v>0.20694862999999999</c:v>
                </c:pt>
                <c:pt idx="3570">
                  <c:v>0.20700615000000003</c:v>
                </c:pt>
                <c:pt idx="3571">
                  <c:v>0.20706414000000004</c:v>
                </c:pt>
                <c:pt idx="3572">
                  <c:v>0.20712201</c:v>
                </c:pt>
                <c:pt idx="3573">
                  <c:v>0.20717988000000001</c:v>
                </c:pt>
                <c:pt idx="3574">
                  <c:v>0.20723775000000003</c:v>
                </c:pt>
                <c:pt idx="3575">
                  <c:v>0.20729574000000003</c:v>
                </c:pt>
                <c:pt idx="3576">
                  <c:v>0.20735360999999997</c:v>
                </c:pt>
                <c:pt idx="3577">
                  <c:v>0.20741148000000006</c:v>
                </c:pt>
                <c:pt idx="3578">
                  <c:v>0.20746935000000005</c:v>
                </c:pt>
                <c:pt idx="3579">
                  <c:v>0.20752698999999999</c:v>
                </c:pt>
                <c:pt idx="3580">
                  <c:v>0.20758486000000001</c:v>
                </c:pt>
                <c:pt idx="3581">
                  <c:v>0.20764273000000003</c:v>
                </c:pt>
                <c:pt idx="3582">
                  <c:v>0.20770060000000001</c:v>
                </c:pt>
                <c:pt idx="3583">
                  <c:v>0.20775858000000003</c:v>
                </c:pt>
                <c:pt idx="3584">
                  <c:v>0.20781645000000004</c:v>
                </c:pt>
                <c:pt idx="3585">
                  <c:v>0.20787432</c:v>
                </c:pt>
                <c:pt idx="3586">
                  <c:v>0.20793219000000002</c:v>
                </c:pt>
                <c:pt idx="3587">
                  <c:v>0.20799006000000003</c:v>
                </c:pt>
                <c:pt idx="3588">
                  <c:v>0.20804792999999999</c:v>
                </c:pt>
                <c:pt idx="3589">
                  <c:v>0.20810592</c:v>
                </c:pt>
                <c:pt idx="3590">
                  <c:v>0.20816378999999999</c:v>
                </c:pt>
                <c:pt idx="3591">
                  <c:v>0.20822166</c:v>
                </c:pt>
                <c:pt idx="3592">
                  <c:v>0.20827952999999996</c:v>
                </c:pt>
                <c:pt idx="3593">
                  <c:v>0.20833740000000003</c:v>
                </c:pt>
                <c:pt idx="3594">
                  <c:v>0.20839526999999999</c:v>
                </c:pt>
                <c:pt idx="3595">
                  <c:v>0.20845279999999999</c:v>
                </c:pt>
                <c:pt idx="3596">
                  <c:v>0.20851067000000001</c:v>
                </c:pt>
                <c:pt idx="3597">
                  <c:v>0.20856854000000002</c:v>
                </c:pt>
                <c:pt idx="3598">
                  <c:v>0.20862651999999998</c:v>
                </c:pt>
                <c:pt idx="3599">
                  <c:v>0.20868439000000003</c:v>
                </c:pt>
                <c:pt idx="3600">
                  <c:v>0.20874226000000004</c:v>
                </c:pt>
                <c:pt idx="3601">
                  <c:v>0.20880013000000003</c:v>
                </c:pt>
                <c:pt idx="3602">
                  <c:v>0.20885799999999999</c:v>
                </c:pt>
                <c:pt idx="3603">
                  <c:v>0.20891587000000003</c:v>
                </c:pt>
                <c:pt idx="3604">
                  <c:v>0.20897386000000001</c:v>
                </c:pt>
                <c:pt idx="3605">
                  <c:v>0.20903150000000001</c:v>
                </c:pt>
                <c:pt idx="3606">
                  <c:v>0.20908937000000002</c:v>
                </c:pt>
                <c:pt idx="3607">
                  <c:v>0.20914736000000003</c:v>
                </c:pt>
                <c:pt idx="3608">
                  <c:v>0.20920522999999999</c:v>
                </c:pt>
                <c:pt idx="3609">
                  <c:v>0.20926310000000004</c:v>
                </c:pt>
                <c:pt idx="3610">
                  <c:v>0.20932097</c:v>
                </c:pt>
                <c:pt idx="3611">
                  <c:v>0.20937884000000001</c:v>
                </c:pt>
                <c:pt idx="3612">
                  <c:v>0.20943682000000002</c:v>
                </c:pt>
                <c:pt idx="3613">
                  <c:v>0.20949469000000004</c:v>
                </c:pt>
                <c:pt idx="3614">
                  <c:v>0.20955280000000001</c:v>
                </c:pt>
                <c:pt idx="3615">
                  <c:v>0.20961042999999999</c:v>
                </c:pt>
                <c:pt idx="3616">
                  <c:v>0.20966841999999999</c:v>
                </c:pt>
                <c:pt idx="3617">
                  <c:v>0.20972629000000004</c:v>
                </c:pt>
                <c:pt idx="3618">
                  <c:v>0.20978416000000003</c:v>
                </c:pt>
                <c:pt idx="3619">
                  <c:v>0.20984203000000004</c:v>
                </c:pt>
                <c:pt idx="3620">
                  <c:v>0.20989990000000003</c:v>
                </c:pt>
                <c:pt idx="3621">
                  <c:v>0.20995776999999999</c:v>
                </c:pt>
                <c:pt idx="3622">
                  <c:v>0.21001518000000005</c:v>
                </c:pt>
                <c:pt idx="3623">
                  <c:v>0.21007305000000001</c:v>
                </c:pt>
                <c:pt idx="3624">
                  <c:v>0.21013092</c:v>
                </c:pt>
                <c:pt idx="3625">
                  <c:v>0.21018891000000001</c:v>
                </c:pt>
                <c:pt idx="3626">
                  <c:v>0.21030465000000001</c:v>
                </c:pt>
                <c:pt idx="3627">
                  <c:v>0.21036262999999997</c:v>
                </c:pt>
                <c:pt idx="3628">
                  <c:v>0.21042039000000004</c:v>
                </c:pt>
                <c:pt idx="3629">
                  <c:v>0.21047849000000002</c:v>
                </c:pt>
                <c:pt idx="3630">
                  <c:v>0.21053636000000003</c:v>
                </c:pt>
                <c:pt idx="3631">
                  <c:v>0.21059435000000004</c:v>
                </c:pt>
                <c:pt idx="3632">
                  <c:v>0.21065233000000003</c:v>
                </c:pt>
                <c:pt idx="3633">
                  <c:v>0.21070961999999999</c:v>
                </c:pt>
                <c:pt idx="3634">
                  <c:v>0.21076749000000006</c:v>
                </c:pt>
                <c:pt idx="3635">
                  <c:v>0.21082537000000001</c:v>
                </c:pt>
                <c:pt idx="3636">
                  <c:v>0.21088335000000002</c:v>
                </c:pt>
                <c:pt idx="3637">
                  <c:v>0.21094122000000004</c:v>
                </c:pt>
                <c:pt idx="3638">
                  <c:v>0.21099909000000006</c:v>
                </c:pt>
                <c:pt idx="3639">
                  <c:v>0.21105695999999999</c:v>
                </c:pt>
                <c:pt idx="3640">
                  <c:v>0.21111518000000004</c:v>
                </c:pt>
                <c:pt idx="3641">
                  <c:v>0.21117305</c:v>
                </c:pt>
                <c:pt idx="3642">
                  <c:v>0.21123091999999999</c:v>
                </c:pt>
                <c:pt idx="3643">
                  <c:v>0.21128879000000003</c:v>
                </c:pt>
                <c:pt idx="3644">
                  <c:v>0.21134607999999999</c:v>
                </c:pt>
                <c:pt idx="3645">
                  <c:v>0.21140407000000003</c:v>
                </c:pt>
                <c:pt idx="3646">
                  <c:v>0.21146194000000001</c:v>
                </c:pt>
                <c:pt idx="3647">
                  <c:v>0.21151981000000003</c:v>
                </c:pt>
                <c:pt idx="3648">
                  <c:v>0.21157767999999996</c:v>
                </c:pt>
                <c:pt idx="3649">
                  <c:v>0.21163589999999999</c:v>
                </c:pt>
                <c:pt idx="3650">
                  <c:v>0.21169377</c:v>
                </c:pt>
                <c:pt idx="3651">
                  <c:v>0.21175163999999999</c:v>
                </c:pt>
                <c:pt idx="3652">
                  <c:v>0.21180951000000001</c:v>
                </c:pt>
                <c:pt idx="3653">
                  <c:v>0.21186737999999999</c:v>
                </c:pt>
                <c:pt idx="3654">
                  <c:v>0.21192537000000003</c:v>
                </c:pt>
                <c:pt idx="3655">
                  <c:v>0.21198324000000002</c:v>
                </c:pt>
                <c:pt idx="3656">
                  <c:v>0.21204064000000003</c:v>
                </c:pt>
                <c:pt idx="3657">
                  <c:v>0.21209850999999999</c:v>
                </c:pt>
                <c:pt idx="3658">
                  <c:v>0.2121565</c:v>
                </c:pt>
                <c:pt idx="3659">
                  <c:v>0.21221437000000004</c:v>
                </c:pt>
                <c:pt idx="3660">
                  <c:v>0.21227224000000003</c:v>
                </c:pt>
                <c:pt idx="3661">
                  <c:v>0.21233010999999999</c:v>
                </c:pt>
                <c:pt idx="3662">
                  <c:v>0.21238798000000003</c:v>
                </c:pt>
                <c:pt idx="3663">
                  <c:v>0.21244585000000002</c:v>
                </c:pt>
                <c:pt idx="3664">
                  <c:v>0.21250406999999999</c:v>
                </c:pt>
                <c:pt idx="3665">
                  <c:v>0.21256194000000003</c:v>
                </c:pt>
                <c:pt idx="3666">
                  <c:v>0.21261980999999999</c:v>
                </c:pt>
                <c:pt idx="3667">
                  <c:v>0.21267710000000001</c:v>
                </c:pt>
                <c:pt idx="3668">
                  <c:v>0.21273509000000002</c:v>
                </c:pt>
                <c:pt idx="3669">
                  <c:v>0.21279307000000003</c:v>
                </c:pt>
                <c:pt idx="3670">
                  <c:v>0.21285093999999999</c:v>
                </c:pt>
                <c:pt idx="3671">
                  <c:v>0.21290893000000005</c:v>
                </c:pt>
                <c:pt idx="3672">
                  <c:v>0.21296680000000004</c:v>
                </c:pt>
                <c:pt idx="3673">
                  <c:v>0.21302478999999999</c:v>
                </c:pt>
                <c:pt idx="3674">
                  <c:v>0.21308266000000001</c:v>
                </c:pt>
                <c:pt idx="3675">
                  <c:v>0.21314018000000004</c:v>
                </c:pt>
                <c:pt idx="3676">
                  <c:v>0.21319840000000004</c:v>
                </c:pt>
                <c:pt idx="3677">
                  <c:v>0.21325604000000004</c:v>
                </c:pt>
                <c:pt idx="3678">
                  <c:v>0.21331401999999999</c:v>
                </c:pt>
                <c:pt idx="3679">
                  <c:v>0.21337189000000001</c:v>
                </c:pt>
                <c:pt idx="3680">
                  <c:v>0.21342953000000003</c:v>
                </c:pt>
                <c:pt idx="3681">
                  <c:v>0.21348740000000002</c:v>
                </c:pt>
                <c:pt idx="3682">
                  <c:v>0.21354527000000004</c:v>
                </c:pt>
                <c:pt idx="3683">
                  <c:v>0.21360314000000002</c:v>
                </c:pt>
                <c:pt idx="3684">
                  <c:v>0.21366101000000001</c:v>
                </c:pt>
                <c:pt idx="3685">
                  <c:v>0.21371888000000006</c:v>
                </c:pt>
                <c:pt idx="3686">
                  <c:v>0.21377674999999999</c:v>
                </c:pt>
                <c:pt idx="3687">
                  <c:v>0.21383462</c:v>
                </c:pt>
                <c:pt idx="3688">
                  <c:v>0.21389261000000001</c:v>
                </c:pt>
                <c:pt idx="3689">
                  <c:v>0.21395059999999999</c:v>
                </c:pt>
                <c:pt idx="3690">
                  <c:v>0.21400847000000003</c:v>
                </c:pt>
                <c:pt idx="3691">
                  <c:v>0.21406645000000002</c:v>
                </c:pt>
                <c:pt idx="3692">
                  <c:v>0.21412444000000003</c:v>
                </c:pt>
                <c:pt idx="3693">
                  <c:v>0.21418230999999999</c:v>
                </c:pt>
                <c:pt idx="3694">
                  <c:v>0.21423960000000003</c:v>
                </c:pt>
                <c:pt idx="3695">
                  <c:v>0.21429747000000002</c:v>
                </c:pt>
                <c:pt idx="3696">
                  <c:v>0.21435534000000003</c:v>
                </c:pt>
                <c:pt idx="3697">
                  <c:v>0.21441321000000002</c:v>
                </c:pt>
                <c:pt idx="3698">
                  <c:v>0.21447108000000004</c:v>
                </c:pt>
                <c:pt idx="3699">
                  <c:v>0.21452895000000002</c:v>
                </c:pt>
                <c:pt idx="3700">
                  <c:v>0.21458682000000001</c:v>
                </c:pt>
                <c:pt idx="3701">
                  <c:v>0.21464480999999999</c:v>
                </c:pt>
                <c:pt idx="3702">
                  <c:v>0.21470268000000003</c:v>
                </c:pt>
                <c:pt idx="3703">
                  <c:v>0.21476054999999999</c:v>
                </c:pt>
                <c:pt idx="3704">
                  <c:v>0.21481842000000004</c:v>
                </c:pt>
                <c:pt idx="3705">
                  <c:v>0.21487629000000003</c:v>
                </c:pt>
                <c:pt idx="3706">
                  <c:v>0.21493416000000004</c:v>
                </c:pt>
                <c:pt idx="3707">
                  <c:v>0.21499226000000002</c:v>
                </c:pt>
                <c:pt idx="3708">
                  <c:v>0.21505025000000003</c:v>
                </c:pt>
                <c:pt idx="3709">
                  <c:v>0.21510812000000001</c:v>
                </c:pt>
                <c:pt idx="3710">
                  <c:v>0.21516599000000003</c:v>
                </c:pt>
                <c:pt idx="3711">
                  <c:v>0.21522385999999999</c:v>
                </c:pt>
                <c:pt idx="3712">
                  <c:v>0.21528127000000002</c:v>
                </c:pt>
                <c:pt idx="3713">
                  <c:v>0.21533972000000001</c:v>
                </c:pt>
                <c:pt idx="3714">
                  <c:v>0.21539701000000003</c:v>
                </c:pt>
                <c:pt idx="3715">
                  <c:v>0.21545499000000004</c:v>
                </c:pt>
                <c:pt idx="3716">
                  <c:v>0.21551287000000002</c:v>
                </c:pt>
                <c:pt idx="3717">
                  <c:v>0.21557097</c:v>
                </c:pt>
                <c:pt idx="3718">
                  <c:v>0.21562883999999999</c:v>
                </c:pt>
                <c:pt idx="3719">
                  <c:v>0.21568682</c:v>
                </c:pt>
                <c:pt idx="3720">
                  <c:v>0.21574574000000002</c:v>
                </c:pt>
                <c:pt idx="3721">
                  <c:v>0.21580245000000003</c:v>
                </c:pt>
                <c:pt idx="3722">
                  <c:v>0.21586042999999999</c:v>
                </c:pt>
                <c:pt idx="3723">
                  <c:v>0.21591830000000006</c:v>
                </c:pt>
                <c:pt idx="3724">
                  <c:v>0.21597559999999999</c:v>
                </c:pt>
                <c:pt idx="3725">
                  <c:v>0.21603358000000003</c:v>
                </c:pt>
                <c:pt idx="3726">
                  <c:v>0.21609157000000001</c:v>
                </c:pt>
                <c:pt idx="3727">
                  <c:v>0.21614955000000002</c:v>
                </c:pt>
                <c:pt idx="3728">
                  <c:v>0.21620743000000006</c:v>
                </c:pt>
                <c:pt idx="3729">
                  <c:v>0.21626530000000002</c:v>
                </c:pt>
                <c:pt idx="3730">
                  <c:v>0.21632317000000001</c:v>
                </c:pt>
                <c:pt idx="3731">
                  <c:v>0.21638104000000002</c:v>
                </c:pt>
                <c:pt idx="3732">
                  <c:v>0.21643891000000004</c:v>
                </c:pt>
                <c:pt idx="3733">
                  <c:v>0.21649678000000006</c:v>
                </c:pt>
                <c:pt idx="3734">
                  <c:v>0.21655476000000001</c:v>
                </c:pt>
                <c:pt idx="3735">
                  <c:v>0.21661263000000003</c:v>
                </c:pt>
                <c:pt idx="3736">
                  <c:v>0.21667049999999999</c:v>
                </c:pt>
                <c:pt idx="3737">
                  <c:v>0.21672837000000003</c:v>
                </c:pt>
                <c:pt idx="3738">
                  <c:v>0.21678624000000002</c:v>
                </c:pt>
                <c:pt idx="3739">
                  <c:v>0.21684412000000003</c:v>
                </c:pt>
                <c:pt idx="3740">
                  <c:v>0.21690199000000002</c:v>
                </c:pt>
                <c:pt idx="3741">
                  <c:v>0.21695997000000003</c:v>
                </c:pt>
                <c:pt idx="3742">
                  <c:v>0.21701726000000002</c:v>
                </c:pt>
                <c:pt idx="3743">
                  <c:v>0.21707525000000003</c:v>
                </c:pt>
                <c:pt idx="3744">
                  <c:v>0.21713312000000001</c:v>
                </c:pt>
                <c:pt idx="3745">
                  <c:v>0.21719099000000003</c:v>
                </c:pt>
                <c:pt idx="3746">
                  <c:v>0.21724886000000002</c:v>
                </c:pt>
                <c:pt idx="3747">
                  <c:v>0.21730673000000003</c:v>
                </c:pt>
                <c:pt idx="3748">
                  <c:v>0.21736483000000004</c:v>
                </c:pt>
                <c:pt idx="3749">
                  <c:v>0.21742247000000003</c:v>
                </c:pt>
                <c:pt idx="3750">
                  <c:v>0.21748034000000002</c:v>
                </c:pt>
                <c:pt idx="3751">
                  <c:v>0.21753833000000006</c:v>
                </c:pt>
                <c:pt idx="3752">
                  <c:v>0.21759620000000002</c:v>
                </c:pt>
                <c:pt idx="3753">
                  <c:v>0.21765418000000003</c:v>
                </c:pt>
                <c:pt idx="3754">
                  <c:v>0.21771194000000002</c:v>
                </c:pt>
                <c:pt idx="3755">
                  <c:v>0.21776993000000006</c:v>
                </c:pt>
                <c:pt idx="3756">
                  <c:v>0.21782779999999999</c:v>
                </c:pt>
                <c:pt idx="3757">
                  <c:v>0.21788578000000003</c:v>
                </c:pt>
                <c:pt idx="3758">
                  <c:v>0.21794365000000002</c:v>
                </c:pt>
                <c:pt idx="3759">
                  <c:v>0.21800152</c:v>
                </c:pt>
                <c:pt idx="3760">
                  <c:v>0.21805916000000003</c:v>
                </c:pt>
                <c:pt idx="3761">
                  <c:v>0.21811715000000004</c:v>
                </c:pt>
                <c:pt idx="3762">
                  <c:v>0.21817502</c:v>
                </c:pt>
                <c:pt idx="3763">
                  <c:v>0.21823289000000004</c:v>
                </c:pt>
                <c:pt idx="3764">
                  <c:v>0.21829076000000003</c:v>
                </c:pt>
                <c:pt idx="3765">
                  <c:v>0.21834862999999999</c:v>
                </c:pt>
                <c:pt idx="3766">
                  <c:v>0.21840650000000003</c:v>
                </c:pt>
                <c:pt idx="3767">
                  <c:v>0.21846449000000007</c:v>
                </c:pt>
                <c:pt idx="3768">
                  <c:v>0.21852236000000003</c:v>
                </c:pt>
                <c:pt idx="3769">
                  <c:v>0.21858022999999999</c:v>
                </c:pt>
                <c:pt idx="3770">
                  <c:v>0.21863810000000003</c:v>
                </c:pt>
                <c:pt idx="3771">
                  <c:v>0.21869596999999999</c:v>
                </c:pt>
                <c:pt idx="3772">
                  <c:v>0.21875384000000003</c:v>
                </c:pt>
                <c:pt idx="3773">
                  <c:v>0.21881170999999999</c:v>
                </c:pt>
                <c:pt idx="3774">
                  <c:v>0.21886912000000003</c:v>
                </c:pt>
                <c:pt idx="3775">
                  <c:v>0.21892699000000002</c:v>
                </c:pt>
                <c:pt idx="3776">
                  <c:v>0.21898486000000003</c:v>
                </c:pt>
                <c:pt idx="3777">
                  <c:v>0.21904284000000002</c:v>
                </c:pt>
                <c:pt idx="3778">
                  <c:v>0.21910071</c:v>
                </c:pt>
                <c:pt idx="3779">
                  <c:v>0.21915870000000001</c:v>
                </c:pt>
                <c:pt idx="3780">
                  <c:v>0.21921657000000003</c:v>
                </c:pt>
                <c:pt idx="3781">
                  <c:v>0.21927444000000001</c:v>
                </c:pt>
                <c:pt idx="3782">
                  <c:v>0.21933242999999999</c:v>
                </c:pt>
                <c:pt idx="3783">
                  <c:v>0.21939030000000004</c:v>
                </c:pt>
                <c:pt idx="3784">
                  <c:v>0.21944793000000007</c:v>
                </c:pt>
                <c:pt idx="3785">
                  <c:v>0.21950580000000003</c:v>
                </c:pt>
                <c:pt idx="3786">
                  <c:v>0.21956368000000004</c:v>
                </c:pt>
                <c:pt idx="3787">
                  <c:v>0.21962188999999999</c:v>
                </c:pt>
                <c:pt idx="3788">
                  <c:v>0.21967976</c:v>
                </c:pt>
                <c:pt idx="3789">
                  <c:v>0.21973762999999999</c:v>
                </c:pt>
                <c:pt idx="3790">
                  <c:v>0.21979504000000005</c:v>
                </c:pt>
                <c:pt idx="3791">
                  <c:v>0.21985291000000001</c:v>
                </c:pt>
                <c:pt idx="3792">
                  <c:v>0.21991090000000002</c:v>
                </c:pt>
                <c:pt idx="3793">
                  <c:v>0.21996888000000006</c:v>
                </c:pt>
                <c:pt idx="3794">
                  <c:v>0.22002664</c:v>
                </c:pt>
                <c:pt idx="3795">
                  <c:v>0.22008474</c:v>
                </c:pt>
                <c:pt idx="3796">
                  <c:v>0.22014260999999996</c:v>
                </c:pt>
                <c:pt idx="3797">
                  <c:v>0.22025834999999999</c:v>
                </c:pt>
                <c:pt idx="3798">
                  <c:v>0.22031622000000001</c:v>
                </c:pt>
                <c:pt idx="3799">
                  <c:v>0.22037420999999996</c:v>
                </c:pt>
                <c:pt idx="3800">
                  <c:v>0.2204315</c:v>
                </c:pt>
                <c:pt idx="3801">
                  <c:v>0.22048960000000001</c:v>
                </c:pt>
                <c:pt idx="3802">
                  <c:v>0.22054747000000002</c:v>
                </c:pt>
                <c:pt idx="3803">
                  <c:v>0.22060534000000001</c:v>
                </c:pt>
                <c:pt idx="3804">
                  <c:v>0.22066321</c:v>
                </c:pt>
                <c:pt idx="3805">
                  <c:v>0.22072107999999996</c:v>
                </c:pt>
                <c:pt idx="3806">
                  <c:v>0.22077895</c:v>
                </c:pt>
                <c:pt idx="3807">
                  <c:v>0.22083681999999996</c:v>
                </c:pt>
                <c:pt idx="3808">
                  <c:v>0.22089469</c:v>
                </c:pt>
                <c:pt idx="3809">
                  <c:v>0.22095255999999996</c:v>
                </c:pt>
                <c:pt idx="3810">
                  <c:v>0.22101043000000004</c:v>
                </c:pt>
                <c:pt idx="3811">
                  <c:v>0.22106854000000001</c:v>
                </c:pt>
                <c:pt idx="3812">
                  <c:v>0.22112593999999997</c:v>
                </c:pt>
                <c:pt idx="3813">
                  <c:v>0.22118369999999998</c:v>
                </c:pt>
                <c:pt idx="3814">
                  <c:v>0.22124168000000002</c:v>
                </c:pt>
                <c:pt idx="3815">
                  <c:v>0.22129955000000001</c:v>
                </c:pt>
                <c:pt idx="3816">
                  <c:v>0.22141530000000004</c:v>
                </c:pt>
                <c:pt idx="3817">
                  <c:v>0.22147327999999997</c:v>
                </c:pt>
                <c:pt idx="3818">
                  <c:v>0.22153127</c:v>
                </c:pt>
                <c:pt idx="3819">
                  <c:v>0.22158924999999999</c:v>
                </c:pt>
                <c:pt idx="3820">
                  <c:v>0.22164712</c:v>
                </c:pt>
                <c:pt idx="3821">
                  <c:v>0.22170498999999999</c:v>
                </c:pt>
                <c:pt idx="3822">
                  <c:v>0.22176287</c:v>
                </c:pt>
                <c:pt idx="3823">
                  <c:v>0.22182073999999996</c:v>
                </c:pt>
                <c:pt idx="3824">
                  <c:v>0.22187860999999998</c:v>
                </c:pt>
                <c:pt idx="3825">
                  <c:v>0.22193658999999999</c:v>
                </c:pt>
                <c:pt idx="3826">
                  <c:v>0.22199446000000003</c:v>
                </c:pt>
                <c:pt idx="3827">
                  <c:v>0.22205232999999996</c:v>
                </c:pt>
                <c:pt idx="3828">
                  <c:v>0.22210974</c:v>
                </c:pt>
                <c:pt idx="3829">
                  <c:v>0.22216760999999996</c:v>
                </c:pt>
                <c:pt idx="3830">
                  <c:v>0.22222548000000003</c:v>
                </c:pt>
                <c:pt idx="3831">
                  <c:v>0.22228347000000001</c:v>
                </c:pt>
                <c:pt idx="3832">
                  <c:v>0.22234134000000003</c:v>
                </c:pt>
                <c:pt idx="3833">
                  <c:v>0.22239921000000001</c:v>
                </c:pt>
                <c:pt idx="3834">
                  <c:v>0.22245719000000003</c:v>
                </c:pt>
                <c:pt idx="3835">
                  <c:v>0.22251494999999999</c:v>
                </c:pt>
                <c:pt idx="3836">
                  <c:v>0.22257281999999998</c:v>
                </c:pt>
                <c:pt idx="3837">
                  <c:v>0.22263068999999996</c:v>
                </c:pt>
                <c:pt idx="3838">
                  <c:v>0.22268855999999998</c:v>
                </c:pt>
                <c:pt idx="3839">
                  <c:v>0.22274643000000005</c:v>
                </c:pt>
                <c:pt idx="3840">
                  <c:v>0.22280430000000001</c:v>
                </c:pt>
                <c:pt idx="3841">
                  <c:v>0.22286217</c:v>
                </c:pt>
                <c:pt idx="3842">
                  <c:v>0.22292004000000001</c:v>
                </c:pt>
                <c:pt idx="3843">
                  <c:v>0.22297813999999999</c:v>
                </c:pt>
                <c:pt idx="3844">
                  <c:v>0.22303601000000001</c:v>
                </c:pt>
                <c:pt idx="3845">
                  <c:v>0.22309387999999997</c:v>
                </c:pt>
                <c:pt idx="3846">
                  <c:v>0.22315174999999998</c:v>
                </c:pt>
                <c:pt idx="3847">
                  <c:v>0.22320962</c:v>
                </c:pt>
                <c:pt idx="3848">
                  <c:v>0.22326761000000001</c:v>
                </c:pt>
                <c:pt idx="3849">
                  <c:v>0.22332501999999999</c:v>
                </c:pt>
                <c:pt idx="3850">
                  <c:v>0.22338289</c:v>
                </c:pt>
                <c:pt idx="3851">
                  <c:v>0.22344075999999999</c:v>
                </c:pt>
                <c:pt idx="3852">
                  <c:v>0.22349874000000003</c:v>
                </c:pt>
                <c:pt idx="3853">
                  <c:v>0.22355661999999998</c:v>
                </c:pt>
                <c:pt idx="3854">
                  <c:v>0.22361471999999996</c:v>
                </c:pt>
                <c:pt idx="3855">
                  <c:v>0.22367211999999997</c:v>
                </c:pt>
                <c:pt idx="3856">
                  <c:v>0.22373011000000001</c:v>
                </c:pt>
                <c:pt idx="3857">
                  <c:v>0.22378787</c:v>
                </c:pt>
                <c:pt idx="3858">
                  <c:v>0.22384597000000001</c:v>
                </c:pt>
                <c:pt idx="3859">
                  <c:v>0.22390361</c:v>
                </c:pt>
                <c:pt idx="3860">
                  <c:v>0.22396171000000001</c:v>
                </c:pt>
                <c:pt idx="3861">
                  <c:v>0.22401958000000002</c:v>
                </c:pt>
                <c:pt idx="3862">
                  <c:v>0.22407745000000001</c:v>
                </c:pt>
                <c:pt idx="3863">
                  <c:v>0.22413543000000002</c:v>
                </c:pt>
                <c:pt idx="3864">
                  <c:v>0.22419330000000001</c:v>
                </c:pt>
                <c:pt idx="3865">
                  <c:v>0.22425117999999997</c:v>
                </c:pt>
                <c:pt idx="3866">
                  <c:v>0.22430905000000001</c:v>
                </c:pt>
                <c:pt idx="3867">
                  <c:v>0.22436680000000001</c:v>
                </c:pt>
                <c:pt idx="3868">
                  <c:v>0.22442466999999997</c:v>
                </c:pt>
                <c:pt idx="3869">
                  <c:v>0.22448254000000001</c:v>
                </c:pt>
                <c:pt idx="3870">
                  <c:v>0.22454064000000001</c:v>
                </c:pt>
                <c:pt idx="3871">
                  <c:v>0.22459817000000001</c:v>
                </c:pt>
                <c:pt idx="3872">
                  <c:v>0.22465591999999998</c:v>
                </c:pt>
                <c:pt idx="3873">
                  <c:v>0.22471379000000002</c:v>
                </c:pt>
                <c:pt idx="3874">
                  <c:v>0.22477165999999998</c:v>
                </c:pt>
                <c:pt idx="3875">
                  <c:v>0.22482964999999996</c:v>
                </c:pt>
                <c:pt idx="3876">
                  <c:v>0.22488763000000001</c:v>
                </c:pt>
                <c:pt idx="3877">
                  <c:v>0.22494550000000002</c:v>
                </c:pt>
                <c:pt idx="3878">
                  <c:v>0.22500360999999997</c:v>
                </c:pt>
                <c:pt idx="3879">
                  <c:v>0.22506090000000001</c:v>
                </c:pt>
                <c:pt idx="3880">
                  <c:v>0.22511887999999997</c:v>
                </c:pt>
                <c:pt idx="3881">
                  <c:v>0.22517674999999998</c:v>
                </c:pt>
                <c:pt idx="3882">
                  <c:v>0.22523462</c:v>
                </c:pt>
                <c:pt idx="3883">
                  <c:v>0.22529249000000004</c:v>
                </c:pt>
                <c:pt idx="3884">
                  <c:v>0.22535047999999996</c:v>
                </c:pt>
                <c:pt idx="3885">
                  <c:v>0.22540858000000003</c:v>
                </c:pt>
                <c:pt idx="3886">
                  <c:v>0.22546645000000004</c:v>
                </c:pt>
                <c:pt idx="3887">
                  <c:v>0.22552432</c:v>
                </c:pt>
                <c:pt idx="3888">
                  <c:v>0.22558218999999999</c:v>
                </c:pt>
                <c:pt idx="3889">
                  <c:v>0.22564006</c:v>
                </c:pt>
                <c:pt idx="3890">
                  <c:v>0.22569805000000001</c:v>
                </c:pt>
                <c:pt idx="3891">
                  <c:v>0.22575592</c:v>
                </c:pt>
                <c:pt idx="3892">
                  <c:v>0.22581320999999999</c:v>
                </c:pt>
                <c:pt idx="3893">
                  <c:v>0.22587108</c:v>
                </c:pt>
                <c:pt idx="3894">
                  <c:v>0.22592907000000001</c:v>
                </c:pt>
                <c:pt idx="3895">
                  <c:v>0.22598694000000003</c:v>
                </c:pt>
                <c:pt idx="3896">
                  <c:v>0.22604481000000001</c:v>
                </c:pt>
                <c:pt idx="3897">
                  <c:v>0.22610279999999996</c:v>
                </c:pt>
                <c:pt idx="3898">
                  <c:v>0.22616066999999998</c:v>
                </c:pt>
                <c:pt idx="3899">
                  <c:v>0.22621864999999999</c:v>
                </c:pt>
                <c:pt idx="3900">
                  <c:v>0.22627651999999998</c:v>
                </c:pt>
                <c:pt idx="3901">
                  <c:v>0.22633439000000002</c:v>
                </c:pt>
                <c:pt idx="3902">
                  <c:v>0.22639202999999997</c:v>
                </c:pt>
                <c:pt idx="3903">
                  <c:v>0.22645013000000003</c:v>
                </c:pt>
                <c:pt idx="3904">
                  <c:v>0.22650766</c:v>
                </c:pt>
                <c:pt idx="3905">
                  <c:v>0.22656552999999996</c:v>
                </c:pt>
                <c:pt idx="3906">
                  <c:v>0.22662350999999997</c:v>
                </c:pt>
                <c:pt idx="3907">
                  <c:v>0.22668149999999998</c:v>
                </c:pt>
                <c:pt idx="3908">
                  <c:v>0.22673937000000002</c:v>
                </c:pt>
                <c:pt idx="3909">
                  <c:v>0.22679736000000003</c:v>
                </c:pt>
                <c:pt idx="3910">
                  <c:v>0.22685533999999999</c:v>
                </c:pt>
                <c:pt idx="3911">
                  <c:v>0.22691333000000005</c:v>
                </c:pt>
                <c:pt idx="3912">
                  <c:v>0.22697120000000001</c:v>
                </c:pt>
                <c:pt idx="3913">
                  <c:v>0.22702907</c:v>
                </c:pt>
                <c:pt idx="3914">
                  <c:v>0.22708681999999997</c:v>
                </c:pt>
                <c:pt idx="3915">
                  <c:v>0.22714469000000001</c:v>
                </c:pt>
                <c:pt idx="3916">
                  <c:v>0.22720256</c:v>
                </c:pt>
                <c:pt idx="3917">
                  <c:v>0.22726009000000003</c:v>
                </c:pt>
                <c:pt idx="3918">
                  <c:v>0.22731783999999999</c:v>
                </c:pt>
                <c:pt idx="3919">
                  <c:v>0.22737570999999998</c:v>
                </c:pt>
                <c:pt idx="3920">
                  <c:v>0.22743369999999999</c:v>
                </c:pt>
                <c:pt idx="3921">
                  <c:v>0.22749157</c:v>
                </c:pt>
                <c:pt idx="3922">
                  <c:v>0.22754944000000002</c:v>
                </c:pt>
                <c:pt idx="3923">
                  <c:v>0.22760731000000001</c:v>
                </c:pt>
                <c:pt idx="3924">
                  <c:v>0.22766517999999997</c:v>
                </c:pt>
                <c:pt idx="3925">
                  <c:v>0.22772317</c:v>
                </c:pt>
                <c:pt idx="3926">
                  <c:v>0.22778103999999999</c:v>
                </c:pt>
                <c:pt idx="3927">
                  <c:v>0.22783902</c:v>
                </c:pt>
                <c:pt idx="3928">
                  <c:v>0.22789666</c:v>
                </c:pt>
                <c:pt idx="3929">
                  <c:v>0.22795452999999996</c:v>
                </c:pt>
                <c:pt idx="3930">
                  <c:v>0.22801240000000003</c:v>
                </c:pt>
                <c:pt idx="3931">
                  <c:v>0.22807039000000001</c:v>
                </c:pt>
                <c:pt idx="3932">
                  <c:v>0.22812826</c:v>
                </c:pt>
                <c:pt idx="3933">
                  <c:v>0.22818612999999996</c:v>
                </c:pt>
                <c:pt idx="3934">
                  <c:v>0.22824411999999999</c:v>
                </c:pt>
                <c:pt idx="3935">
                  <c:v>0.22830199000000001</c:v>
                </c:pt>
                <c:pt idx="3936">
                  <c:v>0.22835986</c:v>
                </c:pt>
                <c:pt idx="3937">
                  <c:v>0.22841738000000006</c:v>
                </c:pt>
                <c:pt idx="3938">
                  <c:v>0.22847524999999999</c:v>
                </c:pt>
                <c:pt idx="3939">
                  <c:v>0.22853324000000003</c:v>
                </c:pt>
                <c:pt idx="3940">
                  <c:v>0.22859110999999999</c:v>
                </c:pt>
                <c:pt idx="3941">
                  <c:v>0.22864898000000003</c:v>
                </c:pt>
                <c:pt idx="3942">
                  <c:v>0.22870684999999999</c:v>
                </c:pt>
                <c:pt idx="3943">
                  <c:v>0.22876472</c:v>
                </c:pt>
                <c:pt idx="3944">
                  <c:v>0.22882281999999998</c:v>
                </c:pt>
                <c:pt idx="3945">
                  <c:v>0.22888069</c:v>
                </c:pt>
                <c:pt idx="3946">
                  <c:v>0.22893868000000003</c:v>
                </c:pt>
                <c:pt idx="3947">
                  <c:v>0.22899654999999999</c:v>
                </c:pt>
                <c:pt idx="3948">
                  <c:v>0.22905442000000001</c:v>
                </c:pt>
                <c:pt idx="3949">
                  <c:v>0.22911229000000002</c:v>
                </c:pt>
                <c:pt idx="3950">
                  <c:v>0.22917015999999998</c:v>
                </c:pt>
                <c:pt idx="3951">
                  <c:v>0.22922756</c:v>
                </c:pt>
                <c:pt idx="3952">
                  <c:v>0.22928577999999997</c:v>
                </c:pt>
                <c:pt idx="3953">
                  <c:v>0.22934377</c:v>
                </c:pt>
                <c:pt idx="3954">
                  <c:v>0.22940163999999999</c:v>
                </c:pt>
                <c:pt idx="3955">
                  <c:v>0.22945951000000001</c:v>
                </c:pt>
                <c:pt idx="3956">
                  <c:v>0.22951679999999999</c:v>
                </c:pt>
                <c:pt idx="3957">
                  <c:v>0.22957479</c:v>
                </c:pt>
                <c:pt idx="3958">
                  <c:v>0.22963265999999996</c:v>
                </c:pt>
                <c:pt idx="3959">
                  <c:v>0.22969053</c:v>
                </c:pt>
                <c:pt idx="3960">
                  <c:v>0.22974840000000002</c:v>
                </c:pt>
                <c:pt idx="3961">
                  <c:v>0.22980627000000001</c:v>
                </c:pt>
                <c:pt idx="3962">
                  <c:v>0.22986413999999999</c:v>
                </c:pt>
                <c:pt idx="3963">
                  <c:v>0.22992224000000003</c:v>
                </c:pt>
                <c:pt idx="3964">
                  <c:v>0.22998023000000004</c:v>
                </c:pt>
                <c:pt idx="3965">
                  <c:v>0.23003810000000002</c:v>
                </c:pt>
                <c:pt idx="3966">
                  <c:v>0.23009597000000001</c:v>
                </c:pt>
                <c:pt idx="3967">
                  <c:v>0.23015384</c:v>
                </c:pt>
                <c:pt idx="3968">
                  <c:v>0.23021171000000001</c:v>
                </c:pt>
                <c:pt idx="3969">
                  <c:v>0.23026969000000003</c:v>
                </c:pt>
                <c:pt idx="3970">
                  <c:v>0.23032755999999996</c:v>
                </c:pt>
                <c:pt idx="3971">
                  <c:v>0.23038543000000003</c:v>
                </c:pt>
                <c:pt idx="3972">
                  <c:v>0.23044284000000004</c:v>
                </c:pt>
                <c:pt idx="3973">
                  <c:v>0.23050071</c:v>
                </c:pt>
                <c:pt idx="3974">
                  <c:v>0.23055870000000001</c:v>
                </c:pt>
                <c:pt idx="3975">
                  <c:v>0.23061656999999997</c:v>
                </c:pt>
                <c:pt idx="3976">
                  <c:v>0.23067444000000001</c:v>
                </c:pt>
                <c:pt idx="3977">
                  <c:v>0.23073231000000002</c:v>
                </c:pt>
                <c:pt idx="3978">
                  <c:v>0.23079018000000004</c:v>
                </c:pt>
                <c:pt idx="3979">
                  <c:v>0.23084805000000003</c:v>
                </c:pt>
                <c:pt idx="3980">
                  <c:v>0.23090615000000003</c:v>
                </c:pt>
                <c:pt idx="3981">
                  <c:v>0.23096414000000004</c:v>
                </c:pt>
                <c:pt idx="3982">
                  <c:v>0.23102212</c:v>
                </c:pt>
                <c:pt idx="3983">
                  <c:v>0.23107929999999999</c:v>
                </c:pt>
                <c:pt idx="3984">
                  <c:v>0.23113729000000002</c:v>
                </c:pt>
                <c:pt idx="3985">
                  <c:v>0.23119527000000001</c:v>
                </c:pt>
                <c:pt idx="3986">
                  <c:v>0.23125314000000002</c:v>
                </c:pt>
                <c:pt idx="3987">
                  <c:v>0.23131124000000003</c:v>
                </c:pt>
                <c:pt idx="3988">
                  <c:v>0.23136888000000003</c:v>
                </c:pt>
                <c:pt idx="3989">
                  <c:v>0.23142674999999999</c:v>
                </c:pt>
                <c:pt idx="3990">
                  <c:v>0.23148473999999999</c:v>
                </c:pt>
                <c:pt idx="3991">
                  <c:v>0.23154249000000002</c:v>
                </c:pt>
                <c:pt idx="3992">
                  <c:v>0.23160048000000003</c:v>
                </c:pt>
                <c:pt idx="3993">
                  <c:v>0.23165835000000001</c:v>
                </c:pt>
                <c:pt idx="3994">
                  <c:v>0.23171622000000003</c:v>
                </c:pt>
                <c:pt idx="3995">
                  <c:v>0.23177408999999999</c:v>
                </c:pt>
                <c:pt idx="3996">
                  <c:v>0.23183218999999999</c:v>
                </c:pt>
                <c:pt idx="3997">
                  <c:v>0.23188995000000001</c:v>
                </c:pt>
                <c:pt idx="3998">
                  <c:v>0.23194770000000003</c:v>
                </c:pt>
                <c:pt idx="3999">
                  <c:v>0.23200556999999997</c:v>
                </c:pt>
                <c:pt idx="4000">
                  <c:v>0.23206344000000004</c:v>
                </c:pt>
                <c:pt idx="4001">
                  <c:v>0.23212131</c:v>
                </c:pt>
                <c:pt idx="4002">
                  <c:v>0.23217918000000001</c:v>
                </c:pt>
                <c:pt idx="4003">
                  <c:v>0.23223705000000003</c:v>
                </c:pt>
                <c:pt idx="4004">
                  <c:v>0.23229493000000004</c:v>
                </c:pt>
                <c:pt idx="4005">
                  <c:v>0.23235291</c:v>
                </c:pt>
                <c:pt idx="4006">
                  <c:v>0.23241078000000004</c:v>
                </c:pt>
                <c:pt idx="4007">
                  <c:v>0.23246807000000003</c:v>
                </c:pt>
                <c:pt idx="4008">
                  <c:v>0.23252606000000001</c:v>
                </c:pt>
                <c:pt idx="4009">
                  <c:v>0.23258392999999997</c:v>
                </c:pt>
                <c:pt idx="4010">
                  <c:v>0.23264180000000001</c:v>
                </c:pt>
                <c:pt idx="4011">
                  <c:v>0.23269967</c:v>
                </c:pt>
                <c:pt idx="4012">
                  <c:v>0.23275754000000001</c:v>
                </c:pt>
                <c:pt idx="4013">
                  <c:v>0.23281563999999999</c:v>
                </c:pt>
                <c:pt idx="4014">
                  <c:v>0.23287350999999998</c:v>
                </c:pt>
                <c:pt idx="4015">
                  <c:v>0.23293137999999999</c:v>
                </c:pt>
                <c:pt idx="4016">
                  <c:v>0.23298925000000004</c:v>
                </c:pt>
                <c:pt idx="4017">
                  <c:v>0.23304736000000004</c:v>
                </c:pt>
                <c:pt idx="4018">
                  <c:v>0.23310523000000002</c:v>
                </c:pt>
                <c:pt idx="4019">
                  <c:v>0.23316310000000001</c:v>
                </c:pt>
                <c:pt idx="4020">
                  <c:v>0.23322039000000003</c:v>
                </c:pt>
                <c:pt idx="4021">
                  <c:v>0.23327837000000001</c:v>
                </c:pt>
                <c:pt idx="4022">
                  <c:v>0.23333635999999999</c:v>
                </c:pt>
                <c:pt idx="4023">
                  <c:v>0.23339423000000004</c:v>
                </c:pt>
                <c:pt idx="4024">
                  <c:v>0.23345210000000002</c:v>
                </c:pt>
                <c:pt idx="4025">
                  <c:v>0.23350997000000001</c:v>
                </c:pt>
                <c:pt idx="4026">
                  <c:v>0.23356784000000003</c:v>
                </c:pt>
                <c:pt idx="4027">
                  <c:v>0.23362570999999996</c:v>
                </c:pt>
                <c:pt idx="4028">
                  <c:v>0.23368369999999997</c:v>
                </c:pt>
                <c:pt idx="4029">
                  <c:v>0.23374168000000003</c:v>
                </c:pt>
                <c:pt idx="4030">
                  <c:v>0.23379921000000004</c:v>
                </c:pt>
                <c:pt idx="4031">
                  <c:v>0.23385707999999997</c:v>
                </c:pt>
                <c:pt idx="4032">
                  <c:v>0.23391495000000004</c:v>
                </c:pt>
                <c:pt idx="4033">
                  <c:v>0.23397282</c:v>
                </c:pt>
                <c:pt idx="4034">
                  <c:v>0.23403092</c:v>
                </c:pt>
                <c:pt idx="4035">
                  <c:v>0.23408878999999999</c:v>
                </c:pt>
                <c:pt idx="4036">
                  <c:v>0.23414689000000002</c:v>
                </c:pt>
                <c:pt idx="4037">
                  <c:v>0.23420442000000002</c:v>
                </c:pt>
                <c:pt idx="4038">
                  <c:v>0.23426216999999999</c:v>
                </c:pt>
                <c:pt idx="4039">
                  <c:v>0.23432004000000001</c:v>
                </c:pt>
                <c:pt idx="4040">
                  <c:v>0.23437790999999997</c:v>
                </c:pt>
                <c:pt idx="4041">
                  <c:v>0.23443578000000004</c:v>
                </c:pt>
                <c:pt idx="4042">
                  <c:v>0.23449376999999999</c:v>
                </c:pt>
                <c:pt idx="4043">
                  <c:v>0.23455164000000001</c:v>
                </c:pt>
                <c:pt idx="4044">
                  <c:v>0.23460939000000003</c:v>
                </c:pt>
                <c:pt idx="4045">
                  <c:v>0.23466749000000003</c:v>
                </c:pt>
                <c:pt idx="4046">
                  <c:v>0.23472536999999999</c:v>
                </c:pt>
                <c:pt idx="4047">
                  <c:v>0.23478324000000003</c:v>
                </c:pt>
                <c:pt idx="4048">
                  <c:v>0.23484076000000001</c:v>
                </c:pt>
                <c:pt idx="4049">
                  <c:v>0.23489863000000002</c:v>
                </c:pt>
                <c:pt idx="4050">
                  <c:v>0.23495650000000001</c:v>
                </c:pt>
                <c:pt idx="4051">
                  <c:v>0.23501437000000003</c:v>
                </c:pt>
                <c:pt idx="4052">
                  <c:v>0.23507223999999999</c:v>
                </c:pt>
                <c:pt idx="4053">
                  <c:v>0.23513011</c:v>
                </c:pt>
                <c:pt idx="4054">
                  <c:v>0.23518797999999996</c:v>
                </c:pt>
                <c:pt idx="4055">
                  <c:v>0.23524585000000003</c:v>
                </c:pt>
                <c:pt idx="4056">
                  <c:v>0.23530371999999997</c:v>
                </c:pt>
                <c:pt idx="4057">
                  <c:v>0.23536159000000001</c:v>
                </c:pt>
                <c:pt idx="4058">
                  <c:v>0.23541946000000005</c:v>
                </c:pt>
                <c:pt idx="4059">
                  <c:v>0.23547745000000003</c:v>
                </c:pt>
                <c:pt idx="4060">
                  <c:v>0.23553531999999999</c:v>
                </c:pt>
                <c:pt idx="4061">
                  <c:v>0.23559319000000004</c:v>
                </c:pt>
                <c:pt idx="4062">
                  <c:v>0.23565129000000001</c:v>
                </c:pt>
                <c:pt idx="4063">
                  <c:v>0.23570916000000003</c:v>
                </c:pt>
                <c:pt idx="4064">
                  <c:v>0.23576702999999999</c:v>
                </c:pt>
                <c:pt idx="4065">
                  <c:v>0.2358249</c:v>
                </c:pt>
                <c:pt idx="4066">
                  <c:v>0.23588276999999996</c:v>
                </c:pt>
                <c:pt idx="4067">
                  <c:v>0.23594064000000003</c:v>
                </c:pt>
                <c:pt idx="4068">
                  <c:v>0.23599850999999999</c:v>
                </c:pt>
                <c:pt idx="4069">
                  <c:v>0.23605638000000004</c:v>
                </c:pt>
                <c:pt idx="4070">
                  <c:v>0.23611425000000003</c:v>
                </c:pt>
                <c:pt idx="4071">
                  <c:v>0.23617178</c:v>
                </c:pt>
                <c:pt idx="4072">
                  <c:v>0.23622965000000001</c:v>
                </c:pt>
                <c:pt idx="4073">
                  <c:v>0.23628763000000003</c:v>
                </c:pt>
                <c:pt idx="4074">
                  <c:v>0.23634562000000001</c:v>
                </c:pt>
                <c:pt idx="4075">
                  <c:v>0.23640349000000002</c:v>
                </c:pt>
                <c:pt idx="4076">
                  <c:v>0.23646136000000004</c:v>
                </c:pt>
                <c:pt idx="4077">
                  <c:v>0.23651923000000005</c:v>
                </c:pt>
                <c:pt idx="4078">
                  <c:v>0.23657710000000001</c:v>
                </c:pt>
                <c:pt idx="4079">
                  <c:v>0.23663519999999999</c:v>
                </c:pt>
                <c:pt idx="4080">
                  <c:v>0.23669307000000001</c:v>
                </c:pt>
                <c:pt idx="4081">
                  <c:v>0.23675048000000004</c:v>
                </c:pt>
                <c:pt idx="4082">
                  <c:v>0.23680835000000003</c:v>
                </c:pt>
                <c:pt idx="4083">
                  <c:v>0.23686621999999999</c:v>
                </c:pt>
                <c:pt idx="4084">
                  <c:v>0.23692409000000003</c:v>
                </c:pt>
                <c:pt idx="4085">
                  <c:v>0.23698208000000004</c:v>
                </c:pt>
                <c:pt idx="4086">
                  <c:v>0.23703995000000003</c:v>
                </c:pt>
                <c:pt idx="4087">
                  <c:v>0.23709781999999999</c:v>
                </c:pt>
                <c:pt idx="4088">
                  <c:v>0.2371558</c:v>
                </c:pt>
                <c:pt idx="4089">
                  <c:v>0.23721368000000004</c:v>
                </c:pt>
                <c:pt idx="4090">
                  <c:v>0.23727155</c:v>
                </c:pt>
                <c:pt idx="4091">
                  <c:v>0.23732942000000001</c:v>
                </c:pt>
                <c:pt idx="4092">
                  <c:v>0.23738729000000003</c:v>
                </c:pt>
                <c:pt idx="4093">
                  <c:v>0.23744516000000002</c:v>
                </c:pt>
                <c:pt idx="4094">
                  <c:v>0.23750303000000003</c:v>
                </c:pt>
                <c:pt idx="4095">
                  <c:v>0.23756089999999999</c:v>
                </c:pt>
                <c:pt idx="4096">
                  <c:v>0.23761877000000001</c:v>
                </c:pt>
                <c:pt idx="4097">
                  <c:v>0.23767686999999998</c:v>
                </c:pt>
                <c:pt idx="4098">
                  <c:v>0.23773474000000003</c:v>
                </c:pt>
                <c:pt idx="4099">
                  <c:v>0.23779249000000005</c:v>
                </c:pt>
                <c:pt idx="4100">
                  <c:v>0.23785048000000003</c:v>
                </c:pt>
                <c:pt idx="4101">
                  <c:v>0.23790776999999999</c:v>
                </c:pt>
                <c:pt idx="4102">
                  <c:v>0.23796564000000003</c:v>
                </c:pt>
                <c:pt idx="4103">
                  <c:v>0.23802350999999997</c:v>
                </c:pt>
                <c:pt idx="4104">
                  <c:v>0.23808138000000004</c:v>
                </c:pt>
                <c:pt idx="4105">
                  <c:v>0.23813949000000004</c:v>
                </c:pt>
                <c:pt idx="4106">
                  <c:v>0.23819736000000002</c:v>
                </c:pt>
                <c:pt idx="4107">
                  <c:v>0.23825534000000004</c:v>
                </c:pt>
                <c:pt idx="4108">
                  <c:v>0.23831321000000003</c:v>
                </c:pt>
                <c:pt idx="4109">
                  <c:v>0.23837120000000001</c:v>
                </c:pt>
                <c:pt idx="4110">
                  <c:v>0.23842917999999999</c:v>
                </c:pt>
                <c:pt idx="4111">
                  <c:v>0.23848659000000003</c:v>
                </c:pt>
                <c:pt idx="4112">
                  <c:v>0.23854446000000004</c:v>
                </c:pt>
                <c:pt idx="4113">
                  <c:v>0.23860244999999999</c:v>
                </c:pt>
                <c:pt idx="4114">
                  <c:v>0.23866008999999999</c:v>
                </c:pt>
                <c:pt idx="4115">
                  <c:v>0.23871796000000003</c:v>
                </c:pt>
                <c:pt idx="4116">
                  <c:v>0.23877593999999999</c:v>
                </c:pt>
                <c:pt idx="4117">
                  <c:v>0.23883381000000001</c:v>
                </c:pt>
                <c:pt idx="4118">
                  <c:v>0.23889179999999999</c:v>
                </c:pt>
                <c:pt idx="4119">
                  <c:v>0.23894955000000004</c:v>
                </c:pt>
                <c:pt idx="4120">
                  <c:v>0.23900742999999999</c:v>
                </c:pt>
                <c:pt idx="4121">
                  <c:v>0.23906553000000003</c:v>
                </c:pt>
                <c:pt idx="4122">
                  <c:v>0.23912340000000001</c:v>
                </c:pt>
                <c:pt idx="4123">
                  <c:v>0.23918138000000003</c:v>
                </c:pt>
                <c:pt idx="4124">
                  <c:v>0.23923925000000001</c:v>
                </c:pt>
                <c:pt idx="4125">
                  <c:v>0.23929712000000003</c:v>
                </c:pt>
                <c:pt idx="4126">
                  <c:v>0.23935511000000001</c:v>
                </c:pt>
                <c:pt idx="4127">
                  <c:v>0.23941240000000005</c:v>
                </c:pt>
                <c:pt idx="4128">
                  <c:v>0.23947027000000001</c:v>
                </c:pt>
                <c:pt idx="4129">
                  <c:v>0.23952825999999999</c:v>
                </c:pt>
                <c:pt idx="4130">
                  <c:v>0.23958613000000004</c:v>
                </c:pt>
                <c:pt idx="4131">
                  <c:v>0.23964400000000002</c:v>
                </c:pt>
                <c:pt idx="4132">
                  <c:v>0.23970187000000001</c:v>
                </c:pt>
                <c:pt idx="4133">
                  <c:v>0.23975974000000003</c:v>
                </c:pt>
                <c:pt idx="4134">
                  <c:v>0.23981760999999999</c:v>
                </c:pt>
                <c:pt idx="4135">
                  <c:v>0.23987548000000003</c:v>
                </c:pt>
                <c:pt idx="4136">
                  <c:v>0.23993335000000002</c:v>
                </c:pt>
                <c:pt idx="4137">
                  <c:v>0.23999122000000003</c:v>
                </c:pt>
                <c:pt idx="4138">
                  <c:v>0.24004909000000002</c:v>
                </c:pt>
                <c:pt idx="4139">
                  <c:v>0.24010696000000001</c:v>
                </c:pt>
                <c:pt idx="4140">
                  <c:v>0.24016483000000002</c:v>
                </c:pt>
                <c:pt idx="4141">
                  <c:v>0.24022282</c:v>
                </c:pt>
                <c:pt idx="4142">
                  <c:v>0.24028068999999999</c:v>
                </c:pt>
                <c:pt idx="4143">
                  <c:v>0.24033856000000001</c:v>
                </c:pt>
                <c:pt idx="4144">
                  <c:v>0.24039642999999999</c:v>
                </c:pt>
                <c:pt idx="4145">
                  <c:v>0.24045442000000003</c:v>
                </c:pt>
                <c:pt idx="4146">
                  <c:v>0.24051229000000002</c:v>
                </c:pt>
                <c:pt idx="4147">
                  <c:v>0.24057016000000001</c:v>
                </c:pt>
                <c:pt idx="4148">
                  <c:v>0.24062802999999997</c:v>
                </c:pt>
                <c:pt idx="4149">
                  <c:v>0.24068566999999996</c:v>
                </c:pt>
                <c:pt idx="4150">
                  <c:v>0.24074354000000003</c:v>
                </c:pt>
                <c:pt idx="4151">
                  <c:v>0.24080164000000001</c:v>
                </c:pt>
                <c:pt idx="4152">
                  <c:v>0.24085951</c:v>
                </c:pt>
                <c:pt idx="4153">
                  <c:v>0.24091738000000001</c:v>
                </c:pt>
                <c:pt idx="4154">
                  <c:v>0.24097536999999999</c:v>
                </c:pt>
                <c:pt idx="4155">
                  <c:v>0.24103266000000001</c:v>
                </c:pt>
                <c:pt idx="4156">
                  <c:v>0.24109075999999999</c:v>
                </c:pt>
                <c:pt idx="4157">
                  <c:v>0.24114874000000003</c:v>
                </c:pt>
                <c:pt idx="4158">
                  <c:v>0.24120662000000001</c:v>
                </c:pt>
                <c:pt idx="4159">
                  <c:v>0.24126449000000005</c:v>
                </c:pt>
                <c:pt idx="4160">
                  <c:v>0.24132247000000001</c:v>
                </c:pt>
                <c:pt idx="4161">
                  <c:v>0.24138034000000003</c:v>
                </c:pt>
                <c:pt idx="4162">
                  <c:v>0.24143821000000001</c:v>
                </c:pt>
                <c:pt idx="4163">
                  <c:v>0.24149574000000001</c:v>
                </c:pt>
                <c:pt idx="4164">
                  <c:v>0.24155361</c:v>
                </c:pt>
                <c:pt idx="4165">
                  <c:v>0.24161158999999999</c:v>
                </c:pt>
                <c:pt idx="4166">
                  <c:v>0.24172732999999999</c:v>
                </c:pt>
                <c:pt idx="4167">
                  <c:v>0.24178520000000003</c:v>
                </c:pt>
                <c:pt idx="4168">
                  <c:v>0.24184306999999999</c:v>
                </c:pt>
                <c:pt idx="4169">
                  <c:v>0.24190094000000004</c:v>
                </c:pt>
                <c:pt idx="4170">
                  <c:v>0.24195881000000002</c:v>
                </c:pt>
                <c:pt idx="4171">
                  <c:v>0.24201645000000002</c:v>
                </c:pt>
                <c:pt idx="4172">
                  <c:v>0.24207432000000001</c:v>
                </c:pt>
                <c:pt idx="4173">
                  <c:v>0.24213219000000002</c:v>
                </c:pt>
                <c:pt idx="4174">
                  <c:v>0.24219006000000001</c:v>
                </c:pt>
                <c:pt idx="4175">
                  <c:v>0.24224793000000006</c:v>
                </c:pt>
                <c:pt idx="4176">
                  <c:v>0.24230579999999999</c:v>
                </c:pt>
                <c:pt idx="4177">
                  <c:v>0.24236368000000003</c:v>
                </c:pt>
                <c:pt idx="4178">
                  <c:v>0.24242166000000001</c:v>
                </c:pt>
                <c:pt idx="4179">
                  <c:v>0.24247953000000003</c:v>
                </c:pt>
                <c:pt idx="4180">
                  <c:v>0.24253740000000001</c:v>
                </c:pt>
                <c:pt idx="4181">
                  <c:v>0.24259539000000002</c:v>
                </c:pt>
                <c:pt idx="4182">
                  <c:v>0.24265326000000001</c:v>
                </c:pt>
                <c:pt idx="4183">
                  <c:v>0.24271113000000005</c:v>
                </c:pt>
                <c:pt idx="4184">
                  <c:v>0.24276900000000004</c:v>
                </c:pt>
                <c:pt idx="4185">
                  <c:v>0.24282687</c:v>
                </c:pt>
                <c:pt idx="4186">
                  <c:v>0.24288462</c:v>
                </c:pt>
                <c:pt idx="4187">
                  <c:v>0.24294261000000003</c:v>
                </c:pt>
                <c:pt idx="4188">
                  <c:v>0.24300047999999999</c:v>
                </c:pt>
                <c:pt idx="4189">
                  <c:v>0.24305835000000003</c:v>
                </c:pt>
                <c:pt idx="4190">
                  <c:v>0.24311634000000001</c:v>
                </c:pt>
                <c:pt idx="4191">
                  <c:v>0.24317421</c:v>
                </c:pt>
                <c:pt idx="4192">
                  <c:v>0.24323207999999999</c:v>
                </c:pt>
                <c:pt idx="4193">
                  <c:v>0.24329006000000003</c:v>
                </c:pt>
                <c:pt idx="4194">
                  <c:v>0.24334736000000004</c:v>
                </c:pt>
                <c:pt idx="4195">
                  <c:v>0.24340534000000005</c:v>
                </c:pt>
                <c:pt idx="4196">
                  <c:v>0.24346321000000004</c:v>
                </c:pt>
                <c:pt idx="4197">
                  <c:v>0.24352119999999999</c:v>
                </c:pt>
                <c:pt idx="4198">
                  <c:v>0.24357907000000001</c:v>
                </c:pt>
                <c:pt idx="4199">
                  <c:v>0.24363704999999999</c:v>
                </c:pt>
                <c:pt idx="4200">
                  <c:v>0.24369493000000003</c:v>
                </c:pt>
                <c:pt idx="4201">
                  <c:v>0.24375290999999999</c:v>
                </c:pt>
                <c:pt idx="4202">
                  <c:v>0.24381078000000003</c:v>
                </c:pt>
                <c:pt idx="4203">
                  <c:v>0.24386864999999999</c:v>
                </c:pt>
                <c:pt idx="4204">
                  <c:v>0.24392652000000001</c:v>
                </c:pt>
                <c:pt idx="4205">
                  <c:v>0.24398416000000003</c:v>
                </c:pt>
                <c:pt idx="4206">
                  <c:v>0.24404202999999999</c:v>
                </c:pt>
                <c:pt idx="4207">
                  <c:v>0.24409990000000004</c:v>
                </c:pt>
                <c:pt idx="4208">
                  <c:v>0.24415777</c:v>
                </c:pt>
                <c:pt idx="4209">
                  <c:v>0.24421564000000004</c:v>
                </c:pt>
                <c:pt idx="4210">
                  <c:v>0.24427362999999996</c:v>
                </c:pt>
                <c:pt idx="4211">
                  <c:v>0.24433162</c:v>
                </c:pt>
                <c:pt idx="4212">
                  <c:v>0.24438949000000001</c:v>
                </c:pt>
                <c:pt idx="4213">
                  <c:v>0.24444747000000006</c:v>
                </c:pt>
                <c:pt idx="4214">
                  <c:v>0.24450522999999999</c:v>
                </c:pt>
                <c:pt idx="4215">
                  <c:v>0.24456275000000002</c:v>
                </c:pt>
                <c:pt idx="4216">
                  <c:v>0.24462061999999998</c:v>
                </c:pt>
                <c:pt idx="4217">
                  <c:v>0.24467849000000003</c:v>
                </c:pt>
                <c:pt idx="4218">
                  <c:v>0.24473636000000001</c:v>
                </c:pt>
                <c:pt idx="4219">
                  <c:v>0.24479435000000002</c:v>
                </c:pt>
                <c:pt idx="4220">
                  <c:v>0.24485222000000001</c:v>
                </c:pt>
                <c:pt idx="4221">
                  <c:v>0.24491009000000005</c:v>
                </c:pt>
                <c:pt idx="4222">
                  <c:v>0.24496796000000004</c:v>
                </c:pt>
                <c:pt idx="4223">
                  <c:v>0.24502583000000003</c:v>
                </c:pt>
                <c:pt idx="4224">
                  <c:v>0.24508381000000001</c:v>
                </c:pt>
                <c:pt idx="4225">
                  <c:v>0.24514134000000004</c:v>
                </c:pt>
                <c:pt idx="4226">
                  <c:v>0.24519921000000003</c:v>
                </c:pt>
                <c:pt idx="4227">
                  <c:v>0.24525754000000002</c:v>
                </c:pt>
                <c:pt idx="4228">
                  <c:v>0.24531553000000003</c:v>
                </c:pt>
                <c:pt idx="4229">
                  <c:v>0.24537281999999996</c:v>
                </c:pt>
                <c:pt idx="4230">
                  <c:v>0.24543069000000003</c:v>
                </c:pt>
                <c:pt idx="4231">
                  <c:v>0.24548855999999999</c:v>
                </c:pt>
                <c:pt idx="4232">
                  <c:v>0.24554643000000007</c:v>
                </c:pt>
                <c:pt idx="4233">
                  <c:v>0.24560465000000001</c:v>
                </c:pt>
                <c:pt idx="4234">
                  <c:v>0.24566252</c:v>
                </c:pt>
                <c:pt idx="4235">
                  <c:v>0.24572050000000001</c:v>
                </c:pt>
                <c:pt idx="4236">
                  <c:v>0.24577849000000002</c:v>
                </c:pt>
                <c:pt idx="4237">
                  <c:v>0.24583578000000003</c:v>
                </c:pt>
                <c:pt idx="4238">
                  <c:v>0.24589364999999999</c:v>
                </c:pt>
                <c:pt idx="4239">
                  <c:v>0.24595164000000003</c:v>
                </c:pt>
                <c:pt idx="4240">
                  <c:v>0.24600950999999999</c:v>
                </c:pt>
                <c:pt idx="4241">
                  <c:v>0.24606749000000006</c:v>
                </c:pt>
                <c:pt idx="4242">
                  <c:v>0.24612537000000001</c:v>
                </c:pt>
                <c:pt idx="4243">
                  <c:v>0.24618324000000003</c:v>
                </c:pt>
                <c:pt idx="4244">
                  <c:v>0.24624111000000004</c:v>
                </c:pt>
                <c:pt idx="4245">
                  <c:v>0.24629898000000006</c:v>
                </c:pt>
                <c:pt idx="4246">
                  <c:v>0.24635684999999999</c:v>
                </c:pt>
                <c:pt idx="4247">
                  <c:v>0.24641472000000003</c:v>
                </c:pt>
                <c:pt idx="4248">
                  <c:v>0.24647258999999999</c:v>
                </c:pt>
                <c:pt idx="4249">
                  <c:v>0.24653057</c:v>
                </c:pt>
                <c:pt idx="4250">
                  <c:v>0.24658844000000002</c:v>
                </c:pt>
                <c:pt idx="4251">
                  <c:v>0.24664631000000004</c:v>
                </c:pt>
                <c:pt idx="4252">
                  <c:v>0.24670418000000005</c:v>
                </c:pt>
                <c:pt idx="4253">
                  <c:v>0.24676217000000003</c:v>
                </c:pt>
                <c:pt idx="4254">
                  <c:v>0.24682003999999999</c:v>
                </c:pt>
                <c:pt idx="4255">
                  <c:v>0.24687791000000001</c:v>
                </c:pt>
                <c:pt idx="4256">
                  <c:v>0.24693577999999999</c:v>
                </c:pt>
                <c:pt idx="4257">
                  <c:v>0.24699307000000004</c:v>
                </c:pt>
                <c:pt idx="4258">
                  <c:v>0.24705094000000002</c:v>
                </c:pt>
                <c:pt idx="4259">
                  <c:v>0.24710881000000001</c:v>
                </c:pt>
                <c:pt idx="4260">
                  <c:v>0.24716679999999999</c:v>
                </c:pt>
                <c:pt idx="4261">
                  <c:v>0.24722467000000001</c:v>
                </c:pt>
                <c:pt idx="4262">
                  <c:v>0.24728254000000002</c:v>
                </c:pt>
                <c:pt idx="4263">
                  <c:v>0.24734041000000004</c:v>
                </c:pt>
                <c:pt idx="4264">
                  <c:v>0.24739828000000005</c:v>
                </c:pt>
                <c:pt idx="4265">
                  <c:v>0.24745615000000004</c:v>
                </c:pt>
                <c:pt idx="4266">
                  <c:v>0.24751402000000003</c:v>
                </c:pt>
                <c:pt idx="4267">
                  <c:v>0.24757212000000001</c:v>
                </c:pt>
                <c:pt idx="4268">
                  <c:v>0.24762998999999999</c:v>
                </c:pt>
                <c:pt idx="4269">
                  <c:v>0.24768787</c:v>
                </c:pt>
                <c:pt idx="4270">
                  <c:v>0.24774585000000002</c:v>
                </c:pt>
                <c:pt idx="4271">
                  <c:v>0.24780372000000001</c:v>
                </c:pt>
                <c:pt idx="4272">
                  <c:v>0.24786158999999999</c:v>
                </c:pt>
                <c:pt idx="4273">
                  <c:v>0.24791946000000006</c:v>
                </c:pt>
                <c:pt idx="4274">
                  <c:v>0.24797745000000002</c:v>
                </c:pt>
                <c:pt idx="4275">
                  <c:v>0.24803496999999999</c:v>
                </c:pt>
                <c:pt idx="4276">
                  <c:v>0.24809284000000004</c:v>
                </c:pt>
                <c:pt idx="4277">
                  <c:v>0.24815071</c:v>
                </c:pt>
                <c:pt idx="4278">
                  <c:v>0.24820858000000004</c:v>
                </c:pt>
                <c:pt idx="4279">
                  <c:v>0.24826656999999999</c:v>
                </c:pt>
                <c:pt idx="4280">
                  <c:v>0.24832444000000004</c:v>
                </c:pt>
                <c:pt idx="4281">
                  <c:v>0.24838231000000002</c:v>
                </c:pt>
                <c:pt idx="4282">
                  <c:v>0.24844018000000007</c:v>
                </c:pt>
                <c:pt idx="4283">
                  <c:v>0.24849770000000002</c:v>
                </c:pt>
                <c:pt idx="4284">
                  <c:v>0.24855557</c:v>
                </c:pt>
                <c:pt idx="4285">
                  <c:v>0.24861344000000002</c:v>
                </c:pt>
                <c:pt idx="4286">
                  <c:v>0.24867131000000001</c:v>
                </c:pt>
                <c:pt idx="4287">
                  <c:v>0.24872917999999999</c:v>
                </c:pt>
                <c:pt idx="4288">
                  <c:v>0.24878705000000004</c:v>
                </c:pt>
                <c:pt idx="4289">
                  <c:v>0.24884492999999999</c:v>
                </c:pt>
                <c:pt idx="4290">
                  <c:v>0.24890280000000004</c:v>
                </c:pt>
                <c:pt idx="4291">
                  <c:v>0.24896077999999999</c:v>
                </c:pt>
                <c:pt idx="4292">
                  <c:v>0.24901865000000004</c:v>
                </c:pt>
                <c:pt idx="4293">
                  <c:v>0.24907652</c:v>
                </c:pt>
                <c:pt idx="4294">
                  <c:v>0.24913462</c:v>
                </c:pt>
                <c:pt idx="4295">
                  <c:v>0.24919249000000002</c:v>
                </c:pt>
                <c:pt idx="4296">
                  <c:v>0.24925037000000003</c:v>
                </c:pt>
                <c:pt idx="4297">
                  <c:v>0.24930824000000001</c:v>
                </c:pt>
                <c:pt idx="4298">
                  <c:v>0.24936634000000002</c:v>
                </c:pt>
                <c:pt idx="4299">
                  <c:v>0.24942363000000004</c:v>
                </c:pt>
                <c:pt idx="4300">
                  <c:v>0.24948150000000002</c:v>
                </c:pt>
                <c:pt idx="4301">
                  <c:v>0.24953937000000004</c:v>
                </c:pt>
                <c:pt idx="4302">
                  <c:v>0.24959736000000002</c:v>
                </c:pt>
                <c:pt idx="4303">
                  <c:v>0.24965523000000003</c:v>
                </c:pt>
                <c:pt idx="4304">
                  <c:v>0.24971310000000002</c:v>
                </c:pt>
                <c:pt idx="4305">
                  <c:v>0.24977097000000001</c:v>
                </c:pt>
                <c:pt idx="4306">
                  <c:v>0.24982884000000002</c:v>
                </c:pt>
                <c:pt idx="4307">
                  <c:v>0.24988671000000001</c:v>
                </c:pt>
                <c:pt idx="4308">
                  <c:v>0.24994458000000006</c:v>
                </c:pt>
                <c:pt idx="4309">
                  <c:v>0.25000245000000004</c:v>
                </c:pt>
                <c:pt idx="4310">
                  <c:v>0.25006055000000005</c:v>
                </c:pt>
                <c:pt idx="4311">
                  <c:v>0.25011854</c:v>
                </c:pt>
                <c:pt idx="4312">
                  <c:v>0.25017641000000002</c:v>
                </c:pt>
                <c:pt idx="4313">
                  <c:v>0.25023427999999998</c:v>
                </c:pt>
                <c:pt idx="4314">
                  <c:v>0.25029167999999996</c:v>
                </c:pt>
                <c:pt idx="4315">
                  <c:v>0.25034954999999998</c:v>
                </c:pt>
                <c:pt idx="4316">
                  <c:v>0.25040743000000004</c:v>
                </c:pt>
                <c:pt idx="4317">
                  <c:v>0.25046564000000004</c:v>
                </c:pt>
                <c:pt idx="4318">
                  <c:v>0.25052363</c:v>
                </c:pt>
                <c:pt idx="4319">
                  <c:v>0.25058150000000001</c:v>
                </c:pt>
                <c:pt idx="4320">
                  <c:v>0.25063936999999997</c:v>
                </c:pt>
                <c:pt idx="4321">
                  <c:v>0.25069723999999999</c:v>
                </c:pt>
                <c:pt idx="4322">
                  <c:v>0.25075452999999998</c:v>
                </c:pt>
                <c:pt idx="4323">
                  <c:v>0.25081252000000004</c:v>
                </c:pt>
                <c:pt idx="4324">
                  <c:v>0.25087039000000005</c:v>
                </c:pt>
                <c:pt idx="4325">
                  <c:v>0.25092837000000007</c:v>
                </c:pt>
                <c:pt idx="4326">
                  <c:v>0.25098624000000008</c:v>
                </c:pt>
                <c:pt idx="4327">
                  <c:v>0.25104411999999998</c:v>
                </c:pt>
                <c:pt idx="4328">
                  <c:v>0.25110210000000005</c:v>
                </c:pt>
                <c:pt idx="4329">
                  <c:v>0.25115997000000001</c:v>
                </c:pt>
                <c:pt idx="4330">
                  <c:v>0.25121784000000003</c:v>
                </c:pt>
                <c:pt idx="4331">
                  <c:v>0.25127582999999998</c:v>
                </c:pt>
                <c:pt idx="4332">
                  <c:v>0.25133370000000005</c:v>
                </c:pt>
                <c:pt idx="4333">
                  <c:v>0.25139157000000001</c:v>
                </c:pt>
                <c:pt idx="4334">
                  <c:v>0.25144943999999997</c:v>
                </c:pt>
                <c:pt idx="4335">
                  <c:v>0.25150730999999998</c:v>
                </c:pt>
                <c:pt idx="4336">
                  <c:v>0.25156472000000002</c:v>
                </c:pt>
                <c:pt idx="4337">
                  <c:v>0.25162270000000003</c:v>
                </c:pt>
                <c:pt idx="4338">
                  <c:v>0.2516805700000001</c:v>
                </c:pt>
                <c:pt idx="4339">
                  <c:v>0.25173856</c:v>
                </c:pt>
                <c:pt idx="4340">
                  <c:v>0.25179642999999996</c:v>
                </c:pt>
                <c:pt idx="4341">
                  <c:v>0.25185430000000003</c:v>
                </c:pt>
                <c:pt idx="4342">
                  <c:v>0.2519121700000001</c:v>
                </c:pt>
                <c:pt idx="4343">
                  <c:v>0.25197004000000001</c:v>
                </c:pt>
                <c:pt idx="4344">
                  <c:v>0.25202814000000001</c:v>
                </c:pt>
                <c:pt idx="4345">
                  <c:v>0.25208601000000008</c:v>
                </c:pt>
                <c:pt idx="4346">
                  <c:v>0.25214388000000004</c:v>
                </c:pt>
                <c:pt idx="4347">
                  <c:v>0.25220140999999996</c:v>
                </c:pt>
                <c:pt idx="4348">
                  <c:v>0.25225938999999997</c:v>
                </c:pt>
                <c:pt idx="4349">
                  <c:v>0.25231726000000004</c:v>
                </c:pt>
                <c:pt idx="4350">
                  <c:v>0.2523753700000001</c:v>
                </c:pt>
                <c:pt idx="4351">
                  <c:v>0.25243323999999995</c:v>
                </c:pt>
                <c:pt idx="4352">
                  <c:v>0.25249087000000003</c:v>
                </c:pt>
                <c:pt idx="4353">
                  <c:v>0.25254874000000005</c:v>
                </c:pt>
                <c:pt idx="4354">
                  <c:v>0.25260650000000001</c:v>
                </c:pt>
                <c:pt idx="4355">
                  <c:v>0.25266449000000002</c:v>
                </c:pt>
                <c:pt idx="4356">
                  <c:v>0.25272247000000003</c:v>
                </c:pt>
                <c:pt idx="4357">
                  <c:v>0.25278034000000005</c:v>
                </c:pt>
                <c:pt idx="4358">
                  <c:v>0.25283821000000001</c:v>
                </c:pt>
                <c:pt idx="4359">
                  <c:v>0.25289608000000002</c:v>
                </c:pt>
                <c:pt idx="4360">
                  <c:v>0.25295418000000003</c:v>
                </c:pt>
                <c:pt idx="4361">
                  <c:v>0.25301194000000005</c:v>
                </c:pt>
                <c:pt idx="4362">
                  <c:v>0.25306981000000001</c:v>
                </c:pt>
                <c:pt idx="4363">
                  <c:v>0.25312710000000005</c:v>
                </c:pt>
                <c:pt idx="4364">
                  <c:v>0.25318497000000006</c:v>
                </c:pt>
                <c:pt idx="4365">
                  <c:v>0.25324296000000002</c:v>
                </c:pt>
                <c:pt idx="4366">
                  <c:v>0.25330083000000003</c:v>
                </c:pt>
                <c:pt idx="4367">
                  <c:v>0.2533588100000001</c:v>
                </c:pt>
                <c:pt idx="4368">
                  <c:v>0.25341657000000006</c:v>
                </c:pt>
                <c:pt idx="4369">
                  <c:v>0.25347444000000002</c:v>
                </c:pt>
                <c:pt idx="4370">
                  <c:v>0.25353230999999998</c:v>
                </c:pt>
                <c:pt idx="4371">
                  <c:v>0.25359030000000005</c:v>
                </c:pt>
                <c:pt idx="4372">
                  <c:v>0.25364817000000001</c:v>
                </c:pt>
                <c:pt idx="4373">
                  <c:v>0.25370603999999997</c:v>
                </c:pt>
                <c:pt idx="4374">
                  <c:v>0.25376401999999998</c:v>
                </c:pt>
                <c:pt idx="4375">
                  <c:v>0.25382189000000011</c:v>
                </c:pt>
                <c:pt idx="4376">
                  <c:v>0.25387976000000007</c:v>
                </c:pt>
                <c:pt idx="4377">
                  <c:v>0.25393763000000003</c:v>
                </c:pt>
                <c:pt idx="4378">
                  <c:v>0.25399550000000004</c:v>
                </c:pt>
                <c:pt idx="4379">
                  <c:v>0.25405313999999996</c:v>
                </c:pt>
                <c:pt idx="4380">
                  <c:v>0.25411112999999996</c:v>
                </c:pt>
                <c:pt idx="4381">
                  <c:v>0.25416900000000003</c:v>
                </c:pt>
                <c:pt idx="4382">
                  <c:v>0.2542268700000001</c:v>
                </c:pt>
                <c:pt idx="4383">
                  <c:v>0.25428474000000001</c:v>
                </c:pt>
                <c:pt idx="4384">
                  <c:v>0.25434261000000002</c:v>
                </c:pt>
                <c:pt idx="4385">
                  <c:v>0.25440048000000004</c:v>
                </c:pt>
                <c:pt idx="4386">
                  <c:v>0.25445835</c:v>
                </c:pt>
                <c:pt idx="4387">
                  <c:v>0.25451645000000001</c:v>
                </c:pt>
                <c:pt idx="4388">
                  <c:v>0.25457398000000003</c:v>
                </c:pt>
                <c:pt idx="4389">
                  <c:v>0.25463184999999999</c:v>
                </c:pt>
                <c:pt idx="4390">
                  <c:v>0.25468995</c:v>
                </c:pt>
                <c:pt idx="4391">
                  <c:v>0.25474769999999997</c:v>
                </c:pt>
                <c:pt idx="4392">
                  <c:v>0.25480557000000004</c:v>
                </c:pt>
                <c:pt idx="4393">
                  <c:v>0.25486321000000001</c:v>
                </c:pt>
                <c:pt idx="4394">
                  <c:v>0.25492108000000002</c:v>
                </c:pt>
                <c:pt idx="4395">
                  <c:v>0.25497907000000003</c:v>
                </c:pt>
                <c:pt idx="4396">
                  <c:v>0.25503740000000003</c:v>
                </c:pt>
                <c:pt idx="4397">
                  <c:v>0.25509481000000001</c:v>
                </c:pt>
                <c:pt idx="4398">
                  <c:v>0.25515280000000001</c:v>
                </c:pt>
                <c:pt idx="4399">
                  <c:v>0.25521054999999998</c:v>
                </c:pt>
                <c:pt idx="4400">
                  <c:v>0.25526854000000004</c:v>
                </c:pt>
                <c:pt idx="4401">
                  <c:v>0.25532641000000006</c:v>
                </c:pt>
                <c:pt idx="4402">
                  <c:v>0.25538428000000007</c:v>
                </c:pt>
                <c:pt idx="4403">
                  <c:v>0.25544214999999998</c:v>
                </c:pt>
                <c:pt idx="4404">
                  <c:v>0.25550002000000005</c:v>
                </c:pt>
                <c:pt idx="4405">
                  <c:v>0.25555800000000001</c:v>
                </c:pt>
                <c:pt idx="4406">
                  <c:v>0.25561599000000002</c:v>
                </c:pt>
                <c:pt idx="4407">
                  <c:v>0.2556734</c:v>
                </c:pt>
                <c:pt idx="4408">
                  <c:v>0.25573126999999996</c:v>
                </c:pt>
                <c:pt idx="4409">
                  <c:v>0.25578924999999997</c:v>
                </c:pt>
                <c:pt idx="4410">
                  <c:v>0.25584711999999998</c:v>
                </c:pt>
                <c:pt idx="4411">
                  <c:v>0.25590511000000005</c:v>
                </c:pt>
                <c:pt idx="4412">
                  <c:v>0.25596298000000006</c:v>
                </c:pt>
                <c:pt idx="4413">
                  <c:v>0.25602085000000002</c:v>
                </c:pt>
                <c:pt idx="4414">
                  <c:v>0.25607872000000004</c:v>
                </c:pt>
                <c:pt idx="4415">
                  <c:v>0.25613659</c:v>
                </c:pt>
                <c:pt idx="4416">
                  <c:v>0.25619458000000001</c:v>
                </c:pt>
                <c:pt idx="4417">
                  <c:v>0.25625244999999996</c:v>
                </c:pt>
                <c:pt idx="4418">
                  <c:v>0.25631032000000004</c:v>
                </c:pt>
                <c:pt idx="4419">
                  <c:v>0.25636819000000005</c:v>
                </c:pt>
                <c:pt idx="4420">
                  <c:v>0.25642606000000007</c:v>
                </c:pt>
                <c:pt idx="4421">
                  <c:v>0.25648393000000008</c:v>
                </c:pt>
                <c:pt idx="4422">
                  <c:v>0.25654144999999995</c:v>
                </c:pt>
                <c:pt idx="4423">
                  <c:v>0.25659931999999996</c:v>
                </c:pt>
                <c:pt idx="4424">
                  <c:v>0.25665731000000003</c:v>
                </c:pt>
                <c:pt idx="4425">
                  <c:v>0.25671518000000004</c:v>
                </c:pt>
                <c:pt idx="4426">
                  <c:v>0.25677317</c:v>
                </c:pt>
                <c:pt idx="4427">
                  <c:v>0.25683103999999995</c:v>
                </c:pt>
                <c:pt idx="4428">
                  <c:v>0.25688891000000014</c:v>
                </c:pt>
                <c:pt idx="4429">
                  <c:v>0.25694666000000005</c:v>
                </c:pt>
                <c:pt idx="4430">
                  <c:v>0.25700465</c:v>
                </c:pt>
                <c:pt idx="4431">
                  <c:v>0.25706240000000002</c:v>
                </c:pt>
                <c:pt idx="4432">
                  <c:v>0.25712062000000002</c:v>
                </c:pt>
                <c:pt idx="4433">
                  <c:v>0.25717849000000004</c:v>
                </c:pt>
                <c:pt idx="4434">
                  <c:v>0.25723600999999996</c:v>
                </c:pt>
                <c:pt idx="4435">
                  <c:v>0.25729376999999998</c:v>
                </c:pt>
                <c:pt idx="4436">
                  <c:v>0.25735175000000005</c:v>
                </c:pt>
                <c:pt idx="4437">
                  <c:v>0.25740962000000001</c:v>
                </c:pt>
                <c:pt idx="4438">
                  <c:v>0.25746749000000002</c:v>
                </c:pt>
                <c:pt idx="4439">
                  <c:v>0.25752537000000003</c:v>
                </c:pt>
                <c:pt idx="4440">
                  <c:v>0.25758324000000005</c:v>
                </c:pt>
                <c:pt idx="4441">
                  <c:v>0.25764110999999995</c:v>
                </c:pt>
                <c:pt idx="4442">
                  <c:v>0.25769898000000002</c:v>
                </c:pt>
                <c:pt idx="4443">
                  <c:v>0.25775695999999998</c:v>
                </c:pt>
                <c:pt idx="4444">
                  <c:v>0.2578149500000001</c:v>
                </c:pt>
                <c:pt idx="4445">
                  <c:v>0.25787282000000006</c:v>
                </c:pt>
                <c:pt idx="4446">
                  <c:v>0.25793080000000002</c:v>
                </c:pt>
                <c:pt idx="4447">
                  <c:v>0.25798810000000005</c:v>
                </c:pt>
                <c:pt idx="4448">
                  <c:v>0.25804655000000004</c:v>
                </c:pt>
                <c:pt idx="4449">
                  <c:v>0.25810442</c:v>
                </c:pt>
                <c:pt idx="4450">
                  <c:v>0.25816217000000002</c:v>
                </c:pt>
                <c:pt idx="4451">
                  <c:v>0.25822015999999998</c:v>
                </c:pt>
                <c:pt idx="4452">
                  <c:v>0.25827803000000005</c:v>
                </c:pt>
                <c:pt idx="4453">
                  <c:v>0.25833590000000001</c:v>
                </c:pt>
                <c:pt idx="4454">
                  <c:v>0.25839319000000005</c:v>
                </c:pt>
                <c:pt idx="4455">
                  <c:v>0.25845106000000001</c:v>
                </c:pt>
                <c:pt idx="4456">
                  <c:v>0.25850893000000008</c:v>
                </c:pt>
                <c:pt idx="4457">
                  <c:v>0.2585668000000001</c:v>
                </c:pt>
                <c:pt idx="4458">
                  <c:v>0.25862501999999998</c:v>
                </c:pt>
                <c:pt idx="4459">
                  <c:v>0.25868289000000005</c:v>
                </c:pt>
                <c:pt idx="4460">
                  <c:v>0.25874087000000001</c:v>
                </c:pt>
                <c:pt idx="4461">
                  <c:v>0.25879874000000003</c:v>
                </c:pt>
                <c:pt idx="4462">
                  <c:v>0.25885662000000004</c:v>
                </c:pt>
                <c:pt idx="4463">
                  <c:v>0.25891449000000005</c:v>
                </c:pt>
                <c:pt idx="4464">
                  <c:v>0.25897236000000007</c:v>
                </c:pt>
                <c:pt idx="4465">
                  <c:v>0.25903022999999997</c:v>
                </c:pt>
                <c:pt idx="4466">
                  <c:v>0.2590882100000001</c:v>
                </c:pt>
                <c:pt idx="4467">
                  <c:v>0.25914549999999997</c:v>
                </c:pt>
                <c:pt idx="4468">
                  <c:v>0.25920337000000004</c:v>
                </c:pt>
                <c:pt idx="4469">
                  <c:v>0.25926123999999995</c:v>
                </c:pt>
                <c:pt idx="4470">
                  <c:v>0.25931923000000001</c:v>
                </c:pt>
                <c:pt idx="4471">
                  <c:v>0.25937710000000008</c:v>
                </c:pt>
                <c:pt idx="4472">
                  <c:v>0.2594349700000001</c:v>
                </c:pt>
                <c:pt idx="4473">
                  <c:v>0.25949284</c:v>
                </c:pt>
                <c:pt idx="4474">
                  <c:v>0.25955083000000001</c:v>
                </c:pt>
                <c:pt idx="4475">
                  <c:v>0.25960893000000002</c:v>
                </c:pt>
                <c:pt idx="4476">
                  <c:v>0.25966680000000003</c:v>
                </c:pt>
                <c:pt idx="4477">
                  <c:v>0.2597246700000001</c:v>
                </c:pt>
                <c:pt idx="4478">
                  <c:v>0.25978254000000001</c:v>
                </c:pt>
                <c:pt idx="4479">
                  <c:v>0.25984041000000002</c:v>
                </c:pt>
                <c:pt idx="4480">
                  <c:v>0.25989840000000003</c:v>
                </c:pt>
                <c:pt idx="4481">
                  <c:v>0.25995569000000002</c:v>
                </c:pt>
                <c:pt idx="4482">
                  <c:v>0.26001343999999998</c:v>
                </c:pt>
                <c:pt idx="4483">
                  <c:v>0.26007143000000005</c:v>
                </c:pt>
                <c:pt idx="4484">
                  <c:v>0.26012930000000001</c:v>
                </c:pt>
                <c:pt idx="4485">
                  <c:v>0.26018717000000002</c:v>
                </c:pt>
                <c:pt idx="4486">
                  <c:v>0.26024515999999992</c:v>
                </c:pt>
                <c:pt idx="4487">
                  <c:v>0.26030291000000005</c:v>
                </c:pt>
                <c:pt idx="4488">
                  <c:v>0.26036078000000007</c:v>
                </c:pt>
                <c:pt idx="4489">
                  <c:v>0.26041877000000008</c:v>
                </c:pt>
                <c:pt idx="4490">
                  <c:v>0.2604765200000001</c:v>
                </c:pt>
                <c:pt idx="4491">
                  <c:v>0.26053451</c:v>
                </c:pt>
                <c:pt idx="4492">
                  <c:v>0.26059261</c:v>
                </c:pt>
                <c:pt idx="4493">
                  <c:v>0.26065048000000002</c:v>
                </c:pt>
                <c:pt idx="4494">
                  <c:v>0.26070847000000008</c:v>
                </c:pt>
                <c:pt idx="4495">
                  <c:v>0.26076634000000004</c:v>
                </c:pt>
                <c:pt idx="4496">
                  <c:v>0.26082363000000003</c:v>
                </c:pt>
                <c:pt idx="4497">
                  <c:v>0.2608815000000001</c:v>
                </c:pt>
                <c:pt idx="4498">
                  <c:v>0.26093937</c:v>
                </c:pt>
                <c:pt idx="4499">
                  <c:v>0.26099723999999996</c:v>
                </c:pt>
                <c:pt idx="4500">
                  <c:v>0.26105523000000003</c:v>
                </c:pt>
                <c:pt idx="4501">
                  <c:v>0.26111332999999998</c:v>
                </c:pt>
                <c:pt idx="4502">
                  <c:v>0.26117120000000005</c:v>
                </c:pt>
                <c:pt idx="4503">
                  <c:v>0.26122907000000001</c:v>
                </c:pt>
                <c:pt idx="4504">
                  <c:v>0.26128704999999997</c:v>
                </c:pt>
                <c:pt idx="4505">
                  <c:v>0.26134493000000003</c:v>
                </c:pt>
                <c:pt idx="4506">
                  <c:v>0.2614028000000001</c:v>
                </c:pt>
                <c:pt idx="4507">
                  <c:v>0.26146067000000006</c:v>
                </c:pt>
                <c:pt idx="4508">
                  <c:v>0.2615180700000001</c:v>
                </c:pt>
                <c:pt idx="4509">
                  <c:v>0.2615761800000001</c:v>
                </c:pt>
                <c:pt idx="4510">
                  <c:v>0.26163416</c:v>
                </c:pt>
                <c:pt idx="4511">
                  <c:v>0.26169202999999996</c:v>
                </c:pt>
                <c:pt idx="4512">
                  <c:v>0.26174978999999998</c:v>
                </c:pt>
                <c:pt idx="4513">
                  <c:v>0.26180777000000005</c:v>
                </c:pt>
                <c:pt idx="4514">
                  <c:v>0.26186564000000001</c:v>
                </c:pt>
                <c:pt idx="4515">
                  <c:v>0.26192351000000008</c:v>
                </c:pt>
                <c:pt idx="4516">
                  <c:v>0.2619813800000001</c:v>
                </c:pt>
                <c:pt idx="4517">
                  <c:v>0.26203924999999995</c:v>
                </c:pt>
                <c:pt idx="4518">
                  <c:v>0.26209711999999996</c:v>
                </c:pt>
                <c:pt idx="4519">
                  <c:v>0.26215499000000003</c:v>
                </c:pt>
                <c:pt idx="4520">
                  <c:v>0.26221298000000004</c:v>
                </c:pt>
                <c:pt idx="4521">
                  <c:v>0.26227085</c:v>
                </c:pt>
                <c:pt idx="4522">
                  <c:v>0.26232826000000004</c:v>
                </c:pt>
                <c:pt idx="4523">
                  <c:v>0.2623862400000001</c:v>
                </c:pt>
                <c:pt idx="4524">
                  <c:v>0.26244412</c:v>
                </c:pt>
                <c:pt idx="4525">
                  <c:v>0.26250199000000002</c:v>
                </c:pt>
                <c:pt idx="4526">
                  <c:v>0.26255985999999998</c:v>
                </c:pt>
                <c:pt idx="4527">
                  <c:v>0.26261795999999998</c:v>
                </c:pt>
                <c:pt idx="4528">
                  <c:v>0.26267594</c:v>
                </c:pt>
                <c:pt idx="4529">
                  <c:v>0.26273380999999996</c:v>
                </c:pt>
                <c:pt idx="4530">
                  <c:v>0.26279121999999999</c:v>
                </c:pt>
                <c:pt idx="4531">
                  <c:v>0.26284921</c:v>
                </c:pt>
                <c:pt idx="4532">
                  <c:v>0.26290696000000008</c:v>
                </c:pt>
                <c:pt idx="4533">
                  <c:v>0.26296483000000004</c:v>
                </c:pt>
                <c:pt idx="4534">
                  <c:v>0.26302270000000005</c:v>
                </c:pt>
                <c:pt idx="4535">
                  <c:v>0.26308080000000006</c:v>
                </c:pt>
                <c:pt idx="4536">
                  <c:v>0.26313868000000001</c:v>
                </c:pt>
                <c:pt idx="4537">
                  <c:v>0.26319654999999997</c:v>
                </c:pt>
                <c:pt idx="4538">
                  <c:v>0.26325442000000004</c:v>
                </c:pt>
                <c:pt idx="4539">
                  <c:v>0.26331252000000011</c:v>
                </c:pt>
                <c:pt idx="4540">
                  <c:v>0.26337039000000007</c:v>
                </c:pt>
                <c:pt idx="4541">
                  <c:v>0.26342826000000014</c:v>
                </c:pt>
                <c:pt idx="4542">
                  <c:v>0.26348567000000006</c:v>
                </c:pt>
                <c:pt idx="4543">
                  <c:v>0.26354364999999996</c:v>
                </c:pt>
                <c:pt idx="4544">
                  <c:v>0.26360151999999998</c:v>
                </c:pt>
                <c:pt idx="4545">
                  <c:v>0.26365939000000005</c:v>
                </c:pt>
                <c:pt idx="4546">
                  <c:v>0.26371726000000001</c:v>
                </c:pt>
                <c:pt idx="4547">
                  <c:v>0.26377512999999997</c:v>
                </c:pt>
                <c:pt idx="4548">
                  <c:v>0.26383300000000004</c:v>
                </c:pt>
                <c:pt idx="4549">
                  <c:v>0.2638909900000001</c:v>
                </c:pt>
                <c:pt idx="4550">
                  <c:v>0.26394898000000006</c:v>
                </c:pt>
                <c:pt idx="4551">
                  <c:v>0.26400685000000002</c:v>
                </c:pt>
                <c:pt idx="4552">
                  <c:v>0.26406460000000004</c:v>
                </c:pt>
                <c:pt idx="4553">
                  <c:v>0.26412236000000006</c:v>
                </c:pt>
                <c:pt idx="4554">
                  <c:v>0.26418034000000001</c:v>
                </c:pt>
                <c:pt idx="4555">
                  <c:v>0.26423832999999997</c:v>
                </c:pt>
                <c:pt idx="4556">
                  <c:v>0.26429619999999998</c:v>
                </c:pt>
                <c:pt idx="4557">
                  <c:v>0.26435407000000005</c:v>
                </c:pt>
                <c:pt idx="4558">
                  <c:v>0.26441194000000001</c:v>
                </c:pt>
                <c:pt idx="4559">
                  <c:v>0.26446981000000008</c:v>
                </c:pt>
                <c:pt idx="4560">
                  <c:v>0.26452722000000001</c:v>
                </c:pt>
                <c:pt idx="4561">
                  <c:v>0.26458509000000002</c:v>
                </c:pt>
                <c:pt idx="4562">
                  <c:v>0.26464295999999998</c:v>
                </c:pt>
                <c:pt idx="4563">
                  <c:v>0.26470094</c:v>
                </c:pt>
                <c:pt idx="4564">
                  <c:v>0.26475881000000001</c:v>
                </c:pt>
                <c:pt idx="4565">
                  <c:v>0.26481668000000014</c:v>
                </c:pt>
                <c:pt idx="4566">
                  <c:v>0.2648745500000001</c:v>
                </c:pt>
                <c:pt idx="4567">
                  <c:v>0.26493254000000005</c:v>
                </c:pt>
                <c:pt idx="4568">
                  <c:v>0.26499041000000001</c:v>
                </c:pt>
                <c:pt idx="4569">
                  <c:v>0.26504840000000002</c:v>
                </c:pt>
                <c:pt idx="4570">
                  <c:v>0.26510627000000003</c:v>
                </c:pt>
                <c:pt idx="4571">
                  <c:v>0.26516402</c:v>
                </c:pt>
                <c:pt idx="4572">
                  <c:v>0.26522201000000001</c:v>
                </c:pt>
                <c:pt idx="4573">
                  <c:v>0.26527975999999998</c:v>
                </c:pt>
                <c:pt idx="4574">
                  <c:v>0.26533763000000005</c:v>
                </c:pt>
                <c:pt idx="4575">
                  <c:v>0.26539574000000005</c:v>
                </c:pt>
                <c:pt idx="4576">
                  <c:v>0.26545337000000002</c:v>
                </c:pt>
                <c:pt idx="4577">
                  <c:v>0.26551101000000005</c:v>
                </c:pt>
                <c:pt idx="4578">
                  <c:v>0.26556888000000006</c:v>
                </c:pt>
                <c:pt idx="4579">
                  <c:v>0.26562733000000005</c:v>
                </c:pt>
                <c:pt idx="4580">
                  <c:v>0.26568462000000004</c:v>
                </c:pt>
                <c:pt idx="4581">
                  <c:v>0.26574249</c:v>
                </c:pt>
                <c:pt idx="4582">
                  <c:v>0.26580037000000006</c:v>
                </c:pt>
                <c:pt idx="4583">
                  <c:v>0.26585824000000002</c:v>
                </c:pt>
                <c:pt idx="4584">
                  <c:v>0.26591634000000003</c:v>
                </c:pt>
                <c:pt idx="4585">
                  <c:v>0.2659743200000001</c:v>
                </c:pt>
                <c:pt idx="4586">
                  <c:v>0.26603219</c:v>
                </c:pt>
                <c:pt idx="4587">
                  <c:v>0.26609006000000002</c:v>
                </c:pt>
                <c:pt idx="4588">
                  <c:v>0.26614804999999997</c:v>
                </c:pt>
                <c:pt idx="4589">
                  <c:v>0.26620546</c:v>
                </c:pt>
                <c:pt idx="4590">
                  <c:v>0.26626332999999996</c:v>
                </c:pt>
                <c:pt idx="4591">
                  <c:v>0.26632131000000003</c:v>
                </c:pt>
                <c:pt idx="4592">
                  <c:v>0.2663791800000001</c:v>
                </c:pt>
                <c:pt idx="4593">
                  <c:v>0.26643704999999995</c:v>
                </c:pt>
                <c:pt idx="4594">
                  <c:v>0.26649516000000001</c:v>
                </c:pt>
                <c:pt idx="4595">
                  <c:v>0.26655313999999997</c:v>
                </c:pt>
                <c:pt idx="4596">
                  <c:v>0.26661100999999998</c:v>
                </c:pt>
                <c:pt idx="4597">
                  <c:v>0.26666888000000005</c:v>
                </c:pt>
                <c:pt idx="4598">
                  <c:v>0.26672675000000001</c:v>
                </c:pt>
                <c:pt idx="4599">
                  <c:v>0.26678462000000003</c:v>
                </c:pt>
                <c:pt idx="4600">
                  <c:v>0.26684203000000001</c:v>
                </c:pt>
                <c:pt idx="4601">
                  <c:v>0.26689990000000002</c:v>
                </c:pt>
                <c:pt idx="4602">
                  <c:v>0.26695777000000004</c:v>
                </c:pt>
                <c:pt idx="4603">
                  <c:v>0.26701576000000005</c:v>
                </c:pt>
                <c:pt idx="4604">
                  <c:v>0.26707363000000001</c:v>
                </c:pt>
                <c:pt idx="4605">
                  <c:v>0.26713149999999997</c:v>
                </c:pt>
                <c:pt idx="4606">
                  <c:v>0.26718937000000004</c:v>
                </c:pt>
                <c:pt idx="4607">
                  <c:v>0.26724735999999999</c:v>
                </c:pt>
                <c:pt idx="4608">
                  <c:v>0.26730523</c:v>
                </c:pt>
                <c:pt idx="4609">
                  <c:v>0.26736310000000002</c:v>
                </c:pt>
                <c:pt idx="4610">
                  <c:v>0.26742097000000009</c:v>
                </c:pt>
                <c:pt idx="4611">
                  <c:v>0.2674790700000001</c:v>
                </c:pt>
                <c:pt idx="4612">
                  <c:v>0.26753635999999997</c:v>
                </c:pt>
                <c:pt idx="4613">
                  <c:v>0.26759423000000004</c:v>
                </c:pt>
                <c:pt idx="4614">
                  <c:v>0.26765222</c:v>
                </c:pt>
                <c:pt idx="4615">
                  <c:v>0.26771009000000001</c:v>
                </c:pt>
                <c:pt idx="4616">
                  <c:v>0.26776796000000008</c:v>
                </c:pt>
                <c:pt idx="4617">
                  <c:v>0.2678258300000001</c:v>
                </c:pt>
                <c:pt idx="4618">
                  <c:v>0.26788370000000006</c:v>
                </c:pt>
                <c:pt idx="4619">
                  <c:v>0.26794157000000002</c:v>
                </c:pt>
                <c:pt idx="4620">
                  <c:v>0.26799967000000002</c:v>
                </c:pt>
                <c:pt idx="4621">
                  <c:v>0.26805731000000005</c:v>
                </c:pt>
                <c:pt idx="4622">
                  <c:v>0.26811564000000004</c:v>
                </c:pt>
                <c:pt idx="4623">
                  <c:v>0.26817293000000003</c:v>
                </c:pt>
                <c:pt idx="4624">
                  <c:v>0.26823091999999998</c:v>
                </c:pt>
                <c:pt idx="4625">
                  <c:v>0.26828879000000005</c:v>
                </c:pt>
                <c:pt idx="4626">
                  <c:v>0.26834666000000007</c:v>
                </c:pt>
                <c:pt idx="4627">
                  <c:v>0.26840453000000003</c:v>
                </c:pt>
                <c:pt idx="4628">
                  <c:v>0.26846263000000004</c:v>
                </c:pt>
                <c:pt idx="4629">
                  <c:v>0.26852050000000005</c:v>
                </c:pt>
                <c:pt idx="4630">
                  <c:v>0.26857849000000006</c:v>
                </c:pt>
                <c:pt idx="4631">
                  <c:v>0.26863648000000001</c:v>
                </c:pt>
                <c:pt idx="4632">
                  <c:v>0.26869435000000003</c:v>
                </c:pt>
                <c:pt idx="4633">
                  <c:v>0.26875222000000004</c:v>
                </c:pt>
                <c:pt idx="4634">
                  <c:v>0.26881009000000006</c:v>
                </c:pt>
                <c:pt idx="4635">
                  <c:v>0.2688673800000001</c:v>
                </c:pt>
                <c:pt idx="4636">
                  <c:v>0.26892537000000005</c:v>
                </c:pt>
                <c:pt idx="4637">
                  <c:v>0.26898324000000001</c:v>
                </c:pt>
                <c:pt idx="4638">
                  <c:v>0.26904122000000003</c:v>
                </c:pt>
                <c:pt idx="4639">
                  <c:v>0.26909909000000004</c:v>
                </c:pt>
                <c:pt idx="4640">
                  <c:v>0.26915696000000006</c:v>
                </c:pt>
                <c:pt idx="4641">
                  <c:v>0.26921483000000002</c:v>
                </c:pt>
                <c:pt idx="4642">
                  <c:v>0.26927259000000003</c:v>
                </c:pt>
                <c:pt idx="4643">
                  <c:v>0.2693305700000001</c:v>
                </c:pt>
                <c:pt idx="4644">
                  <c:v>0.26938844000000006</c:v>
                </c:pt>
                <c:pt idx="4645">
                  <c:v>0.26944655000000001</c:v>
                </c:pt>
                <c:pt idx="4646">
                  <c:v>0.26950453000000002</c:v>
                </c:pt>
                <c:pt idx="4647">
                  <c:v>0.26956229000000004</c:v>
                </c:pt>
                <c:pt idx="4648">
                  <c:v>0.26962016000000005</c:v>
                </c:pt>
                <c:pt idx="4649">
                  <c:v>0.26967803000000001</c:v>
                </c:pt>
                <c:pt idx="4650">
                  <c:v>0.26973542999999994</c:v>
                </c:pt>
                <c:pt idx="4651">
                  <c:v>0.26979329999999996</c:v>
                </c:pt>
                <c:pt idx="4652">
                  <c:v>0.26985118000000002</c:v>
                </c:pt>
                <c:pt idx="4653">
                  <c:v>0.26990904999999998</c:v>
                </c:pt>
                <c:pt idx="4654">
                  <c:v>0.26996715000000004</c:v>
                </c:pt>
                <c:pt idx="4655">
                  <c:v>0.27002502</c:v>
                </c:pt>
                <c:pt idx="4656">
                  <c:v>0.27008289000000008</c:v>
                </c:pt>
                <c:pt idx="4657">
                  <c:v>0.27014075999999998</c:v>
                </c:pt>
                <c:pt idx="4658">
                  <c:v>0.27019874000000005</c:v>
                </c:pt>
                <c:pt idx="4659">
                  <c:v>0.27025662</c:v>
                </c:pt>
                <c:pt idx="4660">
                  <c:v>0.27031449000000007</c:v>
                </c:pt>
                <c:pt idx="4661">
                  <c:v>0.27037236000000003</c:v>
                </c:pt>
                <c:pt idx="4662">
                  <c:v>0.27043034000000005</c:v>
                </c:pt>
                <c:pt idx="4663">
                  <c:v>0.27048775000000008</c:v>
                </c:pt>
                <c:pt idx="4664">
                  <c:v>0.27054562000000004</c:v>
                </c:pt>
                <c:pt idx="4665">
                  <c:v>0.27060349</c:v>
                </c:pt>
                <c:pt idx="4666">
                  <c:v>0.27066136000000002</c:v>
                </c:pt>
                <c:pt idx="4667">
                  <c:v>0.27071922999999998</c:v>
                </c:pt>
                <c:pt idx="4668">
                  <c:v>0.27077710000000005</c:v>
                </c:pt>
                <c:pt idx="4669">
                  <c:v>0.27083497000000006</c:v>
                </c:pt>
                <c:pt idx="4670">
                  <c:v>0.27089307000000001</c:v>
                </c:pt>
                <c:pt idx="4671">
                  <c:v>0.27095106000000002</c:v>
                </c:pt>
                <c:pt idx="4672">
                  <c:v>0.27100893000000004</c:v>
                </c:pt>
                <c:pt idx="4673">
                  <c:v>0.27106680000000005</c:v>
                </c:pt>
                <c:pt idx="4674">
                  <c:v>0.27112479000000006</c:v>
                </c:pt>
                <c:pt idx="4675">
                  <c:v>0.27118266000000008</c:v>
                </c:pt>
                <c:pt idx="4676">
                  <c:v>0.27123994999999995</c:v>
                </c:pt>
                <c:pt idx="4677">
                  <c:v>0.27129781999999997</c:v>
                </c:pt>
                <c:pt idx="4678">
                  <c:v>0.27135580000000004</c:v>
                </c:pt>
                <c:pt idx="4679">
                  <c:v>0.2714136800000001</c:v>
                </c:pt>
                <c:pt idx="4680">
                  <c:v>0.27147155000000001</c:v>
                </c:pt>
                <c:pt idx="4681">
                  <c:v>0.27152942000000002</c:v>
                </c:pt>
                <c:pt idx="4682">
                  <c:v>0.27158729000000004</c:v>
                </c:pt>
                <c:pt idx="4683">
                  <c:v>0.27164516</c:v>
                </c:pt>
                <c:pt idx="4684">
                  <c:v>0.27170313999999995</c:v>
                </c:pt>
                <c:pt idx="4685">
                  <c:v>0.27176112999999996</c:v>
                </c:pt>
                <c:pt idx="4686">
                  <c:v>0.27181900000000009</c:v>
                </c:pt>
                <c:pt idx="4687">
                  <c:v>0.27187687000000016</c:v>
                </c:pt>
                <c:pt idx="4688">
                  <c:v>0.27193486000000006</c:v>
                </c:pt>
                <c:pt idx="4689">
                  <c:v>0.27199273000000002</c:v>
                </c:pt>
                <c:pt idx="4690">
                  <c:v>0.27205060000000003</c:v>
                </c:pt>
                <c:pt idx="4691">
                  <c:v>0.27210812000000001</c:v>
                </c:pt>
                <c:pt idx="4692">
                  <c:v>0.27216611000000002</c:v>
                </c:pt>
                <c:pt idx="4693">
                  <c:v>0.27222398000000003</c:v>
                </c:pt>
                <c:pt idx="4694">
                  <c:v>0.27228185000000005</c:v>
                </c:pt>
                <c:pt idx="4695">
                  <c:v>0.27233972000000001</c:v>
                </c:pt>
                <c:pt idx="4696">
                  <c:v>0.27239782000000001</c:v>
                </c:pt>
                <c:pt idx="4697">
                  <c:v>0.27245569000000003</c:v>
                </c:pt>
                <c:pt idx="4698">
                  <c:v>0.27251356000000004</c:v>
                </c:pt>
                <c:pt idx="4699">
                  <c:v>0.27257143</c:v>
                </c:pt>
                <c:pt idx="4700">
                  <c:v>0.27262895000000004</c:v>
                </c:pt>
                <c:pt idx="4701">
                  <c:v>0.27268682000000005</c:v>
                </c:pt>
                <c:pt idx="4702">
                  <c:v>0.27274469000000001</c:v>
                </c:pt>
                <c:pt idx="4703">
                  <c:v>0.27280256000000014</c:v>
                </c:pt>
                <c:pt idx="4704">
                  <c:v>0.27286055000000004</c:v>
                </c:pt>
                <c:pt idx="4705">
                  <c:v>0.27291842000000011</c:v>
                </c:pt>
                <c:pt idx="4706">
                  <c:v>0.27297629000000007</c:v>
                </c:pt>
                <c:pt idx="4707">
                  <c:v>0.27303416000000008</c:v>
                </c:pt>
                <c:pt idx="4708">
                  <c:v>0.27309225999999998</c:v>
                </c:pt>
                <c:pt idx="4709">
                  <c:v>0.27315013000000005</c:v>
                </c:pt>
                <c:pt idx="4710">
                  <c:v>0.27320800000000001</c:v>
                </c:pt>
                <c:pt idx="4711">
                  <c:v>0.27326587000000002</c:v>
                </c:pt>
                <c:pt idx="4712">
                  <c:v>0.27332340000000011</c:v>
                </c:pt>
                <c:pt idx="4713">
                  <c:v>0.27338127000000007</c:v>
                </c:pt>
                <c:pt idx="4714">
                  <c:v>0.27343913999999997</c:v>
                </c:pt>
                <c:pt idx="4715">
                  <c:v>0.27349711999999998</c:v>
                </c:pt>
                <c:pt idx="4716">
                  <c:v>0.27355511000000005</c:v>
                </c:pt>
                <c:pt idx="4717">
                  <c:v>0.27361287000000006</c:v>
                </c:pt>
                <c:pt idx="4718">
                  <c:v>0.27367085000000002</c:v>
                </c:pt>
                <c:pt idx="4719">
                  <c:v>0.27372884000000003</c:v>
                </c:pt>
                <c:pt idx="4720">
                  <c:v>0.2737867100000001</c:v>
                </c:pt>
                <c:pt idx="4721">
                  <c:v>0.27384400000000003</c:v>
                </c:pt>
                <c:pt idx="4722">
                  <c:v>0.2739018700000001</c:v>
                </c:pt>
                <c:pt idx="4723">
                  <c:v>0.27395997000000005</c:v>
                </c:pt>
                <c:pt idx="4724">
                  <c:v>0.27401773000000001</c:v>
                </c:pt>
                <c:pt idx="4725">
                  <c:v>0.27407548000000004</c:v>
                </c:pt>
                <c:pt idx="4726">
                  <c:v>0.27413347000000005</c:v>
                </c:pt>
                <c:pt idx="4727">
                  <c:v>0.27419133999999995</c:v>
                </c:pt>
                <c:pt idx="4728">
                  <c:v>0.27424931999999996</c:v>
                </c:pt>
                <c:pt idx="4729">
                  <c:v>0.27430719000000003</c:v>
                </c:pt>
                <c:pt idx="4730">
                  <c:v>0.27436541000000003</c:v>
                </c:pt>
                <c:pt idx="4731">
                  <c:v>0.2744232800000001</c:v>
                </c:pt>
                <c:pt idx="4732">
                  <c:v>0.27448057000000009</c:v>
                </c:pt>
                <c:pt idx="4733">
                  <c:v>0.27453856000000004</c:v>
                </c:pt>
                <c:pt idx="4734">
                  <c:v>0.27459655000000005</c:v>
                </c:pt>
                <c:pt idx="4735">
                  <c:v>0.27465430000000002</c:v>
                </c:pt>
                <c:pt idx="4736">
                  <c:v>0.27471229000000008</c:v>
                </c:pt>
                <c:pt idx="4737">
                  <c:v>0.27477016000000004</c:v>
                </c:pt>
                <c:pt idx="4738">
                  <c:v>0.27482814000000005</c:v>
                </c:pt>
                <c:pt idx="4739">
                  <c:v>0.27488601000000007</c:v>
                </c:pt>
                <c:pt idx="4740">
                  <c:v>0.27494388000000003</c:v>
                </c:pt>
                <c:pt idx="4741">
                  <c:v>0.27500187000000004</c:v>
                </c:pt>
                <c:pt idx="4742">
                  <c:v>0.27505974</c:v>
                </c:pt>
                <c:pt idx="4743">
                  <c:v>0.27511761000000001</c:v>
                </c:pt>
                <c:pt idx="4744">
                  <c:v>0.27517513000000005</c:v>
                </c:pt>
                <c:pt idx="4745">
                  <c:v>0.27523299999999995</c:v>
                </c:pt>
                <c:pt idx="4746">
                  <c:v>0.27529087000000002</c:v>
                </c:pt>
                <c:pt idx="4747">
                  <c:v>0.27534898000000008</c:v>
                </c:pt>
                <c:pt idx="4748">
                  <c:v>0.27540685000000004</c:v>
                </c:pt>
                <c:pt idx="4749">
                  <c:v>0.27546472000000005</c:v>
                </c:pt>
                <c:pt idx="4750">
                  <c:v>0.27552259000000007</c:v>
                </c:pt>
                <c:pt idx="4751">
                  <c:v>0.27558046000000014</c:v>
                </c:pt>
                <c:pt idx="4752">
                  <c:v>0.27563833000000004</c:v>
                </c:pt>
                <c:pt idx="4753">
                  <c:v>0.27569573999999997</c:v>
                </c:pt>
                <c:pt idx="4754">
                  <c:v>0.27575395000000003</c:v>
                </c:pt>
                <c:pt idx="4755">
                  <c:v>0.2758118200000001</c:v>
                </c:pt>
                <c:pt idx="4756">
                  <c:v>0.2758698100000001</c:v>
                </c:pt>
                <c:pt idx="4757">
                  <c:v>0.27592733000000008</c:v>
                </c:pt>
                <c:pt idx="4758">
                  <c:v>0.27598532000000003</c:v>
                </c:pt>
                <c:pt idx="4759">
                  <c:v>0.27604319000000005</c:v>
                </c:pt>
                <c:pt idx="4760">
                  <c:v>0.27610106000000001</c:v>
                </c:pt>
                <c:pt idx="4761">
                  <c:v>0.27615904999999996</c:v>
                </c:pt>
                <c:pt idx="4762">
                  <c:v>0.27621692000000003</c:v>
                </c:pt>
                <c:pt idx="4763">
                  <c:v>0.2762747900000001</c:v>
                </c:pt>
                <c:pt idx="4764">
                  <c:v>0.27633266000000006</c:v>
                </c:pt>
                <c:pt idx="4765">
                  <c:v>0.27639053000000002</c:v>
                </c:pt>
                <c:pt idx="4766">
                  <c:v>0.27644851000000004</c:v>
                </c:pt>
                <c:pt idx="4767">
                  <c:v>0.27650638000000005</c:v>
                </c:pt>
                <c:pt idx="4768">
                  <c:v>0.27656437000000006</c:v>
                </c:pt>
                <c:pt idx="4769">
                  <c:v>0.27662178000000004</c:v>
                </c:pt>
                <c:pt idx="4770">
                  <c:v>0.27667965</c:v>
                </c:pt>
                <c:pt idx="4771">
                  <c:v>0.27673751999999996</c:v>
                </c:pt>
                <c:pt idx="4772">
                  <c:v>0.27679538999999997</c:v>
                </c:pt>
                <c:pt idx="4773">
                  <c:v>0.2768533700000001</c:v>
                </c:pt>
                <c:pt idx="4774">
                  <c:v>0.27691136000000005</c:v>
                </c:pt>
                <c:pt idx="4775">
                  <c:v>0.27696923000000001</c:v>
                </c:pt>
                <c:pt idx="4776">
                  <c:v>0.27702768000000005</c:v>
                </c:pt>
                <c:pt idx="4777">
                  <c:v>0.27708497000000015</c:v>
                </c:pt>
                <c:pt idx="4778">
                  <c:v>0.27714284</c:v>
                </c:pt>
                <c:pt idx="4779">
                  <c:v>0.27720083000000001</c:v>
                </c:pt>
                <c:pt idx="4780">
                  <c:v>0.27725870000000002</c:v>
                </c:pt>
                <c:pt idx="4781">
                  <c:v>0.2773165700000001</c:v>
                </c:pt>
                <c:pt idx="4782">
                  <c:v>0.27737421000000007</c:v>
                </c:pt>
                <c:pt idx="4783">
                  <c:v>0.27743208000000008</c:v>
                </c:pt>
                <c:pt idx="4784">
                  <c:v>0.2774899500000001</c:v>
                </c:pt>
                <c:pt idx="4785">
                  <c:v>0.27754793</c:v>
                </c:pt>
                <c:pt idx="4786">
                  <c:v>0.27760580000000001</c:v>
                </c:pt>
                <c:pt idx="4787">
                  <c:v>0.27766368000000002</c:v>
                </c:pt>
                <c:pt idx="4788">
                  <c:v>0.27772154999999998</c:v>
                </c:pt>
                <c:pt idx="4789">
                  <c:v>0.27777942</c:v>
                </c:pt>
                <c:pt idx="4790">
                  <c:v>0.27783729000000001</c:v>
                </c:pt>
                <c:pt idx="4791">
                  <c:v>0.27789527000000008</c:v>
                </c:pt>
                <c:pt idx="4792">
                  <c:v>0.27795303000000005</c:v>
                </c:pt>
                <c:pt idx="4793">
                  <c:v>0.27801090000000006</c:v>
                </c:pt>
                <c:pt idx="4794">
                  <c:v>0.27806900000000001</c:v>
                </c:pt>
                <c:pt idx="4795">
                  <c:v>0.2781264100000001</c:v>
                </c:pt>
                <c:pt idx="4796">
                  <c:v>0.27818428000000006</c:v>
                </c:pt>
                <c:pt idx="4797">
                  <c:v>0.27830013000000003</c:v>
                </c:pt>
                <c:pt idx="4798">
                  <c:v>0.2783581200000001</c:v>
                </c:pt>
                <c:pt idx="4799">
                  <c:v>0.27841611000000011</c:v>
                </c:pt>
                <c:pt idx="4800">
                  <c:v>0.27847386000000007</c:v>
                </c:pt>
                <c:pt idx="4801">
                  <c:v>0.27853172999999998</c:v>
                </c:pt>
                <c:pt idx="4802">
                  <c:v>0.2785896000000001</c:v>
                </c:pt>
                <c:pt idx="4803">
                  <c:v>0.27864759</c:v>
                </c:pt>
                <c:pt idx="4804">
                  <c:v>0.27870557000000001</c:v>
                </c:pt>
                <c:pt idx="4805">
                  <c:v>0.27876343999999997</c:v>
                </c:pt>
                <c:pt idx="4806">
                  <c:v>0.27882074000000007</c:v>
                </c:pt>
                <c:pt idx="4807">
                  <c:v>0.27887884000000007</c:v>
                </c:pt>
                <c:pt idx="4808">
                  <c:v>0.27893671000000003</c:v>
                </c:pt>
                <c:pt idx="4809">
                  <c:v>0.2789946900000001</c:v>
                </c:pt>
                <c:pt idx="4810">
                  <c:v>0.2790528000000001</c:v>
                </c:pt>
                <c:pt idx="4811">
                  <c:v>0.27911020000000003</c:v>
                </c:pt>
                <c:pt idx="4812">
                  <c:v>0.2791680700000001</c:v>
                </c:pt>
                <c:pt idx="4813">
                  <c:v>0.27922594000000001</c:v>
                </c:pt>
                <c:pt idx="4814">
                  <c:v>0.27928381000000002</c:v>
                </c:pt>
                <c:pt idx="4815">
                  <c:v>0.27934168000000004</c:v>
                </c:pt>
                <c:pt idx="4816">
                  <c:v>0.2793996700000001</c:v>
                </c:pt>
                <c:pt idx="4817">
                  <c:v>0.27945754</c:v>
                </c:pt>
                <c:pt idx="4818">
                  <c:v>0.27951553000000001</c:v>
                </c:pt>
                <c:pt idx="4819">
                  <c:v>0.27957351000000008</c:v>
                </c:pt>
                <c:pt idx="4820">
                  <c:v>0.27963137999999998</c:v>
                </c:pt>
                <c:pt idx="4821">
                  <c:v>0.27968925</c:v>
                </c:pt>
                <c:pt idx="4822">
                  <c:v>0.27974723999999995</c:v>
                </c:pt>
                <c:pt idx="4823">
                  <c:v>0.27980534000000001</c:v>
                </c:pt>
                <c:pt idx="4824">
                  <c:v>0.27986263000000006</c:v>
                </c:pt>
                <c:pt idx="4825">
                  <c:v>0.27992050000000007</c:v>
                </c:pt>
                <c:pt idx="4826">
                  <c:v>0.27997849000000008</c:v>
                </c:pt>
                <c:pt idx="4827">
                  <c:v>0.28003635999999998</c:v>
                </c:pt>
                <c:pt idx="4828">
                  <c:v>0.28009388000000002</c:v>
                </c:pt>
                <c:pt idx="4829">
                  <c:v>0.28015187000000008</c:v>
                </c:pt>
                <c:pt idx="4830">
                  <c:v>0.28020985999999998</c:v>
                </c:pt>
                <c:pt idx="4831">
                  <c:v>0.28026773000000005</c:v>
                </c:pt>
                <c:pt idx="4832">
                  <c:v>0.28032560000000006</c:v>
                </c:pt>
                <c:pt idx="4833">
                  <c:v>0.28038358000000008</c:v>
                </c:pt>
                <c:pt idx="4834">
                  <c:v>0.28044144999999998</c:v>
                </c:pt>
                <c:pt idx="4835">
                  <c:v>0.28049932</c:v>
                </c:pt>
                <c:pt idx="4836">
                  <c:v>0.28055719000000001</c:v>
                </c:pt>
                <c:pt idx="4837">
                  <c:v>0.28061506000000008</c:v>
                </c:pt>
                <c:pt idx="4838">
                  <c:v>0.28067304999999998</c:v>
                </c:pt>
                <c:pt idx="4839">
                  <c:v>0.28073092000000005</c:v>
                </c:pt>
                <c:pt idx="4840">
                  <c:v>0.28078868000000007</c:v>
                </c:pt>
                <c:pt idx="4841">
                  <c:v>0.28084666000000014</c:v>
                </c:pt>
                <c:pt idx="4842">
                  <c:v>0.2809044200000001</c:v>
                </c:pt>
                <c:pt idx="4843">
                  <c:v>0.28096229000000006</c:v>
                </c:pt>
                <c:pt idx="4844">
                  <c:v>0.28102027000000007</c:v>
                </c:pt>
                <c:pt idx="4845">
                  <c:v>0.28107814000000003</c:v>
                </c:pt>
                <c:pt idx="4846">
                  <c:v>0.28113601000000005</c:v>
                </c:pt>
                <c:pt idx="4847">
                  <c:v>0.28119342000000003</c:v>
                </c:pt>
                <c:pt idx="4848">
                  <c:v>0.28125118000000005</c:v>
                </c:pt>
                <c:pt idx="4849">
                  <c:v>0.28130905</c:v>
                </c:pt>
                <c:pt idx="4850">
                  <c:v>0.28136715000000001</c:v>
                </c:pt>
                <c:pt idx="4851">
                  <c:v>0.28142502000000008</c:v>
                </c:pt>
                <c:pt idx="4852">
                  <c:v>0.28148289000000015</c:v>
                </c:pt>
                <c:pt idx="4853">
                  <c:v>0.28154076000000006</c:v>
                </c:pt>
                <c:pt idx="4854">
                  <c:v>0.28159874000000001</c:v>
                </c:pt>
                <c:pt idx="4855">
                  <c:v>0.28165662000000002</c:v>
                </c:pt>
                <c:pt idx="4856">
                  <c:v>0.28171460000000004</c:v>
                </c:pt>
                <c:pt idx="4857">
                  <c:v>0.28177247000000005</c:v>
                </c:pt>
                <c:pt idx="4858">
                  <c:v>0.28182988000000009</c:v>
                </c:pt>
                <c:pt idx="4859">
                  <c:v>0.2818877500000001</c:v>
                </c:pt>
                <c:pt idx="4860">
                  <c:v>0.28194562000000001</c:v>
                </c:pt>
                <c:pt idx="4861">
                  <c:v>0.28200349000000002</c:v>
                </c:pt>
                <c:pt idx="4862">
                  <c:v>0.28206135999999998</c:v>
                </c:pt>
                <c:pt idx="4863">
                  <c:v>0.28211935000000005</c:v>
                </c:pt>
                <c:pt idx="4864">
                  <c:v>0.28217722000000001</c:v>
                </c:pt>
                <c:pt idx="4865">
                  <c:v>0.28223508999999997</c:v>
                </c:pt>
                <c:pt idx="4866">
                  <c:v>0.28229319000000003</c:v>
                </c:pt>
                <c:pt idx="4867">
                  <c:v>0.28235083000000005</c:v>
                </c:pt>
                <c:pt idx="4868">
                  <c:v>0.28240870000000007</c:v>
                </c:pt>
                <c:pt idx="4869">
                  <c:v>0.28246668000000014</c:v>
                </c:pt>
                <c:pt idx="4870">
                  <c:v>0.2825245500000001</c:v>
                </c:pt>
                <c:pt idx="4871">
                  <c:v>0.28258243000000005</c:v>
                </c:pt>
                <c:pt idx="4872">
                  <c:v>0.28264030000000001</c:v>
                </c:pt>
                <c:pt idx="4873">
                  <c:v>0.28269817000000008</c:v>
                </c:pt>
                <c:pt idx="4874">
                  <c:v>0.28275604000000004</c:v>
                </c:pt>
                <c:pt idx="4875">
                  <c:v>0.2828141400000001</c:v>
                </c:pt>
                <c:pt idx="4876">
                  <c:v>0.28287201000000006</c:v>
                </c:pt>
                <c:pt idx="4877">
                  <c:v>0.28292988000000008</c:v>
                </c:pt>
                <c:pt idx="4878">
                  <c:v>0.28298775000000004</c:v>
                </c:pt>
                <c:pt idx="4879">
                  <c:v>0.28304562</c:v>
                </c:pt>
                <c:pt idx="4880">
                  <c:v>0.28310349000000001</c:v>
                </c:pt>
                <c:pt idx="4881">
                  <c:v>0.28316135999999997</c:v>
                </c:pt>
                <c:pt idx="4882">
                  <c:v>0.28321923000000004</c:v>
                </c:pt>
                <c:pt idx="4883">
                  <c:v>0.2832771</c:v>
                </c:pt>
                <c:pt idx="4884">
                  <c:v>0.28333486000000008</c:v>
                </c:pt>
                <c:pt idx="4885">
                  <c:v>0.28339238000000005</c:v>
                </c:pt>
                <c:pt idx="4886">
                  <c:v>0.28345037000000006</c:v>
                </c:pt>
                <c:pt idx="4887">
                  <c:v>0.28350824000000002</c:v>
                </c:pt>
                <c:pt idx="4888">
                  <c:v>0.28356622000000004</c:v>
                </c:pt>
                <c:pt idx="4889">
                  <c:v>0.28362409000000005</c:v>
                </c:pt>
                <c:pt idx="4890">
                  <c:v>0.28368185000000001</c:v>
                </c:pt>
                <c:pt idx="4891">
                  <c:v>0.28373983000000003</c:v>
                </c:pt>
                <c:pt idx="4892">
                  <c:v>0.28379781999999998</c:v>
                </c:pt>
                <c:pt idx="4893">
                  <c:v>0.2838556900000001</c:v>
                </c:pt>
                <c:pt idx="4894">
                  <c:v>0.28391356000000006</c:v>
                </c:pt>
                <c:pt idx="4895">
                  <c:v>0.28397155000000002</c:v>
                </c:pt>
                <c:pt idx="4896">
                  <c:v>0.28402942000000003</c:v>
                </c:pt>
                <c:pt idx="4897">
                  <c:v>0.2840872900000001</c:v>
                </c:pt>
                <c:pt idx="4898">
                  <c:v>0.28414516000000001</c:v>
                </c:pt>
                <c:pt idx="4899">
                  <c:v>0.28420256000000005</c:v>
                </c:pt>
                <c:pt idx="4900">
                  <c:v>0.28426043000000001</c:v>
                </c:pt>
                <c:pt idx="4901">
                  <c:v>0.28431854000000006</c:v>
                </c:pt>
                <c:pt idx="4902">
                  <c:v>0.28437641000000008</c:v>
                </c:pt>
                <c:pt idx="4903">
                  <c:v>0.28443428000000004</c:v>
                </c:pt>
                <c:pt idx="4904">
                  <c:v>0.28449226000000005</c:v>
                </c:pt>
                <c:pt idx="4905">
                  <c:v>0.28455013000000001</c:v>
                </c:pt>
                <c:pt idx="4906">
                  <c:v>0.28460800000000008</c:v>
                </c:pt>
                <c:pt idx="4907">
                  <c:v>0.2846658700000001</c:v>
                </c:pt>
                <c:pt idx="4908">
                  <c:v>0.28472386000000005</c:v>
                </c:pt>
                <c:pt idx="4909">
                  <c:v>0.28478173000000001</c:v>
                </c:pt>
                <c:pt idx="4910">
                  <c:v>0.28483937000000004</c:v>
                </c:pt>
                <c:pt idx="4911">
                  <c:v>0.28489724</c:v>
                </c:pt>
                <c:pt idx="4912">
                  <c:v>0.28495511000000001</c:v>
                </c:pt>
                <c:pt idx="4913">
                  <c:v>0.28501310000000002</c:v>
                </c:pt>
                <c:pt idx="4914">
                  <c:v>0.28507097000000009</c:v>
                </c:pt>
                <c:pt idx="4915">
                  <c:v>0.28512884000000011</c:v>
                </c:pt>
                <c:pt idx="4916">
                  <c:v>0.28518671000000007</c:v>
                </c:pt>
                <c:pt idx="4917">
                  <c:v>0.28524469000000002</c:v>
                </c:pt>
                <c:pt idx="4918">
                  <c:v>0.28530199000000006</c:v>
                </c:pt>
                <c:pt idx="4919">
                  <c:v>0.28535997000000007</c:v>
                </c:pt>
                <c:pt idx="4920">
                  <c:v>0.28541784000000003</c:v>
                </c:pt>
                <c:pt idx="4921">
                  <c:v>0.2854757100000001</c:v>
                </c:pt>
                <c:pt idx="4922">
                  <c:v>0.28553358000000001</c:v>
                </c:pt>
                <c:pt idx="4923">
                  <c:v>0.28559144999999997</c:v>
                </c:pt>
                <c:pt idx="4924">
                  <c:v>0.28564943999999998</c:v>
                </c:pt>
                <c:pt idx="4925">
                  <c:v>0.28570765999999997</c:v>
                </c:pt>
                <c:pt idx="4926">
                  <c:v>0.28576553000000005</c:v>
                </c:pt>
                <c:pt idx="4927">
                  <c:v>0.28582282000000009</c:v>
                </c:pt>
                <c:pt idx="4928">
                  <c:v>0.28588069000000016</c:v>
                </c:pt>
                <c:pt idx="4929">
                  <c:v>0.28593868000000006</c:v>
                </c:pt>
                <c:pt idx="4930">
                  <c:v>0.28599678000000006</c:v>
                </c:pt>
                <c:pt idx="4931">
                  <c:v>0.28605453000000003</c:v>
                </c:pt>
                <c:pt idx="4932">
                  <c:v>0.28611252000000004</c:v>
                </c:pt>
                <c:pt idx="4933">
                  <c:v>0.28617027000000006</c:v>
                </c:pt>
                <c:pt idx="4934">
                  <c:v>0.28622849000000006</c:v>
                </c:pt>
                <c:pt idx="4935">
                  <c:v>0.28628601000000004</c:v>
                </c:pt>
                <c:pt idx="4936">
                  <c:v>0.28634365000000001</c:v>
                </c:pt>
                <c:pt idx="4937">
                  <c:v>0.28640152000000002</c:v>
                </c:pt>
                <c:pt idx="4938">
                  <c:v>0.28645951000000003</c:v>
                </c:pt>
                <c:pt idx="4939">
                  <c:v>0.2865173800000001</c:v>
                </c:pt>
                <c:pt idx="4940">
                  <c:v>0.28657525</c:v>
                </c:pt>
                <c:pt idx="4941">
                  <c:v>0.28663311999999996</c:v>
                </c:pt>
                <c:pt idx="4942">
                  <c:v>0.28669099000000003</c:v>
                </c:pt>
                <c:pt idx="4943">
                  <c:v>0.28674886000000005</c:v>
                </c:pt>
                <c:pt idx="4944">
                  <c:v>0.28680685000000006</c:v>
                </c:pt>
                <c:pt idx="4945">
                  <c:v>0.28686472000000007</c:v>
                </c:pt>
                <c:pt idx="4946">
                  <c:v>0.28692270000000009</c:v>
                </c:pt>
                <c:pt idx="4947">
                  <c:v>0.28698057000000016</c:v>
                </c:pt>
                <c:pt idx="4948">
                  <c:v>0.28703833000000001</c:v>
                </c:pt>
                <c:pt idx="4949">
                  <c:v>0.28709620000000002</c:v>
                </c:pt>
                <c:pt idx="4950">
                  <c:v>0.28715418000000004</c:v>
                </c:pt>
                <c:pt idx="4951">
                  <c:v>0.28721205</c:v>
                </c:pt>
                <c:pt idx="4952">
                  <c:v>0.28726993000000001</c:v>
                </c:pt>
                <c:pt idx="4953">
                  <c:v>0.28732791000000008</c:v>
                </c:pt>
                <c:pt idx="4954">
                  <c:v>0.2873855500000001</c:v>
                </c:pt>
                <c:pt idx="4955">
                  <c:v>0.28744342000000001</c:v>
                </c:pt>
                <c:pt idx="4956">
                  <c:v>0.28750129000000002</c:v>
                </c:pt>
                <c:pt idx="4957">
                  <c:v>0.28755928000000003</c:v>
                </c:pt>
                <c:pt idx="4958">
                  <c:v>0.28761715000000004</c:v>
                </c:pt>
                <c:pt idx="4959">
                  <c:v>0.28767502</c:v>
                </c:pt>
                <c:pt idx="4960">
                  <c:v>0.28773289000000002</c:v>
                </c:pt>
                <c:pt idx="4961">
                  <c:v>0.2877903</c:v>
                </c:pt>
                <c:pt idx="4962">
                  <c:v>0.28784828000000007</c:v>
                </c:pt>
                <c:pt idx="4963">
                  <c:v>0.28790615000000008</c:v>
                </c:pt>
                <c:pt idx="4964">
                  <c:v>0.2879640200000001</c:v>
                </c:pt>
                <c:pt idx="4965">
                  <c:v>0.28802189000000006</c:v>
                </c:pt>
                <c:pt idx="4966">
                  <c:v>0.28807976000000007</c:v>
                </c:pt>
                <c:pt idx="4967">
                  <c:v>0.28813762999999998</c:v>
                </c:pt>
                <c:pt idx="4968">
                  <c:v>0.28819562000000004</c:v>
                </c:pt>
                <c:pt idx="4969">
                  <c:v>0.28825349</c:v>
                </c:pt>
                <c:pt idx="4970">
                  <c:v>0.28831136000000007</c:v>
                </c:pt>
                <c:pt idx="4971">
                  <c:v>0.28836958000000007</c:v>
                </c:pt>
                <c:pt idx="4972">
                  <c:v>0.28842745000000003</c:v>
                </c:pt>
                <c:pt idx="4973">
                  <c:v>0.2884853200000001</c:v>
                </c:pt>
                <c:pt idx="4974">
                  <c:v>0.28854319</c:v>
                </c:pt>
                <c:pt idx="4975">
                  <c:v>0.2886004800000001</c:v>
                </c:pt>
                <c:pt idx="4976">
                  <c:v>0.28865835000000001</c:v>
                </c:pt>
                <c:pt idx="4977">
                  <c:v>0.28871634000000002</c:v>
                </c:pt>
                <c:pt idx="4978">
                  <c:v>0.28877421000000003</c:v>
                </c:pt>
                <c:pt idx="4979">
                  <c:v>0.2888321900000001</c:v>
                </c:pt>
                <c:pt idx="4980">
                  <c:v>0.28889006000000006</c:v>
                </c:pt>
                <c:pt idx="4981">
                  <c:v>0.28894793000000002</c:v>
                </c:pt>
                <c:pt idx="4982">
                  <c:v>0.28900580000000003</c:v>
                </c:pt>
                <c:pt idx="4983">
                  <c:v>0.2890636800000001</c:v>
                </c:pt>
                <c:pt idx="4984">
                  <c:v>0.28912155</c:v>
                </c:pt>
                <c:pt idx="4985">
                  <c:v>0.28917953000000002</c:v>
                </c:pt>
                <c:pt idx="4986">
                  <c:v>0.28923752000000003</c:v>
                </c:pt>
                <c:pt idx="4987">
                  <c:v>0.28929503999999995</c:v>
                </c:pt>
                <c:pt idx="4988">
                  <c:v>0.28935291000000007</c:v>
                </c:pt>
                <c:pt idx="4989">
                  <c:v>0.28941078000000009</c:v>
                </c:pt>
                <c:pt idx="4990">
                  <c:v>0.28946877000000015</c:v>
                </c:pt>
                <c:pt idx="4991">
                  <c:v>0.28952664000000006</c:v>
                </c:pt>
                <c:pt idx="4992">
                  <c:v>0.28958451000000007</c:v>
                </c:pt>
                <c:pt idx="4993">
                  <c:v>0.28964249000000003</c:v>
                </c:pt>
                <c:pt idx="4994">
                  <c:v>0.28970037000000004</c:v>
                </c:pt>
                <c:pt idx="4995">
                  <c:v>0.28975835</c:v>
                </c:pt>
                <c:pt idx="4996">
                  <c:v>0.28981622000000007</c:v>
                </c:pt>
                <c:pt idx="4997">
                  <c:v>0.28987409000000008</c:v>
                </c:pt>
                <c:pt idx="4998">
                  <c:v>0.28993208000000004</c:v>
                </c:pt>
                <c:pt idx="4999">
                  <c:v>0.28998995000000005</c:v>
                </c:pt>
                <c:pt idx="5000">
                  <c:v>0.29004782000000001</c:v>
                </c:pt>
                <c:pt idx="5001">
                  <c:v>0.29010511</c:v>
                </c:pt>
                <c:pt idx="5002">
                  <c:v>0.29016298000000007</c:v>
                </c:pt>
                <c:pt idx="5003">
                  <c:v>0.29022085000000003</c:v>
                </c:pt>
                <c:pt idx="5004">
                  <c:v>0.2902787200000001</c:v>
                </c:pt>
                <c:pt idx="5005">
                  <c:v>0.29033671000000005</c:v>
                </c:pt>
                <c:pt idx="5006">
                  <c:v>0.29039458000000007</c:v>
                </c:pt>
                <c:pt idx="5007">
                  <c:v>0.29045245000000003</c:v>
                </c:pt>
                <c:pt idx="5008">
                  <c:v>0.2905103200000001</c:v>
                </c:pt>
                <c:pt idx="5009">
                  <c:v>0.29056819000000006</c:v>
                </c:pt>
                <c:pt idx="5010">
                  <c:v>0.29062618000000007</c:v>
                </c:pt>
                <c:pt idx="5011">
                  <c:v>0.29068405000000008</c:v>
                </c:pt>
                <c:pt idx="5012">
                  <c:v>0.29074192000000004</c:v>
                </c:pt>
                <c:pt idx="5013">
                  <c:v>0.2908000200000001</c:v>
                </c:pt>
                <c:pt idx="5014">
                  <c:v>0.29085789000000006</c:v>
                </c:pt>
                <c:pt idx="5015">
                  <c:v>0.29091576000000008</c:v>
                </c:pt>
                <c:pt idx="5016">
                  <c:v>0.29097305000000001</c:v>
                </c:pt>
                <c:pt idx="5017">
                  <c:v>0.2910315</c:v>
                </c:pt>
                <c:pt idx="5018">
                  <c:v>0.29108891000000009</c:v>
                </c:pt>
                <c:pt idx="5019">
                  <c:v>0.2911467800000001</c:v>
                </c:pt>
                <c:pt idx="5020">
                  <c:v>0.29120465000000001</c:v>
                </c:pt>
                <c:pt idx="5021">
                  <c:v>0.29126252000000002</c:v>
                </c:pt>
                <c:pt idx="5022">
                  <c:v>0.2913203900000001</c:v>
                </c:pt>
                <c:pt idx="5023">
                  <c:v>0.29137826000000011</c:v>
                </c:pt>
                <c:pt idx="5024">
                  <c:v>0.29143613000000002</c:v>
                </c:pt>
                <c:pt idx="5025">
                  <c:v>0.29149400000000003</c:v>
                </c:pt>
                <c:pt idx="5026">
                  <c:v>0.29155199000000004</c:v>
                </c:pt>
                <c:pt idx="5027">
                  <c:v>0.29160986000000005</c:v>
                </c:pt>
                <c:pt idx="5028">
                  <c:v>0.29166773000000001</c:v>
                </c:pt>
                <c:pt idx="5029">
                  <c:v>0.29172571000000008</c:v>
                </c:pt>
                <c:pt idx="5030">
                  <c:v>0.2917835800000001</c:v>
                </c:pt>
                <c:pt idx="5031">
                  <c:v>0.29184145</c:v>
                </c:pt>
                <c:pt idx="5032">
                  <c:v>0.29189932000000002</c:v>
                </c:pt>
                <c:pt idx="5033">
                  <c:v>0.29195731000000008</c:v>
                </c:pt>
                <c:pt idx="5034">
                  <c:v>0.2920151800000001</c:v>
                </c:pt>
                <c:pt idx="5035">
                  <c:v>0.29207305</c:v>
                </c:pt>
                <c:pt idx="5036">
                  <c:v>0.29213092000000002</c:v>
                </c:pt>
                <c:pt idx="5037">
                  <c:v>0.29218879000000009</c:v>
                </c:pt>
                <c:pt idx="5038">
                  <c:v>0.29230465000000005</c:v>
                </c:pt>
                <c:pt idx="5039">
                  <c:v>0.2923619400000001</c:v>
                </c:pt>
                <c:pt idx="5040">
                  <c:v>0.29241981000000006</c:v>
                </c:pt>
                <c:pt idx="5041">
                  <c:v>0.2924782600000001</c:v>
                </c:pt>
                <c:pt idx="5042">
                  <c:v>0.29253578000000002</c:v>
                </c:pt>
                <c:pt idx="5043">
                  <c:v>0.29259354000000004</c:v>
                </c:pt>
                <c:pt idx="5044">
                  <c:v>0.29265141</c:v>
                </c:pt>
                <c:pt idx="5045">
                  <c:v>0.29270951000000001</c:v>
                </c:pt>
                <c:pt idx="5046">
                  <c:v>0.29276749000000002</c:v>
                </c:pt>
                <c:pt idx="5047">
                  <c:v>0.29282537000000008</c:v>
                </c:pt>
                <c:pt idx="5048">
                  <c:v>0.2928832400000001</c:v>
                </c:pt>
                <c:pt idx="5049">
                  <c:v>0.29294111</c:v>
                </c:pt>
                <c:pt idx="5050">
                  <c:v>0.29299898000000008</c:v>
                </c:pt>
                <c:pt idx="5051">
                  <c:v>0.29305696000000003</c:v>
                </c:pt>
                <c:pt idx="5052">
                  <c:v>0.29311449000000006</c:v>
                </c:pt>
                <c:pt idx="5053">
                  <c:v>0.29317236000000008</c:v>
                </c:pt>
                <c:pt idx="5054">
                  <c:v>0.29323022999999998</c:v>
                </c:pt>
                <c:pt idx="5055">
                  <c:v>0.2932882100000001</c:v>
                </c:pt>
                <c:pt idx="5056">
                  <c:v>0.29334608000000006</c:v>
                </c:pt>
                <c:pt idx="5057">
                  <c:v>0.29340395000000002</c:v>
                </c:pt>
                <c:pt idx="5058">
                  <c:v>0.29346182000000004</c:v>
                </c:pt>
                <c:pt idx="5059">
                  <c:v>0.29351969000000006</c:v>
                </c:pt>
                <c:pt idx="5060">
                  <c:v>0.29357756000000007</c:v>
                </c:pt>
                <c:pt idx="5061">
                  <c:v>0.29363554999999997</c:v>
                </c:pt>
                <c:pt idx="5062">
                  <c:v>0.29369296000000006</c:v>
                </c:pt>
                <c:pt idx="5063">
                  <c:v>0.29375083000000002</c:v>
                </c:pt>
                <c:pt idx="5064">
                  <c:v>0.29380870000000009</c:v>
                </c:pt>
                <c:pt idx="5065">
                  <c:v>0.29386668000000016</c:v>
                </c:pt>
                <c:pt idx="5066">
                  <c:v>0.29392455000000006</c:v>
                </c:pt>
                <c:pt idx="5067">
                  <c:v>0.29398243000000007</c:v>
                </c:pt>
                <c:pt idx="5068">
                  <c:v>0.29404030000000003</c:v>
                </c:pt>
                <c:pt idx="5069">
                  <c:v>0.2940981700000001</c:v>
                </c:pt>
                <c:pt idx="5070">
                  <c:v>0.29415615000000001</c:v>
                </c:pt>
                <c:pt idx="5071">
                  <c:v>0.29421402000000002</c:v>
                </c:pt>
                <c:pt idx="5072">
                  <c:v>0.29427201000000003</c:v>
                </c:pt>
                <c:pt idx="5073">
                  <c:v>0.29432999000000015</c:v>
                </c:pt>
                <c:pt idx="5074">
                  <c:v>0.29438787000000011</c:v>
                </c:pt>
                <c:pt idx="5075">
                  <c:v>0.29444574000000001</c:v>
                </c:pt>
                <c:pt idx="5076">
                  <c:v>0.29450314</c:v>
                </c:pt>
                <c:pt idx="5077">
                  <c:v>0.29456101000000001</c:v>
                </c:pt>
                <c:pt idx="5078">
                  <c:v>0.29461888000000014</c:v>
                </c:pt>
                <c:pt idx="5079">
                  <c:v>0.29467687000000009</c:v>
                </c:pt>
                <c:pt idx="5080">
                  <c:v>0.29473474</c:v>
                </c:pt>
                <c:pt idx="5081">
                  <c:v>0.29479261000000001</c:v>
                </c:pt>
                <c:pt idx="5082">
                  <c:v>0.29485060000000007</c:v>
                </c:pt>
                <c:pt idx="5083">
                  <c:v>0.2949083500000001</c:v>
                </c:pt>
                <c:pt idx="5084">
                  <c:v>0.2949664500000001</c:v>
                </c:pt>
                <c:pt idx="5085">
                  <c:v>0.29502421000000006</c:v>
                </c:pt>
                <c:pt idx="5086">
                  <c:v>0.29508208000000008</c:v>
                </c:pt>
                <c:pt idx="5087">
                  <c:v>0.29514005999999998</c:v>
                </c:pt>
                <c:pt idx="5088">
                  <c:v>0.29519793</c:v>
                </c:pt>
                <c:pt idx="5089">
                  <c:v>0.29525592000000001</c:v>
                </c:pt>
                <c:pt idx="5090">
                  <c:v>0.29531379000000008</c:v>
                </c:pt>
                <c:pt idx="5091">
                  <c:v>0.29537166000000004</c:v>
                </c:pt>
                <c:pt idx="5092">
                  <c:v>0.29542895000000008</c:v>
                </c:pt>
                <c:pt idx="5093">
                  <c:v>0.29548682000000009</c:v>
                </c:pt>
                <c:pt idx="5094">
                  <c:v>0.29554469000000005</c:v>
                </c:pt>
                <c:pt idx="5095">
                  <c:v>0.29560303000000004</c:v>
                </c:pt>
                <c:pt idx="5096">
                  <c:v>0.29566090000000006</c:v>
                </c:pt>
                <c:pt idx="5097">
                  <c:v>0.2957183000000001</c:v>
                </c:pt>
                <c:pt idx="5098">
                  <c:v>0.29577618000000006</c:v>
                </c:pt>
                <c:pt idx="5099">
                  <c:v>0.29583416000000007</c:v>
                </c:pt>
                <c:pt idx="5100">
                  <c:v>0.29589203000000003</c:v>
                </c:pt>
                <c:pt idx="5101">
                  <c:v>0.2959499000000001</c:v>
                </c:pt>
                <c:pt idx="5102">
                  <c:v>0.29600777000000006</c:v>
                </c:pt>
                <c:pt idx="5103">
                  <c:v>0.29606564000000002</c:v>
                </c:pt>
                <c:pt idx="5104">
                  <c:v>0.29612351000000003</c:v>
                </c:pt>
                <c:pt idx="5105">
                  <c:v>0.29618127000000005</c:v>
                </c:pt>
                <c:pt idx="5106">
                  <c:v>0.29623924999999995</c:v>
                </c:pt>
                <c:pt idx="5107">
                  <c:v>0.29629711999999997</c:v>
                </c:pt>
                <c:pt idx="5108">
                  <c:v>0.2963549900000001</c:v>
                </c:pt>
                <c:pt idx="5109">
                  <c:v>0.29641287000000016</c:v>
                </c:pt>
                <c:pt idx="5110">
                  <c:v>0.29647085000000006</c:v>
                </c:pt>
                <c:pt idx="5111">
                  <c:v>0.29652907000000006</c:v>
                </c:pt>
                <c:pt idx="5112">
                  <c:v>0.29658682000000008</c:v>
                </c:pt>
                <c:pt idx="5113">
                  <c:v>0.29670245000000001</c:v>
                </c:pt>
                <c:pt idx="5114">
                  <c:v>0.29676032000000002</c:v>
                </c:pt>
                <c:pt idx="5115">
                  <c:v>0.29681819000000009</c:v>
                </c:pt>
                <c:pt idx="5116">
                  <c:v>0.29687606000000011</c:v>
                </c:pt>
                <c:pt idx="5117">
                  <c:v>0.29693393000000001</c:v>
                </c:pt>
                <c:pt idx="5118">
                  <c:v>0.29699180000000003</c:v>
                </c:pt>
                <c:pt idx="5119">
                  <c:v>0.2970496700000001</c:v>
                </c:pt>
                <c:pt idx="5120">
                  <c:v>0.29710754</c:v>
                </c:pt>
                <c:pt idx="5121">
                  <c:v>0.29716553000000001</c:v>
                </c:pt>
                <c:pt idx="5122">
                  <c:v>0.29722305000000004</c:v>
                </c:pt>
                <c:pt idx="5123">
                  <c:v>0.29728080000000007</c:v>
                </c:pt>
                <c:pt idx="5124">
                  <c:v>0.29733879000000007</c:v>
                </c:pt>
                <c:pt idx="5125">
                  <c:v>0.29739666000000003</c:v>
                </c:pt>
                <c:pt idx="5126">
                  <c:v>0.2974546500000001</c:v>
                </c:pt>
                <c:pt idx="5127">
                  <c:v>0.29751252000000006</c:v>
                </c:pt>
                <c:pt idx="5128">
                  <c:v>0.29757039000000007</c:v>
                </c:pt>
                <c:pt idx="5129">
                  <c:v>0.29762837000000009</c:v>
                </c:pt>
                <c:pt idx="5130">
                  <c:v>0.2976862400000001</c:v>
                </c:pt>
                <c:pt idx="5131">
                  <c:v>0.29774377000000002</c:v>
                </c:pt>
                <c:pt idx="5132">
                  <c:v>0.29780164000000003</c:v>
                </c:pt>
                <c:pt idx="5133">
                  <c:v>0.29785951000000011</c:v>
                </c:pt>
                <c:pt idx="5134">
                  <c:v>0.29791738000000006</c:v>
                </c:pt>
                <c:pt idx="5135">
                  <c:v>0.29797525000000002</c:v>
                </c:pt>
                <c:pt idx="5136">
                  <c:v>0.29803323999999998</c:v>
                </c:pt>
                <c:pt idx="5137">
                  <c:v>0.29809111000000005</c:v>
                </c:pt>
                <c:pt idx="5138">
                  <c:v>0.29814898000000006</c:v>
                </c:pt>
                <c:pt idx="5139">
                  <c:v>0.29820708000000001</c:v>
                </c:pt>
                <c:pt idx="5140">
                  <c:v>0.29826495000000003</c:v>
                </c:pt>
                <c:pt idx="5141">
                  <c:v>0.29838069000000011</c:v>
                </c:pt>
                <c:pt idx="5142">
                  <c:v>0.29843856000000007</c:v>
                </c:pt>
                <c:pt idx="5143">
                  <c:v>0.29849643000000003</c:v>
                </c:pt>
                <c:pt idx="5144">
                  <c:v>0.29855430000000011</c:v>
                </c:pt>
                <c:pt idx="5145">
                  <c:v>0.29861229000000006</c:v>
                </c:pt>
                <c:pt idx="5146">
                  <c:v>0.29867016000000007</c:v>
                </c:pt>
                <c:pt idx="5147">
                  <c:v>0.29872803000000003</c:v>
                </c:pt>
                <c:pt idx="5148">
                  <c:v>0.29878555000000001</c:v>
                </c:pt>
                <c:pt idx="5149">
                  <c:v>0.29884342000000008</c:v>
                </c:pt>
                <c:pt idx="5150">
                  <c:v>0.2989012900000001</c:v>
                </c:pt>
                <c:pt idx="5151">
                  <c:v>0.2989592800000001</c:v>
                </c:pt>
                <c:pt idx="5152">
                  <c:v>0.29901715000000001</c:v>
                </c:pt>
                <c:pt idx="5153">
                  <c:v>0.29907502000000002</c:v>
                </c:pt>
                <c:pt idx="5154">
                  <c:v>0.29913289000000004</c:v>
                </c:pt>
                <c:pt idx="5155">
                  <c:v>0.29919076000000006</c:v>
                </c:pt>
                <c:pt idx="5156">
                  <c:v>0.29924828000000003</c:v>
                </c:pt>
                <c:pt idx="5157">
                  <c:v>0.2993061500000001</c:v>
                </c:pt>
                <c:pt idx="5158">
                  <c:v>0.29936460000000009</c:v>
                </c:pt>
                <c:pt idx="5159">
                  <c:v>0.29942247000000011</c:v>
                </c:pt>
                <c:pt idx="5160">
                  <c:v>0.29947976000000004</c:v>
                </c:pt>
                <c:pt idx="5161">
                  <c:v>0.29953775000000005</c:v>
                </c:pt>
                <c:pt idx="5162">
                  <c:v>0.29959562000000001</c:v>
                </c:pt>
                <c:pt idx="5163">
                  <c:v>0.29965361000000001</c:v>
                </c:pt>
                <c:pt idx="5164">
                  <c:v>0.29971159000000008</c:v>
                </c:pt>
                <c:pt idx="5165">
                  <c:v>0.29976946000000004</c:v>
                </c:pt>
                <c:pt idx="5166">
                  <c:v>0.29982733000000006</c:v>
                </c:pt>
                <c:pt idx="5167">
                  <c:v>0.29988532000000007</c:v>
                </c:pt>
                <c:pt idx="5168">
                  <c:v>0.29994307000000003</c:v>
                </c:pt>
                <c:pt idx="5169">
                  <c:v>0.30000106000000004</c:v>
                </c:pt>
                <c:pt idx="5170">
                  <c:v>0.30005893000000006</c:v>
                </c:pt>
                <c:pt idx="5171">
                  <c:v>0.30011680000000007</c:v>
                </c:pt>
                <c:pt idx="5172">
                  <c:v>0.30017467000000009</c:v>
                </c:pt>
                <c:pt idx="5173">
                  <c:v>0.30023208000000001</c:v>
                </c:pt>
                <c:pt idx="5174">
                  <c:v>0.30029006000000008</c:v>
                </c:pt>
                <c:pt idx="5175">
                  <c:v>0.3003478200000001</c:v>
                </c:pt>
                <c:pt idx="5176">
                  <c:v>0.30040580000000006</c:v>
                </c:pt>
                <c:pt idx="5177">
                  <c:v>0.30046379000000006</c:v>
                </c:pt>
                <c:pt idx="5178">
                  <c:v>0.30052166000000008</c:v>
                </c:pt>
                <c:pt idx="5179">
                  <c:v>0.30057965000000003</c:v>
                </c:pt>
                <c:pt idx="5180">
                  <c:v>0.30063752000000005</c:v>
                </c:pt>
                <c:pt idx="5181">
                  <c:v>0.30069539000000001</c:v>
                </c:pt>
                <c:pt idx="5182">
                  <c:v>0.30075326000000002</c:v>
                </c:pt>
                <c:pt idx="5183">
                  <c:v>0.30081124000000004</c:v>
                </c:pt>
                <c:pt idx="5184">
                  <c:v>0.3008691200000001</c:v>
                </c:pt>
                <c:pt idx="5185">
                  <c:v>0.30092675000000008</c:v>
                </c:pt>
                <c:pt idx="5186">
                  <c:v>0.30098451000000009</c:v>
                </c:pt>
                <c:pt idx="5187">
                  <c:v>0.30104273000000004</c:v>
                </c:pt>
                <c:pt idx="5188">
                  <c:v>0.30110060000000005</c:v>
                </c:pt>
                <c:pt idx="5189">
                  <c:v>0.30115847000000007</c:v>
                </c:pt>
                <c:pt idx="5190">
                  <c:v>0.30121634000000008</c:v>
                </c:pt>
                <c:pt idx="5191">
                  <c:v>0.30127386000000006</c:v>
                </c:pt>
                <c:pt idx="5192">
                  <c:v>0.30133173000000002</c:v>
                </c:pt>
                <c:pt idx="5193">
                  <c:v>0.30138960000000009</c:v>
                </c:pt>
                <c:pt idx="5194">
                  <c:v>0.3014477000000001</c:v>
                </c:pt>
                <c:pt idx="5195">
                  <c:v>0.30150557000000006</c:v>
                </c:pt>
                <c:pt idx="5196">
                  <c:v>0.30156344000000002</c:v>
                </c:pt>
                <c:pt idx="5197">
                  <c:v>0.30162143000000002</c:v>
                </c:pt>
                <c:pt idx="5198">
                  <c:v>0.30167930000000004</c:v>
                </c:pt>
                <c:pt idx="5199">
                  <c:v>0.30173704999999995</c:v>
                </c:pt>
                <c:pt idx="5200">
                  <c:v>0.30179503999999996</c:v>
                </c:pt>
                <c:pt idx="5201">
                  <c:v>0.30185280000000009</c:v>
                </c:pt>
                <c:pt idx="5202">
                  <c:v>0.30191032000000007</c:v>
                </c:pt>
                <c:pt idx="5203">
                  <c:v>0.30196819000000014</c:v>
                </c:pt>
                <c:pt idx="5204">
                  <c:v>0.3020260600000001</c:v>
                </c:pt>
                <c:pt idx="5205">
                  <c:v>0.30208393000000006</c:v>
                </c:pt>
                <c:pt idx="5206">
                  <c:v>0.30214180000000002</c:v>
                </c:pt>
                <c:pt idx="5207">
                  <c:v>0.30219979000000002</c:v>
                </c:pt>
                <c:pt idx="5208">
                  <c:v>0.30225765999999998</c:v>
                </c:pt>
                <c:pt idx="5209">
                  <c:v>0.30231564000000005</c:v>
                </c:pt>
                <c:pt idx="5210">
                  <c:v>0.30237351000000007</c:v>
                </c:pt>
                <c:pt idx="5211">
                  <c:v>0.30243138000000008</c:v>
                </c:pt>
                <c:pt idx="5212">
                  <c:v>0.30248949000000014</c:v>
                </c:pt>
                <c:pt idx="5213">
                  <c:v>0.30254736000000004</c:v>
                </c:pt>
                <c:pt idx="5214">
                  <c:v>0.30260523</c:v>
                </c:pt>
                <c:pt idx="5215">
                  <c:v>0.30266310000000002</c:v>
                </c:pt>
                <c:pt idx="5216">
                  <c:v>0.30272097000000009</c:v>
                </c:pt>
                <c:pt idx="5217">
                  <c:v>0.30277826000000008</c:v>
                </c:pt>
                <c:pt idx="5218">
                  <c:v>0.30283613000000004</c:v>
                </c:pt>
                <c:pt idx="5219">
                  <c:v>0.30289400000000005</c:v>
                </c:pt>
                <c:pt idx="5220">
                  <c:v>0.30295210000000006</c:v>
                </c:pt>
                <c:pt idx="5221">
                  <c:v>0.30300997000000007</c:v>
                </c:pt>
                <c:pt idx="5222">
                  <c:v>0.30306784000000003</c:v>
                </c:pt>
                <c:pt idx="5223">
                  <c:v>0.3031258300000001</c:v>
                </c:pt>
                <c:pt idx="5224">
                  <c:v>0.3031839300000001</c:v>
                </c:pt>
                <c:pt idx="5225">
                  <c:v>0.30324121999999998</c:v>
                </c:pt>
                <c:pt idx="5226">
                  <c:v>0.30329909000000005</c:v>
                </c:pt>
                <c:pt idx="5227">
                  <c:v>0.30335696000000012</c:v>
                </c:pt>
                <c:pt idx="5228">
                  <c:v>0.30341483000000008</c:v>
                </c:pt>
                <c:pt idx="5229">
                  <c:v>0.3034727000000001</c:v>
                </c:pt>
                <c:pt idx="5230">
                  <c:v>0.30353092000000004</c:v>
                </c:pt>
                <c:pt idx="5231">
                  <c:v>0.30358879000000011</c:v>
                </c:pt>
                <c:pt idx="5232">
                  <c:v>0.30364666000000007</c:v>
                </c:pt>
                <c:pt idx="5233">
                  <c:v>0.30370453000000003</c:v>
                </c:pt>
                <c:pt idx="5234">
                  <c:v>0.30376252000000004</c:v>
                </c:pt>
                <c:pt idx="5235">
                  <c:v>0.30382039000000011</c:v>
                </c:pt>
                <c:pt idx="5236">
                  <c:v>0.30387826000000012</c:v>
                </c:pt>
                <c:pt idx="5237">
                  <c:v>0.3039357800000001</c:v>
                </c:pt>
                <c:pt idx="5238">
                  <c:v>0.30399365</c:v>
                </c:pt>
                <c:pt idx="5239">
                  <c:v>0.30405152000000002</c:v>
                </c:pt>
                <c:pt idx="5240">
                  <c:v>0.30410939000000003</c:v>
                </c:pt>
                <c:pt idx="5241">
                  <c:v>0.30416726000000005</c:v>
                </c:pt>
                <c:pt idx="5242">
                  <c:v>0.30422525</c:v>
                </c:pt>
                <c:pt idx="5243">
                  <c:v>0.30428312000000002</c:v>
                </c:pt>
                <c:pt idx="5244">
                  <c:v>0.30434111000000008</c:v>
                </c:pt>
                <c:pt idx="5245">
                  <c:v>0.30439898000000015</c:v>
                </c:pt>
                <c:pt idx="5246">
                  <c:v>0.30445696000000011</c:v>
                </c:pt>
                <c:pt idx="5247">
                  <c:v>0.30451460000000008</c:v>
                </c:pt>
                <c:pt idx="5248">
                  <c:v>0.3045723600000001</c:v>
                </c:pt>
                <c:pt idx="5249">
                  <c:v>0.30463034</c:v>
                </c:pt>
                <c:pt idx="5250">
                  <c:v>0.30468821000000007</c:v>
                </c:pt>
                <c:pt idx="5251">
                  <c:v>0.30474608000000003</c:v>
                </c:pt>
                <c:pt idx="5252">
                  <c:v>0.3048039500000001</c:v>
                </c:pt>
                <c:pt idx="5253">
                  <c:v>0.30486182000000006</c:v>
                </c:pt>
                <c:pt idx="5254">
                  <c:v>0.30491993000000006</c:v>
                </c:pt>
                <c:pt idx="5255">
                  <c:v>0.30497780000000008</c:v>
                </c:pt>
                <c:pt idx="5256">
                  <c:v>0.30503567000000004</c:v>
                </c:pt>
                <c:pt idx="5257">
                  <c:v>0.30509354</c:v>
                </c:pt>
                <c:pt idx="5258">
                  <c:v>0.30515141000000001</c:v>
                </c:pt>
                <c:pt idx="5259">
                  <c:v>0.30520881000000005</c:v>
                </c:pt>
                <c:pt idx="5260">
                  <c:v>0.30526668000000007</c:v>
                </c:pt>
                <c:pt idx="5261">
                  <c:v>0.30532455000000008</c:v>
                </c:pt>
                <c:pt idx="5262">
                  <c:v>0.30538231000000016</c:v>
                </c:pt>
                <c:pt idx="5263">
                  <c:v>0.30544041000000005</c:v>
                </c:pt>
                <c:pt idx="5264">
                  <c:v>0.30549828000000007</c:v>
                </c:pt>
                <c:pt idx="5265">
                  <c:v>0.30555615000000008</c:v>
                </c:pt>
                <c:pt idx="5266">
                  <c:v>0.3056140200000001</c:v>
                </c:pt>
                <c:pt idx="5267">
                  <c:v>0.30567201000000011</c:v>
                </c:pt>
                <c:pt idx="5268">
                  <c:v>0.30572988000000006</c:v>
                </c:pt>
                <c:pt idx="5269">
                  <c:v>0.30578775000000002</c:v>
                </c:pt>
                <c:pt idx="5270">
                  <c:v>0.30584562000000004</c:v>
                </c:pt>
                <c:pt idx="5271">
                  <c:v>0.30590349000000006</c:v>
                </c:pt>
                <c:pt idx="5272">
                  <c:v>0.30596148000000006</c:v>
                </c:pt>
                <c:pt idx="5273">
                  <c:v>0.30601935000000002</c:v>
                </c:pt>
                <c:pt idx="5274">
                  <c:v>0.30607722000000004</c:v>
                </c:pt>
                <c:pt idx="5275">
                  <c:v>0.30613509</c:v>
                </c:pt>
                <c:pt idx="5276">
                  <c:v>0.30619296000000007</c:v>
                </c:pt>
                <c:pt idx="5277">
                  <c:v>0.30625094000000008</c:v>
                </c:pt>
                <c:pt idx="5278">
                  <c:v>0.30630881000000015</c:v>
                </c:pt>
                <c:pt idx="5279">
                  <c:v>0.30636668000000011</c:v>
                </c:pt>
                <c:pt idx="5280">
                  <c:v>0.3064239800000001</c:v>
                </c:pt>
                <c:pt idx="5281">
                  <c:v>0.30648196000000011</c:v>
                </c:pt>
                <c:pt idx="5282">
                  <c:v>0.30653983000000001</c:v>
                </c:pt>
                <c:pt idx="5283">
                  <c:v>0.30659770000000003</c:v>
                </c:pt>
                <c:pt idx="5284">
                  <c:v>0.3066555700000001</c:v>
                </c:pt>
                <c:pt idx="5285">
                  <c:v>0.30671344</c:v>
                </c:pt>
                <c:pt idx="5286">
                  <c:v>0.30677131000000002</c:v>
                </c:pt>
                <c:pt idx="5287">
                  <c:v>0.30682953000000007</c:v>
                </c:pt>
                <c:pt idx="5288">
                  <c:v>0.30688694000000011</c:v>
                </c:pt>
                <c:pt idx="5289">
                  <c:v>0.30694539000000004</c:v>
                </c:pt>
                <c:pt idx="5290">
                  <c:v>0.30700280000000008</c:v>
                </c:pt>
                <c:pt idx="5291">
                  <c:v>0.3070605500000001</c:v>
                </c:pt>
                <c:pt idx="5292">
                  <c:v>0.30711888000000009</c:v>
                </c:pt>
                <c:pt idx="5293">
                  <c:v>0.30717652000000006</c:v>
                </c:pt>
                <c:pt idx="5294">
                  <c:v>0.30723439000000002</c:v>
                </c:pt>
                <c:pt idx="5295">
                  <c:v>0.30729225999999998</c:v>
                </c:pt>
                <c:pt idx="5296">
                  <c:v>0.3073502500000001</c:v>
                </c:pt>
                <c:pt idx="5297">
                  <c:v>0.30740824000000005</c:v>
                </c:pt>
                <c:pt idx="5298">
                  <c:v>0.30746611000000007</c:v>
                </c:pt>
                <c:pt idx="5299">
                  <c:v>0.30752398000000009</c:v>
                </c:pt>
                <c:pt idx="5300">
                  <c:v>0.30758138000000007</c:v>
                </c:pt>
                <c:pt idx="5301">
                  <c:v>0.30763924999999998</c:v>
                </c:pt>
                <c:pt idx="5302">
                  <c:v>0.30769723999999998</c:v>
                </c:pt>
                <c:pt idx="5303">
                  <c:v>0.30775511</c:v>
                </c:pt>
                <c:pt idx="5304">
                  <c:v>0.30781298000000012</c:v>
                </c:pt>
                <c:pt idx="5305">
                  <c:v>0.30787097000000013</c:v>
                </c:pt>
                <c:pt idx="5306">
                  <c:v>0.30792895000000009</c:v>
                </c:pt>
                <c:pt idx="5307">
                  <c:v>0.30798682000000016</c:v>
                </c:pt>
                <c:pt idx="5308">
                  <c:v>0.30804481000000006</c:v>
                </c:pt>
                <c:pt idx="5309">
                  <c:v>0.30810268000000007</c:v>
                </c:pt>
                <c:pt idx="5310">
                  <c:v>0.30816055000000003</c:v>
                </c:pt>
                <c:pt idx="5311">
                  <c:v>0.30821796000000007</c:v>
                </c:pt>
                <c:pt idx="5312">
                  <c:v>0.30827583000000003</c:v>
                </c:pt>
                <c:pt idx="5313">
                  <c:v>0.3083337000000001</c:v>
                </c:pt>
                <c:pt idx="5314">
                  <c:v>0.30839168000000006</c:v>
                </c:pt>
                <c:pt idx="5315">
                  <c:v>0.30844955000000002</c:v>
                </c:pt>
                <c:pt idx="5316">
                  <c:v>0.30850743000000008</c:v>
                </c:pt>
                <c:pt idx="5317">
                  <c:v>0.3085653000000001</c:v>
                </c:pt>
                <c:pt idx="5318">
                  <c:v>0.30862328000000006</c:v>
                </c:pt>
                <c:pt idx="5319">
                  <c:v>0.30868115000000002</c:v>
                </c:pt>
                <c:pt idx="5320">
                  <c:v>0.30873913999999997</c:v>
                </c:pt>
                <c:pt idx="5321">
                  <c:v>0.30879700999999998</c:v>
                </c:pt>
                <c:pt idx="5322">
                  <c:v>0.30885488000000011</c:v>
                </c:pt>
                <c:pt idx="5323">
                  <c:v>0.30891275000000007</c:v>
                </c:pt>
                <c:pt idx="5324">
                  <c:v>0.30897074000000008</c:v>
                </c:pt>
                <c:pt idx="5325">
                  <c:v>0.30902849000000016</c:v>
                </c:pt>
                <c:pt idx="5326">
                  <c:v>0.30908601000000008</c:v>
                </c:pt>
                <c:pt idx="5327">
                  <c:v>0.30914388000000004</c:v>
                </c:pt>
                <c:pt idx="5328">
                  <c:v>0.30920175</c:v>
                </c:pt>
                <c:pt idx="5329">
                  <c:v>0.30925974000000001</c:v>
                </c:pt>
                <c:pt idx="5330">
                  <c:v>0.30931761000000008</c:v>
                </c:pt>
                <c:pt idx="5331">
                  <c:v>0.30937548000000009</c:v>
                </c:pt>
                <c:pt idx="5332">
                  <c:v>0.3094335800000001</c:v>
                </c:pt>
                <c:pt idx="5333">
                  <c:v>0.30949134</c:v>
                </c:pt>
                <c:pt idx="5334">
                  <c:v>0.30954932000000002</c:v>
                </c:pt>
                <c:pt idx="5335">
                  <c:v>0.30960731000000002</c:v>
                </c:pt>
                <c:pt idx="5336">
                  <c:v>0.30966483000000006</c:v>
                </c:pt>
                <c:pt idx="5337">
                  <c:v>0.30972293000000006</c:v>
                </c:pt>
                <c:pt idx="5338">
                  <c:v>0.30978057000000009</c:v>
                </c:pt>
                <c:pt idx="5339">
                  <c:v>0.3098384400000001</c:v>
                </c:pt>
                <c:pt idx="5340">
                  <c:v>0.30989631000000006</c:v>
                </c:pt>
                <c:pt idx="5341">
                  <c:v>0.30995418000000008</c:v>
                </c:pt>
                <c:pt idx="5342">
                  <c:v>0.31001205000000004</c:v>
                </c:pt>
                <c:pt idx="5343">
                  <c:v>0.31006981000000006</c:v>
                </c:pt>
                <c:pt idx="5344">
                  <c:v>0.31012768000000007</c:v>
                </c:pt>
                <c:pt idx="5345">
                  <c:v>0.31018555000000003</c:v>
                </c:pt>
                <c:pt idx="5346">
                  <c:v>0.31024342000000005</c:v>
                </c:pt>
                <c:pt idx="5347">
                  <c:v>0.31030141000000006</c:v>
                </c:pt>
                <c:pt idx="5348">
                  <c:v>0.31035939000000007</c:v>
                </c:pt>
                <c:pt idx="5349">
                  <c:v>0.31041726000000003</c:v>
                </c:pt>
                <c:pt idx="5350">
                  <c:v>0.3104751300000001</c:v>
                </c:pt>
                <c:pt idx="5351">
                  <c:v>0.31053312</c:v>
                </c:pt>
                <c:pt idx="5352">
                  <c:v>0.31059099000000007</c:v>
                </c:pt>
                <c:pt idx="5353">
                  <c:v>0.3106485100000001</c:v>
                </c:pt>
                <c:pt idx="5354">
                  <c:v>0.31070638000000006</c:v>
                </c:pt>
                <c:pt idx="5355">
                  <c:v>0.31076425000000002</c:v>
                </c:pt>
                <c:pt idx="5356">
                  <c:v>0.31082224000000014</c:v>
                </c:pt>
                <c:pt idx="5357">
                  <c:v>0.31088011000000015</c:v>
                </c:pt>
                <c:pt idx="5358">
                  <c:v>0.31093787000000006</c:v>
                </c:pt>
                <c:pt idx="5359">
                  <c:v>0.31099585000000002</c:v>
                </c:pt>
                <c:pt idx="5360">
                  <c:v>0.31105372000000003</c:v>
                </c:pt>
                <c:pt idx="5361">
                  <c:v>0.3111117100000001</c:v>
                </c:pt>
                <c:pt idx="5362">
                  <c:v>0.31116969000000005</c:v>
                </c:pt>
                <c:pt idx="5363">
                  <c:v>0.31122756000000007</c:v>
                </c:pt>
                <c:pt idx="5364">
                  <c:v>0.31128543000000003</c:v>
                </c:pt>
                <c:pt idx="5365">
                  <c:v>0.3113433000000001</c:v>
                </c:pt>
                <c:pt idx="5366">
                  <c:v>0.31140129000000005</c:v>
                </c:pt>
                <c:pt idx="5367">
                  <c:v>0.31145905000000002</c:v>
                </c:pt>
                <c:pt idx="5368">
                  <c:v>0.31151645000000006</c:v>
                </c:pt>
                <c:pt idx="5369">
                  <c:v>0.31157432000000007</c:v>
                </c:pt>
                <c:pt idx="5370">
                  <c:v>0.31163219000000003</c:v>
                </c:pt>
                <c:pt idx="5371">
                  <c:v>0.31169030000000003</c:v>
                </c:pt>
                <c:pt idx="5372">
                  <c:v>0.3117481700000001</c:v>
                </c:pt>
                <c:pt idx="5373">
                  <c:v>0.31180604000000006</c:v>
                </c:pt>
                <c:pt idx="5374">
                  <c:v>0.31186391000000008</c:v>
                </c:pt>
                <c:pt idx="5375">
                  <c:v>0.31192178000000009</c:v>
                </c:pt>
                <c:pt idx="5376">
                  <c:v>0.31197965000000005</c:v>
                </c:pt>
                <c:pt idx="5377">
                  <c:v>0.31203752000000001</c:v>
                </c:pt>
                <c:pt idx="5378">
                  <c:v>0.31209562000000002</c:v>
                </c:pt>
                <c:pt idx="5379">
                  <c:v>0.31215303</c:v>
                </c:pt>
                <c:pt idx="5380">
                  <c:v>0.31221090000000007</c:v>
                </c:pt>
                <c:pt idx="5381">
                  <c:v>0.31226877000000008</c:v>
                </c:pt>
                <c:pt idx="5382">
                  <c:v>0.31232664000000016</c:v>
                </c:pt>
                <c:pt idx="5383">
                  <c:v>0.31238451000000012</c:v>
                </c:pt>
                <c:pt idx="5384">
                  <c:v>0.31244238000000008</c:v>
                </c:pt>
                <c:pt idx="5385">
                  <c:v>0.31250025000000003</c:v>
                </c:pt>
                <c:pt idx="5386">
                  <c:v>0.31255812000000011</c:v>
                </c:pt>
                <c:pt idx="5387">
                  <c:v>0.31261599000000007</c:v>
                </c:pt>
                <c:pt idx="5388">
                  <c:v>0.31267386000000014</c:v>
                </c:pt>
                <c:pt idx="5389">
                  <c:v>0.31273208000000002</c:v>
                </c:pt>
                <c:pt idx="5390">
                  <c:v>0.31278995000000004</c:v>
                </c:pt>
                <c:pt idx="5391">
                  <c:v>0.31284736000000007</c:v>
                </c:pt>
                <c:pt idx="5392">
                  <c:v>0.31290534000000003</c:v>
                </c:pt>
                <c:pt idx="5393">
                  <c:v>0.3129632100000001</c:v>
                </c:pt>
                <c:pt idx="5394">
                  <c:v>0.31302108000000006</c:v>
                </c:pt>
                <c:pt idx="5395">
                  <c:v>0.31307895000000008</c:v>
                </c:pt>
                <c:pt idx="5396">
                  <c:v>0.31313682000000004</c:v>
                </c:pt>
                <c:pt idx="5397">
                  <c:v>0.3131948100000001</c:v>
                </c:pt>
                <c:pt idx="5398">
                  <c:v>0.31325268000000006</c:v>
                </c:pt>
                <c:pt idx="5399">
                  <c:v>0.31331055000000008</c:v>
                </c:pt>
                <c:pt idx="5400">
                  <c:v>0.31336865000000014</c:v>
                </c:pt>
                <c:pt idx="5401">
                  <c:v>0.31342652000000015</c:v>
                </c:pt>
                <c:pt idx="5402">
                  <c:v>0.31348405000000007</c:v>
                </c:pt>
                <c:pt idx="5403">
                  <c:v>0.31354192000000003</c:v>
                </c:pt>
                <c:pt idx="5404">
                  <c:v>0.3135999000000001</c:v>
                </c:pt>
                <c:pt idx="5405">
                  <c:v>0.31365777000000006</c:v>
                </c:pt>
                <c:pt idx="5406">
                  <c:v>0.31371587000000006</c:v>
                </c:pt>
                <c:pt idx="5407">
                  <c:v>0.3137732800000001</c:v>
                </c:pt>
                <c:pt idx="5408">
                  <c:v>0.31383127000000005</c:v>
                </c:pt>
                <c:pt idx="5409">
                  <c:v>0.31388914000000007</c:v>
                </c:pt>
                <c:pt idx="5410">
                  <c:v>0.31394689000000009</c:v>
                </c:pt>
                <c:pt idx="5411">
                  <c:v>0.31400488000000015</c:v>
                </c:pt>
                <c:pt idx="5412">
                  <c:v>0.31406287000000016</c:v>
                </c:pt>
                <c:pt idx="5413">
                  <c:v>0.31412085000000006</c:v>
                </c:pt>
                <c:pt idx="5414">
                  <c:v>0.31417872000000008</c:v>
                </c:pt>
                <c:pt idx="5415">
                  <c:v>0.31423671000000003</c:v>
                </c:pt>
                <c:pt idx="5416">
                  <c:v>0.3142945800000001</c:v>
                </c:pt>
                <c:pt idx="5417">
                  <c:v>0.31435245000000006</c:v>
                </c:pt>
                <c:pt idx="5418">
                  <c:v>0.31441032000000008</c:v>
                </c:pt>
                <c:pt idx="5419">
                  <c:v>0.31446830000000009</c:v>
                </c:pt>
                <c:pt idx="5420">
                  <c:v>0.31452618000000016</c:v>
                </c:pt>
                <c:pt idx="5421">
                  <c:v>0.31458358000000008</c:v>
                </c:pt>
                <c:pt idx="5422">
                  <c:v>0.31464145000000004</c:v>
                </c:pt>
                <c:pt idx="5423">
                  <c:v>0.31469932</c:v>
                </c:pt>
                <c:pt idx="5424">
                  <c:v>0.31475719000000002</c:v>
                </c:pt>
                <c:pt idx="5425">
                  <c:v>0.31481506000000004</c:v>
                </c:pt>
                <c:pt idx="5426">
                  <c:v>0.31487317000000009</c:v>
                </c:pt>
                <c:pt idx="5427">
                  <c:v>0.31493115000000005</c:v>
                </c:pt>
                <c:pt idx="5428">
                  <c:v>0.31498902000000006</c:v>
                </c:pt>
                <c:pt idx="5429">
                  <c:v>0.31504689000000008</c:v>
                </c:pt>
                <c:pt idx="5430">
                  <c:v>0.31510476000000004</c:v>
                </c:pt>
                <c:pt idx="5431">
                  <c:v>0.3151627500000001</c:v>
                </c:pt>
                <c:pt idx="5432">
                  <c:v>0.31522062000000006</c:v>
                </c:pt>
                <c:pt idx="5433">
                  <c:v>0.31527849000000008</c:v>
                </c:pt>
                <c:pt idx="5434">
                  <c:v>0.31533636000000004</c:v>
                </c:pt>
                <c:pt idx="5435">
                  <c:v>0.31539423000000005</c:v>
                </c:pt>
                <c:pt idx="5436">
                  <c:v>0.3154515200000001</c:v>
                </c:pt>
                <c:pt idx="5437">
                  <c:v>0.31550939000000006</c:v>
                </c:pt>
                <c:pt idx="5438">
                  <c:v>0.31556726000000007</c:v>
                </c:pt>
                <c:pt idx="5439">
                  <c:v>0.31562513000000003</c:v>
                </c:pt>
                <c:pt idx="5440">
                  <c:v>0.31568324000000003</c:v>
                </c:pt>
                <c:pt idx="5441">
                  <c:v>0.31574122000000004</c:v>
                </c:pt>
                <c:pt idx="5442">
                  <c:v>0.31579921</c:v>
                </c:pt>
                <c:pt idx="5443">
                  <c:v>0.31585708000000007</c:v>
                </c:pt>
                <c:pt idx="5444">
                  <c:v>0.31591495000000014</c:v>
                </c:pt>
                <c:pt idx="5445">
                  <c:v>0.31597282000000015</c:v>
                </c:pt>
                <c:pt idx="5446">
                  <c:v>0.31603023000000002</c:v>
                </c:pt>
                <c:pt idx="5447">
                  <c:v>0.31608798000000016</c:v>
                </c:pt>
                <c:pt idx="5448">
                  <c:v>0.31614608000000005</c:v>
                </c:pt>
                <c:pt idx="5449">
                  <c:v>0.31620407000000006</c:v>
                </c:pt>
                <c:pt idx="5450">
                  <c:v>0.31626194000000002</c:v>
                </c:pt>
                <c:pt idx="5451">
                  <c:v>0.31631969000000015</c:v>
                </c:pt>
                <c:pt idx="5452">
                  <c:v>0.31637780000000015</c:v>
                </c:pt>
                <c:pt idx="5453">
                  <c:v>0.31643555000000001</c:v>
                </c:pt>
                <c:pt idx="5454">
                  <c:v>0.31649342000000008</c:v>
                </c:pt>
                <c:pt idx="5455">
                  <c:v>0.31655094000000006</c:v>
                </c:pt>
                <c:pt idx="5456">
                  <c:v>0.31660893000000007</c:v>
                </c:pt>
                <c:pt idx="5457">
                  <c:v>0.31666692000000007</c:v>
                </c:pt>
                <c:pt idx="5458">
                  <c:v>0.31672479000000009</c:v>
                </c:pt>
                <c:pt idx="5459">
                  <c:v>0.3167826600000001</c:v>
                </c:pt>
                <c:pt idx="5460">
                  <c:v>0.31684053000000006</c:v>
                </c:pt>
                <c:pt idx="5461">
                  <c:v>0.31689851000000008</c:v>
                </c:pt>
                <c:pt idx="5462">
                  <c:v>0.31695638000000009</c:v>
                </c:pt>
                <c:pt idx="5463">
                  <c:v>0.31701437000000016</c:v>
                </c:pt>
                <c:pt idx="5464">
                  <c:v>0.31707224000000006</c:v>
                </c:pt>
                <c:pt idx="5465">
                  <c:v>0.31713011000000002</c:v>
                </c:pt>
                <c:pt idx="5466">
                  <c:v>0.31718798000000009</c:v>
                </c:pt>
                <c:pt idx="5467">
                  <c:v>0.31724585</c:v>
                </c:pt>
                <c:pt idx="5468">
                  <c:v>0.31730384000000006</c:v>
                </c:pt>
                <c:pt idx="5469">
                  <c:v>0.31736148000000008</c:v>
                </c:pt>
                <c:pt idx="5470">
                  <c:v>0.31741923000000005</c:v>
                </c:pt>
                <c:pt idx="5471">
                  <c:v>0.31747722000000006</c:v>
                </c:pt>
                <c:pt idx="5472">
                  <c:v>0.31753509000000002</c:v>
                </c:pt>
                <c:pt idx="5473">
                  <c:v>0.3175927300000001</c:v>
                </c:pt>
                <c:pt idx="5474">
                  <c:v>0.31765060000000006</c:v>
                </c:pt>
                <c:pt idx="5475">
                  <c:v>0.31770847000000008</c:v>
                </c:pt>
                <c:pt idx="5476">
                  <c:v>0.31776634000000004</c:v>
                </c:pt>
                <c:pt idx="5477">
                  <c:v>0.31782421000000011</c:v>
                </c:pt>
                <c:pt idx="5478">
                  <c:v>0.31788208000000012</c:v>
                </c:pt>
                <c:pt idx="5479">
                  <c:v>0.31793995000000008</c:v>
                </c:pt>
                <c:pt idx="5480">
                  <c:v>0.3179978200000001</c:v>
                </c:pt>
                <c:pt idx="5481">
                  <c:v>0.3180559200000001</c:v>
                </c:pt>
                <c:pt idx="5482">
                  <c:v>0.31811391000000006</c:v>
                </c:pt>
                <c:pt idx="5483">
                  <c:v>0.31817178000000007</c:v>
                </c:pt>
                <c:pt idx="5484">
                  <c:v>0.31822976000000003</c:v>
                </c:pt>
                <c:pt idx="5485">
                  <c:v>0.3182876300000001</c:v>
                </c:pt>
                <c:pt idx="5486">
                  <c:v>0.31834493000000014</c:v>
                </c:pt>
                <c:pt idx="5487">
                  <c:v>0.31840280000000015</c:v>
                </c:pt>
                <c:pt idx="5488">
                  <c:v>0.31846078000000011</c:v>
                </c:pt>
                <c:pt idx="5489">
                  <c:v>0.31851865000000007</c:v>
                </c:pt>
                <c:pt idx="5490">
                  <c:v>0.31857664000000008</c:v>
                </c:pt>
                <c:pt idx="5491">
                  <c:v>0.31863451000000004</c:v>
                </c:pt>
                <c:pt idx="5492">
                  <c:v>0.31869249000000011</c:v>
                </c:pt>
                <c:pt idx="5493">
                  <c:v>0.31875037000000006</c:v>
                </c:pt>
                <c:pt idx="5494">
                  <c:v>0.31880835000000007</c:v>
                </c:pt>
                <c:pt idx="5495">
                  <c:v>0.31886587000000011</c:v>
                </c:pt>
                <c:pt idx="5496">
                  <c:v>0.31892386000000011</c:v>
                </c:pt>
                <c:pt idx="5497">
                  <c:v>0.31898173000000007</c:v>
                </c:pt>
                <c:pt idx="5498">
                  <c:v>0.31903972000000008</c:v>
                </c:pt>
                <c:pt idx="5499">
                  <c:v>0.31909770000000004</c:v>
                </c:pt>
                <c:pt idx="5500">
                  <c:v>0.31915557000000006</c:v>
                </c:pt>
                <c:pt idx="5501">
                  <c:v>0.31921344000000001</c:v>
                </c:pt>
                <c:pt idx="5502">
                  <c:v>0.31927131000000003</c:v>
                </c:pt>
                <c:pt idx="5503">
                  <c:v>0.31932918000000016</c:v>
                </c:pt>
                <c:pt idx="5504">
                  <c:v>0.31938705000000006</c:v>
                </c:pt>
                <c:pt idx="5505">
                  <c:v>0.31944493000000007</c:v>
                </c:pt>
                <c:pt idx="5506">
                  <c:v>0.31950233000000006</c:v>
                </c:pt>
                <c:pt idx="5507">
                  <c:v>0.31956043000000006</c:v>
                </c:pt>
                <c:pt idx="5508">
                  <c:v>0.31961842000000007</c:v>
                </c:pt>
                <c:pt idx="5509">
                  <c:v>0.31967629000000009</c:v>
                </c:pt>
                <c:pt idx="5510">
                  <c:v>0.31973416000000004</c:v>
                </c:pt>
                <c:pt idx="5511">
                  <c:v>0.31979203</c:v>
                </c:pt>
                <c:pt idx="5512">
                  <c:v>0.31984990000000008</c:v>
                </c:pt>
                <c:pt idx="5513">
                  <c:v>0.31990777000000009</c:v>
                </c:pt>
                <c:pt idx="5514">
                  <c:v>0.31996564000000005</c:v>
                </c:pt>
                <c:pt idx="5515">
                  <c:v>0.32002351000000007</c:v>
                </c:pt>
                <c:pt idx="5516">
                  <c:v>0.32008104000000004</c:v>
                </c:pt>
                <c:pt idx="5517">
                  <c:v>0.32013891000000005</c:v>
                </c:pt>
                <c:pt idx="5518">
                  <c:v>0.32019678000000007</c:v>
                </c:pt>
                <c:pt idx="5519">
                  <c:v>0.32025465000000003</c:v>
                </c:pt>
                <c:pt idx="5520">
                  <c:v>0.32031263000000015</c:v>
                </c:pt>
                <c:pt idx="5521">
                  <c:v>0.32037050000000011</c:v>
                </c:pt>
                <c:pt idx="5522">
                  <c:v>0.32042849000000012</c:v>
                </c:pt>
                <c:pt idx="5523">
                  <c:v>0.32048636000000019</c:v>
                </c:pt>
                <c:pt idx="5524">
                  <c:v>0.3205442300000001</c:v>
                </c:pt>
                <c:pt idx="5525">
                  <c:v>0.32060210000000006</c:v>
                </c:pt>
                <c:pt idx="5526">
                  <c:v>0.32065997000000007</c:v>
                </c:pt>
                <c:pt idx="5527">
                  <c:v>0.32071807000000008</c:v>
                </c:pt>
                <c:pt idx="5528">
                  <c:v>0.32077594000000004</c:v>
                </c:pt>
                <c:pt idx="5529">
                  <c:v>0.32083335000000002</c:v>
                </c:pt>
                <c:pt idx="5530">
                  <c:v>0.32089122000000003</c:v>
                </c:pt>
                <c:pt idx="5531">
                  <c:v>0.3209490900000001</c:v>
                </c:pt>
                <c:pt idx="5532">
                  <c:v>0.32100696000000012</c:v>
                </c:pt>
                <c:pt idx="5533">
                  <c:v>0.32106506000000007</c:v>
                </c:pt>
                <c:pt idx="5534">
                  <c:v>0.32112293000000008</c:v>
                </c:pt>
                <c:pt idx="5535">
                  <c:v>0.32118080000000016</c:v>
                </c:pt>
                <c:pt idx="5536">
                  <c:v>0.32123879000000005</c:v>
                </c:pt>
                <c:pt idx="5537">
                  <c:v>0.32129666000000007</c:v>
                </c:pt>
                <c:pt idx="5538">
                  <c:v>0.32135453000000014</c:v>
                </c:pt>
                <c:pt idx="5539">
                  <c:v>0.32141240000000015</c:v>
                </c:pt>
                <c:pt idx="5540">
                  <c:v>0.32147027000000011</c:v>
                </c:pt>
                <c:pt idx="5541">
                  <c:v>0.32152780000000009</c:v>
                </c:pt>
                <c:pt idx="5542">
                  <c:v>0.32158578000000015</c:v>
                </c:pt>
                <c:pt idx="5543">
                  <c:v>0.32164365</c:v>
                </c:pt>
                <c:pt idx="5544">
                  <c:v>0.32170152000000002</c:v>
                </c:pt>
                <c:pt idx="5545">
                  <c:v>0.32175939000000003</c:v>
                </c:pt>
                <c:pt idx="5546">
                  <c:v>0.32181715000000005</c:v>
                </c:pt>
                <c:pt idx="5547">
                  <c:v>0.32187537000000016</c:v>
                </c:pt>
                <c:pt idx="5548">
                  <c:v>0.32193324000000001</c:v>
                </c:pt>
                <c:pt idx="5549">
                  <c:v>0.32199111000000002</c:v>
                </c:pt>
                <c:pt idx="5550">
                  <c:v>0.3220489800000001</c:v>
                </c:pt>
                <c:pt idx="5551">
                  <c:v>0.32210650000000007</c:v>
                </c:pt>
                <c:pt idx="5552">
                  <c:v>0.32216437000000009</c:v>
                </c:pt>
                <c:pt idx="5553">
                  <c:v>0.3222222400000001</c:v>
                </c:pt>
                <c:pt idx="5554">
                  <c:v>0.32228011000000006</c:v>
                </c:pt>
                <c:pt idx="5555">
                  <c:v>0.32233810000000007</c:v>
                </c:pt>
                <c:pt idx="5556">
                  <c:v>0.32239597000000009</c:v>
                </c:pt>
                <c:pt idx="5557">
                  <c:v>0.3224538400000001</c:v>
                </c:pt>
                <c:pt idx="5558">
                  <c:v>0.32251148000000007</c:v>
                </c:pt>
                <c:pt idx="5559">
                  <c:v>0.32256946000000003</c:v>
                </c:pt>
                <c:pt idx="5560">
                  <c:v>0.3226273300000001</c:v>
                </c:pt>
                <c:pt idx="5561">
                  <c:v>0.32268520000000006</c:v>
                </c:pt>
                <c:pt idx="5562">
                  <c:v>0.32274330000000001</c:v>
                </c:pt>
                <c:pt idx="5563">
                  <c:v>0.32280118000000008</c:v>
                </c:pt>
                <c:pt idx="5564">
                  <c:v>0.32285905000000004</c:v>
                </c:pt>
                <c:pt idx="5565">
                  <c:v>0.32291692000000011</c:v>
                </c:pt>
                <c:pt idx="5566">
                  <c:v>0.32297444000000008</c:v>
                </c:pt>
                <c:pt idx="5567">
                  <c:v>0.3230323100000001</c:v>
                </c:pt>
                <c:pt idx="5568">
                  <c:v>0.32309018000000006</c:v>
                </c:pt>
                <c:pt idx="5569">
                  <c:v>0.32314828000000007</c:v>
                </c:pt>
                <c:pt idx="5570">
                  <c:v>0.32320604000000003</c:v>
                </c:pt>
                <c:pt idx="5571">
                  <c:v>0.3232640200000001</c:v>
                </c:pt>
                <c:pt idx="5572">
                  <c:v>0.32332189000000011</c:v>
                </c:pt>
                <c:pt idx="5573">
                  <c:v>0.32337999000000012</c:v>
                </c:pt>
                <c:pt idx="5574">
                  <c:v>0.32343787000000007</c:v>
                </c:pt>
                <c:pt idx="5575">
                  <c:v>0.32349574000000003</c:v>
                </c:pt>
                <c:pt idx="5576">
                  <c:v>0.32355303000000002</c:v>
                </c:pt>
                <c:pt idx="5577">
                  <c:v>0.32361113000000002</c:v>
                </c:pt>
                <c:pt idx="5578">
                  <c:v>0.32366888000000016</c:v>
                </c:pt>
                <c:pt idx="5579">
                  <c:v>0.32372687000000011</c:v>
                </c:pt>
                <c:pt idx="5580">
                  <c:v>0.32378486000000012</c:v>
                </c:pt>
                <c:pt idx="5581">
                  <c:v>0.32384273000000008</c:v>
                </c:pt>
                <c:pt idx="5582">
                  <c:v>0.32390048000000016</c:v>
                </c:pt>
                <c:pt idx="5583">
                  <c:v>0.32395847000000011</c:v>
                </c:pt>
                <c:pt idx="5584">
                  <c:v>0.32401634000000007</c:v>
                </c:pt>
                <c:pt idx="5585">
                  <c:v>0.32407421000000008</c:v>
                </c:pt>
                <c:pt idx="5586">
                  <c:v>0.3241320800000001</c:v>
                </c:pt>
                <c:pt idx="5587">
                  <c:v>0.32418995000000006</c:v>
                </c:pt>
                <c:pt idx="5588">
                  <c:v>0.32424782000000002</c:v>
                </c:pt>
                <c:pt idx="5589">
                  <c:v>0.32430569000000009</c:v>
                </c:pt>
                <c:pt idx="5590">
                  <c:v>0.32436368000000015</c:v>
                </c:pt>
                <c:pt idx="5591">
                  <c:v>0.32442155000000006</c:v>
                </c:pt>
                <c:pt idx="5592">
                  <c:v>0.32447953000000007</c:v>
                </c:pt>
                <c:pt idx="5593">
                  <c:v>0.32453740000000003</c:v>
                </c:pt>
                <c:pt idx="5594">
                  <c:v>0.3245952700000001</c:v>
                </c:pt>
                <c:pt idx="5595">
                  <c:v>0.32465256000000003</c:v>
                </c:pt>
                <c:pt idx="5596">
                  <c:v>0.32471043000000011</c:v>
                </c:pt>
                <c:pt idx="5597">
                  <c:v>0.32476842000000006</c:v>
                </c:pt>
                <c:pt idx="5598">
                  <c:v>0.32482629000000013</c:v>
                </c:pt>
                <c:pt idx="5599">
                  <c:v>0.32488428000000019</c:v>
                </c:pt>
                <c:pt idx="5600">
                  <c:v>0.3249421500000001</c:v>
                </c:pt>
                <c:pt idx="5601">
                  <c:v>0.32500002000000006</c:v>
                </c:pt>
                <c:pt idx="5602">
                  <c:v>0.32505789000000007</c:v>
                </c:pt>
                <c:pt idx="5603">
                  <c:v>0.32511576000000003</c:v>
                </c:pt>
                <c:pt idx="5604">
                  <c:v>0.32517386000000004</c:v>
                </c:pt>
                <c:pt idx="5605">
                  <c:v>0.32523185000000004</c:v>
                </c:pt>
                <c:pt idx="5606">
                  <c:v>0.32528925000000003</c:v>
                </c:pt>
                <c:pt idx="5607">
                  <c:v>0.3253470100000001</c:v>
                </c:pt>
                <c:pt idx="5608">
                  <c:v>0.3254053400000001</c:v>
                </c:pt>
                <c:pt idx="5609">
                  <c:v>0.32546321000000006</c:v>
                </c:pt>
                <c:pt idx="5610">
                  <c:v>0.32552108000000007</c:v>
                </c:pt>
                <c:pt idx="5611">
                  <c:v>0.32557895000000009</c:v>
                </c:pt>
                <c:pt idx="5612">
                  <c:v>0.3256368200000001</c:v>
                </c:pt>
                <c:pt idx="5613">
                  <c:v>0.32569481000000006</c:v>
                </c:pt>
                <c:pt idx="5614">
                  <c:v>0.32575268000000007</c:v>
                </c:pt>
                <c:pt idx="5615">
                  <c:v>0.32580997000000012</c:v>
                </c:pt>
                <c:pt idx="5616">
                  <c:v>0.32586796000000012</c:v>
                </c:pt>
                <c:pt idx="5617">
                  <c:v>0.32592583000000014</c:v>
                </c:pt>
                <c:pt idx="5618">
                  <c:v>0.3259838100000001</c:v>
                </c:pt>
                <c:pt idx="5619">
                  <c:v>0.32604168000000006</c:v>
                </c:pt>
                <c:pt idx="5620">
                  <c:v>0.32609955000000002</c:v>
                </c:pt>
                <c:pt idx="5621">
                  <c:v>0.32615743000000008</c:v>
                </c:pt>
                <c:pt idx="5622">
                  <c:v>0.32621541000000004</c:v>
                </c:pt>
                <c:pt idx="5623">
                  <c:v>0.32627328000000005</c:v>
                </c:pt>
                <c:pt idx="5624">
                  <c:v>0.32633115000000001</c:v>
                </c:pt>
                <c:pt idx="5625">
                  <c:v>0.32638914000000008</c:v>
                </c:pt>
                <c:pt idx="5626">
                  <c:v>0.32644701000000004</c:v>
                </c:pt>
                <c:pt idx="5627">
                  <c:v>0.32650430000000014</c:v>
                </c:pt>
                <c:pt idx="5628">
                  <c:v>0.32656229000000009</c:v>
                </c:pt>
                <c:pt idx="5629">
                  <c:v>0.3266201600000001</c:v>
                </c:pt>
                <c:pt idx="5630">
                  <c:v>0.32667814000000006</c:v>
                </c:pt>
                <c:pt idx="5631">
                  <c:v>0.32673601000000002</c:v>
                </c:pt>
                <c:pt idx="5632">
                  <c:v>0.32679388000000004</c:v>
                </c:pt>
                <c:pt idx="5633">
                  <c:v>0.32685175000000005</c:v>
                </c:pt>
                <c:pt idx="5634">
                  <c:v>0.32690986000000011</c:v>
                </c:pt>
                <c:pt idx="5635">
                  <c:v>0.32696773000000007</c:v>
                </c:pt>
                <c:pt idx="5636">
                  <c:v>0.32702571000000008</c:v>
                </c:pt>
                <c:pt idx="5637">
                  <c:v>0.3270835800000001</c:v>
                </c:pt>
                <c:pt idx="5638">
                  <c:v>0.32714145</c:v>
                </c:pt>
                <c:pt idx="5639">
                  <c:v>0.3271987400000001</c:v>
                </c:pt>
                <c:pt idx="5640">
                  <c:v>0.32725662000000005</c:v>
                </c:pt>
                <c:pt idx="5641">
                  <c:v>0.32731449000000012</c:v>
                </c:pt>
                <c:pt idx="5642">
                  <c:v>0.32737247000000019</c:v>
                </c:pt>
                <c:pt idx="5643">
                  <c:v>0.32743046000000003</c:v>
                </c:pt>
                <c:pt idx="5644">
                  <c:v>0.32748833000000016</c:v>
                </c:pt>
                <c:pt idx="5645">
                  <c:v>0.32760418000000008</c:v>
                </c:pt>
                <c:pt idx="5646">
                  <c:v>0.32766194000000004</c:v>
                </c:pt>
                <c:pt idx="5647">
                  <c:v>0.3277199300000001</c:v>
                </c:pt>
                <c:pt idx="5648">
                  <c:v>0.32777780000000006</c:v>
                </c:pt>
                <c:pt idx="5649">
                  <c:v>0.3278353200000001</c:v>
                </c:pt>
                <c:pt idx="5650">
                  <c:v>0.32789365000000004</c:v>
                </c:pt>
                <c:pt idx="5651">
                  <c:v>0.32795141000000005</c:v>
                </c:pt>
                <c:pt idx="5652">
                  <c:v>0.32800951000000006</c:v>
                </c:pt>
                <c:pt idx="5653">
                  <c:v>0.32806738000000008</c:v>
                </c:pt>
                <c:pt idx="5654">
                  <c:v>0.32812525000000003</c:v>
                </c:pt>
                <c:pt idx="5655">
                  <c:v>0.32818254000000008</c:v>
                </c:pt>
                <c:pt idx="5656">
                  <c:v>0.32824053000000003</c:v>
                </c:pt>
                <c:pt idx="5657">
                  <c:v>0.32829828000000005</c:v>
                </c:pt>
                <c:pt idx="5658">
                  <c:v>0.32835627000000012</c:v>
                </c:pt>
                <c:pt idx="5659">
                  <c:v>0.32841414000000008</c:v>
                </c:pt>
                <c:pt idx="5660">
                  <c:v>0.32847201000000009</c:v>
                </c:pt>
                <c:pt idx="5661">
                  <c:v>0.3285301100000001</c:v>
                </c:pt>
                <c:pt idx="5662">
                  <c:v>0.32858798000000011</c:v>
                </c:pt>
                <c:pt idx="5663">
                  <c:v>0.32864597000000006</c:v>
                </c:pt>
                <c:pt idx="5664">
                  <c:v>0.32870384000000002</c:v>
                </c:pt>
                <c:pt idx="5665">
                  <c:v>0.32876171000000004</c:v>
                </c:pt>
                <c:pt idx="5666">
                  <c:v>0.32881923000000007</c:v>
                </c:pt>
                <c:pt idx="5667">
                  <c:v>0.32887710000000009</c:v>
                </c:pt>
                <c:pt idx="5668">
                  <c:v>0.3289350900000001</c:v>
                </c:pt>
                <c:pt idx="5669">
                  <c:v>0.32899296000000011</c:v>
                </c:pt>
                <c:pt idx="5670">
                  <c:v>0.32905106000000006</c:v>
                </c:pt>
                <c:pt idx="5671">
                  <c:v>0.32910893000000008</c:v>
                </c:pt>
                <c:pt idx="5672">
                  <c:v>0.32916692000000009</c:v>
                </c:pt>
                <c:pt idx="5673">
                  <c:v>0.32922479000000016</c:v>
                </c:pt>
                <c:pt idx="5674">
                  <c:v>0.32928266000000012</c:v>
                </c:pt>
                <c:pt idx="5675">
                  <c:v>0.3293400600000001</c:v>
                </c:pt>
                <c:pt idx="5676">
                  <c:v>0.32939793000000006</c:v>
                </c:pt>
                <c:pt idx="5677">
                  <c:v>0.32945580000000008</c:v>
                </c:pt>
                <c:pt idx="5678">
                  <c:v>0.32951391000000008</c:v>
                </c:pt>
                <c:pt idx="5679">
                  <c:v>0.32957178000000009</c:v>
                </c:pt>
                <c:pt idx="5680">
                  <c:v>0.32962965000000005</c:v>
                </c:pt>
                <c:pt idx="5681">
                  <c:v>0.32968752000000007</c:v>
                </c:pt>
                <c:pt idx="5682">
                  <c:v>0.32974539000000008</c:v>
                </c:pt>
                <c:pt idx="5683">
                  <c:v>0.3298032600000001</c:v>
                </c:pt>
                <c:pt idx="5684">
                  <c:v>0.32986113000000006</c:v>
                </c:pt>
                <c:pt idx="5685">
                  <c:v>0.32991900000000007</c:v>
                </c:pt>
                <c:pt idx="5686">
                  <c:v>0.32997699000000019</c:v>
                </c:pt>
                <c:pt idx="5687">
                  <c:v>0.33003451000000006</c:v>
                </c:pt>
                <c:pt idx="5688">
                  <c:v>0.33009238000000007</c:v>
                </c:pt>
                <c:pt idx="5689">
                  <c:v>0.33015025000000003</c:v>
                </c:pt>
                <c:pt idx="5690">
                  <c:v>0.3302082400000001</c:v>
                </c:pt>
                <c:pt idx="5691">
                  <c:v>0.33026611000000006</c:v>
                </c:pt>
                <c:pt idx="5692">
                  <c:v>0.33032398000000013</c:v>
                </c:pt>
                <c:pt idx="5693">
                  <c:v>0.33038196000000009</c:v>
                </c:pt>
                <c:pt idx="5694">
                  <c:v>0.3304398300000001</c:v>
                </c:pt>
                <c:pt idx="5695">
                  <c:v>0.33049770000000006</c:v>
                </c:pt>
                <c:pt idx="5696">
                  <c:v>0.33055569000000007</c:v>
                </c:pt>
                <c:pt idx="5697">
                  <c:v>0.33061344000000004</c:v>
                </c:pt>
                <c:pt idx="5698">
                  <c:v>0.3306714300000001</c:v>
                </c:pt>
                <c:pt idx="5699">
                  <c:v>0.33072884000000008</c:v>
                </c:pt>
                <c:pt idx="5700">
                  <c:v>0.33078671000000009</c:v>
                </c:pt>
                <c:pt idx="5701">
                  <c:v>0.33084469000000011</c:v>
                </c:pt>
                <c:pt idx="5702">
                  <c:v>0.33090268000000012</c:v>
                </c:pt>
                <c:pt idx="5703">
                  <c:v>0.33096067000000012</c:v>
                </c:pt>
                <c:pt idx="5704">
                  <c:v>0.33101807000000011</c:v>
                </c:pt>
                <c:pt idx="5705">
                  <c:v>0.33107594000000007</c:v>
                </c:pt>
                <c:pt idx="5706">
                  <c:v>0.33113405000000001</c:v>
                </c:pt>
                <c:pt idx="5707">
                  <c:v>0.33119192000000003</c:v>
                </c:pt>
                <c:pt idx="5708">
                  <c:v>0.3312497900000001</c:v>
                </c:pt>
                <c:pt idx="5709">
                  <c:v>0.33130766000000011</c:v>
                </c:pt>
                <c:pt idx="5710">
                  <c:v>0.33136553000000007</c:v>
                </c:pt>
                <c:pt idx="5711">
                  <c:v>0.33142351000000009</c:v>
                </c:pt>
                <c:pt idx="5712">
                  <c:v>0.33148138000000016</c:v>
                </c:pt>
                <c:pt idx="5713">
                  <c:v>0.33153925000000001</c:v>
                </c:pt>
                <c:pt idx="5714">
                  <c:v>0.33159712000000002</c:v>
                </c:pt>
                <c:pt idx="5715">
                  <c:v>0.33165511000000003</c:v>
                </c:pt>
                <c:pt idx="5716">
                  <c:v>0.33171298000000016</c:v>
                </c:pt>
                <c:pt idx="5717">
                  <c:v>0.33177085000000006</c:v>
                </c:pt>
                <c:pt idx="5718">
                  <c:v>0.33182872000000013</c:v>
                </c:pt>
                <c:pt idx="5719">
                  <c:v>0.33188659000000015</c:v>
                </c:pt>
                <c:pt idx="5720">
                  <c:v>0.33194435000000005</c:v>
                </c:pt>
                <c:pt idx="5721">
                  <c:v>0.33200222000000007</c:v>
                </c:pt>
                <c:pt idx="5722">
                  <c:v>0.33206009000000009</c:v>
                </c:pt>
                <c:pt idx="5723">
                  <c:v>0.3321179600000001</c:v>
                </c:pt>
                <c:pt idx="5724">
                  <c:v>0.33217594000000006</c:v>
                </c:pt>
                <c:pt idx="5725">
                  <c:v>0.33223381000000002</c:v>
                </c:pt>
                <c:pt idx="5726">
                  <c:v>0.33229168000000003</c:v>
                </c:pt>
                <c:pt idx="5727">
                  <c:v>0.33234921000000006</c:v>
                </c:pt>
                <c:pt idx="5728">
                  <c:v>0.33240708000000008</c:v>
                </c:pt>
                <c:pt idx="5729">
                  <c:v>0.33246495000000009</c:v>
                </c:pt>
                <c:pt idx="5730">
                  <c:v>0.33252293000000016</c:v>
                </c:pt>
                <c:pt idx="5731">
                  <c:v>0.33258069000000012</c:v>
                </c:pt>
                <c:pt idx="5732">
                  <c:v>0.33263868000000008</c:v>
                </c:pt>
                <c:pt idx="5733">
                  <c:v>0.33269666000000003</c:v>
                </c:pt>
                <c:pt idx="5734">
                  <c:v>0.3327545300000001</c:v>
                </c:pt>
                <c:pt idx="5735">
                  <c:v>0.33281240000000012</c:v>
                </c:pt>
                <c:pt idx="5736">
                  <c:v>0.33287039000000013</c:v>
                </c:pt>
                <c:pt idx="5737">
                  <c:v>0.33292791000000016</c:v>
                </c:pt>
                <c:pt idx="5738">
                  <c:v>0.33298578000000012</c:v>
                </c:pt>
                <c:pt idx="5739">
                  <c:v>0.33304365000000002</c:v>
                </c:pt>
                <c:pt idx="5740">
                  <c:v>0.33310152000000004</c:v>
                </c:pt>
                <c:pt idx="5741">
                  <c:v>0.33315939000000006</c:v>
                </c:pt>
                <c:pt idx="5742">
                  <c:v>0.33321726000000007</c:v>
                </c:pt>
                <c:pt idx="5743">
                  <c:v>0.33327513000000003</c:v>
                </c:pt>
                <c:pt idx="5744">
                  <c:v>0.33333312000000004</c:v>
                </c:pt>
                <c:pt idx="5745">
                  <c:v>0.33339099000000011</c:v>
                </c:pt>
                <c:pt idx="5746">
                  <c:v>0.33344898000000012</c:v>
                </c:pt>
                <c:pt idx="5747">
                  <c:v>0.33350696000000013</c:v>
                </c:pt>
                <c:pt idx="5748">
                  <c:v>0.33356483000000009</c:v>
                </c:pt>
                <c:pt idx="5749">
                  <c:v>0.33362270000000016</c:v>
                </c:pt>
                <c:pt idx="5750">
                  <c:v>0.33368057000000012</c:v>
                </c:pt>
                <c:pt idx="5751">
                  <c:v>0.33373844000000008</c:v>
                </c:pt>
                <c:pt idx="5752">
                  <c:v>0.33379631000000004</c:v>
                </c:pt>
                <c:pt idx="5753">
                  <c:v>0.33385418000000011</c:v>
                </c:pt>
                <c:pt idx="5754">
                  <c:v>0.33391205000000007</c:v>
                </c:pt>
                <c:pt idx="5755">
                  <c:v>0.33396958000000015</c:v>
                </c:pt>
                <c:pt idx="5756">
                  <c:v>0.33402745000000006</c:v>
                </c:pt>
                <c:pt idx="5757">
                  <c:v>0.33408532000000007</c:v>
                </c:pt>
                <c:pt idx="5758">
                  <c:v>0.33414319000000003</c:v>
                </c:pt>
                <c:pt idx="5759">
                  <c:v>0.33420106000000005</c:v>
                </c:pt>
                <c:pt idx="5760">
                  <c:v>0.33425893000000007</c:v>
                </c:pt>
                <c:pt idx="5761">
                  <c:v>0.33431680000000019</c:v>
                </c:pt>
                <c:pt idx="5762">
                  <c:v>0.33437467000000015</c:v>
                </c:pt>
                <c:pt idx="5763">
                  <c:v>0.3344326600000001</c:v>
                </c:pt>
                <c:pt idx="5764">
                  <c:v>0.33449053000000006</c:v>
                </c:pt>
                <c:pt idx="5765">
                  <c:v>0.33454840000000008</c:v>
                </c:pt>
                <c:pt idx="5766">
                  <c:v>0.33460638000000009</c:v>
                </c:pt>
                <c:pt idx="5767">
                  <c:v>0.33466437000000016</c:v>
                </c:pt>
                <c:pt idx="5768">
                  <c:v>0.33472166000000003</c:v>
                </c:pt>
                <c:pt idx="5769">
                  <c:v>0.3347795300000001</c:v>
                </c:pt>
                <c:pt idx="5770">
                  <c:v>0.33483740000000006</c:v>
                </c:pt>
                <c:pt idx="5771">
                  <c:v>0.33489527000000008</c:v>
                </c:pt>
                <c:pt idx="5772">
                  <c:v>0.33495337000000008</c:v>
                </c:pt>
                <c:pt idx="5773">
                  <c:v>0.3350111300000001</c:v>
                </c:pt>
                <c:pt idx="5774">
                  <c:v>0.33506912000000005</c:v>
                </c:pt>
                <c:pt idx="5775">
                  <c:v>0.33512699000000012</c:v>
                </c:pt>
                <c:pt idx="5776">
                  <c:v>0.33518486000000008</c:v>
                </c:pt>
                <c:pt idx="5777">
                  <c:v>0.3352427300000001</c:v>
                </c:pt>
                <c:pt idx="5778">
                  <c:v>0.33530071000000011</c:v>
                </c:pt>
                <c:pt idx="5779">
                  <c:v>0.33535824000000009</c:v>
                </c:pt>
                <c:pt idx="5780">
                  <c:v>0.33541611000000016</c:v>
                </c:pt>
                <c:pt idx="5781">
                  <c:v>0.33547398000000012</c:v>
                </c:pt>
                <c:pt idx="5782">
                  <c:v>0.33553185000000002</c:v>
                </c:pt>
                <c:pt idx="5783">
                  <c:v>0.33558972000000009</c:v>
                </c:pt>
                <c:pt idx="5784">
                  <c:v>0.33564759000000005</c:v>
                </c:pt>
                <c:pt idx="5785">
                  <c:v>0.33570557000000006</c:v>
                </c:pt>
                <c:pt idx="5786">
                  <c:v>0.33576344000000002</c:v>
                </c:pt>
                <c:pt idx="5787">
                  <c:v>0.33582143000000009</c:v>
                </c:pt>
                <c:pt idx="5788">
                  <c:v>0.3358794200000001</c:v>
                </c:pt>
                <c:pt idx="5789">
                  <c:v>0.33593740000000005</c:v>
                </c:pt>
                <c:pt idx="5790">
                  <c:v>0.33599527000000007</c:v>
                </c:pt>
                <c:pt idx="5791">
                  <c:v>0.33605314000000003</c:v>
                </c:pt>
                <c:pt idx="5792">
                  <c:v>0.33611055000000006</c:v>
                </c:pt>
                <c:pt idx="5793">
                  <c:v>0.33616842000000008</c:v>
                </c:pt>
                <c:pt idx="5794">
                  <c:v>0.33622629000000009</c:v>
                </c:pt>
                <c:pt idx="5795">
                  <c:v>0.33628416000000011</c:v>
                </c:pt>
                <c:pt idx="5796">
                  <c:v>0.33634203000000007</c:v>
                </c:pt>
                <c:pt idx="5797">
                  <c:v>0.33639990000000008</c:v>
                </c:pt>
                <c:pt idx="5798">
                  <c:v>0.33645800000000009</c:v>
                </c:pt>
                <c:pt idx="5799">
                  <c:v>0.33651587000000016</c:v>
                </c:pt>
                <c:pt idx="5800">
                  <c:v>0.33657374000000007</c:v>
                </c:pt>
                <c:pt idx="5801">
                  <c:v>0.33663162000000002</c:v>
                </c:pt>
                <c:pt idx="5802">
                  <c:v>0.33668949000000009</c:v>
                </c:pt>
                <c:pt idx="5803">
                  <c:v>0.33674736000000005</c:v>
                </c:pt>
                <c:pt idx="5804">
                  <c:v>0.33680523000000007</c:v>
                </c:pt>
                <c:pt idx="5805">
                  <c:v>0.33686321000000008</c:v>
                </c:pt>
                <c:pt idx="5806">
                  <c:v>0.33692108000000009</c:v>
                </c:pt>
                <c:pt idx="5807">
                  <c:v>0.33697895000000011</c:v>
                </c:pt>
                <c:pt idx="5808">
                  <c:v>0.33703694000000006</c:v>
                </c:pt>
                <c:pt idx="5809">
                  <c:v>0.33709481000000008</c:v>
                </c:pt>
                <c:pt idx="5810">
                  <c:v>0.33715268000000009</c:v>
                </c:pt>
                <c:pt idx="5811">
                  <c:v>0.33721055000000005</c:v>
                </c:pt>
                <c:pt idx="5812">
                  <c:v>0.33726842000000007</c:v>
                </c:pt>
                <c:pt idx="5813">
                  <c:v>0.33732629000000014</c:v>
                </c:pt>
                <c:pt idx="5814">
                  <c:v>0.33738358000000013</c:v>
                </c:pt>
                <c:pt idx="5815">
                  <c:v>0.33744168000000008</c:v>
                </c:pt>
                <c:pt idx="5816">
                  <c:v>0.33749955000000004</c:v>
                </c:pt>
                <c:pt idx="5817">
                  <c:v>0.3375574300000001</c:v>
                </c:pt>
                <c:pt idx="5818">
                  <c:v>0.33761530000000006</c:v>
                </c:pt>
                <c:pt idx="5819">
                  <c:v>0.33767317000000008</c:v>
                </c:pt>
                <c:pt idx="5820">
                  <c:v>0.33773103999999998</c:v>
                </c:pt>
                <c:pt idx="5821">
                  <c:v>0.33778902000000005</c:v>
                </c:pt>
                <c:pt idx="5822">
                  <c:v>0.33784712000000006</c:v>
                </c:pt>
                <c:pt idx="5823">
                  <c:v>0.33790499000000013</c:v>
                </c:pt>
                <c:pt idx="5824">
                  <c:v>0.33796240000000011</c:v>
                </c:pt>
                <c:pt idx="5825">
                  <c:v>0.33802027000000012</c:v>
                </c:pt>
                <c:pt idx="5826">
                  <c:v>0.33807814000000014</c:v>
                </c:pt>
                <c:pt idx="5827">
                  <c:v>0.3381360100000001</c:v>
                </c:pt>
                <c:pt idx="5828">
                  <c:v>0.33819377000000006</c:v>
                </c:pt>
                <c:pt idx="5829">
                  <c:v>0.33825199000000006</c:v>
                </c:pt>
                <c:pt idx="5830">
                  <c:v>0.33830986000000013</c:v>
                </c:pt>
                <c:pt idx="5831">
                  <c:v>0.33836773000000009</c:v>
                </c:pt>
                <c:pt idx="5832">
                  <c:v>0.33842548000000011</c:v>
                </c:pt>
                <c:pt idx="5833">
                  <c:v>0.33848335000000007</c:v>
                </c:pt>
                <c:pt idx="5834">
                  <c:v>0.33854122000000003</c:v>
                </c:pt>
                <c:pt idx="5835">
                  <c:v>0.3385990900000001</c:v>
                </c:pt>
                <c:pt idx="5836">
                  <c:v>0.33865696000000012</c:v>
                </c:pt>
                <c:pt idx="5837">
                  <c:v>0.33871483000000008</c:v>
                </c:pt>
                <c:pt idx="5838">
                  <c:v>0.33877270000000009</c:v>
                </c:pt>
                <c:pt idx="5839">
                  <c:v>0.33883057000000011</c:v>
                </c:pt>
                <c:pt idx="5840">
                  <c:v>0.33888844000000012</c:v>
                </c:pt>
                <c:pt idx="5841">
                  <c:v>0.33894620000000009</c:v>
                </c:pt>
                <c:pt idx="5842">
                  <c:v>0.33900407000000016</c:v>
                </c:pt>
                <c:pt idx="5843">
                  <c:v>0.33906194000000006</c:v>
                </c:pt>
                <c:pt idx="5844">
                  <c:v>0.33911993000000007</c:v>
                </c:pt>
                <c:pt idx="5845">
                  <c:v>0.33917780000000008</c:v>
                </c:pt>
                <c:pt idx="5846">
                  <c:v>0.3392356700000001</c:v>
                </c:pt>
                <c:pt idx="5847">
                  <c:v>0.33929354</c:v>
                </c:pt>
                <c:pt idx="5848">
                  <c:v>0.33935164000000007</c:v>
                </c:pt>
                <c:pt idx="5849">
                  <c:v>0.33940951000000014</c:v>
                </c:pt>
                <c:pt idx="5850">
                  <c:v>0.33946738000000015</c:v>
                </c:pt>
                <c:pt idx="5851">
                  <c:v>0.33952525000000006</c:v>
                </c:pt>
                <c:pt idx="5852">
                  <c:v>0.33958312000000007</c:v>
                </c:pt>
                <c:pt idx="5853">
                  <c:v>0.33964099000000009</c:v>
                </c:pt>
                <c:pt idx="5854">
                  <c:v>0.33969851000000006</c:v>
                </c:pt>
                <c:pt idx="5855">
                  <c:v>0.33975638000000008</c:v>
                </c:pt>
                <c:pt idx="5856">
                  <c:v>0.3398142500000001</c:v>
                </c:pt>
                <c:pt idx="5857">
                  <c:v>0.33987224000000016</c:v>
                </c:pt>
                <c:pt idx="5858">
                  <c:v>0.33993011000000006</c:v>
                </c:pt>
                <c:pt idx="5859">
                  <c:v>0.33998798000000013</c:v>
                </c:pt>
                <c:pt idx="5860">
                  <c:v>0.34004584999999998</c:v>
                </c:pt>
                <c:pt idx="5861">
                  <c:v>0.34010372</c:v>
                </c:pt>
                <c:pt idx="5862">
                  <c:v>0.34016159000000001</c:v>
                </c:pt>
                <c:pt idx="5863">
                  <c:v>0.34021945999999997</c:v>
                </c:pt>
                <c:pt idx="5864">
                  <c:v>0.34027744999999998</c:v>
                </c:pt>
                <c:pt idx="5865">
                  <c:v>0.34033486000000007</c:v>
                </c:pt>
                <c:pt idx="5866">
                  <c:v>0.34039273000000003</c:v>
                </c:pt>
                <c:pt idx="5867">
                  <c:v>0.3404507100000001</c:v>
                </c:pt>
                <c:pt idx="5868">
                  <c:v>0.34050858000000006</c:v>
                </c:pt>
                <c:pt idx="5869">
                  <c:v>0.34056645000000002</c:v>
                </c:pt>
                <c:pt idx="5870">
                  <c:v>0.34062432000000004</c:v>
                </c:pt>
                <c:pt idx="5871">
                  <c:v>0.34068219000000005</c:v>
                </c:pt>
                <c:pt idx="5872">
                  <c:v>0.34074018</c:v>
                </c:pt>
                <c:pt idx="5873">
                  <c:v>0.34079804999999996</c:v>
                </c:pt>
                <c:pt idx="5874">
                  <c:v>0.34085604000000008</c:v>
                </c:pt>
                <c:pt idx="5875">
                  <c:v>0.3409139100000001</c:v>
                </c:pt>
                <c:pt idx="5876">
                  <c:v>0.34097178000000006</c:v>
                </c:pt>
                <c:pt idx="5877">
                  <c:v>0.34102976000000007</c:v>
                </c:pt>
                <c:pt idx="5878">
                  <c:v>0.34108763000000003</c:v>
                </c:pt>
                <c:pt idx="5879">
                  <c:v>0.34114550000000005</c:v>
                </c:pt>
                <c:pt idx="5880">
                  <c:v>0.34120337000000001</c:v>
                </c:pt>
                <c:pt idx="5881">
                  <c:v>0.34126123999999997</c:v>
                </c:pt>
                <c:pt idx="5882">
                  <c:v>0.34131912000000003</c:v>
                </c:pt>
                <c:pt idx="5883">
                  <c:v>0.34137675000000006</c:v>
                </c:pt>
                <c:pt idx="5884">
                  <c:v>0.34143462000000002</c:v>
                </c:pt>
                <c:pt idx="5885">
                  <c:v>0.34149249000000004</c:v>
                </c:pt>
                <c:pt idx="5886">
                  <c:v>0.34155060000000004</c:v>
                </c:pt>
                <c:pt idx="5887">
                  <c:v>0.34160847000000005</c:v>
                </c:pt>
                <c:pt idx="5888">
                  <c:v>0.34166634000000001</c:v>
                </c:pt>
                <c:pt idx="5889">
                  <c:v>0.34172421000000003</c:v>
                </c:pt>
                <c:pt idx="5890">
                  <c:v>0.34178162000000001</c:v>
                </c:pt>
                <c:pt idx="5891">
                  <c:v>0.34183949000000002</c:v>
                </c:pt>
                <c:pt idx="5892">
                  <c:v>0.34189759000000003</c:v>
                </c:pt>
                <c:pt idx="5893">
                  <c:v>0.34195534</c:v>
                </c:pt>
                <c:pt idx="5894">
                  <c:v>0.34201333</c:v>
                </c:pt>
                <c:pt idx="5895">
                  <c:v>0.34207120000000002</c:v>
                </c:pt>
                <c:pt idx="5896">
                  <c:v>0.34212907000000004</c:v>
                </c:pt>
                <c:pt idx="5897">
                  <c:v>0.34218694000000011</c:v>
                </c:pt>
                <c:pt idx="5898">
                  <c:v>0.34224493</c:v>
                </c:pt>
                <c:pt idx="5899">
                  <c:v>0.34230256000000003</c:v>
                </c:pt>
                <c:pt idx="5900">
                  <c:v>0.34236032000000005</c:v>
                </c:pt>
                <c:pt idx="5901">
                  <c:v>0.34241830000000006</c:v>
                </c:pt>
                <c:pt idx="5902">
                  <c:v>0.34247618000000007</c:v>
                </c:pt>
                <c:pt idx="5903">
                  <c:v>0.34253404999999998</c:v>
                </c:pt>
                <c:pt idx="5904">
                  <c:v>0.34259192000000005</c:v>
                </c:pt>
                <c:pt idx="5905">
                  <c:v>0.34264979000000001</c:v>
                </c:pt>
                <c:pt idx="5906">
                  <c:v>0.34270766000000008</c:v>
                </c:pt>
                <c:pt idx="5907">
                  <c:v>0.34276541000000005</c:v>
                </c:pt>
                <c:pt idx="5908">
                  <c:v>0.34282328000000006</c:v>
                </c:pt>
                <c:pt idx="5909">
                  <c:v>0.34288115000000002</c:v>
                </c:pt>
                <c:pt idx="5910">
                  <c:v>0.34293913999999998</c:v>
                </c:pt>
                <c:pt idx="5911">
                  <c:v>0.34299701000000005</c:v>
                </c:pt>
                <c:pt idx="5912">
                  <c:v>0.34305488000000006</c:v>
                </c:pt>
                <c:pt idx="5913">
                  <c:v>0.34311275000000002</c:v>
                </c:pt>
                <c:pt idx="5914">
                  <c:v>0.34317062000000004</c:v>
                </c:pt>
                <c:pt idx="5915">
                  <c:v>0.3432286100000001</c:v>
                </c:pt>
                <c:pt idx="5916">
                  <c:v>0.34328648000000006</c:v>
                </c:pt>
                <c:pt idx="5917">
                  <c:v>0.34334446000000007</c:v>
                </c:pt>
                <c:pt idx="5918">
                  <c:v>0.34340233000000003</c:v>
                </c:pt>
                <c:pt idx="5919">
                  <c:v>0.3434602000000001</c:v>
                </c:pt>
                <c:pt idx="5920">
                  <c:v>0.34351807000000006</c:v>
                </c:pt>
                <c:pt idx="5921">
                  <c:v>0.34357594000000002</c:v>
                </c:pt>
                <c:pt idx="5922">
                  <c:v>0.34363392999999998</c:v>
                </c:pt>
                <c:pt idx="5923">
                  <c:v>0.34369180000000005</c:v>
                </c:pt>
                <c:pt idx="5924">
                  <c:v>0.34374921000000003</c:v>
                </c:pt>
                <c:pt idx="5925">
                  <c:v>0.34380719000000004</c:v>
                </c:pt>
                <c:pt idx="5926">
                  <c:v>0.34386506000000006</c:v>
                </c:pt>
                <c:pt idx="5927">
                  <c:v>0.34392293000000007</c:v>
                </c:pt>
                <c:pt idx="5928">
                  <c:v>0.34398080000000009</c:v>
                </c:pt>
                <c:pt idx="5929">
                  <c:v>0.3440386800000001</c:v>
                </c:pt>
                <c:pt idx="5930">
                  <c:v>0.34409655</c:v>
                </c:pt>
                <c:pt idx="5931">
                  <c:v>0.34415453000000001</c:v>
                </c:pt>
                <c:pt idx="5932">
                  <c:v>0.34421252000000002</c:v>
                </c:pt>
                <c:pt idx="5933">
                  <c:v>0.34427039000000004</c:v>
                </c:pt>
                <c:pt idx="5934">
                  <c:v>0.34432826000000011</c:v>
                </c:pt>
                <c:pt idx="5935">
                  <c:v>0.34438613000000007</c:v>
                </c:pt>
                <c:pt idx="5936">
                  <c:v>0.34444354000000005</c:v>
                </c:pt>
                <c:pt idx="5937">
                  <c:v>0.34450141000000001</c:v>
                </c:pt>
                <c:pt idx="5938">
                  <c:v>0.34455928000000002</c:v>
                </c:pt>
                <c:pt idx="5939">
                  <c:v>0.34461738000000003</c:v>
                </c:pt>
                <c:pt idx="5940">
                  <c:v>0.34467537000000004</c:v>
                </c:pt>
                <c:pt idx="5941">
                  <c:v>0.34473323999999994</c:v>
                </c:pt>
                <c:pt idx="5942">
                  <c:v>0.34479121999999995</c:v>
                </c:pt>
                <c:pt idx="5943">
                  <c:v>0.34484909000000002</c:v>
                </c:pt>
                <c:pt idx="5944">
                  <c:v>0.34490696000000004</c:v>
                </c:pt>
                <c:pt idx="5945">
                  <c:v>0.3449649500000001</c:v>
                </c:pt>
                <c:pt idx="5946">
                  <c:v>0.34502224000000004</c:v>
                </c:pt>
                <c:pt idx="5947">
                  <c:v>0.34508011000000005</c:v>
                </c:pt>
                <c:pt idx="5948">
                  <c:v>0.34513798000000001</c:v>
                </c:pt>
                <c:pt idx="5949">
                  <c:v>0.34519608000000002</c:v>
                </c:pt>
                <c:pt idx="5950">
                  <c:v>0.34525407000000002</c:v>
                </c:pt>
                <c:pt idx="5951">
                  <c:v>0.34531194000000004</c:v>
                </c:pt>
                <c:pt idx="5952">
                  <c:v>0.34536981000000005</c:v>
                </c:pt>
                <c:pt idx="5953">
                  <c:v>0.34542768000000007</c:v>
                </c:pt>
                <c:pt idx="5954">
                  <c:v>0.34548555000000003</c:v>
                </c:pt>
                <c:pt idx="5955">
                  <c:v>0.34554342000000005</c:v>
                </c:pt>
                <c:pt idx="5956">
                  <c:v>0.34560152</c:v>
                </c:pt>
                <c:pt idx="5957">
                  <c:v>0.34565881000000004</c:v>
                </c:pt>
                <c:pt idx="5958">
                  <c:v>0.34571668000000005</c:v>
                </c:pt>
                <c:pt idx="5959">
                  <c:v>0.34577455000000001</c:v>
                </c:pt>
                <c:pt idx="5960">
                  <c:v>0.34583266000000007</c:v>
                </c:pt>
                <c:pt idx="5961">
                  <c:v>0.34589053000000003</c:v>
                </c:pt>
                <c:pt idx="5962">
                  <c:v>0.3459484000000001</c:v>
                </c:pt>
                <c:pt idx="5963">
                  <c:v>0.34600627000000006</c:v>
                </c:pt>
                <c:pt idx="5964">
                  <c:v>0.34606414000000002</c:v>
                </c:pt>
                <c:pt idx="5965">
                  <c:v>0.34612201000000004</c:v>
                </c:pt>
                <c:pt idx="5966">
                  <c:v>0.3461799900000001</c:v>
                </c:pt>
                <c:pt idx="5967">
                  <c:v>0.34623798</c:v>
                </c:pt>
                <c:pt idx="5968">
                  <c:v>0.34629573999999996</c:v>
                </c:pt>
                <c:pt idx="5969">
                  <c:v>0.34635372000000003</c:v>
                </c:pt>
                <c:pt idx="5970">
                  <c:v>0.3464115900000001</c:v>
                </c:pt>
                <c:pt idx="5971">
                  <c:v>0.34646946000000006</c:v>
                </c:pt>
                <c:pt idx="5972">
                  <c:v>0.34652733000000002</c:v>
                </c:pt>
                <c:pt idx="5973">
                  <c:v>0.34658474000000006</c:v>
                </c:pt>
                <c:pt idx="5974">
                  <c:v>0.34664261000000002</c:v>
                </c:pt>
                <c:pt idx="5975">
                  <c:v>0.34670071000000002</c:v>
                </c:pt>
                <c:pt idx="5976">
                  <c:v>0.34675858000000004</c:v>
                </c:pt>
                <c:pt idx="5977">
                  <c:v>0.34681645000000005</c:v>
                </c:pt>
                <c:pt idx="5978">
                  <c:v>0.34687432000000007</c:v>
                </c:pt>
                <c:pt idx="5979">
                  <c:v>0.34693219000000003</c:v>
                </c:pt>
                <c:pt idx="5980">
                  <c:v>0.34699006000000004</c:v>
                </c:pt>
                <c:pt idx="5981">
                  <c:v>0.34704805</c:v>
                </c:pt>
                <c:pt idx="5982">
                  <c:v>0.34710580000000002</c:v>
                </c:pt>
                <c:pt idx="5983">
                  <c:v>0.34716368000000003</c:v>
                </c:pt>
                <c:pt idx="5984">
                  <c:v>0.34722166000000004</c:v>
                </c:pt>
                <c:pt idx="5985">
                  <c:v>0.34727976000000005</c:v>
                </c:pt>
                <c:pt idx="5986">
                  <c:v>0.34733694000000004</c:v>
                </c:pt>
                <c:pt idx="5987">
                  <c:v>0.3473949300000001</c:v>
                </c:pt>
                <c:pt idx="5988">
                  <c:v>0.34745280000000006</c:v>
                </c:pt>
                <c:pt idx="5989">
                  <c:v>0.34751067000000008</c:v>
                </c:pt>
                <c:pt idx="5990">
                  <c:v>0.34756865000000003</c:v>
                </c:pt>
                <c:pt idx="5991">
                  <c:v>0.34762652000000011</c:v>
                </c:pt>
                <c:pt idx="5992">
                  <c:v>0.34768462000000006</c:v>
                </c:pt>
                <c:pt idx="5993">
                  <c:v>0.34774249000000002</c:v>
                </c:pt>
                <c:pt idx="5994">
                  <c:v>0.34780037000000014</c:v>
                </c:pt>
                <c:pt idx="5995">
                  <c:v>0.3478582400000001</c:v>
                </c:pt>
                <c:pt idx="5996">
                  <c:v>0.34791611000000006</c:v>
                </c:pt>
                <c:pt idx="5997">
                  <c:v>0.34797409000000007</c:v>
                </c:pt>
                <c:pt idx="5998">
                  <c:v>0.34803195999999997</c:v>
                </c:pt>
                <c:pt idx="5999">
                  <c:v>0.3480898300000001</c:v>
                </c:pt>
                <c:pt idx="6000">
                  <c:v>0.3481477</c:v>
                </c:pt>
                <c:pt idx="6001">
                  <c:v>0.34820510999999998</c:v>
                </c:pt>
                <c:pt idx="6002">
                  <c:v>0.34826321000000005</c:v>
                </c:pt>
                <c:pt idx="6003">
                  <c:v>0.34832108000000006</c:v>
                </c:pt>
                <c:pt idx="6004">
                  <c:v>0.34837895000000008</c:v>
                </c:pt>
                <c:pt idx="6005">
                  <c:v>0.34843682000000004</c:v>
                </c:pt>
                <c:pt idx="6006">
                  <c:v>0.34849493000000004</c:v>
                </c:pt>
                <c:pt idx="6007">
                  <c:v>0.34855280000000005</c:v>
                </c:pt>
                <c:pt idx="6008">
                  <c:v>0.34861067000000007</c:v>
                </c:pt>
                <c:pt idx="6009">
                  <c:v>0.34866796000000005</c:v>
                </c:pt>
                <c:pt idx="6010">
                  <c:v>0.34872618000000005</c:v>
                </c:pt>
                <c:pt idx="6011">
                  <c:v>0.34878416000000007</c:v>
                </c:pt>
                <c:pt idx="6012">
                  <c:v>0.3488416800000001</c:v>
                </c:pt>
                <c:pt idx="6013">
                  <c:v>0.34889967000000005</c:v>
                </c:pt>
                <c:pt idx="6014">
                  <c:v>0.34895754000000001</c:v>
                </c:pt>
                <c:pt idx="6015">
                  <c:v>0.34901541000000008</c:v>
                </c:pt>
                <c:pt idx="6016">
                  <c:v>0.34907340000000003</c:v>
                </c:pt>
                <c:pt idx="6017">
                  <c:v>0.34913114999999995</c:v>
                </c:pt>
                <c:pt idx="6018">
                  <c:v>0.34918902000000002</c:v>
                </c:pt>
                <c:pt idx="6019">
                  <c:v>0.34924700999999997</c:v>
                </c:pt>
                <c:pt idx="6020">
                  <c:v>0.34930499000000009</c:v>
                </c:pt>
                <c:pt idx="6021">
                  <c:v>0.34936287000000016</c:v>
                </c:pt>
                <c:pt idx="6022">
                  <c:v>0.34942074000000006</c:v>
                </c:pt>
                <c:pt idx="6023">
                  <c:v>0.34947861000000008</c:v>
                </c:pt>
                <c:pt idx="6024">
                  <c:v>0.34953648000000004</c:v>
                </c:pt>
                <c:pt idx="6025">
                  <c:v>0.34959388000000002</c:v>
                </c:pt>
                <c:pt idx="6026">
                  <c:v>0.34965187000000003</c:v>
                </c:pt>
                <c:pt idx="6027">
                  <c:v>0.34971020000000008</c:v>
                </c:pt>
                <c:pt idx="6028">
                  <c:v>0.34976773</c:v>
                </c:pt>
                <c:pt idx="6029">
                  <c:v>0.34982560000000007</c:v>
                </c:pt>
                <c:pt idx="6030">
                  <c:v>0.34988358000000014</c:v>
                </c:pt>
                <c:pt idx="6031">
                  <c:v>0.34994145000000004</c:v>
                </c:pt>
                <c:pt idx="6032">
                  <c:v>0.34999932</c:v>
                </c:pt>
                <c:pt idx="6033">
                  <c:v>0.35005719000000002</c:v>
                </c:pt>
                <c:pt idx="6034">
                  <c:v>0.35011505999999998</c:v>
                </c:pt>
                <c:pt idx="6035">
                  <c:v>0.3501729300000001</c:v>
                </c:pt>
                <c:pt idx="6036">
                  <c:v>0.35023092</c:v>
                </c:pt>
                <c:pt idx="6037">
                  <c:v>0.35028879000000007</c:v>
                </c:pt>
                <c:pt idx="6038">
                  <c:v>0.35034631000000011</c:v>
                </c:pt>
                <c:pt idx="6039">
                  <c:v>0.35040418000000007</c:v>
                </c:pt>
                <c:pt idx="6040">
                  <c:v>0.35046205000000002</c:v>
                </c:pt>
                <c:pt idx="6041">
                  <c:v>0.35052004000000003</c:v>
                </c:pt>
                <c:pt idx="6042">
                  <c:v>0.3505779100000001</c:v>
                </c:pt>
                <c:pt idx="6043">
                  <c:v>0.35063578000000001</c:v>
                </c:pt>
                <c:pt idx="6044">
                  <c:v>0.35069364999999997</c:v>
                </c:pt>
                <c:pt idx="6045">
                  <c:v>0.35075151999999998</c:v>
                </c:pt>
                <c:pt idx="6046">
                  <c:v>0.35080939000000005</c:v>
                </c:pt>
                <c:pt idx="6047">
                  <c:v>0.35086726000000007</c:v>
                </c:pt>
                <c:pt idx="6048">
                  <c:v>0.35092513000000003</c:v>
                </c:pt>
                <c:pt idx="6049">
                  <c:v>0.35098300000000016</c:v>
                </c:pt>
                <c:pt idx="6050">
                  <c:v>0.35104087000000006</c:v>
                </c:pt>
                <c:pt idx="6051">
                  <c:v>0.35109874000000002</c:v>
                </c:pt>
                <c:pt idx="6052">
                  <c:v>0.35115673000000003</c:v>
                </c:pt>
                <c:pt idx="6053">
                  <c:v>0.3512146000000001</c:v>
                </c:pt>
                <c:pt idx="6054">
                  <c:v>0.35127259000000005</c:v>
                </c:pt>
                <c:pt idx="6055">
                  <c:v>0.35132988000000009</c:v>
                </c:pt>
                <c:pt idx="6056">
                  <c:v>0.35138775000000005</c:v>
                </c:pt>
                <c:pt idx="6057">
                  <c:v>0.35144574000000001</c:v>
                </c:pt>
                <c:pt idx="6058">
                  <c:v>0.35150372000000002</c:v>
                </c:pt>
                <c:pt idx="6059">
                  <c:v>0.35156159000000003</c:v>
                </c:pt>
                <c:pt idx="6060">
                  <c:v>0.35161946000000005</c:v>
                </c:pt>
                <c:pt idx="6061">
                  <c:v>0.35167745</c:v>
                </c:pt>
                <c:pt idx="6062">
                  <c:v>0.35173531999999996</c:v>
                </c:pt>
                <c:pt idx="6063">
                  <c:v>0.35179341999999997</c:v>
                </c:pt>
                <c:pt idx="6064">
                  <c:v>0.35185083000000006</c:v>
                </c:pt>
                <c:pt idx="6065">
                  <c:v>0.35190881000000007</c:v>
                </c:pt>
                <c:pt idx="6066">
                  <c:v>0.35196668000000009</c:v>
                </c:pt>
                <c:pt idx="6067">
                  <c:v>0.3520245500000001</c:v>
                </c:pt>
                <c:pt idx="6068">
                  <c:v>0.35208243000000006</c:v>
                </c:pt>
                <c:pt idx="6069">
                  <c:v>0.35214041000000001</c:v>
                </c:pt>
                <c:pt idx="6070">
                  <c:v>0.35219840000000002</c:v>
                </c:pt>
                <c:pt idx="6071">
                  <c:v>0.35225627000000004</c:v>
                </c:pt>
                <c:pt idx="6072">
                  <c:v>0.35231414000000005</c:v>
                </c:pt>
                <c:pt idx="6073">
                  <c:v>0.35237201000000007</c:v>
                </c:pt>
                <c:pt idx="6074">
                  <c:v>0.35242988000000008</c:v>
                </c:pt>
                <c:pt idx="6075">
                  <c:v>0.35248787000000009</c:v>
                </c:pt>
                <c:pt idx="6076">
                  <c:v>0.35254574</c:v>
                </c:pt>
                <c:pt idx="6077">
                  <c:v>0.35260361000000001</c:v>
                </c:pt>
                <c:pt idx="6078">
                  <c:v>0.35266148000000008</c:v>
                </c:pt>
                <c:pt idx="6079">
                  <c:v>0.35271877000000007</c:v>
                </c:pt>
                <c:pt idx="6080">
                  <c:v>0.35277675000000003</c:v>
                </c:pt>
                <c:pt idx="6081">
                  <c:v>0.35283497000000014</c:v>
                </c:pt>
                <c:pt idx="6082">
                  <c:v>0.3528928400000001</c:v>
                </c:pt>
                <c:pt idx="6083">
                  <c:v>0.35295071000000006</c:v>
                </c:pt>
                <c:pt idx="6084">
                  <c:v>0.35300858000000007</c:v>
                </c:pt>
                <c:pt idx="6085">
                  <c:v>0.35306599000000005</c:v>
                </c:pt>
                <c:pt idx="6086">
                  <c:v>0.35312386000000007</c:v>
                </c:pt>
                <c:pt idx="6087">
                  <c:v>0.35318173000000008</c:v>
                </c:pt>
                <c:pt idx="6088">
                  <c:v>0.35323971999999998</c:v>
                </c:pt>
                <c:pt idx="6089">
                  <c:v>0.35329759000000005</c:v>
                </c:pt>
                <c:pt idx="6090">
                  <c:v>0.35335546000000007</c:v>
                </c:pt>
                <c:pt idx="6091">
                  <c:v>0.35341344000000002</c:v>
                </c:pt>
                <c:pt idx="6092">
                  <c:v>0.35347131000000004</c:v>
                </c:pt>
                <c:pt idx="6093">
                  <c:v>0.35352918000000005</c:v>
                </c:pt>
                <c:pt idx="6094">
                  <c:v>0.35358729000000005</c:v>
                </c:pt>
                <c:pt idx="6095">
                  <c:v>0.35364516000000001</c:v>
                </c:pt>
                <c:pt idx="6096">
                  <c:v>0.35370302999999997</c:v>
                </c:pt>
                <c:pt idx="6097">
                  <c:v>0.35376043000000001</c:v>
                </c:pt>
                <c:pt idx="6098">
                  <c:v>0.35381830000000009</c:v>
                </c:pt>
                <c:pt idx="6099">
                  <c:v>0.3538761800000001</c:v>
                </c:pt>
                <c:pt idx="6100">
                  <c:v>0.35393416000000005</c:v>
                </c:pt>
                <c:pt idx="6101">
                  <c:v>0.35399203000000001</c:v>
                </c:pt>
                <c:pt idx="6102">
                  <c:v>0.35405002000000002</c:v>
                </c:pt>
                <c:pt idx="6103">
                  <c:v>0.3541077700000001</c:v>
                </c:pt>
                <c:pt idx="6104">
                  <c:v>0.3541658700000001</c:v>
                </c:pt>
                <c:pt idx="6105">
                  <c:v>0.35422386000000006</c:v>
                </c:pt>
                <c:pt idx="6106">
                  <c:v>0.35428185000000001</c:v>
                </c:pt>
                <c:pt idx="6107">
                  <c:v>0.35433925000000005</c:v>
                </c:pt>
                <c:pt idx="6108">
                  <c:v>0.35439712000000001</c:v>
                </c:pt>
                <c:pt idx="6109">
                  <c:v>0.35445499000000014</c:v>
                </c:pt>
                <c:pt idx="6110">
                  <c:v>0.35451298000000009</c:v>
                </c:pt>
                <c:pt idx="6111">
                  <c:v>0.3545708500000001</c:v>
                </c:pt>
                <c:pt idx="6112">
                  <c:v>0.35462872000000006</c:v>
                </c:pt>
                <c:pt idx="6113">
                  <c:v>0.35468671000000007</c:v>
                </c:pt>
                <c:pt idx="6114">
                  <c:v>0.35474458000000003</c:v>
                </c:pt>
                <c:pt idx="6115">
                  <c:v>0.3548024500000001</c:v>
                </c:pt>
                <c:pt idx="6116">
                  <c:v>0.35486032000000006</c:v>
                </c:pt>
                <c:pt idx="6117">
                  <c:v>0.35491830000000008</c:v>
                </c:pt>
                <c:pt idx="6118">
                  <c:v>0.35497618000000009</c:v>
                </c:pt>
                <c:pt idx="6119">
                  <c:v>0.35503405000000005</c:v>
                </c:pt>
                <c:pt idx="6120">
                  <c:v>0.35509133999999998</c:v>
                </c:pt>
                <c:pt idx="6121">
                  <c:v>0.35514921000000005</c:v>
                </c:pt>
                <c:pt idx="6122">
                  <c:v>0.35520719000000001</c:v>
                </c:pt>
                <c:pt idx="6123">
                  <c:v>0.35526530000000001</c:v>
                </c:pt>
                <c:pt idx="6124">
                  <c:v>0.35532328000000007</c:v>
                </c:pt>
                <c:pt idx="6125">
                  <c:v>0.35538115000000003</c:v>
                </c:pt>
                <c:pt idx="6126">
                  <c:v>0.35543902000000005</c:v>
                </c:pt>
                <c:pt idx="6127">
                  <c:v>0.35549689000000007</c:v>
                </c:pt>
                <c:pt idx="6128">
                  <c:v>0.35555488000000007</c:v>
                </c:pt>
                <c:pt idx="6129">
                  <c:v>0.35561217000000006</c:v>
                </c:pt>
                <c:pt idx="6130">
                  <c:v>0.35567004000000002</c:v>
                </c:pt>
                <c:pt idx="6131">
                  <c:v>0.35572791000000004</c:v>
                </c:pt>
                <c:pt idx="6132">
                  <c:v>0.3557860100000001</c:v>
                </c:pt>
                <c:pt idx="6133">
                  <c:v>0.35584377000000006</c:v>
                </c:pt>
                <c:pt idx="6134">
                  <c:v>0.35590175000000002</c:v>
                </c:pt>
                <c:pt idx="6135">
                  <c:v>0.35595986000000007</c:v>
                </c:pt>
                <c:pt idx="6136">
                  <c:v>0.35601784000000003</c:v>
                </c:pt>
                <c:pt idx="6137">
                  <c:v>0.3560757100000001</c:v>
                </c:pt>
                <c:pt idx="6138">
                  <c:v>0.35613358000000001</c:v>
                </c:pt>
                <c:pt idx="6139">
                  <c:v>0.3561908700000001</c:v>
                </c:pt>
                <c:pt idx="6140">
                  <c:v>0.35624874000000001</c:v>
                </c:pt>
                <c:pt idx="6141">
                  <c:v>0.35630708000000005</c:v>
                </c:pt>
                <c:pt idx="6142">
                  <c:v>0.35636495000000007</c:v>
                </c:pt>
                <c:pt idx="6143">
                  <c:v>0.35642282000000008</c:v>
                </c:pt>
                <c:pt idx="6144">
                  <c:v>0.35648069000000016</c:v>
                </c:pt>
                <c:pt idx="6145">
                  <c:v>0.35653868000000005</c:v>
                </c:pt>
                <c:pt idx="6146">
                  <c:v>0.35659655000000001</c:v>
                </c:pt>
                <c:pt idx="6147">
                  <c:v>0.35665384</c:v>
                </c:pt>
                <c:pt idx="6148">
                  <c:v>0.35671217000000005</c:v>
                </c:pt>
                <c:pt idx="6149">
                  <c:v>0.35677004000000001</c:v>
                </c:pt>
                <c:pt idx="6150">
                  <c:v>0.3568274500000001</c:v>
                </c:pt>
                <c:pt idx="6151">
                  <c:v>0.35688543000000006</c:v>
                </c:pt>
                <c:pt idx="6152">
                  <c:v>0.35694330000000002</c:v>
                </c:pt>
                <c:pt idx="6153">
                  <c:v>0.35700118000000003</c:v>
                </c:pt>
                <c:pt idx="6154">
                  <c:v>0.35705905000000004</c:v>
                </c:pt>
                <c:pt idx="6155">
                  <c:v>0.35711692000000006</c:v>
                </c:pt>
                <c:pt idx="6156">
                  <c:v>0.35717490000000007</c:v>
                </c:pt>
                <c:pt idx="6157">
                  <c:v>0.35723277000000003</c:v>
                </c:pt>
                <c:pt idx="6158">
                  <c:v>0.35729064000000005</c:v>
                </c:pt>
                <c:pt idx="6159">
                  <c:v>0.35734863000000006</c:v>
                </c:pt>
                <c:pt idx="6160">
                  <c:v>0.35740650000000007</c:v>
                </c:pt>
                <c:pt idx="6161">
                  <c:v>0.35746437000000009</c:v>
                </c:pt>
                <c:pt idx="6162">
                  <c:v>0.3575222400000001</c:v>
                </c:pt>
                <c:pt idx="6163">
                  <c:v>0.35758011000000006</c:v>
                </c:pt>
                <c:pt idx="6164">
                  <c:v>0.35763810000000001</c:v>
                </c:pt>
                <c:pt idx="6165">
                  <c:v>0.35769597000000003</c:v>
                </c:pt>
                <c:pt idx="6166">
                  <c:v>0.35775337000000001</c:v>
                </c:pt>
                <c:pt idx="6167">
                  <c:v>0.35781136000000008</c:v>
                </c:pt>
                <c:pt idx="6168">
                  <c:v>0.35786923000000004</c:v>
                </c:pt>
                <c:pt idx="6169">
                  <c:v>0.35792710000000005</c:v>
                </c:pt>
                <c:pt idx="6170">
                  <c:v>0.35798497000000012</c:v>
                </c:pt>
                <c:pt idx="6171">
                  <c:v>0.35804296000000008</c:v>
                </c:pt>
                <c:pt idx="6172">
                  <c:v>0.35810083000000004</c:v>
                </c:pt>
                <c:pt idx="6173">
                  <c:v>0.35815870000000005</c:v>
                </c:pt>
                <c:pt idx="6174">
                  <c:v>0.35821668000000007</c:v>
                </c:pt>
                <c:pt idx="6175">
                  <c:v>0.35827455000000002</c:v>
                </c:pt>
                <c:pt idx="6176">
                  <c:v>0.35833243000000004</c:v>
                </c:pt>
                <c:pt idx="6177">
                  <c:v>0.3583904100000001</c:v>
                </c:pt>
                <c:pt idx="6178">
                  <c:v>0.35844828000000006</c:v>
                </c:pt>
                <c:pt idx="6179">
                  <c:v>0.35850615000000002</c:v>
                </c:pt>
                <c:pt idx="6180">
                  <c:v>0.3585639100000001</c:v>
                </c:pt>
                <c:pt idx="6181">
                  <c:v>0.35862131000000008</c:v>
                </c:pt>
                <c:pt idx="6182">
                  <c:v>0.3586791800000001</c:v>
                </c:pt>
                <c:pt idx="6183">
                  <c:v>0.35873739999999998</c:v>
                </c:pt>
                <c:pt idx="6184">
                  <c:v>0.35879539000000005</c:v>
                </c:pt>
                <c:pt idx="6185">
                  <c:v>0.35885337000000006</c:v>
                </c:pt>
                <c:pt idx="6186">
                  <c:v>0.3589107800000001</c:v>
                </c:pt>
                <c:pt idx="6187">
                  <c:v>0.35896854000000006</c:v>
                </c:pt>
                <c:pt idx="6188">
                  <c:v>0.35902652000000007</c:v>
                </c:pt>
                <c:pt idx="6189">
                  <c:v>0.35908462000000008</c:v>
                </c:pt>
                <c:pt idx="6190">
                  <c:v>0.35914238000000004</c:v>
                </c:pt>
                <c:pt idx="6191">
                  <c:v>0.35920013000000001</c:v>
                </c:pt>
                <c:pt idx="6192">
                  <c:v>0.35925835</c:v>
                </c:pt>
                <c:pt idx="6193">
                  <c:v>0.35931634000000007</c:v>
                </c:pt>
                <c:pt idx="6194">
                  <c:v>0.35937421000000014</c:v>
                </c:pt>
                <c:pt idx="6195">
                  <c:v>0.3594320800000001</c:v>
                </c:pt>
                <c:pt idx="6196">
                  <c:v>0.35948995000000006</c:v>
                </c:pt>
                <c:pt idx="6197">
                  <c:v>0.35954724000000005</c:v>
                </c:pt>
                <c:pt idx="6198">
                  <c:v>0.35960511000000001</c:v>
                </c:pt>
                <c:pt idx="6199">
                  <c:v>0.35966298000000008</c:v>
                </c:pt>
                <c:pt idx="6200">
                  <c:v>0.35972097000000008</c:v>
                </c:pt>
                <c:pt idx="6201">
                  <c:v>0.3597789500000001</c:v>
                </c:pt>
                <c:pt idx="6202">
                  <c:v>0.35983682000000006</c:v>
                </c:pt>
                <c:pt idx="6203">
                  <c:v>0.35989469000000007</c:v>
                </c:pt>
                <c:pt idx="6204">
                  <c:v>0.35995256000000003</c:v>
                </c:pt>
                <c:pt idx="6205">
                  <c:v>0.36001055000000004</c:v>
                </c:pt>
                <c:pt idx="6206">
                  <c:v>0.36006830000000006</c:v>
                </c:pt>
                <c:pt idx="6207">
                  <c:v>0.36012629000000007</c:v>
                </c:pt>
                <c:pt idx="6208">
                  <c:v>0.36018428000000008</c:v>
                </c:pt>
                <c:pt idx="6209">
                  <c:v>0.36024225999999998</c:v>
                </c:pt>
                <c:pt idx="6210">
                  <c:v>0.36030013000000005</c:v>
                </c:pt>
                <c:pt idx="6211">
                  <c:v>0.36035800000000007</c:v>
                </c:pt>
                <c:pt idx="6212">
                  <c:v>0.36041530000000011</c:v>
                </c:pt>
                <c:pt idx="6213">
                  <c:v>0.36047328000000006</c:v>
                </c:pt>
                <c:pt idx="6214">
                  <c:v>0.36053127000000001</c:v>
                </c:pt>
                <c:pt idx="6215">
                  <c:v>0.36058925000000003</c:v>
                </c:pt>
                <c:pt idx="6216">
                  <c:v>0.36064712000000004</c:v>
                </c:pt>
                <c:pt idx="6217">
                  <c:v>0.36070499000000006</c:v>
                </c:pt>
                <c:pt idx="6218">
                  <c:v>0.36076298000000007</c:v>
                </c:pt>
                <c:pt idx="6219">
                  <c:v>0.36082085000000014</c:v>
                </c:pt>
                <c:pt idx="6220">
                  <c:v>0.36087861000000016</c:v>
                </c:pt>
                <c:pt idx="6221">
                  <c:v>0.36093659000000006</c:v>
                </c:pt>
                <c:pt idx="6222">
                  <c:v>0.36099446000000007</c:v>
                </c:pt>
                <c:pt idx="6223">
                  <c:v>0.36105233000000003</c:v>
                </c:pt>
                <c:pt idx="6224">
                  <c:v>0.3611102000000001</c:v>
                </c:pt>
                <c:pt idx="6225">
                  <c:v>0.36116761000000003</c:v>
                </c:pt>
                <c:pt idx="6226">
                  <c:v>0.36122571000000003</c:v>
                </c:pt>
                <c:pt idx="6227">
                  <c:v>0.3612835800000001</c:v>
                </c:pt>
                <c:pt idx="6228">
                  <c:v>0.36134157000000006</c:v>
                </c:pt>
                <c:pt idx="6229">
                  <c:v>0.36139932000000002</c:v>
                </c:pt>
                <c:pt idx="6230">
                  <c:v>0.36145731000000003</c:v>
                </c:pt>
                <c:pt idx="6231">
                  <c:v>0.36151530000000004</c:v>
                </c:pt>
                <c:pt idx="6232">
                  <c:v>0.36157317000000005</c:v>
                </c:pt>
                <c:pt idx="6233">
                  <c:v>0.36163103999999996</c:v>
                </c:pt>
                <c:pt idx="6234">
                  <c:v>0.36168891000000009</c:v>
                </c:pt>
                <c:pt idx="6235">
                  <c:v>0.36174620000000002</c:v>
                </c:pt>
                <c:pt idx="6236">
                  <c:v>0.36180418000000009</c:v>
                </c:pt>
                <c:pt idx="6237">
                  <c:v>0.3618620500000001</c:v>
                </c:pt>
                <c:pt idx="6238">
                  <c:v>0.36191993000000006</c:v>
                </c:pt>
                <c:pt idx="6239">
                  <c:v>0.36197780000000007</c:v>
                </c:pt>
                <c:pt idx="6240">
                  <c:v>0.36203567000000003</c:v>
                </c:pt>
                <c:pt idx="6241">
                  <c:v>0.36209354000000005</c:v>
                </c:pt>
                <c:pt idx="6242">
                  <c:v>0.36215141000000001</c:v>
                </c:pt>
                <c:pt idx="6243">
                  <c:v>0.36220951000000001</c:v>
                </c:pt>
                <c:pt idx="6244">
                  <c:v>0.36226749000000008</c:v>
                </c:pt>
                <c:pt idx="6245">
                  <c:v>0.36232537000000009</c:v>
                </c:pt>
                <c:pt idx="6246">
                  <c:v>0.36238324000000005</c:v>
                </c:pt>
                <c:pt idx="6247">
                  <c:v>0.36244111000000001</c:v>
                </c:pt>
                <c:pt idx="6248">
                  <c:v>0.36249909000000002</c:v>
                </c:pt>
                <c:pt idx="6249">
                  <c:v>0.36255696000000004</c:v>
                </c:pt>
                <c:pt idx="6250">
                  <c:v>0.36261425000000008</c:v>
                </c:pt>
                <c:pt idx="6251">
                  <c:v>0.36267224000000003</c:v>
                </c:pt>
                <c:pt idx="6252">
                  <c:v>0.36273011000000005</c:v>
                </c:pt>
                <c:pt idx="6253">
                  <c:v>0.36278810000000006</c:v>
                </c:pt>
                <c:pt idx="6254">
                  <c:v>0.36284597000000007</c:v>
                </c:pt>
                <c:pt idx="6255">
                  <c:v>0.36290384000000003</c:v>
                </c:pt>
                <c:pt idx="6256">
                  <c:v>0.3629617100000001</c:v>
                </c:pt>
                <c:pt idx="6257">
                  <c:v>0.36301969000000006</c:v>
                </c:pt>
                <c:pt idx="6258">
                  <c:v>0.36307756000000008</c:v>
                </c:pt>
                <c:pt idx="6259">
                  <c:v>0.36313542999999998</c:v>
                </c:pt>
                <c:pt idx="6260">
                  <c:v>0.36319353999999998</c:v>
                </c:pt>
                <c:pt idx="6261">
                  <c:v>0.36325129</c:v>
                </c:pt>
                <c:pt idx="6262">
                  <c:v>0.36330928000000007</c:v>
                </c:pt>
                <c:pt idx="6263">
                  <c:v>0.36336657000000011</c:v>
                </c:pt>
                <c:pt idx="6264">
                  <c:v>0.36342467000000012</c:v>
                </c:pt>
                <c:pt idx="6265">
                  <c:v>0.36348243000000008</c:v>
                </c:pt>
                <c:pt idx="6266">
                  <c:v>0.36354053000000003</c:v>
                </c:pt>
                <c:pt idx="6267">
                  <c:v>0.3635984000000001</c:v>
                </c:pt>
                <c:pt idx="6268">
                  <c:v>0.36365638000000006</c:v>
                </c:pt>
                <c:pt idx="6269">
                  <c:v>0.36371425000000002</c:v>
                </c:pt>
                <c:pt idx="6270">
                  <c:v>0.36377166000000005</c:v>
                </c:pt>
                <c:pt idx="6271">
                  <c:v>0.36382953000000007</c:v>
                </c:pt>
                <c:pt idx="6272">
                  <c:v>0.36388740000000014</c:v>
                </c:pt>
                <c:pt idx="6273">
                  <c:v>0.3639452700000001</c:v>
                </c:pt>
                <c:pt idx="6274">
                  <c:v>0.36400314</c:v>
                </c:pt>
                <c:pt idx="6275">
                  <c:v>0.36406101000000002</c:v>
                </c:pt>
                <c:pt idx="6276">
                  <c:v>0.36411900000000008</c:v>
                </c:pt>
                <c:pt idx="6277">
                  <c:v>0.36417699000000009</c:v>
                </c:pt>
                <c:pt idx="6278">
                  <c:v>0.36423486000000005</c:v>
                </c:pt>
                <c:pt idx="6279">
                  <c:v>0.36429273000000001</c:v>
                </c:pt>
                <c:pt idx="6280">
                  <c:v>0.36435060000000008</c:v>
                </c:pt>
                <c:pt idx="6281">
                  <c:v>0.3644084700000001</c:v>
                </c:pt>
                <c:pt idx="6282">
                  <c:v>0.36446645000000005</c:v>
                </c:pt>
                <c:pt idx="6283">
                  <c:v>0.36452432000000007</c:v>
                </c:pt>
                <c:pt idx="6284">
                  <c:v>0.36458219000000008</c:v>
                </c:pt>
                <c:pt idx="6285">
                  <c:v>0.36464018000000004</c:v>
                </c:pt>
                <c:pt idx="6286">
                  <c:v>0.36469805</c:v>
                </c:pt>
                <c:pt idx="6287">
                  <c:v>0.36475545999999998</c:v>
                </c:pt>
                <c:pt idx="6288">
                  <c:v>0.3648133300000001</c:v>
                </c:pt>
                <c:pt idx="6289">
                  <c:v>0.36487120000000006</c:v>
                </c:pt>
                <c:pt idx="6290">
                  <c:v>0.36492907000000008</c:v>
                </c:pt>
                <c:pt idx="6291">
                  <c:v>0.36498694000000009</c:v>
                </c:pt>
                <c:pt idx="6292">
                  <c:v>0.3650449300000001</c:v>
                </c:pt>
                <c:pt idx="6293">
                  <c:v>0.36510314000000005</c:v>
                </c:pt>
                <c:pt idx="6294">
                  <c:v>0.36516101000000001</c:v>
                </c:pt>
                <c:pt idx="6295">
                  <c:v>0.36521854000000004</c:v>
                </c:pt>
                <c:pt idx="6296">
                  <c:v>0.36527629000000006</c:v>
                </c:pt>
                <c:pt idx="6297">
                  <c:v>0.36533428000000007</c:v>
                </c:pt>
                <c:pt idx="6298">
                  <c:v>0.36539215000000008</c:v>
                </c:pt>
                <c:pt idx="6299">
                  <c:v>0.3654500200000001</c:v>
                </c:pt>
                <c:pt idx="6300">
                  <c:v>0.36550777000000007</c:v>
                </c:pt>
                <c:pt idx="6301">
                  <c:v>0.36556576000000007</c:v>
                </c:pt>
                <c:pt idx="6302">
                  <c:v>0.36562374000000003</c:v>
                </c:pt>
                <c:pt idx="6303">
                  <c:v>0.36568138000000006</c:v>
                </c:pt>
                <c:pt idx="6304">
                  <c:v>0.36573949</c:v>
                </c:pt>
                <c:pt idx="6305">
                  <c:v>0.36579747000000001</c:v>
                </c:pt>
                <c:pt idx="6306">
                  <c:v>0.36585488000000016</c:v>
                </c:pt>
                <c:pt idx="6307">
                  <c:v>0.36591287000000011</c:v>
                </c:pt>
                <c:pt idx="6308">
                  <c:v>0.36597062000000008</c:v>
                </c:pt>
                <c:pt idx="6309">
                  <c:v>0.3660284900000001</c:v>
                </c:pt>
                <c:pt idx="6310">
                  <c:v>0.36608659000000016</c:v>
                </c:pt>
                <c:pt idx="6311">
                  <c:v>0.36614446000000006</c:v>
                </c:pt>
                <c:pt idx="6312">
                  <c:v>0.36620233000000002</c:v>
                </c:pt>
                <c:pt idx="6313">
                  <c:v>0.36626020000000004</c:v>
                </c:pt>
                <c:pt idx="6314">
                  <c:v>0.36631807000000011</c:v>
                </c:pt>
                <c:pt idx="6315">
                  <c:v>0.36637594000000007</c:v>
                </c:pt>
                <c:pt idx="6316">
                  <c:v>0.36643381000000008</c:v>
                </c:pt>
                <c:pt idx="6317">
                  <c:v>0.3664916800000001</c:v>
                </c:pt>
                <c:pt idx="6318">
                  <c:v>0.36654955</c:v>
                </c:pt>
                <c:pt idx="6319">
                  <c:v>0.36660743000000001</c:v>
                </c:pt>
                <c:pt idx="6320">
                  <c:v>0.36666553000000002</c:v>
                </c:pt>
                <c:pt idx="6321">
                  <c:v>0.36672340000000003</c:v>
                </c:pt>
                <c:pt idx="6322">
                  <c:v>0.3667812700000001</c:v>
                </c:pt>
                <c:pt idx="6323">
                  <c:v>0.36683914000000001</c:v>
                </c:pt>
                <c:pt idx="6324">
                  <c:v>0.36689701000000002</c:v>
                </c:pt>
                <c:pt idx="6325">
                  <c:v>0.36695488000000009</c:v>
                </c:pt>
                <c:pt idx="6326">
                  <c:v>0.36701275000000005</c:v>
                </c:pt>
                <c:pt idx="6327">
                  <c:v>0.36707016000000003</c:v>
                </c:pt>
                <c:pt idx="6328">
                  <c:v>0.3671281400000001</c:v>
                </c:pt>
                <c:pt idx="6329">
                  <c:v>0.36718601000000006</c:v>
                </c:pt>
                <c:pt idx="6330">
                  <c:v>0.36724388000000002</c:v>
                </c:pt>
                <c:pt idx="6331">
                  <c:v>0.36730175000000004</c:v>
                </c:pt>
                <c:pt idx="6332">
                  <c:v>0.36735962000000005</c:v>
                </c:pt>
                <c:pt idx="6333">
                  <c:v>0.36741749000000007</c:v>
                </c:pt>
                <c:pt idx="6334">
                  <c:v>0.36747560000000007</c:v>
                </c:pt>
                <c:pt idx="6335">
                  <c:v>0.36753347000000003</c:v>
                </c:pt>
                <c:pt idx="6336">
                  <c:v>0.36759145000000004</c:v>
                </c:pt>
                <c:pt idx="6337">
                  <c:v>0.36764944000000005</c:v>
                </c:pt>
                <c:pt idx="6338">
                  <c:v>0.36770731000000001</c:v>
                </c:pt>
                <c:pt idx="6339">
                  <c:v>0.36776505999999998</c:v>
                </c:pt>
                <c:pt idx="6340">
                  <c:v>0.36782305000000004</c:v>
                </c:pt>
                <c:pt idx="6341">
                  <c:v>0.36788034000000008</c:v>
                </c:pt>
                <c:pt idx="6342">
                  <c:v>0.3679382100000001</c:v>
                </c:pt>
                <c:pt idx="6343">
                  <c:v>0.36799608000000006</c:v>
                </c:pt>
                <c:pt idx="6344">
                  <c:v>0.36805407000000007</c:v>
                </c:pt>
                <c:pt idx="6345">
                  <c:v>0.36811194000000008</c:v>
                </c:pt>
                <c:pt idx="6346">
                  <c:v>0.36816993000000003</c:v>
                </c:pt>
                <c:pt idx="6347">
                  <c:v>0.3682279100000001</c:v>
                </c:pt>
                <c:pt idx="6348">
                  <c:v>0.36828590000000005</c:v>
                </c:pt>
                <c:pt idx="6349">
                  <c:v>0.36834365000000002</c:v>
                </c:pt>
                <c:pt idx="6350">
                  <c:v>0.36840164000000003</c:v>
                </c:pt>
                <c:pt idx="6351">
                  <c:v>0.36845893000000007</c:v>
                </c:pt>
                <c:pt idx="6352">
                  <c:v>0.36851692000000014</c:v>
                </c:pt>
                <c:pt idx="6353">
                  <c:v>0.36857490000000009</c:v>
                </c:pt>
                <c:pt idx="6354">
                  <c:v>0.36863277000000005</c:v>
                </c:pt>
                <c:pt idx="6355">
                  <c:v>0.36869064000000001</c:v>
                </c:pt>
                <c:pt idx="6356">
                  <c:v>0.36874863000000002</c:v>
                </c:pt>
                <c:pt idx="6357">
                  <c:v>0.36880650000000009</c:v>
                </c:pt>
                <c:pt idx="6358">
                  <c:v>0.36886437000000011</c:v>
                </c:pt>
                <c:pt idx="6359">
                  <c:v>0.36892224000000007</c:v>
                </c:pt>
                <c:pt idx="6360">
                  <c:v>0.36898011000000008</c:v>
                </c:pt>
                <c:pt idx="6361">
                  <c:v>0.3690379800000001</c:v>
                </c:pt>
                <c:pt idx="6362">
                  <c:v>0.36909574000000001</c:v>
                </c:pt>
                <c:pt idx="6363">
                  <c:v>0.36915361000000002</c:v>
                </c:pt>
                <c:pt idx="6364">
                  <c:v>0.36921148000000004</c:v>
                </c:pt>
                <c:pt idx="6365">
                  <c:v>0.36926935</c:v>
                </c:pt>
                <c:pt idx="6366">
                  <c:v>0.36932733000000006</c:v>
                </c:pt>
                <c:pt idx="6367">
                  <c:v>0.36938532000000007</c:v>
                </c:pt>
                <c:pt idx="6368">
                  <c:v>0.36944319000000003</c:v>
                </c:pt>
                <c:pt idx="6369">
                  <c:v>0.36950106000000005</c:v>
                </c:pt>
                <c:pt idx="6370">
                  <c:v>0.36955870000000007</c:v>
                </c:pt>
                <c:pt idx="6371">
                  <c:v>0.36961680000000008</c:v>
                </c:pt>
                <c:pt idx="6372">
                  <c:v>0.36967479000000009</c:v>
                </c:pt>
                <c:pt idx="6373">
                  <c:v>0.36973266000000005</c:v>
                </c:pt>
                <c:pt idx="6374">
                  <c:v>0.36979005999999998</c:v>
                </c:pt>
                <c:pt idx="6375">
                  <c:v>0.36984805000000004</c:v>
                </c:pt>
                <c:pt idx="6376">
                  <c:v>0.36990592000000005</c:v>
                </c:pt>
                <c:pt idx="6377">
                  <c:v>0.36996402000000006</c:v>
                </c:pt>
                <c:pt idx="6378">
                  <c:v>0.37002143000000004</c:v>
                </c:pt>
                <c:pt idx="6379">
                  <c:v>0.37007930000000006</c:v>
                </c:pt>
                <c:pt idx="6380">
                  <c:v>0.37013752</c:v>
                </c:pt>
                <c:pt idx="6381">
                  <c:v>0.37019539000000001</c:v>
                </c:pt>
                <c:pt idx="6382">
                  <c:v>0.37025325999999997</c:v>
                </c:pt>
                <c:pt idx="6383">
                  <c:v>0.3703111300000001</c:v>
                </c:pt>
                <c:pt idx="6384">
                  <c:v>0.37036900000000006</c:v>
                </c:pt>
                <c:pt idx="6385">
                  <c:v>0.37042699000000012</c:v>
                </c:pt>
                <c:pt idx="6386">
                  <c:v>0.37048439000000011</c:v>
                </c:pt>
                <c:pt idx="6387">
                  <c:v>0.37054226000000007</c:v>
                </c:pt>
                <c:pt idx="6388">
                  <c:v>0.37060037000000007</c:v>
                </c:pt>
                <c:pt idx="6389">
                  <c:v>0.37065847000000007</c:v>
                </c:pt>
                <c:pt idx="6390">
                  <c:v>0.3707161100000001</c:v>
                </c:pt>
                <c:pt idx="6391">
                  <c:v>0.37077398000000006</c:v>
                </c:pt>
                <c:pt idx="6392">
                  <c:v>0.37083185000000002</c:v>
                </c:pt>
                <c:pt idx="6393">
                  <c:v>0.37088983000000009</c:v>
                </c:pt>
                <c:pt idx="6394">
                  <c:v>0.3709477000000001</c:v>
                </c:pt>
                <c:pt idx="6395">
                  <c:v>0.37100557000000006</c:v>
                </c:pt>
                <c:pt idx="6396">
                  <c:v>0.37106344000000002</c:v>
                </c:pt>
                <c:pt idx="6397">
                  <c:v>0.37112143000000003</c:v>
                </c:pt>
                <c:pt idx="6398">
                  <c:v>0.3711793000000001</c:v>
                </c:pt>
                <c:pt idx="6399">
                  <c:v>0.37123671000000008</c:v>
                </c:pt>
                <c:pt idx="6400">
                  <c:v>0.3712945800000001</c:v>
                </c:pt>
                <c:pt idx="6401">
                  <c:v>0.37135256000000011</c:v>
                </c:pt>
                <c:pt idx="6402">
                  <c:v>0.37141043000000007</c:v>
                </c:pt>
                <c:pt idx="6403">
                  <c:v>0.37146830000000008</c:v>
                </c:pt>
                <c:pt idx="6404">
                  <c:v>0.37152618000000009</c:v>
                </c:pt>
                <c:pt idx="6405">
                  <c:v>0.37158405000000005</c:v>
                </c:pt>
                <c:pt idx="6406">
                  <c:v>0.37164203000000001</c:v>
                </c:pt>
                <c:pt idx="6407">
                  <c:v>0.37169990000000008</c:v>
                </c:pt>
                <c:pt idx="6408">
                  <c:v>0.37175789000000004</c:v>
                </c:pt>
                <c:pt idx="6409">
                  <c:v>0.37181587000000016</c:v>
                </c:pt>
                <c:pt idx="6410">
                  <c:v>0.37187374000000006</c:v>
                </c:pt>
                <c:pt idx="6411">
                  <c:v>0.37193162000000002</c:v>
                </c:pt>
                <c:pt idx="6412">
                  <c:v>0.37198949000000009</c:v>
                </c:pt>
                <c:pt idx="6413">
                  <c:v>0.37204736000000005</c:v>
                </c:pt>
                <c:pt idx="6414">
                  <c:v>0.37210523000000001</c:v>
                </c:pt>
                <c:pt idx="6415">
                  <c:v>0.37216310000000002</c:v>
                </c:pt>
                <c:pt idx="6416">
                  <c:v>0.37222050000000007</c:v>
                </c:pt>
                <c:pt idx="6417">
                  <c:v>0.37227837000000014</c:v>
                </c:pt>
                <c:pt idx="6418">
                  <c:v>0.37233624000000004</c:v>
                </c:pt>
                <c:pt idx="6419">
                  <c:v>0.37239412000000005</c:v>
                </c:pt>
                <c:pt idx="6420">
                  <c:v>0.37245199000000007</c:v>
                </c:pt>
                <c:pt idx="6421">
                  <c:v>0.37251009000000007</c:v>
                </c:pt>
                <c:pt idx="6422">
                  <c:v>0.37256807000000008</c:v>
                </c:pt>
                <c:pt idx="6423">
                  <c:v>0.37262606000000004</c:v>
                </c:pt>
                <c:pt idx="6424">
                  <c:v>0.37268381000000006</c:v>
                </c:pt>
                <c:pt idx="6425">
                  <c:v>0.37274121999999998</c:v>
                </c:pt>
                <c:pt idx="6426">
                  <c:v>0.37279909</c:v>
                </c:pt>
                <c:pt idx="6427">
                  <c:v>0.37285696000000013</c:v>
                </c:pt>
                <c:pt idx="6428">
                  <c:v>0.37291495000000008</c:v>
                </c:pt>
                <c:pt idx="6429">
                  <c:v>0.37297270000000016</c:v>
                </c:pt>
                <c:pt idx="6430">
                  <c:v>0.37303069000000005</c:v>
                </c:pt>
                <c:pt idx="6431">
                  <c:v>0.37308868000000012</c:v>
                </c:pt>
                <c:pt idx="6432">
                  <c:v>0.37314643000000003</c:v>
                </c:pt>
                <c:pt idx="6433">
                  <c:v>0.3732043000000001</c:v>
                </c:pt>
                <c:pt idx="6434">
                  <c:v>0.37326217000000006</c:v>
                </c:pt>
                <c:pt idx="6435">
                  <c:v>0.37332004000000008</c:v>
                </c:pt>
                <c:pt idx="6436">
                  <c:v>0.37337803000000014</c:v>
                </c:pt>
                <c:pt idx="6437">
                  <c:v>0.3734359000000001</c:v>
                </c:pt>
                <c:pt idx="6438">
                  <c:v>0.37349377000000006</c:v>
                </c:pt>
                <c:pt idx="6439">
                  <c:v>0.37355175000000002</c:v>
                </c:pt>
                <c:pt idx="6440">
                  <c:v>0.37360962000000003</c:v>
                </c:pt>
                <c:pt idx="6441">
                  <c:v>0.37366773000000003</c:v>
                </c:pt>
                <c:pt idx="6442">
                  <c:v>0.37372502000000002</c:v>
                </c:pt>
                <c:pt idx="6443">
                  <c:v>0.37378289000000009</c:v>
                </c:pt>
                <c:pt idx="6444">
                  <c:v>0.37384087000000016</c:v>
                </c:pt>
                <c:pt idx="6445">
                  <c:v>0.37389886000000011</c:v>
                </c:pt>
                <c:pt idx="6446">
                  <c:v>0.37395673000000007</c:v>
                </c:pt>
                <c:pt idx="6447">
                  <c:v>0.37401460000000009</c:v>
                </c:pt>
                <c:pt idx="6448">
                  <c:v>0.37407247000000016</c:v>
                </c:pt>
                <c:pt idx="6449">
                  <c:v>0.37413057000000005</c:v>
                </c:pt>
                <c:pt idx="6450">
                  <c:v>0.37418844000000007</c:v>
                </c:pt>
                <c:pt idx="6451">
                  <c:v>0.37424631000000008</c:v>
                </c:pt>
                <c:pt idx="6452">
                  <c:v>0.37430418000000015</c:v>
                </c:pt>
                <c:pt idx="6453">
                  <c:v>0.37436171000000007</c:v>
                </c:pt>
                <c:pt idx="6454">
                  <c:v>0.37441969000000014</c:v>
                </c:pt>
                <c:pt idx="6455">
                  <c:v>0.3744775600000001</c:v>
                </c:pt>
                <c:pt idx="6456">
                  <c:v>0.37453543</c:v>
                </c:pt>
                <c:pt idx="6457">
                  <c:v>0.37459319000000002</c:v>
                </c:pt>
                <c:pt idx="6458">
                  <c:v>0.37465105999999998</c:v>
                </c:pt>
                <c:pt idx="6459">
                  <c:v>0.37470893000000005</c:v>
                </c:pt>
                <c:pt idx="6460">
                  <c:v>0.37476680000000007</c:v>
                </c:pt>
                <c:pt idx="6461">
                  <c:v>0.37482467000000019</c:v>
                </c:pt>
                <c:pt idx="6462">
                  <c:v>0.37488243000000016</c:v>
                </c:pt>
                <c:pt idx="6463">
                  <c:v>0.37494041000000006</c:v>
                </c:pt>
                <c:pt idx="6464">
                  <c:v>0.37499828000000007</c:v>
                </c:pt>
                <c:pt idx="6465">
                  <c:v>0.37505627000000008</c:v>
                </c:pt>
                <c:pt idx="6466">
                  <c:v>0.37511414000000004</c:v>
                </c:pt>
                <c:pt idx="6467">
                  <c:v>0.37517212000000005</c:v>
                </c:pt>
                <c:pt idx="6468">
                  <c:v>0.37522999000000007</c:v>
                </c:pt>
                <c:pt idx="6469">
                  <c:v>0.37528787000000008</c:v>
                </c:pt>
                <c:pt idx="6470">
                  <c:v>0.37534574000000004</c:v>
                </c:pt>
                <c:pt idx="6471">
                  <c:v>0.37540361000000005</c:v>
                </c:pt>
                <c:pt idx="6472">
                  <c:v>0.37546148000000007</c:v>
                </c:pt>
                <c:pt idx="6473">
                  <c:v>0.37551935000000003</c:v>
                </c:pt>
                <c:pt idx="6474">
                  <c:v>0.3755772200000001</c:v>
                </c:pt>
                <c:pt idx="6475">
                  <c:v>0.3756352</c:v>
                </c:pt>
                <c:pt idx="6476">
                  <c:v>0.37569307000000002</c:v>
                </c:pt>
                <c:pt idx="6477">
                  <c:v>0.37575094000000003</c:v>
                </c:pt>
                <c:pt idx="6478">
                  <c:v>0.37580881000000016</c:v>
                </c:pt>
                <c:pt idx="6479">
                  <c:v>0.37586611000000009</c:v>
                </c:pt>
                <c:pt idx="6480">
                  <c:v>0.37592409000000016</c:v>
                </c:pt>
                <c:pt idx="6481">
                  <c:v>0.37598196000000011</c:v>
                </c:pt>
                <c:pt idx="6482">
                  <c:v>0.37603983000000002</c:v>
                </c:pt>
                <c:pt idx="6483">
                  <c:v>0.37609782000000008</c:v>
                </c:pt>
                <c:pt idx="6484">
                  <c:v>0.3761556900000001</c:v>
                </c:pt>
                <c:pt idx="6485">
                  <c:v>0.37621356000000006</c:v>
                </c:pt>
                <c:pt idx="6486">
                  <c:v>0.37627155000000001</c:v>
                </c:pt>
                <c:pt idx="6487">
                  <c:v>0.37632942000000014</c:v>
                </c:pt>
                <c:pt idx="6488">
                  <c:v>0.37638729000000015</c:v>
                </c:pt>
                <c:pt idx="6489">
                  <c:v>0.37644516000000006</c:v>
                </c:pt>
                <c:pt idx="6490">
                  <c:v>0.37650303000000002</c:v>
                </c:pt>
                <c:pt idx="6491">
                  <c:v>0.37656067000000015</c:v>
                </c:pt>
                <c:pt idx="6492">
                  <c:v>0.37661854000000006</c:v>
                </c:pt>
                <c:pt idx="6493">
                  <c:v>0.37673428000000003</c:v>
                </c:pt>
                <c:pt idx="6494">
                  <c:v>0.37679226000000005</c:v>
                </c:pt>
                <c:pt idx="6495">
                  <c:v>0.37685025000000005</c:v>
                </c:pt>
                <c:pt idx="6496">
                  <c:v>0.37690812000000007</c:v>
                </c:pt>
                <c:pt idx="6497">
                  <c:v>0.37696599000000008</c:v>
                </c:pt>
                <c:pt idx="6498">
                  <c:v>0.37702409000000009</c:v>
                </c:pt>
                <c:pt idx="6499">
                  <c:v>0.3770819600000001</c:v>
                </c:pt>
                <c:pt idx="6500">
                  <c:v>0.37713924999999998</c:v>
                </c:pt>
                <c:pt idx="6501">
                  <c:v>0.37719712</c:v>
                </c:pt>
                <c:pt idx="6502">
                  <c:v>0.37725499000000007</c:v>
                </c:pt>
                <c:pt idx="6503">
                  <c:v>0.37731310000000007</c:v>
                </c:pt>
                <c:pt idx="6504">
                  <c:v>0.37737097000000014</c:v>
                </c:pt>
                <c:pt idx="6505">
                  <c:v>0.37742884000000015</c:v>
                </c:pt>
                <c:pt idx="6506">
                  <c:v>0.37748671000000011</c:v>
                </c:pt>
                <c:pt idx="6507">
                  <c:v>0.37754458000000007</c:v>
                </c:pt>
                <c:pt idx="6508">
                  <c:v>0.3776023300000001</c:v>
                </c:pt>
                <c:pt idx="6509">
                  <c:v>0.37766020000000006</c:v>
                </c:pt>
                <c:pt idx="6510">
                  <c:v>0.37771807000000007</c:v>
                </c:pt>
                <c:pt idx="6511">
                  <c:v>0.37777594000000003</c:v>
                </c:pt>
                <c:pt idx="6512">
                  <c:v>0.3778338100000001</c:v>
                </c:pt>
                <c:pt idx="6513">
                  <c:v>0.37789168000000006</c:v>
                </c:pt>
                <c:pt idx="6514">
                  <c:v>0.37794967000000007</c:v>
                </c:pt>
                <c:pt idx="6515">
                  <c:v>0.37800766000000008</c:v>
                </c:pt>
                <c:pt idx="6516">
                  <c:v>0.37806553000000004</c:v>
                </c:pt>
                <c:pt idx="6517">
                  <c:v>0.37812340000000005</c:v>
                </c:pt>
                <c:pt idx="6518">
                  <c:v>0.37818127000000007</c:v>
                </c:pt>
                <c:pt idx="6519">
                  <c:v>0.37823913999999997</c:v>
                </c:pt>
                <c:pt idx="6520">
                  <c:v>0.37829701000000004</c:v>
                </c:pt>
                <c:pt idx="6521">
                  <c:v>0.37835488000000012</c:v>
                </c:pt>
                <c:pt idx="6522">
                  <c:v>0.37841287000000012</c:v>
                </c:pt>
                <c:pt idx="6523">
                  <c:v>0.37847074000000014</c:v>
                </c:pt>
                <c:pt idx="6524">
                  <c:v>0.37852826000000012</c:v>
                </c:pt>
                <c:pt idx="6525">
                  <c:v>0.37858613000000008</c:v>
                </c:pt>
                <c:pt idx="6526">
                  <c:v>0.37864400000000004</c:v>
                </c:pt>
                <c:pt idx="6527">
                  <c:v>0.37870187000000005</c:v>
                </c:pt>
                <c:pt idx="6528">
                  <c:v>0.37875974000000001</c:v>
                </c:pt>
                <c:pt idx="6529">
                  <c:v>0.37881761000000014</c:v>
                </c:pt>
                <c:pt idx="6530">
                  <c:v>0.37887548000000015</c:v>
                </c:pt>
                <c:pt idx="6531">
                  <c:v>0.37893347000000011</c:v>
                </c:pt>
                <c:pt idx="6532">
                  <c:v>0.37899157000000006</c:v>
                </c:pt>
                <c:pt idx="6533">
                  <c:v>0.37904944000000002</c:v>
                </c:pt>
                <c:pt idx="6534">
                  <c:v>0.37910731000000003</c:v>
                </c:pt>
                <c:pt idx="6535">
                  <c:v>0.3791651800000001</c:v>
                </c:pt>
                <c:pt idx="6536">
                  <c:v>0.37922305000000001</c:v>
                </c:pt>
                <c:pt idx="6537">
                  <c:v>0.37928092000000008</c:v>
                </c:pt>
                <c:pt idx="6538">
                  <c:v>0.37933879000000009</c:v>
                </c:pt>
                <c:pt idx="6539">
                  <c:v>0.37939666000000011</c:v>
                </c:pt>
                <c:pt idx="6540">
                  <c:v>0.37945453000000007</c:v>
                </c:pt>
                <c:pt idx="6541">
                  <c:v>0.37951217000000009</c:v>
                </c:pt>
                <c:pt idx="6542">
                  <c:v>0.37957004000000005</c:v>
                </c:pt>
                <c:pt idx="6543">
                  <c:v>0.37962791000000007</c:v>
                </c:pt>
                <c:pt idx="6544">
                  <c:v>0.37968578000000008</c:v>
                </c:pt>
                <c:pt idx="6545">
                  <c:v>0.37974377000000004</c:v>
                </c:pt>
                <c:pt idx="6546">
                  <c:v>0.37980164000000005</c:v>
                </c:pt>
                <c:pt idx="6547">
                  <c:v>0.37985928000000008</c:v>
                </c:pt>
                <c:pt idx="6548">
                  <c:v>0.3799170300000001</c:v>
                </c:pt>
                <c:pt idx="6549">
                  <c:v>0.3799752500000001</c:v>
                </c:pt>
                <c:pt idx="6550">
                  <c:v>0.38003312</c:v>
                </c:pt>
                <c:pt idx="6551">
                  <c:v>0.38009076000000014</c:v>
                </c:pt>
                <c:pt idx="6552">
                  <c:v>0.3801486300000001</c:v>
                </c:pt>
                <c:pt idx="6553">
                  <c:v>0.38020650000000006</c:v>
                </c:pt>
                <c:pt idx="6554">
                  <c:v>0.38026437000000007</c:v>
                </c:pt>
                <c:pt idx="6555">
                  <c:v>0.38032224000000009</c:v>
                </c:pt>
                <c:pt idx="6556">
                  <c:v>0.38038011000000016</c:v>
                </c:pt>
                <c:pt idx="6557">
                  <c:v>0.38043798000000006</c:v>
                </c:pt>
                <c:pt idx="6558">
                  <c:v>0.38049585000000002</c:v>
                </c:pt>
                <c:pt idx="6559">
                  <c:v>0.38055395000000003</c:v>
                </c:pt>
                <c:pt idx="6560">
                  <c:v>0.38061194000000004</c:v>
                </c:pt>
                <c:pt idx="6561">
                  <c:v>0.38066923000000008</c:v>
                </c:pt>
                <c:pt idx="6562">
                  <c:v>0.38072710000000004</c:v>
                </c:pt>
                <c:pt idx="6563">
                  <c:v>0.3807850900000001</c:v>
                </c:pt>
                <c:pt idx="6564">
                  <c:v>0.38084307000000006</c:v>
                </c:pt>
                <c:pt idx="6565">
                  <c:v>0.38090094000000008</c:v>
                </c:pt>
                <c:pt idx="6566">
                  <c:v>0.38095893000000008</c:v>
                </c:pt>
                <c:pt idx="6567">
                  <c:v>0.38101680000000016</c:v>
                </c:pt>
                <c:pt idx="6568">
                  <c:v>0.38107479000000011</c:v>
                </c:pt>
                <c:pt idx="6569">
                  <c:v>0.38113266000000007</c:v>
                </c:pt>
                <c:pt idx="6570">
                  <c:v>0.38119053000000008</c:v>
                </c:pt>
                <c:pt idx="6571">
                  <c:v>0.3812484000000001</c:v>
                </c:pt>
                <c:pt idx="6572">
                  <c:v>0.38130580000000008</c:v>
                </c:pt>
                <c:pt idx="6573">
                  <c:v>0.38136391000000008</c:v>
                </c:pt>
                <c:pt idx="6574">
                  <c:v>0.38142178000000015</c:v>
                </c:pt>
                <c:pt idx="6575">
                  <c:v>0.38147965000000006</c:v>
                </c:pt>
                <c:pt idx="6576">
                  <c:v>0.38153775000000001</c:v>
                </c:pt>
                <c:pt idx="6577">
                  <c:v>0.38159574000000002</c:v>
                </c:pt>
                <c:pt idx="6578">
                  <c:v>0.38165361000000003</c:v>
                </c:pt>
                <c:pt idx="6579">
                  <c:v>0.38171136000000006</c:v>
                </c:pt>
                <c:pt idx="6580">
                  <c:v>0.38176923000000001</c:v>
                </c:pt>
                <c:pt idx="6581">
                  <c:v>0.38182664000000016</c:v>
                </c:pt>
                <c:pt idx="6582">
                  <c:v>0.38188439000000013</c:v>
                </c:pt>
                <c:pt idx="6583">
                  <c:v>0.38194238000000014</c:v>
                </c:pt>
                <c:pt idx="6584">
                  <c:v>0.3820002500000001</c:v>
                </c:pt>
                <c:pt idx="6585">
                  <c:v>0.38205812000000006</c:v>
                </c:pt>
                <c:pt idx="6586">
                  <c:v>0.38211611000000006</c:v>
                </c:pt>
                <c:pt idx="6587">
                  <c:v>0.38217409000000008</c:v>
                </c:pt>
                <c:pt idx="6588">
                  <c:v>0.38223195999999998</c:v>
                </c:pt>
                <c:pt idx="6589">
                  <c:v>0.38228983000000005</c:v>
                </c:pt>
                <c:pt idx="6590">
                  <c:v>0.38234770000000007</c:v>
                </c:pt>
                <c:pt idx="6591">
                  <c:v>0.38240557000000008</c:v>
                </c:pt>
                <c:pt idx="6592">
                  <c:v>0.38246368000000008</c:v>
                </c:pt>
                <c:pt idx="6593">
                  <c:v>0.38252143000000005</c:v>
                </c:pt>
                <c:pt idx="6594">
                  <c:v>0.38257895000000008</c:v>
                </c:pt>
                <c:pt idx="6595">
                  <c:v>0.3826368200000001</c:v>
                </c:pt>
                <c:pt idx="6596">
                  <c:v>0.38269469000000006</c:v>
                </c:pt>
                <c:pt idx="6597">
                  <c:v>0.38275256000000007</c:v>
                </c:pt>
                <c:pt idx="6598">
                  <c:v>0.38281055000000014</c:v>
                </c:pt>
                <c:pt idx="6599">
                  <c:v>0.38286854000000009</c:v>
                </c:pt>
                <c:pt idx="6600">
                  <c:v>0.38292629000000011</c:v>
                </c:pt>
                <c:pt idx="6601">
                  <c:v>0.38298428000000012</c:v>
                </c:pt>
                <c:pt idx="6602">
                  <c:v>0.38304238000000007</c:v>
                </c:pt>
                <c:pt idx="6603">
                  <c:v>0.38310025000000003</c:v>
                </c:pt>
                <c:pt idx="6604">
                  <c:v>0.3831581200000001</c:v>
                </c:pt>
                <c:pt idx="6605">
                  <c:v>0.38321541000000003</c:v>
                </c:pt>
                <c:pt idx="6606">
                  <c:v>0.3832734000000001</c:v>
                </c:pt>
                <c:pt idx="6607">
                  <c:v>0.38333138000000005</c:v>
                </c:pt>
                <c:pt idx="6608">
                  <c:v>0.38338925000000007</c:v>
                </c:pt>
                <c:pt idx="6609">
                  <c:v>0.38344712000000003</c:v>
                </c:pt>
                <c:pt idx="6610">
                  <c:v>0.38350499000000016</c:v>
                </c:pt>
                <c:pt idx="6611">
                  <c:v>0.38356287000000011</c:v>
                </c:pt>
                <c:pt idx="6612">
                  <c:v>0.38362074000000007</c:v>
                </c:pt>
                <c:pt idx="6613">
                  <c:v>0.38367872000000008</c:v>
                </c:pt>
                <c:pt idx="6614">
                  <c:v>0.3837365900000001</c:v>
                </c:pt>
                <c:pt idx="6615">
                  <c:v>0.38379446000000006</c:v>
                </c:pt>
                <c:pt idx="6616">
                  <c:v>0.38385233000000007</c:v>
                </c:pt>
                <c:pt idx="6617">
                  <c:v>0.38391020000000009</c:v>
                </c:pt>
                <c:pt idx="6618">
                  <c:v>0.3839683000000001</c:v>
                </c:pt>
                <c:pt idx="6619">
                  <c:v>0.38402560000000008</c:v>
                </c:pt>
                <c:pt idx="6620">
                  <c:v>0.38408347000000009</c:v>
                </c:pt>
                <c:pt idx="6621">
                  <c:v>0.38414145</c:v>
                </c:pt>
                <c:pt idx="6622">
                  <c:v>0.38419921000000001</c:v>
                </c:pt>
                <c:pt idx="6623">
                  <c:v>0.38425731000000002</c:v>
                </c:pt>
                <c:pt idx="6624">
                  <c:v>0.38431518000000009</c:v>
                </c:pt>
                <c:pt idx="6625">
                  <c:v>0.3843730500000001</c:v>
                </c:pt>
                <c:pt idx="6626">
                  <c:v>0.38443092000000006</c:v>
                </c:pt>
                <c:pt idx="6627">
                  <c:v>0.38448868000000019</c:v>
                </c:pt>
                <c:pt idx="6628">
                  <c:v>0.38454701000000002</c:v>
                </c:pt>
                <c:pt idx="6629">
                  <c:v>0.38460442000000006</c:v>
                </c:pt>
                <c:pt idx="6630">
                  <c:v>0.38466240000000007</c:v>
                </c:pt>
                <c:pt idx="6631">
                  <c:v>0.38472016000000003</c:v>
                </c:pt>
                <c:pt idx="6632">
                  <c:v>0.3847781400000001</c:v>
                </c:pt>
                <c:pt idx="6633">
                  <c:v>0.38483601000000006</c:v>
                </c:pt>
                <c:pt idx="6634">
                  <c:v>0.38489388000000008</c:v>
                </c:pt>
                <c:pt idx="6635">
                  <c:v>0.38495175000000004</c:v>
                </c:pt>
                <c:pt idx="6636">
                  <c:v>0.3850097400000001</c:v>
                </c:pt>
                <c:pt idx="6637">
                  <c:v>0.38506761000000006</c:v>
                </c:pt>
                <c:pt idx="6638">
                  <c:v>0.38512548000000008</c:v>
                </c:pt>
                <c:pt idx="6639">
                  <c:v>0.38518335000000004</c:v>
                </c:pt>
                <c:pt idx="6640">
                  <c:v>0.38524134000000004</c:v>
                </c:pt>
                <c:pt idx="6641">
                  <c:v>0.38529921</c:v>
                </c:pt>
                <c:pt idx="6642">
                  <c:v>0.38535708000000007</c:v>
                </c:pt>
                <c:pt idx="6643">
                  <c:v>0.38541495000000009</c:v>
                </c:pt>
                <c:pt idx="6644">
                  <c:v>0.38547259000000011</c:v>
                </c:pt>
                <c:pt idx="6645">
                  <c:v>0.38553046000000007</c:v>
                </c:pt>
                <c:pt idx="6646">
                  <c:v>0.38558833000000009</c:v>
                </c:pt>
                <c:pt idx="6647">
                  <c:v>0.38564620000000011</c:v>
                </c:pt>
                <c:pt idx="6648">
                  <c:v>0.38570418000000006</c:v>
                </c:pt>
                <c:pt idx="6649">
                  <c:v>0.38576205000000002</c:v>
                </c:pt>
                <c:pt idx="6650">
                  <c:v>0.38581993000000009</c:v>
                </c:pt>
                <c:pt idx="6651">
                  <c:v>0.38587791000000016</c:v>
                </c:pt>
                <c:pt idx="6652">
                  <c:v>0.38593578000000006</c:v>
                </c:pt>
                <c:pt idx="6653">
                  <c:v>0.38599365000000002</c:v>
                </c:pt>
                <c:pt idx="6654">
                  <c:v>0.38605152000000004</c:v>
                </c:pt>
                <c:pt idx="6655">
                  <c:v>0.38610893000000007</c:v>
                </c:pt>
                <c:pt idx="6656">
                  <c:v>0.38616680000000009</c:v>
                </c:pt>
                <c:pt idx="6657">
                  <c:v>0.38622467000000016</c:v>
                </c:pt>
                <c:pt idx="6658">
                  <c:v>0.38628266000000011</c:v>
                </c:pt>
                <c:pt idx="6659">
                  <c:v>0.38634041000000008</c:v>
                </c:pt>
                <c:pt idx="6660">
                  <c:v>0.38639851000000008</c:v>
                </c:pt>
                <c:pt idx="6661">
                  <c:v>0.38645638000000015</c:v>
                </c:pt>
                <c:pt idx="6662">
                  <c:v>0.38651425000000006</c:v>
                </c:pt>
                <c:pt idx="6663">
                  <c:v>0.38657212000000007</c:v>
                </c:pt>
                <c:pt idx="6664">
                  <c:v>0.38663011000000008</c:v>
                </c:pt>
                <c:pt idx="6665">
                  <c:v>0.38668798000000015</c:v>
                </c:pt>
                <c:pt idx="6666">
                  <c:v>0.38674585</c:v>
                </c:pt>
                <c:pt idx="6667">
                  <c:v>0.38680337000000009</c:v>
                </c:pt>
                <c:pt idx="6668">
                  <c:v>0.38686124000000005</c:v>
                </c:pt>
                <c:pt idx="6669">
                  <c:v>0.38691912000000006</c:v>
                </c:pt>
                <c:pt idx="6670">
                  <c:v>0.38697699000000013</c:v>
                </c:pt>
                <c:pt idx="6671">
                  <c:v>0.38703497000000009</c:v>
                </c:pt>
                <c:pt idx="6672">
                  <c:v>0.3870928400000001</c:v>
                </c:pt>
                <c:pt idx="6673">
                  <c:v>0.38715071000000006</c:v>
                </c:pt>
                <c:pt idx="6674">
                  <c:v>0.38720858000000008</c:v>
                </c:pt>
                <c:pt idx="6675">
                  <c:v>0.38726645000000004</c:v>
                </c:pt>
                <c:pt idx="6676">
                  <c:v>0.38732444000000016</c:v>
                </c:pt>
                <c:pt idx="6677">
                  <c:v>0.38738231000000012</c:v>
                </c:pt>
                <c:pt idx="6678">
                  <c:v>0.38744018000000008</c:v>
                </c:pt>
                <c:pt idx="6679">
                  <c:v>0.38749817000000009</c:v>
                </c:pt>
                <c:pt idx="6680">
                  <c:v>0.3875560400000001</c:v>
                </c:pt>
                <c:pt idx="6681">
                  <c:v>0.38761344000000003</c:v>
                </c:pt>
                <c:pt idx="6682">
                  <c:v>0.3876713100000001</c:v>
                </c:pt>
                <c:pt idx="6683">
                  <c:v>0.38772918000000006</c:v>
                </c:pt>
                <c:pt idx="6684">
                  <c:v>0.38778705000000002</c:v>
                </c:pt>
                <c:pt idx="6685">
                  <c:v>0.38784493000000009</c:v>
                </c:pt>
                <c:pt idx="6686">
                  <c:v>0.38790291000000016</c:v>
                </c:pt>
                <c:pt idx="6687">
                  <c:v>0.38796078000000012</c:v>
                </c:pt>
                <c:pt idx="6688">
                  <c:v>0.38801865000000008</c:v>
                </c:pt>
                <c:pt idx="6689">
                  <c:v>0.38807652000000009</c:v>
                </c:pt>
                <c:pt idx="6690">
                  <c:v>0.38813439000000005</c:v>
                </c:pt>
                <c:pt idx="6691">
                  <c:v>0.38819238000000006</c:v>
                </c:pt>
                <c:pt idx="6692">
                  <c:v>0.38825025000000002</c:v>
                </c:pt>
                <c:pt idx="6693">
                  <c:v>0.38830812000000009</c:v>
                </c:pt>
                <c:pt idx="6694">
                  <c:v>0.3883662200000001</c:v>
                </c:pt>
                <c:pt idx="6695">
                  <c:v>0.38842409000000011</c:v>
                </c:pt>
                <c:pt idx="6696">
                  <c:v>0.38848196000000013</c:v>
                </c:pt>
                <c:pt idx="6697">
                  <c:v>0.38853983000000003</c:v>
                </c:pt>
                <c:pt idx="6698">
                  <c:v>0.38859782000000004</c:v>
                </c:pt>
                <c:pt idx="6699">
                  <c:v>0.38865569000000005</c:v>
                </c:pt>
                <c:pt idx="6700">
                  <c:v>0.38871298000000015</c:v>
                </c:pt>
                <c:pt idx="6701">
                  <c:v>0.38877085000000006</c:v>
                </c:pt>
                <c:pt idx="6702">
                  <c:v>0.38882884000000012</c:v>
                </c:pt>
                <c:pt idx="6703">
                  <c:v>0.38888671000000014</c:v>
                </c:pt>
                <c:pt idx="6704">
                  <c:v>0.3889445800000001</c:v>
                </c:pt>
                <c:pt idx="6705">
                  <c:v>0.38900256000000011</c:v>
                </c:pt>
                <c:pt idx="6706">
                  <c:v>0.38906043000000007</c:v>
                </c:pt>
                <c:pt idx="6707">
                  <c:v>0.38911830000000008</c:v>
                </c:pt>
                <c:pt idx="6708">
                  <c:v>0.38917618000000009</c:v>
                </c:pt>
                <c:pt idx="6709">
                  <c:v>0.38923405</c:v>
                </c:pt>
                <c:pt idx="6710">
                  <c:v>0.38929215</c:v>
                </c:pt>
                <c:pt idx="6711">
                  <c:v>0.38935002000000007</c:v>
                </c:pt>
                <c:pt idx="6712">
                  <c:v>0.38940731000000006</c:v>
                </c:pt>
                <c:pt idx="6713">
                  <c:v>0.38946518000000008</c:v>
                </c:pt>
                <c:pt idx="6714">
                  <c:v>0.38952317000000009</c:v>
                </c:pt>
                <c:pt idx="6715">
                  <c:v>0.3895810400000001</c:v>
                </c:pt>
                <c:pt idx="6716">
                  <c:v>0.38963891000000006</c:v>
                </c:pt>
                <c:pt idx="6717">
                  <c:v>0.38969689000000007</c:v>
                </c:pt>
                <c:pt idx="6718">
                  <c:v>0.38975488000000014</c:v>
                </c:pt>
                <c:pt idx="6719">
                  <c:v>0.38981263000000016</c:v>
                </c:pt>
                <c:pt idx="6720">
                  <c:v>0.38987050000000012</c:v>
                </c:pt>
                <c:pt idx="6721">
                  <c:v>0.38992837000000014</c:v>
                </c:pt>
                <c:pt idx="6722">
                  <c:v>0.38998636000000009</c:v>
                </c:pt>
                <c:pt idx="6723">
                  <c:v>0.3900442300000001</c:v>
                </c:pt>
                <c:pt idx="6724">
                  <c:v>0.39010222000000006</c:v>
                </c:pt>
                <c:pt idx="6725">
                  <c:v>0.39016020000000007</c:v>
                </c:pt>
                <c:pt idx="6726">
                  <c:v>0.3902176100000001</c:v>
                </c:pt>
                <c:pt idx="6727">
                  <c:v>0.39027560000000006</c:v>
                </c:pt>
                <c:pt idx="6728">
                  <c:v>0.39033358000000007</c:v>
                </c:pt>
                <c:pt idx="6729">
                  <c:v>0.39039145000000003</c:v>
                </c:pt>
                <c:pt idx="6730">
                  <c:v>0.3904493200000001</c:v>
                </c:pt>
                <c:pt idx="6731">
                  <c:v>0.39050685000000007</c:v>
                </c:pt>
                <c:pt idx="6732">
                  <c:v>0.39056472000000009</c:v>
                </c:pt>
                <c:pt idx="6733">
                  <c:v>0.39062270000000016</c:v>
                </c:pt>
                <c:pt idx="6734">
                  <c:v>0.39068057000000012</c:v>
                </c:pt>
                <c:pt idx="6735">
                  <c:v>0.39073856000000007</c:v>
                </c:pt>
                <c:pt idx="6736">
                  <c:v>0.39079655000000002</c:v>
                </c:pt>
                <c:pt idx="6737">
                  <c:v>0.39085453000000009</c:v>
                </c:pt>
                <c:pt idx="6738">
                  <c:v>0.39091240000000016</c:v>
                </c:pt>
                <c:pt idx="6739">
                  <c:v>0.39096981000000008</c:v>
                </c:pt>
                <c:pt idx="6740">
                  <c:v>0.39102826000000013</c:v>
                </c:pt>
                <c:pt idx="6741">
                  <c:v>0.39108555000000006</c:v>
                </c:pt>
                <c:pt idx="6742">
                  <c:v>0.39114342000000002</c:v>
                </c:pt>
                <c:pt idx="6743">
                  <c:v>0.39120152000000002</c:v>
                </c:pt>
                <c:pt idx="6744">
                  <c:v>0.39125951000000003</c:v>
                </c:pt>
                <c:pt idx="6745">
                  <c:v>0.39131738000000016</c:v>
                </c:pt>
                <c:pt idx="6746">
                  <c:v>0.39137537000000011</c:v>
                </c:pt>
                <c:pt idx="6747">
                  <c:v>0.39143312000000002</c:v>
                </c:pt>
                <c:pt idx="6748">
                  <c:v>0.3914907600000001</c:v>
                </c:pt>
                <c:pt idx="6749">
                  <c:v>0.39154874000000006</c:v>
                </c:pt>
                <c:pt idx="6750">
                  <c:v>0.39160662000000007</c:v>
                </c:pt>
                <c:pt idx="6751">
                  <c:v>0.39166449000000009</c:v>
                </c:pt>
                <c:pt idx="6752">
                  <c:v>0.39172259000000009</c:v>
                </c:pt>
                <c:pt idx="6753">
                  <c:v>0.39178057000000016</c:v>
                </c:pt>
                <c:pt idx="6754">
                  <c:v>0.39183787000000009</c:v>
                </c:pt>
                <c:pt idx="6755">
                  <c:v>0.39189597000000009</c:v>
                </c:pt>
                <c:pt idx="6756">
                  <c:v>0.39195384000000005</c:v>
                </c:pt>
                <c:pt idx="6757">
                  <c:v>0.39201171000000007</c:v>
                </c:pt>
                <c:pt idx="6758">
                  <c:v>0.39206958000000008</c:v>
                </c:pt>
                <c:pt idx="6759">
                  <c:v>0.3921275600000001</c:v>
                </c:pt>
                <c:pt idx="6760">
                  <c:v>0.39218543000000006</c:v>
                </c:pt>
                <c:pt idx="6761">
                  <c:v>0.39224342000000001</c:v>
                </c:pt>
                <c:pt idx="6762">
                  <c:v>0.39230129000000008</c:v>
                </c:pt>
                <c:pt idx="6763">
                  <c:v>0.39235916000000004</c:v>
                </c:pt>
                <c:pt idx="6764">
                  <c:v>0.39241703000000006</c:v>
                </c:pt>
                <c:pt idx="6765">
                  <c:v>0.39247490000000013</c:v>
                </c:pt>
                <c:pt idx="6766">
                  <c:v>0.39253231000000005</c:v>
                </c:pt>
                <c:pt idx="6767">
                  <c:v>0.39259018000000007</c:v>
                </c:pt>
                <c:pt idx="6768">
                  <c:v>0.39264817000000007</c:v>
                </c:pt>
                <c:pt idx="6769">
                  <c:v>0.39270604000000003</c:v>
                </c:pt>
                <c:pt idx="6770">
                  <c:v>0.3927639100000001</c:v>
                </c:pt>
                <c:pt idx="6771">
                  <c:v>0.39282189000000012</c:v>
                </c:pt>
                <c:pt idx="6772">
                  <c:v>0.39287988000000013</c:v>
                </c:pt>
                <c:pt idx="6773">
                  <c:v>0.39293787000000008</c:v>
                </c:pt>
                <c:pt idx="6774">
                  <c:v>0.39299574000000004</c:v>
                </c:pt>
                <c:pt idx="6775">
                  <c:v>0.39305326000000007</c:v>
                </c:pt>
                <c:pt idx="6776">
                  <c:v>0.39311113000000003</c:v>
                </c:pt>
                <c:pt idx="6777">
                  <c:v>0.39316900000000016</c:v>
                </c:pt>
                <c:pt idx="6778">
                  <c:v>0.39322699000000011</c:v>
                </c:pt>
                <c:pt idx="6779">
                  <c:v>0.39328497000000012</c:v>
                </c:pt>
                <c:pt idx="6780">
                  <c:v>0.39334284000000014</c:v>
                </c:pt>
                <c:pt idx="6781">
                  <c:v>0.39340071000000015</c:v>
                </c:pt>
                <c:pt idx="6782">
                  <c:v>0.39345858000000011</c:v>
                </c:pt>
                <c:pt idx="6783">
                  <c:v>0.39351611000000009</c:v>
                </c:pt>
                <c:pt idx="6784">
                  <c:v>0.39357421000000009</c:v>
                </c:pt>
                <c:pt idx="6785">
                  <c:v>0.3936323100000001</c:v>
                </c:pt>
                <c:pt idx="6786">
                  <c:v>0.39368972000000008</c:v>
                </c:pt>
                <c:pt idx="6787">
                  <c:v>0.39374759000000004</c:v>
                </c:pt>
                <c:pt idx="6788">
                  <c:v>0.39380546000000011</c:v>
                </c:pt>
                <c:pt idx="6789">
                  <c:v>0.39386333000000007</c:v>
                </c:pt>
                <c:pt idx="6790">
                  <c:v>0.39392131000000008</c:v>
                </c:pt>
                <c:pt idx="6791">
                  <c:v>0.3939791800000001</c:v>
                </c:pt>
                <c:pt idx="6792">
                  <c:v>0.39403705</c:v>
                </c:pt>
                <c:pt idx="6793">
                  <c:v>0.39409481000000007</c:v>
                </c:pt>
                <c:pt idx="6794">
                  <c:v>0.39415303000000002</c:v>
                </c:pt>
                <c:pt idx="6795">
                  <c:v>0.39421090000000009</c:v>
                </c:pt>
                <c:pt idx="6796">
                  <c:v>0.39426877000000016</c:v>
                </c:pt>
                <c:pt idx="6797">
                  <c:v>0.39432664000000012</c:v>
                </c:pt>
                <c:pt idx="6798">
                  <c:v>0.39438462000000013</c:v>
                </c:pt>
                <c:pt idx="6799">
                  <c:v>0.39444249000000009</c:v>
                </c:pt>
                <c:pt idx="6800">
                  <c:v>0.39450037000000016</c:v>
                </c:pt>
                <c:pt idx="6801">
                  <c:v>0.39455777000000009</c:v>
                </c:pt>
                <c:pt idx="6802">
                  <c:v>0.39461587000000009</c:v>
                </c:pt>
                <c:pt idx="6803">
                  <c:v>0.39467374000000005</c:v>
                </c:pt>
                <c:pt idx="6804">
                  <c:v>0.39473162000000001</c:v>
                </c:pt>
                <c:pt idx="6805">
                  <c:v>0.39478960000000007</c:v>
                </c:pt>
                <c:pt idx="6806">
                  <c:v>0.39484747000000009</c:v>
                </c:pt>
                <c:pt idx="6807">
                  <c:v>0.3949053400000001</c:v>
                </c:pt>
                <c:pt idx="6808">
                  <c:v>0.39496321000000006</c:v>
                </c:pt>
                <c:pt idx="6809">
                  <c:v>0.39502108000000008</c:v>
                </c:pt>
                <c:pt idx="6810">
                  <c:v>0.3950789500000001</c:v>
                </c:pt>
                <c:pt idx="6811">
                  <c:v>0.3951369400000001</c:v>
                </c:pt>
                <c:pt idx="6812">
                  <c:v>0.39519481000000006</c:v>
                </c:pt>
                <c:pt idx="6813">
                  <c:v>0.39525210000000005</c:v>
                </c:pt>
                <c:pt idx="6814">
                  <c:v>0.39530997000000012</c:v>
                </c:pt>
                <c:pt idx="6815">
                  <c:v>0.39536796000000013</c:v>
                </c:pt>
                <c:pt idx="6816">
                  <c:v>0.39542594000000009</c:v>
                </c:pt>
                <c:pt idx="6817">
                  <c:v>0.39548381000000016</c:v>
                </c:pt>
                <c:pt idx="6818">
                  <c:v>0.39554168000000006</c:v>
                </c:pt>
                <c:pt idx="6819">
                  <c:v>0.39559967000000007</c:v>
                </c:pt>
                <c:pt idx="6820">
                  <c:v>0.39565754000000003</c:v>
                </c:pt>
                <c:pt idx="6821">
                  <c:v>0.39571553000000004</c:v>
                </c:pt>
                <c:pt idx="6822">
                  <c:v>0.39577351000000005</c:v>
                </c:pt>
                <c:pt idx="6823">
                  <c:v>0.39583138000000007</c:v>
                </c:pt>
                <c:pt idx="6824">
                  <c:v>0.39588868000000021</c:v>
                </c:pt>
                <c:pt idx="6825">
                  <c:v>0.39594643000000007</c:v>
                </c:pt>
                <c:pt idx="6826">
                  <c:v>0.39600442000000008</c:v>
                </c:pt>
                <c:pt idx="6827">
                  <c:v>0.39606229000000009</c:v>
                </c:pt>
                <c:pt idx="6828">
                  <c:v>0.39612016000000011</c:v>
                </c:pt>
                <c:pt idx="6829">
                  <c:v>0.39617803000000007</c:v>
                </c:pt>
                <c:pt idx="6830">
                  <c:v>0.39623613000000002</c:v>
                </c:pt>
                <c:pt idx="6831">
                  <c:v>0.39629412000000008</c:v>
                </c:pt>
                <c:pt idx="6832">
                  <c:v>0.39635199000000015</c:v>
                </c:pt>
                <c:pt idx="6833">
                  <c:v>0.39640986000000011</c:v>
                </c:pt>
                <c:pt idx="6834">
                  <c:v>0.39646773000000007</c:v>
                </c:pt>
                <c:pt idx="6835">
                  <c:v>0.39652571000000009</c:v>
                </c:pt>
                <c:pt idx="6836">
                  <c:v>0.39658347000000016</c:v>
                </c:pt>
                <c:pt idx="6837">
                  <c:v>0.39664099000000014</c:v>
                </c:pt>
                <c:pt idx="6838">
                  <c:v>0.39669898000000009</c:v>
                </c:pt>
                <c:pt idx="6839">
                  <c:v>0.3967569600000001</c:v>
                </c:pt>
                <c:pt idx="6840">
                  <c:v>0.39681472000000012</c:v>
                </c:pt>
                <c:pt idx="6841">
                  <c:v>0.39687259000000019</c:v>
                </c:pt>
                <c:pt idx="6842">
                  <c:v>0.39693057000000009</c:v>
                </c:pt>
                <c:pt idx="6843">
                  <c:v>0.39698844000000011</c:v>
                </c:pt>
                <c:pt idx="6844">
                  <c:v>0.39704631000000007</c:v>
                </c:pt>
                <c:pt idx="6845">
                  <c:v>0.39710418000000008</c:v>
                </c:pt>
                <c:pt idx="6846">
                  <c:v>0.3971620500000001</c:v>
                </c:pt>
                <c:pt idx="6847">
                  <c:v>0.3972201600000001</c:v>
                </c:pt>
                <c:pt idx="6848">
                  <c:v>0.39727803000000006</c:v>
                </c:pt>
                <c:pt idx="6849">
                  <c:v>0.39733590000000008</c:v>
                </c:pt>
                <c:pt idx="6850">
                  <c:v>0.39739342000000005</c:v>
                </c:pt>
                <c:pt idx="6851">
                  <c:v>0.39745129000000007</c:v>
                </c:pt>
                <c:pt idx="6852">
                  <c:v>0.39750916000000003</c:v>
                </c:pt>
                <c:pt idx="6853">
                  <c:v>0.3975670300000001</c:v>
                </c:pt>
                <c:pt idx="6854">
                  <c:v>0.39762490000000011</c:v>
                </c:pt>
                <c:pt idx="6855">
                  <c:v>0.39768300000000006</c:v>
                </c:pt>
                <c:pt idx="6856">
                  <c:v>0.39774087000000008</c:v>
                </c:pt>
                <c:pt idx="6857">
                  <c:v>0.39779840000000005</c:v>
                </c:pt>
                <c:pt idx="6858">
                  <c:v>0.39785627000000012</c:v>
                </c:pt>
                <c:pt idx="6859">
                  <c:v>0.39791437000000013</c:v>
                </c:pt>
                <c:pt idx="6860">
                  <c:v>0.39797224000000009</c:v>
                </c:pt>
                <c:pt idx="6861">
                  <c:v>0.3980301100000001</c:v>
                </c:pt>
                <c:pt idx="6862">
                  <c:v>0.39808810000000011</c:v>
                </c:pt>
                <c:pt idx="6863">
                  <c:v>0.39814597000000007</c:v>
                </c:pt>
                <c:pt idx="6864">
                  <c:v>0.39820395000000003</c:v>
                </c:pt>
                <c:pt idx="6865">
                  <c:v>0.39826124000000002</c:v>
                </c:pt>
                <c:pt idx="6866">
                  <c:v>0.39831912000000014</c:v>
                </c:pt>
                <c:pt idx="6867">
                  <c:v>0.3983771000000001</c:v>
                </c:pt>
                <c:pt idx="6868">
                  <c:v>0.39843497000000011</c:v>
                </c:pt>
                <c:pt idx="6869">
                  <c:v>0.39849307000000006</c:v>
                </c:pt>
                <c:pt idx="6870">
                  <c:v>0.39855094000000008</c:v>
                </c:pt>
                <c:pt idx="6871">
                  <c:v>0.39860881000000009</c:v>
                </c:pt>
                <c:pt idx="6872">
                  <c:v>0.39866692000000009</c:v>
                </c:pt>
                <c:pt idx="6873">
                  <c:v>0.39872479000000011</c:v>
                </c:pt>
                <c:pt idx="6874">
                  <c:v>0.39878208000000009</c:v>
                </c:pt>
                <c:pt idx="6875">
                  <c:v>0.39884006000000011</c:v>
                </c:pt>
                <c:pt idx="6876">
                  <c:v>0.39889793000000007</c:v>
                </c:pt>
                <c:pt idx="6877">
                  <c:v>0.39895592000000007</c:v>
                </c:pt>
                <c:pt idx="6878">
                  <c:v>0.39901368000000009</c:v>
                </c:pt>
                <c:pt idx="6879">
                  <c:v>0.39907155000000005</c:v>
                </c:pt>
                <c:pt idx="6880">
                  <c:v>0.39912930000000008</c:v>
                </c:pt>
                <c:pt idx="6881">
                  <c:v>0.39918717000000009</c:v>
                </c:pt>
                <c:pt idx="6882">
                  <c:v>0.39924516000000004</c:v>
                </c:pt>
                <c:pt idx="6883">
                  <c:v>0.39930303000000006</c:v>
                </c:pt>
                <c:pt idx="6884">
                  <c:v>0.39936090000000013</c:v>
                </c:pt>
                <c:pt idx="6885">
                  <c:v>0.39941877000000015</c:v>
                </c:pt>
                <c:pt idx="6886">
                  <c:v>0.39947664000000016</c:v>
                </c:pt>
                <c:pt idx="6887">
                  <c:v>0.39953462000000006</c:v>
                </c:pt>
                <c:pt idx="6888">
                  <c:v>0.39959249000000008</c:v>
                </c:pt>
                <c:pt idx="6889">
                  <c:v>0.39965037000000009</c:v>
                </c:pt>
                <c:pt idx="6890">
                  <c:v>0.3997082400000001</c:v>
                </c:pt>
                <c:pt idx="6891">
                  <c:v>0.39976622000000006</c:v>
                </c:pt>
                <c:pt idx="6892">
                  <c:v>0.39982421000000012</c:v>
                </c:pt>
                <c:pt idx="6893">
                  <c:v>0.39988208000000014</c:v>
                </c:pt>
                <c:pt idx="6894">
                  <c:v>0.3999399500000001</c:v>
                </c:pt>
                <c:pt idx="6895">
                  <c:v>0.39999736000000008</c:v>
                </c:pt>
                <c:pt idx="6896">
                  <c:v>0.40005522999999998</c:v>
                </c:pt>
                <c:pt idx="6897">
                  <c:v>0.4001131</c:v>
                </c:pt>
                <c:pt idx="6898">
                  <c:v>0.40017097000000007</c:v>
                </c:pt>
                <c:pt idx="6899">
                  <c:v>0.40022907000000002</c:v>
                </c:pt>
                <c:pt idx="6900">
                  <c:v>0.40028704999999998</c:v>
                </c:pt>
                <c:pt idx="6901">
                  <c:v>0.40034458000000006</c:v>
                </c:pt>
                <c:pt idx="6902">
                  <c:v>0.40040245000000002</c:v>
                </c:pt>
                <c:pt idx="6903">
                  <c:v>0.40046032000000004</c:v>
                </c:pt>
                <c:pt idx="6904">
                  <c:v>0.4005183000000001</c:v>
                </c:pt>
                <c:pt idx="6905">
                  <c:v>0.40057618000000006</c:v>
                </c:pt>
                <c:pt idx="6906">
                  <c:v>0.40063404999999996</c:v>
                </c:pt>
                <c:pt idx="6907">
                  <c:v>0.40069191999999998</c:v>
                </c:pt>
                <c:pt idx="6908">
                  <c:v>0.40074979000000005</c:v>
                </c:pt>
                <c:pt idx="6909">
                  <c:v>0.40080743000000002</c:v>
                </c:pt>
                <c:pt idx="6910">
                  <c:v>0.40086564000000002</c:v>
                </c:pt>
                <c:pt idx="6911">
                  <c:v>0.40092363000000003</c:v>
                </c:pt>
                <c:pt idx="6912">
                  <c:v>0.40098162000000004</c:v>
                </c:pt>
                <c:pt idx="6913">
                  <c:v>0.40103949</c:v>
                </c:pt>
                <c:pt idx="6914">
                  <c:v>0.40109723999999997</c:v>
                </c:pt>
                <c:pt idx="6915">
                  <c:v>0.40115465</c:v>
                </c:pt>
                <c:pt idx="6916">
                  <c:v>0.40121252000000002</c:v>
                </c:pt>
                <c:pt idx="6917">
                  <c:v>0.40127039000000003</c:v>
                </c:pt>
                <c:pt idx="6918">
                  <c:v>0.40132837000000016</c:v>
                </c:pt>
                <c:pt idx="6919">
                  <c:v>0.40138636000000011</c:v>
                </c:pt>
                <c:pt idx="6920">
                  <c:v>0.40144423000000001</c:v>
                </c:pt>
                <c:pt idx="6921">
                  <c:v>0.40150222000000002</c:v>
                </c:pt>
                <c:pt idx="6922">
                  <c:v>0.40156020000000003</c:v>
                </c:pt>
                <c:pt idx="6923">
                  <c:v>0.4016181900000001</c:v>
                </c:pt>
                <c:pt idx="6924">
                  <c:v>0.40167560000000002</c:v>
                </c:pt>
                <c:pt idx="6925">
                  <c:v>0.40173346999999998</c:v>
                </c:pt>
                <c:pt idx="6926">
                  <c:v>0.40179133999999994</c:v>
                </c:pt>
                <c:pt idx="6927">
                  <c:v>0.40184921000000001</c:v>
                </c:pt>
                <c:pt idx="6928">
                  <c:v>0.40190708000000008</c:v>
                </c:pt>
                <c:pt idx="6929">
                  <c:v>0.40196506000000004</c:v>
                </c:pt>
                <c:pt idx="6930">
                  <c:v>0.40202305000000005</c:v>
                </c:pt>
                <c:pt idx="6931">
                  <c:v>0.40208092000000006</c:v>
                </c:pt>
                <c:pt idx="6932">
                  <c:v>0.40213891000000002</c:v>
                </c:pt>
                <c:pt idx="6933">
                  <c:v>0.40219631</c:v>
                </c:pt>
                <c:pt idx="6934">
                  <c:v>0.40225418000000002</c:v>
                </c:pt>
                <c:pt idx="6935">
                  <c:v>0.40231205000000003</c:v>
                </c:pt>
                <c:pt idx="6936">
                  <c:v>0.4023699300000001</c:v>
                </c:pt>
                <c:pt idx="6937">
                  <c:v>0.40242780000000006</c:v>
                </c:pt>
                <c:pt idx="6938">
                  <c:v>0.40248567000000007</c:v>
                </c:pt>
                <c:pt idx="6939">
                  <c:v>0.40254364999999998</c:v>
                </c:pt>
                <c:pt idx="6940">
                  <c:v>0.40260152000000005</c:v>
                </c:pt>
                <c:pt idx="6941">
                  <c:v>0.40265939000000001</c:v>
                </c:pt>
                <c:pt idx="6942">
                  <c:v>0.40271726000000002</c:v>
                </c:pt>
                <c:pt idx="6943">
                  <c:v>0.40277524999999997</c:v>
                </c:pt>
                <c:pt idx="6944">
                  <c:v>0.40283312000000004</c:v>
                </c:pt>
                <c:pt idx="6945">
                  <c:v>0.40289099000000006</c:v>
                </c:pt>
                <c:pt idx="6946">
                  <c:v>0.40294898000000007</c:v>
                </c:pt>
                <c:pt idx="6947">
                  <c:v>0.40300685000000008</c:v>
                </c:pt>
                <c:pt idx="6948">
                  <c:v>0.4030647200000001</c:v>
                </c:pt>
                <c:pt idx="6949">
                  <c:v>0.40312259000000006</c:v>
                </c:pt>
                <c:pt idx="6950">
                  <c:v>0.40318057000000007</c:v>
                </c:pt>
                <c:pt idx="6951">
                  <c:v>0.40323843999999998</c:v>
                </c:pt>
                <c:pt idx="6952">
                  <c:v>0.40329631000000005</c:v>
                </c:pt>
                <c:pt idx="6953">
                  <c:v>0.40335418000000006</c:v>
                </c:pt>
                <c:pt idx="6954">
                  <c:v>0.40341205000000002</c:v>
                </c:pt>
                <c:pt idx="6955">
                  <c:v>0.40346993000000003</c:v>
                </c:pt>
                <c:pt idx="6956">
                  <c:v>0.40352733000000002</c:v>
                </c:pt>
                <c:pt idx="6957">
                  <c:v>0.40358520000000003</c:v>
                </c:pt>
                <c:pt idx="6958">
                  <c:v>0.40364307000000005</c:v>
                </c:pt>
                <c:pt idx="6959">
                  <c:v>0.40370094000000001</c:v>
                </c:pt>
                <c:pt idx="6960">
                  <c:v>0.40375881000000002</c:v>
                </c:pt>
                <c:pt idx="6961">
                  <c:v>0.40381668000000009</c:v>
                </c:pt>
                <c:pt idx="6962">
                  <c:v>0.40387467000000016</c:v>
                </c:pt>
                <c:pt idx="6963">
                  <c:v>0.40393254000000001</c:v>
                </c:pt>
                <c:pt idx="6964">
                  <c:v>0.40399041000000002</c:v>
                </c:pt>
                <c:pt idx="6965">
                  <c:v>0.40404828000000004</c:v>
                </c:pt>
                <c:pt idx="6966">
                  <c:v>0.4041062700000001</c:v>
                </c:pt>
                <c:pt idx="6967">
                  <c:v>0.40416414000000001</c:v>
                </c:pt>
                <c:pt idx="6968">
                  <c:v>0.40422201000000002</c:v>
                </c:pt>
                <c:pt idx="6969">
                  <c:v>0.40427988000000004</c:v>
                </c:pt>
                <c:pt idx="6970">
                  <c:v>0.40433775</c:v>
                </c:pt>
                <c:pt idx="6971">
                  <c:v>0.40439574</c:v>
                </c:pt>
                <c:pt idx="6972">
                  <c:v>0.40445372000000002</c:v>
                </c:pt>
                <c:pt idx="6973">
                  <c:v>0.40451159000000003</c:v>
                </c:pt>
                <c:pt idx="6974">
                  <c:v>0.40456946000000005</c:v>
                </c:pt>
                <c:pt idx="6975">
                  <c:v>0.40462733000000001</c:v>
                </c:pt>
                <c:pt idx="6976">
                  <c:v>0.40468520000000002</c:v>
                </c:pt>
                <c:pt idx="6977">
                  <c:v>0.40474306999999998</c:v>
                </c:pt>
                <c:pt idx="6978">
                  <c:v>0.40480094000000005</c:v>
                </c:pt>
                <c:pt idx="6979">
                  <c:v>0.40485881000000007</c:v>
                </c:pt>
                <c:pt idx="6980">
                  <c:v>0.40491668000000008</c:v>
                </c:pt>
                <c:pt idx="6981">
                  <c:v>0.40497398000000007</c:v>
                </c:pt>
                <c:pt idx="6982">
                  <c:v>0.40503185000000003</c:v>
                </c:pt>
                <c:pt idx="6983">
                  <c:v>0.40508983000000004</c:v>
                </c:pt>
                <c:pt idx="6984">
                  <c:v>0.40514782000000005</c:v>
                </c:pt>
                <c:pt idx="6985">
                  <c:v>0.4052058</c:v>
                </c:pt>
                <c:pt idx="6986">
                  <c:v>0.40526368000000002</c:v>
                </c:pt>
                <c:pt idx="6987">
                  <c:v>0.40532155000000003</c:v>
                </c:pt>
                <c:pt idx="6988">
                  <c:v>0.4053794200000001</c:v>
                </c:pt>
                <c:pt idx="6989">
                  <c:v>0.4054374</c:v>
                </c:pt>
                <c:pt idx="6990">
                  <c:v>0.40549527000000002</c:v>
                </c:pt>
                <c:pt idx="6991">
                  <c:v>0.4055529100000001</c:v>
                </c:pt>
                <c:pt idx="6992">
                  <c:v>0.40561078000000006</c:v>
                </c:pt>
                <c:pt idx="6993">
                  <c:v>0.40566865000000002</c:v>
                </c:pt>
                <c:pt idx="6994">
                  <c:v>0.40572652000000003</c:v>
                </c:pt>
                <c:pt idx="6995">
                  <c:v>0.40578439000000011</c:v>
                </c:pt>
                <c:pt idx="6996">
                  <c:v>0.40584226000000007</c:v>
                </c:pt>
                <c:pt idx="6997">
                  <c:v>0.40590025000000002</c:v>
                </c:pt>
                <c:pt idx="6998">
                  <c:v>0.40595824000000008</c:v>
                </c:pt>
                <c:pt idx="6999">
                  <c:v>0.40601564000000001</c:v>
                </c:pt>
                <c:pt idx="7000">
                  <c:v>0.40607351000000008</c:v>
                </c:pt>
                <c:pt idx="7001">
                  <c:v>0.40613138000000004</c:v>
                </c:pt>
                <c:pt idx="7002">
                  <c:v>0.40618925</c:v>
                </c:pt>
                <c:pt idx="7003">
                  <c:v>0.40624723999999995</c:v>
                </c:pt>
                <c:pt idx="7004">
                  <c:v>0.40630499000000009</c:v>
                </c:pt>
                <c:pt idx="7005">
                  <c:v>0.40636287000000015</c:v>
                </c:pt>
                <c:pt idx="7006">
                  <c:v>0.40642074000000006</c:v>
                </c:pt>
                <c:pt idx="7007">
                  <c:v>0.40647861000000007</c:v>
                </c:pt>
                <c:pt idx="7008">
                  <c:v>0.40653671000000002</c:v>
                </c:pt>
                <c:pt idx="7009">
                  <c:v>0.40659458000000004</c:v>
                </c:pt>
                <c:pt idx="7010">
                  <c:v>0.40665245</c:v>
                </c:pt>
                <c:pt idx="7011">
                  <c:v>0.40671032000000001</c:v>
                </c:pt>
                <c:pt idx="7012">
                  <c:v>0.40676819000000003</c:v>
                </c:pt>
                <c:pt idx="7013">
                  <c:v>0.4068260600000001</c:v>
                </c:pt>
                <c:pt idx="7014">
                  <c:v>0.40688393000000006</c:v>
                </c:pt>
                <c:pt idx="7015">
                  <c:v>0.40694192000000001</c:v>
                </c:pt>
                <c:pt idx="7016">
                  <c:v>0.40699990000000008</c:v>
                </c:pt>
                <c:pt idx="7017">
                  <c:v>0.4070577700000001</c:v>
                </c:pt>
                <c:pt idx="7018">
                  <c:v>0.40711564</c:v>
                </c:pt>
                <c:pt idx="7019">
                  <c:v>0.40717351000000002</c:v>
                </c:pt>
                <c:pt idx="7020">
                  <c:v>0.4072308</c:v>
                </c:pt>
                <c:pt idx="7021">
                  <c:v>0.40728879000000007</c:v>
                </c:pt>
                <c:pt idx="7022">
                  <c:v>0.40734666000000014</c:v>
                </c:pt>
                <c:pt idx="7023">
                  <c:v>0.40740465000000003</c:v>
                </c:pt>
                <c:pt idx="7024">
                  <c:v>0.40746252000000011</c:v>
                </c:pt>
                <c:pt idx="7025">
                  <c:v>0.40752039000000007</c:v>
                </c:pt>
                <c:pt idx="7026">
                  <c:v>0.40757826000000014</c:v>
                </c:pt>
                <c:pt idx="7027">
                  <c:v>0.40763623999999998</c:v>
                </c:pt>
                <c:pt idx="7028">
                  <c:v>0.40769412000000005</c:v>
                </c:pt>
                <c:pt idx="7029">
                  <c:v>0.40775199000000001</c:v>
                </c:pt>
                <c:pt idx="7030">
                  <c:v>0.40780986000000008</c:v>
                </c:pt>
                <c:pt idx="7031">
                  <c:v>0.40786773000000004</c:v>
                </c:pt>
                <c:pt idx="7032">
                  <c:v>0.40792571000000005</c:v>
                </c:pt>
                <c:pt idx="7033">
                  <c:v>0.40798347000000007</c:v>
                </c:pt>
                <c:pt idx="7034">
                  <c:v>0.40804133999999997</c:v>
                </c:pt>
                <c:pt idx="7035">
                  <c:v>0.40809932000000004</c:v>
                </c:pt>
                <c:pt idx="7036">
                  <c:v>0.40815673000000002</c:v>
                </c:pt>
                <c:pt idx="7037">
                  <c:v>0.40821460000000004</c:v>
                </c:pt>
                <c:pt idx="7038">
                  <c:v>0.40827247000000005</c:v>
                </c:pt>
                <c:pt idx="7039">
                  <c:v>0.40833046000000006</c:v>
                </c:pt>
                <c:pt idx="7040">
                  <c:v>0.40838833000000008</c:v>
                </c:pt>
                <c:pt idx="7041">
                  <c:v>0.40844631000000003</c:v>
                </c:pt>
                <c:pt idx="7042">
                  <c:v>0.40850418000000011</c:v>
                </c:pt>
                <c:pt idx="7043">
                  <c:v>0.4085624000000001</c:v>
                </c:pt>
                <c:pt idx="7044">
                  <c:v>0.40861981000000008</c:v>
                </c:pt>
                <c:pt idx="7045">
                  <c:v>0.4086776800000001</c:v>
                </c:pt>
                <c:pt idx="7046">
                  <c:v>0.40873567</c:v>
                </c:pt>
                <c:pt idx="7047">
                  <c:v>0.40879353999999996</c:v>
                </c:pt>
                <c:pt idx="7048">
                  <c:v>0.40885141000000008</c:v>
                </c:pt>
                <c:pt idx="7049">
                  <c:v>0.4089092800000001</c:v>
                </c:pt>
                <c:pt idx="7050">
                  <c:v>0.40896715</c:v>
                </c:pt>
                <c:pt idx="7051">
                  <c:v>0.40902502000000002</c:v>
                </c:pt>
                <c:pt idx="7052">
                  <c:v>0.40908289000000009</c:v>
                </c:pt>
                <c:pt idx="7053">
                  <c:v>0.4091408700000001</c:v>
                </c:pt>
                <c:pt idx="7054">
                  <c:v>0.40919874000000001</c:v>
                </c:pt>
                <c:pt idx="7055">
                  <c:v>0.40925673000000001</c:v>
                </c:pt>
                <c:pt idx="7056">
                  <c:v>0.40931460000000008</c:v>
                </c:pt>
                <c:pt idx="7057">
                  <c:v>0.40937247000000015</c:v>
                </c:pt>
                <c:pt idx="7058">
                  <c:v>0.40943046000000005</c:v>
                </c:pt>
                <c:pt idx="7059">
                  <c:v>0.40948833000000007</c:v>
                </c:pt>
                <c:pt idx="7060">
                  <c:v>0.40954620000000008</c:v>
                </c:pt>
                <c:pt idx="7061">
                  <c:v>0.4096040700000001</c:v>
                </c:pt>
                <c:pt idx="7062">
                  <c:v>0.40966148000000002</c:v>
                </c:pt>
                <c:pt idx="7063">
                  <c:v>0.40971934999999998</c:v>
                </c:pt>
                <c:pt idx="7064">
                  <c:v>0.40977722</c:v>
                </c:pt>
                <c:pt idx="7065">
                  <c:v>0.40983509000000001</c:v>
                </c:pt>
                <c:pt idx="7066">
                  <c:v>0.40989296000000003</c:v>
                </c:pt>
                <c:pt idx="7067">
                  <c:v>0.4099508300000001</c:v>
                </c:pt>
                <c:pt idx="7068">
                  <c:v>0.41000881000000006</c:v>
                </c:pt>
                <c:pt idx="7069">
                  <c:v>0.41006668000000007</c:v>
                </c:pt>
                <c:pt idx="7070">
                  <c:v>0.41012455000000003</c:v>
                </c:pt>
                <c:pt idx="7071">
                  <c:v>0.41018219000000006</c:v>
                </c:pt>
                <c:pt idx="7072">
                  <c:v>0.41024006000000002</c:v>
                </c:pt>
                <c:pt idx="7073">
                  <c:v>0.41029805000000003</c:v>
                </c:pt>
                <c:pt idx="7074">
                  <c:v>0.4103559200000001</c:v>
                </c:pt>
                <c:pt idx="7075">
                  <c:v>0.41041379000000006</c:v>
                </c:pt>
                <c:pt idx="7076">
                  <c:v>0.41047166000000007</c:v>
                </c:pt>
                <c:pt idx="7077">
                  <c:v>0.41052965000000002</c:v>
                </c:pt>
                <c:pt idx="7078">
                  <c:v>0.41058775000000003</c:v>
                </c:pt>
                <c:pt idx="7079">
                  <c:v>0.41064562000000004</c:v>
                </c:pt>
                <c:pt idx="7080">
                  <c:v>0.41070291000000003</c:v>
                </c:pt>
                <c:pt idx="7081">
                  <c:v>0.4107607800000001</c:v>
                </c:pt>
                <c:pt idx="7082">
                  <c:v>0.41081877000000011</c:v>
                </c:pt>
                <c:pt idx="7083">
                  <c:v>0.41087664000000007</c:v>
                </c:pt>
                <c:pt idx="7084">
                  <c:v>0.41093474000000002</c:v>
                </c:pt>
                <c:pt idx="7085">
                  <c:v>0.41099261000000004</c:v>
                </c:pt>
                <c:pt idx="7086">
                  <c:v>0.41105037000000005</c:v>
                </c:pt>
                <c:pt idx="7087">
                  <c:v>0.41110847000000006</c:v>
                </c:pt>
                <c:pt idx="7088">
                  <c:v>0.41116622000000008</c:v>
                </c:pt>
                <c:pt idx="7089">
                  <c:v>0.4112240900000001</c:v>
                </c:pt>
                <c:pt idx="7090">
                  <c:v>0.41128185</c:v>
                </c:pt>
                <c:pt idx="7091">
                  <c:v>0.41133983000000002</c:v>
                </c:pt>
                <c:pt idx="7092">
                  <c:v>0.41139782000000008</c:v>
                </c:pt>
                <c:pt idx="7093">
                  <c:v>0.4114556900000001</c:v>
                </c:pt>
                <c:pt idx="7094">
                  <c:v>0.41151356000000006</c:v>
                </c:pt>
                <c:pt idx="7095">
                  <c:v>0.41157143000000002</c:v>
                </c:pt>
                <c:pt idx="7096">
                  <c:v>0.41162942000000002</c:v>
                </c:pt>
                <c:pt idx="7097">
                  <c:v>0.41168729000000004</c:v>
                </c:pt>
                <c:pt idx="7098">
                  <c:v>0.41174516</c:v>
                </c:pt>
                <c:pt idx="7099">
                  <c:v>0.41180256000000004</c:v>
                </c:pt>
                <c:pt idx="7100">
                  <c:v>0.4118605500000001</c:v>
                </c:pt>
                <c:pt idx="7101">
                  <c:v>0.41191842000000006</c:v>
                </c:pt>
                <c:pt idx="7102">
                  <c:v>0.41197629000000008</c:v>
                </c:pt>
                <c:pt idx="7103">
                  <c:v>0.41203428000000003</c:v>
                </c:pt>
                <c:pt idx="7104">
                  <c:v>0.41209226000000004</c:v>
                </c:pt>
                <c:pt idx="7105">
                  <c:v>0.41215013</c:v>
                </c:pt>
                <c:pt idx="7106">
                  <c:v>0.41220753999999998</c:v>
                </c:pt>
                <c:pt idx="7107">
                  <c:v>0.41226541</c:v>
                </c:pt>
                <c:pt idx="7108">
                  <c:v>0.41232328000000007</c:v>
                </c:pt>
                <c:pt idx="7109">
                  <c:v>0.41238150000000007</c:v>
                </c:pt>
                <c:pt idx="7110">
                  <c:v>0.41243949000000002</c:v>
                </c:pt>
                <c:pt idx="7111">
                  <c:v>0.41249701</c:v>
                </c:pt>
                <c:pt idx="7112">
                  <c:v>0.41255488000000007</c:v>
                </c:pt>
                <c:pt idx="7113">
                  <c:v>0.41261287000000008</c:v>
                </c:pt>
                <c:pt idx="7114">
                  <c:v>0.41267074000000004</c:v>
                </c:pt>
                <c:pt idx="7115">
                  <c:v>0.41272861000000005</c:v>
                </c:pt>
                <c:pt idx="7116">
                  <c:v>0.41278648000000007</c:v>
                </c:pt>
                <c:pt idx="7117">
                  <c:v>0.41284435000000008</c:v>
                </c:pt>
                <c:pt idx="7118">
                  <c:v>0.4129603200000001</c:v>
                </c:pt>
                <c:pt idx="7119">
                  <c:v>0.41301819000000006</c:v>
                </c:pt>
                <c:pt idx="7120">
                  <c:v>0.41307606000000008</c:v>
                </c:pt>
                <c:pt idx="7121">
                  <c:v>0.41313347</c:v>
                </c:pt>
                <c:pt idx="7122">
                  <c:v>0.41319133999999996</c:v>
                </c:pt>
                <c:pt idx="7123">
                  <c:v>0.41324920999999998</c:v>
                </c:pt>
                <c:pt idx="7124">
                  <c:v>0.4133070800000001</c:v>
                </c:pt>
                <c:pt idx="7125">
                  <c:v>0.41336495000000006</c:v>
                </c:pt>
                <c:pt idx="7126">
                  <c:v>0.41342317000000006</c:v>
                </c:pt>
                <c:pt idx="7127">
                  <c:v>0.41348115000000002</c:v>
                </c:pt>
                <c:pt idx="7128">
                  <c:v>0.41353901999999998</c:v>
                </c:pt>
                <c:pt idx="7129">
                  <c:v>0.41359689000000011</c:v>
                </c:pt>
                <c:pt idx="7130">
                  <c:v>0.41365430000000003</c:v>
                </c:pt>
                <c:pt idx="7131">
                  <c:v>0.41371229000000004</c:v>
                </c:pt>
                <c:pt idx="7132">
                  <c:v>0.41377016000000005</c:v>
                </c:pt>
                <c:pt idx="7133">
                  <c:v>0.41382814000000007</c:v>
                </c:pt>
                <c:pt idx="7134">
                  <c:v>0.41388613000000007</c:v>
                </c:pt>
                <c:pt idx="7135">
                  <c:v>0.41394412000000008</c:v>
                </c:pt>
                <c:pt idx="7136">
                  <c:v>0.4140019900000001</c:v>
                </c:pt>
                <c:pt idx="7137">
                  <c:v>0.41405986000000006</c:v>
                </c:pt>
                <c:pt idx="7138">
                  <c:v>0.41411773000000002</c:v>
                </c:pt>
                <c:pt idx="7139">
                  <c:v>0.41417513</c:v>
                </c:pt>
                <c:pt idx="7140">
                  <c:v>0.41423299999999996</c:v>
                </c:pt>
                <c:pt idx="7141">
                  <c:v>0.41429110999999996</c:v>
                </c:pt>
                <c:pt idx="7142">
                  <c:v>0.41434898000000009</c:v>
                </c:pt>
                <c:pt idx="7143">
                  <c:v>0.4144068500000001</c:v>
                </c:pt>
                <c:pt idx="7144">
                  <c:v>0.41446483000000006</c:v>
                </c:pt>
                <c:pt idx="7145">
                  <c:v>0.41452282000000007</c:v>
                </c:pt>
                <c:pt idx="7146">
                  <c:v>0.41458069000000008</c:v>
                </c:pt>
                <c:pt idx="7147">
                  <c:v>0.41463810000000001</c:v>
                </c:pt>
                <c:pt idx="7148">
                  <c:v>0.41469584999999998</c:v>
                </c:pt>
                <c:pt idx="7149">
                  <c:v>0.41475383999999998</c:v>
                </c:pt>
                <c:pt idx="7150">
                  <c:v>0.41481171000000006</c:v>
                </c:pt>
                <c:pt idx="7151">
                  <c:v>0.41486958000000007</c:v>
                </c:pt>
                <c:pt idx="7152">
                  <c:v>0.41492733000000004</c:v>
                </c:pt>
                <c:pt idx="7153">
                  <c:v>0.4149853200000001</c:v>
                </c:pt>
                <c:pt idx="7154">
                  <c:v>0.41504319000000001</c:v>
                </c:pt>
                <c:pt idx="7155">
                  <c:v>0.41510118000000001</c:v>
                </c:pt>
                <c:pt idx="7156">
                  <c:v>0.41515893000000004</c:v>
                </c:pt>
                <c:pt idx="7157">
                  <c:v>0.4152169200000001</c:v>
                </c:pt>
                <c:pt idx="7158">
                  <c:v>0.41527490000000006</c:v>
                </c:pt>
                <c:pt idx="7159">
                  <c:v>0.41533277000000007</c:v>
                </c:pt>
                <c:pt idx="7160">
                  <c:v>0.41539064000000003</c:v>
                </c:pt>
                <c:pt idx="7161">
                  <c:v>0.4154486300000001</c:v>
                </c:pt>
                <c:pt idx="7162">
                  <c:v>0.41550650000000006</c:v>
                </c:pt>
                <c:pt idx="7163">
                  <c:v>0.41556391000000004</c:v>
                </c:pt>
                <c:pt idx="7164">
                  <c:v>0.41562178000000005</c:v>
                </c:pt>
                <c:pt idx="7165">
                  <c:v>0.41567965000000001</c:v>
                </c:pt>
                <c:pt idx="7166">
                  <c:v>0.41573752000000003</c:v>
                </c:pt>
                <c:pt idx="7167">
                  <c:v>0.41579539000000004</c:v>
                </c:pt>
                <c:pt idx="7168">
                  <c:v>0.4158534900000001</c:v>
                </c:pt>
                <c:pt idx="7169">
                  <c:v>0.41591136000000006</c:v>
                </c:pt>
                <c:pt idx="7170">
                  <c:v>0.41596923000000002</c:v>
                </c:pt>
                <c:pt idx="7171">
                  <c:v>0.41602722000000003</c:v>
                </c:pt>
                <c:pt idx="7172">
                  <c:v>0.4160852000000001</c:v>
                </c:pt>
                <c:pt idx="7173">
                  <c:v>0.41614307</c:v>
                </c:pt>
                <c:pt idx="7174">
                  <c:v>0.41620094000000002</c:v>
                </c:pt>
                <c:pt idx="7175">
                  <c:v>0.41625893000000008</c:v>
                </c:pt>
                <c:pt idx="7176">
                  <c:v>0.41631634000000006</c:v>
                </c:pt>
                <c:pt idx="7177">
                  <c:v>0.41637421000000008</c:v>
                </c:pt>
                <c:pt idx="7178">
                  <c:v>0.41643208000000004</c:v>
                </c:pt>
                <c:pt idx="7179">
                  <c:v>0.41648995000000005</c:v>
                </c:pt>
                <c:pt idx="7180">
                  <c:v>0.41654782000000001</c:v>
                </c:pt>
                <c:pt idx="7181">
                  <c:v>0.41660569000000003</c:v>
                </c:pt>
                <c:pt idx="7182">
                  <c:v>0.41666368000000004</c:v>
                </c:pt>
                <c:pt idx="7183">
                  <c:v>0.41672155</c:v>
                </c:pt>
                <c:pt idx="7184">
                  <c:v>0.41677942000000001</c:v>
                </c:pt>
                <c:pt idx="7185">
                  <c:v>0.41683729000000008</c:v>
                </c:pt>
                <c:pt idx="7186">
                  <c:v>0.41689516000000004</c:v>
                </c:pt>
                <c:pt idx="7187">
                  <c:v>0.41695303</c:v>
                </c:pt>
                <c:pt idx="7188">
                  <c:v>0.41701113000000001</c:v>
                </c:pt>
                <c:pt idx="7189">
                  <c:v>0.41706900000000002</c:v>
                </c:pt>
                <c:pt idx="7190">
                  <c:v>0.41712687000000009</c:v>
                </c:pt>
                <c:pt idx="7191">
                  <c:v>0.41718474000000005</c:v>
                </c:pt>
                <c:pt idx="7192">
                  <c:v>0.41724273000000001</c:v>
                </c:pt>
                <c:pt idx="7193">
                  <c:v>0.41730060000000008</c:v>
                </c:pt>
                <c:pt idx="7194">
                  <c:v>0.41735789000000006</c:v>
                </c:pt>
                <c:pt idx="7195">
                  <c:v>0.41741576000000008</c:v>
                </c:pt>
                <c:pt idx="7196">
                  <c:v>0.4174735100000001</c:v>
                </c:pt>
                <c:pt idx="7197">
                  <c:v>0.41753162000000005</c:v>
                </c:pt>
                <c:pt idx="7198">
                  <c:v>0.41758972000000005</c:v>
                </c:pt>
                <c:pt idx="7199">
                  <c:v>0.41764759000000001</c:v>
                </c:pt>
                <c:pt idx="7200">
                  <c:v>0.41770533999999998</c:v>
                </c:pt>
                <c:pt idx="7201">
                  <c:v>0.41776333000000004</c:v>
                </c:pt>
                <c:pt idx="7202">
                  <c:v>0.41782120000000006</c:v>
                </c:pt>
                <c:pt idx="7203">
                  <c:v>0.41787907000000007</c:v>
                </c:pt>
                <c:pt idx="7204">
                  <c:v>0.41793659000000005</c:v>
                </c:pt>
                <c:pt idx="7205">
                  <c:v>0.41799446000000007</c:v>
                </c:pt>
                <c:pt idx="7206">
                  <c:v>0.41805245000000002</c:v>
                </c:pt>
                <c:pt idx="7207">
                  <c:v>0.41811043000000003</c:v>
                </c:pt>
                <c:pt idx="7208">
                  <c:v>0.4181683000000001</c:v>
                </c:pt>
                <c:pt idx="7209">
                  <c:v>0.41822618000000006</c:v>
                </c:pt>
                <c:pt idx="7210">
                  <c:v>0.41828405000000002</c:v>
                </c:pt>
                <c:pt idx="7211">
                  <c:v>0.41834192000000003</c:v>
                </c:pt>
                <c:pt idx="7212">
                  <c:v>0.41840002000000004</c:v>
                </c:pt>
                <c:pt idx="7213">
                  <c:v>0.41845743000000002</c:v>
                </c:pt>
                <c:pt idx="7214">
                  <c:v>0.41851530000000003</c:v>
                </c:pt>
                <c:pt idx="7215">
                  <c:v>0.41857317000000011</c:v>
                </c:pt>
                <c:pt idx="7216">
                  <c:v>0.41863114999999995</c:v>
                </c:pt>
                <c:pt idx="7217">
                  <c:v>0.41868902000000002</c:v>
                </c:pt>
                <c:pt idx="7218">
                  <c:v>0.41874689000000004</c:v>
                </c:pt>
                <c:pt idx="7219">
                  <c:v>0.41880476000000011</c:v>
                </c:pt>
                <c:pt idx="7220">
                  <c:v>0.41886263000000007</c:v>
                </c:pt>
                <c:pt idx="7221">
                  <c:v>0.41892050000000008</c:v>
                </c:pt>
                <c:pt idx="7222">
                  <c:v>0.41897849000000009</c:v>
                </c:pt>
                <c:pt idx="7223">
                  <c:v>0.4190364800000001</c:v>
                </c:pt>
                <c:pt idx="7224">
                  <c:v>0.41909446000000006</c:v>
                </c:pt>
                <c:pt idx="7225">
                  <c:v>0.41915233000000002</c:v>
                </c:pt>
                <c:pt idx="7226">
                  <c:v>0.41921020000000003</c:v>
                </c:pt>
                <c:pt idx="7227">
                  <c:v>0.41926749000000002</c:v>
                </c:pt>
                <c:pt idx="7228">
                  <c:v>0.41932548000000008</c:v>
                </c:pt>
                <c:pt idx="7229">
                  <c:v>0.41938347000000009</c:v>
                </c:pt>
                <c:pt idx="7230">
                  <c:v>0.41944145000000005</c:v>
                </c:pt>
                <c:pt idx="7231">
                  <c:v>0.41949932000000001</c:v>
                </c:pt>
                <c:pt idx="7232">
                  <c:v>0.41955743000000001</c:v>
                </c:pt>
                <c:pt idx="7233">
                  <c:v>0.41961483000000011</c:v>
                </c:pt>
                <c:pt idx="7234">
                  <c:v>0.41967270000000007</c:v>
                </c:pt>
                <c:pt idx="7235">
                  <c:v>0.41973057000000008</c:v>
                </c:pt>
                <c:pt idx="7236">
                  <c:v>0.41978856000000003</c:v>
                </c:pt>
                <c:pt idx="7237">
                  <c:v>0.4198464300000001</c:v>
                </c:pt>
                <c:pt idx="7238">
                  <c:v>0.41990430000000006</c:v>
                </c:pt>
                <c:pt idx="7239">
                  <c:v>0.41996229000000007</c:v>
                </c:pt>
                <c:pt idx="7240">
                  <c:v>0.42002016000000003</c:v>
                </c:pt>
                <c:pt idx="7241">
                  <c:v>0.4200780300000001</c:v>
                </c:pt>
                <c:pt idx="7242">
                  <c:v>0.42013590000000001</c:v>
                </c:pt>
                <c:pt idx="7243">
                  <c:v>0.42019377000000002</c:v>
                </c:pt>
                <c:pt idx="7244">
                  <c:v>0.42025163999999998</c:v>
                </c:pt>
                <c:pt idx="7245">
                  <c:v>0.42030951000000005</c:v>
                </c:pt>
                <c:pt idx="7246">
                  <c:v>0.42036703000000003</c:v>
                </c:pt>
                <c:pt idx="7247">
                  <c:v>0.42042502000000004</c:v>
                </c:pt>
                <c:pt idx="7248">
                  <c:v>0.42048289000000011</c:v>
                </c:pt>
                <c:pt idx="7249">
                  <c:v>0.42054076000000007</c:v>
                </c:pt>
                <c:pt idx="7250">
                  <c:v>0.42059863000000003</c:v>
                </c:pt>
                <c:pt idx="7251">
                  <c:v>0.4206565000000001</c:v>
                </c:pt>
                <c:pt idx="7252">
                  <c:v>0.42071437000000006</c:v>
                </c:pt>
                <c:pt idx="7253">
                  <c:v>0.42077224000000002</c:v>
                </c:pt>
                <c:pt idx="7254">
                  <c:v>0.42083023000000008</c:v>
                </c:pt>
                <c:pt idx="7255">
                  <c:v>0.42088810000000015</c:v>
                </c:pt>
                <c:pt idx="7256">
                  <c:v>0.42094608000000006</c:v>
                </c:pt>
                <c:pt idx="7257">
                  <c:v>0.42100395000000002</c:v>
                </c:pt>
                <c:pt idx="7258">
                  <c:v>0.42106182000000003</c:v>
                </c:pt>
                <c:pt idx="7259">
                  <c:v>0.4211196900000001</c:v>
                </c:pt>
                <c:pt idx="7260">
                  <c:v>0.42117756000000006</c:v>
                </c:pt>
                <c:pt idx="7261">
                  <c:v>0.42123542999999997</c:v>
                </c:pt>
                <c:pt idx="7262">
                  <c:v>0.42129329999999998</c:v>
                </c:pt>
                <c:pt idx="7263">
                  <c:v>0.4213512900000001</c:v>
                </c:pt>
                <c:pt idx="7264">
                  <c:v>0.42140916000000006</c:v>
                </c:pt>
                <c:pt idx="7265">
                  <c:v>0.4214665700000001</c:v>
                </c:pt>
                <c:pt idx="7266">
                  <c:v>0.42152455000000005</c:v>
                </c:pt>
                <c:pt idx="7267">
                  <c:v>0.42158231000000007</c:v>
                </c:pt>
                <c:pt idx="7268">
                  <c:v>0.42164041000000002</c:v>
                </c:pt>
                <c:pt idx="7269">
                  <c:v>0.42169828000000004</c:v>
                </c:pt>
                <c:pt idx="7270">
                  <c:v>0.42175592000000001</c:v>
                </c:pt>
                <c:pt idx="7271">
                  <c:v>0.42181379000000008</c:v>
                </c:pt>
                <c:pt idx="7272">
                  <c:v>0.42187166000000004</c:v>
                </c:pt>
                <c:pt idx="7273">
                  <c:v>0.42192953000000005</c:v>
                </c:pt>
                <c:pt idx="7274">
                  <c:v>0.42198775000000011</c:v>
                </c:pt>
                <c:pt idx="7275">
                  <c:v>0.42204562000000001</c:v>
                </c:pt>
                <c:pt idx="7276">
                  <c:v>0.42210349000000008</c:v>
                </c:pt>
                <c:pt idx="7277">
                  <c:v>0.42216136000000004</c:v>
                </c:pt>
                <c:pt idx="7278">
                  <c:v>0.42221935000000005</c:v>
                </c:pt>
                <c:pt idx="7279">
                  <c:v>0.42227722000000001</c:v>
                </c:pt>
                <c:pt idx="7280">
                  <c:v>0.4223346200000001</c:v>
                </c:pt>
                <c:pt idx="7281">
                  <c:v>0.42239249000000006</c:v>
                </c:pt>
                <c:pt idx="7282">
                  <c:v>0.42245048000000007</c:v>
                </c:pt>
                <c:pt idx="7283">
                  <c:v>0.42250847000000008</c:v>
                </c:pt>
                <c:pt idx="7284">
                  <c:v>0.42256634000000004</c:v>
                </c:pt>
                <c:pt idx="7285">
                  <c:v>0.42262432000000005</c:v>
                </c:pt>
                <c:pt idx="7286">
                  <c:v>0.42268219000000007</c:v>
                </c:pt>
                <c:pt idx="7287">
                  <c:v>0.42274005999999997</c:v>
                </c:pt>
                <c:pt idx="7288">
                  <c:v>0.42279793000000004</c:v>
                </c:pt>
                <c:pt idx="7289">
                  <c:v>0.42285557000000007</c:v>
                </c:pt>
                <c:pt idx="7290">
                  <c:v>0.42291344000000003</c:v>
                </c:pt>
                <c:pt idx="7291">
                  <c:v>0.4229713100000001</c:v>
                </c:pt>
                <c:pt idx="7292">
                  <c:v>0.42302918000000006</c:v>
                </c:pt>
                <c:pt idx="7293">
                  <c:v>0.42308705000000002</c:v>
                </c:pt>
                <c:pt idx="7294">
                  <c:v>0.42314493000000003</c:v>
                </c:pt>
                <c:pt idx="7295">
                  <c:v>0.4232028000000001</c:v>
                </c:pt>
                <c:pt idx="7296">
                  <c:v>0.42326078000000006</c:v>
                </c:pt>
                <c:pt idx="7297">
                  <c:v>0.42331830000000009</c:v>
                </c:pt>
                <c:pt idx="7298">
                  <c:v>0.42337618000000016</c:v>
                </c:pt>
                <c:pt idx="7299">
                  <c:v>0.42343405000000001</c:v>
                </c:pt>
                <c:pt idx="7300">
                  <c:v>0.42349203000000002</c:v>
                </c:pt>
                <c:pt idx="7301">
                  <c:v>0.42354990000000003</c:v>
                </c:pt>
                <c:pt idx="7302">
                  <c:v>0.4236078900000001</c:v>
                </c:pt>
                <c:pt idx="7303">
                  <c:v>0.42366576000000006</c:v>
                </c:pt>
                <c:pt idx="7304">
                  <c:v>0.42372374000000002</c:v>
                </c:pt>
                <c:pt idx="7305">
                  <c:v>0.42378162000000008</c:v>
                </c:pt>
                <c:pt idx="7306">
                  <c:v>0.4238394900000001</c:v>
                </c:pt>
                <c:pt idx="7307">
                  <c:v>0.42389747000000005</c:v>
                </c:pt>
                <c:pt idx="7308">
                  <c:v>0.42395534000000001</c:v>
                </c:pt>
                <c:pt idx="7309">
                  <c:v>0.42401321000000003</c:v>
                </c:pt>
                <c:pt idx="7310">
                  <c:v>0.4240710800000001</c:v>
                </c:pt>
                <c:pt idx="7311">
                  <c:v>0.42412895000000006</c:v>
                </c:pt>
                <c:pt idx="7312">
                  <c:v>0.42418648000000009</c:v>
                </c:pt>
                <c:pt idx="7313">
                  <c:v>0.42424435000000005</c:v>
                </c:pt>
                <c:pt idx="7314">
                  <c:v>0.42430222000000006</c:v>
                </c:pt>
                <c:pt idx="7315">
                  <c:v>0.42436032000000007</c:v>
                </c:pt>
                <c:pt idx="7316">
                  <c:v>0.42441819000000008</c:v>
                </c:pt>
                <c:pt idx="7317">
                  <c:v>0.4244760600000001</c:v>
                </c:pt>
                <c:pt idx="7318">
                  <c:v>0.42453405</c:v>
                </c:pt>
                <c:pt idx="7319">
                  <c:v>0.42459180000000002</c:v>
                </c:pt>
                <c:pt idx="7320">
                  <c:v>0.42464979000000008</c:v>
                </c:pt>
                <c:pt idx="7321">
                  <c:v>0.42470766000000004</c:v>
                </c:pt>
                <c:pt idx="7322">
                  <c:v>0.42476541000000001</c:v>
                </c:pt>
                <c:pt idx="7323">
                  <c:v>0.42482328000000014</c:v>
                </c:pt>
                <c:pt idx="7324">
                  <c:v>0.42488092000000011</c:v>
                </c:pt>
                <c:pt idx="7325">
                  <c:v>0.42493891000000006</c:v>
                </c:pt>
                <c:pt idx="7326">
                  <c:v>0.42499666000000014</c:v>
                </c:pt>
                <c:pt idx="7327">
                  <c:v>0.42505465000000003</c:v>
                </c:pt>
                <c:pt idx="7328">
                  <c:v>0.4251125200000001</c:v>
                </c:pt>
                <c:pt idx="7329">
                  <c:v>0.42517039000000006</c:v>
                </c:pt>
                <c:pt idx="7330">
                  <c:v>0.42522826000000008</c:v>
                </c:pt>
                <c:pt idx="7331">
                  <c:v>0.42528613000000004</c:v>
                </c:pt>
                <c:pt idx="7332">
                  <c:v>0.4253442300000001</c:v>
                </c:pt>
                <c:pt idx="7333">
                  <c:v>0.42540152000000003</c:v>
                </c:pt>
                <c:pt idx="7334">
                  <c:v>0.4254593900000001</c:v>
                </c:pt>
                <c:pt idx="7335">
                  <c:v>0.42551726000000006</c:v>
                </c:pt>
                <c:pt idx="7336">
                  <c:v>0.42557513000000002</c:v>
                </c:pt>
                <c:pt idx="7337">
                  <c:v>0.42563300000000004</c:v>
                </c:pt>
                <c:pt idx="7338">
                  <c:v>0.4256909900000001</c:v>
                </c:pt>
                <c:pt idx="7339">
                  <c:v>0.42574898000000005</c:v>
                </c:pt>
                <c:pt idx="7340">
                  <c:v>0.42580685000000007</c:v>
                </c:pt>
                <c:pt idx="7341">
                  <c:v>0.42586472000000009</c:v>
                </c:pt>
                <c:pt idx="7342">
                  <c:v>0.42592259000000016</c:v>
                </c:pt>
                <c:pt idx="7343">
                  <c:v>0.42598057000000011</c:v>
                </c:pt>
                <c:pt idx="7344">
                  <c:v>0.42603844000000002</c:v>
                </c:pt>
                <c:pt idx="7345">
                  <c:v>0.42609631000000003</c:v>
                </c:pt>
                <c:pt idx="7346">
                  <c:v>0.42615384000000001</c:v>
                </c:pt>
                <c:pt idx="7347">
                  <c:v>0.4262122900000001</c:v>
                </c:pt>
                <c:pt idx="7348">
                  <c:v>0.42626958000000004</c:v>
                </c:pt>
                <c:pt idx="7349">
                  <c:v>0.42632780000000009</c:v>
                </c:pt>
                <c:pt idx="7350">
                  <c:v>0.42638567000000016</c:v>
                </c:pt>
                <c:pt idx="7351">
                  <c:v>0.42644354000000001</c:v>
                </c:pt>
                <c:pt idx="7352">
                  <c:v>0.42650141000000008</c:v>
                </c:pt>
                <c:pt idx="7353">
                  <c:v>0.4265592800000001</c:v>
                </c:pt>
                <c:pt idx="7354">
                  <c:v>0.42661715</c:v>
                </c:pt>
                <c:pt idx="7355">
                  <c:v>0.42667502000000002</c:v>
                </c:pt>
                <c:pt idx="7356">
                  <c:v>0.42673300000000003</c:v>
                </c:pt>
                <c:pt idx="7357">
                  <c:v>0.4267908700000001</c:v>
                </c:pt>
                <c:pt idx="7358">
                  <c:v>0.42684851000000007</c:v>
                </c:pt>
                <c:pt idx="7359">
                  <c:v>0.42690638000000009</c:v>
                </c:pt>
                <c:pt idx="7360">
                  <c:v>0.4269642500000001</c:v>
                </c:pt>
                <c:pt idx="7361">
                  <c:v>0.42702201000000006</c:v>
                </c:pt>
                <c:pt idx="7362">
                  <c:v>0.42707988000000008</c:v>
                </c:pt>
                <c:pt idx="7363">
                  <c:v>0.42713787000000003</c:v>
                </c:pt>
                <c:pt idx="7364">
                  <c:v>0.42719574000000005</c:v>
                </c:pt>
                <c:pt idx="7365">
                  <c:v>0.42725361000000001</c:v>
                </c:pt>
                <c:pt idx="7366">
                  <c:v>0.42731148000000008</c:v>
                </c:pt>
                <c:pt idx="7367">
                  <c:v>0.42736946000000003</c:v>
                </c:pt>
                <c:pt idx="7368">
                  <c:v>0.42742733000000011</c:v>
                </c:pt>
                <c:pt idx="7369">
                  <c:v>0.42748520000000007</c:v>
                </c:pt>
                <c:pt idx="7370">
                  <c:v>0.42754307000000008</c:v>
                </c:pt>
                <c:pt idx="7371">
                  <c:v>0.42760094000000004</c:v>
                </c:pt>
                <c:pt idx="7372">
                  <c:v>0.42765881000000006</c:v>
                </c:pt>
                <c:pt idx="7373">
                  <c:v>0.42771668000000007</c:v>
                </c:pt>
                <c:pt idx="7374">
                  <c:v>0.4277743200000001</c:v>
                </c:pt>
                <c:pt idx="7375">
                  <c:v>0.42783219000000006</c:v>
                </c:pt>
                <c:pt idx="7376">
                  <c:v>0.42789006000000007</c:v>
                </c:pt>
                <c:pt idx="7377">
                  <c:v>0.42794793000000003</c:v>
                </c:pt>
                <c:pt idx="7378">
                  <c:v>0.4280058000000001</c:v>
                </c:pt>
                <c:pt idx="7379">
                  <c:v>0.42806368000000006</c:v>
                </c:pt>
                <c:pt idx="7380">
                  <c:v>0.42812155000000002</c:v>
                </c:pt>
                <c:pt idx="7381">
                  <c:v>0.42817965000000002</c:v>
                </c:pt>
                <c:pt idx="7382">
                  <c:v>0.42823751999999998</c:v>
                </c:pt>
                <c:pt idx="7383">
                  <c:v>0.42829539</c:v>
                </c:pt>
                <c:pt idx="7384">
                  <c:v>0.42835326000000007</c:v>
                </c:pt>
                <c:pt idx="7385">
                  <c:v>0.42841124000000008</c:v>
                </c:pt>
                <c:pt idx="7386">
                  <c:v>0.42846912000000004</c:v>
                </c:pt>
                <c:pt idx="7387">
                  <c:v>0.42852699000000011</c:v>
                </c:pt>
                <c:pt idx="7388">
                  <c:v>0.42858486000000012</c:v>
                </c:pt>
                <c:pt idx="7389">
                  <c:v>0.42864226000000005</c:v>
                </c:pt>
                <c:pt idx="7390">
                  <c:v>0.42870013000000001</c:v>
                </c:pt>
                <c:pt idx="7391">
                  <c:v>0.42875812000000002</c:v>
                </c:pt>
                <c:pt idx="7392">
                  <c:v>0.42881599000000009</c:v>
                </c:pt>
                <c:pt idx="7393">
                  <c:v>0.42887374000000006</c:v>
                </c:pt>
                <c:pt idx="7394">
                  <c:v>0.42893173000000001</c:v>
                </c:pt>
                <c:pt idx="7395">
                  <c:v>0.42898960000000014</c:v>
                </c:pt>
                <c:pt idx="7396">
                  <c:v>0.4290474700000001</c:v>
                </c:pt>
                <c:pt idx="7397">
                  <c:v>0.42910534</c:v>
                </c:pt>
                <c:pt idx="7398">
                  <c:v>0.42916333000000001</c:v>
                </c:pt>
                <c:pt idx="7399">
                  <c:v>0.42922120000000002</c:v>
                </c:pt>
                <c:pt idx="7400">
                  <c:v>0.42927930000000003</c:v>
                </c:pt>
                <c:pt idx="7401">
                  <c:v>0.42933705</c:v>
                </c:pt>
                <c:pt idx="7402">
                  <c:v>0.42939504000000001</c:v>
                </c:pt>
                <c:pt idx="7403">
                  <c:v>0.4294524500000001</c:v>
                </c:pt>
                <c:pt idx="7404">
                  <c:v>0.42951032000000006</c:v>
                </c:pt>
                <c:pt idx="7405">
                  <c:v>0.42956819000000007</c:v>
                </c:pt>
                <c:pt idx="7406">
                  <c:v>0.42962606000000003</c:v>
                </c:pt>
                <c:pt idx="7407">
                  <c:v>0.4296839300000001</c:v>
                </c:pt>
                <c:pt idx="7408">
                  <c:v>0.42974180000000001</c:v>
                </c:pt>
                <c:pt idx="7409">
                  <c:v>0.42979979000000001</c:v>
                </c:pt>
                <c:pt idx="7410">
                  <c:v>0.42985766000000003</c:v>
                </c:pt>
                <c:pt idx="7411">
                  <c:v>0.42991576000000004</c:v>
                </c:pt>
                <c:pt idx="7412">
                  <c:v>0.42997363000000005</c:v>
                </c:pt>
                <c:pt idx="7413">
                  <c:v>0.43003150000000001</c:v>
                </c:pt>
                <c:pt idx="7414">
                  <c:v>0.43008937000000014</c:v>
                </c:pt>
                <c:pt idx="7415">
                  <c:v>0.43014724000000004</c:v>
                </c:pt>
                <c:pt idx="7416">
                  <c:v>0.43020465000000002</c:v>
                </c:pt>
                <c:pt idx="7417">
                  <c:v>0.43026310000000001</c:v>
                </c:pt>
                <c:pt idx="7418">
                  <c:v>0.43032039000000011</c:v>
                </c:pt>
                <c:pt idx="7419">
                  <c:v>0.43037826000000012</c:v>
                </c:pt>
                <c:pt idx="7420">
                  <c:v>0.43043671000000006</c:v>
                </c:pt>
                <c:pt idx="7421">
                  <c:v>0.4304940000000001</c:v>
                </c:pt>
                <c:pt idx="7422">
                  <c:v>0.43055187000000006</c:v>
                </c:pt>
                <c:pt idx="7423">
                  <c:v>0.43060986000000007</c:v>
                </c:pt>
                <c:pt idx="7424">
                  <c:v>0.43066796000000007</c:v>
                </c:pt>
                <c:pt idx="7425">
                  <c:v>0.43072594000000003</c:v>
                </c:pt>
                <c:pt idx="7426">
                  <c:v>0.43078393000000004</c:v>
                </c:pt>
                <c:pt idx="7427">
                  <c:v>0.43084180000000005</c:v>
                </c:pt>
                <c:pt idx="7428">
                  <c:v>0.43089909000000004</c:v>
                </c:pt>
                <c:pt idx="7429">
                  <c:v>0.4309570800000001</c:v>
                </c:pt>
                <c:pt idx="7430">
                  <c:v>0.43101495000000006</c:v>
                </c:pt>
                <c:pt idx="7431">
                  <c:v>0.43107293000000008</c:v>
                </c:pt>
                <c:pt idx="7432">
                  <c:v>0.43113092000000003</c:v>
                </c:pt>
                <c:pt idx="7433">
                  <c:v>0.43118879000000016</c:v>
                </c:pt>
                <c:pt idx="7434">
                  <c:v>0.43124666000000006</c:v>
                </c:pt>
                <c:pt idx="7435">
                  <c:v>0.43130476000000012</c:v>
                </c:pt>
                <c:pt idx="7436">
                  <c:v>0.43136263000000008</c:v>
                </c:pt>
                <c:pt idx="7437">
                  <c:v>0.43141993000000006</c:v>
                </c:pt>
                <c:pt idx="7438">
                  <c:v>0.43147814000000007</c:v>
                </c:pt>
                <c:pt idx="7439">
                  <c:v>0.43153590000000003</c:v>
                </c:pt>
                <c:pt idx="7440">
                  <c:v>0.4315938800000001</c:v>
                </c:pt>
                <c:pt idx="7441">
                  <c:v>0.43165164</c:v>
                </c:pt>
                <c:pt idx="7442">
                  <c:v>0.43170951000000002</c:v>
                </c:pt>
                <c:pt idx="7443">
                  <c:v>0.43176749000000003</c:v>
                </c:pt>
                <c:pt idx="7444">
                  <c:v>0.43182537000000015</c:v>
                </c:pt>
                <c:pt idx="7445">
                  <c:v>0.43188289000000013</c:v>
                </c:pt>
                <c:pt idx="7446">
                  <c:v>0.43194111000000002</c:v>
                </c:pt>
                <c:pt idx="7447">
                  <c:v>0.43199863000000011</c:v>
                </c:pt>
                <c:pt idx="7448">
                  <c:v>0.4320569600000001</c:v>
                </c:pt>
                <c:pt idx="7449">
                  <c:v>0.43211483000000006</c:v>
                </c:pt>
                <c:pt idx="7450">
                  <c:v>0.43217236000000003</c:v>
                </c:pt>
                <c:pt idx="7451">
                  <c:v>0.43223034000000005</c:v>
                </c:pt>
                <c:pt idx="7452">
                  <c:v>0.43228821000000006</c:v>
                </c:pt>
                <c:pt idx="7453">
                  <c:v>0.43234608000000008</c:v>
                </c:pt>
                <c:pt idx="7454">
                  <c:v>0.43240395000000004</c:v>
                </c:pt>
                <c:pt idx="7455">
                  <c:v>0.4324619400000001</c:v>
                </c:pt>
                <c:pt idx="7456">
                  <c:v>0.43251981000000006</c:v>
                </c:pt>
                <c:pt idx="7457">
                  <c:v>0.43257780000000007</c:v>
                </c:pt>
                <c:pt idx="7458">
                  <c:v>0.43263567000000008</c:v>
                </c:pt>
                <c:pt idx="7459">
                  <c:v>0.43269296000000007</c:v>
                </c:pt>
                <c:pt idx="7460">
                  <c:v>0.43275083000000003</c:v>
                </c:pt>
                <c:pt idx="7461">
                  <c:v>0.43280870000000016</c:v>
                </c:pt>
                <c:pt idx="7462">
                  <c:v>0.43286668000000011</c:v>
                </c:pt>
                <c:pt idx="7463">
                  <c:v>0.43292455000000007</c:v>
                </c:pt>
                <c:pt idx="7464">
                  <c:v>0.43298243000000008</c:v>
                </c:pt>
                <c:pt idx="7465">
                  <c:v>0.4330403000000001</c:v>
                </c:pt>
                <c:pt idx="7466">
                  <c:v>0.43309840000000011</c:v>
                </c:pt>
                <c:pt idx="7467">
                  <c:v>0.43315627000000007</c:v>
                </c:pt>
                <c:pt idx="7468">
                  <c:v>0.43321414000000008</c:v>
                </c:pt>
                <c:pt idx="7469">
                  <c:v>0.43327212000000004</c:v>
                </c:pt>
                <c:pt idx="7470">
                  <c:v>0.43332999000000011</c:v>
                </c:pt>
                <c:pt idx="7471">
                  <c:v>0.43338798000000012</c:v>
                </c:pt>
                <c:pt idx="7472">
                  <c:v>0.43344585000000002</c:v>
                </c:pt>
                <c:pt idx="7473">
                  <c:v>0.43350361000000004</c:v>
                </c:pt>
                <c:pt idx="7474">
                  <c:v>0.43356159000000005</c:v>
                </c:pt>
                <c:pt idx="7475">
                  <c:v>0.43361946000000007</c:v>
                </c:pt>
                <c:pt idx="7476">
                  <c:v>0.43367675000000006</c:v>
                </c:pt>
                <c:pt idx="7477">
                  <c:v>0.43373462000000002</c:v>
                </c:pt>
                <c:pt idx="7478">
                  <c:v>0.43379273000000002</c:v>
                </c:pt>
                <c:pt idx="7479">
                  <c:v>0.43385060000000009</c:v>
                </c:pt>
                <c:pt idx="7480">
                  <c:v>0.43390847000000016</c:v>
                </c:pt>
                <c:pt idx="7481">
                  <c:v>0.43396645000000006</c:v>
                </c:pt>
                <c:pt idx="7482">
                  <c:v>0.43402432000000007</c:v>
                </c:pt>
                <c:pt idx="7483">
                  <c:v>0.43408208000000009</c:v>
                </c:pt>
                <c:pt idx="7484">
                  <c:v>0.43413995</c:v>
                </c:pt>
                <c:pt idx="7485">
                  <c:v>0.43419793000000001</c:v>
                </c:pt>
                <c:pt idx="7486">
                  <c:v>0.43425592000000002</c:v>
                </c:pt>
                <c:pt idx="7487">
                  <c:v>0.43431391000000014</c:v>
                </c:pt>
                <c:pt idx="7488">
                  <c:v>0.43437120000000007</c:v>
                </c:pt>
                <c:pt idx="7489">
                  <c:v>0.43442895000000009</c:v>
                </c:pt>
                <c:pt idx="7490">
                  <c:v>0.43448740000000008</c:v>
                </c:pt>
                <c:pt idx="7491">
                  <c:v>0.43454481000000006</c:v>
                </c:pt>
                <c:pt idx="7492">
                  <c:v>0.43460256000000014</c:v>
                </c:pt>
                <c:pt idx="7493">
                  <c:v>0.43466055000000003</c:v>
                </c:pt>
                <c:pt idx="7494">
                  <c:v>0.4347185400000001</c:v>
                </c:pt>
                <c:pt idx="7495">
                  <c:v>0.43477652000000006</c:v>
                </c:pt>
                <c:pt idx="7496">
                  <c:v>0.43483416000000014</c:v>
                </c:pt>
                <c:pt idx="7497">
                  <c:v>0.4348920300000001</c:v>
                </c:pt>
                <c:pt idx="7498">
                  <c:v>0.43494990000000006</c:v>
                </c:pt>
                <c:pt idx="7499">
                  <c:v>0.43500789000000006</c:v>
                </c:pt>
                <c:pt idx="7500">
                  <c:v>0.43506576000000008</c:v>
                </c:pt>
                <c:pt idx="7501">
                  <c:v>0.43512363000000004</c:v>
                </c:pt>
                <c:pt idx="7502">
                  <c:v>0.4351816200000001</c:v>
                </c:pt>
                <c:pt idx="7503">
                  <c:v>0.43523949000000001</c:v>
                </c:pt>
                <c:pt idx="7504">
                  <c:v>0.43529736000000002</c:v>
                </c:pt>
                <c:pt idx="7505">
                  <c:v>0.43535523000000004</c:v>
                </c:pt>
                <c:pt idx="7506">
                  <c:v>0.43541310000000005</c:v>
                </c:pt>
                <c:pt idx="7507">
                  <c:v>0.43547097000000012</c:v>
                </c:pt>
                <c:pt idx="7508">
                  <c:v>0.43552895000000014</c:v>
                </c:pt>
                <c:pt idx="7509">
                  <c:v>0.43558682000000015</c:v>
                </c:pt>
                <c:pt idx="7510">
                  <c:v>0.43564469000000006</c:v>
                </c:pt>
                <c:pt idx="7511">
                  <c:v>0.43570256000000007</c:v>
                </c:pt>
                <c:pt idx="7512">
                  <c:v>0.43576043000000003</c:v>
                </c:pt>
                <c:pt idx="7513">
                  <c:v>0.4358184200000001</c:v>
                </c:pt>
                <c:pt idx="7514">
                  <c:v>0.43587629000000011</c:v>
                </c:pt>
                <c:pt idx="7515">
                  <c:v>0.4359335800000001</c:v>
                </c:pt>
                <c:pt idx="7516">
                  <c:v>0.43599145</c:v>
                </c:pt>
                <c:pt idx="7517">
                  <c:v>0.43604932000000002</c:v>
                </c:pt>
                <c:pt idx="7518">
                  <c:v>0.43610731000000008</c:v>
                </c:pt>
                <c:pt idx="7519">
                  <c:v>0.43616506000000005</c:v>
                </c:pt>
                <c:pt idx="7520">
                  <c:v>0.43622305</c:v>
                </c:pt>
                <c:pt idx="7521">
                  <c:v>0.43628092000000007</c:v>
                </c:pt>
                <c:pt idx="7522">
                  <c:v>0.43633902000000002</c:v>
                </c:pt>
                <c:pt idx="7523">
                  <c:v>0.43639701000000003</c:v>
                </c:pt>
                <c:pt idx="7524">
                  <c:v>0.43645499000000015</c:v>
                </c:pt>
                <c:pt idx="7525">
                  <c:v>0.43651229000000014</c:v>
                </c:pt>
                <c:pt idx="7526">
                  <c:v>0.43657016000000004</c:v>
                </c:pt>
                <c:pt idx="7527">
                  <c:v>0.43662803000000006</c:v>
                </c:pt>
                <c:pt idx="7528">
                  <c:v>0.43668601000000007</c:v>
                </c:pt>
                <c:pt idx="7529">
                  <c:v>0.43674388000000003</c:v>
                </c:pt>
                <c:pt idx="7530">
                  <c:v>0.43680222000000007</c:v>
                </c:pt>
                <c:pt idx="7531">
                  <c:v>0.43685997000000015</c:v>
                </c:pt>
                <c:pt idx="7532">
                  <c:v>0.43691796000000011</c:v>
                </c:pt>
                <c:pt idx="7533">
                  <c:v>0.43697583000000007</c:v>
                </c:pt>
                <c:pt idx="7534">
                  <c:v>0.43703312</c:v>
                </c:pt>
                <c:pt idx="7535">
                  <c:v>0.43709099000000007</c:v>
                </c:pt>
                <c:pt idx="7536">
                  <c:v>0.43714909000000002</c:v>
                </c:pt>
                <c:pt idx="7537">
                  <c:v>0.43720708000000008</c:v>
                </c:pt>
                <c:pt idx="7538">
                  <c:v>0.4372649500000001</c:v>
                </c:pt>
                <c:pt idx="7539">
                  <c:v>0.43732282000000011</c:v>
                </c:pt>
                <c:pt idx="7540">
                  <c:v>0.43738069000000013</c:v>
                </c:pt>
                <c:pt idx="7541">
                  <c:v>0.43743856000000003</c:v>
                </c:pt>
                <c:pt idx="7542">
                  <c:v>0.43749655000000004</c:v>
                </c:pt>
                <c:pt idx="7543">
                  <c:v>0.43755442000000005</c:v>
                </c:pt>
                <c:pt idx="7544">
                  <c:v>0.43761205000000003</c:v>
                </c:pt>
                <c:pt idx="7545">
                  <c:v>0.43767004000000004</c:v>
                </c:pt>
                <c:pt idx="7546">
                  <c:v>0.43772791000000005</c:v>
                </c:pt>
                <c:pt idx="7547">
                  <c:v>0.43778578000000007</c:v>
                </c:pt>
                <c:pt idx="7548">
                  <c:v>0.43784365000000003</c:v>
                </c:pt>
                <c:pt idx="7549">
                  <c:v>0.4379015200000001</c:v>
                </c:pt>
                <c:pt idx="7550">
                  <c:v>0.43795951000000005</c:v>
                </c:pt>
                <c:pt idx="7551">
                  <c:v>0.43801749000000006</c:v>
                </c:pt>
                <c:pt idx="7552">
                  <c:v>0.43807537000000007</c:v>
                </c:pt>
                <c:pt idx="7553">
                  <c:v>0.43813266000000006</c:v>
                </c:pt>
                <c:pt idx="7554">
                  <c:v>0.43819053000000002</c:v>
                </c:pt>
                <c:pt idx="7555">
                  <c:v>0.43824851000000004</c:v>
                </c:pt>
                <c:pt idx="7556">
                  <c:v>0.43830650000000015</c:v>
                </c:pt>
                <c:pt idx="7557">
                  <c:v>0.43836437000000011</c:v>
                </c:pt>
                <c:pt idx="7558">
                  <c:v>0.43842224000000007</c:v>
                </c:pt>
                <c:pt idx="7559">
                  <c:v>0.43848023000000014</c:v>
                </c:pt>
                <c:pt idx="7560">
                  <c:v>0.4385381000000001</c:v>
                </c:pt>
                <c:pt idx="7561">
                  <c:v>0.43859608000000005</c:v>
                </c:pt>
                <c:pt idx="7562">
                  <c:v>0.43865395000000001</c:v>
                </c:pt>
                <c:pt idx="7563">
                  <c:v>0.43871182000000003</c:v>
                </c:pt>
                <c:pt idx="7564">
                  <c:v>0.43876923000000001</c:v>
                </c:pt>
                <c:pt idx="7565">
                  <c:v>0.43882722000000007</c:v>
                </c:pt>
                <c:pt idx="7566">
                  <c:v>0.43888509000000009</c:v>
                </c:pt>
                <c:pt idx="7567">
                  <c:v>0.4389429600000001</c:v>
                </c:pt>
                <c:pt idx="7568">
                  <c:v>0.43900083000000006</c:v>
                </c:pt>
                <c:pt idx="7569">
                  <c:v>0.43905870000000008</c:v>
                </c:pt>
                <c:pt idx="7570">
                  <c:v>0.43911668000000009</c:v>
                </c:pt>
                <c:pt idx="7571">
                  <c:v>0.43917455000000005</c:v>
                </c:pt>
                <c:pt idx="7572">
                  <c:v>0.43923231000000001</c:v>
                </c:pt>
                <c:pt idx="7573">
                  <c:v>0.43929018000000003</c:v>
                </c:pt>
                <c:pt idx="7574">
                  <c:v>0.4393480500000001</c:v>
                </c:pt>
                <c:pt idx="7575">
                  <c:v>0.43940592000000006</c:v>
                </c:pt>
                <c:pt idx="7576">
                  <c:v>0.43946379000000008</c:v>
                </c:pt>
                <c:pt idx="7577">
                  <c:v>0.43952166000000004</c:v>
                </c:pt>
                <c:pt idx="7578">
                  <c:v>0.43957953000000005</c:v>
                </c:pt>
                <c:pt idx="7579">
                  <c:v>0.43963740000000001</c:v>
                </c:pt>
                <c:pt idx="7580">
                  <c:v>0.43969550000000002</c:v>
                </c:pt>
                <c:pt idx="7581">
                  <c:v>0.43975337000000003</c:v>
                </c:pt>
                <c:pt idx="7582">
                  <c:v>0.43981136000000004</c:v>
                </c:pt>
                <c:pt idx="7583">
                  <c:v>0.43986923000000006</c:v>
                </c:pt>
                <c:pt idx="7584">
                  <c:v>0.43992710000000007</c:v>
                </c:pt>
                <c:pt idx="7585">
                  <c:v>0.43998439000000011</c:v>
                </c:pt>
                <c:pt idx="7586">
                  <c:v>0.44004226000000002</c:v>
                </c:pt>
                <c:pt idx="7587">
                  <c:v>0.44010025000000003</c:v>
                </c:pt>
                <c:pt idx="7588">
                  <c:v>0.44015812000000004</c:v>
                </c:pt>
                <c:pt idx="7589">
                  <c:v>0.44021599</c:v>
                </c:pt>
                <c:pt idx="7590">
                  <c:v>0.44027409000000001</c:v>
                </c:pt>
                <c:pt idx="7591">
                  <c:v>0.44033208000000001</c:v>
                </c:pt>
                <c:pt idx="7592">
                  <c:v>0.44038995000000003</c:v>
                </c:pt>
                <c:pt idx="7593">
                  <c:v>0.44044782000000005</c:v>
                </c:pt>
                <c:pt idx="7594">
                  <c:v>0.44050569000000001</c:v>
                </c:pt>
                <c:pt idx="7595">
                  <c:v>0.44056356000000002</c:v>
                </c:pt>
                <c:pt idx="7596">
                  <c:v>0.44062154999999997</c:v>
                </c:pt>
                <c:pt idx="7597">
                  <c:v>0.44067942000000004</c:v>
                </c:pt>
                <c:pt idx="7598">
                  <c:v>0.44073728999999995</c:v>
                </c:pt>
                <c:pt idx="7599">
                  <c:v>0.44079515999999996</c:v>
                </c:pt>
                <c:pt idx="7600">
                  <c:v>0.44085256000000006</c:v>
                </c:pt>
                <c:pt idx="7601">
                  <c:v>0.44091043000000002</c:v>
                </c:pt>
                <c:pt idx="7602">
                  <c:v>0.44096830000000004</c:v>
                </c:pt>
                <c:pt idx="7603">
                  <c:v>0.4410261800000001</c:v>
                </c:pt>
                <c:pt idx="7604">
                  <c:v>0.44108405000000001</c:v>
                </c:pt>
                <c:pt idx="7605">
                  <c:v>0.44114191999999997</c:v>
                </c:pt>
                <c:pt idx="7606">
                  <c:v>0.44119978999999998</c:v>
                </c:pt>
                <c:pt idx="7607">
                  <c:v>0.44125789000000004</c:v>
                </c:pt>
                <c:pt idx="7608">
                  <c:v>0.44131587000000005</c:v>
                </c:pt>
                <c:pt idx="7609">
                  <c:v>0.44137374000000001</c:v>
                </c:pt>
                <c:pt idx="7610">
                  <c:v>0.44143161999999997</c:v>
                </c:pt>
                <c:pt idx="7611">
                  <c:v>0.44148891000000007</c:v>
                </c:pt>
                <c:pt idx="7612">
                  <c:v>0.44154678000000008</c:v>
                </c:pt>
                <c:pt idx="7613">
                  <c:v>0.44160476000000004</c:v>
                </c:pt>
                <c:pt idx="7614">
                  <c:v>0.44166263</c:v>
                </c:pt>
                <c:pt idx="7615">
                  <c:v>0.44172074</c:v>
                </c:pt>
                <c:pt idx="7616">
                  <c:v>0.44177861000000002</c:v>
                </c:pt>
                <c:pt idx="7617">
                  <c:v>0.44183648000000003</c:v>
                </c:pt>
                <c:pt idx="7618">
                  <c:v>0.44189435000000005</c:v>
                </c:pt>
                <c:pt idx="7619">
                  <c:v>0.44195233</c:v>
                </c:pt>
                <c:pt idx="7620">
                  <c:v>0.44201020000000002</c:v>
                </c:pt>
                <c:pt idx="7621">
                  <c:v>0.44206807000000004</c:v>
                </c:pt>
                <c:pt idx="7622">
                  <c:v>0.44212606000000004</c:v>
                </c:pt>
                <c:pt idx="7623">
                  <c:v>0.44218347000000002</c:v>
                </c:pt>
                <c:pt idx="7624">
                  <c:v>0.44224133999999993</c:v>
                </c:pt>
                <c:pt idx="7625">
                  <c:v>0.44229920999999994</c:v>
                </c:pt>
                <c:pt idx="7626">
                  <c:v>0.44235743</c:v>
                </c:pt>
                <c:pt idx="7627">
                  <c:v>0.44241495000000003</c:v>
                </c:pt>
                <c:pt idx="7628">
                  <c:v>0.4424728200000001</c:v>
                </c:pt>
                <c:pt idx="7629">
                  <c:v>0.44253069</c:v>
                </c:pt>
                <c:pt idx="7630">
                  <c:v>0.44258879000000007</c:v>
                </c:pt>
                <c:pt idx="7631">
                  <c:v>0.44264678000000002</c:v>
                </c:pt>
                <c:pt idx="7632">
                  <c:v>0.44270464999999998</c:v>
                </c:pt>
                <c:pt idx="7633">
                  <c:v>0.44276204999999996</c:v>
                </c:pt>
                <c:pt idx="7634">
                  <c:v>0.44281993000000003</c:v>
                </c:pt>
                <c:pt idx="7635">
                  <c:v>0.4428778000000001</c:v>
                </c:pt>
                <c:pt idx="7636">
                  <c:v>0.44293578</c:v>
                </c:pt>
                <c:pt idx="7637">
                  <c:v>0.44299364999999996</c:v>
                </c:pt>
                <c:pt idx="7638">
                  <c:v>0.44305151999999998</c:v>
                </c:pt>
                <c:pt idx="7639">
                  <c:v>0.44310939000000005</c:v>
                </c:pt>
                <c:pt idx="7640">
                  <c:v>0.44316726000000001</c:v>
                </c:pt>
                <c:pt idx="7641">
                  <c:v>0.44322512999999997</c:v>
                </c:pt>
                <c:pt idx="7642">
                  <c:v>0.44328311999999997</c:v>
                </c:pt>
                <c:pt idx="7643">
                  <c:v>0.44334110999999998</c:v>
                </c:pt>
                <c:pt idx="7644">
                  <c:v>0.44339898000000005</c:v>
                </c:pt>
                <c:pt idx="7645">
                  <c:v>0.44345662000000002</c:v>
                </c:pt>
                <c:pt idx="7646">
                  <c:v>0.44351460000000004</c:v>
                </c:pt>
                <c:pt idx="7647">
                  <c:v>0.44357247000000005</c:v>
                </c:pt>
                <c:pt idx="7648">
                  <c:v>0.44363022999999996</c:v>
                </c:pt>
                <c:pt idx="7649">
                  <c:v>0.44368833000000002</c:v>
                </c:pt>
                <c:pt idx="7650">
                  <c:v>0.44374619999999998</c:v>
                </c:pt>
                <c:pt idx="7651">
                  <c:v>0.4438041800000001</c:v>
                </c:pt>
                <c:pt idx="7652">
                  <c:v>0.44386159000000003</c:v>
                </c:pt>
                <c:pt idx="7653">
                  <c:v>0.44391958000000004</c:v>
                </c:pt>
                <c:pt idx="7654">
                  <c:v>0.44397745</c:v>
                </c:pt>
                <c:pt idx="7655">
                  <c:v>0.44403531999999996</c:v>
                </c:pt>
                <c:pt idx="7656">
                  <c:v>0.44409319000000003</c:v>
                </c:pt>
                <c:pt idx="7657">
                  <c:v>0.44415117999999998</c:v>
                </c:pt>
                <c:pt idx="7658">
                  <c:v>0.44420893</c:v>
                </c:pt>
                <c:pt idx="7659">
                  <c:v>0.44426680000000002</c:v>
                </c:pt>
                <c:pt idx="7660">
                  <c:v>0.44432467000000009</c:v>
                </c:pt>
                <c:pt idx="7661">
                  <c:v>0.4443825400000001</c:v>
                </c:pt>
                <c:pt idx="7662">
                  <c:v>0.44444053</c:v>
                </c:pt>
                <c:pt idx="7663">
                  <c:v>0.44449851000000001</c:v>
                </c:pt>
                <c:pt idx="7664">
                  <c:v>0.44455650000000002</c:v>
                </c:pt>
                <c:pt idx="7665">
                  <c:v>0.44461437000000004</c:v>
                </c:pt>
                <c:pt idx="7666">
                  <c:v>0.44467224</c:v>
                </c:pt>
                <c:pt idx="7667">
                  <c:v>0.44473010999999996</c:v>
                </c:pt>
                <c:pt idx="7668">
                  <c:v>0.44478798000000008</c:v>
                </c:pt>
                <c:pt idx="7669">
                  <c:v>0.44484585000000004</c:v>
                </c:pt>
                <c:pt idx="7670">
                  <c:v>0.44490372</c:v>
                </c:pt>
                <c:pt idx="7671">
                  <c:v>0.44496159000000002</c:v>
                </c:pt>
                <c:pt idx="7672">
                  <c:v>0.44501912000000005</c:v>
                </c:pt>
                <c:pt idx="7673">
                  <c:v>0.4450771</c:v>
                </c:pt>
                <c:pt idx="7674">
                  <c:v>0.44513497000000002</c:v>
                </c:pt>
                <c:pt idx="7675">
                  <c:v>0.44519283999999998</c:v>
                </c:pt>
                <c:pt idx="7676">
                  <c:v>0.44525071000000005</c:v>
                </c:pt>
                <c:pt idx="7677">
                  <c:v>0.44530858000000006</c:v>
                </c:pt>
                <c:pt idx="7678">
                  <c:v>0.44536645000000002</c:v>
                </c:pt>
                <c:pt idx="7679">
                  <c:v>0.44542432000000004</c:v>
                </c:pt>
                <c:pt idx="7680">
                  <c:v>0.44548219000000006</c:v>
                </c:pt>
                <c:pt idx="7681">
                  <c:v>0.44554006000000002</c:v>
                </c:pt>
                <c:pt idx="7682">
                  <c:v>0.44559817000000002</c:v>
                </c:pt>
                <c:pt idx="7683">
                  <c:v>0.44565603999999998</c:v>
                </c:pt>
                <c:pt idx="7684">
                  <c:v>0.44571391000000005</c:v>
                </c:pt>
                <c:pt idx="7685">
                  <c:v>0.44577130999999998</c:v>
                </c:pt>
                <c:pt idx="7686">
                  <c:v>0.4458291800000001</c:v>
                </c:pt>
                <c:pt idx="7687">
                  <c:v>0.44588705000000001</c:v>
                </c:pt>
                <c:pt idx="7688">
                  <c:v>0.44594493000000002</c:v>
                </c:pt>
                <c:pt idx="7689">
                  <c:v>0.44600280000000003</c:v>
                </c:pt>
                <c:pt idx="7690">
                  <c:v>0.4460606700000001</c:v>
                </c:pt>
                <c:pt idx="7691">
                  <c:v>0.44611888000000005</c:v>
                </c:pt>
                <c:pt idx="7692">
                  <c:v>0.44617675000000001</c:v>
                </c:pt>
                <c:pt idx="7693">
                  <c:v>0.44623473999999996</c:v>
                </c:pt>
                <c:pt idx="7694">
                  <c:v>0.44629260999999998</c:v>
                </c:pt>
                <c:pt idx="7695">
                  <c:v>0.44634990000000002</c:v>
                </c:pt>
                <c:pt idx="7696">
                  <c:v>0.44640777000000004</c:v>
                </c:pt>
                <c:pt idx="7697">
                  <c:v>0.44646576000000004</c:v>
                </c:pt>
                <c:pt idx="7698">
                  <c:v>0.44652386000000005</c:v>
                </c:pt>
                <c:pt idx="7699">
                  <c:v>0.44658185</c:v>
                </c:pt>
                <c:pt idx="7700">
                  <c:v>0.44663971999999996</c:v>
                </c:pt>
                <c:pt idx="7701">
                  <c:v>0.44669769999999998</c:v>
                </c:pt>
                <c:pt idx="7702">
                  <c:v>0.44675557000000005</c:v>
                </c:pt>
                <c:pt idx="7703">
                  <c:v>0.44681287000000008</c:v>
                </c:pt>
                <c:pt idx="7704">
                  <c:v>0.4468708500000001</c:v>
                </c:pt>
                <c:pt idx="7705">
                  <c:v>0.44692872000000006</c:v>
                </c:pt>
                <c:pt idx="7706">
                  <c:v>0.44698659000000007</c:v>
                </c:pt>
                <c:pt idx="7707">
                  <c:v>0.44704481000000001</c:v>
                </c:pt>
                <c:pt idx="7708">
                  <c:v>0.44710268000000003</c:v>
                </c:pt>
                <c:pt idx="7709">
                  <c:v>0.44716055000000005</c:v>
                </c:pt>
                <c:pt idx="7710">
                  <c:v>0.44721819000000002</c:v>
                </c:pt>
                <c:pt idx="7711">
                  <c:v>0.44727605999999998</c:v>
                </c:pt>
                <c:pt idx="7712">
                  <c:v>0.44733393000000005</c:v>
                </c:pt>
                <c:pt idx="7713">
                  <c:v>0.44739192</c:v>
                </c:pt>
                <c:pt idx="7714">
                  <c:v>0.44744943999999998</c:v>
                </c:pt>
                <c:pt idx="7715">
                  <c:v>0.44750731000000005</c:v>
                </c:pt>
                <c:pt idx="7716">
                  <c:v>0.44756518000000001</c:v>
                </c:pt>
                <c:pt idx="7717">
                  <c:v>0.44762304999999997</c:v>
                </c:pt>
                <c:pt idx="7718">
                  <c:v>0.44768092000000004</c:v>
                </c:pt>
                <c:pt idx="7719">
                  <c:v>0.44773879</c:v>
                </c:pt>
                <c:pt idx="7720">
                  <c:v>0.44779666000000001</c:v>
                </c:pt>
                <c:pt idx="7721">
                  <c:v>0.44785465000000002</c:v>
                </c:pt>
                <c:pt idx="7722">
                  <c:v>0.44791252000000004</c:v>
                </c:pt>
                <c:pt idx="7723">
                  <c:v>0.44797039000000005</c:v>
                </c:pt>
                <c:pt idx="7724">
                  <c:v>0.44802837000000006</c:v>
                </c:pt>
                <c:pt idx="7725">
                  <c:v>0.44808624000000002</c:v>
                </c:pt>
                <c:pt idx="7726">
                  <c:v>0.44814411999999998</c:v>
                </c:pt>
                <c:pt idx="7727">
                  <c:v>0.44820199000000005</c:v>
                </c:pt>
                <c:pt idx="7728">
                  <c:v>0.44825962000000003</c:v>
                </c:pt>
                <c:pt idx="7729">
                  <c:v>0.4483174900000001</c:v>
                </c:pt>
                <c:pt idx="7730">
                  <c:v>0.4483754800000001</c:v>
                </c:pt>
                <c:pt idx="7731">
                  <c:v>0.44843347</c:v>
                </c:pt>
                <c:pt idx="7732">
                  <c:v>0.44849121999999997</c:v>
                </c:pt>
                <c:pt idx="7733">
                  <c:v>0.44854920999999998</c:v>
                </c:pt>
                <c:pt idx="7734">
                  <c:v>0.44860708000000005</c:v>
                </c:pt>
                <c:pt idx="7735">
                  <c:v>0.44866495000000001</c:v>
                </c:pt>
                <c:pt idx="7736">
                  <c:v>0.44872282000000002</c:v>
                </c:pt>
                <c:pt idx="7737">
                  <c:v>0.44878080000000004</c:v>
                </c:pt>
                <c:pt idx="7738">
                  <c:v>0.4488387900000001</c:v>
                </c:pt>
                <c:pt idx="7739">
                  <c:v>0.44889620000000002</c:v>
                </c:pt>
                <c:pt idx="7740">
                  <c:v>0.44895418000000004</c:v>
                </c:pt>
                <c:pt idx="7741">
                  <c:v>0.4490121700000001</c:v>
                </c:pt>
                <c:pt idx="7742">
                  <c:v>0.44907016000000005</c:v>
                </c:pt>
                <c:pt idx="7743">
                  <c:v>0.44912803000000001</c:v>
                </c:pt>
                <c:pt idx="7744">
                  <c:v>0.44918555000000004</c:v>
                </c:pt>
                <c:pt idx="7745">
                  <c:v>0.44924341999999995</c:v>
                </c:pt>
                <c:pt idx="7746">
                  <c:v>0.44930129000000002</c:v>
                </c:pt>
                <c:pt idx="7747">
                  <c:v>0.44935915999999998</c:v>
                </c:pt>
                <c:pt idx="7748">
                  <c:v>0.44941703</c:v>
                </c:pt>
                <c:pt idx="7749">
                  <c:v>0.44947502</c:v>
                </c:pt>
                <c:pt idx="7750">
                  <c:v>0.44953289000000002</c:v>
                </c:pt>
                <c:pt idx="7751">
                  <c:v>0.44959075999999998</c:v>
                </c:pt>
                <c:pt idx="7752">
                  <c:v>0.44964874000000005</c:v>
                </c:pt>
                <c:pt idx="7753">
                  <c:v>0.44970662</c:v>
                </c:pt>
                <c:pt idx="7754">
                  <c:v>0.44976449000000002</c:v>
                </c:pt>
                <c:pt idx="7755">
                  <c:v>0.44982259000000008</c:v>
                </c:pt>
                <c:pt idx="7756">
                  <c:v>0.44988046000000004</c:v>
                </c:pt>
                <c:pt idx="7757">
                  <c:v>0.44993833</c:v>
                </c:pt>
                <c:pt idx="7758">
                  <c:v>0.44999573999999998</c:v>
                </c:pt>
                <c:pt idx="7759">
                  <c:v>0.45005361000000005</c:v>
                </c:pt>
                <c:pt idx="7760">
                  <c:v>0.45011148000000001</c:v>
                </c:pt>
                <c:pt idx="7761">
                  <c:v>0.45016958000000001</c:v>
                </c:pt>
                <c:pt idx="7762">
                  <c:v>0.45022744999999997</c:v>
                </c:pt>
                <c:pt idx="7763">
                  <c:v>0.45028554999999998</c:v>
                </c:pt>
                <c:pt idx="7764">
                  <c:v>0.45034342000000005</c:v>
                </c:pt>
                <c:pt idx="7765">
                  <c:v>0.45040083000000003</c:v>
                </c:pt>
                <c:pt idx="7766">
                  <c:v>0.4504587000000001</c:v>
                </c:pt>
                <c:pt idx="7767">
                  <c:v>0.45051657000000006</c:v>
                </c:pt>
                <c:pt idx="7768">
                  <c:v>0.45057455000000002</c:v>
                </c:pt>
                <c:pt idx="7769">
                  <c:v>0.45063242999999997</c:v>
                </c:pt>
                <c:pt idx="7770">
                  <c:v>0.45069030000000004</c:v>
                </c:pt>
                <c:pt idx="7771">
                  <c:v>0.45074817</c:v>
                </c:pt>
                <c:pt idx="7772">
                  <c:v>0.45080627000000006</c:v>
                </c:pt>
                <c:pt idx="7773">
                  <c:v>0.45086414000000002</c:v>
                </c:pt>
                <c:pt idx="7774">
                  <c:v>0.45092201000000004</c:v>
                </c:pt>
                <c:pt idx="7775">
                  <c:v>0.45097988000000006</c:v>
                </c:pt>
                <c:pt idx="7776">
                  <c:v>0.45103739999999998</c:v>
                </c:pt>
                <c:pt idx="7777">
                  <c:v>0.45109527000000005</c:v>
                </c:pt>
                <c:pt idx="7778">
                  <c:v>0.45115313999999995</c:v>
                </c:pt>
                <c:pt idx="7779">
                  <c:v>0.45121100999999997</c:v>
                </c:pt>
                <c:pt idx="7780">
                  <c:v>0.45126900000000003</c:v>
                </c:pt>
                <c:pt idx="7781">
                  <c:v>0.45132687000000016</c:v>
                </c:pt>
                <c:pt idx="7782">
                  <c:v>0.45138486000000011</c:v>
                </c:pt>
                <c:pt idx="7783">
                  <c:v>0.45144273000000001</c:v>
                </c:pt>
                <c:pt idx="7784">
                  <c:v>0.45150060000000003</c:v>
                </c:pt>
                <c:pt idx="7785">
                  <c:v>0.4515584700000001</c:v>
                </c:pt>
                <c:pt idx="7786">
                  <c:v>0.45161634</c:v>
                </c:pt>
                <c:pt idx="7787">
                  <c:v>0.45167421000000002</c:v>
                </c:pt>
                <c:pt idx="7788">
                  <c:v>0.45173218999999998</c:v>
                </c:pt>
                <c:pt idx="7789">
                  <c:v>0.45179005999999999</c:v>
                </c:pt>
                <c:pt idx="7790">
                  <c:v>0.45184793000000001</c:v>
                </c:pt>
                <c:pt idx="7791">
                  <c:v>0.45190545999999998</c:v>
                </c:pt>
                <c:pt idx="7792">
                  <c:v>0.45196344000000005</c:v>
                </c:pt>
                <c:pt idx="7793">
                  <c:v>0.45202131000000001</c:v>
                </c:pt>
                <c:pt idx="7794">
                  <c:v>0.45207918000000002</c:v>
                </c:pt>
                <c:pt idx="7795">
                  <c:v>0.45213716999999998</c:v>
                </c:pt>
                <c:pt idx="7796">
                  <c:v>0.45219503999999999</c:v>
                </c:pt>
                <c:pt idx="7797">
                  <c:v>0.45225291000000001</c:v>
                </c:pt>
                <c:pt idx="7798">
                  <c:v>0.4523104300000001</c:v>
                </c:pt>
                <c:pt idx="7799">
                  <c:v>0.4523684200000001</c:v>
                </c:pt>
                <c:pt idx="7800">
                  <c:v>0.45242629000000006</c:v>
                </c:pt>
                <c:pt idx="7801">
                  <c:v>0.45248416000000008</c:v>
                </c:pt>
                <c:pt idx="7802">
                  <c:v>0.45254202999999998</c:v>
                </c:pt>
                <c:pt idx="7803">
                  <c:v>0.4525999</c:v>
                </c:pt>
                <c:pt idx="7804">
                  <c:v>0.45265789000000001</c:v>
                </c:pt>
                <c:pt idx="7805">
                  <c:v>0.45271587000000002</c:v>
                </c:pt>
                <c:pt idx="7806">
                  <c:v>0.45277385999999997</c:v>
                </c:pt>
                <c:pt idx="7807">
                  <c:v>0.45283173000000004</c:v>
                </c:pt>
                <c:pt idx="7808">
                  <c:v>0.45288960000000006</c:v>
                </c:pt>
                <c:pt idx="7809">
                  <c:v>0.45294700999999998</c:v>
                </c:pt>
                <c:pt idx="7810">
                  <c:v>0.45300522999999998</c:v>
                </c:pt>
                <c:pt idx="7811">
                  <c:v>0.45306321000000005</c:v>
                </c:pt>
                <c:pt idx="7812">
                  <c:v>0.45312108000000001</c:v>
                </c:pt>
                <c:pt idx="7813">
                  <c:v>0.4531784900000001</c:v>
                </c:pt>
                <c:pt idx="7814">
                  <c:v>0.45323636</c:v>
                </c:pt>
                <c:pt idx="7815">
                  <c:v>0.45329434999999996</c:v>
                </c:pt>
                <c:pt idx="7816">
                  <c:v>0.45335222000000003</c:v>
                </c:pt>
                <c:pt idx="7817">
                  <c:v>0.4534100900000001</c:v>
                </c:pt>
                <c:pt idx="7818">
                  <c:v>0.45346807000000006</c:v>
                </c:pt>
                <c:pt idx="7819">
                  <c:v>0.45352594000000002</c:v>
                </c:pt>
                <c:pt idx="7820">
                  <c:v>0.45358381000000003</c:v>
                </c:pt>
                <c:pt idx="7821">
                  <c:v>0.45364168000000005</c:v>
                </c:pt>
                <c:pt idx="7822">
                  <c:v>0.45369967</c:v>
                </c:pt>
                <c:pt idx="7823">
                  <c:v>0.45375777</c:v>
                </c:pt>
                <c:pt idx="7824">
                  <c:v>0.45381495000000011</c:v>
                </c:pt>
                <c:pt idx="7825">
                  <c:v>0.45387282000000007</c:v>
                </c:pt>
                <c:pt idx="7826">
                  <c:v>0.45393080000000002</c:v>
                </c:pt>
                <c:pt idx="7827">
                  <c:v>0.45398868000000009</c:v>
                </c:pt>
                <c:pt idx="7828">
                  <c:v>0.45404666000000005</c:v>
                </c:pt>
                <c:pt idx="7829">
                  <c:v>0.45410453000000001</c:v>
                </c:pt>
                <c:pt idx="7830">
                  <c:v>0.45416240000000002</c:v>
                </c:pt>
                <c:pt idx="7831">
                  <c:v>0.45422004000000005</c:v>
                </c:pt>
                <c:pt idx="7832">
                  <c:v>0.45427791000000001</c:v>
                </c:pt>
                <c:pt idx="7833">
                  <c:v>0.45433578000000002</c:v>
                </c:pt>
                <c:pt idx="7834">
                  <c:v>0.45439388000000008</c:v>
                </c:pt>
                <c:pt idx="7835">
                  <c:v>0.45445175000000004</c:v>
                </c:pt>
                <c:pt idx="7836">
                  <c:v>0.45450962</c:v>
                </c:pt>
                <c:pt idx="7837">
                  <c:v>0.45456749000000002</c:v>
                </c:pt>
                <c:pt idx="7838">
                  <c:v>0.45462548000000008</c:v>
                </c:pt>
                <c:pt idx="7839">
                  <c:v>0.45468335000000004</c:v>
                </c:pt>
                <c:pt idx="7840">
                  <c:v>0.45474121999999995</c:v>
                </c:pt>
                <c:pt idx="7841">
                  <c:v>0.45479873999999998</c:v>
                </c:pt>
                <c:pt idx="7842">
                  <c:v>0.4548566200000001</c:v>
                </c:pt>
                <c:pt idx="7843">
                  <c:v>0.45491449000000006</c:v>
                </c:pt>
                <c:pt idx="7844">
                  <c:v>0.45497293000000005</c:v>
                </c:pt>
                <c:pt idx="7845">
                  <c:v>0.45503022999999998</c:v>
                </c:pt>
                <c:pt idx="7846">
                  <c:v>0.45508844000000004</c:v>
                </c:pt>
                <c:pt idx="7847">
                  <c:v>0.4551462</c:v>
                </c:pt>
                <c:pt idx="7848">
                  <c:v>0.45520394999999997</c:v>
                </c:pt>
                <c:pt idx="7849">
                  <c:v>0.45526181999999998</c:v>
                </c:pt>
                <c:pt idx="7850">
                  <c:v>0.45532004000000004</c:v>
                </c:pt>
                <c:pt idx="7851">
                  <c:v>0.45537756000000007</c:v>
                </c:pt>
                <c:pt idx="7852">
                  <c:v>0.45543531999999998</c:v>
                </c:pt>
                <c:pt idx="7853">
                  <c:v>0.45549353999999997</c:v>
                </c:pt>
                <c:pt idx="7854">
                  <c:v>0.45555106000000001</c:v>
                </c:pt>
                <c:pt idx="7855">
                  <c:v>0.45560928000000001</c:v>
                </c:pt>
                <c:pt idx="7856">
                  <c:v>0.45566714999999997</c:v>
                </c:pt>
                <c:pt idx="7857">
                  <c:v>0.45572512999999998</c:v>
                </c:pt>
                <c:pt idx="7858">
                  <c:v>0.4557830000000001</c:v>
                </c:pt>
                <c:pt idx="7859">
                  <c:v>0.45584041000000003</c:v>
                </c:pt>
                <c:pt idx="7860">
                  <c:v>0.4558982800000001</c:v>
                </c:pt>
                <c:pt idx="7861">
                  <c:v>0.4559565000000001</c:v>
                </c:pt>
                <c:pt idx="7862">
                  <c:v>0.45601437000000006</c:v>
                </c:pt>
                <c:pt idx="7863">
                  <c:v>0.45607224000000002</c:v>
                </c:pt>
                <c:pt idx="7864">
                  <c:v>0.45613023000000003</c:v>
                </c:pt>
                <c:pt idx="7865">
                  <c:v>0.4561881000000001</c:v>
                </c:pt>
                <c:pt idx="7866">
                  <c:v>0.45624550000000003</c:v>
                </c:pt>
                <c:pt idx="7867">
                  <c:v>0.4563033700000001</c:v>
                </c:pt>
                <c:pt idx="7868">
                  <c:v>0.4563614800000001</c:v>
                </c:pt>
                <c:pt idx="7869">
                  <c:v>0.45641935</c:v>
                </c:pt>
                <c:pt idx="7870">
                  <c:v>0.45647722000000002</c:v>
                </c:pt>
                <c:pt idx="7871">
                  <c:v>0.45653508999999998</c:v>
                </c:pt>
                <c:pt idx="7872">
                  <c:v>0.45659296000000005</c:v>
                </c:pt>
                <c:pt idx="7873">
                  <c:v>0.45665094000000001</c:v>
                </c:pt>
                <c:pt idx="7874">
                  <c:v>0.45670881000000002</c:v>
                </c:pt>
                <c:pt idx="7875">
                  <c:v>0.45676668000000004</c:v>
                </c:pt>
                <c:pt idx="7876">
                  <c:v>0.45682467000000015</c:v>
                </c:pt>
                <c:pt idx="7877">
                  <c:v>0.45688254000000006</c:v>
                </c:pt>
                <c:pt idx="7878">
                  <c:v>0.45693994999999998</c:v>
                </c:pt>
                <c:pt idx="7879">
                  <c:v>0.45699782</c:v>
                </c:pt>
                <c:pt idx="7880">
                  <c:v>0.45705569000000001</c:v>
                </c:pt>
                <c:pt idx="7881">
                  <c:v>0.45711355999999997</c:v>
                </c:pt>
                <c:pt idx="7882">
                  <c:v>0.45717154999999998</c:v>
                </c:pt>
                <c:pt idx="7883">
                  <c:v>0.45722942</c:v>
                </c:pt>
                <c:pt idx="7884">
                  <c:v>0.45728729000000001</c:v>
                </c:pt>
                <c:pt idx="7885">
                  <c:v>0.45734515999999997</c:v>
                </c:pt>
                <c:pt idx="7886">
                  <c:v>0.45740303000000004</c:v>
                </c:pt>
                <c:pt idx="7887">
                  <c:v>0.45746090000000006</c:v>
                </c:pt>
                <c:pt idx="7888">
                  <c:v>0.45751877000000007</c:v>
                </c:pt>
                <c:pt idx="7889">
                  <c:v>0.4575764100000001</c:v>
                </c:pt>
                <c:pt idx="7890">
                  <c:v>0.45763428</c:v>
                </c:pt>
                <c:pt idx="7891">
                  <c:v>0.45769226000000002</c:v>
                </c:pt>
                <c:pt idx="7892">
                  <c:v>0.45775025000000003</c:v>
                </c:pt>
                <c:pt idx="7893">
                  <c:v>0.4578080000000001</c:v>
                </c:pt>
                <c:pt idx="7894">
                  <c:v>0.45786599000000006</c:v>
                </c:pt>
                <c:pt idx="7895">
                  <c:v>0.45792386000000007</c:v>
                </c:pt>
                <c:pt idx="7896">
                  <c:v>0.45798162000000003</c:v>
                </c:pt>
                <c:pt idx="7897">
                  <c:v>0.45803949000000005</c:v>
                </c:pt>
                <c:pt idx="7898">
                  <c:v>0.45809736000000001</c:v>
                </c:pt>
                <c:pt idx="7899">
                  <c:v>0.45815522999999997</c:v>
                </c:pt>
                <c:pt idx="7900">
                  <c:v>0.45821309999999998</c:v>
                </c:pt>
                <c:pt idx="7901">
                  <c:v>0.45827108</c:v>
                </c:pt>
                <c:pt idx="7902">
                  <c:v>0.45832907000000006</c:v>
                </c:pt>
                <c:pt idx="7903">
                  <c:v>0.45838694000000008</c:v>
                </c:pt>
                <c:pt idx="7904">
                  <c:v>0.45844504000000003</c:v>
                </c:pt>
                <c:pt idx="7905">
                  <c:v>0.45850233000000001</c:v>
                </c:pt>
                <c:pt idx="7906">
                  <c:v>0.45856020000000003</c:v>
                </c:pt>
                <c:pt idx="7907">
                  <c:v>0.4586180700000001</c:v>
                </c:pt>
                <c:pt idx="7908">
                  <c:v>0.45867606000000005</c:v>
                </c:pt>
                <c:pt idx="7909">
                  <c:v>0.45873392999999996</c:v>
                </c:pt>
                <c:pt idx="7910">
                  <c:v>0.45879180000000003</c:v>
                </c:pt>
                <c:pt idx="7911">
                  <c:v>0.45885002000000008</c:v>
                </c:pt>
                <c:pt idx="7912">
                  <c:v>0.45890789000000004</c:v>
                </c:pt>
                <c:pt idx="7913">
                  <c:v>0.45896576000000006</c:v>
                </c:pt>
                <c:pt idx="7914">
                  <c:v>0.45902363000000002</c:v>
                </c:pt>
                <c:pt idx="7915">
                  <c:v>0.45908150000000003</c:v>
                </c:pt>
                <c:pt idx="7916">
                  <c:v>0.45913937000000005</c:v>
                </c:pt>
                <c:pt idx="7917">
                  <c:v>0.45919723999999995</c:v>
                </c:pt>
                <c:pt idx="7918">
                  <c:v>0.45925465000000004</c:v>
                </c:pt>
                <c:pt idx="7919">
                  <c:v>0.45931252000000006</c:v>
                </c:pt>
                <c:pt idx="7920">
                  <c:v>0.45937039000000007</c:v>
                </c:pt>
                <c:pt idx="7921">
                  <c:v>0.45942826000000003</c:v>
                </c:pt>
                <c:pt idx="7922">
                  <c:v>0.4594861300000001</c:v>
                </c:pt>
                <c:pt idx="7923">
                  <c:v>0.45954412</c:v>
                </c:pt>
                <c:pt idx="7924">
                  <c:v>0.45960210000000001</c:v>
                </c:pt>
                <c:pt idx="7925">
                  <c:v>0.45965997000000003</c:v>
                </c:pt>
                <c:pt idx="7926">
                  <c:v>0.45971795999999998</c:v>
                </c:pt>
                <c:pt idx="7927">
                  <c:v>0.45977571</c:v>
                </c:pt>
                <c:pt idx="7928">
                  <c:v>0.45983370000000001</c:v>
                </c:pt>
                <c:pt idx="7929">
                  <c:v>0.45989157000000008</c:v>
                </c:pt>
                <c:pt idx="7930">
                  <c:v>0.45994944000000004</c:v>
                </c:pt>
                <c:pt idx="7931">
                  <c:v>0.46000743000000005</c:v>
                </c:pt>
                <c:pt idx="7932">
                  <c:v>0.46006483000000004</c:v>
                </c:pt>
                <c:pt idx="7933">
                  <c:v>0.46012270000000005</c:v>
                </c:pt>
                <c:pt idx="7934">
                  <c:v>0.46018057000000007</c:v>
                </c:pt>
                <c:pt idx="7935">
                  <c:v>0.46023868000000001</c:v>
                </c:pt>
                <c:pt idx="7936">
                  <c:v>0.46029642999999998</c:v>
                </c:pt>
                <c:pt idx="7937">
                  <c:v>0.4603544200000001</c:v>
                </c:pt>
                <c:pt idx="7938">
                  <c:v>0.46041229000000006</c:v>
                </c:pt>
                <c:pt idx="7939">
                  <c:v>0.46047027000000007</c:v>
                </c:pt>
                <c:pt idx="7940">
                  <c:v>0.46052814000000003</c:v>
                </c:pt>
                <c:pt idx="7941">
                  <c:v>0.4605859000000001</c:v>
                </c:pt>
                <c:pt idx="7942">
                  <c:v>0.460644</c:v>
                </c:pt>
                <c:pt idx="7943">
                  <c:v>0.46070187000000001</c:v>
                </c:pt>
                <c:pt idx="7944">
                  <c:v>0.46075939000000005</c:v>
                </c:pt>
                <c:pt idx="7945">
                  <c:v>0.46081726000000006</c:v>
                </c:pt>
                <c:pt idx="7946">
                  <c:v>0.46087525000000001</c:v>
                </c:pt>
                <c:pt idx="7947">
                  <c:v>0.46093311999999997</c:v>
                </c:pt>
                <c:pt idx="7948">
                  <c:v>0.46099121999999998</c:v>
                </c:pt>
                <c:pt idx="7949">
                  <c:v>0.46104909000000005</c:v>
                </c:pt>
                <c:pt idx="7950">
                  <c:v>0.46110638000000004</c:v>
                </c:pt>
                <c:pt idx="7951">
                  <c:v>0.46116449000000004</c:v>
                </c:pt>
                <c:pt idx="7952">
                  <c:v>0.46122236000000005</c:v>
                </c:pt>
                <c:pt idx="7953">
                  <c:v>0.46128023000000001</c:v>
                </c:pt>
                <c:pt idx="7954">
                  <c:v>0.46133821000000008</c:v>
                </c:pt>
                <c:pt idx="7955">
                  <c:v>0.4613960800000001</c:v>
                </c:pt>
                <c:pt idx="7956">
                  <c:v>0.46145395</c:v>
                </c:pt>
                <c:pt idx="7957">
                  <c:v>0.46151182000000002</c:v>
                </c:pt>
                <c:pt idx="7958">
                  <c:v>0.46156969000000003</c:v>
                </c:pt>
                <c:pt idx="7959">
                  <c:v>0.46162756000000005</c:v>
                </c:pt>
                <c:pt idx="7960">
                  <c:v>0.46168555</c:v>
                </c:pt>
                <c:pt idx="7961">
                  <c:v>0.46174306999999998</c:v>
                </c:pt>
                <c:pt idx="7962">
                  <c:v>0.46180083000000005</c:v>
                </c:pt>
                <c:pt idx="7963">
                  <c:v>0.46185881000000006</c:v>
                </c:pt>
                <c:pt idx="7964">
                  <c:v>0.46191668000000008</c:v>
                </c:pt>
                <c:pt idx="7965">
                  <c:v>0.46197455000000004</c:v>
                </c:pt>
                <c:pt idx="7966">
                  <c:v>0.46203243000000005</c:v>
                </c:pt>
                <c:pt idx="7967">
                  <c:v>0.46209041000000001</c:v>
                </c:pt>
                <c:pt idx="7968">
                  <c:v>0.46214828000000002</c:v>
                </c:pt>
                <c:pt idx="7969">
                  <c:v>0.46220614999999998</c:v>
                </c:pt>
                <c:pt idx="7970">
                  <c:v>0.46226425000000004</c:v>
                </c:pt>
                <c:pt idx="7971">
                  <c:v>0.46232224000000005</c:v>
                </c:pt>
                <c:pt idx="7972">
                  <c:v>0.46238011000000007</c:v>
                </c:pt>
                <c:pt idx="7973">
                  <c:v>0.46243752000000005</c:v>
                </c:pt>
                <c:pt idx="7974">
                  <c:v>0.4624955</c:v>
                </c:pt>
                <c:pt idx="7975">
                  <c:v>0.46255337000000002</c:v>
                </c:pt>
                <c:pt idx="7976">
                  <c:v>0.46261136000000008</c:v>
                </c:pt>
                <c:pt idx="7977">
                  <c:v>0.46266934999999998</c:v>
                </c:pt>
                <c:pt idx="7978">
                  <c:v>0.46272722000000005</c:v>
                </c:pt>
                <c:pt idx="7979">
                  <c:v>0.46278509000000001</c:v>
                </c:pt>
                <c:pt idx="7980">
                  <c:v>0.46284296000000014</c:v>
                </c:pt>
                <c:pt idx="7981">
                  <c:v>0.46290048000000006</c:v>
                </c:pt>
                <c:pt idx="7982">
                  <c:v>0.46295835000000002</c:v>
                </c:pt>
                <c:pt idx="7983">
                  <c:v>0.46301634000000008</c:v>
                </c:pt>
                <c:pt idx="7984">
                  <c:v>0.4630742100000001</c:v>
                </c:pt>
                <c:pt idx="7985">
                  <c:v>0.46313208</c:v>
                </c:pt>
                <c:pt idx="7986">
                  <c:v>0.46318983000000002</c:v>
                </c:pt>
                <c:pt idx="7987">
                  <c:v>0.46324759000000004</c:v>
                </c:pt>
                <c:pt idx="7988">
                  <c:v>0.46330557000000006</c:v>
                </c:pt>
                <c:pt idx="7989">
                  <c:v>0.46336333000000002</c:v>
                </c:pt>
                <c:pt idx="7990">
                  <c:v>0.46342131000000003</c:v>
                </c:pt>
                <c:pt idx="7991">
                  <c:v>0.46347930000000004</c:v>
                </c:pt>
                <c:pt idx="7992">
                  <c:v>0.46353717</c:v>
                </c:pt>
                <c:pt idx="7993">
                  <c:v>0.46359503999999996</c:v>
                </c:pt>
                <c:pt idx="7994">
                  <c:v>0.46365291000000003</c:v>
                </c:pt>
                <c:pt idx="7995">
                  <c:v>0.46371090000000004</c:v>
                </c:pt>
                <c:pt idx="7996">
                  <c:v>0.46376877000000005</c:v>
                </c:pt>
                <c:pt idx="7997">
                  <c:v>0.46382664000000007</c:v>
                </c:pt>
                <c:pt idx="7998">
                  <c:v>0.46388451000000014</c:v>
                </c:pt>
                <c:pt idx="7999">
                  <c:v>0.4639423800000001</c:v>
                </c:pt>
                <c:pt idx="8000">
                  <c:v>0.46400037000000005</c:v>
                </c:pt>
                <c:pt idx="8001">
                  <c:v>0.46405824000000001</c:v>
                </c:pt>
                <c:pt idx="8002">
                  <c:v>0.46411564</c:v>
                </c:pt>
                <c:pt idx="8003">
                  <c:v>0.46417351000000001</c:v>
                </c:pt>
                <c:pt idx="8004">
                  <c:v>0.46423138000000003</c:v>
                </c:pt>
                <c:pt idx="8005">
                  <c:v>0.46428925000000004</c:v>
                </c:pt>
                <c:pt idx="8006">
                  <c:v>0.46434712</c:v>
                </c:pt>
                <c:pt idx="8007">
                  <c:v>0.46440499000000007</c:v>
                </c:pt>
                <c:pt idx="8008">
                  <c:v>0.46446298000000014</c:v>
                </c:pt>
                <c:pt idx="8009">
                  <c:v>0.4645208500000001</c:v>
                </c:pt>
                <c:pt idx="8010">
                  <c:v>0.4645788400000001</c:v>
                </c:pt>
                <c:pt idx="8011">
                  <c:v>0.46463671000000001</c:v>
                </c:pt>
                <c:pt idx="8012">
                  <c:v>0.46469458000000002</c:v>
                </c:pt>
                <c:pt idx="8013">
                  <c:v>0.46475244999999998</c:v>
                </c:pt>
                <c:pt idx="8014">
                  <c:v>0.46481032000000005</c:v>
                </c:pt>
                <c:pt idx="8015">
                  <c:v>0.46486819000000007</c:v>
                </c:pt>
                <c:pt idx="8016">
                  <c:v>0.46492606000000003</c:v>
                </c:pt>
                <c:pt idx="8017">
                  <c:v>0.46498405000000004</c:v>
                </c:pt>
                <c:pt idx="8018">
                  <c:v>0.46504203</c:v>
                </c:pt>
                <c:pt idx="8019">
                  <c:v>0.46509931999999998</c:v>
                </c:pt>
                <c:pt idx="8020">
                  <c:v>0.46515719</c:v>
                </c:pt>
                <c:pt idx="8021">
                  <c:v>0.46521506000000001</c:v>
                </c:pt>
                <c:pt idx="8022">
                  <c:v>0.46527293000000003</c:v>
                </c:pt>
                <c:pt idx="8023">
                  <c:v>0.4653308000000001</c:v>
                </c:pt>
                <c:pt idx="8024">
                  <c:v>0.46538868000000011</c:v>
                </c:pt>
                <c:pt idx="8025">
                  <c:v>0.46544689000000006</c:v>
                </c:pt>
                <c:pt idx="8026">
                  <c:v>0.46550488000000007</c:v>
                </c:pt>
                <c:pt idx="8027">
                  <c:v>0.46556275000000008</c:v>
                </c:pt>
                <c:pt idx="8028">
                  <c:v>0.4656206200000001</c:v>
                </c:pt>
                <c:pt idx="8029">
                  <c:v>0.4656786100000001</c:v>
                </c:pt>
                <c:pt idx="8030">
                  <c:v>0.46573648000000001</c:v>
                </c:pt>
                <c:pt idx="8031">
                  <c:v>0.46579377</c:v>
                </c:pt>
                <c:pt idx="8032">
                  <c:v>0.46585187000000006</c:v>
                </c:pt>
                <c:pt idx="8033">
                  <c:v>0.46590962000000002</c:v>
                </c:pt>
                <c:pt idx="8034">
                  <c:v>0.46596749000000004</c:v>
                </c:pt>
                <c:pt idx="8035">
                  <c:v>0.4660254800000001</c:v>
                </c:pt>
                <c:pt idx="8036">
                  <c:v>0.46608335000000001</c:v>
                </c:pt>
                <c:pt idx="8037">
                  <c:v>0.46614121999999997</c:v>
                </c:pt>
                <c:pt idx="8038">
                  <c:v>0.46619908999999998</c:v>
                </c:pt>
                <c:pt idx="8039">
                  <c:v>0.46625696000000005</c:v>
                </c:pt>
                <c:pt idx="8040">
                  <c:v>0.46631483000000007</c:v>
                </c:pt>
                <c:pt idx="8041">
                  <c:v>0.46637282000000008</c:v>
                </c:pt>
                <c:pt idx="8042">
                  <c:v>0.46643069000000004</c:v>
                </c:pt>
                <c:pt idx="8043">
                  <c:v>0.46648868000000016</c:v>
                </c:pt>
                <c:pt idx="8044">
                  <c:v>0.46654608000000003</c:v>
                </c:pt>
                <c:pt idx="8045">
                  <c:v>0.46660395000000005</c:v>
                </c:pt>
                <c:pt idx="8046">
                  <c:v>0.46666182</c:v>
                </c:pt>
                <c:pt idx="8047">
                  <c:v>0.46671969000000002</c:v>
                </c:pt>
                <c:pt idx="8048">
                  <c:v>0.46677755999999998</c:v>
                </c:pt>
                <c:pt idx="8049">
                  <c:v>0.46683555000000004</c:v>
                </c:pt>
                <c:pt idx="8050">
                  <c:v>0.46689342</c:v>
                </c:pt>
                <c:pt idx="8051">
                  <c:v>0.46695141000000001</c:v>
                </c:pt>
                <c:pt idx="8052">
                  <c:v>0.46700939000000002</c:v>
                </c:pt>
                <c:pt idx="8053">
                  <c:v>0.46706738000000003</c:v>
                </c:pt>
                <c:pt idx="8054">
                  <c:v>0.46712513</c:v>
                </c:pt>
                <c:pt idx="8055">
                  <c:v>0.46718312000000001</c:v>
                </c:pt>
                <c:pt idx="8056">
                  <c:v>0.46724099000000002</c:v>
                </c:pt>
                <c:pt idx="8057">
                  <c:v>0.46729898000000003</c:v>
                </c:pt>
                <c:pt idx="8058">
                  <c:v>0.46735627000000007</c:v>
                </c:pt>
                <c:pt idx="8059">
                  <c:v>0.46741414000000003</c:v>
                </c:pt>
                <c:pt idx="8060">
                  <c:v>0.4674720100000001</c:v>
                </c:pt>
                <c:pt idx="8061">
                  <c:v>0.46752988000000006</c:v>
                </c:pt>
                <c:pt idx="8062">
                  <c:v>0.46758775000000002</c:v>
                </c:pt>
                <c:pt idx="8063">
                  <c:v>0.46764573999999998</c:v>
                </c:pt>
                <c:pt idx="8064">
                  <c:v>0.46770361000000005</c:v>
                </c:pt>
                <c:pt idx="8065">
                  <c:v>0.46776148000000001</c:v>
                </c:pt>
                <c:pt idx="8066">
                  <c:v>0.46781935000000002</c:v>
                </c:pt>
                <c:pt idx="8067">
                  <c:v>0.46787745000000003</c:v>
                </c:pt>
                <c:pt idx="8068">
                  <c:v>0.46793532000000004</c:v>
                </c:pt>
                <c:pt idx="8069">
                  <c:v>0.46799319</c:v>
                </c:pt>
                <c:pt idx="8070">
                  <c:v>0.46805060000000004</c:v>
                </c:pt>
                <c:pt idx="8071">
                  <c:v>0.46810858000000005</c:v>
                </c:pt>
                <c:pt idx="8072">
                  <c:v>0.46816645000000001</c:v>
                </c:pt>
                <c:pt idx="8073">
                  <c:v>0.46822432000000008</c:v>
                </c:pt>
                <c:pt idx="8074">
                  <c:v>0.46828231000000003</c:v>
                </c:pt>
                <c:pt idx="8075">
                  <c:v>0.46834041000000004</c:v>
                </c:pt>
                <c:pt idx="8076">
                  <c:v>0.46839828000000006</c:v>
                </c:pt>
                <c:pt idx="8077">
                  <c:v>0.46845615000000002</c:v>
                </c:pt>
                <c:pt idx="8078">
                  <c:v>0.46851402000000003</c:v>
                </c:pt>
                <c:pt idx="8079">
                  <c:v>0.4685718900000001</c:v>
                </c:pt>
                <c:pt idx="8080">
                  <c:v>0.46862942000000002</c:v>
                </c:pt>
                <c:pt idx="8081">
                  <c:v>0.46868729000000003</c:v>
                </c:pt>
                <c:pt idx="8082">
                  <c:v>0.46874515999999999</c:v>
                </c:pt>
                <c:pt idx="8083">
                  <c:v>0.46880303000000001</c:v>
                </c:pt>
                <c:pt idx="8084">
                  <c:v>0.46886090000000008</c:v>
                </c:pt>
                <c:pt idx="8085">
                  <c:v>0.46891888000000009</c:v>
                </c:pt>
                <c:pt idx="8086">
                  <c:v>0.46897710000000004</c:v>
                </c:pt>
                <c:pt idx="8087">
                  <c:v>0.46903497000000005</c:v>
                </c:pt>
                <c:pt idx="8088">
                  <c:v>0.46909284000000001</c:v>
                </c:pt>
                <c:pt idx="8089">
                  <c:v>0.46915071000000008</c:v>
                </c:pt>
                <c:pt idx="8090">
                  <c:v>0.4692085800000001</c:v>
                </c:pt>
                <c:pt idx="8091">
                  <c:v>0.46926587000000003</c:v>
                </c:pt>
                <c:pt idx="8092">
                  <c:v>0.4693237400000001</c:v>
                </c:pt>
                <c:pt idx="8093">
                  <c:v>0.46938173000000005</c:v>
                </c:pt>
                <c:pt idx="8094">
                  <c:v>0.46943972</c:v>
                </c:pt>
                <c:pt idx="8095">
                  <c:v>0.46949759000000002</c:v>
                </c:pt>
                <c:pt idx="8096">
                  <c:v>0.46955545999999998</c:v>
                </c:pt>
                <c:pt idx="8097">
                  <c:v>0.46961333</c:v>
                </c:pt>
                <c:pt idx="8098">
                  <c:v>0.46967120000000001</c:v>
                </c:pt>
                <c:pt idx="8099">
                  <c:v>0.46972907000000008</c:v>
                </c:pt>
                <c:pt idx="8100">
                  <c:v>0.46978717000000003</c:v>
                </c:pt>
                <c:pt idx="8101">
                  <c:v>0.46984504000000005</c:v>
                </c:pt>
                <c:pt idx="8102">
                  <c:v>0.46990280000000006</c:v>
                </c:pt>
                <c:pt idx="8103">
                  <c:v>0.46996067000000008</c:v>
                </c:pt>
                <c:pt idx="8104">
                  <c:v>0.47001854000000004</c:v>
                </c:pt>
                <c:pt idx="8105">
                  <c:v>0.47007652000000005</c:v>
                </c:pt>
                <c:pt idx="8106">
                  <c:v>0.47013381000000004</c:v>
                </c:pt>
                <c:pt idx="8107">
                  <c:v>0.47019180000000005</c:v>
                </c:pt>
                <c:pt idx="8108">
                  <c:v>0.47024967000000001</c:v>
                </c:pt>
                <c:pt idx="8109">
                  <c:v>0.47030754000000002</c:v>
                </c:pt>
                <c:pt idx="8110">
                  <c:v>0.47036553000000003</c:v>
                </c:pt>
                <c:pt idx="8111">
                  <c:v>0.4704234000000001</c:v>
                </c:pt>
                <c:pt idx="8112">
                  <c:v>0.47048127000000006</c:v>
                </c:pt>
                <c:pt idx="8113">
                  <c:v>0.47053913999999997</c:v>
                </c:pt>
                <c:pt idx="8114">
                  <c:v>0.47059700999999998</c:v>
                </c:pt>
                <c:pt idx="8115">
                  <c:v>0.47065488000000005</c:v>
                </c:pt>
                <c:pt idx="8116">
                  <c:v>0.47071275000000001</c:v>
                </c:pt>
                <c:pt idx="8117">
                  <c:v>0.47077085000000002</c:v>
                </c:pt>
                <c:pt idx="8118">
                  <c:v>0.47082884000000014</c:v>
                </c:pt>
                <c:pt idx="8119">
                  <c:v>0.47088636000000011</c:v>
                </c:pt>
                <c:pt idx="8120">
                  <c:v>0.47094423000000002</c:v>
                </c:pt>
                <c:pt idx="8121">
                  <c:v>0.47100210000000003</c:v>
                </c:pt>
                <c:pt idx="8122">
                  <c:v>0.47105997000000011</c:v>
                </c:pt>
                <c:pt idx="8123">
                  <c:v>0.47111796000000006</c:v>
                </c:pt>
                <c:pt idx="8124">
                  <c:v>0.47117583000000002</c:v>
                </c:pt>
                <c:pt idx="8125">
                  <c:v>0.47123369999999998</c:v>
                </c:pt>
                <c:pt idx="8126">
                  <c:v>0.47129157000000005</c:v>
                </c:pt>
                <c:pt idx="8127">
                  <c:v>0.47134944000000001</c:v>
                </c:pt>
                <c:pt idx="8128">
                  <c:v>0.47140731000000002</c:v>
                </c:pt>
                <c:pt idx="8129">
                  <c:v>0.47146530000000003</c:v>
                </c:pt>
                <c:pt idx="8130">
                  <c:v>0.4715231700000001</c:v>
                </c:pt>
                <c:pt idx="8131">
                  <c:v>0.47158104000000001</c:v>
                </c:pt>
                <c:pt idx="8132">
                  <c:v>0.47163855999999998</c:v>
                </c:pt>
                <c:pt idx="8133">
                  <c:v>0.47169643</c:v>
                </c:pt>
                <c:pt idx="8134">
                  <c:v>0.47175430000000002</c:v>
                </c:pt>
                <c:pt idx="8135">
                  <c:v>0.47181217000000009</c:v>
                </c:pt>
                <c:pt idx="8136">
                  <c:v>0.4718700400000001</c:v>
                </c:pt>
                <c:pt idx="8137">
                  <c:v>0.47192814000000005</c:v>
                </c:pt>
                <c:pt idx="8138">
                  <c:v>0.47198601000000007</c:v>
                </c:pt>
                <c:pt idx="8139">
                  <c:v>0.47204400000000002</c:v>
                </c:pt>
                <c:pt idx="8140">
                  <c:v>0.47210175000000004</c:v>
                </c:pt>
                <c:pt idx="8141">
                  <c:v>0.47215962</c:v>
                </c:pt>
                <c:pt idx="8142">
                  <c:v>0.47221714999999997</c:v>
                </c:pt>
                <c:pt idx="8143">
                  <c:v>0.47227502000000005</c:v>
                </c:pt>
                <c:pt idx="8144">
                  <c:v>0.47233312</c:v>
                </c:pt>
                <c:pt idx="8145">
                  <c:v>0.47239099000000007</c:v>
                </c:pt>
                <c:pt idx="8146">
                  <c:v>0.47244886000000014</c:v>
                </c:pt>
                <c:pt idx="8147">
                  <c:v>0.4725067300000001</c:v>
                </c:pt>
                <c:pt idx="8148">
                  <c:v>0.47256460000000006</c:v>
                </c:pt>
                <c:pt idx="8149">
                  <c:v>0.47262247000000007</c:v>
                </c:pt>
                <c:pt idx="8150">
                  <c:v>0.47268034000000003</c:v>
                </c:pt>
                <c:pt idx="8151">
                  <c:v>0.47273843999999998</c:v>
                </c:pt>
                <c:pt idx="8152">
                  <c:v>0.47279631</c:v>
                </c:pt>
                <c:pt idx="8153">
                  <c:v>0.47285418000000007</c:v>
                </c:pt>
                <c:pt idx="8154">
                  <c:v>0.47291205000000003</c:v>
                </c:pt>
                <c:pt idx="8155">
                  <c:v>0.47296993000000004</c:v>
                </c:pt>
                <c:pt idx="8156">
                  <c:v>0.47302780000000005</c:v>
                </c:pt>
                <c:pt idx="8157">
                  <c:v>0.47308567000000007</c:v>
                </c:pt>
                <c:pt idx="8158">
                  <c:v>0.47314353999999997</c:v>
                </c:pt>
                <c:pt idx="8159">
                  <c:v>0.47320129</c:v>
                </c:pt>
                <c:pt idx="8160">
                  <c:v>0.47325916000000001</c:v>
                </c:pt>
                <c:pt idx="8161">
                  <c:v>0.47331703000000008</c:v>
                </c:pt>
                <c:pt idx="8162">
                  <c:v>0.47337490000000015</c:v>
                </c:pt>
                <c:pt idx="8163">
                  <c:v>0.47343243000000002</c:v>
                </c:pt>
                <c:pt idx="8164">
                  <c:v>0.47349030000000003</c:v>
                </c:pt>
                <c:pt idx="8165">
                  <c:v>0.4735482800000001</c:v>
                </c:pt>
                <c:pt idx="8166">
                  <c:v>0.4736065000000001</c:v>
                </c:pt>
                <c:pt idx="8167">
                  <c:v>0.47366414000000001</c:v>
                </c:pt>
                <c:pt idx="8168">
                  <c:v>0.47372224000000002</c:v>
                </c:pt>
                <c:pt idx="8169">
                  <c:v>0.47377965</c:v>
                </c:pt>
                <c:pt idx="8170">
                  <c:v>0.4738379800000001</c:v>
                </c:pt>
                <c:pt idx="8171">
                  <c:v>0.47389585000000001</c:v>
                </c:pt>
                <c:pt idx="8172">
                  <c:v>0.47395372000000002</c:v>
                </c:pt>
                <c:pt idx="8173">
                  <c:v>0.47401113</c:v>
                </c:pt>
                <c:pt idx="8174">
                  <c:v>0.47406900000000002</c:v>
                </c:pt>
                <c:pt idx="8175">
                  <c:v>0.47412687000000009</c:v>
                </c:pt>
                <c:pt idx="8176">
                  <c:v>0.4741847400000001</c:v>
                </c:pt>
                <c:pt idx="8177">
                  <c:v>0.47424273</c:v>
                </c:pt>
                <c:pt idx="8178">
                  <c:v>0.47430083000000006</c:v>
                </c:pt>
                <c:pt idx="8179">
                  <c:v>0.47435835000000004</c:v>
                </c:pt>
                <c:pt idx="8180">
                  <c:v>0.47441622000000006</c:v>
                </c:pt>
                <c:pt idx="8181">
                  <c:v>0.47447409000000007</c:v>
                </c:pt>
                <c:pt idx="8182">
                  <c:v>0.47453208000000002</c:v>
                </c:pt>
                <c:pt idx="8183">
                  <c:v>0.47458995000000004</c:v>
                </c:pt>
                <c:pt idx="8184">
                  <c:v>0.47464793</c:v>
                </c:pt>
                <c:pt idx="8185">
                  <c:v>0.47470580000000001</c:v>
                </c:pt>
                <c:pt idx="8186">
                  <c:v>0.47476379000000002</c:v>
                </c:pt>
                <c:pt idx="8187">
                  <c:v>0.47482166000000003</c:v>
                </c:pt>
                <c:pt idx="8188">
                  <c:v>0.47487907000000007</c:v>
                </c:pt>
                <c:pt idx="8189">
                  <c:v>0.47493705000000003</c:v>
                </c:pt>
                <c:pt idx="8190">
                  <c:v>0.47499493000000004</c:v>
                </c:pt>
                <c:pt idx="8191">
                  <c:v>0.47505280000000005</c:v>
                </c:pt>
                <c:pt idx="8192">
                  <c:v>0.47511067000000007</c:v>
                </c:pt>
                <c:pt idx="8193">
                  <c:v>0.47516854000000003</c:v>
                </c:pt>
                <c:pt idx="8194">
                  <c:v>0.47522675000000003</c:v>
                </c:pt>
                <c:pt idx="8195">
                  <c:v>0.4752846200000001</c:v>
                </c:pt>
                <c:pt idx="8196">
                  <c:v>0.47534249000000006</c:v>
                </c:pt>
                <c:pt idx="8197">
                  <c:v>0.47540037000000007</c:v>
                </c:pt>
                <c:pt idx="8198">
                  <c:v>0.47545824000000003</c:v>
                </c:pt>
                <c:pt idx="8199">
                  <c:v>0.4755161100000001</c:v>
                </c:pt>
                <c:pt idx="8200">
                  <c:v>0.47557398000000006</c:v>
                </c:pt>
                <c:pt idx="8201">
                  <c:v>0.47563184999999997</c:v>
                </c:pt>
                <c:pt idx="8202">
                  <c:v>0.47568925000000001</c:v>
                </c:pt>
                <c:pt idx="8203">
                  <c:v>0.47574711999999997</c:v>
                </c:pt>
                <c:pt idx="8204">
                  <c:v>0.47580499000000009</c:v>
                </c:pt>
                <c:pt idx="8205">
                  <c:v>0.47586287000000016</c:v>
                </c:pt>
                <c:pt idx="8206">
                  <c:v>0.47592085000000006</c:v>
                </c:pt>
                <c:pt idx="8207">
                  <c:v>0.47597872000000008</c:v>
                </c:pt>
                <c:pt idx="8208">
                  <c:v>0.47603682000000008</c:v>
                </c:pt>
                <c:pt idx="8209">
                  <c:v>0.4760946900000001</c:v>
                </c:pt>
                <c:pt idx="8210">
                  <c:v>0.47615256000000006</c:v>
                </c:pt>
                <c:pt idx="8211">
                  <c:v>0.47621043000000002</c:v>
                </c:pt>
                <c:pt idx="8212">
                  <c:v>0.47626830000000003</c:v>
                </c:pt>
                <c:pt idx="8213">
                  <c:v>0.47632629000000015</c:v>
                </c:pt>
                <c:pt idx="8214">
                  <c:v>0.47638358000000008</c:v>
                </c:pt>
                <c:pt idx="8215">
                  <c:v>0.47644215000000001</c:v>
                </c:pt>
                <c:pt idx="8216">
                  <c:v>0.4764996700000001</c:v>
                </c:pt>
                <c:pt idx="8217">
                  <c:v>0.47655766000000005</c:v>
                </c:pt>
                <c:pt idx="8218">
                  <c:v>0.47661564000000001</c:v>
                </c:pt>
                <c:pt idx="8219">
                  <c:v>0.47667340000000002</c:v>
                </c:pt>
                <c:pt idx="8220">
                  <c:v>0.47673137999999998</c:v>
                </c:pt>
                <c:pt idx="8221">
                  <c:v>0.47678879000000007</c:v>
                </c:pt>
                <c:pt idx="8222">
                  <c:v>0.47684678000000014</c:v>
                </c:pt>
                <c:pt idx="8223">
                  <c:v>0.47690476000000004</c:v>
                </c:pt>
                <c:pt idx="8224">
                  <c:v>0.47696287000000009</c:v>
                </c:pt>
                <c:pt idx="8225">
                  <c:v>0.47702074000000005</c:v>
                </c:pt>
                <c:pt idx="8226">
                  <c:v>0.47707872000000007</c:v>
                </c:pt>
                <c:pt idx="8227">
                  <c:v>0.47713601</c:v>
                </c:pt>
                <c:pt idx="8228">
                  <c:v>0.47719388000000001</c:v>
                </c:pt>
                <c:pt idx="8229">
                  <c:v>0.47725199000000001</c:v>
                </c:pt>
                <c:pt idx="8230">
                  <c:v>0.47730986000000003</c:v>
                </c:pt>
                <c:pt idx="8231">
                  <c:v>0.4773677300000001</c:v>
                </c:pt>
                <c:pt idx="8232">
                  <c:v>0.47742560000000006</c:v>
                </c:pt>
                <c:pt idx="8233">
                  <c:v>0.47748347000000008</c:v>
                </c:pt>
                <c:pt idx="8234">
                  <c:v>0.47754133999999998</c:v>
                </c:pt>
                <c:pt idx="8235">
                  <c:v>0.47759932000000005</c:v>
                </c:pt>
                <c:pt idx="8236">
                  <c:v>0.47765685000000002</c:v>
                </c:pt>
                <c:pt idx="8237">
                  <c:v>0.47771472000000004</c:v>
                </c:pt>
                <c:pt idx="8238">
                  <c:v>0.47777270000000011</c:v>
                </c:pt>
                <c:pt idx="8239">
                  <c:v>0.47783057000000007</c:v>
                </c:pt>
                <c:pt idx="8240">
                  <c:v>0.47788844000000014</c:v>
                </c:pt>
                <c:pt idx="8241">
                  <c:v>0.4779463100000001</c:v>
                </c:pt>
                <c:pt idx="8242">
                  <c:v>0.47800418000000006</c:v>
                </c:pt>
                <c:pt idx="8243">
                  <c:v>0.47806205000000002</c:v>
                </c:pt>
                <c:pt idx="8244">
                  <c:v>0.47812016000000007</c:v>
                </c:pt>
                <c:pt idx="8245">
                  <c:v>0.47817803000000003</c:v>
                </c:pt>
                <c:pt idx="8246">
                  <c:v>0.47823590000000005</c:v>
                </c:pt>
                <c:pt idx="8247">
                  <c:v>0.47829377000000001</c:v>
                </c:pt>
                <c:pt idx="8248">
                  <c:v>0.47835164000000002</c:v>
                </c:pt>
                <c:pt idx="8249">
                  <c:v>0.47840951000000004</c:v>
                </c:pt>
                <c:pt idx="8250">
                  <c:v>0.47846738000000005</c:v>
                </c:pt>
                <c:pt idx="8251">
                  <c:v>0.47852525000000001</c:v>
                </c:pt>
                <c:pt idx="8252">
                  <c:v>0.4785826600000001</c:v>
                </c:pt>
                <c:pt idx="8253">
                  <c:v>0.47864053000000001</c:v>
                </c:pt>
                <c:pt idx="8254">
                  <c:v>0.47869840000000002</c:v>
                </c:pt>
                <c:pt idx="8255">
                  <c:v>0.47875638000000004</c:v>
                </c:pt>
                <c:pt idx="8256">
                  <c:v>0.47881437000000016</c:v>
                </c:pt>
                <c:pt idx="8257">
                  <c:v>0.47887236000000011</c:v>
                </c:pt>
                <c:pt idx="8258">
                  <c:v>0.47893023000000001</c:v>
                </c:pt>
                <c:pt idx="8259">
                  <c:v>0.47898810000000014</c:v>
                </c:pt>
                <c:pt idx="8260">
                  <c:v>0.4790460800000001</c:v>
                </c:pt>
                <c:pt idx="8261">
                  <c:v>0.47910384</c:v>
                </c:pt>
                <c:pt idx="8262">
                  <c:v>0.47916182000000002</c:v>
                </c:pt>
                <c:pt idx="8263">
                  <c:v>0.47921923</c:v>
                </c:pt>
                <c:pt idx="8264">
                  <c:v>0.47927722</c:v>
                </c:pt>
                <c:pt idx="8265">
                  <c:v>0.47933520000000002</c:v>
                </c:pt>
                <c:pt idx="8266">
                  <c:v>0.47939319000000002</c:v>
                </c:pt>
                <c:pt idx="8267">
                  <c:v>0.47945105999999998</c:v>
                </c:pt>
                <c:pt idx="8268">
                  <c:v>0.47950893000000006</c:v>
                </c:pt>
                <c:pt idx="8269">
                  <c:v>0.47956692000000006</c:v>
                </c:pt>
                <c:pt idx="8270">
                  <c:v>0.47962467000000009</c:v>
                </c:pt>
                <c:pt idx="8271">
                  <c:v>0.47968219000000006</c:v>
                </c:pt>
                <c:pt idx="8272">
                  <c:v>0.47974006000000002</c:v>
                </c:pt>
                <c:pt idx="8273">
                  <c:v>0.47979792999999998</c:v>
                </c:pt>
                <c:pt idx="8274">
                  <c:v>0.47985580000000005</c:v>
                </c:pt>
                <c:pt idx="8275">
                  <c:v>0.47991368000000006</c:v>
                </c:pt>
                <c:pt idx="8276">
                  <c:v>0.47997166000000008</c:v>
                </c:pt>
                <c:pt idx="8277">
                  <c:v>0.48002953000000004</c:v>
                </c:pt>
                <c:pt idx="8278">
                  <c:v>0.48008740000000005</c:v>
                </c:pt>
                <c:pt idx="8279">
                  <c:v>0.4801455</c:v>
                </c:pt>
                <c:pt idx="8280">
                  <c:v>0.48020337000000002</c:v>
                </c:pt>
                <c:pt idx="8281">
                  <c:v>0.48026123999999998</c:v>
                </c:pt>
                <c:pt idx="8282">
                  <c:v>0.4803191200000001</c:v>
                </c:pt>
                <c:pt idx="8283">
                  <c:v>0.48037699000000011</c:v>
                </c:pt>
                <c:pt idx="8284">
                  <c:v>0.48043486000000007</c:v>
                </c:pt>
                <c:pt idx="8285">
                  <c:v>0.48049273000000003</c:v>
                </c:pt>
                <c:pt idx="8286">
                  <c:v>0.48055060000000011</c:v>
                </c:pt>
                <c:pt idx="8287">
                  <c:v>0.48060847000000007</c:v>
                </c:pt>
                <c:pt idx="8288">
                  <c:v>0.48066634000000008</c:v>
                </c:pt>
                <c:pt idx="8289">
                  <c:v>0.4807242100000001</c:v>
                </c:pt>
                <c:pt idx="8290">
                  <c:v>0.48078208000000006</c:v>
                </c:pt>
                <c:pt idx="8291">
                  <c:v>0.48084006000000007</c:v>
                </c:pt>
                <c:pt idx="8292">
                  <c:v>0.48089793000000003</c:v>
                </c:pt>
                <c:pt idx="8293">
                  <c:v>0.48095546000000006</c:v>
                </c:pt>
                <c:pt idx="8294">
                  <c:v>0.48101333000000002</c:v>
                </c:pt>
                <c:pt idx="8295">
                  <c:v>0.48107120000000003</c:v>
                </c:pt>
                <c:pt idx="8296">
                  <c:v>0.48112895000000006</c:v>
                </c:pt>
                <c:pt idx="8297">
                  <c:v>0.48118694000000006</c:v>
                </c:pt>
                <c:pt idx="8298">
                  <c:v>0.48124481000000002</c:v>
                </c:pt>
                <c:pt idx="8299">
                  <c:v>0.48130280000000009</c:v>
                </c:pt>
                <c:pt idx="8300">
                  <c:v>0.48136067000000016</c:v>
                </c:pt>
                <c:pt idx="8301">
                  <c:v>0.48141854000000006</c:v>
                </c:pt>
                <c:pt idx="8302">
                  <c:v>0.48147652000000007</c:v>
                </c:pt>
                <c:pt idx="8303">
                  <c:v>0.48153451000000008</c:v>
                </c:pt>
                <c:pt idx="8304">
                  <c:v>0.48159226000000005</c:v>
                </c:pt>
                <c:pt idx="8305">
                  <c:v>0.48165013000000001</c:v>
                </c:pt>
                <c:pt idx="8306">
                  <c:v>0.48170777000000004</c:v>
                </c:pt>
                <c:pt idx="8307">
                  <c:v>0.48176564000000005</c:v>
                </c:pt>
                <c:pt idx="8308">
                  <c:v>0.48182363000000006</c:v>
                </c:pt>
                <c:pt idx="8309">
                  <c:v>0.48188150000000007</c:v>
                </c:pt>
                <c:pt idx="8310">
                  <c:v>0.48193937000000003</c:v>
                </c:pt>
                <c:pt idx="8311">
                  <c:v>0.48199724000000005</c:v>
                </c:pt>
                <c:pt idx="8312">
                  <c:v>0.48205523</c:v>
                </c:pt>
                <c:pt idx="8313">
                  <c:v>0.48211310000000002</c:v>
                </c:pt>
                <c:pt idx="8314">
                  <c:v>0.48217050000000006</c:v>
                </c:pt>
                <c:pt idx="8315">
                  <c:v>0.48222837000000007</c:v>
                </c:pt>
                <c:pt idx="8316">
                  <c:v>0.48228624000000003</c:v>
                </c:pt>
                <c:pt idx="8317">
                  <c:v>0.4823441200000001</c:v>
                </c:pt>
                <c:pt idx="8318">
                  <c:v>0.48240210000000006</c:v>
                </c:pt>
                <c:pt idx="8319">
                  <c:v>0.48245997000000007</c:v>
                </c:pt>
                <c:pt idx="8320">
                  <c:v>0.48251784000000003</c:v>
                </c:pt>
                <c:pt idx="8321">
                  <c:v>0.48257594000000004</c:v>
                </c:pt>
                <c:pt idx="8322">
                  <c:v>0.48263381</c:v>
                </c:pt>
                <c:pt idx="8323">
                  <c:v>0.48269168000000001</c:v>
                </c:pt>
                <c:pt idx="8324">
                  <c:v>0.48274955000000003</c:v>
                </c:pt>
                <c:pt idx="8325">
                  <c:v>0.48280743000000004</c:v>
                </c:pt>
                <c:pt idx="8326">
                  <c:v>0.48286541000000011</c:v>
                </c:pt>
                <c:pt idx="8327">
                  <c:v>0.48292328000000007</c:v>
                </c:pt>
                <c:pt idx="8328">
                  <c:v>0.48298127000000007</c:v>
                </c:pt>
                <c:pt idx="8329">
                  <c:v>0.48303856000000006</c:v>
                </c:pt>
                <c:pt idx="8330">
                  <c:v>0.48309655000000001</c:v>
                </c:pt>
                <c:pt idx="8331">
                  <c:v>0.48315442000000003</c:v>
                </c:pt>
                <c:pt idx="8332">
                  <c:v>0.4832122900000001</c:v>
                </c:pt>
                <c:pt idx="8333">
                  <c:v>0.48327016000000006</c:v>
                </c:pt>
                <c:pt idx="8334">
                  <c:v>0.48332780000000009</c:v>
                </c:pt>
                <c:pt idx="8335">
                  <c:v>0.48338578000000015</c:v>
                </c:pt>
                <c:pt idx="8336">
                  <c:v>0.48344365</c:v>
                </c:pt>
                <c:pt idx="8337">
                  <c:v>0.48350152000000002</c:v>
                </c:pt>
                <c:pt idx="8338">
                  <c:v>0.48355939000000003</c:v>
                </c:pt>
                <c:pt idx="8339">
                  <c:v>0.48361726000000005</c:v>
                </c:pt>
                <c:pt idx="8340">
                  <c:v>0.48367525</c:v>
                </c:pt>
                <c:pt idx="8341">
                  <c:v>0.48373311999999996</c:v>
                </c:pt>
                <c:pt idx="8342">
                  <c:v>0.48379121999999997</c:v>
                </c:pt>
                <c:pt idx="8343">
                  <c:v>0.48384909000000004</c:v>
                </c:pt>
                <c:pt idx="8344">
                  <c:v>0.4839070800000001</c:v>
                </c:pt>
                <c:pt idx="8345">
                  <c:v>0.48396506000000006</c:v>
                </c:pt>
                <c:pt idx="8346">
                  <c:v>0.48402236000000004</c:v>
                </c:pt>
                <c:pt idx="8347">
                  <c:v>0.4840804600000001</c:v>
                </c:pt>
                <c:pt idx="8348">
                  <c:v>0.48413844</c:v>
                </c:pt>
                <c:pt idx="8349">
                  <c:v>0.48419655</c:v>
                </c:pt>
                <c:pt idx="8350">
                  <c:v>0.48425372</c:v>
                </c:pt>
                <c:pt idx="8351">
                  <c:v>0.48431171000000006</c:v>
                </c:pt>
                <c:pt idx="8352">
                  <c:v>0.48436958000000008</c:v>
                </c:pt>
                <c:pt idx="8353">
                  <c:v>0.48442745000000004</c:v>
                </c:pt>
                <c:pt idx="8354">
                  <c:v>0.48448532000000005</c:v>
                </c:pt>
                <c:pt idx="8355">
                  <c:v>0.48454319000000001</c:v>
                </c:pt>
                <c:pt idx="8356">
                  <c:v>0.48460118000000002</c:v>
                </c:pt>
                <c:pt idx="8357">
                  <c:v>0.48465904999999998</c:v>
                </c:pt>
                <c:pt idx="8358">
                  <c:v>0.48471692000000005</c:v>
                </c:pt>
                <c:pt idx="8359">
                  <c:v>0.48477479000000007</c:v>
                </c:pt>
                <c:pt idx="8360">
                  <c:v>0.48483266000000014</c:v>
                </c:pt>
                <c:pt idx="8361">
                  <c:v>0.4848905300000001</c:v>
                </c:pt>
                <c:pt idx="8362">
                  <c:v>0.4849487400000001</c:v>
                </c:pt>
                <c:pt idx="8363">
                  <c:v>0.48500604000000008</c:v>
                </c:pt>
                <c:pt idx="8364">
                  <c:v>0.4850639100000001</c:v>
                </c:pt>
                <c:pt idx="8365">
                  <c:v>0.48512189000000006</c:v>
                </c:pt>
                <c:pt idx="8366">
                  <c:v>0.48517976000000007</c:v>
                </c:pt>
                <c:pt idx="8367">
                  <c:v>0.48523762999999998</c:v>
                </c:pt>
                <c:pt idx="8368">
                  <c:v>0.48529550000000005</c:v>
                </c:pt>
                <c:pt idx="8369">
                  <c:v>0.48535349000000005</c:v>
                </c:pt>
                <c:pt idx="8370">
                  <c:v>0.48541148000000006</c:v>
                </c:pt>
                <c:pt idx="8371">
                  <c:v>0.48546935000000002</c:v>
                </c:pt>
                <c:pt idx="8372">
                  <c:v>0.48552733000000003</c:v>
                </c:pt>
                <c:pt idx="8373">
                  <c:v>0.48558520000000011</c:v>
                </c:pt>
                <c:pt idx="8374">
                  <c:v>0.48564319</c:v>
                </c:pt>
                <c:pt idx="8375">
                  <c:v>0.48570106000000002</c:v>
                </c:pt>
                <c:pt idx="8376">
                  <c:v>0.4857588100000001</c:v>
                </c:pt>
                <c:pt idx="8377">
                  <c:v>0.48581680000000016</c:v>
                </c:pt>
                <c:pt idx="8378">
                  <c:v>0.48587421000000008</c:v>
                </c:pt>
                <c:pt idx="8379">
                  <c:v>0.4859320800000001</c:v>
                </c:pt>
                <c:pt idx="8380">
                  <c:v>0.48598995000000006</c:v>
                </c:pt>
                <c:pt idx="8381">
                  <c:v>0.48604782000000002</c:v>
                </c:pt>
                <c:pt idx="8382">
                  <c:v>0.48610569000000003</c:v>
                </c:pt>
                <c:pt idx="8383">
                  <c:v>0.4861636800000001</c:v>
                </c:pt>
                <c:pt idx="8384">
                  <c:v>0.48622155</c:v>
                </c:pt>
                <c:pt idx="8385">
                  <c:v>0.48627953000000002</c:v>
                </c:pt>
                <c:pt idx="8386">
                  <c:v>0.48633705000000005</c:v>
                </c:pt>
                <c:pt idx="8387">
                  <c:v>0.48639493000000006</c:v>
                </c:pt>
                <c:pt idx="8388">
                  <c:v>0.48645280000000007</c:v>
                </c:pt>
                <c:pt idx="8389">
                  <c:v>0.48651078000000009</c:v>
                </c:pt>
                <c:pt idx="8390">
                  <c:v>0.4865686500000001</c:v>
                </c:pt>
                <c:pt idx="8391">
                  <c:v>0.48662652000000006</c:v>
                </c:pt>
                <c:pt idx="8392">
                  <c:v>0.48668439000000008</c:v>
                </c:pt>
                <c:pt idx="8393">
                  <c:v>0.48674225999999998</c:v>
                </c:pt>
                <c:pt idx="8394">
                  <c:v>0.48680013000000005</c:v>
                </c:pt>
                <c:pt idx="8395">
                  <c:v>0.48685800000000007</c:v>
                </c:pt>
                <c:pt idx="8396">
                  <c:v>0.48691587000000008</c:v>
                </c:pt>
                <c:pt idx="8397">
                  <c:v>0.4869737400000001</c:v>
                </c:pt>
                <c:pt idx="8398">
                  <c:v>0.48703196000000004</c:v>
                </c:pt>
                <c:pt idx="8399">
                  <c:v>0.48708983000000006</c:v>
                </c:pt>
                <c:pt idx="8400">
                  <c:v>0.48714782000000001</c:v>
                </c:pt>
                <c:pt idx="8401">
                  <c:v>0.48720569000000002</c:v>
                </c:pt>
                <c:pt idx="8402">
                  <c:v>0.48726298000000007</c:v>
                </c:pt>
                <c:pt idx="8403">
                  <c:v>0.48732085000000014</c:v>
                </c:pt>
                <c:pt idx="8404">
                  <c:v>0.48737872000000015</c:v>
                </c:pt>
                <c:pt idx="8405">
                  <c:v>0.48743704999999998</c:v>
                </c:pt>
                <c:pt idx="8406">
                  <c:v>0.4874949300000001</c:v>
                </c:pt>
                <c:pt idx="8407">
                  <c:v>0.48755280000000006</c:v>
                </c:pt>
                <c:pt idx="8408">
                  <c:v>0.48761067000000008</c:v>
                </c:pt>
                <c:pt idx="8409">
                  <c:v>0.48766854000000004</c:v>
                </c:pt>
                <c:pt idx="8410">
                  <c:v>0.48772641000000005</c:v>
                </c:pt>
                <c:pt idx="8411">
                  <c:v>0.48778428000000007</c:v>
                </c:pt>
                <c:pt idx="8412">
                  <c:v>0.48784192000000004</c:v>
                </c:pt>
                <c:pt idx="8413">
                  <c:v>0.48789979000000006</c:v>
                </c:pt>
                <c:pt idx="8414">
                  <c:v>0.48795766000000007</c:v>
                </c:pt>
                <c:pt idx="8415">
                  <c:v>0.48801553000000003</c:v>
                </c:pt>
                <c:pt idx="8416">
                  <c:v>0.4880734000000001</c:v>
                </c:pt>
                <c:pt idx="8417">
                  <c:v>0.48813127000000001</c:v>
                </c:pt>
                <c:pt idx="8418">
                  <c:v>0.48818925000000002</c:v>
                </c:pt>
                <c:pt idx="8419">
                  <c:v>0.4882467800000001</c:v>
                </c:pt>
                <c:pt idx="8420">
                  <c:v>0.48830476000000012</c:v>
                </c:pt>
                <c:pt idx="8421">
                  <c:v>0.48836263000000008</c:v>
                </c:pt>
                <c:pt idx="8422">
                  <c:v>0.48847849000000015</c:v>
                </c:pt>
                <c:pt idx="8423">
                  <c:v>0.48853636000000006</c:v>
                </c:pt>
                <c:pt idx="8424">
                  <c:v>0.48859423000000002</c:v>
                </c:pt>
                <c:pt idx="8425">
                  <c:v>0.4886518700000001</c:v>
                </c:pt>
                <c:pt idx="8426">
                  <c:v>0.48870986000000005</c:v>
                </c:pt>
                <c:pt idx="8427">
                  <c:v>0.48876773000000001</c:v>
                </c:pt>
                <c:pt idx="8428">
                  <c:v>0.48882560000000014</c:v>
                </c:pt>
                <c:pt idx="8429">
                  <c:v>0.4888835800000001</c:v>
                </c:pt>
                <c:pt idx="8430">
                  <c:v>0.48894145</c:v>
                </c:pt>
                <c:pt idx="8431">
                  <c:v>0.48899898000000014</c:v>
                </c:pt>
                <c:pt idx="8432">
                  <c:v>0.4890568500000001</c:v>
                </c:pt>
                <c:pt idx="8433">
                  <c:v>0.48911506000000005</c:v>
                </c:pt>
                <c:pt idx="8434">
                  <c:v>0.48917293000000006</c:v>
                </c:pt>
                <c:pt idx="8435">
                  <c:v>0.48923080000000002</c:v>
                </c:pt>
                <c:pt idx="8436">
                  <c:v>0.48928868000000009</c:v>
                </c:pt>
                <c:pt idx="8437">
                  <c:v>0.4893465500000001</c:v>
                </c:pt>
                <c:pt idx="8438">
                  <c:v>0.48940442000000006</c:v>
                </c:pt>
                <c:pt idx="8439">
                  <c:v>0.48946240000000008</c:v>
                </c:pt>
                <c:pt idx="8440">
                  <c:v>0.48952027000000009</c:v>
                </c:pt>
                <c:pt idx="8441">
                  <c:v>0.48957768000000007</c:v>
                </c:pt>
                <c:pt idx="8442">
                  <c:v>0.48963554999999997</c:v>
                </c:pt>
                <c:pt idx="8443">
                  <c:v>0.48969342000000005</c:v>
                </c:pt>
                <c:pt idx="8444">
                  <c:v>0.48975129000000001</c:v>
                </c:pt>
                <c:pt idx="8445">
                  <c:v>0.48980928000000007</c:v>
                </c:pt>
                <c:pt idx="8446">
                  <c:v>0.48986715000000003</c:v>
                </c:pt>
                <c:pt idx="8447">
                  <c:v>0.4899251300000001</c:v>
                </c:pt>
                <c:pt idx="8448">
                  <c:v>0.48998300000000006</c:v>
                </c:pt>
                <c:pt idx="8449">
                  <c:v>0.49004099000000007</c:v>
                </c:pt>
                <c:pt idx="8450">
                  <c:v>0.49009886000000014</c:v>
                </c:pt>
                <c:pt idx="8451">
                  <c:v>0.49015673000000004</c:v>
                </c:pt>
                <c:pt idx="8452">
                  <c:v>0.49021460000000006</c:v>
                </c:pt>
                <c:pt idx="8453">
                  <c:v>0.49027270000000006</c:v>
                </c:pt>
                <c:pt idx="8454">
                  <c:v>0.49032999000000016</c:v>
                </c:pt>
                <c:pt idx="8455">
                  <c:v>0.49038787000000011</c:v>
                </c:pt>
                <c:pt idx="8456">
                  <c:v>0.49044585000000002</c:v>
                </c:pt>
                <c:pt idx="8457">
                  <c:v>0.49050372000000003</c:v>
                </c:pt>
                <c:pt idx="8458">
                  <c:v>0.4905615900000001</c:v>
                </c:pt>
                <c:pt idx="8459">
                  <c:v>0.49061958000000006</c:v>
                </c:pt>
                <c:pt idx="8460">
                  <c:v>0.49067756000000007</c:v>
                </c:pt>
                <c:pt idx="8461">
                  <c:v>0.49073519999999998</c:v>
                </c:pt>
                <c:pt idx="8462">
                  <c:v>0.49079307</c:v>
                </c:pt>
                <c:pt idx="8463">
                  <c:v>0.49085094000000007</c:v>
                </c:pt>
                <c:pt idx="8464">
                  <c:v>0.49090893000000008</c:v>
                </c:pt>
                <c:pt idx="8465">
                  <c:v>0.49102467000000011</c:v>
                </c:pt>
                <c:pt idx="8466">
                  <c:v>0.49108266000000012</c:v>
                </c:pt>
                <c:pt idx="8467">
                  <c:v>0.49114053000000002</c:v>
                </c:pt>
                <c:pt idx="8468">
                  <c:v>0.49119840000000003</c:v>
                </c:pt>
                <c:pt idx="8469">
                  <c:v>0.49125592000000001</c:v>
                </c:pt>
                <c:pt idx="8470">
                  <c:v>0.49131379000000008</c:v>
                </c:pt>
                <c:pt idx="8471">
                  <c:v>0.4913716600000001</c:v>
                </c:pt>
                <c:pt idx="8472">
                  <c:v>0.49142953000000006</c:v>
                </c:pt>
                <c:pt idx="8473">
                  <c:v>0.49148740000000007</c:v>
                </c:pt>
                <c:pt idx="8474">
                  <c:v>0.49154527000000003</c:v>
                </c:pt>
                <c:pt idx="8475">
                  <c:v>0.49160326000000004</c:v>
                </c:pt>
                <c:pt idx="8476">
                  <c:v>0.49166124</c:v>
                </c:pt>
                <c:pt idx="8477">
                  <c:v>0.49171912000000001</c:v>
                </c:pt>
                <c:pt idx="8478">
                  <c:v>0.49177699000000008</c:v>
                </c:pt>
                <c:pt idx="8479">
                  <c:v>0.49183486000000004</c:v>
                </c:pt>
                <c:pt idx="8480">
                  <c:v>0.49189273000000006</c:v>
                </c:pt>
                <c:pt idx="8481">
                  <c:v>0.49195071000000007</c:v>
                </c:pt>
                <c:pt idx="8482">
                  <c:v>0.49200858000000008</c:v>
                </c:pt>
                <c:pt idx="8483">
                  <c:v>0.4920664500000001</c:v>
                </c:pt>
                <c:pt idx="8484">
                  <c:v>0.49212432000000006</c:v>
                </c:pt>
                <c:pt idx="8485">
                  <c:v>0.49218231000000007</c:v>
                </c:pt>
                <c:pt idx="8486">
                  <c:v>0.49224018000000008</c:v>
                </c:pt>
                <c:pt idx="8487">
                  <c:v>0.49229759000000001</c:v>
                </c:pt>
                <c:pt idx="8488">
                  <c:v>0.49235546000000008</c:v>
                </c:pt>
                <c:pt idx="8489">
                  <c:v>0.49241333000000004</c:v>
                </c:pt>
                <c:pt idx="8490">
                  <c:v>0.49247131000000005</c:v>
                </c:pt>
                <c:pt idx="8491">
                  <c:v>0.49252918000000007</c:v>
                </c:pt>
                <c:pt idx="8492">
                  <c:v>0.49258705000000008</c:v>
                </c:pt>
                <c:pt idx="8493">
                  <c:v>0.49264493000000004</c:v>
                </c:pt>
                <c:pt idx="8494">
                  <c:v>0.49270280000000005</c:v>
                </c:pt>
                <c:pt idx="8495">
                  <c:v>0.49276067000000007</c:v>
                </c:pt>
                <c:pt idx="8496">
                  <c:v>0.4928765200000001</c:v>
                </c:pt>
                <c:pt idx="8497">
                  <c:v>0.49293439000000006</c:v>
                </c:pt>
                <c:pt idx="8498">
                  <c:v>0.49299226000000007</c:v>
                </c:pt>
                <c:pt idx="8499">
                  <c:v>0.49305013000000003</c:v>
                </c:pt>
                <c:pt idx="8500">
                  <c:v>0.49310812000000004</c:v>
                </c:pt>
                <c:pt idx="8501">
                  <c:v>0.49316599000000005</c:v>
                </c:pt>
                <c:pt idx="8502">
                  <c:v>0.49322351000000003</c:v>
                </c:pt>
                <c:pt idx="8503">
                  <c:v>0.49328150000000004</c:v>
                </c:pt>
                <c:pt idx="8504">
                  <c:v>0.49333937000000005</c:v>
                </c:pt>
                <c:pt idx="8505">
                  <c:v>0.49339724000000001</c:v>
                </c:pt>
                <c:pt idx="8506">
                  <c:v>0.49345511000000003</c:v>
                </c:pt>
                <c:pt idx="8507">
                  <c:v>0.49351298000000016</c:v>
                </c:pt>
                <c:pt idx="8508">
                  <c:v>0.49357097000000011</c:v>
                </c:pt>
                <c:pt idx="8509">
                  <c:v>0.49362884000000007</c:v>
                </c:pt>
                <c:pt idx="8510">
                  <c:v>0.49368682000000014</c:v>
                </c:pt>
                <c:pt idx="8511">
                  <c:v>0.4937446900000001</c:v>
                </c:pt>
                <c:pt idx="8512">
                  <c:v>0.49380256000000011</c:v>
                </c:pt>
                <c:pt idx="8513">
                  <c:v>0.49386043000000007</c:v>
                </c:pt>
                <c:pt idx="8514">
                  <c:v>0.49391784000000005</c:v>
                </c:pt>
                <c:pt idx="8515">
                  <c:v>0.4939762900000001</c:v>
                </c:pt>
                <c:pt idx="8516">
                  <c:v>0.49403358000000008</c:v>
                </c:pt>
                <c:pt idx="8517">
                  <c:v>0.49409145000000004</c:v>
                </c:pt>
                <c:pt idx="8518">
                  <c:v>0.49414932</c:v>
                </c:pt>
                <c:pt idx="8519">
                  <c:v>0.49420719000000002</c:v>
                </c:pt>
                <c:pt idx="8520">
                  <c:v>0.49426505999999998</c:v>
                </c:pt>
                <c:pt idx="8521">
                  <c:v>0.49432328000000009</c:v>
                </c:pt>
                <c:pt idx="8522">
                  <c:v>0.4943811500000001</c:v>
                </c:pt>
                <c:pt idx="8523">
                  <c:v>0.49443914</c:v>
                </c:pt>
                <c:pt idx="8524">
                  <c:v>0.49449655000000003</c:v>
                </c:pt>
                <c:pt idx="8525">
                  <c:v>0.49455442000000011</c:v>
                </c:pt>
                <c:pt idx="8526">
                  <c:v>0.49461263000000005</c:v>
                </c:pt>
                <c:pt idx="8527">
                  <c:v>0.49467016000000014</c:v>
                </c:pt>
                <c:pt idx="8528">
                  <c:v>0.4947280300000001</c:v>
                </c:pt>
                <c:pt idx="8529">
                  <c:v>0.4947861300000001</c:v>
                </c:pt>
                <c:pt idx="8530">
                  <c:v>0.49484400000000006</c:v>
                </c:pt>
                <c:pt idx="8531">
                  <c:v>0.49490187000000008</c:v>
                </c:pt>
                <c:pt idx="8532">
                  <c:v>0.49495986000000003</c:v>
                </c:pt>
                <c:pt idx="8533">
                  <c:v>0.4950177300000001</c:v>
                </c:pt>
                <c:pt idx="8534">
                  <c:v>0.49507560000000006</c:v>
                </c:pt>
                <c:pt idx="8535">
                  <c:v>0.49513358000000002</c:v>
                </c:pt>
                <c:pt idx="8536">
                  <c:v>0.49519111000000005</c:v>
                </c:pt>
                <c:pt idx="8537">
                  <c:v>0.49524898000000006</c:v>
                </c:pt>
                <c:pt idx="8538">
                  <c:v>0.49530685000000008</c:v>
                </c:pt>
                <c:pt idx="8539">
                  <c:v>0.49536472000000009</c:v>
                </c:pt>
                <c:pt idx="8540">
                  <c:v>0.49542270000000016</c:v>
                </c:pt>
                <c:pt idx="8541">
                  <c:v>0.49548057000000012</c:v>
                </c:pt>
                <c:pt idx="8542">
                  <c:v>0.49553844000000002</c:v>
                </c:pt>
                <c:pt idx="8543">
                  <c:v>0.49559643000000003</c:v>
                </c:pt>
                <c:pt idx="8544">
                  <c:v>0.4956543000000001</c:v>
                </c:pt>
                <c:pt idx="8545">
                  <c:v>0.49571217000000006</c:v>
                </c:pt>
                <c:pt idx="8546">
                  <c:v>0.49577016000000007</c:v>
                </c:pt>
                <c:pt idx="8547">
                  <c:v>0.49582803000000009</c:v>
                </c:pt>
                <c:pt idx="8548">
                  <c:v>0.49588532000000007</c:v>
                </c:pt>
                <c:pt idx="8549">
                  <c:v>0.49594319000000003</c:v>
                </c:pt>
                <c:pt idx="8550">
                  <c:v>0.49600129000000004</c:v>
                </c:pt>
                <c:pt idx="8551">
                  <c:v>0.49605916000000005</c:v>
                </c:pt>
                <c:pt idx="8552">
                  <c:v>0.49611680000000008</c:v>
                </c:pt>
                <c:pt idx="8553">
                  <c:v>0.49617479000000009</c:v>
                </c:pt>
                <c:pt idx="8554">
                  <c:v>0.49623254</c:v>
                </c:pt>
                <c:pt idx="8555">
                  <c:v>0.49629041000000002</c:v>
                </c:pt>
                <c:pt idx="8556">
                  <c:v>0.49634828000000009</c:v>
                </c:pt>
                <c:pt idx="8557">
                  <c:v>0.49640627000000009</c:v>
                </c:pt>
                <c:pt idx="8558">
                  <c:v>0.49646414000000005</c:v>
                </c:pt>
                <c:pt idx="8559">
                  <c:v>0.49652212000000007</c:v>
                </c:pt>
                <c:pt idx="8560">
                  <c:v>0.49657999000000014</c:v>
                </c:pt>
                <c:pt idx="8561">
                  <c:v>0.49663787000000004</c:v>
                </c:pt>
                <c:pt idx="8562">
                  <c:v>0.49669574</c:v>
                </c:pt>
                <c:pt idx="8563">
                  <c:v>0.49675361000000001</c:v>
                </c:pt>
                <c:pt idx="8564">
                  <c:v>0.49681148000000014</c:v>
                </c:pt>
                <c:pt idx="8565">
                  <c:v>0.4968693500000001</c:v>
                </c:pt>
                <c:pt idx="8566">
                  <c:v>0.49692733000000006</c:v>
                </c:pt>
                <c:pt idx="8567">
                  <c:v>0.49698520000000007</c:v>
                </c:pt>
                <c:pt idx="8568">
                  <c:v>0.49704307000000003</c:v>
                </c:pt>
                <c:pt idx="8569">
                  <c:v>0.4971009400000001</c:v>
                </c:pt>
                <c:pt idx="8570">
                  <c:v>0.49715858000000007</c:v>
                </c:pt>
                <c:pt idx="8571">
                  <c:v>0.49721634000000003</c:v>
                </c:pt>
                <c:pt idx="8572">
                  <c:v>0.4972743200000001</c:v>
                </c:pt>
                <c:pt idx="8573">
                  <c:v>0.49733219000000006</c:v>
                </c:pt>
                <c:pt idx="8574">
                  <c:v>0.49739018000000007</c:v>
                </c:pt>
                <c:pt idx="8575">
                  <c:v>0.49744805000000003</c:v>
                </c:pt>
                <c:pt idx="8576">
                  <c:v>0.4975059200000001</c:v>
                </c:pt>
                <c:pt idx="8577">
                  <c:v>0.49756391000000005</c:v>
                </c:pt>
                <c:pt idx="8578">
                  <c:v>0.49762143000000003</c:v>
                </c:pt>
                <c:pt idx="8579">
                  <c:v>0.4976793000000001</c:v>
                </c:pt>
                <c:pt idx="8580">
                  <c:v>0.49773717000000001</c:v>
                </c:pt>
                <c:pt idx="8581">
                  <c:v>0.49779516000000001</c:v>
                </c:pt>
                <c:pt idx="8582">
                  <c:v>0.49785303000000003</c:v>
                </c:pt>
                <c:pt idx="8583">
                  <c:v>0.49791090000000016</c:v>
                </c:pt>
                <c:pt idx="8584">
                  <c:v>0.49796888000000011</c:v>
                </c:pt>
                <c:pt idx="8585">
                  <c:v>0.49802675000000007</c:v>
                </c:pt>
                <c:pt idx="8586">
                  <c:v>0.49808462000000009</c:v>
                </c:pt>
                <c:pt idx="8587">
                  <c:v>0.4981424900000001</c:v>
                </c:pt>
                <c:pt idx="8588">
                  <c:v>0.4982006000000001</c:v>
                </c:pt>
                <c:pt idx="8589">
                  <c:v>0.49825847000000006</c:v>
                </c:pt>
                <c:pt idx="8590">
                  <c:v>0.49831576000000011</c:v>
                </c:pt>
                <c:pt idx="8591">
                  <c:v>0.49837363000000007</c:v>
                </c:pt>
                <c:pt idx="8592">
                  <c:v>0.49843162000000002</c:v>
                </c:pt>
                <c:pt idx="8593">
                  <c:v>0.49848949000000009</c:v>
                </c:pt>
                <c:pt idx="8594">
                  <c:v>0.49854759000000004</c:v>
                </c:pt>
                <c:pt idx="8595">
                  <c:v>0.49860546000000006</c:v>
                </c:pt>
                <c:pt idx="8596">
                  <c:v>0.49866333000000002</c:v>
                </c:pt>
                <c:pt idx="8597">
                  <c:v>0.49872131000000003</c:v>
                </c:pt>
                <c:pt idx="8598">
                  <c:v>0.4987791800000001</c:v>
                </c:pt>
                <c:pt idx="8599">
                  <c:v>0.49883705</c:v>
                </c:pt>
                <c:pt idx="8600">
                  <c:v>0.49889504000000001</c:v>
                </c:pt>
                <c:pt idx="8601">
                  <c:v>0.49895233000000005</c:v>
                </c:pt>
                <c:pt idx="8602">
                  <c:v>0.49901055000000005</c:v>
                </c:pt>
                <c:pt idx="8603">
                  <c:v>0.49906842000000007</c:v>
                </c:pt>
                <c:pt idx="8604">
                  <c:v>0.49912629000000008</c:v>
                </c:pt>
                <c:pt idx="8605">
                  <c:v>0.4991841600000001</c:v>
                </c:pt>
                <c:pt idx="8606">
                  <c:v>0.49924215</c:v>
                </c:pt>
                <c:pt idx="8607">
                  <c:v>0.49930002000000007</c:v>
                </c:pt>
                <c:pt idx="8608">
                  <c:v>0.49935789000000014</c:v>
                </c:pt>
                <c:pt idx="8609">
                  <c:v>0.49941530000000006</c:v>
                </c:pt>
                <c:pt idx="8610">
                  <c:v>0.49947317000000008</c:v>
                </c:pt>
                <c:pt idx="8611">
                  <c:v>0.49953103999999998</c:v>
                </c:pt>
                <c:pt idx="8612">
                  <c:v>0.49958891000000011</c:v>
                </c:pt>
                <c:pt idx="8613">
                  <c:v>0.49964701</c:v>
                </c:pt>
                <c:pt idx="8614">
                  <c:v>0.49970476000000014</c:v>
                </c:pt>
                <c:pt idx="8615">
                  <c:v>0.49976275000000003</c:v>
                </c:pt>
                <c:pt idx="8616">
                  <c:v>0.49982062000000016</c:v>
                </c:pt>
                <c:pt idx="8617">
                  <c:v>0.49987861000000011</c:v>
                </c:pt>
                <c:pt idx="8618">
                  <c:v>0.49993648000000007</c:v>
                </c:pt>
                <c:pt idx="8619">
                  <c:v>0.49999435000000003</c:v>
                </c:pt>
                <c:pt idx="8620">
                  <c:v>0.50005221999999994</c:v>
                </c:pt>
                <c:pt idx="8621">
                  <c:v>0.50010986000000002</c:v>
                </c:pt>
                <c:pt idx="8622">
                  <c:v>0.50016772999999992</c:v>
                </c:pt>
                <c:pt idx="8623">
                  <c:v>0.50022571000000005</c:v>
                </c:pt>
                <c:pt idx="8624">
                  <c:v>0.50028357999999973</c:v>
                </c:pt>
                <c:pt idx="8625">
                  <c:v>0.50034157000000001</c:v>
                </c:pt>
                <c:pt idx="8626">
                  <c:v>0.50039944000000003</c:v>
                </c:pt>
                <c:pt idx="8627">
                  <c:v>0.50045730999999993</c:v>
                </c:pt>
                <c:pt idx="8628">
                  <c:v>0.50051482999999986</c:v>
                </c:pt>
                <c:pt idx="8629">
                  <c:v>0.50057281999999992</c:v>
                </c:pt>
                <c:pt idx="8630">
                  <c:v>0.50063069000000004</c:v>
                </c:pt>
                <c:pt idx="8631">
                  <c:v>0.50068855999999984</c:v>
                </c:pt>
                <c:pt idx="8632">
                  <c:v>0.50074642999999996</c:v>
                </c:pt>
                <c:pt idx="8633">
                  <c:v>0.50080429999999998</c:v>
                </c:pt>
                <c:pt idx="8634">
                  <c:v>0.50086216999999988</c:v>
                </c:pt>
                <c:pt idx="8635">
                  <c:v>0.50092015999999984</c:v>
                </c:pt>
                <c:pt idx="8636">
                  <c:v>0.50097826000000001</c:v>
                </c:pt>
                <c:pt idx="8637">
                  <c:v>0.50103612999999991</c:v>
                </c:pt>
                <c:pt idx="8638">
                  <c:v>0.50109400000000004</c:v>
                </c:pt>
                <c:pt idx="8639">
                  <c:v>0.50115187000000005</c:v>
                </c:pt>
                <c:pt idx="8640">
                  <c:v>0.50120938999999987</c:v>
                </c:pt>
                <c:pt idx="8641">
                  <c:v>0.50126725999999988</c:v>
                </c:pt>
                <c:pt idx="8642">
                  <c:v>0.50132524999999983</c:v>
                </c:pt>
                <c:pt idx="8643">
                  <c:v>0.50138311999999985</c:v>
                </c:pt>
                <c:pt idx="8644">
                  <c:v>0.50144075999999993</c:v>
                </c:pt>
                <c:pt idx="8645">
                  <c:v>0.50149920999999997</c:v>
                </c:pt>
                <c:pt idx="8646">
                  <c:v>0.50155649999999985</c:v>
                </c:pt>
                <c:pt idx="8647">
                  <c:v>0.50161436999999987</c:v>
                </c:pt>
                <c:pt idx="8648">
                  <c:v>0.50167223999999999</c:v>
                </c:pt>
                <c:pt idx="8649">
                  <c:v>0.50173011000000001</c:v>
                </c:pt>
                <c:pt idx="8650">
                  <c:v>0.50178809999999996</c:v>
                </c:pt>
                <c:pt idx="8651">
                  <c:v>0.50184596999999997</c:v>
                </c:pt>
                <c:pt idx="8652">
                  <c:v>0.50190394999999988</c:v>
                </c:pt>
                <c:pt idx="8653">
                  <c:v>0.50196182</c:v>
                </c:pt>
                <c:pt idx="8654">
                  <c:v>0.50201969000000002</c:v>
                </c:pt>
                <c:pt idx="8655">
                  <c:v>0.50207755999999992</c:v>
                </c:pt>
                <c:pt idx="8656">
                  <c:v>0.50213509000000001</c:v>
                </c:pt>
                <c:pt idx="8657">
                  <c:v>0.50219307000000002</c:v>
                </c:pt>
                <c:pt idx="8658">
                  <c:v>0.50225093999999992</c:v>
                </c:pt>
                <c:pt idx="8659">
                  <c:v>0.50230892999999988</c:v>
                </c:pt>
                <c:pt idx="8660">
                  <c:v>0.50236679999999989</c:v>
                </c:pt>
                <c:pt idx="8661">
                  <c:v>0.50242467000000002</c:v>
                </c:pt>
                <c:pt idx="8662">
                  <c:v>0.50248242999999992</c:v>
                </c:pt>
                <c:pt idx="8663">
                  <c:v>0.50254052999999987</c:v>
                </c:pt>
                <c:pt idx="8664">
                  <c:v>0.5025984</c:v>
                </c:pt>
                <c:pt idx="8665">
                  <c:v>0.50265627000000002</c:v>
                </c:pt>
                <c:pt idx="8666">
                  <c:v>0.50271425000000003</c:v>
                </c:pt>
                <c:pt idx="8667">
                  <c:v>0.50277211999999993</c:v>
                </c:pt>
                <c:pt idx="8668">
                  <c:v>0.50282998999999984</c:v>
                </c:pt>
                <c:pt idx="8669">
                  <c:v>0.5028879799999999</c:v>
                </c:pt>
                <c:pt idx="8670">
                  <c:v>0.50294562000000009</c:v>
                </c:pt>
                <c:pt idx="8671">
                  <c:v>0.5030031399999999</c:v>
                </c:pt>
                <c:pt idx="8672">
                  <c:v>0.50306101000000003</c:v>
                </c:pt>
                <c:pt idx="8673">
                  <c:v>0.50311887999999994</c:v>
                </c:pt>
                <c:pt idx="8674">
                  <c:v>0.50317687</c:v>
                </c:pt>
                <c:pt idx="8675">
                  <c:v>0.5032347399999999</c:v>
                </c:pt>
                <c:pt idx="8676">
                  <c:v>0.50329261000000003</c:v>
                </c:pt>
                <c:pt idx="8677">
                  <c:v>0.50335047999999993</c:v>
                </c:pt>
                <c:pt idx="8678">
                  <c:v>0.50340834999999973</c:v>
                </c:pt>
                <c:pt idx="8679">
                  <c:v>0.50346621999999985</c:v>
                </c:pt>
                <c:pt idx="8680">
                  <c:v>0.50352408999999987</c:v>
                </c:pt>
                <c:pt idx="8681">
                  <c:v>0.50358195999999988</c:v>
                </c:pt>
                <c:pt idx="8682">
                  <c:v>0.50363983000000012</c:v>
                </c:pt>
                <c:pt idx="8683">
                  <c:v>0.50369770000000003</c:v>
                </c:pt>
                <c:pt idx="8684">
                  <c:v>0.50375568999999998</c:v>
                </c:pt>
                <c:pt idx="8685">
                  <c:v>0.50381355999999988</c:v>
                </c:pt>
                <c:pt idx="8686">
                  <c:v>0.50387154999999983</c:v>
                </c:pt>
                <c:pt idx="8687">
                  <c:v>0.50392942000000007</c:v>
                </c:pt>
                <c:pt idx="8688">
                  <c:v>0.50398728999999987</c:v>
                </c:pt>
                <c:pt idx="8689">
                  <c:v>0.50404515999999999</c:v>
                </c:pt>
                <c:pt idx="8690">
                  <c:v>0.50410303000000001</c:v>
                </c:pt>
                <c:pt idx="8691">
                  <c:v>0.50416101000000002</c:v>
                </c:pt>
                <c:pt idx="8692">
                  <c:v>0.50421887999999992</c:v>
                </c:pt>
                <c:pt idx="8693">
                  <c:v>0.50427628999999985</c:v>
                </c:pt>
                <c:pt idx="8694">
                  <c:v>0.50433415999999986</c:v>
                </c:pt>
                <c:pt idx="8695">
                  <c:v>0.50439202999999988</c:v>
                </c:pt>
                <c:pt idx="8696">
                  <c:v>0.50444990000000001</c:v>
                </c:pt>
                <c:pt idx="8697">
                  <c:v>0.50450776999999991</c:v>
                </c:pt>
                <c:pt idx="8698">
                  <c:v>0.50456575999999986</c:v>
                </c:pt>
                <c:pt idx="8699">
                  <c:v>0.50462362999999999</c:v>
                </c:pt>
                <c:pt idx="8700">
                  <c:v>0.50468162000000005</c:v>
                </c:pt>
                <c:pt idx="8701">
                  <c:v>0.50473959999999984</c:v>
                </c:pt>
                <c:pt idx="8702">
                  <c:v>0.50479746999999997</c:v>
                </c:pt>
                <c:pt idx="8703">
                  <c:v>0.50485533999999999</c:v>
                </c:pt>
                <c:pt idx="8704">
                  <c:v>0.50491321</c:v>
                </c:pt>
                <c:pt idx="8705">
                  <c:v>0.50497097000000002</c:v>
                </c:pt>
                <c:pt idx="8706">
                  <c:v>0.50502884000000003</c:v>
                </c:pt>
                <c:pt idx="8707">
                  <c:v>0.50508658999999989</c:v>
                </c:pt>
                <c:pt idx="8708">
                  <c:v>0.50514446000000002</c:v>
                </c:pt>
                <c:pt idx="8709">
                  <c:v>0.50520232999999992</c:v>
                </c:pt>
                <c:pt idx="8710">
                  <c:v>0.50526019999999994</c:v>
                </c:pt>
                <c:pt idx="8711">
                  <c:v>0.50531806999999973</c:v>
                </c:pt>
                <c:pt idx="8712">
                  <c:v>0.50537593999999997</c:v>
                </c:pt>
                <c:pt idx="8713">
                  <c:v>0.50543380999999987</c:v>
                </c:pt>
                <c:pt idx="8714">
                  <c:v>0.50549180000000005</c:v>
                </c:pt>
                <c:pt idx="8715">
                  <c:v>0.50554966999999984</c:v>
                </c:pt>
                <c:pt idx="8716">
                  <c:v>0.50560753999999997</c:v>
                </c:pt>
                <c:pt idx="8717">
                  <c:v>0.50566540999999998</c:v>
                </c:pt>
                <c:pt idx="8718">
                  <c:v>0.50572340000000005</c:v>
                </c:pt>
                <c:pt idx="8719">
                  <c:v>0.50578126999999984</c:v>
                </c:pt>
                <c:pt idx="8720">
                  <c:v>0.50583913999999996</c:v>
                </c:pt>
                <c:pt idx="8721">
                  <c:v>0.50589700999999998</c:v>
                </c:pt>
                <c:pt idx="8722">
                  <c:v>0.50595498999999988</c:v>
                </c:pt>
                <c:pt idx="8723">
                  <c:v>0.50601228999999992</c:v>
                </c:pt>
                <c:pt idx="8724">
                  <c:v>0.50607027000000004</c:v>
                </c:pt>
                <c:pt idx="8725">
                  <c:v>0.50612813999999984</c:v>
                </c:pt>
                <c:pt idx="8726">
                  <c:v>0.5061862399999999</c:v>
                </c:pt>
                <c:pt idx="8727">
                  <c:v>0.50624411999999996</c:v>
                </c:pt>
                <c:pt idx="8728">
                  <c:v>0.50630198999999987</c:v>
                </c:pt>
                <c:pt idx="8729">
                  <c:v>0.50636008999999993</c:v>
                </c:pt>
                <c:pt idx="8730">
                  <c:v>0.50641737999999981</c:v>
                </c:pt>
                <c:pt idx="8731">
                  <c:v>0.50647525000000004</c:v>
                </c:pt>
                <c:pt idx="8732">
                  <c:v>0.50653323999999988</c:v>
                </c:pt>
                <c:pt idx="8733">
                  <c:v>0.50659111000000001</c:v>
                </c:pt>
                <c:pt idx="8734">
                  <c:v>0.50664898000000003</c:v>
                </c:pt>
                <c:pt idx="8735">
                  <c:v>0.50670685000000004</c:v>
                </c:pt>
                <c:pt idx="8736">
                  <c:v>0.50676483000000005</c:v>
                </c:pt>
                <c:pt idx="8737">
                  <c:v>0.50682269999999996</c:v>
                </c:pt>
                <c:pt idx="8738">
                  <c:v>0.50688056999999986</c:v>
                </c:pt>
                <c:pt idx="8739">
                  <c:v>0.50693843999999999</c:v>
                </c:pt>
                <c:pt idx="8740">
                  <c:v>0.50699631000000001</c:v>
                </c:pt>
                <c:pt idx="8741">
                  <c:v>0.50705417999999991</c:v>
                </c:pt>
                <c:pt idx="8742">
                  <c:v>0.50711204999999993</c:v>
                </c:pt>
                <c:pt idx="8743">
                  <c:v>0.50717003999999999</c:v>
                </c:pt>
                <c:pt idx="8744">
                  <c:v>0.50722791</c:v>
                </c:pt>
                <c:pt idx="8745">
                  <c:v>0.50728589999999996</c:v>
                </c:pt>
                <c:pt idx="8746">
                  <c:v>0.50734365000000003</c:v>
                </c:pt>
                <c:pt idx="8747">
                  <c:v>0.50740151999999994</c:v>
                </c:pt>
                <c:pt idx="8748">
                  <c:v>0.50745938999999973</c:v>
                </c:pt>
                <c:pt idx="8749">
                  <c:v>0.5075173799999998</c:v>
                </c:pt>
                <c:pt idx="8750">
                  <c:v>0.50757525000000003</c:v>
                </c:pt>
                <c:pt idx="8751">
                  <c:v>0.50763311999999994</c:v>
                </c:pt>
                <c:pt idx="8752">
                  <c:v>0.50769098999999984</c:v>
                </c:pt>
                <c:pt idx="8753">
                  <c:v>0.50774886000000008</c:v>
                </c:pt>
                <c:pt idx="8754">
                  <c:v>0.50780672999999987</c:v>
                </c:pt>
                <c:pt idx="8755">
                  <c:v>0.5078646</c:v>
                </c:pt>
                <c:pt idx="8756">
                  <c:v>0.50792211999999992</c:v>
                </c:pt>
                <c:pt idx="8757">
                  <c:v>0.50797999000000005</c:v>
                </c:pt>
                <c:pt idx="8758">
                  <c:v>0.50803787</c:v>
                </c:pt>
                <c:pt idx="8759">
                  <c:v>0.50809585000000013</c:v>
                </c:pt>
                <c:pt idx="8760">
                  <c:v>0.50815371999999992</c:v>
                </c:pt>
                <c:pt idx="8761">
                  <c:v>0.50821170999999987</c:v>
                </c:pt>
                <c:pt idx="8762">
                  <c:v>0.50826957999999989</c:v>
                </c:pt>
                <c:pt idx="8763">
                  <c:v>0.50832745000000001</c:v>
                </c:pt>
                <c:pt idx="8764">
                  <c:v>0.50838496999999994</c:v>
                </c:pt>
                <c:pt idx="8765">
                  <c:v>0.50844283999999984</c:v>
                </c:pt>
                <c:pt idx="8766">
                  <c:v>0.50850070999999986</c:v>
                </c:pt>
                <c:pt idx="8767">
                  <c:v>0.50855857999999987</c:v>
                </c:pt>
                <c:pt idx="8768">
                  <c:v>0.50861645</c:v>
                </c:pt>
                <c:pt idx="8769">
                  <c:v>0.50867432000000001</c:v>
                </c:pt>
                <c:pt idx="8770">
                  <c:v>0.50873218999999992</c:v>
                </c:pt>
                <c:pt idx="8771">
                  <c:v>0.50879006000000004</c:v>
                </c:pt>
                <c:pt idx="8772">
                  <c:v>0.50884805000000011</c:v>
                </c:pt>
                <c:pt idx="8773">
                  <c:v>0.50890592000000001</c:v>
                </c:pt>
                <c:pt idx="8774">
                  <c:v>0.50896378999999992</c:v>
                </c:pt>
                <c:pt idx="8775">
                  <c:v>0.50902188999999998</c:v>
                </c:pt>
                <c:pt idx="8776">
                  <c:v>0.50907975999999999</c:v>
                </c:pt>
                <c:pt idx="8777">
                  <c:v>0.50913763000000001</c:v>
                </c:pt>
                <c:pt idx="8778">
                  <c:v>0.50919550000000002</c:v>
                </c:pt>
                <c:pt idx="8779">
                  <c:v>0.50925303</c:v>
                </c:pt>
                <c:pt idx="8780">
                  <c:v>0.5093108999999999</c:v>
                </c:pt>
                <c:pt idx="8781">
                  <c:v>0.50936923000000001</c:v>
                </c:pt>
                <c:pt idx="8782">
                  <c:v>0.50942651999999988</c:v>
                </c:pt>
                <c:pt idx="8783">
                  <c:v>0.50948450999999972</c:v>
                </c:pt>
                <c:pt idx="8784">
                  <c:v>0.50954248999999985</c:v>
                </c:pt>
                <c:pt idx="8785">
                  <c:v>0.50960037000000002</c:v>
                </c:pt>
                <c:pt idx="8786">
                  <c:v>0.50965835000000004</c:v>
                </c:pt>
                <c:pt idx="8787">
                  <c:v>0.50971621999999994</c:v>
                </c:pt>
                <c:pt idx="8788">
                  <c:v>0.50977408999999996</c:v>
                </c:pt>
                <c:pt idx="8789">
                  <c:v>0.50983195999999997</c:v>
                </c:pt>
                <c:pt idx="8790">
                  <c:v>0.50988960000000005</c:v>
                </c:pt>
                <c:pt idx="8791">
                  <c:v>0.50994759000000001</c:v>
                </c:pt>
                <c:pt idx="8792">
                  <c:v>0.51000557000000002</c:v>
                </c:pt>
                <c:pt idx="8793">
                  <c:v>0.51006343999999992</c:v>
                </c:pt>
                <c:pt idx="8794">
                  <c:v>0.51012131000000005</c:v>
                </c:pt>
                <c:pt idx="8795">
                  <c:v>0.51017917999999984</c:v>
                </c:pt>
                <c:pt idx="8796">
                  <c:v>0.51023704999999986</c:v>
                </c:pt>
                <c:pt idx="8797">
                  <c:v>0.51029493000000004</c:v>
                </c:pt>
                <c:pt idx="8798">
                  <c:v>0.51035279999999994</c:v>
                </c:pt>
                <c:pt idx="8799">
                  <c:v>0.51041077999999973</c:v>
                </c:pt>
                <c:pt idx="8800">
                  <c:v>0.51046864999999986</c:v>
                </c:pt>
                <c:pt idx="8801">
                  <c:v>0.51052663999999992</c:v>
                </c:pt>
                <c:pt idx="8802">
                  <c:v>0.51058450999999994</c:v>
                </c:pt>
                <c:pt idx="8803">
                  <c:v>0.51064237999999984</c:v>
                </c:pt>
                <c:pt idx="8804">
                  <c:v>0.51070024999999997</c:v>
                </c:pt>
                <c:pt idx="8805">
                  <c:v>0.51075753999999984</c:v>
                </c:pt>
                <c:pt idx="8806">
                  <c:v>0.51081540999999997</c:v>
                </c:pt>
                <c:pt idx="8807">
                  <c:v>0.51087362999999997</c:v>
                </c:pt>
                <c:pt idx="8808">
                  <c:v>0.51093149999999998</c:v>
                </c:pt>
                <c:pt idx="8809">
                  <c:v>0.51098937</c:v>
                </c:pt>
                <c:pt idx="8810">
                  <c:v>0.51104724000000001</c:v>
                </c:pt>
                <c:pt idx="8811">
                  <c:v>0.51110511000000003</c:v>
                </c:pt>
                <c:pt idx="8812">
                  <c:v>0.51116297999999982</c:v>
                </c:pt>
                <c:pt idx="8813">
                  <c:v>0.51122084999999984</c:v>
                </c:pt>
                <c:pt idx="8814">
                  <c:v>0.51127871999999996</c:v>
                </c:pt>
                <c:pt idx="8815">
                  <c:v>0.51133681999999991</c:v>
                </c:pt>
                <c:pt idx="8816">
                  <c:v>0.51139469000000004</c:v>
                </c:pt>
                <c:pt idx="8817">
                  <c:v>0.5114522199999999</c:v>
                </c:pt>
                <c:pt idx="8818">
                  <c:v>0.51151008999999992</c:v>
                </c:pt>
                <c:pt idx="8819">
                  <c:v>0.51156795999999982</c:v>
                </c:pt>
                <c:pt idx="8820">
                  <c:v>0.51162582999999995</c:v>
                </c:pt>
                <c:pt idx="8821">
                  <c:v>0.51168369999999996</c:v>
                </c:pt>
                <c:pt idx="8822">
                  <c:v>0.51174168000000009</c:v>
                </c:pt>
                <c:pt idx="8823">
                  <c:v>0.51179954999999999</c:v>
                </c:pt>
                <c:pt idx="8824">
                  <c:v>0.51185731000000001</c:v>
                </c:pt>
                <c:pt idx="8825">
                  <c:v>0.51191540999999996</c:v>
                </c:pt>
                <c:pt idx="8826">
                  <c:v>0.51197282</c:v>
                </c:pt>
                <c:pt idx="8827">
                  <c:v>0.51203069000000001</c:v>
                </c:pt>
                <c:pt idx="8828">
                  <c:v>0.51208867999999996</c:v>
                </c:pt>
                <c:pt idx="8829">
                  <c:v>0.51214643000000004</c:v>
                </c:pt>
                <c:pt idx="8830">
                  <c:v>0.51220441999999999</c:v>
                </c:pt>
                <c:pt idx="8831">
                  <c:v>0.5122622899999999</c:v>
                </c:pt>
                <c:pt idx="8832">
                  <c:v>0.51232015999999991</c:v>
                </c:pt>
                <c:pt idx="8833">
                  <c:v>0.51237813999999993</c:v>
                </c:pt>
                <c:pt idx="8834">
                  <c:v>0.51243600999999994</c:v>
                </c:pt>
                <c:pt idx="8835">
                  <c:v>0.51249400000000001</c:v>
                </c:pt>
                <c:pt idx="8836">
                  <c:v>0.51255187000000002</c:v>
                </c:pt>
                <c:pt idx="8837">
                  <c:v>0.51260974000000004</c:v>
                </c:pt>
                <c:pt idx="8838">
                  <c:v>0.51266761000000005</c:v>
                </c:pt>
                <c:pt idx="8839">
                  <c:v>0.51272560000000011</c:v>
                </c:pt>
                <c:pt idx="8840">
                  <c:v>0.51278347000000002</c:v>
                </c:pt>
                <c:pt idx="8841">
                  <c:v>0.51284076000000001</c:v>
                </c:pt>
                <c:pt idx="8842">
                  <c:v>0.51289898</c:v>
                </c:pt>
                <c:pt idx="8843">
                  <c:v>0.51295685000000002</c:v>
                </c:pt>
                <c:pt idx="8844">
                  <c:v>0.51301471999999992</c:v>
                </c:pt>
                <c:pt idx="8845">
                  <c:v>0.51307269999999994</c:v>
                </c:pt>
                <c:pt idx="8846">
                  <c:v>0.51313056999999973</c:v>
                </c:pt>
                <c:pt idx="8847">
                  <c:v>0.51318843999999997</c:v>
                </c:pt>
                <c:pt idx="8848">
                  <c:v>0.51324630999999987</c:v>
                </c:pt>
                <c:pt idx="8849">
                  <c:v>0.51330383999999996</c:v>
                </c:pt>
                <c:pt idx="8850">
                  <c:v>0.51336170999999986</c:v>
                </c:pt>
                <c:pt idx="8851">
                  <c:v>0.51341957999999988</c:v>
                </c:pt>
                <c:pt idx="8852">
                  <c:v>0.51347755999999989</c:v>
                </c:pt>
                <c:pt idx="8853">
                  <c:v>0.51353543000000001</c:v>
                </c:pt>
                <c:pt idx="8854">
                  <c:v>0.51359329999999992</c:v>
                </c:pt>
                <c:pt idx="8855">
                  <c:v>0.51365128999999998</c:v>
                </c:pt>
                <c:pt idx="8856">
                  <c:v>0.51370916</c:v>
                </c:pt>
                <c:pt idx="8857">
                  <c:v>0.51376703000000001</c:v>
                </c:pt>
                <c:pt idx="8858">
                  <c:v>0.51382479000000003</c:v>
                </c:pt>
                <c:pt idx="8859">
                  <c:v>0.51388288999999987</c:v>
                </c:pt>
                <c:pt idx="8860">
                  <c:v>0.51394041000000013</c:v>
                </c:pt>
                <c:pt idx="8861">
                  <c:v>0.51399828000000003</c:v>
                </c:pt>
                <c:pt idx="8862">
                  <c:v>0.51405614999999993</c:v>
                </c:pt>
                <c:pt idx="8863">
                  <c:v>0.51411401999999984</c:v>
                </c:pt>
                <c:pt idx="8864">
                  <c:v>0.51417188999999996</c:v>
                </c:pt>
                <c:pt idx="8865">
                  <c:v>0.51422975999999998</c:v>
                </c:pt>
                <c:pt idx="8866">
                  <c:v>0.51428774999999993</c:v>
                </c:pt>
                <c:pt idx="8867">
                  <c:v>0.51434561999999995</c:v>
                </c:pt>
                <c:pt idx="8868">
                  <c:v>0.51440348999999985</c:v>
                </c:pt>
                <c:pt idx="8869">
                  <c:v>0.51446135999999987</c:v>
                </c:pt>
                <c:pt idx="8870">
                  <c:v>0.51451922999999988</c:v>
                </c:pt>
                <c:pt idx="8871">
                  <c:v>0.51457721999999984</c:v>
                </c:pt>
                <c:pt idx="8872">
                  <c:v>0.51463508999999996</c:v>
                </c:pt>
                <c:pt idx="8873">
                  <c:v>0.51469306999999997</c:v>
                </c:pt>
                <c:pt idx="8874">
                  <c:v>0.51475082999999999</c:v>
                </c:pt>
                <c:pt idx="8875">
                  <c:v>0.51480870000000001</c:v>
                </c:pt>
                <c:pt idx="8876">
                  <c:v>0.51486633999999987</c:v>
                </c:pt>
                <c:pt idx="8877">
                  <c:v>0.51492420999999999</c:v>
                </c:pt>
                <c:pt idx="8878">
                  <c:v>0.5149821899999999</c:v>
                </c:pt>
                <c:pt idx="8879">
                  <c:v>0.51504006000000002</c:v>
                </c:pt>
                <c:pt idx="8880">
                  <c:v>0.51509793000000004</c:v>
                </c:pt>
                <c:pt idx="8881">
                  <c:v>0.51515591999999999</c:v>
                </c:pt>
                <c:pt idx="8882">
                  <c:v>0.51521378999999989</c:v>
                </c:pt>
                <c:pt idx="8883">
                  <c:v>0.51527155000000002</c:v>
                </c:pt>
                <c:pt idx="8884">
                  <c:v>0.51532953000000004</c:v>
                </c:pt>
                <c:pt idx="8885">
                  <c:v>0.51538751999999988</c:v>
                </c:pt>
                <c:pt idx="8886">
                  <c:v>0.51544515999999996</c:v>
                </c:pt>
                <c:pt idx="8887">
                  <c:v>0.51550279999999993</c:v>
                </c:pt>
                <c:pt idx="8888">
                  <c:v>0.51556066999999994</c:v>
                </c:pt>
                <c:pt idx="8889">
                  <c:v>0.51561853999999996</c:v>
                </c:pt>
                <c:pt idx="8890">
                  <c:v>0.51567651999999997</c:v>
                </c:pt>
                <c:pt idx="8891">
                  <c:v>0.51573438999999988</c:v>
                </c:pt>
                <c:pt idx="8892">
                  <c:v>0.51579226</c:v>
                </c:pt>
                <c:pt idx="8893">
                  <c:v>0.51585013000000002</c:v>
                </c:pt>
                <c:pt idx="8894">
                  <c:v>0.51590811999999997</c:v>
                </c:pt>
                <c:pt idx="8895">
                  <c:v>0.51596610999999992</c:v>
                </c:pt>
                <c:pt idx="8896">
                  <c:v>0.51602409000000005</c:v>
                </c:pt>
                <c:pt idx="8897">
                  <c:v>0.51608195999999984</c:v>
                </c:pt>
                <c:pt idx="8898">
                  <c:v>0.51613982999999997</c:v>
                </c:pt>
                <c:pt idx="8899">
                  <c:v>0.51619724</c:v>
                </c:pt>
                <c:pt idx="8900">
                  <c:v>0.51625511000000002</c:v>
                </c:pt>
                <c:pt idx="8901">
                  <c:v>0.51631297999999981</c:v>
                </c:pt>
                <c:pt idx="8902">
                  <c:v>0.51637096999999987</c:v>
                </c:pt>
                <c:pt idx="8903">
                  <c:v>0.51642884</c:v>
                </c:pt>
                <c:pt idx="8904">
                  <c:v>0.51648704999999973</c:v>
                </c:pt>
                <c:pt idx="8905">
                  <c:v>0.51654434999999987</c:v>
                </c:pt>
                <c:pt idx="8906">
                  <c:v>0.51660245000000005</c:v>
                </c:pt>
                <c:pt idx="8907">
                  <c:v>0.51666020000000001</c:v>
                </c:pt>
                <c:pt idx="8908">
                  <c:v>0.51671807000000003</c:v>
                </c:pt>
                <c:pt idx="8909">
                  <c:v>0.51677605999999998</c:v>
                </c:pt>
                <c:pt idx="8910">
                  <c:v>0.51683393</c:v>
                </c:pt>
                <c:pt idx="8911">
                  <c:v>0.51689202999999984</c:v>
                </c:pt>
                <c:pt idx="8912">
                  <c:v>0.51694954999999998</c:v>
                </c:pt>
                <c:pt idx="8913">
                  <c:v>0.51700731</c:v>
                </c:pt>
                <c:pt idx="8914">
                  <c:v>0.51706540999999984</c:v>
                </c:pt>
                <c:pt idx="8915">
                  <c:v>0.51712316999999985</c:v>
                </c:pt>
                <c:pt idx="8916">
                  <c:v>0.51718103999999998</c:v>
                </c:pt>
                <c:pt idx="8917">
                  <c:v>0.51723901999999999</c:v>
                </c:pt>
                <c:pt idx="8918">
                  <c:v>0.51729689000000001</c:v>
                </c:pt>
                <c:pt idx="8919">
                  <c:v>0.51735475999999991</c:v>
                </c:pt>
                <c:pt idx="8920">
                  <c:v>0.51741239999999977</c:v>
                </c:pt>
                <c:pt idx="8921">
                  <c:v>0.51747038999999972</c:v>
                </c:pt>
                <c:pt idx="8922">
                  <c:v>0.51752825999999996</c:v>
                </c:pt>
                <c:pt idx="8923">
                  <c:v>0.51758612999999976</c:v>
                </c:pt>
                <c:pt idx="8924">
                  <c:v>0.51764412000000004</c:v>
                </c:pt>
                <c:pt idx="8925">
                  <c:v>0.51770198999999983</c:v>
                </c:pt>
                <c:pt idx="8926">
                  <c:v>0.51775996999999996</c:v>
                </c:pt>
                <c:pt idx="8927">
                  <c:v>0.51781783999999997</c:v>
                </c:pt>
                <c:pt idx="8928">
                  <c:v>0.51787570999999999</c:v>
                </c:pt>
                <c:pt idx="8929">
                  <c:v>0.51793381000000005</c:v>
                </c:pt>
                <c:pt idx="8930">
                  <c:v>0.51799110999999998</c:v>
                </c:pt>
                <c:pt idx="8931">
                  <c:v>0.51804897999999999</c:v>
                </c:pt>
                <c:pt idx="8932">
                  <c:v>0.51810707999999994</c:v>
                </c:pt>
                <c:pt idx="8933">
                  <c:v>0.51816505999999996</c:v>
                </c:pt>
                <c:pt idx="8934">
                  <c:v>0.51822292999999986</c:v>
                </c:pt>
                <c:pt idx="8935">
                  <c:v>0.51828079999999987</c:v>
                </c:pt>
                <c:pt idx="8936">
                  <c:v>0.51833867999999994</c:v>
                </c:pt>
                <c:pt idx="8937">
                  <c:v>0.51839654999999984</c:v>
                </c:pt>
                <c:pt idx="8938">
                  <c:v>0.51845406999999988</c:v>
                </c:pt>
                <c:pt idx="8939">
                  <c:v>0.51851204999999989</c:v>
                </c:pt>
                <c:pt idx="8940">
                  <c:v>0.51856992999999985</c:v>
                </c:pt>
                <c:pt idx="8941">
                  <c:v>0.51862790999999997</c:v>
                </c:pt>
                <c:pt idx="8942">
                  <c:v>0.51868577999999999</c:v>
                </c:pt>
                <c:pt idx="8943">
                  <c:v>0.51874388000000005</c:v>
                </c:pt>
                <c:pt idx="8944">
                  <c:v>0.51880174999999984</c:v>
                </c:pt>
                <c:pt idx="8945">
                  <c:v>0.51885962000000008</c:v>
                </c:pt>
                <c:pt idx="8946">
                  <c:v>0.51891772999999985</c:v>
                </c:pt>
                <c:pt idx="8947">
                  <c:v>0.51897501999999995</c:v>
                </c:pt>
                <c:pt idx="8948">
                  <c:v>0.51903288999999986</c:v>
                </c:pt>
                <c:pt idx="8949">
                  <c:v>0.51909075999999998</c:v>
                </c:pt>
                <c:pt idx="8950">
                  <c:v>0.51914863000000011</c:v>
                </c:pt>
                <c:pt idx="8951">
                  <c:v>0.5192064999999999</c:v>
                </c:pt>
                <c:pt idx="8952">
                  <c:v>0.51926436999999992</c:v>
                </c:pt>
                <c:pt idx="8953">
                  <c:v>0.51932223999999994</c:v>
                </c:pt>
                <c:pt idx="8954">
                  <c:v>0.51938023</c:v>
                </c:pt>
                <c:pt idx="8955">
                  <c:v>0.5194380999999999</c:v>
                </c:pt>
                <c:pt idx="8956">
                  <c:v>0.51949607999999992</c:v>
                </c:pt>
                <c:pt idx="8957">
                  <c:v>0.51955394999999993</c:v>
                </c:pt>
                <c:pt idx="8958">
                  <c:v>0.51961181999999995</c:v>
                </c:pt>
                <c:pt idx="8959">
                  <c:v>0.51966968999999996</c:v>
                </c:pt>
                <c:pt idx="8960">
                  <c:v>0.51972755999999998</c:v>
                </c:pt>
                <c:pt idx="8961">
                  <c:v>0.51978497000000001</c:v>
                </c:pt>
                <c:pt idx="8962">
                  <c:v>0.51984306999999996</c:v>
                </c:pt>
                <c:pt idx="8963">
                  <c:v>0.51990093999999998</c:v>
                </c:pt>
                <c:pt idx="8964">
                  <c:v>0.51995880999999999</c:v>
                </c:pt>
                <c:pt idx="8965">
                  <c:v>0.52001679999999972</c:v>
                </c:pt>
                <c:pt idx="8966">
                  <c:v>0.52007466999999996</c:v>
                </c:pt>
                <c:pt idx="8967">
                  <c:v>0.52013265999999991</c:v>
                </c:pt>
                <c:pt idx="8968">
                  <c:v>0.52019053000000004</c:v>
                </c:pt>
                <c:pt idx="8969">
                  <c:v>0.52024793000000003</c:v>
                </c:pt>
                <c:pt idx="8970">
                  <c:v>0.52030603999999991</c:v>
                </c:pt>
                <c:pt idx="8971">
                  <c:v>0.52036390999999993</c:v>
                </c:pt>
                <c:pt idx="8972">
                  <c:v>0.52042177999999983</c:v>
                </c:pt>
                <c:pt idx="8973">
                  <c:v>0.52047964999999996</c:v>
                </c:pt>
                <c:pt idx="8974">
                  <c:v>0.52053751999999986</c:v>
                </c:pt>
                <c:pt idx="8975">
                  <c:v>0.52059538999999988</c:v>
                </c:pt>
                <c:pt idx="8976">
                  <c:v>0.52065337</c:v>
                </c:pt>
                <c:pt idx="8977">
                  <c:v>0.52071124000000002</c:v>
                </c:pt>
                <c:pt idx="8978">
                  <c:v>0.52076922999999997</c:v>
                </c:pt>
                <c:pt idx="8979">
                  <c:v>0.52082709999999999</c:v>
                </c:pt>
                <c:pt idx="8980">
                  <c:v>0.52088497</c:v>
                </c:pt>
                <c:pt idx="8981">
                  <c:v>0.52094295999999984</c:v>
                </c:pt>
                <c:pt idx="8982">
                  <c:v>0.52100025000000005</c:v>
                </c:pt>
                <c:pt idx="8983">
                  <c:v>0.52105824000000001</c:v>
                </c:pt>
                <c:pt idx="8984">
                  <c:v>0.52111610999999991</c:v>
                </c:pt>
                <c:pt idx="8985">
                  <c:v>0.52117409000000003</c:v>
                </c:pt>
                <c:pt idx="8986">
                  <c:v>0.52123195999999994</c:v>
                </c:pt>
                <c:pt idx="8987">
                  <c:v>0.52128982999999984</c:v>
                </c:pt>
                <c:pt idx="8988">
                  <c:v>0.52134782000000002</c:v>
                </c:pt>
                <c:pt idx="8989">
                  <c:v>0.52140580000000003</c:v>
                </c:pt>
                <c:pt idx="8990">
                  <c:v>0.52146355999999983</c:v>
                </c:pt>
                <c:pt idx="8991">
                  <c:v>0.52152142999999984</c:v>
                </c:pt>
                <c:pt idx="8992">
                  <c:v>0.52157929999999997</c:v>
                </c:pt>
                <c:pt idx="8993">
                  <c:v>0.52163716999999987</c:v>
                </c:pt>
                <c:pt idx="8994">
                  <c:v>0.52169504000000011</c:v>
                </c:pt>
                <c:pt idx="8995">
                  <c:v>0.52175302999999984</c:v>
                </c:pt>
                <c:pt idx="8996">
                  <c:v>0.52181054999999987</c:v>
                </c:pt>
                <c:pt idx="8997">
                  <c:v>0.52186842</c:v>
                </c:pt>
                <c:pt idx="8998">
                  <c:v>0.52192629000000001</c:v>
                </c:pt>
                <c:pt idx="8999">
                  <c:v>0.52198415999999992</c:v>
                </c:pt>
                <c:pt idx="9000">
                  <c:v>0.52204214999999987</c:v>
                </c:pt>
                <c:pt idx="9001">
                  <c:v>0.52210002</c:v>
                </c:pt>
                <c:pt idx="9002">
                  <c:v>0.52215789000000001</c:v>
                </c:pt>
                <c:pt idx="9003">
                  <c:v>0.52221587000000003</c:v>
                </c:pt>
                <c:pt idx="9004">
                  <c:v>0.52227385999999998</c:v>
                </c:pt>
                <c:pt idx="9005">
                  <c:v>0.5223313799999999</c:v>
                </c:pt>
                <c:pt idx="9006">
                  <c:v>0.52238925000000003</c:v>
                </c:pt>
                <c:pt idx="9007">
                  <c:v>0.52244711999999993</c:v>
                </c:pt>
                <c:pt idx="9008">
                  <c:v>0.52250498999999972</c:v>
                </c:pt>
                <c:pt idx="9009">
                  <c:v>0.52256297999999979</c:v>
                </c:pt>
                <c:pt idx="9010">
                  <c:v>0.52262085000000014</c:v>
                </c:pt>
                <c:pt idx="9011">
                  <c:v>0.52267872000000004</c:v>
                </c:pt>
                <c:pt idx="9012">
                  <c:v>0.5227363599999999</c:v>
                </c:pt>
                <c:pt idx="9013">
                  <c:v>0.52279423000000014</c:v>
                </c:pt>
                <c:pt idx="9014">
                  <c:v>0.52285221999999998</c:v>
                </c:pt>
                <c:pt idx="9015">
                  <c:v>0.52291008999999988</c:v>
                </c:pt>
                <c:pt idx="9016">
                  <c:v>0.5229679599999999</c:v>
                </c:pt>
                <c:pt idx="9017">
                  <c:v>0.52302594000000002</c:v>
                </c:pt>
                <c:pt idx="9018">
                  <c:v>0.52308381000000004</c:v>
                </c:pt>
                <c:pt idx="9019">
                  <c:v>0.52314179999999999</c:v>
                </c:pt>
                <c:pt idx="9020">
                  <c:v>0.52319967000000012</c:v>
                </c:pt>
                <c:pt idx="9021">
                  <c:v>0.52325765999999996</c:v>
                </c:pt>
                <c:pt idx="9022">
                  <c:v>0.52331552999999986</c:v>
                </c:pt>
                <c:pt idx="9023">
                  <c:v>0.52337292999999985</c:v>
                </c:pt>
                <c:pt idx="9024">
                  <c:v>0.52343068999999987</c:v>
                </c:pt>
                <c:pt idx="9025">
                  <c:v>0.52348867999999993</c:v>
                </c:pt>
                <c:pt idx="9026">
                  <c:v>0.52354665999999994</c:v>
                </c:pt>
                <c:pt idx="9027">
                  <c:v>0.52360452999999996</c:v>
                </c:pt>
                <c:pt idx="9028">
                  <c:v>0.52366251999999991</c:v>
                </c:pt>
                <c:pt idx="9029">
                  <c:v>0.52372096999999984</c:v>
                </c:pt>
                <c:pt idx="9030">
                  <c:v>0.52377373999999999</c:v>
                </c:pt>
                <c:pt idx="9031">
                  <c:v>0.52383601000000002</c:v>
                </c:pt>
                <c:pt idx="9032">
                  <c:v>0.52389388000000003</c:v>
                </c:pt>
                <c:pt idx="9033">
                  <c:v>0.52395175000000005</c:v>
                </c:pt>
                <c:pt idx="9034">
                  <c:v>0.52400961999999995</c:v>
                </c:pt>
                <c:pt idx="9035">
                  <c:v>0.52406748999999986</c:v>
                </c:pt>
                <c:pt idx="9036">
                  <c:v>0.52412537000000003</c:v>
                </c:pt>
                <c:pt idx="9037">
                  <c:v>0.52418323999999994</c:v>
                </c:pt>
                <c:pt idx="9038">
                  <c:v>0.52424121999999995</c:v>
                </c:pt>
                <c:pt idx="9039">
                  <c:v>0.52429932000000001</c:v>
                </c:pt>
                <c:pt idx="9040">
                  <c:v>0.52435718999999992</c:v>
                </c:pt>
                <c:pt idx="9041">
                  <c:v>0.52441448999999984</c:v>
                </c:pt>
                <c:pt idx="9042">
                  <c:v>0.52447235999999986</c:v>
                </c:pt>
                <c:pt idx="9043">
                  <c:v>0.52453079999999985</c:v>
                </c:pt>
                <c:pt idx="9044">
                  <c:v>0.52458809999999989</c:v>
                </c:pt>
                <c:pt idx="9045">
                  <c:v>0.52464597000000013</c:v>
                </c:pt>
                <c:pt idx="9046">
                  <c:v>0.52470384000000003</c:v>
                </c:pt>
                <c:pt idx="9047">
                  <c:v>0.52476193999999998</c:v>
                </c:pt>
                <c:pt idx="9048">
                  <c:v>0.52481981000000011</c:v>
                </c:pt>
                <c:pt idx="9049">
                  <c:v>0.52487768000000001</c:v>
                </c:pt>
                <c:pt idx="9050">
                  <c:v>0.52493555000000003</c:v>
                </c:pt>
                <c:pt idx="9051">
                  <c:v>0.52499353999999998</c:v>
                </c:pt>
                <c:pt idx="9052">
                  <c:v>0.52505141000000011</c:v>
                </c:pt>
                <c:pt idx="9053">
                  <c:v>0.52510928000000001</c:v>
                </c:pt>
                <c:pt idx="9054">
                  <c:v>0.52516725999999991</c:v>
                </c:pt>
                <c:pt idx="9055">
                  <c:v>0.52522513000000004</c:v>
                </c:pt>
                <c:pt idx="9056">
                  <c:v>0.52528311999999988</c:v>
                </c:pt>
                <c:pt idx="9057">
                  <c:v>0.52534099000000001</c:v>
                </c:pt>
                <c:pt idx="9058">
                  <c:v>0.52539840000000004</c:v>
                </c:pt>
                <c:pt idx="9059">
                  <c:v>0.52545626999999973</c:v>
                </c:pt>
                <c:pt idx="9060">
                  <c:v>0.52551413999999985</c:v>
                </c:pt>
                <c:pt idx="9061">
                  <c:v>0.52557200999999987</c:v>
                </c:pt>
                <c:pt idx="9062">
                  <c:v>0.5256298800000001</c:v>
                </c:pt>
                <c:pt idx="9063">
                  <c:v>0.52568786999999984</c:v>
                </c:pt>
                <c:pt idx="9064">
                  <c:v>0.52574562000000014</c:v>
                </c:pt>
                <c:pt idx="9065">
                  <c:v>0.52580360999999998</c:v>
                </c:pt>
                <c:pt idx="9066">
                  <c:v>0.52586158999999988</c:v>
                </c:pt>
                <c:pt idx="9067">
                  <c:v>0.52591957999999994</c:v>
                </c:pt>
                <c:pt idx="9068">
                  <c:v>0.52597698999999987</c:v>
                </c:pt>
                <c:pt idx="9069">
                  <c:v>0.52603473999999983</c:v>
                </c:pt>
                <c:pt idx="9070">
                  <c:v>0.52609273000000001</c:v>
                </c:pt>
                <c:pt idx="9071">
                  <c:v>0.52615060000000002</c:v>
                </c:pt>
                <c:pt idx="9072">
                  <c:v>0.52620857999999993</c:v>
                </c:pt>
                <c:pt idx="9073">
                  <c:v>0.52626644999999994</c:v>
                </c:pt>
                <c:pt idx="9074">
                  <c:v>0.52632431999999996</c:v>
                </c:pt>
                <c:pt idx="9075">
                  <c:v>0.52638218999999975</c:v>
                </c:pt>
                <c:pt idx="9076">
                  <c:v>0.52644029999999997</c:v>
                </c:pt>
                <c:pt idx="9077">
                  <c:v>0.52649816999999988</c:v>
                </c:pt>
                <c:pt idx="9078">
                  <c:v>0.52655603999999989</c:v>
                </c:pt>
                <c:pt idx="9079">
                  <c:v>0.52661391000000002</c:v>
                </c:pt>
                <c:pt idx="9080">
                  <c:v>0.52667178000000003</c:v>
                </c:pt>
                <c:pt idx="9081">
                  <c:v>0.52672965000000016</c:v>
                </c:pt>
                <c:pt idx="9082">
                  <c:v>0.52678762999999984</c:v>
                </c:pt>
                <c:pt idx="9083">
                  <c:v>0.52684550000000008</c:v>
                </c:pt>
                <c:pt idx="9084">
                  <c:v>0.5269028</c:v>
                </c:pt>
                <c:pt idx="9085">
                  <c:v>0.52696077999999991</c:v>
                </c:pt>
                <c:pt idx="9086">
                  <c:v>0.52701865000000003</c:v>
                </c:pt>
                <c:pt idx="9087">
                  <c:v>0.52707651999999994</c:v>
                </c:pt>
                <c:pt idx="9088">
                  <c:v>0.52713438999999973</c:v>
                </c:pt>
                <c:pt idx="9089">
                  <c:v>0.52719249000000001</c:v>
                </c:pt>
                <c:pt idx="9090">
                  <c:v>0.52725036999999986</c:v>
                </c:pt>
                <c:pt idx="9091">
                  <c:v>0.52730823999999998</c:v>
                </c:pt>
                <c:pt idx="9092">
                  <c:v>0.52736610999999989</c:v>
                </c:pt>
                <c:pt idx="9093">
                  <c:v>0.52742409000000001</c:v>
                </c:pt>
                <c:pt idx="9094">
                  <c:v>0.52748195999999992</c:v>
                </c:pt>
                <c:pt idx="9095">
                  <c:v>0.52753983000000004</c:v>
                </c:pt>
                <c:pt idx="9096">
                  <c:v>0.52759769999999984</c:v>
                </c:pt>
                <c:pt idx="9097">
                  <c:v>0.52765569000000012</c:v>
                </c:pt>
                <c:pt idx="9098">
                  <c:v>0.52771297999999989</c:v>
                </c:pt>
                <c:pt idx="9099">
                  <c:v>0.52777085000000012</c:v>
                </c:pt>
                <c:pt idx="9100">
                  <c:v>0.52782872000000003</c:v>
                </c:pt>
                <c:pt idx="9101">
                  <c:v>0.52788658999999993</c:v>
                </c:pt>
                <c:pt idx="9102">
                  <c:v>0.52794468999999999</c:v>
                </c:pt>
                <c:pt idx="9103">
                  <c:v>0.5280025599999999</c:v>
                </c:pt>
                <c:pt idx="9104">
                  <c:v>0.52806054999999985</c:v>
                </c:pt>
                <c:pt idx="9105">
                  <c:v>0.52811841999999998</c:v>
                </c:pt>
                <c:pt idx="9106">
                  <c:v>0.52817617999999988</c:v>
                </c:pt>
                <c:pt idx="9107">
                  <c:v>0.5282341599999999</c:v>
                </c:pt>
                <c:pt idx="9108">
                  <c:v>0.52829192000000003</c:v>
                </c:pt>
                <c:pt idx="9109">
                  <c:v>0.52835012999999986</c:v>
                </c:pt>
                <c:pt idx="9110">
                  <c:v>0.52840788999999988</c:v>
                </c:pt>
                <c:pt idx="9111">
                  <c:v>0.52846587</c:v>
                </c:pt>
                <c:pt idx="9112">
                  <c:v>0.52852316999999993</c:v>
                </c:pt>
                <c:pt idx="9113">
                  <c:v>0.52858161999999997</c:v>
                </c:pt>
                <c:pt idx="9114">
                  <c:v>0.52863890999999996</c:v>
                </c:pt>
                <c:pt idx="9115">
                  <c:v>0.52869677999999998</c:v>
                </c:pt>
                <c:pt idx="9116">
                  <c:v>0.52875464999999999</c:v>
                </c:pt>
                <c:pt idx="9117">
                  <c:v>0.52881263000000001</c:v>
                </c:pt>
                <c:pt idx="9118">
                  <c:v>0.52887062000000007</c:v>
                </c:pt>
                <c:pt idx="9119">
                  <c:v>0.52892848999999997</c:v>
                </c:pt>
                <c:pt idx="9120">
                  <c:v>0.52898635999999988</c:v>
                </c:pt>
                <c:pt idx="9121">
                  <c:v>0.52904423000000012</c:v>
                </c:pt>
                <c:pt idx="9122">
                  <c:v>0.52910209999999991</c:v>
                </c:pt>
                <c:pt idx="9123">
                  <c:v>0.52916008999999986</c:v>
                </c:pt>
                <c:pt idx="9124">
                  <c:v>0.52921795999999988</c:v>
                </c:pt>
                <c:pt idx="9125">
                  <c:v>0.52927583000000011</c:v>
                </c:pt>
                <c:pt idx="9126">
                  <c:v>0.52939168000000003</c:v>
                </c:pt>
                <c:pt idx="9127">
                  <c:v>0.52944955000000005</c:v>
                </c:pt>
                <c:pt idx="9128">
                  <c:v>0.52950695999999986</c:v>
                </c:pt>
                <c:pt idx="9129">
                  <c:v>0.52956494999999992</c:v>
                </c:pt>
                <c:pt idx="9130">
                  <c:v>0.52962282000000005</c:v>
                </c:pt>
                <c:pt idx="9131">
                  <c:v>0.52968068999999984</c:v>
                </c:pt>
                <c:pt idx="9132">
                  <c:v>0.52973855999999997</c:v>
                </c:pt>
                <c:pt idx="9133">
                  <c:v>0.52979655000000003</c:v>
                </c:pt>
                <c:pt idx="9134">
                  <c:v>0.52985442000000005</c:v>
                </c:pt>
                <c:pt idx="9135">
                  <c:v>0.52991228999999973</c:v>
                </c:pt>
                <c:pt idx="9136">
                  <c:v>0.52997015999999997</c:v>
                </c:pt>
                <c:pt idx="9137">
                  <c:v>0.53002802999999998</c:v>
                </c:pt>
                <c:pt idx="9138">
                  <c:v>0.53008601</c:v>
                </c:pt>
                <c:pt idx="9139">
                  <c:v>0.53014388000000001</c:v>
                </c:pt>
                <c:pt idx="9140">
                  <c:v>0.53020186999999996</c:v>
                </c:pt>
                <c:pt idx="9141">
                  <c:v>0.53025973999999998</c:v>
                </c:pt>
                <c:pt idx="9142">
                  <c:v>0.53031760999999988</c:v>
                </c:pt>
                <c:pt idx="9143">
                  <c:v>0.53037548000000001</c:v>
                </c:pt>
                <c:pt idx="9144">
                  <c:v>0.53043288999999993</c:v>
                </c:pt>
                <c:pt idx="9145">
                  <c:v>0.53049086999999984</c:v>
                </c:pt>
                <c:pt idx="9146">
                  <c:v>0.53054873999999996</c:v>
                </c:pt>
                <c:pt idx="9147">
                  <c:v>0.53060649999999998</c:v>
                </c:pt>
                <c:pt idx="9148">
                  <c:v>0.53066437</c:v>
                </c:pt>
                <c:pt idx="9149">
                  <c:v>0.53072235999999984</c:v>
                </c:pt>
                <c:pt idx="9150">
                  <c:v>0.53078046000000001</c:v>
                </c:pt>
                <c:pt idx="9151">
                  <c:v>0.53083820999999998</c:v>
                </c:pt>
                <c:pt idx="9152">
                  <c:v>0.53089573999999995</c:v>
                </c:pt>
                <c:pt idx="9153">
                  <c:v>0.53095360999999996</c:v>
                </c:pt>
                <c:pt idx="9154">
                  <c:v>0.53101147999999998</c:v>
                </c:pt>
                <c:pt idx="9155">
                  <c:v>0.53106935</c:v>
                </c:pt>
                <c:pt idx="9156">
                  <c:v>0.53112733000000001</c:v>
                </c:pt>
                <c:pt idx="9157">
                  <c:v>0.53118520000000002</c:v>
                </c:pt>
                <c:pt idx="9158">
                  <c:v>0.53124318999999987</c:v>
                </c:pt>
                <c:pt idx="9159">
                  <c:v>0.53130105999999999</c:v>
                </c:pt>
                <c:pt idx="9160">
                  <c:v>0.53135893000000001</c:v>
                </c:pt>
                <c:pt idx="9161">
                  <c:v>0.53141679999999991</c:v>
                </c:pt>
                <c:pt idx="9162">
                  <c:v>0.53147467000000004</c:v>
                </c:pt>
                <c:pt idx="9163">
                  <c:v>0.53153276999999977</c:v>
                </c:pt>
                <c:pt idx="9164">
                  <c:v>0.53159017999999991</c:v>
                </c:pt>
                <c:pt idx="9165">
                  <c:v>0.53164805000000015</c:v>
                </c:pt>
                <c:pt idx="9166">
                  <c:v>0.53170592000000005</c:v>
                </c:pt>
                <c:pt idx="9167">
                  <c:v>0.53176391000000001</c:v>
                </c:pt>
                <c:pt idx="9168">
                  <c:v>0.53182178000000002</c:v>
                </c:pt>
                <c:pt idx="9169">
                  <c:v>0.53187976000000003</c:v>
                </c:pt>
                <c:pt idx="9170">
                  <c:v>0.53193774999999988</c:v>
                </c:pt>
                <c:pt idx="9171">
                  <c:v>0.53199527000000013</c:v>
                </c:pt>
                <c:pt idx="9172">
                  <c:v>0.53205313999999992</c:v>
                </c:pt>
                <c:pt idx="9173">
                  <c:v>0.53211101000000005</c:v>
                </c:pt>
                <c:pt idx="9174">
                  <c:v>0.53216887999999996</c:v>
                </c:pt>
                <c:pt idx="9175">
                  <c:v>0.53222674999999986</c:v>
                </c:pt>
                <c:pt idx="9176">
                  <c:v>0.53228473999999992</c:v>
                </c:pt>
                <c:pt idx="9177">
                  <c:v>0.53234261000000005</c:v>
                </c:pt>
                <c:pt idx="9178">
                  <c:v>0.53240047999999984</c:v>
                </c:pt>
                <c:pt idx="9179">
                  <c:v>0.5324585799999999</c:v>
                </c:pt>
                <c:pt idx="9180">
                  <c:v>0.53251656999999974</c:v>
                </c:pt>
                <c:pt idx="9181">
                  <c:v>0.53257443999999998</c:v>
                </c:pt>
                <c:pt idx="9182">
                  <c:v>0.53263231</c:v>
                </c:pt>
                <c:pt idx="9183">
                  <c:v>0.53269018000000001</c:v>
                </c:pt>
                <c:pt idx="9184">
                  <c:v>0.53274759000000005</c:v>
                </c:pt>
                <c:pt idx="9185">
                  <c:v>0.53280545999999995</c:v>
                </c:pt>
                <c:pt idx="9186">
                  <c:v>0.53286332999999986</c:v>
                </c:pt>
                <c:pt idx="9187">
                  <c:v>0.53292119999999998</c:v>
                </c:pt>
                <c:pt idx="9188">
                  <c:v>0.53297918</c:v>
                </c:pt>
                <c:pt idx="9189">
                  <c:v>0.53303705000000001</c:v>
                </c:pt>
                <c:pt idx="9190">
                  <c:v>0.53309492999999997</c:v>
                </c:pt>
                <c:pt idx="9191">
                  <c:v>0.53315279999999987</c:v>
                </c:pt>
                <c:pt idx="9192">
                  <c:v>0.53321067</c:v>
                </c:pt>
                <c:pt idx="9193">
                  <c:v>0.5332685399999999</c:v>
                </c:pt>
                <c:pt idx="9194">
                  <c:v>0.53332641000000003</c:v>
                </c:pt>
                <c:pt idx="9195">
                  <c:v>0.53338405</c:v>
                </c:pt>
                <c:pt idx="9196">
                  <c:v>0.53344214999999973</c:v>
                </c:pt>
                <c:pt idx="9197">
                  <c:v>0.53349990000000003</c:v>
                </c:pt>
                <c:pt idx="9198">
                  <c:v>0.53355788999999987</c:v>
                </c:pt>
                <c:pt idx="9199">
                  <c:v>0.53361575999999999</c:v>
                </c:pt>
                <c:pt idx="9200">
                  <c:v>0.53367374000000001</c:v>
                </c:pt>
                <c:pt idx="9201">
                  <c:v>0.53373162000000007</c:v>
                </c:pt>
                <c:pt idx="9202">
                  <c:v>0.53378948999999998</c:v>
                </c:pt>
                <c:pt idx="9203">
                  <c:v>0.53384735999999999</c:v>
                </c:pt>
                <c:pt idx="9204">
                  <c:v>0.53390534000000001</c:v>
                </c:pt>
                <c:pt idx="9205">
                  <c:v>0.53396332999999985</c:v>
                </c:pt>
                <c:pt idx="9206">
                  <c:v>0.53402119999999997</c:v>
                </c:pt>
                <c:pt idx="9207">
                  <c:v>0.53407906999999999</c:v>
                </c:pt>
                <c:pt idx="9208">
                  <c:v>0.53413658999999991</c:v>
                </c:pt>
                <c:pt idx="9209">
                  <c:v>0.53419446000000004</c:v>
                </c:pt>
                <c:pt idx="9210">
                  <c:v>0.53425232999999994</c:v>
                </c:pt>
                <c:pt idx="9211">
                  <c:v>0.53431019999999985</c:v>
                </c:pt>
                <c:pt idx="9212">
                  <c:v>0.53436806999999986</c:v>
                </c:pt>
                <c:pt idx="9213">
                  <c:v>0.53442593999999999</c:v>
                </c:pt>
                <c:pt idx="9214">
                  <c:v>0.53448415999999987</c:v>
                </c:pt>
                <c:pt idx="9215">
                  <c:v>0.53454203</c:v>
                </c:pt>
                <c:pt idx="9216">
                  <c:v>0.53459931999999999</c:v>
                </c:pt>
                <c:pt idx="9217">
                  <c:v>0.53465719</c:v>
                </c:pt>
                <c:pt idx="9218">
                  <c:v>0.53471506000000002</c:v>
                </c:pt>
                <c:pt idx="9219">
                  <c:v>0.53477304999999997</c:v>
                </c:pt>
                <c:pt idx="9220">
                  <c:v>0.53483091999999999</c:v>
                </c:pt>
                <c:pt idx="9221">
                  <c:v>0.53488902000000005</c:v>
                </c:pt>
                <c:pt idx="9222">
                  <c:v>0.53494701000000011</c:v>
                </c:pt>
                <c:pt idx="9223">
                  <c:v>0.53500499000000001</c:v>
                </c:pt>
                <c:pt idx="9224">
                  <c:v>0.53506239999999994</c:v>
                </c:pt>
                <c:pt idx="9225">
                  <c:v>0.53512026999999984</c:v>
                </c:pt>
                <c:pt idx="9226">
                  <c:v>0.53517813999999997</c:v>
                </c:pt>
                <c:pt idx="9227">
                  <c:v>0.53523600999999987</c:v>
                </c:pt>
                <c:pt idx="9228">
                  <c:v>0.53529400000000005</c:v>
                </c:pt>
                <c:pt idx="9229">
                  <c:v>0.53535186999999984</c:v>
                </c:pt>
                <c:pt idx="9230">
                  <c:v>0.53540997000000001</c:v>
                </c:pt>
                <c:pt idx="9231">
                  <c:v>0.53546772999999992</c:v>
                </c:pt>
                <c:pt idx="9232">
                  <c:v>0.53552560000000005</c:v>
                </c:pt>
                <c:pt idx="9233">
                  <c:v>0.53558357999999973</c:v>
                </c:pt>
                <c:pt idx="9234">
                  <c:v>0.53564145000000007</c:v>
                </c:pt>
                <c:pt idx="9235">
                  <c:v>0.53569932000000009</c:v>
                </c:pt>
                <c:pt idx="9236">
                  <c:v>0.53575673000000001</c:v>
                </c:pt>
                <c:pt idx="9237">
                  <c:v>0.53581506000000001</c:v>
                </c:pt>
                <c:pt idx="9238">
                  <c:v>0.53587293000000003</c:v>
                </c:pt>
                <c:pt idx="9239">
                  <c:v>0.53593091999999998</c:v>
                </c:pt>
                <c:pt idx="9240">
                  <c:v>0.53598820999999996</c:v>
                </c:pt>
                <c:pt idx="9241">
                  <c:v>0.53604607999999998</c:v>
                </c:pt>
                <c:pt idx="9242">
                  <c:v>0.53610442000000003</c:v>
                </c:pt>
                <c:pt idx="9243">
                  <c:v>0.53616216999999977</c:v>
                </c:pt>
                <c:pt idx="9244">
                  <c:v>0.53622015999999983</c:v>
                </c:pt>
                <c:pt idx="9245">
                  <c:v>0.53627791000000002</c:v>
                </c:pt>
                <c:pt idx="9246">
                  <c:v>0.53633589999999998</c:v>
                </c:pt>
                <c:pt idx="9247">
                  <c:v>0.53639318999999985</c:v>
                </c:pt>
                <c:pt idx="9248">
                  <c:v>0.53645129000000003</c:v>
                </c:pt>
                <c:pt idx="9249">
                  <c:v>0.53650927999999998</c:v>
                </c:pt>
                <c:pt idx="9250">
                  <c:v>0.53656714999999977</c:v>
                </c:pt>
                <c:pt idx="9251">
                  <c:v>0.53662502000000012</c:v>
                </c:pt>
                <c:pt idx="9252">
                  <c:v>0.53668300000000002</c:v>
                </c:pt>
                <c:pt idx="9253">
                  <c:v>0.53674087000000015</c:v>
                </c:pt>
                <c:pt idx="9254">
                  <c:v>0.5367988600000001</c:v>
                </c:pt>
                <c:pt idx="9255">
                  <c:v>0.53685673</c:v>
                </c:pt>
                <c:pt idx="9256">
                  <c:v>0.53691425000000004</c:v>
                </c:pt>
                <c:pt idx="9257">
                  <c:v>0.53697211999999994</c:v>
                </c:pt>
                <c:pt idx="9258">
                  <c:v>0.53702998999999996</c:v>
                </c:pt>
                <c:pt idx="9259">
                  <c:v>0.53708787000000002</c:v>
                </c:pt>
                <c:pt idx="9260">
                  <c:v>0.53714574000000004</c:v>
                </c:pt>
                <c:pt idx="9261">
                  <c:v>0.53720361000000005</c:v>
                </c:pt>
                <c:pt idx="9262">
                  <c:v>0.53726147999999996</c:v>
                </c:pt>
                <c:pt idx="9263">
                  <c:v>0.53731945999999997</c:v>
                </c:pt>
                <c:pt idx="9264">
                  <c:v>0.53737745000000003</c:v>
                </c:pt>
                <c:pt idx="9265">
                  <c:v>0.53743496999999985</c:v>
                </c:pt>
                <c:pt idx="9266">
                  <c:v>0.53749283999999997</c:v>
                </c:pt>
                <c:pt idx="9267">
                  <c:v>0.53755059999999988</c:v>
                </c:pt>
                <c:pt idx="9268">
                  <c:v>0.53760870000000005</c:v>
                </c:pt>
                <c:pt idx="9269">
                  <c:v>0.53766656999999973</c:v>
                </c:pt>
                <c:pt idx="9270">
                  <c:v>0.53772444000000008</c:v>
                </c:pt>
                <c:pt idx="9271">
                  <c:v>0.53778265999999997</c:v>
                </c:pt>
                <c:pt idx="9272">
                  <c:v>0.53783994999999996</c:v>
                </c:pt>
                <c:pt idx="9273">
                  <c:v>0.53789792999999997</c:v>
                </c:pt>
                <c:pt idx="9274">
                  <c:v>0.53795579999999998</c:v>
                </c:pt>
                <c:pt idx="9275">
                  <c:v>0.53801355999999989</c:v>
                </c:pt>
                <c:pt idx="9276">
                  <c:v>0.53807154999999984</c:v>
                </c:pt>
                <c:pt idx="9277">
                  <c:v>0.53812942000000008</c:v>
                </c:pt>
                <c:pt idx="9278">
                  <c:v>0.53818728999999987</c:v>
                </c:pt>
                <c:pt idx="9279">
                  <c:v>0.53824539000000005</c:v>
                </c:pt>
                <c:pt idx="9280">
                  <c:v>0.5383031399999999</c:v>
                </c:pt>
                <c:pt idx="9281">
                  <c:v>0.53836101000000003</c:v>
                </c:pt>
                <c:pt idx="9282">
                  <c:v>0.53841899999999987</c:v>
                </c:pt>
                <c:pt idx="9283">
                  <c:v>0.53847687</c:v>
                </c:pt>
                <c:pt idx="9284">
                  <c:v>0.5385347399999999</c:v>
                </c:pt>
                <c:pt idx="9285">
                  <c:v>0.53859272999999985</c:v>
                </c:pt>
                <c:pt idx="9286">
                  <c:v>0.53865059999999998</c:v>
                </c:pt>
                <c:pt idx="9287">
                  <c:v>0.53870799999999996</c:v>
                </c:pt>
                <c:pt idx="9288">
                  <c:v>0.53876586999999998</c:v>
                </c:pt>
                <c:pt idx="9289">
                  <c:v>0.53882374</c:v>
                </c:pt>
                <c:pt idx="9290">
                  <c:v>0.53888172999999984</c:v>
                </c:pt>
                <c:pt idx="9291">
                  <c:v>0.53893959999999996</c:v>
                </c:pt>
                <c:pt idx="9292">
                  <c:v>0.53899746999999998</c:v>
                </c:pt>
                <c:pt idx="9293">
                  <c:v>0.53905533999999999</c:v>
                </c:pt>
                <c:pt idx="9294">
                  <c:v>0.53911332999999972</c:v>
                </c:pt>
                <c:pt idx="9295">
                  <c:v>0.53917119999999996</c:v>
                </c:pt>
                <c:pt idx="9296">
                  <c:v>0.53922906999999998</c:v>
                </c:pt>
                <c:pt idx="9297">
                  <c:v>0.53928704999999988</c:v>
                </c:pt>
                <c:pt idx="9298">
                  <c:v>0.53934492999999983</c:v>
                </c:pt>
                <c:pt idx="9299">
                  <c:v>0.53940290999999985</c:v>
                </c:pt>
                <c:pt idx="9300">
                  <c:v>0.53946077999999986</c:v>
                </c:pt>
                <c:pt idx="9301">
                  <c:v>0.53951864999999988</c:v>
                </c:pt>
                <c:pt idx="9302">
                  <c:v>0.53957651999999989</c:v>
                </c:pt>
                <c:pt idx="9303">
                  <c:v>0.53963439000000002</c:v>
                </c:pt>
                <c:pt idx="9304">
                  <c:v>0.53969226000000003</c:v>
                </c:pt>
                <c:pt idx="9305">
                  <c:v>0.53975013000000005</c:v>
                </c:pt>
                <c:pt idx="9306">
                  <c:v>0.53980799999999984</c:v>
                </c:pt>
                <c:pt idx="9307">
                  <c:v>0.53986540999999999</c:v>
                </c:pt>
                <c:pt idx="9308">
                  <c:v>0.53992328000000001</c:v>
                </c:pt>
                <c:pt idx="9309">
                  <c:v>0.53998115000000002</c:v>
                </c:pt>
                <c:pt idx="9310">
                  <c:v>0.54003913999999997</c:v>
                </c:pt>
                <c:pt idx="9311">
                  <c:v>0.54009700999999999</c:v>
                </c:pt>
                <c:pt idx="9312">
                  <c:v>0.54015488</c:v>
                </c:pt>
                <c:pt idx="9313">
                  <c:v>0.54021274999999991</c:v>
                </c:pt>
                <c:pt idx="9314">
                  <c:v>0.54027073999999997</c:v>
                </c:pt>
                <c:pt idx="9315">
                  <c:v>0.54032860999999999</c:v>
                </c:pt>
                <c:pt idx="9316">
                  <c:v>0.54038647999999989</c:v>
                </c:pt>
                <c:pt idx="9317">
                  <c:v>0.54044435000000002</c:v>
                </c:pt>
                <c:pt idx="9318">
                  <c:v>0.54050232999999992</c:v>
                </c:pt>
                <c:pt idx="9319">
                  <c:v>0.54056019999999994</c:v>
                </c:pt>
                <c:pt idx="9320">
                  <c:v>0.54061806999999984</c:v>
                </c:pt>
                <c:pt idx="9321">
                  <c:v>0.54067594000000008</c:v>
                </c:pt>
                <c:pt idx="9322">
                  <c:v>0.54073393000000003</c:v>
                </c:pt>
                <c:pt idx="9323">
                  <c:v>0.54079122000000013</c:v>
                </c:pt>
                <c:pt idx="9324">
                  <c:v>0.54084909000000014</c:v>
                </c:pt>
                <c:pt idx="9325">
                  <c:v>0.54090707999999998</c:v>
                </c:pt>
                <c:pt idx="9326">
                  <c:v>0.54096495</c:v>
                </c:pt>
                <c:pt idx="9327">
                  <c:v>0.54102282000000002</c:v>
                </c:pt>
                <c:pt idx="9328">
                  <c:v>0.54108080000000003</c:v>
                </c:pt>
                <c:pt idx="9329">
                  <c:v>0.54113878999999987</c:v>
                </c:pt>
                <c:pt idx="9330">
                  <c:v>0.54119677999999993</c:v>
                </c:pt>
                <c:pt idx="9331">
                  <c:v>0.54125464999999984</c:v>
                </c:pt>
                <c:pt idx="9332">
                  <c:v>0.54131251999999985</c:v>
                </c:pt>
                <c:pt idx="9333">
                  <c:v>0.54137038999999987</c:v>
                </c:pt>
                <c:pt idx="9334">
                  <c:v>0.54142825999999999</c:v>
                </c:pt>
                <c:pt idx="9335">
                  <c:v>0.5414861299999999</c:v>
                </c:pt>
                <c:pt idx="9336">
                  <c:v>0.54154400000000003</c:v>
                </c:pt>
                <c:pt idx="9337">
                  <c:v>0.54160187000000015</c:v>
                </c:pt>
                <c:pt idx="9338">
                  <c:v>0.54165973999999995</c:v>
                </c:pt>
                <c:pt idx="9339">
                  <c:v>0.54171737999999992</c:v>
                </c:pt>
                <c:pt idx="9340">
                  <c:v>0.54177525000000015</c:v>
                </c:pt>
                <c:pt idx="9341">
                  <c:v>0.54183311999999983</c:v>
                </c:pt>
                <c:pt idx="9342">
                  <c:v>0.54189111000000012</c:v>
                </c:pt>
                <c:pt idx="9343">
                  <c:v>0.54194909000000013</c:v>
                </c:pt>
                <c:pt idx="9344">
                  <c:v>0.54200695999999993</c:v>
                </c:pt>
                <c:pt idx="9345">
                  <c:v>0.54206483000000005</c:v>
                </c:pt>
                <c:pt idx="9346">
                  <c:v>0.54212269999999996</c:v>
                </c:pt>
                <c:pt idx="9347">
                  <c:v>0.54218023000000004</c:v>
                </c:pt>
                <c:pt idx="9348">
                  <c:v>0.54223809999999983</c:v>
                </c:pt>
                <c:pt idx="9349">
                  <c:v>0.54229607999999996</c:v>
                </c:pt>
                <c:pt idx="9350">
                  <c:v>0.54235394999999986</c:v>
                </c:pt>
                <c:pt idx="9351">
                  <c:v>0.54241181999999999</c:v>
                </c:pt>
                <c:pt idx="9352">
                  <c:v>0.54246969</c:v>
                </c:pt>
                <c:pt idx="9353">
                  <c:v>0.54252755999999991</c:v>
                </c:pt>
                <c:pt idx="9354">
                  <c:v>0.54258543000000004</c:v>
                </c:pt>
                <c:pt idx="9355">
                  <c:v>0.5426434200000001</c:v>
                </c:pt>
                <c:pt idx="9356">
                  <c:v>0.54270152000000005</c:v>
                </c:pt>
                <c:pt idx="9357">
                  <c:v>0.54275928000000007</c:v>
                </c:pt>
                <c:pt idx="9358">
                  <c:v>0.54281714999999986</c:v>
                </c:pt>
                <c:pt idx="9359">
                  <c:v>0.5428750200000001</c:v>
                </c:pt>
                <c:pt idx="9360">
                  <c:v>0.54293243000000002</c:v>
                </c:pt>
                <c:pt idx="9361">
                  <c:v>0.54299030000000004</c:v>
                </c:pt>
                <c:pt idx="9362">
                  <c:v>0.54304828000000005</c:v>
                </c:pt>
                <c:pt idx="9363">
                  <c:v>0.54310614999999973</c:v>
                </c:pt>
                <c:pt idx="9364">
                  <c:v>0.54316413999999991</c:v>
                </c:pt>
                <c:pt idx="9365">
                  <c:v>0.54322201000000003</c:v>
                </c:pt>
                <c:pt idx="9366">
                  <c:v>0.54327988000000005</c:v>
                </c:pt>
                <c:pt idx="9367">
                  <c:v>0.54333787</c:v>
                </c:pt>
                <c:pt idx="9368">
                  <c:v>0.54339574000000002</c:v>
                </c:pt>
                <c:pt idx="9369">
                  <c:v>0.54345361000000003</c:v>
                </c:pt>
                <c:pt idx="9370">
                  <c:v>0.54351147999999994</c:v>
                </c:pt>
                <c:pt idx="9371">
                  <c:v>0.54356934999999973</c:v>
                </c:pt>
                <c:pt idx="9372">
                  <c:v>0.54362722000000008</c:v>
                </c:pt>
                <c:pt idx="9373">
                  <c:v>0.54368508999999998</c:v>
                </c:pt>
                <c:pt idx="9374">
                  <c:v>0.54374307000000011</c:v>
                </c:pt>
                <c:pt idx="9375">
                  <c:v>0.54380059999999997</c:v>
                </c:pt>
                <c:pt idx="9376">
                  <c:v>0.54385846999999998</c:v>
                </c:pt>
                <c:pt idx="9377">
                  <c:v>0.54391633999999989</c:v>
                </c:pt>
                <c:pt idx="9378">
                  <c:v>0.54397432000000001</c:v>
                </c:pt>
                <c:pt idx="9379">
                  <c:v>0.54403218999999992</c:v>
                </c:pt>
                <c:pt idx="9380">
                  <c:v>0.54409006000000004</c:v>
                </c:pt>
                <c:pt idx="9381">
                  <c:v>0.54414792999999984</c:v>
                </c:pt>
                <c:pt idx="9382">
                  <c:v>0.54420579999999996</c:v>
                </c:pt>
                <c:pt idx="9383">
                  <c:v>0.54426390999999985</c:v>
                </c:pt>
                <c:pt idx="9384">
                  <c:v>0.54432177999999998</c:v>
                </c:pt>
                <c:pt idx="9385">
                  <c:v>0.54437917999999996</c:v>
                </c:pt>
                <c:pt idx="9386">
                  <c:v>0.54443704999999987</c:v>
                </c:pt>
                <c:pt idx="9387">
                  <c:v>0.54449493000000004</c:v>
                </c:pt>
                <c:pt idx="9388">
                  <c:v>0.54455279999999973</c:v>
                </c:pt>
                <c:pt idx="9389">
                  <c:v>0.54461066999999996</c:v>
                </c:pt>
                <c:pt idx="9390">
                  <c:v>0.54466853999999998</c:v>
                </c:pt>
                <c:pt idx="9391">
                  <c:v>0.54472664000000004</c:v>
                </c:pt>
                <c:pt idx="9392">
                  <c:v>0.54478462000000005</c:v>
                </c:pt>
                <c:pt idx="9393">
                  <c:v>0.54484248999999996</c:v>
                </c:pt>
                <c:pt idx="9394">
                  <c:v>0.54490037000000002</c:v>
                </c:pt>
                <c:pt idx="9395">
                  <c:v>0.54495824000000004</c:v>
                </c:pt>
                <c:pt idx="9396">
                  <c:v>0.54501610999999994</c:v>
                </c:pt>
                <c:pt idx="9397">
                  <c:v>0.54507408999999996</c:v>
                </c:pt>
                <c:pt idx="9398">
                  <c:v>0.54513137999999994</c:v>
                </c:pt>
                <c:pt idx="9399">
                  <c:v>0.54518949000000005</c:v>
                </c:pt>
                <c:pt idx="9400">
                  <c:v>0.54524735999999996</c:v>
                </c:pt>
                <c:pt idx="9401">
                  <c:v>0.54530522999999997</c:v>
                </c:pt>
                <c:pt idx="9402">
                  <c:v>0.54536320999999988</c:v>
                </c:pt>
                <c:pt idx="9403">
                  <c:v>0.54542108</c:v>
                </c:pt>
                <c:pt idx="9404">
                  <c:v>0.54547895000000002</c:v>
                </c:pt>
                <c:pt idx="9405">
                  <c:v>0.54553693999999986</c:v>
                </c:pt>
                <c:pt idx="9406">
                  <c:v>0.54559435000000001</c:v>
                </c:pt>
                <c:pt idx="9407">
                  <c:v>0.54571020000000003</c:v>
                </c:pt>
                <c:pt idx="9408">
                  <c:v>0.54576818999999988</c:v>
                </c:pt>
                <c:pt idx="9409">
                  <c:v>0.54582593999999995</c:v>
                </c:pt>
                <c:pt idx="9410">
                  <c:v>0.54588393000000002</c:v>
                </c:pt>
                <c:pt idx="9411">
                  <c:v>0.54594180000000014</c:v>
                </c:pt>
                <c:pt idx="9412">
                  <c:v>0.54599978999999998</c:v>
                </c:pt>
                <c:pt idx="9413">
                  <c:v>0.54605766</c:v>
                </c:pt>
                <c:pt idx="9414">
                  <c:v>0.54611553000000002</c:v>
                </c:pt>
                <c:pt idx="9415">
                  <c:v>0.54617340000000003</c:v>
                </c:pt>
                <c:pt idx="9416">
                  <c:v>0.54623091999999984</c:v>
                </c:pt>
                <c:pt idx="9417">
                  <c:v>0.54628878999999986</c:v>
                </c:pt>
                <c:pt idx="9418">
                  <c:v>0.54634677999999992</c:v>
                </c:pt>
                <c:pt idx="9419">
                  <c:v>0.54640465000000005</c:v>
                </c:pt>
                <c:pt idx="9420">
                  <c:v>0.54646262999999973</c:v>
                </c:pt>
                <c:pt idx="9421">
                  <c:v>0.54652049999999996</c:v>
                </c:pt>
                <c:pt idx="9422">
                  <c:v>0.54657836999999987</c:v>
                </c:pt>
                <c:pt idx="9423">
                  <c:v>0.54663624</c:v>
                </c:pt>
                <c:pt idx="9424">
                  <c:v>0.54669435000000011</c:v>
                </c:pt>
                <c:pt idx="9425">
                  <c:v>0.54675209999999996</c:v>
                </c:pt>
                <c:pt idx="9426">
                  <c:v>0.54680996999999998</c:v>
                </c:pt>
                <c:pt idx="9427">
                  <c:v>0.54686783999999999</c:v>
                </c:pt>
                <c:pt idx="9428">
                  <c:v>0.54692571000000012</c:v>
                </c:pt>
                <c:pt idx="9429">
                  <c:v>0.54698357999999991</c:v>
                </c:pt>
                <c:pt idx="9430">
                  <c:v>0.54704145000000015</c:v>
                </c:pt>
                <c:pt idx="9431">
                  <c:v>0.54709931999999994</c:v>
                </c:pt>
                <c:pt idx="9432">
                  <c:v>0.54715707999999996</c:v>
                </c:pt>
                <c:pt idx="9433">
                  <c:v>0.54721494999999987</c:v>
                </c:pt>
                <c:pt idx="9434">
                  <c:v>0.54727281999999999</c:v>
                </c:pt>
                <c:pt idx="9435">
                  <c:v>0.54733080000000001</c:v>
                </c:pt>
                <c:pt idx="9436">
                  <c:v>0.54738867999999996</c:v>
                </c:pt>
                <c:pt idx="9437">
                  <c:v>0.54744654999999987</c:v>
                </c:pt>
                <c:pt idx="9438">
                  <c:v>0.54750452999999988</c:v>
                </c:pt>
                <c:pt idx="9439">
                  <c:v>0.54756204999999991</c:v>
                </c:pt>
                <c:pt idx="9440">
                  <c:v>0.54761992999999998</c:v>
                </c:pt>
                <c:pt idx="9441">
                  <c:v>0.54767803000000015</c:v>
                </c:pt>
                <c:pt idx="9442">
                  <c:v>0.54779376999999996</c:v>
                </c:pt>
                <c:pt idx="9443">
                  <c:v>0.54785164000000008</c:v>
                </c:pt>
                <c:pt idx="9444">
                  <c:v>0.54790950999999999</c:v>
                </c:pt>
                <c:pt idx="9445">
                  <c:v>0.54796737999999989</c:v>
                </c:pt>
                <c:pt idx="9446">
                  <c:v>0.54802536999999996</c:v>
                </c:pt>
                <c:pt idx="9447">
                  <c:v>0.54808288999999988</c:v>
                </c:pt>
                <c:pt idx="9448">
                  <c:v>0.54814076</c:v>
                </c:pt>
                <c:pt idx="9449">
                  <c:v>0.54819863000000013</c:v>
                </c:pt>
                <c:pt idx="9450">
                  <c:v>0.54825649999999992</c:v>
                </c:pt>
                <c:pt idx="9451">
                  <c:v>0.54831436999999994</c:v>
                </c:pt>
                <c:pt idx="9452">
                  <c:v>0.54837223999999996</c:v>
                </c:pt>
                <c:pt idx="9453">
                  <c:v>0.54843010999999986</c:v>
                </c:pt>
                <c:pt idx="9454">
                  <c:v>0.54848809999999992</c:v>
                </c:pt>
                <c:pt idx="9455">
                  <c:v>0.54854597000000005</c:v>
                </c:pt>
                <c:pt idx="9456">
                  <c:v>0.54860394999999984</c:v>
                </c:pt>
                <c:pt idx="9457">
                  <c:v>0.54866194000000001</c:v>
                </c:pt>
                <c:pt idx="9458">
                  <c:v>0.54871981000000014</c:v>
                </c:pt>
                <c:pt idx="9459">
                  <c:v>0.54877768000000005</c:v>
                </c:pt>
                <c:pt idx="9460">
                  <c:v>0.54883554999999984</c:v>
                </c:pt>
                <c:pt idx="9461">
                  <c:v>0.54889342000000008</c:v>
                </c:pt>
                <c:pt idx="9462">
                  <c:v>0.54895070999999984</c:v>
                </c:pt>
                <c:pt idx="9463">
                  <c:v>0.54900857999999997</c:v>
                </c:pt>
                <c:pt idx="9464">
                  <c:v>0.54906644999999987</c:v>
                </c:pt>
                <c:pt idx="9465">
                  <c:v>0.54912432</c:v>
                </c:pt>
                <c:pt idx="9466">
                  <c:v>0.54918265999999993</c:v>
                </c:pt>
                <c:pt idx="9467">
                  <c:v>0.54924052999999984</c:v>
                </c:pt>
                <c:pt idx="9468">
                  <c:v>0.54929839999999996</c:v>
                </c:pt>
                <c:pt idx="9469">
                  <c:v>0.54935626999999987</c:v>
                </c:pt>
                <c:pt idx="9470">
                  <c:v>0.54941413999999988</c:v>
                </c:pt>
                <c:pt idx="9471">
                  <c:v>0.54947155000000003</c:v>
                </c:pt>
                <c:pt idx="9472">
                  <c:v>0.54952942000000005</c:v>
                </c:pt>
                <c:pt idx="9473">
                  <c:v>0.54958728999999973</c:v>
                </c:pt>
                <c:pt idx="9474">
                  <c:v>0.54964562000000006</c:v>
                </c:pt>
                <c:pt idx="9475">
                  <c:v>0.54970348999999996</c:v>
                </c:pt>
                <c:pt idx="9476">
                  <c:v>0.54976135999999998</c:v>
                </c:pt>
                <c:pt idx="9477">
                  <c:v>0.54981911999999999</c:v>
                </c:pt>
                <c:pt idx="9478">
                  <c:v>0.54987664000000003</c:v>
                </c:pt>
                <c:pt idx="9479">
                  <c:v>0.54993451000000004</c:v>
                </c:pt>
                <c:pt idx="9480">
                  <c:v>0.54999248999999983</c:v>
                </c:pt>
                <c:pt idx="9481">
                  <c:v>0.55005037000000001</c:v>
                </c:pt>
                <c:pt idx="9482">
                  <c:v>0.55010857999999996</c:v>
                </c:pt>
                <c:pt idx="9483">
                  <c:v>0.55016644999999986</c:v>
                </c:pt>
                <c:pt idx="9484">
                  <c:v>0.55022431999999999</c:v>
                </c:pt>
                <c:pt idx="9485">
                  <c:v>0.55028218999999989</c:v>
                </c:pt>
                <c:pt idx="9486">
                  <c:v>0.55033960000000004</c:v>
                </c:pt>
                <c:pt idx="9487">
                  <c:v>0.55039782000000004</c:v>
                </c:pt>
                <c:pt idx="9488">
                  <c:v>0.55045557000000001</c:v>
                </c:pt>
                <c:pt idx="9489">
                  <c:v>0.55051343999999991</c:v>
                </c:pt>
                <c:pt idx="9490">
                  <c:v>0.55057096999999988</c:v>
                </c:pt>
                <c:pt idx="9491">
                  <c:v>0.55062884000000012</c:v>
                </c:pt>
                <c:pt idx="9492">
                  <c:v>0.55068682000000002</c:v>
                </c:pt>
                <c:pt idx="9493">
                  <c:v>0.55074469000000015</c:v>
                </c:pt>
                <c:pt idx="9494">
                  <c:v>0.55080255999999994</c:v>
                </c:pt>
                <c:pt idx="9495">
                  <c:v>0.55086055</c:v>
                </c:pt>
                <c:pt idx="9496">
                  <c:v>0.55091853999999996</c:v>
                </c:pt>
                <c:pt idx="9497">
                  <c:v>0.55097640999999997</c:v>
                </c:pt>
                <c:pt idx="9498">
                  <c:v>0.55103427999999999</c:v>
                </c:pt>
                <c:pt idx="9499">
                  <c:v>0.55109202999999984</c:v>
                </c:pt>
                <c:pt idx="9500">
                  <c:v>0.55114990000000008</c:v>
                </c:pt>
                <c:pt idx="9501">
                  <c:v>0.55120776999999987</c:v>
                </c:pt>
                <c:pt idx="9502">
                  <c:v>0.55126575999999994</c:v>
                </c:pt>
                <c:pt idx="9503">
                  <c:v>0.55132362999999984</c:v>
                </c:pt>
                <c:pt idx="9504">
                  <c:v>0.55138149999999997</c:v>
                </c:pt>
                <c:pt idx="9505">
                  <c:v>0.55143936999999987</c:v>
                </c:pt>
                <c:pt idx="9506">
                  <c:v>0.55149735999999994</c:v>
                </c:pt>
                <c:pt idx="9507">
                  <c:v>0.55155522999999984</c:v>
                </c:pt>
                <c:pt idx="9508">
                  <c:v>0.55161274999999987</c:v>
                </c:pt>
                <c:pt idx="9509">
                  <c:v>0.55167074000000005</c:v>
                </c:pt>
                <c:pt idx="9510">
                  <c:v>0.55172884000000011</c:v>
                </c:pt>
                <c:pt idx="9511">
                  <c:v>0.55178671000000001</c:v>
                </c:pt>
                <c:pt idx="9512">
                  <c:v>0.55184446000000009</c:v>
                </c:pt>
                <c:pt idx="9513">
                  <c:v>0.55190233</c:v>
                </c:pt>
                <c:pt idx="9514">
                  <c:v>0.55196031999999984</c:v>
                </c:pt>
                <c:pt idx="9515">
                  <c:v>0.55201829999999996</c:v>
                </c:pt>
                <c:pt idx="9516">
                  <c:v>0.55207605999999998</c:v>
                </c:pt>
                <c:pt idx="9517">
                  <c:v>0.5521335799999999</c:v>
                </c:pt>
                <c:pt idx="9518">
                  <c:v>0.55219156999999996</c:v>
                </c:pt>
                <c:pt idx="9519">
                  <c:v>0.55224932000000004</c:v>
                </c:pt>
                <c:pt idx="9520">
                  <c:v>0.55230718999999973</c:v>
                </c:pt>
                <c:pt idx="9521">
                  <c:v>0.55236529999999984</c:v>
                </c:pt>
                <c:pt idx="9522">
                  <c:v>0.55242316999999985</c:v>
                </c:pt>
                <c:pt idx="9523">
                  <c:v>0.55248114999999987</c:v>
                </c:pt>
                <c:pt idx="9524">
                  <c:v>0.55253843999999996</c:v>
                </c:pt>
                <c:pt idx="9525">
                  <c:v>0.55259654999999985</c:v>
                </c:pt>
                <c:pt idx="9526">
                  <c:v>0.55265452999999998</c:v>
                </c:pt>
                <c:pt idx="9527">
                  <c:v>0.55271239999999988</c:v>
                </c:pt>
                <c:pt idx="9528">
                  <c:v>0.55277038999999983</c:v>
                </c:pt>
                <c:pt idx="9529">
                  <c:v>0.55282826000000007</c:v>
                </c:pt>
                <c:pt idx="9530">
                  <c:v>0.55288612999999986</c:v>
                </c:pt>
                <c:pt idx="9531">
                  <c:v>0.55294412000000004</c:v>
                </c:pt>
                <c:pt idx="9532">
                  <c:v>0.55300164000000007</c:v>
                </c:pt>
                <c:pt idx="9533">
                  <c:v>0.55305950999999998</c:v>
                </c:pt>
                <c:pt idx="9534">
                  <c:v>0.55311737999999988</c:v>
                </c:pt>
                <c:pt idx="9535">
                  <c:v>0.55317537000000017</c:v>
                </c:pt>
                <c:pt idx="9536">
                  <c:v>0.55323323999999996</c:v>
                </c:pt>
                <c:pt idx="9537">
                  <c:v>0.55329110999999997</c:v>
                </c:pt>
                <c:pt idx="9538">
                  <c:v>0.55334897999999999</c:v>
                </c:pt>
                <c:pt idx="9539">
                  <c:v>0.55340685000000001</c:v>
                </c:pt>
                <c:pt idx="9540">
                  <c:v>0.55346471999999991</c:v>
                </c:pt>
                <c:pt idx="9541">
                  <c:v>0.55352258999999993</c:v>
                </c:pt>
                <c:pt idx="9542">
                  <c:v>0.55358023000000001</c:v>
                </c:pt>
                <c:pt idx="9543">
                  <c:v>0.55363810000000002</c:v>
                </c:pt>
                <c:pt idx="9544">
                  <c:v>0.55369608000000003</c:v>
                </c:pt>
                <c:pt idx="9545">
                  <c:v>0.55375395000000005</c:v>
                </c:pt>
                <c:pt idx="9546">
                  <c:v>0.55381181999999995</c:v>
                </c:pt>
                <c:pt idx="9547">
                  <c:v>0.55386968999999997</c:v>
                </c:pt>
                <c:pt idx="9548">
                  <c:v>0.55392768000000003</c:v>
                </c:pt>
                <c:pt idx="9549">
                  <c:v>0.55398555000000005</c:v>
                </c:pt>
                <c:pt idx="9550">
                  <c:v>0.55404341999999995</c:v>
                </c:pt>
                <c:pt idx="9551">
                  <c:v>0.55410141000000013</c:v>
                </c:pt>
                <c:pt idx="9552">
                  <c:v>0.55415928000000003</c:v>
                </c:pt>
                <c:pt idx="9553">
                  <c:v>0.55421725999999993</c:v>
                </c:pt>
                <c:pt idx="9554">
                  <c:v>0.55427501999999995</c:v>
                </c:pt>
                <c:pt idx="9555">
                  <c:v>0.55433299999999985</c:v>
                </c:pt>
                <c:pt idx="9556">
                  <c:v>0.55439099000000003</c:v>
                </c:pt>
                <c:pt idx="9557">
                  <c:v>0.55444817000000002</c:v>
                </c:pt>
                <c:pt idx="9558">
                  <c:v>0.55450603999999992</c:v>
                </c:pt>
                <c:pt idx="9559">
                  <c:v>0.55456413999999987</c:v>
                </c:pt>
                <c:pt idx="9560">
                  <c:v>0.55462201000000011</c:v>
                </c:pt>
                <c:pt idx="9561">
                  <c:v>0.55467988000000013</c:v>
                </c:pt>
                <c:pt idx="9562">
                  <c:v>0.55473797999999996</c:v>
                </c:pt>
                <c:pt idx="9563">
                  <c:v>0.55479585000000009</c:v>
                </c:pt>
                <c:pt idx="9564">
                  <c:v>0.55485371999999999</c:v>
                </c:pt>
                <c:pt idx="9565">
                  <c:v>0.55491159000000001</c:v>
                </c:pt>
                <c:pt idx="9566">
                  <c:v>0.55496957999999996</c:v>
                </c:pt>
                <c:pt idx="9567">
                  <c:v>0.55502686999999984</c:v>
                </c:pt>
                <c:pt idx="9568">
                  <c:v>0.55508486000000001</c:v>
                </c:pt>
                <c:pt idx="9569">
                  <c:v>0.55514284000000003</c:v>
                </c:pt>
                <c:pt idx="9570">
                  <c:v>0.55520071000000004</c:v>
                </c:pt>
                <c:pt idx="9571">
                  <c:v>0.55525857999999984</c:v>
                </c:pt>
                <c:pt idx="9572">
                  <c:v>0.55531644999999985</c:v>
                </c:pt>
                <c:pt idx="9573">
                  <c:v>0.55537444000000002</c:v>
                </c:pt>
                <c:pt idx="9574">
                  <c:v>0.55543242999999987</c:v>
                </c:pt>
                <c:pt idx="9575">
                  <c:v>0.55549029999999999</c:v>
                </c:pt>
                <c:pt idx="9576">
                  <c:v>0.55554817000000001</c:v>
                </c:pt>
                <c:pt idx="9577">
                  <c:v>0.55560604000000002</c:v>
                </c:pt>
                <c:pt idx="9578">
                  <c:v>0.55566391000000004</c:v>
                </c:pt>
                <c:pt idx="9579">
                  <c:v>0.55572178000000005</c:v>
                </c:pt>
                <c:pt idx="9580">
                  <c:v>0.55577976000000007</c:v>
                </c:pt>
                <c:pt idx="9581">
                  <c:v>0.55583762999999997</c:v>
                </c:pt>
                <c:pt idx="9582">
                  <c:v>0.55589493000000012</c:v>
                </c:pt>
                <c:pt idx="9583">
                  <c:v>0.55595280000000002</c:v>
                </c:pt>
                <c:pt idx="9584">
                  <c:v>0.55601067000000004</c:v>
                </c:pt>
                <c:pt idx="9585">
                  <c:v>0.55606865000000005</c:v>
                </c:pt>
                <c:pt idx="9586">
                  <c:v>0.55612651999999996</c:v>
                </c:pt>
                <c:pt idx="9587">
                  <c:v>0.55618438999999986</c:v>
                </c:pt>
                <c:pt idx="9588">
                  <c:v>0.55624225999999999</c:v>
                </c:pt>
                <c:pt idx="9589">
                  <c:v>0.55630013</c:v>
                </c:pt>
                <c:pt idx="9590">
                  <c:v>0.55635800000000002</c:v>
                </c:pt>
                <c:pt idx="9591">
                  <c:v>0.55641587000000003</c:v>
                </c:pt>
                <c:pt idx="9592">
                  <c:v>0.55647373999999994</c:v>
                </c:pt>
                <c:pt idx="9593">
                  <c:v>0.55653185000000005</c:v>
                </c:pt>
                <c:pt idx="9594">
                  <c:v>0.55658971999999984</c:v>
                </c:pt>
                <c:pt idx="9595">
                  <c:v>0.55664758999999997</c:v>
                </c:pt>
                <c:pt idx="9596">
                  <c:v>0.55670556999999998</c:v>
                </c:pt>
                <c:pt idx="9597">
                  <c:v>0.55676333</c:v>
                </c:pt>
                <c:pt idx="9598">
                  <c:v>0.55682085000000014</c:v>
                </c:pt>
                <c:pt idx="9599">
                  <c:v>0.5568788400000001</c:v>
                </c:pt>
                <c:pt idx="9600">
                  <c:v>0.55693705000000004</c:v>
                </c:pt>
                <c:pt idx="9601">
                  <c:v>0.55699480999999995</c:v>
                </c:pt>
                <c:pt idx="9602">
                  <c:v>0.55705255999999992</c:v>
                </c:pt>
                <c:pt idx="9603">
                  <c:v>0.55711054999999987</c:v>
                </c:pt>
                <c:pt idx="9604">
                  <c:v>0.55716842</c:v>
                </c:pt>
                <c:pt idx="9605">
                  <c:v>0.55722640999999984</c:v>
                </c:pt>
                <c:pt idx="9606">
                  <c:v>0.55728415999999992</c:v>
                </c:pt>
                <c:pt idx="9607">
                  <c:v>0.55734214999999987</c:v>
                </c:pt>
                <c:pt idx="9608">
                  <c:v>0.55740002</c:v>
                </c:pt>
                <c:pt idx="9609">
                  <c:v>0.55745789000000001</c:v>
                </c:pt>
                <c:pt idx="9610">
                  <c:v>0.55751529999999994</c:v>
                </c:pt>
                <c:pt idx="9611">
                  <c:v>0.55757316999999973</c:v>
                </c:pt>
                <c:pt idx="9612">
                  <c:v>0.55763104000000008</c:v>
                </c:pt>
                <c:pt idx="9613">
                  <c:v>0.55768914000000003</c:v>
                </c:pt>
                <c:pt idx="9614">
                  <c:v>0.55774701000000015</c:v>
                </c:pt>
                <c:pt idx="9615">
                  <c:v>0.55780487999999995</c:v>
                </c:pt>
                <c:pt idx="9616">
                  <c:v>0.55786274999999985</c:v>
                </c:pt>
                <c:pt idx="9617">
                  <c:v>0.55792062000000009</c:v>
                </c:pt>
                <c:pt idx="9618">
                  <c:v>0.55797848999999999</c:v>
                </c:pt>
                <c:pt idx="9619">
                  <c:v>0.55803647999999983</c:v>
                </c:pt>
                <c:pt idx="9620">
                  <c:v>0.55809434999999996</c:v>
                </c:pt>
                <c:pt idx="9621">
                  <c:v>0.55815232999999986</c:v>
                </c:pt>
                <c:pt idx="9622">
                  <c:v>0.55821019999999988</c:v>
                </c:pt>
                <c:pt idx="9623">
                  <c:v>0.55826761000000003</c:v>
                </c:pt>
                <c:pt idx="9624">
                  <c:v>0.55832548000000004</c:v>
                </c:pt>
                <c:pt idx="9625">
                  <c:v>0.55838334999999972</c:v>
                </c:pt>
                <c:pt idx="9626">
                  <c:v>0.55844134000000001</c:v>
                </c:pt>
                <c:pt idx="9627">
                  <c:v>0.55849921000000013</c:v>
                </c:pt>
                <c:pt idx="9628">
                  <c:v>0.55855707999999993</c:v>
                </c:pt>
                <c:pt idx="9629">
                  <c:v>0.55861495000000005</c:v>
                </c:pt>
                <c:pt idx="9630">
                  <c:v>0.55867305000000012</c:v>
                </c:pt>
                <c:pt idx="9631">
                  <c:v>0.55873104000000007</c:v>
                </c:pt>
                <c:pt idx="9632">
                  <c:v>0.55878833000000017</c:v>
                </c:pt>
                <c:pt idx="9633">
                  <c:v>0.55884619999999996</c:v>
                </c:pt>
                <c:pt idx="9634">
                  <c:v>0.55890406999999998</c:v>
                </c:pt>
                <c:pt idx="9635">
                  <c:v>0.55896204999999988</c:v>
                </c:pt>
                <c:pt idx="9636">
                  <c:v>0.55901993000000005</c:v>
                </c:pt>
                <c:pt idx="9637">
                  <c:v>0.55907779999999996</c:v>
                </c:pt>
                <c:pt idx="9638">
                  <c:v>0.55913577999999997</c:v>
                </c:pt>
                <c:pt idx="9639">
                  <c:v>0.55919364999999999</c:v>
                </c:pt>
                <c:pt idx="9640">
                  <c:v>0.55925152</c:v>
                </c:pt>
                <c:pt idx="9641">
                  <c:v>0.55930950999999984</c:v>
                </c:pt>
                <c:pt idx="9642">
                  <c:v>0.55936748999999986</c:v>
                </c:pt>
                <c:pt idx="9643">
                  <c:v>0.55942537000000003</c:v>
                </c:pt>
                <c:pt idx="9644">
                  <c:v>0.55948323999999994</c:v>
                </c:pt>
                <c:pt idx="9645">
                  <c:v>0.55954121999999995</c:v>
                </c:pt>
                <c:pt idx="9646">
                  <c:v>0.55959886000000003</c:v>
                </c:pt>
                <c:pt idx="9647">
                  <c:v>0.55965673000000005</c:v>
                </c:pt>
                <c:pt idx="9648">
                  <c:v>0.55971472</c:v>
                </c:pt>
                <c:pt idx="9649">
                  <c:v>0.55977259000000001</c:v>
                </c:pt>
                <c:pt idx="9650">
                  <c:v>0.55983011000000005</c:v>
                </c:pt>
                <c:pt idx="9651">
                  <c:v>0.5598881</c:v>
                </c:pt>
                <c:pt idx="9652">
                  <c:v>0.55994585000000008</c:v>
                </c:pt>
                <c:pt idx="9653">
                  <c:v>0.56000371999999998</c:v>
                </c:pt>
                <c:pt idx="9654">
                  <c:v>0.56006159</c:v>
                </c:pt>
                <c:pt idx="9655">
                  <c:v>0.56011957999999984</c:v>
                </c:pt>
                <c:pt idx="9656">
                  <c:v>0.56017744999999997</c:v>
                </c:pt>
                <c:pt idx="9657">
                  <c:v>0.56023531999999998</c:v>
                </c:pt>
                <c:pt idx="9658">
                  <c:v>0.56029319</c:v>
                </c:pt>
                <c:pt idx="9659">
                  <c:v>0.56035106000000001</c:v>
                </c:pt>
                <c:pt idx="9660">
                  <c:v>0.56040904999999996</c:v>
                </c:pt>
                <c:pt idx="9661">
                  <c:v>0.56046691999999987</c:v>
                </c:pt>
                <c:pt idx="9662">
                  <c:v>0.56052478999999988</c:v>
                </c:pt>
                <c:pt idx="9663">
                  <c:v>0.5605826599999999</c:v>
                </c:pt>
                <c:pt idx="9664">
                  <c:v>0.56064064000000013</c:v>
                </c:pt>
                <c:pt idx="9665">
                  <c:v>0.56069851000000015</c:v>
                </c:pt>
                <c:pt idx="9666">
                  <c:v>0.56075637999999994</c:v>
                </c:pt>
                <c:pt idx="9667">
                  <c:v>0.56081424999999996</c:v>
                </c:pt>
                <c:pt idx="9668">
                  <c:v>0.56087211999999997</c:v>
                </c:pt>
                <c:pt idx="9669">
                  <c:v>0.56092998999999999</c:v>
                </c:pt>
                <c:pt idx="9670">
                  <c:v>0.56098787000000017</c:v>
                </c:pt>
                <c:pt idx="9671">
                  <c:v>0.56104574000000007</c:v>
                </c:pt>
                <c:pt idx="9672">
                  <c:v>0.56110360999999997</c:v>
                </c:pt>
                <c:pt idx="9673">
                  <c:v>0.56116113000000001</c:v>
                </c:pt>
                <c:pt idx="9674">
                  <c:v>0.56121887999999998</c:v>
                </c:pt>
                <c:pt idx="9675">
                  <c:v>0.56127674999999988</c:v>
                </c:pt>
                <c:pt idx="9676">
                  <c:v>0.56133473999999994</c:v>
                </c:pt>
                <c:pt idx="9677">
                  <c:v>0.56139260999999996</c:v>
                </c:pt>
                <c:pt idx="9678">
                  <c:v>0.56145047999999997</c:v>
                </c:pt>
                <c:pt idx="9679">
                  <c:v>0.56150834999999988</c:v>
                </c:pt>
                <c:pt idx="9680">
                  <c:v>0.56156644999999994</c:v>
                </c:pt>
                <c:pt idx="9681">
                  <c:v>0.56162386000000009</c:v>
                </c:pt>
                <c:pt idx="9682">
                  <c:v>0.56173972000000005</c:v>
                </c:pt>
                <c:pt idx="9683">
                  <c:v>0.56179758999999996</c:v>
                </c:pt>
                <c:pt idx="9684">
                  <c:v>0.56185546000000008</c:v>
                </c:pt>
                <c:pt idx="9685">
                  <c:v>0.56191332999999988</c:v>
                </c:pt>
                <c:pt idx="9686">
                  <c:v>0.56197120000000012</c:v>
                </c:pt>
                <c:pt idx="9687">
                  <c:v>0.56202918000000002</c:v>
                </c:pt>
                <c:pt idx="9688">
                  <c:v>0.56208716999999986</c:v>
                </c:pt>
                <c:pt idx="9689">
                  <c:v>0.5621450400000001</c:v>
                </c:pt>
                <c:pt idx="9690">
                  <c:v>0.56220291</c:v>
                </c:pt>
                <c:pt idx="9691">
                  <c:v>0.56226089999999984</c:v>
                </c:pt>
                <c:pt idx="9692">
                  <c:v>0.56231876999999986</c:v>
                </c:pt>
                <c:pt idx="9693">
                  <c:v>0.56237663999999998</c:v>
                </c:pt>
                <c:pt idx="9694">
                  <c:v>0.56243451</c:v>
                </c:pt>
                <c:pt idx="9695">
                  <c:v>0.5624923799999999</c:v>
                </c:pt>
                <c:pt idx="9696">
                  <c:v>0.56255036999999986</c:v>
                </c:pt>
                <c:pt idx="9697">
                  <c:v>0.56260765999999995</c:v>
                </c:pt>
                <c:pt idx="9698">
                  <c:v>0.56266564000000008</c:v>
                </c:pt>
                <c:pt idx="9699">
                  <c:v>0.56272363000000014</c:v>
                </c:pt>
                <c:pt idx="9700">
                  <c:v>0.56278150000000005</c:v>
                </c:pt>
                <c:pt idx="9701">
                  <c:v>0.56283936999999984</c:v>
                </c:pt>
                <c:pt idx="9702">
                  <c:v>0.56289724000000008</c:v>
                </c:pt>
                <c:pt idx="9703">
                  <c:v>0.56295510999999998</c:v>
                </c:pt>
                <c:pt idx="9704">
                  <c:v>0.56301297999999989</c:v>
                </c:pt>
                <c:pt idx="9705">
                  <c:v>0.56307096999999984</c:v>
                </c:pt>
                <c:pt idx="9706">
                  <c:v>0.56312884000000007</c:v>
                </c:pt>
                <c:pt idx="9707">
                  <c:v>0.56318670999999987</c:v>
                </c:pt>
                <c:pt idx="9708">
                  <c:v>0.56324457999999999</c:v>
                </c:pt>
                <c:pt idx="9709">
                  <c:v>0.56330245000000001</c:v>
                </c:pt>
                <c:pt idx="9710">
                  <c:v>0.56336031999999991</c:v>
                </c:pt>
                <c:pt idx="9711">
                  <c:v>0.56341829999999993</c:v>
                </c:pt>
                <c:pt idx="9712">
                  <c:v>0.56347617999999988</c:v>
                </c:pt>
                <c:pt idx="9713">
                  <c:v>0.56353405000000001</c:v>
                </c:pt>
                <c:pt idx="9714">
                  <c:v>0.56359192000000002</c:v>
                </c:pt>
                <c:pt idx="9715">
                  <c:v>0.56364990000000015</c:v>
                </c:pt>
                <c:pt idx="9716">
                  <c:v>0.56370777000000005</c:v>
                </c:pt>
                <c:pt idx="9717">
                  <c:v>0.56376517999999998</c:v>
                </c:pt>
                <c:pt idx="9718">
                  <c:v>0.56382317000000004</c:v>
                </c:pt>
                <c:pt idx="9719">
                  <c:v>0.56388115000000005</c:v>
                </c:pt>
                <c:pt idx="9720">
                  <c:v>0.56393902000000007</c:v>
                </c:pt>
                <c:pt idx="9721">
                  <c:v>0.56399655000000004</c:v>
                </c:pt>
                <c:pt idx="9722">
                  <c:v>0.56405464999999999</c:v>
                </c:pt>
                <c:pt idx="9723">
                  <c:v>0.5641125199999999</c:v>
                </c:pt>
                <c:pt idx="9724">
                  <c:v>0.56417039000000002</c:v>
                </c:pt>
                <c:pt idx="9725">
                  <c:v>0.56422826000000004</c:v>
                </c:pt>
                <c:pt idx="9726">
                  <c:v>0.56428612999999994</c:v>
                </c:pt>
                <c:pt idx="9727">
                  <c:v>0.56434399999999996</c:v>
                </c:pt>
                <c:pt idx="9728">
                  <c:v>0.56440186999999997</c:v>
                </c:pt>
                <c:pt idx="9729">
                  <c:v>0.56445997000000003</c:v>
                </c:pt>
                <c:pt idx="9730">
                  <c:v>0.56451783999999994</c:v>
                </c:pt>
                <c:pt idx="9731">
                  <c:v>0.56457570999999984</c:v>
                </c:pt>
                <c:pt idx="9732">
                  <c:v>0.56463357999999997</c:v>
                </c:pt>
                <c:pt idx="9733">
                  <c:v>0.56469145000000009</c:v>
                </c:pt>
                <c:pt idx="9734">
                  <c:v>0.56474932000000011</c:v>
                </c:pt>
                <c:pt idx="9735">
                  <c:v>0.56480673000000003</c:v>
                </c:pt>
                <c:pt idx="9736">
                  <c:v>0.56486460000000005</c:v>
                </c:pt>
                <c:pt idx="9737">
                  <c:v>0.56492246999999984</c:v>
                </c:pt>
                <c:pt idx="9738">
                  <c:v>0.56498033999999997</c:v>
                </c:pt>
                <c:pt idx="9739">
                  <c:v>0.56503833000000003</c:v>
                </c:pt>
                <c:pt idx="9740">
                  <c:v>0.56509631000000005</c:v>
                </c:pt>
                <c:pt idx="9741">
                  <c:v>0.56515488000000003</c:v>
                </c:pt>
                <c:pt idx="9742">
                  <c:v>0.56521228999999973</c:v>
                </c:pt>
                <c:pt idx="9743">
                  <c:v>0.56526969000000005</c:v>
                </c:pt>
                <c:pt idx="9744">
                  <c:v>0.56532755999999984</c:v>
                </c:pt>
                <c:pt idx="9745">
                  <c:v>0.56538542999999997</c:v>
                </c:pt>
                <c:pt idx="9746">
                  <c:v>0.56544329999999998</c:v>
                </c:pt>
                <c:pt idx="9747">
                  <c:v>0.56550117999999994</c:v>
                </c:pt>
                <c:pt idx="9748">
                  <c:v>0.56555904999999984</c:v>
                </c:pt>
                <c:pt idx="9749">
                  <c:v>0.56561702999999997</c:v>
                </c:pt>
                <c:pt idx="9750">
                  <c:v>0.56567490000000009</c:v>
                </c:pt>
                <c:pt idx="9751">
                  <c:v>0.56573277</c:v>
                </c:pt>
                <c:pt idx="9752">
                  <c:v>0.56579064000000012</c:v>
                </c:pt>
                <c:pt idx="9753">
                  <c:v>0.56584851000000014</c:v>
                </c:pt>
                <c:pt idx="9754">
                  <c:v>0.56590649999999998</c:v>
                </c:pt>
                <c:pt idx="9755">
                  <c:v>0.56596436999999988</c:v>
                </c:pt>
                <c:pt idx="9756">
                  <c:v>0.56602224000000001</c:v>
                </c:pt>
                <c:pt idx="9757">
                  <c:v>0.56608022999999996</c:v>
                </c:pt>
                <c:pt idx="9758">
                  <c:v>0.56613809999999998</c:v>
                </c:pt>
                <c:pt idx="9759">
                  <c:v>0.56619596999999999</c:v>
                </c:pt>
                <c:pt idx="9760">
                  <c:v>0.56625395000000001</c:v>
                </c:pt>
                <c:pt idx="9761">
                  <c:v>0.56631171000000002</c:v>
                </c:pt>
                <c:pt idx="9762">
                  <c:v>0.56636911999999984</c:v>
                </c:pt>
                <c:pt idx="9763">
                  <c:v>0.56642698999999985</c:v>
                </c:pt>
                <c:pt idx="9764">
                  <c:v>0.56648509000000002</c:v>
                </c:pt>
                <c:pt idx="9765">
                  <c:v>0.56654283999999999</c:v>
                </c:pt>
                <c:pt idx="9766">
                  <c:v>0.56660083000000028</c:v>
                </c:pt>
                <c:pt idx="9767">
                  <c:v>0.56665870000000007</c:v>
                </c:pt>
                <c:pt idx="9768">
                  <c:v>0.56671656999999986</c:v>
                </c:pt>
                <c:pt idx="9769">
                  <c:v>0.56677454999999999</c:v>
                </c:pt>
                <c:pt idx="9770">
                  <c:v>0.56683231000000001</c:v>
                </c:pt>
                <c:pt idx="9771">
                  <c:v>0.56689030000000007</c:v>
                </c:pt>
                <c:pt idx="9772">
                  <c:v>0.56694792999999999</c:v>
                </c:pt>
                <c:pt idx="9773">
                  <c:v>0.56700580000000012</c:v>
                </c:pt>
                <c:pt idx="9774">
                  <c:v>0.56706367999999996</c:v>
                </c:pt>
                <c:pt idx="9775">
                  <c:v>0.56717952999999999</c:v>
                </c:pt>
                <c:pt idx="9776">
                  <c:v>0.5672374</c:v>
                </c:pt>
                <c:pt idx="9777">
                  <c:v>0.56729527000000013</c:v>
                </c:pt>
                <c:pt idx="9778">
                  <c:v>0.56735303000000004</c:v>
                </c:pt>
                <c:pt idx="9779">
                  <c:v>0.56741123999999998</c:v>
                </c:pt>
                <c:pt idx="9780">
                  <c:v>0.56746876999999984</c:v>
                </c:pt>
                <c:pt idx="9781">
                  <c:v>0.56752651999999992</c:v>
                </c:pt>
                <c:pt idx="9782">
                  <c:v>0.56758450999999988</c:v>
                </c:pt>
                <c:pt idx="9783">
                  <c:v>0.56764249000000011</c:v>
                </c:pt>
                <c:pt idx="9784">
                  <c:v>0.56770036999999984</c:v>
                </c:pt>
                <c:pt idx="9785">
                  <c:v>0.56775799999999998</c:v>
                </c:pt>
                <c:pt idx="9786">
                  <c:v>0.56781587000000011</c:v>
                </c:pt>
                <c:pt idx="9787">
                  <c:v>0.56787374000000002</c:v>
                </c:pt>
                <c:pt idx="9788">
                  <c:v>0.56793162000000008</c:v>
                </c:pt>
                <c:pt idx="9789">
                  <c:v>0.56798948999999999</c:v>
                </c:pt>
                <c:pt idx="9790">
                  <c:v>0.56804736</c:v>
                </c:pt>
                <c:pt idx="9791">
                  <c:v>0.56810523000000013</c:v>
                </c:pt>
                <c:pt idx="9792">
                  <c:v>0.56816321000000003</c:v>
                </c:pt>
                <c:pt idx="9793">
                  <c:v>0.56822108000000005</c:v>
                </c:pt>
                <c:pt idx="9794">
                  <c:v>0.56827907000000011</c:v>
                </c:pt>
                <c:pt idx="9795">
                  <c:v>0.56833705000000001</c:v>
                </c:pt>
                <c:pt idx="9796">
                  <c:v>0.56839492999999996</c:v>
                </c:pt>
                <c:pt idx="9797">
                  <c:v>0.56845267999999993</c:v>
                </c:pt>
                <c:pt idx="9798">
                  <c:v>0.56851067</c:v>
                </c:pt>
                <c:pt idx="9799">
                  <c:v>0.5685685399999999</c:v>
                </c:pt>
                <c:pt idx="9800">
                  <c:v>0.56862641000000014</c:v>
                </c:pt>
                <c:pt idx="9801">
                  <c:v>0.56868439000000004</c:v>
                </c:pt>
                <c:pt idx="9802">
                  <c:v>0.56874180000000008</c:v>
                </c:pt>
                <c:pt idx="9803">
                  <c:v>0.56879967000000009</c:v>
                </c:pt>
                <c:pt idx="9804">
                  <c:v>0.56885753999999999</c:v>
                </c:pt>
                <c:pt idx="9805">
                  <c:v>0.56891541000000012</c:v>
                </c:pt>
                <c:pt idx="9806">
                  <c:v>0.56897339999999996</c:v>
                </c:pt>
                <c:pt idx="9807">
                  <c:v>0.56903126999999998</c:v>
                </c:pt>
                <c:pt idx="9808">
                  <c:v>0.56908913999999999</c:v>
                </c:pt>
                <c:pt idx="9809">
                  <c:v>0.56914701000000012</c:v>
                </c:pt>
                <c:pt idx="9810">
                  <c:v>0.56920523000000012</c:v>
                </c:pt>
                <c:pt idx="9811">
                  <c:v>0.56926297999999986</c:v>
                </c:pt>
                <c:pt idx="9812">
                  <c:v>0.56932084999999999</c:v>
                </c:pt>
                <c:pt idx="9813">
                  <c:v>0.56937884000000005</c:v>
                </c:pt>
                <c:pt idx="9814">
                  <c:v>0.56943670999999985</c:v>
                </c:pt>
                <c:pt idx="9815">
                  <c:v>0.56949457999999997</c:v>
                </c:pt>
                <c:pt idx="9816">
                  <c:v>0.56955244999999988</c:v>
                </c:pt>
                <c:pt idx="9817">
                  <c:v>0.56961032</c:v>
                </c:pt>
                <c:pt idx="9818">
                  <c:v>0.56966819000000002</c:v>
                </c:pt>
                <c:pt idx="9819">
                  <c:v>0.56972548000000012</c:v>
                </c:pt>
                <c:pt idx="9820">
                  <c:v>0.5697837</c:v>
                </c:pt>
                <c:pt idx="9821">
                  <c:v>0.56984157000000013</c:v>
                </c:pt>
                <c:pt idx="9822">
                  <c:v>0.56989944000000015</c:v>
                </c:pt>
                <c:pt idx="9823">
                  <c:v>0.56995731000000005</c:v>
                </c:pt>
                <c:pt idx="9824">
                  <c:v>0.57001517999999984</c:v>
                </c:pt>
                <c:pt idx="9825">
                  <c:v>0.57007304999999997</c:v>
                </c:pt>
                <c:pt idx="9826">
                  <c:v>0.57013091999999999</c:v>
                </c:pt>
                <c:pt idx="9827">
                  <c:v>0.57018902000000005</c:v>
                </c:pt>
                <c:pt idx="9828">
                  <c:v>0.57024688999999984</c:v>
                </c:pt>
                <c:pt idx="9829">
                  <c:v>0.57030429999999999</c:v>
                </c:pt>
                <c:pt idx="9830">
                  <c:v>0.57036216999999989</c:v>
                </c:pt>
                <c:pt idx="9831">
                  <c:v>0.57042004000000002</c:v>
                </c:pt>
                <c:pt idx="9832">
                  <c:v>0.57047791000000003</c:v>
                </c:pt>
                <c:pt idx="9833">
                  <c:v>0.57053577999999994</c:v>
                </c:pt>
                <c:pt idx="9834">
                  <c:v>0.57059364999999984</c:v>
                </c:pt>
                <c:pt idx="9835">
                  <c:v>0.57065152000000008</c:v>
                </c:pt>
                <c:pt idx="9836">
                  <c:v>0.57070938999999998</c:v>
                </c:pt>
                <c:pt idx="9837">
                  <c:v>0.57076749000000004</c:v>
                </c:pt>
                <c:pt idx="9838">
                  <c:v>0.57082537000000011</c:v>
                </c:pt>
                <c:pt idx="9839">
                  <c:v>0.57088324000000001</c:v>
                </c:pt>
                <c:pt idx="9840">
                  <c:v>0.57094111000000014</c:v>
                </c:pt>
                <c:pt idx="9841">
                  <c:v>0.57099898000000004</c:v>
                </c:pt>
                <c:pt idx="9842">
                  <c:v>0.57105684999999984</c:v>
                </c:pt>
                <c:pt idx="9843">
                  <c:v>0.57111471999999996</c:v>
                </c:pt>
                <c:pt idx="9844">
                  <c:v>0.57117258999999987</c:v>
                </c:pt>
                <c:pt idx="9845">
                  <c:v>0.57123011000000001</c:v>
                </c:pt>
                <c:pt idx="9846">
                  <c:v>0.57128797999999992</c:v>
                </c:pt>
                <c:pt idx="9847">
                  <c:v>0.57134585000000015</c:v>
                </c:pt>
                <c:pt idx="9848">
                  <c:v>0.57140371999999984</c:v>
                </c:pt>
                <c:pt idx="9849">
                  <c:v>0.57146158999999985</c:v>
                </c:pt>
                <c:pt idx="9850">
                  <c:v>0.57151957999999992</c:v>
                </c:pt>
                <c:pt idx="9851">
                  <c:v>0.57157745000000004</c:v>
                </c:pt>
                <c:pt idx="9852">
                  <c:v>0.57163543000000028</c:v>
                </c:pt>
                <c:pt idx="9853">
                  <c:v>0.57169330000000007</c:v>
                </c:pt>
                <c:pt idx="9854">
                  <c:v>0.57175118000000003</c:v>
                </c:pt>
                <c:pt idx="9855">
                  <c:v>0.57180916000000004</c:v>
                </c:pt>
                <c:pt idx="9856">
                  <c:v>0.57186703000000005</c:v>
                </c:pt>
                <c:pt idx="9857">
                  <c:v>0.57192502000000012</c:v>
                </c:pt>
                <c:pt idx="9858">
                  <c:v>0.57198289000000002</c:v>
                </c:pt>
                <c:pt idx="9859">
                  <c:v>0.57204076000000004</c:v>
                </c:pt>
                <c:pt idx="9860">
                  <c:v>0.57209863000000016</c:v>
                </c:pt>
                <c:pt idx="9861">
                  <c:v>0.57215603999999998</c:v>
                </c:pt>
                <c:pt idx="9862">
                  <c:v>0.57221390999999988</c:v>
                </c:pt>
                <c:pt idx="9863">
                  <c:v>0.57227189000000012</c:v>
                </c:pt>
                <c:pt idx="9864">
                  <c:v>0.57232976000000002</c:v>
                </c:pt>
                <c:pt idx="9865">
                  <c:v>0.57238763000000004</c:v>
                </c:pt>
                <c:pt idx="9866">
                  <c:v>0.57244550000000005</c:v>
                </c:pt>
                <c:pt idx="9867">
                  <c:v>0.57250349</c:v>
                </c:pt>
                <c:pt idx="9868">
                  <c:v>0.57256147999999996</c:v>
                </c:pt>
                <c:pt idx="9869">
                  <c:v>0.57261934999999997</c:v>
                </c:pt>
                <c:pt idx="9870">
                  <c:v>0.57267732999999998</c:v>
                </c:pt>
                <c:pt idx="9871">
                  <c:v>0.57273520000000011</c:v>
                </c:pt>
                <c:pt idx="9872">
                  <c:v>0.57279261000000015</c:v>
                </c:pt>
                <c:pt idx="9873">
                  <c:v>0.57285059999999999</c:v>
                </c:pt>
                <c:pt idx="9874">
                  <c:v>0.57290847000000011</c:v>
                </c:pt>
                <c:pt idx="9875">
                  <c:v>0.57296645000000002</c:v>
                </c:pt>
                <c:pt idx="9876">
                  <c:v>0.57302432000000003</c:v>
                </c:pt>
                <c:pt idx="9877">
                  <c:v>0.57308218999999994</c:v>
                </c:pt>
                <c:pt idx="9878">
                  <c:v>0.57314005999999995</c:v>
                </c:pt>
                <c:pt idx="9879">
                  <c:v>0.57319805000000013</c:v>
                </c:pt>
                <c:pt idx="9880">
                  <c:v>0.57325592000000003</c:v>
                </c:pt>
                <c:pt idx="9881">
                  <c:v>0.57331343999999984</c:v>
                </c:pt>
                <c:pt idx="9882">
                  <c:v>0.57337143000000013</c:v>
                </c:pt>
                <c:pt idx="9883">
                  <c:v>0.57342930000000003</c:v>
                </c:pt>
                <c:pt idx="9884">
                  <c:v>0.57348728999999987</c:v>
                </c:pt>
                <c:pt idx="9885">
                  <c:v>0.57354516</c:v>
                </c:pt>
                <c:pt idx="9886">
                  <c:v>0.57360314000000001</c:v>
                </c:pt>
                <c:pt idx="9887">
                  <c:v>0.57366112999999996</c:v>
                </c:pt>
                <c:pt idx="9888">
                  <c:v>0.57371899999999998</c:v>
                </c:pt>
                <c:pt idx="9889">
                  <c:v>0.57377628999999997</c:v>
                </c:pt>
                <c:pt idx="9890">
                  <c:v>0.57383428000000003</c:v>
                </c:pt>
                <c:pt idx="9891">
                  <c:v>0.57389215000000005</c:v>
                </c:pt>
                <c:pt idx="9892">
                  <c:v>0.57395001999999995</c:v>
                </c:pt>
                <c:pt idx="9893">
                  <c:v>0.57400812000000001</c:v>
                </c:pt>
                <c:pt idx="9894">
                  <c:v>0.57406586999999998</c:v>
                </c:pt>
                <c:pt idx="9895">
                  <c:v>0.57412386000000004</c:v>
                </c:pt>
                <c:pt idx="9896">
                  <c:v>0.57418172999999983</c:v>
                </c:pt>
                <c:pt idx="9897">
                  <c:v>0.57423972000000001</c:v>
                </c:pt>
                <c:pt idx="9898">
                  <c:v>0.57429770000000002</c:v>
                </c:pt>
                <c:pt idx="9899">
                  <c:v>0.57435557000000004</c:v>
                </c:pt>
                <c:pt idx="9900">
                  <c:v>0.57441297999999985</c:v>
                </c:pt>
                <c:pt idx="9901">
                  <c:v>0.57447084999999998</c:v>
                </c:pt>
                <c:pt idx="9902">
                  <c:v>0.57452871999999999</c:v>
                </c:pt>
                <c:pt idx="9903">
                  <c:v>0.5745865899999999</c:v>
                </c:pt>
                <c:pt idx="9904">
                  <c:v>0.57464446000000013</c:v>
                </c:pt>
                <c:pt idx="9905">
                  <c:v>0.57470233000000004</c:v>
                </c:pt>
                <c:pt idx="9906">
                  <c:v>0.57476020000000005</c:v>
                </c:pt>
                <c:pt idx="9907">
                  <c:v>0.57481819000000001</c:v>
                </c:pt>
                <c:pt idx="9908">
                  <c:v>0.57487606000000002</c:v>
                </c:pt>
                <c:pt idx="9909">
                  <c:v>0.57493393000000004</c:v>
                </c:pt>
                <c:pt idx="9910">
                  <c:v>0.5749919200000001</c:v>
                </c:pt>
                <c:pt idx="9911">
                  <c:v>0.57504990000000011</c:v>
                </c:pt>
                <c:pt idx="9912">
                  <c:v>0.57510777000000002</c:v>
                </c:pt>
                <c:pt idx="9913">
                  <c:v>0.57516564000000003</c:v>
                </c:pt>
                <c:pt idx="9914">
                  <c:v>0.57522351000000005</c:v>
                </c:pt>
                <c:pt idx="9915">
                  <c:v>0.5752815</c:v>
                </c:pt>
                <c:pt idx="9916">
                  <c:v>0.57533878999999988</c:v>
                </c:pt>
                <c:pt idx="9917">
                  <c:v>0.57539677999999994</c:v>
                </c:pt>
                <c:pt idx="9918">
                  <c:v>0.57545464999999996</c:v>
                </c:pt>
                <c:pt idx="9919">
                  <c:v>0.57551251999999986</c:v>
                </c:pt>
                <c:pt idx="9920">
                  <c:v>0.57557038999999988</c:v>
                </c:pt>
                <c:pt idx="9921">
                  <c:v>0.57562837000000011</c:v>
                </c:pt>
                <c:pt idx="9922">
                  <c:v>0.57568635999999984</c:v>
                </c:pt>
                <c:pt idx="9923">
                  <c:v>0.5757438800000001</c:v>
                </c:pt>
                <c:pt idx="9924">
                  <c:v>0.57580175000000011</c:v>
                </c:pt>
                <c:pt idx="9925">
                  <c:v>0.57585962000000013</c:v>
                </c:pt>
                <c:pt idx="9926">
                  <c:v>0.57591760999999997</c:v>
                </c:pt>
                <c:pt idx="9927">
                  <c:v>0.57597536999999999</c:v>
                </c:pt>
                <c:pt idx="9928">
                  <c:v>0.57603335</c:v>
                </c:pt>
                <c:pt idx="9929">
                  <c:v>0.57609122000000013</c:v>
                </c:pt>
                <c:pt idx="9930">
                  <c:v>0.57614932000000008</c:v>
                </c:pt>
                <c:pt idx="9931">
                  <c:v>0.57620731000000003</c:v>
                </c:pt>
                <c:pt idx="9932">
                  <c:v>0.57626517999999993</c:v>
                </c:pt>
                <c:pt idx="9933">
                  <c:v>0.57632247000000003</c:v>
                </c:pt>
                <c:pt idx="9934">
                  <c:v>0.57638033999999994</c:v>
                </c:pt>
                <c:pt idx="9935">
                  <c:v>0.57643820999999984</c:v>
                </c:pt>
                <c:pt idx="9936">
                  <c:v>0.57649607999999997</c:v>
                </c:pt>
                <c:pt idx="9937">
                  <c:v>0.57655407000000003</c:v>
                </c:pt>
                <c:pt idx="9938">
                  <c:v>0.57661194000000005</c:v>
                </c:pt>
                <c:pt idx="9939">
                  <c:v>0.57666980999999995</c:v>
                </c:pt>
                <c:pt idx="9940">
                  <c:v>0.57672780000000012</c:v>
                </c:pt>
                <c:pt idx="9941">
                  <c:v>0.57678567000000014</c:v>
                </c:pt>
                <c:pt idx="9942">
                  <c:v>0.57684365000000015</c:v>
                </c:pt>
                <c:pt idx="9943">
                  <c:v>0.5769016400000001</c:v>
                </c:pt>
                <c:pt idx="9944">
                  <c:v>0.57695951000000012</c:v>
                </c:pt>
                <c:pt idx="9945">
                  <c:v>0.57701737999999991</c:v>
                </c:pt>
                <c:pt idx="9946">
                  <c:v>0.57707478999999984</c:v>
                </c:pt>
                <c:pt idx="9947">
                  <c:v>0.57713265999999996</c:v>
                </c:pt>
                <c:pt idx="9948">
                  <c:v>0.57719064000000009</c:v>
                </c:pt>
                <c:pt idx="9949">
                  <c:v>0.57724850999999999</c:v>
                </c:pt>
                <c:pt idx="9950">
                  <c:v>0.57730649999999983</c:v>
                </c:pt>
                <c:pt idx="9951">
                  <c:v>0.57736436999999985</c:v>
                </c:pt>
                <c:pt idx="9952">
                  <c:v>0.57742223999999998</c:v>
                </c:pt>
                <c:pt idx="9953">
                  <c:v>0.57748010999999988</c:v>
                </c:pt>
                <c:pt idx="9954">
                  <c:v>0.5775379799999999</c:v>
                </c:pt>
                <c:pt idx="9955">
                  <c:v>0.57759585000000013</c:v>
                </c:pt>
                <c:pt idx="9956">
                  <c:v>0.57765372000000004</c:v>
                </c:pt>
                <c:pt idx="9957">
                  <c:v>0.57771159000000005</c:v>
                </c:pt>
                <c:pt idx="9958">
                  <c:v>0.57776946000000007</c:v>
                </c:pt>
                <c:pt idx="9959">
                  <c:v>0.57782745000000013</c:v>
                </c:pt>
                <c:pt idx="9960">
                  <c:v>0.57788532000000004</c:v>
                </c:pt>
                <c:pt idx="9961">
                  <c:v>0.5779434200000001</c:v>
                </c:pt>
                <c:pt idx="9962">
                  <c:v>0.57800094000000002</c:v>
                </c:pt>
                <c:pt idx="9963">
                  <c:v>0.57805892999999997</c:v>
                </c:pt>
                <c:pt idx="9964">
                  <c:v>0.57811667999999994</c:v>
                </c:pt>
                <c:pt idx="9965">
                  <c:v>0.57817479000000005</c:v>
                </c:pt>
                <c:pt idx="9966">
                  <c:v>0.57823253999999991</c:v>
                </c:pt>
                <c:pt idx="9967">
                  <c:v>0.57829052999999997</c:v>
                </c:pt>
                <c:pt idx="9968">
                  <c:v>0.57834792999999984</c:v>
                </c:pt>
                <c:pt idx="9969">
                  <c:v>0.57840627</c:v>
                </c:pt>
                <c:pt idx="9970">
                  <c:v>0.57846367999999992</c:v>
                </c:pt>
                <c:pt idx="9971">
                  <c:v>0.57852166000000005</c:v>
                </c:pt>
                <c:pt idx="9972">
                  <c:v>0.57857942000000007</c:v>
                </c:pt>
                <c:pt idx="9973">
                  <c:v>0.57863739999999997</c:v>
                </c:pt>
                <c:pt idx="9974">
                  <c:v>0.57869539000000014</c:v>
                </c:pt>
                <c:pt idx="9975">
                  <c:v>0.57875314</c:v>
                </c:pt>
                <c:pt idx="9976">
                  <c:v>0.57881101000000013</c:v>
                </c:pt>
                <c:pt idx="9977">
                  <c:v>0.57886912000000001</c:v>
                </c:pt>
                <c:pt idx="9978">
                  <c:v>0.57892710000000003</c:v>
                </c:pt>
                <c:pt idx="9979">
                  <c:v>0.57898497000000004</c:v>
                </c:pt>
                <c:pt idx="9980">
                  <c:v>0.57904283999999995</c:v>
                </c:pt>
                <c:pt idx="9981">
                  <c:v>0.57910070999999996</c:v>
                </c:pt>
                <c:pt idx="9982">
                  <c:v>0.57915857999999998</c:v>
                </c:pt>
                <c:pt idx="9983">
                  <c:v>0.57921599000000001</c:v>
                </c:pt>
                <c:pt idx="9984">
                  <c:v>0.57927386000000003</c:v>
                </c:pt>
                <c:pt idx="9985">
                  <c:v>0.57933173000000004</c:v>
                </c:pt>
                <c:pt idx="9986">
                  <c:v>0.57938959999999984</c:v>
                </c:pt>
                <c:pt idx="9987">
                  <c:v>0.57944746999999996</c:v>
                </c:pt>
                <c:pt idx="9988">
                  <c:v>0.57950533999999998</c:v>
                </c:pt>
                <c:pt idx="9989">
                  <c:v>0.57956332999999993</c:v>
                </c:pt>
                <c:pt idx="9990">
                  <c:v>0.57962119999999995</c:v>
                </c:pt>
                <c:pt idx="9991">
                  <c:v>0.57967907000000007</c:v>
                </c:pt>
                <c:pt idx="9992">
                  <c:v>0.57973693999999998</c:v>
                </c:pt>
                <c:pt idx="9993">
                  <c:v>0.5797948100000001</c:v>
                </c:pt>
                <c:pt idx="9994">
                  <c:v>0.57985268000000001</c:v>
                </c:pt>
                <c:pt idx="9995">
                  <c:v>0.57991066999999996</c:v>
                </c:pt>
                <c:pt idx="9996">
                  <c:v>0.57996853999999998</c:v>
                </c:pt>
                <c:pt idx="9997">
                  <c:v>0.58002640999999988</c:v>
                </c:pt>
                <c:pt idx="9998">
                  <c:v>0.5800842799999999</c:v>
                </c:pt>
                <c:pt idx="9999">
                  <c:v>0.58014225999999991</c:v>
                </c:pt>
                <c:pt idx="10000">
                  <c:v>0.58020012999999993</c:v>
                </c:pt>
                <c:pt idx="10001">
                  <c:v>0.58025799999999994</c:v>
                </c:pt>
                <c:pt idx="10002">
                  <c:v>0.58031586999999984</c:v>
                </c:pt>
                <c:pt idx="10003">
                  <c:v>0.58037373999999986</c:v>
                </c:pt>
                <c:pt idx="10004">
                  <c:v>0.58043172999999992</c:v>
                </c:pt>
                <c:pt idx="10005">
                  <c:v>0.58048901999999991</c:v>
                </c:pt>
                <c:pt idx="10006">
                  <c:v>0.58054711999999986</c:v>
                </c:pt>
                <c:pt idx="10007">
                  <c:v>0.58060511000000004</c:v>
                </c:pt>
                <c:pt idx="10008">
                  <c:v>0.58066309999999988</c:v>
                </c:pt>
                <c:pt idx="10009">
                  <c:v>0.58072097</c:v>
                </c:pt>
                <c:pt idx="10010">
                  <c:v>0.58077836999999988</c:v>
                </c:pt>
                <c:pt idx="10011">
                  <c:v>0.58083623999999989</c:v>
                </c:pt>
                <c:pt idx="10012">
                  <c:v>0.58089422999999996</c:v>
                </c:pt>
                <c:pt idx="10013">
                  <c:v>0.58095244999999973</c:v>
                </c:pt>
                <c:pt idx="10014">
                  <c:v>0.58101031999999986</c:v>
                </c:pt>
                <c:pt idx="10015">
                  <c:v>0.58106818999999976</c:v>
                </c:pt>
                <c:pt idx="10016">
                  <c:v>0.58112560000000002</c:v>
                </c:pt>
                <c:pt idx="10017">
                  <c:v>0.58118346999999992</c:v>
                </c:pt>
                <c:pt idx="10018">
                  <c:v>0.58124133999999994</c:v>
                </c:pt>
                <c:pt idx="10019">
                  <c:v>0.58129931999999984</c:v>
                </c:pt>
                <c:pt idx="10020">
                  <c:v>0.58135718999999975</c:v>
                </c:pt>
                <c:pt idx="10021">
                  <c:v>0.58141517999999981</c:v>
                </c:pt>
                <c:pt idx="10022">
                  <c:v>0.58147304999999994</c:v>
                </c:pt>
                <c:pt idx="10023">
                  <c:v>0.58153091999999973</c:v>
                </c:pt>
                <c:pt idx="10024">
                  <c:v>0.58158878999999974</c:v>
                </c:pt>
                <c:pt idx="10025">
                  <c:v>0.58164665999999998</c:v>
                </c:pt>
                <c:pt idx="10026">
                  <c:v>0.58170453</c:v>
                </c:pt>
                <c:pt idx="10027">
                  <c:v>0.5817623999999999</c:v>
                </c:pt>
                <c:pt idx="10028">
                  <c:v>0.58182027000000003</c:v>
                </c:pt>
                <c:pt idx="10029">
                  <c:v>0.58187813999999993</c:v>
                </c:pt>
                <c:pt idx="10030">
                  <c:v>0.58193600999999973</c:v>
                </c:pt>
                <c:pt idx="10031">
                  <c:v>0.58199365000000003</c:v>
                </c:pt>
                <c:pt idx="10032">
                  <c:v>0.58205151999999993</c:v>
                </c:pt>
                <c:pt idx="10033">
                  <c:v>0.58210938999999973</c:v>
                </c:pt>
                <c:pt idx="10034">
                  <c:v>0.58216725999999985</c:v>
                </c:pt>
                <c:pt idx="10035">
                  <c:v>0.58222512999999987</c:v>
                </c:pt>
                <c:pt idx="10036">
                  <c:v>0.58228311999999982</c:v>
                </c:pt>
                <c:pt idx="10037">
                  <c:v>0.58234111</c:v>
                </c:pt>
                <c:pt idx="10038">
                  <c:v>0.58239909000000001</c:v>
                </c:pt>
                <c:pt idx="10039">
                  <c:v>0.5824569599999998</c:v>
                </c:pt>
                <c:pt idx="10040">
                  <c:v>0.58251494999999975</c:v>
                </c:pt>
                <c:pt idx="10041">
                  <c:v>0.58257281999999988</c:v>
                </c:pt>
                <c:pt idx="10042">
                  <c:v>0.58263023000000003</c:v>
                </c:pt>
                <c:pt idx="10043">
                  <c:v>0.58268809999999993</c:v>
                </c:pt>
                <c:pt idx="10044">
                  <c:v>0.58274619999999988</c:v>
                </c:pt>
                <c:pt idx="10045">
                  <c:v>0.58280407000000001</c:v>
                </c:pt>
                <c:pt idx="10046">
                  <c:v>0.58286193999999991</c:v>
                </c:pt>
                <c:pt idx="10047">
                  <c:v>0.58291992999999986</c:v>
                </c:pt>
                <c:pt idx="10048">
                  <c:v>0.58297779999999988</c:v>
                </c:pt>
                <c:pt idx="10049">
                  <c:v>0.58303567000000001</c:v>
                </c:pt>
                <c:pt idx="10050">
                  <c:v>0.58309353999999991</c:v>
                </c:pt>
                <c:pt idx="10051">
                  <c:v>0.58315151999999992</c:v>
                </c:pt>
                <c:pt idx="10052">
                  <c:v>0.58320938999999994</c:v>
                </c:pt>
                <c:pt idx="10053">
                  <c:v>0.58326725999999973</c:v>
                </c:pt>
                <c:pt idx="10054">
                  <c:v>0.58332512999999986</c:v>
                </c:pt>
                <c:pt idx="10055">
                  <c:v>0.58338276999999983</c:v>
                </c:pt>
                <c:pt idx="10056">
                  <c:v>0.58344052999999985</c:v>
                </c:pt>
                <c:pt idx="10057">
                  <c:v>0.58349839999999986</c:v>
                </c:pt>
                <c:pt idx="10058">
                  <c:v>0.58355637999999976</c:v>
                </c:pt>
                <c:pt idx="10059">
                  <c:v>0.58361425</c:v>
                </c:pt>
                <c:pt idx="10060">
                  <c:v>0.58367211999999991</c:v>
                </c:pt>
                <c:pt idx="10061">
                  <c:v>0.58372999000000003</c:v>
                </c:pt>
                <c:pt idx="10062">
                  <c:v>0.58378786999999988</c:v>
                </c:pt>
                <c:pt idx="10063">
                  <c:v>0.58384539000000002</c:v>
                </c:pt>
                <c:pt idx="10064">
                  <c:v>0.58390325999999992</c:v>
                </c:pt>
                <c:pt idx="10065">
                  <c:v>0.58396123999999994</c:v>
                </c:pt>
                <c:pt idx="10066">
                  <c:v>0.58401911999999989</c:v>
                </c:pt>
                <c:pt idx="10067">
                  <c:v>0.58407698999999991</c:v>
                </c:pt>
                <c:pt idx="10068">
                  <c:v>0.58413485999999992</c:v>
                </c:pt>
                <c:pt idx="10069">
                  <c:v>0.58419272999999994</c:v>
                </c:pt>
                <c:pt idx="10070">
                  <c:v>0.58425059999999973</c:v>
                </c:pt>
                <c:pt idx="10071">
                  <c:v>0.58430846999999986</c:v>
                </c:pt>
                <c:pt idx="10072">
                  <c:v>0.58436633999999976</c:v>
                </c:pt>
                <c:pt idx="10073">
                  <c:v>0.58442443999999993</c:v>
                </c:pt>
                <c:pt idx="10074">
                  <c:v>0.58448230999999962</c:v>
                </c:pt>
                <c:pt idx="10075">
                  <c:v>0.58454017999999985</c:v>
                </c:pt>
                <c:pt idx="10076">
                  <c:v>0.58459816999999992</c:v>
                </c:pt>
                <c:pt idx="10077">
                  <c:v>0.58465603999999993</c:v>
                </c:pt>
                <c:pt idx="10078">
                  <c:v>0.58471401999999983</c:v>
                </c:pt>
                <c:pt idx="10079">
                  <c:v>0.58477188999999996</c:v>
                </c:pt>
                <c:pt idx="10080">
                  <c:v>0.5848293</c:v>
                </c:pt>
                <c:pt idx="10081">
                  <c:v>0.58488728999999973</c:v>
                </c:pt>
                <c:pt idx="10082">
                  <c:v>0.58494504000000003</c:v>
                </c:pt>
                <c:pt idx="10083">
                  <c:v>0.58500302999999987</c:v>
                </c:pt>
                <c:pt idx="10084">
                  <c:v>0.58506089999999988</c:v>
                </c:pt>
                <c:pt idx="10085">
                  <c:v>0.5851187699999999</c:v>
                </c:pt>
                <c:pt idx="10086">
                  <c:v>0.58517674999999991</c:v>
                </c:pt>
                <c:pt idx="10087">
                  <c:v>0.58523450999999993</c:v>
                </c:pt>
                <c:pt idx="10088">
                  <c:v>0.58529248999999994</c:v>
                </c:pt>
                <c:pt idx="10089">
                  <c:v>0.5853504799999999</c:v>
                </c:pt>
                <c:pt idx="10090">
                  <c:v>0.58540834999999991</c:v>
                </c:pt>
                <c:pt idx="10091">
                  <c:v>0.58546621999999982</c:v>
                </c:pt>
                <c:pt idx="10092">
                  <c:v>0.58552408999999994</c:v>
                </c:pt>
                <c:pt idx="10093">
                  <c:v>0.58558195999999985</c:v>
                </c:pt>
                <c:pt idx="10094">
                  <c:v>0.58563936999999988</c:v>
                </c:pt>
                <c:pt idx="10095">
                  <c:v>0.58569724000000001</c:v>
                </c:pt>
                <c:pt idx="10096">
                  <c:v>0.58575511000000002</c:v>
                </c:pt>
                <c:pt idx="10097">
                  <c:v>0.58581297999999982</c:v>
                </c:pt>
                <c:pt idx="10098">
                  <c:v>0.58587085000000005</c:v>
                </c:pt>
                <c:pt idx="10099">
                  <c:v>0.58592871999999996</c:v>
                </c:pt>
                <c:pt idx="10100">
                  <c:v>0.58598670999999991</c:v>
                </c:pt>
                <c:pt idx="10101">
                  <c:v>0.58604469000000003</c:v>
                </c:pt>
                <c:pt idx="10102">
                  <c:v>0.58610255999999983</c:v>
                </c:pt>
                <c:pt idx="10103">
                  <c:v>0.58616042999999973</c:v>
                </c:pt>
                <c:pt idx="10104">
                  <c:v>0.58621829999999986</c:v>
                </c:pt>
                <c:pt idx="10105">
                  <c:v>0.58627628999999992</c:v>
                </c:pt>
                <c:pt idx="10106">
                  <c:v>0.58633415999999983</c:v>
                </c:pt>
                <c:pt idx="10107">
                  <c:v>0.58639202999999973</c:v>
                </c:pt>
                <c:pt idx="10108">
                  <c:v>0.58644989999999997</c:v>
                </c:pt>
                <c:pt idx="10109">
                  <c:v>0.58650742999999994</c:v>
                </c:pt>
                <c:pt idx="10110">
                  <c:v>0.58656529999999985</c:v>
                </c:pt>
                <c:pt idx="10111">
                  <c:v>0.58662316999999986</c:v>
                </c:pt>
                <c:pt idx="10112">
                  <c:v>0.58668103999999999</c:v>
                </c:pt>
                <c:pt idx="10113">
                  <c:v>0.58673902</c:v>
                </c:pt>
                <c:pt idx="10114">
                  <c:v>0.58679689000000002</c:v>
                </c:pt>
                <c:pt idx="10115">
                  <c:v>0.58685475999999992</c:v>
                </c:pt>
                <c:pt idx="10116">
                  <c:v>0.58691262999999994</c:v>
                </c:pt>
                <c:pt idx="10117">
                  <c:v>0.58697062</c:v>
                </c:pt>
                <c:pt idx="10118">
                  <c:v>0.58702849000000001</c:v>
                </c:pt>
                <c:pt idx="10119">
                  <c:v>0.58708635999999981</c:v>
                </c:pt>
                <c:pt idx="10120">
                  <c:v>0.58714434999999987</c:v>
                </c:pt>
                <c:pt idx="10121">
                  <c:v>0.58720221999999989</c:v>
                </c:pt>
                <c:pt idx="10122">
                  <c:v>0.5872600899999999</c:v>
                </c:pt>
                <c:pt idx="10123">
                  <c:v>0.58731748999999989</c:v>
                </c:pt>
                <c:pt idx="10124">
                  <c:v>0.58737547999999984</c:v>
                </c:pt>
                <c:pt idx="10125">
                  <c:v>0.58743334999999974</c:v>
                </c:pt>
                <c:pt idx="10126">
                  <c:v>0.58749110999999987</c:v>
                </c:pt>
                <c:pt idx="10127">
                  <c:v>0.58754909</c:v>
                </c:pt>
                <c:pt idx="10128">
                  <c:v>0.5876069599999999</c:v>
                </c:pt>
                <c:pt idx="10129">
                  <c:v>0.58766483000000003</c:v>
                </c:pt>
                <c:pt idx="10130">
                  <c:v>0.58772269999999993</c:v>
                </c:pt>
                <c:pt idx="10131">
                  <c:v>0.58778068999999988</c:v>
                </c:pt>
                <c:pt idx="10132">
                  <c:v>0.5878385599999999</c:v>
                </c:pt>
                <c:pt idx="10133">
                  <c:v>0.58789643000000003</c:v>
                </c:pt>
                <c:pt idx="10134">
                  <c:v>0.58795429999999993</c:v>
                </c:pt>
                <c:pt idx="10135">
                  <c:v>0.58801216999999961</c:v>
                </c:pt>
                <c:pt idx="10136">
                  <c:v>0.5880701599999999</c:v>
                </c:pt>
                <c:pt idx="10137">
                  <c:v>0.58812803000000002</c:v>
                </c:pt>
                <c:pt idx="10138">
                  <c:v>0.58818554999999972</c:v>
                </c:pt>
                <c:pt idx="10139">
                  <c:v>0.58824365000000001</c:v>
                </c:pt>
                <c:pt idx="10140">
                  <c:v>0.58830128999999987</c:v>
                </c:pt>
                <c:pt idx="10141">
                  <c:v>0.58835950999999986</c:v>
                </c:pt>
                <c:pt idx="10142">
                  <c:v>0.58841748999999977</c:v>
                </c:pt>
                <c:pt idx="10143">
                  <c:v>0.58847536999999994</c:v>
                </c:pt>
                <c:pt idx="10144">
                  <c:v>0.58853323999999985</c:v>
                </c:pt>
                <c:pt idx="10145">
                  <c:v>0.58859110999999986</c:v>
                </c:pt>
                <c:pt idx="10146">
                  <c:v>0.58864897999999999</c:v>
                </c:pt>
                <c:pt idx="10147">
                  <c:v>0.58870685</c:v>
                </c:pt>
                <c:pt idx="10148">
                  <c:v>0.58876471999999991</c:v>
                </c:pt>
                <c:pt idx="10149">
                  <c:v>0.58882258999999992</c:v>
                </c:pt>
                <c:pt idx="10150">
                  <c:v>0.58887999000000002</c:v>
                </c:pt>
                <c:pt idx="10151">
                  <c:v>0.58893809999999991</c:v>
                </c:pt>
                <c:pt idx="10152">
                  <c:v>0.58899597000000004</c:v>
                </c:pt>
                <c:pt idx="10153">
                  <c:v>0.58905383999999994</c:v>
                </c:pt>
                <c:pt idx="10154">
                  <c:v>0.58911170999999984</c:v>
                </c:pt>
                <c:pt idx="10155">
                  <c:v>0.58916957999999986</c:v>
                </c:pt>
                <c:pt idx="10156">
                  <c:v>0.58922744999999987</c:v>
                </c:pt>
                <c:pt idx="10157">
                  <c:v>0.58928543</c:v>
                </c:pt>
                <c:pt idx="10158">
                  <c:v>0.58934341999999984</c:v>
                </c:pt>
                <c:pt idx="10159">
                  <c:v>0.58940128999999986</c:v>
                </c:pt>
                <c:pt idx="10160">
                  <c:v>0.58945915999999987</c:v>
                </c:pt>
                <c:pt idx="10161">
                  <c:v>0.58951714999999982</c:v>
                </c:pt>
                <c:pt idx="10162">
                  <c:v>0.58957443999999992</c:v>
                </c:pt>
                <c:pt idx="10163">
                  <c:v>0.58963230999999994</c:v>
                </c:pt>
                <c:pt idx="10164">
                  <c:v>0.5896903</c:v>
                </c:pt>
                <c:pt idx="10165">
                  <c:v>0.58974817000000002</c:v>
                </c:pt>
                <c:pt idx="10166">
                  <c:v>0.58980603999999992</c:v>
                </c:pt>
                <c:pt idx="10167">
                  <c:v>0.58986401999999993</c:v>
                </c:pt>
                <c:pt idx="10168">
                  <c:v>0.58992188999999984</c:v>
                </c:pt>
                <c:pt idx="10169">
                  <c:v>0.58997975999999996</c:v>
                </c:pt>
                <c:pt idx="10170">
                  <c:v>0.59003762999999987</c:v>
                </c:pt>
                <c:pt idx="10171">
                  <c:v>0.59009515999999984</c:v>
                </c:pt>
                <c:pt idx="10172">
                  <c:v>0.59015313999999985</c:v>
                </c:pt>
                <c:pt idx="10173">
                  <c:v>0.59021100999999987</c:v>
                </c:pt>
                <c:pt idx="10174">
                  <c:v>0.59026887999999988</c:v>
                </c:pt>
                <c:pt idx="10175">
                  <c:v>0.5903267499999999</c:v>
                </c:pt>
                <c:pt idx="10176">
                  <c:v>0.59038473999999985</c:v>
                </c:pt>
                <c:pt idx="10177">
                  <c:v>0.59044260999999987</c:v>
                </c:pt>
                <c:pt idx="10178">
                  <c:v>0.59050059999999993</c:v>
                </c:pt>
                <c:pt idx="10179">
                  <c:v>0.59055846999999972</c:v>
                </c:pt>
                <c:pt idx="10180">
                  <c:v>0.59061633999999985</c:v>
                </c:pt>
                <c:pt idx="10181">
                  <c:v>0.59067431999999997</c:v>
                </c:pt>
                <c:pt idx="10182">
                  <c:v>0.59073218999999977</c:v>
                </c:pt>
                <c:pt idx="10183">
                  <c:v>0.59079006000000001</c:v>
                </c:pt>
                <c:pt idx="10184">
                  <c:v>0.59084793000000002</c:v>
                </c:pt>
                <c:pt idx="10185">
                  <c:v>0.59090533999999983</c:v>
                </c:pt>
                <c:pt idx="10186">
                  <c:v>0.59096320999999985</c:v>
                </c:pt>
                <c:pt idx="10187">
                  <c:v>0.59102120000000002</c:v>
                </c:pt>
                <c:pt idx="10188">
                  <c:v>0.59107907000000004</c:v>
                </c:pt>
                <c:pt idx="10189">
                  <c:v>0.59113693999999994</c:v>
                </c:pt>
                <c:pt idx="10190">
                  <c:v>0.59119480999999996</c:v>
                </c:pt>
                <c:pt idx="10191">
                  <c:v>0.59125279999999991</c:v>
                </c:pt>
                <c:pt idx="10192">
                  <c:v>0.59131066999999993</c:v>
                </c:pt>
                <c:pt idx="10193">
                  <c:v>0.59136853999999983</c:v>
                </c:pt>
                <c:pt idx="10194">
                  <c:v>0.59142640999999985</c:v>
                </c:pt>
                <c:pt idx="10195">
                  <c:v>0.59148427999999986</c:v>
                </c:pt>
                <c:pt idx="10196">
                  <c:v>0.59154214999999977</c:v>
                </c:pt>
                <c:pt idx="10197">
                  <c:v>0.59160013</c:v>
                </c:pt>
                <c:pt idx="10198">
                  <c:v>0.59165800000000002</c:v>
                </c:pt>
                <c:pt idx="10199">
                  <c:v>0.59171587000000003</c:v>
                </c:pt>
                <c:pt idx="10200">
                  <c:v>0.59177373999999994</c:v>
                </c:pt>
                <c:pt idx="10201">
                  <c:v>0.59183173</c:v>
                </c:pt>
                <c:pt idx="10202">
                  <c:v>0.59188960000000002</c:v>
                </c:pt>
                <c:pt idx="10203">
                  <c:v>0.59194747000000003</c:v>
                </c:pt>
                <c:pt idx="10204">
                  <c:v>0.59200487999999996</c:v>
                </c:pt>
                <c:pt idx="10205">
                  <c:v>0.59206286999999991</c:v>
                </c:pt>
                <c:pt idx="10206">
                  <c:v>0.59212073999999992</c:v>
                </c:pt>
                <c:pt idx="10207">
                  <c:v>0.59217861000000005</c:v>
                </c:pt>
                <c:pt idx="10208">
                  <c:v>0.59223647999999973</c:v>
                </c:pt>
                <c:pt idx="10209">
                  <c:v>0.59229445999999997</c:v>
                </c:pt>
                <c:pt idx="10210">
                  <c:v>0.59235244999999992</c:v>
                </c:pt>
                <c:pt idx="10211">
                  <c:v>0.59241042999999993</c:v>
                </c:pt>
                <c:pt idx="10212">
                  <c:v>0.59246829999999973</c:v>
                </c:pt>
                <c:pt idx="10213">
                  <c:v>0.5925262899999999</c:v>
                </c:pt>
                <c:pt idx="10214">
                  <c:v>0.59258369999999982</c:v>
                </c:pt>
                <c:pt idx="10215">
                  <c:v>0.59264156999999984</c:v>
                </c:pt>
                <c:pt idx="10216">
                  <c:v>0.59269944000000008</c:v>
                </c:pt>
                <c:pt idx="10217">
                  <c:v>0.59275743000000003</c:v>
                </c:pt>
                <c:pt idx="10218">
                  <c:v>0.59281529999999993</c:v>
                </c:pt>
                <c:pt idx="10219">
                  <c:v>0.59287339999999988</c:v>
                </c:pt>
                <c:pt idx="10220">
                  <c:v>0.59293079999999987</c:v>
                </c:pt>
                <c:pt idx="10221">
                  <c:v>0.59298878999999993</c:v>
                </c:pt>
                <c:pt idx="10222">
                  <c:v>0.59304665999999984</c:v>
                </c:pt>
                <c:pt idx="10223">
                  <c:v>0.59310452999999985</c:v>
                </c:pt>
                <c:pt idx="10224">
                  <c:v>0.59316239999999976</c:v>
                </c:pt>
                <c:pt idx="10225">
                  <c:v>0.59322026999999988</c:v>
                </c:pt>
                <c:pt idx="10226">
                  <c:v>0.5932781399999999</c:v>
                </c:pt>
                <c:pt idx="10227">
                  <c:v>0.59333612999999974</c:v>
                </c:pt>
                <c:pt idx="10228">
                  <c:v>0.59339399999999987</c:v>
                </c:pt>
                <c:pt idx="10229">
                  <c:v>0.59345186999999988</c:v>
                </c:pt>
                <c:pt idx="10230">
                  <c:v>0.5935097399999999</c:v>
                </c:pt>
                <c:pt idx="10231">
                  <c:v>0.59356760999999991</c:v>
                </c:pt>
                <c:pt idx="10232">
                  <c:v>0.59362548000000004</c:v>
                </c:pt>
                <c:pt idx="10233">
                  <c:v>0.59368334999999994</c:v>
                </c:pt>
                <c:pt idx="10234">
                  <c:v>0.59374122000000007</c:v>
                </c:pt>
                <c:pt idx="10235">
                  <c:v>0.59379921000000013</c:v>
                </c:pt>
                <c:pt idx="10236">
                  <c:v>0.59385707999999993</c:v>
                </c:pt>
                <c:pt idx="10237">
                  <c:v>0.59391494999999994</c:v>
                </c:pt>
                <c:pt idx="10238">
                  <c:v>0.59397292999999973</c:v>
                </c:pt>
                <c:pt idx="10239">
                  <c:v>0.59403079999999986</c:v>
                </c:pt>
                <c:pt idx="10240">
                  <c:v>0.59408867999999992</c:v>
                </c:pt>
                <c:pt idx="10241">
                  <c:v>0.59414654999999994</c:v>
                </c:pt>
                <c:pt idx="10242">
                  <c:v>0.59420383999999993</c:v>
                </c:pt>
                <c:pt idx="10243">
                  <c:v>0.59426181999999994</c:v>
                </c:pt>
                <c:pt idx="10244">
                  <c:v>0.59431981</c:v>
                </c:pt>
                <c:pt idx="10245">
                  <c:v>0.59437755999999986</c:v>
                </c:pt>
                <c:pt idx="10246">
                  <c:v>0.59443554999999992</c:v>
                </c:pt>
                <c:pt idx="10247">
                  <c:v>0.59449341999999994</c:v>
                </c:pt>
                <c:pt idx="10248">
                  <c:v>0.59455128999999973</c:v>
                </c:pt>
                <c:pt idx="10249">
                  <c:v>0.59460915999999997</c:v>
                </c:pt>
                <c:pt idx="10250">
                  <c:v>0.59466702999999987</c:v>
                </c:pt>
                <c:pt idx="10251">
                  <c:v>0.5947249</c:v>
                </c:pt>
                <c:pt idx="10252">
                  <c:v>0.59478299999999973</c:v>
                </c:pt>
                <c:pt idx="10253">
                  <c:v>0.59484086999999997</c:v>
                </c:pt>
                <c:pt idx="10254">
                  <c:v>0.59489873999999998</c:v>
                </c:pt>
                <c:pt idx="10255">
                  <c:v>0.59495661999999994</c:v>
                </c:pt>
                <c:pt idx="10256">
                  <c:v>0.59501401999999992</c:v>
                </c:pt>
                <c:pt idx="10257">
                  <c:v>0.59507200999999987</c:v>
                </c:pt>
                <c:pt idx="10258">
                  <c:v>0.59512988</c:v>
                </c:pt>
                <c:pt idx="10259">
                  <c:v>0.5951877499999999</c:v>
                </c:pt>
                <c:pt idx="10260">
                  <c:v>0.59524562000000003</c:v>
                </c:pt>
                <c:pt idx="10261">
                  <c:v>0.59530394999999992</c:v>
                </c:pt>
                <c:pt idx="10262">
                  <c:v>0.59536181999999993</c:v>
                </c:pt>
                <c:pt idx="10263">
                  <c:v>0.59541968999999972</c:v>
                </c:pt>
                <c:pt idx="10264">
                  <c:v>0.59547698999999976</c:v>
                </c:pt>
                <c:pt idx="10265">
                  <c:v>0.59553496999999989</c:v>
                </c:pt>
                <c:pt idx="10266">
                  <c:v>0.5955928399999999</c:v>
                </c:pt>
                <c:pt idx="10267">
                  <c:v>0.59565071000000003</c:v>
                </c:pt>
                <c:pt idx="10268">
                  <c:v>0.59570857999999993</c:v>
                </c:pt>
                <c:pt idx="10269">
                  <c:v>0.59576656999999988</c:v>
                </c:pt>
                <c:pt idx="10270">
                  <c:v>0.59582444000000001</c:v>
                </c:pt>
                <c:pt idx="10271">
                  <c:v>0.59588230999999992</c:v>
                </c:pt>
                <c:pt idx="10272">
                  <c:v>0.59594017999999993</c:v>
                </c:pt>
                <c:pt idx="10273">
                  <c:v>0.59599804999999983</c:v>
                </c:pt>
                <c:pt idx="10274">
                  <c:v>0.59605591999999996</c:v>
                </c:pt>
                <c:pt idx="10275">
                  <c:v>0.59611378999999975</c:v>
                </c:pt>
                <c:pt idx="10276">
                  <c:v>0.59617165999999999</c:v>
                </c:pt>
                <c:pt idx="10277">
                  <c:v>0.59622953000000001</c:v>
                </c:pt>
                <c:pt idx="10278">
                  <c:v>0.59628762999999985</c:v>
                </c:pt>
                <c:pt idx="10279">
                  <c:v>0.59634503999999999</c:v>
                </c:pt>
                <c:pt idx="10280">
                  <c:v>0.5964029099999999</c:v>
                </c:pt>
                <c:pt idx="10281">
                  <c:v>0.5964607799999998</c:v>
                </c:pt>
                <c:pt idx="10282">
                  <c:v>0.59651876999999975</c:v>
                </c:pt>
                <c:pt idx="10283">
                  <c:v>0.59657663999999988</c:v>
                </c:pt>
                <c:pt idx="10284">
                  <c:v>0.59663438999999985</c:v>
                </c:pt>
                <c:pt idx="10285">
                  <c:v>0.59669237999999991</c:v>
                </c:pt>
                <c:pt idx="10286">
                  <c:v>0.59675036999999986</c:v>
                </c:pt>
                <c:pt idx="10287">
                  <c:v>0.59680823999999999</c:v>
                </c:pt>
                <c:pt idx="10288">
                  <c:v>0.59686610999999989</c:v>
                </c:pt>
                <c:pt idx="10289">
                  <c:v>0.59692397999999991</c:v>
                </c:pt>
                <c:pt idx="10290">
                  <c:v>0.59698185000000004</c:v>
                </c:pt>
                <c:pt idx="10291">
                  <c:v>0.59703983000000005</c:v>
                </c:pt>
                <c:pt idx="10292">
                  <c:v>0.59709769999999984</c:v>
                </c:pt>
                <c:pt idx="10293">
                  <c:v>0.59715556999999986</c:v>
                </c:pt>
                <c:pt idx="10294">
                  <c:v>0.59721343999999987</c:v>
                </c:pt>
                <c:pt idx="10295">
                  <c:v>0.59727096999999985</c:v>
                </c:pt>
                <c:pt idx="10296">
                  <c:v>0.59732883999999997</c:v>
                </c:pt>
                <c:pt idx="10297">
                  <c:v>0.59738670999999977</c:v>
                </c:pt>
                <c:pt idx="10298">
                  <c:v>0.59744457999999989</c:v>
                </c:pt>
                <c:pt idx="10299">
                  <c:v>0.59750267999999973</c:v>
                </c:pt>
                <c:pt idx="10300">
                  <c:v>0.5975606699999999</c:v>
                </c:pt>
                <c:pt idx="10301">
                  <c:v>0.59761841999999998</c:v>
                </c:pt>
                <c:pt idx="10302">
                  <c:v>0.59767629</c:v>
                </c:pt>
                <c:pt idx="10303">
                  <c:v>0.59773392999999986</c:v>
                </c:pt>
                <c:pt idx="10304">
                  <c:v>0.59779179999999998</c:v>
                </c:pt>
                <c:pt idx="10305">
                  <c:v>0.59784967000000011</c:v>
                </c:pt>
                <c:pt idx="10306">
                  <c:v>0.5979075399999999</c:v>
                </c:pt>
                <c:pt idx="10307">
                  <c:v>0.59796552999999986</c:v>
                </c:pt>
                <c:pt idx="10308">
                  <c:v>0.59802339999999987</c:v>
                </c:pt>
                <c:pt idx="10309">
                  <c:v>0.59808127</c:v>
                </c:pt>
                <c:pt idx="10310">
                  <c:v>0.5981391399999999</c:v>
                </c:pt>
                <c:pt idx="10311">
                  <c:v>0.59819711999999992</c:v>
                </c:pt>
                <c:pt idx="10312">
                  <c:v>0.59825510999999987</c:v>
                </c:pt>
                <c:pt idx="10313">
                  <c:v>0.59831297999999977</c:v>
                </c:pt>
                <c:pt idx="10314">
                  <c:v>0.59837085000000001</c:v>
                </c:pt>
                <c:pt idx="10315">
                  <c:v>0.59842871999999991</c:v>
                </c:pt>
                <c:pt idx="10316">
                  <c:v>0.59848670999999976</c:v>
                </c:pt>
                <c:pt idx="10317">
                  <c:v>0.59854457999999988</c:v>
                </c:pt>
                <c:pt idx="10318">
                  <c:v>0.59860245000000001</c:v>
                </c:pt>
                <c:pt idx="10319">
                  <c:v>0.59865986000000004</c:v>
                </c:pt>
                <c:pt idx="10320">
                  <c:v>0.59871783999999983</c:v>
                </c:pt>
                <c:pt idx="10321">
                  <c:v>0.59877583000000012</c:v>
                </c:pt>
                <c:pt idx="10322">
                  <c:v>0.59883369999999991</c:v>
                </c:pt>
                <c:pt idx="10323">
                  <c:v>0.59889157000000004</c:v>
                </c:pt>
                <c:pt idx="10324">
                  <c:v>0.59894944000000017</c:v>
                </c:pt>
                <c:pt idx="10325">
                  <c:v>0.59900743000000001</c:v>
                </c:pt>
                <c:pt idx="10326">
                  <c:v>0.59906529999999991</c:v>
                </c:pt>
                <c:pt idx="10327">
                  <c:v>0.59912316999999993</c:v>
                </c:pt>
                <c:pt idx="10328">
                  <c:v>0.59918056999999991</c:v>
                </c:pt>
                <c:pt idx="10329">
                  <c:v>0.59923843999999993</c:v>
                </c:pt>
                <c:pt idx="10330">
                  <c:v>0.59929642999999988</c:v>
                </c:pt>
                <c:pt idx="10331">
                  <c:v>0.5993542999999999</c:v>
                </c:pt>
                <c:pt idx="10332">
                  <c:v>0.59941204999999975</c:v>
                </c:pt>
                <c:pt idx="10333">
                  <c:v>0.59947003999999993</c:v>
                </c:pt>
                <c:pt idx="10334">
                  <c:v>0.59952790999999994</c:v>
                </c:pt>
                <c:pt idx="10335">
                  <c:v>0.59958577999999985</c:v>
                </c:pt>
                <c:pt idx="10336">
                  <c:v>0.59964377000000002</c:v>
                </c:pt>
                <c:pt idx="10337">
                  <c:v>0.59970164000000004</c:v>
                </c:pt>
                <c:pt idx="10338">
                  <c:v>0.59975962000000005</c:v>
                </c:pt>
                <c:pt idx="10339">
                  <c:v>0.59981761</c:v>
                </c:pt>
                <c:pt idx="10340">
                  <c:v>0.59987548000000002</c:v>
                </c:pt>
                <c:pt idx="10341">
                  <c:v>0.59993346999999986</c:v>
                </c:pt>
                <c:pt idx="10342">
                  <c:v>0.59999122000000005</c:v>
                </c:pt>
                <c:pt idx="10343">
                  <c:v>0.60004908999999995</c:v>
                </c:pt>
                <c:pt idx="10344">
                  <c:v>0.60010695999999997</c:v>
                </c:pt>
                <c:pt idx="10345">
                  <c:v>0.60016482999999998</c:v>
                </c:pt>
                <c:pt idx="10346">
                  <c:v>0.6002227</c:v>
                </c:pt>
                <c:pt idx="10347">
                  <c:v>0.60028022999999997</c:v>
                </c:pt>
                <c:pt idx="10348">
                  <c:v>0.60033809999999999</c:v>
                </c:pt>
                <c:pt idx="10349">
                  <c:v>0.60039597000000011</c:v>
                </c:pt>
                <c:pt idx="10350">
                  <c:v>0.60045384000000002</c:v>
                </c:pt>
                <c:pt idx="10351">
                  <c:v>0.60051171000000003</c:v>
                </c:pt>
                <c:pt idx="10352">
                  <c:v>0.60056957999999994</c:v>
                </c:pt>
                <c:pt idx="10353">
                  <c:v>0.60062755999999995</c:v>
                </c:pt>
                <c:pt idx="10354">
                  <c:v>0.60068566999999995</c:v>
                </c:pt>
                <c:pt idx="10355">
                  <c:v>0.60074354000000008</c:v>
                </c:pt>
                <c:pt idx="10356">
                  <c:v>0.60080082999999995</c:v>
                </c:pt>
                <c:pt idx="10357">
                  <c:v>0.60085904999999995</c:v>
                </c:pt>
                <c:pt idx="10358">
                  <c:v>0.60091691999999997</c:v>
                </c:pt>
                <c:pt idx="10359">
                  <c:v>0.60097478999999998</c:v>
                </c:pt>
                <c:pt idx="10360">
                  <c:v>0.60103266</c:v>
                </c:pt>
                <c:pt idx="10361">
                  <c:v>0.60109053000000012</c:v>
                </c:pt>
                <c:pt idx="10362">
                  <c:v>0.60114840000000014</c:v>
                </c:pt>
                <c:pt idx="10363">
                  <c:v>0.60120637999999993</c:v>
                </c:pt>
                <c:pt idx="10364">
                  <c:v>0.60126424999999983</c:v>
                </c:pt>
                <c:pt idx="10365">
                  <c:v>0.60132224000000001</c:v>
                </c:pt>
                <c:pt idx="10366">
                  <c:v>0.60137998999999998</c:v>
                </c:pt>
                <c:pt idx="10367">
                  <c:v>0.60143740000000001</c:v>
                </c:pt>
                <c:pt idx="10368">
                  <c:v>0.60149550000000007</c:v>
                </c:pt>
                <c:pt idx="10369">
                  <c:v>0.60155336999999987</c:v>
                </c:pt>
                <c:pt idx="10370">
                  <c:v>0.60161136000000004</c:v>
                </c:pt>
                <c:pt idx="10371">
                  <c:v>0.60172722000000012</c:v>
                </c:pt>
                <c:pt idx="10372">
                  <c:v>0.60178486000000009</c:v>
                </c:pt>
                <c:pt idx="10373">
                  <c:v>0.60184272999999999</c:v>
                </c:pt>
                <c:pt idx="10374">
                  <c:v>0.60190060000000012</c:v>
                </c:pt>
                <c:pt idx="10375">
                  <c:v>0.60195870000000007</c:v>
                </c:pt>
                <c:pt idx="10376">
                  <c:v>0.60201656999999986</c:v>
                </c:pt>
                <c:pt idx="10377">
                  <c:v>0.6020744400000001</c:v>
                </c:pt>
                <c:pt idx="10378">
                  <c:v>0.60213231</c:v>
                </c:pt>
                <c:pt idx="10379">
                  <c:v>0.60219030000000007</c:v>
                </c:pt>
                <c:pt idx="10380">
                  <c:v>0.60224770000000005</c:v>
                </c:pt>
                <c:pt idx="10381">
                  <c:v>0.60230556999999996</c:v>
                </c:pt>
                <c:pt idx="10382">
                  <c:v>0.60236343999999997</c:v>
                </c:pt>
                <c:pt idx="10383">
                  <c:v>0.60242130999999999</c:v>
                </c:pt>
                <c:pt idx="10384">
                  <c:v>0.60247918</c:v>
                </c:pt>
                <c:pt idx="10385">
                  <c:v>0.60253705000000002</c:v>
                </c:pt>
                <c:pt idx="10386">
                  <c:v>0.60259492999999997</c:v>
                </c:pt>
                <c:pt idx="10387">
                  <c:v>0.60265279999999999</c:v>
                </c:pt>
                <c:pt idx="10388">
                  <c:v>0.60271067000000011</c:v>
                </c:pt>
                <c:pt idx="10389">
                  <c:v>0.60276876999999984</c:v>
                </c:pt>
                <c:pt idx="10390">
                  <c:v>0.60282674999999997</c:v>
                </c:pt>
                <c:pt idx="10391">
                  <c:v>0.60288462000000009</c:v>
                </c:pt>
                <c:pt idx="10392">
                  <c:v>0.60294249000000011</c:v>
                </c:pt>
                <c:pt idx="10393">
                  <c:v>0.60300036999999984</c:v>
                </c:pt>
                <c:pt idx="10394">
                  <c:v>0.60305824000000008</c:v>
                </c:pt>
                <c:pt idx="10395">
                  <c:v>0.60311610999999987</c:v>
                </c:pt>
                <c:pt idx="10396">
                  <c:v>0.60317350999999997</c:v>
                </c:pt>
                <c:pt idx="10397">
                  <c:v>0.60323137999999998</c:v>
                </c:pt>
                <c:pt idx="10398">
                  <c:v>0.60328937000000005</c:v>
                </c:pt>
                <c:pt idx="10399">
                  <c:v>0.60334736</c:v>
                </c:pt>
                <c:pt idx="10400">
                  <c:v>0.60340523000000013</c:v>
                </c:pt>
                <c:pt idx="10401">
                  <c:v>0.60346309999999992</c:v>
                </c:pt>
                <c:pt idx="10402">
                  <c:v>0.60352097000000005</c:v>
                </c:pt>
                <c:pt idx="10403">
                  <c:v>0.60357883999999995</c:v>
                </c:pt>
                <c:pt idx="10404">
                  <c:v>0.60363682000000007</c:v>
                </c:pt>
                <c:pt idx="10405">
                  <c:v>0.60369469000000009</c:v>
                </c:pt>
                <c:pt idx="10406">
                  <c:v>0.60375268000000004</c:v>
                </c:pt>
                <c:pt idx="10407">
                  <c:v>0.60381054999999983</c:v>
                </c:pt>
                <c:pt idx="10408">
                  <c:v>0.60386795999999998</c:v>
                </c:pt>
                <c:pt idx="10409">
                  <c:v>0.60392583000000022</c:v>
                </c:pt>
                <c:pt idx="10410">
                  <c:v>0.60398370000000001</c:v>
                </c:pt>
                <c:pt idx="10411">
                  <c:v>0.60404157000000014</c:v>
                </c:pt>
                <c:pt idx="10412">
                  <c:v>0.60409955000000015</c:v>
                </c:pt>
                <c:pt idx="10413">
                  <c:v>0.60415753999999999</c:v>
                </c:pt>
                <c:pt idx="10414">
                  <c:v>0.60421552999999983</c:v>
                </c:pt>
                <c:pt idx="10415">
                  <c:v>0.60427328000000002</c:v>
                </c:pt>
                <c:pt idx="10416">
                  <c:v>0.60433115000000004</c:v>
                </c:pt>
                <c:pt idx="10417">
                  <c:v>0.60438902000000005</c:v>
                </c:pt>
                <c:pt idx="10418">
                  <c:v>0.60444701000000012</c:v>
                </c:pt>
                <c:pt idx="10419">
                  <c:v>0.60450488000000002</c:v>
                </c:pt>
                <c:pt idx="10420">
                  <c:v>0.60456274999999993</c:v>
                </c:pt>
                <c:pt idx="10421">
                  <c:v>0.6046207400000001</c:v>
                </c:pt>
                <c:pt idx="10422">
                  <c:v>0.60467837000000013</c:v>
                </c:pt>
                <c:pt idx="10423">
                  <c:v>0.60473624000000004</c:v>
                </c:pt>
                <c:pt idx="10424">
                  <c:v>0.6047941200000001</c:v>
                </c:pt>
                <c:pt idx="10425">
                  <c:v>0.60485199000000012</c:v>
                </c:pt>
                <c:pt idx="10426">
                  <c:v>0.60490986000000013</c:v>
                </c:pt>
                <c:pt idx="10427">
                  <c:v>0.60496773000000004</c:v>
                </c:pt>
                <c:pt idx="10428">
                  <c:v>0.60502571000000016</c:v>
                </c:pt>
                <c:pt idx="10429">
                  <c:v>0.60508357999999984</c:v>
                </c:pt>
                <c:pt idx="10430">
                  <c:v>0.60514145000000008</c:v>
                </c:pt>
                <c:pt idx="10431">
                  <c:v>0.6051993200000001</c:v>
                </c:pt>
                <c:pt idx="10432">
                  <c:v>0.60525684999999996</c:v>
                </c:pt>
                <c:pt idx="10433">
                  <c:v>0.60531471999999997</c:v>
                </c:pt>
                <c:pt idx="10434">
                  <c:v>0.60537258999999988</c:v>
                </c:pt>
                <c:pt idx="10435">
                  <c:v>0.60543046</c:v>
                </c:pt>
                <c:pt idx="10436">
                  <c:v>0.60548844000000002</c:v>
                </c:pt>
                <c:pt idx="10437">
                  <c:v>0.60554642999999997</c:v>
                </c:pt>
                <c:pt idx="10438">
                  <c:v>0.6056043000000001</c:v>
                </c:pt>
                <c:pt idx="10439">
                  <c:v>0.60566217</c:v>
                </c:pt>
                <c:pt idx="10440">
                  <c:v>0.60572004000000013</c:v>
                </c:pt>
                <c:pt idx="10441">
                  <c:v>0.60577803000000008</c:v>
                </c:pt>
                <c:pt idx="10442">
                  <c:v>0.60583590000000009</c:v>
                </c:pt>
                <c:pt idx="10443">
                  <c:v>0.60589377000000011</c:v>
                </c:pt>
                <c:pt idx="10444">
                  <c:v>0.60595175000000012</c:v>
                </c:pt>
                <c:pt idx="10445">
                  <c:v>0.60600905000000016</c:v>
                </c:pt>
                <c:pt idx="10446">
                  <c:v>0.60606691999999984</c:v>
                </c:pt>
                <c:pt idx="10447">
                  <c:v>0.60612490000000008</c:v>
                </c:pt>
                <c:pt idx="10448">
                  <c:v>0.60618276999999987</c:v>
                </c:pt>
                <c:pt idx="10449">
                  <c:v>0.60624087000000015</c:v>
                </c:pt>
                <c:pt idx="10450">
                  <c:v>0.60629886000000011</c:v>
                </c:pt>
                <c:pt idx="10451">
                  <c:v>0.60635684999999984</c:v>
                </c:pt>
                <c:pt idx="10452">
                  <c:v>0.60641413999999993</c:v>
                </c:pt>
                <c:pt idx="10453">
                  <c:v>0.60647224</c:v>
                </c:pt>
                <c:pt idx="10454">
                  <c:v>0.60653022999999984</c:v>
                </c:pt>
                <c:pt idx="10455">
                  <c:v>0.60658809999999996</c:v>
                </c:pt>
                <c:pt idx="10456">
                  <c:v>0.60664597000000009</c:v>
                </c:pt>
                <c:pt idx="10457">
                  <c:v>0.60670371999999995</c:v>
                </c:pt>
                <c:pt idx="10458">
                  <c:v>0.60676148000000008</c:v>
                </c:pt>
                <c:pt idx="10459">
                  <c:v>0.60681946000000009</c:v>
                </c:pt>
                <c:pt idx="10460">
                  <c:v>0.60687732999999999</c:v>
                </c:pt>
                <c:pt idx="10461">
                  <c:v>0.60693520000000012</c:v>
                </c:pt>
                <c:pt idx="10462">
                  <c:v>0.60699318999999996</c:v>
                </c:pt>
                <c:pt idx="10463">
                  <c:v>0.60705118000000002</c:v>
                </c:pt>
                <c:pt idx="10464">
                  <c:v>0.60710847000000012</c:v>
                </c:pt>
                <c:pt idx="10465">
                  <c:v>0.60716633999999992</c:v>
                </c:pt>
                <c:pt idx="10466">
                  <c:v>0.60722432000000004</c:v>
                </c:pt>
                <c:pt idx="10467">
                  <c:v>0.60728219000000006</c:v>
                </c:pt>
                <c:pt idx="10468">
                  <c:v>0.60734006000000007</c:v>
                </c:pt>
                <c:pt idx="10469">
                  <c:v>0.60739816999999996</c:v>
                </c:pt>
                <c:pt idx="10470">
                  <c:v>0.60745603999999997</c:v>
                </c:pt>
                <c:pt idx="10471">
                  <c:v>0.60751390999999988</c:v>
                </c:pt>
                <c:pt idx="10472">
                  <c:v>0.60757178000000001</c:v>
                </c:pt>
                <c:pt idx="10473">
                  <c:v>0.60762965000000024</c:v>
                </c:pt>
                <c:pt idx="10474">
                  <c:v>0.60768752000000004</c:v>
                </c:pt>
                <c:pt idx="10475">
                  <c:v>0.60774550000000016</c:v>
                </c:pt>
                <c:pt idx="10476">
                  <c:v>0.60780336999999984</c:v>
                </c:pt>
                <c:pt idx="10477">
                  <c:v>0.60786124000000008</c:v>
                </c:pt>
                <c:pt idx="10478">
                  <c:v>0.60791912000000004</c:v>
                </c:pt>
                <c:pt idx="10479">
                  <c:v>0.60797710000000005</c:v>
                </c:pt>
                <c:pt idx="10480">
                  <c:v>0.60803496999999984</c:v>
                </c:pt>
                <c:pt idx="10481">
                  <c:v>0.60809226000000005</c:v>
                </c:pt>
                <c:pt idx="10482">
                  <c:v>0.60815037000000005</c:v>
                </c:pt>
                <c:pt idx="10483">
                  <c:v>0.60820824000000007</c:v>
                </c:pt>
                <c:pt idx="10484">
                  <c:v>0.60826610999999986</c:v>
                </c:pt>
                <c:pt idx="10485">
                  <c:v>0.60832397999999999</c:v>
                </c:pt>
                <c:pt idx="10486">
                  <c:v>0.60838196</c:v>
                </c:pt>
                <c:pt idx="10487">
                  <c:v>0.60843983000000013</c:v>
                </c:pt>
                <c:pt idx="10488">
                  <c:v>0.60849770000000003</c:v>
                </c:pt>
                <c:pt idx="10489">
                  <c:v>0.60855557000000005</c:v>
                </c:pt>
                <c:pt idx="10490">
                  <c:v>0.60861356</c:v>
                </c:pt>
                <c:pt idx="10491">
                  <c:v>0.60867154999999995</c:v>
                </c:pt>
                <c:pt idx="10492">
                  <c:v>0.60872895000000016</c:v>
                </c:pt>
                <c:pt idx="10493">
                  <c:v>0.60878694</c:v>
                </c:pt>
                <c:pt idx="10494">
                  <c:v>0.60884469000000008</c:v>
                </c:pt>
                <c:pt idx="10495">
                  <c:v>0.60890268000000003</c:v>
                </c:pt>
                <c:pt idx="10496">
                  <c:v>0.60896055000000004</c:v>
                </c:pt>
                <c:pt idx="10497">
                  <c:v>0.60901819000000001</c:v>
                </c:pt>
                <c:pt idx="10498">
                  <c:v>0.60907652000000001</c:v>
                </c:pt>
                <c:pt idx="10499">
                  <c:v>0.60913428000000003</c:v>
                </c:pt>
                <c:pt idx="10500">
                  <c:v>0.60919226000000004</c:v>
                </c:pt>
                <c:pt idx="10501">
                  <c:v>0.60924979000000012</c:v>
                </c:pt>
                <c:pt idx="10502">
                  <c:v>0.60930766000000003</c:v>
                </c:pt>
                <c:pt idx="10503">
                  <c:v>0.60936564000000004</c:v>
                </c:pt>
                <c:pt idx="10504">
                  <c:v>0.60942350999999984</c:v>
                </c:pt>
                <c:pt idx="10505">
                  <c:v>0.60948150000000001</c:v>
                </c:pt>
                <c:pt idx="10506">
                  <c:v>0.60953937000000002</c:v>
                </c:pt>
                <c:pt idx="10507">
                  <c:v>0.60959724000000004</c:v>
                </c:pt>
                <c:pt idx="10508">
                  <c:v>0.60965510999999994</c:v>
                </c:pt>
                <c:pt idx="10509">
                  <c:v>0.60971297999999996</c:v>
                </c:pt>
                <c:pt idx="10510">
                  <c:v>0.6097705000000001</c:v>
                </c:pt>
                <c:pt idx="10511">
                  <c:v>0.60982837000000012</c:v>
                </c:pt>
                <c:pt idx="10512">
                  <c:v>0.60988624000000002</c:v>
                </c:pt>
                <c:pt idx="10513">
                  <c:v>0.60994412000000009</c:v>
                </c:pt>
                <c:pt idx="10514">
                  <c:v>0.61000209999999999</c:v>
                </c:pt>
                <c:pt idx="10515">
                  <c:v>0.61006009000000005</c:v>
                </c:pt>
                <c:pt idx="10516">
                  <c:v>0.61011795999999996</c:v>
                </c:pt>
                <c:pt idx="10517">
                  <c:v>0.61017583000000009</c:v>
                </c:pt>
                <c:pt idx="10518">
                  <c:v>0.61023369999999999</c:v>
                </c:pt>
                <c:pt idx="10519">
                  <c:v>0.61029168000000011</c:v>
                </c:pt>
                <c:pt idx="10520">
                  <c:v>0.61034955000000013</c:v>
                </c:pt>
                <c:pt idx="10521">
                  <c:v>0.61040742999999997</c:v>
                </c:pt>
                <c:pt idx="10522">
                  <c:v>0.61046529999999999</c:v>
                </c:pt>
                <c:pt idx="10523">
                  <c:v>0.61052282000000002</c:v>
                </c:pt>
                <c:pt idx="10524">
                  <c:v>0.61058069000000004</c:v>
                </c:pt>
                <c:pt idx="10525">
                  <c:v>0.61063856000000005</c:v>
                </c:pt>
                <c:pt idx="10526">
                  <c:v>0.61069643000000007</c:v>
                </c:pt>
                <c:pt idx="10527">
                  <c:v>0.61075453000000013</c:v>
                </c:pt>
                <c:pt idx="10528">
                  <c:v>0.61081240000000003</c:v>
                </c:pt>
                <c:pt idx="10529">
                  <c:v>0.61087027000000016</c:v>
                </c:pt>
                <c:pt idx="10530">
                  <c:v>0.61092813999999995</c:v>
                </c:pt>
                <c:pt idx="10531">
                  <c:v>0.61098613000000002</c:v>
                </c:pt>
                <c:pt idx="10532">
                  <c:v>0.61104400000000014</c:v>
                </c:pt>
                <c:pt idx="10533">
                  <c:v>0.61110175000000011</c:v>
                </c:pt>
                <c:pt idx="10534">
                  <c:v>0.61115973999999995</c:v>
                </c:pt>
                <c:pt idx="10535">
                  <c:v>0.61121725999999998</c:v>
                </c:pt>
                <c:pt idx="10536">
                  <c:v>0.61127513000000011</c:v>
                </c:pt>
                <c:pt idx="10537">
                  <c:v>0.61133289000000002</c:v>
                </c:pt>
                <c:pt idx="10538">
                  <c:v>0.61139087000000014</c:v>
                </c:pt>
                <c:pt idx="10539">
                  <c:v>0.61144874000000005</c:v>
                </c:pt>
                <c:pt idx="10540">
                  <c:v>0.61150673</c:v>
                </c:pt>
                <c:pt idx="10541">
                  <c:v>0.61156460000000001</c:v>
                </c:pt>
                <c:pt idx="10542">
                  <c:v>0.61162247000000014</c:v>
                </c:pt>
                <c:pt idx="10543">
                  <c:v>0.61168034000000004</c:v>
                </c:pt>
                <c:pt idx="10544">
                  <c:v>0.61173856000000004</c:v>
                </c:pt>
                <c:pt idx="10545">
                  <c:v>0.61179642999999995</c:v>
                </c:pt>
                <c:pt idx="10546">
                  <c:v>0.61185430000000007</c:v>
                </c:pt>
                <c:pt idx="10547">
                  <c:v>0.61191158999999984</c:v>
                </c:pt>
                <c:pt idx="10548">
                  <c:v>0.61196946000000008</c:v>
                </c:pt>
                <c:pt idx="10549">
                  <c:v>0.61202732999999998</c:v>
                </c:pt>
                <c:pt idx="10550">
                  <c:v>0.61208543000000015</c:v>
                </c:pt>
                <c:pt idx="10551">
                  <c:v>0.61214329999999995</c:v>
                </c:pt>
                <c:pt idx="10552">
                  <c:v>0.61220140999999995</c:v>
                </c:pt>
                <c:pt idx="10553">
                  <c:v>0.61225928000000007</c:v>
                </c:pt>
                <c:pt idx="10554">
                  <c:v>0.61231714999999987</c:v>
                </c:pt>
                <c:pt idx="10555">
                  <c:v>0.61237512999999999</c:v>
                </c:pt>
                <c:pt idx="10556">
                  <c:v>0.61243300000000001</c:v>
                </c:pt>
                <c:pt idx="10557">
                  <c:v>0.61249087000000013</c:v>
                </c:pt>
                <c:pt idx="10558">
                  <c:v>0.61254874000000004</c:v>
                </c:pt>
                <c:pt idx="10559">
                  <c:v>0.61260604000000007</c:v>
                </c:pt>
                <c:pt idx="10560">
                  <c:v>0.61266390999999998</c:v>
                </c:pt>
                <c:pt idx="10561">
                  <c:v>0.61272201000000015</c:v>
                </c:pt>
                <c:pt idx="10562">
                  <c:v>0.61277988000000017</c:v>
                </c:pt>
                <c:pt idx="10563">
                  <c:v>0.61283774999999996</c:v>
                </c:pt>
                <c:pt idx="10564">
                  <c:v>0.6128956200000002</c:v>
                </c:pt>
                <c:pt idx="10565">
                  <c:v>0.61295348999999999</c:v>
                </c:pt>
                <c:pt idx="10566">
                  <c:v>0.61301136000000001</c:v>
                </c:pt>
                <c:pt idx="10567">
                  <c:v>0.61306923000000013</c:v>
                </c:pt>
                <c:pt idx="10568">
                  <c:v>0.61312710000000004</c:v>
                </c:pt>
                <c:pt idx="10569">
                  <c:v>0.61318508999999999</c:v>
                </c:pt>
                <c:pt idx="10570">
                  <c:v>0.61324284000000007</c:v>
                </c:pt>
                <c:pt idx="10571">
                  <c:v>0.61330083000000013</c:v>
                </c:pt>
                <c:pt idx="10572">
                  <c:v>0.61335870000000003</c:v>
                </c:pt>
                <c:pt idx="10573">
                  <c:v>0.61341656999999994</c:v>
                </c:pt>
                <c:pt idx="10574">
                  <c:v>0.61347454999999984</c:v>
                </c:pt>
                <c:pt idx="10575">
                  <c:v>0.61353243000000002</c:v>
                </c:pt>
                <c:pt idx="10576">
                  <c:v>0.61359030000000003</c:v>
                </c:pt>
                <c:pt idx="10577">
                  <c:v>0.61364770000000013</c:v>
                </c:pt>
                <c:pt idx="10578">
                  <c:v>0.61370569000000008</c:v>
                </c:pt>
                <c:pt idx="10579">
                  <c:v>0.61376355999999999</c:v>
                </c:pt>
                <c:pt idx="10580">
                  <c:v>0.61382155000000016</c:v>
                </c:pt>
                <c:pt idx="10581">
                  <c:v>0.61387942000000006</c:v>
                </c:pt>
                <c:pt idx="10582">
                  <c:v>0.61393739999999997</c:v>
                </c:pt>
                <c:pt idx="10583">
                  <c:v>0.61399527000000009</c:v>
                </c:pt>
                <c:pt idx="10584">
                  <c:v>0.61405314</c:v>
                </c:pt>
                <c:pt idx="10585">
                  <c:v>0.61411101000000012</c:v>
                </c:pt>
                <c:pt idx="10586">
                  <c:v>0.61416842000000005</c:v>
                </c:pt>
                <c:pt idx="10587">
                  <c:v>0.61422628999999984</c:v>
                </c:pt>
                <c:pt idx="10588">
                  <c:v>0.61428415999999997</c:v>
                </c:pt>
                <c:pt idx="10589">
                  <c:v>0.61434226000000003</c:v>
                </c:pt>
                <c:pt idx="10590">
                  <c:v>0.61440013000000004</c:v>
                </c:pt>
                <c:pt idx="10591">
                  <c:v>0.61445799999999984</c:v>
                </c:pt>
                <c:pt idx="10592">
                  <c:v>0.61451586999999996</c:v>
                </c:pt>
                <c:pt idx="10593">
                  <c:v>0.61457373999999998</c:v>
                </c:pt>
                <c:pt idx="10594">
                  <c:v>0.61463162000000016</c:v>
                </c:pt>
                <c:pt idx="10595">
                  <c:v>0.61468972000000011</c:v>
                </c:pt>
                <c:pt idx="10596">
                  <c:v>0.61474759000000012</c:v>
                </c:pt>
                <c:pt idx="10597">
                  <c:v>0.61480557000000013</c:v>
                </c:pt>
                <c:pt idx="10598">
                  <c:v>0.61486344000000004</c:v>
                </c:pt>
                <c:pt idx="10599">
                  <c:v>0.61492131000000017</c:v>
                </c:pt>
                <c:pt idx="10600">
                  <c:v>0.61497918000000007</c:v>
                </c:pt>
                <c:pt idx="10601">
                  <c:v>0.61503704999999997</c:v>
                </c:pt>
                <c:pt idx="10602">
                  <c:v>0.61509504000000015</c:v>
                </c:pt>
                <c:pt idx="10603">
                  <c:v>0.61515695999999997</c:v>
                </c:pt>
                <c:pt idx="10604">
                  <c:v>0.61521031999999998</c:v>
                </c:pt>
                <c:pt idx="10605">
                  <c:v>0.61526818999999988</c:v>
                </c:pt>
                <c:pt idx="10606">
                  <c:v>0.61532617999999983</c:v>
                </c:pt>
                <c:pt idx="10607">
                  <c:v>0.61538404999999996</c:v>
                </c:pt>
                <c:pt idx="10608">
                  <c:v>0.61544192000000009</c:v>
                </c:pt>
                <c:pt idx="10609">
                  <c:v>0.61549978999999999</c:v>
                </c:pt>
                <c:pt idx="10610">
                  <c:v>0.61555766000000001</c:v>
                </c:pt>
                <c:pt idx="10611">
                  <c:v>0.61561553000000013</c:v>
                </c:pt>
                <c:pt idx="10612">
                  <c:v>0.61567316999999999</c:v>
                </c:pt>
                <c:pt idx="10613">
                  <c:v>0.61573104000000012</c:v>
                </c:pt>
                <c:pt idx="10614">
                  <c:v>0.61578902000000013</c:v>
                </c:pt>
                <c:pt idx="10615">
                  <c:v>0.61584678000000004</c:v>
                </c:pt>
                <c:pt idx="10616">
                  <c:v>0.61590476000000005</c:v>
                </c:pt>
                <c:pt idx="10617">
                  <c:v>0.61596262999999996</c:v>
                </c:pt>
                <c:pt idx="10618">
                  <c:v>0.61602050000000008</c:v>
                </c:pt>
                <c:pt idx="10619">
                  <c:v>0.61607836999999999</c:v>
                </c:pt>
                <c:pt idx="10620">
                  <c:v>0.61613635999999994</c:v>
                </c:pt>
                <c:pt idx="10621">
                  <c:v>0.61619435000000011</c:v>
                </c:pt>
                <c:pt idx="10622">
                  <c:v>0.61625280000000004</c:v>
                </c:pt>
                <c:pt idx="10623">
                  <c:v>0.61631066999999984</c:v>
                </c:pt>
                <c:pt idx="10624">
                  <c:v>0.61636795999999994</c:v>
                </c:pt>
                <c:pt idx="10625">
                  <c:v>0.61642582999999995</c:v>
                </c:pt>
                <c:pt idx="10626">
                  <c:v>0.61648369999999997</c:v>
                </c:pt>
                <c:pt idx="10627">
                  <c:v>0.61654156999999998</c:v>
                </c:pt>
                <c:pt idx="10628">
                  <c:v>0.61659828000000005</c:v>
                </c:pt>
                <c:pt idx="10629">
                  <c:v>0.61665696000000003</c:v>
                </c:pt>
                <c:pt idx="10630">
                  <c:v>0.61671494999999998</c:v>
                </c:pt>
                <c:pt idx="10631">
                  <c:v>0.61677340000000014</c:v>
                </c:pt>
                <c:pt idx="10632">
                  <c:v>0.61683069000000013</c:v>
                </c:pt>
                <c:pt idx="10633">
                  <c:v>0.61688856000000003</c:v>
                </c:pt>
                <c:pt idx="10634">
                  <c:v>0.6169452700000001</c:v>
                </c:pt>
                <c:pt idx="10635">
                  <c:v>0.61700442000000011</c:v>
                </c:pt>
                <c:pt idx="10636">
                  <c:v>0.61706229000000001</c:v>
                </c:pt>
                <c:pt idx="10637">
                  <c:v>0.61711888000000004</c:v>
                </c:pt>
                <c:pt idx="10638">
                  <c:v>0.61717814000000004</c:v>
                </c:pt>
                <c:pt idx="10639">
                  <c:v>0.61723600999999984</c:v>
                </c:pt>
                <c:pt idx="10640">
                  <c:v>0.61729388000000007</c:v>
                </c:pt>
                <c:pt idx="10641">
                  <c:v>0.61735174999999998</c:v>
                </c:pt>
                <c:pt idx="10642">
                  <c:v>0.6174096200000001</c:v>
                </c:pt>
                <c:pt idx="10643">
                  <c:v>0.61746703000000003</c:v>
                </c:pt>
                <c:pt idx="10644">
                  <c:v>0.61752490000000004</c:v>
                </c:pt>
                <c:pt idx="10645">
                  <c:v>0.61755857999999997</c:v>
                </c:pt>
                <c:pt idx="10646">
                  <c:v>0.61761644999999998</c:v>
                </c:pt>
                <c:pt idx="10647">
                  <c:v>0.61767432000000011</c:v>
                </c:pt>
                <c:pt idx="10648">
                  <c:v>0.61773219000000001</c:v>
                </c:pt>
                <c:pt idx="10649">
                  <c:v>0.61779006000000014</c:v>
                </c:pt>
                <c:pt idx="10650">
                  <c:v>0.61784793000000016</c:v>
                </c:pt>
                <c:pt idx="10651">
                  <c:v>0.61790579999999995</c:v>
                </c:pt>
                <c:pt idx="10652">
                  <c:v>0.61796344000000003</c:v>
                </c:pt>
                <c:pt idx="10653">
                  <c:v>0.61802143000000009</c:v>
                </c:pt>
                <c:pt idx="10654">
                  <c:v>0.61807930000000011</c:v>
                </c:pt>
                <c:pt idx="10655">
                  <c:v>0.61813717000000001</c:v>
                </c:pt>
                <c:pt idx="10656">
                  <c:v>0.61819504000000014</c:v>
                </c:pt>
                <c:pt idx="10657">
                  <c:v>0.61825291000000004</c:v>
                </c:pt>
                <c:pt idx="10658">
                  <c:v>0.6183109</c:v>
                </c:pt>
                <c:pt idx="10659">
                  <c:v>0.61836877000000001</c:v>
                </c:pt>
                <c:pt idx="10660">
                  <c:v>0.61842651999999998</c:v>
                </c:pt>
                <c:pt idx="10661">
                  <c:v>0.61848438999999988</c:v>
                </c:pt>
                <c:pt idx="10662">
                  <c:v>0.61854226000000001</c:v>
                </c:pt>
                <c:pt idx="10663">
                  <c:v>0.61860013000000014</c:v>
                </c:pt>
                <c:pt idx="10664">
                  <c:v>0.61865812000000009</c:v>
                </c:pt>
                <c:pt idx="10665">
                  <c:v>0.61871598999999999</c:v>
                </c:pt>
                <c:pt idx="10666">
                  <c:v>0.61877386000000012</c:v>
                </c:pt>
                <c:pt idx="10667">
                  <c:v>0.61883173000000014</c:v>
                </c:pt>
                <c:pt idx="10668">
                  <c:v>0.61888972000000009</c:v>
                </c:pt>
                <c:pt idx="10669">
                  <c:v>0.6189477000000001</c:v>
                </c:pt>
                <c:pt idx="10670">
                  <c:v>0.61900557000000012</c:v>
                </c:pt>
                <c:pt idx="10671">
                  <c:v>0.61906287000000004</c:v>
                </c:pt>
                <c:pt idx="10672">
                  <c:v>0.61912073999999995</c:v>
                </c:pt>
                <c:pt idx="10673">
                  <c:v>0.61917872000000007</c:v>
                </c:pt>
                <c:pt idx="10674">
                  <c:v>0.61923658999999986</c:v>
                </c:pt>
                <c:pt idx="10675">
                  <c:v>0.61929469000000015</c:v>
                </c:pt>
                <c:pt idx="10676">
                  <c:v>0.61935267999999999</c:v>
                </c:pt>
                <c:pt idx="10677">
                  <c:v>0.61941055</c:v>
                </c:pt>
                <c:pt idx="10678">
                  <c:v>0.61946818999999986</c:v>
                </c:pt>
                <c:pt idx="10679">
                  <c:v>0.61952594000000005</c:v>
                </c:pt>
                <c:pt idx="10680">
                  <c:v>0.61958415999999994</c:v>
                </c:pt>
                <c:pt idx="10681">
                  <c:v>0.61964192000000018</c:v>
                </c:pt>
                <c:pt idx="10682">
                  <c:v>0.6196995500000001</c:v>
                </c:pt>
                <c:pt idx="10683">
                  <c:v>0.61975743000000016</c:v>
                </c:pt>
                <c:pt idx="10684">
                  <c:v>0.61981530000000007</c:v>
                </c:pt>
                <c:pt idx="10685">
                  <c:v>0.61987328000000008</c:v>
                </c:pt>
                <c:pt idx="10686">
                  <c:v>0.61993138000000003</c:v>
                </c:pt>
                <c:pt idx="10687">
                  <c:v>0.61998925000000016</c:v>
                </c:pt>
                <c:pt idx="10688">
                  <c:v>0.62004666000000008</c:v>
                </c:pt>
                <c:pt idx="10689">
                  <c:v>0.62010452999999999</c:v>
                </c:pt>
                <c:pt idx="10690">
                  <c:v>0.6201624</c:v>
                </c:pt>
                <c:pt idx="10691">
                  <c:v>0.62022049999999995</c:v>
                </c:pt>
                <c:pt idx="10692">
                  <c:v>0.62027860999999995</c:v>
                </c:pt>
                <c:pt idx="10693">
                  <c:v>0.62033635999999992</c:v>
                </c:pt>
                <c:pt idx="10694">
                  <c:v>0.62039423000000016</c:v>
                </c:pt>
                <c:pt idx="10695">
                  <c:v>0.62045222</c:v>
                </c:pt>
                <c:pt idx="10696">
                  <c:v>0.62050962000000009</c:v>
                </c:pt>
                <c:pt idx="10697">
                  <c:v>0.62056749</c:v>
                </c:pt>
                <c:pt idx="10698">
                  <c:v>0.62062536999999995</c:v>
                </c:pt>
                <c:pt idx="10699">
                  <c:v>0.62068324000000008</c:v>
                </c:pt>
                <c:pt idx="10700">
                  <c:v>0.6207412200000002</c:v>
                </c:pt>
                <c:pt idx="10701">
                  <c:v>0.62079921000000027</c:v>
                </c:pt>
                <c:pt idx="10702">
                  <c:v>0.62085707999999995</c:v>
                </c:pt>
                <c:pt idx="10703">
                  <c:v>0.62091494999999997</c:v>
                </c:pt>
                <c:pt idx="10704">
                  <c:v>0.62097292999999998</c:v>
                </c:pt>
                <c:pt idx="10705">
                  <c:v>0.62103092000000004</c:v>
                </c:pt>
                <c:pt idx="10706">
                  <c:v>0.62108821000000014</c:v>
                </c:pt>
                <c:pt idx="10707">
                  <c:v>0.62114608000000004</c:v>
                </c:pt>
                <c:pt idx="10708">
                  <c:v>0.62120383999999995</c:v>
                </c:pt>
                <c:pt idx="10709">
                  <c:v>0.62126228999999988</c:v>
                </c:pt>
                <c:pt idx="10710">
                  <c:v>0.62132016000000001</c:v>
                </c:pt>
                <c:pt idx="10711">
                  <c:v>0.62137803000000014</c:v>
                </c:pt>
                <c:pt idx="10712">
                  <c:v>0.62143590000000004</c:v>
                </c:pt>
                <c:pt idx="10713">
                  <c:v>0.62149376999999983</c:v>
                </c:pt>
                <c:pt idx="10714">
                  <c:v>0.62155164000000007</c:v>
                </c:pt>
                <c:pt idx="10715">
                  <c:v>0.62160951000000009</c:v>
                </c:pt>
                <c:pt idx="10716">
                  <c:v>0.62166714999999984</c:v>
                </c:pt>
                <c:pt idx="10717">
                  <c:v>0.62172502000000018</c:v>
                </c:pt>
                <c:pt idx="10718">
                  <c:v>0.62178288999999998</c:v>
                </c:pt>
                <c:pt idx="10719">
                  <c:v>0.6218407600000001</c:v>
                </c:pt>
                <c:pt idx="10720">
                  <c:v>0.62189863000000023</c:v>
                </c:pt>
                <c:pt idx="10721">
                  <c:v>0.62195662000000007</c:v>
                </c:pt>
                <c:pt idx="10722">
                  <c:v>0.62201448999999998</c:v>
                </c:pt>
                <c:pt idx="10723">
                  <c:v>0.62207224000000005</c:v>
                </c:pt>
                <c:pt idx="10724">
                  <c:v>0.62213010999999996</c:v>
                </c:pt>
                <c:pt idx="10725">
                  <c:v>0.62218797999999997</c:v>
                </c:pt>
                <c:pt idx="10726">
                  <c:v>0.6222458500000001</c:v>
                </c:pt>
                <c:pt idx="10727">
                  <c:v>0.62230372</c:v>
                </c:pt>
                <c:pt idx="10728">
                  <c:v>0.62236170999999996</c:v>
                </c:pt>
                <c:pt idx="10729">
                  <c:v>0.62241957999999997</c:v>
                </c:pt>
                <c:pt idx="10730">
                  <c:v>0.62247744999999999</c:v>
                </c:pt>
                <c:pt idx="10731">
                  <c:v>0.62253532</c:v>
                </c:pt>
                <c:pt idx="10732">
                  <c:v>0.62259284000000004</c:v>
                </c:pt>
                <c:pt idx="10733">
                  <c:v>0.62265071000000016</c:v>
                </c:pt>
                <c:pt idx="10734">
                  <c:v>0.62270870000000011</c:v>
                </c:pt>
                <c:pt idx="10735">
                  <c:v>0.62276657000000002</c:v>
                </c:pt>
                <c:pt idx="10736">
                  <c:v>0.62282444000000015</c:v>
                </c:pt>
                <c:pt idx="10737">
                  <c:v>0.62288231000000005</c:v>
                </c:pt>
                <c:pt idx="10738">
                  <c:v>0.62294017999999995</c:v>
                </c:pt>
                <c:pt idx="10739">
                  <c:v>0.62299805000000008</c:v>
                </c:pt>
                <c:pt idx="10740">
                  <c:v>0.62305604000000003</c:v>
                </c:pt>
                <c:pt idx="10741">
                  <c:v>0.62311391000000005</c:v>
                </c:pt>
                <c:pt idx="10742">
                  <c:v>0.62317177999999995</c:v>
                </c:pt>
                <c:pt idx="10743">
                  <c:v>0.62322976000000008</c:v>
                </c:pt>
                <c:pt idx="10744">
                  <c:v>0.62328775000000003</c:v>
                </c:pt>
                <c:pt idx="10745">
                  <c:v>0.62334562000000016</c:v>
                </c:pt>
                <c:pt idx="10746">
                  <c:v>0.62340348999999984</c:v>
                </c:pt>
                <c:pt idx="10747">
                  <c:v>0.62346089999999998</c:v>
                </c:pt>
                <c:pt idx="10748">
                  <c:v>0.62351877</c:v>
                </c:pt>
                <c:pt idx="10749">
                  <c:v>0.62357664000000002</c:v>
                </c:pt>
                <c:pt idx="10750">
                  <c:v>0.62363451000000014</c:v>
                </c:pt>
                <c:pt idx="10751">
                  <c:v>0.62369284000000014</c:v>
                </c:pt>
                <c:pt idx="10752">
                  <c:v>0.62375071000000015</c:v>
                </c:pt>
                <c:pt idx="10753">
                  <c:v>0.62380857999999995</c:v>
                </c:pt>
                <c:pt idx="10754">
                  <c:v>0.62386644999999996</c:v>
                </c:pt>
                <c:pt idx="10755">
                  <c:v>0.62392386000000011</c:v>
                </c:pt>
                <c:pt idx="10756">
                  <c:v>0.62398173000000012</c:v>
                </c:pt>
                <c:pt idx="10757">
                  <c:v>0.62403960000000014</c:v>
                </c:pt>
                <c:pt idx="10758">
                  <c:v>0.62409758999999998</c:v>
                </c:pt>
                <c:pt idx="10759">
                  <c:v>0.62415546000000011</c:v>
                </c:pt>
                <c:pt idx="10760">
                  <c:v>0.62421355999999983</c:v>
                </c:pt>
                <c:pt idx="10761">
                  <c:v>0.62427155000000012</c:v>
                </c:pt>
                <c:pt idx="10762">
                  <c:v>0.62432894999999999</c:v>
                </c:pt>
                <c:pt idx="10763">
                  <c:v>0.62438682000000001</c:v>
                </c:pt>
                <c:pt idx="10764">
                  <c:v>0.62444481000000007</c:v>
                </c:pt>
                <c:pt idx="10765">
                  <c:v>0.62450255999999993</c:v>
                </c:pt>
                <c:pt idx="10766">
                  <c:v>0.62456054999999988</c:v>
                </c:pt>
                <c:pt idx="10767">
                  <c:v>0.62467641000000007</c:v>
                </c:pt>
                <c:pt idx="10768">
                  <c:v>0.62473438999999997</c:v>
                </c:pt>
                <c:pt idx="10769">
                  <c:v>0.6247922600000001</c:v>
                </c:pt>
                <c:pt idx="10770">
                  <c:v>0.62485013000000011</c:v>
                </c:pt>
                <c:pt idx="10771">
                  <c:v>0.62490812000000007</c:v>
                </c:pt>
                <c:pt idx="10772">
                  <c:v>0.62496598999999997</c:v>
                </c:pt>
                <c:pt idx="10773">
                  <c:v>0.62502328000000007</c:v>
                </c:pt>
                <c:pt idx="10774">
                  <c:v>0.62508138000000002</c:v>
                </c:pt>
                <c:pt idx="10775">
                  <c:v>0.62513925000000015</c:v>
                </c:pt>
                <c:pt idx="10776">
                  <c:v>0.62519712000000005</c:v>
                </c:pt>
                <c:pt idx="10777">
                  <c:v>0.62525523000000016</c:v>
                </c:pt>
                <c:pt idx="10778">
                  <c:v>0.62531297999999991</c:v>
                </c:pt>
                <c:pt idx="10779">
                  <c:v>0.62537074000000004</c:v>
                </c:pt>
                <c:pt idx="10780">
                  <c:v>0.62542861000000016</c:v>
                </c:pt>
                <c:pt idx="10781">
                  <c:v>0.62548647999999996</c:v>
                </c:pt>
                <c:pt idx="10782">
                  <c:v>0.62554434999999997</c:v>
                </c:pt>
                <c:pt idx="10783">
                  <c:v>0.62560232999999998</c:v>
                </c:pt>
                <c:pt idx="10784">
                  <c:v>0.62566043000000016</c:v>
                </c:pt>
                <c:pt idx="10785">
                  <c:v>0.62571829999999995</c:v>
                </c:pt>
                <c:pt idx="10786">
                  <c:v>0.6257756000000001</c:v>
                </c:pt>
                <c:pt idx="10787">
                  <c:v>0.62583347000000011</c:v>
                </c:pt>
                <c:pt idx="10788">
                  <c:v>0.62589145000000024</c:v>
                </c:pt>
                <c:pt idx="10789">
                  <c:v>0.62594932000000014</c:v>
                </c:pt>
                <c:pt idx="10790">
                  <c:v>0.62600719000000005</c:v>
                </c:pt>
                <c:pt idx="10791">
                  <c:v>0.62606505999999995</c:v>
                </c:pt>
                <c:pt idx="10792">
                  <c:v>0.62612340000000011</c:v>
                </c:pt>
                <c:pt idx="10793">
                  <c:v>0.62618127000000012</c:v>
                </c:pt>
                <c:pt idx="10794">
                  <c:v>0.62623868000000005</c:v>
                </c:pt>
                <c:pt idx="10795">
                  <c:v>0.62629654999999984</c:v>
                </c:pt>
                <c:pt idx="10796">
                  <c:v>0.62635452999999996</c:v>
                </c:pt>
                <c:pt idx="10797">
                  <c:v>0.62641239999999987</c:v>
                </c:pt>
                <c:pt idx="10798">
                  <c:v>0.62647039000000004</c:v>
                </c:pt>
                <c:pt idx="10799">
                  <c:v>0.62652836999999983</c:v>
                </c:pt>
                <c:pt idx="10800">
                  <c:v>0.62658623999999996</c:v>
                </c:pt>
                <c:pt idx="10801">
                  <c:v>0.62664412000000014</c:v>
                </c:pt>
                <c:pt idx="10802">
                  <c:v>0.62670152000000012</c:v>
                </c:pt>
                <c:pt idx="10803">
                  <c:v>0.62675939000000014</c:v>
                </c:pt>
                <c:pt idx="10804">
                  <c:v>0.62681737999999998</c:v>
                </c:pt>
                <c:pt idx="10805">
                  <c:v>0.62687525000000011</c:v>
                </c:pt>
                <c:pt idx="10806">
                  <c:v>0.62693312000000001</c:v>
                </c:pt>
                <c:pt idx="10807">
                  <c:v>0.62699111000000007</c:v>
                </c:pt>
                <c:pt idx="10808">
                  <c:v>0.62704909000000009</c:v>
                </c:pt>
                <c:pt idx="10809">
                  <c:v>0.62710695999999999</c:v>
                </c:pt>
                <c:pt idx="10810">
                  <c:v>0.62716495000000005</c:v>
                </c:pt>
                <c:pt idx="10811">
                  <c:v>0.62722282000000007</c:v>
                </c:pt>
                <c:pt idx="10812">
                  <c:v>0.62728068999999997</c:v>
                </c:pt>
                <c:pt idx="10813">
                  <c:v>0.62733855999999999</c:v>
                </c:pt>
                <c:pt idx="10814">
                  <c:v>0.62739585000000009</c:v>
                </c:pt>
                <c:pt idx="10815">
                  <c:v>0.62745371999999999</c:v>
                </c:pt>
                <c:pt idx="10816">
                  <c:v>0.62751170999999983</c:v>
                </c:pt>
                <c:pt idx="10817">
                  <c:v>0.62756981000000012</c:v>
                </c:pt>
                <c:pt idx="10818">
                  <c:v>0.62762768000000013</c:v>
                </c:pt>
                <c:pt idx="10819">
                  <c:v>0.62768555000000015</c:v>
                </c:pt>
                <c:pt idx="10820">
                  <c:v>0.62774342000000016</c:v>
                </c:pt>
                <c:pt idx="10821">
                  <c:v>0.62780129000000007</c:v>
                </c:pt>
                <c:pt idx="10822">
                  <c:v>0.62785916000000008</c:v>
                </c:pt>
                <c:pt idx="10823">
                  <c:v>0.62791726000000003</c:v>
                </c:pt>
                <c:pt idx="10824">
                  <c:v>0.62797513000000016</c:v>
                </c:pt>
                <c:pt idx="10825">
                  <c:v>0.62803299999999984</c:v>
                </c:pt>
                <c:pt idx="10826">
                  <c:v>0.6280903000000001</c:v>
                </c:pt>
                <c:pt idx="10827">
                  <c:v>0.62814828000000011</c:v>
                </c:pt>
                <c:pt idx="10828">
                  <c:v>0.62820615000000002</c:v>
                </c:pt>
                <c:pt idx="10829">
                  <c:v>0.62826402000000003</c:v>
                </c:pt>
                <c:pt idx="10830">
                  <c:v>0.62832189000000016</c:v>
                </c:pt>
                <c:pt idx="10831">
                  <c:v>0.62837975999999995</c:v>
                </c:pt>
                <c:pt idx="10832">
                  <c:v>0.62843762999999997</c:v>
                </c:pt>
                <c:pt idx="10833">
                  <c:v>0.6284955000000001</c:v>
                </c:pt>
                <c:pt idx="10834">
                  <c:v>0.62855371999999998</c:v>
                </c:pt>
                <c:pt idx="10835">
                  <c:v>0.62861159000000011</c:v>
                </c:pt>
                <c:pt idx="10836">
                  <c:v>0.62866946000000012</c:v>
                </c:pt>
                <c:pt idx="10837">
                  <c:v>0.62872733000000014</c:v>
                </c:pt>
                <c:pt idx="10838">
                  <c:v>0.62878520000000016</c:v>
                </c:pt>
                <c:pt idx="10839">
                  <c:v>0.62884306999999995</c:v>
                </c:pt>
                <c:pt idx="10840">
                  <c:v>0.62890048000000009</c:v>
                </c:pt>
                <c:pt idx="10841">
                  <c:v>0.62895870000000009</c:v>
                </c:pt>
                <c:pt idx="10842">
                  <c:v>0.62901657</c:v>
                </c:pt>
                <c:pt idx="10843">
                  <c:v>0.62907444000000012</c:v>
                </c:pt>
                <c:pt idx="10844">
                  <c:v>0.62913231000000003</c:v>
                </c:pt>
                <c:pt idx="10845">
                  <c:v>0.62919018000000004</c:v>
                </c:pt>
                <c:pt idx="10846">
                  <c:v>0.62924804999999995</c:v>
                </c:pt>
                <c:pt idx="10847">
                  <c:v>0.62930604000000001</c:v>
                </c:pt>
                <c:pt idx="10848">
                  <c:v>0.62936391000000003</c:v>
                </c:pt>
                <c:pt idx="10849">
                  <c:v>0.6294216600000001</c:v>
                </c:pt>
                <c:pt idx="10850">
                  <c:v>0.62947953000000012</c:v>
                </c:pt>
                <c:pt idx="10851">
                  <c:v>0.62953729000000003</c:v>
                </c:pt>
                <c:pt idx="10852">
                  <c:v>0.62959538999999998</c:v>
                </c:pt>
                <c:pt idx="10853">
                  <c:v>0.6296532600000001</c:v>
                </c:pt>
                <c:pt idx="10854">
                  <c:v>0.62971067000000014</c:v>
                </c:pt>
                <c:pt idx="10855">
                  <c:v>0.62976854000000004</c:v>
                </c:pt>
                <c:pt idx="10856">
                  <c:v>0.62982640999999995</c:v>
                </c:pt>
                <c:pt idx="10857">
                  <c:v>0.62988428000000007</c:v>
                </c:pt>
                <c:pt idx="10858">
                  <c:v>0.62994226000000009</c:v>
                </c:pt>
                <c:pt idx="10859">
                  <c:v>0.63000048000000008</c:v>
                </c:pt>
                <c:pt idx="10860">
                  <c:v>0.63005812000000005</c:v>
                </c:pt>
                <c:pt idx="10861">
                  <c:v>0.63011598999999996</c:v>
                </c:pt>
                <c:pt idx="10862">
                  <c:v>0.63017386000000009</c:v>
                </c:pt>
                <c:pt idx="10863">
                  <c:v>0.63023172999999999</c:v>
                </c:pt>
                <c:pt idx="10864">
                  <c:v>0.63028960000000012</c:v>
                </c:pt>
                <c:pt idx="10865">
                  <c:v>0.63034747000000013</c:v>
                </c:pt>
                <c:pt idx="10866">
                  <c:v>0.63040546000000008</c:v>
                </c:pt>
                <c:pt idx="10867">
                  <c:v>0.63046332999999988</c:v>
                </c:pt>
                <c:pt idx="10868">
                  <c:v>0.63052120000000011</c:v>
                </c:pt>
                <c:pt idx="10869">
                  <c:v>0.63057872000000004</c:v>
                </c:pt>
                <c:pt idx="10870">
                  <c:v>0.63063659000000005</c:v>
                </c:pt>
                <c:pt idx="10871">
                  <c:v>0.63069458000000012</c:v>
                </c:pt>
                <c:pt idx="10872">
                  <c:v>0.63075245000000013</c:v>
                </c:pt>
                <c:pt idx="10873">
                  <c:v>0.63081032000000004</c:v>
                </c:pt>
                <c:pt idx="10874">
                  <c:v>0.63086819000000005</c:v>
                </c:pt>
                <c:pt idx="10875">
                  <c:v>0.63092606000000007</c:v>
                </c:pt>
                <c:pt idx="10876">
                  <c:v>0.63098416000000002</c:v>
                </c:pt>
                <c:pt idx="10877">
                  <c:v>0.63104214999999997</c:v>
                </c:pt>
                <c:pt idx="10878">
                  <c:v>0.63110002000000009</c:v>
                </c:pt>
                <c:pt idx="10879">
                  <c:v>0.63115730999999997</c:v>
                </c:pt>
                <c:pt idx="10880">
                  <c:v>0.63121530000000003</c:v>
                </c:pt>
                <c:pt idx="10881">
                  <c:v>0.63127317000000005</c:v>
                </c:pt>
                <c:pt idx="10882">
                  <c:v>0.63133103999999995</c:v>
                </c:pt>
                <c:pt idx="10883">
                  <c:v>0.63138902000000008</c:v>
                </c:pt>
                <c:pt idx="10884">
                  <c:v>0.63144712000000003</c:v>
                </c:pt>
                <c:pt idx="10885">
                  <c:v>0.63150499000000004</c:v>
                </c:pt>
                <c:pt idx="10886">
                  <c:v>0.63156287</c:v>
                </c:pt>
                <c:pt idx="10887">
                  <c:v>0.63162062000000019</c:v>
                </c:pt>
                <c:pt idx="10888">
                  <c:v>0.63167849000000009</c:v>
                </c:pt>
                <c:pt idx="10889">
                  <c:v>0.63173648000000004</c:v>
                </c:pt>
                <c:pt idx="10890">
                  <c:v>0.63179434999999995</c:v>
                </c:pt>
                <c:pt idx="10891">
                  <c:v>0.63185175000000016</c:v>
                </c:pt>
                <c:pt idx="10892">
                  <c:v>0.63190962000000006</c:v>
                </c:pt>
                <c:pt idx="10893">
                  <c:v>0.63196761000000012</c:v>
                </c:pt>
                <c:pt idx="10894">
                  <c:v>0.63202548000000014</c:v>
                </c:pt>
                <c:pt idx="10895">
                  <c:v>0.63208335000000004</c:v>
                </c:pt>
                <c:pt idx="10896">
                  <c:v>0.63214122000000006</c:v>
                </c:pt>
                <c:pt idx="10897">
                  <c:v>0.63219921000000023</c:v>
                </c:pt>
                <c:pt idx="10898">
                  <c:v>0.63225708000000003</c:v>
                </c:pt>
                <c:pt idx="10899">
                  <c:v>0.63231517999999998</c:v>
                </c:pt>
                <c:pt idx="10900">
                  <c:v>0.63237304999999999</c:v>
                </c:pt>
                <c:pt idx="10901">
                  <c:v>0.63243092000000001</c:v>
                </c:pt>
                <c:pt idx="10902">
                  <c:v>0.63248879000000002</c:v>
                </c:pt>
                <c:pt idx="10903">
                  <c:v>0.63254677999999998</c:v>
                </c:pt>
                <c:pt idx="10904">
                  <c:v>0.63260407000000007</c:v>
                </c:pt>
                <c:pt idx="10905">
                  <c:v>0.63266194000000009</c:v>
                </c:pt>
                <c:pt idx="10906">
                  <c:v>0.6327198100000001</c:v>
                </c:pt>
                <c:pt idx="10907">
                  <c:v>0.63277768000000012</c:v>
                </c:pt>
                <c:pt idx="10908">
                  <c:v>0.63283555000000014</c:v>
                </c:pt>
                <c:pt idx="10909">
                  <c:v>0.63289342000000015</c:v>
                </c:pt>
                <c:pt idx="10910">
                  <c:v>0.6329514100000001</c:v>
                </c:pt>
                <c:pt idx="10911">
                  <c:v>0.63300939000000012</c:v>
                </c:pt>
                <c:pt idx="10912">
                  <c:v>0.63306737999999996</c:v>
                </c:pt>
                <c:pt idx="10913">
                  <c:v>0.63312525000000008</c:v>
                </c:pt>
                <c:pt idx="10914">
                  <c:v>0.63318311999999999</c:v>
                </c:pt>
                <c:pt idx="10915">
                  <c:v>0.63324111000000016</c:v>
                </c:pt>
                <c:pt idx="10916">
                  <c:v>0.63329898000000007</c:v>
                </c:pt>
                <c:pt idx="10917">
                  <c:v>0.63335684999999997</c:v>
                </c:pt>
                <c:pt idx="10918">
                  <c:v>0.63341437</c:v>
                </c:pt>
                <c:pt idx="10919">
                  <c:v>0.63347224000000002</c:v>
                </c:pt>
                <c:pt idx="10920">
                  <c:v>0.63353011000000004</c:v>
                </c:pt>
                <c:pt idx="10921">
                  <c:v>0.63358797999999994</c:v>
                </c:pt>
                <c:pt idx="10922">
                  <c:v>0.63364597000000022</c:v>
                </c:pt>
                <c:pt idx="10923">
                  <c:v>0.63370384000000013</c:v>
                </c:pt>
                <c:pt idx="10924">
                  <c:v>0.63376182000000014</c:v>
                </c:pt>
                <c:pt idx="10925">
                  <c:v>0.63381969000000016</c:v>
                </c:pt>
                <c:pt idx="10926">
                  <c:v>0.63387755999999995</c:v>
                </c:pt>
                <c:pt idx="10927">
                  <c:v>0.63393543000000008</c:v>
                </c:pt>
                <c:pt idx="10928">
                  <c:v>0.63399342000000014</c:v>
                </c:pt>
                <c:pt idx="10929">
                  <c:v>0.63405129000000016</c:v>
                </c:pt>
                <c:pt idx="10930">
                  <c:v>0.63410858000000003</c:v>
                </c:pt>
                <c:pt idx="10931">
                  <c:v>0.63416656999999987</c:v>
                </c:pt>
                <c:pt idx="10932">
                  <c:v>0.63422444000000011</c:v>
                </c:pt>
                <c:pt idx="10933">
                  <c:v>0.63428242999999984</c:v>
                </c:pt>
                <c:pt idx="10934">
                  <c:v>0.63434041000000008</c:v>
                </c:pt>
                <c:pt idx="10935">
                  <c:v>0.63439828000000009</c:v>
                </c:pt>
                <c:pt idx="10936">
                  <c:v>0.63445615</c:v>
                </c:pt>
                <c:pt idx="10937">
                  <c:v>0.63451402000000001</c:v>
                </c:pt>
                <c:pt idx="10938">
                  <c:v>0.63457200999999996</c:v>
                </c:pt>
                <c:pt idx="10939">
                  <c:v>0.6346298800000002</c:v>
                </c:pt>
                <c:pt idx="10940">
                  <c:v>0.63468751999999995</c:v>
                </c:pt>
                <c:pt idx="10941">
                  <c:v>0.63474539000000008</c:v>
                </c:pt>
                <c:pt idx="10942">
                  <c:v>0.63480336999999998</c:v>
                </c:pt>
                <c:pt idx="10943">
                  <c:v>0.6348612400000001</c:v>
                </c:pt>
                <c:pt idx="10944">
                  <c:v>0.63491911999999995</c:v>
                </c:pt>
                <c:pt idx="10945">
                  <c:v>0.63497698999999996</c:v>
                </c:pt>
                <c:pt idx="10946">
                  <c:v>0.63503486000000009</c:v>
                </c:pt>
                <c:pt idx="10947">
                  <c:v>0.63509272999999999</c:v>
                </c:pt>
                <c:pt idx="10948">
                  <c:v>0.63515060000000012</c:v>
                </c:pt>
                <c:pt idx="10949">
                  <c:v>0.63520847000000014</c:v>
                </c:pt>
                <c:pt idx="10950">
                  <c:v>0.63526645000000004</c:v>
                </c:pt>
                <c:pt idx="10951">
                  <c:v>0.63532386000000007</c:v>
                </c:pt>
                <c:pt idx="10952">
                  <c:v>0.63538172999999998</c:v>
                </c:pt>
                <c:pt idx="10953">
                  <c:v>0.63543959999999999</c:v>
                </c:pt>
                <c:pt idx="10954">
                  <c:v>0.63549758999999983</c:v>
                </c:pt>
                <c:pt idx="10955">
                  <c:v>0.63555546000000007</c:v>
                </c:pt>
                <c:pt idx="10956">
                  <c:v>0.63561332999999998</c:v>
                </c:pt>
                <c:pt idx="10957">
                  <c:v>0.6356712000000001</c:v>
                </c:pt>
                <c:pt idx="10958">
                  <c:v>0.63572907000000023</c:v>
                </c:pt>
                <c:pt idx="10959">
                  <c:v>0.63578694000000002</c:v>
                </c:pt>
                <c:pt idx="10960">
                  <c:v>0.63584493000000009</c:v>
                </c:pt>
                <c:pt idx="10961">
                  <c:v>0.63590290999999999</c:v>
                </c:pt>
                <c:pt idx="10962">
                  <c:v>0.63596078</c:v>
                </c:pt>
                <c:pt idx="10963">
                  <c:v>0.63601865000000013</c:v>
                </c:pt>
                <c:pt idx="10964">
                  <c:v>0.63607664000000008</c:v>
                </c:pt>
                <c:pt idx="10965">
                  <c:v>0.63613450999999999</c:v>
                </c:pt>
                <c:pt idx="10966">
                  <c:v>0.63619238</c:v>
                </c:pt>
                <c:pt idx="10967">
                  <c:v>0.63624979000000015</c:v>
                </c:pt>
                <c:pt idx="10968">
                  <c:v>0.63630777000000005</c:v>
                </c:pt>
                <c:pt idx="10969">
                  <c:v>0.63636563999999995</c:v>
                </c:pt>
                <c:pt idx="10970">
                  <c:v>0.63642350999999997</c:v>
                </c:pt>
                <c:pt idx="10971">
                  <c:v>0.63648150000000003</c:v>
                </c:pt>
                <c:pt idx="10972">
                  <c:v>0.63653937000000005</c:v>
                </c:pt>
                <c:pt idx="10973">
                  <c:v>0.63659736</c:v>
                </c:pt>
                <c:pt idx="10974">
                  <c:v>0.63665523000000024</c:v>
                </c:pt>
                <c:pt idx="10975">
                  <c:v>0.63671321000000014</c:v>
                </c:pt>
                <c:pt idx="10976">
                  <c:v>0.63677108000000016</c:v>
                </c:pt>
                <c:pt idx="10977">
                  <c:v>0.63682894999999995</c:v>
                </c:pt>
                <c:pt idx="10978">
                  <c:v>0.63688682000000008</c:v>
                </c:pt>
                <c:pt idx="10979">
                  <c:v>0.63694469000000009</c:v>
                </c:pt>
                <c:pt idx="10980">
                  <c:v>0.63700256</c:v>
                </c:pt>
                <c:pt idx="10981">
                  <c:v>0.63705997000000014</c:v>
                </c:pt>
                <c:pt idx="10982">
                  <c:v>0.63711795999999998</c:v>
                </c:pt>
                <c:pt idx="10983">
                  <c:v>0.63717583000000022</c:v>
                </c:pt>
                <c:pt idx="10984">
                  <c:v>0.63723370000000001</c:v>
                </c:pt>
                <c:pt idx="10985">
                  <c:v>0.63729168000000014</c:v>
                </c:pt>
                <c:pt idx="10986">
                  <c:v>0.63734955000000015</c:v>
                </c:pt>
                <c:pt idx="10987">
                  <c:v>0.63740743000000011</c:v>
                </c:pt>
                <c:pt idx="10988">
                  <c:v>0.63746530000000001</c:v>
                </c:pt>
                <c:pt idx="10989">
                  <c:v>0.63752317000000003</c:v>
                </c:pt>
                <c:pt idx="10990">
                  <c:v>0.63758079999999984</c:v>
                </c:pt>
                <c:pt idx="10991">
                  <c:v>0.63763879000000012</c:v>
                </c:pt>
                <c:pt idx="10992">
                  <c:v>0.63769666000000014</c:v>
                </c:pt>
                <c:pt idx="10993">
                  <c:v>0.63775453000000015</c:v>
                </c:pt>
                <c:pt idx="10994">
                  <c:v>0.63781239999999984</c:v>
                </c:pt>
                <c:pt idx="10995">
                  <c:v>0.63787027000000007</c:v>
                </c:pt>
                <c:pt idx="10996">
                  <c:v>0.63792826000000014</c:v>
                </c:pt>
                <c:pt idx="10997">
                  <c:v>0.63798624000000004</c:v>
                </c:pt>
                <c:pt idx="10998">
                  <c:v>0.6380441200000001</c:v>
                </c:pt>
                <c:pt idx="10999">
                  <c:v>0.63810210000000001</c:v>
                </c:pt>
                <c:pt idx="11000">
                  <c:v>0.63815951000000015</c:v>
                </c:pt>
                <c:pt idx="11001">
                  <c:v>0.63821749000000005</c:v>
                </c:pt>
                <c:pt idx="11002">
                  <c:v>0.63827537000000012</c:v>
                </c:pt>
                <c:pt idx="11003">
                  <c:v>0.63833324000000002</c:v>
                </c:pt>
                <c:pt idx="11004">
                  <c:v>0.63839111000000015</c:v>
                </c:pt>
                <c:pt idx="11005">
                  <c:v>0.63844898000000005</c:v>
                </c:pt>
                <c:pt idx="11006">
                  <c:v>0.63850695999999996</c:v>
                </c:pt>
                <c:pt idx="11007">
                  <c:v>0.63856482999999997</c:v>
                </c:pt>
                <c:pt idx="11008">
                  <c:v>0.6386227000000001</c:v>
                </c:pt>
                <c:pt idx="11009">
                  <c:v>0.63868034000000007</c:v>
                </c:pt>
                <c:pt idx="11010">
                  <c:v>0.63873821000000008</c:v>
                </c:pt>
                <c:pt idx="11011">
                  <c:v>0.63879620000000015</c:v>
                </c:pt>
                <c:pt idx="11012">
                  <c:v>0.63885407000000016</c:v>
                </c:pt>
                <c:pt idx="11013">
                  <c:v>0.63891204999999984</c:v>
                </c:pt>
                <c:pt idx="11014">
                  <c:v>0.63896993000000013</c:v>
                </c:pt>
                <c:pt idx="11015">
                  <c:v>0.63902791000000014</c:v>
                </c:pt>
                <c:pt idx="11016">
                  <c:v>0.63908567000000016</c:v>
                </c:pt>
                <c:pt idx="11017">
                  <c:v>0.63914318999999997</c:v>
                </c:pt>
                <c:pt idx="11018">
                  <c:v>0.6392010600000001</c:v>
                </c:pt>
                <c:pt idx="11019">
                  <c:v>0.63925905000000016</c:v>
                </c:pt>
                <c:pt idx="11020">
                  <c:v>0.63931702999999984</c:v>
                </c:pt>
                <c:pt idx="11021">
                  <c:v>0.63937490000000008</c:v>
                </c:pt>
                <c:pt idx="11022">
                  <c:v>0.63943276999999987</c:v>
                </c:pt>
                <c:pt idx="11023">
                  <c:v>0.63949064000000011</c:v>
                </c:pt>
                <c:pt idx="11024">
                  <c:v>0.63954862999999995</c:v>
                </c:pt>
                <c:pt idx="11025">
                  <c:v>0.63960662000000013</c:v>
                </c:pt>
                <c:pt idx="11026">
                  <c:v>0.63966449000000014</c:v>
                </c:pt>
                <c:pt idx="11027">
                  <c:v>0.63972236000000005</c:v>
                </c:pt>
                <c:pt idx="11028">
                  <c:v>0.63977988000000019</c:v>
                </c:pt>
                <c:pt idx="11029">
                  <c:v>0.63983774999999998</c:v>
                </c:pt>
                <c:pt idx="11030">
                  <c:v>0.63989562000000022</c:v>
                </c:pt>
                <c:pt idx="11031">
                  <c:v>0.63995349000000012</c:v>
                </c:pt>
                <c:pt idx="11032">
                  <c:v>0.64001158999999996</c:v>
                </c:pt>
                <c:pt idx="11033">
                  <c:v>0.64006946000000009</c:v>
                </c:pt>
                <c:pt idx="11034">
                  <c:v>0.64012745000000015</c:v>
                </c:pt>
                <c:pt idx="11035">
                  <c:v>0.64018531999999995</c:v>
                </c:pt>
                <c:pt idx="11036">
                  <c:v>0.64024318999999996</c:v>
                </c:pt>
                <c:pt idx="11037">
                  <c:v>0.64030094000000004</c:v>
                </c:pt>
                <c:pt idx="11038">
                  <c:v>0.64041656999999985</c:v>
                </c:pt>
                <c:pt idx="11039">
                  <c:v>0.64047432000000004</c:v>
                </c:pt>
                <c:pt idx="11040">
                  <c:v>0.64053207999999984</c:v>
                </c:pt>
                <c:pt idx="11041">
                  <c:v>0.64059018000000001</c:v>
                </c:pt>
                <c:pt idx="11042">
                  <c:v>0.64064817000000007</c:v>
                </c:pt>
                <c:pt idx="11043">
                  <c:v>0.64070614999999997</c:v>
                </c:pt>
                <c:pt idx="11044">
                  <c:v>0.64076356000000001</c:v>
                </c:pt>
                <c:pt idx="11045">
                  <c:v>0.64082131000000009</c:v>
                </c:pt>
                <c:pt idx="11046">
                  <c:v>0.6408794200000002</c:v>
                </c:pt>
                <c:pt idx="11047">
                  <c:v>0.64093728999999999</c:v>
                </c:pt>
                <c:pt idx="11048">
                  <c:v>0.64099516000000012</c:v>
                </c:pt>
                <c:pt idx="11049">
                  <c:v>0.64105326000000007</c:v>
                </c:pt>
                <c:pt idx="11050">
                  <c:v>0.64111112999999997</c:v>
                </c:pt>
                <c:pt idx="11051">
                  <c:v>0.64116899999999999</c:v>
                </c:pt>
                <c:pt idx="11052">
                  <c:v>0.64122699000000005</c:v>
                </c:pt>
                <c:pt idx="11053">
                  <c:v>0.64128486000000007</c:v>
                </c:pt>
                <c:pt idx="11054">
                  <c:v>0.64134272999999997</c:v>
                </c:pt>
                <c:pt idx="11055">
                  <c:v>0.64140059999999999</c:v>
                </c:pt>
                <c:pt idx="11056">
                  <c:v>0.64145847000000011</c:v>
                </c:pt>
                <c:pt idx="11057">
                  <c:v>0.64151599000000004</c:v>
                </c:pt>
                <c:pt idx="11058">
                  <c:v>0.64157397999999999</c:v>
                </c:pt>
                <c:pt idx="11059">
                  <c:v>0.64163185000000023</c:v>
                </c:pt>
                <c:pt idx="11060">
                  <c:v>0.64168972000000013</c:v>
                </c:pt>
                <c:pt idx="11061">
                  <c:v>0.64174759000000015</c:v>
                </c:pt>
                <c:pt idx="11062">
                  <c:v>0.64180546000000016</c:v>
                </c:pt>
                <c:pt idx="11063">
                  <c:v>0.64186343999999995</c:v>
                </c:pt>
                <c:pt idx="11064">
                  <c:v>0.64192131000000008</c:v>
                </c:pt>
                <c:pt idx="11065">
                  <c:v>0.64197918000000009</c:v>
                </c:pt>
                <c:pt idx="11066">
                  <c:v>0.64203670999999984</c:v>
                </c:pt>
                <c:pt idx="11067">
                  <c:v>0.64209458000000008</c:v>
                </c:pt>
                <c:pt idx="11068">
                  <c:v>0.64215244999999999</c:v>
                </c:pt>
                <c:pt idx="11069">
                  <c:v>0.64221032</c:v>
                </c:pt>
                <c:pt idx="11070">
                  <c:v>0.64226819000000002</c:v>
                </c:pt>
                <c:pt idx="11071">
                  <c:v>0.64232606000000003</c:v>
                </c:pt>
                <c:pt idx="11072">
                  <c:v>0.64238404999999998</c:v>
                </c:pt>
                <c:pt idx="11073">
                  <c:v>0.64244215000000005</c:v>
                </c:pt>
                <c:pt idx="11074">
                  <c:v>0.64250001999999995</c:v>
                </c:pt>
                <c:pt idx="11075">
                  <c:v>0.64255788999999996</c:v>
                </c:pt>
                <c:pt idx="11076">
                  <c:v>0.64261576000000009</c:v>
                </c:pt>
                <c:pt idx="11077">
                  <c:v>0.64267363000000022</c:v>
                </c:pt>
                <c:pt idx="11078">
                  <c:v>0.64273150000000012</c:v>
                </c:pt>
                <c:pt idx="11079">
                  <c:v>0.64278891000000016</c:v>
                </c:pt>
                <c:pt idx="11080">
                  <c:v>0.64284701000000022</c:v>
                </c:pt>
                <c:pt idx="11081">
                  <c:v>0.64290499000000012</c:v>
                </c:pt>
                <c:pt idx="11082">
                  <c:v>0.64296286999999996</c:v>
                </c:pt>
                <c:pt idx="11083">
                  <c:v>0.64302085000000009</c:v>
                </c:pt>
                <c:pt idx="11084">
                  <c:v>0.6430787200000001</c:v>
                </c:pt>
                <c:pt idx="11085">
                  <c:v>0.64313624000000003</c:v>
                </c:pt>
                <c:pt idx="11086">
                  <c:v>0.64319423000000009</c:v>
                </c:pt>
                <c:pt idx="11087">
                  <c:v>0.64325209999999999</c:v>
                </c:pt>
                <c:pt idx="11088">
                  <c:v>0.64330997000000012</c:v>
                </c:pt>
                <c:pt idx="11089">
                  <c:v>0.64336795999999996</c:v>
                </c:pt>
                <c:pt idx="11090">
                  <c:v>0.64342594000000009</c:v>
                </c:pt>
                <c:pt idx="11091">
                  <c:v>0.64348380999999999</c:v>
                </c:pt>
                <c:pt idx="11092">
                  <c:v>0.64354122000000014</c:v>
                </c:pt>
                <c:pt idx="11093">
                  <c:v>0.64359921000000009</c:v>
                </c:pt>
                <c:pt idx="11094">
                  <c:v>0.64365695999999994</c:v>
                </c:pt>
                <c:pt idx="11095">
                  <c:v>0.64371495000000012</c:v>
                </c:pt>
                <c:pt idx="11096">
                  <c:v>0.64377282000000013</c:v>
                </c:pt>
                <c:pt idx="11097">
                  <c:v>0.64383069000000015</c:v>
                </c:pt>
                <c:pt idx="11098">
                  <c:v>0.64388878999999999</c:v>
                </c:pt>
                <c:pt idx="11099">
                  <c:v>0.64394666000000012</c:v>
                </c:pt>
                <c:pt idx="11100">
                  <c:v>0.64400453000000013</c:v>
                </c:pt>
                <c:pt idx="11101">
                  <c:v>0.64406240000000003</c:v>
                </c:pt>
                <c:pt idx="11102">
                  <c:v>0.64412027000000016</c:v>
                </c:pt>
                <c:pt idx="11103">
                  <c:v>0.64417813999999995</c:v>
                </c:pt>
                <c:pt idx="11104">
                  <c:v>0.64423600999999997</c:v>
                </c:pt>
                <c:pt idx="11105">
                  <c:v>0.6442938800000001</c:v>
                </c:pt>
                <c:pt idx="11106">
                  <c:v>0.64435175000000011</c:v>
                </c:pt>
                <c:pt idx="11107">
                  <c:v>0.64440938999999997</c:v>
                </c:pt>
                <c:pt idx="11108">
                  <c:v>0.64446725999999999</c:v>
                </c:pt>
                <c:pt idx="11109">
                  <c:v>0.64452513000000011</c:v>
                </c:pt>
                <c:pt idx="11110">
                  <c:v>0.64458300000000002</c:v>
                </c:pt>
                <c:pt idx="11111">
                  <c:v>0.64464099000000008</c:v>
                </c:pt>
                <c:pt idx="11112">
                  <c:v>0.64469886000000021</c:v>
                </c:pt>
                <c:pt idx="11113">
                  <c:v>0.64475673000000011</c:v>
                </c:pt>
                <c:pt idx="11114">
                  <c:v>0.64481460000000013</c:v>
                </c:pt>
                <c:pt idx="11115">
                  <c:v>0.64487247000000014</c:v>
                </c:pt>
                <c:pt idx="11116">
                  <c:v>0.64493034000000005</c:v>
                </c:pt>
                <c:pt idx="11117">
                  <c:v>0.64498820999999995</c:v>
                </c:pt>
                <c:pt idx="11118">
                  <c:v>0.64504620000000013</c:v>
                </c:pt>
                <c:pt idx="11119">
                  <c:v>0.64510407000000014</c:v>
                </c:pt>
                <c:pt idx="11120">
                  <c:v>0.64516205000000004</c:v>
                </c:pt>
                <c:pt idx="11121">
                  <c:v>0.64521993000000011</c:v>
                </c:pt>
                <c:pt idx="11122">
                  <c:v>0.64527745000000014</c:v>
                </c:pt>
                <c:pt idx="11123">
                  <c:v>0.64533532000000005</c:v>
                </c:pt>
                <c:pt idx="11124">
                  <c:v>0.64539318999999984</c:v>
                </c:pt>
                <c:pt idx="11125">
                  <c:v>0.64545106000000008</c:v>
                </c:pt>
                <c:pt idx="11126">
                  <c:v>0.64550892999999998</c:v>
                </c:pt>
                <c:pt idx="11127">
                  <c:v>0.6455668</c:v>
                </c:pt>
                <c:pt idx="11128">
                  <c:v>0.64562467000000023</c:v>
                </c:pt>
                <c:pt idx="11129">
                  <c:v>0.64568266000000007</c:v>
                </c:pt>
                <c:pt idx="11130">
                  <c:v>0.6457406400000002</c:v>
                </c:pt>
                <c:pt idx="11131">
                  <c:v>0.64585638000000001</c:v>
                </c:pt>
                <c:pt idx="11132">
                  <c:v>0.64591425000000013</c:v>
                </c:pt>
                <c:pt idx="11133">
                  <c:v>0.64597212000000004</c:v>
                </c:pt>
                <c:pt idx="11134">
                  <c:v>0.64602999000000016</c:v>
                </c:pt>
                <c:pt idx="11135">
                  <c:v>0.64608739999999998</c:v>
                </c:pt>
                <c:pt idx="11136">
                  <c:v>0.64614539000000015</c:v>
                </c:pt>
                <c:pt idx="11137">
                  <c:v>0.64620325999999995</c:v>
                </c:pt>
                <c:pt idx="11138">
                  <c:v>0.64626124000000007</c:v>
                </c:pt>
                <c:pt idx="11139">
                  <c:v>0.64631912000000002</c:v>
                </c:pt>
                <c:pt idx="11140">
                  <c:v>0.64637699000000004</c:v>
                </c:pt>
                <c:pt idx="11141">
                  <c:v>0.64643497000000005</c:v>
                </c:pt>
                <c:pt idx="11142">
                  <c:v>0.64649284000000007</c:v>
                </c:pt>
                <c:pt idx="11143">
                  <c:v>0.64655048000000004</c:v>
                </c:pt>
                <c:pt idx="11144">
                  <c:v>0.64660835000000016</c:v>
                </c:pt>
                <c:pt idx="11145">
                  <c:v>0.64666622000000007</c:v>
                </c:pt>
                <c:pt idx="11146">
                  <c:v>0.64672421000000024</c:v>
                </c:pt>
                <c:pt idx="11147">
                  <c:v>0.64678208000000004</c:v>
                </c:pt>
                <c:pt idx="11148">
                  <c:v>0.64683995000000016</c:v>
                </c:pt>
                <c:pt idx="11149">
                  <c:v>0.64689782000000018</c:v>
                </c:pt>
                <c:pt idx="11150">
                  <c:v>0.64695603999999995</c:v>
                </c:pt>
                <c:pt idx="11151">
                  <c:v>0.64701333000000005</c:v>
                </c:pt>
                <c:pt idx="11152">
                  <c:v>0.64707131000000007</c:v>
                </c:pt>
                <c:pt idx="11153">
                  <c:v>0.64712918000000008</c:v>
                </c:pt>
                <c:pt idx="11154">
                  <c:v>0.64718704999999999</c:v>
                </c:pt>
                <c:pt idx="11155">
                  <c:v>0.64724493000000016</c:v>
                </c:pt>
                <c:pt idx="11156">
                  <c:v>0.64730279999999996</c:v>
                </c:pt>
                <c:pt idx="11157">
                  <c:v>0.64736077999999997</c:v>
                </c:pt>
                <c:pt idx="11158">
                  <c:v>0.64741853999999999</c:v>
                </c:pt>
                <c:pt idx="11159">
                  <c:v>0.64747652</c:v>
                </c:pt>
                <c:pt idx="11160">
                  <c:v>0.64753439000000002</c:v>
                </c:pt>
                <c:pt idx="11161">
                  <c:v>0.64759237999999997</c:v>
                </c:pt>
                <c:pt idx="11162">
                  <c:v>0.64765025000000009</c:v>
                </c:pt>
                <c:pt idx="11163">
                  <c:v>0.64770824000000016</c:v>
                </c:pt>
                <c:pt idx="11164">
                  <c:v>0.64776599000000012</c:v>
                </c:pt>
                <c:pt idx="11165">
                  <c:v>0.64782398000000008</c:v>
                </c:pt>
                <c:pt idx="11166">
                  <c:v>0.64788150000000011</c:v>
                </c:pt>
                <c:pt idx="11167">
                  <c:v>0.64793948999999995</c:v>
                </c:pt>
                <c:pt idx="11168">
                  <c:v>0.64799736000000008</c:v>
                </c:pt>
                <c:pt idx="11169">
                  <c:v>0.64805523000000009</c:v>
                </c:pt>
                <c:pt idx="11170">
                  <c:v>0.6481131</c:v>
                </c:pt>
                <c:pt idx="11171">
                  <c:v>0.64817108000000012</c:v>
                </c:pt>
                <c:pt idx="11172">
                  <c:v>0.64822884000000014</c:v>
                </c:pt>
                <c:pt idx="11173">
                  <c:v>0.64828682000000004</c:v>
                </c:pt>
                <c:pt idx="11174">
                  <c:v>0.64834468999999995</c:v>
                </c:pt>
                <c:pt idx="11175">
                  <c:v>0.64840268000000001</c:v>
                </c:pt>
                <c:pt idx="11176">
                  <c:v>0.64846055000000002</c:v>
                </c:pt>
                <c:pt idx="11177">
                  <c:v>0.64851842000000004</c:v>
                </c:pt>
                <c:pt idx="11178">
                  <c:v>0.64857629000000017</c:v>
                </c:pt>
                <c:pt idx="11179">
                  <c:v>0.64863358000000004</c:v>
                </c:pt>
                <c:pt idx="11180">
                  <c:v>0.64869145000000006</c:v>
                </c:pt>
                <c:pt idx="11181">
                  <c:v>0.64874932000000018</c:v>
                </c:pt>
                <c:pt idx="11182">
                  <c:v>0.64880718999999998</c:v>
                </c:pt>
                <c:pt idx="11183">
                  <c:v>0.64886518000000004</c:v>
                </c:pt>
                <c:pt idx="11184">
                  <c:v>0.64892304999999995</c:v>
                </c:pt>
                <c:pt idx="11185">
                  <c:v>0.64898092000000007</c:v>
                </c:pt>
                <c:pt idx="11186">
                  <c:v>0.64903878999999998</c:v>
                </c:pt>
                <c:pt idx="11187">
                  <c:v>0.6490966600000001</c:v>
                </c:pt>
                <c:pt idx="11188">
                  <c:v>0.64915453000000012</c:v>
                </c:pt>
                <c:pt idx="11189">
                  <c:v>0.64921240000000002</c:v>
                </c:pt>
                <c:pt idx="11190">
                  <c:v>0.64927038999999998</c:v>
                </c:pt>
                <c:pt idx="11191">
                  <c:v>0.6493282600000001</c:v>
                </c:pt>
                <c:pt idx="11192">
                  <c:v>0.64938624</c:v>
                </c:pt>
                <c:pt idx="11193">
                  <c:v>0.64944412000000007</c:v>
                </c:pt>
                <c:pt idx="11194">
                  <c:v>0.64950198999999997</c:v>
                </c:pt>
                <c:pt idx="11195">
                  <c:v>0.6495598600000001</c:v>
                </c:pt>
                <c:pt idx="11196">
                  <c:v>0.64961784000000011</c:v>
                </c:pt>
                <c:pt idx="11197">
                  <c:v>0.64967583000000007</c:v>
                </c:pt>
                <c:pt idx="11198">
                  <c:v>0.6497332400000001</c:v>
                </c:pt>
                <c:pt idx="11199">
                  <c:v>0.64979122000000022</c:v>
                </c:pt>
                <c:pt idx="11200">
                  <c:v>0.64984921000000007</c:v>
                </c:pt>
                <c:pt idx="11201">
                  <c:v>0.64990708000000008</c:v>
                </c:pt>
                <c:pt idx="11202">
                  <c:v>0.64996494999999999</c:v>
                </c:pt>
                <c:pt idx="11203">
                  <c:v>0.65002282000000011</c:v>
                </c:pt>
                <c:pt idx="11204">
                  <c:v>0.65008080000000013</c:v>
                </c:pt>
                <c:pt idx="11205">
                  <c:v>0.65013832999999999</c:v>
                </c:pt>
                <c:pt idx="11206">
                  <c:v>0.65019631000000011</c:v>
                </c:pt>
                <c:pt idx="11207">
                  <c:v>0.65025418000000001</c:v>
                </c:pt>
                <c:pt idx="11208">
                  <c:v>0.65031205000000003</c:v>
                </c:pt>
                <c:pt idx="11209">
                  <c:v>0.65036992999999998</c:v>
                </c:pt>
                <c:pt idx="11210">
                  <c:v>0.65042780000000011</c:v>
                </c:pt>
                <c:pt idx="11211">
                  <c:v>0.65048567000000013</c:v>
                </c:pt>
                <c:pt idx="11212">
                  <c:v>0.65054354000000003</c:v>
                </c:pt>
                <c:pt idx="11213">
                  <c:v>0.65060118000000011</c:v>
                </c:pt>
                <c:pt idx="11214">
                  <c:v>0.65065916000000013</c:v>
                </c:pt>
                <c:pt idx="11215">
                  <c:v>0.65071714999999997</c:v>
                </c:pt>
                <c:pt idx="11216">
                  <c:v>0.6507750200000002</c:v>
                </c:pt>
                <c:pt idx="11217">
                  <c:v>0.65083289000000011</c:v>
                </c:pt>
                <c:pt idx="11218">
                  <c:v>0.65089076000000012</c:v>
                </c:pt>
                <c:pt idx="11219">
                  <c:v>0.65094840000000009</c:v>
                </c:pt>
                <c:pt idx="11220">
                  <c:v>0.65100627000000011</c:v>
                </c:pt>
                <c:pt idx="11221">
                  <c:v>0.65106414000000001</c:v>
                </c:pt>
                <c:pt idx="11222">
                  <c:v>0.65112212000000003</c:v>
                </c:pt>
                <c:pt idx="11223">
                  <c:v>0.65117999000000015</c:v>
                </c:pt>
                <c:pt idx="11224">
                  <c:v>0.65123787000000011</c:v>
                </c:pt>
                <c:pt idx="11225">
                  <c:v>0.65129585000000023</c:v>
                </c:pt>
                <c:pt idx="11226">
                  <c:v>0.65135372000000002</c:v>
                </c:pt>
                <c:pt idx="11227">
                  <c:v>0.65141159000000004</c:v>
                </c:pt>
                <c:pt idx="11228">
                  <c:v>0.65146945999999994</c:v>
                </c:pt>
                <c:pt idx="11229">
                  <c:v>0.65152732999999996</c:v>
                </c:pt>
                <c:pt idx="11230">
                  <c:v>0.65158519999999998</c:v>
                </c:pt>
                <c:pt idx="11231">
                  <c:v>0.65164319000000015</c:v>
                </c:pt>
                <c:pt idx="11232">
                  <c:v>0.65170106000000017</c:v>
                </c:pt>
                <c:pt idx="11233">
                  <c:v>0.65175905000000023</c:v>
                </c:pt>
                <c:pt idx="11234">
                  <c:v>0.65181692000000002</c:v>
                </c:pt>
                <c:pt idx="11235">
                  <c:v>0.65187421000000023</c:v>
                </c:pt>
                <c:pt idx="11236">
                  <c:v>0.65193208000000002</c:v>
                </c:pt>
                <c:pt idx="11237">
                  <c:v>0.65199006000000015</c:v>
                </c:pt>
                <c:pt idx="11238">
                  <c:v>0.65204793000000016</c:v>
                </c:pt>
                <c:pt idx="11239">
                  <c:v>0.65210604000000005</c:v>
                </c:pt>
                <c:pt idx="11240">
                  <c:v>0.65216390999999996</c:v>
                </c:pt>
                <c:pt idx="11241">
                  <c:v>0.65222189000000008</c:v>
                </c:pt>
                <c:pt idx="11242">
                  <c:v>0.6522797600000001</c:v>
                </c:pt>
                <c:pt idx="11243">
                  <c:v>0.65233763000000011</c:v>
                </c:pt>
                <c:pt idx="11244">
                  <c:v>0.65239550000000013</c:v>
                </c:pt>
                <c:pt idx="11245">
                  <c:v>0.65245348999999997</c:v>
                </c:pt>
                <c:pt idx="11246">
                  <c:v>0.65251135999999998</c:v>
                </c:pt>
                <c:pt idx="11247">
                  <c:v>0.65256923000000011</c:v>
                </c:pt>
                <c:pt idx="11248">
                  <c:v>0.65262664000000015</c:v>
                </c:pt>
                <c:pt idx="11249">
                  <c:v>0.65268451000000016</c:v>
                </c:pt>
                <c:pt idx="11250">
                  <c:v>0.65274238000000007</c:v>
                </c:pt>
                <c:pt idx="11251">
                  <c:v>0.65280037000000013</c:v>
                </c:pt>
                <c:pt idx="11252">
                  <c:v>0.65285824000000015</c:v>
                </c:pt>
                <c:pt idx="11253">
                  <c:v>0.65291611000000005</c:v>
                </c:pt>
                <c:pt idx="11254">
                  <c:v>0.65297408999999995</c:v>
                </c:pt>
                <c:pt idx="11255">
                  <c:v>0.65303162000000015</c:v>
                </c:pt>
                <c:pt idx="11256">
                  <c:v>0.65309006000000014</c:v>
                </c:pt>
                <c:pt idx="11257">
                  <c:v>0.65314746999999995</c:v>
                </c:pt>
                <c:pt idx="11258">
                  <c:v>0.65320557000000012</c:v>
                </c:pt>
                <c:pt idx="11259">
                  <c:v>0.65326344000000003</c:v>
                </c:pt>
                <c:pt idx="11260">
                  <c:v>0.65332143000000009</c:v>
                </c:pt>
                <c:pt idx="11261">
                  <c:v>0.65337930000000011</c:v>
                </c:pt>
                <c:pt idx="11262">
                  <c:v>0.65343717000000001</c:v>
                </c:pt>
                <c:pt idx="11263">
                  <c:v>0.65349469000000016</c:v>
                </c:pt>
                <c:pt idx="11264">
                  <c:v>0.65355255999999984</c:v>
                </c:pt>
                <c:pt idx="11265">
                  <c:v>0.65361043000000008</c:v>
                </c:pt>
                <c:pt idx="11266">
                  <c:v>0.65366830000000009</c:v>
                </c:pt>
                <c:pt idx="11267">
                  <c:v>0.65372618000000005</c:v>
                </c:pt>
                <c:pt idx="11268">
                  <c:v>0.65378404999999995</c:v>
                </c:pt>
                <c:pt idx="11269">
                  <c:v>0.65384203000000007</c:v>
                </c:pt>
                <c:pt idx="11270">
                  <c:v>0.65390002000000014</c:v>
                </c:pt>
                <c:pt idx="11271">
                  <c:v>0.65395789000000015</c:v>
                </c:pt>
                <c:pt idx="11272">
                  <c:v>0.65401575999999995</c:v>
                </c:pt>
                <c:pt idx="11273">
                  <c:v>0.65407374000000007</c:v>
                </c:pt>
                <c:pt idx="11274">
                  <c:v>0.65413162000000014</c:v>
                </c:pt>
                <c:pt idx="11275">
                  <c:v>0.65418949000000015</c:v>
                </c:pt>
                <c:pt idx="11276">
                  <c:v>0.65424736000000017</c:v>
                </c:pt>
                <c:pt idx="11277">
                  <c:v>0.65430534000000007</c:v>
                </c:pt>
                <c:pt idx="11278">
                  <c:v>0.65436309999999998</c:v>
                </c:pt>
                <c:pt idx="11279">
                  <c:v>0.65442050000000007</c:v>
                </c:pt>
                <c:pt idx="11280">
                  <c:v>0.65447849000000013</c:v>
                </c:pt>
                <c:pt idx="11281">
                  <c:v>0.65453635999999993</c:v>
                </c:pt>
                <c:pt idx="11282">
                  <c:v>0.65459434999999999</c:v>
                </c:pt>
                <c:pt idx="11283">
                  <c:v>0.65465222000000012</c:v>
                </c:pt>
                <c:pt idx="11284">
                  <c:v>0.65471009000000013</c:v>
                </c:pt>
                <c:pt idx="11285">
                  <c:v>0.65476796000000004</c:v>
                </c:pt>
                <c:pt idx="11286">
                  <c:v>0.65482583000000028</c:v>
                </c:pt>
                <c:pt idx="11287">
                  <c:v>0.65488370000000007</c:v>
                </c:pt>
                <c:pt idx="11288">
                  <c:v>0.65494122000000021</c:v>
                </c:pt>
                <c:pt idx="11289">
                  <c:v>0.65499921000000028</c:v>
                </c:pt>
                <c:pt idx="11290">
                  <c:v>0.65505718999999996</c:v>
                </c:pt>
                <c:pt idx="11291">
                  <c:v>0.65511506000000008</c:v>
                </c:pt>
                <c:pt idx="11292">
                  <c:v>0.65517292999999999</c:v>
                </c:pt>
                <c:pt idx="11293">
                  <c:v>0.65523080000000011</c:v>
                </c:pt>
                <c:pt idx="11294">
                  <c:v>0.65528868000000007</c:v>
                </c:pt>
                <c:pt idx="11295">
                  <c:v>0.65534678000000002</c:v>
                </c:pt>
                <c:pt idx="11296">
                  <c:v>0.65540430000000005</c:v>
                </c:pt>
                <c:pt idx="11297">
                  <c:v>0.65546216999999984</c:v>
                </c:pt>
                <c:pt idx="11298">
                  <c:v>0.65552004000000008</c:v>
                </c:pt>
                <c:pt idx="11299">
                  <c:v>0.65557803000000014</c:v>
                </c:pt>
                <c:pt idx="11300">
                  <c:v>0.65563590000000016</c:v>
                </c:pt>
                <c:pt idx="11301">
                  <c:v>0.65569376999999995</c:v>
                </c:pt>
                <c:pt idx="11302">
                  <c:v>0.65575175000000008</c:v>
                </c:pt>
                <c:pt idx="11303">
                  <c:v>0.6558096200000002</c:v>
                </c:pt>
                <c:pt idx="11304">
                  <c:v>0.65586772999999998</c:v>
                </c:pt>
                <c:pt idx="11305">
                  <c:v>0.65592502000000019</c:v>
                </c:pt>
                <c:pt idx="11306">
                  <c:v>0.65598288999999999</c:v>
                </c:pt>
                <c:pt idx="11307">
                  <c:v>0.65604076000000011</c:v>
                </c:pt>
                <c:pt idx="11308">
                  <c:v>0.65609874000000012</c:v>
                </c:pt>
                <c:pt idx="11309">
                  <c:v>0.65615672999999997</c:v>
                </c:pt>
                <c:pt idx="11310">
                  <c:v>0.65621459999999998</c:v>
                </c:pt>
                <c:pt idx="11311">
                  <c:v>0.65627247000000011</c:v>
                </c:pt>
                <c:pt idx="11312">
                  <c:v>0.65633056999999984</c:v>
                </c:pt>
                <c:pt idx="11313">
                  <c:v>0.65638844000000007</c:v>
                </c:pt>
                <c:pt idx="11314">
                  <c:v>0.65644643000000014</c:v>
                </c:pt>
                <c:pt idx="11315">
                  <c:v>0.65650372000000001</c:v>
                </c:pt>
                <c:pt idx="11316">
                  <c:v>0.65656159000000003</c:v>
                </c:pt>
                <c:pt idx="11317">
                  <c:v>0.65661946000000015</c:v>
                </c:pt>
                <c:pt idx="11318">
                  <c:v>0.65667745000000022</c:v>
                </c:pt>
                <c:pt idx="11319">
                  <c:v>0.6567357800000001</c:v>
                </c:pt>
                <c:pt idx="11320">
                  <c:v>0.65679307000000009</c:v>
                </c:pt>
                <c:pt idx="11321">
                  <c:v>0.65685094000000011</c:v>
                </c:pt>
                <c:pt idx="11322">
                  <c:v>0.65690881000000023</c:v>
                </c:pt>
                <c:pt idx="11323">
                  <c:v>0.65696668000000003</c:v>
                </c:pt>
                <c:pt idx="11324">
                  <c:v>0.65702455000000015</c:v>
                </c:pt>
                <c:pt idx="11325">
                  <c:v>0.65708253999999999</c:v>
                </c:pt>
                <c:pt idx="11326">
                  <c:v>0.65714041000000023</c:v>
                </c:pt>
                <c:pt idx="11327">
                  <c:v>0.65719840000000007</c:v>
                </c:pt>
                <c:pt idx="11328">
                  <c:v>0.65725626999999998</c:v>
                </c:pt>
                <c:pt idx="11329">
                  <c:v>0.65731424999999999</c:v>
                </c:pt>
                <c:pt idx="11330">
                  <c:v>0.65737224000000005</c:v>
                </c:pt>
                <c:pt idx="11331">
                  <c:v>0.65742976000000009</c:v>
                </c:pt>
                <c:pt idx="11332">
                  <c:v>0.65748762999999999</c:v>
                </c:pt>
                <c:pt idx="11333">
                  <c:v>0.65754550000000012</c:v>
                </c:pt>
                <c:pt idx="11334">
                  <c:v>0.65760349000000007</c:v>
                </c:pt>
                <c:pt idx="11335">
                  <c:v>0.65766159000000013</c:v>
                </c:pt>
                <c:pt idx="11336">
                  <c:v>0.65771946000000014</c:v>
                </c:pt>
                <c:pt idx="11337">
                  <c:v>0.65777733000000016</c:v>
                </c:pt>
                <c:pt idx="11338">
                  <c:v>0.65783519999999995</c:v>
                </c:pt>
                <c:pt idx="11339">
                  <c:v>0.65789307000000008</c:v>
                </c:pt>
                <c:pt idx="11340">
                  <c:v>0.65795037000000012</c:v>
                </c:pt>
                <c:pt idx="11341">
                  <c:v>0.65800835000000013</c:v>
                </c:pt>
                <c:pt idx="11342">
                  <c:v>0.65806622000000004</c:v>
                </c:pt>
                <c:pt idx="11343">
                  <c:v>0.65812409000000016</c:v>
                </c:pt>
                <c:pt idx="11344">
                  <c:v>0.65818231000000005</c:v>
                </c:pt>
                <c:pt idx="11345">
                  <c:v>0.65824017999999995</c:v>
                </c:pt>
                <c:pt idx="11346">
                  <c:v>0.65829805000000008</c:v>
                </c:pt>
                <c:pt idx="11347">
                  <c:v>0.65835604000000003</c:v>
                </c:pt>
                <c:pt idx="11348">
                  <c:v>0.65841391000000005</c:v>
                </c:pt>
                <c:pt idx="11349">
                  <c:v>0.65847177999999995</c:v>
                </c:pt>
                <c:pt idx="11350">
                  <c:v>0.65852965000000008</c:v>
                </c:pt>
                <c:pt idx="11351">
                  <c:v>0.65858751999999998</c:v>
                </c:pt>
                <c:pt idx="11352">
                  <c:v>0.65864539000000022</c:v>
                </c:pt>
                <c:pt idx="11353">
                  <c:v>0.6587026800000001</c:v>
                </c:pt>
                <c:pt idx="11354">
                  <c:v>0.65876055000000011</c:v>
                </c:pt>
                <c:pt idx="11355">
                  <c:v>0.65881853999999995</c:v>
                </c:pt>
                <c:pt idx="11356">
                  <c:v>0.65887641000000008</c:v>
                </c:pt>
                <c:pt idx="11357">
                  <c:v>0.65893428000000009</c:v>
                </c:pt>
                <c:pt idx="11358">
                  <c:v>0.65899215000000011</c:v>
                </c:pt>
                <c:pt idx="11359">
                  <c:v>0.65905013000000012</c:v>
                </c:pt>
                <c:pt idx="11360">
                  <c:v>0.65910824000000012</c:v>
                </c:pt>
                <c:pt idx="11361">
                  <c:v>0.65916622000000002</c:v>
                </c:pt>
                <c:pt idx="11362">
                  <c:v>0.65922362999999995</c:v>
                </c:pt>
                <c:pt idx="11363">
                  <c:v>0.65928138000000003</c:v>
                </c:pt>
                <c:pt idx="11364">
                  <c:v>0.65933936999999998</c:v>
                </c:pt>
                <c:pt idx="11365">
                  <c:v>0.65939724000000011</c:v>
                </c:pt>
                <c:pt idx="11366">
                  <c:v>0.65945511000000012</c:v>
                </c:pt>
                <c:pt idx="11367">
                  <c:v>0.65951297999999992</c:v>
                </c:pt>
                <c:pt idx="11368">
                  <c:v>0.65957120000000014</c:v>
                </c:pt>
                <c:pt idx="11369">
                  <c:v>0.6596289500000001</c:v>
                </c:pt>
                <c:pt idx="11370">
                  <c:v>0.65968694000000005</c:v>
                </c:pt>
                <c:pt idx="11371">
                  <c:v>0.65974435000000009</c:v>
                </c:pt>
                <c:pt idx="11372">
                  <c:v>0.65980222000000011</c:v>
                </c:pt>
                <c:pt idx="11373">
                  <c:v>0.65986009000000012</c:v>
                </c:pt>
                <c:pt idx="11374">
                  <c:v>0.65991796000000003</c:v>
                </c:pt>
                <c:pt idx="11375">
                  <c:v>0.65997594000000015</c:v>
                </c:pt>
                <c:pt idx="11376">
                  <c:v>0.66003405000000015</c:v>
                </c:pt>
                <c:pt idx="11377">
                  <c:v>0.66009180000000023</c:v>
                </c:pt>
                <c:pt idx="11378">
                  <c:v>0.66014967000000024</c:v>
                </c:pt>
                <c:pt idx="11379">
                  <c:v>0.66020776999999997</c:v>
                </c:pt>
                <c:pt idx="11380">
                  <c:v>0.6602656400000001</c:v>
                </c:pt>
                <c:pt idx="11381">
                  <c:v>0.66032351000000011</c:v>
                </c:pt>
                <c:pt idx="11382">
                  <c:v>0.66038138000000002</c:v>
                </c:pt>
                <c:pt idx="11383">
                  <c:v>0.66043925000000014</c:v>
                </c:pt>
                <c:pt idx="11384">
                  <c:v>0.66049666000000007</c:v>
                </c:pt>
                <c:pt idx="11385">
                  <c:v>0.66055465000000013</c:v>
                </c:pt>
                <c:pt idx="11386">
                  <c:v>0.66061252000000004</c:v>
                </c:pt>
                <c:pt idx="11387">
                  <c:v>0.66067039000000016</c:v>
                </c:pt>
                <c:pt idx="11388">
                  <c:v>0.66072826000000018</c:v>
                </c:pt>
                <c:pt idx="11389">
                  <c:v>0.66078612999999997</c:v>
                </c:pt>
                <c:pt idx="11390">
                  <c:v>0.6608440000000001</c:v>
                </c:pt>
                <c:pt idx="11391">
                  <c:v>0.66090187000000022</c:v>
                </c:pt>
                <c:pt idx="11392">
                  <c:v>0.66096009000000011</c:v>
                </c:pt>
                <c:pt idx="11393">
                  <c:v>0.66101796000000002</c:v>
                </c:pt>
                <c:pt idx="11394">
                  <c:v>0.66107537000000016</c:v>
                </c:pt>
                <c:pt idx="11395">
                  <c:v>0.66113347000000011</c:v>
                </c:pt>
                <c:pt idx="11396">
                  <c:v>0.66119134000000013</c:v>
                </c:pt>
                <c:pt idx="11397">
                  <c:v>0.66124932000000014</c:v>
                </c:pt>
                <c:pt idx="11398">
                  <c:v>0.66130719000000004</c:v>
                </c:pt>
                <c:pt idx="11399">
                  <c:v>0.66136483000000013</c:v>
                </c:pt>
                <c:pt idx="11400">
                  <c:v>0.66142259000000003</c:v>
                </c:pt>
                <c:pt idx="11401">
                  <c:v>0.66148046000000005</c:v>
                </c:pt>
                <c:pt idx="11402">
                  <c:v>0.66153843999999995</c:v>
                </c:pt>
                <c:pt idx="11403">
                  <c:v>0.66159643000000012</c:v>
                </c:pt>
                <c:pt idx="11404">
                  <c:v>0.66165430000000014</c:v>
                </c:pt>
                <c:pt idx="11405">
                  <c:v>0.66171217000000004</c:v>
                </c:pt>
                <c:pt idx="11406">
                  <c:v>0.66177004000000006</c:v>
                </c:pt>
                <c:pt idx="11407">
                  <c:v>0.66182814000000012</c:v>
                </c:pt>
                <c:pt idx="11408">
                  <c:v>0.66188567000000009</c:v>
                </c:pt>
                <c:pt idx="11409">
                  <c:v>0.66194354000000011</c:v>
                </c:pt>
                <c:pt idx="11410">
                  <c:v>0.66200141000000023</c:v>
                </c:pt>
                <c:pt idx="11411">
                  <c:v>0.66205928000000014</c:v>
                </c:pt>
                <c:pt idx="11412">
                  <c:v>0.66211715000000004</c:v>
                </c:pt>
                <c:pt idx="11413">
                  <c:v>0.66217502000000006</c:v>
                </c:pt>
                <c:pt idx="11414">
                  <c:v>0.66223288999999996</c:v>
                </c:pt>
                <c:pt idx="11415">
                  <c:v>0.66229087000000009</c:v>
                </c:pt>
                <c:pt idx="11416">
                  <c:v>0.6623487400000001</c:v>
                </c:pt>
                <c:pt idx="11417">
                  <c:v>0.66240673000000005</c:v>
                </c:pt>
                <c:pt idx="11418">
                  <c:v>0.66246459999999996</c:v>
                </c:pt>
                <c:pt idx="11419">
                  <c:v>0.66252246999999997</c:v>
                </c:pt>
                <c:pt idx="11420">
                  <c:v>0.66257988000000012</c:v>
                </c:pt>
                <c:pt idx="11421">
                  <c:v>0.66263775000000014</c:v>
                </c:pt>
                <c:pt idx="11422">
                  <c:v>0.66269562000000026</c:v>
                </c:pt>
                <c:pt idx="11423">
                  <c:v>0.66275348999999995</c:v>
                </c:pt>
                <c:pt idx="11424">
                  <c:v>0.66281136000000007</c:v>
                </c:pt>
                <c:pt idx="11425">
                  <c:v>0.66286946000000013</c:v>
                </c:pt>
                <c:pt idx="11426">
                  <c:v>0.66292733000000015</c:v>
                </c:pt>
                <c:pt idx="11427">
                  <c:v>0.66298520000000016</c:v>
                </c:pt>
                <c:pt idx="11428">
                  <c:v>0.66304307000000007</c:v>
                </c:pt>
                <c:pt idx="11429">
                  <c:v>0.66310106000000013</c:v>
                </c:pt>
                <c:pt idx="11430">
                  <c:v>0.66315893000000015</c:v>
                </c:pt>
                <c:pt idx="11431">
                  <c:v>0.66321680000000005</c:v>
                </c:pt>
                <c:pt idx="11432">
                  <c:v>0.66327467000000007</c:v>
                </c:pt>
                <c:pt idx="11433">
                  <c:v>0.66333277000000002</c:v>
                </c:pt>
                <c:pt idx="11434">
                  <c:v>0.66339006000000011</c:v>
                </c:pt>
                <c:pt idx="11435">
                  <c:v>0.66344805000000007</c:v>
                </c:pt>
                <c:pt idx="11436">
                  <c:v>0.66350592000000008</c:v>
                </c:pt>
                <c:pt idx="11437">
                  <c:v>0.66356378999999988</c:v>
                </c:pt>
                <c:pt idx="11438">
                  <c:v>0.66362178000000016</c:v>
                </c:pt>
                <c:pt idx="11439">
                  <c:v>0.66367965000000007</c:v>
                </c:pt>
                <c:pt idx="11440">
                  <c:v>0.66373763000000008</c:v>
                </c:pt>
                <c:pt idx="11441">
                  <c:v>0.66379516000000016</c:v>
                </c:pt>
                <c:pt idx="11442">
                  <c:v>0.66385313999999995</c:v>
                </c:pt>
                <c:pt idx="11443">
                  <c:v>0.66391101000000008</c:v>
                </c:pt>
                <c:pt idx="11444">
                  <c:v>0.66396888000000009</c:v>
                </c:pt>
                <c:pt idx="11445">
                  <c:v>0.66402675000000011</c:v>
                </c:pt>
                <c:pt idx="11446">
                  <c:v>0.66408462000000013</c:v>
                </c:pt>
                <c:pt idx="11447">
                  <c:v>0.66414261000000008</c:v>
                </c:pt>
                <c:pt idx="11448">
                  <c:v>0.66420048000000009</c:v>
                </c:pt>
                <c:pt idx="11449">
                  <c:v>0.66425824000000011</c:v>
                </c:pt>
                <c:pt idx="11450">
                  <c:v>0.66431611000000002</c:v>
                </c:pt>
                <c:pt idx="11451">
                  <c:v>0.66437398000000003</c:v>
                </c:pt>
                <c:pt idx="11452">
                  <c:v>0.66443196000000004</c:v>
                </c:pt>
                <c:pt idx="11453">
                  <c:v>0.66448982999999995</c:v>
                </c:pt>
                <c:pt idx="11454">
                  <c:v>0.66454758999999997</c:v>
                </c:pt>
                <c:pt idx="11455">
                  <c:v>0.66460557000000009</c:v>
                </c:pt>
                <c:pt idx="11456">
                  <c:v>0.66466344000000011</c:v>
                </c:pt>
                <c:pt idx="11457">
                  <c:v>0.66472143000000006</c:v>
                </c:pt>
                <c:pt idx="11458">
                  <c:v>0.66477918000000014</c:v>
                </c:pt>
                <c:pt idx="11459">
                  <c:v>0.66483716999999998</c:v>
                </c:pt>
                <c:pt idx="11460">
                  <c:v>0.66489504000000021</c:v>
                </c:pt>
                <c:pt idx="11461">
                  <c:v>0.66495291000000012</c:v>
                </c:pt>
                <c:pt idx="11462">
                  <c:v>0.66501078000000002</c:v>
                </c:pt>
                <c:pt idx="11463">
                  <c:v>0.66506865000000015</c:v>
                </c:pt>
                <c:pt idx="11464">
                  <c:v>0.6651266400000001</c:v>
                </c:pt>
                <c:pt idx="11465">
                  <c:v>0.66518451000000012</c:v>
                </c:pt>
                <c:pt idx="11466">
                  <c:v>0.66524238000000002</c:v>
                </c:pt>
                <c:pt idx="11467">
                  <c:v>0.66529967000000023</c:v>
                </c:pt>
                <c:pt idx="11468">
                  <c:v>0.66535754000000003</c:v>
                </c:pt>
                <c:pt idx="11469">
                  <c:v>0.66541541000000015</c:v>
                </c:pt>
                <c:pt idx="11470">
                  <c:v>0.66547339999999999</c:v>
                </c:pt>
                <c:pt idx="11471">
                  <c:v>0.66553127000000012</c:v>
                </c:pt>
                <c:pt idx="11472">
                  <c:v>0.66558914000000002</c:v>
                </c:pt>
                <c:pt idx="11473">
                  <c:v>0.66564712000000015</c:v>
                </c:pt>
                <c:pt idx="11474">
                  <c:v>0.66570499000000016</c:v>
                </c:pt>
                <c:pt idx="11475">
                  <c:v>0.66576298</c:v>
                </c:pt>
                <c:pt idx="11476">
                  <c:v>0.66582085000000024</c:v>
                </c:pt>
                <c:pt idx="11477">
                  <c:v>0.66587872000000015</c:v>
                </c:pt>
                <c:pt idx="11478">
                  <c:v>0.66593659000000005</c:v>
                </c:pt>
                <c:pt idx="11479">
                  <c:v>0.66599458000000011</c:v>
                </c:pt>
                <c:pt idx="11480">
                  <c:v>0.66605245000000013</c:v>
                </c:pt>
                <c:pt idx="11481">
                  <c:v>0.66610997000000016</c:v>
                </c:pt>
                <c:pt idx="11482">
                  <c:v>0.66616784000000007</c:v>
                </c:pt>
                <c:pt idx="11483">
                  <c:v>0.66622583000000024</c:v>
                </c:pt>
                <c:pt idx="11484">
                  <c:v>0.66628370000000003</c:v>
                </c:pt>
                <c:pt idx="11485">
                  <c:v>0.66634157000000016</c:v>
                </c:pt>
                <c:pt idx="11486">
                  <c:v>0.66639944000000007</c:v>
                </c:pt>
                <c:pt idx="11487">
                  <c:v>0.66645730999999997</c:v>
                </c:pt>
                <c:pt idx="11488">
                  <c:v>0.66651517999999998</c:v>
                </c:pt>
                <c:pt idx="11489">
                  <c:v>0.66657328000000005</c:v>
                </c:pt>
                <c:pt idx="11490">
                  <c:v>0.66663114999999995</c:v>
                </c:pt>
                <c:pt idx="11491">
                  <c:v>0.66668914000000012</c:v>
                </c:pt>
                <c:pt idx="11492">
                  <c:v>0.66674701000000025</c:v>
                </c:pt>
                <c:pt idx="11493">
                  <c:v>0.66680430000000013</c:v>
                </c:pt>
                <c:pt idx="11494">
                  <c:v>0.66686217000000003</c:v>
                </c:pt>
                <c:pt idx="11495">
                  <c:v>0.6669201600000001</c:v>
                </c:pt>
                <c:pt idx="11496">
                  <c:v>0.66697803000000022</c:v>
                </c:pt>
                <c:pt idx="11497">
                  <c:v>0.66703590000000013</c:v>
                </c:pt>
                <c:pt idx="11498">
                  <c:v>0.66709388000000014</c:v>
                </c:pt>
                <c:pt idx="11499">
                  <c:v>0.66715199000000014</c:v>
                </c:pt>
                <c:pt idx="11500">
                  <c:v>0.66720986000000015</c:v>
                </c:pt>
                <c:pt idx="11501">
                  <c:v>0.66726772999999984</c:v>
                </c:pt>
                <c:pt idx="11502">
                  <c:v>0.66732560000000007</c:v>
                </c:pt>
                <c:pt idx="11503">
                  <c:v>0.66738357999999998</c:v>
                </c:pt>
                <c:pt idx="11504">
                  <c:v>0.6674414500000001</c:v>
                </c:pt>
                <c:pt idx="11505">
                  <c:v>0.66749886000000014</c:v>
                </c:pt>
                <c:pt idx="11506">
                  <c:v>0.66755673000000004</c:v>
                </c:pt>
                <c:pt idx="11507">
                  <c:v>0.66761459999999995</c:v>
                </c:pt>
                <c:pt idx="11508">
                  <c:v>0.66767247000000007</c:v>
                </c:pt>
                <c:pt idx="11509">
                  <c:v>0.66773034000000009</c:v>
                </c:pt>
                <c:pt idx="11510">
                  <c:v>0.6677882100000001</c:v>
                </c:pt>
                <c:pt idx="11511">
                  <c:v>0.66784608000000012</c:v>
                </c:pt>
                <c:pt idx="11512">
                  <c:v>0.66790407000000007</c:v>
                </c:pt>
                <c:pt idx="11513">
                  <c:v>0.66796204999999997</c:v>
                </c:pt>
                <c:pt idx="11514">
                  <c:v>0.66801993000000015</c:v>
                </c:pt>
                <c:pt idx="11515">
                  <c:v>0.66807780000000017</c:v>
                </c:pt>
                <c:pt idx="11516">
                  <c:v>0.66813578000000007</c:v>
                </c:pt>
                <c:pt idx="11517">
                  <c:v>0.66819365000000008</c:v>
                </c:pt>
                <c:pt idx="11518">
                  <c:v>0.6682515200000001</c:v>
                </c:pt>
                <c:pt idx="11519">
                  <c:v>0.66830939000000011</c:v>
                </c:pt>
                <c:pt idx="11520">
                  <c:v>0.66836680000000004</c:v>
                </c:pt>
                <c:pt idx="11521">
                  <c:v>0.66842467000000017</c:v>
                </c:pt>
                <c:pt idx="11522">
                  <c:v>0.66848266000000001</c:v>
                </c:pt>
                <c:pt idx="11523">
                  <c:v>0.66854053000000013</c:v>
                </c:pt>
                <c:pt idx="11524">
                  <c:v>0.66859840000000015</c:v>
                </c:pt>
                <c:pt idx="11525">
                  <c:v>0.66865627000000016</c:v>
                </c:pt>
                <c:pt idx="11526">
                  <c:v>0.66871424999999995</c:v>
                </c:pt>
                <c:pt idx="11527">
                  <c:v>0.66877201000000008</c:v>
                </c:pt>
                <c:pt idx="11528">
                  <c:v>0.6688299900000001</c:v>
                </c:pt>
                <c:pt idx="11529">
                  <c:v>0.66888787000000016</c:v>
                </c:pt>
                <c:pt idx="11530">
                  <c:v>0.66894550000000019</c:v>
                </c:pt>
                <c:pt idx="11531">
                  <c:v>0.66900349000000014</c:v>
                </c:pt>
                <c:pt idx="11532">
                  <c:v>0.66906136000000005</c:v>
                </c:pt>
                <c:pt idx="11533">
                  <c:v>0.66911922999999995</c:v>
                </c:pt>
                <c:pt idx="11534">
                  <c:v>0.66917710000000008</c:v>
                </c:pt>
                <c:pt idx="11535">
                  <c:v>0.66923496999999998</c:v>
                </c:pt>
                <c:pt idx="11536">
                  <c:v>0.66929296000000005</c:v>
                </c:pt>
                <c:pt idx="11537">
                  <c:v>0.66935093999999995</c:v>
                </c:pt>
                <c:pt idx="11538">
                  <c:v>0.66940870000000008</c:v>
                </c:pt>
                <c:pt idx="11539">
                  <c:v>0.66946622</c:v>
                </c:pt>
                <c:pt idx="11540">
                  <c:v>0.66952409000000013</c:v>
                </c:pt>
                <c:pt idx="11541">
                  <c:v>0.66958207999999997</c:v>
                </c:pt>
                <c:pt idx="11542">
                  <c:v>0.66963995000000009</c:v>
                </c:pt>
                <c:pt idx="11543">
                  <c:v>0.66969782000000022</c:v>
                </c:pt>
                <c:pt idx="11544">
                  <c:v>0.66975569000000024</c:v>
                </c:pt>
                <c:pt idx="11545">
                  <c:v>0.66981356000000003</c:v>
                </c:pt>
                <c:pt idx="11546">
                  <c:v>0.66987143000000027</c:v>
                </c:pt>
                <c:pt idx="11547">
                  <c:v>0.66992942000000022</c:v>
                </c:pt>
                <c:pt idx="11548">
                  <c:v>0.66998729000000012</c:v>
                </c:pt>
                <c:pt idx="11549">
                  <c:v>0.67004516000000014</c:v>
                </c:pt>
                <c:pt idx="11550">
                  <c:v>0.67010303000000015</c:v>
                </c:pt>
                <c:pt idx="11551">
                  <c:v>0.67016100999999995</c:v>
                </c:pt>
                <c:pt idx="11552">
                  <c:v>0.67021888000000007</c:v>
                </c:pt>
                <c:pt idx="11553">
                  <c:v>0.67027674999999998</c:v>
                </c:pt>
                <c:pt idx="11554">
                  <c:v>0.6703346200000001</c:v>
                </c:pt>
                <c:pt idx="11555">
                  <c:v>0.67039261000000028</c:v>
                </c:pt>
                <c:pt idx="11556">
                  <c:v>0.67045048000000007</c:v>
                </c:pt>
                <c:pt idx="11557">
                  <c:v>0.67050834999999998</c:v>
                </c:pt>
                <c:pt idx="11558">
                  <c:v>0.67056633999999993</c:v>
                </c:pt>
                <c:pt idx="11559">
                  <c:v>0.67062409000000023</c:v>
                </c:pt>
                <c:pt idx="11560">
                  <c:v>0.67068208000000007</c:v>
                </c:pt>
                <c:pt idx="11561">
                  <c:v>0.6707394900000001</c:v>
                </c:pt>
                <c:pt idx="11562">
                  <c:v>0.67079759000000017</c:v>
                </c:pt>
                <c:pt idx="11563">
                  <c:v>0.67085546000000018</c:v>
                </c:pt>
                <c:pt idx="11564">
                  <c:v>0.67091332999999997</c:v>
                </c:pt>
                <c:pt idx="11565">
                  <c:v>0.6709712000000001</c:v>
                </c:pt>
                <c:pt idx="11566">
                  <c:v>0.67102918000000011</c:v>
                </c:pt>
                <c:pt idx="11567">
                  <c:v>0.67108705000000013</c:v>
                </c:pt>
                <c:pt idx="11568">
                  <c:v>0.67114504000000019</c:v>
                </c:pt>
                <c:pt idx="11569">
                  <c:v>0.67120232999999996</c:v>
                </c:pt>
                <c:pt idx="11570">
                  <c:v>0.67126032000000002</c:v>
                </c:pt>
                <c:pt idx="11571">
                  <c:v>0.67131830000000003</c:v>
                </c:pt>
                <c:pt idx="11572">
                  <c:v>0.67137617999999999</c:v>
                </c:pt>
                <c:pt idx="11573">
                  <c:v>0.67143416</c:v>
                </c:pt>
                <c:pt idx="11574">
                  <c:v>0.67149203000000013</c:v>
                </c:pt>
                <c:pt idx="11575">
                  <c:v>0.67154955000000016</c:v>
                </c:pt>
                <c:pt idx="11576">
                  <c:v>0.67160754000000011</c:v>
                </c:pt>
                <c:pt idx="11577">
                  <c:v>0.67166530000000013</c:v>
                </c:pt>
                <c:pt idx="11578">
                  <c:v>0.6717230500000001</c:v>
                </c:pt>
                <c:pt idx="11579">
                  <c:v>0.67178115000000016</c:v>
                </c:pt>
                <c:pt idx="11580">
                  <c:v>0.67183914000000011</c:v>
                </c:pt>
                <c:pt idx="11581">
                  <c:v>0.67189701000000024</c:v>
                </c:pt>
                <c:pt idx="11582">
                  <c:v>0.67195488000000014</c:v>
                </c:pt>
                <c:pt idx="11583">
                  <c:v>0.67201275000000005</c:v>
                </c:pt>
                <c:pt idx="11584">
                  <c:v>0.67207062000000006</c:v>
                </c:pt>
                <c:pt idx="11585">
                  <c:v>0.67212849000000008</c:v>
                </c:pt>
                <c:pt idx="11586">
                  <c:v>0.67218635999999998</c:v>
                </c:pt>
                <c:pt idx="11587">
                  <c:v>0.67224423000000022</c:v>
                </c:pt>
                <c:pt idx="11588">
                  <c:v>0.67230187000000008</c:v>
                </c:pt>
                <c:pt idx="11589">
                  <c:v>0.67235974000000009</c:v>
                </c:pt>
                <c:pt idx="11590">
                  <c:v>0.67241773000000005</c:v>
                </c:pt>
                <c:pt idx="11591">
                  <c:v>0.67247559999999995</c:v>
                </c:pt>
                <c:pt idx="11592">
                  <c:v>0.67253346999999997</c:v>
                </c:pt>
                <c:pt idx="11593">
                  <c:v>0.67259134000000009</c:v>
                </c:pt>
                <c:pt idx="11594">
                  <c:v>0.67264932000000022</c:v>
                </c:pt>
                <c:pt idx="11595">
                  <c:v>0.67270719000000012</c:v>
                </c:pt>
                <c:pt idx="11596">
                  <c:v>0.67276472000000009</c:v>
                </c:pt>
                <c:pt idx="11597">
                  <c:v>0.67282270000000011</c:v>
                </c:pt>
                <c:pt idx="11598">
                  <c:v>0.67288057000000012</c:v>
                </c:pt>
                <c:pt idx="11599">
                  <c:v>0.67293844000000014</c:v>
                </c:pt>
                <c:pt idx="11600">
                  <c:v>0.67299631000000015</c:v>
                </c:pt>
                <c:pt idx="11601">
                  <c:v>0.67305406999999995</c:v>
                </c:pt>
                <c:pt idx="11602">
                  <c:v>0.67311240000000017</c:v>
                </c:pt>
                <c:pt idx="11603">
                  <c:v>0.67317039000000012</c:v>
                </c:pt>
                <c:pt idx="11604">
                  <c:v>0.67322826000000013</c:v>
                </c:pt>
                <c:pt idx="11605">
                  <c:v>0.67328577999999994</c:v>
                </c:pt>
                <c:pt idx="11606">
                  <c:v>0.67334400000000016</c:v>
                </c:pt>
                <c:pt idx="11607">
                  <c:v>0.67340175000000013</c:v>
                </c:pt>
                <c:pt idx="11608">
                  <c:v>0.67345938999999999</c:v>
                </c:pt>
                <c:pt idx="11609">
                  <c:v>0.67351715000000001</c:v>
                </c:pt>
                <c:pt idx="11610">
                  <c:v>0.67357502000000014</c:v>
                </c:pt>
                <c:pt idx="11611">
                  <c:v>0.67363300000000015</c:v>
                </c:pt>
                <c:pt idx="11612">
                  <c:v>0.67369111000000026</c:v>
                </c:pt>
                <c:pt idx="11613">
                  <c:v>0.67374898000000016</c:v>
                </c:pt>
                <c:pt idx="11614">
                  <c:v>0.67380685000000007</c:v>
                </c:pt>
                <c:pt idx="11615">
                  <c:v>0.67386425000000016</c:v>
                </c:pt>
                <c:pt idx="11616">
                  <c:v>0.67392212000000007</c:v>
                </c:pt>
                <c:pt idx="11617">
                  <c:v>0.67403787000000015</c:v>
                </c:pt>
                <c:pt idx="11618">
                  <c:v>0.6740959700000001</c:v>
                </c:pt>
                <c:pt idx="11619">
                  <c:v>0.67415384000000012</c:v>
                </c:pt>
                <c:pt idx="11620">
                  <c:v>0.67421171000000013</c:v>
                </c:pt>
                <c:pt idx="11621">
                  <c:v>0.67426958000000004</c:v>
                </c:pt>
                <c:pt idx="11622">
                  <c:v>0.67432745000000016</c:v>
                </c:pt>
                <c:pt idx="11623">
                  <c:v>0.67438531999999995</c:v>
                </c:pt>
                <c:pt idx="11624">
                  <c:v>0.67444318999999997</c:v>
                </c:pt>
                <c:pt idx="11625">
                  <c:v>0.6745010600000001</c:v>
                </c:pt>
                <c:pt idx="11626">
                  <c:v>0.67455893000000011</c:v>
                </c:pt>
                <c:pt idx="11627">
                  <c:v>0.67461680000000013</c:v>
                </c:pt>
                <c:pt idx="11628">
                  <c:v>0.67467444000000021</c:v>
                </c:pt>
                <c:pt idx="11629">
                  <c:v>0.67473231000000011</c:v>
                </c:pt>
                <c:pt idx="11630">
                  <c:v>0.67479018000000013</c:v>
                </c:pt>
                <c:pt idx="11631">
                  <c:v>0.67484805000000025</c:v>
                </c:pt>
                <c:pt idx="11632">
                  <c:v>0.67490592000000016</c:v>
                </c:pt>
                <c:pt idx="11633">
                  <c:v>0.67496378999999984</c:v>
                </c:pt>
                <c:pt idx="11634">
                  <c:v>0.67502166000000019</c:v>
                </c:pt>
                <c:pt idx="11635">
                  <c:v>0.67507999000000007</c:v>
                </c:pt>
                <c:pt idx="11636">
                  <c:v>0.67513787000000014</c:v>
                </c:pt>
                <c:pt idx="11637">
                  <c:v>0.67519574000000016</c:v>
                </c:pt>
                <c:pt idx="11638">
                  <c:v>0.67525360999999995</c:v>
                </c:pt>
                <c:pt idx="11639">
                  <c:v>0.67531148000000008</c:v>
                </c:pt>
                <c:pt idx="11640">
                  <c:v>0.67536934999999998</c:v>
                </c:pt>
                <c:pt idx="11641">
                  <c:v>0.67542674999999996</c:v>
                </c:pt>
                <c:pt idx="11642">
                  <c:v>0.67548462000000009</c:v>
                </c:pt>
                <c:pt idx="11643">
                  <c:v>0.67554261000000015</c:v>
                </c:pt>
                <c:pt idx="11644">
                  <c:v>0.67560060000000022</c:v>
                </c:pt>
                <c:pt idx="11645">
                  <c:v>0.67565858000000012</c:v>
                </c:pt>
                <c:pt idx="11646">
                  <c:v>0.67571645000000014</c:v>
                </c:pt>
                <c:pt idx="11647">
                  <c:v>0.6757740900000001</c:v>
                </c:pt>
                <c:pt idx="11648">
                  <c:v>0.67583196000000012</c:v>
                </c:pt>
                <c:pt idx="11649">
                  <c:v>0.67588983000000025</c:v>
                </c:pt>
                <c:pt idx="11650">
                  <c:v>0.6759478200000002</c:v>
                </c:pt>
                <c:pt idx="11651">
                  <c:v>0.6760056900000001</c:v>
                </c:pt>
                <c:pt idx="11652">
                  <c:v>0.67606367999999994</c:v>
                </c:pt>
                <c:pt idx="11653">
                  <c:v>0.67612166000000018</c:v>
                </c:pt>
                <c:pt idx="11654">
                  <c:v>0.6761790700000001</c:v>
                </c:pt>
                <c:pt idx="11655">
                  <c:v>0.67623705000000012</c:v>
                </c:pt>
                <c:pt idx="11656">
                  <c:v>0.67629493000000007</c:v>
                </c:pt>
                <c:pt idx="11657">
                  <c:v>0.67635279999999998</c:v>
                </c:pt>
                <c:pt idx="11658">
                  <c:v>0.67641066999999999</c:v>
                </c:pt>
                <c:pt idx="11659">
                  <c:v>0.67646877000000005</c:v>
                </c:pt>
                <c:pt idx="11660">
                  <c:v>0.67652664000000007</c:v>
                </c:pt>
                <c:pt idx="11661">
                  <c:v>0.67658450999999997</c:v>
                </c:pt>
                <c:pt idx="11662">
                  <c:v>0.6766423800000001</c:v>
                </c:pt>
                <c:pt idx="11663">
                  <c:v>0.67670037000000016</c:v>
                </c:pt>
                <c:pt idx="11664">
                  <c:v>0.67675824000000018</c:v>
                </c:pt>
                <c:pt idx="11665">
                  <c:v>0.67681610999999997</c:v>
                </c:pt>
                <c:pt idx="11666">
                  <c:v>0.67687340000000007</c:v>
                </c:pt>
                <c:pt idx="11667">
                  <c:v>0.67693162000000018</c:v>
                </c:pt>
                <c:pt idx="11668">
                  <c:v>0.67698960000000008</c:v>
                </c:pt>
                <c:pt idx="11669">
                  <c:v>0.6770474700000001</c:v>
                </c:pt>
                <c:pt idx="11670">
                  <c:v>0.67710546000000016</c:v>
                </c:pt>
                <c:pt idx="11671">
                  <c:v>0.67716332999999984</c:v>
                </c:pt>
                <c:pt idx="11672">
                  <c:v>0.67722120000000008</c:v>
                </c:pt>
                <c:pt idx="11673">
                  <c:v>0.67727907000000009</c:v>
                </c:pt>
                <c:pt idx="11674">
                  <c:v>0.67733635999999997</c:v>
                </c:pt>
                <c:pt idx="11675">
                  <c:v>0.67739458000000008</c:v>
                </c:pt>
                <c:pt idx="11676">
                  <c:v>0.67745255999999998</c:v>
                </c:pt>
                <c:pt idx="11677">
                  <c:v>0.67751043000000011</c:v>
                </c:pt>
                <c:pt idx="11678">
                  <c:v>0.67756830000000001</c:v>
                </c:pt>
                <c:pt idx="11679">
                  <c:v>0.67762618000000008</c:v>
                </c:pt>
                <c:pt idx="11680">
                  <c:v>0.67768357999999995</c:v>
                </c:pt>
                <c:pt idx="11681">
                  <c:v>0.67774134000000019</c:v>
                </c:pt>
                <c:pt idx="11682">
                  <c:v>0.6777993200000002</c:v>
                </c:pt>
                <c:pt idx="11683">
                  <c:v>0.67785719000000011</c:v>
                </c:pt>
                <c:pt idx="11684">
                  <c:v>0.67791506000000012</c:v>
                </c:pt>
                <c:pt idx="11685">
                  <c:v>0.67797317000000012</c:v>
                </c:pt>
                <c:pt idx="11686">
                  <c:v>0.67803104000000014</c:v>
                </c:pt>
                <c:pt idx="11687">
                  <c:v>0.67808891000000016</c:v>
                </c:pt>
                <c:pt idx="11688">
                  <c:v>0.67814688999999995</c:v>
                </c:pt>
                <c:pt idx="11689">
                  <c:v>0.67820465000000008</c:v>
                </c:pt>
                <c:pt idx="11690">
                  <c:v>0.67826229000000005</c:v>
                </c:pt>
                <c:pt idx="11691">
                  <c:v>0.67832015999999995</c:v>
                </c:pt>
                <c:pt idx="11692">
                  <c:v>0.67837814000000007</c:v>
                </c:pt>
                <c:pt idx="11693">
                  <c:v>0.67843613000000003</c:v>
                </c:pt>
                <c:pt idx="11694">
                  <c:v>0.67849400000000015</c:v>
                </c:pt>
                <c:pt idx="11695">
                  <c:v>0.67855186999999995</c:v>
                </c:pt>
                <c:pt idx="11696">
                  <c:v>0.67860974000000018</c:v>
                </c:pt>
                <c:pt idx="11697">
                  <c:v>0.67866761000000009</c:v>
                </c:pt>
                <c:pt idx="11698">
                  <c:v>0.67872560000000026</c:v>
                </c:pt>
                <c:pt idx="11699">
                  <c:v>0.67878347000000028</c:v>
                </c:pt>
                <c:pt idx="11700">
                  <c:v>0.67884134000000018</c:v>
                </c:pt>
                <c:pt idx="11701">
                  <c:v>0.67889874000000006</c:v>
                </c:pt>
                <c:pt idx="11702">
                  <c:v>0.67895662000000012</c:v>
                </c:pt>
                <c:pt idx="11703">
                  <c:v>0.67901460000000013</c:v>
                </c:pt>
                <c:pt idx="11704">
                  <c:v>0.67907247000000015</c:v>
                </c:pt>
                <c:pt idx="11705">
                  <c:v>0.67913034000000005</c:v>
                </c:pt>
                <c:pt idx="11706">
                  <c:v>0.67918821000000007</c:v>
                </c:pt>
                <c:pt idx="11707">
                  <c:v>0.67924608000000009</c:v>
                </c:pt>
                <c:pt idx="11708">
                  <c:v>0.67930407000000015</c:v>
                </c:pt>
                <c:pt idx="11709">
                  <c:v>0.67936216999999988</c:v>
                </c:pt>
                <c:pt idx="11710">
                  <c:v>0.67942004000000011</c:v>
                </c:pt>
                <c:pt idx="11711">
                  <c:v>0.67947791000000013</c:v>
                </c:pt>
                <c:pt idx="11712">
                  <c:v>0.67953578000000003</c:v>
                </c:pt>
                <c:pt idx="11713">
                  <c:v>0.67959376999999999</c:v>
                </c:pt>
                <c:pt idx="11714">
                  <c:v>0.67965164000000022</c:v>
                </c:pt>
                <c:pt idx="11715">
                  <c:v>0.67970951000000024</c:v>
                </c:pt>
                <c:pt idx="11716">
                  <c:v>0.67976703000000016</c:v>
                </c:pt>
                <c:pt idx="11717">
                  <c:v>0.67982490000000007</c:v>
                </c:pt>
                <c:pt idx="11718">
                  <c:v>0.67988276999999997</c:v>
                </c:pt>
                <c:pt idx="11719">
                  <c:v>0.67994076000000014</c:v>
                </c:pt>
                <c:pt idx="11720">
                  <c:v>0.67999863000000027</c:v>
                </c:pt>
                <c:pt idx="11721">
                  <c:v>0.68005649999999984</c:v>
                </c:pt>
                <c:pt idx="11722">
                  <c:v>0.68011436999999986</c:v>
                </c:pt>
                <c:pt idx="11723">
                  <c:v>0.68017211999999994</c:v>
                </c:pt>
                <c:pt idx="11724">
                  <c:v>0.68023033999999993</c:v>
                </c:pt>
                <c:pt idx="11725">
                  <c:v>0.68028763000000003</c:v>
                </c:pt>
                <c:pt idx="11726">
                  <c:v>0.6803456200000001</c:v>
                </c:pt>
                <c:pt idx="11727">
                  <c:v>0.68040349</c:v>
                </c:pt>
                <c:pt idx="11728">
                  <c:v>0.6804613599999999</c:v>
                </c:pt>
                <c:pt idx="11729">
                  <c:v>0.68051923000000003</c:v>
                </c:pt>
                <c:pt idx="11730">
                  <c:v>0.68057709999999993</c:v>
                </c:pt>
                <c:pt idx="11731">
                  <c:v>0.68063509000000011</c:v>
                </c:pt>
                <c:pt idx="11732">
                  <c:v>0.68069307000000012</c:v>
                </c:pt>
                <c:pt idx="11733">
                  <c:v>0.68075106000000007</c:v>
                </c:pt>
                <c:pt idx="11734">
                  <c:v>0.68080847000000011</c:v>
                </c:pt>
                <c:pt idx="11735">
                  <c:v>0.6808663399999999</c:v>
                </c:pt>
                <c:pt idx="11736">
                  <c:v>0.68092421000000014</c:v>
                </c:pt>
                <c:pt idx="11737">
                  <c:v>0.68098207999999993</c:v>
                </c:pt>
                <c:pt idx="11738">
                  <c:v>0.68104005999999995</c:v>
                </c:pt>
                <c:pt idx="11739">
                  <c:v>0.68109827999999994</c:v>
                </c:pt>
                <c:pt idx="11740">
                  <c:v>0.68115603999999996</c:v>
                </c:pt>
                <c:pt idx="11741">
                  <c:v>0.68121355999999988</c:v>
                </c:pt>
                <c:pt idx="11742">
                  <c:v>0.68127143000000012</c:v>
                </c:pt>
                <c:pt idx="11743">
                  <c:v>0.68132952999999996</c:v>
                </c:pt>
                <c:pt idx="11744">
                  <c:v>0.68138739999999987</c:v>
                </c:pt>
                <c:pt idx="11745">
                  <c:v>0.68144526999999999</c:v>
                </c:pt>
                <c:pt idx="11746">
                  <c:v>0.6815031399999999</c:v>
                </c:pt>
                <c:pt idx="11747">
                  <c:v>0.68156101000000002</c:v>
                </c:pt>
                <c:pt idx="11748">
                  <c:v>0.68161888000000004</c:v>
                </c:pt>
                <c:pt idx="11749">
                  <c:v>0.68167686999999999</c:v>
                </c:pt>
                <c:pt idx="11750">
                  <c:v>0.68173486000000005</c:v>
                </c:pt>
                <c:pt idx="11751">
                  <c:v>0.68179272999999996</c:v>
                </c:pt>
                <c:pt idx="11752">
                  <c:v>0.68185059999999997</c:v>
                </c:pt>
                <c:pt idx="11753">
                  <c:v>0.68190788999999996</c:v>
                </c:pt>
                <c:pt idx="11754">
                  <c:v>0.68196586999999997</c:v>
                </c:pt>
                <c:pt idx="11755">
                  <c:v>0.68202421000000013</c:v>
                </c:pt>
                <c:pt idx="11756">
                  <c:v>0.68208218999999992</c:v>
                </c:pt>
                <c:pt idx="11757">
                  <c:v>0.68213959999999996</c:v>
                </c:pt>
                <c:pt idx="11758">
                  <c:v>0.68219746999999997</c:v>
                </c:pt>
                <c:pt idx="11759">
                  <c:v>0.68225546000000004</c:v>
                </c:pt>
                <c:pt idx="11760">
                  <c:v>0.68231343999999994</c:v>
                </c:pt>
                <c:pt idx="11761">
                  <c:v>0.68237130999999984</c:v>
                </c:pt>
                <c:pt idx="11762">
                  <c:v>0.68242917999999997</c:v>
                </c:pt>
                <c:pt idx="11763">
                  <c:v>0.68248704999999987</c:v>
                </c:pt>
                <c:pt idx="11764">
                  <c:v>0.68254493000000005</c:v>
                </c:pt>
                <c:pt idx="11765">
                  <c:v>0.68260279999999984</c:v>
                </c:pt>
                <c:pt idx="11766">
                  <c:v>0.68266031999999999</c:v>
                </c:pt>
                <c:pt idx="11767">
                  <c:v>0.68271842000000005</c:v>
                </c:pt>
                <c:pt idx="11768">
                  <c:v>0.68277628999999984</c:v>
                </c:pt>
                <c:pt idx="11769">
                  <c:v>0.68283415999999997</c:v>
                </c:pt>
                <c:pt idx="11770">
                  <c:v>0.68289215000000003</c:v>
                </c:pt>
                <c:pt idx="11771">
                  <c:v>0.68295002000000005</c:v>
                </c:pt>
                <c:pt idx="11772">
                  <c:v>0.68300788999999984</c:v>
                </c:pt>
                <c:pt idx="11773">
                  <c:v>0.68306575999999997</c:v>
                </c:pt>
                <c:pt idx="11774">
                  <c:v>0.68312362999999998</c:v>
                </c:pt>
                <c:pt idx="11775">
                  <c:v>0.68318115000000001</c:v>
                </c:pt>
                <c:pt idx="11776">
                  <c:v>0.68323913999999997</c:v>
                </c:pt>
                <c:pt idx="11777">
                  <c:v>0.68329700999999998</c:v>
                </c:pt>
                <c:pt idx="11778">
                  <c:v>0.68335488</c:v>
                </c:pt>
                <c:pt idx="11779">
                  <c:v>0.6834127499999999</c:v>
                </c:pt>
                <c:pt idx="11780">
                  <c:v>0.68347062000000003</c:v>
                </c:pt>
                <c:pt idx="11781">
                  <c:v>0.68352871999999998</c:v>
                </c:pt>
                <c:pt idx="11782">
                  <c:v>0.68358658999999977</c:v>
                </c:pt>
                <c:pt idx="11783">
                  <c:v>0.68364412000000008</c:v>
                </c:pt>
                <c:pt idx="11784">
                  <c:v>0.68370222000000003</c:v>
                </c:pt>
                <c:pt idx="11785">
                  <c:v>0.68376009000000004</c:v>
                </c:pt>
                <c:pt idx="11786">
                  <c:v>0.68381795999999984</c:v>
                </c:pt>
                <c:pt idx="11787">
                  <c:v>0.68387594000000007</c:v>
                </c:pt>
                <c:pt idx="11788">
                  <c:v>0.68393380999999998</c:v>
                </c:pt>
                <c:pt idx="11789">
                  <c:v>0.6839916800000001</c:v>
                </c:pt>
                <c:pt idx="11790">
                  <c:v>0.68404955000000012</c:v>
                </c:pt>
                <c:pt idx="11791">
                  <c:v>0.68410695999999993</c:v>
                </c:pt>
                <c:pt idx="11792">
                  <c:v>0.68416482999999984</c:v>
                </c:pt>
                <c:pt idx="11793">
                  <c:v>0.68422269999999996</c:v>
                </c:pt>
                <c:pt idx="11794">
                  <c:v>0.68428069000000002</c:v>
                </c:pt>
                <c:pt idx="11795">
                  <c:v>0.68433855999999993</c:v>
                </c:pt>
                <c:pt idx="11796">
                  <c:v>0.68439642999999983</c:v>
                </c:pt>
                <c:pt idx="11797">
                  <c:v>0.68445429999999996</c:v>
                </c:pt>
                <c:pt idx="11798">
                  <c:v>0.68451216999999975</c:v>
                </c:pt>
                <c:pt idx="11799">
                  <c:v>0.68457015999999993</c:v>
                </c:pt>
                <c:pt idx="11800">
                  <c:v>0.6846282600000001</c:v>
                </c:pt>
                <c:pt idx="11801">
                  <c:v>0.68468567000000014</c:v>
                </c:pt>
                <c:pt idx="11802">
                  <c:v>0.68474354000000004</c:v>
                </c:pt>
                <c:pt idx="11803">
                  <c:v>0.68480141000000017</c:v>
                </c:pt>
                <c:pt idx="11804">
                  <c:v>0.68485928000000007</c:v>
                </c:pt>
                <c:pt idx="11805">
                  <c:v>0.68491725999999997</c:v>
                </c:pt>
                <c:pt idx="11806">
                  <c:v>0.6849750200000001</c:v>
                </c:pt>
                <c:pt idx="11807">
                  <c:v>0.68503311999999994</c:v>
                </c:pt>
                <c:pt idx="11808">
                  <c:v>0.68509111000000011</c:v>
                </c:pt>
                <c:pt idx="11809">
                  <c:v>0.68514909000000013</c:v>
                </c:pt>
                <c:pt idx="11810">
                  <c:v>0.68520649999999994</c:v>
                </c:pt>
                <c:pt idx="11811">
                  <c:v>0.68526436999999985</c:v>
                </c:pt>
                <c:pt idx="11812">
                  <c:v>0.68532235999999991</c:v>
                </c:pt>
                <c:pt idx="11813">
                  <c:v>0.68538010999999988</c:v>
                </c:pt>
                <c:pt idx="11814">
                  <c:v>0.68543809999999994</c:v>
                </c:pt>
                <c:pt idx="11815">
                  <c:v>0.68549607999999984</c:v>
                </c:pt>
                <c:pt idx="11816">
                  <c:v>0.68555394999999986</c:v>
                </c:pt>
                <c:pt idx="11817">
                  <c:v>0.68561182000000009</c:v>
                </c:pt>
                <c:pt idx="11818">
                  <c:v>0.68566969000000011</c:v>
                </c:pt>
                <c:pt idx="11819">
                  <c:v>0.68572756000000001</c:v>
                </c:pt>
                <c:pt idx="11820">
                  <c:v>0.68578554999999997</c:v>
                </c:pt>
                <c:pt idx="11821">
                  <c:v>0.68584354000000003</c:v>
                </c:pt>
                <c:pt idx="11822">
                  <c:v>0.68590105999999995</c:v>
                </c:pt>
                <c:pt idx="11823">
                  <c:v>0.68595892999999997</c:v>
                </c:pt>
                <c:pt idx="11824">
                  <c:v>0.68601679999999987</c:v>
                </c:pt>
                <c:pt idx="11825">
                  <c:v>0.68607467000000011</c:v>
                </c:pt>
                <c:pt idx="11826">
                  <c:v>0.6861325399999999</c:v>
                </c:pt>
                <c:pt idx="11827">
                  <c:v>0.68619041000000014</c:v>
                </c:pt>
                <c:pt idx="11828">
                  <c:v>0.68624828000000004</c:v>
                </c:pt>
                <c:pt idx="11829">
                  <c:v>0.68630614999999973</c:v>
                </c:pt>
                <c:pt idx="11830">
                  <c:v>0.68636378999999992</c:v>
                </c:pt>
                <c:pt idx="11831">
                  <c:v>0.68642177999999998</c:v>
                </c:pt>
                <c:pt idx="11832">
                  <c:v>0.68647965000000011</c:v>
                </c:pt>
                <c:pt idx="11833">
                  <c:v>0.68653763000000001</c:v>
                </c:pt>
                <c:pt idx="11834">
                  <c:v>0.68659562000000007</c:v>
                </c:pt>
                <c:pt idx="11835">
                  <c:v>0.68665348999999998</c:v>
                </c:pt>
                <c:pt idx="11836">
                  <c:v>0.68671135999999999</c:v>
                </c:pt>
                <c:pt idx="11837">
                  <c:v>0.68676923000000012</c:v>
                </c:pt>
                <c:pt idx="11838">
                  <c:v>0.68682710000000002</c:v>
                </c:pt>
                <c:pt idx="11839">
                  <c:v>0.68688461999999995</c:v>
                </c:pt>
                <c:pt idx="11840">
                  <c:v>0.68694248999999996</c:v>
                </c:pt>
                <c:pt idx="11841">
                  <c:v>0.68700037000000003</c:v>
                </c:pt>
                <c:pt idx="11842">
                  <c:v>0.68705824000000004</c:v>
                </c:pt>
                <c:pt idx="11843">
                  <c:v>0.68711610999999972</c:v>
                </c:pt>
                <c:pt idx="11844">
                  <c:v>0.68717397999999996</c:v>
                </c:pt>
                <c:pt idx="11845">
                  <c:v>0.68723184999999998</c:v>
                </c:pt>
                <c:pt idx="11846">
                  <c:v>0.68728971999999999</c:v>
                </c:pt>
                <c:pt idx="11847">
                  <c:v>0.68734782000000005</c:v>
                </c:pt>
                <c:pt idx="11848">
                  <c:v>0.68740579999999996</c:v>
                </c:pt>
                <c:pt idx="11849">
                  <c:v>0.68746332999999993</c:v>
                </c:pt>
                <c:pt idx="11850">
                  <c:v>0.68752166000000003</c:v>
                </c:pt>
                <c:pt idx="11851">
                  <c:v>0.68757964999999999</c:v>
                </c:pt>
                <c:pt idx="11852">
                  <c:v>0.68763752</c:v>
                </c:pt>
                <c:pt idx="11853">
                  <c:v>0.6876948100000001</c:v>
                </c:pt>
                <c:pt idx="11854">
                  <c:v>0.68775268000000001</c:v>
                </c:pt>
                <c:pt idx="11855">
                  <c:v>0.68781066999999996</c:v>
                </c:pt>
                <c:pt idx="11856">
                  <c:v>0.68786864999999997</c:v>
                </c:pt>
                <c:pt idx="11857">
                  <c:v>0.68792651999999999</c:v>
                </c:pt>
                <c:pt idx="11858">
                  <c:v>0.68798439</c:v>
                </c:pt>
                <c:pt idx="11859">
                  <c:v>0.68804248999999984</c:v>
                </c:pt>
                <c:pt idx="11860">
                  <c:v>0.68810037000000002</c:v>
                </c:pt>
                <c:pt idx="11861">
                  <c:v>0.68815777</c:v>
                </c:pt>
                <c:pt idx="11862">
                  <c:v>0.68821564000000002</c:v>
                </c:pt>
                <c:pt idx="11863">
                  <c:v>0.68827351000000003</c:v>
                </c:pt>
                <c:pt idx="11864">
                  <c:v>0.68833173000000003</c:v>
                </c:pt>
                <c:pt idx="11865">
                  <c:v>0.68838960000000005</c:v>
                </c:pt>
                <c:pt idx="11866">
                  <c:v>0.68844746999999984</c:v>
                </c:pt>
                <c:pt idx="11867">
                  <c:v>0.68850533999999997</c:v>
                </c:pt>
                <c:pt idx="11868">
                  <c:v>0.68856320999999987</c:v>
                </c:pt>
                <c:pt idx="11869">
                  <c:v>0.68862120000000016</c:v>
                </c:pt>
                <c:pt idx="11870">
                  <c:v>0.68867906999999995</c:v>
                </c:pt>
                <c:pt idx="11871">
                  <c:v>0.68873658999999987</c:v>
                </c:pt>
                <c:pt idx="11872">
                  <c:v>0.68879446000000011</c:v>
                </c:pt>
                <c:pt idx="11873">
                  <c:v>0.68885233000000001</c:v>
                </c:pt>
                <c:pt idx="11874">
                  <c:v>0.68891020000000003</c:v>
                </c:pt>
                <c:pt idx="11875">
                  <c:v>0.68896807000000004</c:v>
                </c:pt>
                <c:pt idx="11876">
                  <c:v>0.68902593999999995</c:v>
                </c:pt>
                <c:pt idx="11877">
                  <c:v>0.68908380999999996</c:v>
                </c:pt>
                <c:pt idx="11878">
                  <c:v>0.68914180000000014</c:v>
                </c:pt>
                <c:pt idx="11879">
                  <c:v>0.68919990000000009</c:v>
                </c:pt>
                <c:pt idx="11880">
                  <c:v>0.68925776999999988</c:v>
                </c:pt>
                <c:pt idx="11881">
                  <c:v>0.68931505999999998</c:v>
                </c:pt>
                <c:pt idx="11882">
                  <c:v>0.68937316999999987</c:v>
                </c:pt>
                <c:pt idx="11883">
                  <c:v>0.68943103999999999</c:v>
                </c:pt>
                <c:pt idx="11884">
                  <c:v>0.68948891000000001</c:v>
                </c:pt>
                <c:pt idx="11885">
                  <c:v>0.68954677999999991</c:v>
                </c:pt>
                <c:pt idx="11886">
                  <c:v>0.68960465000000015</c:v>
                </c:pt>
                <c:pt idx="11887">
                  <c:v>0.68966274999999988</c:v>
                </c:pt>
                <c:pt idx="11888">
                  <c:v>0.68972062000000012</c:v>
                </c:pt>
                <c:pt idx="11889">
                  <c:v>0.68977849000000013</c:v>
                </c:pt>
                <c:pt idx="11890">
                  <c:v>0.68983635999999993</c:v>
                </c:pt>
                <c:pt idx="11891">
                  <c:v>0.68989423000000016</c:v>
                </c:pt>
                <c:pt idx="11892">
                  <c:v>0.68995222</c:v>
                </c:pt>
                <c:pt idx="11893">
                  <c:v>0.69000996999999997</c:v>
                </c:pt>
                <c:pt idx="11894">
                  <c:v>0.69006761000000005</c:v>
                </c:pt>
                <c:pt idx="11895">
                  <c:v>0.69012548000000007</c:v>
                </c:pt>
                <c:pt idx="11896">
                  <c:v>0.69018323999999998</c:v>
                </c:pt>
                <c:pt idx="11897">
                  <c:v>0.69024110999999999</c:v>
                </c:pt>
                <c:pt idx="11898">
                  <c:v>0.69029898000000001</c:v>
                </c:pt>
                <c:pt idx="11899">
                  <c:v>0.69035685000000002</c:v>
                </c:pt>
                <c:pt idx="11900">
                  <c:v>0.69041483000000003</c:v>
                </c:pt>
                <c:pt idx="11901">
                  <c:v>0.69047269999999994</c:v>
                </c:pt>
                <c:pt idx="11902">
                  <c:v>0.69053056999999973</c:v>
                </c:pt>
                <c:pt idx="11903">
                  <c:v>0.69058843999999997</c:v>
                </c:pt>
                <c:pt idx="11904">
                  <c:v>0.69064630999999999</c:v>
                </c:pt>
                <c:pt idx="11905">
                  <c:v>0.69070418</c:v>
                </c:pt>
                <c:pt idx="11906">
                  <c:v>0.69076216999999973</c:v>
                </c:pt>
                <c:pt idx="11907">
                  <c:v>0.69082016000000002</c:v>
                </c:pt>
                <c:pt idx="11908">
                  <c:v>0.69087756</c:v>
                </c:pt>
                <c:pt idx="11909">
                  <c:v>0.69093543000000013</c:v>
                </c:pt>
                <c:pt idx="11910">
                  <c:v>0.69099342000000008</c:v>
                </c:pt>
                <c:pt idx="11911">
                  <c:v>0.69105141000000014</c:v>
                </c:pt>
                <c:pt idx="11912">
                  <c:v>0.69110928000000005</c:v>
                </c:pt>
                <c:pt idx="11913">
                  <c:v>0.69116714999999973</c:v>
                </c:pt>
                <c:pt idx="11914">
                  <c:v>0.69122502000000008</c:v>
                </c:pt>
                <c:pt idx="11915">
                  <c:v>0.69128311999999992</c:v>
                </c:pt>
                <c:pt idx="11916">
                  <c:v>0.69134099000000004</c:v>
                </c:pt>
                <c:pt idx="11917">
                  <c:v>0.69139839999999997</c:v>
                </c:pt>
                <c:pt idx="11918">
                  <c:v>0.69145626999999987</c:v>
                </c:pt>
                <c:pt idx="11919">
                  <c:v>0.69151413999999989</c:v>
                </c:pt>
                <c:pt idx="11920">
                  <c:v>0.6915721199999999</c:v>
                </c:pt>
                <c:pt idx="11921">
                  <c:v>0.69163010999999996</c:v>
                </c:pt>
                <c:pt idx="11922">
                  <c:v>0.69168797999999998</c:v>
                </c:pt>
                <c:pt idx="11923">
                  <c:v>0.69174574000000011</c:v>
                </c:pt>
                <c:pt idx="11924">
                  <c:v>0.69180383999999995</c:v>
                </c:pt>
                <c:pt idx="11925">
                  <c:v>0.69186194000000001</c:v>
                </c:pt>
                <c:pt idx="11926">
                  <c:v>0.69191923000000011</c:v>
                </c:pt>
                <c:pt idx="11927">
                  <c:v>0.69197721999999995</c:v>
                </c:pt>
                <c:pt idx="11928">
                  <c:v>0.69203532000000001</c:v>
                </c:pt>
                <c:pt idx="11929">
                  <c:v>0.69209342000000007</c:v>
                </c:pt>
                <c:pt idx="11930">
                  <c:v>0.69215070999999984</c:v>
                </c:pt>
                <c:pt idx="11931">
                  <c:v>0.69220857999999996</c:v>
                </c:pt>
                <c:pt idx="11932">
                  <c:v>0.69226644999999987</c:v>
                </c:pt>
                <c:pt idx="11933">
                  <c:v>0.69232431999999999</c:v>
                </c:pt>
                <c:pt idx="11934">
                  <c:v>0.69238230999999972</c:v>
                </c:pt>
                <c:pt idx="11935">
                  <c:v>0.69244030000000001</c:v>
                </c:pt>
                <c:pt idx="11936">
                  <c:v>0.69249793000000004</c:v>
                </c:pt>
                <c:pt idx="11937">
                  <c:v>0.69255637999999986</c:v>
                </c:pt>
                <c:pt idx="11938">
                  <c:v>0.69261368000000001</c:v>
                </c:pt>
                <c:pt idx="11939">
                  <c:v>0.69267155000000014</c:v>
                </c:pt>
                <c:pt idx="11940">
                  <c:v>0.69272942000000015</c:v>
                </c:pt>
                <c:pt idx="11941">
                  <c:v>0.69278728999999983</c:v>
                </c:pt>
                <c:pt idx="11942">
                  <c:v>0.69284516000000007</c:v>
                </c:pt>
                <c:pt idx="11943">
                  <c:v>0.69290302999999998</c:v>
                </c:pt>
                <c:pt idx="11944">
                  <c:v>0.69296100999999999</c:v>
                </c:pt>
                <c:pt idx="11945">
                  <c:v>0.69301888</c:v>
                </c:pt>
                <c:pt idx="11946">
                  <c:v>0.69307699</c:v>
                </c:pt>
                <c:pt idx="11947">
                  <c:v>0.69313486000000002</c:v>
                </c:pt>
                <c:pt idx="11948">
                  <c:v>0.69319284000000003</c:v>
                </c:pt>
                <c:pt idx="11949">
                  <c:v>0.69325071000000005</c:v>
                </c:pt>
                <c:pt idx="11950">
                  <c:v>0.69330857999999984</c:v>
                </c:pt>
                <c:pt idx="11951">
                  <c:v>0.69336587000000005</c:v>
                </c:pt>
                <c:pt idx="11952">
                  <c:v>0.69342386</c:v>
                </c:pt>
                <c:pt idx="11953">
                  <c:v>0.69348195999999984</c:v>
                </c:pt>
                <c:pt idx="11954">
                  <c:v>0.69353982999999997</c:v>
                </c:pt>
                <c:pt idx="11955">
                  <c:v>0.69359769999999998</c:v>
                </c:pt>
                <c:pt idx="11956">
                  <c:v>0.69365569000000016</c:v>
                </c:pt>
                <c:pt idx="11957">
                  <c:v>0.69371355999999984</c:v>
                </c:pt>
                <c:pt idx="11958">
                  <c:v>0.69377143000000008</c:v>
                </c:pt>
                <c:pt idx="11959">
                  <c:v>0.69382930000000009</c:v>
                </c:pt>
                <c:pt idx="11960">
                  <c:v>0.69388671000000002</c:v>
                </c:pt>
                <c:pt idx="11961">
                  <c:v>0.69394469000000014</c:v>
                </c:pt>
                <c:pt idx="11962">
                  <c:v>0.69400255999999994</c:v>
                </c:pt>
                <c:pt idx="11963">
                  <c:v>0.69406042999999984</c:v>
                </c:pt>
                <c:pt idx="11964">
                  <c:v>0.69411829999999997</c:v>
                </c:pt>
                <c:pt idx="11965">
                  <c:v>0.69417617999999992</c:v>
                </c:pt>
                <c:pt idx="11966">
                  <c:v>0.69423405000000005</c:v>
                </c:pt>
                <c:pt idx="11967">
                  <c:v>0.69429191999999995</c:v>
                </c:pt>
                <c:pt idx="11968">
                  <c:v>0.69434978999999997</c:v>
                </c:pt>
                <c:pt idx="11969">
                  <c:v>0.69440765999999998</c:v>
                </c:pt>
                <c:pt idx="11970">
                  <c:v>0.69446575999999993</c:v>
                </c:pt>
                <c:pt idx="11971">
                  <c:v>0.69452362999999984</c:v>
                </c:pt>
                <c:pt idx="11972">
                  <c:v>0.69458149999999996</c:v>
                </c:pt>
                <c:pt idx="11973">
                  <c:v>0.69463936999999998</c:v>
                </c:pt>
                <c:pt idx="11974">
                  <c:v>0.6946972400000001</c:v>
                </c:pt>
                <c:pt idx="11975">
                  <c:v>0.69475511000000012</c:v>
                </c:pt>
                <c:pt idx="11976">
                  <c:v>0.69481309999999996</c:v>
                </c:pt>
                <c:pt idx="11977">
                  <c:v>0.69487096999999998</c:v>
                </c:pt>
                <c:pt idx="11978">
                  <c:v>0.69492849000000012</c:v>
                </c:pt>
                <c:pt idx="11979">
                  <c:v>0.69498671000000001</c:v>
                </c:pt>
                <c:pt idx="11980">
                  <c:v>0.69504458000000002</c:v>
                </c:pt>
                <c:pt idx="11981">
                  <c:v>0.69510198999999984</c:v>
                </c:pt>
                <c:pt idx="11982">
                  <c:v>0.69515986000000007</c:v>
                </c:pt>
                <c:pt idx="11983">
                  <c:v>0.69521783999999998</c:v>
                </c:pt>
                <c:pt idx="11984">
                  <c:v>0.69527570999999999</c:v>
                </c:pt>
                <c:pt idx="11985">
                  <c:v>0.6953335799999999</c:v>
                </c:pt>
                <c:pt idx="11986">
                  <c:v>0.69539168000000007</c:v>
                </c:pt>
                <c:pt idx="11987">
                  <c:v>0.69544954999999997</c:v>
                </c:pt>
                <c:pt idx="11988">
                  <c:v>0.69550743000000004</c:v>
                </c:pt>
                <c:pt idx="11989">
                  <c:v>0.69556529999999994</c:v>
                </c:pt>
                <c:pt idx="11990">
                  <c:v>0.69562282000000009</c:v>
                </c:pt>
                <c:pt idx="11991">
                  <c:v>0.69568068999999999</c:v>
                </c:pt>
                <c:pt idx="11992">
                  <c:v>0.69573856000000001</c:v>
                </c:pt>
                <c:pt idx="11993">
                  <c:v>0.69579643000000013</c:v>
                </c:pt>
                <c:pt idx="11994">
                  <c:v>0.69585430000000004</c:v>
                </c:pt>
                <c:pt idx="11995">
                  <c:v>0.69591263000000003</c:v>
                </c:pt>
                <c:pt idx="11996">
                  <c:v>0.69597050000000005</c:v>
                </c:pt>
                <c:pt idx="11997">
                  <c:v>0.69602836999999984</c:v>
                </c:pt>
                <c:pt idx="11998">
                  <c:v>0.69608623999999997</c:v>
                </c:pt>
                <c:pt idx="11999">
                  <c:v>0.69614365000000011</c:v>
                </c:pt>
                <c:pt idx="12000">
                  <c:v>0.69620152000000002</c:v>
                </c:pt>
                <c:pt idx="12001">
                  <c:v>0.69625939000000003</c:v>
                </c:pt>
                <c:pt idx="12002">
                  <c:v>0.69631748999999987</c:v>
                </c:pt>
                <c:pt idx="12003">
                  <c:v>0.69637537000000005</c:v>
                </c:pt>
                <c:pt idx="12004">
                  <c:v>0.69643323999999984</c:v>
                </c:pt>
                <c:pt idx="12005">
                  <c:v>0.69649110999999997</c:v>
                </c:pt>
                <c:pt idx="12006">
                  <c:v>0.69654908999999998</c:v>
                </c:pt>
                <c:pt idx="12007">
                  <c:v>0.69660696</c:v>
                </c:pt>
                <c:pt idx="12008">
                  <c:v>0.69666483000000012</c:v>
                </c:pt>
                <c:pt idx="12009">
                  <c:v>0.69672270000000003</c:v>
                </c:pt>
                <c:pt idx="12010">
                  <c:v>0.69678010999999984</c:v>
                </c:pt>
                <c:pt idx="12011">
                  <c:v>0.69683797999999997</c:v>
                </c:pt>
                <c:pt idx="12012">
                  <c:v>0.69689597000000014</c:v>
                </c:pt>
                <c:pt idx="12013">
                  <c:v>0.69695372</c:v>
                </c:pt>
                <c:pt idx="12014">
                  <c:v>0.69701159000000001</c:v>
                </c:pt>
                <c:pt idx="12015">
                  <c:v>0.69706957999999997</c:v>
                </c:pt>
                <c:pt idx="12016">
                  <c:v>0.69712755999999998</c:v>
                </c:pt>
                <c:pt idx="12017">
                  <c:v>0.69718542999999999</c:v>
                </c:pt>
                <c:pt idx="12018">
                  <c:v>0.69724330000000001</c:v>
                </c:pt>
                <c:pt idx="12019">
                  <c:v>0.69730128999999996</c:v>
                </c:pt>
                <c:pt idx="12020">
                  <c:v>0.69735928000000003</c:v>
                </c:pt>
                <c:pt idx="12021">
                  <c:v>0.6974166799999999</c:v>
                </c:pt>
                <c:pt idx="12022">
                  <c:v>0.69747455000000003</c:v>
                </c:pt>
                <c:pt idx="12023">
                  <c:v>0.69753242999999987</c:v>
                </c:pt>
                <c:pt idx="12024">
                  <c:v>0.6975903</c:v>
                </c:pt>
                <c:pt idx="12025">
                  <c:v>0.69764817000000012</c:v>
                </c:pt>
                <c:pt idx="12026">
                  <c:v>0.69770604000000003</c:v>
                </c:pt>
                <c:pt idx="12027">
                  <c:v>0.69776402000000004</c:v>
                </c:pt>
                <c:pt idx="12028">
                  <c:v>0.69782211999999999</c:v>
                </c:pt>
                <c:pt idx="12029">
                  <c:v>0.69787999000000012</c:v>
                </c:pt>
                <c:pt idx="12030">
                  <c:v>0.69793786999999996</c:v>
                </c:pt>
                <c:pt idx="12031">
                  <c:v>0.69799574000000009</c:v>
                </c:pt>
                <c:pt idx="12032">
                  <c:v>0.69805360999999999</c:v>
                </c:pt>
                <c:pt idx="12033">
                  <c:v>0.69811148000000001</c:v>
                </c:pt>
                <c:pt idx="12034">
                  <c:v>0.69816935000000002</c:v>
                </c:pt>
                <c:pt idx="12035">
                  <c:v>0.69822722000000004</c:v>
                </c:pt>
                <c:pt idx="12036">
                  <c:v>0.69828520000000005</c:v>
                </c:pt>
                <c:pt idx="12037">
                  <c:v>0.69834306999999984</c:v>
                </c:pt>
                <c:pt idx="12038">
                  <c:v>0.69840093999999997</c:v>
                </c:pt>
                <c:pt idx="12039">
                  <c:v>0.69845880999999999</c:v>
                </c:pt>
                <c:pt idx="12040">
                  <c:v>0.69851667999999989</c:v>
                </c:pt>
                <c:pt idx="12041">
                  <c:v>0.69857455000000002</c:v>
                </c:pt>
                <c:pt idx="12042">
                  <c:v>0.69863242999999997</c:v>
                </c:pt>
                <c:pt idx="12043">
                  <c:v>0.6986903000000001</c:v>
                </c:pt>
                <c:pt idx="12044">
                  <c:v>0.69874770000000008</c:v>
                </c:pt>
                <c:pt idx="12045">
                  <c:v>0.69880580000000014</c:v>
                </c:pt>
                <c:pt idx="12046">
                  <c:v>0.69886355999999994</c:v>
                </c:pt>
                <c:pt idx="12047">
                  <c:v>0.69892155000000011</c:v>
                </c:pt>
                <c:pt idx="12048">
                  <c:v>0.69897942000000013</c:v>
                </c:pt>
                <c:pt idx="12049">
                  <c:v>0.69903729000000003</c:v>
                </c:pt>
                <c:pt idx="12050">
                  <c:v>0.69909516000000005</c:v>
                </c:pt>
                <c:pt idx="12051">
                  <c:v>0.69915302999999984</c:v>
                </c:pt>
                <c:pt idx="12052">
                  <c:v>0.69921113000000001</c:v>
                </c:pt>
                <c:pt idx="12053">
                  <c:v>0.69926900000000003</c:v>
                </c:pt>
                <c:pt idx="12054">
                  <c:v>0.69932687000000004</c:v>
                </c:pt>
                <c:pt idx="12055">
                  <c:v>0.69938473999999984</c:v>
                </c:pt>
                <c:pt idx="12056">
                  <c:v>0.69944203000000005</c:v>
                </c:pt>
                <c:pt idx="12057">
                  <c:v>0.69950002</c:v>
                </c:pt>
                <c:pt idx="12058">
                  <c:v>0.69955789000000002</c:v>
                </c:pt>
                <c:pt idx="12059">
                  <c:v>0.69961576000000003</c:v>
                </c:pt>
                <c:pt idx="12060">
                  <c:v>0.69967374000000004</c:v>
                </c:pt>
                <c:pt idx="12061">
                  <c:v>0.69973162000000011</c:v>
                </c:pt>
                <c:pt idx="12062">
                  <c:v>0.69978960000000012</c:v>
                </c:pt>
                <c:pt idx="12063">
                  <c:v>0.69984747000000014</c:v>
                </c:pt>
                <c:pt idx="12064">
                  <c:v>0.69990534000000004</c:v>
                </c:pt>
                <c:pt idx="12065">
                  <c:v>0.69996320999999984</c:v>
                </c:pt>
                <c:pt idx="12066">
                  <c:v>0.70002108000000007</c:v>
                </c:pt>
                <c:pt idx="12067">
                  <c:v>0.70007894999999998</c:v>
                </c:pt>
                <c:pt idx="12068">
                  <c:v>0.70013693999999993</c:v>
                </c:pt>
                <c:pt idx="12069">
                  <c:v>0.70019434999999997</c:v>
                </c:pt>
                <c:pt idx="12070">
                  <c:v>0.70025232999999987</c:v>
                </c:pt>
                <c:pt idx="12071">
                  <c:v>0.70031019999999988</c:v>
                </c:pt>
                <c:pt idx="12072">
                  <c:v>0.70036829999999994</c:v>
                </c:pt>
                <c:pt idx="12073">
                  <c:v>0.7004261799999999</c:v>
                </c:pt>
                <c:pt idx="12074">
                  <c:v>0.70048405000000002</c:v>
                </c:pt>
                <c:pt idx="12075">
                  <c:v>0.70054192000000004</c:v>
                </c:pt>
                <c:pt idx="12076">
                  <c:v>0.70059990000000005</c:v>
                </c:pt>
                <c:pt idx="12077">
                  <c:v>0.70065789000000012</c:v>
                </c:pt>
                <c:pt idx="12078">
                  <c:v>0.70071541000000015</c:v>
                </c:pt>
                <c:pt idx="12079">
                  <c:v>0.70077328000000005</c:v>
                </c:pt>
                <c:pt idx="12080">
                  <c:v>0.70083114999999996</c:v>
                </c:pt>
                <c:pt idx="12081">
                  <c:v>0.70088914000000002</c:v>
                </c:pt>
                <c:pt idx="12082">
                  <c:v>0.70094701000000015</c:v>
                </c:pt>
                <c:pt idx="12083">
                  <c:v>0.70100488000000005</c:v>
                </c:pt>
                <c:pt idx="12084">
                  <c:v>0.70106274999999985</c:v>
                </c:pt>
                <c:pt idx="12085">
                  <c:v>0.70112062000000008</c:v>
                </c:pt>
                <c:pt idx="12086">
                  <c:v>0.70117837000000005</c:v>
                </c:pt>
                <c:pt idx="12087">
                  <c:v>0.70123623999999996</c:v>
                </c:pt>
                <c:pt idx="12088">
                  <c:v>0.70129423000000013</c:v>
                </c:pt>
                <c:pt idx="12089">
                  <c:v>0.70135209999999992</c:v>
                </c:pt>
                <c:pt idx="12090">
                  <c:v>0.70141008999999988</c:v>
                </c:pt>
                <c:pt idx="12091">
                  <c:v>0.70146795999999989</c:v>
                </c:pt>
                <c:pt idx="12092">
                  <c:v>0.70152583000000013</c:v>
                </c:pt>
                <c:pt idx="12093">
                  <c:v>0.70158369999999992</c:v>
                </c:pt>
                <c:pt idx="12094">
                  <c:v>0.70164122000000007</c:v>
                </c:pt>
                <c:pt idx="12095">
                  <c:v>0.70169909000000008</c:v>
                </c:pt>
                <c:pt idx="12096">
                  <c:v>0.70175695999999999</c:v>
                </c:pt>
                <c:pt idx="12097">
                  <c:v>0.70181495000000005</c:v>
                </c:pt>
                <c:pt idx="12098">
                  <c:v>0.70187281999999995</c:v>
                </c:pt>
                <c:pt idx="12099">
                  <c:v>0.70193068999999997</c:v>
                </c:pt>
                <c:pt idx="12100">
                  <c:v>0.70198868000000003</c:v>
                </c:pt>
                <c:pt idx="12101">
                  <c:v>0.70204630999999984</c:v>
                </c:pt>
                <c:pt idx="12102">
                  <c:v>0.70210441999999995</c:v>
                </c:pt>
                <c:pt idx="12103">
                  <c:v>0.70216228999999986</c:v>
                </c:pt>
                <c:pt idx="12104">
                  <c:v>0.70222015999999998</c:v>
                </c:pt>
                <c:pt idx="12105">
                  <c:v>0.70227814</c:v>
                </c:pt>
                <c:pt idx="12106">
                  <c:v>0.70233542999999998</c:v>
                </c:pt>
                <c:pt idx="12107">
                  <c:v>0.70239342000000005</c:v>
                </c:pt>
                <c:pt idx="12108">
                  <c:v>0.70245128999999984</c:v>
                </c:pt>
                <c:pt idx="12109">
                  <c:v>0.70250928000000001</c:v>
                </c:pt>
                <c:pt idx="12110">
                  <c:v>0.70256725999999992</c:v>
                </c:pt>
                <c:pt idx="12111">
                  <c:v>0.70262513000000015</c:v>
                </c:pt>
                <c:pt idx="12112">
                  <c:v>0.70268299999999984</c:v>
                </c:pt>
                <c:pt idx="12113">
                  <c:v>0.70274087000000007</c:v>
                </c:pt>
                <c:pt idx="12114">
                  <c:v>0.70279851000000015</c:v>
                </c:pt>
                <c:pt idx="12115">
                  <c:v>0.70285662000000004</c:v>
                </c:pt>
                <c:pt idx="12116">
                  <c:v>0.70291471999999999</c:v>
                </c:pt>
                <c:pt idx="12117">
                  <c:v>0.70297224000000003</c:v>
                </c:pt>
                <c:pt idx="12118">
                  <c:v>0.70303011000000004</c:v>
                </c:pt>
                <c:pt idx="12119">
                  <c:v>0.70308797999999983</c:v>
                </c:pt>
                <c:pt idx="12120">
                  <c:v>0.70314597000000012</c:v>
                </c:pt>
                <c:pt idx="12121">
                  <c:v>0.70320371999999998</c:v>
                </c:pt>
                <c:pt idx="12122">
                  <c:v>0.70326171000000004</c:v>
                </c:pt>
                <c:pt idx="12123">
                  <c:v>0.70331958000000006</c:v>
                </c:pt>
                <c:pt idx="12124">
                  <c:v>0.70337755999999996</c:v>
                </c:pt>
                <c:pt idx="12125">
                  <c:v>0.70343542999999997</c:v>
                </c:pt>
                <c:pt idx="12126">
                  <c:v>0.70349329999999999</c:v>
                </c:pt>
                <c:pt idx="12127">
                  <c:v>0.70355117999999994</c:v>
                </c:pt>
                <c:pt idx="12128">
                  <c:v>0.70360905000000007</c:v>
                </c:pt>
                <c:pt idx="12129">
                  <c:v>0.70366656999999988</c:v>
                </c:pt>
                <c:pt idx="12130">
                  <c:v>0.70372444000000012</c:v>
                </c:pt>
                <c:pt idx="12131">
                  <c:v>0.70378242999999996</c:v>
                </c:pt>
                <c:pt idx="12132">
                  <c:v>0.70384041000000008</c:v>
                </c:pt>
                <c:pt idx="12133">
                  <c:v>0.70389816999999999</c:v>
                </c:pt>
                <c:pt idx="12134">
                  <c:v>0.70395627000000005</c:v>
                </c:pt>
                <c:pt idx="12135">
                  <c:v>0.70401413999999984</c:v>
                </c:pt>
                <c:pt idx="12136">
                  <c:v>0.70407200999999997</c:v>
                </c:pt>
                <c:pt idx="12137">
                  <c:v>0.7041298800000001</c:v>
                </c:pt>
                <c:pt idx="12138">
                  <c:v>0.70418775</c:v>
                </c:pt>
                <c:pt idx="12139">
                  <c:v>0.70424562000000013</c:v>
                </c:pt>
                <c:pt idx="12140">
                  <c:v>0.70430349000000003</c:v>
                </c:pt>
                <c:pt idx="12141">
                  <c:v>0.70436135999999994</c:v>
                </c:pt>
                <c:pt idx="12142">
                  <c:v>0.70441900000000002</c:v>
                </c:pt>
                <c:pt idx="12143">
                  <c:v>0.70447698999999986</c:v>
                </c:pt>
                <c:pt idx="12144">
                  <c:v>0.70453485999999999</c:v>
                </c:pt>
                <c:pt idx="12145">
                  <c:v>0.70459273</c:v>
                </c:pt>
                <c:pt idx="12146">
                  <c:v>0.70465060000000013</c:v>
                </c:pt>
                <c:pt idx="12147">
                  <c:v>0.70470847000000014</c:v>
                </c:pt>
                <c:pt idx="12148">
                  <c:v>0.70476633999999994</c:v>
                </c:pt>
                <c:pt idx="12149">
                  <c:v>0.70482420999999995</c:v>
                </c:pt>
                <c:pt idx="12150">
                  <c:v>0.70488207999999997</c:v>
                </c:pt>
                <c:pt idx="12151">
                  <c:v>0.70493972000000005</c:v>
                </c:pt>
                <c:pt idx="12152">
                  <c:v>0.70499758999999984</c:v>
                </c:pt>
                <c:pt idx="12153">
                  <c:v>0.70505546000000008</c:v>
                </c:pt>
                <c:pt idx="12154">
                  <c:v>0.70511343999999998</c:v>
                </c:pt>
                <c:pt idx="12155">
                  <c:v>0.70517131000000011</c:v>
                </c:pt>
                <c:pt idx="12156">
                  <c:v>0.70522918000000001</c:v>
                </c:pt>
                <c:pt idx="12157">
                  <c:v>0.70528705000000003</c:v>
                </c:pt>
                <c:pt idx="12158">
                  <c:v>0.70534492999999998</c:v>
                </c:pt>
                <c:pt idx="12159">
                  <c:v>0.7054025599999999</c:v>
                </c:pt>
                <c:pt idx="12160">
                  <c:v>0.70546054999999985</c:v>
                </c:pt>
                <c:pt idx="12161">
                  <c:v>0.70551841999999998</c:v>
                </c:pt>
                <c:pt idx="12162">
                  <c:v>0.70557628999999988</c:v>
                </c:pt>
                <c:pt idx="12163">
                  <c:v>0.70563405000000012</c:v>
                </c:pt>
                <c:pt idx="12164">
                  <c:v>0.70569203000000014</c:v>
                </c:pt>
                <c:pt idx="12165">
                  <c:v>0.70574990000000015</c:v>
                </c:pt>
                <c:pt idx="12166">
                  <c:v>0.70580788999999999</c:v>
                </c:pt>
                <c:pt idx="12167">
                  <c:v>0.70586564000000007</c:v>
                </c:pt>
                <c:pt idx="12168">
                  <c:v>0.70592386000000007</c:v>
                </c:pt>
                <c:pt idx="12169">
                  <c:v>0.70598126999999999</c:v>
                </c:pt>
                <c:pt idx="12170">
                  <c:v>0.70603925000000012</c:v>
                </c:pt>
                <c:pt idx="12171">
                  <c:v>0.70609701000000014</c:v>
                </c:pt>
                <c:pt idx="12172">
                  <c:v>0.70615488000000004</c:v>
                </c:pt>
                <c:pt idx="12173">
                  <c:v>0.70621286999999988</c:v>
                </c:pt>
                <c:pt idx="12174">
                  <c:v>0.70627074000000001</c:v>
                </c:pt>
                <c:pt idx="12175">
                  <c:v>0.70632872000000002</c:v>
                </c:pt>
                <c:pt idx="12176">
                  <c:v>0.70638658999999993</c:v>
                </c:pt>
                <c:pt idx="12177">
                  <c:v>0.70644468999999999</c:v>
                </c:pt>
                <c:pt idx="12178">
                  <c:v>0.70650209999999991</c:v>
                </c:pt>
                <c:pt idx="12179">
                  <c:v>0.70656008999999986</c:v>
                </c:pt>
                <c:pt idx="12180">
                  <c:v>0.70661795999999999</c:v>
                </c:pt>
                <c:pt idx="12181">
                  <c:v>0.70667583000000023</c:v>
                </c:pt>
                <c:pt idx="12182">
                  <c:v>0.70673370000000002</c:v>
                </c:pt>
                <c:pt idx="12183">
                  <c:v>0.70679157000000015</c:v>
                </c:pt>
                <c:pt idx="12184">
                  <c:v>0.7068496700000001</c:v>
                </c:pt>
                <c:pt idx="12185">
                  <c:v>0.70690743000000011</c:v>
                </c:pt>
                <c:pt idx="12186">
                  <c:v>0.70696530000000002</c:v>
                </c:pt>
                <c:pt idx="12187">
                  <c:v>0.70702317000000003</c:v>
                </c:pt>
                <c:pt idx="12188">
                  <c:v>0.70708115000000005</c:v>
                </c:pt>
                <c:pt idx="12189">
                  <c:v>0.70713901999999995</c:v>
                </c:pt>
                <c:pt idx="12190">
                  <c:v>0.70719688999999997</c:v>
                </c:pt>
                <c:pt idx="12191">
                  <c:v>0.70725475999999998</c:v>
                </c:pt>
                <c:pt idx="12192">
                  <c:v>0.70731216999999991</c:v>
                </c:pt>
                <c:pt idx="12193">
                  <c:v>0.70737050000000001</c:v>
                </c:pt>
                <c:pt idx="12194">
                  <c:v>0.70742837000000003</c:v>
                </c:pt>
                <c:pt idx="12195">
                  <c:v>0.70748635999999987</c:v>
                </c:pt>
                <c:pt idx="12196">
                  <c:v>0.70754423000000011</c:v>
                </c:pt>
                <c:pt idx="12197">
                  <c:v>0.70760210000000001</c:v>
                </c:pt>
                <c:pt idx="12198">
                  <c:v>0.70765939000000011</c:v>
                </c:pt>
                <c:pt idx="12199">
                  <c:v>0.70771737999999984</c:v>
                </c:pt>
                <c:pt idx="12200">
                  <c:v>0.70777525000000008</c:v>
                </c:pt>
                <c:pt idx="12201">
                  <c:v>0.70783311999999998</c:v>
                </c:pt>
                <c:pt idx="12202">
                  <c:v>0.70789122000000015</c:v>
                </c:pt>
                <c:pt idx="12203">
                  <c:v>0.70794908999999995</c:v>
                </c:pt>
                <c:pt idx="12204">
                  <c:v>0.70800695999999996</c:v>
                </c:pt>
                <c:pt idx="12205">
                  <c:v>0.70806495000000003</c:v>
                </c:pt>
                <c:pt idx="12206">
                  <c:v>0.70812269999999999</c:v>
                </c:pt>
                <c:pt idx="12207">
                  <c:v>0.70818068999999984</c:v>
                </c:pt>
                <c:pt idx="12208">
                  <c:v>0.70823855999999996</c:v>
                </c:pt>
                <c:pt idx="12209">
                  <c:v>0.70829642999999998</c:v>
                </c:pt>
                <c:pt idx="12210">
                  <c:v>0.70835406999999984</c:v>
                </c:pt>
                <c:pt idx="12211">
                  <c:v>0.70841182000000003</c:v>
                </c:pt>
                <c:pt idx="12212">
                  <c:v>0.70846980999999998</c:v>
                </c:pt>
                <c:pt idx="12213">
                  <c:v>0.70852767999999999</c:v>
                </c:pt>
                <c:pt idx="12214">
                  <c:v>0.70858555000000001</c:v>
                </c:pt>
                <c:pt idx="12215">
                  <c:v>0.70864342000000013</c:v>
                </c:pt>
                <c:pt idx="12216">
                  <c:v>0.70870141000000009</c:v>
                </c:pt>
                <c:pt idx="12217">
                  <c:v>0.7087592800000001</c:v>
                </c:pt>
                <c:pt idx="12218">
                  <c:v>0.70881691999999996</c:v>
                </c:pt>
                <c:pt idx="12219">
                  <c:v>0.70887490000000009</c:v>
                </c:pt>
                <c:pt idx="12220">
                  <c:v>0.70893300000000004</c:v>
                </c:pt>
                <c:pt idx="12221">
                  <c:v>0.70899030000000007</c:v>
                </c:pt>
                <c:pt idx="12222">
                  <c:v>0.70904828000000009</c:v>
                </c:pt>
                <c:pt idx="12223">
                  <c:v>0.70910614999999988</c:v>
                </c:pt>
                <c:pt idx="12224">
                  <c:v>0.70916402000000001</c:v>
                </c:pt>
                <c:pt idx="12225">
                  <c:v>0.70922200999999996</c:v>
                </c:pt>
                <c:pt idx="12226">
                  <c:v>0.70927998999999997</c:v>
                </c:pt>
                <c:pt idx="12227">
                  <c:v>0.70933797999999992</c:v>
                </c:pt>
                <c:pt idx="12228">
                  <c:v>0.70939585000000016</c:v>
                </c:pt>
                <c:pt idx="12229">
                  <c:v>0.70945371999999984</c:v>
                </c:pt>
                <c:pt idx="12230">
                  <c:v>0.70951158999999986</c:v>
                </c:pt>
                <c:pt idx="12231">
                  <c:v>0.70956945999999999</c:v>
                </c:pt>
                <c:pt idx="12232">
                  <c:v>0.70962745000000016</c:v>
                </c:pt>
                <c:pt idx="12233">
                  <c:v>0.70968531999999995</c:v>
                </c:pt>
                <c:pt idx="12234">
                  <c:v>0.70974272999999999</c:v>
                </c:pt>
                <c:pt idx="12235">
                  <c:v>0.70980060000000011</c:v>
                </c:pt>
                <c:pt idx="12236">
                  <c:v>0.70985847000000013</c:v>
                </c:pt>
                <c:pt idx="12237">
                  <c:v>0.70991633999999992</c:v>
                </c:pt>
                <c:pt idx="12238">
                  <c:v>0.70997432000000005</c:v>
                </c:pt>
                <c:pt idx="12239">
                  <c:v>0.71003218999999973</c:v>
                </c:pt>
                <c:pt idx="12240">
                  <c:v>0.71009029999999995</c:v>
                </c:pt>
                <c:pt idx="12241">
                  <c:v>0.71014828000000008</c:v>
                </c:pt>
                <c:pt idx="12242">
                  <c:v>0.71020569000000011</c:v>
                </c:pt>
                <c:pt idx="12243">
                  <c:v>0.71026367999999984</c:v>
                </c:pt>
                <c:pt idx="12244">
                  <c:v>0.71032154999999997</c:v>
                </c:pt>
                <c:pt idx="12245">
                  <c:v>0.71037942000000009</c:v>
                </c:pt>
                <c:pt idx="12246">
                  <c:v>0.71043729</c:v>
                </c:pt>
                <c:pt idx="12247">
                  <c:v>0.71049527000000012</c:v>
                </c:pt>
                <c:pt idx="12248">
                  <c:v>0.71055313999999992</c:v>
                </c:pt>
                <c:pt idx="12249">
                  <c:v>0.71061101000000015</c:v>
                </c:pt>
                <c:pt idx="12250">
                  <c:v>0.71066887999999995</c:v>
                </c:pt>
                <c:pt idx="12251">
                  <c:v>0.71072674999999996</c:v>
                </c:pt>
                <c:pt idx="12252">
                  <c:v>0.71078462000000009</c:v>
                </c:pt>
                <c:pt idx="12253">
                  <c:v>0.71084248999999999</c:v>
                </c:pt>
                <c:pt idx="12254">
                  <c:v>0.71090002000000008</c:v>
                </c:pt>
                <c:pt idx="12255">
                  <c:v>0.71095799999999998</c:v>
                </c:pt>
                <c:pt idx="12256">
                  <c:v>0.71101610999999987</c:v>
                </c:pt>
                <c:pt idx="12257">
                  <c:v>0.71107397999999999</c:v>
                </c:pt>
                <c:pt idx="12258">
                  <c:v>0.71113185000000012</c:v>
                </c:pt>
                <c:pt idx="12259">
                  <c:v>0.71118972000000003</c:v>
                </c:pt>
                <c:pt idx="12260">
                  <c:v>0.71124723999999995</c:v>
                </c:pt>
                <c:pt idx="12261">
                  <c:v>0.71130510999999996</c:v>
                </c:pt>
                <c:pt idx="12262">
                  <c:v>0.71136297999999987</c:v>
                </c:pt>
                <c:pt idx="12263">
                  <c:v>0.71142084999999999</c:v>
                </c:pt>
                <c:pt idx="12264">
                  <c:v>0.71147872000000001</c:v>
                </c:pt>
                <c:pt idx="12265">
                  <c:v>0.71153658999999991</c:v>
                </c:pt>
                <c:pt idx="12266">
                  <c:v>0.71159446000000004</c:v>
                </c:pt>
                <c:pt idx="12267">
                  <c:v>0.71165244999999999</c:v>
                </c:pt>
                <c:pt idx="12268">
                  <c:v>0.71171043000000012</c:v>
                </c:pt>
                <c:pt idx="12269">
                  <c:v>0.71176830000000002</c:v>
                </c:pt>
                <c:pt idx="12270">
                  <c:v>0.71182617999999998</c:v>
                </c:pt>
                <c:pt idx="12271">
                  <c:v>0.71188404999999999</c:v>
                </c:pt>
                <c:pt idx="12272">
                  <c:v>0.71194192000000012</c:v>
                </c:pt>
                <c:pt idx="12273">
                  <c:v>0.71199979000000013</c:v>
                </c:pt>
                <c:pt idx="12274">
                  <c:v>0.71205777000000003</c:v>
                </c:pt>
                <c:pt idx="12275">
                  <c:v>0.71211564000000005</c:v>
                </c:pt>
                <c:pt idx="12276">
                  <c:v>0.71217317000000002</c:v>
                </c:pt>
                <c:pt idx="12277">
                  <c:v>0.71223104000000004</c:v>
                </c:pt>
                <c:pt idx="12278">
                  <c:v>0.71228891000000005</c:v>
                </c:pt>
                <c:pt idx="12279">
                  <c:v>0.71234677999999996</c:v>
                </c:pt>
                <c:pt idx="12280">
                  <c:v>0.71240464999999997</c:v>
                </c:pt>
                <c:pt idx="12281">
                  <c:v>0.71246262999999987</c:v>
                </c:pt>
                <c:pt idx="12282">
                  <c:v>0.7125205</c:v>
                </c:pt>
                <c:pt idx="12283">
                  <c:v>0.71257848999999984</c:v>
                </c:pt>
                <c:pt idx="12284">
                  <c:v>0.71263648000000002</c:v>
                </c:pt>
                <c:pt idx="12285">
                  <c:v>0.71269435000000014</c:v>
                </c:pt>
                <c:pt idx="12286">
                  <c:v>0.71275233000000005</c:v>
                </c:pt>
                <c:pt idx="12287">
                  <c:v>0.71281008999999984</c:v>
                </c:pt>
                <c:pt idx="12288">
                  <c:v>0.71286760999999998</c:v>
                </c:pt>
                <c:pt idx="12289">
                  <c:v>0.71292560000000016</c:v>
                </c:pt>
                <c:pt idx="12290">
                  <c:v>0.71298357999999984</c:v>
                </c:pt>
                <c:pt idx="12291">
                  <c:v>0.71304134000000008</c:v>
                </c:pt>
                <c:pt idx="12292">
                  <c:v>0.71309921000000009</c:v>
                </c:pt>
                <c:pt idx="12293">
                  <c:v>0.71315731000000004</c:v>
                </c:pt>
                <c:pt idx="12294">
                  <c:v>0.71321506000000001</c:v>
                </c:pt>
                <c:pt idx="12295">
                  <c:v>0.71327269999999998</c:v>
                </c:pt>
                <c:pt idx="12296">
                  <c:v>0.71333080000000004</c:v>
                </c:pt>
                <c:pt idx="12297">
                  <c:v>0.71338855999999984</c:v>
                </c:pt>
                <c:pt idx="12298">
                  <c:v>0.71344631000000003</c:v>
                </c:pt>
                <c:pt idx="12299">
                  <c:v>0.71350417999999993</c:v>
                </c:pt>
                <c:pt idx="12300">
                  <c:v>0.71356204999999973</c:v>
                </c:pt>
                <c:pt idx="12301">
                  <c:v>0.71362015999999995</c:v>
                </c:pt>
                <c:pt idx="12302">
                  <c:v>0.71367803000000007</c:v>
                </c:pt>
                <c:pt idx="12303">
                  <c:v>0.71373600999999998</c:v>
                </c:pt>
                <c:pt idx="12304">
                  <c:v>0.7137938800000001</c:v>
                </c:pt>
                <c:pt idx="12305">
                  <c:v>0.71385175000000012</c:v>
                </c:pt>
                <c:pt idx="12306">
                  <c:v>0.71390962000000013</c:v>
                </c:pt>
                <c:pt idx="12307">
                  <c:v>0.71396749000000004</c:v>
                </c:pt>
                <c:pt idx="12308">
                  <c:v>0.71402536999999999</c:v>
                </c:pt>
                <c:pt idx="12309">
                  <c:v>0.71408311999999996</c:v>
                </c:pt>
                <c:pt idx="12310">
                  <c:v>0.71414098999999998</c:v>
                </c:pt>
                <c:pt idx="12311">
                  <c:v>0.71419898000000004</c:v>
                </c:pt>
                <c:pt idx="12312">
                  <c:v>0.71425685000000005</c:v>
                </c:pt>
                <c:pt idx="12313">
                  <c:v>0.71431471999999996</c:v>
                </c:pt>
                <c:pt idx="12314">
                  <c:v>0.71437211999999994</c:v>
                </c:pt>
                <c:pt idx="12315">
                  <c:v>0.71442998999999996</c:v>
                </c:pt>
                <c:pt idx="12316">
                  <c:v>0.71448787000000002</c:v>
                </c:pt>
                <c:pt idx="12317">
                  <c:v>0.71454585000000015</c:v>
                </c:pt>
                <c:pt idx="12318">
                  <c:v>0.7146038400000001</c:v>
                </c:pt>
                <c:pt idx="12319">
                  <c:v>0.71466171000000012</c:v>
                </c:pt>
                <c:pt idx="12320">
                  <c:v>0.71471958000000002</c:v>
                </c:pt>
                <c:pt idx="12321">
                  <c:v>0.71477756000000003</c:v>
                </c:pt>
                <c:pt idx="12322">
                  <c:v>0.71483543000000016</c:v>
                </c:pt>
                <c:pt idx="12323">
                  <c:v>0.71489329999999995</c:v>
                </c:pt>
                <c:pt idx="12324">
                  <c:v>0.71495118000000002</c:v>
                </c:pt>
                <c:pt idx="12325">
                  <c:v>0.71500892999999999</c:v>
                </c:pt>
                <c:pt idx="12326">
                  <c:v>0.7150668</c:v>
                </c:pt>
                <c:pt idx="12327">
                  <c:v>0.71512467000000013</c:v>
                </c:pt>
                <c:pt idx="12328">
                  <c:v>0.71518253999999992</c:v>
                </c:pt>
                <c:pt idx="12329">
                  <c:v>0.71524064000000009</c:v>
                </c:pt>
                <c:pt idx="12330">
                  <c:v>0.71529840000000011</c:v>
                </c:pt>
                <c:pt idx="12331">
                  <c:v>0.7153563799999999</c:v>
                </c:pt>
                <c:pt idx="12332">
                  <c:v>0.71541425000000003</c:v>
                </c:pt>
                <c:pt idx="12333">
                  <c:v>0.71547211999999993</c:v>
                </c:pt>
                <c:pt idx="12334">
                  <c:v>0.71552952999999997</c:v>
                </c:pt>
                <c:pt idx="12335">
                  <c:v>0.71558739999999987</c:v>
                </c:pt>
                <c:pt idx="12336">
                  <c:v>0.71564527000000022</c:v>
                </c:pt>
                <c:pt idx="12337">
                  <c:v>0.71570314000000002</c:v>
                </c:pt>
                <c:pt idx="12338">
                  <c:v>0.71576101000000014</c:v>
                </c:pt>
                <c:pt idx="12339">
                  <c:v>0.71581888000000005</c:v>
                </c:pt>
                <c:pt idx="12340">
                  <c:v>0.71587699000000005</c:v>
                </c:pt>
                <c:pt idx="12341">
                  <c:v>0.71593509000000011</c:v>
                </c:pt>
                <c:pt idx="12342">
                  <c:v>0.71599296000000001</c:v>
                </c:pt>
                <c:pt idx="12343">
                  <c:v>0.71605083000000014</c:v>
                </c:pt>
                <c:pt idx="12344">
                  <c:v>0.71610870000000004</c:v>
                </c:pt>
                <c:pt idx="12345">
                  <c:v>0.71616599000000003</c:v>
                </c:pt>
                <c:pt idx="12346">
                  <c:v>0.71622397999999998</c:v>
                </c:pt>
                <c:pt idx="12347">
                  <c:v>0.71628185000000011</c:v>
                </c:pt>
                <c:pt idx="12348">
                  <c:v>0.71633972000000001</c:v>
                </c:pt>
                <c:pt idx="12349">
                  <c:v>0.71639759000000003</c:v>
                </c:pt>
                <c:pt idx="12350">
                  <c:v>0.71645546000000004</c:v>
                </c:pt>
                <c:pt idx="12351">
                  <c:v>0.71651367999999993</c:v>
                </c:pt>
                <c:pt idx="12352">
                  <c:v>0.71657154999999984</c:v>
                </c:pt>
                <c:pt idx="12353">
                  <c:v>0.71662942000000018</c:v>
                </c:pt>
                <c:pt idx="12354">
                  <c:v>0.71668728999999998</c:v>
                </c:pt>
                <c:pt idx="12355">
                  <c:v>0.7167452700000001</c:v>
                </c:pt>
                <c:pt idx="12356">
                  <c:v>0.71680255999999998</c:v>
                </c:pt>
                <c:pt idx="12357">
                  <c:v>0.71686042999999999</c:v>
                </c:pt>
                <c:pt idx="12358">
                  <c:v>0.71691853999999999</c:v>
                </c:pt>
                <c:pt idx="12359">
                  <c:v>0.71697628999999996</c:v>
                </c:pt>
                <c:pt idx="12360">
                  <c:v>0.71703428000000002</c:v>
                </c:pt>
                <c:pt idx="12361">
                  <c:v>0.71709226000000004</c:v>
                </c:pt>
                <c:pt idx="12362">
                  <c:v>0.71715013000000005</c:v>
                </c:pt>
                <c:pt idx="12363">
                  <c:v>0.71720812</c:v>
                </c:pt>
                <c:pt idx="12364">
                  <c:v>0.71726599000000002</c:v>
                </c:pt>
                <c:pt idx="12365">
                  <c:v>0.71732386000000004</c:v>
                </c:pt>
                <c:pt idx="12366">
                  <c:v>0.71738150000000001</c:v>
                </c:pt>
                <c:pt idx="12367">
                  <c:v>0.71743937000000002</c:v>
                </c:pt>
                <c:pt idx="12368">
                  <c:v>0.71749735999999997</c:v>
                </c:pt>
                <c:pt idx="12369">
                  <c:v>0.71755533999999999</c:v>
                </c:pt>
                <c:pt idx="12370">
                  <c:v>0.71761321000000011</c:v>
                </c:pt>
                <c:pt idx="12371">
                  <c:v>0.71767108000000013</c:v>
                </c:pt>
                <c:pt idx="12372">
                  <c:v>0.71772895000000014</c:v>
                </c:pt>
                <c:pt idx="12373">
                  <c:v>0.71778693999999998</c:v>
                </c:pt>
                <c:pt idx="12374">
                  <c:v>0.71784457999999995</c:v>
                </c:pt>
                <c:pt idx="12375">
                  <c:v>0.71790244999999997</c:v>
                </c:pt>
                <c:pt idx="12376">
                  <c:v>0.71796042999999998</c:v>
                </c:pt>
                <c:pt idx="12377">
                  <c:v>0.71801784000000002</c:v>
                </c:pt>
                <c:pt idx="12378">
                  <c:v>0.71807571000000014</c:v>
                </c:pt>
                <c:pt idx="12379">
                  <c:v>0.71813357999999994</c:v>
                </c:pt>
                <c:pt idx="12380">
                  <c:v>0.71819144999999995</c:v>
                </c:pt>
                <c:pt idx="12381">
                  <c:v>0.71824932000000008</c:v>
                </c:pt>
                <c:pt idx="12382">
                  <c:v>0.71830718999999987</c:v>
                </c:pt>
                <c:pt idx="12383">
                  <c:v>0.71836517999999994</c:v>
                </c:pt>
                <c:pt idx="12384">
                  <c:v>0.71842304999999984</c:v>
                </c:pt>
                <c:pt idx="12385">
                  <c:v>0.71848104000000002</c:v>
                </c:pt>
                <c:pt idx="12386">
                  <c:v>0.71853891000000003</c:v>
                </c:pt>
                <c:pt idx="12387">
                  <c:v>0.71859700999999998</c:v>
                </c:pt>
                <c:pt idx="12388">
                  <c:v>0.71865488000000011</c:v>
                </c:pt>
                <c:pt idx="12389">
                  <c:v>0.71871275000000001</c:v>
                </c:pt>
                <c:pt idx="12390">
                  <c:v>0.71877016000000005</c:v>
                </c:pt>
                <c:pt idx="12391">
                  <c:v>0.71882802999999995</c:v>
                </c:pt>
                <c:pt idx="12392">
                  <c:v>0.71888600999999996</c:v>
                </c:pt>
                <c:pt idx="12393">
                  <c:v>0.71894388000000009</c:v>
                </c:pt>
                <c:pt idx="12394">
                  <c:v>0.71900175000000011</c:v>
                </c:pt>
                <c:pt idx="12395">
                  <c:v>0.71905962000000012</c:v>
                </c:pt>
                <c:pt idx="12396">
                  <c:v>0.71911749000000003</c:v>
                </c:pt>
                <c:pt idx="12397">
                  <c:v>0.71917548000000009</c:v>
                </c:pt>
                <c:pt idx="12398">
                  <c:v>0.71923334999999988</c:v>
                </c:pt>
                <c:pt idx="12399">
                  <c:v>0.71929133999999995</c:v>
                </c:pt>
                <c:pt idx="12400">
                  <c:v>0.71934932000000007</c:v>
                </c:pt>
                <c:pt idx="12401">
                  <c:v>0.71940672999999988</c:v>
                </c:pt>
                <c:pt idx="12402">
                  <c:v>0.71946460000000001</c:v>
                </c:pt>
                <c:pt idx="12403">
                  <c:v>0.71952247000000003</c:v>
                </c:pt>
                <c:pt idx="12404">
                  <c:v>0.71958045999999998</c:v>
                </c:pt>
                <c:pt idx="12405">
                  <c:v>0.71963832999999999</c:v>
                </c:pt>
                <c:pt idx="12406">
                  <c:v>0.71969620000000012</c:v>
                </c:pt>
                <c:pt idx="12407">
                  <c:v>0.71975407000000013</c:v>
                </c:pt>
                <c:pt idx="12408">
                  <c:v>0.71981216999999986</c:v>
                </c:pt>
                <c:pt idx="12409">
                  <c:v>0.7198700400000001</c:v>
                </c:pt>
                <c:pt idx="12410">
                  <c:v>0.71992803000000016</c:v>
                </c:pt>
                <c:pt idx="12411">
                  <c:v>0.71998590000000007</c:v>
                </c:pt>
                <c:pt idx="12412">
                  <c:v>0.72004376999999997</c:v>
                </c:pt>
                <c:pt idx="12413">
                  <c:v>0.7201016400000001</c:v>
                </c:pt>
                <c:pt idx="12414">
                  <c:v>0.72015951000000011</c:v>
                </c:pt>
                <c:pt idx="12415">
                  <c:v>0.72021737999999991</c:v>
                </c:pt>
                <c:pt idx="12416">
                  <c:v>0.7202750200000001</c:v>
                </c:pt>
                <c:pt idx="12417">
                  <c:v>0.72033289</c:v>
                </c:pt>
                <c:pt idx="12418">
                  <c:v>0.72039076000000002</c:v>
                </c:pt>
                <c:pt idx="12419">
                  <c:v>0.72044874000000003</c:v>
                </c:pt>
                <c:pt idx="12420">
                  <c:v>0.72050661999999999</c:v>
                </c:pt>
                <c:pt idx="12421">
                  <c:v>0.7205646</c:v>
                </c:pt>
                <c:pt idx="12422">
                  <c:v>0.72062247000000013</c:v>
                </c:pt>
                <c:pt idx="12423">
                  <c:v>0.72067988000000016</c:v>
                </c:pt>
                <c:pt idx="12424">
                  <c:v>0.72073798</c:v>
                </c:pt>
                <c:pt idx="12425">
                  <c:v>0.72079585000000024</c:v>
                </c:pt>
                <c:pt idx="12426">
                  <c:v>0.72085372000000003</c:v>
                </c:pt>
                <c:pt idx="12427">
                  <c:v>0.72091159000000005</c:v>
                </c:pt>
                <c:pt idx="12428">
                  <c:v>0.72096945999999995</c:v>
                </c:pt>
                <c:pt idx="12429">
                  <c:v>0.72102732999999997</c:v>
                </c:pt>
                <c:pt idx="12430">
                  <c:v>0.72108519999999998</c:v>
                </c:pt>
                <c:pt idx="12431">
                  <c:v>0.72114307000000011</c:v>
                </c:pt>
                <c:pt idx="12432">
                  <c:v>0.72120059999999997</c:v>
                </c:pt>
                <c:pt idx="12433">
                  <c:v>0.72125846999999998</c:v>
                </c:pt>
                <c:pt idx="12434">
                  <c:v>0.72131645</c:v>
                </c:pt>
                <c:pt idx="12435">
                  <c:v>0.72137432000000001</c:v>
                </c:pt>
                <c:pt idx="12436">
                  <c:v>0.72143230999999985</c:v>
                </c:pt>
                <c:pt idx="12437">
                  <c:v>0.72149017999999998</c:v>
                </c:pt>
                <c:pt idx="12438">
                  <c:v>0.72154805000000011</c:v>
                </c:pt>
                <c:pt idx="12439">
                  <c:v>0.72160592000000012</c:v>
                </c:pt>
                <c:pt idx="12440">
                  <c:v>0.72166390999999996</c:v>
                </c:pt>
                <c:pt idx="12441">
                  <c:v>0.72172178000000009</c:v>
                </c:pt>
                <c:pt idx="12442">
                  <c:v>0.72177930000000012</c:v>
                </c:pt>
                <c:pt idx="12443">
                  <c:v>0.72183717000000003</c:v>
                </c:pt>
                <c:pt idx="12444">
                  <c:v>0.72189504000000015</c:v>
                </c:pt>
                <c:pt idx="12445">
                  <c:v>0.72195290999999984</c:v>
                </c:pt>
                <c:pt idx="12446">
                  <c:v>0.72201077999999996</c:v>
                </c:pt>
                <c:pt idx="12447">
                  <c:v>0.72206864999999998</c:v>
                </c:pt>
                <c:pt idx="12448">
                  <c:v>0.72212651999999999</c:v>
                </c:pt>
                <c:pt idx="12449">
                  <c:v>0.72218450999999984</c:v>
                </c:pt>
                <c:pt idx="12450">
                  <c:v>0.72224273000000005</c:v>
                </c:pt>
                <c:pt idx="12451">
                  <c:v>0.72230070999999996</c:v>
                </c:pt>
                <c:pt idx="12452">
                  <c:v>0.72235799999999983</c:v>
                </c:pt>
                <c:pt idx="12453">
                  <c:v>0.72241586999999996</c:v>
                </c:pt>
                <c:pt idx="12454">
                  <c:v>0.72247373999999998</c:v>
                </c:pt>
                <c:pt idx="12455">
                  <c:v>0.72253162000000004</c:v>
                </c:pt>
                <c:pt idx="12456">
                  <c:v>0.72258948999999983</c:v>
                </c:pt>
                <c:pt idx="12457">
                  <c:v>0.72264736000000007</c:v>
                </c:pt>
                <c:pt idx="12458">
                  <c:v>0.72270557000000013</c:v>
                </c:pt>
                <c:pt idx="12459">
                  <c:v>0.72276344000000003</c:v>
                </c:pt>
                <c:pt idx="12460">
                  <c:v>0.72282131000000016</c:v>
                </c:pt>
                <c:pt idx="12461">
                  <c:v>0.72287930000000011</c:v>
                </c:pt>
                <c:pt idx="12462">
                  <c:v>0.72293658999999988</c:v>
                </c:pt>
                <c:pt idx="12463">
                  <c:v>0.72299469000000016</c:v>
                </c:pt>
                <c:pt idx="12464">
                  <c:v>0.72305255999999996</c:v>
                </c:pt>
                <c:pt idx="12465">
                  <c:v>0.72311066999999996</c:v>
                </c:pt>
                <c:pt idx="12466">
                  <c:v>0.72316864999999997</c:v>
                </c:pt>
                <c:pt idx="12467">
                  <c:v>0.72322651999999998</c:v>
                </c:pt>
                <c:pt idx="12468">
                  <c:v>0.72328439</c:v>
                </c:pt>
                <c:pt idx="12469">
                  <c:v>0.72334226000000001</c:v>
                </c:pt>
                <c:pt idx="12470">
                  <c:v>0.72339967000000016</c:v>
                </c:pt>
                <c:pt idx="12471">
                  <c:v>0.72345753999999984</c:v>
                </c:pt>
                <c:pt idx="12472">
                  <c:v>0.72351540999999997</c:v>
                </c:pt>
                <c:pt idx="12473">
                  <c:v>0.72357327999999999</c:v>
                </c:pt>
                <c:pt idx="12474">
                  <c:v>0.72363127000000016</c:v>
                </c:pt>
                <c:pt idx="12475">
                  <c:v>0.72368924999999995</c:v>
                </c:pt>
                <c:pt idx="12476">
                  <c:v>0.72374735999999995</c:v>
                </c:pt>
                <c:pt idx="12477">
                  <c:v>0.72380465000000016</c:v>
                </c:pt>
                <c:pt idx="12478">
                  <c:v>0.72386275</c:v>
                </c:pt>
                <c:pt idx="12479">
                  <c:v>0.72392073999999995</c:v>
                </c:pt>
                <c:pt idx="12480">
                  <c:v>0.72397884000000012</c:v>
                </c:pt>
                <c:pt idx="12481">
                  <c:v>0.72403671000000003</c:v>
                </c:pt>
                <c:pt idx="12482">
                  <c:v>0.72409411999999995</c:v>
                </c:pt>
                <c:pt idx="12483">
                  <c:v>0.72415209999999997</c:v>
                </c:pt>
                <c:pt idx="12484">
                  <c:v>0.72420996999999998</c:v>
                </c:pt>
                <c:pt idx="12485">
                  <c:v>0.72426784</c:v>
                </c:pt>
                <c:pt idx="12486">
                  <c:v>0.72432582999999995</c:v>
                </c:pt>
                <c:pt idx="12487">
                  <c:v>0.72438369999999996</c:v>
                </c:pt>
                <c:pt idx="12488">
                  <c:v>0.72444168000000009</c:v>
                </c:pt>
                <c:pt idx="12489">
                  <c:v>0.72449909000000012</c:v>
                </c:pt>
                <c:pt idx="12490">
                  <c:v>0.72455695999999992</c:v>
                </c:pt>
                <c:pt idx="12491">
                  <c:v>0.72461494999999998</c:v>
                </c:pt>
                <c:pt idx="12492">
                  <c:v>0.72467282000000011</c:v>
                </c:pt>
                <c:pt idx="12493">
                  <c:v>0.72473080000000012</c:v>
                </c:pt>
                <c:pt idx="12494">
                  <c:v>0.72478878999999996</c:v>
                </c:pt>
                <c:pt idx="12495">
                  <c:v>0.72484666000000009</c:v>
                </c:pt>
                <c:pt idx="12496">
                  <c:v>0.7249044200000001</c:v>
                </c:pt>
                <c:pt idx="12497">
                  <c:v>0.72496240000000001</c:v>
                </c:pt>
                <c:pt idx="12498">
                  <c:v>0.72502027000000013</c:v>
                </c:pt>
                <c:pt idx="12499">
                  <c:v>0.72507826000000009</c:v>
                </c:pt>
                <c:pt idx="12500">
                  <c:v>0.72513612999999988</c:v>
                </c:pt>
                <c:pt idx="12501">
                  <c:v>0.72519354000000003</c:v>
                </c:pt>
                <c:pt idx="12502">
                  <c:v>0.72525141000000015</c:v>
                </c:pt>
                <c:pt idx="12503">
                  <c:v>0.72530927999999995</c:v>
                </c:pt>
                <c:pt idx="12504">
                  <c:v>0.72536714999999985</c:v>
                </c:pt>
                <c:pt idx="12505">
                  <c:v>0.72542502000000009</c:v>
                </c:pt>
                <c:pt idx="12506">
                  <c:v>0.72548288999999988</c:v>
                </c:pt>
                <c:pt idx="12507">
                  <c:v>0.72554099000000005</c:v>
                </c:pt>
                <c:pt idx="12508">
                  <c:v>0.72559898</c:v>
                </c:pt>
                <c:pt idx="12509">
                  <c:v>0.72565685000000013</c:v>
                </c:pt>
                <c:pt idx="12510">
                  <c:v>0.72571472000000004</c:v>
                </c:pt>
                <c:pt idx="12511">
                  <c:v>0.72577259000000005</c:v>
                </c:pt>
                <c:pt idx="12512">
                  <c:v>0.72583046000000007</c:v>
                </c:pt>
                <c:pt idx="12513">
                  <c:v>0.72588832999999997</c:v>
                </c:pt>
                <c:pt idx="12514">
                  <c:v>0.72594619999999999</c:v>
                </c:pt>
                <c:pt idx="12515">
                  <c:v>0.72600407000000011</c:v>
                </c:pt>
                <c:pt idx="12516">
                  <c:v>0.72606194000000002</c:v>
                </c:pt>
                <c:pt idx="12517">
                  <c:v>0.72611992999999997</c:v>
                </c:pt>
                <c:pt idx="12518">
                  <c:v>0.72617779999999998</c:v>
                </c:pt>
                <c:pt idx="12519">
                  <c:v>0.72623567000000011</c:v>
                </c:pt>
                <c:pt idx="12520">
                  <c:v>0.72629354000000002</c:v>
                </c:pt>
                <c:pt idx="12521">
                  <c:v>0.72635106000000005</c:v>
                </c:pt>
                <c:pt idx="12522">
                  <c:v>0.72640905000000011</c:v>
                </c:pt>
                <c:pt idx="12523">
                  <c:v>0.7264669199999999</c:v>
                </c:pt>
                <c:pt idx="12524">
                  <c:v>0.72652444000000005</c:v>
                </c:pt>
                <c:pt idx="12525">
                  <c:v>0.72658243</c:v>
                </c:pt>
                <c:pt idx="12526">
                  <c:v>0.72664041000000024</c:v>
                </c:pt>
                <c:pt idx="12527">
                  <c:v>0.72669817000000014</c:v>
                </c:pt>
                <c:pt idx="12528">
                  <c:v>0.72675604000000005</c:v>
                </c:pt>
                <c:pt idx="12529">
                  <c:v>0.72681401999999995</c:v>
                </c:pt>
                <c:pt idx="12530">
                  <c:v>0.72687189000000008</c:v>
                </c:pt>
                <c:pt idx="12531">
                  <c:v>0.72693010999999996</c:v>
                </c:pt>
                <c:pt idx="12532">
                  <c:v>0.72698797999999998</c:v>
                </c:pt>
                <c:pt idx="12533">
                  <c:v>0.7270458500000001</c:v>
                </c:pt>
                <c:pt idx="12534">
                  <c:v>0.72710372000000001</c:v>
                </c:pt>
                <c:pt idx="12535">
                  <c:v>0.72716159000000002</c:v>
                </c:pt>
                <c:pt idx="12536">
                  <c:v>0.72721888000000001</c:v>
                </c:pt>
                <c:pt idx="12537">
                  <c:v>0.72727675000000003</c:v>
                </c:pt>
                <c:pt idx="12538">
                  <c:v>0.72733462000000004</c:v>
                </c:pt>
                <c:pt idx="12539">
                  <c:v>0.72739248999999984</c:v>
                </c:pt>
                <c:pt idx="12540">
                  <c:v>0.72745037000000001</c:v>
                </c:pt>
                <c:pt idx="12541">
                  <c:v>0.72750857999999996</c:v>
                </c:pt>
                <c:pt idx="12542">
                  <c:v>0.72756644999999986</c:v>
                </c:pt>
                <c:pt idx="12543">
                  <c:v>0.72762444000000015</c:v>
                </c:pt>
                <c:pt idx="12544">
                  <c:v>0.72768231000000005</c:v>
                </c:pt>
                <c:pt idx="12545">
                  <c:v>0.72773972000000009</c:v>
                </c:pt>
                <c:pt idx="12546">
                  <c:v>0.72779782000000015</c:v>
                </c:pt>
                <c:pt idx="12547">
                  <c:v>0.72785569000000028</c:v>
                </c:pt>
                <c:pt idx="12548">
                  <c:v>0.72791355999999996</c:v>
                </c:pt>
                <c:pt idx="12549">
                  <c:v>0.72797143000000009</c:v>
                </c:pt>
                <c:pt idx="12550">
                  <c:v>0.7280293000000001</c:v>
                </c:pt>
                <c:pt idx="12551">
                  <c:v>0.72808729000000005</c:v>
                </c:pt>
                <c:pt idx="12552">
                  <c:v>0.72814516000000007</c:v>
                </c:pt>
                <c:pt idx="12553">
                  <c:v>0.72820302999999997</c:v>
                </c:pt>
                <c:pt idx="12554">
                  <c:v>0.72826100999999999</c:v>
                </c:pt>
                <c:pt idx="12555">
                  <c:v>0.72831888</c:v>
                </c:pt>
                <c:pt idx="12556">
                  <c:v>0.72837675000000002</c:v>
                </c:pt>
                <c:pt idx="12557">
                  <c:v>0.72843427999999999</c:v>
                </c:pt>
                <c:pt idx="12558">
                  <c:v>0.72849215</c:v>
                </c:pt>
                <c:pt idx="12559">
                  <c:v>0.72855002000000002</c:v>
                </c:pt>
                <c:pt idx="12560">
                  <c:v>0.72860789000000015</c:v>
                </c:pt>
                <c:pt idx="12561">
                  <c:v>0.72866576000000005</c:v>
                </c:pt>
                <c:pt idx="12562">
                  <c:v>0.72872363000000007</c:v>
                </c:pt>
                <c:pt idx="12563">
                  <c:v>0.72878150000000008</c:v>
                </c:pt>
                <c:pt idx="12564">
                  <c:v>0.72883960000000014</c:v>
                </c:pt>
                <c:pt idx="12565">
                  <c:v>0.72889747000000016</c:v>
                </c:pt>
                <c:pt idx="12566">
                  <c:v>0.72895533999999995</c:v>
                </c:pt>
                <c:pt idx="12567">
                  <c:v>0.72901333000000001</c:v>
                </c:pt>
                <c:pt idx="12568">
                  <c:v>0.72907108000000009</c:v>
                </c:pt>
                <c:pt idx="12569">
                  <c:v>0.72912907000000016</c:v>
                </c:pt>
                <c:pt idx="12570">
                  <c:v>0.72918704999999984</c:v>
                </c:pt>
                <c:pt idx="12571">
                  <c:v>0.72924434999999999</c:v>
                </c:pt>
                <c:pt idx="12572">
                  <c:v>0.72930245000000005</c:v>
                </c:pt>
                <c:pt idx="12573">
                  <c:v>0.72936031999999984</c:v>
                </c:pt>
                <c:pt idx="12574">
                  <c:v>0.72941829999999996</c:v>
                </c:pt>
                <c:pt idx="12575">
                  <c:v>0.72947629000000003</c:v>
                </c:pt>
                <c:pt idx="12576">
                  <c:v>0.72953415999999993</c:v>
                </c:pt>
                <c:pt idx="12577">
                  <c:v>0.72959145000000014</c:v>
                </c:pt>
                <c:pt idx="12578">
                  <c:v>0.72964932000000016</c:v>
                </c:pt>
                <c:pt idx="12579">
                  <c:v>0.72970718999999984</c:v>
                </c:pt>
                <c:pt idx="12580">
                  <c:v>0.72976518000000001</c:v>
                </c:pt>
                <c:pt idx="12581">
                  <c:v>0.72982340000000012</c:v>
                </c:pt>
                <c:pt idx="12582">
                  <c:v>0.72988138000000002</c:v>
                </c:pt>
                <c:pt idx="12583">
                  <c:v>0.72993925000000015</c:v>
                </c:pt>
                <c:pt idx="12584">
                  <c:v>0.72999712000000005</c:v>
                </c:pt>
                <c:pt idx="12585">
                  <c:v>0.73005488000000007</c:v>
                </c:pt>
                <c:pt idx="12586">
                  <c:v>0.73011287000000002</c:v>
                </c:pt>
                <c:pt idx="12587">
                  <c:v>0.73017016000000001</c:v>
                </c:pt>
                <c:pt idx="12588">
                  <c:v>0.73022803000000014</c:v>
                </c:pt>
                <c:pt idx="12589">
                  <c:v>0.73028612999999987</c:v>
                </c:pt>
                <c:pt idx="12590">
                  <c:v>0.73034399999999999</c:v>
                </c:pt>
                <c:pt idx="12591">
                  <c:v>0.73040198999999983</c:v>
                </c:pt>
                <c:pt idx="12592">
                  <c:v>0.73045986000000007</c:v>
                </c:pt>
                <c:pt idx="12593">
                  <c:v>0.73051772999999987</c:v>
                </c:pt>
                <c:pt idx="12594">
                  <c:v>0.73057559999999999</c:v>
                </c:pt>
                <c:pt idx="12595">
                  <c:v>0.73063358</c:v>
                </c:pt>
                <c:pt idx="12596">
                  <c:v>0.73069157000000007</c:v>
                </c:pt>
                <c:pt idx="12597">
                  <c:v>0.73074944000000019</c:v>
                </c:pt>
                <c:pt idx="12598">
                  <c:v>0.73080672999999996</c:v>
                </c:pt>
                <c:pt idx="12599">
                  <c:v>0.73086494999999996</c:v>
                </c:pt>
                <c:pt idx="12600">
                  <c:v>0.73092282000000008</c:v>
                </c:pt>
                <c:pt idx="12601">
                  <c:v>0.73098092000000003</c:v>
                </c:pt>
                <c:pt idx="12602">
                  <c:v>0.73103879000000005</c:v>
                </c:pt>
                <c:pt idx="12603">
                  <c:v>0.73109608000000004</c:v>
                </c:pt>
                <c:pt idx="12604">
                  <c:v>0.73115395000000005</c:v>
                </c:pt>
                <c:pt idx="12605">
                  <c:v>0.73121182000000007</c:v>
                </c:pt>
                <c:pt idx="12606">
                  <c:v>0.73127003999999995</c:v>
                </c:pt>
                <c:pt idx="12607">
                  <c:v>0.73132803000000013</c:v>
                </c:pt>
                <c:pt idx="12608">
                  <c:v>0.73138590000000003</c:v>
                </c:pt>
                <c:pt idx="12609">
                  <c:v>0.73144377000000005</c:v>
                </c:pt>
                <c:pt idx="12610">
                  <c:v>0.73150174999999984</c:v>
                </c:pt>
                <c:pt idx="12611">
                  <c:v>0.73155950999999997</c:v>
                </c:pt>
                <c:pt idx="12612">
                  <c:v>0.73161748999999998</c:v>
                </c:pt>
                <c:pt idx="12613">
                  <c:v>0.73167479000000013</c:v>
                </c:pt>
                <c:pt idx="12614">
                  <c:v>0.73173266000000003</c:v>
                </c:pt>
                <c:pt idx="12615">
                  <c:v>0.73179053000000016</c:v>
                </c:pt>
                <c:pt idx="12616">
                  <c:v>0.73184874000000011</c:v>
                </c:pt>
                <c:pt idx="12617">
                  <c:v>0.73190650000000002</c:v>
                </c:pt>
                <c:pt idx="12618">
                  <c:v>0.73196448999999997</c:v>
                </c:pt>
                <c:pt idx="12619">
                  <c:v>0.73202235999999998</c:v>
                </c:pt>
                <c:pt idx="12620">
                  <c:v>0.73208023000000011</c:v>
                </c:pt>
                <c:pt idx="12621">
                  <c:v>0.73213786999999997</c:v>
                </c:pt>
                <c:pt idx="12622">
                  <c:v>0.73219574000000009</c:v>
                </c:pt>
                <c:pt idx="12623">
                  <c:v>0.73225361000000011</c:v>
                </c:pt>
                <c:pt idx="12624">
                  <c:v>0.73231148000000001</c:v>
                </c:pt>
                <c:pt idx="12625">
                  <c:v>0.73236935000000003</c:v>
                </c:pt>
                <c:pt idx="12626">
                  <c:v>0.73242733000000004</c:v>
                </c:pt>
                <c:pt idx="12627">
                  <c:v>0.73248519999999984</c:v>
                </c:pt>
                <c:pt idx="12628">
                  <c:v>0.73254306999999996</c:v>
                </c:pt>
                <c:pt idx="12629">
                  <c:v>0.73260094000000009</c:v>
                </c:pt>
                <c:pt idx="12630">
                  <c:v>0.73265893000000015</c:v>
                </c:pt>
                <c:pt idx="12631">
                  <c:v>0.73271679999999983</c:v>
                </c:pt>
                <c:pt idx="12632">
                  <c:v>0.73277467000000007</c:v>
                </c:pt>
                <c:pt idx="12633">
                  <c:v>0.73283253999999998</c:v>
                </c:pt>
                <c:pt idx="12634">
                  <c:v>0.73289053000000015</c:v>
                </c:pt>
                <c:pt idx="12635">
                  <c:v>0.73294840000000028</c:v>
                </c:pt>
                <c:pt idx="12636">
                  <c:v>0.73300626999999996</c:v>
                </c:pt>
                <c:pt idx="12637">
                  <c:v>0.73306413999999998</c:v>
                </c:pt>
                <c:pt idx="12638">
                  <c:v>0.73312200999999999</c:v>
                </c:pt>
                <c:pt idx="12639">
                  <c:v>0.73317953000000013</c:v>
                </c:pt>
                <c:pt idx="12640">
                  <c:v>0.73323751999999998</c:v>
                </c:pt>
                <c:pt idx="12641">
                  <c:v>0.73329538999999999</c:v>
                </c:pt>
                <c:pt idx="12642">
                  <c:v>0.73335326000000001</c:v>
                </c:pt>
                <c:pt idx="12643">
                  <c:v>0.73341113000000002</c:v>
                </c:pt>
                <c:pt idx="12644">
                  <c:v>0.73346900000000004</c:v>
                </c:pt>
                <c:pt idx="12645">
                  <c:v>0.73352698999999988</c:v>
                </c:pt>
                <c:pt idx="12646">
                  <c:v>0.73358486000000001</c:v>
                </c:pt>
                <c:pt idx="12647">
                  <c:v>0.73364273000000013</c:v>
                </c:pt>
                <c:pt idx="12648">
                  <c:v>0.73370071000000014</c:v>
                </c:pt>
                <c:pt idx="12649">
                  <c:v>0.73375824000000012</c:v>
                </c:pt>
                <c:pt idx="12650">
                  <c:v>0.73381633999999996</c:v>
                </c:pt>
                <c:pt idx="12651">
                  <c:v>0.73387421000000008</c:v>
                </c:pt>
                <c:pt idx="12652">
                  <c:v>0.73393207999999999</c:v>
                </c:pt>
                <c:pt idx="12653">
                  <c:v>0.73398995000000011</c:v>
                </c:pt>
                <c:pt idx="12654">
                  <c:v>0.73404770000000008</c:v>
                </c:pt>
                <c:pt idx="12655">
                  <c:v>0.73410569000000014</c:v>
                </c:pt>
                <c:pt idx="12656">
                  <c:v>0.73416333</c:v>
                </c:pt>
                <c:pt idx="12657">
                  <c:v>0.73422142999999995</c:v>
                </c:pt>
                <c:pt idx="12658">
                  <c:v>0.73427894999999999</c:v>
                </c:pt>
                <c:pt idx="12659">
                  <c:v>0.73433693999999994</c:v>
                </c:pt>
                <c:pt idx="12660">
                  <c:v>0.73439480999999995</c:v>
                </c:pt>
                <c:pt idx="12661">
                  <c:v>0.73445267999999997</c:v>
                </c:pt>
                <c:pt idx="12662">
                  <c:v>0.73451054999999987</c:v>
                </c:pt>
                <c:pt idx="12663">
                  <c:v>0.73456865000000005</c:v>
                </c:pt>
                <c:pt idx="12664">
                  <c:v>0.73462651999999995</c:v>
                </c:pt>
                <c:pt idx="12665">
                  <c:v>0.73468392999999999</c:v>
                </c:pt>
                <c:pt idx="12666">
                  <c:v>0.73474192000000016</c:v>
                </c:pt>
                <c:pt idx="12667">
                  <c:v>0.73479978999999995</c:v>
                </c:pt>
                <c:pt idx="12668">
                  <c:v>0.73485766000000008</c:v>
                </c:pt>
                <c:pt idx="12669">
                  <c:v>0.73491552999999998</c:v>
                </c:pt>
                <c:pt idx="12670">
                  <c:v>0.73497351000000011</c:v>
                </c:pt>
                <c:pt idx="12671">
                  <c:v>0.73503138000000001</c:v>
                </c:pt>
                <c:pt idx="12672">
                  <c:v>0.73508925000000014</c:v>
                </c:pt>
                <c:pt idx="12673">
                  <c:v>0.73514724000000009</c:v>
                </c:pt>
                <c:pt idx="12674">
                  <c:v>0.73520523000000015</c:v>
                </c:pt>
                <c:pt idx="12675">
                  <c:v>0.73526309999999984</c:v>
                </c:pt>
                <c:pt idx="12676">
                  <c:v>0.73532085000000014</c:v>
                </c:pt>
                <c:pt idx="12677">
                  <c:v>0.73537872000000004</c:v>
                </c:pt>
                <c:pt idx="12678">
                  <c:v>0.73543658999999972</c:v>
                </c:pt>
                <c:pt idx="12679">
                  <c:v>0.73549446000000007</c:v>
                </c:pt>
                <c:pt idx="12680">
                  <c:v>0.73555232999999987</c:v>
                </c:pt>
                <c:pt idx="12681">
                  <c:v>0.73561019999999999</c:v>
                </c:pt>
                <c:pt idx="12682">
                  <c:v>0.73566819000000017</c:v>
                </c:pt>
                <c:pt idx="12683">
                  <c:v>0.73572560000000009</c:v>
                </c:pt>
                <c:pt idx="12684">
                  <c:v>0.73578357999999999</c:v>
                </c:pt>
                <c:pt idx="12685">
                  <c:v>0.73584156999999994</c:v>
                </c:pt>
                <c:pt idx="12686">
                  <c:v>0.73589944000000018</c:v>
                </c:pt>
                <c:pt idx="12687">
                  <c:v>0.73595730999999998</c:v>
                </c:pt>
                <c:pt idx="12688">
                  <c:v>0.73601506000000005</c:v>
                </c:pt>
                <c:pt idx="12689">
                  <c:v>0.73607328000000005</c:v>
                </c:pt>
                <c:pt idx="12690">
                  <c:v>0.73613114999999996</c:v>
                </c:pt>
                <c:pt idx="12691">
                  <c:v>0.73618855999999999</c:v>
                </c:pt>
                <c:pt idx="12692">
                  <c:v>0.73624655000000017</c:v>
                </c:pt>
                <c:pt idx="12693">
                  <c:v>0.73630442000000007</c:v>
                </c:pt>
                <c:pt idx="12694">
                  <c:v>0.73636239999999986</c:v>
                </c:pt>
                <c:pt idx="12695">
                  <c:v>0.73642015999999999</c:v>
                </c:pt>
                <c:pt idx="12696">
                  <c:v>0.73647814</c:v>
                </c:pt>
                <c:pt idx="12697">
                  <c:v>0.73653601000000002</c:v>
                </c:pt>
                <c:pt idx="12698">
                  <c:v>0.73659388000000003</c:v>
                </c:pt>
                <c:pt idx="12699">
                  <c:v>0.73665199000000015</c:v>
                </c:pt>
                <c:pt idx="12700">
                  <c:v>0.73670986000000016</c:v>
                </c:pt>
                <c:pt idx="12701">
                  <c:v>0.73676726000000003</c:v>
                </c:pt>
                <c:pt idx="12702">
                  <c:v>0.7368252500000001</c:v>
                </c:pt>
                <c:pt idx="12703">
                  <c:v>0.73688312</c:v>
                </c:pt>
                <c:pt idx="12704">
                  <c:v>0.73694099000000013</c:v>
                </c:pt>
                <c:pt idx="12705">
                  <c:v>0.73699886000000014</c:v>
                </c:pt>
                <c:pt idx="12706">
                  <c:v>0.73705673000000005</c:v>
                </c:pt>
                <c:pt idx="12707">
                  <c:v>0.73711459999999984</c:v>
                </c:pt>
                <c:pt idx="12708">
                  <c:v>0.73717270000000001</c:v>
                </c:pt>
                <c:pt idx="12709">
                  <c:v>0.73723057000000003</c:v>
                </c:pt>
                <c:pt idx="12710">
                  <c:v>0.73728844000000004</c:v>
                </c:pt>
                <c:pt idx="12711">
                  <c:v>0.73734585000000008</c:v>
                </c:pt>
                <c:pt idx="12712">
                  <c:v>0.73740371999999998</c:v>
                </c:pt>
                <c:pt idx="12713">
                  <c:v>0.73746159</c:v>
                </c:pt>
                <c:pt idx="12714">
                  <c:v>0.73751946000000002</c:v>
                </c:pt>
                <c:pt idx="12715">
                  <c:v>0.73757744999999997</c:v>
                </c:pt>
                <c:pt idx="12716">
                  <c:v>0.73763555000000014</c:v>
                </c:pt>
                <c:pt idx="12717">
                  <c:v>0.73769342000000016</c:v>
                </c:pt>
                <c:pt idx="12718">
                  <c:v>0.73775128999999995</c:v>
                </c:pt>
                <c:pt idx="12719">
                  <c:v>0.73780916000000007</c:v>
                </c:pt>
                <c:pt idx="12720">
                  <c:v>0.73786702999999998</c:v>
                </c:pt>
                <c:pt idx="12721">
                  <c:v>0.73792490000000011</c:v>
                </c:pt>
                <c:pt idx="12722">
                  <c:v>0.73798277000000001</c:v>
                </c:pt>
                <c:pt idx="12723">
                  <c:v>0.73804064000000014</c:v>
                </c:pt>
                <c:pt idx="12724">
                  <c:v>0.73809863000000009</c:v>
                </c:pt>
                <c:pt idx="12725">
                  <c:v>0.73815604000000001</c:v>
                </c:pt>
                <c:pt idx="12726">
                  <c:v>0.73821391000000003</c:v>
                </c:pt>
                <c:pt idx="12727">
                  <c:v>0.73827189000000015</c:v>
                </c:pt>
                <c:pt idx="12728">
                  <c:v>0.73832975999999995</c:v>
                </c:pt>
                <c:pt idx="12729">
                  <c:v>0.73838775000000001</c:v>
                </c:pt>
                <c:pt idx="12730">
                  <c:v>0.73844562000000014</c:v>
                </c:pt>
                <c:pt idx="12731">
                  <c:v>0.73850349000000004</c:v>
                </c:pt>
                <c:pt idx="12732">
                  <c:v>0.73856135999999983</c:v>
                </c:pt>
                <c:pt idx="12733">
                  <c:v>0.73861935000000012</c:v>
                </c:pt>
                <c:pt idx="12734">
                  <c:v>0.73867722000000013</c:v>
                </c:pt>
                <c:pt idx="12735">
                  <c:v>0.73873520000000015</c:v>
                </c:pt>
                <c:pt idx="12736">
                  <c:v>0.73879261000000007</c:v>
                </c:pt>
                <c:pt idx="12737">
                  <c:v>0.73885060000000014</c:v>
                </c:pt>
                <c:pt idx="12738">
                  <c:v>0.73890834999999999</c:v>
                </c:pt>
                <c:pt idx="12739">
                  <c:v>0.73896622000000001</c:v>
                </c:pt>
                <c:pt idx="12740">
                  <c:v>0.73902409000000013</c:v>
                </c:pt>
                <c:pt idx="12741">
                  <c:v>0.73908218999999986</c:v>
                </c:pt>
                <c:pt idx="12742">
                  <c:v>0.7391400600000001</c:v>
                </c:pt>
                <c:pt idx="12743">
                  <c:v>0.73919793000000011</c:v>
                </c:pt>
                <c:pt idx="12744">
                  <c:v>0.73925580000000013</c:v>
                </c:pt>
                <c:pt idx="12745">
                  <c:v>0.73931367999999997</c:v>
                </c:pt>
                <c:pt idx="12746">
                  <c:v>0.7393716600000001</c:v>
                </c:pt>
                <c:pt idx="12747">
                  <c:v>0.73942953000000011</c:v>
                </c:pt>
                <c:pt idx="12748">
                  <c:v>0.73948740000000002</c:v>
                </c:pt>
                <c:pt idx="12749">
                  <c:v>0.73954527000000014</c:v>
                </c:pt>
                <c:pt idx="12750">
                  <c:v>0.73960314000000005</c:v>
                </c:pt>
                <c:pt idx="12751">
                  <c:v>0.73966100999999995</c:v>
                </c:pt>
                <c:pt idx="12752">
                  <c:v>0.73971888000000008</c:v>
                </c:pt>
                <c:pt idx="12753">
                  <c:v>0.73977674999999998</c:v>
                </c:pt>
                <c:pt idx="12754">
                  <c:v>0.73983462000000011</c:v>
                </c:pt>
                <c:pt idx="12755">
                  <c:v>0.73989214999999997</c:v>
                </c:pt>
                <c:pt idx="12756">
                  <c:v>0.7399500200000001</c:v>
                </c:pt>
                <c:pt idx="12757">
                  <c:v>0.74000812000000005</c:v>
                </c:pt>
                <c:pt idx="12758">
                  <c:v>0.74006598999999984</c:v>
                </c:pt>
                <c:pt idx="12759">
                  <c:v>0.74012398000000001</c:v>
                </c:pt>
                <c:pt idx="12760">
                  <c:v>0.74018138</c:v>
                </c:pt>
                <c:pt idx="12761">
                  <c:v>0.74023936999999984</c:v>
                </c:pt>
                <c:pt idx="12762">
                  <c:v>0.74029724000000008</c:v>
                </c:pt>
                <c:pt idx="12763">
                  <c:v>0.74035510999999998</c:v>
                </c:pt>
                <c:pt idx="12764">
                  <c:v>0.74041297999999989</c:v>
                </c:pt>
                <c:pt idx="12765">
                  <c:v>0.74047107999999995</c:v>
                </c:pt>
                <c:pt idx="12766">
                  <c:v>0.74052907000000012</c:v>
                </c:pt>
                <c:pt idx="12767">
                  <c:v>0.74058693999999992</c:v>
                </c:pt>
                <c:pt idx="12768">
                  <c:v>0.74064481000000026</c:v>
                </c:pt>
                <c:pt idx="12769">
                  <c:v>0.74070279999999999</c:v>
                </c:pt>
                <c:pt idx="12770">
                  <c:v>0.74076067000000012</c:v>
                </c:pt>
                <c:pt idx="12771">
                  <c:v>0.74081854000000003</c:v>
                </c:pt>
                <c:pt idx="12772">
                  <c:v>0.74087594000000012</c:v>
                </c:pt>
                <c:pt idx="12773">
                  <c:v>0.74093381000000014</c:v>
                </c:pt>
                <c:pt idx="12774">
                  <c:v>0.74099192000000014</c:v>
                </c:pt>
                <c:pt idx="12775">
                  <c:v>0.74104979000000015</c:v>
                </c:pt>
                <c:pt idx="12776">
                  <c:v>0.74110765999999995</c:v>
                </c:pt>
                <c:pt idx="12777">
                  <c:v>0.74116552999999996</c:v>
                </c:pt>
                <c:pt idx="12778">
                  <c:v>0.74122339999999998</c:v>
                </c:pt>
                <c:pt idx="12779">
                  <c:v>0.74128126999999999</c:v>
                </c:pt>
                <c:pt idx="12780">
                  <c:v>0.74133914000000001</c:v>
                </c:pt>
                <c:pt idx="12781">
                  <c:v>0.74139701000000013</c:v>
                </c:pt>
                <c:pt idx="12782">
                  <c:v>0.74145488000000004</c:v>
                </c:pt>
                <c:pt idx="12783">
                  <c:v>0.74151286999999988</c:v>
                </c:pt>
                <c:pt idx="12784">
                  <c:v>0.74157015999999998</c:v>
                </c:pt>
                <c:pt idx="12785">
                  <c:v>0.7416281400000001</c:v>
                </c:pt>
                <c:pt idx="12786">
                  <c:v>0.74168601000000012</c:v>
                </c:pt>
                <c:pt idx="12787">
                  <c:v>0.74174400000000007</c:v>
                </c:pt>
                <c:pt idx="12788">
                  <c:v>0.74180187000000009</c:v>
                </c:pt>
                <c:pt idx="12789">
                  <c:v>0.7418597400000001</c:v>
                </c:pt>
                <c:pt idx="12790">
                  <c:v>0.74191761000000012</c:v>
                </c:pt>
                <c:pt idx="12791">
                  <c:v>0.74197560000000007</c:v>
                </c:pt>
                <c:pt idx="12792">
                  <c:v>0.74203346999999997</c:v>
                </c:pt>
                <c:pt idx="12793">
                  <c:v>0.7420914500000001</c:v>
                </c:pt>
                <c:pt idx="12794">
                  <c:v>0.74214932000000011</c:v>
                </c:pt>
                <c:pt idx="12795">
                  <c:v>0.74220730999999984</c:v>
                </c:pt>
                <c:pt idx="12796">
                  <c:v>0.74226517999999997</c:v>
                </c:pt>
                <c:pt idx="12797">
                  <c:v>0.74232259</c:v>
                </c:pt>
                <c:pt idx="12798">
                  <c:v>0.74238079999999984</c:v>
                </c:pt>
                <c:pt idx="12799">
                  <c:v>0.74243868000000002</c:v>
                </c:pt>
                <c:pt idx="12800">
                  <c:v>0.74249655000000003</c:v>
                </c:pt>
                <c:pt idx="12801">
                  <c:v>0.74255442000000005</c:v>
                </c:pt>
                <c:pt idx="12802">
                  <c:v>0.74261228999999984</c:v>
                </c:pt>
                <c:pt idx="12803">
                  <c:v>0.74267016000000008</c:v>
                </c:pt>
                <c:pt idx="12804">
                  <c:v>0.74272814000000009</c:v>
                </c:pt>
                <c:pt idx="12805">
                  <c:v>0.74278601000000011</c:v>
                </c:pt>
                <c:pt idx="12806">
                  <c:v>0.74284377000000013</c:v>
                </c:pt>
                <c:pt idx="12807">
                  <c:v>0.74290129000000016</c:v>
                </c:pt>
                <c:pt idx="12808">
                  <c:v>0.74295915999999995</c:v>
                </c:pt>
                <c:pt idx="12809">
                  <c:v>0.74301702999999997</c:v>
                </c:pt>
                <c:pt idx="12810">
                  <c:v>0.74307502000000014</c:v>
                </c:pt>
                <c:pt idx="12811">
                  <c:v>0.74313289000000005</c:v>
                </c:pt>
                <c:pt idx="12812">
                  <c:v>0.74319086999999995</c:v>
                </c:pt>
                <c:pt idx="12813">
                  <c:v>0.74324874000000007</c:v>
                </c:pt>
                <c:pt idx="12814">
                  <c:v>0.74330673000000003</c:v>
                </c:pt>
                <c:pt idx="12815">
                  <c:v>0.74336424999999984</c:v>
                </c:pt>
                <c:pt idx="12816">
                  <c:v>0.74342211999999996</c:v>
                </c:pt>
                <c:pt idx="12817">
                  <c:v>0.74347998999999998</c:v>
                </c:pt>
                <c:pt idx="12818">
                  <c:v>0.74353787000000005</c:v>
                </c:pt>
                <c:pt idx="12819">
                  <c:v>0.74359573999999995</c:v>
                </c:pt>
                <c:pt idx="12820">
                  <c:v>0.74365361000000008</c:v>
                </c:pt>
                <c:pt idx="12821">
                  <c:v>0.74371148000000009</c:v>
                </c:pt>
                <c:pt idx="12822">
                  <c:v>0.74376935000000011</c:v>
                </c:pt>
                <c:pt idx="12823">
                  <c:v>0.74382744999999995</c:v>
                </c:pt>
                <c:pt idx="12824">
                  <c:v>0.74388520000000014</c:v>
                </c:pt>
                <c:pt idx="12825">
                  <c:v>0.74394307000000015</c:v>
                </c:pt>
                <c:pt idx="12826">
                  <c:v>0.7440010600000001</c:v>
                </c:pt>
                <c:pt idx="12827">
                  <c:v>0.74405893000000012</c:v>
                </c:pt>
                <c:pt idx="12828">
                  <c:v>0.74411680000000002</c:v>
                </c:pt>
                <c:pt idx="12829">
                  <c:v>0.74417478999999997</c:v>
                </c:pt>
                <c:pt idx="12830">
                  <c:v>0.74423218999999985</c:v>
                </c:pt>
                <c:pt idx="12831">
                  <c:v>0.74429018000000002</c:v>
                </c:pt>
                <c:pt idx="12832">
                  <c:v>0.74434816999999998</c:v>
                </c:pt>
                <c:pt idx="12833">
                  <c:v>0.74440603999999999</c:v>
                </c:pt>
                <c:pt idx="12834">
                  <c:v>0.74446413999999994</c:v>
                </c:pt>
                <c:pt idx="12835">
                  <c:v>0.74452200999999996</c:v>
                </c:pt>
                <c:pt idx="12836">
                  <c:v>0.7445794200000001</c:v>
                </c:pt>
                <c:pt idx="12837">
                  <c:v>0.74463729000000012</c:v>
                </c:pt>
                <c:pt idx="12838">
                  <c:v>0.74469550000000007</c:v>
                </c:pt>
                <c:pt idx="12839">
                  <c:v>0.74475336999999997</c:v>
                </c:pt>
                <c:pt idx="12840">
                  <c:v>0.74481148000000008</c:v>
                </c:pt>
                <c:pt idx="12841">
                  <c:v>0.74486876999999996</c:v>
                </c:pt>
                <c:pt idx="12842">
                  <c:v>0.74492674999999997</c:v>
                </c:pt>
                <c:pt idx="12843">
                  <c:v>0.7449846200000001</c:v>
                </c:pt>
                <c:pt idx="12844">
                  <c:v>0.74504249000000011</c:v>
                </c:pt>
                <c:pt idx="12845">
                  <c:v>0.74510036999999996</c:v>
                </c:pt>
                <c:pt idx="12846">
                  <c:v>0.74515824000000008</c:v>
                </c:pt>
                <c:pt idx="12847">
                  <c:v>0.74521610999999988</c:v>
                </c:pt>
                <c:pt idx="12848">
                  <c:v>0.74527444000000009</c:v>
                </c:pt>
                <c:pt idx="12849">
                  <c:v>0.74533185000000013</c:v>
                </c:pt>
                <c:pt idx="12850">
                  <c:v>0.74538972000000003</c:v>
                </c:pt>
                <c:pt idx="12851">
                  <c:v>0.74544759000000005</c:v>
                </c:pt>
                <c:pt idx="12852">
                  <c:v>0.74550534000000002</c:v>
                </c:pt>
                <c:pt idx="12853">
                  <c:v>0.74556321000000003</c:v>
                </c:pt>
                <c:pt idx="12854">
                  <c:v>0.74562108000000016</c:v>
                </c:pt>
                <c:pt idx="12855">
                  <c:v>0.74567907000000022</c:v>
                </c:pt>
                <c:pt idx="12856">
                  <c:v>0.74573705000000012</c:v>
                </c:pt>
                <c:pt idx="12857">
                  <c:v>0.74579516000000012</c:v>
                </c:pt>
                <c:pt idx="12858">
                  <c:v>0.74585303000000014</c:v>
                </c:pt>
                <c:pt idx="12859">
                  <c:v>0.74591090000000004</c:v>
                </c:pt>
                <c:pt idx="12860">
                  <c:v>0.74596876999999984</c:v>
                </c:pt>
                <c:pt idx="12861">
                  <c:v>0.74602617999999998</c:v>
                </c:pt>
                <c:pt idx="12862">
                  <c:v>0.74608405000000011</c:v>
                </c:pt>
                <c:pt idx="12863">
                  <c:v>0.74614192000000013</c:v>
                </c:pt>
                <c:pt idx="12864">
                  <c:v>0.74619990000000014</c:v>
                </c:pt>
                <c:pt idx="12865">
                  <c:v>0.74625777000000004</c:v>
                </c:pt>
                <c:pt idx="12866">
                  <c:v>0.74631586999999999</c:v>
                </c:pt>
                <c:pt idx="12867">
                  <c:v>0.74637363000000012</c:v>
                </c:pt>
                <c:pt idx="12868">
                  <c:v>0.74643150000000003</c:v>
                </c:pt>
                <c:pt idx="12869">
                  <c:v>0.74648948999999998</c:v>
                </c:pt>
                <c:pt idx="12870">
                  <c:v>0.74654746999999999</c:v>
                </c:pt>
                <c:pt idx="12871">
                  <c:v>0.74660534000000012</c:v>
                </c:pt>
                <c:pt idx="12872">
                  <c:v>0.74666321000000013</c:v>
                </c:pt>
                <c:pt idx="12873">
                  <c:v>0.7467208500000001</c:v>
                </c:pt>
                <c:pt idx="12874">
                  <c:v>0.74677872000000012</c:v>
                </c:pt>
                <c:pt idx="12875">
                  <c:v>0.74683670999999996</c:v>
                </c:pt>
                <c:pt idx="12876">
                  <c:v>0.74689458000000009</c:v>
                </c:pt>
                <c:pt idx="12877">
                  <c:v>0.74695244999999999</c:v>
                </c:pt>
                <c:pt idx="12878">
                  <c:v>0.74701032000000001</c:v>
                </c:pt>
                <c:pt idx="12879">
                  <c:v>0.74706830000000002</c:v>
                </c:pt>
                <c:pt idx="12880">
                  <c:v>0.74712617999999997</c:v>
                </c:pt>
                <c:pt idx="12881">
                  <c:v>0.74718404999999999</c:v>
                </c:pt>
                <c:pt idx="12882">
                  <c:v>0.74724145000000008</c:v>
                </c:pt>
                <c:pt idx="12883">
                  <c:v>0.7472993200000001</c:v>
                </c:pt>
                <c:pt idx="12884">
                  <c:v>0.74735731000000005</c:v>
                </c:pt>
                <c:pt idx="12885">
                  <c:v>0.7474153</c:v>
                </c:pt>
                <c:pt idx="12886">
                  <c:v>0.74747317000000002</c:v>
                </c:pt>
                <c:pt idx="12887">
                  <c:v>0.74753104000000004</c:v>
                </c:pt>
                <c:pt idx="12888">
                  <c:v>0.74758891000000005</c:v>
                </c:pt>
                <c:pt idx="12889">
                  <c:v>0.74764678000000007</c:v>
                </c:pt>
                <c:pt idx="12890">
                  <c:v>0.74770488000000013</c:v>
                </c:pt>
                <c:pt idx="12891">
                  <c:v>0.74776217</c:v>
                </c:pt>
                <c:pt idx="12892">
                  <c:v>0.74782004000000013</c:v>
                </c:pt>
                <c:pt idx="12893">
                  <c:v>0.74787791000000015</c:v>
                </c:pt>
                <c:pt idx="12894">
                  <c:v>0.74793578000000005</c:v>
                </c:pt>
                <c:pt idx="12895">
                  <c:v>0.74799377000000011</c:v>
                </c:pt>
                <c:pt idx="12896">
                  <c:v>0.74805164000000013</c:v>
                </c:pt>
                <c:pt idx="12897">
                  <c:v>0.74810962000000014</c:v>
                </c:pt>
                <c:pt idx="12898">
                  <c:v>0.74816749000000005</c:v>
                </c:pt>
                <c:pt idx="12899">
                  <c:v>0.74822537000000011</c:v>
                </c:pt>
                <c:pt idx="12900">
                  <c:v>0.74828324000000002</c:v>
                </c:pt>
                <c:pt idx="12901">
                  <c:v>0.74834111000000014</c:v>
                </c:pt>
                <c:pt idx="12902">
                  <c:v>0.74839898000000005</c:v>
                </c:pt>
                <c:pt idx="12903">
                  <c:v>0.74845695999999984</c:v>
                </c:pt>
                <c:pt idx="12904">
                  <c:v>0.74851471999999997</c:v>
                </c:pt>
                <c:pt idx="12905">
                  <c:v>0.74857269999999998</c:v>
                </c:pt>
                <c:pt idx="12906">
                  <c:v>0.74863057000000011</c:v>
                </c:pt>
                <c:pt idx="12907">
                  <c:v>0.74868855999999995</c:v>
                </c:pt>
                <c:pt idx="12908">
                  <c:v>0.74874643000000007</c:v>
                </c:pt>
                <c:pt idx="12909">
                  <c:v>0.74880430000000009</c:v>
                </c:pt>
                <c:pt idx="12910">
                  <c:v>0.74886216999999988</c:v>
                </c:pt>
                <c:pt idx="12911">
                  <c:v>0.74891958000000003</c:v>
                </c:pt>
                <c:pt idx="12912">
                  <c:v>0.74897745000000016</c:v>
                </c:pt>
                <c:pt idx="12913">
                  <c:v>0.74903531999999995</c:v>
                </c:pt>
                <c:pt idx="12914">
                  <c:v>0.74909318999999996</c:v>
                </c:pt>
                <c:pt idx="12915">
                  <c:v>0.74915129000000014</c:v>
                </c:pt>
                <c:pt idx="12916">
                  <c:v>0.74920916000000004</c:v>
                </c:pt>
                <c:pt idx="12917">
                  <c:v>0.74926702999999983</c:v>
                </c:pt>
                <c:pt idx="12918">
                  <c:v>0.74932490000000007</c:v>
                </c:pt>
                <c:pt idx="12919">
                  <c:v>0.74938276999999986</c:v>
                </c:pt>
                <c:pt idx="12920">
                  <c:v>0.74944076000000004</c:v>
                </c:pt>
                <c:pt idx="12921">
                  <c:v>0.74949863000000017</c:v>
                </c:pt>
                <c:pt idx="12922">
                  <c:v>0.74955649999999996</c:v>
                </c:pt>
                <c:pt idx="12923">
                  <c:v>0.74961436999999997</c:v>
                </c:pt>
                <c:pt idx="12924">
                  <c:v>0.7496722400000001</c:v>
                </c:pt>
                <c:pt idx="12925">
                  <c:v>0.74972976000000013</c:v>
                </c:pt>
                <c:pt idx="12926">
                  <c:v>0.74978774999999998</c:v>
                </c:pt>
                <c:pt idx="12927">
                  <c:v>0.74984562000000021</c:v>
                </c:pt>
                <c:pt idx="12928">
                  <c:v>0.74990349000000012</c:v>
                </c:pt>
                <c:pt idx="12929">
                  <c:v>0.74996136000000002</c:v>
                </c:pt>
                <c:pt idx="12930">
                  <c:v>0.75001923000000015</c:v>
                </c:pt>
                <c:pt idx="12931">
                  <c:v>0.75007710000000005</c:v>
                </c:pt>
                <c:pt idx="12932">
                  <c:v>0.75013520000000011</c:v>
                </c:pt>
                <c:pt idx="12933">
                  <c:v>0.75019307000000013</c:v>
                </c:pt>
                <c:pt idx="12934">
                  <c:v>0.75025106000000008</c:v>
                </c:pt>
                <c:pt idx="12935">
                  <c:v>0.75030892999999999</c:v>
                </c:pt>
                <c:pt idx="12936">
                  <c:v>0.7503668</c:v>
                </c:pt>
                <c:pt idx="12937">
                  <c:v>0.75042408999999999</c:v>
                </c:pt>
                <c:pt idx="12938">
                  <c:v>0.75048196</c:v>
                </c:pt>
                <c:pt idx="12939">
                  <c:v>0.75054005999999995</c:v>
                </c:pt>
                <c:pt idx="12940">
                  <c:v>0.75059792999999997</c:v>
                </c:pt>
                <c:pt idx="12941">
                  <c:v>0.75065592000000014</c:v>
                </c:pt>
                <c:pt idx="12942">
                  <c:v>0.75071402000000009</c:v>
                </c:pt>
                <c:pt idx="12943">
                  <c:v>0.75077178000000011</c:v>
                </c:pt>
                <c:pt idx="12944">
                  <c:v>0.75082965000000024</c:v>
                </c:pt>
                <c:pt idx="12945">
                  <c:v>0.75088763000000014</c:v>
                </c:pt>
                <c:pt idx="12946">
                  <c:v>0.75094504000000006</c:v>
                </c:pt>
                <c:pt idx="12947">
                  <c:v>0.75100303000000013</c:v>
                </c:pt>
                <c:pt idx="12948">
                  <c:v>0.75106090000000003</c:v>
                </c:pt>
                <c:pt idx="12949">
                  <c:v>0.75111888000000004</c:v>
                </c:pt>
                <c:pt idx="12950">
                  <c:v>0.75117674999999984</c:v>
                </c:pt>
                <c:pt idx="12951">
                  <c:v>0.75123462000000008</c:v>
                </c:pt>
                <c:pt idx="12952">
                  <c:v>0.75129261000000014</c:v>
                </c:pt>
                <c:pt idx="12953">
                  <c:v>0.75135048000000004</c:v>
                </c:pt>
                <c:pt idx="12954">
                  <c:v>0.75140834999999984</c:v>
                </c:pt>
                <c:pt idx="12955">
                  <c:v>0.75146621999999996</c:v>
                </c:pt>
                <c:pt idx="12956">
                  <c:v>0.75152374</c:v>
                </c:pt>
                <c:pt idx="12957">
                  <c:v>0.75158161999999995</c:v>
                </c:pt>
                <c:pt idx="12958">
                  <c:v>0.75163949000000008</c:v>
                </c:pt>
                <c:pt idx="12959">
                  <c:v>0.75169736000000009</c:v>
                </c:pt>
                <c:pt idx="12960">
                  <c:v>0.75175523000000022</c:v>
                </c:pt>
                <c:pt idx="12961">
                  <c:v>0.75181321000000012</c:v>
                </c:pt>
                <c:pt idx="12962">
                  <c:v>0.75187108000000014</c:v>
                </c:pt>
                <c:pt idx="12963">
                  <c:v>0.75192895000000015</c:v>
                </c:pt>
                <c:pt idx="12964">
                  <c:v>0.75198681999999994</c:v>
                </c:pt>
                <c:pt idx="12965">
                  <c:v>0.75204481000000023</c:v>
                </c:pt>
                <c:pt idx="12966">
                  <c:v>0.75210268000000002</c:v>
                </c:pt>
                <c:pt idx="12967">
                  <c:v>0.75216055000000004</c:v>
                </c:pt>
                <c:pt idx="12968">
                  <c:v>0.75221853999999999</c:v>
                </c:pt>
                <c:pt idx="12969">
                  <c:v>0.75227594000000009</c:v>
                </c:pt>
                <c:pt idx="12970">
                  <c:v>0.75233380999999999</c:v>
                </c:pt>
                <c:pt idx="12971">
                  <c:v>0.75239168000000012</c:v>
                </c:pt>
                <c:pt idx="12972">
                  <c:v>0.75244967000000007</c:v>
                </c:pt>
                <c:pt idx="12973">
                  <c:v>0.75250753999999997</c:v>
                </c:pt>
                <c:pt idx="12974">
                  <c:v>0.75256540999999999</c:v>
                </c:pt>
                <c:pt idx="12975">
                  <c:v>0.75262328000000012</c:v>
                </c:pt>
                <c:pt idx="12976">
                  <c:v>0.75268115000000013</c:v>
                </c:pt>
                <c:pt idx="12977">
                  <c:v>0.75273914000000008</c:v>
                </c:pt>
                <c:pt idx="12978">
                  <c:v>0.75279689000000016</c:v>
                </c:pt>
                <c:pt idx="12979">
                  <c:v>0.75285476000000007</c:v>
                </c:pt>
                <c:pt idx="12980">
                  <c:v>0.75291275000000002</c:v>
                </c:pt>
                <c:pt idx="12981">
                  <c:v>0.75297074000000008</c:v>
                </c:pt>
                <c:pt idx="12982">
                  <c:v>0.7530287200000001</c:v>
                </c:pt>
                <c:pt idx="12983">
                  <c:v>0.75308659</c:v>
                </c:pt>
                <c:pt idx="12984">
                  <c:v>0.75314446000000013</c:v>
                </c:pt>
                <c:pt idx="12985">
                  <c:v>0.75320233000000003</c:v>
                </c:pt>
                <c:pt idx="12986">
                  <c:v>0.75326020000000005</c:v>
                </c:pt>
                <c:pt idx="12987">
                  <c:v>0.75331806999999984</c:v>
                </c:pt>
                <c:pt idx="12988">
                  <c:v>0.75337594000000008</c:v>
                </c:pt>
                <c:pt idx="12989">
                  <c:v>0.75343369999999998</c:v>
                </c:pt>
                <c:pt idx="12990">
                  <c:v>0.75349157000000011</c:v>
                </c:pt>
                <c:pt idx="12991">
                  <c:v>0.75354944000000013</c:v>
                </c:pt>
                <c:pt idx="12992">
                  <c:v>0.75360731000000014</c:v>
                </c:pt>
                <c:pt idx="12993">
                  <c:v>0.75366518000000005</c:v>
                </c:pt>
                <c:pt idx="12994">
                  <c:v>0.75372304999999995</c:v>
                </c:pt>
                <c:pt idx="12995">
                  <c:v>0.75378104000000012</c:v>
                </c:pt>
                <c:pt idx="12996">
                  <c:v>0.75383891000000014</c:v>
                </c:pt>
                <c:pt idx="12997">
                  <c:v>0.75389620000000013</c:v>
                </c:pt>
                <c:pt idx="12998">
                  <c:v>0.75395418000000003</c:v>
                </c:pt>
                <c:pt idx="12999">
                  <c:v>0.75401216999999987</c:v>
                </c:pt>
                <c:pt idx="13000">
                  <c:v>0.75407004000000011</c:v>
                </c:pt>
                <c:pt idx="13001">
                  <c:v>0.75412791000000012</c:v>
                </c:pt>
                <c:pt idx="13002">
                  <c:v>0.75418578000000003</c:v>
                </c:pt>
                <c:pt idx="13003">
                  <c:v>0.75424365000000015</c:v>
                </c:pt>
                <c:pt idx="13004">
                  <c:v>0.75430151999999995</c:v>
                </c:pt>
                <c:pt idx="13005">
                  <c:v>0.75435951000000012</c:v>
                </c:pt>
                <c:pt idx="13006">
                  <c:v>0.75441737999999992</c:v>
                </c:pt>
                <c:pt idx="13007">
                  <c:v>0.75447536999999998</c:v>
                </c:pt>
                <c:pt idx="13008">
                  <c:v>0.75453323999999999</c:v>
                </c:pt>
                <c:pt idx="13009">
                  <c:v>0.75459111000000012</c:v>
                </c:pt>
                <c:pt idx="13010">
                  <c:v>0.75464909000000024</c:v>
                </c:pt>
                <c:pt idx="13011">
                  <c:v>0.75470696000000004</c:v>
                </c:pt>
                <c:pt idx="13012">
                  <c:v>0.75476483000000016</c:v>
                </c:pt>
                <c:pt idx="13013">
                  <c:v>0.75482270000000007</c:v>
                </c:pt>
                <c:pt idx="13014">
                  <c:v>0.75488056999999997</c:v>
                </c:pt>
                <c:pt idx="13015">
                  <c:v>0.75493774999999996</c:v>
                </c:pt>
                <c:pt idx="13016">
                  <c:v>0.75499597000000007</c:v>
                </c:pt>
                <c:pt idx="13017">
                  <c:v>0.75505407000000013</c:v>
                </c:pt>
                <c:pt idx="13018">
                  <c:v>0.75511147999999995</c:v>
                </c:pt>
                <c:pt idx="13019">
                  <c:v>0.75516958000000001</c:v>
                </c:pt>
                <c:pt idx="13020">
                  <c:v>0.75522732999999997</c:v>
                </c:pt>
                <c:pt idx="13021">
                  <c:v>0.75528532000000004</c:v>
                </c:pt>
                <c:pt idx="13022">
                  <c:v>0.75534319000000005</c:v>
                </c:pt>
                <c:pt idx="13023">
                  <c:v>0.75540118000000001</c:v>
                </c:pt>
                <c:pt idx="13024">
                  <c:v>0.75545905000000013</c:v>
                </c:pt>
                <c:pt idx="13025">
                  <c:v>0.75551691999999993</c:v>
                </c:pt>
                <c:pt idx="13026">
                  <c:v>0.75557479000000005</c:v>
                </c:pt>
                <c:pt idx="13027">
                  <c:v>0.75563276999999984</c:v>
                </c:pt>
                <c:pt idx="13028">
                  <c:v>0.75569064000000019</c:v>
                </c:pt>
                <c:pt idx="13029">
                  <c:v>0.7557485100000001</c:v>
                </c:pt>
                <c:pt idx="13030">
                  <c:v>0.75580638</c:v>
                </c:pt>
                <c:pt idx="13031">
                  <c:v>0.75586390999999997</c:v>
                </c:pt>
                <c:pt idx="13032">
                  <c:v>0.7559218900000001</c:v>
                </c:pt>
                <c:pt idx="13033">
                  <c:v>0.75597988000000016</c:v>
                </c:pt>
                <c:pt idx="13034">
                  <c:v>0.75603774999999984</c:v>
                </c:pt>
                <c:pt idx="13035">
                  <c:v>0.75609574000000013</c:v>
                </c:pt>
                <c:pt idx="13036">
                  <c:v>0.75615314</c:v>
                </c:pt>
                <c:pt idx="13037">
                  <c:v>0.75621101000000013</c:v>
                </c:pt>
                <c:pt idx="13038">
                  <c:v>0.75626888000000003</c:v>
                </c:pt>
                <c:pt idx="13039">
                  <c:v>0.75632675000000005</c:v>
                </c:pt>
                <c:pt idx="13040">
                  <c:v>0.75638461999999995</c:v>
                </c:pt>
                <c:pt idx="13041">
                  <c:v>0.75644296</c:v>
                </c:pt>
                <c:pt idx="13042">
                  <c:v>0.75650059999999997</c:v>
                </c:pt>
                <c:pt idx="13043">
                  <c:v>0.75655846999999998</c:v>
                </c:pt>
                <c:pt idx="13044">
                  <c:v>0.75661634</c:v>
                </c:pt>
                <c:pt idx="13045">
                  <c:v>0.75667432000000012</c:v>
                </c:pt>
                <c:pt idx="13046">
                  <c:v>0.75673219000000003</c:v>
                </c:pt>
                <c:pt idx="13047">
                  <c:v>0.75679006000000015</c:v>
                </c:pt>
                <c:pt idx="13048">
                  <c:v>0.75684792999999995</c:v>
                </c:pt>
                <c:pt idx="13049">
                  <c:v>0.75690580000000007</c:v>
                </c:pt>
                <c:pt idx="13050">
                  <c:v>0.75696379000000003</c:v>
                </c:pt>
                <c:pt idx="13051">
                  <c:v>0.75702155000000015</c:v>
                </c:pt>
                <c:pt idx="13052">
                  <c:v>0.75707952999999995</c:v>
                </c:pt>
                <c:pt idx="13053">
                  <c:v>0.75713752000000001</c:v>
                </c:pt>
                <c:pt idx="13054">
                  <c:v>0.75719481000000022</c:v>
                </c:pt>
                <c:pt idx="13055">
                  <c:v>0.75725268000000001</c:v>
                </c:pt>
                <c:pt idx="13056">
                  <c:v>0.75731055000000003</c:v>
                </c:pt>
                <c:pt idx="13057">
                  <c:v>0.75736842000000004</c:v>
                </c:pt>
                <c:pt idx="13058">
                  <c:v>0.75742628999999984</c:v>
                </c:pt>
                <c:pt idx="13059">
                  <c:v>0.75748415999999996</c:v>
                </c:pt>
                <c:pt idx="13060">
                  <c:v>0.75754202999999998</c:v>
                </c:pt>
                <c:pt idx="13061">
                  <c:v>0.75760025000000009</c:v>
                </c:pt>
                <c:pt idx="13062">
                  <c:v>0.75765777000000012</c:v>
                </c:pt>
                <c:pt idx="13063">
                  <c:v>0.75771576000000007</c:v>
                </c:pt>
                <c:pt idx="13064">
                  <c:v>0.75777374000000008</c:v>
                </c:pt>
                <c:pt idx="13065">
                  <c:v>0.7578315000000001</c:v>
                </c:pt>
                <c:pt idx="13066">
                  <c:v>0.75788949000000017</c:v>
                </c:pt>
                <c:pt idx="13067">
                  <c:v>0.75794736000000007</c:v>
                </c:pt>
                <c:pt idx="13068">
                  <c:v>0.75800523000000009</c:v>
                </c:pt>
                <c:pt idx="13069">
                  <c:v>0.75806333000000004</c:v>
                </c:pt>
                <c:pt idx="13070">
                  <c:v>0.75812074000000007</c:v>
                </c:pt>
                <c:pt idx="13071">
                  <c:v>0.75817872000000008</c:v>
                </c:pt>
                <c:pt idx="13072">
                  <c:v>0.75823658999999988</c:v>
                </c:pt>
                <c:pt idx="13073">
                  <c:v>0.75829446000000011</c:v>
                </c:pt>
                <c:pt idx="13074">
                  <c:v>0.75835233000000002</c:v>
                </c:pt>
                <c:pt idx="13075">
                  <c:v>0.75841020000000003</c:v>
                </c:pt>
                <c:pt idx="13076">
                  <c:v>0.75846829999999998</c:v>
                </c:pt>
                <c:pt idx="13077">
                  <c:v>0.75852571000000013</c:v>
                </c:pt>
                <c:pt idx="13078">
                  <c:v>0.75858357999999992</c:v>
                </c:pt>
                <c:pt idx="13079">
                  <c:v>0.75864145000000027</c:v>
                </c:pt>
                <c:pt idx="13080">
                  <c:v>0.75869932000000007</c:v>
                </c:pt>
                <c:pt idx="13081">
                  <c:v>0.75875718999999997</c:v>
                </c:pt>
                <c:pt idx="13082">
                  <c:v>0.7588150600000001</c:v>
                </c:pt>
                <c:pt idx="13083">
                  <c:v>0.75887293000000011</c:v>
                </c:pt>
                <c:pt idx="13084">
                  <c:v>0.75893080000000013</c:v>
                </c:pt>
                <c:pt idx="13085">
                  <c:v>0.75898891000000013</c:v>
                </c:pt>
                <c:pt idx="13086">
                  <c:v>0.75904678000000003</c:v>
                </c:pt>
                <c:pt idx="13087">
                  <c:v>0.75910465000000016</c:v>
                </c:pt>
                <c:pt idx="13088">
                  <c:v>0.75916251999999984</c:v>
                </c:pt>
                <c:pt idx="13089">
                  <c:v>0.75922050000000008</c:v>
                </c:pt>
                <c:pt idx="13090">
                  <c:v>0.75927836999999998</c:v>
                </c:pt>
                <c:pt idx="13091">
                  <c:v>0.75933624</c:v>
                </c:pt>
                <c:pt idx="13092">
                  <c:v>0.75939411999999995</c:v>
                </c:pt>
                <c:pt idx="13093">
                  <c:v>0.75945198999999997</c:v>
                </c:pt>
                <c:pt idx="13094">
                  <c:v>0.75950996999999998</c:v>
                </c:pt>
                <c:pt idx="13095">
                  <c:v>0.75956783999999999</c:v>
                </c:pt>
                <c:pt idx="13096">
                  <c:v>0.75962571000000023</c:v>
                </c:pt>
                <c:pt idx="13097">
                  <c:v>0.75968358000000002</c:v>
                </c:pt>
                <c:pt idx="13098">
                  <c:v>0.75974157000000009</c:v>
                </c:pt>
                <c:pt idx="13099">
                  <c:v>0.75979886000000019</c:v>
                </c:pt>
                <c:pt idx="13100">
                  <c:v>0.75985672999999998</c:v>
                </c:pt>
                <c:pt idx="13101">
                  <c:v>0.75991472000000004</c:v>
                </c:pt>
                <c:pt idx="13102">
                  <c:v>0.75997269999999995</c:v>
                </c:pt>
                <c:pt idx="13103">
                  <c:v>0.76003069000000012</c:v>
                </c:pt>
                <c:pt idx="13104">
                  <c:v>0.76008844000000009</c:v>
                </c:pt>
                <c:pt idx="13105">
                  <c:v>0.76014643000000015</c:v>
                </c:pt>
                <c:pt idx="13106">
                  <c:v>0.76020430000000005</c:v>
                </c:pt>
                <c:pt idx="13107">
                  <c:v>0.76026216999999985</c:v>
                </c:pt>
                <c:pt idx="13108">
                  <c:v>0.76032004000000009</c:v>
                </c:pt>
                <c:pt idx="13109">
                  <c:v>0.76037790999999999</c:v>
                </c:pt>
                <c:pt idx="13110">
                  <c:v>0.76043543000000013</c:v>
                </c:pt>
                <c:pt idx="13111">
                  <c:v>0.76049330000000004</c:v>
                </c:pt>
                <c:pt idx="13112">
                  <c:v>0.76055117999999999</c:v>
                </c:pt>
                <c:pt idx="13113">
                  <c:v>0.76060905000000023</c:v>
                </c:pt>
                <c:pt idx="13114">
                  <c:v>0.76066703000000013</c:v>
                </c:pt>
                <c:pt idx="13115">
                  <c:v>0.76072490000000015</c:v>
                </c:pt>
                <c:pt idx="13116">
                  <c:v>0.76078277000000005</c:v>
                </c:pt>
                <c:pt idx="13117">
                  <c:v>0.76084064000000018</c:v>
                </c:pt>
                <c:pt idx="13118">
                  <c:v>0.76089851000000008</c:v>
                </c:pt>
                <c:pt idx="13119">
                  <c:v>0.76095662000000008</c:v>
                </c:pt>
                <c:pt idx="13120">
                  <c:v>0.76101448999999999</c:v>
                </c:pt>
                <c:pt idx="13121">
                  <c:v>0.76107236</c:v>
                </c:pt>
                <c:pt idx="13122">
                  <c:v>0.76113023000000013</c:v>
                </c:pt>
                <c:pt idx="13123">
                  <c:v>0.76118810000000003</c:v>
                </c:pt>
                <c:pt idx="13124">
                  <c:v>0.76124597000000016</c:v>
                </c:pt>
                <c:pt idx="13125">
                  <c:v>0.76130394999999984</c:v>
                </c:pt>
                <c:pt idx="13126">
                  <c:v>0.76136124000000005</c:v>
                </c:pt>
                <c:pt idx="13127">
                  <c:v>0.76141912</c:v>
                </c:pt>
                <c:pt idx="13128">
                  <c:v>0.76147721999999995</c:v>
                </c:pt>
                <c:pt idx="13129">
                  <c:v>0.76153508999999997</c:v>
                </c:pt>
                <c:pt idx="13130">
                  <c:v>0.76159295999999999</c:v>
                </c:pt>
                <c:pt idx="13131">
                  <c:v>0.76165094000000011</c:v>
                </c:pt>
                <c:pt idx="13132">
                  <c:v>0.76170870000000013</c:v>
                </c:pt>
                <c:pt idx="13133">
                  <c:v>0.76176668000000003</c:v>
                </c:pt>
                <c:pt idx="13134">
                  <c:v>0.76182467000000009</c:v>
                </c:pt>
                <c:pt idx="13135">
                  <c:v>0.76188254</c:v>
                </c:pt>
                <c:pt idx="13136">
                  <c:v>0.76194041000000023</c:v>
                </c:pt>
                <c:pt idx="13137">
                  <c:v>0.76199828000000014</c:v>
                </c:pt>
                <c:pt idx="13138">
                  <c:v>0.76205579999999995</c:v>
                </c:pt>
                <c:pt idx="13139">
                  <c:v>0.76211355999999997</c:v>
                </c:pt>
                <c:pt idx="13140">
                  <c:v>0.76217143000000009</c:v>
                </c:pt>
                <c:pt idx="13141">
                  <c:v>0.76222942000000016</c:v>
                </c:pt>
                <c:pt idx="13142">
                  <c:v>0.76228728999999984</c:v>
                </c:pt>
                <c:pt idx="13143">
                  <c:v>0.76234516000000008</c:v>
                </c:pt>
                <c:pt idx="13144">
                  <c:v>0.76240313999999998</c:v>
                </c:pt>
                <c:pt idx="13145">
                  <c:v>0.76246113000000004</c:v>
                </c:pt>
                <c:pt idx="13146">
                  <c:v>0.76251899999999984</c:v>
                </c:pt>
                <c:pt idx="13147">
                  <c:v>0.76257686999999996</c:v>
                </c:pt>
                <c:pt idx="13148">
                  <c:v>0.76263474000000009</c:v>
                </c:pt>
                <c:pt idx="13149">
                  <c:v>0.7626926100000001</c:v>
                </c:pt>
                <c:pt idx="13150">
                  <c:v>0.76275048000000012</c:v>
                </c:pt>
                <c:pt idx="13151">
                  <c:v>0.76280858000000007</c:v>
                </c:pt>
                <c:pt idx="13152">
                  <c:v>0.76286586999999995</c:v>
                </c:pt>
                <c:pt idx="13153">
                  <c:v>0.76292397999999995</c:v>
                </c:pt>
                <c:pt idx="13154">
                  <c:v>0.76298185000000007</c:v>
                </c:pt>
                <c:pt idx="13155">
                  <c:v>0.76303972000000009</c:v>
                </c:pt>
                <c:pt idx="13156">
                  <c:v>0.76309758999999999</c:v>
                </c:pt>
                <c:pt idx="13157">
                  <c:v>0.76315569000000016</c:v>
                </c:pt>
                <c:pt idx="13158">
                  <c:v>0.76321309999999998</c:v>
                </c:pt>
                <c:pt idx="13159">
                  <c:v>0.76327096999999999</c:v>
                </c:pt>
                <c:pt idx="13160">
                  <c:v>0.76332884000000012</c:v>
                </c:pt>
                <c:pt idx="13161">
                  <c:v>0.76338693999999996</c:v>
                </c:pt>
                <c:pt idx="13162">
                  <c:v>0.76344481000000008</c:v>
                </c:pt>
                <c:pt idx="13163">
                  <c:v>0.76350267999999999</c:v>
                </c:pt>
                <c:pt idx="13164">
                  <c:v>0.76356055</c:v>
                </c:pt>
                <c:pt idx="13165">
                  <c:v>0.76361842000000013</c:v>
                </c:pt>
                <c:pt idx="13166">
                  <c:v>0.76367629000000015</c:v>
                </c:pt>
                <c:pt idx="13167">
                  <c:v>0.76373416000000005</c:v>
                </c:pt>
                <c:pt idx="13168">
                  <c:v>0.76379180000000024</c:v>
                </c:pt>
                <c:pt idx="13169">
                  <c:v>0.76384979000000008</c:v>
                </c:pt>
                <c:pt idx="13170">
                  <c:v>0.76390754000000005</c:v>
                </c:pt>
                <c:pt idx="13171">
                  <c:v>0.76396553000000011</c:v>
                </c:pt>
                <c:pt idx="13172">
                  <c:v>0.76402340000000013</c:v>
                </c:pt>
                <c:pt idx="13173">
                  <c:v>0.76408127000000015</c:v>
                </c:pt>
                <c:pt idx="13174">
                  <c:v>0.76413925000000016</c:v>
                </c:pt>
                <c:pt idx="13175">
                  <c:v>0.76419724000000011</c:v>
                </c:pt>
                <c:pt idx="13176">
                  <c:v>0.76425511000000013</c:v>
                </c:pt>
                <c:pt idx="13177">
                  <c:v>0.76431297999999992</c:v>
                </c:pt>
                <c:pt idx="13178">
                  <c:v>0.76437085000000016</c:v>
                </c:pt>
                <c:pt idx="13179">
                  <c:v>0.76442871999999995</c:v>
                </c:pt>
                <c:pt idx="13180">
                  <c:v>0.76448658999999985</c:v>
                </c:pt>
                <c:pt idx="13181">
                  <c:v>0.76454446000000009</c:v>
                </c:pt>
                <c:pt idx="13182">
                  <c:v>0.76460245000000016</c:v>
                </c:pt>
                <c:pt idx="13183">
                  <c:v>0.76466031999999995</c:v>
                </c:pt>
                <c:pt idx="13184">
                  <c:v>0.76471784000000009</c:v>
                </c:pt>
                <c:pt idx="13185">
                  <c:v>0.76477571000000022</c:v>
                </c:pt>
                <c:pt idx="13186">
                  <c:v>0.76483358000000001</c:v>
                </c:pt>
                <c:pt idx="13187">
                  <c:v>0.76489145000000025</c:v>
                </c:pt>
                <c:pt idx="13188">
                  <c:v>0.76494932000000015</c:v>
                </c:pt>
                <c:pt idx="13189">
                  <c:v>0.76500718999999984</c:v>
                </c:pt>
                <c:pt idx="13190">
                  <c:v>0.76506506000000007</c:v>
                </c:pt>
                <c:pt idx="13191">
                  <c:v>0.76512292999999998</c:v>
                </c:pt>
                <c:pt idx="13192">
                  <c:v>0.76518079999999999</c:v>
                </c:pt>
                <c:pt idx="13193">
                  <c:v>0.76523867999999995</c:v>
                </c:pt>
                <c:pt idx="13194">
                  <c:v>0.76529643000000014</c:v>
                </c:pt>
                <c:pt idx="13195">
                  <c:v>0.76535465000000014</c:v>
                </c:pt>
                <c:pt idx="13196">
                  <c:v>0.76541251999999993</c:v>
                </c:pt>
                <c:pt idx="13197">
                  <c:v>0.76547038999999983</c:v>
                </c:pt>
                <c:pt idx="13198">
                  <c:v>0.76552826000000007</c:v>
                </c:pt>
                <c:pt idx="13199">
                  <c:v>0.76558612999999986</c:v>
                </c:pt>
                <c:pt idx="13200">
                  <c:v>0.76564354000000012</c:v>
                </c:pt>
                <c:pt idx="13201">
                  <c:v>0.76570141000000025</c:v>
                </c:pt>
                <c:pt idx="13202">
                  <c:v>0.76575928000000015</c:v>
                </c:pt>
                <c:pt idx="13203">
                  <c:v>0.76581714999999984</c:v>
                </c:pt>
                <c:pt idx="13204">
                  <c:v>0.76587502000000018</c:v>
                </c:pt>
                <c:pt idx="13205">
                  <c:v>0.76593288999999998</c:v>
                </c:pt>
                <c:pt idx="13206">
                  <c:v>0.7659907600000001</c:v>
                </c:pt>
                <c:pt idx="13207">
                  <c:v>0.76604874000000012</c:v>
                </c:pt>
                <c:pt idx="13208">
                  <c:v>0.76610662000000007</c:v>
                </c:pt>
                <c:pt idx="13209">
                  <c:v>0.76616459999999997</c:v>
                </c:pt>
                <c:pt idx="13210">
                  <c:v>0.76622259000000004</c:v>
                </c:pt>
                <c:pt idx="13211">
                  <c:v>0.76628046000000005</c:v>
                </c:pt>
                <c:pt idx="13212">
                  <c:v>0.76633821000000013</c:v>
                </c:pt>
                <c:pt idx="13213">
                  <c:v>0.76639619999999997</c:v>
                </c:pt>
                <c:pt idx="13214">
                  <c:v>0.76645372000000001</c:v>
                </c:pt>
                <c:pt idx="13215">
                  <c:v>0.76651194</c:v>
                </c:pt>
                <c:pt idx="13216">
                  <c:v>0.76656946000000004</c:v>
                </c:pt>
                <c:pt idx="13217">
                  <c:v>0.76662733000000016</c:v>
                </c:pt>
                <c:pt idx="13218">
                  <c:v>0.76668555000000016</c:v>
                </c:pt>
                <c:pt idx="13219">
                  <c:v>0.76674342000000006</c:v>
                </c:pt>
                <c:pt idx="13220">
                  <c:v>0.76680129000000008</c:v>
                </c:pt>
                <c:pt idx="13221">
                  <c:v>0.7668591600000001</c:v>
                </c:pt>
                <c:pt idx="13222">
                  <c:v>0.76691715000000005</c:v>
                </c:pt>
                <c:pt idx="13223">
                  <c:v>0.76697502000000006</c:v>
                </c:pt>
                <c:pt idx="13224">
                  <c:v>0.76703288999999997</c:v>
                </c:pt>
                <c:pt idx="13225">
                  <c:v>0.76709053000000016</c:v>
                </c:pt>
                <c:pt idx="13226">
                  <c:v>0.76714828000000013</c:v>
                </c:pt>
                <c:pt idx="13227">
                  <c:v>0.76720615000000003</c:v>
                </c:pt>
                <c:pt idx="13228">
                  <c:v>0.76726402000000005</c:v>
                </c:pt>
                <c:pt idx="13229">
                  <c:v>0.76732188999999995</c:v>
                </c:pt>
                <c:pt idx="13230">
                  <c:v>0.76737976000000008</c:v>
                </c:pt>
                <c:pt idx="13231">
                  <c:v>0.76743762999999998</c:v>
                </c:pt>
                <c:pt idx="13232">
                  <c:v>0.76749562000000016</c:v>
                </c:pt>
                <c:pt idx="13233">
                  <c:v>0.76755348999999984</c:v>
                </c:pt>
                <c:pt idx="13234">
                  <c:v>0.76761159000000012</c:v>
                </c:pt>
                <c:pt idx="13235">
                  <c:v>0.76766946000000014</c:v>
                </c:pt>
                <c:pt idx="13236">
                  <c:v>0.76772733000000015</c:v>
                </c:pt>
                <c:pt idx="13237">
                  <c:v>0.76778474000000008</c:v>
                </c:pt>
                <c:pt idx="13238">
                  <c:v>0.76784261000000009</c:v>
                </c:pt>
                <c:pt idx="13239">
                  <c:v>0.76790048000000011</c:v>
                </c:pt>
                <c:pt idx="13240">
                  <c:v>0.76795835000000012</c:v>
                </c:pt>
                <c:pt idx="13241">
                  <c:v>0.76801668000000001</c:v>
                </c:pt>
                <c:pt idx="13242">
                  <c:v>0.76807409000000015</c:v>
                </c:pt>
                <c:pt idx="13243">
                  <c:v>0.76813207999999999</c:v>
                </c:pt>
                <c:pt idx="13244">
                  <c:v>0.7681903000000001</c:v>
                </c:pt>
                <c:pt idx="13245">
                  <c:v>0.76824770000000009</c:v>
                </c:pt>
                <c:pt idx="13246">
                  <c:v>0.76830569000000015</c:v>
                </c:pt>
                <c:pt idx="13247">
                  <c:v>0.76836355999999983</c:v>
                </c:pt>
                <c:pt idx="13248">
                  <c:v>0.76842143000000007</c:v>
                </c:pt>
                <c:pt idx="13249">
                  <c:v>0.76847942000000014</c:v>
                </c:pt>
                <c:pt idx="13250">
                  <c:v>0.76853751999999997</c:v>
                </c:pt>
                <c:pt idx="13251">
                  <c:v>0.76859493000000012</c:v>
                </c:pt>
                <c:pt idx="13252">
                  <c:v>0.76865280000000014</c:v>
                </c:pt>
                <c:pt idx="13253">
                  <c:v>0.76871067000000015</c:v>
                </c:pt>
                <c:pt idx="13254">
                  <c:v>0.76876865000000016</c:v>
                </c:pt>
                <c:pt idx="13255">
                  <c:v>0.76882652000000007</c:v>
                </c:pt>
                <c:pt idx="13256">
                  <c:v>0.76888438999999997</c:v>
                </c:pt>
                <c:pt idx="13257">
                  <c:v>0.76894238000000004</c:v>
                </c:pt>
                <c:pt idx="13258">
                  <c:v>0.76900025000000016</c:v>
                </c:pt>
                <c:pt idx="13259">
                  <c:v>0.76905835000000011</c:v>
                </c:pt>
                <c:pt idx="13260">
                  <c:v>0.7691156400000001</c:v>
                </c:pt>
                <c:pt idx="13261">
                  <c:v>0.76917351000000012</c:v>
                </c:pt>
                <c:pt idx="13262">
                  <c:v>0.76923138000000002</c:v>
                </c:pt>
                <c:pt idx="13263">
                  <c:v>0.76928936999999997</c:v>
                </c:pt>
                <c:pt idx="13264">
                  <c:v>0.7693472400000001</c:v>
                </c:pt>
                <c:pt idx="13265">
                  <c:v>0.76940511000000011</c:v>
                </c:pt>
                <c:pt idx="13266">
                  <c:v>0.76946297999999991</c:v>
                </c:pt>
                <c:pt idx="13267">
                  <c:v>0.76952096999999997</c:v>
                </c:pt>
                <c:pt idx="13268">
                  <c:v>0.76957894999999998</c:v>
                </c:pt>
                <c:pt idx="13269">
                  <c:v>0.76963682000000011</c:v>
                </c:pt>
                <c:pt idx="13270">
                  <c:v>0.76969469000000024</c:v>
                </c:pt>
                <c:pt idx="13271">
                  <c:v>0.76975256000000003</c:v>
                </c:pt>
                <c:pt idx="13272">
                  <c:v>0.76981043000000016</c:v>
                </c:pt>
                <c:pt idx="13273">
                  <c:v>0.76986829999999995</c:v>
                </c:pt>
                <c:pt idx="13274">
                  <c:v>0.76992629000000012</c:v>
                </c:pt>
                <c:pt idx="13275">
                  <c:v>0.76998416000000003</c:v>
                </c:pt>
                <c:pt idx="13276">
                  <c:v>0.77004192000000016</c:v>
                </c:pt>
                <c:pt idx="13277">
                  <c:v>0.77009990000000006</c:v>
                </c:pt>
                <c:pt idx="13278">
                  <c:v>0.77015776999999996</c:v>
                </c:pt>
                <c:pt idx="13279">
                  <c:v>0.77021518</c:v>
                </c:pt>
                <c:pt idx="13280">
                  <c:v>0.77027305000000013</c:v>
                </c:pt>
                <c:pt idx="13281">
                  <c:v>0.77033092000000003</c:v>
                </c:pt>
                <c:pt idx="13282">
                  <c:v>0.77038879000000005</c:v>
                </c:pt>
                <c:pt idx="13283">
                  <c:v>0.77044665999999995</c:v>
                </c:pt>
                <c:pt idx="13284">
                  <c:v>0.77050465000000012</c:v>
                </c:pt>
                <c:pt idx="13285">
                  <c:v>0.77056251999999992</c:v>
                </c:pt>
                <c:pt idx="13286">
                  <c:v>0.77062039000000015</c:v>
                </c:pt>
                <c:pt idx="13287">
                  <c:v>0.77067826000000006</c:v>
                </c:pt>
                <c:pt idx="13288">
                  <c:v>0.77073624000000007</c:v>
                </c:pt>
                <c:pt idx="13289">
                  <c:v>0.77079412000000014</c:v>
                </c:pt>
                <c:pt idx="13290">
                  <c:v>0.77085199000000015</c:v>
                </c:pt>
                <c:pt idx="13291">
                  <c:v>0.77090986000000006</c:v>
                </c:pt>
                <c:pt idx="13292">
                  <c:v>0.77096772999999996</c:v>
                </c:pt>
                <c:pt idx="13293">
                  <c:v>0.77102583000000025</c:v>
                </c:pt>
                <c:pt idx="13294">
                  <c:v>0.77108323999999995</c:v>
                </c:pt>
                <c:pt idx="13295">
                  <c:v>0.77114111000000007</c:v>
                </c:pt>
                <c:pt idx="13296">
                  <c:v>0.77119898000000009</c:v>
                </c:pt>
                <c:pt idx="13297">
                  <c:v>0.77125695999999999</c:v>
                </c:pt>
                <c:pt idx="13298">
                  <c:v>0.77131495000000005</c:v>
                </c:pt>
                <c:pt idx="13299">
                  <c:v>0.77137270000000002</c:v>
                </c:pt>
                <c:pt idx="13300">
                  <c:v>0.77143068999999997</c:v>
                </c:pt>
                <c:pt idx="13301">
                  <c:v>0.77148879000000004</c:v>
                </c:pt>
                <c:pt idx="13302">
                  <c:v>0.77154619999999996</c:v>
                </c:pt>
                <c:pt idx="13303">
                  <c:v>0.77160418000000008</c:v>
                </c:pt>
                <c:pt idx="13304">
                  <c:v>0.77166204999999999</c:v>
                </c:pt>
                <c:pt idx="13305">
                  <c:v>0.77171993000000016</c:v>
                </c:pt>
                <c:pt idx="13306">
                  <c:v>0.77177791000000007</c:v>
                </c:pt>
                <c:pt idx="13307">
                  <c:v>0.77183567000000008</c:v>
                </c:pt>
                <c:pt idx="13308">
                  <c:v>0.77189388000000014</c:v>
                </c:pt>
                <c:pt idx="13309">
                  <c:v>0.77195175000000016</c:v>
                </c:pt>
                <c:pt idx="13310">
                  <c:v>0.77200916000000008</c:v>
                </c:pt>
                <c:pt idx="13311">
                  <c:v>0.77206702999999999</c:v>
                </c:pt>
                <c:pt idx="13312">
                  <c:v>0.77212490000000011</c:v>
                </c:pt>
                <c:pt idx="13313">
                  <c:v>0.77218288999999996</c:v>
                </c:pt>
                <c:pt idx="13314">
                  <c:v>0.77224076000000008</c:v>
                </c:pt>
                <c:pt idx="13315">
                  <c:v>0.7722986300000001</c:v>
                </c:pt>
                <c:pt idx="13316">
                  <c:v>0.7723565</c:v>
                </c:pt>
                <c:pt idx="13317">
                  <c:v>0.77241448999999984</c:v>
                </c:pt>
                <c:pt idx="13318">
                  <c:v>0.77247235999999997</c:v>
                </c:pt>
                <c:pt idx="13319">
                  <c:v>0.77253022999999998</c:v>
                </c:pt>
                <c:pt idx="13320">
                  <c:v>0.77258821000000011</c:v>
                </c:pt>
                <c:pt idx="13321">
                  <c:v>0.77264608000000012</c:v>
                </c:pt>
                <c:pt idx="13322">
                  <c:v>0.77270395000000014</c:v>
                </c:pt>
                <c:pt idx="13323">
                  <c:v>0.77276135999999995</c:v>
                </c:pt>
                <c:pt idx="13324">
                  <c:v>0.77281946000000012</c:v>
                </c:pt>
                <c:pt idx="13325">
                  <c:v>0.77287733000000014</c:v>
                </c:pt>
                <c:pt idx="13326">
                  <c:v>0.77293520000000016</c:v>
                </c:pt>
                <c:pt idx="13327">
                  <c:v>0.77299319000000011</c:v>
                </c:pt>
                <c:pt idx="13328">
                  <c:v>0.77305106000000012</c:v>
                </c:pt>
                <c:pt idx="13329">
                  <c:v>0.77310893000000014</c:v>
                </c:pt>
                <c:pt idx="13330">
                  <c:v>0.77316680000000004</c:v>
                </c:pt>
                <c:pt idx="13331">
                  <c:v>0.77322479000000011</c:v>
                </c:pt>
                <c:pt idx="13332">
                  <c:v>0.77328266000000001</c:v>
                </c:pt>
                <c:pt idx="13333">
                  <c:v>0.77334006000000011</c:v>
                </c:pt>
                <c:pt idx="13334">
                  <c:v>0.77339804999999995</c:v>
                </c:pt>
                <c:pt idx="13335">
                  <c:v>0.77345592000000007</c:v>
                </c:pt>
                <c:pt idx="13336">
                  <c:v>0.77351391000000003</c:v>
                </c:pt>
                <c:pt idx="13337">
                  <c:v>0.77357178000000004</c:v>
                </c:pt>
                <c:pt idx="13338">
                  <c:v>0.77362965000000006</c:v>
                </c:pt>
                <c:pt idx="13339">
                  <c:v>0.77368752000000007</c:v>
                </c:pt>
                <c:pt idx="13340">
                  <c:v>0.7737455000000002</c:v>
                </c:pt>
                <c:pt idx="13341">
                  <c:v>0.77380336999999999</c:v>
                </c:pt>
                <c:pt idx="13342">
                  <c:v>0.77386090000000007</c:v>
                </c:pt>
                <c:pt idx="13343">
                  <c:v>0.77391876999999998</c:v>
                </c:pt>
                <c:pt idx="13344">
                  <c:v>0.7739766400000001</c:v>
                </c:pt>
                <c:pt idx="13345">
                  <c:v>0.77403451000000012</c:v>
                </c:pt>
                <c:pt idx="13346">
                  <c:v>0.77409238000000002</c:v>
                </c:pt>
                <c:pt idx="13347">
                  <c:v>0.77415036999999998</c:v>
                </c:pt>
                <c:pt idx="13348">
                  <c:v>0.7742082400000001</c:v>
                </c:pt>
                <c:pt idx="13349">
                  <c:v>0.77426622000000001</c:v>
                </c:pt>
                <c:pt idx="13350">
                  <c:v>0.77432409000000013</c:v>
                </c:pt>
                <c:pt idx="13351">
                  <c:v>0.77438196000000004</c:v>
                </c:pt>
                <c:pt idx="13352">
                  <c:v>0.77443983000000016</c:v>
                </c:pt>
                <c:pt idx="13353">
                  <c:v>0.77449770000000007</c:v>
                </c:pt>
                <c:pt idx="13354">
                  <c:v>0.77455556999999997</c:v>
                </c:pt>
                <c:pt idx="13355">
                  <c:v>0.77461356000000003</c:v>
                </c:pt>
                <c:pt idx="13356">
                  <c:v>0.77467143000000027</c:v>
                </c:pt>
                <c:pt idx="13357">
                  <c:v>0.77472942000000022</c:v>
                </c:pt>
                <c:pt idx="13358">
                  <c:v>0.7747868200000001</c:v>
                </c:pt>
                <c:pt idx="13359">
                  <c:v>0.77484481000000027</c:v>
                </c:pt>
                <c:pt idx="13360">
                  <c:v>0.77490267999999995</c:v>
                </c:pt>
                <c:pt idx="13361">
                  <c:v>0.77496054999999997</c:v>
                </c:pt>
                <c:pt idx="13362">
                  <c:v>0.7750184200000001</c:v>
                </c:pt>
                <c:pt idx="13363">
                  <c:v>0.77507629000000011</c:v>
                </c:pt>
                <c:pt idx="13364">
                  <c:v>0.77513427999999995</c:v>
                </c:pt>
                <c:pt idx="13365">
                  <c:v>0.77519214999999997</c:v>
                </c:pt>
                <c:pt idx="13366">
                  <c:v>0.77524967000000022</c:v>
                </c:pt>
                <c:pt idx="13367">
                  <c:v>0.77530754000000002</c:v>
                </c:pt>
                <c:pt idx="13368">
                  <c:v>0.77536552999999997</c:v>
                </c:pt>
                <c:pt idx="13369">
                  <c:v>0.77542339999999998</c:v>
                </c:pt>
                <c:pt idx="13370">
                  <c:v>0.77548138</c:v>
                </c:pt>
                <c:pt idx="13371">
                  <c:v>0.77553925000000012</c:v>
                </c:pt>
                <c:pt idx="13372">
                  <c:v>0.77559712000000003</c:v>
                </c:pt>
                <c:pt idx="13373">
                  <c:v>0.77565499000000016</c:v>
                </c:pt>
                <c:pt idx="13374">
                  <c:v>0.77571274999999984</c:v>
                </c:pt>
                <c:pt idx="13375">
                  <c:v>0.77577085000000023</c:v>
                </c:pt>
                <c:pt idx="13376">
                  <c:v>0.77582872000000014</c:v>
                </c:pt>
                <c:pt idx="13377">
                  <c:v>0.77588623999999995</c:v>
                </c:pt>
                <c:pt idx="13378">
                  <c:v>0.77594446000000006</c:v>
                </c:pt>
                <c:pt idx="13379">
                  <c:v>0.77600232999999996</c:v>
                </c:pt>
                <c:pt idx="13380">
                  <c:v>0.77606032000000003</c:v>
                </c:pt>
                <c:pt idx="13381">
                  <c:v>0.77611819000000004</c:v>
                </c:pt>
                <c:pt idx="13382">
                  <c:v>0.77617560000000008</c:v>
                </c:pt>
                <c:pt idx="13383">
                  <c:v>0.77623346999999998</c:v>
                </c:pt>
                <c:pt idx="13384">
                  <c:v>0.77629134000000011</c:v>
                </c:pt>
                <c:pt idx="13385">
                  <c:v>0.77634932000000012</c:v>
                </c:pt>
                <c:pt idx="13386">
                  <c:v>0.77640719000000002</c:v>
                </c:pt>
                <c:pt idx="13387">
                  <c:v>0.77646517999999998</c:v>
                </c:pt>
                <c:pt idx="13388">
                  <c:v>0.77652304999999999</c:v>
                </c:pt>
                <c:pt idx="13389">
                  <c:v>0.77658103999999994</c:v>
                </c:pt>
                <c:pt idx="13390">
                  <c:v>0.77663891000000007</c:v>
                </c:pt>
                <c:pt idx="13391">
                  <c:v>0.77669689000000008</c:v>
                </c:pt>
                <c:pt idx="13392">
                  <c:v>0.7767547600000001</c:v>
                </c:pt>
                <c:pt idx="13393">
                  <c:v>0.77681228999999996</c:v>
                </c:pt>
                <c:pt idx="13394">
                  <c:v>0.77687016000000009</c:v>
                </c:pt>
                <c:pt idx="13395">
                  <c:v>0.7769280300000001</c:v>
                </c:pt>
                <c:pt idx="13396">
                  <c:v>0.77698590000000012</c:v>
                </c:pt>
                <c:pt idx="13397">
                  <c:v>0.77704388000000013</c:v>
                </c:pt>
                <c:pt idx="13398">
                  <c:v>0.77710187000000008</c:v>
                </c:pt>
                <c:pt idx="13399">
                  <c:v>0.7771597400000001</c:v>
                </c:pt>
                <c:pt idx="13400">
                  <c:v>0.77721761000000011</c:v>
                </c:pt>
                <c:pt idx="13401">
                  <c:v>0.77727548000000013</c:v>
                </c:pt>
                <c:pt idx="13402">
                  <c:v>0.77733300000000005</c:v>
                </c:pt>
                <c:pt idx="13403">
                  <c:v>0.77739087000000007</c:v>
                </c:pt>
                <c:pt idx="13404">
                  <c:v>0.77744874000000008</c:v>
                </c:pt>
                <c:pt idx="13405">
                  <c:v>0.77750662000000004</c:v>
                </c:pt>
                <c:pt idx="13406">
                  <c:v>0.77756449000000005</c:v>
                </c:pt>
                <c:pt idx="13407">
                  <c:v>0.77762236000000007</c:v>
                </c:pt>
                <c:pt idx="13408">
                  <c:v>0.77768034000000008</c:v>
                </c:pt>
                <c:pt idx="13409">
                  <c:v>0.7777382100000001</c:v>
                </c:pt>
                <c:pt idx="13410">
                  <c:v>0.77779608000000011</c:v>
                </c:pt>
                <c:pt idx="13411">
                  <c:v>0.77785417999999995</c:v>
                </c:pt>
                <c:pt idx="13412">
                  <c:v>0.77791204999999997</c:v>
                </c:pt>
                <c:pt idx="13413">
                  <c:v>0.77796993000000014</c:v>
                </c:pt>
                <c:pt idx="13414">
                  <c:v>0.77802780000000016</c:v>
                </c:pt>
                <c:pt idx="13415">
                  <c:v>0.77808566999999995</c:v>
                </c:pt>
                <c:pt idx="13416">
                  <c:v>0.77814354000000008</c:v>
                </c:pt>
                <c:pt idx="13417">
                  <c:v>0.77820152000000009</c:v>
                </c:pt>
                <c:pt idx="13418">
                  <c:v>0.77825939000000011</c:v>
                </c:pt>
                <c:pt idx="13419">
                  <c:v>0.77831726000000001</c:v>
                </c:pt>
                <c:pt idx="13420">
                  <c:v>0.77837478999999998</c:v>
                </c:pt>
                <c:pt idx="13421">
                  <c:v>0.77843266</c:v>
                </c:pt>
                <c:pt idx="13422">
                  <c:v>0.77849053000000012</c:v>
                </c:pt>
                <c:pt idx="13423">
                  <c:v>0.77854863000000007</c:v>
                </c:pt>
                <c:pt idx="13424">
                  <c:v>0.77860662000000014</c:v>
                </c:pt>
                <c:pt idx="13425">
                  <c:v>0.77866391000000013</c:v>
                </c:pt>
                <c:pt idx="13426">
                  <c:v>0.77872178000000014</c:v>
                </c:pt>
                <c:pt idx="13427">
                  <c:v>0.77877965000000027</c:v>
                </c:pt>
                <c:pt idx="13428">
                  <c:v>0.77883762999999995</c:v>
                </c:pt>
                <c:pt idx="13429">
                  <c:v>0.77889550000000018</c:v>
                </c:pt>
                <c:pt idx="13430">
                  <c:v>0.77895336999999998</c:v>
                </c:pt>
                <c:pt idx="13431">
                  <c:v>0.77901148000000009</c:v>
                </c:pt>
                <c:pt idx="13432">
                  <c:v>0.77906934999999999</c:v>
                </c:pt>
                <c:pt idx="13433">
                  <c:v>0.77912733000000012</c:v>
                </c:pt>
                <c:pt idx="13434">
                  <c:v>0.77918520000000013</c:v>
                </c:pt>
                <c:pt idx="13435">
                  <c:v>0.77924272999999999</c:v>
                </c:pt>
                <c:pt idx="13436">
                  <c:v>0.77930060000000012</c:v>
                </c:pt>
                <c:pt idx="13437">
                  <c:v>0.77935847000000014</c:v>
                </c:pt>
                <c:pt idx="13438">
                  <c:v>0.77941633999999993</c:v>
                </c:pt>
                <c:pt idx="13439">
                  <c:v>0.77947432000000005</c:v>
                </c:pt>
                <c:pt idx="13440">
                  <c:v>0.77953218999999985</c:v>
                </c:pt>
                <c:pt idx="13441">
                  <c:v>0.77959018000000002</c:v>
                </c:pt>
                <c:pt idx="13442">
                  <c:v>0.77964805000000026</c:v>
                </c:pt>
                <c:pt idx="13443">
                  <c:v>0.77970592000000016</c:v>
                </c:pt>
                <c:pt idx="13444">
                  <c:v>0.77976391000000012</c:v>
                </c:pt>
                <c:pt idx="13445">
                  <c:v>0.77982178000000013</c:v>
                </c:pt>
                <c:pt idx="13446">
                  <c:v>0.7798795300000001</c:v>
                </c:pt>
                <c:pt idx="13447">
                  <c:v>0.77993752000000005</c:v>
                </c:pt>
                <c:pt idx="13448">
                  <c:v>0.77999539000000007</c:v>
                </c:pt>
                <c:pt idx="13449">
                  <c:v>0.78005325999999997</c:v>
                </c:pt>
                <c:pt idx="13450">
                  <c:v>0.78011112999999987</c:v>
                </c:pt>
                <c:pt idx="13451">
                  <c:v>0.780169</c:v>
                </c:pt>
                <c:pt idx="13452">
                  <c:v>0.78022687000000002</c:v>
                </c:pt>
                <c:pt idx="13453">
                  <c:v>0.78028473999999992</c:v>
                </c:pt>
                <c:pt idx="13454">
                  <c:v>0.78034237999999989</c:v>
                </c:pt>
                <c:pt idx="13455">
                  <c:v>0.78040025000000002</c:v>
                </c:pt>
                <c:pt idx="13456">
                  <c:v>0.78045811999999992</c:v>
                </c:pt>
                <c:pt idx="13457">
                  <c:v>0.78051598999999994</c:v>
                </c:pt>
                <c:pt idx="13458">
                  <c:v>0.78057385999999984</c:v>
                </c:pt>
                <c:pt idx="13459">
                  <c:v>0.78063172999999997</c:v>
                </c:pt>
                <c:pt idx="13460">
                  <c:v>0.78068959999999998</c:v>
                </c:pt>
                <c:pt idx="13461">
                  <c:v>0.78074759000000005</c:v>
                </c:pt>
                <c:pt idx="13462">
                  <c:v>0.78080510999999997</c:v>
                </c:pt>
                <c:pt idx="13463">
                  <c:v>0.78086297999999987</c:v>
                </c:pt>
                <c:pt idx="13464">
                  <c:v>0.78092074</c:v>
                </c:pt>
                <c:pt idx="13465">
                  <c:v>0.78097861000000013</c:v>
                </c:pt>
                <c:pt idx="13466">
                  <c:v>0.78103647999999992</c:v>
                </c:pt>
                <c:pt idx="13467">
                  <c:v>0.78109446000000005</c:v>
                </c:pt>
                <c:pt idx="13468">
                  <c:v>0.78115232999999973</c:v>
                </c:pt>
                <c:pt idx="13469">
                  <c:v>0.7812103199999999</c:v>
                </c:pt>
                <c:pt idx="13470">
                  <c:v>0.78126829999999992</c:v>
                </c:pt>
                <c:pt idx="13471">
                  <c:v>0.78132617999999987</c:v>
                </c:pt>
                <c:pt idx="13472">
                  <c:v>0.78138405</c:v>
                </c:pt>
                <c:pt idx="13473">
                  <c:v>0.78144192000000001</c:v>
                </c:pt>
                <c:pt idx="13474">
                  <c:v>0.78149979000000003</c:v>
                </c:pt>
                <c:pt idx="13475">
                  <c:v>0.78155776999999993</c:v>
                </c:pt>
                <c:pt idx="13476">
                  <c:v>0.78161563999999994</c:v>
                </c:pt>
                <c:pt idx="13477">
                  <c:v>0.78167317000000003</c:v>
                </c:pt>
                <c:pt idx="13478">
                  <c:v>0.78173104000000004</c:v>
                </c:pt>
                <c:pt idx="13479">
                  <c:v>0.78178890999999984</c:v>
                </c:pt>
                <c:pt idx="13480">
                  <c:v>0.78184677999999996</c:v>
                </c:pt>
                <c:pt idx="13481">
                  <c:v>0.78190464999999998</c:v>
                </c:pt>
                <c:pt idx="13482">
                  <c:v>0.78196251999999988</c:v>
                </c:pt>
                <c:pt idx="13483">
                  <c:v>0.78202039000000001</c:v>
                </c:pt>
                <c:pt idx="13484">
                  <c:v>0.78207826000000003</c:v>
                </c:pt>
                <c:pt idx="13485">
                  <c:v>0.78213635999999986</c:v>
                </c:pt>
                <c:pt idx="13486">
                  <c:v>0.78219422999999999</c:v>
                </c:pt>
                <c:pt idx="13487">
                  <c:v>0.78225209999999989</c:v>
                </c:pt>
                <c:pt idx="13488">
                  <c:v>0.78230997000000002</c:v>
                </c:pt>
                <c:pt idx="13489">
                  <c:v>0.78236783999999993</c:v>
                </c:pt>
                <c:pt idx="13490">
                  <c:v>0.78242582999999999</c:v>
                </c:pt>
                <c:pt idx="13491">
                  <c:v>0.78248369999999989</c:v>
                </c:pt>
                <c:pt idx="13492">
                  <c:v>0.78254157000000002</c:v>
                </c:pt>
                <c:pt idx="13493">
                  <c:v>0.78259944000000004</c:v>
                </c:pt>
                <c:pt idx="13494">
                  <c:v>0.78265684999999996</c:v>
                </c:pt>
                <c:pt idx="13495">
                  <c:v>0.78271471999999997</c:v>
                </c:pt>
                <c:pt idx="13496">
                  <c:v>0.78277269999999999</c:v>
                </c:pt>
                <c:pt idx="13497">
                  <c:v>0.78283046000000001</c:v>
                </c:pt>
                <c:pt idx="13498">
                  <c:v>0.78288844000000002</c:v>
                </c:pt>
                <c:pt idx="13499">
                  <c:v>0.78294631000000003</c:v>
                </c:pt>
                <c:pt idx="13500">
                  <c:v>0.78300429999999999</c:v>
                </c:pt>
                <c:pt idx="13501">
                  <c:v>0.78306204999999973</c:v>
                </c:pt>
                <c:pt idx="13502">
                  <c:v>0.78312004000000002</c:v>
                </c:pt>
                <c:pt idx="13503">
                  <c:v>0.78317767999999999</c:v>
                </c:pt>
                <c:pt idx="13504">
                  <c:v>0.78323555</c:v>
                </c:pt>
                <c:pt idx="13505">
                  <c:v>0.78329353999999984</c:v>
                </c:pt>
                <c:pt idx="13506">
                  <c:v>0.78335129000000003</c:v>
                </c:pt>
                <c:pt idx="13507">
                  <c:v>0.78340915999999994</c:v>
                </c:pt>
                <c:pt idx="13508">
                  <c:v>0.78346702999999973</c:v>
                </c:pt>
                <c:pt idx="13509">
                  <c:v>0.78352502000000002</c:v>
                </c:pt>
                <c:pt idx="13510">
                  <c:v>0.78358288999999992</c:v>
                </c:pt>
                <c:pt idx="13511">
                  <c:v>0.78364076000000005</c:v>
                </c:pt>
                <c:pt idx="13512">
                  <c:v>0.78369886000000011</c:v>
                </c:pt>
                <c:pt idx="13513">
                  <c:v>0.78375684999999984</c:v>
                </c:pt>
                <c:pt idx="13514">
                  <c:v>0.78381471999999996</c:v>
                </c:pt>
                <c:pt idx="13515">
                  <c:v>0.78387258999999987</c:v>
                </c:pt>
                <c:pt idx="13516">
                  <c:v>0.78392998999999997</c:v>
                </c:pt>
                <c:pt idx="13517">
                  <c:v>0.78398787000000003</c:v>
                </c:pt>
                <c:pt idx="13518">
                  <c:v>0.78404574000000005</c:v>
                </c:pt>
                <c:pt idx="13519">
                  <c:v>0.78410360999999984</c:v>
                </c:pt>
                <c:pt idx="13520">
                  <c:v>0.78416171000000001</c:v>
                </c:pt>
                <c:pt idx="13521">
                  <c:v>0.78421957999999992</c:v>
                </c:pt>
                <c:pt idx="13522">
                  <c:v>0.78427745000000004</c:v>
                </c:pt>
                <c:pt idx="13523">
                  <c:v>0.78433531999999984</c:v>
                </c:pt>
                <c:pt idx="13524">
                  <c:v>0.78439329999999996</c:v>
                </c:pt>
                <c:pt idx="13525">
                  <c:v>0.78445117999999991</c:v>
                </c:pt>
                <c:pt idx="13526">
                  <c:v>0.78450905000000004</c:v>
                </c:pt>
                <c:pt idx="13527">
                  <c:v>0.78456667999999985</c:v>
                </c:pt>
                <c:pt idx="13528">
                  <c:v>0.78462454999999998</c:v>
                </c:pt>
                <c:pt idx="13529">
                  <c:v>0.78468243000000004</c:v>
                </c:pt>
                <c:pt idx="13530">
                  <c:v>0.78474029999999995</c:v>
                </c:pt>
                <c:pt idx="13531">
                  <c:v>0.78479828000000007</c:v>
                </c:pt>
                <c:pt idx="13532">
                  <c:v>0.78485614999999986</c:v>
                </c:pt>
                <c:pt idx="13533">
                  <c:v>0.78491401999999999</c:v>
                </c:pt>
                <c:pt idx="13534">
                  <c:v>0.78497189000000012</c:v>
                </c:pt>
                <c:pt idx="13535">
                  <c:v>0.78502976000000002</c:v>
                </c:pt>
                <c:pt idx="13536">
                  <c:v>0.78508787000000002</c:v>
                </c:pt>
                <c:pt idx="13537">
                  <c:v>0.7851456200000001</c:v>
                </c:pt>
                <c:pt idx="13538">
                  <c:v>0.78520361000000005</c:v>
                </c:pt>
                <c:pt idx="13539">
                  <c:v>0.78526147999999996</c:v>
                </c:pt>
                <c:pt idx="13540">
                  <c:v>0.78531934999999986</c:v>
                </c:pt>
                <c:pt idx="13541">
                  <c:v>0.78537721999999999</c:v>
                </c:pt>
                <c:pt idx="13542">
                  <c:v>0.78543509</c:v>
                </c:pt>
                <c:pt idx="13543">
                  <c:v>0.78549237999999988</c:v>
                </c:pt>
                <c:pt idx="13544">
                  <c:v>0.78555047999999994</c:v>
                </c:pt>
                <c:pt idx="13545">
                  <c:v>0.78560858</c:v>
                </c:pt>
                <c:pt idx="13546">
                  <c:v>0.78566645000000002</c:v>
                </c:pt>
                <c:pt idx="13547">
                  <c:v>0.78572444000000008</c:v>
                </c:pt>
                <c:pt idx="13548">
                  <c:v>0.78578230999999987</c:v>
                </c:pt>
                <c:pt idx="13549">
                  <c:v>0.78584018</c:v>
                </c:pt>
                <c:pt idx="13550">
                  <c:v>0.78589805000000013</c:v>
                </c:pt>
                <c:pt idx="13551">
                  <c:v>0.78595546000000005</c:v>
                </c:pt>
                <c:pt idx="13552">
                  <c:v>0.78601332999999973</c:v>
                </c:pt>
                <c:pt idx="13553">
                  <c:v>0.78607119999999997</c:v>
                </c:pt>
                <c:pt idx="13554">
                  <c:v>0.78612895000000005</c:v>
                </c:pt>
                <c:pt idx="13555">
                  <c:v>0.78618693999999989</c:v>
                </c:pt>
                <c:pt idx="13556">
                  <c:v>0.78624481000000013</c:v>
                </c:pt>
                <c:pt idx="13557">
                  <c:v>0.78630290999999986</c:v>
                </c:pt>
                <c:pt idx="13558">
                  <c:v>0.78636077999999987</c:v>
                </c:pt>
                <c:pt idx="13559">
                  <c:v>0.78641865</c:v>
                </c:pt>
                <c:pt idx="13560">
                  <c:v>0.7864765199999999</c:v>
                </c:pt>
                <c:pt idx="13561">
                  <c:v>0.78653404999999987</c:v>
                </c:pt>
                <c:pt idx="13562">
                  <c:v>0.78659203</c:v>
                </c:pt>
                <c:pt idx="13563">
                  <c:v>0.78664990000000012</c:v>
                </c:pt>
                <c:pt idx="13564">
                  <c:v>0.78670788999999997</c:v>
                </c:pt>
                <c:pt idx="13565">
                  <c:v>0.78676575999999998</c:v>
                </c:pt>
                <c:pt idx="13566">
                  <c:v>0.78682363000000011</c:v>
                </c:pt>
                <c:pt idx="13567">
                  <c:v>0.78688161999999995</c:v>
                </c:pt>
                <c:pt idx="13568">
                  <c:v>0.78693959999999996</c:v>
                </c:pt>
                <c:pt idx="13569">
                  <c:v>0.78699746999999998</c:v>
                </c:pt>
                <c:pt idx="13570">
                  <c:v>0.78705533999999999</c:v>
                </c:pt>
                <c:pt idx="13571">
                  <c:v>0.78711321000000001</c:v>
                </c:pt>
                <c:pt idx="13572">
                  <c:v>0.78717108000000002</c:v>
                </c:pt>
                <c:pt idx="13573">
                  <c:v>0.78722837000000001</c:v>
                </c:pt>
                <c:pt idx="13574">
                  <c:v>0.78728623999999992</c:v>
                </c:pt>
                <c:pt idx="13575">
                  <c:v>0.78734422999999998</c:v>
                </c:pt>
                <c:pt idx="13576">
                  <c:v>0.78740232999999993</c:v>
                </c:pt>
                <c:pt idx="13577">
                  <c:v>0.78746019999999994</c:v>
                </c:pt>
                <c:pt idx="13578">
                  <c:v>0.7875181899999999</c:v>
                </c:pt>
                <c:pt idx="13579">
                  <c:v>0.78757593999999997</c:v>
                </c:pt>
                <c:pt idx="13580">
                  <c:v>0.78763380999999999</c:v>
                </c:pt>
                <c:pt idx="13581">
                  <c:v>0.78769168000000012</c:v>
                </c:pt>
                <c:pt idx="13582">
                  <c:v>0.78774979000000012</c:v>
                </c:pt>
                <c:pt idx="13583">
                  <c:v>0.78780766000000002</c:v>
                </c:pt>
                <c:pt idx="13584">
                  <c:v>0.78786517999999994</c:v>
                </c:pt>
                <c:pt idx="13585">
                  <c:v>0.78792304999999996</c:v>
                </c:pt>
                <c:pt idx="13586">
                  <c:v>0.78798091999999997</c:v>
                </c:pt>
                <c:pt idx="13587">
                  <c:v>0.78803891000000004</c:v>
                </c:pt>
                <c:pt idx="13588">
                  <c:v>0.78809677999999994</c:v>
                </c:pt>
                <c:pt idx="13589">
                  <c:v>0.78815475999999984</c:v>
                </c:pt>
                <c:pt idx="13590">
                  <c:v>0.78821274999999991</c:v>
                </c:pt>
                <c:pt idx="13591">
                  <c:v>0.78827062000000003</c:v>
                </c:pt>
                <c:pt idx="13592">
                  <c:v>0.78832813999999996</c:v>
                </c:pt>
                <c:pt idx="13593">
                  <c:v>0.78838600999999986</c:v>
                </c:pt>
                <c:pt idx="13594">
                  <c:v>0.78844387999999999</c:v>
                </c:pt>
                <c:pt idx="13595">
                  <c:v>0.78850187000000005</c:v>
                </c:pt>
                <c:pt idx="13596">
                  <c:v>0.78855973999999984</c:v>
                </c:pt>
                <c:pt idx="13597">
                  <c:v>0.78861760999999997</c:v>
                </c:pt>
                <c:pt idx="13598">
                  <c:v>0.7886754800000001</c:v>
                </c:pt>
                <c:pt idx="13599">
                  <c:v>0.78873335</c:v>
                </c:pt>
                <c:pt idx="13600">
                  <c:v>0.78879133999999995</c:v>
                </c:pt>
                <c:pt idx="13601">
                  <c:v>0.7888488600000001</c:v>
                </c:pt>
                <c:pt idx="13602">
                  <c:v>0.78890685000000005</c:v>
                </c:pt>
                <c:pt idx="13603">
                  <c:v>0.78896471999999984</c:v>
                </c:pt>
                <c:pt idx="13604">
                  <c:v>0.78902258999999986</c:v>
                </c:pt>
                <c:pt idx="13605">
                  <c:v>0.78908080000000003</c:v>
                </c:pt>
                <c:pt idx="13606">
                  <c:v>0.78913809999999984</c:v>
                </c:pt>
                <c:pt idx="13607">
                  <c:v>0.78919596999999997</c:v>
                </c:pt>
                <c:pt idx="13608">
                  <c:v>0.78925394999999987</c:v>
                </c:pt>
                <c:pt idx="13609">
                  <c:v>0.78931193999999993</c:v>
                </c:pt>
                <c:pt idx="13610">
                  <c:v>0.78936993</c:v>
                </c:pt>
                <c:pt idx="13611">
                  <c:v>0.78942780000000001</c:v>
                </c:pt>
                <c:pt idx="13612">
                  <c:v>0.78948567000000003</c:v>
                </c:pt>
                <c:pt idx="13613">
                  <c:v>0.78954365000000004</c:v>
                </c:pt>
                <c:pt idx="13614">
                  <c:v>0.78960140999999995</c:v>
                </c:pt>
                <c:pt idx="13615">
                  <c:v>0.78965928000000007</c:v>
                </c:pt>
                <c:pt idx="13616">
                  <c:v>0.78971725999999998</c:v>
                </c:pt>
                <c:pt idx="13617">
                  <c:v>0.78977512999999999</c:v>
                </c:pt>
                <c:pt idx="13618">
                  <c:v>0.78983265999999996</c:v>
                </c:pt>
                <c:pt idx="13619">
                  <c:v>0.78989052999999998</c:v>
                </c:pt>
                <c:pt idx="13620">
                  <c:v>0.78994840000000011</c:v>
                </c:pt>
                <c:pt idx="13621">
                  <c:v>0.7900063799999999</c:v>
                </c:pt>
                <c:pt idx="13622">
                  <c:v>0.79006425000000002</c:v>
                </c:pt>
                <c:pt idx="13623">
                  <c:v>0.79012235999999991</c:v>
                </c:pt>
                <c:pt idx="13624">
                  <c:v>0.79018023000000004</c:v>
                </c:pt>
                <c:pt idx="13625">
                  <c:v>0.79023809999999994</c:v>
                </c:pt>
                <c:pt idx="13626">
                  <c:v>0.79029596999999996</c:v>
                </c:pt>
                <c:pt idx="13627">
                  <c:v>0.79035337000000006</c:v>
                </c:pt>
                <c:pt idx="13628">
                  <c:v>0.79041123999999996</c:v>
                </c:pt>
                <c:pt idx="13629">
                  <c:v>0.79046911999999991</c:v>
                </c:pt>
                <c:pt idx="13630">
                  <c:v>0.79052698999999993</c:v>
                </c:pt>
                <c:pt idx="13631">
                  <c:v>0.79058496999999994</c:v>
                </c:pt>
                <c:pt idx="13632">
                  <c:v>0.79064284000000007</c:v>
                </c:pt>
                <c:pt idx="13633">
                  <c:v>0.79070070999999997</c:v>
                </c:pt>
                <c:pt idx="13634">
                  <c:v>0.79075870000000004</c:v>
                </c:pt>
                <c:pt idx="13635">
                  <c:v>0.79081667999999994</c:v>
                </c:pt>
                <c:pt idx="13636">
                  <c:v>0.79087454999999984</c:v>
                </c:pt>
                <c:pt idx="13637">
                  <c:v>0.79093243000000002</c:v>
                </c:pt>
                <c:pt idx="13638">
                  <c:v>0.79099030000000004</c:v>
                </c:pt>
                <c:pt idx="13639">
                  <c:v>0.79104817000000005</c:v>
                </c:pt>
                <c:pt idx="13640">
                  <c:v>0.79110603999999984</c:v>
                </c:pt>
                <c:pt idx="13641">
                  <c:v>0.79116390999999986</c:v>
                </c:pt>
                <c:pt idx="13642">
                  <c:v>0.79122177999999999</c:v>
                </c:pt>
                <c:pt idx="13643">
                  <c:v>0.79127930000000002</c:v>
                </c:pt>
                <c:pt idx="13644">
                  <c:v>0.79133716999999992</c:v>
                </c:pt>
                <c:pt idx="13645">
                  <c:v>0.79139515999999999</c:v>
                </c:pt>
                <c:pt idx="13646">
                  <c:v>0.79145303</c:v>
                </c:pt>
                <c:pt idx="13647">
                  <c:v>0.79151089999999991</c:v>
                </c:pt>
                <c:pt idx="13648">
                  <c:v>0.79156876999999992</c:v>
                </c:pt>
                <c:pt idx="13649">
                  <c:v>0.79162664000000005</c:v>
                </c:pt>
                <c:pt idx="13650">
                  <c:v>0.79168461999999995</c:v>
                </c:pt>
                <c:pt idx="13651">
                  <c:v>0.79174261000000012</c:v>
                </c:pt>
                <c:pt idx="13652">
                  <c:v>0.79180048000000003</c:v>
                </c:pt>
                <c:pt idx="13653">
                  <c:v>0.79185788999999984</c:v>
                </c:pt>
                <c:pt idx="13654">
                  <c:v>0.79191586999999997</c:v>
                </c:pt>
                <c:pt idx="13655">
                  <c:v>0.79197386000000003</c:v>
                </c:pt>
                <c:pt idx="13656">
                  <c:v>0.79203162000000005</c:v>
                </c:pt>
                <c:pt idx="13657">
                  <c:v>0.79208959999999984</c:v>
                </c:pt>
                <c:pt idx="13658">
                  <c:v>0.79214746999999996</c:v>
                </c:pt>
                <c:pt idx="13659">
                  <c:v>0.79220533999999998</c:v>
                </c:pt>
                <c:pt idx="13660">
                  <c:v>0.79226321</c:v>
                </c:pt>
                <c:pt idx="13661">
                  <c:v>0.79232119999999984</c:v>
                </c:pt>
                <c:pt idx="13662">
                  <c:v>0.79237906999999996</c:v>
                </c:pt>
                <c:pt idx="13663">
                  <c:v>0.79243693999999987</c:v>
                </c:pt>
                <c:pt idx="13664">
                  <c:v>0.79249446000000001</c:v>
                </c:pt>
                <c:pt idx="13665">
                  <c:v>0.79255232999999992</c:v>
                </c:pt>
                <c:pt idx="13666">
                  <c:v>0.79261042999999998</c:v>
                </c:pt>
                <c:pt idx="13667">
                  <c:v>0.79266829999999999</c:v>
                </c:pt>
                <c:pt idx="13668">
                  <c:v>0.79272617999999984</c:v>
                </c:pt>
                <c:pt idx="13669">
                  <c:v>0.79278415999999996</c:v>
                </c:pt>
                <c:pt idx="13670">
                  <c:v>0.79284215000000002</c:v>
                </c:pt>
                <c:pt idx="13671">
                  <c:v>0.79289955000000012</c:v>
                </c:pt>
                <c:pt idx="13672">
                  <c:v>0.79295742999999996</c:v>
                </c:pt>
                <c:pt idx="13673">
                  <c:v>0.79301529999999998</c:v>
                </c:pt>
                <c:pt idx="13674">
                  <c:v>0.79307316999999988</c:v>
                </c:pt>
                <c:pt idx="13675">
                  <c:v>0.79313104000000001</c:v>
                </c:pt>
                <c:pt idx="13676">
                  <c:v>0.79318902000000002</c:v>
                </c:pt>
                <c:pt idx="13677">
                  <c:v>0.79324689000000004</c:v>
                </c:pt>
                <c:pt idx="13678">
                  <c:v>0.79330475999999994</c:v>
                </c:pt>
                <c:pt idx="13679">
                  <c:v>0.79336262999999985</c:v>
                </c:pt>
                <c:pt idx="13680">
                  <c:v>0.79342049999999997</c:v>
                </c:pt>
                <c:pt idx="13681">
                  <c:v>0.79347849000000004</c:v>
                </c:pt>
                <c:pt idx="13682">
                  <c:v>0.79353635999999983</c:v>
                </c:pt>
                <c:pt idx="13683">
                  <c:v>0.79359435</c:v>
                </c:pt>
                <c:pt idx="13684">
                  <c:v>0.79365233000000002</c:v>
                </c:pt>
                <c:pt idx="13685">
                  <c:v>0.79371031999999997</c:v>
                </c:pt>
                <c:pt idx="13686">
                  <c:v>0.79376818999999987</c:v>
                </c:pt>
                <c:pt idx="13687">
                  <c:v>0.79382548000000008</c:v>
                </c:pt>
                <c:pt idx="13688">
                  <c:v>0.79388323999999999</c:v>
                </c:pt>
                <c:pt idx="13689">
                  <c:v>0.79394122000000011</c:v>
                </c:pt>
                <c:pt idx="13690">
                  <c:v>0.79399909000000013</c:v>
                </c:pt>
                <c:pt idx="13691">
                  <c:v>0.79405707999999997</c:v>
                </c:pt>
                <c:pt idx="13692">
                  <c:v>0.79411505999999998</c:v>
                </c:pt>
                <c:pt idx="13693">
                  <c:v>0.79417293</c:v>
                </c:pt>
                <c:pt idx="13694">
                  <c:v>0.79423080000000001</c:v>
                </c:pt>
                <c:pt idx="13695">
                  <c:v>0.79428867999999997</c:v>
                </c:pt>
                <c:pt idx="13696">
                  <c:v>0.79434665999999998</c:v>
                </c:pt>
                <c:pt idx="13697">
                  <c:v>0.79440465000000005</c:v>
                </c:pt>
                <c:pt idx="13698">
                  <c:v>0.79446251999999973</c:v>
                </c:pt>
                <c:pt idx="13699">
                  <c:v>0.79452038999999985</c:v>
                </c:pt>
                <c:pt idx="13700">
                  <c:v>0.79457825999999998</c:v>
                </c:pt>
                <c:pt idx="13701">
                  <c:v>0.79463578000000001</c:v>
                </c:pt>
                <c:pt idx="13702">
                  <c:v>0.79469365000000014</c:v>
                </c:pt>
                <c:pt idx="13703">
                  <c:v>0.79475152000000004</c:v>
                </c:pt>
                <c:pt idx="13704">
                  <c:v>0.79480938999999984</c:v>
                </c:pt>
                <c:pt idx="13705">
                  <c:v>0.7948673799999999</c:v>
                </c:pt>
                <c:pt idx="13706">
                  <c:v>0.79492525000000014</c:v>
                </c:pt>
                <c:pt idx="13707">
                  <c:v>0.79498323999999998</c:v>
                </c:pt>
                <c:pt idx="13708">
                  <c:v>0.79504111000000011</c:v>
                </c:pt>
                <c:pt idx="13709">
                  <c:v>0.79509898000000001</c:v>
                </c:pt>
                <c:pt idx="13710">
                  <c:v>0.79515685000000003</c:v>
                </c:pt>
                <c:pt idx="13711">
                  <c:v>0.79521425000000001</c:v>
                </c:pt>
                <c:pt idx="13712">
                  <c:v>0.79527223999999996</c:v>
                </c:pt>
                <c:pt idx="13713">
                  <c:v>0.79533010999999987</c:v>
                </c:pt>
                <c:pt idx="13714">
                  <c:v>0.79538797999999988</c:v>
                </c:pt>
                <c:pt idx="13715">
                  <c:v>0.79544585000000012</c:v>
                </c:pt>
                <c:pt idx="13716">
                  <c:v>0.79550371999999991</c:v>
                </c:pt>
                <c:pt idx="13717">
                  <c:v>0.79556158999999993</c:v>
                </c:pt>
                <c:pt idx="13718">
                  <c:v>0.79561992999999998</c:v>
                </c:pt>
                <c:pt idx="13719">
                  <c:v>0.79567779999999999</c:v>
                </c:pt>
                <c:pt idx="13720">
                  <c:v>0.79573508999999998</c:v>
                </c:pt>
                <c:pt idx="13721">
                  <c:v>0.79579295999999999</c:v>
                </c:pt>
                <c:pt idx="13722">
                  <c:v>0.79585083000000012</c:v>
                </c:pt>
                <c:pt idx="13723">
                  <c:v>0.79590870000000002</c:v>
                </c:pt>
                <c:pt idx="13724">
                  <c:v>0.79596656999999993</c:v>
                </c:pt>
                <c:pt idx="13725">
                  <c:v>0.79602466999999999</c:v>
                </c:pt>
                <c:pt idx="13726">
                  <c:v>0.79608276999999994</c:v>
                </c:pt>
                <c:pt idx="13727">
                  <c:v>0.79614064000000007</c:v>
                </c:pt>
                <c:pt idx="13728">
                  <c:v>0.79619863000000013</c:v>
                </c:pt>
                <c:pt idx="13729">
                  <c:v>0.79625649999999992</c:v>
                </c:pt>
                <c:pt idx="13730">
                  <c:v>0.79631378999999991</c:v>
                </c:pt>
                <c:pt idx="13731">
                  <c:v>0.79637166000000004</c:v>
                </c:pt>
                <c:pt idx="13732">
                  <c:v>0.79642953000000005</c:v>
                </c:pt>
                <c:pt idx="13733">
                  <c:v>0.79648763</c:v>
                </c:pt>
                <c:pt idx="13734">
                  <c:v>0.79654539000000002</c:v>
                </c:pt>
                <c:pt idx="13735">
                  <c:v>0.79660313999999999</c:v>
                </c:pt>
                <c:pt idx="13736">
                  <c:v>0.79666124000000005</c:v>
                </c:pt>
                <c:pt idx="13737">
                  <c:v>0.79671935000000005</c:v>
                </c:pt>
                <c:pt idx="13738">
                  <c:v>0.79677675000000003</c:v>
                </c:pt>
                <c:pt idx="13739">
                  <c:v>0.79683473999999999</c:v>
                </c:pt>
                <c:pt idx="13740">
                  <c:v>0.79689248999999984</c:v>
                </c:pt>
                <c:pt idx="13741">
                  <c:v>0.79695048000000002</c:v>
                </c:pt>
                <c:pt idx="13742">
                  <c:v>0.79700846999999997</c:v>
                </c:pt>
                <c:pt idx="13743">
                  <c:v>0.79706644999999987</c:v>
                </c:pt>
                <c:pt idx="13744">
                  <c:v>0.79712432</c:v>
                </c:pt>
                <c:pt idx="13745">
                  <c:v>0.79718230999999973</c:v>
                </c:pt>
                <c:pt idx="13746">
                  <c:v>0.79724017999999996</c:v>
                </c:pt>
                <c:pt idx="13747">
                  <c:v>0.79729804999999998</c:v>
                </c:pt>
                <c:pt idx="13748">
                  <c:v>0.79735592</c:v>
                </c:pt>
                <c:pt idx="13749">
                  <c:v>0.7974137899999999</c:v>
                </c:pt>
                <c:pt idx="13750">
                  <c:v>0.79747166000000003</c:v>
                </c:pt>
                <c:pt idx="13751">
                  <c:v>0.7975293</c:v>
                </c:pt>
                <c:pt idx="13752">
                  <c:v>0.7975871699999999</c:v>
                </c:pt>
                <c:pt idx="13753">
                  <c:v>0.79764504000000014</c:v>
                </c:pt>
                <c:pt idx="13754">
                  <c:v>0.79770291000000004</c:v>
                </c:pt>
                <c:pt idx="13755">
                  <c:v>0.7977609</c:v>
                </c:pt>
                <c:pt idx="13756">
                  <c:v>0.79781877000000001</c:v>
                </c:pt>
                <c:pt idx="13757">
                  <c:v>0.79787664000000003</c:v>
                </c:pt>
                <c:pt idx="13758">
                  <c:v>0.79793451000000004</c:v>
                </c:pt>
                <c:pt idx="13759">
                  <c:v>0.79799237999999983</c:v>
                </c:pt>
                <c:pt idx="13760">
                  <c:v>0.79805037000000001</c:v>
                </c:pt>
                <c:pt idx="13761">
                  <c:v>0.79810824000000002</c:v>
                </c:pt>
                <c:pt idx="13762">
                  <c:v>0.79816610999999993</c:v>
                </c:pt>
                <c:pt idx="13763">
                  <c:v>0.79822340000000003</c:v>
                </c:pt>
                <c:pt idx="13764">
                  <c:v>0.79828137999999993</c:v>
                </c:pt>
                <c:pt idx="13765">
                  <c:v>0.79833924999999983</c:v>
                </c:pt>
                <c:pt idx="13766">
                  <c:v>0.79839711999999996</c:v>
                </c:pt>
                <c:pt idx="13767">
                  <c:v>0.79845498999999986</c:v>
                </c:pt>
                <c:pt idx="13768">
                  <c:v>0.79851297999999982</c:v>
                </c:pt>
                <c:pt idx="13769">
                  <c:v>0.79857096999999988</c:v>
                </c:pt>
                <c:pt idx="13770">
                  <c:v>0.79862884000000012</c:v>
                </c:pt>
                <c:pt idx="13771">
                  <c:v>0.79868658999999986</c:v>
                </c:pt>
                <c:pt idx="13772">
                  <c:v>0.7987444600000001</c:v>
                </c:pt>
                <c:pt idx="13773">
                  <c:v>0.79880245000000005</c:v>
                </c:pt>
                <c:pt idx="13774">
                  <c:v>0.79886042999999984</c:v>
                </c:pt>
                <c:pt idx="13775">
                  <c:v>0.79891783999999999</c:v>
                </c:pt>
                <c:pt idx="13776">
                  <c:v>0.79897571000000012</c:v>
                </c:pt>
                <c:pt idx="13777">
                  <c:v>0.79903357999999991</c:v>
                </c:pt>
                <c:pt idx="13778">
                  <c:v>0.79909145000000015</c:v>
                </c:pt>
                <c:pt idx="13779">
                  <c:v>0.79914932000000005</c:v>
                </c:pt>
                <c:pt idx="13780">
                  <c:v>0.79920718999999985</c:v>
                </c:pt>
                <c:pt idx="13781">
                  <c:v>0.79926505999999997</c:v>
                </c:pt>
                <c:pt idx="13782">
                  <c:v>0.79932305000000003</c:v>
                </c:pt>
                <c:pt idx="13783">
                  <c:v>0.79938114999999987</c:v>
                </c:pt>
                <c:pt idx="13784">
                  <c:v>0.79943878999999973</c:v>
                </c:pt>
                <c:pt idx="13785">
                  <c:v>0.79949677999999991</c:v>
                </c:pt>
                <c:pt idx="13786">
                  <c:v>0.79955475999999992</c:v>
                </c:pt>
                <c:pt idx="13787">
                  <c:v>0.79961263000000005</c:v>
                </c:pt>
                <c:pt idx="13788">
                  <c:v>0.79967049999999995</c:v>
                </c:pt>
                <c:pt idx="13789">
                  <c:v>0.79972836999999997</c:v>
                </c:pt>
                <c:pt idx="13790">
                  <c:v>0.79978635999999992</c:v>
                </c:pt>
                <c:pt idx="13791">
                  <c:v>0.79984423000000016</c:v>
                </c:pt>
                <c:pt idx="13792">
                  <c:v>0.79990164000000008</c:v>
                </c:pt>
                <c:pt idx="13793">
                  <c:v>0.79995974000000003</c:v>
                </c:pt>
                <c:pt idx="13794">
                  <c:v>0.80001772999999987</c:v>
                </c:pt>
                <c:pt idx="13795">
                  <c:v>0.80007560000000011</c:v>
                </c:pt>
                <c:pt idx="13796">
                  <c:v>0.80013347000000001</c:v>
                </c:pt>
                <c:pt idx="13797">
                  <c:v>0.80019134000000003</c:v>
                </c:pt>
                <c:pt idx="13798">
                  <c:v>0.80024921000000016</c:v>
                </c:pt>
                <c:pt idx="13799">
                  <c:v>0.80030707999999984</c:v>
                </c:pt>
                <c:pt idx="13800">
                  <c:v>0.80036505999999996</c:v>
                </c:pt>
                <c:pt idx="13801">
                  <c:v>0.80042292999999987</c:v>
                </c:pt>
                <c:pt idx="13802">
                  <c:v>0.8004803399999999</c:v>
                </c:pt>
                <c:pt idx="13803">
                  <c:v>0.80053832999999985</c:v>
                </c:pt>
                <c:pt idx="13804">
                  <c:v>0.80059619999999987</c:v>
                </c:pt>
                <c:pt idx="13805">
                  <c:v>0.80065407000000011</c:v>
                </c:pt>
                <c:pt idx="13806">
                  <c:v>0.80071194000000001</c:v>
                </c:pt>
                <c:pt idx="13807">
                  <c:v>0.80076981000000014</c:v>
                </c:pt>
                <c:pt idx="13808">
                  <c:v>0.80082779999999998</c:v>
                </c:pt>
                <c:pt idx="13809">
                  <c:v>0.80088577999999999</c:v>
                </c:pt>
                <c:pt idx="13810">
                  <c:v>0.80094377000000005</c:v>
                </c:pt>
                <c:pt idx="13811">
                  <c:v>0.80100164000000007</c:v>
                </c:pt>
                <c:pt idx="13812">
                  <c:v>0.80105904999999999</c:v>
                </c:pt>
                <c:pt idx="13813">
                  <c:v>0.80111703000000001</c:v>
                </c:pt>
                <c:pt idx="13814">
                  <c:v>0.80117490000000002</c:v>
                </c:pt>
                <c:pt idx="13815">
                  <c:v>0.80123288999999986</c:v>
                </c:pt>
                <c:pt idx="13816">
                  <c:v>0.80129075999999999</c:v>
                </c:pt>
                <c:pt idx="13817">
                  <c:v>0.80134874</c:v>
                </c:pt>
                <c:pt idx="13818">
                  <c:v>0.80140661999999996</c:v>
                </c:pt>
                <c:pt idx="13819">
                  <c:v>0.80146448999999986</c:v>
                </c:pt>
                <c:pt idx="13820">
                  <c:v>0.80152235999999988</c:v>
                </c:pt>
                <c:pt idx="13821">
                  <c:v>0.80158023</c:v>
                </c:pt>
                <c:pt idx="13822">
                  <c:v>0.80163810000000002</c:v>
                </c:pt>
                <c:pt idx="13823">
                  <c:v>0.80169597000000015</c:v>
                </c:pt>
                <c:pt idx="13824">
                  <c:v>0.80175384000000005</c:v>
                </c:pt>
                <c:pt idx="13825">
                  <c:v>0.80181181999999995</c:v>
                </c:pt>
                <c:pt idx="13826">
                  <c:v>0.80186911999999999</c:v>
                </c:pt>
                <c:pt idx="13827">
                  <c:v>0.8019271</c:v>
                </c:pt>
                <c:pt idx="13828">
                  <c:v>0.80198497000000002</c:v>
                </c:pt>
                <c:pt idx="13829">
                  <c:v>0.80204284000000003</c:v>
                </c:pt>
                <c:pt idx="13830">
                  <c:v>0.80210071000000005</c:v>
                </c:pt>
                <c:pt idx="13831">
                  <c:v>0.80215857999999984</c:v>
                </c:pt>
                <c:pt idx="13832">
                  <c:v>0.80221679999999973</c:v>
                </c:pt>
                <c:pt idx="13833">
                  <c:v>0.80227466999999997</c:v>
                </c:pt>
                <c:pt idx="13834">
                  <c:v>0.80233253999999987</c:v>
                </c:pt>
                <c:pt idx="13835">
                  <c:v>0.80239053000000005</c:v>
                </c:pt>
                <c:pt idx="13836">
                  <c:v>0.80244839999999984</c:v>
                </c:pt>
                <c:pt idx="13837">
                  <c:v>0.80250626999999986</c:v>
                </c:pt>
                <c:pt idx="13838">
                  <c:v>0.80256355999999973</c:v>
                </c:pt>
                <c:pt idx="13839">
                  <c:v>0.80262143000000008</c:v>
                </c:pt>
                <c:pt idx="13840">
                  <c:v>0.8026793000000001</c:v>
                </c:pt>
                <c:pt idx="13841">
                  <c:v>0.80273717</c:v>
                </c:pt>
                <c:pt idx="13842">
                  <c:v>0.80279526999999995</c:v>
                </c:pt>
                <c:pt idx="13843">
                  <c:v>0.80285313999999997</c:v>
                </c:pt>
                <c:pt idx="13844">
                  <c:v>0.80291100999999998</c:v>
                </c:pt>
                <c:pt idx="13845">
                  <c:v>0.80296900000000004</c:v>
                </c:pt>
                <c:pt idx="13846">
                  <c:v>0.80302686999999984</c:v>
                </c:pt>
                <c:pt idx="13847">
                  <c:v>0.80308473999999996</c:v>
                </c:pt>
                <c:pt idx="13848">
                  <c:v>0.80314260999999998</c:v>
                </c:pt>
                <c:pt idx="13849">
                  <c:v>0.80320047999999999</c:v>
                </c:pt>
                <c:pt idx="13850">
                  <c:v>0.80325835000000001</c:v>
                </c:pt>
                <c:pt idx="13851">
                  <c:v>0.80331621999999991</c:v>
                </c:pt>
                <c:pt idx="13852">
                  <c:v>0.80337386</c:v>
                </c:pt>
                <c:pt idx="13853">
                  <c:v>0.80343173000000001</c:v>
                </c:pt>
                <c:pt idx="13854">
                  <c:v>0.80348960000000003</c:v>
                </c:pt>
                <c:pt idx="13855">
                  <c:v>0.80354747000000004</c:v>
                </c:pt>
                <c:pt idx="13856">
                  <c:v>0.80360522999999995</c:v>
                </c:pt>
                <c:pt idx="13857">
                  <c:v>0.80366320999999996</c:v>
                </c:pt>
                <c:pt idx="13858">
                  <c:v>0.80372108000000009</c:v>
                </c:pt>
                <c:pt idx="13859">
                  <c:v>0.80377884000000011</c:v>
                </c:pt>
                <c:pt idx="13860">
                  <c:v>0.80383671000000001</c:v>
                </c:pt>
                <c:pt idx="13861">
                  <c:v>0.80389458000000003</c:v>
                </c:pt>
                <c:pt idx="13862">
                  <c:v>0.80395255999999993</c:v>
                </c:pt>
                <c:pt idx="13863">
                  <c:v>0.80401043000000005</c:v>
                </c:pt>
                <c:pt idx="13864">
                  <c:v>0.80406842000000001</c:v>
                </c:pt>
                <c:pt idx="13865">
                  <c:v>0.80412629000000002</c:v>
                </c:pt>
                <c:pt idx="13866">
                  <c:v>0.80418415999999993</c:v>
                </c:pt>
                <c:pt idx="13867">
                  <c:v>0.80424225999999999</c:v>
                </c:pt>
                <c:pt idx="13868">
                  <c:v>0.80430013</c:v>
                </c:pt>
                <c:pt idx="13869">
                  <c:v>0.80435800000000002</c:v>
                </c:pt>
                <c:pt idx="13870">
                  <c:v>0.80441587000000003</c:v>
                </c:pt>
                <c:pt idx="13871">
                  <c:v>0.80447373999999994</c:v>
                </c:pt>
                <c:pt idx="13872">
                  <c:v>0.80453162</c:v>
                </c:pt>
                <c:pt idx="13873">
                  <c:v>0.80458949000000002</c:v>
                </c:pt>
                <c:pt idx="13874">
                  <c:v>0.80464701000000016</c:v>
                </c:pt>
                <c:pt idx="13875">
                  <c:v>0.80470488000000007</c:v>
                </c:pt>
                <c:pt idx="13876">
                  <c:v>0.80476274999999986</c:v>
                </c:pt>
                <c:pt idx="13877">
                  <c:v>0.8048206200000001</c:v>
                </c:pt>
                <c:pt idx="13878">
                  <c:v>0.80487849000000011</c:v>
                </c:pt>
                <c:pt idx="13879">
                  <c:v>0.80493635999999991</c:v>
                </c:pt>
                <c:pt idx="13880">
                  <c:v>0.80499434999999997</c:v>
                </c:pt>
                <c:pt idx="13881">
                  <c:v>0.80505221999999999</c:v>
                </c:pt>
                <c:pt idx="13882">
                  <c:v>0.8051102</c:v>
                </c:pt>
                <c:pt idx="13883">
                  <c:v>0.80516807000000001</c:v>
                </c:pt>
                <c:pt idx="13884">
                  <c:v>0.80522594000000003</c:v>
                </c:pt>
                <c:pt idx="13885">
                  <c:v>0.80528381000000004</c:v>
                </c:pt>
                <c:pt idx="13886">
                  <c:v>0.80534167999999995</c:v>
                </c:pt>
                <c:pt idx="13887">
                  <c:v>0.80539954999999996</c:v>
                </c:pt>
                <c:pt idx="13888">
                  <c:v>0.80545743000000003</c:v>
                </c:pt>
                <c:pt idx="13889">
                  <c:v>0.80551541000000004</c:v>
                </c:pt>
                <c:pt idx="13890">
                  <c:v>0.80557327999999984</c:v>
                </c:pt>
                <c:pt idx="13891">
                  <c:v>0.80563114999999996</c:v>
                </c:pt>
                <c:pt idx="13892">
                  <c:v>0.80568843999999995</c:v>
                </c:pt>
                <c:pt idx="13893">
                  <c:v>0.80574643000000012</c:v>
                </c:pt>
                <c:pt idx="13894">
                  <c:v>0.80580430000000003</c:v>
                </c:pt>
                <c:pt idx="13895">
                  <c:v>0.80586216999999993</c:v>
                </c:pt>
                <c:pt idx="13896">
                  <c:v>0.80592003999999995</c:v>
                </c:pt>
                <c:pt idx="13897">
                  <c:v>0.80597790999999996</c:v>
                </c:pt>
                <c:pt idx="13898">
                  <c:v>0.80603577999999998</c:v>
                </c:pt>
                <c:pt idx="13899">
                  <c:v>0.80609377000000004</c:v>
                </c:pt>
                <c:pt idx="13900">
                  <c:v>0.80615152000000001</c:v>
                </c:pt>
                <c:pt idx="13901">
                  <c:v>0.80620974000000001</c:v>
                </c:pt>
                <c:pt idx="13902">
                  <c:v>0.80626714999999993</c:v>
                </c:pt>
                <c:pt idx="13903">
                  <c:v>0.80632524999999999</c:v>
                </c:pt>
                <c:pt idx="13904">
                  <c:v>0.8063831199999999</c:v>
                </c:pt>
                <c:pt idx="13905">
                  <c:v>0.80644110999999996</c:v>
                </c:pt>
                <c:pt idx="13906">
                  <c:v>0.80649897999999998</c:v>
                </c:pt>
                <c:pt idx="13907">
                  <c:v>0.80655695999999988</c:v>
                </c:pt>
                <c:pt idx="13908">
                  <c:v>0.80661483000000012</c:v>
                </c:pt>
                <c:pt idx="13909">
                  <c:v>0.80667270000000002</c:v>
                </c:pt>
                <c:pt idx="13910">
                  <c:v>0.80673057000000004</c:v>
                </c:pt>
                <c:pt idx="13911">
                  <c:v>0.80678844000000005</c:v>
                </c:pt>
                <c:pt idx="13912">
                  <c:v>0.80684630999999996</c:v>
                </c:pt>
                <c:pt idx="13913">
                  <c:v>0.80690371999999999</c:v>
                </c:pt>
                <c:pt idx="13914">
                  <c:v>0.80696159000000001</c:v>
                </c:pt>
                <c:pt idx="13915">
                  <c:v>0.80701993000000005</c:v>
                </c:pt>
                <c:pt idx="13916">
                  <c:v>0.80707768000000002</c:v>
                </c:pt>
                <c:pt idx="13917">
                  <c:v>0.80713531999999999</c:v>
                </c:pt>
                <c:pt idx="13918">
                  <c:v>0.80719353999999999</c:v>
                </c:pt>
                <c:pt idx="13919">
                  <c:v>0.80725117999999996</c:v>
                </c:pt>
                <c:pt idx="13920">
                  <c:v>0.80730915999999997</c:v>
                </c:pt>
                <c:pt idx="13921">
                  <c:v>0.80736691999999988</c:v>
                </c:pt>
                <c:pt idx="13922">
                  <c:v>0.80742502000000005</c:v>
                </c:pt>
                <c:pt idx="13923">
                  <c:v>0.80748127000000003</c:v>
                </c:pt>
                <c:pt idx="13924">
                  <c:v>0.80754029999999999</c:v>
                </c:pt>
                <c:pt idx="13925">
                  <c:v>0.80759851000000005</c:v>
                </c:pt>
                <c:pt idx="13926">
                  <c:v>0.80765615000000002</c:v>
                </c:pt>
                <c:pt idx="13927">
                  <c:v>0.80771413999999997</c:v>
                </c:pt>
                <c:pt idx="13928">
                  <c:v>0.80777200999999998</c:v>
                </c:pt>
                <c:pt idx="13929">
                  <c:v>0.80782953000000013</c:v>
                </c:pt>
                <c:pt idx="13930">
                  <c:v>0.80788775000000002</c:v>
                </c:pt>
                <c:pt idx="13931">
                  <c:v>0.80794562000000014</c:v>
                </c:pt>
                <c:pt idx="13932">
                  <c:v>0.80800349000000005</c:v>
                </c:pt>
                <c:pt idx="13933">
                  <c:v>0.80806159</c:v>
                </c:pt>
                <c:pt idx="13934">
                  <c:v>0.80811911999999997</c:v>
                </c:pt>
                <c:pt idx="13935">
                  <c:v>0.80817675</c:v>
                </c:pt>
                <c:pt idx="13936">
                  <c:v>0.80823509000000004</c:v>
                </c:pt>
                <c:pt idx="13937">
                  <c:v>0.80829284000000001</c:v>
                </c:pt>
                <c:pt idx="13938">
                  <c:v>0.80835082999999996</c:v>
                </c:pt>
                <c:pt idx="13939">
                  <c:v>0.80840857999999993</c:v>
                </c:pt>
                <c:pt idx="13940">
                  <c:v>0.80846656999999988</c:v>
                </c:pt>
                <c:pt idx="13941">
                  <c:v>0.80852444000000001</c:v>
                </c:pt>
                <c:pt idx="13942">
                  <c:v>0.80858207999999987</c:v>
                </c:pt>
                <c:pt idx="13943">
                  <c:v>0.80869782000000012</c:v>
                </c:pt>
                <c:pt idx="13944">
                  <c:v>0.80875569000000014</c:v>
                </c:pt>
                <c:pt idx="13945">
                  <c:v>0.80881355999999993</c:v>
                </c:pt>
                <c:pt idx="13946">
                  <c:v>0.80887142999999995</c:v>
                </c:pt>
                <c:pt idx="13947">
                  <c:v>0.80892942000000012</c:v>
                </c:pt>
                <c:pt idx="13948">
                  <c:v>0.80898740000000002</c:v>
                </c:pt>
                <c:pt idx="13949">
                  <c:v>0.80904527000000015</c:v>
                </c:pt>
                <c:pt idx="13950">
                  <c:v>0.80910313999999994</c:v>
                </c:pt>
                <c:pt idx="13951">
                  <c:v>0.80916113000000001</c:v>
                </c:pt>
                <c:pt idx="13952">
                  <c:v>0.80921900000000002</c:v>
                </c:pt>
                <c:pt idx="13953">
                  <c:v>0.80927629000000001</c:v>
                </c:pt>
                <c:pt idx="13954">
                  <c:v>0.80933415999999991</c:v>
                </c:pt>
                <c:pt idx="13955">
                  <c:v>0.80939203000000004</c:v>
                </c:pt>
                <c:pt idx="13956">
                  <c:v>0.80944990000000017</c:v>
                </c:pt>
                <c:pt idx="13957">
                  <c:v>0.80950800000000001</c:v>
                </c:pt>
                <c:pt idx="13958">
                  <c:v>0.80956587000000002</c:v>
                </c:pt>
                <c:pt idx="13959">
                  <c:v>0.80962386000000008</c:v>
                </c:pt>
                <c:pt idx="13960">
                  <c:v>0.80968185000000015</c:v>
                </c:pt>
                <c:pt idx="13961">
                  <c:v>0.80973972000000005</c:v>
                </c:pt>
                <c:pt idx="13962">
                  <c:v>0.80979724000000008</c:v>
                </c:pt>
                <c:pt idx="13963">
                  <c:v>0.80985546000000008</c:v>
                </c:pt>
                <c:pt idx="13964">
                  <c:v>0.80991287000000001</c:v>
                </c:pt>
                <c:pt idx="13965">
                  <c:v>0.80997074000000002</c:v>
                </c:pt>
                <c:pt idx="13966">
                  <c:v>0.81002861000000015</c:v>
                </c:pt>
                <c:pt idx="13967">
                  <c:v>0.81008670999999988</c:v>
                </c:pt>
                <c:pt idx="13968">
                  <c:v>0.81014458</c:v>
                </c:pt>
                <c:pt idx="13969">
                  <c:v>0.81020245000000002</c:v>
                </c:pt>
                <c:pt idx="13970">
                  <c:v>0.81026043000000003</c:v>
                </c:pt>
                <c:pt idx="13971">
                  <c:v>0.81031841999999998</c:v>
                </c:pt>
                <c:pt idx="13972">
                  <c:v>0.81037629</c:v>
                </c:pt>
                <c:pt idx="13973">
                  <c:v>0.81043427999999984</c:v>
                </c:pt>
                <c:pt idx="13974">
                  <c:v>0.81049214999999986</c:v>
                </c:pt>
                <c:pt idx="13975">
                  <c:v>0.81054990000000005</c:v>
                </c:pt>
                <c:pt idx="13976">
                  <c:v>0.81060776999999984</c:v>
                </c:pt>
                <c:pt idx="13977">
                  <c:v>0.81066530000000003</c:v>
                </c:pt>
                <c:pt idx="13978">
                  <c:v>0.81072317000000005</c:v>
                </c:pt>
                <c:pt idx="13979">
                  <c:v>0.81078114999999984</c:v>
                </c:pt>
                <c:pt idx="13980">
                  <c:v>0.81083902000000008</c:v>
                </c:pt>
                <c:pt idx="13981">
                  <c:v>0.81089688999999998</c:v>
                </c:pt>
                <c:pt idx="13982">
                  <c:v>0.81095488000000004</c:v>
                </c:pt>
                <c:pt idx="13983">
                  <c:v>0.81101274999999973</c:v>
                </c:pt>
                <c:pt idx="13984">
                  <c:v>0.81107062000000008</c:v>
                </c:pt>
                <c:pt idx="13985">
                  <c:v>0.81112848999999998</c:v>
                </c:pt>
                <c:pt idx="13986">
                  <c:v>0.81118612999999973</c:v>
                </c:pt>
                <c:pt idx="13987">
                  <c:v>0.81124399999999997</c:v>
                </c:pt>
                <c:pt idx="13988">
                  <c:v>0.81130186999999998</c:v>
                </c:pt>
                <c:pt idx="13989">
                  <c:v>0.81135974</c:v>
                </c:pt>
                <c:pt idx="13990">
                  <c:v>0.81141761000000001</c:v>
                </c:pt>
                <c:pt idx="13991">
                  <c:v>0.81147548000000003</c:v>
                </c:pt>
                <c:pt idx="13992">
                  <c:v>0.81153334999999993</c:v>
                </c:pt>
                <c:pt idx="13993">
                  <c:v>0.81159121999999995</c:v>
                </c:pt>
                <c:pt idx="13994">
                  <c:v>0.81164909000000007</c:v>
                </c:pt>
                <c:pt idx="13995">
                  <c:v>0.81170695999999998</c:v>
                </c:pt>
                <c:pt idx="13996">
                  <c:v>0.81176495000000004</c:v>
                </c:pt>
                <c:pt idx="13997">
                  <c:v>0.81182281999999995</c:v>
                </c:pt>
                <c:pt idx="13998">
                  <c:v>0.81188068999999996</c:v>
                </c:pt>
                <c:pt idx="13999">
                  <c:v>0.81193868000000002</c:v>
                </c:pt>
                <c:pt idx="14000">
                  <c:v>0.81199655000000004</c:v>
                </c:pt>
                <c:pt idx="14001">
                  <c:v>0.81205442000000005</c:v>
                </c:pt>
                <c:pt idx="14002">
                  <c:v>0.81211228999999985</c:v>
                </c:pt>
                <c:pt idx="14003">
                  <c:v>0.81217015999999997</c:v>
                </c:pt>
                <c:pt idx="14004">
                  <c:v>0.81222802999999999</c:v>
                </c:pt>
                <c:pt idx="14005">
                  <c:v>0.81228590000000001</c:v>
                </c:pt>
                <c:pt idx="14006">
                  <c:v>0.81234353999999998</c:v>
                </c:pt>
                <c:pt idx="14007">
                  <c:v>0.81240140999999999</c:v>
                </c:pt>
                <c:pt idx="14008">
                  <c:v>0.81245928000000001</c:v>
                </c:pt>
                <c:pt idx="14009">
                  <c:v>0.81251714999999991</c:v>
                </c:pt>
                <c:pt idx="14010">
                  <c:v>0.81257502000000004</c:v>
                </c:pt>
                <c:pt idx="14011">
                  <c:v>0.81263300000000005</c:v>
                </c:pt>
                <c:pt idx="14012">
                  <c:v>0.81269086999999995</c:v>
                </c:pt>
                <c:pt idx="14013">
                  <c:v>0.81274863000000008</c:v>
                </c:pt>
                <c:pt idx="14014">
                  <c:v>0.81280662000000004</c:v>
                </c:pt>
                <c:pt idx="14015">
                  <c:v>0.81286471999999999</c:v>
                </c:pt>
                <c:pt idx="14016">
                  <c:v>0.81292259</c:v>
                </c:pt>
                <c:pt idx="14017">
                  <c:v>0.81298046000000002</c:v>
                </c:pt>
                <c:pt idx="14018">
                  <c:v>0.81303775</c:v>
                </c:pt>
                <c:pt idx="14019">
                  <c:v>0.81309562000000013</c:v>
                </c:pt>
                <c:pt idx="14020">
                  <c:v>0.81315349000000003</c:v>
                </c:pt>
                <c:pt idx="14021">
                  <c:v>0.81321135999999994</c:v>
                </c:pt>
                <c:pt idx="14022">
                  <c:v>0.81326935</c:v>
                </c:pt>
                <c:pt idx="14023">
                  <c:v>0.81332722000000002</c:v>
                </c:pt>
                <c:pt idx="14024">
                  <c:v>0.81338531999999997</c:v>
                </c:pt>
                <c:pt idx="14025">
                  <c:v>0.81344318999999987</c:v>
                </c:pt>
                <c:pt idx="14026">
                  <c:v>0.81350106</c:v>
                </c:pt>
                <c:pt idx="14027">
                  <c:v>0.81355893000000001</c:v>
                </c:pt>
                <c:pt idx="14028">
                  <c:v>0.81361691999999997</c:v>
                </c:pt>
                <c:pt idx="14029">
                  <c:v>0.81367478999999998</c:v>
                </c:pt>
                <c:pt idx="14030">
                  <c:v>0.81373276999999988</c:v>
                </c:pt>
                <c:pt idx="14031">
                  <c:v>0.81379006000000009</c:v>
                </c:pt>
                <c:pt idx="14032">
                  <c:v>0.81384805000000016</c:v>
                </c:pt>
                <c:pt idx="14033">
                  <c:v>0.81390591999999995</c:v>
                </c:pt>
                <c:pt idx="14034">
                  <c:v>0.81396378999999985</c:v>
                </c:pt>
                <c:pt idx="14035">
                  <c:v>0.81402189000000014</c:v>
                </c:pt>
                <c:pt idx="14036">
                  <c:v>0.81407976000000004</c:v>
                </c:pt>
                <c:pt idx="14037">
                  <c:v>0.81413762999999983</c:v>
                </c:pt>
                <c:pt idx="14038">
                  <c:v>0.81419550000000007</c:v>
                </c:pt>
                <c:pt idx="14039">
                  <c:v>0.81425336999999987</c:v>
                </c:pt>
                <c:pt idx="14040">
                  <c:v>0.81431123999999999</c:v>
                </c:pt>
                <c:pt idx="14041">
                  <c:v>0.81436911999999984</c:v>
                </c:pt>
                <c:pt idx="14042">
                  <c:v>0.81442698999999985</c:v>
                </c:pt>
                <c:pt idx="14043">
                  <c:v>0.81448473999999993</c:v>
                </c:pt>
                <c:pt idx="14044">
                  <c:v>0.81454260999999983</c:v>
                </c:pt>
                <c:pt idx="14045">
                  <c:v>0.81460048000000007</c:v>
                </c:pt>
                <c:pt idx="14046">
                  <c:v>0.81465847000000013</c:v>
                </c:pt>
                <c:pt idx="14047">
                  <c:v>0.81471621999999999</c:v>
                </c:pt>
                <c:pt idx="14048">
                  <c:v>0.81477421000000017</c:v>
                </c:pt>
                <c:pt idx="14049">
                  <c:v>0.81483207999999996</c:v>
                </c:pt>
                <c:pt idx="14050">
                  <c:v>0.81489006000000008</c:v>
                </c:pt>
                <c:pt idx="14051">
                  <c:v>0.81494792999999999</c:v>
                </c:pt>
                <c:pt idx="14052">
                  <c:v>0.81500580000000011</c:v>
                </c:pt>
                <c:pt idx="14053">
                  <c:v>0.81506321000000004</c:v>
                </c:pt>
                <c:pt idx="14054">
                  <c:v>0.81512096999999983</c:v>
                </c:pt>
                <c:pt idx="14055">
                  <c:v>0.81517907000000012</c:v>
                </c:pt>
                <c:pt idx="14056">
                  <c:v>0.81523693999999991</c:v>
                </c:pt>
                <c:pt idx="14057">
                  <c:v>0.81529481000000015</c:v>
                </c:pt>
                <c:pt idx="14058">
                  <c:v>0.81535279999999988</c:v>
                </c:pt>
                <c:pt idx="14059">
                  <c:v>0.81541067</c:v>
                </c:pt>
                <c:pt idx="14060">
                  <c:v>0.81546853999999991</c:v>
                </c:pt>
                <c:pt idx="14061">
                  <c:v>0.81552641000000003</c:v>
                </c:pt>
                <c:pt idx="14062">
                  <c:v>0.81558450999999987</c:v>
                </c:pt>
                <c:pt idx="14063">
                  <c:v>0.81564238</c:v>
                </c:pt>
                <c:pt idx="14064">
                  <c:v>0.8156996700000001</c:v>
                </c:pt>
                <c:pt idx="14065">
                  <c:v>0.81575766000000005</c:v>
                </c:pt>
                <c:pt idx="14066">
                  <c:v>0.81581552999999996</c:v>
                </c:pt>
                <c:pt idx="14067">
                  <c:v>0.81587350999999997</c:v>
                </c:pt>
                <c:pt idx="14068">
                  <c:v>0.81593137999999998</c:v>
                </c:pt>
                <c:pt idx="14069">
                  <c:v>0.81598925000000011</c:v>
                </c:pt>
                <c:pt idx="14070">
                  <c:v>0.81604712000000001</c:v>
                </c:pt>
                <c:pt idx="14071">
                  <c:v>0.81610499000000003</c:v>
                </c:pt>
                <c:pt idx="14072">
                  <c:v>0.81616286999999987</c:v>
                </c:pt>
                <c:pt idx="14073">
                  <c:v>0.81622085000000011</c:v>
                </c:pt>
                <c:pt idx="14074">
                  <c:v>0.81627883999999995</c:v>
                </c:pt>
                <c:pt idx="14075">
                  <c:v>0.81633670999999985</c:v>
                </c:pt>
                <c:pt idx="14076">
                  <c:v>0.81639457999999998</c:v>
                </c:pt>
                <c:pt idx="14077">
                  <c:v>0.81645245</c:v>
                </c:pt>
                <c:pt idx="14078">
                  <c:v>0.81650997000000003</c:v>
                </c:pt>
                <c:pt idx="14079">
                  <c:v>0.81656783999999993</c:v>
                </c:pt>
                <c:pt idx="14080">
                  <c:v>0.81662570999999995</c:v>
                </c:pt>
                <c:pt idx="14081">
                  <c:v>0.81668357999999996</c:v>
                </c:pt>
                <c:pt idx="14082">
                  <c:v>0.81674145000000009</c:v>
                </c:pt>
                <c:pt idx="14083">
                  <c:v>0.81679932000000011</c:v>
                </c:pt>
                <c:pt idx="14084">
                  <c:v>0.81685719000000001</c:v>
                </c:pt>
                <c:pt idx="14085">
                  <c:v>0.81691506000000003</c:v>
                </c:pt>
                <c:pt idx="14086">
                  <c:v>0.81697317000000003</c:v>
                </c:pt>
                <c:pt idx="14087">
                  <c:v>0.81703115000000004</c:v>
                </c:pt>
                <c:pt idx="14088">
                  <c:v>0.81708902000000005</c:v>
                </c:pt>
                <c:pt idx="14089">
                  <c:v>0.81714701000000012</c:v>
                </c:pt>
                <c:pt idx="14090">
                  <c:v>0.81720488000000002</c:v>
                </c:pt>
                <c:pt idx="14091">
                  <c:v>0.81726274999999993</c:v>
                </c:pt>
                <c:pt idx="14092">
                  <c:v>0.81732062000000005</c:v>
                </c:pt>
                <c:pt idx="14093">
                  <c:v>0.81737802999999998</c:v>
                </c:pt>
                <c:pt idx="14094">
                  <c:v>0.81743612999999993</c:v>
                </c:pt>
                <c:pt idx="14095">
                  <c:v>0.81749377000000001</c:v>
                </c:pt>
                <c:pt idx="14096">
                  <c:v>0.81755164000000002</c:v>
                </c:pt>
                <c:pt idx="14097">
                  <c:v>0.81760951000000015</c:v>
                </c:pt>
                <c:pt idx="14098">
                  <c:v>0.81766737999999994</c:v>
                </c:pt>
                <c:pt idx="14099">
                  <c:v>0.81772525000000007</c:v>
                </c:pt>
                <c:pt idx="14100">
                  <c:v>0.81778311999999997</c:v>
                </c:pt>
                <c:pt idx="14101">
                  <c:v>0.81784098999999999</c:v>
                </c:pt>
                <c:pt idx="14102">
                  <c:v>0.81789909000000016</c:v>
                </c:pt>
                <c:pt idx="14103">
                  <c:v>0.81795695999999996</c:v>
                </c:pt>
                <c:pt idx="14104">
                  <c:v>0.81801482999999997</c:v>
                </c:pt>
                <c:pt idx="14105">
                  <c:v>0.81807269999999999</c:v>
                </c:pt>
                <c:pt idx="14106">
                  <c:v>0.81813069000000005</c:v>
                </c:pt>
                <c:pt idx="14107">
                  <c:v>0.81818833000000002</c:v>
                </c:pt>
                <c:pt idx="14108">
                  <c:v>0.81824620000000003</c:v>
                </c:pt>
                <c:pt idx="14109">
                  <c:v>0.81830407000000005</c:v>
                </c:pt>
                <c:pt idx="14110">
                  <c:v>0.81836204999999973</c:v>
                </c:pt>
                <c:pt idx="14111">
                  <c:v>0.81841993000000002</c:v>
                </c:pt>
                <c:pt idx="14112">
                  <c:v>0.81847780000000003</c:v>
                </c:pt>
                <c:pt idx="14113">
                  <c:v>0.81853567000000005</c:v>
                </c:pt>
                <c:pt idx="14114">
                  <c:v>0.81859353999999984</c:v>
                </c:pt>
                <c:pt idx="14115">
                  <c:v>0.81865094000000005</c:v>
                </c:pt>
                <c:pt idx="14116">
                  <c:v>0.81870893000000011</c:v>
                </c:pt>
                <c:pt idx="14117">
                  <c:v>0.81876680000000002</c:v>
                </c:pt>
                <c:pt idx="14118">
                  <c:v>0.81882478999999997</c:v>
                </c:pt>
                <c:pt idx="14119">
                  <c:v>0.81888265999999998</c:v>
                </c:pt>
                <c:pt idx="14120">
                  <c:v>0.81894053000000011</c:v>
                </c:pt>
                <c:pt idx="14121">
                  <c:v>0.81899840000000013</c:v>
                </c:pt>
                <c:pt idx="14122">
                  <c:v>0.81905637999999992</c:v>
                </c:pt>
                <c:pt idx="14123">
                  <c:v>0.81911436999999987</c:v>
                </c:pt>
                <c:pt idx="14124">
                  <c:v>0.81917224</c:v>
                </c:pt>
                <c:pt idx="14125">
                  <c:v>0.81923011000000001</c:v>
                </c:pt>
                <c:pt idx="14126">
                  <c:v>0.81928797999999992</c:v>
                </c:pt>
                <c:pt idx="14127">
                  <c:v>0.81934585000000015</c:v>
                </c:pt>
                <c:pt idx="14128">
                  <c:v>0.81940383999999999</c:v>
                </c:pt>
                <c:pt idx="14129">
                  <c:v>0.81946112999999987</c:v>
                </c:pt>
                <c:pt idx="14130">
                  <c:v>0.81951911999999993</c:v>
                </c:pt>
                <c:pt idx="14131">
                  <c:v>0.81957722</c:v>
                </c:pt>
                <c:pt idx="14132">
                  <c:v>0.81963509000000012</c:v>
                </c:pt>
                <c:pt idx="14133">
                  <c:v>0.81969307000000013</c:v>
                </c:pt>
                <c:pt idx="14134">
                  <c:v>0.81975094000000004</c:v>
                </c:pt>
                <c:pt idx="14135">
                  <c:v>0.81980881000000017</c:v>
                </c:pt>
                <c:pt idx="14136">
                  <c:v>0.81986667999999996</c:v>
                </c:pt>
                <c:pt idx="14137">
                  <c:v>0.81992454999999997</c:v>
                </c:pt>
                <c:pt idx="14138">
                  <c:v>0.81998243000000004</c:v>
                </c:pt>
                <c:pt idx="14139">
                  <c:v>0.82004041000000016</c:v>
                </c:pt>
                <c:pt idx="14140">
                  <c:v>0.82009782000000009</c:v>
                </c:pt>
                <c:pt idx="14141">
                  <c:v>0.82015568999999999</c:v>
                </c:pt>
                <c:pt idx="14142">
                  <c:v>0.8202135599999999</c:v>
                </c:pt>
                <c:pt idx="14143">
                  <c:v>0.82027143000000013</c:v>
                </c:pt>
                <c:pt idx="14144">
                  <c:v>0.82032965000000013</c:v>
                </c:pt>
                <c:pt idx="14145">
                  <c:v>0.82038751999999993</c:v>
                </c:pt>
                <c:pt idx="14146">
                  <c:v>0.82044539000000005</c:v>
                </c:pt>
                <c:pt idx="14147">
                  <c:v>0.82050325999999996</c:v>
                </c:pt>
                <c:pt idx="14148">
                  <c:v>0.82056112999999986</c:v>
                </c:pt>
                <c:pt idx="14149">
                  <c:v>0.82061899999999999</c:v>
                </c:pt>
                <c:pt idx="14150">
                  <c:v>0.82067664000000007</c:v>
                </c:pt>
                <c:pt idx="14151">
                  <c:v>0.82073450999999997</c:v>
                </c:pt>
                <c:pt idx="14152">
                  <c:v>0.82079248999999999</c:v>
                </c:pt>
                <c:pt idx="14153">
                  <c:v>0.82085037000000005</c:v>
                </c:pt>
                <c:pt idx="14154">
                  <c:v>0.82090824000000007</c:v>
                </c:pt>
                <c:pt idx="14155">
                  <c:v>0.82096610999999986</c:v>
                </c:pt>
                <c:pt idx="14156">
                  <c:v>0.82102397999999999</c:v>
                </c:pt>
                <c:pt idx="14157">
                  <c:v>0.82108162000000007</c:v>
                </c:pt>
                <c:pt idx="14158">
                  <c:v>0.82113948999999997</c:v>
                </c:pt>
                <c:pt idx="14159">
                  <c:v>0.82119746999999998</c:v>
                </c:pt>
                <c:pt idx="14160">
                  <c:v>0.82125534</c:v>
                </c:pt>
                <c:pt idx="14161">
                  <c:v>0.82131321000000002</c:v>
                </c:pt>
                <c:pt idx="14162">
                  <c:v>0.82137108000000003</c:v>
                </c:pt>
                <c:pt idx="14163">
                  <c:v>0.82142906999999998</c:v>
                </c:pt>
                <c:pt idx="14164">
                  <c:v>0.82148693999999989</c:v>
                </c:pt>
                <c:pt idx="14165">
                  <c:v>0.82154481000000013</c:v>
                </c:pt>
                <c:pt idx="14166">
                  <c:v>0.82160279999999997</c:v>
                </c:pt>
                <c:pt idx="14167">
                  <c:v>0.82166066999999998</c:v>
                </c:pt>
                <c:pt idx="14168">
                  <c:v>0.82171854</c:v>
                </c:pt>
                <c:pt idx="14169">
                  <c:v>0.82177641000000012</c:v>
                </c:pt>
                <c:pt idx="14170">
                  <c:v>0.82183381000000011</c:v>
                </c:pt>
                <c:pt idx="14171">
                  <c:v>0.82189179999999995</c:v>
                </c:pt>
                <c:pt idx="14172">
                  <c:v>0.82194967000000008</c:v>
                </c:pt>
                <c:pt idx="14173">
                  <c:v>0.82200766000000003</c:v>
                </c:pt>
                <c:pt idx="14174">
                  <c:v>0.82206553000000004</c:v>
                </c:pt>
                <c:pt idx="14175">
                  <c:v>0.82212339999999984</c:v>
                </c:pt>
                <c:pt idx="14176">
                  <c:v>0.82218126999999996</c:v>
                </c:pt>
                <c:pt idx="14177">
                  <c:v>0.82223924999999998</c:v>
                </c:pt>
                <c:pt idx="14178">
                  <c:v>0.82229677999999984</c:v>
                </c:pt>
                <c:pt idx="14179">
                  <c:v>0.82235464999999996</c:v>
                </c:pt>
                <c:pt idx="14180">
                  <c:v>0.82241239999999993</c:v>
                </c:pt>
                <c:pt idx="14181">
                  <c:v>0.82247026999999984</c:v>
                </c:pt>
                <c:pt idx="14182">
                  <c:v>0.82252813999999996</c:v>
                </c:pt>
                <c:pt idx="14183">
                  <c:v>0.82258600999999987</c:v>
                </c:pt>
                <c:pt idx="14184">
                  <c:v>0.82264388000000011</c:v>
                </c:pt>
                <c:pt idx="14185">
                  <c:v>0.82270186999999995</c:v>
                </c:pt>
                <c:pt idx="14186">
                  <c:v>0.82275986000000012</c:v>
                </c:pt>
                <c:pt idx="14187">
                  <c:v>0.82281773000000002</c:v>
                </c:pt>
                <c:pt idx="14188">
                  <c:v>0.82287560000000015</c:v>
                </c:pt>
                <c:pt idx="14189">
                  <c:v>0.82293357999999994</c:v>
                </c:pt>
                <c:pt idx="14190">
                  <c:v>0.82299145000000007</c:v>
                </c:pt>
                <c:pt idx="14191">
                  <c:v>0.82304932000000008</c:v>
                </c:pt>
                <c:pt idx="14192">
                  <c:v>0.82310718999999988</c:v>
                </c:pt>
                <c:pt idx="14193">
                  <c:v>0.82316471999999996</c:v>
                </c:pt>
                <c:pt idx="14194">
                  <c:v>0.82322258999999987</c:v>
                </c:pt>
                <c:pt idx="14195">
                  <c:v>0.82328056999999988</c:v>
                </c:pt>
                <c:pt idx="14196">
                  <c:v>0.82333844</c:v>
                </c:pt>
                <c:pt idx="14197">
                  <c:v>0.82339631000000002</c:v>
                </c:pt>
                <c:pt idx="14198">
                  <c:v>0.82345417999999992</c:v>
                </c:pt>
                <c:pt idx="14199">
                  <c:v>0.82351204999999994</c:v>
                </c:pt>
                <c:pt idx="14200">
                  <c:v>0.82357004</c:v>
                </c:pt>
                <c:pt idx="14201">
                  <c:v>0.82362791000000013</c:v>
                </c:pt>
                <c:pt idx="14202">
                  <c:v>0.82368600999999997</c:v>
                </c:pt>
                <c:pt idx="14203">
                  <c:v>0.82374388000000009</c:v>
                </c:pt>
                <c:pt idx="14204">
                  <c:v>0.82380187000000016</c:v>
                </c:pt>
                <c:pt idx="14205">
                  <c:v>0.82385916000000003</c:v>
                </c:pt>
                <c:pt idx="14206">
                  <c:v>0.82391703000000005</c:v>
                </c:pt>
                <c:pt idx="14207">
                  <c:v>0.82397489999999995</c:v>
                </c:pt>
                <c:pt idx="14208">
                  <c:v>0.82403289000000002</c:v>
                </c:pt>
                <c:pt idx="14209">
                  <c:v>0.82409087000000014</c:v>
                </c:pt>
                <c:pt idx="14210">
                  <c:v>0.82414874000000005</c:v>
                </c:pt>
                <c:pt idx="14211">
                  <c:v>0.82420662</c:v>
                </c:pt>
                <c:pt idx="14212">
                  <c:v>0.82426449000000002</c:v>
                </c:pt>
                <c:pt idx="14213">
                  <c:v>0.82432235999999992</c:v>
                </c:pt>
                <c:pt idx="14214">
                  <c:v>0.82438023000000005</c:v>
                </c:pt>
                <c:pt idx="14215">
                  <c:v>0.82443809999999984</c:v>
                </c:pt>
                <c:pt idx="14216">
                  <c:v>0.82449596999999997</c:v>
                </c:pt>
                <c:pt idx="14217">
                  <c:v>0.82455394999999987</c:v>
                </c:pt>
                <c:pt idx="14218">
                  <c:v>0.82461182000000011</c:v>
                </c:pt>
                <c:pt idx="14219">
                  <c:v>0.82466969000000012</c:v>
                </c:pt>
                <c:pt idx="14220">
                  <c:v>0.82472756000000003</c:v>
                </c:pt>
                <c:pt idx="14221">
                  <c:v>0.82478509000000011</c:v>
                </c:pt>
                <c:pt idx="14222">
                  <c:v>0.82484307000000012</c:v>
                </c:pt>
                <c:pt idx="14223">
                  <c:v>0.82490094000000003</c:v>
                </c:pt>
                <c:pt idx="14224">
                  <c:v>0.82495892999999998</c:v>
                </c:pt>
                <c:pt idx="14225">
                  <c:v>0.82501679999999988</c:v>
                </c:pt>
                <c:pt idx="14226">
                  <c:v>0.82507467000000012</c:v>
                </c:pt>
                <c:pt idx="14227">
                  <c:v>0.82513253999999991</c:v>
                </c:pt>
                <c:pt idx="14228">
                  <c:v>0.82519052999999998</c:v>
                </c:pt>
                <c:pt idx="14229">
                  <c:v>0.82524839999999999</c:v>
                </c:pt>
                <c:pt idx="14230">
                  <c:v>0.82530579999999998</c:v>
                </c:pt>
                <c:pt idx="14231">
                  <c:v>0.82536378999999993</c:v>
                </c:pt>
                <c:pt idx="14232">
                  <c:v>0.82542165999999995</c:v>
                </c:pt>
                <c:pt idx="14233">
                  <c:v>0.82547952999999996</c:v>
                </c:pt>
                <c:pt idx="14234">
                  <c:v>0.82553739999999987</c:v>
                </c:pt>
                <c:pt idx="14235">
                  <c:v>0.82559526999999999</c:v>
                </c:pt>
                <c:pt idx="14236">
                  <c:v>0.82565337000000005</c:v>
                </c:pt>
                <c:pt idx="14237">
                  <c:v>0.82571124000000007</c:v>
                </c:pt>
                <c:pt idx="14238">
                  <c:v>0.82576912000000002</c:v>
                </c:pt>
                <c:pt idx="14239">
                  <c:v>0.82582699000000004</c:v>
                </c:pt>
                <c:pt idx="14240">
                  <c:v>0.82588486000000005</c:v>
                </c:pt>
                <c:pt idx="14241">
                  <c:v>0.82594272999999996</c:v>
                </c:pt>
                <c:pt idx="14242">
                  <c:v>0.82600070999999997</c:v>
                </c:pt>
                <c:pt idx="14243">
                  <c:v>0.82605835000000005</c:v>
                </c:pt>
                <c:pt idx="14244">
                  <c:v>0.82611621999999996</c:v>
                </c:pt>
                <c:pt idx="14245">
                  <c:v>0.82617408999999997</c:v>
                </c:pt>
                <c:pt idx="14246">
                  <c:v>0.82623195999999999</c:v>
                </c:pt>
                <c:pt idx="14247">
                  <c:v>0.82628983000000011</c:v>
                </c:pt>
                <c:pt idx="14248">
                  <c:v>0.82634782000000007</c:v>
                </c:pt>
                <c:pt idx="14249">
                  <c:v>0.82640568999999997</c:v>
                </c:pt>
                <c:pt idx="14250">
                  <c:v>0.82646367999999992</c:v>
                </c:pt>
                <c:pt idx="14251">
                  <c:v>0.82652155000000005</c:v>
                </c:pt>
                <c:pt idx="14252">
                  <c:v>0.82657906999999997</c:v>
                </c:pt>
                <c:pt idx="14253">
                  <c:v>0.82663682000000005</c:v>
                </c:pt>
                <c:pt idx="14254">
                  <c:v>0.82669481000000022</c:v>
                </c:pt>
                <c:pt idx="14255">
                  <c:v>0.82675268000000002</c:v>
                </c:pt>
                <c:pt idx="14256">
                  <c:v>0.82681055000000003</c:v>
                </c:pt>
                <c:pt idx="14257">
                  <c:v>0.82686842000000005</c:v>
                </c:pt>
                <c:pt idx="14258">
                  <c:v>0.82692628999999984</c:v>
                </c:pt>
                <c:pt idx="14259">
                  <c:v>0.82698415999999997</c:v>
                </c:pt>
                <c:pt idx="14260">
                  <c:v>0.82704226000000003</c:v>
                </c:pt>
                <c:pt idx="14261">
                  <c:v>0.82710013000000004</c:v>
                </c:pt>
                <c:pt idx="14262">
                  <c:v>0.82715799999999984</c:v>
                </c:pt>
                <c:pt idx="14263">
                  <c:v>0.82721586999999996</c:v>
                </c:pt>
                <c:pt idx="14264">
                  <c:v>0.82727373999999998</c:v>
                </c:pt>
                <c:pt idx="14265">
                  <c:v>0.82733162000000005</c:v>
                </c:pt>
                <c:pt idx="14266">
                  <c:v>0.82738959999999984</c:v>
                </c:pt>
                <c:pt idx="14267">
                  <c:v>0.82744746999999996</c:v>
                </c:pt>
                <c:pt idx="14268">
                  <c:v>0.82750533999999998</c:v>
                </c:pt>
                <c:pt idx="14269">
                  <c:v>0.82756320999999988</c:v>
                </c:pt>
                <c:pt idx="14270">
                  <c:v>0.82762062000000014</c:v>
                </c:pt>
                <c:pt idx="14271">
                  <c:v>0.82767861000000009</c:v>
                </c:pt>
                <c:pt idx="14272">
                  <c:v>0.82773648</c:v>
                </c:pt>
                <c:pt idx="14273">
                  <c:v>0.82779469000000028</c:v>
                </c:pt>
                <c:pt idx="14274">
                  <c:v>0.82785222000000003</c:v>
                </c:pt>
                <c:pt idx="14275">
                  <c:v>0.82790997000000011</c:v>
                </c:pt>
                <c:pt idx="14276">
                  <c:v>0.82796818999999988</c:v>
                </c:pt>
                <c:pt idx="14277">
                  <c:v>0.82802571000000014</c:v>
                </c:pt>
                <c:pt idx="14278">
                  <c:v>0.82808393000000002</c:v>
                </c:pt>
                <c:pt idx="14279">
                  <c:v>0.82814180000000015</c:v>
                </c:pt>
                <c:pt idx="14280">
                  <c:v>0.82819978999999999</c:v>
                </c:pt>
                <c:pt idx="14281">
                  <c:v>0.82825777</c:v>
                </c:pt>
                <c:pt idx="14282">
                  <c:v>0.82831553000000002</c:v>
                </c:pt>
                <c:pt idx="14283">
                  <c:v>0.82837340000000004</c:v>
                </c:pt>
                <c:pt idx="14284">
                  <c:v>0.82843080000000002</c:v>
                </c:pt>
                <c:pt idx="14285">
                  <c:v>0.82848867999999998</c:v>
                </c:pt>
                <c:pt idx="14286">
                  <c:v>0.82854665999999999</c:v>
                </c:pt>
                <c:pt idx="14287">
                  <c:v>0.82860453000000012</c:v>
                </c:pt>
                <c:pt idx="14288">
                  <c:v>0.82866240000000002</c:v>
                </c:pt>
                <c:pt idx="14289">
                  <c:v>0.82872027000000015</c:v>
                </c:pt>
                <c:pt idx="14290">
                  <c:v>0.8287782600000001</c:v>
                </c:pt>
                <c:pt idx="14291">
                  <c:v>0.82883613</c:v>
                </c:pt>
                <c:pt idx="14292">
                  <c:v>0.82889412000000007</c:v>
                </c:pt>
                <c:pt idx="14293">
                  <c:v>0.82895198999999997</c:v>
                </c:pt>
                <c:pt idx="14294">
                  <c:v>0.8290098600000001</c:v>
                </c:pt>
                <c:pt idx="14295">
                  <c:v>0.82906773</c:v>
                </c:pt>
                <c:pt idx="14296">
                  <c:v>0.82912571000000013</c:v>
                </c:pt>
                <c:pt idx="14297">
                  <c:v>0.82918347000000003</c:v>
                </c:pt>
                <c:pt idx="14298">
                  <c:v>0.82924145000000016</c:v>
                </c:pt>
                <c:pt idx="14299">
                  <c:v>0.82929920999999995</c:v>
                </c:pt>
                <c:pt idx="14300">
                  <c:v>0.82935718999999986</c:v>
                </c:pt>
                <c:pt idx="14301">
                  <c:v>0.82941505999999998</c:v>
                </c:pt>
                <c:pt idx="14302">
                  <c:v>0.82947293</c:v>
                </c:pt>
                <c:pt idx="14303">
                  <c:v>0.82953080000000001</c:v>
                </c:pt>
                <c:pt idx="14304">
                  <c:v>0.82958867999999997</c:v>
                </c:pt>
                <c:pt idx="14305">
                  <c:v>0.82964654999999998</c:v>
                </c:pt>
                <c:pt idx="14306">
                  <c:v>0.82970384000000008</c:v>
                </c:pt>
                <c:pt idx="14307">
                  <c:v>0.82976170999999999</c:v>
                </c:pt>
                <c:pt idx="14308">
                  <c:v>0.82981969000000011</c:v>
                </c:pt>
                <c:pt idx="14309">
                  <c:v>0.82987756000000001</c:v>
                </c:pt>
                <c:pt idx="14310">
                  <c:v>0.82993554999999997</c:v>
                </c:pt>
                <c:pt idx="14311">
                  <c:v>0.82999342000000009</c:v>
                </c:pt>
                <c:pt idx="14312">
                  <c:v>0.83005129000000011</c:v>
                </c:pt>
                <c:pt idx="14313">
                  <c:v>0.83010916000000001</c:v>
                </c:pt>
                <c:pt idx="14314">
                  <c:v>0.83016714999999985</c:v>
                </c:pt>
                <c:pt idx="14315">
                  <c:v>0.83022502000000009</c:v>
                </c:pt>
                <c:pt idx="14316">
                  <c:v>0.83028289</c:v>
                </c:pt>
                <c:pt idx="14317">
                  <c:v>0.83034052999999997</c:v>
                </c:pt>
                <c:pt idx="14318">
                  <c:v>0.83039839999999998</c:v>
                </c:pt>
                <c:pt idx="14319">
                  <c:v>0.83045627</c:v>
                </c:pt>
                <c:pt idx="14320">
                  <c:v>0.8305141399999999</c:v>
                </c:pt>
                <c:pt idx="14321">
                  <c:v>0.83057201000000003</c:v>
                </c:pt>
                <c:pt idx="14322">
                  <c:v>0.83062988000000015</c:v>
                </c:pt>
                <c:pt idx="14323">
                  <c:v>0.83068774999999984</c:v>
                </c:pt>
                <c:pt idx="14324">
                  <c:v>0.83074574000000012</c:v>
                </c:pt>
                <c:pt idx="14325">
                  <c:v>0.83080361000000014</c:v>
                </c:pt>
                <c:pt idx="14326">
                  <c:v>0.83086148000000004</c:v>
                </c:pt>
                <c:pt idx="14327">
                  <c:v>0.83091946000000005</c:v>
                </c:pt>
                <c:pt idx="14328">
                  <c:v>0.83097732999999996</c:v>
                </c:pt>
                <c:pt idx="14329">
                  <c:v>0.83103519999999997</c:v>
                </c:pt>
                <c:pt idx="14330">
                  <c:v>0.83109306999999999</c:v>
                </c:pt>
                <c:pt idx="14331">
                  <c:v>0.83115094</c:v>
                </c:pt>
                <c:pt idx="14332">
                  <c:v>0.83120892999999996</c:v>
                </c:pt>
                <c:pt idx="14333">
                  <c:v>0.83126679999999986</c:v>
                </c:pt>
                <c:pt idx="14334">
                  <c:v>0.83132466999999999</c:v>
                </c:pt>
                <c:pt idx="14335">
                  <c:v>0.83138265999999994</c:v>
                </c:pt>
                <c:pt idx="14336">
                  <c:v>0.83143995000000004</c:v>
                </c:pt>
                <c:pt idx="14337">
                  <c:v>0.83149770000000001</c:v>
                </c:pt>
                <c:pt idx="14338">
                  <c:v>0.83155568999999996</c:v>
                </c:pt>
                <c:pt idx="14339">
                  <c:v>0.83161355999999997</c:v>
                </c:pt>
                <c:pt idx="14340">
                  <c:v>0.8316714300000001</c:v>
                </c:pt>
                <c:pt idx="14341">
                  <c:v>0.83172930000000012</c:v>
                </c:pt>
                <c:pt idx="14342">
                  <c:v>0.83178728999999996</c:v>
                </c:pt>
                <c:pt idx="14343">
                  <c:v>0.83184527000000008</c:v>
                </c:pt>
                <c:pt idx="14344">
                  <c:v>0.83190313999999999</c:v>
                </c:pt>
                <c:pt idx="14345">
                  <c:v>0.83196113000000005</c:v>
                </c:pt>
                <c:pt idx="14346">
                  <c:v>0.83201899999999984</c:v>
                </c:pt>
                <c:pt idx="14347">
                  <c:v>0.83207686999999997</c:v>
                </c:pt>
                <c:pt idx="14348">
                  <c:v>0.83213473999999998</c:v>
                </c:pt>
                <c:pt idx="14349">
                  <c:v>0.83219261000000011</c:v>
                </c:pt>
                <c:pt idx="14350">
                  <c:v>0.83225013000000003</c:v>
                </c:pt>
                <c:pt idx="14351">
                  <c:v>0.83230824000000003</c:v>
                </c:pt>
                <c:pt idx="14352">
                  <c:v>0.83236610999999994</c:v>
                </c:pt>
                <c:pt idx="14353">
                  <c:v>0.83242408999999984</c:v>
                </c:pt>
                <c:pt idx="14354">
                  <c:v>0.83248195999999997</c:v>
                </c:pt>
                <c:pt idx="14355">
                  <c:v>0.83253982999999998</c:v>
                </c:pt>
                <c:pt idx="14356">
                  <c:v>0.8325977</c:v>
                </c:pt>
                <c:pt idx="14357">
                  <c:v>0.83265557000000012</c:v>
                </c:pt>
                <c:pt idx="14358">
                  <c:v>0.83271309999999998</c:v>
                </c:pt>
                <c:pt idx="14359">
                  <c:v>0.83277108000000011</c:v>
                </c:pt>
                <c:pt idx="14360">
                  <c:v>0.83282895000000012</c:v>
                </c:pt>
                <c:pt idx="14361">
                  <c:v>0.83288682000000003</c:v>
                </c:pt>
                <c:pt idx="14362">
                  <c:v>0.83294469000000015</c:v>
                </c:pt>
                <c:pt idx="14363">
                  <c:v>0.83300255999999984</c:v>
                </c:pt>
                <c:pt idx="14364">
                  <c:v>0.83306042999999996</c:v>
                </c:pt>
                <c:pt idx="14365">
                  <c:v>0.83311829999999998</c:v>
                </c:pt>
                <c:pt idx="14366">
                  <c:v>0.83317617999999993</c:v>
                </c:pt>
                <c:pt idx="14367">
                  <c:v>0.83323427999999999</c:v>
                </c:pt>
                <c:pt idx="14368">
                  <c:v>0.83329168000000009</c:v>
                </c:pt>
                <c:pt idx="14369">
                  <c:v>0.83334954999999999</c:v>
                </c:pt>
                <c:pt idx="14370">
                  <c:v>0.83340742999999984</c:v>
                </c:pt>
                <c:pt idx="14371">
                  <c:v>0.83346529999999996</c:v>
                </c:pt>
                <c:pt idx="14372">
                  <c:v>0.83352316999999987</c:v>
                </c:pt>
                <c:pt idx="14373">
                  <c:v>0.83358104</c:v>
                </c:pt>
                <c:pt idx="14374">
                  <c:v>0.83363891000000012</c:v>
                </c:pt>
                <c:pt idx="14375">
                  <c:v>0.83369689000000013</c:v>
                </c:pt>
                <c:pt idx="14376">
                  <c:v>0.83375498999999997</c:v>
                </c:pt>
                <c:pt idx="14377">
                  <c:v>0.83381287000000004</c:v>
                </c:pt>
                <c:pt idx="14378">
                  <c:v>0.83387062000000012</c:v>
                </c:pt>
                <c:pt idx="14379">
                  <c:v>0.83398647999999997</c:v>
                </c:pt>
                <c:pt idx="14380">
                  <c:v>0.8340444600000001</c:v>
                </c:pt>
                <c:pt idx="14381">
                  <c:v>0.83410233</c:v>
                </c:pt>
                <c:pt idx="14382">
                  <c:v>0.83416020000000002</c:v>
                </c:pt>
                <c:pt idx="14383">
                  <c:v>0.83421772999999988</c:v>
                </c:pt>
                <c:pt idx="14384">
                  <c:v>0.83427583000000016</c:v>
                </c:pt>
                <c:pt idx="14385">
                  <c:v>0.83433369999999996</c:v>
                </c:pt>
                <c:pt idx="14386">
                  <c:v>0.83439156999999997</c:v>
                </c:pt>
                <c:pt idx="14387">
                  <c:v>0.8344494400000001</c:v>
                </c:pt>
                <c:pt idx="14388">
                  <c:v>0.83450731</c:v>
                </c:pt>
                <c:pt idx="14389">
                  <c:v>0.83456517999999991</c:v>
                </c:pt>
                <c:pt idx="14390">
                  <c:v>0.83462316999999997</c:v>
                </c:pt>
                <c:pt idx="14391">
                  <c:v>0.83473844000000008</c:v>
                </c:pt>
                <c:pt idx="14392">
                  <c:v>0.83479630999999999</c:v>
                </c:pt>
                <c:pt idx="14393">
                  <c:v>0.83485418</c:v>
                </c:pt>
                <c:pt idx="14394">
                  <c:v>0.83491205000000002</c:v>
                </c:pt>
                <c:pt idx="14395">
                  <c:v>0.83496992999999997</c:v>
                </c:pt>
                <c:pt idx="14396">
                  <c:v>0.83502779999999999</c:v>
                </c:pt>
                <c:pt idx="14397">
                  <c:v>0.83508578</c:v>
                </c:pt>
                <c:pt idx="14398">
                  <c:v>0.83514376999999984</c:v>
                </c:pt>
                <c:pt idx="14399">
                  <c:v>0.83520164000000008</c:v>
                </c:pt>
                <c:pt idx="14400">
                  <c:v>0.83525950999999998</c:v>
                </c:pt>
                <c:pt idx="14401">
                  <c:v>0.83531737999999989</c:v>
                </c:pt>
                <c:pt idx="14402">
                  <c:v>0.83537536999999984</c:v>
                </c:pt>
                <c:pt idx="14403">
                  <c:v>0.83543323999999997</c:v>
                </c:pt>
                <c:pt idx="14404">
                  <c:v>0.83549110999999998</c:v>
                </c:pt>
                <c:pt idx="14405">
                  <c:v>0.83554898</c:v>
                </c:pt>
                <c:pt idx="14406">
                  <c:v>0.83560685000000012</c:v>
                </c:pt>
                <c:pt idx="14407">
                  <c:v>0.83566437000000005</c:v>
                </c:pt>
                <c:pt idx="14408">
                  <c:v>0.83572223999999995</c:v>
                </c:pt>
                <c:pt idx="14409">
                  <c:v>0.83577999000000014</c:v>
                </c:pt>
                <c:pt idx="14410">
                  <c:v>0.83583797999999998</c:v>
                </c:pt>
                <c:pt idx="14411">
                  <c:v>0.83589585000000022</c:v>
                </c:pt>
                <c:pt idx="14412">
                  <c:v>0.83595372000000001</c:v>
                </c:pt>
                <c:pt idx="14413">
                  <c:v>0.83601159000000003</c:v>
                </c:pt>
                <c:pt idx="14414">
                  <c:v>0.83606957999999998</c:v>
                </c:pt>
                <c:pt idx="14415">
                  <c:v>0.83612744999999999</c:v>
                </c:pt>
                <c:pt idx="14416">
                  <c:v>0.83618532000000001</c:v>
                </c:pt>
                <c:pt idx="14417">
                  <c:v>0.83624354000000001</c:v>
                </c:pt>
                <c:pt idx="14418">
                  <c:v>0.83630141000000013</c:v>
                </c:pt>
                <c:pt idx="14419">
                  <c:v>0.83635881000000012</c:v>
                </c:pt>
                <c:pt idx="14420">
                  <c:v>0.83641679999999985</c:v>
                </c:pt>
                <c:pt idx="14421">
                  <c:v>0.83647455000000004</c:v>
                </c:pt>
                <c:pt idx="14422">
                  <c:v>0.83653242999999988</c:v>
                </c:pt>
                <c:pt idx="14423">
                  <c:v>0.83659030000000001</c:v>
                </c:pt>
                <c:pt idx="14424">
                  <c:v>0.83664840000000007</c:v>
                </c:pt>
                <c:pt idx="14425">
                  <c:v>0.83670650000000002</c:v>
                </c:pt>
                <c:pt idx="14426">
                  <c:v>0.83676424999999999</c:v>
                </c:pt>
                <c:pt idx="14427">
                  <c:v>0.83682212</c:v>
                </c:pt>
                <c:pt idx="14428">
                  <c:v>0.83687999000000013</c:v>
                </c:pt>
                <c:pt idx="14429">
                  <c:v>0.83693797999999997</c:v>
                </c:pt>
                <c:pt idx="14430">
                  <c:v>0.8369958500000001</c:v>
                </c:pt>
                <c:pt idx="14431">
                  <c:v>0.83705313999999997</c:v>
                </c:pt>
                <c:pt idx="14432">
                  <c:v>0.83711113000000004</c:v>
                </c:pt>
                <c:pt idx="14433">
                  <c:v>0.83716900000000005</c:v>
                </c:pt>
                <c:pt idx="14434">
                  <c:v>0.83722686999999996</c:v>
                </c:pt>
                <c:pt idx="14435">
                  <c:v>0.83728473999999997</c:v>
                </c:pt>
                <c:pt idx="14436">
                  <c:v>0.83734260999999999</c:v>
                </c:pt>
                <c:pt idx="14437">
                  <c:v>0.83740060000000005</c:v>
                </c:pt>
                <c:pt idx="14438">
                  <c:v>0.83745846999999984</c:v>
                </c:pt>
                <c:pt idx="14439">
                  <c:v>0.83751633999999986</c:v>
                </c:pt>
                <c:pt idx="14440">
                  <c:v>0.83757420999999999</c:v>
                </c:pt>
                <c:pt idx="14441">
                  <c:v>0.83763219</c:v>
                </c:pt>
                <c:pt idx="14442">
                  <c:v>0.83769017999999995</c:v>
                </c:pt>
                <c:pt idx="14443">
                  <c:v>0.83774758999999999</c:v>
                </c:pt>
                <c:pt idx="14444">
                  <c:v>0.83780557000000011</c:v>
                </c:pt>
                <c:pt idx="14445">
                  <c:v>0.83786344000000001</c:v>
                </c:pt>
                <c:pt idx="14446">
                  <c:v>0.83792131000000014</c:v>
                </c:pt>
                <c:pt idx="14447">
                  <c:v>0.83797930000000009</c:v>
                </c:pt>
                <c:pt idx="14448">
                  <c:v>0.83803729000000005</c:v>
                </c:pt>
                <c:pt idx="14449">
                  <c:v>0.83809515999999995</c:v>
                </c:pt>
                <c:pt idx="14450">
                  <c:v>0.83815313999999996</c:v>
                </c:pt>
                <c:pt idx="14451">
                  <c:v>0.83821077999999993</c:v>
                </c:pt>
                <c:pt idx="14452">
                  <c:v>0.83826877</c:v>
                </c:pt>
                <c:pt idx="14453">
                  <c:v>0.83832686999999984</c:v>
                </c:pt>
                <c:pt idx="14454">
                  <c:v>0.83838427999999998</c:v>
                </c:pt>
                <c:pt idx="14455">
                  <c:v>0.83844249000000004</c:v>
                </c:pt>
                <c:pt idx="14456">
                  <c:v>0.83849990000000008</c:v>
                </c:pt>
                <c:pt idx="14457">
                  <c:v>0.83855776999999987</c:v>
                </c:pt>
                <c:pt idx="14458">
                  <c:v>0.83861564000000011</c:v>
                </c:pt>
                <c:pt idx="14459">
                  <c:v>0.83867351000000012</c:v>
                </c:pt>
                <c:pt idx="14460">
                  <c:v>0.83873138000000003</c:v>
                </c:pt>
                <c:pt idx="14461">
                  <c:v>0.83878936999999998</c:v>
                </c:pt>
                <c:pt idx="14462">
                  <c:v>0.83884724000000011</c:v>
                </c:pt>
                <c:pt idx="14463">
                  <c:v>0.83890511000000012</c:v>
                </c:pt>
                <c:pt idx="14464">
                  <c:v>0.83896297999999991</c:v>
                </c:pt>
                <c:pt idx="14465">
                  <c:v>0.83902096999999998</c:v>
                </c:pt>
                <c:pt idx="14466">
                  <c:v>0.8390788400000001</c:v>
                </c:pt>
                <c:pt idx="14467">
                  <c:v>0.83913682000000001</c:v>
                </c:pt>
                <c:pt idx="14468">
                  <c:v>0.83919469000000013</c:v>
                </c:pt>
                <c:pt idx="14469">
                  <c:v>0.83925255999999993</c:v>
                </c:pt>
                <c:pt idx="14470">
                  <c:v>0.83931043000000005</c:v>
                </c:pt>
                <c:pt idx="14471">
                  <c:v>0.83936829999999996</c:v>
                </c:pt>
                <c:pt idx="14472">
                  <c:v>0.83942617999999991</c:v>
                </c:pt>
                <c:pt idx="14473">
                  <c:v>0.83948405000000004</c:v>
                </c:pt>
                <c:pt idx="14474">
                  <c:v>0.83954168000000007</c:v>
                </c:pt>
                <c:pt idx="14475">
                  <c:v>0.83959954999999997</c:v>
                </c:pt>
                <c:pt idx="14476">
                  <c:v>0.83965743000000015</c:v>
                </c:pt>
                <c:pt idx="14477">
                  <c:v>0.83971530000000005</c:v>
                </c:pt>
                <c:pt idx="14478">
                  <c:v>0.83977316999999996</c:v>
                </c:pt>
                <c:pt idx="14479">
                  <c:v>0.83983104000000008</c:v>
                </c:pt>
                <c:pt idx="14480">
                  <c:v>0.83988890999999999</c:v>
                </c:pt>
                <c:pt idx="14481">
                  <c:v>0.83994689000000011</c:v>
                </c:pt>
                <c:pt idx="14482">
                  <c:v>0.84000476000000002</c:v>
                </c:pt>
                <c:pt idx="14483">
                  <c:v>0.84006263000000003</c:v>
                </c:pt>
                <c:pt idx="14484">
                  <c:v>0.84012050000000005</c:v>
                </c:pt>
                <c:pt idx="14485">
                  <c:v>0.84017836999999984</c:v>
                </c:pt>
                <c:pt idx="14486">
                  <c:v>0.8402363599999999</c:v>
                </c:pt>
                <c:pt idx="14487">
                  <c:v>0.84029423000000014</c:v>
                </c:pt>
                <c:pt idx="14488">
                  <c:v>0.84035174999999984</c:v>
                </c:pt>
                <c:pt idx="14489">
                  <c:v>0.84040950999999997</c:v>
                </c:pt>
                <c:pt idx="14490">
                  <c:v>0.84046783999999997</c:v>
                </c:pt>
                <c:pt idx="14491">
                  <c:v>0.84052570999999998</c:v>
                </c:pt>
                <c:pt idx="14492">
                  <c:v>0.84058369999999993</c:v>
                </c:pt>
                <c:pt idx="14493">
                  <c:v>0.84064099000000014</c:v>
                </c:pt>
                <c:pt idx="14494">
                  <c:v>0.84069886000000016</c:v>
                </c:pt>
                <c:pt idx="14495">
                  <c:v>0.84075672999999984</c:v>
                </c:pt>
                <c:pt idx="14496">
                  <c:v>0.84081472000000002</c:v>
                </c:pt>
                <c:pt idx="14497">
                  <c:v>0.84087259000000003</c:v>
                </c:pt>
                <c:pt idx="14498">
                  <c:v>0.84093057000000004</c:v>
                </c:pt>
                <c:pt idx="14499">
                  <c:v>0.84098856</c:v>
                </c:pt>
                <c:pt idx="14500">
                  <c:v>0.84104665999999995</c:v>
                </c:pt>
                <c:pt idx="14501">
                  <c:v>0.84110442000000007</c:v>
                </c:pt>
                <c:pt idx="14502">
                  <c:v>0.84116228999999987</c:v>
                </c:pt>
                <c:pt idx="14503">
                  <c:v>0.84121981000000012</c:v>
                </c:pt>
                <c:pt idx="14504">
                  <c:v>0.84127803000000012</c:v>
                </c:pt>
                <c:pt idx="14505">
                  <c:v>0.84133590000000003</c:v>
                </c:pt>
                <c:pt idx="14506">
                  <c:v>0.84139330000000001</c:v>
                </c:pt>
                <c:pt idx="14507">
                  <c:v>0.84145117999999997</c:v>
                </c:pt>
                <c:pt idx="14508">
                  <c:v>0.84150904999999998</c:v>
                </c:pt>
                <c:pt idx="14509">
                  <c:v>0.84156691999999989</c:v>
                </c:pt>
                <c:pt idx="14510">
                  <c:v>0.84162479000000012</c:v>
                </c:pt>
                <c:pt idx="14511">
                  <c:v>0.84168266000000003</c:v>
                </c:pt>
                <c:pt idx="14512">
                  <c:v>0.84174053000000015</c:v>
                </c:pt>
                <c:pt idx="14513">
                  <c:v>0.84179839999999995</c:v>
                </c:pt>
                <c:pt idx="14514">
                  <c:v>0.84185626999999996</c:v>
                </c:pt>
                <c:pt idx="14515">
                  <c:v>0.84191424999999998</c:v>
                </c:pt>
                <c:pt idx="14516">
                  <c:v>0.84197235999999998</c:v>
                </c:pt>
                <c:pt idx="14517">
                  <c:v>0.84203022999999999</c:v>
                </c:pt>
                <c:pt idx="14518">
                  <c:v>0.84208821000000011</c:v>
                </c:pt>
                <c:pt idx="14519">
                  <c:v>0.84214608000000002</c:v>
                </c:pt>
                <c:pt idx="14520">
                  <c:v>0.84220349000000005</c:v>
                </c:pt>
                <c:pt idx="14521">
                  <c:v>0.84226135999999996</c:v>
                </c:pt>
                <c:pt idx="14522">
                  <c:v>0.84231922999999997</c:v>
                </c:pt>
                <c:pt idx="14523">
                  <c:v>0.84237755999999997</c:v>
                </c:pt>
                <c:pt idx="14524">
                  <c:v>0.84243497000000001</c:v>
                </c:pt>
                <c:pt idx="14525">
                  <c:v>0.84249284000000002</c:v>
                </c:pt>
                <c:pt idx="14526">
                  <c:v>0.84255071000000004</c:v>
                </c:pt>
                <c:pt idx="14527">
                  <c:v>0.84260858000000005</c:v>
                </c:pt>
                <c:pt idx="14528">
                  <c:v>0.84266644999999996</c:v>
                </c:pt>
                <c:pt idx="14529">
                  <c:v>0.84272432000000008</c:v>
                </c:pt>
                <c:pt idx="14530">
                  <c:v>0.84278218999999988</c:v>
                </c:pt>
                <c:pt idx="14531">
                  <c:v>0.8428403000000001</c:v>
                </c:pt>
                <c:pt idx="14532">
                  <c:v>0.84289817000000011</c:v>
                </c:pt>
                <c:pt idx="14533">
                  <c:v>0.84295615000000002</c:v>
                </c:pt>
                <c:pt idx="14534">
                  <c:v>0.84301391000000003</c:v>
                </c:pt>
                <c:pt idx="14535">
                  <c:v>0.84307189000000016</c:v>
                </c:pt>
                <c:pt idx="14536">
                  <c:v>0.84312975999999995</c:v>
                </c:pt>
                <c:pt idx="14537">
                  <c:v>0.84318762999999997</c:v>
                </c:pt>
                <c:pt idx="14538">
                  <c:v>0.84324550000000009</c:v>
                </c:pt>
                <c:pt idx="14539">
                  <c:v>0.84330302999999984</c:v>
                </c:pt>
                <c:pt idx="14540">
                  <c:v>0.84336089999999997</c:v>
                </c:pt>
                <c:pt idx="14541">
                  <c:v>0.84341876999999987</c:v>
                </c:pt>
                <c:pt idx="14542">
                  <c:v>0.84347675</c:v>
                </c:pt>
                <c:pt idx="14543">
                  <c:v>0.84353462000000001</c:v>
                </c:pt>
                <c:pt idx="14544">
                  <c:v>0.84359237999999992</c:v>
                </c:pt>
                <c:pt idx="14545">
                  <c:v>0.84365036999999998</c:v>
                </c:pt>
                <c:pt idx="14546">
                  <c:v>0.84370824000000011</c:v>
                </c:pt>
                <c:pt idx="14547">
                  <c:v>0.84376611000000001</c:v>
                </c:pt>
                <c:pt idx="14548">
                  <c:v>0.84382432000000007</c:v>
                </c:pt>
                <c:pt idx="14549">
                  <c:v>0.84388162000000011</c:v>
                </c:pt>
                <c:pt idx="14550">
                  <c:v>0.84393949000000013</c:v>
                </c:pt>
                <c:pt idx="14551">
                  <c:v>0.84399736000000003</c:v>
                </c:pt>
                <c:pt idx="14552">
                  <c:v>0.84405534000000004</c:v>
                </c:pt>
                <c:pt idx="14553">
                  <c:v>0.84411320999999984</c:v>
                </c:pt>
                <c:pt idx="14554">
                  <c:v>0.84417108000000007</c:v>
                </c:pt>
                <c:pt idx="14555">
                  <c:v>0.84422918000000002</c:v>
                </c:pt>
                <c:pt idx="14556">
                  <c:v>0.84428716999999986</c:v>
                </c:pt>
                <c:pt idx="14557">
                  <c:v>0.84434458000000001</c:v>
                </c:pt>
                <c:pt idx="14558">
                  <c:v>0.84440245000000003</c:v>
                </c:pt>
                <c:pt idx="14559">
                  <c:v>0.84446031999999993</c:v>
                </c:pt>
                <c:pt idx="14560">
                  <c:v>0.84451818999999972</c:v>
                </c:pt>
                <c:pt idx="14561">
                  <c:v>0.84457605999999996</c:v>
                </c:pt>
                <c:pt idx="14562">
                  <c:v>0.84463392999999998</c:v>
                </c:pt>
                <c:pt idx="14563">
                  <c:v>0.8446918000000001</c:v>
                </c:pt>
                <c:pt idx="14564">
                  <c:v>0.84474978999999994</c:v>
                </c:pt>
                <c:pt idx="14565">
                  <c:v>0.84480789000000012</c:v>
                </c:pt>
                <c:pt idx="14566">
                  <c:v>0.84486576000000002</c:v>
                </c:pt>
                <c:pt idx="14567">
                  <c:v>0.84492363000000015</c:v>
                </c:pt>
                <c:pt idx="14568">
                  <c:v>0.84498150000000005</c:v>
                </c:pt>
                <c:pt idx="14569">
                  <c:v>0.84503936999999996</c:v>
                </c:pt>
                <c:pt idx="14570">
                  <c:v>0.84509724000000008</c:v>
                </c:pt>
                <c:pt idx="14571">
                  <c:v>0.84515523000000015</c:v>
                </c:pt>
                <c:pt idx="14572">
                  <c:v>0.84521274999999985</c:v>
                </c:pt>
                <c:pt idx="14573">
                  <c:v>0.84527062000000008</c:v>
                </c:pt>
                <c:pt idx="14574">
                  <c:v>0.84532848999999999</c:v>
                </c:pt>
                <c:pt idx="14575">
                  <c:v>0.84538635999999989</c:v>
                </c:pt>
                <c:pt idx="14576">
                  <c:v>0.84544423000000013</c:v>
                </c:pt>
                <c:pt idx="14577">
                  <c:v>0.84550209999999992</c:v>
                </c:pt>
                <c:pt idx="14578">
                  <c:v>0.84555997000000005</c:v>
                </c:pt>
                <c:pt idx="14579">
                  <c:v>0.84561807000000011</c:v>
                </c:pt>
                <c:pt idx="14580">
                  <c:v>0.84567605999999995</c:v>
                </c:pt>
                <c:pt idx="14581">
                  <c:v>0.84573392999999997</c:v>
                </c:pt>
                <c:pt idx="14582">
                  <c:v>0.84579180000000009</c:v>
                </c:pt>
                <c:pt idx="14583">
                  <c:v>0.84584967000000022</c:v>
                </c:pt>
                <c:pt idx="14584">
                  <c:v>0.84590708000000003</c:v>
                </c:pt>
                <c:pt idx="14585">
                  <c:v>0.84596495000000005</c:v>
                </c:pt>
                <c:pt idx="14586">
                  <c:v>0.84602292999999984</c:v>
                </c:pt>
                <c:pt idx="14587">
                  <c:v>0.84608079999999997</c:v>
                </c:pt>
                <c:pt idx="14588">
                  <c:v>0.84613868000000003</c:v>
                </c:pt>
                <c:pt idx="14589">
                  <c:v>0.84619655000000005</c:v>
                </c:pt>
                <c:pt idx="14590">
                  <c:v>0.84625441999999995</c:v>
                </c:pt>
                <c:pt idx="14591">
                  <c:v>0.84631228999999986</c:v>
                </c:pt>
                <c:pt idx="14592">
                  <c:v>0.84637015999999998</c:v>
                </c:pt>
                <c:pt idx="14593">
                  <c:v>0.84642814</c:v>
                </c:pt>
                <c:pt idx="14594">
                  <c:v>0.84648612999999973</c:v>
                </c:pt>
                <c:pt idx="14595">
                  <c:v>0.84654364999999998</c:v>
                </c:pt>
                <c:pt idx="14596">
                  <c:v>0.84660152000000011</c:v>
                </c:pt>
                <c:pt idx="14597">
                  <c:v>0.84665939000000012</c:v>
                </c:pt>
                <c:pt idx="14598">
                  <c:v>0.84671726000000003</c:v>
                </c:pt>
                <c:pt idx="14599">
                  <c:v>0.84677525000000009</c:v>
                </c:pt>
                <c:pt idx="14600">
                  <c:v>0.84683311999999999</c:v>
                </c:pt>
                <c:pt idx="14601">
                  <c:v>0.84689099000000012</c:v>
                </c:pt>
                <c:pt idx="14602">
                  <c:v>0.84694886000000014</c:v>
                </c:pt>
                <c:pt idx="14603">
                  <c:v>0.84700708000000002</c:v>
                </c:pt>
                <c:pt idx="14604">
                  <c:v>0.84706437000000001</c:v>
                </c:pt>
                <c:pt idx="14605">
                  <c:v>0.84712224000000003</c:v>
                </c:pt>
                <c:pt idx="14606">
                  <c:v>0.84718022999999998</c:v>
                </c:pt>
                <c:pt idx="14607">
                  <c:v>0.84723809999999999</c:v>
                </c:pt>
                <c:pt idx="14608">
                  <c:v>0.84729608000000001</c:v>
                </c:pt>
                <c:pt idx="14609">
                  <c:v>0.84735406999999996</c:v>
                </c:pt>
                <c:pt idx="14610">
                  <c:v>0.84741193999999997</c:v>
                </c:pt>
                <c:pt idx="14611">
                  <c:v>0.84746969000000005</c:v>
                </c:pt>
                <c:pt idx="14612">
                  <c:v>0.84752733000000002</c:v>
                </c:pt>
                <c:pt idx="14613">
                  <c:v>0.84758531999999998</c:v>
                </c:pt>
                <c:pt idx="14614">
                  <c:v>0.8476433000000001</c:v>
                </c:pt>
                <c:pt idx="14615">
                  <c:v>0.84770106000000012</c:v>
                </c:pt>
                <c:pt idx="14616">
                  <c:v>0.84775905000000007</c:v>
                </c:pt>
                <c:pt idx="14617">
                  <c:v>0.84781715000000002</c:v>
                </c:pt>
                <c:pt idx="14618">
                  <c:v>0.84787502000000015</c:v>
                </c:pt>
                <c:pt idx="14619">
                  <c:v>0.84793253999999996</c:v>
                </c:pt>
                <c:pt idx="14620">
                  <c:v>0.84799041000000008</c:v>
                </c:pt>
                <c:pt idx="14621">
                  <c:v>0.84804840000000015</c:v>
                </c:pt>
                <c:pt idx="14622">
                  <c:v>0.84810627000000005</c:v>
                </c:pt>
                <c:pt idx="14623">
                  <c:v>0.84816413999999996</c:v>
                </c:pt>
                <c:pt idx="14624">
                  <c:v>0.84822189000000014</c:v>
                </c:pt>
                <c:pt idx="14625">
                  <c:v>0.84827976000000005</c:v>
                </c:pt>
                <c:pt idx="14626">
                  <c:v>0.84833762999999984</c:v>
                </c:pt>
                <c:pt idx="14627">
                  <c:v>0.84839562000000013</c:v>
                </c:pt>
                <c:pt idx="14628">
                  <c:v>0.84845349000000003</c:v>
                </c:pt>
                <c:pt idx="14629">
                  <c:v>0.84851113</c:v>
                </c:pt>
                <c:pt idx="14630">
                  <c:v>0.84856911999999984</c:v>
                </c:pt>
                <c:pt idx="14631">
                  <c:v>0.84862733000000012</c:v>
                </c:pt>
                <c:pt idx="14632">
                  <c:v>0.84868509000000014</c:v>
                </c:pt>
                <c:pt idx="14633">
                  <c:v>0.84874307000000015</c:v>
                </c:pt>
                <c:pt idx="14634">
                  <c:v>0.84880071000000012</c:v>
                </c:pt>
                <c:pt idx="14635">
                  <c:v>0.84885881000000007</c:v>
                </c:pt>
                <c:pt idx="14636">
                  <c:v>0.84891622</c:v>
                </c:pt>
                <c:pt idx="14637">
                  <c:v>0.84897409000000013</c:v>
                </c:pt>
                <c:pt idx="14638">
                  <c:v>0.84903207999999997</c:v>
                </c:pt>
                <c:pt idx="14639">
                  <c:v>0.84908994999999998</c:v>
                </c:pt>
                <c:pt idx="14640">
                  <c:v>0.84914782000000011</c:v>
                </c:pt>
                <c:pt idx="14641">
                  <c:v>0.84920569000000012</c:v>
                </c:pt>
                <c:pt idx="14642">
                  <c:v>0.84926355999999992</c:v>
                </c:pt>
                <c:pt idx="14643">
                  <c:v>0.84932143000000015</c:v>
                </c:pt>
                <c:pt idx="14644">
                  <c:v>0.84937952999999999</c:v>
                </c:pt>
                <c:pt idx="14645">
                  <c:v>0.84943740000000001</c:v>
                </c:pt>
                <c:pt idx="14646">
                  <c:v>0.84949527000000014</c:v>
                </c:pt>
                <c:pt idx="14647">
                  <c:v>0.84955313999999993</c:v>
                </c:pt>
                <c:pt idx="14648">
                  <c:v>0.84961101000000028</c:v>
                </c:pt>
                <c:pt idx="14649">
                  <c:v>0.84966888000000007</c:v>
                </c:pt>
                <c:pt idx="14650">
                  <c:v>0.84972674999999998</c:v>
                </c:pt>
                <c:pt idx="14651">
                  <c:v>0.84978474000000004</c:v>
                </c:pt>
                <c:pt idx="14652">
                  <c:v>0.84984261000000016</c:v>
                </c:pt>
                <c:pt idx="14653">
                  <c:v>0.84990002000000009</c:v>
                </c:pt>
                <c:pt idx="14654">
                  <c:v>0.84995799999999999</c:v>
                </c:pt>
                <c:pt idx="14655">
                  <c:v>0.85001587000000012</c:v>
                </c:pt>
                <c:pt idx="14656">
                  <c:v>0.85007374000000002</c:v>
                </c:pt>
                <c:pt idx="14657">
                  <c:v>0.85013172999999997</c:v>
                </c:pt>
                <c:pt idx="14658">
                  <c:v>0.85018948999999999</c:v>
                </c:pt>
                <c:pt idx="14659">
                  <c:v>0.85024747000000012</c:v>
                </c:pt>
                <c:pt idx="14660">
                  <c:v>0.85030534000000002</c:v>
                </c:pt>
                <c:pt idx="14661">
                  <c:v>0.85036343999999997</c:v>
                </c:pt>
                <c:pt idx="14662">
                  <c:v>0.85042074000000001</c:v>
                </c:pt>
                <c:pt idx="14663">
                  <c:v>0.85047884000000007</c:v>
                </c:pt>
                <c:pt idx="14664">
                  <c:v>0.85053658999999993</c:v>
                </c:pt>
                <c:pt idx="14665">
                  <c:v>0.85059446000000005</c:v>
                </c:pt>
                <c:pt idx="14666">
                  <c:v>0.85065245000000012</c:v>
                </c:pt>
                <c:pt idx="14667">
                  <c:v>0.85071054999999984</c:v>
                </c:pt>
                <c:pt idx="14668">
                  <c:v>0.85076842000000008</c:v>
                </c:pt>
                <c:pt idx="14669">
                  <c:v>0.85082628999999999</c:v>
                </c:pt>
                <c:pt idx="14670">
                  <c:v>0.85088416</c:v>
                </c:pt>
                <c:pt idx="14671">
                  <c:v>0.85094203000000013</c:v>
                </c:pt>
                <c:pt idx="14672">
                  <c:v>0.85099955000000016</c:v>
                </c:pt>
                <c:pt idx="14673">
                  <c:v>0.85105730999999996</c:v>
                </c:pt>
                <c:pt idx="14674">
                  <c:v>0.85111517999999997</c:v>
                </c:pt>
                <c:pt idx="14675">
                  <c:v>0.85117304999999999</c:v>
                </c:pt>
                <c:pt idx="14676">
                  <c:v>0.85123092</c:v>
                </c:pt>
                <c:pt idx="14677">
                  <c:v>0.85128890999999984</c:v>
                </c:pt>
                <c:pt idx="14678">
                  <c:v>0.85134701000000013</c:v>
                </c:pt>
                <c:pt idx="14679">
                  <c:v>0.85140488000000003</c:v>
                </c:pt>
                <c:pt idx="14680">
                  <c:v>0.85146286999999987</c:v>
                </c:pt>
                <c:pt idx="14681">
                  <c:v>0.85152085000000011</c:v>
                </c:pt>
                <c:pt idx="14682">
                  <c:v>0.85157872000000001</c:v>
                </c:pt>
                <c:pt idx="14683">
                  <c:v>0.85163613000000005</c:v>
                </c:pt>
                <c:pt idx="14684">
                  <c:v>0.85169423000000022</c:v>
                </c:pt>
                <c:pt idx="14685">
                  <c:v>0.85175210000000001</c:v>
                </c:pt>
                <c:pt idx="14686">
                  <c:v>0.85181008999999996</c:v>
                </c:pt>
                <c:pt idx="14687">
                  <c:v>0.85186748999999984</c:v>
                </c:pt>
                <c:pt idx="14688">
                  <c:v>0.85192548000000012</c:v>
                </c:pt>
                <c:pt idx="14689">
                  <c:v>0.85198335000000003</c:v>
                </c:pt>
                <c:pt idx="14690">
                  <c:v>0.85204122000000015</c:v>
                </c:pt>
                <c:pt idx="14691">
                  <c:v>0.85209908999999995</c:v>
                </c:pt>
                <c:pt idx="14692">
                  <c:v>0.85215695999999996</c:v>
                </c:pt>
                <c:pt idx="14693">
                  <c:v>0.85221506000000002</c:v>
                </c:pt>
                <c:pt idx="14694">
                  <c:v>0.85227293000000004</c:v>
                </c:pt>
                <c:pt idx="14695">
                  <c:v>0.85233080000000017</c:v>
                </c:pt>
                <c:pt idx="14696">
                  <c:v>0.85238879000000001</c:v>
                </c:pt>
                <c:pt idx="14697">
                  <c:v>0.85244666000000002</c:v>
                </c:pt>
                <c:pt idx="14698">
                  <c:v>0.85250453000000004</c:v>
                </c:pt>
                <c:pt idx="14699">
                  <c:v>0.85256239999999994</c:v>
                </c:pt>
                <c:pt idx="14700">
                  <c:v>0.85261993000000014</c:v>
                </c:pt>
                <c:pt idx="14701">
                  <c:v>0.85267780000000015</c:v>
                </c:pt>
                <c:pt idx="14702">
                  <c:v>0.85273578000000005</c:v>
                </c:pt>
                <c:pt idx="14703">
                  <c:v>0.85279365000000007</c:v>
                </c:pt>
                <c:pt idx="14704">
                  <c:v>0.85285152000000009</c:v>
                </c:pt>
                <c:pt idx="14705">
                  <c:v>0.85290951000000015</c:v>
                </c:pt>
                <c:pt idx="14706">
                  <c:v>0.85296737999999994</c:v>
                </c:pt>
                <c:pt idx="14707">
                  <c:v>0.85302525000000007</c:v>
                </c:pt>
                <c:pt idx="14708">
                  <c:v>0.85308324000000002</c:v>
                </c:pt>
                <c:pt idx="14709">
                  <c:v>0.85314053000000012</c:v>
                </c:pt>
                <c:pt idx="14710">
                  <c:v>0.85319840000000013</c:v>
                </c:pt>
                <c:pt idx="14711">
                  <c:v>0.85325627000000004</c:v>
                </c:pt>
                <c:pt idx="14712">
                  <c:v>0.85331413999999994</c:v>
                </c:pt>
                <c:pt idx="14713">
                  <c:v>0.85337211999999996</c:v>
                </c:pt>
                <c:pt idx="14714">
                  <c:v>0.85342998999999997</c:v>
                </c:pt>
                <c:pt idx="14715">
                  <c:v>0.85348797999999992</c:v>
                </c:pt>
                <c:pt idx="14716">
                  <c:v>0.85354585000000016</c:v>
                </c:pt>
                <c:pt idx="14717">
                  <c:v>0.85360371999999995</c:v>
                </c:pt>
                <c:pt idx="14718">
                  <c:v>0.85366171000000013</c:v>
                </c:pt>
                <c:pt idx="14719">
                  <c:v>0.85371958000000003</c:v>
                </c:pt>
                <c:pt idx="14720">
                  <c:v>0.85377745000000016</c:v>
                </c:pt>
                <c:pt idx="14721">
                  <c:v>0.85383531999999995</c:v>
                </c:pt>
                <c:pt idx="14722">
                  <c:v>0.85389318999999997</c:v>
                </c:pt>
                <c:pt idx="14723">
                  <c:v>0.8539510600000001</c:v>
                </c:pt>
                <c:pt idx="14724">
                  <c:v>0.85400905000000016</c:v>
                </c:pt>
                <c:pt idx="14725">
                  <c:v>0.85406691999999984</c:v>
                </c:pt>
                <c:pt idx="14726">
                  <c:v>0.85412478999999997</c:v>
                </c:pt>
                <c:pt idx="14727">
                  <c:v>0.85418265999999998</c:v>
                </c:pt>
                <c:pt idx="14728">
                  <c:v>0.85424053000000011</c:v>
                </c:pt>
                <c:pt idx="14729">
                  <c:v>0.85429840000000012</c:v>
                </c:pt>
                <c:pt idx="14730">
                  <c:v>0.85435627000000003</c:v>
                </c:pt>
                <c:pt idx="14731">
                  <c:v>0.85441413999999993</c:v>
                </c:pt>
                <c:pt idx="14732">
                  <c:v>0.85447154999999997</c:v>
                </c:pt>
                <c:pt idx="14733">
                  <c:v>0.8545294200000001</c:v>
                </c:pt>
                <c:pt idx="14734">
                  <c:v>0.85458729</c:v>
                </c:pt>
                <c:pt idx="14735">
                  <c:v>0.85464516000000013</c:v>
                </c:pt>
                <c:pt idx="14736">
                  <c:v>0.85470303000000014</c:v>
                </c:pt>
                <c:pt idx="14737">
                  <c:v>0.85476101000000015</c:v>
                </c:pt>
                <c:pt idx="14738">
                  <c:v>0.85481887999999995</c:v>
                </c:pt>
                <c:pt idx="14739">
                  <c:v>0.85487698999999984</c:v>
                </c:pt>
                <c:pt idx="14740">
                  <c:v>0.85493496999999996</c:v>
                </c:pt>
                <c:pt idx="14741">
                  <c:v>0.85499284000000009</c:v>
                </c:pt>
                <c:pt idx="14742">
                  <c:v>0.85505070999999999</c:v>
                </c:pt>
                <c:pt idx="14743">
                  <c:v>0.85510870000000005</c:v>
                </c:pt>
                <c:pt idx="14744">
                  <c:v>0.85516610999999987</c:v>
                </c:pt>
                <c:pt idx="14745">
                  <c:v>0.85522408999999999</c:v>
                </c:pt>
                <c:pt idx="14746">
                  <c:v>0.85528196000000001</c:v>
                </c:pt>
                <c:pt idx="14747">
                  <c:v>0.85533983000000013</c:v>
                </c:pt>
                <c:pt idx="14748">
                  <c:v>0.85539770000000004</c:v>
                </c:pt>
                <c:pt idx="14749">
                  <c:v>0.85545534000000001</c:v>
                </c:pt>
                <c:pt idx="14750">
                  <c:v>0.85551332999999985</c:v>
                </c:pt>
                <c:pt idx="14751">
                  <c:v>0.85557108000000004</c:v>
                </c:pt>
                <c:pt idx="14752">
                  <c:v>0.85562895000000017</c:v>
                </c:pt>
                <c:pt idx="14753">
                  <c:v>0.85568682000000007</c:v>
                </c:pt>
                <c:pt idx="14754">
                  <c:v>0.85574481000000024</c:v>
                </c:pt>
                <c:pt idx="14755">
                  <c:v>0.85580268000000004</c:v>
                </c:pt>
                <c:pt idx="14756">
                  <c:v>0.85586055000000005</c:v>
                </c:pt>
                <c:pt idx="14757">
                  <c:v>0.85591854000000001</c:v>
                </c:pt>
                <c:pt idx="14758">
                  <c:v>0.85597652000000002</c:v>
                </c:pt>
                <c:pt idx="14759">
                  <c:v>0.85603439000000003</c:v>
                </c:pt>
                <c:pt idx="14760">
                  <c:v>0.85609226000000005</c:v>
                </c:pt>
                <c:pt idx="14761">
                  <c:v>0.85615025000000011</c:v>
                </c:pt>
                <c:pt idx="14762">
                  <c:v>0.85620753999999999</c:v>
                </c:pt>
                <c:pt idx="14763">
                  <c:v>0.85626541000000012</c:v>
                </c:pt>
                <c:pt idx="14764">
                  <c:v>0.85632350999999984</c:v>
                </c:pt>
                <c:pt idx="14765">
                  <c:v>0.85638137999999997</c:v>
                </c:pt>
                <c:pt idx="14766">
                  <c:v>0.85643937000000003</c:v>
                </c:pt>
                <c:pt idx="14767">
                  <c:v>0.85649724000000005</c:v>
                </c:pt>
                <c:pt idx="14768">
                  <c:v>0.85655510999999984</c:v>
                </c:pt>
                <c:pt idx="14769">
                  <c:v>0.85661297999999997</c:v>
                </c:pt>
                <c:pt idx="14770">
                  <c:v>0.85667085000000009</c:v>
                </c:pt>
                <c:pt idx="14771">
                  <c:v>0.85672884000000016</c:v>
                </c:pt>
                <c:pt idx="14772">
                  <c:v>0.85678635999999997</c:v>
                </c:pt>
                <c:pt idx="14773">
                  <c:v>0.8568442300000001</c:v>
                </c:pt>
                <c:pt idx="14774">
                  <c:v>0.85690233000000005</c:v>
                </c:pt>
                <c:pt idx="14775">
                  <c:v>0.85696032</c:v>
                </c:pt>
                <c:pt idx="14776">
                  <c:v>0.85701819000000001</c:v>
                </c:pt>
                <c:pt idx="14777">
                  <c:v>0.85707606000000003</c:v>
                </c:pt>
                <c:pt idx="14778">
                  <c:v>0.85713393000000004</c:v>
                </c:pt>
                <c:pt idx="14779">
                  <c:v>0.85719179999999995</c:v>
                </c:pt>
                <c:pt idx="14780">
                  <c:v>0.85724967000000007</c:v>
                </c:pt>
                <c:pt idx="14781">
                  <c:v>0.85730753999999998</c:v>
                </c:pt>
                <c:pt idx="14782">
                  <c:v>0.85736506000000001</c:v>
                </c:pt>
                <c:pt idx="14783">
                  <c:v>0.85742293000000003</c:v>
                </c:pt>
                <c:pt idx="14784">
                  <c:v>0.85748080000000004</c:v>
                </c:pt>
                <c:pt idx="14785">
                  <c:v>0.85753868</c:v>
                </c:pt>
                <c:pt idx="14786">
                  <c:v>0.85759666000000001</c:v>
                </c:pt>
                <c:pt idx="14787">
                  <c:v>0.85765453000000014</c:v>
                </c:pt>
                <c:pt idx="14788">
                  <c:v>0.85771240000000004</c:v>
                </c:pt>
                <c:pt idx="14789">
                  <c:v>0.85777038999999999</c:v>
                </c:pt>
                <c:pt idx="14790">
                  <c:v>0.85782814000000007</c:v>
                </c:pt>
                <c:pt idx="14791">
                  <c:v>0.85788600999999998</c:v>
                </c:pt>
                <c:pt idx="14792">
                  <c:v>0.85794400000000015</c:v>
                </c:pt>
                <c:pt idx="14793">
                  <c:v>0.85800187000000028</c:v>
                </c:pt>
                <c:pt idx="14794">
                  <c:v>0.85805974000000007</c:v>
                </c:pt>
                <c:pt idx="14795">
                  <c:v>0.85811773000000002</c:v>
                </c:pt>
                <c:pt idx="14796">
                  <c:v>0.85817571000000015</c:v>
                </c:pt>
                <c:pt idx="14797">
                  <c:v>0.85823300000000002</c:v>
                </c:pt>
                <c:pt idx="14798">
                  <c:v>0.85829087000000015</c:v>
                </c:pt>
                <c:pt idx="14799">
                  <c:v>0.85834898000000004</c:v>
                </c:pt>
                <c:pt idx="14800">
                  <c:v>0.85840695999999994</c:v>
                </c:pt>
                <c:pt idx="14801">
                  <c:v>0.85846482999999996</c:v>
                </c:pt>
                <c:pt idx="14802">
                  <c:v>0.85852282000000002</c:v>
                </c:pt>
                <c:pt idx="14803">
                  <c:v>0.85858023000000017</c:v>
                </c:pt>
                <c:pt idx="14804">
                  <c:v>0.85863821000000007</c:v>
                </c:pt>
                <c:pt idx="14805">
                  <c:v>0.85869608000000008</c:v>
                </c:pt>
                <c:pt idx="14806">
                  <c:v>0.85875394999999999</c:v>
                </c:pt>
                <c:pt idx="14807">
                  <c:v>0.85881216999999987</c:v>
                </c:pt>
                <c:pt idx="14808">
                  <c:v>0.85886958000000002</c:v>
                </c:pt>
                <c:pt idx="14809">
                  <c:v>0.85892745000000015</c:v>
                </c:pt>
                <c:pt idx="14810">
                  <c:v>0.85898532000000005</c:v>
                </c:pt>
                <c:pt idx="14811">
                  <c:v>0.85904318999999996</c:v>
                </c:pt>
                <c:pt idx="14812">
                  <c:v>0.85910151999999995</c:v>
                </c:pt>
                <c:pt idx="14813">
                  <c:v>0.85915892999999999</c:v>
                </c:pt>
                <c:pt idx="14814">
                  <c:v>0.8592168</c:v>
                </c:pt>
                <c:pt idx="14815">
                  <c:v>0.85927513000000011</c:v>
                </c:pt>
                <c:pt idx="14816">
                  <c:v>0.85933300000000001</c:v>
                </c:pt>
                <c:pt idx="14817">
                  <c:v>0.85939087000000014</c:v>
                </c:pt>
                <c:pt idx="14818">
                  <c:v>0.85944816999999996</c:v>
                </c:pt>
                <c:pt idx="14819">
                  <c:v>0.85950614999999986</c:v>
                </c:pt>
                <c:pt idx="14820">
                  <c:v>0.85956401999999998</c:v>
                </c:pt>
                <c:pt idx="14821">
                  <c:v>0.85962189000000022</c:v>
                </c:pt>
                <c:pt idx="14822">
                  <c:v>0.85967976000000013</c:v>
                </c:pt>
                <c:pt idx="14823">
                  <c:v>0.85973774999999997</c:v>
                </c:pt>
                <c:pt idx="14824">
                  <c:v>0.8597956200000002</c:v>
                </c:pt>
                <c:pt idx="14825">
                  <c:v>0.85985361000000016</c:v>
                </c:pt>
                <c:pt idx="14826">
                  <c:v>0.85991147999999995</c:v>
                </c:pt>
                <c:pt idx="14827">
                  <c:v>0.85996934999999997</c:v>
                </c:pt>
                <c:pt idx="14828">
                  <c:v>0.86002722000000009</c:v>
                </c:pt>
                <c:pt idx="14829">
                  <c:v>0.86008509000000011</c:v>
                </c:pt>
                <c:pt idx="14830">
                  <c:v>0.86014296000000001</c:v>
                </c:pt>
                <c:pt idx="14831">
                  <c:v>0.86020059999999998</c:v>
                </c:pt>
                <c:pt idx="14832">
                  <c:v>0.86025847000000011</c:v>
                </c:pt>
                <c:pt idx="14833">
                  <c:v>0.8603163399999999</c:v>
                </c:pt>
                <c:pt idx="14834">
                  <c:v>0.86037421000000014</c:v>
                </c:pt>
                <c:pt idx="14835">
                  <c:v>0.86043218999999993</c:v>
                </c:pt>
                <c:pt idx="14836">
                  <c:v>0.86049005999999995</c:v>
                </c:pt>
                <c:pt idx="14837">
                  <c:v>0.86054792999999996</c:v>
                </c:pt>
                <c:pt idx="14838">
                  <c:v>0.86060580000000009</c:v>
                </c:pt>
                <c:pt idx="14839">
                  <c:v>0.86066379000000004</c:v>
                </c:pt>
                <c:pt idx="14840">
                  <c:v>0.86072166000000028</c:v>
                </c:pt>
                <c:pt idx="14841">
                  <c:v>0.86077965000000023</c:v>
                </c:pt>
                <c:pt idx="14842">
                  <c:v>0.86083752000000002</c:v>
                </c:pt>
                <c:pt idx="14843">
                  <c:v>0.86089539000000015</c:v>
                </c:pt>
                <c:pt idx="14844">
                  <c:v>0.86095326000000005</c:v>
                </c:pt>
                <c:pt idx="14845">
                  <c:v>0.86101112999999996</c:v>
                </c:pt>
                <c:pt idx="14846">
                  <c:v>0.86106888000000004</c:v>
                </c:pt>
                <c:pt idx="14847">
                  <c:v>0.86112686999999999</c:v>
                </c:pt>
                <c:pt idx="14848">
                  <c:v>0.86118439000000002</c:v>
                </c:pt>
                <c:pt idx="14849">
                  <c:v>0.86124226000000004</c:v>
                </c:pt>
                <c:pt idx="14850">
                  <c:v>0.86130013000000005</c:v>
                </c:pt>
                <c:pt idx="14851">
                  <c:v>0.86135812</c:v>
                </c:pt>
                <c:pt idx="14852">
                  <c:v>0.86141599000000002</c:v>
                </c:pt>
                <c:pt idx="14853">
                  <c:v>0.86147386000000004</c:v>
                </c:pt>
                <c:pt idx="14854">
                  <c:v>0.86153173000000005</c:v>
                </c:pt>
                <c:pt idx="14855">
                  <c:v>0.86158948999999996</c:v>
                </c:pt>
                <c:pt idx="14856">
                  <c:v>0.86164759000000013</c:v>
                </c:pt>
                <c:pt idx="14857">
                  <c:v>0.86170569000000008</c:v>
                </c:pt>
                <c:pt idx="14858">
                  <c:v>0.8617631</c:v>
                </c:pt>
                <c:pt idx="14859">
                  <c:v>0.86182097000000013</c:v>
                </c:pt>
                <c:pt idx="14860">
                  <c:v>0.86187895000000014</c:v>
                </c:pt>
                <c:pt idx="14861">
                  <c:v>0.86193682000000005</c:v>
                </c:pt>
                <c:pt idx="14862">
                  <c:v>0.86199468999999995</c:v>
                </c:pt>
                <c:pt idx="14863">
                  <c:v>0.86205255999999997</c:v>
                </c:pt>
                <c:pt idx="14864">
                  <c:v>0.86210997000000011</c:v>
                </c:pt>
                <c:pt idx="14865">
                  <c:v>0.8621683</c:v>
                </c:pt>
                <c:pt idx="14866">
                  <c:v>0.86222606000000002</c:v>
                </c:pt>
                <c:pt idx="14867">
                  <c:v>0.86228393000000003</c:v>
                </c:pt>
                <c:pt idx="14868">
                  <c:v>0.86234180000000016</c:v>
                </c:pt>
                <c:pt idx="14869">
                  <c:v>0.86239979000000011</c:v>
                </c:pt>
                <c:pt idx="14870">
                  <c:v>0.86245766000000001</c:v>
                </c:pt>
                <c:pt idx="14871">
                  <c:v>0.86251553000000003</c:v>
                </c:pt>
                <c:pt idx="14872">
                  <c:v>0.86257362999999998</c:v>
                </c:pt>
                <c:pt idx="14873">
                  <c:v>0.86263150000000011</c:v>
                </c:pt>
                <c:pt idx="14874">
                  <c:v>0.86268937000000012</c:v>
                </c:pt>
                <c:pt idx="14875">
                  <c:v>0.86274724000000014</c:v>
                </c:pt>
                <c:pt idx="14876">
                  <c:v>0.86280511000000015</c:v>
                </c:pt>
                <c:pt idx="14877">
                  <c:v>0.86286297999999984</c:v>
                </c:pt>
                <c:pt idx="14878">
                  <c:v>0.86292085000000007</c:v>
                </c:pt>
                <c:pt idx="14879">
                  <c:v>0.86297872000000009</c:v>
                </c:pt>
                <c:pt idx="14880">
                  <c:v>0.86303613000000001</c:v>
                </c:pt>
                <c:pt idx="14881">
                  <c:v>0.86309412000000008</c:v>
                </c:pt>
                <c:pt idx="14882">
                  <c:v>0.86315198999999998</c:v>
                </c:pt>
                <c:pt idx="14883">
                  <c:v>0.86320986000000011</c:v>
                </c:pt>
                <c:pt idx="14884">
                  <c:v>0.86326784000000001</c:v>
                </c:pt>
                <c:pt idx="14885">
                  <c:v>0.86332571000000013</c:v>
                </c:pt>
                <c:pt idx="14886">
                  <c:v>0.86338357999999993</c:v>
                </c:pt>
                <c:pt idx="14887">
                  <c:v>0.86344145000000017</c:v>
                </c:pt>
                <c:pt idx="14888">
                  <c:v>0.86349944000000012</c:v>
                </c:pt>
                <c:pt idx="14889">
                  <c:v>0.86355695999999993</c:v>
                </c:pt>
                <c:pt idx="14890">
                  <c:v>0.86361482999999994</c:v>
                </c:pt>
                <c:pt idx="14891">
                  <c:v>0.86367270000000007</c:v>
                </c:pt>
                <c:pt idx="14892">
                  <c:v>0.86373069000000013</c:v>
                </c:pt>
                <c:pt idx="14893">
                  <c:v>0.86378868000000009</c:v>
                </c:pt>
                <c:pt idx="14894">
                  <c:v>0.86384654999999999</c:v>
                </c:pt>
                <c:pt idx="14895">
                  <c:v>0.86390453000000011</c:v>
                </c:pt>
                <c:pt idx="14896">
                  <c:v>0.86396240000000002</c:v>
                </c:pt>
                <c:pt idx="14897">
                  <c:v>0.86402027000000015</c:v>
                </c:pt>
                <c:pt idx="14898">
                  <c:v>0.86407814000000005</c:v>
                </c:pt>
                <c:pt idx="14899">
                  <c:v>0.86413554999999997</c:v>
                </c:pt>
                <c:pt idx="14900">
                  <c:v>0.86419365000000015</c:v>
                </c:pt>
                <c:pt idx="14901">
                  <c:v>0.86425141000000016</c:v>
                </c:pt>
                <c:pt idx="14902">
                  <c:v>0.86430938999999996</c:v>
                </c:pt>
                <c:pt idx="14903">
                  <c:v>0.86436714999999986</c:v>
                </c:pt>
                <c:pt idx="14904">
                  <c:v>0.86442512999999999</c:v>
                </c:pt>
                <c:pt idx="14905">
                  <c:v>0.86448289</c:v>
                </c:pt>
                <c:pt idx="14906">
                  <c:v>0.86454064000000008</c:v>
                </c:pt>
                <c:pt idx="14907">
                  <c:v>0.86459850999999999</c:v>
                </c:pt>
                <c:pt idx="14908">
                  <c:v>0.86465638</c:v>
                </c:pt>
                <c:pt idx="14909">
                  <c:v>0.86471425000000013</c:v>
                </c:pt>
                <c:pt idx="14910">
                  <c:v>0.86477212000000003</c:v>
                </c:pt>
                <c:pt idx="14911">
                  <c:v>0.86483010999999999</c:v>
                </c:pt>
                <c:pt idx="14912">
                  <c:v>0.86488798</c:v>
                </c:pt>
                <c:pt idx="14913">
                  <c:v>0.86494585000000024</c:v>
                </c:pt>
                <c:pt idx="14914">
                  <c:v>0.86500394999999997</c:v>
                </c:pt>
                <c:pt idx="14915">
                  <c:v>0.86506182000000009</c:v>
                </c:pt>
                <c:pt idx="14916">
                  <c:v>0.86511981000000016</c:v>
                </c:pt>
                <c:pt idx="14917">
                  <c:v>0.86517767999999995</c:v>
                </c:pt>
                <c:pt idx="14918">
                  <c:v>0.86523554999999996</c:v>
                </c:pt>
                <c:pt idx="14919">
                  <c:v>0.86529342000000009</c:v>
                </c:pt>
                <c:pt idx="14920">
                  <c:v>0.86535129000000011</c:v>
                </c:pt>
                <c:pt idx="14921">
                  <c:v>0.86540881000000014</c:v>
                </c:pt>
                <c:pt idx="14922">
                  <c:v>0.86546679999999987</c:v>
                </c:pt>
                <c:pt idx="14923">
                  <c:v>0.86552467000000011</c:v>
                </c:pt>
                <c:pt idx="14924">
                  <c:v>0.8655825399999999</c:v>
                </c:pt>
                <c:pt idx="14925">
                  <c:v>0.86564041000000025</c:v>
                </c:pt>
                <c:pt idx="14926">
                  <c:v>0.86569828000000015</c:v>
                </c:pt>
                <c:pt idx="14927">
                  <c:v>0.86575614999999984</c:v>
                </c:pt>
                <c:pt idx="14928">
                  <c:v>0.86581402000000007</c:v>
                </c:pt>
                <c:pt idx="14929">
                  <c:v>0.86587189000000009</c:v>
                </c:pt>
                <c:pt idx="14930">
                  <c:v>0.86592952999999995</c:v>
                </c:pt>
                <c:pt idx="14931">
                  <c:v>0.86598739999999996</c:v>
                </c:pt>
                <c:pt idx="14932">
                  <c:v>0.86604527000000009</c:v>
                </c:pt>
                <c:pt idx="14933">
                  <c:v>0.86610313999999999</c:v>
                </c:pt>
                <c:pt idx="14934">
                  <c:v>0.86616101000000012</c:v>
                </c:pt>
                <c:pt idx="14935">
                  <c:v>0.86621888000000002</c:v>
                </c:pt>
                <c:pt idx="14936">
                  <c:v>0.86627686999999998</c:v>
                </c:pt>
                <c:pt idx="14937">
                  <c:v>0.86633462000000017</c:v>
                </c:pt>
                <c:pt idx="14938">
                  <c:v>0.86639248999999996</c:v>
                </c:pt>
                <c:pt idx="14939">
                  <c:v>0.86645037000000003</c:v>
                </c:pt>
                <c:pt idx="14940">
                  <c:v>0.86650824000000004</c:v>
                </c:pt>
                <c:pt idx="14941">
                  <c:v>0.86656610999999972</c:v>
                </c:pt>
                <c:pt idx="14942">
                  <c:v>0.86662398000000007</c:v>
                </c:pt>
                <c:pt idx="14943">
                  <c:v>0.86668196000000008</c:v>
                </c:pt>
                <c:pt idx="14944">
                  <c:v>0.8667398300000001</c:v>
                </c:pt>
                <c:pt idx="14945">
                  <c:v>0.86679782000000016</c:v>
                </c:pt>
                <c:pt idx="14946">
                  <c:v>0.86685569000000007</c:v>
                </c:pt>
                <c:pt idx="14947">
                  <c:v>0.86691344000000004</c:v>
                </c:pt>
                <c:pt idx="14948">
                  <c:v>0.8669714300000001</c:v>
                </c:pt>
                <c:pt idx="14949">
                  <c:v>0.86702942000000016</c:v>
                </c:pt>
                <c:pt idx="14950">
                  <c:v>0.86708717000000002</c:v>
                </c:pt>
                <c:pt idx="14951">
                  <c:v>0.86714504000000014</c:v>
                </c:pt>
                <c:pt idx="14952">
                  <c:v>0.86720291000000005</c:v>
                </c:pt>
                <c:pt idx="14953">
                  <c:v>0.86726077999999984</c:v>
                </c:pt>
                <c:pt idx="14954">
                  <c:v>0.86731877000000002</c:v>
                </c:pt>
                <c:pt idx="14955">
                  <c:v>0.86737664000000003</c:v>
                </c:pt>
                <c:pt idx="14956">
                  <c:v>0.86743451000000005</c:v>
                </c:pt>
                <c:pt idx="14957">
                  <c:v>0.86749202999999997</c:v>
                </c:pt>
                <c:pt idx="14958">
                  <c:v>0.8675499000000001</c:v>
                </c:pt>
                <c:pt idx="14959">
                  <c:v>0.86760777000000011</c:v>
                </c:pt>
                <c:pt idx="14960">
                  <c:v>0.86766564000000013</c:v>
                </c:pt>
                <c:pt idx="14961">
                  <c:v>0.86772351000000014</c:v>
                </c:pt>
                <c:pt idx="14962">
                  <c:v>0.86778138000000005</c:v>
                </c:pt>
                <c:pt idx="14963">
                  <c:v>0.86783924999999995</c:v>
                </c:pt>
                <c:pt idx="14964">
                  <c:v>0.86789746999999995</c:v>
                </c:pt>
                <c:pt idx="14965">
                  <c:v>0.86795534000000008</c:v>
                </c:pt>
                <c:pt idx="14966">
                  <c:v>0.86801320999999998</c:v>
                </c:pt>
                <c:pt idx="14967">
                  <c:v>0.86807108000000011</c:v>
                </c:pt>
                <c:pt idx="14968">
                  <c:v>0.86812906999999995</c:v>
                </c:pt>
                <c:pt idx="14969">
                  <c:v>0.86818635999999993</c:v>
                </c:pt>
                <c:pt idx="14970">
                  <c:v>0.86824422999999995</c:v>
                </c:pt>
                <c:pt idx="14971">
                  <c:v>0.86830209999999997</c:v>
                </c:pt>
                <c:pt idx="14972">
                  <c:v>0.86836009000000003</c:v>
                </c:pt>
                <c:pt idx="14973">
                  <c:v>0.86841795999999993</c:v>
                </c:pt>
                <c:pt idx="14974">
                  <c:v>0.86847582999999995</c:v>
                </c:pt>
                <c:pt idx="14975">
                  <c:v>0.86853369999999996</c:v>
                </c:pt>
                <c:pt idx="14976">
                  <c:v>0.86859156999999998</c:v>
                </c:pt>
                <c:pt idx="14977">
                  <c:v>0.8686495500000001</c:v>
                </c:pt>
                <c:pt idx="14978">
                  <c:v>0.86870742999999995</c:v>
                </c:pt>
                <c:pt idx="14979">
                  <c:v>0.86876530000000007</c:v>
                </c:pt>
                <c:pt idx="14980">
                  <c:v>0.86882351000000013</c:v>
                </c:pt>
                <c:pt idx="14981">
                  <c:v>0.86888138000000004</c:v>
                </c:pt>
                <c:pt idx="14982">
                  <c:v>0.86893925000000016</c:v>
                </c:pt>
                <c:pt idx="14983">
                  <c:v>0.86899701000000007</c:v>
                </c:pt>
                <c:pt idx="14984">
                  <c:v>0.86905429999999995</c:v>
                </c:pt>
                <c:pt idx="14985">
                  <c:v>0.86911240000000001</c:v>
                </c:pt>
                <c:pt idx="14986">
                  <c:v>0.86917027000000013</c:v>
                </c:pt>
                <c:pt idx="14987">
                  <c:v>0.86922836999999997</c:v>
                </c:pt>
                <c:pt idx="14988">
                  <c:v>0.86928601000000005</c:v>
                </c:pt>
                <c:pt idx="14989">
                  <c:v>0.86934388000000007</c:v>
                </c:pt>
                <c:pt idx="14990">
                  <c:v>0.86940174999999997</c:v>
                </c:pt>
                <c:pt idx="14991">
                  <c:v>0.86945996999999997</c:v>
                </c:pt>
                <c:pt idx="14992">
                  <c:v>0.86951783999999999</c:v>
                </c:pt>
                <c:pt idx="14993">
                  <c:v>0.86957560000000012</c:v>
                </c:pt>
                <c:pt idx="14994">
                  <c:v>0.86963299999999999</c:v>
                </c:pt>
                <c:pt idx="14995">
                  <c:v>0.86969122000000021</c:v>
                </c:pt>
                <c:pt idx="14996">
                  <c:v>0.86974909000000022</c:v>
                </c:pt>
                <c:pt idx="14997">
                  <c:v>0.86980718999999984</c:v>
                </c:pt>
                <c:pt idx="14998">
                  <c:v>0.86986506000000008</c:v>
                </c:pt>
                <c:pt idx="14999">
                  <c:v>0.86992292999999998</c:v>
                </c:pt>
                <c:pt idx="15000">
                  <c:v>0.86998080000000011</c:v>
                </c:pt>
                <c:pt idx="15001">
                  <c:v>0.87003821000000015</c:v>
                </c:pt>
                <c:pt idx="15002">
                  <c:v>0.87009608000000005</c:v>
                </c:pt>
                <c:pt idx="15003">
                  <c:v>0.87015394999999984</c:v>
                </c:pt>
                <c:pt idx="15004">
                  <c:v>0.87021194000000002</c:v>
                </c:pt>
                <c:pt idx="15005">
                  <c:v>0.87027004000000008</c:v>
                </c:pt>
                <c:pt idx="15006">
                  <c:v>0.87032790999999998</c:v>
                </c:pt>
                <c:pt idx="15007">
                  <c:v>0.87038590000000005</c:v>
                </c:pt>
                <c:pt idx="15008">
                  <c:v>0.87044376999999984</c:v>
                </c:pt>
                <c:pt idx="15009">
                  <c:v>0.87050106000000005</c:v>
                </c:pt>
                <c:pt idx="15010">
                  <c:v>0.87055905000000011</c:v>
                </c:pt>
                <c:pt idx="15011">
                  <c:v>0.87061692000000002</c:v>
                </c:pt>
                <c:pt idx="15012">
                  <c:v>0.87067479000000014</c:v>
                </c:pt>
                <c:pt idx="15013">
                  <c:v>0.87073266000000005</c:v>
                </c:pt>
                <c:pt idx="15014">
                  <c:v>0.87079087000000011</c:v>
                </c:pt>
                <c:pt idx="15015">
                  <c:v>0.87084874000000012</c:v>
                </c:pt>
                <c:pt idx="15016">
                  <c:v>0.87090662000000008</c:v>
                </c:pt>
                <c:pt idx="15017">
                  <c:v>0.87096448999999998</c:v>
                </c:pt>
                <c:pt idx="15018">
                  <c:v>0.87102236</c:v>
                </c:pt>
                <c:pt idx="15019">
                  <c:v>0.87108023000000012</c:v>
                </c:pt>
                <c:pt idx="15020">
                  <c:v>0.87113810000000003</c:v>
                </c:pt>
                <c:pt idx="15021">
                  <c:v>0.87119574000000011</c:v>
                </c:pt>
                <c:pt idx="15022">
                  <c:v>0.87125348999999996</c:v>
                </c:pt>
                <c:pt idx="15023">
                  <c:v>0.87131148000000003</c:v>
                </c:pt>
                <c:pt idx="15024">
                  <c:v>0.87136946000000004</c:v>
                </c:pt>
                <c:pt idx="15025">
                  <c:v>0.87142721999999995</c:v>
                </c:pt>
                <c:pt idx="15026">
                  <c:v>0.87148519999999996</c:v>
                </c:pt>
                <c:pt idx="15027">
                  <c:v>0.87154306999999998</c:v>
                </c:pt>
                <c:pt idx="15028">
                  <c:v>0.8716009400000001</c:v>
                </c:pt>
                <c:pt idx="15029">
                  <c:v>0.87165847000000007</c:v>
                </c:pt>
                <c:pt idx="15030">
                  <c:v>0.87171644999999998</c:v>
                </c:pt>
                <c:pt idx="15031">
                  <c:v>0.8717743200000001</c:v>
                </c:pt>
                <c:pt idx="15032">
                  <c:v>0.87183219000000001</c:v>
                </c:pt>
                <c:pt idx="15033">
                  <c:v>0.87189006000000013</c:v>
                </c:pt>
                <c:pt idx="15034">
                  <c:v>0.87194793000000015</c:v>
                </c:pt>
                <c:pt idx="15035">
                  <c:v>0.8720059200000001</c:v>
                </c:pt>
                <c:pt idx="15036">
                  <c:v>0.87206379000000001</c:v>
                </c:pt>
                <c:pt idx="15037">
                  <c:v>0.87212178000000007</c:v>
                </c:pt>
                <c:pt idx="15038">
                  <c:v>0.87217976000000008</c:v>
                </c:pt>
                <c:pt idx="15039">
                  <c:v>0.87223762999999999</c:v>
                </c:pt>
                <c:pt idx="15040">
                  <c:v>0.87229550000000011</c:v>
                </c:pt>
                <c:pt idx="15041">
                  <c:v>0.87235291000000004</c:v>
                </c:pt>
                <c:pt idx="15042">
                  <c:v>0.87241077999999994</c:v>
                </c:pt>
                <c:pt idx="15043">
                  <c:v>0.87246864999999996</c:v>
                </c:pt>
                <c:pt idx="15044">
                  <c:v>0.87252651999999997</c:v>
                </c:pt>
                <c:pt idx="15045">
                  <c:v>0.87258438999999988</c:v>
                </c:pt>
                <c:pt idx="15046">
                  <c:v>0.87264238000000005</c:v>
                </c:pt>
                <c:pt idx="15047">
                  <c:v>0.87270037000000011</c:v>
                </c:pt>
                <c:pt idx="15048">
                  <c:v>0.87275824000000013</c:v>
                </c:pt>
                <c:pt idx="15049">
                  <c:v>0.87281611000000003</c:v>
                </c:pt>
                <c:pt idx="15050">
                  <c:v>0.87287398000000005</c:v>
                </c:pt>
                <c:pt idx="15051">
                  <c:v>0.87293184999999995</c:v>
                </c:pt>
                <c:pt idx="15052">
                  <c:v>0.87298972000000008</c:v>
                </c:pt>
                <c:pt idx="15053">
                  <c:v>0.87304747000000016</c:v>
                </c:pt>
                <c:pt idx="15054">
                  <c:v>0.87310546000000011</c:v>
                </c:pt>
                <c:pt idx="15055">
                  <c:v>0.87316333000000002</c:v>
                </c:pt>
                <c:pt idx="15056">
                  <c:v>0.87322131000000014</c:v>
                </c:pt>
                <c:pt idx="15057">
                  <c:v>0.87327918000000004</c:v>
                </c:pt>
                <c:pt idx="15058">
                  <c:v>0.87333717</c:v>
                </c:pt>
                <c:pt idx="15059">
                  <c:v>0.87339493000000012</c:v>
                </c:pt>
                <c:pt idx="15060">
                  <c:v>0.87345233</c:v>
                </c:pt>
                <c:pt idx="15061">
                  <c:v>0.87351031999999984</c:v>
                </c:pt>
                <c:pt idx="15062">
                  <c:v>0.87356829999999996</c:v>
                </c:pt>
                <c:pt idx="15063">
                  <c:v>0.87362641000000008</c:v>
                </c:pt>
                <c:pt idx="15064">
                  <c:v>0.87368428000000009</c:v>
                </c:pt>
                <c:pt idx="15065">
                  <c:v>0.87374215000000011</c:v>
                </c:pt>
                <c:pt idx="15066">
                  <c:v>0.87380002000000012</c:v>
                </c:pt>
                <c:pt idx="15067">
                  <c:v>0.87385789000000014</c:v>
                </c:pt>
                <c:pt idx="15068">
                  <c:v>0.87391587000000015</c:v>
                </c:pt>
                <c:pt idx="15069">
                  <c:v>0.87397374000000005</c:v>
                </c:pt>
                <c:pt idx="15070">
                  <c:v>0.87403162000000012</c:v>
                </c:pt>
                <c:pt idx="15071">
                  <c:v>0.87408902000000011</c:v>
                </c:pt>
                <c:pt idx="15072">
                  <c:v>0.87414700999999995</c:v>
                </c:pt>
                <c:pt idx="15073">
                  <c:v>0.87420498999999996</c:v>
                </c:pt>
                <c:pt idx="15074">
                  <c:v>0.87426287000000003</c:v>
                </c:pt>
                <c:pt idx="15075">
                  <c:v>0.87432074000000004</c:v>
                </c:pt>
                <c:pt idx="15076">
                  <c:v>0.87437872000000005</c:v>
                </c:pt>
                <c:pt idx="15077">
                  <c:v>0.87443658999999985</c:v>
                </c:pt>
                <c:pt idx="15078">
                  <c:v>0.87449446000000008</c:v>
                </c:pt>
                <c:pt idx="15079">
                  <c:v>0.87455245000000004</c:v>
                </c:pt>
                <c:pt idx="15080">
                  <c:v>0.87461032000000005</c:v>
                </c:pt>
                <c:pt idx="15081">
                  <c:v>0.87466761000000015</c:v>
                </c:pt>
                <c:pt idx="15082">
                  <c:v>0.87472548000000028</c:v>
                </c:pt>
                <c:pt idx="15083">
                  <c:v>0.87478334999999996</c:v>
                </c:pt>
                <c:pt idx="15084">
                  <c:v>0.8748412200000002</c:v>
                </c:pt>
                <c:pt idx="15085">
                  <c:v>0.8748990900000001</c:v>
                </c:pt>
                <c:pt idx="15086">
                  <c:v>0.87495696000000001</c:v>
                </c:pt>
                <c:pt idx="15087">
                  <c:v>0.87501506000000007</c:v>
                </c:pt>
                <c:pt idx="15088">
                  <c:v>0.87507292999999997</c:v>
                </c:pt>
                <c:pt idx="15089">
                  <c:v>0.87513079999999999</c:v>
                </c:pt>
                <c:pt idx="15090">
                  <c:v>0.87518868000000005</c:v>
                </c:pt>
                <c:pt idx="15091">
                  <c:v>0.87524654999999996</c:v>
                </c:pt>
                <c:pt idx="15092">
                  <c:v>0.87530442000000008</c:v>
                </c:pt>
                <c:pt idx="15093">
                  <c:v>0.87542016</c:v>
                </c:pt>
                <c:pt idx="15094">
                  <c:v>0.87547803000000013</c:v>
                </c:pt>
                <c:pt idx="15095">
                  <c:v>0.87553612999999986</c:v>
                </c:pt>
                <c:pt idx="15096">
                  <c:v>0.87559399999999998</c:v>
                </c:pt>
                <c:pt idx="15097">
                  <c:v>0.87565141000000024</c:v>
                </c:pt>
                <c:pt idx="15098">
                  <c:v>0.87570928000000015</c:v>
                </c:pt>
                <c:pt idx="15099">
                  <c:v>0.87576715000000005</c:v>
                </c:pt>
                <c:pt idx="15100">
                  <c:v>0.87582502000000007</c:v>
                </c:pt>
                <c:pt idx="15101">
                  <c:v>0.87588288999999997</c:v>
                </c:pt>
                <c:pt idx="15102">
                  <c:v>0.87594099000000014</c:v>
                </c:pt>
                <c:pt idx="15103">
                  <c:v>0.87599898000000009</c:v>
                </c:pt>
                <c:pt idx="15104">
                  <c:v>0.87605696</c:v>
                </c:pt>
                <c:pt idx="15105">
                  <c:v>0.87611437000000003</c:v>
                </c:pt>
                <c:pt idx="15106">
                  <c:v>0.87617235999999998</c:v>
                </c:pt>
                <c:pt idx="15107">
                  <c:v>0.87623046000000004</c:v>
                </c:pt>
                <c:pt idx="15108">
                  <c:v>0.87628843999999995</c:v>
                </c:pt>
                <c:pt idx="15109">
                  <c:v>0.87634630999999996</c:v>
                </c:pt>
                <c:pt idx="15110">
                  <c:v>0.87640417999999998</c:v>
                </c:pt>
                <c:pt idx="15111">
                  <c:v>0.87646148000000001</c:v>
                </c:pt>
                <c:pt idx="15112">
                  <c:v>0.87651968999999996</c:v>
                </c:pt>
                <c:pt idx="15113">
                  <c:v>0.87657755999999998</c:v>
                </c:pt>
                <c:pt idx="15114">
                  <c:v>0.8766354300000001</c:v>
                </c:pt>
                <c:pt idx="15115">
                  <c:v>0.87669330000000012</c:v>
                </c:pt>
                <c:pt idx="15116">
                  <c:v>0.87675118000000007</c:v>
                </c:pt>
                <c:pt idx="15117">
                  <c:v>0.87680905000000009</c:v>
                </c:pt>
                <c:pt idx="15118">
                  <c:v>0.87686691999999999</c:v>
                </c:pt>
                <c:pt idx="15119">
                  <c:v>0.87692490000000012</c:v>
                </c:pt>
                <c:pt idx="15120">
                  <c:v>0.87698288999999996</c:v>
                </c:pt>
                <c:pt idx="15121">
                  <c:v>0.87704076000000009</c:v>
                </c:pt>
                <c:pt idx="15122">
                  <c:v>0.8770986300000001</c:v>
                </c:pt>
                <c:pt idx="15123">
                  <c:v>0.87715650000000001</c:v>
                </c:pt>
                <c:pt idx="15124">
                  <c:v>0.87721437000000002</c:v>
                </c:pt>
                <c:pt idx="15125">
                  <c:v>0.87727224000000004</c:v>
                </c:pt>
                <c:pt idx="15126">
                  <c:v>0.87733011000000005</c:v>
                </c:pt>
                <c:pt idx="15127">
                  <c:v>0.87738751999999998</c:v>
                </c:pt>
                <c:pt idx="15128">
                  <c:v>0.87744538999999999</c:v>
                </c:pt>
                <c:pt idx="15129">
                  <c:v>0.87750326000000001</c:v>
                </c:pt>
                <c:pt idx="15130">
                  <c:v>0.87756113000000002</c:v>
                </c:pt>
                <c:pt idx="15131">
                  <c:v>0.87761900000000015</c:v>
                </c:pt>
                <c:pt idx="15132">
                  <c:v>0.8776771000000001</c:v>
                </c:pt>
                <c:pt idx="15133">
                  <c:v>0.87773497000000011</c:v>
                </c:pt>
                <c:pt idx="15134">
                  <c:v>0.87779284000000013</c:v>
                </c:pt>
                <c:pt idx="15135">
                  <c:v>0.87785083000000008</c:v>
                </c:pt>
                <c:pt idx="15136">
                  <c:v>0.8779087000000001</c:v>
                </c:pt>
                <c:pt idx="15137">
                  <c:v>0.87796668</c:v>
                </c:pt>
                <c:pt idx="15138">
                  <c:v>0.87802444000000013</c:v>
                </c:pt>
                <c:pt idx="15139">
                  <c:v>0.87808242999999997</c:v>
                </c:pt>
                <c:pt idx="15140">
                  <c:v>0.87813972000000007</c:v>
                </c:pt>
                <c:pt idx="15141">
                  <c:v>0.87819758999999997</c:v>
                </c:pt>
                <c:pt idx="15142">
                  <c:v>0.87825556999999999</c:v>
                </c:pt>
                <c:pt idx="15143">
                  <c:v>0.87831344</c:v>
                </c:pt>
                <c:pt idx="15144">
                  <c:v>0.87837131000000013</c:v>
                </c:pt>
                <c:pt idx="15145">
                  <c:v>0.87842942000000013</c:v>
                </c:pt>
                <c:pt idx="15146">
                  <c:v>0.87848729000000003</c:v>
                </c:pt>
                <c:pt idx="15147">
                  <c:v>0.87854516000000005</c:v>
                </c:pt>
                <c:pt idx="15148">
                  <c:v>0.87860302999999995</c:v>
                </c:pt>
                <c:pt idx="15149">
                  <c:v>0.87866090000000008</c:v>
                </c:pt>
                <c:pt idx="15150">
                  <c:v>0.87871888000000009</c:v>
                </c:pt>
                <c:pt idx="15151">
                  <c:v>0.87877675000000011</c:v>
                </c:pt>
                <c:pt idx="15152">
                  <c:v>0.87883462000000012</c:v>
                </c:pt>
                <c:pt idx="15153">
                  <c:v>0.87889249000000014</c:v>
                </c:pt>
                <c:pt idx="15154">
                  <c:v>0.87895013000000011</c:v>
                </c:pt>
                <c:pt idx="15155">
                  <c:v>0.87900800000000012</c:v>
                </c:pt>
                <c:pt idx="15156">
                  <c:v>0.87906587000000014</c:v>
                </c:pt>
                <c:pt idx="15157">
                  <c:v>0.87912374000000004</c:v>
                </c:pt>
                <c:pt idx="15158">
                  <c:v>0.87918162000000011</c:v>
                </c:pt>
                <c:pt idx="15159">
                  <c:v>0.87923949000000012</c:v>
                </c:pt>
                <c:pt idx="15160">
                  <c:v>0.87929736000000003</c:v>
                </c:pt>
                <c:pt idx="15161">
                  <c:v>0.87935546000000009</c:v>
                </c:pt>
                <c:pt idx="15162">
                  <c:v>0.87941287000000001</c:v>
                </c:pt>
                <c:pt idx="15163">
                  <c:v>0.87947074000000003</c:v>
                </c:pt>
                <c:pt idx="15164">
                  <c:v>0.87952872000000004</c:v>
                </c:pt>
                <c:pt idx="15165">
                  <c:v>0.87958658999999972</c:v>
                </c:pt>
                <c:pt idx="15166">
                  <c:v>0.87964458000000012</c:v>
                </c:pt>
                <c:pt idx="15167">
                  <c:v>0.87970256000000002</c:v>
                </c:pt>
                <c:pt idx="15168">
                  <c:v>0.87976043000000015</c:v>
                </c:pt>
                <c:pt idx="15169">
                  <c:v>0.87981830000000005</c:v>
                </c:pt>
                <c:pt idx="15170">
                  <c:v>0.87987629000000012</c:v>
                </c:pt>
                <c:pt idx="15171">
                  <c:v>0.87993392999999998</c:v>
                </c:pt>
                <c:pt idx="15172">
                  <c:v>0.87999214999999997</c:v>
                </c:pt>
                <c:pt idx="15173">
                  <c:v>0.88004954999999996</c:v>
                </c:pt>
                <c:pt idx="15174">
                  <c:v>0.88010776999999984</c:v>
                </c:pt>
                <c:pt idx="15175">
                  <c:v>0.88016563999999997</c:v>
                </c:pt>
                <c:pt idx="15176">
                  <c:v>0.88022350999999988</c:v>
                </c:pt>
                <c:pt idx="15177">
                  <c:v>0.88028137999999989</c:v>
                </c:pt>
                <c:pt idx="15178">
                  <c:v>0.88033925000000002</c:v>
                </c:pt>
                <c:pt idx="15179">
                  <c:v>0.88039677999999988</c:v>
                </c:pt>
                <c:pt idx="15180">
                  <c:v>0.88045465000000001</c:v>
                </c:pt>
                <c:pt idx="15181">
                  <c:v>0.8805125199999998</c:v>
                </c:pt>
                <c:pt idx="15182">
                  <c:v>0.88057038999999993</c:v>
                </c:pt>
                <c:pt idx="15183">
                  <c:v>0.88062837000000005</c:v>
                </c:pt>
                <c:pt idx="15184">
                  <c:v>0.88068623999999984</c:v>
                </c:pt>
                <c:pt idx="15185">
                  <c:v>0.88074423000000013</c:v>
                </c:pt>
                <c:pt idx="15186">
                  <c:v>0.88080199000000003</c:v>
                </c:pt>
                <c:pt idx="15187">
                  <c:v>0.88085950999999996</c:v>
                </c:pt>
                <c:pt idx="15188">
                  <c:v>0.88091761000000002</c:v>
                </c:pt>
                <c:pt idx="15189">
                  <c:v>0.88097548000000003</c:v>
                </c:pt>
                <c:pt idx="15190">
                  <c:v>0.88103334999999994</c:v>
                </c:pt>
                <c:pt idx="15191">
                  <c:v>0.88109134</c:v>
                </c:pt>
                <c:pt idx="15192">
                  <c:v>0.88114921000000013</c:v>
                </c:pt>
                <c:pt idx="15193">
                  <c:v>0.88120707999999992</c:v>
                </c:pt>
                <c:pt idx="15194">
                  <c:v>0.88126494999999994</c:v>
                </c:pt>
                <c:pt idx="15195">
                  <c:v>0.88132292999999973</c:v>
                </c:pt>
                <c:pt idx="15196">
                  <c:v>0.88138033999999987</c:v>
                </c:pt>
                <c:pt idx="15197">
                  <c:v>0.88143821</c:v>
                </c:pt>
                <c:pt idx="15198">
                  <c:v>0.88149619999999973</c:v>
                </c:pt>
                <c:pt idx="15199">
                  <c:v>0.88155406999999986</c:v>
                </c:pt>
                <c:pt idx="15200">
                  <c:v>0.88161193999999998</c:v>
                </c:pt>
                <c:pt idx="15201">
                  <c:v>0.88166981000000011</c:v>
                </c:pt>
                <c:pt idx="15202">
                  <c:v>0.88172768000000001</c:v>
                </c:pt>
                <c:pt idx="15203">
                  <c:v>0.88178555000000003</c:v>
                </c:pt>
                <c:pt idx="15204">
                  <c:v>0.88184353999999998</c:v>
                </c:pt>
                <c:pt idx="15205">
                  <c:v>0.88190141000000011</c:v>
                </c:pt>
                <c:pt idx="15206">
                  <c:v>0.88195928000000001</c:v>
                </c:pt>
                <c:pt idx="15207">
                  <c:v>0.88201725999999991</c:v>
                </c:pt>
                <c:pt idx="15208">
                  <c:v>0.88207513000000004</c:v>
                </c:pt>
                <c:pt idx="15209">
                  <c:v>0.88213299999999972</c:v>
                </c:pt>
                <c:pt idx="15210">
                  <c:v>0.88219086999999996</c:v>
                </c:pt>
                <c:pt idx="15211">
                  <c:v>0.88224886000000002</c:v>
                </c:pt>
                <c:pt idx="15212">
                  <c:v>0.88230626999999973</c:v>
                </c:pt>
                <c:pt idx="15213">
                  <c:v>0.88236413999999985</c:v>
                </c:pt>
                <c:pt idx="15214">
                  <c:v>0.88242200999999987</c:v>
                </c:pt>
                <c:pt idx="15215">
                  <c:v>0.88247987999999999</c:v>
                </c:pt>
                <c:pt idx="15216">
                  <c:v>0.8825377499999999</c:v>
                </c:pt>
                <c:pt idx="15217">
                  <c:v>0.88259562000000003</c:v>
                </c:pt>
                <c:pt idx="15218">
                  <c:v>0.88265360999999998</c:v>
                </c:pt>
                <c:pt idx="15219">
                  <c:v>0.88271135999999983</c:v>
                </c:pt>
                <c:pt idx="15220">
                  <c:v>0.88276935000000001</c:v>
                </c:pt>
                <c:pt idx="15221">
                  <c:v>0.88282709999999998</c:v>
                </c:pt>
                <c:pt idx="15222">
                  <c:v>0.88288520000000004</c:v>
                </c:pt>
                <c:pt idx="15223">
                  <c:v>0.88294318999999988</c:v>
                </c:pt>
                <c:pt idx="15224">
                  <c:v>0.88300117999999994</c:v>
                </c:pt>
                <c:pt idx="15225">
                  <c:v>0.88305880999999997</c:v>
                </c:pt>
                <c:pt idx="15226">
                  <c:v>0.88311667999999988</c:v>
                </c:pt>
                <c:pt idx="15227">
                  <c:v>0.88317467000000005</c:v>
                </c:pt>
                <c:pt idx="15228">
                  <c:v>0.88323253999999973</c:v>
                </c:pt>
                <c:pt idx="15229">
                  <c:v>0.88329040999999997</c:v>
                </c:pt>
                <c:pt idx="15230">
                  <c:v>0.88334840000000003</c:v>
                </c:pt>
                <c:pt idx="15231">
                  <c:v>0.88340580000000002</c:v>
                </c:pt>
                <c:pt idx="15232">
                  <c:v>0.88346367999999986</c:v>
                </c:pt>
                <c:pt idx="15233">
                  <c:v>0.88352154999999988</c:v>
                </c:pt>
                <c:pt idx="15234">
                  <c:v>0.88357942</c:v>
                </c:pt>
                <c:pt idx="15235">
                  <c:v>0.88363729000000002</c:v>
                </c:pt>
                <c:pt idx="15236">
                  <c:v>0.88369527000000014</c:v>
                </c:pt>
                <c:pt idx="15237">
                  <c:v>0.88375313999999994</c:v>
                </c:pt>
                <c:pt idx="15238">
                  <c:v>0.88381100999999984</c:v>
                </c:pt>
                <c:pt idx="15239">
                  <c:v>0.88386911999999984</c:v>
                </c:pt>
                <c:pt idx="15240">
                  <c:v>0.88392709999999997</c:v>
                </c:pt>
                <c:pt idx="15241">
                  <c:v>0.88398496999999987</c:v>
                </c:pt>
                <c:pt idx="15242">
                  <c:v>0.88404284</c:v>
                </c:pt>
                <c:pt idx="15243">
                  <c:v>0.88410071000000001</c:v>
                </c:pt>
                <c:pt idx="15244">
                  <c:v>0.88415811999999994</c:v>
                </c:pt>
                <c:pt idx="15245">
                  <c:v>0.88421610999999989</c:v>
                </c:pt>
                <c:pt idx="15246">
                  <c:v>0.88427420999999984</c:v>
                </c:pt>
                <c:pt idx="15247">
                  <c:v>0.88433207999999985</c:v>
                </c:pt>
                <c:pt idx="15248">
                  <c:v>0.88438994999999987</c:v>
                </c:pt>
                <c:pt idx="15249">
                  <c:v>0.88444782</c:v>
                </c:pt>
                <c:pt idx="15250">
                  <c:v>0.88450569000000001</c:v>
                </c:pt>
                <c:pt idx="15251">
                  <c:v>0.8845635599999998</c:v>
                </c:pt>
                <c:pt idx="15252">
                  <c:v>0.88462143000000015</c:v>
                </c:pt>
                <c:pt idx="15253">
                  <c:v>0.88467929999999995</c:v>
                </c:pt>
                <c:pt idx="15254">
                  <c:v>0.88473716999999985</c:v>
                </c:pt>
                <c:pt idx="15255">
                  <c:v>0.88479504000000009</c:v>
                </c:pt>
                <c:pt idx="15256">
                  <c:v>0.8848525599999999</c:v>
                </c:pt>
                <c:pt idx="15257">
                  <c:v>0.88491043000000003</c:v>
                </c:pt>
                <c:pt idx="15258">
                  <c:v>0.88496829999999993</c:v>
                </c:pt>
                <c:pt idx="15259">
                  <c:v>0.88502628999999988</c:v>
                </c:pt>
                <c:pt idx="15260">
                  <c:v>0.8850841599999999</c:v>
                </c:pt>
                <c:pt idx="15261">
                  <c:v>0.88514192000000003</c:v>
                </c:pt>
                <c:pt idx="15262">
                  <c:v>0.88519979000000004</c:v>
                </c:pt>
                <c:pt idx="15263">
                  <c:v>0.88525776999999994</c:v>
                </c:pt>
                <c:pt idx="15264">
                  <c:v>0.8853157599999999</c:v>
                </c:pt>
                <c:pt idx="15265">
                  <c:v>0.88537385999999996</c:v>
                </c:pt>
                <c:pt idx="15266">
                  <c:v>0.88543114999999972</c:v>
                </c:pt>
                <c:pt idx="15267">
                  <c:v>0.8854891399999999</c:v>
                </c:pt>
                <c:pt idx="15268">
                  <c:v>0.88554701000000002</c:v>
                </c:pt>
                <c:pt idx="15269">
                  <c:v>0.88560488000000004</c:v>
                </c:pt>
                <c:pt idx="15270">
                  <c:v>0.88566274999999994</c:v>
                </c:pt>
                <c:pt idx="15271">
                  <c:v>0.88572062000000007</c:v>
                </c:pt>
                <c:pt idx="15272">
                  <c:v>0.88577848999999997</c:v>
                </c:pt>
                <c:pt idx="15273">
                  <c:v>0.88583647999999993</c:v>
                </c:pt>
                <c:pt idx="15274">
                  <c:v>0.88589435000000005</c:v>
                </c:pt>
                <c:pt idx="15275">
                  <c:v>0.88595221999999996</c:v>
                </c:pt>
                <c:pt idx="15276">
                  <c:v>0.88601031999999991</c:v>
                </c:pt>
                <c:pt idx="15277">
                  <c:v>0.88606772999999994</c:v>
                </c:pt>
                <c:pt idx="15278">
                  <c:v>0.88612559999999996</c:v>
                </c:pt>
                <c:pt idx="15279">
                  <c:v>0.88618346999999986</c:v>
                </c:pt>
                <c:pt idx="15280">
                  <c:v>0.88624133999999999</c:v>
                </c:pt>
                <c:pt idx="15281">
                  <c:v>0.88629932</c:v>
                </c:pt>
                <c:pt idx="15282">
                  <c:v>0.88635730999999973</c:v>
                </c:pt>
                <c:pt idx="15283">
                  <c:v>0.88641517999999986</c:v>
                </c:pt>
                <c:pt idx="15284">
                  <c:v>0.88647316999999992</c:v>
                </c:pt>
                <c:pt idx="15285">
                  <c:v>0.88653103999999994</c:v>
                </c:pt>
                <c:pt idx="15286">
                  <c:v>0.88658890999999973</c:v>
                </c:pt>
                <c:pt idx="15287">
                  <c:v>0.88664677999999997</c:v>
                </c:pt>
                <c:pt idx="15288">
                  <c:v>0.8867043</c:v>
                </c:pt>
                <c:pt idx="15289">
                  <c:v>0.88676216999999991</c:v>
                </c:pt>
                <c:pt idx="15290">
                  <c:v>0.88682004000000003</c:v>
                </c:pt>
                <c:pt idx="15291">
                  <c:v>0.88687791000000005</c:v>
                </c:pt>
                <c:pt idx="15292">
                  <c:v>0.88693577999999984</c:v>
                </c:pt>
                <c:pt idx="15293">
                  <c:v>0.88699364999999997</c:v>
                </c:pt>
                <c:pt idx="15294">
                  <c:v>0.88705164000000003</c:v>
                </c:pt>
                <c:pt idx="15295">
                  <c:v>0.88710951000000005</c:v>
                </c:pt>
                <c:pt idx="15296">
                  <c:v>0.88716748999999973</c:v>
                </c:pt>
                <c:pt idx="15297">
                  <c:v>0.88722537000000001</c:v>
                </c:pt>
                <c:pt idx="15298">
                  <c:v>0.88728323999999992</c:v>
                </c:pt>
                <c:pt idx="15299">
                  <c:v>0.88734122000000004</c:v>
                </c:pt>
                <c:pt idx="15300">
                  <c:v>0.88739897999999984</c:v>
                </c:pt>
                <c:pt idx="15301">
                  <c:v>0.88745695999999985</c:v>
                </c:pt>
                <c:pt idx="15302">
                  <c:v>0.88751482999999987</c:v>
                </c:pt>
                <c:pt idx="15303">
                  <c:v>0.88757269999999988</c:v>
                </c:pt>
                <c:pt idx="15304">
                  <c:v>0.88763069000000017</c:v>
                </c:pt>
                <c:pt idx="15305">
                  <c:v>0.88768855999999996</c:v>
                </c:pt>
                <c:pt idx="15306">
                  <c:v>0.88774584999999995</c:v>
                </c:pt>
                <c:pt idx="15307">
                  <c:v>0.88780384000000001</c:v>
                </c:pt>
                <c:pt idx="15308">
                  <c:v>0.88786171000000003</c:v>
                </c:pt>
                <c:pt idx="15309">
                  <c:v>0.88791957999999993</c:v>
                </c:pt>
                <c:pt idx="15310">
                  <c:v>0.88797755999999994</c:v>
                </c:pt>
                <c:pt idx="15311">
                  <c:v>0.88803542999999996</c:v>
                </c:pt>
                <c:pt idx="15312">
                  <c:v>0.88809342000000002</c:v>
                </c:pt>
                <c:pt idx="15313">
                  <c:v>0.88815129000000004</c:v>
                </c:pt>
                <c:pt idx="15314">
                  <c:v>0.88820951000000004</c:v>
                </c:pt>
                <c:pt idx="15315">
                  <c:v>0.88826667999999986</c:v>
                </c:pt>
                <c:pt idx="15316">
                  <c:v>0.88832454999999988</c:v>
                </c:pt>
                <c:pt idx="15317">
                  <c:v>0.88838242999999972</c:v>
                </c:pt>
                <c:pt idx="15318">
                  <c:v>0.88844029999999996</c:v>
                </c:pt>
                <c:pt idx="15319">
                  <c:v>0.88849816999999986</c:v>
                </c:pt>
                <c:pt idx="15320">
                  <c:v>0.88855603999999988</c:v>
                </c:pt>
                <c:pt idx="15321">
                  <c:v>0.88861402</c:v>
                </c:pt>
                <c:pt idx="15322">
                  <c:v>0.88867189000000013</c:v>
                </c:pt>
                <c:pt idx="15323">
                  <c:v>0.88872976000000004</c:v>
                </c:pt>
                <c:pt idx="15324">
                  <c:v>0.88878763000000005</c:v>
                </c:pt>
                <c:pt idx="15325">
                  <c:v>0.88884550000000007</c:v>
                </c:pt>
                <c:pt idx="15326">
                  <c:v>0.88890336999999986</c:v>
                </c:pt>
                <c:pt idx="15327">
                  <c:v>0.88896135999999992</c:v>
                </c:pt>
                <c:pt idx="15328">
                  <c:v>0.88901923000000005</c:v>
                </c:pt>
                <c:pt idx="15329">
                  <c:v>0.88907709999999984</c:v>
                </c:pt>
                <c:pt idx="15330">
                  <c:v>0.88913496999999986</c:v>
                </c:pt>
                <c:pt idx="15331">
                  <c:v>0.88919295999999992</c:v>
                </c:pt>
                <c:pt idx="15332">
                  <c:v>0.88925083000000005</c:v>
                </c:pt>
                <c:pt idx="15333">
                  <c:v>0.88930869999999984</c:v>
                </c:pt>
                <c:pt idx="15334">
                  <c:v>0.88936656999999975</c:v>
                </c:pt>
                <c:pt idx="15335">
                  <c:v>0.88942443999999998</c:v>
                </c:pt>
                <c:pt idx="15336">
                  <c:v>0.88948230999999989</c:v>
                </c:pt>
                <c:pt idx="15337">
                  <c:v>0.88953983000000003</c:v>
                </c:pt>
                <c:pt idx="15338">
                  <c:v>0.88959816999999985</c:v>
                </c:pt>
                <c:pt idx="15339">
                  <c:v>0.88965556999999984</c:v>
                </c:pt>
                <c:pt idx="15340">
                  <c:v>0.88971343999999997</c:v>
                </c:pt>
                <c:pt idx="15341">
                  <c:v>0.88977130999999998</c:v>
                </c:pt>
                <c:pt idx="15342">
                  <c:v>0.88982942000000009</c:v>
                </c:pt>
                <c:pt idx="15343">
                  <c:v>0.88988716999999973</c:v>
                </c:pt>
                <c:pt idx="15344">
                  <c:v>0.88994527000000012</c:v>
                </c:pt>
                <c:pt idx="15345">
                  <c:v>0.89000290999999987</c:v>
                </c:pt>
                <c:pt idx="15346">
                  <c:v>0.89006077999999988</c:v>
                </c:pt>
                <c:pt idx="15347">
                  <c:v>0.89011865000000001</c:v>
                </c:pt>
                <c:pt idx="15348">
                  <c:v>0.89017641000000003</c:v>
                </c:pt>
                <c:pt idx="15349">
                  <c:v>0.89023427999999993</c:v>
                </c:pt>
                <c:pt idx="15350">
                  <c:v>0.89029248999999988</c:v>
                </c:pt>
                <c:pt idx="15351">
                  <c:v>0.89035025000000001</c:v>
                </c:pt>
                <c:pt idx="15352">
                  <c:v>0.89040847000000001</c:v>
                </c:pt>
                <c:pt idx="15353">
                  <c:v>0.89046621999999986</c:v>
                </c:pt>
                <c:pt idx="15354">
                  <c:v>0.89052385999999983</c:v>
                </c:pt>
                <c:pt idx="15355">
                  <c:v>0.89058172999999985</c:v>
                </c:pt>
                <c:pt idx="15356">
                  <c:v>0.89063924999999999</c:v>
                </c:pt>
                <c:pt idx="15357">
                  <c:v>0.89069723999999995</c:v>
                </c:pt>
                <c:pt idx="15358">
                  <c:v>0.89075510999999996</c:v>
                </c:pt>
                <c:pt idx="15359">
                  <c:v>0.89081297999999987</c:v>
                </c:pt>
                <c:pt idx="15360">
                  <c:v>0.89087097000000004</c:v>
                </c:pt>
                <c:pt idx="15361">
                  <c:v>0.89092884000000017</c:v>
                </c:pt>
                <c:pt idx="15362">
                  <c:v>0.89098670999999985</c:v>
                </c:pt>
                <c:pt idx="15363">
                  <c:v>0.89104457999999997</c:v>
                </c:pt>
                <c:pt idx="15364">
                  <c:v>0.89110244999999988</c:v>
                </c:pt>
                <c:pt idx="15365">
                  <c:v>0.89116043</c:v>
                </c:pt>
                <c:pt idx="15366">
                  <c:v>0.89121829999999991</c:v>
                </c:pt>
                <c:pt idx="15367">
                  <c:v>0.89127617999999986</c:v>
                </c:pt>
                <c:pt idx="15368">
                  <c:v>0.89133404999999988</c:v>
                </c:pt>
                <c:pt idx="15369">
                  <c:v>0.89139203</c:v>
                </c:pt>
                <c:pt idx="15370">
                  <c:v>0.89144990000000002</c:v>
                </c:pt>
                <c:pt idx="15371">
                  <c:v>0.89150788999999986</c:v>
                </c:pt>
                <c:pt idx="15372">
                  <c:v>0.89156517999999985</c:v>
                </c:pt>
                <c:pt idx="15373">
                  <c:v>0.89162317000000002</c:v>
                </c:pt>
                <c:pt idx="15374">
                  <c:v>0.89168104000000004</c:v>
                </c:pt>
                <c:pt idx="15375">
                  <c:v>0.89173891000000005</c:v>
                </c:pt>
                <c:pt idx="15376">
                  <c:v>0.89179677999999996</c:v>
                </c:pt>
                <c:pt idx="15377">
                  <c:v>0.89185464999999997</c:v>
                </c:pt>
                <c:pt idx="15378">
                  <c:v>0.89191251999999988</c:v>
                </c:pt>
                <c:pt idx="15379">
                  <c:v>0.89197039</c:v>
                </c:pt>
                <c:pt idx="15380">
                  <c:v>0.89202837000000001</c:v>
                </c:pt>
                <c:pt idx="15381">
                  <c:v>0.89208623999999992</c:v>
                </c:pt>
                <c:pt idx="15382">
                  <c:v>0.89214411999999998</c:v>
                </c:pt>
                <c:pt idx="15383">
                  <c:v>0.89220199</c:v>
                </c:pt>
                <c:pt idx="15384">
                  <c:v>0.89225986000000002</c:v>
                </c:pt>
                <c:pt idx="15385">
                  <c:v>0.89237582999999998</c:v>
                </c:pt>
                <c:pt idx="15386">
                  <c:v>0.89243369999999989</c:v>
                </c:pt>
                <c:pt idx="15387">
                  <c:v>0.89249111000000003</c:v>
                </c:pt>
                <c:pt idx="15388">
                  <c:v>0.89254897999999994</c:v>
                </c:pt>
                <c:pt idx="15389">
                  <c:v>0.89260684999999984</c:v>
                </c:pt>
                <c:pt idx="15390">
                  <c:v>0.89266471999999997</c:v>
                </c:pt>
                <c:pt idx="15391">
                  <c:v>0.89272258999999987</c:v>
                </c:pt>
                <c:pt idx="15392">
                  <c:v>0.89278046</c:v>
                </c:pt>
                <c:pt idx="15393">
                  <c:v>0.89283833000000001</c:v>
                </c:pt>
                <c:pt idx="15394">
                  <c:v>0.89289620000000003</c:v>
                </c:pt>
                <c:pt idx="15395">
                  <c:v>0.89295417999999993</c:v>
                </c:pt>
                <c:pt idx="15396">
                  <c:v>0.89301239999999993</c:v>
                </c:pt>
                <c:pt idx="15397">
                  <c:v>0.89306980999999996</c:v>
                </c:pt>
                <c:pt idx="15398">
                  <c:v>0.89312791000000002</c:v>
                </c:pt>
                <c:pt idx="15399">
                  <c:v>0.89318577999999993</c:v>
                </c:pt>
                <c:pt idx="15400">
                  <c:v>0.89324364999999983</c:v>
                </c:pt>
                <c:pt idx="15401">
                  <c:v>0.89330151999999996</c:v>
                </c:pt>
                <c:pt idx="15402">
                  <c:v>0.89335938999999986</c:v>
                </c:pt>
                <c:pt idx="15403">
                  <c:v>0.89341725999999988</c:v>
                </c:pt>
                <c:pt idx="15404">
                  <c:v>0.89347536999999988</c:v>
                </c:pt>
                <c:pt idx="15405">
                  <c:v>0.8935332399999999</c:v>
                </c:pt>
                <c:pt idx="15406">
                  <c:v>0.89359111000000002</c:v>
                </c:pt>
                <c:pt idx="15407">
                  <c:v>0.89364851000000012</c:v>
                </c:pt>
                <c:pt idx="15408">
                  <c:v>0.89370637999999991</c:v>
                </c:pt>
                <c:pt idx="15409">
                  <c:v>0.89376425000000004</c:v>
                </c:pt>
                <c:pt idx="15410">
                  <c:v>0.89382211999999994</c:v>
                </c:pt>
                <c:pt idx="15411">
                  <c:v>0.89387998999999996</c:v>
                </c:pt>
                <c:pt idx="15412">
                  <c:v>0.89393787000000002</c:v>
                </c:pt>
                <c:pt idx="15413">
                  <c:v>0.89399574000000004</c:v>
                </c:pt>
                <c:pt idx="15414">
                  <c:v>0.89405383999999999</c:v>
                </c:pt>
                <c:pt idx="15415">
                  <c:v>0.89411158999999985</c:v>
                </c:pt>
                <c:pt idx="15416">
                  <c:v>0.89416945999999997</c:v>
                </c:pt>
                <c:pt idx="15417">
                  <c:v>0.89422732999999988</c:v>
                </c:pt>
                <c:pt idx="15418">
                  <c:v>0.8942852</c:v>
                </c:pt>
                <c:pt idx="15419">
                  <c:v>0.89434329999999984</c:v>
                </c:pt>
                <c:pt idx="15420">
                  <c:v>0.89440117999999991</c:v>
                </c:pt>
                <c:pt idx="15421">
                  <c:v>0.89445915999999992</c:v>
                </c:pt>
                <c:pt idx="15422">
                  <c:v>0.89451702999999994</c:v>
                </c:pt>
                <c:pt idx="15423">
                  <c:v>0.89457443999999997</c:v>
                </c:pt>
                <c:pt idx="15424">
                  <c:v>0.89463230999999988</c:v>
                </c:pt>
                <c:pt idx="15425">
                  <c:v>0.89469018</c:v>
                </c:pt>
                <c:pt idx="15426">
                  <c:v>0.89474816999999984</c:v>
                </c:pt>
                <c:pt idx="15427">
                  <c:v>0.89480603999999997</c:v>
                </c:pt>
                <c:pt idx="15428">
                  <c:v>0.89486390999999987</c:v>
                </c:pt>
                <c:pt idx="15429">
                  <c:v>0.89492165999999995</c:v>
                </c:pt>
                <c:pt idx="15430">
                  <c:v>0.89497952999999997</c:v>
                </c:pt>
                <c:pt idx="15431">
                  <c:v>0.89503739999999987</c:v>
                </c:pt>
                <c:pt idx="15432">
                  <c:v>0.89509539000000005</c:v>
                </c:pt>
                <c:pt idx="15433">
                  <c:v>0.89515325999999984</c:v>
                </c:pt>
                <c:pt idx="15434">
                  <c:v>0.89521112999999986</c:v>
                </c:pt>
                <c:pt idx="15435">
                  <c:v>0.89526899999999987</c:v>
                </c:pt>
                <c:pt idx="15436">
                  <c:v>0.89532687</c:v>
                </c:pt>
                <c:pt idx="15437">
                  <c:v>0.89538496999999972</c:v>
                </c:pt>
                <c:pt idx="15438">
                  <c:v>0.89544283999999996</c:v>
                </c:pt>
                <c:pt idx="15439">
                  <c:v>0.89550070999999987</c:v>
                </c:pt>
                <c:pt idx="15440">
                  <c:v>0.8955581199999999</c:v>
                </c:pt>
                <c:pt idx="15441">
                  <c:v>0.89561599000000003</c:v>
                </c:pt>
                <c:pt idx="15442">
                  <c:v>0.89567386000000004</c:v>
                </c:pt>
                <c:pt idx="15443">
                  <c:v>0.89573172999999984</c:v>
                </c:pt>
                <c:pt idx="15444">
                  <c:v>0.89578972000000001</c:v>
                </c:pt>
                <c:pt idx="15445">
                  <c:v>0.89584759000000003</c:v>
                </c:pt>
                <c:pt idx="15446">
                  <c:v>0.89590557000000004</c:v>
                </c:pt>
                <c:pt idx="15447">
                  <c:v>0.89596344000000006</c:v>
                </c:pt>
                <c:pt idx="15448">
                  <c:v>0.89602130999999996</c:v>
                </c:pt>
                <c:pt idx="15449">
                  <c:v>0.89607917999999998</c:v>
                </c:pt>
                <c:pt idx="15450">
                  <c:v>0.89613716999999993</c:v>
                </c:pt>
                <c:pt idx="15451">
                  <c:v>0.89619504000000005</c:v>
                </c:pt>
                <c:pt idx="15452">
                  <c:v>0.89625279999999985</c:v>
                </c:pt>
                <c:pt idx="15453">
                  <c:v>0.89631077999999986</c:v>
                </c:pt>
                <c:pt idx="15454">
                  <c:v>0.89636887999999992</c:v>
                </c:pt>
                <c:pt idx="15455">
                  <c:v>0.89642674999999994</c:v>
                </c:pt>
                <c:pt idx="15456">
                  <c:v>0.89648461999999984</c:v>
                </c:pt>
                <c:pt idx="15457">
                  <c:v>0.89654248999999986</c:v>
                </c:pt>
                <c:pt idx="15458">
                  <c:v>0.89660037000000004</c:v>
                </c:pt>
                <c:pt idx="15459">
                  <c:v>0.89665812</c:v>
                </c:pt>
                <c:pt idx="15460">
                  <c:v>0.89671540999999999</c:v>
                </c:pt>
                <c:pt idx="15461">
                  <c:v>0.89677340000000005</c:v>
                </c:pt>
                <c:pt idx="15462">
                  <c:v>0.89683126999999996</c:v>
                </c:pt>
                <c:pt idx="15463">
                  <c:v>0.89688948999999996</c:v>
                </c:pt>
                <c:pt idx="15464">
                  <c:v>0.89694746999999997</c:v>
                </c:pt>
                <c:pt idx="15465">
                  <c:v>0.89700488</c:v>
                </c:pt>
                <c:pt idx="15466">
                  <c:v>0.89706286999999985</c:v>
                </c:pt>
                <c:pt idx="15467">
                  <c:v>0.89712084999999997</c:v>
                </c:pt>
                <c:pt idx="15468">
                  <c:v>0.89717871999999999</c:v>
                </c:pt>
                <c:pt idx="15469">
                  <c:v>0.89723658999999989</c:v>
                </c:pt>
                <c:pt idx="15470">
                  <c:v>0.89729446000000002</c:v>
                </c:pt>
                <c:pt idx="15471">
                  <c:v>0.89735255999999985</c:v>
                </c:pt>
                <c:pt idx="15472">
                  <c:v>0.89741042999999987</c:v>
                </c:pt>
                <c:pt idx="15473">
                  <c:v>0.89746829999999989</c:v>
                </c:pt>
                <c:pt idx="15474">
                  <c:v>0.89752617999999973</c:v>
                </c:pt>
                <c:pt idx="15475">
                  <c:v>0.89758346999999994</c:v>
                </c:pt>
                <c:pt idx="15476">
                  <c:v>0.89764144999999995</c:v>
                </c:pt>
                <c:pt idx="15477">
                  <c:v>0.89769932000000008</c:v>
                </c:pt>
                <c:pt idx="15478">
                  <c:v>0.89775718999999987</c:v>
                </c:pt>
                <c:pt idx="15479">
                  <c:v>0.89781540999999998</c:v>
                </c:pt>
                <c:pt idx="15480">
                  <c:v>0.89787340000000004</c:v>
                </c:pt>
                <c:pt idx="15481">
                  <c:v>0.89793126999999984</c:v>
                </c:pt>
                <c:pt idx="15482">
                  <c:v>0.89798913999999996</c:v>
                </c:pt>
                <c:pt idx="15483">
                  <c:v>0.89804700999999998</c:v>
                </c:pt>
                <c:pt idx="15484">
                  <c:v>0.89810442000000001</c:v>
                </c:pt>
                <c:pt idx="15485">
                  <c:v>0.89816228999999992</c:v>
                </c:pt>
                <c:pt idx="15486">
                  <c:v>0.89822015999999993</c:v>
                </c:pt>
                <c:pt idx="15487">
                  <c:v>0.89827802999999984</c:v>
                </c:pt>
                <c:pt idx="15488">
                  <c:v>0.89833589999999997</c:v>
                </c:pt>
                <c:pt idx="15489">
                  <c:v>0.89839387999999998</c:v>
                </c:pt>
                <c:pt idx="15490">
                  <c:v>0.89845174999999988</c:v>
                </c:pt>
                <c:pt idx="15491">
                  <c:v>0.89850973999999983</c:v>
                </c:pt>
                <c:pt idx="15492">
                  <c:v>0.89856760999999985</c:v>
                </c:pt>
                <c:pt idx="15493">
                  <c:v>0.89862548000000009</c:v>
                </c:pt>
                <c:pt idx="15494">
                  <c:v>0.89868334999999988</c:v>
                </c:pt>
                <c:pt idx="15495">
                  <c:v>0.89874122000000012</c:v>
                </c:pt>
                <c:pt idx="15496">
                  <c:v>0.89879909000000013</c:v>
                </c:pt>
                <c:pt idx="15497">
                  <c:v>0.89885707999999997</c:v>
                </c:pt>
                <c:pt idx="15498">
                  <c:v>0.89891494999999988</c:v>
                </c:pt>
                <c:pt idx="15499">
                  <c:v>0.89897293</c:v>
                </c:pt>
                <c:pt idx="15500">
                  <c:v>0.89903080000000002</c:v>
                </c:pt>
                <c:pt idx="15501">
                  <c:v>0.89908867999999997</c:v>
                </c:pt>
                <c:pt idx="15502">
                  <c:v>0.89914643000000005</c:v>
                </c:pt>
                <c:pt idx="15503">
                  <c:v>0.89920383999999998</c:v>
                </c:pt>
                <c:pt idx="15504">
                  <c:v>0.89926170999999988</c:v>
                </c:pt>
                <c:pt idx="15505">
                  <c:v>0.8993195799999999</c:v>
                </c:pt>
                <c:pt idx="15506">
                  <c:v>0.89937755999999991</c:v>
                </c:pt>
                <c:pt idx="15507">
                  <c:v>0.89943554999999986</c:v>
                </c:pt>
                <c:pt idx="15508">
                  <c:v>0.89949341999999999</c:v>
                </c:pt>
                <c:pt idx="15509">
                  <c:v>0.89955129</c:v>
                </c:pt>
                <c:pt idx="15510">
                  <c:v>0.89960916000000002</c:v>
                </c:pt>
                <c:pt idx="15511">
                  <c:v>0.89966703000000003</c:v>
                </c:pt>
                <c:pt idx="15512">
                  <c:v>0.89972490000000005</c:v>
                </c:pt>
                <c:pt idx="15513">
                  <c:v>0.89978253999999991</c:v>
                </c:pt>
                <c:pt idx="15514">
                  <c:v>0.89984041000000015</c:v>
                </c:pt>
                <c:pt idx="15515">
                  <c:v>0.89989828000000005</c:v>
                </c:pt>
                <c:pt idx="15516">
                  <c:v>0.89995614999999973</c:v>
                </c:pt>
                <c:pt idx="15517">
                  <c:v>0.90001413999999991</c:v>
                </c:pt>
                <c:pt idx="15518">
                  <c:v>0.90007201000000003</c:v>
                </c:pt>
                <c:pt idx="15519">
                  <c:v>0.90012988000000005</c:v>
                </c:pt>
                <c:pt idx="15520">
                  <c:v>0.90018774999999973</c:v>
                </c:pt>
                <c:pt idx="15521">
                  <c:v>0.90024585000000013</c:v>
                </c:pt>
                <c:pt idx="15522">
                  <c:v>0.90030383999999997</c:v>
                </c:pt>
                <c:pt idx="15523">
                  <c:v>0.90036170999999987</c:v>
                </c:pt>
                <c:pt idx="15524">
                  <c:v>0.90041957999999989</c:v>
                </c:pt>
                <c:pt idx="15525">
                  <c:v>0.90047698999999992</c:v>
                </c:pt>
                <c:pt idx="15526">
                  <c:v>0.90053531999999992</c:v>
                </c:pt>
                <c:pt idx="15527">
                  <c:v>0.90059283999999984</c:v>
                </c:pt>
                <c:pt idx="15528">
                  <c:v>0.90065094000000001</c:v>
                </c:pt>
                <c:pt idx="15529">
                  <c:v>0.90070892999999996</c:v>
                </c:pt>
                <c:pt idx="15530">
                  <c:v>0.90076667999999993</c:v>
                </c:pt>
                <c:pt idx="15531">
                  <c:v>0.90082466999999999</c:v>
                </c:pt>
                <c:pt idx="15532">
                  <c:v>0.90088207999999992</c:v>
                </c:pt>
                <c:pt idx="15533">
                  <c:v>0.90094017999999998</c:v>
                </c:pt>
                <c:pt idx="15534">
                  <c:v>0.90099804999999999</c:v>
                </c:pt>
                <c:pt idx="15535">
                  <c:v>0.90105592000000001</c:v>
                </c:pt>
                <c:pt idx="15536">
                  <c:v>0.90111378999999991</c:v>
                </c:pt>
                <c:pt idx="15537">
                  <c:v>0.90117177999999998</c:v>
                </c:pt>
                <c:pt idx="15538">
                  <c:v>0.90122930000000001</c:v>
                </c:pt>
                <c:pt idx="15539">
                  <c:v>0.90128704999999987</c:v>
                </c:pt>
                <c:pt idx="15540">
                  <c:v>0.90134504000000004</c:v>
                </c:pt>
                <c:pt idx="15541">
                  <c:v>0.90140290999999972</c:v>
                </c:pt>
                <c:pt idx="15542">
                  <c:v>0.9014608999999999</c:v>
                </c:pt>
                <c:pt idx="15543">
                  <c:v>0.90151876999999991</c:v>
                </c:pt>
                <c:pt idx="15544">
                  <c:v>0.90157663999999993</c:v>
                </c:pt>
                <c:pt idx="15545">
                  <c:v>0.90163462000000005</c:v>
                </c:pt>
                <c:pt idx="15546">
                  <c:v>0.90169261000000012</c:v>
                </c:pt>
                <c:pt idx="15547">
                  <c:v>0.90175048000000002</c:v>
                </c:pt>
                <c:pt idx="15548">
                  <c:v>0.90180835000000004</c:v>
                </c:pt>
                <c:pt idx="15549">
                  <c:v>0.90186621999999994</c:v>
                </c:pt>
                <c:pt idx="15550">
                  <c:v>0.90192408999999996</c:v>
                </c:pt>
                <c:pt idx="15551">
                  <c:v>0.90198195999999997</c:v>
                </c:pt>
                <c:pt idx="15552">
                  <c:v>0.90203995000000003</c:v>
                </c:pt>
                <c:pt idx="15553">
                  <c:v>0.90209724000000002</c:v>
                </c:pt>
                <c:pt idx="15554">
                  <c:v>0.90215522999999997</c:v>
                </c:pt>
                <c:pt idx="15555">
                  <c:v>0.90221332999999992</c:v>
                </c:pt>
                <c:pt idx="15556">
                  <c:v>0.90227120000000005</c:v>
                </c:pt>
                <c:pt idx="15557">
                  <c:v>0.90232906999999996</c:v>
                </c:pt>
                <c:pt idx="15558">
                  <c:v>0.90238693999999986</c:v>
                </c:pt>
                <c:pt idx="15559">
                  <c:v>0.90244480999999999</c:v>
                </c:pt>
                <c:pt idx="15560">
                  <c:v>0.90250279999999994</c:v>
                </c:pt>
                <c:pt idx="15561">
                  <c:v>0.90256066999999973</c:v>
                </c:pt>
                <c:pt idx="15562">
                  <c:v>0.90261853999999997</c:v>
                </c:pt>
                <c:pt idx="15563">
                  <c:v>0.90267640999999998</c:v>
                </c:pt>
                <c:pt idx="15564">
                  <c:v>0.90273380999999997</c:v>
                </c:pt>
                <c:pt idx="15565">
                  <c:v>0.9027916800000001</c:v>
                </c:pt>
                <c:pt idx="15566">
                  <c:v>0.90284955000000011</c:v>
                </c:pt>
                <c:pt idx="15567">
                  <c:v>0.90290742999999996</c:v>
                </c:pt>
                <c:pt idx="15568">
                  <c:v>0.90296529999999997</c:v>
                </c:pt>
                <c:pt idx="15569">
                  <c:v>0.90302316999999988</c:v>
                </c:pt>
                <c:pt idx="15570">
                  <c:v>0.90308115</c:v>
                </c:pt>
                <c:pt idx="15571">
                  <c:v>0.90313913999999984</c:v>
                </c:pt>
                <c:pt idx="15572">
                  <c:v>0.90319700999999997</c:v>
                </c:pt>
                <c:pt idx="15573">
                  <c:v>0.90325487999999998</c:v>
                </c:pt>
                <c:pt idx="15574">
                  <c:v>0.90331274999999989</c:v>
                </c:pt>
                <c:pt idx="15575">
                  <c:v>0.90337062000000001</c:v>
                </c:pt>
                <c:pt idx="15576">
                  <c:v>0.90342849000000003</c:v>
                </c:pt>
                <c:pt idx="15577">
                  <c:v>0.90348647999999987</c:v>
                </c:pt>
                <c:pt idx="15578">
                  <c:v>0.90354422999999984</c:v>
                </c:pt>
                <c:pt idx="15579">
                  <c:v>0.90360222000000001</c:v>
                </c:pt>
                <c:pt idx="15580">
                  <c:v>0.90366009000000003</c:v>
                </c:pt>
                <c:pt idx="15581">
                  <c:v>0.90371760999999984</c:v>
                </c:pt>
                <c:pt idx="15582">
                  <c:v>0.90377548000000008</c:v>
                </c:pt>
                <c:pt idx="15583">
                  <c:v>0.90383347000000003</c:v>
                </c:pt>
                <c:pt idx="15584">
                  <c:v>0.90389145000000015</c:v>
                </c:pt>
                <c:pt idx="15585">
                  <c:v>0.90394931999999995</c:v>
                </c:pt>
                <c:pt idx="15586">
                  <c:v>0.90400731000000001</c:v>
                </c:pt>
                <c:pt idx="15587">
                  <c:v>0.90406529999999996</c:v>
                </c:pt>
                <c:pt idx="15588">
                  <c:v>0.90412281999999999</c:v>
                </c:pt>
                <c:pt idx="15589">
                  <c:v>0.90418080000000001</c:v>
                </c:pt>
                <c:pt idx="15590">
                  <c:v>0.90423867999999996</c:v>
                </c:pt>
                <c:pt idx="15591">
                  <c:v>0.90429654999999987</c:v>
                </c:pt>
                <c:pt idx="15592">
                  <c:v>0.90435452999999988</c:v>
                </c:pt>
                <c:pt idx="15593">
                  <c:v>0.90441239999999989</c:v>
                </c:pt>
                <c:pt idx="15594">
                  <c:v>0.90447027000000002</c:v>
                </c:pt>
                <c:pt idx="15595">
                  <c:v>0.90452813999999993</c:v>
                </c:pt>
                <c:pt idx="15596">
                  <c:v>0.90458612999999977</c:v>
                </c:pt>
                <c:pt idx="15597">
                  <c:v>0.90464400000000011</c:v>
                </c:pt>
                <c:pt idx="15598">
                  <c:v>0.90470141000000015</c:v>
                </c:pt>
                <c:pt idx="15599">
                  <c:v>0.90475928000000005</c:v>
                </c:pt>
                <c:pt idx="15600">
                  <c:v>0.90481714999999985</c:v>
                </c:pt>
                <c:pt idx="15601">
                  <c:v>0.90487502000000009</c:v>
                </c:pt>
                <c:pt idx="15602">
                  <c:v>0.90493288999999988</c:v>
                </c:pt>
                <c:pt idx="15603">
                  <c:v>0.90499076000000001</c:v>
                </c:pt>
                <c:pt idx="15604">
                  <c:v>0.90504863000000013</c:v>
                </c:pt>
                <c:pt idx="15605">
                  <c:v>0.90510661999999997</c:v>
                </c:pt>
                <c:pt idx="15606">
                  <c:v>0.90516471999999992</c:v>
                </c:pt>
                <c:pt idx="15607">
                  <c:v>0.90522258999999994</c:v>
                </c:pt>
                <c:pt idx="15608">
                  <c:v>0.90528045999999984</c:v>
                </c:pt>
                <c:pt idx="15609">
                  <c:v>0.90533832999999986</c:v>
                </c:pt>
                <c:pt idx="15610">
                  <c:v>0.90539574</c:v>
                </c:pt>
                <c:pt idx="15611">
                  <c:v>0.90545361000000002</c:v>
                </c:pt>
                <c:pt idx="15612">
                  <c:v>0.90551147999999992</c:v>
                </c:pt>
                <c:pt idx="15613">
                  <c:v>0.90556945999999994</c:v>
                </c:pt>
                <c:pt idx="15614">
                  <c:v>0.90562732999999984</c:v>
                </c:pt>
                <c:pt idx="15615">
                  <c:v>0.90568532000000002</c:v>
                </c:pt>
                <c:pt idx="15616">
                  <c:v>0.90574319000000003</c:v>
                </c:pt>
                <c:pt idx="15617">
                  <c:v>0.90580094</c:v>
                </c:pt>
                <c:pt idx="15618">
                  <c:v>0.90585892999999984</c:v>
                </c:pt>
                <c:pt idx="15619">
                  <c:v>0.90591679999999986</c:v>
                </c:pt>
                <c:pt idx="15620">
                  <c:v>0.90597466999999998</c:v>
                </c:pt>
                <c:pt idx="15621">
                  <c:v>0.90603253999999989</c:v>
                </c:pt>
                <c:pt idx="15622">
                  <c:v>0.90609041000000012</c:v>
                </c:pt>
                <c:pt idx="15623">
                  <c:v>0.90614839999999997</c:v>
                </c:pt>
                <c:pt idx="15624">
                  <c:v>0.90620626999999987</c:v>
                </c:pt>
                <c:pt idx="15625">
                  <c:v>0.90626424999999988</c:v>
                </c:pt>
                <c:pt idx="15626">
                  <c:v>0.9063221199999999</c:v>
                </c:pt>
                <c:pt idx="15627">
                  <c:v>0.90637999000000002</c:v>
                </c:pt>
                <c:pt idx="15628">
                  <c:v>0.90643797999999987</c:v>
                </c:pt>
                <c:pt idx="15629">
                  <c:v>0.90649573999999999</c:v>
                </c:pt>
                <c:pt idx="15630">
                  <c:v>0.90655361000000001</c:v>
                </c:pt>
                <c:pt idx="15631">
                  <c:v>0.90661113000000004</c:v>
                </c:pt>
                <c:pt idx="15632">
                  <c:v>0.90666899999999984</c:v>
                </c:pt>
                <c:pt idx="15633">
                  <c:v>0.90672686999999996</c:v>
                </c:pt>
                <c:pt idx="15634">
                  <c:v>0.90678473999999998</c:v>
                </c:pt>
                <c:pt idx="15635">
                  <c:v>0.90684260999999999</c:v>
                </c:pt>
                <c:pt idx="15636">
                  <c:v>0.90690048000000001</c:v>
                </c:pt>
                <c:pt idx="15637">
                  <c:v>0.90695835000000002</c:v>
                </c:pt>
                <c:pt idx="15638">
                  <c:v>0.90701621999999993</c:v>
                </c:pt>
                <c:pt idx="15639">
                  <c:v>0.90707409000000017</c:v>
                </c:pt>
                <c:pt idx="15640">
                  <c:v>0.90713218999999989</c:v>
                </c:pt>
                <c:pt idx="15641">
                  <c:v>0.90719006000000002</c:v>
                </c:pt>
                <c:pt idx="15642">
                  <c:v>0.90724793000000004</c:v>
                </c:pt>
                <c:pt idx="15643">
                  <c:v>0.90730591999999999</c:v>
                </c:pt>
                <c:pt idx="15644">
                  <c:v>0.90736378999999989</c:v>
                </c:pt>
                <c:pt idx="15645">
                  <c:v>0.90742107999999999</c:v>
                </c:pt>
                <c:pt idx="15646">
                  <c:v>0.90753716999999989</c:v>
                </c:pt>
                <c:pt idx="15647">
                  <c:v>0.90759504000000002</c:v>
                </c:pt>
                <c:pt idx="15648">
                  <c:v>0.90765291000000003</c:v>
                </c:pt>
                <c:pt idx="15649">
                  <c:v>0.90771077999999994</c:v>
                </c:pt>
                <c:pt idx="15650">
                  <c:v>0.90776864999999984</c:v>
                </c:pt>
                <c:pt idx="15651">
                  <c:v>0.90782664000000002</c:v>
                </c:pt>
                <c:pt idx="15652">
                  <c:v>0.90788451000000003</c:v>
                </c:pt>
                <c:pt idx="15653">
                  <c:v>0.90794237999999994</c:v>
                </c:pt>
                <c:pt idx="15654">
                  <c:v>0.90799978999999997</c:v>
                </c:pt>
                <c:pt idx="15655">
                  <c:v>0.90805765999999999</c:v>
                </c:pt>
                <c:pt idx="15656">
                  <c:v>0.90811564</c:v>
                </c:pt>
                <c:pt idx="15657">
                  <c:v>0.90817351000000002</c:v>
                </c:pt>
                <c:pt idx="15658">
                  <c:v>0.90823149999999997</c:v>
                </c:pt>
                <c:pt idx="15659">
                  <c:v>0.90828936999999987</c:v>
                </c:pt>
                <c:pt idx="15660">
                  <c:v>0.90834724</c:v>
                </c:pt>
                <c:pt idx="15661">
                  <c:v>0.90840533999999984</c:v>
                </c:pt>
                <c:pt idx="15662">
                  <c:v>0.90846320999999985</c:v>
                </c:pt>
                <c:pt idx="15663">
                  <c:v>0.90852107999999998</c:v>
                </c:pt>
                <c:pt idx="15664">
                  <c:v>0.90857907000000004</c:v>
                </c:pt>
                <c:pt idx="15665">
                  <c:v>0.90863647999999997</c:v>
                </c:pt>
                <c:pt idx="15666">
                  <c:v>0.90869434999999998</c:v>
                </c:pt>
                <c:pt idx="15667">
                  <c:v>0.90875222</c:v>
                </c:pt>
                <c:pt idx="15668">
                  <c:v>0.90881009000000001</c:v>
                </c:pt>
                <c:pt idx="15669">
                  <c:v>0.90886807000000003</c:v>
                </c:pt>
                <c:pt idx="15670">
                  <c:v>0.90892605999999998</c:v>
                </c:pt>
                <c:pt idx="15671">
                  <c:v>0.90898405000000004</c:v>
                </c:pt>
                <c:pt idx="15672">
                  <c:v>0.90904202999999983</c:v>
                </c:pt>
                <c:pt idx="15673">
                  <c:v>0.90909932000000004</c:v>
                </c:pt>
                <c:pt idx="15674">
                  <c:v>0.90915718999999973</c:v>
                </c:pt>
                <c:pt idx="15675">
                  <c:v>0.90921505999999996</c:v>
                </c:pt>
                <c:pt idx="15676">
                  <c:v>0.90927292999999987</c:v>
                </c:pt>
                <c:pt idx="15677">
                  <c:v>0.90933079999999988</c:v>
                </c:pt>
                <c:pt idx="15678">
                  <c:v>0.90938867999999984</c:v>
                </c:pt>
                <c:pt idx="15679">
                  <c:v>0.9094467799999999</c:v>
                </c:pt>
                <c:pt idx="15680">
                  <c:v>0.90950475999999991</c:v>
                </c:pt>
                <c:pt idx="15681">
                  <c:v>0.90956262999999993</c:v>
                </c:pt>
                <c:pt idx="15682">
                  <c:v>0.90962050000000005</c:v>
                </c:pt>
                <c:pt idx="15683">
                  <c:v>0.90967836999999996</c:v>
                </c:pt>
                <c:pt idx="15684">
                  <c:v>0.90973635999999991</c:v>
                </c:pt>
                <c:pt idx="15685">
                  <c:v>0.90979423000000015</c:v>
                </c:pt>
                <c:pt idx="15686">
                  <c:v>0.90985199000000005</c:v>
                </c:pt>
                <c:pt idx="15687">
                  <c:v>0.90990986000000007</c:v>
                </c:pt>
                <c:pt idx="15688">
                  <c:v>0.90996772999999986</c:v>
                </c:pt>
                <c:pt idx="15689">
                  <c:v>0.91002570999999999</c:v>
                </c:pt>
                <c:pt idx="15690">
                  <c:v>0.91008357999999989</c:v>
                </c:pt>
                <c:pt idx="15691">
                  <c:v>0.91014145000000013</c:v>
                </c:pt>
                <c:pt idx="15692">
                  <c:v>0.91019944000000008</c:v>
                </c:pt>
                <c:pt idx="15693">
                  <c:v>0.91025672999999985</c:v>
                </c:pt>
                <c:pt idx="15694">
                  <c:v>0.91031459999999986</c:v>
                </c:pt>
                <c:pt idx="15695">
                  <c:v>0.91037246999999988</c:v>
                </c:pt>
                <c:pt idx="15696">
                  <c:v>0.91043056999999994</c:v>
                </c:pt>
                <c:pt idx="15697">
                  <c:v>0.91048843999999984</c:v>
                </c:pt>
                <c:pt idx="15698">
                  <c:v>0.91054643000000002</c:v>
                </c:pt>
                <c:pt idx="15699">
                  <c:v>0.91060430000000003</c:v>
                </c:pt>
                <c:pt idx="15700">
                  <c:v>0.91066228999999987</c:v>
                </c:pt>
                <c:pt idx="15701">
                  <c:v>0.91072027000000011</c:v>
                </c:pt>
                <c:pt idx="15702">
                  <c:v>0.91077768000000003</c:v>
                </c:pt>
                <c:pt idx="15703">
                  <c:v>0.91083577999999998</c:v>
                </c:pt>
                <c:pt idx="15704">
                  <c:v>0.91089354</c:v>
                </c:pt>
                <c:pt idx="15705">
                  <c:v>0.91095141000000013</c:v>
                </c:pt>
                <c:pt idx="15706">
                  <c:v>0.91100928000000003</c:v>
                </c:pt>
                <c:pt idx="15707">
                  <c:v>0.91106714999999994</c:v>
                </c:pt>
                <c:pt idx="15708">
                  <c:v>0.91112479000000002</c:v>
                </c:pt>
                <c:pt idx="15709">
                  <c:v>0.91118265999999992</c:v>
                </c:pt>
                <c:pt idx="15710">
                  <c:v>0.91124041000000011</c:v>
                </c:pt>
                <c:pt idx="15711">
                  <c:v>0.91129850999999984</c:v>
                </c:pt>
                <c:pt idx="15712">
                  <c:v>0.91135637999999985</c:v>
                </c:pt>
                <c:pt idx="15713">
                  <c:v>0.91141424999999987</c:v>
                </c:pt>
                <c:pt idx="15714">
                  <c:v>0.91147211999999989</c:v>
                </c:pt>
                <c:pt idx="15715">
                  <c:v>0.91153010999999973</c:v>
                </c:pt>
                <c:pt idx="15716">
                  <c:v>0.91158797999999985</c:v>
                </c:pt>
                <c:pt idx="15717">
                  <c:v>0.91164585000000009</c:v>
                </c:pt>
                <c:pt idx="15718">
                  <c:v>0.91170372</c:v>
                </c:pt>
                <c:pt idx="15719">
                  <c:v>0.91176159000000001</c:v>
                </c:pt>
                <c:pt idx="15720">
                  <c:v>0.91181946000000003</c:v>
                </c:pt>
                <c:pt idx="15721">
                  <c:v>0.91187744999999998</c:v>
                </c:pt>
                <c:pt idx="15722">
                  <c:v>0.91193531999999999</c:v>
                </c:pt>
                <c:pt idx="15723">
                  <c:v>0.91199330000000001</c:v>
                </c:pt>
                <c:pt idx="15724">
                  <c:v>0.91205117999999996</c:v>
                </c:pt>
                <c:pt idx="15725">
                  <c:v>0.91210904999999998</c:v>
                </c:pt>
                <c:pt idx="15726">
                  <c:v>0.91216633999999985</c:v>
                </c:pt>
                <c:pt idx="15727">
                  <c:v>0.91222431999999998</c:v>
                </c:pt>
                <c:pt idx="15728">
                  <c:v>0.91228218999999977</c:v>
                </c:pt>
                <c:pt idx="15729">
                  <c:v>0.91234017999999983</c:v>
                </c:pt>
                <c:pt idx="15730">
                  <c:v>0.91239817000000001</c:v>
                </c:pt>
                <c:pt idx="15731">
                  <c:v>0.91245603999999991</c:v>
                </c:pt>
                <c:pt idx="15732">
                  <c:v>0.91251390999999993</c:v>
                </c:pt>
                <c:pt idx="15733">
                  <c:v>0.91257200999999988</c:v>
                </c:pt>
                <c:pt idx="15734">
                  <c:v>0.91262988000000012</c:v>
                </c:pt>
                <c:pt idx="15735">
                  <c:v>0.91268775000000002</c:v>
                </c:pt>
                <c:pt idx="15736">
                  <c:v>0.9127455000000001</c:v>
                </c:pt>
                <c:pt idx="15737">
                  <c:v>0.91280337</c:v>
                </c:pt>
                <c:pt idx="15738">
                  <c:v>0.91286100999999997</c:v>
                </c:pt>
                <c:pt idx="15739">
                  <c:v>0.91291887999999999</c:v>
                </c:pt>
                <c:pt idx="15740">
                  <c:v>0.91297675</c:v>
                </c:pt>
                <c:pt idx="15741">
                  <c:v>0.91303473999999996</c:v>
                </c:pt>
                <c:pt idx="15742">
                  <c:v>0.91309260999999997</c:v>
                </c:pt>
                <c:pt idx="15743">
                  <c:v>0.91315047999999999</c:v>
                </c:pt>
                <c:pt idx="15744">
                  <c:v>0.91320847000000005</c:v>
                </c:pt>
                <c:pt idx="15745">
                  <c:v>0.91326633999999973</c:v>
                </c:pt>
                <c:pt idx="15746">
                  <c:v>0.91332420999999997</c:v>
                </c:pt>
                <c:pt idx="15747">
                  <c:v>0.91338162000000001</c:v>
                </c:pt>
                <c:pt idx="15748">
                  <c:v>0.91343949000000002</c:v>
                </c:pt>
                <c:pt idx="15749">
                  <c:v>0.91349735999999992</c:v>
                </c:pt>
                <c:pt idx="15750">
                  <c:v>0.91355523000000005</c:v>
                </c:pt>
                <c:pt idx="15751">
                  <c:v>0.91361309999999996</c:v>
                </c:pt>
                <c:pt idx="15752">
                  <c:v>0.91367096999999997</c:v>
                </c:pt>
                <c:pt idx="15753">
                  <c:v>0.9137288400000001</c:v>
                </c:pt>
                <c:pt idx="15754">
                  <c:v>0.91378671</c:v>
                </c:pt>
                <c:pt idx="15755">
                  <c:v>0.91384458000000002</c:v>
                </c:pt>
                <c:pt idx="15756">
                  <c:v>0.91390245000000003</c:v>
                </c:pt>
                <c:pt idx="15757">
                  <c:v>0.91396031999999994</c:v>
                </c:pt>
                <c:pt idx="15758">
                  <c:v>0.91401829999999984</c:v>
                </c:pt>
                <c:pt idx="15759">
                  <c:v>0.9140761799999999</c:v>
                </c:pt>
                <c:pt idx="15760">
                  <c:v>0.91413405000000003</c:v>
                </c:pt>
                <c:pt idx="15761">
                  <c:v>0.91419192000000005</c:v>
                </c:pt>
                <c:pt idx="15762">
                  <c:v>0.91424978999999984</c:v>
                </c:pt>
                <c:pt idx="15763">
                  <c:v>0.91430765999999997</c:v>
                </c:pt>
                <c:pt idx="15764">
                  <c:v>0.91436552999999987</c:v>
                </c:pt>
                <c:pt idx="15765">
                  <c:v>0.9144234</c:v>
                </c:pt>
                <c:pt idx="15766">
                  <c:v>0.91448127000000001</c:v>
                </c:pt>
                <c:pt idx="15767">
                  <c:v>0.91453913999999992</c:v>
                </c:pt>
                <c:pt idx="15768">
                  <c:v>0.91459701000000004</c:v>
                </c:pt>
                <c:pt idx="15769">
                  <c:v>0.91465498999999983</c:v>
                </c:pt>
                <c:pt idx="15770">
                  <c:v>0.91471309999999983</c:v>
                </c:pt>
                <c:pt idx="15771">
                  <c:v>0.91477096999999996</c:v>
                </c:pt>
                <c:pt idx="15772">
                  <c:v>0.91482836999999984</c:v>
                </c:pt>
                <c:pt idx="15773">
                  <c:v>0.91488623999999996</c:v>
                </c:pt>
                <c:pt idx="15774">
                  <c:v>0.91494412000000003</c:v>
                </c:pt>
                <c:pt idx="15775">
                  <c:v>0.91500199000000004</c:v>
                </c:pt>
                <c:pt idx="15776">
                  <c:v>0.91505985999999995</c:v>
                </c:pt>
                <c:pt idx="15777">
                  <c:v>0.91511772999999985</c:v>
                </c:pt>
                <c:pt idx="15778">
                  <c:v>0.91517559999999998</c:v>
                </c:pt>
                <c:pt idx="15779">
                  <c:v>0.91523357999999988</c:v>
                </c:pt>
                <c:pt idx="15780">
                  <c:v>0.91529145000000012</c:v>
                </c:pt>
                <c:pt idx="15781">
                  <c:v>0.91534932000000002</c:v>
                </c:pt>
                <c:pt idx="15782">
                  <c:v>0.91540730999999986</c:v>
                </c:pt>
                <c:pt idx="15783">
                  <c:v>0.91546517999999988</c:v>
                </c:pt>
                <c:pt idx="15784">
                  <c:v>0.91552305</c:v>
                </c:pt>
                <c:pt idx="15785">
                  <c:v>0.91558103999999996</c:v>
                </c:pt>
                <c:pt idx="15786">
                  <c:v>0.91563902000000008</c:v>
                </c:pt>
                <c:pt idx="15787">
                  <c:v>0.91569643000000012</c:v>
                </c:pt>
                <c:pt idx="15788">
                  <c:v>0.91575430000000002</c:v>
                </c:pt>
                <c:pt idx="15789">
                  <c:v>0.91581216999999993</c:v>
                </c:pt>
                <c:pt idx="15790">
                  <c:v>0.91587026999999999</c:v>
                </c:pt>
                <c:pt idx="15791">
                  <c:v>0.91592814</c:v>
                </c:pt>
                <c:pt idx="15792">
                  <c:v>0.91598612999999973</c:v>
                </c:pt>
                <c:pt idx="15793">
                  <c:v>0.91604399999999997</c:v>
                </c:pt>
                <c:pt idx="15794">
                  <c:v>0.91610186999999998</c:v>
                </c:pt>
                <c:pt idx="15795">
                  <c:v>0.91615974</c:v>
                </c:pt>
                <c:pt idx="15796">
                  <c:v>0.91621714999999992</c:v>
                </c:pt>
                <c:pt idx="15797">
                  <c:v>0.91627502000000005</c:v>
                </c:pt>
                <c:pt idx="15798">
                  <c:v>0.91633288999999984</c:v>
                </c:pt>
                <c:pt idx="15799">
                  <c:v>0.91639086999999997</c:v>
                </c:pt>
                <c:pt idx="15800">
                  <c:v>0.91644873999999998</c:v>
                </c:pt>
                <c:pt idx="15801">
                  <c:v>0.91650661999999994</c:v>
                </c:pt>
                <c:pt idx="15802">
                  <c:v>0.91656459999999973</c:v>
                </c:pt>
                <c:pt idx="15803">
                  <c:v>0.91662246999999997</c:v>
                </c:pt>
                <c:pt idx="15804">
                  <c:v>0.91668046000000003</c:v>
                </c:pt>
                <c:pt idx="15805">
                  <c:v>0.91673844000000004</c:v>
                </c:pt>
                <c:pt idx="15806">
                  <c:v>0.91679630999999984</c:v>
                </c:pt>
                <c:pt idx="15807">
                  <c:v>0.91685417999999996</c:v>
                </c:pt>
                <c:pt idx="15808">
                  <c:v>0.91691204999999987</c:v>
                </c:pt>
                <c:pt idx="15809">
                  <c:v>0.91696993000000004</c:v>
                </c:pt>
                <c:pt idx="15810">
                  <c:v>0.91702779999999984</c:v>
                </c:pt>
                <c:pt idx="15811">
                  <c:v>0.91708520000000004</c:v>
                </c:pt>
                <c:pt idx="15812">
                  <c:v>0.91714306999999984</c:v>
                </c:pt>
                <c:pt idx="15813">
                  <c:v>0.91720106000000001</c:v>
                </c:pt>
                <c:pt idx="15814">
                  <c:v>0.91725893000000003</c:v>
                </c:pt>
                <c:pt idx="15815">
                  <c:v>0.91731667999999988</c:v>
                </c:pt>
                <c:pt idx="15816">
                  <c:v>0.91737466999999984</c:v>
                </c:pt>
                <c:pt idx="15817">
                  <c:v>0.9174327699999999</c:v>
                </c:pt>
                <c:pt idx="15818">
                  <c:v>0.91749075999999996</c:v>
                </c:pt>
                <c:pt idx="15819">
                  <c:v>0.91754851000000004</c:v>
                </c:pt>
                <c:pt idx="15820">
                  <c:v>0.91760592000000007</c:v>
                </c:pt>
                <c:pt idx="15821">
                  <c:v>0.91766391000000003</c:v>
                </c:pt>
                <c:pt idx="15822">
                  <c:v>0.91772178000000004</c:v>
                </c:pt>
                <c:pt idx="15823">
                  <c:v>0.91777964999999995</c:v>
                </c:pt>
                <c:pt idx="15824">
                  <c:v>0.91783786999999983</c:v>
                </c:pt>
                <c:pt idx="15825">
                  <c:v>0.91789597000000012</c:v>
                </c:pt>
                <c:pt idx="15826">
                  <c:v>0.91795371999999997</c:v>
                </c:pt>
                <c:pt idx="15827">
                  <c:v>0.91801113000000001</c:v>
                </c:pt>
                <c:pt idx="15828">
                  <c:v>0.91806911999999996</c:v>
                </c:pt>
                <c:pt idx="15829">
                  <c:v>0.91812687000000004</c:v>
                </c:pt>
                <c:pt idx="15830">
                  <c:v>0.91818473999999994</c:v>
                </c:pt>
                <c:pt idx="15831">
                  <c:v>0.91824260999999996</c:v>
                </c:pt>
                <c:pt idx="15832">
                  <c:v>0.91830060000000002</c:v>
                </c:pt>
                <c:pt idx="15833">
                  <c:v>0.91835847000000004</c:v>
                </c:pt>
                <c:pt idx="15834">
                  <c:v>0.91841633999999983</c:v>
                </c:pt>
                <c:pt idx="15835">
                  <c:v>0.91847431999999996</c:v>
                </c:pt>
                <c:pt idx="15836">
                  <c:v>0.91853218999999975</c:v>
                </c:pt>
                <c:pt idx="15837">
                  <c:v>0.91859017999999992</c:v>
                </c:pt>
                <c:pt idx="15838">
                  <c:v>0.91864805000000016</c:v>
                </c:pt>
                <c:pt idx="15839">
                  <c:v>0.91870591999999995</c:v>
                </c:pt>
                <c:pt idx="15840">
                  <c:v>0.91876378999999986</c:v>
                </c:pt>
                <c:pt idx="15841">
                  <c:v>0.9188216600000001</c:v>
                </c:pt>
                <c:pt idx="15842">
                  <c:v>0.91887965000000016</c:v>
                </c:pt>
                <c:pt idx="15843">
                  <c:v>0.91893751999999984</c:v>
                </c:pt>
                <c:pt idx="15844">
                  <c:v>0.91899538999999997</c:v>
                </c:pt>
                <c:pt idx="15845">
                  <c:v>0.9190528</c:v>
                </c:pt>
                <c:pt idx="15846">
                  <c:v>0.91911067000000002</c:v>
                </c:pt>
                <c:pt idx="15847">
                  <c:v>0.91916853999999992</c:v>
                </c:pt>
                <c:pt idx="15848">
                  <c:v>0.91922641000000005</c:v>
                </c:pt>
                <c:pt idx="15849">
                  <c:v>0.91928427999999984</c:v>
                </c:pt>
                <c:pt idx="15850">
                  <c:v>0.9193423799999999</c:v>
                </c:pt>
                <c:pt idx="15851">
                  <c:v>0.91940025000000003</c:v>
                </c:pt>
                <c:pt idx="15852">
                  <c:v>0.91945811999999993</c:v>
                </c:pt>
                <c:pt idx="15853">
                  <c:v>0.91951598999999973</c:v>
                </c:pt>
                <c:pt idx="15854">
                  <c:v>0.91957385999999997</c:v>
                </c:pt>
                <c:pt idx="15855">
                  <c:v>0.91963172999999998</c:v>
                </c:pt>
                <c:pt idx="15856">
                  <c:v>0.91968960000000011</c:v>
                </c:pt>
                <c:pt idx="15857">
                  <c:v>0.91974747000000012</c:v>
                </c:pt>
                <c:pt idx="15858">
                  <c:v>0.91980546000000007</c:v>
                </c:pt>
                <c:pt idx="15859">
                  <c:v>0.91986332999999987</c:v>
                </c:pt>
                <c:pt idx="15860">
                  <c:v>0.91992130999999999</c:v>
                </c:pt>
                <c:pt idx="15861">
                  <c:v>0.91997884000000008</c:v>
                </c:pt>
                <c:pt idx="15862">
                  <c:v>0.92003670999999987</c:v>
                </c:pt>
                <c:pt idx="15863">
                  <c:v>0.92009458</c:v>
                </c:pt>
                <c:pt idx="15864">
                  <c:v>0.9201525599999999</c:v>
                </c:pt>
                <c:pt idx="15865">
                  <c:v>0.92021031999999992</c:v>
                </c:pt>
                <c:pt idx="15866">
                  <c:v>0.92026829999999993</c:v>
                </c:pt>
                <c:pt idx="15867">
                  <c:v>0.92032617999999988</c:v>
                </c:pt>
                <c:pt idx="15868">
                  <c:v>0.92038405000000001</c:v>
                </c:pt>
                <c:pt idx="15869">
                  <c:v>0.92044168000000004</c:v>
                </c:pt>
                <c:pt idx="15870">
                  <c:v>0.92049943999999995</c:v>
                </c:pt>
                <c:pt idx="15871">
                  <c:v>0.92055730999999985</c:v>
                </c:pt>
                <c:pt idx="15872">
                  <c:v>0.92061517999999998</c:v>
                </c:pt>
                <c:pt idx="15873">
                  <c:v>0.92067328000000004</c:v>
                </c:pt>
                <c:pt idx="15874">
                  <c:v>0.92073115000000005</c:v>
                </c:pt>
                <c:pt idx="15875">
                  <c:v>0.92078925000000011</c:v>
                </c:pt>
                <c:pt idx="15876">
                  <c:v>0.92084712000000002</c:v>
                </c:pt>
                <c:pt idx="15877">
                  <c:v>0.92090453000000005</c:v>
                </c:pt>
                <c:pt idx="15878">
                  <c:v>0.92096239999999985</c:v>
                </c:pt>
                <c:pt idx="15879">
                  <c:v>0.92102039000000002</c:v>
                </c:pt>
                <c:pt idx="15880">
                  <c:v>0.92107826000000004</c:v>
                </c:pt>
                <c:pt idx="15881">
                  <c:v>0.92113612999999994</c:v>
                </c:pt>
                <c:pt idx="15882">
                  <c:v>0.92119412000000001</c:v>
                </c:pt>
                <c:pt idx="15883">
                  <c:v>0.92125199000000002</c:v>
                </c:pt>
                <c:pt idx="15884">
                  <c:v>0.92130997000000003</c:v>
                </c:pt>
                <c:pt idx="15885">
                  <c:v>0.92136783999999994</c:v>
                </c:pt>
                <c:pt idx="15886">
                  <c:v>0.92142570999999984</c:v>
                </c:pt>
                <c:pt idx="15887">
                  <c:v>0.92148323999999993</c:v>
                </c:pt>
                <c:pt idx="15888">
                  <c:v>0.92154144999999998</c:v>
                </c:pt>
                <c:pt idx="15889">
                  <c:v>0.92159944000000005</c:v>
                </c:pt>
                <c:pt idx="15890">
                  <c:v>0.92165695999999997</c:v>
                </c:pt>
                <c:pt idx="15891">
                  <c:v>0.92171495000000003</c:v>
                </c:pt>
                <c:pt idx="15892">
                  <c:v>0.92177304999999998</c:v>
                </c:pt>
                <c:pt idx="15893">
                  <c:v>0.92183092</c:v>
                </c:pt>
                <c:pt idx="15894">
                  <c:v>0.92188844000000003</c:v>
                </c:pt>
                <c:pt idx="15895">
                  <c:v>0.92194642999999998</c:v>
                </c:pt>
                <c:pt idx="15896">
                  <c:v>0.9220043</c:v>
                </c:pt>
                <c:pt idx="15897">
                  <c:v>0.9220621699999999</c:v>
                </c:pt>
                <c:pt idx="15898">
                  <c:v>0.92212026999999996</c:v>
                </c:pt>
                <c:pt idx="15899">
                  <c:v>0.92217802999999998</c:v>
                </c:pt>
                <c:pt idx="15900">
                  <c:v>0.92223600999999988</c:v>
                </c:pt>
                <c:pt idx="15901">
                  <c:v>0.92229342000000003</c:v>
                </c:pt>
                <c:pt idx="15902">
                  <c:v>0.92235129000000005</c:v>
                </c:pt>
                <c:pt idx="15903">
                  <c:v>0.92240928</c:v>
                </c:pt>
                <c:pt idx="15904">
                  <c:v>0.9224672599999999</c:v>
                </c:pt>
                <c:pt idx="15905">
                  <c:v>0.92252513000000003</c:v>
                </c:pt>
                <c:pt idx="15906">
                  <c:v>0.92258299999999993</c:v>
                </c:pt>
                <c:pt idx="15907">
                  <c:v>0.92264098999999999</c:v>
                </c:pt>
                <c:pt idx="15908">
                  <c:v>0.92269874000000007</c:v>
                </c:pt>
                <c:pt idx="15909">
                  <c:v>0.92275662000000003</c:v>
                </c:pt>
                <c:pt idx="15910">
                  <c:v>0.92281449000000004</c:v>
                </c:pt>
                <c:pt idx="15911">
                  <c:v>0.92287211999999996</c:v>
                </c:pt>
                <c:pt idx="15912">
                  <c:v>0.92292998999999998</c:v>
                </c:pt>
                <c:pt idx="15913">
                  <c:v>0.92298797999999993</c:v>
                </c:pt>
                <c:pt idx="15914">
                  <c:v>0.92304584999999995</c:v>
                </c:pt>
                <c:pt idx="15915">
                  <c:v>0.92310371999999996</c:v>
                </c:pt>
                <c:pt idx="15916">
                  <c:v>0.92316158999999987</c:v>
                </c:pt>
                <c:pt idx="15917">
                  <c:v>0.92321945999999999</c:v>
                </c:pt>
                <c:pt idx="15918">
                  <c:v>0.92327733000000001</c:v>
                </c:pt>
                <c:pt idx="15919">
                  <c:v>0.92333555</c:v>
                </c:pt>
                <c:pt idx="15920">
                  <c:v>0.92339283999999999</c:v>
                </c:pt>
                <c:pt idx="15921">
                  <c:v>0.92345071000000001</c:v>
                </c:pt>
                <c:pt idx="15922">
                  <c:v>0.92350857999999991</c:v>
                </c:pt>
                <c:pt idx="15923">
                  <c:v>0.92356644999999993</c:v>
                </c:pt>
                <c:pt idx="15924">
                  <c:v>0.92362432000000005</c:v>
                </c:pt>
                <c:pt idx="15925">
                  <c:v>0.92368231000000001</c:v>
                </c:pt>
                <c:pt idx="15926">
                  <c:v>0.92374018000000002</c:v>
                </c:pt>
                <c:pt idx="15927">
                  <c:v>0.92379805000000015</c:v>
                </c:pt>
                <c:pt idx="15928">
                  <c:v>0.92385603999999999</c:v>
                </c:pt>
                <c:pt idx="15929">
                  <c:v>0.92391391</c:v>
                </c:pt>
                <c:pt idx="15930">
                  <c:v>0.92397178000000002</c:v>
                </c:pt>
                <c:pt idx="15931">
                  <c:v>0.92402965000000015</c:v>
                </c:pt>
                <c:pt idx="15932">
                  <c:v>0.92408751999999994</c:v>
                </c:pt>
                <c:pt idx="15933">
                  <c:v>0.92414538999999996</c:v>
                </c:pt>
                <c:pt idx="15934">
                  <c:v>0.92420325999999997</c:v>
                </c:pt>
                <c:pt idx="15935">
                  <c:v>0.92426112999999988</c:v>
                </c:pt>
                <c:pt idx="15936">
                  <c:v>0.92431911999999994</c:v>
                </c:pt>
                <c:pt idx="15937">
                  <c:v>0.92437698999999973</c:v>
                </c:pt>
                <c:pt idx="15938">
                  <c:v>0.92443485999999997</c:v>
                </c:pt>
                <c:pt idx="15939">
                  <c:v>0.92449272999999987</c:v>
                </c:pt>
                <c:pt idx="15940">
                  <c:v>0.9245506</c:v>
                </c:pt>
                <c:pt idx="15941">
                  <c:v>0.92460847000000013</c:v>
                </c:pt>
                <c:pt idx="15942">
                  <c:v>0.92466645000000003</c:v>
                </c:pt>
                <c:pt idx="15943">
                  <c:v>0.92472374000000002</c:v>
                </c:pt>
                <c:pt idx="15944">
                  <c:v>0.92478196000000001</c:v>
                </c:pt>
                <c:pt idx="15945">
                  <c:v>0.92483994999999997</c:v>
                </c:pt>
                <c:pt idx="15946">
                  <c:v>0.92489770000000004</c:v>
                </c:pt>
                <c:pt idx="15947">
                  <c:v>0.92495569000000011</c:v>
                </c:pt>
                <c:pt idx="15948">
                  <c:v>0.92501343999999996</c:v>
                </c:pt>
                <c:pt idx="15949">
                  <c:v>0.92507143000000014</c:v>
                </c:pt>
                <c:pt idx="15950">
                  <c:v>0.92512930000000004</c:v>
                </c:pt>
                <c:pt idx="15951">
                  <c:v>0.92518716999999973</c:v>
                </c:pt>
                <c:pt idx="15952">
                  <c:v>0.92524468999999998</c:v>
                </c:pt>
                <c:pt idx="15953">
                  <c:v>0.92530255999999989</c:v>
                </c:pt>
                <c:pt idx="15954">
                  <c:v>0.92536043000000001</c:v>
                </c:pt>
                <c:pt idx="15955">
                  <c:v>0.9254185399999999</c:v>
                </c:pt>
                <c:pt idx="15956">
                  <c:v>0.92547641000000003</c:v>
                </c:pt>
                <c:pt idx="15957">
                  <c:v>0.92553427999999993</c:v>
                </c:pt>
                <c:pt idx="15958">
                  <c:v>0.92559214999999972</c:v>
                </c:pt>
                <c:pt idx="15959">
                  <c:v>0.92565012999999996</c:v>
                </c:pt>
                <c:pt idx="15960">
                  <c:v>0.92570799999999998</c:v>
                </c:pt>
                <c:pt idx="15961">
                  <c:v>0.92576586999999999</c:v>
                </c:pt>
                <c:pt idx="15962">
                  <c:v>0.92582386000000005</c:v>
                </c:pt>
                <c:pt idx="15963">
                  <c:v>0.92588172999999996</c:v>
                </c:pt>
                <c:pt idx="15964">
                  <c:v>0.92593959999999997</c:v>
                </c:pt>
                <c:pt idx="15965">
                  <c:v>0.92599746999999999</c:v>
                </c:pt>
                <c:pt idx="15966">
                  <c:v>0.92605534</c:v>
                </c:pt>
                <c:pt idx="15967">
                  <c:v>0.92611321000000002</c:v>
                </c:pt>
                <c:pt idx="15968">
                  <c:v>0.92617039000000001</c:v>
                </c:pt>
                <c:pt idx="15969">
                  <c:v>0.92622848999999996</c:v>
                </c:pt>
                <c:pt idx="15970">
                  <c:v>0.92628635999999986</c:v>
                </c:pt>
                <c:pt idx="15971">
                  <c:v>0.92634435000000004</c:v>
                </c:pt>
                <c:pt idx="15972">
                  <c:v>0.92640221999999994</c:v>
                </c:pt>
                <c:pt idx="15973">
                  <c:v>0.92646008999999985</c:v>
                </c:pt>
                <c:pt idx="15974">
                  <c:v>0.92651795999999986</c:v>
                </c:pt>
                <c:pt idx="15975">
                  <c:v>0.92657582999999999</c:v>
                </c:pt>
                <c:pt idx="15976">
                  <c:v>0.9266337</c:v>
                </c:pt>
                <c:pt idx="15977">
                  <c:v>0.92669168000000013</c:v>
                </c:pt>
                <c:pt idx="15978">
                  <c:v>0.92674967000000008</c:v>
                </c:pt>
                <c:pt idx="15979">
                  <c:v>0.92680766000000003</c:v>
                </c:pt>
                <c:pt idx="15980">
                  <c:v>0.92686495000000002</c:v>
                </c:pt>
                <c:pt idx="15981">
                  <c:v>0.92692282000000004</c:v>
                </c:pt>
                <c:pt idx="15982">
                  <c:v>0.92698080000000005</c:v>
                </c:pt>
                <c:pt idx="15983">
                  <c:v>0.92703855999999996</c:v>
                </c:pt>
                <c:pt idx="15984">
                  <c:v>0.92709642999999997</c:v>
                </c:pt>
                <c:pt idx="15985">
                  <c:v>0.92715464999999997</c:v>
                </c:pt>
                <c:pt idx="15986">
                  <c:v>0.92721239999999994</c:v>
                </c:pt>
                <c:pt idx="15987">
                  <c:v>0.92727026999999984</c:v>
                </c:pt>
                <c:pt idx="15988">
                  <c:v>0.92732826000000002</c:v>
                </c:pt>
                <c:pt idx="15989">
                  <c:v>0.92738612999999992</c:v>
                </c:pt>
                <c:pt idx="15990">
                  <c:v>0.92744400000000005</c:v>
                </c:pt>
                <c:pt idx="15991">
                  <c:v>0.92750186999999984</c:v>
                </c:pt>
                <c:pt idx="15992">
                  <c:v>0.92755973999999997</c:v>
                </c:pt>
                <c:pt idx="15993">
                  <c:v>0.92761726</c:v>
                </c:pt>
                <c:pt idx="15994">
                  <c:v>0.92767524999999995</c:v>
                </c:pt>
                <c:pt idx="15995">
                  <c:v>0.92773311999999997</c:v>
                </c:pt>
                <c:pt idx="15996">
                  <c:v>0.92779098999999998</c:v>
                </c:pt>
                <c:pt idx="15997">
                  <c:v>0.92784886000000011</c:v>
                </c:pt>
                <c:pt idx="15998">
                  <c:v>0.92790673000000001</c:v>
                </c:pt>
                <c:pt idx="15999">
                  <c:v>0.92796460000000003</c:v>
                </c:pt>
                <c:pt idx="16000">
                  <c:v>0.92802258999999987</c:v>
                </c:pt>
                <c:pt idx="16001">
                  <c:v>0.92808046</c:v>
                </c:pt>
                <c:pt idx="16002">
                  <c:v>0.92813833000000001</c:v>
                </c:pt>
                <c:pt idx="16003">
                  <c:v>0.92819631000000002</c:v>
                </c:pt>
                <c:pt idx="16004">
                  <c:v>0.92825417999999993</c:v>
                </c:pt>
                <c:pt idx="16005">
                  <c:v>0.92831205000000006</c:v>
                </c:pt>
                <c:pt idx="16006">
                  <c:v>0.92836993000000001</c:v>
                </c:pt>
                <c:pt idx="16007">
                  <c:v>0.92842780000000003</c:v>
                </c:pt>
                <c:pt idx="16008">
                  <c:v>0.92848567000000004</c:v>
                </c:pt>
                <c:pt idx="16009">
                  <c:v>0.92854353999999983</c:v>
                </c:pt>
                <c:pt idx="16010">
                  <c:v>0.92860152000000007</c:v>
                </c:pt>
                <c:pt idx="16011">
                  <c:v>0.92865938999999997</c:v>
                </c:pt>
                <c:pt idx="16012">
                  <c:v>0.92871725999999999</c:v>
                </c:pt>
                <c:pt idx="16013">
                  <c:v>0.92877513000000012</c:v>
                </c:pt>
                <c:pt idx="16014">
                  <c:v>0.92883300000000002</c:v>
                </c:pt>
                <c:pt idx="16015">
                  <c:v>0.92889029999999995</c:v>
                </c:pt>
                <c:pt idx="16016">
                  <c:v>0.92894816999999996</c:v>
                </c:pt>
                <c:pt idx="16017">
                  <c:v>0.92900603999999998</c:v>
                </c:pt>
                <c:pt idx="16018">
                  <c:v>0.92906413999999993</c:v>
                </c:pt>
                <c:pt idx="16019">
                  <c:v>0.92912211999999994</c:v>
                </c:pt>
                <c:pt idx="16020">
                  <c:v>0.92917998999999996</c:v>
                </c:pt>
                <c:pt idx="16021">
                  <c:v>0.92923774999999986</c:v>
                </c:pt>
                <c:pt idx="16022">
                  <c:v>0.92929574000000004</c:v>
                </c:pt>
                <c:pt idx="16023">
                  <c:v>0.92935361000000005</c:v>
                </c:pt>
                <c:pt idx="16024">
                  <c:v>0.92941147999999996</c:v>
                </c:pt>
                <c:pt idx="16025">
                  <c:v>0.92946934999999986</c:v>
                </c:pt>
                <c:pt idx="16026">
                  <c:v>0.92952732999999987</c:v>
                </c:pt>
                <c:pt idx="16027">
                  <c:v>0.9295852</c:v>
                </c:pt>
                <c:pt idx="16028">
                  <c:v>0.92964318999999984</c:v>
                </c:pt>
                <c:pt idx="16029">
                  <c:v>0.92970106000000008</c:v>
                </c:pt>
                <c:pt idx="16030">
                  <c:v>0.92975834999999996</c:v>
                </c:pt>
                <c:pt idx="16031">
                  <c:v>0.92981621999999997</c:v>
                </c:pt>
                <c:pt idx="16032">
                  <c:v>0.92987408999999999</c:v>
                </c:pt>
                <c:pt idx="16033">
                  <c:v>0.92993207999999994</c:v>
                </c:pt>
                <c:pt idx="16034">
                  <c:v>0.92998994999999984</c:v>
                </c:pt>
                <c:pt idx="16035">
                  <c:v>0.93004792999999997</c:v>
                </c:pt>
                <c:pt idx="16036">
                  <c:v>0.93010579999999998</c:v>
                </c:pt>
                <c:pt idx="16037">
                  <c:v>0.93016367999999994</c:v>
                </c:pt>
                <c:pt idx="16038">
                  <c:v>0.93022154999999984</c:v>
                </c:pt>
                <c:pt idx="16039">
                  <c:v>0.93027942000000008</c:v>
                </c:pt>
                <c:pt idx="16040">
                  <c:v>0.93033728999999987</c:v>
                </c:pt>
                <c:pt idx="16041">
                  <c:v>0.93039516</c:v>
                </c:pt>
                <c:pt idx="16042">
                  <c:v>0.93045325999999984</c:v>
                </c:pt>
                <c:pt idx="16043">
                  <c:v>0.93051112999999985</c:v>
                </c:pt>
                <c:pt idx="16044">
                  <c:v>0.93056899999999987</c:v>
                </c:pt>
                <c:pt idx="16045">
                  <c:v>0.93062699000000004</c:v>
                </c:pt>
                <c:pt idx="16046">
                  <c:v>0.93068485999999995</c:v>
                </c:pt>
                <c:pt idx="16047">
                  <c:v>0.93074272999999996</c:v>
                </c:pt>
                <c:pt idx="16048">
                  <c:v>0.93080001999999995</c:v>
                </c:pt>
                <c:pt idx="16049">
                  <c:v>0.93085788999999997</c:v>
                </c:pt>
                <c:pt idx="16050">
                  <c:v>0.93091575999999998</c:v>
                </c:pt>
                <c:pt idx="16051">
                  <c:v>0.93097386000000004</c:v>
                </c:pt>
                <c:pt idx="16052">
                  <c:v>0.93103172999999984</c:v>
                </c:pt>
                <c:pt idx="16053">
                  <c:v>0.93108972000000001</c:v>
                </c:pt>
                <c:pt idx="16054">
                  <c:v>0.93114759000000002</c:v>
                </c:pt>
                <c:pt idx="16055">
                  <c:v>0.93120546000000004</c:v>
                </c:pt>
                <c:pt idx="16056">
                  <c:v>0.93126332999999972</c:v>
                </c:pt>
                <c:pt idx="16057">
                  <c:v>0.93132119999999996</c:v>
                </c:pt>
                <c:pt idx="16058">
                  <c:v>0.93137906999999998</c:v>
                </c:pt>
                <c:pt idx="16059">
                  <c:v>0.93143693999999988</c:v>
                </c:pt>
                <c:pt idx="16060">
                  <c:v>0.93149446000000002</c:v>
                </c:pt>
                <c:pt idx="16061">
                  <c:v>0.93155232999999993</c:v>
                </c:pt>
                <c:pt idx="16062">
                  <c:v>0.93161031999999999</c:v>
                </c:pt>
                <c:pt idx="16063">
                  <c:v>0.93166819000000001</c:v>
                </c:pt>
                <c:pt idx="16064">
                  <c:v>0.93172594000000009</c:v>
                </c:pt>
                <c:pt idx="16065">
                  <c:v>0.93178415999999997</c:v>
                </c:pt>
                <c:pt idx="16066">
                  <c:v>0.93184168000000012</c:v>
                </c:pt>
                <c:pt idx="16067">
                  <c:v>0.93189955000000013</c:v>
                </c:pt>
                <c:pt idx="16068">
                  <c:v>0.93195742999999998</c:v>
                </c:pt>
                <c:pt idx="16069">
                  <c:v>0.93201517999999994</c:v>
                </c:pt>
                <c:pt idx="16070">
                  <c:v>0.93207362999999999</c:v>
                </c:pt>
                <c:pt idx="16071">
                  <c:v>0.93213126999999996</c:v>
                </c:pt>
                <c:pt idx="16072">
                  <c:v>0.93218891000000004</c:v>
                </c:pt>
                <c:pt idx="16073">
                  <c:v>0.93224677999999994</c:v>
                </c:pt>
                <c:pt idx="16074">
                  <c:v>0.93230464999999996</c:v>
                </c:pt>
                <c:pt idx="16075">
                  <c:v>0.93236251999999986</c:v>
                </c:pt>
                <c:pt idx="16076">
                  <c:v>0.93242049999999999</c:v>
                </c:pt>
                <c:pt idx="16077">
                  <c:v>0.93247837</c:v>
                </c:pt>
                <c:pt idx="16078">
                  <c:v>0.93253623999999991</c:v>
                </c:pt>
                <c:pt idx="16079">
                  <c:v>0.93259422999999997</c:v>
                </c:pt>
                <c:pt idx="16080">
                  <c:v>0.93265209999999998</c:v>
                </c:pt>
                <c:pt idx="16081">
                  <c:v>0.93270997000000011</c:v>
                </c:pt>
                <c:pt idx="16082">
                  <c:v>0.93276795999999984</c:v>
                </c:pt>
                <c:pt idx="16083">
                  <c:v>0.93282583000000008</c:v>
                </c:pt>
                <c:pt idx="16084">
                  <c:v>0.93288369999999998</c:v>
                </c:pt>
                <c:pt idx="16085">
                  <c:v>0.93294157000000011</c:v>
                </c:pt>
                <c:pt idx="16086">
                  <c:v>0.93299944000000012</c:v>
                </c:pt>
                <c:pt idx="16087">
                  <c:v>0.93305731000000003</c:v>
                </c:pt>
                <c:pt idx="16088">
                  <c:v>0.93311482999999984</c:v>
                </c:pt>
                <c:pt idx="16089">
                  <c:v>0.93317269999999997</c:v>
                </c:pt>
                <c:pt idx="16090">
                  <c:v>0.93323056999999987</c:v>
                </c:pt>
                <c:pt idx="16091">
                  <c:v>0.93328844</c:v>
                </c:pt>
                <c:pt idx="16092">
                  <c:v>0.93334631000000001</c:v>
                </c:pt>
                <c:pt idx="16093">
                  <c:v>0.93340442000000001</c:v>
                </c:pt>
                <c:pt idx="16094">
                  <c:v>0.93346228999999992</c:v>
                </c:pt>
                <c:pt idx="16095">
                  <c:v>0.93352015999999993</c:v>
                </c:pt>
                <c:pt idx="16096">
                  <c:v>0.93357802999999984</c:v>
                </c:pt>
                <c:pt idx="16097">
                  <c:v>0.93363554999999998</c:v>
                </c:pt>
                <c:pt idx="16098">
                  <c:v>0.93369342000000011</c:v>
                </c:pt>
                <c:pt idx="16099">
                  <c:v>0.93375140999999995</c:v>
                </c:pt>
                <c:pt idx="16100">
                  <c:v>0.93380928000000007</c:v>
                </c:pt>
                <c:pt idx="16101">
                  <c:v>0.93386714999999987</c:v>
                </c:pt>
                <c:pt idx="16102">
                  <c:v>0.93392502000000011</c:v>
                </c:pt>
                <c:pt idx="16103">
                  <c:v>0.93398289000000001</c:v>
                </c:pt>
                <c:pt idx="16104">
                  <c:v>0.93404076000000003</c:v>
                </c:pt>
                <c:pt idx="16105">
                  <c:v>0.93409874000000004</c:v>
                </c:pt>
                <c:pt idx="16106">
                  <c:v>0.93415661999999999</c:v>
                </c:pt>
                <c:pt idx="16107">
                  <c:v>0.93421449000000001</c:v>
                </c:pt>
                <c:pt idx="16108">
                  <c:v>0.93427235999999991</c:v>
                </c:pt>
                <c:pt idx="16109">
                  <c:v>0.93433033999999993</c:v>
                </c:pt>
                <c:pt idx="16110">
                  <c:v>0.93438821000000005</c:v>
                </c:pt>
                <c:pt idx="16111">
                  <c:v>0.93444607999999996</c:v>
                </c:pt>
                <c:pt idx="16112">
                  <c:v>0.93450394999999986</c:v>
                </c:pt>
                <c:pt idx="16113">
                  <c:v>0.93456181999999999</c:v>
                </c:pt>
                <c:pt idx="16114">
                  <c:v>0.93461934999999996</c:v>
                </c:pt>
                <c:pt idx="16115">
                  <c:v>0.93467732999999997</c:v>
                </c:pt>
                <c:pt idx="16116">
                  <c:v>0.93473508999999999</c:v>
                </c:pt>
                <c:pt idx="16117">
                  <c:v>0.93479296000000001</c:v>
                </c:pt>
                <c:pt idx="16118">
                  <c:v>0.93485094000000002</c:v>
                </c:pt>
                <c:pt idx="16119">
                  <c:v>0.93490881000000015</c:v>
                </c:pt>
                <c:pt idx="16120">
                  <c:v>0.93496679999999988</c:v>
                </c:pt>
                <c:pt idx="16121">
                  <c:v>0.93502479000000005</c:v>
                </c:pt>
                <c:pt idx="16122">
                  <c:v>0.93508265999999984</c:v>
                </c:pt>
                <c:pt idx="16123">
                  <c:v>0.93514052999999997</c:v>
                </c:pt>
                <c:pt idx="16124">
                  <c:v>0.93519839999999999</c:v>
                </c:pt>
                <c:pt idx="16125">
                  <c:v>0.93525627</c:v>
                </c:pt>
                <c:pt idx="16126">
                  <c:v>0.93531425000000001</c:v>
                </c:pt>
                <c:pt idx="16127">
                  <c:v>0.93537211999999992</c:v>
                </c:pt>
                <c:pt idx="16128">
                  <c:v>0.93542999000000004</c:v>
                </c:pt>
                <c:pt idx="16129">
                  <c:v>0.93548787</c:v>
                </c:pt>
                <c:pt idx="16130">
                  <c:v>0.93554515999999999</c:v>
                </c:pt>
                <c:pt idx="16131">
                  <c:v>0.93560303000000011</c:v>
                </c:pt>
                <c:pt idx="16132">
                  <c:v>0.93566090000000002</c:v>
                </c:pt>
                <c:pt idx="16133">
                  <c:v>0.93571877000000003</c:v>
                </c:pt>
                <c:pt idx="16134">
                  <c:v>0.93577664000000005</c:v>
                </c:pt>
                <c:pt idx="16135">
                  <c:v>0.93583450999999984</c:v>
                </c:pt>
                <c:pt idx="16136">
                  <c:v>0.93589237999999997</c:v>
                </c:pt>
                <c:pt idx="16137">
                  <c:v>0.93595024999999998</c:v>
                </c:pt>
                <c:pt idx="16138">
                  <c:v>0.93600846999999998</c:v>
                </c:pt>
                <c:pt idx="16139">
                  <c:v>0.93606644999999988</c:v>
                </c:pt>
                <c:pt idx="16140">
                  <c:v>0.93612432000000001</c:v>
                </c:pt>
                <c:pt idx="16141">
                  <c:v>0.93618218999999991</c:v>
                </c:pt>
                <c:pt idx="16142">
                  <c:v>0.93624017999999998</c:v>
                </c:pt>
                <c:pt idx="16143">
                  <c:v>0.93629804999999999</c:v>
                </c:pt>
                <c:pt idx="16144">
                  <c:v>0.93635579999999996</c:v>
                </c:pt>
                <c:pt idx="16145">
                  <c:v>0.93641378999999991</c:v>
                </c:pt>
                <c:pt idx="16146">
                  <c:v>0.93647119999999984</c:v>
                </c:pt>
                <c:pt idx="16147">
                  <c:v>0.93652906999999996</c:v>
                </c:pt>
                <c:pt idx="16148">
                  <c:v>0.93658693999999987</c:v>
                </c:pt>
                <c:pt idx="16149">
                  <c:v>0.93664481000000011</c:v>
                </c:pt>
                <c:pt idx="16150">
                  <c:v>0.93670279999999984</c:v>
                </c:pt>
                <c:pt idx="16151">
                  <c:v>0.93676066999999996</c:v>
                </c:pt>
                <c:pt idx="16152">
                  <c:v>0.93681864999999998</c:v>
                </c:pt>
                <c:pt idx="16153">
                  <c:v>0.93687651999999999</c:v>
                </c:pt>
                <c:pt idx="16154">
                  <c:v>0.93693451000000005</c:v>
                </c:pt>
                <c:pt idx="16155">
                  <c:v>0.93699237999999996</c:v>
                </c:pt>
                <c:pt idx="16156">
                  <c:v>0.93705024999999997</c:v>
                </c:pt>
                <c:pt idx="16157">
                  <c:v>0.93710811999999999</c:v>
                </c:pt>
                <c:pt idx="16158">
                  <c:v>0.93716599</c:v>
                </c:pt>
                <c:pt idx="16159">
                  <c:v>0.93722386000000002</c:v>
                </c:pt>
                <c:pt idx="16160">
                  <c:v>0.93728173000000004</c:v>
                </c:pt>
                <c:pt idx="16161">
                  <c:v>0.93733971999999999</c:v>
                </c:pt>
                <c:pt idx="16162">
                  <c:v>0.93739700999999997</c:v>
                </c:pt>
                <c:pt idx="16163">
                  <c:v>0.93745522999999997</c:v>
                </c:pt>
                <c:pt idx="16164">
                  <c:v>0.93751309999999988</c:v>
                </c:pt>
                <c:pt idx="16165">
                  <c:v>0.93757097</c:v>
                </c:pt>
                <c:pt idx="16166">
                  <c:v>0.93762884000000013</c:v>
                </c:pt>
                <c:pt idx="16167">
                  <c:v>0.93768671000000003</c:v>
                </c:pt>
                <c:pt idx="16168">
                  <c:v>0.93774458000000005</c:v>
                </c:pt>
                <c:pt idx="16169">
                  <c:v>0.93780255999999984</c:v>
                </c:pt>
                <c:pt idx="16170">
                  <c:v>0.93786042999999997</c:v>
                </c:pt>
                <c:pt idx="16171">
                  <c:v>0.93791795999999994</c:v>
                </c:pt>
                <c:pt idx="16172">
                  <c:v>0.93797593999999995</c:v>
                </c:pt>
                <c:pt idx="16173">
                  <c:v>0.93803380999999997</c:v>
                </c:pt>
                <c:pt idx="16174">
                  <c:v>0.93809168000000009</c:v>
                </c:pt>
                <c:pt idx="16175">
                  <c:v>0.93814955000000011</c:v>
                </c:pt>
                <c:pt idx="16176">
                  <c:v>0.93820742999999984</c:v>
                </c:pt>
                <c:pt idx="16177">
                  <c:v>0.93826529999999997</c:v>
                </c:pt>
                <c:pt idx="16178">
                  <c:v>0.93832305000000005</c:v>
                </c:pt>
                <c:pt idx="16179">
                  <c:v>0.93838091999999984</c:v>
                </c:pt>
                <c:pt idx="16180">
                  <c:v>0.93843891000000002</c:v>
                </c:pt>
                <c:pt idx="16181">
                  <c:v>0.93849677999999992</c:v>
                </c:pt>
                <c:pt idx="16182">
                  <c:v>0.93855465000000005</c:v>
                </c:pt>
                <c:pt idx="16183">
                  <c:v>0.93861251999999984</c:v>
                </c:pt>
                <c:pt idx="16184">
                  <c:v>0.93867038999999997</c:v>
                </c:pt>
                <c:pt idx="16185">
                  <c:v>0.93872803000000016</c:v>
                </c:pt>
                <c:pt idx="16186">
                  <c:v>0.93878600999999984</c:v>
                </c:pt>
                <c:pt idx="16187">
                  <c:v>0.93884388000000008</c:v>
                </c:pt>
                <c:pt idx="16188">
                  <c:v>0.93890174999999998</c:v>
                </c:pt>
                <c:pt idx="16189">
                  <c:v>0.93895986000000009</c:v>
                </c:pt>
                <c:pt idx="16190">
                  <c:v>0.93901772999999988</c:v>
                </c:pt>
                <c:pt idx="16191">
                  <c:v>0.93907560000000012</c:v>
                </c:pt>
                <c:pt idx="16192">
                  <c:v>0.93913347000000003</c:v>
                </c:pt>
                <c:pt idx="16193">
                  <c:v>0.93919134000000004</c:v>
                </c:pt>
                <c:pt idx="16194">
                  <c:v>0.93924920999999995</c:v>
                </c:pt>
                <c:pt idx="16195">
                  <c:v>0.93930718999999985</c:v>
                </c:pt>
                <c:pt idx="16196">
                  <c:v>0.93936505999999997</c:v>
                </c:pt>
                <c:pt idx="16197">
                  <c:v>0.93942247000000001</c:v>
                </c:pt>
                <c:pt idx="16198">
                  <c:v>0.93948045999999996</c:v>
                </c:pt>
                <c:pt idx="16199">
                  <c:v>0.93953832999999987</c:v>
                </c:pt>
                <c:pt idx="16200">
                  <c:v>0.93959619999999988</c:v>
                </c:pt>
                <c:pt idx="16201">
                  <c:v>0.93965418000000001</c:v>
                </c:pt>
                <c:pt idx="16202">
                  <c:v>0.93971216999999985</c:v>
                </c:pt>
                <c:pt idx="16203">
                  <c:v>0.93977016000000002</c:v>
                </c:pt>
                <c:pt idx="16204">
                  <c:v>0.93982803000000015</c:v>
                </c:pt>
                <c:pt idx="16205">
                  <c:v>0.93988590000000005</c:v>
                </c:pt>
                <c:pt idx="16206">
                  <c:v>0.93994330000000004</c:v>
                </c:pt>
                <c:pt idx="16207">
                  <c:v>0.94000117999999999</c:v>
                </c:pt>
                <c:pt idx="16208">
                  <c:v>0.94005905000000012</c:v>
                </c:pt>
                <c:pt idx="16209">
                  <c:v>0.94011703000000002</c:v>
                </c:pt>
                <c:pt idx="16210">
                  <c:v>0.94017490000000004</c:v>
                </c:pt>
                <c:pt idx="16211">
                  <c:v>0.94023276999999994</c:v>
                </c:pt>
                <c:pt idx="16212">
                  <c:v>0.94029064000000007</c:v>
                </c:pt>
                <c:pt idx="16213">
                  <c:v>0.94034863000000013</c:v>
                </c:pt>
                <c:pt idx="16214">
                  <c:v>0.94040649999999992</c:v>
                </c:pt>
                <c:pt idx="16215">
                  <c:v>0.94046436999999994</c:v>
                </c:pt>
                <c:pt idx="16216">
                  <c:v>0.94052223999999984</c:v>
                </c:pt>
                <c:pt idx="16217">
                  <c:v>0.94058010999999986</c:v>
                </c:pt>
                <c:pt idx="16218">
                  <c:v>0.94063797999999998</c:v>
                </c:pt>
                <c:pt idx="16219">
                  <c:v>0.94069597000000016</c:v>
                </c:pt>
                <c:pt idx="16220">
                  <c:v>0.94075383999999995</c:v>
                </c:pt>
                <c:pt idx="16221">
                  <c:v>0.94081170999999997</c:v>
                </c:pt>
                <c:pt idx="16222">
                  <c:v>0.94086957999999998</c:v>
                </c:pt>
                <c:pt idx="16223">
                  <c:v>0.94092745000000011</c:v>
                </c:pt>
                <c:pt idx="16224">
                  <c:v>0.94098532000000001</c:v>
                </c:pt>
                <c:pt idx="16225">
                  <c:v>0.94104284000000005</c:v>
                </c:pt>
                <c:pt idx="16226">
                  <c:v>0.94110070999999984</c:v>
                </c:pt>
                <c:pt idx="16227">
                  <c:v>0.94115857999999997</c:v>
                </c:pt>
                <c:pt idx="16228">
                  <c:v>0.94121633999999987</c:v>
                </c:pt>
                <c:pt idx="16229">
                  <c:v>0.94127432</c:v>
                </c:pt>
                <c:pt idx="16230">
                  <c:v>0.9413321899999999</c:v>
                </c:pt>
                <c:pt idx="16231">
                  <c:v>0.94139006000000003</c:v>
                </c:pt>
                <c:pt idx="16232">
                  <c:v>0.94144817000000003</c:v>
                </c:pt>
                <c:pt idx="16233">
                  <c:v>0.94150614999999993</c:v>
                </c:pt>
                <c:pt idx="16234">
                  <c:v>0.94156401999999983</c:v>
                </c:pt>
                <c:pt idx="16235">
                  <c:v>0.94162131000000016</c:v>
                </c:pt>
                <c:pt idx="16236">
                  <c:v>0.94167930000000011</c:v>
                </c:pt>
                <c:pt idx="16237">
                  <c:v>0.94173717000000001</c:v>
                </c:pt>
                <c:pt idx="16238">
                  <c:v>0.94179504000000014</c:v>
                </c:pt>
                <c:pt idx="16239">
                  <c:v>0.94185302999999998</c:v>
                </c:pt>
                <c:pt idx="16240">
                  <c:v>0.9419109</c:v>
                </c:pt>
                <c:pt idx="16241">
                  <c:v>0.94196888000000001</c:v>
                </c:pt>
                <c:pt idx="16242">
                  <c:v>0.94202686999999996</c:v>
                </c:pt>
                <c:pt idx="16243">
                  <c:v>0.94208473999999998</c:v>
                </c:pt>
                <c:pt idx="16244">
                  <c:v>0.94214260999999999</c:v>
                </c:pt>
                <c:pt idx="16245">
                  <c:v>0.94220048000000001</c:v>
                </c:pt>
                <c:pt idx="16246">
                  <c:v>0.94225835000000002</c:v>
                </c:pt>
                <c:pt idx="16247">
                  <c:v>0.94231621999999993</c:v>
                </c:pt>
                <c:pt idx="16248">
                  <c:v>0.94237386000000001</c:v>
                </c:pt>
                <c:pt idx="16249">
                  <c:v>0.94243184999999996</c:v>
                </c:pt>
                <c:pt idx="16250">
                  <c:v>0.94248995000000002</c:v>
                </c:pt>
                <c:pt idx="16251">
                  <c:v>0.94254735999999983</c:v>
                </c:pt>
                <c:pt idx="16252">
                  <c:v>0.94260534000000007</c:v>
                </c:pt>
                <c:pt idx="16253">
                  <c:v>0.94266320999999997</c:v>
                </c:pt>
                <c:pt idx="16254">
                  <c:v>0.9427210800000001</c:v>
                </c:pt>
                <c:pt idx="16255">
                  <c:v>0.94277907000000016</c:v>
                </c:pt>
                <c:pt idx="16256">
                  <c:v>0.94283693999999996</c:v>
                </c:pt>
                <c:pt idx="16257">
                  <c:v>0.94289493000000013</c:v>
                </c:pt>
                <c:pt idx="16258">
                  <c:v>0.94295280000000004</c:v>
                </c:pt>
                <c:pt idx="16259">
                  <c:v>0.94301077999999994</c:v>
                </c:pt>
                <c:pt idx="16260">
                  <c:v>0.94306864999999984</c:v>
                </c:pt>
                <c:pt idx="16261">
                  <c:v>0.94312651999999997</c:v>
                </c:pt>
                <c:pt idx="16262">
                  <c:v>0.94318405000000005</c:v>
                </c:pt>
                <c:pt idx="16263">
                  <c:v>0.94324202999999984</c:v>
                </c:pt>
                <c:pt idx="16264">
                  <c:v>0.94329990000000008</c:v>
                </c:pt>
                <c:pt idx="16265">
                  <c:v>0.94335776999999987</c:v>
                </c:pt>
                <c:pt idx="16266">
                  <c:v>0.94341564</c:v>
                </c:pt>
                <c:pt idx="16267">
                  <c:v>0.94347373999999984</c:v>
                </c:pt>
                <c:pt idx="16268">
                  <c:v>0.94353162000000002</c:v>
                </c:pt>
                <c:pt idx="16269">
                  <c:v>0.94358902</c:v>
                </c:pt>
                <c:pt idx="16270">
                  <c:v>0.94364689000000013</c:v>
                </c:pt>
                <c:pt idx="16271">
                  <c:v>0.94370476000000003</c:v>
                </c:pt>
                <c:pt idx="16272">
                  <c:v>0.94376287000000003</c:v>
                </c:pt>
                <c:pt idx="16273">
                  <c:v>0.94382074000000005</c:v>
                </c:pt>
                <c:pt idx="16274">
                  <c:v>0.94387860999999995</c:v>
                </c:pt>
                <c:pt idx="16275">
                  <c:v>0.94393658999999985</c:v>
                </c:pt>
                <c:pt idx="16276">
                  <c:v>0.94399400000000011</c:v>
                </c:pt>
                <c:pt idx="16277">
                  <c:v>0.94405187000000013</c:v>
                </c:pt>
                <c:pt idx="16278">
                  <c:v>0.94410974000000003</c:v>
                </c:pt>
                <c:pt idx="16279">
                  <c:v>0.94416761000000005</c:v>
                </c:pt>
                <c:pt idx="16280">
                  <c:v>0.94422560000000011</c:v>
                </c:pt>
                <c:pt idx="16281">
                  <c:v>0.94428347000000001</c:v>
                </c:pt>
                <c:pt idx="16282">
                  <c:v>0.94434134000000003</c:v>
                </c:pt>
                <c:pt idx="16283">
                  <c:v>0.94439921000000016</c:v>
                </c:pt>
                <c:pt idx="16284">
                  <c:v>0.94445707999999984</c:v>
                </c:pt>
                <c:pt idx="16285">
                  <c:v>0.94451494999999985</c:v>
                </c:pt>
                <c:pt idx="16286">
                  <c:v>0.94457292999999987</c:v>
                </c:pt>
                <c:pt idx="16287">
                  <c:v>0.94463079999999999</c:v>
                </c:pt>
                <c:pt idx="16288">
                  <c:v>0.94468878999999983</c:v>
                </c:pt>
                <c:pt idx="16289">
                  <c:v>0.94474678000000001</c:v>
                </c:pt>
                <c:pt idx="16290">
                  <c:v>0.94480465000000013</c:v>
                </c:pt>
                <c:pt idx="16291">
                  <c:v>0.94486251999999993</c:v>
                </c:pt>
                <c:pt idx="16292">
                  <c:v>0.94492039000000005</c:v>
                </c:pt>
                <c:pt idx="16293">
                  <c:v>0.94497779999999998</c:v>
                </c:pt>
                <c:pt idx="16294">
                  <c:v>0.94503566999999999</c:v>
                </c:pt>
                <c:pt idx="16295">
                  <c:v>0.94509365000000012</c:v>
                </c:pt>
                <c:pt idx="16296">
                  <c:v>0.94515152000000002</c:v>
                </c:pt>
                <c:pt idx="16297">
                  <c:v>0.94520939000000004</c:v>
                </c:pt>
                <c:pt idx="16298">
                  <c:v>0.94526725999999994</c:v>
                </c:pt>
                <c:pt idx="16299">
                  <c:v>0.94532512999999996</c:v>
                </c:pt>
                <c:pt idx="16300">
                  <c:v>0.94538299999999986</c:v>
                </c:pt>
                <c:pt idx="16301">
                  <c:v>0.94544086999999999</c:v>
                </c:pt>
                <c:pt idx="16302">
                  <c:v>0.94549874</c:v>
                </c:pt>
                <c:pt idx="16303">
                  <c:v>0.94555661999999996</c:v>
                </c:pt>
                <c:pt idx="16304">
                  <c:v>0.94561472000000002</c:v>
                </c:pt>
                <c:pt idx="16305">
                  <c:v>0.94567259000000004</c:v>
                </c:pt>
                <c:pt idx="16306">
                  <c:v>0.94573010999999996</c:v>
                </c:pt>
                <c:pt idx="16307">
                  <c:v>0.94578810000000002</c:v>
                </c:pt>
                <c:pt idx="16308">
                  <c:v>0.94584597000000015</c:v>
                </c:pt>
                <c:pt idx="16309">
                  <c:v>0.94590395000000005</c:v>
                </c:pt>
                <c:pt idx="16310">
                  <c:v>0.94596181999999995</c:v>
                </c:pt>
                <c:pt idx="16311">
                  <c:v>0.94601981000000013</c:v>
                </c:pt>
                <c:pt idx="16312">
                  <c:v>0.94607768000000003</c:v>
                </c:pt>
                <c:pt idx="16313">
                  <c:v>0.94613508999999996</c:v>
                </c:pt>
                <c:pt idx="16314">
                  <c:v>0.94619306999999997</c:v>
                </c:pt>
                <c:pt idx="16315">
                  <c:v>0.94630881000000011</c:v>
                </c:pt>
                <c:pt idx="16316">
                  <c:v>0.9463666799999999</c:v>
                </c:pt>
                <c:pt idx="16317">
                  <c:v>0.94642490000000001</c:v>
                </c:pt>
                <c:pt idx="16318">
                  <c:v>0.94648265999999992</c:v>
                </c:pt>
                <c:pt idx="16319">
                  <c:v>0.94654053000000005</c:v>
                </c:pt>
                <c:pt idx="16320">
                  <c:v>0.94659839999999984</c:v>
                </c:pt>
                <c:pt idx="16321">
                  <c:v>0.94665637999999996</c:v>
                </c:pt>
                <c:pt idx="16322">
                  <c:v>0.94671424999999998</c:v>
                </c:pt>
                <c:pt idx="16323">
                  <c:v>0.94677211999999999</c:v>
                </c:pt>
                <c:pt idx="16324">
                  <c:v>0.94682999000000012</c:v>
                </c:pt>
                <c:pt idx="16325">
                  <c:v>0.94688751999999998</c:v>
                </c:pt>
                <c:pt idx="16326">
                  <c:v>0.94694539000000011</c:v>
                </c:pt>
                <c:pt idx="16327">
                  <c:v>0.94700326000000001</c:v>
                </c:pt>
                <c:pt idx="16328">
                  <c:v>0.94706124000000003</c:v>
                </c:pt>
                <c:pt idx="16329">
                  <c:v>0.94711911999999998</c:v>
                </c:pt>
                <c:pt idx="16330">
                  <c:v>0.94717699</c:v>
                </c:pt>
                <c:pt idx="16331">
                  <c:v>0.94723486000000001</c:v>
                </c:pt>
                <c:pt idx="16332">
                  <c:v>0.94729284000000002</c:v>
                </c:pt>
                <c:pt idx="16333">
                  <c:v>0.94735071000000004</c:v>
                </c:pt>
                <c:pt idx="16334">
                  <c:v>0.94740857999999983</c:v>
                </c:pt>
                <c:pt idx="16335">
                  <c:v>0.94746644999999985</c:v>
                </c:pt>
                <c:pt idx="16336">
                  <c:v>0.94752431999999998</c:v>
                </c:pt>
                <c:pt idx="16337">
                  <c:v>0.94758242999999986</c:v>
                </c:pt>
                <c:pt idx="16338">
                  <c:v>0.9476403000000001</c:v>
                </c:pt>
                <c:pt idx="16339">
                  <c:v>0.94769805000000007</c:v>
                </c:pt>
                <c:pt idx="16340">
                  <c:v>0.94775546000000011</c:v>
                </c:pt>
                <c:pt idx="16341">
                  <c:v>0.94781333000000001</c:v>
                </c:pt>
                <c:pt idx="16342">
                  <c:v>0.94787131000000013</c:v>
                </c:pt>
                <c:pt idx="16343">
                  <c:v>0.94792918000000004</c:v>
                </c:pt>
                <c:pt idx="16344">
                  <c:v>0.94798740000000004</c:v>
                </c:pt>
                <c:pt idx="16345">
                  <c:v>0.94804527000000016</c:v>
                </c:pt>
                <c:pt idx="16346">
                  <c:v>0.94810313999999996</c:v>
                </c:pt>
                <c:pt idx="16347">
                  <c:v>0.94816100999999997</c:v>
                </c:pt>
                <c:pt idx="16348">
                  <c:v>0.94821887999999999</c:v>
                </c:pt>
                <c:pt idx="16349">
                  <c:v>0.94827629000000002</c:v>
                </c:pt>
                <c:pt idx="16350">
                  <c:v>0.94833415999999993</c:v>
                </c:pt>
                <c:pt idx="16351">
                  <c:v>0.94839203000000005</c:v>
                </c:pt>
                <c:pt idx="16352">
                  <c:v>0.94845002</c:v>
                </c:pt>
                <c:pt idx="16353">
                  <c:v>0.94850811999999984</c:v>
                </c:pt>
                <c:pt idx="16354">
                  <c:v>0.94856598999999986</c:v>
                </c:pt>
                <c:pt idx="16355">
                  <c:v>0.9486238600000001</c:v>
                </c:pt>
                <c:pt idx="16356">
                  <c:v>0.94868173000000011</c:v>
                </c:pt>
                <c:pt idx="16357">
                  <c:v>0.94873971999999995</c:v>
                </c:pt>
                <c:pt idx="16358">
                  <c:v>0.94879712000000005</c:v>
                </c:pt>
                <c:pt idx="16359">
                  <c:v>0.94885498999999984</c:v>
                </c:pt>
                <c:pt idx="16360">
                  <c:v>0.94891297999999991</c:v>
                </c:pt>
                <c:pt idx="16361">
                  <c:v>0.94897085000000014</c:v>
                </c:pt>
                <c:pt idx="16362">
                  <c:v>0.94902872000000005</c:v>
                </c:pt>
                <c:pt idx="16363">
                  <c:v>0.94908658999999973</c:v>
                </c:pt>
                <c:pt idx="16364">
                  <c:v>0.94914458000000002</c:v>
                </c:pt>
                <c:pt idx="16365">
                  <c:v>0.94920267999999997</c:v>
                </c:pt>
                <c:pt idx="16366">
                  <c:v>0.94926054999999987</c:v>
                </c:pt>
                <c:pt idx="16367">
                  <c:v>0.94931842</c:v>
                </c:pt>
                <c:pt idx="16368">
                  <c:v>0.94937583000000014</c:v>
                </c:pt>
                <c:pt idx="16369">
                  <c:v>0.94943381000000004</c:v>
                </c:pt>
                <c:pt idx="16370">
                  <c:v>0.94949167999999995</c:v>
                </c:pt>
                <c:pt idx="16371">
                  <c:v>0.94954954999999996</c:v>
                </c:pt>
                <c:pt idx="16372">
                  <c:v>0.94960743000000014</c:v>
                </c:pt>
                <c:pt idx="16373">
                  <c:v>0.94966530000000005</c:v>
                </c:pt>
                <c:pt idx="16374">
                  <c:v>0.94972327999999995</c:v>
                </c:pt>
                <c:pt idx="16375">
                  <c:v>0.94978114999999996</c:v>
                </c:pt>
                <c:pt idx="16376">
                  <c:v>0.94983902000000009</c:v>
                </c:pt>
                <c:pt idx="16377">
                  <c:v>0.94989688999999999</c:v>
                </c:pt>
                <c:pt idx="16378">
                  <c:v>0.94995476000000001</c:v>
                </c:pt>
                <c:pt idx="16379">
                  <c:v>0.95001239999999987</c:v>
                </c:pt>
                <c:pt idx="16380">
                  <c:v>0.95007026999999999</c:v>
                </c:pt>
                <c:pt idx="16381">
                  <c:v>0.95012814000000001</c:v>
                </c:pt>
                <c:pt idx="16382">
                  <c:v>0.95018601000000003</c:v>
                </c:pt>
                <c:pt idx="16383">
                  <c:v>0.95024388000000004</c:v>
                </c:pt>
                <c:pt idx="16384">
                  <c:v>0.95030186999999999</c:v>
                </c:pt>
                <c:pt idx="16385">
                  <c:v>0.95035997000000005</c:v>
                </c:pt>
                <c:pt idx="16386">
                  <c:v>0.95041783999999996</c:v>
                </c:pt>
                <c:pt idx="16387">
                  <c:v>0.95047537000000004</c:v>
                </c:pt>
                <c:pt idx="16388">
                  <c:v>0.95053323999999983</c:v>
                </c:pt>
                <c:pt idx="16389">
                  <c:v>0.95059122000000007</c:v>
                </c:pt>
                <c:pt idx="16390">
                  <c:v>0.95064909000000009</c:v>
                </c:pt>
                <c:pt idx="16391">
                  <c:v>0.95070708000000004</c:v>
                </c:pt>
                <c:pt idx="16392">
                  <c:v>0.95076506000000005</c:v>
                </c:pt>
                <c:pt idx="16393">
                  <c:v>0.95082282000000007</c:v>
                </c:pt>
                <c:pt idx="16394">
                  <c:v>0.95088068999999997</c:v>
                </c:pt>
                <c:pt idx="16395">
                  <c:v>0.95093821000000012</c:v>
                </c:pt>
                <c:pt idx="16396">
                  <c:v>0.95099608000000002</c:v>
                </c:pt>
                <c:pt idx="16397">
                  <c:v>0.95105395000000004</c:v>
                </c:pt>
                <c:pt idx="16398">
                  <c:v>0.95111182000000005</c:v>
                </c:pt>
                <c:pt idx="16399">
                  <c:v>0.95116968999999996</c:v>
                </c:pt>
                <c:pt idx="16400">
                  <c:v>0.95122755999999997</c:v>
                </c:pt>
                <c:pt idx="16401">
                  <c:v>0.95128542999999999</c:v>
                </c:pt>
                <c:pt idx="16402">
                  <c:v>0.9513433</c:v>
                </c:pt>
                <c:pt idx="16403">
                  <c:v>0.95140141000000011</c:v>
                </c:pt>
                <c:pt idx="16404">
                  <c:v>0.95145928000000002</c:v>
                </c:pt>
                <c:pt idx="16405">
                  <c:v>0.95151725999999992</c:v>
                </c:pt>
                <c:pt idx="16406">
                  <c:v>0.95157513000000005</c:v>
                </c:pt>
                <c:pt idx="16407">
                  <c:v>0.95163299999999984</c:v>
                </c:pt>
                <c:pt idx="16408">
                  <c:v>0.95169099000000013</c:v>
                </c:pt>
                <c:pt idx="16409">
                  <c:v>0.95174886000000014</c:v>
                </c:pt>
                <c:pt idx="16410">
                  <c:v>0.95180673000000005</c:v>
                </c:pt>
                <c:pt idx="16411">
                  <c:v>0.95186424999999997</c:v>
                </c:pt>
                <c:pt idx="16412">
                  <c:v>0.95192211999999998</c:v>
                </c:pt>
                <c:pt idx="16413">
                  <c:v>0.95197999000000011</c:v>
                </c:pt>
                <c:pt idx="16414">
                  <c:v>0.95203786999999984</c:v>
                </c:pt>
                <c:pt idx="16415">
                  <c:v>0.95209574000000008</c:v>
                </c:pt>
                <c:pt idx="16416">
                  <c:v>0.95215360999999998</c:v>
                </c:pt>
                <c:pt idx="16417">
                  <c:v>0.95221148</c:v>
                </c:pt>
                <c:pt idx="16418">
                  <c:v>0.95226935000000001</c:v>
                </c:pt>
                <c:pt idx="16419">
                  <c:v>0.95232733000000003</c:v>
                </c:pt>
                <c:pt idx="16420">
                  <c:v>0.95238520000000004</c:v>
                </c:pt>
                <c:pt idx="16421">
                  <c:v>0.95244306999999984</c:v>
                </c:pt>
                <c:pt idx="16422">
                  <c:v>0.95250106000000001</c:v>
                </c:pt>
                <c:pt idx="16423">
                  <c:v>0.95255904999999996</c:v>
                </c:pt>
                <c:pt idx="16424">
                  <c:v>0.95261691999999998</c:v>
                </c:pt>
                <c:pt idx="16425">
                  <c:v>0.95267478999999999</c:v>
                </c:pt>
                <c:pt idx="16426">
                  <c:v>0.95273266000000001</c:v>
                </c:pt>
                <c:pt idx="16427">
                  <c:v>0.95279030000000009</c:v>
                </c:pt>
                <c:pt idx="16428">
                  <c:v>0.95284804999999995</c:v>
                </c:pt>
                <c:pt idx="16429">
                  <c:v>0.95290569000000014</c:v>
                </c:pt>
                <c:pt idx="16430">
                  <c:v>0.95296391000000003</c:v>
                </c:pt>
                <c:pt idx="16431">
                  <c:v>0.95302142999999995</c:v>
                </c:pt>
                <c:pt idx="16432">
                  <c:v>0.95307953000000012</c:v>
                </c:pt>
                <c:pt idx="16433">
                  <c:v>0.95313729000000003</c:v>
                </c:pt>
                <c:pt idx="16434">
                  <c:v>0.95319527000000015</c:v>
                </c:pt>
                <c:pt idx="16435">
                  <c:v>0.95325302999999983</c:v>
                </c:pt>
                <c:pt idx="16436">
                  <c:v>0.95331100999999996</c:v>
                </c:pt>
                <c:pt idx="16437">
                  <c:v>0.95336887999999997</c:v>
                </c:pt>
                <c:pt idx="16438">
                  <c:v>0.95342698999999986</c:v>
                </c:pt>
                <c:pt idx="16439">
                  <c:v>0.95348485999999999</c:v>
                </c:pt>
                <c:pt idx="16440">
                  <c:v>0.95354273000000001</c:v>
                </c:pt>
                <c:pt idx="16441">
                  <c:v>0.95360071000000013</c:v>
                </c:pt>
                <c:pt idx="16442">
                  <c:v>0.95365800000000012</c:v>
                </c:pt>
                <c:pt idx="16443">
                  <c:v>0.95371587000000013</c:v>
                </c:pt>
                <c:pt idx="16444">
                  <c:v>0.95377386000000008</c:v>
                </c:pt>
                <c:pt idx="16445">
                  <c:v>0.95383172999999999</c:v>
                </c:pt>
                <c:pt idx="16446">
                  <c:v>0.95388983000000016</c:v>
                </c:pt>
                <c:pt idx="16447">
                  <c:v>0.95394769999999995</c:v>
                </c:pt>
                <c:pt idx="16448">
                  <c:v>0.95400556999999997</c:v>
                </c:pt>
                <c:pt idx="16449">
                  <c:v>0.95406355999999992</c:v>
                </c:pt>
                <c:pt idx="16450">
                  <c:v>0.95412143000000016</c:v>
                </c:pt>
                <c:pt idx="16451">
                  <c:v>0.95417929999999995</c:v>
                </c:pt>
                <c:pt idx="16452">
                  <c:v>0.95423670999999988</c:v>
                </c:pt>
                <c:pt idx="16453">
                  <c:v>0.95429458</c:v>
                </c:pt>
                <c:pt idx="16454">
                  <c:v>0.95435245000000002</c:v>
                </c:pt>
                <c:pt idx="16455">
                  <c:v>0.95441043000000003</c:v>
                </c:pt>
                <c:pt idx="16456">
                  <c:v>0.95446829999999994</c:v>
                </c:pt>
                <c:pt idx="16457">
                  <c:v>0.95452641000000005</c:v>
                </c:pt>
                <c:pt idx="16458">
                  <c:v>0.95458427999999984</c:v>
                </c:pt>
                <c:pt idx="16459">
                  <c:v>0.95464214999999997</c:v>
                </c:pt>
                <c:pt idx="16460">
                  <c:v>0.95470002000000009</c:v>
                </c:pt>
                <c:pt idx="16461">
                  <c:v>0.95475789000000011</c:v>
                </c:pt>
                <c:pt idx="16462">
                  <c:v>0.95481576000000001</c:v>
                </c:pt>
                <c:pt idx="16463">
                  <c:v>0.95487363000000014</c:v>
                </c:pt>
                <c:pt idx="16464">
                  <c:v>0.95493150000000004</c:v>
                </c:pt>
                <c:pt idx="16465">
                  <c:v>0.95498949000000011</c:v>
                </c:pt>
                <c:pt idx="16466">
                  <c:v>0.95504688999999998</c:v>
                </c:pt>
                <c:pt idx="16467">
                  <c:v>0.95510476</c:v>
                </c:pt>
                <c:pt idx="16468">
                  <c:v>0.95516263000000001</c:v>
                </c:pt>
                <c:pt idx="16469">
                  <c:v>0.95522062000000008</c:v>
                </c:pt>
                <c:pt idx="16470">
                  <c:v>0.95527848999999998</c:v>
                </c:pt>
                <c:pt idx="16471">
                  <c:v>0.95533635999999988</c:v>
                </c:pt>
                <c:pt idx="16472">
                  <c:v>0.95539423000000012</c:v>
                </c:pt>
                <c:pt idx="16473">
                  <c:v>0.95545221999999996</c:v>
                </c:pt>
                <c:pt idx="16474">
                  <c:v>0.95551031999999991</c:v>
                </c:pt>
                <c:pt idx="16475">
                  <c:v>0.95556818999999993</c:v>
                </c:pt>
                <c:pt idx="16476">
                  <c:v>0.95562606000000005</c:v>
                </c:pt>
                <c:pt idx="16477">
                  <c:v>0.95568335000000004</c:v>
                </c:pt>
                <c:pt idx="16478">
                  <c:v>0.95574134000000011</c:v>
                </c:pt>
                <c:pt idx="16479">
                  <c:v>0.95579921000000023</c:v>
                </c:pt>
                <c:pt idx="16480">
                  <c:v>0.95585708000000003</c:v>
                </c:pt>
                <c:pt idx="16481">
                  <c:v>0.95591506000000004</c:v>
                </c:pt>
                <c:pt idx="16482">
                  <c:v>0.95597293000000005</c:v>
                </c:pt>
                <c:pt idx="16483">
                  <c:v>0.95603079999999996</c:v>
                </c:pt>
                <c:pt idx="16484">
                  <c:v>0.95608868000000002</c:v>
                </c:pt>
                <c:pt idx="16485">
                  <c:v>0.95614666000000004</c:v>
                </c:pt>
                <c:pt idx="16486">
                  <c:v>0.95620453000000005</c:v>
                </c:pt>
                <c:pt idx="16487">
                  <c:v>0.95626239999999985</c:v>
                </c:pt>
                <c:pt idx="16488">
                  <c:v>0.95632026999999997</c:v>
                </c:pt>
                <c:pt idx="16489">
                  <c:v>0.95637813999999999</c:v>
                </c:pt>
                <c:pt idx="16490">
                  <c:v>0.95643601</c:v>
                </c:pt>
                <c:pt idx="16491">
                  <c:v>0.95649388000000002</c:v>
                </c:pt>
                <c:pt idx="16492">
                  <c:v>0.95655186999999997</c:v>
                </c:pt>
                <c:pt idx="16493">
                  <c:v>0.9566097400000001</c:v>
                </c:pt>
                <c:pt idx="16494">
                  <c:v>0.95666773000000005</c:v>
                </c:pt>
                <c:pt idx="16495">
                  <c:v>0.95672559999999995</c:v>
                </c:pt>
                <c:pt idx="16496">
                  <c:v>0.95678346999999997</c:v>
                </c:pt>
                <c:pt idx="16497">
                  <c:v>0.9568413400000001</c:v>
                </c:pt>
                <c:pt idx="16498">
                  <c:v>0.95689874000000008</c:v>
                </c:pt>
                <c:pt idx="16499">
                  <c:v>0.95695662000000004</c:v>
                </c:pt>
                <c:pt idx="16500">
                  <c:v>0.95701449000000005</c:v>
                </c:pt>
                <c:pt idx="16501">
                  <c:v>0.95707246999999984</c:v>
                </c:pt>
                <c:pt idx="16502">
                  <c:v>0.95713046000000002</c:v>
                </c:pt>
                <c:pt idx="16503">
                  <c:v>0.95718844000000003</c:v>
                </c:pt>
                <c:pt idx="16504">
                  <c:v>0.95724631000000004</c:v>
                </c:pt>
                <c:pt idx="16505">
                  <c:v>0.95730417999999984</c:v>
                </c:pt>
                <c:pt idx="16506">
                  <c:v>0.9573621699999999</c:v>
                </c:pt>
                <c:pt idx="16507">
                  <c:v>0.95742004000000003</c:v>
                </c:pt>
                <c:pt idx="16508">
                  <c:v>0.95747791000000004</c:v>
                </c:pt>
                <c:pt idx="16509">
                  <c:v>0.95753520000000003</c:v>
                </c:pt>
                <c:pt idx="16510">
                  <c:v>0.95759307000000005</c:v>
                </c:pt>
                <c:pt idx="16511">
                  <c:v>0.95765106000000011</c:v>
                </c:pt>
                <c:pt idx="16512">
                  <c:v>0.95770893000000012</c:v>
                </c:pt>
                <c:pt idx="16513">
                  <c:v>0.95776680000000003</c:v>
                </c:pt>
                <c:pt idx="16514">
                  <c:v>0.95782467000000016</c:v>
                </c:pt>
                <c:pt idx="16515">
                  <c:v>0.95788253999999984</c:v>
                </c:pt>
                <c:pt idx="16516">
                  <c:v>0.95794041000000008</c:v>
                </c:pt>
                <c:pt idx="16517">
                  <c:v>0.95799828000000009</c:v>
                </c:pt>
                <c:pt idx="16518">
                  <c:v>0.95805615</c:v>
                </c:pt>
                <c:pt idx="16519">
                  <c:v>0.95811402000000001</c:v>
                </c:pt>
                <c:pt idx="16520">
                  <c:v>0.95817200999999996</c:v>
                </c:pt>
                <c:pt idx="16521">
                  <c:v>0.95822998999999998</c:v>
                </c:pt>
                <c:pt idx="16522">
                  <c:v>0.95828797999999993</c:v>
                </c:pt>
                <c:pt idx="16523">
                  <c:v>0.95834585000000017</c:v>
                </c:pt>
                <c:pt idx="16524">
                  <c:v>0.95840371999999996</c:v>
                </c:pt>
                <c:pt idx="16525">
                  <c:v>0.95846158999999986</c:v>
                </c:pt>
                <c:pt idx="16526">
                  <c:v>0.95851945999999999</c:v>
                </c:pt>
                <c:pt idx="16527">
                  <c:v>0.95857733000000001</c:v>
                </c:pt>
                <c:pt idx="16528">
                  <c:v>0.95863520000000013</c:v>
                </c:pt>
                <c:pt idx="16529">
                  <c:v>0.95869307000000015</c:v>
                </c:pt>
                <c:pt idx="16530">
                  <c:v>0.95875060000000012</c:v>
                </c:pt>
                <c:pt idx="16531">
                  <c:v>0.95880847000000013</c:v>
                </c:pt>
                <c:pt idx="16532">
                  <c:v>0.95886633999999993</c:v>
                </c:pt>
                <c:pt idx="16533">
                  <c:v>0.95892421000000017</c:v>
                </c:pt>
                <c:pt idx="16534">
                  <c:v>0.95898207999999996</c:v>
                </c:pt>
                <c:pt idx="16535">
                  <c:v>0.95904006000000008</c:v>
                </c:pt>
                <c:pt idx="16536">
                  <c:v>0.95909792999999999</c:v>
                </c:pt>
                <c:pt idx="16537">
                  <c:v>0.95915580000000011</c:v>
                </c:pt>
                <c:pt idx="16538">
                  <c:v>0.95921378999999984</c:v>
                </c:pt>
                <c:pt idx="16539">
                  <c:v>0.95927166000000008</c:v>
                </c:pt>
                <c:pt idx="16540">
                  <c:v>0.95932952999999999</c:v>
                </c:pt>
                <c:pt idx="16541">
                  <c:v>0.9593874</c:v>
                </c:pt>
                <c:pt idx="16542">
                  <c:v>0.95944527000000013</c:v>
                </c:pt>
                <c:pt idx="16543">
                  <c:v>0.95950313999999992</c:v>
                </c:pt>
                <c:pt idx="16544">
                  <c:v>0.95956101000000005</c:v>
                </c:pt>
                <c:pt idx="16545">
                  <c:v>0.95961887999999995</c:v>
                </c:pt>
                <c:pt idx="16546">
                  <c:v>0.95967674999999997</c:v>
                </c:pt>
                <c:pt idx="16547">
                  <c:v>0.95973462000000009</c:v>
                </c:pt>
                <c:pt idx="16548">
                  <c:v>0.95979249000000011</c:v>
                </c:pt>
                <c:pt idx="16549">
                  <c:v>0.95985012999999997</c:v>
                </c:pt>
                <c:pt idx="16550">
                  <c:v>0.95990799999999998</c:v>
                </c:pt>
                <c:pt idx="16551">
                  <c:v>0.95996587000000011</c:v>
                </c:pt>
                <c:pt idx="16552">
                  <c:v>0.96002385999999995</c:v>
                </c:pt>
                <c:pt idx="16553">
                  <c:v>0.96008172999999997</c:v>
                </c:pt>
                <c:pt idx="16554">
                  <c:v>0.96013959999999998</c:v>
                </c:pt>
                <c:pt idx="16555">
                  <c:v>0.96019747000000011</c:v>
                </c:pt>
                <c:pt idx="16556">
                  <c:v>0.96025534000000001</c:v>
                </c:pt>
                <c:pt idx="16557">
                  <c:v>0.96031321000000003</c:v>
                </c:pt>
                <c:pt idx="16558">
                  <c:v>0.96037119999999998</c:v>
                </c:pt>
                <c:pt idx="16559">
                  <c:v>0.96042907000000011</c:v>
                </c:pt>
                <c:pt idx="16560">
                  <c:v>0.9604869399999999</c:v>
                </c:pt>
                <c:pt idx="16561">
                  <c:v>0.96054492999999996</c:v>
                </c:pt>
                <c:pt idx="16562">
                  <c:v>0.96060221999999995</c:v>
                </c:pt>
                <c:pt idx="16563">
                  <c:v>0.96066008999999997</c:v>
                </c:pt>
                <c:pt idx="16564">
                  <c:v>0.96071795999999998</c:v>
                </c:pt>
                <c:pt idx="16565">
                  <c:v>0.96077594000000011</c:v>
                </c:pt>
                <c:pt idx="16566">
                  <c:v>0.96083381000000012</c:v>
                </c:pt>
                <c:pt idx="16567">
                  <c:v>0.96089168000000014</c:v>
                </c:pt>
                <c:pt idx="16568">
                  <c:v>0.96094955000000015</c:v>
                </c:pt>
                <c:pt idx="16569">
                  <c:v>0.96100766000000004</c:v>
                </c:pt>
                <c:pt idx="16570">
                  <c:v>0.96106552999999983</c:v>
                </c:pt>
                <c:pt idx="16571">
                  <c:v>0.96112339999999996</c:v>
                </c:pt>
                <c:pt idx="16572">
                  <c:v>0.96118137999999997</c:v>
                </c:pt>
                <c:pt idx="16573">
                  <c:v>0.96123937000000004</c:v>
                </c:pt>
                <c:pt idx="16574">
                  <c:v>0.96129666000000003</c:v>
                </c:pt>
                <c:pt idx="16575">
                  <c:v>0.96135453000000004</c:v>
                </c:pt>
                <c:pt idx="16576">
                  <c:v>0.96141239999999972</c:v>
                </c:pt>
                <c:pt idx="16577">
                  <c:v>0.96147026999999996</c:v>
                </c:pt>
                <c:pt idx="16578">
                  <c:v>0.96152813999999998</c:v>
                </c:pt>
                <c:pt idx="16579">
                  <c:v>0.96158600999999988</c:v>
                </c:pt>
                <c:pt idx="16580">
                  <c:v>0.96164388000000012</c:v>
                </c:pt>
                <c:pt idx="16581">
                  <c:v>0.96170187000000007</c:v>
                </c:pt>
                <c:pt idx="16582">
                  <c:v>0.96175974000000009</c:v>
                </c:pt>
                <c:pt idx="16583">
                  <c:v>0.96181760999999999</c:v>
                </c:pt>
                <c:pt idx="16584">
                  <c:v>0.96187560000000016</c:v>
                </c:pt>
                <c:pt idx="16585">
                  <c:v>0.96193357999999984</c:v>
                </c:pt>
                <c:pt idx="16586">
                  <c:v>0.96199145000000008</c:v>
                </c:pt>
                <c:pt idx="16587">
                  <c:v>0.9620493200000001</c:v>
                </c:pt>
                <c:pt idx="16588">
                  <c:v>0.96210731000000005</c:v>
                </c:pt>
                <c:pt idx="16589">
                  <c:v>0.9621653</c:v>
                </c:pt>
                <c:pt idx="16590">
                  <c:v>0.96222247000000005</c:v>
                </c:pt>
                <c:pt idx="16591">
                  <c:v>0.96228033999999996</c:v>
                </c:pt>
                <c:pt idx="16592">
                  <c:v>0.96233833000000002</c:v>
                </c:pt>
                <c:pt idx="16593">
                  <c:v>0.96239631000000003</c:v>
                </c:pt>
                <c:pt idx="16594">
                  <c:v>0.96245429999999998</c:v>
                </c:pt>
                <c:pt idx="16595">
                  <c:v>0.96251216999999989</c:v>
                </c:pt>
                <c:pt idx="16596">
                  <c:v>0.96257004000000002</c:v>
                </c:pt>
                <c:pt idx="16597">
                  <c:v>0.96262791000000014</c:v>
                </c:pt>
                <c:pt idx="16598">
                  <c:v>0.96268590000000009</c:v>
                </c:pt>
                <c:pt idx="16599">
                  <c:v>0.96274377000000011</c:v>
                </c:pt>
                <c:pt idx="16600">
                  <c:v>0.96280175000000012</c:v>
                </c:pt>
                <c:pt idx="16601">
                  <c:v>0.96285962000000014</c:v>
                </c:pt>
                <c:pt idx="16602">
                  <c:v>0.96291691999999984</c:v>
                </c:pt>
                <c:pt idx="16603">
                  <c:v>0.96297478999999997</c:v>
                </c:pt>
                <c:pt idx="16604">
                  <c:v>0.96303276999999987</c:v>
                </c:pt>
                <c:pt idx="16605">
                  <c:v>0.96309076000000005</c:v>
                </c:pt>
                <c:pt idx="16606">
                  <c:v>0.96314862999999995</c:v>
                </c:pt>
                <c:pt idx="16607">
                  <c:v>0.96320649999999997</c:v>
                </c:pt>
                <c:pt idx="16608">
                  <c:v>0.96326413999999994</c:v>
                </c:pt>
                <c:pt idx="16609">
                  <c:v>0.96332224</c:v>
                </c:pt>
                <c:pt idx="16610">
                  <c:v>0.96337998999999996</c:v>
                </c:pt>
                <c:pt idx="16611">
                  <c:v>0.96343833000000001</c:v>
                </c:pt>
                <c:pt idx="16612">
                  <c:v>0.96349620000000002</c:v>
                </c:pt>
                <c:pt idx="16613">
                  <c:v>0.96355407000000004</c:v>
                </c:pt>
                <c:pt idx="16614">
                  <c:v>0.96361193999999994</c:v>
                </c:pt>
                <c:pt idx="16615">
                  <c:v>0.96366934999999998</c:v>
                </c:pt>
                <c:pt idx="16616">
                  <c:v>0.96372722000000011</c:v>
                </c:pt>
                <c:pt idx="16617">
                  <c:v>0.96378509000000012</c:v>
                </c:pt>
                <c:pt idx="16618">
                  <c:v>0.96384296000000003</c:v>
                </c:pt>
                <c:pt idx="16619">
                  <c:v>0.96390083000000015</c:v>
                </c:pt>
                <c:pt idx="16620">
                  <c:v>0.96395881000000017</c:v>
                </c:pt>
                <c:pt idx="16621">
                  <c:v>0.96401667999999996</c:v>
                </c:pt>
                <c:pt idx="16622">
                  <c:v>0.96407454999999997</c:v>
                </c:pt>
                <c:pt idx="16623">
                  <c:v>0.96413253999999993</c:v>
                </c:pt>
                <c:pt idx="16624">
                  <c:v>0.96419052999999999</c:v>
                </c:pt>
                <c:pt idx="16625">
                  <c:v>0.96424840000000012</c:v>
                </c:pt>
                <c:pt idx="16626">
                  <c:v>0.96430627000000002</c:v>
                </c:pt>
                <c:pt idx="16627">
                  <c:v>0.96436413999999993</c:v>
                </c:pt>
                <c:pt idx="16628">
                  <c:v>0.96442154999999996</c:v>
                </c:pt>
                <c:pt idx="16629">
                  <c:v>0.96447942000000009</c:v>
                </c:pt>
                <c:pt idx="16630">
                  <c:v>0.96453728999999988</c:v>
                </c:pt>
                <c:pt idx="16631">
                  <c:v>0.96459516000000001</c:v>
                </c:pt>
                <c:pt idx="16632">
                  <c:v>0.96465314000000002</c:v>
                </c:pt>
                <c:pt idx="16633">
                  <c:v>0.96471101000000015</c:v>
                </c:pt>
                <c:pt idx="16634">
                  <c:v>0.96476888000000005</c:v>
                </c:pt>
                <c:pt idx="16635">
                  <c:v>0.96482674999999996</c:v>
                </c:pt>
                <c:pt idx="16636">
                  <c:v>0.96488496999999984</c:v>
                </c:pt>
                <c:pt idx="16637">
                  <c:v>0.96494284000000008</c:v>
                </c:pt>
                <c:pt idx="16638">
                  <c:v>0.96500083000000014</c:v>
                </c:pt>
                <c:pt idx="16639">
                  <c:v>0.96505858</c:v>
                </c:pt>
                <c:pt idx="16640">
                  <c:v>0.96511645000000001</c:v>
                </c:pt>
                <c:pt idx="16641">
                  <c:v>0.96517386000000005</c:v>
                </c:pt>
                <c:pt idx="16642">
                  <c:v>0.96523230999999987</c:v>
                </c:pt>
                <c:pt idx="16643">
                  <c:v>0.96529005999999995</c:v>
                </c:pt>
                <c:pt idx="16644">
                  <c:v>0.96534746999999999</c:v>
                </c:pt>
                <c:pt idx="16645">
                  <c:v>0.96540546000000005</c:v>
                </c:pt>
                <c:pt idx="16646">
                  <c:v>0.96546332999999973</c:v>
                </c:pt>
                <c:pt idx="16647">
                  <c:v>0.96552119999999997</c:v>
                </c:pt>
                <c:pt idx="16648">
                  <c:v>0.96557917999999998</c:v>
                </c:pt>
                <c:pt idx="16649">
                  <c:v>0.96563705000000011</c:v>
                </c:pt>
                <c:pt idx="16650">
                  <c:v>0.96569492999999995</c:v>
                </c:pt>
                <c:pt idx="16651">
                  <c:v>0.96575279999999997</c:v>
                </c:pt>
                <c:pt idx="16652">
                  <c:v>0.96581066999999998</c:v>
                </c:pt>
                <c:pt idx="16653">
                  <c:v>0.96586865000000011</c:v>
                </c:pt>
                <c:pt idx="16654">
                  <c:v>0.96592652000000001</c:v>
                </c:pt>
                <c:pt idx="16655">
                  <c:v>0.96598439000000003</c:v>
                </c:pt>
                <c:pt idx="16656">
                  <c:v>0.96604192000000011</c:v>
                </c:pt>
                <c:pt idx="16657">
                  <c:v>0.96609979000000012</c:v>
                </c:pt>
                <c:pt idx="16658">
                  <c:v>0.96615766000000003</c:v>
                </c:pt>
                <c:pt idx="16659">
                  <c:v>0.96621553000000004</c:v>
                </c:pt>
                <c:pt idx="16660">
                  <c:v>0.96627350999999984</c:v>
                </c:pt>
                <c:pt idx="16661">
                  <c:v>0.96633137999999996</c:v>
                </c:pt>
                <c:pt idx="16662">
                  <c:v>0.96638937000000003</c:v>
                </c:pt>
                <c:pt idx="16663">
                  <c:v>0.96644724000000004</c:v>
                </c:pt>
                <c:pt idx="16664">
                  <c:v>0.96650522999999999</c:v>
                </c:pt>
                <c:pt idx="16665">
                  <c:v>0.96656274999999992</c:v>
                </c:pt>
                <c:pt idx="16666">
                  <c:v>0.96662108000000013</c:v>
                </c:pt>
                <c:pt idx="16667">
                  <c:v>0.96667895000000015</c:v>
                </c:pt>
                <c:pt idx="16668">
                  <c:v>0.96673635999999996</c:v>
                </c:pt>
                <c:pt idx="16669">
                  <c:v>0.96679435000000014</c:v>
                </c:pt>
                <c:pt idx="16670">
                  <c:v>0.96685222000000004</c:v>
                </c:pt>
                <c:pt idx="16671">
                  <c:v>0.96691031999999999</c:v>
                </c:pt>
                <c:pt idx="16672">
                  <c:v>0.96696773000000003</c:v>
                </c:pt>
                <c:pt idx="16673">
                  <c:v>0.96702560000000015</c:v>
                </c:pt>
                <c:pt idx="16674">
                  <c:v>0.96708369999999999</c:v>
                </c:pt>
                <c:pt idx="16675">
                  <c:v>0.96714157000000012</c:v>
                </c:pt>
                <c:pt idx="16676">
                  <c:v>0.96719944000000013</c:v>
                </c:pt>
                <c:pt idx="16677">
                  <c:v>0.96725731000000004</c:v>
                </c:pt>
                <c:pt idx="16678">
                  <c:v>0.96731517999999994</c:v>
                </c:pt>
                <c:pt idx="16679">
                  <c:v>0.96737328</c:v>
                </c:pt>
                <c:pt idx="16680">
                  <c:v>0.96743115000000002</c:v>
                </c:pt>
                <c:pt idx="16681">
                  <c:v>0.96748902000000003</c:v>
                </c:pt>
                <c:pt idx="16682">
                  <c:v>0.96754642999999996</c:v>
                </c:pt>
                <c:pt idx="16683">
                  <c:v>0.96760430000000008</c:v>
                </c:pt>
                <c:pt idx="16684">
                  <c:v>0.96766216999999988</c:v>
                </c:pt>
                <c:pt idx="16685">
                  <c:v>0.96772004000000011</c:v>
                </c:pt>
                <c:pt idx="16686">
                  <c:v>0.96777813999999995</c:v>
                </c:pt>
                <c:pt idx="16687">
                  <c:v>0.96783600999999997</c:v>
                </c:pt>
                <c:pt idx="16688">
                  <c:v>0.96789400000000014</c:v>
                </c:pt>
                <c:pt idx="16689">
                  <c:v>0.96795187000000016</c:v>
                </c:pt>
                <c:pt idx="16690">
                  <c:v>0.96800973999999995</c:v>
                </c:pt>
                <c:pt idx="16691">
                  <c:v>0.96806773000000002</c:v>
                </c:pt>
                <c:pt idx="16692">
                  <c:v>0.96812560000000014</c:v>
                </c:pt>
                <c:pt idx="16693">
                  <c:v>0.96818311999999984</c:v>
                </c:pt>
                <c:pt idx="16694">
                  <c:v>0.96824098999999997</c:v>
                </c:pt>
                <c:pt idx="16695">
                  <c:v>0.96829898000000003</c:v>
                </c:pt>
                <c:pt idx="16696">
                  <c:v>0.96835673</c:v>
                </c:pt>
                <c:pt idx="16697">
                  <c:v>0.96841471999999984</c:v>
                </c:pt>
                <c:pt idx="16698">
                  <c:v>0.96847258999999986</c:v>
                </c:pt>
                <c:pt idx="16699">
                  <c:v>0.96853045999999998</c:v>
                </c:pt>
                <c:pt idx="16700">
                  <c:v>0.96858843999999999</c:v>
                </c:pt>
                <c:pt idx="16701">
                  <c:v>0.96864631000000012</c:v>
                </c:pt>
                <c:pt idx="16702">
                  <c:v>0.96870407000000014</c:v>
                </c:pt>
                <c:pt idx="16703">
                  <c:v>0.96876205000000004</c:v>
                </c:pt>
                <c:pt idx="16704">
                  <c:v>0.96881993000000011</c:v>
                </c:pt>
                <c:pt idx="16705">
                  <c:v>0.96887791000000012</c:v>
                </c:pt>
                <c:pt idx="16706">
                  <c:v>0.96893590000000007</c:v>
                </c:pt>
                <c:pt idx="16707">
                  <c:v>0.96899365000000015</c:v>
                </c:pt>
                <c:pt idx="16708">
                  <c:v>0.96905106000000008</c:v>
                </c:pt>
                <c:pt idx="16709">
                  <c:v>0.96910892999999998</c:v>
                </c:pt>
                <c:pt idx="16710">
                  <c:v>0.96916679999999988</c:v>
                </c:pt>
                <c:pt idx="16711">
                  <c:v>0.96922478999999984</c:v>
                </c:pt>
                <c:pt idx="16712">
                  <c:v>0.96928276999999985</c:v>
                </c:pt>
                <c:pt idx="16713">
                  <c:v>0.96934064000000009</c:v>
                </c:pt>
                <c:pt idx="16714">
                  <c:v>0.96939863000000015</c:v>
                </c:pt>
                <c:pt idx="16715">
                  <c:v>0.96945649999999994</c:v>
                </c:pt>
                <c:pt idx="16716">
                  <c:v>0.96951436999999985</c:v>
                </c:pt>
                <c:pt idx="16717">
                  <c:v>0.96957223999999997</c:v>
                </c:pt>
                <c:pt idx="16718">
                  <c:v>0.96963023000000015</c:v>
                </c:pt>
                <c:pt idx="16719">
                  <c:v>0.96968810000000005</c:v>
                </c:pt>
                <c:pt idx="16720">
                  <c:v>0.9697456200000002</c:v>
                </c:pt>
                <c:pt idx="16721">
                  <c:v>0.96980337000000005</c:v>
                </c:pt>
                <c:pt idx="16722">
                  <c:v>0.96986124000000007</c:v>
                </c:pt>
                <c:pt idx="16723">
                  <c:v>0.96991912000000002</c:v>
                </c:pt>
                <c:pt idx="16724">
                  <c:v>0.96997722000000008</c:v>
                </c:pt>
                <c:pt idx="16725">
                  <c:v>0.97003508999999999</c:v>
                </c:pt>
                <c:pt idx="16726">
                  <c:v>0.97009296</c:v>
                </c:pt>
                <c:pt idx="16727">
                  <c:v>0.97015083000000013</c:v>
                </c:pt>
                <c:pt idx="16728">
                  <c:v>0.97020881000000014</c:v>
                </c:pt>
                <c:pt idx="16729">
                  <c:v>0.97026667999999994</c:v>
                </c:pt>
                <c:pt idx="16730">
                  <c:v>0.97032454999999984</c:v>
                </c:pt>
                <c:pt idx="16731">
                  <c:v>0.97038243000000002</c:v>
                </c:pt>
                <c:pt idx="16732">
                  <c:v>0.97044030000000003</c:v>
                </c:pt>
                <c:pt idx="16733">
                  <c:v>0.97049828000000005</c:v>
                </c:pt>
                <c:pt idx="16734">
                  <c:v>0.97055614999999973</c:v>
                </c:pt>
                <c:pt idx="16735">
                  <c:v>0.97061402000000008</c:v>
                </c:pt>
                <c:pt idx="16736">
                  <c:v>0.97067143000000022</c:v>
                </c:pt>
                <c:pt idx="16737">
                  <c:v>0.97072930000000013</c:v>
                </c:pt>
                <c:pt idx="16738">
                  <c:v>0.97078728999999997</c:v>
                </c:pt>
                <c:pt idx="16739">
                  <c:v>0.9708451600000001</c:v>
                </c:pt>
                <c:pt idx="16740">
                  <c:v>0.97090303000000011</c:v>
                </c:pt>
                <c:pt idx="16741">
                  <c:v>0.97096090000000002</c:v>
                </c:pt>
                <c:pt idx="16742">
                  <c:v>0.97101877000000003</c:v>
                </c:pt>
                <c:pt idx="16743">
                  <c:v>0.97107664000000005</c:v>
                </c:pt>
                <c:pt idx="16744">
                  <c:v>0.97113450999999984</c:v>
                </c:pt>
                <c:pt idx="16745">
                  <c:v>0.97119215000000003</c:v>
                </c:pt>
                <c:pt idx="16746">
                  <c:v>0.97125013000000004</c:v>
                </c:pt>
                <c:pt idx="16747">
                  <c:v>0.97130799999999984</c:v>
                </c:pt>
                <c:pt idx="16748">
                  <c:v>0.97136586999999996</c:v>
                </c:pt>
                <c:pt idx="16749">
                  <c:v>0.97142386000000003</c:v>
                </c:pt>
                <c:pt idx="16750">
                  <c:v>0.97148162000000005</c:v>
                </c:pt>
                <c:pt idx="16751">
                  <c:v>0.97153959999999984</c:v>
                </c:pt>
                <c:pt idx="16752">
                  <c:v>0.97159746999999996</c:v>
                </c:pt>
                <c:pt idx="16753">
                  <c:v>0.97165534000000009</c:v>
                </c:pt>
                <c:pt idx="16754">
                  <c:v>0.97171344000000004</c:v>
                </c:pt>
                <c:pt idx="16755">
                  <c:v>0.97177085000000007</c:v>
                </c:pt>
                <c:pt idx="16756">
                  <c:v>0.97182872000000009</c:v>
                </c:pt>
                <c:pt idx="16757">
                  <c:v>0.97188658999999988</c:v>
                </c:pt>
                <c:pt idx="16758">
                  <c:v>0.97194446000000012</c:v>
                </c:pt>
                <c:pt idx="16759">
                  <c:v>0.97200244999999996</c:v>
                </c:pt>
                <c:pt idx="16760">
                  <c:v>0.97206031999999998</c:v>
                </c:pt>
                <c:pt idx="16761">
                  <c:v>0.97211818999999988</c:v>
                </c:pt>
                <c:pt idx="16762">
                  <c:v>0.97217606000000001</c:v>
                </c:pt>
                <c:pt idx="16763">
                  <c:v>0.97223415999999996</c:v>
                </c:pt>
                <c:pt idx="16764">
                  <c:v>0.97229202999999997</c:v>
                </c:pt>
                <c:pt idx="16765">
                  <c:v>0.97235002000000004</c:v>
                </c:pt>
              </c:numCache>
            </c:numRef>
          </c:xVal>
          <c:yVal>
            <c:numRef>
              <c:f>Sheet1!$B$2:$B$16767</c:f>
              <c:numCache>
                <c:formatCode>General</c:formatCode>
                <c:ptCount val="16766"/>
                <c:pt idx="0">
                  <c:v>-5.3760000000000006E-4</c:v>
                </c:pt>
                <c:pt idx="1">
                  <c:v>-5.2159999999999999E-4</c:v>
                </c:pt>
                <c:pt idx="2">
                  <c:v>-5.1599000000000003E-4</c:v>
                </c:pt>
                <c:pt idx="3">
                  <c:v>-5.0352000000000014E-4</c:v>
                </c:pt>
                <c:pt idx="4">
                  <c:v>-4.6235999999999998E-4</c:v>
                </c:pt>
                <c:pt idx="5">
                  <c:v>-4.6797000000000017E-4</c:v>
                </c:pt>
                <c:pt idx="6">
                  <c:v>-4.6048000000000004E-4</c:v>
                </c:pt>
                <c:pt idx="7">
                  <c:v>-4.6048000000000004E-4</c:v>
                </c:pt>
                <c:pt idx="8">
                  <c:v>-4.5175E-4</c:v>
                </c:pt>
                <c:pt idx="9">
                  <c:v>-4.3967000000000008E-4</c:v>
                </c:pt>
                <c:pt idx="10">
                  <c:v>-4.1742000000000011E-4</c:v>
                </c:pt>
                <c:pt idx="11">
                  <c:v>-4.349100000000001E-4</c:v>
                </c:pt>
                <c:pt idx="12">
                  <c:v>-4.3928000000000001E-4</c:v>
                </c:pt>
                <c:pt idx="13">
                  <c:v>-3.7068000000000008E-4</c:v>
                </c:pt>
                <c:pt idx="14">
                  <c:v>-3.9562000000000001E-4</c:v>
                </c:pt>
                <c:pt idx="15">
                  <c:v>-4.2805000000000008E-4</c:v>
                </c:pt>
                <c:pt idx="16">
                  <c:v>-4.1870000000000004E-4</c:v>
                </c:pt>
                <c:pt idx="17">
                  <c:v>-4.2187000000000008E-4</c:v>
                </c:pt>
                <c:pt idx="18">
                  <c:v>-4.2743000000000013E-4</c:v>
                </c:pt>
                <c:pt idx="19">
                  <c:v>-4.275900000000001E-4</c:v>
                </c:pt>
                <c:pt idx="20">
                  <c:v>-4.2618000000000012E-4</c:v>
                </c:pt>
                <c:pt idx="21">
                  <c:v>-4.5113000000000011E-4</c:v>
                </c:pt>
                <c:pt idx="22">
                  <c:v>-4.6447000000000003E-4</c:v>
                </c:pt>
                <c:pt idx="23">
                  <c:v>-4.5737000000000013E-4</c:v>
                </c:pt>
                <c:pt idx="24">
                  <c:v>-4.5487000000000012E-4</c:v>
                </c:pt>
                <c:pt idx="25">
                  <c:v>-4.5175E-4</c:v>
                </c:pt>
                <c:pt idx="26">
                  <c:v>-4.5799000000000013E-4</c:v>
                </c:pt>
                <c:pt idx="27">
                  <c:v>-4.4794000000000019E-4</c:v>
                </c:pt>
                <c:pt idx="28">
                  <c:v>-4.5362000000000017E-4</c:v>
                </c:pt>
                <c:pt idx="29">
                  <c:v>-4.5612000000000013E-4</c:v>
                </c:pt>
                <c:pt idx="30">
                  <c:v>-4.6423000000000005E-4</c:v>
                </c:pt>
                <c:pt idx="31">
                  <c:v>-4.5748000000000007E-4</c:v>
                </c:pt>
                <c:pt idx="32">
                  <c:v>-4.5300000000000011E-4</c:v>
                </c:pt>
                <c:pt idx="33">
                  <c:v>-4.6002000000000011E-4</c:v>
                </c:pt>
                <c:pt idx="34">
                  <c:v>-4.5674000000000002E-4</c:v>
                </c:pt>
                <c:pt idx="35">
                  <c:v>-4.5861000000000008E-4</c:v>
                </c:pt>
                <c:pt idx="36">
                  <c:v>-4.5051000000000005E-4</c:v>
                </c:pt>
                <c:pt idx="37">
                  <c:v>-4.6859000000000001E-4</c:v>
                </c:pt>
                <c:pt idx="38">
                  <c:v>-4.5430000000000004E-4</c:v>
                </c:pt>
                <c:pt idx="39">
                  <c:v>-4.6235999999999998E-4</c:v>
                </c:pt>
                <c:pt idx="40">
                  <c:v>-4.5557000000000009E-4</c:v>
                </c:pt>
                <c:pt idx="41">
                  <c:v>-4.5737000000000013E-4</c:v>
                </c:pt>
                <c:pt idx="42">
                  <c:v>-4.6129E-4</c:v>
                </c:pt>
                <c:pt idx="43">
                  <c:v>-4.6235999999999998E-4</c:v>
                </c:pt>
                <c:pt idx="44">
                  <c:v>-4.5938000000000006E-4</c:v>
                </c:pt>
                <c:pt idx="45">
                  <c:v>-4.5799000000000013E-4</c:v>
                </c:pt>
                <c:pt idx="46">
                  <c:v>-4.5938000000000006E-4</c:v>
                </c:pt>
                <c:pt idx="47">
                  <c:v>-4.5550000000000007E-4</c:v>
                </c:pt>
                <c:pt idx="48">
                  <c:v>-4.5303000000000015E-4</c:v>
                </c:pt>
                <c:pt idx="49">
                  <c:v>-4.5612000000000013E-4</c:v>
                </c:pt>
                <c:pt idx="50">
                  <c:v>-4.480100000000001E-4</c:v>
                </c:pt>
                <c:pt idx="51">
                  <c:v>-4.3554000000000005E-4</c:v>
                </c:pt>
                <c:pt idx="52">
                  <c:v>-4.453900000000001E-4</c:v>
                </c:pt>
                <c:pt idx="53">
                  <c:v>-4.5550000000000007E-4</c:v>
                </c:pt>
                <c:pt idx="54">
                  <c:v>-4.5112000000000017E-4</c:v>
                </c:pt>
                <c:pt idx="55">
                  <c:v>-4.5238000000000006E-4</c:v>
                </c:pt>
                <c:pt idx="56">
                  <c:v>-4.5239000000000005E-4</c:v>
                </c:pt>
                <c:pt idx="57">
                  <c:v>-4.6173000000000004E-4</c:v>
                </c:pt>
                <c:pt idx="58">
                  <c:v>-4.4864000000000015E-4</c:v>
                </c:pt>
                <c:pt idx="59">
                  <c:v>-4.5300000000000011E-4</c:v>
                </c:pt>
                <c:pt idx="60">
                  <c:v>-4.4365000000000013E-4</c:v>
                </c:pt>
                <c:pt idx="61">
                  <c:v>-4.5674000000000002E-4</c:v>
                </c:pt>
                <c:pt idx="62">
                  <c:v>-4.5674000000000002E-4</c:v>
                </c:pt>
                <c:pt idx="63">
                  <c:v>-4.5620000000000003E-4</c:v>
                </c:pt>
                <c:pt idx="64">
                  <c:v>-4.5362000000000017E-4</c:v>
                </c:pt>
                <c:pt idx="65">
                  <c:v>-4.6111000000000004E-4</c:v>
                </c:pt>
                <c:pt idx="66">
                  <c:v>-4.5986000000000003E-4</c:v>
                </c:pt>
                <c:pt idx="67">
                  <c:v>-4.4365000000000013E-4</c:v>
                </c:pt>
                <c:pt idx="68">
                  <c:v>-4.5051000000000005E-4</c:v>
                </c:pt>
                <c:pt idx="69">
                  <c:v>-4.5425000000000006E-4</c:v>
                </c:pt>
                <c:pt idx="70">
                  <c:v>-4.453900000000001E-4</c:v>
                </c:pt>
                <c:pt idx="71">
                  <c:v>-4.5300000000000011E-4</c:v>
                </c:pt>
                <c:pt idx="72">
                  <c:v>-4.4476000000000004E-4</c:v>
                </c:pt>
                <c:pt idx="73">
                  <c:v>-4.4739000000000015E-4</c:v>
                </c:pt>
                <c:pt idx="74">
                  <c:v>-4.5051000000000005E-4</c:v>
                </c:pt>
                <c:pt idx="75">
                  <c:v>-4.5487000000000012E-4</c:v>
                </c:pt>
                <c:pt idx="76">
                  <c:v>-4.5175E-4</c:v>
                </c:pt>
                <c:pt idx="77">
                  <c:v>-4.4412000000000021E-4</c:v>
                </c:pt>
                <c:pt idx="78">
                  <c:v>-4.4864000000000015E-4</c:v>
                </c:pt>
                <c:pt idx="79">
                  <c:v>-4.4921000000000007E-4</c:v>
                </c:pt>
                <c:pt idx="80">
                  <c:v>-4.4985000000000012E-4</c:v>
                </c:pt>
                <c:pt idx="81">
                  <c:v>-4.5924000000000008E-4</c:v>
                </c:pt>
                <c:pt idx="82">
                  <c:v>-4.5861000000000008E-4</c:v>
                </c:pt>
                <c:pt idx="83">
                  <c:v>-4.5550000000000007E-4</c:v>
                </c:pt>
                <c:pt idx="84">
                  <c:v>-4.5303000000000015E-4</c:v>
                </c:pt>
                <c:pt idx="85">
                  <c:v>-4.5612000000000013E-4</c:v>
                </c:pt>
                <c:pt idx="86">
                  <c:v>-4.5620000000000003E-4</c:v>
                </c:pt>
                <c:pt idx="87">
                  <c:v>-4.6002000000000011E-4</c:v>
                </c:pt>
                <c:pt idx="88">
                  <c:v>-4.5113000000000011E-4</c:v>
                </c:pt>
                <c:pt idx="89">
                  <c:v>-4.4911000000000012E-4</c:v>
                </c:pt>
                <c:pt idx="90">
                  <c:v>-4.5487000000000012E-4</c:v>
                </c:pt>
                <c:pt idx="91">
                  <c:v>-4.5425000000000006E-4</c:v>
                </c:pt>
                <c:pt idx="92">
                  <c:v>-4.5362000000000017E-4</c:v>
                </c:pt>
                <c:pt idx="93">
                  <c:v>-4.4739000000000015E-4</c:v>
                </c:pt>
                <c:pt idx="94">
                  <c:v>-4.5557000000000009E-4</c:v>
                </c:pt>
                <c:pt idx="95">
                  <c:v>-4.5239000000000005E-4</c:v>
                </c:pt>
                <c:pt idx="96">
                  <c:v>-4.5362000000000017E-4</c:v>
                </c:pt>
                <c:pt idx="97">
                  <c:v>-4.5550000000000007E-4</c:v>
                </c:pt>
                <c:pt idx="98">
                  <c:v>-4.4552000000000008E-4</c:v>
                </c:pt>
                <c:pt idx="99">
                  <c:v>-4.5238000000000006E-4</c:v>
                </c:pt>
                <c:pt idx="100">
                  <c:v>-4.5986000000000003E-4</c:v>
                </c:pt>
                <c:pt idx="101">
                  <c:v>-4.5861000000000008E-4</c:v>
                </c:pt>
                <c:pt idx="102">
                  <c:v>-4.4857000000000013E-4</c:v>
                </c:pt>
                <c:pt idx="103">
                  <c:v>-4.4739000000000015E-4</c:v>
                </c:pt>
                <c:pt idx="104">
                  <c:v>-4.4614000000000014E-4</c:v>
                </c:pt>
                <c:pt idx="105">
                  <c:v>-4.536600000000001E-4</c:v>
                </c:pt>
                <c:pt idx="106">
                  <c:v>-4.5113000000000011E-4</c:v>
                </c:pt>
                <c:pt idx="107">
                  <c:v>-4.480100000000001E-4</c:v>
                </c:pt>
                <c:pt idx="108">
                  <c:v>-4.5051000000000005E-4</c:v>
                </c:pt>
                <c:pt idx="109">
                  <c:v>-4.5300000000000011E-4</c:v>
                </c:pt>
                <c:pt idx="110">
                  <c:v>-4.5612000000000013E-4</c:v>
                </c:pt>
                <c:pt idx="111">
                  <c:v>-4.5557000000000009E-4</c:v>
                </c:pt>
                <c:pt idx="112">
                  <c:v>-4.6048000000000004E-4</c:v>
                </c:pt>
                <c:pt idx="113">
                  <c:v>-4.5175E-4</c:v>
                </c:pt>
                <c:pt idx="114">
                  <c:v>-4.5487000000000012E-4</c:v>
                </c:pt>
                <c:pt idx="115">
                  <c:v>-4.5362000000000017E-4</c:v>
                </c:pt>
                <c:pt idx="116">
                  <c:v>-4.5487000000000012E-4</c:v>
                </c:pt>
                <c:pt idx="117">
                  <c:v>-4.5493000000000015E-4</c:v>
                </c:pt>
                <c:pt idx="118">
                  <c:v>-4.5924000000000008E-4</c:v>
                </c:pt>
                <c:pt idx="119">
                  <c:v>-4.6066000000000011E-4</c:v>
                </c:pt>
                <c:pt idx="120">
                  <c:v>-4.5799000000000013E-4</c:v>
                </c:pt>
                <c:pt idx="121">
                  <c:v>-4.6066000000000011E-4</c:v>
                </c:pt>
                <c:pt idx="122">
                  <c:v>-4.5550000000000007E-4</c:v>
                </c:pt>
                <c:pt idx="123">
                  <c:v>-4.5113000000000011E-4</c:v>
                </c:pt>
                <c:pt idx="124">
                  <c:v>-3.7317000000000003E-4</c:v>
                </c:pt>
                <c:pt idx="125">
                  <c:v>-4.5811000000000013E-4</c:v>
                </c:pt>
                <c:pt idx="126">
                  <c:v>-4.5924000000000008E-4</c:v>
                </c:pt>
                <c:pt idx="127">
                  <c:v>-4.5175E-4</c:v>
                </c:pt>
                <c:pt idx="128">
                  <c:v>-4.5175E-4</c:v>
                </c:pt>
                <c:pt idx="129">
                  <c:v>-4.6048000000000004E-4</c:v>
                </c:pt>
                <c:pt idx="130">
                  <c:v>-4.5300000000000011E-4</c:v>
                </c:pt>
                <c:pt idx="131">
                  <c:v>-4.4794000000000019E-4</c:v>
                </c:pt>
                <c:pt idx="132">
                  <c:v>-4.4614000000000014E-4</c:v>
                </c:pt>
                <c:pt idx="133">
                  <c:v>-4.5300000000000011E-4</c:v>
                </c:pt>
                <c:pt idx="134">
                  <c:v>-4.4985000000000012E-4</c:v>
                </c:pt>
                <c:pt idx="135">
                  <c:v>-4.480100000000001E-4</c:v>
                </c:pt>
                <c:pt idx="136">
                  <c:v>-4.4794000000000019E-4</c:v>
                </c:pt>
                <c:pt idx="137">
                  <c:v>-4.4864000000000015E-4</c:v>
                </c:pt>
                <c:pt idx="138">
                  <c:v>-4.4222000000000011E-4</c:v>
                </c:pt>
                <c:pt idx="139">
                  <c:v>-4.5861000000000008E-4</c:v>
                </c:pt>
                <c:pt idx="140">
                  <c:v>-4.4412000000000021E-4</c:v>
                </c:pt>
                <c:pt idx="141">
                  <c:v>-4.4739000000000015E-4</c:v>
                </c:pt>
                <c:pt idx="142">
                  <c:v>-4.5300000000000011E-4</c:v>
                </c:pt>
                <c:pt idx="143">
                  <c:v>-4.6111000000000004E-4</c:v>
                </c:pt>
                <c:pt idx="144">
                  <c:v>-4.4614000000000014E-4</c:v>
                </c:pt>
                <c:pt idx="145">
                  <c:v>-4.5674000000000002E-4</c:v>
                </c:pt>
                <c:pt idx="146">
                  <c:v>-4.480100000000001E-4</c:v>
                </c:pt>
                <c:pt idx="147">
                  <c:v>-4.5612000000000013E-4</c:v>
                </c:pt>
                <c:pt idx="148">
                  <c:v>-4.5051000000000005E-4</c:v>
                </c:pt>
                <c:pt idx="149">
                  <c:v>-4.5620000000000003E-4</c:v>
                </c:pt>
                <c:pt idx="150">
                  <c:v>-4.536600000000001E-4</c:v>
                </c:pt>
                <c:pt idx="151">
                  <c:v>-4.5300000000000011E-4</c:v>
                </c:pt>
                <c:pt idx="152">
                  <c:v>-4.6859000000000001E-4</c:v>
                </c:pt>
                <c:pt idx="153">
                  <c:v>-4.536600000000001E-4</c:v>
                </c:pt>
                <c:pt idx="154">
                  <c:v>-4.5051000000000005E-4</c:v>
                </c:pt>
                <c:pt idx="155">
                  <c:v>-4.6298000000000004E-4</c:v>
                </c:pt>
                <c:pt idx="156">
                  <c:v>-4.6173000000000004E-4</c:v>
                </c:pt>
                <c:pt idx="157">
                  <c:v>-4.5938000000000006E-4</c:v>
                </c:pt>
                <c:pt idx="158">
                  <c:v>-4.5674000000000002E-4</c:v>
                </c:pt>
                <c:pt idx="159">
                  <c:v>-4.5674000000000002E-4</c:v>
                </c:pt>
                <c:pt idx="160">
                  <c:v>-4.536600000000001E-4</c:v>
                </c:pt>
                <c:pt idx="161">
                  <c:v>-4.5487000000000012E-4</c:v>
                </c:pt>
                <c:pt idx="162">
                  <c:v>-4.5430000000000004E-4</c:v>
                </c:pt>
                <c:pt idx="163">
                  <c:v>-4.6547E-4</c:v>
                </c:pt>
                <c:pt idx="164">
                  <c:v>-4.5175E-4</c:v>
                </c:pt>
                <c:pt idx="165">
                  <c:v>-4.5113000000000011E-4</c:v>
                </c:pt>
                <c:pt idx="166">
                  <c:v>-4.5238000000000006E-4</c:v>
                </c:pt>
                <c:pt idx="167">
                  <c:v>-4.5300000000000011E-4</c:v>
                </c:pt>
                <c:pt idx="168">
                  <c:v>-4.5238000000000006E-4</c:v>
                </c:pt>
                <c:pt idx="169">
                  <c:v>-4.5175E-4</c:v>
                </c:pt>
                <c:pt idx="170">
                  <c:v>-4.5175E-4</c:v>
                </c:pt>
                <c:pt idx="171">
                  <c:v>-4.5238000000000006E-4</c:v>
                </c:pt>
                <c:pt idx="172">
                  <c:v>-4.5612000000000013E-4</c:v>
                </c:pt>
                <c:pt idx="173">
                  <c:v>-4.4864000000000015E-4</c:v>
                </c:pt>
                <c:pt idx="174">
                  <c:v>-4.5799000000000013E-4</c:v>
                </c:pt>
                <c:pt idx="175">
                  <c:v>-4.5684000000000008E-4</c:v>
                </c:pt>
                <c:pt idx="176">
                  <c:v>-4.4926000000000005E-4</c:v>
                </c:pt>
                <c:pt idx="177">
                  <c:v>-4.5612000000000013E-4</c:v>
                </c:pt>
                <c:pt idx="178">
                  <c:v>-4.5238000000000006E-4</c:v>
                </c:pt>
                <c:pt idx="179">
                  <c:v>-4.5493000000000015E-4</c:v>
                </c:pt>
                <c:pt idx="180">
                  <c:v>-4.4926000000000005E-4</c:v>
                </c:pt>
                <c:pt idx="181">
                  <c:v>-4.4676000000000004E-4</c:v>
                </c:pt>
                <c:pt idx="182">
                  <c:v>-4.5430000000000004E-4</c:v>
                </c:pt>
                <c:pt idx="183">
                  <c:v>-4.5924000000000008E-4</c:v>
                </c:pt>
                <c:pt idx="184">
                  <c:v>-4.5493000000000015E-4</c:v>
                </c:pt>
                <c:pt idx="185">
                  <c:v>-4.5487000000000012E-4</c:v>
                </c:pt>
                <c:pt idx="186">
                  <c:v>-4.4614000000000014E-4</c:v>
                </c:pt>
                <c:pt idx="187">
                  <c:v>-4.4864000000000015E-4</c:v>
                </c:pt>
                <c:pt idx="188">
                  <c:v>-4.5303000000000015E-4</c:v>
                </c:pt>
                <c:pt idx="189">
                  <c:v>-4.4921000000000007E-4</c:v>
                </c:pt>
                <c:pt idx="190">
                  <c:v>-4.5362000000000017E-4</c:v>
                </c:pt>
                <c:pt idx="191">
                  <c:v>-4.5362000000000017E-4</c:v>
                </c:pt>
                <c:pt idx="192">
                  <c:v>-4.619300000000001E-4</c:v>
                </c:pt>
                <c:pt idx="193">
                  <c:v>-4.4926000000000005E-4</c:v>
                </c:pt>
                <c:pt idx="194">
                  <c:v>-4.5684000000000008E-4</c:v>
                </c:pt>
                <c:pt idx="195">
                  <c:v>-4.5362000000000017E-4</c:v>
                </c:pt>
                <c:pt idx="196">
                  <c:v>-4.6360000000000005E-4</c:v>
                </c:pt>
                <c:pt idx="197">
                  <c:v>-4.4926000000000005E-4</c:v>
                </c:pt>
                <c:pt idx="198">
                  <c:v>-4.5811000000000013E-4</c:v>
                </c:pt>
                <c:pt idx="199">
                  <c:v>-4.536600000000001E-4</c:v>
                </c:pt>
                <c:pt idx="200">
                  <c:v>-4.498800000000001E-4</c:v>
                </c:pt>
                <c:pt idx="201">
                  <c:v>-4.4864000000000015E-4</c:v>
                </c:pt>
                <c:pt idx="202">
                  <c:v>-4.5799000000000013E-4</c:v>
                </c:pt>
                <c:pt idx="203">
                  <c:v>-4.5799000000000013E-4</c:v>
                </c:pt>
                <c:pt idx="204">
                  <c:v>-4.5986000000000003E-4</c:v>
                </c:pt>
                <c:pt idx="205">
                  <c:v>-4.5175E-4</c:v>
                </c:pt>
                <c:pt idx="206">
                  <c:v>-4.4489000000000009E-4</c:v>
                </c:pt>
                <c:pt idx="207">
                  <c:v>-4.6956000000000011E-4</c:v>
                </c:pt>
                <c:pt idx="208">
                  <c:v>-4.5362000000000017E-4</c:v>
                </c:pt>
                <c:pt idx="209">
                  <c:v>-4.5303000000000015E-4</c:v>
                </c:pt>
                <c:pt idx="210">
                  <c:v>-4.5303000000000015E-4</c:v>
                </c:pt>
                <c:pt idx="211">
                  <c:v>-4.4489000000000009E-4</c:v>
                </c:pt>
                <c:pt idx="212">
                  <c:v>-4.4676000000000004E-4</c:v>
                </c:pt>
                <c:pt idx="213">
                  <c:v>-4.6048000000000004E-4</c:v>
                </c:pt>
                <c:pt idx="214">
                  <c:v>-4.5811000000000013E-4</c:v>
                </c:pt>
                <c:pt idx="215">
                  <c:v>-4.5875000000000006E-4</c:v>
                </c:pt>
                <c:pt idx="216">
                  <c:v>-4.4676000000000004E-4</c:v>
                </c:pt>
                <c:pt idx="217">
                  <c:v>-4.5674000000000002E-4</c:v>
                </c:pt>
                <c:pt idx="218">
                  <c:v>-4.5986000000000003E-4</c:v>
                </c:pt>
                <c:pt idx="219">
                  <c:v>-4.4427000000000014E-4</c:v>
                </c:pt>
                <c:pt idx="220">
                  <c:v>-4.4926000000000005E-4</c:v>
                </c:pt>
                <c:pt idx="221">
                  <c:v>-4.5430000000000004E-4</c:v>
                </c:pt>
                <c:pt idx="222">
                  <c:v>-4.6298000000000004E-4</c:v>
                </c:pt>
                <c:pt idx="223">
                  <c:v>-4.5300000000000011E-4</c:v>
                </c:pt>
                <c:pt idx="224">
                  <c:v>-4.5430000000000004E-4</c:v>
                </c:pt>
                <c:pt idx="225">
                  <c:v>-4.4552000000000008E-4</c:v>
                </c:pt>
                <c:pt idx="226">
                  <c:v>-4.5051000000000005E-4</c:v>
                </c:pt>
                <c:pt idx="227">
                  <c:v>-4.5048000000000006E-4</c:v>
                </c:pt>
                <c:pt idx="228">
                  <c:v>-4.5425000000000006E-4</c:v>
                </c:pt>
                <c:pt idx="229">
                  <c:v>-4.5924000000000008E-4</c:v>
                </c:pt>
                <c:pt idx="230">
                  <c:v>-4.5799000000000013E-4</c:v>
                </c:pt>
                <c:pt idx="231">
                  <c:v>-4.4676000000000004E-4</c:v>
                </c:pt>
                <c:pt idx="232">
                  <c:v>-4.5674000000000002E-4</c:v>
                </c:pt>
                <c:pt idx="233">
                  <c:v>-4.5612000000000013E-4</c:v>
                </c:pt>
                <c:pt idx="234">
                  <c:v>-4.4926000000000005E-4</c:v>
                </c:pt>
                <c:pt idx="235">
                  <c:v>-4.5748000000000007E-4</c:v>
                </c:pt>
                <c:pt idx="236">
                  <c:v>-4.5300000000000011E-4</c:v>
                </c:pt>
                <c:pt idx="237">
                  <c:v>-4.4926000000000005E-4</c:v>
                </c:pt>
                <c:pt idx="238">
                  <c:v>-4.5799000000000013E-4</c:v>
                </c:pt>
                <c:pt idx="239">
                  <c:v>-4.4985000000000012E-4</c:v>
                </c:pt>
                <c:pt idx="240">
                  <c:v>-4.4667000000000014E-4</c:v>
                </c:pt>
                <c:pt idx="241">
                  <c:v>-4.5048000000000006E-4</c:v>
                </c:pt>
                <c:pt idx="242">
                  <c:v>-4.5674000000000002E-4</c:v>
                </c:pt>
                <c:pt idx="243">
                  <c:v>-4.5300000000000011E-4</c:v>
                </c:pt>
                <c:pt idx="244">
                  <c:v>-4.4603000000000009E-4</c:v>
                </c:pt>
                <c:pt idx="245">
                  <c:v>-4.4427000000000014E-4</c:v>
                </c:pt>
                <c:pt idx="246">
                  <c:v>-4.5487000000000012E-4</c:v>
                </c:pt>
                <c:pt idx="247">
                  <c:v>-4.5674000000000002E-4</c:v>
                </c:pt>
                <c:pt idx="248">
                  <c:v>-4.5303000000000015E-4</c:v>
                </c:pt>
                <c:pt idx="249">
                  <c:v>-4.5362000000000017E-4</c:v>
                </c:pt>
                <c:pt idx="250">
                  <c:v>-4.5748000000000007E-4</c:v>
                </c:pt>
                <c:pt idx="251">
                  <c:v>-4.5362000000000017E-4</c:v>
                </c:pt>
                <c:pt idx="252">
                  <c:v>-4.6111000000000004E-4</c:v>
                </c:pt>
                <c:pt idx="253">
                  <c:v>-4.5425000000000006E-4</c:v>
                </c:pt>
                <c:pt idx="254">
                  <c:v>-4.4864000000000015E-4</c:v>
                </c:pt>
                <c:pt idx="255">
                  <c:v>-4.5239000000000005E-4</c:v>
                </c:pt>
                <c:pt idx="256">
                  <c:v>-4.4857000000000013E-4</c:v>
                </c:pt>
                <c:pt idx="257">
                  <c:v>-4.5362000000000017E-4</c:v>
                </c:pt>
                <c:pt idx="258">
                  <c:v>-4.5175E-4</c:v>
                </c:pt>
                <c:pt idx="259">
                  <c:v>-4.619300000000001E-4</c:v>
                </c:pt>
                <c:pt idx="260">
                  <c:v>-4.5799000000000013E-4</c:v>
                </c:pt>
                <c:pt idx="261">
                  <c:v>-4.5238000000000006E-4</c:v>
                </c:pt>
                <c:pt idx="262">
                  <c:v>-4.5300000000000011E-4</c:v>
                </c:pt>
                <c:pt idx="263">
                  <c:v>-4.480100000000001E-4</c:v>
                </c:pt>
                <c:pt idx="264">
                  <c:v>-4.5051000000000005E-4</c:v>
                </c:pt>
                <c:pt idx="265">
                  <c:v>-4.5493000000000015E-4</c:v>
                </c:pt>
                <c:pt idx="266">
                  <c:v>-4.3679E-4</c:v>
                </c:pt>
                <c:pt idx="267">
                  <c:v>-4.4864000000000015E-4</c:v>
                </c:pt>
                <c:pt idx="268">
                  <c:v>-4.5238000000000006E-4</c:v>
                </c:pt>
                <c:pt idx="269">
                  <c:v>-4.480100000000001E-4</c:v>
                </c:pt>
                <c:pt idx="270">
                  <c:v>-4.4614000000000014E-4</c:v>
                </c:pt>
                <c:pt idx="271">
                  <c:v>-4.5175E-4</c:v>
                </c:pt>
                <c:pt idx="272">
                  <c:v>-4.4921000000000007E-4</c:v>
                </c:pt>
                <c:pt idx="273">
                  <c:v>-4.5487000000000012E-4</c:v>
                </c:pt>
                <c:pt idx="274">
                  <c:v>-4.4302000000000019E-4</c:v>
                </c:pt>
                <c:pt idx="275">
                  <c:v>-4.4794000000000019E-4</c:v>
                </c:pt>
                <c:pt idx="276">
                  <c:v>-4.5924000000000008E-4</c:v>
                </c:pt>
                <c:pt idx="277">
                  <c:v>-4.5175E-4</c:v>
                </c:pt>
                <c:pt idx="278">
                  <c:v>-4.4739000000000015E-4</c:v>
                </c:pt>
                <c:pt idx="279">
                  <c:v>-4.4053000000000012E-4</c:v>
                </c:pt>
                <c:pt idx="280">
                  <c:v>-4.4489000000000009E-4</c:v>
                </c:pt>
                <c:pt idx="281">
                  <c:v>-4.4365000000000013E-4</c:v>
                </c:pt>
                <c:pt idx="282">
                  <c:v>-4.5811000000000013E-4</c:v>
                </c:pt>
                <c:pt idx="283">
                  <c:v>-4.5048000000000006E-4</c:v>
                </c:pt>
                <c:pt idx="284">
                  <c:v>-4.4177000000000007E-4</c:v>
                </c:pt>
                <c:pt idx="285">
                  <c:v>-4.4302000000000019E-4</c:v>
                </c:pt>
                <c:pt idx="286">
                  <c:v>-4.4489000000000009E-4</c:v>
                </c:pt>
                <c:pt idx="287">
                  <c:v>-4.4667000000000014E-4</c:v>
                </c:pt>
                <c:pt idx="288">
                  <c:v>-4.4676000000000004E-4</c:v>
                </c:pt>
                <c:pt idx="289">
                  <c:v>-4.4926000000000005E-4</c:v>
                </c:pt>
                <c:pt idx="290">
                  <c:v>-4.5051000000000005E-4</c:v>
                </c:pt>
                <c:pt idx="291">
                  <c:v>-4.5238000000000006E-4</c:v>
                </c:pt>
                <c:pt idx="292">
                  <c:v>-4.5799000000000013E-4</c:v>
                </c:pt>
                <c:pt idx="293">
                  <c:v>-4.5300000000000011E-4</c:v>
                </c:pt>
                <c:pt idx="294">
                  <c:v>-4.4614000000000014E-4</c:v>
                </c:pt>
                <c:pt idx="295">
                  <c:v>-4.4857000000000013E-4</c:v>
                </c:pt>
                <c:pt idx="296">
                  <c:v>-4.480100000000001E-4</c:v>
                </c:pt>
                <c:pt idx="297">
                  <c:v>-4.5430000000000004E-4</c:v>
                </c:pt>
                <c:pt idx="298">
                  <c:v>-4.5051000000000005E-4</c:v>
                </c:pt>
                <c:pt idx="299">
                  <c:v>-4.4053000000000012E-4</c:v>
                </c:pt>
                <c:pt idx="300">
                  <c:v>-4.5362000000000017E-4</c:v>
                </c:pt>
                <c:pt idx="301">
                  <c:v>-4.5051000000000005E-4</c:v>
                </c:pt>
                <c:pt idx="302">
                  <c:v>-4.5300000000000011E-4</c:v>
                </c:pt>
                <c:pt idx="303">
                  <c:v>-4.5362000000000017E-4</c:v>
                </c:pt>
                <c:pt idx="304">
                  <c:v>-4.5799000000000013E-4</c:v>
                </c:pt>
                <c:pt idx="305">
                  <c:v>-4.6129E-4</c:v>
                </c:pt>
                <c:pt idx="306">
                  <c:v>-4.5674000000000002E-4</c:v>
                </c:pt>
                <c:pt idx="307">
                  <c:v>-4.5924000000000008E-4</c:v>
                </c:pt>
                <c:pt idx="308">
                  <c:v>-4.5051000000000005E-4</c:v>
                </c:pt>
                <c:pt idx="309">
                  <c:v>-4.4985000000000012E-4</c:v>
                </c:pt>
                <c:pt idx="310">
                  <c:v>-4.4739000000000015E-4</c:v>
                </c:pt>
                <c:pt idx="311">
                  <c:v>-4.4614000000000014E-4</c:v>
                </c:pt>
                <c:pt idx="312">
                  <c:v>-4.6173000000000004E-4</c:v>
                </c:pt>
                <c:pt idx="313">
                  <c:v>-4.5684000000000008E-4</c:v>
                </c:pt>
                <c:pt idx="314">
                  <c:v>-4.4489000000000009E-4</c:v>
                </c:pt>
                <c:pt idx="315">
                  <c:v>-4.5430000000000004E-4</c:v>
                </c:pt>
                <c:pt idx="316">
                  <c:v>-4.5425000000000006E-4</c:v>
                </c:pt>
                <c:pt idx="317">
                  <c:v>-4.4926000000000005E-4</c:v>
                </c:pt>
                <c:pt idx="318">
                  <c:v>-4.4794000000000019E-4</c:v>
                </c:pt>
                <c:pt idx="319">
                  <c:v>-4.6360000000000005E-4</c:v>
                </c:pt>
                <c:pt idx="320">
                  <c:v>-4.6129E-4</c:v>
                </c:pt>
                <c:pt idx="321">
                  <c:v>-4.5175E-4</c:v>
                </c:pt>
                <c:pt idx="322">
                  <c:v>-4.5748000000000007E-4</c:v>
                </c:pt>
                <c:pt idx="323">
                  <c:v>-4.6173000000000004E-4</c:v>
                </c:pt>
                <c:pt idx="324">
                  <c:v>-4.5986000000000003E-4</c:v>
                </c:pt>
                <c:pt idx="325">
                  <c:v>-4.5924000000000008E-4</c:v>
                </c:pt>
                <c:pt idx="326">
                  <c:v>-4.6298000000000004E-4</c:v>
                </c:pt>
                <c:pt idx="327">
                  <c:v>-4.5048000000000006E-4</c:v>
                </c:pt>
                <c:pt idx="328">
                  <c:v>-4.4864000000000015E-4</c:v>
                </c:pt>
                <c:pt idx="329">
                  <c:v>-4.6298000000000004E-4</c:v>
                </c:pt>
                <c:pt idx="330">
                  <c:v>-4.6173000000000004E-4</c:v>
                </c:pt>
                <c:pt idx="331">
                  <c:v>-4.5362000000000017E-4</c:v>
                </c:pt>
                <c:pt idx="332">
                  <c:v>-4.5811000000000013E-4</c:v>
                </c:pt>
                <c:pt idx="333">
                  <c:v>-4.5175E-4</c:v>
                </c:pt>
                <c:pt idx="334">
                  <c:v>-4.4926000000000005E-4</c:v>
                </c:pt>
                <c:pt idx="335">
                  <c:v>-4.6638000000000002E-4</c:v>
                </c:pt>
                <c:pt idx="336">
                  <c:v>-4.5924000000000008E-4</c:v>
                </c:pt>
                <c:pt idx="337">
                  <c:v>-4.5430000000000004E-4</c:v>
                </c:pt>
                <c:pt idx="338">
                  <c:v>-4.5238000000000006E-4</c:v>
                </c:pt>
                <c:pt idx="339">
                  <c:v>-4.6320000000000009E-4</c:v>
                </c:pt>
                <c:pt idx="340">
                  <c:v>-4.5737000000000013E-4</c:v>
                </c:pt>
                <c:pt idx="341">
                  <c:v>-4.5737000000000013E-4</c:v>
                </c:pt>
                <c:pt idx="342">
                  <c:v>-4.5487000000000012E-4</c:v>
                </c:pt>
                <c:pt idx="343">
                  <c:v>-4.498800000000001E-4</c:v>
                </c:pt>
                <c:pt idx="344">
                  <c:v>-4.536600000000001E-4</c:v>
                </c:pt>
                <c:pt idx="345">
                  <c:v>-4.5113000000000011E-4</c:v>
                </c:pt>
                <c:pt idx="346">
                  <c:v>-4.5674000000000002E-4</c:v>
                </c:pt>
                <c:pt idx="347">
                  <c:v>-4.4739000000000015E-4</c:v>
                </c:pt>
                <c:pt idx="348">
                  <c:v>-4.4926000000000005E-4</c:v>
                </c:pt>
                <c:pt idx="349">
                  <c:v>-4.5986000000000003E-4</c:v>
                </c:pt>
                <c:pt idx="350">
                  <c:v>-4.5493000000000015E-4</c:v>
                </c:pt>
                <c:pt idx="351">
                  <c:v>-4.5487000000000012E-4</c:v>
                </c:pt>
                <c:pt idx="352">
                  <c:v>-4.5612000000000013E-4</c:v>
                </c:pt>
                <c:pt idx="353">
                  <c:v>-4.5748000000000007E-4</c:v>
                </c:pt>
                <c:pt idx="354">
                  <c:v>-4.5113000000000011E-4</c:v>
                </c:pt>
                <c:pt idx="355">
                  <c:v>-4.5875000000000006E-4</c:v>
                </c:pt>
                <c:pt idx="356">
                  <c:v>-4.480100000000001E-4</c:v>
                </c:pt>
                <c:pt idx="357">
                  <c:v>-4.5425000000000006E-4</c:v>
                </c:pt>
                <c:pt idx="358">
                  <c:v>-4.4926000000000005E-4</c:v>
                </c:pt>
                <c:pt idx="359">
                  <c:v>-4.5112000000000017E-4</c:v>
                </c:pt>
                <c:pt idx="360">
                  <c:v>-4.5550000000000007E-4</c:v>
                </c:pt>
                <c:pt idx="361">
                  <c:v>-4.5737000000000013E-4</c:v>
                </c:pt>
                <c:pt idx="362">
                  <c:v>-4.4302000000000019E-4</c:v>
                </c:pt>
                <c:pt idx="363">
                  <c:v>-4.6701000000000007E-4</c:v>
                </c:pt>
                <c:pt idx="364">
                  <c:v>-4.6423000000000005E-4</c:v>
                </c:pt>
                <c:pt idx="365">
                  <c:v>-4.6298000000000004E-4</c:v>
                </c:pt>
                <c:pt idx="366">
                  <c:v>-4.5175E-4</c:v>
                </c:pt>
                <c:pt idx="367">
                  <c:v>-4.5674000000000002E-4</c:v>
                </c:pt>
                <c:pt idx="368">
                  <c:v>-4.498800000000001E-4</c:v>
                </c:pt>
                <c:pt idx="369">
                  <c:v>-4.4921000000000007E-4</c:v>
                </c:pt>
                <c:pt idx="370">
                  <c:v>-4.5425000000000006E-4</c:v>
                </c:pt>
                <c:pt idx="371">
                  <c:v>-4.4985000000000012E-4</c:v>
                </c:pt>
                <c:pt idx="372">
                  <c:v>-4.5238000000000006E-4</c:v>
                </c:pt>
                <c:pt idx="373">
                  <c:v>-4.6298000000000004E-4</c:v>
                </c:pt>
                <c:pt idx="374">
                  <c:v>-4.4864000000000015E-4</c:v>
                </c:pt>
                <c:pt idx="375">
                  <c:v>-4.5048000000000006E-4</c:v>
                </c:pt>
                <c:pt idx="376">
                  <c:v>-4.5362000000000017E-4</c:v>
                </c:pt>
                <c:pt idx="377">
                  <c:v>-4.4926000000000005E-4</c:v>
                </c:pt>
                <c:pt idx="378">
                  <c:v>-4.6066000000000011E-4</c:v>
                </c:pt>
                <c:pt idx="379">
                  <c:v>-4.5175E-4</c:v>
                </c:pt>
                <c:pt idx="380">
                  <c:v>-4.6298000000000004E-4</c:v>
                </c:pt>
                <c:pt idx="381">
                  <c:v>-4.5924000000000008E-4</c:v>
                </c:pt>
                <c:pt idx="382">
                  <c:v>-4.5674000000000002E-4</c:v>
                </c:pt>
                <c:pt idx="383">
                  <c:v>-4.5175E-4</c:v>
                </c:pt>
                <c:pt idx="384">
                  <c:v>-4.6547E-4</c:v>
                </c:pt>
                <c:pt idx="385">
                  <c:v>-4.6235999999999998E-4</c:v>
                </c:pt>
                <c:pt idx="386">
                  <c:v>-4.6048000000000004E-4</c:v>
                </c:pt>
                <c:pt idx="387">
                  <c:v>-4.5612000000000013E-4</c:v>
                </c:pt>
                <c:pt idx="388">
                  <c:v>-4.5487000000000012E-4</c:v>
                </c:pt>
                <c:pt idx="389">
                  <c:v>-4.5487000000000012E-4</c:v>
                </c:pt>
                <c:pt idx="390">
                  <c:v>-4.5612000000000013E-4</c:v>
                </c:pt>
                <c:pt idx="391">
                  <c:v>-4.5487000000000012E-4</c:v>
                </c:pt>
                <c:pt idx="392">
                  <c:v>-4.5684000000000008E-4</c:v>
                </c:pt>
                <c:pt idx="393">
                  <c:v>-4.5493000000000015E-4</c:v>
                </c:pt>
                <c:pt idx="394">
                  <c:v>-4.5924000000000008E-4</c:v>
                </c:pt>
                <c:pt idx="395">
                  <c:v>-4.5861000000000008E-4</c:v>
                </c:pt>
                <c:pt idx="396">
                  <c:v>-4.5303000000000015E-4</c:v>
                </c:pt>
                <c:pt idx="397">
                  <c:v>-4.5924000000000008E-4</c:v>
                </c:pt>
                <c:pt idx="398">
                  <c:v>-4.5924000000000008E-4</c:v>
                </c:pt>
                <c:pt idx="399">
                  <c:v>-4.5612000000000013E-4</c:v>
                </c:pt>
                <c:pt idx="400">
                  <c:v>-4.5924000000000008E-4</c:v>
                </c:pt>
                <c:pt idx="401">
                  <c:v>-4.5425000000000006E-4</c:v>
                </c:pt>
                <c:pt idx="402">
                  <c:v>-4.5048000000000006E-4</c:v>
                </c:pt>
                <c:pt idx="403">
                  <c:v>-4.5550000000000007E-4</c:v>
                </c:pt>
                <c:pt idx="404">
                  <c:v>-4.5300000000000011E-4</c:v>
                </c:pt>
                <c:pt idx="405">
                  <c:v>-4.6111000000000004E-4</c:v>
                </c:pt>
                <c:pt idx="406">
                  <c:v>-4.5938000000000006E-4</c:v>
                </c:pt>
                <c:pt idx="407">
                  <c:v>-4.5425000000000006E-4</c:v>
                </c:pt>
                <c:pt idx="408">
                  <c:v>-4.5748000000000007E-4</c:v>
                </c:pt>
                <c:pt idx="409">
                  <c:v>-4.5487000000000012E-4</c:v>
                </c:pt>
                <c:pt idx="410">
                  <c:v>-4.5737000000000013E-4</c:v>
                </c:pt>
                <c:pt idx="411">
                  <c:v>-4.5430000000000004E-4</c:v>
                </c:pt>
                <c:pt idx="412">
                  <c:v>-4.5612000000000013E-4</c:v>
                </c:pt>
                <c:pt idx="413">
                  <c:v>-4.4739000000000015E-4</c:v>
                </c:pt>
                <c:pt idx="414">
                  <c:v>-4.6547E-4</c:v>
                </c:pt>
                <c:pt idx="415">
                  <c:v>-4.5674000000000002E-4</c:v>
                </c:pt>
                <c:pt idx="416">
                  <c:v>-4.536600000000001E-4</c:v>
                </c:pt>
                <c:pt idx="417">
                  <c:v>-4.5493000000000015E-4</c:v>
                </c:pt>
                <c:pt idx="418">
                  <c:v>-4.5861000000000008E-4</c:v>
                </c:pt>
                <c:pt idx="419">
                  <c:v>-4.4739000000000015E-4</c:v>
                </c:pt>
                <c:pt idx="420">
                  <c:v>-4.5487000000000012E-4</c:v>
                </c:pt>
                <c:pt idx="421">
                  <c:v>-4.5557000000000009E-4</c:v>
                </c:pt>
                <c:pt idx="422">
                  <c:v>-4.5113000000000011E-4</c:v>
                </c:pt>
                <c:pt idx="423">
                  <c:v>-4.5175E-4</c:v>
                </c:pt>
                <c:pt idx="424">
                  <c:v>-4.5550000000000007E-4</c:v>
                </c:pt>
                <c:pt idx="425">
                  <c:v>-4.5986000000000003E-4</c:v>
                </c:pt>
                <c:pt idx="426">
                  <c:v>-4.5362000000000017E-4</c:v>
                </c:pt>
                <c:pt idx="427">
                  <c:v>-4.6129E-4</c:v>
                </c:pt>
                <c:pt idx="428">
                  <c:v>-4.6048000000000004E-4</c:v>
                </c:pt>
                <c:pt idx="429">
                  <c:v>-4.6048000000000004E-4</c:v>
                </c:pt>
                <c:pt idx="430">
                  <c:v>-4.5986000000000003E-4</c:v>
                </c:pt>
                <c:pt idx="431">
                  <c:v>-4.5557000000000009E-4</c:v>
                </c:pt>
                <c:pt idx="432">
                  <c:v>-4.5175E-4</c:v>
                </c:pt>
                <c:pt idx="433">
                  <c:v>-4.5487000000000012E-4</c:v>
                </c:pt>
                <c:pt idx="434">
                  <c:v>-4.5487000000000012E-4</c:v>
                </c:pt>
                <c:pt idx="435">
                  <c:v>-4.6701000000000007E-4</c:v>
                </c:pt>
                <c:pt idx="436">
                  <c:v>-4.5612000000000013E-4</c:v>
                </c:pt>
                <c:pt idx="437">
                  <c:v>-4.5861000000000008E-4</c:v>
                </c:pt>
                <c:pt idx="438">
                  <c:v>-4.5811000000000013E-4</c:v>
                </c:pt>
                <c:pt idx="439">
                  <c:v>-4.6173000000000004E-4</c:v>
                </c:pt>
                <c:pt idx="440">
                  <c:v>-4.5684000000000008E-4</c:v>
                </c:pt>
                <c:pt idx="441">
                  <c:v>-4.4739000000000015E-4</c:v>
                </c:pt>
                <c:pt idx="442">
                  <c:v>-4.5175E-4</c:v>
                </c:pt>
                <c:pt idx="443">
                  <c:v>-4.5986000000000003E-4</c:v>
                </c:pt>
                <c:pt idx="444">
                  <c:v>-4.6235999999999998E-4</c:v>
                </c:pt>
                <c:pt idx="445">
                  <c:v>-4.5986000000000003E-4</c:v>
                </c:pt>
                <c:pt idx="446">
                  <c:v>-4.5303000000000015E-4</c:v>
                </c:pt>
                <c:pt idx="447">
                  <c:v>-4.5175E-4</c:v>
                </c:pt>
                <c:pt idx="448">
                  <c:v>-4.5557000000000009E-4</c:v>
                </c:pt>
                <c:pt idx="449">
                  <c:v>-4.5362000000000017E-4</c:v>
                </c:pt>
                <c:pt idx="450">
                  <c:v>-4.6129E-4</c:v>
                </c:pt>
                <c:pt idx="451">
                  <c:v>-4.5938000000000006E-4</c:v>
                </c:pt>
                <c:pt idx="452">
                  <c:v>-4.5238000000000006E-4</c:v>
                </c:pt>
                <c:pt idx="453">
                  <c:v>-4.5557000000000009E-4</c:v>
                </c:pt>
                <c:pt idx="454">
                  <c:v>-4.5175E-4</c:v>
                </c:pt>
                <c:pt idx="455">
                  <c:v>-4.5737000000000013E-4</c:v>
                </c:pt>
                <c:pt idx="456">
                  <c:v>-4.5620000000000003E-4</c:v>
                </c:pt>
                <c:pt idx="457">
                  <c:v>-4.5550000000000007E-4</c:v>
                </c:pt>
                <c:pt idx="458">
                  <c:v>-4.5300000000000011E-4</c:v>
                </c:pt>
                <c:pt idx="459">
                  <c:v>-4.5239000000000005E-4</c:v>
                </c:pt>
                <c:pt idx="460">
                  <c:v>-4.5748000000000007E-4</c:v>
                </c:pt>
                <c:pt idx="461">
                  <c:v>-4.5175E-4</c:v>
                </c:pt>
                <c:pt idx="462">
                  <c:v>-4.498800000000001E-4</c:v>
                </c:pt>
                <c:pt idx="463">
                  <c:v>-4.5238000000000006E-4</c:v>
                </c:pt>
                <c:pt idx="464">
                  <c:v>-4.5861000000000008E-4</c:v>
                </c:pt>
                <c:pt idx="465">
                  <c:v>-4.5362000000000017E-4</c:v>
                </c:pt>
                <c:pt idx="466">
                  <c:v>-4.6111000000000004E-4</c:v>
                </c:pt>
                <c:pt idx="467">
                  <c:v>-4.5113000000000011E-4</c:v>
                </c:pt>
                <c:pt idx="468">
                  <c:v>-4.5175E-4</c:v>
                </c:pt>
                <c:pt idx="469">
                  <c:v>-4.6298000000000004E-4</c:v>
                </c:pt>
                <c:pt idx="470">
                  <c:v>-4.6002000000000011E-4</c:v>
                </c:pt>
                <c:pt idx="471">
                  <c:v>-4.5861000000000008E-4</c:v>
                </c:pt>
                <c:pt idx="472">
                  <c:v>-4.5487000000000012E-4</c:v>
                </c:pt>
                <c:pt idx="473">
                  <c:v>-4.6111000000000004E-4</c:v>
                </c:pt>
                <c:pt idx="474">
                  <c:v>-4.5303000000000015E-4</c:v>
                </c:pt>
                <c:pt idx="475">
                  <c:v>-4.5238000000000006E-4</c:v>
                </c:pt>
                <c:pt idx="476">
                  <c:v>-4.5362000000000017E-4</c:v>
                </c:pt>
                <c:pt idx="477">
                  <c:v>-4.6002000000000011E-4</c:v>
                </c:pt>
                <c:pt idx="478">
                  <c:v>-4.5238000000000006E-4</c:v>
                </c:pt>
                <c:pt idx="479">
                  <c:v>-4.6423000000000005E-4</c:v>
                </c:pt>
                <c:pt idx="480">
                  <c:v>-4.5861000000000008E-4</c:v>
                </c:pt>
                <c:pt idx="481">
                  <c:v>-4.5861000000000008E-4</c:v>
                </c:pt>
                <c:pt idx="482">
                  <c:v>-4.5239000000000005E-4</c:v>
                </c:pt>
                <c:pt idx="483">
                  <c:v>-4.5430000000000004E-4</c:v>
                </c:pt>
                <c:pt idx="484">
                  <c:v>-4.5924000000000008E-4</c:v>
                </c:pt>
                <c:pt idx="485">
                  <c:v>-4.5113000000000011E-4</c:v>
                </c:pt>
                <c:pt idx="486">
                  <c:v>-4.5748000000000007E-4</c:v>
                </c:pt>
                <c:pt idx="487">
                  <c:v>-4.4676000000000004E-4</c:v>
                </c:pt>
                <c:pt idx="488">
                  <c:v>-4.5300000000000011E-4</c:v>
                </c:pt>
                <c:pt idx="489">
                  <c:v>-4.7358000000000014E-4</c:v>
                </c:pt>
                <c:pt idx="490">
                  <c:v>-4.3117000000000009E-4</c:v>
                </c:pt>
                <c:pt idx="491">
                  <c:v>-4.6511000000000008E-4</c:v>
                </c:pt>
                <c:pt idx="492">
                  <c:v>-4.7210000000000004E-4</c:v>
                </c:pt>
                <c:pt idx="493">
                  <c:v>-4.7109000000000007E-4</c:v>
                </c:pt>
                <c:pt idx="494">
                  <c:v>-4.6423000000000005E-4</c:v>
                </c:pt>
                <c:pt idx="495">
                  <c:v>-4.6734000000000012E-4</c:v>
                </c:pt>
                <c:pt idx="496">
                  <c:v>-4.7608000000000009E-4</c:v>
                </c:pt>
                <c:pt idx="497">
                  <c:v>-4.8418000000000012E-4</c:v>
                </c:pt>
                <c:pt idx="498">
                  <c:v>-4.7421000000000008E-4</c:v>
                </c:pt>
                <c:pt idx="499">
                  <c:v>-4.6892000000000017E-4</c:v>
                </c:pt>
                <c:pt idx="500">
                  <c:v>-4.7233000000000013E-4</c:v>
                </c:pt>
                <c:pt idx="501">
                  <c:v>-4.7670000000000004E-4</c:v>
                </c:pt>
                <c:pt idx="502">
                  <c:v>-4.7233000000000013E-4</c:v>
                </c:pt>
                <c:pt idx="503">
                  <c:v>-4.6610000000000005E-4</c:v>
                </c:pt>
                <c:pt idx="504">
                  <c:v>-4.6797000000000017E-4</c:v>
                </c:pt>
                <c:pt idx="505">
                  <c:v>-4.8107000000000011E-4</c:v>
                </c:pt>
                <c:pt idx="506">
                  <c:v>-4.6610000000000005E-4</c:v>
                </c:pt>
                <c:pt idx="507">
                  <c:v>-4.8730000000000014E-4</c:v>
                </c:pt>
                <c:pt idx="508">
                  <c:v>-4.8294000000000006E-4</c:v>
                </c:pt>
                <c:pt idx="509">
                  <c:v>-4.8418000000000012E-4</c:v>
                </c:pt>
                <c:pt idx="510">
                  <c:v>-4.7795000000000015E-4</c:v>
                </c:pt>
                <c:pt idx="511">
                  <c:v>-4.6922000000000006E-4</c:v>
                </c:pt>
                <c:pt idx="512">
                  <c:v>-4.7857000000000016E-4</c:v>
                </c:pt>
                <c:pt idx="513">
                  <c:v>-4.8356000000000012E-4</c:v>
                </c:pt>
                <c:pt idx="514">
                  <c:v>-4.8169000000000006E-4</c:v>
                </c:pt>
                <c:pt idx="515">
                  <c:v>-4.7545000000000004E-4</c:v>
                </c:pt>
                <c:pt idx="516">
                  <c:v>-4.7655000000000006E-4</c:v>
                </c:pt>
                <c:pt idx="517">
                  <c:v>-4.8543000000000007E-4</c:v>
                </c:pt>
                <c:pt idx="518">
                  <c:v>-4.7296000000000013E-4</c:v>
                </c:pt>
                <c:pt idx="519">
                  <c:v>-4.8917000000000014E-4</c:v>
                </c:pt>
                <c:pt idx="520">
                  <c:v>-4.8294000000000006E-4</c:v>
                </c:pt>
                <c:pt idx="521">
                  <c:v>-4.7919000000000011E-4</c:v>
                </c:pt>
                <c:pt idx="522">
                  <c:v>-4.7982000000000016E-4</c:v>
                </c:pt>
                <c:pt idx="523">
                  <c:v>-4.8855000000000003E-4</c:v>
                </c:pt>
                <c:pt idx="524">
                  <c:v>-4.7210000000000004E-4</c:v>
                </c:pt>
                <c:pt idx="525">
                  <c:v>-4.784600000000001E-4</c:v>
                </c:pt>
                <c:pt idx="526">
                  <c:v>-4.7782000000000022E-4</c:v>
                </c:pt>
                <c:pt idx="527">
                  <c:v>-4.8231000000000001E-4</c:v>
                </c:pt>
                <c:pt idx="528">
                  <c:v>-4.7483000000000014E-4</c:v>
                </c:pt>
                <c:pt idx="529">
                  <c:v>-4.7421000000000008E-4</c:v>
                </c:pt>
                <c:pt idx="530">
                  <c:v>-4.5799000000000013E-4</c:v>
                </c:pt>
                <c:pt idx="531">
                  <c:v>-4.8355000000000007E-4</c:v>
                </c:pt>
                <c:pt idx="532">
                  <c:v>-4.773200000000001E-4</c:v>
                </c:pt>
                <c:pt idx="533">
                  <c:v>-4.880000000000001E-4</c:v>
                </c:pt>
                <c:pt idx="534">
                  <c:v>-4.7592000000000017E-4</c:v>
                </c:pt>
                <c:pt idx="535">
                  <c:v>-4.7857000000000016E-4</c:v>
                </c:pt>
                <c:pt idx="536">
                  <c:v>-4.6447000000000003E-4</c:v>
                </c:pt>
                <c:pt idx="537">
                  <c:v>-4.8294000000000006E-4</c:v>
                </c:pt>
                <c:pt idx="538">
                  <c:v>-4.9167000000000015E-4</c:v>
                </c:pt>
                <c:pt idx="539">
                  <c:v>-4.8481000000000007E-4</c:v>
                </c:pt>
                <c:pt idx="540">
                  <c:v>-4.8927000000000009E-4</c:v>
                </c:pt>
                <c:pt idx="541">
                  <c:v>-4.8294000000000006E-4</c:v>
                </c:pt>
                <c:pt idx="542">
                  <c:v>-4.8543000000000007E-4</c:v>
                </c:pt>
                <c:pt idx="543">
                  <c:v>-4.9541000000000006E-4</c:v>
                </c:pt>
                <c:pt idx="544">
                  <c:v>-4.784600000000001E-4</c:v>
                </c:pt>
                <c:pt idx="545">
                  <c:v>-4.7358000000000014E-4</c:v>
                </c:pt>
                <c:pt idx="546">
                  <c:v>-4.8481000000000007E-4</c:v>
                </c:pt>
                <c:pt idx="547">
                  <c:v>-4.7795000000000015E-4</c:v>
                </c:pt>
                <c:pt idx="548">
                  <c:v>-4.7337000000000019E-4</c:v>
                </c:pt>
                <c:pt idx="549">
                  <c:v>-4.7337000000000019E-4</c:v>
                </c:pt>
                <c:pt idx="550">
                  <c:v>-4.8169000000000006E-4</c:v>
                </c:pt>
                <c:pt idx="551">
                  <c:v>-4.8355000000000007E-4</c:v>
                </c:pt>
                <c:pt idx="552">
                  <c:v>-4.8294000000000006E-4</c:v>
                </c:pt>
                <c:pt idx="553">
                  <c:v>-4.9042000000000009E-4</c:v>
                </c:pt>
                <c:pt idx="554">
                  <c:v>-4.8481000000000007E-4</c:v>
                </c:pt>
                <c:pt idx="555">
                  <c:v>-4.8294000000000006E-4</c:v>
                </c:pt>
                <c:pt idx="556">
                  <c:v>-4.8355000000000007E-4</c:v>
                </c:pt>
                <c:pt idx="557">
                  <c:v>-4.8482000000000012E-4</c:v>
                </c:pt>
                <c:pt idx="558">
                  <c:v>-4.7857000000000016E-4</c:v>
                </c:pt>
                <c:pt idx="559">
                  <c:v>-4.7109000000000007E-4</c:v>
                </c:pt>
                <c:pt idx="560">
                  <c:v>-4.8044000000000006E-4</c:v>
                </c:pt>
                <c:pt idx="561">
                  <c:v>-4.8543000000000007E-4</c:v>
                </c:pt>
                <c:pt idx="562">
                  <c:v>-4.9291000000000016E-4</c:v>
                </c:pt>
                <c:pt idx="563">
                  <c:v>-4.8546000000000006E-4</c:v>
                </c:pt>
                <c:pt idx="564">
                  <c:v>-4.8917000000000014E-4</c:v>
                </c:pt>
                <c:pt idx="565">
                  <c:v>-4.8044000000000006E-4</c:v>
                </c:pt>
                <c:pt idx="566">
                  <c:v>-4.7719000000000017E-4</c:v>
                </c:pt>
                <c:pt idx="567">
                  <c:v>-4.7857000000000016E-4</c:v>
                </c:pt>
                <c:pt idx="568">
                  <c:v>-4.8294000000000006E-4</c:v>
                </c:pt>
                <c:pt idx="569">
                  <c:v>-4.7592000000000017E-4</c:v>
                </c:pt>
                <c:pt idx="570">
                  <c:v>-4.7982000000000016E-4</c:v>
                </c:pt>
                <c:pt idx="571">
                  <c:v>-4.8605000000000002E-4</c:v>
                </c:pt>
                <c:pt idx="572">
                  <c:v>-4.8231000000000001E-4</c:v>
                </c:pt>
                <c:pt idx="573">
                  <c:v>-4.7528000000000007E-4</c:v>
                </c:pt>
                <c:pt idx="574">
                  <c:v>-4.8355000000000007E-4</c:v>
                </c:pt>
                <c:pt idx="575">
                  <c:v>-4.8169000000000006E-4</c:v>
                </c:pt>
                <c:pt idx="576">
                  <c:v>-4.8107000000000011E-4</c:v>
                </c:pt>
                <c:pt idx="577">
                  <c:v>-4.7670000000000004E-4</c:v>
                </c:pt>
                <c:pt idx="578">
                  <c:v>-4.7670000000000004E-4</c:v>
                </c:pt>
                <c:pt idx="579">
                  <c:v>-4.8037000000000009E-4</c:v>
                </c:pt>
                <c:pt idx="580">
                  <c:v>-4.7919000000000011E-4</c:v>
                </c:pt>
                <c:pt idx="581">
                  <c:v>-4.8855000000000003E-4</c:v>
                </c:pt>
                <c:pt idx="582">
                  <c:v>-4.8294000000000006E-4</c:v>
                </c:pt>
                <c:pt idx="583">
                  <c:v>-4.8855000000000003E-4</c:v>
                </c:pt>
                <c:pt idx="584">
                  <c:v>-4.797300000000001E-4</c:v>
                </c:pt>
                <c:pt idx="585">
                  <c:v>-4.8481000000000007E-4</c:v>
                </c:pt>
                <c:pt idx="586">
                  <c:v>-4.8668000000000008E-4</c:v>
                </c:pt>
                <c:pt idx="587">
                  <c:v>-4.8793000000000019E-4</c:v>
                </c:pt>
                <c:pt idx="588">
                  <c:v>-4.8356000000000012E-4</c:v>
                </c:pt>
                <c:pt idx="589">
                  <c:v>-4.8546000000000006E-4</c:v>
                </c:pt>
                <c:pt idx="590">
                  <c:v>-4.7910000000000004E-4</c:v>
                </c:pt>
                <c:pt idx="591">
                  <c:v>-4.8543000000000007E-4</c:v>
                </c:pt>
                <c:pt idx="592">
                  <c:v>-4.8356000000000012E-4</c:v>
                </c:pt>
                <c:pt idx="593">
                  <c:v>-4.8044000000000006E-4</c:v>
                </c:pt>
                <c:pt idx="594">
                  <c:v>-4.8291000000000008E-4</c:v>
                </c:pt>
                <c:pt idx="595">
                  <c:v>-4.7982000000000016E-4</c:v>
                </c:pt>
                <c:pt idx="596">
                  <c:v>-4.7919000000000011E-4</c:v>
                </c:pt>
                <c:pt idx="597">
                  <c:v>-4.773200000000001E-4</c:v>
                </c:pt>
                <c:pt idx="598">
                  <c:v>-4.8793000000000019E-4</c:v>
                </c:pt>
                <c:pt idx="599">
                  <c:v>-4.7670000000000004E-4</c:v>
                </c:pt>
                <c:pt idx="600">
                  <c:v>-4.8355000000000007E-4</c:v>
                </c:pt>
                <c:pt idx="601">
                  <c:v>-4.8231000000000001E-4</c:v>
                </c:pt>
                <c:pt idx="602">
                  <c:v>-4.8855000000000003E-4</c:v>
                </c:pt>
                <c:pt idx="603">
                  <c:v>-4.9042000000000009E-4</c:v>
                </c:pt>
                <c:pt idx="604">
                  <c:v>-4.8979999999999998E-4</c:v>
                </c:pt>
                <c:pt idx="605">
                  <c:v>-4.8291000000000008E-4</c:v>
                </c:pt>
                <c:pt idx="606">
                  <c:v>-4.8481000000000007E-4</c:v>
                </c:pt>
                <c:pt idx="607">
                  <c:v>-4.8418000000000012E-4</c:v>
                </c:pt>
                <c:pt idx="608">
                  <c:v>-4.8356000000000012E-4</c:v>
                </c:pt>
                <c:pt idx="609">
                  <c:v>-4.8356000000000012E-4</c:v>
                </c:pt>
                <c:pt idx="610">
                  <c:v>-4.8107000000000011E-4</c:v>
                </c:pt>
                <c:pt idx="611">
                  <c:v>-4.8668000000000008E-4</c:v>
                </c:pt>
                <c:pt idx="612">
                  <c:v>-4.8355000000000007E-4</c:v>
                </c:pt>
                <c:pt idx="613">
                  <c:v>-4.7655000000000006E-4</c:v>
                </c:pt>
                <c:pt idx="614">
                  <c:v>-4.8673000000000005E-4</c:v>
                </c:pt>
                <c:pt idx="615">
                  <c:v>-4.7857000000000016E-4</c:v>
                </c:pt>
                <c:pt idx="616">
                  <c:v>-4.773200000000001E-4</c:v>
                </c:pt>
                <c:pt idx="617">
                  <c:v>-4.7483000000000014E-4</c:v>
                </c:pt>
                <c:pt idx="618">
                  <c:v>-4.7919000000000011E-4</c:v>
                </c:pt>
                <c:pt idx="619">
                  <c:v>-4.8228000000000002E-4</c:v>
                </c:pt>
                <c:pt idx="620">
                  <c:v>-4.8927000000000009E-4</c:v>
                </c:pt>
                <c:pt idx="621">
                  <c:v>-4.7545000000000004E-4</c:v>
                </c:pt>
                <c:pt idx="622">
                  <c:v>-4.773200000000001E-4</c:v>
                </c:pt>
                <c:pt idx="623">
                  <c:v>-4.8231000000000001E-4</c:v>
                </c:pt>
                <c:pt idx="624">
                  <c:v>-4.797300000000001E-4</c:v>
                </c:pt>
                <c:pt idx="625">
                  <c:v>-4.773200000000001E-4</c:v>
                </c:pt>
                <c:pt idx="626">
                  <c:v>-4.7982000000000016E-4</c:v>
                </c:pt>
                <c:pt idx="627">
                  <c:v>-4.7421000000000008E-4</c:v>
                </c:pt>
                <c:pt idx="628">
                  <c:v>-4.7545000000000004E-4</c:v>
                </c:pt>
                <c:pt idx="629">
                  <c:v>-4.8169000000000006E-4</c:v>
                </c:pt>
                <c:pt idx="630">
                  <c:v>-4.8609E-4</c:v>
                </c:pt>
                <c:pt idx="631">
                  <c:v>-4.880000000000001E-4</c:v>
                </c:pt>
                <c:pt idx="632">
                  <c:v>-4.8356000000000012E-4</c:v>
                </c:pt>
                <c:pt idx="633">
                  <c:v>-4.8231000000000001E-4</c:v>
                </c:pt>
                <c:pt idx="634">
                  <c:v>-4.8169000000000006E-4</c:v>
                </c:pt>
                <c:pt idx="635">
                  <c:v>-4.8037000000000009E-4</c:v>
                </c:pt>
                <c:pt idx="636">
                  <c:v>-4.8164000000000008E-4</c:v>
                </c:pt>
                <c:pt idx="637">
                  <c:v>-4.6892000000000017E-4</c:v>
                </c:pt>
                <c:pt idx="638">
                  <c:v>-4.7982000000000016E-4</c:v>
                </c:pt>
                <c:pt idx="639">
                  <c:v>-4.8107000000000011E-4</c:v>
                </c:pt>
                <c:pt idx="640">
                  <c:v>-4.7719000000000017E-4</c:v>
                </c:pt>
                <c:pt idx="641">
                  <c:v>-4.8609E-4</c:v>
                </c:pt>
                <c:pt idx="642">
                  <c:v>-4.7982000000000016E-4</c:v>
                </c:pt>
                <c:pt idx="643">
                  <c:v>-4.8169000000000006E-4</c:v>
                </c:pt>
                <c:pt idx="644">
                  <c:v>-4.8668000000000008E-4</c:v>
                </c:pt>
                <c:pt idx="645">
                  <c:v>-4.8481000000000007E-4</c:v>
                </c:pt>
                <c:pt idx="646">
                  <c:v>-4.8917000000000014E-4</c:v>
                </c:pt>
                <c:pt idx="647">
                  <c:v>-4.7782000000000022E-4</c:v>
                </c:pt>
                <c:pt idx="648">
                  <c:v>-4.7421000000000008E-4</c:v>
                </c:pt>
                <c:pt idx="649">
                  <c:v>-4.7795000000000015E-4</c:v>
                </c:pt>
                <c:pt idx="650">
                  <c:v>-4.8164000000000008E-4</c:v>
                </c:pt>
                <c:pt idx="651">
                  <c:v>-4.8044000000000006E-4</c:v>
                </c:pt>
                <c:pt idx="652">
                  <c:v>-4.8294000000000006E-4</c:v>
                </c:pt>
                <c:pt idx="653">
                  <c:v>-4.8418000000000012E-4</c:v>
                </c:pt>
                <c:pt idx="654">
                  <c:v>-4.7919000000000011E-4</c:v>
                </c:pt>
                <c:pt idx="655">
                  <c:v>-4.8481000000000007E-4</c:v>
                </c:pt>
                <c:pt idx="656">
                  <c:v>-4.8164000000000008E-4</c:v>
                </c:pt>
                <c:pt idx="657">
                  <c:v>-4.8730000000000014E-4</c:v>
                </c:pt>
                <c:pt idx="658">
                  <c:v>-4.8356000000000012E-4</c:v>
                </c:pt>
                <c:pt idx="659">
                  <c:v>-4.8543000000000007E-4</c:v>
                </c:pt>
                <c:pt idx="660">
                  <c:v>-4.8294000000000006E-4</c:v>
                </c:pt>
                <c:pt idx="661">
                  <c:v>-4.7782000000000022E-4</c:v>
                </c:pt>
                <c:pt idx="662">
                  <c:v>-4.7857000000000016E-4</c:v>
                </c:pt>
                <c:pt idx="663">
                  <c:v>-4.8917000000000014E-4</c:v>
                </c:pt>
                <c:pt idx="664">
                  <c:v>-4.8482000000000012E-4</c:v>
                </c:pt>
                <c:pt idx="665">
                  <c:v>-4.8979999999999998E-4</c:v>
                </c:pt>
                <c:pt idx="666">
                  <c:v>-4.773200000000001E-4</c:v>
                </c:pt>
                <c:pt idx="667">
                  <c:v>-4.7592000000000017E-4</c:v>
                </c:pt>
                <c:pt idx="668">
                  <c:v>-4.7358000000000014E-4</c:v>
                </c:pt>
                <c:pt idx="669">
                  <c:v>-4.9042000000000009E-4</c:v>
                </c:pt>
                <c:pt idx="670">
                  <c:v>-4.7857000000000016E-4</c:v>
                </c:pt>
                <c:pt idx="671">
                  <c:v>-4.8356000000000012E-4</c:v>
                </c:pt>
                <c:pt idx="672">
                  <c:v>-4.910400000000001E-4</c:v>
                </c:pt>
                <c:pt idx="673">
                  <c:v>-4.7919000000000011E-4</c:v>
                </c:pt>
                <c:pt idx="674">
                  <c:v>-4.8100000000000009E-4</c:v>
                </c:pt>
                <c:pt idx="675">
                  <c:v>-4.7982000000000016E-4</c:v>
                </c:pt>
                <c:pt idx="676">
                  <c:v>-4.7982000000000016E-4</c:v>
                </c:pt>
                <c:pt idx="677">
                  <c:v>-4.8356000000000012E-4</c:v>
                </c:pt>
                <c:pt idx="678">
                  <c:v>-4.8605000000000002E-4</c:v>
                </c:pt>
                <c:pt idx="679">
                  <c:v>-4.8228000000000002E-4</c:v>
                </c:pt>
                <c:pt idx="680">
                  <c:v>-4.797300000000001E-4</c:v>
                </c:pt>
                <c:pt idx="681">
                  <c:v>-4.7982000000000016E-4</c:v>
                </c:pt>
                <c:pt idx="682">
                  <c:v>-4.8169000000000006E-4</c:v>
                </c:pt>
                <c:pt idx="683">
                  <c:v>-4.8356000000000012E-4</c:v>
                </c:pt>
                <c:pt idx="684">
                  <c:v>-4.8481000000000007E-4</c:v>
                </c:pt>
                <c:pt idx="685">
                  <c:v>-4.8546000000000006E-4</c:v>
                </c:pt>
                <c:pt idx="686">
                  <c:v>-4.8169000000000006E-4</c:v>
                </c:pt>
                <c:pt idx="687">
                  <c:v>-4.797300000000001E-4</c:v>
                </c:pt>
                <c:pt idx="688">
                  <c:v>-4.7337000000000019E-4</c:v>
                </c:pt>
                <c:pt idx="689">
                  <c:v>-4.784600000000001E-4</c:v>
                </c:pt>
                <c:pt idx="690">
                  <c:v>-4.7670000000000004E-4</c:v>
                </c:pt>
                <c:pt idx="691">
                  <c:v>-4.8917000000000014E-4</c:v>
                </c:pt>
                <c:pt idx="692">
                  <c:v>-4.9118000000000013E-4</c:v>
                </c:pt>
                <c:pt idx="693">
                  <c:v>-4.8481000000000007E-4</c:v>
                </c:pt>
                <c:pt idx="694">
                  <c:v>-4.8037000000000009E-4</c:v>
                </c:pt>
                <c:pt idx="695">
                  <c:v>-4.9309000000000017E-4</c:v>
                </c:pt>
                <c:pt idx="696">
                  <c:v>-4.9229000000000015E-4</c:v>
                </c:pt>
                <c:pt idx="697">
                  <c:v>-4.9728000000000012E-4</c:v>
                </c:pt>
                <c:pt idx="698">
                  <c:v>-4.9042000000000009E-4</c:v>
                </c:pt>
                <c:pt idx="699">
                  <c:v>-4.8169000000000006E-4</c:v>
                </c:pt>
                <c:pt idx="700">
                  <c:v>-4.8164000000000008E-4</c:v>
                </c:pt>
                <c:pt idx="701">
                  <c:v>-4.8546000000000006E-4</c:v>
                </c:pt>
                <c:pt idx="702">
                  <c:v>-4.8543000000000007E-4</c:v>
                </c:pt>
                <c:pt idx="703">
                  <c:v>-4.9042000000000009E-4</c:v>
                </c:pt>
                <c:pt idx="704">
                  <c:v>-4.8793000000000019E-4</c:v>
                </c:pt>
                <c:pt idx="705">
                  <c:v>-4.8294000000000006E-4</c:v>
                </c:pt>
                <c:pt idx="706">
                  <c:v>-4.8730000000000014E-4</c:v>
                </c:pt>
                <c:pt idx="707">
                  <c:v>-4.8605000000000002E-4</c:v>
                </c:pt>
                <c:pt idx="708">
                  <c:v>-4.8231000000000001E-4</c:v>
                </c:pt>
                <c:pt idx="709">
                  <c:v>-4.8668000000000008E-4</c:v>
                </c:pt>
                <c:pt idx="710">
                  <c:v>-4.910400000000001E-4</c:v>
                </c:pt>
                <c:pt idx="711">
                  <c:v>-4.784600000000001E-4</c:v>
                </c:pt>
                <c:pt idx="712">
                  <c:v>-4.8481000000000007E-4</c:v>
                </c:pt>
                <c:pt idx="713">
                  <c:v>-4.8482000000000012E-4</c:v>
                </c:pt>
                <c:pt idx="714">
                  <c:v>-4.7210000000000004E-4</c:v>
                </c:pt>
                <c:pt idx="715">
                  <c:v>-4.8356000000000012E-4</c:v>
                </c:pt>
                <c:pt idx="716">
                  <c:v>-4.8855000000000003E-4</c:v>
                </c:pt>
                <c:pt idx="717">
                  <c:v>-4.9479000000000016E-4</c:v>
                </c:pt>
                <c:pt idx="718">
                  <c:v>-4.8418000000000012E-4</c:v>
                </c:pt>
                <c:pt idx="719">
                  <c:v>-4.8730000000000014E-4</c:v>
                </c:pt>
                <c:pt idx="720">
                  <c:v>-4.8169000000000006E-4</c:v>
                </c:pt>
                <c:pt idx="721">
                  <c:v>-4.7358000000000014E-4</c:v>
                </c:pt>
                <c:pt idx="722">
                  <c:v>-4.8543000000000007E-4</c:v>
                </c:pt>
                <c:pt idx="723">
                  <c:v>-4.8294000000000006E-4</c:v>
                </c:pt>
                <c:pt idx="724">
                  <c:v>-4.7795000000000015E-4</c:v>
                </c:pt>
                <c:pt idx="725">
                  <c:v>-4.7919000000000011E-4</c:v>
                </c:pt>
                <c:pt idx="726">
                  <c:v>-4.7670000000000004E-4</c:v>
                </c:pt>
                <c:pt idx="727">
                  <c:v>-4.8482000000000012E-4</c:v>
                </c:pt>
                <c:pt idx="728">
                  <c:v>-4.7274000000000003E-4</c:v>
                </c:pt>
                <c:pt idx="729">
                  <c:v>-4.7608000000000009E-4</c:v>
                </c:pt>
                <c:pt idx="730">
                  <c:v>-4.7782000000000022E-4</c:v>
                </c:pt>
                <c:pt idx="731">
                  <c:v>-4.7337000000000019E-4</c:v>
                </c:pt>
                <c:pt idx="732">
                  <c:v>-4.8917000000000014E-4</c:v>
                </c:pt>
                <c:pt idx="733">
                  <c:v>-4.8793000000000019E-4</c:v>
                </c:pt>
                <c:pt idx="734">
                  <c:v>-4.7795000000000015E-4</c:v>
                </c:pt>
                <c:pt idx="735">
                  <c:v>-4.8037000000000009E-4</c:v>
                </c:pt>
                <c:pt idx="736">
                  <c:v>-4.9118000000000013E-4</c:v>
                </c:pt>
                <c:pt idx="737">
                  <c:v>-4.7483000000000014E-4</c:v>
                </c:pt>
                <c:pt idx="738">
                  <c:v>-4.8917000000000014E-4</c:v>
                </c:pt>
                <c:pt idx="739">
                  <c:v>-4.9181000000000008E-4</c:v>
                </c:pt>
                <c:pt idx="740">
                  <c:v>-4.8485000000000005E-4</c:v>
                </c:pt>
                <c:pt idx="741">
                  <c:v>-4.887200000000001E-4</c:v>
                </c:pt>
                <c:pt idx="742">
                  <c:v>-4.7955000000000008E-4</c:v>
                </c:pt>
                <c:pt idx="743">
                  <c:v>-4.9042000000000009E-4</c:v>
                </c:pt>
                <c:pt idx="744">
                  <c:v>-4.9651000000000003E-4</c:v>
                </c:pt>
                <c:pt idx="745">
                  <c:v>-4.8605000000000002E-4</c:v>
                </c:pt>
                <c:pt idx="746">
                  <c:v>-4.7483000000000014E-4</c:v>
                </c:pt>
                <c:pt idx="747">
                  <c:v>-4.8793000000000019E-4</c:v>
                </c:pt>
                <c:pt idx="748">
                  <c:v>-4.8294000000000006E-4</c:v>
                </c:pt>
                <c:pt idx="749">
                  <c:v>-4.7910000000000004E-4</c:v>
                </c:pt>
                <c:pt idx="750">
                  <c:v>-4.9479000000000016E-4</c:v>
                </c:pt>
                <c:pt idx="751">
                  <c:v>-4.9229000000000015E-4</c:v>
                </c:pt>
                <c:pt idx="752">
                  <c:v>-4.8730000000000014E-4</c:v>
                </c:pt>
                <c:pt idx="753">
                  <c:v>-4.8294000000000006E-4</c:v>
                </c:pt>
                <c:pt idx="754">
                  <c:v>-4.935400000000001E-4</c:v>
                </c:pt>
                <c:pt idx="755">
                  <c:v>-4.8418000000000012E-4</c:v>
                </c:pt>
                <c:pt idx="756">
                  <c:v>-4.8418000000000012E-4</c:v>
                </c:pt>
                <c:pt idx="757">
                  <c:v>-4.7608000000000009E-4</c:v>
                </c:pt>
                <c:pt idx="758">
                  <c:v>-4.8291000000000008E-4</c:v>
                </c:pt>
                <c:pt idx="759">
                  <c:v>-4.9817000000000025E-4</c:v>
                </c:pt>
                <c:pt idx="760">
                  <c:v>-4.8543000000000007E-4</c:v>
                </c:pt>
                <c:pt idx="761">
                  <c:v>-4.8979999999999998E-4</c:v>
                </c:pt>
                <c:pt idx="762">
                  <c:v>-4.8609E-4</c:v>
                </c:pt>
                <c:pt idx="763">
                  <c:v>-4.8169000000000006E-4</c:v>
                </c:pt>
                <c:pt idx="764">
                  <c:v>-4.7982000000000016E-4</c:v>
                </c:pt>
                <c:pt idx="765">
                  <c:v>-4.7982000000000016E-4</c:v>
                </c:pt>
                <c:pt idx="766">
                  <c:v>-4.8231000000000001E-4</c:v>
                </c:pt>
                <c:pt idx="767">
                  <c:v>-4.975400000000002E-4</c:v>
                </c:pt>
                <c:pt idx="768">
                  <c:v>-4.8855000000000003E-4</c:v>
                </c:pt>
                <c:pt idx="769">
                  <c:v>-4.8543000000000007E-4</c:v>
                </c:pt>
                <c:pt idx="770">
                  <c:v>-4.8543000000000007E-4</c:v>
                </c:pt>
                <c:pt idx="771">
                  <c:v>-4.8855000000000003E-4</c:v>
                </c:pt>
                <c:pt idx="772">
                  <c:v>-4.8037000000000009E-4</c:v>
                </c:pt>
                <c:pt idx="773">
                  <c:v>-4.8543000000000007E-4</c:v>
                </c:pt>
                <c:pt idx="774">
                  <c:v>-4.8044000000000006E-4</c:v>
                </c:pt>
                <c:pt idx="775">
                  <c:v>-4.7795000000000015E-4</c:v>
                </c:pt>
                <c:pt idx="776">
                  <c:v>-4.8730000000000014E-4</c:v>
                </c:pt>
                <c:pt idx="777">
                  <c:v>-4.8107000000000011E-4</c:v>
                </c:pt>
                <c:pt idx="778">
                  <c:v>-4.8605000000000002E-4</c:v>
                </c:pt>
                <c:pt idx="779">
                  <c:v>-4.8793000000000019E-4</c:v>
                </c:pt>
                <c:pt idx="780">
                  <c:v>-4.8927000000000009E-4</c:v>
                </c:pt>
                <c:pt idx="781">
                  <c:v>-4.7857000000000016E-4</c:v>
                </c:pt>
                <c:pt idx="782">
                  <c:v>-4.8044000000000006E-4</c:v>
                </c:pt>
                <c:pt idx="783">
                  <c:v>-4.8294000000000006E-4</c:v>
                </c:pt>
                <c:pt idx="784">
                  <c:v>-4.8044000000000006E-4</c:v>
                </c:pt>
                <c:pt idx="785">
                  <c:v>-4.8169000000000006E-4</c:v>
                </c:pt>
                <c:pt idx="786">
                  <c:v>-4.7528000000000007E-4</c:v>
                </c:pt>
                <c:pt idx="787">
                  <c:v>-4.9881000000000014E-4</c:v>
                </c:pt>
                <c:pt idx="788">
                  <c:v>-4.7795000000000015E-4</c:v>
                </c:pt>
                <c:pt idx="789">
                  <c:v>-4.7795000000000015E-4</c:v>
                </c:pt>
                <c:pt idx="790">
                  <c:v>-4.8482000000000012E-4</c:v>
                </c:pt>
                <c:pt idx="791">
                  <c:v>-4.8864000000000015E-4</c:v>
                </c:pt>
                <c:pt idx="792">
                  <c:v>-4.7358000000000014E-4</c:v>
                </c:pt>
                <c:pt idx="793">
                  <c:v>-4.8044000000000006E-4</c:v>
                </c:pt>
                <c:pt idx="794">
                  <c:v>-4.8356000000000012E-4</c:v>
                </c:pt>
                <c:pt idx="795">
                  <c:v>-4.797300000000001E-4</c:v>
                </c:pt>
                <c:pt idx="796">
                  <c:v>-4.8917000000000014E-4</c:v>
                </c:pt>
                <c:pt idx="797">
                  <c:v>-4.8231000000000001E-4</c:v>
                </c:pt>
                <c:pt idx="798">
                  <c:v>-4.8169000000000006E-4</c:v>
                </c:pt>
                <c:pt idx="799">
                  <c:v>-4.9790000000000023E-4</c:v>
                </c:pt>
                <c:pt idx="800">
                  <c:v>-4.8164000000000008E-4</c:v>
                </c:pt>
                <c:pt idx="801">
                  <c:v>-4.8991000000000008E-4</c:v>
                </c:pt>
                <c:pt idx="802">
                  <c:v>-4.8730000000000014E-4</c:v>
                </c:pt>
                <c:pt idx="803">
                  <c:v>-4.8668000000000008E-4</c:v>
                </c:pt>
                <c:pt idx="804">
                  <c:v>-4.797300000000001E-4</c:v>
                </c:pt>
                <c:pt idx="805">
                  <c:v>-4.7210000000000004E-4</c:v>
                </c:pt>
                <c:pt idx="806">
                  <c:v>-4.8169000000000006E-4</c:v>
                </c:pt>
                <c:pt idx="807">
                  <c:v>-4.9118000000000013E-4</c:v>
                </c:pt>
                <c:pt idx="808">
                  <c:v>-4.8609E-4</c:v>
                </c:pt>
                <c:pt idx="809">
                  <c:v>-4.8228000000000002E-4</c:v>
                </c:pt>
                <c:pt idx="810">
                  <c:v>-4.8356000000000012E-4</c:v>
                </c:pt>
                <c:pt idx="811">
                  <c:v>-4.7608000000000009E-4</c:v>
                </c:pt>
                <c:pt idx="812">
                  <c:v>-4.9790000000000023E-4</c:v>
                </c:pt>
                <c:pt idx="813">
                  <c:v>-4.8169000000000006E-4</c:v>
                </c:pt>
                <c:pt idx="814">
                  <c:v>-4.886300000000001E-4</c:v>
                </c:pt>
                <c:pt idx="815">
                  <c:v>-4.8609E-4</c:v>
                </c:pt>
                <c:pt idx="816">
                  <c:v>-4.8418000000000012E-4</c:v>
                </c:pt>
                <c:pt idx="817">
                  <c:v>-4.8418000000000012E-4</c:v>
                </c:pt>
                <c:pt idx="818">
                  <c:v>-4.7857000000000016E-4</c:v>
                </c:pt>
                <c:pt idx="819">
                  <c:v>-4.8294000000000006E-4</c:v>
                </c:pt>
                <c:pt idx="820">
                  <c:v>-4.8979999999999998E-4</c:v>
                </c:pt>
                <c:pt idx="821">
                  <c:v>-4.8668000000000008E-4</c:v>
                </c:pt>
                <c:pt idx="822">
                  <c:v>-4.8231000000000001E-4</c:v>
                </c:pt>
                <c:pt idx="823">
                  <c:v>-4.7545000000000004E-4</c:v>
                </c:pt>
                <c:pt idx="824">
                  <c:v>-4.7465000000000013E-4</c:v>
                </c:pt>
                <c:pt idx="825">
                  <c:v>-4.8356000000000012E-4</c:v>
                </c:pt>
                <c:pt idx="826">
                  <c:v>-4.7592000000000017E-4</c:v>
                </c:pt>
                <c:pt idx="827">
                  <c:v>-4.8730000000000014E-4</c:v>
                </c:pt>
                <c:pt idx="828">
                  <c:v>-4.7274000000000003E-4</c:v>
                </c:pt>
                <c:pt idx="829">
                  <c:v>-4.935400000000001E-4</c:v>
                </c:pt>
                <c:pt idx="830">
                  <c:v>-4.8855000000000003E-4</c:v>
                </c:pt>
                <c:pt idx="831">
                  <c:v>-4.9603000000000017E-4</c:v>
                </c:pt>
                <c:pt idx="832">
                  <c:v>-4.9118000000000013E-4</c:v>
                </c:pt>
                <c:pt idx="833">
                  <c:v>-4.9118000000000013E-4</c:v>
                </c:pt>
                <c:pt idx="834">
                  <c:v>-4.8107000000000011E-4</c:v>
                </c:pt>
                <c:pt idx="835">
                  <c:v>-4.7171000000000002E-4</c:v>
                </c:pt>
                <c:pt idx="836">
                  <c:v>-4.8482000000000012E-4</c:v>
                </c:pt>
                <c:pt idx="837">
                  <c:v>-4.9666000000000011E-4</c:v>
                </c:pt>
                <c:pt idx="838">
                  <c:v>-4.8231000000000001E-4</c:v>
                </c:pt>
                <c:pt idx="839">
                  <c:v>-4.8107000000000011E-4</c:v>
                </c:pt>
                <c:pt idx="840">
                  <c:v>-4.7795000000000015E-4</c:v>
                </c:pt>
                <c:pt idx="841">
                  <c:v>-4.7083000000000015E-4</c:v>
                </c:pt>
                <c:pt idx="842">
                  <c:v>-4.9479000000000016E-4</c:v>
                </c:pt>
                <c:pt idx="843">
                  <c:v>-4.7857000000000016E-4</c:v>
                </c:pt>
                <c:pt idx="844">
                  <c:v>-4.8793000000000019E-4</c:v>
                </c:pt>
                <c:pt idx="845">
                  <c:v>-4.8169000000000006E-4</c:v>
                </c:pt>
                <c:pt idx="846">
                  <c:v>-4.8481000000000007E-4</c:v>
                </c:pt>
                <c:pt idx="847">
                  <c:v>-4.8605000000000002E-4</c:v>
                </c:pt>
                <c:pt idx="848">
                  <c:v>-4.910400000000001E-4</c:v>
                </c:pt>
                <c:pt idx="849">
                  <c:v>-4.7608000000000009E-4</c:v>
                </c:pt>
                <c:pt idx="850">
                  <c:v>-4.8164000000000008E-4</c:v>
                </c:pt>
                <c:pt idx="851">
                  <c:v>-4.8730000000000014E-4</c:v>
                </c:pt>
                <c:pt idx="852">
                  <c:v>-4.8044000000000006E-4</c:v>
                </c:pt>
                <c:pt idx="853">
                  <c:v>-4.7483000000000014E-4</c:v>
                </c:pt>
                <c:pt idx="854">
                  <c:v>-4.7795000000000015E-4</c:v>
                </c:pt>
                <c:pt idx="855">
                  <c:v>-4.7857000000000016E-4</c:v>
                </c:pt>
                <c:pt idx="856">
                  <c:v>-4.9436000000000022E-4</c:v>
                </c:pt>
                <c:pt idx="857">
                  <c:v>-4.8481000000000007E-4</c:v>
                </c:pt>
                <c:pt idx="858">
                  <c:v>-4.8418000000000012E-4</c:v>
                </c:pt>
                <c:pt idx="859">
                  <c:v>-4.6892000000000017E-4</c:v>
                </c:pt>
                <c:pt idx="860">
                  <c:v>-4.7296000000000013E-4</c:v>
                </c:pt>
                <c:pt idx="861">
                  <c:v>-4.8855000000000003E-4</c:v>
                </c:pt>
                <c:pt idx="862">
                  <c:v>-4.910400000000001E-4</c:v>
                </c:pt>
                <c:pt idx="863">
                  <c:v>-4.8100000000000009E-4</c:v>
                </c:pt>
                <c:pt idx="864">
                  <c:v>-4.8605000000000002E-4</c:v>
                </c:pt>
                <c:pt idx="865">
                  <c:v>-4.8481000000000007E-4</c:v>
                </c:pt>
                <c:pt idx="866">
                  <c:v>-4.797300000000001E-4</c:v>
                </c:pt>
                <c:pt idx="867">
                  <c:v>-4.8605000000000002E-4</c:v>
                </c:pt>
                <c:pt idx="868">
                  <c:v>-4.773200000000001E-4</c:v>
                </c:pt>
                <c:pt idx="869">
                  <c:v>-4.8730000000000014E-4</c:v>
                </c:pt>
                <c:pt idx="870">
                  <c:v>-4.8418000000000012E-4</c:v>
                </c:pt>
                <c:pt idx="871">
                  <c:v>-4.8543000000000007E-4</c:v>
                </c:pt>
                <c:pt idx="872">
                  <c:v>-4.8356000000000012E-4</c:v>
                </c:pt>
                <c:pt idx="873">
                  <c:v>-4.9479000000000016E-4</c:v>
                </c:pt>
                <c:pt idx="874">
                  <c:v>-4.7857000000000016E-4</c:v>
                </c:pt>
                <c:pt idx="875">
                  <c:v>-4.9118000000000013E-4</c:v>
                </c:pt>
                <c:pt idx="876">
                  <c:v>-4.8481000000000007E-4</c:v>
                </c:pt>
                <c:pt idx="877">
                  <c:v>-4.8418000000000012E-4</c:v>
                </c:pt>
                <c:pt idx="878">
                  <c:v>-4.8418000000000012E-4</c:v>
                </c:pt>
                <c:pt idx="879">
                  <c:v>-4.9042000000000009E-4</c:v>
                </c:pt>
                <c:pt idx="880">
                  <c:v>-4.8793000000000019E-4</c:v>
                </c:pt>
                <c:pt idx="881">
                  <c:v>-5.0040000000000002E-4</c:v>
                </c:pt>
                <c:pt idx="882">
                  <c:v>-4.8228000000000002E-4</c:v>
                </c:pt>
                <c:pt idx="883">
                  <c:v>-4.8668000000000008E-4</c:v>
                </c:pt>
                <c:pt idx="884">
                  <c:v>-4.7608000000000009E-4</c:v>
                </c:pt>
                <c:pt idx="885">
                  <c:v>-4.7795000000000015E-4</c:v>
                </c:pt>
                <c:pt idx="886">
                  <c:v>-4.8164000000000008E-4</c:v>
                </c:pt>
                <c:pt idx="887">
                  <c:v>-4.8605000000000002E-4</c:v>
                </c:pt>
                <c:pt idx="888">
                  <c:v>-4.773200000000001E-4</c:v>
                </c:pt>
                <c:pt idx="889">
                  <c:v>-4.7109000000000007E-4</c:v>
                </c:pt>
                <c:pt idx="890">
                  <c:v>-4.8543000000000007E-4</c:v>
                </c:pt>
                <c:pt idx="891">
                  <c:v>-4.8543000000000007E-4</c:v>
                </c:pt>
                <c:pt idx="892">
                  <c:v>-4.8100000000000009E-4</c:v>
                </c:pt>
                <c:pt idx="893">
                  <c:v>-4.8605000000000002E-4</c:v>
                </c:pt>
                <c:pt idx="894">
                  <c:v>-4.8231000000000001E-4</c:v>
                </c:pt>
                <c:pt idx="895">
                  <c:v>-4.880000000000001E-4</c:v>
                </c:pt>
                <c:pt idx="896">
                  <c:v>-4.8736000000000016E-4</c:v>
                </c:pt>
                <c:pt idx="897">
                  <c:v>-4.7919000000000011E-4</c:v>
                </c:pt>
                <c:pt idx="898">
                  <c:v>-4.8730000000000014E-4</c:v>
                </c:pt>
                <c:pt idx="899">
                  <c:v>-4.7719000000000017E-4</c:v>
                </c:pt>
                <c:pt idx="900">
                  <c:v>-4.9181000000000008E-4</c:v>
                </c:pt>
                <c:pt idx="901">
                  <c:v>-4.8793000000000019E-4</c:v>
                </c:pt>
                <c:pt idx="902">
                  <c:v>-4.9479000000000016E-4</c:v>
                </c:pt>
                <c:pt idx="903">
                  <c:v>-4.7919000000000011E-4</c:v>
                </c:pt>
                <c:pt idx="904">
                  <c:v>-4.8979999999999998E-4</c:v>
                </c:pt>
                <c:pt idx="905">
                  <c:v>-4.7608000000000009E-4</c:v>
                </c:pt>
                <c:pt idx="906">
                  <c:v>-4.8917000000000014E-4</c:v>
                </c:pt>
                <c:pt idx="907">
                  <c:v>-4.7910000000000004E-4</c:v>
                </c:pt>
                <c:pt idx="908">
                  <c:v>-4.784600000000001E-4</c:v>
                </c:pt>
                <c:pt idx="909">
                  <c:v>-4.7857000000000016E-4</c:v>
                </c:pt>
                <c:pt idx="910">
                  <c:v>-4.929200000000001E-4</c:v>
                </c:pt>
                <c:pt idx="911">
                  <c:v>-4.7982000000000016E-4</c:v>
                </c:pt>
                <c:pt idx="912">
                  <c:v>-4.9728000000000012E-4</c:v>
                </c:pt>
                <c:pt idx="913">
                  <c:v>-4.9229000000000015E-4</c:v>
                </c:pt>
                <c:pt idx="914">
                  <c:v>-4.9728000000000012E-4</c:v>
                </c:pt>
                <c:pt idx="915">
                  <c:v>-4.7910000000000004E-4</c:v>
                </c:pt>
                <c:pt idx="916">
                  <c:v>-4.6859000000000001E-4</c:v>
                </c:pt>
                <c:pt idx="917">
                  <c:v>-4.8356000000000012E-4</c:v>
                </c:pt>
                <c:pt idx="918">
                  <c:v>-4.7795000000000015E-4</c:v>
                </c:pt>
                <c:pt idx="919">
                  <c:v>-4.7358000000000014E-4</c:v>
                </c:pt>
                <c:pt idx="920">
                  <c:v>-4.8481000000000007E-4</c:v>
                </c:pt>
                <c:pt idx="921">
                  <c:v>-4.8668000000000008E-4</c:v>
                </c:pt>
                <c:pt idx="922">
                  <c:v>-4.7670000000000004E-4</c:v>
                </c:pt>
                <c:pt idx="923">
                  <c:v>-4.8294000000000006E-4</c:v>
                </c:pt>
                <c:pt idx="924">
                  <c:v>-4.8418000000000012E-4</c:v>
                </c:pt>
                <c:pt idx="925">
                  <c:v>-4.8543000000000007E-4</c:v>
                </c:pt>
                <c:pt idx="926">
                  <c:v>-4.8228000000000002E-4</c:v>
                </c:pt>
                <c:pt idx="927">
                  <c:v>-4.9042000000000009E-4</c:v>
                </c:pt>
                <c:pt idx="928">
                  <c:v>-4.8107000000000011E-4</c:v>
                </c:pt>
                <c:pt idx="929">
                  <c:v>-4.8793000000000019E-4</c:v>
                </c:pt>
                <c:pt idx="930">
                  <c:v>-4.7670000000000004E-4</c:v>
                </c:pt>
                <c:pt idx="931">
                  <c:v>-4.8355000000000007E-4</c:v>
                </c:pt>
                <c:pt idx="932">
                  <c:v>-4.910400000000001E-4</c:v>
                </c:pt>
                <c:pt idx="933">
                  <c:v>-4.8855000000000003E-4</c:v>
                </c:pt>
                <c:pt idx="934">
                  <c:v>-4.8356000000000012E-4</c:v>
                </c:pt>
                <c:pt idx="935">
                  <c:v>-4.7857000000000016E-4</c:v>
                </c:pt>
                <c:pt idx="936">
                  <c:v>-4.7655000000000006E-4</c:v>
                </c:pt>
                <c:pt idx="937">
                  <c:v>-4.8107000000000011E-4</c:v>
                </c:pt>
                <c:pt idx="938">
                  <c:v>-4.8418000000000012E-4</c:v>
                </c:pt>
                <c:pt idx="939">
                  <c:v>-4.797300000000001E-4</c:v>
                </c:pt>
                <c:pt idx="940">
                  <c:v>-4.7296000000000013E-4</c:v>
                </c:pt>
                <c:pt idx="941">
                  <c:v>-4.9945000000000002E-4</c:v>
                </c:pt>
                <c:pt idx="942">
                  <c:v>-4.7919000000000011E-4</c:v>
                </c:pt>
                <c:pt idx="943">
                  <c:v>-4.7233000000000013E-4</c:v>
                </c:pt>
                <c:pt idx="944">
                  <c:v>-4.8044000000000006E-4</c:v>
                </c:pt>
                <c:pt idx="945">
                  <c:v>-4.8917000000000014E-4</c:v>
                </c:pt>
                <c:pt idx="946">
                  <c:v>-4.8044000000000006E-4</c:v>
                </c:pt>
                <c:pt idx="947">
                  <c:v>-4.8609E-4</c:v>
                </c:pt>
                <c:pt idx="948">
                  <c:v>-4.7919000000000011E-4</c:v>
                </c:pt>
                <c:pt idx="949">
                  <c:v>-4.8418000000000012E-4</c:v>
                </c:pt>
                <c:pt idx="950">
                  <c:v>-4.8294000000000006E-4</c:v>
                </c:pt>
                <c:pt idx="951">
                  <c:v>-4.8864000000000015E-4</c:v>
                </c:pt>
                <c:pt idx="952">
                  <c:v>-4.9167000000000015E-4</c:v>
                </c:pt>
                <c:pt idx="953">
                  <c:v>-4.8917000000000014E-4</c:v>
                </c:pt>
                <c:pt idx="954">
                  <c:v>-4.773200000000001E-4</c:v>
                </c:pt>
                <c:pt idx="955">
                  <c:v>-4.7147000000000009E-4</c:v>
                </c:pt>
                <c:pt idx="956">
                  <c:v>-4.8482000000000012E-4</c:v>
                </c:pt>
                <c:pt idx="957">
                  <c:v>-4.7857000000000016E-4</c:v>
                </c:pt>
                <c:pt idx="958">
                  <c:v>-4.8730000000000014E-4</c:v>
                </c:pt>
                <c:pt idx="959">
                  <c:v>-4.773200000000001E-4</c:v>
                </c:pt>
                <c:pt idx="960">
                  <c:v>-4.8228000000000002E-4</c:v>
                </c:pt>
                <c:pt idx="961">
                  <c:v>-4.8231000000000001E-4</c:v>
                </c:pt>
                <c:pt idx="962">
                  <c:v>-4.8481000000000007E-4</c:v>
                </c:pt>
                <c:pt idx="963">
                  <c:v>-4.8855000000000003E-4</c:v>
                </c:pt>
                <c:pt idx="964">
                  <c:v>-4.9042000000000009E-4</c:v>
                </c:pt>
                <c:pt idx="965">
                  <c:v>-4.8730000000000014E-4</c:v>
                </c:pt>
                <c:pt idx="966">
                  <c:v>-4.8294000000000006E-4</c:v>
                </c:pt>
                <c:pt idx="967">
                  <c:v>-4.9309000000000017E-4</c:v>
                </c:pt>
                <c:pt idx="968">
                  <c:v>-4.7670000000000004E-4</c:v>
                </c:pt>
                <c:pt idx="969">
                  <c:v>-4.8355000000000007E-4</c:v>
                </c:pt>
                <c:pt idx="970">
                  <c:v>-4.8481000000000007E-4</c:v>
                </c:pt>
                <c:pt idx="971">
                  <c:v>-4.9479000000000016E-4</c:v>
                </c:pt>
                <c:pt idx="972">
                  <c:v>-4.7919000000000011E-4</c:v>
                </c:pt>
                <c:pt idx="973">
                  <c:v>-4.8107000000000011E-4</c:v>
                </c:pt>
                <c:pt idx="974">
                  <c:v>-4.8855000000000003E-4</c:v>
                </c:pt>
                <c:pt idx="975">
                  <c:v>-4.8979999999999998E-4</c:v>
                </c:pt>
                <c:pt idx="976">
                  <c:v>-4.8418000000000012E-4</c:v>
                </c:pt>
                <c:pt idx="977">
                  <c:v>-4.7421000000000008E-4</c:v>
                </c:pt>
                <c:pt idx="978">
                  <c:v>-4.8356000000000012E-4</c:v>
                </c:pt>
                <c:pt idx="979">
                  <c:v>-4.7528000000000007E-4</c:v>
                </c:pt>
                <c:pt idx="980">
                  <c:v>-4.7109000000000007E-4</c:v>
                </c:pt>
                <c:pt idx="981">
                  <c:v>-4.8991000000000008E-4</c:v>
                </c:pt>
                <c:pt idx="982">
                  <c:v>-4.8793000000000019E-4</c:v>
                </c:pt>
                <c:pt idx="983">
                  <c:v>-4.8543000000000007E-4</c:v>
                </c:pt>
                <c:pt idx="984">
                  <c:v>-4.8100000000000009E-4</c:v>
                </c:pt>
                <c:pt idx="985">
                  <c:v>-4.8543000000000007E-4</c:v>
                </c:pt>
                <c:pt idx="986">
                  <c:v>-4.8418000000000012E-4</c:v>
                </c:pt>
                <c:pt idx="987">
                  <c:v>-4.773200000000001E-4</c:v>
                </c:pt>
                <c:pt idx="988">
                  <c:v>-4.8991000000000008E-4</c:v>
                </c:pt>
                <c:pt idx="989">
                  <c:v>-4.7083000000000015E-4</c:v>
                </c:pt>
                <c:pt idx="990">
                  <c:v>-4.8418000000000012E-4</c:v>
                </c:pt>
                <c:pt idx="991">
                  <c:v>-4.8605000000000002E-4</c:v>
                </c:pt>
                <c:pt idx="992">
                  <c:v>-4.7109000000000007E-4</c:v>
                </c:pt>
                <c:pt idx="993">
                  <c:v>-4.8044000000000006E-4</c:v>
                </c:pt>
                <c:pt idx="994">
                  <c:v>-4.8355000000000007E-4</c:v>
                </c:pt>
                <c:pt idx="995">
                  <c:v>-4.8418000000000012E-4</c:v>
                </c:pt>
                <c:pt idx="996">
                  <c:v>-4.7795000000000015E-4</c:v>
                </c:pt>
                <c:pt idx="997">
                  <c:v>-4.7545000000000004E-4</c:v>
                </c:pt>
                <c:pt idx="998">
                  <c:v>-4.8543000000000007E-4</c:v>
                </c:pt>
                <c:pt idx="999">
                  <c:v>-4.7655000000000006E-4</c:v>
                </c:pt>
                <c:pt idx="1000">
                  <c:v>-4.7857000000000016E-4</c:v>
                </c:pt>
                <c:pt idx="1001">
                  <c:v>-4.7147000000000009E-4</c:v>
                </c:pt>
                <c:pt idx="1002">
                  <c:v>-4.7171000000000002E-4</c:v>
                </c:pt>
                <c:pt idx="1003">
                  <c:v>-4.8673000000000005E-4</c:v>
                </c:pt>
                <c:pt idx="1004">
                  <c:v>-4.8605000000000002E-4</c:v>
                </c:pt>
                <c:pt idx="1005">
                  <c:v>-4.7545000000000004E-4</c:v>
                </c:pt>
                <c:pt idx="1006">
                  <c:v>-4.8668000000000008E-4</c:v>
                </c:pt>
                <c:pt idx="1007">
                  <c:v>-4.7608000000000009E-4</c:v>
                </c:pt>
                <c:pt idx="1008">
                  <c:v>-4.8730000000000014E-4</c:v>
                </c:pt>
                <c:pt idx="1009">
                  <c:v>-4.8605000000000002E-4</c:v>
                </c:pt>
                <c:pt idx="1010">
                  <c:v>-4.8864000000000015E-4</c:v>
                </c:pt>
                <c:pt idx="1011">
                  <c:v>-4.8736000000000016E-4</c:v>
                </c:pt>
                <c:pt idx="1012">
                  <c:v>-4.8356000000000012E-4</c:v>
                </c:pt>
                <c:pt idx="1013">
                  <c:v>-4.8164000000000008E-4</c:v>
                </c:pt>
                <c:pt idx="1014">
                  <c:v>-4.8169000000000006E-4</c:v>
                </c:pt>
                <c:pt idx="1015">
                  <c:v>-4.8543000000000007E-4</c:v>
                </c:pt>
                <c:pt idx="1016">
                  <c:v>-4.7982000000000016E-4</c:v>
                </c:pt>
                <c:pt idx="1017">
                  <c:v>-4.8543000000000007E-4</c:v>
                </c:pt>
                <c:pt idx="1018">
                  <c:v>-4.773200000000001E-4</c:v>
                </c:pt>
                <c:pt idx="1019">
                  <c:v>-4.6859000000000001E-4</c:v>
                </c:pt>
                <c:pt idx="1020">
                  <c:v>-4.8107000000000011E-4</c:v>
                </c:pt>
                <c:pt idx="1021">
                  <c:v>-4.8169000000000006E-4</c:v>
                </c:pt>
                <c:pt idx="1022">
                  <c:v>-4.9054000000000014E-4</c:v>
                </c:pt>
                <c:pt idx="1023">
                  <c:v>-4.9042000000000009E-4</c:v>
                </c:pt>
                <c:pt idx="1024">
                  <c:v>-4.8044000000000006E-4</c:v>
                </c:pt>
                <c:pt idx="1025">
                  <c:v>-4.9229000000000015E-4</c:v>
                </c:pt>
                <c:pt idx="1026">
                  <c:v>-4.8543000000000007E-4</c:v>
                </c:pt>
                <c:pt idx="1027">
                  <c:v>-4.8294000000000006E-4</c:v>
                </c:pt>
                <c:pt idx="1028">
                  <c:v>-4.9291000000000016E-4</c:v>
                </c:pt>
                <c:pt idx="1029">
                  <c:v>-4.8855000000000003E-4</c:v>
                </c:pt>
                <c:pt idx="1030">
                  <c:v>-4.8730000000000014E-4</c:v>
                </c:pt>
                <c:pt idx="1031">
                  <c:v>-4.773200000000001E-4</c:v>
                </c:pt>
                <c:pt idx="1032">
                  <c:v>-4.9229000000000015E-4</c:v>
                </c:pt>
                <c:pt idx="1033">
                  <c:v>-4.8736000000000016E-4</c:v>
                </c:pt>
                <c:pt idx="1034">
                  <c:v>-4.8418000000000012E-4</c:v>
                </c:pt>
                <c:pt idx="1035">
                  <c:v>-4.7919000000000011E-4</c:v>
                </c:pt>
                <c:pt idx="1036">
                  <c:v>-4.773200000000001E-4</c:v>
                </c:pt>
                <c:pt idx="1037">
                  <c:v>-4.8418000000000012E-4</c:v>
                </c:pt>
                <c:pt idx="1038">
                  <c:v>-4.8231000000000001E-4</c:v>
                </c:pt>
                <c:pt idx="1039">
                  <c:v>-4.8418000000000012E-4</c:v>
                </c:pt>
                <c:pt idx="1040">
                  <c:v>-4.8294000000000006E-4</c:v>
                </c:pt>
                <c:pt idx="1041">
                  <c:v>-4.8481000000000007E-4</c:v>
                </c:pt>
                <c:pt idx="1042">
                  <c:v>-4.7982000000000016E-4</c:v>
                </c:pt>
                <c:pt idx="1043">
                  <c:v>-4.7274000000000003E-4</c:v>
                </c:pt>
                <c:pt idx="1044">
                  <c:v>-4.8107000000000011E-4</c:v>
                </c:pt>
                <c:pt idx="1045">
                  <c:v>-4.8037000000000009E-4</c:v>
                </c:pt>
                <c:pt idx="1046">
                  <c:v>-4.8730000000000014E-4</c:v>
                </c:pt>
                <c:pt idx="1047">
                  <c:v>-4.7083000000000015E-4</c:v>
                </c:pt>
                <c:pt idx="1048">
                  <c:v>-4.9167000000000015E-4</c:v>
                </c:pt>
                <c:pt idx="1049">
                  <c:v>-4.8164000000000008E-4</c:v>
                </c:pt>
                <c:pt idx="1050">
                  <c:v>-4.8481000000000007E-4</c:v>
                </c:pt>
                <c:pt idx="1051">
                  <c:v>-4.9291000000000016E-4</c:v>
                </c:pt>
                <c:pt idx="1052">
                  <c:v>-4.8355000000000007E-4</c:v>
                </c:pt>
                <c:pt idx="1053">
                  <c:v>-4.6797000000000017E-4</c:v>
                </c:pt>
                <c:pt idx="1054">
                  <c:v>-4.8164000000000008E-4</c:v>
                </c:pt>
                <c:pt idx="1055">
                  <c:v>-4.8668000000000008E-4</c:v>
                </c:pt>
                <c:pt idx="1056">
                  <c:v>-4.797300000000001E-4</c:v>
                </c:pt>
                <c:pt idx="1057">
                  <c:v>-4.8979999999999998E-4</c:v>
                </c:pt>
                <c:pt idx="1058">
                  <c:v>-4.8736000000000016E-4</c:v>
                </c:pt>
                <c:pt idx="1059">
                  <c:v>-4.9167000000000015E-4</c:v>
                </c:pt>
                <c:pt idx="1060">
                  <c:v>-4.9042000000000009E-4</c:v>
                </c:pt>
                <c:pt idx="1061">
                  <c:v>-4.7421000000000008E-4</c:v>
                </c:pt>
                <c:pt idx="1062">
                  <c:v>-4.935400000000001E-4</c:v>
                </c:pt>
                <c:pt idx="1063">
                  <c:v>-4.8609E-4</c:v>
                </c:pt>
                <c:pt idx="1064">
                  <c:v>-4.8917000000000014E-4</c:v>
                </c:pt>
                <c:pt idx="1065">
                  <c:v>-4.8855000000000003E-4</c:v>
                </c:pt>
                <c:pt idx="1066">
                  <c:v>-4.8481000000000007E-4</c:v>
                </c:pt>
                <c:pt idx="1067">
                  <c:v>-4.7782000000000022E-4</c:v>
                </c:pt>
                <c:pt idx="1068">
                  <c:v>-4.9291000000000016E-4</c:v>
                </c:pt>
                <c:pt idx="1069">
                  <c:v>-4.8730000000000014E-4</c:v>
                </c:pt>
                <c:pt idx="1070">
                  <c:v>-4.8481000000000007E-4</c:v>
                </c:pt>
                <c:pt idx="1071">
                  <c:v>-4.9728000000000012E-4</c:v>
                </c:pt>
                <c:pt idx="1072">
                  <c:v>-4.880000000000001E-4</c:v>
                </c:pt>
                <c:pt idx="1073">
                  <c:v>-4.7857000000000016E-4</c:v>
                </c:pt>
                <c:pt idx="1074">
                  <c:v>-4.8355000000000007E-4</c:v>
                </c:pt>
                <c:pt idx="1075">
                  <c:v>-4.8605000000000002E-4</c:v>
                </c:pt>
                <c:pt idx="1076">
                  <c:v>-4.9416000000000022E-4</c:v>
                </c:pt>
                <c:pt idx="1077">
                  <c:v>-4.8294000000000006E-4</c:v>
                </c:pt>
                <c:pt idx="1078">
                  <c:v>-4.8991000000000008E-4</c:v>
                </c:pt>
                <c:pt idx="1079">
                  <c:v>-4.9479000000000016E-4</c:v>
                </c:pt>
                <c:pt idx="1080">
                  <c:v>-4.8730000000000014E-4</c:v>
                </c:pt>
                <c:pt idx="1081">
                  <c:v>-4.9372000000000023E-4</c:v>
                </c:pt>
                <c:pt idx="1082">
                  <c:v>-4.8107000000000011E-4</c:v>
                </c:pt>
                <c:pt idx="1083">
                  <c:v>-4.7795000000000015E-4</c:v>
                </c:pt>
                <c:pt idx="1084">
                  <c:v>-4.9309000000000017E-4</c:v>
                </c:pt>
                <c:pt idx="1085">
                  <c:v>-4.6859000000000001E-4</c:v>
                </c:pt>
                <c:pt idx="1086">
                  <c:v>-4.8864000000000015E-4</c:v>
                </c:pt>
                <c:pt idx="1087">
                  <c:v>-4.8543000000000007E-4</c:v>
                </c:pt>
                <c:pt idx="1088">
                  <c:v>-4.8730000000000014E-4</c:v>
                </c:pt>
                <c:pt idx="1089">
                  <c:v>-4.8730000000000014E-4</c:v>
                </c:pt>
                <c:pt idx="1090">
                  <c:v>-4.9479000000000016E-4</c:v>
                </c:pt>
                <c:pt idx="1091">
                  <c:v>-4.9245000000000007E-4</c:v>
                </c:pt>
                <c:pt idx="1092">
                  <c:v>-4.8979999999999998E-4</c:v>
                </c:pt>
                <c:pt idx="1093">
                  <c:v>-4.8107000000000011E-4</c:v>
                </c:pt>
                <c:pt idx="1094">
                  <c:v>-4.8917000000000014E-4</c:v>
                </c:pt>
                <c:pt idx="1095">
                  <c:v>-4.8736000000000016E-4</c:v>
                </c:pt>
                <c:pt idx="1096">
                  <c:v>-4.9479000000000016E-4</c:v>
                </c:pt>
                <c:pt idx="1097">
                  <c:v>-4.7670000000000004E-4</c:v>
                </c:pt>
                <c:pt idx="1098">
                  <c:v>-4.9563000000000027E-4</c:v>
                </c:pt>
                <c:pt idx="1099">
                  <c:v>-4.880000000000001E-4</c:v>
                </c:pt>
                <c:pt idx="1100">
                  <c:v>-4.8356000000000012E-4</c:v>
                </c:pt>
                <c:pt idx="1101">
                  <c:v>-4.8164000000000008E-4</c:v>
                </c:pt>
                <c:pt idx="1102">
                  <c:v>-4.8793000000000019E-4</c:v>
                </c:pt>
                <c:pt idx="1103">
                  <c:v>-4.7545000000000004E-4</c:v>
                </c:pt>
                <c:pt idx="1104">
                  <c:v>-4.880000000000001E-4</c:v>
                </c:pt>
                <c:pt idx="1105">
                  <c:v>-4.8355000000000007E-4</c:v>
                </c:pt>
                <c:pt idx="1106">
                  <c:v>-4.880000000000001E-4</c:v>
                </c:pt>
                <c:pt idx="1107">
                  <c:v>-4.8044000000000006E-4</c:v>
                </c:pt>
                <c:pt idx="1108">
                  <c:v>-4.8917000000000014E-4</c:v>
                </c:pt>
                <c:pt idx="1109">
                  <c:v>-4.8107000000000011E-4</c:v>
                </c:pt>
                <c:pt idx="1110">
                  <c:v>-4.8543000000000007E-4</c:v>
                </c:pt>
                <c:pt idx="1111">
                  <c:v>-4.8546000000000006E-4</c:v>
                </c:pt>
                <c:pt idx="1112">
                  <c:v>-4.8855000000000003E-4</c:v>
                </c:pt>
                <c:pt idx="1113">
                  <c:v>-4.9541000000000006E-4</c:v>
                </c:pt>
                <c:pt idx="1114">
                  <c:v>-4.773200000000001E-4</c:v>
                </c:pt>
                <c:pt idx="1115">
                  <c:v>-4.9167000000000015E-4</c:v>
                </c:pt>
                <c:pt idx="1116">
                  <c:v>-4.8730000000000014E-4</c:v>
                </c:pt>
                <c:pt idx="1117">
                  <c:v>-4.9499000000000017E-4</c:v>
                </c:pt>
                <c:pt idx="1118">
                  <c:v>-4.8356000000000012E-4</c:v>
                </c:pt>
                <c:pt idx="1119">
                  <c:v>-4.8291000000000008E-4</c:v>
                </c:pt>
                <c:pt idx="1120">
                  <c:v>-4.9309000000000017E-4</c:v>
                </c:pt>
                <c:pt idx="1121">
                  <c:v>-4.8668000000000008E-4</c:v>
                </c:pt>
                <c:pt idx="1122">
                  <c:v>-4.8864000000000015E-4</c:v>
                </c:pt>
                <c:pt idx="1123">
                  <c:v>-4.9978000000000012E-4</c:v>
                </c:pt>
                <c:pt idx="1124">
                  <c:v>-4.7982000000000016E-4</c:v>
                </c:pt>
                <c:pt idx="1125">
                  <c:v>-4.8605000000000002E-4</c:v>
                </c:pt>
                <c:pt idx="1126">
                  <c:v>-4.8291000000000008E-4</c:v>
                </c:pt>
                <c:pt idx="1127">
                  <c:v>-4.8107000000000011E-4</c:v>
                </c:pt>
                <c:pt idx="1128">
                  <c:v>-4.8855000000000003E-4</c:v>
                </c:pt>
                <c:pt idx="1129">
                  <c:v>-4.8356000000000012E-4</c:v>
                </c:pt>
                <c:pt idx="1130">
                  <c:v>-4.7982000000000016E-4</c:v>
                </c:pt>
                <c:pt idx="1131">
                  <c:v>-4.8481000000000007E-4</c:v>
                </c:pt>
                <c:pt idx="1132">
                  <c:v>-4.9978000000000012E-4</c:v>
                </c:pt>
                <c:pt idx="1133">
                  <c:v>-4.7608000000000009E-4</c:v>
                </c:pt>
                <c:pt idx="1134">
                  <c:v>-4.784600000000001E-4</c:v>
                </c:pt>
                <c:pt idx="1135">
                  <c:v>-4.8355000000000007E-4</c:v>
                </c:pt>
                <c:pt idx="1136">
                  <c:v>-4.8356000000000012E-4</c:v>
                </c:pt>
                <c:pt idx="1137">
                  <c:v>-4.8107000000000011E-4</c:v>
                </c:pt>
                <c:pt idx="1138">
                  <c:v>-4.8605000000000002E-4</c:v>
                </c:pt>
                <c:pt idx="1139">
                  <c:v>-4.910400000000001E-4</c:v>
                </c:pt>
                <c:pt idx="1140">
                  <c:v>-4.8543000000000007E-4</c:v>
                </c:pt>
                <c:pt idx="1141">
                  <c:v>-4.929200000000001E-4</c:v>
                </c:pt>
                <c:pt idx="1142">
                  <c:v>-4.6859000000000001E-4</c:v>
                </c:pt>
                <c:pt idx="1143">
                  <c:v>-4.8605000000000002E-4</c:v>
                </c:pt>
                <c:pt idx="1144">
                  <c:v>-4.7795000000000015E-4</c:v>
                </c:pt>
                <c:pt idx="1145">
                  <c:v>-4.7919000000000011E-4</c:v>
                </c:pt>
                <c:pt idx="1146">
                  <c:v>-4.8164000000000008E-4</c:v>
                </c:pt>
                <c:pt idx="1147">
                  <c:v>-4.9945000000000002E-4</c:v>
                </c:pt>
                <c:pt idx="1148">
                  <c:v>-4.8231000000000001E-4</c:v>
                </c:pt>
                <c:pt idx="1149">
                  <c:v>-4.8294000000000006E-4</c:v>
                </c:pt>
                <c:pt idx="1150">
                  <c:v>-4.9541000000000006E-4</c:v>
                </c:pt>
                <c:pt idx="1151">
                  <c:v>-4.8294000000000006E-4</c:v>
                </c:pt>
                <c:pt idx="1152">
                  <c:v>-4.7982000000000016E-4</c:v>
                </c:pt>
                <c:pt idx="1153">
                  <c:v>-4.8546000000000006E-4</c:v>
                </c:pt>
                <c:pt idx="1154">
                  <c:v>-4.7670000000000004E-4</c:v>
                </c:pt>
                <c:pt idx="1155">
                  <c:v>-4.9042000000000009E-4</c:v>
                </c:pt>
                <c:pt idx="1156">
                  <c:v>-4.9229000000000015E-4</c:v>
                </c:pt>
                <c:pt idx="1157">
                  <c:v>-4.8917000000000014E-4</c:v>
                </c:pt>
                <c:pt idx="1158">
                  <c:v>-4.9167000000000015E-4</c:v>
                </c:pt>
                <c:pt idx="1159">
                  <c:v>-4.8855000000000003E-4</c:v>
                </c:pt>
                <c:pt idx="1160">
                  <c:v>-4.8291000000000008E-4</c:v>
                </c:pt>
                <c:pt idx="1161">
                  <c:v>-4.8231000000000001E-4</c:v>
                </c:pt>
                <c:pt idx="1162">
                  <c:v>-4.7655000000000006E-4</c:v>
                </c:pt>
                <c:pt idx="1163">
                  <c:v>-4.9436000000000022E-4</c:v>
                </c:pt>
                <c:pt idx="1164">
                  <c:v>-4.7670000000000004E-4</c:v>
                </c:pt>
                <c:pt idx="1165">
                  <c:v>-4.8418000000000012E-4</c:v>
                </c:pt>
                <c:pt idx="1166">
                  <c:v>-4.8169000000000006E-4</c:v>
                </c:pt>
                <c:pt idx="1167">
                  <c:v>-4.8294000000000006E-4</c:v>
                </c:pt>
                <c:pt idx="1168">
                  <c:v>-4.8864000000000015E-4</c:v>
                </c:pt>
                <c:pt idx="1169">
                  <c:v>-4.8482000000000012E-4</c:v>
                </c:pt>
                <c:pt idx="1170">
                  <c:v>-4.8793000000000019E-4</c:v>
                </c:pt>
                <c:pt idx="1171">
                  <c:v>-4.929200000000001E-4</c:v>
                </c:pt>
                <c:pt idx="1172">
                  <c:v>-4.8673000000000005E-4</c:v>
                </c:pt>
                <c:pt idx="1173">
                  <c:v>-4.910400000000001E-4</c:v>
                </c:pt>
                <c:pt idx="1174">
                  <c:v>-4.8855000000000003E-4</c:v>
                </c:pt>
                <c:pt idx="1175">
                  <c:v>-4.8355000000000007E-4</c:v>
                </c:pt>
                <c:pt idx="1176">
                  <c:v>-4.8356000000000012E-4</c:v>
                </c:pt>
                <c:pt idx="1177">
                  <c:v>-4.8543000000000007E-4</c:v>
                </c:pt>
                <c:pt idx="1178">
                  <c:v>-4.8231000000000001E-4</c:v>
                </c:pt>
                <c:pt idx="1179">
                  <c:v>-4.9666000000000011E-4</c:v>
                </c:pt>
                <c:pt idx="1180">
                  <c:v>-4.7655000000000006E-4</c:v>
                </c:pt>
                <c:pt idx="1181">
                  <c:v>-4.8169000000000006E-4</c:v>
                </c:pt>
                <c:pt idx="1182">
                  <c:v>-4.8991000000000008E-4</c:v>
                </c:pt>
                <c:pt idx="1183">
                  <c:v>-4.935400000000001E-4</c:v>
                </c:pt>
                <c:pt idx="1184">
                  <c:v>-4.7795000000000015E-4</c:v>
                </c:pt>
                <c:pt idx="1185">
                  <c:v>-4.7358000000000014E-4</c:v>
                </c:pt>
                <c:pt idx="1186">
                  <c:v>-4.8231000000000001E-4</c:v>
                </c:pt>
                <c:pt idx="1187">
                  <c:v>-4.7919000000000011E-4</c:v>
                </c:pt>
                <c:pt idx="1188">
                  <c:v>-4.6859000000000001E-4</c:v>
                </c:pt>
                <c:pt idx="1189">
                  <c:v>-4.9728000000000012E-4</c:v>
                </c:pt>
                <c:pt idx="1190">
                  <c:v>-4.8037000000000009E-4</c:v>
                </c:pt>
                <c:pt idx="1191">
                  <c:v>-4.8107000000000011E-4</c:v>
                </c:pt>
                <c:pt idx="1192">
                  <c:v>-4.7483000000000014E-4</c:v>
                </c:pt>
                <c:pt idx="1193">
                  <c:v>-4.9291000000000016E-4</c:v>
                </c:pt>
                <c:pt idx="1194">
                  <c:v>-4.6485000000000005E-4</c:v>
                </c:pt>
                <c:pt idx="1195">
                  <c:v>-4.8231000000000001E-4</c:v>
                </c:pt>
                <c:pt idx="1196">
                  <c:v>-4.8100000000000009E-4</c:v>
                </c:pt>
                <c:pt idx="1197">
                  <c:v>-4.8228000000000002E-4</c:v>
                </c:pt>
                <c:pt idx="1198">
                  <c:v>-4.8855000000000003E-4</c:v>
                </c:pt>
                <c:pt idx="1199">
                  <c:v>-4.8044000000000006E-4</c:v>
                </c:pt>
                <c:pt idx="1200">
                  <c:v>-4.8736000000000016E-4</c:v>
                </c:pt>
                <c:pt idx="1201">
                  <c:v>-4.9853000000000018E-4</c:v>
                </c:pt>
                <c:pt idx="1202">
                  <c:v>-4.7608000000000009E-4</c:v>
                </c:pt>
                <c:pt idx="1203">
                  <c:v>-4.8979999999999998E-4</c:v>
                </c:pt>
                <c:pt idx="1204">
                  <c:v>-4.8169000000000006E-4</c:v>
                </c:pt>
                <c:pt idx="1205">
                  <c:v>-4.9790000000000023E-4</c:v>
                </c:pt>
                <c:pt idx="1206">
                  <c:v>-4.8294000000000006E-4</c:v>
                </c:pt>
                <c:pt idx="1207">
                  <c:v>-4.8793000000000019E-4</c:v>
                </c:pt>
                <c:pt idx="1208">
                  <c:v>-4.8673000000000005E-4</c:v>
                </c:pt>
                <c:pt idx="1209">
                  <c:v>-4.8418000000000012E-4</c:v>
                </c:pt>
                <c:pt idx="1210">
                  <c:v>-4.9118000000000013E-4</c:v>
                </c:pt>
                <c:pt idx="1211">
                  <c:v>-4.8917000000000014E-4</c:v>
                </c:pt>
                <c:pt idx="1212">
                  <c:v>-4.8481000000000007E-4</c:v>
                </c:pt>
                <c:pt idx="1213">
                  <c:v>-4.7919000000000011E-4</c:v>
                </c:pt>
                <c:pt idx="1214">
                  <c:v>-4.8294000000000006E-4</c:v>
                </c:pt>
                <c:pt idx="1215">
                  <c:v>-4.9541000000000006E-4</c:v>
                </c:pt>
                <c:pt idx="1216">
                  <c:v>-4.7857000000000016E-4</c:v>
                </c:pt>
                <c:pt idx="1217">
                  <c:v>-4.8543000000000007E-4</c:v>
                </c:pt>
                <c:pt idx="1218">
                  <c:v>-4.7795000000000015E-4</c:v>
                </c:pt>
                <c:pt idx="1219">
                  <c:v>-4.8100000000000009E-4</c:v>
                </c:pt>
                <c:pt idx="1220">
                  <c:v>-4.8927000000000009E-4</c:v>
                </c:pt>
                <c:pt idx="1221">
                  <c:v>-4.935400000000001E-4</c:v>
                </c:pt>
                <c:pt idx="1222">
                  <c:v>-4.8169000000000006E-4</c:v>
                </c:pt>
                <c:pt idx="1223">
                  <c:v>-4.9167000000000015E-4</c:v>
                </c:pt>
                <c:pt idx="1224">
                  <c:v>-4.7670000000000004E-4</c:v>
                </c:pt>
                <c:pt idx="1225">
                  <c:v>-4.8673000000000005E-4</c:v>
                </c:pt>
                <c:pt idx="1226">
                  <c:v>-4.8917000000000014E-4</c:v>
                </c:pt>
                <c:pt idx="1227">
                  <c:v>-4.8730000000000014E-4</c:v>
                </c:pt>
                <c:pt idx="1228">
                  <c:v>-5.0040000000000002E-4</c:v>
                </c:pt>
                <c:pt idx="1229">
                  <c:v>-4.8481000000000007E-4</c:v>
                </c:pt>
                <c:pt idx="1230">
                  <c:v>-4.8355000000000007E-4</c:v>
                </c:pt>
                <c:pt idx="1231">
                  <c:v>-4.8294000000000006E-4</c:v>
                </c:pt>
                <c:pt idx="1232">
                  <c:v>-4.8231000000000001E-4</c:v>
                </c:pt>
                <c:pt idx="1233">
                  <c:v>-4.8730000000000014E-4</c:v>
                </c:pt>
                <c:pt idx="1234">
                  <c:v>-4.8609E-4</c:v>
                </c:pt>
                <c:pt idx="1235">
                  <c:v>-4.935400000000001E-4</c:v>
                </c:pt>
                <c:pt idx="1236">
                  <c:v>-4.8543000000000007E-4</c:v>
                </c:pt>
                <c:pt idx="1237">
                  <c:v>-4.8927000000000009E-4</c:v>
                </c:pt>
                <c:pt idx="1238">
                  <c:v>-4.9229000000000015E-4</c:v>
                </c:pt>
                <c:pt idx="1239">
                  <c:v>-4.797300000000001E-4</c:v>
                </c:pt>
                <c:pt idx="1240">
                  <c:v>-4.8355000000000007E-4</c:v>
                </c:pt>
                <c:pt idx="1241">
                  <c:v>-4.8855000000000003E-4</c:v>
                </c:pt>
                <c:pt idx="1242">
                  <c:v>-4.797300000000001E-4</c:v>
                </c:pt>
                <c:pt idx="1243">
                  <c:v>-4.8668000000000008E-4</c:v>
                </c:pt>
                <c:pt idx="1244">
                  <c:v>-4.7795000000000015E-4</c:v>
                </c:pt>
                <c:pt idx="1245">
                  <c:v>-4.8979999999999998E-4</c:v>
                </c:pt>
                <c:pt idx="1246">
                  <c:v>-4.8793000000000019E-4</c:v>
                </c:pt>
                <c:pt idx="1247">
                  <c:v>-4.9118000000000013E-4</c:v>
                </c:pt>
                <c:pt idx="1248">
                  <c:v>-4.8291000000000008E-4</c:v>
                </c:pt>
                <c:pt idx="1249">
                  <c:v>-4.8668000000000008E-4</c:v>
                </c:pt>
                <c:pt idx="1250">
                  <c:v>-4.7670000000000004E-4</c:v>
                </c:pt>
                <c:pt idx="1251">
                  <c:v>-4.8418000000000012E-4</c:v>
                </c:pt>
                <c:pt idx="1252">
                  <c:v>-4.8927000000000009E-4</c:v>
                </c:pt>
                <c:pt idx="1253">
                  <c:v>-4.8730000000000014E-4</c:v>
                </c:pt>
                <c:pt idx="1254">
                  <c:v>-4.9479000000000016E-4</c:v>
                </c:pt>
                <c:pt idx="1255">
                  <c:v>-4.8864000000000015E-4</c:v>
                </c:pt>
                <c:pt idx="1256">
                  <c:v>-4.8107000000000011E-4</c:v>
                </c:pt>
                <c:pt idx="1257">
                  <c:v>-4.7795000000000015E-4</c:v>
                </c:pt>
                <c:pt idx="1258">
                  <c:v>-4.8294000000000006E-4</c:v>
                </c:pt>
                <c:pt idx="1259">
                  <c:v>-4.8294000000000006E-4</c:v>
                </c:pt>
                <c:pt idx="1260">
                  <c:v>-4.7919000000000011E-4</c:v>
                </c:pt>
                <c:pt idx="1261">
                  <c:v>-4.7545000000000004E-4</c:v>
                </c:pt>
                <c:pt idx="1262">
                  <c:v>-4.8291000000000008E-4</c:v>
                </c:pt>
                <c:pt idx="1263">
                  <c:v>-4.7982000000000016E-4</c:v>
                </c:pt>
                <c:pt idx="1264">
                  <c:v>-4.8609E-4</c:v>
                </c:pt>
                <c:pt idx="1265">
                  <c:v>-4.7982000000000016E-4</c:v>
                </c:pt>
                <c:pt idx="1266">
                  <c:v>-4.8482000000000012E-4</c:v>
                </c:pt>
                <c:pt idx="1267">
                  <c:v>-4.8107000000000011E-4</c:v>
                </c:pt>
                <c:pt idx="1268">
                  <c:v>-4.8418000000000012E-4</c:v>
                </c:pt>
                <c:pt idx="1269">
                  <c:v>-4.8543000000000007E-4</c:v>
                </c:pt>
                <c:pt idx="1270">
                  <c:v>-4.8169000000000006E-4</c:v>
                </c:pt>
                <c:pt idx="1271">
                  <c:v>-4.8864000000000015E-4</c:v>
                </c:pt>
                <c:pt idx="1272">
                  <c:v>-4.8543000000000007E-4</c:v>
                </c:pt>
                <c:pt idx="1273">
                  <c:v>-4.8543000000000007E-4</c:v>
                </c:pt>
                <c:pt idx="1274">
                  <c:v>-4.8793000000000019E-4</c:v>
                </c:pt>
                <c:pt idx="1275">
                  <c:v>-4.8543000000000007E-4</c:v>
                </c:pt>
                <c:pt idx="1276">
                  <c:v>-4.8482000000000012E-4</c:v>
                </c:pt>
                <c:pt idx="1277">
                  <c:v>-4.8855000000000003E-4</c:v>
                </c:pt>
                <c:pt idx="1278">
                  <c:v>-4.8736000000000016E-4</c:v>
                </c:pt>
                <c:pt idx="1279">
                  <c:v>-4.8228000000000002E-4</c:v>
                </c:pt>
                <c:pt idx="1280">
                  <c:v>-4.9042000000000009E-4</c:v>
                </c:pt>
                <c:pt idx="1281">
                  <c:v>-4.8044000000000006E-4</c:v>
                </c:pt>
                <c:pt idx="1282">
                  <c:v>-4.8356000000000012E-4</c:v>
                </c:pt>
                <c:pt idx="1283">
                  <c:v>-4.9181000000000008E-4</c:v>
                </c:pt>
                <c:pt idx="1284">
                  <c:v>-4.8668000000000008E-4</c:v>
                </c:pt>
                <c:pt idx="1285">
                  <c:v>-4.7982000000000016E-4</c:v>
                </c:pt>
                <c:pt idx="1286">
                  <c:v>-4.8169000000000006E-4</c:v>
                </c:pt>
                <c:pt idx="1287">
                  <c:v>-4.9627000000000015E-4</c:v>
                </c:pt>
                <c:pt idx="1288">
                  <c:v>-4.8855000000000003E-4</c:v>
                </c:pt>
                <c:pt idx="1289">
                  <c:v>-4.9054000000000014E-4</c:v>
                </c:pt>
                <c:pt idx="1290">
                  <c:v>-4.8356000000000012E-4</c:v>
                </c:pt>
                <c:pt idx="1291">
                  <c:v>-4.8418000000000012E-4</c:v>
                </c:pt>
                <c:pt idx="1292">
                  <c:v>-4.8730000000000014E-4</c:v>
                </c:pt>
                <c:pt idx="1293">
                  <c:v>-4.9666000000000011E-4</c:v>
                </c:pt>
                <c:pt idx="1294">
                  <c:v>-4.9167000000000015E-4</c:v>
                </c:pt>
                <c:pt idx="1295">
                  <c:v>-4.8169000000000006E-4</c:v>
                </c:pt>
                <c:pt idx="1296">
                  <c:v>-4.929200000000001E-4</c:v>
                </c:pt>
                <c:pt idx="1297">
                  <c:v>-4.9042000000000009E-4</c:v>
                </c:pt>
                <c:pt idx="1298">
                  <c:v>-4.7910000000000004E-4</c:v>
                </c:pt>
                <c:pt idx="1299">
                  <c:v>-4.7982000000000016E-4</c:v>
                </c:pt>
                <c:pt idx="1300">
                  <c:v>-4.797300000000001E-4</c:v>
                </c:pt>
                <c:pt idx="1301">
                  <c:v>-4.7421000000000008E-4</c:v>
                </c:pt>
                <c:pt idx="1302">
                  <c:v>-4.929200000000001E-4</c:v>
                </c:pt>
                <c:pt idx="1303">
                  <c:v>-4.8736000000000016E-4</c:v>
                </c:pt>
                <c:pt idx="1304">
                  <c:v>-4.8917000000000014E-4</c:v>
                </c:pt>
                <c:pt idx="1305">
                  <c:v>-4.8730000000000014E-4</c:v>
                </c:pt>
                <c:pt idx="1306">
                  <c:v>-4.7670000000000004E-4</c:v>
                </c:pt>
                <c:pt idx="1307">
                  <c:v>-4.9603000000000017E-4</c:v>
                </c:pt>
                <c:pt idx="1308">
                  <c:v>-4.8793000000000019E-4</c:v>
                </c:pt>
                <c:pt idx="1309">
                  <c:v>-4.8855000000000003E-4</c:v>
                </c:pt>
                <c:pt idx="1310">
                  <c:v>-4.8793000000000019E-4</c:v>
                </c:pt>
                <c:pt idx="1311">
                  <c:v>-4.8231000000000001E-4</c:v>
                </c:pt>
                <c:pt idx="1312">
                  <c:v>-4.8730000000000014E-4</c:v>
                </c:pt>
                <c:pt idx="1313">
                  <c:v>-4.8546000000000006E-4</c:v>
                </c:pt>
                <c:pt idx="1314">
                  <c:v>-4.8044000000000006E-4</c:v>
                </c:pt>
                <c:pt idx="1315">
                  <c:v>-4.7782000000000022E-4</c:v>
                </c:pt>
                <c:pt idx="1316">
                  <c:v>-4.7857000000000016E-4</c:v>
                </c:pt>
                <c:pt idx="1317">
                  <c:v>-4.9541000000000006E-4</c:v>
                </c:pt>
                <c:pt idx="1318">
                  <c:v>-4.9416000000000022E-4</c:v>
                </c:pt>
                <c:pt idx="1319">
                  <c:v>-4.8418000000000012E-4</c:v>
                </c:pt>
                <c:pt idx="1320">
                  <c:v>-4.8231000000000001E-4</c:v>
                </c:pt>
                <c:pt idx="1321">
                  <c:v>-4.9416000000000022E-4</c:v>
                </c:pt>
                <c:pt idx="1322">
                  <c:v>-4.8730000000000014E-4</c:v>
                </c:pt>
                <c:pt idx="1323">
                  <c:v>-4.8481000000000007E-4</c:v>
                </c:pt>
                <c:pt idx="1324">
                  <c:v>-4.8356000000000012E-4</c:v>
                </c:pt>
                <c:pt idx="1325">
                  <c:v>-4.935400000000001E-4</c:v>
                </c:pt>
                <c:pt idx="1326">
                  <c:v>-4.9853000000000018E-4</c:v>
                </c:pt>
                <c:pt idx="1327">
                  <c:v>-4.8793000000000019E-4</c:v>
                </c:pt>
                <c:pt idx="1328">
                  <c:v>-4.9309000000000017E-4</c:v>
                </c:pt>
                <c:pt idx="1329">
                  <c:v>-4.880000000000001E-4</c:v>
                </c:pt>
                <c:pt idx="1330">
                  <c:v>-4.8291000000000008E-4</c:v>
                </c:pt>
                <c:pt idx="1331">
                  <c:v>-4.8793000000000019E-4</c:v>
                </c:pt>
                <c:pt idx="1332">
                  <c:v>-4.8668000000000008E-4</c:v>
                </c:pt>
                <c:pt idx="1333">
                  <c:v>-4.910400000000001E-4</c:v>
                </c:pt>
                <c:pt idx="1334">
                  <c:v>-4.935400000000001E-4</c:v>
                </c:pt>
                <c:pt idx="1335">
                  <c:v>-4.7919000000000011E-4</c:v>
                </c:pt>
                <c:pt idx="1336">
                  <c:v>-4.8418000000000012E-4</c:v>
                </c:pt>
                <c:pt idx="1337">
                  <c:v>-4.8927000000000009E-4</c:v>
                </c:pt>
                <c:pt idx="1338">
                  <c:v>-4.8605000000000002E-4</c:v>
                </c:pt>
                <c:pt idx="1339">
                  <c:v>-4.8231000000000001E-4</c:v>
                </c:pt>
                <c:pt idx="1340">
                  <c:v>-4.9817000000000025E-4</c:v>
                </c:pt>
                <c:pt idx="1341">
                  <c:v>-4.8543000000000007E-4</c:v>
                </c:pt>
                <c:pt idx="1342">
                  <c:v>-4.9245000000000007E-4</c:v>
                </c:pt>
                <c:pt idx="1343">
                  <c:v>-4.9603000000000017E-4</c:v>
                </c:pt>
                <c:pt idx="1344">
                  <c:v>-4.9372000000000023E-4</c:v>
                </c:pt>
                <c:pt idx="1345">
                  <c:v>-4.8355000000000007E-4</c:v>
                </c:pt>
                <c:pt idx="1346">
                  <c:v>-4.9167000000000015E-4</c:v>
                </c:pt>
                <c:pt idx="1347">
                  <c:v>-5.0102000000000013E-4</c:v>
                </c:pt>
                <c:pt idx="1348">
                  <c:v>-4.9229000000000015E-4</c:v>
                </c:pt>
                <c:pt idx="1349">
                  <c:v>-4.9416000000000022E-4</c:v>
                </c:pt>
                <c:pt idx="1350">
                  <c:v>-4.9603000000000017E-4</c:v>
                </c:pt>
                <c:pt idx="1351">
                  <c:v>-4.9479000000000016E-4</c:v>
                </c:pt>
                <c:pt idx="1352">
                  <c:v>-4.8356000000000012E-4</c:v>
                </c:pt>
                <c:pt idx="1353">
                  <c:v>-4.8164000000000008E-4</c:v>
                </c:pt>
                <c:pt idx="1354">
                  <c:v>-4.9309000000000017E-4</c:v>
                </c:pt>
                <c:pt idx="1355">
                  <c:v>-4.9563000000000027E-4</c:v>
                </c:pt>
                <c:pt idx="1356">
                  <c:v>-4.8855000000000003E-4</c:v>
                </c:pt>
                <c:pt idx="1357">
                  <c:v>-4.880000000000001E-4</c:v>
                </c:pt>
                <c:pt idx="1358">
                  <c:v>-4.880000000000001E-4</c:v>
                </c:pt>
                <c:pt idx="1359">
                  <c:v>-4.8482000000000012E-4</c:v>
                </c:pt>
                <c:pt idx="1360">
                  <c:v>-4.9042000000000009E-4</c:v>
                </c:pt>
                <c:pt idx="1361">
                  <c:v>-4.8855000000000003E-4</c:v>
                </c:pt>
                <c:pt idx="1362">
                  <c:v>-4.9245000000000007E-4</c:v>
                </c:pt>
                <c:pt idx="1363">
                  <c:v>-4.9603000000000017E-4</c:v>
                </c:pt>
                <c:pt idx="1364">
                  <c:v>-4.7483000000000014E-4</c:v>
                </c:pt>
                <c:pt idx="1365">
                  <c:v>-4.9245000000000007E-4</c:v>
                </c:pt>
                <c:pt idx="1366">
                  <c:v>-4.8356000000000012E-4</c:v>
                </c:pt>
                <c:pt idx="1367">
                  <c:v>-4.8418000000000012E-4</c:v>
                </c:pt>
                <c:pt idx="1368">
                  <c:v>-4.8294000000000006E-4</c:v>
                </c:pt>
                <c:pt idx="1369">
                  <c:v>-4.8543000000000007E-4</c:v>
                </c:pt>
                <c:pt idx="1370">
                  <c:v>-4.9181000000000008E-4</c:v>
                </c:pt>
                <c:pt idx="1371">
                  <c:v>-4.929200000000001E-4</c:v>
                </c:pt>
                <c:pt idx="1372">
                  <c:v>-4.9436000000000022E-4</c:v>
                </c:pt>
                <c:pt idx="1373">
                  <c:v>-4.9563000000000027E-4</c:v>
                </c:pt>
                <c:pt idx="1374">
                  <c:v>-4.9167000000000015E-4</c:v>
                </c:pt>
                <c:pt idx="1375">
                  <c:v>-4.8793000000000019E-4</c:v>
                </c:pt>
                <c:pt idx="1376">
                  <c:v>-4.8418000000000012E-4</c:v>
                </c:pt>
                <c:pt idx="1377">
                  <c:v>-4.7982000000000016E-4</c:v>
                </c:pt>
                <c:pt idx="1378">
                  <c:v>-4.8736000000000016E-4</c:v>
                </c:pt>
                <c:pt idx="1379">
                  <c:v>-4.8730000000000014E-4</c:v>
                </c:pt>
                <c:pt idx="1380">
                  <c:v>-4.8730000000000014E-4</c:v>
                </c:pt>
                <c:pt idx="1381">
                  <c:v>-4.8793000000000019E-4</c:v>
                </c:pt>
                <c:pt idx="1382">
                  <c:v>-4.8855000000000003E-4</c:v>
                </c:pt>
                <c:pt idx="1383">
                  <c:v>-4.9666000000000011E-4</c:v>
                </c:pt>
                <c:pt idx="1384">
                  <c:v>-4.9541000000000006E-4</c:v>
                </c:pt>
                <c:pt idx="1385">
                  <c:v>-4.9416000000000022E-4</c:v>
                </c:pt>
                <c:pt idx="1386">
                  <c:v>-4.8355000000000007E-4</c:v>
                </c:pt>
                <c:pt idx="1387">
                  <c:v>-4.8291000000000008E-4</c:v>
                </c:pt>
                <c:pt idx="1388">
                  <c:v>-4.7795000000000015E-4</c:v>
                </c:pt>
                <c:pt idx="1389">
                  <c:v>-4.9853000000000018E-4</c:v>
                </c:pt>
                <c:pt idx="1390">
                  <c:v>-4.9167000000000015E-4</c:v>
                </c:pt>
                <c:pt idx="1391">
                  <c:v>-4.9042000000000009E-4</c:v>
                </c:pt>
                <c:pt idx="1392">
                  <c:v>-4.9416000000000022E-4</c:v>
                </c:pt>
                <c:pt idx="1393">
                  <c:v>-4.8917000000000014E-4</c:v>
                </c:pt>
                <c:pt idx="1394">
                  <c:v>-4.8730000000000014E-4</c:v>
                </c:pt>
                <c:pt idx="1395">
                  <c:v>-4.9167000000000015E-4</c:v>
                </c:pt>
                <c:pt idx="1396">
                  <c:v>-4.9118000000000013E-4</c:v>
                </c:pt>
                <c:pt idx="1397">
                  <c:v>-4.8481000000000007E-4</c:v>
                </c:pt>
                <c:pt idx="1398">
                  <c:v>-4.7982000000000016E-4</c:v>
                </c:pt>
                <c:pt idx="1399">
                  <c:v>-4.9229000000000015E-4</c:v>
                </c:pt>
                <c:pt idx="1400">
                  <c:v>-4.8793000000000019E-4</c:v>
                </c:pt>
                <c:pt idx="1401">
                  <c:v>-4.8164000000000008E-4</c:v>
                </c:pt>
                <c:pt idx="1402">
                  <c:v>-4.8917000000000014E-4</c:v>
                </c:pt>
                <c:pt idx="1403">
                  <c:v>-4.8543000000000007E-4</c:v>
                </c:pt>
                <c:pt idx="1404">
                  <c:v>-4.880000000000001E-4</c:v>
                </c:pt>
                <c:pt idx="1405">
                  <c:v>-4.880000000000001E-4</c:v>
                </c:pt>
                <c:pt idx="1406">
                  <c:v>-4.9541000000000006E-4</c:v>
                </c:pt>
                <c:pt idx="1407">
                  <c:v>-4.8169000000000006E-4</c:v>
                </c:pt>
                <c:pt idx="1408">
                  <c:v>-4.7719000000000017E-4</c:v>
                </c:pt>
                <c:pt idx="1409">
                  <c:v>-4.8668000000000008E-4</c:v>
                </c:pt>
                <c:pt idx="1410">
                  <c:v>-4.797300000000001E-4</c:v>
                </c:pt>
                <c:pt idx="1411">
                  <c:v>-4.7795000000000015E-4</c:v>
                </c:pt>
                <c:pt idx="1412">
                  <c:v>-4.7608000000000009E-4</c:v>
                </c:pt>
                <c:pt idx="1413">
                  <c:v>-4.8855000000000003E-4</c:v>
                </c:pt>
                <c:pt idx="1414">
                  <c:v>-4.7857000000000016E-4</c:v>
                </c:pt>
                <c:pt idx="1415">
                  <c:v>-4.8979999999999998E-4</c:v>
                </c:pt>
                <c:pt idx="1416">
                  <c:v>-4.8855000000000003E-4</c:v>
                </c:pt>
                <c:pt idx="1417">
                  <c:v>-4.8481000000000007E-4</c:v>
                </c:pt>
                <c:pt idx="1418">
                  <c:v>-4.8418000000000012E-4</c:v>
                </c:pt>
                <c:pt idx="1419">
                  <c:v>-4.8418000000000012E-4</c:v>
                </c:pt>
                <c:pt idx="1420">
                  <c:v>-4.9372000000000023E-4</c:v>
                </c:pt>
                <c:pt idx="1421">
                  <c:v>-4.8855000000000003E-4</c:v>
                </c:pt>
                <c:pt idx="1422">
                  <c:v>-4.9054000000000014E-4</c:v>
                </c:pt>
                <c:pt idx="1423">
                  <c:v>-4.9541000000000006E-4</c:v>
                </c:pt>
                <c:pt idx="1424">
                  <c:v>-4.910400000000001E-4</c:v>
                </c:pt>
                <c:pt idx="1425">
                  <c:v>-4.9054000000000014E-4</c:v>
                </c:pt>
                <c:pt idx="1426">
                  <c:v>-4.9603000000000017E-4</c:v>
                </c:pt>
                <c:pt idx="1427">
                  <c:v>-4.8917000000000014E-4</c:v>
                </c:pt>
                <c:pt idx="1428">
                  <c:v>-4.910400000000001E-4</c:v>
                </c:pt>
                <c:pt idx="1429">
                  <c:v>-4.8231000000000001E-4</c:v>
                </c:pt>
                <c:pt idx="1430">
                  <c:v>-4.9181000000000008E-4</c:v>
                </c:pt>
                <c:pt idx="1431">
                  <c:v>-4.8917000000000014E-4</c:v>
                </c:pt>
                <c:pt idx="1432">
                  <c:v>-4.8730000000000014E-4</c:v>
                </c:pt>
                <c:pt idx="1433">
                  <c:v>-4.9118000000000013E-4</c:v>
                </c:pt>
                <c:pt idx="1434">
                  <c:v>-4.8481000000000007E-4</c:v>
                </c:pt>
                <c:pt idx="1435">
                  <c:v>-4.8668000000000008E-4</c:v>
                </c:pt>
                <c:pt idx="1436">
                  <c:v>-4.8044000000000006E-4</c:v>
                </c:pt>
                <c:pt idx="1437">
                  <c:v>-4.8231000000000001E-4</c:v>
                </c:pt>
                <c:pt idx="1438">
                  <c:v>-4.8231000000000001E-4</c:v>
                </c:pt>
                <c:pt idx="1439">
                  <c:v>-4.9042000000000009E-4</c:v>
                </c:pt>
                <c:pt idx="1440">
                  <c:v>-4.8543000000000007E-4</c:v>
                </c:pt>
                <c:pt idx="1441">
                  <c:v>-4.9666000000000011E-4</c:v>
                </c:pt>
                <c:pt idx="1442">
                  <c:v>-4.9541000000000006E-4</c:v>
                </c:pt>
                <c:pt idx="1443">
                  <c:v>-4.8164000000000008E-4</c:v>
                </c:pt>
                <c:pt idx="1444">
                  <c:v>-4.7358000000000014E-4</c:v>
                </c:pt>
                <c:pt idx="1445">
                  <c:v>-4.8605000000000002E-4</c:v>
                </c:pt>
                <c:pt idx="1446">
                  <c:v>-4.7719000000000017E-4</c:v>
                </c:pt>
                <c:pt idx="1447">
                  <c:v>-4.8668000000000008E-4</c:v>
                </c:pt>
                <c:pt idx="1448">
                  <c:v>-4.880000000000001E-4</c:v>
                </c:pt>
                <c:pt idx="1449">
                  <c:v>-4.7910000000000004E-4</c:v>
                </c:pt>
                <c:pt idx="1450">
                  <c:v>-4.8668000000000008E-4</c:v>
                </c:pt>
                <c:pt idx="1451">
                  <c:v>-4.8546000000000006E-4</c:v>
                </c:pt>
                <c:pt idx="1452">
                  <c:v>-4.8668000000000008E-4</c:v>
                </c:pt>
                <c:pt idx="1453">
                  <c:v>-4.8100000000000009E-4</c:v>
                </c:pt>
                <c:pt idx="1454">
                  <c:v>-4.8482000000000012E-4</c:v>
                </c:pt>
                <c:pt idx="1455">
                  <c:v>-4.929200000000001E-4</c:v>
                </c:pt>
                <c:pt idx="1456">
                  <c:v>-4.8730000000000014E-4</c:v>
                </c:pt>
                <c:pt idx="1457">
                  <c:v>-4.8418000000000012E-4</c:v>
                </c:pt>
                <c:pt idx="1458">
                  <c:v>-4.8917000000000014E-4</c:v>
                </c:pt>
                <c:pt idx="1459">
                  <c:v>-4.9563000000000027E-4</c:v>
                </c:pt>
                <c:pt idx="1460">
                  <c:v>-4.8927000000000009E-4</c:v>
                </c:pt>
                <c:pt idx="1461">
                  <c:v>-4.8927000000000009E-4</c:v>
                </c:pt>
                <c:pt idx="1462">
                  <c:v>-4.935400000000001E-4</c:v>
                </c:pt>
                <c:pt idx="1463">
                  <c:v>-4.9229000000000015E-4</c:v>
                </c:pt>
                <c:pt idx="1464">
                  <c:v>-4.8793000000000019E-4</c:v>
                </c:pt>
                <c:pt idx="1465">
                  <c:v>-5.0008000000000008E-4</c:v>
                </c:pt>
                <c:pt idx="1466">
                  <c:v>-4.9728000000000012E-4</c:v>
                </c:pt>
                <c:pt idx="1467">
                  <c:v>-4.7857000000000016E-4</c:v>
                </c:pt>
                <c:pt idx="1468">
                  <c:v>-4.8228000000000002E-4</c:v>
                </c:pt>
                <c:pt idx="1469">
                  <c:v>-4.8730000000000014E-4</c:v>
                </c:pt>
                <c:pt idx="1470">
                  <c:v>-4.9499000000000017E-4</c:v>
                </c:pt>
                <c:pt idx="1471">
                  <c:v>-4.8668000000000008E-4</c:v>
                </c:pt>
                <c:pt idx="1472">
                  <c:v>-4.8356000000000012E-4</c:v>
                </c:pt>
                <c:pt idx="1473">
                  <c:v>-4.8543000000000007E-4</c:v>
                </c:pt>
                <c:pt idx="1474">
                  <c:v>-4.9372000000000023E-4</c:v>
                </c:pt>
                <c:pt idx="1475">
                  <c:v>-4.9181000000000008E-4</c:v>
                </c:pt>
                <c:pt idx="1476">
                  <c:v>-4.9167000000000015E-4</c:v>
                </c:pt>
                <c:pt idx="1477">
                  <c:v>-4.7919000000000011E-4</c:v>
                </c:pt>
                <c:pt idx="1478">
                  <c:v>-4.8736000000000016E-4</c:v>
                </c:pt>
                <c:pt idx="1479">
                  <c:v>-4.9167000000000015E-4</c:v>
                </c:pt>
                <c:pt idx="1480">
                  <c:v>-4.8355000000000007E-4</c:v>
                </c:pt>
                <c:pt idx="1481">
                  <c:v>-4.9229000000000015E-4</c:v>
                </c:pt>
                <c:pt idx="1482">
                  <c:v>-4.8605000000000002E-4</c:v>
                </c:pt>
                <c:pt idx="1483">
                  <c:v>-4.8793000000000019E-4</c:v>
                </c:pt>
                <c:pt idx="1484">
                  <c:v>-4.8044000000000006E-4</c:v>
                </c:pt>
                <c:pt idx="1485">
                  <c:v>-4.9309000000000017E-4</c:v>
                </c:pt>
                <c:pt idx="1486">
                  <c:v>-4.8228000000000002E-4</c:v>
                </c:pt>
                <c:pt idx="1487">
                  <c:v>-4.7982000000000016E-4</c:v>
                </c:pt>
                <c:pt idx="1488">
                  <c:v>-4.8917000000000014E-4</c:v>
                </c:pt>
                <c:pt idx="1489">
                  <c:v>-4.8991000000000008E-4</c:v>
                </c:pt>
                <c:pt idx="1490">
                  <c:v>-4.935400000000001E-4</c:v>
                </c:pt>
                <c:pt idx="1491">
                  <c:v>-4.8991000000000008E-4</c:v>
                </c:pt>
                <c:pt idx="1492">
                  <c:v>-4.8169000000000006E-4</c:v>
                </c:pt>
                <c:pt idx="1493">
                  <c:v>-4.8605000000000002E-4</c:v>
                </c:pt>
                <c:pt idx="1494">
                  <c:v>-4.929200000000001E-4</c:v>
                </c:pt>
                <c:pt idx="1495">
                  <c:v>-4.9245000000000007E-4</c:v>
                </c:pt>
                <c:pt idx="1496">
                  <c:v>-4.9229000000000015E-4</c:v>
                </c:pt>
                <c:pt idx="1497">
                  <c:v>-4.8927000000000009E-4</c:v>
                </c:pt>
                <c:pt idx="1498">
                  <c:v>-4.8481000000000007E-4</c:v>
                </c:pt>
                <c:pt idx="1499">
                  <c:v>-4.9603000000000017E-4</c:v>
                </c:pt>
                <c:pt idx="1500">
                  <c:v>-4.8917000000000014E-4</c:v>
                </c:pt>
                <c:pt idx="1501">
                  <c:v>-4.8793000000000019E-4</c:v>
                </c:pt>
                <c:pt idx="1502">
                  <c:v>-4.8668000000000008E-4</c:v>
                </c:pt>
                <c:pt idx="1503">
                  <c:v>-4.9167000000000015E-4</c:v>
                </c:pt>
                <c:pt idx="1504">
                  <c:v>-4.9479000000000016E-4</c:v>
                </c:pt>
                <c:pt idx="1505">
                  <c:v>-4.9118000000000013E-4</c:v>
                </c:pt>
                <c:pt idx="1506">
                  <c:v>-4.9229000000000015E-4</c:v>
                </c:pt>
                <c:pt idx="1507">
                  <c:v>-4.9042000000000009E-4</c:v>
                </c:pt>
                <c:pt idx="1508">
                  <c:v>-4.8793000000000019E-4</c:v>
                </c:pt>
                <c:pt idx="1509">
                  <c:v>-4.9118000000000013E-4</c:v>
                </c:pt>
                <c:pt idx="1510">
                  <c:v>-4.9978000000000012E-4</c:v>
                </c:pt>
                <c:pt idx="1511">
                  <c:v>-4.9229000000000015E-4</c:v>
                </c:pt>
                <c:pt idx="1512">
                  <c:v>-4.8418000000000012E-4</c:v>
                </c:pt>
                <c:pt idx="1513">
                  <c:v>-4.880000000000001E-4</c:v>
                </c:pt>
                <c:pt idx="1514">
                  <c:v>-4.8793000000000019E-4</c:v>
                </c:pt>
                <c:pt idx="1515">
                  <c:v>-4.9541000000000006E-4</c:v>
                </c:pt>
                <c:pt idx="1516">
                  <c:v>-4.8855000000000003E-4</c:v>
                </c:pt>
                <c:pt idx="1517">
                  <c:v>-4.8917000000000014E-4</c:v>
                </c:pt>
                <c:pt idx="1518">
                  <c:v>-4.9915000000000018E-4</c:v>
                </c:pt>
                <c:pt idx="1519">
                  <c:v>-4.8609E-4</c:v>
                </c:pt>
                <c:pt idx="1520">
                  <c:v>-4.9229000000000015E-4</c:v>
                </c:pt>
                <c:pt idx="1521">
                  <c:v>-4.8668000000000008E-4</c:v>
                </c:pt>
                <c:pt idx="1522">
                  <c:v>-4.9167000000000015E-4</c:v>
                </c:pt>
                <c:pt idx="1523">
                  <c:v>-4.9666000000000011E-4</c:v>
                </c:pt>
                <c:pt idx="1524">
                  <c:v>-4.8991000000000008E-4</c:v>
                </c:pt>
                <c:pt idx="1525">
                  <c:v>-4.8855000000000003E-4</c:v>
                </c:pt>
                <c:pt idx="1526">
                  <c:v>-4.929200000000001E-4</c:v>
                </c:pt>
                <c:pt idx="1527">
                  <c:v>-4.8609E-4</c:v>
                </c:pt>
                <c:pt idx="1528">
                  <c:v>-4.8418000000000012E-4</c:v>
                </c:pt>
                <c:pt idx="1529">
                  <c:v>-4.880000000000001E-4</c:v>
                </c:pt>
                <c:pt idx="1530">
                  <c:v>-4.910400000000001E-4</c:v>
                </c:pt>
                <c:pt idx="1531">
                  <c:v>-4.8979999999999998E-4</c:v>
                </c:pt>
                <c:pt idx="1532">
                  <c:v>-4.8730000000000014E-4</c:v>
                </c:pt>
                <c:pt idx="1533">
                  <c:v>-4.8418000000000012E-4</c:v>
                </c:pt>
                <c:pt idx="1534">
                  <c:v>-4.8991000000000008E-4</c:v>
                </c:pt>
                <c:pt idx="1535">
                  <c:v>-4.8793000000000019E-4</c:v>
                </c:pt>
                <c:pt idx="1536">
                  <c:v>-4.7719000000000017E-4</c:v>
                </c:pt>
                <c:pt idx="1537">
                  <c:v>-4.8107000000000011E-4</c:v>
                </c:pt>
                <c:pt idx="1538">
                  <c:v>-4.9499000000000017E-4</c:v>
                </c:pt>
                <c:pt idx="1539">
                  <c:v>-4.9603000000000017E-4</c:v>
                </c:pt>
                <c:pt idx="1540">
                  <c:v>-4.8418000000000012E-4</c:v>
                </c:pt>
                <c:pt idx="1541">
                  <c:v>-4.8855000000000003E-4</c:v>
                </c:pt>
                <c:pt idx="1542">
                  <c:v>-4.8991000000000008E-4</c:v>
                </c:pt>
                <c:pt idx="1543">
                  <c:v>-4.773200000000001E-4</c:v>
                </c:pt>
                <c:pt idx="1544">
                  <c:v>-4.8169000000000006E-4</c:v>
                </c:pt>
                <c:pt idx="1545">
                  <c:v>-4.8609E-4</c:v>
                </c:pt>
                <c:pt idx="1546">
                  <c:v>-4.8231000000000001E-4</c:v>
                </c:pt>
                <c:pt idx="1547">
                  <c:v>-4.910400000000001E-4</c:v>
                </c:pt>
                <c:pt idx="1548">
                  <c:v>-4.9042000000000009E-4</c:v>
                </c:pt>
                <c:pt idx="1549">
                  <c:v>-4.9372000000000023E-4</c:v>
                </c:pt>
                <c:pt idx="1550">
                  <c:v>-4.9728000000000012E-4</c:v>
                </c:pt>
                <c:pt idx="1551">
                  <c:v>-4.9416000000000022E-4</c:v>
                </c:pt>
                <c:pt idx="1552">
                  <c:v>-4.9245000000000007E-4</c:v>
                </c:pt>
                <c:pt idx="1553">
                  <c:v>-4.8864000000000015E-4</c:v>
                </c:pt>
                <c:pt idx="1554">
                  <c:v>-4.8793000000000019E-4</c:v>
                </c:pt>
                <c:pt idx="1555">
                  <c:v>-4.9541000000000006E-4</c:v>
                </c:pt>
                <c:pt idx="1556">
                  <c:v>-4.9291000000000016E-4</c:v>
                </c:pt>
                <c:pt idx="1557">
                  <c:v>-4.9666000000000011E-4</c:v>
                </c:pt>
                <c:pt idx="1558">
                  <c:v>-4.8793000000000019E-4</c:v>
                </c:pt>
                <c:pt idx="1559">
                  <c:v>-4.910400000000001E-4</c:v>
                </c:pt>
                <c:pt idx="1560">
                  <c:v>-4.9603000000000017E-4</c:v>
                </c:pt>
                <c:pt idx="1561">
                  <c:v>-4.7528000000000007E-4</c:v>
                </c:pt>
                <c:pt idx="1562">
                  <c:v>-4.8917000000000014E-4</c:v>
                </c:pt>
                <c:pt idx="1563">
                  <c:v>-4.8609E-4</c:v>
                </c:pt>
                <c:pt idx="1564">
                  <c:v>-4.9499000000000017E-4</c:v>
                </c:pt>
                <c:pt idx="1565">
                  <c:v>-4.8855000000000003E-4</c:v>
                </c:pt>
                <c:pt idx="1566">
                  <c:v>-4.8979999999999998E-4</c:v>
                </c:pt>
                <c:pt idx="1567">
                  <c:v>-4.8044000000000006E-4</c:v>
                </c:pt>
                <c:pt idx="1568">
                  <c:v>-4.7528000000000007E-4</c:v>
                </c:pt>
                <c:pt idx="1569">
                  <c:v>-4.7670000000000004E-4</c:v>
                </c:pt>
                <c:pt idx="1570">
                  <c:v>-4.7919000000000011E-4</c:v>
                </c:pt>
                <c:pt idx="1571">
                  <c:v>-4.969000000000001E-4</c:v>
                </c:pt>
                <c:pt idx="1572">
                  <c:v>-4.8793000000000019E-4</c:v>
                </c:pt>
                <c:pt idx="1573">
                  <c:v>-4.8991000000000008E-4</c:v>
                </c:pt>
                <c:pt idx="1574">
                  <c:v>-4.8231000000000001E-4</c:v>
                </c:pt>
                <c:pt idx="1575">
                  <c:v>-4.975400000000002E-4</c:v>
                </c:pt>
                <c:pt idx="1576">
                  <c:v>-4.8418000000000012E-4</c:v>
                </c:pt>
                <c:pt idx="1577">
                  <c:v>-4.929200000000001E-4</c:v>
                </c:pt>
                <c:pt idx="1578">
                  <c:v>-4.8927000000000009E-4</c:v>
                </c:pt>
                <c:pt idx="1579">
                  <c:v>-4.9666000000000011E-4</c:v>
                </c:pt>
                <c:pt idx="1580">
                  <c:v>-4.9790000000000023E-4</c:v>
                </c:pt>
                <c:pt idx="1581">
                  <c:v>-4.9181000000000008E-4</c:v>
                </c:pt>
                <c:pt idx="1582">
                  <c:v>-4.9666000000000011E-4</c:v>
                </c:pt>
                <c:pt idx="1583">
                  <c:v>-4.9167000000000015E-4</c:v>
                </c:pt>
                <c:pt idx="1584">
                  <c:v>-4.9229000000000015E-4</c:v>
                </c:pt>
                <c:pt idx="1585">
                  <c:v>-4.9167000000000015E-4</c:v>
                </c:pt>
                <c:pt idx="1586">
                  <c:v>-4.935400000000001E-4</c:v>
                </c:pt>
                <c:pt idx="1587">
                  <c:v>-4.9499000000000017E-4</c:v>
                </c:pt>
                <c:pt idx="1588">
                  <c:v>-4.8668000000000008E-4</c:v>
                </c:pt>
                <c:pt idx="1589">
                  <c:v>-4.8793000000000019E-4</c:v>
                </c:pt>
                <c:pt idx="1590">
                  <c:v>-4.8543000000000007E-4</c:v>
                </c:pt>
                <c:pt idx="1591">
                  <c:v>-4.9541000000000006E-4</c:v>
                </c:pt>
                <c:pt idx="1592">
                  <c:v>-4.8605000000000002E-4</c:v>
                </c:pt>
                <c:pt idx="1593">
                  <c:v>-4.9479000000000016E-4</c:v>
                </c:pt>
                <c:pt idx="1594">
                  <c:v>-4.9563000000000027E-4</c:v>
                </c:pt>
                <c:pt idx="1595">
                  <c:v>-4.8927000000000009E-4</c:v>
                </c:pt>
                <c:pt idx="1596">
                  <c:v>-4.9416000000000022E-4</c:v>
                </c:pt>
                <c:pt idx="1597">
                  <c:v>-4.9666000000000011E-4</c:v>
                </c:pt>
                <c:pt idx="1598">
                  <c:v>-4.9915000000000018E-4</c:v>
                </c:pt>
                <c:pt idx="1599">
                  <c:v>-4.9853000000000018E-4</c:v>
                </c:pt>
                <c:pt idx="1600">
                  <c:v>-4.8855000000000003E-4</c:v>
                </c:pt>
                <c:pt idx="1601">
                  <c:v>-4.8543000000000007E-4</c:v>
                </c:pt>
                <c:pt idx="1602">
                  <c:v>-4.9479000000000016E-4</c:v>
                </c:pt>
                <c:pt idx="1603">
                  <c:v>-4.9118000000000013E-4</c:v>
                </c:pt>
                <c:pt idx="1604">
                  <c:v>-4.9728000000000012E-4</c:v>
                </c:pt>
                <c:pt idx="1605">
                  <c:v>-4.935400000000001E-4</c:v>
                </c:pt>
                <c:pt idx="1606">
                  <c:v>-4.9627000000000015E-4</c:v>
                </c:pt>
                <c:pt idx="1607">
                  <c:v>-4.9666000000000011E-4</c:v>
                </c:pt>
                <c:pt idx="1608">
                  <c:v>-4.9054000000000014E-4</c:v>
                </c:pt>
                <c:pt idx="1609">
                  <c:v>-4.9541000000000006E-4</c:v>
                </c:pt>
                <c:pt idx="1610">
                  <c:v>-4.9167000000000015E-4</c:v>
                </c:pt>
                <c:pt idx="1611">
                  <c:v>-4.8543000000000007E-4</c:v>
                </c:pt>
                <c:pt idx="1612">
                  <c:v>-4.880000000000001E-4</c:v>
                </c:pt>
                <c:pt idx="1613">
                  <c:v>-4.8668000000000008E-4</c:v>
                </c:pt>
                <c:pt idx="1614">
                  <c:v>-5.0262000000000006E-4</c:v>
                </c:pt>
                <c:pt idx="1615">
                  <c:v>-4.9042000000000009E-4</c:v>
                </c:pt>
                <c:pt idx="1616">
                  <c:v>-4.975400000000002E-4</c:v>
                </c:pt>
                <c:pt idx="1617">
                  <c:v>-4.9541000000000006E-4</c:v>
                </c:pt>
                <c:pt idx="1618">
                  <c:v>-4.8418000000000012E-4</c:v>
                </c:pt>
                <c:pt idx="1619">
                  <c:v>-4.9042000000000009E-4</c:v>
                </c:pt>
                <c:pt idx="1620">
                  <c:v>-4.9118000000000013E-4</c:v>
                </c:pt>
                <c:pt idx="1621">
                  <c:v>-4.910400000000001E-4</c:v>
                </c:pt>
                <c:pt idx="1622">
                  <c:v>-4.910400000000001E-4</c:v>
                </c:pt>
                <c:pt idx="1623">
                  <c:v>-4.9728000000000012E-4</c:v>
                </c:pt>
                <c:pt idx="1624">
                  <c:v>-4.929200000000001E-4</c:v>
                </c:pt>
                <c:pt idx="1625">
                  <c:v>-4.9881000000000014E-4</c:v>
                </c:pt>
                <c:pt idx="1626">
                  <c:v>-4.9853000000000018E-4</c:v>
                </c:pt>
                <c:pt idx="1627">
                  <c:v>-4.9978000000000012E-4</c:v>
                </c:pt>
                <c:pt idx="1628">
                  <c:v>-4.9728000000000012E-4</c:v>
                </c:pt>
                <c:pt idx="1629">
                  <c:v>-4.9603000000000017E-4</c:v>
                </c:pt>
                <c:pt idx="1630">
                  <c:v>-4.9728000000000012E-4</c:v>
                </c:pt>
                <c:pt idx="1631">
                  <c:v>-4.9229000000000015E-4</c:v>
                </c:pt>
                <c:pt idx="1632">
                  <c:v>-4.9915000000000018E-4</c:v>
                </c:pt>
                <c:pt idx="1633">
                  <c:v>-5.0352000000000014E-4</c:v>
                </c:pt>
                <c:pt idx="1634">
                  <c:v>-4.9915000000000018E-4</c:v>
                </c:pt>
                <c:pt idx="1635">
                  <c:v>-4.9042000000000009E-4</c:v>
                </c:pt>
                <c:pt idx="1636">
                  <c:v>-4.9563000000000027E-4</c:v>
                </c:pt>
                <c:pt idx="1637">
                  <c:v>-4.9728000000000012E-4</c:v>
                </c:pt>
                <c:pt idx="1638">
                  <c:v>-4.9817000000000025E-4</c:v>
                </c:pt>
                <c:pt idx="1639">
                  <c:v>-5.0040000000000002E-4</c:v>
                </c:pt>
                <c:pt idx="1640">
                  <c:v>-4.975400000000002E-4</c:v>
                </c:pt>
                <c:pt idx="1641">
                  <c:v>-4.9541000000000006E-4</c:v>
                </c:pt>
                <c:pt idx="1642">
                  <c:v>-4.929200000000001E-4</c:v>
                </c:pt>
                <c:pt idx="1643">
                  <c:v>-4.8605000000000002E-4</c:v>
                </c:pt>
                <c:pt idx="1644">
                  <c:v>-4.9563000000000027E-4</c:v>
                </c:pt>
                <c:pt idx="1645">
                  <c:v>-4.975400000000002E-4</c:v>
                </c:pt>
                <c:pt idx="1646">
                  <c:v>-4.935400000000001E-4</c:v>
                </c:pt>
                <c:pt idx="1647">
                  <c:v>-4.9541000000000006E-4</c:v>
                </c:pt>
                <c:pt idx="1648">
                  <c:v>-4.9627000000000015E-4</c:v>
                </c:pt>
                <c:pt idx="1649">
                  <c:v>-4.910400000000001E-4</c:v>
                </c:pt>
                <c:pt idx="1650">
                  <c:v>-4.9666000000000011E-4</c:v>
                </c:pt>
                <c:pt idx="1651">
                  <c:v>-4.9479000000000016E-4</c:v>
                </c:pt>
                <c:pt idx="1652">
                  <c:v>-4.8917000000000014E-4</c:v>
                </c:pt>
                <c:pt idx="1653">
                  <c:v>-4.9245000000000007E-4</c:v>
                </c:pt>
                <c:pt idx="1654">
                  <c:v>-4.9728000000000012E-4</c:v>
                </c:pt>
                <c:pt idx="1655">
                  <c:v>-4.910400000000001E-4</c:v>
                </c:pt>
                <c:pt idx="1656">
                  <c:v>-4.9167000000000015E-4</c:v>
                </c:pt>
                <c:pt idx="1657">
                  <c:v>-4.8169000000000006E-4</c:v>
                </c:pt>
                <c:pt idx="1658">
                  <c:v>-4.9978000000000012E-4</c:v>
                </c:pt>
                <c:pt idx="1659">
                  <c:v>-4.9728000000000012E-4</c:v>
                </c:pt>
                <c:pt idx="1660">
                  <c:v>-4.9479000000000016E-4</c:v>
                </c:pt>
                <c:pt idx="1661">
                  <c:v>-4.8668000000000008E-4</c:v>
                </c:pt>
                <c:pt idx="1662">
                  <c:v>-5.0771000000000008E-4</c:v>
                </c:pt>
                <c:pt idx="1663">
                  <c:v>-4.9978000000000012E-4</c:v>
                </c:pt>
                <c:pt idx="1664">
                  <c:v>-5.0326000000000006E-4</c:v>
                </c:pt>
                <c:pt idx="1665">
                  <c:v>-4.935400000000001E-4</c:v>
                </c:pt>
                <c:pt idx="1666">
                  <c:v>-4.8991000000000008E-4</c:v>
                </c:pt>
                <c:pt idx="1667">
                  <c:v>-4.8730000000000014E-4</c:v>
                </c:pt>
                <c:pt idx="1668">
                  <c:v>-4.8917000000000014E-4</c:v>
                </c:pt>
                <c:pt idx="1669">
                  <c:v>-4.9915000000000018E-4</c:v>
                </c:pt>
                <c:pt idx="1670">
                  <c:v>-4.9563000000000027E-4</c:v>
                </c:pt>
                <c:pt idx="1671">
                  <c:v>-4.910400000000001E-4</c:v>
                </c:pt>
                <c:pt idx="1672">
                  <c:v>-4.9245000000000007E-4</c:v>
                </c:pt>
                <c:pt idx="1673">
                  <c:v>-5.0289000000000009E-4</c:v>
                </c:pt>
                <c:pt idx="1674">
                  <c:v>-4.9881000000000014E-4</c:v>
                </c:pt>
                <c:pt idx="1675">
                  <c:v>-4.8418000000000012E-4</c:v>
                </c:pt>
                <c:pt idx="1676">
                  <c:v>-4.9229000000000015E-4</c:v>
                </c:pt>
                <c:pt idx="1677">
                  <c:v>-4.9817000000000025E-4</c:v>
                </c:pt>
                <c:pt idx="1678">
                  <c:v>-5.0227000000000008E-4</c:v>
                </c:pt>
                <c:pt idx="1679">
                  <c:v>-5.0102000000000013E-4</c:v>
                </c:pt>
                <c:pt idx="1680">
                  <c:v>-4.910400000000001E-4</c:v>
                </c:pt>
                <c:pt idx="1681">
                  <c:v>-4.9603000000000017E-4</c:v>
                </c:pt>
                <c:pt idx="1682">
                  <c:v>-4.9229000000000015E-4</c:v>
                </c:pt>
                <c:pt idx="1683">
                  <c:v>-5.0008000000000008E-4</c:v>
                </c:pt>
                <c:pt idx="1684">
                  <c:v>-4.9603000000000017E-4</c:v>
                </c:pt>
                <c:pt idx="1685">
                  <c:v>-4.9541000000000006E-4</c:v>
                </c:pt>
                <c:pt idx="1686">
                  <c:v>-4.9790000000000023E-4</c:v>
                </c:pt>
                <c:pt idx="1687">
                  <c:v>-4.9167000000000015E-4</c:v>
                </c:pt>
                <c:pt idx="1688">
                  <c:v>-4.935400000000001E-4</c:v>
                </c:pt>
                <c:pt idx="1689">
                  <c:v>-5.0135000000000012E-4</c:v>
                </c:pt>
                <c:pt idx="1690">
                  <c:v>-4.9042000000000009E-4</c:v>
                </c:pt>
                <c:pt idx="1691">
                  <c:v>-4.969000000000001E-4</c:v>
                </c:pt>
                <c:pt idx="1692">
                  <c:v>-4.9978000000000012E-4</c:v>
                </c:pt>
                <c:pt idx="1693">
                  <c:v>-4.975400000000002E-4</c:v>
                </c:pt>
                <c:pt idx="1694">
                  <c:v>-4.935400000000001E-4</c:v>
                </c:pt>
                <c:pt idx="1695">
                  <c:v>-4.935400000000001E-4</c:v>
                </c:pt>
                <c:pt idx="1696">
                  <c:v>-4.9042000000000009E-4</c:v>
                </c:pt>
                <c:pt idx="1697">
                  <c:v>-4.8543000000000007E-4</c:v>
                </c:pt>
                <c:pt idx="1698">
                  <c:v>-4.935400000000001E-4</c:v>
                </c:pt>
                <c:pt idx="1699">
                  <c:v>-4.9603000000000017E-4</c:v>
                </c:pt>
                <c:pt idx="1700">
                  <c:v>-4.8855000000000003E-4</c:v>
                </c:pt>
                <c:pt idx="1701">
                  <c:v>-4.9853000000000018E-4</c:v>
                </c:pt>
                <c:pt idx="1702">
                  <c:v>-4.9436000000000022E-4</c:v>
                </c:pt>
                <c:pt idx="1703">
                  <c:v>-4.8793000000000019E-4</c:v>
                </c:pt>
                <c:pt idx="1704">
                  <c:v>-4.8668000000000008E-4</c:v>
                </c:pt>
                <c:pt idx="1705">
                  <c:v>-4.9881000000000014E-4</c:v>
                </c:pt>
                <c:pt idx="1706">
                  <c:v>-5.0102000000000013E-4</c:v>
                </c:pt>
                <c:pt idx="1707">
                  <c:v>-4.9853000000000018E-4</c:v>
                </c:pt>
                <c:pt idx="1708">
                  <c:v>-4.9627000000000015E-4</c:v>
                </c:pt>
                <c:pt idx="1709">
                  <c:v>-4.8917000000000014E-4</c:v>
                </c:pt>
                <c:pt idx="1710">
                  <c:v>-4.9118000000000013E-4</c:v>
                </c:pt>
                <c:pt idx="1711">
                  <c:v>-5.0008000000000008E-4</c:v>
                </c:pt>
                <c:pt idx="1712">
                  <c:v>-5.0227000000000008E-4</c:v>
                </c:pt>
                <c:pt idx="1713">
                  <c:v>-4.9817000000000025E-4</c:v>
                </c:pt>
                <c:pt idx="1714">
                  <c:v>-5.0476000000000015E-4</c:v>
                </c:pt>
                <c:pt idx="1715">
                  <c:v>-4.8855000000000003E-4</c:v>
                </c:pt>
                <c:pt idx="1716">
                  <c:v>-4.9479000000000016E-4</c:v>
                </c:pt>
                <c:pt idx="1717">
                  <c:v>-4.9563000000000027E-4</c:v>
                </c:pt>
                <c:pt idx="1718">
                  <c:v>-4.8979999999999998E-4</c:v>
                </c:pt>
                <c:pt idx="1719">
                  <c:v>-4.9436000000000022E-4</c:v>
                </c:pt>
                <c:pt idx="1720">
                  <c:v>-4.9042000000000009E-4</c:v>
                </c:pt>
                <c:pt idx="1721">
                  <c:v>-4.880000000000001E-4</c:v>
                </c:pt>
                <c:pt idx="1722">
                  <c:v>-4.8605000000000002E-4</c:v>
                </c:pt>
                <c:pt idx="1723">
                  <c:v>-4.9479000000000016E-4</c:v>
                </c:pt>
                <c:pt idx="1724">
                  <c:v>-4.9666000000000011E-4</c:v>
                </c:pt>
                <c:pt idx="1725">
                  <c:v>-4.8855000000000003E-4</c:v>
                </c:pt>
                <c:pt idx="1726">
                  <c:v>-4.9042000000000009E-4</c:v>
                </c:pt>
                <c:pt idx="1727">
                  <c:v>-4.9945000000000002E-4</c:v>
                </c:pt>
                <c:pt idx="1728">
                  <c:v>-4.8855000000000003E-4</c:v>
                </c:pt>
                <c:pt idx="1729">
                  <c:v>-4.9229000000000015E-4</c:v>
                </c:pt>
                <c:pt idx="1730">
                  <c:v>-4.9167000000000015E-4</c:v>
                </c:pt>
                <c:pt idx="1731">
                  <c:v>-4.9790000000000023E-4</c:v>
                </c:pt>
                <c:pt idx="1732">
                  <c:v>-4.9416000000000022E-4</c:v>
                </c:pt>
                <c:pt idx="1733">
                  <c:v>-4.9416000000000022E-4</c:v>
                </c:pt>
                <c:pt idx="1734">
                  <c:v>-4.8673000000000005E-4</c:v>
                </c:pt>
                <c:pt idx="1735">
                  <c:v>-4.9436000000000022E-4</c:v>
                </c:pt>
                <c:pt idx="1736">
                  <c:v>-4.9054000000000014E-4</c:v>
                </c:pt>
                <c:pt idx="1737">
                  <c:v>-4.8855000000000003E-4</c:v>
                </c:pt>
                <c:pt idx="1738">
                  <c:v>-5.0165000000000008E-4</c:v>
                </c:pt>
                <c:pt idx="1739">
                  <c:v>-4.9790000000000023E-4</c:v>
                </c:pt>
                <c:pt idx="1740">
                  <c:v>-4.8979999999999998E-4</c:v>
                </c:pt>
                <c:pt idx="1741">
                  <c:v>-4.8917000000000014E-4</c:v>
                </c:pt>
                <c:pt idx="1742">
                  <c:v>-4.910400000000001E-4</c:v>
                </c:pt>
                <c:pt idx="1743">
                  <c:v>-4.975400000000002E-4</c:v>
                </c:pt>
                <c:pt idx="1744">
                  <c:v>-4.9666000000000011E-4</c:v>
                </c:pt>
                <c:pt idx="1745">
                  <c:v>-4.969000000000001E-4</c:v>
                </c:pt>
                <c:pt idx="1746">
                  <c:v>-4.9728000000000012E-4</c:v>
                </c:pt>
                <c:pt idx="1747">
                  <c:v>-4.9728000000000012E-4</c:v>
                </c:pt>
                <c:pt idx="1748">
                  <c:v>-4.8673000000000005E-4</c:v>
                </c:pt>
                <c:pt idx="1749">
                  <c:v>-4.9309000000000017E-4</c:v>
                </c:pt>
                <c:pt idx="1750">
                  <c:v>-4.9666000000000011E-4</c:v>
                </c:pt>
                <c:pt idx="1751">
                  <c:v>-5.0227000000000008E-4</c:v>
                </c:pt>
                <c:pt idx="1752">
                  <c:v>-4.935400000000001E-4</c:v>
                </c:pt>
                <c:pt idx="1753">
                  <c:v>-4.9666000000000011E-4</c:v>
                </c:pt>
                <c:pt idx="1754">
                  <c:v>-4.9817000000000025E-4</c:v>
                </c:pt>
                <c:pt idx="1755">
                  <c:v>-4.9479000000000016E-4</c:v>
                </c:pt>
                <c:pt idx="1756">
                  <c:v>-4.9603000000000017E-4</c:v>
                </c:pt>
                <c:pt idx="1757">
                  <c:v>-4.9728000000000012E-4</c:v>
                </c:pt>
                <c:pt idx="1758">
                  <c:v>-4.8991000000000008E-4</c:v>
                </c:pt>
                <c:pt idx="1759">
                  <c:v>-4.8481000000000007E-4</c:v>
                </c:pt>
                <c:pt idx="1760">
                  <c:v>-4.929200000000001E-4</c:v>
                </c:pt>
                <c:pt idx="1761">
                  <c:v>-4.9603000000000017E-4</c:v>
                </c:pt>
                <c:pt idx="1762">
                  <c:v>-4.9167000000000015E-4</c:v>
                </c:pt>
                <c:pt idx="1763">
                  <c:v>-4.9054000000000014E-4</c:v>
                </c:pt>
                <c:pt idx="1764">
                  <c:v>-4.9436000000000022E-4</c:v>
                </c:pt>
                <c:pt idx="1765">
                  <c:v>-4.9167000000000015E-4</c:v>
                </c:pt>
                <c:pt idx="1766">
                  <c:v>-4.9666000000000011E-4</c:v>
                </c:pt>
                <c:pt idx="1767">
                  <c:v>-4.9853000000000018E-4</c:v>
                </c:pt>
                <c:pt idx="1768">
                  <c:v>-4.9915000000000018E-4</c:v>
                </c:pt>
                <c:pt idx="1769">
                  <c:v>-4.8609E-4</c:v>
                </c:pt>
                <c:pt idx="1770">
                  <c:v>-4.8605000000000002E-4</c:v>
                </c:pt>
                <c:pt idx="1771">
                  <c:v>-4.935400000000001E-4</c:v>
                </c:pt>
                <c:pt idx="1772">
                  <c:v>-4.9541000000000006E-4</c:v>
                </c:pt>
                <c:pt idx="1773">
                  <c:v>-4.910400000000001E-4</c:v>
                </c:pt>
                <c:pt idx="1774">
                  <c:v>-4.9499000000000017E-4</c:v>
                </c:pt>
                <c:pt idx="1775">
                  <c:v>-4.8418000000000012E-4</c:v>
                </c:pt>
                <c:pt idx="1776">
                  <c:v>-4.9181000000000008E-4</c:v>
                </c:pt>
                <c:pt idx="1777">
                  <c:v>-4.8793000000000019E-4</c:v>
                </c:pt>
                <c:pt idx="1778">
                  <c:v>-4.9416000000000022E-4</c:v>
                </c:pt>
                <c:pt idx="1779">
                  <c:v>-4.9416000000000022E-4</c:v>
                </c:pt>
                <c:pt idx="1780">
                  <c:v>-4.9790000000000023E-4</c:v>
                </c:pt>
                <c:pt idx="1781">
                  <c:v>-4.9790000000000023E-4</c:v>
                </c:pt>
                <c:pt idx="1782">
                  <c:v>-4.9563000000000027E-4</c:v>
                </c:pt>
                <c:pt idx="1783">
                  <c:v>-4.9541000000000006E-4</c:v>
                </c:pt>
                <c:pt idx="1784">
                  <c:v>-4.9563000000000027E-4</c:v>
                </c:pt>
                <c:pt idx="1785">
                  <c:v>-5.0476000000000015E-4</c:v>
                </c:pt>
                <c:pt idx="1786">
                  <c:v>-5.0072000000000007E-4</c:v>
                </c:pt>
                <c:pt idx="1787">
                  <c:v>-5.0414000000000014E-4</c:v>
                </c:pt>
                <c:pt idx="1788">
                  <c:v>-4.9229000000000015E-4</c:v>
                </c:pt>
                <c:pt idx="1789">
                  <c:v>-4.9541000000000006E-4</c:v>
                </c:pt>
                <c:pt idx="1790">
                  <c:v>-4.8979999999999998E-4</c:v>
                </c:pt>
                <c:pt idx="1791">
                  <c:v>-4.8917000000000014E-4</c:v>
                </c:pt>
                <c:pt idx="1792">
                  <c:v>-4.9229000000000015E-4</c:v>
                </c:pt>
                <c:pt idx="1793">
                  <c:v>-5.0165000000000008E-4</c:v>
                </c:pt>
                <c:pt idx="1794">
                  <c:v>-4.8864000000000015E-4</c:v>
                </c:pt>
                <c:pt idx="1795">
                  <c:v>-4.935400000000001E-4</c:v>
                </c:pt>
                <c:pt idx="1796">
                  <c:v>-4.9541000000000006E-4</c:v>
                </c:pt>
                <c:pt idx="1797">
                  <c:v>-4.9853000000000018E-4</c:v>
                </c:pt>
                <c:pt idx="1798">
                  <c:v>-4.9541000000000006E-4</c:v>
                </c:pt>
                <c:pt idx="1799">
                  <c:v>-4.9309000000000017E-4</c:v>
                </c:pt>
                <c:pt idx="1800">
                  <c:v>-4.8668000000000008E-4</c:v>
                </c:pt>
                <c:pt idx="1801">
                  <c:v>-4.929200000000001E-4</c:v>
                </c:pt>
                <c:pt idx="1802">
                  <c:v>-4.9541000000000006E-4</c:v>
                </c:pt>
                <c:pt idx="1803">
                  <c:v>-5.085100000000001E-4</c:v>
                </c:pt>
                <c:pt idx="1804">
                  <c:v>-5.0262000000000006E-4</c:v>
                </c:pt>
                <c:pt idx="1805">
                  <c:v>-4.9666000000000011E-4</c:v>
                </c:pt>
                <c:pt idx="1806">
                  <c:v>-4.9603000000000017E-4</c:v>
                </c:pt>
                <c:pt idx="1807">
                  <c:v>-5.0102000000000013E-4</c:v>
                </c:pt>
                <c:pt idx="1808">
                  <c:v>-4.9479000000000016E-4</c:v>
                </c:pt>
                <c:pt idx="1809">
                  <c:v>-4.9790000000000023E-4</c:v>
                </c:pt>
                <c:pt idx="1810">
                  <c:v>-4.9563000000000027E-4</c:v>
                </c:pt>
                <c:pt idx="1811">
                  <c:v>-4.9229000000000015E-4</c:v>
                </c:pt>
                <c:pt idx="1812">
                  <c:v>-4.880000000000001E-4</c:v>
                </c:pt>
                <c:pt idx="1813">
                  <c:v>-4.9541000000000006E-4</c:v>
                </c:pt>
                <c:pt idx="1814">
                  <c:v>-4.9042000000000009E-4</c:v>
                </c:pt>
                <c:pt idx="1815">
                  <c:v>-4.9479000000000016E-4</c:v>
                </c:pt>
                <c:pt idx="1816">
                  <c:v>-4.9541000000000006E-4</c:v>
                </c:pt>
                <c:pt idx="1817">
                  <c:v>-4.9118000000000013E-4</c:v>
                </c:pt>
                <c:pt idx="1818">
                  <c:v>-5.0227000000000008E-4</c:v>
                </c:pt>
                <c:pt idx="1819">
                  <c:v>-4.9563000000000027E-4</c:v>
                </c:pt>
                <c:pt idx="1820">
                  <c:v>-4.9054000000000014E-4</c:v>
                </c:pt>
                <c:pt idx="1821">
                  <c:v>-4.8418000000000012E-4</c:v>
                </c:pt>
                <c:pt idx="1822">
                  <c:v>-4.935400000000001E-4</c:v>
                </c:pt>
                <c:pt idx="1823">
                  <c:v>-4.9627000000000015E-4</c:v>
                </c:pt>
                <c:pt idx="1824">
                  <c:v>-4.9728000000000012E-4</c:v>
                </c:pt>
                <c:pt idx="1825">
                  <c:v>-4.9436000000000022E-4</c:v>
                </c:pt>
                <c:pt idx="1826">
                  <c:v>-4.9167000000000015E-4</c:v>
                </c:pt>
                <c:pt idx="1827">
                  <c:v>-4.9245000000000007E-4</c:v>
                </c:pt>
                <c:pt idx="1828">
                  <c:v>-4.9790000000000023E-4</c:v>
                </c:pt>
                <c:pt idx="1829">
                  <c:v>-4.935400000000001E-4</c:v>
                </c:pt>
                <c:pt idx="1830">
                  <c:v>-4.8482000000000012E-4</c:v>
                </c:pt>
                <c:pt idx="1831">
                  <c:v>-4.9603000000000017E-4</c:v>
                </c:pt>
                <c:pt idx="1832">
                  <c:v>-4.9167000000000015E-4</c:v>
                </c:pt>
                <c:pt idx="1833">
                  <c:v>-4.929200000000001E-4</c:v>
                </c:pt>
                <c:pt idx="1834">
                  <c:v>-4.9541000000000006E-4</c:v>
                </c:pt>
                <c:pt idx="1835">
                  <c:v>-4.9479000000000016E-4</c:v>
                </c:pt>
                <c:pt idx="1836">
                  <c:v>-4.8543000000000007E-4</c:v>
                </c:pt>
                <c:pt idx="1837">
                  <c:v>-5.0352000000000014E-4</c:v>
                </c:pt>
                <c:pt idx="1838">
                  <c:v>-5.0352000000000014E-4</c:v>
                </c:pt>
                <c:pt idx="1839">
                  <c:v>-4.9372000000000023E-4</c:v>
                </c:pt>
                <c:pt idx="1840">
                  <c:v>-4.9541000000000006E-4</c:v>
                </c:pt>
                <c:pt idx="1841">
                  <c:v>-4.9229000000000015E-4</c:v>
                </c:pt>
                <c:pt idx="1842">
                  <c:v>-4.935400000000001E-4</c:v>
                </c:pt>
                <c:pt idx="1843">
                  <c:v>-4.975400000000002E-4</c:v>
                </c:pt>
                <c:pt idx="1844">
                  <c:v>-4.9416000000000022E-4</c:v>
                </c:pt>
                <c:pt idx="1845">
                  <c:v>-4.9853000000000018E-4</c:v>
                </c:pt>
                <c:pt idx="1846">
                  <c:v>-4.9817000000000025E-4</c:v>
                </c:pt>
                <c:pt idx="1847">
                  <c:v>-4.8793000000000019E-4</c:v>
                </c:pt>
                <c:pt idx="1848">
                  <c:v>-4.8481000000000007E-4</c:v>
                </c:pt>
                <c:pt idx="1849">
                  <c:v>-4.929200000000001E-4</c:v>
                </c:pt>
                <c:pt idx="1850">
                  <c:v>-4.880000000000001E-4</c:v>
                </c:pt>
                <c:pt idx="1851">
                  <c:v>-4.8543000000000007E-4</c:v>
                </c:pt>
                <c:pt idx="1852">
                  <c:v>-4.9167000000000015E-4</c:v>
                </c:pt>
                <c:pt idx="1853">
                  <c:v>-4.8668000000000008E-4</c:v>
                </c:pt>
                <c:pt idx="1854">
                  <c:v>-5.0352000000000014E-4</c:v>
                </c:pt>
                <c:pt idx="1855">
                  <c:v>-4.9499000000000017E-4</c:v>
                </c:pt>
                <c:pt idx="1856">
                  <c:v>-4.8231000000000001E-4</c:v>
                </c:pt>
                <c:pt idx="1857">
                  <c:v>-4.9603000000000017E-4</c:v>
                </c:pt>
                <c:pt idx="1858">
                  <c:v>-4.9436000000000022E-4</c:v>
                </c:pt>
                <c:pt idx="1859">
                  <c:v>-4.9627000000000015E-4</c:v>
                </c:pt>
                <c:pt idx="1860">
                  <c:v>-4.9881000000000014E-4</c:v>
                </c:pt>
                <c:pt idx="1861">
                  <c:v>-4.9479000000000016E-4</c:v>
                </c:pt>
                <c:pt idx="1862">
                  <c:v>-4.910400000000001E-4</c:v>
                </c:pt>
                <c:pt idx="1863">
                  <c:v>-4.8855000000000003E-4</c:v>
                </c:pt>
                <c:pt idx="1864">
                  <c:v>-4.9666000000000011E-4</c:v>
                </c:pt>
                <c:pt idx="1865">
                  <c:v>-4.910400000000001E-4</c:v>
                </c:pt>
                <c:pt idx="1866">
                  <c:v>-4.9728000000000012E-4</c:v>
                </c:pt>
                <c:pt idx="1867">
                  <c:v>-4.9541000000000006E-4</c:v>
                </c:pt>
                <c:pt idx="1868">
                  <c:v>-4.9229000000000015E-4</c:v>
                </c:pt>
                <c:pt idx="1869">
                  <c:v>-4.9042000000000009E-4</c:v>
                </c:pt>
                <c:pt idx="1870">
                  <c:v>-4.9853000000000018E-4</c:v>
                </c:pt>
                <c:pt idx="1871">
                  <c:v>-4.9042000000000009E-4</c:v>
                </c:pt>
                <c:pt idx="1872">
                  <c:v>-4.9541000000000006E-4</c:v>
                </c:pt>
                <c:pt idx="1873">
                  <c:v>-4.9945000000000002E-4</c:v>
                </c:pt>
                <c:pt idx="1874">
                  <c:v>-4.9479000000000016E-4</c:v>
                </c:pt>
                <c:pt idx="1875">
                  <c:v>-4.8793000000000019E-4</c:v>
                </c:pt>
                <c:pt idx="1876">
                  <c:v>-4.8355000000000007E-4</c:v>
                </c:pt>
                <c:pt idx="1877">
                  <c:v>-4.9309000000000017E-4</c:v>
                </c:pt>
                <c:pt idx="1878">
                  <c:v>-4.9603000000000017E-4</c:v>
                </c:pt>
                <c:pt idx="1879">
                  <c:v>-5.0289000000000009E-4</c:v>
                </c:pt>
                <c:pt idx="1880">
                  <c:v>-4.9229000000000015E-4</c:v>
                </c:pt>
                <c:pt idx="1881">
                  <c:v>-4.929200000000001E-4</c:v>
                </c:pt>
                <c:pt idx="1882">
                  <c:v>-4.9915000000000018E-4</c:v>
                </c:pt>
                <c:pt idx="1883">
                  <c:v>-4.9627000000000015E-4</c:v>
                </c:pt>
                <c:pt idx="1884">
                  <c:v>-4.9603000000000017E-4</c:v>
                </c:pt>
                <c:pt idx="1885">
                  <c:v>-5.0326000000000006E-4</c:v>
                </c:pt>
                <c:pt idx="1886">
                  <c:v>-4.8668000000000008E-4</c:v>
                </c:pt>
                <c:pt idx="1887">
                  <c:v>-4.9042000000000009E-4</c:v>
                </c:pt>
                <c:pt idx="1888">
                  <c:v>-4.975400000000002E-4</c:v>
                </c:pt>
                <c:pt idx="1889">
                  <c:v>-4.8044000000000006E-4</c:v>
                </c:pt>
                <c:pt idx="1890">
                  <c:v>-4.929200000000001E-4</c:v>
                </c:pt>
                <c:pt idx="1891">
                  <c:v>-4.9479000000000016E-4</c:v>
                </c:pt>
                <c:pt idx="1892">
                  <c:v>-4.9790000000000023E-4</c:v>
                </c:pt>
                <c:pt idx="1893">
                  <c:v>-4.929200000000001E-4</c:v>
                </c:pt>
                <c:pt idx="1894">
                  <c:v>-4.9817000000000025E-4</c:v>
                </c:pt>
                <c:pt idx="1895">
                  <c:v>-4.9945000000000002E-4</c:v>
                </c:pt>
                <c:pt idx="1896">
                  <c:v>-4.9416000000000022E-4</c:v>
                </c:pt>
                <c:pt idx="1897">
                  <c:v>-5.0008000000000008E-4</c:v>
                </c:pt>
                <c:pt idx="1898">
                  <c:v>-4.8979999999999998E-4</c:v>
                </c:pt>
                <c:pt idx="1899">
                  <c:v>-4.880000000000001E-4</c:v>
                </c:pt>
                <c:pt idx="1900">
                  <c:v>-4.8793000000000019E-4</c:v>
                </c:pt>
                <c:pt idx="1901">
                  <c:v>-4.9309000000000017E-4</c:v>
                </c:pt>
                <c:pt idx="1902">
                  <c:v>-4.9479000000000016E-4</c:v>
                </c:pt>
                <c:pt idx="1903">
                  <c:v>-4.9479000000000016E-4</c:v>
                </c:pt>
                <c:pt idx="1904">
                  <c:v>-4.9603000000000017E-4</c:v>
                </c:pt>
                <c:pt idx="1905">
                  <c:v>-4.9436000000000022E-4</c:v>
                </c:pt>
                <c:pt idx="1906">
                  <c:v>-4.9915000000000018E-4</c:v>
                </c:pt>
                <c:pt idx="1907">
                  <c:v>-4.9915000000000018E-4</c:v>
                </c:pt>
                <c:pt idx="1908">
                  <c:v>-4.910400000000001E-4</c:v>
                </c:pt>
                <c:pt idx="1909">
                  <c:v>-4.8793000000000019E-4</c:v>
                </c:pt>
                <c:pt idx="1910">
                  <c:v>-5.0262000000000006E-4</c:v>
                </c:pt>
                <c:pt idx="1911">
                  <c:v>-4.9817000000000025E-4</c:v>
                </c:pt>
                <c:pt idx="1912">
                  <c:v>-4.9978000000000012E-4</c:v>
                </c:pt>
                <c:pt idx="1913">
                  <c:v>-5.045300000000001E-4</c:v>
                </c:pt>
                <c:pt idx="1914">
                  <c:v>-4.9541000000000006E-4</c:v>
                </c:pt>
                <c:pt idx="1915">
                  <c:v>-4.9666000000000011E-4</c:v>
                </c:pt>
                <c:pt idx="1916">
                  <c:v>-4.9915000000000018E-4</c:v>
                </c:pt>
                <c:pt idx="1917">
                  <c:v>-4.910400000000001E-4</c:v>
                </c:pt>
                <c:pt idx="1918">
                  <c:v>-4.910400000000001E-4</c:v>
                </c:pt>
                <c:pt idx="1919">
                  <c:v>-5.0072000000000007E-4</c:v>
                </c:pt>
                <c:pt idx="1920">
                  <c:v>-4.9666000000000011E-4</c:v>
                </c:pt>
                <c:pt idx="1921">
                  <c:v>-4.8605000000000002E-4</c:v>
                </c:pt>
                <c:pt idx="1922">
                  <c:v>-4.9603000000000017E-4</c:v>
                </c:pt>
                <c:pt idx="1923">
                  <c:v>-4.9309000000000017E-4</c:v>
                </c:pt>
                <c:pt idx="1924">
                  <c:v>-4.929200000000001E-4</c:v>
                </c:pt>
                <c:pt idx="1925">
                  <c:v>-4.910400000000001E-4</c:v>
                </c:pt>
                <c:pt idx="1926">
                  <c:v>-4.9603000000000017E-4</c:v>
                </c:pt>
                <c:pt idx="1927">
                  <c:v>-5.0165000000000008E-4</c:v>
                </c:pt>
                <c:pt idx="1928">
                  <c:v>-5.0199000000000012E-4</c:v>
                </c:pt>
                <c:pt idx="1929">
                  <c:v>-5.0040000000000002E-4</c:v>
                </c:pt>
                <c:pt idx="1930">
                  <c:v>-5.0199000000000012E-4</c:v>
                </c:pt>
                <c:pt idx="1931">
                  <c:v>-5.0199000000000012E-4</c:v>
                </c:pt>
                <c:pt idx="1932">
                  <c:v>-5.0476000000000015E-4</c:v>
                </c:pt>
                <c:pt idx="1933">
                  <c:v>-4.9853000000000018E-4</c:v>
                </c:pt>
                <c:pt idx="1934">
                  <c:v>-4.9416000000000022E-4</c:v>
                </c:pt>
                <c:pt idx="1935">
                  <c:v>-5.060100000000001E-4</c:v>
                </c:pt>
                <c:pt idx="1936">
                  <c:v>-5.0414000000000014E-4</c:v>
                </c:pt>
                <c:pt idx="1937">
                  <c:v>-5.0165000000000008E-4</c:v>
                </c:pt>
                <c:pt idx="1938">
                  <c:v>-4.8793000000000019E-4</c:v>
                </c:pt>
                <c:pt idx="1939">
                  <c:v>-5.045300000000001E-4</c:v>
                </c:pt>
                <c:pt idx="1940">
                  <c:v>-4.935400000000001E-4</c:v>
                </c:pt>
                <c:pt idx="1941">
                  <c:v>-5.051700000000001E-4</c:v>
                </c:pt>
                <c:pt idx="1942">
                  <c:v>-4.9817000000000025E-4</c:v>
                </c:pt>
                <c:pt idx="1943">
                  <c:v>-5.0539000000000009E-4</c:v>
                </c:pt>
                <c:pt idx="1944">
                  <c:v>-4.9563000000000027E-4</c:v>
                </c:pt>
                <c:pt idx="1945">
                  <c:v>-5.0539000000000009E-4</c:v>
                </c:pt>
                <c:pt idx="1946">
                  <c:v>-5.0289000000000009E-4</c:v>
                </c:pt>
                <c:pt idx="1947">
                  <c:v>-5.0580000000000004E-4</c:v>
                </c:pt>
                <c:pt idx="1948">
                  <c:v>-4.9978000000000012E-4</c:v>
                </c:pt>
                <c:pt idx="1949">
                  <c:v>-5.0644000000000004E-4</c:v>
                </c:pt>
                <c:pt idx="1950">
                  <c:v>-4.9167000000000015E-4</c:v>
                </c:pt>
                <c:pt idx="1951">
                  <c:v>-4.935400000000001E-4</c:v>
                </c:pt>
                <c:pt idx="1952">
                  <c:v>-4.935400000000001E-4</c:v>
                </c:pt>
                <c:pt idx="1953">
                  <c:v>-4.8855000000000003E-4</c:v>
                </c:pt>
                <c:pt idx="1954">
                  <c:v>-4.9881000000000014E-4</c:v>
                </c:pt>
                <c:pt idx="1955">
                  <c:v>-4.8668000000000008E-4</c:v>
                </c:pt>
                <c:pt idx="1956">
                  <c:v>-4.9229000000000015E-4</c:v>
                </c:pt>
                <c:pt idx="1957">
                  <c:v>-4.935400000000001E-4</c:v>
                </c:pt>
                <c:pt idx="1958">
                  <c:v>-4.8730000000000014E-4</c:v>
                </c:pt>
                <c:pt idx="1959">
                  <c:v>-4.9915000000000018E-4</c:v>
                </c:pt>
                <c:pt idx="1960">
                  <c:v>-4.9603000000000017E-4</c:v>
                </c:pt>
                <c:pt idx="1961">
                  <c:v>-5.0165000000000008E-4</c:v>
                </c:pt>
                <c:pt idx="1962">
                  <c:v>-4.935400000000001E-4</c:v>
                </c:pt>
                <c:pt idx="1963">
                  <c:v>-5.0008000000000008E-4</c:v>
                </c:pt>
                <c:pt idx="1964">
                  <c:v>-4.9915000000000018E-4</c:v>
                </c:pt>
                <c:pt idx="1965">
                  <c:v>-4.9790000000000023E-4</c:v>
                </c:pt>
                <c:pt idx="1966">
                  <c:v>-4.9728000000000012E-4</c:v>
                </c:pt>
                <c:pt idx="1967">
                  <c:v>-4.9118000000000013E-4</c:v>
                </c:pt>
                <c:pt idx="1968">
                  <c:v>-4.929200000000001E-4</c:v>
                </c:pt>
                <c:pt idx="1969">
                  <c:v>-4.8917000000000014E-4</c:v>
                </c:pt>
                <c:pt idx="1970">
                  <c:v>-4.9603000000000017E-4</c:v>
                </c:pt>
                <c:pt idx="1971">
                  <c:v>-4.9728000000000012E-4</c:v>
                </c:pt>
                <c:pt idx="1972">
                  <c:v>-4.9309000000000017E-4</c:v>
                </c:pt>
                <c:pt idx="1973">
                  <c:v>-4.9541000000000006E-4</c:v>
                </c:pt>
                <c:pt idx="1974">
                  <c:v>-4.935400000000001E-4</c:v>
                </c:pt>
                <c:pt idx="1975">
                  <c:v>-4.910400000000001E-4</c:v>
                </c:pt>
                <c:pt idx="1976">
                  <c:v>-4.969000000000001E-4</c:v>
                </c:pt>
                <c:pt idx="1977">
                  <c:v>-4.9853000000000018E-4</c:v>
                </c:pt>
                <c:pt idx="1978">
                  <c:v>-4.9728000000000012E-4</c:v>
                </c:pt>
                <c:pt idx="1979">
                  <c:v>-4.975400000000002E-4</c:v>
                </c:pt>
                <c:pt idx="1980">
                  <c:v>-4.9309000000000017E-4</c:v>
                </c:pt>
                <c:pt idx="1981">
                  <c:v>-4.9627000000000015E-4</c:v>
                </c:pt>
                <c:pt idx="1982">
                  <c:v>-4.9603000000000017E-4</c:v>
                </c:pt>
                <c:pt idx="1983">
                  <c:v>-4.8546000000000006E-4</c:v>
                </c:pt>
                <c:pt idx="1984">
                  <c:v>-4.9416000000000022E-4</c:v>
                </c:pt>
                <c:pt idx="1985">
                  <c:v>-4.9167000000000015E-4</c:v>
                </c:pt>
                <c:pt idx="1986">
                  <c:v>-5.0227000000000008E-4</c:v>
                </c:pt>
                <c:pt idx="1987">
                  <c:v>-4.9603000000000017E-4</c:v>
                </c:pt>
                <c:pt idx="1988">
                  <c:v>-5.0040000000000002E-4</c:v>
                </c:pt>
                <c:pt idx="1989">
                  <c:v>-5.0227000000000008E-4</c:v>
                </c:pt>
                <c:pt idx="1990">
                  <c:v>-4.9479000000000016E-4</c:v>
                </c:pt>
                <c:pt idx="1991">
                  <c:v>-4.9666000000000011E-4</c:v>
                </c:pt>
                <c:pt idx="1992">
                  <c:v>-4.9436000000000022E-4</c:v>
                </c:pt>
                <c:pt idx="1993">
                  <c:v>-4.910400000000001E-4</c:v>
                </c:pt>
                <c:pt idx="1994">
                  <c:v>-4.9042000000000009E-4</c:v>
                </c:pt>
                <c:pt idx="1995">
                  <c:v>-5.060100000000001E-4</c:v>
                </c:pt>
                <c:pt idx="1996">
                  <c:v>-4.9479000000000016E-4</c:v>
                </c:pt>
                <c:pt idx="1997">
                  <c:v>-5.0072000000000007E-4</c:v>
                </c:pt>
                <c:pt idx="1998">
                  <c:v>-5.0040000000000002E-4</c:v>
                </c:pt>
                <c:pt idx="1999">
                  <c:v>-4.9229000000000015E-4</c:v>
                </c:pt>
                <c:pt idx="2000">
                  <c:v>-5.0414000000000014E-4</c:v>
                </c:pt>
                <c:pt idx="2001">
                  <c:v>-5.0227000000000008E-4</c:v>
                </c:pt>
                <c:pt idx="2002">
                  <c:v>-4.8917000000000014E-4</c:v>
                </c:pt>
                <c:pt idx="2003">
                  <c:v>-5.0199000000000012E-4</c:v>
                </c:pt>
                <c:pt idx="2004">
                  <c:v>-5.0040000000000002E-4</c:v>
                </c:pt>
                <c:pt idx="2005">
                  <c:v>-4.910400000000001E-4</c:v>
                </c:pt>
                <c:pt idx="2006">
                  <c:v>-5.0008000000000008E-4</c:v>
                </c:pt>
                <c:pt idx="2007">
                  <c:v>-5.0102000000000013E-4</c:v>
                </c:pt>
                <c:pt idx="2008">
                  <c:v>-4.9666000000000011E-4</c:v>
                </c:pt>
                <c:pt idx="2009">
                  <c:v>-4.9436000000000022E-4</c:v>
                </c:pt>
                <c:pt idx="2010">
                  <c:v>-4.9728000000000012E-4</c:v>
                </c:pt>
                <c:pt idx="2011">
                  <c:v>-4.9372000000000023E-4</c:v>
                </c:pt>
                <c:pt idx="2012">
                  <c:v>-4.975400000000002E-4</c:v>
                </c:pt>
                <c:pt idx="2013">
                  <c:v>-4.9541000000000006E-4</c:v>
                </c:pt>
                <c:pt idx="2014">
                  <c:v>-4.9790000000000023E-4</c:v>
                </c:pt>
                <c:pt idx="2015">
                  <c:v>-5.0414000000000014E-4</c:v>
                </c:pt>
                <c:pt idx="2016">
                  <c:v>-5.0352000000000014E-4</c:v>
                </c:pt>
                <c:pt idx="2017">
                  <c:v>-4.935400000000001E-4</c:v>
                </c:pt>
                <c:pt idx="2018">
                  <c:v>-4.9728000000000012E-4</c:v>
                </c:pt>
                <c:pt idx="2019">
                  <c:v>-5.0135000000000012E-4</c:v>
                </c:pt>
                <c:pt idx="2020">
                  <c:v>-4.9790000000000023E-4</c:v>
                </c:pt>
                <c:pt idx="2021">
                  <c:v>-4.9978000000000012E-4</c:v>
                </c:pt>
                <c:pt idx="2022">
                  <c:v>-5.0199000000000012E-4</c:v>
                </c:pt>
                <c:pt idx="2023">
                  <c:v>-5.0072000000000007E-4</c:v>
                </c:pt>
                <c:pt idx="2024">
                  <c:v>-5.1225000000000001E-4</c:v>
                </c:pt>
                <c:pt idx="2025">
                  <c:v>-4.9666000000000011E-4</c:v>
                </c:pt>
                <c:pt idx="2026">
                  <c:v>-4.9915000000000018E-4</c:v>
                </c:pt>
                <c:pt idx="2027">
                  <c:v>-4.9915000000000018E-4</c:v>
                </c:pt>
                <c:pt idx="2028">
                  <c:v>-4.9603000000000017E-4</c:v>
                </c:pt>
                <c:pt idx="2029">
                  <c:v>-5.0135000000000012E-4</c:v>
                </c:pt>
                <c:pt idx="2030">
                  <c:v>-4.9915000000000018E-4</c:v>
                </c:pt>
                <c:pt idx="2031">
                  <c:v>-4.9627000000000015E-4</c:v>
                </c:pt>
                <c:pt idx="2032">
                  <c:v>-4.9416000000000022E-4</c:v>
                </c:pt>
                <c:pt idx="2033">
                  <c:v>-4.9603000000000017E-4</c:v>
                </c:pt>
                <c:pt idx="2034">
                  <c:v>-4.9603000000000017E-4</c:v>
                </c:pt>
                <c:pt idx="2035">
                  <c:v>-4.9245000000000007E-4</c:v>
                </c:pt>
                <c:pt idx="2036">
                  <c:v>-5.0102000000000013E-4</c:v>
                </c:pt>
                <c:pt idx="2037">
                  <c:v>-4.9728000000000012E-4</c:v>
                </c:pt>
                <c:pt idx="2038">
                  <c:v>-5.0227000000000008E-4</c:v>
                </c:pt>
                <c:pt idx="2039">
                  <c:v>-4.9054000000000014E-4</c:v>
                </c:pt>
                <c:pt idx="2040">
                  <c:v>-4.935400000000001E-4</c:v>
                </c:pt>
                <c:pt idx="2041">
                  <c:v>-4.9790000000000023E-4</c:v>
                </c:pt>
                <c:pt idx="2042">
                  <c:v>-4.9479000000000016E-4</c:v>
                </c:pt>
                <c:pt idx="2043">
                  <c:v>-4.9666000000000011E-4</c:v>
                </c:pt>
                <c:pt idx="2044">
                  <c:v>-4.9666000000000011E-4</c:v>
                </c:pt>
                <c:pt idx="2045">
                  <c:v>-5.0352000000000014E-4</c:v>
                </c:pt>
                <c:pt idx="2046">
                  <c:v>-4.935400000000001E-4</c:v>
                </c:pt>
                <c:pt idx="2047">
                  <c:v>-5.1089000000000006E-4</c:v>
                </c:pt>
                <c:pt idx="2048">
                  <c:v>-5.0539000000000009E-4</c:v>
                </c:pt>
                <c:pt idx="2049">
                  <c:v>-5.0008000000000008E-4</c:v>
                </c:pt>
                <c:pt idx="2050">
                  <c:v>-4.9978000000000012E-4</c:v>
                </c:pt>
                <c:pt idx="2051">
                  <c:v>-5.0165000000000008E-4</c:v>
                </c:pt>
                <c:pt idx="2052">
                  <c:v>-5.0835000000000008E-4</c:v>
                </c:pt>
                <c:pt idx="2053">
                  <c:v>-4.9181000000000008E-4</c:v>
                </c:pt>
                <c:pt idx="2054">
                  <c:v>-4.9666000000000011E-4</c:v>
                </c:pt>
                <c:pt idx="2055">
                  <c:v>-4.8481000000000007E-4</c:v>
                </c:pt>
                <c:pt idx="2056">
                  <c:v>-4.8917000000000014E-4</c:v>
                </c:pt>
                <c:pt idx="2057">
                  <c:v>-4.9728000000000012E-4</c:v>
                </c:pt>
                <c:pt idx="2058">
                  <c:v>-4.9728000000000012E-4</c:v>
                </c:pt>
                <c:pt idx="2059">
                  <c:v>-5.0165000000000008E-4</c:v>
                </c:pt>
                <c:pt idx="2060">
                  <c:v>-4.9627000000000015E-4</c:v>
                </c:pt>
                <c:pt idx="2061">
                  <c:v>-4.929200000000001E-4</c:v>
                </c:pt>
                <c:pt idx="2062">
                  <c:v>-5.060100000000001E-4</c:v>
                </c:pt>
                <c:pt idx="2063">
                  <c:v>-4.9541000000000006E-4</c:v>
                </c:pt>
                <c:pt idx="2064">
                  <c:v>-4.9915000000000018E-4</c:v>
                </c:pt>
                <c:pt idx="2065">
                  <c:v>-4.929200000000001E-4</c:v>
                </c:pt>
                <c:pt idx="2066">
                  <c:v>-5.0539000000000009E-4</c:v>
                </c:pt>
                <c:pt idx="2067">
                  <c:v>-5.0165000000000008E-4</c:v>
                </c:pt>
                <c:pt idx="2068">
                  <c:v>-5.1038000000000006E-4</c:v>
                </c:pt>
                <c:pt idx="2069">
                  <c:v>-4.9978000000000012E-4</c:v>
                </c:pt>
                <c:pt idx="2070">
                  <c:v>-4.9978000000000012E-4</c:v>
                </c:pt>
                <c:pt idx="2071">
                  <c:v>-5.0102000000000013E-4</c:v>
                </c:pt>
                <c:pt idx="2072">
                  <c:v>-4.9167000000000015E-4</c:v>
                </c:pt>
                <c:pt idx="2073">
                  <c:v>-4.9563000000000027E-4</c:v>
                </c:pt>
                <c:pt idx="2074">
                  <c:v>-4.9479000000000016E-4</c:v>
                </c:pt>
                <c:pt idx="2075">
                  <c:v>-5.0040000000000002E-4</c:v>
                </c:pt>
                <c:pt idx="2076">
                  <c:v>-5.0165000000000008E-4</c:v>
                </c:pt>
                <c:pt idx="2077">
                  <c:v>-4.9915000000000018E-4</c:v>
                </c:pt>
                <c:pt idx="2078">
                  <c:v>-5.0414000000000014E-4</c:v>
                </c:pt>
                <c:pt idx="2079">
                  <c:v>-4.9728000000000012E-4</c:v>
                </c:pt>
                <c:pt idx="2080">
                  <c:v>-4.9167000000000015E-4</c:v>
                </c:pt>
                <c:pt idx="2081">
                  <c:v>-4.9541000000000006E-4</c:v>
                </c:pt>
                <c:pt idx="2082">
                  <c:v>-4.9479000000000016E-4</c:v>
                </c:pt>
                <c:pt idx="2083">
                  <c:v>-4.8917000000000014E-4</c:v>
                </c:pt>
                <c:pt idx="2084">
                  <c:v>-4.9416000000000022E-4</c:v>
                </c:pt>
                <c:pt idx="2085">
                  <c:v>-4.9945000000000002E-4</c:v>
                </c:pt>
                <c:pt idx="2086">
                  <c:v>-4.929200000000001E-4</c:v>
                </c:pt>
                <c:pt idx="2087">
                  <c:v>-4.9563000000000027E-4</c:v>
                </c:pt>
                <c:pt idx="2088">
                  <c:v>-5.0580000000000004E-4</c:v>
                </c:pt>
                <c:pt idx="2089">
                  <c:v>-4.9790000000000023E-4</c:v>
                </c:pt>
                <c:pt idx="2090">
                  <c:v>-4.9853000000000018E-4</c:v>
                </c:pt>
                <c:pt idx="2091">
                  <c:v>-4.9372000000000023E-4</c:v>
                </c:pt>
                <c:pt idx="2092">
                  <c:v>-5.0102000000000013E-4</c:v>
                </c:pt>
                <c:pt idx="2093">
                  <c:v>-5.0580000000000004E-4</c:v>
                </c:pt>
                <c:pt idx="2094">
                  <c:v>-4.9416000000000022E-4</c:v>
                </c:pt>
                <c:pt idx="2095">
                  <c:v>-4.9853000000000018E-4</c:v>
                </c:pt>
                <c:pt idx="2096">
                  <c:v>-5.0262000000000006E-4</c:v>
                </c:pt>
                <c:pt idx="2097">
                  <c:v>-5.060100000000001E-4</c:v>
                </c:pt>
                <c:pt idx="2098">
                  <c:v>-5.0289000000000009E-4</c:v>
                </c:pt>
                <c:pt idx="2099">
                  <c:v>-5.0414000000000014E-4</c:v>
                </c:pt>
                <c:pt idx="2100">
                  <c:v>-4.9436000000000022E-4</c:v>
                </c:pt>
                <c:pt idx="2101">
                  <c:v>-4.9229000000000015E-4</c:v>
                </c:pt>
                <c:pt idx="2102">
                  <c:v>-4.9790000000000023E-4</c:v>
                </c:pt>
                <c:pt idx="2103">
                  <c:v>-4.9479000000000016E-4</c:v>
                </c:pt>
                <c:pt idx="2104">
                  <c:v>-4.9915000000000018E-4</c:v>
                </c:pt>
                <c:pt idx="2105">
                  <c:v>-4.9853000000000018E-4</c:v>
                </c:pt>
                <c:pt idx="2106">
                  <c:v>-4.9853000000000018E-4</c:v>
                </c:pt>
                <c:pt idx="2107">
                  <c:v>-4.9915000000000018E-4</c:v>
                </c:pt>
                <c:pt idx="2108">
                  <c:v>-4.9603000000000017E-4</c:v>
                </c:pt>
                <c:pt idx="2109">
                  <c:v>-5.0227000000000008E-4</c:v>
                </c:pt>
                <c:pt idx="2110">
                  <c:v>-4.969000000000001E-4</c:v>
                </c:pt>
                <c:pt idx="2111">
                  <c:v>-5.0352000000000014E-4</c:v>
                </c:pt>
                <c:pt idx="2112">
                  <c:v>-5.0008000000000008E-4</c:v>
                </c:pt>
                <c:pt idx="2113">
                  <c:v>-4.9978000000000012E-4</c:v>
                </c:pt>
                <c:pt idx="2114">
                  <c:v>-5.0165000000000008E-4</c:v>
                </c:pt>
                <c:pt idx="2115">
                  <c:v>-4.9603000000000017E-4</c:v>
                </c:pt>
                <c:pt idx="2116">
                  <c:v>-5.0102000000000013E-4</c:v>
                </c:pt>
                <c:pt idx="2117">
                  <c:v>-5.0975E-4</c:v>
                </c:pt>
                <c:pt idx="2118">
                  <c:v>-5.0102000000000013E-4</c:v>
                </c:pt>
                <c:pt idx="2119">
                  <c:v>-4.9054000000000014E-4</c:v>
                </c:pt>
                <c:pt idx="2120">
                  <c:v>-5.0476000000000015E-4</c:v>
                </c:pt>
                <c:pt idx="2121">
                  <c:v>-5.0580000000000004E-4</c:v>
                </c:pt>
                <c:pt idx="2122">
                  <c:v>-5.0262000000000006E-4</c:v>
                </c:pt>
                <c:pt idx="2123">
                  <c:v>-5.0913000000000011E-4</c:v>
                </c:pt>
                <c:pt idx="2124">
                  <c:v>-4.975400000000002E-4</c:v>
                </c:pt>
                <c:pt idx="2125">
                  <c:v>-5.0102000000000013E-4</c:v>
                </c:pt>
                <c:pt idx="2126">
                  <c:v>-4.9790000000000023E-4</c:v>
                </c:pt>
                <c:pt idx="2127">
                  <c:v>-5.0199000000000012E-4</c:v>
                </c:pt>
                <c:pt idx="2128">
                  <c:v>-5.0135000000000012E-4</c:v>
                </c:pt>
                <c:pt idx="2129">
                  <c:v>-4.9541000000000006E-4</c:v>
                </c:pt>
                <c:pt idx="2130">
                  <c:v>-4.9790000000000023E-4</c:v>
                </c:pt>
                <c:pt idx="2131">
                  <c:v>-5.0165000000000008E-4</c:v>
                </c:pt>
                <c:pt idx="2132">
                  <c:v>-4.9054000000000014E-4</c:v>
                </c:pt>
                <c:pt idx="2133">
                  <c:v>-5.0289000000000009E-4</c:v>
                </c:pt>
                <c:pt idx="2134">
                  <c:v>-4.9416000000000022E-4</c:v>
                </c:pt>
                <c:pt idx="2135">
                  <c:v>-5.051700000000001E-4</c:v>
                </c:pt>
                <c:pt idx="2136">
                  <c:v>-5.0165000000000008E-4</c:v>
                </c:pt>
                <c:pt idx="2137">
                  <c:v>-4.9563000000000027E-4</c:v>
                </c:pt>
                <c:pt idx="2138">
                  <c:v>-4.9666000000000011E-4</c:v>
                </c:pt>
                <c:pt idx="2139">
                  <c:v>-4.9167000000000015E-4</c:v>
                </c:pt>
                <c:pt idx="2140">
                  <c:v>-5.060100000000001E-4</c:v>
                </c:pt>
                <c:pt idx="2141">
                  <c:v>-4.969000000000001E-4</c:v>
                </c:pt>
                <c:pt idx="2142">
                  <c:v>-4.9416000000000022E-4</c:v>
                </c:pt>
                <c:pt idx="2143">
                  <c:v>-4.9666000000000011E-4</c:v>
                </c:pt>
                <c:pt idx="2144">
                  <c:v>-4.9853000000000018E-4</c:v>
                </c:pt>
                <c:pt idx="2145">
                  <c:v>-4.9436000000000022E-4</c:v>
                </c:pt>
                <c:pt idx="2146">
                  <c:v>-4.8991000000000008E-4</c:v>
                </c:pt>
                <c:pt idx="2147">
                  <c:v>-5.0476000000000015E-4</c:v>
                </c:pt>
                <c:pt idx="2148">
                  <c:v>-5.1100000000000006E-4</c:v>
                </c:pt>
                <c:pt idx="2149">
                  <c:v>-4.9167000000000015E-4</c:v>
                </c:pt>
                <c:pt idx="2150">
                  <c:v>-4.9541000000000006E-4</c:v>
                </c:pt>
                <c:pt idx="2151">
                  <c:v>-5.0227000000000008E-4</c:v>
                </c:pt>
                <c:pt idx="2152">
                  <c:v>-5.0072000000000007E-4</c:v>
                </c:pt>
                <c:pt idx="2153">
                  <c:v>-4.9728000000000012E-4</c:v>
                </c:pt>
                <c:pt idx="2154">
                  <c:v>-5.0289000000000009E-4</c:v>
                </c:pt>
                <c:pt idx="2155">
                  <c:v>-5.0008000000000008E-4</c:v>
                </c:pt>
                <c:pt idx="2156">
                  <c:v>-5.1412000000000007E-4</c:v>
                </c:pt>
                <c:pt idx="2157">
                  <c:v>-5.0476000000000015E-4</c:v>
                </c:pt>
                <c:pt idx="2158">
                  <c:v>-4.9541000000000006E-4</c:v>
                </c:pt>
                <c:pt idx="2159">
                  <c:v>-5.0476000000000015E-4</c:v>
                </c:pt>
                <c:pt idx="2160">
                  <c:v>-4.9978000000000012E-4</c:v>
                </c:pt>
                <c:pt idx="2161">
                  <c:v>-4.9416000000000022E-4</c:v>
                </c:pt>
                <c:pt idx="2162">
                  <c:v>-4.975400000000002E-4</c:v>
                </c:pt>
                <c:pt idx="2163">
                  <c:v>-4.9728000000000012E-4</c:v>
                </c:pt>
                <c:pt idx="2164">
                  <c:v>-5.0539000000000009E-4</c:v>
                </c:pt>
                <c:pt idx="2165">
                  <c:v>-5.0788000000000027E-4</c:v>
                </c:pt>
                <c:pt idx="2166">
                  <c:v>-5.0326000000000006E-4</c:v>
                </c:pt>
                <c:pt idx="2167">
                  <c:v>-5.0227000000000008E-4</c:v>
                </c:pt>
                <c:pt idx="2168">
                  <c:v>-5.0040000000000002E-4</c:v>
                </c:pt>
                <c:pt idx="2169">
                  <c:v>-5.085100000000001E-4</c:v>
                </c:pt>
                <c:pt idx="2170">
                  <c:v>-4.9978000000000012E-4</c:v>
                </c:pt>
                <c:pt idx="2171">
                  <c:v>-5.0008000000000008E-4</c:v>
                </c:pt>
                <c:pt idx="2172">
                  <c:v>-4.9915000000000018E-4</c:v>
                </c:pt>
                <c:pt idx="2173">
                  <c:v>-4.9603000000000017E-4</c:v>
                </c:pt>
                <c:pt idx="2174">
                  <c:v>-4.9853000000000018E-4</c:v>
                </c:pt>
                <c:pt idx="2175">
                  <c:v>-5.0771000000000008E-4</c:v>
                </c:pt>
                <c:pt idx="2176">
                  <c:v>-5.051700000000001E-4</c:v>
                </c:pt>
                <c:pt idx="2177">
                  <c:v>-5.0289000000000009E-4</c:v>
                </c:pt>
                <c:pt idx="2178">
                  <c:v>-5.0008000000000008E-4</c:v>
                </c:pt>
                <c:pt idx="2179">
                  <c:v>-4.9817000000000025E-4</c:v>
                </c:pt>
                <c:pt idx="2180">
                  <c:v>-4.9541000000000006E-4</c:v>
                </c:pt>
                <c:pt idx="2181">
                  <c:v>-4.9881000000000014E-4</c:v>
                </c:pt>
                <c:pt idx="2182">
                  <c:v>-5.0664000000000004E-4</c:v>
                </c:pt>
                <c:pt idx="2183">
                  <c:v>-5.0664000000000004E-4</c:v>
                </c:pt>
                <c:pt idx="2184">
                  <c:v>-4.9563000000000027E-4</c:v>
                </c:pt>
                <c:pt idx="2185">
                  <c:v>-5.060100000000001E-4</c:v>
                </c:pt>
                <c:pt idx="2186">
                  <c:v>-5.0072000000000007E-4</c:v>
                </c:pt>
                <c:pt idx="2187">
                  <c:v>-5.0040000000000002E-4</c:v>
                </c:pt>
                <c:pt idx="2188">
                  <c:v>-5.060100000000001E-4</c:v>
                </c:pt>
                <c:pt idx="2189">
                  <c:v>-4.9978000000000012E-4</c:v>
                </c:pt>
                <c:pt idx="2190">
                  <c:v>-5.0476000000000015E-4</c:v>
                </c:pt>
                <c:pt idx="2191">
                  <c:v>-5.0262000000000006E-4</c:v>
                </c:pt>
                <c:pt idx="2192">
                  <c:v>-4.9229000000000015E-4</c:v>
                </c:pt>
                <c:pt idx="2193">
                  <c:v>-5.0040000000000002E-4</c:v>
                </c:pt>
                <c:pt idx="2194">
                  <c:v>-5.0726000000000026E-4</c:v>
                </c:pt>
                <c:pt idx="2195">
                  <c:v>-5.0835000000000008E-4</c:v>
                </c:pt>
                <c:pt idx="2196">
                  <c:v>-5.0352000000000014E-4</c:v>
                </c:pt>
                <c:pt idx="2197">
                  <c:v>-4.9915000000000018E-4</c:v>
                </c:pt>
                <c:pt idx="2198">
                  <c:v>-5.1153000000000006E-4</c:v>
                </c:pt>
                <c:pt idx="2199">
                  <c:v>-5.0102000000000013E-4</c:v>
                </c:pt>
                <c:pt idx="2200">
                  <c:v>-5.0476000000000015E-4</c:v>
                </c:pt>
                <c:pt idx="2201">
                  <c:v>-4.9790000000000023E-4</c:v>
                </c:pt>
                <c:pt idx="2202">
                  <c:v>-4.9817000000000025E-4</c:v>
                </c:pt>
                <c:pt idx="2203">
                  <c:v>-5.0102000000000013E-4</c:v>
                </c:pt>
                <c:pt idx="2204">
                  <c:v>-4.9728000000000012E-4</c:v>
                </c:pt>
                <c:pt idx="2205">
                  <c:v>-4.9563000000000027E-4</c:v>
                </c:pt>
                <c:pt idx="2206">
                  <c:v>-5.0539000000000009E-4</c:v>
                </c:pt>
                <c:pt idx="2207">
                  <c:v>-4.9978000000000012E-4</c:v>
                </c:pt>
                <c:pt idx="2208">
                  <c:v>-4.9541000000000006E-4</c:v>
                </c:pt>
                <c:pt idx="2209">
                  <c:v>-5.0771000000000008E-4</c:v>
                </c:pt>
                <c:pt idx="2210">
                  <c:v>-5.0664000000000004E-4</c:v>
                </c:pt>
                <c:pt idx="2211">
                  <c:v>-5.0414000000000014E-4</c:v>
                </c:pt>
                <c:pt idx="2212">
                  <c:v>-4.9499000000000017E-4</c:v>
                </c:pt>
                <c:pt idx="2213">
                  <c:v>-4.9790000000000023E-4</c:v>
                </c:pt>
                <c:pt idx="2214">
                  <c:v>-5.0580000000000004E-4</c:v>
                </c:pt>
                <c:pt idx="2215">
                  <c:v>-4.935400000000001E-4</c:v>
                </c:pt>
                <c:pt idx="2216">
                  <c:v>-5.060100000000001E-4</c:v>
                </c:pt>
                <c:pt idx="2217">
                  <c:v>-5.0227000000000008E-4</c:v>
                </c:pt>
                <c:pt idx="2218">
                  <c:v>-4.9181000000000008E-4</c:v>
                </c:pt>
                <c:pt idx="2219">
                  <c:v>-4.9978000000000012E-4</c:v>
                </c:pt>
                <c:pt idx="2220">
                  <c:v>-5.0289000000000009E-4</c:v>
                </c:pt>
                <c:pt idx="2221">
                  <c:v>-5.0102000000000013E-4</c:v>
                </c:pt>
                <c:pt idx="2222">
                  <c:v>-4.9915000000000018E-4</c:v>
                </c:pt>
                <c:pt idx="2223">
                  <c:v>-4.9603000000000017E-4</c:v>
                </c:pt>
                <c:pt idx="2224">
                  <c:v>-5.1216000000000011E-4</c:v>
                </c:pt>
                <c:pt idx="2225">
                  <c:v>-5.0040000000000002E-4</c:v>
                </c:pt>
                <c:pt idx="2226">
                  <c:v>-5.0072000000000007E-4</c:v>
                </c:pt>
                <c:pt idx="2227">
                  <c:v>-4.9915000000000018E-4</c:v>
                </c:pt>
                <c:pt idx="2228">
                  <c:v>-4.929200000000001E-4</c:v>
                </c:pt>
                <c:pt idx="2229">
                  <c:v>-4.9167000000000015E-4</c:v>
                </c:pt>
                <c:pt idx="2230">
                  <c:v>-4.9915000000000018E-4</c:v>
                </c:pt>
                <c:pt idx="2231">
                  <c:v>-4.9229000000000015E-4</c:v>
                </c:pt>
                <c:pt idx="2232">
                  <c:v>-4.9436000000000022E-4</c:v>
                </c:pt>
                <c:pt idx="2233">
                  <c:v>-5.0352000000000014E-4</c:v>
                </c:pt>
                <c:pt idx="2234">
                  <c:v>-5.045300000000001E-4</c:v>
                </c:pt>
                <c:pt idx="2235">
                  <c:v>-4.935400000000001E-4</c:v>
                </c:pt>
                <c:pt idx="2236">
                  <c:v>-4.9118000000000013E-4</c:v>
                </c:pt>
                <c:pt idx="2237">
                  <c:v>-4.9853000000000018E-4</c:v>
                </c:pt>
                <c:pt idx="2238">
                  <c:v>-4.9978000000000012E-4</c:v>
                </c:pt>
                <c:pt idx="2239">
                  <c:v>-5.085100000000001E-4</c:v>
                </c:pt>
                <c:pt idx="2240">
                  <c:v>-4.9790000000000023E-4</c:v>
                </c:pt>
                <c:pt idx="2241">
                  <c:v>-4.975400000000002E-4</c:v>
                </c:pt>
                <c:pt idx="2242">
                  <c:v>-5.0726000000000026E-4</c:v>
                </c:pt>
                <c:pt idx="2243">
                  <c:v>-5.0913000000000011E-4</c:v>
                </c:pt>
                <c:pt idx="2244">
                  <c:v>-5.0227000000000008E-4</c:v>
                </c:pt>
                <c:pt idx="2245">
                  <c:v>-5.0072000000000007E-4</c:v>
                </c:pt>
                <c:pt idx="2246">
                  <c:v>-5.0165000000000008E-4</c:v>
                </c:pt>
                <c:pt idx="2247">
                  <c:v>-4.9436000000000022E-4</c:v>
                </c:pt>
                <c:pt idx="2248">
                  <c:v>-4.8855000000000003E-4</c:v>
                </c:pt>
                <c:pt idx="2249">
                  <c:v>-5.0476000000000015E-4</c:v>
                </c:pt>
                <c:pt idx="2250">
                  <c:v>-5.0414000000000014E-4</c:v>
                </c:pt>
                <c:pt idx="2251">
                  <c:v>-5.0726000000000026E-4</c:v>
                </c:pt>
                <c:pt idx="2252">
                  <c:v>-5.0580000000000004E-4</c:v>
                </c:pt>
                <c:pt idx="2253">
                  <c:v>-5.0414000000000014E-4</c:v>
                </c:pt>
                <c:pt idx="2254">
                  <c:v>-5.0102000000000013E-4</c:v>
                </c:pt>
                <c:pt idx="2255">
                  <c:v>-5.0135000000000012E-4</c:v>
                </c:pt>
                <c:pt idx="2256">
                  <c:v>-5.1038000000000006E-4</c:v>
                </c:pt>
                <c:pt idx="2257">
                  <c:v>-5.0040000000000002E-4</c:v>
                </c:pt>
                <c:pt idx="2258">
                  <c:v>-5.0913000000000011E-4</c:v>
                </c:pt>
                <c:pt idx="2259">
                  <c:v>-5.060100000000001E-4</c:v>
                </c:pt>
                <c:pt idx="2260">
                  <c:v>-5.060100000000001E-4</c:v>
                </c:pt>
                <c:pt idx="2261">
                  <c:v>-5.0262000000000006E-4</c:v>
                </c:pt>
                <c:pt idx="2262">
                  <c:v>-5.0788000000000027E-4</c:v>
                </c:pt>
                <c:pt idx="2263">
                  <c:v>-4.969000000000001E-4</c:v>
                </c:pt>
                <c:pt idx="2264">
                  <c:v>-4.9728000000000012E-4</c:v>
                </c:pt>
                <c:pt idx="2265">
                  <c:v>-5.0008000000000008E-4</c:v>
                </c:pt>
                <c:pt idx="2266">
                  <c:v>-4.9603000000000017E-4</c:v>
                </c:pt>
                <c:pt idx="2267">
                  <c:v>-5.0199000000000012E-4</c:v>
                </c:pt>
                <c:pt idx="2268">
                  <c:v>-5.0664000000000004E-4</c:v>
                </c:pt>
                <c:pt idx="2269">
                  <c:v>-5.060100000000001E-4</c:v>
                </c:pt>
                <c:pt idx="2270">
                  <c:v>-5.0726000000000026E-4</c:v>
                </c:pt>
                <c:pt idx="2271">
                  <c:v>-4.9915000000000018E-4</c:v>
                </c:pt>
                <c:pt idx="2272">
                  <c:v>-5.060100000000001E-4</c:v>
                </c:pt>
                <c:pt idx="2273">
                  <c:v>-5.0326000000000006E-4</c:v>
                </c:pt>
                <c:pt idx="2274">
                  <c:v>-4.9817000000000025E-4</c:v>
                </c:pt>
                <c:pt idx="2275">
                  <c:v>-5.1724000000000008E-4</c:v>
                </c:pt>
                <c:pt idx="2276">
                  <c:v>-5.0227000000000008E-4</c:v>
                </c:pt>
                <c:pt idx="2277">
                  <c:v>-5.0788000000000027E-4</c:v>
                </c:pt>
                <c:pt idx="2278">
                  <c:v>-5.0664000000000004E-4</c:v>
                </c:pt>
                <c:pt idx="2279">
                  <c:v>-5.0539000000000009E-4</c:v>
                </c:pt>
                <c:pt idx="2280">
                  <c:v>-5.0102000000000013E-4</c:v>
                </c:pt>
                <c:pt idx="2281">
                  <c:v>-5.0289000000000009E-4</c:v>
                </c:pt>
                <c:pt idx="2282">
                  <c:v>-4.9978000000000012E-4</c:v>
                </c:pt>
                <c:pt idx="2283">
                  <c:v>-5.0227000000000008E-4</c:v>
                </c:pt>
                <c:pt idx="2284">
                  <c:v>-5.0580000000000004E-4</c:v>
                </c:pt>
                <c:pt idx="2285">
                  <c:v>-5.0539000000000009E-4</c:v>
                </c:pt>
                <c:pt idx="2286">
                  <c:v>-4.9978000000000012E-4</c:v>
                </c:pt>
                <c:pt idx="2287">
                  <c:v>-4.9945000000000002E-4</c:v>
                </c:pt>
                <c:pt idx="2288">
                  <c:v>-5.0913000000000011E-4</c:v>
                </c:pt>
                <c:pt idx="2289">
                  <c:v>-5.0726000000000026E-4</c:v>
                </c:pt>
                <c:pt idx="2290">
                  <c:v>-5.1100000000000006E-4</c:v>
                </c:pt>
                <c:pt idx="2291">
                  <c:v>-5.0102000000000013E-4</c:v>
                </c:pt>
                <c:pt idx="2292">
                  <c:v>-5.0227000000000008E-4</c:v>
                </c:pt>
                <c:pt idx="2293">
                  <c:v>-4.975400000000002E-4</c:v>
                </c:pt>
                <c:pt idx="2294">
                  <c:v>-4.9229000000000015E-4</c:v>
                </c:pt>
                <c:pt idx="2295">
                  <c:v>-4.9915000000000018E-4</c:v>
                </c:pt>
                <c:pt idx="2296">
                  <c:v>-4.8543000000000007E-4</c:v>
                </c:pt>
                <c:pt idx="2297">
                  <c:v>-4.8668000000000008E-4</c:v>
                </c:pt>
                <c:pt idx="2298">
                  <c:v>-4.8855000000000003E-4</c:v>
                </c:pt>
                <c:pt idx="2299">
                  <c:v>-4.8037000000000009E-4</c:v>
                </c:pt>
                <c:pt idx="2300">
                  <c:v>-4.784600000000001E-4</c:v>
                </c:pt>
                <c:pt idx="2301">
                  <c:v>-4.8356000000000012E-4</c:v>
                </c:pt>
                <c:pt idx="2302">
                  <c:v>-4.7670000000000004E-4</c:v>
                </c:pt>
                <c:pt idx="2303">
                  <c:v>-4.8793000000000019E-4</c:v>
                </c:pt>
                <c:pt idx="2304">
                  <c:v>-4.8418000000000012E-4</c:v>
                </c:pt>
                <c:pt idx="2305">
                  <c:v>-4.7109000000000007E-4</c:v>
                </c:pt>
                <c:pt idx="2306">
                  <c:v>-4.7233000000000013E-4</c:v>
                </c:pt>
                <c:pt idx="2307">
                  <c:v>-4.7083000000000015E-4</c:v>
                </c:pt>
                <c:pt idx="2308">
                  <c:v>-4.6048000000000004E-4</c:v>
                </c:pt>
                <c:pt idx="2309">
                  <c:v>-4.6956000000000011E-4</c:v>
                </c:pt>
                <c:pt idx="2310">
                  <c:v>-4.6984000000000007E-4</c:v>
                </c:pt>
                <c:pt idx="2311">
                  <c:v>-4.6485000000000005E-4</c:v>
                </c:pt>
                <c:pt idx="2312">
                  <c:v>-4.5425000000000006E-4</c:v>
                </c:pt>
                <c:pt idx="2313">
                  <c:v>-4.5238000000000006E-4</c:v>
                </c:pt>
                <c:pt idx="2314">
                  <c:v>-4.5737000000000013E-4</c:v>
                </c:pt>
                <c:pt idx="2315">
                  <c:v>-4.5112000000000017E-4</c:v>
                </c:pt>
                <c:pt idx="2316">
                  <c:v>-4.5924000000000008E-4</c:v>
                </c:pt>
                <c:pt idx="2317">
                  <c:v>-4.5430000000000004E-4</c:v>
                </c:pt>
                <c:pt idx="2318">
                  <c:v>-4.480100000000001E-4</c:v>
                </c:pt>
                <c:pt idx="2319">
                  <c:v>-4.480100000000001E-4</c:v>
                </c:pt>
                <c:pt idx="2320">
                  <c:v>-4.5048000000000006E-4</c:v>
                </c:pt>
                <c:pt idx="2321">
                  <c:v>-4.4552000000000008E-4</c:v>
                </c:pt>
                <c:pt idx="2322">
                  <c:v>-4.4552000000000008E-4</c:v>
                </c:pt>
                <c:pt idx="2323">
                  <c:v>-4.4094000000000018E-4</c:v>
                </c:pt>
                <c:pt idx="2324">
                  <c:v>-4.4926000000000005E-4</c:v>
                </c:pt>
                <c:pt idx="2325">
                  <c:v>-4.4115000000000012E-4</c:v>
                </c:pt>
                <c:pt idx="2326">
                  <c:v>-4.4552000000000008E-4</c:v>
                </c:pt>
                <c:pt idx="2327">
                  <c:v>-4.4864000000000015E-4</c:v>
                </c:pt>
                <c:pt idx="2328">
                  <c:v>-4.4240000000000007E-4</c:v>
                </c:pt>
                <c:pt idx="2329">
                  <c:v>-4.4489000000000009E-4</c:v>
                </c:pt>
                <c:pt idx="2330">
                  <c:v>-4.4177000000000007E-4</c:v>
                </c:pt>
                <c:pt idx="2331">
                  <c:v>-4.4177000000000007E-4</c:v>
                </c:pt>
                <c:pt idx="2332">
                  <c:v>-4.4676000000000004E-4</c:v>
                </c:pt>
                <c:pt idx="2333">
                  <c:v>-4.4739000000000015E-4</c:v>
                </c:pt>
                <c:pt idx="2334">
                  <c:v>-4.4489000000000009E-4</c:v>
                </c:pt>
                <c:pt idx="2335">
                  <c:v>-4.4053000000000012E-4</c:v>
                </c:pt>
                <c:pt idx="2336">
                  <c:v>-4.4552000000000008E-4</c:v>
                </c:pt>
                <c:pt idx="2337">
                  <c:v>-4.3904000000000008E-4</c:v>
                </c:pt>
                <c:pt idx="2338">
                  <c:v>-4.480100000000001E-4</c:v>
                </c:pt>
                <c:pt idx="2339">
                  <c:v>-4.5737000000000013E-4</c:v>
                </c:pt>
                <c:pt idx="2340">
                  <c:v>-4.4552000000000008E-4</c:v>
                </c:pt>
                <c:pt idx="2341">
                  <c:v>-4.5550000000000007E-4</c:v>
                </c:pt>
                <c:pt idx="2342">
                  <c:v>-4.480100000000001E-4</c:v>
                </c:pt>
                <c:pt idx="2343">
                  <c:v>-4.5811000000000013E-4</c:v>
                </c:pt>
                <c:pt idx="2344">
                  <c:v>-4.5674000000000002E-4</c:v>
                </c:pt>
                <c:pt idx="2345">
                  <c:v>-4.5557000000000009E-4</c:v>
                </c:pt>
                <c:pt idx="2346">
                  <c:v>-4.5748000000000007E-4</c:v>
                </c:pt>
                <c:pt idx="2347">
                  <c:v>-4.5674000000000002E-4</c:v>
                </c:pt>
                <c:pt idx="2348">
                  <c:v>-4.5924000000000008E-4</c:v>
                </c:pt>
                <c:pt idx="2349">
                  <c:v>-4.6235999999999998E-4</c:v>
                </c:pt>
                <c:pt idx="2350">
                  <c:v>-4.5924000000000008E-4</c:v>
                </c:pt>
                <c:pt idx="2351">
                  <c:v>-4.6447000000000003E-4</c:v>
                </c:pt>
                <c:pt idx="2352">
                  <c:v>-4.6734000000000012E-4</c:v>
                </c:pt>
                <c:pt idx="2353">
                  <c:v>-4.6922000000000006E-4</c:v>
                </c:pt>
                <c:pt idx="2354">
                  <c:v>-4.5924000000000008E-4</c:v>
                </c:pt>
                <c:pt idx="2355">
                  <c:v>-4.6922000000000006E-4</c:v>
                </c:pt>
                <c:pt idx="2356">
                  <c:v>-4.7795000000000015E-4</c:v>
                </c:pt>
                <c:pt idx="2357">
                  <c:v>-4.6984000000000007E-4</c:v>
                </c:pt>
                <c:pt idx="2358">
                  <c:v>-4.7670000000000004E-4</c:v>
                </c:pt>
                <c:pt idx="2359">
                  <c:v>-4.7296000000000013E-4</c:v>
                </c:pt>
                <c:pt idx="2360">
                  <c:v>-4.7670000000000004E-4</c:v>
                </c:pt>
                <c:pt idx="2361">
                  <c:v>-4.701900000000001E-4</c:v>
                </c:pt>
                <c:pt idx="2362">
                  <c:v>-4.8294000000000006E-4</c:v>
                </c:pt>
                <c:pt idx="2363">
                  <c:v>-4.8418000000000012E-4</c:v>
                </c:pt>
                <c:pt idx="2364">
                  <c:v>-4.7358000000000014E-4</c:v>
                </c:pt>
                <c:pt idx="2365">
                  <c:v>-4.6734000000000012E-4</c:v>
                </c:pt>
                <c:pt idx="2366">
                  <c:v>-4.7782000000000022E-4</c:v>
                </c:pt>
                <c:pt idx="2367">
                  <c:v>-4.8231000000000001E-4</c:v>
                </c:pt>
                <c:pt idx="2368">
                  <c:v>-4.8356000000000012E-4</c:v>
                </c:pt>
                <c:pt idx="2369">
                  <c:v>-4.7982000000000016E-4</c:v>
                </c:pt>
                <c:pt idx="2370">
                  <c:v>-4.7483000000000014E-4</c:v>
                </c:pt>
                <c:pt idx="2371">
                  <c:v>-4.7795000000000015E-4</c:v>
                </c:pt>
                <c:pt idx="2372">
                  <c:v>-4.797300000000001E-4</c:v>
                </c:pt>
                <c:pt idx="2373">
                  <c:v>-4.8418000000000012E-4</c:v>
                </c:pt>
                <c:pt idx="2374">
                  <c:v>-4.9499000000000017E-4</c:v>
                </c:pt>
                <c:pt idx="2375">
                  <c:v>-4.9229000000000015E-4</c:v>
                </c:pt>
                <c:pt idx="2376">
                  <c:v>-4.8991000000000008E-4</c:v>
                </c:pt>
                <c:pt idx="2377">
                  <c:v>-4.8855000000000003E-4</c:v>
                </c:pt>
                <c:pt idx="2378">
                  <c:v>-4.8991000000000008E-4</c:v>
                </c:pt>
                <c:pt idx="2379">
                  <c:v>-4.8979999999999998E-4</c:v>
                </c:pt>
                <c:pt idx="2380">
                  <c:v>-4.8917000000000014E-4</c:v>
                </c:pt>
                <c:pt idx="2381">
                  <c:v>-4.8228000000000002E-4</c:v>
                </c:pt>
                <c:pt idx="2382">
                  <c:v>-4.9728000000000012E-4</c:v>
                </c:pt>
                <c:pt idx="2383">
                  <c:v>-5.0289000000000009E-4</c:v>
                </c:pt>
                <c:pt idx="2384">
                  <c:v>-4.9853000000000018E-4</c:v>
                </c:pt>
                <c:pt idx="2385">
                  <c:v>-4.9627000000000015E-4</c:v>
                </c:pt>
                <c:pt idx="2386">
                  <c:v>-4.8605000000000002E-4</c:v>
                </c:pt>
                <c:pt idx="2387">
                  <c:v>-4.9167000000000015E-4</c:v>
                </c:pt>
                <c:pt idx="2388">
                  <c:v>-4.9181000000000008E-4</c:v>
                </c:pt>
                <c:pt idx="2389">
                  <c:v>-4.9245000000000007E-4</c:v>
                </c:pt>
                <c:pt idx="2390">
                  <c:v>-4.9167000000000015E-4</c:v>
                </c:pt>
                <c:pt idx="2391">
                  <c:v>-4.9479000000000016E-4</c:v>
                </c:pt>
                <c:pt idx="2392">
                  <c:v>-5.0040000000000002E-4</c:v>
                </c:pt>
                <c:pt idx="2393">
                  <c:v>-4.8668000000000008E-4</c:v>
                </c:pt>
                <c:pt idx="2394">
                  <c:v>-4.910400000000001E-4</c:v>
                </c:pt>
                <c:pt idx="2395">
                  <c:v>-4.9603000000000017E-4</c:v>
                </c:pt>
                <c:pt idx="2396">
                  <c:v>-4.9054000000000014E-4</c:v>
                </c:pt>
                <c:pt idx="2397">
                  <c:v>-4.8917000000000014E-4</c:v>
                </c:pt>
                <c:pt idx="2398">
                  <c:v>-4.9416000000000022E-4</c:v>
                </c:pt>
                <c:pt idx="2399">
                  <c:v>-4.9416000000000022E-4</c:v>
                </c:pt>
                <c:pt idx="2400">
                  <c:v>-4.9436000000000022E-4</c:v>
                </c:pt>
                <c:pt idx="2401">
                  <c:v>-4.8605000000000002E-4</c:v>
                </c:pt>
                <c:pt idx="2402">
                  <c:v>-4.8668000000000008E-4</c:v>
                </c:pt>
                <c:pt idx="2403">
                  <c:v>-4.9853000000000018E-4</c:v>
                </c:pt>
                <c:pt idx="2404">
                  <c:v>-4.9603000000000017E-4</c:v>
                </c:pt>
                <c:pt idx="2405">
                  <c:v>-4.929200000000001E-4</c:v>
                </c:pt>
                <c:pt idx="2406">
                  <c:v>-4.9790000000000023E-4</c:v>
                </c:pt>
                <c:pt idx="2407">
                  <c:v>-4.9372000000000023E-4</c:v>
                </c:pt>
                <c:pt idx="2408">
                  <c:v>-5.0539000000000009E-4</c:v>
                </c:pt>
                <c:pt idx="2409">
                  <c:v>-4.9728000000000012E-4</c:v>
                </c:pt>
                <c:pt idx="2410">
                  <c:v>-4.9915000000000018E-4</c:v>
                </c:pt>
                <c:pt idx="2411">
                  <c:v>-5.0664000000000004E-4</c:v>
                </c:pt>
                <c:pt idx="2412">
                  <c:v>-4.9499000000000017E-4</c:v>
                </c:pt>
                <c:pt idx="2413">
                  <c:v>-5.0227000000000008E-4</c:v>
                </c:pt>
                <c:pt idx="2414">
                  <c:v>-4.9499000000000017E-4</c:v>
                </c:pt>
                <c:pt idx="2415">
                  <c:v>-4.9416000000000022E-4</c:v>
                </c:pt>
                <c:pt idx="2416">
                  <c:v>-4.929200000000001E-4</c:v>
                </c:pt>
                <c:pt idx="2417">
                  <c:v>-5.0165000000000008E-4</c:v>
                </c:pt>
                <c:pt idx="2418">
                  <c:v>-4.9666000000000011E-4</c:v>
                </c:pt>
                <c:pt idx="2419">
                  <c:v>-4.9728000000000012E-4</c:v>
                </c:pt>
                <c:pt idx="2420">
                  <c:v>-5.0835000000000008E-4</c:v>
                </c:pt>
                <c:pt idx="2421">
                  <c:v>-4.9627000000000015E-4</c:v>
                </c:pt>
                <c:pt idx="2422">
                  <c:v>-4.9603000000000017E-4</c:v>
                </c:pt>
                <c:pt idx="2423">
                  <c:v>-4.9245000000000007E-4</c:v>
                </c:pt>
                <c:pt idx="2424">
                  <c:v>-4.9728000000000012E-4</c:v>
                </c:pt>
                <c:pt idx="2425">
                  <c:v>-5.0227000000000008E-4</c:v>
                </c:pt>
                <c:pt idx="2426">
                  <c:v>-4.9666000000000011E-4</c:v>
                </c:pt>
                <c:pt idx="2427">
                  <c:v>-4.9790000000000023E-4</c:v>
                </c:pt>
                <c:pt idx="2428">
                  <c:v>-5.085100000000001E-4</c:v>
                </c:pt>
                <c:pt idx="2429">
                  <c:v>-5.0539000000000009E-4</c:v>
                </c:pt>
                <c:pt idx="2430">
                  <c:v>-4.9915000000000018E-4</c:v>
                </c:pt>
                <c:pt idx="2431">
                  <c:v>-4.9881000000000014E-4</c:v>
                </c:pt>
                <c:pt idx="2432">
                  <c:v>-5.0227000000000008E-4</c:v>
                </c:pt>
                <c:pt idx="2433">
                  <c:v>-4.969000000000001E-4</c:v>
                </c:pt>
                <c:pt idx="2434">
                  <c:v>-5.0102000000000013E-4</c:v>
                </c:pt>
                <c:pt idx="2435">
                  <c:v>-4.8668000000000008E-4</c:v>
                </c:pt>
                <c:pt idx="2436">
                  <c:v>-4.9790000000000023E-4</c:v>
                </c:pt>
                <c:pt idx="2437">
                  <c:v>-4.910400000000001E-4</c:v>
                </c:pt>
                <c:pt idx="2438">
                  <c:v>-4.9881000000000014E-4</c:v>
                </c:pt>
                <c:pt idx="2439">
                  <c:v>-4.9229000000000015E-4</c:v>
                </c:pt>
                <c:pt idx="2440">
                  <c:v>-5.0262000000000006E-4</c:v>
                </c:pt>
                <c:pt idx="2441">
                  <c:v>-5.0102000000000013E-4</c:v>
                </c:pt>
                <c:pt idx="2442">
                  <c:v>-4.8979999999999998E-4</c:v>
                </c:pt>
                <c:pt idx="2443">
                  <c:v>-5.0072000000000007E-4</c:v>
                </c:pt>
                <c:pt idx="2444">
                  <c:v>-4.9309000000000017E-4</c:v>
                </c:pt>
                <c:pt idx="2445">
                  <c:v>-4.9915000000000018E-4</c:v>
                </c:pt>
                <c:pt idx="2446">
                  <c:v>-4.9666000000000011E-4</c:v>
                </c:pt>
                <c:pt idx="2447">
                  <c:v>-4.9853000000000018E-4</c:v>
                </c:pt>
                <c:pt idx="2448">
                  <c:v>-5.085100000000001E-4</c:v>
                </c:pt>
                <c:pt idx="2449">
                  <c:v>-4.9978000000000012E-4</c:v>
                </c:pt>
                <c:pt idx="2450">
                  <c:v>-4.9541000000000006E-4</c:v>
                </c:pt>
                <c:pt idx="2451">
                  <c:v>-5.0644000000000004E-4</c:v>
                </c:pt>
                <c:pt idx="2452">
                  <c:v>-5.0199000000000012E-4</c:v>
                </c:pt>
                <c:pt idx="2453">
                  <c:v>-4.9603000000000017E-4</c:v>
                </c:pt>
                <c:pt idx="2454">
                  <c:v>-4.969000000000001E-4</c:v>
                </c:pt>
                <c:pt idx="2455">
                  <c:v>-4.8855000000000003E-4</c:v>
                </c:pt>
                <c:pt idx="2456">
                  <c:v>-4.9479000000000016E-4</c:v>
                </c:pt>
                <c:pt idx="2457">
                  <c:v>-4.9603000000000017E-4</c:v>
                </c:pt>
                <c:pt idx="2458">
                  <c:v>-4.969000000000001E-4</c:v>
                </c:pt>
                <c:pt idx="2459">
                  <c:v>-4.9479000000000016E-4</c:v>
                </c:pt>
                <c:pt idx="2460">
                  <c:v>-5.0289000000000009E-4</c:v>
                </c:pt>
                <c:pt idx="2461">
                  <c:v>-4.9167000000000015E-4</c:v>
                </c:pt>
                <c:pt idx="2462">
                  <c:v>-4.9479000000000016E-4</c:v>
                </c:pt>
                <c:pt idx="2463">
                  <c:v>-4.9245000000000007E-4</c:v>
                </c:pt>
                <c:pt idx="2464">
                  <c:v>-4.9790000000000023E-4</c:v>
                </c:pt>
                <c:pt idx="2465">
                  <c:v>-4.8673000000000005E-4</c:v>
                </c:pt>
                <c:pt idx="2466">
                  <c:v>-5.0326000000000006E-4</c:v>
                </c:pt>
                <c:pt idx="2467">
                  <c:v>-4.9167000000000015E-4</c:v>
                </c:pt>
                <c:pt idx="2468">
                  <c:v>-4.9666000000000011E-4</c:v>
                </c:pt>
                <c:pt idx="2469">
                  <c:v>-4.9915000000000018E-4</c:v>
                </c:pt>
                <c:pt idx="2470">
                  <c:v>-4.9479000000000016E-4</c:v>
                </c:pt>
                <c:pt idx="2471">
                  <c:v>-5.0326000000000006E-4</c:v>
                </c:pt>
                <c:pt idx="2472">
                  <c:v>-5.0289000000000009E-4</c:v>
                </c:pt>
                <c:pt idx="2473">
                  <c:v>-5.0414000000000014E-4</c:v>
                </c:pt>
                <c:pt idx="2474">
                  <c:v>-4.9728000000000012E-4</c:v>
                </c:pt>
                <c:pt idx="2475">
                  <c:v>-4.935400000000001E-4</c:v>
                </c:pt>
                <c:pt idx="2476">
                  <c:v>-4.9817000000000025E-4</c:v>
                </c:pt>
                <c:pt idx="2477">
                  <c:v>-4.9479000000000016E-4</c:v>
                </c:pt>
                <c:pt idx="2478">
                  <c:v>-4.9245000000000007E-4</c:v>
                </c:pt>
                <c:pt idx="2479">
                  <c:v>-4.9978000000000012E-4</c:v>
                </c:pt>
                <c:pt idx="2480">
                  <c:v>-5.0476000000000015E-4</c:v>
                </c:pt>
                <c:pt idx="2481">
                  <c:v>-5.0580000000000004E-4</c:v>
                </c:pt>
                <c:pt idx="2482">
                  <c:v>-5.060100000000001E-4</c:v>
                </c:pt>
                <c:pt idx="2483">
                  <c:v>-5.0352000000000014E-4</c:v>
                </c:pt>
                <c:pt idx="2484">
                  <c:v>-5.0326000000000006E-4</c:v>
                </c:pt>
                <c:pt idx="2485">
                  <c:v>-5.051700000000001E-4</c:v>
                </c:pt>
                <c:pt idx="2486">
                  <c:v>-4.9563000000000027E-4</c:v>
                </c:pt>
                <c:pt idx="2487">
                  <c:v>-5.0289000000000009E-4</c:v>
                </c:pt>
                <c:pt idx="2488">
                  <c:v>-4.910400000000001E-4</c:v>
                </c:pt>
                <c:pt idx="2489">
                  <c:v>-5.0262000000000006E-4</c:v>
                </c:pt>
                <c:pt idx="2490">
                  <c:v>-5.0102000000000013E-4</c:v>
                </c:pt>
                <c:pt idx="2491">
                  <c:v>-4.9666000000000011E-4</c:v>
                </c:pt>
                <c:pt idx="2492">
                  <c:v>-5.0326000000000006E-4</c:v>
                </c:pt>
                <c:pt idx="2493">
                  <c:v>-4.9853000000000018E-4</c:v>
                </c:pt>
                <c:pt idx="2494">
                  <c:v>-4.9229000000000015E-4</c:v>
                </c:pt>
                <c:pt idx="2495">
                  <c:v>-4.9479000000000016E-4</c:v>
                </c:pt>
                <c:pt idx="2496">
                  <c:v>-5.0102000000000013E-4</c:v>
                </c:pt>
                <c:pt idx="2497">
                  <c:v>-4.8609E-4</c:v>
                </c:pt>
                <c:pt idx="2498">
                  <c:v>-4.8481000000000007E-4</c:v>
                </c:pt>
                <c:pt idx="2499">
                  <c:v>-5.0326000000000006E-4</c:v>
                </c:pt>
                <c:pt idx="2500">
                  <c:v>-5.0539000000000009E-4</c:v>
                </c:pt>
                <c:pt idx="2501">
                  <c:v>-5.1287000000000001E-4</c:v>
                </c:pt>
                <c:pt idx="2502">
                  <c:v>-4.9978000000000012E-4</c:v>
                </c:pt>
                <c:pt idx="2503">
                  <c:v>-4.9728000000000012E-4</c:v>
                </c:pt>
                <c:pt idx="2504">
                  <c:v>-5.0476000000000015E-4</c:v>
                </c:pt>
                <c:pt idx="2505">
                  <c:v>-4.8855000000000003E-4</c:v>
                </c:pt>
                <c:pt idx="2506">
                  <c:v>-4.9915000000000018E-4</c:v>
                </c:pt>
                <c:pt idx="2507">
                  <c:v>-5.0580000000000004E-4</c:v>
                </c:pt>
                <c:pt idx="2508">
                  <c:v>-4.9479000000000016E-4</c:v>
                </c:pt>
                <c:pt idx="2509">
                  <c:v>-4.9416000000000022E-4</c:v>
                </c:pt>
                <c:pt idx="2510">
                  <c:v>-5.0008000000000008E-4</c:v>
                </c:pt>
                <c:pt idx="2511">
                  <c:v>-4.9627000000000015E-4</c:v>
                </c:pt>
                <c:pt idx="2512">
                  <c:v>-5.0414000000000014E-4</c:v>
                </c:pt>
                <c:pt idx="2513">
                  <c:v>-5.0040000000000002E-4</c:v>
                </c:pt>
                <c:pt idx="2514">
                  <c:v>-5.0289000000000009E-4</c:v>
                </c:pt>
                <c:pt idx="2515">
                  <c:v>-5.0414000000000014E-4</c:v>
                </c:pt>
                <c:pt idx="2516">
                  <c:v>-4.9603000000000017E-4</c:v>
                </c:pt>
                <c:pt idx="2517">
                  <c:v>-5.0726000000000026E-4</c:v>
                </c:pt>
                <c:pt idx="2518">
                  <c:v>-4.9541000000000006E-4</c:v>
                </c:pt>
                <c:pt idx="2519">
                  <c:v>-5.0664000000000004E-4</c:v>
                </c:pt>
                <c:pt idx="2520">
                  <c:v>-4.9915000000000018E-4</c:v>
                </c:pt>
                <c:pt idx="2521">
                  <c:v>-5.1153000000000006E-4</c:v>
                </c:pt>
                <c:pt idx="2522">
                  <c:v>-4.9978000000000012E-4</c:v>
                </c:pt>
                <c:pt idx="2523">
                  <c:v>-4.9728000000000012E-4</c:v>
                </c:pt>
                <c:pt idx="2524">
                  <c:v>-4.9790000000000023E-4</c:v>
                </c:pt>
                <c:pt idx="2525">
                  <c:v>-5.085100000000001E-4</c:v>
                </c:pt>
                <c:pt idx="2526">
                  <c:v>-5.0835000000000008E-4</c:v>
                </c:pt>
                <c:pt idx="2527">
                  <c:v>-4.975400000000002E-4</c:v>
                </c:pt>
                <c:pt idx="2528">
                  <c:v>-5.1225000000000001E-4</c:v>
                </c:pt>
                <c:pt idx="2529">
                  <c:v>-5.0289000000000009E-4</c:v>
                </c:pt>
                <c:pt idx="2530">
                  <c:v>-5.0072000000000007E-4</c:v>
                </c:pt>
                <c:pt idx="2531">
                  <c:v>-5.0262000000000006E-4</c:v>
                </c:pt>
                <c:pt idx="2532">
                  <c:v>-5.0476000000000015E-4</c:v>
                </c:pt>
                <c:pt idx="2533">
                  <c:v>-5.0326000000000006E-4</c:v>
                </c:pt>
                <c:pt idx="2534">
                  <c:v>-4.9603000000000017E-4</c:v>
                </c:pt>
                <c:pt idx="2535">
                  <c:v>-5.0414000000000014E-4</c:v>
                </c:pt>
                <c:pt idx="2536">
                  <c:v>-4.9666000000000011E-4</c:v>
                </c:pt>
                <c:pt idx="2537">
                  <c:v>-5.0644000000000004E-4</c:v>
                </c:pt>
                <c:pt idx="2538">
                  <c:v>-4.9167000000000015E-4</c:v>
                </c:pt>
                <c:pt idx="2539">
                  <c:v>-5.0913000000000011E-4</c:v>
                </c:pt>
                <c:pt idx="2540">
                  <c:v>-5.0227000000000008E-4</c:v>
                </c:pt>
                <c:pt idx="2541">
                  <c:v>-5.0539000000000009E-4</c:v>
                </c:pt>
                <c:pt idx="2542">
                  <c:v>-5.0390000000000027E-4</c:v>
                </c:pt>
                <c:pt idx="2543">
                  <c:v>-4.9853000000000018E-4</c:v>
                </c:pt>
                <c:pt idx="2544">
                  <c:v>-5.0476000000000015E-4</c:v>
                </c:pt>
                <c:pt idx="2545">
                  <c:v>-5.0326000000000006E-4</c:v>
                </c:pt>
                <c:pt idx="2546">
                  <c:v>-5.0390000000000027E-4</c:v>
                </c:pt>
                <c:pt idx="2547">
                  <c:v>-4.8979999999999998E-4</c:v>
                </c:pt>
                <c:pt idx="2548">
                  <c:v>-4.9853000000000018E-4</c:v>
                </c:pt>
                <c:pt idx="2549">
                  <c:v>-5.0664000000000004E-4</c:v>
                </c:pt>
                <c:pt idx="2550">
                  <c:v>-5.0352000000000014E-4</c:v>
                </c:pt>
                <c:pt idx="2551">
                  <c:v>-4.9915000000000018E-4</c:v>
                </c:pt>
                <c:pt idx="2552">
                  <c:v>-5.0580000000000004E-4</c:v>
                </c:pt>
                <c:pt idx="2553">
                  <c:v>-5.1100000000000006E-4</c:v>
                </c:pt>
                <c:pt idx="2554">
                  <c:v>-4.9666000000000011E-4</c:v>
                </c:pt>
                <c:pt idx="2555">
                  <c:v>-5.0102000000000013E-4</c:v>
                </c:pt>
                <c:pt idx="2556">
                  <c:v>-4.8605000000000002E-4</c:v>
                </c:pt>
                <c:pt idx="2557">
                  <c:v>-4.9627000000000015E-4</c:v>
                </c:pt>
                <c:pt idx="2558">
                  <c:v>-4.8793000000000019E-4</c:v>
                </c:pt>
                <c:pt idx="2559">
                  <c:v>-4.880000000000001E-4</c:v>
                </c:pt>
                <c:pt idx="2560">
                  <c:v>-4.8736000000000016E-4</c:v>
                </c:pt>
                <c:pt idx="2561">
                  <c:v>-4.7655000000000006E-4</c:v>
                </c:pt>
                <c:pt idx="2562">
                  <c:v>-4.8231000000000001E-4</c:v>
                </c:pt>
                <c:pt idx="2563">
                  <c:v>-4.8294000000000006E-4</c:v>
                </c:pt>
                <c:pt idx="2564">
                  <c:v>-4.8481000000000007E-4</c:v>
                </c:pt>
                <c:pt idx="2565">
                  <c:v>-4.8482000000000012E-4</c:v>
                </c:pt>
                <c:pt idx="2566">
                  <c:v>-4.6922000000000006E-4</c:v>
                </c:pt>
                <c:pt idx="2567">
                  <c:v>-4.7782000000000022E-4</c:v>
                </c:pt>
                <c:pt idx="2568">
                  <c:v>-4.7083000000000015E-4</c:v>
                </c:pt>
                <c:pt idx="2569">
                  <c:v>-4.7608000000000009E-4</c:v>
                </c:pt>
                <c:pt idx="2570">
                  <c:v>-4.7358000000000014E-4</c:v>
                </c:pt>
                <c:pt idx="2571">
                  <c:v>-4.6859000000000001E-4</c:v>
                </c:pt>
                <c:pt idx="2572">
                  <c:v>-4.6829E-4</c:v>
                </c:pt>
                <c:pt idx="2573">
                  <c:v>-4.6956000000000011E-4</c:v>
                </c:pt>
                <c:pt idx="2574">
                  <c:v>-4.5362000000000017E-4</c:v>
                </c:pt>
                <c:pt idx="2575">
                  <c:v>-4.6235999999999998E-4</c:v>
                </c:pt>
                <c:pt idx="2576">
                  <c:v>-4.5612000000000013E-4</c:v>
                </c:pt>
                <c:pt idx="2577">
                  <c:v>-4.480100000000001E-4</c:v>
                </c:pt>
                <c:pt idx="2578">
                  <c:v>-4.5799000000000013E-4</c:v>
                </c:pt>
                <c:pt idx="2579">
                  <c:v>-4.6173000000000004E-4</c:v>
                </c:pt>
                <c:pt idx="2580">
                  <c:v>-4.6111000000000004E-4</c:v>
                </c:pt>
                <c:pt idx="2581">
                  <c:v>-4.5493000000000015E-4</c:v>
                </c:pt>
                <c:pt idx="2582">
                  <c:v>-4.480100000000001E-4</c:v>
                </c:pt>
                <c:pt idx="2583">
                  <c:v>-4.4349000000000011E-4</c:v>
                </c:pt>
                <c:pt idx="2584">
                  <c:v>-4.4926000000000005E-4</c:v>
                </c:pt>
                <c:pt idx="2585">
                  <c:v>-4.5924000000000008E-4</c:v>
                </c:pt>
                <c:pt idx="2586">
                  <c:v>-4.4365000000000013E-4</c:v>
                </c:pt>
                <c:pt idx="2587">
                  <c:v>-4.4302000000000019E-4</c:v>
                </c:pt>
                <c:pt idx="2588">
                  <c:v>-4.4857000000000013E-4</c:v>
                </c:pt>
                <c:pt idx="2589">
                  <c:v>-4.4427000000000014E-4</c:v>
                </c:pt>
                <c:pt idx="2590">
                  <c:v>-4.4676000000000004E-4</c:v>
                </c:pt>
                <c:pt idx="2591">
                  <c:v>-4.3990000000000012E-4</c:v>
                </c:pt>
                <c:pt idx="2592">
                  <c:v>-4.4177000000000007E-4</c:v>
                </c:pt>
                <c:pt idx="2593">
                  <c:v>-4.3928000000000001E-4</c:v>
                </c:pt>
                <c:pt idx="2594">
                  <c:v>-4.5112000000000017E-4</c:v>
                </c:pt>
                <c:pt idx="2595">
                  <c:v>-4.4427000000000014E-4</c:v>
                </c:pt>
                <c:pt idx="2596">
                  <c:v>-4.5362000000000017E-4</c:v>
                </c:pt>
                <c:pt idx="2597">
                  <c:v>-4.4552000000000008E-4</c:v>
                </c:pt>
                <c:pt idx="2598">
                  <c:v>-4.498800000000001E-4</c:v>
                </c:pt>
                <c:pt idx="2599">
                  <c:v>-4.5362000000000017E-4</c:v>
                </c:pt>
                <c:pt idx="2600">
                  <c:v>-4.498800000000001E-4</c:v>
                </c:pt>
                <c:pt idx="2601">
                  <c:v>-4.5875000000000006E-4</c:v>
                </c:pt>
                <c:pt idx="2602">
                  <c:v>-4.5557000000000009E-4</c:v>
                </c:pt>
                <c:pt idx="2603">
                  <c:v>-4.5425000000000006E-4</c:v>
                </c:pt>
                <c:pt idx="2604">
                  <c:v>-4.6956000000000011E-4</c:v>
                </c:pt>
                <c:pt idx="2605">
                  <c:v>-4.6547E-4</c:v>
                </c:pt>
                <c:pt idx="2606">
                  <c:v>-4.5737000000000013E-4</c:v>
                </c:pt>
                <c:pt idx="2607">
                  <c:v>-4.6423000000000005E-4</c:v>
                </c:pt>
                <c:pt idx="2608">
                  <c:v>-4.5924000000000008E-4</c:v>
                </c:pt>
                <c:pt idx="2609">
                  <c:v>-4.6638000000000002E-4</c:v>
                </c:pt>
                <c:pt idx="2610">
                  <c:v>-4.6111000000000004E-4</c:v>
                </c:pt>
                <c:pt idx="2611">
                  <c:v>-4.6797000000000017E-4</c:v>
                </c:pt>
                <c:pt idx="2612">
                  <c:v>-4.6892000000000017E-4</c:v>
                </c:pt>
                <c:pt idx="2613">
                  <c:v>-4.5875000000000006E-4</c:v>
                </c:pt>
                <c:pt idx="2614">
                  <c:v>-4.6423000000000005E-4</c:v>
                </c:pt>
                <c:pt idx="2615">
                  <c:v>-4.6384000000000009E-4</c:v>
                </c:pt>
                <c:pt idx="2616">
                  <c:v>-4.7857000000000016E-4</c:v>
                </c:pt>
                <c:pt idx="2617">
                  <c:v>-4.701900000000001E-4</c:v>
                </c:pt>
                <c:pt idx="2618">
                  <c:v>-4.7910000000000004E-4</c:v>
                </c:pt>
                <c:pt idx="2619">
                  <c:v>-4.7782000000000022E-4</c:v>
                </c:pt>
                <c:pt idx="2620">
                  <c:v>-4.7608000000000009E-4</c:v>
                </c:pt>
                <c:pt idx="2621">
                  <c:v>-4.7401000000000008E-4</c:v>
                </c:pt>
                <c:pt idx="2622">
                  <c:v>-4.7857000000000016E-4</c:v>
                </c:pt>
                <c:pt idx="2623">
                  <c:v>-4.7358000000000014E-4</c:v>
                </c:pt>
                <c:pt idx="2624">
                  <c:v>-4.7670000000000004E-4</c:v>
                </c:pt>
                <c:pt idx="2625">
                  <c:v>-4.8044000000000006E-4</c:v>
                </c:pt>
                <c:pt idx="2626">
                  <c:v>-4.7483000000000014E-4</c:v>
                </c:pt>
                <c:pt idx="2627">
                  <c:v>-4.7670000000000004E-4</c:v>
                </c:pt>
                <c:pt idx="2628">
                  <c:v>-4.7670000000000004E-4</c:v>
                </c:pt>
                <c:pt idx="2629">
                  <c:v>-4.8107000000000011E-4</c:v>
                </c:pt>
                <c:pt idx="2630">
                  <c:v>-4.8107000000000011E-4</c:v>
                </c:pt>
                <c:pt idx="2631">
                  <c:v>-4.8609E-4</c:v>
                </c:pt>
                <c:pt idx="2632">
                  <c:v>-4.8668000000000008E-4</c:v>
                </c:pt>
                <c:pt idx="2633">
                  <c:v>-4.8231000000000001E-4</c:v>
                </c:pt>
                <c:pt idx="2634">
                  <c:v>-4.8668000000000008E-4</c:v>
                </c:pt>
                <c:pt idx="2635">
                  <c:v>-4.8107000000000011E-4</c:v>
                </c:pt>
                <c:pt idx="2636">
                  <c:v>-4.8100000000000009E-4</c:v>
                </c:pt>
                <c:pt idx="2637">
                  <c:v>-4.7919000000000011E-4</c:v>
                </c:pt>
                <c:pt idx="2638">
                  <c:v>-4.8917000000000014E-4</c:v>
                </c:pt>
                <c:pt idx="2639">
                  <c:v>-4.9479000000000016E-4</c:v>
                </c:pt>
                <c:pt idx="2640">
                  <c:v>-4.8673000000000005E-4</c:v>
                </c:pt>
                <c:pt idx="2641">
                  <c:v>-4.9042000000000009E-4</c:v>
                </c:pt>
                <c:pt idx="2642">
                  <c:v>-4.8979999999999998E-4</c:v>
                </c:pt>
                <c:pt idx="2643">
                  <c:v>-4.9603000000000017E-4</c:v>
                </c:pt>
                <c:pt idx="2644">
                  <c:v>-4.9245000000000007E-4</c:v>
                </c:pt>
                <c:pt idx="2645">
                  <c:v>-4.9945000000000002E-4</c:v>
                </c:pt>
                <c:pt idx="2646">
                  <c:v>-4.9666000000000011E-4</c:v>
                </c:pt>
                <c:pt idx="2647">
                  <c:v>-4.9167000000000015E-4</c:v>
                </c:pt>
                <c:pt idx="2648">
                  <c:v>-4.9853000000000018E-4</c:v>
                </c:pt>
                <c:pt idx="2649">
                  <c:v>-4.8991000000000008E-4</c:v>
                </c:pt>
                <c:pt idx="2650">
                  <c:v>-4.8927000000000009E-4</c:v>
                </c:pt>
                <c:pt idx="2651">
                  <c:v>-5.0476000000000015E-4</c:v>
                </c:pt>
                <c:pt idx="2652">
                  <c:v>-5.0476000000000015E-4</c:v>
                </c:pt>
                <c:pt idx="2653">
                  <c:v>-4.9915000000000018E-4</c:v>
                </c:pt>
                <c:pt idx="2654">
                  <c:v>-4.9229000000000015E-4</c:v>
                </c:pt>
                <c:pt idx="2655">
                  <c:v>-4.8793000000000019E-4</c:v>
                </c:pt>
                <c:pt idx="2656">
                  <c:v>-4.9728000000000012E-4</c:v>
                </c:pt>
                <c:pt idx="2657">
                  <c:v>-4.9978000000000012E-4</c:v>
                </c:pt>
                <c:pt idx="2658">
                  <c:v>-5.0390000000000027E-4</c:v>
                </c:pt>
                <c:pt idx="2659">
                  <c:v>-5.0008000000000008E-4</c:v>
                </c:pt>
                <c:pt idx="2660">
                  <c:v>-5.0414000000000014E-4</c:v>
                </c:pt>
                <c:pt idx="2661">
                  <c:v>-4.9945000000000002E-4</c:v>
                </c:pt>
                <c:pt idx="2662">
                  <c:v>-5.0326000000000006E-4</c:v>
                </c:pt>
                <c:pt idx="2663">
                  <c:v>-5.0040000000000002E-4</c:v>
                </c:pt>
                <c:pt idx="2664">
                  <c:v>-5.0040000000000002E-4</c:v>
                </c:pt>
                <c:pt idx="2665">
                  <c:v>-4.9416000000000022E-4</c:v>
                </c:pt>
                <c:pt idx="2666">
                  <c:v>-4.9309000000000017E-4</c:v>
                </c:pt>
                <c:pt idx="2667">
                  <c:v>-5.0289000000000009E-4</c:v>
                </c:pt>
                <c:pt idx="2668">
                  <c:v>-4.9790000000000023E-4</c:v>
                </c:pt>
                <c:pt idx="2669">
                  <c:v>-4.9181000000000008E-4</c:v>
                </c:pt>
                <c:pt idx="2670">
                  <c:v>-5.0135000000000012E-4</c:v>
                </c:pt>
                <c:pt idx="2671">
                  <c:v>-4.9978000000000012E-4</c:v>
                </c:pt>
                <c:pt idx="2672">
                  <c:v>-4.9042000000000009E-4</c:v>
                </c:pt>
                <c:pt idx="2673">
                  <c:v>-4.9291000000000016E-4</c:v>
                </c:pt>
                <c:pt idx="2674">
                  <c:v>-4.9728000000000012E-4</c:v>
                </c:pt>
                <c:pt idx="2675">
                  <c:v>-5.0476000000000015E-4</c:v>
                </c:pt>
                <c:pt idx="2676">
                  <c:v>-5.0262000000000006E-4</c:v>
                </c:pt>
                <c:pt idx="2677">
                  <c:v>-5.060100000000001E-4</c:v>
                </c:pt>
                <c:pt idx="2678">
                  <c:v>-4.9291000000000016E-4</c:v>
                </c:pt>
                <c:pt idx="2679">
                  <c:v>-5.0390000000000027E-4</c:v>
                </c:pt>
                <c:pt idx="2680">
                  <c:v>-5.0289000000000009E-4</c:v>
                </c:pt>
                <c:pt idx="2681">
                  <c:v>-4.9666000000000011E-4</c:v>
                </c:pt>
                <c:pt idx="2682">
                  <c:v>-4.9728000000000012E-4</c:v>
                </c:pt>
                <c:pt idx="2683">
                  <c:v>-4.9915000000000018E-4</c:v>
                </c:pt>
                <c:pt idx="2684">
                  <c:v>-4.975400000000002E-4</c:v>
                </c:pt>
                <c:pt idx="2685">
                  <c:v>-5.0390000000000027E-4</c:v>
                </c:pt>
                <c:pt idx="2686">
                  <c:v>-5.0135000000000012E-4</c:v>
                </c:pt>
                <c:pt idx="2687">
                  <c:v>-4.9479000000000016E-4</c:v>
                </c:pt>
                <c:pt idx="2688">
                  <c:v>-5.0227000000000008E-4</c:v>
                </c:pt>
                <c:pt idx="2689">
                  <c:v>-4.9881000000000014E-4</c:v>
                </c:pt>
                <c:pt idx="2690">
                  <c:v>-4.9666000000000011E-4</c:v>
                </c:pt>
                <c:pt idx="2691">
                  <c:v>-5.0262000000000006E-4</c:v>
                </c:pt>
                <c:pt idx="2692">
                  <c:v>-4.9978000000000012E-4</c:v>
                </c:pt>
                <c:pt idx="2693">
                  <c:v>-4.9881000000000014E-4</c:v>
                </c:pt>
                <c:pt idx="2694">
                  <c:v>-4.929200000000001E-4</c:v>
                </c:pt>
                <c:pt idx="2695">
                  <c:v>-4.9978000000000012E-4</c:v>
                </c:pt>
                <c:pt idx="2696">
                  <c:v>-4.9978000000000012E-4</c:v>
                </c:pt>
                <c:pt idx="2697">
                  <c:v>-4.9790000000000023E-4</c:v>
                </c:pt>
                <c:pt idx="2698">
                  <c:v>-5.0476000000000015E-4</c:v>
                </c:pt>
                <c:pt idx="2699">
                  <c:v>-5.0476000000000015E-4</c:v>
                </c:pt>
                <c:pt idx="2700">
                  <c:v>-5.085100000000001E-4</c:v>
                </c:pt>
                <c:pt idx="2701">
                  <c:v>-4.9945000000000002E-4</c:v>
                </c:pt>
                <c:pt idx="2702">
                  <c:v>-4.9978000000000012E-4</c:v>
                </c:pt>
                <c:pt idx="2703">
                  <c:v>-5.0072000000000007E-4</c:v>
                </c:pt>
                <c:pt idx="2704">
                  <c:v>-5.0913000000000011E-4</c:v>
                </c:pt>
                <c:pt idx="2705">
                  <c:v>-5.0913000000000011E-4</c:v>
                </c:pt>
                <c:pt idx="2706">
                  <c:v>-5.1162000000000007E-4</c:v>
                </c:pt>
                <c:pt idx="2707">
                  <c:v>-5.0539000000000009E-4</c:v>
                </c:pt>
                <c:pt idx="2708">
                  <c:v>-5.0771000000000008E-4</c:v>
                </c:pt>
                <c:pt idx="2709">
                  <c:v>-5.060100000000001E-4</c:v>
                </c:pt>
                <c:pt idx="2710">
                  <c:v>-4.9978000000000012E-4</c:v>
                </c:pt>
                <c:pt idx="2711">
                  <c:v>-5.0008000000000008E-4</c:v>
                </c:pt>
                <c:pt idx="2712">
                  <c:v>-5.0726000000000026E-4</c:v>
                </c:pt>
                <c:pt idx="2713">
                  <c:v>-4.9853000000000018E-4</c:v>
                </c:pt>
                <c:pt idx="2714">
                  <c:v>-5.1038000000000006E-4</c:v>
                </c:pt>
                <c:pt idx="2715">
                  <c:v>-5.0227000000000008E-4</c:v>
                </c:pt>
                <c:pt idx="2716">
                  <c:v>-5.0289000000000009E-4</c:v>
                </c:pt>
                <c:pt idx="2717">
                  <c:v>-4.9728000000000012E-4</c:v>
                </c:pt>
                <c:pt idx="2718">
                  <c:v>-4.9817000000000025E-4</c:v>
                </c:pt>
                <c:pt idx="2719">
                  <c:v>-5.0788000000000027E-4</c:v>
                </c:pt>
                <c:pt idx="2720">
                  <c:v>-5.0414000000000014E-4</c:v>
                </c:pt>
                <c:pt idx="2721">
                  <c:v>-4.9945000000000002E-4</c:v>
                </c:pt>
                <c:pt idx="2722">
                  <c:v>-4.8793000000000019E-4</c:v>
                </c:pt>
                <c:pt idx="2723">
                  <c:v>-5.0664000000000004E-4</c:v>
                </c:pt>
                <c:pt idx="2724">
                  <c:v>-5.060100000000001E-4</c:v>
                </c:pt>
                <c:pt idx="2725">
                  <c:v>-4.9541000000000006E-4</c:v>
                </c:pt>
                <c:pt idx="2726">
                  <c:v>-5.0227000000000008E-4</c:v>
                </c:pt>
                <c:pt idx="2727">
                  <c:v>-4.9603000000000017E-4</c:v>
                </c:pt>
                <c:pt idx="2728">
                  <c:v>-5.1225000000000001E-4</c:v>
                </c:pt>
                <c:pt idx="2729">
                  <c:v>-5.0788000000000027E-4</c:v>
                </c:pt>
                <c:pt idx="2730">
                  <c:v>-5.1849000000000003E-4</c:v>
                </c:pt>
                <c:pt idx="2731">
                  <c:v>-4.9915000000000018E-4</c:v>
                </c:pt>
                <c:pt idx="2732">
                  <c:v>-5.0788000000000027E-4</c:v>
                </c:pt>
                <c:pt idx="2733">
                  <c:v>-5.0072000000000007E-4</c:v>
                </c:pt>
                <c:pt idx="2734">
                  <c:v>-5.0040000000000002E-4</c:v>
                </c:pt>
                <c:pt idx="2735">
                  <c:v>-4.9479000000000016E-4</c:v>
                </c:pt>
                <c:pt idx="2736">
                  <c:v>-4.9229000000000015E-4</c:v>
                </c:pt>
                <c:pt idx="2737">
                  <c:v>-4.8855000000000003E-4</c:v>
                </c:pt>
                <c:pt idx="2738">
                  <c:v>-4.8991000000000008E-4</c:v>
                </c:pt>
                <c:pt idx="2739">
                  <c:v>-4.9229000000000015E-4</c:v>
                </c:pt>
                <c:pt idx="2740">
                  <c:v>-4.8991000000000008E-4</c:v>
                </c:pt>
                <c:pt idx="2741">
                  <c:v>-4.9291000000000016E-4</c:v>
                </c:pt>
                <c:pt idx="2742">
                  <c:v>-4.8605000000000002E-4</c:v>
                </c:pt>
                <c:pt idx="2743">
                  <c:v>-4.8228000000000002E-4</c:v>
                </c:pt>
                <c:pt idx="2744">
                  <c:v>-4.8107000000000011E-4</c:v>
                </c:pt>
                <c:pt idx="2745">
                  <c:v>-4.7919000000000011E-4</c:v>
                </c:pt>
                <c:pt idx="2746">
                  <c:v>-4.7109000000000007E-4</c:v>
                </c:pt>
                <c:pt idx="2747">
                  <c:v>-4.7670000000000004E-4</c:v>
                </c:pt>
                <c:pt idx="2748">
                  <c:v>-4.7171000000000002E-4</c:v>
                </c:pt>
                <c:pt idx="2749">
                  <c:v>-4.6922000000000006E-4</c:v>
                </c:pt>
                <c:pt idx="2750">
                  <c:v>-4.6423000000000005E-4</c:v>
                </c:pt>
                <c:pt idx="2751">
                  <c:v>-4.6485000000000005E-4</c:v>
                </c:pt>
                <c:pt idx="2752">
                  <c:v>-4.6734000000000012E-4</c:v>
                </c:pt>
                <c:pt idx="2753">
                  <c:v>-4.5986000000000003E-4</c:v>
                </c:pt>
                <c:pt idx="2754">
                  <c:v>-4.6173000000000004E-4</c:v>
                </c:pt>
                <c:pt idx="2755">
                  <c:v>-4.5550000000000007E-4</c:v>
                </c:pt>
                <c:pt idx="2756">
                  <c:v>-4.6574000000000002E-4</c:v>
                </c:pt>
                <c:pt idx="2757">
                  <c:v>-4.5612000000000013E-4</c:v>
                </c:pt>
                <c:pt idx="2758">
                  <c:v>-4.4921000000000007E-4</c:v>
                </c:pt>
                <c:pt idx="2759">
                  <c:v>-4.4926000000000005E-4</c:v>
                </c:pt>
                <c:pt idx="2760">
                  <c:v>-4.4926000000000005E-4</c:v>
                </c:pt>
                <c:pt idx="2761">
                  <c:v>-4.4427000000000014E-4</c:v>
                </c:pt>
                <c:pt idx="2762">
                  <c:v>-4.498800000000001E-4</c:v>
                </c:pt>
                <c:pt idx="2763">
                  <c:v>-4.4676000000000004E-4</c:v>
                </c:pt>
                <c:pt idx="2764">
                  <c:v>-4.4489000000000009E-4</c:v>
                </c:pt>
                <c:pt idx="2765">
                  <c:v>-4.4667000000000014E-4</c:v>
                </c:pt>
                <c:pt idx="2766">
                  <c:v>-4.4115000000000012E-4</c:v>
                </c:pt>
                <c:pt idx="2767">
                  <c:v>-4.4240000000000007E-4</c:v>
                </c:pt>
                <c:pt idx="2768">
                  <c:v>-4.4177000000000007E-4</c:v>
                </c:pt>
                <c:pt idx="2769">
                  <c:v>-4.5303000000000015E-4</c:v>
                </c:pt>
                <c:pt idx="2770">
                  <c:v>-4.4864000000000015E-4</c:v>
                </c:pt>
                <c:pt idx="2771">
                  <c:v>-4.4302000000000019E-4</c:v>
                </c:pt>
                <c:pt idx="2772">
                  <c:v>-4.4177000000000007E-4</c:v>
                </c:pt>
                <c:pt idx="2773">
                  <c:v>-4.3741000000000006E-4</c:v>
                </c:pt>
                <c:pt idx="2774">
                  <c:v>-4.5487000000000012E-4</c:v>
                </c:pt>
                <c:pt idx="2775">
                  <c:v>-4.4730000000000008E-4</c:v>
                </c:pt>
                <c:pt idx="2776">
                  <c:v>-4.5362000000000017E-4</c:v>
                </c:pt>
                <c:pt idx="2777">
                  <c:v>-4.4730000000000008E-4</c:v>
                </c:pt>
                <c:pt idx="2778">
                  <c:v>-4.4177000000000007E-4</c:v>
                </c:pt>
                <c:pt idx="2779">
                  <c:v>-4.4921000000000007E-4</c:v>
                </c:pt>
                <c:pt idx="2780">
                  <c:v>-4.4240000000000007E-4</c:v>
                </c:pt>
                <c:pt idx="2781">
                  <c:v>-4.4222000000000011E-4</c:v>
                </c:pt>
                <c:pt idx="2782">
                  <c:v>-4.5425000000000006E-4</c:v>
                </c:pt>
                <c:pt idx="2783">
                  <c:v>-4.5620000000000003E-4</c:v>
                </c:pt>
                <c:pt idx="2784">
                  <c:v>-4.4864000000000015E-4</c:v>
                </c:pt>
                <c:pt idx="2785">
                  <c:v>-4.5300000000000011E-4</c:v>
                </c:pt>
                <c:pt idx="2786">
                  <c:v>-4.6298000000000004E-4</c:v>
                </c:pt>
                <c:pt idx="2787">
                  <c:v>-4.5612000000000013E-4</c:v>
                </c:pt>
                <c:pt idx="2788">
                  <c:v>-4.4926000000000005E-4</c:v>
                </c:pt>
                <c:pt idx="2789">
                  <c:v>-4.5175E-4</c:v>
                </c:pt>
                <c:pt idx="2790">
                  <c:v>-4.6610000000000005E-4</c:v>
                </c:pt>
                <c:pt idx="2791">
                  <c:v>-4.5239000000000005E-4</c:v>
                </c:pt>
                <c:pt idx="2792">
                  <c:v>-4.5362000000000017E-4</c:v>
                </c:pt>
                <c:pt idx="2793">
                  <c:v>-4.6048000000000004E-4</c:v>
                </c:pt>
                <c:pt idx="2794">
                  <c:v>-4.6829E-4</c:v>
                </c:pt>
                <c:pt idx="2795">
                  <c:v>-4.7296000000000013E-4</c:v>
                </c:pt>
                <c:pt idx="2796">
                  <c:v>-4.6638000000000002E-4</c:v>
                </c:pt>
                <c:pt idx="2797">
                  <c:v>-4.6048000000000004E-4</c:v>
                </c:pt>
                <c:pt idx="2798">
                  <c:v>-4.6002000000000011E-4</c:v>
                </c:pt>
                <c:pt idx="2799">
                  <c:v>-4.6235999999999998E-4</c:v>
                </c:pt>
                <c:pt idx="2800">
                  <c:v>-4.7483000000000014E-4</c:v>
                </c:pt>
                <c:pt idx="2801">
                  <c:v>-4.7719000000000017E-4</c:v>
                </c:pt>
                <c:pt idx="2802">
                  <c:v>-4.7171000000000002E-4</c:v>
                </c:pt>
                <c:pt idx="2803">
                  <c:v>-4.6892000000000017E-4</c:v>
                </c:pt>
                <c:pt idx="2804">
                  <c:v>-4.6610000000000005E-4</c:v>
                </c:pt>
                <c:pt idx="2805">
                  <c:v>-4.8231000000000001E-4</c:v>
                </c:pt>
                <c:pt idx="2806">
                  <c:v>-4.8291000000000008E-4</c:v>
                </c:pt>
                <c:pt idx="2807">
                  <c:v>-4.7608000000000009E-4</c:v>
                </c:pt>
                <c:pt idx="2808">
                  <c:v>-4.7857000000000016E-4</c:v>
                </c:pt>
                <c:pt idx="2809">
                  <c:v>-4.8291000000000008E-4</c:v>
                </c:pt>
                <c:pt idx="2810">
                  <c:v>-4.8418000000000012E-4</c:v>
                </c:pt>
                <c:pt idx="2811">
                  <c:v>-4.773200000000001E-4</c:v>
                </c:pt>
                <c:pt idx="2812">
                  <c:v>-4.8164000000000008E-4</c:v>
                </c:pt>
                <c:pt idx="2813">
                  <c:v>-4.8294000000000006E-4</c:v>
                </c:pt>
                <c:pt idx="2814">
                  <c:v>-4.7592000000000017E-4</c:v>
                </c:pt>
                <c:pt idx="2815">
                  <c:v>-4.7608000000000009E-4</c:v>
                </c:pt>
                <c:pt idx="2816">
                  <c:v>-4.8355000000000007E-4</c:v>
                </c:pt>
                <c:pt idx="2817">
                  <c:v>-4.8169000000000006E-4</c:v>
                </c:pt>
                <c:pt idx="2818">
                  <c:v>-4.8231000000000001E-4</c:v>
                </c:pt>
                <c:pt idx="2819">
                  <c:v>-4.8044000000000006E-4</c:v>
                </c:pt>
                <c:pt idx="2820">
                  <c:v>-4.8418000000000012E-4</c:v>
                </c:pt>
                <c:pt idx="2821">
                  <c:v>-4.7296000000000013E-4</c:v>
                </c:pt>
                <c:pt idx="2822">
                  <c:v>-4.8793000000000019E-4</c:v>
                </c:pt>
                <c:pt idx="2823">
                  <c:v>-4.8793000000000019E-4</c:v>
                </c:pt>
                <c:pt idx="2824">
                  <c:v>-4.8609E-4</c:v>
                </c:pt>
                <c:pt idx="2825">
                  <c:v>-4.8291000000000008E-4</c:v>
                </c:pt>
                <c:pt idx="2826">
                  <c:v>-4.9915000000000018E-4</c:v>
                </c:pt>
                <c:pt idx="2827">
                  <c:v>-5.0040000000000002E-4</c:v>
                </c:pt>
                <c:pt idx="2828">
                  <c:v>-4.9499000000000017E-4</c:v>
                </c:pt>
                <c:pt idx="2829">
                  <c:v>-4.935400000000001E-4</c:v>
                </c:pt>
                <c:pt idx="2830">
                  <c:v>-5.0664000000000004E-4</c:v>
                </c:pt>
                <c:pt idx="2831">
                  <c:v>-4.9167000000000015E-4</c:v>
                </c:pt>
                <c:pt idx="2832">
                  <c:v>-4.8855000000000003E-4</c:v>
                </c:pt>
                <c:pt idx="2833">
                  <c:v>-4.9042000000000009E-4</c:v>
                </c:pt>
                <c:pt idx="2834">
                  <c:v>-4.9881000000000014E-4</c:v>
                </c:pt>
                <c:pt idx="2835">
                  <c:v>-4.929200000000001E-4</c:v>
                </c:pt>
                <c:pt idx="2836">
                  <c:v>-4.975400000000002E-4</c:v>
                </c:pt>
                <c:pt idx="2837">
                  <c:v>-4.9817000000000025E-4</c:v>
                </c:pt>
                <c:pt idx="2838">
                  <c:v>-4.935400000000001E-4</c:v>
                </c:pt>
                <c:pt idx="2839">
                  <c:v>-4.9728000000000012E-4</c:v>
                </c:pt>
                <c:pt idx="2840">
                  <c:v>-5.0072000000000007E-4</c:v>
                </c:pt>
                <c:pt idx="2841">
                  <c:v>-4.9978000000000012E-4</c:v>
                </c:pt>
                <c:pt idx="2842">
                  <c:v>-4.8855000000000003E-4</c:v>
                </c:pt>
                <c:pt idx="2843">
                  <c:v>-5.0102000000000013E-4</c:v>
                </c:pt>
                <c:pt idx="2844">
                  <c:v>-4.9817000000000025E-4</c:v>
                </c:pt>
                <c:pt idx="2845">
                  <c:v>-4.9479000000000016E-4</c:v>
                </c:pt>
                <c:pt idx="2846">
                  <c:v>-4.9229000000000015E-4</c:v>
                </c:pt>
                <c:pt idx="2847">
                  <c:v>-5.0390000000000027E-4</c:v>
                </c:pt>
                <c:pt idx="2848">
                  <c:v>-5.0199000000000012E-4</c:v>
                </c:pt>
                <c:pt idx="2849">
                  <c:v>-4.8917000000000014E-4</c:v>
                </c:pt>
                <c:pt idx="2850">
                  <c:v>-5.0135000000000012E-4</c:v>
                </c:pt>
                <c:pt idx="2851">
                  <c:v>-4.8979999999999998E-4</c:v>
                </c:pt>
                <c:pt idx="2852">
                  <c:v>-5.0165000000000008E-4</c:v>
                </c:pt>
                <c:pt idx="2853">
                  <c:v>-5.0102000000000013E-4</c:v>
                </c:pt>
                <c:pt idx="2854">
                  <c:v>-4.9915000000000018E-4</c:v>
                </c:pt>
                <c:pt idx="2855">
                  <c:v>-5.0165000000000008E-4</c:v>
                </c:pt>
                <c:pt idx="2856">
                  <c:v>-5.0135000000000012E-4</c:v>
                </c:pt>
                <c:pt idx="2857">
                  <c:v>-5.0539000000000009E-4</c:v>
                </c:pt>
                <c:pt idx="2858">
                  <c:v>-5.0289000000000009E-4</c:v>
                </c:pt>
                <c:pt idx="2859">
                  <c:v>-4.9372000000000023E-4</c:v>
                </c:pt>
                <c:pt idx="2860">
                  <c:v>-5.0289000000000009E-4</c:v>
                </c:pt>
                <c:pt idx="2861">
                  <c:v>-5.0102000000000013E-4</c:v>
                </c:pt>
                <c:pt idx="2862">
                  <c:v>-5.0788000000000027E-4</c:v>
                </c:pt>
                <c:pt idx="2863">
                  <c:v>-5.0414000000000014E-4</c:v>
                </c:pt>
                <c:pt idx="2864">
                  <c:v>-4.9853000000000018E-4</c:v>
                </c:pt>
                <c:pt idx="2865">
                  <c:v>-5.0102000000000013E-4</c:v>
                </c:pt>
                <c:pt idx="2866">
                  <c:v>-5.0102000000000013E-4</c:v>
                </c:pt>
                <c:pt idx="2867">
                  <c:v>-5.0476000000000015E-4</c:v>
                </c:pt>
                <c:pt idx="2868">
                  <c:v>-4.9479000000000016E-4</c:v>
                </c:pt>
                <c:pt idx="2869">
                  <c:v>-5.0664000000000004E-4</c:v>
                </c:pt>
                <c:pt idx="2870">
                  <c:v>-5.0539000000000009E-4</c:v>
                </c:pt>
                <c:pt idx="2871">
                  <c:v>-4.935400000000001E-4</c:v>
                </c:pt>
                <c:pt idx="2872">
                  <c:v>-4.9479000000000016E-4</c:v>
                </c:pt>
                <c:pt idx="2873">
                  <c:v>-5.0135000000000012E-4</c:v>
                </c:pt>
                <c:pt idx="2874">
                  <c:v>-4.9790000000000023E-4</c:v>
                </c:pt>
                <c:pt idx="2875">
                  <c:v>-5.0539000000000009E-4</c:v>
                </c:pt>
                <c:pt idx="2876">
                  <c:v>-5.0262000000000006E-4</c:v>
                </c:pt>
                <c:pt idx="2877">
                  <c:v>-5.0227000000000008E-4</c:v>
                </c:pt>
                <c:pt idx="2878">
                  <c:v>-5.0165000000000008E-4</c:v>
                </c:pt>
                <c:pt idx="2879">
                  <c:v>-5.0664000000000004E-4</c:v>
                </c:pt>
                <c:pt idx="2880">
                  <c:v>-5.0414000000000014E-4</c:v>
                </c:pt>
                <c:pt idx="2881">
                  <c:v>-4.9603000000000017E-4</c:v>
                </c:pt>
                <c:pt idx="2882">
                  <c:v>-4.8979999999999998E-4</c:v>
                </c:pt>
                <c:pt idx="2883">
                  <c:v>-4.929200000000001E-4</c:v>
                </c:pt>
                <c:pt idx="2884">
                  <c:v>-4.9416000000000022E-4</c:v>
                </c:pt>
                <c:pt idx="2885">
                  <c:v>-4.8730000000000014E-4</c:v>
                </c:pt>
                <c:pt idx="2886">
                  <c:v>-4.9978000000000012E-4</c:v>
                </c:pt>
                <c:pt idx="2887">
                  <c:v>-4.9416000000000022E-4</c:v>
                </c:pt>
                <c:pt idx="2888">
                  <c:v>-4.8927000000000009E-4</c:v>
                </c:pt>
                <c:pt idx="2889">
                  <c:v>-4.8481000000000007E-4</c:v>
                </c:pt>
                <c:pt idx="2890">
                  <c:v>-4.8294000000000006E-4</c:v>
                </c:pt>
                <c:pt idx="2891">
                  <c:v>-4.8037000000000009E-4</c:v>
                </c:pt>
                <c:pt idx="2892">
                  <c:v>-4.797300000000001E-4</c:v>
                </c:pt>
                <c:pt idx="2893">
                  <c:v>-4.7670000000000004E-4</c:v>
                </c:pt>
                <c:pt idx="2894">
                  <c:v>-4.7857000000000016E-4</c:v>
                </c:pt>
                <c:pt idx="2895">
                  <c:v>-4.773200000000001E-4</c:v>
                </c:pt>
                <c:pt idx="2896">
                  <c:v>-4.6797000000000017E-4</c:v>
                </c:pt>
                <c:pt idx="2897">
                  <c:v>-4.7046000000000013E-4</c:v>
                </c:pt>
                <c:pt idx="2898">
                  <c:v>-4.7608000000000009E-4</c:v>
                </c:pt>
                <c:pt idx="2899">
                  <c:v>-4.7592000000000017E-4</c:v>
                </c:pt>
                <c:pt idx="2900">
                  <c:v>-4.7358000000000014E-4</c:v>
                </c:pt>
                <c:pt idx="2901">
                  <c:v>-4.619300000000001E-4</c:v>
                </c:pt>
                <c:pt idx="2902">
                  <c:v>-4.6547E-4</c:v>
                </c:pt>
                <c:pt idx="2903">
                  <c:v>-4.6048000000000004E-4</c:v>
                </c:pt>
                <c:pt idx="2904">
                  <c:v>-4.5737000000000013E-4</c:v>
                </c:pt>
                <c:pt idx="2905">
                  <c:v>-4.5239000000000005E-4</c:v>
                </c:pt>
                <c:pt idx="2906">
                  <c:v>-4.6360000000000005E-4</c:v>
                </c:pt>
                <c:pt idx="2907">
                  <c:v>-4.5799000000000013E-4</c:v>
                </c:pt>
                <c:pt idx="2908">
                  <c:v>-4.4921000000000007E-4</c:v>
                </c:pt>
                <c:pt idx="2909">
                  <c:v>-4.3990000000000012E-4</c:v>
                </c:pt>
                <c:pt idx="2910">
                  <c:v>-4.4614000000000014E-4</c:v>
                </c:pt>
                <c:pt idx="2911">
                  <c:v>-4.5239000000000005E-4</c:v>
                </c:pt>
                <c:pt idx="2912">
                  <c:v>-4.4864000000000015E-4</c:v>
                </c:pt>
                <c:pt idx="2913">
                  <c:v>-4.4115000000000012E-4</c:v>
                </c:pt>
                <c:pt idx="2914">
                  <c:v>-4.3616000000000011E-4</c:v>
                </c:pt>
                <c:pt idx="2915">
                  <c:v>-4.330400000000001E-4</c:v>
                </c:pt>
                <c:pt idx="2916">
                  <c:v>-4.3866000000000017E-4</c:v>
                </c:pt>
                <c:pt idx="2917">
                  <c:v>-4.4240000000000007E-4</c:v>
                </c:pt>
                <c:pt idx="2918">
                  <c:v>-4.4489000000000009E-4</c:v>
                </c:pt>
                <c:pt idx="2919">
                  <c:v>-4.4053000000000012E-4</c:v>
                </c:pt>
                <c:pt idx="2920">
                  <c:v>-4.3803000000000011E-4</c:v>
                </c:pt>
                <c:pt idx="2921">
                  <c:v>-4.3990000000000012E-4</c:v>
                </c:pt>
                <c:pt idx="2922">
                  <c:v>-4.4730000000000008E-4</c:v>
                </c:pt>
                <c:pt idx="2923">
                  <c:v>-4.4177000000000007E-4</c:v>
                </c:pt>
                <c:pt idx="2924">
                  <c:v>-4.3522000000000011E-4</c:v>
                </c:pt>
                <c:pt idx="2925">
                  <c:v>-4.3866000000000017E-4</c:v>
                </c:pt>
                <c:pt idx="2926">
                  <c:v>-4.4794000000000019E-4</c:v>
                </c:pt>
                <c:pt idx="2927">
                  <c:v>-4.4115000000000012E-4</c:v>
                </c:pt>
                <c:pt idx="2928">
                  <c:v>-4.4552000000000008E-4</c:v>
                </c:pt>
                <c:pt idx="2929">
                  <c:v>-4.4552000000000008E-4</c:v>
                </c:pt>
                <c:pt idx="2930">
                  <c:v>-4.4489000000000009E-4</c:v>
                </c:pt>
                <c:pt idx="2931">
                  <c:v>-4.5112000000000017E-4</c:v>
                </c:pt>
                <c:pt idx="2932">
                  <c:v>-4.5425000000000006E-4</c:v>
                </c:pt>
                <c:pt idx="2933">
                  <c:v>-4.5550000000000007E-4</c:v>
                </c:pt>
                <c:pt idx="2934">
                  <c:v>-4.5112000000000017E-4</c:v>
                </c:pt>
                <c:pt idx="2935">
                  <c:v>-4.5612000000000013E-4</c:v>
                </c:pt>
                <c:pt idx="2936">
                  <c:v>-4.5550000000000007E-4</c:v>
                </c:pt>
                <c:pt idx="2937">
                  <c:v>-4.5238000000000006E-4</c:v>
                </c:pt>
                <c:pt idx="2938">
                  <c:v>-4.6511000000000008E-4</c:v>
                </c:pt>
                <c:pt idx="2939">
                  <c:v>-4.5487000000000012E-4</c:v>
                </c:pt>
                <c:pt idx="2940">
                  <c:v>-4.6797000000000017E-4</c:v>
                </c:pt>
                <c:pt idx="2941">
                  <c:v>-4.6511000000000008E-4</c:v>
                </c:pt>
                <c:pt idx="2942">
                  <c:v>-4.5861000000000008E-4</c:v>
                </c:pt>
                <c:pt idx="2943">
                  <c:v>-4.6892000000000017E-4</c:v>
                </c:pt>
                <c:pt idx="2944">
                  <c:v>-4.6048000000000004E-4</c:v>
                </c:pt>
                <c:pt idx="2945">
                  <c:v>-4.6360000000000005E-4</c:v>
                </c:pt>
                <c:pt idx="2946">
                  <c:v>-4.6672000000000006E-4</c:v>
                </c:pt>
                <c:pt idx="2947">
                  <c:v>-4.7670000000000004E-4</c:v>
                </c:pt>
                <c:pt idx="2948">
                  <c:v>-4.7358000000000014E-4</c:v>
                </c:pt>
                <c:pt idx="2949">
                  <c:v>-4.6765000000000012E-4</c:v>
                </c:pt>
                <c:pt idx="2950">
                  <c:v>-4.6956000000000011E-4</c:v>
                </c:pt>
                <c:pt idx="2951">
                  <c:v>-4.7608000000000009E-4</c:v>
                </c:pt>
                <c:pt idx="2952">
                  <c:v>-4.7795000000000015E-4</c:v>
                </c:pt>
                <c:pt idx="2953">
                  <c:v>-4.6360000000000005E-4</c:v>
                </c:pt>
                <c:pt idx="2954">
                  <c:v>-4.6173000000000004E-4</c:v>
                </c:pt>
                <c:pt idx="2955">
                  <c:v>-4.7358000000000014E-4</c:v>
                </c:pt>
                <c:pt idx="2956">
                  <c:v>-4.8543000000000007E-4</c:v>
                </c:pt>
                <c:pt idx="2957">
                  <c:v>-4.8231000000000001E-4</c:v>
                </c:pt>
                <c:pt idx="2958">
                  <c:v>-4.7857000000000016E-4</c:v>
                </c:pt>
                <c:pt idx="2959">
                  <c:v>-4.8231000000000001E-4</c:v>
                </c:pt>
                <c:pt idx="2960">
                  <c:v>-4.8418000000000012E-4</c:v>
                </c:pt>
                <c:pt idx="2961">
                  <c:v>-4.7857000000000016E-4</c:v>
                </c:pt>
                <c:pt idx="2962">
                  <c:v>-4.8864000000000015E-4</c:v>
                </c:pt>
                <c:pt idx="2963">
                  <c:v>-4.7782000000000022E-4</c:v>
                </c:pt>
                <c:pt idx="2964">
                  <c:v>-4.7919000000000011E-4</c:v>
                </c:pt>
                <c:pt idx="2965">
                  <c:v>-4.784600000000001E-4</c:v>
                </c:pt>
                <c:pt idx="2966">
                  <c:v>-4.8169000000000006E-4</c:v>
                </c:pt>
                <c:pt idx="2967">
                  <c:v>-4.8107000000000011E-4</c:v>
                </c:pt>
                <c:pt idx="2968">
                  <c:v>-4.910400000000001E-4</c:v>
                </c:pt>
                <c:pt idx="2969">
                  <c:v>-4.8418000000000012E-4</c:v>
                </c:pt>
                <c:pt idx="2970">
                  <c:v>-4.8927000000000009E-4</c:v>
                </c:pt>
                <c:pt idx="2971">
                  <c:v>-4.8917000000000014E-4</c:v>
                </c:pt>
                <c:pt idx="2972">
                  <c:v>-4.8356000000000012E-4</c:v>
                </c:pt>
                <c:pt idx="2973">
                  <c:v>-4.910400000000001E-4</c:v>
                </c:pt>
                <c:pt idx="2974">
                  <c:v>-4.929200000000001E-4</c:v>
                </c:pt>
                <c:pt idx="2975">
                  <c:v>-4.9915000000000018E-4</c:v>
                </c:pt>
                <c:pt idx="2976">
                  <c:v>-4.8917000000000014E-4</c:v>
                </c:pt>
                <c:pt idx="2977">
                  <c:v>-4.9167000000000015E-4</c:v>
                </c:pt>
                <c:pt idx="2978">
                  <c:v>-4.8927000000000009E-4</c:v>
                </c:pt>
                <c:pt idx="2979">
                  <c:v>-4.910400000000001E-4</c:v>
                </c:pt>
                <c:pt idx="2980">
                  <c:v>-4.910400000000001E-4</c:v>
                </c:pt>
                <c:pt idx="2981">
                  <c:v>-4.910400000000001E-4</c:v>
                </c:pt>
                <c:pt idx="2982">
                  <c:v>-4.8991000000000008E-4</c:v>
                </c:pt>
                <c:pt idx="2983">
                  <c:v>-4.929200000000001E-4</c:v>
                </c:pt>
                <c:pt idx="2984">
                  <c:v>-4.9291000000000016E-4</c:v>
                </c:pt>
                <c:pt idx="2985">
                  <c:v>-5.0227000000000008E-4</c:v>
                </c:pt>
                <c:pt idx="2986">
                  <c:v>-5.0135000000000012E-4</c:v>
                </c:pt>
                <c:pt idx="2987">
                  <c:v>-4.9728000000000012E-4</c:v>
                </c:pt>
                <c:pt idx="2988">
                  <c:v>-4.9603000000000017E-4</c:v>
                </c:pt>
                <c:pt idx="2989">
                  <c:v>-5.0040000000000002E-4</c:v>
                </c:pt>
                <c:pt idx="2990">
                  <c:v>-5.0165000000000008E-4</c:v>
                </c:pt>
                <c:pt idx="2991">
                  <c:v>-5.0352000000000014E-4</c:v>
                </c:pt>
                <c:pt idx="2992">
                  <c:v>-5.0262000000000006E-4</c:v>
                </c:pt>
                <c:pt idx="2993">
                  <c:v>-4.935400000000001E-4</c:v>
                </c:pt>
                <c:pt idx="2994">
                  <c:v>-4.9563000000000027E-4</c:v>
                </c:pt>
                <c:pt idx="2995">
                  <c:v>-4.9978000000000012E-4</c:v>
                </c:pt>
                <c:pt idx="2996">
                  <c:v>-4.9167000000000015E-4</c:v>
                </c:pt>
                <c:pt idx="2997">
                  <c:v>-4.9853000000000018E-4</c:v>
                </c:pt>
                <c:pt idx="2998">
                  <c:v>-4.9881000000000014E-4</c:v>
                </c:pt>
                <c:pt idx="2999">
                  <c:v>-5.0008000000000008E-4</c:v>
                </c:pt>
                <c:pt idx="3000">
                  <c:v>-4.9915000000000018E-4</c:v>
                </c:pt>
                <c:pt idx="3001">
                  <c:v>-4.9728000000000012E-4</c:v>
                </c:pt>
                <c:pt idx="3002">
                  <c:v>-4.9728000000000012E-4</c:v>
                </c:pt>
                <c:pt idx="3003">
                  <c:v>-5.0788000000000027E-4</c:v>
                </c:pt>
                <c:pt idx="3004">
                  <c:v>-4.9881000000000014E-4</c:v>
                </c:pt>
                <c:pt idx="3005">
                  <c:v>-5.0165000000000008E-4</c:v>
                </c:pt>
                <c:pt idx="3006">
                  <c:v>-4.9881000000000014E-4</c:v>
                </c:pt>
                <c:pt idx="3007">
                  <c:v>-5.0072000000000007E-4</c:v>
                </c:pt>
                <c:pt idx="3008">
                  <c:v>-4.9915000000000018E-4</c:v>
                </c:pt>
                <c:pt idx="3009">
                  <c:v>-4.9372000000000023E-4</c:v>
                </c:pt>
                <c:pt idx="3010">
                  <c:v>-5.060100000000001E-4</c:v>
                </c:pt>
                <c:pt idx="3011">
                  <c:v>-5.0289000000000009E-4</c:v>
                </c:pt>
                <c:pt idx="3012">
                  <c:v>-5.0664000000000004E-4</c:v>
                </c:pt>
                <c:pt idx="3013">
                  <c:v>-5.0165000000000008E-4</c:v>
                </c:pt>
                <c:pt idx="3014">
                  <c:v>-4.9479000000000016E-4</c:v>
                </c:pt>
                <c:pt idx="3015">
                  <c:v>-5.0072000000000007E-4</c:v>
                </c:pt>
                <c:pt idx="3016">
                  <c:v>-4.9853000000000018E-4</c:v>
                </c:pt>
                <c:pt idx="3017">
                  <c:v>-4.8855000000000003E-4</c:v>
                </c:pt>
                <c:pt idx="3018">
                  <c:v>-4.910400000000001E-4</c:v>
                </c:pt>
                <c:pt idx="3019">
                  <c:v>-4.8481000000000007E-4</c:v>
                </c:pt>
                <c:pt idx="3020">
                  <c:v>-4.8482000000000012E-4</c:v>
                </c:pt>
                <c:pt idx="3021">
                  <c:v>-4.8855000000000003E-4</c:v>
                </c:pt>
                <c:pt idx="3022">
                  <c:v>-4.8481000000000007E-4</c:v>
                </c:pt>
                <c:pt idx="3023">
                  <c:v>-4.773200000000001E-4</c:v>
                </c:pt>
                <c:pt idx="3024">
                  <c:v>-4.7046000000000013E-4</c:v>
                </c:pt>
                <c:pt idx="3025">
                  <c:v>-4.7421000000000008E-4</c:v>
                </c:pt>
                <c:pt idx="3026">
                  <c:v>-4.7483000000000014E-4</c:v>
                </c:pt>
                <c:pt idx="3027">
                  <c:v>-4.6547E-4</c:v>
                </c:pt>
                <c:pt idx="3028">
                  <c:v>-4.8100000000000009E-4</c:v>
                </c:pt>
                <c:pt idx="3029">
                  <c:v>-4.7919000000000011E-4</c:v>
                </c:pt>
                <c:pt idx="3030">
                  <c:v>-4.7233000000000013E-4</c:v>
                </c:pt>
                <c:pt idx="3031">
                  <c:v>-4.6360000000000005E-4</c:v>
                </c:pt>
                <c:pt idx="3032">
                  <c:v>-4.6360000000000005E-4</c:v>
                </c:pt>
                <c:pt idx="3033">
                  <c:v>-4.6235999999999998E-4</c:v>
                </c:pt>
                <c:pt idx="3034">
                  <c:v>-4.5861000000000008E-4</c:v>
                </c:pt>
                <c:pt idx="3035">
                  <c:v>-4.6320000000000009E-4</c:v>
                </c:pt>
                <c:pt idx="3036">
                  <c:v>-4.6173000000000004E-4</c:v>
                </c:pt>
                <c:pt idx="3037">
                  <c:v>-4.6485000000000005E-4</c:v>
                </c:pt>
                <c:pt idx="3038">
                  <c:v>-4.498800000000001E-4</c:v>
                </c:pt>
                <c:pt idx="3039">
                  <c:v>-4.5112000000000017E-4</c:v>
                </c:pt>
                <c:pt idx="3040">
                  <c:v>-4.6298000000000004E-4</c:v>
                </c:pt>
                <c:pt idx="3041">
                  <c:v>-4.4864000000000015E-4</c:v>
                </c:pt>
                <c:pt idx="3042">
                  <c:v>-4.4985000000000012E-4</c:v>
                </c:pt>
                <c:pt idx="3043">
                  <c:v>-4.480100000000001E-4</c:v>
                </c:pt>
                <c:pt idx="3044">
                  <c:v>-4.4614000000000014E-4</c:v>
                </c:pt>
                <c:pt idx="3045">
                  <c:v>-4.4302000000000019E-4</c:v>
                </c:pt>
                <c:pt idx="3046">
                  <c:v>-4.4053000000000012E-4</c:v>
                </c:pt>
                <c:pt idx="3047">
                  <c:v>-4.4794000000000019E-4</c:v>
                </c:pt>
                <c:pt idx="3048">
                  <c:v>-4.4489000000000009E-4</c:v>
                </c:pt>
                <c:pt idx="3049">
                  <c:v>-4.3967000000000008E-4</c:v>
                </c:pt>
                <c:pt idx="3050">
                  <c:v>-4.4240000000000007E-4</c:v>
                </c:pt>
                <c:pt idx="3051">
                  <c:v>-4.3554000000000005E-4</c:v>
                </c:pt>
                <c:pt idx="3052">
                  <c:v>-4.4177000000000007E-4</c:v>
                </c:pt>
                <c:pt idx="3053">
                  <c:v>-4.4031000000000013E-4</c:v>
                </c:pt>
                <c:pt idx="3054">
                  <c:v>-4.3803000000000011E-4</c:v>
                </c:pt>
                <c:pt idx="3055">
                  <c:v>-4.330400000000001E-4</c:v>
                </c:pt>
                <c:pt idx="3056">
                  <c:v>-4.3616000000000011E-4</c:v>
                </c:pt>
                <c:pt idx="3057">
                  <c:v>-4.4053000000000012E-4</c:v>
                </c:pt>
                <c:pt idx="3058">
                  <c:v>-4.3429000000000004E-4</c:v>
                </c:pt>
                <c:pt idx="3059">
                  <c:v>-4.3990000000000012E-4</c:v>
                </c:pt>
                <c:pt idx="3060">
                  <c:v>-4.4302000000000019E-4</c:v>
                </c:pt>
                <c:pt idx="3061">
                  <c:v>-4.5048000000000006E-4</c:v>
                </c:pt>
                <c:pt idx="3062">
                  <c:v>-4.4094000000000018E-4</c:v>
                </c:pt>
                <c:pt idx="3063">
                  <c:v>-4.4053000000000012E-4</c:v>
                </c:pt>
                <c:pt idx="3064">
                  <c:v>-4.4926000000000005E-4</c:v>
                </c:pt>
                <c:pt idx="3065">
                  <c:v>-4.4921000000000007E-4</c:v>
                </c:pt>
                <c:pt idx="3066">
                  <c:v>-4.5175E-4</c:v>
                </c:pt>
                <c:pt idx="3067">
                  <c:v>-4.480100000000001E-4</c:v>
                </c:pt>
                <c:pt idx="3068">
                  <c:v>-4.5051000000000005E-4</c:v>
                </c:pt>
                <c:pt idx="3069">
                  <c:v>-4.4739000000000015E-4</c:v>
                </c:pt>
                <c:pt idx="3070">
                  <c:v>-4.5175E-4</c:v>
                </c:pt>
                <c:pt idx="3071">
                  <c:v>-4.5620000000000003E-4</c:v>
                </c:pt>
                <c:pt idx="3072">
                  <c:v>-4.4926000000000005E-4</c:v>
                </c:pt>
                <c:pt idx="3073">
                  <c:v>-4.5737000000000013E-4</c:v>
                </c:pt>
                <c:pt idx="3074">
                  <c:v>-4.6173000000000004E-4</c:v>
                </c:pt>
                <c:pt idx="3075">
                  <c:v>-4.6547E-4</c:v>
                </c:pt>
                <c:pt idx="3076">
                  <c:v>-4.6574000000000002E-4</c:v>
                </c:pt>
                <c:pt idx="3077">
                  <c:v>-4.6734000000000012E-4</c:v>
                </c:pt>
                <c:pt idx="3078">
                  <c:v>-4.8100000000000009E-4</c:v>
                </c:pt>
                <c:pt idx="3079">
                  <c:v>-4.7857000000000016E-4</c:v>
                </c:pt>
                <c:pt idx="3080">
                  <c:v>-4.701900000000001E-4</c:v>
                </c:pt>
                <c:pt idx="3081">
                  <c:v>-4.7046000000000013E-4</c:v>
                </c:pt>
                <c:pt idx="3082">
                  <c:v>-4.7296000000000013E-4</c:v>
                </c:pt>
                <c:pt idx="3083">
                  <c:v>-4.7171000000000002E-4</c:v>
                </c:pt>
                <c:pt idx="3084">
                  <c:v>-4.784600000000001E-4</c:v>
                </c:pt>
                <c:pt idx="3085">
                  <c:v>-4.8037000000000009E-4</c:v>
                </c:pt>
                <c:pt idx="3086">
                  <c:v>-4.7483000000000014E-4</c:v>
                </c:pt>
                <c:pt idx="3087">
                  <c:v>-4.7795000000000015E-4</c:v>
                </c:pt>
                <c:pt idx="3088">
                  <c:v>-4.7670000000000004E-4</c:v>
                </c:pt>
                <c:pt idx="3089">
                  <c:v>-4.8418000000000012E-4</c:v>
                </c:pt>
                <c:pt idx="3090">
                  <c:v>-4.9167000000000015E-4</c:v>
                </c:pt>
                <c:pt idx="3091">
                  <c:v>-4.773200000000001E-4</c:v>
                </c:pt>
                <c:pt idx="3092">
                  <c:v>-4.7919000000000011E-4</c:v>
                </c:pt>
                <c:pt idx="3093">
                  <c:v>-4.7147000000000009E-4</c:v>
                </c:pt>
                <c:pt idx="3094">
                  <c:v>-4.8356000000000012E-4</c:v>
                </c:pt>
                <c:pt idx="3095">
                  <c:v>-4.8356000000000012E-4</c:v>
                </c:pt>
                <c:pt idx="3096">
                  <c:v>-4.8418000000000012E-4</c:v>
                </c:pt>
                <c:pt idx="3097">
                  <c:v>-4.773200000000001E-4</c:v>
                </c:pt>
                <c:pt idx="3098">
                  <c:v>-4.8864000000000015E-4</c:v>
                </c:pt>
                <c:pt idx="3099">
                  <c:v>-4.7046000000000013E-4</c:v>
                </c:pt>
                <c:pt idx="3100">
                  <c:v>-4.8228000000000002E-4</c:v>
                </c:pt>
                <c:pt idx="3101">
                  <c:v>-4.8231000000000001E-4</c:v>
                </c:pt>
                <c:pt idx="3102">
                  <c:v>-4.9042000000000009E-4</c:v>
                </c:pt>
                <c:pt idx="3103">
                  <c:v>-4.8917000000000014E-4</c:v>
                </c:pt>
                <c:pt idx="3104">
                  <c:v>-4.9181000000000008E-4</c:v>
                </c:pt>
                <c:pt idx="3105">
                  <c:v>-4.9229000000000015E-4</c:v>
                </c:pt>
                <c:pt idx="3106">
                  <c:v>-4.9416000000000022E-4</c:v>
                </c:pt>
                <c:pt idx="3107">
                  <c:v>-4.9499000000000017E-4</c:v>
                </c:pt>
                <c:pt idx="3108">
                  <c:v>-4.8543000000000007E-4</c:v>
                </c:pt>
                <c:pt idx="3109">
                  <c:v>-4.8605000000000002E-4</c:v>
                </c:pt>
                <c:pt idx="3110">
                  <c:v>-4.910400000000001E-4</c:v>
                </c:pt>
                <c:pt idx="3111">
                  <c:v>-4.929200000000001E-4</c:v>
                </c:pt>
                <c:pt idx="3112">
                  <c:v>-4.9945000000000002E-4</c:v>
                </c:pt>
                <c:pt idx="3113">
                  <c:v>-4.8231000000000001E-4</c:v>
                </c:pt>
                <c:pt idx="3114">
                  <c:v>-4.9603000000000017E-4</c:v>
                </c:pt>
                <c:pt idx="3115">
                  <c:v>-4.910400000000001E-4</c:v>
                </c:pt>
                <c:pt idx="3116">
                  <c:v>-4.9229000000000015E-4</c:v>
                </c:pt>
                <c:pt idx="3117">
                  <c:v>-4.935400000000001E-4</c:v>
                </c:pt>
                <c:pt idx="3118">
                  <c:v>-4.8864000000000015E-4</c:v>
                </c:pt>
                <c:pt idx="3119">
                  <c:v>-4.935400000000001E-4</c:v>
                </c:pt>
                <c:pt idx="3120">
                  <c:v>-4.9541000000000006E-4</c:v>
                </c:pt>
                <c:pt idx="3121">
                  <c:v>-4.9853000000000018E-4</c:v>
                </c:pt>
                <c:pt idx="3122">
                  <c:v>-4.9666000000000011E-4</c:v>
                </c:pt>
                <c:pt idx="3123">
                  <c:v>-5.0040000000000002E-4</c:v>
                </c:pt>
                <c:pt idx="3124">
                  <c:v>-4.9627000000000015E-4</c:v>
                </c:pt>
                <c:pt idx="3125">
                  <c:v>-4.935400000000001E-4</c:v>
                </c:pt>
                <c:pt idx="3126">
                  <c:v>-5.0580000000000004E-4</c:v>
                </c:pt>
                <c:pt idx="3127">
                  <c:v>-4.9853000000000018E-4</c:v>
                </c:pt>
                <c:pt idx="3128">
                  <c:v>-4.9728000000000012E-4</c:v>
                </c:pt>
                <c:pt idx="3129">
                  <c:v>-4.9666000000000011E-4</c:v>
                </c:pt>
                <c:pt idx="3130">
                  <c:v>-5.0644000000000004E-4</c:v>
                </c:pt>
                <c:pt idx="3131">
                  <c:v>-4.9790000000000023E-4</c:v>
                </c:pt>
                <c:pt idx="3132">
                  <c:v>-5.0289000000000009E-4</c:v>
                </c:pt>
                <c:pt idx="3133">
                  <c:v>-5.0476000000000015E-4</c:v>
                </c:pt>
                <c:pt idx="3134">
                  <c:v>-5.0040000000000002E-4</c:v>
                </c:pt>
                <c:pt idx="3135">
                  <c:v>-5.0476000000000015E-4</c:v>
                </c:pt>
                <c:pt idx="3136">
                  <c:v>-4.9499000000000017E-4</c:v>
                </c:pt>
                <c:pt idx="3137">
                  <c:v>-4.9915000000000018E-4</c:v>
                </c:pt>
                <c:pt idx="3138">
                  <c:v>-5.0227000000000008E-4</c:v>
                </c:pt>
                <c:pt idx="3139">
                  <c:v>-5.1162000000000007E-4</c:v>
                </c:pt>
                <c:pt idx="3140">
                  <c:v>-4.9915000000000018E-4</c:v>
                </c:pt>
                <c:pt idx="3141">
                  <c:v>-4.9603000000000017E-4</c:v>
                </c:pt>
                <c:pt idx="3142">
                  <c:v>-5.0072000000000007E-4</c:v>
                </c:pt>
                <c:pt idx="3143">
                  <c:v>-4.9915000000000018E-4</c:v>
                </c:pt>
                <c:pt idx="3144">
                  <c:v>-5.0227000000000008E-4</c:v>
                </c:pt>
                <c:pt idx="3145">
                  <c:v>-4.935400000000001E-4</c:v>
                </c:pt>
                <c:pt idx="3146">
                  <c:v>-4.9915000000000018E-4</c:v>
                </c:pt>
                <c:pt idx="3147">
                  <c:v>-4.9372000000000023E-4</c:v>
                </c:pt>
                <c:pt idx="3148">
                  <c:v>-5.0102000000000013E-4</c:v>
                </c:pt>
                <c:pt idx="3149">
                  <c:v>-4.9627000000000015E-4</c:v>
                </c:pt>
                <c:pt idx="3150">
                  <c:v>-4.8481000000000007E-4</c:v>
                </c:pt>
                <c:pt idx="3151">
                  <c:v>-4.9915000000000018E-4</c:v>
                </c:pt>
                <c:pt idx="3152">
                  <c:v>-5.0580000000000004E-4</c:v>
                </c:pt>
                <c:pt idx="3153">
                  <c:v>-4.8979999999999998E-4</c:v>
                </c:pt>
                <c:pt idx="3154">
                  <c:v>-4.8927000000000009E-4</c:v>
                </c:pt>
                <c:pt idx="3155">
                  <c:v>-4.935400000000001E-4</c:v>
                </c:pt>
                <c:pt idx="3156">
                  <c:v>-4.9881000000000014E-4</c:v>
                </c:pt>
                <c:pt idx="3157">
                  <c:v>-5.0390000000000027E-4</c:v>
                </c:pt>
                <c:pt idx="3158">
                  <c:v>-5.0040000000000002E-4</c:v>
                </c:pt>
                <c:pt idx="3159">
                  <c:v>-5.0227000000000008E-4</c:v>
                </c:pt>
                <c:pt idx="3160">
                  <c:v>-5.0102000000000013E-4</c:v>
                </c:pt>
                <c:pt idx="3161">
                  <c:v>-4.9728000000000012E-4</c:v>
                </c:pt>
                <c:pt idx="3162">
                  <c:v>-5.0326000000000006E-4</c:v>
                </c:pt>
                <c:pt idx="3163">
                  <c:v>-4.935400000000001E-4</c:v>
                </c:pt>
                <c:pt idx="3164">
                  <c:v>-4.9853000000000018E-4</c:v>
                </c:pt>
                <c:pt idx="3165">
                  <c:v>-5.085100000000001E-4</c:v>
                </c:pt>
                <c:pt idx="3166">
                  <c:v>-5.0580000000000004E-4</c:v>
                </c:pt>
                <c:pt idx="3167">
                  <c:v>-5.0664000000000004E-4</c:v>
                </c:pt>
                <c:pt idx="3168">
                  <c:v>-5.0771000000000008E-4</c:v>
                </c:pt>
                <c:pt idx="3169">
                  <c:v>-4.929200000000001E-4</c:v>
                </c:pt>
                <c:pt idx="3170">
                  <c:v>-5.060100000000001E-4</c:v>
                </c:pt>
                <c:pt idx="3171">
                  <c:v>-5.0352000000000014E-4</c:v>
                </c:pt>
                <c:pt idx="3172">
                  <c:v>-4.9817000000000025E-4</c:v>
                </c:pt>
                <c:pt idx="3173">
                  <c:v>-5.0726000000000026E-4</c:v>
                </c:pt>
                <c:pt idx="3174">
                  <c:v>-5.0580000000000004E-4</c:v>
                </c:pt>
                <c:pt idx="3175">
                  <c:v>-5.0102000000000013E-4</c:v>
                </c:pt>
                <c:pt idx="3176">
                  <c:v>-4.9563000000000027E-4</c:v>
                </c:pt>
                <c:pt idx="3177">
                  <c:v>-5.1162000000000007E-4</c:v>
                </c:pt>
                <c:pt idx="3178">
                  <c:v>-4.929200000000001E-4</c:v>
                </c:pt>
                <c:pt idx="3179">
                  <c:v>-4.9978000000000012E-4</c:v>
                </c:pt>
                <c:pt idx="3180">
                  <c:v>-4.9978000000000012E-4</c:v>
                </c:pt>
                <c:pt idx="3181">
                  <c:v>-4.8917000000000014E-4</c:v>
                </c:pt>
                <c:pt idx="3182">
                  <c:v>-4.8730000000000014E-4</c:v>
                </c:pt>
                <c:pt idx="3183">
                  <c:v>-4.9416000000000022E-4</c:v>
                </c:pt>
                <c:pt idx="3184">
                  <c:v>-4.9436000000000022E-4</c:v>
                </c:pt>
                <c:pt idx="3185">
                  <c:v>-4.9416000000000022E-4</c:v>
                </c:pt>
                <c:pt idx="3186">
                  <c:v>-4.8864000000000015E-4</c:v>
                </c:pt>
                <c:pt idx="3187">
                  <c:v>-4.8169000000000006E-4</c:v>
                </c:pt>
                <c:pt idx="3188">
                  <c:v>-4.8044000000000006E-4</c:v>
                </c:pt>
                <c:pt idx="3189">
                  <c:v>-4.8543000000000007E-4</c:v>
                </c:pt>
                <c:pt idx="3190">
                  <c:v>-4.7210000000000004E-4</c:v>
                </c:pt>
                <c:pt idx="3191">
                  <c:v>-4.7919000000000011E-4</c:v>
                </c:pt>
                <c:pt idx="3192">
                  <c:v>-4.7857000000000016E-4</c:v>
                </c:pt>
                <c:pt idx="3193">
                  <c:v>-4.8231000000000001E-4</c:v>
                </c:pt>
                <c:pt idx="3194">
                  <c:v>-4.7296000000000013E-4</c:v>
                </c:pt>
                <c:pt idx="3195">
                  <c:v>-4.7545000000000004E-4</c:v>
                </c:pt>
                <c:pt idx="3196">
                  <c:v>-4.8044000000000006E-4</c:v>
                </c:pt>
                <c:pt idx="3197">
                  <c:v>-4.6423000000000005E-4</c:v>
                </c:pt>
                <c:pt idx="3198">
                  <c:v>-4.6485000000000005E-4</c:v>
                </c:pt>
                <c:pt idx="3199">
                  <c:v>-4.6485000000000005E-4</c:v>
                </c:pt>
                <c:pt idx="3200">
                  <c:v>-4.6511000000000008E-4</c:v>
                </c:pt>
                <c:pt idx="3201">
                  <c:v>-4.6547E-4</c:v>
                </c:pt>
                <c:pt idx="3202">
                  <c:v>-4.5924000000000008E-4</c:v>
                </c:pt>
                <c:pt idx="3203">
                  <c:v>-4.5430000000000004E-4</c:v>
                </c:pt>
                <c:pt idx="3204">
                  <c:v>-4.6797000000000017E-4</c:v>
                </c:pt>
                <c:pt idx="3205">
                  <c:v>-4.5362000000000017E-4</c:v>
                </c:pt>
                <c:pt idx="3206">
                  <c:v>-4.5113000000000011E-4</c:v>
                </c:pt>
                <c:pt idx="3207">
                  <c:v>-4.5425000000000006E-4</c:v>
                </c:pt>
                <c:pt idx="3208">
                  <c:v>-4.6002000000000011E-4</c:v>
                </c:pt>
                <c:pt idx="3209">
                  <c:v>-4.4926000000000005E-4</c:v>
                </c:pt>
                <c:pt idx="3210">
                  <c:v>-4.4489000000000009E-4</c:v>
                </c:pt>
                <c:pt idx="3211">
                  <c:v>-4.4031000000000013E-4</c:v>
                </c:pt>
                <c:pt idx="3212">
                  <c:v>-4.4552000000000008E-4</c:v>
                </c:pt>
                <c:pt idx="3213">
                  <c:v>-4.4427000000000014E-4</c:v>
                </c:pt>
                <c:pt idx="3214">
                  <c:v>-4.4031000000000013E-4</c:v>
                </c:pt>
                <c:pt idx="3215">
                  <c:v>-4.498800000000001E-4</c:v>
                </c:pt>
                <c:pt idx="3216">
                  <c:v>-4.4614000000000014E-4</c:v>
                </c:pt>
                <c:pt idx="3217">
                  <c:v>-4.3803000000000011E-4</c:v>
                </c:pt>
                <c:pt idx="3218">
                  <c:v>-4.3268000000000007E-4</c:v>
                </c:pt>
                <c:pt idx="3219">
                  <c:v>-4.3967000000000008E-4</c:v>
                </c:pt>
                <c:pt idx="3220">
                  <c:v>-4.4365000000000013E-4</c:v>
                </c:pt>
                <c:pt idx="3221">
                  <c:v>-4.4412000000000021E-4</c:v>
                </c:pt>
                <c:pt idx="3222">
                  <c:v>-4.3741000000000006E-4</c:v>
                </c:pt>
                <c:pt idx="3223">
                  <c:v>-4.4177000000000007E-4</c:v>
                </c:pt>
                <c:pt idx="3224">
                  <c:v>-4.498800000000001E-4</c:v>
                </c:pt>
                <c:pt idx="3225">
                  <c:v>-4.5612000000000013E-4</c:v>
                </c:pt>
                <c:pt idx="3226">
                  <c:v>-4.4489000000000009E-4</c:v>
                </c:pt>
                <c:pt idx="3227">
                  <c:v>-4.4349000000000011E-4</c:v>
                </c:pt>
                <c:pt idx="3228">
                  <c:v>-4.5300000000000011E-4</c:v>
                </c:pt>
                <c:pt idx="3229">
                  <c:v>-4.5112000000000017E-4</c:v>
                </c:pt>
                <c:pt idx="3230">
                  <c:v>-4.4427000000000014E-4</c:v>
                </c:pt>
                <c:pt idx="3231">
                  <c:v>-4.5799000000000013E-4</c:v>
                </c:pt>
                <c:pt idx="3232">
                  <c:v>-4.5550000000000007E-4</c:v>
                </c:pt>
                <c:pt idx="3233">
                  <c:v>-4.5986000000000003E-4</c:v>
                </c:pt>
                <c:pt idx="3234">
                  <c:v>-4.5300000000000011E-4</c:v>
                </c:pt>
                <c:pt idx="3235">
                  <c:v>-4.5875000000000006E-4</c:v>
                </c:pt>
                <c:pt idx="3236">
                  <c:v>-4.5924000000000008E-4</c:v>
                </c:pt>
                <c:pt idx="3237">
                  <c:v>-4.5674000000000002E-4</c:v>
                </c:pt>
                <c:pt idx="3238">
                  <c:v>-4.5300000000000011E-4</c:v>
                </c:pt>
                <c:pt idx="3239">
                  <c:v>-4.5799000000000013E-4</c:v>
                </c:pt>
                <c:pt idx="3240">
                  <c:v>-4.6797000000000017E-4</c:v>
                </c:pt>
                <c:pt idx="3241">
                  <c:v>-4.6423000000000005E-4</c:v>
                </c:pt>
                <c:pt idx="3242">
                  <c:v>-4.6547E-4</c:v>
                </c:pt>
                <c:pt idx="3243">
                  <c:v>-4.7147000000000009E-4</c:v>
                </c:pt>
                <c:pt idx="3244">
                  <c:v>-4.6859000000000001E-4</c:v>
                </c:pt>
                <c:pt idx="3245">
                  <c:v>-4.6672000000000006E-4</c:v>
                </c:pt>
                <c:pt idx="3246">
                  <c:v>-4.6298000000000004E-4</c:v>
                </c:pt>
                <c:pt idx="3247">
                  <c:v>-4.773200000000001E-4</c:v>
                </c:pt>
                <c:pt idx="3248">
                  <c:v>-4.7857000000000016E-4</c:v>
                </c:pt>
                <c:pt idx="3249">
                  <c:v>-4.8107000000000011E-4</c:v>
                </c:pt>
                <c:pt idx="3250">
                  <c:v>-4.8231000000000001E-4</c:v>
                </c:pt>
                <c:pt idx="3251">
                  <c:v>-4.7401000000000008E-4</c:v>
                </c:pt>
                <c:pt idx="3252">
                  <c:v>-4.8228000000000002E-4</c:v>
                </c:pt>
                <c:pt idx="3253">
                  <c:v>-4.7982000000000016E-4</c:v>
                </c:pt>
                <c:pt idx="3254">
                  <c:v>-4.8044000000000006E-4</c:v>
                </c:pt>
                <c:pt idx="3255">
                  <c:v>-4.7782000000000022E-4</c:v>
                </c:pt>
                <c:pt idx="3256">
                  <c:v>-4.7670000000000004E-4</c:v>
                </c:pt>
                <c:pt idx="3257">
                  <c:v>-4.7910000000000004E-4</c:v>
                </c:pt>
                <c:pt idx="3258">
                  <c:v>-4.7358000000000014E-4</c:v>
                </c:pt>
                <c:pt idx="3259">
                  <c:v>-4.8294000000000006E-4</c:v>
                </c:pt>
                <c:pt idx="3260">
                  <c:v>-4.8481000000000007E-4</c:v>
                </c:pt>
                <c:pt idx="3261">
                  <c:v>-4.8228000000000002E-4</c:v>
                </c:pt>
                <c:pt idx="3262">
                  <c:v>-4.7919000000000011E-4</c:v>
                </c:pt>
                <c:pt idx="3263">
                  <c:v>-4.8543000000000007E-4</c:v>
                </c:pt>
                <c:pt idx="3264">
                  <c:v>-4.8855000000000003E-4</c:v>
                </c:pt>
                <c:pt idx="3265">
                  <c:v>-4.8543000000000007E-4</c:v>
                </c:pt>
                <c:pt idx="3266">
                  <c:v>-4.8418000000000012E-4</c:v>
                </c:pt>
                <c:pt idx="3267">
                  <c:v>-4.8037000000000009E-4</c:v>
                </c:pt>
                <c:pt idx="3268">
                  <c:v>-4.9666000000000011E-4</c:v>
                </c:pt>
                <c:pt idx="3269">
                  <c:v>-4.8668000000000008E-4</c:v>
                </c:pt>
                <c:pt idx="3270">
                  <c:v>-4.9042000000000009E-4</c:v>
                </c:pt>
                <c:pt idx="3271">
                  <c:v>-4.910400000000001E-4</c:v>
                </c:pt>
                <c:pt idx="3272">
                  <c:v>-4.935400000000001E-4</c:v>
                </c:pt>
                <c:pt idx="3273">
                  <c:v>-4.9229000000000015E-4</c:v>
                </c:pt>
                <c:pt idx="3274">
                  <c:v>-4.8730000000000014E-4</c:v>
                </c:pt>
                <c:pt idx="3275">
                  <c:v>-4.9499000000000017E-4</c:v>
                </c:pt>
                <c:pt idx="3276">
                  <c:v>-4.9181000000000008E-4</c:v>
                </c:pt>
                <c:pt idx="3277">
                  <c:v>-4.8855000000000003E-4</c:v>
                </c:pt>
                <c:pt idx="3278">
                  <c:v>-4.9541000000000006E-4</c:v>
                </c:pt>
                <c:pt idx="3279">
                  <c:v>-4.9416000000000022E-4</c:v>
                </c:pt>
                <c:pt idx="3280">
                  <c:v>-4.8864000000000015E-4</c:v>
                </c:pt>
                <c:pt idx="3281">
                  <c:v>-4.935400000000001E-4</c:v>
                </c:pt>
                <c:pt idx="3282">
                  <c:v>-4.8917000000000014E-4</c:v>
                </c:pt>
                <c:pt idx="3283">
                  <c:v>-4.9790000000000023E-4</c:v>
                </c:pt>
                <c:pt idx="3284">
                  <c:v>-4.9790000000000023E-4</c:v>
                </c:pt>
                <c:pt idx="3285">
                  <c:v>-4.9915000000000018E-4</c:v>
                </c:pt>
                <c:pt idx="3286">
                  <c:v>-4.9042000000000009E-4</c:v>
                </c:pt>
                <c:pt idx="3287">
                  <c:v>-5.0414000000000014E-4</c:v>
                </c:pt>
                <c:pt idx="3288">
                  <c:v>-5.0008000000000008E-4</c:v>
                </c:pt>
                <c:pt idx="3289">
                  <c:v>-4.9790000000000023E-4</c:v>
                </c:pt>
                <c:pt idx="3290">
                  <c:v>-4.9479000000000016E-4</c:v>
                </c:pt>
                <c:pt idx="3291">
                  <c:v>-4.910400000000001E-4</c:v>
                </c:pt>
                <c:pt idx="3292">
                  <c:v>-4.880000000000001E-4</c:v>
                </c:pt>
                <c:pt idx="3293">
                  <c:v>-4.8917000000000014E-4</c:v>
                </c:pt>
                <c:pt idx="3294">
                  <c:v>-4.9229000000000015E-4</c:v>
                </c:pt>
                <c:pt idx="3295">
                  <c:v>-5.1026000000000012E-4</c:v>
                </c:pt>
                <c:pt idx="3296">
                  <c:v>-4.9728000000000012E-4</c:v>
                </c:pt>
                <c:pt idx="3297">
                  <c:v>-4.9666000000000011E-4</c:v>
                </c:pt>
                <c:pt idx="3298">
                  <c:v>-5.0008000000000008E-4</c:v>
                </c:pt>
                <c:pt idx="3299">
                  <c:v>-4.9666000000000011E-4</c:v>
                </c:pt>
                <c:pt idx="3300">
                  <c:v>-5.0102000000000013E-4</c:v>
                </c:pt>
                <c:pt idx="3301">
                  <c:v>-5.0539000000000009E-4</c:v>
                </c:pt>
                <c:pt idx="3302">
                  <c:v>-4.9499000000000017E-4</c:v>
                </c:pt>
                <c:pt idx="3303">
                  <c:v>-5.0199000000000012E-4</c:v>
                </c:pt>
                <c:pt idx="3304">
                  <c:v>-5.0227000000000008E-4</c:v>
                </c:pt>
                <c:pt idx="3305">
                  <c:v>-4.8668000000000008E-4</c:v>
                </c:pt>
                <c:pt idx="3306">
                  <c:v>-4.9978000000000012E-4</c:v>
                </c:pt>
                <c:pt idx="3307">
                  <c:v>-5.0008000000000008E-4</c:v>
                </c:pt>
                <c:pt idx="3308">
                  <c:v>-4.9541000000000006E-4</c:v>
                </c:pt>
                <c:pt idx="3309">
                  <c:v>-4.9416000000000022E-4</c:v>
                </c:pt>
                <c:pt idx="3310">
                  <c:v>-5.0199000000000012E-4</c:v>
                </c:pt>
                <c:pt idx="3311">
                  <c:v>-5.0913000000000011E-4</c:v>
                </c:pt>
                <c:pt idx="3312">
                  <c:v>-5.1287000000000001E-4</c:v>
                </c:pt>
                <c:pt idx="3313">
                  <c:v>-5.1038000000000006E-4</c:v>
                </c:pt>
                <c:pt idx="3314">
                  <c:v>-5.1100000000000006E-4</c:v>
                </c:pt>
                <c:pt idx="3315">
                  <c:v>-4.975400000000002E-4</c:v>
                </c:pt>
                <c:pt idx="3316">
                  <c:v>-5.0102000000000013E-4</c:v>
                </c:pt>
                <c:pt idx="3317">
                  <c:v>-5.0975E-4</c:v>
                </c:pt>
                <c:pt idx="3318">
                  <c:v>-5.0476000000000015E-4</c:v>
                </c:pt>
                <c:pt idx="3319">
                  <c:v>-4.9181000000000008E-4</c:v>
                </c:pt>
                <c:pt idx="3320">
                  <c:v>-4.9054000000000014E-4</c:v>
                </c:pt>
                <c:pt idx="3321">
                  <c:v>-4.935400000000001E-4</c:v>
                </c:pt>
                <c:pt idx="3322">
                  <c:v>-4.9436000000000022E-4</c:v>
                </c:pt>
                <c:pt idx="3323">
                  <c:v>-4.935400000000001E-4</c:v>
                </c:pt>
                <c:pt idx="3324">
                  <c:v>-5.0102000000000013E-4</c:v>
                </c:pt>
                <c:pt idx="3325">
                  <c:v>-4.8673000000000005E-4</c:v>
                </c:pt>
                <c:pt idx="3326">
                  <c:v>-4.9181000000000008E-4</c:v>
                </c:pt>
                <c:pt idx="3327">
                  <c:v>-4.8418000000000012E-4</c:v>
                </c:pt>
                <c:pt idx="3328">
                  <c:v>-4.7592000000000017E-4</c:v>
                </c:pt>
                <c:pt idx="3329">
                  <c:v>-4.7795000000000015E-4</c:v>
                </c:pt>
                <c:pt idx="3330">
                  <c:v>-4.797300000000001E-4</c:v>
                </c:pt>
                <c:pt idx="3331">
                  <c:v>-4.7337000000000019E-4</c:v>
                </c:pt>
                <c:pt idx="3332">
                  <c:v>-4.7358000000000014E-4</c:v>
                </c:pt>
                <c:pt idx="3333">
                  <c:v>-4.8228000000000002E-4</c:v>
                </c:pt>
                <c:pt idx="3334">
                  <c:v>-4.7233000000000013E-4</c:v>
                </c:pt>
                <c:pt idx="3335">
                  <c:v>-4.6360000000000005E-4</c:v>
                </c:pt>
                <c:pt idx="3336">
                  <c:v>-4.6610000000000005E-4</c:v>
                </c:pt>
                <c:pt idx="3337">
                  <c:v>-4.5924000000000008E-4</c:v>
                </c:pt>
                <c:pt idx="3338">
                  <c:v>-4.6547E-4</c:v>
                </c:pt>
                <c:pt idx="3339">
                  <c:v>-4.6129E-4</c:v>
                </c:pt>
                <c:pt idx="3340">
                  <c:v>-4.6547E-4</c:v>
                </c:pt>
                <c:pt idx="3341">
                  <c:v>-4.6235999999999998E-4</c:v>
                </c:pt>
                <c:pt idx="3342">
                  <c:v>-4.5986000000000003E-4</c:v>
                </c:pt>
                <c:pt idx="3343">
                  <c:v>-4.6255999999999999E-4</c:v>
                </c:pt>
                <c:pt idx="3344">
                  <c:v>-4.5362000000000017E-4</c:v>
                </c:pt>
                <c:pt idx="3345">
                  <c:v>-4.4285000000000006E-4</c:v>
                </c:pt>
                <c:pt idx="3346">
                  <c:v>-4.4676000000000004E-4</c:v>
                </c:pt>
                <c:pt idx="3347">
                  <c:v>-4.5799000000000013E-4</c:v>
                </c:pt>
                <c:pt idx="3348">
                  <c:v>-4.5238000000000006E-4</c:v>
                </c:pt>
                <c:pt idx="3349">
                  <c:v>-4.4177000000000007E-4</c:v>
                </c:pt>
                <c:pt idx="3350">
                  <c:v>-4.498800000000001E-4</c:v>
                </c:pt>
                <c:pt idx="3351">
                  <c:v>-4.480100000000001E-4</c:v>
                </c:pt>
                <c:pt idx="3352">
                  <c:v>-4.3803000000000011E-4</c:v>
                </c:pt>
                <c:pt idx="3353">
                  <c:v>-4.4115000000000012E-4</c:v>
                </c:pt>
                <c:pt idx="3354">
                  <c:v>-4.3367000000000015E-4</c:v>
                </c:pt>
                <c:pt idx="3355">
                  <c:v>-4.3429000000000004E-4</c:v>
                </c:pt>
                <c:pt idx="3356">
                  <c:v>-4.3554000000000005E-4</c:v>
                </c:pt>
                <c:pt idx="3357">
                  <c:v>-4.4053000000000012E-4</c:v>
                </c:pt>
                <c:pt idx="3358">
                  <c:v>-4.3055000000000003E-4</c:v>
                </c:pt>
                <c:pt idx="3359">
                  <c:v>-4.4412000000000021E-4</c:v>
                </c:pt>
                <c:pt idx="3360">
                  <c:v>-4.349100000000001E-4</c:v>
                </c:pt>
                <c:pt idx="3361">
                  <c:v>-4.3990000000000012E-4</c:v>
                </c:pt>
                <c:pt idx="3362">
                  <c:v>-4.3367000000000015E-4</c:v>
                </c:pt>
                <c:pt idx="3363">
                  <c:v>-4.4427000000000014E-4</c:v>
                </c:pt>
                <c:pt idx="3364">
                  <c:v>-4.4667000000000014E-4</c:v>
                </c:pt>
                <c:pt idx="3365">
                  <c:v>-4.3803000000000011E-4</c:v>
                </c:pt>
                <c:pt idx="3366">
                  <c:v>-4.3928000000000001E-4</c:v>
                </c:pt>
                <c:pt idx="3367">
                  <c:v>-4.4427000000000014E-4</c:v>
                </c:pt>
                <c:pt idx="3368">
                  <c:v>-4.5112000000000017E-4</c:v>
                </c:pt>
                <c:pt idx="3369">
                  <c:v>-4.480100000000001E-4</c:v>
                </c:pt>
                <c:pt idx="3370">
                  <c:v>-4.4603000000000009E-4</c:v>
                </c:pt>
                <c:pt idx="3371">
                  <c:v>-4.4676000000000004E-4</c:v>
                </c:pt>
                <c:pt idx="3372">
                  <c:v>-4.5737000000000013E-4</c:v>
                </c:pt>
                <c:pt idx="3373">
                  <c:v>-4.5487000000000012E-4</c:v>
                </c:pt>
                <c:pt idx="3374">
                  <c:v>-4.5620000000000003E-4</c:v>
                </c:pt>
                <c:pt idx="3375">
                  <c:v>-4.6235999999999998E-4</c:v>
                </c:pt>
                <c:pt idx="3376">
                  <c:v>-4.6574000000000002E-4</c:v>
                </c:pt>
                <c:pt idx="3377">
                  <c:v>-4.5684000000000008E-4</c:v>
                </c:pt>
                <c:pt idx="3378">
                  <c:v>-4.6892000000000017E-4</c:v>
                </c:pt>
                <c:pt idx="3379">
                  <c:v>-4.6547E-4</c:v>
                </c:pt>
                <c:pt idx="3380">
                  <c:v>-4.6423000000000005E-4</c:v>
                </c:pt>
                <c:pt idx="3381">
                  <c:v>-4.6797000000000017E-4</c:v>
                </c:pt>
                <c:pt idx="3382">
                  <c:v>-4.7592000000000017E-4</c:v>
                </c:pt>
                <c:pt idx="3383">
                  <c:v>-4.6734000000000012E-4</c:v>
                </c:pt>
                <c:pt idx="3384">
                  <c:v>-4.7483000000000014E-4</c:v>
                </c:pt>
                <c:pt idx="3385">
                  <c:v>-4.7608000000000009E-4</c:v>
                </c:pt>
                <c:pt idx="3386">
                  <c:v>-4.6922000000000006E-4</c:v>
                </c:pt>
                <c:pt idx="3387">
                  <c:v>-4.7233000000000013E-4</c:v>
                </c:pt>
                <c:pt idx="3388">
                  <c:v>-4.7421000000000008E-4</c:v>
                </c:pt>
                <c:pt idx="3389">
                  <c:v>-4.7857000000000016E-4</c:v>
                </c:pt>
                <c:pt idx="3390">
                  <c:v>-4.6859000000000001E-4</c:v>
                </c:pt>
                <c:pt idx="3391">
                  <c:v>-4.8294000000000006E-4</c:v>
                </c:pt>
                <c:pt idx="3392">
                  <c:v>-4.8169000000000006E-4</c:v>
                </c:pt>
                <c:pt idx="3393">
                  <c:v>-4.8291000000000008E-4</c:v>
                </c:pt>
                <c:pt idx="3394">
                  <c:v>-4.784600000000001E-4</c:v>
                </c:pt>
                <c:pt idx="3395">
                  <c:v>-4.7982000000000016E-4</c:v>
                </c:pt>
                <c:pt idx="3396">
                  <c:v>-4.8291000000000008E-4</c:v>
                </c:pt>
                <c:pt idx="3397">
                  <c:v>-4.8668000000000008E-4</c:v>
                </c:pt>
                <c:pt idx="3398">
                  <c:v>-4.7109000000000007E-4</c:v>
                </c:pt>
                <c:pt idx="3399">
                  <c:v>-4.8418000000000012E-4</c:v>
                </c:pt>
                <c:pt idx="3400">
                  <c:v>-4.8605000000000002E-4</c:v>
                </c:pt>
                <c:pt idx="3401">
                  <c:v>-4.8927000000000009E-4</c:v>
                </c:pt>
                <c:pt idx="3402">
                  <c:v>-4.8855000000000003E-4</c:v>
                </c:pt>
                <c:pt idx="3403">
                  <c:v>-4.8356000000000012E-4</c:v>
                </c:pt>
                <c:pt idx="3404">
                  <c:v>-4.9167000000000015E-4</c:v>
                </c:pt>
                <c:pt idx="3405">
                  <c:v>-4.9915000000000018E-4</c:v>
                </c:pt>
                <c:pt idx="3406">
                  <c:v>-4.9666000000000011E-4</c:v>
                </c:pt>
                <c:pt idx="3407">
                  <c:v>-4.910400000000001E-4</c:v>
                </c:pt>
                <c:pt idx="3408">
                  <c:v>-4.8855000000000003E-4</c:v>
                </c:pt>
                <c:pt idx="3409">
                  <c:v>-4.9181000000000008E-4</c:v>
                </c:pt>
                <c:pt idx="3410">
                  <c:v>-4.9416000000000022E-4</c:v>
                </c:pt>
                <c:pt idx="3411">
                  <c:v>-4.969000000000001E-4</c:v>
                </c:pt>
                <c:pt idx="3412">
                  <c:v>-4.8917000000000014E-4</c:v>
                </c:pt>
                <c:pt idx="3413">
                  <c:v>-4.9563000000000027E-4</c:v>
                </c:pt>
                <c:pt idx="3414">
                  <c:v>-4.9167000000000015E-4</c:v>
                </c:pt>
                <c:pt idx="3415">
                  <c:v>-4.9541000000000006E-4</c:v>
                </c:pt>
                <c:pt idx="3416">
                  <c:v>-5.0040000000000002E-4</c:v>
                </c:pt>
                <c:pt idx="3417">
                  <c:v>-4.935400000000001E-4</c:v>
                </c:pt>
                <c:pt idx="3418">
                  <c:v>-4.9790000000000023E-4</c:v>
                </c:pt>
                <c:pt idx="3419">
                  <c:v>-4.9603000000000017E-4</c:v>
                </c:pt>
                <c:pt idx="3420">
                  <c:v>-4.9817000000000025E-4</c:v>
                </c:pt>
                <c:pt idx="3421">
                  <c:v>-4.9541000000000006E-4</c:v>
                </c:pt>
                <c:pt idx="3422">
                  <c:v>-4.9666000000000011E-4</c:v>
                </c:pt>
                <c:pt idx="3423">
                  <c:v>-4.9627000000000015E-4</c:v>
                </c:pt>
                <c:pt idx="3424">
                  <c:v>-4.9167000000000015E-4</c:v>
                </c:pt>
                <c:pt idx="3425">
                  <c:v>-4.9541000000000006E-4</c:v>
                </c:pt>
                <c:pt idx="3426">
                  <c:v>-4.9627000000000015E-4</c:v>
                </c:pt>
                <c:pt idx="3427">
                  <c:v>-4.929200000000001E-4</c:v>
                </c:pt>
                <c:pt idx="3428">
                  <c:v>-4.9853000000000018E-4</c:v>
                </c:pt>
                <c:pt idx="3429">
                  <c:v>-4.9603000000000017E-4</c:v>
                </c:pt>
                <c:pt idx="3430">
                  <c:v>-4.9945000000000002E-4</c:v>
                </c:pt>
                <c:pt idx="3431">
                  <c:v>-4.9853000000000018E-4</c:v>
                </c:pt>
                <c:pt idx="3432">
                  <c:v>-5.0289000000000009E-4</c:v>
                </c:pt>
                <c:pt idx="3433">
                  <c:v>-4.969000000000001E-4</c:v>
                </c:pt>
                <c:pt idx="3434">
                  <c:v>-5.0262000000000006E-4</c:v>
                </c:pt>
                <c:pt idx="3435">
                  <c:v>-5.0289000000000009E-4</c:v>
                </c:pt>
                <c:pt idx="3436">
                  <c:v>-5.0913000000000011E-4</c:v>
                </c:pt>
                <c:pt idx="3437">
                  <c:v>-4.9666000000000011E-4</c:v>
                </c:pt>
                <c:pt idx="3438">
                  <c:v>-4.9479000000000016E-4</c:v>
                </c:pt>
                <c:pt idx="3439">
                  <c:v>-4.9167000000000015E-4</c:v>
                </c:pt>
                <c:pt idx="3440">
                  <c:v>-4.8668000000000008E-4</c:v>
                </c:pt>
                <c:pt idx="3441">
                  <c:v>-4.9728000000000012E-4</c:v>
                </c:pt>
                <c:pt idx="3442">
                  <c:v>-4.9181000000000008E-4</c:v>
                </c:pt>
                <c:pt idx="3443">
                  <c:v>-4.9627000000000015E-4</c:v>
                </c:pt>
                <c:pt idx="3444">
                  <c:v>-4.8481000000000007E-4</c:v>
                </c:pt>
                <c:pt idx="3445">
                  <c:v>-4.8231000000000001E-4</c:v>
                </c:pt>
                <c:pt idx="3446">
                  <c:v>-4.8481000000000007E-4</c:v>
                </c:pt>
                <c:pt idx="3447">
                  <c:v>-4.9167000000000015E-4</c:v>
                </c:pt>
                <c:pt idx="3448">
                  <c:v>-4.8730000000000014E-4</c:v>
                </c:pt>
                <c:pt idx="3449">
                  <c:v>-4.8736000000000016E-4</c:v>
                </c:pt>
                <c:pt idx="3450">
                  <c:v>-4.7545000000000004E-4</c:v>
                </c:pt>
                <c:pt idx="3451">
                  <c:v>-4.7296000000000013E-4</c:v>
                </c:pt>
                <c:pt idx="3452">
                  <c:v>-4.7857000000000016E-4</c:v>
                </c:pt>
                <c:pt idx="3453">
                  <c:v>-4.7296000000000013E-4</c:v>
                </c:pt>
                <c:pt idx="3454">
                  <c:v>-4.7233000000000013E-4</c:v>
                </c:pt>
                <c:pt idx="3455">
                  <c:v>-4.6672000000000006E-4</c:v>
                </c:pt>
                <c:pt idx="3456">
                  <c:v>-4.6547E-4</c:v>
                </c:pt>
                <c:pt idx="3457">
                  <c:v>-4.6447000000000003E-4</c:v>
                </c:pt>
                <c:pt idx="3458">
                  <c:v>-4.6129E-4</c:v>
                </c:pt>
                <c:pt idx="3459">
                  <c:v>-4.6672000000000006E-4</c:v>
                </c:pt>
                <c:pt idx="3460">
                  <c:v>-4.6235999999999998E-4</c:v>
                </c:pt>
                <c:pt idx="3461">
                  <c:v>-4.5175E-4</c:v>
                </c:pt>
                <c:pt idx="3462">
                  <c:v>-4.6173000000000004E-4</c:v>
                </c:pt>
                <c:pt idx="3463">
                  <c:v>-4.5737000000000013E-4</c:v>
                </c:pt>
                <c:pt idx="3464">
                  <c:v>-4.536600000000001E-4</c:v>
                </c:pt>
                <c:pt idx="3465">
                  <c:v>-4.4240000000000007E-4</c:v>
                </c:pt>
                <c:pt idx="3466">
                  <c:v>-4.4926000000000005E-4</c:v>
                </c:pt>
                <c:pt idx="3467">
                  <c:v>-4.4302000000000019E-4</c:v>
                </c:pt>
                <c:pt idx="3468">
                  <c:v>-4.4365000000000013E-4</c:v>
                </c:pt>
                <c:pt idx="3469">
                  <c:v>-4.4365000000000013E-4</c:v>
                </c:pt>
                <c:pt idx="3470">
                  <c:v>-4.4240000000000007E-4</c:v>
                </c:pt>
                <c:pt idx="3471">
                  <c:v>-4.3395000000000011E-4</c:v>
                </c:pt>
                <c:pt idx="3472">
                  <c:v>-4.3840000000000003E-4</c:v>
                </c:pt>
                <c:pt idx="3473">
                  <c:v>-4.3616000000000011E-4</c:v>
                </c:pt>
                <c:pt idx="3474">
                  <c:v>-4.3741000000000006E-4</c:v>
                </c:pt>
                <c:pt idx="3475">
                  <c:v>-4.3679E-4</c:v>
                </c:pt>
                <c:pt idx="3476">
                  <c:v>-4.2805000000000008E-4</c:v>
                </c:pt>
                <c:pt idx="3477">
                  <c:v>-4.2949999999999998E-4</c:v>
                </c:pt>
                <c:pt idx="3478">
                  <c:v>-4.2993000000000013E-4</c:v>
                </c:pt>
                <c:pt idx="3479">
                  <c:v>-4.2618000000000012E-4</c:v>
                </c:pt>
                <c:pt idx="3480">
                  <c:v>-4.330400000000001E-4</c:v>
                </c:pt>
                <c:pt idx="3481">
                  <c:v>-4.2949999999999998E-4</c:v>
                </c:pt>
                <c:pt idx="3482">
                  <c:v>-4.4177000000000007E-4</c:v>
                </c:pt>
                <c:pt idx="3483">
                  <c:v>-4.2805000000000008E-4</c:v>
                </c:pt>
                <c:pt idx="3484">
                  <c:v>-4.3395000000000011E-4</c:v>
                </c:pt>
                <c:pt idx="3485">
                  <c:v>-4.4365000000000013E-4</c:v>
                </c:pt>
                <c:pt idx="3486">
                  <c:v>-4.3331000000000006E-4</c:v>
                </c:pt>
                <c:pt idx="3487">
                  <c:v>-4.4730000000000008E-4</c:v>
                </c:pt>
                <c:pt idx="3488">
                  <c:v>-4.3990000000000012E-4</c:v>
                </c:pt>
                <c:pt idx="3489">
                  <c:v>-4.4864000000000015E-4</c:v>
                </c:pt>
                <c:pt idx="3490">
                  <c:v>-4.5113000000000011E-4</c:v>
                </c:pt>
                <c:pt idx="3491">
                  <c:v>-4.4857000000000013E-4</c:v>
                </c:pt>
                <c:pt idx="3492">
                  <c:v>-4.5048000000000006E-4</c:v>
                </c:pt>
                <c:pt idx="3493">
                  <c:v>-4.4676000000000004E-4</c:v>
                </c:pt>
                <c:pt idx="3494">
                  <c:v>-4.4285000000000006E-4</c:v>
                </c:pt>
                <c:pt idx="3495">
                  <c:v>-4.5557000000000009E-4</c:v>
                </c:pt>
                <c:pt idx="3496">
                  <c:v>-4.5362000000000017E-4</c:v>
                </c:pt>
                <c:pt idx="3497">
                  <c:v>-4.6173000000000004E-4</c:v>
                </c:pt>
                <c:pt idx="3498">
                  <c:v>-4.5425000000000006E-4</c:v>
                </c:pt>
                <c:pt idx="3499">
                  <c:v>-4.6829E-4</c:v>
                </c:pt>
                <c:pt idx="3500">
                  <c:v>-4.6672000000000006E-4</c:v>
                </c:pt>
                <c:pt idx="3501">
                  <c:v>-4.6859000000000001E-4</c:v>
                </c:pt>
                <c:pt idx="3502">
                  <c:v>-4.6859000000000001E-4</c:v>
                </c:pt>
                <c:pt idx="3503">
                  <c:v>-4.6984000000000007E-4</c:v>
                </c:pt>
                <c:pt idx="3504">
                  <c:v>-4.6235999999999998E-4</c:v>
                </c:pt>
                <c:pt idx="3505">
                  <c:v>-4.6447000000000003E-4</c:v>
                </c:pt>
                <c:pt idx="3506">
                  <c:v>-4.5986000000000003E-4</c:v>
                </c:pt>
                <c:pt idx="3507">
                  <c:v>-4.7046000000000013E-4</c:v>
                </c:pt>
                <c:pt idx="3508">
                  <c:v>-4.6384000000000009E-4</c:v>
                </c:pt>
                <c:pt idx="3509">
                  <c:v>-4.7337000000000019E-4</c:v>
                </c:pt>
                <c:pt idx="3510">
                  <c:v>-4.7358000000000014E-4</c:v>
                </c:pt>
                <c:pt idx="3511">
                  <c:v>-4.7337000000000019E-4</c:v>
                </c:pt>
                <c:pt idx="3512">
                  <c:v>-4.7109000000000007E-4</c:v>
                </c:pt>
                <c:pt idx="3513">
                  <c:v>-4.7592000000000017E-4</c:v>
                </c:pt>
                <c:pt idx="3514">
                  <c:v>-4.8294000000000006E-4</c:v>
                </c:pt>
                <c:pt idx="3515">
                  <c:v>-4.6922000000000006E-4</c:v>
                </c:pt>
                <c:pt idx="3516">
                  <c:v>-4.7655000000000006E-4</c:v>
                </c:pt>
                <c:pt idx="3517">
                  <c:v>-4.7421000000000008E-4</c:v>
                </c:pt>
                <c:pt idx="3518">
                  <c:v>-4.7545000000000004E-4</c:v>
                </c:pt>
                <c:pt idx="3519">
                  <c:v>-4.8605000000000002E-4</c:v>
                </c:pt>
                <c:pt idx="3520">
                  <c:v>-4.8730000000000014E-4</c:v>
                </c:pt>
                <c:pt idx="3521">
                  <c:v>-4.7919000000000011E-4</c:v>
                </c:pt>
                <c:pt idx="3522">
                  <c:v>-4.8991000000000008E-4</c:v>
                </c:pt>
                <c:pt idx="3523">
                  <c:v>-4.7857000000000016E-4</c:v>
                </c:pt>
                <c:pt idx="3524">
                  <c:v>-4.8356000000000012E-4</c:v>
                </c:pt>
                <c:pt idx="3525">
                  <c:v>-4.8294000000000006E-4</c:v>
                </c:pt>
                <c:pt idx="3526">
                  <c:v>-4.8107000000000011E-4</c:v>
                </c:pt>
                <c:pt idx="3527">
                  <c:v>-4.8231000000000001E-4</c:v>
                </c:pt>
                <c:pt idx="3528">
                  <c:v>-4.8543000000000007E-4</c:v>
                </c:pt>
                <c:pt idx="3529">
                  <c:v>-4.8609E-4</c:v>
                </c:pt>
                <c:pt idx="3530">
                  <c:v>-4.9978000000000012E-4</c:v>
                </c:pt>
                <c:pt idx="3531">
                  <c:v>-4.9291000000000016E-4</c:v>
                </c:pt>
                <c:pt idx="3532">
                  <c:v>-4.9499000000000017E-4</c:v>
                </c:pt>
                <c:pt idx="3533">
                  <c:v>-4.9853000000000018E-4</c:v>
                </c:pt>
                <c:pt idx="3534">
                  <c:v>-4.9416000000000022E-4</c:v>
                </c:pt>
                <c:pt idx="3535">
                  <c:v>-5.0008000000000008E-4</c:v>
                </c:pt>
                <c:pt idx="3536">
                  <c:v>-4.9167000000000015E-4</c:v>
                </c:pt>
                <c:pt idx="3537">
                  <c:v>-4.9118000000000013E-4</c:v>
                </c:pt>
                <c:pt idx="3538">
                  <c:v>-5.0227000000000008E-4</c:v>
                </c:pt>
                <c:pt idx="3539">
                  <c:v>-5.0135000000000012E-4</c:v>
                </c:pt>
                <c:pt idx="3540">
                  <c:v>-4.935400000000001E-4</c:v>
                </c:pt>
                <c:pt idx="3541">
                  <c:v>-4.9054000000000014E-4</c:v>
                </c:pt>
                <c:pt idx="3542">
                  <c:v>-4.9479000000000016E-4</c:v>
                </c:pt>
                <c:pt idx="3543">
                  <c:v>-4.8668000000000008E-4</c:v>
                </c:pt>
                <c:pt idx="3544">
                  <c:v>-4.9817000000000025E-4</c:v>
                </c:pt>
                <c:pt idx="3545">
                  <c:v>-5.0326000000000006E-4</c:v>
                </c:pt>
                <c:pt idx="3546">
                  <c:v>-5.0539000000000009E-4</c:v>
                </c:pt>
                <c:pt idx="3547">
                  <c:v>-5.060100000000001E-4</c:v>
                </c:pt>
                <c:pt idx="3548">
                  <c:v>-5.0040000000000002E-4</c:v>
                </c:pt>
                <c:pt idx="3549">
                  <c:v>-4.9853000000000018E-4</c:v>
                </c:pt>
                <c:pt idx="3550">
                  <c:v>-4.935400000000001E-4</c:v>
                </c:pt>
                <c:pt idx="3551">
                  <c:v>-4.9167000000000015E-4</c:v>
                </c:pt>
                <c:pt idx="3552">
                  <c:v>-5.0040000000000002E-4</c:v>
                </c:pt>
                <c:pt idx="3553">
                  <c:v>-5.0726000000000026E-4</c:v>
                </c:pt>
                <c:pt idx="3554">
                  <c:v>-4.9416000000000022E-4</c:v>
                </c:pt>
                <c:pt idx="3555">
                  <c:v>-5.0199000000000012E-4</c:v>
                </c:pt>
                <c:pt idx="3556">
                  <c:v>-4.9627000000000015E-4</c:v>
                </c:pt>
                <c:pt idx="3557">
                  <c:v>-4.9915000000000018E-4</c:v>
                </c:pt>
                <c:pt idx="3558">
                  <c:v>-4.9309000000000017E-4</c:v>
                </c:pt>
                <c:pt idx="3559">
                  <c:v>-4.9627000000000015E-4</c:v>
                </c:pt>
                <c:pt idx="3560">
                  <c:v>-4.8917000000000014E-4</c:v>
                </c:pt>
                <c:pt idx="3561">
                  <c:v>-4.929200000000001E-4</c:v>
                </c:pt>
                <c:pt idx="3562">
                  <c:v>-4.9372000000000023E-4</c:v>
                </c:pt>
                <c:pt idx="3563">
                  <c:v>-4.8356000000000012E-4</c:v>
                </c:pt>
                <c:pt idx="3564">
                  <c:v>-4.8736000000000016E-4</c:v>
                </c:pt>
                <c:pt idx="3565">
                  <c:v>-4.8481000000000007E-4</c:v>
                </c:pt>
                <c:pt idx="3566">
                  <c:v>-4.784600000000001E-4</c:v>
                </c:pt>
                <c:pt idx="3567">
                  <c:v>-4.8107000000000011E-4</c:v>
                </c:pt>
                <c:pt idx="3568">
                  <c:v>-4.8356000000000012E-4</c:v>
                </c:pt>
                <c:pt idx="3569">
                  <c:v>-4.8107000000000011E-4</c:v>
                </c:pt>
                <c:pt idx="3570">
                  <c:v>-4.773200000000001E-4</c:v>
                </c:pt>
                <c:pt idx="3571">
                  <c:v>-4.6511000000000008E-4</c:v>
                </c:pt>
                <c:pt idx="3572">
                  <c:v>-4.6235999999999998E-4</c:v>
                </c:pt>
                <c:pt idx="3573">
                  <c:v>-4.6734000000000012E-4</c:v>
                </c:pt>
                <c:pt idx="3574">
                  <c:v>-4.6255999999999999E-4</c:v>
                </c:pt>
                <c:pt idx="3575">
                  <c:v>-4.5799000000000013E-4</c:v>
                </c:pt>
                <c:pt idx="3576">
                  <c:v>-4.7233000000000013E-4</c:v>
                </c:pt>
                <c:pt idx="3577">
                  <c:v>-4.5550000000000007E-4</c:v>
                </c:pt>
                <c:pt idx="3578">
                  <c:v>-4.5861000000000008E-4</c:v>
                </c:pt>
                <c:pt idx="3579">
                  <c:v>-4.4864000000000015E-4</c:v>
                </c:pt>
                <c:pt idx="3580">
                  <c:v>-4.5620000000000003E-4</c:v>
                </c:pt>
                <c:pt idx="3581">
                  <c:v>-4.4926000000000005E-4</c:v>
                </c:pt>
                <c:pt idx="3582">
                  <c:v>-4.5550000000000007E-4</c:v>
                </c:pt>
                <c:pt idx="3583">
                  <c:v>-4.5620000000000003E-4</c:v>
                </c:pt>
                <c:pt idx="3584">
                  <c:v>-4.5362000000000017E-4</c:v>
                </c:pt>
                <c:pt idx="3585">
                  <c:v>-4.4739000000000015E-4</c:v>
                </c:pt>
                <c:pt idx="3586">
                  <c:v>-4.4730000000000008E-4</c:v>
                </c:pt>
                <c:pt idx="3587">
                  <c:v>-4.4177000000000007E-4</c:v>
                </c:pt>
                <c:pt idx="3588">
                  <c:v>-4.3866000000000017E-4</c:v>
                </c:pt>
                <c:pt idx="3589">
                  <c:v>-4.3616000000000011E-4</c:v>
                </c:pt>
                <c:pt idx="3590">
                  <c:v>-4.3866000000000017E-4</c:v>
                </c:pt>
                <c:pt idx="3591">
                  <c:v>-4.4222000000000011E-4</c:v>
                </c:pt>
                <c:pt idx="3592">
                  <c:v>-4.3554000000000005E-4</c:v>
                </c:pt>
                <c:pt idx="3593">
                  <c:v>-4.3140000000000002E-4</c:v>
                </c:pt>
                <c:pt idx="3594">
                  <c:v>-4.2681000000000007E-4</c:v>
                </c:pt>
                <c:pt idx="3595">
                  <c:v>-4.2868000000000013E-4</c:v>
                </c:pt>
                <c:pt idx="3596">
                  <c:v>-4.2632000000000011E-4</c:v>
                </c:pt>
                <c:pt idx="3597">
                  <c:v>-4.3616000000000011E-4</c:v>
                </c:pt>
                <c:pt idx="3598">
                  <c:v>-4.3554000000000005E-4</c:v>
                </c:pt>
                <c:pt idx="3599">
                  <c:v>-4.4115000000000012E-4</c:v>
                </c:pt>
                <c:pt idx="3600">
                  <c:v>-4.3866000000000017E-4</c:v>
                </c:pt>
                <c:pt idx="3601">
                  <c:v>-4.3554000000000005E-4</c:v>
                </c:pt>
                <c:pt idx="3602">
                  <c:v>-4.3713000000000015E-4</c:v>
                </c:pt>
                <c:pt idx="3603">
                  <c:v>-4.3679E-4</c:v>
                </c:pt>
                <c:pt idx="3604">
                  <c:v>-4.3928000000000001E-4</c:v>
                </c:pt>
                <c:pt idx="3605">
                  <c:v>-4.4115000000000012E-4</c:v>
                </c:pt>
                <c:pt idx="3606">
                  <c:v>-4.4739000000000015E-4</c:v>
                </c:pt>
                <c:pt idx="3607">
                  <c:v>-4.4739000000000015E-4</c:v>
                </c:pt>
                <c:pt idx="3608">
                  <c:v>-4.5550000000000007E-4</c:v>
                </c:pt>
                <c:pt idx="3609">
                  <c:v>-4.4614000000000014E-4</c:v>
                </c:pt>
                <c:pt idx="3610">
                  <c:v>-4.4676000000000004E-4</c:v>
                </c:pt>
                <c:pt idx="3611">
                  <c:v>-4.5612000000000013E-4</c:v>
                </c:pt>
                <c:pt idx="3612">
                  <c:v>-4.5612000000000013E-4</c:v>
                </c:pt>
                <c:pt idx="3613">
                  <c:v>-4.5238000000000006E-4</c:v>
                </c:pt>
                <c:pt idx="3614">
                  <c:v>-4.5550000000000007E-4</c:v>
                </c:pt>
                <c:pt idx="3615">
                  <c:v>-4.5684000000000008E-4</c:v>
                </c:pt>
                <c:pt idx="3616">
                  <c:v>-4.5175E-4</c:v>
                </c:pt>
                <c:pt idx="3617">
                  <c:v>-4.5811000000000013E-4</c:v>
                </c:pt>
                <c:pt idx="3618">
                  <c:v>-4.5620000000000003E-4</c:v>
                </c:pt>
                <c:pt idx="3619">
                  <c:v>-4.6610000000000005E-4</c:v>
                </c:pt>
                <c:pt idx="3620">
                  <c:v>-4.6360000000000005E-4</c:v>
                </c:pt>
                <c:pt idx="3621">
                  <c:v>-4.6511000000000008E-4</c:v>
                </c:pt>
                <c:pt idx="3622">
                  <c:v>-4.6298000000000004E-4</c:v>
                </c:pt>
                <c:pt idx="3623">
                  <c:v>-4.701900000000001E-4</c:v>
                </c:pt>
                <c:pt idx="3624">
                  <c:v>-4.6610000000000005E-4</c:v>
                </c:pt>
                <c:pt idx="3625">
                  <c:v>-4.6984000000000007E-4</c:v>
                </c:pt>
                <c:pt idx="3626">
                  <c:v>-4.7670000000000004E-4</c:v>
                </c:pt>
                <c:pt idx="3627">
                  <c:v>-4.784600000000001E-4</c:v>
                </c:pt>
                <c:pt idx="3628">
                  <c:v>-4.7608000000000009E-4</c:v>
                </c:pt>
                <c:pt idx="3629">
                  <c:v>-4.6922000000000006E-4</c:v>
                </c:pt>
                <c:pt idx="3630">
                  <c:v>-4.6610000000000005E-4</c:v>
                </c:pt>
                <c:pt idx="3631">
                  <c:v>-4.7083000000000015E-4</c:v>
                </c:pt>
                <c:pt idx="3632">
                  <c:v>-4.8481000000000007E-4</c:v>
                </c:pt>
                <c:pt idx="3633">
                  <c:v>-4.8169000000000006E-4</c:v>
                </c:pt>
                <c:pt idx="3634">
                  <c:v>-4.8355000000000007E-4</c:v>
                </c:pt>
                <c:pt idx="3635">
                  <c:v>-4.7782000000000022E-4</c:v>
                </c:pt>
                <c:pt idx="3636">
                  <c:v>-4.7296000000000013E-4</c:v>
                </c:pt>
                <c:pt idx="3637">
                  <c:v>-4.8605000000000002E-4</c:v>
                </c:pt>
                <c:pt idx="3638">
                  <c:v>-4.8418000000000012E-4</c:v>
                </c:pt>
                <c:pt idx="3639">
                  <c:v>-4.7670000000000004E-4</c:v>
                </c:pt>
                <c:pt idx="3640">
                  <c:v>-4.8668000000000008E-4</c:v>
                </c:pt>
                <c:pt idx="3641">
                  <c:v>-4.9372000000000023E-4</c:v>
                </c:pt>
                <c:pt idx="3642">
                  <c:v>-4.8730000000000014E-4</c:v>
                </c:pt>
                <c:pt idx="3643">
                  <c:v>-4.9945000000000002E-4</c:v>
                </c:pt>
                <c:pt idx="3644">
                  <c:v>-4.8730000000000014E-4</c:v>
                </c:pt>
                <c:pt idx="3645">
                  <c:v>-4.9666000000000011E-4</c:v>
                </c:pt>
                <c:pt idx="3646">
                  <c:v>-4.9416000000000022E-4</c:v>
                </c:pt>
                <c:pt idx="3647">
                  <c:v>-4.9603000000000017E-4</c:v>
                </c:pt>
                <c:pt idx="3648">
                  <c:v>-4.975400000000002E-4</c:v>
                </c:pt>
                <c:pt idx="3649">
                  <c:v>-4.8979999999999998E-4</c:v>
                </c:pt>
                <c:pt idx="3650">
                  <c:v>-4.9229000000000015E-4</c:v>
                </c:pt>
                <c:pt idx="3651">
                  <c:v>-4.8864000000000015E-4</c:v>
                </c:pt>
                <c:pt idx="3652">
                  <c:v>-4.9627000000000015E-4</c:v>
                </c:pt>
                <c:pt idx="3653">
                  <c:v>-5.0040000000000002E-4</c:v>
                </c:pt>
                <c:pt idx="3654">
                  <c:v>-5.0227000000000008E-4</c:v>
                </c:pt>
                <c:pt idx="3655">
                  <c:v>-5.0913000000000011E-4</c:v>
                </c:pt>
                <c:pt idx="3656">
                  <c:v>-4.9666000000000011E-4</c:v>
                </c:pt>
                <c:pt idx="3657">
                  <c:v>-4.9666000000000011E-4</c:v>
                </c:pt>
                <c:pt idx="3658">
                  <c:v>-4.9416000000000022E-4</c:v>
                </c:pt>
                <c:pt idx="3659">
                  <c:v>-4.9790000000000023E-4</c:v>
                </c:pt>
                <c:pt idx="3660">
                  <c:v>-4.9479000000000016E-4</c:v>
                </c:pt>
                <c:pt idx="3661">
                  <c:v>-5.0289000000000009E-4</c:v>
                </c:pt>
                <c:pt idx="3662">
                  <c:v>-5.0664000000000004E-4</c:v>
                </c:pt>
                <c:pt idx="3663">
                  <c:v>-4.9945000000000002E-4</c:v>
                </c:pt>
                <c:pt idx="3664">
                  <c:v>-4.935400000000001E-4</c:v>
                </c:pt>
                <c:pt idx="3665">
                  <c:v>-4.9603000000000017E-4</c:v>
                </c:pt>
                <c:pt idx="3666">
                  <c:v>-4.8736000000000016E-4</c:v>
                </c:pt>
                <c:pt idx="3667">
                  <c:v>-4.9042000000000009E-4</c:v>
                </c:pt>
                <c:pt idx="3668">
                  <c:v>-4.9042000000000009E-4</c:v>
                </c:pt>
                <c:pt idx="3669">
                  <c:v>-4.8291000000000008E-4</c:v>
                </c:pt>
                <c:pt idx="3670">
                  <c:v>-4.8543000000000007E-4</c:v>
                </c:pt>
                <c:pt idx="3671">
                  <c:v>-4.7857000000000016E-4</c:v>
                </c:pt>
                <c:pt idx="3672">
                  <c:v>-4.7401000000000008E-4</c:v>
                </c:pt>
                <c:pt idx="3673">
                  <c:v>-4.7655000000000006E-4</c:v>
                </c:pt>
                <c:pt idx="3674">
                  <c:v>-4.7857000000000016E-4</c:v>
                </c:pt>
                <c:pt idx="3675">
                  <c:v>-4.8107000000000011E-4</c:v>
                </c:pt>
                <c:pt idx="3676">
                  <c:v>-4.7592000000000017E-4</c:v>
                </c:pt>
                <c:pt idx="3677">
                  <c:v>-4.7592000000000017E-4</c:v>
                </c:pt>
                <c:pt idx="3678">
                  <c:v>-4.7795000000000015E-4</c:v>
                </c:pt>
                <c:pt idx="3679">
                  <c:v>-4.6066000000000011E-4</c:v>
                </c:pt>
                <c:pt idx="3680">
                  <c:v>-4.6610000000000005E-4</c:v>
                </c:pt>
                <c:pt idx="3681">
                  <c:v>-4.6956000000000011E-4</c:v>
                </c:pt>
                <c:pt idx="3682">
                  <c:v>-4.6797000000000017E-4</c:v>
                </c:pt>
                <c:pt idx="3683">
                  <c:v>-4.6111000000000004E-4</c:v>
                </c:pt>
                <c:pt idx="3684">
                  <c:v>-4.6066000000000011E-4</c:v>
                </c:pt>
                <c:pt idx="3685">
                  <c:v>-4.5674000000000002E-4</c:v>
                </c:pt>
                <c:pt idx="3686">
                  <c:v>-4.5737000000000013E-4</c:v>
                </c:pt>
                <c:pt idx="3687">
                  <c:v>-4.5300000000000011E-4</c:v>
                </c:pt>
                <c:pt idx="3688">
                  <c:v>-4.6173000000000004E-4</c:v>
                </c:pt>
                <c:pt idx="3689">
                  <c:v>-4.5112000000000017E-4</c:v>
                </c:pt>
                <c:pt idx="3690">
                  <c:v>-4.4614000000000014E-4</c:v>
                </c:pt>
                <c:pt idx="3691">
                  <c:v>-4.4552000000000008E-4</c:v>
                </c:pt>
                <c:pt idx="3692">
                  <c:v>-4.4094000000000018E-4</c:v>
                </c:pt>
                <c:pt idx="3693">
                  <c:v>-4.4552000000000008E-4</c:v>
                </c:pt>
                <c:pt idx="3694">
                  <c:v>-4.480100000000001E-4</c:v>
                </c:pt>
                <c:pt idx="3695">
                  <c:v>-4.349100000000001E-4</c:v>
                </c:pt>
                <c:pt idx="3696">
                  <c:v>-4.4158000000000012E-4</c:v>
                </c:pt>
                <c:pt idx="3697">
                  <c:v>-4.3179999999999998E-4</c:v>
                </c:pt>
                <c:pt idx="3698">
                  <c:v>-4.3367000000000015E-4</c:v>
                </c:pt>
                <c:pt idx="3699">
                  <c:v>-4.3741000000000006E-4</c:v>
                </c:pt>
                <c:pt idx="3700">
                  <c:v>-4.3077000000000008E-4</c:v>
                </c:pt>
                <c:pt idx="3701">
                  <c:v>-4.3367000000000015E-4</c:v>
                </c:pt>
                <c:pt idx="3702">
                  <c:v>-4.3713000000000015E-4</c:v>
                </c:pt>
                <c:pt idx="3703">
                  <c:v>-4.2681000000000007E-4</c:v>
                </c:pt>
                <c:pt idx="3704">
                  <c:v>-4.2993000000000013E-4</c:v>
                </c:pt>
                <c:pt idx="3705">
                  <c:v>-4.2618000000000012E-4</c:v>
                </c:pt>
                <c:pt idx="3706">
                  <c:v>-4.4302000000000019E-4</c:v>
                </c:pt>
                <c:pt idx="3707">
                  <c:v>-4.3990000000000012E-4</c:v>
                </c:pt>
                <c:pt idx="3708">
                  <c:v>-4.3741000000000006E-4</c:v>
                </c:pt>
                <c:pt idx="3709">
                  <c:v>-4.3803000000000011E-4</c:v>
                </c:pt>
                <c:pt idx="3710">
                  <c:v>-4.4115000000000012E-4</c:v>
                </c:pt>
                <c:pt idx="3711">
                  <c:v>-4.4427000000000014E-4</c:v>
                </c:pt>
                <c:pt idx="3712">
                  <c:v>-4.3840000000000003E-4</c:v>
                </c:pt>
                <c:pt idx="3713">
                  <c:v>-4.5362000000000017E-4</c:v>
                </c:pt>
                <c:pt idx="3714">
                  <c:v>-4.6111000000000004E-4</c:v>
                </c:pt>
                <c:pt idx="3715">
                  <c:v>-4.480100000000001E-4</c:v>
                </c:pt>
                <c:pt idx="3716">
                  <c:v>-4.5557000000000009E-4</c:v>
                </c:pt>
                <c:pt idx="3717">
                  <c:v>-4.5113000000000011E-4</c:v>
                </c:pt>
                <c:pt idx="3718">
                  <c:v>-4.5175E-4</c:v>
                </c:pt>
                <c:pt idx="3719">
                  <c:v>-4.5113000000000011E-4</c:v>
                </c:pt>
                <c:pt idx="3720">
                  <c:v>-4.5300000000000011E-4</c:v>
                </c:pt>
                <c:pt idx="3721">
                  <c:v>-4.6485000000000005E-4</c:v>
                </c:pt>
                <c:pt idx="3722">
                  <c:v>-4.6734000000000012E-4</c:v>
                </c:pt>
                <c:pt idx="3723">
                  <c:v>-4.6485000000000005E-4</c:v>
                </c:pt>
                <c:pt idx="3724">
                  <c:v>-4.5811000000000013E-4</c:v>
                </c:pt>
                <c:pt idx="3725">
                  <c:v>-4.6111000000000004E-4</c:v>
                </c:pt>
                <c:pt idx="3726">
                  <c:v>-4.6984000000000007E-4</c:v>
                </c:pt>
                <c:pt idx="3727">
                  <c:v>-4.6859000000000001E-4</c:v>
                </c:pt>
                <c:pt idx="3728">
                  <c:v>-4.6829E-4</c:v>
                </c:pt>
                <c:pt idx="3729">
                  <c:v>-4.6610000000000005E-4</c:v>
                </c:pt>
                <c:pt idx="3730">
                  <c:v>-4.7483000000000014E-4</c:v>
                </c:pt>
                <c:pt idx="3731">
                  <c:v>-4.8107000000000011E-4</c:v>
                </c:pt>
                <c:pt idx="3732">
                  <c:v>-4.8044000000000006E-4</c:v>
                </c:pt>
                <c:pt idx="3733">
                  <c:v>-4.7655000000000006E-4</c:v>
                </c:pt>
                <c:pt idx="3734">
                  <c:v>-4.7719000000000017E-4</c:v>
                </c:pt>
                <c:pt idx="3735">
                  <c:v>-4.8356000000000012E-4</c:v>
                </c:pt>
                <c:pt idx="3736">
                  <c:v>-4.6610000000000005E-4</c:v>
                </c:pt>
                <c:pt idx="3737">
                  <c:v>-4.6956000000000011E-4</c:v>
                </c:pt>
                <c:pt idx="3738">
                  <c:v>-4.8044000000000006E-4</c:v>
                </c:pt>
                <c:pt idx="3739">
                  <c:v>-4.8979999999999998E-4</c:v>
                </c:pt>
                <c:pt idx="3740">
                  <c:v>-4.7982000000000016E-4</c:v>
                </c:pt>
                <c:pt idx="3741">
                  <c:v>-4.8418000000000012E-4</c:v>
                </c:pt>
                <c:pt idx="3742">
                  <c:v>-4.8291000000000008E-4</c:v>
                </c:pt>
                <c:pt idx="3743">
                  <c:v>-4.9229000000000015E-4</c:v>
                </c:pt>
                <c:pt idx="3744">
                  <c:v>-4.7795000000000015E-4</c:v>
                </c:pt>
                <c:pt idx="3745">
                  <c:v>-4.8543000000000007E-4</c:v>
                </c:pt>
                <c:pt idx="3746">
                  <c:v>-4.8418000000000012E-4</c:v>
                </c:pt>
                <c:pt idx="3747">
                  <c:v>-4.8231000000000001E-4</c:v>
                </c:pt>
                <c:pt idx="3748">
                  <c:v>-4.7857000000000016E-4</c:v>
                </c:pt>
                <c:pt idx="3749">
                  <c:v>-4.8991000000000008E-4</c:v>
                </c:pt>
                <c:pt idx="3750">
                  <c:v>-4.8917000000000014E-4</c:v>
                </c:pt>
                <c:pt idx="3751">
                  <c:v>-4.9167000000000015E-4</c:v>
                </c:pt>
                <c:pt idx="3752">
                  <c:v>-4.9666000000000011E-4</c:v>
                </c:pt>
                <c:pt idx="3753">
                  <c:v>-4.8979999999999998E-4</c:v>
                </c:pt>
                <c:pt idx="3754">
                  <c:v>-4.9978000000000012E-4</c:v>
                </c:pt>
                <c:pt idx="3755">
                  <c:v>-4.9790000000000023E-4</c:v>
                </c:pt>
                <c:pt idx="3756">
                  <c:v>-4.935400000000001E-4</c:v>
                </c:pt>
                <c:pt idx="3757">
                  <c:v>-4.9416000000000022E-4</c:v>
                </c:pt>
                <c:pt idx="3758">
                  <c:v>-4.9499000000000017E-4</c:v>
                </c:pt>
                <c:pt idx="3759">
                  <c:v>-4.9229000000000015E-4</c:v>
                </c:pt>
                <c:pt idx="3760">
                  <c:v>-4.8917000000000014E-4</c:v>
                </c:pt>
                <c:pt idx="3761">
                  <c:v>-4.9118000000000013E-4</c:v>
                </c:pt>
                <c:pt idx="3762">
                  <c:v>-4.910400000000001E-4</c:v>
                </c:pt>
                <c:pt idx="3763">
                  <c:v>-4.935400000000001E-4</c:v>
                </c:pt>
                <c:pt idx="3764">
                  <c:v>-4.9541000000000006E-4</c:v>
                </c:pt>
                <c:pt idx="3765">
                  <c:v>-5.0199000000000012E-4</c:v>
                </c:pt>
                <c:pt idx="3766">
                  <c:v>-4.9541000000000006E-4</c:v>
                </c:pt>
                <c:pt idx="3767">
                  <c:v>-4.9666000000000011E-4</c:v>
                </c:pt>
                <c:pt idx="3768">
                  <c:v>-4.9790000000000023E-4</c:v>
                </c:pt>
                <c:pt idx="3769">
                  <c:v>-5.0135000000000012E-4</c:v>
                </c:pt>
                <c:pt idx="3770">
                  <c:v>-5.0262000000000006E-4</c:v>
                </c:pt>
                <c:pt idx="3771">
                  <c:v>-4.9853000000000018E-4</c:v>
                </c:pt>
                <c:pt idx="3772">
                  <c:v>-5.0008000000000008E-4</c:v>
                </c:pt>
                <c:pt idx="3773">
                  <c:v>-4.929200000000001E-4</c:v>
                </c:pt>
                <c:pt idx="3774">
                  <c:v>-5.0227000000000008E-4</c:v>
                </c:pt>
                <c:pt idx="3775">
                  <c:v>-5.0726000000000026E-4</c:v>
                </c:pt>
                <c:pt idx="3776">
                  <c:v>-5.0664000000000004E-4</c:v>
                </c:pt>
                <c:pt idx="3777">
                  <c:v>-4.9881000000000014E-4</c:v>
                </c:pt>
                <c:pt idx="3778">
                  <c:v>-5.0476000000000015E-4</c:v>
                </c:pt>
                <c:pt idx="3779">
                  <c:v>-4.969000000000001E-4</c:v>
                </c:pt>
                <c:pt idx="3780">
                  <c:v>-4.9479000000000016E-4</c:v>
                </c:pt>
                <c:pt idx="3781">
                  <c:v>-5.0644000000000004E-4</c:v>
                </c:pt>
                <c:pt idx="3782">
                  <c:v>-4.9603000000000017E-4</c:v>
                </c:pt>
                <c:pt idx="3783">
                  <c:v>-5.1724000000000008E-4</c:v>
                </c:pt>
                <c:pt idx="3784">
                  <c:v>-5.0788000000000027E-4</c:v>
                </c:pt>
                <c:pt idx="3785">
                  <c:v>-5.0414000000000014E-4</c:v>
                </c:pt>
                <c:pt idx="3786">
                  <c:v>-4.9229000000000015E-4</c:v>
                </c:pt>
                <c:pt idx="3787">
                  <c:v>-4.8855000000000003E-4</c:v>
                </c:pt>
                <c:pt idx="3788">
                  <c:v>-4.8228000000000002E-4</c:v>
                </c:pt>
                <c:pt idx="3789">
                  <c:v>-4.8668000000000008E-4</c:v>
                </c:pt>
                <c:pt idx="3790">
                  <c:v>-4.8605000000000002E-4</c:v>
                </c:pt>
                <c:pt idx="3791">
                  <c:v>-4.8482000000000012E-4</c:v>
                </c:pt>
                <c:pt idx="3792">
                  <c:v>-4.8917000000000014E-4</c:v>
                </c:pt>
                <c:pt idx="3793">
                  <c:v>-4.975400000000002E-4</c:v>
                </c:pt>
                <c:pt idx="3794">
                  <c:v>-4.8044000000000006E-4</c:v>
                </c:pt>
                <c:pt idx="3795">
                  <c:v>-4.7919000000000011E-4</c:v>
                </c:pt>
                <c:pt idx="3796">
                  <c:v>-4.7545000000000004E-4</c:v>
                </c:pt>
                <c:pt idx="3797">
                  <c:v>-4.773200000000001E-4</c:v>
                </c:pt>
                <c:pt idx="3798">
                  <c:v>-4.6638000000000002E-4</c:v>
                </c:pt>
                <c:pt idx="3799">
                  <c:v>-4.7358000000000014E-4</c:v>
                </c:pt>
                <c:pt idx="3800">
                  <c:v>-4.6423000000000005E-4</c:v>
                </c:pt>
                <c:pt idx="3801">
                  <c:v>-4.6859000000000001E-4</c:v>
                </c:pt>
                <c:pt idx="3802">
                  <c:v>-4.6360000000000005E-4</c:v>
                </c:pt>
                <c:pt idx="3803">
                  <c:v>-4.7421000000000008E-4</c:v>
                </c:pt>
                <c:pt idx="3804">
                  <c:v>-4.6922000000000006E-4</c:v>
                </c:pt>
                <c:pt idx="3805">
                  <c:v>-4.6111000000000004E-4</c:v>
                </c:pt>
                <c:pt idx="3806">
                  <c:v>-4.6235999999999998E-4</c:v>
                </c:pt>
                <c:pt idx="3807">
                  <c:v>-4.6423000000000005E-4</c:v>
                </c:pt>
                <c:pt idx="3808">
                  <c:v>-4.6360000000000005E-4</c:v>
                </c:pt>
                <c:pt idx="3809">
                  <c:v>-4.5924000000000008E-4</c:v>
                </c:pt>
                <c:pt idx="3810">
                  <c:v>-4.5300000000000011E-4</c:v>
                </c:pt>
                <c:pt idx="3811">
                  <c:v>-4.5238000000000006E-4</c:v>
                </c:pt>
                <c:pt idx="3812">
                  <c:v>-4.5112000000000017E-4</c:v>
                </c:pt>
                <c:pt idx="3813">
                  <c:v>-4.3866000000000017E-4</c:v>
                </c:pt>
                <c:pt idx="3814">
                  <c:v>-4.4864000000000015E-4</c:v>
                </c:pt>
                <c:pt idx="3815">
                  <c:v>-4.4053000000000012E-4</c:v>
                </c:pt>
                <c:pt idx="3816">
                  <c:v>-4.3554000000000005E-4</c:v>
                </c:pt>
                <c:pt idx="3817">
                  <c:v>-4.4427000000000014E-4</c:v>
                </c:pt>
                <c:pt idx="3818">
                  <c:v>-4.3331000000000006E-4</c:v>
                </c:pt>
                <c:pt idx="3819">
                  <c:v>-4.4053000000000012E-4</c:v>
                </c:pt>
                <c:pt idx="3820">
                  <c:v>-4.2632000000000011E-4</c:v>
                </c:pt>
                <c:pt idx="3821">
                  <c:v>-4.3803000000000011E-4</c:v>
                </c:pt>
                <c:pt idx="3822">
                  <c:v>-4.3554000000000005E-4</c:v>
                </c:pt>
                <c:pt idx="3823">
                  <c:v>-4.3967000000000008E-4</c:v>
                </c:pt>
                <c:pt idx="3824">
                  <c:v>-4.2823000000000009E-4</c:v>
                </c:pt>
                <c:pt idx="3825">
                  <c:v>-4.4427000000000014E-4</c:v>
                </c:pt>
                <c:pt idx="3826">
                  <c:v>-4.4864000000000015E-4</c:v>
                </c:pt>
                <c:pt idx="3827">
                  <c:v>-4.3928000000000001E-4</c:v>
                </c:pt>
                <c:pt idx="3828">
                  <c:v>-4.4552000000000008E-4</c:v>
                </c:pt>
                <c:pt idx="3829">
                  <c:v>-4.4476000000000004E-4</c:v>
                </c:pt>
                <c:pt idx="3830">
                  <c:v>-4.4489000000000009E-4</c:v>
                </c:pt>
                <c:pt idx="3831">
                  <c:v>-4.3990000000000012E-4</c:v>
                </c:pt>
                <c:pt idx="3832">
                  <c:v>-4.5362000000000017E-4</c:v>
                </c:pt>
                <c:pt idx="3833">
                  <c:v>-4.5238000000000006E-4</c:v>
                </c:pt>
                <c:pt idx="3834">
                  <c:v>-4.5300000000000011E-4</c:v>
                </c:pt>
                <c:pt idx="3835">
                  <c:v>-4.5425000000000006E-4</c:v>
                </c:pt>
                <c:pt idx="3836">
                  <c:v>-4.4676000000000004E-4</c:v>
                </c:pt>
                <c:pt idx="3837">
                  <c:v>-4.5238000000000006E-4</c:v>
                </c:pt>
                <c:pt idx="3838">
                  <c:v>-4.6173000000000004E-4</c:v>
                </c:pt>
                <c:pt idx="3839">
                  <c:v>-4.5748000000000007E-4</c:v>
                </c:pt>
                <c:pt idx="3840">
                  <c:v>-4.5300000000000011E-4</c:v>
                </c:pt>
                <c:pt idx="3841">
                  <c:v>-4.5737000000000013E-4</c:v>
                </c:pt>
                <c:pt idx="3842">
                  <c:v>-4.4864000000000015E-4</c:v>
                </c:pt>
                <c:pt idx="3843">
                  <c:v>-4.6892000000000017E-4</c:v>
                </c:pt>
                <c:pt idx="3844">
                  <c:v>-4.5986000000000003E-4</c:v>
                </c:pt>
                <c:pt idx="3845">
                  <c:v>-4.5799000000000013E-4</c:v>
                </c:pt>
                <c:pt idx="3846">
                  <c:v>-4.6173000000000004E-4</c:v>
                </c:pt>
                <c:pt idx="3847">
                  <c:v>-4.6829E-4</c:v>
                </c:pt>
                <c:pt idx="3848">
                  <c:v>-4.6298000000000004E-4</c:v>
                </c:pt>
                <c:pt idx="3849">
                  <c:v>-4.6173000000000004E-4</c:v>
                </c:pt>
                <c:pt idx="3850">
                  <c:v>-4.7670000000000004E-4</c:v>
                </c:pt>
                <c:pt idx="3851">
                  <c:v>-4.7421000000000008E-4</c:v>
                </c:pt>
                <c:pt idx="3852">
                  <c:v>-4.7083000000000015E-4</c:v>
                </c:pt>
                <c:pt idx="3853">
                  <c:v>-4.7982000000000016E-4</c:v>
                </c:pt>
                <c:pt idx="3854">
                  <c:v>-4.7608000000000009E-4</c:v>
                </c:pt>
                <c:pt idx="3855">
                  <c:v>-4.6638000000000002E-4</c:v>
                </c:pt>
                <c:pt idx="3856">
                  <c:v>-4.7795000000000015E-4</c:v>
                </c:pt>
                <c:pt idx="3857">
                  <c:v>-4.7109000000000007E-4</c:v>
                </c:pt>
                <c:pt idx="3858">
                  <c:v>-4.7296000000000013E-4</c:v>
                </c:pt>
                <c:pt idx="3859">
                  <c:v>-4.7296000000000013E-4</c:v>
                </c:pt>
                <c:pt idx="3860">
                  <c:v>-4.8927000000000009E-4</c:v>
                </c:pt>
                <c:pt idx="3861">
                  <c:v>-4.8543000000000007E-4</c:v>
                </c:pt>
                <c:pt idx="3862">
                  <c:v>-4.8100000000000009E-4</c:v>
                </c:pt>
                <c:pt idx="3863">
                  <c:v>-4.8418000000000012E-4</c:v>
                </c:pt>
                <c:pt idx="3864">
                  <c:v>-4.8231000000000001E-4</c:v>
                </c:pt>
                <c:pt idx="3865">
                  <c:v>-4.8543000000000007E-4</c:v>
                </c:pt>
                <c:pt idx="3866">
                  <c:v>-4.9372000000000023E-4</c:v>
                </c:pt>
                <c:pt idx="3867">
                  <c:v>-4.929200000000001E-4</c:v>
                </c:pt>
                <c:pt idx="3868">
                  <c:v>-4.935400000000001E-4</c:v>
                </c:pt>
                <c:pt idx="3869">
                  <c:v>-4.910400000000001E-4</c:v>
                </c:pt>
                <c:pt idx="3870">
                  <c:v>-4.880000000000001E-4</c:v>
                </c:pt>
                <c:pt idx="3871">
                  <c:v>-4.8231000000000001E-4</c:v>
                </c:pt>
                <c:pt idx="3872">
                  <c:v>-4.9309000000000017E-4</c:v>
                </c:pt>
                <c:pt idx="3873">
                  <c:v>-4.8855000000000003E-4</c:v>
                </c:pt>
                <c:pt idx="3874">
                  <c:v>-5.0289000000000009E-4</c:v>
                </c:pt>
                <c:pt idx="3875">
                  <c:v>-4.9479000000000016E-4</c:v>
                </c:pt>
                <c:pt idx="3876">
                  <c:v>-4.8917000000000014E-4</c:v>
                </c:pt>
                <c:pt idx="3877">
                  <c:v>-4.9167000000000015E-4</c:v>
                </c:pt>
                <c:pt idx="3878">
                  <c:v>-4.910400000000001E-4</c:v>
                </c:pt>
                <c:pt idx="3879">
                  <c:v>-4.9181000000000008E-4</c:v>
                </c:pt>
                <c:pt idx="3880">
                  <c:v>-4.886300000000001E-4</c:v>
                </c:pt>
                <c:pt idx="3881">
                  <c:v>-4.9853000000000018E-4</c:v>
                </c:pt>
                <c:pt idx="3882">
                  <c:v>-4.9181000000000008E-4</c:v>
                </c:pt>
                <c:pt idx="3883">
                  <c:v>-4.9229000000000015E-4</c:v>
                </c:pt>
                <c:pt idx="3884">
                  <c:v>-4.9042000000000009E-4</c:v>
                </c:pt>
                <c:pt idx="3885">
                  <c:v>-4.9563000000000027E-4</c:v>
                </c:pt>
                <c:pt idx="3886">
                  <c:v>-4.9666000000000011E-4</c:v>
                </c:pt>
                <c:pt idx="3887">
                  <c:v>-5.0289000000000009E-4</c:v>
                </c:pt>
                <c:pt idx="3888">
                  <c:v>-5.0165000000000008E-4</c:v>
                </c:pt>
                <c:pt idx="3889">
                  <c:v>-4.9499000000000017E-4</c:v>
                </c:pt>
                <c:pt idx="3890">
                  <c:v>-4.8855000000000003E-4</c:v>
                </c:pt>
                <c:pt idx="3891">
                  <c:v>-4.935400000000001E-4</c:v>
                </c:pt>
                <c:pt idx="3892">
                  <c:v>-4.8917000000000014E-4</c:v>
                </c:pt>
                <c:pt idx="3893">
                  <c:v>-4.9541000000000006E-4</c:v>
                </c:pt>
                <c:pt idx="3894">
                  <c:v>-4.8730000000000014E-4</c:v>
                </c:pt>
                <c:pt idx="3895">
                  <c:v>-4.8605000000000002E-4</c:v>
                </c:pt>
                <c:pt idx="3896">
                  <c:v>-4.8793000000000019E-4</c:v>
                </c:pt>
                <c:pt idx="3897">
                  <c:v>-4.929200000000001E-4</c:v>
                </c:pt>
                <c:pt idx="3898">
                  <c:v>-4.8037000000000009E-4</c:v>
                </c:pt>
                <c:pt idx="3899">
                  <c:v>-4.8037000000000009E-4</c:v>
                </c:pt>
                <c:pt idx="3900">
                  <c:v>-4.7857000000000016E-4</c:v>
                </c:pt>
                <c:pt idx="3901">
                  <c:v>-4.7655000000000006E-4</c:v>
                </c:pt>
                <c:pt idx="3902">
                  <c:v>-4.7358000000000014E-4</c:v>
                </c:pt>
                <c:pt idx="3903">
                  <c:v>-4.7795000000000015E-4</c:v>
                </c:pt>
                <c:pt idx="3904">
                  <c:v>-4.7795000000000015E-4</c:v>
                </c:pt>
                <c:pt idx="3905">
                  <c:v>-4.7401000000000008E-4</c:v>
                </c:pt>
                <c:pt idx="3906">
                  <c:v>-4.7296000000000013E-4</c:v>
                </c:pt>
                <c:pt idx="3907">
                  <c:v>-4.6111000000000004E-4</c:v>
                </c:pt>
                <c:pt idx="3908">
                  <c:v>-4.7109000000000007E-4</c:v>
                </c:pt>
                <c:pt idx="3909">
                  <c:v>-4.6922000000000006E-4</c:v>
                </c:pt>
                <c:pt idx="3910">
                  <c:v>-4.619300000000001E-4</c:v>
                </c:pt>
                <c:pt idx="3911">
                  <c:v>-4.5550000000000007E-4</c:v>
                </c:pt>
                <c:pt idx="3912">
                  <c:v>-4.5748000000000007E-4</c:v>
                </c:pt>
                <c:pt idx="3913">
                  <c:v>-4.5620000000000003E-4</c:v>
                </c:pt>
                <c:pt idx="3914">
                  <c:v>-4.5612000000000013E-4</c:v>
                </c:pt>
                <c:pt idx="3915">
                  <c:v>-4.5612000000000013E-4</c:v>
                </c:pt>
                <c:pt idx="3916">
                  <c:v>-4.5487000000000012E-4</c:v>
                </c:pt>
                <c:pt idx="3917">
                  <c:v>-4.4739000000000015E-4</c:v>
                </c:pt>
                <c:pt idx="3918">
                  <c:v>-4.4365000000000013E-4</c:v>
                </c:pt>
                <c:pt idx="3919">
                  <c:v>-4.4676000000000004E-4</c:v>
                </c:pt>
                <c:pt idx="3920">
                  <c:v>-4.4240000000000007E-4</c:v>
                </c:pt>
                <c:pt idx="3921">
                  <c:v>-4.3904000000000008E-4</c:v>
                </c:pt>
                <c:pt idx="3922">
                  <c:v>-4.3331000000000006E-4</c:v>
                </c:pt>
                <c:pt idx="3923">
                  <c:v>-4.4177000000000007E-4</c:v>
                </c:pt>
                <c:pt idx="3924">
                  <c:v>-4.2930000000000014E-4</c:v>
                </c:pt>
                <c:pt idx="3925">
                  <c:v>-4.330400000000001E-4</c:v>
                </c:pt>
                <c:pt idx="3926">
                  <c:v>-4.3990000000000012E-4</c:v>
                </c:pt>
                <c:pt idx="3927">
                  <c:v>-4.3367000000000015E-4</c:v>
                </c:pt>
                <c:pt idx="3928">
                  <c:v>-4.330400000000001E-4</c:v>
                </c:pt>
                <c:pt idx="3929">
                  <c:v>-4.3140000000000002E-4</c:v>
                </c:pt>
                <c:pt idx="3930">
                  <c:v>-4.4115000000000012E-4</c:v>
                </c:pt>
                <c:pt idx="3931">
                  <c:v>-4.3713000000000015E-4</c:v>
                </c:pt>
                <c:pt idx="3932">
                  <c:v>-4.2993000000000013E-4</c:v>
                </c:pt>
                <c:pt idx="3933">
                  <c:v>-4.3967000000000008E-4</c:v>
                </c:pt>
                <c:pt idx="3934">
                  <c:v>-4.3429000000000004E-4</c:v>
                </c:pt>
                <c:pt idx="3935">
                  <c:v>-4.3616000000000011E-4</c:v>
                </c:pt>
                <c:pt idx="3936">
                  <c:v>-4.3840000000000003E-4</c:v>
                </c:pt>
                <c:pt idx="3937">
                  <c:v>-4.3585999999999999E-4</c:v>
                </c:pt>
                <c:pt idx="3938">
                  <c:v>-4.4857000000000013E-4</c:v>
                </c:pt>
                <c:pt idx="3939">
                  <c:v>-4.4552000000000008E-4</c:v>
                </c:pt>
                <c:pt idx="3940">
                  <c:v>-4.4427000000000014E-4</c:v>
                </c:pt>
                <c:pt idx="3941">
                  <c:v>-4.4552000000000008E-4</c:v>
                </c:pt>
                <c:pt idx="3942">
                  <c:v>-4.5051000000000005E-4</c:v>
                </c:pt>
                <c:pt idx="3943">
                  <c:v>-4.4857000000000013E-4</c:v>
                </c:pt>
                <c:pt idx="3944">
                  <c:v>-4.5175E-4</c:v>
                </c:pt>
                <c:pt idx="3945">
                  <c:v>-4.5113000000000011E-4</c:v>
                </c:pt>
                <c:pt idx="3946">
                  <c:v>-4.4926000000000005E-4</c:v>
                </c:pt>
                <c:pt idx="3947">
                  <c:v>-4.5811000000000013E-4</c:v>
                </c:pt>
                <c:pt idx="3948">
                  <c:v>-4.5938000000000006E-4</c:v>
                </c:pt>
                <c:pt idx="3949">
                  <c:v>-4.5300000000000011E-4</c:v>
                </c:pt>
                <c:pt idx="3950">
                  <c:v>-4.5550000000000007E-4</c:v>
                </c:pt>
                <c:pt idx="3951">
                  <c:v>-4.5684000000000008E-4</c:v>
                </c:pt>
                <c:pt idx="3952">
                  <c:v>-4.5986000000000003E-4</c:v>
                </c:pt>
                <c:pt idx="3953">
                  <c:v>-4.6298000000000004E-4</c:v>
                </c:pt>
                <c:pt idx="3954">
                  <c:v>-4.6511000000000008E-4</c:v>
                </c:pt>
                <c:pt idx="3955">
                  <c:v>-4.6859000000000001E-4</c:v>
                </c:pt>
                <c:pt idx="3956">
                  <c:v>-4.6360000000000005E-4</c:v>
                </c:pt>
                <c:pt idx="3957">
                  <c:v>-4.7545000000000004E-4</c:v>
                </c:pt>
                <c:pt idx="3958">
                  <c:v>-4.6360000000000005E-4</c:v>
                </c:pt>
                <c:pt idx="3959">
                  <c:v>-4.6922000000000006E-4</c:v>
                </c:pt>
                <c:pt idx="3960">
                  <c:v>-4.7795000000000015E-4</c:v>
                </c:pt>
                <c:pt idx="3961">
                  <c:v>-4.8481000000000007E-4</c:v>
                </c:pt>
                <c:pt idx="3962">
                  <c:v>-4.7401000000000008E-4</c:v>
                </c:pt>
                <c:pt idx="3963">
                  <c:v>-4.6859000000000001E-4</c:v>
                </c:pt>
                <c:pt idx="3964">
                  <c:v>-4.7296000000000013E-4</c:v>
                </c:pt>
                <c:pt idx="3965">
                  <c:v>-4.7233000000000013E-4</c:v>
                </c:pt>
                <c:pt idx="3966">
                  <c:v>-4.8169000000000006E-4</c:v>
                </c:pt>
                <c:pt idx="3967">
                  <c:v>-4.7545000000000004E-4</c:v>
                </c:pt>
                <c:pt idx="3968">
                  <c:v>-4.7545000000000004E-4</c:v>
                </c:pt>
                <c:pt idx="3969">
                  <c:v>-4.8107000000000011E-4</c:v>
                </c:pt>
                <c:pt idx="3970">
                  <c:v>-4.6984000000000007E-4</c:v>
                </c:pt>
                <c:pt idx="3971">
                  <c:v>-4.7719000000000017E-4</c:v>
                </c:pt>
                <c:pt idx="3972">
                  <c:v>-4.7795000000000015E-4</c:v>
                </c:pt>
                <c:pt idx="3973">
                  <c:v>-4.773200000000001E-4</c:v>
                </c:pt>
                <c:pt idx="3974">
                  <c:v>-4.9229000000000015E-4</c:v>
                </c:pt>
                <c:pt idx="3975">
                  <c:v>-4.8543000000000007E-4</c:v>
                </c:pt>
                <c:pt idx="3976">
                  <c:v>-4.8730000000000014E-4</c:v>
                </c:pt>
                <c:pt idx="3977">
                  <c:v>-4.8855000000000003E-4</c:v>
                </c:pt>
                <c:pt idx="3978">
                  <c:v>-4.8991000000000008E-4</c:v>
                </c:pt>
                <c:pt idx="3979">
                  <c:v>-4.8609E-4</c:v>
                </c:pt>
                <c:pt idx="3980">
                  <c:v>-4.8736000000000016E-4</c:v>
                </c:pt>
                <c:pt idx="3981">
                  <c:v>-4.7982000000000016E-4</c:v>
                </c:pt>
                <c:pt idx="3982">
                  <c:v>-4.8546000000000006E-4</c:v>
                </c:pt>
                <c:pt idx="3983">
                  <c:v>-4.8673000000000005E-4</c:v>
                </c:pt>
                <c:pt idx="3984">
                  <c:v>-4.7782000000000022E-4</c:v>
                </c:pt>
                <c:pt idx="3985">
                  <c:v>-4.7545000000000004E-4</c:v>
                </c:pt>
                <c:pt idx="3986">
                  <c:v>-4.7670000000000004E-4</c:v>
                </c:pt>
                <c:pt idx="3987">
                  <c:v>-4.773200000000001E-4</c:v>
                </c:pt>
                <c:pt idx="3988">
                  <c:v>-4.8546000000000006E-4</c:v>
                </c:pt>
                <c:pt idx="3989">
                  <c:v>-4.8107000000000011E-4</c:v>
                </c:pt>
                <c:pt idx="3990">
                  <c:v>-4.7296000000000013E-4</c:v>
                </c:pt>
                <c:pt idx="3991">
                  <c:v>-4.7421000000000008E-4</c:v>
                </c:pt>
                <c:pt idx="3992">
                  <c:v>-4.7795000000000015E-4</c:v>
                </c:pt>
                <c:pt idx="3993">
                  <c:v>-4.7171000000000002E-4</c:v>
                </c:pt>
                <c:pt idx="3994">
                  <c:v>-4.6111000000000004E-4</c:v>
                </c:pt>
                <c:pt idx="3995">
                  <c:v>-4.6956000000000011E-4</c:v>
                </c:pt>
                <c:pt idx="3996">
                  <c:v>-4.5239000000000005E-4</c:v>
                </c:pt>
                <c:pt idx="3997">
                  <c:v>-4.5362000000000017E-4</c:v>
                </c:pt>
                <c:pt idx="3998">
                  <c:v>-4.5300000000000011E-4</c:v>
                </c:pt>
                <c:pt idx="3999">
                  <c:v>-4.5425000000000006E-4</c:v>
                </c:pt>
                <c:pt idx="4000">
                  <c:v>-4.5487000000000012E-4</c:v>
                </c:pt>
                <c:pt idx="4001">
                  <c:v>-4.5487000000000012E-4</c:v>
                </c:pt>
                <c:pt idx="4002">
                  <c:v>-4.5487000000000012E-4</c:v>
                </c:pt>
                <c:pt idx="4003">
                  <c:v>-4.5674000000000002E-4</c:v>
                </c:pt>
                <c:pt idx="4004">
                  <c:v>-4.349100000000001E-4</c:v>
                </c:pt>
                <c:pt idx="4005">
                  <c:v>-4.4552000000000008E-4</c:v>
                </c:pt>
                <c:pt idx="4006">
                  <c:v>-4.4427000000000014E-4</c:v>
                </c:pt>
                <c:pt idx="4007">
                  <c:v>-4.4864000000000015E-4</c:v>
                </c:pt>
                <c:pt idx="4008">
                  <c:v>-4.4476000000000004E-4</c:v>
                </c:pt>
                <c:pt idx="4009">
                  <c:v>-4.3554000000000005E-4</c:v>
                </c:pt>
                <c:pt idx="4010">
                  <c:v>-4.4365000000000013E-4</c:v>
                </c:pt>
                <c:pt idx="4011">
                  <c:v>-4.4222000000000011E-4</c:v>
                </c:pt>
                <c:pt idx="4012">
                  <c:v>-4.4053000000000012E-4</c:v>
                </c:pt>
                <c:pt idx="4013">
                  <c:v>-4.3331000000000006E-4</c:v>
                </c:pt>
                <c:pt idx="4014">
                  <c:v>-4.2930000000000014E-4</c:v>
                </c:pt>
                <c:pt idx="4015">
                  <c:v>-4.3204000000000002E-4</c:v>
                </c:pt>
                <c:pt idx="4016">
                  <c:v>-4.205700000000001E-4</c:v>
                </c:pt>
                <c:pt idx="4017">
                  <c:v>-4.2743000000000013E-4</c:v>
                </c:pt>
                <c:pt idx="4018">
                  <c:v>-4.2949999999999998E-4</c:v>
                </c:pt>
                <c:pt idx="4019">
                  <c:v>-4.3241999999999993E-4</c:v>
                </c:pt>
                <c:pt idx="4020">
                  <c:v>-4.3117000000000009E-4</c:v>
                </c:pt>
                <c:pt idx="4021">
                  <c:v>-4.2568000000000011E-4</c:v>
                </c:pt>
                <c:pt idx="4022">
                  <c:v>-4.2868000000000013E-4</c:v>
                </c:pt>
                <c:pt idx="4023">
                  <c:v>-4.2805000000000008E-4</c:v>
                </c:pt>
                <c:pt idx="4024">
                  <c:v>-4.2681000000000007E-4</c:v>
                </c:pt>
                <c:pt idx="4025">
                  <c:v>-4.3928000000000001E-4</c:v>
                </c:pt>
                <c:pt idx="4026">
                  <c:v>-4.3904000000000008E-4</c:v>
                </c:pt>
                <c:pt idx="4027">
                  <c:v>-4.4177000000000007E-4</c:v>
                </c:pt>
                <c:pt idx="4028">
                  <c:v>-4.3429000000000004E-4</c:v>
                </c:pt>
                <c:pt idx="4029">
                  <c:v>-4.4053000000000012E-4</c:v>
                </c:pt>
                <c:pt idx="4030">
                  <c:v>-4.3928000000000001E-4</c:v>
                </c:pt>
                <c:pt idx="4031">
                  <c:v>-4.480100000000001E-4</c:v>
                </c:pt>
                <c:pt idx="4032">
                  <c:v>-4.4676000000000004E-4</c:v>
                </c:pt>
                <c:pt idx="4033">
                  <c:v>-4.4427000000000014E-4</c:v>
                </c:pt>
                <c:pt idx="4034">
                  <c:v>-4.3616000000000011E-4</c:v>
                </c:pt>
                <c:pt idx="4035">
                  <c:v>-4.4053000000000012E-4</c:v>
                </c:pt>
                <c:pt idx="4036">
                  <c:v>-4.4552000000000008E-4</c:v>
                </c:pt>
                <c:pt idx="4037">
                  <c:v>-4.4603000000000009E-4</c:v>
                </c:pt>
                <c:pt idx="4038">
                  <c:v>-4.5362000000000017E-4</c:v>
                </c:pt>
                <c:pt idx="4039">
                  <c:v>-4.5737000000000013E-4</c:v>
                </c:pt>
                <c:pt idx="4040">
                  <c:v>-4.6255999999999999E-4</c:v>
                </c:pt>
                <c:pt idx="4041">
                  <c:v>-4.5924000000000008E-4</c:v>
                </c:pt>
                <c:pt idx="4042">
                  <c:v>-4.5748000000000007E-4</c:v>
                </c:pt>
                <c:pt idx="4043">
                  <c:v>-4.5938000000000006E-4</c:v>
                </c:pt>
                <c:pt idx="4044">
                  <c:v>-4.5238000000000006E-4</c:v>
                </c:pt>
                <c:pt idx="4045">
                  <c:v>-4.6111000000000004E-4</c:v>
                </c:pt>
                <c:pt idx="4046">
                  <c:v>-4.6956000000000011E-4</c:v>
                </c:pt>
                <c:pt idx="4047">
                  <c:v>-4.7171000000000002E-4</c:v>
                </c:pt>
                <c:pt idx="4048">
                  <c:v>-4.7147000000000009E-4</c:v>
                </c:pt>
                <c:pt idx="4049">
                  <c:v>-4.6672000000000006E-4</c:v>
                </c:pt>
                <c:pt idx="4050">
                  <c:v>-4.6002000000000011E-4</c:v>
                </c:pt>
                <c:pt idx="4051">
                  <c:v>-4.7171000000000002E-4</c:v>
                </c:pt>
                <c:pt idx="4052">
                  <c:v>-4.6859000000000001E-4</c:v>
                </c:pt>
                <c:pt idx="4053">
                  <c:v>-4.6859000000000001E-4</c:v>
                </c:pt>
                <c:pt idx="4054">
                  <c:v>-4.6797000000000017E-4</c:v>
                </c:pt>
                <c:pt idx="4055">
                  <c:v>-4.7109000000000007E-4</c:v>
                </c:pt>
                <c:pt idx="4056">
                  <c:v>-4.8543000000000007E-4</c:v>
                </c:pt>
                <c:pt idx="4057">
                  <c:v>-4.773200000000001E-4</c:v>
                </c:pt>
                <c:pt idx="4058">
                  <c:v>-4.7233000000000013E-4</c:v>
                </c:pt>
                <c:pt idx="4059">
                  <c:v>-4.7528000000000007E-4</c:v>
                </c:pt>
                <c:pt idx="4060">
                  <c:v>-4.7545000000000004E-4</c:v>
                </c:pt>
                <c:pt idx="4061">
                  <c:v>-4.784600000000001E-4</c:v>
                </c:pt>
                <c:pt idx="4062">
                  <c:v>-4.7857000000000016E-4</c:v>
                </c:pt>
                <c:pt idx="4063">
                  <c:v>-4.8169000000000006E-4</c:v>
                </c:pt>
                <c:pt idx="4064">
                  <c:v>-4.9309000000000017E-4</c:v>
                </c:pt>
                <c:pt idx="4065">
                  <c:v>-4.7296000000000013E-4</c:v>
                </c:pt>
                <c:pt idx="4066">
                  <c:v>-4.8294000000000006E-4</c:v>
                </c:pt>
                <c:pt idx="4067">
                  <c:v>-4.880000000000001E-4</c:v>
                </c:pt>
                <c:pt idx="4068">
                  <c:v>-4.7795000000000015E-4</c:v>
                </c:pt>
                <c:pt idx="4069">
                  <c:v>-4.8481000000000007E-4</c:v>
                </c:pt>
                <c:pt idx="4070">
                  <c:v>-4.8917000000000014E-4</c:v>
                </c:pt>
                <c:pt idx="4071">
                  <c:v>-4.9309000000000017E-4</c:v>
                </c:pt>
                <c:pt idx="4072">
                  <c:v>-4.8605000000000002E-4</c:v>
                </c:pt>
                <c:pt idx="4073">
                  <c:v>-4.8979999999999998E-4</c:v>
                </c:pt>
                <c:pt idx="4074">
                  <c:v>-4.9372000000000023E-4</c:v>
                </c:pt>
                <c:pt idx="4075">
                  <c:v>-4.9541000000000006E-4</c:v>
                </c:pt>
                <c:pt idx="4076">
                  <c:v>-4.8605000000000002E-4</c:v>
                </c:pt>
                <c:pt idx="4077">
                  <c:v>-4.8481000000000007E-4</c:v>
                </c:pt>
                <c:pt idx="4078">
                  <c:v>-4.8231000000000001E-4</c:v>
                </c:pt>
                <c:pt idx="4079">
                  <c:v>-4.8855000000000003E-4</c:v>
                </c:pt>
                <c:pt idx="4080">
                  <c:v>-4.8355000000000007E-4</c:v>
                </c:pt>
                <c:pt idx="4081">
                  <c:v>-4.7857000000000016E-4</c:v>
                </c:pt>
                <c:pt idx="4082">
                  <c:v>-4.7857000000000016E-4</c:v>
                </c:pt>
                <c:pt idx="4083">
                  <c:v>-4.7655000000000006E-4</c:v>
                </c:pt>
                <c:pt idx="4084">
                  <c:v>-4.773200000000001E-4</c:v>
                </c:pt>
                <c:pt idx="4085">
                  <c:v>-4.7046000000000013E-4</c:v>
                </c:pt>
                <c:pt idx="4086">
                  <c:v>-4.7421000000000008E-4</c:v>
                </c:pt>
                <c:pt idx="4087">
                  <c:v>-4.7465000000000013E-4</c:v>
                </c:pt>
                <c:pt idx="4088">
                  <c:v>-4.7670000000000004E-4</c:v>
                </c:pt>
                <c:pt idx="4089">
                  <c:v>-4.6360000000000005E-4</c:v>
                </c:pt>
                <c:pt idx="4090">
                  <c:v>-4.5924000000000008E-4</c:v>
                </c:pt>
                <c:pt idx="4091">
                  <c:v>-4.5986000000000003E-4</c:v>
                </c:pt>
                <c:pt idx="4092">
                  <c:v>-4.5861000000000008E-4</c:v>
                </c:pt>
                <c:pt idx="4093">
                  <c:v>-4.5674000000000002E-4</c:v>
                </c:pt>
                <c:pt idx="4094">
                  <c:v>-4.5175E-4</c:v>
                </c:pt>
                <c:pt idx="4095">
                  <c:v>-4.6048000000000004E-4</c:v>
                </c:pt>
                <c:pt idx="4096">
                  <c:v>-4.536600000000001E-4</c:v>
                </c:pt>
                <c:pt idx="4097">
                  <c:v>-4.480100000000001E-4</c:v>
                </c:pt>
                <c:pt idx="4098">
                  <c:v>-4.4158000000000012E-4</c:v>
                </c:pt>
                <c:pt idx="4099">
                  <c:v>-4.5430000000000004E-4</c:v>
                </c:pt>
                <c:pt idx="4100">
                  <c:v>-4.4603000000000009E-4</c:v>
                </c:pt>
                <c:pt idx="4101">
                  <c:v>-4.3741000000000006E-4</c:v>
                </c:pt>
                <c:pt idx="4102">
                  <c:v>-4.4427000000000014E-4</c:v>
                </c:pt>
                <c:pt idx="4103">
                  <c:v>-4.3776000000000004E-4</c:v>
                </c:pt>
                <c:pt idx="4104">
                  <c:v>-4.4115000000000012E-4</c:v>
                </c:pt>
                <c:pt idx="4105">
                  <c:v>-4.3741000000000006E-4</c:v>
                </c:pt>
                <c:pt idx="4106">
                  <c:v>-4.2632000000000011E-4</c:v>
                </c:pt>
                <c:pt idx="4107">
                  <c:v>-4.3741000000000006E-4</c:v>
                </c:pt>
                <c:pt idx="4108">
                  <c:v>-4.2868000000000013E-4</c:v>
                </c:pt>
                <c:pt idx="4109">
                  <c:v>-4.2805000000000008E-4</c:v>
                </c:pt>
                <c:pt idx="4110">
                  <c:v>-4.2993000000000013E-4</c:v>
                </c:pt>
                <c:pt idx="4111">
                  <c:v>-4.3554000000000005E-4</c:v>
                </c:pt>
                <c:pt idx="4112">
                  <c:v>-4.3268000000000007E-4</c:v>
                </c:pt>
                <c:pt idx="4113">
                  <c:v>-4.2494000000000017E-4</c:v>
                </c:pt>
                <c:pt idx="4114">
                  <c:v>-4.2306000000000017E-4</c:v>
                </c:pt>
                <c:pt idx="4115">
                  <c:v>-4.3140000000000002E-4</c:v>
                </c:pt>
                <c:pt idx="4116">
                  <c:v>-4.3458000000000006E-4</c:v>
                </c:pt>
                <c:pt idx="4117">
                  <c:v>-4.2930000000000014E-4</c:v>
                </c:pt>
                <c:pt idx="4118">
                  <c:v>-4.1870000000000004E-4</c:v>
                </c:pt>
                <c:pt idx="4119">
                  <c:v>-4.2431000000000012E-4</c:v>
                </c:pt>
                <c:pt idx="4120">
                  <c:v>-4.3179999999999998E-4</c:v>
                </c:pt>
                <c:pt idx="4121">
                  <c:v>-4.2949999999999998E-4</c:v>
                </c:pt>
                <c:pt idx="4122">
                  <c:v>-4.453900000000001E-4</c:v>
                </c:pt>
                <c:pt idx="4123">
                  <c:v>-4.3803000000000011E-4</c:v>
                </c:pt>
                <c:pt idx="4124">
                  <c:v>-4.3554000000000005E-4</c:v>
                </c:pt>
                <c:pt idx="4125">
                  <c:v>-4.4676000000000004E-4</c:v>
                </c:pt>
                <c:pt idx="4126">
                  <c:v>-4.4676000000000004E-4</c:v>
                </c:pt>
                <c:pt idx="4127">
                  <c:v>-4.4302000000000019E-4</c:v>
                </c:pt>
                <c:pt idx="4128">
                  <c:v>-4.4926000000000005E-4</c:v>
                </c:pt>
                <c:pt idx="4129">
                  <c:v>-4.4864000000000015E-4</c:v>
                </c:pt>
                <c:pt idx="4130">
                  <c:v>-4.4427000000000014E-4</c:v>
                </c:pt>
                <c:pt idx="4131">
                  <c:v>-4.5113000000000011E-4</c:v>
                </c:pt>
                <c:pt idx="4132">
                  <c:v>-4.5175E-4</c:v>
                </c:pt>
                <c:pt idx="4133">
                  <c:v>-4.6111000000000004E-4</c:v>
                </c:pt>
                <c:pt idx="4134">
                  <c:v>-4.5113000000000011E-4</c:v>
                </c:pt>
                <c:pt idx="4135">
                  <c:v>-4.5048000000000006E-4</c:v>
                </c:pt>
                <c:pt idx="4136">
                  <c:v>-4.5674000000000002E-4</c:v>
                </c:pt>
                <c:pt idx="4137">
                  <c:v>-4.7296000000000013E-4</c:v>
                </c:pt>
                <c:pt idx="4138">
                  <c:v>-4.6298000000000004E-4</c:v>
                </c:pt>
                <c:pt idx="4139">
                  <c:v>-4.6765000000000012E-4</c:v>
                </c:pt>
                <c:pt idx="4140">
                  <c:v>-4.5938000000000006E-4</c:v>
                </c:pt>
                <c:pt idx="4141">
                  <c:v>-4.7210000000000004E-4</c:v>
                </c:pt>
                <c:pt idx="4142">
                  <c:v>-4.7046000000000013E-4</c:v>
                </c:pt>
                <c:pt idx="4143">
                  <c:v>-4.7210000000000004E-4</c:v>
                </c:pt>
                <c:pt idx="4144">
                  <c:v>-4.6984000000000007E-4</c:v>
                </c:pt>
                <c:pt idx="4145">
                  <c:v>-4.7483000000000014E-4</c:v>
                </c:pt>
                <c:pt idx="4146">
                  <c:v>-4.5986000000000003E-4</c:v>
                </c:pt>
                <c:pt idx="4147">
                  <c:v>-4.6984000000000007E-4</c:v>
                </c:pt>
                <c:pt idx="4148">
                  <c:v>-4.7608000000000009E-4</c:v>
                </c:pt>
                <c:pt idx="4149">
                  <c:v>-4.7528000000000007E-4</c:v>
                </c:pt>
                <c:pt idx="4150">
                  <c:v>-4.6485000000000005E-4</c:v>
                </c:pt>
                <c:pt idx="4151">
                  <c:v>-4.7670000000000004E-4</c:v>
                </c:pt>
                <c:pt idx="4152">
                  <c:v>-4.8228000000000002E-4</c:v>
                </c:pt>
                <c:pt idx="4153">
                  <c:v>-4.7608000000000009E-4</c:v>
                </c:pt>
                <c:pt idx="4154">
                  <c:v>-4.8169000000000006E-4</c:v>
                </c:pt>
                <c:pt idx="4155">
                  <c:v>-4.8107000000000011E-4</c:v>
                </c:pt>
                <c:pt idx="4156">
                  <c:v>-4.7233000000000013E-4</c:v>
                </c:pt>
                <c:pt idx="4157">
                  <c:v>-4.8482000000000012E-4</c:v>
                </c:pt>
                <c:pt idx="4158">
                  <c:v>-4.8609E-4</c:v>
                </c:pt>
                <c:pt idx="4159">
                  <c:v>-4.8917000000000014E-4</c:v>
                </c:pt>
                <c:pt idx="4160">
                  <c:v>-4.8164000000000008E-4</c:v>
                </c:pt>
                <c:pt idx="4161">
                  <c:v>-4.8668000000000008E-4</c:v>
                </c:pt>
                <c:pt idx="4162">
                  <c:v>-4.8044000000000006E-4</c:v>
                </c:pt>
                <c:pt idx="4163">
                  <c:v>-4.8730000000000014E-4</c:v>
                </c:pt>
                <c:pt idx="4164">
                  <c:v>-4.8356000000000012E-4</c:v>
                </c:pt>
                <c:pt idx="4165">
                  <c:v>-4.8356000000000012E-4</c:v>
                </c:pt>
                <c:pt idx="4166">
                  <c:v>-4.9915000000000018E-4</c:v>
                </c:pt>
                <c:pt idx="4167">
                  <c:v>-4.9229000000000015E-4</c:v>
                </c:pt>
                <c:pt idx="4168">
                  <c:v>-4.935400000000001E-4</c:v>
                </c:pt>
                <c:pt idx="4169">
                  <c:v>-4.9245000000000007E-4</c:v>
                </c:pt>
                <c:pt idx="4170">
                  <c:v>-4.8730000000000014E-4</c:v>
                </c:pt>
                <c:pt idx="4171">
                  <c:v>-4.8291000000000008E-4</c:v>
                </c:pt>
                <c:pt idx="4172">
                  <c:v>-4.8294000000000006E-4</c:v>
                </c:pt>
                <c:pt idx="4173">
                  <c:v>-4.8418000000000012E-4</c:v>
                </c:pt>
                <c:pt idx="4174">
                  <c:v>-4.8291000000000008E-4</c:v>
                </c:pt>
                <c:pt idx="4175">
                  <c:v>-4.8294000000000006E-4</c:v>
                </c:pt>
                <c:pt idx="4176">
                  <c:v>-4.7719000000000017E-4</c:v>
                </c:pt>
                <c:pt idx="4177">
                  <c:v>-4.6984000000000007E-4</c:v>
                </c:pt>
                <c:pt idx="4178">
                  <c:v>-4.7421000000000008E-4</c:v>
                </c:pt>
                <c:pt idx="4179">
                  <c:v>-4.6701000000000007E-4</c:v>
                </c:pt>
                <c:pt idx="4180">
                  <c:v>-4.7233000000000013E-4</c:v>
                </c:pt>
                <c:pt idx="4181">
                  <c:v>-4.7046000000000013E-4</c:v>
                </c:pt>
                <c:pt idx="4182">
                  <c:v>-4.6956000000000011E-4</c:v>
                </c:pt>
                <c:pt idx="4183">
                  <c:v>-4.6048000000000004E-4</c:v>
                </c:pt>
                <c:pt idx="4184">
                  <c:v>-4.6547E-4</c:v>
                </c:pt>
                <c:pt idx="4185">
                  <c:v>-4.6066000000000011E-4</c:v>
                </c:pt>
                <c:pt idx="4186">
                  <c:v>-4.5550000000000007E-4</c:v>
                </c:pt>
                <c:pt idx="4187">
                  <c:v>-4.5175E-4</c:v>
                </c:pt>
                <c:pt idx="4188">
                  <c:v>-4.498800000000001E-4</c:v>
                </c:pt>
                <c:pt idx="4189">
                  <c:v>-4.4094000000000018E-4</c:v>
                </c:pt>
                <c:pt idx="4190">
                  <c:v>-4.4240000000000007E-4</c:v>
                </c:pt>
                <c:pt idx="4191">
                  <c:v>-4.4614000000000014E-4</c:v>
                </c:pt>
                <c:pt idx="4192">
                  <c:v>-4.4614000000000014E-4</c:v>
                </c:pt>
                <c:pt idx="4193">
                  <c:v>-4.4676000000000004E-4</c:v>
                </c:pt>
                <c:pt idx="4194">
                  <c:v>-4.4115000000000012E-4</c:v>
                </c:pt>
                <c:pt idx="4195">
                  <c:v>-4.4115000000000012E-4</c:v>
                </c:pt>
                <c:pt idx="4196">
                  <c:v>-4.4476000000000004E-4</c:v>
                </c:pt>
                <c:pt idx="4197">
                  <c:v>-4.3616000000000011E-4</c:v>
                </c:pt>
                <c:pt idx="4198">
                  <c:v>-4.4489000000000009E-4</c:v>
                </c:pt>
                <c:pt idx="4199">
                  <c:v>-4.3928000000000001E-4</c:v>
                </c:pt>
                <c:pt idx="4200">
                  <c:v>-4.3679E-4</c:v>
                </c:pt>
                <c:pt idx="4201">
                  <c:v>-4.330400000000001E-4</c:v>
                </c:pt>
                <c:pt idx="4202">
                  <c:v>-4.2695000000000011E-4</c:v>
                </c:pt>
                <c:pt idx="4203">
                  <c:v>-4.205700000000001E-4</c:v>
                </c:pt>
                <c:pt idx="4204">
                  <c:v>-4.2930000000000014E-4</c:v>
                </c:pt>
                <c:pt idx="4205">
                  <c:v>-4.3055000000000003E-4</c:v>
                </c:pt>
                <c:pt idx="4206">
                  <c:v>-4.2568000000000011E-4</c:v>
                </c:pt>
                <c:pt idx="4207">
                  <c:v>-4.2182000000000016E-4</c:v>
                </c:pt>
                <c:pt idx="4208">
                  <c:v>-4.2681000000000007E-4</c:v>
                </c:pt>
                <c:pt idx="4209">
                  <c:v>-4.2868000000000013E-4</c:v>
                </c:pt>
                <c:pt idx="4210">
                  <c:v>-4.3241999999999993E-4</c:v>
                </c:pt>
                <c:pt idx="4211">
                  <c:v>-4.2805000000000008E-4</c:v>
                </c:pt>
                <c:pt idx="4212">
                  <c:v>-4.2681000000000007E-4</c:v>
                </c:pt>
                <c:pt idx="4213">
                  <c:v>-4.3458000000000006E-4</c:v>
                </c:pt>
                <c:pt idx="4214">
                  <c:v>-4.3179999999999998E-4</c:v>
                </c:pt>
                <c:pt idx="4215">
                  <c:v>-4.3367000000000015E-4</c:v>
                </c:pt>
                <c:pt idx="4216">
                  <c:v>-4.4053000000000012E-4</c:v>
                </c:pt>
                <c:pt idx="4217">
                  <c:v>-4.3395000000000011E-4</c:v>
                </c:pt>
                <c:pt idx="4218">
                  <c:v>-4.3554000000000005E-4</c:v>
                </c:pt>
                <c:pt idx="4219">
                  <c:v>-4.4921000000000007E-4</c:v>
                </c:pt>
                <c:pt idx="4220">
                  <c:v>-4.4739000000000015E-4</c:v>
                </c:pt>
                <c:pt idx="4221">
                  <c:v>-4.4676000000000004E-4</c:v>
                </c:pt>
                <c:pt idx="4222">
                  <c:v>-4.4302000000000019E-4</c:v>
                </c:pt>
                <c:pt idx="4223">
                  <c:v>-4.5612000000000013E-4</c:v>
                </c:pt>
                <c:pt idx="4224">
                  <c:v>-4.5550000000000007E-4</c:v>
                </c:pt>
                <c:pt idx="4225">
                  <c:v>-4.5303000000000015E-4</c:v>
                </c:pt>
                <c:pt idx="4226">
                  <c:v>-4.5362000000000017E-4</c:v>
                </c:pt>
                <c:pt idx="4227">
                  <c:v>-4.6638000000000002E-4</c:v>
                </c:pt>
                <c:pt idx="4228">
                  <c:v>-4.5175E-4</c:v>
                </c:pt>
                <c:pt idx="4229">
                  <c:v>-4.5113000000000011E-4</c:v>
                </c:pt>
                <c:pt idx="4230">
                  <c:v>-4.6547E-4</c:v>
                </c:pt>
                <c:pt idx="4231">
                  <c:v>-4.5550000000000007E-4</c:v>
                </c:pt>
                <c:pt idx="4232">
                  <c:v>-4.6956000000000011E-4</c:v>
                </c:pt>
                <c:pt idx="4233">
                  <c:v>-4.5986000000000003E-4</c:v>
                </c:pt>
                <c:pt idx="4234">
                  <c:v>-4.5674000000000002E-4</c:v>
                </c:pt>
                <c:pt idx="4235">
                  <c:v>-4.6956000000000011E-4</c:v>
                </c:pt>
                <c:pt idx="4236">
                  <c:v>-4.7296000000000013E-4</c:v>
                </c:pt>
                <c:pt idx="4237">
                  <c:v>-4.6610000000000005E-4</c:v>
                </c:pt>
                <c:pt idx="4238">
                  <c:v>-4.6547E-4</c:v>
                </c:pt>
                <c:pt idx="4239">
                  <c:v>-4.7670000000000004E-4</c:v>
                </c:pt>
                <c:pt idx="4240">
                  <c:v>-4.6765000000000012E-4</c:v>
                </c:pt>
                <c:pt idx="4241">
                  <c:v>-4.7919000000000011E-4</c:v>
                </c:pt>
                <c:pt idx="4242">
                  <c:v>-4.7608000000000009E-4</c:v>
                </c:pt>
                <c:pt idx="4243">
                  <c:v>-4.7171000000000002E-4</c:v>
                </c:pt>
                <c:pt idx="4244">
                  <c:v>-4.7337000000000019E-4</c:v>
                </c:pt>
                <c:pt idx="4245">
                  <c:v>-4.8418000000000012E-4</c:v>
                </c:pt>
                <c:pt idx="4246">
                  <c:v>-4.7719000000000017E-4</c:v>
                </c:pt>
                <c:pt idx="4247">
                  <c:v>-4.773200000000001E-4</c:v>
                </c:pt>
                <c:pt idx="4248">
                  <c:v>-4.8164000000000008E-4</c:v>
                </c:pt>
                <c:pt idx="4249">
                  <c:v>-4.8917000000000014E-4</c:v>
                </c:pt>
                <c:pt idx="4250">
                  <c:v>-4.8231000000000001E-4</c:v>
                </c:pt>
                <c:pt idx="4251">
                  <c:v>-4.8481000000000007E-4</c:v>
                </c:pt>
                <c:pt idx="4252">
                  <c:v>-4.8107000000000011E-4</c:v>
                </c:pt>
                <c:pt idx="4253">
                  <c:v>-4.8418000000000012E-4</c:v>
                </c:pt>
                <c:pt idx="4254">
                  <c:v>-4.8605000000000002E-4</c:v>
                </c:pt>
                <c:pt idx="4255">
                  <c:v>-4.9627000000000015E-4</c:v>
                </c:pt>
                <c:pt idx="4256">
                  <c:v>-4.8793000000000019E-4</c:v>
                </c:pt>
                <c:pt idx="4257">
                  <c:v>-4.9167000000000015E-4</c:v>
                </c:pt>
                <c:pt idx="4258">
                  <c:v>-4.9167000000000015E-4</c:v>
                </c:pt>
                <c:pt idx="4259">
                  <c:v>-4.8917000000000014E-4</c:v>
                </c:pt>
                <c:pt idx="4260">
                  <c:v>-4.9167000000000015E-4</c:v>
                </c:pt>
                <c:pt idx="4261">
                  <c:v>-4.8418000000000012E-4</c:v>
                </c:pt>
                <c:pt idx="4262">
                  <c:v>-4.9479000000000016E-4</c:v>
                </c:pt>
                <c:pt idx="4263">
                  <c:v>-4.9229000000000015E-4</c:v>
                </c:pt>
                <c:pt idx="4264">
                  <c:v>-4.9790000000000023E-4</c:v>
                </c:pt>
                <c:pt idx="4265">
                  <c:v>-4.9915000000000018E-4</c:v>
                </c:pt>
                <c:pt idx="4266">
                  <c:v>-4.8793000000000019E-4</c:v>
                </c:pt>
                <c:pt idx="4267">
                  <c:v>-4.9728000000000012E-4</c:v>
                </c:pt>
                <c:pt idx="4268">
                  <c:v>-4.8855000000000003E-4</c:v>
                </c:pt>
                <c:pt idx="4269">
                  <c:v>-4.935400000000001E-4</c:v>
                </c:pt>
                <c:pt idx="4270">
                  <c:v>-4.935400000000001E-4</c:v>
                </c:pt>
                <c:pt idx="4271">
                  <c:v>-4.9945000000000002E-4</c:v>
                </c:pt>
                <c:pt idx="4272">
                  <c:v>-4.8228000000000002E-4</c:v>
                </c:pt>
                <c:pt idx="4273">
                  <c:v>-4.910400000000001E-4</c:v>
                </c:pt>
                <c:pt idx="4274">
                  <c:v>-4.8864000000000015E-4</c:v>
                </c:pt>
                <c:pt idx="4275">
                  <c:v>-4.8605000000000002E-4</c:v>
                </c:pt>
                <c:pt idx="4276">
                  <c:v>-4.7982000000000016E-4</c:v>
                </c:pt>
                <c:pt idx="4277">
                  <c:v>-4.7109000000000007E-4</c:v>
                </c:pt>
                <c:pt idx="4278">
                  <c:v>-4.8107000000000011E-4</c:v>
                </c:pt>
                <c:pt idx="4279">
                  <c:v>-4.8668000000000008E-4</c:v>
                </c:pt>
                <c:pt idx="4280">
                  <c:v>-4.8291000000000008E-4</c:v>
                </c:pt>
                <c:pt idx="4281">
                  <c:v>-4.7421000000000008E-4</c:v>
                </c:pt>
                <c:pt idx="4282">
                  <c:v>-4.6610000000000005E-4</c:v>
                </c:pt>
                <c:pt idx="4283">
                  <c:v>-4.6797000000000017E-4</c:v>
                </c:pt>
                <c:pt idx="4284">
                  <c:v>-4.6734000000000012E-4</c:v>
                </c:pt>
                <c:pt idx="4285">
                  <c:v>-4.6734000000000012E-4</c:v>
                </c:pt>
                <c:pt idx="4286">
                  <c:v>-4.6672000000000006E-4</c:v>
                </c:pt>
                <c:pt idx="4287">
                  <c:v>-4.5861000000000008E-4</c:v>
                </c:pt>
                <c:pt idx="4288">
                  <c:v>-4.5737000000000013E-4</c:v>
                </c:pt>
                <c:pt idx="4289">
                  <c:v>-4.5737000000000013E-4</c:v>
                </c:pt>
                <c:pt idx="4290">
                  <c:v>-4.5620000000000003E-4</c:v>
                </c:pt>
                <c:pt idx="4291">
                  <c:v>-4.4739000000000015E-4</c:v>
                </c:pt>
                <c:pt idx="4292">
                  <c:v>-4.5300000000000011E-4</c:v>
                </c:pt>
                <c:pt idx="4293">
                  <c:v>-4.5612000000000013E-4</c:v>
                </c:pt>
                <c:pt idx="4294">
                  <c:v>-4.5113000000000011E-4</c:v>
                </c:pt>
                <c:pt idx="4295">
                  <c:v>-4.4730000000000008E-4</c:v>
                </c:pt>
                <c:pt idx="4296">
                  <c:v>-4.4552000000000008E-4</c:v>
                </c:pt>
                <c:pt idx="4297">
                  <c:v>-4.4349000000000011E-4</c:v>
                </c:pt>
                <c:pt idx="4298">
                  <c:v>-4.3554000000000005E-4</c:v>
                </c:pt>
                <c:pt idx="4299">
                  <c:v>-4.4302000000000019E-4</c:v>
                </c:pt>
                <c:pt idx="4300">
                  <c:v>-4.4053000000000012E-4</c:v>
                </c:pt>
                <c:pt idx="4301">
                  <c:v>-4.4115000000000012E-4</c:v>
                </c:pt>
                <c:pt idx="4302">
                  <c:v>-4.3013000000000014E-4</c:v>
                </c:pt>
                <c:pt idx="4303">
                  <c:v>-4.2119000000000011E-4</c:v>
                </c:pt>
                <c:pt idx="4304">
                  <c:v>-4.2993000000000013E-4</c:v>
                </c:pt>
                <c:pt idx="4305">
                  <c:v>-4.3679E-4</c:v>
                </c:pt>
                <c:pt idx="4306">
                  <c:v>-4.3241999999999993E-4</c:v>
                </c:pt>
                <c:pt idx="4307">
                  <c:v>-4.349100000000001E-4</c:v>
                </c:pt>
                <c:pt idx="4308">
                  <c:v>-4.3268000000000007E-4</c:v>
                </c:pt>
                <c:pt idx="4309">
                  <c:v>-4.3117000000000009E-4</c:v>
                </c:pt>
                <c:pt idx="4310">
                  <c:v>-4.3241999999999993E-4</c:v>
                </c:pt>
                <c:pt idx="4311">
                  <c:v>-4.2805000000000008E-4</c:v>
                </c:pt>
                <c:pt idx="4312">
                  <c:v>-4.498800000000001E-4</c:v>
                </c:pt>
                <c:pt idx="4313">
                  <c:v>-4.3776000000000004E-4</c:v>
                </c:pt>
                <c:pt idx="4314">
                  <c:v>-4.3554000000000005E-4</c:v>
                </c:pt>
                <c:pt idx="4315">
                  <c:v>-4.2993000000000013E-4</c:v>
                </c:pt>
                <c:pt idx="4316">
                  <c:v>-4.4365000000000013E-4</c:v>
                </c:pt>
                <c:pt idx="4317">
                  <c:v>-4.4053000000000012E-4</c:v>
                </c:pt>
                <c:pt idx="4318">
                  <c:v>-4.4864000000000015E-4</c:v>
                </c:pt>
                <c:pt idx="4319">
                  <c:v>-4.5425000000000006E-4</c:v>
                </c:pt>
                <c:pt idx="4320">
                  <c:v>-4.5430000000000004E-4</c:v>
                </c:pt>
                <c:pt idx="4321">
                  <c:v>-4.4365000000000013E-4</c:v>
                </c:pt>
                <c:pt idx="4322">
                  <c:v>-4.4349000000000011E-4</c:v>
                </c:pt>
                <c:pt idx="4323">
                  <c:v>-4.4302000000000019E-4</c:v>
                </c:pt>
                <c:pt idx="4324">
                  <c:v>-4.4115000000000012E-4</c:v>
                </c:pt>
                <c:pt idx="4325">
                  <c:v>-4.4489000000000009E-4</c:v>
                </c:pt>
                <c:pt idx="4326">
                  <c:v>-4.5493000000000015E-4</c:v>
                </c:pt>
                <c:pt idx="4327">
                  <c:v>-4.5861000000000008E-4</c:v>
                </c:pt>
                <c:pt idx="4328">
                  <c:v>-4.5861000000000008E-4</c:v>
                </c:pt>
                <c:pt idx="4329">
                  <c:v>-4.6892000000000017E-4</c:v>
                </c:pt>
                <c:pt idx="4330">
                  <c:v>-4.6956000000000011E-4</c:v>
                </c:pt>
                <c:pt idx="4331">
                  <c:v>-4.6672000000000006E-4</c:v>
                </c:pt>
                <c:pt idx="4332">
                  <c:v>-4.6734000000000012E-4</c:v>
                </c:pt>
                <c:pt idx="4333">
                  <c:v>-4.6547E-4</c:v>
                </c:pt>
                <c:pt idx="4334">
                  <c:v>-4.7608000000000009E-4</c:v>
                </c:pt>
                <c:pt idx="4335">
                  <c:v>-4.6797000000000017E-4</c:v>
                </c:pt>
                <c:pt idx="4336">
                  <c:v>-4.6235999999999998E-4</c:v>
                </c:pt>
                <c:pt idx="4337">
                  <c:v>-4.7782000000000022E-4</c:v>
                </c:pt>
                <c:pt idx="4338">
                  <c:v>-4.8169000000000006E-4</c:v>
                </c:pt>
                <c:pt idx="4339">
                  <c:v>-4.8100000000000009E-4</c:v>
                </c:pt>
                <c:pt idx="4340">
                  <c:v>-4.886300000000001E-4</c:v>
                </c:pt>
                <c:pt idx="4341">
                  <c:v>-4.6984000000000007E-4</c:v>
                </c:pt>
                <c:pt idx="4342">
                  <c:v>-4.7337000000000019E-4</c:v>
                </c:pt>
                <c:pt idx="4343">
                  <c:v>-4.797300000000001E-4</c:v>
                </c:pt>
                <c:pt idx="4344">
                  <c:v>-4.8231000000000001E-4</c:v>
                </c:pt>
                <c:pt idx="4345">
                  <c:v>-4.7919000000000011E-4</c:v>
                </c:pt>
                <c:pt idx="4346">
                  <c:v>-4.8356000000000012E-4</c:v>
                </c:pt>
                <c:pt idx="4347">
                  <c:v>-4.8418000000000012E-4</c:v>
                </c:pt>
                <c:pt idx="4348">
                  <c:v>-4.8481000000000007E-4</c:v>
                </c:pt>
                <c:pt idx="4349">
                  <c:v>-4.8169000000000006E-4</c:v>
                </c:pt>
                <c:pt idx="4350">
                  <c:v>-4.8418000000000012E-4</c:v>
                </c:pt>
                <c:pt idx="4351">
                  <c:v>-4.8979999999999998E-4</c:v>
                </c:pt>
                <c:pt idx="4352">
                  <c:v>-4.9309000000000017E-4</c:v>
                </c:pt>
                <c:pt idx="4353">
                  <c:v>-4.929200000000001E-4</c:v>
                </c:pt>
                <c:pt idx="4354">
                  <c:v>-4.910400000000001E-4</c:v>
                </c:pt>
                <c:pt idx="4355">
                  <c:v>-4.8418000000000012E-4</c:v>
                </c:pt>
                <c:pt idx="4356">
                  <c:v>-4.7655000000000006E-4</c:v>
                </c:pt>
                <c:pt idx="4357">
                  <c:v>-4.9042000000000009E-4</c:v>
                </c:pt>
                <c:pt idx="4358">
                  <c:v>-4.8668000000000008E-4</c:v>
                </c:pt>
                <c:pt idx="4359">
                  <c:v>-4.8855000000000003E-4</c:v>
                </c:pt>
                <c:pt idx="4360">
                  <c:v>-4.8855000000000003E-4</c:v>
                </c:pt>
                <c:pt idx="4361">
                  <c:v>-4.9042000000000009E-4</c:v>
                </c:pt>
                <c:pt idx="4362">
                  <c:v>-4.7608000000000009E-4</c:v>
                </c:pt>
                <c:pt idx="4363">
                  <c:v>-4.773200000000001E-4</c:v>
                </c:pt>
                <c:pt idx="4364">
                  <c:v>-4.7670000000000004E-4</c:v>
                </c:pt>
                <c:pt idx="4365">
                  <c:v>-4.6892000000000017E-4</c:v>
                </c:pt>
                <c:pt idx="4366">
                  <c:v>-4.7358000000000014E-4</c:v>
                </c:pt>
                <c:pt idx="4367">
                  <c:v>-4.7274000000000003E-4</c:v>
                </c:pt>
                <c:pt idx="4368">
                  <c:v>-4.7483000000000014E-4</c:v>
                </c:pt>
                <c:pt idx="4369">
                  <c:v>-4.6485000000000005E-4</c:v>
                </c:pt>
                <c:pt idx="4370">
                  <c:v>-4.6547E-4</c:v>
                </c:pt>
                <c:pt idx="4371">
                  <c:v>-4.6111000000000004E-4</c:v>
                </c:pt>
                <c:pt idx="4372">
                  <c:v>-4.5425000000000006E-4</c:v>
                </c:pt>
                <c:pt idx="4373">
                  <c:v>-4.6255999999999999E-4</c:v>
                </c:pt>
                <c:pt idx="4374">
                  <c:v>-4.6360000000000005E-4</c:v>
                </c:pt>
                <c:pt idx="4375">
                  <c:v>-4.5557000000000009E-4</c:v>
                </c:pt>
                <c:pt idx="4376">
                  <c:v>-4.5362000000000017E-4</c:v>
                </c:pt>
                <c:pt idx="4377">
                  <c:v>-4.4115000000000012E-4</c:v>
                </c:pt>
                <c:pt idx="4378">
                  <c:v>-4.4115000000000012E-4</c:v>
                </c:pt>
                <c:pt idx="4379">
                  <c:v>-4.5300000000000011E-4</c:v>
                </c:pt>
                <c:pt idx="4380">
                  <c:v>-4.5300000000000011E-4</c:v>
                </c:pt>
                <c:pt idx="4381">
                  <c:v>-4.4177000000000007E-4</c:v>
                </c:pt>
                <c:pt idx="4382">
                  <c:v>-4.4031000000000013E-4</c:v>
                </c:pt>
                <c:pt idx="4383">
                  <c:v>-4.4730000000000008E-4</c:v>
                </c:pt>
                <c:pt idx="4384">
                  <c:v>-4.3554000000000005E-4</c:v>
                </c:pt>
                <c:pt idx="4385">
                  <c:v>-4.3741000000000006E-4</c:v>
                </c:pt>
                <c:pt idx="4386">
                  <c:v>-4.4240000000000007E-4</c:v>
                </c:pt>
                <c:pt idx="4387">
                  <c:v>-4.3241999999999993E-4</c:v>
                </c:pt>
                <c:pt idx="4388">
                  <c:v>-4.3679E-4</c:v>
                </c:pt>
                <c:pt idx="4389">
                  <c:v>-4.3741000000000006E-4</c:v>
                </c:pt>
                <c:pt idx="4390">
                  <c:v>-4.3367000000000015E-4</c:v>
                </c:pt>
                <c:pt idx="4391">
                  <c:v>-4.3367000000000015E-4</c:v>
                </c:pt>
                <c:pt idx="4392">
                  <c:v>-4.2556000000000012E-4</c:v>
                </c:pt>
                <c:pt idx="4393">
                  <c:v>-4.2505000000000006E-4</c:v>
                </c:pt>
                <c:pt idx="4394">
                  <c:v>-4.2681000000000007E-4</c:v>
                </c:pt>
                <c:pt idx="4395">
                  <c:v>-4.3554000000000005E-4</c:v>
                </c:pt>
                <c:pt idx="4396">
                  <c:v>-4.2805000000000008E-4</c:v>
                </c:pt>
                <c:pt idx="4397">
                  <c:v>-4.3776000000000004E-4</c:v>
                </c:pt>
                <c:pt idx="4398">
                  <c:v>-4.3077000000000008E-4</c:v>
                </c:pt>
                <c:pt idx="4399">
                  <c:v>-4.2743000000000013E-4</c:v>
                </c:pt>
                <c:pt idx="4400">
                  <c:v>-4.2681000000000007E-4</c:v>
                </c:pt>
                <c:pt idx="4401">
                  <c:v>-4.349100000000001E-4</c:v>
                </c:pt>
                <c:pt idx="4402">
                  <c:v>-4.4031000000000013E-4</c:v>
                </c:pt>
                <c:pt idx="4403">
                  <c:v>-4.3741000000000006E-4</c:v>
                </c:pt>
                <c:pt idx="4404">
                  <c:v>-4.4094000000000018E-4</c:v>
                </c:pt>
                <c:pt idx="4405">
                  <c:v>-4.3967000000000008E-4</c:v>
                </c:pt>
                <c:pt idx="4406">
                  <c:v>-4.5238000000000006E-4</c:v>
                </c:pt>
                <c:pt idx="4407">
                  <c:v>-4.4603000000000009E-4</c:v>
                </c:pt>
                <c:pt idx="4408">
                  <c:v>-4.4365000000000013E-4</c:v>
                </c:pt>
                <c:pt idx="4409">
                  <c:v>-4.4603000000000009E-4</c:v>
                </c:pt>
                <c:pt idx="4410">
                  <c:v>-4.5238000000000006E-4</c:v>
                </c:pt>
                <c:pt idx="4411">
                  <c:v>-4.4926000000000005E-4</c:v>
                </c:pt>
                <c:pt idx="4412">
                  <c:v>-4.5425000000000006E-4</c:v>
                </c:pt>
                <c:pt idx="4413">
                  <c:v>-4.5493000000000015E-4</c:v>
                </c:pt>
                <c:pt idx="4414">
                  <c:v>-4.5986000000000003E-4</c:v>
                </c:pt>
                <c:pt idx="4415">
                  <c:v>-4.5425000000000006E-4</c:v>
                </c:pt>
                <c:pt idx="4416">
                  <c:v>-4.5811000000000013E-4</c:v>
                </c:pt>
                <c:pt idx="4417">
                  <c:v>-4.5487000000000012E-4</c:v>
                </c:pt>
                <c:pt idx="4418">
                  <c:v>-4.5493000000000015E-4</c:v>
                </c:pt>
                <c:pt idx="4419">
                  <c:v>-4.5924000000000008E-4</c:v>
                </c:pt>
                <c:pt idx="4420">
                  <c:v>-4.6235999999999998E-4</c:v>
                </c:pt>
                <c:pt idx="4421">
                  <c:v>-4.6447000000000003E-4</c:v>
                </c:pt>
                <c:pt idx="4422">
                  <c:v>-4.619300000000001E-4</c:v>
                </c:pt>
                <c:pt idx="4423">
                  <c:v>-4.7483000000000014E-4</c:v>
                </c:pt>
                <c:pt idx="4424">
                  <c:v>-4.6423000000000005E-4</c:v>
                </c:pt>
                <c:pt idx="4425">
                  <c:v>-4.6423000000000005E-4</c:v>
                </c:pt>
                <c:pt idx="4426">
                  <c:v>-4.6485000000000005E-4</c:v>
                </c:pt>
                <c:pt idx="4427">
                  <c:v>-4.7421000000000008E-4</c:v>
                </c:pt>
                <c:pt idx="4428">
                  <c:v>-4.784600000000001E-4</c:v>
                </c:pt>
                <c:pt idx="4429">
                  <c:v>-4.7545000000000004E-4</c:v>
                </c:pt>
                <c:pt idx="4430">
                  <c:v>-4.7528000000000007E-4</c:v>
                </c:pt>
                <c:pt idx="4431">
                  <c:v>-4.7337000000000019E-4</c:v>
                </c:pt>
                <c:pt idx="4432">
                  <c:v>-4.7296000000000013E-4</c:v>
                </c:pt>
                <c:pt idx="4433">
                  <c:v>-4.8169000000000006E-4</c:v>
                </c:pt>
                <c:pt idx="4434">
                  <c:v>-4.7545000000000004E-4</c:v>
                </c:pt>
                <c:pt idx="4435">
                  <c:v>-4.8605000000000002E-4</c:v>
                </c:pt>
                <c:pt idx="4436">
                  <c:v>-4.880000000000001E-4</c:v>
                </c:pt>
                <c:pt idx="4437">
                  <c:v>-4.7919000000000011E-4</c:v>
                </c:pt>
                <c:pt idx="4438">
                  <c:v>-4.8418000000000012E-4</c:v>
                </c:pt>
                <c:pt idx="4439">
                  <c:v>-4.6734000000000012E-4</c:v>
                </c:pt>
                <c:pt idx="4440">
                  <c:v>-4.7982000000000016E-4</c:v>
                </c:pt>
                <c:pt idx="4441">
                  <c:v>-4.9042000000000009E-4</c:v>
                </c:pt>
                <c:pt idx="4442">
                  <c:v>-4.9853000000000018E-4</c:v>
                </c:pt>
                <c:pt idx="4443">
                  <c:v>-4.8917000000000014E-4</c:v>
                </c:pt>
                <c:pt idx="4444">
                  <c:v>-4.8979999999999998E-4</c:v>
                </c:pt>
                <c:pt idx="4445">
                  <c:v>-4.7857000000000016E-4</c:v>
                </c:pt>
                <c:pt idx="4446">
                  <c:v>-4.9372000000000023E-4</c:v>
                </c:pt>
                <c:pt idx="4447">
                  <c:v>-5.0135000000000012E-4</c:v>
                </c:pt>
                <c:pt idx="4448">
                  <c:v>-4.8418000000000012E-4</c:v>
                </c:pt>
                <c:pt idx="4449">
                  <c:v>-4.8730000000000014E-4</c:v>
                </c:pt>
                <c:pt idx="4450">
                  <c:v>-4.9167000000000015E-4</c:v>
                </c:pt>
                <c:pt idx="4451">
                  <c:v>-4.9603000000000017E-4</c:v>
                </c:pt>
                <c:pt idx="4452">
                  <c:v>-5.0352000000000014E-4</c:v>
                </c:pt>
                <c:pt idx="4453">
                  <c:v>-4.9118000000000013E-4</c:v>
                </c:pt>
                <c:pt idx="4454">
                  <c:v>-4.9603000000000017E-4</c:v>
                </c:pt>
                <c:pt idx="4455">
                  <c:v>-4.9881000000000014E-4</c:v>
                </c:pt>
                <c:pt idx="4456">
                  <c:v>-4.9853000000000018E-4</c:v>
                </c:pt>
                <c:pt idx="4457">
                  <c:v>-4.9853000000000018E-4</c:v>
                </c:pt>
                <c:pt idx="4458">
                  <c:v>-4.9978000000000012E-4</c:v>
                </c:pt>
                <c:pt idx="4459">
                  <c:v>-4.9309000000000017E-4</c:v>
                </c:pt>
                <c:pt idx="4460">
                  <c:v>-4.9118000000000013E-4</c:v>
                </c:pt>
                <c:pt idx="4461">
                  <c:v>-4.9167000000000015E-4</c:v>
                </c:pt>
                <c:pt idx="4462">
                  <c:v>-4.9245000000000007E-4</c:v>
                </c:pt>
                <c:pt idx="4463">
                  <c:v>-4.8482000000000012E-4</c:v>
                </c:pt>
                <c:pt idx="4464">
                  <c:v>-4.8481000000000007E-4</c:v>
                </c:pt>
                <c:pt idx="4465">
                  <c:v>-4.797300000000001E-4</c:v>
                </c:pt>
                <c:pt idx="4466">
                  <c:v>-4.8481000000000007E-4</c:v>
                </c:pt>
                <c:pt idx="4467">
                  <c:v>-4.8294000000000006E-4</c:v>
                </c:pt>
                <c:pt idx="4468">
                  <c:v>-4.7465000000000013E-4</c:v>
                </c:pt>
                <c:pt idx="4469">
                  <c:v>-4.6672000000000006E-4</c:v>
                </c:pt>
                <c:pt idx="4470">
                  <c:v>-4.7171000000000002E-4</c:v>
                </c:pt>
                <c:pt idx="4471">
                  <c:v>-4.6984000000000007E-4</c:v>
                </c:pt>
                <c:pt idx="4472">
                  <c:v>-4.6384000000000009E-4</c:v>
                </c:pt>
                <c:pt idx="4473">
                  <c:v>-4.7795000000000015E-4</c:v>
                </c:pt>
                <c:pt idx="4474">
                  <c:v>-4.7483000000000014E-4</c:v>
                </c:pt>
                <c:pt idx="4475">
                  <c:v>-4.6672000000000006E-4</c:v>
                </c:pt>
                <c:pt idx="4476">
                  <c:v>-4.6298000000000004E-4</c:v>
                </c:pt>
                <c:pt idx="4477">
                  <c:v>-4.6173000000000004E-4</c:v>
                </c:pt>
                <c:pt idx="4478">
                  <c:v>-4.6547E-4</c:v>
                </c:pt>
                <c:pt idx="4479">
                  <c:v>-4.5986000000000003E-4</c:v>
                </c:pt>
                <c:pt idx="4480">
                  <c:v>-4.6111000000000004E-4</c:v>
                </c:pt>
                <c:pt idx="4481">
                  <c:v>-4.6384000000000009E-4</c:v>
                </c:pt>
                <c:pt idx="4482">
                  <c:v>-4.4476000000000004E-4</c:v>
                </c:pt>
                <c:pt idx="4483">
                  <c:v>-4.498800000000001E-4</c:v>
                </c:pt>
                <c:pt idx="4484">
                  <c:v>-4.480100000000001E-4</c:v>
                </c:pt>
                <c:pt idx="4485">
                  <c:v>-4.4489000000000009E-4</c:v>
                </c:pt>
                <c:pt idx="4486">
                  <c:v>-4.4864000000000015E-4</c:v>
                </c:pt>
                <c:pt idx="4487">
                  <c:v>-4.4614000000000014E-4</c:v>
                </c:pt>
                <c:pt idx="4488">
                  <c:v>-4.4365000000000013E-4</c:v>
                </c:pt>
                <c:pt idx="4489">
                  <c:v>-4.3840000000000003E-4</c:v>
                </c:pt>
                <c:pt idx="4490">
                  <c:v>-4.3616000000000011E-4</c:v>
                </c:pt>
                <c:pt idx="4491">
                  <c:v>-4.3331000000000006E-4</c:v>
                </c:pt>
                <c:pt idx="4492">
                  <c:v>-4.3179999999999998E-4</c:v>
                </c:pt>
                <c:pt idx="4493">
                  <c:v>-4.2431000000000012E-4</c:v>
                </c:pt>
                <c:pt idx="4494">
                  <c:v>-4.3140000000000002E-4</c:v>
                </c:pt>
                <c:pt idx="4495">
                  <c:v>-4.3554000000000005E-4</c:v>
                </c:pt>
                <c:pt idx="4496">
                  <c:v>-4.3055000000000003E-4</c:v>
                </c:pt>
                <c:pt idx="4497">
                  <c:v>-4.349100000000001E-4</c:v>
                </c:pt>
                <c:pt idx="4498">
                  <c:v>-4.3179999999999998E-4</c:v>
                </c:pt>
                <c:pt idx="4499">
                  <c:v>-4.2568000000000011E-4</c:v>
                </c:pt>
                <c:pt idx="4500">
                  <c:v>-4.2993000000000013E-4</c:v>
                </c:pt>
                <c:pt idx="4501">
                  <c:v>-4.3013000000000014E-4</c:v>
                </c:pt>
                <c:pt idx="4502">
                  <c:v>-4.3241999999999993E-4</c:v>
                </c:pt>
                <c:pt idx="4503">
                  <c:v>-4.3554000000000005E-4</c:v>
                </c:pt>
                <c:pt idx="4504">
                  <c:v>-4.3776000000000004E-4</c:v>
                </c:pt>
                <c:pt idx="4505">
                  <c:v>-4.3803000000000011E-4</c:v>
                </c:pt>
                <c:pt idx="4506">
                  <c:v>-4.5238000000000006E-4</c:v>
                </c:pt>
                <c:pt idx="4507">
                  <c:v>-4.4676000000000004E-4</c:v>
                </c:pt>
                <c:pt idx="4508">
                  <c:v>-4.4365000000000013E-4</c:v>
                </c:pt>
                <c:pt idx="4509">
                  <c:v>-4.4427000000000014E-4</c:v>
                </c:pt>
                <c:pt idx="4510">
                  <c:v>-4.5238000000000006E-4</c:v>
                </c:pt>
                <c:pt idx="4511">
                  <c:v>-4.5487000000000012E-4</c:v>
                </c:pt>
                <c:pt idx="4512">
                  <c:v>-4.5924000000000008E-4</c:v>
                </c:pt>
                <c:pt idx="4513">
                  <c:v>-4.498800000000001E-4</c:v>
                </c:pt>
                <c:pt idx="4514">
                  <c:v>-4.4240000000000007E-4</c:v>
                </c:pt>
                <c:pt idx="4515">
                  <c:v>-4.4302000000000019E-4</c:v>
                </c:pt>
                <c:pt idx="4516">
                  <c:v>-4.536600000000001E-4</c:v>
                </c:pt>
                <c:pt idx="4517">
                  <c:v>-4.6360000000000005E-4</c:v>
                </c:pt>
                <c:pt idx="4518">
                  <c:v>-4.6797000000000017E-4</c:v>
                </c:pt>
                <c:pt idx="4519">
                  <c:v>-4.6447000000000003E-4</c:v>
                </c:pt>
                <c:pt idx="4520">
                  <c:v>-4.6859000000000001E-4</c:v>
                </c:pt>
                <c:pt idx="4521">
                  <c:v>-4.6360000000000005E-4</c:v>
                </c:pt>
                <c:pt idx="4522">
                  <c:v>-4.6638000000000002E-4</c:v>
                </c:pt>
                <c:pt idx="4523">
                  <c:v>-4.6384000000000009E-4</c:v>
                </c:pt>
                <c:pt idx="4524">
                  <c:v>-4.6547E-4</c:v>
                </c:pt>
                <c:pt idx="4525">
                  <c:v>-4.7171000000000002E-4</c:v>
                </c:pt>
                <c:pt idx="4526">
                  <c:v>-4.8605000000000002E-4</c:v>
                </c:pt>
                <c:pt idx="4527">
                  <c:v>-4.8231000000000001E-4</c:v>
                </c:pt>
                <c:pt idx="4528">
                  <c:v>-4.7528000000000007E-4</c:v>
                </c:pt>
                <c:pt idx="4529">
                  <c:v>-4.7171000000000002E-4</c:v>
                </c:pt>
                <c:pt idx="4530">
                  <c:v>-4.8605000000000002E-4</c:v>
                </c:pt>
                <c:pt idx="4531">
                  <c:v>-4.7982000000000016E-4</c:v>
                </c:pt>
                <c:pt idx="4532">
                  <c:v>-4.7670000000000004E-4</c:v>
                </c:pt>
                <c:pt idx="4533">
                  <c:v>-4.7465000000000013E-4</c:v>
                </c:pt>
                <c:pt idx="4534">
                  <c:v>-4.8668000000000008E-4</c:v>
                </c:pt>
                <c:pt idx="4535">
                  <c:v>-4.8164000000000008E-4</c:v>
                </c:pt>
                <c:pt idx="4536">
                  <c:v>-4.8730000000000014E-4</c:v>
                </c:pt>
                <c:pt idx="4537">
                  <c:v>-4.8169000000000006E-4</c:v>
                </c:pt>
                <c:pt idx="4538">
                  <c:v>-4.8355000000000007E-4</c:v>
                </c:pt>
                <c:pt idx="4539">
                  <c:v>-4.8668000000000008E-4</c:v>
                </c:pt>
                <c:pt idx="4540">
                  <c:v>-4.7857000000000016E-4</c:v>
                </c:pt>
                <c:pt idx="4541">
                  <c:v>-4.7719000000000017E-4</c:v>
                </c:pt>
                <c:pt idx="4542">
                  <c:v>-4.8730000000000014E-4</c:v>
                </c:pt>
                <c:pt idx="4543">
                  <c:v>-4.8418000000000012E-4</c:v>
                </c:pt>
                <c:pt idx="4544">
                  <c:v>-4.8730000000000014E-4</c:v>
                </c:pt>
                <c:pt idx="4545">
                  <c:v>-4.8356000000000012E-4</c:v>
                </c:pt>
                <c:pt idx="4546">
                  <c:v>-4.9118000000000013E-4</c:v>
                </c:pt>
                <c:pt idx="4547">
                  <c:v>-4.9372000000000023E-4</c:v>
                </c:pt>
                <c:pt idx="4548">
                  <c:v>-4.9372000000000023E-4</c:v>
                </c:pt>
                <c:pt idx="4549">
                  <c:v>-4.9181000000000008E-4</c:v>
                </c:pt>
                <c:pt idx="4550">
                  <c:v>-4.8730000000000014E-4</c:v>
                </c:pt>
                <c:pt idx="4551">
                  <c:v>-4.9541000000000006E-4</c:v>
                </c:pt>
                <c:pt idx="4552">
                  <c:v>-4.9603000000000017E-4</c:v>
                </c:pt>
                <c:pt idx="4553">
                  <c:v>-4.8979999999999998E-4</c:v>
                </c:pt>
                <c:pt idx="4554">
                  <c:v>-4.8917000000000014E-4</c:v>
                </c:pt>
                <c:pt idx="4555">
                  <c:v>-4.9728000000000012E-4</c:v>
                </c:pt>
                <c:pt idx="4556">
                  <c:v>-4.9436000000000022E-4</c:v>
                </c:pt>
                <c:pt idx="4557">
                  <c:v>-4.9054000000000014E-4</c:v>
                </c:pt>
                <c:pt idx="4558">
                  <c:v>-4.8294000000000006E-4</c:v>
                </c:pt>
                <c:pt idx="4559">
                  <c:v>-4.8917000000000014E-4</c:v>
                </c:pt>
                <c:pt idx="4560">
                  <c:v>-4.8418000000000012E-4</c:v>
                </c:pt>
                <c:pt idx="4561">
                  <c:v>-4.8355000000000007E-4</c:v>
                </c:pt>
                <c:pt idx="4562">
                  <c:v>-4.8543000000000007E-4</c:v>
                </c:pt>
                <c:pt idx="4563">
                  <c:v>-4.7670000000000004E-4</c:v>
                </c:pt>
                <c:pt idx="4564">
                  <c:v>-4.7857000000000016E-4</c:v>
                </c:pt>
                <c:pt idx="4565">
                  <c:v>-4.7857000000000016E-4</c:v>
                </c:pt>
                <c:pt idx="4566">
                  <c:v>-4.8164000000000008E-4</c:v>
                </c:pt>
                <c:pt idx="4567">
                  <c:v>-4.8107000000000011E-4</c:v>
                </c:pt>
                <c:pt idx="4568">
                  <c:v>-4.6859000000000001E-4</c:v>
                </c:pt>
                <c:pt idx="4569">
                  <c:v>-4.6956000000000011E-4</c:v>
                </c:pt>
                <c:pt idx="4570">
                  <c:v>-4.7171000000000002E-4</c:v>
                </c:pt>
                <c:pt idx="4571">
                  <c:v>-4.6797000000000017E-4</c:v>
                </c:pt>
                <c:pt idx="4572">
                  <c:v>-4.6111000000000004E-4</c:v>
                </c:pt>
                <c:pt idx="4573">
                  <c:v>-4.6638000000000002E-4</c:v>
                </c:pt>
                <c:pt idx="4574">
                  <c:v>-4.6360000000000005E-4</c:v>
                </c:pt>
                <c:pt idx="4575">
                  <c:v>-4.5430000000000004E-4</c:v>
                </c:pt>
                <c:pt idx="4576">
                  <c:v>-4.6048000000000004E-4</c:v>
                </c:pt>
                <c:pt idx="4577">
                  <c:v>-4.4985000000000012E-4</c:v>
                </c:pt>
                <c:pt idx="4578">
                  <c:v>-4.5875000000000006E-4</c:v>
                </c:pt>
                <c:pt idx="4579">
                  <c:v>-4.6360000000000005E-4</c:v>
                </c:pt>
                <c:pt idx="4580">
                  <c:v>-4.5112000000000017E-4</c:v>
                </c:pt>
                <c:pt idx="4581">
                  <c:v>-4.480100000000001E-4</c:v>
                </c:pt>
                <c:pt idx="4582">
                  <c:v>-4.5300000000000011E-4</c:v>
                </c:pt>
                <c:pt idx="4583">
                  <c:v>-4.5175E-4</c:v>
                </c:pt>
                <c:pt idx="4584">
                  <c:v>-4.4864000000000015E-4</c:v>
                </c:pt>
                <c:pt idx="4585">
                  <c:v>-4.3616000000000011E-4</c:v>
                </c:pt>
                <c:pt idx="4586">
                  <c:v>-4.5425000000000006E-4</c:v>
                </c:pt>
                <c:pt idx="4587">
                  <c:v>-4.3554000000000005E-4</c:v>
                </c:pt>
                <c:pt idx="4588">
                  <c:v>-4.2886000000000009E-4</c:v>
                </c:pt>
                <c:pt idx="4589">
                  <c:v>-4.2868000000000013E-4</c:v>
                </c:pt>
                <c:pt idx="4590">
                  <c:v>-4.2743000000000013E-4</c:v>
                </c:pt>
                <c:pt idx="4591">
                  <c:v>-4.3741000000000006E-4</c:v>
                </c:pt>
                <c:pt idx="4592">
                  <c:v>-4.2059000000000009E-4</c:v>
                </c:pt>
                <c:pt idx="4593">
                  <c:v>-4.2993000000000013E-4</c:v>
                </c:pt>
                <c:pt idx="4594">
                  <c:v>-4.3367000000000015E-4</c:v>
                </c:pt>
                <c:pt idx="4595">
                  <c:v>-4.2743000000000013E-4</c:v>
                </c:pt>
                <c:pt idx="4596">
                  <c:v>-4.2182000000000016E-4</c:v>
                </c:pt>
                <c:pt idx="4597">
                  <c:v>-4.2681000000000007E-4</c:v>
                </c:pt>
                <c:pt idx="4598">
                  <c:v>-4.3331000000000006E-4</c:v>
                </c:pt>
                <c:pt idx="4599">
                  <c:v>-4.2431000000000012E-4</c:v>
                </c:pt>
                <c:pt idx="4600">
                  <c:v>-4.3840000000000003E-4</c:v>
                </c:pt>
                <c:pt idx="4601">
                  <c:v>-4.3241999999999993E-4</c:v>
                </c:pt>
                <c:pt idx="4602">
                  <c:v>-4.3117000000000009E-4</c:v>
                </c:pt>
                <c:pt idx="4603">
                  <c:v>-4.4177000000000007E-4</c:v>
                </c:pt>
                <c:pt idx="4604">
                  <c:v>-4.4031000000000013E-4</c:v>
                </c:pt>
                <c:pt idx="4605">
                  <c:v>-4.3554000000000005E-4</c:v>
                </c:pt>
                <c:pt idx="4606">
                  <c:v>-4.3077000000000008E-4</c:v>
                </c:pt>
                <c:pt idx="4607">
                  <c:v>-4.4921000000000007E-4</c:v>
                </c:pt>
                <c:pt idx="4608">
                  <c:v>-4.4365000000000013E-4</c:v>
                </c:pt>
                <c:pt idx="4609">
                  <c:v>-4.4552000000000008E-4</c:v>
                </c:pt>
                <c:pt idx="4610">
                  <c:v>-4.5557000000000009E-4</c:v>
                </c:pt>
                <c:pt idx="4611">
                  <c:v>-4.6360000000000005E-4</c:v>
                </c:pt>
                <c:pt idx="4612">
                  <c:v>-4.5861000000000008E-4</c:v>
                </c:pt>
                <c:pt idx="4613">
                  <c:v>-4.5051000000000005E-4</c:v>
                </c:pt>
                <c:pt idx="4614">
                  <c:v>-4.5487000000000012E-4</c:v>
                </c:pt>
                <c:pt idx="4615">
                  <c:v>-4.5986000000000003E-4</c:v>
                </c:pt>
                <c:pt idx="4616">
                  <c:v>-4.6360000000000005E-4</c:v>
                </c:pt>
                <c:pt idx="4617">
                  <c:v>-4.5550000000000007E-4</c:v>
                </c:pt>
                <c:pt idx="4618">
                  <c:v>-4.5684000000000008E-4</c:v>
                </c:pt>
                <c:pt idx="4619">
                  <c:v>-4.5425000000000006E-4</c:v>
                </c:pt>
                <c:pt idx="4620">
                  <c:v>-4.6048000000000004E-4</c:v>
                </c:pt>
                <c:pt idx="4621">
                  <c:v>-4.6447000000000003E-4</c:v>
                </c:pt>
                <c:pt idx="4622">
                  <c:v>-4.5737000000000013E-4</c:v>
                </c:pt>
                <c:pt idx="4623">
                  <c:v>-4.7109000000000007E-4</c:v>
                </c:pt>
                <c:pt idx="4624">
                  <c:v>-4.6485000000000005E-4</c:v>
                </c:pt>
                <c:pt idx="4625">
                  <c:v>-4.6298000000000004E-4</c:v>
                </c:pt>
                <c:pt idx="4626">
                  <c:v>-4.6922000000000006E-4</c:v>
                </c:pt>
                <c:pt idx="4627">
                  <c:v>-4.7421000000000008E-4</c:v>
                </c:pt>
                <c:pt idx="4628">
                  <c:v>-4.6547E-4</c:v>
                </c:pt>
                <c:pt idx="4629">
                  <c:v>-4.7608000000000009E-4</c:v>
                </c:pt>
                <c:pt idx="4630">
                  <c:v>-4.7545000000000004E-4</c:v>
                </c:pt>
                <c:pt idx="4631">
                  <c:v>-4.7919000000000011E-4</c:v>
                </c:pt>
                <c:pt idx="4632">
                  <c:v>-4.8169000000000006E-4</c:v>
                </c:pt>
                <c:pt idx="4633">
                  <c:v>-4.8668000000000008E-4</c:v>
                </c:pt>
                <c:pt idx="4634">
                  <c:v>-4.8979999999999998E-4</c:v>
                </c:pt>
                <c:pt idx="4635">
                  <c:v>-4.8100000000000009E-4</c:v>
                </c:pt>
                <c:pt idx="4636">
                  <c:v>-4.8979999999999998E-4</c:v>
                </c:pt>
                <c:pt idx="4637">
                  <c:v>-4.8169000000000006E-4</c:v>
                </c:pt>
                <c:pt idx="4638">
                  <c:v>-4.8481000000000007E-4</c:v>
                </c:pt>
                <c:pt idx="4639">
                  <c:v>-4.9229000000000015E-4</c:v>
                </c:pt>
                <c:pt idx="4640">
                  <c:v>-4.9790000000000023E-4</c:v>
                </c:pt>
                <c:pt idx="4641">
                  <c:v>-4.9541000000000006E-4</c:v>
                </c:pt>
                <c:pt idx="4642">
                  <c:v>-4.8169000000000006E-4</c:v>
                </c:pt>
                <c:pt idx="4643">
                  <c:v>-4.8231000000000001E-4</c:v>
                </c:pt>
                <c:pt idx="4644">
                  <c:v>-4.8917000000000014E-4</c:v>
                </c:pt>
                <c:pt idx="4645">
                  <c:v>-4.8917000000000014E-4</c:v>
                </c:pt>
                <c:pt idx="4646">
                  <c:v>-4.8927000000000009E-4</c:v>
                </c:pt>
                <c:pt idx="4647">
                  <c:v>-4.8482000000000012E-4</c:v>
                </c:pt>
                <c:pt idx="4648">
                  <c:v>-4.929200000000001E-4</c:v>
                </c:pt>
                <c:pt idx="4649">
                  <c:v>-4.8793000000000019E-4</c:v>
                </c:pt>
                <c:pt idx="4650">
                  <c:v>-4.8730000000000014E-4</c:v>
                </c:pt>
                <c:pt idx="4651">
                  <c:v>-4.8044000000000006E-4</c:v>
                </c:pt>
                <c:pt idx="4652">
                  <c:v>-4.8231000000000001E-4</c:v>
                </c:pt>
                <c:pt idx="4653">
                  <c:v>-4.910400000000001E-4</c:v>
                </c:pt>
                <c:pt idx="4654">
                  <c:v>-4.8107000000000011E-4</c:v>
                </c:pt>
                <c:pt idx="4655">
                  <c:v>-4.9229000000000015E-4</c:v>
                </c:pt>
                <c:pt idx="4656">
                  <c:v>-4.8037000000000009E-4</c:v>
                </c:pt>
                <c:pt idx="4657">
                  <c:v>-4.8169000000000006E-4</c:v>
                </c:pt>
                <c:pt idx="4658">
                  <c:v>-4.8044000000000006E-4</c:v>
                </c:pt>
                <c:pt idx="4659">
                  <c:v>-4.8037000000000009E-4</c:v>
                </c:pt>
                <c:pt idx="4660">
                  <c:v>-4.7046000000000013E-4</c:v>
                </c:pt>
                <c:pt idx="4661">
                  <c:v>-4.7109000000000007E-4</c:v>
                </c:pt>
                <c:pt idx="4662">
                  <c:v>-4.6701000000000007E-4</c:v>
                </c:pt>
                <c:pt idx="4663">
                  <c:v>-4.6829E-4</c:v>
                </c:pt>
                <c:pt idx="4664">
                  <c:v>-4.5799000000000013E-4</c:v>
                </c:pt>
                <c:pt idx="4665">
                  <c:v>-4.6797000000000017E-4</c:v>
                </c:pt>
                <c:pt idx="4666">
                  <c:v>-4.498800000000001E-4</c:v>
                </c:pt>
                <c:pt idx="4667">
                  <c:v>-4.701900000000001E-4</c:v>
                </c:pt>
                <c:pt idx="4668">
                  <c:v>-4.5924000000000008E-4</c:v>
                </c:pt>
                <c:pt idx="4669">
                  <c:v>-4.5175E-4</c:v>
                </c:pt>
                <c:pt idx="4670">
                  <c:v>-4.5362000000000017E-4</c:v>
                </c:pt>
                <c:pt idx="4671">
                  <c:v>-4.5425000000000006E-4</c:v>
                </c:pt>
                <c:pt idx="4672">
                  <c:v>-4.4365000000000013E-4</c:v>
                </c:pt>
                <c:pt idx="4673">
                  <c:v>-4.5238000000000006E-4</c:v>
                </c:pt>
                <c:pt idx="4674">
                  <c:v>-4.5238000000000006E-4</c:v>
                </c:pt>
                <c:pt idx="4675">
                  <c:v>-4.4926000000000005E-4</c:v>
                </c:pt>
                <c:pt idx="4676">
                  <c:v>-4.4031000000000013E-4</c:v>
                </c:pt>
                <c:pt idx="4677">
                  <c:v>-4.4676000000000004E-4</c:v>
                </c:pt>
                <c:pt idx="4678">
                  <c:v>-4.3367000000000015E-4</c:v>
                </c:pt>
                <c:pt idx="4679">
                  <c:v>-4.4603000000000009E-4</c:v>
                </c:pt>
                <c:pt idx="4680">
                  <c:v>-4.3055000000000003E-4</c:v>
                </c:pt>
                <c:pt idx="4681">
                  <c:v>-4.3776000000000004E-4</c:v>
                </c:pt>
                <c:pt idx="4682">
                  <c:v>-4.3840000000000003E-4</c:v>
                </c:pt>
                <c:pt idx="4683">
                  <c:v>-4.3616000000000011E-4</c:v>
                </c:pt>
                <c:pt idx="4684">
                  <c:v>-4.3866000000000017E-4</c:v>
                </c:pt>
                <c:pt idx="4685">
                  <c:v>-4.3429000000000004E-4</c:v>
                </c:pt>
                <c:pt idx="4686">
                  <c:v>-4.2431000000000012E-4</c:v>
                </c:pt>
                <c:pt idx="4687">
                  <c:v>-4.330400000000001E-4</c:v>
                </c:pt>
                <c:pt idx="4688">
                  <c:v>-4.2743000000000013E-4</c:v>
                </c:pt>
                <c:pt idx="4689">
                  <c:v>-4.2681000000000007E-4</c:v>
                </c:pt>
                <c:pt idx="4690">
                  <c:v>-4.3268000000000007E-4</c:v>
                </c:pt>
                <c:pt idx="4691">
                  <c:v>-4.3616000000000011E-4</c:v>
                </c:pt>
                <c:pt idx="4692">
                  <c:v>-4.3367000000000015E-4</c:v>
                </c:pt>
                <c:pt idx="4693">
                  <c:v>-4.3522000000000011E-4</c:v>
                </c:pt>
                <c:pt idx="4694">
                  <c:v>-4.3013000000000014E-4</c:v>
                </c:pt>
                <c:pt idx="4695">
                  <c:v>-4.3840000000000003E-4</c:v>
                </c:pt>
                <c:pt idx="4696">
                  <c:v>-4.4552000000000008E-4</c:v>
                </c:pt>
                <c:pt idx="4697">
                  <c:v>-4.4676000000000004E-4</c:v>
                </c:pt>
                <c:pt idx="4698">
                  <c:v>-4.4730000000000008E-4</c:v>
                </c:pt>
                <c:pt idx="4699">
                  <c:v>-4.4864000000000015E-4</c:v>
                </c:pt>
                <c:pt idx="4700">
                  <c:v>-4.4676000000000004E-4</c:v>
                </c:pt>
                <c:pt idx="4701">
                  <c:v>-4.4667000000000014E-4</c:v>
                </c:pt>
                <c:pt idx="4702">
                  <c:v>-4.4857000000000013E-4</c:v>
                </c:pt>
                <c:pt idx="4703">
                  <c:v>-4.4739000000000015E-4</c:v>
                </c:pt>
                <c:pt idx="4704">
                  <c:v>-4.5924000000000008E-4</c:v>
                </c:pt>
                <c:pt idx="4705">
                  <c:v>-4.5811000000000013E-4</c:v>
                </c:pt>
                <c:pt idx="4706">
                  <c:v>-4.5612000000000013E-4</c:v>
                </c:pt>
                <c:pt idx="4707">
                  <c:v>-4.6859000000000001E-4</c:v>
                </c:pt>
                <c:pt idx="4708">
                  <c:v>-4.6048000000000004E-4</c:v>
                </c:pt>
                <c:pt idx="4709">
                  <c:v>-4.6255999999999999E-4</c:v>
                </c:pt>
                <c:pt idx="4710">
                  <c:v>-4.5799000000000013E-4</c:v>
                </c:pt>
                <c:pt idx="4711">
                  <c:v>-4.6922000000000006E-4</c:v>
                </c:pt>
                <c:pt idx="4712">
                  <c:v>-4.6129E-4</c:v>
                </c:pt>
                <c:pt idx="4713">
                  <c:v>-4.5861000000000008E-4</c:v>
                </c:pt>
                <c:pt idx="4714">
                  <c:v>-4.7528000000000007E-4</c:v>
                </c:pt>
                <c:pt idx="4715">
                  <c:v>-4.6547E-4</c:v>
                </c:pt>
                <c:pt idx="4716">
                  <c:v>-4.7109000000000007E-4</c:v>
                </c:pt>
                <c:pt idx="4717">
                  <c:v>-4.6672000000000006E-4</c:v>
                </c:pt>
                <c:pt idx="4718">
                  <c:v>-4.7233000000000013E-4</c:v>
                </c:pt>
                <c:pt idx="4719">
                  <c:v>-4.6511000000000008E-4</c:v>
                </c:pt>
                <c:pt idx="4720">
                  <c:v>-4.6173000000000004E-4</c:v>
                </c:pt>
                <c:pt idx="4721">
                  <c:v>-4.7171000000000002E-4</c:v>
                </c:pt>
                <c:pt idx="4722">
                  <c:v>-4.7795000000000015E-4</c:v>
                </c:pt>
                <c:pt idx="4723">
                  <c:v>-4.7670000000000004E-4</c:v>
                </c:pt>
                <c:pt idx="4724">
                  <c:v>-4.8107000000000011E-4</c:v>
                </c:pt>
                <c:pt idx="4725">
                  <c:v>-4.6922000000000006E-4</c:v>
                </c:pt>
                <c:pt idx="4726">
                  <c:v>-4.8294000000000006E-4</c:v>
                </c:pt>
                <c:pt idx="4727">
                  <c:v>-4.7655000000000006E-4</c:v>
                </c:pt>
                <c:pt idx="4728">
                  <c:v>-4.8044000000000006E-4</c:v>
                </c:pt>
                <c:pt idx="4729">
                  <c:v>-4.7233000000000013E-4</c:v>
                </c:pt>
                <c:pt idx="4730">
                  <c:v>-4.7919000000000011E-4</c:v>
                </c:pt>
                <c:pt idx="4731">
                  <c:v>-4.8668000000000008E-4</c:v>
                </c:pt>
                <c:pt idx="4732">
                  <c:v>-4.8730000000000014E-4</c:v>
                </c:pt>
                <c:pt idx="4733">
                  <c:v>-4.8044000000000006E-4</c:v>
                </c:pt>
                <c:pt idx="4734">
                  <c:v>-4.8231000000000001E-4</c:v>
                </c:pt>
                <c:pt idx="4735">
                  <c:v>-4.797300000000001E-4</c:v>
                </c:pt>
                <c:pt idx="4736">
                  <c:v>-4.8294000000000006E-4</c:v>
                </c:pt>
                <c:pt idx="4737">
                  <c:v>-4.8037000000000009E-4</c:v>
                </c:pt>
                <c:pt idx="4738">
                  <c:v>-4.9042000000000009E-4</c:v>
                </c:pt>
                <c:pt idx="4739">
                  <c:v>-4.7857000000000016E-4</c:v>
                </c:pt>
                <c:pt idx="4740">
                  <c:v>-4.8543000000000007E-4</c:v>
                </c:pt>
                <c:pt idx="4741">
                  <c:v>-4.9309000000000017E-4</c:v>
                </c:pt>
                <c:pt idx="4742">
                  <c:v>-4.8917000000000014E-4</c:v>
                </c:pt>
                <c:pt idx="4743">
                  <c:v>-4.8418000000000012E-4</c:v>
                </c:pt>
                <c:pt idx="4744">
                  <c:v>-4.9666000000000011E-4</c:v>
                </c:pt>
                <c:pt idx="4745">
                  <c:v>-4.9603000000000017E-4</c:v>
                </c:pt>
                <c:pt idx="4746">
                  <c:v>-4.8979999999999998E-4</c:v>
                </c:pt>
                <c:pt idx="4747">
                  <c:v>-4.9167000000000015E-4</c:v>
                </c:pt>
                <c:pt idx="4748">
                  <c:v>-4.9728000000000012E-4</c:v>
                </c:pt>
                <c:pt idx="4749">
                  <c:v>-4.8668000000000008E-4</c:v>
                </c:pt>
                <c:pt idx="4750">
                  <c:v>-4.8736000000000016E-4</c:v>
                </c:pt>
                <c:pt idx="4751">
                  <c:v>-4.910400000000001E-4</c:v>
                </c:pt>
                <c:pt idx="4752">
                  <c:v>-4.9118000000000013E-4</c:v>
                </c:pt>
                <c:pt idx="4753">
                  <c:v>-4.9728000000000012E-4</c:v>
                </c:pt>
                <c:pt idx="4754">
                  <c:v>-4.7296000000000013E-4</c:v>
                </c:pt>
                <c:pt idx="4755">
                  <c:v>-4.8543000000000007E-4</c:v>
                </c:pt>
                <c:pt idx="4756">
                  <c:v>-4.8228000000000002E-4</c:v>
                </c:pt>
                <c:pt idx="4757">
                  <c:v>-4.8356000000000012E-4</c:v>
                </c:pt>
                <c:pt idx="4758">
                  <c:v>-4.7358000000000014E-4</c:v>
                </c:pt>
                <c:pt idx="4759">
                  <c:v>-4.784600000000001E-4</c:v>
                </c:pt>
                <c:pt idx="4760">
                  <c:v>-4.8107000000000011E-4</c:v>
                </c:pt>
                <c:pt idx="4761">
                  <c:v>-4.6447000000000003E-4</c:v>
                </c:pt>
                <c:pt idx="4762">
                  <c:v>-4.7233000000000013E-4</c:v>
                </c:pt>
                <c:pt idx="4763">
                  <c:v>-4.6734000000000012E-4</c:v>
                </c:pt>
                <c:pt idx="4764">
                  <c:v>-4.6672000000000006E-4</c:v>
                </c:pt>
                <c:pt idx="4765">
                  <c:v>-4.6574000000000002E-4</c:v>
                </c:pt>
                <c:pt idx="4766">
                  <c:v>-4.6129E-4</c:v>
                </c:pt>
                <c:pt idx="4767">
                  <c:v>-4.6672000000000006E-4</c:v>
                </c:pt>
                <c:pt idx="4768">
                  <c:v>-4.6002000000000011E-4</c:v>
                </c:pt>
                <c:pt idx="4769">
                  <c:v>-4.6320000000000009E-4</c:v>
                </c:pt>
                <c:pt idx="4770">
                  <c:v>-4.5737000000000013E-4</c:v>
                </c:pt>
                <c:pt idx="4771">
                  <c:v>-4.5362000000000017E-4</c:v>
                </c:pt>
                <c:pt idx="4772">
                  <c:v>-4.5557000000000009E-4</c:v>
                </c:pt>
                <c:pt idx="4773">
                  <c:v>-4.5425000000000006E-4</c:v>
                </c:pt>
                <c:pt idx="4774">
                  <c:v>-4.4614000000000014E-4</c:v>
                </c:pt>
                <c:pt idx="4775">
                  <c:v>-4.4094000000000018E-4</c:v>
                </c:pt>
                <c:pt idx="4776">
                  <c:v>-4.480100000000001E-4</c:v>
                </c:pt>
                <c:pt idx="4777">
                  <c:v>-4.3967000000000008E-4</c:v>
                </c:pt>
                <c:pt idx="4778">
                  <c:v>-4.4177000000000007E-4</c:v>
                </c:pt>
                <c:pt idx="4779">
                  <c:v>-4.4240000000000007E-4</c:v>
                </c:pt>
                <c:pt idx="4780">
                  <c:v>-4.4031000000000013E-4</c:v>
                </c:pt>
                <c:pt idx="4781">
                  <c:v>-4.3522000000000011E-4</c:v>
                </c:pt>
                <c:pt idx="4782">
                  <c:v>-4.2805000000000008E-4</c:v>
                </c:pt>
                <c:pt idx="4783">
                  <c:v>-4.4053000000000012E-4</c:v>
                </c:pt>
                <c:pt idx="4784">
                  <c:v>-4.3458000000000006E-4</c:v>
                </c:pt>
                <c:pt idx="4785">
                  <c:v>-4.3866000000000017E-4</c:v>
                </c:pt>
                <c:pt idx="4786">
                  <c:v>-4.330400000000001E-4</c:v>
                </c:pt>
                <c:pt idx="4787">
                  <c:v>-4.3179999999999998E-4</c:v>
                </c:pt>
                <c:pt idx="4788">
                  <c:v>-4.3429000000000004E-4</c:v>
                </c:pt>
                <c:pt idx="4789">
                  <c:v>-4.2556000000000012E-4</c:v>
                </c:pt>
                <c:pt idx="4790">
                  <c:v>-4.2059000000000009E-4</c:v>
                </c:pt>
                <c:pt idx="4791">
                  <c:v>-4.2743000000000013E-4</c:v>
                </c:pt>
                <c:pt idx="4792">
                  <c:v>-4.3429000000000004E-4</c:v>
                </c:pt>
                <c:pt idx="4793">
                  <c:v>-4.349100000000001E-4</c:v>
                </c:pt>
                <c:pt idx="4794">
                  <c:v>-4.2681000000000007E-4</c:v>
                </c:pt>
                <c:pt idx="4795">
                  <c:v>-4.4115000000000012E-4</c:v>
                </c:pt>
                <c:pt idx="4796">
                  <c:v>-4.4158000000000012E-4</c:v>
                </c:pt>
                <c:pt idx="4797">
                  <c:v>-4.3554000000000005E-4</c:v>
                </c:pt>
                <c:pt idx="4798">
                  <c:v>-4.3990000000000012E-4</c:v>
                </c:pt>
                <c:pt idx="4799">
                  <c:v>-4.4552000000000008E-4</c:v>
                </c:pt>
                <c:pt idx="4800">
                  <c:v>-4.4427000000000014E-4</c:v>
                </c:pt>
                <c:pt idx="4801">
                  <c:v>-4.4222000000000011E-4</c:v>
                </c:pt>
                <c:pt idx="4802">
                  <c:v>-4.3928000000000001E-4</c:v>
                </c:pt>
                <c:pt idx="4803">
                  <c:v>-4.4614000000000014E-4</c:v>
                </c:pt>
                <c:pt idx="4804">
                  <c:v>-4.5430000000000004E-4</c:v>
                </c:pt>
                <c:pt idx="4805">
                  <c:v>-4.5300000000000011E-4</c:v>
                </c:pt>
                <c:pt idx="4806">
                  <c:v>-4.6173000000000004E-4</c:v>
                </c:pt>
                <c:pt idx="4807">
                  <c:v>-4.5674000000000002E-4</c:v>
                </c:pt>
                <c:pt idx="4808">
                  <c:v>-4.5861000000000008E-4</c:v>
                </c:pt>
                <c:pt idx="4809">
                  <c:v>-4.6173000000000004E-4</c:v>
                </c:pt>
                <c:pt idx="4810">
                  <c:v>-4.5986000000000003E-4</c:v>
                </c:pt>
                <c:pt idx="4811">
                  <c:v>-4.6173000000000004E-4</c:v>
                </c:pt>
                <c:pt idx="4812">
                  <c:v>-4.5748000000000007E-4</c:v>
                </c:pt>
                <c:pt idx="4813">
                  <c:v>-4.5924000000000008E-4</c:v>
                </c:pt>
                <c:pt idx="4814">
                  <c:v>-4.6547E-4</c:v>
                </c:pt>
                <c:pt idx="4815">
                  <c:v>-4.5799000000000013E-4</c:v>
                </c:pt>
                <c:pt idx="4816">
                  <c:v>-4.6485000000000005E-4</c:v>
                </c:pt>
                <c:pt idx="4817">
                  <c:v>-4.6610000000000005E-4</c:v>
                </c:pt>
                <c:pt idx="4818">
                  <c:v>-4.7592000000000017E-4</c:v>
                </c:pt>
                <c:pt idx="4819">
                  <c:v>-4.7171000000000002E-4</c:v>
                </c:pt>
                <c:pt idx="4820">
                  <c:v>-4.6255999999999999E-4</c:v>
                </c:pt>
                <c:pt idx="4821">
                  <c:v>-4.7655000000000006E-4</c:v>
                </c:pt>
                <c:pt idx="4822">
                  <c:v>-4.7608000000000009E-4</c:v>
                </c:pt>
                <c:pt idx="4823">
                  <c:v>-4.7910000000000004E-4</c:v>
                </c:pt>
                <c:pt idx="4824">
                  <c:v>-4.6984000000000007E-4</c:v>
                </c:pt>
                <c:pt idx="4825">
                  <c:v>-4.8291000000000008E-4</c:v>
                </c:pt>
                <c:pt idx="4826">
                  <c:v>-4.8294000000000006E-4</c:v>
                </c:pt>
                <c:pt idx="4827">
                  <c:v>-4.8418000000000012E-4</c:v>
                </c:pt>
                <c:pt idx="4828">
                  <c:v>-4.8917000000000014E-4</c:v>
                </c:pt>
                <c:pt idx="4829">
                  <c:v>-4.7670000000000004E-4</c:v>
                </c:pt>
                <c:pt idx="4830">
                  <c:v>-4.7233000000000013E-4</c:v>
                </c:pt>
                <c:pt idx="4831">
                  <c:v>-4.7782000000000022E-4</c:v>
                </c:pt>
                <c:pt idx="4832">
                  <c:v>-4.9042000000000009E-4</c:v>
                </c:pt>
                <c:pt idx="4833">
                  <c:v>-4.8605000000000002E-4</c:v>
                </c:pt>
                <c:pt idx="4834">
                  <c:v>-4.8356000000000012E-4</c:v>
                </c:pt>
                <c:pt idx="4835">
                  <c:v>-4.880000000000001E-4</c:v>
                </c:pt>
                <c:pt idx="4836">
                  <c:v>-4.8917000000000014E-4</c:v>
                </c:pt>
                <c:pt idx="4837">
                  <c:v>-4.9603000000000017E-4</c:v>
                </c:pt>
                <c:pt idx="4838">
                  <c:v>-4.9563000000000027E-4</c:v>
                </c:pt>
                <c:pt idx="4839">
                  <c:v>-4.9042000000000009E-4</c:v>
                </c:pt>
                <c:pt idx="4840">
                  <c:v>-4.9666000000000011E-4</c:v>
                </c:pt>
                <c:pt idx="4841">
                  <c:v>-4.8979999999999998E-4</c:v>
                </c:pt>
                <c:pt idx="4842">
                  <c:v>-4.9229000000000015E-4</c:v>
                </c:pt>
                <c:pt idx="4843">
                  <c:v>-4.8481000000000007E-4</c:v>
                </c:pt>
                <c:pt idx="4844">
                  <c:v>-4.929200000000001E-4</c:v>
                </c:pt>
                <c:pt idx="4845">
                  <c:v>-4.9309000000000017E-4</c:v>
                </c:pt>
                <c:pt idx="4846">
                  <c:v>-4.9416000000000022E-4</c:v>
                </c:pt>
                <c:pt idx="4847">
                  <c:v>-4.9436000000000022E-4</c:v>
                </c:pt>
                <c:pt idx="4848">
                  <c:v>-4.8855000000000003E-4</c:v>
                </c:pt>
                <c:pt idx="4849">
                  <c:v>-4.9167000000000015E-4</c:v>
                </c:pt>
                <c:pt idx="4850">
                  <c:v>-4.8917000000000014E-4</c:v>
                </c:pt>
                <c:pt idx="4851">
                  <c:v>-4.935400000000001E-4</c:v>
                </c:pt>
                <c:pt idx="4852">
                  <c:v>-4.9229000000000015E-4</c:v>
                </c:pt>
                <c:pt idx="4853">
                  <c:v>-4.9817000000000025E-4</c:v>
                </c:pt>
                <c:pt idx="4854">
                  <c:v>-4.9881000000000014E-4</c:v>
                </c:pt>
                <c:pt idx="4855">
                  <c:v>-4.9181000000000008E-4</c:v>
                </c:pt>
                <c:pt idx="4856">
                  <c:v>-5.0414000000000014E-4</c:v>
                </c:pt>
                <c:pt idx="4857">
                  <c:v>-4.8979999999999998E-4</c:v>
                </c:pt>
                <c:pt idx="4858">
                  <c:v>-4.9054000000000014E-4</c:v>
                </c:pt>
                <c:pt idx="4859">
                  <c:v>-4.8356000000000012E-4</c:v>
                </c:pt>
                <c:pt idx="4860">
                  <c:v>-4.9167000000000015E-4</c:v>
                </c:pt>
                <c:pt idx="4861">
                  <c:v>-4.9436000000000022E-4</c:v>
                </c:pt>
                <c:pt idx="4862">
                  <c:v>-4.8356000000000012E-4</c:v>
                </c:pt>
                <c:pt idx="4863">
                  <c:v>-4.8481000000000007E-4</c:v>
                </c:pt>
                <c:pt idx="4864">
                  <c:v>-4.8546000000000006E-4</c:v>
                </c:pt>
                <c:pt idx="4865">
                  <c:v>-4.8418000000000012E-4</c:v>
                </c:pt>
                <c:pt idx="4866">
                  <c:v>-4.8294000000000006E-4</c:v>
                </c:pt>
                <c:pt idx="4867">
                  <c:v>-4.7421000000000008E-4</c:v>
                </c:pt>
                <c:pt idx="4868">
                  <c:v>-4.8543000000000007E-4</c:v>
                </c:pt>
                <c:pt idx="4869">
                  <c:v>-4.7795000000000015E-4</c:v>
                </c:pt>
                <c:pt idx="4870">
                  <c:v>-4.701900000000001E-4</c:v>
                </c:pt>
                <c:pt idx="4871">
                  <c:v>-4.7109000000000007E-4</c:v>
                </c:pt>
                <c:pt idx="4872">
                  <c:v>-4.7296000000000013E-4</c:v>
                </c:pt>
                <c:pt idx="4873">
                  <c:v>-4.6111000000000004E-4</c:v>
                </c:pt>
                <c:pt idx="4874">
                  <c:v>-4.6984000000000007E-4</c:v>
                </c:pt>
                <c:pt idx="4875">
                  <c:v>-4.6547E-4</c:v>
                </c:pt>
                <c:pt idx="4876">
                  <c:v>-4.6129E-4</c:v>
                </c:pt>
                <c:pt idx="4877">
                  <c:v>-4.5674000000000002E-4</c:v>
                </c:pt>
                <c:pt idx="4878">
                  <c:v>-4.5550000000000007E-4</c:v>
                </c:pt>
                <c:pt idx="4879">
                  <c:v>-4.6384000000000009E-4</c:v>
                </c:pt>
                <c:pt idx="4880">
                  <c:v>-4.5487000000000012E-4</c:v>
                </c:pt>
                <c:pt idx="4881">
                  <c:v>-4.5175E-4</c:v>
                </c:pt>
                <c:pt idx="4882">
                  <c:v>-4.5550000000000007E-4</c:v>
                </c:pt>
                <c:pt idx="4883">
                  <c:v>-4.5238000000000006E-4</c:v>
                </c:pt>
                <c:pt idx="4884">
                  <c:v>-4.5175E-4</c:v>
                </c:pt>
                <c:pt idx="4885">
                  <c:v>-4.5487000000000012E-4</c:v>
                </c:pt>
                <c:pt idx="4886">
                  <c:v>-4.4794000000000019E-4</c:v>
                </c:pt>
                <c:pt idx="4887">
                  <c:v>-4.3741000000000006E-4</c:v>
                </c:pt>
                <c:pt idx="4888">
                  <c:v>-4.3367000000000015E-4</c:v>
                </c:pt>
                <c:pt idx="4889">
                  <c:v>-4.4365000000000013E-4</c:v>
                </c:pt>
                <c:pt idx="4890">
                  <c:v>-4.3616000000000011E-4</c:v>
                </c:pt>
                <c:pt idx="4891">
                  <c:v>-4.3990000000000012E-4</c:v>
                </c:pt>
                <c:pt idx="4892">
                  <c:v>-4.3616000000000011E-4</c:v>
                </c:pt>
                <c:pt idx="4893">
                  <c:v>-4.2743000000000013E-4</c:v>
                </c:pt>
                <c:pt idx="4894">
                  <c:v>-4.2823000000000009E-4</c:v>
                </c:pt>
                <c:pt idx="4895">
                  <c:v>-4.3648999999999999E-4</c:v>
                </c:pt>
                <c:pt idx="4896">
                  <c:v>-4.3055000000000003E-4</c:v>
                </c:pt>
                <c:pt idx="4897">
                  <c:v>-4.3117000000000009E-4</c:v>
                </c:pt>
                <c:pt idx="4898">
                  <c:v>-4.275900000000001E-4</c:v>
                </c:pt>
                <c:pt idx="4899">
                  <c:v>-4.2993000000000013E-4</c:v>
                </c:pt>
                <c:pt idx="4900">
                  <c:v>-4.2119000000000011E-4</c:v>
                </c:pt>
                <c:pt idx="4901">
                  <c:v>-4.2930000000000014E-4</c:v>
                </c:pt>
                <c:pt idx="4902">
                  <c:v>-4.3013000000000014E-4</c:v>
                </c:pt>
                <c:pt idx="4903">
                  <c:v>-4.2618000000000012E-4</c:v>
                </c:pt>
                <c:pt idx="4904">
                  <c:v>-4.1487000000000007E-4</c:v>
                </c:pt>
                <c:pt idx="4905">
                  <c:v>-4.1931999999999999E-4</c:v>
                </c:pt>
                <c:pt idx="4906">
                  <c:v>-4.1931999999999999E-4</c:v>
                </c:pt>
                <c:pt idx="4907">
                  <c:v>-4.3554000000000005E-4</c:v>
                </c:pt>
                <c:pt idx="4908">
                  <c:v>-4.3741000000000006E-4</c:v>
                </c:pt>
                <c:pt idx="4909">
                  <c:v>-4.4031000000000013E-4</c:v>
                </c:pt>
                <c:pt idx="4910">
                  <c:v>-4.4365000000000013E-4</c:v>
                </c:pt>
                <c:pt idx="4911">
                  <c:v>-4.4412000000000021E-4</c:v>
                </c:pt>
                <c:pt idx="4912">
                  <c:v>-4.4489000000000009E-4</c:v>
                </c:pt>
                <c:pt idx="4913">
                  <c:v>-4.3679E-4</c:v>
                </c:pt>
                <c:pt idx="4914">
                  <c:v>-4.4739000000000015E-4</c:v>
                </c:pt>
                <c:pt idx="4915">
                  <c:v>-4.3990000000000012E-4</c:v>
                </c:pt>
                <c:pt idx="4916">
                  <c:v>-4.4302000000000019E-4</c:v>
                </c:pt>
                <c:pt idx="4917">
                  <c:v>-4.5175E-4</c:v>
                </c:pt>
                <c:pt idx="4918">
                  <c:v>-4.5175E-4</c:v>
                </c:pt>
                <c:pt idx="4919">
                  <c:v>-4.5799000000000013E-4</c:v>
                </c:pt>
                <c:pt idx="4920">
                  <c:v>-4.5924000000000008E-4</c:v>
                </c:pt>
                <c:pt idx="4921">
                  <c:v>-4.6002000000000011E-4</c:v>
                </c:pt>
                <c:pt idx="4922">
                  <c:v>-4.6298000000000004E-4</c:v>
                </c:pt>
                <c:pt idx="4923">
                  <c:v>-4.6610000000000005E-4</c:v>
                </c:pt>
                <c:pt idx="4924">
                  <c:v>-4.5924000000000008E-4</c:v>
                </c:pt>
                <c:pt idx="4925">
                  <c:v>-4.6235999999999998E-4</c:v>
                </c:pt>
                <c:pt idx="4926">
                  <c:v>-4.5924000000000008E-4</c:v>
                </c:pt>
                <c:pt idx="4927">
                  <c:v>-4.6447000000000003E-4</c:v>
                </c:pt>
                <c:pt idx="4928">
                  <c:v>-4.6485000000000005E-4</c:v>
                </c:pt>
                <c:pt idx="4929">
                  <c:v>-4.6956000000000011E-4</c:v>
                </c:pt>
                <c:pt idx="4930">
                  <c:v>-4.6922000000000006E-4</c:v>
                </c:pt>
                <c:pt idx="4931">
                  <c:v>-4.7233000000000013E-4</c:v>
                </c:pt>
                <c:pt idx="4932">
                  <c:v>-4.7046000000000013E-4</c:v>
                </c:pt>
                <c:pt idx="4933">
                  <c:v>-4.8044000000000006E-4</c:v>
                </c:pt>
                <c:pt idx="4934">
                  <c:v>-4.7670000000000004E-4</c:v>
                </c:pt>
                <c:pt idx="4935">
                  <c:v>-4.773200000000001E-4</c:v>
                </c:pt>
                <c:pt idx="4936">
                  <c:v>-4.6797000000000017E-4</c:v>
                </c:pt>
                <c:pt idx="4937">
                  <c:v>-4.7670000000000004E-4</c:v>
                </c:pt>
                <c:pt idx="4938">
                  <c:v>-4.7719000000000017E-4</c:v>
                </c:pt>
                <c:pt idx="4939">
                  <c:v>-4.8356000000000012E-4</c:v>
                </c:pt>
                <c:pt idx="4940">
                  <c:v>-4.8044000000000006E-4</c:v>
                </c:pt>
                <c:pt idx="4941">
                  <c:v>-4.7910000000000004E-4</c:v>
                </c:pt>
                <c:pt idx="4942">
                  <c:v>-4.8543000000000007E-4</c:v>
                </c:pt>
                <c:pt idx="4943">
                  <c:v>-4.8917000000000014E-4</c:v>
                </c:pt>
                <c:pt idx="4944">
                  <c:v>-4.8855000000000003E-4</c:v>
                </c:pt>
                <c:pt idx="4945">
                  <c:v>-4.910400000000001E-4</c:v>
                </c:pt>
                <c:pt idx="4946">
                  <c:v>-4.7719000000000017E-4</c:v>
                </c:pt>
                <c:pt idx="4947">
                  <c:v>-4.8605000000000002E-4</c:v>
                </c:pt>
                <c:pt idx="4948">
                  <c:v>-4.8481000000000007E-4</c:v>
                </c:pt>
                <c:pt idx="4949">
                  <c:v>-4.910400000000001E-4</c:v>
                </c:pt>
                <c:pt idx="4950">
                  <c:v>-4.929200000000001E-4</c:v>
                </c:pt>
                <c:pt idx="4951">
                  <c:v>-4.8543000000000007E-4</c:v>
                </c:pt>
                <c:pt idx="4952">
                  <c:v>-4.880000000000001E-4</c:v>
                </c:pt>
                <c:pt idx="4953">
                  <c:v>-4.8294000000000006E-4</c:v>
                </c:pt>
                <c:pt idx="4954">
                  <c:v>-4.8543000000000007E-4</c:v>
                </c:pt>
                <c:pt idx="4955">
                  <c:v>-4.8864000000000015E-4</c:v>
                </c:pt>
                <c:pt idx="4956">
                  <c:v>-4.8855000000000003E-4</c:v>
                </c:pt>
                <c:pt idx="4957">
                  <c:v>-4.8855000000000003E-4</c:v>
                </c:pt>
                <c:pt idx="4958">
                  <c:v>-4.9563000000000027E-4</c:v>
                </c:pt>
                <c:pt idx="4959">
                  <c:v>-4.935400000000001E-4</c:v>
                </c:pt>
                <c:pt idx="4960">
                  <c:v>-4.8605000000000002E-4</c:v>
                </c:pt>
                <c:pt idx="4961">
                  <c:v>-4.8917000000000014E-4</c:v>
                </c:pt>
                <c:pt idx="4962">
                  <c:v>-4.8730000000000014E-4</c:v>
                </c:pt>
                <c:pt idx="4963">
                  <c:v>-4.9229000000000015E-4</c:v>
                </c:pt>
                <c:pt idx="4964">
                  <c:v>-4.773200000000001E-4</c:v>
                </c:pt>
                <c:pt idx="4965">
                  <c:v>-4.7795000000000015E-4</c:v>
                </c:pt>
                <c:pt idx="4966">
                  <c:v>-4.7421000000000008E-4</c:v>
                </c:pt>
                <c:pt idx="4967">
                  <c:v>-4.7608000000000009E-4</c:v>
                </c:pt>
                <c:pt idx="4968">
                  <c:v>-4.7670000000000004E-4</c:v>
                </c:pt>
                <c:pt idx="4969">
                  <c:v>-4.7719000000000017E-4</c:v>
                </c:pt>
                <c:pt idx="4970">
                  <c:v>-4.7233000000000013E-4</c:v>
                </c:pt>
                <c:pt idx="4971">
                  <c:v>-4.7358000000000014E-4</c:v>
                </c:pt>
                <c:pt idx="4972">
                  <c:v>-4.7545000000000004E-4</c:v>
                </c:pt>
                <c:pt idx="4973">
                  <c:v>-4.6610000000000005E-4</c:v>
                </c:pt>
                <c:pt idx="4974">
                  <c:v>-4.6984000000000007E-4</c:v>
                </c:pt>
                <c:pt idx="4975">
                  <c:v>-4.6829E-4</c:v>
                </c:pt>
                <c:pt idx="4976">
                  <c:v>-4.7421000000000008E-4</c:v>
                </c:pt>
                <c:pt idx="4977">
                  <c:v>-4.6423000000000005E-4</c:v>
                </c:pt>
                <c:pt idx="4978">
                  <c:v>-4.5737000000000013E-4</c:v>
                </c:pt>
                <c:pt idx="4979">
                  <c:v>-4.5924000000000008E-4</c:v>
                </c:pt>
                <c:pt idx="4980">
                  <c:v>-4.5799000000000013E-4</c:v>
                </c:pt>
                <c:pt idx="4981">
                  <c:v>-4.5493000000000015E-4</c:v>
                </c:pt>
                <c:pt idx="4982">
                  <c:v>-4.5674000000000002E-4</c:v>
                </c:pt>
                <c:pt idx="4983">
                  <c:v>-4.5051000000000005E-4</c:v>
                </c:pt>
                <c:pt idx="4984">
                  <c:v>-4.4240000000000007E-4</c:v>
                </c:pt>
                <c:pt idx="4985">
                  <c:v>-4.4794000000000019E-4</c:v>
                </c:pt>
                <c:pt idx="4986">
                  <c:v>-4.480100000000001E-4</c:v>
                </c:pt>
                <c:pt idx="4987">
                  <c:v>-4.4489000000000009E-4</c:v>
                </c:pt>
                <c:pt idx="4988">
                  <c:v>-4.4552000000000008E-4</c:v>
                </c:pt>
                <c:pt idx="4989">
                  <c:v>-4.4676000000000004E-4</c:v>
                </c:pt>
                <c:pt idx="4990">
                  <c:v>-4.3990000000000012E-4</c:v>
                </c:pt>
                <c:pt idx="4991">
                  <c:v>-4.4094000000000018E-4</c:v>
                </c:pt>
                <c:pt idx="4992">
                  <c:v>-4.3679E-4</c:v>
                </c:pt>
                <c:pt idx="4993">
                  <c:v>-4.349100000000001E-4</c:v>
                </c:pt>
                <c:pt idx="4994">
                  <c:v>-4.3776000000000004E-4</c:v>
                </c:pt>
                <c:pt idx="4995">
                  <c:v>-4.2930000000000014E-4</c:v>
                </c:pt>
                <c:pt idx="4996">
                  <c:v>-4.3840000000000003E-4</c:v>
                </c:pt>
                <c:pt idx="4997">
                  <c:v>-4.3904000000000008E-4</c:v>
                </c:pt>
                <c:pt idx="4998">
                  <c:v>-4.2868000000000013E-4</c:v>
                </c:pt>
                <c:pt idx="4999">
                  <c:v>-4.2743000000000013E-4</c:v>
                </c:pt>
                <c:pt idx="5000">
                  <c:v>-4.2930000000000014E-4</c:v>
                </c:pt>
                <c:pt idx="5001">
                  <c:v>-4.2431000000000012E-4</c:v>
                </c:pt>
                <c:pt idx="5002">
                  <c:v>-4.2505000000000006E-4</c:v>
                </c:pt>
                <c:pt idx="5003">
                  <c:v>-4.2993000000000013E-4</c:v>
                </c:pt>
                <c:pt idx="5004">
                  <c:v>-4.2868000000000013E-4</c:v>
                </c:pt>
                <c:pt idx="5005">
                  <c:v>-4.3055000000000003E-4</c:v>
                </c:pt>
                <c:pt idx="5006">
                  <c:v>-4.3179999999999998E-4</c:v>
                </c:pt>
                <c:pt idx="5007">
                  <c:v>-4.3866000000000017E-4</c:v>
                </c:pt>
                <c:pt idx="5008">
                  <c:v>-4.3429000000000004E-4</c:v>
                </c:pt>
                <c:pt idx="5009">
                  <c:v>-4.4489000000000009E-4</c:v>
                </c:pt>
                <c:pt idx="5010">
                  <c:v>-4.4177000000000007E-4</c:v>
                </c:pt>
                <c:pt idx="5011">
                  <c:v>-4.4053000000000012E-4</c:v>
                </c:pt>
                <c:pt idx="5012">
                  <c:v>-4.4739000000000015E-4</c:v>
                </c:pt>
                <c:pt idx="5013">
                  <c:v>-4.5238000000000006E-4</c:v>
                </c:pt>
                <c:pt idx="5014">
                  <c:v>-4.453900000000001E-4</c:v>
                </c:pt>
                <c:pt idx="5015">
                  <c:v>-4.4031000000000013E-4</c:v>
                </c:pt>
                <c:pt idx="5016">
                  <c:v>-4.5425000000000006E-4</c:v>
                </c:pt>
                <c:pt idx="5017">
                  <c:v>-4.5051000000000005E-4</c:v>
                </c:pt>
                <c:pt idx="5018">
                  <c:v>-4.453900000000001E-4</c:v>
                </c:pt>
                <c:pt idx="5019">
                  <c:v>-4.5238000000000006E-4</c:v>
                </c:pt>
                <c:pt idx="5020">
                  <c:v>-4.5425000000000006E-4</c:v>
                </c:pt>
                <c:pt idx="5021">
                  <c:v>-4.4985000000000012E-4</c:v>
                </c:pt>
                <c:pt idx="5022">
                  <c:v>-4.498800000000001E-4</c:v>
                </c:pt>
                <c:pt idx="5023">
                  <c:v>-4.6547E-4</c:v>
                </c:pt>
                <c:pt idx="5024">
                  <c:v>-4.6610000000000005E-4</c:v>
                </c:pt>
                <c:pt idx="5025">
                  <c:v>-4.5300000000000011E-4</c:v>
                </c:pt>
                <c:pt idx="5026">
                  <c:v>-4.6829E-4</c:v>
                </c:pt>
                <c:pt idx="5027">
                  <c:v>-4.5550000000000007E-4</c:v>
                </c:pt>
                <c:pt idx="5028">
                  <c:v>-4.619300000000001E-4</c:v>
                </c:pt>
                <c:pt idx="5029">
                  <c:v>-4.7483000000000014E-4</c:v>
                </c:pt>
                <c:pt idx="5030">
                  <c:v>-4.6956000000000011E-4</c:v>
                </c:pt>
                <c:pt idx="5031">
                  <c:v>-4.6859000000000001E-4</c:v>
                </c:pt>
                <c:pt idx="5032">
                  <c:v>-4.7233000000000013E-4</c:v>
                </c:pt>
                <c:pt idx="5033">
                  <c:v>-4.6922000000000006E-4</c:v>
                </c:pt>
                <c:pt idx="5034">
                  <c:v>-4.8044000000000006E-4</c:v>
                </c:pt>
                <c:pt idx="5035">
                  <c:v>-4.7982000000000016E-4</c:v>
                </c:pt>
                <c:pt idx="5036">
                  <c:v>-4.7857000000000016E-4</c:v>
                </c:pt>
                <c:pt idx="5037">
                  <c:v>-4.7782000000000022E-4</c:v>
                </c:pt>
                <c:pt idx="5038">
                  <c:v>-4.7782000000000022E-4</c:v>
                </c:pt>
                <c:pt idx="5039">
                  <c:v>-4.7421000000000008E-4</c:v>
                </c:pt>
                <c:pt idx="5040">
                  <c:v>-4.8730000000000014E-4</c:v>
                </c:pt>
                <c:pt idx="5041">
                  <c:v>-4.8356000000000012E-4</c:v>
                </c:pt>
                <c:pt idx="5042">
                  <c:v>-4.7608000000000009E-4</c:v>
                </c:pt>
                <c:pt idx="5043">
                  <c:v>-4.8107000000000011E-4</c:v>
                </c:pt>
                <c:pt idx="5044">
                  <c:v>-4.8482000000000012E-4</c:v>
                </c:pt>
                <c:pt idx="5045">
                  <c:v>-4.9042000000000009E-4</c:v>
                </c:pt>
                <c:pt idx="5046">
                  <c:v>-4.8231000000000001E-4</c:v>
                </c:pt>
                <c:pt idx="5047">
                  <c:v>-4.9245000000000007E-4</c:v>
                </c:pt>
                <c:pt idx="5048">
                  <c:v>-4.8231000000000001E-4</c:v>
                </c:pt>
                <c:pt idx="5049">
                  <c:v>-4.9416000000000022E-4</c:v>
                </c:pt>
                <c:pt idx="5050">
                  <c:v>-4.9790000000000023E-4</c:v>
                </c:pt>
                <c:pt idx="5051">
                  <c:v>-4.9042000000000009E-4</c:v>
                </c:pt>
                <c:pt idx="5052">
                  <c:v>-4.8543000000000007E-4</c:v>
                </c:pt>
                <c:pt idx="5053">
                  <c:v>-4.9167000000000015E-4</c:v>
                </c:pt>
                <c:pt idx="5054">
                  <c:v>-4.8418000000000012E-4</c:v>
                </c:pt>
                <c:pt idx="5055">
                  <c:v>-4.886300000000001E-4</c:v>
                </c:pt>
                <c:pt idx="5056">
                  <c:v>-4.8418000000000012E-4</c:v>
                </c:pt>
                <c:pt idx="5057">
                  <c:v>-4.8668000000000008E-4</c:v>
                </c:pt>
                <c:pt idx="5058">
                  <c:v>-4.8481000000000007E-4</c:v>
                </c:pt>
                <c:pt idx="5059">
                  <c:v>-4.8605000000000002E-4</c:v>
                </c:pt>
                <c:pt idx="5060">
                  <c:v>-4.9291000000000016E-4</c:v>
                </c:pt>
                <c:pt idx="5061">
                  <c:v>-4.9181000000000008E-4</c:v>
                </c:pt>
                <c:pt idx="5062">
                  <c:v>-4.8917000000000014E-4</c:v>
                </c:pt>
                <c:pt idx="5063">
                  <c:v>-4.8044000000000006E-4</c:v>
                </c:pt>
                <c:pt idx="5064">
                  <c:v>-4.8228000000000002E-4</c:v>
                </c:pt>
                <c:pt idx="5065">
                  <c:v>-4.8294000000000006E-4</c:v>
                </c:pt>
                <c:pt idx="5066">
                  <c:v>-4.9042000000000009E-4</c:v>
                </c:pt>
                <c:pt idx="5067">
                  <c:v>-4.8793000000000019E-4</c:v>
                </c:pt>
                <c:pt idx="5068">
                  <c:v>-4.8169000000000006E-4</c:v>
                </c:pt>
                <c:pt idx="5069">
                  <c:v>-4.7795000000000015E-4</c:v>
                </c:pt>
                <c:pt idx="5070">
                  <c:v>-4.7910000000000004E-4</c:v>
                </c:pt>
                <c:pt idx="5071">
                  <c:v>-4.7109000000000007E-4</c:v>
                </c:pt>
                <c:pt idx="5072">
                  <c:v>-4.6859000000000001E-4</c:v>
                </c:pt>
                <c:pt idx="5073">
                  <c:v>-4.7528000000000007E-4</c:v>
                </c:pt>
                <c:pt idx="5074">
                  <c:v>-4.7233000000000013E-4</c:v>
                </c:pt>
                <c:pt idx="5075">
                  <c:v>-4.6360000000000005E-4</c:v>
                </c:pt>
                <c:pt idx="5076">
                  <c:v>-4.7274000000000003E-4</c:v>
                </c:pt>
                <c:pt idx="5077">
                  <c:v>-4.7337000000000019E-4</c:v>
                </c:pt>
                <c:pt idx="5078">
                  <c:v>-4.6956000000000011E-4</c:v>
                </c:pt>
                <c:pt idx="5079">
                  <c:v>-4.6360000000000005E-4</c:v>
                </c:pt>
                <c:pt idx="5080">
                  <c:v>-4.6111000000000004E-4</c:v>
                </c:pt>
                <c:pt idx="5081">
                  <c:v>-4.6423000000000005E-4</c:v>
                </c:pt>
                <c:pt idx="5082">
                  <c:v>-4.5737000000000013E-4</c:v>
                </c:pt>
                <c:pt idx="5083">
                  <c:v>-4.5550000000000007E-4</c:v>
                </c:pt>
                <c:pt idx="5084">
                  <c:v>-4.4857000000000013E-4</c:v>
                </c:pt>
                <c:pt idx="5085">
                  <c:v>-4.480100000000001E-4</c:v>
                </c:pt>
                <c:pt idx="5086">
                  <c:v>-4.4739000000000015E-4</c:v>
                </c:pt>
                <c:pt idx="5087">
                  <c:v>-4.4552000000000008E-4</c:v>
                </c:pt>
                <c:pt idx="5088">
                  <c:v>-4.536600000000001E-4</c:v>
                </c:pt>
                <c:pt idx="5089">
                  <c:v>-4.4676000000000004E-4</c:v>
                </c:pt>
                <c:pt idx="5090">
                  <c:v>-4.330400000000001E-4</c:v>
                </c:pt>
                <c:pt idx="5091">
                  <c:v>-4.3990000000000012E-4</c:v>
                </c:pt>
                <c:pt idx="5092">
                  <c:v>-4.4177000000000007E-4</c:v>
                </c:pt>
                <c:pt idx="5093">
                  <c:v>-4.4177000000000007E-4</c:v>
                </c:pt>
                <c:pt idx="5094">
                  <c:v>-4.3967000000000008E-4</c:v>
                </c:pt>
                <c:pt idx="5095">
                  <c:v>-4.3117000000000009E-4</c:v>
                </c:pt>
                <c:pt idx="5096">
                  <c:v>-4.3429000000000004E-4</c:v>
                </c:pt>
                <c:pt idx="5097">
                  <c:v>-4.330400000000001E-4</c:v>
                </c:pt>
                <c:pt idx="5098">
                  <c:v>-4.3429000000000004E-4</c:v>
                </c:pt>
                <c:pt idx="5099">
                  <c:v>-4.3117000000000009E-4</c:v>
                </c:pt>
                <c:pt idx="5100">
                  <c:v>-4.3990000000000012E-4</c:v>
                </c:pt>
                <c:pt idx="5101">
                  <c:v>-4.3429000000000004E-4</c:v>
                </c:pt>
                <c:pt idx="5102">
                  <c:v>-4.3055000000000003E-4</c:v>
                </c:pt>
                <c:pt idx="5103">
                  <c:v>-4.2618000000000012E-4</c:v>
                </c:pt>
                <c:pt idx="5104">
                  <c:v>-4.3522000000000011E-4</c:v>
                </c:pt>
                <c:pt idx="5105">
                  <c:v>-4.1870000000000004E-4</c:v>
                </c:pt>
                <c:pt idx="5106">
                  <c:v>-4.2868000000000013E-4</c:v>
                </c:pt>
                <c:pt idx="5107">
                  <c:v>-4.3458000000000006E-4</c:v>
                </c:pt>
                <c:pt idx="5108">
                  <c:v>-4.3648999999999999E-4</c:v>
                </c:pt>
                <c:pt idx="5109">
                  <c:v>-4.2681000000000007E-4</c:v>
                </c:pt>
                <c:pt idx="5110">
                  <c:v>-4.3741000000000006E-4</c:v>
                </c:pt>
                <c:pt idx="5111">
                  <c:v>-4.3140000000000002E-4</c:v>
                </c:pt>
                <c:pt idx="5112">
                  <c:v>-4.3990000000000012E-4</c:v>
                </c:pt>
                <c:pt idx="5113">
                  <c:v>-4.4285000000000006E-4</c:v>
                </c:pt>
                <c:pt idx="5114">
                  <c:v>-4.4177000000000007E-4</c:v>
                </c:pt>
                <c:pt idx="5115">
                  <c:v>-4.4730000000000008E-4</c:v>
                </c:pt>
                <c:pt idx="5116">
                  <c:v>-4.3713000000000015E-4</c:v>
                </c:pt>
                <c:pt idx="5117">
                  <c:v>-4.4427000000000014E-4</c:v>
                </c:pt>
                <c:pt idx="5118">
                  <c:v>-4.5550000000000007E-4</c:v>
                </c:pt>
                <c:pt idx="5119">
                  <c:v>-4.4864000000000015E-4</c:v>
                </c:pt>
                <c:pt idx="5120">
                  <c:v>-4.4177000000000007E-4</c:v>
                </c:pt>
                <c:pt idx="5121">
                  <c:v>-4.4302000000000019E-4</c:v>
                </c:pt>
                <c:pt idx="5122">
                  <c:v>-4.5238000000000006E-4</c:v>
                </c:pt>
                <c:pt idx="5123">
                  <c:v>-4.5557000000000009E-4</c:v>
                </c:pt>
                <c:pt idx="5124">
                  <c:v>-4.5875000000000006E-4</c:v>
                </c:pt>
                <c:pt idx="5125">
                  <c:v>-4.6298000000000004E-4</c:v>
                </c:pt>
                <c:pt idx="5126">
                  <c:v>-4.6066000000000011E-4</c:v>
                </c:pt>
                <c:pt idx="5127">
                  <c:v>-4.5924000000000008E-4</c:v>
                </c:pt>
                <c:pt idx="5128">
                  <c:v>-4.6485000000000005E-4</c:v>
                </c:pt>
                <c:pt idx="5129">
                  <c:v>-4.6829E-4</c:v>
                </c:pt>
                <c:pt idx="5130">
                  <c:v>-4.7483000000000014E-4</c:v>
                </c:pt>
                <c:pt idx="5131">
                  <c:v>-4.7210000000000004E-4</c:v>
                </c:pt>
                <c:pt idx="5132">
                  <c:v>-4.7296000000000013E-4</c:v>
                </c:pt>
                <c:pt idx="5133">
                  <c:v>-4.6829E-4</c:v>
                </c:pt>
                <c:pt idx="5134">
                  <c:v>-4.7233000000000013E-4</c:v>
                </c:pt>
                <c:pt idx="5135">
                  <c:v>-4.7296000000000013E-4</c:v>
                </c:pt>
                <c:pt idx="5136">
                  <c:v>-4.6859000000000001E-4</c:v>
                </c:pt>
                <c:pt idx="5137">
                  <c:v>-4.7910000000000004E-4</c:v>
                </c:pt>
                <c:pt idx="5138">
                  <c:v>-4.7421000000000008E-4</c:v>
                </c:pt>
                <c:pt idx="5139">
                  <c:v>-4.8481000000000007E-4</c:v>
                </c:pt>
                <c:pt idx="5140">
                  <c:v>-4.7545000000000004E-4</c:v>
                </c:pt>
                <c:pt idx="5141">
                  <c:v>-4.8231000000000001E-4</c:v>
                </c:pt>
                <c:pt idx="5142">
                  <c:v>-4.929200000000001E-4</c:v>
                </c:pt>
                <c:pt idx="5143">
                  <c:v>-4.8294000000000006E-4</c:v>
                </c:pt>
                <c:pt idx="5144">
                  <c:v>-4.9666000000000011E-4</c:v>
                </c:pt>
                <c:pt idx="5145">
                  <c:v>-4.8355000000000007E-4</c:v>
                </c:pt>
                <c:pt idx="5146">
                  <c:v>-4.8356000000000012E-4</c:v>
                </c:pt>
                <c:pt idx="5147">
                  <c:v>-4.8730000000000014E-4</c:v>
                </c:pt>
                <c:pt idx="5148">
                  <c:v>-4.886300000000001E-4</c:v>
                </c:pt>
                <c:pt idx="5149">
                  <c:v>-4.7421000000000008E-4</c:v>
                </c:pt>
                <c:pt idx="5150">
                  <c:v>-4.8356000000000012E-4</c:v>
                </c:pt>
                <c:pt idx="5151">
                  <c:v>-4.9042000000000009E-4</c:v>
                </c:pt>
                <c:pt idx="5152">
                  <c:v>-4.8979999999999998E-4</c:v>
                </c:pt>
                <c:pt idx="5153">
                  <c:v>-4.8482000000000012E-4</c:v>
                </c:pt>
                <c:pt idx="5154">
                  <c:v>-4.8107000000000011E-4</c:v>
                </c:pt>
                <c:pt idx="5155">
                  <c:v>-4.9416000000000022E-4</c:v>
                </c:pt>
                <c:pt idx="5156">
                  <c:v>-4.8730000000000014E-4</c:v>
                </c:pt>
                <c:pt idx="5157">
                  <c:v>-4.9167000000000015E-4</c:v>
                </c:pt>
                <c:pt idx="5158">
                  <c:v>-4.8730000000000014E-4</c:v>
                </c:pt>
                <c:pt idx="5159">
                  <c:v>-4.8864000000000015E-4</c:v>
                </c:pt>
                <c:pt idx="5160">
                  <c:v>-4.8356000000000012E-4</c:v>
                </c:pt>
                <c:pt idx="5161">
                  <c:v>-4.7655000000000006E-4</c:v>
                </c:pt>
                <c:pt idx="5162">
                  <c:v>-4.7910000000000004E-4</c:v>
                </c:pt>
                <c:pt idx="5163">
                  <c:v>-4.8855000000000003E-4</c:v>
                </c:pt>
                <c:pt idx="5164">
                  <c:v>-4.8668000000000008E-4</c:v>
                </c:pt>
                <c:pt idx="5165">
                  <c:v>-4.7421000000000008E-4</c:v>
                </c:pt>
                <c:pt idx="5166">
                  <c:v>-4.8356000000000012E-4</c:v>
                </c:pt>
                <c:pt idx="5167">
                  <c:v>-4.8481000000000007E-4</c:v>
                </c:pt>
                <c:pt idx="5168">
                  <c:v>-4.619300000000001E-4</c:v>
                </c:pt>
                <c:pt idx="5169">
                  <c:v>-4.7982000000000016E-4</c:v>
                </c:pt>
                <c:pt idx="5170">
                  <c:v>-4.8543000000000007E-4</c:v>
                </c:pt>
                <c:pt idx="5171">
                  <c:v>-4.7046000000000013E-4</c:v>
                </c:pt>
                <c:pt idx="5172">
                  <c:v>-4.6672000000000006E-4</c:v>
                </c:pt>
                <c:pt idx="5173">
                  <c:v>-4.6734000000000012E-4</c:v>
                </c:pt>
                <c:pt idx="5174">
                  <c:v>-4.6734000000000012E-4</c:v>
                </c:pt>
                <c:pt idx="5175">
                  <c:v>-4.6360000000000005E-4</c:v>
                </c:pt>
                <c:pt idx="5176">
                  <c:v>-4.7046000000000013E-4</c:v>
                </c:pt>
                <c:pt idx="5177">
                  <c:v>-4.6129E-4</c:v>
                </c:pt>
                <c:pt idx="5178">
                  <c:v>-4.6111000000000004E-4</c:v>
                </c:pt>
                <c:pt idx="5179">
                  <c:v>-4.5924000000000008E-4</c:v>
                </c:pt>
                <c:pt idx="5180">
                  <c:v>-4.5875000000000006E-4</c:v>
                </c:pt>
                <c:pt idx="5181">
                  <c:v>-4.4926000000000005E-4</c:v>
                </c:pt>
                <c:pt idx="5182">
                  <c:v>-4.5938000000000006E-4</c:v>
                </c:pt>
                <c:pt idx="5183">
                  <c:v>-4.5487000000000012E-4</c:v>
                </c:pt>
                <c:pt idx="5184">
                  <c:v>-4.5875000000000006E-4</c:v>
                </c:pt>
                <c:pt idx="5185">
                  <c:v>-4.4614000000000014E-4</c:v>
                </c:pt>
                <c:pt idx="5186">
                  <c:v>-4.4676000000000004E-4</c:v>
                </c:pt>
                <c:pt idx="5187">
                  <c:v>-4.4349000000000011E-4</c:v>
                </c:pt>
                <c:pt idx="5188">
                  <c:v>-4.4053000000000012E-4</c:v>
                </c:pt>
                <c:pt idx="5189">
                  <c:v>-4.3331000000000006E-4</c:v>
                </c:pt>
                <c:pt idx="5190">
                  <c:v>-4.4489000000000009E-4</c:v>
                </c:pt>
                <c:pt idx="5191">
                  <c:v>-4.4094000000000018E-4</c:v>
                </c:pt>
                <c:pt idx="5192">
                  <c:v>-4.4177000000000007E-4</c:v>
                </c:pt>
                <c:pt idx="5193">
                  <c:v>-4.3803000000000011E-4</c:v>
                </c:pt>
                <c:pt idx="5194">
                  <c:v>-4.3928000000000001E-4</c:v>
                </c:pt>
                <c:pt idx="5195">
                  <c:v>-4.3776000000000004E-4</c:v>
                </c:pt>
                <c:pt idx="5196">
                  <c:v>-4.4053000000000012E-4</c:v>
                </c:pt>
                <c:pt idx="5197">
                  <c:v>-4.3616000000000011E-4</c:v>
                </c:pt>
                <c:pt idx="5198">
                  <c:v>-4.3367000000000015E-4</c:v>
                </c:pt>
                <c:pt idx="5199">
                  <c:v>-4.2306000000000017E-4</c:v>
                </c:pt>
                <c:pt idx="5200">
                  <c:v>-4.2494000000000017E-4</c:v>
                </c:pt>
                <c:pt idx="5201">
                  <c:v>-4.2431000000000012E-4</c:v>
                </c:pt>
                <c:pt idx="5202">
                  <c:v>-4.275900000000001E-4</c:v>
                </c:pt>
                <c:pt idx="5203">
                  <c:v>-4.3241999999999993E-4</c:v>
                </c:pt>
                <c:pt idx="5204">
                  <c:v>-4.2494000000000017E-4</c:v>
                </c:pt>
                <c:pt idx="5205">
                  <c:v>-4.3179999999999998E-4</c:v>
                </c:pt>
                <c:pt idx="5206">
                  <c:v>-4.2568000000000011E-4</c:v>
                </c:pt>
                <c:pt idx="5207">
                  <c:v>-4.3117000000000009E-4</c:v>
                </c:pt>
                <c:pt idx="5208">
                  <c:v>-4.349100000000001E-4</c:v>
                </c:pt>
                <c:pt idx="5209">
                  <c:v>-4.3429000000000004E-4</c:v>
                </c:pt>
                <c:pt idx="5210">
                  <c:v>-4.4115000000000012E-4</c:v>
                </c:pt>
                <c:pt idx="5211">
                  <c:v>-4.3585999999999999E-4</c:v>
                </c:pt>
                <c:pt idx="5212">
                  <c:v>-4.4115000000000012E-4</c:v>
                </c:pt>
                <c:pt idx="5213">
                  <c:v>-4.4427000000000014E-4</c:v>
                </c:pt>
                <c:pt idx="5214">
                  <c:v>-4.3367000000000015E-4</c:v>
                </c:pt>
                <c:pt idx="5215">
                  <c:v>-4.4552000000000008E-4</c:v>
                </c:pt>
                <c:pt idx="5216">
                  <c:v>-4.3776000000000004E-4</c:v>
                </c:pt>
                <c:pt idx="5217">
                  <c:v>-4.4115000000000012E-4</c:v>
                </c:pt>
                <c:pt idx="5218">
                  <c:v>-4.4857000000000013E-4</c:v>
                </c:pt>
                <c:pt idx="5219">
                  <c:v>-4.4864000000000015E-4</c:v>
                </c:pt>
                <c:pt idx="5220">
                  <c:v>-4.5238000000000006E-4</c:v>
                </c:pt>
                <c:pt idx="5221">
                  <c:v>-4.4676000000000004E-4</c:v>
                </c:pt>
                <c:pt idx="5222">
                  <c:v>-4.5737000000000013E-4</c:v>
                </c:pt>
                <c:pt idx="5223">
                  <c:v>-4.5799000000000013E-4</c:v>
                </c:pt>
                <c:pt idx="5224">
                  <c:v>-4.5487000000000012E-4</c:v>
                </c:pt>
                <c:pt idx="5225">
                  <c:v>-4.5986000000000003E-4</c:v>
                </c:pt>
                <c:pt idx="5226">
                  <c:v>-4.5875000000000006E-4</c:v>
                </c:pt>
                <c:pt idx="5227">
                  <c:v>-4.5938000000000006E-4</c:v>
                </c:pt>
                <c:pt idx="5228">
                  <c:v>-4.6235999999999998E-4</c:v>
                </c:pt>
                <c:pt idx="5229">
                  <c:v>-4.6734000000000012E-4</c:v>
                </c:pt>
                <c:pt idx="5230">
                  <c:v>-4.7296000000000013E-4</c:v>
                </c:pt>
                <c:pt idx="5231">
                  <c:v>-4.6638000000000002E-4</c:v>
                </c:pt>
                <c:pt idx="5232">
                  <c:v>-4.6610000000000005E-4</c:v>
                </c:pt>
                <c:pt idx="5233">
                  <c:v>-4.7358000000000014E-4</c:v>
                </c:pt>
                <c:pt idx="5234">
                  <c:v>-4.7465000000000013E-4</c:v>
                </c:pt>
                <c:pt idx="5235">
                  <c:v>-4.8107000000000011E-4</c:v>
                </c:pt>
                <c:pt idx="5236">
                  <c:v>-4.7545000000000004E-4</c:v>
                </c:pt>
                <c:pt idx="5237">
                  <c:v>-4.6423000000000005E-4</c:v>
                </c:pt>
                <c:pt idx="5238">
                  <c:v>-4.8546000000000006E-4</c:v>
                </c:pt>
                <c:pt idx="5239">
                  <c:v>-4.6829E-4</c:v>
                </c:pt>
                <c:pt idx="5240">
                  <c:v>-4.7982000000000016E-4</c:v>
                </c:pt>
                <c:pt idx="5241">
                  <c:v>-4.7795000000000015E-4</c:v>
                </c:pt>
                <c:pt idx="5242">
                  <c:v>-4.8169000000000006E-4</c:v>
                </c:pt>
                <c:pt idx="5243">
                  <c:v>-4.7655000000000006E-4</c:v>
                </c:pt>
                <c:pt idx="5244">
                  <c:v>-4.7795000000000015E-4</c:v>
                </c:pt>
                <c:pt idx="5245">
                  <c:v>-4.8730000000000014E-4</c:v>
                </c:pt>
                <c:pt idx="5246">
                  <c:v>-4.9603000000000017E-4</c:v>
                </c:pt>
                <c:pt idx="5247">
                  <c:v>-4.8107000000000011E-4</c:v>
                </c:pt>
                <c:pt idx="5248">
                  <c:v>-4.8482000000000012E-4</c:v>
                </c:pt>
                <c:pt idx="5249">
                  <c:v>-4.8730000000000014E-4</c:v>
                </c:pt>
                <c:pt idx="5250">
                  <c:v>-4.910400000000001E-4</c:v>
                </c:pt>
                <c:pt idx="5251">
                  <c:v>-4.8730000000000014E-4</c:v>
                </c:pt>
                <c:pt idx="5252">
                  <c:v>-4.9229000000000015E-4</c:v>
                </c:pt>
                <c:pt idx="5253">
                  <c:v>-4.8917000000000014E-4</c:v>
                </c:pt>
                <c:pt idx="5254">
                  <c:v>-4.8231000000000001E-4</c:v>
                </c:pt>
                <c:pt idx="5255">
                  <c:v>-4.7982000000000016E-4</c:v>
                </c:pt>
                <c:pt idx="5256">
                  <c:v>-4.7171000000000002E-4</c:v>
                </c:pt>
                <c:pt idx="5257">
                  <c:v>-4.9042000000000009E-4</c:v>
                </c:pt>
                <c:pt idx="5258">
                  <c:v>-4.9054000000000014E-4</c:v>
                </c:pt>
                <c:pt idx="5259">
                  <c:v>-4.9627000000000015E-4</c:v>
                </c:pt>
                <c:pt idx="5260">
                  <c:v>-4.9541000000000006E-4</c:v>
                </c:pt>
                <c:pt idx="5261">
                  <c:v>-4.9042000000000009E-4</c:v>
                </c:pt>
                <c:pt idx="5262">
                  <c:v>-4.8543000000000007E-4</c:v>
                </c:pt>
                <c:pt idx="5263">
                  <c:v>-4.9309000000000017E-4</c:v>
                </c:pt>
                <c:pt idx="5264">
                  <c:v>-4.8044000000000006E-4</c:v>
                </c:pt>
                <c:pt idx="5265">
                  <c:v>-4.8673000000000005E-4</c:v>
                </c:pt>
                <c:pt idx="5266">
                  <c:v>-4.8609E-4</c:v>
                </c:pt>
                <c:pt idx="5267">
                  <c:v>-4.7608000000000009E-4</c:v>
                </c:pt>
                <c:pt idx="5268">
                  <c:v>-4.8107000000000011E-4</c:v>
                </c:pt>
                <c:pt idx="5269">
                  <c:v>-4.7483000000000014E-4</c:v>
                </c:pt>
                <c:pt idx="5270">
                  <c:v>-4.7857000000000016E-4</c:v>
                </c:pt>
                <c:pt idx="5271">
                  <c:v>-4.8543000000000007E-4</c:v>
                </c:pt>
                <c:pt idx="5272">
                  <c:v>-4.7296000000000013E-4</c:v>
                </c:pt>
                <c:pt idx="5273">
                  <c:v>-4.7109000000000007E-4</c:v>
                </c:pt>
                <c:pt idx="5274">
                  <c:v>-4.7296000000000013E-4</c:v>
                </c:pt>
                <c:pt idx="5275">
                  <c:v>-4.7795000000000015E-4</c:v>
                </c:pt>
                <c:pt idx="5276">
                  <c:v>-4.6922000000000006E-4</c:v>
                </c:pt>
                <c:pt idx="5277">
                  <c:v>-4.6956000000000011E-4</c:v>
                </c:pt>
                <c:pt idx="5278">
                  <c:v>-4.6111000000000004E-4</c:v>
                </c:pt>
                <c:pt idx="5279">
                  <c:v>-4.5875000000000006E-4</c:v>
                </c:pt>
                <c:pt idx="5280">
                  <c:v>-4.6235999999999998E-4</c:v>
                </c:pt>
                <c:pt idx="5281">
                  <c:v>-4.6922000000000006E-4</c:v>
                </c:pt>
                <c:pt idx="5282">
                  <c:v>-4.6447000000000003E-4</c:v>
                </c:pt>
                <c:pt idx="5283">
                  <c:v>-4.5861000000000008E-4</c:v>
                </c:pt>
                <c:pt idx="5284">
                  <c:v>-4.5612000000000013E-4</c:v>
                </c:pt>
                <c:pt idx="5285">
                  <c:v>-4.5612000000000013E-4</c:v>
                </c:pt>
                <c:pt idx="5286">
                  <c:v>-4.5175E-4</c:v>
                </c:pt>
                <c:pt idx="5287">
                  <c:v>-4.6610000000000005E-4</c:v>
                </c:pt>
                <c:pt idx="5288">
                  <c:v>-4.5550000000000007E-4</c:v>
                </c:pt>
                <c:pt idx="5289">
                  <c:v>-4.5300000000000011E-4</c:v>
                </c:pt>
                <c:pt idx="5290">
                  <c:v>-4.4864000000000015E-4</c:v>
                </c:pt>
                <c:pt idx="5291">
                  <c:v>-4.4053000000000012E-4</c:v>
                </c:pt>
                <c:pt idx="5292">
                  <c:v>-4.4739000000000015E-4</c:v>
                </c:pt>
                <c:pt idx="5293">
                  <c:v>-4.453900000000001E-4</c:v>
                </c:pt>
                <c:pt idx="5294">
                  <c:v>-4.498800000000001E-4</c:v>
                </c:pt>
                <c:pt idx="5295">
                  <c:v>-4.4302000000000019E-4</c:v>
                </c:pt>
                <c:pt idx="5296">
                  <c:v>-4.3585999999999999E-4</c:v>
                </c:pt>
                <c:pt idx="5297">
                  <c:v>-4.3458000000000006E-4</c:v>
                </c:pt>
                <c:pt idx="5298">
                  <c:v>-4.4739000000000015E-4</c:v>
                </c:pt>
                <c:pt idx="5299">
                  <c:v>-4.3741000000000006E-4</c:v>
                </c:pt>
                <c:pt idx="5300">
                  <c:v>-4.2618000000000012E-4</c:v>
                </c:pt>
                <c:pt idx="5301">
                  <c:v>-4.330400000000001E-4</c:v>
                </c:pt>
                <c:pt idx="5302">
                  <c:v>-4.330400000000001E-4</c:v>
                </c:pt>
                <c:pt idx="5303">
                  <c:v>-4.2681000000000007E-4</c:v>
                </c:pt>
                <c:pt idx="5304">
                  <c:v>-4.2441000000000006E-4</c:v>
                </c:pt>
                <c:pt idx="5305">
                  <c:v>-4.2431000000000012E-4</c:v>
                </c:pt>
                <c:pt idx="5306">
                  <c:v>-4.2949999999999998E-4</c:v>
                </c:pt>
                <c:pt idx="5307">
                  <c:v>-4.3117000000000009E-4</c:v>
                </c:pt>
                <c:pt idx="5308">
                  <c:v>-4.2695000000000011E-4</c:v>
                </c:pt>
                <c:pt idx="5309">
                  <c:v>-4.2556000000000012E-4</c:v>
                </c:pt>
                <c:pt idx="5310">
                  <c:v>-4.3713000000000015E-4</c:v>
                </c:pt>
                <c:pt idx="5311">
                  <c:v>-4.2993000000000013E-4</c:v>
                </c:pt>
                <c:pt idx="5312">
                  <c:v>-4.2886000000000009E-4</c:v>
                </c:pt>
                <c:pt idx="5313">
                  <c:v>-4.3616000000000011E-4</c:v>
                </c:pt>
                <c:pt idx="5314">
                  <c:v>-4.2743000000000013E-4</c:v>
                </c:pt>
                <c:pt idx="5315">
                  <c:v>-4.3204000000000002E-4</c:v>
                </c:pt>
                <c:pt idx="5316">
                  <c:v>-4.3241999999999993E-4</c:v>
                </c:pt>
                <c:pt idx="5317">
                  <c:v>-4.3866000000000017E-4</c:v>
                </c:pt>
                <c:pt idx="5318">
                  <c:v>-4.4667000000000014E-4</c:v>
                </c:pt>
                <c:pt idx="5319">
                  <c:v>-4.3679E-4</c:v>
                </c:pt>
                <c:pt idx="5320">
                  <c:v>-4.4031000000000013E-4</c:v>
                </c:pt>
                <c:pt idx="5321">
                  <c:v>-4.3117000000000009E-4</c:v>
                </c:pt>
                <c:pt idx="5322">
                  <c:v>-4.5113000000000011E-4</c:v>
                </c:pt>
                <c:pt idx="5323">
                  <c:v>-4.4158000000000012E-4</c:v>
                </c:pt>
                <c:pt idx="5324">
                  <c:v>-4.3616000000000011E-4</c:v>
                </c:pt>
                <c:pt idx="5325">
                  <c:v>-4.4864000000000015E-4</c:v>
                </c:pt>
                <c:pt idx="5326">
                  <c:v>-4.4614000000000014E-4</c:v>
                </c:pt>
                <c:pt idx="5327">
                  <c:v>-4.5737000000000013E-4</c:v>
                </c:pt>
                <c:pt idx="5328">
                  <c:v>-4.5737000000000013E-4</c:v>
                </c:pt>
                <c:pt idx="5329">
                  <c:v>-4.6129E-4</c:v>
                </c:pt>
                <c:pt idx="5330">
                  <c:v>-4.5674000000000002E-4</c:v>
                </c:pt>
                <c:pt idx="5331">
                  <c:v>-4.5875000000000006E-4</c:v>
                </c:pt>
                <c:pt idx="5332">
                  <c:v>-4.6485000000000005E-4</c:v>
                </c:pt>
                <c:pt idx="5333">
                  <c:v>-4.6797000000000017E-4</c:v>
                </c:pt>
                <c:pt idx="5334">
                  <c:v>-4.5861000000000008E-4</c:v>
                </c:pt>
                <c:pt idx="5335">
                  <c:v>-4.5986000000000003E-4</c:v>
                </c:pt>
                <c:pt idx="5336">
                  <c:v>-4.6485000000000005E-4</c:v>
                </c:pt>
                <c:pt idx="5337">
                  <c:v>-4.6048000000000004E-4</c:v>
                </c:pt>
                <c:pt idx="5338">
                  <c:v>-4.7233000000000013E-4</c:v>
                </c:pt>
                <c:pt idx="5339">
                  <c:v>-4.6829E-4</c:v>
                </c:pt>
                <c:pt idx="5340">
                  <c:v>-4.7358000000000014E-4</c:v>
                </c:pt>
                <c:pt idx="5341">
                  <c:v>-4.7483000000000014E-4</c:v>
                </c:pt>
                <c:pt idx="5342">
                  <c:v>-4.7608000000000009E-4</c:v>
                </c:pt>
                <c:pt idx="5343">
                  <c:v>-4.7401000000000008E-4</c:v>
                </c:pt>
                <c:pt idx="5344">
                  <c:v>-4.8044000000000006E-4</c:v>
                </c:pt>
                <c:pt idx="5345">
                  <c:v>-4.7046000000000013E-4</c:v>
                </c:pt>
                <c:pt idx="5346">
                  <c:v>-4.7109000000000007E-4</c:v>
                </c:pt>
                <c:pt idx="5347">
                  <c:v>-4.7083000000000015E-4</c:v>
                </c:pt>
                <c:pt idx="5348">
                  <c:v>-4.8991000000000008E-4</c:v>
                </c:pt>
                <c:pt idx="5349">
                  <c:v>-4.8481000000000007E-4</c:v>
                </c:pt>
                <c:pt idx="5350">
                  <c:v>-4.7046000000000013E-4</c:v>
                </c:pt>
                <c:pt idx="5351">
                  <c:v>-4.8481000000000007E-4</c:v>
                </c:pt>
                <c:pt idx="5352">
                  <c:v>-4.8291000000000008E-4</c:v>
                </c:pt>
                <c:pt idx="5353">
                  <c:v>-4.7795000000000015E-4</c:v>
                </c:pt>
                <c:pt idx="5354">
                  <c:v>-4.8169000000000006E-4</c:v>
                </c:pt>
                <c:pt idx="5355">
                  <c:v>-4.7782000000000022E-4</c:v>
                </c:pt>
                <c:pt idx="5356">
                  <c:v>-4.7795000000000015E-4</c:v>
                </c:pt>
                <c:pt idx="5357">
                  <c:v>-4.929200000000001E-4</c:v>
                </c:pt>
                <c:pt idx="5358">
                  <c:v>-4.9229000000000015E-4</c:v>
                </c:pt>
                <c:pt idx="5359">
                  <c:v>-4.7719000000000017E-4</c:v>
                </c:pt>
                <c:pt idx="5360">
                  <c:v>-4.8793000000000019E-4</c:v>
                </c:pt>
                <c:pt idx="5361">
                  <c:v>-4.9915000000000018E-4</c:v>
                </c:pt>
                <c:pt idx="5362">
                  <c:v>-4.9416000000000022E-4</c:v>
                </c:pt>
                <c:pt idx="5363">
                  <c:v>-4.8231000000000001E-4</c:v>
                </c:pt>
                <c:pt idx="5364">
                  <c:v>-4.8543000000000007E-4</c:v>
                </c:pt>
                <c:pt idx="5365">
                  <c:v>-4.8605000000000002E-4</c:v>
                </c:pt>
                <c:pt idx="5366">
                  <c:v>-4.8291000000000008E-4</c:v>
                </c:pt>
                <c:pt idx="5367">
                  <c:v>-4.9666000000000011E-4</c:v>
                </c:pt>
                <c:pt idx="5368">
                  <c:v>-4.9372000000000023E-4</c:v>
                </c:pt>
                <c:pt idx="5369">
                  <c:v>-4.8605000000000002E-4</c:v>
                </c:pt>
                <c:pt idx="5370">
                  <c:v>-4.9416000000000022E-4</c:v>
                </c:pt>
                <c:pt idx="5371">
                  <c:v>-4.8605000000000002E-4</c:v>
                </c:pt>
                <c:pt idx="5372">
                  <c:v>-4.7670000000000004E-4</c:v>
                </c:pt>
                <c:pt idx="5373">
                  <c:v>-4.8668000000000008E-4</c:v>
                </c:pt>
                <c:pt idx="5374">
                  <c:v>-4.7608000000000009E-4</c:v>
                </c:pt>
                <c:pt idx="5375">
                  <c:v>-4.7465000000000013E-4</c:v>
                </c:pt>
                <c:pt idx="5376">
                  <c:v>-4.6574000000000002E-4</c:v>
                </c:pt>
                <c:pt idx="5377">
                  <c:v>-4.6765000000000012E-4</c:v>
                </c:pt>
                <c:pt idx="5378">
                  <c:v>-4.7483000000000014E-4</c:v>
                </c:pt>
                <c:pt idx="5379">
                  <c:v>-4.7233000000000013E-4</c:v>
                </c:pt>
                <c:pt idx="5380">
                  <c:v>-4.6829E-4</c:v>
                </c:pt>
                <c:pt idx="5381">
                  <c:v>-4.6173000000000004E-4</c:v>
                </c:pt>
                <c:pt idx="5382">
                  <c:v>-4.6485000000000005E-4</c:v>
                </c:pt>
                <c:pt idx="5383">
                  <c:v>-4.6984000000000007E-4</c:v>
                </c:pt>
                <c:pt idx="5384">
                  <c:v>-4.6672000000000006E-4</c:v>
                </c:pt>
                <c:pt idx="5385">
                  <c:v>-4.6765000000000012E-4</c:v>
                </c:pt>
                <c:pt idx="5386">
                  <c:v>-4.6610000000000005E-4</c:v>
                </c:pt>
                <c:pt idx="5387">
                  <c:v>-4.6173000000000004E-4</c:v>
                </c:pt>
                <c:pt idx="5388">
                  <c:v>-4.6360000000000005E-4</c:v>
                </c:pt>
                <c:pt idx="5389">
                  <c:v>-4.6423000000000005E-4</c:v>
                </c:pt>
                <c:pt idx="5390">
                  <c:v>-4.5425000000000006E-4</c:v>
                </c:pt>
                <c:pt idx="5391">
                  <c:v>-4.5051000000000005E-4</c:v>
                </c:pt>
                <c:pt idx="5392">
                  <c:v>-4.5051000000000005E-4</c:v>
                </c:pt>
                <c:pt idx="5393">
                  <c:v>-4.5362000000000017E-4</c:v>
                </c:pt>
                <c:pt idx="5394">
                  <c:v>-4.5493000000000015E-4</c:v>
                </c:pt>
                <c:pt idx="5395">
                  <c:v>-4.3522000000000011E-4</c:v>
                </c:pt>
                <c:pt idx="5396">
                  <c:v>-4.4476000000000004E-4</c:v>
                </c:pt>
                <c:pt idx="5397">
                  <c:v>-4.4053000000000012E-4</c:v>
                </c:pt>
                <c:pt idx="5398">
                  <c:v>-4.4427000000000014E-4</c:v>
                </c:pt>
                <c:pt idx="5399">
                  <c:v>-4.3990000000000012E-4</c:v>
                </c:pt>
                <c:pt idx="5400">
                  <c:v>-4.4177000000000007E-4</c:v>
                </c:pt>
                <c:pt idx="5401">
                  <c:v>-4.4240000000000007E-4</c:v>
                </c:pt>
                <c:pt idx="5402">
                  <c:v>-4.3990000000000012E-4</c:v>
                </c:pt>
                <c:pt idx="5403">
                  <c:v>-4.2868000000000013E-4</c:v>
                </c:pt>
                <c:pt idx="5404">
                  <c:v>-4.3741000000000006E-4</c:v>
                </c:pt>
                <c:pt idx="5405">
                  <c:v>-4.2494000000000017E-4</c:v>
                </c:pt>
                <c:pt idx="5406">
                  <c:v>-4.2930000000000014E-4</c:v>
                </c:pt>
                <c:pt idx="5407">
                  <c:v>-4.2618000000000012E-4</c:v>
                </c:pt>
                <c:pt idx="5408">
                  <c:v>-4.3429000000000004E-4</c:v>
                </c:pt>
                <c:pt idx="5409">
                  <c:v>-4.2695000000000011E-4</c:v>
                </c:pt>
                <c:pt idx="5410">
                  <c:v>-4.2618000000000012E-4</c:v>
                </c:pt>
                <c:pt idx="5411">
                  <c:v>-4.2930000000000014E-4</c:v>
                </c:pt>
                <c:pt idx="5412">
                  <c:v>-4.2059000000000009E-4</c:v>
                </c:pt>
                <c:pt idx="5413">
                  <c:v>-4.2494000000000017E-4</c:v>
                </c:pt>
                <c:pt idx="5414">
                  <c:v>-4.2369000000000011E-4</c:v>
                </c:pt>
                <c:pt idx="5415">
                  <c:v>-4.3179999999999998E-4</c:v>
                </c:pt>
                <c:pt idx="5416">
                  <c:v>-4.1995000000000004E-4</c:v>
                </c:pt>
                <c:pt idx="5417">
                  <c:v>-4.330400000000001E-4</c:v>
                </c:pt>
                <c:pt idx="5418">
                  <c:v>-4.2743000000000013E-4</c:v>
                </c:pt>
                <c:pt idx="5419">
                  <c:v>-4.3241999999999993E-4</c:v>
                </c:pt>
                <c:pt idx="5420">
                  <c:v>-4.2556000000000012E-4</c:v>
                </c:pt>
                <c:pt idx="5421">
                  <c:v>-4.3117000000000009E-4</c:v>
                </c:pt>
                <c:pt idx="5422">
                  <c:v>-4.3616000000000011E-4</c:v>
                </c:pt>
                <c:pt idx="5423">
                  <c:v>-4.4115000000000012E-4</c:v>
                </c:pt>
                <c:pt idx="5424">
                  <c:v>-4.3179999999999998E-4</c:v>
                </c:pt>
                <c:pt idx="5425">
                  <c:v>-4.4489000000000009E-4</c:v>
                </c:pt>
                <c:pt idx="5426">
                  <c:v>-4.4158000000000012E-4</c:v>
                </c:pt>
                <c:pt idx="5427">
                  <c:v>-4.4614000000000014E-4</c:v>
                </c:pt>
                <c:pt idx="5428">
                  <c:v>-4.4365000000000013E-4</c:v>
                </c:pt>
                <c:pt idx="5429">
                  <c:v>-4.4365000000000013E-4</c:v>
                </c:pt>
                <c:pt idx="5430">
                  <c:v>-4.5238000000000006E-4</c:v>
                </c:pt>
                <c:pt idx="5431">
                  <c:v>-4.4739000000000015E-4</c:v>
                </c:pt>
                <c:pt idx="5432">
                  <c:v>-4.5938000000000006E-4</c:v>
                </c:pt>
                <c:pt idx="5433">
                  <c:v>-4.5425000000000006E-4</c:v>
                </c:pt>
                <c:pt idx="5434">
                  <c:v>-4.5362000000000017E-4</c:v>
                </c:pt>
                <c:pt idx="5435">
                  <c:v>-4.536600000000001E-4</c:v>
                </c:pt>
                <c:pt idx="5436">
                  <c:v>-4.4864000000000015E-4</c:v>
                </c:pt>
                <c:pt idx="5437">
                  <c:v>-4.6173000000000004E-4</c:v>
                </c:pt>
                <c:pt idx="5438">
                  <c:v>-4.6235999999999998E-4</c:v>
                </c:pt>
                <c:pt idx="5439">
                  <c:v>-4.6066000000000011E-4</c:v>
                </c:pt>
                <c:pt idx="5440">
                  <c:v>-4.6298000000000004E-4</c:v>
                </c:pt>
                <c:pt idx="5441">
                  <c:v>-4.6111000000000004E-4</c:v>
                </c:pt>
                <c:pt idx="5442">
                  <c:v>-4.5612000000000013E-4</c:v>
                </c:pt>
                <c:pt idx="5443">
                  <c:v>-4.7592000000000017E-4</c:v>
                </c:pt>
                <c:pt idx="5444">
                  <c:v>-4.7421000000000008E-4</c:v>
                </c:pt>
                <c:pt idx="5445">
                  <c:v>-4.7171000000000002E-4</c:v>
                </c:pt>
                <c:pt idx="5446">
                  <c:v>-4.7719000000000017E-4</c:v>
                </c:pt>
                <c:pt idx="5447">
                  <c:v>-4.8037000000000009E-4</c:v>
                </c:pt>
                <c:pt idx="5448">
                  <c:v>-4.7046000000000013E-4</c:v>
                </c:pt>
                <c:pt idx="5449">
                  <c:v>-4.6922000000000006E-4</c:v>
                </c:pt>
                <c:pt idx="5450">
                  <c:v>-4.8231000000000001E-4</c:v>
                </c:pt>
                <c:pt idx="5451">
                  <c:v>-4.7919000000000011E-4</c:v>
                </c:pt>
                <c:pt idx="5452">
                  <c:v>-4.8668000000000008E-4</c:v>
                </c:pt>
                <c:pt idx="5453">
                  <c:v>-4.8418000000000012E-4</c:v>
                </c:pt>
                <c:pt idx="5454">
                  <c:v>-4.8605000000000002E-4</c:v>
                </c:pt>
                <c:pt idx="5455">
                  <c:v>-4.7465000000000013E-4</c:v>
                </c:pt>
                <c:pt idx="5456">
                  <c:v>-4.7857000000000016E-4</c:v>
                </c:pt>
                <c:pt idx="5457">
                  <c:v>-4.7857000000000016E-4</c:v>
                </c:pt>
                <c:pt idx="5458">
                  <c:v>-4.784600000000001E-4</c:v>
                </c:pt>
                <c:pt idx="5459">
                  <c:v>-4.8546000000000006E-4</c:v>
                </c:pt>
                <c:pt idx="5460">
                  <c:v>-4.8855000000000003E-4</c:v>
                </c:pt>
                <c:pt idx="5461">
                  <c:v>-4.8793000000000019E-4</c:v>
                </c:pt>
                <c:pt idx="5462">
                  <c:v>-4.886300000000001E-4</c:v>
                </c:pt>
                <c:pt idx="5463">
                  <c:v>-4.8164000000000008E-4</c:v>
                </c:pt>
                <c:pt idx="5464">
                  <c:v>-4.9229000000000015E-4</c:v>
                </c:pt>
                <c:pt idx="5465">
                  <c:v>-4.8044000000000006E-4</c:v>
                </c:pt>
                <c:pt idx="5466">
                  <c:v>-4.8736000000000016E-4</c:v>
                </c:pt>
                <c:pt idx="5467">
                  <c:v>-4.8927000000000009E-4</c:v>
                </c:pt>
                <c:pt idx="5468">
                  <c:v>-4.8482000000000012E-4</c:v>
                </c:pt>
                <c:pt idx="5469">
                  <c:v>-4.9229000000000015E-4</c:v>
                </c:pt>
                <c:pt idx="5470">
                  <c:v>-4.8855000000000003E-4</c:v>
                </c:pt>
                <c:pt idx="5471">
                  <c:v>-4.8481000000000007E-4</c:v>
                </c:pt>
                <c:pt idx="5472">
                  <c:v>-4.969000000000001E-4</c:v>
                </c:pt>
                <c:pt idx="5473">
                  <c:v>-4.9541000000000006E-4</c:v>
                </c:pt>
                <c:pt idx="5474">
                  <c:v>-4.8736000000000016E-4</c:v>
                </c:pt>
                <c:pt idx="5475">
                  <c:v>-4.9479000000000016E-4</c:v>
                </c:pt>
                <c:pt idx="5476">
                  <c:v>-4.9479000000000016E-4</c:v>
                </c:pt>
                <c:pt idx="5477">
                  <c:v>-4.9603000000000017E-4</c:v>
                </c:pt>
                <c:pt idx="5478">
                  <c:v>-4.8927000000000009E-4</c:v>
                </c:pt>
                <c:pt idx="5479">
                  <c:v>-4.9054000000000014E-4</c:v>
                </c:pt>
                <c:pt idx="5480">
                  <c:v>-4.935400000000001E-4</c:v>
                </c:pt>
                <c:pt idx="5481">
                  <c:v>-4.9541000000000006E-4</c:v>
                </c:pt>
                <c:pt idx="5482">
                  <c:v>-4.8107000000000011E-4</c:v>
                </c:pt>
                <c:pt idx="5483">
                  <c:v>-4.8736000000000016E-4</c:v>
                </c:pt>
                <c:pt idx="5484">
                  <c:v>-4.7919000000000011E-4</c:v>
                </c:pt>
                <c:pt idx="5485">
                  <c:v>-4.7528000000000007E-4</c:v>
                </c:pt>
                <c:pt idx="5486">
                  <c:v>-4.7982000000000016E-4</c:v>
                </c:pt>
                <c:pt idx="5487">
                  <c:v>-4.773200000000001E-4</c:v>
                </c:pt>
                <c:pt idx="5488">
                  <c:v>-4.7483000000000014E-4</c:v>
                </c:pt>
                <c:pt idx="5489">
                  <c:v>-4.7608000000000009E-4</c:v>
                </c:pt>
                <c:pt idx="5490">
                  <c:v>-4.7919000000000011E-4</c:v>
                </c:pt>
                <c:pt idx="5491">
                  <c:v>-4.7919000000000011E-4</c:v>
                </c:pt>
                <c:pt idx="5492">
                  <c:v>-4.6734000000000012E-4</c:v>
                </c:pt>
                <c:pt idx="5493">
                  <c:v>-4.6547E-4</c:v>
                </c:pt>
                <c:pt idx="5494">
                  <c:v>-4.7337000000000019E-4</c:v>
                </c:pt>
                <c:pt idx="5495">
                  <c:v>-4.7046000000000013E-4</c:v>
                </c:pt>
                <c:pt idx="5496">
                  <c:v>-4.7233000000000013E-4</c:v>
                </c:pt>
                <c:pt idx="5497">
                  <c:v>-4.5557000000000009E-4</c:v>
                </c:pt>
                <c:pt idx="5498">
                  <c:v>-4.619300000000001E-4</c:v>
                </c:pt>
                <c:pt idx="5499">
                  <c:v>-4.6797000000000017E-4</c:v>
                </c:pt>
                <c:pt idx="5500">
                  <c:v>-4.5924000000000008E-4</c:v>
                </c:pt>
                <c:pt idx="5501">
                  <c:v>-4.5737000000000013E-4</c:v>
                </c:pt>
                <c:pt idx="5502">
                  <c:v>-4.5300000000000011E-4</c:v>
                </c:pt>
                <c:pt idx="5503">
                  <c:v>-4.5175E-4</c:v>
                </c:pt>
                <c:pt idx="5504">
                  <c:v>-4.5737000000000013E-4</c:v>
                </c:pt>
                <c:pt idx="5505">
                  <c:v>-4.5986000000000003E-4</c:v>
                </c:pt>
                <c:pt idx="5506">
                  <c:v>-4.4222000000000011E-4</c:v>
                </c:pt>
                <c:pt idx="5507">
                  <c:v>-4.4926000000000005E-4</c:v>
                </c:pt>
                <c:pt idx="5508">
                  <c:v>-4.4676000000000004E-4</c:v>
                </c:pt>
                <c:pt idx="5509">
                  <c:v>-4.4053000000000012E-4</c:v>
                </c:pt>
                <c:pt idx="5510">
                  <c:v>-4.4222000000000011E-4</c:v>
                </c:pt>
                <c:pt idx="5511">
                  <c:v>-4.4427000000000014E-4</c:v>
                </c:pt>
                <c:pt idx="5512">
                  <c:v>-4.3840000000000003E-4</c:v>
                </c:pt>
                <c:pt idx="5513">
                  <c:v>-4.3679E-4</c:v>
                </c:pt>
                <c:pt idx="5514">
                  <c:v>-4.4240000000000007E-4</c:v>
                </c:pt>
                <c:pt idx="5515">
                  <c:v>-4.3117000000000009E-4</c:v>
                </c:pt>
                <c:pt idx="5516">
                  <c:v>-4.3648999999999999E-4</c:v>
                </c:pt>
                <c:pt idx="5517">
                  <c:v>-4.3928000000000001E-4</c:v>
                </c:pt>
                <c:pt idx="5518">
                  <c:v>-4.3367000000000015E-4</c:v>
                </c:pt>
                <c:pt idx="5519">
                  <c:v>-4.2886000000000009E-4</c:v>
                </c:pt>
                <c:pt idx="5520">
                  <c:v>-4.3429000000000004E-4</c:v>
                </c:pt>
                <c:pt idx="5521">
                  <c:v>-4.3367000000000015E-4</c:v>
                </c:pt>
                <c:pt idx="5522">
                  <c:v>-4.3522000000000011E-4</c:v>
                </c:pt>
                <c:pt idx="5523">
                  <c:v>-4.2743000000000013E-4</c:v>
                </c:pt>
                <c:pt idx="5524">
                  <c:v>-4.2681000000000007E-4</c:v>
                </c:pt>
                <c:pt idx="5525">
                  <c:v>-4.2930000000000014E-4</c:v>
                </c:pt>
                <c:pt idx="5526">
                  <c:v>-4.1931999999999999E-4</c:v>
                </c:pt>
                <c:pt idx="5527">
                  <c:v>-4.2505000000000006E-4</c:v>
                </c:pt>
                <c:pt idx="5528">
                  <c:v>-4.2369000000000011E-4</c:v>
                </c:pt>
                <c:pt idx="5529">
                  <c:v>-4.2306000000000017E-4</c:v>
                </c:pt>
                <c:pt idx="5530">
                  <c:v>-4.205700000000001E-4</c:v>
                </c:pt>
                <c:pt idx="5531">
                  <c:v>-4.1870000000000004E-4</c:v>
                </c:pt>
                <c:pt idx="5532">
                  <c:v>-4.2618000000000012E-4</c:v>
                </c:pt>
                <c:pt idx="5533">
                  <c:v>-4.2993000000000013E-4</c:v>
                </c:pt>
                <c:pt idx="5534">
                  <c:v>-4.2823000000000009E-4</c:v>
                </c:pt>
                <c:pt idx="5535">
                  <c:v>-4.2681000000000007E-4</c:v>
                </c:pt>
                <c:pt idx="5536">
                  <c:v>-4.3840000000000003E-4</c:v>
                </c:pt>
                <c:pt idx="5537">
                  <c:v>-4.3117000000000009E-4</c:v>
                </c:pt>
                <c:pt idx="5538">
                  <c:v>-4.3331000000000006E-4</c:v>
                </c:pt>
                <c:pt idx="5539">
                  <c:v>-4.3616000000000011E-4</c:v>
                </c:pt>
                <c:pt idx="5540">
                  <c:v>-4.3522000000000011E-4</c:v>
                </c:pt>
                <c:pt idx="5541">
                  <c:v>-4.4053000000000012E-4</c:v>
                </c:pt>
                <c:pt idx="5542">
                  <c:v>-4.4177000000000007E-4</c:v>
                </c:pt>
                <c:pt idx="5543">
                  <c:v>-4.4476000000000004E-4</c:v>
                </c:pt>
                <c:pt idx="5544">
                  <c:v>-4.5238000000000006E-4</c:v>
                </c:pt>
                <c:pt idx="5545">
                  <c:v>-4.4857000000000013E-4</c:v>
                </c:pt>
                <c:pt idx="5546">
                  <c:v>-4.4552000000000008E-4</c:v>
                </c:pt>
                <c:pt idx="5547">
                  <c:v>-4.5113000000000011E-4</c:v>
                </c:pt>
                <c:pt idx="5548">
                  <c:v>-4.5175E-4</c:v>
                </c:pt>
                <c:pt idx="5549">
                  <c:v>-4.4864000000000015E-4</c:v>
                </c:pt>
                <c:pt idx="5550">
                  <c:v>-4.5737000000000013E-4</c:v>
                </c:pt>
                <c:pt idx="5551">
                  <c:v>-4.6048000000000004E-4</c:v>
                </c:pt>
                <c:pt idx="5552">
                  <c:v>-4.6610000000000005E-4</c:v>
                </c:pt>
                <c:pt idx="5553">
                  <c:v>-4.6255999999999999E-4</c:v>
                </c:pt>
                <c:pt idx="5554">
                  <c:v>-4.5362000000000017E-4</c:v>
                </c:pt>
                <c:pt idx="5555">
                  <c:v>-4.5799000000000013E-4</c:v>
                </c:pt>
                <c:pt idx="5556">
                  <c:v>-4.6423000000000005E-4</c:v>
                </c:pt>
                <c:pt idx="5557">
                  <c:v>-4.5425000000000006E-4</c:v>
                </c:pt>
                <c:pt idx="5558">
                  <c:v>-4.7296000000000013E-4</c:v>
                </c:pt>
                <c:pt idx="5559">
                  <c:v>-4.6734000000000012E-4</c:v>
                </c:pt>
                <c:pt idx="5560">
                  <c:v>-4.7401000000000008E-4</c:v>
                </c:pt>
                <c:pt idx="5561">
                  <c:v>-4.7233000000000013E-4</c:v>
                </c:pt>
                <c:pt idx="5562">
                  <c:v>-4.7083000000000015E-4</c:v>
                </c:pt>
                <c:pt idx="5563">
                  <c:v>-4.7109000000000007E-4</c:v>
                </c:pt>
                <c:pt idx="5564">
                  <c:v>-4.5861000000000008E-4</c:v>
                </c:pt>
                <c:pt idx="5565">
                  <c:v>-4.797300000000001E-4</c:v>
                </c:pt>
                <c:pt idx="5566">
                  <c:v>-4.7545000000000004E-4</c:v>
                </c:pt>
                <c:pt idx="5567">
                  <c:v>-4.6984000000000007E-4</c:v>
                </c:pt>
                <c:pt idx="5568">
                  <c:v>-4.7857000000000016E-4</c:v>
                </c:pt>
                <c:pt idx="5569">
                  <c:v>-4.7910000000000004E-4</c:v>
                </c:pt>
                <c:pt idx="5570">
                  <c:v>-4.8231000000000001E-4</c:v>
                </c:pt>
                <c:pt idx="5571">
                  <c:v>-4.797300000000001E-4</c:v>
                </c:pt>
                <c:pt idx="5572">
                  <c:v>-4.8356000000000012E-4</c:v>
                </c:pt>
                <c:pt idx="5573">
                  <c:v>-4.8044000000000006E-4</c:v>
                </c:pt>
                <c:pt idx="5574">
                  <c:v>-4.8609E-4</c:v>
                </c:pt>
                <c:pt idx="5575">
                  <c:v>-4.8107000000000011E-4</c:v>
                </c:pt>
                <c:pt idx="5576">
                  <c:v>-4.7795000000000015E-4</c:v>
                </c:pt>
                <c:pt idx="5577">
                  <c:v>-4.8991000000000008E-4</c:v>
                </c:pt>
                <c:pt idx="5578">
                  <c:v>-4.8294000000000006E-4</c:v>
                </c:pt>
                <c:pt idx="5579">
                  <c:v>-4.8546000000000006E-4</c:v>
                </c:pt>
                <c:pt idx="5580">
                  <c:v>-4.8736000000000016E-4</c:v>
                </c:pt>
                <c:pt idx="5581">
                  <c:v>-4.8418000000000012E-4</c:v>
                </c:pt>
                <c:pt idx="5582">
                  <c:v>-4.8418000000000012E-4</c:v>
                </c:pt>
                <c:pt idx="5583">
                  <c:v>-4.9229000000000015E-4</c:v>
                </c:pt>
                <c:pt idx="5584">
                  <c:v>-4.8730000000000014E-4</c:v>
                </c:pt>
                <c:pt idx="5585">
                  <c:v>-4.9563000000000027E-4</c:v>
                </c:pt>
                <c:pt idx="5586">
                  <c:v>-4.8991000000000008E-4</c:v>
                </c:pt>
                <c:pt idx="5587">
                  <c:v>-4.8543000000000007E-4</c:v>
                </c:pt>
                <c:pt idx="5588">
                  <c:v>-4.9499000000000017E-4</c:v>
                </c:pt>
                <c:pt idx="5589">
                  <c:v>-4.9229000000000015E-4</c:v>
                </c:pt>
                <c:pt idx="5590">
                  <c:v>-4.9167000000000015E-4</c:v>
                </c:pt>
                <c:pt idx="5591">
                  <c:v>-4.8543000000000007E-4</c:v>
                </c:pt>
                <c:pt idx="5592">
                  <c:v>-4.784600000000001E-4</c:v>
                </c:pt>
                <c:pt idx="5593">
                  <c:v>-4.9042000000000009E-4</c:v>
                </c:pt>
                <c:pt idx="5594">
                  <c:v>-4.8294000000000006E-4</c:v>
                </c:pt>
                <c:pt idx="5595">
                  <c:v>-4.8668000000000008E-4</c:v>
                </c:pt>
                <c:pt idx="5596">
                  <c:v>-4.8294000000000006E-4</c:v>
                </c:pt>
                <c:pt idx="5597">
                  <c:v>-4.7919000000000011E-4</c:v>
                </c:pt>
                <c:pt idx="5598">
                  <c:v>-4.8100000000000009E-4</c:v>
                </c:pt>
                <c:pt idx="5599">
                  <c:v>-4.8231000000000001E-4</c:v>
                </c:pt>
                <c:pt idx="5600">
                  <c:v>-4.8481000000000007E-4</c:v>
                </c:pt>
                <c:pt idx="5601">
                  <c:v>-4.8107000000000011E-4</c:v>
                </c:pt>
                <c:pt idx="5602">
                  <c:v>-4.7782000000000022E-4</c:v>
                </c:pt>
                <c:pt idx="5603">
                  <c:v>-4.7233000000000013E-4</c:v>
                </c:pt>
                <c:pt idx="5604">
                  <c:v>-4.7608000000000009E-4</c:v>
                </c:pt>
                <c:pt idx="5605">
                  <c:v>-4.7670000000000004E-4</c:v>
                </c:pt>
                <c:pt idx="5606">
                  <c:v>-4.6797000000000017E-4</c:v>
                </c:pt>
                <c:pt idx="5607">
                  <c:v>-4.6447000000000003E-4</c:v>
                </c:pt>
                <c:pt idx="5608">
                  <c:v>-4.7421000000000008E-4</c:v>
                </c:pt>
                <c:pt idx="5609">
                  <c:v>-4.6547E-4</c:v>
                </c:pt>
                <c:pt idx="5610">
                  <c:v>-4.6547E-4</c:v>
                </c:pt>
                <c:pt idx="5611">
                  <c:v>-4.6173000000000004E-4</c:v>
                </c:pt>
                <c:pt idx="5612">
                  <c:v>-4.5748000000000007E-4</c:v>
                </c:pt>
                <c:pt idx="5613">
                  <c:v>-4.5674000000000002E-4</c:v>
                </c:pt>
                <c:pt idx="5614">
                  <c:v>-4.5550000000000007E-4</c:v>
                </c:pt>
                <c:pt idx="5615">
                  <c:v>-4.6048000000000004E-4</c:v>
                </c:pt>
                <c:pt idx="5616">
                  <c:v>-4.5799000000000013E-4</c:v>
                </c:pt>
                <c:pt idx="5617">
                  <c:v>-4.5674000000000002E-4</c:v>
                </c:pt>
                <c:pt idx="5618">
                  <c:v>-4.5550000000000007E-4</c:v>
                </c:pt>
                <c:pt idx="5619">
                  <c:v>-4.5051000000000005E-4</c:v>
                </c:pt>
                <c:pt idx="5620">
                  <c:v>-4.5303000000000015E-4</c:v>
                </c:pt>
                <c:pt idx="5621">
                  <c:v>-4.4115000000000012E-4</c:v>
                </c:pt>
                <c:pt idx="5622">
                  <c:v>-4.4676000000000004E-4</c:v>
                </c:pt>
                <c:pt idx="5623">
                  <c:v>-4.4349000000000011E-4</c:v>
                </c:pt>
                <c:pt idx="5624">
                  <c:v>-4.480100000000001E-4</c:v>
                </c:pt>
                <c:pt idx="5625">
                  <c:v>-4.4349000000000011E-4</c:v>
                </c:pt>
                <c:pt idx="5626">
                  <c:v>-4.4302000000000019E-4</c:v>
                </c:pt>
                <c:pt idx="5627">
                  <c:v>-4.3990000000000012E-4</c:v>
                </c:pt>
                <c:pt idx="5628">
                  <c:v>-4.2123000000000009E-4</c:v>
                </c:pt>
                <c:pt idx="5629">
                  <c:v>-4.3117000000000009E-4</c:v>
                </c:pt>
                <c:pt idx="5630">
                  <c:v>-4.3928000000000001E-4</c:v>
                </c:pt>
                <c:pt idx="5631">
                  <c:v>-4.3429000000000004E-4</c:v>
                </c:pt>
                <c:pt idx="5632">
                  <c:v>-4.3367000000000015E-4</c:v>
                </c:pt>
                <c:pt idx="5633">
                  <c:v>-4.2886000000000009E-4</c:v>
                </c:pt>
                <c:pt idx="5634">
                  <c:v>-4.2743000000000013E-4</c:v>
                </c:pt>
                <c:pt idx="5635">
                  <c:v>-4.3554000000000005E-4</c:v>
                </c:pt>
                <c:pt idx="5636">
                  <c:v>-4.3367000000000015E-4</c:v>
                </c:pt>
                <c:pt idx="5637">
                  <c:v>-4.275900000000001E-4</c:v>
                </c:pt>
                <c:pt idx="5638">
                  <c:v>-4.2743000000000013E-4</c:v>
                </c:pt>
                <c:pt idx="5639">
                  <c:v>-4.2505000000000006E-4</c:v>
                </c:pt>
                <c:pt idx="5640">
                  <c:v>-4.2119000000000011E-4</c:v>
                </c:pt>
                <c:pt idx="5641">
                  <c:v>-4.2244E-4</c:v>
                </c:pt>
                <c:pt idx="5642">
                  <c:v>-4.1496000000000013E-4</c:v>
                </c:pt>
                <c:pt idx="5643">
                  <c:v>-4.1931999999999999E-4</c:v>
                </c:pt>
                <c:pt idx="5644">
                  <c:v>-4.1870000000000004E-4</c:v>
                </c:pt>
                <c:pt idx="5645">
                  <c:v>-4.2431000000000012E-4</c:v>
                </c:pt>
                <c:pt idx="5646">
                  <c:v>-4.330400000000001E-4</c:v>
                </c:pt>
                <c:pt idx="5647">
                  <c:v>-4.3585999999999999E-4</c:v>
                </c:pt>
                <c:pt idx="5648">
                  <c:v>-4.3679E-4</c:v>
                </c:pt>
                <c:pt idx="5649">
                  <c:v>-4.4921000000000007E-4</c:v>
                </c:pt>
                <c:pt idx="5650">
                  <c:v>-4.480100000000001E-4</c:v>
                </c:pt>
                <c:pt idx="5651">
                  <c:v>-4.4053000000000012E-4</c:v>
                </c:pt>
                <c:pt idx="5652">
                  <c:v>-4.3967000000000008E-4</c:v>
                </c:pt>
                <c:pt idx="5653">
                  <c:v>-4.4177000000000007E-4</c:v>
                </c:pt>
                <c:pt idx="5654">
                  <c:v>-4.4115000000000012E-4</c:v>
                </c:pt>
                <c:pt idx="5655">
                  <c:v>-4.4667000000000014E-4</c:v>
                </c:pt>
                <c:pt idx="5656">
                  <c:v>-4.4676000000000004E-4</c:v>
                </c:pt>
                <c:pt idx="5657">
                  <c:v>-4.5113000000000011E-4</c:v>
                </c:pt>
                <c:pt idx="5658">
                  <c:v>-4.5239000000000005E-4</c:v>
                </c:pt>
                <c:pt idx="5659">
                  <c:v>-4.5425000000000006E-4</c:v>
                </c:pt>
                <c:pt idx="5660">
                  <c:v>-4.5051000000000005E-4</c:v>
                </c:pt>
                <c:pt idx="5661">
                  <c:v>-4.5938000000000006E-4</c:v>
                </c:pt>
                <c:pt idx="5662">
                  <c:v>-4.6235999999999998E-4</c:v>
                </c:pt>
                <c:pt idx="5663">
                  <c:v>-4.5487000000000012E-4</c:v>
                </c:pt>
                <c:pt idx="5664">
                  <c:v>-4.6255999999999999E-4</c:v>
                </c:pt>
                <c:pt idx="5665">
                  <c:v>-4.6298000000000004E-4</c:v>
                </c:pt>
                <c:pt idx="5666">
                  <c:v>-4.6173000000000004E-4</c:v>
                </c:pt>
                <c:pt idx="5667">
                  <c:v>-4.6610000000000005E-4</c:v>
                </c:pt>
                <c:pt idx="5668">
                  <c:v>-4.6892000000000017E-4</c:v>
                </c:pt>
                <c:pt idx="5669">
                  <c:v>-4.6797000000000017E-4</c:v>
                </c:pt>
                <c:pt idx="5670">
                  <c:v>-4.6734000000000012E-4</c:v>
                </c:pt>
                <c:pt idx="5671">
                  <c:v>-4.7782000000000022E-4</c:v>
                </c:pt>
                <c:pt idx="5672">
                  <c:v>-4.7171000000000002E-4</c:v>
                </c:pt>
                <c:pt idx="5673">
                  <c:v>-4.7083000000000015E-4</c:v>
                </c:pt>
                <c:pt idx="5674">
                  <c:v>-4.7233000000000013E-4</c:v>
                </c:pt>
                <c:pt idx="5675">
                  <c:v>-4.7421000000000008E-4</c:v>
                </c:pt>
                <c:pt idx="5676">
                  <c:v>-4.7171000000000002E-4</c:v>
                </c:pt>
                <c:pt idx="5677">
                  <c:v>-4.7910000000000004E-4</c:v>
                </c:pt>
                <c:pt idx="5678">
                  <c:v>-4.8044000000000006E-4</c:v>
                </c:pt>
                <c:pt idx="5679">
                  <c:v>-4.7857000000000016E-4</c:v>
                </c:pt>
                <c:pt idx="5680">
                  <c:v>-4.7421000000000008E-4</c:v>
                </c:pt>
                <c:pt idx="5681">
                  <c:v>-4.7782000000000022E-4</c:v>
                </c:pt>
                <c:pt idx="5682">
                  <c:v>-4.8294000000000006E-4</c:v>
                </c:pt>
                <c:pt idx="5683">
                  <c:v>-4.8231000000000001E-4</c:v>
                </c:pt>
                <c:pt idx="5684">
                  <c:v>-4.8855000000000003E-4</c:v>
                </c:pt>
                <c:pt idx="5685">
                  <c:v>-4.8546000000000006E-4</c:v>
                </c:pt>
                <c:pt idx="5686">
                  <c:v>-4.7982000000000016E-4</c:v>
                </c:pt>
                <c:pt idx="5687">
                  <c:v>-4.880000000000001E-4</c:v>
                </c:pt>
                <c:pt idx="5688">
                  <c:v>-4.8356000000000012E-4</c:v>
                </c:pt>
                <c:pt idx="5689">
                  <c:v>-4.9479000000000016E-4</c:v>
                </c:pt>
                <c:pt idx="5690">
                  <c:v>-4.8730000000000014E-4</c:v>
                </c:pt>
                <c:pt idx="5691">
                  <c:v>-4.8169000000000006E-4</c:v>
                </c:pt>
                <c:pt idx="5692">
                  <c:v>-4.7795000000000015E-4</c:v>
                </c:pt>
                <c:pt idx="5693">
                  <c:v>-4.7171000000000002E-4</c:v>
                </c:pt>
                <c:pt idx="5694">
                  <c:v>-4.8605000000000002E-4</c:v>
                </c:pt>
                <c:pt idx="5695">
                  <c:v>-4.7795000000000015E-4</c:v>
                </c:pt>
                <c:pt idx="5696">
                  <c:v>-4.7421000000000008E-4</c:v>
                </c:pt>
                <c:pt idx="5697">
                  <c:v>-4.7670000000000004E-4</c:v>
                </c:pt>
                <c:pt idx="5698">
                  <c:v>-4.6984000000000007E-4</c:v>
                </c:pt>
                <c:pt idx="5699">
                  <c:v>-4.6547E-4</c:v>
                </c:pt>
                <c:pt idx="5700">
                  <c:v>-4.7147000000000009E-4</c:v>
                </c:pt>
                <c:pt idx="5701">
                  <c:v>-4.6547E-4</c:v>
                </c:pt>
                <c:pt idx="5702">
                  <c:v>-4.6984000000000007E-4</c:v>
                </c:pt>
                <c:pt idx="5703">
                  <c:v>-4.6360000000000005E-4</c:v>
                </c:pt>
                <c:pt idx="5704">
                  <c:v>-4.5612000000000013E-4</c:v>
                </c:pt>
                <c:pt idx="5705">
                  <c:v>-4.5612000000000013E-4</c:v>
                </c:pt>
                <c:pt idx="5706">
                  <c:v>-4.5938000000000006E-4</c:v>
                </c:pt>
                <c:pt idx="5707">
                  <c:v>-4.6129E-4</c:v>
                </c:pt>
                <c:pt idx="5708">
                  <c:v>-4.4365000000000013E-4</c:v>
                </c:pt>
                <c:pt idx="5709">
                  <c:v>-4.5487000000000012E-4</c:v>
                </c:pt>
                <c:pt idx="5710">
                  <c:v>-4.5557000000000009E-4</c:v>
                </c:pt>
                <c:pt idx="5711">
                  <c:v>-4.4552000000000008E-4</c:v>
                </c:pt>
                <c:pt idx="5712">
                  <c:v>-4.4302000000000019E-4</c:v>
                </c:pt>
                <c:pt idx="5713">
                  <c:v>-4.4614000000000014E-4</c:v>
                </c:pt>
                <c:pt idx="5714">
                  <c:v>-4.4222000000000011E-4</c:v>
                </c:pt>
                <c:pt idx="5715">
                  <c:v>-4.5924000000000008E-4</c:v>
                </c:pt>
                <c:pt idx="5716">
                  <c:v>-4.5674000000000002E-4</c:v>
                </c:pt>
                <c:pt idx="5717">
                  <c:v>-4.4985000000000012E-4</c:v>
                </c:pt>
                <c:pt idx="5718">
                  <c:v>-4.4412000000000021E-4</c:v>
                </c:pt>
                <c:pt idx="5719">
                  <c:v>-4.4489000000000009E-4</c:v>
                </c:pt>
                <c:pt idx="5720">
                  <c:v>-4.4476000000000004E-4</c:v>
                </c:pt>
                <c:pt idx="5721">
                  <c:v>-4.4177000000000007E-4</c:v>
                </c:pt>
                <c:pt idx="5722">
                  <c:v>-4.2369000000000011E-4</c:v>
                </c:pt>
                <c:pt idx="5723">
                  <c:v>-4.349100000000001E-4</c:v>
                </c:pt>
                <c:pt idx="5724">
                  <c:v>-4.3429000000000004E-4</c:v>
                </c:pt>
                <c:pt idx="5725">
                  <c:v>-4.3367000000000015E-4</c:v>
                </c:pt>
                <c:pt idx="5726">
                  <c:v>-4.2805000000000008E-4</c:v>
                </c:pt>
                <c:pt idx="5727">
                  <c:v>-4.349100000000001E-4</c:v>
                </c:pt>
                <c:pt idx="5728">
                  <c:v>-4.2949999999999998E-4</c:v>
                </c:pt>
                <c:pt idx="5729">
                  <c:v>-4.4221000000000006E-4</c:v>
                </c:pt>
                <c:pt idx="5730">
                  <c:v>-4.2930000000000014E-4</c:v>
                </c:pt>
                <c:pt idx="5731">
                  <c:v>-4.2681000000000007E-4</c:v>
                </c:pt>
                <c:pt idx="5732">
                  <c:v>-4.2743000000000013E-4</c:v>
                </c:pt>
                <c:pt idx="5733">
                  <c:v>-4.2182000000000016E-4</c:v>
                </c:pt>
                <c:pt idx="5734">
                  <c:v>-4.2618000000000012E-4</c:v>
                </c:pt>
                <c:pt idx="5735">
                  <c:v>-4.2494000000000017E-4</c:v>
                </c:pt>
                <c:pt idx="5736">
                  <c:v>-4.2632000000000011E-4</c:v>
                </c:pt>
                <c:pt idx="5737">
                  <c:v>-4.2868000000000013E-4</c:v>
                </c:pt>
                <c:pt idx="5738">
                  <c:v>-4.2823000000000009E-4</c:v>
                </c:pt>
                <c:pt idx="5739">
                  <c:v>-4.3585999999999999E-4</c:v>
                </c:pt>
                <c:pt idx="5740">
                  <c:v>-4.3055000000000003E-4</c:v>
                </c:pt>
                <c:pt idx="5741">
                  <c:v>-4.2949999999999998E-4</c:v>
                </c:pt>
                <c:pt idx="5742">
                  <c:v>-4.2494000000000017E-4</c:v>
                </c:pt>
                <c:pt idx="5743">
                  <c:v>-4.2868000000000013E-4</c:v>
                </c:pt>
                <c:pt idx="5744">
                  <c:v>-4.3077000000000008E-4</c:v>
                </c:pt>
                <c:pt idx="5745">
                  <c:v>-4.3928000000000001E-4</c:v>
                </c:pt>
                <c:pt idx="5746">
                  <c:v>-4.3904000000000008E-4</c:v>
                </c:pt>
                <c:pt idx="5747">
                  <c:v>-4.3554000000000005E-4</c:v>
                </c:pt>
                <c:pt idx="5748">
                  <c:v>-4.3679E-4</c:v>
                </c:pt>
                <c:pt idx="5749">
                  <c:v>-4.3928000000000001E-4</c:v>
                </c:pt>
                <c:pt idx="5750">
                  <c:v>-4.4094000000000018E-4</c:v>
                </c:pt>
                <c:pt idx="5751">
                  <c:v>-4.4177000000000007E-4</c:v>
                </c:pt>
                <c:pt idx="5752">
                  <c:v>-4.4240000000000007E-4</c:v>
                </c:pt>
                <c:pt idx="5753">
                  <c:v>-4.480100000000001E-4</c:v>
                </c:pt>
                <c:pt idx="5754">
                  <c:v>-4.5557000000000009E-4</c:v>
                </c:pt>
                <c:pt idx="5755">
                  <c:v>-4.4115000000000012E-4</c:v>
                </c:pt>
                <c:pt idx="5756">
                  <c:v>-4.5487000000000012E-4</c:v>
                </c:pt>
                <c:pt idx="5757">
                  <c:v>-4.5300000000000011E-4</c:v>
                </c:pt>
                <c:pt idx="5758">
                  <c:v>-4.5875000000000006E-4</c:v>
                </c:pt>
                <c:pt idx="5759">
                  <c:v>-4.5612000000000013E-4</c:v>
                </c:pt>
                <c:pt idx="5760">
                  <c:v>-4.5737000000000013E-4</c:v>
                </c:pt>
                <c:pt idx="5761">
                  <c:v>-4.6859000000000001E-4</c:v>
                </c:pt>
                <c:pt idx="5762">
                  <c:v>-4.5748000000000007E-4</c:v>
                </c:pt>
                <c:pt idx="5763">
                  <c:v>-4.5487000000000012E-4</c:v>
                </c:pt>
                <c:pt idx="5764">
                  <c:v>-4.6235999999999998E-4</c:v>
                </c:pt>
                <c:pt idx="5765">
                  <c:v>-4.6734000000000012E-4</c:v>
                </c:pt>
                <c:pt idx="5766">
                  <c:v>-4.7171000000000002E-4</c:v>
                </c:pt>
                <c:pt idx="5767">
                  <c:v>-4.6922000000000006E-4</c:v>
                </c:pt>
                <c:pt idx="5768">
                  <c:v>-4.7296000000000013E-4</c:v>
                </c:pt>
                <c:pt idx="5769">
                  <c:v>-4.6672000000000006E-4</c:v>
                </c:pt>
                <c:pt idx="5770">
                  <c:v>-4.7147000000000009E-4</c:v>
                </c:pt>
                <c:pt idx="5771">
                  <c:v>-4.6984000000000007E-4</c:v>
                </c:pt>
                <c:pt idx="5772">
                  <c:v>-4.7719000000000017E-4</c:v>
                </c:pt>
                <c:pt idx="5773">
                  <c:v>-4.7421000000000008E-4</c:v>
                </c:pt>
                <c:pt idx="5774">
                  <c:v>-4.7795000000000015E-4</c:v>
                </c:pt>
                <c:pt idx="5775">
                  <c:v>-4.8291000000000008E-4</c:v>
                </c:pt>
                <c:pt idx="5776">
                  <c:v>-4.773200000000001E-4</c:v>
                </c:pt>
                <c:pt idx="5777">
                  <c:v>-4.7296000000000013E-4</c:v>
                </c:pt>
                <c:pt idx="5778">
                  <c:v>-4.8730000000000014E-4</c:v>
                </c:pt>
                <c:pt idx="5779">
                  <c:v>-4.7910000000000004E-4</c:v>
                </c:pt>
                <c:pt idx="5780">
                  <c:v>-4.8418000000000012E-4</c:v>
                </c:pt>
                <c:pt idx="5781">
                  <c:v>-4.8107000000000011E-4</c:v>
                </c:pt>
                <c:pt idx="5782">
                  <c:v>-4.8291000000000008E-4</c:v>
                </c:pt>
                <c:pt idx="5783">
                  <c:v>-4.8855000000000003E-4</c:v>
                </c:pt>
                <c:pt idx="5784">
                  <c:v>-4.8294000000000006E-4</c:v>
                </c:pt>
                <c:pt idx="5785">
                  <c:v>-4.8546000000000006E-4</c:v>
                </c:pt>
                <c:pt idx="5786">
                  <c:v>-4.8481000000000007E-4</c:v>
                </c:pt>
                <c:pt idx="5787">
                  <c:v>-4.784600000000001E-4</c:v>
                </c:pt>
                <c:pt idx="5788">
                  <c:v>-4.8481000000000007E-4</c:v>
                </c:pt>
                <c:pt idx="5789">
                  <c:v>-4.9042000000000009E-4</c:v>
                </c:pt>
                <c:pt idx="5790">
                  <c:v>-4.7592000000000017E-4</c:v>
                </c:pt>
                <c:pt idx="5791">
                  <c:v>-4.7274000000000003E-4</c:v>
                </c:pt>
                <c:pt idx="5792">
                  <c:v>-4.8169000000000006E-4</c:v>
                </c:pt>
                <c:pt idx="5793">
                  <c:v>-4.773200000000001E-4</c:v>
                </c:pt>
                <c:pt idx="5794">
                  <c:v>-4.7608000000000009E-4</c:v>
                </c:pt>
                <c:pt idx="5795">
                  <c:v>-4.7545000000000004E-4</c:v>
                </c:pt>
                <c:pt idx="5796">
                  <c:v>-4.7528000000000007E-4</c:v>
                </c:pt>
                <c:pt idx="5797">
                  <c:v>-4.6672000000000006E-4</c:v>
                </c:pt>
                <c:pt idx="5798">
                  <c:v>-4.5924000000000008E-4</c:v>
                </c:pt>
                <c:pt idx="5799">
                  <c:v>-4.7046000000000013E-4</c:v>
                </c:pt>
                <c:pt idx="5800">
                  <c:v>-4.6892000000000017E-4</c:v>
                </c:pt>
                <c:pt idx="5801">
                  <c:v>-4.6610000000000005E-4</c:v>
                </c:pt>
                <c:pt idx="5802">
                  <c:v>-4.6423000000000005E-4</c:v>
                </c:pt>
                <c:pt idx="5803">
                  <c:v>-4.6574000000000002E-4</c:v>
                </c:pt>
                <c:pt idx="5804">
                  <c:v>-4.5811000000000013E-4</c:v>
                </c:pt>
                <c:pt idx="5805">
                  <c:v>-4.6235999999999998E-4</c:v>
                </c:pt>
                <c:pt idx="5806">
                  <c:v>-4.5924000000000008E-4</c:v>
                </c:pt>
                <c:pt idx="5807">
                  <c:v>-4.4864000000000015E-4</c:v>
                </c:pt>
                <c:pt idx="5808">
                  <c:v>-4.5238000000000006E-4</c:v>
                </c:pt>
                <c:pt idx="5809">
                  <c:v>-4.5487000000000012E-4</c:v>
                </c:pt>
                <c:pt idx="5810">
                  <c:v>-4.5811000000000013E-4</c:v>
                </c:pt>
                <c:pt idx="5811">
                  <c:v>-4.5487000000000012E-4</c:v>
                </c:pt>
                <c:pt idx="5812">
                  <c:v>-4.4794000000000019E-4</c:v>
                </c:pt>
                <c:pt idx="5813">
                  <c:v>-4.4739000000000015E-4</c:v>
                </c:pt>
                <c:pt idx="5814">
                  <c:v>-4.4115000000000012E-4</c:v>
                </c:pt>
                <c:pt idx="5815">
                  <c:v>-4.4552000000000008E-4</c:v>
                </c:pt>
                <c:pt idx="5816">
                  <c:v>-4.3803000000000011E-4</c:v>
                </c:pt>
                <c:pt idx="5817">
                  <c:v>-4.4476000000000004E-4</c:v>
                </c:pt>
                <c:pt idx="5818">
                  <c:v>-4.3803000000000011E-4</c:v>
                </c:pt>
                <c:pt idx="5819">
                  <c:v>-4.4053000000000012E-4</c:v>
                </c:pt>
                <c:pt idx="5820">
                  <c:v>-4.4614000000000014E-4</c:v>
                </c:pt>
                <c:pt idx="5821">
                  <c:v>-4.4489000000000009E-4</c:v>
                </c:pt>
                <c:pt idx="5822">
                  <c:v>-4.3679E-4</c:v>
                </c:pt>
                <c:pt idx="5823">
                  <c:v>-4.3803000000000011E-4</c:v>
                </c:pt>
                <c:pt idx="5824">
                  <c:v>-4.2681000000000007E-4</c:v>
                </c:pt>
                <c:pt idx="5825">
                  <c:v>-4.2441000000000006E-4</c:v>
                </c:pt>
                <c:pt idx="5826">
                  <c:v>-4.3117000000000009E-4</c:v>
                </c:pt>
                <c:pt idx="5827">
                  <c:v>-4.3367000000000015E-4</c:v>
                </c:pt>
                <c:pt idx="5828">
                  <c:v>-4.2556000000000012E-4</c:v>
                </c:pt>
                <c:pt idx="5829">
                  <c:v>-4.2244E-4</c:v>
                </c:pt>
                <c:pt idx="5830">
                  <c:v>-4.2681000000000007E-4</c:v>
                </c:pt>
                <c:pt idx="5831">
                  <c:v>-4.2618000000000012E-4</c:v>
                </c:pt>
                <c:pt idx="5832">
                  <c:v>-4.330400000000001E-4</c:v>
                </c:pt>
                <c:pt idx="5833">
                  <c:v>-4.2568000000000011E-4</c:v>
                </c:pt>
                <c:pt idx="5834">
                  <c:v>-4.1931999999999999E-4</c:v>
                </c:pt>
                <c:pt idx="5835">
                  <c:v>-4.2930000000000014E-4</c:v>
                </c:pt>
                <c:pt idx="5836">
                  <c:v>-4.2993000000000013E-4</c:v>
                </c:pt>
                <c:pt idx="5837">
                  <c:v>-4.1931999999999999E-4</c:v>
                </c:pt>
                <c:pt idx="5838">
                  <c:v>-4.2494000000000017E-4</c:v>
                </c:pt>
                <c:pt idx="5839">
                  <c:v>-4.3117000000000009E-4</c:v>
                </c:pt>
                <c:pt idx="5840">
                  <c:v>-4.3013000000000014E-4</c:v>
                </c:pt>
                <c:pt idx="5841">
                  <c:v>-4.3616000000000011E-4</c:v>
                </c:pt>
                <c:pt idx="5842">
                  <c:v>-4.3241999999999993E-4</c:v>
                </c:pt>
                <c:pt idx="5843">
                  <c:v>-4.3648999999999999E-4</c:v>
                </c:pt>
                <c:pt idx="5844">
                  <c:v>-4.3117000000000009E-4</c:v>
                </c:pt>
                <c:pt idx="5845">
                  <c:v>-4.349100000000001E-4</c:v>
                </c:pt>
                <c:pt idx="5846">
                  <c:v>-4.3840000000000003E-4</c:v>
                </c:pt>
                <c:pt idx="5847">
                  <c:v>-4.3803000000000011E-4</c:v>
                </c:pt>
                <c:pt idx="5848">
                  <c:v>-4.4365000000000013E-4</c:v>
                </c:pt>
                <c:pt idx="5849">
                  <c:v>-4.3741000000000006E-4</c:v>
                </c:pt>
                <c:pt idx="5850">
                  <c:v>-4.5175E-4</c:v>
                </c:pt>
                <c:pt idx="5851">
                  <c:v>-4.3679E-4</c:v>
                </c:pt>
                <c:pt idx="5852">
                  <c:v>-4.5238000000000006E-4</c:v>
                </c:pt>
                <c:pt idx="5853">
                  <c:v>-4.5051000000000005E-4</c:v>
                </c:pt>
                <c:pt idx="5854">
                  <c:v>-4.6048000000000004E-4</c:v>
                </c:pt>
                <c:pt idx="5855">
                  <c:v>-4.5938000000000006E-4</c:v>
                </c:pt>
                <c:pt idx="5856">
                  <c:v>-4.5674000000000002E-4</c:v>
                </c:pt>
                <c:pt idx="5857">
                  <c:v>-4.6734000000000012E-4</c:v>
                </c:pt>
                <c:pt idx="5858">
                  <c:v>-4.4985000000000012E-4</c:v>
                </c:pt>
                <c:pt idx="5859">
                  <c:v>-4.5175E-4</c:v>
                </c:pt>
                <c:pt idx="5860">
                  <c:v>-4.7655000000000006E-4</c:v>
                </c:pt>
                <c:pt idx="5861">
                  <c:v>-4.5550000000000007E-4</c:v>
                </c:pt>
                <c:pt idx="5862">
                  <c:v>-4.6048000000000004E-4</c:v>
                </c:pt>
                <c:pt idx="5863">
                  <c:v>-4.6610000000000005E-4</c:v>
                </c:pt>
                <c:pt idx="5864">
                  <c:v>-4.6922000000000006E-4</c:v>
                </c:pt>
                <c:pt idx="5865">
                  <c:v>-4.6002000000000011E-4</c:v>
                </c:pt>
                <c:pt idx="5866">
                  <c:v>-4.6547E-4</c:v>
                </c:pt>
                <c:pt idx="5867">
                  <c:v>-4.7421000000000008E-4</c:v>
                </c:pt>
                <c:pt idx="5868">
                  <c:v>-4.7337000000000019E-4</c:v>
                </c:pt>
                <c:pt idx="5869">
                  <c:v>-4.6511000000000008E-4</c:v>
                </c:pt>
                <c:pt idx="5870">
                  <c:v>-4.7670000000000004E-4</c:v>
                </c:pt>
                <c:pt idx="5871">
                  <c:v>-4.8291000000000008E-4</c:v>
                </c:pt>
                <c:pt idx="5872">
                  <c:v>-4.7982000000000016E-4</c:v>
                </c:pt>
                <c:pt idx="5873">
                  <c:v>-4.773200000000001E-4</c:v>
                </c:pt>
                <c:pt idx="5874">
                  <c:v>-4.7171000000000002E-4</c:v>
                </c:pt>
                <c:pt idx="5875">
                  <c:v>-4.8291000000000008E-4</c:v>
                </c:pt>
                <c:pt idx="5876">
                  <c:v>-4.8481000000000007E-4</c:v>
                </c:pt>
                <c:pt idx="5877">
                  <c:v>-4.773200000000001E-4</c:v>
                </c:pt>
                <c:pt idx="5878">
                  <c:v>-4.8169000000000006E-4</c:v>
                </c:pt>
                <c:pt idx="5879">
                  <c:v>-4.7337000000000019E-4</c:v>
                </c:pt>
                <c:pt idx="5880">
                  <c:v>-4.7919000000000011E-4</c:v>
                </c:pt>
                <c:pt idx="5881">
                  <c:v>-4.784600000000001E-4</c:v>
                </c:pt>
                <c:pt idx="5882">
                  <c:v>-4.7421000000000008E-4</c:v>
                </c:pt>
                <c:pt idx="5883">
                  <c:v>-4.7358000000000014E-4</c:v>
                </c:pt>
                <c:pt idx="5884">
                  <c:v>-4.7545000000000004E-4</c:v>
                </c:pt>
                <c:pt idx="5885">
                  <c:v>-4.701900000000001E-4</c:v>
                </c:pt>
                <c:pt idx="5886">
                  <c:v>-4.7358000000000014E-4</c:v>
                </c:pt>
                <c:pt idx="5887">
                  <c:v>-4.6423000000000005E-4</c:v>
                </c:pt>
                <c:pt idx="5888">
                  <c:v>-4.6360000000000005E-4</c:v>
                </c:pt>
                <c:pt idx="5889">
                  <c:v>-4.5924000000000008E-4</c:v>
                </c:pt>
                <c:pt idx="5890">
                  <c:v>-4.6111000000000004E-4</c:v>
                </c:pt>
                <c:pt idx="5891">
                  <c:v>-4.7171000000000002E-4</c:v>
                </c:pt>
                <c:pt idx="5892">
                  <c:v>-4.5737000000000013E-4</c:v>
                </c:pt>
                <c:pt idx="5893">
                  <c:v>-4.5737000000000013E-4</c:v>
                </c:pt>
                <c:pt idx="5894">
                  <c:v>-4.6423000000000005E-4</c:v>
                </c:pt>
                <c:pt idx="5895">
                  <c:v>-4.6765000000000012E-4</c:v>
                </c:pt>
                <c:pt idx="5896">
                  <c:v>-4.5986000000000003E-4</c:v>
                </c:pt>
                <c:pt idx="5897">
                  <c:v>-4.5557000000000009E-4</c:v>
                </c:pt>
                <c:pt idx="5898">
                  <c:v>-4.6298000000000004E-4</c:v>
                </c:pt>
                <c:pt idx="5899">
                  <c:v>-4.5239000000000005E-4</c:v>
                </c:pt>
                <c:pt idx="5900">
                  <c:v>-4.5938000000000006E-4</c:v>
                </c:pt>
                <c:pt idx="5901">
                  <c:v>-4.5425000000000006E-4</c:v>
                </c:pt>
                <c:pt idx="5902">
                  <c:v>-4.5612000000000013E-4</c:v>
                </c:pt>
                <c:pt idx="5903">
                  <c:v>-4.5799000000000013E-4</c:v>
                </c:pt>
                <c:pt idx="5904">
                  <c:v>-4.4676000000000004E-4</c:v>
                </c:pt>
                <c:pt idx="5905">
                  <c:v>-4.3990000000000012E-4</c:v>
                </c:pt>
                <c:pt idx="5906">
                  <c:v>-4.3776000000000004E-4</c:v>
                </c:pt>
                <c:pt idx="5907">
                  <c:v>-4.3522000000000011E-4</c:v>
                </c:pt>
                <c:pt idx="5908">
                  <c:v>-4.3840000000000003E-4</c:v>
                </c:pt>
                <c:pt idx="5909">
                  <c:v>-4.3616000000000011E-4</c:v>
                </c:pt>
                <c:pt idx="5910">
                  <c:v>-4.3241999999999993E-4</c:v>
                </c:pt>
                <c:pt idx="5911">
                  <c:v>-4.4412000000000021E-4</c:v>
                </c:pt>
                <c:pt idx="5912">
                  <c:v>-4.3395000000000011E-4</c:v>
                </c:pt>
                <c:pt idx="5913">
                  <c:v>-4.3741000000000006E-4</c:v>
                </c:pt>
                <c:pt idx="5914">
                  <c:v>-4.3990000000000012E-4</c:v>
                </c:pt>
                <c:pt idx="5915">
                  <c:v>-4.3395000000000011E-4</c:v>
                </c:pt>
                <c:pt idx="5916">
                  <c:v>-4.2681000000000007E-4</c:v>
                </c:pt>
                <c:pt idx="5917">
                  <c:v>-4.2993000000000013E-4</c:v>
                </c:pt>
                <c:pt idx="5918">
                  <c:v>-4.2805000000000008E-4</c:v>
                </c:pt>
                <c:pt idx="5919">
                  <c:v>-4.330400000000001E-4</c:v>
                </c:pt>
                <c:pt idx="5920">
                  <c:v>-4.3179999999999998E-4</c:v>
                </c:pt>
                <c:pt idx="5921">
                  <c:v>-4.1996000000000004E-4</c:v>
                </c:pt>
                <c:pt idx="5922">
                  <c:v>-4.2377000000000013E-4</c:v>
                </c:pt>
                <c:pt idx="5923">
                  <c:v>-4.2182000000000016E-4</c:v>
                </c:pt>
                <c:pt idx="5924">
                  <c:v>-4.2431000000000012E-4</c:v>
                </c:pt>
                <c:pt idx="5925">
                  <c:v>-4.2695000000000011E-4</c:v>
                </c:pt>
                <c:pt idx="5926">
                  <c:v>-4.1683000000000003E-4</c:v>
                </c:pt>
                <c:pt idx="5927">
                  <c:v>-4.2369000000000011E-4</c:v>
                </c:pt>
                <c:pt idx="5928">
                  <c:v>-4.2431000000000012E-4</c:v>
                </c:pt>
                <c:pt idx="5929">
                  <c:v>-4.2993000000000013E-4</c:v>
                </c:pt>
                <c:pt idx="5930">
                  <c:v>-4.4115000000000012E-4</c:v>
                </c:pt>
                <c:pt idx="5931">
                  <c:v>-4.3395000000000011E-4</c:v>
                </c:pt>
                <c:pt idx="5932">
                  <c:v>-4.330400000000001E-4</c:v>
                </c:pt>
                <c:pt idx="5933">
                  <c:v>-4.3741000000000006E-4</c:v>
                </c:pt>
                <c:pt idx="5934">
                  <c:v>-4.4053000000000012E-4</c:v>
                </c:pt>
                <c:pt idx="5935">
                  <c:v>-4.3055000000000003E-4</c:v>
                </c:pt>
                <c:pt idx="5936">
                  <c:v>-4.3117000000000009E-4</c:v>
                </c:pt>
                <c:pt idx="5937">
                  <c:v>-4.3179999999999998E-4</c:v>
                </c:pt>
                <c:pt idx="5938">
                  <c:v>-4.4240000000000007E-4</c:v>
                </c:pt>
                <c:pt idx="5939">
                  <c:v>-4.3866000000000017E-4</c:v>
                </c:pt>
                <c:pt idx="5940">
                  <c:v>-4.3967000000000008E-4</c:v>
                </c:pt>
                <c:pt idx="5941">
                  <c:v>-4.5238000000000006E-4</c:v>
                </c:pt>
                <c:pt idx="5942">
                  <c:v>-4.4926000000000005E-4</c:v>
                </c:pt>
                <c:pt idx="5943">
                  <c:v>-4.480100000000001E-4</c:v>
                </c:pt>
                <c:pt idx="5944">
                  <c:v>-4.4667000000000014E-4</c:v>
                </c:pt>
                <c:pt idx="5945">
                  <c:v>-4.619300000000001E-4</c:v>
                </c:pt>
                <c:pt idx="5946">
                  <c:v>-4.5175E-4</c:v>
                </c:pt>
                <c:pt idx="5947">
                  <c:v>-4.5861000000000008E-4</c:v>
                </c:pt>
                <c:pt idx="5948">
                  <c:v>-4.5612000000000013E-4</c:v>
                </c:pt>
                <c:pt idx="5949">
                  <c:v>-4.5799000000000013E-4</c:v>
                </c:pt>
                <c:pt idx="5950">
                  <c:v>-4.6173000000000004E-4</c:v>
                </c:pt>
                <c:pt idx="5951">
                  <c:v>-4.5175E-4</c:v>
                </c:pt>
                <c:pt idx="5952">
                  <c:v>-4.5737000000000013E-4</c:v>
                </c:pt>
                <c:pt idx="5953">
                  <c:v>-4.7719000000000017E-4</c:v>
                </c:pt>
                <c:pt idx="5954">
                  <c:v>-4.6485000000000005E-4</c:v>
                </c:pt>
                <c:pt idx="5955">
                  <c:v>-4.6610000000000005E-4</c:v>
                </c:pt>
                <c:pt idx="5956">
                  <c:v>-4.6922000000000006E-4</c:v>
                </c:pt>
                <c:pt idx="5957">
                  <c:v>-4.6859000000000001E-4</c:v>
                </c:pt>
                <c:pt idx="5958">
                  <c:v>-4.7592000000000017E-4</c:v>
                </c:pt>
                <c:pt idx="5959">
                  <c:v>-4.7109000000000007E-4</c:v>
                </c:pt>
                <c:pt idx="5960">
                  <c:v>-4.5799000000000013E-4</c:v>
                </c:pt>
                <c:pt idx="5961">
                  <c:v>-4.7233000000000013E-4</c:v>
                </c:pt>
                <c:pt idx="5962">
                  <c:v>-4.8231000000000001E-4</c:v>
                </c:pt>
                <c:pt idx="5963">
                  <c:v>-4.7147000000000009E-4</c:v>
                </c:pt>
                <c:pt idx="5964">
                  <c:v>-4.7421000000000008E-4</c:v>
                </c:pt>
                <c:pt idx="5965">
                  <c:v>-4.784600000000001E-4</c:v>
                </c:pt>
                <c:pt idx="5966">
                  <c:v>-4.7910000000000004E-4</c:v>
                </c:pt>
                <c:pt idx="5967">
                  <c:v>-4.9167000000000015E-4</c:v>
                </c:pt>
                <c:pt idx="5968">
                  <c:v>-4.9054000000000014E-4</c:v>
                </c:pt>
                <c:pt idx="5969">
                  <c:v>-4.8418000000000012E-4</c:v>
                </c:pt>
                <c:pt idx="5970">
                  <c:v>-4.8107000000000011E-4</c:v>
                </c:pt>
                <c:pt idx="5971">
                  <c:v>-4.8793000000000019E-4</c:v>
                </c:pt>
                <c:pt idx="5972">
                  <c:v>-4.8793000000000019E-4</c:v>
                </c:pt>
                <c:pt idx="5973">
                  <c:v>-4.7719000000000017E-4</c:v>
                </c:pt>
                <c:pt idx="5974">
                  <c:v>-4.8481000000000007E-4</c:v>
                </c:pt>
                <c:pt idx="5975">
                  <c:v>-4.9042000000000009E-4</c:v>
                </c:pt>
                <c:pt idx="5976">
                  <c:v>-4.7608000000000009E-4</c:v>
                </c:pt>
                <c:pt idx="5977">
                  <c:v>-4.8044000000000006E-4</c:v>
                </c:pt>
                <c:pt idx="5978">
                  <c:v>-4.8673000000000005E-4</c:v>
                </c:pt>
                <c:pt idx="5979">
                  <c:v>-4.8979999999999998E-4</c:v>
                </c:pt>
                <c:pt idx="5980">
                  <c:v>-5.0040000000000002E-4</c:v>
                </c:pt>
                <c:pt idx="5981">
                  <c:v>-4.8855000000000003E-4</c:v>
                </c:pt>
                <c:pt idx="5982">
                  <c:v>-4.886300000000001E-4</c:v>
                </c:pt>
                <c:pt idx="5983">
                  <c:v>-4.8793000000000019E-4</c:v>
                </c:pt>
                <c:pt idx="5984">
                  <c:v>-4.8228000000000002E-4</c:v>
                </c:pt>
                <c:pt idx="5985">
                  <c:v>-4.8543000000000007E-4</c:v>
                </c:pt>
                <c:pt idx="5986">
                  <c:v>-4.8294000000000006E-4</c:v>
                </c:pt>
                <c:pt idx="5987">
                  <c:v>-4.8231000000000001E-4</c:v>
                </c:pt>
                <c:pt idx="5988">
                  <c:v>-4.8231000000000001E-4</c:v>
                </c:pt>
                <c:pt idx="5989">
                  <c:v>-4.7083000000000015E-4</c:v>
                </c:pt>
                <c:pt idx="5990">
                  <c:v>-4.6956000000000011E-4</c:v>
                </c:pt>
                <c:pt idx="5991">
                  <c:v>-4.7608000000000009E-4</c:v>
                </c:pt>
                <c:pt idx="5992">
                  <c:v>-4.7296000000000013E-4</c:v>
                </c:pt>
                <c:pt idx="5993">
                  <c:v>-4.7109000000000007E-4</c:v>
                </c:pt>
                <c:pt idx="5994">
                  <c:v>-4.5938000000000006E-4</c:v>
                </c:pt>
                <c:pt idx="5995">
                  <c:v>-4.6922000000000006E-4</c:v>
                </c:pt>
                <c:pt idx="5996">
                  <c:v>-4.7719000000000017E-4</c:v>
                </c:pt>
                <c:pt idx="5997">
                  <c:v>-4.7274000000000003E-4</c:v>
                </c:pt>
                <c:pt idx="5998">
                  <c:v>-4.6298000000000004E-4</c:v>
                </c:pt>
                <c:pt idx="5999">
                  <c:v>-4.5861000000000008E-4</c:v>
                </c:pt>
                <c:pt idx="6000">
                  <c:v>-4.5861000000000008E-4</c:v>
                </c:pt>
                <c:pt idx="6001">
                  <c:v>-4.5924000000000008E-4</c:v>
                </c:pt>
                <c:pt idx="6002">
                  <c:v>-4.6298000000000004E-4</c:v>
                </c:pt>
                <c:pt idx="6003">
                  <c:v>-4.6048000000000004E-4</c:v>
                </c:pt>
                <c:pt idx="6004">
                  <c:v>-4.5986000000000003E-4</c:v>
                </c:pt>
                <c:pt idx="6005">
                  <c:v>-4.6111000000000004E-4</c:v>
                </c:pt>
                <c:pt idx="6006">
                  <c:v>-4.5861000000000008E-4</c:v>
                </c:pt>
                <c:pt idx="6007">
                  <c:v>-4.5300000000000011E-4</c:v>
                </c:pt>
                <c:pt idx="6008">
                  <c:v>-4.4985000000000012E-4</c:v>
                </c:pt>
                <c:pt idx="6009">
                  <c:v>-4.4158000000000012E-4</c:v>
                </c:pt>
                <c:pt idx="6010">
                  <c:v>-4.4489000000000009E-4</c:v>
                </c:pt>
                <c:pt idx="6011">
                  <c:v>-4.4427000000000014E-4</c:v>
                </c:pt>
                <c:pt idx="6012">
                  <c:v>-4.4427000000000014E-4</c:v>
                </c:pt>
                <c:pt idx="6013">
                  <c:v>-4.5113000000000011E-4</c:v>
                </c:pt>
                <c:pt idx="6014">
                  <c:v>-4.4285000000000006E-4</c:v>
                </c:pt>
                <c:pt idx="6015">
                  <c:v>-4.3990000000000012E-4</c:v>
                </c:pt>
                <c:pt idx="6016">
                  <c:v>-4.4158000000000012E-4</c:v>
                </c:pt>
                <c:pt idx="6017">
                  <c:v>-4.4489000000000009E-4</c:v>
                </c:pt>
                <c:pt idx="6018">
                  <c:v>-4.2886000000000009E-4</c:v>
                </c:pt>
                <c:pt idx="6019">
                  <c:v>-4.3904000000000008E-4</c:v>
                </c:pt>
                <c:pt idx="6020">
                  <c:v>-4.3331000000000006E-4</c:v>
                </c:pt>
                <c:pt idx="6021">
                  <c:v>-4.3367000000000015E-4</c:v>
                </c:pt>
                <c:pt idx="6022">
                  <c:v>-4.3679E-4</c:v>
                </c:pt>
                <c:pt idx="6023">
                  <c:v>-4.2805000000000008E-4</c:v>
                </c:pt>
                <c:pt idx="6024">
                  <c:v>-4.2805000000000008E-4</c:v>
                </c:pt>
                <c:pt idx="6025">
                  <c:v>-4.275900000000001E-4</c:v>
                </c:pt>
                <c:pt idx="6026">
                  <c:v>-4.2306000000000017E-4</c:v>
                </c:pt>
                <c:pt idx="6027">
                  <c:v>-4.1931999999999999E-4</c:v>
                </c:pt>
                <c:pt idx="6028">
                  <c:v>-4.1869000000000005E-4</c:v>
                </c:pt>
                <c:pt idx="6029">
                  <c:v>-4.2306000000000017E-4</c:v>
                </c:pt>
                <c:pt idx="6030">
                  <c:v>-4.1614000000000006E-4</c:v>
                </c:pt>
                <c:pt idx="6031">
                  <c:v>-4.2182000000000016E-4</c:v>
                </c:pt>
                <c:pt idx="6032">
                  <c:v>-4.2182000000000016E-4</c:v>
                </c:pt>
                <c:pt idx="6033">
                  <c:v>-4.2431000000000012E-4</c:v>
                </c:pt>
                <c:pt idx="6034">
                  <c:v>-4.1742000000000011E-4</c:v>
                </c:pt>
                <c:pt idx="6035">
                  <c:v>-4.2743000000000013E-4</c:v>
                </c:pt>
                <c:pt idx="6036">
                  <c:v>-4.2377000000000013E-4</c:v>
                </c:pt>
                <c:pt idx="6037">
                  <c:v>-4.1870000000000004E-4</c:v>
                </c:pt>
                <c:pt idx="6038">
                  <c:v>-4.3367000000000015E-4</c:v>
                </c:pt>
                <c:pt idx="6039">
                  <c:v>-4.3013000000000014E-4</c:v>
                </c:pt>
                <c:pt idx="6040">
                  <c:v>-4.3117000000000009E-4</c:v>
                </c:pt>
                <c:pt idx="6041">
                  <c:v>-4.330400000000001E-4</c:v>
                </c:pt>
                <c:pt idx="6042">
                  <c:v>-4.3713000000000015E-4</c:v>
                </c:pt>
                <c:pt idx="6043">
                  <c:v>-4.3803000000000011E-4</c:v>
                </c:pt>
                <c:pt idx="6044">
                  <c:v>-4.3741000000000006E-4</c:v>
                </c:pt>
                <c:pt idx="6045">
                  <c:v>-4.3713000000000015E-4</c:v>
                </c:pt>
                <c:pt idx="6046">
                  <c:v>-4.3522000000000011E-4</c:v>
                </c:pt>
                <c:pt idx="6047">
                  <c:v>-4.4365000000000013E-4</c:v>
                </c:pt>
                <c:pt idx="6048">
                  <c:v>-4.4552000000000008E-4</c:v>
                </c:pt>
                <c:pt idx="6049">
                  <c:v>-4.4177000000000007E-4</c:v>
                </c:pt>
                <c:pt idx="6050">
                  <c:v>-4.5238000000000006E-4</c:v>
                </c:pt>
                <c:pt idx="6051">
                  <c:v>-4.5300000000000011E-4</c:v>
                </c:pt>
                <c:pt idx="6052">
                  <c:v>-4.4302000000000019E-4</c:v>
                </c:pt>
                <c:pt idx="6053">
                  <c:v>-4.5425000000000006E-4</c:v>
                </c:pt>
                <c:pt idx="6054">
                  <c:v>-4.5612000000000013E-4</c:v>
                </c:pt>
                <c:pt idx="6055">
                  <c:v>-4.5799000000000013E-4</c:v>
                </c:pt>
                <c:pt idx="6056">
                  <c:v>-4.5557000000000009E-4</c:v>
                </c:pt>
                <c:pt idx="6057">
                  <c:v>-4.5674000000000002E-4</c:v>
                </c:pt>
                <c:pt idx="6058">
                  <c:v>-4.6384000000000009E-4</c:v>
                </c:pt>
                <c:pt idx="6059">
                  <c:v>-4.6048000000000004E-4</c:v>
                </c:pt>
                <c:pt idx="6060">
                  <c:v>-4.6797000000000017E-4</c:v>
                </c:pt>
                <c:pt idx="6061">
                  <c:v>-4.6298000000000004E-4</c:v>
                </c:pt>
                <c:pt idx="6062">
                  <c:v>-4.5875000000000006E-4</c:v>
                </c:pt>
                <c:pt idx="6063">
                  <c:v>-4.6672000000000006E-4</c:v>
                </c:pt>
                <c:pt idx="6064">
                  <c:v>-4.5986000000000003E-4</c:v>
                </c:pt>
                <c:pt idx="6065">
                  <c:v>-4.7608000000000009E-4</c:v>
                </c:pt>
                <c:pt idx="6066">
                  <c:v>-4.6574000000000002E-4</c:v>
                </c:pt>
                <c:pt idx="6067">
                  <c:v>-4.6765000000000012E-4</c:v>
                </c:pt>
                <c:pt idx="6068">
                  <c:v>-4.8294000000000006E-4</c:v>
                </c:pt>
                <c:pt idx="6069">
                  <c:v>-4.7046000000000013E-4</c:v>
                </c:pt>
                <c:pt idx="6070">
                  <c:v>-4.7670000000000004E-4</c:v>
                </c:pt>
                <c:pt idx="6071">
                  <c:v>-4.8294000000000006E-4</c:v>
                </c:pt>
                <c:pt idx="6072">
                  <c:v>-4.7982000000000016E-4</c:v>
                </c:pt>
                <c:pt idx="6073">
                  <c:v>-4.8418000000000012E-4</c:v>
                </c:pt>
                <c:pt idx="6074">
                  <c:v>-4.7655000000000006E-4</c:v>
                </c:pt>
                <c:pt idx="6075">
                  <c:v>-4.8418000000000012E-4</c:v>
                </c:pt>
                <c:pt idx="6076">
                  <c:v>-4.8107000000000011E-4</c:v>
                </c:pt>
                <c:pt idx="6077">
                  <c:v>-4.7421000000000008E-4</c:v>
                </c:pt>
                <c:pt idx="6078">
                  <c:v>-4.773200000000001E-4</c:v>
                </c:pt>
                <c:pt idx="6079">
                  <c:v>-4.8356000000000012E-4</c:v>
                </c:pt>
                <c:pt idx="6080">
                  <c:v>-4.8044000000000006E-4</c:v>
                </c:pt>
                <c:pt idx="6081">
                  <c:v>-4.8418000000000012E-4</c:v>
                </c:pt>
                <c:pt idx="6082">
                  <c:v>-4.8418000000000012E-4</c:v>
                </c:pt>
                <c:pt idx="6083">
                  <c:v>-4.8169000000000006E-4</c:v>
                </c:pt>
                <c:pt idx="6084">
                  <c:v>-4.929200000000001E-4</c:v>
                </c:pt>
                <c:pt idx="6085">
                  <c:v>-4.9167000000000015E-4</c:v>
                </c:pt>
                <c:pt idx="6086">
                  <c:v>-4.9167000000000015E-4</c:v>
                </c:pt>
                <c:pt idx="6087">
                  <c:v>-4.8107000000000011E-4</c:v>
                </c:pt>
                <c:pt idx="6088">
                  <c:v>-4.8609E-4</c:v>
                </c:pt>
                <c:pt idx="6089">
                  <c:v>-4.8668000000000008E-4</c:v>
                </c:pt>
                <c:pt idx="6090">
                  <c:v>-4.8927000000000009E-4</c:v>
                </c:pt>
                <c:pt idx="6091">
                  <c:v>-4.8107000000000011E-4</c:v>
                </c:pt>
                <c:pt idx="6092">
                  <c:v>-4.9541000000000006E-4</c:v>
                </c:pt>
                <c:pt idx="6093">
                  <c:v>-4.935400000000001E-4</c:v>
                </c:pt>
                <c:pt idx="6094">
                  <c:v>-4.8917000000000014E-4</c:v>
                </c:pt>
                <c:pt idx="6095">
                  <c:v>-4.9915000000000018E-4</c:v>
                </c:pt>
                <c:pt idx="6096">
                  <c:v>-4.9416000000000022E-4</c:v>
                </c:pt>
                <c:pt idx="6097">
                  <c:v>-4.9181000000000008E-4</c:v>
                </c:pt>
                <c:pt idx="6098">
                  <c:v>-4.9229000000000015E-4</c:v>
                </c:pt>
                <c:pt idx="6099">
                  <c:v>-4.9167000000000015E-4</c:v>
                </c:pt>
                <c:pt idx="6100">
                  <c:v>-4.8482000000000012E-4</c:v>
                </c:pt>
                <c:pt idx="6101">
                  <c:v>-4.8736000000000016E-4</c:v>
                </c:pt>
                <c:pt idx="6102">
                  <c:v>-4.9042000000000009E-4</c:v>
                </c:pt>
                <c:pt idx="6103">
                  <c:v>-4.7655000000000006E-4</c:v>
                </c:pt>
                <c:pt idx="6104">
                  <c:v>-4.8356000000000012E-4</c:v>
                </c:pt>
                <c:pt idx="6105">
                  <c:v>-4.7401000000000008E-4</c:v>
                </c:pt>
                <c:pt idx="6106">
                  <c:v>-4.8231000000000001E-4</c:v>
                </c:pt>
                <c:pt idx="6107">
                  <c:v>-4.7670000000000004E-4</c:v>
                </c:pt>
                <c:pt idx="6108">
                  <c:v>-4.7233000000000013E-4</c:v>
                </c:pt>
                <c:pt idx="6109">
                  <c:v>-4.7608000000000009E-4</c:v>
                </c:pt>
                <c:pt idx="6110">
                  <c:v>-4.701900000000001E-4</c:v>
                </c:pt>
                <c:pt idx="6111">
                  <c:v>-4.7545000000000004E-4</c:v>
                </c:pt>
                <c:pt idx="6112">
                  <c:v>-4.6423000000000005E-4</c:v>
                </c:pt>
                <c:pt idx="6113">
                  <c:v>-4.6829E-4</c:v>
                </c:pt>
                <c:pt idx="6114">
                  <c:v>-4.6485000000000005E-4</c:v>
                </c:pt>
                <c:pt idx="6115">
                  <c:v>-4.5737000000000013E-4</c:v>
                </c:pt>
                <c:pt idx="6116">
                  <c:v>-4.5487000000000012E-4</c:v>
                </c:pt>
                <c:pt idx="6117">
                  <c:v>-4.5112000000000017E-4</c:v>
                </c:pt>
                <c:pt idx="6118">
                  <c:v>-4.6734000000000012E-4</c:v>
                </c:pt>
                <c:pt idx="6119">
                  <c:v>-4.6111000000000004E-4</c:v>
                </c:pt>
                <c:pt idx="6120">
                  <c:v>-4.5362000000000017E-4</c:v>
                </c:pt>
                <c:pt idx="6121">
                  <c:v>-4.5811000000000013E-4</c:v>
                </c:pt>
                <c:pt idx="6122">
                  <c:v>-4.4676000000000004E-4</c:v>
                </c:pt>
                <c:pt idx="6123">
                  <c:v>-4.5051000000000005E-4</c:v>
                </c:pt>
                <c:pt idx="6124">
                  <c:v>-4.5612000000000013E-4</c:v>
                </c:pt>
                <c:pt idx="6125">
                  <c:v>-4.480100000000001E-4</c:v>
                </c:pt>
                <c:pt idx="6126">
                  <c:v>-4.4864000000000015E-4</c:v>
                </c:pt>
                <c:pt idx="6127">
                  <c:v>-4.4489000000000009E-4</c:v>
                </c:pt>
                <c:pt idx="6128">
                  <c:v>-4.4921000000000007E-4</c:v>
                </c:pt>
                <c:pt idx="6129">
                  <c:v>-4.5425000000000006E-4</c:v>
                </c:pt>
                <c:pt idx="6130">
                  <c:v>-4.3990000000000012E-4</c:v>
                </c:pt>
                <c:pt idx="6131">
                  <c:v>-4.4365000000000013E-4</c:v>
                </c:pt>
                <c:pt idx="6132">
                  <c:v>-4.4427000000000014E-4</c:v>
                </c:pt>
                <c:pt idx="6133">
                  <c:v>-4.3803000000000011E-4</c:v>
                </c:pt>
                <c:pt idx="6134">
                  <c:v>-4.3990000000000012E-4</c:v>
                </c:pt>
                <c:pt idx="6135">
                  <c:v>-4.3077000000000008E-4</c:v>
                </c:pt>
                <c:pt idx="6136">
                  <c:v>-4.3429000000000004E-4</c:v>
                </c:pt>
                <c:pt idx="6137">
                  <c:v>-4.3055000000000003E-4</c:v>
                </c:pt>
                <c:pt idx="6138">
                  <c:v>-4.3585999999999999E-4</c:v>
                </c:pt>
                <c:pt idx="6139">
                  <c:v>-4.3713000000000015E-4</c:v>
                </c:pt>
                <c:pt idx="6140">
                  <c:v>-4.2505000000000006E-4</c:v>
                </c:pt>
                <c:pt idx="6141">
                  <c:v>-4.2886000000000009E-4</c:v>
                </c:pt>
                <c:pt idx="6142">
                  <c:v>-4.2618000000000012E-4</c:v>
                </c:pt>
                <c:pt idx="6143">
                  <c:v>-4.2556000000000012E-4</c:v>
                </c:pt>
                <c:pt idx="6144">
                  <c:v>-4.2306000000000017E-4</c:v>
                </c:pt>
                <c:pt idx="6145">
                  <c:v>-4.2244E-4</c:v>
                </c:pt>
                <c:pt idx="6146">
                  <c:v>-4.1996000000000004E-4</c:v>
                </c:pt>
                <c:pt idx="6147">
                  <c:v>-4.2250000000000008E-4</c:v>
                </c:pt>
                <c:pt idx="6148">
                  <c:v>-4.2494000000000017E-4</c:v>
                </c:pt>
                <c:pt idx="6149">
                  <c:v>-4.1931999999999999E-4</c:v>
                </c:pt>
                <c:pt idx="6150">
                  <c:v>-4.2187000000000008E-4</c:v>
                </c:pt>
                <c:pt idx="6151">
                  <c:v>-4.2695000000000011E-4</c:v>
                </c:pt>
                <c:pt idx="6152">
                  <c:v>-4.2431000000000012E-4</c:v>
                </c:pt>
                <c:pt idx="6153">
                  <c:v>-4.2182000000000016E-4</c:v>
                </c:pt>
                <c:pt idx="6154">
                  <c:v>-4.2441000000000006E-4</c:v>
                </c:pt>
                <c:pt idx="6155">
                  <c:v>-4.1808000000000004E-4</c:v>
                </c:pt>
                <c:pt idx="6156">
                  <c:v>-4.2369000000000011E-4</c:v>
                </c:pt>
                <c:pt idx="6157">
                  <c:v>-4.1424000000000002E-4</c:v>
                </c:pt>
                <c:pt idx="6158">
                  <c:v>-4.2182000000000016E-4</c:v>
                </c:pt>
                <c:pt idx="6159">
                  <c:v>-4.2618000000000012E-4</c:v>
                </c:pt>
                <c:pt idx="6160">
                  <c:v>-4.3268000000000007E-4</c:v>
                </c:pt>
                <c:pt idx="6161">
                  <c:v>-4.349100000000001E-4</c:v>
                </c:pt>
                <c:pt idx="6162">
                  <c:v>-4.3429000000000004E-4</c:v>
                </c:pt>
                <c:pt idx="6163">
                  <c:v>-4.4614000000000014E-4</c:v>
                </c:pt>
                <c:pt idx="6164">
                  <c:v>-4.4053000000000012E-4</c:v>
                </c:pt>
                <c:pt idx="6165">
                  <c:v>-4.4427000000000014E-4</c:v>
                </c:pt>
                <c:pt idx="6166">
                  <c:v>-4.4115000000000012E-4</c:v>
                </c:pt>
                <c:pt idx="6167">
                  <c:v>-4.5303000000000015E-4</c:v>
                </c:pt>
                <c:pt idx="6168">
                  <c:v>-4.5113000000000011E-4</c:v>
                </c:pt>
                <c:pt idx="6169">
                  <c:v>-4.498800000000001E-4</c:v>
                </c:pt>
                <c:pt idx="6170">
                  <c:v>-4.5303000000000015E-4</c:v>
                </c:pt>
                <c:pt idx="6171">
                  <c:v>-4.4926000000000005E-4</c:v>
                </c:pt>
                <c:pt idx="6172">
                  <c:v>-4.4794000000000019E-4</c:v>
                </c:pt>
                <c:pt idx="6173">
                  <c:v>-4.5175E-4</c:v>
                </c:pt>
                <c:pt idx="6174">
                  <c:v>-4.5238000000000006E-4</c:v>
                </c:pt>
                <c:pt idx="6175">
                  <c:v>-4.5238000000000006E-4</c:v>
                </c:pt>
                <c:pt idx="6176">
                  <c:v>-4.5924000000000008E-4</c:v>
                </c:pt>
                <c:pt idx="6177">
                  <c:v>-4.6922000000000006E-4</c:v>
                </c:pt>
                <c:pt idx="6178">
                  <c:v>-4.5051000000000005E-4</c:v>
                </c:pt>
                <c:pt idx="6179">
                  <c:v>-4.6111000000000004E-4</c:v>
                </c:pt>
                <c:pt idx="6180">
                  <c:v>-4.6048000000000004E-4</c:v>
                </c:pt>
                <c:pt idx="6181">
                  <c:v>-4.6048000000000004E-4</c:v>
                </c:pt>
                <c:pt idx="6182">
                  <c:v>-4.6797000000000017E-4</c:v>
                </c:pt>
                <c:pt idx="6183">
                  <c:v>-4.6638000000000002E-4</c:v>
                </c:pt>
                <c:pt idx="6184">
                  <c:v>-4.6298000000000004E-4</c:v>
                </c:pt>
                <c:pt idx="6185">
                  <c:v>-4.7147000000000009E-4</c:v>
                </c:pt>
                <c:pt idx="6186">
                  <c:v>-4.7046000000000013E-4</c:v>
                </c:pt>
                <c:pt idx="6187">
                  <c:v>-4.7670000000000004E-4</c:v>
                </c:pt>
                <c:pt idx="6188">
                  <c:v>-4.7233000000000013E-4</c:v>
                </c:pt>
                <c:pt idx="6189">
                  <c:v>-4.6111000000000004E-4</c:v>
                </c:pt>
                <c:pt idx="6190">
                  <c:v>-4.7982000000000016E-4</c:v>
                </c:pt>
                <c:pt idx="6191">
                  <c:v>-4.7210000000000004E-4</c:v>
                </c:pt>
                <c:pt idx="6192">
                  <c:v>-4.7296000000000013E-4</c:v>
                </c:pt>
                <c:pt idx="6193">
                  <c:v>-4.7421000000000008E-4</c:v>
                </c:pt>
                <c:pt idx="6194">
                  <c:v>-4.8231000000000001E-4</c:v>
                </c:pt>
                <c:pt idx="6195">
                  <c:v>-4.784600000000001E-4</c:v>
                </c:pt>
                <c:pt idx="6196">
                  <c:v>-4.8228000000000002E-4</c:v>
                </c:pt>
                <c:pt idx="6197">
                  <c:v>-4.7795000000000015E-4</c:v>
                </c:pt>
                <c:pt idx="6198">
                  <c:v>-4.7982000000000016E-4</c:v>
                </c:pt>
                <c:pt idx="6199">
                  <c:v>-4.8355000000000007E-4</c:v>
                </c:pt>
                <c:pt idx="6200">
                  <c:v>-4.7795000000000015E-4</c:v>
                </c:pt>
                <c:pt idx="6201">
                  <c:v>-4.8228000000000002E-4</c:v>
                </c:pt>
                <c:pt idx="6202">
                  <c:v>-4.8543000000000007E-4</c:v>
                </c:pt>
                <c:pt idx="6203">
                  <c:v>-4.910400000000001E-4</c:v>
                </c:pt>
                <c:pt idx="6204">
                  <c:v>-4.8546000000000006E-4</c:v>
                </c:pt>
                <c:pt idx="6205">
                  <c:v>-4.8793000000000019E-4</c:v>
                </c:pt>
                <c:pt idx="6206">
                  <c:v>-4.9603000000000017E-4</c:v>
                </c:pt>
                <c:pt idx="6207">
                  <c:v>-4.8605000000000002E-4</c:v>
                </c:pt>
                <c:pt idx="6208">
                  <c:v>-4.9042000000000009E-4</c:v>
                </c:pt>
                <c:pt idx="6209">
                  <c:v>-4.7655000000000006E-4</c:v>
                </c:pt>
                <c:pt idx="6210">
                  <c:v>-4.8164000000000008E-4</c:v>
                </c:pt>
                <c:pt idx="6211">
                  <c:v>-4.7545000000000004E-4</c:v>
                </c:pt>
                <c:pt idx="6212">
                  <c:v>-4.7919000000000011E-4</c:v>
                </c:pt>
                <c:pt idx="6213">
                  <c:v>-4.8543000000000007E-4</c:v>
                </c:pt>
                <c:pt idx="6214">
                  <c:v>-4.7910000000000004E-4</c:v>
                </c:pt>
                <c:pt idx="6215">
                  <c:v>-4.7296000000000013E-4</c:v>
                </c:pt>
                <c:pt idx="6216">
                  <c:v>-4.784600000000001E-4</c:v>
                </c:pt>
                <c:pt idx="6217">
                  <c:v>-4.773200000000001E-4</c:v>
                </c:pt>
                <c:pt idx="6218">
                  <c:v>-4.7608000000000009E-4</c:v>
                </c:pt>
                <c:pt idx="6219">
                  <c:v>-4.7592000000000017E-4</c:v>
                </c:pt>
                <c:pt idx="6220">
                  <c:v>-4.7337000000000019E-4</c:v>
                </c:pt>
                <c:pt idx="6221">
                  <c:v>-4.6672000000000006E-4</c:v>
                </c:pt>
                <c:pt idx="6222">
                  <c:v>-4.6173000000000004E-4</c:v>
                </c:pt>
                <c:pt idx="6223">
                  <c:v>-4.6423000000000005E-4</c:v>
                </c:pt>
                <c:pt idx="6224">
                  <c:v>-4.5737000000000013E-4</c:v>
                </c:pt>
                <c:pt idx="6225">
                  <c:v>-4.7296000000000013E-4</c:v>
                </c:pt>
                <c:pt idx="6226">
                  <c:v>-4.6255999999999999E-4</c:v>
                </c:pt>
                <c:pt idx="6227">
                  <c:v>-4.5550000000000007E-4</c:v>
                </c:pt>
                <c:pt idx="6228">
                  <c:v>-4.6235999999999998E-4</c:v>
                </c:pt>
                <c:pt idx="6229">
                  <c:v>-4.5300000000000011E-4</c:v>
                </c:pt>
                <c:pt idx="6230">
                  <c:v>-4.5238000000000006E-4</c:v>
                </c:pt>
                <c:pt idx="6231">
                  <c:v>-4.6048000000000004E-4</c:v>
                </c:pt>
                <c:pt idx="6232">
                  <c:v>-4.6111000000000004E-4</c:v>
                </c:pt>
                <c:pt idx="6233">
                  <c:v>-4.5362000000000017E-4</c:v>
                </c:pt>
                <c:pt idx="6234">
                  <c:v>-4.498800000000001E-4</c:v>
                </c:pt>
                <c:pt idx="6235">
                  <c:v>-4.5674000000000002E-4</c:v>
                </c:pt>
                <c:pt idx="6236">
                  <c:v>-4.5051000000000005E-4</c:v>
                </c:pt>
                <c:pt idx="6237">
                  <c:v>-4.5425000000000006E-4</c:v>
                </c:pt>
                <c:pt idx="6238">
                  <c:v>-4.5048000000000006E-4</c:v>
                </c:pt>
                <c:pt idx="6239">
                  <c:v>-4.4427000000000014E-4</c:v>
                </c:pt>
                <c:pt idx="6240">
                  <c:v>-4.4926000000000005E-4</c:v>
                </c:pt>
                <c:pt idx="6241">
                  <c:v>-4.4489000000000009E-4</c:v>
                </c:pt>
                <c:pt idx="6242">
                  <c:v>-4.4302000000000019E-4</c:v>
                </c:pt>
                <c:pt idx="6243">
                  <c:v>-4.4427000000000014E-4</c:v>
                </c:pt>
                <c:pt idx="6244">
                  <c:v>-4.3866000000000017E-4</c:v>
                </c:pt>
                <c:pt idx="6245">
                  <c:v>-4.3616000000000011E-4</c:v>
                </c:pt>
                <c:pt idx="6246">
                  <c:v>-4.4864000000000015E-4</c:v>
                </c:pt>
                <c:pt idx="6247">
                  <c:v>-4.4053000000000012E-4</c:v>
                </c:pt>
                <c:pt idx="6248">
                  <c:v>-4.3117000000000009E-4</c:v>
                </c:pt>
                <c:pt idx="6249">
                  <c:v>-4.3395000000000011E-4</c:v>
                </c:pt>
                <c:pt idx="6250">
                  <c:v>-4.2743000000000013E-4</c:v>
                </c:pt>
                <c:pt idx="6251">
                  <c:v>-4.2823000000000009E-4</c:v>
                </c:pt>
                <c:pt idx="6252">
                  <c:v>-4.3331000000000006E-4</c:v>
                </c:pt>
                <c:pt idx="6253">
                  <c:v>-4.1995000000000004E-4</c:v>
                </c:pt>
                <c:pt idx="6254">
                  <c:v>-4.2556000000000012E-4</c:v>
                </c:pt>
                <c:pt idx="6255">
                  <c:v>-4.2930000000000014E-4</c:v>
                </c:pt>
                <c:pt idx="6256">
                  <c:v>-4.2182000000000016E-4</c:v>
                </c:pt>
                <c:pt idx="6257">
                  <c:v>-4.275900000000001E-4</c:v>
                </c:pt>
                <c:pt idx="6258">
                  <c:v>-4.1805000000000005E-4</c:v>
                </c:pt>
                <c:pt idx="6259">
                  <c:v>-4.2369000000000011E-4</c:v>
                </c:pt>
                <c:pt idx="6260">
                  <c:v>-4.2244E-4</c:v>
                </c:pt>
                <c:pt idx="6261">
                  <c:v>-4.2369000000000011E-4</c:v>
                </c:pt>
                <c:pt idx="6262">
                  <c:v>-4.2306000000000017E-4</c:v>
                </c:pt>
                <c:pt idx="6263">
                  <c:v>-4.1683000000000003E-4</c:v>
                </c:pt>
                <c:pt idx="6264">
                  <c:v>-4.2743000000000013E-4</c:v>
                </c:pt>
                <c:pt idx="6265">
                  <c:v>-4.2505000000000006E-4</c:v>
                </c:pt>
                <c:pt idx="6266">
                  <c:v>-4.3648999999999999E-4</c:v>
                </c:pt>
                <c:pt idx="6267">
                  <c:v>-4.2377000000000013E-4</c:v>
                </c:pt>
                <c:pt idx="6268">
                  <c:v>-4.2993000000000013E-4</c:v>
                </c:pt>
                <c:pt idx="6269">
                  <c:v>-4.3367000000000015E-4</c:v>
                </c:pt>
                <c:pt idx="6270">
                  <c:v>-4.3679E-4</c:v>
                </c:pt>
                <c:pt idx="6271">
                  <c:v>-4.2823000000000009E-4</c:v>
                </c:pt>
                <c:pt idx="6272">
                  <c:v>-4.3554000000000005E-4</c:v>
                </c:pt>
                <c:pt idx="6273">
                  <c:v>-4.3367000000000015E-4</c:v>
                </c:pt>
                <c:pt idx="6274">
                  <c:v>-4.3616000000000011E-4</c:v>
                </c:pt>
                <c:pt idx="6275">
                  <c:v>-4.4552000000000008E-4</c:v>
                </c:pt>
                <c:pt idx="6276">
                  <c:v>-4.3458000000000006E-4</c:v>
                </c:pt>
                <c:pt idx="6277">
                  <c:v>-4.480100000000001E-4</c:v>
                </c:pt>
                <c:pt idx="6278">
                  <c:v>-4.4739000000000015E-4</c:v>
                </c:pt>
                <c:pt idx="6279">
                  <c:v>-4.5612000000000013E-4</c:v>
                </c:pt>
                <c:pt idx="6280">
                  <c:v>-4.4739000000000015E-4</c:v>
                </c:pt>
                <c:pt idx="6281">
                  <c:v>-4.4552000000000008E-4</c:v>
                </c:pt>
                <c:pt idx="6282">
                  <c:v>-4.5303000000000015E-4</c:v>
                </c:pt>
                <c:pt idx="6283">
                  <c:v>-4.6298000000000004E-4</c:v>
                </c:pt>
                <c:pt idx="6284">
                  <c:v>-4.6111000000000004E-4</c:v>
                </c:pt>
                <c:pt idx="6285">
                  <c:v>-4.6111000000000004E-4</c:v>
                </c:pt>
                <c:pt idx="6286">
                  <c:v>-4.5748000000000007E-4</c:v>
                </c:pt>
                <c:pt idx="6287">
                  <c:v>-4.6111000000000004E-4</c:v>
                </c:pt>
                <c:pt idx="6288">
                  <c:v>-4.5175E-4</c:v>
                </c:pt>
                <c:pt idx="6289">
                  <c:v>-4.6859000000000001E-4</c:v>
                </c:pt>
                <c:pt idx="6290">
                  <c:v>-4.5986000000000003E-4</c:v>
                </c:pt>
                <c:pt idx="6291">
                  <c:v>-4.6984000000000007E-4</c:v>
                </c:pt>
                <c:pt idx="6292">
                  <c:v>-4.6610000000000005E-4</c:v>
                </c:pt>
                <c:pt idx="6293">
                  <c:v>-4.7719000000000017E-4</c:v>
                </c:pt>
                <c:pt idx="6294">
                  <c:v>-4.7719000000000017E-4</c:v>
                </c:pt>
                <c:pt idx="6295">
                  <c:v>-4.7046000000000013E-4</c:v>
                </c:pt>
                <c:pt idx="6296">
                  <c:v>-4.6797000000000017E-4</c:v>
                </c:pt>
                <c:pt idx="6297">
                  <c:v>-4.7592000000000017E-4</c:v>
                </c:pt>
                <c:pt idx="6298">
                  <c:v>-4.7795000000000015E-4</c:v>
                </c:pt>
                <c:pt idx="6299">
                  <c:v>-4.7401000000000008E-4</c:v>
                </c:pt>
                <c:pt idx="6300">
                  <c:v>-4.8418000000000012E-4</c:v>
                </c:pt>
                <c:pt idx="6301">
                  <c:v>-4.7670000000000004E-4</c:v>
                </c:pt>
                <c:pt idx="6302">
                  <c:v>-4.7919000000000011E-4</c:v>
                </c:pt>
                <c:pt idx="6303">
                  <c:v>-4.8291000000000008E-4</c:v>
                </c:pt>
                <c:pt idx="6304">
                  <c:v>-4.7545000000000004E-4</c:v>
                </c:pt>
                <c:pt idx="6305">
                  <c:v>-4.8291000000000008E-4</c:v>
                </c:pt>
                <c:pt idx="6306">
                  <c:v>-4.8169000000000006E-4</c:v>
                </c:pt>
                <c:pt idx="6307">
                  <c:v>-4.800400000000001E-4</c:v>
                </c:pt>
                <c:pt idx="6308">
                  <c:v>-4.8543000000000007E-4</c:v>
                </c:pt>
                <c:pt idx="6309">
                  <c:v>-4.7795000000000015E-4</c:v>
                </c:pt>
                <c:pt idx="6310">
                  <c:v>-4.8044000000000006E-4</c:v>
                </c:pt>
                <c:pt idx="6311">
                  <c:v>-4.8481000000000007E-4</c:v>
                </c:pt>
                <c:pt idx="6312">
                  <c:v>-4.8546000000000006E-4</c:v>
                </c:pt>
                <c:pt idx="6313">
                  <c:v>-4.8107000000000011E-4</c:v>
                </c:pt>
                <c:pt idx="6314">
                  <c:v>-4.8482000000000012E-4</c:v>
                </c:pt>
                <c:pt idx="6315">
                  <c:v>-4.910400000000001E-4</c:v>
                </c:pt>
                <c:pt idx="6316">
                  <c:v>-4.929200000000001E-4</c:v>
                </c:pt>
                <c:pt idx="6317">
                  <c:v>-4.8927000000000009E-4</c:v>
                </c:pt>
                <c:pt idx="6318">
                  <c:v>-5.0913000000000011E-4</c:v>
                </c:pt>
                <c:pt idx="6319">
                  <c:v>-4.9291000000000016E-4</c:v>
                </c:pt>
                <c:pt idx="6320">
                  <c:v>-4.8917000000000014E-4</c:v>
                </c:pt>
                <c:pt idx="6321">
                  <c:v>-4.8668000000000008E-4</c:v>
                </c:pt>
                <c:pt idx="6322">
                  <c:v>-4.8605000000000002E-4</c:v>
                </c:pt>
                <c:pt idx="6323">
                  <c:v>-4.929200000000001E-4</c:v>
                </c:pt>
                <c:pt idx="6324">
                  <c:v>-4.929200000000001E-4</c:v>
                </c:pt>
                <c:pt idx="6325">
                  <c:v>-5.0414000000000014E-4</c:v>
                </c:pt>
                <c:pt idx="6326">
                  <c:v>-4.9416000000000022E-4</c:v>
                </c:pt>
                <c:pt idx="6327">
                  <c:v>-4.8481000000000007E-4</c:v>
                </c:pt>
                <c:pt idx="6328">
                  <c:v>-4.9042000000000009E-4</c:v>
                </c:pt>
                <c:pt idx="6329">
                  <c:v>-4.9563000000000027E-4</c:v>
                </c:pt>
                <c:pt idx="6330">
                  <c:v>-4.8605000000000002E-4</c:v>
                </c:pt>
                <c:pt idx="6331">
                  <c:v>-4.9790000000000023E-4</c:v>
                </c:pt>
                <c:pt idx="6332">
                  <c:v>-4.9436000000000022E-4</c:v>
                </c:pt>
                <c:pt idx="6333">
                  <c:v>-4.9978000000000012E-4</c:v>
                </c:pt>
                <c:pt idx="6334">
                  <c:v>-5.0227000000000008E-4</c:v>
                </c:pt>
                <c:pt idx="6335">
                  <c:v>-4.8481000000000007E-4</c:v>
                </c:pt>
                <c:pt idx="6336">
                  <c:v>-5.0788000000000027E-4</c:v>
                </c:pt>
                <c:pt idx="6337">
                  <c:v>-4.9853000000000018E-4</c:v>
                </c:pt>
                <c:pt idx="6338">
                  <c:v>-4.9479000000000016E-4</c:v>
                </c:pt>
                <c:pt idx="6339">
                  <c:v>-4.9915000000000018E-4</c:v>
                </c:pt>
                <c:pt idx="6340">
                  <c:v>-4.9541000000000006E-4</c:v>
                </c:pt>
                <c:pt idx="6341">
                  <c:v>-4.9790000000000023E-4</c:v>
                </c:pt>
                <c:pt idx="6342">
                  <c:v>-5.0476000000000015E-4</c:v>
                </c:pt>
                <c:pt idx="6343">
                  <c:v>-4.8927000000000009E-4</c:v>
                </c:pt>
                <c:pt idx="6344">
                  <c:v>-5.0262000000000006E-4</c:v>
                </c:pt>
                <c:pt idx="6345">
                  <c:v>-5.0227000000000008E-4</c:v>
                </c:pt>
                <c:pt idx="6346">
                  <c:v>-4.9416000000000022E-4</c:v>
                </c:pt>
                <c:pt idx="6347">
                  <c:v>-4.9881000000000014E-4</c:v>
                </c:pt>
                <c:pt idx="6348">
                  <c:v>-5.0102000000000013E-4</c:v>
                </c:pt>
                <c:pt idx="6349">
                  <c:v>-5.0352000000000014E-4</c:v>
                </c:pt>
                <c:pt idx="6350">
                  <c:v>-5.0227000000000008E-4</c:v>
                </c:pt>
                <c:pt idx="6351">
                  <c:v>-4.9978000000000012E-4</c:v>
                </c:pt>
                <c:pt idx="6352">
                  <c:v>-5.0726000000000026E-4</c:v>
                </c:pt>
                <c:pt idx="6353">
                  <c:v>-5.0644000000000004E-4</c:v>
                </c:pt>
                <c:pt idx="6354">
                  <c:v>-5.0414000000000014E-4</c:v>
                </c:pt>
                <c:pt idx="6355">
                  <c:v>-5.060100000000001E-4</c:v>
                </c:pt>
                <c:pt idx="6356">
                  <c:v>-5.0539000000000009E-4</c:v>
                </c:pt>
                <c:pt idx="6357">
                  <c:v>-5.0788000000000027E-4</c:v>
                </c:pt>
                <c:pt idx="6358">
                  <c:v>-5.0708000000000014E-4</c:v>
                </c:pt>
                <c:pt idx="6359">
                  <c:v>-5.0414000000000014E-4</c:v>
                </c:pt>
                <c:pt idx="6360">
                  <c:v>-5.0414000000000014E-4</c:v>
                </c:pt>
                <c:pt idx="6361">
                  <c:v>-5.0352000000000014E-4</c:v>
                </c:pt>
                <c:pt idx="6362">
                  <c:v>-5.0414000000000014E-4</c:v>
                </c:pt>
                <c:pt idx="6363">
                  <c:v>-5.0165000000000008E-4</c:v>
                </c:pt>
                <c:pt idx="6364">
                  <c:v>-5.0580000000000004E-4</c:v>
                </c:pt>
                <c:pt idx="6365">
                  <c:v>-5.0539000000000009E-4</c:v>
                </c:pt>
                <c:pt idx="6366">
                  <c:v>-5.0102000000000013E-4</c:v>
                </c:pt>
                <c:pt idx="6367">
                  <c:v>-5.0414000000000014E-4</c:v>
                </c:pt>
                <c:pt idx="6368">
                  <c:v>-5.0913000000000011E-4</c:v>
                </c:pt>
                <c:pt idx="6369">
                  <c:v>-5.1789000000000013E-4</c:v>
                </c:pt>
                <c:pt idx="6370">
                  <c:v>-5.1225000000000001E-4</c:v>
                </c:pt>
                <c:pt idx="6371">
                  <c:v>-4.9666000000000011E-4</c:v>
                </c:pt>
                <c:pt idx="6372">
                  <c:v>-5.0664000000000004E-4</c:v>
                </c:pt>
                <c:pt idx="6373">
                  <c:v>-5.0539000000000009E-4</c:v>
                </c:pt>
                <c:pt idx="6374">
                  <c:v>-5.0414000000000014E-4</c:v>
                </c:pt>
                <c:pt idx="6375">
                  <c:v>-5.1412000000000007E-4</c:v>
                </c:pt>
                <c:pt idx="6376">
                  <c:v>-5.0262000000000006E-4</c:v>
                </c:pt>
                <c:pt idx="6377">
                  <c:v>-4.9978000000000012E-4</c:v>
                </c:pt>
                <c:pt idx="6378">
                  <c:v>-4.929200000000001E-4</c:v>
                </c:pt>
                <c:pt idx="6379">
                  <c:v>-5.0414000000000014E-4</c:v>
                </c:pt>
                <c:pt idx="6380">
                  <c:v>-4.9881000000000014E-4</c:v>
                </c:pt>
                <c:pt idx="6381">
                  <c:v>-5.1287000000000001E-4</c:v>
                </c:pt>
                <c:pt idx="6382">
                  <c:v>-5.0644000000000004E-4</c:v>
                </c:pt>
                <c:pt idx="6383">
                  <c:v>-5.0135000000000012E-4</c:v>
                </c:pt>
                <c:pt idx="6384">
                  <c:v>-5.0414000000000014E-4</c:v>
                </c:pt>
                <c:pt idx="6385">
                  <c:v>-4.9915000000000018E-4</c:v>
                </c:pt>
                <c:pt idx="6386">
                  <c:v>-4.9790000000000023E-4</c:v>
                </c:pt>
                <c:pt idx="6387">
                  <c:v>-5.0476000000000015E-4</c:v>
                </c:pt>
                <c:pt idx="6388">
                  <c:v>-5.0040000000000002E-4</c:v>
                </c:pt>
                <c:pt idx="6389">
                  <c:v>-4.9817000000000025E-4</c:v>
                </c:pt>
                <c:pt idx="6390">
                  <c:v>-4.9563000000000027E-4</c:v>
                </c:pt>
                <c:pt idx="6391">
                  <c:v>-5.0102000000000013E-4</c:v>
                </c:pt>
                <c:pt idx="6392">
                  <c:v>-4.9416000000000022E-4</c:v>
                </c:pt>
                <c:pt idx="6393">
                  <c:v>-4.9541000000000006E-4</c:v>
                </c:pt>
                <c:pt idx="6394">
                  <c:v>-5.1038000000000006E-4</c:v>
                </c:pt>
                <c:pt idx="6395">
                  <c:v>-5.1216000000000011E-4</c:v>
                </c:pt>
                <c:pt idx="6396">
                  <c:v>-5.1724000000000008E-4</c:v>
                </c:pt>
                <c:pt idx="6397">
                  <c:v>-5.0072000000000007E-4</c:v>
                </c:pt>
                <c:pt idx="6398">
                  <c:v>-5.1343000000000016E-4</c:v>
                </c:pt>
                <c:pt idx="6399">
                  <c:v>-5.0476000000000015E-4</c:v>
                </c:pt>
                <c:pt idx="6400">
                  <c:v>-5.0289000000000009E-4</c:v>
                </c:pt>
                <c:pt idx="6401">
                  <c:v>-5.0664000000000004E-4</c:v>
                </c:pt>
                <c:pt idx="6402">
                  <c:v>-5.0414000000000014E-4</c:v>
                </c:pt>
                <c:pt idx="6403">
                  <c:v>-4.9790000000000023E-4</c:v>
                </c:pt>
                <c:pt idx="6404">
                  <c:v>-5.060100000000001E-4</c:v>
                </c:pt>
                <c:pt idx="6405">
                  <c:v>-5.1038000000000006E-4</c:v>
                </c:pt>
                <c:pt idx="6406">
                  <c:v>-5.0975E-4</c:v>
                </c:pt>
                <c:pt idx="6407">
                  <c:v>-5.1471000000000004E-4</c:v>
                </c:pt>
                <c:pt idx="6408">
                  <c:v>-5.0539000000000009E-4</c:v>
                </c:pt>
                <c:pt idx="6409">
                  <c:v>-5.0664000000000004E-4</c:v>
                </c:pt>
                <c:pt idx="6410">
                  <c:v>-5.0726000000000026E-4</c:v>
                </c:pt>
                <c:pt idx="6411">
                  <c:v>-5.045300000000001E-4</c:v>
                </c:pt>
                <c:pt idx="6412">
                  <c:v>-4.9603000000000017E-4</c:v>
                </c:pt>
                <c:pt idx="6413">
                  <c:v>-5.0352000000000014E-4</c:v>
                </c:pt>
                <c:pt idx="6414">
                  <c:v>-5.0771000000000008E-4</c:v>
                </c:pt>
                <c:pt idx="6415">
                  <c:v>-5.0102000000000013E-4</c:v>
                </c:pt>
                <c:pt idx="6416">
                  <c:v>-5.0726000000000026E-4</c:v>
                </c:pt>
                <c:pt idx="6417">
                  <c:v>-5.0664000000000004E-4</c:v>
                </c:pt>
                <c:pt idx="6418">
                  <c:v>-5.060100000000001E-4</c:v>
                </c:pt>
                <c:pt idx="6419">
                  <c:v>-5.0414000000000014E-4</c:v>
                </c:pt>
                <c:pt idx="6420">
                  <c:v>-5.0352000000000014E-4</c:v>
                </c:pt>
                <c:pt idx="6421">
                  <c:v>-5.0708000000000014E-4</c:v>
                </c:pt>
                <c:pt idx="6422">
                  <c:v>-5.0962000000000012E-4</c:v>
                </c:pt>
                <c:pt idx="6423">
                  <c:v>-4.9790000000000023E-4</c:v>
                </c:pt>
                <c:pt idx="6424">
                  <c:v>-5.0771000000000008E-4</c:v>
                </c:pt>
                <c:pt idx="6425">
                  <c:v>-5.1474000000000008E-4</c:v>
                </c:pt>
                <c:pt idx="6426">
                  <c:v>-5.1287000000000001E-4</c:v>
                </c:pt>
                <c:pt idx="6427">
                  <c:v>-5.0664000000000004E-4</c:v>
                </c:pt>
                <c:pt idx="6428">
                  <c:v>-5.0352000000000014E-4</c:v>
                </c:pt>
                <c:pt idx="6429">
                  <c:v>-5.0476000000000015E-4</c:v>
                </c:pt>
                <c:pt idx="6430">
                  <c:v>-5.0326000000000006E-4</c:v>
                </c:pt>
                <c:pt idx="6431">
                  <c:v>-5.1038000000000006E-4</c:v>
                </c:pt>
                <c:pt idx="6432">
                  <c:v>-5.1038000000000006E-4</c:v>
                </c:pt>
                <c:pt idx="6433">
                  <c:v>-5.0102000000000013E-4</c:v>
                </c:pt>
                <c:pt idx="6434">
                  <c:v>-5.0227000000000008E-4</c:v>
                </c:pt>
                <c:pt idx="6435">
                  <c:v>-5.1786000000000009E-4</c:v>
                </c:pt>
                <c:pt idx="6436">
                  <c:v>-5.1216000000000011E-4</c:v>
                </c:pt>
                <c:pt idx="6437">
                  <c:v>-4.9881000000000014E-4</c:v>
                </c:pt>
                <c:pt idx="6438">
                  <c:v>-5.0580000000000004E-4</c:v>
                </c:pt>
                <c:pt idx="6439">
                  <c:v>-5.0326000000000006E-4</c:v>
                </c:pt>
                <c:pt idx="6440">
                  <c:v>-5.0165000000000008E-4</c:v>
                </c:pt>
                <c:pt idx="6441">
                  <c:v>-5.0289000000000009E-4</c:v>
                </c:pt>
                <c:pt idx="6442">
                  <c:v>-5.051700000000001E-4</c:v>
                </c:pt>
                <c:pt idx="6443">
                  <c:v>-4.9853000000000018E-4</c:v>
                </c:pt>
                <c:pt idx="6444">
                  <c:v>-5.0326000000000006E-4</c:v>
                </c:pt>
                <c:pt idx="6445">
                  <c:v>-5.0289000000000009E-4</c:v>
                </c:pt>
                <c:pt idx="6446">
                  <c:v>-5.0708000000000014E-4</c:v>
                </c:pt>
                <c:pt idx="6447">
                  <c:v>-5.0664000000000004E-4</c:v>
                </c:pt>
                <c:pt idx="6448">
                  <c:v>-5.060100000000001E-4</c:v>
                </c:pt>
                <c:pt idx="6449">
                  <c:v>-5.0476000000000015E-4</c:v>
                </c:pt>
                <c:pt idx="6450">
                  <c:v>-5.060100000000001E-4</c:v>
                </c:pt>
                <c:pt idx="6451">
                  <c:v>-5.0788000000000027E-4</c:v>
                </c:pt>
                <c:pt idx="6452">
                  <c:v>-5.0040000000000002E-4</c:v>
                </c:pt>
                <c:pt idx="6453">
                  <c:v>-5.060100000000001E-4</c:v>
                </c:pt>
                <c:pt idx="6454">
                  <c:v>-5.0390000000000027E-4</c:v>
                </c:pt>
                <c:pt idx="6455">
                  <c:v>-4.9790000000000023E-4</c:v>
                </c:pt>
                <c:pt idx="6456">
                  <c:v>-5.085100000000001E-4</c:v>
                </c:pt>
                <c:pt idx="6457">
                  <c:v>-5.0726000000000026E-4</c:v>
                </c:pt>
                <c:pt idx="6458">
                  <c:v>-4.9666000000000011E-4</c:v>
                </c:pt>
                <c:pt idx="6459">
                  <c:v>-5.1537000000000013E-4</c:v>
                </c:pt>
                <c:pt idx="6460">
                  <c:v>-5.0913000000000011E-4</c:v>
                </c:pt>
                <c:pt idx="6461">
                  <c:v>-5.1089000000000006E-4</c:v>
                </c:pt>
                <c:pt idx="6462">
                  <c:v>-5.1349999999999996E-4</c:v>
                </c:pt>
                <c:pt idx="6463">
                  <c:v>-5.0788000000000027E-4</c:v>
                </c:pt>
                <c:pt idx="6464">
                  <c:v>-5.0580000000000004E-4</c:v>
                </c:pt>
                <c:pt idx="6465">
                  <c:v>-5.0289000000000009E-4</c:v>
                </c:pt>
                <c:pt idx="6466">
                  <c:v>-5.0390000000000027E-4</c:v>
                </c:pt>
                <c:pt idx="6467">
                  <c:v>-5.1162000000000007E-4</c:v>
                </c:pt>
                <c:pt idx="6468">
                  <c:v>-5.0726000000000026E-4</c:v>
                </c:pt>
                <c:pt idx="6469">
                  <c:v>-5.0262000000000006E-4</c:v>
                </c:pt>
                <c:pt idx="6470">
                  <c:v>-5.1026000000000012E-4</c:v>
                </c:pt>
                <c:pt idx="6471">
                  <c:v>-5.1162000000000007E-4</c:v>
                </c:pt>
                <c:pt idx="6472">
                  <c:v>-5.085100000000001E-4</c:v>
                </c:pt>
                <c:pt idx="6473">
                  <c:v>-5.1786000000000009E-4</c:v>
                </c:pt>
                <c:pt idx="6474">
                  <c:v>-5.085100000000001E-4</c:v>
                </c:pt>
                <c:pt idx="6475">
                  <c:v>-4.935400000000001E-4</c:v>
                </c:pt>
                <c:pt idx="6476">
                  <c:v>-5.0352000000000014E-4</c:v>
                </c:pt>
                <c:pt idx="6477">
                  <c:v>-5.0726000000000026E-4</c:v>
                </c:pt>
                <c:pt idx="6478">
                  <c:v>-5.0352000000000014E-4</c:v>
                </c:pt>
                <c:pt idx="6479">
                  <c:v>-5.0644000000000004E-4</c:v>
                </c:pt>
                <c:pt idx="6480">
                  <c:v>-5.0102000000000013E-4</c:v>
                </c:pt>
                <c:pt idx="6481">
                  <c:v>-5.085100000000001E-4</c:v>
                </c:pt>
                <c:pt idx="6482">
                  <c:v>-5.060100000000001E-4</c:v>
                </c:pt>
                <c:pt idx="6483">
                  <c:v>-5.0726000000000026E-4</c:v>
                </c:pt>
                <c:pt idx="6484">
                  <c:v>-5.0975E-4</c:v>
                </c:pt>
                <c:pt idx="6485">
                  <c:v>-5.0289000000000009E-4</c:v>
                </c:pt>
                <c:pt idx="6486">
                  <c:v>-5.0913000000000011E-4</c:v>
                </c:pt>
                <c:pt idx="6487">
                  <c:v>-5.0414000000000014E-4</c:v>
                </c:pt>
                <c:pt idx="6488">
                  <c:v>-5.1725000000000002E-4</c:v>
                </c:pt>
                <c:pt idx="6489">
                  <c:v>-5.0476000000000015E-4</c:v>
                </c:pt>
                <c:pt idx="6490">
                  <c:v>-5.0165000000000008E-4</c:v>
                </c:pt>
                <c:pt idx="6491">
                  <c:v>-5.1225000000000001E-4</c:v>
                </c:pt>
                <c:pt idx="6492">
                  <c:v>-5.1537000000000013E-4</c:v>
                </c:pt>
                <c:pt idx="6493">
                  <c:v>-5.085100000000001E-4</c:v>
                </c:pt>
                <c:pt idx="6494">
                  <c:v>-5.1661000000000003E-4</c:v>
                </c:pt>
                <c:pt idx="6495">
                  <c:v>-5.045300000000001E-4</c:v>
                </c:pt>
                <c:pt idx="6496">
                  <c:v>-5.0414000000000014E-4</c:v>
                </c:pt>
                <c:pt idx="6497">
                  <c:v>-5.0414000000000014E-4</c:v>
                </c:pt>
                <c:pt idx="6498">
                  <c:v>-4.9627000000000015E-4</c:v>
                </c:pt>
                <c:pt idx="6499">
                  <c:v>-5.085100000000001E-4</c:v>
                </c:pt>
                <c:pt idx="6500">
                  <c:v>-4.9915000000000018E-4</c:v>
                </c:pt>
                <c:pt idx="6501">
                  <c:v>-5.0227000000000008E-4</c:v>
                </c:pt>
                <c:pt idx="6502">
                  <c:v>-5.045300000000001E-4</c:v>
                </c:pt>
                <c:pt idx="6503">
                  <c:v>-4.9915000000000018E-4</c:v>
                </c:pt>
                <c:pt idx="6504">
                  <c:v>-5.0771000000000008E-4</c:v>
                </c:pt>
                <c:pt idx="6505">
                  <c:v>-5.0726000000000026E-4</c:v>
                </c:pt>
                <c:pt idx="6506">
                  <c:v>-5.0165000000000008E-4</c:v>
                </c:pt>
                <c:pt idx="6507">
                  <c:v>-4.9603000000000017E-4</c:v>
                </c:pt>
                <c:pt idx="6508">
                  <c:v>-4.9666000000000011E-4</c:v>
                </c:pt>
                <c:pt idx="6509">
                  <c:v>-5.060100000000001E-4</c:v>
                </c:pt>
                <c:pt idx="6510">
                  <c:v>-5.045300000000001E-4</c:v>
                </c:pt>
                <c:pt idx="6511">
                  <c:v>-5.1349999999999996E-4</c:v>
                </c:pt>
                <c:pt idx="6512">
                  <c:v>-5.051700000000001E-4</c:v>
                </c:pt>
                <c:pt idx="6513">
                  <c:v>-5.1474000000000008E-4</c:v>
                </c:pt>
                <c:pt idx="6514">
                  <c:v>-5.1287000000000001E-4</c:v>
                </c:pt>
                <c:pt idx="6515">
                  <c:v>-4.9817000000000025E-4</c:v>
                </c:pt>
                <c:pt idx="6516">
                  <c:v>-5.0102000000000013E-4</c:v>
                </c:pt>
                <c:pt idx="6517">
                  <c:v>-5.0975E-4</c:v>
                </c:pt>
                <c:pt idx="6518">
                  <c:v>-5.0289000000000009E-4</c:v>
                </c:pt>
                <c:pt idx="6519">
                  <c:v>-5.0913000000000011E-4</c:v>
                </c:pt>
                <c:pt idx="6520">
                  <c:v>-5.0788000000000027E-4</c:v>
                </c:pt>
                <c:pt idx="6521">
                  <c:v>-5.045300000000001E-4</c:v>
                </c:pt>
                <c:pt idx="6522">
                  <c:v>-5.060100000000001E-4</c:v>
                </c:pt>
                <c:pt idx="6523">
                  <c:v>-5.1162000000000007E-4</c:v>
                </c:pt>
                <c:pt idx="6524">
                  <c:v>-5.0664000000000004E-4</c:v>
                </c:pt>
                <c:pt idx="6525">
                  <c:v>-5.0664000000000004E-4</c:v>
                </c:pt>
                <c:pt idx="6526">
                  <c:v>-5.0913000000000011E-4</c:v>
                </c:pt>
                <c:pt idx="6527">
                  <c:v>-4.9853000000000018E-4</c:v>
                </c:pt>
                <c:pt idx="6528">
                  <c:v>-5.1599000000000003E-4</c:v>
                </c:pt>
                <c:pt idx="6529">
                  <c:v>-4.9945000000000002E-4</c:v>
                </c:pt>
                <c:pt idx="6530">
                  <c:v>-5.060100000000001E-4</c:v>
                </c:pt>
                <c:pt idx="6531">
                  <c:v>-4.9915000000000018E-4</c:v>
                </c:pt>
                <c:pt idx="6532">
                  <c:v>-5.0227000000000008E-4</c:v>
                </c:pt>
                <c:pt idx="6533">
                  <c:v>-5.1026000000000012E-4</c:v>
                </c:pt>
                <c:pt idx="6534">
                  <c:v>-5.1537000000000013E-4</c:v>
                </c:pt>
                <c:pt idx="6535">
                  <c:v>-5.1100000000000006E-4</c:v>
                </c:pt>
                <c:pt idx="6536">
                  <c:v>-5.0390000000000027E-4</c:v>
                </c:pt>
                <c:pt idx="6537">
                  <c:v>-5.0664000000000004E-4</c:v>
                </c:pt>
                <c:pt idx="6538">
                  <c:v>-5.0476000000000015E-4</c:v>
                </c:pt>
                <c:pt idx="6539">
                  <c:v>-5.1026000000000012E-4</c:v>
                </c:pt>
                <c:pt idx="6540">
                  <c:v>-5.1537000000000013E-4</c:v>
                </c:pt>
                <c:pt idx="6541">
                  <c:v>-5.128E-4</c:v>
                </c:pt>
                <c:pt idx="6542">
                  <c:v>-5.085100000000001E-4</c:v>
                </c:pt>
                <c:pt idx="6543">
                  <c:v>-4.9790000000000023E-4</c:v>
                </c:pt>
                <c:pt idx="6544">
                  <c:v>-5.0072000000000007E-4</c:v>
                </c:pt>
                <c:pt idx="6545">
                  <c:v>-5.1412000000000007E-4</c:v>
                </c:pt>
                <c:pt idx="6546">
                  <c:v>-5.1349999999999996E-4</c:v>
                </c:pt>
                <c:pt idx="6547">
                  <c:v>-5.1089000000000006E-4</c:v>
                </c:pt>
                <c:pt idx="6548">
                  <c:v>-5.1349999999999996E-4</c:v>
                </c:pt>
                <c:pt idx="6549">
                  <c:v>-5.1661000000000003E-4</c:v>
                </c:pt>
                <c:pt idx="6550">
                  <c:v>-5.1474000000000008E-4</c:v>
                </c:pt>
                <c:pt idx="6551">
                  <c:v>-5.1412000000000007E-4</c:v>
                </c:pt>
                <c:pt idx="6552">
                  <c:v>-5.1412000000000007E-4</c:v>
                </c:pt>
                <c:pt idx="6553">
                  <c:v>-5.128E-4</c:v>
                </c:pt>
                <c:pt idx="6554">
                  <c:v>-5.0326000000000006E-4</c:v>
                </c:pt>
                <c:pt idx="6555">
                  <c:v>-5.1537000000000013E-4</c:v>
                </c:pt>
                <c:pt idx="6556">
                  <c:v>-5.0262000000000006E-4</c:v>
                </c:pt>
                <c:pt idx="6557">
                  <c:v>-4.9853000000000018E-4</c:v>
                </c:pt>
                <c:pt idx="6558">
                  <c:v>-5.0835000000000008E-4</c:v>
                </c:pt>
                <c:pt idx="6559">
                  <c:v>-5.0913000000000011E-4</c:v>
                </c:pt>
                <c:pt idx="6560">
                  <c:v>-5.0898000000000013E-4</c:v>
                </c:pt>
                <c:pt idx="6561">
                  <c:v>-5.0962000000000012E-4</c:v>
                </c:pt>
                <c:pt idx="6562">
                  <c:v>-5.060100000000001E-4</c:v>
                </c:pt>
                <c:pt idx="6563">
                  <c:v>-5.1407000000000004E-4</c:v>
                </c:pt>
                <c:pt idx="6564">
                  <c:v>-5.0726000000000026E-4</c:v>
                </c:pt>
                <c:pt idx="6565">
                  <c:v>-5.1349999999999996E-4</c:v>
                </c:pt>
                <c:pt idx="6566">
                  <c:v>-5.1100000000000006E-4</c:v>
                </c:pt>
                <c:pt idx="6567">
                  <c:v>-5.0788000000000027E-4</c:v>
                </c:pt>
                <c:pt idx="6568">
                  <c:v>-5.0539000000000009E-4</c:v>
                </c:pt>
                <c:pt idx="6569">
                  <c:v>-4.9728000000000012E-4</c:v>
                </c:pt>
                <c:pt idx="6570">
                  <c:v>-4.969000000000001E-4</c:v>
                </c:pt>
                <c:pt idx="6571">
                  <c:v>-4.935400000000001E-4</c:v>
                </c:pt>
                <c:pt idx="6572">
                  <c:v>-4.9372000000000023E-4</c:v>
                </c:pt>
                <c:pt idx="6573">
                  <c:v>-4.935400000000001E-4</c:v>
                </c:pt>
                <c:pt idx="6574">
                  <c:v>-4.929200000000001E-4</c:v>
                </c:pt>
                <c:pt idx="6575">
                  <c:v>-4.9541000000000006E-4</c:v>
                </c:pt>
                <c:pt idx="6576">
                  <c:v>-4.8917000000000014E-4</c:v>
                </c:pt>
                <c:pt idx="6577">
                  <c:v>-4.8927000000000009E-4</c:v>
                </c:pt>
                <c:pt idx="6578">
                  <c:v>-4.773200000000001E-4</c:v>
                </c:pt>
                <c:pt idx="6579">
                  <c:v>-4.8107000000000011E-4</c:v>
                </c:pt>
                <c:pt idx="6580">
                  <c:v>-4.7919000000000011E-4</c:v>
                </c:pt>
                <c:pt idx="6581">
                  <c:v>-4.7919000000000011E-4</c:v>
                </c:pt>
                <c:pt idx="6582">
                  <c:v>-4.7608000000000009E-4</c:v>
                </c:pt>
                <c:pt idx="6583">
                  <c:v>-4.7982000000000016E-4</c:v>
                </c:pt>
                <c:pt idx="6584">
                  <c:v>-4.6956000000000011E-4</c:v>
                </c:pt>
                <c:pt idx="6585">
                  <c:v>-4.6922000000000006E-4</c:v>
                </c:pt>
                <c:pt idx="6586">
                  <c:v>-4.7171000000000002E-4</c:v>
                </c:pt>
                <c:pt idx="6587">
                  <c:v>-4.6672000000000006E-4</c:v>
                </c:pt>
                <c:pt idx="6588">
                  <c:v>-4.6797000000000017E-4</c:v>
                </c:pt>
                <c:pt idx="6589">
                  <c:v>-4.6320000000000009E-4</c:v>
                </c:pt>
                <c:pt idx="6590">
                  <c:v>-4.5875000000000006E-4</c:v>
                </c:pt>
                <c:pt idx="6591">
                  <c:v>-4.6892000000000017E-4</c:v>
                </c:pt>
                <c:pt idx="6592">
                  <c:v>-4.6734000000000012E-4</c:v>
                </c:pt>
                <c:pt idx="6593">
                  <c:v>-4.5238000000000006E-4</c:v>
                </c:pt>
                <c:pt idx="6594">
                  <c:v>-4.5737000000000013E-4</c:v>
                </c:pt>
                <c:pt idx="6595">
                  <c:v>-4.6547E-4</c:v>
                </c:pt>
                <c:pt idx="6596">
                  <c:v>-4.6298000000000004E-4</c:v>
                </c:pt>
                <c:pt idx="6597">
                  <c:v>-4.4985000000000012E-4</c:v>
                </c:pt>
                <c:pt idx="6598">
                  <c:v>-4.6235999999999998E-4</c:v>
                </c:pt>
                <c:pt idx="6599">
                  <c:v>-4.5550000000000007E-4</c:v>
                </c:pt>
                <c:pt idx="6600">
                  <c:v>-4.4864000000000015E-4</c:v>
                </c:pt>
                <c:pt idx="6601">
                  <c:v>-4.4552000000000008E-4</c:v>
                </c:pt>
                <c:pt idx="6602">
                  <c:v>-4.498800000000001E-4</c:v>
                </c:pt>
                <c:pt idx="6603">
                  <c:v>-4.5612000000000013E-4</c:v>
                </c:pt>
                <c:pt idx="6604">
                  <c:v>-4.5425000000000006E-4</c:v>
                </c:pt>
                <c:pt idx="6605">
                  <c:v>-4.5238000000000006E-4</c:v>
                </c:pt>
                <c:pt idx="6606">
                  <c:v>-4.5425000000000006E-4</c:v>
                </c:pt>
                <c:pt idx="6607">
                  <c:v>-4.5175E-4</c:v>
                </c:pt>
                <c:pt idx="6608">
                  <c:v>-4.4857000000000013E-4</c:v>
                </c:pt>
                <c:pt idx="6609">
                  <c:v>-4.5051000000000005E-4</c:v>
                </c:pt>
                <c:pt idx="6610">
                  <c:v>-4.4739000000000015E-4</c:v>
                </c:pt>
                <c:pt idx="6611">
                  <c:v>-4.4552000000000008E-4</c:v>
                </c:pt>
                <c:pt idx="6612">
                  <c:v>-4.5048000000000006E-4</c:v>
                </c:pt>
                <c:pt idx="6613">
                  <c:v>-4.5051000000000005E-4</c:v>
                </c:pt>
                <c:pt idx="6614">
                  <c:v>-4.5300000000000011E-4</c:v>
                </c:pt>
                <c:pt idx="6615">
                  <c:v>-4.4349000000000011E-4</c:v>
                </c:pt>
                <c:pt idx="6616">
                  <c:v>-4.5175E-4</c:v>
                </c:pt>
                <c:pt idx="6617">
                  <c:v>-4.4285000000000006E-4</c:v>
                </c:pt>
                <c:pt idx="6618">
                  <c:v>-4.4614000000000014E-4</c:v>
                </c:pt>
                <c:pt idx="6619">
                  <c:v>-4.480100000000001E-4</c:v>
                </c:pt>
                <c:pt idx="6620">
                  <c:v>-4.480100000000001E-4</c:v>
                </c:pt>
                <c:pt idx="6621">
                  <c:v>-4.5300000000000011E-4</c:v>
                </c:pt>
                <c:pt idx="6622">
                  <c:v>-4.536600000000001E-4</c:v>
                </c:pt>
                <c:pt idx="6623">
                  <c:v>-4.6765000000000012E-4</c:v>
                </c:pt>
                <c:pt idx="6624">
                  <c:v>-4.5425000000000006E-4</c:v>
                </c:pt>
                <c:pt idx="6625">
                  <c:v>-4.5612000000000013E-4</c:v>
                </c:pt>
                <c:pt idx="6626">
                  <c:v>-4.6485000000000005E-4</c:v>
                </c:pt>
                <c:pt idx="6627">
                  <c:v>-4.5362000000000017E-4</c:v>
                </c:pt>
                <c:pt idx="6628">
                  <c:v>-4.5861000000000008E-4</c:v>
                </c:pt>
                <c:pt idx="6629">
                  <c:v>-4.5799000000000013E-4</c:v>
                </c:pt>
                <c:pt idx="6630">
                  <c:v>-4.6610000000000005E-4</c:v>
                </c:pt>
                <c:pt idx="6631">
                  <c:v>-4.6922000000000006E-4</c:v>
                </c:pt>
                <c:pt idx="6632">
                  <c:v>-4.5875000000000006E-4</c:v>
                </c:pt>
                <c:pt idx="6633">
                  <c:v>-4.6859000000000001E-4</c:v>
                </c:pt>
                <c:pt idx="6634">
                  <c:v>-4.7147000000000009E-4</c:v>
                </c:pt>
                <c:pt idx="6635">
                  <c:v>-4.7233000000000013E-4</c:v>
                </c:pt>
                <c:pt idx="6636">
                  <c:v>-4.7046000000000013E-4</c:v>
                </c:pt>
                <c:pt idx="6637">
                  <c:v>-4.6734000000000012E-4</c:v>
                </c:pt>
                <c:pt idx="6638">
                  <c:v>-4.7421000000000008E-4</c:v>
                </c:pt>
                <c:pt idx="6639">
                  <c:v>-4.797300000000001E-4</c:v>
                </c:pt>
                <c:pt idx="6640">
                  <c:v>-4.7919000000000011E-4</c:v>
                </c:pt>
                <c:pt idx="6641">
                  <c:v>-4.7795000000000015E-4</c:v>
                </c:pt>
                <c:pt idx="6642">
                  <c:v>-4.6734000000000012E-4</c:v>
                </c:pt>
                <c:pt idx="6643">
                  <c:v>-4.7046000000000013E-4</c:v>
                </c:pt>
                <c:pt idx="6644">
                  <c:v>-4.773200000000001E-4</c:v>
                </c:pt>
                <c:pt idx="6645">
                  <c:v>-4.8231000000000001E-4</c:v>
                </c:pt>
                <c:pt idx="6646">
                  <c:v>-4.7670000000000004E-4</c:v>
                </c:pt>
                <c:pt idx="6647">
                  <c:v>-4.7795000000000015E-4</c:v>
                </c:pt>
                <c:pt idx="6648">
                  <c:v>-4.7421000000000008E-4</c:v>
                </c:pt>
                <c:pt idx="6649">
                  <c:v>-4.8543000000000007E-4</c:v>
                </c:pt>
                <c:pt idx="6650">
                  <c:v>-4.8356000000000012E-4</c:v>
                </c:pt>
                <c:pt idx="6651">
                  <c:v>-4.8044000000000006E-4</c:v>
                </c:pt>
                <c:pt idx="6652">
                  <c:v>-4.8481000000000007E-4</c:v>
                </c:pt>
                <c:pt idx="6653">
                  <c:v>-4.8107000000000011E-4</c:v>
                </c:pt>
                <c:pt idx="6654">
                  <c:v>-4.8730000000000014E-4</c:v>
                </c:pt>
                <c:pt idx="6655">
                  <c:v>-4.8543000000000007E-4</c:v>
                </c:pt>
                <c:pt idx="6656">
                  <c:v>-4.8482000000000012E-4</c:v>
                </c:pt>
                <c:pt idx="6657">
                  <c:v>-4.8927000000000009E-4</c:v>
                </c:pt>
                <c:pt idx="6658">
                  <c:v>-4.8793000000000019E-4</c:v>
                </c:pt>
                <c:pt idx="6659">
                  <c:v>-4.8605000000000002E-4</c:v>
                </c:pt>
                <c:pt idx="6660">
                  <c:v>-4.8730000000000014E-4</c:v>
                </c:pt>
                <c:pt idx="6661">
                  <c:v>-4.9499000000000017E-4</c:v>
                </c:pt>
                <c:pt idx="6662">
                  <c:v>-4.8730000000000014E-4</c:v>
                </c:pt>
                <c:pt idx="6663">
                  <c:v>-5.0040000000000002E-4</c:v>
                </c:pt>
                <c:pt idx="6664">
                  <c:v>-4.9666000000000011E-4</c:v>
                </c:pt>
                <c:pt idx="6665">
                  <c:v>-4.8864000000000015E-4</c:v>
                </c:pt>
                <c:pt idx="6666">
                  <c:v>-4.8418000000000012E-4</c:v>
                </c:pt>
                <c:pt idx="6667">
                  <c:v>-4.8979999999999998E-4</c:v>
                </c:pt>
                <c:pt idx="6668">
                  <c:v>-4.8917000000000014E-4</c:v>
                </c:pt>
                <c:pt idx="6669">
                  <c:v>-4.8044000000000006E-4</c:v>
                </c:pt>
                <c:pt idx="6670">
                  <c:v>-4.8418000000000012E-4</c:v>
                </c:pt>
                <c:pt idx="6671">
                  <c:v>-4.9229000000000015E-4</c:v>
                </c:pt>
                <c:pt idx="6672">
                  <c:v>-4.9978000000000012E-4</c:v>
                </c:pt>
                <c:pt idx="6673">
                  <c:v>-4.9945000000000002E-4</c:v>
                </c:pt>
                <c:pt idx="6674">
                  <c:v>-4.9817000000000025E-4</c:v>
                </c:pt>
                <c:pt idx="6675">
                  <c:v>-5.0476000000000015E-4</c:v>
                </c:pt>
                <c:pt idx="6676">
                  <c:v>-4.9229000000000015E-4</c:v>
                </c:pt>
                <c:pt idx="6677">
                  <c:v>-5.0165000000000008E-4</c:v>
                </c:pt>
                <c:pt idx="6678">
                  <c:v>-4.8979999999999998E-4</c:v>
                </c:pt>
                <c:pt idx="6679">
                  <c:v>-4.9229000000000015E-4</c:v>
                </c:pt>
                <c:pt idx="6680">
                  <c:v>-4.9666000000000011E-4</c:v>
                </c:pt>
                <c:pt idx="6681">
                  <c:v>-4.9167000000000015E-4</c:v>
                </c:pt>
                <c:pt idx="6682">
                  <c:v>-4.9817000000000025E-4</c:v>
                </c:pt>
                <c:pt idx="6683">
                  <c:v>-4.9118000000000013E-4</c:v>
                </c:pt>
                <c:pt idx="6684">
                  <c:v>-4.9416000000000022E-4</c:v>
                </c:pt>
                <c:pt idx="6685">
                  <c:v>-5.0476000000000015E-4</c:v>
                </c:pt>
                <c:pt idx="6686">
                  <c:v>-4.9915000000000018E-4</c:v>
                </c:pt>
                <c:pt idx="6687">
                  <c:v>-4.9666000000000011E-4</c:v>
                </c:pt>
                <c:pt idx="6688">
                  <c:v>-4.9728000000000012E-4</c:v>
                </c:pt>
                <c:pt idx="6689">
                  <c:v>-4.9603000000000017E-4</c:v>
                </c:pt>
                <c:pt idx="6690">
                  <c:v>-4.9541000000000006E-4</c:v>
                </c:pt>
                <c:pt idx="6691">
                  <c:v>-5.0708000000000014E-4</c:v>
                </c:pt>
                <c:pt idx="6692">
                  <c:v>-5.1225000000000001E-4</c:v>
                </c:pt>
                <c:pt idx="6693">
                  <c:v>-5.0414000000000014E-4</c:v>
                </c:pt>
                <c:pt idx="6694">
                  <c:v>-5.0414000000000014E-4</c:v>
                </c:pt>
                <c:pt idx="6695">
                  <c:v>-5.0326000000000006E-4</c:v>
                </c:pt>
                <c:pt idx="6696">
                  <c:v>-5.0664000000000004E-4</c:v>
                </c:pt>
                <c:pt idx="6697">
                  <c:v>-5.0771000000000008E-4</c:v>
                </c:pt>
                <c:pt idx="6698">
                  <c:v>-5.0289000000000009E-4</c:v>
                </c:pt>
                <c:pt idx="6699">
                  <c:v>-5.0262000000000006E-4</c:v>
                </c:pt>
                <c:pt idx="6700">
                  <c:v>-5.1287000000000001E-4</c:v>
                </c:pt>
                <c:pt idx="6701">
                  <c:v>-5.0414000000000014E-4</c:v>
                </c:pt>
                <c:pt idx="6702">
                  <c:v>-5.1474000000000008E-4</c:v>
                </c:pt>
                <c:pt idx="6703">
                  <c:v>-5.0788000000000027E-4</c:v>
                </c:pt>
                <c:pt idx="6704">
                  <c:v>-5.0414000000000014E-4</c:v>
                </c:pt>
                <c:pt idx="6705">
                  <c:v>-5.0102000000000013E-4</c:v>
                </c:pt>
                <c:pt idx="6706">
                  <c:v>-5.045300000000001E-4</c:v>
                </c:pt>
                <c:pt idx="6707">
                  <c:v>-5.1407000000000004E-4</c:v>
                </c:pt>
                <c:pt idx="6708">
                  <c:v>-5.0165000000000008E-4</c:v>
                </c:pt>
                <c:pt idx="6709">
                  <c:v>-5.0326000000000006E-4</c:v>
                </c:pt>
                <c:pt idx="6710">
                  <c:v>-5.060100000000001E-4</c:v>
                </c:pt>
                <c:pt idx="6711">
                  <c:v>-5.0708000000000014E-4</c:v>
                </c:pt>
                <c:pt idx="6712">
                  <c:v>-4.9915000000000018E-4</c:v>
                </c:pt>
                <c:pt idx="6713">
                  <c:v>-5.0040000000000002E-4</c:v>
                </c:pt>
                <c:pt idx="6714">
                  <c:v>-4.9915000000000018E-4</c:v>
                </c:pt>
                <c:pt idx="6715">
                  <c:v>-5.1534000000000009E-4</c:v>
                </c:pt>
                <c:pt idx="6716">
                  <c:v>-5.0771000000000008E-4</c:v>
                </c:pt>
                <c:pt idx="6717">
                  <c:v>-5.1287000000000001E-4</c:v>
                </c:pt>
                <c:pt idx="6718">
                  <c:v>-5.0835000000000008E-4</c:v>
                </c:pt>
                <c:pt idx="6719">
                  <c:v>-5.0539000000000009E-4</c:v>
                </c:pt>
                <c:pt idx="6720">
                  <c:v>-5.0726000000000026E-4</c:v>
                </c:pt>
                <c:pt idx="6721">
                  <c:v>-5.0414000000000014E-4</c:v>
                </c:pt>
                <c:pt idx="6722">
                  <c:v>-5.0726000000000026E-4</c:v>
                </c:pt>
                <c:pt idx="6723">
                  <c:v>-5.060100000000001E-4</c:v>
                </c:pt>
                <c:pt idx="6724">
                  <c:v>-5.0135000000000012E-4</c:v>
                </c:pt>
                <c:pt idx="6725">
                  <c:v>-5.0289000000000009E-4</c:v>
                </c:pt>
                <c:pt idx="6726">
                  <c:v>-5.0165000000000008E-4</c:v>
                </c:pt>
                <c:pt idx="6727">
                  <c:v>-5.0165000000000008E-4</c:v>
                </c:pt>
                <c:pt idx="6728">
                  <c:v>-4.9541000000000006E-4</c:v>
                </c:pt>
                <c:pt idx="6729">
                  <c:v>-5.0539000000000009E-4</c:v>
                </c:pt>
                <c:pt idx="6730">
                  <c:v>-5.0788000000000027E-4</c:v>
                </c:pt>
                <c:pt idx="6731">
                  <c:v>-4.9978000000000012E-4</c:v>
                </c:pt>
                <c:pt idx="6732">
                  <c:v>-5.0913000000000011E-4</c:v>
                </c:pt>
                <c:pt idx="6733">
                  <c:v>-5.0539000000000009E-4</c:v>
                </c:pt>
                <c:pt idx="6734">
                  <c:v>-5.085100000000001E-4</c:v>
                </c:pt>
                <c:pt idx="6735">
                  <c:v>-5.0771000000000008E-4</c:v>
                </c:pt>
                <c:pt idx="6736">
                  <c:v>-4.9978000000000012E-4</c:v>
                </c:pt>
                <c:pt idx="6737">
                  <c:v>-5.0835000000000008E-4</c:v>
                </c:pt>
                <c:pt idx="6738">
                  <c:v>-5.1724000000000008E-4</c:v>
                </c:pt>
                <c:pt idx="6739">
                  <c:v>-5.085100000000001E-4</c:v>
                </c:pt>
                <c:pt idx="6740">
                  <c:v>-5.0835000000000008E-4</c:v>
                </c:pt>
                <c:pt idx="6741">
                  <c:v>-5.0040000000000002E-4</c:v>
                </c:pt>
                <c:pt idx="6742">
                  <c:v>-4.9978000000000012E-4</c:v>
                </c:pt>
                <c:pt idx="6743">
                  <c:v>-5.0771000000000008E-4</c:v>
                </c:pt>
                <c:pt idx="6744">
                  <c:v>-5.0726000000000026E-4</c:v>
                </c:pt>
                <c:pt idx="6745">
                  <c:v>-5.0289000000000009E-4</c:v>
                </c:pt>
                <c:pt idx="6746">
                  <c:v>-5.0898000000000013E-4</c:v>
                </c:pt>
                <c:pt idx="6747">
                  <c:v>-5.1537000000000013E-4</c:v>
                </c:pt>
                <c:pt idx="6748">
                  <c:v>-5.1100000000000006E-4</c:v>
                </c:pt>
                <c:pt idx="6749">
                  <c:v>-5.1343000000000016E-4</c:v>
                </c:pt>
                <c:pt idx="6750">
                  <c:v>-5.0975E-4</c:v>
                </c:pt>
                <c:pt idx="6751">
                  <c:v>-4.9479000000000016E-4</c:v>
                </c:pt>
                <c:pt idx="6752">
                  <c:v>-4.9790000000000023E-4</c:v>
                </c:pt>
                <c:pt idx="6753">
                  <c:v>-5.0708000000000014E-4</c:v>
                </c:pt>
                <c:pt idx="6754">
                  <c:v>-5.0476000000000015E-4</c:v>
                </c:pt>
                <c:pt idx="6755">
                  <c:v>-5.1852000000000007E-4</c:v>
                </c:pt>
                <c:pt idx="6756">
                  <c:v>-5.1786000000000009E-4</c:v>
                </c:pt>
                <c:pt idx="6757">
                  <c:v>-5.060100000000001E-4</c:v>
                </c:pt>
                <c:pt idx="6758">
                  <c:v>-5.1534000000000009E-4</c:v>
                </c:pt>
                <c:pt idx="6759">
                  <c:v>-5.0390000000000027E-4</c:v>
                </c:pt>
                <c:pt idx="6760">
                  <c:v>-5.0788000000000027E-4</c:v>
                </c:pt>
                <c:pt idx="6761">
                  <c:v>-5.0390000000000027E-4</c:v>
                </c:pt>
                <c:pt idx="6762">
                  <c:v>-5.0664000000000004E-4</c:v>
                </c:pt>
                <c:pt idx="6763">
                  <c:v>-5.1599000000000003E-4</c:v>
                </c:pt>
                <c:pt idx="6764">
                  <c:v>-5.0664000000000004E-4</c:v>
                </c:pt>
                <c:pt idx="6765">
                  <c:v>-5.0975E-4</c:v>
                </c:pt>
                <c:pt idx="6766">
                  <c:v>-5.1349999999999996E-4</c:v>
                </c:pt>
                <c:pt idx="6767">
                  <c:v>-5.0835000000000008E-4</c:v>
                </c:pt>
                <c:pt idx="6768">
                  <c:v>-5.0289000000000009E-4</c:v>
                </c:pt>
                <c:pt idx="6769">
                  <c:v>-5.0788000000000027E-4</c:v>
                </c:pt>
                <c:pt idx="6770">
                  <c:v>-5.1089000000000006E-4</c:v>
                </c:pt>
                <c:pt idx="6771">
                  <c:v>-5.1089000000000006E-4</c:v>
                </c:pt>
                <c:pt idx="6772">
                  <c:v>-4.9915000000000018E-4</c:v>
                </c:pt>
                <c:pt idx="6773">
                  <c:v>-5.0913000000000011E-4</c:v>
                </c:pt>
                <c:pt idx="6774">
                  <c:v>-5.085100000000001E-4</c:v>
                </c:pt>
                <c:pt idx="6775">
                  <c:v>-5.1100000000000006E-4</c:v>
                </c:pt>
                <c:pt idx="6776">
                  <c:v>-5.0771000000000008E-4</c:v>
                </c:pt>
                <c:pt idx="6777">
                  <c:v>-5.1349999999999996E-4</c:v>
                </c:pt>
                <c:pt idx="6778">
                  <c:v>-5.1412000000000007E-4</c:v>
                </c:pt>
                <c:pt idx="6779">
                  <c:v>-5.0390000000000027E-4</c:v>
                </c:pt>
                <c:pt idx="6780">
                  <c:v>-5.0913000000000011E-4</c:v>
                </c:pt>
                <c:pt idx="6781">
                  <c:v>-5.0476000000000015E-4</c:v>
                </c:pt>
                <c:pt idx="6782">
                  <c:v>-5.1038000000000006E-4</c:v>
                </c:pt>
                <c:pt idx="6783">
                  <c:v>-5.1537000000000013E-4</c:v>
                </c:pt>
                <c:pt idx="6784">
                  <c:v>-5.0664000000000004E-4</c:v>
                </c:pt>
                <c:pt idx="6785">
                  <c:v>-5.1599000000000003E-4</c:v>
                </c:pt>
                <c:pt idx="6786">
                  <c:v>-5.1026000000000012E-4</c:v>
                </c:pt>
                <c:pt idx="6787">
                  <c:v>-5.0975E-4</c:v>
                </c:pt>
                <c:pt idx="6788">
                  <c:v>-5.1599000000000003E-4</c:v>
                </c:pt>
                <c:pt idx="6789">
                  <c:v>-5.085100000000001E-4</c:v>
                </c:pt>
                <c:pt idx="6790">
                  <c:v>-5.1598000000000008E-4</c:v>
                </c:pt>
                <c:pt idx="6791">
                  <c:v>-4.9853000000000018E-4</c:v>
                </c:pt>
                <c:pt idx="6792">
                  <c:v>-5.0708000000000014E-4</c:v>
                </c:pt>
                <c:pt idx="6793">
                  <c:v>-5.0975E-4</c:v>
                </c:pt>
                <c:pt idx="6794">
                  <c:v>-5.1407000000000004E-4</c:v>
                </c:pt>
                <c:pt idx="6795">
                  <c:v>-5.1153000000000006E-4</c:v>
                </c:pt>
                <c:pt idx="6796">
                  <c:v>-5.0975E-4</c:v>
                </c:pt>
                <c:pt idx="6797">
                  <c:v>-4.9666000000000011E-4</c:v>
                </c:pt>
                <c:pt idx="6798">
                  <c:v>-5.0390000000000027E-4</c:v>
                </c:pt>
                <c:pt idx="6799">
                  <c:v>-5.1412000000000007E-4</c:v>
                </c:pt>
                <c:pt idx="6800">
                  <c:v>-5.1537000000000013E-4</c:v>
                </c:pt>
                <c:pt idx="6801">
                  <c:v>-5.1911000000000004E-4</c:v>
                </c:pt>
                <c:pt idx="6802">
                  <c:v>-5.0726000000000026E-4</c:v>
                </c:pt>
                <c:pt idx="6803">
                  <c:v>-5.2107000000000011E-4</c:v>
                </c:pt>
                <c:pt idx="6804">
                  <c:v>-5.0644000000000004E-4</c:v>
                </c:pt>
                <c:pt idx="6805">
                  <c:v>-5.0352000000000014E-4</c:v>
                </c:pt>
                <c:pt idx="6806">
                  <c:v>-5.2036000000000009E-4</c:v>
                </c:pt>
                <c:pt idx="6807">
                  <c:v>-5.1911000000000004E-4</c:v>
                </c:pt>
                <c:pt idx="6808">
                  <c:v>-5.1474000000000008E-4</c:v>
                </c:pt>
                <c:pt idx="6809">
                  <c:v>-5.1598000000000008E-4</c:v>
                </c:pt>
                <c:pt idx="6810">
                  <c:v>-5.0476000000000015E-4</c:v>
                </c:pt>
                <c:pt idx="6811">
                  <c:v>-4.9978000000000012E-4</c:v>
                </c:pt>
                <c:pt idx="6812">
                  <c:v>-5.0664000000000004E-4</c:v>
                </c:pt>
                <c:pt idx="6813">
                  <c:v>-5.1162000000000007E-4</c:v>
                </c:pt>
                <c:pt idx="6814">
                  <c:v>-5.0664000000000004E-4</c:v>
                </c:pt>
                <c:pt idx="6815">
                  <c:v>-5.1153000000000006E-4</c:v>
                </c:pt>
                <c:pt idx="6816">
                  <c:v>-5.0539000000000009E-4</c:v>
                </c:pt>
                <c:pt idx="6817">
                  <c:v>-5.0788000000000027E-4</c:v>
                </c:pt>
                <c:pt idx="6818">
                  <c:v>-5.0664000000000004E-4</c:v>
                </c:pt>
                <c:pt idx="6819">
                  <c:v>-5.1038000000000006E-4</c:v>
                </c:pt>
                <c:pt idx="6820">
                  <c:v>-5.1852000000000007E-4</c:v>
                </c:pt>
                <c:pt idx="6821">
                  <c:v>-5.1412000000000007E-4</c:v>
                </c:pt>
                <c:pt idx="6822">
                  <c:v>-5.1100000000000006E-4</c:v>
                </c:pt>
                <c:pt idx="6823">
                  <c:v>-5.1471000000000004E-4</c:v>
                </c:pt>
                <c:pt idx="6824">
                  <c:v>-5.0975E-4</c:v>
                </c:pt>
                <c:pt idx="6825">
                  <c:v>-5.0788000000000027E-4</c:v>
                </c:pt>
                <c:pt idx="6826">
                  <c:v>-5.0975E-4</c:v>
                </c:pt>
                <c:pt idx="6827">
                  <c:v>-5.0040000000000002E-4</c:v>
                </c:pt>
                <c:pt idx="6828">
                  <c:v>-5.0352000000000014E-4</c:v>
                </c:pt>
                <c:pt idx="6829">
                  <c:v>-5.0664000000000004E-4</c:v>
                </c:pt>
                <c:pt idx="6830">
                  <c:v>-5.1599000000000003E-4</c:v>
                </c:pt>
                <c:pt idx="6831">
                  <c:v>-5.0165000000000008E-4</c:v>
                </c:pt>
                <c:pt idx="6832">
                  <c:v>-5.0726000000000026E-4</c:v>
                </c:pt>
                <c:pt idx="6833">
                  <c:v>-5.0788000000000027E-4</c:v>
                </c:pt>
                <c:pt idx="6834">
                  <c:v>-5.0227000000000008E-4</c:v>
                </c:pt>
                <c:pt idx="6835">
                  <c:v>-4.8917000000000014E-4</c:v>
                </c:pt>
                <c:pt idx="6836">
                  <c:v>-4.9881000000000014E-4</c:v>
                </c:pt>
                <c:pt idx="6837">
                  <c:v>-4.9817000000000025E-4</c:v>
                </c:pt>
                <c:pt idx="6838">
                  <c:v>-4.9728000000000012E-4</c:v>
                </c:pt>
                <c:pt idx="6839">
                  <c:v>-4.910400000000001E-4</c:v>
                </c:pt>
                <c:pt idx="6840">
                  <c:v>-4.9372000000000023E-4</c:v>
                </c:pt>
                <c:pt idx="6841">
                  <c:v>-4.9728000000000012E-4</c:v>
                </c:pt>
                <c:pt idx="6842">
                  <c:v>-4.8730000000000014E-4</c:v>
                </c:pt>
                <c:pt idx="6843">
                  <c:v>-4.8169000000000006E-4</c:v>
                </c:pt>
                <c:pt idx="6844">
                  <c:v>-4.7919000000000011E-4</c:v>
                </c:pt>
                <c:pt idx="6845">
                  <c:v>-4.8294000000000006E-4</c:v>
                </c:pt>
                <c:pt idx="6846">
                  <c:v>-4.8294000000000006E-4</c:v>
                </c:pt>
                <c:pt idx="6847">
                  <c:v>-4.8668000000000008E-4</c:v>
                </c:pt>
                <c:pt idx="6848">
                  <c:v>-4.8543000000000007E-4</c:v>
                </c:pt>
                <c:pt idx="6849">
                  <c:v>-4.7528000000000007E-4</c:v>
                </c:pt>
                <c:pt idx="6850">
                  <c:v>-4.7171000000000002E-4</c:v>
                </c:pt>
                <c:pt idx="6851">
                  <c:v>-4.7358000000000014E-4</c:v>
                </c:pt>
                <c:pt idx="6852">
                  <c:v>-4.7147000000000009E-4</c:v>
                </c:pt>
                <c:pt idx="6853">
                  <c:v>-4.7171000000000002E-4</c:v>
                </c:pt>
                <c:pt idx="6854">
                  <c:v>-4.619300000000001E-4</c:v>
                </c:pt>
                <c:pt idx="6855">
                  <c:v>-4.6255999999999999E-4</c:v>
                </c:pt>
                <c:pt idx="6856">
                  <c:v>-4.6485000000000005E-4</c:v>
                </c:pt>
                <c:pt idx="6857">
                  <c:v>-4.6298000000000004E-4</c:v>
                </c:pt>
                <c:pt idx="6858">
                  <c:v>-4.7233000000000013E-4</c:v>
                </c:pt>
                <c:pt idx="6859">
                  <c:v>-4.6235999999999998E-4</c:v>
                </c:pt>
                <c:pt idx="6860">
                  <c:v>-4.6547E-4</c:v>
                </c:pt>
                <c:pt idx="6861">
                  <c:v>-4.6298000000000004E-4</c:v>
                </c:pt>
                <c:pt idx="6862">
                  <c:v>-4.6320000000000009E-4</c:v>
                </c:pt>
                <c:pt idx="6863">
                  <c:v>-4.5986000000000003E-4</c:v>
                </c:pt>
                <c:pt idx="6864">
                  <c:v>-4.6048000000000004E-4</c:v>
                </c:pt>
                <c:pt idx="6865">
                  <c:v>-4.5986000000000003E-4</c:v>
                </c:pt>
                <c:pt idx="6866">
                  <c:v>-4.5875000000000006E-4</c:v>
                </c:pt>
                <c:pt idx="6867">
                  <c:v>-4.5861000000000008E-4</c:v>
                </c:pt>
                <c:pt idx="6868">
                  <c:v>-4.5612000000000013E-4</c:v>
                </c:pt>
                <c:pt idx="6869">
                  <c:v>-4.4857000000000013E-4</c:v>
                </c:pt>
                <c:pt idx="6870">
                  <c:v>-4.4739000000000015E-4</c:v>
                </c:pt>
                <c:pt idx="6871">
                  <c:v>-4.4985000000000012E-4</c:v>
                </c:pt>
                <c:pt idx="6872">
                  <c:v>-4.6048000000000004E-4</c:v>
                </c:pt>
                <c:pt idx="6873">
                  <c:v>-4.5362000000000017E-4</c:v>
                </c:pt>
                <c:pt idx="6874">
                  <c:v>-4.5620000000000003E-4</c:v>
                </c:pt>
                <c:pt idx="6875">
                  <c:v>-4.4614000000000014E-4</c:v>
                </c:pt>
                <c:pt idx="6876">
                  <c:v>-4.480100000000001E-4</c:v>
                </c:pt>
                <c:pt idx="6877">
                  <c:v>-4.6066000000000011E-4</c:v>
                </c:pt>
                <c:pt idx="6878">
                  <c:v>-4.498800000000001E-4</c:v>
                </c:pt>
                <c:pt idx="6879">
                  <c:v>-4.5362000000000017E-4</c:v>
                </c:pt>
                <c:pt idx="6880">
                  <c:v>-4.5238000000000006E-4</c:v>
                </c:pt>
                <c:pt idx="6881">
                  <c:v>-4.4094000000000018E-4</c:v>
                </c:pt>
                <c:pt idx="6882">
                  <c:v>-4.5362000000000017E-4</c:v>
                </c:pt>
                <c:pt idx="6883">
                  <c:v>-4.5113000000000011E-4</c:v>
                </c:pt>
                <c:pt idx="6884">
                  <c:v>-4.5684000000000008E-4</c:v>
                </c:pt>
                <c:pt idx="6885">
                  <c:v>-4.6129E-4</c:v>
                </c:pt>
                <c:pt idx="6886">
                  <c:v>-4.5861000000000008E-4</c:v>
                </c:pt>
                <c:pt idx="6887">
                  <c:v>-4.6111000000000004E-4</c:v>
                </c:pt>
                <c:pt idx="6888">
                  <c:v>-4.5737000000000013E-4</c:v>
                </c:pt>
                <c:pt idx="6889">
                  <c:v>-4.6360000000000005E-4</c:v>
                </c:pt>
                <c:pt idx="6890">
                  <c:v>-4.6423000000000005E-4</c:v>
                </c:pt>
                <c:pt idx="6891">
                  <c:v>-4.5425000000000006E-4</c:v>
                </c:pt>
                <c:pt idx="6892">
                  <c:v>-4.6111000000000004E-4</c:v>
                </c:pt>
                <c:pt idx="6893">
                  <c:v>-4.5612000000000013E-4</c:v>
                </c:pt>
                <c:pt idx="6894">
                  <c:v>-4.5737000000000013E-4</c:v>
                </c:pt>
                <c:pt idx="6895">
                  <c:v>-4.5674000000000002E-4</c:v>
                </c:pt>
                <c:pt idx="6896">
                  <c:v>-4.7046000000000013E-4</c:v>
                </c:pt>
                <c:pt idx="6897">
                  <c:v>-4.619300000000001E-4</c:v>
                </c:pt>
                <c:pt idx="6898">
                  <c:v>-4.6734000000000012E-4</c:v>
                </c:pt>
                <c:pt idx="6899">
                  <c:v>-4.6797000000000017E-4</c:v>
                </c:pt>
                <c:pt idx="6900">
                  <c:v>-4.7421000000000008E-4</c:v>
                </c:pt>
                <c:pt idx="6901">
                  <c:v>-4.7719000000000017E-4</c:v>
                </c:pt>
                <c:pt idx="6902">
                  <c:v>-4.7670000000000004E-4</c:v>
                </c:pt>
                <c:pt idx="6903">
                  <c:v>-4.6423000000000005E-4</c:v>
                </c:pt>
                <c:pt idx="6904">
                  <c:v>-4.7171000000000002E-4</c:v>
                </c:pt>
                <c:pt idx="6905">
                  <c:v>-4.7483000000000014E-4</c:v>
                </c:pt>
                <c:pt idx="6906">
                  <c:v>-4.7910000000000004E-4</c:v>
                </c:pt>
                <c:pt idx="6907">
                  <c:v>-4.8044000000000006E-4</c:v>
                </c:pt>
                <c:pt idx="6908">
                  <c:v>-4.6829E-4</c:v>
                </c:pt>
                <c:pt idx="6909">
                  <c:v>-4.8356000000000012E-4</c:v>
                </c:pt>
                <c:pt idx="6910">
                  <c:v>-4.7719000000000017E-4</c:v>
                </c:pt>
                <c:pt idx="6911">
                  <c:v>-4.8793000000000019E-4</c:v>
                </c:pt>
                <c:pt idx="6912">
                  <c:v>-4.8481000000000007E-4</c:v>
                </c:pt>
                <c:pt idx="6913">
                  <c:v>-4.8543000000000007E-4</c:v>
                </c:pt>
                <c:pt idx="6914">
                  <c:v>-4.8668000000000008E-4</c:v>
                </c:pt>
                <c:pt idx="6915">
                  <c:v>-4.7719000000000017E-4</c:v>
                </c:pt>
                <c:pt idx="6916">
                  <c:v>-4.8927000000000009E-4</c:v>
                </c:pt>
                <c:pt idx="6917">
                  <c:v>-4.8668000000000008E-4</c:v>
                </c:pt>
                <c:pt idx="6918">
                  <c:v>-4.8543000000000007E-4</c:v>
                </c:pt>
                <c:pt idx="6919">
                  <c:v>-4.8917000000000014E-4</c:v>
                </c:pt>
                <c:pt idx="6920">
                  <c:v>-4.9229000000000015E-4</c:v>
                </c:pt>
                <c:pt idx="6921">
                  <c:v>-4.8355000000000007E-4</c:v>
                </c:pt>
                <c:pt idx="6922">
                  <c:v>-4.9167000000000015E-4</c:v>
                </c:pt>
                <c:pt idx="6923">
                  <c:v>-4.8855000000000003E-4</c:v>
                </c:pt>
                <c:pt idx="6924">
                  <c:v>-4.8418000000000012E-4</c:v>
                </c:pt>
                <c:pt idx="6925">
                  <c:v>-4.935400000000001E-4</c:v>
                </c:pt>
                <c:pt idx="6926">
                  <c:v>-4.8605000000000002E-4</c:v>
                </c:pt>
                <c:pt idx="6927">
                  <c:v>-4.8482000000000012E-4</c:v>
                </c:pt>
                <c:pt idx="6928">
                  <c:v>-4.8169000000000006E-4</c:v>
                </c:pt>
                <c:pt idx="6929">
                  <c:v>-4.8609E-4</c:v>
                </c:pt>
                <c:pt idx="6930">
                  <c:v>-4.8917000000000014E-4</c:v>
                </c:pt>
                <c:pt idx="6931">
                  <c:v>-4.9181000000000008E-4</c:v>
                </c:pt>
                <c:pt idx="6932">
                  <c:v>-5.0165000000000008E-4</c:v>
                </c:pt>
                <c:pt idx="6933">
                  <c:v>-5.0165000000000008E-4</c:v>
                </c:pt>
                <c:pt idx="6934">
                  <c:v>-4.9853000000000018E-4</c:v>
                </c:pt>
                <c:pt idx="6935">
                  <c:v>-4.9372000000000023E-4</c:v>
                </c:pt>
                <c:pt idx="6936">
                  <c:v>-4.8991000000000008E-4</c:v>
                </c:pt>
                <c:pt idx="6937">
                  <c:v>-4.935400000000001E-4</c:v>
                </c:pt>
                <c:pt idx="6938">
                  <c:v>-4.8730000000000014E-4</c:v>
                </c:pt>
                <c:pt idx="6939">
                  <c:v>-5.0165000000000008E-4</c:v>
                </c:pt>
                <c:pt idx="6940">
                  <c:v>-4.9541000000000006E-4</c:v>
                </c:pt>
                <c:pt idx="6941">
                  <c:v>-5.0165000000000008E-4</c:v>
                </c:pt>
                <c:pt idx="6942">
                  <c:v>-5.0008000000000008E-4</c:v>
                </c:pt>
                <c:pt idx="6943">
                  <c:v>-5.0835000000000008E-4</c:v>
                </c:pt>
                <c:pt idx="6944">
                  <c:v>-4.9817000000000025E-4</c:v>
                </c:pt>
                <c:pt idx="6945">
                  <c:v>-5.0040000000000002E-4</c:v>
                </c:pt>
                <c:pt idx="6946">
                  <c:v>-5.0352000000000014E-4</c:v>
                </c:pt>
                <c:pt idx="6947">
                  <c:v>-5.0165000000000008E-4</c:v>
                </c:pt>
                <c:pt idx="6948">
                  <c:v>-5.085100000000001E-4</c:v>
                </c:pt>
                <c:pt idx="6949">
                  <c:v>-5.0289000000000009E-4</c:v>
                </c:pt>
                <c:pt idx="6950">
                  <c:v>-5.0726000000000026E-4</c:v>
                </c:pt>
                <c:pt idx="6951">
                  <c:v>-5.0580000000000004E-4</c:v>
                </c:pt>
                <c:pt idx="6952">
                  <c:v>-5.0102000000000013E-4</c:v>
                </c:pt>
                <c:pt idx="6953">
                  <c:v>-5.0476000000000015E-4</c:v>
                </c:pt>
                <c:pt idx="6954">
                  <c:v>-5.0476000000000015E-4</c:v>
                </c:pt>
                <c:pt idx="6955">
                  <c:v>-5.0262000000000006E-4</c:v>
                </c:pt>
                <c:pt idx="6956">
                  <c:v>-4.9978000000000012E-4</c:v>
                </c:pt>
                <c:pt idx="6957">
                  <c:v>-4.9479000000000016E-4</c:v>
                </c:pt>
                <c:pt idx="6958">
                  <c:v>-4.9728000000000012E-4</c:v>
                </c:pt>
                <c:pt idx="6959">
                  <c:v>-4.9666000000000011E-4</c:v>
                </c:pt>
                <c:pt idx="6960">
                  <c:v>-4.975400000000002E-4</c:v>
                </c:pt>
                <c:pt idx="6961">
                  <c:v>-5.0040000000000002E-4</c:v>
                </c:pt>
                <c:pt idx="6962">
                  <c:v>-5.1287000000000001E-4</c:v>
                </c:pt>
                <c:pt idx="6963">
                  <c:v>-4.9499000000000017E-4</c:v>
                </c:pt>
                <c:pt idx="6964">
                  <c:v>-4.9416000000000022E-4</c:v>
                </c:pt>
                <c:pt idx="6965">
                  <c:v>-5.0289000000000009E-4</c:v>
                </c:pt>
                <c:pt idx="6966">
                  <c:v>-5.0289000000000009E-4</c:v>
                </c:pt>
                <c:pt idx="6967">
                  <c:v>-5.1471000000000004E-4</c:v>
                </c:pt>
                <c:pt idx="6968">
                  <c:v>-5.0227000000000008E-4</c:v>
                </c:pt>
                <c:pt idx="6969">
                  <c:v>-5.0289000000000009E-4</c:v>
                </c:pt>
                <c:pt idx="6970">
                  <c:v>-5.085100000000001E-4</c:v>
                </c:pt>
                <c:pt idx="6971">
                  <c:v>-5.0664000000000004E-4</c:v>
                </c:pt>
                <c:pt idx="6972">
                  <c:v>-5.060100000000001E-4</c:v>
                </c:pt>
                <c:pt idx="6973">
                  <c:v>-5.0102000000000013E-4</c:v>
                </c:pt>
                <c:pt idx="6974">
                  <c:v>-5.1026000000000012E-4</c:v>
                </c:pt>
                <c:pt idx="6975">
                  <c:v>-5.0199000000000012E-4</c:v>
                </c:pt>
                <c:pt idx="6976">
                  <c:v>-5.0664000000000004E-4</c:v>
                </c:pt>
                <c:pt idx="6977">
                  <c:v>-5.051700000000001E-4</c:v>
                </c:pt>
                <c:pt idx="6978">
                  <c:v>-5.0352000000000014E-4</c:v>
                </c:pt>
                <c:pt idx="6979">
                  <c:v>-5.1100000000000006E-4</c:v>
                </c:pt>
                <c:pt idx="6980">
                  <c:v>-5.0975E-4</c:v>
                </c:pt>
                <c:pt idx="6981">
                  <c:v>-5.0102000000000013E-4</c:v>
                </c:pt>
                <c:pt idx="6982">
                  <c:v>-5.085100000000001E-4</c:v>
                </c:pt>
                <c:pt idx="6983">
                  <c:v>-5.1216000000000011E-4</c:v>
                </c:pt>
                <c:pt idx="6984">
                  <c:v>-5.1599000000000003E-4</c:v>
                </c:pt>
                <c:pt idx="6985">
                  <c:v>-4.9853000000000018E-4</c:v>
                </c:pt>
                <c:pt idx="6986">
                  <c:v>-5.0352000000000014E-4</c:v>
                </c:pt>
                <c:pt idx="6987">
                  <c:v>-5.1349999999999996E-4</c:v>
                </c:pt>
                <c:pt idx="6988">
                  <c:v>-5.060100000000001E-4</c:v>
                </c:pt>
                <c:pt idx="6989">
                  <c:v>-5.0040000000000002E-4</c:v>
                </c:pt>
                <c:pt idx="6990">
                  <c:v>-5.0771000000000008E-4</c:v>
                </c:pt>
                <c:pt idx="6991">
                  <c:v>-5.0913000000000011E-4</c:v>
                </c:pt>
                <c:pt idx="6992">
                  <c:v>-5.085100000000001E-4</c:v>
                </c:pt>
                <c:pt idx="6993">
                  <c:v>-5.1225000000000001E-4</c:v>
                </c:pt>
                <c:pt idx="6994">
                  <c:v>-5.1911000000000004E-4</c:v>
                </c:pt>
                <c:pt idx="6995">
                  <c:v>-5.0708000000000014E-4</c:v>
                </c:pt>
                <c:pt idx="6996">
                  <c:v>-5.1349999999999996E-4</c:v>
                </c:pt>
                <c:pt idx="6997">
                  <c:v>-5.1153000000000006E-4</c:v>
                </c:pt>
                <c:pt idx="6998">
                  <c:v>-5.0788000000000027E-4</c:v>
                </c:pt>
                <c:pt idx="6999">
                  <c:v>-5.0580000000000004E-4</c:v>
                </c:pt>
                <c:pt idx="7000">
                  <c:v>-5.1343000000000016E-4</c:v>
                </c:pt>
                <c:pt idx="7001">
                  <c:v>-5.0835000000000008E-4</c:v>
                </c:pt>
                <c:pt idx="7002">
                  <c:v>-5.0975E-4</c:v>
                </c:pt>
                <c:pt idx="7003">
                  <c:v>-5.1474000000000008E-4</c:v>
                </c:pt>
                <c:pt idx="7004">
                  <c:v>-5.0262000000000006E-4</c:v>
                </c:pt>
                <c:pt idx="7005">
                  <c:v>-5.0165000000000008E-4</c:v>
                </c:pt>
                <c:pt idx="7006">
                  <c:v>-5.0975E-4</c:v>
                </c:pt>
                <c:pt idx="7007">
                  <c:v>-5.1100000000000006E-4</c:v>
                </c:pt>
                <c:pt idx="7008">
                  <c:v>-5.060100000000001E-4</c:v>
                </c:pt>
                <c:pt idx="7009">
                  <c:v>-5.0165000000000008E-4</c:v>
                </c:pt>
                <c:pt idx="7010">
                  <c:v>-5.0771000000000008E-4</c:v>
                </c:pt>
                <c:pt idx="7011">
                  <c:v>-5.0476000000000015E-4</c:v>
                </c:pt>
                <c:pt idx="7012">
                  <c:v>-5.0539000000000009E-4</c:v>
                </c:pt>
                <c:pt idx="7013">
                  <c:v>-5.0788000000000027E-4</c:v>
                </c:pt>
                <c:pt idx="7014">
                  <c:v>-5.0289000000000009E-4</c:v>
                </c:pt>
                <c:pt idx="7015">
                  <c:v>-5.0726000000000026E-4</c:v>
                </c:pt>
                <c:pt idx="7016">
                  <c:v>-5.0664000000000004E-4</c:v>
                </c:pt>
                <c:pt idx="7017">
                  <c:v>-5.0135000000000012E-4</c:v>
                </c:pt>
                <c:pt idx="7018">
                  <c:v>-5.0227000000000008E-4</c:v>
                </c:pt>
                <c:pt idx="7019">
                  <c:v>-5.0165000000000008E-4</c:v>
                </c:pt>
                <c:pt idx="7020">
                  <c:v>-5.1349999999999996E-4</c:v>
                </c:pt>
                <c:pt idx="7021">
                  <c:v>-5.2424000000000014E-4</c:v>
                </c:pt>
                <c:pt idx="7022">
                  <c:v>-5.0165000000000008E-4</c:v>
                </c:pt>
                <c:pt idx="7023">
                  <c:v>-5.0476000000000015E-4</c:v>
                </c:pt>
                <c:pt idx="7024">
                  <c:v>-5.0476000000000015E-4</c:v>
                </c:pt>
                <c:pt idx="7025">
                  <c:v>-5.0898000000000013E-4</c:v>
                </c:pt>
                <c:pt idx="7026">
                  <c:v>-5.2098000000000021E-4</c:v>
                </c:pt>
                <c:pt idx="7027">
                  <c:v>-5.1225000000000001E-4</c:v>
                </c:pt>
                <c:pt idx="7028">
                  <c:v>-5.0539000000000009E-4</c:v>
                </c:pt>
                <c:pt idx="7029">
                  <c:v>-5.1474000000000008E-4</c:v>
                </c:pt>
                <c:pt idx="7030">
                  <c:v>-5.1598000000000008E-4</c:v>
                </c:pt>
                <c:pt idx="7031">
                  <c:v>-5.1786000000000009E-4</c:v>
                </c:pt>
                <c:pt idx="7032">
                  <c:v>-5.0788000000000027E-4</c:v>
                </c:pt>
                <c:pt idx="7033">
                  <c:v>-5.1089000000000006E-4</c:v>
                </c:pt>
                <c:pt idx="7034">
                  <c:v>-5.045300000000001E-4</c:v>
                </c:pt>
                <c:pt idx="7035">
                  <c:v>-5.0664000000000004E-4</c:v>
                </c:pt>
                <c:pt idx="7036">
                  <c:v>-5.0788000000000027E-4</c:v>
                </c:pt>
                <c:pt idx="7037">
                  <c:v>-5.0975E-4</c:v>
                </c:pt>
                <c:pt idx="7038">
                  <c:v>-5.060100000000001E-4</c:v>
                </c:pt>
                <c:pt idx="7039">
                  <c:v>-5.0913000000000011E-4</c:v>
                </c:pt>
                <c:pt idx="7040">
                  <c:v>-5.0975E-4</c:v>
                </c:pt>
                <c:pt idx="7041">
                  <c:v>-5.1343000000000016E-4</c:v>
                </c:pt>
                <c:pt idx="7042">
                  <c:v>-5.0975E-4</c:v>
                </c:pt>
                <c:pt idx="7043">
                  <c:v>-5.0913000000000011E-4</c:v>
                </c:pt>
                <c:pt idx="7044">
                  <c:v>-5.0664000000000004E-4</c:v>
                </c:pt>
                <c:pt idx="7045">
                  <c:v>-5.0040000000000002E-4</c:v>
                </c:pt>
                <c:pt idx="7046">
                  <c:v>-5.1038000000000006E-4</c:v>
                </c:pt>
                <c:pt idx="7047">
                  <c:v>-5.0788000000000027E-4</c:v>
                </c:pt>
                <c:pt idx="7048">
                  <c:v>-5.1349999999999996E-4</c:v>
                </c:pt>
                <c:pt idx="7049">
                  <c:v>-5.1089000000000006E-4</c:v>
                </c:pt>
                <c:pt idx="7050">
                  <c:v>-5.1471000000000004E-4</c:v>
                </c:pt>
                <c:pt idx="7051">
                  <c:v>-5.1973000000000004E-4</c:v>
                </c:pt>
                <c:pt idx="7052">
                  <c:v>-5.1162000000000007E-4</c:v>
                </c:pt>
                <c:pt idx="7053">
                  <c:v>-5.1661000000000003E-4</c:v>
                </c:pt>
                <c:pt idx="7054">
                  <c:v>-5.1661000000000003E-4</c:v>
                </c:pt>
                <c:pt idx="7055">
                  <c:v>-5.1537000000000013E-4</c:v>
                </c:pt>
                <c:pt idx="7056">
                  <c:v>-5.1100000000000006E-4</c:v>
                </c:pt>
                <c:pt idx="7057">
                  <c:v>-5.1786000000000009E-4</c:v>
                </c:pt>
                <c:pt idx="7058">
                  <c:v>-5.1287000000000001E-4</c:v>
                </c:pt>
                <c:pt idx="7059">
                  <c:v>-5.0913000000000011E-4</c:v>
                </c:pt>
                <c:pt idx="7060">
                  <c:v>-5.1599000000000003E-4</c:v>
                </c:pt>
                <c:pt idx="7061">
                  <c:v>-5.0726000000000026E-4</c:v>
                </c:pt>
                <c:pt idx="7062">
                  <c:v>-5.0664000000000004E-4</c:v>
                </c:pt>
                <c:pt idx="7063">
                  <c:v>-5.1916000000000006E-4</c:v>
                </c:pt>
                <c:pt idx="7064">
                  <c:v>-5.0835000000000008E-4</c:v>
                </c:pt>
                <c:pt idx="7065">
                  <c:v>-5.1100000000000006E-4</c:v>
                </c:pt>
                <c:pt idx="7066">
                  <c:v>-5.1225000000000001E-4</c:v>
                </c:pt>
                <c:pt idx="7067">
                  <c:v>-5.0289000000000009E-4</c:v>
                </c:pt>
                <c:pt idx="7068">
                  <c:v>-5.0476000000000015E-4</c:v>
                </c:pt>
                <c:pt idx="7069">
                  <c:v>-5.0664000000000004E-4</c:v>
                </c:pt>
                <c:pt idx="7070">
                  <c:v>-5.0788000000000027E-4</c:v>
                </c:pt>
                <c:pt idx="7071">
                  <c:v>-5.1599000000000003E-4</c:v>
                </c:pt>
                <c:pt idx="7072">
                  <c:v>-5.0580000000000004E-4</c:v>
                </c:pt>
                <c:pt idx="7073">
                  <c:v>-5.1474000000000008E-4</c:v>
                </c:pt>
                <c:pt idx="7074">
                  <c:v>-5.0726000000000026E-4</c:v>
                </c:pt>
                <c:pt idx="7075">
                  <c:v>-5.0771000000000008E-4</c:v>
                </c:pt>
                <c:pt idx="7076">
                  <c:v>-5.128E-4</c:v>
                </c:pt>
                <c:pt idx="7077">
                  <c:v>-5.1162000000000007E-4</c:v>
                </c:pt>
                <c:pt idx="7078">
                  <c:v>-5.1412000000000007E-4</c:v>
                </c:pt>
                <c:pt idx="7079">
                  <c:v>-5.1599000000000003E-4</c:v>
                </c:pt>
                <c:pt idx="7080">
                  <c:v>-5.2615000000000008E-4</c:v>
                </c:pt>
                <c:pt idx="7081">
                  <c:v>-5.1786000000000009E-4</c:v>
                </c:pt>
                <c:pt idx="7082">
                  <c:v>-5.1287000000000001E-4</c:v>
                </c:pt>
                <c:pt idx="7083">
                  <c:v>-5.1153000000000006E-4</c:v>
                </c:pt>
                <c:pt idx="7084">
                  <c:v>-5.0975E-4</c:v>
                </c:pt>
                <c:pt idx="7085">
                  <c:v>-5.0476000000000015E-4</c:v>
                </c:pt>
                <c:pt idx="7086">
                  <c:v>-5.0771000000000008E-4</c:v>
                </c:pt>
                <c:pt idx="7087">
                  <c:v>-5.1349999999999996E-4</c:v>
                </c:pt>
                <c:pt idx="7088">
                  <c:v>-5.045300000000001E-4</c:v>
                </c:pt>
                <c:pt idx="7089">
                  <c:v>-5.1661000000000003E-4</c:v>
                </c:pt>
                <c:pt idx="7090">
                  <c:v>-5.1973000000000004E-4</c:v>
                </c:pt>
                <c:pt idx="7091">
                  <c:v>-5.1537000000000013E-4</c:v>
                </c:pt>
                <c:pt idx="7092">
                  <c:v>-5.1038000000000006E-4</c:v>
                </c:pt>
                <c:pt idx="7093">
                  <c:v>-5.1725000000000002E-4</c:v>
                </c:pt>
                <c:pt idx="7094">
                  <c:v>-5.1537000000000013E-4</c:v>
                </c:pt>
                <c:pt idx="7095">
                  <c:v>-5.2285000000000016E-4</c:v>
                </c:pt>
                <c:pt idx="7096">
                  <c:v>-5.1153000000000006E-4</c:v>
                </c:pt>
                <c:pt idx="7097">
                  <c:v>-5.1216000000000011E-4</c:v>
                </c:pt>
                <c:pt idx="7098">
                  <c:v>-5.1287000000000001E-4</c:v>
                </c:pt>
                <c:pt idx="7099">
                  <c:v>-5.1349999999999996E-4</c:v>
                </c:pt>
                <c:pt idx="7100">
                  <c:v>-5.0580000000000004E-4</c:v>
                </c:pt>
                <c:pt idx="7101">
                  <c:v>-5.0539000000000009E-4</c:v>
                </c:pt>
                <c:pt idx="7102">
                  <c:v>-5.1471000000000004E-4</c:v>
                </c:pt>
                <c:pt idx="7103">
                  <c:v>-4.975400000000002E-4</c:v>
                </c:pt>
                <c:pt idx="7104">
                  <c:v>-4.9915000000000018E-4</c:v>
                </c:pt>
                <c:pt idx="7105">
                  <c:v>-5.0664000000000004E-4</c:v>
                </c:pt>
                <c:pt idx="7106">
                  <c:v>-5.128E-4</c:v>
                </c:pt>
                <c:pt idx="7107">
                  <c:v>-5.0835000000000008E-4</c:v>
                </c:pt>
                <c:pt idx="7108">
                  <c:v>-5.0539000000000009E-4</c:v>
                </c:pt>
                <c:pt idx="7109">
                  <c:v>-5.0771000000000008E-4</c:v>
                </c:pt>
                <c:pt idx="7110">
                  <c:v>-4.9372000000000023E-4</c:v>
                </c:pt>
                <c:pt idx="7111">
                  <c:v>-5.0008000000000008E-4</c:v>
                </c:pt>
                <c:pt idx="7112">
                  <c:v>-4.8917000000000014E-4</c:v>
                </c:pt>
                <c:pt idx="7113">
                  <c:v>-4.9054000000000014E-4</c:v>
                </c:pt>
                <c:pt idx="7114">
                  <c:v>-4.9197000000000021E-4</c:v>
                </c:pt>
                <c:pt idx="7115">
                  <c:v>-4.8613000000000009E-4</c:v>
                </c:pt>
                <c:pt idx="7116">
                  <c:v>-4.7705000000000013E-4</c:v>
                </c:pt>
                <c:pt idx="7117">
                  <c:v>-4.8107000000000011E-4</c:v>
                </c:pt>
                <c:pt idx="7118">
                  <c:v>-4.773200000000001E-4</c:v>
                </c:pt>
                <c:pt idx="7119">
                  <c:v>-4.6732000000000013E-4</c:v>
                </c:pt>
                <c:pt idx="7120">
                  <c:v>-4.797300000000001E-4</c:v>
                </c:pt>
                <c:pt idx="7121">
                  <c:v>-4.788900000000001E-4</c:v>
                </c:pt>
                <c:pt idx="7122">
                  <c:v>-4.7592000000000017E-4</c:v>
                </c:pt>
                <c:pt idx="7123">
                  <c:v>-4.7964000000000014E-4</c:v>
                </c:pt>
                <c:pt idx="7124">
                  <c:v>-4.6701000000000007E-4</c:v>
                </c:pt>
                <c:pt idx="7125">
                  <c:v>-4.6984000000000007E-4</c:v>
                </c:pt>
                <c:pt idx="7126">
                  <c:v>-4.7210000000000004E-4</c:v>
                </c:pt>
                <c:pt idx="7127">
                  <c:v>-4.6148000000000001E-4</c:v>
                </c:pt>
                <c:pt idx="7128">
                  <c:v>-4.6547E-4</c:v>
                </c:pt>
                <c:pt idx="7129">
                  <c:v>-4.6574000000000002E-4</c:v>
                </c:pt>
                <c:pt idx="7130">
                  <c:v>-4.7919000000000011E-4</c:v>
                </c:pt>
                <c:pt idx="7131">
                  <c:v>-4.6298000000000004E-4</c:v>
                </c:pt>
                <c:pt idx="7132">
                  <c:v>-4.5487000000000012E-4</c:v>
                </c:pt>
                <c:pt idx="7133">
                  <c:v>-4.5572000000000012E-4</c:v>
                </c:pt>
                <c:pt idx="7134">
                  <c:v>-4.6343000000000008E-4</c:v>
                </c:pt>
                <c:pt idx="7135">
                  <c:v>-4.5300000000000011E-4</c:v>
                </c:pt>
                <c:pt idx="7136">
                  <c:v>-4.5934000000000008E-4</c:v>
                </c:pt>
                <c:pt idx="7137">
                  <c:v>-4.5500000000000011E-4</c:v>
                </c:pt>
                <c:pt idx="7138">
                  <c:v>-4.5811000000000013E-4</c:v>
                </c:pt>
                <c:pt idx="7139">
                  <c:v>-4.5175E-4</c:v>
                </c:pt>
                <c:pt idx="7140">
                  <c:v>-4.5440000000000004E-4</c:v>
                </c:pt>
                <c:pt idx="7141">
                  <c:v>-4.5046000000000007E-4</c:v>
                </c:pt>
                <c:pt idx="7142">
                  <c:v>-4.4188000000000013E-4</c:v>
                </c:pt>
                <c:pt idx="7143">
                  <c:v>-4.5300000000000011E-4</c:v>
                </c:pt>
                <c:pt idx="7144">
                  <c:v>-4.4365000000000013E-4</c:v>
                </c:pt>
                <c:pt idx="7145">
                  <c:v>-4.5110000000000012E-4</c:v>
                </c:pt>
                <c:pt idx="7146">
                  <c:v>-4.4500000000000014E-4</c:v>
                </c:pt>
                <c:pt idx="7147">
                  <c:v>-4.5310000000000017E-4</c:v>
                </c:pt>
                <c:pt idx="7148">
                  <c:v>-4.5493000000000015E-4</c:v>
                </c:pt>
                <c:pt idx="7149">
                  <c:v>-4.556500000000001E-4</c:v>
                </c:pt>
                <c:pt idx="7150">
                  <c:v>-4.4603000000000009E-4</c:v>
                </c:pt>
                <c:pt idx="7151">
                  <c:v>-4.4349000000000011E-4</c:v>
                </c:pt>
                <c:pt idx="7152">
                  <c:v>-4.5612000000000013E-4</c:v>
                </c:pt>
                <c:pt idx="7153">
                  <c:v>-4.5243000000000003E-4</c:v>
                </c:pt>
                <c:pt idx="7154">
                  <c:v>-4.4332000000000014E-4</c:v>
                </c:pt>
                <c:pt idx="7155">
                  <c:v>-4.3719000000000012E-4</c:v>
                </c:pt>
                <c:pt idx="7156">
                  <c:v>-4.4739000000000015E-4</c:v>
                </c:pt>
                <c:pt idx="7157">
                  <c:v>-4.4527000000000011E-4</c:v>
                </c:pt>
                <c:pt idx="7158">
                  <c:v>-4.453900000000001E-4</c:v>
                </c:pt>
                <c:pt idx="7159">
                  <c:v>-4.4332000000000014E-4</c:v>
                </c:pt>
                <c:pt idx="7160">
                  <c:v>-4.4412000000000021E-4</c:v>
                </c:pt>
                <c:pt idx="7161">
                  <c:v>-4.5557000000000009E-4</c:v>
                </c:pt>
                <c:pt idx="7162">
                  <c:v>-4.4857000000000013E-4</c:v>
                </c:pt>
                <c:pt idx="7163">
                  <c:v>-4.5175E-4</c:v>
                </c:pt>
                <c:pt idx="7164">
                  <c:v>-4.453900000000001E-4</c:v>
                </c:pt>
                <c:pt idx="7165">
                  <c:v>-4.6111000000000004E-4</c:v>
                </c:pt>
                <c:pt idx="7166">
                  <c:v>-4.5370000000000008E-4</c:v>
                </c:pt>
                <c:pt idx="7167">
                  <c:v>-4.6672000000000006E-4</c:v>
                </c:pt>
                <c:pt idx="7168">
                  <c:v>-4.5737000000000013E-4</c:v>
                </c:pt>
                <c:pt idx="7169">
                  <c:v>-4.6511000000000008E-4</c:v>
                </c:pt>
                <c:pt idx="7170">
                  <c:v>-4.6423000000000005E-4</c:v>
                </c:pt>
                <c:pt idx="7171">
                  <c:v>-4.6173000000000004E-4</c:v>
                </c:pt>
                <c:pt idx="7172">
                  <c:v>-4.619300000000001E-4</c:v>
                </c:pt>
                <c:pt idx="7173">
                  <c:v>-4.5875000000000006E-4</c:v>
                </c:pt>
                <c:pt idx="7174">
                  <c:v>-4.6862000000000016E-4</c:v>
                </c:pt>
                <c:pt idx="7175">
                  <c:v>-4.6511000000000008E-4</c:v>
                </c:pt>
                <c:pt idx="7176">
                  <c:v>-4.6829E-4</c:v>
                </c:pt>
                <c:pt idx="7177">
                  <c:v>-4.6384000000000009E-4</c:v>
                </c:pt>
                <c:pt idx="7178">
                  <c:v>-4.6574000000000002E-4</c:v>
                </c:pt>
                <c:pt idx="7179">
                  <c:v>-4.7401000000000008E-4</c:v>
                </c:pt>
                <c:pt idx="7180">
                  <c:v>-4.7227000000000006E-4</c:v>
                </c:pt>
                <c:pt idx="7181">
                  <c:v>-4.7995000000000009E-4</c:v>
                </c:pt>
                <c:pt idx="7182">
                  <c:v>-4.8037000000000009E-4</c:v>
                </c:pt>
                <c:pt idx="7183">
                  <c:v>-4.7545000000000004E-4</c:v>
                </c:pt>
                <c:pt idx="7184">
                  <c:v>-4.7640000000000003E-4</c:v>
                </c:pt>
                <c:pt idx="7185">
                  <c:v>-4.7540000000000006E-4</c:v>
                </c:pt>
                <c:pt idx="7186">
                  <c:v>-4.8609E-4</c:v>
                </c:pt>
                <c:pt idx="7187">
                  <c:v>-4.7445000000000007E-4</c:v>
                </c:pt>
                <c:pt idx="7188">
                  <c:v>-4.7670000000000004E-4</c:v>
                </c:pt>
                <c:pt idx="7189">
                  <c:v>-4.7910000000000004E-4</c:v>
                </c:pt>
                <c:pt idx="7190">
                  <c:v>-4.8159E-4</c:v>
                </c:pt>
                <c:pt idx="7191">
                  <c:v>-4.8169000000000006E-4</c:v>
                </c:pt>
                <c:pt idx="7192">
                  <c:v>-4.8354000000000008E-4</c:v>
                </c:pt>
                <c:pt idx="7193">
                  <c:v>-4.784600000000001E-4</c:v>
                </c:pt>
                <c:pt idx="7194">
                  <c:v>-4.784600000000001E-4</c:v>
                </c:pt>
                <c:pt idx="7195">
                  <c:v>-4.788900000000001E-4</c:v>
                </c:pt>
                <c:pt idx="7196">
                  <c:v>-4.7770000000000012E-4</c:v>
                </c:pt>
                <c:pt idx="7197">
                  <c:v>-4.7955000000000008E-4</c:v>
                </c:pt>
                <c:pt idx="7198">
                  <c:v>-4.7121000000000006E-4</c:v>
                </c:pt>
                <c:pt idx="7199">
                  <c:v>-4.8824000000000008E-4</c:v>
                </c:pt>
                <c:pt idx="7200">
                  <c:v>-4.8418000000000012E-4</c:v>
                </c:pt>
                <c:pt idx="7201">
                  <c:v>-4.8635000000000003E-4</c:v>
                </c:pt>
                <c:pt idx="7202">
                  <c:v>-4.9229000000000015E-4</c:v>
                </c:pt>
                <c:pt idx="7203">
                  <c:v>-4.9598000000000014E-4</c:v>
                </c:pt>
                <c:pt idx="7204">
                  <c:v>-4.9391000000000018E-4</c:v>
                </c:pt>
                <c:pt idx="7205">
                  <c:v>-4.9860000000000008E-4</c:v>
                </c:pt>
                <c:pt idx="7206">
                  <c:v>-4.9499000000000017E-4</c:v>
                </c:pt>
                <c:pt idx="7207">
                  <c:v>-4.9577000000000009E-4</c:v>
                </c:pt>
                <c:pt idx="7208">
                  <c:v>-4.929200000000001E-4</c:v>
                </c:pt>
                <c:pt idx="7209">
                  <c:v>-5.0109999999999998E-4</c:v>
                </c:pt>
                <c:pt idx="7210">
                  <c:v>-4.9860000000000008E-4</c:v>
                </c:pt>
                <c:pt idx="7211">
                  <c:v>-4.8559000000000005E-4</c:v>
                </c:pt>
                <c:pt idx="7212">
                  <c:v>-4.9808000000000014E-4</c:v>
                </c:pt>
                <c:pt idx="7213">
                  <c:v>-4.8837000000000012E-4</c:v>
                </c:pt>
                <c:pt idx="7214">
                  <c:v>-4.9405000000000011E-4</c:v>
                </c:pt>
                <c:pt idx="7215">
                  <c:v>-4.8678000000000003E-4</c:v>
                </c:pt>
                <c:pt idx="7216">
                  <c:v>-4.9229000000000015E-4</c:v>
                </c:pt>
                <c:pt idx="7217">
                  <c:v>-4.9770000000000012E-4</c:v>
                </c:pt>
                <c:pt idx="7218">
                  <c:v>-4.9067000000000023E-4</c:v>
                </c:pt>
                <c:pt idx="7219">
                  <c:v>-4.9872000000000013E-4</c:v>
                </c:pt>
                <c:pt idx="7220">
                  <c:v>-4.9461000000000015E-4</c:v>
                </c:pt>
                <c:pt idx="7221">
                  <c:v>-4.8418000000000012E-4</c:v>
                </c:pt>
                <c:pt idx="7222">
                  <c:v>-5.0340000000000009E-4</c:v>
                </c:pt>
                <c:pt idx="7223">
                  <c:v>-4.9620000000000013E-4</c:v>
                </c:pt>
                <c:pt idx="7224">
                  <c:v>-4.9577000000000009E-4</c:v>
                </c:pt>
                <c:pt idx="7225">
                  <c:v>-4.9255000000000002E-4</c:v>
                </c:pt>
                <c:pt idx="7226">
                  <c:v>-5.0543000000000007E-4</c:v>
                </c:pt>
                <c:pt idx="7227">
                  <c:v>-4.9740000000000016E-4</c:v>
                </c:pt>
                <c:pt idx="7228">
                  <c:v>-5.0344000000000007E-4</c:v>
                </c:pt>
                <c:pt idx="7229">
                  <c:v>-5.0092000000000008E-4</c:v>
                </c:pt>
                <c:pt idx="7230">
                  <c:v>-4.9533000000000021E-4</c:v>
                </c:pt>
                <c:pt idx="7231">
                  <c:v>-5.0879000000000007E-4</c:v>
                </c:pt>
                <c:pt idx="7232">
                  <c:v>-4.8851000000000016E-4</c:v>
                </c:pt>
                <c:pt idx="7233">
                  <c:v>-5.0301000000000013E-4</c:v>
                </c:pt>
                <c:pt idx="7234">
                  <c:v>-5.0889000000000012E-4</c:v>
                </c:pt>
                <c:pt idx="7235">
                  <c:v>-5.0503000000000006E-4</c:v>
                </c:pt>
                <c:pt idx="7236">
                  <c:v>-5.0340000000000009E-4</c:v>
                </c:pt>
                <c:pt idx="7237">
                  <c:v>-4.9499000000000017E-4</c:v>
                </c:pt>
                <c:pt idx="7238">
                  <c:v>-5.0655000000000003E-4</c:v>
                </c:pt>
                <c:pt idx="7239">
                  <c:v>-5.0619000000000011E-4</c:v>
                </c:pt>
                <c:pt idx="7240">
                  <c:v>-5.0990000000000009E-4</c:v>
                </c:pt>
                <c:pt idx="7241">
                  <c:v>-5.1337000000000008E-4</c:v>
                </c:pt>
                <c:pt idx="7242">
                  <c:v>-5.0310000000000014E-4</c:v>
                </c:pt>
                <c:pt idx="7243">
                  <c:v>-5.0421000000000016E-4</c:v>
                </c:pt>
                <c:pt idx="7244">
                  <c:v>-5.0040000000000002E-4</c:v>
                </c:pt>
                <c:pt idx="7245">
                  <c:v>-5.0664000000000004E-4</c:v>
                </c:pt>
                <c:pt idx="7246">
                  <c:v>-4.9175000000000011E-4</c:v>
                </c:pt>
                <c:pt idx="7247">
                  <c:v>-5.1911000000000004E-4</c:v>
                </c:pt>
                <c:pt idx="7248">
                  <c:v>-5.1475999999999996E-4</c:v>
                </c:pt>
                <c:pt idx="7249">
                  <c:v>-5.0000000000000012E-4</c:v>
                </c:pt>
                <c:pt idx="7250">
                  <c:v>-4.9175000000000011E-4</c:v>
                </c:pt>
                <c:pt idx="7251">
                  <c:v>-5.0165000000000008E-4</c:v>
                </c:pt>
                <c:pt idx="7252">
                  <c:v>-5.034900000000001E-4</c:v>
                </c:pt>
                <c:pt idx="7253">
                  <c:v>-5.0175000000000003E-4</c:v>
                </c:pt>
                <c:pt idx="7254">
                  <c:v>-4.9742000000000026E-4</c:v>
                </c:pt>
                <c:pt idx="7255">
                  <c:v>-5.0607000000000007E-4</c:v>
                </c:pt>
                <c:pt idx="7256">
                  <c:v>-5.0893000000000021E-4</c:v>
                </c:pt>
                <c:pt idx="7257">
                  <c:v>-5.0929000000000002E-4</c:v>
                </c:pt>
                <c:pt idx="7258">
                  <c:v>-5.1256000000000001E-4</c:v>
                </c:pt>
                <c:pt idx="7259">
                  <c:v>-5.0735000000000016E-4</c:v>
                </c:pt>
                <c:pt idx="7260">
                  <c:v>-5.1089000000000006E-4</c:v>
                </c:pt>
                <c:pt idx="7261">
                  <c:v>-4.9837000000000015E-4</c:v>
                </c:pt>
                <c:pt idx="7262">
                  <c:v>-5.0310000000000014E-4</c:v>
                </c:pt>
                <c:pt idx="7263">
                  <c:v>-4.7608000000000009E-4</c:v>
                </c:pt>
                <c:pt idx="7264">
                  <c:v>-5.023400000000001E-4</c:v>
                </c:pt>
                <c:pt idx="7265">
                  <c:v>-4.9268000000000011E-4</c:v>
                </c:pt>
                <c:pt idx="7266">
                  <c:v>-4.934500000000001E-4</c:v>
                </c:pt>
                <c:pt idx="7267">
                  <c:v>-5.0664000000000004E-4</c:v>
                </c:pt>
                <c:pt idx="7268">
                  <c:v>-5.0165000000000008E-4</c:v>
                </c:pt>
                <c:pt idx="7269">
                  <c:v>-5.0431000000000011E-4</c:v>
                </c:pt>
                <c:pt idx="7270">
                  <c:v>-5.0615000000000013E-4</c:v>
                </c:pt>
                <c:pt idx="7271">
                  <c:v>-5.1071999999999999E-4</c:v>
                </c:pt>
                <c:pt idx="7272">
                  <c:v>-5.0905000000000004E-4</c:v>
                </c:pt>
                <c:pt idx="7273">
                  <c:v>-5.0735000000000016E-4</c:v>
                </c:pt>
                <c:pt idx="7274">
                  <c:v>-5.0777000000000016E-4</c:v>
                </c:pt>
                <c:pt idx="7275">
                  <c:v>-4.9186000000000021E-4</c:v>
                </c:pt>
                <c:pt idx="7276">
                  <c:v>-4.9716000000000018E-4</c:v>
                </c:pt>
                <c:pt idx="7277">
                  <c:v>-4.9955000000000008E-4</c:v>
                </c:pt>
                <c:pt idx="7278">
                  <c:v>-5.119800000000001E-4</c:v>
                </c:pt>
                <c:pt idx="7279">
                  <c:v>-4.9277000000000012E-4</c:v>
                </c:pt>
                <c:pt idx="7280">
                  <c:v>-5.0547000000000016E-4</c:v>
                </c:pt>
                <c:pt idx="7281">
                  <c:v>-5.0679000000000002E-4</c:v>
                </c:pt>
                <c:pt idx="7282">
                  <c:v>-5.0875000000000009E-4</c:v>
                </c:pt>
                <c:pt idx="7283">
                  <c:v>-5.0248000000000003E-4</c:v>
                </c:pt>
                <c:pt idx="7284">
                  <c:v>-5.0187000000000007E-4</c:v>
                </c:pt>
                <c:pt idx="7285">
                  <c:v>-5.0648000000000002E-4</c:v>
                </c:pt>
                <c:pt idx="7286">
                  <c:v>-5.1228999999999999E-4</c:v>
                </c:pt>
                <c:pt idx="7287">
                  <c:v>-4.9778000000000018E-4</c:v>
                </c:pt>
                <c:pt idx="7288">
                  <c:v>-5.106100000000001E-4</c:v>
                </c:pt>
                <c:pt idx="7289">
                  <c:v>-4.9860000000000008E-4</c:v>
                </c:pt>
                <c:pt idx="7290">
                  <c:v>-5.0406000000000008E-4</c:v>
                </c:pt>
                <c:pt idx="7291">
                  <c:v>-5.0165000000000008E-4</c:v>
                </c:pt>
                <c:pt idx="7292">
                  <c:v>-5.1155000000000016E-4</c:v>
                </c:pt>
                <c:pt idx="7293">
                  <c:v>-5.0990000000000009E-4</c:v>
                </c:pt>
                <c:pt idx="7294">
                  <c:v>-5.0655000000000003E-4</c:v>
                </c:pt>
                <c:pt idx="7295">
                  <c:v>-4.9608000000000009E-4</c:v>
                </c:pt>
                <c:pt idx="7296">
                  <c:v>-4.9740000000000016E-4</c:v>
                </c:pt>
                <c:pt idx="7297">
                  <c:v>-5.1782000000000011E-4</c:v>
                </c:pt>
                <c:pt idx="7298">
                  <c:v>-5.0384000000000008E-4</c:v>
                </c:pt>
                <c:pt idx="7299">
                  <c:v>-4.9824000000000016E-4</c:v>
                </c:pt>
                <c:pt idx="7300">
                  <c:v>-4.9872000000000013E-4</c:v>
                </c:pt>
                <c:pt idx="7301">
                  <c:v>-4.9716000000000018E-4</c:v>
                </c:pt>
                <c:pt idx="7302">
                  <c:v>-4.9674000000000007E-4</c:v>
                </c:pt>
                <c:pt idx="7303">
                  <c:v>-5.0319000000000015E-4</c:v>
                </c:pt>
                <c:pt idx="7304">
                  <c:v>-4.9499000000000017E-4</c:v>
                </c:pt>
                <c:pt idx="7305">
                  <c:v>-5.0040000000000002E-4</c:v>
                </c:pt>
                <c:pt idx="7306">
                  <c:v>-5.0543000000000007E-4</c:v>
                </c:pt>
                <c:pt idx="7307">
                  <c:v>-4.9860000000000008E-4</c:v>
                </c:pt>
                <c:pt idx="7308">
                  <c:v>-5.0445000000000004E-4</c:v>
                </c:pt>
                <c:pt idx="7309">
                  <c:v>-5.0929000000000002E-4</c:v>
                </c:pt>
                <c:pt idx="7310">
                  <c:v>-5.1102000000000016E-4</c:v>
                </c:pt>
                <c:pt idx="7311">
                  <c:v>-5.0096000000000006E-4</c:v>
                </c:pt>
                <c:pt idx="7312">
                  <c:v>-5.0511000000000013E-4</c:v>
                </c:pt>
                <c:pt idx="7313">
                  <c:v>-5.0129999999999999E-4</c:v>
                </c:pt>
                <c:pt idx="7314">
                  <c:v>-5.0040000000000002E-4</c:v>
                </c:pt>
                <c:pt idx="7315">
                  <c:v>-5.1661000000000003E-4</c:v>
                </c:pt>
                <c:pt idx="7316">
                  <c:v>-5.0978999999999998E-4</c:v>
                </c:pt>
                <c:pt idx="7317">
                  <c:v>-5.0913000000000011E-4</c:v>
                </c:pt>
                <c:pt idx="7318">
                  <c:v>-5.045300000000001E-4</c:v>
                </c:pt>
                <c:pt idx="7319">
                  <c:v>-5.0777000000000016E-4</c:v>
                </c:pt>
                <c:pt idx="7320">
                  <c:v>-5.0812000000000014E-4</c:v>
                </c:pt>
                <c:pt idx="7321">
                  <c:v>-5.0708000000000014E-4</c:v>
                </c:pt>
                <c:pt idx="7322">
                  <c:v>-5.1326000000000008E-4</c:v>
                </c:pt>
                <c:pt idx="7323">
                  <c:v>-4.9598000000000014E-4</c:v>
                </c:pt>
                <c:pt idx="7324">
                  <c:v>-5.1013000000000013E-4</c:v>
                </c:pt>
                <c:pt idx="7325">
                  <c:v>-4.9283000000000009E-4</c:v>
                </c:pt>
                <c:pt idx="7326">
                  <c:v>-5.0165000000000008E-4</c:v>
                </c:pt>
                <c:pt idx="7327">
                  <c:v>-5.0331000000000009E-4</c:v>
                </c:pt>
                <c:pt idx="7328">
                  <c:v>-5.1085000000000008E-4</c:v>
                </c:pt>
                <c:pt idx="7329">
                  <c:v>-5.200300000000001E-4</c:v>
                </c:pt>
                <c:pt idx="7330">
                  <c:v>-5.0148E-4</c:v>
                </c:pt>
                <c:pt idx="7331">
                  <c:v>-4.915500000000001E-4</c:v>
                </c:pt>
                <c:pt idx="7332">
                  <c:v>-4.9692000000000009E-4</c:v>
                </c:pt>
                <c:pt idx="7333">
                  <c:v>-4.8814000000000013E-4</c:v>
                </c:pt>
                <c:pt idx="7334">
                  <c:v>-4.9687000000000017E-4</c:v>
                </c:pt>
                <c:pt idx="7335">
                  <c:v>-4.9837000000000015E-4</c:v>
                </c:pt>
                <c:pt idx="7336">
                  <c:v>-5.0503000000000006E-4</c:v>
                </c:pt>
                <c:pt idx="7337">
                  <c:v>-4.9323000000000021E-4</c:v>
                </c:pt>
                <c:pt idx="7338">
                  <c:v>-4.8749000000000004E-4</c:v>
                </c:pt>
                <c:pt idx="7339">
                  <c:v>-4.887200000000001E-4</c:v>
                </c:pt>
                <c:pt idx="7340">
                  <c:v>-4.8285999999999999E-4</c:v>
                </c:pt>
                <c:pt idx="7341">
                  <c:v>-4.7558000000000008E-4</c:v>
                </c:pt>
                <c:pt idx="7342">
                  <c:v>-4.7421000000000008E-4</c:v>
                </c:pt>
                <c:pt idx="7343">
                  <c:v>-4.7608000000000009E-4</c:v>
                </c:pt>
                <c:pt idx="7344">
                  <c:v>-4.7401000000000008E-4</c:v>
                </c:pt>
                <c:pt idx="7345">
                  <c:v>-4.7655000000000006E-4</c:v>
                </c:pt>
                <c:pt idx="7346">
                  <c:v>-4.7465000000000013E-4</c:v>
                </c:pt>
                <c:pt idx="7347">
                  <c:v>-4.6601999999999999E-4</c:v>
                </c:pt>
                <c:pt idx="7348">
                  <c:v>-4.6672000000000006E-4</c:v>
                </c:pt>
                <c:pt idx="7349">
                  <c:v>-4.7545000000000004E-4</c:v>
                </c:pt>
                <c:pt idx="7350">
                  <c:v>-4.6862000000000016E-4</c:v>
                </c:pt>
                <c:pt idx="7351">
                  <c:v>-4.5684000000000008E-4</c:v>
                </c:pt>
                <c:pt idx="7352">
                  <c:v>-4.5493000000000015E-4</c:v>
                </c:pt>
                <c:pt idx="7353">
                  <c:v>-4.7171000000000002E-4</c:v>
                </c:pt>
                <c:pt idx="7354">
                  <c:v>-4.5620000000000003E-4</c:v>
                </c:pt>
                <c:pt idx="7355">
                  <c:v>-4.536600000000001E-4</c:v>
                </c:pt>
                <c:pt idx="7356">
                  <c:v>-4.621300000000001E-4</c:v>
                </c:pt>
                <c:pt idx="7357">
                  <c:v>-4.5362000000000017E-4</c:v>
                </c:pt>
                <c:pt idx="7358">
                  <c:v>-4.5875000000000006E-4</c:v>
                </c:pt>
                <c:pt idx="7359">
                  <c:v>-4.6101999999999997E-4</c:v>
                </c:pt>
                <c:pt idx="7360">
                  <c:v>-4.5591000000000007E-4</c:v>
                </c:pt>
                <c:pt idx="7361">
                  <c:v>-4.5334000000000016E-4</c:v>
                </c:pt>
                <c:pt idx="7362">
                  <c:v>-4.4619000000000012E-4</c:v>
                </c:pt>
                <c:pt idx="7363">
                  <c:v>-4.4365000000000013E-4</c:v>
                </c:pt>
                <c:pt idx="7364">
                  <c:v>-4.5085000000000009E-4</c:v>
                </c:pt>
                <c:pt idx="7365">
                  <c:v>-4.5508000000000007E-4</c:v>
                </c:pt>
                <c:pt idx="7366">
                  <c:v>-4.4541000000000003E-4</c:v>
                </c:pt>
                <c:pt idx="7367">
                  <c:v>-4.5175E-4</c:v>
                </c:pt>
                <c:pt idx="7368">
                  <c:v>-4.3943000000000004E-4</c:v>
                </c:pt>
                <c:pt idx="7369">
                  <c:v>-4.5550000000000007E-4</c:v>
                </c:pt>
                <c:pt idx="7370">
                  <c:v>-4.4667000000000014E-4</c:v>
                </c:pt>
                <c:pt idx="7371">
                  <c:v>-4.4116000000000017E-4</c:v>
                </c:pt>
                <c:pt idx="7372">
                  <c:v>-4.5308000000000013E-4</c:v>
                </c:pt>
                <c:pt idx="7373">
                  <c:v>-4.480100000000001E-4</c:v>
                </c:pt>
                <c:pt idx="7374">
                  <c:v>-4.5046000000000007E-4</c:v>
                </c:pt>
                <c:pt idx="7375">
                  <c:v>-4.4592000000000009E-4</c:v>
                </c:pt>
                <c:pt idx="7376">
                  <c:v>-4.4761000000000014E-4</c:v>
                </c:pt>
                <c:pt idx="7377">
                  <c:v>-4.5175E-4</c:v>
                </c:pt>
                <c:pt idx="7378">
                  <c:v>-4.453900000000001E-4</c:v>
                </c:pt>
                <c:pt idx="7379">
                  <c:v>-4.3984000000000004E-4</c:v>
                </c:pt>
                <c:pt idx="7380">
                  <c:v>-4.5938000000000006E-4</c:v>
                </c:pt>
                <c:pt idx="7381">
                  <c:v>-4.5046000000000007E-4</c:v>
                </c:pt>
                <c:pt idx="7382">
                  <c:v>-4.5500000000000011E-4</c:v>
                </c:pt>
                <c:pt idx="7383">
                  <c:v>-4.4794000000000019E-4</c:v>
                </c:pt>
                <c:pt idx="7384">
                  <c:v>-4.5513000000000015E-4</c:v>
                </c:pt>
                <c:pt idx="7385">
                  <c:v>-4.6002000000000011E-4</c:v>
                </c:pt>
                <c:pt idx="7386">
                  <c:v>-4.5500000000000011E-4</c:v>
                </c:pt>
                <c:pt idx="7387">
                  <c:v>-4.6343000000000008E-4</c:v>
                </c:pt>
                <c:pt idx="7388">
                  <c:v>-4.6019000000000008E-4</c:v>
                </c:pt>
                <c:pt idx="7389">
                  <c:v>-4.5824000000000006E-4</c:v>
                </c:pt>
                <c:pt idx="7390">
                  <c:v>-4.6303000000000013E-4</c:v>
                </c:pt>
                <c:pt idx="7391">
                  <c:v>-4.6299999999999998E-4</c:v>
                </c:pt>
                <c:pt idx="7392">
                  <c:v>-4.6527000000000005E-4</c:v>
                </c:pt>
                <c:pt idx="7393">
                  <c:v>-4.6162000000000004E-4</c:v>
                </c:pt>
                <c:pt idx="7394">
                  <c:v>-4.5431000000000009E-4</c:v>
                </c:pt>
                <c:pt idx="7395">
                  <c:v>-4.5649999999999998E-4</c:v>
                </c:pt>
                <c:pt idx="7396">
                  <c:v>-4.6139999999999999E-4</c:v>
                </c:pt>
                <c:pt idx="7397">
                  <c:v>-4.5905000000000007E-4</c:v>
                </c:pt>
                <c:pt idx="7398">
                  <c:v>-4.7254000000000008E-4</c:v>
                </c:pt>
                <c:pt idx="7399">
                  <c:v>-4.7157000000000009E-4</c:v>
                </c:pt>
                <c:pt idx="7400">
                  <c:v>-4.756500000000001E-4</c:v>
                </c:pt>
                <c:pt idx="7401">
                  <c:v>-4.6437000000000008E-4</c:v>
                </c:pt>
                <c:pt idx="7402">
                  <c:v>-4.6490000000000008E-4</c:v>
                </c:pt>
                <c:pt idx="7403">
                  <c:v>-4.7770000000000012E-4</c:v>
                </c:pt>
                <c:pt idx="7404">
                  <c:v>-4.7919000000000011E-4</c:v>
                </c:pt>
                <c:pt idx="7405">
                  <c:v>-4.8594000000000008E-4</c:v>
                </c:pt>
                <c:pt idx="7406">
                  <c:v>-4.6677999999999997E-4</c:v>
                </c:pt>
                <c:pt idx="7407">
                  <c:v>-4.736700000000002E-4</c:v>
                </c:pt>
                <c:pt idx="7408">
                  <c:v>-4.6797000000000017E-4</c:v>
                </c:pt>
                <c:pt idx="7409">
                  <c:v>-4.7906000000000017E-4</c:v>
                </c:pt>
                <c:pt idx="7410">
                  <c:v>-4.8930000000000013E-4</c:v>
                </c:pt>
                <c:pt idx="7411">
                  <c:v>-4.8834000000000008E-4</c:v>
                </c:pt>
                <c:pt idx="7412">
                  <c:v>-4.8418000000000012E-4</c:v>
                </c:pt>
                <c:pt idx="7413">
                  <c:v>-4.8418000000000012E-4</c:v>
                </c:pt>
                <c:pt idx="7414">
                  <c:v>-4.8514000000000012E-4</c:v>
                </c:pt>
                <c:pt idx="7415">
                  <c:v>-4.8837000000000012E-4</c:v>
                </c:pt>
                <c:pt idx="7416">
                  <c:v>-4.9295000000000014E-4</c:v>
                </c:pt>
                <c:pt idx="7417">
                  <c:v>-4.8418000000000012E-4</c:v>
                </c:pt>
                <c:pt idx="7418">
                  <c:v>-4.9229000000000015E-4</c:v>
                </c:pt>
                <c:pt idx="7419">
                  <c:v>-4.8508000000000004E-4</c:v>
                </c:pt>
                <c:pt idx="7420">
                  <c:v>-4.8162000000000004E-4</c:v>
                </c:pt>
                <c:pt idx="7421">
                  <c:v>-4.8418000000000012E-4</c:v>
                </c:pt>
                <c:pt idx="7422">
                  <c:v>-4.8175000000000003E-4</c:v>
                </c:pt>
                <c:pt idx="7423">
                  <c:v>-4.8609E-4</c:v>
                </c:pt>
                <c:pt idx="7424">
                  <c:v>-4.8681000000000001E-4</c:v>
                </c:pt>
                <c:pt idx="7425">
                  <c:v>-4.8124000000000002E-4</c:v>
                </c:pt>
                <c:pt idx="7426">
                  <c:v>-4.8514000000000012E-4</c:v>
                </c:pt>
                <c:pt idx="7427">
                  <c:v>-4.9563000000000027E-4</c:v>
                </c:pt>
                <c:pt idx="7428">
                  <c:v>-4.8857000000000013E-4</c:v>
                </c:pt>
                <c:pt idx="7429">
                  <c:v>-4.8508000000000004E-4</c:v>
                </c:pt>
                <c:pt idx="7430">
                  <c:v>-4.9849000000000009E-4</c:v>
                </c:pt>
                <c:pt idx="7431">
                  <c:v>-4.8882000000000027E-4</c:v>
                </c:pt>
                <c:pt idx="7432">
                  <c:v>-4.9758000000000018E-4</c:v>
                </c:pt>
                <c:pt idx="7433">
                  <c:v>-4.934500000000001E-4</c:v>
                </c:pt>
                <c:pt idx="7434">
                  <c:v>-4.975400000000002E-4</c:v>
                </c:pt>
                <c:pt idx="7435">
                  <c:v>-4.9470000000000015E-4</c:v>
                </c:pt>
                <c:pt idx="7436">
                  <c:v>-4.9148000000000009E-4</c:v>
                </c:pt>
                <c:pt idx="7437">
                  <c:v>-4.9901000000000014E-4</c:v>
                </c:pt>
                <c:pt idx="7438">
                  <c:v>-5.0870000000000006E-4</c:v>
                </c:pt>
                <c:pt idx="7439">
                  <c:v>-5.0040000000000002E-4</c:v>
                </c:pt>
                <c:pt idx="7440">
                  <c:v>-4.9319000000000012E-4</c:v>
                </c:pt>
                <c:pt idx="7441">
                  <c:v>-5.0238000000000008E-4</c:v>
                </c:pt>
                <c:pt idx="7442">
                  <c:v>-4.8418000000000012E-4</c:v>
                </c:pt>
                <c:pt idx="7443">
                  <c:v>-4.9808000000000014E-4</c:v>
                </c:pt>
                <c:pt idx="7444">
                  <c:v>-5.0283000000000012E-4</c:v>
                </c:pt>
                <c:pt idx="7445">
                  <c:v>-4.9819000000000013E-4</c:v>
                </c:pt>
                <c:pt idx="7446">
                  <c:v>-4.955300000000001E-4</c:v>
                </c:pt>
                <c:pt idx="7447">
                  <c:v>-5.0040000000000002E-4</c:v>
                </c:pt>
                <c:pt idx="7448">
                  <c:v>-5.0238000000000008E-4</c:v>
                </c:pt>
                <c:pt idx="7449">
                  <c:v>-5.0960000000000014E-4</c:v>
                </c:pt>
                <c:pt idx="7450">
                  <c:v>-5.0467000000000014E-4</c:v>
                </c:pt>
                <c:pt idx="7451">
                  <c:v>-5.0658000000000007E-4</c:v>
                </c:pt>
                <c:pt idx="7452">
                  <c:v>-4.9921000000000004E-4</c:v>
                </c:pt>
                <c:pt idx="7453">
                  <c:v>-5.1245999999999996E-4</c:v>
                </c:pt>
                <c:pt idx="7454">
                  <c:v>-5.0228000000000002E-4</c:v>
                </c:pt>
                <c:pt idx="7455">
                  <c:v>-5.0248000000000003E-4</c:v>
                </c:pt>
                <c:pt idx="7456">
                  <c:v>-5.0040000000000002E-4</c:v>
                </c:pt>
                <c:pt idx="7457">
                  <c:v>-5.0697000000000014E-4</c:v>
                </c:pt>
                <c:pt idx="7458">
                  <c:v>-4.9577000000000009E-4</c:v>
                </c:pt>
                <c:pt idx="7459">
                  <c:v>-5.0331000000000009E-4</c:v>
                </c:pt>
                <c:pt idx="7460">
                  <c:v>-4.9249999999999999E-4</c:v>
                </c:pt>
                <c:pt idx="7461">
                  <c:v>-4.9470000000000015E-4</c:v>
                </c:pt>
                <c:pt idx="7462">
                  <c:v>-4.9319000000000012E-4</c:v>
                </c:pt>
                <c:pt idx="7463">
                  <c:v>-4.9998000000000013E-4</c:v>
                </c:pt>
                <c:pt idx="7464">
                  <c:v>-4.9563000000000027E-4</c:v>
                </c:pt>
                <c:pt idx="7465">
                  <c:v>-4.8930000000000013E-4</c:v>
                </c:pt>
                <c:pt idx="7466">
                  <c:v>-4.9383000000000022E-4</c:v>
                </c:pt>
                <c:pt idx="7467">
                  <c:v>-4.9860000000000008E-4</c:v>
                </c:pt>
                <c:pt idx="7468">
                  <c:v>-4.9955000000000008E-4</c:v>
                </c:pt>
                <c:pt idx="7469">
                  <c:v>-4.9658000000000015E-4</c:v>
                </c:pt>
                <c:pt idx="7470">
                  <c:v>-4.9950000000000016E-4</c:v>
                </c:pt>
                <c:pt idx="7471">
                  <c:v>-4.9499000000000017E-4</c:v>
                </c:pt>
                <c:pt idx="7472">
                  <c:v>-4.9749000000000006E-4</c:v>
                </c:pt>
                <c:pt idx="7473">
                  <c:v>-5.0317000000000027E-4</c:v>
                </c:pt>
                <c:pt idx="7474">
                  <c:v>-4.9613000000000012E-4</c:v>
                </c:pt>
                <c:pt idx="7475">
                  <c:v>-5.0549999999999998E-4</c:v>
                </c:pt>
                <c:pt idx="7476">
                  <c:v>-4.9499000000000017E-4</c:v>
                </c:pt>
                <c:pt idx="7477">
                  <c:v>-5.0770000000000014E-4</c:v>
                </c:pt>
                <c:pt idx="7478">
                  <c:v>-5.0310000000000014E-4</c:v>
                </c:pt>
                <c:pt idx="7479">
                  <c:v>-5.0893000000000021E-4</c:v>
                </c:pt>
                <c:pt idx="7480">
                  <c:v>-5.1148999999999997E-4</c:v>
                </c:pt>
                <c:pt idx="7481">
                  <c:v>-5.0490000000000008E-4</c:v>
                </c:pt>
                <c:pt idx="7482">
                  <c:v>-4.9821000000000012E-4</c:v>
                </c:pt>
                <c:pt idx="7483">
                  <c:v>-5.0949999999999997E-4</c:v>
                </c:pt>
                <c:pt idx="7484">
                  <c:v>-5.0633000000000015E-4</c:v>
                </c:pt>
                <c:pt idx="7485">
                  <c:v>-5.0125000000000007E-4</c:v>
                </c:pt>
                <c:pt idx="7486">
                  <c:v>-5.0735000000000016E-4</c:v>
                </c:pt>
                <c:pt idx="7487">
                  <c:v>-5.0642000000000016E-4</c:v>
                </c:pt>
                <c:pt idx="7488">
                  <c:v>-5.0552000000000008E-4</c:v>
                </c:pt>
                <c:pt idx="7489">
                  <c:v>-4.9959000000000006E-4</c:v>
                </c:pt>
                <c:pt idx="7490">
                  <c:v>-5.0490000000000008E-4</c:v>
                </c:pt>
                <c:pt idx="7491">
                  <c:v>-5.0171000000000015E-4</c:v>
                </c:pt>
                <c:pt idx="7492">
                  <c:v>-5.0978999999999998E-4</c:v>
                </c:pt>
                <c:pt idx="7493">
                  <c:v>-4.9908000000000016E-4</c:v>
                </c:pt>
                <c:pt idx="7494">
                  <c:v>-5.0695000000000004E-4</c:v>
                </c:pt>
                <c:pt idx="7495">
                  <c:v>-5.0170000000000011E-4</c:v>
                </c:pt>
                <c:pt idx="7496">
                  <c:v>-5.0040000000000002E-4</c:v>
                </c:pt>
                <c:pt idx="7497">
                  <c:v>-4.9808000000000014E-4</c:v>
                </c:pt>
                <c:pt idx="7498">
                  <c:v>-5.0326000000000006E-4</c:v>
                </c:pt>
                <c:pt idx="7499">
                  <c:v>-5.0199000000000012E-4</c:v>
                </c:pt>
                <c:pt idx="7500">
                  <c:v>-5.0745000000000011E-4</c:v>
                </c:pt>
                <c:pt idx="7501">
                  <c:v>-5.0289000000000009E-4</c:v>
                </c:pt>
                <c:pt idx="7502">
                  <c:v>-4.9586000000000009E-4</c:v>
                </c:pt>
                <c:pt idx="7503">
                  <c:v>-5.0602000000000015E-4</c:v>
                </c:pt>
                <c:pt idx="7504">
                  <c:v>-5.0445000000000004E-4</c:v>
                </c:pt>
                <c:pt idx="7505">
                  <c:v>-5.1463000000000008E-4</c:v>
                </c:pt>
                <c:pt idx="7506">
                  <c:v>-5.0414000000000014E-4</c:v>
                </c:pt>
                <c:pt idx="7507">
                  <c:v>-5.128E-4</c:v>
                </c:pt>
                <c:pt idx="7508">
                  <c:v>-5.0962000000000012E-4</c:v>
                </c:pt>
                <c:pt idx="7509">
                  <c:v>-4.9790000000000023E-4</c:v>
                </c:pt>
                <c:pt idx="7510">
                  <c:v>-5.0227000000000008E-4</c:v>
                </c:pt>
                <c:pt idx="7511">
                  <c:v>-4.9881000000000014E-4</c:v>
                </c:pt>
                <c:pt idx="7512">
                  <c:v>-5.1412000000000007E-4</c:v>
                </c:pt>
                <c:pt idx="7513">
                  <c:v>-5.060100000000001E-4</c:v>
                </c:pt>
                <c:pt idx="7514">
                  <c:v>-5.0414000000000014E-4</c:v>
                </c:pt>
                <c:pt idx="7515">
                  <c:v>-4.9728000000000012E-4</c:v>
                </c:pt>
                <c:pt idx="7516">
                  <c:v>-5.0476000000000015E-4</c:v>
                </c:pt>
                <c:pt idx="7517">
                  <c:v>-5.1026000000000012E-4</c:v>
                </c:pt>
                <c:pt idx="7518">
                  <c:v>-5.1724000000000008E-4</c:v>
                </c:pt>
                <c:pt idx="7519">
                  <c:v>-5.0962000000000012E-4</c:v>
                </c:pt>
                <c:pt idx="7520">
                  <c:v>-5.1089000000000006E-4</c:v>
                </c:pt>
                <c:pt idx="7521">
                  <c:v>-5.0352000000000014E-4</c:v>
                </c:pt>
                <c:pt idx="7522">
                  <c:v>-5.045300000000001E-4</c:v>
                </c:pt>
                <c:pt idx="7523">
                  <c:v>-5.1345000000000004E-4</c:v>
                </c:pt>
                <c:pt idx="7524">
                  <c:v>-5.0725000000000011E-4</c:v>
                </c:pt>
                <c:pt idx="7525">
                  <c:v>-5.1454000000000007E-4</c:v>
                </c:pt>
                <c:pt idx="7526">
                  <c:v>-5.0494000000000016E-4</c:v>
                </c:pt>
                <c:pt idx="7527">
                  <c:v>-5.0726000000000026E-4</c:v>
                </c:pt>
                <c:pt idx="7528">
                  <c:v>-5.045300000000001E-4</c:v>
                </c:pt>
                <c:pt idx="7529">
                  <c:v>-5.1534000000000009E-4</c:v>
                </c:pt>
                <c:pt idx="7530">
                  <c:v>-5.1407000000000004E-4</c:v>
                </c:pt>
                <c:pt idx="7531">
                  <c:v>-5.0429000000000001E-4</c:v>
                </c:pt>
                <c:pt idx="7532">
                  <c:v>-4.9915000000000018E-4</c:v>
                </c:pt>
                <c:pt idx="7533">
                  <c:v>-5.0352000000000014E-4</c:v>
                </c:pt>
                <c:pt idx="7534">
                  <c:v>-4.9716000000000018E-4</c:v>
                </c:pt>
                <c:pt idx="7535">
                  <c:v>-4.9541000000000006E-4</c:v>
                </c:pt>
                <c:pt idx="7536">
                  <c:v>-4.9910000000000015E-4</c:v>
                </c:pt>
                <c:pt idx="7537">
                  <c:v>-5.013900000000001E-4</c:v>
                </c:pt>
                <c:pt idx="7538">
                  <c:v>-4.9610000000000008E-4</c:v>
                </c:pt>
                <c:pt idx="7539">
                  <c:v>-4.9118000000000013E-4</c:v>
                </c:pt>
                <c:pt idx="7540">
                  <c:v>-4.9213000000000013E-4</c:v>
                </c:pt>
                <c:pt idx="7541">
                  <c:v>-4.9563000000000027E-4</c:v>
                </c:pt>
                <c:pt idx="7542">
                  <c:v>-4.9563000000000027E-4</c:v>
                </c:pt>
                <c:pt idx="7543">
                  <c:v>-4.9309000000000017E-4</c:v>
                </c:pt>
                <c:pt idx="7544">
                  <c:v>-4.910400000000001E-4</c:v>
                </c:pt>
                <c:pt idx="7545">
                  <c:v>-4.8228000000000002E-4</c:v>
                </c:pt>
                <c:pt idx="7546">
                  <c:v>-4.8418000000000012E-4</c:v>
                </c:pt>
                <c:pt idx="7547">
                  <c:v>-4.8418000000000012E-4</c:v>
                </c:pt>
                <c:pt idx="7548">
                  <c:v>-4.7337000000000019E-4</c:v>
                </c:pt>
                <c:pt idx="7549">
                  <c:v>-4.7982000000000016E-4</c:v>
                </c:pt>
                <c:pt idx="7550">
                  <c:v>-4.7899000000000016E-4</c:v>
                </c:pt>
                <c:pt idx="7551">
                  <c:v>-4.8481000000000007E-4</c:v>
                </c:pt>
                <c:pt idx="7552">
                  <c:v>-4.7316000000000014E-4</c:v>
                </c:pt>
                <c:pt idx="7553">
                  <c:v>-4.7782000000000022E-4</c:v>
                </c:pt>
                <c:pt idx="7554">
                  <c:v>-4.6631E-4</c:v>
                </c:pt>
                <c:pt idx="7555">
                  <c:v>-4.6984000000000007E-4</c:v>
                </c:pt>
                <c:pt idx="7556">
                  <c:v>-4.5665000000000007E-4</c:v>
                </c:pt>
                <c:pt idx="7557">
                  <c:v>-4.6511000000000008E-4</c:v>
                </c:pt>
                <c:pt idx="7558">
                  <c:v>-4.6320000000000009E-4</c:v>
                </c:pt>
                <c:pt idx="7559">
                  <c:v>-4.6111000000000004E-4</c:v>
                </c:pt>
                <c:pt idx="7560">
                  <c:v>-4.6447000000000003E-4</c:v>
                </c:pt>
                <c:pt idx="7561">
                  <c:v>-4.5362000000000017E-4</c:v>
                </c:pt>
                <c:pt idx="7562">
                  <c:v>-4.6173000000000004E-4</c:v>
                </c:pt>
                <c:pt idx="7563">
                  <c:v>-4.5748000000000007E-4</c:v>
                </c:pt>
                <c:pt idx="7564">
                  <c:v>-4.6298000000000004E-4</c:v>
                </c:pt>
                <c:pt idx="7565">
                  <c:v>-4.5430000000000004E-4</c:v>
                </c:pt>
                <c:pt idx="7566">
                  <c:v>-4.5674000000000002E-4</c:v>
                </c:pt>
                <c:pt idx="7567">
                  <c:v>-4.536600000000001E-4</c:v>
                </c:pt>
                <c:pt idx="7568">
                  <c:v>-4.5487000000000012E-4</c:v>
                </c:pt>
                <c:pt idx="7569">
                  <c:v>-4.5748000000000007E-4</c:v>
                </c:pt>
                <c:pt idx="7570">
                  <c:v>-4.6298000000000004E-4</c:v>
                </c:pt>
                <c:pt idx="7571">
                  <c:v>-4.5239000000000005E-4</c:v>
                </c:pt>
                <c:pt idx="7572">
                  <c:v>-4.5674000000000002E-4</c:v>
                </c:pt>
                <c:pt idx="7573">
                  <c:v>-4.5303000000000015E-4</c:v>
                </c:pt>
                <c:pt idx="7574">
                  <c:v>-4.4332000000000014E-4</c:v>
                </c:pt>
                <c:pt idx="7575">
                  <c:v>-4.5305000000000009E-4</c:v>
                </c:pt>
                <c:pt idx="7576">
                  <c:v>-4.4427000000000014E-4</c:v>
                </c:pt>
                <c:pt idx="7577">
                  <c:v>-4.5430000000000004E-4</c:v>
                </c:pt>
                <c:pt idx="7578">
                  <c:v>-4.4739000000000015E-4</c:v>
                </c:pt>
                <c:pt idx="7579">
                  <c:v>-4.4921000000000007E-4</c:v>
                </c:pt>
                <c:pt idx="7580">
                  <c:v>-4.4730000000000008E-4</c:v>
                </c:pt>
                <c:pt idx="7581">
                  <c:v>-4.3429000000000004E-4</c:v>
                </c:pt>
                <c:pt idx="7582">
                  <c:v>-4.4489000000000009E-4</c:v>
                </c:pt>
                <c:pt idx="7583">
                  <c:v>-4.491600000000001E-4</c:v>
                </c:pt>
                <c:pt idx="7584">
                  <c:v>-4.4786000000000023E-4</c:v>
                </c:pt>
                <c:pt idx="7585">
                  <c:v>-4.4158000000000012E-4</c:v>
                </c:pt>
                <c:pt idx="7586">
                  <c:v>-4.4592000000000009E-4</c:v>
                </c:pt>
                <c:pt idx="7587">
                  <c:v>-4.4267000000000015E-4</c:v>
                </c:pt>
                <c:pt idx="7588">
                  <c:v>-4.4427000000000014E-4</c:v>
                </c:pt>
                <c:pt idx="7589">
                  <c:v>-4.4240000000000007E-4</c:v>
                </c:pt>
                <c:pt idx="7590">
                  <c:v>-4.4614000000000014E-4</c:v>
                </c:pt>
                <c:pt idx="7591">
                  <c:v>-4.4489000000000009E-4</c:v>
                </c:pt>
                <c:pt idx="7592">
                  <c:v>-4.5112000000000017E-4</c:v>
                </c:pt>
                <c:pt idx="7593">
                  <c:v>-4.5378000000000009E-4</c:v>
                </c:pt>
                <c:pt idx="7594">
                  <c:v>-4.5110000000000012E-4</c:v>
                </c:pt>
                <c:pt idx="7595">
                  <c:v>-4.5051000000000005E-4</c:v>
                </c:pt>
                <c:pt idx="7596">
                  <c:v>-4.5310000000000017E-4</c:v>
                </c:pt>
                <c:pt idx="7597">
                  <c:v>-4.5824000000000006E-4</c:v>
                </c:pt>
                <c:pt idx="7598">
                  <c:v>-4.6234000000000005E-4</c:v>
                </c:pt>
                <c:pt idx="7599">
                  <c:v>-4.5051000000000005E-4</c:v>
                </c:pt>
                <c:pt idx="7600">
                  <c:v>-4.5748000000000007E-4</c:v>
                </c:pt>
                <c:pt idx="7601">
                  <c:v>-4.6255999999999999E-4</c:v>
                </c:pt>
                <c:pt idx="7602">
                  <c:v>-4.5110000000000012E-4</c:v>
                </c:pt>
                <c:pt idx="7603">
                  <c:v>-4.5175E-4</c:v>
                </c:pt>
                <c:pt idx="7604">
                  <c:v>-4.5903000000000008E-4</c:v>
                </c:pt>
                <c:pt idx="7605">
                  <c:v>-4.643300000000001E-4</c:v>
                </c:pt>
                <c:pt idx="7606">
                  <c:v>-4.6473000000000006E-4</c:v>
                </c:pt>
                <c:pt idx="7607">
                  <c:v>-4.6610000000000005E-4</c:v>
                </c:pt>
                <c:pt idx="7608">
                  <c:v>-4.7941000000000005E-4</c:v>
                </c:pt>
                <c:pt idx="7609">
                  <c:v>-4.7053000000000015E-4</c:v>
                </c:pt>
                <c:pt idx="7610">
                  <c:v>-4.639100000000001E-4</c:v>
                </c:pt>
                <c:pt idx="7611">
                  <c:v>-4.7608000000000009E-4</c:v>
                </c:pt>
                <c:pt idx="7612">
                  <c:v>-4.9837000000000015E-4</c:v>
                </c:pt>
                <c:pt idx="7613">
                  <c:v>-4.9264000000000014E-4</c:v>
                </c:pt>
                <c:pt idx="7614">
                  <c:v>-4.7995000000000009E-4</c:v>
                </c:pt>
                <c:pt idx="7615">
                  <c:v>-4.8650000000000006E-4</c:v>
                </c:pt>
                <c:pt idx="7616">
                  <c:v>-4.8083000000000012E-4</c:v>
                </c:pt>
                <c:pt idx="7617">
                  <c:v>-4.8910000000000012E-4</c:v>
                </c:pt>
                <c:pt idx="7618">
                  <c:v>-4.7655000000000006E-4</c:v>
                </c:pt>
                <c:pt idx="7619">
                  <c:v>-4.7506000000000013E-4</c:v>
                </c:pt>
                <c:pt idx="7620">
                  <c:v>-4.7941000000000005E-4</c:v>
                </c:pt>
                <c:pt idx="7621">
                  <c:v>-4.8314000000000012E-4</c:v>
                </c:pt>
                <c:pt idx="7622">
                  <c:v>-4.8094000000000012E-4</c:v>
                </c:pt>
                <c:pt idx="7623">
                  <c:v>-4.8418000000000012E-4</c:v>
                </c:pt>
                <c:pt idx="7624">
                  <c:v>-4.7636000000000011E-4</c:v>
                </c:pt>
                <c:pt idx="7625">
                  <c:v>-4.7581000000000007E-4</c:v>
                </c:pt>
                <c:pt idx="7626">
                  <c:v>-4.8418000000000012E-4</c:v>
                </c:pt>
                <c:pt idx="7627">
                  <c:v>-4.9461000000000015E-4</c:v>
                </c:pt>
                <c:pt idx="7628">
                  <c:v>-4.8650000000000006E-4</c:v>
                </c:pt>
                <c:pt idx="7629">
                  <c:v>-4.6640000000000001E-4</c:v>
                </c:pt>
                <c:pt idx="7630">
                  <c:v>-4.8851000000000016E-4</c:v>
                </c:pt>
                <c:pt idx="7631">
                  <c:v>-4.8917000000000014E-4</c:v>
                </c:pt>
                <c:pt idx="7632">
                  <c:v>-4.8520000000000003E-4</c:v>
                </c:pt>
                <c:pt idx="7633">
                  <c:v>-5.0503000000000006E-4</c:v>
                </c:pt>
                <c:pt idx="7634">
                  <c:v>-4.9139000000000008E-4</c:v>
                </c:pt>
                <c:pt idx="7635">
                  <c:v>-4.8418000000000012E-4</c:v>
                </c:pt>
                <c:pt idx="7636">
                  <c:v>-4.9915000000000018E-4</c:v>
                </c:pt>
                <c:pt idx="7637">
                  <c:v>-4.8959000000000003E-4</c:v>
                </c:pt>
                <c:pt idx="7638">
                  <c:v>-4.8418000000000012E-4</c:v>
                </c:pt>
                <c:pt idx="7639">
                  <c:v>-4.8418000000000012E-4</c:v>
                </c:pt>
                <c:pt idx="7640">
                  <c:v>-4.9229000000000015E-4</c:v>
                </c:pt>
                <c:pt idx="7641">
                  <c:v>-4.9201000000000008E-4</c:v>
                </c:pt>
                <c:pt idx="7642">
                  <c:v>-4.9778000000000018E-4</c:v>
                </c:pt>
                <c:pt idx="7643">
                  <c:v>-4.9360000000000007E-4</c:v>
                </c:pt>
                <c:pt idx="7644">
                  <c:v>-4.8520000000000003E-4</c:v>
                </c:pt>
                <c:pt idx="7645">
                  <c:v>-5.0092000000000008E-4</c:v>
                </c:pt>
                <c:pt idx="7646">
                  <c:v>-4.8628000000000001E-4</c:v>
                </c:pt>
                <c:pt idx="7647">
                  <c:v>-4.9128000000000008E-4</c:v>
                </c:pt>
                <c:pt idx="7648">
                  <c:v>-4.9537000000000019E-4</c:v>
                </c:pt>
                <c:pt idx="7649">
                  <c:v>-4.8527000000000005E-4</c:v>
                </c:pt>
                <c:pt idx="7650">
                  <c:v>-4.9499000000000017E-4</c:v>
                </c:pt>
                <c:pt idx="7651">
                  <c:v>-5.0148E-4</c:v>
                </c:pt>
                <c:pt idx="7652">
                  <c:v>-4.9620000000000013E-4</c:v>
                </c:pt>
                <c:pt idx="7653">
                  <c:v>-4.9533000000000021E-4</c:v>
                </c:pt>
                <c:pt idx="7654">
                  <c:v>-5.0301000000000013E-4</c:v>
                </c:pt>
                <c:pt idx="7655">
                  <c:v>-5.0100000000000014E-4</c:v>
                </c:pt>
                <c:pt idx="7656">
                  <c:v>-4.9019000000000027E-4</c:v>
                </c:pt>
                <c:pt idx="7657">
                  <c:v>-4.8851000000000016E-4</c:v>
                </c:pt>
                <c:pt idx="7658">
                  <c:v>-4.9160000000000013E-4</c:v>
                </c:pt>
                <c:pt idx="7659">
                  <c:v>-4.9892000000000024E-4</c:v>
                </c:pt>
                <c:pt idx="7660">
                  <c:v>-4.9770000000000012E-4</c:v>
                </c:pt>
                <c:pt idx="7661">
                  <c:v>-5.0580000000000004E-4</c:v>
                </c:pt>
                <c:pt idx="7662">
                  <c:v>-4.9558000000000013E-4</c:v>
                </c:pt>
                <c:pt idx="7663">
                  <c:v>-5.0869000000000012E-4</c:v>
                </c:pt>
                <c:pt idx="7664">
                  <c:v>-5.0801000000000015E-4</c:v>
                </c:pt>
                <c:pt idx="7665">
                  <c:v>-5.0040000000000002E-4</c:v>
                </c:pt>
                <c:pt idx="7666">
                  <c:v>-4.9432000000000024E-4</c:v>
                </c:pt>
                <c:pt idx="7667">
                  <c:v>-5.0107000000000016E-4</c:v>
                </c:pt>
                <c:pt idx="7668">
                  <c:v>-5.0467000000000014E-4</c:v>
                </c:pt>
                <c:pt idx="7669">
                  <c:v>-5.0205000000000009E-4</c:v>
                </c:pt>
                <c:pt idx="7670">
                  <c:v>-5.0556000000000006E-4</c:v>
                </c:pt>
                <c:pt idx="7671">
                  <c:v>-5.1044000000000003E-4</c:v>
                </c:pt>
                <c:pt idx="7672">
                  <c:v>-5.0261000000000001E-4</c:v>
                </c:pt>
                <c:pt idx="7673">
                  <c:v>-4.9927000000000012E-4</c:v>
                </c:pt>
                <c:pt idx="7674">
                  <c:v>-5.0272000000000012E-4</c:v>
                </c:pt>
                <c:pt idx="7675">
                  <c:v>-5.1293000000000009E-4</c:v>
                </c:pt>
                <c:pt idx="7676">
                  <c:v>-5.0322000000000008E-4</c:v>
                </c:pt>
                <c:pt idx="7677">
                  <c:v>-5.0396000000000024E-4</c:v>
                </c:pt>
                <c:pt idx="7678">
                  <c:v>-5.0463000000000027E-4</c:v>
                </c:pt>
                <c:pt idx="7679">
                  <c:v>-5.0261000000000001E-4</c:v>
                </c:pt>
                <c:pt idx="7680">
                  <c:v>-5.0503000000000006E-4</c:v>
                </c:pt>
                <c:pt idx="7681">
                  <c:v>-5.0673999999999999E-4</c:v>
                </c:pt>
                <c:pt idx="7682">
                  <c:v>-5.0426000000000008E-4</c:v>
                </c:pt>
                <c:pt idx="7683">
                  <c:v>-5.119800000000001E-4</c:v>
                </c:pt>
                <c:pt idx="7684">
                  <c:v>-4.9921000000000004E-4</c:v>
                </c:pt>
                <c:pt idx="7685">
                  <c:v>-5.128E-4</c:v>
                </c:pt>
                <c:pt idx="7686">
                  <c:v>-5.0231000000000006E-4</c:v>
                </c:pt>
                <c:pt idx="7687">
                  <c:v>-5.0642000000000016E-4</c:v>
                </c:pt>
                <c:pt idx="7688">
                  <c:v>-5.0171000000000015E-4</c:v>
                </c:pt>
                <c:pt idx="7689">
                  <c:v>-5.1135999999999998E-4</c:v>
                </c:pt>
                <c:pt idx="7690">
                  <c:v>-5.0785000000000012E-4</c:v>
                </c:pt>
                <c:pt idx="7691">
                  <c:v>-5.0081000000000008E-4</c:v>
                </c:pt>
                <c:pt idx="7692">
                  <c:v>-5.0165000000000008E-4</c:v>
                </c:pt>
                <c:pt idx="7693">
                  <c:v>-5.0637000000000013E-4</c:v>
                </c:pt>
                <c:pt idx="7694">
                  <c:v>-5.0735000000000016E-4</c:v>
                </c:pt>
                <c:pt idx="7695">
                  <c:v>-5.0870000000000006E-4</c:v>
                </c:pt>
                <c:pt idx="7696">
                  <c:v>-5.0612000000000009E-4</c:v>
                </c:pt>
                <c:pt idx="7697">
                  <c:v>-5.0723000000000012E-4</c:v>
                </c:pt>
                <c:pt idx="7698">
                  <c:v>-5.1235000000000007E-4</c:v>
                </c:pt>
                <c:pt idx="7699">
                  <c:v>-5.1135999999999998E-4</c:v>
                </c:pt>
                <c:pt idx="7700">
                  <c:v>-4.9716000000000018E-4</c:v>
                </c:pt>
                <c:pt idx="7701">
                  <c:v>-5.1243000000000003E-4</c:v>
                </c:pt>
                <c:pt idx="7702">
                  <c:v>-5.0364000000000019E-4</c:v>
                </c:pt>
                <c:pt idx="7703">
                  <c:v>-5.0457000000000008E-4</c:v>
                </c:pt>
                <c:pt idx="7704">
                  <c:v>-5.0259000000000002E-4</c:v>
                </c:pt>
                <c:pt idx="7705">
                  <c:v>-5.0086000000000011E-4</c:v>
                </c:pt>
                <c:pt idx="7706">
                  <c:v>-5.1405000000000016E-4</c:v>
                </c:pt>
                <c:pt idx="7707">
                  <c:v>-5.085100000000001E-4</c:v>
                </c:pt>
                <c:pt idx="7708">
                  <c:v>-5.085100000000001E-4</c:v>
                </c:pt>
                <c:pt idx="7709">
                  <c:v>-5.0549999999999998E-4</c:v>
                </c:pt>
                <c:pt idx="7710">
                  <c:v>-5.1491000000000004E-4</c:v>
                </c:pt>
                <c:pt idx="7711">
                  <c:v>-5.1311000000000011E-4</c:v>
                </c:pt>
                <c:pt idx="7712">
                  <c:v>-5.1170000000000002E-4</c:v>
                </c:pt>
                <c:pt idx="7713">
                  <c:v>-5.1348000000000008E-4</c:v>
                </c:pt>
                <c:pt idx="7714">
                  <c:v>-5.0749000000000009E-4</c:v>
                </c:pt>
                <c:pt idx="7715">
                  <c:v>-5.1931999999999998E-4</c:v>
                </c:pt>
                <c:pt idx="7716">
                  <c:v>-5.1391000000000013E-4</c:v>
                </c:pt>
                <c:pt idx="7717">
                  <c:v>-5.200300000000001E-4</c:v>
                </c:pt>
                <c:pt idx="7718">
                  <c:v>-5.1274999999999997E-4</c:v>
                </c:pt>
                <c:pt idx="7719">
                  <c:v>-5.1245999999999996E-4</c:v>
                </c:pt>
                <c:pt idx="7720">
                  <c:v>-4.9139000000000008E-4</c:v>
                </c:pt>
                <c:pt idx="7721">
                  <c:v>-4.9849000000000009E-4</c:v>
                </c:pt>
                <c:pt idx="7722">
                  <c:v>-5.1223000000000002E-4</c:v>
                </c:pt>
                <c:pt idx="7723">
                  <c:v>-5.1135999999999998E-4</c:v>
                </c:pt>
                <c:pt idx="7724">
                  <c:v>-5.240300000000002E-4</c:v>
                </c:pt>
                <c:pt idx="7725">
                  <c:v>-5.1661000000000003E-4</c:v>
                </c:pt>
                <c:pt idx="7726">
                  <c:v>-5.0974000000000006E-4</c:v>
                </c:pt>
                <c:pt idx="7727">
                  <c:v>-5.1871000000000003E-4</c:v>
                </c:pt>
                <c:pt idx="7728">
                  <c:v>-5.1121000000000001E-4</c:v>
                </c:pt>
                <c:pt idx="7729">
                  <c:v>-5.0364000000000019E-4</c:v>
                </c:pt>
                <c:pt idx="7730">
                  <c:v>-5.1053000000000003E-4</c:v>
                </c:pt>
                <c:pt idx="7731">
                  <c:v>-5.1181000000000002E-4</c:v>
                </c:pt>
                <c:pt idx="7732">
                  <c:v>-5.0990000000000009E-4</c:v>
                </c:pt>
                <c:pt idx="7733">
                  <c:v>-5.0735000000000016E-4</c:v>
                </c:pt>
                <c:pt idx="7734">
                  <c:v>-5.1000000000000004E-4</c:v>
                </c:pt>
                <c:pt idx="7735">
                  <c:v>-5.1168000000000003E-4</c:v>
                </c:pt>
                <c:pt idx="7736">
                  <c:v>-5.1402000000000012E-4</c:v>
                </c:pt>
                <c:pt idx="7737">
                  <c:v>-5.018100000000001E-4</c:v>
                </c:pt>
                <c:pt idx="7738">
                  <c:v>-5.0304000000000017E-4</c:v>
                </c:pt>
                <c:pt idx="7739">
                  <c:v>-5.1085000000000008E-4</c:v>
                </c:pt>
                <c:pt idx="7740">
                  <c:v>-5.1133000000000016E-4</c:v>
                </c:pt>
                <c:pt idx="7741">
                  <c:v>-5.0261000000000001E-4</c:v>
                </c:pt>
                <c:pt idx="7742">
                  <c:v>-5.0602000000000015E-4</c:v>
                </c:pt>
                <c:pt idx="7743">
                  <c:v>-5.0983000000000007E-4</c:v>
                </c:pt>
                <c:pt idx="7744">
                  <c:v>-5.1027000000000006E-4</c:v>
                </c:pt>
                <c:pt idx="7745">
                  <c:v>-5.0299000000000003E-4</c:v>
                </c:pt>
                <c:pt idx="7746">
                  <c:v>-5.0624000000000003E-4</c:v>
                </c:pt>
                <c:pt idx="7747">
                  <c:v>-5.1373000000000011E-4</c:v>
                </c:pt>
                <c:pt idx="7748">
                  <c:v>-5.0941000000000007E-4</c:v>
                </c:pt>
                <c:pt idx="7749">
                  <c:v>-5.0998000000000026E-4</c:v>
                </c:pt>
                <c:pt idx="7750">
                  <c:v>-5.0310000000000014E-4</c:v>
                </c:pt>
                <c:pt idx="7751">
                  <c:v>-5.0404000000000009E-4</c:v>
                </c:pt>
                <c:pt idx="7752">
                  <c:v>-4.9676000000000006E-4</c:v>
                </c:pt>
                <c:pt idx="7753">
                  <c:v>-5.0703000000000011E-4</c:v>
                </c:pt>
                <c:pt idx="7754">
                  <c:v>-5.061000000000001E-4</c:v>
                </c:pt>
                <c:pt idx="7755">
                  <c:v>-4.9941000000000004E-4</c:v>
                </c:pt>
                <c:pt idx="7756">
                  <c:v>-5.1168000000000003E-4</c:v>
                </c:pt>
                <c:pt idx="7757">
                  <c:v>-5.1153000000000006E-4</c:v>
                </c:pt>
                <c:pt idx="7758">
                  <c:v>-5.0913000000000011E-4</c:v>
                </c:pt>
                <c:pt idx="7759">
                  <c:v>-5.0102000000000013E-4</c:v>
                </c:pt>
                <c:pt idx="7760">
                  <c:v>-5.060100000000001E-4</c:v>
                </c:pt>
                <c:pt idx="7761">
                  <c:v>-5.0072000000000007E-4</c:v>
                </c:pt>
                <c:pt idx="7762">
                  <c:v>-5.1337000000000008E-4</c:v>
                </c:pt>
                <c:pt idx="7763">
                  <c:v>-5.1474000000000008E-4</c:v>
                </c:pt>
                <c:pt idx="7764">
                  <c:v>-5.0771000000000008E-4</c:v>
                </c:pt>
                <c:pt idx="7765">
                  <c:v>-5.1412000000000007E-4</c:v>
                </c:pt>
                <c:pt idx="7766">
                  <c:v>-5.0304000000000017E-4</c:v>
                </c:pt>
                <c:pt idx="7767">
                  <c:v>-5.0202000000000016E-4</c:v>
                </c:pt>
                <c:pt idx="7768">
                  <c:v>-5.0526000000000011E-4</c:v>
                </c:pt>
                <c:pt idx="7769">
                  <c:v>-5.1412000000000007E-4</c:v>
                </c:pt>
                <c:pt idx="7770">
                  <c:v>-5.1737000000000018E-4</c:v>
                </c:pt>
                <c:pt idx="7771">
                  <c:v>-5.0117000000000011E-4</c:v>
                </c:pt>
                <c:pt idx="7772">
                  <c:v>-5.0832000000000015E-4</c:v>
                </c:pt>
                <c:pt idx="7773">
                  <c:v>-5.0633000000000015E-4</c:v>
                </c:pt>
                <c:pt idx="7774">
                  <c:v>-5.0008000000000008E-4</c:v>
                </c:pt>
                <c:pt idx="7775">
                  <c:v>-5.1429999999999998E-4</c:v>
                </c:pt>
                <c:pt idx="7776">
                  <c:v>-5.1058000000000006E-4</c:v>
                </c:pt>
                <c:pt idx="7777">
                  <c:v>-5.018100000000001E-4</c:v>
                </c:pt>
                <c:pt idx="7778">
                  <c:v>-5.0494000000000016E-4</c:v>
                </c:pt>
                <c:pt idx="7779">
                  <c:v>-5.0455000000000009E-4</c:v>
                </c:pt>
                <c:pt idx="7780">
                  <c:v>-5.0971000000000002E-4</c:v>
                </c:pt>
                <c:pt idx="7781">
                  <c:v>-5.0335000000000017E-4</c:v>
                </c:pt>
                <c:pt idx="7782">
                  <c:v>-4.9780000000000007E-4</c:v>
                </c:pt>
                <c:pt idx="7783">
                  <c:v>-4.952200000000001E-4</c:v>
                </c:pt>
                <c:pt idx="7784">
                  <c:v>-5.0557000000000011E-4</c:v>
                </c:pt>
                <c:pt idx="7785">
                  <c:v>-5.047500000000001E-4</c:v>
                </c:pt>
                <c:pt idx="7786">
                  <c:v>-4.9676000000000006E-4</c:v>
                </c:pt>
                <c:pt idx="7787">
                  <c:v>-4.9123000000000016E-4</c:v>
                </c:pt>
                <c:pt idx="7788">
                  <c:v>-4.8937000000000015E-4</c:v>
                </c:pt>
                <c:pt idx="7789">
                  <c:v>-4.8855000000000003E-4</c:v>
                </c:pt>
                <c:pt idx="7790">
                  <c:v>-4.9054000000000014E-4</c:v>
                </c:pt>
                <c:pt idx="7791">
                  <c:v>-4.8418000000000012E-4</c:v>
                </c:pt>
                <c:pt idx="7792">
                  <c:v>-4.8107000000000011E-4</c:v>
                </c:pt>
                <c:pt idx="7793">
                  <c:v>-4.8148E-4</c:v>
                </c:pt>
                <c:pt idx="7794">
                  <c:v>-4.8418000000000012E-4</c:v>
                </c:pt>
                <c:pt idx="7795">
                  <c:v>-4.7575000000000004E-4</c:v>
                </c:pt>
                <c:pt idx="7796">
                  <c:v>-4.797300000000001E-4</c:v>
                </c:pt>
                <c:pt idx="7797">
                  <c:v>-4.7982000000000016E-4</c:v>
                </c:pt>
                <c:pt idx="7798">
                  <c:v>-4.7445000000000007E-4</c:v>
                </c:pt>
                <c:pt idx="7799">
                  <c:v>-4.6830000000000011E-4</c:v>
                </c:pt>
                <c:pt idx="7800">
                  <c:v>-4.6797000000000017E-4</c:v>
                </c:pt>
                <c:pt idx="7801">
                  <c:v>-4.6698000000000003E-4</c:v>
                </c:pt>
                <c:pt idx="7802">
                  <c:v>-4.7227000000000006E-4</c:v>
                </c:pt>
                <c:pt idx="7803">
                  <c:v>-4.7296000000000013E-4</c:v>
                </c:pt>
                <c:pt idx="7804">
                  <c:v>-4.7029000000000005E-4</c:v>
                </c:pt>
                <c:pt idx="7805">
                  <c:v>-4.7133000000000011E-4</c:v>
                </c:pt>
                <c:pt idx="7806">
                  <c:v>-4.5771000000000006E-4</c:v>
                </c:pt>
                <c:pt idx="7807">
                  <c:v>-4.6036000000000004E-4</c:v>
                </c:pt>
                <c:pt idx="7808">
                  <c:v>-4.5934000000000008E-4</c:v>
                </c:pt>
                <c:pt idx="7809">
                  <c:v>-4.6672000000000006E-4</c:v>
                </c:pt>
                <c:pt idx="7810">
                  <c:v>-4.6235999999999998E-4</c:v>
                </c:pt>
                <c:pt idx="7811">
                  <c:v>-4.619300000000001E-4</c:v>
                </c:pt>
                <c:pt idx="7812">
                  <c:v>-4.5557000000000009E-4</c:v>
                </c:pt>
                <c:pt idx="7813">
                  <c:v>-4.4798000000000017E-4</c:v>
                </c:pt>
                <c:pt idx="7814">
                  <c:v>-4.5589000000000003E-4</c:v>
                </c:pt>
                <c:pt idx="7815">
                  <c:v>-4.4926000000000005E-4</c:v>
                </c:pt>
                <c:pt idx="7816">
                  <c:v>-4.5362000000000017E-4</c:v>
                </c:pt>
                <c:pt idx="7817">
                  <c:v>-4.5440000000000004E-4</c:v>
                </c:pt>
                <c:pt idx="7818">
                  <c:v>-4.619300000000001E-4</c:v>
                </c:pt>
                <c:pt idx="7819">
                  <c:v>-4.5238000000000006E-4</c:v>
                </c:pt>
                <c:pt idx="7820">
                  <c:v>-4.4513000000000018E-4</c:v>
                </c:pt>
                <c:pt idx="7821">
                  <c:v>-4.4397000000000018E-4</c:v>
                </c:pt>
                <c:pt idx="7822">
                  <c:v>-4.3904000000000008E-4</c:v>
                </c:pt>
                <c:pt idx="7823">
                  <c:v>-4.4222000000000011E-4</c:v>
                </c:pt>
                <c:pt idx="7824">
                  <c:v>-4.3458000000000006E-4</c:v>
                </c:pt>
                <c:pt idx="7825">
                  <c:v>-4.4365000000000013E-4</c:v>
                </c:pt>
                <c:pt idx="7826">
                  <c:v>-4.3554000000000005E-4</c:v>
                </c:pt>
                <c:pt idx="7827">
                  <c:v>-4.4138000000000011E-4</c:v>
                </c:pt>
                <c:pt idx="7828">
                  <c:v>-4.4476000000000004E-4</c:v>
                </c:pt>
                <c:pt idx="7829">
                  <c:v>-4.4921000000000007E-4</c:v>
                </c:pt>
                <c:pt idx="7830">
                  <c:v>-4.4527000000000011E-4</c:v>
                </c:pt>
                <c:pt idx="7831">
                  <c:v>-4.5493000000000015E-4</c:v>
                </c:pt>
                <c:pt idx="7832">
                  <c:v>-4.3458000000000006E-4</c:v>
                </c:pt>
                <c:pt idx="7833">
                  <c:v>-4.453900000000001E-4</c:v>
                </c:pt>
                <c:pt idx="7834">
                  <c:v>-4.3587000000000009E-4</c:v>
                </c:pt>
                <c:pt idx="7835">
                  <c:v>-4.4053000000000012E-4</c:v>
                </c:pt>
                <c:pt idx="7836">
                  <c:v>-4.4031000000000013E-4</c:v>
                </c:pt>
                <c:pt idx="7837">
                  <c:v>-4.4315000000000017E-4</c:v>
                </c:pt>
                <c:pt idx="7838">
                  <c:v>-4.453900000000001E-4</c:v>
                </c:pt>
                <c:pt idx="7839">
                  <c:v>-4.3904000000000008E-4</c:v>
                </c:pt>
                <c:pt idx="7840">
                  <c:v>-4.4073000000000013E-4</c:v>
                </c:pt>
                <c:pt idx="7841">
                  <c:v>-4.4008000000000014E-4</c:v>
                </c:pt>
                <c:pt idx="7842">
                  <c:v>-4.3967000000000008E-4</c:v>
                </c:pt>
                <c:pt idx="7843">
                  <c:v>-4.4202000000000011E-4</c:v>
                </c:pt>
                <c:pt idx="7844">
                  <c:v>-4.4513000000000018E-4</c:v>
                </c:pt>
                <c:pt idx="7845">
                  <c:v>-4.4926000000000005E-4</c:v>
                </c:pt>
                <c:pt idx="7846">
                  <c:v>-4.4603000000000009E-4</c:v>
                </c:pt>
                <c:pt idx="7847">
                  <c:v>-4.4857000000000013E-4</c:v>
                </c:pt>
                <c:pt idx="7848">
                  <c:v>-4.4857000000000013E-4</c:v>
                </c:pt>
                <c:pt idx="7849">
                  <c:v>-4.480100000000001E-4</c:v>
                </c:pt>
                <c:pt idx="7850">
                  <c:v>-4.4614000000000014E-4</c:v>
                </c:pt>
                <c:pt idx="7851">
                  <c:v>-4.480100000000001E-4</c:v>
                </c:pt>
                <c:pt idx="7852">
                  <c:v>-4.5674000000000002E-4</c:v>
                </c:pt>
                <c:pt idx="7853">
                  <c:v>-4.6672000000000006E-4</c:v>
                </c:pt>
                <c:pt idx="7854">
                  <c:v>-4.5799000000000013E-4</c:v>
                </c:pt>
                <c:pt idx="7855">
                  <c:v>-4.6003000000000011E-4</c:v>
                </c:pt>
                <c:pt idx="7856">
                  <c:v>-4.5500000000000011E-4</c:v>
                </c:pt>
                <c:pt idx="7857">
                  <c:v>-4.6278999999999998E-4</c:v>
                </c:pt>
                <c:pt idx="7858">
                  <c:v>-4.6698000000000003E-4</c:v>
                </c:pt>
                <c:pt idx="7859">
                  <c:v>-4.6140999999999999E-4</c:v>
                </c:pt>
                <c:pt idx="7860">
                  <c:v>-4.5106000000000004E-4</c:v>
                </c:pt>
                <c:pt idx="7861">
                  <c:v>-4.6693000000000006E-4</c:v>
                </c:pt>
                <c:pt idx="7862">
                  <c:v>-4.6255999999999999E-4</c:v>
                </c:pt>
                <c:pt idx="7863">
                  <c:v>-4.6148000000000001E-4</c:v>
                </c:pt>
                <c:pt idx="7864">
                  <c:v>-4.7202000000000013E-4</c:v>
                </c:pt>
                <c:pt idx="7865">
                  <c:v>-4.588900000000001E-4</c:v>
                </c:pt>
                <c:pt idx="7866">
                  <c:v>-4.6862000000000016E-4</c:v>
                </c:pt>
                <c:pt idx="7867">
                  <c:v>-4.6956000000000011E-4</c:v>
                </c:pt>
                <c:pt idx="7868">
                  <c:v>-4.7083000000000015E-4</c:v>
                </c:pt>
                <c:pt idx="7869">
                  <c:v>-4.8291000000000008E-4</c:v>
                </c:pt>
                <c:pt idx="7870">
                  <c:v>-4.7083000000000015E-4</c:v>
                </c:pt>
                <c:pt idx="7871">
                  <c:v>-4.8231000000000001E-4</c:v>
                </c:pt>
                <c:pt idx="7872">
                  <c:v>-4.8855000000000003E-4</c:v>
                </c:pt>
                <c:pt idx="7873">
                  <c:v>-4.7401000000000008E-4</c:v>
                </c:pt>
                <c:pt idx="7874">
                  <c:v>-4.7109000000000007E-4</c:v>
                </c:pt>
                <c:pt idx="7875">
                  <c:v>-4.8418000000000012E-4</c:v>
                </c:pt>
                <c:pt idx="7876">
                  <c:v>-4.9197000000000021E-4</c:v>
                </c:pt>
                <c:pt idx="7877">
                  <c:v>-4.7483000000000014E-4</c:v>
                </c:pt>
                <c:pt idx="7878">
                  <c:v>-4.7719000000000017E-4</c:v>
                </c:pt>
                <c:pt idx="7879">
                  <c:v>-4.8543000000000007E-4</c:v>
                </c:pt>
                <c:pt idx="7880">
                  <c:v>-4.8291000000000008E-4</c:v>
                </c:pt>
                <c:pt idx="7881">
                  <c:v>-4.7982000000000016E-4</c:v>
                </c:pt>
                <c:pt idx="7882">
                  <c:v>-4.9167000000000015E-4</c:v>
                </c:pt>
                <c:pt idx="7883">
                  <c:v>-4.880000000000001E-4</c:v>
                </c:pt>
                <c:pt idx="7884">
                  <c:v>-4.8107000000000011E-4</c:v>
                </c:pt>
                <c:pt idx="7885">
                  <c:v>-4.910400000000001E-4</c:v>
                </c:pt>
                <c:pt idx="7886">
                  <c:v>-4.8418000000000012E-4</c:v>
                </c:pt>
                <c:pt idx="7887">
                  <c:v>-4.8482000000000012E-4</c:v>
                </c:pt>
                <c:pt idx="7888">
                  <c:v>-4.8481000000000007E-4</c:v>
                </c:pt>
                <c:pt idx="7889">
                  <c:v>-4.935400000000001E-4</c:v>
                </c:pt>
                <c:pt idx="7890">
                  <c:v>-4.9817000000000025E-4</c:v>
                </c:pt>
                <c:pt idx="7891">
                  <c:v>-4.8855000000000003E-4</c:v>
                </c:pt>
                <c:pt idx="7892">
                  <c:v>-4.9229000000000015E-4</c:v>
                </c:pt>
                <c:pt idx="7893">
                  <c:v>-4.8855000000000003E-4</c:v>
                </c:pt>
                <c:pt idx="7894">
                  <c:v>-4.9603000000000017E-4</c:v>
                </c:pt>
                <c:pt idx="7895">
                  <c:v>-4.9245000000000007E-4</c:v>
                </c:pt>
                <c:pt idx="7896">
                  <c:v>-4.9432000000000024E-4</c:v>
                </c:pt>
                <c:pt idx="7897">
                  <c:v>-4.9229000000000015E-4</c:v>
                </c:pt>
                <c:pt idx="7898">
                  <c:v>-4.9790000000000023E-4</c:v>
                </c:pt>
                <c:pt idx="7899">
                  <c:v>-4.9666000000000011E-4</c:v>
                </c:pt>
                <c:pt idx="7900">
                  <c:v>-4.9603000000000017E-4</c:v>
                </c:pt>
                <c:pt idx="7901">
                  <c:v>-5.0102000000000013E-4</c:v>
                </c:pt>
                <c:pt idx="7902">
                  <c:v>-5.0072000000000007E-4</c:v>
                </c:pt>
                <c:pt idx="7903">
                  <c:v>-4.8927000000000009E-4</c:v>
                </c:pt>
                <c:pt idx="7904">
                  <c:v>-4.9945000000000002E-4</c:v>
                </c:pt>
                <c:pt idx="7905">
                  <c:v>-5.0102000000000013E-4</c:v>
                </c:pt>
                <c:pt idx="7906">
                  <c:v>-4.9728000000000012E-4</c:v>
                </c:pt>
                <c:pt idx="7907">
                  <c:v>-5.060100000000001E-4</c:v>
                </c:pt>
                <c:pt idx="7908">
                  <c:v>-4.9541000000000006E-4</c:v>
                </c:pt>
                <c:pt idx="7909">
                  <c:v>-4.8917000000000014E-4</c:v>
                </c:pt>
                <c:pt idx="7910">
                  <c:v>-4.9790000000000023E-4</c:v>
                </c:pt>
                <c:pt idx="7911">
                  <c:v>-4.9853000000000018E-4</c:v>
                </c:pt>
                <c:pt idx="7912">
                  <c:v>-5.0165000000000008E-4</c:v>
                </c:pt>
                <c:pt idx="7913">
                  <c:v>-4.9853000000000018E-4</c:v>
                </c:pt>
                <c:pt idx="7914">
                  <c:v>-4.9817000000000025E-4</c:v>
                </c:pt>
                <c:pt idx="7915">
                  <c:v>-4.9915000000000018E-4</c:v>
                </c:pt>
                <c:pt idx="7916">
                  <c:v>-5.0326000000000006E-4</c:v>
                </c:pt>
                <c:pt idx="7917">
                  <c:v>-4.910400000000001E-4</c:v>
                </c:pt>
                <c:pt idx="7918">
                  <c:v>-4.9978000000000012E-4</c:v>
                </c:pt>
                <c:pt idx="7919">
                  <c:v>-5.0072000000000007E-4</c:v>
                </c:pt>
                <c:pt idx="7920">
                  <c:v>-4.8979999999999998E-4</c:v>
                </c:pt>
                <c:pt idx="7921">
                  <c:v>-4.9915000000000018E-4</c:v>
                </c:pt>
                <c:pt idx="7922">
                  <c:v>-5.0165000000000008E-4</c:v>
                </c:pt>
                <c:pt idx="7923">
                  <c:v>-5.060100000000001E-4</c:v>
                </c:pt>
                <c:pt idx="7924">
                  <c:v>-5.0913000000000011E-4</c:v>
                </c:pt>
                <c:pt idx="7925">
                  <c:v>-5.1474000000000008E-4</c:v>
                </c:pt>
                <c:pt idx="7926">
                  <c:v>-5.1162000000000007E-4</c:v>
                </c:pt>
                <c:pt idx="7927">
                  <c:v>-4.9945000000000002E-4</c:v>
                </c:pt>
                <c:pt idx="7928">
                  <c:v>-4.9790000000000023E-4</c:v>
                </c:pt>
                <c:pt idx="7929">
                  <c:v>-4.9627000000000015E-4</c:v>
                </c:pt>
                <c:pt idx="7930">
                  <c:v>-5.0289000000000009E-4</c:v>
                </c:pt>
                <c:pt idx="7931">
                  <c:v>-5.085100000000001E-4</c:v>
                </c:pt>
                <c:pt idx="7932">
                  <c:v>-5.0040000000000002E-4</c:v>
                </c:pt>
                <c:pt idx="7933">
                  <c:v>-5.0390000000000027E-4</c:v>
                </c:pt>
                <c:pt idx="7934">
                  <c:v>-4.910400000000001E-4</c:v>
                </c:pt>
                <c:pt idx="7935">
                  <c:v>-5.060100000000001E-4</c:v>
                </c:pt>
                <c:pt idx="7936">
                  <c:v>-5.1162000000000007E-4</c:v>
                </c:pt>
                <c:pt idx="7937">
                  <c:v>-5.0390000000000027E-4</c:v>
                </c:pt>
                <c:pt idx="7938">
                  <c:v>-5.0352000000000014E-4</c:v>
                </c:pt>
                <c:pt idx="7939">
                  <c:v>-5.0102000000000013E-4</c:v>
                </c:pt>
                <c:pt idx="7940">
                  <c:v>-5.0289000000000009E-4</c:v>
                </c:pt>
                <c:pt idx="7941">
                  <c:v>-5.0788000000000027E-4</c:v>
                </c:pt>
                <c:pt idx="7942">
                  <c:v>-5.0199000000000012E-4</c:v>
                </c:pt>
                <c:pt idx="7943">
                  <c:v>-5.0476000000000015E-4</c:v>
                </c:pt>
                <c:pt idx="7944">
                  <c:v>-4.9603000000000017E-4</c:v>
                </c:pt>
                <c:pt idx="7945">
                  <c:v>-4.9499000000000017E-4</c:v>
                </c:pt>
                <c:pt idx="7946">
                  <c:v>-4.8917000000000014E-4</c:v>
                </c:pt>
                <c:pt idx="7947">
                  <c:v>-4.8543000000000007E-4</c:v>
                </c:pt>
                <c:pt idx="7948">
                  <c:v>-4.7982000000000016E-4</c:v>
                </c:pt>
                <c:pt idx="7949">
                  <c:v>-4.8164000000000008E-4</c:v>
                </c:pt>
                <c:pt idx="7950">
                  <c:v>-4.8730000000000014E-4</c:v>
                </c:pt>
                <c:pt idx="7951">
                  <c:v>-4.8169000000000006E-4</c:v>
                </c:pt>
                <c:pt idx="7952">
                  <c:v>-4.7982000000000016E-4</c:v>
                </c:pt>
                <c:pt idx="7953">
                  <c:v>-4.9563000000000027E-4</c:v>
                </c:pt>
                <c:pt idx="7954">
                  <c:v>-4.8169000000000006E-4</c:v>
                </c:pt>
                <c:pt idx="7955">
                  <c:v>-4.7171000000000002E-4</c:v>
                </c:pt>
                <c:pt idx="7956">
                  <c:v>-4.7401000000000008E-4</c:v>
                </c:pt>
                <c:pt idx="7957">
                  <c:v>-4.6447000000000003E-4</c:v>
                </c:pt>
                <c:pt idx="7958">
                  <c:v>-4.7358000000000014E-4</c:v>
                </c:pt>
                <c:pt idx="7959">
                  <c:v>-4.6672000000000006E-4</c:v>
                </c:pt>
                <c:pt idx="7960">
                  <c:v>-4.7147000000000009E-4</c:v>
                </c:pt>
                <c:pt idx="7961">
                  <c:v>-4.6423000000000005E-4</c:v>
                </c:pt>
                <c:pt idx="7962">
                  <c:v>-4.6423000000000005E-4</c:v>
                </c:pt>
                <c:pt idx="7963">
                  <c:v>-4.6638000000000002E-4</c:v>
                </c:pt>
                <c:pt idx="7964">
                  <c:v>-4.5300000000000011E-4</c:v>
                </c:pt>
                <c:pt idx="7965">
                  <c:v>-4.7358000000000014E-4</c:v>
                </c:pt>
                <c:pt idx="7966">
                  <c:v>-4.6511000000000008E-4</c:v>
                </c:pt>
                <c:pt idx="7967">
                  <c:v>-4.6048000000000004E-4</c:v>
                </c:pt>
                <c:pt idx="7968">
                  <c:v>-4.6360000000000005E-4</c:v>
                </c:pt>
                <c:pt idx="7969">
                  <c:v>-4.5550000000000007E-4</c:v>
                </c:pt>
                <c:pt idx="7970">
                  <c:v>-4.5737000000000013E-4</c:v>
                </c:pt>
                <c:pt idx="7971">
                  <c:v>-4.6048000000000004E-4</c:v>
                </c:pt>
                <c:pt idx="7972">
                  <c:v>-4.5550000000000007E-4</c:v>
                </c:pt>
                <c:pt idx="7973">
                  <c:v>-4.4676000000000004E-4</c:v>
                </c:pt>
                <c:pt idx="7974">
                  <c:v>-4.5239000000000005E-4</c:v>
                </c:pt>
                <c:pt idx="7975">
                  <c:v>-4.5425000000000006E-4</c:v>
                </c:pt>
                <c:pt idx="7976">
                  <c:v>-4.4476000000000004E-4</c:v>
                </c:pt>
                <c:pt idx="7977">
                  <c:v>-4.498800000000001E-4</c:v>
                </c:pt>
                <c:pt idx="7978">
                  <c:v>-4.4864000000000015E-4</c:v>
                </c:pt>
                <c:pt idx="7979">
                  <c:v>-4.5175E-4</c:v>
                </c:pt>
                <c:pt idx="7980">
                  <c:v>-4.498800000000001E-4</c:v>
                </c:pt>
                <c:pt idx="7981">
                  <c:v>-4.5051000000000005E-4</c:v>
                </c:pt>
                <c:pt idx="7982">
                  <c:v>-4.4985000000000012E-4</c:v>
                </c:pt>
                <c:pt idx="7983">
                  <c:v>-4.3866000000000017E-4</c:v>
                </c:pt>
                <c:pt idx="7984">
                  <c:v>-4.4365000000000013E-4</c:v>
                </c:pt>
                <c:pt idx="7985">
                  <c:v>-4.4053000000000012E-4</c:v>
                </c:pt>
                <c:pt idx="7986">
                  <c:v>-4.4614000000000014E-4</c:v>
                </c:pt>
                <c:pt idx="7987">
                  <c:v>-4.4614000000000014E-4</c:v>
                </c:pt>
                <c:pt idx="7988">
                  <c:v>-4.4614000000000014E-4</c:v>
                </c:pt>
                <c:pt idx="7989">
                  <c:v>-4.4489000000000009E-4</c:v>
                </c:pt>
                <c:pt idx="7990">
                  <c:v>-4.4427000000000014E-4</c:v>
                </c:pt>
                <c:pt idx="7991">
                  <c:v>-4.4031000000000013E-4</c:v>
                </c:pt>
                <c:pt idx="7992">
                  <c:v>-4.453900000000001E-4</c:v>
                </c:pt>
                <c:pt idx="7993">
                  <c:v>-4.5175E-4</c:v>
                </c:pt>
                <c:pt idx="7994">
                  <c:v>-4.5487000000000012E-4</c:v>
                </c:pt>
                <c:pt idx="7995">
                  <c:v>-4.498800000000001E-4</c:v>
                </c:pt>
                <c:pt idx="7996">
                  <c:v>-4.5487000000000012E-4</c:v>
                </c:pt>
                <c:pt idx="7997">
                  <c:v>-4.5493000000000015E-4</c:v>
                </c:pt>
                <c:pt idx="7998">
                  <c:v>-4.5113000000000011E-4</c:v>
                </c:pt>
                <c:pt idx="7999">
                  <c:v>-4.5737000000000013E-4</c:v>
                </c:pt>
                <c:pt idx="8000">
                  <c:v>-4.5748000000000007E-4</c:v>
                </c:pt>
                <c:pt idx="8001">
                  <c:v>-4.4302000000000019E-4</c:v>
                </c:pt>
                <c:pt idx="8002">
                  <c:v>-4.6235999999999998E-4</c:v>
                </c:pt>
                <c:pt idx="8003">
                  <c:v>-4.6129E-4</c:v>
                </c:pt>
                <c:pt idx="8004">
                  <c:v>-4.6048000000000004E-4</c:v>
                </c:pt>
                <c:pt idx="8005">
                  <c:v>-4.5986000000000003E-4</c:v>
                </c:pt>
                <c:pt idx="8006">
                  <c:v>-4.5811000000000013E-4</c:v>
                </c:pt>
                <c:pt idx="8007">
                  <c:v>-4.6048000000000004E-4</c:v>
                </c:pt>
                <c:pt idx="8008">
                  <c:v>-4.5612000000000013E-4</c:v>
                </c:pt>
                <c:pt idx="8009">
                  <c:v>-4.6701000000000007E-4</c:v>
                </c:pt>
                <c:pt idx="8010">
                  <c:v>-4.6829E-4</c:v>
                </c:pt>
                <c:pt idx="8011">
                  <c:v>-4.6002000000000011E-4</c:v>
                </c:pt>
                <c:pt idx="8012">
                  <c:v>-4.5238000000000006E-4</c:v>
                </c:pt>
                <c:pt idx="8013">
                  <c:v>-4.7421000000000008E-4</c:v>
                </c:pt>
                <c:pt idx="8014">
                  <c:v>-4.6672000000000006E-4</c:v>
                </c:pt>
                <c:pt idx="8015">
                  <c:v>-4.6002000000000011E-4</c:v>
                </c:pt>
                <c:pt idx="8016">
                  <c:v>-4.6485000000000005E-4</c:v>
                </c:pt>
                <c:pt idx="8017">
                  <c:v>-4.6701000000000007E-4</c:v>
                </c:pt>
                <c:pt idx="8018">
                  <c:v>-4.7296000000000013E-4</c:v>
                </c:pt>
                <c:pt idx="8019">
                  <c:v>-4.7046000000000013E-4</c:v>
                </c:pt>
                <c:pt idx="8020">
                  <c:v>-4.6859000000000001E-4</c:v>
                </c:pt>
                <c:pt idx="8021">
                  <c:v>-4.6922000000000006E-4</c:v>
                </c:pt>
                <c:pt idx="8022">
                  <c:v>-4.7719000000000017E-4</c:v>
                </c:pt>
                <c:pt idx="8023">
                  <c:v>-4.7655000000000006E-4</c:v>
                </c:pt>
                <c:pt idx="8024">
                  <c:v>-4.8107000000000011E-4</c:v>
                </c:pt>
                <c:pt idx="8025">
                  <c:v>-4.7655000000000006E-4</c:v>
                </c:pt>
                <c:pt idx="8026">
                  <c:v>-4.7857000000000016E-4</c:v>
                </c:pt>
                <c:pt idx="8027">
                  <c:v>-4.8481000000000007E-4</c:v>
                </c:pt>
                <c:pt idx="8028">
                  <c:v>-4.8481000000000007E-4</c:v>
                </c:pt>
                <c:pt idx="8029">
                  <c:v>-4.8169000000000006E-4</c:v>
                </c:pt>
                <c:pt idx="8030">
                  <c:v>-4.9167000000000015E-4</c:v>
                </c:pt>
                <c:pt idx="8031">
                  <c:v>-4.7670000000000004E-4</c:v>
                </c:pt>
                <c:pt idx="8032">
                  <c:v>-4.797300000000001E-4</c:v>
                </c:pt>
                <c:pt idx="8033">
                  <c:v>-4.9309000000000017E-4</c:v>
                </c:pt>
                <c:pt idx="8034">
                  <c:v>-4.8228000000000002E-4</c:v>
                </c:pt>
                <c:pt idx="8035">
                  <c:v>-4.8793000000000019E-4</c:v>
                </c:pt>
                <c:pt idx="8036">
                  <c:v>-4.8668000000000008E-4</c:v>
                </c:pt>
                <c:pt idx="8037">
                  <c:v>-4.8044000000000006E-4</c:v>
                </c:pt>
                <c:pt idx="8038">
                  <c:v>-4.8169000000000006E-4</c:v>
                </c:pt>
                <c:pt idx="8039">
                  <c:v>-4.797300000000001E-4</c:v>
                </c:pt>
                <c:pt idx="8040">
                  <c:v>-4.8730000000000014E-4</c:v>
                </c:pt>
                <c:pt idx="8041">
                  <c:v>-4.9229000000000015E-4</c:v>
                </c:pt>
                <c:pt idx="8042">
                  <c:v>-4.8481000000000007E-4</c:v>
                </c:pt>
                <c:pt idx="8043">
                  <c:v>-4.969000000000001E-4</c:v>
                </c:pt>
                <c:pt idx="8044">
                  <c:v>-4.910400000000001E-4</c:v>
                </c:pt>
                <c:pt idx="8045">
                  <c:v>-4.8793000000000019E-4</c:v>
                </c:pt>
                <c:pt idx="8046">
                  <c:v>-4.8169000000000006E-4</c:v>
                </c:pt>
                <c:pt idx="8047">
                  <c:v>-4.8979999999999998E-4</c:v>
                </c:pt>
                <c:pt idx="8048">
                  <c:v>-4.8736000000000016E-4</c:v>
                </c:pt>
                <c:pt idx="8049">
                  <c:v>-4.8855000000000003E-4</c:v>
                </c:pt>
                <c:pt idx="8050">
                  <c:v>-4.8107000000000011E-4</c:v>
                </c:pt>
                <c:pt idx="8051">
                  <c:v>-4.8991000000000008E-4</c:v>
                </c:pt>
                <c:pt idx="8052">
                  <c:v>-4.9666000000000011E-4</c:v>
                </c:pt>
                <c:pt idx="8053">
                  <c:v>-4.9372000000000023E-4</c:v>
                </c:pt>
                <c:pt idx="8054">
                  <c:v>-4.9229000000000015E-4</c:v>
                </c:pt>
                <c:pt idx="8055">
                  <c:v>-4.929200000000001E-4</c:v>
                </c:pt>
                <c:pt idx="8056">
                  <c:v>-5.0102000000000013E-4</c:v>
                </c:pt>
                <c:pt idx="8057">
                  <c:v>-4.9372000000000023E-4</c:v>
                </c:pt>
                <c:pt idx="8058">
                  <c:v>-4.969000000000001E-4</c:v>
                </c:pt>
                <c:pt idx="8059">
                  <c:v>-4.9416000000000022E-4</c:v>
                </c:pt>
                <c:pt idx="8060">
                  <c:v>-4.969000000000001E-4</c:v>
                </c:pt>
                <c:pt idx="8061">
                  <c:v>-5.0414000000000014E-4</c:v>
                </c:pt>
                <c:pt idx="8062">
                  <c:v>-4.9853000000000018E-4</c:v>
                </c:pt>
                <c:pt idx="8063">
                  <c:v>-5.0726000000000026E-4</c:v>
                </c:pt>
                <c:pt idx="8064">
                  <c:v>-5.0165000000000008E-4</c:v>
                </c:pt>
                <c:pt idx="8065">
                  <c:v>-4.9416000000000022E-4</c:v>
                </c:pt>
                <c:pt idx="8066">
                  <c:v>-5.0476000000000015E-4</c:v>
                </c:pt>
                <c:pt idx="8067">
                  <c:v>-4.9563000000000027E-4</c:v>
                </c:pt>
                <c:pt idx="8068">
                  <c:v>-4.9728000000000012E-4</c:v>
                </c:pt>
                <c:pt idx="8069">
                  <c:v>-4.9853000000000018E-4</c:v>
                </c:pt>
                <c:pt idx="8070">
                  <c:v>-4.9666000000000011E-4</c:v>
                </c:pt>
                <c:pt idx="8071">
                  <c:v>-5.085100000000001E-4</c:v>
                </c:pt>
                <c:pt idx="8072">
                  <c:v>-5.0539000000000009E-4</c:v>
                </c:pt>
                <c:pt idx="8073">
                  <c:v>-5.051700000000001E-4</c:v>
                </c:pt>
                <c:pt idx="8074">
                  <c:v>-4.9728000000000012E-4</c:v>
                </c:pt>
                <c:pt idx="8075">
                  <c:v>-4.8730000000000014E-4</c:v>
                </c:pt>
                <c:pt idx="8076">
                  <c:v>-4.9372000000000023E-4</c:v>
                </c:pt>
                <c:pt idx="8077">
                  <c:v>-5.0539000000000009E-4</c:v>
                </c:pt>
                <c:pt idx="8078">
                  <c:v>-5.0289000000000009E-4</c:v>
                </c:pt>
                <c:pt idx="8079">
                  <c:v>-5.0664000000000004E-4</c:v>
                </c:pt>
                <c:pt idx="8080">
                  <c:v>-5.0708000000000014E-4</c:v>
                </c:pt>
                <c:pt idx="8081">
                  <c:v>-5.060100000000001E-4</c:v>
                </c:pt>
                <c:pt idx="8082">
                  <c:v>-4.9790000000000023E-4</c:v>
                </c:pt>
                <c:pt idx="8083">
                  <c:v>-5.1287000000000001E-4</c:v>
                </c:pt>
                <c:pt idx="8084">
                  <c:v>-5.0326000000000006E-4</c:v>
                </c:pt>
                <c:pt idx="8085">
                  <c:v>-4.9167000000000015E-4</c:v>
                </c:pt>
                <c:pt idx="8086">
                  <c:v>-4.9915000000000018E-4</c:v>
                </c:pt>
                <c:pt idx="8087">
                  <c:v>-5.0414000000000014E-4</c:v>
                </c:pt>
                <c:pt idx="8088">
                  <c:v>-5.1100000000000006E-4</c:v>
                </c:pt>
                <c:pt idx="8089">
                  <c:v>-5.0262000000000006E-4</c:v>
                </c:pt>
                <c:pt idx="8090">
                  <c:v>-5.0352000000000014E-4</c:v>
                </c:pt>
                <c:pt idx="8091">
                  <c:v>-5.0476000000000015E-4</c:v>
                </c:pt>
                <c:pt idx="8092">
                  <c:v>-5.0102000000000013E-4</c:v>
                </c:pt>
                <c:pt idx="8093">
                  <c:v>-5.085100000000001E-4</c:v>
                </c:pt>
                <c:pt idx="8094">
                  <c:v>-5.1786000000000009E-4</c:v>
                </c:pt>
                <c:pt idx="8095">
                  <c:v>-5.0580000000000004E-4</c:v>
                </c:pt>
                <c:pt idx="8096">
                  <c:v>-5.0708000000000014E-4</c:v>
                </c:pt>
                <c:pt idx="8097">
                  <c:v>-5.060100000000001E-4</c:v>
                </c:pt>
                <c:pt idx="8098">
                  <c:v>-5.0539000000000009E-4</c:v>
                </c:pt>
                <c:pt idx="8099">
                  <c:v>-5.0975E-4</c:v>
                </c:pt>
                <c:pt idx="8100">
                  <c:v>-5.0414000000000014E-4</c:v>
                </c:pt>
                <c:pt idx="8101">
                  <c:v>-4.9666000000000011E-4</c:v>
                </c:pt>
                <c:pt idx="8102">
                  <c:v>-5.0352000000000014E-4</c:v>
                </c:pt>
                <c:pt idx="8103">
                  <c:v>-4.8736000000000016E-4</c:v>
                </c:pt>
                <c:pt idx="8104">
                  <c:v>-4.9817000000000025E-4</c:v>
                </c:pt>
                <c:pt idx="8105">
                  <c:v>-5.0414000000000014E-4</c:v>
                </c:pt>
                <c:pt idx="8106">
                  <c:v>-4.9978000000000012E-4</c:v>
                </c:pt>
                <c:pt idx="8107">
                  <c:v>-4.8793000000000019E-4</c:v>
                </c:pt>
                <c:pt idx="8108">
                  <c:v>-4.929200000000001E-4</c:v>
                </c:pt>
                <c:pt idx="8109">
                  <c:v>-4.969000000000001E-4</c:v>
                </c:pt>
                <c:pt idx="8110">
                  <c:v>-4.7857000000000016E-4</c:v>
                </c:pt>
                <c:pt idx="8111">
                  <c:v>-4.8356000000000012E-4</c:v>
                </c:pt>
                <c:pt idx="8112">
                  <c:v>-4.8736000000000016E-4</c:v>
                </c:pt>
                <c:pt idx="8113">
                  <c:v>-4.773200000000001E-4</c:v>
                </c:pt>
                <c:pt idx="8114">
                  <c:v>-4.7670000000000004E-4</c:v>
                </c:pt>
                <c:pt idx="8115">
                  <c:v>-4.9118000000000013E-4</c:v>
                </c:pt>
                <c:pt idx="8116">
                  <c:v>-4.8481000000000007E-4</c:v>
                </c:pt>
                <c:pt idx="8117">
                  <c:v>-4.7670000000000004E-4</c:v>
                </c:pt>
                <c:pt idx="8118">
                  <c:v>-4.7483000000000014E-4</c:v>
                </c:pt>
                <c:pt idx="8119">
                  <c:v>-4.7421000000000008E-4</c:v>
                </c:pt>
                <c:pt idx="8120">
                  <c:v>-4.7083000000000015E-4</c:v>
                </c:pt>
                <c:pt idx="8121">
                  <c:v>-4.6984000000000007E-4</c:v>
                </c:pt>
                <c:pt idx="8122">
                  <c:v>-4.6423000000000005E-4</c:v>
                </c:pt>
                <c:pt idx="8123">
                  <c:v>-4.6111000000000004E-4</c:v>
                </c:pt>
                <c:pt idx="8124">
                  <c:v>-4.701900000000001E-4</c:v>
                </c:pt>
                <c:pt idx="8125">
                  <c:v>-4.7083000000000015E-4</c:v>
                </c:pt>
                <c:pt idx="8126">
                  <c:v>-4.6235999999999998E-4</c:v>
                </c:pt>
                <c:pt idx="8127">
                  <c:v>-4.5612000000000013E-4</c:v>
                </c:pt>
                <c:pt idx="8128">
                  <c:v>-4.6235999999999998E-4</c:v>
                </c:pt>
                <c:pt idx="8129">
                  <c:v>-4.6610000000000005E-4</c:v>
                </c:pt>
                <c:pt idx="8130">
                  <c:v>-4.6423000000000005E-4</c:v>
                </c:pt>
                <c:pt idx="8131">
                  <c:v>-4.5986000000000003E-4</c:v>
                </c:pt>
                <c:pt idx="8132">
                  <c:v>-4.5300000000000011E-4</c:v>
                </c:pt>
                <c:pt idx="8133">
                  <c:v>-4.5430000000000004E-4</c:v>
                </c:pt>
                <c:pt idx="8134">
                  <c:v>-4.5238000000000006E-4</c:v>
                </c:pt>
                <c:pt idx="8135">
                  <c:v>-4.5430000000000004E-4</c:v>
                </c:pt>
                <c:pt idx="8136">
                  <c:v>-4.5737000000000013E-4</c:v>
                </c:pt>
                <c:pt idx="8137">
                  <c:v>-4.5799000000000013E-4</c:v>
                </c:pt>
                <c:pt idx="8138">
                  <c:v>-4.4676000000000004E-4</c:v>
                </c:pt>
                <c:pt idx="8139">
                  <c:v>-4.4676000000000004E-4</c:v>
                </c:pt>
                <c:pt idx="8140">
                  <c:v>-4.4739000000000015E-4</c:v>
                </c:pt>
                <c:pt idx="8141">
                  <c:v>-4.4614000000000014E-4</c:v>
                </c:pt>
                <c:pt idx="8142">
                  <c:v>-4.4921000000000007E-4</c:v>
                </c:pt>
                <c:pt idx="8143">
                  <c:v>-4.5048000000000006E-4</c:v>
                </c:pt>
                <c:pt idx="8144">
                  <c:v>-4.5620000000000003E-4</c:v>
                </c:pt>
                <c:pt idx="8145">
                  <c:v>-4.4739000000000015E-4</c:v>
                </c:pt>
                <c:pt idx="8146">
                  <c:v>-4.3803000000000011E-4</c:v>
                </c:pt>
                <c:pt idx="8147">
                  <c:v>-4.4926000000000005E-4</c:v>
                </c:pt>
                <c:pt idx="8148">
                  <c:v>-4.5300000000000011E-4</c:v>
                </c:pt>
                <c:pt idx="8149">
                  <c:v>-4.480100000000001E-4</c:v>
                </c:pt>
                <c:pt idx="8150">
                  <c:v>-4.3840000000000003E-4</c:v>
                </c:pt>
                <c:pt idx="8151">
                  <c:v>-4.4302000000000019E-4</c:v>
                </c:pt>
                <c:pt idx="8152">
                  <c:v>-4.5737000000000013E-4</c:v>
                </c:pt>
                <c:pt idx="8153">
                  <c:v>-4.5362000000000017E-4</c:v>
                </c:pt>
                <c:pt idx="8154">
                  <c:v>-4.4222000000000011E-4</c:v>
                </c:pt>
                <c:pt idx="8155">
                  <c:v>-4.5113000000000011E-4</c:v>
                </c:pt>
                <c:pt idx="8156">
                  <c:v>-4.4667000000000014E-4</c:v>
                </c:pt>
                <c:pt idx="8157">
                  <c:v>-4.6111000000000004E-4</c:v>
                </c:pt>
                <c:pt idx="8158">
                  <c:v>-4.5425000000000006E-4</c:v>
                </c:pt>
                <c:pt idx="8159">
                  <c:v>-4.5425000000000006E-4</c:v>
                </c:pt>
                <c:pt idx="8160">
                  <c:v>-4.5113000000000011E-4</c:v>
                </c:pt>
                <c:pt idx="8161">
                  <c:v>-4.5612000000000013E-4</c:v>
                </c:pt>
                <c:pt idx="8162">
                  <c:v>-4.5620000000000003E-4</c:v>
                </c:pt>
                <c:pt idx="8163">
                  <c:v>-4.5924000000000008E-4</c:v>
                </c:pt>
                <c:pt idx="8164">
                  <c:v>-4.5113000000000011E-4</c:v>
                </c:pt>
                <c:pt idx="8165">
                  <c:v>-4.5674000000000002E-4</c:v>
                </c:pt>
                <c:pt idx="8166">
                  <c:v>-4.5487000000000012E-4</c:v>
                </c:pt>
                <c:pt idx="8167">
                  <c:v>-4.6701000000000007E-4</c:v>
                </c:pt>
                <c:pt idx="8168">
                  <c:v>-4.6574000000000002E-4</c:v>
                </c:pt>
                <c:pt idx="8169">
                  <c:v>-4.6423000000000005E-4</c:v>
                </c:pt>
                <c:pt idx="8170">
                  <c:v>-4.6672000000000006E-4</c:v>
                </c:pt>
                <c:pt idx="8171">
                  <c:v>-4.7608000000000009E-4</c:v>
                </c:pt>
                <c:pt idx="8172">
                  <c:v>-4.6922000000000006E-4</c:v>
                </c:pt>
                <c:pt idx="8173">
                  <c:v>-4.6111000000000004E-4</c:v>
                </c:pt>
                <c:pt idx="8174">
                  <c:v>-4.7421000000000008E-4</c:v>
                </c:pt>
                <c:pt idx="8175">
                  <c:v>-4.7719000000000017E-4</c:v>
                </c:pt>
                <c:pt idx="8176">
                  <c:v>-4.7083000000000015E-4</c:v>
                </c:pt>
                <c:pt idx="8177">
                  <c:v>-4.7296000000000013E-4</c:v>
                </c:pt>
                <c:pt idx="8178">
                  <c:v>-4.7608000000000009E-4</c:v>
                </c:pt>
                <c:pt idx="8179">
                  <c:v>-4.8037000000000009E-4</c:v>
                </c:pt>
                <c:pt idx="8180">
                  <c:v>-4.701900000000001E-4</c:v>
                </c:pt>
                <c:pt idx="8181">
                  <c:v>-4.7795000000000015E-4</c:v>
                </c:pt>
                <c:pt idx="8182">
                  <c:v>-4.7857000000000016E-4</c:v>
                </c:pt>
                <c:pt idx="8183">
                  <c:v>-4.8044000000000006E-4</c:v>
                </c:pt>
                <c:pt idx="8184">
                  <c:v>-4.8855000000000003E-4</c:v>
                </c:pt>
                <c:pt idx="8185">
                  <c:v>-4.8355000000000007E-4</c:v>
                </c:pt>
                <c:pt idx="8186">
                  <c:v>-4.7982000000000016E-4</c:v>
                </c:pt>
                <c:pt idx="8187">
                  <c:v>-4.773200000000001E-4</c:v>
                </c:pt>
                <c:pt idx="8188">
                  <c:v>-4.784600000000001E-4</c:v>
                </c:pt>
                <c:pt idx="8189">
                  <c:v>-4.8291000000000008E-4</c:v>
                </c:pt>
                <c:pt idx="8190">
                  <c:v>-4.9790000000000023E-4</c:v>
                </c:pt>
                <c:pt idx="8191">
                  <c:v>-4.910400000000001E-4</c:v>
                </c:pt>
                <c:pt idx="8192">
                  <c:v>-4.8481000000000007E-4</c:v>
                </c:pt>
                <c:pt idx="8193">
                  <c:v>-4.935400000000001E-4</c:v>
                </c:pt>
                <c:pt idx="8194">
                  <c:v>-4.8231000000000001E-4</c:v>
                </c:pt>
                <c:pt idx="8195">
                  <c:v>-4.8356000000000012E-4</c:v>
                </c:pt>
                <c:pt idx="8196">
                  <c:v>-4.8294000000000006E-4</c:v>
                </c:pt>
                <c:pt idx="8197">
                  <c:v>-4.935400000000001E-4</c:v>
                </c:pt>
                <c:pt idx="8198">
                  <c:v>-4.8294000000000006E-4</c:v>
                </c:pt>
                <c:pt idx="8199">
                  <c:v>-4.8991000000000008E-4</c:v>
                </c:pt>
                <c:pt idx="8200">
                  <c:v>-4.8605000000000002E-4</c:v>
                </c:pt>
                <c:pt idx="8201">
                  <c:v>-4.9167000000000015E-4</c:v>
                </c:pt>
                <c:pt idx="8202">
                  <c:v>-4.9499000000000017E-4</c:v>
                </c:pt>
                <c:pt idx="8203">
                  <c:v>-4.8793000000000019E-4</c:v>
                </c:pt>
                <c:pt idx="8204">
                  <c:v>-4.9479000000000016E-4</c:v>
                </c:pt>
                <c:pt idx="8205">
                  <c:v>-4.9728000000000012E-4</c:v>
                </c:pt>
                <c:pt idx="8206">
                  <c:v>-4.9666000000000011E-4</c:v>
                </c:pt>
                <c:pt idx="8207">
                  <c:v>-4.9479000000000016E-4</c:v>
                </c:pt>
                <c:pt idx="8208">
                  <c:v>-5.045300000000001E-4</c:v>
                </c:pt>
                <c:pt idx="8209">
                  <c:v>-5.0580000000000004E-4</c:v>
                </c:pt>
                <c:pt idx="8210">
                  <c:v>-4.9915000000000018E-4</c:v>
                </c:pt>
                <c:pt idx="8211">
                  <c:v>-4.9945000000000002E-4</c:v>
                </c:pt>
                <c:pt idx="8212">
                  <c:v>-4.929200000000001E-4</c:v>
                </c:pt>
                <c:pt idx="8213">
                  <c:v>-4.935400000000001E-4</c:v>
                </c:pt>
                <c:pt idx="8214">
                  <c:v>-4.9728000000000012E-4</c:v>
                </c:pt>
                <c:pt idx="8215">
                  <c:v>-4.9541000000000006E-4</c:v>
                </c:pt>
                <c:pt idx="8216">
                  <c:v>-4.9978000000000012E-4</c:v>
                </c:pt>
                <c:pt idx="8217">
                  <c:v>-4.9915000000000018E-4</c:v>
                </c:pt>
                <c:pt idx="8218">
                  <c:v>-5.0580000000000004E-4</c:v>
                </c:pt>
                <c:pt idx="8219">
                  <c:v>-4.9978000000000012E-4</c:v>
                </c:pt>
                <c:pt idx="8220">
                  <c:v>-5.0289000000000009E-4</c:v>
                </c:pt>
                <c:pt idx="8221">
                  <c:v>-5.0102000000000013E-4</c:v>
                </c:pt>
                <c:pt idx="8222">
                  <c:v>-5.0102000000000013E-4</c:v>
                </c:pt>
                <c:pt idx="8223">
                  <c:v>-4.9978000000000012E-4</c:v>
                </c:pt>
                <c:pt idx="8224">
                  <c:v>-5.0580000000000004E-4</c:v>
                </c:pt>
                <c:pt idx="8225">
                  <c:v>-5.0352000000000014E-4</c:v>
                </c:pt>
                <c:pt idx="8226">
                  <c:v>-5.060100000000001E-4</c:v>
                </c:pt>
                <c:pt idx="8227">
                  <c:v>-5.0227000000000008E-4</c:v>
                </c:pt>
                <c:pt idx="8228">
                  <c:v>-5.0352000000000014E-4</c:v>
                </c:pt>
                <c:pt idx="8229">
                  <c:v>-5.0008000000000008E-4</c:v>
                </c:pt>
                <c:pt idx="8230">
                  <c:v>-5.0539000000000009E-4</c:v>
                </c:pt>
                <c:pt idx="8231">
                  <c:v>-5.0199000000000012E-4</c:v>
                </c:pt>
                <c:pt idx="8232">
                  <c:v>-5.1534000000000009E-4</c:v>
                </c:pt>
                <c:pt idx="8233">
                  <c:v>-5.051700000000001E-4</c:v>
                </c:pt>
                <c:pt idx="8234">
                  <c:v>-5.0227000000000008E-4</c:v>
                </c:pt>
                <c:pt idx="8235">
                  <c:v>-5.0539000000000009E-4</c:v>
                </c:pt>
                <c:pt idx="8236">
                  <c:v>-5.0664000000000004E-4</c:v>
                </c:pt>
                <c:pt idx="8237">
                  <c:v>-4.9728000000000012E-4</c:v>
                </c:pt>
                <c:pt idx="8238">
                  <c:v>-5.0580000000000004E-4</c:v>
                </c:pt>
                <c:pt idx="8239">
                  <c:v>-5.0414000000000014E-4</c:v>
                </c:pt>
                <c:pt idx="8240">
                  <c:v>-5.0771000000000008E-4</c:v>
                </c:pt>
                <c:pt idx="8241">
                  <c:v>-5.0165000000000008E-4</c:v>
                </c:pt>
                <c:pt idx="8242">
                  <c:v>-5.085100000000001E-4</c:v>
                </c:pt>
                <c:pt idx="8243">
                  <c:v>-5.0289000000000009E-4</c:v>
                </c:pt>
                <c:pt idx="8244">
                  <c:v>-5.0835000000000008E-4</c:v>
                </c:pt>
                <c:pt idx="8245">
                  <c:v>-5.1474000000000008E-4</c:v>
                </c:pt>
                <c:pt idx="8246">
                  <c:v>-5.1038000000000006E-4</c:v>
                </c:pt>
                <c:pt idx="8247">
                  <c:v>-5.0352000000000014E-4</c:v>
                </c:pt>
                <c:pt idx="8248">
                  <c:v>-5.060100000000001E-4</c:v>
                </c:pt>
                <c:pt idx="8249">
                  <c:v>-4.9309000000000017E-4</c:v>
                </c:pt>
                <c:pt idx="8250">
                  <c:v>-4.910400000000001E-4</c:v>
                </c:pt>
                <c:pt idx="8251">
                  <c:v>-4.8736000000000016E-4</c:v>
                </c:pt>
                <c:pt idx="8252">
                  <c:v>-4.9309000000000017E-4</c:v>
                </c:pt>
                <c:pt idx="8253">
                  <c:v>-4.9416000000000022E-4</c:v>
                </c:pt>
                <c:pt idx="8254">
                  <c:v>-4.9229000000000015E-4</c:v>
                </c:pt>
                <c:pt idx="8255">
                  <c:v>-4.8605000000000002E-4</c:v>
                </c:pt>
                <c:pt idx="8256">
                  <c:v>-4.8927000000000009E-4</c:v>
                </c:pt>
                <c:pt idx="8257">
                  <c:v>-4.8855000000000003E-4</c:v>
                </c:pt>
                <c:pt idx="8258">
                  <c:v>-4.8356000000000012E-4</c:v>
                </c:pt>
                <c:pt idx="8259">
                  <c:v>-4.8605000000000002E-4</c:v>
                </c:pt>
                <c:pt idx="8260">
                  <c:v>-4.8605000000000002E-4</c:v>
                </c:pt>
                <c:pt idx="8261">
                  <c:v>-4.8100000000000009E-4</c:v>
                </c:pt>
                <c:pt idx="8262">
                  <c:v>-4.6984000000000007E-4</c:v>
                </c:pt>
                <c:pt idx="8263">
                  <c:v>-4.797300000000001E-4</c:v>
                </c:pt>
                <c:pt idx="8264">
                  <c:v>-4.6384000000000009E-4</c:v>
                </c:pt>
                <c:pt idx="8265">
                  <c:v>-4.6922000000000006E-4</c:v>
                </c:pt>
                <c:pt idx="8266">
                  <c:v>-4.7337000000000019E-4</c:v>
                </c:pt>
                <c:pt idx="8267">
                  <c:v>-4.6797000000000017E-4</c:v>
                </c:pt>
                <c:pt idx="8268">
                  <c:v>-4.773200000000001E-4</c:v>
                </c:pt>
                <c:pt idx="8269">
                  <c:v>-4.7795000000000015E-4</c:v>
                </c:pt>
                <c:pt idx="8270">
                  <c:v>-4.7608000000000009E-4</c:v>
                </c:pt>
                <c:pt idx="8271">
                  <c:v>-4.6734000000000012E-4</c:v>
                </c:pt>
                <c:pt idx="8272">
                  <c:v>-4.6859000000000001E-4</c:v>
                </c:pt>
                <c:pt idx="8273">
                  <c:v>-4.6672000000000006E-4</c:v>
                </c:pt>
                <c:pt idx="8274">
                  <c:v>-4.619300000000001E-4</c:v>
                </c:pt>
                <c:pt idx="8275">
                  <c:v>-4.5303000000000015E-4</c:v>
                </c:pt>
                <c:pt idx="8276">
                  <c:v>-4.6129E-4</c:v>
                </c:pt>
                <c:pt idx="8277">
                  <c:v>-4.5986000000000003E-4</c:v>
                </c:pt>
                <c:pt idx="8278">
                  <c:v>-4.6111000000000004E-4</c:v>
                </c:pt>
                <c:pt idx="8279">
                  <c:v>-4.5924000000000008E-4</c:v>
                </c:pt>
                <c:pt idx="8280">
                  <c:v>-4.5113000000000011E-4</c:v>
                </c:pt>
                <c:pt idx="8281">
                  <c:v>-4.5113000000000011E-4</c:v>
                </c:pt>
                <c:pt idx="8282">
                  <c:v>-4.4926000000000005E-4</c:v>
                </c:pt>
                <c:pt idx="8283">
                  <c:v>-4.5238000000000006E-4</c:v>
                </c:pt>
                <c:pt idx="8284">
                  <c:v>-4.4676000000000004E-4</c:v>
                </c:pt>
                <c:pt idx="8285">
                  <c:v>-4.4614000000000014E-4</c:v>
                </c:pt>
                <c:pt idx="8286">
                  <c:v>-4.4222000000000011E-4</c:v>
                </c:pt>
                <c:pt idx="8287">
                  <c:v>-4.5620000000000003E-4</c:v>
                </c:pt>
                <c:pt idx="8288">
                  <c:v>-4.4985000000000012E-4</c:v>
                </c:pt>
                <c:pt idx="8289">
                  <c:v>-4.3741000000000006E-4</c:v>
                </c:pt>
                <c:pt idx="8290">
                  <c:v>-4.4053000000000012E-4</c:v>
                </c:pt>
                <c:pt idx="8291">
                  <c:v>-4.4302000000000019E-4</c:v>
                </c:pt>
                <c:pt idx="8292">
                  <c:v>-4.4349000000000011E-4</c:v>
                </c:pt>
                <c:pt idx="8293">
                  <c:v>-4.498800000000001E-4</c:v>
                </c:pt>
                <c:pt idx="8294">
                  <c:v>-4.4365000000000013E-4</c:v>
                </c:pt>
                <c:pt idx="8295">
                  <c:v>-4.5620000000000003E-4</c:v>
                </c:pt>
                <c:pt idx="8296">
                  <c:v>-4.5737000000000013E-4</c:v>
                </c:pt>
                <c:pt idx="8297">
                  <c:v>-4.5430000000000004E-4</c:v>
                </c:pt>
                <c:pt idx="8298">
                  <c:v>-4.4926000000000005E-4</c:v>
                </c:pt>
                <c:pt idx="8299">
                  <c:v>-4.6129E-4</c:v>
                </c:pt>
                <c:pt idx="8300">
                  <c:v>-4.5748000000000007E-4</c:v>
                </c:pt>
                <c:pt idx="8301">
                  <c:v>-4.4240000000000007E-4</c:v>
                </c:pt>
                <c:pt idx="8302">
                  <c:v>-4.536600000000001E-4</c:v>
                </c:pt>
                <c:pt idx="8303">
                  <c:v>-4.5425000000000006E-4</c:v>
                </c:pt>
                <c:pt idx="8304">
                  <c:v>-4.5550000000000007E-4</c:v>
                </c:pt>
                <c:pt idx="8305">
                  <c:v>-4.6447000000000003E-4</c:v>
                </c:pt>
                <c:pt idx="8306">
                  <c:v>-4.6447000000000003E-4</c:v>
                </c:pt>
                <c:pt idx="8307">
                  <c:v>-4.5550000000000007E-4</c:v>
                </c:pt>
                <c:pt idx="8308">
                  <c:v>-4.5924000000000008E-4</c:v>
                </c:pt>
                <c:pt idx="8309">
                  <c:v>-4.6002000000000011E-4</c:v>
                </c:pt>
                <c:pt idx="8310">
                  <c:v>-4.7296000000000013E-4</c:v>
                </c:pt>
                <c:pt idx="8311">
                  <c:v>-4.6423000000000005E-4</c:v>
                </c:pt>
                <c:pt idx="8312">
                  <c:v>-4.6672000000000006E-4</c:v>
                </c:pt>
                <c:pt idx="8313">
                  <c:v>-4.6956000000000011E-4</c:v>
                </c:pt>
                <c:pt idx="8314">
                  <c:v>-4.7296000000000013E-4</c:v>
                </c:pt>
                <c:pt idx="8315">
                  <c:v>-4.6892000000000017E-4</c:v>
                </c:pt>
                <c:pt idx="8316">
                  <c:v>-4.7171000000000002E-4</c:v>
                </c:pt>
                <c:pt idx="8317">
                  <c:v>-4.8107000000000011E-4</c:v>
                </c:pt>
                <c:pt idx="8318">
                  <c:v>-4.6423000000000005E-4</c:v>
                </c:pt>
                <c:pt idx="8319">
                  <c:v>-4.6485000000000005E-4</c:v>
                </c:pt>
                <c:pt idx="8320">
                  <c:v>-4.7919000000000011E-4</c:v>
                </c:pt>
                <c:pt idx="8321">
                  <c:v>-4.7857000000000016E-4</c:v>
                </c:pt>
                <c:pt idx="8322">
                  <c:v>-4.7233000000000013E-4</c:v>
                </c:pt>
                <c:pt idx="8323">
                  <c:v>-4.7171000000000002E-4</c:v>
                </c:pt>
                <c:pt idx="8324">
                  <c:v>-4.7083000000000015E-4</c:v>
                </c:pt>
                <c:pt idx="8325">
                  <c:v>-4.7782000000000022E-4</c:v>
                </c:pt>
                <c:pt idx="8326">
                  <c:v>-4.7545000000000004E-4</c:v>
                </c:pt>
                <c:pt idx="8327">
                  <c:v>-4.8546000000000006E-4</c:v>
                </c:pt>
                <c:pt idx="8328">
                  <c:v>-4.8543000000000007E-4</c:v>
                </c:pt>
                <c:pt idx="8329">
                  <c:v>-4.8793000000000019E-4</c:v>
                </c:pt>
                <c:pt idx="8330">
                  <c:v>-4.7857000000000016E-4</c:v>
                </c:pt>
                <c:pt idx="8331">
                  <c:v>-4.8543000000000007E-4</c:v>
                </c:pt>
                <c:pt idx="8332">
                  <c:v>-4.7982000000000016E-4</c:v>
                </c:pt>
                <c:pt idx="8333">
                  <c:v>-4.9118000000000013E-4</c:v>
                </c:pt>
                <c:pt idx="8334">
                  <c:v>-4.8668000000000008E-4</c:v>
                </c:pt>
                <c:pt idx="8335">
                  <c:v>-4.9229000000000015E-4</c:v>
                </c:pt>
                <c:pt idx="8336">
                  <c:v>-4.8736000000000016E-4</c:v>
                </c:pt>
                <c:pt idx="8337">
                  <c:v>-5.0352000000000014E-4</c:v>
                </c:pt>
                <c:pt idx="8338">
                  <c:v>-4.8481000000000007E-4</c:v>
                </c:pt>
                <c:pt idx="8339">
                  <c:v>-4.935400000000001E-4</c:v>
                </c:pt>
                <c:pt idx="8340">
                  <c:v>-4.9978000000000012E-4</c:v>
                </c:pt>
                <c:pt idx="8341">
                  <c:v>-4.8979999999999998E-4</c:v>
                </c:pt>
                <c:pt idx="8342">
                  <c:v>-4.9181000000000008E-4</c:v>
                </c:pt>
                <c:pt idx="8343">
                  <c:v>-4.9054000000000014E-4</c:v>
                </c:pt>
                <c:pt idx="8344">
                  <c:v>-4.9978000000000012E-4</c:v>
                </c:pt>
                <c:pt idx="8345">
                  <c:v>-4.9229000000000015E-4</c:v>
                </c:pt>
                <c:pt idx="8346">
                  <c:v>-5.0008000000000008E-4</c:v>
                </c:pt>
                <c:pt idx="8347">
                  <c:v>-4.9728000000000012E-4</c:v>
                </c:pt>
                <c:pt idx="8348">
                  <c:v>-4.9042000000000009E-4</c:v>
                </c:pt>
                <c:pt idx="8349">
                  <c:v>-5.0326000000000006E-4</c:v>
                </c:pt>
                <c:pt idx="8350">
                  <c:v>-5.0008000000000008E-4</c:v>
                </c:pt>
                <c:pt idx="8351">
                  <c:v>-4.9181000000000008E-4</c:v>
                </c:pt>
                <c:pt idx="8352">
                  <c:v>-4.9817000000000025E-4</c:v>
                </c:pt>
                <c:pt idx="8353">
                  <c:v>-4.8543000000000007E-4</c:v>
                </c:pt>
                <c:pt idx="8354">
                  <c:v>-4.9666000000000011E-4</c:v>
                </c:pt>
                <c:pt idx="8355">
                  <c:v>-5.0008000000000008E-4</c:v>
                </c:pt>
                <c:pt idx="8356">
                  <c:v>-5.0102000000000013E-4</c:v>
                </c:pt>
                <c:pt idx="8357">
                  <c:v>-4.9499000000000017E-4</c:v>
                </c:pt>
                <c:pt idx="8358">
                  <c:v>-4.9603000000000017E-4</c:v>
                </c:pt>
                <c:pt idx="8359">
                  <c:v>-5.128E-4</c:v>
                </c:pt>
                <c:pt idx="8360">
                  <c:v>-4.9291000000000016E-4</c:v>
                </c:pt>
                <c:pt idx="8361">
                  <c:v>-4.975400000000002E-4</c:v>
                </c:pt>
                <c:pt idx="8362">
                  <c:v>-5.0539000000000009E-4</c:v>
                </c:pt>
                <c:pt idx="8363">
                  <c:v>-4.9978000000000012E-4</c:v>
                </c:pt>
                <c:pt idx="8364">
                  <c:v>-5.0390000000000027E-4</c:v>
                </c:pt>
                <c:pt idx="8365">
                  <c:v>-4.9790000000000023E-4</c:v>
                </c:pt>
                <c:pt idx="8366">
                  <c:v>-5.0289000000000009E-4</c:v>
                </c:pt>
                <c:pt idx="8367">
                  <c:v>-4.9881000000000014E-4</c:v>
                </c:pt>
                <c:pt idx="8368">
                  <c:v>-4.9881000000000014E-4</c:v>
                </c:pt>
                <c:pt idx="8369">
                  <c:v>-5.0008000000000008E-4</c:v>
                </c:pt>
                <c:pt idx="8370">
                  <c:v>-4.9042000000000009E-4</c:v>
                </c:pt>
                <c:pt idx="8371">
                  <c:v>-4.9603000000000017E-4</c:v>
                </c:pt>
                <c:pt idx="8372">
                  <c:v>-5.0835000000000008E-4</c:v>
                </c:pt>
                <c:pt idx="8373">
                  <c:v>-5.0664000000000004E-4</c:v>
                </c:pt>
                <c:pt idx="8374">
                  <c:v>-5.0539000000000009E-4</c:v>
                </c:pt>
                <c:pt idx="8375">
                  <c:v>-5.0390000000000027E-4</c:v>
                </c:pt>
                <c:pt idx="8376">
                  <c:v>-5.0227000000000008E-4</c:v>
                </c:pt>
                <c:pt idx="8377">
                  <c:v>-5.0476000000000015E-4</c:v>
                </c:pt>
                <c:pt idx="8378">
                  <c:v>-4.9416000000000022E-4</c:v>
                </c:pt>
                <c:pt idx="8379">
                  <c:v>-4.9309000000000017E-4</c:v>
                </c:pt>
                <c:pt idx="8380">
                  <c:v>-4.9167000000000015E-4</c:v>
                </c:pt>
                <c:pt idx="8381">
                  <c:v>-4.9817000000000025E-4</c:v>
                </c:pt>
                <c:pt idx="8382">
                  <c:v>-4.9541000000000006E-4</c:v>
                </c:pt>
                <c:pt idx="8383">
                  <c:v>-4.8668000000000008E-4</c:v>
                </c:pt>
                <c:pt idx="8384">
                  <c:v>-4.8107000000000011E-4</c:v>
                </c:pt>
                <c:pt idx="8385">
                  <c:v>-4.8037000000000009E-4</c:v>
                </c:pt>
                <c:pt idx="8386">
                  <c:v>-4.8107000000000011E-4</c:v>
                </c:pt>
                <c:pt idx="8387">
                  <c:v>-4.8418000000000012E-4</c:v>
                </c:pt>
                <c:pt idx="8388">
                  <c:v>-4.8418000000000012E-4</c:v>
                </c:pt>
                <c:pt idx="8389">
                  <c:v>-4.7982000000000016E-4</c:v>
                </c:pt>
                <c:pt idx="8390">
                  <c:v>-4.8169000000000006E-4</c:v>
                </c:pt>
                <c:pt idx="8391">
                  <c:v>-4.773200000000001E-4</c:v>
                </c:pt>
                <c:pt idx="8392">
                  <c:v>-4.7147000000000009E-4</c:v>
                </c:pt>
                <c:pt idx="8393">
                  <c:v>-4.7337000000000019E-4</c:v>
                </c:pt>
                <c:pt idx="8394">
                  <c:v>-4.7919000000000011E-4</c:v>
                </c:pt>
                <c:pt idx="8395">
                  <c:v>-4.6360000000000005E-4</c:v>
                </c:pt>
                <c:pt idx="8396">
                  <c:v>-4.6859000000000001E-4</c:v>
                </c:pt>
                <c:pt idx="8397">
                  <c:v>-4.7147000000000009E-4</c:v>
                </c:pt>
                <c:pt idx="8398">
                  <c:v>-4.5986000000000003E-4</c:v>
                </c:pt>
                <c:pt idx="8399">
                  <c:v>-4.6922000000000006E-4</c:v>
                </c:pt>
                <c:pt idx="8400">
                  <c:v>-4.7358000000000014E-4</c:v>
                </c:pt>
                <c:pt idx="8401">
                  <c:v>-4.6547E-4</c:v>
                </c:pt>
                <c:pt idx="8402">
                  <c:v>-4.5493000000000015E-4</c:v>
                </c:pt>
                <c:pt idx="8403">
                  <c:v>-4.6298000000000004E-4</c:v>
                </c:pt>
                <c:pt idx="8404">
                  <c:v>-4.7046000000000013E-4</c:v>
                </c:pt>
                <c:pt idx="8405">
                  <c:v>-4.5986000000000003E-4</c:v>
                </c:pt>
                <c:pt idx="8406">
                  <c:v>-4.5362000000000017E-4</c:v>
                </c:pt>
                <c:pt idx="8407">
                  <c:v>-4.4864000000000015E-4</c:v>
                </c:pt>
                <c:pt idx="8408">
                  <c:v>-4.5811000000000013E-4</c:v>
                </c:pt>
                <c:pt idx="8409">
                  <c:v>-4.4864000000000015E-4</c:v>
                </c:pt>
                <c:pt idx="8410">
                  <c:v>-4.5238000000000006E-4</c:v>
                </c:pt>
                <c:pt idx="8411">
                  <c:v>-4.4603000000000009E-4</c:v>
                </c:pt>
                <c:pt idx="8412">
                  <c:v>-4.4926000000000005E-4</c:v>
                </c:pt>
                <c:pt idx="8413">
                  <c:v>-4.4614000000000014E-4</c:v>
                </c:pt>
                <c:pt idx="8414">
                  <c:v>-4.5048000000000006E-4</c:v>
                </c:pt>
                <c:pt idx="8415">
                  <c:v>-4.498800000000001E-4</c:v>
                </c:pt>
                <c:pt idx="8416">
                  <c:v>-4.4412000000000021E-4</c:v>
                </c:pt>
                <c:pt idx="8417">
                  <c:v>-4.4489000000000009E-4</c:v>
                </c:pt>
                <c:pt idx="8418">
                  <c:v>-4.5239000000000005E-4</c:v>
                </c:pt>
                <c:pt idx="8419">
                  <c:v>-4.3928000000000001E-4</c:v>
                </c:pt>
                <c:pt idx="8420">
                  <c:v>-4.4177000000000007E-4</c:v>
                </c:pt>
                <c:pt idx="8421">
                  <c:v>-4.4921000000000007E-4</c:v>
                </c:pt>
                <c:pt idx="8422">
                  <c:v>-4.5239000000000005E-4</c:v>
                </c:pt>
                <c:pt idx="8423">
                  <c:v>-4.3928000000000001E-4</c:v>
                </c:pt>
                <c:pt idx="8424">
                  <c:v>-4.4053000000000012E-4</c:v>
                </c:pt>
                <c:pt idx="8425">
                  <c:v>-4.4412000000000021E-4</c:v>
                </c:pt>
                <c:pt idx="8426">
                  <c:v>-4.4926000000000005E-4</c:v>
                </c:pt>
                <c:pt idx="8427">
                  <c:v>-4.4667000000000014E-4</c:v>
                </c:pt>
                <c:pt idx="8428">
                  <c:v>-4.4365000000000013E-4</c:v>
                </c:pt>
                <c:pt idx="8429">
                  <c:v>-4.4489000000000009E-4</c:v>
                </c:pt>
                <c:pt idx="8430">
                  <c:v>-4.5425000000000006E-4</c:v>
                </c:pt>
                <c:pt idx="8431">
                  <c:v>-4.4739000000000015E-4</c:v>
                </c:pt>
                <c:pt idx="8432">
                  <c:v>-4.5487000000000012E-4</c:v>
                </c:pt>
                <c:pt idx="8433">
                  <c:v>-4.4667000000000014E-4</c:v>
                </c:pt>
                <c:pt idx="8434">
                  <c:v>-4.5300000000000011E-4</c:v>
                </c:pt>
                <c:pt idx="8435">
                  <c:v>-4.5612000000000013E-4</c:v>
                </c:pt>
                <c:pt idx="8436">
                  <c:v>-4.5674000000000002E-4</c:v>
                </c:pt>
                <c:pt idx="8437">
                  <c:v>-4.5924000000000008E-4</c:v>
                </c:pt>
                <c:pt idx="8438">
                  <c:v>-4.5861000000000008E-4</c:v>
                </c:pt>
                <c:pt idx="8439">
                  <c:v>-4.6002000000000011E-4</c:v>
                </c:pt>
                <c:pt idx="8440">
                  <c:v>-4.6173000000000004E-4</c:v>
                </c:pt>
                <c:pt idx="8441">
                  <c:v>-4.6638000000000002E-4</c:v>
                </c:pt>
                <c:pt idx="8442">
                  <c:v>-4.6298000000000004E-4</c:v>
                </c:pt>
                <c:pt idx="8443">
                  <c:v>-4.6447000000000003E-4</c:v>
                </c:pt>
                <c:pt idx="8444">
                  <c:v>-4.6423000000000005E-4</c:v>
                </c:pt>
                <c:pt idx="8445">
                  <c:v>-4.6797000000000017E-4</c:v>
                </c:pt>
                <c:pt idx="8446">
                  <c:v>-4.6610000000000005E-4</c:v>
                </c:pt>
                <c:pt idx="8447">
                  <c:v>-4.7421000000000008E-4</c:v>
                </c:pt>
                <c:pt idx="8448">
                  <c:v>-4.7592000000000017E-4</c:v>
                </c:pt>
                <c:pt idx="8449">
                  <c:v>-4.7046000000000013E-4</c:v>
                </c:pt>
                <c:pt idx="8450">
                  <c:v>-4.6423000000000005E-4</c:v>
                </c:pt>
                <c:pt idx="8451">
                  <c:v>-4.6235999999999998E-4</c:v>
                </c:pt>
                <c:pt idx="8452">
                  <c:v>-4.7046000000000013E-4</c:v>
                </c:pt>
                <c:pt idx="8453">
                  <c:v>-4.7421000000000008E-4</c:v>
                </c:pt>
                <c:pt idx="8454">
                  <c:v>-4.7592000000000017E-4</c:v>
                </c:pt>
                <c:pt idx="8455">
                  <c:v>-4.7982000000000016E-4</c:v>
                </c:pt>
                <c:pt idx="8456">
                  <c:v>-4.7782000000000022E-4</c:v>
                </c:pt>
                <c:pt idx="8457">
                  <c:v>-4.7296000000000013E-4</c:v>
                </c:pt>
                <c:pt idx="8458">
                  <c:v>-4.7046000000000013E-4</c:v>
                </c:pt>
                <c:pt idx="8459">
                  <c:v>-4.8107000000000011E-4</c:v>
                </c:pt>
                <c:pt idx="8460">
                  <c:v>-4.8294000000000006E-4</c:v>
                </c:pt>
                <c:pt idx="8461">
                  <c:v>-4.8355000000000007E-4</c:v>
                </c:pt>
                <c:pt idx="8462">
                  <c:v>-4.8418000000000012E-4</c:v>
                </c:pt>
                <c:pt idx="8463">
                  <c:v>-4.8169000000000006E-4</c:v>
                </c:pt>
                <c:pt idx="8464">
                  <c:v>-4.773200000000001E-4</c:v>
                </c:pt>
                <c:pt idx="8465">
                  <c:v>-4.8855000000000003E-4</c:v>
                </c:pt>
                <c:pt idx="8466">
                  <c:v>-4.935400000000001E-4</c:v>
                </c:pt>
                <c:pt idx="8467">
                  <c:v>-4.935400000000001E-4</c:v>
                </c:pt>
                <c:pt idx="8468">
                  <c:v>-4.8730000000000014E-4</c:v>
                </c:pt>
                <c:pt idx="8469">
                  <c:v>-4.9416000000000022E-4</c:v>
                </c:pt>
                <c:pt idx="8470">
                  <c:v>-4.7910000000000004E-4</c:v>
                </c:pt>
                <c:pt idx="8471">
                  <c:v>-4.9416000000000022E-4</c:v>
                </c:pt>
                <c:pt idx="8472">
                  <c:v>-4.929200000000001E-4</c:v>
                </c:pt>
                <c:pt idx="8473">
                  <c:v>-4.8855000000000003E-4</c:v>
                </c:pt>
                <c:pt idx="8474">
                  <c:v>-4.886300000000001E-4</c:v>
                </c:pt>
                <c:pt idx="8475">
                  <c:v>-4.9054000000000014E-4</c:v>
                </c:pt>
                <c:pt idx="8476">
                  <c:v>-4.8418000000000012E-4</c:v>
                </c:pt>
                <c:pt idx="8477">
                  <c:v>-4.8730000000000014E-4</c:v>
                </c:pt>
                <c:pt idx="8478">
                  <c:v>-4.7483000000000014E-4</c:v>
                </c:pt>
                <c:pt idx="8479">
                  <c:v>-4.8543000000000007E-4</c:v>
                </c:pt>
                <c:pt idx="8480">
                  <c:v>-4.9853000000000018E-4</c:v>
                </c:pt>
                <c:pt idx="8481">
                  <c:v>-4.8418000000000012E-4</c:v>
                </c:pt>
                <c:pt idx="8482">
                  <c:v>-4.9627000000000015E-4</c:v>
                </c:pt>
                <c:pt idx="8483">
                  <c:v>-4.9853000000000018E-4</c:v>
                </c:pt>
                <c:pt idx="8484">
                  <c:v>-4.9167000000000015E-4</c:v>
                </c:pt>
                <c:pt idx="8485">
                  <c:v>-4.9229000000000015E-4</c:v>
                </c:pt>
                <c:pt idx="8486">
                  <c:v>-4.8855000000000003E-4</c:v>
                </c:pt>
                <c:pt idx="8487">
                  <c:v>-5.0326000000000006E-4</c:v>
                </c:pt>
                <c:pt idx="8488">
                  <c:v>-5.045300000000001E-4</c:v>
                </c:pt>
                <c:pt idx="8489">
                  <c:v>-5.1225000000000001E-4</c:v>
                </c:pt>
                <c:pt idx="8490">
                  <c:v>-5.1100000000000006E-4</c:v>
                </c:pt>
                <c:pt idx="8491">
                  <c:v>-5.0165000000000008E-4</c:v>
                </c:pt>
                <c:pt idx="8492">
                  <c:v>-4.9603000000000017E-4</c:v>
                </c:pt>
                <c:pt idx="8493">
                  <c:v>-5.0726000000000026E-4</c:v>
                </c:pt>
                <c:pt idx="8494">
                  <c:v>-4.9978000000000012E-4</c:v>
                </c:pt>
                <c:pt idx="8495">
                  <c:v>-5.0289000000000009E-4</c:v>
                </c:pt>
                <c:pt idx="8496">
                  <c:v>-4.9853000000000018E-4</c:v>
                </c:pt>
                <c:pt idx="8497">
                  <c:v>-4.9853000000000018E-4</c:v>
                </c:pt>
                <c:pt idx="8498">
                  <c:v>-5.0644000000000004E-4</c:v>
                </c:pt>
                <c:pt idx="8499">
                  <c:v>-4.9945000000000002E-4</c:v>
                </c:pt>
                <c:pt idx="8500">
                  <c:v>-4.9603000000000017E-4</c:v>
                </c:pt>
                <c:pt idx="8501">
                  <c:v>-5.0788000000000027E-4</c:v>
                </c:pt>
                <c:pt idx="8502">
                  <c:v>-5.0227000000000008E-4</c:v>
                </c:pt>
                <c:pt idx="8503">
                  <c:v>-4.8979999999999998E-4</c:v>
                </c:pt>
                <c:pt idx="8504">
                  <c:v>-5.060100000000001E-4</c:v>
                </c:pt>
                <c:pt idx="8505">
                  <c:v>-5.060100000000001E-4</c:v>
                </c:pt>
                <c:pt idx="8506">
                  <c:v>-5.1038000000000006E-4</c:v>
                </c:pt>
                <c:pt idx="8507">
                  <c:v>-4.9666000000000011E-4</c:v>
                </c:pt>
                <c:pt idx="8508">
                  <c:v>-5.0898000000000013E-4</c:v>
                </c:pt>
                <c:pt idx="8509">
                  <c:v>-4.9666000000000011E-4</c:v>
                </c:pt>
                <c:pt idx="8510">
                  <c:v>-4.9945000000000002E-4</c:v>
                </c:pt>
                <c:pt idx="8511">
                  <c:v>-5.0390000000000027E-4</c:v>
                </c:pt>
                <c:pt idx="8512">
                  <c:v>-5.0102000000000013E-4</c:v>
                </c:pt>
                <c:pt idx="8513">
                  <c:v>-5.0227000000000008E-4</c:v>
                </c:pt>
                <c:pt idx="8514">
                  <c:v>-5.1100000000000006E-4</c:v>
                </c:pt>
                <c:pt idx="8515">
                  <c:v>-5.1100000000000006E-4</c:v>
                </c:pt>
                <c:pt idx="8516">
                  <c:v>-5.060100000000001E-4</c:v>
                </c:pt>
                <c:pt idx="8517">
                  <c:v>-5.0165000000000008E-4</c:v>
                </c:pt>
                <c:pt idx="8518">
                  <c:v>-5.1038000000000006E-4</c:v>
                </c:pt>
                <c:pt idx="8519">
                  <c:v>-5.1474000000000008E-4</c:v>
                </c:pt>
                <c:pt idx="8520">
                  <c:v>-5.1407000000000004E-4</c:v>
                </c:pt>
                <c:pt idx="8521">
                  <c:v>-5.0539000000000009E-4</c:v>
                </c:pt>
                <c:pt idx="8522">
                  <c:v>-5.0476000000000015E-4</c:v>
                </c:pt>
                <c:pt idx="8523">
                  <c:v>-4.9666000000000011E-4</c:v>
                </c:pt>
                <c:pt idx="8524">
                  <c:v>-5.0072000000000007E-4</c:v>
                </c:pt>
                <c:pt idx="8525">
                  <c:v>-4.8730000000000014E-4</c:v>
                </c:pt>
                <c:pt idx="8526">
                  <c:v>-4.9945000000000002E-4</c:v>
                </c:pt>
                <c:pt idx="8527">
                  <c:v>-4.8979999999999998E-4</c:v>
                </c:pt>
                <c:pt idx="8528">
                  <c:v>-4.9945000000000002E-4</c:v>
                </c:pt>
                <c:pt idx="8529">
                  <c:v>-4.929200000000001E-4</c:v>
                </c:pt>
                <c:pt idx="8530">
                  <c:v>-4.9416000000000022E-4</c:v>
                </c:pt>
                <c:pt idx="8531">
                  <c:v>-4.9603000000000017E-4</c:v>
                </c:pt>
                <c:pt idx="8532">
                  <c:v>-4.8736000000000016E-4</c:v>
                </c:pt>
                <c:pt idx="8533">
                  <c:v>-4.9666000000000011E-4</c:v>
                </c:pt>
                <c:pt idx="8534">
                  <c:v>-4.9436000000000022E-4</c:v>
                </c:pt>
                <c:pt idx="8535">
                  <c:v>-4.8481000000000007E-4</c:v>
                </c:pt>
                <c:pt idx="8536">
                  <c:v>-4.8037000000000009E-4</c:v>
                </c:pt>
                <c:pt idx="8537">
                  <c:v>-4.773200000000001E-4</c:v>
                </c:pt>
                <c:pt idx="8538">
                  <c:v>-4.7171000000000002E-4</c:v>
                </c:pt>
                <c:pt idx="8539">
                  <c:v>-4.701900000000001E-4</c:v>
                </c:pt>
                <c:pt idx="8540">
                  <c:v>-4.7982000000000016E-4</c:v>
                </c:pt>
                <c:pt idx="8541">
                  <c:v>-4.6701000000000007E-4</c:v>
                </c:pt>
                <c:pt idx="8542">
                  <c:v>-4.7233000000000013E-4</c:v>
                </c:pt>
                <c:pt idx="8543">
                  <c:v>-4.7358000000000014E-4</c:v>
                </c:pt>
                <c:pt idx="8544">
                  <c:v>-4.6447000000000003E-4</c:v>
                </c:pt>
                <c:pt idx="8545">
                  <c:v>-4.6859000000000001E-4</c:v>
                </c:pt>
                <c:pt idx="8546">
                  <c:v>-4.6797000000000017E-4</c:v>
                </c:pt>
                <c:pt idx="8547">
                  <c:v>-4.6485000000000005E-4</c:v>
                </c:pt>
                <c:pt idx="8548">
                  <c:v>-4.6066000000000011E-4</c:v>
                </c:pt>
                <c:pt idx="8549">
                  <c:v>-4.5799000000000013E-4</c:v>
                </c:pt>
                <c:pt idx="8550">
                  <c:v>-4.6235999999999998E-4</c:v>
                </c:pt>
                <c:pt idx="8551">
                  <c:v>-4.6797000000000017E-4</c:v>
                </c:pt>
                <c:pt idx="8552">
                  <c:v>-4.6485000000000005E-4</c:v>
                </c:pt>
                <c:pt idx="8553">
                  <c:v>-4.6111000000000004E-4</c:v>
                </c:pt>
                <c:pt idx="8554">
                  <c:v>-4.5612000000000013E-4</c:v>
                </c:pt>
                <c:pt idx="8555">
                  <c:v>-4.5924000000000008E-4</c:v>
                </c:pt>
                <c:pt idx="8556">
                  <c:v>-4.5875000000000006E-4</c:v>
                </c:pt>
                <c:pt idx="8557">
                  <c:v>-4.6048000000000004E-4</c:v>
                </c:pt>
                <c:pt idx="8558">
                  <c:v>-4.5612000000000013E-4</c:v>
                </c:pt>
                <c:pt idx="8559">
                  <c:v>-4.4730000000000008E-4</c:v>
                </c:pt>
                <c:pt idx="8560">
                  <c:v>-4.5799000000000013E-4</c:v>
                </c:pt>
                <c:pt idx="8561">
                  <c:v>-4.5924000000000008E-4</c:v>
                </c:pt>
                <c:pt idx="8562">
                  <c:v>-4.4864000000000015E-4</c:v>
                </c:pt>
                <c:pt idx="8563">
                  <c:v>-4.4614000000000014E-4</c:v>
                </c:pt>
                <c:pt idx="8564">
                  <c:v>-4.4676000000000004E-4</c:v>
                </c:pt>
                <c:pt idx="8565">
                  <c:v>-4.4857000000000013E-4</c:v>
                </c:pt>
                <c:pt idx="8566">
                  <c:v>-4.3616000000000011E-4</c:v>
                </c:pt>
                <c:pt idx="8567">
                  <c:v>-4.4412000000000021E-4</c:v>
                </c:pt>
                <c:pt idx="8568">
                  <c:v>-4.4614000000000014E-4</c:v>
                </c:pt>
                <c:pt idx="8569">
                  <c:v>-4.4676000000000004E-4</c:v>
                </c:pt>
                <c:pt idx="8570">
                  <c:v>-4.498800000000001E-4</c:v>
                </c:pt>
                <c:pt idx="8571">
                  <c:v>-4.4476000000000004E-4</c:v>
                </c:pt>
                <c:pt idx="8572">
                  <c:v>-4.4667000000000014E-4</c:v>
                </c:pt>
                <c:pt idx="8573">
                  <c:v>-4.4240000000000007E-4</c:v>
                </c:pt>
                <c:pt idx="8574">
                  <c:v>-4.480100000000001E-4</c:v>
                </c:pt>
                <c:pt idx="8575">
                  <c:v>-4.4985000000000012E-4</c:v>
                </c:pt>
                <c:pt idx="8576">
                  <c:v>-4.3928000000000001E-4</c:v>
                </c:pt>
                <c:pt idx="8577">
                  <c:v>-4.5113000000000011E-4</c:v>
                </c:pt>
                <c:pt idx="8578">
                  <c:v>-4.5051000000000005E-4</c:v>
                </c:pt>
                <c:pt idx="8579">
                  <c:v>-4.5175E-4</c:v>
                </c:pt>
                <c:pt idx="8580">
                  <c:v>-4.5737000000000013E-4</c:v>
                </c:pt>
                <c:pt idx="8581">
                  <c:v>-4.5748000000000007E-4</c:v>
                </c:pt>
                <c:pt idx="8582">
                  <c:v>-4.5861000000000008E-4</c:v>
                </c:pt>
                <c:pt idx="8583">
                  <c:v>-4.5684000000000008E-4</c:v>
                </c:pt>
                <c:pt idx="8584">
                  <c:v>-4.5799000000000013E-4</c:v>
                </c:pt>
                <c:pt idx="8585">
                  <c:v>-4.5303000000000015E-4</c:v>
                </c:pt>
                <c:pt idx="8586">
                  <c:v>-4.5612000000000013E-4</c:v>
                </c:pt>
                <c:pt idx="8587">
                  <c:v>-4.6255999999999999E-4</c:v>
                </c:pt>
                <c:pt idx="8588">
                  <c:v>-4.5861000000000008E-4</c:v>
                </c:pt>
                <c:pt idx="8589">
                  <c:v>-4.5986000000000003E-4</c:v>
                </c:pt>
                <c:pt idx="8590">
                  <c:v>-4.5684000000000008E-4</c:v>
                </c:pt>
                <c:pt idx="8591">
                  <c:v>-4.5986000000000003E-4</c:v>
                </c:pt>
                <c:pt idx="8592">
                  <c:v>-4.5986000000000003E-4</c:v>
                </c:pt>
                <c:pt idx="8593">
                  <c:v>-4.6235999999999998E-4</c:v>
                </c:pt>
                <c:pt idx="8594">
                  <c:v>-4.6447000000000003E-4</c:v>
                </c:pt>
                <c:pt idx="8595">
                  <c:v>-4.6984000000000007E-4</c:v>
                </c:pt>
                <c:pt idx="8596">
                  <c:v>-4.6547E-4</c:v>
                </c:pt>
                <c:pt idx="8597">
                  <c:v>-4.7421000000000008E-4</c:v>
                </c:pt>
                <c:pt idx="8598">
                  <c:v>-4.7483000000000014E-4</c:v>
                </c:pt>
                <c:pt idx="8599">
                  <c:v>-4.7919000000000011E-4</c:v>
                </c:pt>
                <c:pt idx="8600">
                  <c:v>-4.7046000000000013E-4</c:v>
                </c:pt>
                <c:pt idx="8601">
                  <c:v>-4.8294000000000006E-4</c:v>
                </c:pt>
                <c:pt idx="8602">
                  <c:v>-4.8044000000000006E-4</c:v>
                </c:pt>
                <c:pt idx="8603">
                  <c:v>-4.7608000000000009E-4</c:v>
                </c:pt>
                <c:pt idx="8604">
                  <c:v>-4.7857000000000016E-4</c:v>
                </c:pt>
                <c:pt idx="8605">
                  <c:v>-4.7421000000000008E-4</c:v>
                </c:pt>
                <c:pt idx="8606">
                  <c:v>-4.8730000000000014E-4</c:v>
                </c:pt>
                <c:pt idx="8607">
                  <c:v>-4.7919000000000011E-4</c:v>
                </c:pt>
                <c:pt idx="8608">
                  <c:v>-4.8481000000000007E-4</c:v>
                </c:pt>
                <c:pt idx="8609">
                  <c:v>-4.7910000000000004E-4</c:v>
                </c:pt>
                <c:pt idx="8610">
                  <c:v>-4.8418000000000012E-4</c:v>
                </c:pt>
                <c:pt idx="8611">
                  <c:v>-4.9790000000000023E-4</c:v>
                </c:pt>
                <c:pt idx="8612">
                  <c:v>-4.8609E-4</c:v>
                </c:pt>
                <c:pt idx="8613">
                  <c:v>-4.9042000000000009E-4</c:v>
                </c:pt>
                <c:pt idx="8614">
                  <c:v>-4.8609E-4</c:v>
                </c:pt>
                <c:pt idx="8615">
                  <c:v>-4.8991000000000008E-4</c:v>
                </c:pt>
                <c:pt idx="8616">
                  <c:v>-4.8793000000000019E-4</c:v>
                </c:pt>
                <c:pt idx="8617">
                  <c:v>-4.935400000000001E-4</c:v>
                </c:pt>
                <c:pt idx="8618">
                  <c:v>-4.9054000000000014E-4</c:v>
                </c:pt>
                <c:pt idx="8619">
                  <c:v>-4.8543000000000007E-4</c:v>
                </c:pt>
                <c:pt idx="8620">
                  <c:v>-4.8730000000000014E-4</c:v>
                </c:pt>
                <c:pt idx="8621">
                  <c:v>-4.9309000000000017E-4</c:v>
                </c:pt>
                <c:pt idx="8622">
                  <c:v>-4.9118000000000013E-4</c:v>
                </c:pt>
                <c:pt idx="8623">
                  <c:v>-4.8855000000000003E-4</c:v>
                </c:pt>
                <c:pt idx="8624">
                  <c:v>-4.9603000000000017E-4</c:v>
                </c:pt>
                <c:pt idx="8625">
                  <c:v>-4.9853000000000018E-4</c:v>
                </c:pt>
                <c:pt idx="8626">
                  <c:v>-4.8991000000000008E-4</c:v>
                </c:pt>
                <c:pt idx="8627">
                  <c:v>-4.929200000000001E-4</c:v>
                </c:pt>
                <c:pt idx="8628">
                  <c:v>-4.9042000000000009E-4</c:v>
                </c:pt>
                <c:pt idx="8629">
                  <c:v>-5.0262000000000006E-4</c:v>
                </c:pt>
                <c:pt idx="8630">
                  <c:v>-4.9978000000000012E-4</c:v>
                </c:pt>
                <c:pt idx="8631">
                  <c:v>-4.9881000000000014E-4</c:v>
                </c:pt>
                <c:pt idx="8632">
                  <c:v>-4.8917000000000014E-4</c:v>
                </c:pt>
                <c:pt idx="8633">
                  <c:v>-5.0289000000000009E-4</c:v>
                </c:pt>
                <c:pt idx="8634">
                  <c:v>-4.9541000000000006E-4</c:v>
                </c:pt>
                <c:pt idx="8635">
                  <c:v>-5.0414000000000014E-4</c:v>
                </c:pt>
                <c:pt idx="8636">
                  <c:v>-4.9372000000000023E-4</c:v>
                </c:pt>
                <c:pt idx="8637">
                  <c:v>-4.9603000000000017E-4</c:v>
                </c:pt>
                <c:pt idx="8638">
                  <c:v>-5.0726000000000026E-4</c:v>
                </c:pt>
                <c:pt idx="8639">
                  <c:v>-5.0289000000000009E-4</c:v>
                </c:pt>
                <c:pt idx="8640">
                  <c:v>-5.0227000000000008E-4</c:v>
                </c:pt>
                <c:pt idx="8641">
                  <c:v>-5.0726000000000026E-4</c:v>
                </c:pt>
                <c:pt idx="8642">
                  <c:v>-5.0352000000000014E-4</c:v>
                </c:pt>
                <c:pt idx="8643">
                  <c:v>-4.935400000000001E-4</c:v>
                </c:pt>
                <c:pt idx="8644">
                  <c:v>-5.0580000000000004E-4</c:v>
                </c:pt>
                <c:pt idx="8645">
                  <c:v>-5.0008000000000008E-4</c:v>
                </c:pt>
                <c:pt idx="8646">
                  <c:v>-5.0414000000000014E-4</c:v>
                </c:pt>
                <c:pt idx="8647">
                  <c:v>-5.0835000000000008E-4</c:v>
                </c:pt>
                <c:pt idx="8648">
                  <c:v>-5.0165000000000008E-4</c:v>
                </c:pt>
                <c:pt idx="8649">
                  <c:v>-4.9181000000000008E-4</c:v>
                </c:pt>
                <c:pt idx="8650">
                  <c:v>-4.9666000000000011E-4</c:v>
                </c:pt>
                <c:pt idx="8651">
                  <c:v>-4.9853000000000018E-4</c:v>
                </c:pt>
                <c:pt idx="8652">
                  <c:v>-5.0771000000000008E-4</c:v>
                </c:pt>
                <c:pt idx="8653">
                  <c:v>-5.0008000000000008E-4</c:v>
                </c:pt>
                <c:pt idx="8654">
                  <c:v>-5.060100000000001E-4</c:v>
                </c:pt>
                <c:pt idx="8655">
                  <c:v>-5.0289000000000009E-4</c:v>
                </c:pt>
                <c:pt idx="8656">
                  <c:v>-5.0352000000000014E-4</c:v>
                </c:pt>
                <c:pt idx="8657">
                  <c:v>-5.0102000000000013E-4</c:v>
                </c:pt>
                <c:pt idx="8658">
                  <c:v>-4.9978000000000012E-4</c:v>
                </c:pt>
                <c:pt idx="8659">
                  <c:v>-5.1162000000000007E-4</c:v>
                </c:pt>
                <c:pt idx="8660">
                  <c:v>-5.0390000000000027E-4</c:v>
                </c:pt>
                <c:pt idx="8661">
                  <c:v>-5.0227000000000008E-4</c:v>
                </c:pt>
                <c:pt idx="8662">
                  <c:v>-5.0352000000000014E-4</c:v>
                </c:pt>
                <c:pt idx="8663">
                  <c:v>-5.0913000000000011E-4</c:v>
                </c:pt>
                <c:pt idx="8664">
                  <c:v>-5.0898000000000013E-4</c:v>
                </c:pt>
                <c:pt idx="8665">
                  <c:v>-4.9853000000000018E-4</c:v>
                </c:pt>
                <c:pt idx="8666">
                  <c:v>-5.1412000000000007E-4</c:v>
                </c:pt>
                <c:pt idx="8667">
                  <c:v>-5.085100000000001E-4</c:v>
                </c:pt>
                <c:pt idx="8668">
                  <c:v>-4.9790000000000023E-4</c:v>
                </c:pt>
                <c:pt idx="8669">
                  <c:v>-4.9042000000000009E-4</c:v>
                </c:pt>
                <c:pt idx="8670">
                  <c:v>-4.9118000000000013E-4</c:v>
                </c:pt>
                <c:pt idx="8671">
                  <c:v>-5.0165000000000008E-4</c:v>
                </c:pt>
                <c:pt idx="8672">
                  <c:v>-4.9915000000000018E-4</c:v>
                </c:pt>
                <c:pt idx="8673">
                  <c:v>-4.9291000000000016E-4</c:v>
                </c:pt>
                <c:pt idx="8674">
                  <c:v>-5.0008000000000008E-4</c:v>
                </c:pt>
                <c:pt idx="8675">
                  <c:v>-4.9853000000000018E-4</c:v>
                </c:pt>
                <c:pt idx="8676">
                  <c:v>-4.9372000000000023E-4</c:v>
                </c:pt>
                <c:pt idx="8677">
                  <c:v>-4.8668000000000008E-4</c:v>
                </c:pt>
                <c:pt idx="8678">
                  <c:v>-4.8418000000000012E-4</c:v>
                </c:pt>
                <c:pt idx="8679">
                  <c:v>-4.8730000000000014E-4</c:v>
                </c:pt>
                <c:pt idx="8680">
                  <c:v>-4.8668000000000008E-4</c:v>
                </c:pt>
                <c:pt idx="8681">
                  <c:v>-4.9042000000000009E-4</c:v>
                </c:pt>
                <c:pt idx="8682">
                  <c:v>-4.8979999999999998E-4</c:v>
                </c:pt>
                <c:pt idx="8683">
                  <c:v>-4.8107000000000011E-4</c:v>
                </c:pt>
                <c:pt idx="8684">
                  <c:v>-4.8543000000000007E-4</c:v>
                </c:pt>
                <c:pt idx="8685">
                  <c:v>-4.773200000000001E-4</c:v>
                </c:pt>
                <c:pt idx="8686">
                  <c:v>-4.7233000000000013E-4</c:v>
                </c:pt>
                <c:pt idx="8687">
                  <c:v>-4.8418000000000012E-4</c:v>
                </c:pt>
                <c:pt idx="8688">
                  <c:v>-4.8169000000000006E-4</c:v>
                </c:pt>
                <c:pt idx="8689">
                  <c:v>-4.7358000000000014E-4</c:v>
                </c:pt>
                <c:pt idx="8690">
                  <c:v>-4.7608000000000009E-4</c:v>
                </c:pt>
                <c:pt idx="8691">
                  <c:v>-4.6734000000000012E-4</c:v>
                </c:pt>
                <c:pt idx="8692">
                  <c:v>-4.6610000000000005E-4</c:v>
                </c:pt>
                <c:pt idx="8693">
                  <c:v>-4.6765000000000012E-4</c:v>
                </c:pt>
                <c:pt idx="8694">
                  <c:v>-4.6574000000000002E-4</c:v>
                </c:pt>
                <c:pt idx="8695">
                  <c:v>-4.6672000000000006E-4</c:v>
                </c:pt>
                <c:pt idx="8696">
                  <c:v>-4.6173000000000004E-4</c:v>
                </c:pt>
                <c:pt idx="8697">
                  <c:v>-4.5924000000000008E-4</c:v>
                </c:pt>
                <c:pt idx="8698">
                  <c:v>-4.5811000000000013E-4</c:v>
                </c:pt>
                <c:pt idx="8699">
                  <c:v>-4.5550000000000007E-4</c:v>
                </c:pt>
                <c:pt idx="8700">
                  <c:v>-4.5239000000000005E-4</c:v>
                </c:pt>
                <c:pt idx="8701">
                  <c:v>-4.5674000000000002E-4</c:v>
                </c:pt>
                <c:pt idx="8702">
                  <c:v>-4.5612000000000013E-4</c:v>
                </c:pt>
                <c:pt idx="8703">
                  <c:v>-4.5175E-4</c:v>
                </c:pt>
                <c:pt idx="8704">
                  <c:v>-4.4552000000000008E-4</c:v>
                </c:pt>
                <c:pt idx="8705">
                  <c:v>-4.5300000000000011E-4</c:v>
                </c:pt>
                <c:pt idx="8706">
                  <c:v>-4.5112000000000017E-4</c:v>
                </c:pt>
                <c:pt idx="8707">
                  <c:v>-4.4921000000000007E-4</c:v>
                </c:pt>
                <c:pt idx="8708">
                  <c:v>-4.4489000000000009E-4</c:v>
                </c:pt>
                <c:pt idx="8709">
                  <c:v>-4.5175E-4</c:v>
                </c:pt>
                <c:pt idx="8710">
                  <c:v>-4.4427000000000014E-4</c:v>
                </c:pt>
                <c:pt idx="8711">
                  <c:v>-4.498800000000001E-4</c:v>
                </c:pt>
                <c:pt idx="8712">
                  <c:v>-4.3866000000000017E-4</c:v>
                </c:pt>
                <c:pt idx="8713">
                  <c:v>-4.4667000000000014E-4</c:v>
                </c:pt>
                <c:pt idx="8714">
                  <c:v>-4.3803000000000011E-4</c:v>
                </c:pt>
                <c:pt idx="8715">
                  <c:v>-4.3776000000000004E-4</c:v>
                </c:pt>
                <c:pt idx="8716">
                  <c:v>-4.4489000000000009E-4</c:v>
                </c:pt>
                <c:pt idx="8717">
                  <c:v>-4.3967000000000008E-4</c:v>
                </c:pt>
                <c:pt idx="8718">
                  <c:v>-4.4240000000000007E-4</c:v>
                </c:pt>
                <c:pt idx="8719">
                  <c:v>-4.5112000000000017E-4</c:v>
                </c:pt>
                <c:pt idx="8720">
                  <c:v>-4.4053000000000012E-4</c:v>
                </c:pt>
                <c:pt idx="8721">
                  <c:v>-4.453900000000001E-4</c:v>
                </c:pt>
                <c:pt idx="8722">
                  <c:v>-4.4427000000000014E-4</c:v>
                </c:pt>
                <c:pt idx="8723">
                  <c:v>-4.4115000000000012E-4</c:v>
                </c:pt>
                <c:pt idx="8724">
                  <c:v>-4.4053000000000012E-4</c:v>
                </c:pt>
                <c:pt idx="8725">
                  <c:v>-4.5113000000000011E-4</c:v>
                </c:pt>
                <c:pt idx="8726">
                  <c:v>-4.5612000000000013E-4</c:v>
                </c:pt>
                <c:pt idx="8727">
                  <c:v>-4.5175E-4</c:v>
                </c:pt>
                <c:pt idx="8728">
                  <c:v>-4.5239000000000005E-4</c:v>
                </c:pt>
                <c:pt idx="8729">
                  <c:v>-4.5239000000000005E-4</c:v>
                </c:pt>
                <c:pt idx="8730">
                  <c:v>-4.5487000000000012E-4</c:v>
                </c:pt>
                <c:pt idx="8731">
                  <c:v>-4.5303000000000015E-4</c:v>
                </c:pt>
                <c:pt idx="8732">
                  <c:v>-4.5175E-4</c:v>
                </c:pt>
                <c:pt idx="8733">
                  <c:v>-4.5362000000000017E-4</c:v>
                </c:pt>
                <c:pt idx="8734">
                  <c:v>-4.6002000000000011E-4</c:v>
                </c:pt>
                <c:pt idx="8735">
                  <c:v>-4.6485000000000005E-4</c:v>
                </c:pt>
                <c:pt idx="8736">
                  <c:v>-4.6892000000000017E-4</c:v>
                </c:pt>
                <c:pt idx="8737">
                  <c:v>-4.6173000000000004E-4</c:v>
                </c:pt>
                <c:pt idx="8738">
                  <c:v>-4.7545000000000004E-4</c:v>
                </c:pt>
                <c:pt idx="8739">
                  <c:v>-4.6485000000000005E-4</c:v>
                </c:pt>
                <c:pt idx="8740">
                  <c:v>-4.7210000000000004E-4</c:v>
                </c:pt>
                <c:pt idx="8741">
                  <c:v>-4.6797000000000017E-4</c:v>
                </c:pt>
                <c:pt idx="8742">
                  <c:v>-4.6859000000000001E-4</c:v>
                </c:pt>
                <c:pt idx="8743">
                  <c:v>-4.6797000000000017E-4</c:v>
                </c:pt>
                <c:pt idx="8744">
                  <c:v>-4.7147000000000009E-4</c:v>
                </c:pt>
                <c:pt idx="8745">
                  <c:v>-4.6610000000000005E-4</c:v>
                </c:pt>
                <c:pt idx="8746">
                  <c:v>-4.7401000000000008E-4</c:v>
                </c:pt>
                <c:pt idx="8747">
                  <c:v>-4.7795000000000015E-4</c:v>
                </c:pt>
                <c:pt idx="8748">
                  <c:v>-4.773200000000001E-4</c:v>
                </c:pt>
                <c:pt idx="8749">
                  <c:v>-4.6797000000000017E-4</c:v>
                </c:pt>
                <c:pt idx="8750">
                  <c:v>-4.7421000000000008E-4</c:v>
                </c:pt>
                <c:pt idx="8751">
                  <c:v>-4.6797000000000017E-4</c:v>
                </c:pt>
                <c:pt idx="8752">
                  <c:v>-4.8418000000000012E-4</c:v>
                </c:pt>
                <c:pt idx="8753">
                  <c:v>-4.8355000000000007E-4</c:v>
                </c:pt>
                <c:pt idx="8754">
                  <c:v>-4.7719000000000017E-4</c:v>
                </c:pt>
                <c:pt idx="8755">
                  <c:v>-4.784600000000001E-4</c:v>
                </c:pt>
                <c:pt idx="8756">
                  <c:v>-4.9181000000000008E-4</c:v>
                </c:pt>
                <c:pt idx="8757">
                  <c:v>-4.6922000000000006E-4</c:v>
                </c:pt>
                <c:pt idx="8758">
                  <c:v>-4.7171000000000002E-4</c:v>
                </c:pt>
                <c:pt idx="8759">
                  <c:v>-4.7233000000000013E-4</c:v>
                </c:pt>
                <c:pt idx="8760">
                  <c:v>-4.8730000000000014E-4</c:v>
                </c:pt>
                <c:pt idx="8761">
                  <c:v>-4.8356000000000012E-4</c:v>
                </c:pt>
                <c:pt idx="8762">
                  <c:v>-4.8730000000000014E-4</c:v>
                </c:pt>
                <c:pt idx="8763">
                  <c:v>-4.773200000000001E-4</c:v>
                </c:pt>
                <c:pt idx="8764">
                  <c:v>-4.8355000000000007E-4</c:v>
                </c:pt>
                <c:pt idx="8765">
                  <c:v>-4.8668000000000008E-4</c:v>
                </c:pt>
                <c:pt idx="8766">
                  <c:v>-4.8543000000000007E-4</c:v>
                </c:pt>
                <c:pt idx="8767">
                  <c:v>-4.9436000000000022E-4</c:v>
                </c:pt>
                <c:pt idx="8768">
                  <c:v>-4.8418000000000012E-4</c:v>
                </c:pt>
                <c:pt idx="8769">
                  <c:v>-4.9118000000000013E-4</c:v>
                </c:pt>
                <c:pt idx="8770">
                  <c:v>-4.8668000000000008E-4</c:v>
                </c:pt>
                <c:pt idx="8771">
                  <c:v>-4.9118000000000013E-4</c:v>
                </c:pt>
                <c:pt idx="8772">
                  <c:v>-4.8231000000000001E-4</c:v>
                </c:pt>
                <c:pt idx="8773">
                  <c:v>-4.8481000000000007E-4</c:v>
                </c:pt>
                <c:pt idx="8774">
                  <c:v>-4.9666000000000011E-4</c:v>
                </c:pt>
                <c:pt idx="8775">
                  <c:v>-4.9603000000000017E-4</c:v>
                </c:pt>
                <c:pt idx="8776">
                  <c:v>-4.8356000000000012E-4</c:v>
                </c:pt>
                <c:pt idx="8777">
                  <c:v>-5.0102000000000013E-4</c:v>
                </c:pt>
                <c:pt idx="8778">
                  <c:v>-4.9118000000000013E-4</c:v>
                </c:pt>
                <c:pt idx="8779">
                  <c:v>-4.929200000000001E-4</c:v>
                </c:pt>
                <c:pt idx="8780">
                  <c:v>-4.935400000000001E-4</c:v>
                </c:pt>
                <c:pt idx="8781">
                  <c:v>-4.969000000000001E-4</c:v>
                </c:pt>
                <c:pt idx="8782">
                  <c:v>-4.8979999999999998E-4</c:v>
                </c:pt>
                <c:pt idx="8783">
                  <c:v>-4.975400000000002E-4</c:v>
                </c:pt>
                <c:pt idx="8784">
                  <c:v>-4.9790000000000023E-4</c:v>
                </c:pt>
                <c:pt idx="8785">
                  <c:v>-5.0580000000000004E-4</c:v>
                </c:pt>
                <c:pt idx="8786">
                  <c:v>-5.060100000000001E-4</c:v>
                </c:pt>
                <c:pt idx="8787">
                  <c:v>-5.060100000000001E-4</c:v>
                </c:pt>
                <c:pt idx="8788">
                  <c:v>-5.051700000000001E-4</c:v>
                </c:pt>
                <c:pt idx="8789">
                  <c:v>-5.0102000000000013E-4</c:v>
                </c:pt>
                <c:pt idx="8790">
                  <c:v>-5.0102000000000013E-4</c:v>
                </c:pt>
                <c:pt idx="8791">
                  <c:v>-5.0227000000000008E-4</c:v>
                </c:pt>
                <c:pt idx="8792">
                  <c:v>-5.1038000000000006E-4</c:v>
                </c:pt>
                <c:pt idx="8793">
                  <c:v>-5.0165000000000008E-4</c:v>
                </c:pt>
                <c:pt idx="8794">
                  <c:v>-4.9978000000000012E-4</c:v>
                </c:pt>
                <c:pt idx="8795">
                  <c:v>-4.9563000000000027E-4</c:v>
                </c:pt>
                <c:pt idx="8796">
                  <c:v>-4.9666000000000011E-4</c:v>
                </c:pt>
                <c:pt idx="8797">
                  <c:v>-5.0352000000000014E-4</c:v>
                </c:pt>
                <c:pt idx="8798">
                  <c:v>-5.0102000000000013E-4</c:v>
                </c:pt>
                <c:pt idx="8799">
                  <c:v>-5.0726000000000026E-4</c:v>
                </c:pt>
                <c:pt idx="8800">
                  <c:v>-5.0227000000000008E-4</c:v>
                </c:pt>
                <c:pt idx="8801">
                  <c:v>-5.0771000000000008E-4</c:v>
                </c:pt>
                <c:pt idx="8802">
                  <c:v>-5.0072000000000007E-4</c:v>
                </c:pt>
                <c:pt idx="8803">
                  <c:v>-5.0227000000000008E-4</c:v>
                </c:pt>
                <c:pt idx="8804">
                  <c:v>-5.0227000000000008E-4</c:v>
                </c:pt>
                <c:pt idx="8805">
                  <c:v>-5.0726000000000026E-4</c:v>
                </c:pt>
                <c:pt idx="8806">
                  <c:v>-4.9915000000000018E-4</c:v>
                </c:pt>
                <c:pt idx="8807">
                  <c:v>-4.9666000000000011E-4</c:v>
                </c:pt>
                <c:pt idx="8808">
                  <c:v>-5.0476000000000015E-4</c:v>
                </c:pt>
                <c:pt idx="8809">
                  <c:v>-5.0165000000000008E-4</c:v>
                </c:pt>
                <c:pt idx="8810">
                  <c:v>-5.1162000000000007E-4</c:v>
                </c:pt>
                <c:pt idx="8811">
                  <c:v>-4.9915000000000018E-4</c:v>
                </c:pt>
                <c:pt idx="8812">
                  <c:v>-5.0664000000000004E-4</c:v>
                </c:pt>
                <c:pt idx="8813">
                  <c:v>-5.1661000000000003E-4</c:v>
                </c:pt>
                <c:pt idx="8814">
                  <c:v>-5.1216000000000011E-4</c:v>
                </c:pt>
                <c:pt idx="8815">
                  <c:v>-5.0975E-4</c:v>
                </c:pt>
                <c:pt idx="8816">
                  <c:v>-5.0289000000000009E-4</c:v>
                </c:pt>
                <c:pt idx="8817">
                  <c:v>-5.1349999999999996E-4</c:v>
                </c:pt>
                <c:pt idx="8818">
                  <c:v>-5.0664000000000004E-4</c:v>
                </c:pt>
                <c:pt idx="8819">
                  <c:v>-5.0539000000000009E-4</c:v>
                </c:pt>
                <c:pt idx="8820">
                  <c:v>-5.045300000000001E-4</c:v>
                </c:pt>
                <c:pt idx="8821">
                  <c:v>-5.0708000000000014E-4</c:v>
                </c:pt>
                <c:pt idx="8822">
                  <c:v>-5.1100000000000006E-4</c:v>
                </c:pt>
                <c:pt idx="8823">
                  <c:v>-5.060100000000001E-4</c:v>
                </c:pt>
                <c:pt idx="8824">
                  <c:v>-5.0135000000000012E-4</c:v>
                </c:pt>
                <c:pt idx="8825">
                  <c:v>-5.0165000000000008E-4</c:v>
                </c:pt>
                <c:pt idx="8826">
                  <c:v>-4.9728000000000012E-4</c:v>
                </c:pt>
                <c:pt idx="8827">
                  <c:v>-4.9309000000000017E-4</c:v>
                </c:pt>
                <c:pt idx="8828">
                  <c:v>-4.9436000000000022E-4</c:v>
                </c:pt>
                <c:pt idx="8829">
                  <c:v>-4.9790000000000023E-4</c:v>
                </c:pt>
                <c:pt idx="8830">
                  <c:v>-4.8730000000000014E-4</c:v>
                </c:pt>
                <c:pt idx="8831">
                  <c:v>-4.910400000000001E-4</c:v>
                </c:pt>
                <c:pt idx="8832">
                  <c:v>-4.9372000000000023E-4</c:v>
                </c:pt>
                <c:pt idx="8833">
                  <c:v>-4.8107000000000011E-4</c:v>
                </c:pt>
                <c:pt idx="8834">
                  <c:v>-4.8231000000000001E-4</c:v>
                </c:pt>
                <c:pt idx="8835">
                  <c:v>-4.7982000000000016E-4</c:v>
                </c:pt>
                <c:pt idx="8836">
                  <c:v>-4.773200000000001E-4</c:v>
                </c:pt>
                <c:pt idx="8837">
                  <c:v>-4.7337000000000019E-4</c:v>
                </c:pt>
                <c:pt idx="8838">
                  <c:v>-4.7795000000000015E-4</c:v>
                </c:pt>
                <c:pt idx="8839">
                  <c:v>-4.6984000000000007E-4</c:v>
                </c:pt>
                <c:pt idx="8840">
                  <c:v>-4.7919000000000011E-4</c:v>
                </c:pt>
                <c:pt idx="8841">
                  <c:v>-4.7401000000000008E-4</c:v>
                </c:pt>
                <c:pt idx="8842">
                  <c:v>-4.7483000000000014E-4</c:v>
                </c:pt>
                <c:pt idx="8843">
                  <c:v>-4.6173000000000004E-4</c:v>
                </c:pt>
                <c:pt idx="8844">
                  <c:v>-4.6547E-4</c:v>
                </c:pt>
                <c:pt idx="8845">
                  <c:v>-4.6173000000000004E-4</c:v>
                </c:pt>
                <c:pt idx="8846">
                  <c:v>-4.6485000000000005E-4</c:v>
                </c:pt>
                <c:pt idx="8847">
                  <c:v>-4.6672000000000006E-4</c:v>
                </c:pt>
                <c:pt idx="8848">
                  <c:v>-4.6485000000000005E-4</c:v>
                </c:pt>
                <c:pt idx="8849">
                  <c:v>-4.6672000000000006E-4</c:v>
                </c:pt>
                <c:pt idx="8850">
                  <c:v>-4.6298000000000004E-4</c:v>
                </c:pt>
                <c:pt idx="8851">
                  <c:v>-4.5861000000000008E-4</c:v>
                </c:pt>
                <c:pt idx="8852">
                  <c:v>-4.6173000000000004E-4</c:v>
                </c:pt>
                <c:pt idx="8853">
                  <c:v>-4.6547E-4</c:v>
                </c:pt>
                <c:pt idx="8854">
                  <c:v>-4.5113000000000011E-4</c:v>
                </c:pt>
                <c:pt idx="8855">
                  <c:v>-4.5425000000000006E-4</c:v>
                </c:pt>
                <c:pt idx="8856">
                  <c:v>-4.4794000000000019E-4</c:v>
                </c:pt>
                <c:pt idx="8857">
                  <c:v>-4.5487000000000012E-4</c:v>
                </c:pt>
                <c:pt idx="8858">
                  <c:v>-4.4926000000000005E-4</c:v>
                </c:pt>
                <c:pt idx="8859">
                  <c:v>-4.5113000000000011E-4</c:v>
                </c:pt>
                <c:pt idx="8860">
                  <c:v>-4.6002000000000011E-4</c:v>
                </c:pt>
                <c:pt idx="8861">
                  <c:v>-4.5425000000000006E-4</c:v>
                </c:pt>
                <c:pt idx="8862">
                  <c:v>-4.5861000000000008E-4</c:v>
                </c:pt>
                <c:pt idx="8863">
                  <c:v>-4.5238000000000006E-4</c:v>
                </c:pt>
                <c:pt idx="8864">
                  <c:v>-4.4240000000000007E-4</c:v>
                </c:pt>
                <c:pt idx="8865">
                  <c:v>-4.5113000000000011E-4</c:v>
                </c:pt>
                <c:pt idx="8866">
                  <c:v>-4.4094000000000018E-4</c:v>
                </c:pt>
                <c:pt idx="8867">
                  <c:v>-4.5051000000000005E-4</c:v>
                </c:pt>
                <c:pt idx="8868">
                  <c:v>-4.480100000000001E-4</c:v>
                </c:pt>
                <c:pt idx="8869">
                  <c:v>-4.4158000000000012E-4</c:v>
                </c:pt>
                <c:pt idx="8870">
                  <c:v>-4.3990000000000012E-4</c:v>
                </c:pt>
                <c:pt idx="8871">
                  <c:v>-4.4739000000000015E-4</c:v>
                </c:pt>
                <c:pt idx="8872">
                  <c:v>-4.4676000000000004E-4</c:v>
                </c:pt>
                <c:pt idx="8873">
                  <c:v>-4.4603000000000009E-4</c:v>
                </c:pt>
                <c:pt idx="8874">
                  <c:v>-4.3990000000000012E-4</c:v>
                </c:pt>
                <c:pt idx="8875">
                  <c:v>-4.4427000000000014E-4</c:v>
                </c:pt>
                <c:pt idx="8876">
                  <c:v>-4.4240000000000007E-4</c:v>
                </c:pt>
                <c:pt idx="8877">
                  <c:v>-4.5684000000000008E-4</c:v>
                </c:pt>
                <c:pt idx="8878">
                  <c:v>-4.5300000000000011E-4</c:v>
                </c:pt>
                <c:pt idx="8879">
                  <c:v>-4.5737000000000013E-4</c:v>
                </c:pt>
                <c:pt idx="8880">
                  <c:v>-4.4926000000000005E-4</c:v>
                </c:pt>
                <c:pt idx="8881">
                  <c:v>-4.4676000000000004E-4</c:v>
                </c:pt>
                <c:pt idx="8882">
                  <c:v>-4.5550000000000007E-4</c:v>
                </c:pt>
                <c:pt idx="8883">
                  <c:v>-4.5737000000000013E-4</c:v>
                </c:pt>
                <c:pt idx="8884">
                  <c:v>-4.6298000000000004E-4</c:v>
                </c:pt>
                <c:pt idx="8885">
                  <c:v>-4.5557000000000009E-4</c:v>
                </c:pt>
                <c:pt idx="8886">
                  <c:v>-4.5986000000000003E-4</c:v>
                </c:pt>
                <c:pt idx="8887">
                  <c:v>-4.5487000000000012E-4</c:v>
                </c:pt>
                <c:pt idx="8888">
                  <c:v>-4.6547E-4</c:v>
                </c:pt>
                <c:pt idx="8889">
                  <c:v>-4.6360000000000005E-4</c:v>
                </c:pt>
                <c:pt idx="8890">
                  <c:v>-4.6173000000000004E-4</c:v>
                </c:pt>
                <c:pt idx="8891">
                  <c:v>-4.6485000000000005E-4</c:v>
                </c:pt>
                <c:pt idx="8892">
                  <c:v>-4.7545000000000004E-4</c:v>
                </c:pt>
                <c:pt idx="8893">
                  <c:v>-4.6423000000000005E-4</c:v>
                </c:pt>
                <c:pt idx="8894">
                  <c:v>-4.6701000000000007E-4</c:v>
                </c:pt>
                <c:pt idx="8895">
                  <c:v>-4.7608000000000009E-4</c:v>
                </c:pt>
                <c:pt idx="8896">
                  <c:v>-4.6956000000000011E-4</c:v>
                </c:pt>
                <c:pt idx="8897">
                  <c:v>-4.8228000000000002E-4</c:v>
                </c:pt>
                <c:pt idx="8898">
                  <c:v>-4.8044000000000006E-4</c:v>
                </c:pt>
                <c:pt idx="8899">
                  <c:v>-4.6320000000000009E-4</c:v>
                </c:pt>
                <c:pt idx="8900">
                  <c:v>-4.6922000000000006E-4</c:v>
                </c:pt>
                <c:pt idx="8901">
                  <c:v>-4.5938000000000006E-4</c:v>
                </c:pt>
                <c:pt idx="8902">
                  <c:v>-4.7483000000000014E-4</c:v>
                </c:pt>
                <c:pt idx="8903">
                  <c:v>-4.8107000000000011E-4</c:v>
                </c:pt>
                <c:pt idx="8904">
                  <c:v>-4.7046000000000013E-4</c:v>
                </c:pt>
                <c:pt idx="8905">
                  <c:v>-4.8228000000000002E-4</c:v>
                </c:pt>
                <c:pt idx="8906">
                  <c:v>-4.7358000000000014E-4</c:v>
                </c:pt>
                <c:pt idx="8907">
                  <c:v>-4.8605000000000002E-4</c:v>
                </c:pt>
                <c:pt idx="8908">
                  <c:v>-4.8169000000000006E-4</c:v>
                </c:pt>
                <c:pt idx="8909">
                  <c:v>-4.8231000000000001E-4</c:v>
                </c:pt>
                <c:pt idx="8910">
                  <c:v>-4.773200000000001E-4</c:v>
                </c:pt>
                <c:pt idx="8911">
                  <c:v>-4.8927000000000009E-4</c:v>
                </c:pt>
                <c:pt idx="8912">
                  <c:v>-4.8418000000000012E-4</c:v>
                </c:pt>
                <c:pt idx="8913">
                  <c:v>-4.8294000000000006E-4</c:v>
                </c:pt>
                <c:pt idx="8914">
                  <c:v>-4.8231000000000001E-4</c:v>
                </c:pt>
                <c:pt idx="8915">
                  <c:v>-4.8917000000000014E-4</c:v>
                </c:pt>
                <c:pt idx="8916">
                  <c:v>-4.9229000000000015E-4</c:v>
                </c:pt>
                <c:pt idx="8917">
                  <c:v>-4.8793000000000019E-4</c:v>
                </c:pt>
                <c:pt idx="8918">
                  <c:v>-4.8730000000000014E-4</c:v>
                </c:pt>
                <c:pt idx="8919">
                  <c:v>-4.8418000000000012E-4</c:v>
                </c:pt>
                <c:pt idx="8920">
                  <c:v>-4.8543000000000007E-4</c:v>
                </c:pt>
                <c:pt idx="8921">
                  <c:v>-4.7358000000000014E-4</c:v>
                </c:pt>
                <c:pt idx="8922">
                  <c:v>-4.8917000000000014E-4</c:v>
                </c:pt>
                <c:pt idx="8923">
                  <c:v>-4.7857000000000016E-4</c:v>
                </c:pt>
                <c:pt idx="8924">
                  <c:v>-4.8605000000000002E-4</c:v>
                </c:pt>
                <c:pt idx="8925">
                  <c:v>-4.9054000000000014E-4</c:v>
                </c:pt>
                <c:pt idx="8926">
                  <c:v>-4.8546000000000006E-4</c:v>
                </c:pt>
                <c:pt idx="8927">
                  <c:v>-4.910400000000001E-4</c:v>
                </c:pt>
                <c:pt idx="8928">
                  <c:v>-4.9229000000000015E-4</c:v>
                </c:pt>
                <c:pt idx="8929">
                  <c:v>-4.9666000000000011E-4</c:v>
                </c:pt>
                <c:pt idx="8930">
                  <c:v>-4.929200000000001E-4</c:v>
                </c:pt>
                <c:pt idx="8931">
                  <c:v>-4.8855000000000003E-4</c:v>
                </c:pt>
                <c:pt idx="8932">
                  <c:v>-4.9603000000000017E-4</c:v>
                </c:pt>
                <c:pt idx="8933">
                  <c:v>-4.9853000000000018E-4</c:v>
                </c:pt>
                <c:pt idx="8934">
                  <c:v>-5.0289000000000009E-4</c:v>
                </c:pt>
                <c:pt idx="8935">
                  <c:v>-5.0102000000000013E-4</c:v>
                </c:pt>
                <c:pt idx="8936">
                  <c:v>-4.9817000000000025E-4</c:v>
                </c:pt>
                <c:pt idx="8937">
                  <c:v>-5.0352000000000014E-4</c:v>
                </c:pt>
                <c:pt idx="8938">
                  <c:v>-4.935400000000001E-4</c:v>
                </c:pt>
                <c:pt idx="8939">
                  <c:v>-4.9479000000000016E-4</c:v>
                </c:pt>
                <c:pt idx="8940">
                  <c:v>-4.8991000000000008E-4</c:v>
                </c:pt>
                <c:pt idx="8941">
                  <c:v>-4.8927000000000009E-4</c:v>
                </c:pt>
                <c:pt idx="8942">
                  <c:v>-4.8169000000000006E-4</c:v>
                </c:pt>
                <c:pt idx="8943">
                  <c:v>-4.9563000000000027E-4</c:v>
                </c:pt>
                <c:pt idx="8944">
                  <c:v>-4.8605000000000002E-4</c:v>
                </c:pt>
                <c:pt idx="8945">
                  <c:v>-4.9167000000000015E-4</c:v>
                </c:pt>
                <c:pt idx="8946">
                  <c:v>-4.9181000000000008E-4</c:v>
                </c:pt>
                <c:pt idx="8947">
                  <c:v>-4.8730000000000014E-4</c:v>
                </c:pt>
                <c:pt idx="8948">
                  <c:v>-4.7910000000000004E-4</c:v>
                </c:pt>
                <c:pt idx="8949">
                  <c:v>-4.7337000000000019E-4</c:v>
                </c:pt>
                <c:pt idx="8950">
                  <c:v>-4.8044000000000006E-4</c:v>
                </c:pt>
                <c:pt idx="8951">
                  <c:v>-4.7608000000000009E-4</c:v>
                </c:pt>
                <c:pt idx="8952">
                  <c:v>-4.8864000000000015E-4</c:v>
                </c:pt>
                <c:pt idx="8953">
                  <c:v>-4.8100000000000009E-4</c:v>
                </c:pt>
                <c:pt idx="8954">
                  <c:v>-4.7358000000000014E-4</c:v>
                </c:pt>
                <c:pt idx="8955">
                  <c:v>-4.7358000000000014E-4</c:v>
                </c:pt>
                <c:pt idx="8956">
                  <c:v>-4.7233000000000013E-4</c:v>
                </c:pt>
                <c:pt idx="8957">
                  <c:v>-4.7401000000000008E-4</c:v>
                </c:pt>
                <c:pt idx="8958">
                  <c:v>-4.7358000000000014E-4</c:v>
                </c:pt>
                <c:pt idx="8959">
                  <c:v>-4.7233000000000013E-4</c:v>
                </c:pt>
                <c:pt idx="8960">
                  <c:v>-4.6423000000000005E-4</c:v>
                </c:pt>
                <c:pt idx="8961">
                  <c:v>-4.5861000000000008E-4</c:v>
                </c:pt>
                <c:pt idx="8962">
                  <c:v>-4.6048000000000004E-4</c:v>
                </c:pt>
                <c:pt idx="8963">
                  <c:v>-4.5550000000000007E-4</c:v>
                </c:pt>
                <c:pt idx="8964">
                  <c:v>-4.5861000000000008E-4</c:v>
                </c:pt>
                <c:pt idx="8965">
                  <c:v>-4.5799000000000013E-4</c:v>
                </c:pt>
                <c:pt idx="8966">
                  <c:v>-4.5557000000000009E-4</c:v>
                </c:pt>
                <c:pt idx="8967">
                  <c:v>-4.5674000000000002E-4</c:v>
                </c:pt>
                <c:pt idx="8968">
                  <c:v>-4.5112000000000017E-4</c:v>
                </c:pt>
                <c:pt idx="8969">
                  <c:v>-4.5986000000000003E-4</c:v>
                </c:pt>
                <c:pt idx="8970">
                  <c:v>-4.4730000000000008E-4</c:v>
                </c:pt>
                <c:pt idx="8971">
                  <c:v>-4.480100000000001E-4</c:v>
                </c:pt>
                <c:pt idx="8972">
                  <c:v>-4.5737000000000013E-4</c:v>
                </c:pt>
                <c:pt idx="8973">
                  <c:v>-4.5612000000000013E-4</c:v>
                </c:pt>
                <c:pt idx="8974">
                  <c:v>-4.5238000000000006E-4</c:v>
                </c:pt>
                <c:pt idx="8975">
                  <c:v>-4.4031000000000013E-4</c:v>
                </c:pt>
                <c:pt idx="8976">
                  <c:v>-4.4094000000000018E-4</c:v>
                </c:pt>
                <c:pt idx="8977">
                  <c:v>-4.453900000000001E-4</c:v>
                </c:pt>
                <c:pt idx="8978">
                  <c:v>-4.4476000000000004E-4</c:v>
                </c:pt>
                <c:pt idx="8979">
                  <c:v>-4.3866000000000017E-4</c:v>
                </c:pt>
                <c:pt idx="8980">
                  <c:v>-4.498800000000001E-4</c:v>
                </c:pt>
                <c:pt idx="8981">
                  <c:v>-4.4427000000000014E-4</c:v>
                </c:pt>
                <c:pt idx="8982">
                  <c:v>-4.3331000000000006E-4</c:v>
                </c:pt>
                <c:pt idx="8983">
                  <c:v>-4.4365000000000013E-4</c:v>
                </c:pt>
                <c:pt idx="8984">
                  <c:v>-4.4794000000000019E-4</c:v>
                </c:pt>
                <c:pt idx="8985">
                  <c:v>-4.4864000000000015E-4</c:v>
                </c:pt>
                <c:pt idx="8986">
                  <c:v>-4.4676000000000004E-4</c:v>
                </c:pt>
                <c:pt idx="8987">
                  <c:v>-4.4053000000000012E-4</c:v>
                </c:pt>
                <c:pt idx="8988">
                  <c:v>-4.4412000000000021E-4</c:v>
                </c:pt>
                <c:pt idx="8989">
                  <c:v>-4.5487000000000012E-4</c:v>
                </c:pt>
                <c:pt idx="8990">
                  <c:v>-4.4676000000000004E-4</c:v>
                </c:pt>
                <c:pt idx="8991">
                  <c:v>-4.5112000000000017E-4</c:v>
                </c:pt>
                <c:pt idx="8992">
                  <c:v>-4.4552000000000008E-4</c:v>
                </c:pt>
                <c:pt idx="8993">
                  <c:v>-4.5986000000000003E-4</c:v>
                </c:pt>
                <c:pt idx="8994">
                  <c:v>-4.4864000000000015E-4</c:v>
                </c:pt>
                <c:pt idx="8995">
                  <c:v>-4.4177000000000007E-4</c:v>
                </c:pt>
                <c:pt idx="8996">
                  <c:v>-4.6235999999999998E-4</c:v>
                </c:pt>
                <c:pt idx="8997">
                  <c:v>-4.5425000000000006E-4</c:v>
                </c:pt>
                <c:pt idx="8998">
                  <c:v>-4.5175E-4</c:v>
                </c:pt>
                <c:pt idx="8999">
                  <c:v>-4.5861000000000008E-4</c:v>
                </c:pt>
                <c:pt idx="9000">
                  <c:v>-4.6235999999999998E-4</c:v>
                </c:pt>
                <c:pt idx="9001">
                  <c:v>-4.6235999999999998E-4</c:v>
                </c:pt>
                <c:pt idx="9002">
                  <c:v>-4.5612000000000013E-4</c:v>
                </c:pt>
                <c:pt idx="9003">
                  <c:v>-4.5986000000000003E-4</c:v>
                </c:pt>
                <c:pt idx="9004">
                  <c:v>-4.6984000000000007E-4</c:v>
                </c:pt>
                <c:pt idx="9005">
                  <c:v>-4.6235999999999998E-4</c:v>
                </c:pt>
                <c:pt idx="9006">
                  <c:v>-4.6173000000000004E-4</c:v>
                </c:pt>
                <c:pt idx="9007">
                  <c:v>-4.7046000000000013E-4</c:v>
                </c:pt>
                <c:pt idx="9008">
                  <c:v>-4.536600000000001E-4</c:v>
                </c:pt>
                <c:pt idx="9009">
                  <c:v>-4.6235999999999998E-4</c:v>
                </c:pt>
                <c:pt idx="9010">
                  <c:v>-4.7083000000000015E-4</c:v>
                </c:pt>
                <c:pt idx="9011">
                  <c:v>-4.6298000000000004E-4</c:v>
                </c:pt>
                <c:pt idx="9012">
                  <c:v>-4.6574000000000002E-4</c:v>
                </c:pt>
                <c:pt idx="9013">
                  <c:v>-4.6922000000000006E-4</c:v>
                </c:pt>
                <c:pt idx="9014">
                  <c:v>-4.6797000000000017E-4</c:v>
                </c:pt>
                <c:pt idx="9015">
                  <c:v>-4.8231000000000001E-4</c:v>
                </c:pt>
                <c:pt idx="9016">
                  <c:v>-4.7046000000000013E-4</c:v>
                </c:pt>
                <c:pt idx="9017">
                  <c:v>-4.8231000000000001E-4</c:v>
                </c:pt>
                <c:pt idx="9018">
                  <c:v>-4.773200000000001E-4</c:v>
                </c:pt>
                <c:pt idx="9019">
                  <c:v>-4.7919000000000011E-4</c:v>
                </c:pt>
                <c:pt idx="9020">
                  <c:v>-4.8044000000000006E-4</c:v>
                </c:pt>
                <c:pt idx="9021">
                  <c:v>-4.8231000000000001E-4</c:v>
                </c:pt>
                <c:pt idx="9022">
                  <c:v>-4.7670000000000004E-4</c:v>
                </c:pt>
                <c:pt idx="9023">
                  <c:v>-4.8231000000000001E-4</c:v>
                </c:pt>
                <c:pt idx="9024">
                  <c:v>-4.8100000000000009E-4</c:v>
                </c:pt>
                <c:pt idx="9025">
                  <c:v>-4.8855000000000003E-4</c:v>
                </c:pt>
                <c:pt idx="9026">
                  <c:v>-4.9790000000000023E-4</c:v>
                </c:pt>
                <c:pt idx="9027">
                  <c:v>-4.9416000000000022E-4</c:v>
                </c:pt>
                <c:pt idx="9028">
                  <c:v>-4.8291000000000008E-4</c:v>
                </c:pt>
                <c:pt idx="9029">
                  <c:v>-4.7919000000000011E-4</c:v>
                </c:pt>
                <c:pt idx="9030">
                  <c:v>-4.880000000000001E-4</c:v>
                </c:pt>
                <c:pt idx="9031">
                  <c:v>-4.8355000000000007E-4</c:v>
                </c:pt>
                <c:pt idx="9032">
                  <c:v>-4.9042000000000009E-4</c:v>
                </c:pt>
                <c:pt idx="9033">
                  <c:v>-4.9167000000000015E-4</c:v>
                </c:pt>
                <c:pt idx="9034">
                  <c:v>-4.9167000000000015E-4</c:v>
                </c:pt>
                <c:pt idx="9035">
                  <c:v>-4.910400000000001E-4</c:v>
                </c:pt>
                <c:pt idx="9036">
                  <c:v>-4.8864000000000015E-4</c:v>
                </c:pt>
                <c:pt idx="9037">
                  <c:v>-4.9042000000000009E-4</c:v>
                </c:pt>
                <c:pt idx="9038">
                  <c:v>-4.9042000000000009E-4</c:v>
                </c:pt>
                <c:pt idx="9039">
                  <c:v>-4.8418000000000012E-4</c:v>
                </c:pt>
                <c:pt idx="9040">
                  <c:v>-4.8793000000000019E-4</c:v>
                </c:pt>
                <c:pt idx="9041">
                  <c:v>-4.9054000000000014E-4</c:v>
                </c:pt>
                <c:pt idx="9042">
                  <c:v>-4.9728000000000012E-4</c:v>
                </c:pt>
                <c:pt idx="9043">
                  <c:v>-4.9541000000000006E-4</c:v>
                </c:pt>
                <c:pt idx="9044">
                  <c:v>-4.9728000000000012E-4</c:v>
                </c:pt>
                <c:pt idx="9045">
                  <c:v>-5.0165000000000008E-4</c:v>
                </c:pt>
                <c:pt idx="9046">
                  <c:v>-4.975400000000002E-4</c:v>
                </c:pt>
                <c:pt idx="9047">
                  <c:v>-4.9603000000000017E-4</c:v>
                </c:pt>
                <c:pt idx="9048">
                  <c:v>-4.9978000000000012E-4</c:v>
                </c:pt>
                <c:pt idx="9049">
                  <c:v>-4.9978000000000012E-4</c:v>
                </c:pt>
                <c:pt idx="9050">
                  <c:v>-4.9627000000000015E-4</c:v>
                </c:pt>
                <c:pt idx="9051">
                  <c:v>-5.0227000000000008E-4</c:v>
                </c:pt>
                <c:pt idx="9052">
                  <c:v>-5.0040000000000002E-4</c:v>
                </c:pt>
                <c:pt idx="9053">
                  <c:v>-4.9915000000000018E-4</c:v>
                </c:pt>
                <c:pt idx="9054">
                  <c:v>-4.9666000000000011E-4</c:v>
                </c:pt>
                <c:pt idx="9055">
                  <c:v>-4.9881000000000014E-4</c:v>
                </c:pt>
                <c:pt idx="9056">
                  <c:v>-5.0227000000000008E-4</c:v>
                </c:pt>
                <c:pt idx="9057">
                  <c:v>-5.0135000000000012E-4</c:v>
                </c:pt>
                <c:pt idx="9058">
                  <c:v>-4.9054000000000014E-4</c:v>
                </c:pt>
                <c:pt idx="9059">
                  <c:v>-4.9181000000000008E-4</c:v>
                </c:pt>
                <c:pt idx="9060">
                  <c:v>-5.0289000000000009E-4</c:v>
                </c:pt>
                <c:pt idx="9061">
                  <c:v>-5.0664000000000004E-4</c:v>
                </c:pt>
                <c:pt idx="9062">
                  <c:v>-4.9436000000000022E-4</c:v>
                </c:pt>
                <c:pt idx="9063">
                  <c:v>-5.0771000000000008E-4</c:v>
                </c:pt>
                <c:pt idx="9064">
                  <c:v>-4.9915000000000018E-4</c:v>
                </c:pt>
                <c:pt idx="9065">
                  <c:v>-5.060100000000001E-4</c:v>
                </c:pt>
                <c:pt idx="9066">
                  <c:v>-4.9790000000000023E-4</c:v>
                </c:pt>
                <c:pt idx="9067">
                  <c:v>-4.9978000000000012E-4</c:v>
                </c:pt>
                <c:pt idx="9068">
                  <c:v>-5.0476000000000015E-4</c:v>
                </c:pt>
                <c:pt idx="9069">
                  <c:v>-5.0771000000000008E-4</c:v>
                </c:pt>
                <c:pt idx="9070">
                  <c:v>-5.0040000000000002E-4</c:v>
                </c:pt>
                <c:pt idx="9071">
                  <c:v>-5.1225000000000001E-4</c:v>
                </c:pt>
                <c:pt idx="9072">
                  <c:v>-5.1038000000000006E-4</c:v>
                </c:pt>
                <c:pt idx="9073">
                  <c:v>-5.0975E-4</c:v>
                </c:pt>
                <c:pt idx="9074">
                  <c:v>-5.0975E-4</c:v>
                </c:pt>
                <c:pt idx="9075">
                  <c:v>-5.0326000000000006E-4</c:v>
                </c:pt>
                <c:pt idx="9076">
                  <c:v>-5.0539000000000009E-4</c:v>
                </c:pt>
                <c:pt idx="9077">
                  <c:v>-5.060100000000001E-4</c:v>
                </c:pt>
                <c:pt idx="9078">
                  <c:v>-5.1100000000000006E-4</c:v>
                </c:pt>
                <c:pt idx="9079">
                  <c:v>-4.9978000000000012E-4</c:v>
                </c:pt>
                <c:pt idx="9080">
                  <c:v>-5.0165000000000008E-4</c:v>
                </c:pt>
                <c:pt idx="9081">
                  <c:v>-4.9627000000000015E-4</c:v>
                </c:pt>
                <c:pt idx="9082">
                  <c:v>-4.9915000000000018E-4</c:v>
                </c:pt>
                <c:pt idx="9083">
                  <c:v>-4.910400000000001E-4</c:v>
                </c:pt>
                <c:pt idx="9084">
                  <c:v>-5.0414000000000014E-4</c:v>
                </c:pt>
                <c:pt idx="9085">
                  <c:v>-5.060100000000001E-4</c:v>
                </c:pt>
                <c:pt idx="9086">
                  <c:v>-5.0580000000000004E-4</c:v>
                </c:pt>
                <c:pt idx="9087">
                  <c:v>-5.0788000000000027E-4</c:v>
                </c:pt>
                <c:pt idx="9088">
                  <c:v>-5.060100000000001E-4</c:v>
                </c:pt>
                <c:pt idx="9089">
                  <c:v>-5.0289000000000009E-4</c:v>
                </c:pt>
                <c:pt idx="9090">
                  <c:v>-5.0102000000000013E-4</c:v>
                </c:pt>
                <c:pt idx="9091">
                  <c:v>-5.0414000000000014E-4</c:v>
                </c:pt>
                <c:pt idx="9092">
                  <c:v>-5.0040000000000002E-4</c:v>
                </c:pt>
                <c:pt idx="9093">
                  <c:v>-4.9915000000000018E-4</c:v>
                </c:pt>
                <c:pt idx="9094">
                  <c:v>-4.935400000000001E-4</c:v>
                </c:pt>
                <c:pt idx="9095">
                  <c:v>-4.9479000000000016E-4</c:v>
                </c:pt>
                <c:pt idx="9096">
                  <c:v>-4.9309000000000017E-4</c:v>
                </c:pt>
                <c:pt idx="9097">
                  <c:v>-5.0771000000000008E-4</c:v>
                </c:pt>
                <c:pt idx="9098">
                  <c:v>-4.9042000000000009E-4</c:v>
                </c:pt>
                <c:pt idx="9099">
                  <c:v>-4.9853000000000018E-4</c:v>
                </c:pt>
                <c:pt idx="9100">
                  <c:v>-4.9245000000000007E-4</c:v>
                </c:pt>
                <c:pt idx="9101">
                  <c:v>-4.9167000000000015E-4</c:v>
                </c:pt>
                <c:pt idx="9102">
                  <c:v>-4.9042000000000009E-4</c:v>
                </c:pt>
                <c:pt idx="9103">
                  <c:v>-4.8418000000000012E-4</c:v>
                </c:pt>
                <c:pt idx="9104">
                  <c:v>-4.7919000000000011E-4</c:v>
                </c:pt>
                <c:pt idx="9105">
                  <c:v>-4.7982000000000016E-4</c:v>
                </c:pt>
                <c:pt idx="9106">
                  <c:v>-4.6892000000000017E-4</c:v>
                </c:pt>
                <c:pt idx="9107">
                  <c:v>-4.7982000000000016E-4</c:v>
                </c:pt>
                <c:pt idx="9108">
                  <c:v>-4.7296000000000013E-4</c:v>
                </c:pt>
                <c:pt idx="9109">
                  <c:v>-4.8107000000000011E-4</c:v>
                </c:pt>
                <c:pt idx="9110">
                  <c:v>-4.6547E-4</c:v>
                </c:pt>
                <c:pt idx="9111">
                  <c:v>-4.7857000000000016E-4</c:v>
                </c:pt>
                <c:pt idx="9112">
                  <c:v>-4.797300000000001E-4</c:v>
                </c:pt>
                <c:pt idx="9113">
                  <c:v>-4.6048000000000004E-4</c:v>
                </c:pt>
                <c:pt idx="9114">
                  <c:v>-4.7421000000000008E-4</c:v>
                </c:pt>
                <c:pt idx="9115">
                  <c:v>-4.7171000000000002E-4</c:v>
                </c:pt>
                <c:pt idx="9116">
                  <c:v>-4.7608000000000009E-4</c:v>
                </c:pt>
                <c:pt idx="9117">
                  <c:v>-4.7046000000000013E-4</c:v>
                </c:pt>
                <c:pt idx="9118">
                  <c:v>-4.6734000000000012E-4</c:v>
                </c:pt>
                <c:pt idx="9119">
                  <c:v>-4.6360000000000005E-4</c:v>
                </c:pt>
                <c:pt idx="9120">
                  <c:v>-4.6547E-4</c:v>
                </c:pt>
                <c:pt idx="9121">
                  <c:v>-4.6638000000000002E-4</c:v>
                </c:pt>
                <c:pt idx="9122">
                  <c:v>-4.6173000000000004E-4</c:v>
                </c:pt>
                <c:pt idx="9123">
                  <c:v>-4.6797000000000017E-4</c:v>
                </c:pt>
                <c:pt idx="9124">
                  <c:v>-4.5051000000000005E-4</c:v>
                </c:pt>
                <c:pt idx="9125">
                  <c:v>-4.6066000000000011E-4</c:v>
                </c:pt>
                <c:pt idx="9126">
                  <c:v>-4.4053000000000012E-4</c:v>
                </c:pt>
                <c:pt idx="9127">
                  <c:v>-4.4739000000000015E-4</c:v>
                </c:pt>
                <c:pt idx="9128">
                  <c:v>-4.5175E-4</c:v>
                </c:pt>
                <c:pt idx="9129">
                  <c:v>-4.498800000000001E-4</c:v>
                </c:pt>
                <c:pt idx="9130">
                  <c:v>-4.5051000000000005E-4</c:v>
                </c:pt>
                <c:pt idx="9131">
                  <c:v>-4.5238000000000006E-4</c:v>
                </c:pt>
                <c:pt idx="9132">
                  <c:v>-4.5557000000000009E-4</c:v>
                </c:pt>
                <c:pt idx="9133">
                  <c:v>-4.4926000000000005E-4</c:v>
                </c:pt>
                <c:pt idx="9134">
                  <c:v>-4.4739000000000015E-4</c:v>
                </c:pt>
                <c:pt idx="9135">
                  <c:v>-4.5238000000000006E-4</c:v>
                </c:pt>
                <c:pt idx="9136">
                  <c:v>-4.4864000000000015E-4</c:v>
                </c:pt>
                <c:pt idx="9137">
                  <c:v>-4.4302000000000019E-4</c:v>
                </c:pt>
                <c:pt idx="9138">
                  <c:v>-4.453900000000001E-4</c:v>
                </c:pt>
                <c:pt idx="9139">
                  <c:v>-4.5113000000000011E-4</c:v>
                </c:pt>
                <c:pt idx="9140">
                  <c:v>-4.3866000000000017E-4</c:v>
                </c:pt>
                <c:pt idx="9141">
                  <c:v>-4.3990000000000012E-4</c:v>
                </c:pt>
                <c:pt idx="9142">
                  <c:v>-4.3840000000000003E-4</c:v>
                </c:pt>
                <c:pt idx="9143">
                  <c:v>-4.4115000000000012E-4</c:v>
                </c:pt>
                <c:pt idx="9144">
                  <c:v>-4.4667000000000014E-4</c:v>
                </c:pt>
                <c:pt idx="9145">
                  <c:v>-4.4476000000000004E-4</c:v>
                </c:pt>
                <c:pt idx="9146">
                  <c:v>-4.480100000000001E-4</c:v>
                </c:pt>
                <c:pt idx="9147">
                  <c:v>-4.4614000000000014E-4</c:v>
                </c:pt>
                <c:pt idx="9148">
                  <c:v>-4.3679E-4</c:v>
                </c:pt>
                <c:pt idx="9149">
                  <c:v>-4.4667000000000014E-4</c:v>
                </c:pt>
                <c:pt idx="9150">
                  <c:v>-4.4864000000000015E-4</c:v>
                </c:pt>
                <c:pt idx="9151">
                  <c:v>-4.4222000000000011E-4</c:v>
                </c:pt>
                <c:pt idx="9152">
                  <c:v>-4.5051000000000005E-4</c:v>
                </c:pt>
                <c:pt idx="9153">
                  <c:v>-4.5175E-4</c:v>
                </c:pt>
                <c:pt idx="9154">
                  <c:v>-4.5300000000000011E-4</c:v>
                </c:pt>
                <c:pt idx="9155">
                  <c:v>-4.5487000000000012E-4</c:v>
                </c:pt>
                <c:pt idx="9156">
                  <c:v>-4.5674000000000002E-4</c:v>
                </c:pt>
                <c:pt idx="9157">
                  <c:v>-4.5861000000000008E-4</c:v>
                </c:pt>
                <c:pt idx="9158">
                  <c:v>-4.6485000000000005E-4</c:v>
                </c:pt>
                <c:pt idx="9159">
                  <c:v>-4.5362000000000017E-4</c:v>
                </c:pt>
                <c:pt idx="9160">
                  <c:v>-4.5175E-4</c:v>
                </c:pt>
                <c:pt idx="9161">
                  <c:v>-4.5861000000000008E-4</c:v>
                </c:pt>
                <c:pt idx="9162">
                  <c:v>-4.6298000000000004E-4</c:v>
                </c:pt>
                <c:pt idx="9163">
                  <c:v>-4.6423000000000005E-4</c:v>
                </c:pt>
                <c:pt idx="9164">
                  <c:v>-4.6892000000000017E-4</c:v>
                </c:pt>
                <c:pt idx="9165">
                  <c:v>-4.6129E-4</c:v>
                </c:pt>
                <c:pt idx="9166">
                  <c:v>-4.7046000000000013E-4</c:v>
                </c:pt>
                <c:pt idx="9167">
                  <c:v>-4.6922000000000006E-4</c:v>
                </c:pt>
                <c:pt idx="9168">
                  <c:v>-4.6360000000000005E-4</c:v>
                </c:pt>
                <c:pt idx="9169">
                  <c:v>-4.6797000000000017E-4</c:v>
                </c:pt>
                <c:pt idx="9170">
                  <c:v>-4.6298000000000004E-4</c:v>
                </c:pt>
                <c:pt idx="9171">
                  <c:v>-4.7296000000000013E-4</c:v>
                </c:pt>
                <c:pt idx="9172">
                  <c:v>-4.6672000000000006E-4</c:v>
                </c:pt>
                <c:pt idx="9173">
                  <c:v>-4.6447000000000003E-4</c:v>
                </c:pt>
                <c:pt idx="9174">
                  <c:v>-4.6956000000000011E-4</c:v>
                </c:pt>
                <c:pt idx="9175">
                  <c:v>-4.6048000000000004E-4</c:v>
                </c:pt>
                <c:pt idx="9176">
                  <c:v>-4.6511000000000008E-4</c:v>
                </c:pt>
                <c:pt idx="9177">
                  <c:v>-4.7046000000000013E-4</c:v>
                </c:pt>
                <c:pt idx="9178">
                  <c:v>-4.6610000000000005E-4</c:v>
                </c:pt>
                <c:pt idx="9179">
                  <c:v>-4.773200000000001E-4</c:v>
                </c:pt>
                <c:pt idx="9180">
                  <c:v>-4.8291000000000008E-4</c:v>
                </c:pt>
                <c:pt idx="9181">
                  <c:v>-4.7655000000000006E-4</c:v>
                </c:pt>
                <c:pt idx="9182">
                  <c:v>-4.8291000000000008E-4</c:v>
                </c:pt>
                <c:pt idx="9183">
                  <c:v>-4.8418000000000012E-4</c:v>
                </c:pt>
                <c:pt idx="9184">
                  <c:v>-4.6956000000000011E-4</c:v>
                </c:pt>
                <c:pt idx="9185">
                  <c:v>-4.7857000000000016E-4</c:v>
                </c:pt>
                <c:pt idx="9186">
                  <c:v>-4.8418000000000012E-4</c:v>
                </c:pt>
                <c:pt idx="9187">
                  <c:v>-4.8609E-4</c:v>
                </c:pt>
                <c:pt idx="9188">
                  <c:v>-4.797300000000001E-4</c:v>
                </c:pt>
                <c:pt idx="9189">
                  <c:v>-4.8543000000000007E-4</c:v>
                </c:pt>
                <c:pt idx="9190">
                  <c:v>-4.8543000000000007E-4</c:v>
                </c:pt>
                <c:pt idx="9191">
                  <c:v>-4.8482000000000012E-4</c:v>
                </c:pt>
                <c:pt idx="9192">
                  <c:v>-4.8169000000000006E-4</c:v>
                </c:pt>
                <c:pt idx="9193">
                  <c:v>-4.8294000000000006E-4</c:v>
                </c:pt>
                <c:pt idx="9194">
                  <c:v>-4.8855000000000003E-4</c:v>
                </c:pt>
                <c:pt idx="9195">
                  <c:v>-4.8736000000000016E-4</c:v>
                </c:pt>
                <c:pt idx="9196">
                  <c:v>-4.8543000000000007E-4</c:v>
                </c:pt>
                <c:pt idx="9197">
                  <c:v>-4.8730000000000014E-4</c:v>
                </c:pt>
                <c:pt idx="9198">
                  <c:v>-4.9541000000000006E-4</c:v>
                </c:pt>
                <c:pt idx="9199">
                  <c:v>-5.0040000000000002E-4</c:v>
                </c:pt>
                <c:pt idx="9200">
                  <c:v>-4.9541000000000006E-4</c:v>
                </c:pt>
                <c:pt idx="9201">
                  <c:v>-4.8917000000000014E-4</c:v>
                </c:pt>
                <c:pt idx="9202">
                  <c:v>-4.935400000000001E-4</c:v>
                </c:pt>
                <c:pt idx="9203">
                  <c:v>-5.0262000000000006E-4</c:v>
                </c:pt>
                <c:pt idx="9204">
                  <c:v>-4.910400000000001E-4</c:v>
                </c:pt>
                <c:pt idx="9205">
                  <c:v>-5.0102000000000013E-4</c:v>
                </c:pt>
                <c:pt idx="9206">
                  <c:v>-4.8668000000000008E-4</c:v>
                </c:pt>
                <c:pt idx="9207">
                  <c:v>-5.0199000000000012E-4</c:v>
                </c:pt>
                <c:pt idx="9208">
                  <c:v>-4.9853000000000018E-4</c:v>
                </c:pt>
                <c:pt idx="9209">
                  <c:v>-5.0352000000000014E-4</c:v>
                </c:pt>
                <c:pt idx="9210">
                  <c:v>-5.060100000000001E-4</c:v>
                </c:pt>
                <c:pt idx="9211">
                  <c:v>-5.0135000000000012E-4</c:v>
                </c:pt>
                <c:pt idx="9212">
                  <c:v>-5.0414000000000014E-4</c:v>
                </c:pt>
                <c:pt idx="9213">
                  <c:v>-4.9728000000000012E-4</c:v>
                </c:pt>
                <c:pt idx="9214">
                  <c:v>-5.0040000000000002E-4</c:v>
                </c:pt>
                <c:pt idx="9215">
                  <c:v>-5.0962000000000012E-4</c:v>
                </c:pt>
                <c:pt idx="9216">
                  <c:v>-5.0414000000000014E-4</c:v>
                </c:pt>
                <c:pt idx="9217">
                  <c:v>-4.929200000000001E-4</c:v>
                </c:pt>
                <c:pt idx="9218">
                  <c:v>-5.0008000000000008E-4</c:v>
                </c:pt>
                <c:pt idx="9219">
                  <c:v>-5.0664000000000004E-4</c:v>
                </c:pt>
                <c:pt idx="9220">
                  <c:v>-5.0072000000000007E-4</c:v>
                </c:pt>
                <c:pt idx="9221">
                  <c:v>-5.1225000000000001E-4</c:v>
                </c:pt>
                <c:pt idx="9222">
                  <c:v>-5.0072000000000007E-4</c:v>
                </c:pt>
                <c:pt idx="9223">
                  <c:v>-5.0102000000000013E-4</c:v>
                </c:pt>
                <c:pt idx="9224">
                  <c:v>-5.0664000000000004E-4</c:v>
                </c:pt>
                <c:pt idx="9225">
                  <c:v>-5.1038000000000006E-4</c:v>
                </c:pt>
                <c:pt idx="9226">
                  <c:v>-5.1100000000000006E-4</c:v>
                </c:pt>
                <c:pt idx="9227">
                  <c:v>-5.0664000000000004E-4</c:v>
                </c:pt>
                <c:pt idx="9228">
                  <c:v>-5.0664000000000004E-4</c:v>
                </c:pt>
                <c:pt idx="9229">
                  <c:v>-5.0962000000000012E-4</c:v>
                </c:pt>
                <c:pt idx="9230">
                  <c:v>-5.0040000000000002E-4</c:v>
                </c:pt>
                <c:pt idx="9231">
                  <c:v>-5.0644000000000004E-4</c:v>
                </c:pt>
                <c:pt idx="9232">
                  <c:v>-5.0165000000000008E-4</c:v>
                </c:pt>
                <c:pt idx="9233">
                  <c:v>-5.060100000000001E-4</c:v>
                </c:pt>
                <c:pt idx="9234">
                  <c:v>-4.9915000000000018E-4</c:v>
                </c:pt>
                <c:pt idx="9235">
                  <c:v>-4.9416000000000022E-4</c:v>
                </c:pt>
                <c:pt idx="9236">
                  <c:v>-4.9541000000000006E-4</c:v>
                </c:pt>
                <c:pt idx="9237">
                  <c:v>-4.9666000000000011E-4</c:v>
                </c:pt>
                <c:pt idx="9238">
                  <c:v>-4.8356000000000012E-4</c:v>
                </c:pt>
                <c:pt idx="9239">
                  <c:v>-4.929200000000001E-4</c:v>
                </c:pt>
                <c:pt idx="9240">
                  <c:v>-4.8481000000000007E-4</c:v>
                </c:pt>
                <c:pt idx="9241">
                  <c:v>-4.8481000000000007E-4</c:v>
                </c:pt>
                <c:pt idx="9242">
                  <c:v>-4.8736000000000016E-4</c:v>
                </c:pt>
                <c:pt idx="9243">
                  <c:v>-4.8418000000000012E-4</c:v>
                </c:pt>
                <c:pt idx="9244">
                  <c:v>-4.880000000000001E-4</c:v>
                </c:pt>
                <c:pt idx="9245">
                  <c:v>-4.7910000000000004E-4</c:v>
                </c:pt>
                <c:pt idx="9246">
                  <c:v>-4.8356000000000012E-4</c:v>
                </c:pt>
                <c:pt idx="9247">
                  <c:v>-4.8418000000000012E-4</c:v>
                </c:pt>
                <c:pt idx="9248">
                  <c:v>-4.7171000000000002E-4</c:v>
                </c:pt>
                <c:pt idx="9249">
                  <c:v>-4.7046000000000013E-4</c:v>
                </c:pt>
                <c:pt idx="9250">
                  <c:v>-4.6066000000000011E-4</c:v>
                </c:pt>
                <c:pt idx="9251">
                  <c:v>-4.6423000000000005E-4</c:v>
                </c:pt>
                <c:pt idx="9252">
                  <c:v>-4.6574000000000002E-4</c:v>
                </c:pt>
                <c:pt idx="9253">
                  <c:v>-4.6797000000000017E-4</c:v>
                </c:pt>
                <c:pt idx="9254">
                  <c:v>-4.6485000000000005E-4</c:v>
                </c:pt>
                <c:pt idx="9255">
                  <c:v>-4.6485000000000005E-4</c:v>
                </c:pt>
                <c:pt idx="9256">
                  <c:v>-4.6384000000000009E-4</c:v>
                </c:pt>
                <c:pt idx="9257">
                  <c:v>-4.5986000000000003E-4</c:v>
                </c:pt>
                <c:pt idx="9258">
                  <c:v>-4.5924000000000008E-4</c:v>
                </c:pt>
                <c:pt idx="9259">
                  <c:v>-4.4926000000000005E-4</c:v>
                </c:pt>
                <c:pt idx="9260">
                  <c:v>-4.5620000000000003E-4</c:v>
                </c:pt>
                <c:pt idx="9261">
                  <c:v>-4.5550000000000007E-4</c:v>
                </c:pt>
                <c:pt idx="9262">
                  <c:v>-4.5300000000000011E-4</c:v>
                </c:pt>
                <c:pt idx="9263">
                  <c:v>-4.5238000000000006E-4</c:v>
                </c:pt>
                <c:pt idx="9264">
                  <c:v>-4.4221000000000006E-4</c:v>
                </c:pt>
                <c:pt idx="9265">
                  <c:v>-4.5048000000000006E-4</c:v>
                </c:pt>
                <c:pt idx="9266">
                  <c:v>-4.4427000000000014E-4</c:v>
                </c:pt>
                <c:pt idx="9267">
                  <c:v>-4.5612000000000013E-4</c:v>
                </c:pt>
                <c:pt idx="9268">
                  <c:v>-4.6048000000000004E-4</c:v>
                </c:pt>
                <c:pt idx="9269">
                  <c:v>-4.5550000000000007E-4</c:v>
                </c:pt>
                <c:pt idx="9270">
                  <c:v>-4.4603000000000009E-4</c:v>
                </c:pt>
                <c:pt idx="9271">
                  <c:v>-4.5362000000000017E-4</c:v>
                </c:pt>
                <c:pt idx="9272">
                  <c:v>-4.4552000000000008E-4</c:v>
                </c:pt>
                <c:pt idx="9273">
                  <c:v>-4.5175E-4</c:v>
                </c:pt>
                <c:pt idx="9274">
                  <c:v>-4.5430000000000004E-4</c:v>
                </c:pt>
                <c:pt idx="9275">
                  <c:v>-4.4794000000000019E-4</c:v>
                </c:pt>
                <c:pt idx="9276">
                  <c:v>-4.4667000000000014E-4</c:v>
                </c:pt>
                <c:pt idx="9277">
                  <c:v>-4.4614000000000014E-4</c:v>
                </c:pt>
                <c:pt idx="9278">
                  <c:v>-4.4614000000000014E-4</c:v>
                </c:pt>
                <c:pt idx="9279">
                  <c:v>-4.4614000000000014E-4</c:v>
                </c:pt>
                <c:pt idx="9280">
                  <c:v>-4.4427000000000014E-4</c:v>
                </c:pt>
                <c:pt idx="9281">
                  <c:v>-4.4365000000000013E-4</c:v>
                </c:pt>
                <c:pt idx="9282">
                  <c:v>-4.4240000000000007E-4</c:v>
                </c:pt>
                <c:pt idx="9283">
                  <c:v>-4.4177000000000007E-4</c:v>
                </c:pt>
                <c:pt idx="9284">
                  <c:v>-4.3990000000000012E-4</c:v>
                </c:pt>
                <c:pt idx="9285">
                  <c:v>-4.480100000000001E-4</c:v>
                </c:pt>
                <c:pt idx="9286">
                  <c:v>-4.4926000000000005E-4</c:v>
                </c:pt>
                <c:pt idx="9287">
                  <c:v>-4.6048000000000004E-4</c:v>
                </c:pt>
                <c:pt idx="9288">
                  <c:v>-4.5175E-4</c:v>
                </c:pt>
                <c:pt idx="9289">
                  <c:v>-4.5986000000000003E-4</c:v>
                </c:pt>
                <c:pt idx="9290">
                  <c:v>-4.6360000000000005E-4</c:v>
                </c:pt>
                <c:pt idx="9291">
                  <c:v>-4.6173000000000004E-4</c:v>
                </c:pt>
                <c:pt idx="9292">
                  <c:v>-4.4921000000000007E-4</c:v>
                </c:pt>
                <c:pt idx="9293">
                  <c:v>-4.6066000000000011E-4</c:v>
                </c:pt>
                <c:pt idx="9294">
                  <c:v>-4.5362000000000017E-4</c:v>
                </c:pt>
                <c:pt idx="9295">
                  <c:v>-4.5875000000000006E-4</c:v>
                </c:pt>
                <c:pt idx="9296">
                  <c:v>-4.5175E-4</c:v>
                </c:pt>
                <c:pt idx="9297">
                  <c:v>-4.5362000000000017E-4</c:v>
                </c:pt>
                <c:pt idx="9298">
                  <c:v>-4.6298000000000004E-4</c:v>
                </c:pt>
                <c:pt idx="9299">
                  <c:v>-4.6173000000000004E-4</c:v>
                </c:pt>
                <c:pt idx="9300">
                  <c:v>-4.6320000000000009E-4</c:v>
                </c:pt>
                <c:pt idx="9301">
                  <c:v>-4.7210000000000004E-4</c:v>
                </c:pt>
                <c:pt idx="9302">
                  <c:v>-4.6672000000000006E-4</c:v>
                </c:pt>
                <c:pt idx="9303">
                  <c:v>-4.6829E-4</c:v>
                </c:pt>
                <c:pt idx="9304">
                  <c:v>-4.5986000000000003E-4</c:v>
                </c:pt>
                <c:pt idx="9305">
                  <c:v>-4.7046000000000013E-4</c:v>
                </c:pt>
                <c:pt idx="9306">
                  <c:v>-4.7109000000000007E-4</c:v>
                </c:pt>
                <c:pt idx="9307">
                  <c:v>-4.7171000000000002E-4</c:v>
                </c:pt>
                <c:pt idx="9308">
                  <c:v>-4.6360000000000005E-4</c:v>
                </c:pt>
                <c:pt idx="9309">
                  <c:v>-4.5875000000000006E-4</c:v>
                </c:pt>
                <c:pt idx="9310">
                  <c:v>-4.6956000000000011E-4</c:v>
                </c:pt>
                <c:pt idx="9311">
                  <c:v>-4.7670000000000004E-4</c:v>
                </c:pt>
                <c:pt idx="9312">
                  <c:v>-4.6922000000000006E-4</c:v>
                </c:pt>
                <c:pt idx="9313">
                  <c:v>-4.7483000000000014E-4</c:v>
                </c:pt>
                <c:pt idx="9314">
                  <c:v>-4.8169000000000006E-4</c:v>
                </c:pt>
                <c:pt idx="9315">
                  <c:v>-4.7528000000000007E-4</c:v>
                </c:pt>
                <c:pt idx="9316">
                  <c:v>-4.6765000000000012E-4</c:v>
                </c:pt>
                <c:pt idx="9317">
                  <c:v>-4.7296000000000013E-4</c:v>
                </c:pt>
                <c:pt idx="9318">
                  <c:v>-4.8107000000000011E-4</c:v>
                </c:pt>
                <c:pt idx="9319">
                  <c:v>-4.6797000000000017E-4</c:v>
                </c:pt>
                <c:pt idx="9320">
                  <c:v>-4.7670000000000004E-4</c:v>
                </c:pt>
                <c:pt idx="9321">
                  <c:v>-4.7046000000000013E-4</c:v>
                </c:pt>
                <c:pt idx="9322">
                  <c:v>-4.8355000000000007E-4</c:v>
                </c:pt>
                <c:pt idx="9323">
                  <c:v>-4.8793000000000019E-4</c:v>
                </c:pt>
                <c:pt idx="9324">
                  <c:v>-4.7982000000000016E-4</c:v>
                </c:pt>
                <c:pt idx="9325">
                  <c:v>-4.8927000000000009E-4</c:v>
                </c:pt>
                <c:pt idx="9326">
                  <c:v>-4.8793000000000019E-4</c:v>
                </c:pt>
                <c:pt idx="9327">
                  <c:v>-4.9291000000000016E-4</c:v>
                </c:pt>
                <c:pt idx="9328">
                  <c:v>-4.8927000000000009E-4</c:v>
                </c:pt>
                <c:pt idx="9329">
                  <c:v>-4.9541000000000006E-4</c:v>
                </c:pt>
                <c:pt idx="9330">
                  <c:v>-4.9915000000000018E-4</c:v>
                </c:pt>
                <c:pt idx="9331">
                  <c:v>-4.8793000000000019E-4</c:v>
                </c:pt>
                <c:pt idx="9332">
                  <c:v>-4.9881000000000014E-4</c:v>
                </c:pt>
                <c:pt idx="9333">
                  <c:v>-4.935400000000001E-4</c:v>
                </c:pt>
                <c:pt idx="9334">
                  <c:v>-4.9790000000000023E-4</c:v>
                </c:pt>
                <c:pt idx="9335">
                  <c:v>-4.9603000000000017E-4</c:v>
                </c:pt>
                <c:pt idx="9336">
                  <c:v>-4.9042000000000009E-4</c:v>
                </c:pt>
                <c:pt idx="9337">
                  <c:v>-4.9042000000000009E-4</c:v>
                </c:pt>
                <c:pt idx="9338">
                  <c:v>-4.8979999999999998E-4</c:v>
                </c:pt>
                <c:pt idx="9339">
                  <c:v>-4.8730000000000014E-4</c:v>
                </c:pt>
                <c:pt idx="9340">
                  <c:v>-4.9853000000000018E-4</c:v>
                </c:pt>
                <c:pt idx="9341">
                  <c:v>-4.9563000000000027E-4</c:v>
                </c:pt>
                <c:pt idx="9342">
                  <c:v>-4.9915000000000018E-4</c:v>
                </c:pt>
                <c:pt idx="9343">
                  <c:v>-4.9817000000000025E-4</c:v>
                </c:pt>
                <c:pt idx="9344">
                  <c:v>-4.9603000000000017E-4</c:v>
                </c:pt>
                <c:pt idx="9345">
                  <c:v>-4.975400000000002E-4</c:v>
                </c:pt>
                <c:pt idx="9346">
                  <c:v>-5.0289000000000009E-4</c:v>
                </c:pt>
                <c:pt idx="9347">
                  <c:v>-4.969000000000001E-4</c:v>
                </c:pt>
                <c:pt idx="9348">
                  <c:v>-4.9915000000000018E-4</c:v>
                </c:pt>
                <c:pt idx="9349">
                  <c:v>-4.9167000000000015E-4</c:v>
                </c:pt>
                <c:pt idx="9350">
                  <c:v>-4.9853000000000018E-4</c:v>
                </c:pt>
                <c:pt idx="9351">
                  <c:v>-4.9436000000000022E-4</c:v>
                </c:pt>
                <c:pt idx="9352">
                  <c:v>-5.0135000000000012E-4</c:v>
                </c:pt>
                <c:pt idx="9353">
                  <c:v>-4.9978000000000012E-4</c:v>
                </c:pt>
                <c:pt idx="9354">
                  <c:v>-5.0352000000000014E-4</c:v>
                </c:pt>
                <c:pt idx="9355">
                  <c:v>-5.0165000000000008E-4</c:v>
                </c:pt>
                <c:pt idx="9356">
                  <c:v>-5.1100000000000006E-4</c:v>
                </c:pt>
                <c:pt idx="9357">
                  <c:v>-5.0165000000000008E-4</c:v>
                </c:pt>
                <c:pt idx="9358">
                  <c:v>-4.9881000000000014E-4</c:v>
                </c:pt>
                <c:pt idx="9359">
                  <c:v>-5.0539000000000009E-4</c:v>
                </c:pt>
                <c:pt idx="9360">
                  <c:v>-4.9853000000000018E-4</c:v>
                </c:pt>
                <c:pt idx="9361">
                  <c:v>-4.9790000000000023E-4</c:v>
                </c:pt>
                <c:pt idx="9362">
                  <c:v>-4.9915000000000018E-4</c:v>
                </c:pt>
                <c:pt idx="9363">
                  <c:v>-5.0040000000000002E-4</c:v>
                </c:pt>
                <c:pt idx="9364">
                  <c:v>-5.0962000000000012E-4</c:v>
                </c:pt>
                <c:pt idx="9365">
                  <c:v>-5.0165000000000008E-4</c:v>
                </c:pt>
                <c:pt idx="9366">
                  <c:v>-5.0580000000000004E-4</c:v>
                </c:pt>
                <c:pt idx="9367">
                  <c:v>-5.0227000000000008E-4</c:v>
                </c:pt>
                <c:pt idx="9368">
                  <c:v>-5.0726000000000026E-4</c:v>
                </c:pt>
                <c:pt idx="9369">
                  <c:v>-5.0539000000000009E-4</c:v>
                </c:pt>
                <c:pt idx="9370">
                  <c:v>-5.0165000000000008E-4</c:v>
                </c:pt>
                <c:pt idx="9371">
                  <c:v>-5.0664000000000004E-4</c:v>
                </c:pt>
                <c:pt idx="9372">
                  <c:v>-4.9563000000000027E-4</c:v>
                </c:pt>
                <c:pt idx="9373">
                  <c:v>-5.0390000000000027E-4</c:v>
                </c:pt>
                <c:pt idx="9374">
                  <c:v>-5.0165000000000008E-4</c:v>
                </c:pt>
                <c:pt idx="9375">
                  <c:v>-4.910400000000001E-4</c:v>
                </c:pt>
                <c:pt idx="9376">
                  <c:v>-4.975400000000002E-4</c:v>
                </c:pt>
                <c:pt idx="9377">
                  <c:v>-4.9790000000000023E-4</c:v>
                </c:pt>
                <c:pt idx="9378">
                  <c:v>-4.929200000000001E-4</c:v>
                </c:pt>
                <c:pt idx="9379">
                  <c:v>-4.9245000000000007E-4</c:v>
                </c:pt>
                <c:pt idx="9380">
                  <c:v>-4.8855000000000003E-4</c:v>
                </c:pt>
                <c:pt idx="9381">
                  <c:v>-4.8482000000000012E-4</c:v>
                </c:pt>
                <c:pt idx="9382">
                  <c:v>-4.7919000000000011E-4</c:v>
                </c:pt>
                <c:pt idx="9383">
                  <c:v>-4.8355000000000007E-4</c:v>
                </c:pt>
                <c:pt idx="9384">
                  <c:v>-4.8979999999999998E-4</c:v>
                </c:pt>
                <c:pt idx="9385">
                  <c:v>-4.9042000000000009E-4</c:v>
                </c:pt>
                <c:pt idx="9386">
                  <c:v>-4.7795000000000015E-4</c:v>
                </c:pt>
                <c:pt idx="9387">
                  <c:v>-4.7795000000000015E-4</c:v>
                </c:pt>
                <c:pt idx="9388">
                  <c:v>-4.7857000000000016E-4</c:v>
                </c:pt>
                <c:pt idx="9389">
                  <c:v>-4.7795000000000015E-4</c:v>
                </c:pt>
                <c:pt idx="9390">
                  <c:v>-4.7782000000000022E-4</c:v>
                </c:pt>
                <c:pt idx="9391">
                  <c:v>-4.7719000000000017E-4</c:v>
                </c:pt>
                <c:pt idx="9392">
                  <c:v>-4.7109000000000007E-4</c:v>
                </c:pt>
                <c:pt idx="9393">
                  <c:v>-4.7296000000000013E-4</c:v>
                </c:pt>
                <c:pt idx="9394">
                  <c:v>-4.7171000000000002E-4</c:v>
                </c:pt>
                <c:pt idx="9395">
                  <c:v>-4.6859000000000001E-4</c:v>
                </c:pt>
                <c:pt idx="9396">
                  <c:v>-4.6235999999999998E-4</c:v>
                </c:pt>
                <c:pt idx="9397">
                  <c:v>-4.6547E-4</c:v>
                </c:pt>
                <c:pt idx="9398">
                  <c:v>-4.6922000000000006E-4</c:v>
                </c:pt>
                <c:pt idx="9399">
                  <c:v>-4.5938000000000006E-4</c:v>
                </c:pt>
                <c:pt idx="9400">
                  <c:v>-4.7421000000000008E-4</c:v>
                </c:pt>
                <c:pt idx="9401">
                  <c:v>-4.6701000000000007E-4</c:v>
                </c:pt>
                <c:pt idx="9402">
                  <c:v>-4.5986000000000003E-4</c:v>
                </c:pt>
                <c:pt idx="9403">
                  <c:v>-4.5861000000000008E-4</c:v>
                </c:pt>
                <c:pt idx="9404">
                  <c:v>-4.5612000000000013E-4</c:v>
                </c:pt>
                <c:pt idx="9405">
                  <c:v>-4.5674000000000002E-4</c:v>
                </c:pt>
                <c:pt idx="9406">
                  <c:v>-4.5799000000000013E-4</c:v>
                </c:pt>
                <c:pt idx="9407">
                  <c:v>-4.4614000000000014E-4</c:v>
                </c:pt>
                <c:pt idx="9408">
                  <c:v>-4.6002000000000011E-4</c:v>
                </c:pt>
                <c:pt idx="9409">
                  <c:v>-4.4365000000000013E-4</c:v>
                </c:pt>
                <c:pt idx="9410">
                  <c:v>-4.5612000000000013E-4</c:v>
                </c:pt>
                <c:pt idx="9411">
                  <c:v>-4.5487000000000012E-4</c:v>
                </c:pt>
                <c:pt idx="9412">
                  <c:v>-4.5612000000000013E-4</c:v>
                </c:pt>
                <c:pt idx="9413">
                  <c:v>-4.5051000000000005E-4</c:v>
                </c:pt>
                <c:pt idx="9414">
                  <c:v>-4.5493000000000015E-4</c:v>
                </c:pt>
                <c:pt idx="9415">
                  <c:v>-4.4349000000000011E-4</c:v>
                </c:pt>
                <c:pt idx="9416">
                  <c:v>-4.4739000000000015E-4</c:v>
                </c:pt>
                <c:pt idx="9417">
                  <c:v>-4.5175E-4</c:v>
                </c:pt>
                <c:pt idx="9418">
                  <c:v>-4.4427000000000014E-4</c:v>
                </c:pt>
                <c:pt idx="9419">
                  <c:v>-4.453900000000001E-4</c:v>
                </c:pt>
                <c:pt idx="9420">
                  <c:v>-4.4489000000000009E-4</c:v>
                </c:pt>
                <c:pt idx="9421">
                  <c:v>-4.4031000000000013E-4</c:v>
                </c:pt>
                <c:pt idx="9422">
                  <c:v>-4.5684000000000008E-4</c:v>
                </c:pt>
                <c:pt idx="9423">
                  <c:v>-4.4177000000000007E-4</c:v>
                </c:pt>
                <c:pt idx="9424">
                  <c:v>-4.4476000000000004E-4</c:v>
                </c:pt>
                <c:pt idx="9425">
                  <c:v>-4.4302000000000019E-4</c:v>
                </c:pt>
                <c:pt idx="9426">
                  <c:v>-4.3803000000000011E-4</c:v>
                </c:pt>
                <c:pt idx="9427">
                  <c:v>-4.4222000000000011E-4</c:v>
                </c:pt>
                <c:pt idx="9428">
                  <c:v>-4.4676000000000004E-4</c:v>
                </c:pt>
                <c:pt idx="9429">
                  <c:v>-4.480100000000001E-4</c:v>
                </c:pt>
                <c:pt idx="9430">
                  <c:v>-4.4864000000000015E-4</c:v>
                </c:pt>
                <c:pt idx="9431">
                  <c:v>-4.5493000000000015E-4</c:v>
                </c:pt>
                <c:pt idx="9432">
                  <c:v>-4.4739000000000015E-4</c:v>
                </c:pt>
                <c:pt idx="9433">
                  <c:v>-4.5113000000000011E-4</c:v>
                </c:pt>
                <c:pt idx="9434">
                  <c:v>-4.5737000000000013E-4</c:v>
                </c:pt>
                <c:pt idx="9435">
                  <c:v>-4.5303000000000015E-4</c:v>
                </c:pt>
                <c:pt idx="9436">
                  <c:v>-4.5620000000000003E-4</c:v>
                </c:pt>
                <c:pt idx="9437">
                  <c:v>-4.5425000000000006E-4</c:v>
                </c:pt>
                <c:pt idx="9438">
                  <c:v>-4.5175E-4</c:v>
                </c:pt>
                <c:pt idx="9439">
                  <c:v>-4.6066000000000011E-4</c:v>
                </c:pt>
                <c:pt idx="9440">
                  <c:v>-4.5550000000000007E-4</c:v>
                </c:pt>
                <c:pt idx="9441">
                  <c:v>-4.6111000000000004E-4</c:v>
                </c:pt>
                <c:pt idx="9442">
                  <c:v>-4.5861000000000008E-4</c:v>
                </c:pt>
                <c:pt idx="9443">
                  <c:v>-4.6672000000000006E-4</c:v>
                </c:pt>
                <c:pt idx="9444">
                  <c:v>-4.6829E-4</c:v>
                </c:pt>
                <c:pt idx="9445">
                  <c:v>-4.6984000000000007E-4</c:v>
                </c:pt>
                <c:pt idx="9446">
                  <c:v>-4.6984000000000007E-4</c:v>
                </c:pt>
                <c:pt idx="9447">
                  <c:v>-4.6984000000000007E-4</c:v>
                </c:pt>
                <c:pt idx="9448">
                  <c:v>-4.6610000000000005E-4</c:v>
                </c:pt>
                <c:pt idx="9449">
                  <c:v>-4.7465000000000013E-4</c:v>
                </c:pt>
                <c:pt idx="9450">
                  <c:v>-4.7608000000000009E-4</c:v>
                </c:pt>
                <c:pt idx="9451">
                  <c:v>-4.7795000000000015E-4</c:v>
                </c:pt>
                <c:pt idx="9452">
                  <c:v>-4.7919000000000011E-4</c:v>
                </c:pt>
                <c:pt idx="9453">
                  <c:v>-4.7608000000000009E-4</c:v>
                </c:pt>
                <c:pt idx="9454">
                  <c:v>-4.7421000000000008E-4</c:v>
                </c:pt>
                <c:pt idx="9455">
                  <c:v>-4.7782000000000022E-4</c:v>
                </c:pt>
                <c:pt idx="9456">
                  <c:v>-4.7857000000000016E-4</c:v>
                </c:pt>
                <c:pt idx="9457">
                  <c:v>-4.797300000000001E-4</c:v>
                </c:pt>
                <c:pt idx="9458">
                  <c:v>-4.7109000000000007E-4</c:v>
                </c:pt>
                <c:pt idx="9459">
                  <c:v>-4.7483000000000014E-4</c:v>
                </c:pt>
                <c:pt idx="9460">
                  <c:v>-4.8294000000000006E-4</c:v>
                </c:pt>
                <c:pt idx="9461">
                  <c:v>-4.8355000000000007E-4</c:v>
                </c:pt>
                <c:pt idx="9462">
                  <c:v>-4.8107000000000011E-4</c:v>
                </c:pt>
                <c:pt idx="9463">
                  <c:v>-4.8100000000000009E-4</c:v>
                </c:pt>
                <c:pt idx="9464">
                  <c:v>-4.8736000000000016E-4</c:v>
                </c:pt>
                <c:pt idx="9465">
                  <c:v>-4.8917000000000014E-4</c:v>
                </c:pt>
                <c:pt idx="9466">
                  <c:v>-4.8605000000000002E-4</c:v>
                </c:pt>
                <c:pt idx="9467">
                  <c:v>-4.8044000000000006E-4</c:v>
                </c:pt>
                <c:pt idx="9468">
                  <c:v>-4.8418000000000012E-4</c:v>
                </c:pt>
                <c:pt idx="9469">
                  <c:v>-4.910400000000001E-4</c:v>
                </c:pt>
                <c:pt idx="9470">
                  <c:v>-4.8418000000000012E-4</c:v>
                </c:pt>
                <c:pt idx="9471">
                  <c:v>-4.9291000000000016E-4</c:v>
                </c:pt>
                <c:pt idx="9472">
                  <c:v>-4.8418000000000012E-4</c:v>
                </c:pt>
                <c:pt idx="9473">
                  <c:v>-4.9167000000000015E-4</c:v>
                </c:pt>
                <c:pt idx="9474">
                  <c:v>-5.0040000000000002E-4</c:v>
                </c:pt>
                <c:pt idx="9475">
                  <c:v>-4.9627000000000015E-4</c:v>
                </c:pt>
                <c:pt idx="9476">
                  <c:v>-4.9541000000000006E-4</c:v>
                </c:pt>
                <c:pt idx="9477">
                  <c:v>-4.9416000000000022E-4</c:v>
                </c:pt>
                <c:pt idx="9478">
                  <c:v>-5.0165000000000008E-4</c:v>
                </c:pt>
                <c:pt idx="9479">
                  <c:v>-4.8917000000000014E-4</c:v>
                </c:pt>
                <c:pt idx="9480">
                  <c:v>-4.9229000000000015E-4</c:v>
                </c:pt>
                <c:pt idx="9481">
                  <c:v>-4.9436000000000022E-4</c:v>
                </c:pt>
                <c:pt idx="9482">
                  <c:v>-4.929200000000001E-4</c:v>
                </c:pt>
                <c:pt idx="9483">
                  <c:v>-4.9541000000000006E-4</c:v>
                </c:pt>
                <c:pt idx="9484">
                  <c:v>-4.8917000000000014E-4</c:v>
                </c:pt>
                <c:pt idx="9485">
                  <c:v>-4.9853000000000018E-4</c:v>
                </c:pt>
                <c:pt idx="9486">
                  <c:v>-4.9603000000000017E-4</c:v>
                </c:pt>
                <c:pt idx="9487">
                  <c:v>-4.9309000000000017E-4</c:v>
                </c:pt>
                <c:pt idx="9488">
                  <c:v>-4.9541000000000006E-4</c:v>
                </c:pt>
                <c:pt idx="9489">
                  <c:v>-4.8979999999999998E-4</c:v>
                </c:pt>
                <c:pt idx="9490">
                  <c:v>-5.0289000000000009E-4</c:v>
                </c:pt>
                <c:pt idx="9491">
                  <c:v>-4.8927000000000009E-4</c:v>
                </c:pt>
                <c:pt idx="9492">
                  <c:v>-5.0165000000000008E-4</c:v>
                </c:pt>
                <c:pt idx="9493">
                  <c:v>-4.8668000000000008E-4</c:v>
                </c:pt>
                <c:pt idx="9494">
                  <c:v>-5.0040000000000002E-4</c:v>
                </c:pt>
                <c:pt idx="9495">
                  <c:v>-4.9853000000000018E-4</c:v>
                </c:pt>
                <c:pt idx="9496">
                  <c:v>-4.9541000000000006E-4</c:v>
                </c:pt>
                <c:pt idx="9497">
                  <c:v>-4.929200000000001E-4</c:v>
                </c:pt>
                <c:pt idx="9498">
                  <c:v>-5.0771000000000008E-4</c:v>
                </c:pt>
                <c:pt idx="9499">
                  <c:v>-4.935400000000001E-4</c:v>
                </c:pt>
                <c:pt idx="9500">
                  <c:v>-4.9167000000000015E-4</c:v>
                </c:pt>
                <c:pt idx="9501">
                  <c:v>-5.0476000000000015E-4</c:v>
                </c:pt>
                <c:pt idx="9502">
                  <c:v>-5.0262000000000006E-4</c:v>
                </c:pt>
                <c:pt idx="9503">
                  <c:v>-5.0390000000000027E-4</c:v>
                </c:pt>
                <c:pt idx="9504">
                  <c:v>-4.9915000000000018E-4</c:v>
                </c:pt>
                <c:pt idx="9505">
                  <c:v>-5.0962000000000012E-4</c:v>
                </c:pt>
                <c:pt idx="9506">
                  <c:v>-5.0135000000000012E-4</c:v>
                </c:pt>
                <c:pt idx="9507">
                  <c:v>-5.060100000000001E-4</c:v>
                </c:pt>
                <c:pt idx="9508">
                  <c:v>-4.975400000000002E-4</c:v>
                </c:pt>
                <c:pt idx="9509">
                  <c:v>-5.0102000000000013E-4</c:v>
                </c:pt>
                <c:pt idx="9510">
                  <c:v>-5.0352000000000014E-4</c:v>
                </c:pt>
                <c:pt idx="9511">
                  <c:v>-4.9978000000000012E-4</c:v>
                </c:pt>
                <c:pt idx="9512">
                  <c:v>-4.9853000000000018E-4</c:v>
                </c:pt>
                <c:pt idx="9513">
                  <c:v>-4.9436000000000022E-4</c:v>
                </c:pt>
                <c:pt idx="9514">
                  <c:v>-5.0352000000000014E-4</c:v>
                </c:pt>
                <c:pt idx="9515">
                  <c:v>-5.0835000000000008E-4</c:v>
                </c:pt>
                <c:pt idx="9516">
                  <c:v>-5.0913000000000011E-4</c:v>
                </c:pt>
                <c:pt idx="9517">
                  <c:v>-5.0898000000000013E-4</c:v>
                </c:pt>
                <c:pt idx="9518">
                  <c:v>-5.0040000000000002E-4</c:v>
                </c:pt>
                <c:pt idx="9519">
                  <c:v>-5.0227000000000008E-4</c:v>
                </c:pt>
                <c:pt idx="9520">
                  <c:v>-5.0476000000000015E-4</c:v>
                </c:pt>
                <c:pt idx="9521">
                  <c:v>-4.9853000000000018E-4</c:v>
                </c:pt>
                <c:pt idx="9522">
                  <c:v>-5.060100000000001E-4</c:v>
                </c:pt>
                <c:pt idx="9523">
                  <c:v>-4.9945000000000002E-4</c:v>
                </c:pt>
                <c:pt idx="9524">
                  <c:v>-5.1474000000000008E-4</c:v>
                </c:pt>
                <c:pt idx="9525">
                  <c:v>-5.0352000000000014E-4</c:v>
                </c:pt>
                <c:pt idx="9526">
                  <c:v>-4.9790000000000023E-4</c:v>
                </c:pt>
                <c:pt idx="9527">
                  <c:v>-5.1038000000000006E-4</c:v>
                </c:pt>
                <c:pt idx="9528">
                  <c:v>-5.0102000000000013E-4</c:v>
                </c:pt>
                <c:pt idx="9529">
                  <c:v>-5.0664000000000004E-4</c:v>
                </c:pt>
                <c:pt idx="9530">
                  <c:v>-4.9229000000000015E-4</c:v>
                </c:pt>
                <c:pt idx="9531">
                  <c:v>-4.9817000000000025E-4</c:v>
                </c:pt>
                <c:pt idx="9532">
                  <c:v>-4.9666000000000011E-4</c:v>
                </c:pt>
                <c:pt idx="9533">
                  <c:v>-5.0539000000000009E-4</c:v>
                </c:pt>
                <c:pt idx="9534">
                  <c:v>-4.9436000000000022E-4</c:v>
                </c:pt>
                <c:pt idx="9535">
                  <c:v>-4.8481000000000007E-4</c:v>
                </c:pt>
                <c:pt idx="9536">
                  <c:v>-4.8979999999999998E-4</c:v>
                </c:pt>
                <c:pt idx="9537">
                  <c:v>-4.7857000000000016E-4</c:v>
                </c:pt>
                <c:pt idx="9538">
                  <c:v>-4.8546000000000006E-4</c:v>
                </c:pt>
                <c:pt idx="9539">
                  <c:v>-4.8418000000000012E-4</c:v>
                </c:pt>
                <c:pt idx="9540">
                  <c:v>-4.8231000000000001E-4</c:v>
                </c:pt>
                <c:pt idx="9541">
                  <c:v>-4.773200000000001E-4</c:v>
                </c:pt>
                <c:pt idx="9542">
                  <c:v>-4.8294000000000006E-4</c:v>
                </c:pt>
                <c:pt idx="9543">
                  <c:v>-4.8291000000000008E-4</c:v>
                </c:pt>
                <c:pt idx="9544">
                  <c:v>-4.8044000000000006E-4</c:v>
                </c:pt>
                <c:pt idx="9545">
                  <c:v>-4.8291000000000008E-4</c:v>
                </c:pt>
                <c:pt idx="9546">
                  <c:v>-4.7401000000000008E-4</c:v>
                </c:pt>
                <c:pt idx="9547">
                  <c:v>-4.6734000000000012E-4</c:v>
                </c:pt>
                <c:pt idx="9548">
                  <c:v>-4.7358000000000014E-4</c:v>
                </c:pt>
                <c:pt idx="9549">
                  <c:v>-4.8668000000000008E-4</c:v>
                </c:pt>
                <c:pt idx="9550">
                  <c:v>-4.6511000000000008E-4</c:v>
                </c:pt>
                <c:pt idx="9551">
                  <c:v>-4.6859000000000001E-4</c:v>
                </c:pt>
                <c:pt idx="9552">
                  <c:v>-4.6765000000000012E-4</c:v>
                </c:pt>
                <c:pt idx="9553">
                  <c:v>-4.6638000000000002E-4</c:v>
                </c:pt>
                <c:pt idx="9554">
                  <c:v>-4.5924000000000008E-4</c:v>
                </c:pt>
                <c:pt idx="9555">
                  <c:v>-4.5861000000000008E-4</c:v>
                </c:pt>
                <c:pt idx="9556">
                  <c:v>-4.6485000000000005E-4</c:v>
                </c:pt>
                <c:pt idx="9557">
                  <c:v>-4.6797000000000017E-4</c:v>
                </c:pt>
                <c:pt idx="9558">
                  <c:v>-4.5362000000000017E-4</c:v>
                </c:pt>
                <c:pt idx="9559">
                  <c:v>-4.480100000000001E-4</c:v>
                </c:pt>
                <c:pt idx="9560">
                  <c:v>-4.5300000000000011E-4</c:v>
                </c:pt>
                <c:pt idx="9561">
                  <c:v>-4.5113000000000011E-4</c:v>
                </c:pt>
                <c:pt idx="9562">
                  <c:v>-4.5238000000000006E-4</c:v>
                </c:pt>
                <c:pt idx="9563">
                  <c:v>-4.5113000000000011E-4</c:v>
                </c:pt>
                <c:pt idx="9564">
                  <c:v>-4.4552000000000008E-4</c:v>
                </c:pt>
                <c:pt idx="9565">
                  <c:v>-4.5239000000000005E-4</c:v>
                </c:pt>
                <c:pt idx="9566">
                  <c:v>-4.5875000000000006E-4</c:v>
                </c:pt>
                <c:pt idx="9567">
                  <c:v>-4.5112000000000017E-4</c:v>
                </c:pt>
                <c:pt idx="9568">
                  <c:v>-4.5300000000000011E-4</c:v>
                </c:pt>
                <c:pt idx="9569">
                  <c:v>-4.5487000000000012E-4</c:v>
                </c:pt>
                <c:pt idx="9570">
                  <c:v>-4.5612000000000013E-4</c:v>
                </c:pt>
                <c:pt idx="9571">
                  <c:v>-4.480100000000001E-4</c:v>
                </c:pt>
                <c:pt idx="9572">
                  <c:v>-4.4614000000000014E-4</c:v>
                </c:pt>
                <c:pt idx="9573">
                  <c:v>-4.4240000000000007E-4</c:v>
                </c:pt>
                <c:pt idx="9574">
                  <c:v>-4.4676000000000004E-4</c:v>
                </c:pt>
                <c:pt idx="9575">
                  <c:v>-4.3776000000000004E-4</c:v>
                </c:pt>
                <c:pt idx="9576">
                  <c:v>-4.4365000000000013E-4</c:v>
                </c:pt>
                <c:pt idx="9577">
                  <c:v>-4.4864000000000015E-4</c:v>
                </c:pt>
                <c:pt idx="9578">
                  <c:v>-4.4031000000000013E-4</c:v>
                </c:pt>
                <c:pt idx="9579">
                  <c:v>-4.3741000000000006E-4</c:v>
                </c:pt>
                <c:pt idx="9580">
                  <c:v>-4.4365000000000013E-4</c:v>
                </c:pt>
                <c:pt idx="9581">
                  <c:v>-4.5362000000000017E-4</c:v>
                </c:pt>
                <c:pt idx="9582">
                  <c:v>-4.3904000000000008E-4</c:v>
                </c:pt>
                <c:pt idx="9583">
                  <c:v>-4.4412000000000021E-4</c:v>
                </c:pt>
                <c:pt idx="9584">
                  <c:v>-4.480100000000001E-4</c:v>
                </c:pt>
                <c:pt idx="9585">
                  <c:v>-4.480100000000001E-4</c:v>
                </c:pt>
                <c:pt idx="9586">
                  <c:v>-4.4177000000000007E-4</c:v>
                </c:pt>
                <c:pt idx="9587">
                  <c:v>-4.4053000000000012E-4</c:v>
                </c:pt>
                <c:pt idx="9588">
                  <c:v>-4.4115000000000012E-4</c:v>
                </c:pt>
                <c:pt idx="9589">
                  <c:v>-4.3866000000000017E-4</c:v>
                </c:pt>
                <c:pt idx="9590">
                  <c:v>-4.3713000000000015E-4</c:v>
                </c:pt>
                <c:pt idx="9591">
                  <c:v>-4.2993000000000013E-4</c:v>
                </c:pt>
                <c:pt idx="9592">
                  <c:v>-4.3803000000000011E-4</c:v>
                </c:pt>
                <c:pt idx="9593">
                  <c:v>-4.4985000000000012E-4</c:v>
                </c:pt>
                <c:pt idx="9594">
                  <c:v>-4.3990000000000012E-4</c:v>
                </c:pt>
                <c:pt idx="9595">
                  <c:v>-4.3616000000000011E-4</c:v>
                </c:pt>
                <c:pt idx="9596">
                  <c:v>-4.3990000000000012E-4</c:v>
                </c:pt>
                <c:pt idx="9597">
                  <c:v>-4.3990000000000012E-4</c:v>
                </c:pt>
                <c:pt idx="9598">
                  <c:v>-4.349100000000001E-4</c:v>
                </c:pt>
                <c:pt idx="9599">
                  <c:v>-4.4427000000000014E-4</c:v>
                </c:pt>
                <c:pt idx="9600">
                  <c:v>-4.4985000000000012E-4</c:v>
                </c:pt>
                <c:pt idx="9601">
                  <c:v>-4.5051000000000005E-4</c:v>
                </c:pt>
                <c:pt idx="9602">
                  <c:v>-4.4476000000000004E-4</c:v>
                </c:pt>
                <c:pt idx="9603">
                  <c:v>-4.4427000000000014E-4</c:v>
                </c:pt>
                <c:pt idx="9604">
                  <c:v>-4.5550000000000007E-4</c:v>
                </c:pt>
                <c:pt idx="9605">
                  <c:v>-4.5362000000000017E-4</c:v>
                </c:pt>
                <c:pt idx="9606">
                  <c:v>-4.5684000000000008E-4</c:v>
                </c:pt>
                <c:pt idx="9607">
                  <c:v>-4.5362000000000017E-4</c:v>
                </c:pt>
                <c:pt idx="9608">
                  <c:v>-4.5612000000000013E-4</c:v>
                </c:pt>
                <c:pt idx="9609">
                  <c:v>-4.5799000000000013E-4</c:v>
                </c:pt>
                <c:pt idx="9610">
                  <c:v>-4.5938000000000006E-4</c:v>
                </c:pt>
                <c:pt idx="9611">
                  <c:v>-4.5684000000000008E-4</c:v>
                </c:pt>
                <c:pt idx="9612">
                  <c:v>-4.5737000000000013E-4</c:v>
                </c:pt>
                <c:pt idx="9613">
                  <c:v>-4.5557000000000009E-4</c:v>
                </c:pt>
                <c:pt idx="9614">
                  <c:v>-4.6129E-4</c:v>
                </c:pt>
                <c:pt idx="9615">
                  <c:v>-4.6672000000000006E-4</c:v>
                </c:pt>
                <c:pt idx="9616">
                  <c:v>-4.619300000000001E-4</c:v>
                </c:pt>
                <c:pt idx="9617">
                  <c:v>-4.6734000000000012E-4</c:v>
                </c:pt>
                <c:pt idx="9618">
                  <c:v>-4.6610000000000005E-4</c:v>
                </c:pt>
                <c:pt idx="9619">
                  <c:v>-4.6066000000000011E-4</c:v>
                </c:pt>
                <c:pt idx="9620">
                  <c:v>-4.6423000000000005E-4</c:v>
                </c:pt>
                <c:pt idx="9621">
                  <c:v>-4.6485000000000005E-4</c:v>
                </c:pt>
                <c:pt idx="9622">
                  <c:v>-4.6384000000000009E-4</c:v>
                </c:pt>
                <c:pt idx="9623">
                  <c:v>-4.7545000000000004E-4</c:v>
                </c:pt>
                <c:pt idx="9624">
                  <c:v>-4.7210000000000004E-4</c:v>
                </c:pt>
                <c:pt idx="9625">
                  <c:v>-4.7483000000000014E-4</c:v>
                </c:pt>
                <c:pt idx="9626">
                  <c:v>-4.6922000000000006E-4</c:v>
                </c:pt>
                <c:pt idx="9627">
                  <c:v>-4.7608000000000009E-4</c:v>
                </c:pt>
                <c:pt idx="9628">
                  <c:v>-4.6672000000000006E-4</c:v>
                </c:pt>
                <c:pt idx="9629">
                  <c:v>-4.7857000000000016E-4</c:v>
                </c:pt>
                <c:pt idx="9630">
                  <c:v>-4.8044000000000006E-4</c:v>
                </c:pt>
                <c:pt idx="9631">
                  <c:v>-4.8169000000000006E-4</c:v>
                </c:pt>
                <c:pt idx="9632">
                  <c:v>-4.7210000000000004E-4</c:v>
                </c:pt>
                <c:pt idx="9633">
                  <c:v>-4.8355000000000007E-4</c:v>
                </c:pt>
                <c:pt idx="9634">
                  <c:v>-4.8609E-4</c:v>
                </c:pt>
                <c:pt idx="9635">
                  <c:v>-4.9042000000000009E-4</c:v>
                </c:pt>
                <c:pt idx="9636">
                  <c:v>-4.8482000000000012E-4</c:v>
                </c:pt>
                <c:pt idx="9637">
                  <c:v>-4.8481000000000007E-4</c:v>
                </c:pt>
                <c:pt idx="9638">
                  <c:v>-4.880000000000001E-4</c:v>
                </c:pt>
                <c:pt idx="9639">
                  <c:v>-4.9479000000000016E-4</c:v>
                </c:pt>
                <c:pt idx="9640">
                  <c:v>-4.9603000000000017E-4</c:v>
                </c:pt>
                <c:pt idx="9641">
                  <c:v>-4.9167000000000015E-4</c:v>
                </c:pt>
                <c:pt idx="9642">
                  <c:v>-4.9167000000000015E-4</c:v>
                </c:pt>
                <c:pt idx="9643">
                  <c:v>-4.9245000000000007E-4</c:v>
                </c:pt>
                <c:pt idx="9644">
                  <c:v>-4.9167000000000015E-4</c:v>
                </c:pt>
                <c:pt idx="9645">
                  <c:v>-4.935400000000001E-4</c:v>
                </c:pt>
                <c:pt idx="9646">
                  <c:v>-4.929200000000001E-4</c:v>
                </c:pt>
                <c:pt idx="9647">
                  <c:v>-5.0165000000000008E-4</c:v>
                </c:pt>
                <c:pt idx="9648">
                  <c:v>-4.9479000000000016E-4</c:v>
                </c:pt>
                <c:pt idx="9649">
                  <c:v>-5.0102000000000013E-4</c:v>
                </c:pt>
                <c:pt idx="9650">
                  <c:v>-4.9728000000000012E-4</c:v>
                </c:pt>
                <c:pt idx="9651">
                  <c:v>-4.9603000000000017E-4</c:v>
                </c:pt>
                <c:pt idx="9652">
                  <c:v>-4.9541000000000006E-4</c:v>
                </c:pt>
                <c:pt idx="9653">
                  <c:v>-4.9627000000000015E-4</c:v>
                </c:pt>
                <c:pt idx="9654">
                  <c:v>-4.9666000000000011E-4</c:v>
                </c:pt>
                <c:pt idx="9655">
                  <c:v>-4.9790000000000023E-4</c:v>
                </c:pt>
                <c:pt idx="9656">
                  <c:v>-5.0199000000000012E-4</c:v>
                </c:pt>
                <c:pt idx="9657">
                  <c:v>-4.9479000000000016E-4</c:v>
                </c:pt>
                <c:pt idx="9658">
                  <c:v>-4.9245000000000007E-4</c:v>
                </c:pt>
                <c:pt idx="9659">
                  <c:v>-4.9603000000000017E-4</c:v>
                </c:pt>
                <c:pt idx="9660">
                  <c:v>-5.0135000000000012E-4</c:v>
                </c:pt>
                <c:pt idx="9661">
                  <c:v>-4.9790000000000023E-4</c:v>
                </c:pt>
                <c:pt idx="9662">
                  <c:v>-4.9978000000000012E-4</c:v>
                </c:pt>
                <c:pt idx="9663">
                  <c:v>-4.9563000000000027E-4</c:v>
                </c:pt>
                <c:pt idx="9664">
                  <c:v>-4.969000000000001E-4</c:v>
                </c:pt>
                <c:pt idx="9665">
                  <c:v>-5.0664000000000004E-4</c:v>
                </c:pt>
                <c:pt idx="9666">
                  <c:v>-4.9853000000000018E-4</c:v>
                </c:pt>
                <c:pt idx="9667">
                  <c:v>-4.9309000000000017E-4</c:v>
                </c:pt>
                <c:pt idx="9668">
                  <c:v>-4.9479000000000016E-4</c:v>
                </c:pt>
                <c:pt idx="9669">
                  <c:v>-4.8481000000000007E-4</c:v>
                </c:pt>
                <c:pt idx="9670">
                  <c:v>-4.8730000000000014E-4</c:v>
                </c:pt>
                <c:pt idx="9671">
                  <c:v>-4.8609E-4</c:v>
                </c:pt>
                <c:pt idx="9672">
                  <c:v>-4.8605000000000002E-4</c:v>
                </c:pt>
                <c:pt idx="9673">
                  <c:v>-4.8355000000000007E-4</c:v>
                </c:pt>
                <c:pt idx="9674">
                  <c:v>-4.8481000000000007E-4</c:v>
                </c:pt>
                <c:pt idx="9675">
                  <c:v>-4.8418000000000012E-4</c:v>
                </c:pt>
                <c:pt idx="9676">
                  <c:v>-4.7483000000000014E-4</c:v>
                </c:pt>
                <c:pt idx="9677">
                  <c:v>-4.8418000000000012E-4</c:v>
                </c:pt>
                <c:pt idx="9678">
                  <c:v>-4.7592000000000017E-4</c:v>
                </c:pt>
                <c:pt idx="9679">
                  <c:v>-4.7545000000000004E-4</c:v>
                </c:pt>
                <c:pt idx="9680">
                  <c:v>-4.7670000000000004E-4</c:v>
                </c:pt>
                <c:pt idx="9681">
                  <c:v>-4.6859000000000001E-4</c:v>
                </c:pt>
                <c:pt idx="9682">
                  <c:v>-4.5924000000000008E-4</c:v>
                </c:pt>
                <c:pt idx="9683">
                  <c:v>-4.6547E-4</c:v>
                </c:pt>
                <c:pt idx="9684">
                  <c:v>-4.6485000000000005E-4</c:v>
                </c:pt>
                <c:pt idx="9685">
                  <c:v>-4.6447000000000003E-4</c:v>
                </c:pt>
                <c:pt idx="9686">
                  <c:v>-4.5674000000000002E-4</c:v>
                </c:pt>
                <c:pt idx="9687">
                  <c:v>-4.6298000000000004E-4</c:v>
                </c:pt>
                <c:pt idx="9688">
                  <c:v>-4.7358000000000014E-4</c:v>
                </c:pt>
                <c:pt idx="9689">
                  <c:v>-4.5938000000000006E-4</c:v>
                </c:pt>
                <c:pt idx="9690">
                  <c:v>-4.6173000000000004E-4</c:v>
                </c:pt>
                <c:pt idx="9691">
                  <c:v>-4.5300000000000011E-4</c:v>
                </c:pt>
                <c:pt idx="9692">
                  <c:v>-4.6173000000000004E-4</c:v>
                </c:pt>
                <c:pt idx="9693">
                  <c:v>-4.5924000000000008E-4</c:v>
                </c:pt>
                <c:pt idx="9694">
                  <c:v>-4.5550000000000007E-4</c:v>
                </c:pt>
                <c:pt idx="9695">
                  <c:v>-4.4926000000000005E-4</c:v>
                </c:pt>
                <c:pt idx="9696">
                  <c:v>-4.498800000000001E-4</c:v>
                </c:pt>
                <c:pt idx="9697">
                  <c:v>-4.6129E-4</c:v>
                </c:pt>
                <c:pt idx="9698">
                  <c:v>-4.5674000000000002E-4</c:v>
                </c:pt>
                <c:pt idx="9699">
                  <c:v>-4.6298000000000004E-4</c:v>
                </c:pt>
                <c:pt idx="9700">
                  <c:v>-4.5425000000000006E-4</c:v>
                </c:pt>
                <c:pt idx="9701">
                  <c:v>-4.5737000000000013E-4</c:v>
                </c:pt>
                <c:pt idx="9702">
                  <c:v>-4.5113000000000011E-4</c:v>
                </c:pt>
                <c:pt idx="9703">
                  <c:v>-4.5112000000000017E-4</c:v>
                </c:pt>
                <c:pt idx="9704">
                  <c:v>-4.4926000000000005E-4</c:v>
                </c:pt>
                <c:pt idx="9705">
                  <c:v>-4.5487000000000012E-4</c:v>
                </c:pt>
                <c:pt idx="9706">
                  <c:v>-4.5113000000000011E-4</c:v>
                </c:pt>
                <c:pt idx="9707">
                  <c:v>-4.4302000000000019E-4</c:v>
                </c:pt>
                <c:pt idx="9708">
                  <c:v>-4.5425000000000006E-4</c:v>
                </c:pt>
                <c:pt idx="9709">
                  <c:v>-4.4053000000000012E-4</c:v>
                </c:pt>
                <c:pt idx="9710">
                  <c:v>-4.4053000000000012E-4</c:v>
                </c:pt>
                <c:pt idx="9711">
                  <c:v>-4.4053000000000012E-4</c:v>
                </c:pt>
                <c:pt idx="9712">
                  <c:v>-4.4031000000000013E-4</c:v>
                </c:pt>
                <c:pt idx="9713">
                  <c:v>-4.4676000000000004E-4</c:v>
                </c:pt>
                <c:pt idx="9714">
                  <c:v>-4.5051000000000005E-4</c:v>
                </c:pt>
                <c:pt idx="9715">
                  <c:v>-4.5362000000000017E-4</c:v>
                </c:pt>
                <c:pt idx="9716">
                  <c:v>-4.4614000000000014E-4</c:v>
                </c:pt>
                <c:pt idx="9717">
                  <c:v>-4.4739000000000015E-4</c:v>
                </c:pt>
                <c:pt idx="9718">
                  <c:v>-4.4667000000000014E-4</c:v>
                </c:pt>
                <c:pt idx="9719">
                  <c:v>-4.5238000000000006E-4</c:v>
                </c:pt>
                <c:pt idx="9720">
                  <c:v>-4.5113000000000011E-4</c:v>
                </c:pt>
                <c:pt idx="9721">
                  <c:v>-4.5112000000000017E-4</c:v>
                </c:pt>
                <c:pt idx="9722">
                  <c:v>-4.4552000000000008E-4</c:v>
                </c:pt>
                <c:pt idx="9723">
                  <c:v>-4.4926000000000005E-4</c:v>
                </c:pt>
                <c:pt idx="9724">
                  <c:v>-4.5362000000000017E-4</c:v>
                </c:pt>
                <c:pt idx="9725">
                  <c:v>-4.5487000000000012E-4</c:v>
                </c:pt>
                <c:pt idx="9726">
                  <c:v>-4.6129E-4</c:v>
                </c:pt>
                <c:pt idx="9727">
                  <c:v>-4.6859000000000001E-4</c:v>
                </c:pt>
                <c:pt idx="9728">
                  <c:v>-4.5748000000000007E-4</c:v>
                </c:pt>
                <c:pt idx="9729">
                  <c:v>-4.5175E-4</c:v>
                </c:pt>
                <c:pt idx="9730">
                  <c:v>-4.6447000000000003E-4</c:v>
                </c:pt>
                <c:pt idx="9731">
                  <c:v>-4.6173000000000004E-4</c:v>
                </c:pt>
                <c:pt idx="9732">
                  <c:v>-4.6235999999999998E-4</c:v>
                </c:pt>
                <c:pt idx="9733">
                  <c:v>-4.6048000000000004E-4</c:v>
                </c:pt>
                <c:pt idx="9734">
                  <c:v>-4.5986000000000003E-4</c:v>
                </c:pt>
                <c:pt idx="9735">
                  <c:v>-4.6672000000000006E-4</c:v>
                </c:pt>
                <c:pt idx="9736">
                  <c:v>-4.7358000000000014E-4</c:v>
                </c:pt>
                <c:pt idx="9737">
                  <c:v>-4.7296000000000013E-4</c:v>
                </c:pt>
                <c:pt idx="9738">
                  <c:v>-4.6672000000000006E-4</c:v>
                </c:pt>
                <c:pt idx="9739">
                  <c:v>-4.7274000000000003E-4</c:v>
                </c:pt>
                <c:pt idx="9740">
                  <c:v>-4.6859000000000001E-4</c:v>
                </c:pt>
                <c:pt idx="9741">
                  <c:v>-4.7046000000000013E-4</c:v>
                </c:pt>
                <c:pt idx="9742">
                  <c:v>-4.7083000000000015E-4</c:v>
                </c:pt>
                <c:pt idx="9743">
                  <c:v>-4.8044000000000006E-4</c:v>
                </c:pt>
                <c:pt idx="9744">
                  <c:v>-4.7465000000000013E-4</c:v>
                </c:pt>
                <c:pt idx="9745">
                  <c:v>-4.7421000000000008E-4</c:v>
                </c:pt>
                <c:pt idx="9746">
                  <c:v>-4.7147000000000009E-4</c:v>
                </c:pt>
                <c:pt idx="9747">
                  <c:v>-4.8991000000000008E-4</c:v>
                </c:pt>
                <c:pt idx="9748">
                  <c:v>-4.7670000000000004E-4</c:v>
                </c:pt>
                <c:pt idx="9749">
                  <c:v>-4.7795000000000015E-4</c:v>
                </c:pt>
                <c:pt idx="9750">
                  <c:v>-4.8481000000000007E-4</c:v>
                </c:pt>
                <c:pt idx="9751">
                  <c:v>-4.8100000000000009E-4</c:v>
                </c:pt>
                <c:pt idx="9752">
                  <c:v>-4.8793000000000019E-4</c:v>
                </c:pt>
                <c:pt idx="9753">
                  <c:v>-4.8481000000000007E-4</c:v>
                </c:pt>
                <c:pt idx="9754">
                  <c:v>-4.8418000000000012E-4</c:v>
                </c:pt>
                <c:pt idx="9755">
                  <c:v>-4.8673000000000005E-4</c:v>
                </c:pt>
                <c:pt idx="9756">
                  <c:v>-4.9167000000000015E-4</c:v>
                </c:pt>
                <c:pt idx="9757">
                  <c:v>-4.8543000000000007E-4</c:v>
                </c:pt>
                <c:pt idx="9758">
                  <c:v>-4.910400000000001E-4</c:v>
                </c:pt>
                <c:pt idx="9759">
                  <c:v>-4.8979999999999998E-4</c:v>
                </c:pt>
                <c:pt idx="9760">
                  <c:v>-4.9118000000000013E-4</c:v>
                </c:pt>
                <c:pt idx="9761">
                  <c:v>-4.9603000000000017E-4</c:v>
                </c:pt>
                <c:pt idx="9762">
                  <c:v>-4.910400000000001E-4</c:v>
                </c:pt>
                <c:pt idx="9763">
                  <c:v>-4.9666000000000011E-4</c:v>
                </c:pt>
                <c:pt idx="9764">
                  <c:v>-4.8927000000000009E-4</c:v>
                </c:pt>
                <c:pt idx="9765">
                  <c:v>-4.9042000000000009E-4</c:v>
                </c:pt>
                <c:pt idx="9766">
                  <c:v>-4.9229000000000015E-4</c:v>
                </c:pt>
                <c:pt idx="9767">
                  <c:v>-4.8979999999999998E-4</c:v>
                </c:pt>
                <c:pt idx="9768">
                  <c:v>-4.9416000000000022E-4</c:v>
                </c:pt>
                <c:pt idx="9769">
                  <c:v>-4.9054000000000014E-4</c:v>
                </c:pt>
                <c:pt idx="9770">
                  <c:v>-4.9728000000000012E-4</c:v>
                </c:pt>
                <c:pt idx="9771">
                  <c:v>-4.935400000000001E-4</c:v>
                </c:pt>
                <c:pt idx="9772">
                  <c:v>-5.0102000000000013E-4</c:v>
                </c:pt>
                <c:pt idx="9773">
                  <c:v>-4.9563000000000027E-4</c:v>
                </c:pt>
                <c:pt idx="9774">
                  <c:v>-5.0040000000000002E-4</c:v>
                </c:pt>
                <c:pt idx="9775">
                  <c:v>-4.8917000000000014E-4</c:v>
                </c:pt>
                <c:pt idx="9776">
                  <c:v>-5.0102000000000013E-4</c:v>
                </c:pt>
                <c:pt idx="9777">
                  <c:v>-5.0414000000000014E-4</c:v>
                </c:pt>
                <c:pt idx="9778">
                  <c:v>-5.0072000000000007E-4</c:v>
                </c:pt>
                <c:pt idx="9779">
                  <c:v>-5.1100000000000006E-4</c:v>
                </c:pt>
                <c:pt idx="9780">
                  <c:v>-4.8979999999999998E-4</c:v>
                </c:pt>
                <c:pt idx="9781">
                  <c:v>-4.9915000000000018E-4</c:v>
                </c:pt>
                <c:pt idx="9782">
                  <c:v>-4.9436000000000022E-4</c:v>
                </c:pt>
                <c:pt idx="9783">
                  <c:v>-5.051700000000001E-4</c:v>
                </c:pt>
                <c:pt idx="9784">
                  <c:v>-5.1287000000000001E-4</c:v>
                </c:pt>
                <c:pt idx="9785">
                  <c:v>-5.0835000000000008E-4</c:v>
                </c:pt>
                <c:pt idx="9786">
                  <c:v>-4.9167000000000015E-4</c:v>
                </c:pt>
                <c:pt idx="9787">
                  <c:v>-5.0835000000000008E-4</c:v>
                </c:pt>
                <c:pt idx="9788">
                  <c:v>-5.0476000000000015E-4</c:v>
                </c:pt>
                <c:pt idx="9789">
                  <c:v>-4.9728000000000012E-4</c:v>
                </c:pt>
                <c:pt idx="9790">
                  <c:v>-5.0135000000000012E-4</c:v>
                </c:pt>
                <c:pt idx="9791">
                  <c:v>-5.1038000000000006E-4</c:v>
                </c:pt>
                <c:pt idx="9792">
                  <c:v>-5.0708000000000014E-4</c:v>
                </c:pt>
                <c:pt idx="9793">
                  <c:v>-5.0289000000000009E-4</c:v>
                </c:pt>
                <c:pt idx="9794">
                  <c:v>-5.0227000000000008E-4</c:v>
                </c:pt>
                <c:pt idx="9795">
                  <c:v>-4.9541000000000006E-4</c:v>
                </c:pt>
                <c:pt idx="9796">
                  <c:v>-5.060100000000001E-4</c:v>
                </c:pt>
                <c:pt idx="9797">
                  <c:v>-4.9603000000000017E-4</c:v>
                </c:pt>
                <c:pt idx="9798">
                  <c:v>-5.0102000000000013E-4</c:v>
                </c:pt>
                <c:pt idx="9799">
                  <c:v>-5.0227000000000008E-4</c:v>
                </c:pt>
                <c:pt idx="9800">
                  <c:v>-5.085100000000001E-4</c:v>
                </c:pt>
                <c:pt idx="9801">
                  <c:v>-5.1349999999999996E-4</c:v>
                </c:pt>
                <c:pt idx="9802">
                  <c:v>-5.0008000000000008E-4</c:v>
                </c:pt>
                <c:pt idx="9803">
                  <c:v>-5.1471000000000004E-4</c:v>
                </c:pt>
                <c:pt idx="9804">
                  <c:v>-5.0414000000000014E-4</c:v>
                </c:pt>
                <c:pt idx="9805">
                  <c:v>-5.0262000000000006E-4</c:v>
                </c:pt>
                <c:pt idx="9806">
                  <c:v>-5.0008000000000008E-4</c:v>
                </c:pt>
                <c:pt idx="9807">
                  <c:v>-4.9666000000000011E-4</c:v>
                </c:pt>
                <c:pt idx="9808">
                  <c:v>-4.9541000000000006E-4</c:v>
                </c:pt>
                <c:pt idx="9809">
                  <c:v>-5.0289000000000009E-4</c:v>
                </c:pt>
                <c:pt idx="9810">
                  <c:v>-4.9790000000000023E-4</c:v>
                </c:pt>
                <c:pt idx="9811">
                  <c:v>-4.9541000000000006E-4</c:v>
                </c:pt>
                <c:pt idx="9812">
                  <c:v>-4.7919000000000011E-4</c:v>
                </c:pt>
                <c:pt idx="9813">
                  <c:v>-4.9042000000000009E-4</c:v>
                </c:pt>
                <c:pt idx="9814">
                  <c:v>-4.9603000000000017E-4</c:v>
                </c:pt>
                <c:pt idx="9815">
                  <c:v>-4.9372000000000023E-4</c:v>
                </c:pt>
                <c:pt idx="9816">
                  <c:v>-4.8169000000000006E-4</c:v>
                </c:pt>
                <c:pt idx="9817">
                  <c:v>-4.8418000000000012E-4</c:v>
                </c:pt>
                <c:pt idx="9818">
                  <c:v>-4.8668000000000008E-4</c:v>
                </c:pt>
                <c:pt idx="9819">
                  <c:v>-4.7670000000000004E-4</c:v>
                </c:pt>
                <c:pt idx="9820">
                  <c:v>-4.8169000000000006E-4</c:v>
                </c:pt>
                <c:pt idx="9821">
                  <c:v>-4.7592000000000017E-4</c:v>
                </c:pt>
                <c:pt idx="9822">
                  <c:v>-4.784600000000001E-4</c:v>
                </c:pt>
                <c:pt idx="9823">
                  <c:v>-4.7109000000000007E-4</c:v>
                </c:pt>
                <c:pt idx="9824">
                  <c:v>-4.7483000000000014E-4</c:v>
                </c:pt>
                <c:pt idx="9825">
                  <c:v>-4.6797000000000017E-4</c:v>
                </c:pt>
                <c:pt idx="9826">
                  <c:v>-4.6859000000000001E-4</c:v>
                </c:pt>
                <c:pt idx="9827">
                  <c:v>-4.7782000000000022E-4</c:v>
                </c:pt>
                <c:pt idx="9828">
                  <c:v>-4.7337000000000019E-4</c:v>
                </c:pt>
                <c:pt idx="9829">
                  <c:v>-4.6511000000000008E-4</c:v>
                </c:pt>
                <c:pt idx="9830">
                  <c:v>-4.7109000000000007E-4</c:v>
                </c:pt>
                <c:pt idx="9831">
                  <c:v>-4.6662000000000011E-4</c:v>
                </c:pt>
                <c:pt idx="9832">
                  <c:v>-4.6547E-4</c:v>
                </c:pt>
                <c:pt idx="9833">
                  <c:v>-4.7465000000000013E-4</c:v>
                </c:pt>
                <c:pt idx="9834">
                  <c:v>-4.5413000000000018E-4</c:v>
                </c:pt>
                <c:pt idx="9835">
                  <c:v>-4.6003000000000011E-4</c:v>
                </c:pt>
                <c:pt idx="9836">
                  <c:v>-4.5620000000000003E-4</c:v>
                </c:pt>
                <c:pt idx="9837">
                  <c:v>-4.5674000000000002E-4</c:v>
                </c:pt>
                <c:pt idx="9838">
                  <c:v>-4.5051000000000005E-4</c:v>
                </c:pt>
                <c:pt idx="9839">
                  <c:v>-4.5303000000000015E-4</c:v>
                </c:pt>
                <c:pt idx="9840">
                  <c:v>-4.619300000000001E-4</c:v>
                </c:pt>
                <c:pt idx="9841">
                  <c:v>-4.4794000000000019E-4</c:v>
                </c:pt>
                <c:pt idx="9842">
                  <c:v>-4.5113000000000011E-4</c:v>
                </c:pt>
                <c:pt idx="9843">
                  <c:v>-4.4365000000000013E-4</c:v>
                </c:pt>
                <c:pt idx="9844">
                  <c:v>-4.4864000000000015E-4</c:v>
                </c:pt>
                <c:pt idx="9845">
                  <c:v>-4.5051000000000005E-4</c:v>
                </c:pt>
                <c:pt idx="9846">
                  <c:v>-4.4864000000000015E-4</c:v>
                </c:pt>
                <c:pt idx="9847">
                  <c:v>-4.5674000000000002E-4</c:v>
                </c:pt>
                <c:pt idx="9848">
                  <c:v>-4.5303000000000015E-4</c:v>
                </c:pt>
                <c:pt idx="9849">
                  <c:v>-4.5113000000000011E-4</c:v>
                </c:pt>
                <c:pt idx="9850">
                  <c:v>-4.4552000000000008E-4</c:v>
                </c:pt>
                <c:pt idx="9851">
                  <c:v>-4.5487000000000012E-4</c:v>
                </c:pt>
                <c:pt idx="9852">
                  <c:v>-4.4676000000000004E-4</c:v>
                </c:pt>
                <c:pt idx="9853">
                  <c:v>-4.4053000000000012E-4</c:v>
                </c:pt>
                <c:pt idx="9854">
                  <c:v>-4.4614000000000014E-4</c:v>
                </c:pt>
                <c:pt idx="9855">
                  <c:v>-4.4730000000000008E-4</c:v>
                </c:pt>
                <c:pt idx="9856">
                  <c:v>-4.4427000000000014E-4</c:v>
                </c:pt>
                <c:pt idx="9857">
                  <c:v>-4.4476000000000004E-4</c:v>
                </c:pt>
                <c:pt idx="9858">
                  <c:v>-4.4614000000000014E-4</c:v>
                </c:pt>
                <c:pt idx="9859">
                  <c:v>-4.4552000000000008E-4</c:v>
                </c:pt>
                <c:pt idx="9860">
                  <c:v>-4.4489000000000009E-4</c:v>
                </c:pt>
                <c:pt idx="9861">
                  <c:v>-4.4177000000000007E-4</c:v>
                </c:pt>
                <c:pt idx="9862">
                  <c:v>-4.5112000000000017E-4</c:v>
                </c:pt>
                <c:pt idx="9863">
                  <c:v>-4.4489000000000009E-4</c:v>
                </c:pt>
                <c:pt idx="9864">
                  <c:v>-4.5113000000000011E-4</c:v>
                </c:pt>
                <c:pt idx="9865">
                  <c:v>-4.5048000000000006E-4</c:v>
                </c:pt>
                <c:pt idx="9866">
                  <c:v>-4.6547E-4</c:v>
                </c:pt>
                <c:pt idx="9867">
                  <c:v>-4.5239000000000005E-4</c:v>
                </c:pt>
                <c:pt idx="9868">
                  <c:v>-4.5487000000000012E-4</c:v>
                </c:pt>
                <c:pt idx="9869">
                  <c:v>-4.4921000000000007E-4</c:v>
                </c:pt>
                <c:pt idx="9870">
                  <c:v>-4.5674000000000002E-4</c:v>
                </c:pt>
                <c:pt idx="9871">
                  <c:v>-4.536600000000001E-4</c:v>
                </c:pt>
                <c:pt idx="9872">
                  <c:v>-4.5737000000000013E-4</c:v>
                </c:pt>
                <c:pt idx="9873">
                  <c:v>-4.6048000000000004E-4</c:v>
                </c:pt>
                <c:pt idx="9874">
                  <c:v>-4.6298000000000004E-4</c:v>
                </c:pt>
                <c:pt idx="9875">
                  <c:v>-4.6765000000000012E-4</c:v>
                </c:pt>
                <c:pt idx="9876">
                  <c:v>-4.6859000000000001E-4</c:v>
                </c:pt>
                <c:pt idx="9877">
                  <c:v>-4.5737000000000013E-4</c:v>
                </c:pt>
                <c:pt idx="9878">
                  <c:v>-4.5799000000000013E-4</c:v>
                </c:pt>
                <c:pt idx="9879">
                  <c:v>-4.6423000000000005E-4</c:v>
                </c:pt>
                <c:pt idx="9880">
                  <c:v>-4.6672000000000006E-4</c:v>
                </c:pt>
                <c:pt idx="9881">
                  <c:v>-4.6829E-4</c:v>
                </c:pt>
                <c:pt idx="9882">
                  <c:v>-4.6610000000000005E-4</c:v>
                </c:pt>
                <c:pt idx="9883">
                  <c:v>-4.6173000000000004E-4</c:v>
                </c:pt>
                <c:pt idx="9884">
                  <c:v>-4.7109000000000007E-4</c:v>
                </c:pt>
                <c:pt idx="9885">
                  <c:v>-4.6859000000000001E-4</c:v>
                </c:pt>
                <c:pt idx="9886">
                  <c:v>-4.773200000000001E-4</c:v>
                </c:pt>
                <c:pt idx="9887">
                  <c:v>-4.7109000000000007E-4</c:v>
                </c:pt>
                <c:pt idx="9888">
                  <c:v>-4.7421000000000008E-4</c:v>
                </c:pt>
                <c:pt idx="9889">
                  <c:v>-4.8107000000000011E-4</c:v>
                </c:pt>
                <c:pt idx="9890">
                  <c:v>-4.8356000000000012E-4</c:v>
                </c:pt>
                <c:pt idx="9891">
                  <c:v>-4.8164000000000008E-4</c:v>
                </c:pt>
                <c:pt idx="9892">
                  <c:v>-4.7421000000000008E-4</c:v>
                </c:pt>
                <c:pt idx="9893">
                  <c:v>-4.7401000000000008E-4</c:v>
                </c:pt>
                <c:pt idx="9894">
                  <c:v>-4.7670000000000004E-4</c:v>
                </c:pt>
                <c:pt idx="9895">
                  <c:v>-4.8668000000000008E-4</c:v>
                </c:pt>
                <c:pt idx="9896">
                  <c:v>-4.8609E-4</c:v>
                </c:pt>
                <c:pt idx="9897">
                  <c:v>-4.8730000000000014E-4</c:v>
                </c:pt>
                <c:pt idx="9898">
                  <c:v>-4.8979999999999998E-4</c:v>
                </c:pt>
                <c:pt idx="9899">
                  <c:v>-4.7982000000000016E-4</c:v>
                </c:pt>
                <c:pt idx="9900">
                  <c:v>-4.8605000000000002E-4</c:v>
                </c:pt>
                <c:pt idx="9901">
                  <c:v>-4.8291000000000008E-4</c:v>
                </c:pt>
                <c:pt idx="9902">
                  <c:v>-4.8481000000000007E-4</c:v>
                </c:pt>
                <c:pt idx="9903">
                  <c:v>-4.9728000000000012E-4</c:v>
                </c:pt>
                <c:pt idx="9904">
                  <c:v>-4.8169000000000006E-4</c:v>
                </c:pt>
                <c:pt idx="9905">
                  <c:v>-4.9167000000000015E-4</c:v>
                </c:pt>
                <c:pt idx="9906">
                  <c:v>-4.7910000000000004E-4</c:v>
                </c:pt>
                <c:pt idx="9907">
                  <c:v>-4.8482000000000012E-4</c:v>
                </c:pt>
                <c:pt idx="9908">
                  <c:v>-4.935400000000001E-4</c:v>
                </c:pt>
                <c:pt idx="9909">
                  <c:v>-4.969000000000001E-4</c:v>
                </c:pt>
                <c:pt idx="9910">
                  <c:v>-4.8543000000000007E-4</c:v>
                </c:pt>
                <c:pt idx="9911">
                  <c:v>-4.9229000000000015E-4</c:v>
                </c:pt>
                <c:pt idx="9912">
                  <c:v>-4.9229000000000015E-4</c:v>
                </c:pt>
                <c:pt idx="9913">
                  <c:v>-4.9728000000000012E-4</c:v>
                </c:pt>
                <c:pt idx="9914">
                  <c:v>-4.9309000000000017E-4</c:v>
                </c:pt>
                <c:pt idx="9915">
                  <c:v>-4.9790000000000023E-4</c:v>
                </c:pt>
                <c:pt idx="9916">
                  <c:v>-5.0135000000000012E-4</c:v>
                </c:pt>
                <c:pt idx="9917">
                  <c:v>-5.060100000000001E-4</c:v>
                </c:pt>
                <c:pt idx="9918">
                  <c:v>-4.910400000000001E-4</c:v>
                </c:pt>
                <c:pt idx="9919">
                  <c:v>-4.9229000000000015E-4</c:v>
                </c:pt>
                <c:pt idx="9920">
                  <c:v>-4.9728000000000012E-4</c:v>
                </c:pt>
                <c:pt idx="9921">
                  <c:v>-5.0289000000000009E-4</c:v>
                </c:pt>
                <c:pt idx="9922">
                  <c:v>-4.9042000000000009E-4</c:v>
                </c:pt>
                <c:pt idx="9923">
                  <c:v>-4.9603000000000017E-4</c:v>
                </c:pt>
                <c:pt idx="9924">
                  <c:v>-4.9479000000000016E-4</c:v>
                </c:pt>
                <c:pt idx="9925">
                  <c:v>-4.9853000000000018E-4</c:v>
                </c:pt>
                <c:pt idx="9926">
                  <c:v>-4.9945000000000002E-4</c:v>
                </c:pt>
                <c:pt idx="9927">
                  <c:v>-4.8979999999999998E-4</c:v>
                </c:pt>
                <c:pt idx="9928">
                  <c:v>-5.0289000000000009E-4</c:v>
                </c:pt>
                <c:pt idx="9929">
                  <c:v>-4.9945000000000002E-4</c:v>
                </c:pt>
                <c:pt idx="9930">
                  <c:v>-4.9728000000000012E-4</c:v>
                </c:pt>
                <c:pt idx="9931">
                  <c:v>-5.0040000000000002E-4</c:v>
                </c:pt>
                <c:pt idx="9932">
                  <c:v>-4.9167000000000015E-4</c:v>
                </c:pt>
                <c:pt idx="9933">
                  <c:v>-5.0008000000000008E-4</c:v>
                </c:pt>
                <c:pt idx="9934">
                  <c:v>-5.0580000000000004E-4</c:v>
                </c:pt>
                <c:pt idx="9935">
                  <c:v>-5.051700000000001E-4</c:v>
                </c:pt>
                <c:pt idx="9936">
                  <c:v>-5.0102000000000013E-4</c:v>
                </c:pt>
                <c:pt idx="9937">
                  <c:v>-5.0414000000000014E-4</c:v>
                </c:pt>
                <c:pt idx="9938">
                  <c:v>-5.1786000000000009E-4</c:v>
                </c:pt>
                <c:pt idx="9939">
                  <c:v>-5.085100000000001E-4</c:v>
                </c:pt>
                <c:pt idx="9940">
                  <c:v>-5.0414000000000014E-4</c:v>
                </c:pt>
                <c:pt idx="9941">
                  <c:v>-5.0898000000000013E-4</c:v>
                </c:pt>
                <c:pt idx="9942">
                  <c:v>-5.0352000000000014E-4</c:v>
                </c:pt>
                <c:pt idx="9943">
                  <c:v>-5.0102000000000013E-4</c:v>
                </c:pt>
                <c:pt idx="9944">
                  <c:v>-5.1038000000000006E-4</c:v>
                </c:pt>
                <c:pt idx="9945">
                  <c:v>-5.0975E-4</c:v>
                </c:pt>
                <c:pt idx="9946">
                  <c:v>-5.0476000000000015E-4</c:v>
                </c:pt>
                <c:pt idx="9947">
                  <c:v>-4.9945000000000002E-4</c:v>
                </c:pt>
                <c:pt idx="9948">
                  <c:v>-5.0913000000000011E-4</c:v>
                </c:pt>
                <c:pt idx="9949">
                  <c:v>-5.1537000000000013E-4</c:v>
                </c:pt>
                <c:pt idx="9950">
                  <c:v>-5.0008000000000008E-4</c:v>
                </c:pt>
                <c:pt idx="9951">
                  <c:v>-4.935400000000001E-4</c:v>
                </c:pt>
                <c:pt idx="9952">
                  <c:v>-4.9790000000000023E-4</c:v>
                </c:pt>
                <c:pt idx="9953">
                  <c:v>-5.060100000000001E-4</c:v>
                </c:pt>
                <c:pt idx="9954">
                  <c:v>-4.9603000000000017E-4</c:v>
                </c:pt>
                <c:pt idx="9955">
                  <c:v>-4.9479000000000016E-4</c:v>
                </c:pt>
                <c:pt idx="9956">
                  <c:v>-4.9229000000000015E-4</c:v>
                </c:pt>
                <c:pt idx="9957">
                  <c:v>-4.8543000000000007E-4</c:v>
                </c:pt>
                <c:pt idx="9958">
                  <c:v>-4.8979999999999998E-4</c:v>
                </c:pt>
                <c:pt idx="9959">
                  <c:v>-4.9118000000000013E-4</c:v>
                </c:pt>
                <c:pt idx="9960">
                  <c:v>-4.9229000000000015E-4</c:v>
                </c:pt>
                <c:pt idx="9961">
                  <c:v>-4.8979999999999998E-4</c:v>
                </c:pt>
                <c:pt idx="9962">
                  <c:v>-4.8107000000000011E-4</c:v>
                </c:pt>
                <c:pt idx="9963">
                  <c:v>-4.8107000000000011E-4</c:v>
                </c:pt>
                <c:pt idx="9964">
                  <c:v>-4.8546000000000006E-4</c:v>
                </c:pt>
                <c:pt idx="9965">
                  <c:v>-4.7233000000000013E-4</c:v>
                </c:pt>
                <c:pt idx="9966">
                  <c:v>-4.7046000000000013E-4</c:v>
                </c:pt>
                <c:pt idx="9967">
                  <c:v>-4.7358000000000014E-4</c:v>
                </c:pt>
                <c:pt idx="9968">
                  <c:v>-4.7083000000000015E-4</c:v>
                </c:pt>
                <c:pt idx="9969">
                  <c:v>-4.7233000000000013E-4</c:v>
                </c:pt>
                <c:pt idx="9970">
                  <c:v>-4.6574000000000002E-4</c:v>
                </c:pt>
                <c:pt idx="9971">
                  <c:v>-4.6547E-4</c:v>
                </c:pt>
                <c:pt idx="9972">
                  <c:v>-4.6511000000000008E-4</c:v>
                </c:pt>
                <c:pt idx="9973">
                  <c:v>-4.5799000000000013E-4</c:v>
                </c:pt>
                <c:pt idx="9974">
                  <c:v>-4.7147000000000009E-4</c:v>
                </c:pt>
                <c:pt idx="9975">
                  <c:v>-4.7483000000000014E-4</c:v>
                </c:pt>
                <c:pt idx="9976">
                  <c:v>-4.6002000000000011E-4</c:v>
                </c:pt>
                <c:pt idx="9977">
                  <c:v>-4.6360000000000005E-4</c:v>
                </c:pt>
                <c:pt idx="9978">
                  <c:v>-4.6734000000000012E-4</c:v>
                </c:pt>
                <c:pt idx="9979">
                  <c:v>-4.5811000000000013E-4</c:v>
                </c:pt>
                <c:pt idx="9980">
                  <c:v>-4.6111000000000004E-4</c:v>
                </c:pt>
                <c:pt idx="9981">
                  <c:v>-4.6111000000000004E-4</c:v>
                </c:pt>
                <c:pt idx="9982">
                  <c:v>-4.498800000000001E-4</c:v>
                </c:pt>
                <c:pt idx="9983">
                  <c:v>-4.5924000000000008E-4</c:v>
                </c:pt>
                <c:pt idx="9984">
                  <c:v>-4.5175E-4</c:v>
                </c:pt>
                <c:pt idx="9985">
                  <c:v>-4.5487000000000012E-4</c:v>
                </c:pt>
                <c:pt idx="9986">
                  <c:v>-4.5493000000000015E-4</c:v>
                </c:pt>
                <c:pt idx="9987">
                  <c:v>-4.5238000000000006E-4</c:v>
                </c:pt>
                <c:pt idx="9988">
                  <c:v>-4.4614000000000014E-4</c:v>
                </c:pt>
                <c:pt idx="9989">
                  <c:v>-4.5051000000000005E-4</c:v>
                </c:pt>
                <c:pt idx="9990">
                  <c:v>-4.5612000000000013E-4</c:v>
                </c:pt>
                <c:pt idx="9991">
                  <c:v>-4.5557000000000009E-4</c:v>
                </c:pt>
                <c:pt idx="9992">
                  <c:v>-4.4857000000000013E-4</c:v>
                </c:pt>
                <c:pt idx="9993">
                  <c:v>-4.5487000000000012E-4</c:v>
                </c:pt>
                <c:pt idx="9994">
                  <c:v>-4.453900000000001E-4</c:v>
                </c:pt>
                <c:pt idx="9995">
                  <c:v>-4.4739000000000015E-4</c:v>
                </c:pt>
                <c:pt idx="9996">
                  <c:v>-4.5048000000000006E-4</c:v>
                </c:pt>
                <c:pt idx="9997">
                  <c:v>-4.5550000000000007E-4</c:v>
                </c:pt>
                <c:pt idx="9998">
                  <c:v>-4.4302000000000019E-4</c:v>
                </c:pt>
                <c:pt idx="9999">
                  <c:v>-4.4240000000000007E-4</c:v>
                </c:pt>
                <c:pt idx="10000">
                  <c:v>-4.4667000000000014E-4</c:v>
                </c:pt>
                <c:pt idx="10001">
                  <c:v>-4.5048000000000006E-4</c:v>
                </c:pt>
                <c:pt idx="10002">
                  <c:v>-4.5113000000000011E-4</c:v>
                </c:pt>
                <c:pt idx="10003">
                  <c:v>-4.4864000000000015E-4</c:v>
                </c:pt>
                <c:pt idx="10004">
                  <c:v>-4.5550000000000007E-4</c:v>
                </c:pt>
                <c:pt idx="10005">
                  <c:v>-4.5051000000000005E-4</c:v>
                </c:pt>
                <c:pt idx="10006">
                  <c:v>-4.4094000000000018E-4</c:v>
                </c:pt>
                <c:pt idx="10007">
                  <c:v>-4.480100000000001E-4</c:v>
                </c:pt>
                <c:pt idx="10008">
                  <c:v>-4.4489000000000009E-4</c:v>
                </c:pt>
                <c:pt idx="10009">
                  <c:v>-4.5113000000000011E-4</c:v>
                </c:pt>
                <c:pt idx="10010">
                  <c:v>-4.5112000000000017E-4</c:v>
                </c:pt>
                <c:pt idx="10011">
                  <c:v>-4.4302000000000019E-4</c:v>
                </c:pt>
                <c:pt idx="10012">
                  <c:v>-4.4552000000000008E-4</c:v>
                </c:pt>
                <c:pt idx="10013">
                  <c:v>-4.5303000000000015E-4</c:v>
                </c:pt>
                <c:pt idx="10014">
                  <c:v>-4.5550000000000007E-4</c:v>
                </c:pt>
                <c:pt idx="10015">
                  <c:v>-4.6002000000000011E-4</c:v>
                </c:pt>
                <c:pt idx="10016">
                  <c:v>-4.5924000000000008E-4</c:v>
                </c:pt>
                <c:pt idx="10017">
                  <c:v>-4.5861000000000008E-4</c:v>
                </c:pt>
                <c:pt idx="10018">
                  <c:v>-4.5986000000000003E-4</c:v>
                </c:pt>
                <c:pt idx="10019">
                  <c:v>-4.619300000000001E-4</c:v>
                </c:pt>
                <c:pt idx="10020">
                  <c:v>-4.6173000000000004E-4</c:v>
                </c:pt>
                <c:pt idx="10021">
                  <c:v>-4.6423000000000005E-4</c:v>
                </c:pt>
                <c:pt idx="10022">
                  <c:v>-4.6002000000000011E-4</c:v>
                </c:pt>
                <c:pt idx="10023">
                  <c:v>-4.6066000000000011E-4</c:v>
                </c:pt>
                <c:pt idx="10024">
                  <c:v>-4.6984000000000007E-4</c:v>
                </c:pt>
                <c:pt idx="10025">
                  <c:v>-4.6384000000000009E-4</c:v>
                </c:pt>
                <c:pt idx="10026">
                  <c:v>-4.6066000000000011E-4</c:v>
                </c:pt>
                <c:pt idx="10027">
                  <c:v>-4.6384000000000009E-4</c:v>
                </c:pt>
                <c:pt idx="10028">
                  <c:v>-4.6984000000000007E-4</c:v>
                </c:pt>
                <c:pt idx="10029">
                  <c:v>-4.7171000000000002E-4</c:v>
                </c:pt>
                <c:pt idx="10030">
                  <c:v>-4.6547E-4</c:v>
                </c:pt>
                <c:pt idx="10031">
                  <c:v>-4.7109000000000007E-4</c:v>
                </c:pt>
                <c:pt idx="10032">
                  <c:v>-4.7109000000000007E-4</c:v>
                </c:pt>
                <c:pt idx="10033">
                  <c:v>-4.7421000000000008E-4</c:v>
                </c:pt>
                <c:pt idx="10034">
                  <c:v>-4.7795000000000015E-4</c:v>
                </c:pt>
                <c:pt idx="10035">
                  <c:v>-4.8107000000000011E-4</c:v>
                </c:pt>
                <c:pt idx="10036">
                  <c:v>-4.7337000000000019E-4</c:v>
                </c:pt>
                <c:pt idx="10037">
                  <c:v>-4.7483000000000014E-4</c:v>
                </c:pt>
                <c:pt idx="10038">
                  <c:v>-4.6984000000000007E-4</c:v>
                </c:pt>
                <c:pt idx="10039">
                  <c:v>-4.7857000000000016E-4</c:v>
                </c:pt>
                <c:pt idx="10040">
                  <c:v>-4.8107000000000011E-4</c:v>
                </c:pt>
                <c:pt idx="10041">
                  <c:v>-4.8037000000000009E-4</c:v>
                </c:pt>
                <c:pt idx="10042">
                  <c:v>-4.7670000000000004E-4</c:v>
                </c:pt>
                <c:pt idx="10043">
                  <c:v>-4.8482000000000012E-4</c:v>
                </c:pt>
                <c:pt idx="10044">
                  <c:v>-4.8294000000000006E-4</c:v>
                </c:pt>
                <c:pt idx="10045">
                  <c:v>-4.8044000000000006E-4</c:v>
                </c:pt>
                <c:pt idx="10046">
                  <c:v>-4.8605000000000002E-4</c:v>
                </c:pt>
                <c:pt idx="10047">
                  <c:v>-4.8991000000000008E-4</c:v>
                </c:pt>
                <c:pt idx="10048">
                  <c:v>-4.8730000000000014E-4</c:v>
                </c:pt>
                <c:pt idx="10049">
                  <c:v>-4.929200000000001E-4</c:v>
                </c:pt>
                <c:pt idx="10050">
                  <c:v>-4.9118000000000013E-4</c:v>
                </c:pt>
                <c:pt idx="10051">
                  <c:v>-4.9229000000000015E-4</c:v>
                </c:pt>
                <c:pt idx="10052">
                  <c:v>-4.8855000000000003E-4</c:v>
                </c:pt>
                <c:pt idx="10053">
                  <c:v>-4.9541000000000006E-4</c:v>
                </c:pt>
                <c:pt idx="10054">
                  <c:v>-4.9978000000000012E-4</c:v>
                </c:pt>
                <c:pt idx="10055">
                  <c:v>-4.9372000000000023E-4</c:v>
                </c:pt>
                <c:pt idx="10056">
                  <c:v>-4.9790000000000023E-4</c:v>
                </c:pt>
                <c:pt idx="10057">
                  <c:v>-4.9603000000000017E-4</c:v>
                </c:pt>
                <c:pt idx="10058">
                  <c:v>-4.9666000000000011E-4</c:v>
                </c:pt>
                <c:pt idx="10059">
                  <c:v>-5.0102000000000013E-4</c:v>
                </c:pt>
                <c:pt idx="10060">
                  <c:v>-4.9499000000000017E-4</c:v>
                </c:pt>
                <c:pt idx="10061">
                  <c:v>-4.9541000000000006E-4</c:v>
                </c:pt>
                <c:pt idx="10062">
                  <c:v>-5.0072000000000007E-4</c:v>
                </c:pt>
                <c:pt idx="10063">
                  <c:v>-4.9978000000000012E-4</c:v>
                </c:pt>
                <c:pt idx="10064">
                  <c:v>-4.9416000000000022E-4</c:v>
                </c:pt>
                <c:pt idx="10065">
                  <c:v>-4.9416000000000022E-4</c:v>
                </c:pt>
                <c:pt idx="10066">
                  <c:v>-5.0352000000000014E-4</c:v>
                </c:pt>
                <c:pt idx="10067">
                  <c:v>-5.0414000000000014E-4</c:v>
                </c:pt>
                <c:pt idx="10068">
                  <c:v>-5.045300000000001E-4</c:v>
                </c:pt>
                <c:pt idx="10069">
                  <c:v>-4.9817000000000025E-4</c:v>
                </c:pt>
                <c:pt idx="10070">
                  <c:v>-4.9666000000000011E-4</c:v>
                </c:pt>
                <c:pt idx="10071">
                  <c:v>-5.0414000000000014E-4</c:v>
                </c:pt>
                <c:pt idx="10072">
                  <c:v>-5.0227000000000008E-4</c:v>
                </c:pt>
                <c:pt idx="10073">
                  <c:v>-5.1026000000000012E-4</c:v>
                </c:pt>
                <c:pt idx="10074">
                  <c:v>-4.9603000000000017E-4</c:v>
                </c:pt>
                <c:pt idx="10075">
                  <c:v>-5.0476000000000015E-4</c:v>
                </c:pt>
                <c:pt idx="10076">
                  <c:v>-5.085100000000001E-4</c:v>
                </c:pt>
                <c:pt idx="10077">
                  <c:v>-5.085100000000001E-4</c:v>
                </c:pt>
                <c:pt idx="10078">
                  <c:v>-5.0102000000000013E-4</c:v>
                </c:pt>
                <c:pt idx="10079">
                  <c:v>-5.0580000000000004E-4</c:v>
                </c:pt>
                <c:pt idx="10080">
                  <c:v>-5.0072000000000007E-4</c:v>
                </c:pt>
                <c:pt idx="10081">
                  <c:v>-5.0289000000000009E-4</c:v>
                </c:pt>
                <c:pt idx="10082">
                  <c:v>-5.0165000000000008E-4</c:v>
                </c:pt>
                <c:pt idx="10083">
                  <c:v>-4.9479000000000016E-4</c:v>
                </c:pt>
                <c:pt idx="10084">
                  <c:v>-4.9978000000000012E-4</c:v>
                </c:pt>
                <c:pt idx="10085">
                  <c:v>-4.9372000000000023E-4</c:v>
                </c:pt>
                <c:pt idx="10086">
                  <c:v>-5.0040000000000002E-4</c:v>
                </c:pt>
                <c:pt idx="10087">
                  <c:v>-4.8668000000000008E-4</c:v>
                </c:pt>
                <c:pt idx="10088">
                  <c:v>-4.8356000000000012E-4</c:v>
                </c:pt>
                <c:pt idx="10089">
                  <c:v>-4.9666000000000011E-4</c:v>
                </c:pt>
                <c:pt idx="10090">
                  <c:v>-4.797300000000001E-4</c:v>
                </c:pt>
                <c:pt idx="10091">
                  <c:v>-4.7483000000000014E-4</c:v>
                </c:pt>
                <c:pt idx="10092">
                  <c:v>-4.7421000000000008E-4</c:v>
                </c:pt>
                <c:pt idx="10093">
                  <c:v>-4.7670000000000004E-4</c:v>
                </c:pt>
                <c:pt idx="10094">
                  <c:v>-4.8543000000000007E-4</c:v>
                </c:pt>
                <c:pt idx="10095">
                  <c:v>-4.7982000000000016E-4</c:v>
                </c:pt>
                <c:pt idx="10096">
                  <c:v>-4.7719000000000017E-4</c:v>
                </c:pt>
                <c:pt idx="10097">
                  <c:v>-4.8100000000000009E-4</c:v>
                </c:pt>
                <c:pt idx="10098">
                  <c:v>-4.6638000000000002E-4</c:v>
                </c:pt>
                <c:pt idx="10099">
                  <c:v>-4.6360000000000005E-4</c:v>
                </c:pt>
                <c:pt idx="10100">
                  <c:v>-4.701900000000001E-4</c:v>
                </c:pt>
                <c:pt idx="10101">
                  <c:v>-4.7274000000000003E-4</c:v>
                </c:pt>
                <c:pt idx="10102">
                  <c:v>-4.6672000000000006E-4</c:v>
                </c:pt>
                <c:pt idx="10103">
                  <c:v>-4.6829E-4</c:v>
                </c:pt>
                <c:pt idx="10104">
                  <c:v>-4.6734000000000012E-4</c:v>
                </c:pt>
                <c:pt idx="10105">
                  <c:v>-4.5861000000000008E-4</c:v>
                </c:pt>
                <c:pt idx="10106">
                  <c:v>-4.6511000000000008E-4</c:v>
                </c:pt>
                <c:pt idx="10107">
                  <c:v>-4.6360000000000005E-4</c:v>
                </c:pt>
                <c:pt idx="10108">
                  <c:v>-4.6511000000000008E-4</c:v>
                </c:pt>
                <c:pt idx="10109">
                  <c:v>-4.5924000000000008E-4</c:v>
                </c:pt>
                <c:pt idx="10110">
                  <c:v>-4.5737000000000013E-4</c:v>
                </c:pt>
                <c:pt idx="10111">
                  <c:v>-4.5799000000000013E-4</c:v>
                </c:pt>
                <c:pt idx="10112">
                  <c:v>-4.4921000000000007E-4</c:v>
                </c:pt>
                <c:pt idx="10113">
                  <c:v>-4.5238000000000006E-4</c:v>
                </c:pt>
                <c:pt idx="10114">
                  <c:v>-4.4739000000000015E-4</c:v>
                </c:pt>
                <c:pt idx="10115">
                  <c:v>-4.5362000000000017E-4</c:v>
                </c:pt>
                <c:pt idx="10116">
                  <c:v>-4.5362000000000017E-4</c:v>
                </c:pt>
                <c:pt idx="10117">
                  <c:v>-4.4489000000000009E-4</c:v>
                </c:pt>
                <c:pt idx="10118">
                  <c:v>-4.5487000000000012E-4</c:v>
                </c:pt>
                <c:pt idx="10119">
                  <c:v>-4.5238000000000006E-4</c:v>
                </c:pt>
                <c:pt idx="10120">
                  <c:v>-4.5674000000000002E-4</c:v>
                </c:pt>
                <c:pt idx="10121">
                  <c:v>-4.536600000000001E-4</c:v>
                </c:pt>
                <c:pt idx="10122">
                  <c:v>-4.5175E-4</c:v>
                </c:pt>
                <c:pt idx="10123">
                  <c:v>-4.4427000000000014E-4</c:v>
                </c:pt>
                <c:pt idx="10124">
                  <c:v>-4.4285000000000006E-4</c:v>
                </c:pt>
                <c:pt idx="10125">
                  <c:v>-4.4365000000000013E-4</c:v>
                </c:pt>
                <c:pt idx="10126">
                  <c:v>-4.3679E-4</c:v>
                </c:pt>
                <c:pt idx="10127">
                  <c:v>-4.4053000000000012E-4</c:v>
                </c:pt>
                <c:pt idx="10128">
                  <c:v>-4.4053000000000012E-4</c:v>
                </c:pt>
                <c:pt idx="10129">
                  <c:v>-4.4158000000000012E-4</c:v>
                </c:pt>
                <c:pt idx="10130">
                  <c:v>-4.3616000000000011E-4</c:v>
                </c:pt>
                <c:pt idx="10131">
                  <c:v>-4.3554000000000005E-4</c:v>
                </c:pt>
                <c:pt idx="10132">
                  <c:v>-4.4926000000000005E-4</c:v>
                </c:pt>
                <c:pt idx="10133">
                  <c:v>-4.4349000000000011E-4</c:v>
                </c:pt>
                <c:pt idx="10134">
                  <c:v>-4.4240000000000007E-4</c:v>
                </c:pt>
                <c:pt idx="10135">
                  <c:v>-4.3990000000000012E-4</c:v>
                </c:pt>
                <c:pt idx="10136">
                  <c:v>-4.4177000000000007E-4</c:v>
                </c:pt>
                <c:pt idx="10137">
                  <c:v>-4.4349000000000011E-4</c:v>
                </c:pt>
                <c:pt idx="10138">
                  <c:v>-4.4285000000000006E-4</c:v>
                </c:pt>
                <c:pt idx="10139">
                  <c:v>-4.330400000000001E-4</c:v>
                </c:pt>
                <c:pt idx="10140">
                  <c:v>-4.4177000000000007E-4</c:v>
                </c:pt>
                <c:pt idx="10141">
                  <c:v>-4.4177000000000007E-4</c:v>
                </c:pt>
                <c:pt idx="10142">
                  <c:v>-4.3928000000000001E-4</c:v>
                </c:pt>
                <c:pt idx="10143">
                  <c:v>-4.5051000000000005E-4</c:v>
                </c:pt>
                <c:pt idx="10144">
                  <c:v>-4.4222000000000011E-4</c:v>
                </c:pt>
                <c:pt idx="10145">
                  <c:v>-4.3458000000000006E-4</c:v>
                </c:pt>
                <c:pt idx="10146">
                  <c:v>-4.4864000000000015E-4</c:v>
                </c:pt>
                <c:pt idx="10147">
                  <c:v>-4.5238000000000006E-4</c:v>
                </c:pt>
                <c:pt idx="10148">
                  <c:v>-4.480100000000001E-4</c:v>
                </c:pt>
                <c:pt idx="10149">
                  <c:v>-4.5924000000000008E-4</c:v>
                </c:pt>
                <c:pt idx="10150">
                  <c:v>-4.4667000000000014E-4</c:v>
                </c:pt>
                <c:pt idx="10151">
                  <c:v>-4.6048000000000004E-4</c:v>
                </c:pt>
                <c:pt idx="10152">
                  <c:v>-4.4603000000000009E-4</c:v>
                </c:pt>
                <c:pt idx="10153">
                  <c:v>-4.5737000000000013E-4</c:v>
                </c:pt>
                <c:pt idx="10154">
                  <c:v>-4.480100000000001E-4</c:v>
                </c:pt>
                <c:pt idx="10155">
                  <c:v>-4.5550000000000007E-4</c:v>
                </c:pt>
                <c:pt idx="10156">
                  <c:v>-4.5175E-4</c:v>
                </c:pt>
                <c:pt idx="10157">
                  <c:v>-4.4552000000000008E-4</c:v>
                </c:pt>
                <c:pt idx="10158">
                  <c:v>-4.5938000000000006E-4</c:v>
                </c:pt>
                <c:pt idx="10159">
                  <c:v>-4.6235999999999998E-4</c:v>
                </c:pt>
                <c:pt idx="10160">
                  <c:v>-4.6423000000000005E-4</c:v>
                </c:pt>
                <c:pt idx="10161">
                  <c:v>-4.6066000000000011E-4</c:v>
                </c:pt>
                <c:pt idx="10162">
                  <c:v>-4.5924000000000008E-4</c:v>
                </c:pt>
                <c:pt idx="10163">
                  <c:v>-4.6048000000000004E-4</c:v>
                </c:pt>
                <c:pt idx="10164">
                  <c:v>-4.6797000000000017E-4</c:v>
                </c:pt>
                <c:pt idx="10165">
                  <c:v>-4.7109000000000007E-4</c:v>
                </c:pt>
                <c:pt idx="10166">
                  <c:v>-4.6734000000000012E-4</c:v>
                </c:pt>
                <c:pt idx="10167">
                  <c:v>-4.6984000000000007E-4</c:v>
                </c:pt>
                <c:pt idx="10168">
                  <c:v>-4.6610000000000005E-4</c:v>
                </c:pt>
                <c:pt idx="10169">
                  <c:v>-4.8044000000000006E-4</c:v>
                </c:pt>
                <c:pt idx="10170">
                  <c:v>-4.8294000000000006E-4</c:v>
                </c:pt>
                <c:pt idx="10171">
                  <c:v>-4.7795000000000015E-4</c:v>
                </c:pt>
                <c:pt idx="10172">
                  <c:v>-4.6922000000000006E-4</c:v>
                </c:pt>
                <c:pt idx="10173">
                  <c:v>-4.773200000000001E-4</c:v>
                </c:pt>
                <c:pt idx="10174">
                  <c:v>-4.8169000000000006E-4</c:v>
                </c:pt>
                <c:pt idx="10175">
                  <c:v>-4.7083000000000015E-4</c:v>
                </c:pt>
                <c:pt idx="10176">
                  <c:v>-4.8107000000000011E-4</c:v>
                </c:pt>
                <c:pt idx="10177">
                  <c:v>-4.8543000000000007E-4</c:v>
                </c:pt>
                <c:pt idx="10178">
                  <c:v>-4.9054000000000014E-4</c:v>
                </c:pt>
                <c:pt idx="10179">
                  <c:v>-4.8169000000000006E-4</c:v>
                </c:pt>
                <c:pt idx="10180">
                  <c:v>-4.8855000000000003E-4</c:v>
                </c:pt>
                <c:pt idx="10181">
                  <c:v>-4.8730000000000014E-4</c:v>
                </c:pt>
                <c:pt idx="10182">
                  <c:v>-4.9042000000000009E-4</c:v>
                </c:pt>
                <c:pt idx="10183">
                  <c:v>-4.8481000000000007E-4</c:v>
                </c:pt>
                <c:pt idx="10184">
                  <c:v>-4.9479000000000016E-4</c:v>
                </c:pt>
                <c:pt idx="10185">
                  <c:v>-4.8356000000000012E-4</c:v>
                </c:pt>
                <c:pt idx="10186">
                  <c:v>-4.9042000000000009E-4</c:v>
                </c:pt>
                <c:pt idx="10187">
                  <c:v>-4.8979999999999998E-4</c:v>
                </c:pt>
                <c:pt idx="10188">
                  <c:v>-4.8294000000000006E-4</c:v>
                </c:pt>
                <c:pt idx="10189">
                  <c:v>-4.9436000000000022E-4</c:v>
                </c:pt>
                <c:pt idx="10190">
                  <c:v>-4.9563000000000027E-4</c:v>
                </c:pt>
                <c:pt idx="10191">
                  <c:v>-4.9790000000000023E-4</c:v>
                </c:pt>
                <c:pt idx="10192">
                  <c:v>-4.9229000000000015E-4</c:v>
                </c:pt>
                <c:pt idx="10193">
                  <c:v>-4.9790000000000023E-4</c:v>
                </c:pt>
                <c:pt idx="10194">
                  <c:v>-4.9728000000000012E-4</c:v>
                </c:pt>
                <c:pt idx="10195">
                  <c:v>-4.9054000000000014E-4</c:v>
                </c:pt>
                <c:pt idx="10196">
                  <c:v>-4.929200000000001E-4</c:v>
                </c:pt>
                <c:pt idx="10197">
                  <c:v>-5.0102000000000013E-4</c:v>
                </c:pt>
                <c:pt idx="10198">
                  <c:v>-4.935400000000001E-4</c:v>
                </c:pt>
                <c:pt idx="10199">
                  <c:v>-5.0227000000000008E-4</c:v>
                </c:pt>
                <c:pt idx="10200">
                  <c:v>-4.9790000000000023E-4</c:v>
                </c:pt>
                <c:pt idx="10201">
                  <c:v>-4.9563000000000027E-4</c:v>
                </c:pt>
                <c:pt idx="10202">
                  <c:v>-4.929200000000001E-4</c:v>
                </c:pt>
                <c:pt idx="10203">
                  <c:v>-4.9915000000000018E-4</c:v>
                </c:pt>
                <c:pt idx="10204">
                  <c:v>-5.0072000000000007E-4</c:v>
                </c:pt>
                <c:pt idx="10205">
                  <c:v>-4.9479000000000016E-4</c:v>
                </c:pt>
                <c:pt idx="10206">
                  <c:v>-5.0414000000000014E-4</c:v>
                </c:pt>
                <c:pt idx="10207">
                  <c:v>-5.0102000000000013E-4</c:v>
                </c:pt>
                <c:pt idx="10208">
                  <c:v>-4.9790000000000023E-4</c:v>
                </c:pt>
                <c:pt idx="10209">
                  <c:v>-5.0975E-4</c:v>
                </c:pt>
                <c:pt idx="10210">
                  <c:v>-5.0414000000000014E-4</c:v>
                </c:pt>
                <c:pt idx="10211">
                  <c:v>-5.060100000000001E-4</c:v>
                </c:pt>
                <c:pt idx="10212">
                  <c:v>-4.9853000000000018E-4</c:v>
                </c:pt>
                <c:pt idx="10213">
                  <c:v>-4.9881000000000014E-4</c:v>
                </c:pt>
                <c:pt idx="10214">
                  <c:v>-4.935400000000001E-4</c:v>
                </c:pt>
                <c:pt idx="10215">
                  <c:v>-4.8979999999999998E-4</c:v>
                </c:pt>
                <c:pt idx="10216">
                  <c:v>-4.9627000000000015E-4</c:v>
                </c:pt>
                <c:pt idx="10217">
                  <c:v>-4.9479000000000016E-4</c:v>
                </c:pt>
                <c:pt idx="10218">
                  <c:v>-4.8044000000000006E-4</c:v>
                </c:pt>
                <c:pt idx="10219">
                  <c:v>-4.8730000000000014E-4</c:v>
                </c:pt>
                <c:pt idx="10220">
                  <c:v>-4.9042000000000009E-4</c:v>
                </c:pt>
                <c:pt idx="10221">
                  <c:v>-4.8991000000000008E-4</c:v>
                </c:pt>
                <c:pt idx="10222">
                  <c:v>-4.8979999999999998E-4</c:v>
                </c:pt>
                <c:pt idx="10223">
                  <c:v>-4.8355000000000007E-4</c:v>
                </c:pt>
                <c:pt idx="10224">
                  <c:v>-4.8917000000000014E-4</c:v>
                </c:pt>
                <c:pt idx="10225">
                  <c:v>-4.8291000000000008E-4</c:v>
                </c:pt>
                <c:pt idx="10226">
                  <c:v>-4.784600000000001E-4</c:v>
                </c:pt>
                <c:pt idx="10227">
                  <c:v>-4.7857000000000016E-4</c:v>
                </c:pt>
                <c:pt idx="10228">
                  <c:v>-4.8605000000000002E-4</c:v>
                </c:pt>
                <c:pt idx="10229">
                  <c:v>-4.7910000000000004E-4</c:v>
                </c:pt>
                <c:pt idx="10230">
                  <c:v>-4.7795000000000015E-4</c:v>
                </c:pt>
                <c:pt idx="10231">
                  <c:v>-4.7795000000000015E-4</c:v>
                </c:pt>
                <c:pt idx="10232">
                  <c:v>-4.6701000000000007E-4</c:v>
                </c:pt>
                <c:pt idx="10233">
                  <c:v>-4.6984000000000007E-4</c:v>
                </c:pt>
                <c:pt idx="10234">
                  <c:v>-4.6765000000000012E-4</c:v>
                </c:pt>
                <c:pt idx="10235">
                  <c:v>-4.6610000000000005E-4</c:v>
                </c:pt>
                <c:pt idx="10236">
                  <c:v>-4.6485000000000005E-4</c:v>
                </c:pt>
                <c:pt idx="10237">
                  <c:v>-4.5938000000000006E-4</c:v>
                </c:pt>
                <c:pt idx="10238">
                  <c:v>-4.5986000000000003E-4</c:v>
                </c:pt>
                <c:pt idx="10239">
                  <c:v>-4.5748000000000007E-4</c:v>
                </c:pt>
                <c:pt idx="10240">
                  <c:v>-4.6610000000000005E-4</c:v>
                </c:pt>
                <c:pt idx="10241">
                  <c:v>-4.5924000000000008E-4</c:v>
                </c:pt>
                <c:pt idx="10242">
                  <c:v>-4.5938000000000006E-4</c:v>
                </c:pt>
                <c:pt idx="10243">
                  <c:v>-4.5612000000000013E-4</c:v>
                </c:pt>
                <c:pt idx="10244">
                  <c:v>-4.5300000000000011E-4</c:v>
                </c:pt>
                <c:pt idx="10245">
                  <c:v>-4.4667000000000014E-4</c:v>
                </c:pt>
                <c:pt idx="10246">
                  <c:v>-4.6360000000000005E-4</c:v>
                </c:pt>
                <c:pt idx="10247">
                  <c:v>-4.5924000000000008E-4</c:v>
                </c:pt>
                <c:pt idx="10248">
                  <c:v>-4.6048000000000004E-4</c:v>
                </c:pt>
                <c:pt idx="10249">
                  <c:v>-4.6298000000000004E-4</c:v>
                </c:pt>
                <c:pt idx="10250">
                  <c:v>-4.5674000000000002E-4</c:v>
                </c:pt>
                <c:pt idx="10251">
                  <c:v>-4.5861000000000008E-4</c:v>
                </c:pt>
                <c:pt idx="10252">
                  <c:v>-4.5425000000000006E-4</c:v>
                </c:pt>
                <c:pt idx="10253">
                  <c:v>-4.480100000000001E-4</c:v>
                </c:pt>
                <c:pt idx="10254">
                  <c:v>-4.4676000000000004E-4</c:v>
                </c:pt>
                <c:pt idx="10255">
                  <c:v>-4.5300000000000011E-4</c:v>
                </c:pt>
                <c:pt idx="10256">
                  <c:v>-4.4115000000000012E-4</c:v>
                </c:pt>
                <c:pt idx="10257">
                  <c:v>-4.4730000000000008E-4</c:v>
                </c:pt>
                <c:pt idx="10258">
                  <c:v>-4.4676000000000004E-4</c:v>
                </c:pt>
                <c:pt idx="10259">
                  <c:v>-4.2993000000000013E-4</c:v>
                </c:pt>
                <c:pt idx="10260">
                  <c:v>-4.4676000000000004E-4</c:v>
                </c:pt>
                <c:pt idx="10261">
                  <c:v>-4.4285000000000006E-4</c:v>
                </c:pt>
                <c:pt idx="10262">
                  <c:v>-4.4614000000000014E-4</c:v>
                </c:pt>
                <c:pt idx="10263">
                  <c:v>-4.5612000000000013E-4</c:v>
                </c:pt>
                <c:pt idx="10264">
                  <c:v>-4.4676000000000004E-4</c:v>
                </c:pt>
                <c:pt idx="10265">
                  <c:v>-4.4489000000000009E-4</c:v>
                </c:pt>
                <c:pt idx="10266">
                  <c:v>-4.4864000000000015E-4</c:v>
                </c:pt>
                <c:pt idx="10267">
                  <c:v>-4.5112000000000017E-4</c:v>
                </c:pt>
                <c:pt idx="10268">
                  <c:v>-4.4489000000000009E-4</c:v>
                </c:pt>
                <c:pt idx="10269">
                  <c:v>-4.498800000000001E-4</c:v>
                </c:pt>
                <c:pt idx="10270">
                  <c:v>-4.4921000000000007E-4</c:v>
                </c:pt>
                <c:pt idx="10271">
                  <c:v>-4.5550000000000007E-4</c:v>
                </c:pt>
                <c:pt idx="10272">
                  <c:v>-4.5112000000000017E-4</c:v>
                </c:pt>
                <c:pt idx="10273">
                  <c:v>-4.5684000000000008E-4</c:v>
                </c:pt>
                <c:pt idx="10274">
                  <c:v>-4.6173000000000004E-4</c:v>
                </c:pt>
                <c:pt idx="10275">
                  <c:v>-4.5113000000000011E-4</c:v>
                </c:pt>
                <c:pt idx="10276">
                  <c:v>-4.6129E-4</c:v>
                </c:pt>
                <c:pt idx="10277">
                  <c:v>-4.5924000000000008E-4</c:v>
                </c:pt>
                <c:pt idx="10278">
                  <c:v>-4.5861000000000008E-4</c:v>
                </c:pt>
                <c:pt idx="10279">
                  <c:v>-4.6859000000000001E-4</c:v>
                </c:pt>
                <c:pt idx="10280">
                  <c:v>-4.7670000000000004E-4</c:v>
                </c:pt>
                <c:pt idx="10281">
                  <c:v>-4.5875000000000006E-4</c:v>
                </c:pt>
                <c:pt idx="10282">
                  <c:v>-4.6734000000000012E-4</c:v>
                </c:pt>
                <c:pt idx="10283">
                  <c:v>-4.6423000000000005E-4</c:v>
                </c:pt>
                <c:pt idx="10284">
                  <c:v>-4.6922000000000006E-4</c:v>
                </c:pt>
                <c:pt idx="10285">
                  <c:v>-4.6922000000000006E-4</c:v>
                </c:pt>
                <c:pt idx="10286">
                  <c:v>-4.6423000000000005E-4</c:v>
                </c:pt>
                <c:pt idx="10287">
                  <c:v>-4.6922000000000006E-4</c:v>
                </c:pt>
                <c:pt idx="10288">
                  <c:v>-4.6922000000000006E-4</c:v>
                </c:pt>
                <c:pt idx="10289">
                  <c:v>-4.7483000000000014E-4</c:v>
                </c:pt>
                <c:pt idx="10290">
                  <c:v>-4.6984000000000007E-4</c:v>
                </c:pt>
                <c:pt idx="10291">
                  <c:v>-4.7982000000000016E-4</c:v>
                </c:pt>
                <c:pt idx="10292">
                  <c:v>-4.8231000000000001E-4</c:v>
                </c:pt>
                <c:pt idx="10293">
                  <c:v>-4.8107000000000011E-4</c:v>
                </c:pt>
                <c:pt idx="10294">
                  <c:v>-4.8294000000000006E-4</c:v>
                </c:pt>
                <c:pt idx="10295">
                  <c:v>-4.8037000000000009E-4</c:v>
                </c:pt>
                <c:pt idx="10296">
                  <c:v>-4.8730000000000014E-4</c:v>
                </c:pt>
                <c:pt idx="10297">
                  <c:v>-4.9042000000000009E-4</c:v>
                </c:pt>
                <c:pt idx="10298">
                  <c:v>-4.8864000000000015E-4</c:v>
                </c:pt>
                <c:pt idx="10299">
                  <c:v>-4.8605000000000002E-4</c:v>
                </c:pt>
                <c:pt idx="10300">
                  <c:v>-4.8481000000000007E-4</c:v>
                </c:pt>
                <c:pt idx="10301">
                  <c:v>-4.8231000000000001E-4</c:v>
                </c:pt>
                <c:pt idx="10302">
                  <c:v>-4.8169000000000006E-4</c:v>
                </c:pt>
                <c:pt idx="10303">
                  <c:v>-4.8855000000000003E-4</c:v>
                </c:pt>
                <c:pt idx="10304">
                  <c:v>-4.8991000000000008E-4</c:v>
                </c:pt>
                <c:pt idx="10305">
                  <c:v>-4.935400000000001E-4</c:v>
                </c:pt>
                <c:pt idx="10306">
                  <c:v>-4.8979999999999998E-4</c:v>
                </c:pt>
                <c:pt idx="10307">
                  <c:v>-4.9118000000000013E-4</c:v>
                </c:pt>
                <c:pt idx="10308">
                  <c:v>-4.8855000000000003E-4</c:v>
                </c:pt>
                <c:pt idx="10309">
                  <c:v>-4.8793000000000019E-4</c:v>
                </c:pt>
                <c:pt idx="10310">
                  <c:v>-4.8609E-4</c:v>
                </c:pt>
                <c:pt idx="10311">
                  <c:v>-4.9416000000000022E-4</c:v>
                </c:pt>
                <c:pt idx="10312">
                  <c:v>-5.0771000000000008E-4</c:v>
                </c:pt>
                <c:pt idx="10313">
                  <c:v>-4.9978000000000012E-4</c:v>
                </c:pt>
                <c:pt idx="10314">
                  <c:v>-5.0008000000000008E-4</c:v>
                </c:pt>
                <c:pt idx="10315">
                  <c:v>-4.929200000000001E-4</c:v>
                </c:pt>
                <c:pt idx="10316">
                  <c:v>-4.975400000000002E-4</c:v>
                </c:pt>
                <c:pt idx="10317">
                  <c:v>-5.0165000000000008E-4</c:v>
                </c:pt>
                <c:pt idx="10318">
                  <c:v>-4.9118000000000013E-4</c:v>
                </c:pt>
                <c:pt idx="10319">
                  <c:v>-4.9728000000000012E-4</c:v>
                </c:pt>
                <c:pt idx="10320">
                  <c:v>-5.0414000000000014E-4</c:v>
                </c:pt>
                <c:pt idx="10321">
                  <c:v>-4.9728000000000012E-4</c:v>
                </c:pt>
                <c:pt idx="10322">
                  <c:v>-5.0102000000000013E-4</c:v>
                </c:pt>
                <c:pt idx="10323">
                  <c:v>-4.910400000000001E-4</c:v>
                </c:pt>
                <c:pt idx="10324">
                  <c:v>-4.9541000000000006E-4</c:v>
                </c:pt>
                <c:pt idx="10325">
                  <c:v>-5.0414000000000014E-4</c:v>
                </c:pt>
                <c:pt idx="10326">
                  <c:v>-4.9603000000000017E-4</c:v>
                </c:pt>
                <c:pt idx="10327">
                  <c:v>-5.0199000000000012E-4</c:v>
                </c:pt>
                <c:pt idx="10328">
                  <c:v>-4.975400000000002E-4</c:v>
                </c:pt>
                <c:pt idx="10329">
                  <c:v>-4.8793000000000019E-4</c:v>
                </c:pt>
                <c:pt idx="10330">
                  <c:v>-4.8482000000000012E-4</c:v>
                </c:pt>
                <c:pt idx="10331">
                  <c:v>-4.8855000000000003E-4</c:v>
                </c:pt>
                <c:pt idx="10332">
                  <c:v>-4.8668000000000008E-4</c:v>
                </c:pt>
                <c:pt idx="10333">
                  <c:v>-4.8668000000000008E-4</c:v>
                </c:pt>
                <c:pt idx="10334">
                  <c:v>-4.8730000000000014E-4</c:v>
                </c:pt>
                <c:pt idx="10335">
                  <c:v>-4.8231000000000001E-4</c:v>
                </c:pt>
                <c:pt idx="10336">
                  <c:v>-4.7401000000000008E-4</c:v>
                </c:pt>
                <c:pt idx="10337">
                  <c:v>-4.8543000000000007E-4</c:v>
                </c:pt>
                <c:pt idx="10338">
                  <c:v>-4.773200000000001E-4</c:v>
                </c:pt>
                <c:pt idx="10339">
                  <c:v>-4.7296000000000013E-4</c:v>
                </c:pt>
                <c:pt idx="10340">
                  <c:v>-4.7982000000000016E-4</c:v>
                </c:pt>
                <c:pt idx="10341">
                  <c:v>-4.6511000000000008E-4</c:v>
                </c:pt>
                <c:pt idx="10342">
                  <c:v>-4.7608000000000009E-4</c:v>
                </c:pt>
                <c:pt idx="10343">
                  <c:v>-4.7109000000000007E-4</c:v>
                </c:pt>
                <c:pt idx="10344">
                  <c:v>-4.7337000000000019E-4</c:v>
                </c:pt>
                <c:pt idx="10345">
                  <c:v>-4.6447000000000003E-4</c:v>
                </c:pt>
                <c:pt idx="10346">
                  <c:v>-4.5986000000000003E-4</c:v>
                </c:pt>
                <c:pt idx="10347">
                  <c:v>-4.6485000000000005E-4</c:v>
                </c:pt>
                <c:pt idx="10348">
                  <c:v>-4.6672000000000006E-4</c:v>
                </c:pt>
                <c:pt idx="10349">
                  <c:v>-4.6298000000000004E-4</c:v>
                </c:pt>
                <c:pt idx="10350">
                  <c:v>-4.5811000000000013E-4</c:v>
                </c:pt>
                <c:pt idx="10351">
                  <c:v>-4.6173000000000004E-4</c:v>
                </c:pt>
                <c:pt idx="10352">
                  <c:v>-4.5557000000000009E-4</c:v>
                </c:pt>
                <c:pt idx="10353">
                  <c:v>-4.6066000000000011E-4</c:v>
                </c:pt>
                <c:pt idx="10354">
                  <c:v>-4.6111000000000004E-4</c:v>
                </c:pt>
                <c:pt idx="10355">
                  <c:v>-4.4489000000000009E-4</c:v>
                </c:pt>
                <c:pt idx="10356">
                  <c:v>-4.5112000000000017E-4</c:v>
                </c:pt>
                <c:pt idx="10357">
                  <c:v>-4.4926000000000005E-4</c:v>
                </c:pt>
                <c:pt idx="10358">
                  <c:v>-4.5620000000000003E-4</c:v>
                </c:pt>
                <c:pt idx="10359">
                  <c:v>-4.5362000000000017E-4</c:v>
                </c:pt>
                <c:pt idx="10360">
                  <c:v>-4.5487000000000012E-4</c:v>
                </c:pt>
                <c:pt idx="10361">
                  <c:v>-4.5113000000000011E-4</c:v>
                </c:pt>
                <c:pt idx="10362">
                  <c:v>-4.5799000000000013E-4</c:v>
                </c:pt>
                <c:pt idx="10363">
                  <c:v>-4.498800000000001E-4</c:v>
                </c:pt>
                <c:pt idx="10364">
                  <c:v>-4.330400000000001E-4</c:v>
                </c:pt>
                <c:pt idx="10365">
                  <c:v>-4.4177000000000007E-4</c:v>
                </c:pt>
                <c:pt idx="10366">
                  <c:v>-4.5303000000000015E-4</c:v>
                </c:pt>
                <c:pt idx="10367">
                  <c:v>-4.4614000000000014E-4</c:v>
                </c:pt>
                <c:pt idx="10368">
                  <c:v>-4.3117000000000009E-4</c:v>
                </c:pt>
                <c:pt idx="10369">
                  <c:v>-4.3741000000000006E-4</c:v>
                </c:pt>
                <c:pt idx="10370">
                  <c:v>-4.4985000000000012E-4</c:v>
                </c:pt>
                <c:pt idx="10371">
                  <c:v>-4.4302000000000019E-4</c:v>
                </c:pt>
                <c:pt idx="10372">
                  <c:v>-4.4427000000000014E-4</c:v>
                </c:pt>
                <c:pt idx="10373">
                  <c:v>-4.330400000000001E-4</c:v>
                </c:pt>
                <c:pt idx="10374">
                  <c:v>-4.4614000000000014E-4</c:v>
                </c:pt>
                <c:pt idx="10375">
                  <c:v>-4.4676000000000004E-4</c:v>
                </c:pt>
                <c:pt idx="10376">
                  <c:v>-4.4667000000000014E-4</c:v>
                </c:pt>
                <c:pt idx="10377">
                  <c:v>-4.4053000000000012E-4</c:v>
                </c:pt>
                <c:pt idx="10378">
                  <c:v>-4.4739000000000015E-4</c:v>
                </c:pt>
                <c:pt idx="10379">
                  <c:v>-4.4926000000000005E-4</c:v>
                </c:pt>
                <c:pt idx="10380">
                  <c:v>-4.4739000000000015E-4</c:v>
                </c:pt>
                <c:pt idx="10381">
                  <c:v>-4.4240000000000007E-4</c:v>
                </c:pt>
                <c:pt idx="10382">
                  <c:v>-4.480100000000001E-4</c:v>
                </c:pt>
                <c:pt idx="10383">
                  <c:v>-4.6002000000000011E-4</c:v>
                </c:pt>
                <c:pt idx="10384">
                  <c:v>-4.5487000000000012E-4</c:v>
                </c:pt>
                <c:pt idx="10385">
                  <c:v>-4.5362000000000017E-4</c:v>
                </c:pt>
                <c:pt idx="10386">
                  <c:v>-4.4794000000000019E-4</c:v>
                </c:pt>
                <c:pt idx="10387">
                  <c:v>-4.5861000000000008E-4</c:v>
                </c:pt>
                <c:pt idx="10388">
                  <c:v>-4.5737000000000013E-4</c:v>
                </c:pt>
                <c:pt idx="10389">
                  <c:v>-4.6173000000000004E-4</c:v>
                </c:pt>
                <c:pt idx="10390">
                  <c:v>-4.6129E-4</c:v>
                </c:pt>
                <c:pt idx="10391">
                  <c:v>-4.6298000000000004E-4</c:v>
                </c:pt>
                <c:pt idx="10392">
                  <c:v>-4.6048000000000004E-4</c:v>
                </c:pt>
                <c:pt idx="10393">
                  <c:v>-4.5924000000000008E-4</c:v>
                </c:pt>
                <c:pt idx="10394">
                  <c:v>-4.5550000000000007E-4</c:v>
                </c:pt>
                <c:pt idx="10395">
                  <c:v>-4.5938000000000006E-4</c:v>
                </c:pt>
                <c:pt idx="10396">
                  <c:v>-4.6360000000000005E-4</c:v>
                </c:pt>
                <c:pt idx="10397">
                  <c:v>-4.6423000000000005E-4</c:v>
                </c:pt>
                <c:pt idx="10398">
                  <c:v>-4.6547E-4</c:v>
                </c:pt>
                <c:pt idx="10399">
                  <c:v>-4.6922000000000006E-4</c:v>
                </c:pt>
                <c:pt idx="10400">
                  <c:v>-4.8231000000000001E-4</c:v>
                </c:pt>
                <c:pt idx="10401">
                  <c:v>-4.7046000000000013E-4</c:v>
                </c:pt>
                <c:pt idx="10402">
                  <c:v>-4.7421000000000008E-4</c:v>
                </c:pt>
                <c:pt idx="10403">
                  <c:v>-4.8543000000000007E-4</c:v>
                </c:pt>
                <c:pt idx="10404">
                  <c:v>-4.7545000000000004E-4</c:v>
                </c:pt>
                <c:pt idx="10405">
                  <c:v>-4.773200000000001E-4</c:v>
                </c:pt>
                <c:pt idx="10406">
                  <c:v>-4.8044000000000006E-4</c:v>
                </c:pt>
                <c:pt idx="10407">
                  <c:v>-4.8482000000000012E-4</c:v>
                </c:pt>
                <c:pt idx="10408">
                  <c:v>-4.7046000000000013E-4</c:v>
                </c:pt>
                <c:pt idx="10409">
                  <c:v>-4.7795000000000015E-4</c:v>
                </c:pt>
                <c:pt idx="10410">
                  <c:v>-4.7592000000000017E-4</c:v>
                </c:pt>
                <c:pt idx="10411">
                  <c:v>-4.8481000000000007E-4</c:v>
                </c:pt>
                <c:pt idx="10412">
                  <c:v>-4.8044000000000006E-4</c:v>
                </c:pt>
                <c:pt idx="10413">
                  <c:v>-4.8481000000000007E-4</c:v>
                </c:pt>
                <c:pt idx="10414">
                  <c:v>-4.8228000000000002E-4</c:v>
                </c:pt>
                <c:pt idx="10415">
                  <c:v>-4.8231000000000001E-4</c:v>
                </c:pt>
                <c:pt idx="10416">
                  <c:v>-4.8418000000000012E-4</c:v>
                </c:pt>
                <c:pt idx="10417">
                  <c:v>-4.8107000000000011E-4</c:v>
                </c:pt>
                <c:pt idx="10418">
                  <c:v>-4.8291000000000008E-4</c:v>
                </c:pt>
                <c:pt idx="10419">
                  <c:v>-4.910400000000001E-4</c:v>
                </c:pt>
                <c:pt idx="10420">
                  <c:v>-4.8481000000000007E-4</c:v>
                </c:pt>
                <c:pt idx="10421">
                  <c:v>-4.935400000000001E-4</c:v>
                </c:pt>
                <c:pt idx="10422">
                  <c:v>-4.9416000000000022E-4</c:v>
                </c:pt>
                <c:pt idx="10423">
                  <c:v>-4.9042000000000009E-4</c:v>
                </c:pt>
                <c:pt idx="10424">
                  <c:v>-4.9042000000000009E-4</c:v>
                </c:pt>
                <c:pt idx="10425">
                  <c:v>-5.0289000000000009E-4</c:v>
                </c:pt>
                <c:pt idx="10426">
                  <c:v>-4.9817000000000025E-4</c:v>
                </c:pt>
                <c:pt idx="10427">
                  <c:v>-4.9563000000000027E-4</c:v>
                </c:pt>
                <c:pt idx="10428">
                  <c:v>-4.9541000000000006E-4</c:v>
                </c:pt>
                <c:pt idx="10429">
                  <c:v>-4.9479000000000016E-4</c:v>
                </c:pt>
                <c:pt idx="10430">
                  <c:v>-4.9978000000000012E-4</c:v>
                </c:pt>
                <c:pt idx="10431">
                  <c:v>-4.9978000000000012E-4</c:v>
                </c:pt>
                <c:pt idx="10432">
                  <c:v>-5.0040000000000002E-4</c:v>
                </c:pt>
                <c:pt idx="10433">
                  <c:v>-4.9245000000000007E-4</c:v>
                </c:pt>
                <c:pt idx="10434">
                  <c:v>-4.9881000000000014E-4</c:v>
                </c:pt>
                <c:pt idx="10435">
                  <c:v>-5.0227000000000008E-4</c:v>
                </c:pt>
                <c:pt idx="10436">
                  <c:v>-4.9416000000000022E-4</c:v>
                </c:pt>
                <c:pt idx="10437">
                  <c:v>-5.0414000000000014E-4</c:v>
                </c:pt>
                <c:pt idx="10438">
                  <c:v>-5.0227000000000008E-4</c:v>
                </c:pt>
                <c:pt idx="10439">
                  <c:v>-4.975400000000002E-4</c:v>
                </c:pt>
                <c:pt idx="10440">
                  <c:v>-5.0788000000000027E-4</c:v>
                </c:pt>
                <c:pt idx="10441">
                  <c:v>-5.0072000000000007E-4</c:v>
                </c:pt>
                <c:pt idx="10442">
                  <c:v>-5.0414000000000014E-4</c:v>
                </c:pt>
                <c:pt idx="10443">
                  <c:v>-5.1287000000000001E-4</c:v>
                </c:pt>
                <c:pt idx="10444">
                  <c:v>-5.0390000000000027E-4</c:v>
                </c:pt>
                <c:pt idx="10445">
                  <c:v>-5.0913000000000011E-4</c:v>
                </c:pt>
                <c:pt idx="10446">
                  <c:v>-5.0788000000000027E-4</c:v>
                </c:pt>
                <c:pt idx="10447">
                  <c:v>-5.0008000000000008E-4</c:v>
                </c:pt>
                <c:pt idx="10448">
                  <c:v>-4.9978000000000012E-4</c:v>
                </c:pt>
                <c:pt idx="10449">
                  <c:v>-5.085100000000001E-4</c:v>
                </c:pt>
                <c:pt idx="10450">
                  <c:v>-5.0664000000000004E-4</c:v>
                </c:pt>
                <c:pt idx="10451">
                  <c:v>-5.0726000000000026E-4</c:v>
                </c:pt>
                <c:pt idx="10452">
                  <c:v>-5.0289000000000009E-4</c:v>
                </c:pt>
                <c:pt idx="10453">
                  <c:v>-5.1026000000000012E-4</c:v>
                </c:pt>
                <c:pt idx="10454">
                  <c:v>-5.060100000000001E-4</c:v>
                </c:pt>
                <c:pt idx="10455">
                  <c:v>-5.1026000000000012E-4</c:v>
                </c:pt>
                <c:pt idx="10456">
                  <c:v>-5.0726000000000026E-4</c:v>
                </c:pt>
                <c:pt idx="10457">
                  <c:v>-5.0664000000000004E-4</c:v>
                </c:pt>
                <c:pt idx="10458">
                  <c:v>-4.9790000000000023E-4</c:v>
                </c:pt>
                <c:pt idx="10459">
                  <c:v>-5.0913000000000011E-4</c:v>
                </c:pt>
                <c:pt idx="10460">
                  <c:v>-5.128E-4</c:v>
                </c:pt>
                <c:pt idx="10461">
                  <c:v>-5.1162000000000007E-4</c:v>
                </c:pt>
                <c:pt idx="10462">
                  <c:v>-5.1537000000000013E-4</c:v>
                </c:pt>
                <c:pt idx="10463">
                  <c:v>-5.0352000000000014E-4</c:v>
                </c:pt>
                <c:pt idx="10464">
                  <c:v>-5.1026000000000012E-4</c:v>
                </c:pt>
                <c:pt idx="10465">
                  <c:v>-5.060100000000001E-4</c:v>
                </c:pt>
                <c:pt idx="10466">
                  <c:v>-5.1089000000000006E-4</c:v>
                </c:pt>
                <c:pt idx="10467">
                  <c:v>-5.0913000000000011E-4</c:v>
                </c:pt>
                <c:pt idx="10468">
                  <c:v>-5.1225000000000001E-4</c:v>
                </c:pt>
                <c:pt idx="10469">
                  <c:v>-5.0040000000000002E-4</c:v>
                </c:pt>
                <c:pt idx="10470">
                  <c:v>-5.0165000000000008E-4</c:v>
                </c:pt>
                <c:pt idx="10471">
                  <c:v>-5.0580000000000004E-4</c:v>
                </c:pt>
                <c:pt idx="10472">
                  <c:v>-4.9499000000000017E-4</c:v>
                </c:pt>
                <c:pt idx="10473">
                  <c:v>-4.9603000000000017E-4</c:v>
                </c:pt>
                <c:pt idx="10474">
                  <c:v>-4.9416000000000022E-4</c:v>
                </c:pt>
                <c:pt idx="10475">
                  <c:v>-4.9167000000000015E-4</c:v>
                </c:pt>
                <c:pt idx="10476">
                  <c:v>-4.9627000000000015E-4</c:v>
                </c:pt>
                <c:pt idx="10477">
                  <c:v>-4.9479000000000016E-4</c:v>
                </c:pt>
                <c:pt idx="10478">
                  <c:v>-4.9042000000000009E-4</c:v>
                </c:pt>
                <c:pt idx="10479">
                  <c:v>-4.9416000000000022E-4</c:v>
                </c:pt>
                <c:pt idx="10480">
                  <c:v>-4.9167000000000015E-4</c:v>
                </c:pt>
                <c:pt idx="10481">
                  <c:v>-4.8482000000000012E-4</c:v>
                </c:pt>
                <c:pt idx="10482">
                  <c:v>-4.773200000000001E-4</c:v>
                </c:pt>
                <c:pt idx="10483">
                  <c:v>-4.797300000000001E-4</c:v>
                </c:pt>
                <c:pt idx="10484">
                  <c:v>-4.7857000000000016E-4</c:v>
                </c:pt>
                <c:pt idx="10485">
                  <c:v>-4.8231000000000001E-4</c:v>
                </c:pt>
                <c:pt idx="10486">
                  <c:v>-4.7982000000000016E-4</c:v>
                </c:pt>
                <c:pt idx="10487">
                  <c:v>-4.7910000000000004E-4</c:v>
                </c:pt>
                <c:pt idx="10488">
                  <c:v>-4.7982000000000016E-4</c:v>
                </c:pt>
                <c:pt idx="10489">
                  <c:v>-4.8543000000000007E-4</c:v>
                </c:pt>
                <c:pt idx="10490">
                  <c:v>-4.7655000000000006E-4</c:v>
                </c:pt>
                <c:pt idx="10491">
                  <c:v>-4.7046000000000013E-4</c:v>
                </c:pt>
                <c:pt idx="10492">
                  <c:v>-4.6859000000000001E-4</c:v>
                </c:pt>
                <c:pt idx="10493">
                  <c:v>-4.7233000000000013E-4</c:v>
                </c:pt>
                <c:pt idx="10494">
                  <c:v>-4.6859000000000001E-4</c:v>
                </c:pt>
                <c:pt idx="10495">
                  <c:v>-4.6423000000000005E-4</c:v>
                </c:pt>
                <c:pt idx="10496">
                  <c:v>-4.6002000000000011E-4</c:v>
                </c:pt>
                <c:pt idx="10497">
                  <c:v>-4.5487000000000012E-4</c:v>
                </c:pt>
                <c:pt idx="10498">
                  <c:v>-4.7483000000000014E-4</c:v>
                </c:pt>
                <c:pt idx="10499">
                  <c:v>-4.6298000000000004E-4</c:v>
                </c:pt>
                <c:pt idx="10500">
                  <c:v>-4.6485000000000005E-4</c:v>
                </c:pt>
                <c:pt idx="10501">
                  <c:v>-4.5924000000000008E-4</c:v>
                </c:pt>
                <c:pt idx="10502">
                  <c:v>-4.6423000000000005E-4</c:v>
                </c:pt>
                <c:pt idx="10503">
                  <c:v>-4.6701000000000007E-4</c:v>
                </c:pt>
                <c:pt idx="10504">
                  <c:v>-4.5986000000000003E-4</c:v>
                </c:pt>
                <c:pt idx="10505">
                  <c:v>-4.5612000000000013E-4</c:v>
                </c:pt>
                <c:pt idx="10506">
                  <c:v>-4.5175E-4</c:v>
                </c:pt>
                <c:pt idx="10507">
                  <c:v>-4.480100000000001E-4</c:v>
                </c:pt>
                <c:pt idx="10508">
                  <c:v>-4.5051000000000005E-4</c:v>
                </c:pt>
                <c:pt idx="10509">
                  <c:v>-4.5300000000000011E-4</c:v>
                </c:pt>
                <c:pt idx="10510">
                  <c:v>-4.5238000000000006E-4</c:v>
                </c:pt>
                <c:pt idx="10511">
                  <c:v>-4.5303000000000015E-4</c:v>
                </c:pt>
                <c:pt idx="10512">
                  <c:v>-4.4985000000000012E-4</c:v>
                </c:pt>
                <c:pt idx="10513">
                  <c:v>-4.6111000000000004E-4</c:v>
                </c:pt>
                <c:pt idx="10514">
                  <c:v>-4.5048000000000006E-4</c:v>
                </c:pt>
                <c:pt idx="10515">
                  <c:v>-4.4240000000000007E-4</c:v>
                </c:pt>
                <c:pt idx="10516">
                  <c:v>-4.5112000000000017E-4</c:v>
                </c:pt>
                <c:pt idx="10517">
                  <c:v>-4.4614000000000014E-4</c:v>
                </c:pt>
                <c:pt idx="10518">
                  <c:v>-4.480100000000001E-4</c:v>
                </c:pt>
                <c:pt idx="10519">
                  <c:v>-4.349100000000001E-4</c:v>
                </c:pt>
                <c:pt idx="10520">
                  <c:v>-4.4177000000000007E-4</c:v>
                </c:pt>
                <c:pt idx="10521">
                  <c:v>-4.4730000000000008E-4</c:v>
                </c:pt>
                <c:pt idx="10522">
                  <c:v>-4.4158000000000012E-4</c:v>
                </c:pt>
                <c:pt idx="10523">
                  <c:v>-4.4614000000000014E-4</c:v>
                </c:pt>
                <c:pt idx="10524">
                  <c:v>-4.4302000000000019E-4</c:v>
                </c:pt>
                <c:pt idx="10525">
                  <c:v>-4.5048000000000006E-4</c:v>
                </c:pt>
                <c:pt idx="10526">
                  <c:v>-4.4489000000000009E-4</c:v>
                </c:pt>
                <c:pt idx="10527">
                  <c:v>-4.4857000000000013E-4</c:v>
                </c:pt>
                <c:pt idx="10528">
                  <c:v>-4.5238000000000006E-4</c:v>
                </c:pt>
                <c:pt idx="10529">
                  <c:v>-4.4926000000000005E-4</c:v>
                </c:pt>
                <c:pt idx="10530">
                  <c:v>-4.5238000000000006E-4</c:v>
                </c:pt>
                <c:pt idx="10531">
                  <c:v>-4.4864000000000015E-4</c:v>
                </c:pt>
                <c:pt idx="10532">
                  <c:v>-4.5303000000000015E-4</c:v>
                </c:pt>
                <c:pt idx="10533">
                  <c:v>-4.5674000000000002E-4</c:v>
                </c:pt>
                <c:pt idx="10534">
                  <c:v>-4.5986000000000003E-4</c:v>
                </c:pt>
                <c:pt idx="10535">
                  <c:v>-4.5362000000000017E-4</c:v>
                </c:pt>
                <c:pt idx="10536">
                  <c:v>-4.5737000000000013E-4</c:v>
                </c:pt>
                <c:pt idx="10537">
                  <c:v>-4.5362000000000017E-4</c:v>
                </c:pt>
                <c:pt idx="10538">
                  <c:v>-4.6111000000000004E-4</c:v>
                </c:pt>
                <c:pt idx="10539">
                  <c:v>-4.6797000000000017E-4</c:v>
                </c:pt>
                <c:pt idx="10540">
                  <c:v>-4.5938000000000006E-4</c:v>
                </c:pt>
                <c:pt idx="10541">
                  <c:v>-4.6610000000000005E-4</c:v>
                </c:pt>
                <c:pt idx="10542">
                  <c:v>-4.6447000000000003E-4</c:v>
                </c:pt>
                <c:pt idx="10543">
                  <c:v>-4.7233000000000013E-4</c:v>
                </c:pt>
                <c:pt idx="10544">
                  <c:v>-4.6922000000000006E-4</c:v>
                </c:pt>
                <c:pt idx="10545">
                  <c:v>-4.6734000000000012E-4</c:v>
                </c:pt>
                <c:pt idx="10546">
                  <c:v>-4.7719000000000017E-4</c:v>
                </c:pt>
                <c:pt idx="10547">
                  <c:v>-4.7233000000000013E-4</c:v>
                </c:pt>
                <c:pt idx="10548">
                  <c:v>-4.7147000000000009E-4</c:v>
                </c:pt>
                <c:pt idx="10549">
                  <c:v>-4.7421000000000008E-4</c:v>
                </c:pt>
                <c:pt idx="10550">
                  <c:v>-4.7296000000000013E-4</c:v>
                </c:pt>
                <c:pt idx="10551">
                  <c:v>-4.6610000000000005E-4</c:v>
                </c:pt>
                <c:pt idx="10552">
                  <c:v>-4.7910000000000004E-4</c:v>
                </c:pt>
                <c:pt idx="10553">
                  <c:v>-4.8543000000000007E-4</c:v>
                </c:pt>
                <c:pt idx="10554">
                  <c:v>-4.7795000000000015E-4</c:v>
                </c:pt>
                <c:pt idx="10555">
                  <c:v>-4.9479000000000016E-4</c:v>
                </c:pt>
                <c:pt idx="10556">
                  <c:v>-4.8044000000000006E-4</c:v>
                </c:pt>
                <c:pt idx="10557">
                  <c:v>-4.8294000000000006E-4</c:v>
                </c:pt>
                <c:pt idx="10558">
                  <c:v>-4.8418000000000012E-4</c:v>
                </c:pt>
                <c:pt idx="10559">
                  <c:v>-4.8864000000000015E-4</c:v>
                </c:pt>
                <c:pt idx="10560">
                  <c:v>-4.8991000000000008E-4</c:v>
                </c:pt>
                <c:pt idx="10561">
                  <c:v>-4.8169000000000006E-4</c:v>
                </c:pt>
                <c:pt idx="10562">
                  <c:v>-4.784600000000001E-4</c:v>
                </c:pt>
                <c:pt idx="10563">
                  <c:v>-4.7483000000000014E-4</c:v>
                </c:pt>
                <c:pt idx="10564">
                  <c:v>-4.8418000000000012E-4</c:v>
                </c:pt>
                <c:pt idx="10565">
                  <c:v>-4.8044000000000006E-4</c:v>
                </c:pt>
                <c:pt idx="10566">
                  <c:v>-4.9042000000000009E-4</c:v>
                </c:pt>
                <c:pt idx="10567">
                  <c:v>-4.9436000000000022E-4</c:v>
                </c:pt>
                <c:pt idx="10568">
                  <c:v>-4.9229000000000015E-4</c:v>
                </c:pt>
                <c:pt idx="10569">
                  <c:v>-4.8169000000000006E-4</c:v>
                </c:pt>
                <c:pt idx="10570">
                  <c:v>-4.8605000000000002E-4</c:v>
                </c:pt>
                <c:pt idx="10571">
                  <c:v>-4.9167000000000015E-4</c:v>
                </c:pt>
                <c:pt idx="10572">
                  <c:v>-4.9915000000000018E-4</c:v>
                </c:pt>
                <c:pt idx="10573">
                  <c:v>-4.9479000000000016E-4</c:v>
                </c:pt>
                <c:pt idx="10574">
                  <c:v>-4.9817000000000025E-4</c:v>
                </c:pt>
                <c:pt idx="10575">
                  <c:v>-4.9479000000000016E-4</c:v>
                </c:pt>
                <c:pt idx="10576">
                  <c:v>-5.0390000000000027E-4</c:v>
                </c:pt>
                <c:pt idx="10577">
                  <c:v>-4.9790000000000023E-4</c:v>
                </c:pt>
                <c:pt idx="10578">
                  <c:v>-5.0165000000000008E-4</c:v>
                </c:pt>
                <c:pt idx="10579">
                  <c:v>-4.9853000000000018E-4</c:v>
                </c:pt>
                <c:pt idx="10580">
                  <c:v>-4.9728000000000012E-4</c:v>
                </c:pt>
                <c:pt idx="10581">
                  <c:v>-4.9915000000000018E-4</c:v>
                </c:pt>
                <c:pt idx="10582">
                  <c:v>-4.880000000000001E-4</c:v>
                </c:pt>
                <c:pt idx="10583">
                  <c:v>-4.8979999999999998E-4</c:v>
                </c:pt>
                <c:pt idx="10584">
                  <c:v>-4.935400000000001E-4</c:v>
                </c:pt>
                <c:pt idx="10585">
                  <c:v>-4.929200000000001E-4</c:v>
                </c:pt>
                <c:pt idx="10586">
                  <c:v>-4.9372000000000023E-4</c:v>
                </c:pt>
                <c:pt idx="10587">
                  <c:v>-4.8169000000000006E-4</c:v>
                </c:pt>
                <c:pt idx="10588">
                  <c:v>-4.7795000000000015E-4</c:v>
                </c:pt>
                <c:pt idx="10589">
                  <c:v>-4.7982000000000016E-4</c:v>
                </c:pt>
                <c:pt idx="10590">
                  <c:v>-4.8037000000000009E-4</c:v>
                </c:pt>
                <c:pt idx="10591">
                  <c:v>-4.8355000000000007E-4</c:v>
                </c:pt>
                <c:pt idx="10592">
                  <c:v>-4.8044000000000006E-4</c:v>
                </c:pt>
                <c:pt idx="10593">
                  <c:v>-4.7358000000000014E-4</c:v>
                </c:pt>
                <c:pt idx="10594">
                  <c:v>-4.8231000000000001E-4</c:v>
                </c:pt>
                <c:pt idx="10595">
                  <c:v>-4.7483000000000014E-4</c:v>
                </c:pt>
                <c:pt idx="10596">
                  <c:v>-4.7592000000000017E-4</c:v>
                </c:pt>
                <c:pt idx="10597">
                  <c:v>-4.7358000000000014E-4</c:v>
                </c:pt>
                <c:pt idx="10598">
                  <c:v>-4.7421000000000008E-4</c:v>
                </c:pt>
                <c:pt idx="10599">
                  <c:v>-4.7337000000000019E-4</c:v>
                </c:pt>
                <c:pt idx="10600">
                  <c:v>-4.7545000000000004E-4</c:v>
                </c:pt>
                <c:pt idx="10601">
                  <c:v>-4.7233000000000013E-4</c:v>
                </c:pt>
                <c:pt idx="10602">
                  <c:v>-4.619300000000001E-4</c:v>
                </c:pt>
                <c:pt idx="10603">
                  <c:v>-4.6734000000000012E-4</c:v>
                </c:pt>
                <c:pt idx="10604">
                  <c:v>-4.6485000000000005E-4</c:v>
                </c:pt>
                <c:pt idx="10605">
                  <c:v>-4.6384000000000009E-4</c:v>
                </c:pt>
                <c:pt idx="10606">
                  <c:v>-4.6734000000000012E-4</c:v>
                </c:pt>
                <c:pt idx="10607">
                  <c:v>-4.5875000000000006E-4</c:v>
                </c:pt>
                <c:pt idx="10608">
                  <c:v>-4.5938000000000006E-4</c:v>
                </c:pt>
                <c:pt idx="10609">
                  <c:v>-4.6672000000000006E-4</c:v>
                </c:pt>
                <c:pt idx="10610">
                  <c:v>-4.619300000000001E-4</c:v>
                </c:pt>
                <c:pt idx="10611">
                  <c:v>-4.6298000000000004E-4</c:v>
                </c:pt>
                <c:pt idx="10612">
                  <c:v>-4.6235999999999998E-4</c:v>
                </c:pt>
                <c:pt idx="10613">
                  <c:v>-4.5986000000000003E-4</c:v>
                </c:pt>
                <c:pt idx="10614">
                  <c:v>-4.5051000000000005E-4</c:v>
                </c:pt>
                <c:pt idx="10615">
                  <c:v>-4.6485000000000005E-4</c:v>
                </c:pt>
                <c:pt idx="10616">
                  <c:v>-4.5430000000000004E-4</c:v>
                </c:pt>
                <c:pt idx="10617">
                  <c:v>-4.4985000000000012E-4</c:v>
                </c:pt>
                <c:pt idx="10618">
                  <c:v>-4.4489000000000009E-4</c:v>
                </c:pt>
                <c:pt idx="10619">
                  <c:v>-4.4365000000000013E-4</c:v>
                </c:pt>
                <c:pt idx="10620">
                  <c:v>-4.5175E-4</c:v>
                </c:pt>
                <c:pt idx="10621">
                  <c:v>-4.5425000000000006E-4</c:v>
                </c:pt>
                <c:pt idx="10622">
                  <c:v>-4.5799000000000013E-4</c:v>
                </c:pt>
                <c:pt idx="10623">
                  <c:v>-4.5051000000000005E-4</c:v>
                </c:pt>
                <c:pt idx="10624">
                  <c:v>-4.4302000000000019E-4</c:v>
                </c:pt>
                <c:pt idx="10625">
                  <c:v>-4.5112000000000017E-4</c:v>
                </c:pt>
                <c:pt idx="10626">
                  <c:v>-4.4794000000000019E-4</c:v>
                </c:pt>
                <c:pt idx="10627">
                  <c:v>-4.4240000000000007E-4</c:v>
                </c:pt>
                <c:pt idx="10628">
                  <c:v>-4.4302000000000019E-4</c:v>
                </c:pt>
                <c:pt idx="10629">
                  <c:v>-4.536600000000001E-4</c:v>
                </c:pt>
                <c:pt idx="10630">
                  <c:v>-4.5238000000000006E-4</c:v>
                </c:pt>
                <c:pt idx="10631">
                  <c:v>-4.4739000000000015E-4</c:v>
                </c:pt>
                <c:pt idx="10632">
                  <c:v>-4.5175E-4</c:v>
                </c:pt>
                <c:pt idx="10633">
                  <c:v>-4.5924000000000008E-4</c:v>
                </c:pt>
                <c:pt idx="10634">
                  <c:v>-4.498800000000001E-4</c:v>
                </c:pt>
                <c:pt idx="10635">
                  <c:v>-4.4614000000000014E-4</c:v>
                </c:pt>
                <c:pt idx="10636">
                  <c:v>-4.6320000000000009E-4</c:v>
                </c:pt>
                <c:pt idx="10637">
                  <c:v>-4.6235999999999998E-4</c:v>
                </c:pt>
                <c:pt idx="10638">
                  <c:v>-4.6173000000000004E-4</c:v>
                </c:pt>
                <c:pt idx="10639">
                  <c:v>-4.6255999999999999E-4</c:v>
                </c:pt>
                <c:pt idx="10640">
                  <c:v>-4.6984000000000007E-4</c:v>
                </c:pt>
                <c:pt idx="10641">
                  <c:v>-4.5924000000000008E-4</c:v>
                </c:pt>
                <c:pt idx="10642">
                  <c:v>-4.5737000000000013E-4</c:v>
                </c:pt>
                <c:pt idx="10643">
                  <c:v>-4.619300000000001E-4</c:v>
                </c:pt>
                <c:pt idx="10644">
                  <c:v>-4.6701000000000007E-4</c:v>
                </c:pt>
                <c:pt idx="10645">
                  <c:v>-4.6797000000000017E-4</c:v>
                </c:pt>
                <c:pt idx="10646">
                  <c:v>-4.7171000000000002E-4</c:v>
                </c:pt>
                <c:pt idx="10647">
                  <c:v>-4.7083000000000015E-4</c:v>
                </c:pt>
                <c:pt idx="10648">
                  <c:v>-4.7421000000000008E-4</c:v>
                </c:pt>
                <c:pt idx="10649">
                  <c:v>-4.7608000000000009E-4</c:v>
                </c:pt>
                <c:pt idx="10650">
                  <c:v>-4.7296000000000013E-4</c:v>
                </c:pt>
                <c:pt idx="10651">
                  <c:v>-4.6701000000000007E-4</c:v>
                </c:pt>
                <c:pt idx="10652">
                  <c:v>-4.7171000000000002E-4</c:v>
                </c:pt>
                <c:pt idx="10653">
                  <c:v>-4.7296000000000013E-4</c:v>
                </c:pt>
                <c:pt idx="10654">
                  <c:v>-4.7795000000000015E-4</c:v>
                </c:pt>
                <c:pt idx="10655">
                  <c:v>-4.7782000000000022E-4</c:v>
                </c:pt>
                <c:pt idx="10656">
                  <c:v>-4.7545000000000004E-4</c:v>
                </c:pt>
                <c:pt idx="10657">
                  <c:v>-4.7670000000000004E-4</c:v>
                </c:pt>
                <c:pt idx="10658">
                  <c:v>-4.7358000000000014E-4</c:v>
                </c:pt>
                <c:pt idx="10659">
                  <c:v>-4.7592000000000017E-4</c:v>
                </c:pt>
                <c:pt idx="10660">
                  <c:v>-4.8044000000000006E-4</c:v>
                </c:pt>
                <c:pt idx="10661">
                  <c:v>-4.8044000000000006E-4</c:v>
                </c:pt>
                <c:pt idx="10662">
                  <c:v>-4.8668000000000008E-4</c:v>
                </c:pt>
                <c:pt idx="10663">
                  <c:v>-4.8169000000000006E-4</c:v>
                </c:pt>
                <c:pt idx="10664">
                  <c:v>-4.8668000000000008E-4</c:v>
                </c:pt>
                <c:pt idx="10665">
                  <c:v>-4.9181000000000008E-4</c:v>
                </c:pt>
                <c:pt idx="10666">
                  <c:v>-4.975400000000002E-4</c:v>
                </c:pt>
                <c:pt idx="10667">
                  <c:v>-4.929200000000001E-4</c:v>
                </c:pt>
                <c:pt idx="10668">
                  <c:v>-4.9167000000000015E-4</c:v>
                </c:pt>
                <c:pt idx="10669">
                  <c:v>-4.8605000000000002E-4</c:v>
                </c:pt>
                <c:pt idx="10670">
                  <c:v>-4.9245000000000007E-4</c:v>
                </c:pt>
                <c:pt idx="10671">
                  <c:v>-4.8291000000000008E-4</c:v>
                </c:pt>
                <c:pt idx="10672">
                  <c:v>-4.9416000000000022E-4</c:v>
                </c:pt>
                <c:pt idx="10673">
                  <c:v>-4.8730000000000014E-4</c:v>
                </c:pt>
                <c:pt idx="10674">
                  <c:v>-4.8356000000000012E-4</c:v>
                </c:pt>
                <c:pt idx="10675">
                  <c:v>-4.9229000000000015E-4</c:v>
                </c:pt>
                <c:pt idx="10676">
                  <c:v>-4.9416000000000022E-4</c:v>
                </c:pt>
                <c:pt idx="10677">
                  <c:v>-5.0165000000000008E-4</c:v>
                </c:pt>
                <c:pt idx="10678">
                  <c:v>-4.9416000000000022E-4</c:v>
                </c:pt>
                <c:pt idx="10679">
                  <c:v>-4.9881000000000014E-4</c:v>
                </c:pt>
                <c:pt idx="10680">
                  <c:v>-5.0227000000000008E-4</c:v>
                </c:pt>
                <c:pt idx="10681">
                  <c:v>-5.0289000000000009E-4</c:v>
                </c:pt>
                <c:pt idx="10682">
                  <c:v>-5.0289000000000009E-4</c:v>
                </c:pt>
                <c:pt idx="10683">
                  <c:v>-5.0580000000000004E-4</c:v>
                </c:pt>
                <c:pt idx="10684">
                  <c:v>-5.0414000000000014E-4</c:v>
                </c:pt>
                <c:pt idx="10685">
                  <c:v>-5.0008000000000008E-4</c:v>
                </c:pt>
                <c:pt idx="10686">
                  <c:v>-5.0664000000000004E-4</c:v>
                </c:pt>
                <c:pt idx="10687">
                  <c:v>-4.9728000000000012E-4</c:v>
                </c:pt>
                <c:pt idx="10688">
                  <c:v>-4.969000000000001E-4</c:v>
                </c:pt>
                <c:pt idx="10689">
                  <c:v>-5.0227000000000008E-4</c:v>
                </c:pt>
                <c:pt idx="10690">
                  <c:v>-5.0289000000000009E-4</c:v>
                </c:pt>
                <c:pt idx="10691">
                  <c:v>-4.9627000000000015E-4</c:v>
                </c:pt>
                <c:pt idx="10692">
                  <c:v>-5.0227000000000008E-4</c:v>
                </c:pt>
                <c:pt idx="10693">
                  <c:v>-5.0664000000000004E-4</c:v>
                </c:pt>
                <c:pt idx="10694">
                  <c:v>-5.085100000000001E-4</c:v>
                </c:pt>
                <c:pt idx="10695">
                  <c:v>-5.0072000000000007E-4</c:v>
                </c:pt>
                <c:pt idx="10696">
                  <c:v>-5.0726000000000026E-4</c:v>
                </c:pt>
                <c:pt idx="10697">
                  <c:v>-5.1038000000000006E-4</c:v>
                </c:pt>
                <c:pt idx="10698">
                  <c:v>-5.0539000000000009E-4</c:v>
                </c:pt>
                <c:pt idx="10699">
                  <c:v>-4.9915000000000018E-4</c:v>
                </c:pt>
                <c:pt idx="10700">
                  <c:v>-5.0199000000000012E-4</c:v>
                </c:pt>
                <c:pt idx="10701">
                  <c:v>-5.0135000000000012E-4</c:v>
                </c:pt>
                <c:pt idx="10702">
                  <c:v>-5.0102000000000013E-4</c:v>
                </c:pt>
                <c:pt idx="10703">
                  <c:v>-5.0352000000000014E-4</c:v>
                </c:pt>
                <c:pt idx="10704">
                  <c:v>-5.0835000000000008E-4</c:v>
                </c:pt>
                <c:pt idx="10705">
                  <c:v>-5.1162000000000007E-4</c:v>
                </c:pt>
                <c:pt idx="10706">
                  <c:v>-5.0664000000000004E-4</c:v>
                </c:pt>
                <c:pt idx="10707">
                  <c:v>-5.051700000000001E-4</c:v>
                </c:pt>
                <c:pt idx="10708">
                  <c:v>-5.0352000000000014E-4</c:v>
                </c:pt>
                <c:pt idx="10709">
                  <c:v>-5.1287000000000001E-4</c:v>
                </c:pt>
                <c:pt idx="10710">
                  <c:v>-5.0199000000000012E-4</c:v>
                </c:pt>
                <c:pt idx="10711">
                  <c:v>-5.0708000000000014E-4</c:v>
                </c:pt>
                <c:pt idx="10712">
                  <c:v>-5.085100000000001E-4</c:v>
                </c:pt>
                <c:pt idx="10713">
                  <c:v>-5.0539000000000009E-4</c:v>
                </c:pt>
                <c:pt idx="10714">
                  <c:v>-4.9978000000000012E-4</c:v>
                </c:pt>
                <c:pt idx="10715">
                  <c:v>-5.0664000000000004E-4</c:v>
                </c:pt>
                <c:pt idx="10716">
                  <c:v>-4.9728000000000012E-4</c:v>
                </c:pt>
                <c:pt idx="10717">
                  <c:v>-5.0476000000000015E-4</c:v>
                </c:pt>
                <c:pt idx="10718">
                  <c:v>-5.0476000000000015E-4</c:v>
                </c:pt>
                <c:pt idx="10719">
                  <c:v>-4.9499000000000017E-4</c:v>
                </c:pt>
                <c:pt idx="10720">
                  <c:v>-4.9978000000000012E-4</c:v>
                </c:pt>
                <c:pt idx="10721">
                  <c:v>-4.8917000000000014E-4</c:v>
                </c:pt>
                <c:pt idx="10722">
                  <c:v>-4.929200000000001E-4</c:v>
                </c:pt>
                <c:pt idx="10723">
                  <c:v>-4.8991000000000008E-4</c:v>
                </c:pt>
                <c:pt idx="10724">
                  <c:v>-4.7857000000000016E-4</c:v>
                </c:pt>
                <c:pt idx="10725">
                  <c:v>-4.8231000000000001E-4</c:v>
                </c:pt>
                <c:pt idx="10726">
                  <c:v>-4.9229000000000015E-4</c:v>
                </c:pt>
                <c:pt idx="10727">
                  <c:v>-4.886300000000001E-4</c:v>
                </c:pt>
                <c:pt idx="10728">
                  <c:v>-4.8855000000000003E-4</c:v>
                </c:pt>
                <c:pt idx="10729">
                  <c:v>-4.8107000000000011E-4</c:v>
                </c:pt>
                <c:pt idx="10730">
                  <c:v>-4.9118000000000013E-4</c:v>
                </c:pt>
                <c:pt idx="10731">
                  <c:v>-4.8418000000000012E-4</c:v>
                </c:pt>
                <c:pt idx="10732">
                  <c:v>-4.8418000000000012E-4</c:v>
                </c:pt>
                <c:pt idx="10733">
                  <c:v>-4.7233000000000013E-4</c:v>
                </c:pt>
                <c:pt idx="10734">
                  <c:v>-4.773200000000001E-4</c:v>
                </c:pt>
                <c:pt idx="10735">
                  <c:v>-4.6485000000000005E-4</c:v>
                </c:pt>
                <c:pt idx="10736">
                  <c:v>-4.797300000000001E-4</c:v>
                </c:pt>
                <c:pt idx="10737">
                  <c:v>-4.6859000000000001E-4</c:v>
                </c:pt>
                <c:pt idx="10738">
                  <c:v>-4.6384000000000009E-4</c:v>
                </c:pt>
                <c:pt idx="10739">
                  <c:v>-4.7046000000000013E-4</c:v>
                </c:pt>
                <c:pt idx="10740">
                  <c:v>-4.6574000000000002E-4</c:v>
                </c:pt>
                <c:pt idx="10741">
                  <c:v>-4.6734000000000012E-4</c:v>
                </c:pt>
                <c:pt idx="10742">
                  <c:v>-4.5861000000000008E-4</c:v>
                </c:pt>
                <c:pt idx="10743">
                  <c:v>-4.6423000000000005E-4</c:v>
                </c:pt>
                <c:pt idx="10744">
                  <c:v>-4.7083000000000015E-4</c:v>
                </c:pt>
                <c:pt idx="10745">
                  <c:v>-4.6235999999999998E-4</c:v>
                </c:pt>
                <c:pt idx="10746">
                  <c:v>-4.619300000000001E-4</c:v>
                </c:pt>
                <c:pt idx="10747">
                  <c:v>-4.5748000000000007E-4</c:v>
                </c:pt>
                <c:pt idx="10748">
                  <c:v>-4.5674000000000002E-4</c:v>
                </c:pt>
                <c:pt idx="10749">
                  <c:v>-4.5425000000000006E-4</c:v>
                </c:pt>
                <c:pt idx="10750">
                  <c:v>-4.5175E-4</c:v>
                </c:pt>
                <c:pt idx="10751">
                  <c:v>-4.5238000000000006E-4</c:v>
                </c:pt>
                <c:pt idx="10752">
                  <c:v>-4.5303000000000015E-4</c:v>
                </c:pt>
                <c:pt idx="10753">
                  <c:v>-4.5113000000000011E-4</c:v>
                </c:pt>
                <c:pt idx="10754">
                  <c:v>-4.5557000000000009E-4</c:v>
                </c:pt>
                <c:pt idx="10755">
                  <c:v>-4.498800000000001E-4</c:v>
                </c:pt>
                <c:pt idx="10756">
                  <c:v>-4.4864000000000015E-4</c:v>
                </c:pt>
                <c:pt idx="10757">
                  <c:v>-4.5113000000000011E-4</c:v>
                </c:pt>
                <c:pt idx="10758">
                  <c:v>-4.5113000000000011E-4</c:v>
                </c:pt>
                <c:pt idx="10759">
                  <c:v>-4.5048000000000006E-4</c:v>
                </c:pt>
                <c:pt idx="10760">
                  <c:v>-4.5113000000000011E-4</c:v>
                </c:pt>
                <c:pt idx="10761">
                  <c:v>-4.5112000000000017E-4</c:v>
                </c:pt>
                <c:pt idx="10762">
                  <c:v>-4.4667000000000014E-4</c:v>
                </c:pt>
                <c:pt idx="10763">
                  <c:v>-4.4739000000000015E-4</c:v>
                </c:pt>
                <c:pt idx="10764">
                  <c:v>-4.4676000000000004E-4</c:v>
                </c:pt>
                <c:pt idx="10765">
                  <c:v>-4.5051000000000005E-4</c:v>
                </c:pt>
                <c:pt idx="10766">
                  <c:v>-4.4552000000000008E-4</c:v>
                </c:pt>
                <c:pt idx="10767">
                  <c:v>-4.3990000000000012E-4</c:v>
                </c:pt>
                <c:pt idx="10768">
                  <c:v>-4.4489000000000009E-4</c:v>
                </c:pt>
                <c:pt idx="10769">
                  <c:v>-4.4412000000000021E-4</c:v>
                </c:pt>
                <c:pt idx="10770">
                  <c:v>-4.4177000000000007E-4</c:v>
                </c:pt>
                <c:pt idx="10771">
                  <c:v>-4.4926000000000005E-4</c:v>
                </c:pt>
                <c:pt idx="10772">
                  <c:v>-4.5051000000000005E-4</c:v>
                </c:pt>
                <c:pt idx="10773">
                  <c:v>-4.5430000000000004E-4</c:v>
                </c:pt>
                <c:pt idx="10774">
                  <c:v>-4.6173000000000004E-4</c:v>
                </c:pt>
                <c:pt idx="10775">
                  <c:v>-4.5550000000000007E-4</c:v>
                </c:pt>
                <c:pt idx="10776">
                  <c:v>-4.6859000000000001E-4</c:v>
                </c:pt>
                <c:pt idx="10777">
                  <c:v>-4.6002000000000011E-4</c:v>
                </c:pt>
                <c:pt idx="10778">
                  <c:v>-4.6298000000000004E-4</c:v>
                </c:pt>
                <c:pt idx="10779">
                  <c:v>-4.5113000000000011E-4</c:v>
                </c:pt>
                <c:pt idx="10780">
                  <c:v>-4.5674000000000002E-4</c:v>
                </c:pt>
                <c:pt idx="10781">
                  <c:v>-4.5113000000000011E-4</c:v>
                </c:pt>
                <c:pt idx="10782">
                  <c:v>-4.5924000000000008E-4</c:v>
                </c:pt>
                <c:pt idx="10783">
                  <c:v>-4.5986000000000003E-4</c:v>
                </c:pt>
                <c:pt idx="10784">
                  <c:v>-4.6298000000000004E-4</c:v>
                </c:pt>
                <c:pt idx="10785">
                  <c:v>-4.6320000000000009E-4</c:v>
                </c:pt>
                <c:pt idx="10786">
                  <c:v>-4.5938000000000006E-4</c:v>
                </c:pt>
                <c:pt idx="10787">
                  <c:v>-4.6734000000000012E-4</c:v>
                </c:pt>
                <c:pt idx="10788">
                  <c:v>-4.6859000000000001E-4</c:v>
                </c:pt>
                <c:pt idx="10789">
                  <c:v>-4.7083000000000015E-4</c:v>
                </c:pt>
                <c:pt idx="10790">
                  <c:v>-4.7483000000000014E-4</c:v>
                </c:pt>
                <c:pt idx="10791">
                  <c:v>-4.8668000000000008E-4</c:v>
                </c:pt>
                <c:pt idx="10792">
                  <c:v>-4.6859000000000001E-4</c:v>
                </c:pt>
                <c:pt idx="10793">
                  <c:v>-4.7401000000000008E-4</c:v>
                </c:pt>
                <c:pt idx="10794">
                  <c:v>-4.7670000000000004E-4</c:v>
                </c:pt>
                <c:pt idx="10795">
                  <c:v>-4.7171000000000002E-4</c:v>
                </c:pt>
                <c:pt idx="10796">
                  <c:v>-4.6734000000000012E-4</c:v>
                </c:pt>
                <c:pt idx="10797">
                  <c:v>-4.8169000000000006E-4</c:v>
                </c:pt>
                <c:pt idx="10798">
                  <c:v>-4.8294000000000006E-4</c:v>
                </c:pt>
                <c:pt idx="10799">
                  <c:v>-4.8100000000000009E-4</c:v>
                </c:pt>
                <c:pt idx="10800">
                  <c:v>-4.8546000000000006E-4</c:v>
                </c:pt>
                <c:pt idx="10801">
                  <c:v>-4.7982000000000016E-4</c:v>
                </c:pt>
                <c:pt idx="10802">
                  <c:v>-4.8231000000000001E-4</c:v>
                </c:pt>
                <c:pt idx="10803">
                  <c:v>-4.8991000000000008E-4</c:v>
                </c:pt>
                <c:pt idx="10804">
                  <c:v>-4.8418000000000012E-4</c:v>
                </c:pt>
                <c:pt idx="10805">
                  <c:v>-4.8294000000000006E-4</c:v>
                </c:pt>
                <c:pt idx="10806">
                  <c:v>-4.7795000000000015E-4</c:v>
                </c:pt>
                <c:pt idx="10807">
                  <c:v>-4.8100000000000009E-4</c:v>
                </c:pt>
                <c:pt idx="10808">
                  <c:v>-4.8169000000000006E-4</c:v>
                </c:pt>
                <c:pt idx="10809">
                  <c:v>-4.9416000000000022E-4</c:v>
                </c:pt>
                <c:pt idx="10810">
                  <c:v>-4.9790000000000023E-4</c:v>
                </c:pt>
                <c:pt idx="10811">
                  <c:v>-4.8100000000000009E-4</c:v>
                </c:pt>
                <c:pt idx="10812">
                  <c:v>-4.9229000000000015E-4</c:v>
                </c:pt>
                <c:pt idx="10813">
                  <c:v>-4.9853000000000018E-4</c:v>
                </c:pt>
                <c:pt idx="10814">
                  <c:v>-4.9541000000000006E-4</c:v>
                </c:pt>
                <c:pt idx="10815">
                  <c:v>-4.8855000000000003E-4</c:v>
                </c:pt>
                <c:pt idx="10816">
                  <c:v>-4.9229000000000015E-4</c:v>
                </c:pt>
                <c:pt idx="10817">
                  <c:v>-4.9728000000000012E-4</c:v>
                </c:pt>
                <c:pt idx="10818">
                  <c:v>-5.0414000000000014E-4</c:v>
                </c:pt>
                <c:pt idx="10819">
                  <c:v>-5.051700000000001E-4</c:v>
                </c:pt>
                <c:pt idx="10820">
                  <c:v>-4.9229000000000015E-4</c:v>
                </c:pt>
                <c:pt idx="10821">
                  <c:v>-4.9853000000000018E-4</c:v>
                </c:pt>
                <c:pt idx="10822">
                  <c:v>-4.9042000000000009E-4</c:v>
                </c:pt>
                <c:pt idx="10823">
                  <c:v>-5.0326000000000006E-4</c:v>
                </c:pt>
                <c:pt idx="10824">
                  <c:v>-5.0476000000000015E-4</c:v>
                </c:pt>
                <c:pt idx="10825">
                  <c:v>-4.9479000000000016E-4</c:v>
                </c:pt>
                <c:pt idx="10826">
                  <c:v>-5.0227000000000008E-4</c:v>
                </c:pt>
                <c:pt idx="10827">
                  <c:v>-4.9853000000000018E-4</c:v>
                </c:pt>
                <c:pt idx="10828">
                  <c:v>-4.9853000000000018E-4</c:v>
                </c:pt>
                <c:pt idx="10829">
                  <c:v>-4.9790000000000023E-4</c:v>
                </c:pt>
                <c:pt idx="10830">
                  <c:v>-5.1026000000000012E-4</c:v>
                </c:pt>
                <c:pt idx="10831">
                  <c:v>-5.0262000000000006E-4</c:v>
                </c:pt>
                <c:pt idx="10832">
                  <c:v>-4.9728000000000012E-4</c:v>
                </c:pt>
                <c:pt idx="10833">
                  <c:v>-5.0644000000000004E-4</c:v>
                </c:pt>
                <c:pt idx="10834">
                  <c:v>-5.0008000000000008E-4</c:v>
                </c:pt>
                <c:pt idx="10835">
                  <c:v>-4.8979999999999998E-4</c:v>
                </c:pt>
                <c:pt idx="10836">
                  <c:v>-4.9790000000000023E-4</c:v>
                </c:pt>
                <c:pt idx="10837">
                  <c:v>-4.8855000000000003E-4</c:v>
                </c:pt>
                <c:pt idx="10838">
                  <c:v>-4.8927000000000009E-4</c:v>
                </c:pt>
                <c:pt idx="10839">
                  <c:v>-4.929200000000001E-4</c:v>
                </c:pt>
                <c:pt idx="10840">
                  <c:v>-4.910400000000001E-4</c:v>
                </c:pt>
                <c:pt idx="10841">
                  <c:v>-4.9118000000000013E-4</c:v>
                </c:pt>
                <c:pt idx="10842">
                  <c:v>-4.8793000000000019E-4</c:v>
                </c:pt>
                <c:pt idx="10843">
                  <c:v>-4.8673000000000005E-4</c:v>
                </c:pt>
                <c:pt idx="10844">
                  <c:v>-4.7483000000000014E-4</c:v>
                </c:pt>
                <c:pt idx="10845">
                  <c:v>-4.7910000000000004E-4</c:v>
                </c:pt>
                <c:pt idx="10846">
                  <c:v>-4.8169000000000006E-4</c:v>
                </c:pt>
                <c:pt idx="10847">
                  <c:v>-4.8231000000000001E-4</c:v>
                </c:pt>
                <c:pt idx="10848">
                  <c:v>-4.7782000000000022E-4</c:v>
                </c:pt>
                <c:pt idx="10849">
                  <c:v>-4.8736000000000016E-4</c:v>
                </c:pt>
                <c:pt idx="10850">
                  <c:v>-4.8668000000000008E-4</c:v>
                </c:pt>
                <c:pt idx="10851">
                  <c:v>-4.7083000000000015E-4</c:v>
                </c:pt>
                <c:pt idx="10852">
                  <c:v>-4.6922000000000006E-4</c:v>
                </c:pt>
                <c:pt idx="10853">
                  <c:v>-4.7655000000000006E-4</c:v>
                </c:pt>
                <c:pt idx="10854">
                  <c:v>-4.7109000000000007E-4</c:v>
                </c:pt>
                <c:pt idx="10855">
                  <c:v>-4.7046000000000013E-4</c:v>
                </c:pt>
                <c:pt idx="10856">
                  <c:v>-4.7401000000000008E-4</c:v>
                </c:pt>
                <c:pt idx="10857">
                  <c:v>-4.6922000000000006E-4</c:v>
                </c:pt>
                <c:pt idx="10858">
                  <c:v>-4.6922000000000006E-4</c:v>
                </c:pt>
                <c:pt idx="10859">
                  <c:v>-4.7109000000000007E-4</c:v>
                </c:pt>
                <c:pt idx="10860">
                  <c:v>-4.7233000000000013E-4</c:v>
                </c:pt>
                <c:pt idx="10861">
                  <c:v>-4.6547E-4</c:v>
                </c:pt>
                <c:pt idx="10862">
                  <c:v>-4.6384000000000009E-4</c:v>
                </c:pt>
                <c:pt idx="10863">
                  <c:v>-4.5612000000000013E-4</c:v>
                </c:pt>
                <c:pt idx="10864">
                  <c:v>-4.6173000000000004E-4</c:v>
                </c:pt>
                <c:pt idx="10865">
                  <c:v>-4.5487000000000012E-4</c:v>
                </c:pt>
                <c:pt idx="10866">
                  <c:v>-4.5986000000000003E-4</c:v>
                </c:pt>
                <c:pt idx="10867">
                  <c:v>-4.5737000000000013E-4</c:v>
                </c:pt>
                <c:pt idx="10868">
                  <c:v>-4.4739000000000015E-4</c:v>
                </c:pt>
                <c:pt idx="10869">
                  <c:v>-4.4794000000000019E-4</c:v>
                </c:pt>
                <c:pt idx="10870">
                  <c:v>-4.498800000000001E-4</c:v>
                </c:pt>
                <c:pt idx="10871">
                  <c:v>-4.5239000000000005E-4</c:v>
                </c:pt>
                <c:pt idx="10872">
                  <c:v>-4.4552000000000008E-4</c:v>
                </c:pt>
                <c:pt idx="10873">
                  <c:v>-4.4921000000000007E-4</c:v>
                </c:pt>
                <c:pt idx="10874">
                  <c:v>-4.4864000000000015E-4</c:v>
                </c:pt>
                <c:pt idx="10875">
                  <c:v>-4.5175E-4</c:v>
                </c:pt>
                <c:pt idx="10876">
                  <c:v>-4.4667000000000014E-4</c:v>
                </c:pt>
                <c:pt idx="10877">
                  <c:v>-4.480100000000001E-4</c:v>
                </c:pt>
                <c:pt idx="10878">
                  <c:v>-4.4552000000000008E-4</c:v>
                </c:pt>
                <c:pt idx="10879">
                  <c:v>-4.5051000000000005E-4</c:v>
                </c:pt>
                <c:pt idx="10880">
                  <c:v>-4.5113000000000011E-4</c:v>
                </c:pt>
                <c:pt idx="10881">
                  <c:v>-4.4921000000000007E-4</c:v>
                </c:pt>
                <c:pt idx="10882">
                  <c:v>-4.4302000000000019E-4</c:v>
                </c:pt>
                <c:pt idx="10883">
                  <c:v>-4.4476000000000004E-4</c:v>
                </c:pt>
                <c:pt idx="10884">
                  <c:v>-4.4676000000000004E-4</c:v>
                </c:pt>
                <c:pt idx="10885">
                  <c:v>-4.4240000000000007E-4</c:v>
                </c:pt>
                <c:pt idx="10886">
                  <c:v>-4.4552000000000008E-4</c:v>
                </c:pt>
                <c:pt idx="10887">
                  <c:v>-4.4427000000000014E-4</c:v>
                </c:pt>
                <c:pt idx="10888">
                  <c:v>-4.4094000000000018E-4</c:v>
                </c:pt>
                <c:pt idx="10889">
                  <c:v>-4.4158000000000012E-4</c:v>
                </c:pt>
                <c:pt idx="10890">
                  <c:v>-4.5487000000000012E-4</c:v>
                </c:pt>
                <c:pt idx="10891">
                  <c:v>-4.4158000000000012E-4</c:v>
                </c:pt>
                <c:pt idx="10892">
                  <c:v>-4.4177000000000007E-4</c:v>
                </c:pt>
                <c:pt idx="10893">
                  <c:v>-4.4864000000000015E-4</c:v>
                </c:pt>
                <c:pt idx="10894">
                  <c:v>-4.5175E-4</c:v>
                </c:pt>
                <c:pt idx="10895">
                  <c:v>-4.5612000000000013E-4</c:v>
                </c:pt>
                <c:pt idx="10896">
                  <c:v>-4.5175E-4</c:v>
                </c:pt>
                <c:pt idx="10897">
                  <c:v>-4.4926000000000005E-4</c:v>
                </c:pt>
                <c:pt idx="10898">
                  <c:v>-4.5362000000000017E-4</c:v>
                </c:pt>
                <c:pt idx="10899">
                  <c:v>-4.5799000000000013E-4</c:v>
                </c:pt>
                <c:pt idx="10900">
                  <c:v>-4.5620000000000003E-4</c:v>
                </c:pt>
                <c:pt idx="10901">
                  <c:v>-4.5051000000000005E-4</c:v>
                </c:pt>
                <c:pt idx="10902">
                  <c:v>-4.5300000000000011E-4</c:v>
                </c:pt>
                <c:pt idx="10903">
                  <c:v>-4.5861000000000008E-4</c:v>
                </c:pt>
                <c:pt idx="10904">
                  <c:v>-4.5986000000000003E-4</c:v>
                </c:pt>
                <c:pt idx="10905">
                  <c:v>-4.6111000000000004E-4</c:v>
                </c:pt>
                <c:pt idx="10906">
                  <c:v>-4.6384000000000009E-4</c:v>
                </c:pt>
                <c:pt idx="10907">
                  <c:v>-4.5799000000000013E-4</c:v>
                </c:pt>
                <c:pt idx="10908">
                  <c:v>-4.6173000000000004E-4</c:v>
                </c:pt>
                <c:pt idx="10909">
                  <c:v>-4.6638000000000002E-4</c:v>
                </c:pt>
                <c:pt idx="10910">
                  <c:v>-4.7046000000000013E-4</c:v>
                </c:pt>
                <c:pt idx="10911">
                  <c:v>-4.7233000000000013E-4</c:v>
                </c:pt>
                <c:pt idx="10912">
                  <c:v>-4.773200000000001E-4</c:v>
                </c:pt>
                <c:pt idx="10913">
                  <c:v>-4.6892000000000017E-4</c:v>
                </c:pt>
                <c:pt idx="10914">
                  <c:v>-4.6447000000000003E-4</c:v>
                </c:pt>
                <c:pt idx="10915">
                  <c:v>-4.701900000000001E-4</c:v>
                </c:pt>
                <c:pt idx="10916">
                  <c:v>-4.8044000000000006E-4</c:v>
                </c:pt>
                <c:pt idx="10917">
                  <c:v>-4.773200000000001E-4</c:v>
                </c:pt>
                <c:pt idx="10918">
                  <c:v>-4.8169000000000006E-4</c:v>
                </c:pt>
                <c:pt idx="10919">
                  <c:v>-4.8927000000000009E-4</c:v>
                </c:pt>
                <c:pt idx="10920">
                  <c:v>-4.7719000000000017E-4</c:v>
                </c:pt>
                <c:pt idx="10921">
                  <c:v>-4.8979999999999998E-4</c:v>
                </c:pt>
                <c:pt idx="10922">
                  <c:v>-4.8231000000000001E-4</c:v>
                </c:pt>
                <c:pt idx="10923">
                  <c:v>-4.784600000000001E-4</c:v>
                </c:pt>
                <c:pt idx="10924">
                  <c:v>-4.7919000000000011E-4</c:v>
                </c:pt>
                <c:pt idx="10925">
                  <c:v>-4.784600000000001E-4</c:v>
                </c:pt>
                <c:pt idx="10926">
                  <c:v>-4.8228000000000002E-4</c:v>
                </c:pt>
                <c:pt idx="10927">
                  <c:v>-4.8231000000000001E-4</c:v>
                </c:pt>
                <c:pt idx="10928">
                  <c:v>-4.8481000000000007E-4</c:v>
                </c:pt>
                <c:pt idx="10929">
                  <c:v>-4.9541000000000006E-4</c:v>
                </c:pt>
                <c:pt idx="10930">
                  <c:v>-4.8543000000000007E-4</c:v>
                </c:pt>
                <c:pt idx="10931">
                  <c:v>-4.8044000000000006E-4</c:v>
                </c:pt>
                <c:pt idx="10932">
                  <c:v>-4.8100000000000009E-4</c:v>
                </c:pt>
                <c:pt idx="10933">
                  <c:v>-4.8979999999999998E-4</c:v>
                </c:pt>
                <c:pt idx="10934">
                  <c:v>-4.9118000000000013E-4</c:v>
                </c:pt>
                <c:pt idx="10935">
                  <c:v>-4.8546000000000006E-4</c:v>
                </c:pt>
                <c:pt idx="10936">
                  <c:v>-4.886300000000001E-4</c:v>
                </c:pt>
                <c:pt idx="10937">
                  <c:v>-4.929200000000001E-4</c:v>
                </c:pt>
                <c:pt idx="10938">
                  <c:v>-4.9372000000000023E-4</c:v>
                </c:pt>
                <c:pt idx="10939">
                  <c:v>-4.880000000000001E-4</c:v>
                </c:pt>
                <c:pt idx="10940">
                  <c:v>-4.9479000000000016E-4</c:v>
                </c:pt>
                <c:pt idx="10941">
                  <c:v>-4.9915000000000018E-4</c:v>
                </c:pt>
                <c:pt idx="10942">
                  <c:v>-5.0262000000000006E-4</c:v>
                </c:pt>
                <c:pt idx="10943">
                  <c:v>-4.8855000000000003E-4</c:v>
                </c:pt>
                <c:pt idx="10944">
                  <c:v>-4.9978000000000012E-4</c:v>
                </c:pt>
                <c:pt idx="10945">
                  <c:v>-5.0199000000000012E-4</c:v>
                </c:pt>
                <c:pt idx="10946">
                  <c:v>-4.9817000000000025E-4</c:v>
                </c:pt>
                <c:pt idx="10947">
                  <c:v>-5.0352000000000014E-4</c:v>
                </c:pt>
                <c:pt idx="10948">
                  <c:v>-5.0040000000000002E-4</c:v>
                </c:pt>
                <c:pt idx="10949">
                  <c:v>-4.9817000000000025E-4</c:v>
                </c:pt>
                <c:pt idx="10950">
                  <c:v>-5.0165000000000008E-4</c:v>
                </c:pt>
                <c:pt idx="10951">
                  <c:v>-4.8917000000000014E-4</c:v>
                </c:pt>
                <c:pt idx="10952">
                  <c:v>-4.929200000000001E-4</c:v>
                </c:pt>
                <c:pt idx="10953">
                  <c:v>-5.0788000000000027E-4</c:v>
                </c:pt>
                <c:pt idx="10954">
                  <c:v>-5.0008000000000008E-4</c:v>
                </c:pt>
                <c:pt idx="10955">
                  <c:v>-5.1412000000000007E-4</c:v>
                </c:pt>
                <c:pt idx="10956">
                  <c:v>-5.0289000000000009E-4</c:v>
                </c:pt>
                <c:pt idx="10957">
                  <c:v>-4.9945000000000002E-4</c:v>
                </c:pt>
                <c:pt idx="10958">
                  <c:v>-4.9728000000000012E-4</c:v>
                </c:pt>
                <c:pt idx="10959">
                  <c:v>-5.1038000000000006E-4</c:v>
                </c:pt>
                <c:pt idx="10960">
                  <c:v>-4.9181000000000008E-4</c:v>
                </c:pt>
                <c:pt idx="10961">
                  <c:v>-5.0040000000000002E-4</c:v>
                </c:pt>
                <c:pt idx="10962">
                  <c:v>-5.0414000000000014E-4</c:v>
                </c:pt>
                <c:pt idx="10963">
                  <c:v>-5.0414000000000014E-4</c:v>
                </c:pt>
                <c:pt idx="10964">
                  <c:v>-5.1038000000000006E-4</c:v>
                </c:pt>
                <c:pt idx="10965">
                  <c:v>-5.0165000000000008E-4</c:v>
                </c:pt>
                <c:pt idx="10966">
                  <c:v>-5.1216000000000011E-4</c:v>
                </c:pt>
                <c:pt idx="10967">
                  <c:v>-5.0165000000000008E-4</c:v>
                </c:pt>
                <c:pt idx="10968">
                  <c:v>-5.1349999999999996E-4</c:v>
                </c:pt>
                <c:pt idx="10969">
                  <c:v>-5.0414000000000014E-4</c:v>
                </c:pt>
                <c:pt idx="10970">
                  <c:v>-5.0898000000000013E-4</c:v>
                </c:pt>
                <c:pt idx="10971">
                  <c:v>-5.0102000000000013E-4</c:v>
                </c:pt>
                <c:pt idx="10972">
                  <c:v>-5.0580000000000004E-4</c:v>
                </c:pt>
                <c:pt idx="10973">
                  <c:v>-4.8481000000000007E-4</c:v>
                </c:pt>
                <c:pt idx="10974">
                  <c:v>-4.9541000000000006E-4</c:v>
                </c:pt>
                <c:pt idx="10975">
                  <c:v>-4.9790000000000023E-4</c:v>
                </c:pt>
                <c:pt idx="10976">
                  <c:v>-4.9853000000000018E-4</c:v>
                </c:pt>
                <c:pt idx="10977">
                  <c:v>-4.9853000000000018E-4</c:v>
                </c:pt>
                <c:pt idx="10978">
                  <c:v>-4.9853000000000018E-4</c:v>
                </c:pt>
                <c:pt idx="10979">
                  <c:v>-4.9245000000000007E-4</c:v>
                </c:pt>
                <c:pt idx="10980">
                  <c:v>-4.8917000000000014E-4</c:v>
                </c:pt>
                <c:pt idx="10981">
                  <c:v>-4.910400000000001E-4</c:v>
                </c:pt>
                <c:pt idx="10982">
                  <c:v>-4.8482000000000012E-4</c:v>
                </c:pt>
                <c:pt idx="10983">
                  <c:v>-4.8605000000000002E-4</c:v>
                </c:pt>
                <c:pt idx="10984">
                  <c:v>-4.9229000000000015E-4</c:v>
                </c:pt>
                <c:pt idx="10985">
                  <c:v>-4.8164000000000008E-4</c:v>
                </c:pt>
                <c:pt idx="10986">
                  <c:v>-4.6298000000000004E-4</c:v>
                </c:pt>
                <c:pt idx="10987">
                  <c:v>-4.7046000000000013E-4</c:v>
                </c:pt>
                <c:pt idx="10988">
                  <c:v>-4.7545000000000004E-4</c:v>
                </c:pt>
                <c:pt idx="10989">
                  <c:v>-4.773200000000001E-4</c:v>
                </c:pt>
                <c:pt idx="10990">
                  <c:v>-4.8231000000000001E-4</c:v>
                </c:pt>
                <c:pt idx="10991">
                  <c:v>-4.8164000000000008E-4</c:v>
                </c:pt>
                <c:pt idx="10992">
                  <c:v>-4.7545000000000004E-4</c:v>
                </c:pt>
                <c:pt idx="10993">
                  <c:v>-4.8044000000000006E-4</c:v>
                </c:pt>
                <c:pt idx="10994">
                  <c:v>-4.7795000000000015E-4</c:v>
                </c:pt>
                <c:pt idx="10995">
                  <c:v>-4.6984000000000007E-4</c:v>
                </c:pt>
                <c:pt idx="10996">
                  <c:v>-4.6922000000000006E-4</c:v>
                </c:pt>
                <c:pt idx="10997">
                  <c:v>-4.7233000000000013E-4</c:v>
                </c:pt>
                <c:pt idx="10998">
                  <c:v>-4.7233000000000013E-4</c:v>
                </c:pt>
                <c:pt idx="10999">
                  <c:v>-4.7233000000000013E-4</c:v>
                </c:pt>
                <c:pt idx="11000">
                  <c:v>-4.6797000000000017E-4</c:v>
                </c:pt>
                <c:pt idx="11001">
                  <c:v>-4.5300000000000011E-4</c:v>
                </c:pt>
                <c:pt idx="11002">
                  <c:v>-4.6638000000000002E-4</c:v>
                </c:pt>
                <c:pt idx="11003">
                  <c:v>-4.5799000000000013E-4</c:v>
                </c:pt>
                <c:pt idx="11004">
                  <c:v>-4.6511000000000008E-4</c:v>
                </c:pt>
                <c:pt idx="11005">
                  <c:v>-4.6298000000000004E-4</c:v>
                </c:pt>
                <c:pt idx="11006">
                  <c:v>-4.6423000000000005E-4</c:v>
                </c:pt>
                <c:pt idx="11007">
                  <c:v>-4.5875000000000006E-4</c:v>
                </c:pt>
                <c:pt idx="11008">
                  <c:v>-4.5430000000000004E-4</c:v>
                </c:pt>
                <c:pt idx="11009">
                  <c:v>-4.5175E-4</c:v>
                </c:pt>
                <c:pt idx="11010">
                  <c:v>-4.6048000000000004E-4</c:v>
                </c:pt>
                <c:pt idx="11011">
                  <c:v>-4.5239000000000005E-4</c:v>
                </c:pt>
                <c:pt idx="11012">
                  <c:v>-4.5300000000000011E-4</c:v>
                </c:pt>
                <c:pt idx="11013">
                  <c:v>-4.4926000000000005E-4</c:v>
                </c:pt>
                <c:pt idx="11014">
                  <c:v>-4.4926000000000005E-4</c:v>
                </c:pt>
                <c:pt idx="11015">
                  <c:v>-4.4489000000000009E-4</c:v>
                </c:pt>
                <c:pt idx="11016">
                  <c:v>-4.4427000000000014E-4</c:v>
                </c:pt>
                <c:pt idx="11017">
                  <c:v>-4.4158000000000012E-4</c:v>
                </c:pt>
                <c:pt idx="11018">
                  <c:v>-4.4739000000000015E-4</c:v>
                </c:pt>
                <c:pt idx="11019">
                  <c:v>-4.5175E-4</c:v>
                </c:pt>
                <c:pt idx="11020">
                  <c:v>-4.4476000000000004E-4</c:v>
                </c:pt>
                <c:pt idx="11021">
                  <c:v>-4.5612000000000013E-4</c:v>
                </c:pt>
                <c:pt idx="11022">
                  <c:v>-4.4676000000000004E-4</c:v>
                </c:pt>
                <c:pt idx="11023">
                  <c:v>-4.498800000000001E-4</c:v>
                </c:pt>
                <c:pt idx="11024">
                  <c:v>-4.4857000000000013E-4</c:v>
                </c:pt>
                <c:pt idx="11025">
                  <c:v>-4.3990000000000012E-4</c:v>
                </c:pt>
                <c:pt idx="11026">
                  <c:v>-4.3679E-4</c:v>
                </c:pt>
                <c:pt idx="11027">
                  <c:v>-4.4926000000000005E-4</c:v>
                </c:pt>
                <c:pt idx="11028">
                  <c:v>-4.3803000000000011E-4</c:v>
                </c:pt>
                <c:pt idx="11029">
                  <c:v>-4.5112000000000017E-4</c:v>
                </c:pt>
                <c:pt idx="11030">
                  <c:v>-4.5051000000000005E-4</c:v>
                </c:pt>
                <c:pt idx="11031">
                  <c:v>-4.5487000000000012E-4</c:v>
                </c:pt>
                <c:pt idx="11032">
                  <c:v>-4.5674000000000002E-4</c:v>
                </c:pt>
                <c:pt idx="11033">
                  <c:v>-4.4921000000000007E-4</c:v>
                </c:pt>
                <c:pt idx="11034">
                  <c:v>-4.4864000000000015E-4</c:v>
                </c:pt>
                <c:pt idx="11035">
                  <c:v>-4.4412000000000021E-4</c:v>
                </c:pt>
                <c:pt idx="11036">
                  <c:v>-4.5924000000000008E-4</c:v>
                </c:pt>
                <c:pt idx="11037">
                  <c:v>-4.6111000000000004E-4</c:v>
                </c:pt>
                <c:pt idx="11038">
                  <c:v>-4.5300000000000011E-4</c:v>
                </c:pt>
                <c:pt idx="11039">
                  <c:v>-4.5239000000000005E-4</c:v>
                </c:pt>
                <c:pt idx="11040">
                  <c:v>-4.6638000000000002E-4</c:v>
                </c:pt>
                <c:pt idx="11041">
                  <c:v>-4.6111000000000004E-4</c:v>
                </c:pt>
                <c:pt idx="11042">
                  <c:v>-4.6111000000000004E-4</c:v>
                </c:pt>
                <c:pt idx="11043">
                  <c:v>-4.6922000000000006E-4</c:v>
                </c:pt>
                <c:pt idx="11044">
                  <c:v>-4.6765000000000012E-4</c:v>
                </c:pt>
                <c:pt idx="11045">
                  <c:v>-4.6638000000000002E-4</c:v>
                </c:pt>
                <c:pt idx="11046">
                  <c:v>-4.7046000000000013E-4</c:v>
                </c:pt>
                <c:pt idx="11047">
                  <c:v>-4.7782000000000022E-4</c:v>
                </c:pt>
                <c:pt idx="11048">
                  <c:v>-4.7795000000000015E-4</c:v>
                </c:pt>
                <c:pt idx="11049">
                  <c:v>-4.7910000000000004E-4</c:v>
                </c:pt>
                <c:pt idx="11050">
                  <c:v>-4.7670000000000004E-4</c:v>
                </c:pt>
                <c:pt idx="11051">
                  <c:v>-4.6797000000000017E-4</c:v>
                </c:pt>
                <c:pt idx="11052">
                  <c:v>-4.7421000000000008E-4</c:v>
                </c:pt>
                <c:pt idx="11053">
                  <c:v>-4.7528000000000007E-4</c:v>
                </c:pt>
                <c:pt idx="11054">
                  <c:v>-4.8107000000000011E-4</c:v>
                </c:pt>
                <c:pt idx="11055">
                  <c:v>-4.8481000000000007E-4</c:v>
                </c:pt>
                <c:pt idx="11056">
                  <c:v>-4.8418000000000012E-4</c:v>
                </c:pt>
                <c:pt idx="11057">
                  <c:v>-4.9042000000000009E-4</c:v>
                </c:pt>
                <c:pt idx="11058">
                  <c:v>-4.8356000000000012E-4</c:v>
                </c:pt>
                <c:pt idx="11059">
                  <c:v>-4.7083000000000015E-4</c:v>
                </c:pt>
                <c:pt idx="11060">
                  <c:v>-4.7919000000000011E-4</c:v>
                </c:pt>
                <c:pt idx="11061">
                  <c:v>-4.8418000000000012E-4</c:v>
                </c:pt>
                <c:pt idx="11062">
                  <c:v>-4.8855000000000003E-4</c:v>
                </c:pt>
                <c:pt idx="11063">
                  <c:v>-4.9541000000000006E-4</c:v>
                </c:pt>
                <c:pt idx="11064">
                  <c:v>-4.8481000000000007E-4</c:v>
                </c:pt>
                <c:pt idx="11065">
                  <c:v>-4.8736000000000016E-4</c:v>
                </c:pt>
                <c:pt idx="11066">
                  <c:v>-4.9167000000000015E-4</c:v>
                </c:pt>
                <c:pt idx="11067">
                  <c:v>-4.9167000000000015E-4</c:v>
                </c:pt>
                <c:pt idx="11068">
                  <c:v>-4.880000000000001E-4</c:v>
                </c:pt>
                <c:pt idx="11069">
                  <c:v>-4.8793000000000019E-4</c:v>
                </c:pt>
                <c:pt idx="11070">
                  <c:v>-4.9666000000000011E-4</c:v>
                </c:pt>
                <c:pt idx="11071">
                  <c:v>-4.9853000000000018E-4</c:v>
                </c:pt>
                <c:pt idx="11072">
                  <c:v>-5.0326000000000006E-4</c:v>
                </c:pt>
                <c:pt idx="11073">
                  <c:v>-4.8979999999999998E-4</c:v>
                </c:pt>
                <c:pt idx="11074">
                  <c:v>-5.0227000000000008E-4</c:v>
                </c:pt>
                <c:pt idx="11075">
                  <c:v>-4.8917000000000014E-4</c:v>
                </c:pt>
                <c:pt idx="11076">
                  <c:v>-4.9416000000000022E-4</c:v>
                </c:pt>
                <c:pt idx="11077">
                  <c:v>-5.0262000000000006E-4</c:v>
                </c:pt>
                <c:pt idx="11078">
                  <c:v>-4.9728000000000012E-4</c:v>
                </c:pt>
                <c:pt idx="11079">
                  <c:v>-5.0227000000000008E-4</c:v>
                </c:pt>
                <c:pt idx="11080">
                  <c:v>-5.0414000000000014E-4</c:v>
                </c:pt>
                <c:pt idx="11081">
                  <c:v>-5.0476000000000015E-4</c:v>
                </c:pt>
                <c:pt idx="11082">
                  <c:v>-5.060100000000001E-4</c:v>
                </c:pt>
                <c:pt idx="11083">
                  <c:v>-5.045300000000001E-4</c:v>
                </c:pt>
                <c:pt idx="11084">
                  <c:v>-5.0788000000000027E-4</c:v>
                </c:pt>
                <c:pt idx="11085">
                  <c:v>-5.0913000000000011E-4</c:v>
                </c:pt>
                <c:pt idx="11086">
                  <c:v>-5.0199000000000012E-4</c:v>
                </c:pt>
                <c:pt idx="11087">
                  <c:v>-4.9229000000000015E-4</c:v>
                </c:pt>
                <c:pt idx="11088">
                  <c:v>-5.1100000000000006E-4</c:v>
                </c:pt>
                <c:pt idx="11089">
                  <c:v>-5.1724000000000008E-4</c:v>
                </c:pt>
                <c:pt idx="11090">
                  <c:v>-5.0289000000000009E-4</c:v>
                </c:pt>
                <c:pt idx="11091">
                  <c:v>-5.0664000000000004E-4</c:v>
                </c:pt>
                <c:pt idx="11092">
                  <c:v>-5.0008000000000008E-4</c:v>
                </c:pt>
                <c:pt idx="11093">
                  <c:v>-5.1349999999999996E-4</c:v>
                </c:pt>
                <c:pt idx="11094">
                  <c:v>-5.045300000000001E-4</c:v>
                </c:pt>
                <c:pt idx="11095">
                  <c:v>-5.060100000000001E-4</c:v>
                </c:pt>
                <c:pt idx="11096">
                  <c:v>-5.0476000000000015E-4</c:v>
                </c:pt>
                <c:pt idx="11097">
                  <c:v>-4.9790000000000023E-4</c:v>
                </c:pt>
                <c:pt idx="11098">
                  <c:v>-5.0476000000000015E-4</c:v>
                </c:pt>
                <c:pt idx="11099">
                  <c:v>-4.9853000000000018E-4</c:v>
                </c:pt>
                <c:pt idx="11100">
                  <c:v>-5.1153000000000006E-4</c:v>
                </c:pt>
                <c:pt idx="11101">
                  <c:v>-5.0199000000000012E-4</c:v>
                </c:pt>
                <c:pt idx="11102">
                  <c:v>-5.0664000000000004E-4</c:v>
                </c:pt>
                <c:pt idx="11103">
                  <c:v>-4.9790000000000023E-4</c:v>
                </c:pt>
                <c:pt idx="11104">
                  <c:v>-4.9042000000000009E-4</c:v>
                </c:pt>
                <c:pt idx="11105">
                  <c:v>-4.9817000000000025E-4</c:v>
                </c:pt>
                <c:pt idx="11106">
                  <c:v>-5.0414000000000014E-4</c:v>
                </c:pt>
                <c:pt idx="11107">
                  <c:v>-4.8793000000000019E-4</c:v>
                </c:pt>
                <c:pt idx="11108">
                  <c:v>-4.8927000000000009E-4</c:v>
                </c:pt>
                <c:pt idx="11109">
                  <c:v>-4.8668000000000008E-4</c:v>
                </c:pt>
                <c:pt idx="11110">
                  <c:v>-4.9118000000000013E-4</c:v>
                </c:pt>
                <c:pt idx="11111">
                  <c:v>-4.9479000000000016E-4</c:v>
                </c:pt>
                <c:pt idx="11112">
                  <c:v>-4.8418000000000012E-4</c:v>
                </c:pt>
                <c:pt idx="11113">
                  <c:v>-4.8418000000000012E-4</c:v>
                </c:pt>
                <c:pt idx="11114">
                  <c:v>-4.7857000000000016E-4</c:v>
                </c:pt>
                <c:pt idx="11115">
                  <c:v>-4.6922000000000006E-4</c:v>
                </c:pt>
                <c:pt idx="11116">
                  <c:v>-4.7670000000000004E-4</c:v>
                </c:pt>
                <c:pt idx="11117">
                  <c:v>-4.7545000000000004E-4</c:v>
                </c:pt>
                <c:pt idx="11118">
                  <c:v>-4.7421000000000008E-4</c:v>
                </c:pt>
                <c:pt idx="11119">
                  <c:v>-4.7608000000000009E-4</c:v>
                </c:pt>
                <c:pt idx="11120">
                  <c:v>-4.6765000000000012E-4</c:v>
                </c:pt>
                <c:pt idx="11121">
                  <c:v>-4.6734000000000012E-4</c:v>
                </c:pt>
                <c:pt idx="11122">
                  <c:v>-4.7046000000000013E-4</c:v>
                </c:pt>
                <c:pt idx="11123">
                  <c:v>-4.6922000000000006E-4</c:v>
                </c:pt>
                <c:pt idx="11124">
                  <c:v>-4.7171000000000002E-4</c:v>
                </c:pt>
                <c:pt idx="11125">
                  <c:v>-4.784600000000001E-4</c:v>
                </c:pt>
                <c:pt idx="11126">
                  <c:v>-4.7296000000000013E-4</c:v>
                </c:pt>
                <c:pt idx="11127">
                  <c:v>-4.6922000000000006E-4</c:v>
                </c:pt>
                <c:pt idx="11128">
                  <c:v>-4.6320000000000009E-4</c:v>
                </c:pt>
                <c:pt idx="11129">
                  <c:v>-4.5737000000000013E-4</c:v>
                </c:pt>
                <c:pt idx="11130">
                  <c:v>-4.5924000000000008E-4</c:v>
                </c:pt>
                <c:pt idx="11131">
                  <c:v>-4.5938000000000006E-4</c:v>
                </c:pt>
                <c:pt idx="11132">
                  <c:v>-4.5550000000000007E-4</c:v>
                </c:pt>
                <c:pt idx="11133">
                  <c:v>-4.6048000000000004E-4</c:v>
                </c:pt>
                <c:pt idx="11134">
                  <c:v>-4.6235999999999998E-4</c:v>
                </c:pt>
                <c:pt idx="11135">
                  <c:v>-4.5487000000000012E-4</c:v>
                </c:pt>
                <c:pt idx="11136">
                  <c:v>-4.5674000000000002E-4</c:v>
                </c:pt>
                <c:pt idx="11137">
                  <c:v>-4.5487000000000012E-4</c:v>
                </c:pt>
                <c:pt idx="11138">
                  <c:v>-4.5674000000000002E-4</c:v>
                </c:pt>
                <c:pt idx="11139">
                  <c:v>-4.480100000000001E-4</c:v>
                </c:pt>
                <c:pt idx="11140">
                  <c:v>-4.5175E-4</c:v>
                </c:pt>
                <c:pt idx="11141">
                  <c:v>-4.5737000000000013E-4</c:v>
                </c:pt>
                <c:pt idx="11142">
                  <c:v>-4.480100000000001E-4</c:v>
                </c:pt>
                <c:pt idx="11143">
                  <c:v>-4.5303000000000015E-4</c:v>
                </c:pt>
                <c:pt idx="11144">
                  <c:v>-4.4739000000000015E-4</c:v>
                </c:pt>
                <c:pt idx="11145">
                  <c:v>-4.5113000000000011E-4</c:v>
                </c:pt>
                <c:pt idx="11146">
                  <c:v>-4.4365000000000013E-4</c:v>
                </c:pt>
                <c:pt idx="11147">
                  <c:v>-4.4349000000000011E-4</c:v>
                </c:pt>
                <c:pt idx="11148">
                  <c:v>-4.5238000000000006E-4</c:v>
                </c:pt>
                <c:pt idx="11149">
                  <c:v>-4.498800000000001E-4</c:v>
                </c:pt>
                <c:pt idx="11150">
                  <c:v>-4.5051000000000005E-4</c:v>
                </c:pt>
                <c:pt idx="11151">
                  <c:v>-4.4365000000000013E-4</c:v>
                </c:pt>
                <c:pt idx="11152">
                  <c:v>-4.4667000000000014E-4</c:v>
                </c:pt>
                <c:pt idx="11153">
                  <c:v>-4.4552000000000008E-4</c:v>
                </c:pt>
                <c:pt idx="11154">
                  <c:v>-4.5425000000000006E-4</c:v>
                </c:pt>
                <c:pt idx="11155">
                  <c:v>-4.4926000000000005E-4</c:v>
                </c:pt>
                <c:pt idx="11156">
                  <c:v>-4.4222000000000011E-4</c:v>
                </c:pt>
                <c:pt idx="11157">
                  <c:v>-4.5674000000000002E-4</c:v>
                </c:pt>
                <c:pt idx="11158">
                  <c:v>-4.5425000000000006E-4</c:v>
                </c:pt>
                <c:pt idx="11159">
                  <c:v>-4.4864000000000015E-4</c:v>
                </c:pt>
                <c:pt idx="11160">
                  <c:v>-4.4985000000000012E-4</c:v>
                </c:pt>
                <c:pt idx="11161">
                  <c:v>-4.536600000000001E-4</c:v>
                </c:pt>
                <c:pt idx="11162">
                  <c:v>-4.480100000000001E-4</c:v>
                </c:pt>
                <c:pt idx="11163">
                  <c:v>-4.5425000000000006E-4</c:v>
                </c:pt>
                <c:pt idx="11164">
                  <c:v>-4.5238000000000006E-4</c:v>
                </c:pt>
                <c:pt idx="11165">
                  <c:v>-4.6485000000000005E-4</c:v>
                </c:pt>
                <c:pt idx="11166">
                  <c:v>-4.5875000000000006E-4</c:v>
                </c:pt>
                <c:pt idx="11167">
                  <c:v>-4.5924000000000008E-4</c:v>
                </c:pt>
                <c:pt idx="11168">
                  <c:v>-4.498800000000001E-4</c:v>
                </c:pt>
                <c:pt idx="11169">
                  <c:v>-4.5612000000000013E-4</c:v>
                </c:pt>
                <c:pt idx="11170">
                  <c:v>-4.5811000000000013E-4</c:v>
                </c:pt>
                <c:pt idx="11171">
                  <c:v>-4.5799000000000013E-4</c:v>
                </c:pt>
                <c:pt idx="11172">
                  <c:v>-4.5425000000000006E-4</c:v>
                </c:pt>
                <c:pt idx="11173">
                  <c:v>-4.6734000000000012E-4</c:v>
                </c:pt>
                <c:pt idx="11174">
                  <c:v>-4.7545000000000004E-4</c:v>
                </c:pt>
                <c:pt idx="11175">
                  <c:v>-4.7296000000000013E-4</c:v>
                </c:pt>
                <c:pt idx="11176">
                  <c:v>-4.6892000000000017E-4</c:v>
                </c:pt>
                <c:pt idx="11177">
                  <c:v>-4.7358000000000014E-4</c:v>
                </c:pt>
                <c:pt idx="11178">
                  <c:v>-4.7483000000000014E-4</c:v>
                </c:pt>
                <c:pt idx="11179">
                  <c:v>-4.773200000000001E-4</c:v>
                </c:pt>
                <c:pt idx="11180">
                  <c:v>-4.7719000000000017E-4</c:v>
                </c:pt>
                <c:pt idx="11181">
                  <c:v>-4.8169000000000006E-4</c:v>
                </c:pt>
                <c:pt idx="11182">
                  <c:v>-4.773200000000001E-4</c:v>
                </c:pt>
                <c:pt idx="11183">
                  <c:v>-4.8169000000000006E-4</c:v>
                </c:pt>
                <c:pt idx="11184">
                  <c:v>-4.8543000000000007E-4</c:v>
                </c:pt>
                <c:pt idx="11185">
                  <c:v>-4.8228000000000002E-4</c:v>
                </c:pt>
                <c:pt idx="11186">
                  <c:v>-4.8294000000000006E-4</c:v>
                </c:pt>
                <c:pt idx="11187">
                  <c:v>-4.7910000000000004E-4</c:v>
                </c:pt>
                <c:pt idx="11188">
                  <c:v>-4.8291000000000008E-4</c:v>
                </c:pt>
                <c:pt idx="11189">
                  <c:v>-4.8543000000000007E-4</c:v>
                </c:pt>
                <c:pt idx="11190">
                  <c:v>-4.8356000000000012E-4</c:v>
                </c:pt>
                <c:pt idx="11191">
                  <c:v>-4.8294000000000006E-4</c:v>
                </c:pt>
                <c:pt idx="11192">
                  <c:v>-4.9790000000000023E-4</c:v>
                </c:pt>
                <c:pt idx="11193">
                  <c:v>-4.9167000000000015E-4</c:v>
                </c:pt>
                <c:pt idx="11194">
                  <c:v>-4.8991000000000008E-4</c:v>
                </c:pt>
                <c:pt idx="11195">
                  <c:v>-4.9728000000000012E-4</c:v>
                </c:pt>
                <c:pt idx="11196">
                  <c:v>-4.9416000000000022E-4</c:v>
                </c:pt>
                <c:pt idx="11197">
                  <c:v>-4.8927000000000009E-4</c:v>
                </c:pt>
                <c:pt idx="11198">
                  <c:v>-4.9853000000000018E-4</c:v>
                </c:pt>
                <c:pt idx="11199">
                  <c:v>-4.975400000000002E-4</c:v>
                </c:pt>
                <c:pt idx="11200">
                  <c:v>-4.9603000000000017E-4</c:v>
                </c:pt>
                <c:pt idx="11201">
                  <c:v>-4.9042000000000009E-4</c:v>
                </c:pt>
                <c:pt idx="11202">
                  <c:v>-4.9118000000000013E-4</c:v>
                </c:pt>
                <c:pt idx="11203">
                  <c:v>-4.9915000000000018E-4</c:v>
                </c:pt>
                <c:pt idx="11204">
                  <c:v>-4.969000000000001E-4</c:v>
                </c:pt>
                <c:pt idx="11205">
                  <c:v>-4.9666000000000011E-4</c:v>
                </c:pt>
                <c:pt idx="11206">
                  <c:v>-4.8418000000000012E-4</c:v>
                </c:pt>
                <c:pt idx="11207">
                  <c:v>-5.0476000000000015E-4</c:v>
                </c:pt>
                <c:pt idx="11208">
                  <c:v>-4.9915000000000018E-4</c:v>
                </c:pt>
                <c:pt idx="11209">
                  <c:v>-4.9915000000000018E-4</c:v>
                </c:pt>
                <c:pt idx="11210">
                  <c:v>-5.045300000000001E-4</c:v>
                </c:pt>
                <c:pt idx="11211">
                  <c:v>-4.9978000000000012E-4</c:v>
                </c:pt>
                <c:pt idx="11212">
                  <c:v>-4.9978000000000012E-4</c:v>
                </c:pt>
                <c:pt idx="11213">
                  <c:v>-4.9978000000000012E-4</c:v>
                </c:pt>
                <c:pt idx="11214">
                  <c:v>-5.1216000000000011E-4</c:v>
                </c:pt>
                <c:pt idx="11215">
                  <c:v>-5.0414000000000014E-4</c:v>
                </c:pt>
                <c:pt idx="11216">
                  <c:v>-5.0227000000000008E-4</c:v>
                </c:pt>
                <c:pt idx="11217">
                  <c:v>-5.0664000000000004E-4</c:v>
                </c:pt>
                <c:pt idx="11218">
                  <c:v>-5.0975E-4</c:v>
                </c:pt>
                <c:pt idx="11219">
                  <c:v>-5.060100000000001E-4</c:v>
                </c:pt>
                <c:pt idx="11220">
                  <c:v>-4.9915000000000018E-4</c:v>
                </c:pt>
                <c:pt idx="11221">
                  <c:v>-5.0644000000000004E-4</c:v>
                </c:pt>
                <c:pt idx="11222">
                  <c:v>-5.060100000000001E-4</c:v>
                </c:pt>
                <c:pt idx="11223">
                  <c:v>-5.0664000000000004E-4</c:v>
                </c:pt>
                <c:pt idx="11224">
                  <c:v>-5.0664000000000004E-4</c:v>
                </c:pt>
                <c:pt idx="11225">
                  <c:v>-5.0962000000000012E-4</c:v>
                </c:pt>
                <c:pt idx="11226">
                  <c:v>-5.0580000000000004E-4</c:v>
                </c:pt>
                <c:pt idx="11227">
                  <c:v>-5.0476000000000015E-4</c:v>
                </c:pt>
                <c:pt idx="11228">
                  <c:v>-5.0040000000000002E-4</c:v>
                </c:pt>
                <c:pt idx="11229">
                  <c:v>-5.1038000000000006E-4</c:v>
                </c:pt>
                <c:pt idx="11230">
                  <c:v>-5.1911000000000004E-4</c:v>
                </c:pt>
                <c:pt idx="11231">
                  <c:v>-5.0476000000000015E-4</c:v>
                </c:pt>
                <c:pt idx="11232">
                  <c:v>-5.1412000000000007E-4</c:v>
                </c:pt>
                <c:pt idx="11233">
                  <c:v>-5.1661000000000003E-4</c:v>
                </c:pt>
                <c:pt idx="11234">
                  <c:v>-5.1599000000000003E-4</c:v>
                </c:pt>
                <c:pt idx="11235">
                  <c:v>-5.0352000000000014E-4</c:v>
                </c:pt>
                <c:pt idx="11236">
                  <c:v>-5.0352000000000014E-4</c:v>
                </c:pt>
                <c:pt idx="11237">
                  <c:v>-5.0072000000000007E-4</c:v>
                </c:pt>
                <c:pt idx="11238">
                  <c:v>-5.0726000000000026E-4</c:v>
                </c:pt>
                <c:pt idx="11239">
                  <c:v>-5.0664000000000004E-4</c:v>
                </c:pt>
                <c:pt idx="11240">
                  <c:v>-4.9627000000000015E-4</c:v>
                </c:pt>
                <c:pt idx="11241">
                  <c:v>-4.935400000000001E-4</c:v>
                </c:pt>
                <c:pt idx="11242">
                  <c:v>-4.9309000000000017E-4</c:v>
                </c:pt>
                <c:pt idx="11243">
                  <c:v>-5.0476000000000015E-4</c:v>
                </c:pt>
                <c:pt idx="11244">
                  <c:v>-4.9853000000000018E-4</c:v>
                </c:pt>
                <c:pt idx="11245">
                  <c:v>-4.8991000000000008E-4</c:v>
                </c:pt>
                <c:pt idx="11246">
                  <c:v>-4.8605000000000002E-4</c:v>
                </c:pt>
                <c:pt idx="11247">
                  <c:v>-4.8605000000000002E-4</c:v>
                </c:pt>
                <c:pt idx="11248">
                  <c:v>-4.8605000000000002E-4</c:v>
                </c:pt>
                <c:pt idx="11249">
                  <c:v>-4.9790000000000023E-4</c:v>
                </c:pt>
                <c:pt idx="11250">
                  <c:v>-4.9541000000000006E-4</c:v>
                </c:pt>
                <c:pt idx="11251">
                  <c:v>-4.773200000000001E-4</c:v>
                </c:pt>
                <c:pt idx="11252">
                  <c:v>-4.8037000000000009E-4</c:v>
                </c:pt>
                <c:pt idx="11253">
                  <c:v>-4.7919000000000011E-4</c:v>
                </c:pt>
                <c:pt idx="11254">
                  <c:v>-4.7795000000000015E-4</c:v>
                </c:pt>
                <c:pt idx="11255">
                  <c:v>-4.8037000000000009E-4</c:v>
                </c:pt>
                <c:pt idx="11256">
                  <c:v>-4.773200000000001E-4</c:v>
                </c:pt>
                <c:pt idx="11257">
                  <c:v>-4.7857000000000016E-4</c:v>
                </c:pt>
                <c:pt idx="11258">
                  <c:v>-4.7421000000000008E-4</c:v>
                </c:pt>
                <c:pt idx="11259">
                  <c:v>-4.7046000000000013E-4</c:v>
                </c:pt>
                <c:pt idx="11260">
                  <c:v>-4.5612000000000013E-4</c:v>
                </c:pt>
                <c:pt idx="11261">
                  <c:v>-4.6859000000000001E-4</c:v>
                </c:pt>
                <c:pt idx="11262">
                  <c:v>-4.6892000000000017E-4</c:v>
                </c:pt>
                <c:pt idx="11263">
                  <c:v>-4.7421000000000008E-4</c:v>
                </c:pt>
                <c:pt idx="11264">
                  <c:v>-4.7046000000000013E-4</c:v>
                </c:pt>
                <c:pt idx="11265">
                  <c:v>-4.5861000000000008E-4</c:v>
                </c:pt>
                <c:pt idx="11266">
                  <c:v>-4.5737000000000013E-4</c:v>
                </c:pt>
                <c:pt idx="11267">
                  <c:v>-4.6298000000000004E-4</c:v>
                </c:pt>
                <c:pt idx="11268">
                  <c:v>-4.619300000000001E-4</c:v>
                </c:pt>
                <c:pt idx="11269">
                  <c:v>-4.6048000000000004E-4</c:v>
                </c:pt>
                <c:pt idx="11270">
                  <c:v>-4.6111000000000004E-4</c:v>
                </c:pt>
                <c:pt idx="11271">
                  <c:v>-4.4926000000000005E-4</c:v>
                </c:pt>
                <c:pt idx="11272">
                  <c:v>-4.5362000000000017E-4</c:v>
                </c:pt>
                <c:pt idx="11273">
                  <c:v>-4.4926000000000005E-4</c:v>
                </c:pt>
                <c:pt idx="11274">
                  <c:v>-4.5737000000000013E-4</c:v>
                </c:pt>
                <c:pt idx="11275">
                  <c:v>-4.5875000000000006E-4</c:v>
                </c:pt>
                <c:pt idx="11276">
                  <c:v>-4.5113000000000011E-4</c:v>
                </c:pt>
                <c:pt idx="11277">
                  <c:v>-4.5051000000000005E-4</c:v>
                </c:pt>
                <c:pt idx="11278">
                  <c:v>-4.5620000000000003E-4</c:v>
                </c:pt>
                <c:pt idx="11279">
                  <c:v>-4.5238000000000006E-4</c:v>
                </c:pt>
                <c:pt idx="11280">
                  <c:v>-4.4985000000000012E-4</c:v>
                </c:pt>
                <c:pt idx="11281">
                  <c:v>-4.4603000000000009E-4</c:v>
                </c:pt>
                <c:pt idx="11282">
                  <c:v>-4.5175E-4</c:v>
                </c:pt>
                <c:pt idx="11283">
                  <c:v>-4.4053000000000012E-4</c:v>
                </c:pt>
                <c:pt idx="11284">
                  <c:v>-4.5175E-4</c:v>
                </c:pt>
                <c:pt idx="11285">
                  <c:v>-4.5612000000000013E-4</c:v>
                </c:pt>
                <c:pt idx="11286">
                  <c:v>-4.4158000000000012E-4</c:v>
                </c:pt>
                <c:pt idx="11287">
                  <c:v>-4.3928000000000001E-4</c:v>
                </c:pt>
                <c:pt idx="11288">
                  <c:v>-4.4365000000000013E-4</c:v>
                </c:pt>
                <c:pt idx="11289">
                  <c:v>-4.3679E-4</c:v>
                </c:pt>
                <c:pt idx="11290">
                  <c:v>-4.4489000000000009E-4</c:v>
                </c:pt>
                <c:pt idx="11291">
                  <c:v>-4.4222000000000011E-4</c:v>
                </c:pt>
                <c:pt idx="11292">
                  <c:v>-4.330400000000001E-4</c:v>
                </c:pt>
                <c:pt idx="11293">
                  <c:v>-4.4476000000000004E-4</c:v>
                </c:pt>
                <c:pt idx="11294">
                  <c:v>-4.4730000000000008E-4</c:v>
                </c:pt>
                <c:pt idx="11295">
                  <c:v>-4.3803000000000011E-4</c:v>
                </c:pt>
                <c:pt idx="11296">
                  <c:v>-4.453900000000001E-4</c:v>
                </c:pt>
                <c:pt idx="11297">
                  <c:v>-4.4302000000000019E-4</c:v>
                </c:pt>
                <c:pt idx="11298">
                  <c:v>-4.3803000000000011E-4</c:v>
                </c:pt>
                <c:pt idx="11299">
                  <c:v>-4.3741000000000006E-4</c:v>
                </c:pt>
                <c:pt idx="11300">
                  <c:v>-4.4222000000000011E-4</c:v>
                </c:pt>
                <c:pt idx="11301">
                  <c:v>-4.4427000000000014E-4</c:v>
                </c:pt>
                <c:pt idx="11302">
                  <c:v>-4.4552000000000008E-4</c:v>
                </c:pt>
                <c:pt idx="11303">
                  <c:v>-4.4302000000000019E-4</c:v>
                </c:pt>
                <c:pt idx="11304">
                  <c:v>-4.3904000000000008E-4</c:v>
                </c:pt>
                <c:pt idx="11305">
                  <c:v>-4.4053000000000012E-4</c:v>
                </c:pt>
                <c:pt idx="11306">
                  <c:v>-4.4240000000000007E-4</c:v>
                </c:pt>
                <c:pt idx="11307">
                  <c:v>-4.4864000000000015E-4</c:v>
                </c:pt>
                <c:pt idx="11308">
                  <c:v>-4.5799000000000013E-4</c:v>
                </c:pt>
                <c:pt idx="11309">
                  <c:v>-4.5175E-4</c:v>
                </c:pt>
                <c:pt idx="11310">
                  <c:v>-4.4614000000000014E-4</c:v>
                </c:pt>
                <c:pt idx="11311">
                  <c:v>-4.5875000000000006E-4</c:v>
                </c:pt>
                <c:pt idx="11312">
                  <c:v>-4.3741000000000006E-4</c:v>
                </c:pt>
                <c:pt idx="11313">
                  <c:v>-4.6360000000000005E-4</c:v>
                </c:pt>
                <c:pt idx="11314">
                  <c:v>-4.5875000000000006E-4</c:v>
                </c:pt>
                <c:pt idx="11315">
                  <c:v>-4.5425000000000006E-4</c:v>
                </c:pt>
                <c:pt idx="11316">
                  <c:v>-4.5175E-4</c:v>
                </c:pt>
                <c:pt idx="11317">
                  <c:v>-4.6574000000000002E-4</c:v>
                </c:pt>
                <c:pt idx="11318">
                  <c:v>-4.6485000000000005E-4</c:v>
                </c:pt>
                <c:pt idx="11319">
                  <c:v>-4.7296000000000013E-4</c:v>
                </c:pt>
                <c:pt idx="11320">
                  <c:v>-4.6485000000000005E-4</c:v>
                </c:pt>
                <c:pt idx="11321">
                  <c:v>-4.6922000000000006E-4</c:v>
                </c:pt>
                <c:pt idx="11322">
                  <c:v>-4.7109000000000007E-4</c:v>
                </c:pt>
                <c:pt idx="11323">
                  <c:v>-4.5737000000000013E-4</c:v>
                </c:pt>
                <c:pt idx="11324">
                  <c:v>-4.6765000000000012E-4</c:v>
                </c:pt>
                <c:pt idx="11325">
                  <c:v>-4.7919000000000011E-4</c:v>
                </c:pt>
                <c:pt idx="11326">
                  <c:v>-4.7210000000000004E-4</c:v>
                </c:pt>
                <c:pt idx="11327">
                  <c:v>-4.773200000000001E-4</c:v>
                </c:pt>
                <c:pt idx="11328">
                  <c:v>-4.7919000000000011E-4</c:v>
                </c:pt>
                <c:pt idx="11329">
                  <c:v>-4.8100000000000009E-4</c:v>
                </c:pt>
                <c:pt idx="11330">
                  <c:v>-4.8730000000000014E-4</c:v>
                </c:pt>
                <c:pt idx="11331">
                  <c:v>-4.8418000000000012E-4</c:v>
                </c:pt>
                <c:pt idx="11332">
                  <c:v>-4.9042000000000009E-4</c:v>
                </c:pt>
                <c:pt idx="11333">
                  <c:v>-4.9229000000000015E-4</c:v>
                </c:pt>
                <c:pt idx="11334">
                  <c:v>-4.8231000000000001E-4</c:v>
                </c:pt>
                <c:pt idx="11335">
                  <c:v>-4.8855000000000003E-4</c:v>
                </c:pt>
                <c:pt idx="11336">
                  <c:v>-4.8543000000000007E-4</c:v>
                </c:pt>
                <c:pt idx="11337">
                  <c:v>-4.9054000000000014E-4</c:v>
                </c:pt>
                <c:pt idx="11338">
                  <c:v>-4.7919000000000011E-4</c:v>
                </c:pt>
                <c:pt idx="11339">
                  <c:v>-4.8855000000000003E-4</c:v>
                </c:pt>
                <c:pt idx="11340">
                  <c:v>-4.8609E-4</c:v>
                </c:pt>
                <c:pt idx="11341">
                  <c:v>-4.880000000000001E-4</c:v>
                </c:pt>
                <c:pt idx="11342">
                  <c:v>-4.8979999999999998E-4</c:v>
                </c:pt>
                <c:pt idx="11343">
                  <c:v>-4.8730000000000014E-4</c:v>
                </c:pt>
                <c:pt idx="11344">
                  <c:v>-4.8418000000000012E-4</c:v>
                </c:pt>
                <c:pt idx="11345">
                  <c:v>-4.9728000000000012E-4</c:v>
                </c:pt>
                <c:pt idx="11346">
                  <c:v>-4.9790000000000023E-4</c:v>
                </c:pt>
                <c:pt idx="11347">
                  <c:v>-4.9245000000000007E-4</c:v>
                </c:pt>
                <c:pt idx="11348">
                  <c:v>-4.935400000000001E-4</c:v>
                </c:pt>
                <c:pt idx="11349">
                  <c:v>-4.9978000000000012E-4</c:v>
                </c:pt>
                <c:pt idx="11350">
                  <c:v>-4.9042000000000009E-4</c:v>
                </c:pt>
                <c:pt idx="11351">
                  <c:v>-4.9563000000000027E-4</c:v>
                </c:pt>
                <c:pt idx="11352">
                  <c:v>-5.085100000000001E-4</c:v>
                </c:pt>
                <c:pt idx="11353">
                  <c:v>-5.0102000000000013E-4</c:v>
                </c:pt>
                <c:pt idx="11354">
                  <c:v>-4.9790000000000023E-4</c:v>
                </c:pt>
                <c:pt idx="11355">
                  <c:v>-4.9915000000000018E-4</c:v>
                </c:pt>
                <c:pt idx="11356">
                  <c:v>-4.9541000000000006E-4</c:v>
                </c:pt>
                <c:pt idx="11357">
                  <c:v>-4.9728000000000012E-4</c:v>
                </c:pt>
                <c:pt idx="11358">
                  <c:v>-5.0102000000000013E-4</c:v>
                </c:pt>
                <c:pt idx="11359">
                  <c:v>-5.051700000000001E-4</c:v>
                </c:pt>
                <c:pt idx="11360">
                  <c:v>-5.0414000000000014E-4</c:v>
                </c:pt>
                <c:pt idx="11361">
                  <c:v>-5.0580000000000004E-4</c:v>
                </c:pt>
                <c:pt idx="11362">
                  <c:v>-4.9728000000000012E-4</c:v>
                </c:pt>
                <c:pt idx="11363">
                  <c:v>-4.9881000000000014E-4</c:v>
                </c:pt>
                <c:pt idx="11364">
                  <c:v>-5.0476000000000015E-4</c:v>
                </c:pt>
                <c:pt idx="11365">
                  <c:v>-5.1474000000000008E-4</c:v>
                </c:pt>
                <c:pt idx="11366">
                  <c:v>-5.128E-4</c:v>
                </c:pt>
                <c:pt idx="11367">
                  <c:v>-5.0788000000000027E-4</c:v>
                </c:pt>
                <c:pt idx="11368">
                  <c:v>-5.1349999999999996E-4</c:v>
                </c:pt>
                <c:pt idx="11369">
                  <c:v>-5.0227000000000008E-4</c:v>
                </c:pt>
                <c:pt idx="11370">
                  <c:v>-5.0539000000000009E-4</c:v>
                </c:pt>
                <c:pt idx="11371">
                  <c:v>-5.0580000000000004E-4</c:v>
                </c:pt>
                <c:pt idx="11372">
                  <c:v>-5.0289000000000009E-4</c:v>
                </c:pt>
                <c:pt idx="11373">
                  <c:v>-5.1225000000000001E-4</c:v>
                </c:pt>
                <c:pt idx="11374">
                  <c:v>-5.1349999999999996E-4</c:v>
                </c:pt>
                <c:pt idx="11375">
                  <c:v>-5.0040000000000002E-4</c:v>
                </c:pt>
                <c:pt idx="11376">
                  <c:v>-5.0352000000000014E-4</c:v>
                </c:pt>
                <c:pt idx="11377">
                  <c:v>-4.9666000000000011E-4</c:v>
                </c:pt>
                <c:pt idx="11378">
                  <c:v>-5.0165000000000008E-4</c:v>
                </c:pt>
                <c:pt idx="11379">
                  <c:v>-5.0289000000000009E-4</c:v>
                </c:pt>
                <c:pt idx="11380">
                  <c:v>-4.9436000000000022E-4</c:v>
                </c:pt>
                <c:pt idx="11381">
                  <c:v>-4.9167000000000015E-4</c:v>
                </c:pt>
                <c:pt idx="11382">
                  <c:v>-4.9167000000000015E-4</c:v>
                </c:pt>
                <c:pt idx="11383">
                  <c:v>-4.8543000000000007E-4</c:v>
                </c:pt>
                <c:pt idx="11384">
                  <c:v>-4.7655000000000006E-4</c:v>
                </c:pt>
                <c:pt idx="11385">
                  <c:v>-4.7296000000000013E-4</c:v>
                </c:pt>
                <c:pt idx="11386">
                  <c:v>-4.8418000000000012E-4</c:v>
                </c:pt>
                <c:pt idx="11387">
                  <c:v>-4.8543000000000007E-4</c:v>
                </c:pt>
                <c:pt idx="11388">
                  <c:v>-4.7483000000000014E-4</c:v>
                </c:pt>
                <c:pt idx="11389">
                  <c:v>-4.6511000000000008E-4</c:v>
                </c:pt>
                <c:pt idx="11390">
                  <c:v>-4.7919000000000011E-4</c:v>
                </c:pt>
                <c:pt idx="11391">
                  <c:v>-4.7857000000000016E-4</c:v>
                </c:pt>
                <c:pt idx="11392">
                  <c:v>-4.7421000000000008E-4</c:v>
                </c:pt>
                <c:pt idx="11393">
                  <c:v>-4.7919000000000011E-4</c:v>
                </c:pt>
                <c:pt idx="11394">
                  <c:v>-4.7337000000000019E-4</c:v>
                </c:pt>
                <c:pt idx="11395">
                  <c:v>-4.6672000000000006E-4</c:v>
                </c:pt>
                <c:pt idx="11396">
                  <c:v>-4.6048000000000004E-4</c:v>
                </c:pt>
                <c:pt idx="11397">
                  <c:v>-4.7233000000000013E-4</c:v>
                </c:pt>
                <c:pt idx="11398">
                  <c:v>-4.7528000000000007E-4</c:v>
                </c:pt>
                <c:pt idx="11399">
                  <c:v>-4.6922000000000006E-4</c:v>
                </c:pt>
                <c:pt idx="11400">
                  <c:v>-4.5986000000000003E-4</c:v>
                </c:pt>
                <c:pt idx="11401">
                  <c:v>-4.6984000000000007E-4</c:v>
                </c:pt>
                <c:pt idx="11402">
                  <c:v>-4.6173000000000004E-4</c:v>
                </c:pt>
                <c:pt idx="11403">
                  <c:v>-4.6111000000000004E-4</c:v>
                </c:pt>
                <c:pt idx="11404">
                  <c:v>-4.7083000000000015E-4</c:v>
                </c:pt>
                <c:pt idx="11405">
                  <c:v>-4.5612000000000013E-4</c:v>
                </c:pt>
                <c:pt idx="11406">
                  <c:v>-4.5684000000000008E-4</c:v>
                </c:pt>
                <c:pt idx="11407">
                  <c:v>-4.5861000000000008E-4</c:v>
                </c:pt>
                <c:pt idx="11408">
                  <c:v>-4.5051000000000005E-4</c:v>
                </c:pt>
                <c:pt idx="11409">
                  <c:v>-4.536600000000001E-4</c:v>
                </c:pt>
                <c:pt idx="11410">
                  <c:v>-4.5300000000000011E-4</c:v>
                </c:pt>
                <c:pt idx="11411">
                  <c:v>-4.6360000000000005E-4</c:v>
                </c:pt>
                <c:pt idx="11412">
                  <c:v>-4.5300000000000011E-4</c:v>
                </c:pt>
                <c:pt idx="11413">
                  <c:v>-4.4985000000000012E-4</c:v>
                </c:pt>
                <c:pt idx="11414">
                  <c:v>-4.5239000000000005E-4</c:v>
                </c:pt>
                <c:pt idx="11415">
                  <c:v>-4.4302000000000019E-4</c:v>
                </c:pt>
                <c:pt idx="11416">
                  <c:v>-4.4614000000000014E-4</c:v>
                </c:pt>
                <c:pt idx="11417">
                  <c:v>-4.4614000000000014E-4</c:v>
                </c:pt>
                <c:pt idx="11418">
                  <c:v>-4.4864000000000015E-4</c:v>
                </c:pt>
                <c:pt idx="11419">
                  <c:v>-4.5493000000000015E-4</c:v>
                </c:pt>
                <c:pt idx="11420">
                  <c:v>-4.4676000000000004E-4</c:v>
                </c:pt>
                <c:pt idx="11421">
                  <c:v>-4.3741000000000006E-4</c:v>
                </c:pt>
                <c:pt idx="11422">
                  <c:v>-4.4794000000000019E-4</c:v>
                </c:pt>
                <c:pt idx="11423">
                  <c:v>-4.4349000000000011E-4</c:v>
                </c:pt>
                <c:pt idx="11424">
                  <c:v>-4.4365000000000013E-4</c:v>
                </c:pt>
                <c:pt idx="11425">
                  <c:v>-4.3776000000000004E-4</c:v>
                </c:pt>
                <c:pt idx="11426">
                  <c:v>-4.5487000000000012E-4</c:v>
                </c:pt>
                <c:pt idx="11427">
                  <c:v>-4.4427000000000014E-4</c:v>
                </c:pt>
                <c:pt idx="11428">
                  <c:v>-4.2930000000000014E-4</c:v>
                </c:pt>
                <c:pt idx="11429">
                  <c:v>-4.3741000000000006E-4</c:v>
                </c:pt>
                <c:pt idx="11430">
                  <c:v>-4.3679E-4</c:v>
                </c:pt>
                <c:pt idx="11431">
                  <c:v>-4.4158000000000012E-4</c:v>
                </c:pt>
                <c:pt idx="11432">
                  <c:v>-4.480100000000001E-4</c:v>
                </c:pt>
                <c:pt idx="11433">
                  <c:v>-4.4739000000000015E-4</c:v>
                </c:pt>
                <c:pt idx="11434">
                  <c:v>-4.4115000000000012E-4</c:v>
                </c:pt>
                <c:pt idx="11435">
                  <c:v>-4.536600000000001E-4</c:v>
                </c:pt>
                <c:pt idx="11436">
                  <c:v>-4.4365000000000013E-4</c:v>
                </c:pt>
                <c:pt idx="11437">
                  <c:v>-4.4476000000000004E-4</c:v>
                </c:pt>
                <c:pt idx="11438">
                  <c:v>-4.4552000000000008E-4</c:v>
                </c:pt>
                <c:pt idx="11439">
                  <c:v>-4.5175E-4</c:v>
                </c:pt>
                <c:pt idx="11440">
                  <c:v>-4.5113000000000011E-4</c:v>
                </c:pt>
                <c:pt idx="11441">
                  <c:v>-4.5112000000000017E-4</c:v>
                </c:pt>
                <c:pt idx="11442">
                  <c:v>-4.498800000000001E-4</c:v>
                </c:pt>
                <c:pt idx="11443">
                  <c:v>-4.6298000000000004E-4</c:v>
                </c:pt>
                <c:pt idx="11444">
                  <c:v>-4.6298000000000004E-4</c:v>
                </c:pt>
                <c:pt idx="11445">
                  <c:v>-4.6423000000000005E-4</c:v>
                </c:pt>
                <c:pt idx="11446">
                  <c:v>-4.5938000000000006E-4</c:v>
                </c:pt>
                <c:pt idx="11447">
                  <c:v>-4.5612000000000013E-4</c:v>
                </c:pt>
                <c:pt idx="11448">
                  <c:v>-4.6859000000000001E-4</c:v>
                </c:pt>
                <c:pt idx="11449">
                  <c:v>-4.6701000000000007E-4</c:v>
                </c:pt>
                <c:pt idx="11450">
                  <c:v>-4.6485000000000005E-4</c:v>
                </c:pt>
                <c:pt idx="11451">
                  <c:v>-4.6447000000000003E-4</c:v>
                </c:pt>
                <c:pt idx="11452">
                  <c:v>-4.5684000000000008E-4</c:v>
                </c:pt>
                <c:pt idx="11453">
                  <c:v>-4.7296000000000013E-4</c:v>
                </c:pt>
                <c:pt idx="11454">
                  <c:v>-4.7274000000000003E-4</c:v>
                </c:pt>
                <c:pt idx="11455">
                  <c:v>-4.6984000000000007E-4</c:v>
                </c:pt>
                <c:pt idx="11456">
                  <c:v>-4.6610000000000005E-4</c:v>
                </c:pt>
                <c:pt idx="11457">
                  <c:v>-4.6797000000000017E-4</c:v>
                </c:pt>
                <c:pt idx="11458">
                  <c:v>-4.7608000000000009E-4</c:v>
                </c:pt>
                <c:pt idx="11459">
                  <c:v>-4.7296000000000013E-4</c:v>
                </c:pt>
                <c:pt idx="11460">
                  <c:v>-4.7982000000000016E-4</c:v>
                </c:pt>
                <c:pt idx="11461">
                  <c:v>-4.7982000000000016E-4</c:v>
                </c:pt>
                <c:pt idx="11462">
                  <c:v>-4.8356000000000012E-4</c:v>
                </c:pt>
                <c:pt idx="11463">
                  <c:v>-4.8418000000000012E-4</c:v>
                </c:pt>
                <c:pt idx="11464">
                  <c:v>-4.9245000000000007E-4</c:v>
                </c:pt>
                <c:pt idx="11465">
                  <c:v>-4.8418000000000012E-4</c:v>
                </c:pt>
                <c:pt idx="11466">
                  <c:v>-4.8730000000000014E-4</c:v>
                </c:pt>
                <c:pt idx="11467">
                  <c:v>-4.7545000000000004E-4</c:v>
                </c:pt>
                <c:pt idx="11468">
                  <c:v>-4.797300000000001E-4</c:v>
                </c:pt>
                <c:pt idx="11469">
                  <c:v>-4.8979999999999998E-4</c:v>
                </c:pt>
                <c:pt idx="11470">
                  <c:v>-4.910400000000001E-4</c:v>
                </c:pt>
                <c:pt idx="11471">
                  <c:v>-4.910400000000001E-4</c:v>
                </c:pt>
                <c:pt idx="11472">
                  <c:v>-5.0289000000000009E-4</c:v>
                </c:pt>
                <c:pt idx="11473">
                  <c:v>-4.8927000000000009E-4</c:v>
                </c:pt>
                <c:pt idx="11474">
                  <c:v>-4.8917000000000014E-4</c:v>
                </c:pt>
                <c:pt idx="11475">
                  <c:v>-5.0227000000000008E-4</c:v>
                </c:pt>
                <c:pt idx="11476">
                  <c:v>-4.9817000000000025E-4</c:v>
                </c:pt>
                <c:pt idx="11477">
                  <c:v>-4.9042000000000009E-4</c:v>
                </c:pt>
                <c:pt idx="11478">
                  <c:v>-4.9372000000000023E-4</c:v>
                </c:pt>
                <c:pt idx="11479">
                  <c:v>-4.9181000000000008E-4</c:v>
                </c:pt>
                <c:pt idx="11480">
                  <c:v>-4.9603000000000017E-4</c:v>
                </c:pt>
                <c:pt idx="11481">
                  <c:v>-4.9603000000000017E-4</c:v>
                </c:pt>
                <c:pt idx="11482">
                  <c:v>-4.9229000000000015E-4</c:v>
                </c:pt>
                <c:pt idx="11483">
                  <c:v>-4.9436000000000022E-4</c:v>
                </c:pt>
                <c:pt idx="11484">
                  <c:v>-4.9479000000000016E-4</c:v>
                </c:pt>
                <c:pt idx="11485">
                  <c:v>-4.9853000000000018E-4</c:v>
                </c:pt>
                <c:pt idx="11486">
                  <c:v>-4.9728000000000012E-4</c:v>
                </c:pt>
                <c:pt idx="11487">
                  <c:v>-5.0227000000000008E-4</c:v>
                </c:pt>
                <c:pt idx="11488">
                  <c:v>-5.0262000000000006E-4</c:v>
                </c:pt>
                <c:pt idx="11489">
                  <c:v>-4.9666000000000011E-4</c:v>
                </c:pt>
                <c:pt idx="11490">
                  <c:v>-4.9853000000000018E-4</c:v>
                </c:pt>
                <c:pt idx="11491">
                  <c:v>-5.0414000000000014E-4</c:v>
                </c:pt>
                <c:pt idx="11492">
                  <c:v>-5.1287000000000001E-4</c:v>
                </c:pt>
                <c:pt idx="11493">
                  <c:v>-4.9915000000000018E-4</c:v>
                </c:pt>
                <c:pt idx="11494">
                  <c:v>-4.9915000000000018E-4</c:v>
                </c:pt>
                <c:pt idx="11495">
                  <c:v>-4.9627000000000015E-4</c:v>
                </c:pt>
                <c:pt idx="11496">
                  <c:v>-4.9915000000000018E-4</c:v>
                </c:pt>
                <c:pt idx="11497">
                  <c:v>-4.9167000000000015E-4</c:v>
                </c:pt>
                <c:pt idx="11498">
                  <c:v>-4.9728000000000012E-4</c:v>
                </c:pt>
                <c:pt idx="11499">
                  <c:v>-4.9416000000000022E-4</c:v>
                </c:pt>
                <c:pt idx="11500">
                  <c:v>-4.929200000000001E-4</c:v>
                </c:pt>
                <c:pt idx="11501">
                  <c:v>-4.910400000000001E-4</c:v>
                </c:pt>
                <c:pt idx="11502">
                  <c:v>-4.9042000000000009E-4</c:v>
                </c:pt>
                <c:pt idx="11503">
                  <c:v>-4.8855000000000003E-4</c:v>
                </c:pt>
                <c:pt idx="11504">
                  <c:v>-4.8294000000000006E-4</c:v>
                </c:pt>
                <c:pt idx="11505">
                  <c:v>-4.8605000000000002E-4</c:v>
                </c:pt>
                <c:pt idx="11506">
                  <c:v>-4.8609E-4</c:v>
                </c:pt>
                <c:pt idx="11507">
                  <c:v>-4.8917000000000014E-4</c:v>
                </c:pt>
                <c:pt idx="11508">
                  <c:v>-4.7795000000000015E-4</c:v>
                </c:pt>
                <c:pt idx="11509">
                  <c:v>-4.6956000000000011E-4</c:v>
                </c:pt>
                <c:pt idx="11510">
                  <c:v>-4.7109000000000007E-4</c:v>
                </c:pt>
                <c:pt idx="11511">
                  <c:v>-4.7171000000000002E-4</c:v>
                </c:pt>
                <c:pt idx="11512">
                  <c:v>-4.8044000000000006E-4</c:v>
                </c:pt>
                <c:pt idx="11513">
                  <c:v>-4.8169000000000006E-4</c:v>
                </c:pt>
                <c:pt idx="11514">
                  <c:v>-4.7655000000000006E-4</c:v>
                </c:pt>
                <c:pt idx="11515">
                  <c:v>-4.7171000000000002E-4</c:v>
                </c:pt>
                <c:pt idx="11516">
                  <c:v>-4.6922000000000006E-4</c:v>
                </c:pt>
                <c:pt idx="11517">
                  <c:v>-4.6511000000000008E-4</c:v>
                </c:pt>
                <c:pt idx="11518">
                  <c:v>-4.6672000000000006E-4</c:v>
                </c:pt>
                <c:pt idx="11519">
                  <c:v>-4.7421000000000008E-4</c:v>
                </c:pt>
                <c:pt idx="11520">
                  <c:v>-4.6797000000000017E-4</c:v>
                </c:pt>
                <c:pt idx="11521">
                  <c:v>-4.6701000000000007E-4</c:v>
                </c:pt>
                <c:pt idx="11522">
                  <c:v>-4.6298000000000004E-4</c:v>
                </c:pt>
                <c:pt idx="11523">
                  <c:v>-4.5748000000000007E-4</c:v>
                </c:pt>
                <c:pt idx="11524">
                  <c:v>-4.6547E-4</c:v>
                </c:pt>
                <c:pt idx="11525">
                  <c:v>-4.5684000000000008E-4</c:v>
                </c:pt>
                <c:pt idx="11526">
                  <c:v>-4.6797000000000017E-4</c:v>
                </c:pt>
                <c:pt idx="11527">
                  <c:v>-4.4864000000000015E-4</c:v>
                </c:pt>
                <c:pt idx="11528">
                  <c:v>-4.5748000000000007E-4</c:v>
                </c:pt>
                <c:pt idx="11529">
                  <c:v>-4.5303000000000015E-4</c:v>
                </c:pt>
                <c:pt idx="11530">
                  <c:v>-4.4730000000000008E-4</c:v>
                </c:pt>
                <c:pt idx="11531">
                  <c:v>-4.5113000000000011E-4</c:v>
                </c:pt>
                <c:pt idx="11532">
                  <c:v>-4.5875000000000006E-4</c:v>
                </c:pt>
                <c:pt idx="11533">
                  <c:v>-4.4926000000000005E-4</c:v>
                </c:pt>
                <c:pt idx="11534">
                  <c:v>-4.4676000000000004E-4</c:v>
                </c:pt>
                <c:pt idx="11535">
                  <c:v>-4.5113000000000011E-4</c:v>
                </c:pt>
                <c:pt idx="11536">
                  <c:v>-4.4667000000000014E-4</c:v>
                </c:pt>
                <c:pt idx="11537">
                  <c:v>-4.6048000000000004E-4</c:v>
                </c:pt>
                <c:pt idx="11538">
                  <c:v>-4.5238000000000006E-4</c:v>
                </c:pt>
                <c:pt idx="11539">
                  <c:v>-4.4926000000000005E-4</c:v>
                </c:pt>
                <c:pt idx="11540">
                  <c:v>-4.4365000000000013E-4</c:v>
                </c:pt>
                <c:pt idx="11541">
                  <c:v>-4.3117000000000009E-4</c:v>
                </c:pt>
                <c:pt idx="11542">
                  <c:v>-4.4177000000000007E-4</c:v>
                </c:pt>
                <c:pt idx="11543">
                  <c:v>-4.4476000000000004E-4</c:v>
                </c:pt>
                <c:pt idx="11544">
                  <c:v>-4.4285000000000006E-4</c:v>
                </c:pt>
                <c:pt idx="11545">
                  <c:v>-4.3554000000000005E-4</c:v>
                </c:pt>
                <c:pt idx="11546">
                  <c:v>-4.3866000000000017E-4</c:v>
                </c:pt>
                <c:pt idx="11547">
                  <c:v>-4.3866000000000017E-4</c:v>
                </c:pt>
                <c:pt idx="11548">
                  <c:v>-4.4476000000000004E-4</c:v>
                </c:pt>
                <c:pt idx="11549">
                  <c:v>-4.3055000000000003E-4</c:v>
                </c:pt>
                <c:pt idx="11550">
                  <c:v>-4.349100000000001E-4</c:v>
                </c:pt>
                <c:pt idx="11551">
                  <c:v>-4.3117000000000009E-4</c:v>
                </c:pt>
                <c:pt idx="11552">
                  <c:v>-4.3241999999999993E-4</c:v>
                </c:pt>
                <c:pt idx="11553">
                  <c:v>-4.4177000000000007E-4</c:v>
                </c:pt>
                <c:pt idx="11554">
                  <c:v>-4.4177000000000007E-4</c:v>
                </c:pt>
                <c:pt idx="11555">
                  <c:v>-4.4365000000000013E-4</c:v>
                </c:pt>
                <c:pt idx="11556">
                  <c:v>-4.4739000000000015E-4</c:v>
                </c:pt>
                <c:pt idx="11557">
                  <c:v>-4.4285000000000006E-4</c:v>
                </c:pt>
                <c:pt idx="11558">
                  <c:v>-4.4285000000000006E-4</c:v>
                </c:pt>
                <c:pt idx="11559">
                  <c:v>-4.4730000000000008E-4</c:v>
                </c:pt>
                <c:pt idx="11560">
                  <c:v>-4.4926000000000005E-4</c:v>
                </c:pt>
                <c:pt idx="11561">
                  <c:v>-4.4552000000000008E-4</c:v>
                </c:pt>
                <c:pt idx="11562">
                  <c:v>-4.498800000000001E-4</c:v>
                </c:pt>
                <c:pt idx="11563">
                  <c:v>-4.480100000000001E-4</c:v>
                </c:pt>
                <c:pt idx="11564">
                  <c:v>-4.4489000000000009E-4</c:v>
                </c:pt>
                <c:pt idx="11565">
                  <c:v>-4.536600000000001E-4</c:v>
                </c:pt>
                <c:pt idx="11566">
                  <c:v>-4.6066000000000011E-4</c:v>
                </c:pt>
                <c:pt idx="11567">
                  <c:v>-4.4926000000000005E-4</c:v>
                </c:pt>
                <c:pt idx="11568">
                  <c:v>-4.5113000000000011E-4</c:v>
                </c:pt>
                <c:pt idx="11569">
                  <c:v>-4.5557000000000009E-4</c:v>
                </c:pt>
                <c:pt idx="11570">
                  <c:v>-4.5425000000000006E-4</c:v>
                </c:pt>
                <c:pt idx="11571">
                  <c:v>-4.5924000000000008E-4</c:v>
                </c:pt>
                <c:pt idx="11572">
                  <c:v>-4.6423000000000005E-4</c:v>
                </c:pt>
                <c:pt idx="11573">
                  <c:v>-4.6384000000000009E-4</c:v>
                </c:pt>
                <c:pt idx="11574">
                  <c:v>-4.6765000000000012E-4</c:v>
                </c:pt>
                <c:pt idx="11575">
                  <c:v>-4.7296000000000013E-4</c:v>
                </c:pt>
                <c:pt idx="11576">
                  <c:v>-4.6922000000000006E-4</c:v>
                </c:pt>
                <c:pt idx="11577">
                  <c:v>-4.5924000000000008E-4</c:v>
                </c:pt>
                <c:pt idx="11578">
                  <c:v>-4.6829E-4</c:v>
                </c:pt>
                <c:pt idx="11579">
                  <c:v>-4.7109000000000007E-4</c:v>
                </c:pt>
                <c:pt idx="11580">
                  <c:v>-4.8037000000000009E-4</c:v>
                </c:pt>
                <c:pt idx="11581">
                  <c:v>-4.7919000000000011E-4</c:v>
                </c:pt>
                <c:pt idx="11582">
                  <c:v>-4.8044000000000006E-4</c:v>
                </c:pt>
                <c:pt idx="11583">
                  <c:v>-4.8231000000000001E-4</c:v>
                </c:pt>
                <c:pt idx="11584">
                  <c:v>-4.7233000000000013E-4</c:v>
                </c:pt>
                <c:pt idx="11585">
                  <c:v>-4.7910000000000004E-4</c:v>
                </c:pt>
                <c:pt idx="11586">
                  <c:v>-4.9042000000000009E-4</c:v>
                </c:pt>
                <c:pt idx="11587">
                  <c:v>-4.8231000000000001E-4</c:v>
                </c:pt>
                <c:pt idx="11588">
                  <c:v>-4.8037000000000009E-4</c:v>
                </c:pt>
                <c:pt idx="11589">
                  <c:v>-4.8356000000000012E-4</c:v>
                </c:pt>
                <c:pt idx="11590">
                  <c:v>-4.8855000000000003E-4</c:v>
                </c:pt>
                <c:pt idx="11591">
                  <c:v>-4.8730000000000014E-4</c:v>
                </c:pt>
                <c:pt idx="11592">
                  <c:v>-4.8107000000000011E-4</c:v>
                </c:pt>
                <c:pt idx="11593">
                  <c:v>-4.9042000000000009E-4</c:v>
                </c:pt>
                <c:pt idx="11594">
                  <c:v>-4.8917000000000014E-4</c:v>
                </c:pt>
                <c:pt idx="11595">
                  <c:v>-4.8917000000000014E-4</c:v>
                </c:pt>
                <c:pt idx="11596">
                  <c:v>-4.8543000000000007E-4</c:v>
                </c:pt>
                <c:pt idx="11597">
                  <c:v>-4.8481000000000007E-4</c:v>
                </c:pt>
                <c:pt idx="11598">
                  <c:v>-4.8736000000000016E-4</c:v>
                </c:pt>
                <c:pt idx="11599">
                  <c:v>-4.9245000000000007E-4</c:v>
                </c:pt>
                <c:pt idx="11600">
                  <c:v>-4.9790000000000023E-4</c:v>
                </c:pt>
                <c:pt idx="11601">
                  <c:v>-4.975400000000002E-4</c:v>
                </c:pt>
                <c:pt idx="11602">
                  <c:v>-4.9790000000000023E-4</c:v>
                </c:pt>
                <c:pt idx="11603">
                  <c:v>-4.8418000000000012E-4</c:v>
                </c:pt>
                <c:pt idx="11604">
                  <c:v>-4.9666000000000011E-4</c:v>
                </c:pt>
                <c:pt idx="11605">
                  <c:v>-4.975400000000002E-4</c:v>
                </c:pt>
                <c:pt idx="11606">
                  <c:v>-4.9479000000000016E-4</c:v>
                </c:pt>
                <c:pt idx="11607">
                  <c:v>-5.0072000000000007E-4</c:v>
                </c:pt>
                <c:pt idx="11608">
                  <c:v>-5.0726000000000026E-4</c:v>
                </c:pt>
                <c:pt idx="11609">
                  <c:v>-4.9372000000000023E-4</c:v>
                </c:pt>
                <c:pt idx="11610">
                  <c:v>-4.9541000000000006E-4</c:v>
                </c:pt>
                <c:pt idx="11611">
                  <c:v>-5.0835000000000008E-4</c:v>
                </c:pt>
                <c:pt idx="11612">
                  <c:v>-4.9479000000000016E-4</c:v>
                </c:pt>
                <c:pt idx="11613">
                  <c:v>-5.0199000000000012E-4</c:v>
                </c:pt>
                <c:pt idx="11614">
                  <c:v>-5.1100000000000006E-4</c:v>
                </c:pt>
                <c:pt idx="11615">
                  <c:v>-5.0771000000000008E-4</c:v>
                </c:pt>
                <c:pt idx="11616">
                  <c:v>-5.1407000000000004E-4</c:v>
                </c:pt>
                <c:pt idx="11617">
                  <c:v>-4.9978000000000012E-4</c:v>
                </c:pt>
                <c:pt idx="11618">
                  <c:v>-5.1349999999999996E-4</c:v>
                </c:pt>
                <c:pt idx="11619">
                  <c:v>-5.0352000000000014E-4</c:v>
                </c:pt>
                <c:pt idx="11620">
                  <c:v>-5.0476000000000015E-4</c:v>
                </c:pt>
                <c:pt idx="11621">
                  <c:v>-5.1349999999999996E-4</c:v>
                </c:pt>
                <c:pt idx="11622">
                  <c:v>-5.1661000000000003E-4</c:v>
                </c:pt>
                <c:pt idx="11623">
                  <c:v>-5.0898000000000013E-4</c:v>
                </c:pt>
                <c:pt idx="11624">
                  <c:v>-4.9817000000000025E-4</c:v>
                </c:pt>
                <c:pt idx="11625">
                  <c:v>-5.0975E-4</c:v>
                </c:pt>
                <c:pt idx="11626">
                  <c:v>-5.0788000000000027E-4</c:v>
                </c:pt>
                <c:pt idx="11627">
                  <c:v>-5.0289000000000009E-4</c:v>
                </c:pt>
                <c:pt idx="11628">
                  <c:v>-5.0165000000000008E-4</c:v>
                </c:pt>
                <c:pt idx="11629">
                  <c:v>-4.9790000000000023E-4</c:v>
                </c:pt>
                <c:pt idx="11630">
                  <c:v>-5.0165000000000008E-4</c:v>
                </c:pt>
                <c:pt idx="11631">
                  <c:v>-4.9666000000000011E-4</c:v>
                </c:pt>
                <c:pt idx="11632">
                  <c:v>-4.9728000000000012E-4</c:v>
                </c:pt>
                <c:pt idx="11633">
                  <c:v>-4.9479000000000016E-4</c:v>
                </c:pt>
                <c:pt idx="11634">
                  <c:v>-4.8979999999999998E-4</c:v>
                </c:pt>
                <c:pt idx="11635">
                  <c:v>-4.9167000000000015E-4</c:v>
                </c:pt>
                <c:pt idx="11636">
                  <c:v>-4.9817000000000025E-4</c:v>
                </c:pt>
                <c:pt idx="11637">
                  <c:v>-4.9978000000000012E-4</c:v>
                </c:pt>
                <c:pt idx="11638">
                  <c:v>-4.9627000000000015E-4</c:v>
                </c:pt>
                <c:pt idx="11639">
                  <c:v>-4.8418000000000012E-4</c:v>
                </c:pt>
                <c:pt idx="11640">
                  <c:v>-4.8605000000000002E-4</c:v>
                </c:pt>
                <c:pt idx="11641">
                  <c:v>-4.8356000000000012E-4</c:v>
                </c:pt>
                <c:pt idx="11642">
                  <c:v>-4.8356000000000012E-4</c:v>
                </c:pt>
                <c:pt idx="11643">
                  <c:v>-4.8228000000000002E-4</c:v>
                </c:pt>
                <c:pt idx="11644">
                  <c:v>-4.8543000000000007E-4</c:v>
                </c:pt>
                <c:pt idx="11645">
                  <c:v>-4.7795000000000015E-4</c:v>
                </c:pt>
                <c:pt idx="11646">
                  <c:v>-4.8044000000000006E-4</c:v>
                </c:pt>
                <c:pt idx="11647">
                  <c:v>-4.7608000000000009E-4</c:v>
                </c:pt>
                <c:pt idx="11648">
                  <c:v>-4.7296000000000013E-4</c:v>
                </c:pt>
                <c:pt idx="11649">
                  <c:v>-4.7337000000000019E-4</c:v>
                </c:pt>
                <c:pt idx="11650">
                  <c:v>-4.7670000000000004E-4</c:v>
                </c:pt>
                <c:pt idx="11651">
                  <c:v>-4.7233000000000013E-4</c:v>
                </c:pt>
                <c:pt idx="11652">
                  <c:v>-4.7210000000000004E-4</c:v>
                </c:pt>
                <c:pt idx="11653">
                  <c:v>-4.6485000000000005E-4</c:v>
                </c:pt>
                <c:pt idx="11654">
                  <c:v>-4.5612000000000013E-4</c:v>
                </c:pt>
                <c:pt idx="11655">
                  <c:v>-4.7109000000000007E-4</c:v>
                </c:pt>
                <c:pt idx="11656">
                  <c:v>-4.5487000000000012E-4</c:v>
                </c:pt>
                <c:pt idx="11657">
                  <c:v>-4.6298000000000004E-4</c:v>
                </c:pt>
                <c:pt idx="11658">
                  <c:v>-4.6129E-4</c:v>
                </c:pt>
                <c:pt idx="11659">
                  <c:v>-4.6298000000000004E-4</c:v>
                </c:pt>
                <c:pt idx="11660">
                  <c:v>-4.6235999999999998E-4</c:v>
                </c:pt>
                <c:pt idx="11661">
                  <c:v>-4.5924000000000008E-4</c:v>
                </c:pt>
                <c:pt idx="11662">
                  <c:v>-4.5550000000000007E-4</c:v>
                </c:pt>
                <c:pt idx="11663">
                  <c:v>-4.5493000000000015E-4</c:v>
                </c:pt>
                <c:pt idx="11664">
                  <c:v>-4.5799000000000013E-4</c:v>
                </c:pt>
                <c:pt idx="11665">
                  <c:v>-4.5362000000000017E-4</c:v>
                </c:pt>
                <c:pt idx="11666">
                  <c:v>-4.5425000000000006E-4</c:v>
                </c:pt>
                <c:pt idx="11667">
                  <c:v>-4.5238000000000006E-4</c:v>
                </c:pt>
                <c:pt idx="11668">
                  <c:v>-4.5799000000000013E-4</c:v>
                </c:pt>
                <c:pt idx="11669">
                  <c:v>-4.5612000000000013E-4</c:v>
                </c:pt>
                <c:pt idx="11670">
                  <c:v>-4.5861000000000008E-4</c:v>
                </c:pt>
                <c:pt idx="11671">
                  <c:v>-4.5112000000000017E-4</c:v>
                </c:pt>
                <c:pt idx="11672">
                  <c:v>-4.5362000000000017E-4</c:v>
                </c:pt>
                <c:pt idx="11673">
                  <c:v>-4.5612000000000013E-4</c:v>
                </c:pt>
                <c:pt idx="11674">
                  <c:v>-4.4864000000000015E-4</c:v>
                </c:pt>
                <c:pt idx="11675">
                  <c:v>-4.5811000000000013E-4</c:v>
                </c:pt>
                <c:pt idx="11676">
                  <c:v>-4.4427000000000014E-4</c:v>
                </c:pt>
                <c:pt idx="11677">
                  <c:v>-4.4864000000000015E-4</c:v>
                </c:pt>
                <c:pt idx="11678">
                  <c:v>-4.4985000000000012E-4</c:v>
                </c:pt>
                <c:pt idx="11679">
                  <c:v>-4.4676000000000004E-4</c:v>
                </c:pt>
                <c:pt idx="11680">
                  <c:v>-4.4240000000000007E-4</c:v>
                </c:pt>
                <c:pt idx="11681">
                  <c:v>-4.3741000000000006E-4</c:v>
                </c:pt>
                <c:pt idx="11682">
                  <c:v>-4.5674000000000002E-4</c:v>
                </c:pt>
                <c:pt idx="11683">
                  <c:v>-4.4926000000000005E-4</c:v>
                </c:pt>
                <c:pt idx="11684">
                  <c:v>-4.5550000000000007E-4</c:v>
                </c:pt>
                <c:pt idx="11685">
                  <c:v>-4.4476000000000004E-4</c:v>
                </c:pt>
                <c:pt idx="11686">
                  <c:v>-4.4240000000000007E-4</c:v>
                </c:pt>
                <c:pt idx="11687">
                  <c:v>-4.3268000000000007E-4</c:v>
                </c:pt>
                <c:pt idx="11688">
                  <c:v>-4.4552000000000008E-4</c:v>
                </c:pt>
                <c:pt idx="11689">
                  <c:v>-4.3458000000000006E-4</c:v>
                </c:pt>
                <c:pt idx="11690">
                  <c:v>-4.4365000000000013E-4</c:v>
                </c:pt>
                <c:pt idx="11691">
                  <c:v>-4.3616000000000011E-4</c:v>
                </c:pt>
                <c:pt idx="11692">
                  <c:v>-4.3803000000000011E-4</c:v>
                </c:pt>
                <c:pt idx="11693">
                  <c:v>-4.4667000000000014E-4</c:v>
                </c:pt>
                <c:pt idx="11694">
                  <c:v>-4.4864000000000015E-4</c:v>
                </c:pt>
                <c:pt idx="11695">
                  <c:v>-4.4857000000000013E-4</c:v>
                </c:pt>
                <c:pt idx="11696">
                  <c:v>-4.5112000000000017E-4</c:v>
                </c:pt>
                <c:pt idx="11697">
                  <c:v>-4.5550000000000007E-4</c:v>
                </c:pt>
                <c:pt idx="11698">
                  <c:v>-4.4676000000000004E-4</c:v>
                </c:pt>
                <c:pt idx="11699">
                  <c:v>-4.5112000000000017E-4</c:v>
                </c:pt>
                <c:pt idx="11700">
                  <c:v>-4.5674000000000002E-4</c:v>
                </c:pt>
                <c:pt idx="11701">
                  <c:v>-4.6173000000000004E-4</c:v>
                </c:pt>
                <c:pt idx="11702">
                  <c:v>-4.5674000000000002E-4</c:v>
                </c:pt>
                <c:pt idx="11703">
                  <c:v>-4.6485000000000005E-4</c:v>
                </c:pt>
                <c:pt idx="11704">
                  <c:v>-4.5487000000000012E-4</c:v>
                </c:pt>
                <c:pt idx="11705">
                  <c:v>-4.6610000000000005E-4</c:v>
                </c:pt>
                <c:pt idx="11706">
                  <c:v>-4.6002000000000011E-4</c:v>
                </c:pt>
                <c:pt idx="11707">
                  <c:v>-4.5799000000000013E-4</c:v>
                </c:pt>
                <c:pt idx="11708">
                  <c:v>-4.5811000000000013E-4</c:v>
                </c:pt>
                <c:pt idx="11709">
                  <c:v>-4.6547E-4</c:v>
                </c:pt>
                <c:pt idx="11710">
                  <c:v>-4.7358000000000014E-4</c:v>
                </c:pt>
                <c:pt idx="11711">
                  <c:v>-4.7421000000000008E-4</c:v>
                </c:pt>
                <c:pt idx="11712">
                  <c:v>-4.7171000000000002E-4</c:v>
                </c:pt>
                <c:pt idx="11713">
                  <c:v>-4.7592000000000017E-4</c:v>
                </c:pt>
                <c:pt idx="11714">
                  <c:v>-4.7046000000000013E-4</c:v>
                </c:pt>
                <c:pt idx="11715">
                  <c:v>-4.6638000000000002E-4</c:v>
                </c:pt>
                <c:pt idx="11716">
                  <c:v>-4.6797000000000017E-4</c:v>
                </c:pt>
                <c:pt idx="11717">
                  <c:v>-4.6734000000000012E-4</c:v>
                </c:pt>
                <c:pt idx="11718">
                  <c:v>-4.6984000000000007E-4</c:v>
                </c:pt>
                <c:pt idx="11719">
                  <c:v>-4.7296000000000013E-4</c:v>
                </c:pt>
                <c:pt idx="11720">
                  <c:v>-4.784600000000001E-4</c:v>
                </c:pt>
                <c:pt idx="11721">
                  <c:v>-4.7910000000000004E-4</c:v>
                </c:pt>
                <c:pt idx="11722">
                  <c:v>-4.8730000000000014E-4</c:v>
                </c:pt>
                <c:pt idx="11723">
                  <c:v>-4.7608000000000009E-4</c:v>
                </c:pt>
                <c:pt idx="11724">
                  <c:v>-4.7147000000000009E-4</c:v>
                </c:pt>
                <c:pt idx="11725">
                  <c:v>-4.8793000000000019E-4</c:v>
                </c:pt>
                <c:pt idx="11726">
                  <c:v>-4.8730000000000014E-4</c:v>
                </c:pt>
                <c:pt idx="11727">
                  <c:v>-4.773200000000001E-4</c:v>
                </c:pt>
                <c:pt idx="11728">
                  <c:v>-4.8605000000000002E-4</c:v>
                </c:pt>
                <c:pt idx="11729">
                  <c:v>-4.8609E-4</c:v>
                </c:pt>
                <c:pt idx="11730">
                  <c:v>-4.8231000000000001E-4</c:v>
                </c:pt>
                <c:pt idx="11731">
                  <c:v>-4.935400000000001E-4</c:v>
                </c:pt>
                <c:pt idx="11732">
                  <c:v>-4.880000000000001E-4</c:v>
                </c:pt>
                <c:pt idx="11733">
                  <c:v>-4.8605000000000002E-4</c:v>
                </c:pt>
                <c:pt idx="11734">
                  <c:v>-4.9372000000000023E-4</c:v>
                </c:pt>
                <c:pt idx="11735">
                  <c:v>-4.8917000000000014E-4</c:v>
                </c:pt>
                <c:pt idx="11736">
                  <c:v>-4.9853000000000018E-4</c:v>
                </c:pt>
                <c:pt idx="11737">
                  <c:v>-4.929200000000001E-4</c:v>
                </c:pt>
                <c:pt idx="11738">
                  <c:v>-4.880000000000001E-4</c:v>
                </c:pt>
                <c:pt idx="11739">
                  <c:v>-4.935400000000001E-4</c:v>
                </c:pt>
                <c:pt idx="11740">
                  <c:v>-4.9416000000000022E-4</c:v>
                </c:pt>
                <c:pt idx="11741">
                  <c:v>-5.0390000000000027E-4</c:v>
                </c:pt>
                <c:pt idx="11742">
                  <c:v>-4.9728000000000012E-4</c:v>
                </c:pt>
                <c:pt idx="11743">
                  <c:v>-5.0352000000000014E-4</c:v>
                </c:pt>
                <c:pt idx="11744">
                  <c:v>-4.9499000000000017E-4</c:v>
                </c:pt>
                <c:pt idx="11745">
                  <c:v>-5.0476000000000015E-4</c:v>
                </c:pt>
                <c:pt idx="11746">
                  <c:v>-4.9118000000000013E-4</c:v>
                </c:pt>
                <c:pt idx="11747">
                  <c:v>-5.060100000000001E-4</c:v>
                </c:pt>
                <c:pt idx="11748">
                  <c:v>-5.0165000000000008E-4</c:v>
                </c:pt>
                <c:pt idx="11749">
                  <c:v>-4.9541000000000006E-4</c:v>
                </c:pt>
                <c:pt idx="11750">
                  <c:v>-4.9436000000000022E-4</c:v>
                </c:pt>
                <c:pt idx="11751">
                  <c:v>-4.9790000000000023E-4</c:v>
                </c:pt>
                <c:pt idx="11752">
                  <c:v>-5.0072000000000007E-4</c:v>
                </c:pt>
                <c:pt idx="11753">
                  <c:v>-5.0788000000000027E-4</c:v>
                </c:pt>
                <c:pt idx="11754">
                  <c:v>-5.0165000000000008E-4</c:v>
                </c:pt>
                <c:pt idx="11755">
                  <c:v>-4.9790000000000023E-4</c:v>
                </c:pt>
                <c:pt idx="11756">
                  <c:v>-5.0165000000000008E-4</c:v>
                </c:pt>
                <c:pt idx="11757">
                  <c:v>-5.1038000000000006E-4</c:v>
                </c:pt>
                <c:pt idx="11758">
                  <c:v>-5.1471000000000004E-4</c:v>
                </c:pt>
                <c:pt idx="11759">
                  <c:v>-5.1216000000000011E-4</c:v>
                </c:pt>
                <c:pt idx="11760">
                  <c:v>-5.1412000000000007E-4</c:v>
                </c:pt>
                <c:pt idx="11761">
                  <c:v>-5.0262000000000006E-4</c:v>
                </c:pt>
                <c:pt idx="11762">
                  <c:v>-5.060100000000001E-4</c:v>
                </c:pt>
                <c:pt idx="11763">
                  <c:v>-5.0539000000000009E-4</c:v>
                </c:pt>
                <c:pt idx="11764">
                  <c:v>-4.9181000000000008E-4</c:v>
                </c:pt>
                <c:pt idx="11765">
                  <c:v>-4.9666000000000011E-4</c:v>
                </c:pt>
                <c:pt idx="11766">
                  <c:v>-4.9416000000000022E-4</c:v>
                </c:pt>
                <c:pt idx="11767">
                  <c:v>-4.975400000000002E-4</c:v>
                </c:pt>
                <c:pt idx="11768">
                  <c:v>-4.9853000000000018E-4</c:v>
                </c:pt>
                <c:pt idx="11769">
                  <c:v>-4.8482000000000012E-4</c:v>
                </c:pt>
                <c:pt idx="11770">
                  <c:v>-4.9167000000000015E-4</c:v>
                </c:pt>
                <c:pt idx="11771">
                  <c:v>-4.7982000000000016E-4</c:v>
                </c:pt>
                <c:pt idx="11772">
                  <c:v>-4.7982000000000016E-4</c:v>
                </c:pt>
                <c:pt idx="11773">
                  <c:v>-4.8355000000000007E-4</c:v>
                </c:pt>
                <c:pt idx="11774">
                  <c:v>-4.8107000000000011E-4</c:v>
                </c:pt>
                <c:pt idx="11775">
                  <c:v>-4.8418000000000012E-4</c:v>
                </c:pt>
                <c:pt idx="11776">
                  <c:v>-4.8605000000000002E-4</c:v>
                </c:pt>
                <c:pt idx="11777">
                  <c:v>-4.8855000000000003E-4</c:v>
                </c:pt>
                <c:pt idx="11778">
                  <c:v>-4.7910000000000004E-4</c:v>
                </c:pt>
                <c:pt idx="11779">
                  <c:v>-4.8044000000000006E-4</c:v>
                </c:pt>
                <c:pt idx="11780">
                  <c:v>-4.6956000000000011E-4</c:v>
                </c:pt>
                <c:pt idx="11781">
                  <c:v>-4.8294000000000006E-4</c:v>
                </c:pt>
                <c:pt idx="11782">
                  <c:v>-4.7046000000000013E-4</c:v>
                </c:pt>
                <c:pt idx="11783">
                  <c:v>-4.7670000000000004E-4</c:v>
                </c:pt>
                <c:pt idx="11784">
                  <c:v>-4.7233000000000013E-4</c:v>
                </c:pt>
                <c:pt idx="11785">
                  <c:v>-4.7592000000000017E-4</c:v>
                </c:pt>
                <c:pt idx="11786">
                  <c:v>-4.6547E-4</c:v>
                </c:pt>
                <c:pt idx="11787">
                  <c:v>-4.6829E-4</c:v>
                </c:pt>
                <c:pt idx="11788">
                  <c:v>-4.6423000000000005E-4</c:v>
                </c:pt>
                <c:pt idx="11789">
                  <c:v>-4.6574000000000002E-4</c:v>
                </c:pt>
                <c:pt idx="11790">
                  <c:v>-4.6360000000000005E-4</c:v>
                </c:pt>
                <c:pt idx="11791">
                  <c:v>-4.5238000000000006E-4</c:v>
                </c:pt>
                <c:pt idx="11792">
                  <c:v>-4.6173000000000004E-4</c:v>
                </c:pt>
                <c:pt idx="11793">
                  <c:v>-4.6111000000000004E-4</c:v>
                </c:pt>
                <c:pt idx="11794">
                  <c:v>-4.5238000000000006E-4</c:v>
                </c:pt>
                <c:pt idx="11795">
                  <c:v>-4.6255999999999999E-4</c:v>
                </c:pt>
                <c:pt idx="11796">
                  <c:v>-4.5300000000000011E-4</c:v>
                </c:pt>
                <c:pt idx="11797">
                  <c:v>-4.5425000000000006E-4</c:v>
                </c:pt>
                <c:pt idx="11798">
                  <c:v>-4.5238000000000006E-4</c:v>
                </c:pt>
                <c:pt idx="11799">
                  <c:v>-4.5238000000000006E-4</c:v>
                </c:pt>
                <c:pt idx="11800">
                  <c:v>-4.5113000000000011E-4</c:v>
                </c:pt>
                <c:pt idx="11801">
                  <c:v>-4.4739000000000015E-4</c:v>
                </c:pt>
                <c:pt idx="11802">
                  <c:v>-4.6922000000000006E-4</c:v>
                </c:pt>
                <c:pt idx="11803">
                  <c:v>-4.5048000000000006E-4</c:v>
                </c:pt>
                <c:pt idx="11804">
                  <c:v>-4.5051000000000005E-4</c:v>
                </c:pt>
                <c:pt idx="11805">
                  <c:v>-4.4489000000000009E-4</c:v>
                </c:pt>
                <c:pt idx="11806">
                  <c:v>-4.4739000000000015E-4</c:v>
                </c:pt>
                <c:pt idx="11807">
                  <c:v>-4.5048000000000006E-4</c:v>
                </c:pt>
                <c:pt idx="11808">
                  <c:v>-4.4053000000000012E-4</c:v>
                </c:pt>
                <c:pt idx="11809">
                  <c:v>-4.3866000000000017E-4</c:v>
                </c:pt>
                <c:pt idx="11810">
                  <c:v>-4.4794000000000019E-4</c:v>
                </c:pt>
                <c:pt idx="11811">
                  <c:v>-4.4302000000000019E-4</c:v>
                </c:pt>
                <c:pt idx="11812">
                  <c:v>-4.3741000000000006E-4</c:v>
                </c:pt>
                <c:pt idx="11813">
                  <c:v>-4.4730000000000008E-4</c:v>
                </c:pt>
                <c:pt idx="11814">
                  <c:v>-4.4864000000000015E-4</c:v>
                </c:pt>
                <c:pt idx="11815">
                  <c:v>-4.5112000000000017E-4</c:v>
                </c:pt>
                <c:pt idx="11816">
                  <c:v>-4.3741000000000006E-4</c:v>
                </c:pt>
                <c:pt idx="11817">
                  <c:v>-4.4489000000000009E-4</c:v>
                </c:pt>
                <c:pt idx="11818">
                  <c:v>-4.3840000000000003E-4</c:v>
                </c:pt>
                <c:pt idx="11819">
                  <c:v>-4.4603000000000009E-4</c:v>
                </c:pt>
                <c:pt idx="11820">
                  <c:v>-4.4222000000000011E-4</c:v>
                </c:pt>
                <c:pt idx="11821">
                  <c:v>-4.3679E-4</c:v>
                </c:pt>
                <c:pt idx="11822">
                  <c:v>-4.4177000000000007E-4</c:v>
                </c:pt>
                <c:pt idx="11823">
                  <c:v>-4.3458000000000006E-4</c:v>
                </c:pt>
                <c:pt idx="11824">
                  <c:v>-4.3928000000000001E-4</c:v>
                </c:pt>
                <c:pt idx="11825">
                  <c:v>-4.4115000000000012E-4</c:v>
                </c:pt>
                <c:pt idx="11826">
                  <c:v>-4.3741000000000006E-4</c:v>
                </c:pt>
                <c:pt idx="11827">
                  <c:v>-4.4676000000000004E-4</c:v>
                </c:pt>
                <c:pt idx="11828">
                  <c:v>-4.4603000000000009E-4</c:v>
                </c:pt>
                <c:pt idx="11829">
                  <c:v>-4.5175E-4</c:v>
                </c:pt>
                <c:pt idx="11830">
                  <c:v>-4.480100000000001E-4</c:v>
                </c:pt>
                <c:pt idx="11831">
                  <c:v>-4.5113000000000011E-4</c:v>
                </c:pt>
                <c:pt idx="11832">
                  <c:v>-4.4349000000000011E-4</c:v>
                </c:pt>
                <c:pt idx="11833">
                  <c:v>-4.4676000000000004E-4</c:v>
                </c:pt>
                <c:pt idx="11834">
                  <c:v>-4.4739000000000015E-4</c:v>
                </c:pt>
                <c:pt idx="11835">
                  <c:v>-4.4240000000000007E-4</c:v>
                </c:pt>
                <c:pt idx="11836">
                  <c:v>-4.5113000000000011E-4</c:v>
                </c:pt>
                <c:pt idx="11837">
                  <c:v>-4.5175E-4</c:v>
                </c:pt>
                <c:pt idx="11838">
                  <c:v>-4.5113000000000011E-4</c:v>
                </c:pt>
                <c:pt idx="11839">
                  <c:v>-4.5238000000000006E-4</c:v>
                </c:pt>
                <c:pt idx="11840">
                  <c:v>-4.5175E-4</c:v>
                </c:pt>
                <c:pt idx="11841">
                  <c:v>-4.5938000000000006E-4</c:v>
                </c:pt>
                <c:pt idx="11842">
                  <c:v>-4.6547E-4</c:v>
                </c:pt>
                <c:pt idx="11843">
                  <c:v>-4.7296000000000013E-4</c:v>
                </c:pt>
                <c:pt idx="11844">
                  <c:v>-4.6984000000000007E-4</c:v>
                </c:pt>
                <c:pt idx="11845">
                  <c:v>-4.7296000000000013E-4</c:v>
                </c:pt>
                <c:pt idx="11846">
                  <c:v>-4.7358000000000014E-4</c:v>
                </c:pt>
                <c:pt idx="11847">
                  <c:v>-4.701900000000001E-4</c:v>
                </c:pt>
                <c:pt idx="11848">
                  <c:v>-4.7982000000000016E-4</c:v>
                </c:pt>
                <c:pt idx="11849">
                  <c:v>-4.6956000000000011E-4</c:v>
                </c:pt>
                <c:pt idx="11850">
                  <c:v>-4.7528000000000007E-4</c:v>
                </c:pt>
                <c:pt idx="11851">
                  <c:v>-4.773200000000001E-4</c:v>
                </c:pt>
                <c:pt idx="11852">
                  <c:v>-4.7358000000000014E-4</c:v>
                </c:pt>
                <c:pt idx="11853">
                  <c:v>-4.8100000000000009E-4</c:v>
                </c:pt>
                <c:pt idx="11854">
                  <c:v>-4.8605000000000002E-4</c:v>
                </c:pt>
                <c:pt idx="11855">
                  <c:v>-4.773200000000001E-4</c:v>
                </c:pt>
                <c:pt idx="11856">
                  <c:v>-4.8481000000000007E-4</c:v>
                </c:pt>
                <c:pt idx="11857">
                  <c:v>-4.8543000000000007E-4</c:v>
                </c:pt>
                <c:pt idx="11858">
                  <c:v>-4.773200000000001E-4</c:v>
                </c:pt>
                <c:pt idx="11859">
                  <c:v>-4.8481000000000007E-4</c:v>
                </c:pt>
                <c:pt idx="11860">
                  <c:v>-4.935400000000001E-4</c:v>
                </c:pt>
                <c:pt idx="11861">
                  <c:v>-4.8355000000000007E-4</c:v>
                </c:pt>
                <c:pt idx="11862">
                  <c:v>-4.8169000000000006E-4</c:v>
                </c:pt>
                <c:pt idx="11863">
                  <c:v>-4.797300000000001E-4</c:v>
                </c:pt>
                <c:pt idx="11864">
                  <c:v>-4.8164000000000008E-4</c:v>
                </c:pt>
                <c:pt idx="11865">
                  <c:v>-4.9167000000000015E-4</c:v>
                </c:pt>
                <c:pt idx="11866">
                  <c:v>-4.9416000000000022E-4</c:v>
                </c:pt>
                <c:pt idx="11867">
                  <c:v>-5.0289000000000009E-4</c:v>
                </c:pt>
                <c:pt idx="11868">
                  <c:v>-4.9167000000000015E-4</c:v>
                </c:pt>
                <c:pt idx="11869">
                  <c:v>-5.0227000000000008E-4</c:v>
                </c:pt>
                <c:pt idx="11870">
                  <c:v>-4.9229000000000015E-4</c:v>
                </c:pt>
                <c:pt idx="11871">
                  <c:v>-4.9853000000000018E-4</c:v>
                </c:pt>
                <c:pt idx="11872">
                  <c:v>-4.9416000000000022E-4</c:v>
                </c:pt>
                <c:pt idx="11873">
                  <c:v>-4.935400000000001E-4</c:v>
                </c:pt>
                <c:pt idx="11874">
                  <c:v>-5.0726000000000026E-4</c:v>
                </c:pt>
                <c:pt idx="11875">
                  <c:v>-4.9167000000000015E-4</c:v>
                </c:pt>
                <c:pt idx="11876">
                  <c:v>-5.0227000000000008E-4</c:v>
                </c:pt>
                <c:pt idx="11877">
                  <c:v>-4.9042000000000009E-4</c:v>
                </c:pt>
                <c:pt idx="11878">
                  <c:v>-4.9666000000000011E-4</c:v>
                </c:pt>
                <c:pt idx="11879">
                  <c:v>-4.8979999999999998E-4</c:v>
                </c:pt>
                <c:pt idx="11880">
                  <c:v>-4.975400000000002E-4</c:v>
                </c:pt>
                <c:pt idx="11881">
                  <c:v>-4.9479000000000016E-4</c:v>
                </c:pt>
                <c:pt idx="11882">
                  <c:v>-4.929200000000001E-4</c:v>
                </c:pt>
                <c:pt idx="11883">
                  <c:v>-4.9881000000000014E-4</c:v>
                </c:pt>
                <c:pt idx="11884">
                  <c:v>-4.9372000000000023E-4</c:v>
                </c:pt>
                <c:pt idx="11885">
                  <c:v>-4.9167000000000015E-4</c:v>
                </c:pt>
                <c:pt idx="11886">
                  <c:v>-5.0414000000000014E-4</c:v>
                </c:pt>
                <c:pt idx="11887">
                  <c:v>-4.9853000000000018E-4</c:v>
                </c:pt>
                <c:pt idx="11888">
                  <c:v>-5.0289000000000009E-4</c:v>
                </c:pt>
                <c:pt idx="11889">
                  <c:v>-4.9881000000000014E-4</c:v>
                </c:pt>
                <c:pt idx="11890">
                  <c:v>-4.9853000000000018E-4</c:v>
                </c:pt>
                <c:pt idx="11891">
                  <c:v>-4.9881000000000014E-4</c:v>
                </c:pt>
                <c:pt idx="11892">
                  <c:v>-4.9479000000000016E-4</c:v>
                </c:pt>
                <c:pt idx="11893">
                  <c:v>-4.9728000000000012E-4</c:v>
                </c:pt>
                <c:pt idx="11894">
                  <c:v>-4.9790000000000023E-4</c:v>
                </c:pt>
                <c:pt idx="11895">
                  <c:v>-4.9372000000000023E-4</c:v>
                </c:pt>
                <c:pt idx="11896">
                  <c:v>-4.8231000000000001E-4</c:v>
                </c:pt>
                <c:pt idx="11897">
                  <c:v>-4.8044000000000006E-4</c:v>
                </c:pt>
                <c:pt idx="11898">
                  <c:v>-4.8418000000000012E-4</c:v>
                </c:pt>
                <c:pt idx="11899">
                  <c:v>-4.8481000000000007E-4</c:v>
                </c:pt>
                <c:pt idx="11900">
                  <c:v>-4.8231000000000001E-4</c:v>
                </c:pt>
                <c:pt idx="11901">
                  <c:v>-4.773200000000001E-4</c:v>
                </c:pt>
                <c:pt idx="11902">
                  <c:v>-4.7592000000000017E-4</c:v>
                </c:pt>
                <c:pt idx="11903">
                  <c:v>-4.8169000000000006E-4</c:v>
                </c:pt>
                <c:pt idx="11904">
                  <c:v>-4.7592000000000017E-4</c:v>
                </c:pt>
                <c:pt idx="11905">
                  <c:v>-4.7528000000000007E-4</c:v>
                </c:pt>
                <c:pt idx="11906">
                  <c:v>-4.7528000000000007E-4</c:v>
                </c:pt>
                <c:pt idx="11907">
                  <c:v>-4.8169000000000006E-4</c:v>
                </c:pt>
                <c:pt idx="11908">
                  <c:v>-4.7358000000000014E-4</c:v>
                </c:pt>
                <c:pt idx="11909">
                  <c:v>-4.6672000000000006E-4</c:v>
                </c:pt>
                <c:pt idx="11910">
                  <c:v>-4.7296000000000013E-4</c:v>
                </c:pt>
                <c:pt idx="11911">
                  <c:v>-4.7109000000000007E-4</c:v>
                </c:pt>
                <c:pt idx="11912">
                  <c:v>-4.7421000000000008E-4</c:v>
                </c:pt>
                <c:pt idx="11913">
                  <c:v>-4.7046000000000013E-4</c:v>
                </c:pt>
                <c:pt idx="11914">
                  <c:v>-4.6734000000000012E-4</c:v>
                </c:pt>
                <c:pt idx="11915">
                  <c:v>-4.6701000000000007E-4</c:v>
                </c:pt>
                <c:pt idx="11916">
                  <c:v>-4.7046000000000013E-4</c:v>
                </c:pt>
                <c:pt idx="11917">
                  <c:v>-4.5861000000000008E-4</c:v>
                </c:pt>
                <c:pt idx="11918">
                  <c:v>-4.6984000000000007E-4</c:v>
                </c:pt>
                <c:pt idx="11919">
                  <c:v>-4.5425000000000006E-4</c:v>
                </c:pt>
                <c:pt idx="11920">
                  <c:v>-4.6048000000000004E-4</c:v>
                </c:pt>
                <c:pt idx="11921">
                  <c:v>-4.5362000000000017E-4</c:v>
                </c:pt>
                <c:pt idx="11922">
                  <c:v>-4.5175E-4</c:v>
                </c:pt>
                <c:pt idx="11923">
                  <c:v>-4.5425000000000006E-4</c:v>
                </c:pt>
                <c:pt idx="11924">
                  <c:v>-4.5924000000000008E-4</c:v>
                </c:pt>
                <c:pt idx="11925">
                  <c:v>-4.5175E-4</c:v>
                </c:pt>
                <c:pt idx="11926">
                  <c:v>-4.5861000000000008E-4</c:v>
                </c:pt>
                <c:pt idx="11927">
                  <c:v>-4.5300000000000011E-4</c:v>
                </c:pt>
                <c:pt idx="11928">
                  <c:v>-4.4552000000000008E-4</c:v>
                </c:pt>
                <c:pt idx="11929">
                  <c:v>-4.5113000000000011E-4</c:v>
                </c:pt>
                <c:pt idx="11930">
                  <c:v>-4.5300000000000011E-4</c:v>
                </c:pt>
                <c:pt idx="11931">
                  <c:v>-4.498800000000001E-4</c:v>
                </c:pt>
                <c:pt idx="11932">
                  <c:v>-4.5175E-4</c:v>
                </c:pt>
                <c:pt idx="11933">
                  <c:v>-4.5612000000000013E-4</c:v>
                </c:pt>
                <c:pt idx="11934">
                  <c:v>-4.5425000000000006E-4</c:v>
                </c:pt>
                <c:pt idx="11935">
                  <c:v>-4.4489000000000009E-4</c:v>
                </c:pt>
                <c:pt idx="11936">
                  <c:v>-4.4177000000000007E-4</c:v>
                </c:pt>
                <c:pt idx="11937">
                  <c:v>-4.4552000000000008E-4</c:v>
                </c:pt>
                <c:pt idx="11938">
                  <c:v>-4.4667000000000014E-4</c:v>
                </c:pt>
                <c:pt idx="11939">
                  <c:v>-4.4349000000000011E-4</c:v>
                </c:pt>
                <c:pt idx="11940">
                  <c:v>-4.4552000000000008E-4</c:v>
                </c:pt>
                <c:pt idx="11941">
                  <c:v>-4.4864000000000015E-4</c:v>
                </c:pt>
                <c:pt idx="11942">
                  <c:v>-4.4177000000000007E-4</c:v>
                </c:pt>
                <c:pt idx="11943">
                  <c:v>-4.4427000000000014E-4</c:v>
                </c:pt>
                <c:pt idx="11944">
                  <c:v>-4.4365000000000013E-4</c:v>
                </c:pt>
                <c:pt idx="11945">
                  <c:v>-4.3928000000000001E-4</c:v>
                </c:pt>
                <c:pt idx="11946">
                  <c:v>-4.5303000000000015E-4</c:v>
                </c:pt>
                <c:pt idx="11947">
                  <c:v>-4.4676000000000004E-4</c:v>
                </c:pt>
                <c:pt idx="11948">
                  <c:v>-4.498800000000001E-4</c:v>
                </c:pt>
                <c:pt idx="11949">
                  <c:v>-4.480100000000001E-4</c:v>
                </c:pt>
                <c:pt idx="11950">
                  <c:v>-4.498800000000001E-4</c:v>
                </c:pt>
                <c:pt idx="11951">
                  <c:v>-4.5737000000000013E-4</c:v>
                </c:pt>
                <c:pt idx="11952">
                  <c:v>-4.5425000000000006E-4</c:v>
                </c:pt>
                <c:pt idx="11953">
                  <c:v>-4.5300000000000011E-4</c:v>
                </c:pt>
                <c:pt idx="11954">
                  <c:v>-4.4177000000000007E-4</c:v>
                </c:pt>
                <c:pt idx="11955">
                  <c:v>-4.5051000000000005E-4</c:v>
                </c:pt>
                <c:pt idx="11956">
                  <c:v>-4.5674000000000002E-4</c:v>
                </c:pt>
                <c:pt idx="11957">
                  <c:v>-4.6048000000000004E-4</c:v>
                </c:pt>
                <c:pt idx="11958">
                  <c:v>-4.5924000000000008E-4</c:v>
                </c:pt>
                <c:pt idx="11959">
                  <c:v>-4.5674000000000002E-4</c:v>
                </c:pt>
                <c:pt idx="11960">
                  <c:v>-4.6111000000000004E-4</c:v>
                </c:pt>
                <c:pt idx="11961">
                  <c:v>-4.6511000000000008E-4</c:v>
                </c:pt>
                <c:pt idx="11962">
                  <c:v>-4.6360000000000005E-4</c:v>
                </c:pt>
                <c:pt idx="11963">
                  <c:v>-4.6734000000000012E-4</c:v>
                </c:pt>
                <c:pt idx="11964">
                  <c:v>-4.7483000000000014E-4</c:v>
                </c:pt>
                <c:pt idx="11965">
                  <c:v>-4.619300000000001E-4</c:v>
                </c:pt>
                <c:pt idx="11966">
                  <c:v>-4.6235999999999998E-4</c:v>
                </c:pt>
                <c:pt idx="11967">
                  <c:v>-4.6547E-4</c:v>
                </c:pt>
                <c:pt idx="11968">
                  <c:v>-4.6298000000000004E-4</c:v>
                </c:pt>
                <c:pt idx="11969">
                  <c:v>-4.7233000000000013E-4</c:v>
                </c:pt>
                <c:pt idx="11970">
                  <c:v>-4.7233000000000013E-4</c:v>
                </c:pt>
                <c:pt idx="11971">
                  <c:v>-4.7982000000000016E-4</c:v>
                </c:pt>
                <c:pt idx="11972">
                  <c:v>-4.7358000000000014E-4</c:v>
                </c:pt>
                <c:pt idx="11973">
                  <c:v>-4.6984000000000007E-4</c:v>
                </c:pt>
                <c:pt idx="11974">
                  <c:v>-4.7782000000000022E-4</c:v>
                </c:pt>
                <c:pt idx="11975">
                  <c:v>-4.7483000000000014E-4</c:v>
                </c:pt>
                <c:pt idx="11976">
                  <c:v>-4.7919000000000011E-4</c:v>
                </c:pt>
                <c:pt idx="11977">
                  <c:v>-4.7670000000000004E-4</c:v>
                </c:pt>
                <c:pt idx="11978">
                  <c:v>-4.8418000000000012E-4</c:v>
                </c:pt>
                <c:pt idx="11979">
                  <c:v>-4.8793000000000019E-4</c:v>
                </c:pt>
                <c:pt idx="11980">
                  <c:v>-4.8169000000000006E-4</c:v>
                </c:pt>
                <c:pt idx="11981">
                  <c:v>-4.8609E-4</c:v>
                </c:pt>
                <c:pt idx="11982">
                  <c:v>-4.8730000000000014E-4</c:v>
                </c:pt>
                <c:pt idx="11983">
                  <c:v>-4.9479000000000016E-4</c:v>
                </c:pt>
                <c:pt idx="11984">
                  <c:v>-4.975400000000002E-4</c:v>
                </c:pt>
                <c:pt idx="11985">
                  <c:v>-4.8668000000000008E-4</c:v>
                </c:pt>
                <c:pt idx="11986">
                  <c:v>-4.8979999999999998E-4</c:v>
                </c:pt>
                <c:pt idx="11987">
                  <c:v>-4.9603000000000017E-4</c:v>
                </c:pt>
                <c:pt idx="11988">
                  <c:v>-5.0227000000000008E-4</c:v>
                </c:pt>
                <c:pt idx="11989">
                  <c:v>-4.9563000000000027E-4</c:v>
                </c:pt>
                <c:pt idx="11990">
                  <c:v>-4.8730000000000014E-4</c:v>
                </c:pt>
                <c:pt idx="11991">
                  <c:v>-4.9627000000000015E-4</c:v>
                </c:pt>
                <c:pt idx="11992">
                  <c:v>-4.9915000000000018E-4</c:v>
                </c:pt>
                <c:pt idx="11993">
                  <c:v>-5.085100000000001E-4</c:v>
                </c:pt>
                <c:pt idx="11994">
                  <c:v>-4.9309000000000017E-4</c:v>
                </c:pt>
                <c:pt idx="11995">
                  <c:v>-4.9541000000000006E-4</c:v>
                </c:pt>
                <c:pt idx="11996">
                  <c:v>-5.0414000000000014E-4</c:v>
                </c:pt>
                <c:pt idx="11997">
                  <c:v>-4.9603000000000017E-4</c:v>
                </c:pt>
                <c:pt idx="11998">
                  <c:v>-5.0414000000000014E-4</c:v>
                </c:pt>
                <c:pt idx="11999">
                  <c:v>-4.9603000000000017E-4</c:v>
                </c:pt>
                <c:pt idx="12000">
                  <c:v>-4.9167000000000015E-4</c:v>
                </c:pt>
                <c:pt idx="12001">
                  <c:v>-4.935400000000001E-4</c:v>
                </c:pt>
                <c:pt idx="12002">
                  <c:v>-4.9978000000000012E-4</c:v>
                </c:pt>
                <c:pt idx="12003">
                  <c:v>-5.0962000000000012E-4</c:v>
                </c:pt>
                <c:pt idx="12004">
                  <c:v>-4.9978000000000012E-4</c:v>
                </c:pt>
                <c:pt idx="12005">
                  <c:v>-4.9853000000000018E-4</c:v>
                </c:pt>
                <c:pt idx="12006">
                  <c:v>-4.9666000000000011E-4</c:v>
                </c:pt>
                <c:pt idx="12007">
                  <c:v>-4.9666000000000011E-4</c:v>
                </c:pt>
                <c:pt idx="12008">
                  <c:v>-5.0289000000000009E-4</c:v>
                </c:pt>
                <c:pt idx="12009">
                  <c:v>-5.1343000000000016E-4</c:v>
                </c:pt>
                <c:pt idx="12010">
                  <c:v>-5.0165000000000008E-4</c:v>
                </c:pt>
                <c:pt idx="12011">
                  <c:v>-4.975400000000002E-4</c:v>
                </c:pt>
                <c:pt idx="12012">
                  <c:v>-5.0102000000000013E-4</c:v>
                </c:pt>
                <c:pt idx="12013">
                  <c:v>-4.9603000000000017E-4</c:v>
                </c:pt>
                <c:pt idx="12014">
                  <c:v>-4.8356000000000012E-4</c:v>
                </c:pt>
                <c:pt idx="12015">
                  <c:v>-4.9563000000000027E-4</c:v>
                </c:pt>
                <c:pt idx="12016">
                  <c:v>-4.9790000000000023E-4</c:v>
                </c:pt>
                <c:pt idx="12017">
                  <c:v>-4.935400000000001E-4</c:v>
                </c:pt>
                <c:pt idx="12018">
                  <c:v>-4.975400000000002E-4</c:v>
                </c:pt>
                <c:pt idx="12019">
                  <c:v>-5.0165000000000008E-4</c:v>
                </c:pt>
                <c:pt idx="12020">
                  <c:v>-4.929200000000001E-4</c:v>
                </c:pt>
                <c:pt idx="12021">
                  <c:v>-4.7545000000000004E-4</c:v>
                </c:pt>
                <c:pt idx="12022">
                  <c:v>-4.9603000000000017E-4</c:v>
                </c:pt>
                <c:pt idx="12023">
                  <c:v>-4.8605000000000002E-4</c:v>
                </c:pt>
                <c:pt idx="12024">
                  <c:v>-4.8107000000000011E-4</c:v>
                </c:pt>
                <c:pt idx="12025">
                  <c:v>-4.8169000000000006E-4</c:v>
                </c:pt>
                <c:pt idx="12026">
                  <c:v>-4.8418000000000012E-4</c:v>
                </c:pt>
                <c:pt idx="12027">
                  <c:v>-4.7910000000000004E-4</c:v>
                </c:pt>
                <c:pt idx="12028">
                  <c:v>-4.7483000000000014E-4</c:v>
                </c:pt>
                <c:pt idx="12029">
                  <c:v>-4.6984000000000007E-4</c:v>
                </c:pt>
                <c:pt idx="12030">
                  <c:v>-4.7421000000000008E-4</c:v>
                </c:pt>
                <c:pt idx="12031">
                  <c:v>-4.6922000000000006E-4</c:v>
                </c:pt>
                <c:pt idx="12032">
                  <c:v>-4.6956000000000011E-4</c:v>
                </c:pt>
                <c:pt idx="12033">
                  <c:v>-4.6984000000000007E-4</c:v>
                </c:pt>
                <c:pt idx="12034">
                  <c:v>-4.7782000000000022E-4</c:v>
                </c:pt>
                <c:pt idx="12035">
                  <c:v>-4.7670000000000004E-4</c:v>
                </c:pt>
                <c:pt idx="12036">
                  <c:v>-4.7233000000000013E-4</c:v>
                </c:pt>
                <c:pt idx="12037">
                  <c:v>-4.6423000000000005E-4</c:v>
                </c:pt>
                <c:pt idx="12038">
                  <c:v>-4.6048000000000004E-4</c:v>
                </c:pt>
                <c:pt idx="12039">
                  <c:v>-4.5684000000000008E-4</c:v>
                </c:pt>
                <c:pt idx="12040">
                  <c:v>-4.5175E-4</c:v>
                </c:pt>
                <c:pt idx="12041">
                  <c:v>-4.6048000000000004E-4</c:v>
                </c:pt>
                <c:pt idx="12042">
                  <c:v>-4.5938000000000006E-4</c:v>
                </c:pt>
                <c:pt idx="12043">
                  <c:v>-4.5487000000000012E-4</c:v>
                </c:pt>
                <c:pt idx="12044">
                  <c:v>-4.6111000000000004E-4</c:v>
                </c:pt>
                <c:pt idx="12045">
                  <c:v>-4.6048000000000004E-4</c:v>
                </c:pt>
                <c:pt idx="12046">
                  <c:v>-4.5487000000000012E-4</c:v>
                </c:pt>
                <c:pt idx="12047">
                  <c:v>-4.5924000000000008E-4</c:v>
                </c:pt>
                <c:pt idx="12048">
                  <c:v>-4.5175E-4</c:v>
                </c:pt>
                <c:pt idx="12049">
                  <c:v>-4.5175E-4</c:v>
                </c:pt>
                <c:pt idx="12050">
                  <c:v>-4.5362000000000017E-4</c:v>
                </c:pt>
                <c:pt idx="12051">
                  <c:v>-4.5425000000000006E-4</c:v>
                </c:pt>
                <c:pt idx="12052">
                  <c:v>-4.4676000000000004E-4</c:v>
                </c:pt>
                <c:pt idx="12053">
                  <c:v>-4.5175E-4</c:v>
                </c:pt>
                <c:pt idx="12054">
                  <c:v>-4.5051000000000005E-4</c:v>
                </c:pt>
                <c:pt idx="12055">
                  <c:v>-4.4177000000000007E-4</c:v>
                </c:pt>
                <c:pt idx="12056">
                  <c:v>-4.453900000000001E-4</c:v>
                </c:pt>
                <c:pt idx="12057">
                  <c:v>-4.4730000000000008E-4</c:v>
                </c:pt>
                <c:pt idx="12058">
                  <c:v>-4.4864000000000015E-4</c:v>
                </c:pt>
                <c:pt idx="12059">
                  <c:v>-4.4603000000000009E-4</c:v>
                </c:pt>
                <c:pt idx="12060">
                  <c:v>-4.4240000000000007E-4</c:v>
                </c:pt>
                <c:pt idx="12061">
                  <c:v>-4.4739000000000015E-4</c:v>
                </c:pt>
                <c:pt idx="12062">
                  <c:v>-4.4349000000000011E-4</c:v>
                </c:pt>
                <c:pt idx="12063">
                  <c:v>-4.4302000000000019E-4</c:v>
                </c:pt>
                <c:pt idx="12064">
                  <c:v>-4.4115000000000012E-4</c:v>
                </c:pt>
                <c:pt idx="12065">
                  <c:v>-4.4365000000000013E-4</c:v>
                </c:pt>
                <c:pt idx="12066">
                  <c:v>-4.3840000000000003E-4</c:v>
                </c:pt>
                <c:pt idx="12067">
                  <c:v>-4.4667000000000014E-4</c:v>
                </c:pt>
                <c:pt idx="12068">
                  <c:v>-4.5362000000000017E-4</c:v>
                </c:pt>
                <c:pt idx="12069">
                  <c:v>-4.4552000000000008E-4</c:v>
                </c:pt>
                <c:pt idx="12070">
                  <c:v>-4.3928000000000001E-4</c:v>
                </c:pt>
                <c:pt idx="12071">
                  <c:v>-4.4864000000000015E-4</c:v>
                </c:pt>
                <c:pt idx="12072">
                  <c:v>-4.4926000000000005E-4</c:v>
                </c:pt>
                <c:pt idx="12073">
                  <c:v>-4.5239000000000005E-4</c:v>
                </c:pt>
                <c:pt idx="12074">
                  <c:v>-4.5487000000000012E-4</c:v>
                </c:pt>
                <c:pt idx="12075">
                  <c:v>-4.6485000000000005E-4</c:v>
                </c:pt>
                <c:pt idx="12076">
                  <c:v>-4.5799000000000013E-4</c:v>
                </c:pt>
                <c:pt idx="12077">
                  <c:v>-4.5811000000000013E-4</c:v>
                </c:pt>
                <c:pt idx="12078">
                  <c:v>-4.6672000000000006E-4</c:v>
                </c:pt>
                <c:pt idx="12079">
                  <c:v>-4.7296000000000013E-4</c:v>
                </c:pt>
                <c:pt idx="12080">
                  <c:v>-4.6235999999999998E-4</c:v>
                </c:pt>
                <c:pt idx="12081">
                  <c:v>-4.7982000000000016E-4</c:v>
                </c:pt>
                <c:pt idx="12082">
                  <c:v>-4.7046000000000013E-4</c:v>
                </c:pt>
                <c:pt idx="12083">
                  <c:v>-4.6892000000000017E-4</c:v>
                </c:pt>
                <c:pt idx="12084">
                  <c:v>-4.6829E-4</c:v>
                </c:pt>
                <c:pt idx="12085">
                  <c:v>-4.6672000000000006E-4</c:v>
                </c:pt>
                <c:pt idx="12086">
                  <c:v>-4.6574000000000002E-4</c:v>
                </c:pt>
                <c:pt idx="12087">
                  <c:v>-4.7296000000000013E-4</c:v>
                </c:pt>
                <c:pt idx="12088">
                  <c:v>-4.8169000000000006E-4</c:v>
                </c:pt>
                <c:pt idx="12089">
                  <c:v>-4.7233000000000013E-4</c:v>
                </c:pt>
                <c:pt idx="12090">
                  <c:v>-4.7109000000000007E-4</c:v>
                </c:pt>
                <c:pt idx="12091">
                  <c:v>-4.8294000000000006E-4</c:v>
                </c:pt>
                <c:pt idx="12092">
                  <c:v>-4.7655000000000006E-4</c:v>
                </c:pt>
                <c:pt idx="12093">
                  <c:v>-4.7046000000000013E-4</c:v>
                </c:pt>
                <c:pt idx="12094">
                  <c:v>-4.8294000000000006E-4</c:v>
                </c:pt>
                <c:pt idx="12095">
                  <c:v>-4.8044000000000006E-4</c:v>
                </c:pt>
                <c:pt idx="12096">
                  <c:v>-4.9479000000000016E-4</c:v>
                </c:pt>
                <c:pt idx="12097">
                  <c:v>-4.7982000000000016E-4</c:v>
                </c:pt>
                <c:pt idx="12098">
                  <c:v>-4.8164000000000008E-4</c:v>
                </c:pt>
                <c:pt idx="12099">
                  <c:v>-4.9042000000000009E-4</c:v>
                </c:pt>
                <c:pt idx="12100">
                  <c:v>-4.9167000000000015E-4</c:v>
                </c:pt>
                <c:pt idx="12101">
                  <c:v>-4.8673000000000005E-4</c:v>
                </c:pt>
                <c:pt idx="12102">
                  <c:v>-4.8291000000000008E-4</c:v>
                </c:pt>
                <c:pt idx="12103">
                  <c:v>-4.9479000000000016E-4</c:v>
                </c:pt>
                <c:pt idx="12104">
                  <c:v>-4.9372000000000023E-4</c:v>
                </c:pt>
                <c:pt idx="12105">
                  <c:v>-4.8855000000000003E-4</c:v>
                </c:pt>
                <c:pt idx="12106">
                  <c:v>-4.8730000000000014E-4</c:v>
                </c:pt>
                <c:pt idx="12107">
                  <c:v>-4.8418000000000012E-4</c:v>
                </c:pt>
                <c:pt idx="12108">
                  <c:v>-4.9978000000000012E-4</c:v>
                </c:pt>
                <c:pt idx="12109">
                  <c:v>-4.9563000000000027E-4</c:v>
                </c:pt>
                <c:pt idx="12110">
                  <c:v>-4.9853000000000018E-4</c:v>
                </c:pt>
                <c:pt idx="12111">
                  <c:v>-4.929200000000001E-4</c:v>
                </c:pt>
                <c:pt idx="12112">
                  <c:v>-4.8605000000000002E-4</c:v>
                </c:pt>
                <c:pt idx="12113">
                  <c:v>-4.9479000000000016E-4</c:v>
                </c:pt>
                <c:pt idx="12114">
                  <c:v>-4.9563000000000027E-4</c:v>
                </c:pt>
                <c:pt idx="12115">
                  <c:v>-5.0289000000000009E-4</c:v>
                </c:pt>
                <c:pt idx="12116">
                  <c:v>-5.0102000000000013E-4</c:v>
                </c:pt>
                <c:pt idx="12117">
                  <c:v>-4.9790000000000023E-4</c:v>
                </c:pt>
                <c:pt idx="12118">
                  <c:v>-5.0102000000000013E-4</c:v>
                </c:pt>
                <c:pt idx="12119">
                  <c:v>-4.9309000000000017E-4</c:v>
                </c:pt>
                <c:pt idx="12120">
                  <c:v>-4.9915000000000018E-4</c:v>
                </c:pt>
                <c:pt idx="12121">
                  <c:v>-4.9978000000000012E-4</c:v>
                </c:pt>
                <c:pt idx="12122">
                  <c:v>-4.9915000000000018E-4</c:v>
                </c:pt>
                <c:pt idx="12123">
                  <c:v>-5.0008000000000008E-4</c:v>
                </c:pt>
                <c:pt idx="12124">
                  <c:v>-4.9541000000000006E-4</c:v>
                </c:pt>
                <c:pt idx="12125">
                  <c:v>-5.0102000000000013E-4</c:v>
                </c:pt>
                <c:pt idx="12126">
                  <c:v>-4.9666000000000011E-4</c:v>
                </c:pt>
                <c:pt idx="12127">
                  <c:v>-4.9372000000000023E-4</c:v>
                </c:pt>
                <c:pt idx="12128">
                  <c:v>-5.0008000000000008E-4</c:v>
                </c:pt>
                <c:pt idx="12129">
                  <c:v>-5.0040000000000002E-4</c:v>
                </c:pt>
                <c:pt idx="12130">
                  <c:v>-4.880000000000001E-4</c:v>
                </c:pt>
                <c:pt idx="12131">
                  <c:v>-4.8605000000000002E-4</c:v>
                </c:pt>
                <c:pt idx="12132">
                  <c:v>-4.8356000000000012E-4</c:v>
                </c:pt>
                <c:pt idx="12133">
                  <c:v>-4.9054000000000014E-4</c:v>
                </c:pt>
                <c:pt idx="12134">
                  <c:v>-4.8418000000000012E-4</c:v>
                </c:pt>
                <c:pt idx="12135">
                  <c:v>-4.8294000000000006E-4</c:v>
                </c:pt>
                <c:pt idx="12136">
                  <c:v>-4.797300000000001E-4</c:v>
                </c:pt>
                <c:pt idx="12137">
                  <c:v>-4.7719000000000017E-4</c:v>
                </c:pt>
                <c:pt idx="12138">
                  <c:v>-4.773200000000001E-4</c:v>
                </c:pt>
                <c:pt idx="12139">
                  <c:v>-4.8044000000000006E-4</c:v>
                </c:pt>
                <c:pt idx="12140">
                  <c:v>-4.7358000000000014E-4</c:v>
                </c:pt>
                <c:pt idx="12141">
                  <c:v>-4.8231000000000001E-4</c:v>
                </c:pt>
                <c:pt idx="12142">
                  <c:v>-4.7358000000000014E-4</c:v>
                </c:pt>
                <c:pt idx="12143">
                  <c:v>-4.7083000000000015E-4</c:v>
                </c:pt>
                <c:pt idx="12144">
                  <c:v>-4.7210000000000004E-4</c:v>
                </c:pt>
                <c:pt idx="12145">
                  <c:v>-4.7421000000000008E-4</c:v>
                </c:pt>
                <c:pt idx="12146">
                  <c:v>-4.6672000000000006E-4</c:v>
                </c:pt>
                <c:pt idx="12147">
                  <c:v>-4.7274000000000003E-4</c:v>
                </c:pt>
                <c:pt idx="12148">
                  <c:v>-4.6797000000000017E-4</c:v>
                </c:pt>
                <c:pt idx="12149">
                  <c:v>-4.5799000000000013E-4</c:v>
                </c:pt>
                <c:pt idx="12150">
                  <c:v>-4.5924000000000008E-4</c:v>
                </c:pt>
                <c:pt idx="12151">
                  <c:v>-4.5612000000000013E-4</c:v>
                </c:pt>
                <c:pt idx="12152">
                  <c:v>-4.5986000000000003E-4</c:v>
                </c:pt>
                <c:pt idx="12153">
                  <c:v>-4.6255999999999999E-4</c:v>
                </c:pt>
                <c:pt idx="12154">
                  <c:v>-4.5612000000000013E-4</c:v>
                </c:pt>
                <c:pt idx="12155">
                  <c:v>-4.5799000000000013E-4</c:v>
                </c:pt>
                <c:pt idx="12156">
                  <c:v>-4.6111000000000004E-4</c:v>
                </c:pt>
                <c:pt idx="12157">
                  <c:v>-4.5737000000000013E-4</c:v>
                </c:pt>
                <c:pt idx="12158">
                  <c:v>-4.5112000000000017E-4</c:v>
                </c:pt>
                <c:pt idx="12159">
                  <c:v>-4.5113000000000011E-4</c:v>
                </c:pt>
                <c:pt idx="12160">
                  <c:v>-4.5425000000000006E-4</c:v>
                </c:pt>
                <c:pt idx="12161">
                  <c:v>-4.498800000000001E-4</c:v>
                </c:pt>
                <c:pt idx="12162">
                  <c:v>-4.498800000000001E-4</c:v>
                </c:pt>
                <c:pt idx="12163">
                  <c:v>-4.480100000000001E-4</c:v>
                </c:pt>
                <c:pt idx="12164">
                  <c:v>-4.5674000000000002E-4</c:v>
                </c:pt>
                <c:pt idx="12165">
                  <c:v>-4.5051000000000005E-4</c:v>
                </c:pt>
                <c:pt idx="12166">
                  <c:v>-4.4365000000000013E-4</c:v>
                </c:pt>
                <c:pt idx="12167">
                  <c:v>-4.3803000000000011E-4</c:v>
                </c:pt>
                <c:pt idx="12168">
                  <c:v>-4.4614000000000014E-4</c:v>
                </c:pt>
                <c:pt idx="12169">
                  <c:v>-4.4222000000000011E-4</c:v>
                </c:pt>
                <c:pt idx="12170">
                  <c:v>-4.3990000000000012E-4</c:v>
                </c:pt>
                <c:pt idx="12171">
                  <c:v>-4.5430000000000004E-4</c:v>
                </c:pt>
                <c:pt idx="12172">
                  <c:v>-4.480100000000001E-4</c:v>
                </c:pt>
                <c:pt idx="12173">
                  <c:v>-4.4552000000000008E-4</c:v>
                </c:pt>
                <c:pt idx="12174">
                  <c:v>-4.3585999999999999E-4</c:v>
                </c:pt>
                <c:pt idx="12175">
                  <c:v>-4.4094000000000018E-4</c:v>
                </c:pt>
                <c:pt idx="12176">
                  <c:v>-4.3990000000000012E-4</c:v>
                </c:pt>
                <c:pt idx="12177">
                  <c:v>-4.4739000000000015E-4</c:v>
                </c:pt>
                <c:pt idx="12178">
                  <c:v>-4.4158000000000012E-4</c:v>
                </c:pt>
                <c:pt idx="12179">
                  <c:v>-4.5425000000000006E-4</c:v>
                </c:pt>
                <c:pt idx="12180">
                  <c:v>-4.5048000000000006E-4</c:v>
                </c:pt>
                <c:pt idx="12181">
                  <c:v>-4.4614000000000014E-4</c:v>
                </c:pt>
                <c:pt idx="12182">
                  <c:v>-4.4857000000000013E-4</c:v>
                </c:pt>
                <c:pt idx="12183">
                  <c:v>-4.5550000000000007E-4</c:v>
                </c:pt>
                <c:pt idx="12184">
                  <c:v>-4.4864000000000015E-4</c:v>
                </c:pt>
                <c:pt idx="12185">
                  <c:v>-4.5300000000000011E-4</c:v>
                </c:pt>
                <c:pt idx="12186">
                  <c:v>-4.6956000000000011E-4</c:v>
                </c:pt>
                <c:pt idx="12187">
                  <c:v>-4.536600000000001E-4</c:v>
                </c:pt>
                <c:pt idx="12188">
                  <c:v>-4.5674000000000002E-4</c:v>
                </c:pt>
                <c:pt idx="12189">
                  <c:v>-4.5799000000000013E-4</c:v>
                </c:pt>
                <c:pt idx="12190">
                  <c:v>-4.4926000000000005E-4</c:v>
                </c:pt>
                <c:pt idx="12191">
                  <c:v>-4.5238000000000006E-4</c:v>
                </c:pt>
                <c:pt idx="12192">
                  <c:v>-4.7210000000000004E-4</c:v>
                </c:pt>
                <c:pt idx="12193">
                  <c:v>-4.5799000000000013E-4</c:v>
                </c:pt>
                <c:pt idx="12194">
                  <c:v>-4.6423000000000005E-4</c:v>
                </c:pt>
                <c:pt idx="12195">
                  <c:v>-4.6734000000000012E-4</c:v>
                </c:pt>
                <c:pt idx="12196">
                  <c:v>-4.6547E-4</c:v>
                </c:pt>
                <c:pt idx="12197">
                  <c:v>-4.6255999999999999E-4</c:v>
                </c:pt>
                <c:pt idx="12198">
                  <c:v>-4.7655000000000006E-4</c:v>
                </c:pt>
                <c:pt idx="12199">
                  <c:v>-4.8543000000000007E-4</c:v>
                </c:pt>
                <c:pt idx="12200">
                  <c:v>-4.7358000000000014E-4</c:v>
                </c:pt>
                <c:pt idx="12201">
                  <c:v>-4.7233000000000013E-4</c:v>
                </c:pt>
                <c:pt idx="12202">
                  <c:v>-4.6922000000000006E-4</c:v>
                </c:pt>
                <c:pt idx="12203">
                  <c:v>-4.7982000000000016E-4</c:v>
                </c:pt>
                <c:pt idx="12204">
                  <c:v>-4.7982000000000016E-4</c:v>
                </c:pt>
                <c:pt idx="12205">
                  <c:v>-4.8228000000000002E-4</c:v>
                </c:pt>
                <c:pt idx="12206">
                  <c:v>-4.7233000000000013E-4</c:v>
                </c:pt>
                <c:pt idx="12207">
                  <c:v>-4.7795000000000015E-4</c:v>
                </c:pt>
                <c:pt idx="12208">
                  <c:v>-4.8037000000000009E-4</c:v>
                </c:pt>
                <c:pt idx="12209">
                  <c:v>-4.8793000000000019E-4</c:v>
                </c:pt>
                <c:pt idx="12210">
                  <c:v>-4.8418000000000012E-4</c:v>
                </c:pt>
                <c:pt idx="12211">
                  <c:v>-4.880000000000001E-4</c:v>
                </c:pt>
                <c:pt idx="12212">
                  <c:v>-4.8730000000000014E-4</c:v>
                </c:pt>
                <c:pt idx="12213">
                  <c:v>-4.8294000000000006E-4</c:v>
                </c:pt>
                <c:pt idx="12214">
                  <c:v>-4.7296000000000013E-4</c:v>
                </c:pt>
                <c:pt idx="12215">
                  <c:v>-4.9728000000000012E-4</c:v>
                </c:pt>
                <c:pt idx="12216">
                  <c:v>-4.935400000000001E-4</c:v>
                </c:pt>
                <c:pt idx="12217">
                  <c:v>-4.9372000000000023E-4</c:v>
                </c:pt>
                <c:pt idx="12218">
                  <c:v>-4.8356000000000012E-4</c:v>
                </c:pt>
                <c:pt idx="12219">
                  <c:v>-4.8736000000000016E-4</c:v>
                </c:pt>
                <c:pt idx="12220">
                  <c:v>-4.9728000000000012E-4</c:v>
                </c:pt>
                <c:pt idx="12221">
                  <c:v>-4.969000000000001E-4</c:v>
                </c:pt>
                <c:pt idx="12222">
                  <c:v>-4.8673000000000005E-4</c:v>
                </c:pt>
                <c:pt idx="12223">
                  <c:v>-4.9309000000000017E-4</c:v>
                </c:pt>
                <c:pt idx="12224">
                  <c:v>-4.8917000000000014E-4</c:v>
                </c:pt>
                <c:pt idx="12225">
                  <c:v>-5.0102000000000013E-4</c:v>
                </c:pt>
                <c:pt idx="12226">
                  <c:v>-4.9915000000000018E-4</c:v>
                </c:pt>
                <c:pt idx="12227">
                  <c:v>-4.9436000000000022E-4</c:v>
                </c:pt>
                <c:pt idx="12228">
                  <c:v>-4.9666000000000011E-4</c:v>
                </c:pt>
                <c:pt idx="12229">
                  <c:v>-4.9479000000000016E-4</c:v>
                </c:pt>
                <c:pt idx="12230">
                  <c:v>-4.8864000000000015E-4</c:v>
                </c:pt>
                <c:pt idx="12231">
                  <c:v>-5.0289000000000009E-4</c:v>
                </c:pt>
                <c:pt idx="12232">
                  <c:v>-5.0664000000000004E-4</c:v>
                </c:pt>
                <c:pt idx="12233">
                  <c:v>-5.0165000000000008E-4</c:v>
                </c:pt>
                <c:pt idx="12234">
                  <c:v>-5.0262000000000006E-4</c:v>
                </c:pt>
                <c:pt idx="12235">
                  <c:v>-5.0165000000000008E-4</c:v>
                </c:pt>
                <c:pt idx="12236">
                  <c:v>-5.1162000000000007E-4</c:v>
                </c:pt>
                <c:pt idx="12237">
                  <c:v>-5.0289000000000009E-4</c:v>
                </c:pt>
                <c:pt idx="12238">
                  <c:v>-4.9541000000000006E-4</c:v>
                </c:pt>
                <c:pt idx="12239">
                  <c:v>-5.0262000000000006E-4</c:v>
                </c:pt>
                <c:pt idx="12240">
                  <c:v>-5.0390000000000027E-4</c:v>
                </c:pt>
                <c:pt idx="12241">
                  <c:v>-5.0771000000000008E-4</c:v>
                </c:pt>
                <c:pt idx="12242">
                  <c:v>-4.9853000000000018E-4</c:v>
                </c:pt>
                <c:pt idx="12243">
                  <c:v>-4.9728000000000012E-4</c:v>
                </c:pt>
                <c:pt idx="12244">
                  <c:v>-5.0414000000000014E-4</c:v>
                </c:pt>
                <c:pt idx="12245">
                  <c:v>-5.0326000000000006E-4</c:v>
                </c:pt>
                <c:pt idx="12246">
                  <c:v>-4.9978000000000012E-4</c:v>
                </c:pt>
                <c:pt idx="12247">
                  <c:v>-5.1162000000000007E-4</c:v>
                </c:pt>
                <c:pt idx="12248">
                  <c:v>-5.0788000000000027E-4</c:v>
                </c:pt>
                <c:pt idx="12249">
                  <c:v>-5.0835000000000008E-4</c:v>
                </c:pt>
                <c:pt idx="12250">
                  <c:v>-5.1349999999999996E-4</c:v>
                </c:pt>
                <c:pt idx="12251">
                  <c:v>-5.0580000000000004E-4</c:v>
                </c:pt>
                <c:pt idx="12252">
                  <c:v>-5.1534000000000009E-4</c:v>
                </c:pt>
                <c:pt idx="12253">
                  <c:v>-5.0644000000000004E-4</c:v>
                </c:pt>
                <c:pt idx="12254">
                  <c:v>-5.0352000000000014E-4</c:v>
                </c:pt>
                <c:pt idx="12255">
                  <c:v>-5.060100000000001E-4</c:v>
                </c:pt>
                <c:pt idx="12256">
                  <c:v>-5.0102000000000013E-4</c:v>
                </c:pt>
                <c:pt idx="12257">
                  <c:v>-4.9728000000000012E-4</c:v>
                </c:pt>
                <c:pt idx="12258">
                  <c:v>-5.051700000000001E-4</c:v>
                </c:pt>
                <c:pt idx="12259">
                  <c:v>-4.9853000000000018E-4</c:v>
                </c:pt>
                <c:pt idx="12260">
                  <c:v>-5.0102000000000013E-4</c:v>
                </c:pt>
                <c:pt idx="12261">
                  <c:v>-4.9541000000000006E-4</c:v>
                </c:pt>
                <c:pt idx="12262">
                  <c:v>-4.8864000000000015E-4</c:v>
                </c:pt>
                <c:pt idx="12263">
                  <c:v>-4.9229000000000015E-4</c:v>
                </c:pt>
                <c:pt idx="12264">
                  <c:v>-4.7919000000000011E-4</c:v>
                </c:pt>
                <c:pt idx="12265">
                  <c:v>-4.9118000000000013E-4</c:v>
                </c:pt>
                <c:pt idx="12266">
                  <c:v>-4.8169000000000006E-4</c:v>
                </c:pt>
                <c:pt idx="12267">
                  <c:v>-4.8793000000000019E-4</c:v>
                </c:pt>
                <c:pt idx="12268">
                  <c:v>-4.7465000000000013E-4</c:v>
                </c:pt>
                <c:pt idx="12269">
                  <c:v>-4.7608000000000009E-4</c:v>
                </c:pt>
                <c:pt idx="12270">
                  <c:v>-4.7982000000000016E-4</c:v>
                </c:pt>
                <c:pt idx="12271">
                  <c:v>-4.6922000000000006E-4</c:v>
                </c:pt>
                <c:pt idx="12272">
                  <c:v>-4.6672000000000006E-4</c:v>
                </c:pt>
                <c:pt idx="12273">
                  <c:v>-4.7401000000000008E-4</c:v>
                </c:pt>
                <c:pt idx="12274">
                  <c:v>-4.7171000000000002E-4</c:v>
                </c:pt>
                <c:pt idx="12275">
                  <c:v>-4.7171000000000002E-4</c:v>
                </c:pt>
                <c:pt idx="12276">
                  <c:v>-4.7465000000000013E-4</c:v>
                </c:pt>
                <c:pt idx="12277">
                  <c:v>-4.7046000000000013E-4</c:v>
                </c:pt>
                <c:pt idx="12278">
                  <c:v>-4.6235999999999998E-4</c:v>
                </c:pt>
                <c:pt idx="12279">
                  <c:v>-4.6235999999999998E-4</c:v>
                </c:pt>
                <c:pt idx="12280">
                  <c:v>-4.6672000000000006E-4</c:v>
                </c:pt>
                <c:pt idx="12281">
                  <c:v>-4.7083000000000015E-4</c:v>
                </c:pt>
                <c:pt idx="12282">
                  <c:v>-4.5861000000000008E-4</c:v>
                </c:pt>
                <c:pt idx="12283">
                  <c:v>-4.6298000000000004E-4</c:v>
                </c:pt>
                <c:pt idx="12284">
                  <c:v>-4.6447000000000003E-4</c:v>
                </c:pt>
                <c:pt idx="12285">
                  <c:v>-4.6485000000000005E-4</c:v>
                </c:pt>
                <c:pt idx="12286">
                  <c:v>-4.5986000000000003E-4</c:v>
                </c:pt>
                <c:pt idx="12287">
                  <c:v>-4.5924000000000008E-4</c:v>
                </c:pt>
                <c:pt idx="12288">
                  <c:v>-4.5112000000000017E-4</c:v>
                </c:pt>
                <c:pt idx="12289">
                  <c:v>-4.5051000000000005E-4</c:v>
                </c:pt>
                <c:pt idx="12290">
                  <c:v>-4.6111000000000004E-4</c:v>
                </c:pt>
                <c:pt idx="12291">
                  <c:v>-4.5112000000000017E-4</c:v>
                </c:pt>
                <c:pt idx="12292">
                  <c:v>-4.5550000000000007E-4</c:v>
                </c:pt>
                <c:pt idx="12293">
                  <c:v>-4.6173000000000004E-4</c:v>
                </c:pt>
                <c:pt idx="12294">
                  <c:v>-4.5048000000000006E-4</c:v>
                </c:pt>
                <c:pt idx="12295">
                  <c:v>-4.5238000000000006E-4</c:v>
                </c:pt>
                <c:pt idx="12296">
                  <c:v>-4.5425000000000006E-4</c:v>
                </c:pt>
                <c:pt idx="12297">
                  <c:v>-4.5861000000000008E-4</c:v>
                </c:pt>
                <c:pt idx="12298">
                  <c:v>-4.4676000000000004E-4</c:v>
                </c:pt>
                <c:pt idx="12299">
                  <c:v>-4.5487000000000012E-4</c:v>
                </c:pt>
                <c:pt idx="12300">
                  <c:v>-4.453900000000001E-4</c:v>
                </c:pt>
                <c:pt idx="12301">
                  <c:v>-4.3458000000000006E-4</c:v>
                </c:pt>
                <c:pt idx="12302">
                  <c:v>-4.4031000000000013E-4</c:v>
                </c:pt>
                <c:pt idx="12303">
                  <c:v>-4.4676000000000004E-4</c:v>
                </c:pt>
                <c:pt idx="12304">
                  <c:v>-4.3803000000000011E-4</c:v>
                </c:pt>
                <c:pt idx="12305">
                  <c:v>-4.4412000000000021E-4</c:v>
                </c:pt>
                <c:pt idx="12306">
                  <c:v>-4.3395000000000011E-4</c:v>
                </c:pt>
                <c:pt idx="12307">
                  <c:v>-4.4365000000000013E-4</c:v>
                </c:pt>
                <c:pt idx="12308">
                  <c:v>-4.4240000000000007E-4</c:v>
                </c:pt>
                <c:pt idx="12309">
                  <c:v>-4.4285000000000006E-4</c:v>
                </c:pt>
                <c:pt idx="12310">
                  <c:v>-4.4603000000000009E-4</c:v>
                </c:pt>
                <c:pt idx="12311">
                  <c:v>-4.4489000000000009E-4</c:v>
                </c:pt>
                <c:pt idx="12312">
                  <c:v>-4.4427000000000014E-4</c:v>
                </c:pt>
                <c:pt idx="12313">
                  <c:v>-4.4302000000000019E-4</c:v>
                </c:pt>
                <c:pt idx="12314">
                  <c:v>-4.3928000000000001E-4</c:v>
                </c:pt>
                <c:pt idx="12315">
                  <c:v>-4.5051000000000005E-4</c:v>
                </c:pt>
                <c:pt idx="12316">
                  <c:v>-4.5550000000000007E-4</c:v>
                </c:pt>
                <c:pt idx="12317">
                  <c:v>-4.5239000000000005E-4</c:v>
                </c:pt>
                <c:pt idx="12318">
                  <c:v>-4.4857000000000013E-4</c:v>
                </c:pt>
                <c:pt idx="12319">
                  <c:v>-4.5300000000000011E-4</c:v>
                </c:pt>
                <c:pt idx="12320">
                  <c:v>-4.5362000000000017E-4</c:v>
                </c:pt>
                <c:pt idx="12321">
                  <c:v>-4.6235999999999998E-4</c:v>
                </c:pt>
                <c:pt idx="12322">
                  <c:v>-4.5748000000000007E-4</c:v>
                </c:pt>
                <c:pt idx="12323">
                  <c:v>-4.6423000000000005E-4</c:v>
                </c:pt>
                <c:pt idx="12324">
                  <c:v>-4.6638000000000002E-4</c:v>
                </c:pt>
                <c:pt idx="12325">
                  <c:v>-4.6956000000000011E-4</c:v>
                </c:pt>
                <c:pt idx="12326">
                  <c:v>-4.6129E-4</c:v>
                </c:pt>
                <c:pt idx="12327">
                  <c:v>-4.6922000000000006E-4</c:v>
                </c:pt>
                <c:pt idx="12328">
                  <c:v>-4.6423000000000005E-4</c:v>
                </c:pt>
                <c:pt idx="12329">
                  <c:v>-4.6797000000000017E-4</c:v>
                </c:pt>
                <c:pt idx="12330">
                  <c:v>-4.7083000000000015E-4</c:v>
                </c:pt>
                <c:pt idx="12331">
                  <c:v>-4.7719000000000017E-4</c:v>
                </c:pt>
                <c:pt idx="12332">
                  <c:v>-4.7528000000000007E-4</c:v>
                </c:pt>
                <c:pt idx="12333">
                  <c:v>-4.8169000000000006E-4</c:v>
                </c:pt>
                <c:pt idx="12334">
                  <c:v>-4.773200000000001E-4</c:v>
                </c:pt>
                <c:pt idx="12335">
                  <c:v>-4.7337000000000019E-4</c:v>
                </c:pt>
                <c:pt idx="12336">
                  <c:v>-4.8356000000000012E-4</c:v>
                </c:pt>
                <c:pt idx="12337">
                  <c:v>-4.8294000000000006E-4</c:v>
                </c:pt>
                <c:pt idx="12338">
                  <c:v>-4.8546000000000006E-4</c:v>
                </c:pt>
                <c:pt idx="12339">
                  <c:v>-4.7421000000000008E-4</c:v>
                </c:pt>
                <c:pt idx="12340">
                  <c:v>-4.8107000000000011E-4</c:v>
                </c:pt>
                <c:pt idx="12341">
                  <c:v>-4.7608000000000009E-4</c:v>
                </c:pt>
                <c:pt idx="12342">
                  <c:v>-4.773200000000001E-4</c:v>
                </c:pt>
                <c:pt idx="12343">
                  <c:v>-4.8864000000000015E-4</c:v>
                </c:pt>
                <c:pt idx="12344">
                  <c:v>-4.8855000000000003E-4</c:v>
                </c:pt>
                <c:pt idx="12345">
                  <c:v>-4.9245000000000007E-4</c:v>
                </c:pt>
                <c:pt idx="12346">
                  <c:v>-4.9603000000000017E-4</c:v>
                </c:pt>
                <c:pt idx="12347">
                  <c:v>-4.8546000000000006E-4</c:v>
                </c:pt>
                <c:pt idx="12348">
                  <c:v>-4.880000000000001E-4</c:v>
                </c:pt>
                <c:pt idx="12349">
                  <c:v>-4.8917000000000014E-4</c:v>
                </c:pt>
                <c:pt idx="12350">
                  <c:v>-4.9416000000000022E-4</c:v>
                </c:pt>
                <c:pt idx="12351">
                  <c:v>-4.9853000000000018E-4</c:v>
                </c:pt>
                <c:pt idx="12352">
                  <c:v>-4.910400000000001E-4</c:v>
                </c:pt>
                <c:pt idx="12353">
                  <c:v>-4.8927000000000009E-4</c:v>
                </c:pt>
                <c:pt idx="12354">
                  <c:v>-4.8979999999999998E-4</c:v>
                </c:pt>
                <c:pt idx="12355">
                  <c:v>-4.8231000000000001E-4</c:v>
                </c:pt>
                <c:pt idx="12356">
                  <c:v>-4.929200000000001E-4</c:v>
                </c:pt>
                <c:pt idx="12357">
                  <c:v>-4.9479000000000016E-4</c:v>
                </c:pt>
                <c:pt idx="12358">
                  <c:v>-4.9603000000000017E-4</c:v>
                </c:pt>
                <c:pt idx="12359">
                  <c:v>-4.929200000000001E-4</c:v>
                </c:pt>
                <c:pt idx="12360">
                  <c:v>-5.0008000000000008E-4</c:v>
                </c:pt>
                <c:pt idx="12361">
                  <c:v>-4.9945000000000002E-4</c:v>
                </c:pt>
                <c:pt idx="12362">
                  <c:v>-4.9915000000000018E-4</c:v>
                </c:pt>
                <c:pt idx="12363">
                  <c:v>-4.8605000000000002E-4</c:v>
                </c:pt>
                <c:pt idx="12364">
                  <c:v>-4.8605000000000002E-4</c:v>
                </c:pt>
                <c:pt idx="12365">
                  <c:v>-4.9436000000000022E-4</c:v>
                </c:pt>
                <c:pt idx="12366">
                  <c:v>-4.929200000000001E-4</c:v>
                </c:pt>
                <c:pt idx="12367">
                  <c:v>-4.8979999999999998E-4</c:v>
                </c:pt>
                <c:pt idx="12368">
                  <c:v>-4.9118000000000013E-4</c:v>
                </c:pt>
                <c:pt idx="12369">
                  <c:v>-4.8979999999999998E-4</c:v>
                </c:pt>
                <c:pt idx="12370">
                  <c:v>-4.8546000000000006E-4</c:v>
                </c:pt>
                <c:pt idx="12371">
                  <c:v>-4.8418000000000012E-4</c:v>
                </c:pt>
                <c:pt idx="12372">
                  <c:v>-4.8294000000000006E-4</c:v>
                </c:pt>
                <c:pt idx="12373">
                  <c:v>-4.8481000000000007E-4</c:v>
                </c:pt>
                <c:pt idx="12374">
                  <c:v>-4.8037000000000009E-4</c:v>
                </c:pt>
                <c:pt idx="12375">
                  <c:v>-4.7982000000000016E-4</c:v>
                </c:pt>
                <c:pt idx="12376">
                  <c:v>-4.7608000000000009E-4</c:v>
                </c:pt>
                <c:pt idx="12377">
                  <c:v>-4.7147000000000009E-4</c:v>
                </c:pt>
                <c:pt idx="12378">
                  <c:v>-4.7857000000000016E-4</c:v>
                </c:pt>
                <c:pt idx="12379">
                  <c:v>-4.6511000000000008E-4</c:v>
                </c:pt>
                <c:pt idx="12380">
                  <c:v>-4.6734000000000012E-4</c:v>
                </c:pt>
                <c:pt idx="12381">
                  <c:v>-4.7083000000000015E-4</c:v>
                </c:pt>
                <c:pt idx="12382">
                  <c:v>-4.773200000000001E-4</c:v>
                </c:pt>
                <c:pt idx="12383">
                  <c:v>-4.7401000000000008E-4</c:v>
                </c:pt>
                <c:pt idx="12384">
                  <c:v>-4.6859000000000001E-4</c:v>
                </c:pt>
                <c:pt idx="12385">
                  <c:v>-4.7210000000000004E-4</c:v>
                </c:pt>
                <c:pt idx="12386">
                  <c:v>-4.6734000000000012E-4</c:v>
                </c:pt>
                <c:pt idx="12387">
                  <c:v>-4.6111000000000004E-4</c:v>
                </c:pt>
                <c:pt idx="12388">
                  <c:v>-4.5550000000000007E-4</c:v>
                </c:pt>
                <c:pt idx="12389">
                  <c:v>-4.5924000000000008E-4</c:v>
                </c:pt>
                <c:pt idx="12390">
                  <c:v>-4.5300000000000011E-4</c:v>
                </c:pt>
                <c:pt idx="12391">
                  <c:v>-4.6048000000000004E-4</c:v>
                </c:pt>
                <c:pt idx="12392">
                  <c:v>-4.5051000000000005E-4</c:v>
                </c:pt>
                <c:pt idx="12393">
                  <c:v>-4.4921000000000007E-4</c:v>
                </c:pt>
                <c:pt idx="12394">
                  <c:v>-4.4794000000000019E-4</c:v>
                </c:pt>
                <c:pt idx="12395">
                  <c:v>-4.4676000000000004E-4</c:v>
                </c:pt>
                <c:pt idx="12396">
                  <c:v>-4.5550000000000007E-4</c:v>
                </c:pt>
                <c:pt idx="12397">
                  <c:v>-4.5051000000000005E-4</c:v>
                </c:pt>
                <c:pt idx="12398">
                  <c:v>-4.4614000000000014E-4</c:v>
                </c:pt>
                <c:pt idx="12399">
                  <c:v>-4.4921000000000007E-4</c:v>
                </c:pt>
                <c:pt idx="12400">
                  <c:v>-4.4427000000000014E-4</c:v>
                </c:pt>
                <c:pt idx="12401">
                  <c:v>-4.498800000000001E-4</c:v>
                </c:pt>
                <c:pt idx="12402">
                  <c:v>-4.4921000000000007E-4</c:v>
                </c:pt>
                <c:pt idx="12403">
                  <c:v>-4.5300000000000011E-4</c:v>
                </c:pt>
                <c:pt idx="12404">
                  <c:v>-4.480100000000001E-4</c:v>
                </c:pt>
                <c:pt idx="12405">
                  <c:v>-4.4864000000000015E-4</c:v>
                </c:pt>
                <c:pt idx="12406">
                  <c:v>-4.4489000000000009E-4</c:v>
                </c:pt>
                <c:pt idx="12407">
                  <c:v>-4.4302000000000019E-4</c:v>
                </c:pt>
                <c:pt idx="12408">
                  <c:v>-4.4489000000000009E-4</c:v>
                </c:pt>
                <c:pt idx="12409">
                  <c:v>-4.3648999999999999E-4</c:v>
                </c:pt>
                <c:pt idx="12410">
                  <c:v>-4.4349000000000011E-4</c:v>
                </c:pt>
                <c:pt idx="12411">
                  <c:v>-4.4115000000000012E-4</c:v>
                </c:pt>
                <c:pt idx="12412">
                  <c:v>-4.4177000000000007E-4</c:v>
                </c:pt>
                <c:pt idx="12413">
                  <c:v>-4.4302000000000019E-4</c:v>
                </c:pt>
                <c:pt idx="12414">
                  <c:v>-4.3648999999999999E-4</c:v>
                </c:pt>
                <c:pt idx="12415">
                  <c:v>-4.3554000000000005E-4</c:v>
                </c:pt>
                <c:pt idx="12416">
                  <c:v>-4.4552000000000008E-4</c:v>
                </c:pt>
                <c:pt idx="12417">
                  <c:v>-4.3866000000000017E-4</c:v>
                </c:pt>
                <c:pt idx="12418">
                  <c:v>-4.3713000000000015E-4</c:v>
                </c:pt>
                <c:pt idx="12419">
                  <c:v>-4.4476000000000004E-4</c:v>
                </c:pt>
                <c:pt idx="12420">
                  <c:v>-4.5175E-4</c:v>
                </c:pt>
                <c:pt idx="12421">
                  <c:v>-4.4158000000000012E-4</c:v>
                </c:pt>
                <c:pt idx="12422">
                  <c:v>-4.5239000000000005E-4</c:v>
                </c:pt>
                <c:pt idx="12423">
                  <c:v>-4.5487000000000012E-4</c:v>
                </c:pt>
                <c:pt idx="12424">
                  <c:v>-4.5748000000000007E-4</c:v>
                </c:pt>
                <c:pt idx="12425">
                  <c:v>-4.498800000000001E-4</c:v>
                </c:pt>
                <c:pt idx="12426">
                  <c:v>-4.4489000000000009E-4</c:v>
                </c:pt>
                <c:pt idx="12427">
                  <c:v>-4.4985000000000012E-4</c:v>
                </c:pt>
                <c:pt idx="12428">
                  <c:v>-4.5487000000000012E-4</c:v>
                </c:pt>
                <c:pt idx="12429">
                  <c:v>-4.5986000000000003E-4</c:v>
                </c:pt>
                <c:pt idx="12430">
                  <c:v>-4.5737000000000013E-4</c:v>
                </c:pt>
                <c:pt idx="12431">
                  <c:v>-4.6610000000000005E-4</c:v>
                </c:pt>
                <c:pt idx="12432">
                  <c:v>-4.5550000000000007E-4</c:v>
                </c:pt>
                <c:pt idx="12433">
                  <c:v>-4.7109000000000007E-4</c:v>
                </c:pt>
                <c:pt idx="12434">
                  <c:v>-4.6423000000000005E-4</c:v>
                </c:pt>
                <c:pt idx="12435">
                  <c:v>-4.6485000000000005E-4</c:v>
                </c:pt>
                <c:pt idx="12436">
                  <c:v>-4.6672000000000006E-4</c:v>
                </c:pt>
                <c:pt idx="12437">
                  <c:v>-4.6255999999999999E-4</c:v>
                </c:pt>
                <c:pt idx="12438">
                  <c:v>-4.6859000000000001E-4</c:v>
                </c:pt>
                <c:pt idx="12439">
                  <c:v>-4.5924000000000008E-4</c:v>
                </c:pt>
                <c:pt idx="12440">
                  <c:v>-4.7545000000000004E-4</c:v>
                </c:pt>
                <c:pt idx="12441">
                  <c:v>-4.7919000000000011E-4</c:v>
                </c:pt>
                <c:pt idx="12442">
                  <c:v>-4.8793000000000019E-4</c:v>
                </c:pt>
                <c:pt idx="12443">
                  <c:v>-4.8169000000000006E-4</c:v>
                </c:pt>
                <c:pt idx="12444">
                  <c:v>-4.7421000000000008E-4</c:v>
                </c:pt>
                <c:pt idx="12445">
                  <c:v>-4.8291000000000008E-4</c:v>
                </c:pt>
                <c:pt idx="12446">
                  <c:v>-4.7857000000000016E-4</c:v>
                </c:pt>
                <c:pt idx="12447">
                  <c:v>-4.8169000000000006E-4</c:v>
                </c:pt>
                <c:pt idx="12448">
                  <c:v>-4.8855000000000003E-4</c:v>
                </c:pt>
                <c:pt idx="12449">
                  <c:v>-4.8294000000000006E-4</c:v>
                </c:pt>
                <c:pt idx="12450">
                  <c:v>-4.7608000000000009E-4</c:v>
                </c:pt>
                <c:pt idx="12451">
                  <c:v>-4.7910000000000004E-4</c:v>
                </c:pt>
                <c:pt idx="12452">
                  <c:v>-4.8044000000000006E-4</c:v>
                </c:pt>
                <c:pt idx="12453">
                  <c:v>-4.8418000000000012E-4</c:v>
                </c:pt>
                <c:pt idx="12454">
                  <c:v>-4.9245000000000007E-4</c:v>
                </c:pt>
                <c:pt idx="12455">
                  <c:v>-4.8730000000000014E-4</c:v>
                </c:pt>
                <c:pt idx="12456">
                  <c:v>-4.8855000000000003E-4</c:v>
                </c:pt>
                <c:pt idx="12457">
                  <c:v>-4.975400000000002E-4</c:v>
                </c:pt>
                <c:pt idx="12458">
                  <c:v>-4.8979999999999998E-4</c:v>
                </c:pt>
                <c:pt idx="12459">
                  <c:v>-4.8543000000000007E-4</c:v>
                </c:pt>
                <c:pt idx="12460">
                  <c:v>-5.0227000000000008E-4</c:v>
                </c:pt>
                <c:pt idx="12461">
                  <c:v>-4.9881000000000014E-4</c:v>
                </c:pt>
                <c:pt idx="12462">
                  <c:v>-4.9728000000000012E-4</c:v>
                </c:pt>
                <c:pt idx="12463">
                  <c:v>-4.8864000000000015E-4</c:v>
                </c:pt>
                <c:pt idx="12464">
                  <c:v>-4.9563000000000027E-4</c:v>
                </c:pt>
                <c:pt idx="12465">
                  <c:v>-4.9627000000000015E-4</c:v>
                </c:pt>
                <c:pt idx="12466">
                  <c:v>-5.0227000000000008E-4</c:v>
                </c:pt>
                <c:pt idx="12467">
                  <c:v>-4.9499000000000017E-4</c:v>
                </c:pt>
                <c:pt idx="12468">
                  <c:v>-5.0227000000000008E-4</c:v>
                </c:pt>
                <c:pt idx="12469">
                  <c:v>-4.9817000000000025E-4</c:v>
                </c:pt>
                <c:pt idx="12470">
                  <c:v>-4.975400000000002E-4</c:v>
                </c:pt>
                <c:pt idx="12471">
                  <c:v>-4.9853000000000018E-4</c:v>
                </c:pt>
                <c:pt idx="12472">
                  <c:v>-4.9666000000000011E-4</c:v>
                </c:pt>
                <c:pt idx="12473">
                  <c:v>-5.0135000000000012E-4</c:v>
                </c:pt>
                <c:pt idx="12474">
                  <c:v>-5.0289000000000009E-4</c:v>
                </c:pt>
                <c:pt idx="12475">
                  <c:v>-5.0102000000000013E-4</c:v>
                </c:pt>
                <c:pt idx="12476">
                  <c:v>-5.0476000000000015E-4</c:v>
                </c:pt>
                <c:pt idx="12477">
                  <c:v>-5.0788000000000027E-4</c:v>
                </c:pt>
                <c:pt idx="12478">
                  <c:v>-5.0726000000000026E-4</c:v>
                </c:pt>
                <c:pt idx="12479">
                  <c:v>-4.9790000000000023E-4</c:v>
                </c:pt>
                <c:pt idx="12480">
                  <c:v>-5.1162000000000007E-4</c:v>
                </c:pt>
                <c:pt idx="12481">
                  <c:v>-5.0352000000000014E-4</c:v>
                </c:pt>
                <c:pt idx="12482">
                  <c:v>-5.1287000000000001E-4</c:v>
                </c:pt>
                <c:pt idx="12483">
                  <c:v>-4.969000000000001E-4</c:v>
                </c:pt>
                <c:pt idx="12484">
                  <c:v>-4.9945000000000002E-4</c:v>
                </c:pt>
                <c:pt idx="12485">
                  <c:v>-5.0539000000000009E-4</c:v>
                </c:pt>
                <c:pt idx="12486">
                  <c:v>-5.0664000000000004E-4</c:v>
                </c:pt>
                <c:pt idx="12487">
                  <c:v>-5.0227000000000008E-4</c:v>
                </c:pt>
                <c:pt idx="12488">
                  <c:v>-5.0199000000000012E-4</c:v>
                </c:pt>
                <c:pt idx="12489">
                  <c:v>-4.8927000000000009E-4</c:v>
                </c:pt>
                <c:pt idx="12490">
                  <c:v>-5.0040000000000002E-4</c:v>
                </c:pt>
                <c:pt idx="12491">
                  <c:v>-4.7857000000000016E-4</c:v>
                </c:pt>
                <c:pt idx="12492">
                  <c:v>-4.9118000000000013E-4</c:v>
                </c:pt>
                <c:pt idx="12493">
                  <c:v>-4.8917000000000014E-4</c:v>
                </c:pt>
                <c:pt idx="12494">
                  <c:v>-4.8418000000000012E-4</c:v>
                </c:pt>
                <c:pt idx="12495">
                  <c:v>-4.8605000000000002E-4</c:v>
                </c:pt>
                <c:pt idx="12496">
                  <c:v>-4.8044000000000006E-4</c:v>
                </c:pt>
                <c:pt idx="12497">
                  <c:v>-4.8546000000000006E-4</c:v>
                </c:pt>
                <c:pt idx="12498">
                  <c:v>-4.8294000000000006E-4</c:v>
                </c:pt>
                <c:pt idx="12499">
                  <c:v>-4.8418000000000012E-4</c:v>
                </c:pt>
                <c:pt idx="12500">
                  <c:v>-4.7545000000000004E-4</c:v>
                </c:pt>
                <c:pt idx="12501">
                  <c:v>-4.7982000000000016E-4</c:v>
                </c:pt>
                <c:pt idx="12502">
                  <c:v>-4.7401000000000008E-4</c:v>
                </c:pt>
                <c:pt idx="12503">
                  <c:v>-4.7483000000000014E-4</c:v>
                </c:pt>
                <c:pt idx="12504">
                  <c:v>-4.7421000000000008E-4</c:v>
                </c:pt>
                <c:pt idx="12505">
                  <c:v>-4.7147000000000009E-4</c:v>
                </c:pt>
                <c:pt idx="12506">
                  <c:v>-4.8037000000000009E-4</c:v>
                </c:pt>
                <c:pt idx="12507">
                  <c:v>-4.7171000000000002E-4</c:v>
                </c:pt>
                <c:pt idx="12508">
                  <c:v>-4.7795000000000015E-4</c:v>
                </c:pt>
                <c:pt idx="12509">
                  <c:v>-4.6423000000000005E-4</c:v>
                </c:pt>
                <c:pt idx="12510">
                  <c:v>-4.7083000000000015E-4</c:v>
                </c:pt>
                <c:pt idx="12511">
                  <c:v>-4.6984000000000007E-4</c:v>
                </c:pt>
                <c:pt idx="12512">
                  <c:v>-4.5924000000000008E-4</c:v>
                </c:pt>
                <c:pt idx="12513">
                  <c:v>-4.5861000000000008E-4</c:v>
                </c:pt>
                <c:pt idx="12514">
                  <c:v>-4.6701000000000007E-4</c:v>
                </c:pt>
                <c:pt idx="12515">
                  <c:v>-4.6360000000000005E-4</c:v>
                </c:pt>
                <c:pt idx="12516">
                  <c:v>-4.6610000000000005E-4</c:v>
                </c:pt>
                <c:pt idx="12517">
                  <c:v>-4.5238000000000006E-4</c:v>
                </c:pt>
                <c:pt idx="12518">
                  <c:v>-4.5430000000000004E-4</c:v>
                </c:pt>
                <c:pt idx="12519">
                  <c:v>-4.5300000000000011E-4</c:v>
                </c:pt>
                <c:pt idx="12520">
                  <c:v>-4.5861000000000008E-4</c:v>
                </c:pt>
                <c:pt idx="12521">
                  <c:v>-4.4676000000000004E-4</c:v>
                </c:pt>
                <c:pt idx="12522">
                  <c:v>-4.5487000000000012E-4</c:v>
                </c:pt>
                <c:pt idx="12523">
                  <c:v>-4.4921000000000007E-4</c:v>
                </c:pt>
                <c:pt idx="12524">
                  <c:v>-4.4614000000000014E-4</c:v>
                </c:pt>
                <c:pt idx="12525">
                  <c:v>-4.4476000000000004E-4</c:v>
                </c:pt>
                <c:pt idx="12526">
                  <c:v>-4.3904000000000008E-4</c:v>
                </c:pt>
                <c:pt idx="12527">
                  <c:v>-4.4676000000000004E-4</c:v>
                </c:pt>
                <c:pt idx="12528">
                  <c:v>-4.4240000000000007E-4</c:v>
                </c:pt>
                <c:pt idx="12529">
                  <c:v>-4.4365000000000013E-4</c:v>
                </c:pt>
                <c:pt idx="12530">
                  <c:v>-4.4614000000000014E-4</c:v>
                </c:pt>
                <c:pt idx="12531">
                  <c:v>-4.4240000000000007E-4</c:v>
                </c:pt>
                <c:pt idx="12532">
                  <c:v>-4.4739000000000015E-4</c:v>
                </c:pt>
                <c:pt idx="12533">
                  <c:v>-4.4926000000000005E-4</c:v>
                </c:pt>
                <c:pt idx="12534">
                  <c:v>-4.3866000000000017E-4</c:v>
                </c:pt>
                <c:pt idx="12535">
                  <c:v>-4.4240000000000007E-4</c:v>
                </c:pt>
                <c:pt idx="12536">
                  <c:v>-4.4365000000000013E-4</c:v>
                </c:pt>
                <c:pt idx="12537">
                  <c:v>-4.4864000000000015E-4</c:v>
                </c:pt>
                <c:pt idx="12538">
                  <c:v>-4.5175E-4</c:v>
                </c:pt>
                <c:pt idx="12539">
                  <c:v>-4.4985000000000012E-4</c:v>
                </c:pt>
                <c:pt idx="12540">
                  <c:v>-4.4857000000000013E-4</c:v>
                </c:pt>
                <c:pt idx="12541">
                  <c:v>-4.5175E-4</c:v>
                </c:pt>
                <c:pt idx="12542">
                  <c:v>-4.5051000000000005E-4</c:v>
                </c:pt>
                <c:pt idx="12543">
                  <c:v>-4.6298000000000004E-4</c:v>
                </c:pt>
                <c:pt idx="12544">
                  <c:v>-4.5300000000000011E-4</c:v>
                </c:pt>
                <c:pt idx="12545">
                  <c:v>-4.5875000000000006E-4</c:v>
                </c:pt>
                <c:pt idx="12546">
                  <c:v>-4.5737000000000013E-4</c:v>
                </c:pt>
                <c:pt idx="12547">
                  <c:v>-4.619300000000001E-4</c:v>
                </c:pt>
                <c:pt idx="12548">
                  <c:v>-4.5430000000000004E-4</c:v>
                </c:pt>
                <c:pt idx="12549">
                  <c:v>-4.5737000000000013E-4</c:v>
                </c:pt>
                <c:pt idx="12550">
                  <c:v>-4.6173000000000004E-4</c:v>
                </c:pt>
                <c:pt idx="12551">
                  <c:v>-4.5737000000000013E-4</c:v>
                </c:pt>
                <c:pt idx="12552">
                  <c:v>-4.6922000000000006E-4</c:v>
                </c:pt>
                <c:pt idx="12553">
                  <c:v>-4.6765000000000012E-4</c:v>
                </c:pt>
                <c:pt idx="12554">
                  <c:v>-4.6859000000000001E-4</c:v>
                </c:pt>
                <c:pt idx="12555">
                  <c:v>-4.6984000000000007E-4</c:v>
                </c:pt>
                <c:pt idx="12556">
                  <c:v>-4.6384000000000009E-4</c:v>
                </c:pt>
                <c:pt idx="12557">
                  <c:v>-4.6922000000000006E-4</c:v>
                </c:pt>
                <c:pt idx="12558">
                  <c:v>-4.6892000000000017E-4</c:v>
                </c:pt>
                <c:pt idx="12559">
                  <c:v>-4.6610000000000005E-4</c:v>
                </c:pt>
                <c:pt idx="12560">
                  <c:v>-4.6360000000000005E-4</c:v>
                </c:pt>
                <c:pt idx="12561">
                  <c:v>-4.6384000000000009E-4</c:v>
                </c:pt>
                <c:pt idx="12562">
                  <c:v>-4.7655000000000006E-4</c:v>
                </c:pt>
                <c:pt idx="12563">
                  <c:v>-4.8730000000000014E-4</c:v>
                </c:pt>
                <c:pt idx="12564">
                  <c:v>-4.8294000000000006E-4</c:v>
                </c:pt>
                <c:pt idx="12565">
                  <c:v>-4.8294000000000006E-4</c:v>
                </c:pt>
                <c:pt idx="12566">
                  <c:v>-4.8482000000000012E-4</c:v>
                </c:pt>
                <c:pt idx="12567">
                  <c:v>-4.8979999999999998E-4</c:v>
                </c:pt>
                <c:pt idx="12568">
                  <c:v>-4.8356000000000012E-4</c:v>
                </c:pt>
                <c:pt idx="12569">
                  <c:v>-4.8481000000000007E-4</c:v>
                </c:pt>
                <c:pt idx="12570">
                  <c:v>-4.8917000000000014E-4</c:v>
                </c:pt>
                <c:pt idx="12571">
                  <c:v>-4.8228000000000002E-4</c:v>
                </c:pt>
                <c:pt idx="12572">
                  <c:v>-4.8543000000000007E-4</c:v>
                </c:pt>
                <c:pt idx="12573">
                  <c:v>-4.910400000000001E-4</c:v>
                </c:pt>
                <c:pt idx="12574">
                  <c:v>-4.8855000000000003E-4</c:v>
                </c:pt>
                <c:pt idx="12575">
                  <c:v>-4.9042000000000009E-4</c:v>
                </c:pt>
                <c:pt idx="12576">
                  <c:v>-4.9167000000000015E-4</c:v>
                </c:pt>
                <c:pt idx="12577">
                  <c:v>-4.9416000000000022E-4</c:v>
                </c:pt>
                <c:pt idx="12578">
                  <c:v>-4.9603000000000017E-4</c:v>
                </c:pt>
                <c:pt idx="12579">
                  <c:v>-4.9915000000000018E-4</c:v>
                </c:pt>
                <c:pt idx="12580">
                  <c:v>-4.9436000000000022E-4</c:v>
                </c:pt>
                <c:pt idx="12581">
                  <c:v>-4.9853000000000018E-4</c:v>
                </c:pt>
                <c:pt idx="12582">
                  <c:v>-4.975400000000002E-4</c:v>
                </c:pt>
                <c:pt idx="12583">
                  <c:v>-5.0352000000000014E-4</c:v>
                </c:pt>
                <c:pt idx="12584">
                  <c:v>-4.9499000000000017E-4</c:v>
                </c:pt>
                <c:pt idx="12585">
                  <c:v>-4.929200000000001E-4</c:v>
                </c:pt>
                <c:pt idx="12586">
                  <c:v>-4.9479000000000016E-4</c:v>
                </c:pt>
                <c:pt idx="12587">
                  <c:v>-5.0227000000000008E-4</c:v>
                </c:pt>
                <c:pt idx="12588">
                  <c:v>-5.0352000000000014E-4</c:v>
                </c:pt>
                <c:pt idx="12589">
                  <c:v>-5.0040000000000002E-4</c:v>
                </c:pt>
                <c:pt idx="12590">
                  <c:v>-4.9416000000000022E-4</c:v>
                </c:pt>
                <c:pt idx="12591">
                  <c:v>-4.929200000000001E-4</c:v>
                </c:pt>
                <c:pt idx="12592">
                  <c:v>-4.9627000000000015E-4</c:v>
                </c:pt>
                <c:pt idx="12593">
                  <c:v>-4.935400000000001E-4</c:v>
                </c:pt>
                <c:pt idx="12594">
                  <c:v>-4.9853000000000018E-4</c:v>
                </c:pt>
                <c:pt idx="12595">
                  <c:v>-5.0227000000000008E-4</c:v>
                </c:pt>
                <c:pt idx="12596">
                  <c:v>-4.9915000000000018E-4</c:v>
                </c:pt>
                <c:pt idx="12597">
                  <c:v>-5.051700000000001E-4</c:v>
                </c:pt>
                <c:pt idx="12598">
                  <c:v>-5.0289000000000009E-4</c:v>
                </c:pt>
                <c:pt idx="12599">
                  <c:v>-4.9978000000000012E-4</c:v>
                </c:pt>
                <c:pt idx="12600">
                  <c:v>-4.9563000000000027E-4</c:v>
                </c:pt>
                <c:pt idx="12601">
                  <c:v>-4.9479000000000016E-4</c:v>
                </c:pt>
                <c:pt idx="12602">
                  <c:v>-4.8979999999999998E-4</c:v>
                </c:pt>
                <c:pt idx="12603">
                  <c:v>-4.9372000000000023E-4</c:v>
                </c:pt>
                <c:pt idx="12604">
                  <c:v>-4.9167000000000015E-4</c:v>
                </c:pt>
                <c:pt idx="12605">
                  <c:v>-4.8294000000000006E-4</c:v>
                </c:pt>
                <c:pt idx="12606">
                  <c:v>-4.8668000000000008E-4</c:v>
                </c:pt>
                <c:pt idx="12607">
                  <c:v>-4.8169000000000006E-4</c:v>
                </c:pt>
                <c:pt idx="12608">
                  <c:v>-4.8044000000000006E-4</c:v>
                </c:pt>
                <c:pt idx="12609">
                  <c:v>-4.8668000000000008E-4</c:v>
                </c:pt>
                <c:pt idx="12610">
                  <c:v>-4.8605000000000002E-4</c:v>
                </c:pt>
                <c:pt idx="12611">
                  <c:v>-4.8356000000000012E-4</c:v>
                </c:pt>
                <c:pt idx="12612">
                  <c:v>-4.8100000000000009E-4</c:v>
                </c:pt>
                <c:pt idx="12613">
                  <c:v>-4.7274000000000003E-4</c:v>
                </c:pt>
                <c:pt idx="12614">
                  <c:v>-4.7358000000000014E-4</c:v>
                </c:pt>
                <c:pt idx="12615">
                  <c:v>-4.7296000000000013E-4</c:v>
                </c:pt>
                <c:pt idx="12616">
                  <c:v>-4.7465000000000013E-4</c:v>
                </c:pt>
                <c:pt idx="12617">
                  <c:v>-4.7358000000000014E-4</c:v>
                </c:pt>
                <c:pt idx="12618">
                  <c:v>-4.7483000000000014E-4</c:v>
                </c:pt>
                <c:pt idx="12619">
                  <c:v>-4.6797000000000017E-4</c:v>
                </c:pt>
                <c:pt idx="12620">
                  <c:v>-4.6672000000000006E-4</c:v>
                </c:pt>
                <c:pt idx="12621">
                  <c:v>-4.6511000000000008E-4</c:v>
                </c:pt>
                <c:pt idx="12622">
                  <c:v>-4.6922000000000006E-4</c:v>
                </c:pt>
                <c:pt idx="12623">
                  <c:v>-4.6360000000000005E-4</c:v>
                </c:pt>
                <c:pt idx="12624">
                  <c:v>-4.6360000000000005E-4</c:v>
                </c:pt>
                <c:pt idx="12625">
                  <c:v>-4.5612000000000013E-4</c:v>
                </c:pt>
                <c:pt idx="12626">
                  <c:v>-4.5674000000000002E-4</c:v>
                </c:pt>
                <c:pt idx="12627">
                  <c:v>-4.5799000000000013E-4</c:v>
                </c:pt>
                <c:pt idx="12628">
                  <c:v>-4.6360000000000005E-4</c:v>
                </c:pt>
                <c:pt idx="12629">
                  <c:v>-4.5362000000000017E-4</c:v>
                </c:pt>
                <c:pt idx="12630">
                  <c:v>-4.5362000000000017E-4</c:v>
                </c:pt>
                <c:pt idx="12631">
                  <c:v>-4.5487000000000012E-4</c:v>
                </c:pt>
                <c:pt idx="12632">
                  <c:v>-4.5620000000000003E-4</c:v>
                </c:pt>
                <c:pt idx="12633">
                  <c:v>-4.6255999999999999E-4</c:v>
                </c:pt>
                <c:pt idx="12634">
                  <c:v>-4.5737000000000013E-4</c:v>
                </c:pt>
                <c:pt idx="12635">
                  <c:v>-4.498800000000001E-4</c:v>
                </c:pt>
                <c:pt idx="12636">
                  <c:v>-4.5362000000000017E-4</c:v>
                </c:pt>
                <c:pt idx="12637">
                  <c:v>-4.5238000000000006E-4</c:v>
                </c:pt>
                <c:pt idx="12638">
                  <c:v>-4.3803000000000011E-4</c:v>
                </c:pt>
                <c:pt idx="12639">
                  <c:v>-4.5362000000000017E-4</c:v>
                </c:pt>
                <c:pt idx="12640">
                  <c:v>-4.5303000000000015E-4</c:v>
                </c:pt>
                <c:pt idx="12641">
                  <c:v>-4.5487000000000012E-4</c:v>
                </c:pt>
                <c:pt idx="12642">
                  <c:v>-4.4614000000000014E-4</c:v>
                </c:pt>
                <c:pt idx="12643">
                  <c:v>-4.3990000000000012E-4</c:v>
                </c:pt>
                <c:pt idx="12644">
                  <c:v>-4.3928000000000001E-4</c:v>
                </c:pt>
                <c:pt idx="12645">
                  <c:v>-4.4177000000000007E-4</c:v>
                </c:pt>
                <c:pt idx="12646">
                  <c:v>-4.3679E-4</c:v>
                </c:pt>
                <c:pt idx="12647">
                  <c:v>-4.4302000000000019E-4</c:v>
                </c:pt>
                <c:pt idx="12648">
                  <c:v>-4.4053000000000012E-4</c:v>
                </c:pt>
                <c:pt idx="12649">
                  <c:v>-4.4094000000000018E-4</c:v>
                </c:pt>
                <c:pt idx="12650">
                  <c:v>-4.4857000000000013E-4</c:v>
                </c:pt>
                <c:pt idx="12651">
                  <c:v>-4.3928000000000001E-4</c:v>
                </c:pt>
                <c:pt idx="12652">
                  <c:v>-4.4177000000000007E-4</c:v>
                </c:pt>
                <c:pt idx="12653">
                  <c:v>-4.4614000000000014E-4</c:v>
                </c:pt>
                <c:pt idx="12654">
                  <c:v>-4.4240000000000007E-4</c:v>
                </c:pt>
                <c:pt idx="12655">
                  <c:v>-4.4365000000000013E-4</c:v>
                </c:pt>
                <c:pt idx="12656">
                  <c:v>-4.4053000000000012E-4</c:v>
                </c:pt>
                <c:pt idx="12657">
                  <c:v>-4.4240000000000007E-4</c:v>
                </c:pt>
                <c:pt idx="12658">
                  <c:v>-4.4427000000000014E-4</c:v>
                </c:pt>
                <c:pt idx="12659">
                  <c:v>-4.4240000000000007E-4</c:v>
                </c:pt>
                <c:pt idx="12660">
                  <c:v>-4.4739000000000015E-4</c:v>
                </c:pt>
                <c:pt idx="12661">
                  <c:v>-4.5113000000000011E-4</c:v>
                </c:pt>
                <c:pt idx="12662">
                  <c:v>-4.5425000000000006E-4</c:v>
                </c:pt>
                <c:pt idx="12663">
                  <c:v>-4.536600000000001E-4</c:v>
                </c:pt>
                <c:pt idx="12664">
                  <c:v>-4.5487000000000012E-4</c:v>
                </c:pt>
                <c:pt idx="12665">
                  <c:v>-4.6922000000000006E-4</c:v>
                </c:pt>
                <c:pt idx="12666">
                  <c:v>-4.6298000000000004E-4</c:v>
                </c:pt>
                <c:pt idx="12667">
                  <c:v>-4.5430000000000004E-4</c:v>
                </c:pt>
                <c:pt idx="12668">
                  <c:v>-4.6423000000000005E-4</c:v>
                </c:pt>
                <c:pt idx="12669">
                  <c:v>-4.6610000000000005E-4</c:v>
                </c:pt>
                <c:pt idx="12670">
                  <c:v>-4.6547E-4</c:v>
                </c:pt>
                <c:pt idx="12671">
                  <c:v>-4.6859000000000001E-4</c:v>
                </c:pt>
                <c:pt idx="12672">
                  <c:v>-4.6922000000000006E-4</c:v>
                </c:pt>
                <c:pt idx="12673">
                  <c:v>-4.6797000000000017E-4</c:v>
                </c:pt>
                <c:pt idx="12674">
                  <c:v>-4.6797000000000017E-4</c:v>
                </c:pt>
                <c:pt idx="12675">
                  <c:v>-4.7483000000000014E-4</c:v>
                </c:pt>
                <c:pt idx="12676">
                  <c:v>-4.7919000000000011E-4</c:v>
                </c:pt>
                <c:pt idx="12677">
                  <c:v>-4.7782000000000022E-4</c:v>
                </c:pt>
                <c:pt idx="12678">
                  <c:v>-4.7210000000000004E-4</c:v>
                </c:pt>
                <c:pt idx="12679">
                  <c:v>-4.8605000000000002E-4</c:v>
                </c:pt>
                <c:pt idx="12680">
                  <c:v>-4.7545000000000004E-4</c:v>
                </c:pt>
                <c:pt idx="12681">
                  <c:v>-4.7782000000000022E-4</c:v>
                </c:pt>
                <c:pt idx="12682">
                  <c:v>-4.7782000000000022E-4</c:v>
                </c:pt>
                <c:pt idx="12683">
                  <c:v>-4.8107000000000011E-4</c:v>
                </c:pt>
                <c:pt idx="12684">
                  <c:v>-4.7401000000000008E-4</c:v>
                </c:pt>
                <c:pt idx="12685">
                  <c:v>-4.8605000000000002E-4</c:v>
                </c:pt>
                <c:pt idx="12686">
                  <c:v>-4.8546000000000006E-4</c:v>
                </c:pt>
                <c:pt idx="12687">
                  <c:v>-4.9479000000000016E-4</c:v>
                </c:pt>
                <c:pt idx="12688">
                  <c:v>-4.7982000000000016E-4</c:v>
                </c:pt>
                <c:pt idx="12689">
                  <c:v>-4.8294000000000006E-4</c:v>
                </c:pt>
                <c:pt idx="12690">
                  <c:v>-4.8917000000000014E-4</c:v>
                </c:pt>
                <c:pt idx="12691">
                  <c:v>-4.9499000000000017E-4</c:v>
                </c:pt>
                <c:pt idx="12692">
                  <c:v>-4.8979999999999998E-4</c:v>
                </c:pt>
                <c:pt idx="12693">
                  <c:v>-4.935400000000001E-4</c:v>
                </c:pt>
                <c:pt idx="12694">
                  <c:v>-5.0326000000000006E-4</c:v>
                </c:pt>
                <c:pt idx="12695">
                  <c:v>-4.9372000000000023E-4</c:v>
                </c:pt>
                <c:pt idx="12696">
                  <c:v>-4.9915000000000018E-4</c:v>
                </c:pt>
                <c:pt idx="12697">
                  <c:v>-4.9728000000000012E-4</c:v>
                </c:pt>
                <c:pt idx="12698">
                  <c:v>-4.9541000000000006E-4</c:v>
                </c:pt>
                <c:pt idx="12699">
                  <c:v>-4.929200000000001E-4</c:v>
                </c:pt>
                <c:pt idx="12700">
                  <c:v>-4.8356000000000012E-4</c:v>
                </c:pt>
                <c:pt idx="12701">
                  <c:v>-4.9945000000000002E-4</c:v>
                </c:pt>
                <c:pt idx="12702">
                  <c:v>-4.910400000000001E-4</c:v>
                </c:pt>
                <c:pt idx="12703">
                  <c:v>-4.9416000000000022E-4</c:v>
                </c:pt>
                <c:pt idx="12704">
                  <c:v>-4.9817000000000025E-4</c:v>
                </c:pt>
                <c:pt idx="12705">
                  <c:v>-4.9817000000000025E-4</c:v>
                </c:pt>
                <c:pt idx="12706">
                  <c:v>-4.9790000000000023E-4</c:v>
                </c:pt>
                <c:pt idx="12707">
                  <c:v>-5.0102000000000013E-4</c:v>
                </c:pt>
                <c:pt idx="12708">
                  <c:v>-5.0165000000000008E-4</c:v>
                </c:pt>
                <c:pt idx="12709">
                  <c:v>-4.9541000000000006E-4</c:v>
                </c:pt>
                <c:pt idx="12710">
                  <c:v>-5.0262000000000006E-4</c:v>
                </c:pt>
                <c:pt idx="12711">
                  <c:v>-4.9666000000000011E-4</c:v>
                </c:pt>
                <c:pt idx="12712">
                  <c:v>-5.1100000000000006E-4</c:v>
                </c:pt>
                <c:pt idx="12713">
                  <c:v>-5.060100000000001E-4</c:v>
                </c:pt>
                <c:pt idx="12714">
                  <c:v>-5.0165000000000008E-4</c:v>
                </c:pt>
                <c:pt idx="12715">
                  <c:v>-5.1100000000000006E-4</c:v>
                </c:pt>
                <c:pt idx="12716">
                  <c:v>-5.1026000000000012E-4</c:v>
                </c:pt>
                <c:pt idx="12717">
                  <c:v>-5.0962000000000012E-4</c:v>
                </c:pt>
                <c:pt idx="12718">
                  <c:v>-5.0726000000000026E-4</c:v>
                </c:pt>
                <c:pt idx="12719">
                  <c:v>-5.051700000000001E-4</c:v>
                </c:pt>
                <c:pt idx="12720">
                  <c:v>-5.0326000000000006E-4</c:v>
                </c:pt>
                <c:pt idx="12721">
                  <c:v>-5.085100000000001E-4</c:v>
                </c:pt>
                <c:pt idx="12722">
                  <c:v>-5.060100000000001E-4</c:v>
                </c:pt>
                <c:pt idx="12723">
                  <c:v>-5.0289000000000009E-4</c:v>
                </c:pt>
                <c:pt idx="12724">
                  <c:v>-5.0644000000000004E-4</c:v>
                </c:pt>
                <c:pt idx="12725">
                  <c:v>-5.0072000000000007E-4</c:v>
                </c:pt>
                <c:pt idx="12726">
                  <c:v>-5.0165000000000008E-4</c:v>
                </c:pt>
                <c:pt idx="12727">
                  <c:v>-5.0476000000000015E-4</c:v>
                </c:pt>
                <c:pt idx="12728">
                  <c:v>-5.0227000000000008E-4</c:v>
                </c:pt>
                <c:pt idx="12729">
                  <c:v>-4.8668000000000008E-4</c:v>
                </c:pt>
                <c:pt idx="12730">
                  <c:v>-4.9666000000000011E-4</c:v>
                </c:pt>
                <c:pt idx="12731">
                  <c:v>-4.9563000000000027E-4</c:v>
                </c:pt>
                <c:pt idx="12732">
                  <c:v>-4.929200000000001E-4</c:v>
                </c:pt>
                <c:pt idx="12733">
                  <c:v>-4.9541000000000006E-4</c:v>
                </c:pt>
                <c:pt idx="12734">
                  <c:v>-4.8356000000000012E-4</c:v>
                </c:pt>
                <c:pt idx="12735">
                  <c:v>-4.7358000000000014E-4</c:v>
                </c:pt>
                <c:pt idx="12736">
                  <c:v>-4.8100000000000009E-4</c:v>
                </c:pt>
                <c:pt idx="12737">
                  <c:v>-4.8107000000000011E-4</c:v>
                </c:pt>
                <c:pt idx="12738">
                  <c:v>-4.7545000000000004E-4</c:v>
                </c:pt>
                <c:pt idx="12739">
                  <c:v>-4.7719000000000017E-4</c:v>
                </c:pt>
                <c:pt idx="12740">
                  <c:v>-4.7483000000000014E-4</c:v>
                </c:pt>
                <c:pt idx="12741">
                  <c:v>-4.7592000000000017E-4</c:v>
                </c:pt>
                <c:pt idx="12742">
                  <c:v>-4.6922000000000006E-4</c:v>
                </c:pt>
                <c:pt idx="12743">
                  <c:v>-4.7171000000000002E-4</c:v>
                </c:pt>
                <c:pt idx="12744">
                  <c:v>-4.6672000000000006E-4</c:v>
                </c:pt>
                <c:pt idx="12745">
                  <c:v>-4.6797000000000017E-4</c:v>
                </c:pt>
                <c:pt idx="12746">
                  <c:v>-4.7337000000000019E-4</c:v>
                </c:pt>
                <c:pt idx="12747">
                  <c:v>-4.6111000000000004E-4</c:v>
                </c:pt>
                <c:pt idx="12748">
                  <c:v>-4.6574000000000002E-4</c:v>
                </c:pt>
                <c:pt idx="12749">
                  <c:v>-4.6360000000000005E-4</c:v>
                </c:pt>
                <c:pt idx="12750">
                  <c:v>-4.6511000000000008E-4</c:v>
                </c:pt>
                <c:pt idx="12751">
                  <c:v>-4.6547E-4</c:v>
                </c:pt>
                <c:pt idx="12752">
                  <c:v>-4.6672000000000006E-4</c:v>
                </c:pt>
                <c:pt idx="12753">
                  <c:v>-4.6298000000000004E-4</c:v>
                </c:pt>
                <c:pt idx="12754">
                  <c:v>-4.6066000000000011E-4</c:v>
                </c:pt>
                <c:pt idx="12755">
                  <c:v>-4.5799000000000013E-4</c:v>
                </c:pt>
                <c:pt idx="12756">
                  <c:v>-4.5175E-4</c:v>
                </c:pt>
                <c:pt idx="12757">
                  <c:v>-4.5362000000000017E-4</c:v>
                </c:pt>
                <c:pt idx="12758">
                  <c:v>-4.5303000000000015E-4</c:v>
                </c:pt>
                <c:pt idx="12759">
                  <c:v>-4.5175E-4</c:v>
                </c:pt>
                <c:pt idx="12760">
                  <c:v>-4.6423000000000005E-4</c:v>
                </c:pt>
                <c:pt idx="12761">
                  <c:v>-4.5051000000000005E-4</c:v>
                </c:pt>
                <c:pt idx="12762">
                  <c:v>-4.498800000000001E-4</c:v>
                </c:pt>
                <c:pt idx="12763">
                  <c:v>-4.5674000000000002E-4</c:v>
                </c:pt>
                <c:pt idx="12764">
                  <c:v>-4.5300000000000011E-4</c:v>
                </c:pt>
                <c:pt idx="12765">
                  <c:v>-4.4427000000000014E-4</c:v>
                </c:pt>
                <c:pt idx="12766">
                  <c:v>-4.4603000000000009E-4</c:v>
                </c:pt>
                <c:pt idx="12767">
                  <c:v>-4.5051000000000005E-4</c:v>
                </c:pt>
                <c:pt idx="12768">
                  <c:v>-4.5425000000000006E-4</c:v>
                </c:pt>
                <c:pt idx="12769">
                  <c:v>-4.4412000000000021E-4</c:v>
                </c:pt>
                <c:pt idx="12770">
                  <c:v>-4.4739000000000015E-4</c:v>
                </c:pt>
                <c:pt idx="12771">
                  <c:v>-4.4739000000000015E-4</c:v>
                </c:pt>
                <c:pt idx="12772">
                  <c:v>-4.4240000000000007E-4</c:v>
                </c:pt>
                <c:pt idx="12773">
                  <c:v>-4.4489000000000009E-4</c:v>
                </c:pt>
                <c:pt idx="12774">
                  <c:v>-4.4427000000000014E-4</c:v>
                </c:pt>
                <c:pt idx="12775">
                  <c:v>-4.3928000000000001E-4</c:v>
                </c:pt>
                <c:pt idx="12776">
                  <c:v>-4.4222000000000011E-4</c:v>
                </c:pt>
                <c:pt idx="12777">
                  <c:v>-4.480100000000001E-4</c:v>
                </c:pt>
                <c:pt idx="12778">
                  <c:v>-4.3458000000000006E-4</c:v>
                </c:pt>
                <c:pt idx="12779">
                  <c:v>-4.330400000000001E-4</c:v>
                </c:pt>
                <c:pt idx="12780">
                  <c:v>-4.3679E-4</c:v>
                </c:pt>
                <c:pt idx="12781">
                  <c:v>-4.2930000000000014E-4</c:v>
                </c:pt>
                <c:pt idx="12782">
                  <c:v>-4.3648999999999999E-4</c:v>
                </c:pt>
                <c:pt idx="12783">
                  <c:v>-4.4177000000000007E-4</c:v>
                </c:pt>
                <c:pt idx="12784">
                  <c:v>-4.330400000000001E-4</c:v>
                </c:pt>
                <c:pt idx="12785">
                  <c:v>-4.349100000000001E-4</c:v>
                </c:pt>
                <c:pt idx="12786">
                  <c:v>-4.3679E-4</c:v>
                </c:pt>
                <c:pt idx="12787">
                  <c:v>-4.3866000000000017E-4</c:v>
                </c:pt>
                <c:pt idx="12788">
                  <c:v>-4.3928000000000001E-4</c:v>
                </c:pt>
                <c:pt idx="12789">
                  <c:v>-4.3776000000000004E-4</c:v>
                </c:pt>
                <c:pt idx="12790">
                  <c:v>-4.4427000000000014E-4</c:v>
                </c:pt>
                <c:pt idx="12791">
                  <c:v>-4.4302000000000019E-4</c:v>
                </c:pt>
                <c:pt idx="12792">
                  <c:v>-4.4489000000000009E-4</c:v>
                </c:pt>
                <c:pt idx="12793">
                  <c:v>-4.4676000000000004E-4</c:v>
                </c:pt>
                <c:pt idx="12794">
                  <c:v>-4.4222000000000011E-4</c:v>
                </c:pt>
                <c:pt idx="12795">
                  <c:v>-4.5425000000000006E-4</c:v>
                </c:pt>
                <c:pt idx="12796">
                  <c:v>-4.5425000000000006E-4</c:v>
                </c:pt>
                <c:pt idx="12797">
                  <c:v>-4.619300000000001E-4</c:v>
                </c:pt>
                <c:pt idx="12798">
                  <c:v>-4.5175E-4</c:v>
                </c:pt>
                <c:pt idx="12799">
                  <c:v>-4.5924000000000008E-4</c:v>
                </c:pt>
                <c:pt idx="12800">
                  <c:v>-4.6173000000000004E-4</c:v>
                </c:pt>
                <c:pt idx="12801">
                  <c:v>-4.6672000000000006E-4</c:v>
                </c:pt>
                <c:pt idx="12802">
                  <c:v>-4.6797000000000017E-4</c:v>
                </c:pt>
                <c:pt idx="12803">
                  <c:v>-4.6984000000000007E-4</c:v>
                </c:pt>
                <c:pt idx="12804">
                  <c:v>-4.5239000000000005E-4</c:v>
                </c:pt>
                <c:pt idx="12805">
                  <c:v>-4.773200000000001E-4</c:v>
                </c:pt>
                <c:pt idx="12806">
                  <c:v>-4.5612000000000013E-4</c:v>
                </c:pt>
                <c:pt idx="12807">
                  <c:v>-4.5924000000000008E-4</c:v>
                </c:pt>
                <c:pt idx="12808">
                  <c:v>-4.5986000000000003E-4</c:v>
                </c:pt>
                <c:pt idx="12809">
                  <c:v>-4.7083000000000015E-4</c:v>
                </c:pt>
                <c:pt idx="12810">
                  <c:v>-4.8231000000000001E-4</c:v>
                </c:pt>
                <c:pt idx="12811">
                  <c:v>-4.7171000000000002E-4</c:v>
                </c:pt>
                <c:pt idx="12812">
                  <c:v>-4.6956000000000011E-4</c:v>
                </c:pt>
                <c:pt idx="12813">
                  <c:v>-4.7358000000000014E-4</c:v>
                </c:pt>
                <c:pt idx="12814">
                  <c:v>-4.7233000000000013E-4</c:v>
                </c:pt>
                <c:pt idx="12815">
                  <c:v>-4.7919000000000011E-4</c:v>
                </c:pt>
                <c:pt idx="12816">
                  <c:v>-4.8291000000000008E-4</c:v>
                </c:pt>
                <c:pt idx="12817">
                  <c:v>-4.8418000000000012E-4</c:v>
                </c:pt>
                <c:pt idx="12818">
                  <c:v>-4.8730000000000014E-4</c:v>
                </c:pt>
                <c:pt idx="12819">
                  <c:v>-4.8917000000000014E-4</c:v>
                </c:pt>
                <c:pt idx="12820">
                  <c:v>-4.8609E-4</c:v>
                </c:pt>
                <c:pt idx="12821">
                  <c:v>-4.9790000000000023E-4</c:v>
                </c:pt>
                <c:pt idx="12822">
                  <c:v>-4.9603000000000017E-4</c:v>
                </c:pt>
                <c:pt idx="12823">
                  <c:v>-4.8927000000000009E-4</c:v>
                </c:pt>
                <c:pt idx="12824">
                  <c:v>-4.9416000000000022E-4</c:v>
                </c:pt>
                <c:pt idx="12825">
                  <c:v>-4.9603000000000017E-4</c:v>
                </c:pt>
                <c:pt idx="12826">
                  <c:v>-4.9479000000000016E-4</c:v>
                </c:pt>
                <c:pt idx="12827">
                  <c:v>-4.8793000000000019E-4</c:v>
                </c:pt>
                <c:pt idx="12828">
                  <c:v>-4.9436000000000022E-4</c:v>
                </c:pt>
                <c:pt idx="12829">
                  <c:v>-4.9978000000000012E-4</c:v>
                </c:pt>
                <c:pt idx="12830">
                  <c:v>-5.0165000000000008E-4</c:v>
                </c:pt>
                <c:pt idx="12831">
                  <c:v>-5.0102000000000013E-4</c:v>
                </c:pt>
                <c:pt idx="12832">
                  <c:v>-4.9309000000000017E-4</c:v>
                </c:pt>
                <c:pt idx="12833">
                  <c:v>-4.9603000000000017E-4</c:v>
                </c:pt>
                <c:pt idx="12834">
                  <c:v>-4.8855000000000003E-4</c:v>
                </c:pt>
                <c:pt idx="12835">
                  <c:v>-5.0135000000000012E-4</c:v>
                </c:pt>
                <c:pt idx="12836">
                  <c:v>-4.9627000000000015E-4</c:v>
                </c:pt>
                <c:pt idx="12837">
                  <c:v>-4.9229000000000015E-4</c:v>
                </c:pt>
                <c:pt idx="12838">
                  <c:v>-4.9978000000000012E-4</c:v>
                </c:pt>
                <c:pt idx="12839">
                  <c:v>-5.0289000000000009E-4</c:v>
                </c:pt>
                <c:pt idx="12840">
                  <c:v>-5.0199000000000012E-4</c:v>
                </c:pt>
                <c:pt idx="12841">
                  <c:v>-4.9666000000000011E-4</c:v>
                </c:pt>
                <c:pt idx="12842">
                  <c:v>-4.9881000000000014E-4</c:v>
                </c:pt>
                <c:pt idx="12843">
                  <c:v>-5.0008000000000008E-4</c:v>
                </c:pt>
                <c:pt idx="12844">
                  <c:v>-5.1162000000000007E-4</c:v>
                </c:pt>
                <c:pt idx="12845">
                  <c:v>-4.975400000000002E-4</c:v>
                </c:pt>
                <c:pt idx="12846">
                  <c:v>-5.0644000000000004E-4</c:v>
                </c:pt>
                <c:pt idx="12847">
                  <c:v>-5.0476000000000015E-4</c:v>
                </c:pt>
                <c:pt idx="12848">
                  <c:v>-5.0352000000000014E-4</c:v>
                </c:pt>
                <c:pt idx="12849">
                  <c:v>-5.0227000000000008E-4</c:v>
                </c:pt>
                <c:pt idx="12850">
                  <c:v>-5.1038000000000006E-4</c:v>
                </c:pt>
                <c:pt idx="12851">
                  <c:v>-5.0135000000000012E-4</c:v>
                </c:pt>
                <c:pt idx="12852">
                  <c:v>-5.0476000000000015E-4</c:v>
                </c:pt>
                <c:pt idx="12853">
                  <c:v>-5.0135000000000012E-4</c:v>
                </c:pt>
                <c:pt idx="12854">
                  <c:v>-5.1089000000000006E-4</c:v>
                </c:pt>
                <c:pt idx="12855">
                  <c:v>-5.0390000000000027E-4</c:v>
                </c:pt>
                <c:pt idx="12856">
                  <c:v>-5.0289000000000009E-4</c:v>
                </c:pt>
                <c:pt idx="12857">
                  <c:v>-5.1287000000000001E-4</c:v>
                </c:pt>
                <c:pt idx="12858">
                  <c:v>-5.1026000000000012E-4</c:v>
                </c:pt>
                <c:pt idx="12859">
                  <c:v>-5.0476000000000015E-4</c:v>
                </c:pt>
                <c:pt idx="12860">
                  <c:v>-4.9416000000000022E-4</c:v>
                </c:pt>
                <c:pt idx="12861">
                  <c:v>-4.9181000000000008E-4</c:v>
                </c:pt>
                <c:pt idx="12862">
                  <c:v>-4.9945000000000002E-4</c:v>
                </c:pt>
                <c:pt idx="12863">
                  <c:v>-4.8855000000000003E-4</c:v>
                </c:pt>
                <c:pt idx="12864">
                  <c:v>-4.9499000000000017E-4</c:v>
                </c:pt>
                <c:pt idx="12865">
                  <c:v>-4.8855000000000003E-4</c:v>
                </c:pt>
                <c:pt idx="12866">
                  <c:v>-4.8169000000000006E-4</c:v>
                </c:pt>
                <c:pt idx="12867">
                  <c:v>-4.9118000000000013E-4</c:v>
                </c:pt>
                <c:pt idx="12868">
                  <c:v>-4.8730000000000014E-4</c:v>
                </c:pt>
                <c:pt idx="12869">
                  <c:v>-4.8543000000000007E-4</c:v>
                </c:pt>
                <c:pt idx="12870">
                  <c:v>-4.8228000000000002E-4</c:v>
                </c:pt>
                <c:pt idx="12871">
                  <c:v>-4.797300000000001E-4</c:v>
                </c:pt>
                <c:pt idx="12872">
                  <c:v>-4.8294000000000006E-4</c:v>
                </c:pt>
                <c:pt idx="12873">
                  <c:v>-4.7528000000000007E-4</c:v>
                </c:pt>
                <c:pt idx="12874">
                  <c:v>-4.8356000000000012E-4</c:v>
                </c:pt>
                <c:pt idx="12875">
                  <c:v>-4.773200000000001E-4</c:v>
                </c:pt>
                <c:pt idx="12876">
                  <c:v>-4.6610000000000005E-4</c:v>
                </c:pt>
                <c:pt idx="12877">
                  <c:v>-4.7910000000000004E-4</c:v>
                </c:pt>
                <c:pt idx="12878">
                  <c:v>-4.6984000000000007E-4</c:v>
                </c:pt>
                <c:pt idx="12879">
                  <c:v>-4.6956000000000011E-4</c:v>
                </c:pt>
                <c:pt idx="12880">
                  <c:v>-4.7545000000000004E-4</c:v>
                </c:pt>
                <c:pt idx="12881">
                  <c:v>-4.7233000000000013E-4</c:v>
                </c:pt>
                <c:pt idx="12882">
                  <c:v>-4.6984000000000007E-4</c:v>
                </c:pt>
                <c:pt idx="12883">
                  <c:v>-4.6734000000000012E-4</c:v>
                </c:pt>
                <c:pt idx="12884">
                  <c:v>-4.6298000000000004E-4</c:v>
                </c:pt>
                <c:pt idx="12885">
                  <c:v>-4.6859000000000001E-4</c:v>
                </c:pt>
                <c:pt idx="12886">
                  <c:v>-4.7274000000000003E-4</c:v>
                </c:pt>
                <c:pt idx="12887">
                  <c:v>-4.6610000000000005E-4</c:v>
                </c:pt>
                <c:pt idx="12888">
                  <c:v>-4.6859000000000001E-4</c:v>
                </c:pt>
                <c:pt idx="12889">
                  <c:v>-4.6765000000000012E-4</c:v>
                </c:pt>
                <c:pt idx="12890">
                  <c:v>-4.6002000000000011E-4</c:v>
                </c:pt>
                <c:pt idx="12891">
                  <c:v>-4.5430000000000004E-4</c:v>
                </c:pt>
                <c:pt idx="12892">
                  <c:v>-4.6235999999999998E-4</c:v>
                </c:pt>
                <c:pt idx="12893">
                  <c:v>-4.5674000000000002E-4</c:v>
                </c:pt>
                <c:pt idx="12894">
                  <c:v>-4.6485000000000005E-4</c:v>
                </c:pt>
                <c:pt idx="12895">
                  <c:v>-4.6173000000000004E-4</c:v>
                </c:pt>
                <c:pt idx="12896">
                  <c:v>-4.5811000000000013E-4</c:v>
                </c:pt>
                <c:pt idx="12897">
                  <c:v>-4.5112000000000017E-4</c:v>
                </c:pt>
                <c:pt idx="12898">
                  <c:v>-4.5425000000000006E-4</c:v>
                </c:pt>
                <c:pt idx="12899">
                  <c:v>-4.4676000000000004E-4</c:v>
                </c:pt>
                <c:pt idx="12900">
                  <c:v>-4.4739000000000015E-4</c:v>
                </c:pt>
                <c:pt idx="12901">
                  <c:v>-4.5986000000000003E-4</c:v>
                </c:pt>
                <c:pt idx="12902">
                  <c:v>-4.5112000000000017E-4</c:v>
                </c:pt>
                <c:pt idx="12903">
                  <c:v>-4.5239000000000005E-4</c:v>
                </c:pt>
                <c:pt idx="12904">
                  <c:v>-4.4926000000000005E-4</c:v>
                </c:pt>
                <c:pt idx="12905">
                  <c:v>-4.5238000000000006E-4</c:v>
                </c:pt>
                <c:pt idx="12906">
                  <c:v>-4.4489000000000009E-4</c:v>
                </c:pt>
                <c:pt idx="12907">
                  <c:v>-4.5612000000000013E-4</c:v>
                </c:pt>
                <c:pt idx="12908">
                  <c:v>-4.4476000000000004E-4</c:v>
                </c:pt>
                <c:pt idx="12909">
                  <c:v>-4.4676000000000004E-4</c:v>
                </c:pt>
                <c:pt idx="12910">
                  <c:v>-4.5051000000000005E-4</c:v>
                </c:pt>
                <c:pt idx="12911">
                  <c:v>-4.5113000000000011E-4</c:v>
                </c:pt>
                <c:pt idx="12912">
                  <c:v>-4.453900000000001E-4</c:v>
                </c:pt>
                <c:pt idx="12913">
                  <c:v>-4.349100000000001E-4</c:v>
                </c:pt>
                <c:pt idx="12914">
                  <c:v>-4.4177000000000007E-4</c:v>
                </c:pt>
                <c:pt idx="12915">
                  <c:v>-4.3803000000000011E-4</c:v>
                </c:pt>
                <c:pt idx="12916">
                  <c:v>-4.4222000000000011E-4</c:v>
                </c:pt>
                <c:pt idx="12917">
                  <c:v>-4.3679E-4</c:v>
                </c:pt>
                <c:pt idx="12918">
                  <c:v>-4.4489000000000009E-4</c:v>
                </c:pt>
                <c:pt idx="12919">
                  <c:v>-4.6048000000000004E-4</c:v>
                </c:pt>
                <c:pt idx="12920">
                  <c:v>-4.4667000000000014E-4</c:v>
                </c:pt>
                <c:pt idx="12921">
                  <c:v>-4.5425000000000006E-4</c:v>
                </c:pt>
                <c:pt idx="12922">
                  <c:v>-4.498800000000001E-4</c:v>
                </c:pt>
                <c:pt idx="12923">
                  <c:v>-4.4985000000000012E-4</c:v>
                </c:pt>
                <c:pt idx="12924">
                  <c:v>-4.5175E-4</c:v>
                </c:pt>
                <c:pt idx="12925">
                  <c:v>-4.4864000000000015E-4</c:v>
                </c:pt>
                <c:pt idx="12926">
                  <c:v>-4.5612000000000013E-4</c:v>
                </c:pt>
                <c:pt idx="12927">
                  <c:v>-4.5674000000000002E-4</c:v>
                </c:pt>
                <c:pt idx="12928">
                  <c:v>-4.5612000000000013E-4</c:v>
                </c:pt>
                <c:pt idx="12929">
                  <c:v>-4.6066000000000011E-4</c:v>
                </c:pt>
                <c:pt idx="12930">
                  <c:v>-4.6360000000000005E-4</c:v>
                </c:pt>
                <c:pt idx="12931">
                  <c:v>-4.7296000000000013E-4</c:v>
                </c:pt>
                <c:pt idx="12932">
                  <c:v>-4.6922000000000006E-4</c:v>
                </c:pt>
                <c:pt idx="12933">
                  <c:v>-4.6320000000000009E-4</c:v>
                </c:pt>
                <c:pt idx="12934">
                  <c:v>-4.5748000000000007E-4</c:v>
                </c:pt>
                <c:pt idx="12935">
                  <c:v>-4.7483000000000014E-4</c:v>
                </c:pt>
                <c:pt idx="12936">
                  <c:v>-4.7670000000000004E-4</c:v>
                </c:pt>
                <c:pt idx="12937">
                  <c:v>-4.7782000000000022E-4</c:v>
                </c:pt>
                <c:pt idx="12938">
                  <c:v>-4.7483000000000014E-4</c:v>
                </c:pt>
                <c:pt idx="12939">
                  <c:v>-4.7910000000000004E-4</c:v>
                </c:pt>
                <c:pt idx="12940">
                  <c:v>-4.7782000000000022E-4</c:v>
                </c:pt>
                <c:pt idx="12941">
                  <c:v>-4.773200000000001E-4</c:v>
                </c:pt>
                <c:pt idx="12942">
                  <c:v>-4.7795000000000015E-4</c:v>
                </c:pt>
                <c:pt idx="12943">
                  <c:v>-4.8169000000000006E-4</c:v>
                </c:pt>
                <c:pt idx="12944">
                  <c:v>-4.8164000000000008E-4</c:v>
                </c:pt>
                <c:pt idx="12945">
                  <c:v>-4.7919000000000011E-4</c:v>
                </c:pt>
                <c:pt idx="12946">
                  <c:v>-4.7233000000000013E-4</c:v>
                </c:pt>
                <c:pt idx="12947">
                  <c:v>-4.8481000000000007E-4</c:v>
                </c:pt>
                <c:pt idx="12948">
                  <c:v>-4.880000000000001E-4</c:v>
                </c:pt>
                <c:pt idx="12949">
                  <c:v>-4.8864000000000015E-4</c:v>
                </c:pt>
                <c:pt idx="12950">
                  <c:v>-4.935400000000001E-4</c:v>
                </c:pt>
                <c:pt idx="12951">
                  <c:v>-4.929200000000001E-4</c:v>
                </c:pt>
                <c:pt idx="12952">
                  <c:v>-4.9167000000000015E-4</c:v>
                </c:pt>
                <c:pt idx="12953">
                  <c:v>-4.8482000000000012E-4</c:v>
                </c:pt>
                <c:pt idx="12954">
                  <c:v>-4.9042000000000009E-4</c:v>
                </c:pt>
                <c:pt idx="12955">
                  <c:v>-4.8979999999999998E-4</c:v>
                </c:pt>
                <c:pt idx="12956">
                  <c:v>-4.8546000000000006E-4</c:v>
                </c:pt>
                <c:pt idx="12957">
                  <c:v>-4.9881000000000014E-4</c:v>
                </c:pt>
                <c:pt idx="12958">
                  <c:v>-4.9666000000000011E-4</c:v>
                </c:pt>
                <c:pt idx="12959">
                  <c:v>-4.9479000000000016E-4</c:v>
                </c:pt>
                <c:pt idx="12960">
                  <c:v>-4.9817000000000025E-4</c:v>
                </c:pt>
                <c:pt idx="12961">
                  <c:v>-5.0072000000000007E-4</c:v>
                </c:pt>
                <c:pt idx="12962">
                  <c:v>-5.0539000000000009E-4</c:v>
                </c:pt>
                <c:pt idx="12963">
                  <c:v>-5.0227000000000008E-4</c:v>
                </c:pt>
                <c:pt idx="12964">
                  <c:v>-5.1162000000000007E-4</c:v>
                </c:pt>
                <c:pt idx="12965">
                  <c:v>-5.045300000000001E-4</c:v>
                </c:pt>
                <c:pt idx="12966">
                  <c:v>-4.9728000000000012E-4</c:v>
                </c:pt>
                <c:pt idx="12967">
                  <c:v>-4.9167000000000015E-4</c:v>
                </c:pt>
                <c:pt idx="12968">
                  <c:v>-4.935400000000001E-4</c:v>
                </c:pt>
                <c:pt idx="12969">
                  <c:v>-4.929200000000001E-4</c:v>
                </c:pt>
                <c:pt idx="12970">
                  <c:v>-4.9167000000000015E-4</c:v>
                </c:pt>
                <c:pt idx="12971">
                  <c:v>-4.8543000000000007E-4</c:v>
                </c:pt>
                <c:pt idx="12972">
                  <c:v>-4.8917000000000014E-4</c:v>
                </c:pt>
                <c:pt idx="12973">
                  <c:v>-4.8228000000000002E-4</c:v>
                </c:pt>
                <c:pt idx="12974">
                  <c:v>-4.8481000000000007E-4</c:v>
                </c:pt>
                <c:pt idx="12975">
                  <c:v>-4.9229000000000015E-4</c:v>
                </c:pt>
                <c:pt idx="12976">
                  <c:v>-4.9479000000000016E-4</c:v>
                </c:pt>
                <c:pt idx="12977">
                  <c:v>-4.7465000000000013E-4</c:v>
                </c:pt>
                <c:pt idx="12978">
                  <c:v>-4.8107000000000011E-4</c:v>
                </c:pt>
                <c:pt idx="12979">
                  <c:v>-4.773200000000001E-4</c:v>
                </c:pt>
                <c:pt idx="12980">
                  <c:v>-4.7592000000000017E-4</c:v>
                </c:pt>
                <c:pt idx="12981">
                  <c:v>-4.8044000000000006E-4</c:v>
                </c:pt>
                <c:pt idx="12982">
                  <c:v>-4.8037000000000009E-4</c:v>
                </c:pt>
                <c:pt idx="12983">
                  <c:v>-4.7483000000000014E-4</c:v>
                </c:pt>
                <c:pt idx="12984">
                  <c:v>-4.7046000000000013E-4</c:v>
                </c:pt>
                <c:pt idx="12985">
                  <c:v>-4.7528000000000007E-4</c:v>
                </c:pt>
                <c:pt idx="12986">
                  <c:v>-4.6797000000000017E-4</c:v>
                </c:pt>
                <c:pt idx="12987">
                  <c:v>-4.7147000000000009E-4</c:v>
                </c:pt>
                <c:pt idx="12988">
                  <c:v>-4.6485000000000005E-4</c:v>
                </c:pt>
                <c:pt idx="12989">
                  <c:v>-4.6360000000000005E-4</c:v>
                </c:pt>
                <c:pt idx="12990">
                  <c:v>-4.5811000000000013E-4</c:v>
                </c:pt>
                <c:pt idx="12991">
                  <c:v>-4.6797000000000017E-4</c:v>
                </c:pt>
                <c:pt idx="12992">
                  <c:v>-4.6859000000000001E-4</c:v>
                </c:pt>
                <c:pt idx="12993">
                  <c:v>-4.4921000000000007E-4</c:v>
                </c:pt>
                <c:pt idx="12994">
                  <c:v>-4.5861000000000008E-4</c:v>
                </c:pt>
                <c:pt idx="12995">
                  <c:v>-4.6384000000000009E-4</c:v>
                </c:pt>
                <c:pt idx="12996">
                  <c:v>-4.5799000000000013E-4</c:v>
                </c:pt>
                <c:pt idx="12997">
                  <c:v>-4.6547E-4</c:v>
                </c:pt>
                <c:pt idx="12998">
                  <c:v>-4.6298000000000004E-4</c:v>
                </c:pt>
                <c:pt idx="12999">
                  <c:v>-4.5487000000000012E-4</c:v>
                </c:pt>
                <c:pt idx="13000">
                  <c:v>-4.4985000000000012E-4</c:v>
                </c:pt>
                <c:pt idx="13001">
                  <c:v>-4.5051000000000005E-4</c:v>
                </c:pt>
                <c:pt idx="13002">
                  <c:v>-4.480100000000001E-4</c:v>
                </c:pt>
                <c:pt idx="13003">
                  <c:v>-4.5550000000000007E-4</c:v>
                </c:pt>
                <c:pt idx="13004">
                  <c:v>-4.5175E-4</c:v>
                </c:pt>
                <c:pt idx="13005">
                  <c:v>-4.5048000000000006E-4</c:v>
                </c:pt>
                <c:pt idx="13006">
                  <c:v>-4.480100000000001E-4</c:v>
                </c:pt>
                <c:pt idx="13007">
                  <c:v>-4.4552000000000008E-4</c:v>
                </c:pt>
                <c:pt idx="13008">
                  <c:v>-4.5425000000000006E-4</c:v>
                </c:pt>
                <c:pt idx="13009">
                  <c:v>-4.4603000000000009E-4</c:v>
                </c:pt>
                <c:pt idx="13010">
                  <c:v>-4.4921000000000007E-4</c:v>
                </c:pt>
                <c:pt idx="13011">
                  <c:v>-4.4053000000000012E-4</c:v>
                </c:pt>
                <c:pt idx="13012">
                  <c:v>-4.4676000000000004E-4</c:v>
                </c:pt>
                <c:pt idx="13013">
                  <c:v>-4.4739000000000015E-4</c:v>
                </c:pt>
                <c:pt idx="13014">
                  <c:v>-4.4926000000000005E-4</c:v>
                </c:pt>
                <c:pt idx="13015">
                  <c:v>-4.5175E-4</c:v>
                </c:pt>
                <c:pt idx="13016">
                  <c:v>-4.5737000000000013E-4</c:v>
                </c:pt>
                <c:pt idx="13017">
                  <c:v>-4.5430000000000004E-4</c:v>
                </c:pt>
                <c:pt idx="13018">
                  <c:v>-4.5748000000000007E-4</c:v>
                </c:pt>
                <c:pt idx="13019">
                  <c:v>-4.480100000000001E-4</c:v>
                </c:pt>
                <c:pt idx="13020">
                  <c:v>-4.5175E-4</c:v>
                </c:pt>
                <c:pt idx="13021">
                  <c:v>-4.4676000000000004E-4</c:v>
                </c:pt>
                <c:pt idx="13022">
                  <c:v>-4.5557000000000009E-4</c:v>
                </c:pt>
                <c:pt idx="13023">
                  <c:v>-4.6111000000000004E-4</c:v>
                </c:pt>
                <c:pt idx="13024">
                  <c:v>-4.6610000000000005E-4</c:v>
                </c:pt>
                <c:pt idx="13025">
                  <c:v>-4.5799000000000013E-4</c:v>
                </c:pt>
                <c:pt idx="13026">
                  <c:v>-4.6298000000000004E-4</c:v>
                </c:pt>
                <c:pt idx="13027">
                  <c:v>-4.6298000000000004E-4</c:v>
                </c:pt>
                <c:pt idx="13028">
                  <c:v>-4.7083000000000015E-4</c:v>
                </c:pt>
                <c:pt idx="13029">
                  <c:v>-4.6638000000000002E-4</c:v>
                </c:pt>
                <c:pt idx="13030">
                  <c:v>-4.7655000000000006E-4</c:v>
                </c:pt>
                <c:pt idx="13031">
                  <c:v>-4.6672000000000006E-4</c:v>
                </c:pt>
                <c:pt idx="13032">
                  <c:v>-4.8231000000000001E-4</c:v>
                </c:pt>
                <c:pt idx="13033">
                  <c:v>-4.7982000000000016E-4</c:v>
                </c:pt>
                <c:pt idx="13034">
                  <c:v>-4.7670000000000004E-4</c:v>
                </c:pt>
                <c:pt idx="13035">
                  <c:v>-4.8044000000000006E-4</c:v>
                </c:pt>
                <c:pt idx="13036">
                  <c:v>-4.7782000000000022E-4</c:v>
                </c:pt>
                <c:pt idx="13037">
                  <c:v>-4.7655000000000006E-4</c:v>
                </c:pt>
                <c:pt idx="13038">
                  <c:v>-4.8107000000000011E-4</c:v>
                </c:pt>
                <c:pt idx="13039">
                  <c:v>-4.7401000000000008E-4</c:v>
                </c:pt>
                <c:pt idx="13040">
                  <c:v>-4.784600000000001E-4</c:v>
                </c:pt>
                <c:pt idx="13041">
                  <c:v>-4.8228000000000002E-4</c:v>
                </c:pt>
                <c:pt idx="13042">
                  <c:v>-4.8169000000000006E-4</c:v>
                </c:pt>
                <c:pt idx="13043">
                  <c:v>-4.8107000000000011E-4</c:v>
                </c:pt>
                <c:pt idx="13044">
                  <c:v>-4.8668000000000008E-4</c:v>
                </c:pt>
                <c:pt idx="13045">
                  <c:v>-4.8294000000000006E-4</c:v>
                </c:pt>
                <c:pt idx="13046">
                  <c:v>-4.9603000000000017E-4</c:v>
                </c:pt>
                <c:pt idx="13047">
                  <c:v>-4.9054000000000014E-4</c:v>
                </c:pt>
                <c:pt idx="13048">
                  <c:v>-4.8609E-4</c:v>
                </c:pt>
                <c:pt idx="13049">
                  <c:v>-4.9853000000000018E-4</c:v>
                </c:pt>
                <c:pt idx="13050">
                  <c:v>-4.9627000000000015E-4</c:v>
                </c:pt>
                <c:pt idx="13051">
                  <c:v>-4.9728000000000012E-4</c:v>
                </c:pt>
                <c:pt idx="13052">
                  <c:v>-5.0476000000000015E-4</c:v>
                </c:pt>
                <c:pt idx="13053">
                  <c:v>-4.9853000000000018E-4</c:v>
                </c:pt>
                <c:pt idx="13054">
                  <c:v>-5.0414000000000014E-4</c:v>
                </c:pt>
                <c:pt idx="13055">
                  <c:v>-5.0227000000000008E-4</c:v>
                </c:pt>
                <c:pt idx="13056">
                  <c:v>-4.8979999999999998E-4</c:v>
                </c:pt>
                <c:pt idx="13057">
                  <c:v>-5.0199000000000012E-4</c:v>
                </c:pt>
                <c:pt idx="13058">
                  <c:v>-4.9416000000000022E-4</c:v>
                </c:pt>
                <c:pt idx="13059">
                  <c:v>-4.9666000000000011E-4</c:v>
                </c:pt>
                <c:pt idx="13060">
                  <c:v>-5.0102000000000013E-4</c:v>
                </c:pt>
                <c:pt idx="13061">
                  <c:v>-5.0580000000000004E-4</c:v>
                </c:pt>
                <c:pt idx="13062">
                  <c:v>-5.0788000000000027E-4</c:v>
                </c:pt>
                <c:pt idx="13063">
                  <c:v>-5.0975E-4</c:v>
                </c:pt>
                <c:pt idx="13064">
                  <c:v>-5.0390000000000027E-4</c:v>
                </c:pt>
                <c:pt idx="13065">
                  <c:v>-4.9666000000000011E-4</c:v>
                </c:pt>
                <c:pt idx="13066">
                  <c:v>-5.0227000000000008E-4</c:v>
                </c:pt>
                <c:pt idx="13067">
                  <c:v>-5.0476000000000015E-4</c:v>
                </c:pt>
                <c:pt idx="13068">
                  <c:v>-5.0835000000000008E-4</c:v>
                </c:pt>
                <c:pt idx="13069">
                  <c:v>-5.1537000000000013E-4</c:v>
                </c:pt>
                <c:pt idx="13070">
                  <c:v>-5.1786000000000009E-4</c:v>
                </c:pt>
                <c:pt idx="13071">
                  <c:v>-5.0913000000000011E-4</c:v>
                </c:pt>
                <c:pt idx="13072">
                  <c:v>-5.0913000000000011E-4</c:v>
                </c:pt>
                <c:pt idx="13073">
                  <c:v>-5.0102000000000013E-4</c:v>
                </c:pt>
                <c:pt idx="13074">
                  <c:v>-5.0165000000000008E-4</c:v>
                </c:pt>
                <c:pt idx="13075">
                  <c:v>-5.1349999999999996E-4</c:v>
                </c:pt>
                <c:pt idx="13076">
                  <c:v>-5.0040000000000002E-4</c:v>
                </c:pt>
                <c:pt idx="13077">
                  <c:v>-5.0913000000000011E-4</c:v>
                </c:pt>
                <c:pt idx="13078">
                  <c:v>-5.0352000000000014E-4</c:v>
                </c:pt>
                <c:pt idx="13079">
                  <c:v>-5.0788000000000027E-4</c:v>
                </c:pt>
                <c:pt idx="13080">
                  <c:v>-5.0771000000000008E-4</c:v>
                </c:pt>
                <c:pt idx="13081">
                  <c:v>-5.0289000000000009E-4</c:v>
                </c:pt>
                <c:pt idx="13082">
                  <c:v>-5.0102000000000013E-4</c:v>
                </c:pt>
                <c:pt idx="13083">
                  <c:v>-4.9728000000000012E-4</c:v>
                </c:pt>
                <c:pt idx="13084">
                  <c:v>-4.975400000000002E-4</c:v>
                </c:pt>
                <c:pt idx="13085">
                  <c:v>-4.9853000000000018E-4</c:v>
                </c:pt>
                <c:pt idx="13086">
                  <c:v>-5.0040000000000002E-4</c:v>
                </c:pt>
                <c:pt idx="13087">
                  <c:v>-4.9666000000000011E-4</c:v>
                </c:pt>
                <c:pt idx="13088">
                  <c:v>-5.0476000000000015E-4</c:v>
                </c:pt>
                <c:pt idx="13089">
                  <c:v>-4.9245000000000007E-4</c:v>
                </c:pt>
                <c:pt idx="13090">
                  <c:v>-4.8418000000000012E-4</c:v>
                </c:pt>
                <c:pt idx="13091">
                  <c:v>-4.8855000000000003E-4</c:v>
                </c:pt>
                <c:pt idx="13092">
                  <c:v>-4.9728000000000012E-4</c:v>
                </c:pt>
                <c:pt idx="13093">
                  <c:v>-4.929200000000001E-4</c:v>
                </c:pt>
                <c:pt idx="13094">
                  <c:v>-4.8668000000000008E-4</c:v>
                </c:pt>
                <c:pt idx="13095">
                  <c:v>-4.8668000000000008E-4</c:v>
                </c:pt>
                <c:pt idx="13096">
                  <c:v>-4.9042000000000009E-4</c:v>
                </c:pt>
                <c:pt idx="13097">
                  <c:v>-4.7982000000000016E-4</c:v>
                </c:pt>
                <c:pt idx="13098">
                  <c:v>-4.8231000000000001E-4</c:v>
                </c:pt>
                <c:pt idx="13099">
                  <c:v>-4.7608000000000009E-4</c:v>
                </c:pt>
                <c:pt idx="13100">
                  <c:v>-4.8668000000000008E-4</c:v>
                </c:pt>
                <c:pt idx="13101">
                  <c:v>-4.7465000000000013E-4</c:v>
                </c:pt>
                <c:pt idx="13102">
                  <c:v>-4.7401000000000008E-4</c:v>
                </c:pt>
                <c:pt idx="13103">
                  <c:v>-4.7655000000000006E-4</c:v>
                </c:pt>
                <c:pt idx="13104">
                  <c:v>-4.7358000000000014E-4</c:v>
                </c:pt>
                <c:pt idx="13105">
                  <c:v>-4.7358000000000014E-4</c:v>
                </c:pt>
                <c:pt idx="13106">
                  <c:v>-4.7483000000000014E-4</c:v>
                </c:pt>
                <c:pt idx="13107">
                  <c:v>-4.7337000000000019E-4</c:v>
                </c:pt>
                <c:pt idx="13108">
                  <c:v>-4.6859000000000001E-4</c:v>
                </c:pt>
                <c:pt idx="13109">
                  <c:v>-4.6984000000000007E-4</c:v>
                </c:pt>
                <c:pt idx="13110">
                  <c:v>-4.6173000000000004E-4</c:v>
                </c:pt>
                <c:pt idx="13111">
                  <c:v>-4.7358000000000014E-4</c:v>
                </c:pt>
                <c:pt idx="13112">
                  <c:v>-4.7296000000000013E-4</c:v>
                </c:pt>
                <c:pt idx="13113">
                  <c:v>-4.6734000000000012E-4</c:v>
                </c:pt>
                <c:pt idx="13114">
                  <c:v>-4.6423000000000005E-4</c:v>
                </c:pt>
                <c:pt idx="13115">
                  <c:v>-4.5557000000000009E-4</c:v>
                </c:pt>
                <c:pt idx="13116">
                  <c:v>-4.5620000000000003E-4</c:v>
                </c:pt>
                <c:pt idx="13117">
                  <c:v>-4.5238000000000006E-4</c:v>
                </c:pt>
                <c:pt idx="13118">
                  <c:v>-4.5799000000000013E-4</c:v>
                </c:pt>
                <c:pt idx="13119">
                  <c:v>-4.5425000000000006E-4</c:v>
                </c:pt>
                <c:pt idx="13120">
                  <c:v>-4.5861000000000008E-4</c:v>
                </c:pt>
                <c:pt idx="13121">
                  <c:v>-4.5938000000000006E-4</c:v>
                </c:pt>
                <c:pt idx="13122">
                  <c:v>-4.5487000000000012E-4</c:v>
                </c:pt>
                <c:pt idx="13123">
                  <c:v>-4.4614000000000014E-4</c:v>
                </c:pt>
                <c:pt idx="13124">
                  <c:v>-4.5425000000000006E-4</c:v>
                </c:pt>
                <c:pt idx="13125">
                  <c:v>-4.5113000000000011E-4</c:v>
                </c:pt>
                <c:pt idx="13126">
                  <c:v>-4.5303000000000015E-4</c:v>
                </c:pt>
                <c:pt idx="13127">
                  <c:v>-4.3928000000000001E-4</c:v>
                </c:pt>
                <c:pt idx="13128">
                  <c:v>-4.4365000000000013E-4</c:v>
                </c:pt>
                <c:pt idx="13129">
                  <c:v>-4.4739000000000015E-4</c:v>
                </c:pt>
                <c:pt idx="13130">
                  <c:v>-4.4864000000000015E-4</c:v>
                </c:pt>
                <c:pt idx="13131">
                  <c:v>-4.498800000000001E-4</c:v>
                </c:pt>
                <c:pt idx="13132">
                  <c:v>-4.5550000000000007E-4</c:v>
                </c:pt>
                <c:pt idx="13133">
                  <c:v>-4.6002000000000011E-4</c:v>
                </c:pt>
                <c:pt idx="13134">
                  <c:v>-4.5112000000000017E-4</c:v>
                </c:pt>
                <c:pt idx="13135">
                  <c:v>-4.4614000000000014E-4</c:v>
                </c:pt>
                <c:pt idx="13136">
                  <c:v>-4.4302000000000019E-4</c:v>
                </c:pt>
                <c:pt idx="13137">
                  <c:v>-4.5113000000000011E-4</c:v>
                </c:pt>
                <c:pt idx="13138">
                  <c:v>-4.6235999999999998E-4</c:v>
                </c:pt>
                <c:pt idx="13139">
                  <c:v>-4.5875000000000006E-4</c:v>
                </c:pt>
                <c:pt idx="13140">
                  <c:v>-4.6423000000000005E-4</c:v>
                </c:pt>
                <c:pt idx="13141">
                  <c:v>-4.619300000000001E-4</c:v>
                </c:pt>
                <c:pt idx="13142">
                  <c:v>-4.5612000000000013E-4</c:v>
                </c:pt>
                <c:pt idx="13143">
                  <c:v>-4.5861000000000008E-4</c:v>
                </c:pt>
                <c:pt idx="13144">
                  <c:v>-4.5861000000000008E-4</c:v>
                </c:pt>
                <c:pt idx="13145">
                  <c:v>-4.6384000000000009E-4</c:v>
                </c:pt>
                <c:pt idx="13146">
                  <c:v>-4.7109000000000007E-4</c:v>
                </c:pt>
                <c:pt idx="13147">
                  <c:v>-4.7483000000000014E-4</c:v>
                </c:pt>
                <c:pt idx="13148">
                  <c:v>-4.7358000000000014E-4</c:v>
                </c:pt>
                <c:pt idx="13149">
                  <c:v>-4.7670000000000004E-4</c:v>
                </c:pt>
                <c:pt idx="13150">
                  <c:v>-4.7782000000000022E-4</c:v>
                </c:pt>
                <c:pt idx="13151">
                  <c:v>-4.8231000000000001E-4</c:v>
                </c:pt>
                <c:pt idx="13152">
                  <c:v>-4.6922000000000006E-4</c:v>
                </c:pt>
                <c:pt idx="13153">
                  <c:v>-4.8037000000000009E-4</c:v>
                </c:pt>
                <c:pt idx="13154">
                  <c:v>-4.8418000000000012E-4</c:v>
                </c:pt>
                <c:pt idx="13155">
                  <c:v>-4.8044000000000006E-4</c:v>
                </c:pt>
                <c:pt idx="13156">
                  <c:v>-4.8169000000000006E-4</c:v>
                </c:pt>
                <c:pt idx="13157">
                  <c:v>-4.8291000000000008E-4</c:v>
                </c:pt>
                <c:pt idx="13158">
                  <c:v>-4.8543000000000007E-4</c:v>
                </c:pt>
                <c:pt idx="13159">
                  <c:v>-4.7401000000000008E-4</c:v>
                </c:pt>
                <c:pt idx="13160">
                  <c:v>-4.8044000000000006E-4</c:v>
                </c:pt>
                <c:pt idx="13161">
                  <c:v>-4.880000000000001E-4</c:v>
                </c:pt>
                <c:pt idx="13162">
                  <c:v>-4.8668000000000008E-4</c:v>
                </c:pt>
                <c:pt idx="13163">
                  <c:v>-4.7857000000000016E-4</c:v>
                </c:pt>
                <c:pt idx="13164">
                  <c:v>-4.8991000000000008E-4</c:v>
                </c:pt>
                <c:pt idx="13165">
                  <c:v>-4.9167000000000015E-4</c:v>
                </c:pt>
                <c:pt idx="13166">
                  <c:v>-4.9479000000000016E-4</c:v>
                </c:pt>
                <c:pt idx="13167">
                  <c:v>-4.9666000000000011E-4</c:v>
                </c:pt>
                <c:pt idx="13168">
                  <c:v>-4.9416000000000022E-4</c:v>
                </c:pt>
                <c:pt idx="13169">
                  <c:v>-4.9167000000000015E-4</c:v>
                </c:pt>
                <c:pt idx="13170">
                  <c:v>-5.0102000000000013E-4</c:v>
                </c:pt>
                <c:pt idx="13171">
                  <c:v>-4.9499000000000017E-4</c:v>
                </c:pt>
                <c:pt idx="13172">
                  <c:v>-4.8793000000000019E-4</c:v>
                </c:pt>
                <c:pt idx="13173">
                  <c:v>-4.975400000000002E-4</c:v>
                </c:pt>
                <c:pt idx="13174">
                  <c:v>-4.9167000000000015E-4</c:v>
                </c:pt>
                <c:pt idx="13175">
                  <c:v>-4.9042000000000009E-4</c:v>
                </c:pt>
                <c:pt idx="13176">
                  <c:v>-4.9881000000000014E-4</c:v>
                </c:pt>
                <c:pt idx="13177">
                  <c:v>-5.0664000000000004E-4</c:v>
                </c:pt>
                <c:pt idx="13178">
                  <c:v>-5.0476000000000015E-4</c:v>
                </c:pt>
                <c:pt idx="13179">
                  <c:v>-5.0165000000000008E-4</c:v>
                </c:pt>
                <c:pt idx="13180">
                  <c:v>-5.0040000000000002E-4</c:v>
                </c:pt>
                <c:pt idx="13181">
                  <c:v>-4.9167000000000015E-4</c:v>
                </c:pt>
                <c:pt idx="13182">
                  <c:v>-5.0664000000000004E-4</c:v>
                </c:pt>
                <c:pt idx="13183">
                  <c:v>-5.060100000000001E-4</c:v>
                </c:pt>
                <c:pt idx="13184">
                  <c:v>-4.9853000000000018E-4</c:v>
                </c:pt>
                <c:pt idx="13185">
                  <c:v>-5.0476000000000015E-4</c:v>
                </c:pt>
                <c:pt idx="13186">
                  <c:v>-5.045300000000001E-4</c:v>
                </c:pt>
                <c:pt idx="13187">
                  <c:v>-4.8793000000000019E-4</c:v>
                </c:pt>
                <c:pt idx="13188">
                  <c:v>-4.9291000000000016E-4</c:v>
                </c:pt>
                <c:pt idx="13189">
                  <c:v>-4.9603000000000017E-4</c:v>
                </c:pt>
                <c:pt idx="13190">
                  <c:v>-4.8917000000000014E-4</c:v>
                </c:pt>
                <c:pt idx="13191">
                  <c:v>-4.8736000000000016E-4</c:v>
                </c:pt>
                <c:pt idx="13192">
                  <c:v>-4.8044000000000006E-4</c:v>
                </c:pt>
                <c:pt idx="13193">
                  <c:v>-4.910400000000001E-4</c:v>
                </c:pt>
                <c:pt idx="13194">
                  <c:v>-4.8356000000000012E-4</c:v>
                </c:pt>
                <c:pt idx="13195">
                  <c:v>-4.8291000000000008E-4</c:v>
                </c:pt>
                <c:pt idx="13196">
                  <c:v>-4.8736000000000016E-4</c:v>
                </c:pt>
                <c:pt idx="13197">
                  <c:v>-4.7795000000000015E-4</c:v>
                </c:pt>
                <c:pt idx="13198">
                  <c:v>-4.8481000000000007E-4</c:v>
                </c:pt>
                <c:pt idx="13199">
                  <c:v>-4.7171000000000002E-4</c:v>
                </c:pt>
                <c:pt idx="13200">
                  <c:v>-4.784600000000001E-4</c:v>
                </c:pt>
                <c:pt idx="13201">
                  <c:v>-4.8855000000000003E-4</c:v>
                </c:pt>
                <c:pt idx="13202">
                  <c:v>-4.8673000000000005E-4</c:v>
                </c:pt>
                <c:pt idx="13203">
                  <c:v>-4.7171000000000002E-4</c:v>
                </c:pt>
                <c:pt idx="13204">
                  <c:v>-4.6734000000000012E-4</c:v>
                </c:pt>
                <c:pt idx="13205">
                  <c:v>-4.7274000000000003E-4</c:v>
                </c:pt>
                <c:pt idx="13206">
                  <c:v>-4.6797000000000017E-4</c:v>
                </c:pt>
                <c:pt idx="13207">
                  <c:v>-4.6734000000000012E-4</c:v>
                </c:pt>
                <c:pt idx="13208">
                  <c:v>-4.7545000000000004E-4</c:v>
                </c:pt>
                <c:pt idx="13209">
                  <c:v>-4.5875000000000006E-4</c:v>
                </c:pt>
                <c:pt idx="13210">
                  <c:v>-4.6320000000000009E-4</c:v>
                </c:pt>
                <c:pt idx="13211">
                  <c:v>-4.6734000000000012E-4</c:v>
                </c:pt>
                <c:pt idx="13212">
                  <c:v>-4.7171000000000002E-4</c:v>
                </c:pt>
                <c:pt idx="13213">
                  <c:v>-4.6235999999999998E-4</c:v>
                </c:pt>
                <c:pt idx="13214">
                  <c:v>-4.5811000000000013E-4</c:v>
                </c:pt>
                <c:pt idx="13215">
                  <c:v>-4.6173000000000004E-4</c:v>
                </c:pt>
                <c:pt idx="13216">
                  <c:v>-4.6111000000000004E-4</c:v>
                </c:pt>
                <c:pt idx="13217">
                  <c:v>-4.6235999999999998E-4</c:v>
                </c:pt>
                <c:pt idx="13218">
                  <c:v>-4.4857000000000013E-4</c:v>
                </c:pt>
                <c:pt idx="13219">
                  <c:v>-4.4926000000000005E-4</c:v>
                </c:pt>
                <c:pt idx="13220">
                  <c:v>-4.5425000000000006E-4</c:v>
                </c:pt>
                <c:pt idx="13221">
                  <c:v>-4.5557000000000009E-4</c:v>
                </c:pt>
                <c:pt idx="13222">
                  <c:v>-4.5112000000000017E-4</c:v>
                </c:pt>
                <c:pt idx="13223">
                  <c:v>-4.5300000000000011E-4</c:v>
                </c:pt>
                <c:pt idx="13224">
                  <c:v>-4.5362000000000017E-4</c:v>
                </c:pt>
                <c:pt idx="13225">
                  <c:v>-4.4864000000000015E-4</c:v>
                </c:pt>
                <c:pt idx="13226">
                  <c:v>-4.498800000000001E-4</c:v>
                </c:pt>
                <c:pt idx="13227">
                  <c:v>-4.4412000000000021E-4</c:v>
                </c:pt>
                <c:pt idx="13228">
                  <c:v>-4.4158000000000012E-4</c:v>
                </c:pt>
                <c:pt idx="13229">
                  <c:v>-4.3803000000000011E-4</c:v>
                </c:pt>
                <c:pt idx="13230">
                  <c:v>-4.4489000000000009E-4</c:v>
                </c:pt>
                <c:pt idx="13231">
                  <c:v>-4.4349000000000011E-4</c:v>
                </c:pt>
                <c:pt idx="13232">
                  <c:v>-4.5113000000000011E-4</c:v>
                </c:pt>
                <c:pt idx="13233">
                  <c:v>-4.5051000000000005E-4</c:v>
                </c:pt>
                <c:pt idx="13234">
                  <c:v>-4.4552000000000008E-4</c:v>
                </c:pt>
                <c:pt idx="13235">
                  <c:v>-4.480100000000001E-4</c:v>
                </c:pt>
                <c:pt idx="13236">
                  <c:v>-4.4857000000000013E-4</c:v>
                </c:pt>
                <c:pt idx="13237">
                  <c:v>-4.5550000000000007E-4</c:v>
                </c:pt>
                <c:pt idx="13238">
                  <c:v>-4.480100000000001E-4</c:v>
                </c:pt>
                <c:pt idx="13239">
                  <c:v>-4.4365000000000013E-4</c:v>
                </c:pt>
                <c:pt idx="13240">
                  <c:v>-4.4864000000000015E-4</c:v>
                </c:pt>
                <c:pt idx="13241">
                  <c:v>-4.4739000000000015E-4</c:v>
                </c:pt>
                <c:pt idx="13242">
                  <c:v>-4.5175E-4</c:v>
                </c:pt>
                <c:pt idx="13243">
                  <c:v>-4.5425000000000006E-4</c:v>
                </c:pt>
                <c:pt idx="13244">
                  <c:v>-4.498800000000001E-4</c:v>
                </c:pt>
                <c:pt idx="13245">
                  <c:v>-4.5303000000000015E-4</c:v>
                </c:pt>
                <c:pt idx="13246">
                  <c:v>-4.5557000000000009E-4</c:v>
                </c:pt>
                <c:pt idx="13247">
                  <c:v>-4.6173000000000004E-4</c:v>
                </c:pt>
                <c:pt idx="13248">
                  <c:v>-4.6547E-4</c:v>
                </c:pt>
                <c:pt idx="13249">
                  <c:v>-4.6797000000000017E-4</c:v>
                </c:pt>
                <c:pt idx="13250">
                  <c:v>-4.7147000000000009E-4</c:v>
                </c:pt>
                <c:pt idx="13251">
                  <c:v>-4.7358000000000014E-4</c:v>
                </c:pt>
                <c:pt idx="13252">
                  <c:v>-4.6255999999999999E-4</c:v>
                </c:pt>
                <c:pt idx="13253">
                  <c:v>-4.7147000000000009E-4</c:v>
                </c:pt>
                <c:pt idx="13254">
                  <c:v>-4.7528000000000007E-4</c:v>
                </c:pt>
                <c:pt idx="13255">
                  <c:v>-4.6672000000000006E-4</c:v>
                </c:pt>
                <c:pt idx="13256">
                  <c:v>-4.7857000000000016E-4</c:v>
                </c:pt>
                <c:pt idx="13257">
                  <c:v>-4.7608000000000009E-4</c:v>
                </c:pt>
                <c:pt idx="13258">
                  <c:v>-4.7046000000000013E-4</c:v>
                </c:pt>
                <c:pt idx="13259">
                  <c:v>-4.6984000000000007E-4</c:v>
                </c:pt>
                <c:pt idx="13260">
                  <c:v>-4.797300000000001E-4</c:v>
                </c:pt>
                <c:pt idx="13261">
                  <c:v>-4.8231000000000001E-4</c:v>
                </c:pt>
                <c:pt idx="13262">
                  <c:v>-4.8169000000000006E-4</c:v>
                </c:pt>
                <c:pt idx="13263">
                  <c:v>-4.7910000000000004E-4</c:v>
                </c:pt>
                <c:pt idx="13264">
                  <c:v>-4.8228000000000002E-4</c:v>
                </c:pt>
                <c:pt idx="13265">
                  <c:v>-4.7795000000000015E-4</c:v>
                </c:pt>
                <c:pt idx="13266">
                  <c:v>-4.8169000000000006E-4</c:v>
                </c:pt>
                <c:pt idx="13267">
                  <c:v>-4.9541000000000006E-4</c:v>
                </c:pt>
                <c:pt idx="13268">
                  <c:v>-4.8355000000000007E-4</c:v>
                </c:pt>
                <c:pt idx="13269">
                  <c:v>-4.9915000000000018E-4</c:v>
                </c:pt>
                <c:pt idx="13270">
                  <c:v>-4.8481000000000007E-4</c:v>
                </c:pt>
                <c:pt idx="13271">
                  <c:v>-4.7670000000000004E-4</c:v>
                </c:pt>
                <c:pt idx="13272">
                  <c:v>-4.8418000000000012E-4</c:v>
                </c:pt>
                <c:pt idx="13273">
                  <c:v>-4.8855000000000003E-4</c:v>
                </c:pt>
                <c:pt idx="13274">
                  <c:v>-4.9118000000000013E-4</c:v>
                </c:pt>
                <c:pt idx="13275">
                  <c:v>-4.9291000000000016E-4</c:v>
                </c:pt>
                <c:pt idx="13276">
                  <c:v>-4.8673000000000005E-4</c:v>
                </c:pt>
                <c:pt idx="13277">
                  <c:v>-4.9245000000000007E-4</c:v>
                </c:pt>
                <c:pt idx="13278">
                  <c:v>-4.8668000000000008E-4</c:v>
                </c:pt>
                <c:pt idx="13279">
                  <c:v>-4.9978000000000012E-4</c:v>
                </c:pt>
                <c:pt idx="13280">
                  <c:v>-4.969000000000001E-4</c:v>
                </c:pt>
                <c:pt idx="13281">
                  <c:v>-4.9416000000000022E-4</c:v>
                </c:pt>
                <c:pt idx="13282">
                  <c:v>-4.9915000000000018E-4</c:v>
                </c:pt>
                <c:pt idx="13283">
                  <c:v>-4.9790000000000023E-4</c:v>
                </c:pt>
                <c:pt idx="13284">
                  <c:v>-5.0102000000000013E-4</c:v>
                </c:pt>
                <c:pt idx="13285">
                  <c:v>-5.0102000000000013E-4</c:v>
                </c:pt>
                <c:pt idx="13286">
                  <c:v>-5.0227000000000008E-4</c:v>
                </c:pt>
                <c:pt idx="13287">
                  <c:v>-5.0326000000000006E-4</c:v>
                </c:pt>
                <c:pt idx="13288">
                  <c:v>-5.0227000000000008E-4</c:v>
                </c:pt>
                <c:pt idx="13289">
                  <c:v>-5.1349999999999996E-4</c:v>
                </c:pt>
                <c:pt idx="13290">
                  <c:v>-4.9881000000000014E-4</c:v>
                </c:pt>
                <c:pt idx="13291">
                  <c:v>-5.0771000000000008E-4</c:v>
                </c:pt>
                <c:pt idx="13292">
                  <c:v>-4.9978000000000012E-4</c:v>
                </c:pt>
                <c:pt idx="13293">
                  <c:v>-5.0352000000000014E-4</c:v>
                </c:pt>
                <c:pt idx="13294">
                  <c:v>-5.0008000000000008E-4</c:v>
                </c:pt>
                <c:pt idx="13295">
                  <c:v>-4.9603000000000017E-4</c:v>
                </c:pt>
                <c:pt idx="13296">
                  <c:v>-4.9042000000000009E-4</c:v>
                </c:pt>
                <c:pt idx="13297">
                  <c:v>-4.8231000000000001E-4</c:v>
                </c:pt>
                <c:pt idx="13298">
                  <c:v>-4.7919000000000011E-4</c:v>
                </c:pt>
                <c:pt idx="13299">
                  <c:v>-4.8356000000000012E-4</c:v>
                </c:pt>
                <c:pt idx="13300">
                  <c:v>-4.8793000000000019E-4</c:v>
                </c:pt>
                <c:pt idx="13301">
                  <c:v>-4.9563000000000027E-4</c:v>
                </c:pt>
                <c:pt idx="13302">
                  <c:v>-4.8481000000000007E-4</c:v>
                </c:pt>
                <c:pt idx="13303">
                  <c:v>-4.8668000000000008E-4</c:v>
                </c:pt>
                <c:pt idx="13304">
                  <c:v>-4.8231000000000001E-4</c:v>
                </c:pt>
                <c:pt idx="13305">
                  <c:v>-4.8356000000000012E-4</c:v>
                </c:pt>
                <c:pt idx="13306">
                  <c:v>-4.8668000000000008E-4</c:v>
                </c:pt>
                <c:pt idx="13307">
                  <c:v>-4.8100000000000009E-4</c:v>
                </c:pt>
                <c:pt idx="13308">
                  <c:v>-4.7109000000000007E-4</c:v>
                </c:pt>
                <c:pt idx="13309">
                  <c:v>-4.7109000000000007E-4</c:v>
                </c:pt>
                <c:pt idx="13310">
                  <c:v>-4.7296000000000013E-4</c:v>
                </c:pt>
                <c:pt idx="13311">
                  <c:v>-4.7401000000000008E-4</c:v>
                </c:pt>
                <c:pt idx="13312">
                  <c:v>-4.7857000000000016E-4</c:v>
                </c:pt>
                <c:pt idx="13313">
                  <c:v>-4.6859000000000001E-4</c:v>
                </c:pt>
                <c:pt idx="13314">
                  <c:v>-4.7046000000000013E-4</c:v>
                </c:pt>
                <c:pt idx="13315">
                  <c:v>-4.6485000000000005E-4</c:v>
                </c:pt>
                <c:pt idx="13316">
                  <c:v>-4.6956000000000011E-4</c:v>
                </c:pt>
                <c:pt idx="13317">
                  <c:v>-4.7210000000000004E-4</c:v>
                </c:pt>
                <c:pt idx="13318">
                  <c:v>-4.6235999999999998E-4</c:v>
                </c:pt>
                <c:pt idx="13319">
                  <c:v>-4.6547E-4</c:v>
                </c:pt>
                <c:pt idx="13320">
                  <c:v>-4.6320000000000009E-4</c:v>
                </c:pt>
                <c:pt idx="13321">
                  <c:v>-4.6547E-4</c:v>
                </c:pt>
                <c:pt idx="13322">
                  <c:v>-4.6734000000000012E-4</c:v>
                </c:pt>
                <c:pt idx="13323">
                  <c:v>-4.5425000000000006E-4</c:v>
                </c:pt>
                <c:pt idx="13324">
                  <c:v>-4.5986000000000003E-4</c:v>
                </c:pt>
                <c:pt idx="13325">
                  <c:v>-4.6002000000000011E-4</c:v>
                </c:pt>
                <c:pt idx="13326">
                  <c:v>-4.5875000000000006E-4</c:v>
                </c:pt>
                <c:pt idx="13327">
                  <c:v>-4.5612000000000013E-4</c:v>
                </c:pt>
                <c:pt idx="13328">
                  <c:v>-4.5674000000000002E-4</c:v>
                </c:pt>
                <c:pt idx="13329">
                  <c:v>-4.5924000000000008E-4</c:v>
                </c:pt>
                <c:pt idx="13330">
                  <c:v>-4.4365000000000013E-4</c:v>
                </c:pt>
                <c:pt idx="13331">
                  <c:v>-4.4412000000000021E-4</c:v>
                </c:pt>
                <c:pt idx="13332">
                  <c:v>-4.5113000000000011E-4</c:v>
                </c:pt>
                <c:pt idx="13333">
                  <c:v>-4.5051000000000005E-4</c:v>
                </c:pt>
                <c:pt idx="13334">
                  <c:v>-4.5300000000000011E-4</c:v>
                </c:pt>
                <c:pt idx="13335">
                  <c:v>-4.4476000000000004E-4</c:v>
                </c:pt>
                <c:pt idx="13336">
                  <c:v>-4.5238000000000006E-4</c:v>
                </c:pt>
                <c:pt idx="13337">
                  <c:v>-4.498800000000001E-4</c:v>
                </c:pt>
                <c:pt idx="13338">
                  <c:v>-4.5113000000000011E-4</c:v>
                </c:pt>
                <c:pt idx="13339">
                  <c:v>-4.4302000000000019E-4</c:v>
                </c:pt>
                <c:pt idx="13340">
                  <c:v>-4.3866000000000017E-4</c:v>
                </c:pt>
                <c:pt idx="13341">
                  <c:v>-4.3904000000000008E-4</c:v>
                </c:pt>
                <c:pt idx="13342">
                  <c:v>-4.3840000000000003E-4</c:v>
                </c:pt>
                <c:pt idx="13343">
                  <c:v>-4.3458000000000006E-4</c:v>
                </c:pt>
                <c:pt idx="13344">
                  <c:v>-4.4240000000000007E-4</c:v>
                </c:pt>
                <c:pt idx="13345">
                  <c:v>-4.4427000000000014E-4</c:v>
                </c:pt>
                <c:pt idx="13346">
                  <c:v>-4.4552000000000008E-4</c:v>
                </c:pt>
                <c:pt idx="13347">
                  <c:v>-4.3648999999999999E-4</c:v>
                </c:pt>
                <c:pt idx="13348">
                  <c:v>-4.4222000000000011E-4</c:v>
                </c:pt>
                <c:pt idx="13349">
                  <c:v>-4.4349000000000011E-4</c:v>
                </c:pt>
                <c:pt idx="13350">
                  <c:v>-4.3866000000000017E-4</c:v>
                </c:pt>
                <c:pt idx="13351">
                  <c:v>-4.4667000000000014E-4</c:v>
                </c:pt>
                <c:pt idx="13352">
                  <c:v>-4.4302000000000019E-4</c:v>
                </c:pt>
                <c:pt idx="13353">
                  <c:v>-4.5612000000000013E-4</c:v>
                </c:pt>
                <c:pt idx="13354">
                  <c:v>-4.5175E-4</c:v>
                </c:pt>
                <c:pt idx="13355">
                  <c:v>-4.5430000000000004E-4</c:v>
                </c:pt>
                <c:pt idx="13356">
                  <c:v>-4.5175E-4</c:v>
                </c:pt>
                <c:pt idx="13357">
                  <c:v>-4.5550000000000007E-4</c:v>
                </c:pt>
                <c:pt idx="13358">
                  <c:v>-4.6320000000000009E-4</c:v>
                </c:pt>
                <c:pt idx="13359">
                  <c:v>-4.6111000000000004E-4</c:v>
                </c:pt>
                <c:pt idx="13360">
                  <c:v>-4.5300000000000011E-4</c:v>
                </c:pt>
                <c:pt idx="13361">
                  <c:v>-4.5238000000000006E-4</c:v>
                </c:pt>
                <c:pt idx="13362">
                  <c:v>-4.6360000000000005E-4</c:v>
                </c:pt>
                <c:pt idx="13363">
                  <c:v>-4.6547E-4</c:v>
                </c:pt>
                <c:pt idx="13364">
                  <c:v>-4.6423000000000005E-4</c:v>
                </c:pt>
                <c:pt idx="13365">
                  <c:v>-4.7109000000000007E-4</c:v>
                </c:pt>
                <c:pt idx="13366">
                  <c:v>-4.6574000000000002E-4</c:v>
                </c:pt>
                <c:pt idx="13367">
                  <c:v>-4.6797000000000017E-4</c:v>
                </c:pt>
                <c:pt idx="13368">
                  <c:v>-4.6922000000000006E-4</c:v>
                </c:pt>
                <c:pt idx="13369">
                  <c:v>-4.9042000000000009E-4</c:v>
                </c:pt>
                <c:pt idx="13370">
                  <c:v>-4.773200000000001E-4</c:v>
                </c:pt>
                <c:pt idx="13371">
                  <c:v>-4.7358000000000014E-4</c:v>
                </c:pt>
                <c:pt idx="13372">
                  <c:v>-4.8169000000000006E-4</c:v>
                </c:pt>
                <c:pt idx="13373">
                  <c:v>-4.797300000000001E-4</c:v>
                </c:pt>
                <c:pt idx="13374">
                  <c:v>-4.8107000000000011E-4</c:v>
                </c:pt>
                <c:pt idx="13375">
                  <c:v>-4.8164000000000008E-4</c:v>
                </c:pt>
                <c:pt idx="13376">
                  <c:v>-4.8730000000000014E-4</c:v>
                </c:pt>
                <c:pt idx="13377">
                  <c:v>-4.8356000000000012E-4</c:v>
                </c:pt>
                <c:pt idx="13378">
                  <c:v>-4.773200000000001E-4</c:v>
                </c:pt>
                <c:pt idx="13379">
                  <c:v>-4.8668000000000008E-4</c:v>
                </c:pt>
                <c:pt idx="13380">
                  <c:v>-4.8418000000000012E-4</c:v>
                </c:pt>
                <c:pt idx="13381">
                  <c:v>-4.7545000000000004E-4</c:v>
                </c:pt>
                <c:pt idx="13382">
                  <c:v>-4.8355000000000007E-4</c:v>
                </c:pt>
                <c:pt idx="13383">
                  <c:v>-4.8855000000000003E-4</c:v>
                </c:pt>
                <c:pt idx="13384">
                  <c:v>-4.9229000000000015E-4</c:v>
                </c:pt>
                <c:pt idx="13385">
                  <c:v>-4.9118000000000013E-4</c:v>
                </c:pt>
                <c:pt idx="13386">
                  <c:v>-4.9666000000000011E-4</c:v>
                </c:pt>
                <c:pt idx="13387">
                  <c:v>-5.0072000000000007E-4</c:v>
                </c:pt>
                <c:pt idx="13388">
                  <c:v>-5.0352000000000014E-4</c:v>
                </c:pt>
                <c:pt idx="13389">
                  <c:v>-4.9541000000000006E-4</c:v>
                </c:pt>
                <c:pt idx="13390">
                  <c:v>-4.9541000000000006E-4</c:v>
                </c:pt>
                <c:pt idx="13391">
                  <c:v>-5.0040000000000002E-4</c:v>
                </c:pt>
                <c:pt idx="13392">
                  <c:v>-4.9167000000000015E-4</c:v>
                </c:pt>
                <c:pt idx="13393">
                  <c:v>-5.051700000000001E-4</c:v>
                </c:pt>
                <c:pt idx="13394">
                  <c:v>-4.9479000000000016E-4</c:v>
                </c:pt>
                <c:pt idx="13395">
                  <c:v>-5.0289000000000009E-4</c:v>
                </c:pt>
                <c:pt idx="13396">
                  <c:v>-4.910400000000001E-4</c:v>
                </c:pt>
                <c:pt idx="13397">
                  <c:v>-4.9181000000000008E-4</c:v>
                </c:pt>
                <c:pt idx="13398">
                  <c:v>-5.0040000000000002E-4</c:v>
                </c:pt>
                <c:pt idx="13399">
                  <c:v>-5.0788000000000027E-4</c:v>
                </c:pt>
                <c:pt idx="13400">
                  <c:v>-5.0539000000000009E-4</c:v>
                </c:pt>
                <c:pt idx="13401">
                  <c:v>-5.1153000000000006E-4</c:v>
                </c:pt>
                <c:pt idx="13402">
                  <c:v>-5.051700000000001E-4</c:v>
                </c:pt>
                <c:pt idx="13403">
                  <c:v>-5.0975E-4</c:v>
                </c:pt>
                <c:pt idx="13404">
                  <c:v>-5.0390000000000027E-4</c:v>
                </c:pt>
                <c:pt idx="13405">
                  <c:v>-5.0539000000000009E-4</c:v>
                </c:pt>
                <c:pt idx="13406">
                  <c:v>-5.0788000000000027E-4</c:v>
                </c:pt>
                <c:pt idx="13407">
                  <c:v>-5.1100000000000006E-4</c:v>
                </c:pt>
                <c:pt idx="13408">
                  <c:v>-5.1225000000000001E-4</c:v>
                </c:pt>
                <c:pt idx="13409">
                  <c:v>-5.1287000000000001E-4</c:v>
                </c:pt>
                <c:pt idx="13410">
                  <c:v>-5.0975E-4</c:v>
                </c:pt>
                <c:pt idx="13411">
                  <c:v>-4.9978000000000012E-4</c:v>
                </c:pt>
                <c:pt idx="13412">
                  <c:v>-5.1038000000000006E-4</c:v>
                </c:pt>
                <c:pt idx="13413">
                  <c:v>-5.1661000000000003E-4</c:v>
                </c:pt>
                <c:pt idx="13414">
                  <c:v>-5.1225000000000001E-4</c:v>
                </c:pt>
                <c:pt idx="13415">
                  <c:v>-5.1216000000000011E-4</c:v>
                </c:pt>
                <c:pt idx="13416">
                  <c:v>-5.0726000000000026E-4</c:v>
                </c:pt>
                <c:pt idx="13417">
                  <c:v>-5.1225000000000001E-4</c:v>
                </c:pt>
                <c:pt idx="13418">
                  <c:v>-5.1724000000000008E-4</c:v>
                </c:pt>
                <c:pt idx="13419">
                  <c:v>-5.1471000000000004E-4</c:v>
                </c:pt>
                <c:pt idx="13420">
                  <c:v>-5.0975E-4</c:v>
                </c:pt>
                <c:pt idx="13421">
                  <c:v>-5.0708000000000014E-4</c:v>
                </c:pt>
                <c:pt idx="13422">
                  <c:v>-5.085100000000001E-4</c:v>
                </c:pt>
                <c:pt idx="13423">
                  <c:v>-5.1661000000000003E-4</c:v>
                </c:pt>
                <c:pt idx="13424">
                  <c:v>-5.0040000000000002E-4</c:v>
                </c:pt>
                <c:pt idx="13425">
                  <c:v>-5.085100000000001E-4</c:v>
                </c:pt>
                <c:pt idx="13426">
                  <c:v>-5.0771000000000008E-4</c:v>
                </c:pt>
                <c:pt idx="13427">
                  <c:v>-4.935400000000001E-4</c:v>
                </c:pt>
                <c:pt idx="13428">
                  <c:v>-4.9479000000000016E-4</c:v>
                </c:pt>
                <c:pt idx="13429">
                  <c:v>-5.0165000000000008E-4</c:v>
                </c:pt>
                <c:pt idx="13430">
                  <c:v>-4.9915000000000018E-4</c:v>
                </c:pt>
                <c:pt idx="13431">
                  <c:v>-4.8979999999999998E-4</c:v>
                </c:pt>
                <c:pt idx="13432">
                  <c:v>-4.929200000000001E-4</c:v>
                </c:pt>
                <c:pt idx="13433">
                  <c:v>-4.9541000000000006E-4</c:v>
                </c:pt>
                <c:pt idx="13434">
                  <c:v>-4.8228000000000002E-4</c:v>
                </c:pt>
                <c:pt idx="13435">
                  <c:v>-4.9416000000000022E-4</c:v>
                </c:pt>
                <c:pt idx="13436">
                  <c:v>-4.9541000000000006E-4</c:v>
                </c:pt>
                <c:pt idx="13437">
                  <c:v>-4.880000000000001E-4</c:v>
                </c:pt>
                <c:pt idx="13438">
                  <c:v>-4.8107000000000011E-4</c:v>
                </c:pt>
                <c:pt idx="13439">
                  <c:v>-4.7719000000000017E-4</c:v>
                </c:pt>
                <c:pt idx="13440">
                  <c:v>-4.8730000000000014E-4</c:v>
                </c:pt>
                <c:pt idx="13441">
                  <c:v>-4.7358000000000014E-4</c:v>
                </c:pt>
                <c:pt idx="13442">
                  <c:v>-4.7795000000000015E-4</c:v>
                </c:pt>
                <c:pt idx="13443">
                  <c:v>-4.7919000000000011E-4</c:v>
                </c:pt>
                <c:pt idx="13444">
                  <c:v>-4.7083000000000015E-4</c:v>
                </c:pt>
                <c:pt idx="13445">
                  <c:v>-4.7171000000000002E-4</c:v>
                </c:pt>
                <c:pt idx="13446">
                  <c:v>-4.7401000000000008E-4</c:v>
                </c:pt>
                <c:pt idx="13447">
                  <c:v>-4.7109000000000007E-4</c:v>
                </c:pt>
                <c:pt idx="13448">
                  <c:v>-4.6360000000000005E-4</c:v>
                </c:pt>
                <c:pt idx="13449">
                  <c:v>-4.7919000000000011E-4</c:v>
                </c:pt>
                <c:pt idx="13450">
                  <c:v>-4.6859000000000001E-4</c:v>
                </c:pt>
                <c:pt idx="13451">
                  <c:v>-4.6956000000000011E-4</c:v>
                </c:pt>
                <c:pt idx="13452">
                  <c:v>-4.6048000000000004E-4</c:v>
                </c:pt>
                <c:pt idx="13453">
                  <c:v>-4.6298000000000004E-4</c:v>
                </c:pt>
                <c:pt idx="13454">
                  <c:v>-4.773200000000001E-4</c:v>
                </c:pt>
                <c:pt idx="13455">
                  <c:v>-4.6048000000000004E-4</c:v>
                </c:pt>
                <c:pt idx="13456">
                  <c:v>-4.5487000000000012E-4</c:v>
                </c:pt>
                <c:pt idx="13457">
                  <c:v>-4.6574000000000002E-4</c:v>
                </c:pt>
                <c:pt idx="13458">
                  <c:v>-4.6638000000000002E-4</c:v>
                </c:pt>
                <c:pt idx="13459">
                  <c:v>-4.5300000000000011E-4</c:v>
                </c:pt>
                <c:pt idx="13460">
                  <c:v>-4.5799000000000013E-4</c:v>
                </c:pt>
                <c:pt idx="13461">
                  <c:v>-4.5861000000000008E-4</c:v>
                </c:pt>
                <c:pt idx="13462">
                  <c:v>-4.5430000000000004E-4</c:v>
                </c:pt>
                <c:pt idx="13463">
                  <c:v>-4.6111000000000004E-4</c:v>
                </c:pt>
                <c:pt idx="13464">
                  <c:v>-4.5674000000000002E-4</c:v>
                </c:pt>
                <c:pt idx="13465">
                  <c:v>-4.4864000000000015E-4</c:v>
                </c:pt>
                <c:pt idx="13466">
                  <c:v>-4.5239000000000005E-4</c:v>
                </c:pt>
                <c:pt idx="13467">
                  <c:v>-4.5674000000000002E-4</c:v>
                </c:pt>
                <c:pt idx="13468">
                  <c:v>-4.5493000000000015E-4</c:v>
                </c:pt>
                <c:pt idx="13469">
                  <c:v>-4.5238000000000006E-4</c:v>
                </c:pt>
                <c:pt idx="13470">
                  <c:v>-4.4864000000000015E-4</c:v>
                </c:pt>
                <c:pt idx="13471">
                  <c:v>-4.480100000000001E-4</c:v>
                </c:pt>
                <c:pt idx="13472">
                  <c:v>-4.4177000000000007E-4</c:v>
                </c:pt>
                <c:pt idx="13473">
                  <c:v>-4.5425000000000006E-4</c:v>
                </c:pt>
                <c:pt idx="13474">
                  <c:v>-4.4053000000000012E-4</c:v>
                </c:pt>
                <c:pt idx="13475">
                  <c:v>-4.4285000000000006E-4</c:v>
                </c:pt>
                <c:pt idx="13476">
                  <c:v>-4.3429000000000004E-4</c:v>
                </c:pt>
                <c:pt idx="13477">
                  <c:v>-4.4489000000000009E-4</c:v>
                </c:pt>
                <c:pt idx="13478">
                  <c:v>-4.3616000000000011E-4</c:v>
                </c:pt>
                <c:pt idx="13479">
                  <c:v>-4.5425000000000006E-4</c:v>
                </c:pt>
                <c:pt idx="13480">
                  <c:v>-4.4115000000000012E-4</c:v>
                </c:pt>
                <c:pt idx="13481">
                  <c:v>-4.4676000000000004E-4</c:v>
                </c:pt>
                <c:pt idx="13482">
                  <c:v>-4.4412000000000021E-4</c:v>
                </c:pt>
                <c:pt idx="13483">
                  <c:v>-4.4177000000000007E-4</c:v>
                </c:pt>
                <c:pt idx="13484">
                  <c:v>-4.3803000000000011E-4</c:v>
                </c:pt>
                <c:pt idx="13485">
                  <c:v>-4.4676000000000004E-4</c:v>
                </c:pt>
                <c:pt idx="13486">
                  <c:v>-4.4349000000000011E-4</c:v>
                </c:pt>
                <c:pt idx="13487">
                  <c:v>-4.5300000000000011E-4</c:v>
                </c:pt>
                <c:pt idx="13488">
                  <c:v>-4.498800000000001E-4</c:v>
                </c:pt>
                <c:pt idx="13489">
                  <c:v>-4.4302000000000019E-4</c:v>
                </c:pt>
                <c:pt idx="13490">
                  <c:v>-4.5861000000000008E-4</c:v>
                </c:pt>
                <c:pt idx="13491">
                  <c:v>-4.5737000000000013E-4</c:v>
                </c:pt>
                <c:pt idx="13492">
                  <c:v>-4.6298000000000004E-4</c:v>
                </c:pt>
                <c:pt idx="13493">
                  <c:v>-4.6360000000000005E-4</c:v>
                </c:pt>
                <c:pt idx="13494">
                  <c:v>-4.6235999999999998E-4</c:v>
                </c:pt>
                <c:pt idx="13495">
                  <c:v>-4.6235999999999998E-4</c:v>
                </c:pt>
                <c:pt idx="13496">
                  <c:v>-4.5799000000000013E-4</c:v>
                </c:pt>
                <c:pt idx="13497">
                  <c:v>-4.6485000000000005E-4</c:v>
                </c:pt>
                <c:pt idx="13498">
                  <c:v>-4.6298000000000004E-4</c:v>
                </c:pt>
                <c:pt idx="13499">
                  <c:v>-4.6672000000000006E-4</c:v>
                </c:pt>
                <c:pt idx="13500">
                  <c:v>-4.6892000000000017E-4</c:v>
                </c:pt>
                <c:pt idx="13501">
                  <c:v>-4.6984000000000007E-4</c:v>
                </c:pt>
                <c:pt idx="13502">
                  <c:v>-4.6360000000000005E-4</c:v>
                </c:pt>
                <c:pt idx="13503">
                  <c:v>-4.6922000000000006E-4</c:v>
                </c:pt>
                <c:pt idx="13504">
                  <c:v>-4.784600000000001E-4</c:v>
                </c:pt>
                <c:pt idx="13505">
                  <c:v>-4.7795000000000015E-4</c:v>
                </c:pt>
                <c:pt idx="13506">
                  <c:v>-4.773200000000001E-4</c:v>
                </c:pt>
                <c:pt idx="13507">
                  <c:v>-4.8044000000000006E-4</c:v>
                </c:pt>
                <c:pt idx="13508">
                  <c:v>-4.8044000000000006E-4</c:v>
                </c:pt>
                <c:pt idx="13509">
                  <c:v>-4.7857000000000016E-4</c:v>
                </c:pt>
                <c:pt idx="13510">
                  <c:v>-4.8291000000000008E-4</c:v>
                </c:pt>
                <c:pt idx="13511">
                  <c:v>-4.8356000000000012E-4</c:v>
                </c:pt>
                <c:pt idx="13512">
                  <c:v>-4.8044000000000006E-4</c:v>
                </c:pt>
                <c:pt idx="13513">
                  <c:v>-4.7592000000000017E-4</c:v>
                </c:pt>
                <c:pt idx="13514">
                  <c:v>-4.9541000000000006E-4</c:v>
                </c:pt>
                <c:pt idx="13515">
                  <c:v>-4.9167000000000015E-4</c:v>
                </c:pt>
                <c:pt idx="13516">
                  <c:v>-4.8481000000000007E-4</c:v>
                </c:pt>
                <c:pt idx="13517">
                  <c:v>-4.9372000000000023E-4</c:v>
                </c:pt>
                <c:pt idx="13518">
                  <c:v>-4.8917000000000014E-4</c:v>
                </c:pt>
                <c:pt idx="13519">
                  <c:v>-4.9372000000000023E-4</c:v>
                </c:pt>
                <c:pt idx="13520">
                  <c:v>-4.9541000000000006E-4</c:v>
                </c:pt>
                <c:pt idx="13521">
                  <c:v>-5.0008000000000008E-4</c:v>
                </c:pt>
                <c:pt idx="13522">
                  <c:v>-5.0102000000000013E-4</c:v>
                </c:pt>
                <c:pt idx="13523">
                  <c:v>-5.0165000000000008E-4</c:v>
                </c:pt>
                <c:pt idx="13524">
                  <c:v>-4.9853000000000018E-4</c:v>
                </c:pt>
                <c:pt idx="13525">
                  <c:v>-4.9666000000000011E-4</c:v>
                </c:pt>
                <c:pt idx="13526">
                  <c:v>-4.9666000000000011E-4</c:v>
                </c:pt>
                <c:pt idx="13527">
                  <c:v>-4.9167000000000015E-4</c:v>
                </c:pt>
                <c:pt idx="13528">
                  <c:v>-4.9881000000000014E-4</c:v>
                </c:pt>
                <c:pt idx="13529">
                  <c:v>-5.0913000000000011E-4</c:v>
                </c:pt>
                <c:pt idx="13530">
                  <c:v>-4.9945000000000002E-4</c:v>
                </c:pt>
                <c:pt idx="13531">
                  <c:v>-5.0289000000000009E-4</c:v>
                </c:pt>
                <c:pt idx="13532">
                  <c:v>-5.0913000000000011E-4</c:v>
                </c:pt>
                <c:pt idx="13533">
                  <c:v>-5.1599000000000003E-4</c:v>
                </c:pt>
                <c:pt idx="13534">
                  <c:v>-5.1724000000000008E-4</c:v>
                </c:pt>
                <c:pt idx="13535">
                  <c:v>-5.1349999999999996E-4</c:v>
                </c:pt>
                <c:pt idx="13536">
                  <c:v>-5.1471000000000004E-4</c:v>
                </c:pt>
                <c:pt idx="13537">
                  <c:v>-5.0539000000000009E-4</c:v>
                </c:pt>
                <c:pt idx="13538">
                  <c:v>-4.9479000000000016E-4</c:v>
                </c:pt>
                <c:pt idx="13539">
                  <c:v>-5.0580000000000004E-4</c:v>
                </c:pt>
                <c:pt idx="13540">
                  <c:v>-5.1162000000000007E-4</c:v>
                </c:pt>
                <c:pt idx="13541">
                  <c:v>-4.9728000000000012E-4</c:v>
                </c:pt>
                <c:pt idx="13542">
                  <c:v>-5.051700000000001E-4</c:v>
                </c:pt>
                <c:pt idx="13543">
                  <c:v>-5.0199000000000012E-4</c:v>
                </c:pt>
                <c:pt idx="13544">
                  <c:v>-5.0199000000000012E-4</c:v>
                </c:pt>
                <c:pt idx="13545">
                  <c:v>-4.975400000000002E-4</c:v>
                </c:pt>
                <c:pt idx="13546">
                  <c:v>-5.0414000000000014E-4</c:v>
                </c:pt>
                <c:pt idx="13547">
                  <c:v>-4.9042000000000009E-4</c:v>
                </c:pt>
                <c:pt idx="13548">
                  <c:v>-4.9372000000000023E-4</c:v>
                </c:pt>
                <c:pt idx="13549">
                  <c:v>-4.9853000000000018E-4</c:v>
                </c:pt>
                <c:pt idx="13550">
                  <c:v>-4.9118000000000013E-4</c:v>
                </c:pt>
                <c:pt idx="13551">
                  <c:v>-4.9118000000000013E-4</c:v>
                </c:pt>
                <c:pt idx="13552">
                  <c:v>-4.8543000000000007E-4</c:v>
                </c:pt>
                <c:pt idx="13553">
                  <c:v>-4.8044000000000006E-4</c:v>
                </c:pt>
                <c:pt idx="13554">
                  <c:v>-4.8291000000000008E-4</c:v>
                </c:pt>
                <c:pt idx="13555">
                  <c:v>-4.7919000000000011E-4</c:v>
                </c:pt>
                <c:pt idx="13556">
                  <c:v>-4.8543000000000007E-4</c:v>
                </c:pt>
                <c:pt idx="13557">
                  <c:v>-4.8927000000000009E-4</c:v>
                </c:pt>
                <c:pt idx="13558">
                  <c:v>-4.8668000000000008E-4</c:v>
                </c:pt>
                <c:pt idx="13559">
                  <c:v>-4.797300000000001E-4</c:v>
                </c:pt>
                <c:pt idx="13560">
                  <c:v>-4.7171000000000002E-4</c:v>
                </c:pt>
                <c:pt idx="13561">
                  <c:v>-4.7982000000000016E-4</c:v>
                </c:pt>
                <c:pt idx="13562">
                  <c:v>-4.7147000000000009E-4</c:v>
                </c:pt>
                <c:pt idx="13563">
                  <c:v>-4.7421000000000008E-4</c:v>
                </c:pt>
                <c:pt idx="13564">
                  <c:v>-4.7670000000000004E-4</c:v>
                </c:pt>
                <c:pt idx="13565">
                  <c:v>-4.7337000000000019E-4</c:v>
                </c:pt>
                <c:pt idx="13566">
                  <c:v>-4.7046000000000013E-4</c:v>
                </c:pt>
                <c:pt idx="13567">
                  <c:v>-4.7274000000000003E-4</c:v>
                </c:pt>
                <c:pt idx="13568">
                  <c:v>-4.6235999999999998E-4</c:v>
                </c:pt>
                <c:pt idx="13569">
                  <c:v>-4.6235999999999998E-4</c:v>
                </c:pt>
                <c:pt idx="13570">
                  <c:v>-4.6320000000000009E-4</c:v>
                </c:pt>
                <c:pt idx="13571">
                  <c:v>-4.6173000000000004E-4</c:v>
                </c:pt>
                <c:pt idx="13572">
                  <c:v>-4.5674000000000002E-4</c:v>
                </c:pt>
                <c:pt idx="13573">
                  <c:v>-4.5737000000000013E-4</c:v>
                </c:pt>
                <c:pt idx="13574">
                  <c:v>-4.6002000000000011E-4</c:v>
                </c:pt>
                <c:pt idx="13575">
                  <c:v>-4.5487000000000012E-4</c:v>
                </c:pt>
                <c:pt idx="13576">
                  <c:v>-4.5811000000000013E-4</c:v>
                </c:pt>
                <c:pt idx="13577">
                  <c:v>-4.5051000000000005E-4</c:v>
                </c:pt>
                <c:pt idx="13578">
                  <c:v>-4.4365000000000013E-4</c:v>
                </c:pt>
                <c:pt idx="13579">
                  <c:v>-4.5425000000000006E-4</c:v>
                </c:pt>
                <c:pt idx="13580">
                  <c:v>-4.5175E-4</c:v>
                </c:pt>
                <c:pt idx="13581">
                  <c:v>-4.4412000000000021E-4</c:v>
                </c:pt>
                <c:pt idx="13582">
                  <c:v>-4.4365000000000013E-4</c:v>
                </c:pt>
                <c:pt idx="13583">
                  <c:v>-4.4302000000000019E-4</c:v>
                </c:pt>
                <c:pt idx="13584">
                  <c:v>-4.4926000000000005E-4</c:v>
                </c:pt>
                <c:pt idx="13585">
                  <c:v>-4.4667000000000014E-4</c:v>
                </c:pt>
                <c:pt idx="13586">
                  <c:v>-4.4926000000000005E-4</c:v>
                </c:pt>
                <c:pt idx="13587">
                  <c:v>-4.4053000000000012E-4</c:v>
                </c:pt>
                <c:pt idx="13588">
                  <c:v>-4.4476000000000004E-4</c:v>
                </c:pt>
                <c:pt idx="13589">
                  <c:v>-4.4552000000000008E-4</c:v>
                </c:pt>
                <c:pt idx="13590">
                  <c:v>-4.4412000000000021E-4</c:v>
                </c:pt>
                <c:pt idx="13591">
                  <c:v>-4.3928000000000001E-4</c:v>
                </c:pt>
                <c:pt idx="13592">
                  <c:v>-4.5550000000000007E-4</c:v>
                </c:pt>
                <c:pt idx="13593">
                  <c:v>-4.4921000000000007E-4</c:v>
                </c:pt>
                <c:pt idx="13594">
                  <c:v>-4.480100000000001E-4</c:v>
                </c:pt>
                <c:pt idx="13595">
                  <c:v>-4.4365000000000013E-4</c:v>
                </c:pt>
                <c:pt idx="13596">
                  <c:v>-4.4302000000000019E-4</c:v>
                </c:pt>
                <c:pt idx="13597">
                  <c:v>-4.4730000000000008E-4</c:v>
                </c:pt>
                <c:pt idx="13598">
                  <c:v>-4.4365000000000013E-4</c:v>
                </c:pt>
                <c:pt idx="13599">
                  <c:v>-4.4552000000000008E-4</c:v>
                </c:pt>
                <c:pt idx="13600">
                  <c:v>-4.5303000000000015E-4</c:v>
                </c:pt>
                <c:pt idx="13601">
                  <c:v>-4.5362000000000017E-4</c:v>
                </c:pt>
                <c:pt idx="13602">
                  <c:v>-4.4365000000000013E-4</c:v>
                </c:pt>
                <c:pt idx="13603">
                  <c:v>-4.5924000000000008E-4</c:v>
                </c:pt>
                <c:pt idx="13604">
                  <c:v>-4.5875000000000006E-4</c:v>
                </c:pt>
                <c:pt idx="13605">
                  <c:v>-4.6447000000000003E-4</c:v>
                </c:pt>
                <c:pt idx="13606">
                  <c:v>-4.6066000000000011E-4</c:v>
                </c:pt>
                <c:pt idx="13607">
                  <c:v>-4.6984000000000007E-4</c:v>
                </c:pt>
                <c:pt idx="13608">
                  <c:v>-4.6797000000000017E-4</c:v>
                </c:pt>
                <c:pt idx="13609">
                  <c:v>-4.5748000000000007E-4</c:v>
                </c:pt>
                <c:pt idx="13610">
                  <c:v>-4.5924000000000008E-4</c:v>
                </c:pt>
                <c:pt idx="13611">
                  <c:v>-4.5986000000000003E-4</c:v>
                </c:pt>
                <c:pt idx="13612">
                  <c:v>-4.6638000000000002E-4</c:v>
                </c:pt>
                <c:pt idx="13613">
                  <c:v>-4.7528000000000007E-4</c:v>
                </c:pt>
                <c:pt idx="13614">
                  <c:v>-4.6638000000000002E-4</c:v>
                </c:pt>
                <c:pt idx="13615">
                  <c:v>-4.7296000000000013E-4</c:v>
                </c:pt>
                <c:pt idx="13616">
                  <c:v>-4.7795000000000015E-4</c:v>
                </c:pt>
                <c:pt idx="13617">
                  <c:v>-4.7046000000000013E-4</c:v>
                </c:pt>
                <c:pt idx="13618">
                  <c:v>-4.7401000000000008E-4</c:v>
                </c:pt>
                <c:pt idx="13619">
                  <c:v>-4.8793000000000019E-4</c:v>
                </c:pt>
                <c:pt idx="13620">
                  <c:v>-4.8917000000000014E-4</c:v>
                </c:pt>
                <c:pt idx="13621">
                  <c:v>-4.8164000000000008E-4</c:v>
                </c:pt>
                <c:pt idx="13622">
                  <c:v>-4.8979999999999998E-4</c:v>
                </c:pt>
                <c:pt idx="13623">
                  <c:v>-4.8481000000000007E-4</c:v>
                </c:pt>
                <c:pt idx="13624">
                  <c:v>-4.8107000000000011E-4</c:v>
                </c:pt>
                <c:pt idx="13625">
                  <c:v>-4.9666000000000011E-4</c:v>
                </c:pt>
                <c:pt idx="13626">
                  <c:v>-4.8855000000000003E-4</c:v>
                </c:pt>
                <c:pt idx="13627">
                  <c:v>-4.8991000000000008E-4</c:v>
                </c:pt>
                <c:pt idx="13628">
                  <c:v>-4.9728000000000012E-4</c:v>
                </c:pt>
                <c:pt idx="13629">
                  <c:v>-4.9666000000000011E-4</c:v>
                </c:pt>
                <c:pt idx="13630">
                  <c:v>-4.8793000000000019E-4</c:v>
                </c:pt>
                <c:pt idx="13631">
                  <c:v>-4.910400000000001E-4</c:v>
                </c:pt>
                <c:pt idx="13632">
                  <c:v>-4.8609E-4</c:v>
                </c:pt>
                <c:pt idx="13633">
                  <c:v>-4.9666000000000011E-4</c:v>
                </c:pt>
                <c:pt idx="13634">
                  <c:v>-4.9666000000000011E-4</c:v>
                </c:pt>
                <c:pt idx="13635">
                  <c:v>-4.9416000000000022E-4</c:v>
                </c:pt>
                <c:pt idx="13636">
                  <c:v>-4.9853000000000018E-4</c:v>
                </c:pt>
                <c:pt idx="13637">
                  <c:v>-4.9181000000000008E-4</c:v>
                </c:pt>
                <c:pt idx="13638">
                  <c:v>-4.9666000000000011E-4</c:v>
                </c:pt>
                <c:pt idx="13639">
                  <c:v>-5.051700000000001E-4</c:v>
                </c:pt>
                <c:pt idx="13640">
                  <c:v>-4.9790000000000023E-4</c:v>
                </c:pt>
                <c:pt idx="13641">
                  <c:v>-4.9054000000000014E-4</c:v>
                </c:pt>
                <c:pt idx="13642">
                  <c:v>-5.0072000000000007E-4</c:v>
                </c:pt>
                <c:pt idx="13643">
                  <c:v>-5.0771000000000008E-4</c:v>
                </c:pt>
                <c:pt idx="13644">
                  <c:v>-5.0726000000000026E-4</c:v>
                </c:pt>
                <c:pt idx="13645">
                  <c:v>-5.0289000000000009E-4</c:v>
                </c:pt>
                <c:pt idx="13646">
                  <c:v>-5.1225000000000001E-4</c:v>
                </c:pt>
                <c:pt idx="13647">
                  <c:v>-5.0708000000000014E-4</c:v>
                </c:pt>
                <c:pt idx="13648">
                  <c:v>-5.0476000000000015E-4</c:v>
                </c:pt>
                <c:pt idx="13649">
                  <c:v>-5.045300000000001E-4</c:v>
                </c:pt>
                <c:pt idx="13650">
                  <c:v>-5.0975E-4</c:v>
                </c:pt>
                <c:pt idx="13651">
                  <c:v>-5.0771000000000008E-4</c:v>
                </c:pt>
                <c:pt idx="13652">
                  <c:v>-5.1162000000000007E-4</c:v>
                </c:pt>
                <c:pt idx="13653">
                  <c:v>-5.1973000000000004E-4</c:v>
                </c:pt>
                <c:pt idx="13654">
                  <c:v>-5.0664000000000004E-4</c:v>
                </c:pt>
                <c:pt idx="13655">
                  <c:v>-5.1979000000000001E-4</c:v>
                </c:pt>
                <c:pt idx="13656">
                  <c:v>-5.1534000000000009E-4</c:v>
                </c:pt>
                <c:pt idx="13657">
                  <c:v>-5.1100000000000006E-4</c:v>
                </c:pt>
                <c:pt idx="13658">
                  <c:v>-5.060100000000001E-4</c:v>
                </c:pt>
                <c:pt idx="13659">
                  <c:v>-4.9666000000000011E-4</c:v>
                </c:pt>
                <c:pt idx="13660">
                  <c:v>-5.1162000000000007E-4</c:v>
                </c:pt>
                <c:pt idx="13661">
                  <c:v>-5.2234000000000004E-4</c:v>
                </c:pt>
                <c:pt idx="13662">
                  <c:v>-5.1412000000000007E-4</c:v>
                </c:pt>
                <c:pt idx="13663">
                  <c:v>-5.1100000000000006E-4</c:v>
                </c:pt>
                <c:pt idx="13664">
                  <c:v>-5.0962000000000012E-4</c:v>
                </c:pt>
                <c:pt idx="13665">
                  <c:v>-5.0975E-4</c:v>
                </c:pt>
                <c:pt idx="13666">
                  <c:v>-5.0040000000000002E-4</c:v>
                </c:pt>
                <c:pt idx="13667">
                  <c:v>-5.0040000000000002E-4</c:v>
                </c:pt>
                <c:pt idx="13668">
                  <c:v>-4.9790000000000023E-4</c:v>
                </c:pt>
                <c:pt idx="13669">
                  <c:v>-4.9372000000000023E-4</c:v>
                </c:pt>
                <c:pt idx="13670">
                  <c:v>-5.0580000000000004E-4</c:v>
                </c:pt>
                <c:pt idx="13671">
                  <c:v>-4.9915000000000018E-4</c:v>
                </c:pt>
                <c:pt idx="13672">
                  <c:v>-4.9915000000000018E-4</c:v>
                </c:pt>
                <c:pt idx="13673">
                  <c:v>-4.8668000000000008E-4</c:v>
                </c:pt>
                <c:pt idx="13674">
                  <c:v>-4.8609E-4</c:v>
                </c:pt>
                <c:pt idx="13675">
                  <c:v>-4.9499000000000017E-4</c:v>
                </c:pt>
                <c:pt idx="13676">
                  <c:v>-4.8668000000000008E-4</c:v>
                </c:pt>
                <c:pt idx="13677">
                  <c:v>-4.7046000000000013E-4</c:v>
                </c:pt>
                <c:pt idx="13678">
                  <c:v>-4.8037000000000009E-4</c:v>
                </c:pt>
                <c:pt idx="13679">
                  <c:v>-4.8294000000000006E-4</c:v>
                </c:pt>
                <c:pt idx="13680">
                  <c:v>-4.8164000000000008E-4</c:v>
                </c:pt>
                <c:pt idx="13681">
                  <c:v>-4.8356000000000012E-4</c:v>
                </c:pt>
                <c:pt idx="13682">
                  <c:v>-4.7857000000000016E-4</c:v>
                </c:pt>
                <c:pt idx="13683">
                  <c:v>-4.7483000000000014E-4</c:v>
                </c:pt>
                <c:pt idx="13684">
                  <c:v>-4.7719000000000017E-4</c:v>
                </c:pt>
                <c:pt idx="13685">
                  <c:v>-4.8231000000000001E-4</c:v>
                </c:pt>
                <c:pt idx="13686">
                  <c:v>-4.8294000000000006E-4</c:v>
                </c:pt>
                <c:pt idx="13687">
                  <c:v>-4.773200000000001E-4</c:v>
                </c:pt>
                <c:pt idx="13688">
                  <c:v>-4.6984000000000007E-4</c:v>
                </c:pt>
                <c:pt idx="13689">
                  <c:v>-4.7083000000000015E-4</c:v>
                </c:pt>
                <c:pt idx="13690">
                  <c:v>-4.6547E-4</c:v>
                </c:pt>
                <c:pt idx="13691">
                  <c:v>-4.6797000000000017E-4</c:v>
                </c:pt>
                <c:pt idx="13692">
                  <c:v>-4.7358000000000014E-4</c:v>
                </c:pt>
                <c:pt idx="13693">
                  <c:v>-4.6984000000000007E-4</c:v>
                </c:pt>
                <c:pt idx="13694">
                  <c:v>-4.6547E-4</c:v>
                </c:pt>
                <c:pt idx="13695">
                  <c:v>-4.6859000000000001E-4</c:v>
                </c:pt>
                <c:pt idx="13696">
                  <c:v>-4.6111000000000004E-4</c:v>
                </c:pt>
                <c:pt idx="13697">
                  <c:v>-4.5799000000000013E-4</c:v>
                </c:pt>
                <c:pt idx="13698">
                  <c:v>-4.6048000000000004E-4</c:v>
                </c:pt>
                <c:pt idx="13699">
                  <c:v>-4.5430000000000004E-4</c:v>
                </c:pt>
                <c:pt idx="13700">
                  <c:v>-4.6048000000000004E-4</c:v>
                </c:pt>
                <c:pt idx="13701">
                  <c:v>-4.5493000000000015E-4</c:v>
                </c:pt>
                <c:pt idx="13702">
                  <c:v>-4.4427000000000014E-4</c:v>
                </c:pt>
                <c:pt idx="13703">
                  <c:v>-4.4864000000000015E-4</c:v>
                </c:pt>
                <c:pt idx="13704">
                  <c:v>-4.5051000000000005E-4</c:v>
                </c:pt>
                <c:pt idx="13705">
                  <c:v>-4.5674000000000002E-4</c:v>
                </c:pt>
                <c:pt idx="13706">
                  <c:v>-4.5303000000000015E-4</c:v>
                </c:pt>
                <c:pt idx="13707">
                  <c:v>-4.5986000000000003E-4</c:v>
                </c:pt>
                <c:pt idx="13708">
                  <c:v>-4.5300000000000011E-4</c:v>
                </c:pt>
                <c:pt idx="13709">
                  <c:v>-4.4794000000000019E-4</c:v>
                </c:pt>
                <c:pt idx="13710">
                  <c:v>-4.5239000000000005E-4</c:v>
                </c:pt>
                <c:pt idx="13711">
                  <c:v>-4.4115000000000012E-4</c:v>
                </c:pt>
                <c:pt idx="13712">
                  <c:v>-4.4302000000000019E-4</c:v>
                </c:pt>
                <c:pt idx="13713">
                  <c:v>-4.4365000000000013E-4</c:v>
                </c:pt>
                <c:pt idx="13714">
                  <c:v>-4.5113000000000011E-4</c:v>
                </c:pt>
                <c:pt idx="13715">
                  <c:v>-4.3713000000000015E-4</c:v>
                </c:pt>
                <c:pt idx="13716">
                  <c:v>-4.3616000000000011E-4</c:v>
                </c:pt>
                <c:pt idx="13717">
                  <c:v>-4.330400000000001E-4</c:v>
                </c:pt>
                <c:pt idx="13718">
                  <c:v>-4.4302000000000019E-4</c:v>
                </c:pt>
                <c:pt idx="13719">
                  <c:v>-4.4676000000000004E-4</c:v>
                </c:pt>
                <c:pt idx="13720">
                  <c:v>-4.4614000000000014E-4</c:v>
                </c:pt>
                <c:pt idx="13721">
                  <c:v>-4.4177000000000007E-4</c:v>
                </c:pt>
                <c:pt idx="13722">
                  <c:v>-4.3741000000000006E-4</c:v>
                </c:pt>
                <c:pt idx="13723">
                  <c:v>-4.4115000000000012E-4</c:v>
                </c:pt>
                <c:pt idx="13724">
                  <c:v>-4.5113000000000011E-4</c:v>
                </c:pt>
                <c:pt idx="13725">
                  <c:v>-4.4864000000000015E-4</c:v>
                </c:pt>
                <c:pt idx="13726">
                  <c:v>-4.5493000000000015E-4</c:v>
                </c:pt>
                <c:pt idx="13727">
                  <c:v>-4.4476000000000004E-4</c:v>
                </c:pt>
                <c:pt idx="13728">
                  <c:v>-4.5362000000000017E-4</c:v>
                </c:pt>
                <c:pt idx="13729">
                  <c:v>-4.6048000000000004E-4</c:v>
                </c:pt>
                <c:pt idx="13730">
                  <c:v>-4.6111000000000004E-4</c:v>
                </c:pt>
                <c:pt idx="13731">
                  <c:v>-4.5986000000000003E-4</c:v>
                </c:pt>
                <c:pt idx="13732">
                  <c:v>-4.6129E-4</c:v>
                </c:pt>
                <c:pt idx="13733">
                  <c:v>-4.6235999999999998E-4</c:v>
                </c:pt>
                <c:pt idx="13734">
                  <c:v>-4.6447000000000003E-4</c:v>
                </c:pt>
                <c:pt idx="13735">
                  <c:v>-4.5612000000000013E-4</c:v>
                </c:pt>
                <c:pt idx="13736">
                  <c:v>-4.6360000000000005E-4</c:v>
                </c:pt>
                <c:pt idx="13737">
                  <c:v>-4.6111000000000004E-4</c:v>
                </c:pt>
                <c:pt idx="13738">
                  <c:v>-4.6320000000000009E-4</c:v>
                </c:pt>
                <c:pt idx="13739">
                  <c:v>-4.7421000000000008E-4</c:v>
                </c:pt>
                <c:pt idx="13740">
                  <c:v>-4.6610000000000005E-4</c:v>
                </c:pt>
                <c:pt idx="13741">
                  <c:v>-4.6956000000000011E-4</c:v>
                </c:pt>
                <c:pt idx="13742">
                  <c:v>-4.6797000000000017E-4</c:v>
                </c:pt>
                <c:pt idx="13743">
                  <c:v>-4.7670000000000004E-4</c:v>
                </c:pt>
                <c:pt idx="13744">
                  <c:v>-4.773200000000001E-4</c:v>
                </c:pt>
                <c:pt idx="13745">
                  <c:v>-4.7910000000000004E-4</c:v>
                </c:pt>
                <c:pt idx="13746">
                  <c:v>-4.7982000000000016E-4</c:v>
                </c:pt>
                <c:pt idx="13747">
                  <c:v>-4.8044000000000006E-4</c:v>
                </c:pt>
                <c:pt idx="13748">
                  <c:v>-4.8231000000000001E-4</c:v>
                </c:pt>
                <c:pt idx="13749">
                  <c:v>-4.8609E-4</c:v>
                </c:pt>
                <c:pt idx="13750">
                  <c:v>-4.8291000000000008E-4</c:v>
                </c:pt>
                <c:pt idx="13751">
                  <c:v>-4.9229000000000015E-4</c:v>
                </c:pt>
                <c:pt idx="13752">
                  <c:v>-4.8294000000000006E-4</c:v>
                </c:pt>
                <c:pt idx="13753">
                  <c:v>-4.929200000000001E-4</c:v>
                </c:pt>
                <c:pt idx="13754">
                  <c:v>-4.9229000000000015E-4</c:v>
                </c:pt>
                <c:pt idx="13755">
                  <c:v>-4.8037000000000009E-4</c:v>
                </c:pt>
                <c:pt idx="13756">
                  <c:v>-4.9603000000000017E-4</c:v>
                </c:pt>
                <c:pt idx="13757">
                  <c:v>-4.8418000000000012E-4</c:v>
                </c:pt>
                <c:pt idx="13758">
                  <c:v>-4.9853000000000018E-4</c:v>
                </c:pt>
                <c:pt idx="13759">
                  <c:v>-4.8979999999999998E-4</c:v>
                </c:pt>
                <c:pt idx="13760">
                  <c:v>-4.8605000000000002E-4</c:v>
                </c:pt>
                <c:pt idx="13761">
                  <c:v>-4.9118000000000013E-4</c:v>
                </c:pt>
                <c:pt idx="13762">
                  <c:v>-4.9436000000000022E-4</c:v>
                </c:pt>
                <c:pt idx="13763">
                  <c:v>-5.0227000000000008E-4</c:v>
                </c:pt>
                <c:pt idx="13764">
                  <c:v>-5.0227000000000008E-4</c:v>
                </c:pt>
                <c:pt idx="13765">
                  <c:v>-5.0072000000000007E-4</c:v>
                </c:pt>
                <c:pt idx="13766">
                  <c:v>-4.9728000000000012E-4</c:v>
                </c:pt>
                <c:pt idx="13767">
                  <c:v>-5.0165000000000008E-4</c:v>
                </c:pt>
                <c:pt idx="13768">
                  <c:v>-4.9817000000000025E-4</c:v>
                </c:pt>
                <c:pt idx="13769">
                  <c:v>-5.0227000000000008E-4</c:v>
                </c:pt>
                <c:pt idx="13770">
                  <c:v>-4.9627000000000015E-4</c:v>
                </c:pt>
                <c:pt idx="13771">
                  <c:v>-4.9666000000000011E-4</c:v>
                </c:pt>
                <c:pt idx="13772">
                  <c:v>-5.045300000000001E-4</c:v>
                </c:pt>
                <c:pt idx="13773">
                  <c:v>-5.0726000000000026E-4</c:v>
                </c:pt>
                <c:pt idx="13774">
                  <c:v>-5.1412000000000007E-4</c:v>
                </c:pt>
                <c:pt idx="13775">
                  <c:v>-4.9790000000000023E-4</c:v>
                </c:pt>
                <c:pt idx="13776">
                  <c:v>-5.0326000000000006E-4</c:v>
                </c:pt>
                <c:pt idx="13777">
                  <c:v>-5.0664000000000004E-4</c:v>
                </c:pt>
                <c:pt idx="13778">
                  <c:v>-5.0227000000000008E-4</c:v>
                </c:pt>
                <c:pt idx="13779">
                  <c:v>-4.9479000000000016E-4</c:v>
                </c:pt>
                <c:pt idx="13780">
                  <c:v>-5.0352000000000014E-4</c:v>
                </c:pt>
                <c:pt idx="13781">
                  <c:v>-4.9309000000000017E-4</c:v>
                </c:pt>
                <c:pt idx="13782">
                  <c:v>-4.8927000000000009E-4</c:v>
                </c:pt>
                <c:pt idx="13783">
                  <c:v>-4.9054000000000014E-4</c:v>
                </c:pt>
                <c:pt idx="13784">
                  <c:v>-4.8855000000000003E-4</c:v>
                </c:pt>
                <c:pt idx="13785">
                  <c:v>-4.8917000000000014E-4</c:v>
                </c:pt>
                <c:pt idx="13786">
                  <c:v>-4.8356000000000012E-4</c:v>
                </c:pt>
                <c:pt idx="13787">
                  <c:v>-4.8356000000000012E-4</c:v>
                </c:pt>
                <c:pt idx="13788">
                  <c:v>-4.8668000000000008E-4</c:v>
                </c:pt>
                <c:pt idx="13789">
                  <c:v>-4.8793000000000019E-4</c:v>
                </c:pt>
                <c:pt idx="13790">
                  <c:v>-4.8668000000000008E-4</c:v>
                </c:pt>
                <c:pt idx="13791">
                  <c:v>-4.7982000000000016E-4</c:v>
                </c:pt>
                <c:pt idx="13792">
                  <c:v>-4.8100000000000009E-4</c:v>
                </c:pt>
                <c:pt idx="13793">
                  <c:v>-4.8107000000000011E-4</c:v>
                </c:pt>
                <c:pt idx="13794">
                  <c:v>-4.8169000000000006E-4</c:v>
                </c:pt>
                <c:pt idx="13795">
                  <c:v>-4.7795000000000015E-4</c:v>
                </c:pt>
                <c:pt idx="13796">
                  <c:v>-4.7296000000000013E-4</c:v>
                </c:pt>
                <c:pt idx="13797">
                  <c:v>-4.7296000000000013E-4</c:v>
                </c:pt>
                <c:pt idx="13798">
                  <c:v>-4.6610000000000005E-4</c:v>
                </c:pt>
                <c:pt idx="13799">
                  <c:v>-4.6797000000000017E-4</c:v>
                </c:pt>
                <c:pt idx="13800">
                  <c:v>-4.7483000000000014E-4</c:v>
                </c:pt>
                <c:pt idx="13801">
                  <c:v>-4.7592000000000017E-4</c:v>
                </c:pt>
                <c:pt idx="13802">
                  <c:v>-4.7545000000000004E-4</c:v>
                </c:pt>
                <c:pt idx="13803">
                  <c:v>-4.7857000000000016E-4</c:v>
                </c:pt>
                <c:pt idx="13804">
                  <c:v>-4.7358000000000014E-4</c:v>
                </c:pt>
                <c:pt idx="13805">
                  <c:v>-4.6235999999999998E-4</c:v>
                </c:pt>
                <c:pt idx="13806">
                  <c:v>-4.6672000000000006E-4</c:v>
                </c:pt>
                <c:pt idx="13807">
                  <c:v>-4.6423000000000005E-4</c:v>
                </c:pt>
                <c:pt idx="13808">
                  <c:v>-4.6173000000000004E-4</c:v>
                </c:pt>
                <c:pt idx="13809">
                  <c:v>-4.6922000000000006E-4</c:v>
                </c:pt>
                <c:pt idx="13810">
                  <c:v>-4.5620000000000003E-4</c:v>
                </c:pt>
                <c:pt idx="13811">
                  <c:v>-4.5737000000000013E-4</c:v>
                </c:pt>
                <c:pt idx="13812">
                  <c:v>-4.6447000000000003E-4</c:v>
                </c:pt>
                <c:pt idx="13813">
                  <c:v>-4.5550000000000007E-4</c:v>
                </c:pt>
                <c:pt idx="13814">
                  <c:v>-4.5861000000000008E-4</c:v>
                </c:pt>
                <c:pt idx="13815">
                  <c:v>-4.6547E-4</c:v>
                </c:pt>
                <c:pt idx="13816">
                  <c:v>-4.5430000000000004E-4</c:v>
                </c:pt>
                <c:pt idx="13817">
                  <c:v>-4.6129E-4</c:v>
                </c:pt>
                <c:pt idx="13818">
                  <c:v>-4.6320000000000009E-4</c:v>
                </c:pt>
                <c:pt idx="13819">
                  <c:v>-4.5051000000000005E-4</c:v>
                </c:pt>
                <c:pt idx="13820">
                  <c:v>-4.5303000000000015E-4</c:v>
                </c:pt>
                <c:pt idx="13821">
                  <c:v>-4.480100000000001E-4</c:v>
                </c:pt>
                <c:pt idx="13822">
                  <c:v>-4.4676000000000004E-4</c:v>
                </c:pt>
                <c:pt idx="13823">
                  <c:v>-4.5175E-4</c:v>
                </c:pt>
                <c:pt idx="13824">
                  <c:v>-4.4739000000000015E-4</c:v>
                </c:pt>
                <c:pt idx="13825">
                  <c:v>-4.4926000000000005E-4</c:v>
                </c:pt>
                <c:pt idx="13826">
                  <c:v>-4.4667000000000014E-4</c:v>
                </c:pt>
                <c:pt idx="13827">
                  <c:v>-4.3928000000000001E-4</c:v>
                </c:pt>
                <c:pt idx="13828">
                  <c:v>-4.3928000000000001E-4</c:v>
                </c:pt>
                <c:pt idx="13829">
                  <c:v>-4.4053000000000012E-4</c:v>
                </c:pt>
                <c:pt idx="13830">
                  <c:v>-4.4177000000000007E-4</c:v>
                </c:pt>
                <c:pt idx="13831">
                  <c:v>-4.3928000000000001E-4</c:v>
                </c:pt>
                <c:pt idx="13832">
                  <c:v>-4.4730000000000008E-4</c:v>
                </c:pt>
                <c:pt idx="13833">
                  <c:v>-4.3990000000000012E-4</c:v>
                </c:pt>
                <c:pt idx="13834">
                  <c:v>-4.4614000000000014E-4</c:v>
                </c:pt>
                <c:pt idx="13835">
                  <c:v>-4.4552000000000008E-4</c:v>
                </c:pt>
                <c:pt idx="13836">
                  <c:v>-4.5487000000000012E-4</c:v>
                </c:pt>
                <c:pt idx="13837">
                  <c:v>-4.5550000000000007E-4</c:v>
                </c:pt>
                <c:pt idx="13838">
                  <c:v>-4.5113000000000011E-4</c:v>
                </c:pt>
                <c:pt idx="13839">
                  <c:v>-4.5425000000000006E-4</c:v>
                </c:pt>
                <c:pt idx="13840">
                  <c:v>-4.5175E-4</c:v>
                </c:pt>
                <c:pt idx="13841">
                  <c:v>-4.4365000000000013E-4</c:v>
                </c:pt>
                <c:pt idx="13842">
                  <c:v>-4.5612000000000013E-4</c:v>
                </c:pt>
                <c:pt idx="13843">
                  <c:v>-4.6255999999999999E-4</c:v>
                </c:pt>
                <c:pt idx="13844">
                  <c:v>-4.6610000000000005E-4</c:v>
                </c:pt>
                <c:pt idx="13845">
                  <c:v>-4.7046000000000013E-4</c:v>
                </c:pt>
                <c:pt idx="13846">
                  <c:v>-4.5737000000000013E-4</c:v>
                </c:pt>
                <c:pt idx="13847">
                  <c:v>-4.6672000000000006E-4</c:v>
                </c:pt>
                <c:pt idx="13848">
                  <c:v>-4.6360000000000005E-4</c:v>
                </c:pt>
                <c:pt idx="13849">
                  <c:v>-4.701900000000001E-4</c:v>
                </c:pt>
                <c:pt idx="13850">
                  <c:v>-4.7147000000000009E-4</c:v>
                </c:pt>
                <c:pt idx="13851">
                  <c:v>-4.7358000000000014E-4</c:v>
                </c:pt>
                <c:pt idx="13852">
                  <c:v>-4.6829E-4</c:v>
                </c:pt>
                <c:pt idx="13853">
                  <c:v>-4.6797000000000017E-4</c:v>
                </c:pt>
                <c:pt idx="13854">
                  <c:v>-4.6859000000000001E-4</c:v>
                </c:pt>
                <c:pt idx="13855">
                  <c:v>-4.7545000000000004E-4</c:v>
                </c:pt>
                <c:pt idx="13856">
                  <c:v>-4.784600000000001E-4</c:v>
                </c:pt>
                <c:pt idx="13857">
                  <c:v>-4.8037000000000009E-4</c:v>
                </c:pt>
                <c:pt idx="13858">
                  <c:v>-4.8605000000000002E-4</c:v>
                </c:pt>
                <c:pt idx="13859">
                  <c:v>-4.8482000000000012E-4</c:v>
                </c:pt>
                <c:pt idx="13860">
                  <c:v>-4.8164000000000008E-4</c:v>
                </c:pt>
                <c:pt idx="13861">
                  <c:v>-4.8864000000000015E-4</c:v>
                </c:pt>
                <c:pt idx="13862">
                  <c:v>-4.8294000000000006E-4</c:v>
                </c:pt>
                <c:pt idx="13863">
                  <c:v>-4.9666000000000011E-4</c:v>
                </c:pt>
                <c:pt idx="13864">
                  <c:v>-4.935400000000001E-4</c:v>
                </c:pt>
                <c:pt idx="13865">
                  <c:v>-4.8107000000000011E-4</c:v>
                </c:pt>
                <c:pt idx="13866">
                  <c:v>-4.8855000000000003E-4</c:v>
                </c:pt>
                <c:pt idx="13867">
                  <c:v>-4.8481000000000007E-4</c:v>
                </c:pt>
                <c:pt idx="13868">
                  <c:v>-4.9054000000000014E-4</c:v>
                </c:pt>
                <c:pt idx="13869">
                  <c:v>-4.9479000000000016E-4</c:v>
                </c:pt>
                <c:pt idx="13870">
                  <c:v>-4.9603000000000017E-4</c:v>
                </c:pt>
                <c:pt idx="13871">
                  <c:v>-4.8991000000000008E-4</c:v>
                </c:pt>
                <c:pt idx="13872">
                  <c:v>-4.9167000000000015E-4</c:v>
                </c:pt>
                <c:pt idx="13873">
                  <c:v>-4.8793000000000019E-4</c:v>
                </c:pt>
                <c:pt idx="13874">
                  <c:v>-5.0199000000000012E-4</c:v>
                </c:pt>
                <c:pt idx="13875">
                  <c:v>-5.0289000000000009E-4</c:v>
                </c:pt>
                <c:pt idx="13876">
                  <c:v>-5.0913000000000011E-4</c:v>
                </c:pt>
                <c:pt idx="13877">
                  <c:v>-4.9915000000000018E-4</c:v>
                </c:pt>
                <c:pt idx="13878">
                  <c:v>-5.0289000000000009E-4</c:v>
                </c:pt>
                <c:pt idx="13879">
                  <c:v>-5.0539000000000009E-4</c:v>
                </c:pt>
                <c:pt idx="13880">
                  <c:v>-5.0390000000000027E-4</c:v>
                </c:pt>
                <c:pt idx="13881">
                  <c:v>-5.0165000000000008E-4</c:v>
                </c:pt>
                <c:pt idx="13882">
                  <c:v>-5.0708000000000014E-4</c:v>
                </c:pt>
                <c:pt idx="13883">
                  <c:v>-5.0352000000000014E-4</c:v>
                </c:pt>
                <c:pt idx="13884">
                  <c:v>-5.0289000000000009E-4</c:v>
                </c:pt>
                <c:pt idx="13885">
                  <c:v>-5.0352000000000014E-4</c:v>
                </c:pt>
                <c:pt idx="13886">
                  <c:v>-5.0102000000000013E-4</c:v>
                </c:pt>
                <c:pt idx="13887">
                  <c:v>-5.1089000000000006E-4</c:v>
                </c:pt>
                <c:pt idx="13888">
                  <c:v>-4.9790000000000023E-4</c:v>
                </c:pt>
                <c:pt idx="13889">
                  <c:v>-5.0476000000000015E-4</c:v>
                </c:pt>
                <c:pt idx="13890">
                  <c:v>-5.0664000000000004E-4</c:v>
                </c:pt>
                <c:pt idx="13891">
                  <c:v>-4.969000000000001E-4</c:v>
                </c:pt>
                <c:pt idx="13892">
                  <c:v>-5.0289000000000009E-4</c:v>
                </c:pt>
                <c:pt idx="13893">
                  <c:v>-5.0165000000000008E-4</c:v>
                </c:pt>
                <c:pt idx="13894">
                  <c:v>-4.9853000000000018E-4</c:v>
                </c:pt>
                <c:pt idx="13895">
                  <c:v>-4.9666000000000011E-4</c:v>
                </c:pt>
                <c:pt idx="13896">
                  <c:v>-4.9541000000000006E-4</c:v>
                </c:pt>
                <c:pt idx="13897">
                  <c:v>-4.910400000000001E-4</c:v>
                </c:pt>
                <c:pt idx="13898">
                  <c:v>-4.9167000000000015E-4</c:v>
                </c:pt>
                <c:pt idx="13899">
                  <c:v>-4.9627000000000015E-4</c:v>
                </c:pt>
                <c:pt idx="13900">
                  <c:v>-4.8231000000000001E-4</c:v>
                </c:pt>
                <c:pt idx="13901">
                  <c:v>-4.8864000000000015E-4</c:v>
                </c:pt>
                <c:pt idx="13902">
                  <c:v>-4.8979999999999998E-4</c:v>
                </c:pt>
                <c:pt idx="13903">
                  <c:v>-4.8044000000000006E-4</c:v>
                </c:pt>
                <c:pt idx="13904">
                  <c:v>-4.8979999999999998E-4</c:v>
                </c:pt>
                <c:pt idx="13905">
                  <c:v>-4.8855000000000003E-4</c:v>
                </c:pt>
                <c:pt idx="13906">
                  <c:v>-4.7919000000000011E-4</c:v>
                </c:pt>
                <c:pt idx="13907">
                  <c:v>-4.7719000000000017E-4</c:v>
                </c:pt>
                <c:pt idx="13908">
                  <c:v>-4.8169000000000006E-4</c:v>
                </c:pt>
                <c:pt idx="13909">
                  <c:v>-4.7670000000000004E-4</c:v>
                </c:pt>
                <c:pt idx="13910">
                  <c:v>-4.7233000000000013E-4</c:v>
                </c:pt>
                <c:pt idx="13911">
                  <c:v>-4.7655000000000006E-4</c:v>
                </c:pt>
                <c:pt idx="13912">
                  <c:v>-4.6984000000000007E-4</c:v>
                </c:pt>
                <c:pt idx="13913">
                  <c:v>-4.6610000000000005E-4</c:v>
                </c:pt>
                <c:pt idx="13914">
                  <c:v>-4.5938000000000006E-4</c:v>
                </c:pt>
                <c:pt idx="13915">
                  <c:v>-4.7421000000000008E-4</c:v>
                </c:pt>
                <c:pt idx="13916">
                  <c:v>-4.6235999999999998E-4</c:v>
                </c:pt>
                <c:pt idx="13917">
                  <c:v>-4.6048000000000004E-4</c:v>
                </c:pt>
                <c:pt idx="13918">
                  <c:v>-4.6638000000000002E-4</c:v>
                </c:pt>
                <c:pt idx="13919">
                  <c:v>-4.6797000000000017E-4</c:v>
                </c:pt>
                <c:pt idx="13920">
                  <c:v>-4.6298000000000004E-4</c:v>
                </c:pt>
                <c:pt idx="13921">
                  <c:v>-4.5799000000000013E-4</c:v>
                </c:pt>
                <c:pt idx="13922">
                  <c:v>-4.6734000000000012E-4</c:v>
                </c:pt>
                <c:pt idx="13923">
                  <c:v>-4.5175E-4</c:v>
                </c:pt>
                <c:pt idx="13924">
                  <c:v>-4.5811000000000013E-4</c:v>
                </c:pt>
                <c:pt idx="13925">
                  <c:v>-4.6511000000000008E-4</c:v>
                </c:pt>
                <c:pt idx="13926">
                  <c:v>-4.5737000000000013E-4</c:v>
                </c:pt>
                <c:pt idx="13927">
                  <c:v>-4.6485000000000005E-4</c:v>
                </c:pt>
                <c:pt idx="13928">
                  <c:v>-4.5861000000000008E-4</c:v>
                </c:pt>
                <c:pt idx="13929">
                  <c:v>-4.4603000000000009E-4</c:v>
                </c:pt>
                <c:pt idx="13930">
                  <c:v>-4.4794000000000019E-4</c:v>
                </c:pt>
                <c:pt idx="13931">
                  <c:v>-4.5051000000000005E-4</c:v>
                </c:pt>
                <c:pt idx="13932">
                  <c:v>-4.4926000000000005E-4</c:v>
                </c:pt>
                <c:pt idx="13933">
                  <c:v>-4.4739000000000015E-4</c:v>
                </c:pt>
                <c:pt idx="13934">
                  <c:v>-4.453900000000001E-4</c:v>
                </c:pt>
                <c:pt idx="13935">
                  <c:v>-4.4365000000000013E-4</c:v>
                </c:pt>
                <c:pt idx="13936">
                  <c:v>-4.3928000000000001E-4</c:v>
                </c:pt>
                <c:pt idx="13937">
                  <c:v>-4.4603000000000009E-4</c:v>
                </c:pt>
                <c:pt idx="13938">
                  <c:v>-4.5238000000000006E-4</c:v>
                </c:pt>
                <c:pt idx="13939">
                  <c:v>-4.4365000000000013E-4</c:v>
                </c:pt>
                <c:pt idx="13940">
                  <c:v>-4.5113000000000011E-4</c:v>
                </c:pt>
                <c:pt idx="13941">
                  <c:v>-4.3967000000000008E-4</c:v>
                </c:pt>
                <c:pt idx="13942">
                  <c:v>-4.4921000000000007E-4</c:v>
                </c:pt>
                <c:pt idx="13943">
                  <c:v>-4.3803000000000011E-4</c:v>
                </c:pt>
                <c:pt idx="13944">
                  <c:v>-4.5112000000000017E-4</c:v>
                </c:pt>
                <c:pt idx="13945">
                  <c:v>-4.5051000000000005E-4</c:v>
                </c:pt>
                <c:pt idx="13946">
                  <c:v>-4.5048000000000006E-4</c:v>
                </c:pt>
                <c:pt idx="13947">
                  <c:v>-4.4926000000000005E-4</c:v>
                </c:pt>
                <c:pt idx="13948">
                  <c:v>-4.5300000000000011E-4</c:v>
                </c:pt>
                <c:pt idx="13949">
                  <c:v>-4.6547E-4</c:v>
                </c:pt>
                <c:pt idx="13950">
                  <c:v>-4.5113000000000011E-4</c:v>
                </c:pt>
                <c:pt idx="13951">
                  <c:v>-4.5238000000000006E-4</c:v>
                </c:pt>
                <c:pt idx="13952">
                  <c:v>-4.5557000000000009E-4</c:v>
                </c:pt>
                <c:pt idx="13953">
                  <c:v>-4.480100000000001E-4</c:v>
                </c:pt>
                <c:pt idx="13954">
                  <c:v>-4.6797000000000017E-4</c:v>
                </c:pt>
                <c:pt idx="13955">
                  <c:v>-4.6111000000000004E-4</c:v>
                </c:pt>
                <c:pt idx="13956">
                  <c:v>-4.6129E-4</c:v>
                </c:pt>
                <c:pt idx="13957">
                  <c:v>-4.6111000000000004E-4</c:v>
                </c:pt>
                <c:pt idx="13958">
                  <c:v>-4.6984000000000007E-4</c:v>
                </c:pt>
                <c:pt idx="13959">
                  <c:v>-4.5487000000000012E-4</c:v>
                </c:pt>
                <c:pt idx="13960">
                  <c:v>-4.6797000000000017E-4</c:v>
                </c:pt>
                <c:pt idx="13961">
                  <c:v>-4.7483000000000014E-4</c:v>
                </c:pt>
                <c:pt idx="13962">
                  <c:v>-4.6892000000000017E-4</c:v>
                </c:pt>
                <c:pt idx="13963">
                  <c:v>-4.6797000000000017E-4</c:v>
                </c:pt>
                <c:pt idx="13964">
                  <c:v>-4.7719000000000017E-4</c:v>
                </c:pt>
                <c:pt idx="13965">
                  <c:v>-4.7795000000000015E-4</c:v>
                </c:pt>
                <c:pt idx="13966">
                  <c:v>-4.6859000000000001E-4</c:v>
                </c:pt>
                <c:pt idx="13967">
                  <c:v>-4.773200000000001E-4</c:v>
                </c:pt>
                <c:pt idx="13968">
                  <c:v>-4.8609E-4</c:v>
                </c:pt>
                <c:pt idx="13969">
                  <c:v>-4.935400000000001E-4</c:v>
                </c:pt>
                <c:pt idx="13970">
                  <c:v>-4.7670000000000004E-4</c:v>
                </c:pt>
                <c:pt idx="13971">
                  <c:v>-4.8164000000000008E-4</c:v>
                </c:pt>
                <c:pt idx="13972">
                  <c:v>-4.8044000000000006E-4</c:v>
                </c:pt>
                <c:pt idx="13973">
                  <c:v>-4.8609E-4</c:v>
                </c:pt>
                <c:pt idx="13974">
                  <c:v>-4.8044000000000006E-4</c:v>
                </c:pt>
                <c:pt idx="13975">
                  <c:v>-4.8673000000000005E-4</c:v>
                </c:pt>
                <c:pt idx="13976">
                  <c:v>-4.8481000000000007E-4</c:v>
                </c:pt>
                <c:pt idx="13977">
                  <c:v>-4.8730000000000014E-4</c:v>
                </c:pt>
                <c:pt idx="13978">
                  <c:v>-4.8418000000000012E-4</c:v>
                </c:pt>
                <c:pt idx="13979">
                  <c:v>-4.9118000000000013E-4</c:v>
                </c:pt>
                <c:pt idx="13980">
                  <c:v>-4.9915000000000018E-4</c:v>
                </c:pt>
                <c:pt idx="13981">
                  <c:v>-4.9229000000000015E-4</c:v>
                </c:pt>
                <c:pt idx="13982">
                  <c:v>-4.8609E-4</c:v>
                </c:pt>
                <c:pt idx="13983">
                  <c:v>-4.9978000000000012E-4</c:v>
                </c:pt>
                <c:pt idx="13984">
                  <c:v>-5.0414000000000014E-4</c:v>
                </c:pt>
                <c:pt idx="13985">
                  <c:v>-4.9416000000000022E-4</c:v>
                </c:pt>
                <c:pt idx="13986">
                  <c:v>-4.969000000000001E-4</c:v>
                </c:pt>
                <c:pt idx="13987">
                  <c:v>-5.0726000000000026E-4</c:v>
                </c:pt>
                <c:pt idx="13988">
                  <c:v>-4.9978000000000012E-4</c:v>
                </c:pt>
                <c:pt idx="13989">
                  <c:v>-5.0414000000000014E-4</c:v>
                </c:pt>
                <c:pt idx="13990">
                  <c:v>-5.0040000000000002E-4</c:v>
                </c:pt>
                <c:pt idx="13991">
                  <c:v>-5.0326000000000006E-4</c:v>
                </c:pt>
                <c:pt idx="13992">
                  <c:v>-5.0102000000000013E-4</c:v>
                </c:pt>
                <c:pt idx="13993">
                  <c:v>-5.1038000000000006E-4</c:v>
                </c:pt>
                <c:pt idx="13994">
                  <c:v>-5.045300000000001E-4</c:v>
                </c:pt>
                <c:pt idx="13995">
                  <c:v>-5.0726000000000026E-4</c:v>
                </c:pt>
                <c:pt idx="13996">
                  <c:v>-5.060100000000001E-4</c:v>
                </c:pt>
                <c:pt idx="13997">
                  <c:v>-5.0726000000000026E-4</c:v>
                </c:pt>
                <c:pt idx="13998">
                  <c:v>-5.1537000000000013E-4</c:v>
                </c:pt>
                <c:pt idx="13999">
                  <c:v>-5.1100000000000006E-4</c:v>
                </c:pt>
                <c:pt idx="14000">
                  <c:v>-5.0898000000000013E-4</c:v>
                </c:pt>
                <c:pt idx="14001">
                  <c:v>-5.0352000000000014E-4</c:v>
                </c:pt>
                <c:pt idx="14002">
                  <c:v>-5.1786000000000009E-4</c:v>
                </c:pt>
                <c:pt idx="14003">
                  <c:v>-5.0664000000000004E-4</c:v>
                </c:pt>
                <c:pt idx="14004">
                  <c:v>-5.0102000000000013E-4</c:v>
                </c:pt>
                <c:pt idx="14005">
                  <c:v>-5.0352000000000014E-4</c:v>
                </c:pt>
                <c:pt idx="14006">
                  <c:v>-5.0227000000000008E-4</c:v>
                </c:pt>
                <c:pt idx="14007">
                  <c:v>-5.0227000000000008E-4</c:v>
                </c:pt>
                <c:pt idx="14008">
                  <c:v>-5.0102000000000013E-4</c:v>
                </c:pt>
                <c:pt idx="14009">
                  <c:v>-4.9881000000000014E-4</c:v>
                </c:pt>
                <c:pt idx="14010">
                  <c:v>-4.9945000000000002E-4</c:v>
                </c:pt>
                <c:pt idx="14011">
                  <c:v>-4.9042000000000009E-4</c:v>
                </c:pt>
                <c:pt idx="14012">
                  <c:v>-4.8673000000000005E-4</c:v>
                </c:pt>
                <c:pt idx="14013">
                  <c:v>-4.9167000000000015E-4</c:v>
                </c:pt>
                <c:pt idx="14014">
                  <c:v>-4.8917000000000014E-4</c:v>
                </c:pt>
                <c:pt idx="14015">
                  <c:v>-4.7483000000000014E-4</c:v>
                </c:pt>
                <c:pt idx="14016">
                  <c:v>-4.8231000000000001E-4</c:v>
                </c:pt>
                <c:pt idx="14017">
                  <c:v>-4.8169000000000006E-4</c:v>
                </c:pt>
                <c:pt idx="14018">
                  <c:v>-4.7608000000000009E-4</c:v>
                </c:pt>
                <c:pt idx="14019">
                  <c:v>-4.797300000000001E-4</c:v>
                </c:pt>
                <c:pt idx="14020">
                  <c:v>-4.797300000000001E-4</c:v>
                </c:pt>
                <c:pt idx="14021">
                  <c:v>-4.7358000000000014E-4</c:v>
                </c:pt>
                <c:pt idx="14022">
                  <c:v>-4.7719000000000017E-4</c:v>
                </c:pt>
                <c:pt idx="14023">
                  <c:v>-4.7046000000000013E-4</c:v>
                </c:pt>
                <c:pt idx="14024">
                  <c:v>-4.6984000000000007E-4</c:v>
                </c:pt>
                <c:pt idx="14025">
                  <c:v>-4.6360000000000005E-4</c:v>
                </c:pt>
                <c:pt idx="14026">
                  <c:v>-4.784600000000001E-4</c:v>
                </c:pt>
                <c:pt idx="14027">
                  <c:v>-4.8231000000000001E-4</c:v>
                </c:pt>
                <c:pt idx="14028">
                  <c:v>-4.7171000000000002E-4</c:v>
                </c:pt>
                <c:pt idx="14029">
                  <c:v>-4.701900000000001E-4</c:v>
                </c:pt>
                <c:pt idx="14030">
                  <c:v>-4.6734000000000012E-4</c:v>
                </c:pt>
                <c:pt idx="14031">
                  <c:v>-4.5861000000000008E-4</c:v>
                </c:pt>
                <c:pt idx="14032">
                  <c:v>-4.6734000000000012E-4</c:v>
                </c:pt>
                <c:pt idx="14033">
                  <c:v>-4.6485000000000005E-4</c:v>
                </c:pt>
                <c:pt idx="14034">
                  <c:v>-4.5799000000000013E-4</c:v>
                </c:pt>
                <c:pt idx="14035">
                  <c:v>-4.6423000000000005E-4</c:v>
                </c:pt>
                <c:pt idx="14036">
                  <c:v>-4.5487000000000012E-4</c:v>
                </c:pt>
                <c:pt idx="14037">
                  <c:v>-4.5924000000000008E-4</c:v>
                </c:pt>
                <c:pt idx="14038">
                  <c:v>-4.6298000000000004E-4</c:v>
                </c:pt>
                <c:pt idx="14039">
                  <c:v>-4.6360000000000005E-4</c:v>
                </c:pt>
                <c:pt idx="14040">
                  <c:v>-4.6485000000000005E-4</c:v>
                </c:pt>
                <c:pt idx="14041">
                  <c:v>-4.5938000000000006E-4</c:v>
                </c:pt>
                <c:pt idx="14042">
                  <c:v>-4.5557000000000009E-4</c:v>
                </c:pt>
                <c:pt idx="14043">
                  <c:v>-4.6111000000000004E-4</c:v>
                </c:pt>
                <c:pt idx="14044">
                  <c:v>-4.5112000000000017E-4</c:v>
                </c:pt>
                <c:pt idx="14045">
                  <c:v>-4.5300000000000011E-4</c:v>
                </c:pt>
                <c:pt idx="14046">
                  <c:v>-4.5048000000000006E-4</c:v>
                </c:pt>
                <c:pt idx="14047">
                  <c:v>-4.4864000000000015E-4</c:v>
                </c:pt>
                <c:pt idx="14048">
                  <c:v>-4.5487000000000012E-4</c:v>
                </c:pt>
                <c:pt idx="14049">
                  <c:v>-4.3648999999999999E-4</c:v>
                </c:pt>
                <c:pt idx="14050">
                  <c:v>-4.4614000000000014E-4</c:v>
                </c:pt>
                <c:pt idx="14051">
                  <c:v>-4.5674000000000002E-4</c:v>
                </c:pt>
                <c:pt idx="14052">
                  <c:v>-4.480100000000001E-4</c:v>
                </c:pt>
                <c:pt idx="14053">
                  <c:v>-4.4730000000000008E-4</c:v>
                </c:pt>
                <c:pt idx="14054">
                  <c:v>-4.4552000000000008E-4</c:v>
                </c:pt>
                <c:pt idx="14055">
                  <c:v>-4.3904000000000008E-4</c:v>
                </c:pt>
                <c:pt idx="14056">
                  <c:v>-4.4614000000000014E-4</c:v>
                </c:pt>
                <c:pt idx="14057">
                  <c:v>-4.5303000000000015E-4</c:v>
                </c:pt>
                <c:pt idx="14058">
                  <c:v>-4.5051000000000005E-4</c:v>
                </c:pt>
                <c:pt idx="14059">
                  <c:v>-4.4552000000000008E-4</c:v>
                </c:pt>
                <c:pt idx="14060">
                  <c:v>-4.536600000000001E-4</c:v>
                </c:pt>
                <c:pt idx="14061">
                  <c:v>-4.5238000000000006E-4</c:v>
                </c:pt>
                <c:pt idx="14062">
                  <c:v>-4.5425000000000006E-4</c:v>
                </c:pt>
                <c:pt idx="14063">
                  <c:v>-4.6048000000000004E-4</c:v>
                </c:pt>
                <c:pt idx="14064">
                  <c:v>-4.5620000000000003E-4</c:v>
                </c:pt>
                <c:pt idx="14065">
                  <c:v>-4.6235999999999998E-4</c:v>
                </c:pt>
                <c:pt idx="14066">
                  <c:v>-4.5875000000000006E-4</c:v>
                </c:pt>
                <c:pt idx="14067">
                  <c:v>-4.5674000000000002E-4</c:v>
                </c:pt>
                <c:pt idx="14068">
                  <c:v>-4.6235999999999998E-4</c:v>
                </c:pt>
                <c:pt idx="14069">
                  <c:v>-4.6129E-4</c:v>
                </c:pt>
                <c:pt idx="14070">
                  <c:v>-4.5799000000000013E-4</c:v>
                </c:pt>
                <c:pt idx="14071">
                  <c:v>-4.6235999999999998E-4</c:v>
                </c:pt>
                <c:pt idx="14072">
                  <c:v>-4.6892000000000017E-4</c:v>
                </c:pt>
                <c:pt idx="14073">
                  <c:v>-4.6672000000000006E-4</c:v>
                </c:pt>
                <c:pt idx="14074">
                  <c:v>-4.6672000000000006E-4</c:v>
                </c:pt>
                <c:pt idx="14075">
                  <c:v>-4.7857000000000016E-4</c:v>
                </c:pt>
                <c:pt idx="14076">
                  <c:v>-4.773200000000001E-4</c:v>
                </c:pt>
                <c:pt idx="14077">
                  <c:v>-4.7545000000000004E-4</c:v>
                </c:pt>
                <c:pt idx="14078">
                  <c:v>-4.701900000000001E-4</c:v>
                </c:pt>
                <c:pt idx="14079">
                  <c:v>-4.8793000000000019E-4</c:v>
                </c:pt>
                <c:pt idx="14080">
                  <c:v>-4.8543000000000007E-4</c:v>
                </c:pt>
                <c:pt idx="14081">
                  <c:v>-4.7592000000000017E-4</c:v>
                </c:pt>
                <c:pt idx="14082">
                  <c:v>-4.7982000000000016E-4</c:v>
                </c:pt>
                <c:pt idx="14083">
                  <c:v>-4.8044000000000006E-4</c:v>
                </c:pt>
                <c:pt idx="14084">
                  <c:v>-4.7358000000000014E-4</c:v>
                </c:pt>
                <c:pt idx="14085">
                  <c:v>-4.8673000000000005E-4</c:v>
                </c:pt>
                <c:pt idx="14086">
                  <c:v>-4.8231000000000001E-4</c:v>
                </c:pt>
                <c:pt idx="14087">
                  <c:v>-4.8917000000000014E-4</c:v>
                </c:pt>
                <c:pt idx="14088">
                  <c:v>-4.8609E-4</c:v>
                </c:pt>
                <c:pt idx="14089">
                  <c:v>-4.8482000000000012E-4</c:v>
                </c:pt>
                <c:pt idx="14090">
                  <c:v>-5.0476000000000015E-4</c:v>
                </c:pt>
                <c:pt idx="14091">
                  <c:v>-4.8979999999999998E-4</c:v>
                </c:pt>
                <c:pt idx="14092">
                  <c:v>-4.9817000000000025E-4</c:v>
                </c:pt>
                <c:pt idx="14093">
                  <c:v>-4.9603000000000017E-4</c:v>
                </c:pt>
                <c:pt idx="14094">
                  <c:v>-4.9372000000000023E-4</c:v>
                </c:pt>
                <c:pt idx="14095">
                  <c:v>-4.8927000000000009E-4</c:v>
                </c:pt>
                <c:pt idx="14096">
                  <c:v>-5.0352000000000014E-4</c:v>
                </c:pt>
                <c:pt idx="14097">
                  <c:v>-4.9291000000000016E-4</c:v>
                </c:pt>
                <c:pt idx="14098">
                  <c:v>-4.9167000000000015E-4</c:v>
                </c:pt>
                <c:pt idx="14099">
                  <c:v>-4.9042000000000009E-4</c:v>
                </c:pt>
                <c:pt idx="14100">
                  <c:v>-4.935400000000001E-4</c:v>
                </c:pt>
                <c:pt idx="14101">
                  <c:v>-4.8927000000000009E-4</c:v>
                </c:pt>
                <c:pt idx="14102">
                  <c:v>-4.7982000000000016E-4</c:v>
                </c:pt>
                <c:pt idx="14103">
                  <c:v>-4.8294000000000006E-4</c:v>
                </c:pt>
                <c:pt idx="14104">
                  <c:v>-4.8294000000000006E-4</c:v>
                </c:pt>
                <c:pt idx="14105">
                  <c:v>-4.7982000000000016E-4</c:v>
                </c:pt>
                <c:pt idx="14106">
                  <c:v>-4.8736000000000016E-4</c:v>
                </c:pt>
                <c:pt idx="14107">
                  <c:v>-4.7982000000000016E-4</c:v>
                </c:pt>
                <c:pt idx="14108">
                  <c:v>-4.8037000000000009E-4</c:v>
                </c:pt>
                <c:pt idx="14109">
                  <c:v>-4.784600000000001E-4</c:v>
                </c:pt>
                <c:pt idx="14110">
                  <c:v>-4.7296000000000013E-4</c:v>
                </c:pt>
                <c:pt idx="14111">
                  <c:v>-4.7046000000000013E-4</c:v>
                </c:pt>
                <c:pt idx="14112">
                  <c:v>-4.8044000000000006E-4</c:v>
                </c:pt>
                <c:pt idx="14113">
                  <c:v>-4.7528000000000007E-4</c:v>
                </c:pt>
                <c:pt idx="14114">
                  <c:v>-4.6797000000000017E-4</c:v>
                </c:pt>
                <c:pt idx="14115">
                  <c:v>-4.7670000000000004E-4</c:v>
                </c:pt>
                <c:pt idx="14116">
                  <c:v>-4.6423000000000005E-4</c:v>
                </c:pt>
                <c:pt idx="14117">
                  <c:v>-4.6922000000000006E-4</c:v>
                </c:pt>
                <c:pt idx="14118">
                  <c:v>-4.6320000000000009E-4</c:v>
                </c:pt>
                <c:pt idx="14119">
                  <c:v>-4.6235999999999998E-4</c:v>
                </c:pt>
                <c:pt idx="14120">
                  <c:v>-4.6859000000000001E-4</c:v>
                </c:pt>
                <c:pt idx="14121">
                  <c:v>-4.5986000000000003E-4</c:v>
                </c:pt>
                <c:pt idx="14122">
                  <c:v>-4.7171000000000002E-4</c:v>
                </c:pt>
                <c:pt idx="14123">
                  <c:v>-4.6298000000000004E-4</c:v>
                </c:pt>
                <c:pt idx="14124">
                  <c:v>-4.4739000000000015E-4</c:v>
                </c:pt>
                <c:pt idx="14125">
                  <c:v>-4.5737000000000013E-4</c:v>
                </c:pt>
                <c:pt idx="14126">
                  <c:v>-4.5875000000000006E-4</c:v>
                </c:pt>
                <c:pt idx="14127">
                  <c:v>-4.5051000000000005E-4</c:v>
                </c:pt>
                <c:pt idx="14128">
                  <c:v>-4.5557000000000009E-4</c:v>
                </c:pt>
                <c:pt idx="14129">
                  <c:v>-4.6111000000000004E-4</c:v>
                </c:pt>
                <c:pt idx="14130">
                  <c:v>-4.6048000000000004E-4</c:v>
                </c:pt>
                <c:pt idx="14131">
                  <c:v>-4.5175E-4</c:v>
                </c:pt>
                <c:pt idx="14132">
                  <c:v>-4.4926000000000005E-4</c:v>
                </c:pt>
                <c:pt idx="14133">
                  <c:v>-4.4489000000000009E-4</c:v>
                </c:pt>
                <c:pt idx="14134">
                  <c:v>-4.4302000000000019E-4</c:v>
                </c:pt>
                <c:pt idx="14135">
                  <c:v>-4.4412000000000021E-4</c:v>
                </c:pt>
                <c:pt idx="14136">
                  <c:v>-4.4985000000000012E-4</c:v>
                </c:pt>
                <c:pt idx="14137">
                  <c:v>-4.5550000000000007E-4</c:v>
                </c:pt>
                <c:pt idx="14138">
                  <c:v>-4.480100000000001E-4</c:v>
                </c:pt>
                <c:pt idx="14139">
                  <c:v>-4.4177000000000007E-4</c:v>
                </c:pt>
                <c:pt idx="14140">
                  <c:v>-4.4240000000000007E-4</c:v>
                </c:pt>
                <c:pt idx="14141">
                  <c:v>-4.4302000000000019E-4</c:v>
                </c:pt>
                <c:pt idx="14142">
                  <c:v>-4.5113000000000011E-4</c:v>
                </c:pt>
                <c:pt idx="14143">
                  <c:v>-4.4349000000000011E-4</c:v>
                </c:pt>
                <c:pt idx="14144">
                  <c:v>-4.5175E-4</c:v>
                </c:pt>
                <c:pt idx="14145">
                  <c:v>-4.4864000000000015E-4</c:v>
                </c:pt>
                <c:pt idx="14146">
                  <c:v>-4.4926000000000005E-4</c:v>
                </c:pt>
                <c:pt idx="14147">
                  <c:v>-4.5557000000000009E-4</c:v>
                </c:pt>
                <c:pt idx="14148">
                  <c:v>-4.4614000000000014E-4</c:v>
                </c:pt>
                <c:pt idx="14149">
                  <c:v>-4.5550000000000007E-4</c:v>
                </c:pt>
                <c:pt idx="14150">
                  <c:v>-4.4794000000000019E-4</c:v>
                </c:pt>
                <c:pt idx="14151">
                  <c:v>-4.5550000000000007E-4</c:v>
                </c:pt>
                <c:pt idx="14152">
                  <c:v>-4.5550000000000007E-4</c:v>
                </c:pt>
                <c:pt idx="14153">
                  <c:v>-4.5748000000000007E-4</c:v>
                </c:pt>
                <c:pt idx="14154">
                  <c:v>-4.6360000000000005E-4</c:v>
                </c:pt>
                <c:pt idx="14155">
                  <c:v>-4.6859000000000001E-4</c:v>
                </c:pt>
                <c:pt idx="14156">
                  <c:v>-4.7046000000000013E-4</c:v>
                </c:pt>
                <c:pt idx="14157">
                  <c:v>-4.6360000000000005E-4</c:v>
                </c:pt>
                <c:pt idx="14158">
                  <c:v>-4.6610000000000005E-4</c:v>
                </c:pt>
                <c:pt idx="14159">
                  <c:v>-4.7083000000000015E-4</c:v>
                </c:pt>
                <c:pt idx="14160">
                  <c:v>-4.8231000000000001E-4</c:v>
                </c:pt>
                <c:pt idx="14161">
                  <c:v>-4.6829E-4</c:v>
                </c:pt>
                <c:pt idx="14162">
                  <c:v>-4.6672000000000006E-4</c:v>
                </c:pt>
                <c:pt idx="14163">
                  <c:v>-4.7046000000000013E-4</c:v>
                </c:pt>
                <c:pt idx="14164">
                  <c:v>-4.7795000000000015E-4</c:v>
                </c:pt>
                <c:pt idx="14165">
                  <c:v>-4.7421000000000008E-4</c:v>
                </c:pt>
                <c:pt idx="14166">
                  <c:v>-4.8044000000000006E-4</c:v>
                </c:pt>
                <c:pt idx="14167">
                  <c:v>-4.7337000000000019E-4</c:v>
                </c:pt>
                <c:pt idx="14168">
                  <c:v>-4.8294000000000006E-4</c:v>
                </c:pt>
                <c:pt idx="14169">
                  <c:v>-4.8228000000000002E-4</c:v>
                </c:pt>
                <c:pt idx="14170">
                  <c:v>-4.7592000000000017E-4</c:v>
                </c:pt>
                <c:pt idx="14171">
                  <c:v>-4.8482000000000012E-4</c:v>
                </c:pt>
                <c:pt idx="14172">
                  <c:v>-4.8356000000000012E-4</c:v>
                </c:pt>
                <c:pt idx="14173">
                  <c:v>-4.8291000000000008E-4</c:v>
                </c:pt>
                <c:pt idx="14174">
                  <c:v>-4.8107000000000011E-4</c:v>
                </c:pt>
                <c:pt idx="14175">
                  <c:v>-4.880000000000001E-4</c:v>
                </c:pt>
                <c:pt idx="14176">
                  <c:v>-4.9666000000000011E-4</c:v>
                </c:pt>
                <c:pt idx="14177">
                  <c:v>-4.9666000000000011E-4</c:v>
                </c:pt>
                <c:pt idx="14178">
                  <c:v>-4.929200000000001E-4</c:v>
                </c:pt>
                <c:pt idx="14179">
                  <c:v>-4.9042000000000009E-4</c:v>
                </c:pt>
                <c:pt idx="14180">
                  <c:v>-4.9229000000000015E-4</c:v>
                </c:pt>
                <c:pt idx="14181">
                  <c:v>-4.9881000000000014E-4</c:v>
                </c:pt>
                <c:pt idx="14182">
                  <c:v>-4.9229000000000015E-4</c:v>
                </c:pt>
                <c:pt idx="14183">
                  <c:v>-4.9167000000000015E-4</c:v>
                </c:pt>
                <c:pt idx="14184">
                  <c:v>-4.9541000000000006E-4</c:v>
                </c:pt>
                <c:pt idx="14185">
                  <c:v>-4.8418000000000012E-4</c:v>
                </c:pt>
                <c:pt idx="14186">
                  <c:v>-5.0476000000000015E-4</c:v>
                </c:pt>
                <c:pt idx="14187">
                  <c:v>-5.0539000000000009E-4</c:v>
                </c:pt>
                <c:pt idx="14188">
                  <c:v>-5.0539000000000009E-4</c:v>
                </c:pt>
                <c:pt idx="14189">
                  <c:v>-5.0771000000000008E-4</c:v>
                </c:pt>
                <c:pt idx="14190">
                  <c:v>-5.085100000000001E-4</c:v>
                </c:pt>
                <c:pt idx="14191">
                  <c:v>-5.060100000000001E-4</c:v>
                </c:pt>
                <c:pt idx="14192">
                  <c:v>-5.0580000000000004E-4</c:v>
                </c:pt>
                <c:pt idx="14193">
                  <c:v>-5.1343000000000016E-4</c:v>
                </c:pt>
                <c:pt idx="14194">
                  <c:v>-5.0289000000000009E-4</c:v>
                </c:pt>
                <c:pt idx="14195">
                  <c:v>-5.0476000000000015E-4</c:v>
                </c:pt>
                <c:pt idx="14196">
                  <c:v>-5.0726000000000026E-4</c:v>
                </c:pt>
                <c:pt idx="14197">
                  <c:v>-5.0788000000000027E-4</c:v>
                </c:pt>
                <c:pt idx="14198">
                  <c:v>-5.1412000000000007E-4</c:v>
                </c:pt>
                <c:pt idx="14199">
                  <c:v>-5.0913000000000011E-4</c:v>
                </c:pt>
                <c:pt idx="14200">
                  <c:v>-5.0165000000000008E-4</c:v>
                </c:pt>
                <c:pt idx="14201">
                  <c:v>-4.9978000000000012E-4</c:v>
                </c:pt>
                <c:pt idx="14202">
                  <c:v>-5.0165000000000008E-4</c:v>
                </c:pt>
                <c:pt idx="14203">
                  <c:v>-5.0199000000000012E-4</c:v>
                </c:pt>
                <c:pt idx="14204">
                  <c:v>-4.975400000000002E-4</c:v>
                </c:pt>
                <c:pt idx="14205">
                  <c:v>-5.0788000000000027E-4</c:v>
                </c:pt>
                <c:pt idx="14206">
                  <c:v>-5.1100000000000006E-4</c:v>
                </c:pt>
                <c:pt idx="14207">
                  <c:v>-5.1474000000000008E-4</c:v>
                </c:pt>
                <c:pt idx="14208">
                  <c:v>-4.9603000000000017E-4</c:v>
                </c:pt>
                <c:pt idx="14209">
                  <c:v>-4.9541000000000006E-4</c:v>
                </c:pt>
                <c:pt idx="14210">
                  <c:v>-4.935400000000001E-4</c:v>
                </c:pt>
                <c:pt idx="14211">
                  <c:v>-4.9054000000000014E-4</c:v>
                </c:pt>
                <c:pt idx="14212">
                  <c:v>-4.9817000000000025E-4</c:v>
                </c:pt>
                <c:pt idx="14213">
                  <c:v>-5.0102000000000013E-4</c:v>
                </c:pt>
                <c:pt idx="14214">
                  <c:v>-4.9167000000000015E-4</c:v>
                </c:pt>
                <c:pt idx="14215">
                  <c:v>-4.8605000000000002E-4</c:v>
                </c:pt>
                <c:pt idx="14216">
                  <c:v>-4.8169000000000006E-4</c:v>
                </c:pt>
                <c:pt idx="14217">
                  <c:v>-4.8044000000000006E-4</c:v>
                </c:pt>
                <c:pt idx="14218">
                  <c:v>-4.7719000000000017E-4</c:v>
                </c:pt>
                <c:pt idx="14219">
                  <c:v>-4.8917000000000014E-4</c:v>
                </c:pt>
                <c:pt idx="14220">
                  <c:v>-4.910400000000001E-4</c:v>
                </c:pt>
                <c:pt idx="14221">
                  <c:v>-4.8169000000000006E-4</c:v>
                </c:pt>
                <c:pt idx="14222">
                  <c:v>-4.8418000000000012E-4</c:v>
                </c:pt>
                <c:pt idx="14223">
                  <c:v>-4.797300000000001E-4</c:v>
                </c:pt>
                <c:pt idx="14224">
                  <c:v>-4.7795000000000015E-4</c:v>
                </c:pt>
                <c:pt idx="14225">
                  <c:v>-4.7655000000000006E-4</c:v>
                </c:pt>
                <c:pt idx="14226">
                  <c:v>-4.7421000000000008E-4</c:v>
                </c:pt>
                <c:pt idx="14227">
                  <c:v>-4.8418000000000012E-4</c:v>
                </c:pt>
                <c:pt idx="14228">
                  <c:v>-4.7655000000000006E-4</c:v>
                </c:pt>
                <c:pt idx="14229">
                  <c:v>-4.6111000000000004E-4</c:v>
                </c:pt>
                <c:pt idx="14230">
                  <c:v>-4.6360000000000005E-4</c:v>
                </c:pt>
                <c:pt idx="14231">
                  <c:v>-4.6547E-4</c:v>
                </c:pt>
                <c:pt idx="14232">
                  <c:v>-4.6672000000000006E-4</c:v>
                </c:pt>
                <c:pt idx="14233">
                  <c:v>-4.6610000000000005E-4</c:v>
                </c:pt>
                <c:pt idx="14234">
                  <c:v>-4.6922000000000006E-4</c:v>
                </c:pt>
                <c:pt idx="14235">
                  <c:v>-4.6129E-4</c:v>
                </c:pt>
                <c:pt idx="14236">
                  <c:v>-4.5875000000000006E-4</c:v>
                </c:pt>
                <c:pt idx="14237">
                  <c:v>-4.6485000000000005E-4</c:v>
                </c:pt>
                <c:pt idx="14238">
                  <c:v>-4.5612000000000013E-4</c:v>
                </c:pt>
                <c:pt idx="14239">
                  <c:v>-4.6360000000000005E-4</c:v>
                </c:pt>
                <c:pt idx="14240">
                  <c:v>-4.5737000000000013E-4</c:v>
                </c:pt>
                <c:pt idx="14241">
                  <c:v>-4.5303000000000015E-4</c:v>
                </c:pt>
                <c:pt idx="14242">
                  <c:v>-4.6048000000000004E-4</c:v>
                </c:pt>
                <c:pt idx="14243">
                  <c:v>-4.5550000000000007E-4</c:v>
                </c:pt>
                <c:pt idx="14244">
                  <c:v>-4.5924000000000008E-4</c:v>
                </c:pt>
                <c:pt idx="14245">
                  <c:v>-4.5238000000000006E-4</c:v>
                </c:pt>
                <c:pt idx="14246">
                  <c:v>-4.5612000000000013E-4</c:v>
                </c:pt>
                <c:pt idx="14247">
                  <c:v>-4.4285000000000006E-4</c:v>
                </c:pt>
                <c:pt idx="14248">
                  <c:v>-4.498800000000001E-4</c:v>
                </c:pt>
                <c:pt idx="14249">
                  <c:v>-4.498800000000001E-4</c:v>
                </c:pt>
                <c:pt idx="14250">
                  <c:v>-4.5861000000000008E-4</c:v>
                </c:pt>
                <c:pt idx="14251">
                  <c:v>-4.5612000000000013E-4</c:v>
                </c:pt>
                <c:pt idx="14252">
                  <c:v>-4.5300000000000011E-4</c:v>
                </c:pt>
                <c:pt idx="14253">
                  <c:v>-4.5550000000000007E-4</c:v>
                </c:pt>
                <c:pt idx="14254">
                  <c:v>-4.5051000000000005E-4</c:v>
                </c:pt>
                <c:pt idx="14255">
                  <c:v>-4.5175E-4</c:v>
                </c:pt>
                <c:pt idx="14256">
                  <c:v>-4.5612000000000013E-4</c:v>
                </c:pt>
                <c:pt idx="14257">
                  <c:v>-4.6511000000000008E-4</c:v>
                </c:pt>
                <c:pt idx="14258">
                  <c:v>-4.5924000000000008E-4</c:v>
                </c:pt>
                <c:pt idx="14259">
                  <c:v>-4.5799000000000013E-4</c:v>
                </c:pt>
                <c:pt idx="14260">
                  <c:v>-4.5799000000000013E-4</c:v>
                </c:pt>
                <c:pt idx="14261">
                  <c:v>-4.6235999999999998E-4</c:v>
                </c:pt>
                <c:pt idx="14262">
                  <c:v>-4.6447000000000003E-4</c:v>
                </c:pt>
                <c:pt idx="14263">
                  <c:v>-4.6485000000000005E-4</c:v>
                </c:pt>
                <c:pt idx="14264">
                  <c:v>-4.7296000000000013E-4</c:v>
                </c:pt>
                <c:pt idx="14265">
                  <c:v>-4.7919000000000011E-4</c:v>
                </c:pt>
                <c:pt idx="14266">
                  <c:v>-4.7046000000000013E-4</c:v>
                </c:pt>
                <c:pt idx="14267">
                  <c:v>-4.773200000000001E-4</c:v>
                </c:pt>
                <c:pt idx="14268">
                  <c:v>-4.7296000000000013E-4</c:v>
                </c:pt>
                <c:pt idx="14269">
                  <c:v>-4.7465000000000013E-4</c:v>
                </c:pt>
                <c:pt idx="14270">
                  <c:v>-4.6984000000000007E-4</c:v>
                </c:pt>
                <c:pt idx="14271">
                  <c:v>-4.7421000000000008E-4</c:v>
                </c:pt>
                <c:pt idx="14272">
                  <c:v>-4.7171000000000002E-4</c:v>
                </c:pt>
                <c:pt idx="14273">
                  <c:v>-4.7608000000000009E-4</c:v>
                </c:pt>
                <c:pt idx="14274">
                  <c:v>-4.7421000000000008E-4</c:v>
                </c:pt>
                <c:pt idx="14275">
                  <c:v>-4.7358000000000014E-4</c:v>
                </c:pt>
                <c:pt idx="14276">
                  <c:v>-4.9042000000000009E-4</c:v>
                </c:pt>
                <c:pt idx="14277">
                  <c:v>-4.9416000000000022E-4</c:v>
                </c:pt>
                <c:pt idx="14278">
                  <c:v>-4.8668000000000008E-4</c:v>
                </c:pt>
                <c:pt idx="14279">
                  <c:v>-4.9479000000000016E-4</c:v>
                </c:pt>
                <c:pt idx="14280">
                  <c:v>-4.9167000000000015E-4</c:v>
                </c:pt>
                <c:pt idx="14281">
                  <c:v>-4.929200000000001E-4</c:v>
                </c:pt>
                <c:pt idx="14282">
                  <c:v>-5.0040000000000002E-4</c:v>
                </c:pt>
                <c:pt idx="14283">
                  <c:v>-4.9436000000000022E-4</c:v>
                </c:pt>
                <c:pt idx="14284">
                  <c:v>-4.9881000000000014E-4</c:v>
                </c:pt>
                <c:pt idx="14285">
                  <c:v>-4.9853000000000018E-4</c:v>
                </c:pt>
                <c:pt idx="14286">
                  <c:v>-4.9118000000000013E-4</c:v>
                </c:pt>
                <c:pt idx="14287">
                  <c:v>-4.9042000000000009E-4</c:v>
                </c:pt>
                <c:pt idx="14288">
                  <c:v>-4.9945000000000002E-4</c:v>
                </c:pt>
                <c:pt idx="14289">
                  <c:v>-5.0289000000000009E-4</c:v>
                </c:pt>
                <c:pt idx="14290">
                  <c:v>-5.0227000000000008E-4</c:v>
                </c:pt>
                <c:pt idx="14291">
                  <c:v>-4.9416000000000022E-4</c:v>
                </c:pt>
                <c:pt idx="14292">
                  <c:v>-5.0476000000000015E-4</c:v>
                </c:pt>
                <c:pt idx="14293">
                  <c:v>-4.9915000000000018E-4</c:v>
                </c:pt>
                <c:pt idx="14294">
                  <c:v>-4.9853000000000018E-4</c:v>
                </c:pt>
                <c:pt idx="14295">
                  <c:v>-5.0644000000000004E-4</c:v>
                </c:pt>
                <c:pt idx="14296">
                  <c:v>-5.051700000000001E-4</c:v>
                </c:pt>
                <c:pt idx="14297">
                  <c:v>-5.060100000000001E-4</c:v>
                </c:pt>
                <c:pt idx="14298">
                  <c:v>-5.0414000000000014E-4</c:v>
                </c:pt>
                <c:pt idx="14299">
                  <c:v>-5.0476000000000015E-4</c:v>
                </c:pt>
                <c:pt idx="14300">
                  <c:v>-4.9627000000000015E-4</c:v>
                </c:pt>
                <c:pt idx="14301">
                  <c:v>-5.0414000000000014E-4</c:v>
                </c:pt>
                <c:pt idx="14302">
                  <c:v>-5.045300000000001E-4</c:v>
                </c:pt>
                <c:pt idx="14303">
                  <c:v>-5.1287000000000001E-4</c:v>
                </c:pt>
                <c:pt idx="14304">
                  <c:v>-4.975400000000002E-4</c:v>
                </c:pt>
                <c:pt idx="14305">
                  <c:v>-4.9978000000000012E-4</c:v>
                </c:pt>
                <c:pt idx="14306">
                  <c:v>-4.8979999999999998E-4</c:v>
                </c:pt>
                <c:pt idx="14307">
                  <c:v>-4.9309000000000017E-4</c:v>
                </c:pt>
                <c:pt idx="14308">
                  <c:v>-4.9167000000000015E-4</c:v>
                </c:pt>
                <c:pt idx="14309">
                  <c:v>-4.9728000000000012E-4</c:v>
                </c:pt>
                <c:pt idx="14310">
                  <c:v>-4.8668000000000008E-4</c:v>
                </c:pt>
                <c:pt idx="14311">
                  <c:v>-4.8605000000000002E-4</c:v>
                </c:pt>
                <c:pt idx="14312">
                  <c:v>-4.8609E-4</c:v>
                </c:pt>
                <c:pt idx="14313">
                  <c:v>-4.7857000000000016E-4</c:v>
                </c:pt>
                <c:pt idx="14314">
                  <c:v>-4.7919000000000011E-4</c:v>
                </c:pt>
                <c:pt idx="14315">
                  <c:v>-4.773200000000001E-4</c:v>
                </c:pt>
                <c:pt idx="14316">
                  <c:v>-4.7795000000000015E-4</c:v>
                </c:pt>
                <c:pt idx="14317">
                  <c:v>-4.6922000000000006E-4</c:v>
                </c:pt>
                <c:pt idx="14318">
                  <c:v>-4.7358000000000014E-4</c:v>
                </c:pt>
                <c:pt idx="14319">
                  <c:v>-4.8605000000000002E-4</c:v>
                </c:pt>
                <c:pt idx="14320">
                  <c:v>-4.773200000000001E-4</c:v>
                </c:pt>
                <c:pt idx="14321">
                  <c:v>-4.8231000000000001E-4</c:v>
                </c:pt>
                <c:pt idx="14322">
                  <c:v>-4.7670000000000004E-4</c:v>
                </c:pt>
                <c:pt idx="14323">
                  <c:v>-4.7421000000000008E-4</c:v>
                </c:pt>
                <c:pt idx="14324">
                  <c:v>-4.6765000000000012E-4</c:v>
                </c:pt>
                <c:pt idx="14325">
                  <c:v>-4.7046000000000013E-4</c:v>
                </c:pt>
                <c:pt idx="14326">
                  <c:v>-4.7274000000000003E-4</c:v>
                </c:pt>
                <c:pt idx="14327">
                  <c:v>-4.7358000000000014E-4</c:v>
                </c:pt>
                <c:pt idx="14328">
                  <c:v>-4.6485000000000005E-4</c:v>
                </c:pt>
                <c:pt idx="14329">
                  <c:v>-4.6610000000000005E-4</c:v>
                </c:pt>
                <c:pt idx="14330">
                  <c:v>-4.5175E-4</c:v>
                </c:pt>
                <c:pt idx="14331">
                  <c:v>-4.6384000000000009E-4</c:v>
                </c:pt>
                <c:pt idx="14332">
                  <c:v>-4.6797000000000017E-4</c:v>
                </c:pt>
                <c:pt idx="14333">
                  <c:v>-4.6574000000000002E-4</c:v>
                </c:pt>
                <c:pt idx="14334">
                  <c:v>-4.5737000000000013E-4</c:v>
                </c:pt>
                <c:pt idx="14335">
                  <c:v>-4.5748000000000007E-4</c:v>
                </c:pt>
                <c:pt idx="14336">
                  <c:v>-4.619300000000001E-4</c:v>
                </c:pt>
                <c:pt idx="14337">
                  <c:v>-4.5861000000000008E-4</c:v>
                </c:pt>
                <c:pt idx="14338">
                  <c:v>-4.5175E-4</c:v>
                </c:pt>
                <c:pt idx="14339">
                  <c:v>-4.5924000000000008E-4</c:v>
                </c:pt>
                <c:pt idx="14340">
                  <c:v>-4.4730000000000008E-4</c:v>
                </c:pt>
                <c:pt idx="14341">
                  <c:v>-4.5112000000000017E-4</c:v>
                </c:pt>
                <c:pt idx="14342">
                  <c:v>-4.4476000000000004E-4</c:v>
                </c:pt>
                <c:pt idx="14343">
                  <c:v>-4.4926000000000005E-4</c:v>
                </c:pt>
                <c:pt idx="14344">
                  <c:v>-4.4158000000000012E-4</c:v>
                </c:pt>
                <c:pt idx="14345">
                  <c:v>-4.4864000000000015E-4</c:v>
                </c:pt>
                <c:pt idx="14346">
                  <c:v>-4.5175E-4</c:v>
                </c:pt>
                <c:pt idx="14347">
                  <c:v>-4.5938000000000006E-4</c:v>
                </c:pt>
                <c:pt idx="14348">
                  <c:v>-4.4552000000000008E-4</c:v>
                </c:pt>
                <c:pt idx="14349">
                  <c:v>-4.5238000000000006E-4</c:v>
                </c:pt>
                <c:pt idx="14350">
                  <c:v>-4.5550000000000007E-4</c:v>
                </c:pt>
                <c:pt idx="14351">
                  <c:v>-4.5238000000000006E-4</c:v>
                </c:pt>
                <c:pt idx="14352">
                  <c:v>-4.4676000000000004E-4</c:v>
                </c:pt>
                <c:pt idx="14353">
                  <c:v>-4.453900000000001E-4</c:v>
                </c:pt>
                <c:pt idx="14354">
                  <c:v>-4.5113000000000011E-4</c:v>
                </c:pt>
                <c:pt idx="14355">
                  <c:v>-4.4926000000000005E-4</c:v>
                </c:pt>
                <c:pt idx="14356">
                  <c:v>-4.5175E-4</c:v>
                </c:pt>
                <c:pt idx="14357">
                  <c:v>-4.6048000000000004E-4</c:v>
                </c:pt>
                <c:pt idx="14358">
                  <c:v>-4.6173000000000004E-4</c:v>
                </c:pt>
                <c:pt idx="14359">
                  <c:v>-4.5550000000000007E-4</c:v>
                </c:pt>
                <c:pt idx="14360">
                  <c:v>-4.5924000000000008E-4</c:v>
                </c:pt>
                <c:pt idx="14361">
                  <c:v>-4.5425000000000006E-4</c:v>
                </c:pt>
                <c:pt idx="14362">
                  <c:v>-4.7910000000000004E-4</c:v>
                </c:pt>
                <c:pt idx="14363">
                  <c:v>-4.7171000000000002E-4</c:v>
                </c:pt>
                <c:pt idx="14364">
                  <c:v>-4.6797000000000017E-4</c:v>
                </c:pt>
                <c:pt idx="14365">
                  <c:v>-4.7545000000000004E-4</c:v>
                </c:pt>
                <c:pt idx="14366">
                  <c:v>-4.6922000000000006E-4</c:v>
                </c:pt>
                <c:pt idx="14367">
                  <c:v>-4.7545000000000004E-4</c:v>
                </c:pt>
                <c:pt idx="14368">
                  <c:v>-4.6922000000000006E-4</c:v>
                </c:pt>
                <c:pt idx="14369">
                  <c:v>-4.7046000000000013E-4</c:v>
                </c:pt>
                <c:pt idx="14370">
                  <c:v>-4.7483000000000014E-4</c:v>
                </c:pt>
                <c:pt idx="14371">
                  <c:v>-4.7919000000000011E-4</c:v>
                </c:pt>
                <c:pt idx="14372">
                  <c:v>-4.7857000000000016E-4</c:v>
                </c:pt>
                <c:pt idx="14373">
                  <c:v>-4.7910000000000004E-4</c:v>
                </c:pt>
                <c:pt idx="14374">
                  <c:v>-4.7655000000000006E-4</c:v>
                </c:pt>
                <c:pt idx="14375">
                  <c:v>-4.797300000000001E-4</c:v>
                </c:pt>
                <c:pt idx="14376">
                  <c:v>-4.9603000000000017E-4</c:v>
                </c:pt>
                <c:pt idx="14377">
                  <c:v>-4.8107000000000011E-4</c:v>
                </c:pt>
                <c:pt idx="14378">
                  <c:v>-4.8609E-4</c:v>
                </c:pt>
                <c:pt idx="14379">
                  <c:v>-4.9054000000000014E-4</c:v>
                </c:pt>
                <c:pt idx="14380">
                  <c:v>-4.9167000000000015E-4</c:v>
                </c:pt>
                <c:pt idx="14381">
                  <c:v>-4.9181000000000008E-4</c:v>
                </c:pt>
                <c:pt idx="14382">
                  <c:v>-4.975400000000002E-4</c:v>
                </c:pt>
                <c:pt idx="14383">
                  <c:v>-4.9245000000000007E-4</c:v>
                </c:pt>
                <c:pt idx="14384">
                  <c:v>-4.8979999999999998E-4</c:v>
                </c:pt>
                <c:pt idx="14385">
                  <c:v>-4.9042000000000009E-4</c:v>
                </c:pt>
                <c:pt idx="14386">
                  <c:v>-5.0008000000000008E-4</c:v>
                </c:pt>
                <c:pt idx="14387">
                  <c:v>-4.9042000000000009E-4</c:v>
                </c:pt>
                <c:pt idx="14388">
                  <c:v>-4.9790000000000023E-4</c:v>
                </c:pt>
                <c:pt idx="14389">
                  <c:v>-4.9790000000000023E-4</c:v>
                </c:pt>
                <c:pt idx="14390">
                  <c:v>-4.9666000000000011E-4</c:v>
                </c:pt>
                <c:pt idx="14391">
                  <c:v>-4.9666000000000011E-4</c:v>
                </c:pt>
                <c:pt idx="14392">
                  <c:v>-5.0072000000000007E-4</c:v>
                </c:pt>
                <c:pt idx="14393">
                  <c:v>-4.8855000000000003E-4</c:v>
                </c:pt>
                <c:pt idx="14394">
                  <c:v>-4.9666000000000011E-4</c:v>
                </c:pt>
                <c:pt idx="14395">
                  <c:v>-4.8991000000000008E-4</c:v>
                </c:pt>
                <c:pt idx="14396">
                  <c:v>-4.9603000000000017E-4</c:v>
                </c:pt>
                <c:pt idx="14397">
                  <c:v>-4.9603000000000017E-4</c:v>
                </c:pt>
                <c:pt idx="14398">
                  <c:v>-5.0227000000000008E-4</c:v>
                </c:pt>
                <c:pt idx="14399">
                  <c:v>-4.8793000000000019E-4</c:v>
                </c:pt>
                <c:pt idx="14400">
                  <c:v>-4.9915000000000018E-4</c:v>
                </c:pt>
                <c:pt idx="14401">
                  <c:v>-4.9229000000000015E-4</c:v>
                </c:pt>
                <c:pt idx="14402">
                  <c:v>-4.8231000000000001E-4</c:v>
                </c:pt>
                <c:pt idx="14403">
                  <c:v>-4.8231000000000001E-4</c:v>
                </c:pt>
                <c:pt idx="14404">
                  <c:v>-4.8855000000000003E-4</c:v>
                </c:pt>
                <c:pt idx="14405">
                  <c:v>-4.7919000000000011E-4</c:v>
                </c:pt>
                <c:pt idx="14406">
                  <c:v>-4.8107000000000011E-4</c:v>
                </c:pt>
                <c:pt idx="14407">
                  <c:v>-4.7782000000000022E-4</c:v>
                </c:pt>
                <c:pt idx="14408">
                  <c:v>-4.7670000000000004E-4</c:v>
                </c:pt>
                <c:pt idx="14409">
                  <c:v>-4.7982000000000016E-4</c:v>
                </c:pt>
                <c:pt idx="14410">
                  <c:v>-4.7233000000000013E-4</c:v>
                </c:pt>
                <c:pt idx="14411">
                  <c:v>-4.7421000000000008E-4</c:v>
                </c:pt>
                <c:pt idx="14412">
                  <c:v>-4.7608000000000009E-4</c:v>
                </c:pt>
                <c:pt idx="14413">
                  <c:v>-4.7274000000000003E-4</c:v>
                </c:pt>
                <c:pt idx="14414">
                  <c:v>-4.7608000000000009E-4</c:v>
                </c:pt>
                <c:pt idx="14415">
                  <c:v>-4.6066000000000011E-4</c:v>
                </c:pt>
                <c:pt idx="14416">
                  <c:v>-4.7109000000000007E-4</c:v>
                </c:pt>
                <c:pt idx="14417">
                  <c:v>-4.7545000000000004E-4</c:v>
                </c:pt>
                <c:pt idx="14418">
                  <c:v>-4.6765000000000012E-4</c:v>
                </c:pt>
                <c:pt idx="14419">
                  <c:v>-4.6447000000000003E-4</c:v>
                </c:pt>
                <c:pt idx="14420">
                  <c:v>-4.6485000000000005E-4</c:v>
                </c:pt>
                <c:pt idx="14421">
                  <c:v>-4.5986000000000003E-4</c:v>
                </c:pt>
                <c:pt idx="14422">
                  <c:v>-4.5924000000000008E-4</c:v>
                </c:pt>
                <c:pt idx="14423">
                  <c:v>-4.5550000000000007E-4</c:v>
                </c:pt>
                <c:pt idx="14424">
                  <c:v>-4.5112000000000017E-4</c:v>
                </c:pt>
                <c:pt idx="14425">
                  <c:v>-4.5924000000000008E-4</c:v>
                </c:pt>
                <c:pt idx="14426">
                  <c:v>-4.5799000000000013E-4</c:v>
                </c:pt>
                <c:pt idx="14427">
                  <c:v>-4.6734000000000012E-4</c:v>
                </c:pt>
                <c:pt idx="14428">
                  <c:v>-4.5620000000000003E-4</c:v>
                </c:pt>
                <c:pt idx="14429">
                  <c:v>-4.5612000000000013E-4</c:v>
                </c:pt>
                <c:pt idx="14430">
                  <c:v>-4.5799000000000013E-4</c:v>
                </c:pt>
                <c:pt idx="14431">
                  <c:v>-4.5550000000000007E-4</c:v>
                </c:pt>
                <c:pt idx="14432">
                  <c:v>-4.4365000000000013E-4</c:v>
                </c:pt>
                <c:pt idx="14433">
                  <c:v>-4.4864000000000015E-4</c:v>
                </c:pt>
                <c:pt idx="14434">
                  <c:v>-4.4667000000000014E-4</c:v>
                </c:pt>
                <c:pt idx="14435">
                  <c:v>-4.480100000000001E-4</c:v>
                </c:pt>
                <c:pt idx="14436">
                  <c:v>-4.3990000000000012E-4</c:v>
                </c:pt>
                <c:pt idx="14437">
                  <c:v>-4.4158000000000012E-4</c:v>
                </c:pt>
                <c:pt idx="14438">
                  <c:v>-4.4489000000000009E-4</c:v>
                </c:pt>
                <c:pt idx="14439">
                  <c:v>-4.4427000000000014E-4</c:v>
                </c:pt>
                <c:pt idx="14440">
                  <c:v>-4.480100000000001E-4</c:v>
                </c:pt>
                <c:pt idx="14441">
                  <c:v>-4.5674000000000002E-4</c:v>
                </c:pt>
                <c:pt idx="14442">
                  <c:v>-4.4857000000000013E-4</c:v>
                </c:pt>
                <c:pt idx="14443">
                  <c:v>-4.4676000000000004E-4</c:v>
                </c:pt>
                <c:pt idx="14444">
                  <c:v>-4.5430000000000004E-4</c:v>
                </c:pt>
                <c:pt idx="14445">
                  <c:v>-4.5487000000000012E-4</c:v>
                </c:pt>
                <c:pt idx="14446">
                  <c:v>-4.4985000000000012E-4</c:v>
                </c:pt>
                <c:pt idx="14447">
                  <c:v>-4.4926000000000005E-4</c:v>
                </c:pt>
                <c:pt idx="14448">
                  <c:v>-4.5238000000000006E-4</c:v>
                </c:pt>
                <c:pt idx="14449">
                  <c:v>-4.4240000000000007E-4</c:v>
                </c:pt>
                <c:pt idx="14450">
                  <c:v>-4.5175E-4</c:v>
                </c:pt>
                <c:pt idx="14451">
                  <c:v>-4.6002000000000011E-4</c:v>
                </c:pt>
                <c:pt idx="14452">
                  <c:v>-4.5924000000000008E-4</c:v>
                </c:pt>
                <c:pt idx="14453">
                  <c:v>-4.5550000000000007E-4</c:v>
                </c:pt>
                <c:pt idx="14454">
                  <c:v>-4.5300000000000011E-4</c:v>
                </c:pt>
                <c:pt idx="14455">
                  <c:v>-4.6298000000000004E-4</c:v>
                </c:pt>
                <c:pt idx="14456">
                  <c:v>-4.7782000000000022E-4</c:v>
                </c:pt>
                <c:pt idx="14457">
                  <c:v>-4.5612000000000013E-4</c:v>
                </c:pt>
                <c:pt idx="14458">
                  <c:v>-4.6447000000000003E-4</c:v>
                </c:pt>
                <c:pt idx="14459">
                  <c:v>-4.6360000000000005E-4</c:v>
                </c:pt>
                <c:pt idx="14460">
                  <c:v>-4.7210000000000004E-4</c:v>
                </c:pt>
                <c:pt idx="14461">
                  <c:v>-4.7274000000000003E-4</c:v>
                </c:pt>
                <c:pt idx="14462">
                  <c:v>-4.6984000000000007E-4</c:v>
                </c:pt>
                <c:pt idx="14463">
                  <c:v>-4.7465000000000013E-4</c:v>
                </c:pt>
                <c:pt idx="14464">
                  <c:v>-4.784600000000001E-4</c:v>
                </c:pt>
                <c:pt idx="14465">
                  <c:v>-4.7210000000000004E-4</c:v>
                </c:pt>
                <c:pt idx="14466">
                  <c:v>-4.7919000000000011E-4</c:v>
                </c:pt>
                <c:pt idx="14467">
                  <c:v>-4.8164000000000008E-4</c:v>
                </c:pt>
                <c:pt idx="14468">
                  <c:v>-4.7982000000000016E-4</c:v>
                </c:pt>
                <c:pt idx="14469">
                  <c:v>-4.8543000000000007E-4</c:v>
                </c:pt>
                <c:pt idx="14470">
                  <c:v>-4.7795000000000015E-4</c:v>
                </c:pt>
                <c:pt idx="14471">
                  <c:v>-4.8481000000000007E-4</c:v>
                </c:pt>
                <c:pt idx="14472">
                  <c:v>-4.8991000000000008E-4</c:v>
                </c:pt>
                <c:pt idx="14473">
                  <c:v>-4.9042000000000009E-4</c:v>
                </c:pt>
                <c:pt idx="14474">
                  <c:v>-4.9416000000000022E-4</c:v>
                </c:pt>
                <c:pt idx="14475">
                  <c:v>-4.8730000000000014E-4</c:v>
                </c:pt>
                <c:pt idx="14476">
                  <c:v>-4.9042000000000009E-4</c:v>
                </c:pt>
                <c:pt idx="14477">
                  <c:v>-4.9666000000000011E-4</c:v>
                </c:pt>
                <c:pt idx="14478">
                  <c:v>-4.9181000000000008E-4</c:v>
                </c:pt>
                <c:pt idx="14479">
                  <c:v>-5.0102000000000013E-4</c:v>
                </c:pt>
                <c:pt idx="14480">
                  <c:v>-4.910400000000001E-4</c:v>
                </c:pt>
                <c:pt idx="14481">
                  <c:v>-4.9181000000000008E-4</c:v>
                </c:pt>
                <c:pt idx="14482">
                  <c:v>-4.9541000000000006E-4</c:v>
                </c:pt>
                <c:pt idx="14483">
                  <c:v>-4.9853000000000018E-4</c:v>
                </c:pt>
                <c:pt idx="14484">
                  <c:v>-4.9853000000000018E-4</c:v>
                </c:pt>
                <c:pt idx="14485">
                  <c:v>-5.0644000000000004E-4</c:v>
                </c:pt>
                <c:pt idx="14486">
                  <c:v>-4.9945000000000002E-4</c:v>
                </c:pt>
                <c:pt idx="14487">
                  <c:v>-5.085100000000001E-4</c:v>
                </c:pt>
                <c:pt idx="14488">
                  <c:v>-5.0008000000000008E-4</c:v>
                </c:pt>
                <c:pt idx="14489">
                  <c:v>-4.9479000000000016E-4</c:v>
                </c:pt>
                <c:pt idx="14490">
                  <c:v>-5.0898000000000013E-4</c:v>
                </c:pt>
                <c:pt idx="14491">
                  <c:v>-5.0289000000000009E-4</c:v>
                </c:pt>
                <c:pt idx="14492">
                  <c:v>-5.0289000000000009E-4</c:v>
                </c:pt>
                <c:pt idx="14493">
                  <c:v>-5.0199000000000012E-4</c:v>
                </c:pt>
                <c:pt idx="14494">
                  <c:v>-5.0352000000000014E-4</c:v>
                </c:pt>
                <c:pt idx="14495">
                  <c:v>-4.9541000000000006E-4</c:v>
                </c:pt>
                <c:pt idx="14496">
                  <c:v>-4.9603000000000017E-4</c:v>
                </c:pt>
                <c:pt idx="14497">
                  <c:v>-5.060100000000001E-4</c:v>
                </c:pt>
                <c:pt idx="14498">
                  <c:v>-4.9603000000000017E-4</c:v>
                </c:pt>
                <c:pt idx="14499">
                  <c:v>-4.9627000000000015E-4</c:v>
                </c:pt>
                <c:pt idx="14500">
                  <c:v>-5.0040000000000002E-4</c:v>
                </c:pt>
                <c:pt idx="14501">
                  <c:v>-4.9817000000000025E-4</c:v>
                </c:pt>
                <c:pt idx="14502">
                  <c:v>-5.060100000000001E-4</c:v>
                </c:pt>
                <c:pt idx="14503">
                  <c:v>-5.0726000000000026E-4</c:v>
                </c:pt>
                <c:pt idx="14504">
                  <c:v>-5.0788000000000027E-4</c:v>
                </c:pt>
                <c:pt idx="14505">
                  <c:v>-4.9372000000000023E-4</c:v>
                </c:pt>
                <c:pt idx="14506">
                  <c:v>-5.0040000000000002E-4</c:v>
                </c:pt>
                <c:pt idx="14507">
                  <c:v>-4.9541000000000006E-4</c:v>
                </c:pt>
                <c:pt idx="14508">
                  <c:v>-4.8481000000000007E-4</c:v>
                </c:pt>
                <c:pt idx="14509">
                  <c:v>-4.8107000000000011E-4</c:v>
                </c:pt>
                <c:pt idx="14510">
                  <c:v>-4.8730000000000014E-4</c:v>
                </c:pt>
                <c:pt idx="14511">
                  <c:v>-4.8855000000000003E-4</c:v>
                </c:pt>
                <c:pt idx="14512">
                  <c:v>-4.7919000000000011E-4</c:v>
                </c:pt>
                <c:pt idx="14513">
                  <c:v>-4.8231000000000001E-4</c:v>
                </c:pt>
                <c:pt idx="14514">
                  <c:v>-4.8546000000000006E-4</c:v>
                </c:pt>
                <c:pt idx="14515">
                  <c:v>-4.8107000000000011E-4</c:v>
                </c:pt>
                <c:pt idx="14516">
                  <c:v>-4.7592000000000017E-4</c:v>
                </c:pt>
                <c:pt idx="14517">
                  <c:v>-4.7483000000000014E-4</c:v>
                </c:pt>
                <c:pt idx="14518">
                  <c:v>-4.8231000000000001E-4</c:v>
                </c:pt>
                <c:pt idx="14519">
                  <c:v>-4.7358000000000014E-4</c:v>
                </c:pt>
                <c:pt idx="14520">
                  <c:v>-4.7358000000000014E-4</c:v>
                </c:pt>
                <c:pt idx="14521">
                  <c:v>-4.8037000000000009E-4</c:v>
                </c:pt>
                <c:pt idx="14522">
                  <c:v>-4.7296000000000013E-4</c:v>
                </c:pt>
                <c:pt idx="14523">
                  <c:v>-4.7483000000000014E-4</c:v>
                </c:pt>
                <c:pt idx="14524">
                  <c:v>-4.6734000000000012E-4</c:v>
                </c:pt>
                <c:pt idx="14525">
                  <c:v>-4.6859000000000001E-4</c:v>
                </c:pt>
                <c:pt idx="14526">
                  <c:v>-4.6485000000000005E-4</c:v>
                </c:pt>
                <c:pt idx="14527">
                  <c:v>-4.6797000000000017E-4</c:v>
                </c:pt>
                <c:pt idx="14528">
                  <c:v>-4.6048000000000004E-4</c:v>
                </c:pt>
                <c:pt idx="14529">
                  <c:v>-4.6360000000000005E-4</c:v>
                </c:pt>
                <c:pt idx="14530">
                  <c:v>-4.5799000000000013E-4</c:v>
                </c:pt>
                <c:pt idx="14531">
                  <c:v>-4.5861000000000008E-4</c:v>
                </c:pt>
                <c:pt idx="14532">
                  <c:v>-4.6235999999999998E-4</c:v>
                </c:pt>
                <c:pt idx="14533">
                  <c:v>-4.5362000000000017E-4</c:v>
                </c:pt>
                <c:pt idx="14534">
                  <c:v>-4.5239000000000005E-4</c:v>
                </c:pt>
                <c:pt idx="14535">
                  <c:v>-4.6423000000000005E-4</c:v>
                </c:pt>
                <c:pt idx="14536">
                  <c:v>-4.5684000000000008E-4</c:v>
                </c:pt>
                <c:pt idx="14537">
                  <c:v>-4.6734000000000012E-4</c:v>
                </c:pt>
                <c:pt idx="14538">
                  <c:v>-4.5493000000000015E-4</c:v>
                </c:pt>
                <c:pt idx="14539">
                  <c:v>-4.5612000000000013E-4</c:v>
                </c:pt>
                <c:pt idx="14540">
                  <c:v>-4.5487000000000012E-4</c:v>
                </c:pt>
                <c:pt idx="14541">
                  <c:v>-4.6048000000000004E-4</c:v>
                </c:pt>
                <c:pt idx="14542">
                  <c:v>-4.5550000000000007E-4</c:v>
                </c:pt>
                <c:pt idx="14543">
                  <c:v>-4.5303000000000015E-4</c:v>
                </c:pt>
                <c:pt idx="14544">
                  <c:v>-4.5799000000000013E-4</c:v>
                </c:pt>
                <c:pt idx="14545">
                  <c:v>-4.5238000000000006E-4</c:v>
                </c:pt>
                <c:pt idx="14546">
                  <c:v>-4.5048000000000006E-4</c:v>
                </c:pt>
                <c:pt idx="14547">
                  <c:v>-4.4053000000000012E-4</c:v>
                </c:pt>
                <c:pt idx="14548">
                  <c:v>-4.3179999999999998E-4</c:v>
                </c:pt>
                <c:pt idx="14549">
                  <c:v>-4.4926000000000005E-4</c:v>
                </c:pt>
                <c:pt idx="14550">
                  <c:v>-4.3840000000000003E-4</c:v>
                </c:pt>
                <c:pt idx="14551">
                  <c:v>-4.4489000000000009E-4</c:v>
                </c:pt>
                <c:pt idx="14552">
                  <c:v>-4.4302000000000019E-4</c:v>
                </c:pt>
                <c:pt idx="14553">
                  <c:v>-4.4926000000000005E-4</c:v>
                </c:pt>
                <c:pt idx="14554">
                  <c:v>-4.4053000000000012E-4</c:v>
                </c:pt>
                <c:pt idx="14555">
                  <c:v>-4.3928000000000001E-4</c:v>
                </c:pt>
                <c:pt idx="14556">
                  <c:v>-4.453900000000001E-4</c:v>
                </c:pt>
                <c:pt idx="14557">
                  <c:v>-4.4926000000000005E-4</c:v>
                </c:pt>
                <c:pt idx="14558">
                  <c:v>-4.6173000000000004E-4</c:v>
                </c:pt>
                <c:pt idx="14559">
                  <c:v>-4.5425000000000006E-4</c:v>
                </c:pt>
                <c:pt idx="14560">
                  <c:v>-4.5861000000000008E-4</c:v>
                </c:pt>
                <c:pt idx="14561">
                  <c:v>-4.6173000000000004E-4</c:v>
                </c:pt>
                <c:pt idx="14562">
                  <c:v>-4.536600000000001E-4</c:v>
                </c:pt>
                <c:pt idx="14563">
                  <c:v>-4.5861000000000008E-4</c:v>
                </c:pt>
                <c:pt idx="14564">
                  <c:v>-4.6129E-4</c:v>
                </c:pt>
                <c:pt idx="14565">
                  <c:v>-4.6173000000000004E-4</c:v>
                </c:pt>
                <c:pt idx="14566">
                  <c:v>-4.6384000000000009E-4</c:v>
                </c:pt>
                <c:pt idx="14567">
                  <c:v>-4.7857000000000016E-4</c:v>
                </c:pt>
                <c:pt idx="14568">
                  <c:v>-4.7296000000000013E-4</c:v>
                </c:pt>
                <c:pt idx="14569">
                  <c:v>-4.6922000000000006E-4</c:v>
                </c:pt>
                <c:pt idx="14570">
                  <c:v>-4.7401000000000008E-4</c:v>
                </c:pt>
                <c:pt idx="14571">
                  <c:v>-4.7795000000000015E-4</c:v>
                </c:pt>
                <c:pt idx="14572">
                  <c:v>-4.6922000000000006E-4</c:v>
                </c:pt>
                <c:pt idx="14573">
                  <c:v>-4.6574000000000002E-4</c:v>
                </c:pt>
                <c:pt idx="14574">
                  <c:v>-4.7171000000000002E-4</c:v>
                </c:pt>
                <c:pt idx="14575">
                  <c:v>-4.7046000000000013E-4</c:v>
                </c:pt>
                <c:pt idx="14576">
                  <c:v>-4.7782000000000022E-4</c:v>
                </c:pt>
                <c:pt idx="14577">
                  <c:v>-4.784600000000001E-4</c:v>
                </c:pt>
                <c:pt idx="14578">
                  <c:v>-4.8481000000000007E-4</c:v>
                </c:pt>
                <c:pt idx="14579">
                  <c:v>-4.7296000000000013E-4</c:v>
                </c:pt>
                <c:pt idx="14580">
                  <c:v>-4.8169000000000006E-4</c:v>
                </c:pt>
                <c:pt idx="14581">
                  <c:v>-4.8864000000000015E-4</c:v>
                </c:pt>
                <c:pt idx="14582">
                  <c:v>-4.8294000000000006E-4</c:v>
                </c:pt>
                <c:pt idx="14583">
                  <c:v>-4.7795000000000015E-4</c:v>
                </c:pt>
                <c:pt idx="14584">
                  <c:v>-4.9118000000000013E-4</c:v>
                </c:pt>
                <c:pt idx="14585">
                  <c:v>-4.8917000000000014E-4</c:v>
                </c:pt>
                <c:pt idx="14586">
                  <c:v>-4.9229000000000015E-4</c:v>
                </c:pt>
                <c:pt idx="14587">
                  <c:v>-4.9915000000000018E-4</c:v>
                </c:pt>
                <c:pt idx="14588">
                  <c:v>-4.9541000000000006E-4</c:v>
                </c:pt>
                <c:pt idx="14589">
                  <c:v>-4.9541000000000006E-4</c:v>
                </c:pt>
                <c:pt idx="14590">
                  <c:v>-4.9167000000000015E-4</c:v>
                </c:pt>
                <c:pt idx="14591">
                  <c:v>-5.0040000000000002E-4</c:v>
                </c:pt>
                <c:pt idx="14592">
                  <c:v>-4.8917000000000014E-4</c:v>
                </c:pt>
                <c:pt idx="14593">
                  <c:v>-4.9945000000000002E-4</c:v>
                </c:pt>
                <c:pt idx="14594">
                  <c:v>-5.0008000000000008E-4</c:v>
                </c:pt>
                <c:pt idx="14595">
                  <c:v>-5.0289000000000009E-4</c:v>
                </c:pt>
                <c:pt idx="14596">
                  <c:v>-4.9853000000000018E-4</c:v>
                </c:pt>
                <c:pt idx="14597">
                  <c:v>-5.0476000000000015E-4</c:v>
                </c:pt>
                <c:pt idx="14598">
                  <c:v>-4.9728000000000012E-4</c:v>
                </c:pt>
                <c:pt idx="14599">
                  <c:v>-4.9372000000000023E-4</c:v>
                </c:pt>
                <c:pt idx="14600">
                  <c:v>-5.0040000000000002E-4</c:v>
                </c:pt>
                <c:pt idx="14601">
                  <c:v>-4.9790000000000023E-4</c:v>
                </c:pt>
                <c:pt idx="14602">
                  <c:v>-5.0289000000000009E-4</c:v>
                </c:pt>
                <c:pt idx="14603">
                  <c:v>-5.0390000000000027E-4</c:v>
                </c:pt>
                <c:pt idx="14604">
                  <c:v>-5.1100000000000006E-4</c:v>
                </c:pt>
                <c:pt idx="14605">
                  <c:v>-5.0476000000000015E-4</c:v>
                </c:pt>
                <c:pt idx="14606">
                  <c:v>-5.0726000000000026E-4</c:v>
                </c:pt>
                <c:pt idx="14607">
                  <c:v>-5.0352000000000014E-4</c:v>
                </c:pt>
                <c:pt idx="14608">
                  <c:v>-5.0644000000000004E-4</c:v>
                </c:pt>
                <c:pt idx="14609">
                  <c:v>-5.0414000000000014E-4</c:v>
                </c:pt>
                <c:pt idx="14610">
                  <c:v>-5.0913000000000011E-4</c:v>
                </c:pt>
                <c:pt idx="14611">
                  <c:v>-5.1474000000000008E-4</c:v>
                </c:pt>
                <c:pt idx="14612">
                  <c:v>-5.0664000000000004E-4</c:v>
                </c:pt>
                <c:pt idx="14613">
                  <c:v>-5.1349999999999996E-4</c:v>
                </c:pt>
                <c:pt idx="14614">
                  <c:v>-5.045300000000001E-4</c:v>
                </c:pt>
                <c:pt idx="14615">
                  <c:v>-5.1849000000000003E-4</c:v>
                </c:pt>
                <c:pt idx="14616">
                  <c:v>-5.0102000000000013E-4</c:v>
                </c:pt>
                <c:pt idx="14617">
                  <c:v>-4.9728000000000012E-4</c:v>
                </c:pt>
                <c:pt idx="14618">
                  <c:v>-4.935400000000001E-4</c:v>
                </c:pt>
                <c:pt idx="14619">
                  <c:v>-5.0390000000000027E-4</c:v>
                </c:pt>
                <c:pt idx="14620">
                  <c:v>-5.0227000000000008E-4</c:v>
                </c:pt>
                <c:pt idx="14621">
                  <c:v>-4.9229000000000015E-4</c:v>
                </c:pt>
                <c:pt idx="14622">
                  <c:v>-4.9309000000000017E-4</c:v>
                </c:pt>
                <c:pt idx="14623">
                  <c:v>-4.910400000000001E-4</c:v>
                </c:pt>
                <c:pt idx="14624">
                  <c:v>-4.9479000000000016E-4</c:v>
                </c:pt>
                <c:pt idx="14625">
                  <c:v>-4.8730000000000014E-4</c:v>
                </c:pt>
                <c:pt idx="14626">
                  <c:v>-4.9416000000000022E-4</c:v>
                </c:pt>
                <c:pt idx="14627">
                  <c:v>-4.8355000000000007E-4</c:v>
                </c:pt>
                <c:pt idx="14628">
                  <c:v>-4.8107000000000011E-4</c:v>
                </c:pt>
                <c:pt idx="14629">
                  <c:v>-4.8355000000000007E-4</c:v>
                </c:pt>
                <c:pt idx="14630">
                  <c:v>-4.8107000000000011E-4</c:v>
                </c:pt>
                <c:pt idx="14631">
                  <c:v>-4.8107000000000011E-4</c:v>
                </c:pt>
                <c:pt idx="14632">
                  <c:v>-4.8668000000000008E-4</c:v>
                </c:pt>
                <c:pt idx="14633">
                  <c:v>-4.7795000000000015E-4</c:v>
                </c:pt>
                <c:pt idx="14634">
                  <c:v>-4.7210000000000004E-4</c:v>
                </c:pt>
                <c:pt idx="14635">
                  <c:v>-4.773200000000001E-4</c:v>
                </c:pt>
                <c:pt idx="14636">
                  <c:v>-4.7795000000000015E-4</c:v>
                </c:pt>
                <c:pt idx="14637">
                  <c:v>-4.7982000000000016E-4</c:v>
                </c:pt>
                <c:pt idx="14638">
                  <c:v>-4.7109000000000007E-4</c:v>
                </c:pt>
                <c:pt idx="14639">
                  <c:v>-4.7046000000000013E-4</c:v>
                </c:pt>
                <c:pt idx="14640">
                  <c:v>-4.6574000000000002E-4</c:v>
                </c:pt>
                <c:pt idx="14641">
                  <c:v>-4.6922000000000006E-4</c:v>
                </c:pt>
                <c:pt idx="14642">
                  <c:v>-4.6701000000000007E-4</c:v>
                </c:pt>
                <c:pt idx="14643">
                  <c:v>-4.5674000000000002E-4</c:v>
                </c:pt>
                <c:pt idx="14644">
                  <c:v>-4.5986000000000003E-4</c:v>
                </c:pt>
                <c:pt idx="14645">
                  <c:v>-4.6511000000000008E-4</c:v>
                </c:pt>
                <c:pt idx="14646">
                  <c:v>-4.5861000000000008E-4</c:v>
                </c:pt>
                <c:pt idx="14647">
                  <c:v>-4.6173000000000004E-4</c:v>
                </c:pt>
                <c:pt idx="14648">
                  <c:v>-4.6129E-4</c:v>
                </c:pt>
                <c:pt idx="14649">
                  <c:v>-4.6485000000000005E-4</c:v>
                </c:pt>
                <c:pt idx="14650">
                  <c:v>-4.4864000000000015E-4</c:v>
                </c:pt>
                <c:pt idx="14651">
                  <c:v>-4.5748000000000007E-4</c:v>
                </c:pt>
                <c:pt idx="14652">
                  <c:v>-4.5362000000000017E-4</c:v>
                </c:pt>
                <c:pt idx="14653">
                  <c:v>-4.5924000000000008E-4</c:v>
                </c:pt>
                <c:pt idx="14654">
                  <c:v>-4.5112000000000017E-4</c:v>
                </c:pt>
                <c:pt idx="14655">
                  <c:v>-4.4177000000000007E-4</c:v>
                </c:pt>
                <c:pt idx="14656">
                  <c:v>-4.498800000000001E-4</c:v>
                </c:pt>
                <c:pt idx="14657">
                  <c:v>-4.4552000000000008E-4</c:v>
                </c:pt>
                <c:pt idx="14658">
                  <c:v>-4.5425000000000006E-4</c:v>
                </c:pt>
                <c:pt idx="14659">
                  <c:v>-4.5430000000000004E-4</c:v>
                </c:pt>
                <c:pt idx="14660">
                  <c:v>-4.480100000000001E-4</c:v>
                </c:pt>
                <c:pt idx="14661">
                  <c:v>-4.5113000000000011E-4</c:v>
                </c:pt>
                <c:pt idx="14662">
                  <c:v>-4.4285000000000006E-4</c:v>
                </c:pt>
                <c:pt idx="14663">
                  <c:v>-4.498800000000001E-4</c:v>
                </c:pt>
                <c:pt idx="14664">
                  <c:v>-4.3928000000000001E-4</c:v>
                </c:pt>
                <c:pt idx="14665">
                  <c:v>-4.5112000000000017E-4</c:v>
                </c:pt>
                <c:pt idx="14666">
                  <c:v>-4.3803000000000011E-4</c:v>
                </c:pt>
                <c:pt idx="14667">
                  <c:v>-4.3990000000000012E-4</c:v>
                </c:pt>
                <c:pt idx="14668">
                  <c:v>-4.4365000000000013E-4</c:v>
                </c:pt>
                <c:pt idx="14669">
                  <c:v>-4.4412000000000021E-4</c:v>
                </c:pt>
                <c:pt idx="14670">
                  <c:v>-4.4552000000000008E-4</c:v>
                </c:pt>
                <c:pt idx="14671">
                  <c:v>-4.3803000000000011E-4</c:v>
                </c:pt>
                <c:pt idx="14672">
                  <c:v>-4.4412000000000021E-4</c:v>
                </c:pt>
                <c:pt idx="14673">
                  <c:v>-4.3803000000000011E-4</c:v>
                </c:pt>
                <c:pt idx="14674">
                  <c:v>-4.4926000000000005E-4</c:v>
                </c:pt>
                <c:pt idx="14675">
                  <c:v>-4.4365000000000013E-4</c:v>
                </c:pt>
                <c:pt idx="14676">
                  <c:v>-4.5303000000000015E-4</c:v>
                </c:pt>
                <c:pt idx="14677">
                  <c:v>-4.5051000000000005E-4</c:v>
                </c:pt>
                <c:pt idx="14678">
                  <c:v>-4.5239000000000005E-4</c:v>
                </c:pt>
                <c:pt idx="14679">
                  <c:v>-4.4552000000000008E-4</c:v>
                </c:pt>
                <c:pt idx="14680">
                  <c:v>-4.3990000000000012E-4</c:v>
                </c:pt>
                <c:pt idx="14681">
                  <c:v>-4.5113000000000011E-4</c:v>
                </c:pt>
                <c:pt idx="14682">
                  <c:v>-4.5051000000000005E-4</c:v>
                </c:pt>
                <c:pt idx="14683">
                  <c:v>-4.5175E-4</c:v>
                </c:pt>
                <c:pt idx="14684">
                  <c:v>-4.498800000000001E-4</c:v>
                </c:pt>
                <c:pt idx="14685">
                  <c:v>-4.5239000000000005E-4</c:v>
                </c:pt>
                <c:pt idx="14686">
                  <c:v>-4.5113000000000011E-4</c:v>
                </c:pt>
                <c:pt idx="14687">
                  <c:v>-4.6298000000000004E-4</c:v>
                </c:pt>
                <c:pt idx="14688">
                  <c:v>-4.6298000000000004E-4</c:v>
                </c:pt>
                <c:pt idx="14689">
                  <c:v>-4.7296000000000013E-4</c:v>
                </c:pt>
                <c:pt idx="14690">
                  <c:v>-4.6360000000000005E-4</c:v>
                </c:pt>
                <c:pt idx="14691">
                  <c:v>-4.7465000000000013E-4</c:v>
                </c:pt>
                <c:pt idx="14692">
                  <c:v>-4.6672000000000006E-4</c:v>
                </c:pt>
                <c:pt idx="14693">
                  <c:v>-4.6956000000000011E-4</c:v>
                </c:pt>
                <c:pt idx="14694">
                  <c:v>-4.7483000000000014E-4</c:v>
                </c:pt>
                <c:pt idx="14695">
                  <c:v>-4.8605000000000002E-4</c:v>
                </c:pt>
                <c:pt idx="14696">
                  <c:v>-4.8291000000000008E-4</c:v>
                </c:pt>
                <c:pt idx="14697">
                  <c:v>-4.6984000000000007E-4</c:v>
                </c:pt>
                <c:pt idx="14698">
                  <c:v>-4.7109000000000007E-4</c:v>
                </c:pt>
                <c:pt idx="14699">
                  <c:v>-4.7046000000000013E-4</c:v>
                </c:pt>
                <c:pt idx="14700">
                  <c:v>-4.7210000000000004E-4</c:v>
                </c:pt>
                <c:pt idx="14701">
                  <c:v>-4.8294000000000006E-4</c:v>
                </c:pt>
                <c:pt idx="14702">
                  <c:v>-4.8107000000000011E-4</c:v>
                </c:pt>
                <c:pt idx="14703">
                  <c:v>-4.886300000000001E-4</c:v>
                </c:pt>
                <c:pt idx="14704">
                  <c:v>-4.8793000000000019E-4</c:v>
                </c:pt>
                <c:pt idx="14705">
                  <c:v>-4.9229000000000015E-4</c:v>
                </c:pt>
                <c:pt idx="14706">
                  <c:v>-4.8917000000000014E-4</c:v>
                </c:pt>
                <c:pt idx="14707">
                  <c:v>-4.9309000000000017E-4</c:v>
                </c:pt>
                <c:pt idx="14708">
                  <c:v>-4.9666000000000011E-4</c:v>
                </c:pt>
                <c:pt idx="14709">
                  <c:v>-4.8979999999999998E-4</c:v>
                </c:pt>
                <c:pt idx="14710">
                  <c:v>-4.9541000000000006E-4</c:v>
                </c:pt>
                <c:pt idx="14711">
                  <c:v>-4.9627000000000015E-4</c:v>
                </c:pt>
                <c:pt idx="14712">
                  <c:v>-5.0414000000000014E-4</c:v>
                </c:pt>
                <c:pt idx="14713">
                  <c:v>-4.975400000000002E-4</c:v>
                </c:pt>
                <c:pt idx="14714">
                  <c:v>-4.9666000000000011E-4</c:v>
                </c:pt>
                <c:pt idx="14715">
                  <c:v>-4.929200000000001E-4</c:v>
                </c:pt>
                <c:pt idx="14716">
                  <c:v>-4.9881000000000014E-4</c:v>
                </c:pt>
                <c:pt idx="14717">
                  <c:v>-5.060100000000001E-4</c:v>
                </c:pt>
                <c:pt idx="14718">
                  <c:v>-4.9666000000000011E-4</c:v>
                </c:pt>
                <c:pt idx="14719">
                  <c:v>-5.0644000000000004E-4</c:v>
                </c:pt>
                <c:pt idx="14720">
                  <c:v>-5.0539000000000009E-4</c:v>
                </c:pt>
                <c:pt idx="14721">
                  <c:v>-4.8736000000000016E-4</c:v>
                </c:pt>
                <c:pt idx="14722">
                  <c:v>-4.9042000000000009E-4</c:v>
                </c:pt>
                <c:pt idx="14723">
                  <c:v>-4.8294000000000006E-4</c:v>
                </c:pt>
                <c:pt idx="14724">
                  <c:v>-4.9666000000000011E-4</c:v>
                </c:pt>
                <c:pt idx="14725">
                  <c:v>-4.880000000000001E-4</c:v>
                </c:pt>
                <c:pt idx="14726">
                  <c:v>-4.8917000000000014E-4</c:v>
                </c:pt>
                <c:pt idx="14727">
                  <c:v>-4.8481000000000007E-4</c:v>
                </c:pt>
                <c:pt idx="14728">
                  <c:v>-4.8605000000000002E-4</c:v>
                </c:pt>
                <c:pt idx="14729">
                  <c:v>-4.910400000000001E-4</c:v>
                </c:pt>
                <c:pt idx="14730">
                  <c:v>-4.8730000000000014E-4</c:v>
                </c:pt>
                <c:pt idx="14731">
                  <c:v>-4.8793000000000019E-4</c:v>
                </c:pt>
                <c:pt idx="14732">
                  <c:v>-4.8228000000000002E-4</c:v>
                </c:pt>
                <c:pt idx="14733">
                  <c:v>-4.7545000000000004E-4</c:v>
                </c:pt>
                <c:pt idx="14734">
                  <c:v>-4.8037000000000009E-4</c:v>
                </c:pt>
                <c:pt idx="14735">
                  <c:v>-4.7109000000000007E-4</c:v>
                </c:pt>
                <c:pt idx="14736">
                  <c:v>-4.7592000000000017E-4</c:v>
                </c:pt>
                <c:pt idx="14737">
                  <c:v>-4.7670000000000004E-4</c:v>
                </c:pt>
                <c:pt idx="14738">
                  <c:v>-4.7233000000000013E-4</c:v>
                </c:pt>
                <c:pt idx="14739">
                  <c:v>-4.7296000000000013E-4</c:v>
                </c:pt>
                <c:pt idx="14740">
                  <c:v>-4.7046000000000013E-4</c:v>
                </c:pt>
                <c:pt idx="14741">
                  <c:v>-4.773200000000001E-4</c:v>
                </c:pt>
                <c:pt idx="14742">
                  <c:v>-4.701900000000001E-4</c:v>
                </c:pt>
                <c:pt idx="14743">
                  <c:v>-4.7109000000000007E-4</c:v>
                </c:pt>
                <c:pt idx="14744">
                  <c:v>-4.6638000000000002E-4</c:v>
                </c:pt>
                <c:pt idx="14745">
                  <c:v>-4.6423000000000005E-4</c:v>
                </c:pt>
                <c:pt idx="14746">
                  <c:v>-4.6423000000000005E-4</c:v>
                </c:pt>
                <c:pt idx="14747">
                  <c:v>-4.5737000000000013E-4</c:v>
                </c:pt>
                <c:pt idx="14748">
                  <c:v>-4.619300000000001E-4</c:v>
                </c:pt>
                <c:pt idx="14749">
                  <c:v>-4.6485000000000005E-4</c:v>
                </c:pt>
                <c:pt idx="14750">
                  <c:v>-4.6235999999999998E-4</c:v>
                </c:pt>
                <c:pt idx="14751">
                  <c:v>-4.5487000000000012E-4</c:v>
                </c:pt>
                <c:pt idx="14752">
                  <c:v>-4.5612000000000013E-4</c:v>
                </c:pt>
                <c:pt idx="14753">
                  <c:v>-4.5799000000000013E-4</c:v>
                </c:pt>
                <c:pt idx="14754">
                  <c:v>-4.5938000000000006E-4</c:v>
                </c:pt>
                <c:pt idx="14755">
                  <c:v>-4.5175E-4</c:v>
                </c:pt>
                <c:pt idx="14756">
                  <c:v>-4.5487000000000012E-4</c:v>
                </c:pt>
                <c:pt idx="14757">
                  <c:v>-4.5550000000000007E-4</c:v>
                </c:pt>
                <c:pt idx="14758">
                  <c:v>-4.5300000000000011E-4</c:v>
                </c:pt>
                <c:pt idx="14759">
                  <c:v>-4.5674000000000002E-4</c:v>
                </c:pt>
                <c:pt idx="14760">
                  <c:v>-4.5175E-4</c:v>
                </c:pt>
                <c:pt idx="14761">
                  <c:v>-4.6066000000000011E-4</c:v>
                </c:pt>
                <c:pt idx="14762">
                  <c:v>-4.5051000000000005E-4</c:v>
                </c:pt>
                <c:pt idx="14763">
                  <c:v>-4.4552000000000008E-4</c:v>
                </c:pt>
                <c:pt idx="14764">
                  <c:v>-4.4730000000000008E-4</c:v>
                </c:pt>
                <c:pt idx="14765">
                  <c:v>-4.4926000000000005E-4</c:v>
                </c:pt>
                <c:pt idx="14766">
                  <c:v>-4.5113000000000011E-4</c:v>
                </c:pt>
                <c:pt idx="14767">
                  <c:v>-4.5362000000000017E-4</c:v>
                </c:pt>
                <c:pt idx="14768">
                  <c:v>-4.4614000000000014E-4</c:v>
                </c:pt>
                <c:pt idx="14769">
                  <c:v>-4.5048000000000006E-4</c:v>
                </c:pt>
                <c:pt idx="14770">
                  <c:v>-4.5175E-4</c:v>
                </c:pt>
                <c:pt idx="14771">
                  <c:v>-4.5303000000000015E-4</c:v>
                </c:pt>
                <c:pt idx="14772">
                  <c:v>-4.5924000000000008E-4</c:v>
                </c:pt>
                <c:pt idx="14773">
                  <c:v>-4.5425000000000006E-4</c:v>
                </c:pt>
                <c:pt idx="14774">
                  <c:v>-4.5175E-4</c:v>
                </c:pt>
                <c:pt idx="14775">
                  <c:v>-4.5238000000000006E-4</c:v>
                </c:pt>
                <c:pt idx="14776">
                  <c:v>-4.6574000000000002E-4</c:v>
                </c:pt>
                <c:pt idx="14777">
                  <c:v>-4.5924000000000008E-4</c:v>
                </c:pt>
                <c:pt idx="14778">
                  <c:v>-4.6447000000000003E-4</c:v>
                </c:pt>
                <c:pt idx="14779">
                  <c:v>-4.6360000000000005E-4</c:v>
                </c:pt>
                <c:pt idx="14780">
                  <c:v>-4.6485000000000005E-4</c:v>
                </c:pt>
                <c:pt idx="14781">
                  <c:v>-4.6672000000000006E-4</c:v>
                </c:pt>
                <c:pt idx="14782">
                  <c:v>-4.6255999999999999E-4</c:v>
                </c:pt>
                <c:pt idx="14783">
                  <c:v>-4.7296000000000013E-4</c:v>
                </c:pt>
                <c:pt idx="14784">
                  <c:v>-4.6734000000000012E-4</c:v>
                </c:pt>
                <c:pt idx="14785">
                  <c:v>-4.7782000000000022E-4</c:v>
                </c:pt>
                <c:pt idx="14786">
                  <c:v>-4.7109000000000007E-4</c:v>
                </c:pt>
                <c:pt idx="14787">
                  <c:v>-4.6984000000000007E-4</c:v>
                </c:pt>
                <c:pt idx="14788">
                  <c:v>-4.7719000000000017E-4</c:v>
                </c:pt>
                <c:pt idx="14789">
                  <c:v>-4.8107000000000011E-4</c:v>
                </c:pt>
                <c:pt idx="14790">
                  <c:v>-4.7421000000000008E-4</c:v>
                </c:pt>
                <c:pt idx="14791">
                  <c:v>-4.8605000000000002E-4</c:v>
                </c:pt>
                <c:pt idx="14792">
                  <c:v>-4.8668000000000008E-4</c:v>
                </c:pt>
                <c:pt idx="14793">
                  <c:v>-4.7910000000000004E-4</c:v>
                </c:pt>
                <c:pt idx="14794">
                  <c:v>-4.7982000000000016E-4</c:v>
                </c:pt>
                <c:pt idx="14795">
                  <c:v>-4.9603000000000017E-4</c:v>
                </c:pt>
                <c:pt idx="14796">
                  <c:v>-4.8418000000000012E-4</c:v>
                </c:pt>
                <c:pt idx="14797">
                  <c:v>-4.9479000000000016E-4</c:v>
                </c:pt>
                <c:pt idx="14798">
                  <c:v>-4.9167000000000015E-4</c:v>
                </c:pt>
                <c:pt idx="14799">
                  <c:v>-4.9416000000000022E-4</c:v>
                </c:pt>
                <c:pt idx="14800">
                  <c:v>-4.8979999999999998E-4</c:v>
                </c:pt>
                <c:pt idx="14801">
                  <c:v>-4.9541000000000006E-4</c:v>
                </c:pt>
                <c:pt idx="14802">
                  <c:v>-4.9416000000000022E-4</c:v>
                </c:pt>
                <c:pt idx="14803">
                  <c:v>-4.9627000000000015E-4</c:v>
                </c:pt>
                <c:pt idx="14804">
                  <c:v>-5.0227000000000008E-4</c:v>
                </c:pt>
                <c:pt idx="14805">
                  <c:v>-4.9181000000000008E-4</c:v>
                </c:pt>
                <c:pt idx="14806">
                  <c:v>-4.9541000000000006E-4</c:v>
                </c:pt>
                <c:pt idx="14807">
                  <c:v>-5.0414000000000014E-4</c:v>
                </c:pt>
                <c:pt idx="14808">
                  <c:v>-4.9728000000000012E-4</c:v>
                </c:pt>
                <c:pt idx="14809">
                  <c:v>-4.9479000000000016E-4</c:v>
                </c:pt>
                <c:pt idx="14810">
                  <c:v>-4.9945000000000002E-4</c:v>
                </c:pt>
                <c:pt idx="14811">
                  <c:v>-4.929200000000001E-4</c:v>
                </c:pt>
                <c:pt idx="14812">
                  <c:v>-5.085100000000001E-4</c:v>
                </c:pt>
                <c:pt idx="14813">
                  <c:v>-5.0102000000000013E-4</c:v>
                </c:pt>
                <c:pt idx="14814">
                  <c:v>-5.0227000000000008E-4</c:v>
                </c:pt>
                <c:pt idx="14815">
                  <c:v>-4.9853000000000018E-4</c:v>
                </c:pt>
                <c:pt idx="14816">
                  <c:v>-4.9479000000000016E-4</c:v>
                </c:pt>
                <c:pt idx="14817">
                  <c:v>-5.0708000000000014E-4</c:v>
                </c:pt>
                <c:pt idx="14818">
                  <c:v>-5.1100000000000006E-4</c:v>
                </c:pt>
                <c:pt idx="14819">
                  <c:v>-5.0390000000000027E-4</c:v>
                </c:pt>
                <c:pt idx="14820">
                  <c:v>-5.0835000000000008E-4</c:v>
                </c:pt>
                <c:pt idx="14821">
                  <c:v>-5.1038000000000006E-4</c:v>
                </c:pt>
                <c:pt idx="14822">
                  <c:v>-5.0414000000000014E-4</c:v>
                </c:pt>
                <c:pt idx="14823">
                  <c:v>-5.0289000000000009E-4</c:v>
                </c:pt>
                <c:pt idx="14824">
                  <c:v>-5.0975E-4</c:v>
                </c:pt>
                <c:pt idx="14825">
                  <c:v>-5.0726000000000026E-4</c:v>
                </c:pt>
                <c:pt idx="14826">
                  <c:v>-5.1100000000000006E-4</c:v>
                </c:pt>
                <c:pt idx="14827">
                  <c:v>-5.1100000000000006E-4</c:v>
                </c:pt>
                <c:pt idx="14828">
                  <c:v>-5.1724000000000008E-4</c:v>
                </c:pt>
                <c:pt idx="14829">
                  <c:v>-5.0040000000000002E-4</c:v>
                </c:pt>
                <c:pt idx="14830">
                  <c:v>-5.0165000000000008E-4</c:v>
                </c:pt>
                <c:pt idx="14831">
                  <c:v>-5.0102000000000013E-4</c:v>
                </c:pt>
                <c:pt idx="14832">
                  <c:v>-5.0975E-4</c:v>
                </c:pt>
                <c:pt idx="14833">
                  <c:v>-5.051700000000001E-4</c:v>
                </c:pt>
                <c:pt idx="14834">
                  <c:v>-5.0726000000000026E-4</c:v>
                </c:pt>
                <c:pt idx="14835">
                  <c:v>-5.1786000000000009E-4</c:v>
                </c:pt>
                <c:pt idx="14836">
                  <c:v>-5.0476000000000015E-4</c:v>
                </c:pt>
                <c:pt idx="14837">
                  <c:v>-5.1216000000000011E-4</c:v>
                </c:pt>
                <c:pt idx="14838">
                  <c:v>-5.0414000000000014E-4</c:v>
                </c:pt>
                <c:pt idx="14839">
                  <c:v>-5.0102000000000013E-4</c:v>
                </c:pt>
                <c:pt idx="14840">
                  <c:v>-4.9853000000000018E-4</c:v>
                </c:pt>
                <c:pt idx="14841">
                  <c:v>-5.0072000000000007E-4</c:v>
                </c:pt>
                <c:pt idx="14842">
                  <c:v>-4.9978000000000012E-4</c:v>
                </c:pt>
                <c:pt idx="14843">
                  <c:v>-5.0072000000000007E-4</c:v>
                </c:pt>
                <c:pt idx="14844">
                  <c:v>-4.9229000000000015E-4</c:v>
                </c:pt>
                <c:pt idx="14845">
                  <c:v>-4.969000000000001E-4</c:v>
                </c:pt>
                <c:pt idx="14846">
                  <c:v>-4.9728000000000012E-4</c:v>
                </c:pt>
                <c:pt idx="14847">
                  <c:v>-5.0352000000000014E-4</c:v>
                </c:pt>
                <c:pt idx="14848">
                  <c:v>-4.9118000000000013E-4</c:v>
                </c:pt>
                <c:pt idx="14849">
                  <c:v>-4.9479000000000016E-4</c:v>
                </c:pt>
                <c:pt idx="14850">
                  <c:v>-4.9229000000000015E-4</c:v>
                </c:pt>
                <c:pt idx="14851">
                  <c:v>-4.9309000000000017E-4</c:v>
                </c:pt>
                <c:pt idx="14852">
                  <c:v>-4.8044000000000006E-4</c:v>
                </c:pt>
                <c:pt idx="14853">
                  <c:v>-4.8356000000000012E-4</c:v>
                </c:pt>
                <c:pt idx="14854">
                  <c:v>-4.6984000000000007E-4</c:v>
                </c:pt>
                <c:pt idx="14855">
                  <c:v>-4.7782000000000022E-4</c:v>
                </c:pt>
                <c:pt idx="14856">
                  <c:v>-4.7795000000000015E-4</c:v>
                </c:pt>
                <c:pt idx="14857">
                  <c:v>-4.7358000000000014E-4</c:v>
                </c:pt>
                <c:pt idx="14858">
                  <c:v>-4.7171000000000002E-4</c:v>
                </c:pt>
                <c:pt idx="14859">
                  <c:v>-4.7670000000000004E-4</c:v>
                </c:pt>
                <c:pt idx="14860">
                  <c:v>-4.6610000000000005E-4</c:v>
                </c:pt>
                <c:pt idx="14861">
                  <c:v>-4.6173000000000004E-4</c:v>
                </c:pt>
                <c:pt idx="14862">
                  <c:v>-4.7719000000000017E-4</c:v>
                </c:pt>
                <c:pt idx="14863">
                  <c:v>-4.6547E-4</c:v>
                </c:pt>
                <c:pt idx="14864">
                  <c:v>-4.6384000000000009E-4</c:v>
                </c:pt>
                <c:pt idx="14865">
                  <c:v>-4.7608000000000009E-4</c:v>
                </c:pt>
                <c:pt idx="14866">
                  <c:v>-4.6984000000000007E-4</c:v>
                </c:pt>
                <c:pt idx="14867">
                  <c:v>-4.6984000000000007E-4</c:v>
                </c:pt>
                <c:pt idx="14868">
                  <c:v>-4.6255999999999999E-4</c:v>
                </c:pt>
                <c:pt idx="14869">
                  <c:v>-4.6859000000000001E-4</c:v>
                </c:pt>
                <c:pt idx="14870">
                  <c:v>-4.5612000000000013E-4</c:v>
                </c:pt>
                <c:pt idx="14871">
                  <c:v>-4.7109000000000007E-4</c:v>
                </c:pt>
                <c:pt idx="14872">
                  <c:v>-4.6423000000000005E-4</c:v>
                </c:pt>
                <c:pt idx="14873">
                  <c:v>-4.5612000000000013E-4</c:v>
                </c:pt>
                <c:pt idx="14874">
                  <c:v>-4.6360000000000005E-4</c:v>
                </c:pt>
                <c:pt idx="14875">
                  <c:v>-4.5612000000000013E-4</c:v>
                </c:pt>
                <c:pt idx="14876">
                  <c:v>-4.5487000000000012E-4</c:v>
                </c:pt>
                <c:pt idx="14877">
                  <c:v>-4.5175E-4</c:v>
                </c:pt>
                <c:pt idx="14878">
                  <c:v>-4.6447000000000003E-4</c:v>
                </c:pt>
                <c:pt idx="14879">
                  <c:v>-4.5113000000000011E-4</c:v>
                </c:pt>
                <c:pt idx="14880">
                  <c:v>-4.6002000000000011E-4</c:v>
                </c:pt>
                <c:pt idx="14881">
                  <c:v>-4.5362000000000017E-4</c:v>
                </c:pt>
                <c:pt idx="14882">
                  <c:v>-4.3928000000000001E-4</c:v>
                </c:pt>
                <c:pt idx="14883">
                  <c:v>-4.5799000000000013E-4</c:v>
                </c:pt>
                <c:pt idx="14884">
                  <c:v>-4.4739000000000015E-4</c:v>
                </c:pt>
                <c:pt idx="14885">
                  <c:v>-4.4864000000000015E-4</c:v>
                </c:pt>
                <c:pt idx="14886">
                  <c:v>-4.480100000000001E-4</c:v>
                </c:pt>
                <c:pt idx="14887">
                  <c:v>-4.4427000000000014E-4</c:v>
                </c:pt>
                <c:pt idx="14888">
                  <c:v>-4.4864000000000015E-4</c:v>
                </c:pt>
                <c:pt idx="14889">
                  <c:v>-4.4739000000000015E-4</c:v>
                </c:pt>
                <c:pt idx="14890">
                  <c:v>-4.498800000000001E-4</c:v>
                </c:pt>
                <c:pt idx="14891">
                  <c:v>-4.4476000000000004E-4</c:v>
                </c:pt>
                <c:pt idx="14892">
                  <c:v>-4.5425000000000006E-4</c:v>
                </c:pt>
                <c:pt idx="14893">
                  <c:v>-4.4926000000000005E-4</c:v>
                </c:pt>
                <c:pt idx="14894">
                  <c:v>-4.5557000000000009E-4</c:v>
                </c:pt>
                <c:pt idx="14895">
                  <c:v>-4.5924000000000008E-4</c:v>
                </c:pt>
                <c:pt idx="14896">
                  <c:v>-4.5425000000000006E-4</c:v>
                </c:pt>
                <c:pt idx="14897">
                  <c:v>-4.6173000000000004E-4</c:v>
                </c:pt>
                <c:pt idx="14898">
                  <c:v>-4.6111000000000004E-4</c:v>
                </c:pt>
                <c:pt idx="14899">
                  <c:v>-4.6235999999999998E-4</c:v>
                </c:pt>
                <c:pt idx="14900">
                  <c:v>-4.6320000000000009E-4</c:v>
                </c:pt>
                <c:pt idx="14901">
                  <c:v>-4.5612000000000013E-4</c:v>
                </c:pt>
                <c:pt idx="14902">
                  <c:v>-4.6320000000000009E-4</c:v>
                </c:pt>
                <c:pt idx="14903">
                  <c:v>-4.5875000000000006E-4</c:v>
                </c:pt>
                <c:pt idx="14904">
                  <c:v>-4.7046000000000013E-4</c:v>
                </c:pt>
                <c:pt idx="14905">
                  <c:v>-4.6765000000000012E-4</c:v>
                </c:pt>
                <c:pt idx="14906">
                  <c:v>-4.7795000000000015E-4</c:v>
                </c:pt>
                <c:pt idx="14907">
                  <c:v>-4.7233000000000013E-4</c:v>
                </c:pt>
                <c:pt idx="14908">
                  <c:v>-4.7358000000000014E-4</c:v>
                </c:pt>
                <c:pt idx="14909">
                  <c:v>-4.7421000000000008E-4</c:v>
                </c:pt>
                <c:pt idx="14910">
                  <c:v>-4.7083000000000015E-4</c:v>
                </c:pt>
                <c:pt idx="14911">
                  <c:v>-4.7210000000000004E-4</c:v>
                </c:pt>
                <c:pt idx="14912">
                  <c:v>-4.7046000000000013E-4</c:v>
                </c:pt>
                <c:pt idx="14913">
                  <c:v>-4.7982000000000016E-4</c:v>
                </c:pt>
                <c:pt idx="14914">
                  <c:v>-4.773200000000001E-4</c:v>
                </c:pt>
                <c:pt idx="14915">
                  <c:v>-4.7919000000000011E-4</c:v>
                </c:pt>
                <c:pt idx="14916">
                  <c:v>-4.7670000000000004E-4</c:v>
                </c:pt>
                <c:pt idx="14917">
                  <c:v>-4.7171000000000002E-4</c:v>
                </c:pt>
                <c:pt idx="14918">
                  <c:v>-4.7719000000000017E-4</c:v>
                </c:pt>
                <c:pt idx="14919">
                  <c:v>-4.7919000000000011E-4</c:v>
                </c:pt>
                <c:pt idx="14920">
                  <c:v>-4.8546000000000006E-4</c:v>
                </c:pt>
                <c:pt idx="14921">
                  <c:v>-4.929200000000001E-4</c:v>
                </c:pt>
                <c:pt idx="14922">
                  <c:v>-4.910400000000001E-4</c:v>
                </c:pt>
                <c:pt idx="14923">
                  <c:v>-4.8543000000000007E-4</c:v>
                </c:pt>
                <c:pt idx="14924">
                  <c:v>-4.9416000000000022E-4</c:v>
                </c:pt>
                <c:pt idx="14925">
                  <c:v>-4.8793000000000019E-4</c:v>
                </c:pt>
                <c:pt idx="14926">
                  <c:v>-4.9499000000000017E-4</c:v>
                </c:pt>
                <c:pt idx="14927">
                  <c:v>-4.9978000000000012E-4</c:v>
                </c:pt>
                <c:pt idx="14928">
                  <c:v>-4.9541000000000006E-4</c:v>
                </c:pt>
                <c:pt idx="14929">
                  <c:v>-5.0664000000000004E-4</c:v>
                </c:pt>
                <c:pt idx="14930">
                  <c:v>-5.0040000000000002E-4</c:v>
                </c:pt>
                <c:pt idx="14931">
                  <c:v>-4.9416000000000022E-4</c:v>
                </c:pt>
                <c:pt idx="14932">
                  <c:v>-4.9728000000000012E-4</c:v>
                </c:pt>
                <c:pt idx="14933">
                  <c:v>-4.9229000000000015E-4</c:v>
                </c:pt>
                <c:pt idx="14934">
                  <c:v>-4.9181000000000008E-4</c:v>
                </c:pt>
                <c:pt idx="14935">
                  <c:v>-4.9915000000000018E-4</c:v>
                </c:pt>
                <c:pt idx="14936">
                  <c:v>-5.0102000000000013E-4</c:v>
                </c:pt>
                <c:pt idx="14937">
                  <c:v>-4.9603000000000017E-4</c:v>
                </c:pt>
                <c:pt idx="14938">
                  <c:v>-5.0165000000000008E-4</c:v>
                </c:pt>
                <c:pt idx="14939">
                  <c:v>-5.0539000000000009E-4</c:v>
                </c:pt>
                <c:pt idx="14940">
                  <c:v>-5.1412000000000007E-4</c:v>
                </c:pt>
                <c:pt idx="14941">
                  <c:v>-5.0199000000000012E-4</c:v>
                </c:pt>
                <c:pt idx="14942">
                  <c:v>-5.0788000000000027E-4</c:v>
                </c:pt>
                <c:pt idx="14943">
                  <c:v>-5.0664000000000004E-4</c:v>
                </c:pt>
                <c:pt idx="14944">
                  <c:v>-5.0008000000000008E-4</c:v>
                </c:pt>
                <c:pt idx="14945">
                  <c:v>-5.0165000000000008E-4</c:v>
                </c:pt>
                <c:pt idx="14946">
                  <c:v>-4.8917000000000014E-4</c:v>
                </c:pt>
                <c:pt idx="14947">
                  <c:v>-4.969000000000001E-4</c:v>
                </c:pt>
                <c:pt idx="14948">
                  <c:v>-4.9541000000000006E-4</c:v>
                </c:pt>
                <c:pt idx="14949">
                  <c:v>-4.9372000000000023E-4</c:v>
                </c:pt>
                <c:pt idx="14950">
                  <c:v>-4.8605000000000002E-4</c:v>
                </c:pt>
                <c:pt idx="14951">
                  <c:v>-4.8855000000000003E-4</c:v>
                </c:pt>
                <c:pt idx="14952">
                  <c:v>-4.8673000000000005E-4</c:v>
                </c:pt>
                <c:pt idx="14953">
                  <c:v>-4.8294000000000006E-4</c:v>
                </c:pt>
                <c:pt idx="14954">
                  <c:v>-4.7910000000000004E-4</c:v>
                </c:pt>
                <c:pt idx="14955">
                  <c:v>-4.9229000000000015E-4</c:v>
                </c:pt>
                <c:pt idx="14956">
                  <c:v>-4.7608000000000009E-4</c:v>
                </c:pt>
                <c:pt idx="14957">
                  <c:v>-4.8793000000000019E-4</c:v>
                </c:pt>
                <c:pt idx="14958">
                  <c:v>-4.7655000000000006E-4</c:v>
                </c:pt>
                <c:pt idx="14959">
                  <c:v>-4.8169000000000006E-4</c:v>
                </c:pt>
                <c:pt idx="14960">
                  <c:v>-4.7483000000000014E-4</c:v>
                </c:pt>
                <c:pt idx="14961">
                  <c:v>-4.6956000000000011E-4</c:v>
                </c:pt>
                <c:pt idx="14962">
                  <c:v>-4.6922000000000006E-4</c:v>
                </c:pt>
                <c:pt idx="14963">
                  <c:v>-4.7545000000000004E-4</c:v>
                </c:pt>
                <c:pt idx="14964">
                  <c:v>-4.7210000000000004E-4</c:v>
                </c:pt>
                <c:pt idx="14965">
                  <c:v>-4.7358000000000014E-4</c:v>
                </c:pt>
                <c:pt idx="14966">
                  <c:v>-4.6610000000000005E-4</c:v>
                </c:pt>
                <c:pt idx="14967">
                  <c:v>-4.6859000000000001E-4</c:v>
                </c:pt>
                <c:pt idx="14968">
                  <c:v>-4.7857000000000016E-4</c:v>
                </c:pt>
                <c:pt idx="14969">
                  <c:v>-4.6734000000000012E-4</c:v>
                </c:pt>
                <c:pt idx="14970">
                  <c:v>-4.6610000000000005E-4</c:v>
                </c:pt>
                <c:pt idx="14971">
                  <c:v>-4.619300000000001E-4</c:v>
                </c:pt>
                <c:pt idx="14972">
                  <c:v>-4.6048000000000004E-4</c:v>
                </c:pt>
                <c:pt idx="14973">
                  <c:v>-4.7233000000000013E-4</c:v>
                </c:pt>
                <c:pt idx="14974">
                  <c:v>-4.6066000000000011E-4</c:v>
                </c:pt>
                <c:pt idx="14975">
                  <c:v>-4.6048000000000004E-4</c:v>
                </c:pt>
                <c:pt idx="14976">
                  <c:v>-4.5487000000000012E-4</c:v>
                </c:pt>
                <c:pt idx="14977">
                  <c:v>-4.6298000000000004E-4</c:v>
                </c:pt>
                <c:pt idx="14978">
                  <c:v>-4.5620000000000003E-4</c:v>
                </c:pt>
                <c:pt idx="14979">
                  <c:v>-4.6048000000000004E-4</c:v>
                </c:pt>
                <c:pt idx="14980">
                  <c:v>-4.5612000000000013E-4</c:v>
                </c:pt>
                <c:pt idx="14981">
                  <c:v>-4.5425000000000006E-4</c:v>
                </c:pt>
                <c:pt idx="14982">
                  <c:v>-4.5362000000000017E-4</c:v>
                </c:pt>
                <c:pt idx="14983">
                  <c:v>-4.5799000000000013E-4</c:v>
                </c:pt>
                <c:pt idx="14984">
                  <c:v>-4.5300000000000011E-4</c:v>
                </c:pt>
                <c:pt idx="14985">
                  <c:v>-4.4349000000000011E-4</c:v>
                </c:pt>
                <c:pt idx="14986">
                  <c:v>-4.5051000000000005E-4</c:v>
                </c:pt>
                <c:pt idx="14987">
                  <c:v>-4.4489000000000009E-4</c:v>
                </c:pt>
                <c:pt idx="14988">
                  <c:v>-4.4302000000000019E-4</c:v>
                </c:pt>
                <c:pt idx="14989">
                  <c:v>-4.5238000000000006E-4</c:v>
                </c:pt>
                <c:pt idx="14990">
                  <c:v>-4.4476000000000004E-4</c:v>
                </c:pt>
                <c:pt idx="14991">
                  <c:v>-4.4614000000000014E-4</c:v>
                </c:pt>
                <c:pt idx="14992">
                  <c:v>-4.4794000000000019E-4</c:v>
                </c:pt>
                <c:pt idx="14993">
                  <c:v>-4.480100000000001E-4</c:v>
                </c:pt>
                <c:pt idx="14994">
                  <c:v>-4.498800000000001E-4</c:v>
                </c:pt>
                <c:pt idx="14995">
                  <c:v>-4.5238000000000006E-4</c:v>
                </c:pt>
                <c:pt idx="14996">
                  <c:v>-4.4489000000000009E-4</c:v>
                </c:pt>
                <c:pt idx="14997">
                  <c:v>-4.4158000000000012E-4</c:v>
                </c:pt>
                <c:pt idx="14998">
                  <c:v>-4.4676000000000004E-4</c:v>
                </c:pt>
                <c:pt idx="14999">
                  <c:v>-4.4365000000000013E-4</c:v>
                </c:pt>
                <c:pt idx="15000">
                  <c:v>-4.4794000000000019E-4</c:v>
                </c:pt>
                <c:pt idx="15001">
                  <c:v>-4.5362000000000017E-4</c:v>
                </c:pt>
                <c:pt idx="15002">
                  <c:v>-4.4614000000000014E-4</c:v>
                </c:pt>
                <c:pt idx="15003">
                  <c:v>-4.4285000000000006E-4</c:v>
                </c:pt>
                <c:pt idx="15004">
                  <c:v>-4.5748000000000007E-4</c:v>
                </c:pt>
                <c:pt idx="15005">
                  <c:v>-4.5487000000000012E-4</c:v>
                </c:pt>
                <c:pt idx="15006">
                  <c:v>-4.5799000000000013E-4</c:v>
                </c:pt>
                <c:pt idx="15007">
                  <c:v>-4.5487000000000012E-4</c:v>
                </c:pt>
                <c:pt idx="15008">
                  <c:v>-4.5737000000000013E-4</c:v>
                </c:pt>
                <c:pt idx="15009">
                  <c:v>-4.619300000000001E-4</c:v>
                </c:pt>
                <c:pt idx="15010">
                  <c:v>-4.6734000000000012E-4</c:v>
                </c:pt>
                <c:pt idx="15011">
                  <c:v>-4.6235999999999998E-4</c:v>
                </c:pt>
                <c:pt idx="15012">
                  <c:v>-4.6111000000000004E-4</c:v>
                </c:pt>
                <c:pt idx="15013">
                  <c:v>-4.6574000000000002E-4</c:v>
                </c:pt>
                <c:pt idx="15014">
                  <c:v>-4.701900000000001E-4</c:v>
                </c:pt>
                <c:pt idx="15015">
                  <c:v>-4.5811000000000013E-4</c:v>
                </c:pt>
                <c:pt idx="15016">
                  <c:v>-4.7670000000000004E-4</c:v>
                </c:pt>
                <c:pt idx="15017">
                  <c:v>-4.7795000000000015E-4</c:v>
                </c:pt>
                <c:pt idx="15018">
                  <c:v>-4.7171000000000002E-4</c:v>
                </c:pt>
                <c:pt idx="15019">
                  <c:v>-4.7483000000000014E-4</c:v>
                </c:pt>
                <c:pt idx="15020">
                  <c:v>-4.8107000000000011E-4</c:v>
                </c:pt>
                <c:pt idx="15021">
                  <c:v>-4.784600000000001E-4</c:v>
                </c:pt>
                <c:pt idx="15022">
                  <c:v>-4.7795000000000015E-4</c:v>
                </c:pt>
                <c:pt idx="15023">
                  <c:v>-4.8673000000000005E-4</c:v>
                </c:pt>
                <c:pt idx="15024">
                  <c:v>-4.8668000000000008E-4</c:v>
                </c:pt>
                <c:pt idx="15025">
                  <c:v>-4.8164000000000008E-4</c:v>
                </c:pt>
                <c:pt idx="15026">
                  <c:v>-4.8169000000000006E-4</c:v>
                </c:pt>
                <c:pt idx="15027">
                  <c:v>-4.9229000000000015E-4</c:v>
                </c:pt>
                <c:pt idx="15028">
                  <c:v>-4.8164000000000008E-4</c:v>
                </c:pt>
                <c:pt idx="15029">
                  <c:v>-4.9728000000000012E-4</c:v>
                </c:pt>
                <c:pt idx="15030">
                  <c:v>-4.9309000000000017E-4</c:v>
                </c:pt>
                <c:pt idx="15031">
                  <c:v>-4.910400000000001E-4</c:v>
                </c:pt>
                <c:pt idx="15032">
                  <c:v>-4.9042000000000009E-4</c:v>
                </c:pt>
                <c:pt idx="15033">
                  <c:v>-4.9499000000000017E-4</c:v>
                </c:pt>
                <c:pt idx="15034">
                  <c:v>-4.8793000000000019E-4</c:v>
                </c:pt>
                <c:pt idx="15035">
                  <c:v>-4.9416000000000022E-4</c:v>
                </c:pt>
                <c:pt idx="15036">
                  <c:v>-4.9436000000000022E-4</c:v>
                </c:pt>
                <c:pt idx="15037">
                  <c:v>-4.9603000000000017E-4</c:v>
                </c:pt>
                <c:pt idx="15038">
                  <c:v>-4.9853000000000018E-4</c:v>
                </c:pt>
                <c:pt idx="15039">
                  <c:v>-4.9978000000000012E-4</c:v>
                </c:pt>
                <c:pt idx="15040">
                  <c:v>-4.9245000000000007E-4</c:v>
                </c:pt>
                <c:pt idx="15041">
                  <c:v>-5.0352000000000014E-4</c:v>
                </c:pt>
                <c:pt idx="15042">
                  <c:v>-5.1038000000000006E-4</c:v>
                </c:pt>
                <c:pt idx="15043">
                  <c:v>-4.969000000000001E-4</c:v>
                </c:pt>
                <c:pt idx="15044">
                  <c:v>-4.9603000000000017E-4</c:v>
                </c:pt>
                <c:pt idx="15045">
                  <c:v>-4.9499000000000017E-4</c:v>
                </c:pt>
                <c:pt idx="15046">
                  <c:v>-5.0102000000000013E-4</c:v>
                </c:pt>
                <c:pt idx="15047">
                  <c:v>-5.0788000000000027E-4</c:v>
                </c:pt>
                <c:pt idx="15048">
                  <c:v>-4.969000000000001E-4</c:v>
                </c:pt>
                <c:pt idx="15049">
                  <c:v>-5.085100000000001E-4</c:v>
                </c:pt>
                <c:pt idx="15050">
                  <c:v>-5.0476000000000015E-4</c:v>
                </c:pt>
                <c:pt idx="15051">
                  <c:v>-5.0644000000000004E-4</c:v>
                </c:pt>
                <c:pt idx="15052">
                  <c:v>-4.9945000000000002E-4</c:v>
                </c:pt>
                <c:pt idx="15053">
                  <c:v>-5.0664000000000004E-4</c:v>
                </c:pt>
                <c:pt idx="15054">
                  <c:v>-4.9853000000000018E-4</c:v>
                </c:pt>
                <c:pt idx="15055">
                  <c:v>-5.0664000000000004E-4</c:v>
                </c:pt>
                <c:pt idx="15056">
                  <c:v>-4.9915000000000018E-4</c:v>
                </c:pt>
                <c:pt idx="15057">
                  <c:v>-5.060100000000001E-4</c:v>
                </c:pt>
                <c:pt idx="15058">
                  <c:v>-5.1089000000000006E-4</c:v>
                </c:pt>
                <c:pt idx="15059">
                  <c:v>-5.1599000000000003E-4</c:v>
                </c:pt>
                <c:pt idx="15060">
                  <c:v>-5.0771000000000008E-4</c:v>
                </c:pt>
                <c:pt idx="15061">
                  <c:v>-5.1100000000000006E-4</c:v>
                </c:pt>
                <c:pt idx="15062">
                  <c:v>-5.1789000000000013E-4</c:v>
                </c:pt>
                <c:pt idx="15063">
                  <c:v>-5.0913000000000011E-4</c:v>
                </c:pt>
                <c:pt idx="15064">
                  <c:v>-5.1225000000000001E-4</c:v>
                </c:pt>
                <c:pt idx="15065">
                  <c:v>-5.0580000000000004E-4</c:v>
                </c:pt>
                <c:pt idx="15066">
                  <c:v>-5.1287000000000001E-4</c:v>
                </c:pt>
                <c:pt idx="15067">
                  <c:v>-5.060100000000001E-4</c:v>
                </c:pt>
                <c:pt idx="15068">
                  <c:v>-4.9541000000000006E-4</c:v>
                </c:pt>
                <c:pt idx="15069">
                  <c:v>-5.0289000000000009E-4</c:v>
                </c:pt>
                <c:pt idx="15070">
                  <c:v>-4.9728000000000012E-4</c:v>
                </c:pt>
                <c:pt idx="15071">
                  <c:v>-4.9915000000000018E-4</c:v>
                </c:pt>
                <c:pt idx="15072">
                  <c:v>-5.0165000000000008E-4</c:v>
                </c:pt>
                <c:pt idx="15073">
                  <c:v>-4.9054000000000014E-4</c:v>
                </c:pt>
                <c:pt idx="15074">
                  <c:v>-4.9167000000000015E-4</c:v>
                </c:pt>
                <c:pt idx="15075">
                  <c:v>-4.9436000000000022E-4</c:v>
                </c:pt>
                <c:pt idx="15076">
                  <c:v>-4.9603000000000017E-4</c:v>
                </c:pt>
                <c:pt idx="15077">
                  <c:v>-4.9479000000000016E-4</c:v>
                </c:pt>
                <c:pt idx="15078">
                  <c:v>-4.9167000000000015E-4</c:v>
                </c:pt>
                <c:pt idx="15079">
                  <c:v>-4.929200000000001E-4</c:v>
                </c:pt>
                <c:pt idx="15080">
                  <c:v>-4.9042000000000009E-4</c:v>
                </c:pt>
                <c:pt idx="15081">
                  <c:v>-4.8546000000000006E-4</c:v>
                </c:pt>
                <c:pt idx="15082">
                  <c:v>-4.8231000000000001E-4</c:v>
                </c:pt>
                <c:pt idx="15083">
                  <c:v>-4.8730000000000014E-4</c:v>
                </c:pt>
                <c:pt idx="15084">
                  <c:v>-4.7592000000000017E-4</c:v>
                </c:pt>
                <c:pt idx="15085">
                  <c:v>-4.7857000000000016E-4</c:v>
                </c:pt>
                <c:pt idx="15086">
                  <c:v>-4.8164000000000008E-4</c:v>
                </c:pt>
                <c:pt idx="15087">
                  <c:v>-4.7982000000000016E-4</c:v>
                </c:pt>
                <c:pt idx="15088">
                  <c:v>-4.7483000000000014E-4</c:v>
                </c:pt>
                <c:pt idx="15089">
                  <c:v>-4.6574000000000002E-4</c:v>
                </c:pt>
                <c:pt idx="15090">
                  <c:v>-4.7795000000000015E-4</c:v>
                </c:pt>
                <c:pt idx="15091">
                  <c:v>-4.7857000000000016E-4</c:v>
                </c:pt>
                <c:pt idx="15092">
                  <c:v>-4.6610000000000005E-4</c:v>
                </c:pt>
                <c:pt idx="15093">
                  <c:v>-4.7109000000000007E-4</c:v>
                </c:pt>
                <c:pt idx="15094">
                  <c:v>-4.7210000000000004E-4</c:v>
                </c:pt>
                <c:pt idx="15095">
                  <c:v>-4.6859000000000001E-4</c:v>
                </c:pt>
                <c:pt idx="15096">
                  <c:v>-4.6384000000000009E-4</c:v>
                </c:pt>
                <c:pt idx="15097">
                  <c:v>-4.6797000000000017E-4</c:v>
                </c:pt>
                <c:pt idx="15098">
                  <c:v>-4.6111000000000004E-4</c:v>
                </c:pt>
                <c:pt idx="15099">
                  <c:v>-4.5684000000000008E-4</c:v>
                </c:pt>
                <c:pt idx="15100">
                  <c:v>-4.6797000000000017E-4</c:v>
                </c:pt>
                <c:pt idx="15101">
                  <c:v>-4.6765000000000012E-4</c:v>
                </c:pt>
                <c:pt idx="15102">
                  <c:v>-4.5051000000000005E-4</c:v>
                </c:pt>
                <c:pt idx="15103">
                  <c:v>-4.5811000000000013E-4</c:v>
                </c:pt>
                <c:pt idx="15104">
                  <c:v>-4.7233000000000013E-4</c:v>
                </c:pt>
                <c:pt idx="15105">
                  <c:v>-4.6235999999999998E-4</c:v>
                </c:pt>
                <c:pt idx="15106">
                  <c:v>-4.6638000000000002E-4</c:v>
                </c:pt>
                <c:pt idx="15107">
                  <c:v>-4.6066000000000011E-4</c:v>
                </c:pt>
                <c:pt idx="15108">
                  <c:v>-4.5362000000000017E-4</c:v>
                </c:pt>
                <c:pt idx="15109">
                  <c:v>-4.4676000000000004E-4</c:v>
                </c:pt>
                <c:pt idx="15110">
                  <c:v>-4.4739000000000015E-4</c:v>
                </c:pt>
                <c:pt idx="15111">
                  <c:v>-4.5362000000000017E-4</c:v>
                </c:pt>
                <c:pt idx="15112">
                  <c:v>-4.5550000000000007E-4</c:v>
                </c:pt>
                <c:pt idx="15113">
                  <c:v>-4.5303000000000015E-4</c:v>
                </c:pt>
                <c:pt idx="15114">
                  <c:v>-4.4739000000000015E-4</c:v>
                </c:pt>
                <c:pt idx="15115">
                  <c:v>-4.3990000000000012E-4</c:v>
                </c:pt>
                <c:pt idx="15116">
                  <c:v>-4.3866000000000017E-4</c:v>
                </c:pt>
                <c:pt idx="15117">
                  <c:v>-4.4552000000000008E-4</c:v>
                </c:pt>
                <c:pt idx="15118">
                  <c:v>-4.4603000000000009E-4</c:v>
                </c:pt>
                <c:pt idx="15119">
                  <c:v>-4.5550000000000007E-4</c:v>
                </c:pt>
                <c:pt idx="15120">
                  <c:v>-4.498800000000001E-4</c:v>
                </c:pt>
                <c:pt idx="15121">
                  <c:v>-4.4730000000000008E-4</c:v>
                </c:pt>
                <c:pt idx="15122">
                  <c:v>-4.4667000000000014E-4</c:v>
                </c:pt>
                <c:pt idx="15123">
                  <c:v>-4.4177000000000007E-4</c:v>
                </c:pt>
                <c:pt idx="15124">
                  <c:v>-4.4926000000000005E-4</c:v>
                </c:pt>
                <c:pt idx="15125">
                  <c:v>-4.5051000000000005E-4</c:v>
                </c:pt>
                <c:pt idx="15126">
                  <c:v>-4.5362000000000017E-4</c:v>
                </c:pt>
                <c:pt idx="15127">
                  <c:v>-4.5620000000000003E-4</c:v>
                </c:pt>
                <c:pt idx="15128">
                  <c:v>-4.5113000000000011E-4</c:v>
                </c:pt>
                <c:pt idx="15129">
                  <c:v>-4.5238000000000006E-4</c:v>
                </c:pt>
                <c:pt idx="15130">
                  <c:v>-4.5113000000000011E-4</c:v>
                </c:pt>
                <c:pt idx="15131">
                  <c:v>-4.5986000000000003E-4</c:v>
                </c:pt>
                <c:pt idx="15132">
                  <c:v>-4.5811000000000013E-4</c:v>
                </c:pt>
                <c:pt idx="15133">
                  <c:v>-4.5924000000000008E-4</c:v>
                </c:pt>
                <c:pt idx="15134">
                  <c:v>-4.5986000000000003E-4</c:v>
                </c:pt>
                <c:pt idx="15135">
                  <c:v>-4.5748000000000007E-4</c:v>
                </c:pt>
                <c:pt idx="15136">
                  <c:v>-4.6547E-4</c:v>
                </c:pt>
                <c:pt idx="15137">
                  <c:v>-4.6511000000000008E-4</c:v>
                </c:pt>
                <c:pt idx="15138">
                  <c:v>-4.6485000000000005E-4</c:v>
                </c:pt>
                <c:pt idx="15139">
                  <c:v>-4.7401000000000008E-4</c:v>
                </c:pt>
                <c:pt idx="15140">
                  <c:v>-4.7171000000000002E-4</c:v>
                </c:pt>
                <c:pt idx="15141">
                  <c:v>-4.6859000000000001E-4</c:v>
                </c:pt>
                <c:pt idx="15142">
                  <c:v>-4.7421000000000008E-4</c:v>
                </c:pt>
                <c:pt idx="15143">
                  <c:v>-4.6638000000000002E-4</c:v>
                </c:pt>
                <c:pt idx="15144">
                  <c:v>-4.6829E-4</c:v>
                </c:pt>
                <c:pt idx="15145">
                  <c:v>-4.8255999999999999E-4</c:v>
                </c:pt>
                <c:pt idx="15146">
                  <c:v>-4.7730000000000016E-4</c:v>
                </c:pt>
                <c:pt idx="15147">
                  <c:v>-4.704000000000001E-4</c:v>
                </c:pt>
                <c:pt idx="15148">
                  <c:v>-4.8348000000000005E-4</c:v>
                </c:pt>
                <c:pt idx="15149">
                  <c:v>-4.8066000000000016E-4</c:v>
                </c:pt>
                <c:pt idx="15150">
                  <c:v>-4.9213000000000013E-4</c:v>
                </c:pt>
                <c:pt idx="15151">
                  <c:v>-4.9323000000000021E-4</c:v>
                </c:pt>
                <c:pt idx="15152">
                  <c:v>-4.8891000000000006E-4</c:v>
                </c:pt>
                <c:pt idx="15153">
                  <c:v>-4.8418000000000012E-4</c:v>
                </c:pt>
                <c:pt idx="15154">
                  <c:v>-4.8668000000000008E-4</c:v>
                </c:pt>
                <c:pt idx="15155">
                  <c:v>-4.8668000000000008E-4</c:v>
                </c:pt>
                <c:pt idx="15156">
                  <c:v>-4.9245000000000007E-4</c:v>
                </c:pt>
                <c:pt idx="15157">
                  <c:v>-4.975400000000002E-4</c:v>
                </c:pt>
                <c:pt idx="15158">
                  <c:v>-5.0102000000000013E-4</c:v>
                </c:pt>
                <c:pt idx="15159">
                  <c:v>-4.9666000000000011E-4</c:v>
                </c:pt>
                <c:pt idx="15160">
                  <c:v>-4.9416000000000022E-4</c:v>
                </c:pt>
                <c:pt idx="15161">
                  <c:v>-4.9881000000000014E-4</c:v>
                </c:pt>
                <c:pt idx="15162">
                  <c:v>-5.0102000000000013E-4</c:v>
                </c:pt>
                <c:pt idx="15163">
                  <c:v>-5.0227000000000008E-4</c:v>
                </c:pt>
                <c:pt idx="15164">
                  <c:v>-5.0726000000000026E-4</c:v>
                </c:pt>
                <c:pt idx="15165">
                  <c:v>-5.0390000000000027E-4</c:v>
                </c:pt>
                <c:pt idx="15166">
                  <c:v>-5.0289000000000009E-4</c:v>
                </c:pt>
                <c:pt idx="15167">
                  <c:v>-4.9666000000000011E-4</c:v>
                </c:pt>
                <c:pt idx="15168">
                  <c:v>-4.9978000000000012E-4</c:v>
                </c:pt>
                <c:pt idx="15169">
                  <c:v>-5.0262000000000006E-4</c:v>
                </c:pt>
                <c:pt idx="15170">
                  <c:v>-5.0165000000000008E-4</c:v>
                </c:pt>
                <c:pt idx="15171">
                  <c:v>-5.085100000000001E-4</c:v>
                </c:pt>
                <c:pt idx="15172">
                  <c:v>-5.0072000000000007E-4</c:v>
                </c:pt>
                <c:pt idx="15173">
                  <c:v>-4.9978000000000012E-4</c:v>
                </c:pt>
                <c:pt idx="15174">
                  <c:v>-5.0835000000000008E-4</c:v>
                </c:pt>
                <c:pt idx="15175">
                  <c:v>-5.0664000000000004E-4</c:v>
                </c:pt>
                <c:pt idx="15176">
                  <c:v>-5.060100000000001E-4</c:v>
                </c:pt>
                <c:pt idx="15177">
                  <c:v>-4.9978000000000012E-4</c:v>
                </c:pt>
                <c:pt idx="15178">
                  <c:v>-4.9790000000000023E-4</c:v>
                </c:pt>
                <c:pt idx="15179">
                  <c:v>-5.0227000000000008E-4</c:v>
                </c:pt>
                <c:pt idx="15180">
                  <c:v>-4.9042000000000009E-4</c:v>
                </c:pt>
                <c:pt idx="15181">
                  <c:v>-4.9563000000000027E-4</c:v>
                </c:pt>
                <c:pt idx="15182">
                  <c:v>-4.8543000000000007E-4</c:v>
                </c:pt>
                <c:pt idx="15183">
                  <c:v>-5.0326000000000006E-4</c:v>
                </c:pt>
                <c:pt idx="15184">
                  <c:v>-4.8736000000000016E-4</c:v>
                </c:pt>
                <c:pt idx="15185">
                  <c:v>-4.8546000000000006E-4</c:v>
                </c:pt>
                <c:pt idx="15186">
                  <c:v>-4.9541000000000006E-4</c:v>
                </c:pt>
                <c:pt idx="15187">
                  <c:v>-4.8730000000000014E-4</c:v>
                </c:pt>
                <c:pt idx="15188">
                  <c:v>-4.9563000000000027E-4</c:v>
                </c:pt>
                <c:pt idx="15189">
                  <c:v>-4.8481000000000007E-4</c:v>
                </c:pt>
                <c:pt idx="15190">
                  <c:v>-4.8482000000000012E-4</c:v>
                </c:pt>
                <c:pt idx="15191">
                  <c:v>-4.8107000000000011E-4</c:v>
                </c:pt>
                <c:pt idx="15192">
                  <c:v>-4.8730000000000014E-4</c:v>
                </c:pt>
                <c:pt idx="15193">
                  <c:v>-4.7919000000000011E-4</c:v>
                </c:pt>
                <c:pt idx="15194">
                  <c:v>-4.7719000000000017E-4</c:v>
                </c:pt>
                <c:pt idx="15195">
                  <c:v>-4.7795000000000015E-4</c:v>
                </c:pt>
                <c:pt idx="15196">
                  <c:v>-4.7358000000000014E-4</c:v>
                </c:pt>
                <c:pt idx="15197">
                  <c:v>-4.7358000000000014E-4</c:v>
                </c:pt>
                <c:pt idx="15198">
                  <c:v>-4.7608000000000009E-4</c:v>
                </c:pt>
                <c:pt idx="15199">
                  <c:v>-4.773200000000001E-4</c:v>
                </c:pt>
                <c:pt idx="15200">
                  <c:v>-4.7337000000000019E-4</c:v>
                </c:pt>
                <c:pt idx="15201">
                  <c:v>-4.6797000000000017E-4</c:v>
                </c:pt>
                <c:pt idx="15202">
                  <c:v>-4.6547E-4</c:v>
                </c:pt>
                <c:pt idx="15203">
                  <c:v>-4.6892000000000017E-4</c:v>
                </c:pt>
                <c:pt idx="15204">
                  <c:v>-4.5924000000000008E-4</c:v>
                </c:pt>
                <c:pt idx="15205">
                  <c:v>-4.6610000000000005E-4</c:v>
                </c:pt>
                <c:pt idx="15206">
                  <c:v>-4.5674000000000002E-4</c:v>
                </c:pt>
                <c:pt idx="15207">
                  <c:v>-4.6066000000000011E-4</c:v>
                </c:pt>
                <c:pt idx="15208">
                  <c:v>-4.5550000000000007E-4</c:v>
                </c:pt>
                <c:pt idx="15209">
                  <c:v>-4.5799000000000013E-4</c:v>
                </c:pt>
                <c:pt idx="15210">
                  <c:v>-4.5799000000000013E-4</c:v>
                </c:pt>
                <c:pt idx="15211">
                  <c:v>-4.6320000000000009E-4</c:v>
                </c:pt>
                <c:pt idx="15212">
                  <c:v>-4.7296000000000013E-4</c:v>
                </c:pt>
                <c:pt idx="15213">
                  <c:v>-4.6360000000000005E-4</c:v>
                </c:pt>
                <c:pt idx="15214">
                  <c:v>-4.5487000000000012E-4</c:v>
                </c:pt>
                <c:pt idx="15215">
                  <c:v>-4.5048000000000006E-4</c:v>
                </c:pt>
                <c:pt idx="15216">
                  <c:v>-4.5986000000000003E-4</c:v>
                </c:pt>
                <c:pt idx="15217">
                  <c:v>-4.6048000000000004E-4</c:v>
                </c:pt>
                <c:pt idx="15218">
                  <c:v>-4.5425000000000006E-4</c:v>
                </c:pt>
                <c:pt idx="15219">
                  <c:v>-4.4864000000000015E-4</c:v>
                </c:pt>
                <c:pt idx="15220">
                  <c:v>-4.4985000000000012E-4</c:v>
                </c:pt>
                <c:pt idx="15221">
                  <c:v>-4.4739000000000015E-4</c:v>
                </c:pt>
                <c:pt idx="15222">
                  <c:v>-4.4158000000000012E-4</c:v>
                </c:pt>
                <c:pt idx="15223">
                  <c:v>-4.4552000000000008E-4</c:v>
                </c:pt>
                <c:pt idx="15224">
                  <c:v>-4.5425000000000006E-4</c:v>
                </c:pt>
                <c:pt idx="15225">
                  <c:v>-4.4730000000000008E-4</c:v>
                </c:pt>
                <c:pt idx="15226">
                  <c:v>-4.5425000000000006E-4</c:v>
                </c:pt>
                <c:pt idx="15227">
                  <c:v>-4.6002000000000011E-4</c:v>
                </c:pt>
                <c:pt idx="15228">
                  <c:v>-4.5362000000000017E-4</c:v>
                </c:pt>
                <c:pt idx="15229">
                  <c:v>-4.5303000000000015E-4</c:v>
                </c:pt>
                <c:pt idx="15230">
                  <c:v>-4.4926000000000005E-4</c:v>
                </c:pt>
                <c:pt idx="15231">
                  <c:v>-4.5303000000000015E-4</c:v>
                </c:pt>
                <c:pt idx="15232">
                  <c:v>-4.5425000000000006E-4</c:v>
                </c:pt>
                <c:pt idx="15233">
                  <c:v>-4.5924000000000008E-4</c:v>
                </c:pt>
                <c:pt idx="15234">
                  <c:v>-4.5799000000000013E-4</c:v>
                </c:pt>
                <c:pt idx="15235">
                  <c:v>-4.5938000000000006E-4</c:v>
                </c:pt>
                <c:pt idx="15236">
                  <c:v>-4.5748000000000007E-4</c:v>
                </c:pt>
                <c:pt idx="15237">
                  <c:v>-4.6734000000000012E-4</c:v>
                </c:pt>
                <c:pt idx="15238">
                  <c:v>-4.6984000000000007E-4</c:v>
                </c:pt>
                <c:pt idx="15239">
                  <c:v>-4.6298000000000004E-4</c:v>
                </c:pt>
                <c:pt idx="15240">
                  <c:v>-4.6797000000000017E-4</c:v>
                </c:pt>
                <c:pt idx="15241">
                  <c:v>-4.6892000000000017E-4</c:v>
                </c:pt>
                <c:pt idx="15242">
                  <c:v>-4.6235999999999998E-4</c:v>
                </c:pt>
                <c:pt idx="15243">
                  <c:v>-4.6360000000000005E-4</c:v>
                </c:pt>
                <c:pt idx="15244">
                  <c:v>-4.7483000000000014E-4</c:v>
                </c:pt>
                <c:pt idx="15245">
                  <c:v>-4.6892000000000017E-4</c:v>
                </c:pt>
                <c:pt idx="15246">
                  <c:v>-4.7483000000000014E-4</c:v>
                </c:pt>
                <c:pt idx="15247">
                  <c:v>-4.6922000000000006E-4</c:v>
                </c:pt>
                <c:pt idx="15248">
                  <c:v>-4.7528000000000007E-4</c:v>
                </c:pt>
                <c:pt idx="15249">
                  <c:v>-4.7358000000000014E-4</c:v>
                </c:pt>
                <c:pt idx="15250">
                  <c:v>-4.8294000000000006E-4</c:v>
                </c:pt>
                <c:pt idx="15251">
                  <c:v>-4.7233000000000013E-4</c:v>
                </c:pt>
                <c:pt idx="15252">
                  <c:v>-4.8164000000000008E-4</c:v>
                </c:pt>
                <c:pt idx="15253">
                  <c:v>-4.7982000000000016E-4</c:v>
                </c:pt>
                <c:pt idx="15254">
                  <c:v>-4.8793000000000019E-4</c:v>
                </c:pt>
                <c:pt idx="15255">
                  <c:v>-4.8730000000000014E-4</c:v>
                </c:pt>
                <c:pt idx="15256">
                  <c:v>-4.8793000000000019E-4</c:v>
                </c:pt>
                <c:pt idx="15257">
                  <c:v>-4.8228000000000002E-4</c:v>
                </c:pt>
                <c:pt idx="15258">
                  <c:v>-4.910400000000001E-4</c:v>
                </c:pt>
                <c:pt idx="15259">
                  <c:v>-4.8736000000000016E-4</c:v>
                </c:pt>
                <c:pt idx="15260">
                  <c:v>-4.8730000000000014E-4</c:v>
                </c:pt>
                <c:pt idx="15261">
                  <c:v>-4.929200000000001E-4</c:v>
                </c:pt>
                <c:pt idx="15262">
                  <c:v>-4.9790000000000023E-4</c:v>
                </c:pt>
                <c:pt idx="15263">
                  <c:v>-4.9541000000000006E-4</c:v>
                </c:pt>
                <c:pt idx="15264">
                  <c:v>-5.0008000000000008E-4</c:v>
                </c:pt>
                <c:pt idx="15265">
                  <c:v>-4.9603000000000017E-4</c:v>
                </c:pt>
                <c:pt idx="15266">
                  <c:v>-5.0289000000000009E-4</c:v>
                </c:pt>
                <c:pt idx="15267">
                  <c:v>-4.9666000000000011E-4</c:v>
                </c:pt>
                <c:pt idx="15268">
                  <c:v>-4.9563000000000027E-4</c:v>
                </c:pt>
                <c:pt idx="15269">
                  <c:v>-5.0008000000000008E-4</c:v>
                </c:pt>
                <c:pt idx="15270">
                  <c:v>-5.0352000000000014E-4</c:v>
                </c:pt>
                <c:pt idx="15271">
                  <c:v>-4.9978000000000012E-4</c:v>
                </c:pt>
                <c:pt idx="15272">
                  <c:v>-5.0165000000000008E-4</c:v>
                </c:pt>
                <c:pt idx="15273">
                  <c:v>-4.9790000000000023E-4</c:v>
                </c:pt>
                <c:pt idx="15274">
                  <c:v>-5.085100000000001E-4</c:v>
                </c:pt>
                <c:pt idx="15275">
                  <c:v>-5.051700000000001E-4</c:v>
                </c:pt>
                <c:pt idx="15276">
                  <c:v>-4.9416000000000022E-4</c:v>
                </c:pt>
                <c:pt idx="15277">
                  <c:v>-5.0135000000000012E-4</c:v>
                </c:pt>
                <c:pt idx="15278">
                  <c:v>-5.1412000000000007E-4</c:v>
                </c:pt>
                <c:pt idx="15279">
                  <c:v>-5.0664000000000004E-4</c:v>
                </c:pt>
                <c:pt idx="15280">
                  <c:v>-4.9915000000000018E-4</c:v>
                </c:pt>
                <c:pt idx="15281">
                  <c:v>-5.1162000000000007E-4</c:v>
                </c:pt>
                <c:pt idx="15282">
                  <c:v>-5.1089000000000006E-4</c:v>
                </c:pt>
                <c:pt idx="15283">
                  <c:v>-5.0913000000000011E-4</c:v>
                </c:pt>
                <c:pt idx="15284">
                  <c:v>-5.1661000000000003E-4</c:v>
                </c:pt>
                <c:pt idx="15285">
                  <c:v>-5.2223000000000016E-4</c:v>
                </c:pt>
                <c:pt idx="15286">
                  <c:v>-5.1916000000000006E-4</c:v>
                </c:pt>
                <c:pt idx="15287">
                  <c:v>-5.0788000000000027E-4</c:v>
                </c:pt>
                <c:pt idx="15288">
                  <c:v>-5.0962000000000012E-4</c:v>
                </c:pt>
                <c:pt idx="15289">
                  <c:v>-5.1789000000000013E-4</c:v>
                </c:pt>
                <c:pt idx="15290">
                  <c:v>-5.085100000000001E-4</c:v>
                </c:pt>
                <c:pt idx="15291">
                  <c:v>-5.1038000000000006E-4</c:v>
                </c:pt>
                <c:pt idx="15292">
                  <c:v>-5.0975E-4</c:v>
                </c:pt>
                <c:pt idx="15293">
                  <c:v>-5.3096000000000013E-4</c:v>
                </c:pt>
                <c:pt idx="15294">
                  <c:v>-5.2535000000000006E-4</c:v>
                </c:pt>
                <c:pt idx="15295">
                  <c:v>-5.1725000000000002E-4</c:v>
                </c:pt>
                <c:pt idx="15296">
                  <c:v>-5.1349999999999996E-4</c:v>
                </c:pt>
                <c:pt idx="15297">
                  <c:v>-5.1599000000000003E-4</c:v>
                </c:pt>
                <c:pt idx="15298">
                  <c:v>-5.0708000000000014E-4</c:v>
                </c:pt>
                <c:pt idx="15299">
                  <c:v>-5.0898000000000013E-4</c:v>
                </c:pt>
                <c:pt idx="15300">
                  <c:v>-5.060100000000001E-4</c:v>
                </c:pt>
                <c:pt idx="15301">
                  <c:v>-5.1661000000000003E-4</c:v>
                </c:pt>
                <c:pt idx="15302">
                  <c:v>-5.1287000000000001E-4</c:v>
                </c:pt>
                <c:pt idx="15303">
                  <c:v>-5.1474000000000008E-4</c:v>
                </c:pt>
                <c:pt idx="15304">
                  <c:v>-5.1412000000000007E-4</c:v>
                </c:pt>
                <c:pt idx="15305">
                  <c:v>-5.1599000000000003E-4</c:v>
                </c:pt>
                <c:pt idx="15306">
                  <c:v>-5.1412000000000007E-4</c:v>
                </c:pt>
                <c:pt idx="15307">
                  <c:v>-5.1153000000000006E-4</c:v>
                </c:pt>
                <c:pt idx="15308">
                  <c:v>-5.085100000000001E-4</c:v>
                </c:pt>
                <c:pt idx="15309">
                  <c:v>-5.1287000000000001E-4</c:v>
                </c:pt>
                <c:pt idx="15310">
                  <c:v>-5.1100000000000006E-4</c:v>
                </c:pt>
                <c:pt idx="15311">
                  <c:v>-5.0539000000000009E-4</c:v>
                </c:pt>
                <c:pt idx="15312">
                  <c:v>-5.0476000000000015E-4</c:v>
                </c:pt>
                <c:pt idx="15313">
                  <c:v>-4.9416000000000022E-4</c:v>
                </c:pt>
                <c:pt idx="15314">
                  <c:v>-5.0352000000000014E-4</c:v>
                </c:pt>
                <c:pt idx="15315">
                  <c:v>-5.0199000000000012E-4</c:v>
                </c:pt>
                <c:pt idx="15316">
                  <c:v>-5.060100000000001E-4</c:v>
                </c:pt>
                <c:pt idx="15317">
                  <c:v>-4.9817000000000025E-4</c:v>
                </c:pt>
                <c:pt idx="15318">
                  <c:v>-4.9167000000000015E-4</c:v>
                </c:pt>
                <c:pt idx="15319">
                  <c:v>-4.9054000000000014E-4</c:v>
                </c:pt>
                <c:pt idx="15320">
                  <c:v>-4.9229000000000015E-4</c:v>
                </c:pt>
                <c:pt idx="15321">
                  <c:v>-4.9479000000000016E-4</c:v>
                </c:pt>
                <c:pt idx="15322">
                  <c:v>-4.8605000000000002E-4</c:v>
                </c:pt>
                <c:pt idx="15323">
                  <c:v>-4.880000000000001E-4</c:v>
                </c:pt>
                <c:pt idx="15324">
                  <c:v>-4.8100000000000009E-4</c:v>
                </c:pt>
                <c:pt idx="15325">
                  <c:v>-4.8107000000000011E-4</c:v>
                </c:pt>
                <c:pt idx="15326">
                  <c:v>-4.8356000000000012E-4</c:v>
                </c:pt>
                <c:pt idx="15327">
                  <c:v>-4.8294000000000006E-4</c:v>
                </c:pt>
                <c:pt idx="15328">
                  <c:v>-4.7421000000000008E-4</c:v>
                </c:pt>
                <c:pt idx="15329">
                  <c:v>-4.8356000000000012E-4</c:v>
                </c:pt>
                <c:pt idx="15330">
                  <c:v>-4.8356000000000012E-4</c:v>
                </c:pt>
                <c:pt idx="15331">
                  <c:v>-4.7545000000000004E-4</c:v>
                </c:pt>
                <c:pt idx="15332">
                  <c:v>-4.7171000000000002E-4</c:v>
                </c:pt>
                <c:pt idx="15333">
                  <c:v>-4.6765000000000012E-4</c:v>
                </c:pt>
                <c:pt idx="15334">
                  <c:v>-4.6734000000000012E-4</c:v>
                </c:pt>
                <c:pt idx="15335">
                  <c:v>-4.6111000000000004E-4</c:v>
                </c:pt>
                <c:pt idx="15336">
                  <c:v>-4.6797000000000017E-4</c:v>
                </c:pt>
                <c:pt idx="15337">
                  <c:v>-4.7171000000000002E-4</c:v>
                </c:pt>
                <c:pt idx="15338">
                  <c:v>-4.6384000000000009E-4</c:v>
                </c:pt>
                <c:pt idx="15339">
                  <c:v>-4.6734000000000012E-4</c:v>
                </c:pt>
                <c:pt idx="15340">
                  <c:v>-4.6255999999999999E-4</c:v>
                </c:pt>
                <c:pt idx="15341">
                  <c:v>-4.5748000000000007E-4</c:v>
                </c:pt>
                <c:pt idx="15342">
                  <c:v>-4.6255999999999999E-4</c:v>
                </c:pt>
                <c:pt idx="15343">
                  <c:v>-4.5986000000000003E-4</c:v>
                </c:pt>
                <c:pt idx="15344">
                  <c:v>-4.5487000000000012E-4</c:v>
                </c:pt>
                <c:pt idx="15345">
                  <c:v>-4.5362000000000017E-4</c:v>
                </c:pt>
                <c:pt idx="15346">
                  <c:v>-4.498800000000001E-4</c:v>
                </c:pt>
                <c:pt idx="15347">
                  <c:v>-4.5748000000000007E-4</c:v>
                </c:pt>
                <c:pt idx="15348">
                  <c:v>-4.5051000000000005E-4</c:v>
                </c:pt>
                <c:pt idx="15349">
                  <c:v>-4.5811000000000013E-4</c:v>
                </c:pt>
                <c:pt idx="15350">
                  <c:v>-4.5113000000000011E-4</c:v>
                </c:pt>
                <c:pt idx="15351">
                  <c:v>-4.4926000000000005E-4</c:v>
                </c:pt>
                <c:pt idx="15352">
                  <c:v>-4.4349000000000011E-4</c:v>
                </c:pt>
                <c:pt idx="15353">
                  <c:v>-4.4365000000000013E-4</c:v>
                </c:pt>
                <c:pt idx="15354">
                  <c:v>-4.5051000000000005E-4</c:v>
                </c:pt>
                <c:pt idx="15355">
                  <c:v>-4.5300000000000011E-4</c:v>
                </c:pt>
                <c:pt idx="15356">
                  <c:v>-4.5048000000000006E-4</c:v>
                </c:pt>
                <c:pt idx="15357">
                  <c:v>-4.4489000000000009E-4</c:v>
                </c:pt>
                <c:pt idx="15358">
                  <c:v>-4.5112000000000017E-4</c:v>
                </c:pt>
                <c:pt idx="15359">
                  <c:v>-4.5924000000000008E-4</c:v>
                </c:pt>
                <c:pt idx="15360">
                  <c:v>-4.5799000000000013E-4</c:v>
                </c:pt>
                <c:pt idx="15361">
                  <c:v>-4.5684000000000008E-4</c:v>
                </c:pt>
                <c:pt idx="15362">
                  <c:v>-4.5487000000000012E-4</c:v>
                </c:pt>
                <c:pt idx="15363">
                  <c:v>-4.5239000000000005E-4</c:v>
                </c:pt>
                <c:pt idx="15364">
                  <c:v>-4.5487000000000012E-4</c:v>
                </c:pt>
                <c:pt idx="15365">
                  <c:v>-4.6002000000000011E-4</c:v>
                </c:pt>
                <c:pt idx="15366">
                  <c:v>-4.5737000000000013E-4</c:v>
                </c:pt>
                <c:pt idx="15367">
                  <c:v>-4.5875000000000006E-4</c:v>
                </c:pt>
                <c:pt idx="15368">
                  <c:v>-4.5748000000000007E-4</c:v>
                </c:pt>
                <c:pt idx="15369">
                  <c:v>-4.6610000000000005E-4</c:v>
                </c:pt>
                <c:pt idx="15370">
                  <c:v>-4.6797000000000017E-4</c:v>
                </c:pt>
                <c:pt idx="15371">
                  <c:v>-4.5938000000000006E-4</c:v>
                </c:pt>
                <c:pt idx="15372">
                  <c:v>-4.5550000000000007E-4</c:v>
                </c:pt>
                <c:pt idx="15373">
                  <c:v>-4.6384000000000009E-4</c:v>
                </c:pt>
                <c:pt idx="15374">
                  <c:v>-4.7919000000000011E-4</c:v>
                </c:pt>
                <c:pt idx="15375">
                  <c:v>-4.6610000000000005E-4</c:v>
                </c:pt>
                <c:pt idx="15376">
                  <c:v>-4.6547E-4</c:v>
                </c:pt>
                <c:pt idx="15377">
                  <c:v>-4.7171000000000002E-4</c:v>
                </c:pt>
                <c:pt idx="15378">
                  <c:v>-4.7857000000000016E-4</c:v>
                </c:pt>
                <c:pt idx="15379">
                  <c:v>-4.8605000000000002E-4</c:v>
                </c:pt>
                <c:pt idx="15380">
                  <c:v>-4.7296000000000013E-4</c:v>
                </c:pt>
                <c:pt idx="15381">
                  <c:v>-4.7545000000000004E-4</c:v>
                </c:pt>
                <c:pt idx="15382">
                  <c:v>-4.7337000000000019E-4</c:v>
                </c:pt>
                <c:pt idx="15383">
                  <c:v>-4.7782000000000022E-4</c:v>
                </c:pt>
                <c:pt idx="15384">
                  <c:v>-4.8294000000000006E-4</c:v>
                </c:pt>
                <c:pt idx="15385">
                  <c:v>-4.7795000000000015E-4</c:v>
                </c:pt>
                <c:pt idx="15386">
                  <c:v>-4.9499000000000017E-4</c:v>
                </c:pt>
                <c:pt idx="15387">
                  <c:v>-4.8668000000000008E-4</c:v>
                </c:pt>
                <c:pt idx="15388">
                  <c:v>-4.8294000000000006E-4</c:v>
                </c:pt>
                <c:pt idx="15389">
                  <c:v>-4.8228000000000002E-4</c:v>
                </c:pt>
                <c:pt idx="15390">
                  <c:v>-4.9728000000000012E-4</c:v>
                </c:pt>
                <c:pt idx="15391">
                  <c:v>-4.9499000000000017E-4</c:v>
                </c:pt>
                <c:pt idx="15392">
                  <c:v>-4.9541000000000006E-4</c:v>
                </c:pt>
                <c:pt idx="15393">
                  <c:v>-4.8917000000000014E-4</c:v>
                </c:pt>
                <c:pt idx="15394">
                  <c:v>-4.8927000000000009E-4</c:v>
                </c:pt>
                <c:pt idx="15395">
                  <c:v>-4.935400000000001E-4</c:v>
                </c:pt>
                <c:pt idx="15396">
                  <c:v>-4.9229000000000015E-4</c:v>
                </c:pt>
                <c:pt idx="15397">
                  <c:v>-4.9817000000000025E-4</c:v>
                </c:pt>
                <c:pt idx="15398">
                  <c:v>-5.0289000000000009E-4</c:v>
                </c:pt>
                <c:pt idx="15399">
                  <c:v>-5.0165000000000008E-4</c:v>
                </c:pt>
                <c:pt idx="15400">
                  <c:v>-5.0835000000000008E-4</c:v>
                </c:pt>
                <c:pt idx="15401">
                  <c:v>-4.9915000000000018E-4</c:v>
                </c:pt>
                <c:pt idx="15402">
                  <c:v>-5.085100000000001E-4</c:v>
                </c:pt>
                <c:pt idx="15403">
                  <c:v>-5.1026000000000012E-4</c:v>
                </c:pt>
                <c:pt idx="15404">
                  <c:v>-5.060100000000001E-4</c:v>
                </c:pt>
                <c:pt idx="15405">
                  <c:v>-5.0975E-4</c:v>
                </c:pt>
                <c:pt idx="15406">
                  <c:v>-5.0913000000000011E-4</c:v>
                </c:pt>
                <c:pt idx="15407">
                  <c:v>-5.085100000000001E-4</c:v>
                </c:pt>
                <c:pt idx="15408">
                  <c:v>-5.1407000000000004E-4</c:v>
                </c:pt>
                <c:pt idx="15409">
                  <c:v>-5.0539000000000009E-4</c:v>
                </c:pt>
                <c:pt idx="15410">
                  <c:v>-5.1287000000000001E-4</c:v>
                </c:pt>
                <c:pt idx="15411">
                  <c:v>-4.9416000000000022E-4</c:v>
                </c:pt>
                <c:pt idx="15412">
                  <c:v>-5.0326000000000006E-4</c:v>
                </c:pt>
                <c:pt idx="15413">
                  <c:v>-5.1162000000000007E-4</c:v>
                </c:pt>
                <c:pt idx="15414">
                  <c:v>-5.1038000000000006E-4</c:v>
                </c:pt>
                <c:pt idx="15415">
                  <c:v>-5.1153000000000006E-4</c:v>
                </c:pt>
                <c:pt idx="15416">
                  <c:v>-5.0227000000000008E-4</c:v>
                </c:pt>
                <c:pt idx="15417">
                  <c:v>-5.0962000000000012E-4</c:v>
                </c:pt>
                <c:pt idx="15418">
                  <c:v>-5.1100000000000006E-4</c:v>
                </c:pt>
                <c:pt idx="15419">
                  <c:v>-5.0913000000000011E-4</c:v>
                </c:pt>
                <c:pt idx="15420">
                  <c:v>-5.1537000000000013E-4</c:v>
                </c:pt>
                <c:pt idx="15421">
                  <c:v>-5.1474000000000008E-4</c:v>
                </c:pt>
                <c:pt idx="15422">
                  <c:v>-5.1537000000000013E-4</c:v>
                </c:pt>
                <c:pt idx="15423">
                  <c:v>-5.1287000000000001E-4</c:v>
                </c:pt>
                <c:pt idx="15424">
                  <c:v>-5.0476000000000015E-4</c:v>
                </c:pt>
                <c:pt idx="15425">
                  <c:v>-5.0788000000000027E-4</c:v>
                </c:pt>
                <c:pt idx="15426">
                  <c:v>-5.2098000000000021E-4</c:v>
                </c:pt>
                <c:pt idx="15427">
                  <c:v>-5.0726000000000026E-4</c:v>
                </c:pt>
                <c:pt idx="15428">
                  <c:v>-5.236100000000002E-4</c:v>
                </c:pt>
                <c:pt idx="15429">
                  <c:v>-5.1973000000000004E-4</c:v>
                </c:pt>
                <c:pt idx="15430">
                  <c:v>-5.1911000000000004E-4</c:v>
                </c:pt>
                <c:pt idx="15431">
                  <c:v>-5.1412000000000007E-4</c:v>
                </c:pt>
                <c:pt idx="15432">
                  <c:v>-5.128E-4</c:v>
                </c:pt>
                <c:pt idx="15433">
                  <c:v>-5.0788000000000027E-4</c:v>
                </c:pt>
                <c:pt idx="15434">
                  <c:v>-5.1287000000000001E-4</c:v>
                </c:pt>
                <c:pt idx="15435">
                  <c:v>-5.1474000000000008E-4</c:v>
                </c:pt>
                <c:pt idx="15436">
                  <c:v>-5.1852000000000007E-4</c:v>
                </c:pt>
                <c:pt idx="15437">
                  <c:v>-5.2159999999999999E-4</c:v>
                </c:pt>
                <c:pt idx="15438">
                  <c:v>-5.1973000000000004E-4</c:v>
                </c:pt>
                <c:pt idx="15439">
                  <c:v>-5.2846000000000013E-4</c:v>
                </c:pt>
                <c:pt idx="15440">
                  <c:v>-5.2234000000000004E-4</c:v>
                </c:pt>
                <c:pt idx="15441">
                  <c:v>-5.1724000000000008E-4</c:v>
                </c:pt>
                <c:pt idx="15442">
                  <c:v>-5.1412000000000007E-4</c:v>
                </c:pt>
                <c:pt idx="15443">
                  <c:v>-5.1407000000000004E-4</c:v>
                </c:pt>
                <c:pt idx="15444">
                  <c:v>-5.1349999999999996E-4</c:v>
                </c:pt>
                <c:pt idx="15445">
                  <c:v>-5.0975E-4</c:v>
                </c:pt>
                <c:pt idx="15446">
                  <c:v>-5.2488000000000014E-4</c:v>
                </c:pt>
                <c:pt idx="15447">
                  <c:v>-5.1661000000000003E-4</c:v>
                </c:pt>
                <c:pt idx="15448">
                  <c:v>-5.1916000000000006E-4</c:v>
                </c:pt>
                <c:pt idx="15449">
                  <c:v>-5.2036000000000009E-4</c:v>
                </c:pt>
                <c:pt idx="15450">
                  <c:v>-5.1412000000000007E-4</c:v>
                </c:pt>
                <c:pt idx="15451">
                  <c:v>-5.1537000000000013E-4</c:v>
                </c:pt>
                <c:pt idx="15452">
                  <c:v>-5.1412000000000007E-4</c:v>
                </c:pt>
                <c:pt idx="15453">
                  <c:v>-5.0975E-4</c:v>
                </c:pt>
                <c:pt idx="15454">
                  <c:v>-5.2659000000000007E-4</c:v>
                </c:pt>
                <c:pt idx="15455">
                  <c:v>-5.1412000000000007E-4</c:v>
                </c:pt>
                <c:pt idx="15456">
                  <c:v>-5.1724000000000008E-4</c:v>
                </c:pt>
                <c:pt idx="15457">
                  <c:v>-5.0726000000000026E-4</c:v>
                </c:pt>
                <c:pt idx="15458">
                  <c:v>-5.085100000000001E-4</c:v>
                </c:pt>
                <c:pt idx="15459">
                  <c:v>-4.9915000000000018E-4</c:v>
                </c:pt>
                <c:pt idx="15460">
                  <c:v>-4.969000000000001E-4</c:v>
                </c:pt>
                <c:pt idx="15461">
                  <c:v>-4.9945000000000002E-4</c:v>
                </c:pt>
                <c:pt idx="15462">
                  <c:v>-5.0040000000000002E-4</c:v>
                </c:pt>
                <c:pt idx="15463">
                  <c:v>-5.0414000000000014E-4</c:v>
                </c:pt>
                <c:pt idx="15464">
                  <c:v>-4.9479000000000016E-4</c:v>
                </c:pt>
                <c:pt idx="15465">
                  <c:v>-4.9915000000000018E-4</c:v>
                </c:pt>
                <c:pt idx="15466">
                  <c:v>-4.9728000000000012E-4</c:v>
                </c:pt>
                <c:pt idx="15467">
                  <c:v>-4.8673000000000005E-4</c:v>
                </c:pt>
                <c:pt idx="15468">
                  <c:v>-4.8231000000000001E-4</c:v>
                </c:pt>
                <c:pt idx="15469">
                  <c:v>-4.8793000000000019E-4</c:v>
                </c:pt>
                <c:pt idx="15470">
                  <c:v>-4.7919000000000011E-4</c:v>
                </c:pt>
                <c:pt idx="15471">
                  <c:v>-4.7857000000000016E-4</c:v>
                </c:pt>
                <c:pt idx="15472">
                  <c:v>-4.8107000000000011E-4</c:v>
                </c:pt>
                <c:pt idx="15473">
                  <c:v>-4.7910000000000004E-4</c:v>
                </c:pt>
                <c:pt idx="15474">
                  <c:v>-4.7719000000000017E-4</c:v>
                </c:pt>
                <c:pt idx="15475">
                  <c:v>-4.7857000000000016E-4</c:v>
                </c:pt>
                <c:pt idx="15476">
                  <c:v>-4.7795000000000015E-4</c:v>
                </c:pt>
                <c:pt idx="15477">
                  <c:v>-4.7608000000000009E-4</c:v>
                </c:pt>
                <c:pt idx="15478">
                  <c:v>-4.7919000000000011E-4</c:v>
                </c:pt>
                <c:pt idx="15479">
                  <c:v>-4.7483000000000014E-4</c:v>
                </c:pt>
                <c:pt idx="15480">
                  <c:v>-4.6384000000000009E-4</c:v>
                </c:pt>
                <c:pt idx="15481">
                  <c:v>-4.7171000000000002E-4</c:v>
                </c:pt>
                <c:pt idx="15482">
                  <c:v>-4.8037000000000009E-4</c:v>
                </c:pt>
                <c:pt idx="15483">
                  <c:v>-4.6797000000000017E-4</c:v>
                </c:pt>
                <c:pt idx="15484">
                  <c:v>-4.6672000000000006E-4</c:v>
                </c:pt>
                <c:pt idx="15485">
                  <c:v>-4.619300000000001E-4</c:v>
                </c:pt>
                <c:pt idx="15486">
                  <c:v>-4.7857000000000016E-4</c:v>
                </c:pt>
                <c:pt idx="15487">
                  <c:v>-4.7421000000000008E-4</c:v>
                </c:pt>
                <c:pt idx="15488">
                  <c:v>-4.6922000000000006E-4</c:v>
                </c:pt>
                <c:pt idx="15489">
                  <c:v>-4.6672000000000006E-4</c:v>
                </c:pt>
                <c:pt idx="15490">
                  <c:v>-4.6360000000000005E-4</c:v>
                </c:pt>
                <c:pt idx="15491">
                  <c:v>-4.6485000000000005E-4</c:v>
                </c:pt>
                <c:pt idx="15492">
                  <c:v>-4.5684000000000008E-4</c:v>
                </c:pt>
                <c:pt idx="15493">
                  <c:v>-4.6298000000000004E-4</c:v>
                </c:pt>
                <c:pt idx="15494">
                  <c:v>-4.6111000000000004E-4</c:v>
                </c:pt>
                <c:pt idx="15495">
                  <c:v>-4.5737000000000013E-4</c:v>
                </c:pt>
                <c:pt idx="15496">
                  <c:v>-4.4603000000000009E-4</c:v>
                </c:pt>
                <c:pt idx="15497">
                  <c:v>-4.5051000000000005E-4</c:v>
                </c:pt>
                <c:pt idx="15498">
                  <c:v>-4.4240000000000007E-4</c:v>
                </c:pt>
                <c:pt idx="15499">
                  <c:v>-4.4302000000000019E-4</c:v>
                </c:pt>
                <c:pt idx="15500">
                  <c:v>-4.5425000000000006E-4</c:v>
                </c:pt>
                <c:pt idx="15501">
                  <c:v>-4.3585999999999999E-4</c:v>
                </c:pt>
                <c:pt idx="15502">
                  <c:v>-4.4926000000000005E-4</c:v>
                </c:pt>
                <c:pt idx="15503">
                  <c:v>-4.5238000000000006E-4</c:v>
                </c:pt>
                <c:pt idx="15504">
                  <c:v>-4.4926000000000005E-4</c:v>
                </c:pt>
                <c:pt idx="15505">
                  <c:v>-4.5674000000000002E-4</c:v>
                </c:pt>
                <c:pt idx="15506">
                  <c:v>-4.5300000000000011E-4</c:v>
                </c:pt>
                <c:pt idx="15507">
                  <c:v>-4.5175E-4</c:v>
                </c:pt>
                <c:pt idx="15508">
                  <c:v>-4.4739000000000015E-4</c:v>
                </c:pt>
                <c:pt idx="15509">
                  <c:v>-4.453900000000001E-4</c:v>
                </c:pt>
                <c:pt idx="15510">
                  <c:v>-4.5048000000000006E-4</c:v>
                </c:pt>
                <c:pt idx="15511">
                  <c:v>-4.4115000000000012E-4</c:v>
                </c:pt>
                <c:pt idx="15512">
                  <c:v>-4.480100000000001E-4</c:v>
                </c:pt>
                <c:pt idx="15513">
                  <c:v>-4.4365000000000013E-4</c:v>
                </c:pt>
                <c:pt idx="15514">
                  <c:v>-4.4427000000000014E-4</c:v>
                </c:pt>
                <c:pt idx="15515">
                  <c:v>-4.4921000000000007E-4</c:v>
                </c:pt>
                <c:pt idx="15516">
                  <c:v>-4.4053000000000012E-4</c:v>
                </c:pt>
                <c:pt idx="15517">
                  <c:v>-4.4667000000000014E-4</c:v>
                </c:pt>
                <c:pt idx="15518">
                  <c:v>-4.480100000000001E-4</c:v>
                </c:pt>
                <c:pt idx="15519">
                  <c:v>-4.3990000000000012E-4</c:v>
                </c:pt>
                <c:pt idx="15520">
                  <c:v>-4.4603000000000009E-4</c:v>
                </c:pt>
                <c:pt idx="15521">
                  <c:v>-4.5113000000000011E-4</c:v>
                </c:pt>
                <c:pt idx="15522">
                  <c:v>-4.3741000000000006E-4</c:v>
                </c:pt>
                <c:pt idx="15523">
                  <c:v>-4.4412000000000021E-4</c:v>
                </c:pt>
                <c:pt idx="15524">
                  <c:v>-4.4302000000000019E-4</c:v>
                </c:pt>
                <c:pt idx="15525">
                  <c:v>-4.4857000000000013E-4</c:v>
                </c:pt>
                <c:pt idx="15526">
                  <c:v>-4.5051000000000005E-4</c:v>
                </c:pt>
                <c:pt idx="15527">
                  <c:v>-4.4603000000000009E-4</c:v>
                </c:pt>
                <c:pt idx="15528">
                  <c:v>-4.6173000000000004E-4</c:v>
                </c:pt>
                <c:pt idx="15529">
                  <c:v>-4.6066000000000011E-4</c:v>
                </c:pt>
                <c:pt idx="15530">
                  <c:v>-4.6610000000000005E-4</c:v>
                </c:pt>
                <c:pt idx="15531">
                  <c:v>-4.5811000000000013E-4</c:v>
                </c:pt>
                <c:pt idx="15532">
                  <c:v>-4.6111000000000004E-4</c:v>
                </c:pt>
                <c:pt idx="15533">
                  <c:v>-4.6360000000000005E-4</c:v>
                </c:pt>
                <c:pt idx="15534">
                  <c:v>-4.6485000000000005E-4</c:v>
                </c:pt>
                <c:pt idx="15535">
                  <c:v>-4.5861000000000008E-4</c:v>
                </c:pt>
                <c:pt idx="15536">
                  <c:v>-4.6672000000000006E-4</c:v>
                </c:pt>
                <c:pt idx="15537">
                  <c:v>-4.7592000000000017E-4</c:v>
                </c:pt>
                <c:pt idx="15538">
                  <c:v>-4.7545000000000004E-4</c:v>
                </c:pt>
                <c:pt idx="15539">
                  <c:v>-4.6574000000000002E-4</c:v>
                </c:pt>
                <c:pt idx="15540">
                  <c:v>-4.7171000000000002E-4</c:v>
                </c:pt>
                <c:pt idx="15541">
                  <c:v>-4.6984000000000007E-4</c:v>
                </c:pt>
                <c:pt idx="15542">
                  <c:v>-4.6672000000000006E-4</c:v>
                </c:pt>
                <c:pt idx="15543">
                  <c:v>-4.7465000000000013E-4</c:v>
                </c:pt>
                <c:pt idx="15544">
                  <c:v>-4.6672000000000006E-4</c:v>
                </c:pt>
                <c:pt idx="15545">
                  <c:v>-4.773200000000001E-4</c:v>
                </c:pt>
                <c:pt idx="15546">
                  <c:v>-4.7109000000000007E-4</c:v>
                </c:pt>
                <c:pt idx="15547">
                  <c:v>-4.8294000000000006E-4</c:v>
                </c:pt>
                <c:pt idx="15548">
                  <c:v>-4.7421000000000008E-4</c:v>
                </c:pt>
                <c:pt idx="15549">
                  <c:v>-4.7919000000000011E-4</c:v>
                </c:pt>
                <c:pt idx="15550">
                  <c:v>-4.8418000000000012E-4</c:v>
                </c:pt>
                <c:pt idx="15551">
                  <c:v>-4.8356000000000012E-4</c:v>
                </c:pt>
                <c:pt idx="15552">
                  <c:v>-4.8169000000000006E-4</c:v>
                </c:pt>
                <c:pt idx="15553">
                  <c:v>-4.8294000000000006E-4</c:v>
                </c:pt>
                <c:pt idx="15554">
                  <c:v>-4.8164000000000008E-4</c:v>
                </c:pt>
                <c:pt idx="15555">
                  <c:v>-4.8356000000000012E-4</c:v>
                </c:pt>
                <c:pt idx="15556">
                  <c:v>-4.9541000000000006E-4</c:v>
                </c:pt>
                <c:pt idx="15557">
                  <c:v>-4.8546000000000006E-4</c:v>
                </c:pt>
                <c:pt idx="15558">
                  <c:v>-4.9603000000000017E-4</c:v>
                </c:pt>
                <c:pt idx="15559">
                  <c:v>-4.9790000000000023E-4</c:v>
                </c:pt>
                <c:pt idx="15560">
                  <c:v>-4.9627000000000015E-4</c:v>
                </c:pt>
                <c:pt idx="15561">
                  <c:v>-5.0476000000000015E-4</c:v>
                </c:pt>
                <c:pt idx="15562">
                  <c:v>-4.9853000000000018E-4</c:v>
                </c:pt>
                <c:pt idx="15563">
                  <c:v>-4.9790000000000023E-4</c:v>
                </c:pt>
                <c:pt idx="15564">
                  <c:v>-4.8543000000000007E-4</c:v>
                </c:pt>
                <c:pt idx="15565">
                  <c:v>-5.0227000000000008E-4</c:v>
                </c:pt>
                <c:pt idx="15566">
                  <c:v>-5.0262000000000006E-4</c:v>
                </c:pt>
                <c:pt idx="15567">
                  <c:v>-5.0539000000000009E-4</c:v>
                </c:pt>
                <c:pt idx="15568">
                  <c:v>-5.0102000000000013E-4</c:v>
                </c:pt>
                <c:pt idx="15569">
                  <c:v>-5.0227000000000008E-4</c:v>
                </c:pt>
                <c:pt idx="15570">
                  <c:v>-5.0539000000000009E-4</c:v>
                </c:pt>
                <c:pt idx="15571">
                  <c:v>-5.0165000000000008E-4</c:v>
                </c:pt>
                <c:pt idx="15572">
                  <c:v>-4.9790000000000023E-4</c:v>
                </c:pt>
                <c:pt idx="15573">
                  <c:v>-5.0664000000000004E-4</c:v>
                </c:pt>
                <c:pt idx="15574">
                  <c:v>-5.1216000000000011E-4</c:v>
                </c:pt>
                <c:pt idx="15575">
                  <c:v>-5.0352000000000014E-4</c:v>
                </c:pt>
                <c:pt idx="15576">
                  <c:v>-5.0390000000000027E-4</c:v>
                </c:pt>
                <c:pt idx="15577">
                  <c:v>-5.128E-4</c:v>
                </c:pt>
                <c:pt idx="15578">
                  <c:v>-5.0352000000000014E-4</c:v>
                </c:pt>
                <c:pt idx="15579">
                  <c:v>-5.1225000000000001E-4</c:v>
                </c:pt>
                <c:pt idx="15580">
                  <c:v>-5.1162000000000007E-4</c:v>
                </c:pt>
                <c:pt idx="15581">
                  <c:v>-5.1038000000000006E-4</c:v>
                </c:pt>
                <c:pt idx="15582">
                  <c:v>-5.1162000000000007E-4</c:v>
                </c:pt>
                <c:pt idx="15583">
                  <c:v>-5.1849000000000003E-4</c:v>
                </c:pt>
                <c:pt idx="15584">
                  <c:v>-5.1349999999999996E-4</c:v>
                </c:pt>
                <c:pt idx="15585">
                  <c:v>-5.0913000000000011E-4</c:v>
                </c:pt>
                <c:pt idx="15586">
                  <c:v>-5.128E-4</c:v>
                </c:pt>
                <c:pt idx="15587">
                  <c:v>-5.0040000000000002E-4</c:v>
                </c:pt>
                <c:pt idx="15588">
                  <c:v>-5.0102000000000013E-4</c:v>
                </c:pt>
                <c:pt idx="15589">
                  <c:v>-5.0040000000000002E-4</c:v>
                </c:pt>
                <c:pt idx="15590">
                  <c:v>-4.9853000000000018E-4</c:v>
                </c:pt>
                <c:pt idx="15591">
                  <c:v>-5.0040000000000002E-4</c:v>
                </c:pt>
                <c:pt idx="15592">
                  <c:v>-5.0227000000000008E-4</c:v>
                </c:pt>
                <c:pt idx="15593">
                  <c:v>-5.0539000000000009E-4</c:v>
                </c:pt>
                <c:pt idx="15594">
                  <c:v>-4.9436000000000022E-4</c:v>
                </c:pt>
                <c:pt idx="15595">
                  <c:v>-5.0040000000000002E-4</c:v>
                </c:pt>
                <c:pt idx="15596">
                  <c:v>-4.8668000000000008E-4</c:v>
                </c:pt>
                <c:pt idx="15597">
                  <c:v>-4.8917000000000014E-4</c:v>
                </c:pt>
                <c:pt idx="15598">
                  <c:v>-4.8855000000000003E-4</c:v>
                </c:pt>
                <c:pt idx="15599">
                  <c:v>-4.9479000000000016E-4</c:v>
                </c:pt>
                <c:pt idx="15600">
                  <c:v>-4.9181000000000008E-4</c:v>
                </c:pt>
                <c:pt idx="15601">
                  <c:v>-4.8793000000000019E-4</c:v>
                </c:pt>
                <c:pt idx="15602">
                  <c:v>-4.8228000000000002E-4</c:v>
                </c:pt>
                <c:pt idx="15603">
                  <c:v>-4.8418000000000012E-4</c:v>
                </c:pt>
                <c:pt idx="15604">
                  <c:v>-4.8107000000000011E-4</c:v>
                </c:pt>
                <c:pt idx="15605">
                  <c:v>-4.8107000000000011E-4</c:v>
                </c:pt>
                <c:pt idx="15606">
                  <c:v>-4.7171000000000002E-4</c:v>
                </c:pt>
                <c:pt idx="15607">
                  <c:v>-4.8355000000000007E-4</c:v>
                </c:pt>
                <c:pt idx="15608">
                  <c:v>-4.773200000000001E-4</c:v>
                </c:pt>
                <c:pt idx="15609">
                  <c:v>-4.773200000000001E-4</c:v>
                </c:pt>
                <c:pt idx="15610">
                  <c:v>-4.7545000000000004E-4</c:v>
                </c:pt>
                <c:pt idx="15611">
                  <c:v>-4.6797000000000017E-4</c:v>
                </c:pt>
                <c:pt idx="15612">
                  <c:v>-4.6701000000000007E-4</c:v>
                </c:pt>
                <c:pt idx="15613">
                  <c:v>-4.773200000000001E-4</c:v>
                </c:pt>
                <c:pt idx="15614">
                  <c:v>-4.6610000000000005E-4</c:v>
                </c:pt>
                <c:pt idx="15615">
                  <c:v>-4.6765000000000012E-4</c:v>
                </c:pt>
                <c:pt idx="15616">
                  <c:v>-4.7528000000000007E-4</c:v>
                </c:pt>
                <c:pt idx="15617">
                  <c:v>-4.6485000000000005E-4</c:v>
                </c:pt>
                <c:pt idx="15618">
                  <c:v>-4.6547E-4</c:v>
                </c:pt>
                <c:pt idx="15619">
                  <c:v>-4.5425000000000006E-4</c:v>
                </c:pt>
                <c:pt idx="15620">
                  <c:v>-4.5986000000000003E-4</c:v>
                </c:pt>
                <c:pt idx="15621">
                  <c:v>-4.5238000000000006E-4</c:v>
                </c:pt>
                <c:pt idx="15622">
                  <c:v>-4.6320000000000009E-4</c:v>
                </c:pt>
                <c:pt idx="15623">
                  <c:v>-4.6423000000000005E-4</c:v>
                </c:pt>
                <c:pt idx="15624">
                  <c:v>-4.6173000000000004E-4</c:v>
                </c:pt>
                <c:pt idx="15625">
                  <c:v>-4.6298000000000004E-4</c:v>
                </c:pt>
                <c:pt idx="15626">
                  <c:v>-4.5938000000000006E-4</c:v>
                </c:pt>
                <c:pt idx="15627">
                  <c:v>-4.6048000000000004E-4</c:v>
                </c:pt>
                <c:pt idx="15628">
                  <c:v>-4.6235999999999998E-4</c:v>
                </c:pt>
                <c:pt idx="15629">
                  <c:v>-4.4794000000000019E-4</c:v>
                </c:pt>
                <c:pt idx="15630">
                  <c:v>-4.6255999999999999E-4</c:v>
                </c:pt>
                <c:pt idx="15631">
                  <c:v>-4.498800000000001E-4</c:v>
                </c:pt>
                <c:pt idx="15632">
                  <c:v>-4.480100000000001E-4</c:v>
                </c:pt>
                <c:pt idx="15633">
                  <c:v>-4.4302000000000019E-4</c:v>
                </c:pt>
                <c:pt idx="15634">
                  <c:v>-4.5239000000000005E-4</c:v>
                </c:pt>
                <c:pt idx="15635">
                  <c:v>-4.4921000000000007E-4</c:v>
                </c:pt>
                <c:pt idx="15636">
                  <c:v>-4.3179999999999998E-4</c:v>
                </c:pt>
                <c:pt idx="15637">
                  <c:v>-4.4739000000000015E-4</c:v>
                </c:pt>
                <c:pt idx="15638">
                  <c:v>-4.453900000000001E-4</c:v>
                </c:pt>
                <c:pt idx="15639">
                  <c:v>-4.3866000000000017E-4</c:v>
                </c:pt>
                <c:pt idx="15640">
                  <c:v>-4.4053000000000012E-4</c:v>
                </c:pt>
                <c:pt idx="15641">
                  <c:v>-4.3458000000000006E-4</c:v>
                </c:pt>
                <c:pt idx="15642">
                  <c:v>-4.4739000000000015E-4</c:v>
                </c:pt>
                <c:pt idx="15643">
                  <c:v>-4.4603000000000009E-4</c:v>
                </c:pt>
                <c:pt idx="15644">
                  <c:v>-4.6173000000000004E-4</c:v>
                </c:pt>
                <c:pt idx="15645">
                  <c:v>-4.5303000000000015E-4</c:v>
                </c:pt>
                <c:pt idx="15646">
                  <c:v>-4.5425000000000006E-4</c:v>
                </c:pt>
                <c:pt idx="15647">
                  <c:v>-4.5430000000000004E-4</c:v>
                </c:pt>
                <c:pt idx="15648">
                  <c:v>-4.4302000000000019E-4</c:v>
                </c:pt>
                <c:pt idx="15649">
                  <c:v>-4.5175E-4</c:v>
                </c:pt>
                <c:pt idx="15650">
                  <c:v>-4.6002000000000011E-4</c:v>
                </c:pt>
                <c:pt idx="15651">
                  <c:v>-4.5861000000000008E-4</c:v>
                </c:pt>
                <c:pt idx="15652">
                  <c:v>-4.6235999999999998E-4</c:v>
                </c:pt>
                <c:pt idx="15653">
                  <c:v>-4.5799000000000013E-4</c:v>
                </c:pt>
                <c:pt idx="15654">
                  <c:v>-4.6066000000000011E-4</c:v>
                </c:pt>
                <c:pt idx="15655">
                  <c:v>-4.5550000000000007E-4</c:v>
                </c:pt>
                <c:pt idx="15656">
                  <c:v>-4.6048000000000004E-4</c:v>
                </c:pt>
                <c:pt idx="15657">
                  <c:v>-4.6984000000000007E-4</c:v>
                </c:pt>
                <c:pt idx="15658">
                  <c:v>-4.6173000000000004E-4</c:v>
                </c:pt>
                <c:pt idx="15659">
                  <c:v>-4.6360000000000005E-4</c:v>
                </c:pt>
                <c:pt idx="15660">
                  <c:v>-4.6423000000000005E-4</c:v>
                </c:pt>
                <c:pt idx="15661">
                  <c:v>-4.6610000000000005E-4</c:v>
                </c:pt>
                <c:pt idx="15662">
                  <c:v>-4.6672000000000006E-4</c:v>
                </c:pt>
                <c:pt idx="15663">
                  <c:v>-4.7592000000000017E-4</c:v>
                </c:pt>
                <c:pt idx="15664">
                  <c:v>-4.8605000000000002E-4</c:v>
                </c:pt>
                <c:pt idx="15665">
                  <c:v>-4.7857000000000016E-4</c:v>
                </c:pt>
                <c:pt idx="15666">
                  <c:v>-4.7857000000000016E-4</c:v>
                </c:pt>
                <c:pt idx="15667">
                  <c:v>-4.7910000000000004E-4</c:v>
                </c:pt>
                <c:pt idx="15668">
                  <c:v>-4.7982000000000016E-4</c:v>
                </c:pt>
                <c:pt idx="15669">
                  <c:v>-4.773200000000001E-4</c:v>
                </c:pt>
                <c:pt idx="15670">
                  <c:v>-4.8291000000000008E-4</c:v>
                </c:pt>
                <c:pt idx="15671">
                  <c:v>-4.8481000000000007E-4</c:v>
                </c:pt>
                <c:pt idx="15672">
                  <c:v>-4.8291000000000008E-4</c:v>
                </c:pt>
                <c:pt idx="15673">
                  <c:v>-4.9603000000000017E-4</c:v>
                </c:pt>
                <c:pt idx="15674">
                  <c:v>-4.8736000000000016E-4</c:v>
                </c:pt>
                <c:pt idx="15675">
                  <c:v>-4.8418000000000012E-4</c:v>
                </c:pt>
                <c:pt idx="15676">
                  <c:v>-4.8543000000000007E-4</c:v>
                </c:pt>
                <c:pt idx="15677">
                  <c:v>-4.8356000000000012E-4</c:v>
                </c:pt>
                <c:pt idx="15678">
                  <c:v>-4.8482000000000012E-4</c:v>
                </c:pt>
                <c:pt idx="15679">
                  <c:v>-4.9042000000000009E-4</c:v>
                </c:pt>
                <c:pt idx="15680">
                  <c:v>-4.935400000000001E-4</c:v>
                </c:pt>
                <c:pt idx="15681">
                  <c:v>-4.8546000000000006E-4</c:v>
                </c:pt>
                <c:pt idx="15682">
                  <c:v>-4.9291000000000016E-4</c:v>
                </c:pt>
                <c:pt idx="15683">
                  <c:v>-4.910400000000001E-4</c:v>
                </c:pt>
                <c:pt idx="15684">
                  <c:v>-5.0040000000000002E-4</c:v>
                </c:pt>
                <c:pt idx="15685">
                  <c:v>-4.9372000000000023E-4</c:v>
                </c:pt>
                <c:pt idx="15686">
                  <c:v>-5.0102000000000013E-4</c:v>
                </c:pt>
                <c:pt idx="15687">
                  <c:v>-5.0135000000000012E-4</c:v>
                </c:pt>
                <c:pt idx="15688">
                  <c:v>-5.0008000000000008E-4</c:v>
                </c:pt>
                <c:pt idx="15689">
                  <c:v>-5.1225000000000001E-4</c:v>
                </c:pt>
                <c:pt idx="15690">
                  <c:v>-5.0539000000000009E-4</c:v>
                </c:pt>
                <c:pt idx="15691">
                  <c:v>-5.0289000000000009E-4</c:v>
                </c:pt>
                <c:pt idx="15692">
                  <c:v>-5.0135000000000012E-4</c:v>
                </c:pt>
                <c:pt idx="15693">
                  <c:v>-4.9563000000000027E-4</c:v>
                </c:pt>
                <c:pt idx="15694">
                  <c:v>-5.0726000000000026E-4</c:v>
                </c:pt>
                <c:pt idx="15695">
                  <c:v>-5.0165000000000008E-4</c:v>
                </c:pt>
                <c:pt idx="15696">
                  <c:v>-4.935400000000001E-4</c:v>
                </c:pt>
                <c:pt idx="15697">
                  <c:v>-4.9416000000000022E-4</c:v>
                </c:pt>
                <c:pt idx="15698">
                  <c:v>-5.0289000000000009E-4</c:v>
                </c:pt>
                <c:pt idx="15699">
                  <c:v>-4.9118000000000013E-4</c:v>
                </c:pt>
                <c:pt idx="15700">
                  <c:v>-4.773200000000001E-4</c:v>
                </c:pt>
                <c:pt idx="15701">
                  <c:v>-4.7233000000000013E-4</c:v>
                </c:pt>
                <c:pt idx="15702">
                  <c:v>-4.7670000000000004E-4</c:v>
                </c:pt>
                <c:pt idx="15703">
                  <c:v>-4.7171000000000002E-4</c:v>
                </c:pt>
                <c:pt idx="15704">
                  <c:v>-4.6447000000000003E-4</c:v>
                </c:pt>
                <c:pt idx="15705">
                  <c:v>-4.5799000000000013E-4</c:v>
                </c:pt>
                <c:pt idx="15706">
                  <c:v>-4.8231000000000001E-4</c:v>
                </c:pt>
                <c:pt idx="15707">
                  <c:v>-4.7545000000000004E-4</c:v>
                </c:pt>
                <c:pt idx="15708">
                  <c:v>-4.773200000000001E-4</c:v>
                </c:pt>
                <c:pt idx="15709">
                  <c:v>-4.7545000000000004E-4</c:v>
                </c:pt>
                <c:pt idx="15710">
                  <c:v>-4.7296000000000013E-4</c:v>
                </c:pt>
                <c:pt idx="15711">
                  <c:v>-4.8481000000000007E-4</c:v>
                </c:pt>
                <c:pt idx="15712">
                  <c:v>-4.784600000000001E-4</c:v>
                </c:pt>
                <c:pt idx="15713">
                  <c:v>-4.7982000000000016E-4</c:v>
                </c:pt>
                <c:pt idx="15714">
                  <c:v>-4.7982000000000016E-4</c:v>
                </c:pt>
                <c:pt idx="15715">
                  <c:v>-4.7465000000000013E-4</c:v>
                </c:pt>
                <c:pt idx="15716">
                  <c:v>-4.7919000000000011E-4</c:v>
                </c:pt>
                <c:pt idx="15717">
                  <c:v>-4.8356000000000012E-4</c:v>
                </c:pt>
                <c:pt idx="15718">
                  <c:v>-4.784600000000001E-4</c:v>
                </c:pt>
                <c:pt idx="15719">
                  <c:v>-4.7719000000000017E-4</c:v>
                </c:pt>
                <c:pt idx="15720">
                  <c:v>-4.7670000000000004E-4</c:v>
                </c:pt>
                <c:pt idx="15721">
                  <c:v>-4.6797000000000017E-4</c:v>
                </c:pt>
                <c:pt idx="15722">
                  <c:v>-4.7719000000000017E-4</c:v>
                </c:pt>
                <c:pt idx="15723">
                  <c:v>-4.6859000000000001E-4</c:v>
                </c:pt>
                <c:pt idx="15724">
                  <c:v>-4.6829E-4</c:v>
                </c:pt>
                <c:pt idx="15725">
                  <c:v>-4.6485000000000005E-4</c:v>
                </c:pt>
                <c:pt idx="15726">
                  <c:v>-4.6447000000000003E-4</c:v>
                </c:pt>
                <c:pt idx="15727">
                  <c:v>-4.7171000000000002E-4</c:v>
                </c:pt>
                <c:pt idx="15728">
                  <c:v>-4.6111000000000004E-4</c:v>
                </c:pt>
                <c:pt idx="15729">
                  <c:v>-4.6111000000000004E-4</c:v>
                </c:pt>
                <c:pt idx="15730">
                  <c:v>-4.6423000000000005E-4</c:v>
                </c:pt>
                <c:pt idx="15731">
                  <c:v>-4.6797000000000017E-4</c:v>
                </c:pt>
                <c:pt idx="15732">
                  <c:v>-4.6447000000000003E-4</c:v>
                </c:pt>
                <c:pt idx="15733">
                  <c:v>-4.6048000000000004E-4</c:v>
                </c:pt>
                <c:pt idx="15734">
                  <c:v>-4.7046000000000013E-4</c:v>
                </c:pt>
                <c:pt idx="15735">
                  <c:v>-4.5924000000000008E-4</c:v>
                </c:pt>
                <c:pt idx="15736">
                  <c:v>-4.5300000000000011E-4</c:v>
                </c:pt>
                <c:pt idx="15737">
                  <c:v>-4.5986000000000003E-4</c:v>
                </c:pt>
                <c:pt idx="15738">
                  <c:v>-4.5175E-4</c:v>
                </c:pt>
                <c:pt idx="15739">
                  <c:v>-4.5362000000000017E-4</c:v>
                </c:pt>
                <c:pt idx="15740">
                  <c:v>-4.5557000000000009E-4</c:v>
                </c:pt>
                <c:pt idx="15741">
                  <c:v>-4.5612000000000013E-4</c:v>
                </c:pt>
                <c:pt idx="15742">
                  <c:v>-4.4676000000000004E-4</c:v>
                </c:pt>
                <c:pt idx="15743">
                  <c:v>-4.5425000000000006E-4</c:v>
                </c:pt>
                <c:pt idx="15744">
                  <c:v>-4.4053000000000012E-4</c:v>
                </c:pt>
                <c:pt idx="15745">
                  <c:v>-4.4794000000000019E-4</c:v>
                </c:pt>
                <c:pt idx="15746">
                  <c:v>-4.4739000000000015E-4</c:v>
                </c:pt>
                <c:pt idx="15747">
                  <c:v>-4.4739000000000015E-4</c:v>
                </c:pt>
                <c:pt idx="15748">
                  <c:v>-4.4676000000000004E-4</c:v>
                </c:pt>
                <c:pt idx="15749">
                  <c:v>-4.4730000000000008E-4</c:v>
                </c:pt>
                <c:pt idx="15750">
                  <c:v>-4.5430000000000004E-4</c:v>
                </c:pt>
                <c:pt idx="15751">
                  <c:v>-4.5799000000000013E-4</c:v>
                </c:pt>
                <c:pt idx="15752">
                  <c:v>-4.5425000000000006E-4</c:v>
                </c:pt>
                <c:pt idx="15753">
                  <c:v>-4.5487000000000012E-4</c:v>
                </c:pt>
                <c:pt idx="15754">
                  <c:v>-4.5684000000000008E-4</c:v>
                </c:pt>
                <c:pt idx="15755">
                  <c:v>-4.6610000000000005E-4</c:v>
                </c:pt>
                <c:pt idx="15756">
                  <c:v>-4.6922000000000006E-4</c:v>
                </c:pt>
                <c:pt idx="15757">
                  <c:v>-4.6574000000000002E-4</c:v>
                </c:pt>
                <c:pt idx="15758">
                  <c:v>-4.5861000000000008E-4</c:v>
                </c:pt>
                <c:pt idx="15759">
                  <c:v>-4.6859000000000001E-4</c:v>
                </c:pt>
                <c:pt idx="15760">
                  <c:v>-4.6701000000000007E-4</c:v>
                </c:pt>
                <c:pt idx="15761">
                  <c:v>-4.701900000000001E-4</c:v>
                </c:pt>
                <c:pt idx="15762">
                  <c:v>-4.6672000000000006E-4</c:v>
                </c:pt>
                <c:pt idx="15763">
                  <c:v>-4.773200000000001E-4</c:v>
                </c:pt>
                <c:pt idx="15764">
                  <c:v>-4.7337000000000019E-4</c:v>
                </c:pt>
                <c:pt idx="15765">
                  <c:v>-4.7608000000000009E-4</c:v>
                </c:pt>
                <c:pt idx="15766">
                  <c:v>-4.8044000000000006E-4</c:v>
                </c:pt>
                <c:pt idx="15767">
                  <c:v>-4.6638000000000002E-4</c:v>
                </c:pt>
                <c:pt idx="15768">
                  <c:v>-4.7982000000000016E-4</c:v>
                </c:pt>
                <c:pt idx="15769">
                  <c:v>-4.7171000000000002E-4</c:v>
                </c:pt>
                <c:pt idx="15770">
                  <c:v>-4.7401000000000008E-4</c:v>
                </c:pt>
                <c:pt idx="15771">
                  <c:v>-4.8418000000000012E-4</c:v>
                </c:pt>
                <c:pt idx="15772">
                  <c:v>-4.7545000000000004E-4</c:v>
                </c:pt>
                <c:pt idx="15773">
                  <c:v>-4.7982000000000016E-4</c:v>
                </c:pt>
                <c:pt idx="15774">
                  <c:v>-4.8991000000000008E-4</c:v>
                </c:pt>
                <c:pt idx="15775">
                  <c:v>-4.8979999999999998E-4</c:v>
                </c:pt>
                <c:pt idx="15776">
                  <c:v>-4.9603000000000017E-4</c:v>
                </c:pt>
                <c:pt idx="15777">
                  <c:v>-4.9479000000000016E-4</c:v>
                </c:pt>
                <c:pt idx="15778">
                  <c:v>-4.9167000000000015E-4</c:v>
                </c:pt>
                <c:pt idx="15779">
                  <c:v>-4.969000000000001E-4</c:v>
                </c:pt>
                <c:pt idx="15780">
                  <c:v>-4.9978000000000012E-4</c:v>
                </c:pt>
                <c:pt idx="15781">
                  <c:v>-4.8730000000000014E-4</c:v>
                </c:pt>
                <c:pt idx="15782">
                  <c:v>-4.9229000000000015E-4</c:v>
                </c:pt>
                <c:pt idx="15783">
                  <c:v>-4.9245000000000007E-4</c:v>
                </c:pt>
                <c:pt idx="15784">
                  <c:v>-4.9728000000000012E-4</c:v>
                </c:pt>
                <c:pt idx="15785">
                  <c:v>-4.9978000000000012E-4</c:v>
                </c:pt>
                <c:pt idx="15786">
                  <c:v>-4.9042000000000009E-4</c:v>
                </c:pt>
                <c:pt idx="15787">
                  <c:v>-4.8605000000000002E-4</c:v>
                </c:pt>
                <c:pt idx="15788">
                  <c:v>-4.9541000000000006E-4</c:v>
                </c:pt>
                <c:pt idx="15789">
                  <c:v>-4.8668000000000008E-4</c:v>
                </c:pt>
                <c:pt idx="15790">
                  <c:v>-4.8605000000000002E-4</c:v>
                </c:pt>
                <c:pt idx="15791">
                  <c:v>-4.8418000000000012E-4</c:v>
                </c:pt>
                <c:pt idx="15792">
                  <c:v>-4.8668000000000008E-4</c:v>
                </c:pt>
                <c:pt idx="15793">
                  <c:v>-4.9479000000000016E-4</c:v>
                </c:pt>
                <c:pt idx="15794">
                  <c:v>-4.910400000000001E-4</c:v>
                </c:pt>
                <c:pt idx="15795">
                  <c:v>-4.9436000000000022E-4</c:v>
                </c:pt>
                <c:pt idx="15796">
                  <c:v>-4.8979999999999998E-4</c:v>
                </c:pt>
                <c:pt idx="15797">
                  <c:v>-4.8543000000000007E-4</c:v>
                </c:pt>
                <c:pt idx="15798">
                  <c:v>-4.8668000000000008E-4</c:v>
                </c:pt>
                <c:pt idx="15799">
                  <c:v>-4.784600000000001E-4</c:v>
                </c:pt>
                <c:pt idx="15800">
                  <c:v>-4.8231000000000001E-4</c:v>
                </c:pt>
                <c:pt idx="15801">
                  <c:v>-4.7655000000000006E-4</c:v>
                </c:pt>
                <c:pt idx="15802">
                  <c:v>-4.7545000000000004E-4</c:v>
                </c:pt>
                <c:pt idx="15803">
                  <c:v>-4.7545000000000004E-4</c:v>
                </c:pt>
                <c:pt idx="15804">
                  <c:v>-4.6672000000000006E-4</c:v>
                </c:pt>
                <c:pt idx="15805">
                  <c:v>-4.6859000000000001E-4</c:v>
                </c:pt>
                <c:pt idx="15806">
                  <c:v>-4.6298000000000004E-4</c:v>
                </c:pt>
                <c:pt idx="15807">
                  <c:v>-4.7719000000000017E-4</c:v>
                </c:pt>
                <c:pt idx="15808">
                  <c:v>-4.797300000000001E-4</c:v>
                </c:pt>
                <c:pt idx="15809">
                  <c:v>-4.6547E-4</c:v>
                </c:pt>
                <c:pt idx="15810">
                  <c:v>-4.6547E-4</c:v>
                </c:pt>
                <c:pt idx="15811">
                  <c:v>-4.701900000000001E-4</c:v>
                </c:pt>
                <c:pt idx="15812">
                  <c:v>-4.7171000000000002E-4</c:v>
                </c:pt>
                <c:pt idx="15813">
                  <c:v>-4.7296000000000013E-4</c:v>
                </c:pt>
                <c:pt idx="15814">
                  <c:v>-4.6672000000000006E-4</c:v>
                </c:pt>
                <c:pt idx="15815">
                  <c:v>-4.6423000000000005E-4</c:v>
                </c:pt>
                <c:pt idx="15816">
                  <c:v>-4.6638000000000002E-4</c:v>
                </c:pt>
                <c:pt idx="15817">
                  <c:v>-4.6423000000000005E-4</c:v>
                </c:pt>
                <c:pt idx="15818">
                  <c:v>-4.6447000000000003E-4</c:v>
                </c:pt>
                <c:pt idx="15819">
                  <c:v>-4.5303000000000015E-4</c:v>
                </c:pt>
                <c:pt idx="15820">
                  <c:v>-4.5737000000000013E-4</c:v>
                </c:pt>
                <c:pt idx="15821">
                  <c:v>-4.5487000000000012E-4</c:v>
                </c:pt>
                <c:pt idx="15822">
                  <c:v>-4.5051000000000005E-4</c:v>
                </c:pt>
                <c:pt idx="15823">
                  <c:v>-4.5425000000000006E-4</c:v>
                </c:pt>
                <c:pt idx="15824">
                  <c:v>-4.4864000000000015E-4</c:v>
                </c:pt>
                <c:pt idx="15825">
                  <c:v>-4.536600000000001E-4</c:v>
                </c:pt>
                <c:pt idx="15826">
                  <c:v>-4.4427000000000014E-4</c:v>
                </c:pt>
                <c:pt idx="15827">
                  <c:v>-4.4427000000000014E-4</c:v>
                </c:pt>
                <c:pt idx="15828">
                  <c:v>-4.480100000000001E-4</c:v>
                </c:pt>
                <c:pt idx="15829">
                  <c:v>-4.5425000000000006E-4</c:v>
                </c:pt>
                <c:pt idx="15830">
                  <c:v>-4.5113000000000011E-4</c:v>
                </c:pt>
                <c:pt idx="15831">
                  <c:v>-4.4985000000000012E-4</c:v>
                </c:pt>
                <c:pt idx="15832">
                  <c:v>-4.4302000000000019E-4</c:v>
                </c:pt>
                <c:pt idx="15833">
                  <c:v>-4.480100000000001E-4</c:v>
                </c:pt>
                <c:pt idx="15834">
                  <c:v>-4.5799000000000013E-4</c:v>
                </c:pt>
                <c:pt idx="15835">
                  <c:v>-4.5748000000000007E-4</c:v>
                </c:pt>
                <c:pt idx="15836">
                  <c:v>-4.5799000000000013E-4</c:v>
                </c:pt>
                <c:pt idx="15837">
                  <c:v>-4.6485000000000005E-4</c:v>
                </c:pt>
                <c:pt idx="15838">
                  <c:v>-4.5748000000000007E-4</c:v>
                </c:pt>
                <c:pt idx="15839">
                  <c:v>-4.5430000000000004E-4</c:v>
                </c:pt>
                <c:pt idx="15840">
                  <c:v>-4.6173000000000004E-4</c:v>
                </c:pt>
                <c:pt idx="15841">
                  <c:v>-4.6298000000000004E-4</c:v>
                </c:pt>
                <c:pt idx="15842">
                  <c:v>-4.619300000000001E-4</c:v>
                </c:pt>
                <c:pt idx="15843">
                  <c:v>-4.6734000000000012E-4</c:v>
                </c:pt>
                <c:pt idx="15844">
                  <c:v>-4.7421000000000008E-4</c:v>
                </c:pt>
                <c:pt idx="15845">
                  <c:v>-4.6859000000000001E-4</c:v>
                </c:pt>
                <c:pt idx="15846">
                  <c:v>-4.7296000000000013E-4</c:v>
                </c:pt>
                <c:pt idx="15847">
                  <c:v>-4.7109000000000007E-4</c:v>
                </c:pt>
                <c:pt idx="15848">
                  <c:v>-4.8294000000000006E-4</c:v>
                </c:pt>
                <c:pt idx="15849">
                  <c:v>-4.784600000000001E-4</c:v>
                </c:pt>
                <c:pt idx="15850">
                  <c:v>-4.7857000000000016E-4</c:v>
                </c:pt>
                <c:pt idx="15851">
                  <c:v>-4.7296000000000013E-4</c:v>
                </c:pt>
                <c:pt idx="15852">
                  <c:v>-4.8356000000000012E-4</c:v>
                </c:pt>
                <c:pt idx="15853">
                  <c:v>-4.7919000000000011E-4</c:v>
                </c:pt>
                <c:pt idx="15854">
                  <c:v>-4.8231000000000001E-4</c:v>
                </c:pt>
                <c:pt idx="15855">
                  <c:v>-4.8044000000000006E-4</c:v>
                </c:pt>
                <c:pt idx="15856">
                  <c:v>-4.773200000000001E-4</c:v>
                </c:pt>
                <c:pt idx="15857">
                  <c:v>-4.8793000000000019E-4</c:v>
                </c:pt>
                <c:pt idx="15858">
                  <c:v>-4.8668000000000008E-4</c:v>
                </c:pt>
                <c:pt idx="15859">
                  <c:v>-4.9118000000000013E-4</c:v>
                </c:pt>
                <c:pt idx="15860">
                  <c:v>-4.969000000000001E-4</c:v>
                </c:pt>
                <c:pt idx="15861">
                  <c:v>-4.9197000000000021E-4</c:v>
                </c:pt>
                <c:pt idx="15862">
                  <c:v>-4.9416000000000022E-4</c:v>
                </c:pt>
                <c:pt idx="15863">
                  <c:v>-4.8543000000000007E-4</c:v>
                </c:pt>
                <c:pt idx="15864">
                  <c:v>-4.9666000000000011E-4</c:v>
                </c:pt>
                <c:pt idx="15865">
                  <c:v>-5.0227000000000008E-4</c:v>
                </c:pt>
                <c:pt idx="15866">
                  <c:v>-4.9541000000000006E-4</c:v>
                </c:pt>
                <c:pt idx="15867">
                  <c:v>-4.8979999999999998E-4</c:v>
                </c:pt>
                <c:pt idx="15868">
                  <c:v>-4.9229000000000015E-4</c:v>
                </c:pt>
                <c:pt idx="15869">
                  <c:v>-5.051700000000001E-4</c:v>
                </c:pt>
                <c:pt idx="15870">
                  <c:v>-5.0664000000000004E-4</c:v>
                </c:pt>
                <c:pt idx="15871">
                  <c:v>-5.1786000000000009E-4</c:v>
                </c:pt>
                <c:pt idx="15872">
                  <c:v>-5.1287000000000001E-4</c:v>
                </c:pt>
                <c:pt idx="15873">
                  <c:v>-5.1412000000000007E-4</c:v>
                </c:pt>
                <c:pt idx="15874">
                  <c:v>-5.0962000000000012E-4</c:v>
                </c:pt>
                <c:pt idx="15875">
                  <c:v>-5.0414000000000014E-4</c:v>
                </c:pt>
                <c:pt idx="15876">
                  <c:v>-5.0975E-4</c:v>
                </c:pt>
                <c:pt idx="15877">
                  <c:v>-5.0771000000000008E-4</c:v>
                </c:pt>
                <c:pt idx="15878">
                  <c:v>-5.0664000000000004E-4</c:v>
                </c:pt>
                <c:pt idx="15879">
                  <c:v>-5.1038000000000006E-4</c:v>
                </c:pt>
                <c:pt idx="15880">
                  <c:v>-5.1789000000000013E-4</c:v>
                </c:pt>
                <c:pt idx="15881">
                  <c:v>-5.0040000000000002E-4</c:v>
                </c:pt>
                <c:pt idx="15882">
                  <c:v>-5.0913000000000011E-4</c:v>
                </c:pt>
                <c:pt idx="15883">
                  <c:v>-5.1599000000000003E-4</c:v>
                </c:pt>
                <c:pt idx="15884">
                  <c:v>-5.1598000000000008E-4</c:v>
                </c:pt>
                <c:pt idx="15885">
                  <c:v>-5.1661000000000003E-4</c:v>
                </c:pt>
                <c:pt idx="15886">
                  <c:v>-5.229700000000001E-4</c:v>
                </c:pt>
                <c:pt idx="15887">
                  <c:v>-5.0975E-4</c:v>
                </c:pt>
                <c:pt idx="15888">
                  <c:v>-4.9853000000000018E-4</c:v>
                </c:pt>
                <c:pt idx="15889">
                  <c:v>-5.051700000000001E-4</c:v>
                </c:pt>
                <c:pt idx="15890">
                  <c:v>-5.0788000000000027E-4</c:v>
                </c:pt>
                <c:pt idx="15891">
                  <c:v>-5.0708000000000014E-4</c:v>
                </c:pt>
                <c:pt idx="15892">
                  <c:v>-5.0975E-4</c:v>
                </c:pt>
                <c:pt idx="15893">
                  <c:v>-5.0539000000000009E-4</c:v>
                </c:pt>
                <c:pt idx="15894">
                  <c:v>-4.9915000000000018E-4</c:v>
                </c:pt>
                <c:pt idx="15895">
                  <c:v>-5.0771000000000008E-4</c:v>
                </c:pt>
                <c:pt idx="15896">
                  <c:v>-5.0040000000000002E-4</c:v>
                </c:pt>
                <c:pt idx="15897">
                  <c:v>-4.8793000000000019E-4</c:v>
                </c:pt>
                <c:pt idx="15898">
                  <c:v>-4.8605000000000002E-4</c:v>
                </c:pt>
                <c:pt idx="15899">
                  <c:v>-4.9915000000000018E-4</c:v>
                </c:pt>
                <c:pt idx="15900">
                  <c:v>-4.8736000000000016E-4</c:v>
                </c:pt>
                <c:pt idx="15901">
                  <c:v>-4.8481000000000007E-4</c:v>
                </c:pt>
                <c:pt idx="15902">
                  <c:v>-4.8917000000000014E-4</c:v>
                </c:pt>
                <c:pt idx="15903">
                  <c:v>-4.8418000000000012E-4</c:v>
                </c:pt>
                <c:pt idx="15904">
                  <c:v>-4.8100000000000009E-4</c:v>
                </c:pt>
                <c:pt idx="15905">
                  <c:v>-4.9416000000000022E-4</c:v>
                </c:pt>
                <c:pt idx="15906">
                  <c:v>-4.7421000000000008E-4</c:v>
                </c:pt>
                <c:pt idx="15907">
                  <c:v>-4.7046000000000013E-4</c:v>
                </c:pt>
                <c:pt idx="15908">
                  <c:v>-4.6922000000000006E-4</c:v>
                </c:pt>
                <c:pt idx="15909">
                  <c:v>-4.7670000000000004E-4</c:v>
                </c:pt>
                <c:pt idx="15910">
                  <c:v>-4.773200000000001E-4</c:v>
                </c:pt>
                <c:pt idx="15911">
                  <c:v>-4.8356000000000012E-4</c:v>
                </c:pt>
                <c:pt idx="15912">
                  <c:v>-4.7358000000000014E-4</c:v>
                </c:pt>
                <c:pt idx="15913">
                  <c:v>-4.7782000000000022E-4</c:v>
                </c:pt>
                <c:pt idx="15914">
                  <c:v>-4.7982000000000016E-4</c:v>
                </c:pt>
                <c:pt idx="15915">
                  <c:v>-4.6255999999999999E-4</c:v>
                </c:pt>
                <c:pt idx="15916">
                  <c:v>-4.6002000000000011E-4</c:v>
                </c:pt>
                <c:pt idx="15917">
                  <c:v>-4.6672000000000006E-4</c:v>
                </c:pt>
                <c:pt idx="15918">
                  <c:v>-4.7358000000000014E-4</c:v>
                </c:pt>
                <c:pt idx="15919">
                  <c:v>-4.5620000000000003E-4</c:v>
                </c:pt>
                <c:pt idx="15920">
                  <c:v>-4.5799000000000013E-4</c:v>
                </c:pt>
                <c:pt idx="15921">
                  <c:v>-4.6672000000000006E-4</c:v>
                </c:pt>
                <c:pt idx="15922">
                  <c:v>-4.6638000000000002E-4</c:v>
                </c:pt>
                <c:pt idx="15923">
                  <c:v>-4.6610000000000005E-4</c:v>
                </c:pt>
                <c:pt idx="15924">
                  <c:v>-4.6423000000000005E-4</c:v>
                </c:pt>
                <c:pt idx="15925">
                  <c:v>-4.6235999999999998E-4</c:v>
                </c:pt>
                <c:pt idx="15926">
                  <c:v>-4.6360000000000005E-4</c:v>
                </c:pt>
                <c:pt idx="15927">
                  <c:v>-4.5748000000000007E-4</c:v>
                </c:pt>
                <c:pt idx="15928">
                  <c:v>-4.6423000000000005E-4</c:v>
                </c:pt>
                <c:pt idx="15929">
                  <c:v>-4.5986000000000003E-4</c:v>
                </c:pt>
                <c:pt idx="15930">
                  <c:v>-4.6423000000000005E-4</c:v>
                </c:pt>
                <c:pt idx="15931">
                  <c:v>-4.5303000000000015E-4</c:v>
                </c:pt>
                <c:pt idx="15932">
                  <c:v>-4.5300000000000011E-4</c:v>
                </c:pt>
                <c:pt idx="15933">
                  <c:v>-4.5737000000000013E-4</c:v>
                </c:pt>
                <c:pt idx="15934">
                  <c:v>-4.5811000000000013E-4</c:v>
                </c:pt>
                <c:pt idx="15935">
                  <c:v>-4.498800000000001E-4</c:v>
                </c:pt>
                <c:pt idx="15936">
                  <c:v>-4.5487000000000012E-4</c:v>
                </c:pt>
                <c:pt idx="15937">
                  <c:v>-4.4365000000000013E-4</c:v>
                </c:pt>
                <c:pt idx="15938">
                  <c:v>-4.3866000000000017E-4</c:v>
                </c:pt>
                <c:pt idx="15939">
                  <c:v>-4.3679E-4</c:v>
                </c:pt>
                <c:pt idx="15940">
                  <c:v>-4.4053000000000012E-4</c:v>
                </c:pt>
                <c:pt idx="15941">
                  <c:v>-4.4222000000000011E-4</c:v>
                </c:pt>
                <c:pt idx="15942">
                  <c:v>-4.3928000000000001E-4</c:v>
                </c:pt>
                <c:pt idx="15943">
                  <c:v>-4.4739000000000015E-4</c:v>
                </c:pt>
                <c:pt idx="15944">
                  <c:v>-4.5612000000000013E-4</c:v>
                </c:pt>
                <c:pt idx="15945">
                  <c:v>-4.5300000000000011E-4</c:v>
                </c:pt>
                <c:pt idx="15946">
                  <c:v>-4.5425000000000006E-4</c:v>
                </c:pt>
                <c:pt idx="15947">
                  <c:v>-4.5425000000000006E-4</c:v>
                </c:pt>
                <c:pt idx="15948">
                  <c:v>-4.5811000000000013E-4</c:v>
                </c:pt>
                <c:pt idx="15949">
                  <c:v>-4.4614000000000014E-4</c:v>
                </c:pt>
                <c:pt idx="15950">
                  <c:v>-4.5674000000000002E-4</c:v>
                </c:pt>
                <c:pt idx="15951">
                  <c:v>-4.5612000000000013E-4</c:v>
                </c:pt>
                <c:pt idx="15952">
                  <c:v>-4.5362000000000017E-4</c:v>
                </c:pt>
                <c:pt idx="15953">
                  <c:v>-4.6235999999999998E-4</c:v>
                </c:pt>
                <c:pt idx="15954">
                  <c:v>-4.5550000000000007E-4</c:v>
                </c:pt>
                <c:pt idx="15955">
                  <c:v>-4.6360000000000005E-4</c:v>
                </c:pt>
                <c:pt idx="15956">
                  <c:v>-4.7109000000000007E-4</c:v>
                </c:pt>
                <c:pt idx="15957">
                  <c:v>-4.7046000000000013E-4</c:v>
                </c:pt>
                <c:pt idx="15958">
                  <c:v>-4.7083000000000015E-4</c:v>
                </c:pt>
                <c:pt idx="15959">
                  <c:v>-4.6423000000000005E-4</c:v>
                </c:pt>
                <c:pt idx="15960">
                  <c:v>-4.7296000000000013E-4</c:v>
                </c:pt>
                <c:pt idx="15961">
                  <c:v>-4.7296000000000013E-4</c:v>
                </c:pt>
                <c:pt idx="15962">
                  <c:v>-4.7296000000000013E-4</c:v>
                </c:pt>
                <c:pt idx="15963">
                  <c:v>-4.7670000000000004E-4</c:v>
                </c:pt>
                <c:pt idx="15964">
                  <c:v>-4.773200000000001E-4</c:v>
                </c:pt>
                <c:pt idx="15965">
                  <c:v>-4.7919000000000011E-4</c:v>
                </c:pt>
                <c:pt idx="15966">
                  <c:v>-4.8107000000000011E-4</c:v>
                </c:pt>
                <c:pt idx="15967">
                  <c:v>-4.8231000000000001E-4</c:v>
                </c:pt>
                <c:pt idx="15968">
                  <c:v>-4.7982000000000016E-4</c:v>
                </c:pt>
                <c:pt idx="15969">
                  <c:v>-4.9229000000000015E-4</c:v>
                </c:pt>
                <c:pt idx="15970">
                  <c:v>-4.929200000000001E-4</c:v>
                </c:pt>
                <c:pt idx="15971">
                  <c:v>-4.9881000000000014E-4</c:v>
                </c:pt>
                <c:pt idx="15972">
                  <c:v>-4.8855000000000003E-4</c:v>
                </c:pt>
                <c:pt idx="15973">
                  <c:v>-4.969000000000001E-4</c:v>
                </c:pt>
                <c:pt idx="15974">
                  <c:v>-4.935400000000001E-4</c:v>
                </c:pt>
                <c:pt idx="15975">
                  <c:v>-4.8481000000000007E-4</c:v>
                </c:pt>
                <c:pt idx="15976">
                  <c:v>-4.8164000000000008E-4</c:v>
                </c:pt>
                <c:pt idx="15977">
                  <c:v>-4.935400000000001E-4</c:v>
                </c:pt>
                <c:pt idx="15978">
                  <c:v>-4.9817000000000025E-4</c:v>
                </c:pt>
                <c:pt idx="15979">
                  <c:v>-4.9541000000000006E-4</c:v>
                </c:pt>
                <c:pt idx="15980">
                  <c:v>-4.8979999999999998E-4</c:v>
                </c:pt>
                <c:pt idx="15981">
                  <c:v>-4.935400000000001E-4</c:v>
                </c:pt>
                <c:pt idx="15982">
                  <c:v>-5.0352000000000014E-4</c:v>
                </c:pt>
                <c:pt idx="15983">
                  <c:v>-5.0913000000000011E-4</c:v>
                </c:pt>
                <c:pt idx="15984">
                  <c:v>-4.9372000000000023E-4</c:v>
                </c:pt>
                <c:pt idx="15985">
                  <c:v>-4.9416000000000022E-4</c:v>
                </c:pt>
                <c:pt idx="15986">
                  <c:v>-5.0664000000000004E-4</c:v>
                </c:pt>
                <c:pt idx="15987">
                  <c:v>-5.0913000000000011E-4</c:v>
                </c:pt>
                <c:pt idx="15988">
                  <c:v>-5.1216000000000011E-4</c:v>
                </c:pt>
                <c:pt idx="15989">
                  <c:v>-5.0326000000000006E-4</c:v>
                </c:pt>
                <c:pt idx="15990">
                  <c:v>-5.0664000000000004E-4</c:v>
                </c:pt>
                <c:pt idx="15991">
                  <c:v>-5.0262000000000006E-4</c:v>
                </c:pt>
                <c:pt idx="15992">
                  <c:v>-5.1162000000000007E-4</c:v>
                </c:pt>
                <c:pt idx="15993">
                  <c:v>-5.1225000000000001E-4</c:v>
                </c:pt>
                <c:pt idx="15994">
                  <c:v>-5.0898000000000013E-4</c:v>
                </c:pt>
                <c:pt idx="15995">
                  <c:v>-5.085100000000001E-4</c:v>
                </c:pt>
                <c:pt idx="15996">
                  <c:v>-5.1343000000000016E-4</c:v>
                </c:pt>
                <c:pt idx="15997">
                  <c:v>-5.1287000000000001E-4</c:v>
                </c:pt>
                <c:pt idx="15998">
                  <c:v>-5.2098000000000021E-4</c:v>
                </c:pt>
                <c:pt idx="15999">
                  <c:v>-5.1474000000000008E-4</c:v>
                </c:pt>
                <c:pt idx="16000">
                  <c:v>-5.1661000000000003E-4</c:v>
                </c:pt>
                <c:pt idx="16001">
                  <c:v>-5.1911000000000004E-4</c:v>
                </c:pt>
                <c:pt idx="16002">
                  <c:v>-5.1537000000000013E-4</c:v>
                </c:pt>
                <c:pt idx="16003">
                  <c:v>-5.1598000000000008E-4</c:v>
                </c:pt>
                <c:pt idx="16004">
                  <c:v>-5.1537000000000013E-4</c:v>
                </c:pt>
                <c:pt idx="16005">
                  <c:v>-5.0262000000000006E-4</c:v>
                </c:pt>
                <c:pt idx="16006">
                  <c:v>-5.0102000000000013E-4</c:v>
                </c:pt>
                <c:pt idx="16007">
                  <c:v>-5.045300000000001E-4</c:v>
                </c:pt>
                <c:pt idx="16008">
                  <c:v>-5.0262000000000006E-4</c:v>
                </c:pt>
                <c:pt idx="16009">
                  <c:v>-5.0102000000000013E-4</c:v>
                </c:pt>
                <c:pt idx="16010">
                  <c:v>-4.935400000000001E-4</c:v>
                </c:pt>
                <c:pt idx="16011">
                  <c:v>-4.8546000000000006E-4</c:v>
                </c:pt>
                <c:pt idx="16012">
                  <c:v>-4.9603000000000017E-4</c:v>
                </c:pt>
                <c:pt idx="16013">
                  <c:v>-4.9728000000000012E-4</c:v>
                </c:pt>
                <c:pt idx="16014">
                  <c:v>-4.9563000000000027E-4</c:v>
                </c:pt>
                <c:pt idx="16015">
                  <c:v>-4.9229000000000015E-4</c:v>
                </c:pt>
                <c:pt idx="16016">
                  <c:v>-4.9181000000000008E-4</c:v>
                </c:pt>
                <c:pt idx="16017">
                  <c:v>-4.8543000000000007E-4</c:v>
                </c:pt>
                <c:pt idx="16018">
                  <c:v>-4.8673000000000005E-4</c:v>
                </c:pt>
                <c:pt idx="16019">
                  <c:v>-4.8482000000000012E-4</c:v>
                </c:pt>
                <c:pt idx="16020">
                  <c:v>-4.8481000000000007E-4</c:v>
                </c:pt>
                <c:pt idx="16021">
                  <c:v>-4.8418000000000012E-4</c:v>
                </c:pt>
                <c:pt idx="16022">
                  <c:v>-4.8107000000000011E-4</c:v>
                </c:pt>
                <c:pt idx="16023">
                  <c:v>-4.7982000000000016E-4</c:v>
                </c:pt>
                <c:pt idx="16024">
                  <c:v>-4.7358000000000014E-4</c:v>
                </c:pt>
                <c:pt idx="16025">
                  <c:v>-4.8418000000000012E-4</c:v>
                </c:pt>
                <c:pt idx="16026">
                  <c:v>-4.7421000000000008E-4</c:v>
                </c:pt>
                <c:pt idx="16027">
                  <c:v>-4.7982000000000016E-4</c:v>
                </c:pt>
                <c:pt idx="16028">
                  <c:v>-4.7401000000000008E-4</c:v>
                </c:pt>
                <c:pt idx="16029">
                  <c:v>-4.7608000000000009E-4</c:v>
                </c:pt>
                <c:pt idx="16030">
                  <c:v>-4.7857000000000016E-4</c:v>
                </c:pt>
                <c:pt idx="16031">
                  <c:v>-4.6829E-4</c:v>
                </c:pt>
                <c:pt idx="16032">
                  <c:v>-4.7147000000000009E-4</c:v>
                </c:pt>
                <c:pt idx="16033">
                  <c:v>-4.6423000000000005E-4</c:v>
                </c:pt>
                <c:pt idx="16034">
                  <c:v>-4.6235999999999998E-4</c:v>
                </c:pt>
                <c:pt idx="16035">
                  <c:v>-4.6485000000000005E-4</c:v>
                </c:pt>
                <c:pt idx="16036">
                  <c:v>-4.7528000000000007E-4</c:v>
                </c:pt>
                <c:pt idx="16037">
                  <c:v>-4.6360000000000005E-4</c:v>
                </c:pt>
                <c:pt idx="16038">
                  <c:v>-4.6701000000000007E-4</c:v>
                </c:pt>
                <c:pt idx="16039">
                  <c:v>-4.6485000000000005E-4</c:v>
                </c:pt>
                <c:pt idx="16040">
                  <c:v>-4.6360000000000005E-4</c:v>
                </c:pt>
                <c:pt idx="16041">
                  <c:v>-4.6423000000000005E-4</c:v>
                </c:pt>
                <c:pt idx="16042">
                  <c:v>-4.619300000000001E-4</c:v>
                </c:pt>
                <c:pt idx="16043">
                  <c:v>-4.5430000000000004E-4</c:v>
                </c:pt>
                <c:pt idx="16044">
                  <c:v>-4.5550000000000007E-4</c:v>
                </c:pt>
                <c:pt idx="16045">
                  <c:v>-4.5487000000000012E-4</c:v>
                </c:pt>
                <c:pt idx="16046">
                  <c:v>-4.5238000000000006E-4</c:v>
                </c:pt>
                <c:pt idx="16047">
                  <c:v>-4.4857000000000013E-4</c:v>
                </c:pt>
                <c:pt idx="16048">
                  <c:v>-4.4739000000000015E-4</c:v>
                </c:pt>
                <c:pt idx="16049">
                  <c:v>-4.536600000000001E-4</c:v>
                </c:pt>
                <c:pt idx="16050">
                  <c:v>-4.5737000000000013E-4</c:v>
                </c:pt>
                <c:pt idx="16051">
                  <c:v>-4.5748000000000007E-4</c:v>
                </c:pt>
                <c:pt idx="16052">
                  <c:v>-4.5112000000000017E-4</c:v>
                </c:pt>
                <c:pt idx="16053">
                  <c:v>-4.4427000000000014E-4</c:v>
                </c:pt>
                <c:pt idx="16054">
                  <c:v>-4.4864000000000015E-4</c:v>
                </c:pt>
                <c:pt idx="16055">
                  <c:v>-4.5487000000000012E-4</c:v>
                </c:pt>
                <c:pt idx="16056">
                  <c:v>-4.5300000000000011E-4</c:v>
                </c:pt>
                <c:pt idx="16057">
                  <c:v>-4.5861000000000008E-4</c:v>
                </c:pt>
                <c:pt idx="16058">
                  <c:v>-4.6447000000000003E-4</c:v>
                </c:pt>
                <c:pt idx="16059">
                  <c:v>-4.5924000000000008E-4</c:v>
                </c:pt>
                <c:pt idx="16060">
                  <c:v>-4.6235999999999998E-4</c:v>
                </c:pt>
                <c:pt idx="16061">
                  <c:v>-4.4794000000000019E-4</c:v>
                </c:pt>
                <c:pt idx="16062">
                  <c:v>-4.6547E-4</c:v>
                </c:pt>
                <c:pt idx="16063">
                  <c:v>-4.6638000000000002E-4</c:v>
                </c:pt>
                <c:pt idx="16064">
                  <c:v>-4.6829E-4</c:v>
                </c:pt>
                <c:pt idx="16065">
                  <c:v>-4.6797000000000017E-4</c:v>
                </c:pt>
                <c:pt idx="16066">
                  <c:v>-4.7545000000000004E-4</c:v>
                </c:pt>
                <c:pt idx="16067">
                  <c:v>-4.7171000000000002E-4</c:v>
                </c:pt>
                <c:pt idx="16068">
                  <c:v>-4.7358000000000014E-4</c:v>
                </c:pt>
                <c:pt idx="16069">
                  <c:v>-4.7274000000000003E-4</c:v>
                </c:pt>
                <c:pt idx="16070">
                  <c:v>-4.8481000000000007E-4</c:v>
                </c:pt>
                <c:pt idx="16071">
                  <c:v>-4.7528000000000007E-4</c:v>
                </c:pt>
                <c:pt idx="16072">
                  <c:v>-4.7795000000000015E-4</c:v>
                </c:pt>
                <c:pt idx="16073">
                  <c:v>-4.8730000000000014E-4</c:v>
                </c:pt>
                <c:pt idx="16074">
                  <c:v>-4.8979999999999998E-4</c:v>
                </c:pt>
                <c:pt idx="16075">
                  <c:v>-4.8294000000000006E-4</c:v>
                </c:pt>
                <c:pt idx="16076">
                  <c:v>-4.8855000000000003E-4</c:v>
                </c:pt>
                <c:pt idx="16077">
                  <c:v>-4.8917000000000014E-4</c:v>
                </c:pt>
                <c:pt idx="16078">
                  <c:v>-4.8668000000000008E-4</c:v>
                </c:pt>
                <c:pt idx="16079">
                  <c:v>-4.8730000000000014E-4</c:v>
                </c:pt>
                <c:pt idx="16080">
                  <c:v>-4.969000000000001E-4</c:v>
                </c:pt>
                <c:pt idx="16081">
                  <c:v>-4.9229000000000015E-4</c:v>
                </c:pt>
                <c:pt idx="16082">
                  <c:v>-4.8991000000000008E-4</c:v>
                </c:pt>
                <c:pt idx="16083">
                  <c:v>-4.910400000000001E-4</c:v>
                </c:pt>
                <c:pt idx="16084">
                  <c:v>-4.9436000000000022E-4</c:v>
                </c:pt>
                <c:pt idx="16085">
                  <c:v>-5.0165000000000008E-4</c:v>
                </c:pt>
                <c:pt idx="16086">
                  <c:v>-4.9881000000000014E-4</c:v>
                </c:pt>
                <c:pt idx="16087">
                  <c:v>-5.0165000000000008E-4</c:v>
                </c:pt>
                <c:pt idx="16088">
                  <c:v>-5.0072000000000007E-4</c:v>
                </c:pt>
                <c:pt idx="16089">
                  <c:v>-5.0664000000000004E-4</c:v>
                </c:pt>
                <c:pt idx="16090">
                  <c:v>-4.969000000000001E-4</c:v>
                </c:pt>
                <c:pt idx="16091">
                  <c:v>-5.0165000000000008E-4</c:v>
                </c:pt>
                <c:pt idx="16092">
                  <c:v>-5.0072000000000007E-4</c:v>
                </c:pt>
                <c:pt idx="16093">
                  <c:v>-5.1225000000000001E-4</c:v>
                </c:pt>
                <c:pt idx="16094">
                  <c:v>-5.051700000000001E-4</c:v>
                </c:pt>
                <c:pt idx="16095">
                  <c:v>-5.0835000000000008E-4</c:v>
                </c:pt>
                <c:pt idx="16096">
                  <c:v>-5.0165000000000008E-4</c:v>
                </c:pt>
                <c:pt idx="16097">
                  <c:v>-5.0352000000000014E-4</c:v>
                </c:pt>
                <c:pt idx="16098">
                  <c:v>-5.2234000000000004E-4</c:v>
                </c:pt>
                <c:pt idx="16099">
                  <c:v>-5.1089000000000006E-4</c:v>
                </c:pt>
                <c:pt idx="16100">
                  <c:v>-5.0913000000000011E-4</c:v>
                </c:pt>
                <c:pt idx="16101">
                  <c:v>-5.1849000000000003E-4</c:v>
                </c:pt>
                <c:pt idx="16102">
                  <c:v>-5.1849000000000003E-4</c:v>
                </c:pt>
                <c:pt idx="16103">
                  <c:v>-5.2098000000000021E-4</c:v>
                </c:pt>
                <c:pt idx="16104">
                  <c:v>-5.2285000000000016E-4</c:v>
                </c:pt>
                <c:pt idx="16105">
                  <c:v>-5.1412000000000007E-4</c:v>
                </c:pt>
                <c:pt idx="16106">
                  <c:v>-5.2223000000000016E-4</c:v>
                </c:pt>
                <c:pt idx="16107">
                  <c:v>-5.1661000000000003E-4</c:v>
                </c:pt>
                <c:pt idx="16108">
                  <c:v>-5.2223000000000016E-4</c:v>
                </c:pt>
                <c:pt idx="16109">
                  <c:v>-5.1849000000000003E-4</c:v>
                </c:pt>
                <c:pt idx="16110">
                  <c:v>-5.236100000000002E-4</c:v>
                </c:pt>
                <c:pt idx="16111">
                  <c:v>-5.2285000000000016E-4</c:v>
                </c:pt>
                <c:pt idx="16112">
                  <c:v>-5.2909000000000007E-4</c:v>
                </c:pt>
                <c:pt idx="16113">
                  <c:v>-5.1973000000000004E-4</c:v>
                </c:pt>
                <c:pt idx="16114">
                  <c:v>-5.2098000000000021E-4</c:v>
                </c:pt>
                <c:pt idx="16115">
                  <c:v>-5.0913000000000011E-4</c:v>
                </c:pt>
                <c:pt idx="16116">
                  <c:v>-5.0835000000000008E-4</c:v>
                </c:pt>
                <c:pt idx="16117">
                  <c:v>-5.1162000000000007E-4</c:v>
                </c:pt>
                <c:pt idx="16118">
                  <c:v>-5.1474000000000008E-4</c:v>
                </c:pt>
                <c:pt idx="16119">
                  <c:v>-5.2036000000000009E-4</c:v>
                </c:pt>
                <c:pt idx="16120">
                  <c:v>-5.1153000000000006E-4</c:v>
                </c:pt>
                <c:pt idx="16121">
                  <c:v>-5.0414000000000014E-4</c:v>
                </c:pt>
                <c:pt idx="16122">
                  <c:v>-5.0289000000000009E-4</c:v>
                </c:pt>
                <c:pt idx="16123">
                  <c:v>-5.0726000000000026E-4</c:v>
                </c:pt>
                <c:pt idx="16124">
                  <c:v>-4.9042000000000009E-4</c:v>
                </c:pt>
                <c:pt idx="16125">
                  <c:v>-5.0390000000000027E-4</c:v>
                </c:pt>
                <c:pt idx="16126">
                  <c:v>-4.9978000000000012E-4</c:v>
                </c:pt>
                <c:pt idx="16127">
                  <c:v>-5.051700000000001E-4</c:v>
                </c:pt>
                <c:pt idx="16128">
                  <c:v>-4.9372000000000023E-4</c:v>
                </c:pt>
                <c:pt idx="16129">
                  <c:v>-4.9563000000000027E-4</c:v>
                </c:pt>
                <c:pt idx="16130">
                  <c:v>-4.929200000000001E-4</c:v>
                </c:pt>
                <c:pt idx="16131">
                  <c:v>-4.8979999999999998E-4</c:v>
                </c:pt>
                <c:pt idx="16132">
                  <c:v>-4.8044000000000006E-4</c:v>
                </c:pt>
                <c:pt idx="16133">
                  <c:v>-4.8164000000000008E-4</c:v>
                </c:pt>
                <c:pt idx="16134">
                  <c:v>-4.8609E-4</c:v>
                </c:pt>
                <c:pt idx="16135">
                  <c:v>-4.8543000000000007E-4</c:v>
                </c:pt>
                <c:pt idx="16136">
                  <c:v>-4.7982000000000016E-4</c:v>
                </c:pt>
                <c:pt idx="16137">
                  <c:v>-4.7608000000000009E-4</c:v>
                </c:pt>
                <c:pt idx="16138">
                  <c:v>-4.7857000000000016E-4</c:v>
                </c:pt>
                <c:pt idx="16139">
                  <c:v>-4.7795000000000015E-4</c:v>
                </c:pt>
                <c:pt idx="16140">
                  <c:v>-4.7910000000000004E-4</c:v>
                </c:pt>
                <c:pt idx="16141">
                  <c:v>-4.7857000000000016E-4</c:v>
                </c:pt>
                <c:pt idx="16142">
                  <c:v>-4.7337000000000019E-4</c:v>
                </c:pt>
                <c:pt idx="16143">
                  <c:v>-4.7358000000000014E-4</c:v>
                </c:pt>
                <c:pt idx="16144">
                  <c:v>-4.7046000000000013E-4</c:v>
                </c:pt>
                <c:pt idx="16145">
                  <c:v>-4.6797000000000017E-4</c:v>
                </c:pt>
                <c:pt idx="16146">
                  <c:v>-4.6298000000000004E-4</c:v>
                </c:pt>
                <c:pt idx="16147">
                  <c:v>-4.6235999999999998E-4</c:v>
                </c:pt>
                <c:pt idx="16148">
                  <c:v>-4.6547E-4</c:v>
                </c:pt>
                <c:pt idx="16149">
                  <c:v>-4.6235999999999998E-4</c:v>
                </c:pt>
                <c:pt idx="16150">
                  <c:v>-4.7046000000000013E-4</c:v>
                </c:pt>
                <c:pt idx="16151">
                  <c:v>-4.6235999999999998E-4</c:v>
                </c:pt>
                <c:pt idx="16152">
                  <c:v>-4.6734000000000012E-4</c:v>
                </c:pt>
                <c:pt idx="16153">
                  <c:v>-4.5924000000000008E-4</c:v>
                </c:pt>
                <c:pt idx="16154">
                  <c:v>-4.6610000000000005E-4</c:v>
                </c:pt>
                <c:pt idx="16155">
                  <c:v>-4.7109000000000007E-4</c:v>
                </c:pt>
                <c:pt idx="16156">
                  <c:v>-4.6672000000000006E-4</c:v>
                </c:pt>
                <c:pt idx="16157">
                  <c:v>-4.6384000000000009E-4</c:v>
                </c:pt>
                <c:pt idx="16158">
                  <c:v>-4.6765000000000012E-4</c:v>
                </c:pt>
                <c:pt idx="16159">
                  <c:v>-4.6255999999999999E-4</c:v>
                </c:pt>
                <c:pt idx="16160">
                  <c:v>-4.5861000000000008E-4</c:v>
                </c:pt>
                <c:pt idx="16161">
                  <c:v>-4.536600000000001E-4</c:v>
                </c:pt>
                <c:pt idx="16162">
                  <c:v>-4.5861000000000008E-4</c:v>
                </c:pt>
                <c:pt idx="16163">
                  <c:v>-4.6610000000000005E-4</c:v>
                </c:pt>
                <c:pt idx="16164">
                  <c:v>-4.5737000000000013E-4</c:v>
                </c:pt>
                <c:pt idx="16165">
                  <c:v>-4.6638000000000002E-4</c:v>
                </c:pt>
                <c:pt idx="16166">
                  <c:v>-4.6547E-4</c:v>
                </c:pt>
                <c:pt idx="16167">
                  <c:v>-4.5300000000000011E-4</c:v>
                </c:pt>
                <c:pt idx="16168">
                  <c:v>-4.5811000000000013E-4</c:v>
                </c:pt>
                <c:pt idx="16169">
                  <c:v>-4.6610000000000005E-4</c:v>
                </c:pt>
                <c:pt idx="16170">
                  <c:v>-4.5799000000000013E-4</c:v>
                </c:pt>
                <c:pt idx="16171">
                  <c:v>-4.5924000000000008E-4</c:v>
                </c:pt>
                <c:pt idx="16172">
                  <c:v>-4.6320000000000009E-4</c:v>
                </c:pt>
                <c:pt idx="16173">
                  <c:v>-4.5986000000000003E-4</c:v>
                </c:pt>
                <c:pt idx="16174">
                  <c:v>-4.6859000000000001E-4</c:v>
                </c:pt>
                <c:pt idx="16175">
                  <c:v>-4.6298000000000004E-4</c:v>
                </c:pt>
                <c:pt idx="16176">
                  <c:v>-4.6797000000000017E-4</c:v>
                </c:pt>
                <c:pt idx="16177">
                  <c:v>-4.7171000000000002E-4</c:v>
                </c:pt>
                <c:pt idx="16178">
                  <c:v>-4.7795000000000015E-4</c:v>
                </c:pt>
                <c:pt idx="16179">
                  <c:v>-4.7210000000000004E-4</c:v>
                </c:pt>
                <c:pt idx="16180">
                  <c:v>-4.7483000000000014E-4</c:v>
                </c:pt>
                <c:pt idx="16181">
                  <c:v>-4.8418000000000012E-4</c:v>
                </c:pt>
                <c:pt idx="16182">
                  <c:v>-4.7545000000000004E-4</c:v>
                </c:pt>
                <c:pt idx="16183">
                  <c:v>-4.7982000000000016E-4</c:v>
                </c:pt>
                <c:pt idx="16184">
                  <c:v>-4.9042000000000009E-4</c:v>
                </c:pt>
                <c:pt idx="16185">
                  <c:v>-4.8605000000000002E-4</c:v>
                </c:pt>
                <c:pt idx="16186">
                  <c:v>-4.8228000000000002E-4</c:v>
                </c:pt>
                <c:pt idx="16187">
                  <c:v>-4.8668000000000008E-4</c:v>
                </c:pt>
                <c:pt idx="16188">
                  <c:v>-4.8668000000000008E-4</c:v>
                </c:pt>
                <c:pt idx="16189">
                  <c:v>-4.8044000000000006E-4</c:v>
                </c:pt>
                <c:pt idx="16190">
                  <c:v>-4.9042000000000009E-4</c:v>
                </c:pt>
                <c:pt idx="16191">
                  <c:v>-4.9853000000000018E-4</c:v>
                </c:pt>
                <c:pt idx="16192">
                  <c:v>-4.8855000000000003E-4</c:v>
                </c:pt>
                <c:pt idx="16193">
                  <c:v>-4.9728000000000012E-4</c:v>
                </c:pt>
                <c:pt idx="16194">
                  <c:v>-4.9627000000000015E-4</c:v>
                </c:pt>
                <c:pt idx="16195">
                  <c:v>-4.9541000000000006E-4</c:v>
                </c:pt>
                <c:pt idx="16196">
                  <c:v>-5.0227000000000008E-4</c:v>
                </c:pt>
                <c:pt idx="16197">
                  <c:v>-5.0008000000000008E-4</c:v>
                </c:pt>
                <c:pt idx="16198">
                  <c:v>-4.9479000000000016E-4</c:v>
                </c:pt>
                <c:pt idx="16199">
                  <c:v>-5.0135000000000012E-4</c:v>
                </c:pt>
                <c:pt idx="16200">
                  <c:v>-5.0227000000000008E-4</c:v>
                </c:pt>
                <c:pt idx="16201">
                  <c:v>-4.9479000000000016E-4</c:v>
                </c:pt>
                <c:pt idx="16202">
                  <c:v>-5.0135000000000012E-4</c:v>
                </c:pt>
                <c:pt idx="16203">
                  <c:v>-5.0539000000000009E-4</c:v>
                </c:pt>
                <c:pt idx="16204">
                  <c:v>-5.1153000000000006E-4</c:v>
                </c:pt>
                <c:pt idx="16205">
                  <c:v>-5.1038000000000006E-4</c:v>
                </c:pt>
                <c:pt idx="16206">
                  <c:v>-5.1287000000000001E-4</c:v>
                </c:pt>
                <c:pt idx="16207">
                  <c:v>-5.1789000000000013E-4</c:v>
                </c:pt>
                <c:pt idx="16208">
                  <c:v>-5.0788000000000027E-4</c:v>
                </c:pt>
                <c:pt idx="16209">
                  <c:v>-5.0898000000000013E-4</c:v>
                </c:pt>
                <c:pt idx="16210">
                  <c:v>-5.1471000000000004E-4</c:v>
                </c:pt>
                <c:pt idx="16211">
                  <c:v>-5.1412000000000007E-4</c:v>
                </c:pt>
                <c:pt idx="16212">
                  <c:v>-5.1100000000000006E-4</c:v>
                </c:pt>
                <c:pt idx="16213">
                  <c:v>-5.1162000000000007E-4</c:v>
                </c:pt>
                <c:pt idx="16214">
                  <c:v>-5.0975E-4</c:v>
                </c:pt>
                <c:pt idx="16215">
                  <c:v>-5.1038000000000006E-4</c:v>
                </c:pt>
                <c:pt idx="16216">
                  <c:v>-5.1287000000000001E-4</c:v>
                </c:pt>
                <c:pt idx="16217">
                  <c:v>-5.0788000000000027E-4</c:v>
                </c:pt>
                <c:pt idx="16218">
                  <c:v>-5.0165000000000008E-4</c:v>
                </c:pt>
                <c:pt idx="16219">
                  <c:v>-4.9042000000000009E-4</c:v>
                </c:pt>
                <c:pt idx="16220">
                  <c:v>-4.9915000000000018E-4</c:v>
                </c:pt>
                <c:pt idx="16221">
                  <c:v>-5.0199000000000012E-4</c:v>
                </c:pt>
                <c:pt idx="16222">
                  <c:v>-4.9945000000000002E-4</c:v>
                </c:pt>
                <c:pt idx="16223">
                  <c:v>-4.9666000000000011E-4</c:v>
                </c:pt>
                <c:pt idx="16224">
                  <c:v>-4.9541000000000006E-4</c:v>
                </c:pt>
                <c:pt idx="16225">
                  <c:v>-4.910400000000001E-4</c:v>
                </c:pt>
                <c:pt idx="16226">
                  <c:v>-4.8991000000000008E-4</c:v>
                </c:pt>
                <c:pt idx="16227">
                  <c:v>-4.8605000000000002E-4</c:v>
                </c:pt>
                <c:pt idx="16228">
                  <c:v>-4.9603000000000017E-4</c:v>
                </c:pt>
                <c:pt idx="16229">
                  <c:v>-4.8356000000000012E-4</c:v>
                </c:pt>
                <c:pt idx="16230">
                  <c:v>-4.910400000000001E-4</c:v>
                </c:pt>
                <c:pt idx="16231">
                  <c:v>-4.8917000000000014E-4</c:v>
                </c:pt>
                <c:pt idx="16232">
                  <c:v>-4.8855000000000003E-4</c:v>
                </c:pt>
                <c:pt idx="16233">
                  <c:v>-4.8231000000000001E-4</c:v>
                </c:pt>
                <c:pt idx="16234">
                  <c:v>-4.8355000000000007E-4</c:v>
                </c:pt>
                <c:pt idx="16235">
                  <c:v>-4.9229000000000015E-4</c:v>
                </c:pt>
                <c:pt idx="16236">
                  <c:v>-4.8730000000000014E-4</c:v>
                </c:pt>
                <c:pt idx="16237">
                  <c:v>-4.8917000000000014E-4</c:v>
                </c:pt>
                <c:pt idx="16238">
                  <c:v>-4.8164000000000008E-4</c:v>
                </c:pt>
                <c:pt idx="16239">
                  <c:v>-4.6547E-4</c:v>
                </c:pt>
                <c:pt idx="16240">
                  <c:v>-4.7670000000000004E-4</c:v>
                </c:pt>
                <c:pt idx="16241">
                  <c:v>-4.6829E-4</c:v>
                </c:pt>
                <c:pt idx="16242">
                  <c:v>-4.7670000000000004E-4</c:v>
                </c:pt>
                <c:pt idx="16243">
                  <c:v>-4.7545000000000004E-4</c:v>
                </c:pt>
                <c:pt idx="16244">
                  <c:v>-4.7483000000000014E-4</c:v>
                </c:pt>
                <c:pt idx="16245">
                  <c:v>-4.7465000000000013E-4</c:v>
                </c:pt>
                <c:pt idx="16246">
                  <c:v>-4.6423000000000005E-4</c:v>
                </c:pt>
                <c:pt idx="16247">
                  <c:v>-4.6672000000000006E-4</c:v>
                </c:pt>
                <c:pt idx="16248">
                  <c:v>-4.7337000000000019E-4</c:v>
                </c:pt>
                <c:pt idx="16249">
                  <c:v>-4.6235999999999998E-4</c:v>
                </c:pt>
                <c:pt idx="16250">
                  <c:v>-4.6610000000000005E-4</c:v>
                </c:pt>
                <c:pt idx="16251">
                  <c:v>-4.6235999999999998E-4</c:v>
                </c:pt>
                <c:pt idx="16252">
                  <c:v>-4.6255999999999999E-4</c:v>
                </c:pt>
                <c:pt idx="16253">
                  <c:v>-4.5986000000000003E-4</c:v>
                </c:pt>
                <c:pt idx="16254">
                  <c:v>-4.6423000000000005E-4</c:v>
                </c:pt>
                <c:pt idx="16255">
                  <c:v>-4.5737000000000013E-4</c:v>
                </c:pt>
                <c:pt idx="16256">
                  <c:v>-4.5175E-4</c:v>
                </c:pt>
                <c:pt idx="16257">
                  <c:v>-4.701900000000001E-4</c:v>
                </c:pt>
                <c:pt idx="16258">
                  <c:v>-4.6048000000000004E-4</c:v>
                </c:pt>
                <c:pt idx="16259">
                  <c:v>-4.5113000000000011E-4</c:v>
                </c:pt>
                <c:pt idx="16260">
                  <c:v>-4.6129E-4</c:v>
                </c:pt>
                <c:pt idx="16261">
                  <c:v>-4.5425000000000006E-4</c:v>
                </c:pt>
                <c:pt idx="16262">
                  <c:v>-4.6255999999999999E-4</c:v>
                </c:pt>
                <c:pt idx="16263">
                  <c:v>-4.5811000000000013E-4</c:v>
                </c:pt>
                <c:pt idx="16264">
                  <c:v>-4.5612000000000013E-4</c:v>
                </c:pt>
                <c:pt idx="16265">
                  <c:v>-4.5674000000000002E-4</c:v>
                </c:pt>
                <c:pt idx="16266">
                  <c:v>-4.6547E-4</c:v>
                </c:pt>
                <c:pt idx="16267">
                  <c:v>-4.6610000000000005E-4</c:v>
                </c:pt>
                <c:pt idx="16268">
                  <c:v>-4.7109000000000007E-4</c:v>
                </c:pt>
                <c:pt idx="16269">
                  <c:v>-4.7171000000000002E-4</c:v>
                </c:pt>
                <c:pt idx="16270">
                  <c:v>-4.6922000000000006E-4</c:v>
                </c:pt>
                <c:pt idx="16271">
                  <c:v>-4.7109000000000007E-4</c:v>
                </c:pt>
                <c:pt idx="16272">
                  <c:v>-4.7337000000000019E-4</c:v>
                </c:pt>
                <c:pt idx="16273">
                  <c:v>-4.7795000000000015E-4</c:v>
                </c:pt>
                <c:pt idx="16274">
                  <c:v>-4.8107000000000011E-4</c:v>
                </c:pt>
                <c:pt idx="16275">
                  <c:v>-4.8605000000000002E-4</c:v>
                </c:pt>
                <c:pt idx="16276">
                  <c:v>-4.8543000000000007E-4</c:v>
                </c:pt>
                <c:pt idx="16277">
                  <c:v>-4.8231000000000001E-4</c:v>
                </c:pt>
                <c:pt idx="16278">
                  <c:v>-4.797300000000001E-4</c:v>
                </c:pt>
                <c:pt idx="16279">
                  <c:v>-4.8991000000000008E-4</c:v>
                </c:pt>
                <c:pt idx="16280">
                  <c:v>-4.8231000000000001E-4</c:v>
                </c:pt>
                <c:pt idx="16281">
                  <c:v>-4.910400000000001E-4</c:v>
                </c:pt>
                <c:pt idx="16282">
                  <c:v>-4.969000000000001E-4</c:v>
                </c:pt>
                <c:pt idx="16283">
                  <c:v>-4.9416000000000022E-4</c:v>
                </c:pt>
                <c:pt idx="16284">
                  <c:v>-4.9479000000000016E-4</c:v>
                </c:pt>
                <c:pt idx="16285">
                  <c:v>-5.0135000000000012E-4</c:v>
                </c:pt>
                <c:pt idx="16286">
                  <c:v>-5.0476000000000015E-4</c:v>
                </c:pt>
                <c:pt idx="16287">
                  <c:v>-5.060100000000001E-4</c:v>
                </c:pt>
                <c:pt idx="16288">
                  <c:v>-5.0771000000000008E-4</c:v>
                </c:pt>
                <c:pt idx="16289">
                  <c:v>-5.0476000000000015E-4</c:v>
                </c:pt>
                <c:pt idx="16290">
                  <c:v>-5.1225000000000001E-4</c:v>
                </c:pt>
                <c:pt idx="16291">
                  <c:v>-5.1038000000000006E-4</c:v>
                </c:pt>
                <c:pt idx="16292">
                  <c:v>-5.085100000000001E-4</c:v>
                </c:pt>
                <c:pt idx="16293">
                  <c:v>-5.1534000000000009E-4</c:v>
                </c:pt>
                <c:pt idx="16294">
                  <c:v>-5.1100000000000006E-4</c:v>
                </c:pt>
                <c:pt idx="16295">
                  <c:v>-5.1287000000000001E-4</c:v>
                </c:pt>
                <c:pt idx="16296">
                  <c:v>-5.085100000000001E-4</c:v>
                </c:pt>
                <c:pt idx="16297">
                  <c:v>-5.1661000000000003E-4</c:v>
                </c:pt>
                <c:pt idx="16298">
                  <c:v>-5.1849000000000003E-4</c:v>
                </c:pt>
                <c:pt idx="16299">
                  <c:v>-5.1407000000000004E-4</c:v>
                </c:pt>
                <c:pt idx="16300">
                  <c:v>-5.0913000000000011E-4</c:v>
                </c:pt>
                <c:pt idx="16301">
                  <c:v>-5.1287000000000001E-4</c:v>
                </c:pt>
                <c:pt idx="16302">
                  <c:v>-5.1852000000000007E-4</c:v>
                </c:pt>
                <c:pt idx="16303">
                  <c:v>-5.1911000000000004E-4</c:v>
                </c:pt>
                <c:pt idx="16304">
                  <c:v>-5.1537000000000013E-4</c:v>
                </c:pt>
                <c:pt idx="16305">
                  <c:v>-5.2597000000000017E-4</c:v>
                </c:pt>
                <c:pt idx="16306">
                  <c:v>-5.1412000000000007E-4</c:v>
                </c:pt>
                <c:pt idx="16307">
                  <c:v>-5.1661000000000003E-4</c:v>
                </c:pt>
                <c:pt idx="16308">
                  <c:v>-5.2679000000000007E-4</c:v>
                </c:pt>
                <c:pt idx="16309">
                  <c:v>-5.3345000000000009E-4</c:v>
                </c:pt>
                <c:pt idx="16310">
                  <c:v>-5.2846000000000013E-4</c:v>
                </c:pt>
                <c:pt idx="16311">
                  <c:v>-5.2410000000000022E-4</c:v>
                </c:pt>
                <c:pt idx="16312">
                  <c:v>-5.2043000000000011E-4</c:v>
                </c:pt>
                <c:pt idx="16313">
                  <c:v>-5.2659000000000007E-4</c:v>
                </c:pt>
                <c:pt idx="16314">
                  <c:v>-5.2036000000000009E-4</c:v>
                </c:pt>
                <c:pt idx="16315">
                  <c:v>-5.2223000000000016E-4</c:v>
                </c:pt>
                <c:pt idx="16316">
                  <c:v>-5.0664000000000004E-4</c:v>
                </c:pt>
                <c:pt idx="16317">
                  <c:v>-5.1089000000000006E-4</c:v>
                </c:pt>
                <c:pt idx="16318">
                  <c:v>-5.060100000000001E-4</c:v>
                </c:pt>
                <c:pt idx="16319">
                  <c:v>-4.9853000000000018E-4</c:v>
                </c:pt>
                <c:pt idx="16320">
                  <c:v>-5.0352000000000014E-4</c:v>
                </c:pt>
                <c:pt idx="16321">
                  <c:v>-5.0135000000000012E-4</c:v>
                </c:pt>
                <c:pt idx="16322">
                  <c:v>-4.9479000000000016E-4</c:v>
                </c:pt>
                <c:pt idx="16323">
                  <c:v>-5.0726000000000026E-4</c:v>
                </c:pt>
                <c:pt idx="16324">
                  <c:v>-5.0539000000000009E-4</c:v>
                </c:pt>
                <c:pt idx="16325">
                  <c:v>-5.0326000000000006E-4</c:v>
                </c:pt>
                <c:pt idx="16326">
                  <c:v>-5.0227000000000008E-4</c:v>
                </c:pt>
                <c:pt idx="16327">
                  <c:v>-5.0352000000000014E-4</c:v>
                </c:pt>
                <c:pt idx="16328">
                  <c:v>-5.0352000000000014E-4</c:v>
                </c:pt>
                <c:pt idx="16329">
                  <c:v>-5.0326000000000006E-4</c:v>
                </c:pt>
                <c:pt idx="16330">
                  <c:v>-4.9181000000000008E-4</c:v>
                </c:pt>
                <c:pt idx="16331">
                  <c:v>-4.9817000000000025E-4</c:v>
                </c:pt>
                <c:pt idx="16332">
                  <c:v>-4.8730000000000014E-4</c:v>
                </c:pt>
                <c:pt idx="16333">
                  <c:v>-4.8164000000000008E-4</c:v>
                </c:pt>
                <c:pt idx="16334">
                  <c:v>-4.9167000000000015E-4</c:v>
                </c:pt>
                <c:pt idx="16335">
                  <c:v>-4.9666000000000011E-4</c:v>
                </c:pt>
                <c:pt idx="16336">
                  <c:v>-4.8730000000000014E-4</c:v>
                </c:pt>
                <c:pt idx="16337">
                  <c:v>-4.8673000000000005E-4</c:v>
                </c:pt>
                <c:pt idx="16338">
                  <c:v>-4.929200000000001E-4</c:v>
                </c:pt>
                <c:pt idx="16339">
                  <c:v>-4.8609E-4</c:v>
                </c:pt>
                <c:pt idx="16340">
                  <c:v>-4.8169000000000006E-4</c:v>
                </c:pt>
                <c:pt idx="16341">
                  <c:v>-4.8864000000000015E-4</c:v>
                </c:pt>
                <c:pt idx="16342">
                  <c:v>-4.773200000000001E-4</c:v>
                </c:pt>
                <c:pt idx="16343">
                  <c:v>-4.7608000000000009E-4</c:v>
                </c:pt>
                <c:pt idx="16344">
                  <c:v>-4.8294000000000006E-4</c:v>
                </c:pt>
                <c:pt idx="16345">
                  <c:v>-4.7545000000000004E-4</c:v>
                </c:pt>
                <c:pt idx="16346">
                  <c:v>-4.7545000000000004E-4</c:v>
                </c:pt>
                <c:pt idx="16347">
                  <c:v>-4.7910000000000004E-4</c:v>
                </c:pt>
                <c:pt idx="16348">
                  <c:v>-4.7358000000000014E-4</c:v>
                </c:pt>
                <c:pt idx="16349">
                  <c:v>-4.7608000000000009E-4</c:v>
                </c:pt>
                <c:pt idx="16350">
                  <c:v>-4.6734000000000012E-4</c:v>
                </c:pt>
                <c:pt idx="16351">
                  <c:v>-4.6547E-4</c:v>
                </c:pt>
                <c:pt idx="16352">
                  <c:v>-4.5861000000000008E-4</c:v>
                </c:pt>
                <c:pt idx="16353">
                  <c:v>-4.7233000000000013E-4</c:v>
                </c:pt>
                <c:pt idx="16354">
                  <c:v>-4.7109000000000007E-4</c:v>
                </c:pt>
                <c:pt idx="16355">
                  <c:v>-4.7274000000000003E-4</c:v>
                </c:pt>
                <c:pt idx="16356">
                  <c:v>-4.5986000000000003E-4</c:v>
                </c:pt>
                <c:pt idx="16357">
                  <c:v>-4.6111000000000004E-4</c:v>
                </c:pt>
                <c:pt idx="16358">
                  <c:v>-4.6511000000000008E-4</c:v>
                </c:pt>
                <c:pt idx="16359">
                  <c:v>-4.6423000000000005E-4</c:v>
                </c:pt>
                <c:pt idx="16360">
                  <c:v>-4.5550000000000007E-4</c:v>
                </c:pt>
                <c:pt idx="16361">
                  <c:v>-4.5425000000000006E-4</c:v>
                </c:pt>
                <c:pt idx="16362">
                  <c:v>-4.5924000000000008E-4</c:v>
                </c:pt>
                <c:pt idx="16363">
                  <c:v>-4.6066000000000011E-4</c:v>
                </c:pt>
                <c:pt idx="16364">
                  <c:v>-4.6255999999999999E-4</c:v>
                </c:pt>
                <c:pt idx="16365">
                  <c:v>-4.6423000000000005E-4</c:v>
                </c:pt>
                <c:pt idx="16366">
                  <c:v>-4.6765000000000012E-4</c:v>
                </c:pt>
                <c:pt idx="16367">
                  <c:v>-4.6485000000000005E-4</c:v>
                </c:pt>
                <c:pt idx="16368">
                  <c:v>-4.6797000000000017E-4</c:v>
                </c:pt>
                <c:pt idx="16369">
                  <c:v>-4.6235999999999998E-4</c:v>
                </c:pt>
                <c:pt idx="16370">
                  <c:v>-4.6859000000000001E-4</c:v>
                </c:pt>
                <c:pt idx="16371">
                  <c:v>-4.6672000000000006E-4</c:v>
                </c:pt>
                <c:pt idx="16372">
                  <c:v>-4.6829E-4</c:v>
                </c:pt>
                <c:pt idx="16373">
                  <c:v>-4.6672000000000006E-4</c:v>
                </c:pt>
                <c:pt idx="16374">
                  <c:v>-4.7982000000000016E-4</c:v>
                </c:pt>
                <c:pt idx="16375">
                  <c:v>-4.8605000000000002E-4</c:v>
                </c:pt>
                <c:pt idx="16376">
                  <c:v>-4.8231000000000001E-4</c:v>
                </c:pt>
                <c:pt idx="16377">
                  <c:v>-4.7719000000000017E-4</c:v>
                </c:pt>
                <c:pt idx="16378">
                  <c:v>-4.7982000000000016E-4</c:v>
                </c:pt>
                <c:pt idx="16379">
                  <c:v>-4.7483000000000014E-4</c:v>
                </c:pt>
                <c:pt idx="16380">
                  <c:v>-4.7857000000000016E-4</c:v>
                </c:pt>
                <c:pt idx="16381">
                  <c:v>-4.8037000000000009E-4</c:v>
                </c:pt>
                <c:pt idx="16382">
                  <c:v>-4.8356000000000012E-4</c:v>
                </c:pt>
                <c:pt idx="16383">
                  <c:v>-4.8979999999999998E-4</c:v>
                </c:pt>
                <c:pt idx="16384">
                  <c:v>-4.9666000000000011E-4</c:v>
                </c:pt>
                <c:pt idx="16385">
                  <c:v>-4.8228000000000002E-4</c:v>
                </c:pt>
                <c:pt idx="16386">
                  <c:v>-4.9167000000000015E-4</c:v>
                </c:pt>
                <c:pt idx="16387">
                  <c:v>-4.9853000000000018E-4</c:v>
                </c:pt>
                <c:pt idx="16388">
                  <c:v>-4.9541000000000006E-4</c:v>
                </c:pt>
                <c:pt idx="16389">
                  <c:v>-5.0708000000000014E-4</c:v>
                </c:pt>
                <c:pt idx="16390">
                  <c:v>-4.9728000000000012E-4</c:v>
                </c:pt>
                <c:pt idx="16391">
                  <c:v>-4.9790000000000023E-4</c:v>
                </c:pt>
                <c:pt idx="16392">
                  <c:v>-5.0102000000000013E-4</c:v>
                </c:pt>
                <c:pt idx="16393">
                  <c:v>-5.0352000000000014E-4</c:v>
                </c:pt>
                <c:pt idx="16394">
                  <c:v>-5.060100000000001E-4</c:v>
                </c:pt>
                <c:pt idx="16395">
                  <c:v>-5.0664000000000004E-4</c:v>
                </c:pt>
                <c:pt idx="16396">
                  <c:v>-5.0913000000000011E-4</c:v>
                </c:pt>
                <c:pt idx="16397">
                  <c:v>-5.1412000000000007E-4</c:v>
                </c:pt>
                <c:pt idx="16398">
                  <c:v>-5.0835000000000008E-4</c:v>
                </c:pt>
                <c:pt idx="16399">
                  <c:v>-5.0664000000000004E-4</c:v>
                </c:pt>
                <c:pt idx="16400">
                  <c:v>-5.1100000000000006E-4</c:v>
                </c:pt>
                <c:pt idx="16401">
                  <c:v>-5.1849000000000003E-4</c:v>
                </c:pt>
                <c:pt idx="16402">
                  <c:v>-5.1979000000000001E-4</c:v>
                </c:pt>
                <c:pt idx="16403">
                  <c:v>-5.1038000000000006E-4</c:v>
                </c:pt>
                <c:pt idx="16404">
                  <c:v>-5.1849000000000003E-4</c:v>
                </c:pt>
                <c:pt idx="16405">
                  <c:v>-5.128E-4</c:v>
                </c:pt>
                <c:pt idx="16406">
                  <c:v>-5.128E-4</c:v>
                </c:pt>
                <c:pt idx="16407">
                  <c:v>-5.1162000000000007E-4</c:v>
                </c:pt>
                <c:pt idx="16408">
                  <c:v>-5.1412000000000007E-4</c:v>
                </c:pt>
                <c:pt idx="16409">
                  <c:v>-5.1724000000000008E-4</c:v>
                </c:pt>
                <c:pt idx="16410">
                  <c:v>-5.2659000000000007E-4</c:v>
                </c:pt>
                <c:pt idx="16411">
                  <c:v>-5.2679000000000007E-4</c:v>
                </c:pt>
                <c:pt idx="16412">
                  <c:v>-5.2597000000000017E-4</c:v>
                </c:pt>
                <c:pt idx="16413">
                  <c:v>-5.2285000000000016E-4</c:v>
                </c:pt>
                <c:pt idx="16414">
                  <c:v>-5.3158000000000003E-4</c:v>
                </c:pt>
                <c:pt idx="16415">
                  <c:v>-5.2472000000000011E-4</c:v>
                </c:pt>
                <c:pt idx="16416">
                  <c:v>-5.3096000000000013E-4</c:v>
                </c:pt>
                <c:pt idx="16417">
                  <c:v>-5.2410000000000022E-4</c:v>
                </c:pt>
                <c:pt idx="16418">
                  <c:v>-5.2472000000000011E-4</c:v>
                </c:pt>
                <c:pt idx="16419">
                  <c:v>-5.2424000000000014E-4</c:v>
                </c:pt>
                <c:pt idx="16420">
                  <c:v>-5.2806000000000023E-4</c:v>
                </c:pt>
                <c:pt idx="16421">
                  <c:v>-5.3532000000000015E-4</c:v>
                </c:pt>
                <c:pt idx="16422">
                  <c:v>-5.3283000000000009E-4</c:v>
                </c:pt>
                <c:pt idx="16423">
                  <c:v>-5.3033000000000008E-4</c:v>
                </c:pt>
                <c:pt idx="16424">
                  <c:v>-5.2659000000000007E-4</c:v>
                </c:pt>
                <c:pt idx="16425">
                  <c:v>-5.1599000000000003E-4</c:v>
                </c:pt>
                <c:pt idx="16426">
                  <c:v>-5.1849000000000003E-4</c:v>
                </c:pt>
                <c:pt idx="16427">
                  <c:v>-5.2170000000000016E-4</c:v>
                </c:pt>
                <c:pt idx="16428">
                  <c:v>-5.2036000000000009E-4</c:v>
                </c:pt>
                <c:pt idx="16429">
                  <c:v>-5.1537000000000013E-4</c:v>
                </c:pt>
                <c:pt idx="16430">
                  <c:v>-5.1537000000000013E-4</c:v>
                </c:pt>
                <c:pt idx="16431">
                  <c:v>-5.1407000000000004E-4</c:v>
                </c:pt>
                <c:pt idx="16432">
                  <c:v>-5.0962000000000012E-4</c:v>
                </c:pt>
                <c:pt idx="16433">
                  <c:v>-5.1599000000000003E-4</c:v>
                </c:pt>
                <c:pt idx="16434">
                  <c:v>-5.1100000000000006E-4</c:v>
                </c:pt>
                <c:pt idx="16435">
                  <c:v>-5.0539000000000009E-4</c:v>
                </c:pt>
                <c:pt idx="16436">
                  <c:v>-5.0644000000000004E-4</c:v>
                </c:pt>
                <c:pt idx="16437">
                  <c:v>-5.0664000000000004E-4</c:v>
                </c:pt>
                <c:pt idx="16438">
                  <c:v>-5.0788000000000027E-4</c:v>
                </c:pt>
                <c:pt idx="16439">
                  <c:v>-5.0165000000000008E-4</c:v>
                </c:pt>
                <c:pt idx="16440">
                  <c:v>-5.0262000000000006E-4</c:v>
                </c:pt>
                <c:pt idx="16441">
                  <c:v>-4.9372000000000023E-4</c:v>
                </c:pt>
                <c:pt idx="16442">
                  <c:v>-5.0040000000000002E-4</c:v>
                </c:pt>
                <c:pt idx="16443">
                  <c:v>-4.9728000000000012E-4</c:v>
                </c:pt>
                <c:pt idx="16444">
                  <c:v>-4.9853000000000018E-4</c:v>
                </c:pt>
                <c:pt idx="16445">
                  <c:v>-4.9945000000000002E-4</c:v>
                </c:pt>
                <c:pt idx="16446">
                  <c:v>-5.0227000000000008E-4</c:v>
                </c:pt>
                <c:pt idx="16447">
                  <c:v>-4.910400000000001E-4</c:v>
                </c:pt>
                <c:pt idx="16448">
                  <c:v>-4.8855000000000003E-4</c:v>
                </c:pt>
                <c:pt idx="16449">
                  <c:v>-4.8855000000000003E-4</c:v>
                </c:pt>
                <c:pt idx="16450">
                  <c:v>-4.880000000000001E-4</c:v>
                </c:pt>
                <c:pt idx="16451">
                  <c:v>-4.935400000000001E-4</c:v>
                </c:pt>
                <c:pt idx="16452">
                  <c:v>-4.8793000000000019E-4</c:v>
                </c:pt>
                <c:pt idx="16453">
                  <c:v>-4.8355000000000007E-4</c:v>
                </c:pt>
                <c:pt idx="16454">
                  <c:v>-4.8481000000000007E-4</c:v>
                </c:pt>
                <c:pt idx="16455">
                  <c:v>-4.8481000000000007E-4</c:v>
                </c:pt>
                <c:pt idx="16456">
                  <c:v>-4.8355000000000007E-4</c:v>
                </c:pt>
                <c:pt idx="16457">
                  <c:v>-4.8356000000000012E-4</c:v>
                </c:pt>
                <c:pt idx="16458">
                  <c:v>-4.6892000000000017E-4</c:v>
                </c:pt>
                <c:pt idx="16459">
                  <c:v>-4.7655000000000006E-4</c:v>
                </c:pt>
                <c:pt idx="16460">
                  <c:v>-4.773200000000001E-4</c:v>
                </c:pt>
                <c:pt idx="16461">
                  <c:v>-4.7592000000000017E-4</c:v>
                </c:pt>
                <c:pt idx="16462">
                  <c:v>-4.7670000000000004E-4</c:v>
                </c:pt>
                <c:pt idx="16463">
                  <c:v>-4.7421000000000008E-4</c:v>
                </c:pt>
                <c:pt idx="16464">
                  <c:v>-4.7857000000000016E-4</c:v>
                </c:pt>
                <c:pt idx="16465">
                  <c:v>-4.7171000000000002E-4</c:v>
                </c:pt>
                <c:pt idx="16466">
                  <c:v>-4.7670000000000004E-4</c:v>
                </c:pt>
                <c:pt idx="16467">
                  <c:v>-4.7608000000000009E-4</c:v>
                </c:pt>
                <c:pt idx="16468">
                  <c:v>-4.7483000000000014E-4</c:v>
                </c:pt>
                <c:pt idx="16469">
                  <c:v>-4.7296000000000013E-4</c:v>
                </c:pt>
                <c:pt idx="16470">
                  <c:v>-4.6984000000000007E-4</c:v>
                </c:pt>
                <c:pt idx="16471">
                  <c:v>-4.6797000000000017E-4</c:v>
                </c:pt>
                <c:pt idx="16472">
                  <c:v>-4.6859000000000001E-4</c:v>
                </c:pt>
                <c:pt idx="16473">
                  <c:v>-4.6384000000000009E-4</c:v>
                </c:pt>
                <c:pt idx="16474">
                  <c:v>-4.6255999999999999E-4</c:v>
                </c:pt>
                <c:pt idx="16475">
                  <c:v>-4.6610000000000005E-4</c:v>
                </c:pt>
                <c:pt idx="16476">
                  <c:v>-4.6173000000000004E-4</c:v>
                </c:pt>
                <c:pt idx="16477">
                  <c:v>-4.6638000000000002E-4</c:v>
                </c:pt>
                <c:pt idx="16478">
                  <c:v>-4.6797000000000017E-4</c:v>
                </c:pt>
                <c:pt idx="16479">
                  <c:v>-4.7919000000000011E-4</c:v>
                </c:pt>
                <c:pt idx="16480">
                  <c:v>-4.6610000000000005E-4</c:v>
                </c:pt>
                <c:pt idx="16481">
                  <c:v>-4.6298000000000004E-4</c:v>
                </c:pt>
                <c:pt idx="16482">
                  <c:v>-4.7358000000000014E-4</c:v>
                </c:pt>
                <c:pt idx="16483">
                  <c:v>-4.7210000000000004E-4</c:v>
                </c:pt>
                <c:pt idx="16484">
                  <c:v>-4.7795000000000015E-4</c:v>
                </c:pt>
                <c:pt idx="16485">
                  <c:v>-4.6829E-4</c:v>
                </c:pt>
                <c:pt idx="16486">
                  <c:v>-4.7483000000000014E-4</c:v>
                </c:pt>
                <c:pt idx="16487">
                  <c:v>-4.6984000000000007E-4</c:v>
                </c:pt>
                <c:pt idx="16488">
                  <c:v>-4.8291000000000008E-4</c:v>
                </c:pt>
                <c:pt idx="16489">
                  <c:v>-4.8730000000000014E-4</c:v>
                </c:pt>
                <c:pt idx="16490">
                  <c:v>-4.9118000000000013E-4</c:v>
                </c:pt>
                <c:pt idx="16491">
                  <c:v>-4.8356000000000012E-4</c:v>
                </c:pt>
                <c:pt idx="16492">
                  <c:v>-4.8736000000000016E-4</c:v>
                </c:pt>
                <c:pt idx="16493">
                  <c:v>-4.9229000000000015E-4</c:v>
                </c:pt>
                <c:pt idx="16494">
                  <c:v>-5.0040000000000002E-4</c:v>
                </c:pt>
                <c:pt idx="16495">
                  <c:v>-5.0102000000000013E-4</c:v>
                </c:pt>
                <c:pt idx="16496">
                  <c:v>-4.880000000000001E-4</c:v>
                </c:pt>
                <c:pt idx="16497">
                  <c:v>-4.9978000000000012E-4</c:v>
                </c:pt>
                <c:pt idx="16498">
                  <c:v>-4.929200000000001E-4</c:v>
                </c:pt>
                <c:pt idx="16499">
                  <c:v>-4.8979999999999998E-4</c:v>
                </c:pt>
                <c:pt idx="16500">
                  <c:v>-5.0199000000000012E-4</c:v>
                </c:pt>
                <c:pt idx="16501">
                  <c:v>-5.0040000000000002E-4</c:v>
                </c:pt>
                <c:pt idx="16502">
                  <c:v>-4.9541000000000006E-4</c:v>
                </c:pt>
                <c:pt idx="16503">
                  <c:v>-5.0289000000000009E-4</c:v>
                </c:pt>
                <c:pt idx="16504">
                  <c:v>-5.0165000000000008E-4</c:v>
                </c:pt>
                <c:pt idx="16505">
                  <c:v>-5.0476000000000015E-4</c:v>
                </c:pt>
                <c:pt idx="16506">
                  <c:v>-5.1162000000000007E-4</c:v>
                </c:pt>
                <c:pt idx="16507">
                  <c:v>-5.0975E-4</c:v>
                </c:pt>
                <c:pt idx="16508">
                  <c:v>-5.085100000000001E-4</c:v>
                </c:pt>
                <c:pt idx="16509">
                  <c:v>-5.085100000000001E-4</c:v>
                </c:pt>
                <c:pt idx="16510">
                  <c:v>-5.1026000000000012E-4</c:v>
                </c:pt>
                <c:pt idx="16511">
                  <c:v>-5.1471000000000004E-4</c:v>
                </c:pt>
                <c:pt idx="16512">
                  <c:v>-5.1349999999999996E-4</c:v>
                </c:pt>
                <c:pt idx="16513">
                  <c:v>-5.0975E-4</c:v>
                </c:pt>
                <c:pt idx="16514">
                  <c:v>-5.2159999999999999E-4</c:v>
                </c:pt>
                <c:pt idx="16515">
                  <c:v>-5.1973000000000004E-4</c:v>
                </c:pt>
                <c:pt idx="16516">
                  <c:v>-5.1287000000000001E-4</c:v>
                </c:pt>
                <c:pt idx="16517">
                  <c:v>-5.1661000000000003E-4</c:v>
                </c:pt>
                <c:pt idx="16518">
                  <c:v>-5.1599000000000003E-4</c:v>
                </c:pt>
                <c:pt idx="16519">
                  <c:v>-5.2170000000000016E-4</c:v>
                </c:pt>
                <c:pt idx="16520">
                  <c:v>-5.1789000000000013E-4</c:v>
                </c:pt>
                <c:pt idx="16521">
                  <c:v>-5.2223000000000016E-4</c:v>
                </c:pt>
                <c:pt idx="16522">
                  <c:v>-5.1599000000000003E-4</c:v>
                </c:pt>
                <c:pt idx="16523">
                  <c:v>-5.1786000000000009E-4</c:v>
                </c:pt>
                <c:pt idx="16524">
                  <c:v>-5.3033000000000008E-4</c:v>
                </c:pt>
                <c:pt idx="16525">
                  <c:v>-5.1598000000000008E-4</c:v>
                </c:pt>
                <c:pt idx="16526">
                  <c:v>-5.1849000000000003E-4</c:v>
                </c:pt>
                <c:pt idx="16527">
                  <c:v>-5.1407000000000004E-4</c:v>
                </c:pt>
                <c:pt idx="16528">
                  <c:v>-5.1225000000000001E-4</c:v>
                </c:pt>
                <c:pt idx="16529">
                  <c:v>-5.085100000000001E-4</c:v>
                </c:pt>
                <c:pt idx="16530">
                  <c:v>-5.1287000000000001E-4</c:v>
                </c:pt>
                <c:pt idx="16531">
                  <c:v>-5.1537000000000013E-4</c:v>
                </c:pt>
                <c:pt idx="16532">
                  <c:v>-5.0664000000000004E-4</c:v>
                </c:pt>
                <c:pt idx="16533">
                  <c:v>-5.0580000000000004E-4</c:v>
                </c:pt>
                <c:pt idx="16534">
                  <c:v>-5.1026000000000012E-4</c:v>
                </c:pt>
                <c:pt idx="16535">
                  <c:v>-5.045300000000001E-4</c:v>
                </c:pt>
                <c:pt idx="16536">
                  <c:v>-5.0102000000000013E-4</c:v>
                </c:pt>
                <c:pt idx="16537">
                  <c:v>-5.0352000000000014E-4</c:v>
                </c:pt>
                <c:pt idx="16538">
                  <c:v>-4.929200000000001E-4</c:v>
                </c:pt>
                <c:pt idx="16539">
                  <c:v>-4.9181000000000008E-4</c:v>
                </c:pt>
                <c:pt idx="16540">
                  <c:v>-4.9603000000000017E-4</c:v>
                </c:pt>
                <c:pt idx="16541">
                  <c:v>-5.0165000000000008E-4</c:v>
                </c:pt>
                <c:pt idx="16542">
                  <c:v>-5.0135000000000012E-4</c:v>
                </c:pt>
                <c:pt idx="16543">
                  <c:v>-4.9603000000000017E-4</c:v>
                </c:pt>
                <c:pt idx="16544">
                  <c:v>-4.9728000000000012E-4</c:v>
                </c:pt>
                <c:pt idx="16545">
                  <c:v>-4.8730000000000014E-4</c:v>
                </c:pt>
                <c:pt idx="16546">
                  <c:v>-4.929200000000001E-4</c:v>
                </c:pt>
                <c:pt idx="16547">
                  <c:v>-4.9229000000000015E-4</c:v>
                </c:pt>
                <c:pt idx="16548">
                  <c:v>-4.8543000000000007E-4</c:v>
                </c:pt>
                <c:pt idx="16549">
                  <c:v>-5.0072000000000007E-4</c:v>
                </c:pt>
                <c:pt idx="16550">
                  <c:v>-4.8356000000000012E-4</c:v>
                </c:pt>
                <c:pt idx="16551">
                  <c:v>-4.8231000000000001E-4</c:v>
                </c:pt>
                <c:pt idx="16552">
                  <c:v>-4.8730000000000014E-4</c:v>
                </c:pt>
                <c:pt idx="16553">
                  <c:v>-4.8356000000000012E-4</c:v>
                </c:pt>
                <c:pt idx="16554">
                  <c:v>-4.7670000000000004E-4</c:v>
                </c:pt>
                <c:pt idx="16555">
                  <c:v>-4.7982000000000016E-4</c:v>
                </c:pt>
                <c:pt idx="16556">
                  <c:v>-4.7857000000000016E-4</c:v>
                </c:pt>
                <c:pt idx="16557">
                  <c:v>-4.7910000000000004E-4</c:v>
                </c:pt>
                <c:pt idx="16558">
                  <c:v>-4.7401000000000008E-4</c:v>
                </c:pt>
                <c:pt idx="16559">
                  <c:v>-4.7670000000000004E-4</c:v>
                </c:pt>
                <c:pt idx="16560">
                  <c:v>-4.7109000000000007E-4</c:v>
                </c:pt>
                <c:pt idx="16561">
                  <c:v>-4.7545000000000004E-4</c:v>
                </c:pt>
                <c:pt idx="16562">
                  <c:v>-4.7910000000000004E-4</c:v>
                </c:pt>
                <c:pt idx="16563">
                  <c:v>-4.7483000000000014E-4</c:v>
                </c:pt>
                <c:pt idx="16564">
                  <c:v>-4.7857000000000016E-4</c:v>
                </c:pt>
                <c:pt idx="16565">
                  <c:v>-4.6255999999999999E-4</c:v>
                </c:pt>
                <c:pt idx="16566">
                  <c:v>-4.6423000000000005E-4</c:v>
                </c:pt>
                <c:pt idx="16567">
                  <c:v>-4.6734000000000012E-4</c:v>
                </c:pt>
                <c:pt idx="16568">
                  <c:v>-4.5684000000000008E-4</c:v>
                </c:pt>
                <c:pt idx="16569">
                  <c:v>-4.5737000000000013E-4</c:v>
                </c:pt>
                <c:pt idx="16570">
                  <c:v>-4.6829E-4</c:v>
                </c:pt>
                <c:pt idx="16571">
                  <c:v>-4.619300000000001E-4</c:v>
                </c:pt>
                <c:pt idx="16572">
                  <c:v>-4.5303000000000015E-4</c:v>
                </c:pt>
                <c:pt idx="16573">
                  <c:v>-4.5799000000000013E-4</c:v>
                </c:pt>
                <c:pt idx="16574">
                  <c:v>-4.5684000000000008E-4</c:v>
                </c:pt>
                <c:pt idx="16575">
                  <c:v>-4.5938000000000006E-4</c:v>
                </c:pt>
                <c:pt idx="16576">
                  <c:v>-4.5487000000000012E-4</c:v>
                </c:pt>
                <c:pt idx="16577">
                  <c:v>-4.5550000000000007E-4</c:v>
                </c:pt>
                <c:pt idx="16578">
                  <c:v>-4.6173000000000004E-4</c:v>
                </c:pt>
                <c:pt idx="16579">
                  <c:v>-4.480100000000001E-4</c:v>
                </c:pt>
                <c:pt idx="16580">
                  <c:v>-4.5430000000000004E-4</c:v>
                </c:pt>
                <c:pt idx="16581">
                  <c:v>-4.6298000000000004E-4</c:v>
                </c:pt>
                <c:pt idx="16582">
                  <c:v>-4.5425000000000006E-4</c:v>
                </c:pt>
                <c:pt idx="16583">
                  <c:v>-4.6002000000000011E-4</c:v>
                </c:pt>
                <c:pt idx="16584">
                  <c:v>-4.5684000000000008E-4</c:v>
                </c:pt>
                <c:pt idx="16585">
                  <c:v>-4.5924000000000008E-4</c:v>
                </c:pt>
                <c:pt idx="16586">
                  <c:v>-4.6360000000000005E-4</c:v>
                </c:pt>
                <c:pt idx="16587">
                  <c:v>-4.6638000000000002E-4</c:v>
                </c:pt>
                <c:pt idx="16588">
                  <c:v>-4.6734000000000012E-4</c:v>
                </c:pt>
                <c:pt idx="16589">
                  <c:v>-4.6111000000000004E-4</c:v>
                </c:pt>
                <c:pt idx="16590">
                  <c:v>-4.701900000000001E-4</c:v>
                </c:pt>
                <c:pt idx="16591">
                  <c:v>-4.7109000000000007E-4</c:v>
                </c:pt>
                <c:pt idx="16592">
                  <c:v>-4.7982000000000016E-4</c:v>
                </c:pt>
                <c:pt idx="16593">
                  <c:v>-4.8107000000000011E-4</c:v>
                </c:pt>
                <c:pt idx="16594">
                  <c:v>-4.8169000000000006E-4</c:v>
                </c:pt>
                <c:pt idx="16595">
                  <c:v>-4.8730000000000014E-4</c:v>
                </c:pt>
                <c:pt idx="16596">
                  <c:v>-4.8100000000000009E-4</c:v>
                </c:pt>
                <c:pt idx="16597">
                  <c:v>-4.8543000000000007E-4</c:v>
                </c:pt>
                <c:pt idx="16598">
                  <c:v>-4.7795000000000015E-4</c:v>
                </c:pt>
                <c:pt idx="16599">
                  <c:v>-4.9229000000000015E-4</c:v>
                </c:pt>
                <c:pt idx="16600">
                  <c:v>-4.9436000000000022E-4</c:v>
                </c:pt>
                <c:pt idx="16601">
                  <c:v>-4.9541000000000006E-4</c:v>
                </c:pt>
                <c:pt idx="16602">
                  <c:v>-4.9853000000000018E-4</c:v>
                </c:pt>
                <c:pt idx="16603">
                  <c:v>-4.969000000000001E-4</c:v>
                </c:pt>
                <c:pt idx="16604">
                  <c:v>-5.0040000000000002E-4</c:v>
                </c:pt>
                <c:pt idx="16605">
                  <c:v>-5.0102000000000013E-4</c:v>
                </c:pt>
                <c:pt idx="16606">
                  <c:v>-4.9541000000000006E-4</c:v>
                </c:pt>
                <c:pt idx="16607">
                  <c:v>-4.9309000000000017E-4</c:v>
                </c:pt>
                <c:pt idx="16608">
                  <c:v>-4.8169000000000006E-4</c:v>
                </c:pt>
                <c:pt idx="16609">
                  <c:v>-4.9853000000000018E-4</c:v>
                </c:pt>
                <c:pt idx="16610">
                  <c:v>-5.1474000000000008E-4</c:v>
                </c:pt>
                <c:pt idx="16611">
                  <c:v>-5.1026000000000012E-4</c:v>
                </c:pt>
                <c:pt idx="16612">
                  <c:v>-5.0580000000000004E-4</c:v>
                </c:pt>
                <c:pt idx="16613">
                  <c:v>-5.0726000000000026E-4</c:v>
                </c:pt>
                <c:pt idx="16614">
                  <c:v>-5.0580000000000004E-4</c:v>
                </c:pt>
                <c:pt idx="16615">
                  <c:v>-5.1349999999999996E-4</c:v>
                </c:pt>
                <c:pt idx="16616">
                  <c:v>-5.1407000000000004E-4</c:v>
                </c:pt>
                <c:pt idx="16617">
                  <c:v>-5.1349999999999996E-4</c:v>
                </c:pt>
                <c:pt idx="16618">
                  <c:v>-5.0664000000000004E-4</c:v>
                </c:pt>
                <c:pt idx="16619">
                  <c:v>-5.1471000000000004E-4</c:v>
                </c:pt>
                <c:pt idx="16620">
                  <c:v>-5.1599000000000003E-4</c:v>
                </c:pt>
                <c:pt idx="16621">
                  <c:v>-5.1407000000000004E-4</c:v>
                </c:pt>
                <c:pt idx="16622">
                  <c:v>-5.2347000000000016E-4</c:v>
                </c:pt>
                <c:pt idx="16623">
                  <c:v>-5.2722000000000023E-4</c:v>
                </c:pt>
                <c:pt idx="16624">
                  <c:v>-5.2997000000000027E-4</c:v>
                </c:pt>
                <c:pt idx="16625">
                  <c:v>-5.2597000000000017E-4</c:v>
                </c:pt>
                <c:pt idx="16626">
                  <c:v>-5.306000000000001E-4</c:v>
                </c:pt>
                <c:pt idx="16627">
                  <c:v>-5.2846000000000013E-4</c:v>
                </c:pt>
                <c:pt idx="16628">
                  <c:v>-5.2971000000000008E-4</c:v>
                </c:pt>
                <c:pt idx="16629">
                  <c:v>-5.3408000000000014E-4</c:v>
                </c:pt>
                <c:pt idx="16630">
                  <c:v>-5.2347000000000016E-4</c:v>
                </c:pt>
                <c:pt idx="16631">
                  <c:v>-5.2347000000000016E-4</c:v>
                </c:pt>
                <c:pt idx="16632">
                  <c:v>-5.2535000000000006E-4</c:v>
                </c:pt>
                <c:pt idx="16633">
                  <c:v>-5.3096000000000013E-4</c:v>
                </c:pt>
                <c:pt idx="16634">
                  <c:v>-5.3158000000000003E-4</c:v>
                </c:pt>
                <c:pt idx="16635">
                  <c:v>-5.2424000000000014E-4</c:v>
                </c:pt>
                <c:pt idx="16636">
                  <c:v>-5.2552000000000013E-4</c:v>
                </c:pt>
                <c:pt idx="16637">
                  <c:v>-5.2285000000000016E-4</c:v>
                </c:pt>
                <c:pt idx="16638">
                  <c:v>-5.1661000000000003E-4</c:v>
                </c:pt>
                <c:pt idx="16639">
                  <c:v>-5.2098000000000021E-4</c:v>
                </c:pt>
                <c:pt idx="16640">
                  <c:v>-5.2552000000000013E-4</c:v>
                </c:pt>
                <c:pt idx="16641">
                  <c:v>-5.2597000000000017E-4</c:v>
                </c:pt>
                <c:pt idx="16642">
                  <c:v>-5.1849000000000003E-4</c:v>
                </c:pt>
                <c:pt idx="16643">
                  <c:v>-5.3033000000000008E-4</c:v>
                </c:pt>
                <c:pt idx="16644">
                  <c:v>-5.0975E-4</c:v>
                </c:pt>
                <c:pt idx="16645">
                  <c:v>-5.1162000000000007E-4</c:v>
                </c:pt>
                <c:pt idx="16646">
                  <c:v>-5.1225000000000001E-4</c:v>
                </c:pt>
                <c:pt idx="16647">
                  <c:v>-5.0788000000000027E-4</c:v>
                </c:pt>
                <c:pt idx="16648">
                  <c:v>-5.1471000000000004E-4</c:v>
                </c:pt>
                <c:pt idx="16649">
                  <c:v>-5.0539000000000009E-4</c:v>
                </c:pt>
                <c:pt idx="16650">
                  <c:v>-5.1911000000000004E-4</c:v>
                </c:pt>
                <c:pt idx="16651">
                  <c:v>-5.0165000000000008E-4</c:v>
                </c:pt>
                <c:pt idx="16652">
                  <c:v>-5.1089000000000006E-4</c:v>
                </c:pt>
                <c:pt idx="16653">
                  <c:v>-5.060100000000001E-4</c:v>
                </c:pt>
                <c:pt idx="16654">
                  <c:v>-5.0414000000000014E-4</c:v>
                </c:pt>
                <c:pt idx="16655">
                  <c:v>-5.0898000000000013E-4</c:v>
                </c:pt>
                <c:pt idx="16656">
                  <c:v>-4.929200000000001E-4</c:v>
                </c:pt>
                <c:pt idx="16657">
                  <c:v>-5.0788000000000027E-4</c:v>
                </c:pt>
                <c:pt idx="16658">
                  <c:v>-4.9915000000000018E-4</c:v>
                </c:pt>
                <c:pt idx="16659">
                  <c:v>-5.0135000000000012E-4</c:v>
                </c:pt>
                <c:pt idx="16660">
                  <c:v>-4.9790000000000023E-4</c:v>
                </c:pt>
                <c:pt idx="16661">
                  <c:v>-5.0072000000000007E-4</c:v>
                </c:pt>
                <c:pt idx="16662">
                  <c:v>-4.935400000000001E-4</c:v>
                </c:pt>
                <c:pt idx="16663">
                  <c:v>-4.8793000000000019E-4</c:v>
                </c:pt>
                <c:pt idx="16664">
                  <c:v>-4.8543000000000007E-4</c:v>
                </c:pt>
                <c:pt idx="16665">
                  <c:v>-4.8991000000000008E-4</c:v>
                </c:pt>
                <c:pt idx="16666">
                  <c:v>-4.8917000000000014E-4</c:v>
                </c:pt>
                <c:pt idx="16667">
                  <c:v>-4.8107000000000011E-4</c:v>
                </c:pt>
                <c:pt idx="16668">
                  <c:v>-4.9416000000000022E-4</c:v>
                </c:pt>
                <c:pt idx="16669">
                  <c:v>-4.8355000000000007E-4</c:v>
                </c:pt>
                <c:pt idx="16670">
                  <c:v>-4.910400000000001E-4</c:v>
                </c:pt>
                <c:pt idx="16671">
                  <c:v>-4.8291000000000008E-4</c:v>
                </c:pt>
                <c:pt idx="16672">
                  <c:v>-4.8917000000000014E-4</c:v>
                </c:pt>
                <c:pt idx="16673">
                  <c:v>-4.880000000000001E-4</c:v>
                </c:pt>
                <c:pt idx="16674">
                  <c:v>-4.8107000000000011E-4</c:v>
                </c:pt>
                <c:pt idx="16675">
                  <c:v>-4.7857000000000016E-4</c:v>
                </c:pt>
                <c:pt idx="16676">
                  <c:v>-4.7782000000000022E-4</c:v>
                </c:pt>
                <c:pt idx="16677">
                  <c:v>-4.8169000000000006E-4</c:v>
                </c:pt>
                <c:pt idx="16678">
                  <c:v>-4.7109000000000007E-4</c:v>
                </c:pt>
                <c:pt idx="16679">
                  <c:v>-4.7483000000000014E-4</c:v>
                </c:pt>
                <c:pt idx="16680">
                  <c:v>-4.8107000000000011E-4</c:v>
                </c:pt>
                <c:pt idx="16681">
                  <c:v>-4.8605000000000002E-4</c:v>
                </c:pt>
                <c:pt idx="16682">
                  <c:v>-4.6956000000000011E-4</c:v>
                </c:pt>
                <c:pt idx="16683">
                  <c:v>-4.6797000000000017E-4</c:v>
                </c:pt>
                <c:pt idx="16684">
                  <c:v>-4.7046000000000013E-4</c:v>
                </c:pt>
                <c:pt idx="16685">
                  <c:v>-4.7608000000000009E-4</c:v>
                </c:pt>
                <c:pt idx="16686">
                  <c:v>-4.773200000000001E-4</c:v>
                </c:pt>
                <c:pt idx="16687">
                  <c:v>-4.6360000000000005E-4</c:v>
                </c:pt>
                <c:pt idx="16688">
                  <c:v>-4.6797000000000017E-4</c:v>
                </c:pt>
                <c:pt idx="16689">
                  <c:v>-4.6360000000000005E-4</c:v>
                </c:pt>
                <c:pt idx="16690">
                  <c:v>-4.7274000000000003E-4</c:v>
                </c:pt>
                <c:pt idx="16691">
                  <c:v>-4.6547E-4</c:v>
                </c:pt>
                <c:pt idx="16692">
                  <c:v>-4.6638000000000002E-4</c:v>
                </c:pt>
                <c:pt idx="16693">
                  <c:v>-4.6984000000000007E-4</c:v>
                </c:pt>
                <c:pt idx="16694">
                  <c:v>-4.6255999999999999E-4</c:v>
                </c:pt>
                <c:pt idx="16695">
                  <c:v>-4.5493000000000015E-4</c:v>
                </c:pt>
                <c:pt idx="16696">
                  <c:v>-5.236100000000002E-4</c:v>
                </c:pt>
                <c:pt idx="16697">
                  <c:v>-5.4530000000000008E-4</c:v>
                </c:pt>
                <c:pt idx="16698">
                  <c:v>-5.3969000000000011E-4</c:v>
                </c:pt>
                <c:pt idx="16699">
                  <c:v>-5.4205000000000008E-4</c:v>
                </c:pt>
                <c:pt idx="16700">
                  <c:v>-5.3345000000000009E-4</c:v>
                </c:pt>
                <c:pt idx="16701">
                  <c:v>-5.1661000000000003E-4</c:v>
                </c:pt>
                <c:pt idx="16702">
                  <c:v>-5.4218000000000018E-4</c:v>
                </c:pt>
                <c:pt idx="16703">
                  <c:v>-5.1598000000000008E-4</c:v>
                </c:pt>
                <c:pt idx="16704">
                  <c:v>-5.3096000000000013E-4</c:v>
                </c:pt>
                <c:pt idx="16705">
                  <c:v>-5.2535000000000006E-4</c:v>
                </c:pt>
                <c:pt idx="16706">
                  <c:v>-5.2535000000000006E-4</c:v>
                </c:pt>
                <c:pt idx="16707">
                  <c:v>-5.2347000000000016E-4</c:v>
                </c:pt>
                <c:pt idx="16708">
                  <c:v>-5.2410000000000022E-4</c:v>
                </c:pt>
                <c:pt idx="16709">
                  <c:v>-5.2659000000000007E-4</c:v>
                </c:pt>
                <c:pt idx="16710">
                  <c:v>-5.2552000000000013E-4</c:v>
                </c:pt>
                <c:pt idx="16711">
                  <c:v>-5.4094000000000017E-4</c:v>
                </c:pt>
                <c:pt idx="16712">
                  <c:v>-5.1412000000000007E-4</c:v>
                </c:pt>
                <c:pt idx="16713">
                  <c:v>-5.4218000000000018E-4</c:v>
                </c:pt>
                <c:pt idx="16714">
                  <c:v>-5.3345000000000009E-4</c:v>
                </c:pt>
                <c:pt idx="16715">
                  <c:v>-5.365700000000001E-4</c:v>
                </c:pt>
                <c:pt idx="16716">
                  <c:v>-5.4078000000000015E-4</c:v>
                </c:pt>
                <c:pt idx="16717">
                  <c:v>-5.4094000000000017E-4</c:v>
                </c:pt>
                <c:pt idx="16718">
                  <c:v>-5.4587000000000017E-4</c:v>
                </c:pt>
                <c:pt idx="16719">
                  <c:v>-5.4406000000000007E-4</c:v>
                </c:pt>
                <c:pt idx="16720">
                  <c:v>-5.4971000000000013E-4</c:v>
                </c:pt>
                <c:pt idx="16721">
                  <c:v>-5.593900000000001E-4</c:v>
                </c:pt>
                <c:pt idx="16722">
                  <c:v>-5.6276999999999998E-4</c:v>
                </c:pt>
                <c:pt idx="16723">
                  <c:v>-5.5922000000000014E-4</c:v>
                </c:pt>
                <c:pt idx="16724">
                  <c:v>-5.6772000000000007E-4</c:v>
                </c:pt>
                <c:pt idx="16725">
                  <c:v>-5.6461000000000011E-4</c:v>
                </c:pt>
                <c:pt idx="16726">
                  <c:v>-5.5294000000000014E-4</c:v>
                </c:pt>
                <c:pt idx="16727">
                  <c:v>-5.7369000000000018E-4</c:v>
                </c:pt>
                <c:pt idx="16728">
                  <c:v>-5.6864000000000014E-4</c:v>
                </c:pt>
                <c:pt idx="16729">
                  <c:v>-5.8012000000000027E-4</c:v>
                </c:pt>
                <c:pt idx="16730">
                  <c:v>-5.6729000000000003E-4</c:v>
                </c:pt>
                <c:pt idx="16731">
                  <c:v>-5.7877000000000015E-4</c:v>
                </c:pt>
                <c:pt idx="16732">
                  <c:v>-5.8279999999999996E-4</c:v>
                </c:pt>
                <c:pt idx="16733">
                  <c:v>-5.8407000000000012E-4</c:v>
                </c:pt>
                <c:pt idx="16734">
                  <c:v>-5.8277000000000003E-4</c:v>
                </c:pt>
                <c:pt idx="16735">
                  <c:v>-5.9008000000000021E-4</c:v>
                </c:pt>
                <c:pt idx="16736">
                  <c:v>-5.7893000000000018E-4</c:v>
                </c:pt>
                <c:pt idx="16737">
                  <c:v>-5.9161000000000012E-4</c:v>
                </c:pt>
                <c:pt idx="16738">
                  <c:v>-5.8861000000000015E-4</c:v>
                </c:pt>
                <c:pt idx="16739">
                  <c:v>-5.9206000000000026E-4</c:v>
                </c:pt>
                <c:pt idx="16740">
                  <c:v>-5.9864000000000022E-4</c:v>
                </c:pt>
                <c:pt idx="16741">
                  <c:v>-5.9292000000000025E-4</c:v>
                </c:pt>
                <c:pt idx="16742">
                  <c:v>-5.9292000000000025E-4</c:v>
                </c:pt>
                <c:pt idx="16743">
                  <c:v>-5.9769000000000022E-4</c:v>
                </c:pt>
                <c:pt idx="16744">
                  <c:v>-5.9704000000000018E-4</c:v>
                </c:pt>
                <c:pt idx="16745">
                  <c:v>-5.9701000000000014E-4</c:v>
                </c:pt>
                <c:pt idx="16746">
                  <c:v>-6.0019000000000012E-4</c:v>
                </c:pt>
                <c:pt idx="16747">
                  <c:v>-5.992800000000001E-4</c:v>
                </c:pt>
                <c:pt idx="16748">
                  <c:v>-6.0596000000000022E-4</c:v>
                </c:pt>
                <c:pt idx="16749">
                  <c:v>-6.0517000000000014E-4</c:v>
                </c:pt>
                <c:pt idx="16750">
                  <c:v>-6.0483000000000021E-4</c:v>
                </c:pt>
                <c:pt idx="16751">
                  <c:v>-6.0977000000000015E-4</c:v>
                </c:pt>
                <c:pt idx="16752">
                  <c:v>-6.0663000000000015E-4</c:v>
                </c:pt>
                <c:pt idx="16753">
                  <c:v>-6.1327000000000007E-4</c:v>
                </c:pt>
                <c:pt idx="16754">
                  <c:v>-6.1326000000000013E-4</c:v>
                </c:pt>
                <c:pt idx="16755">
                  <c:v>-6.1326000000000013E-4</c:v>
                </c:pt>
                <c:pt idx="16756">
                  <c:v>-6.0937000000000014E-4</c:v>
                </c:pt>
                <c:pt idx="16757">
                  <c:v>-6.0872000000000009E-4</c:v>
                </c:pt>
                <c:pt idx="16758">
                  <c:v>-6.1066000000000007E-4</c:v>
                </c:pt>
                <c:pt idx="16759">
                  <c:v>-6.1645000000000005E-4</c:v>
                </c:pt>
                <c:pt idx="16760">
                  <c:v>-6.1328000000000012E-4</c:v>
                </c:pt>
                <c:pt idx="16761">
                  <c:v>-6.2326000000000026E-4</c:v>
                </c:pt>
                <c:pt idx="16762">
                  <c:v>-6.2326000000000026E-4</c:v>
                </c:pt>
                <c:pt idx="16763">
                  <c:v>-6.2887000000000023E-4</c:v>
                </c:pt>
                <c:pt idx="16764">
                  <c:v>-6.1515000000000007E-4</c:v>
                </c:pt>
                <c:pt idx="16765">
                  <c:v>-6.1640000000000002E-4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063360"/>
        <c:axId val="84065280"/>
      </c:scatterChart>
      <c:valAx>
        <c:axId val="84063360"/>
        <c:scaling>
          <c:orientation val="minMax"/>
          <c:max val="1"/>
        </c:scaling>
        <c:delete val="0"/>
        <c:axPos val="t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layout>
            <c:manualLayout>
              <c:xMode val="edge"/>
              <c:yMode val="edge"/>
              <c:x val="0.45878211652114914"/>
              <c:y val="0.90012863620352557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84065280"/>
        <c:crosses val="autoZero"/>
        <c:crossBetween val="midCat"/>
      </c:valAx>
      <c:valAx>
        <c:axId val="84065280"/>
        <c:scaling>
          <c:orientation val="maxMin"/>
          <c:max val="0"/>
          <c:min val="-7.0000000000000032E-4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Needle valve </a:t>
                </a:r>
                <a:r>
                  <a:rPr lang="en-US" dirty="0" err="1"/>
                  <a:t>heda</a:t>
                </a:r>
                <a:r>
                  <a:rPr lang="en-US" dirty="0"/>
                  <a:t> loss (cm)</a:t>
                </a:r>
              </a:p>
            </c:rich>
          </c:tx>
          <c:layout>
            <c:manualLayout>
              <c:xMode val="edge"/>
              <c:yMode val="edge"/>
              <c:x val="0"/>
              <c:y val="0.15486268484732099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84063360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>
          <a:latin typeface="+mn-lt"/>
          <a:cs typeface="Times New Roman" pitchFamily="18" charset="0"/>
        </a:defRPr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Turbidity</a:t>
            </a:r>
          </a:p>
        </c:rich>
      </c:tx>
      <c:layout>
        <c:manualLayout>
          <c:xMode val="edge"/>
          <c:yMode val="edge"/>
          <c:x val="0.43332337844499291"/>
          <c:y val="2.127659574468084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6582021894969085"/>
          <c:y val="0.14911347517730503"/>
          <c:w val="0.78606401705778239"/>
          <c:h val="0.64320349583961578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Sheet1!$F$1</c:f>
              <c:strCache>
                <c:ptCount val="1"/>
                <c:pt idx="0">
                  <c:v>Influent Turbidity ()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Sheet1!$A$2:$A$29504</c:f>
              <c:numCache>
                <c:formatCode>General</c:formatCode>
                <c:ptCount val="29503"/>
                <c:pt idx="0">
                  <c:v>1.3910000000000004E-5</c:v>
                </c:pt>
                <c:pt idx="1">
                  <c:v>4.6310000000000016E-5</c:v>
                </c:pt>
                <c:pt idx="2">
                  <c:v>7.1780000000000007E-5</c:v>
                </c:pt>
                <c:pt idx="3">
                  <c:v>1.0418000000000001E-4</c:v>
                </c:pt>
                <c:pt idx="4">
                  <c:v>1.2976E-4</c:v>
                </c:pt>
                <c:pt idx="5">
                  <c:v>1.6217000000000003E-4</c:v>
                </c:pt>
                <c:pt idx="6">
                  <c:v>1.8787000000000006E-4</c:v>
                </c:pt>
                <c:pt idx="7">
                  <c:v>2.2016000000000006E-4</c:v>
                </c:pt>
                <c:pt idx="8">
                  <c:v>2.4574000000000004E-4</c:v>
                </c:pt>
                <c:pt idx="9">
                  <c:v>2.7814000000000007E-4</c:v>
                </c:pt>
                <c:pt idx="10">
                  <c:v>3.0314000000000003E-4</c:v>
                </c:pt>
                <c:pt idx="11">
                  <c:v>3.3590000000000003E-4</c:v>
                </c:pt>
                <c:pt idx="12">
                  <c:v>3.6101000000000004E-4</c:v>
                </c:pt>
                <c:pt idx="13">
                  <c:v>3.9388000000000004E-4</c:v>
                </c:pt>
                <c:pt idx="14">
                  <c:v>4.1888000000000006E-4</c:v>
                </c:pt>
                <c:pt idx="15">
                  <c:v>4.5175E-4</c:v>
                </c:pt>
                <c:pt idx="16">
                  <c:v>4.7687000000000011E-4</c:v>
                </c:pt>
                <c:pt idx="17">
                  <c:v>5.0974000000000006E-4</c:v>
                </c:pt>
                <c:pt idx="18">
                  <c:v>5.3486000000000007E-4</c:v>
                </c:pt>
                <c:pt idx="19">
                  <c:v>5.6703000000000027E-4</c:v>
                </c:pt>
                <c:pt idx="20">
                  <c:v>5.9273000000000008E-4</c:v>
                </c:pt>
                <c:pt idx="21">
                  <c:v>6.2490000000000006E-4</c:v>
                </c:pt>
                <c:pt idx="22">
                  <c:v>6.5037000000000027E-4</c:v>
                </c:pt>
                <c:pt idx="23">
                  <c:v>6.8277000000000008E-4</c:v>
                </c:pt>
                <c:pt idx="24">
                  <c:v>7.0824000000000017E-4</c:v>
                </c:pt>
                <c:pt idx="25">
                  <c:v>7.4076000000000025E-4</c:v>
                </c:pt>
                <c:pt idx="26">
                  <c:v>7.6611000000000008E-4</c:v>
                </c:pt>
                <c:pt idx="27">
                  <c:v>7.9863000000000026E-4</c:v>
                </c:pt>
                <c:pt idx="28">
                  <c:v>8.240900000000002E-4</c:v>
                </c:pt>
                <c:pt idx="29">
                  <c:v>8.5650000000000027E-4</c:v>
                </c:pt>
                <c:pt idx="30">
                  <c:v>8.8196000000000064E-4</c:v>
                </c:pt>
                <c:pt idx="31">
                  <c:v>9.1449000000000001E-4</c:v>
                </c:pt>
                <c:pt idx="32">
                  <c:v>9.3995000000000038E-4</c:v>
                </c:pt>
                <c:pt idx="33">
                  <c:v>9.7236000000000013E-4</c:v>
                </c:pt>
                <c:pt idx="34">
                  <c:v>9.9782000000000039E-4</c:v>
                </c:pt>
                <c:pt idx="35">
                  <c:v>1.0303400000000002E-3</c:v>
                </c:pt>
                <c:pt idx="36">
                  <c:v>1.0558E-3</c:v>
                </c:pt>
                <c:pt idx="37">
                  <c:v>1.0882100000000003E-3</c:v>
                </c:pt>
                <c:pt idx="38">
                  <c:v>1.1136799999999999E-3</c:v>
                </c:pt>
                <c:pt idx="39">
                  <c:v>1.1460800000000005E-3</c:v>
                </c:pt>
                <c:pt idx="40">
                  <c:v>1.1715500000000002E-3</c:v>
                </c:pt>
                <c:pt idx="41">
                  <c:v>1.2039500000000001E-3</c:v>
                </c:pt>
                <c:pt idx="42">
                  <c:v>1.2295299999999997E-3</c:v>
                </c:pt>
                <c:pt idx="43">
                  <c:v>1.2614799999999999E-3</c:v>
                </c:pt>
                <c:pt idx="44">
                  <c:v>1.2874000000000002E-3</c:v>
                </c:pt>
                <c:pt idx="45">
                  <c:v>1.3193499999999999E-3</c:v>
                </c:pt>
                <c:pt idx="46">
                  <c:v>1.3446900000000002E-3</c:v>
                </c:pt>
                <c:pt idx="47">
                  <c:v>1.3773300000000002E-3</c:v>
                </c:pt>
                <c:pt idx="48">
                  <c:v>1.40256E-3</c:v>
                </c:pt>
                <c:pt idx="49">
                  <c:v>1.4352E-3</c:v>
                </c:pt>
                <c:pt idx="50">
                  <c:v>1.4604300000000002E-3</c:v>
                </c:pt>
                <c:pt idx="51">
                  <c:v>1.4930700000000002E-3</c:v>
                </c:pt>
                <c:pt idx="52">
                  <c:v>1.5184200000000001E-3</c:v>
                </c:pt>
                <c:pt idx="53">
                  <c:v>1.5509400000000002E-3</c:v>
                </c:pt>
                <c:pt idx="54">
                  <c:v>1.5762900000000002E-3</c:v>
                </c:pt>
                <c:pt idx="55">
                  <c:v>1.6088100000000004E-3</c:v>
                </c:pt>
                <c:pt idx="56">
                  <c:v>1.6343900000000003E-3</c:v>
                </c:pt>
                <c:pt idx="57">
                  <c:v>1.6666800000000005E-3</c:v>
                </c:pt>
                <c:pt idx="58">
                  <c:v>1.6923800000000005E-3</c:v>
                </c:pt>
                <c:pt idx="59">
                  <c:v>1.7245500000000003E-3</c:v>
                </c:pt>
                <c:pt idx="60">
                  <c:v>1.7501300000000001E-3</c:v>
                </c:pt>
                <c:pt idx="61">
                  <c:v>1.7825400000000002E-3</c:v>
                </c:pt>
                <c:pt idx="62">
                  <c:v>1.8077700000000002E-3</c:v>
                </c:pt>
                <c:pt idx="63">
                  <c:v>1.8404100000000004E-3</c:v>
                </c:pt>
                <c:pt idx="64">
                  <c:v>1.8658699999999999E-3</c:v>
                </c:pt>
                <c:pt idx="65">
                  <c:v>1.8982800000000005E-3</c:v>
                </c:pt>
                <c:pt idx="66">
                  <c:v>1.9237400000000004E-3</c:v>
                </c:pt>
                <c:pt idx="67">
                  <c:v>1.9561500000000002E-3</c:v>
                </c:pt>
                <c:pt idx="68">
                  <c:v>1.9817300000000001E-3</c:v>
                </c:pt>
                <c:pt idx="69">
                  <c:v>2.0141400000000002E-3</c:v>
                </c:pt>
                <c:pt idx="70">
                  <c:v>2.0395999999999999E-3</c:v>
                </c:pt>
                <c:pt idx="71">
                  <c:v>2.07201E-3</c:v>
                </c:pt>
                <c:pt idx="72">
                  <c:v>2.0970099999999998E-3</c:v>
                </c:pt>
                <c:pt idx="73">
                  <c:v>2.1298799999999998E-3</c:v>
                </c:pt>
                <c:pt idx="74">
                  <c:v>2.1548800000000001E-3</c:v>
                </c:pt>
                <c:pt idx="75">
                  <c:v>2.1878700000000006E-3</c:v>
                </c:pt>
                <c:pt idx="76">
                  <c:v>2.21287E-3</c:v>
                </c:pt>
                <c:pt idx="77">
                  <c:v>2.2457400000000004E-3</c:v>
                </c:pt>
                <c:pt idx="78">
                  <c:v>2.2707400000000003E-3</c:v>
                </c:pt>
                <c:pt idx="79">
                  <c:v>2.3031400000000004E-3</c:v>
                </c:pt>
                <c:pt idx="80">
                  <c:v>2.3286100000000001E-3</c:v>
                </c:pt>
                <c:pt idx="81">
                  <c:v>2.3610100000000002E-3</c:v>
                </c:pt>
                <c:pt idx="82">
                  <c:v>2.3864799999999999E-3</c:v>
                </c:pt>
                <c:pt idx="83">
                  <c:v>2.41888E-3</c:v>
                </c:pt>
                <c:pt idx="84">
                  <c:v>2.4444599999999999E-3</c:v>
                </c:pt>
                <c:pt idx="85">
                  <c:v>2.4768699999999995E-3</c:v>
                </c:pt>
                <c:pt idx="86">
                  <c:v>2.5023300000000005E-3</c:v>
                </c:pt>
                <c:pt idx="87">
                  <c:v>2.5347400000000002E-3</c:v>
                </c:pt>
                <c:pt idx="88">
                  <c:v>2.5604300000000003E-3</c:v>
                </c:pt>
                <c:pt idx="89">
                  <c:v>2.59261E-3</c:v>
                </c:pt>
                <c:pt idx="90">
                  <c:v>2.6184200000000002E-3</c:v>
                </c:pt>
                <c:pt idx="91">
                  <c:v>2.6504800000000002E-3</c:v>
                </c:pt>
                <c:pt idx="92">
                  <c:v>2.6757100000000004E-3</c:v>
                </c:pt>
                <c:pt idx="93">
                  <c:v>2.7083500000000009E-3</c:v>
                </c:pt>
                <c:pt idx="94">
                  <c:v>2.7335800000000006E-3</c:v>
                </c:pt>
                <c:pt idx="95">
                  <c:v>2.7663400000000004E-3</c:v>
                </c:pt>
                <c:pt idx="96">
                  <c:v>2.7915700000000006E-3</c:v>
                </c:pt>
                <c:pt idx="97">
                  <c:v>2.8244400000000001E-3</c:v>
                </c:pt>
                <c:pt idx="98">
                  <c:v>2.84944E-3</c:v>
                </c:pt>
                <c:pt idx="99">
                  <c:v>2.8823099999999999E-3</c:v>
                </c:pt>
                <c:pt idx="100">
                  <c:v>2.9073100000000006E-3</c:v>
                </c:pt>
                <c:pt idx="101">
                  <c:v>2.9397199999999998E-3</c:v>
                </c:pt>
                <c:pt idx="102">
                  <c:v>2.9653000000000006E-3</c:v>
                </c:pt>
                <c:pt idx="103">
                  <c:v>2.9975900000000005E-3</c:v>
                </c:pt>
                <c:pt idx="104">
                  <c:v>3.0231700000000004E-3</c:v>
                </c:pt>
                <c:pt idx="105">
                  <c:v>3.0554599999999999E-3</c:v>
                </c:pt>
                <c:pt idx="106">
                  <c:v>3.0810400000000002E-3</c:v>
                </c:pt>
                <c:pt idx="107">
                  <c:v>3.1134400000000003E-3</c:v>
                </c:pt>
                <c:pt idx="108">
                  <c:v>3.1390200000000006E-3</c:v>
                </c:pt>
                <c:pt idx="109">
                  <c:v>3.1713100000000005E-3</c:v>
                </c:pt>
                <c:pt idx="110">
                  <c:v>3.1968900000000004E-3</c:v>
                </c:pt>
                <c:pt idx="111">
                  <c:v>3.2291800000000003E-3</c:v>
                </c:pt>
                <c:pt idx="112">
                  <c:v>3.2547600000000006E-3</c:v>
                </c:pt>
                <c:pt idx="113">
                  <c:v>3.287050000000001E-3</c:v>
                </c:pt>
                <c:pt idx="114">
                  <c:v>3.31263E-3</c:v>
                </c:pt>
                <c:pt idx="115">
                  <c:v>3.3449300000000003E-3</c:v>
                </c:pt>
                <c:pt idx="116">
                  <c:v>3.3704999999999998E-3</c:v>
                </c:pt>
                <c:pt idx="117">
                  <c:v>3.4028000000000001E-3</c:v>
                </c:pt>
                <c:pt idx="118">
                  <c:v>3.4284900000000006E-3</c:v>
                </c:pt>
                <c:pt idx="119">
                  <c:v>3.4606699999999999E-3</c:v>
                </c:pt>
                <c:pt idx="120">
                  <c:v>3.4863600000000004E-3</c:v>
                </c:pt>
                <c:pt idx="121">
                  <c:v>3.5185400000000006E-3</c:v>
                </c:pt>
                <c:pt idx="122">
                  <c:v>3.5437700000000003E-3</c:v>
                </c:pt>
                <c:pt idx="123">
                  <c:v>3.5764099999999999E-3</c:v>
                </c:pt>
                <c:pt idx="124">
                  <c:v>3.6016400000000001E-3</c:v>
                </c:pt>
                <c:pt idx="125">
                  <c:v>3.6342800000000006E-3</c:v>
                </c:pt>
                <c:pt idx="126">
                  <c:v>3.6596200000000006E-3</c:v>
                </c:pt>
                <c:pt idx="127">
                  <c:v>3.6922600000000002E-3</c:v>
                </c:pt>
                <c:pt idx="128">
                  <c:v>3.7176100000000005E-3</c:v>
                </c:pt>
                <c:pt idx="129">
                  <c:v>3.7501300000000008E-3</c:v>
                </c:pt>
                <c:pt idx="130">
                  <c:v>3.7754800000000003E-3</c:v>
                </c:pt>
                <c:pt idx="131">
                  <c:v>3.8080000000000006E-3</c:v>
                </c:pt>
                <c:pt idx="132">
                  <c:v>3.8333500000000006E-3</c:v>
                </c:pt>
                <c:pt idx="133">
                  <c:v>3.8658700000000004E-3</c:v>
                </c:pt>
                <c:pt idx="134">
                  <c:v>3.8912199999999999E-3</c:v>
                </c:pt>
                <c:pt idx="135">
                  <c:v>3.9237400000000011E-3</c:v>
                </c:pt>
                <c:pt idx="136">
                  <c:v>3.9490900000000006E-3</c:v>
                </c:pt>
                <c:pt idx="137">
                  <c:v>3.9816200000000008E-3</c:v>
                </c:pt>
                <c:pt idx="138">
                  <c:v>4.0069600000000012E-3</c:v>
                </c:pt>
                <c:pt idx="139">
                  <c:v>4.0394900000000006E-3</c:v>
                </c:pt>
                <c:pt idx="140">
                  <c:v>4.0648299999999993E-3</c:v>
                </c:pt>
                <c:pt idx="141">
                  <c:v>4.0974699999999998E-3</c:v>
                </c:pt>
                <c:pt idx="142">
                  <c:v>4.1224699999999996E-3</c:v>
                </c:pt>
                <c:pt idx="143">
                  <c:v>4.1553400000000004E-3</c:v>
                </c:pt>
                <c:pt idx="144">
                  <c:v>4.1803400000000011E-3</c:v>
                </c:pt>
                <c:pt idx="145">
                  <c:v>4.2132100000000011E-3</c:v>
                </c:pt>
                <c:pt idx="146">
                  <c:v>4.2382100000000009E-3</c:v>
                </c:pt>
                <c:pt idx="147">
                  <c:v>4.2710800000000009E-3</c:v>
                </c:pt>
                <c:pt idx="148">
                  <c:v>4.2960800000000007E-3</c:v>
                </c:pt>
                <c:pt idx="149">
                  <c:v>4.3289499999999998E-3</c:v>
                </c:pt>
                <c:pt idx="150">
                  <c:v>4.3539499999999997E-3</c:v>
                </c:pt>
                <c:pt idx="151">
                  <c:v>4.3868199999999996E-3</c:v>
                </c:pt>
                <c:pt idx="152">
                  <c:v>4.4120500000000007E-3</c:v>
                </c:pt>
                <c:pt idx="153">
                  <c:v>4.4443500000000006E-3</c:v>
                </c:pt>
                <c:pt idx="154">
                  <c:v>4.4700400000000006E-3</c:v>
                </c:pt>
                <c:pt idx="155">
                  <c:v>4.5023300000000006E-3</c:v>
                </c:pt>
                <c:pt idx="156">
                  <c:v>4.5280299999999997E-3</c:v>
                </c:pt>
                <c:pt idx="157">
                  <c:v>4.5602000000000004E-3</c:v>
                </c:pt>
                <c:pt idx="158">
                  <c:v>4.5853200000000012E-3</c:v>
                </c:pt>
                <c:pt idx="159">
                  <c:v>4.6180700000000002E-3</c:v>
                </c:pt>
                <c:pt idx="160">
                  <c:v>4.6433000000000004E-3</c:v>
                </c:pt>
                <c:pt idx="161">
                  <c:v>4.6759400000000008E-3</c:v>
                </c:pt>
                <c:pt idx="162">
                  <c:v>4.7016400000000017E-3</c:v>
                </c:pt>
                <c:pt idx="163">
                  <c:v>4.7338100000000006E-3</c:v>
                </c:pt>
                <c:pt idx="164">
                  <c:v>4.7592800000000011E-3</c:v>
                </c:pt>
                <c:pt idx="165">
                  <c:v>4.7918000000000014E-3</c:v>
                </c:pt>
                <c:pt idx="166">
                  <c:v>4.8169199999999997E-3</c:v>
                </c:pt>
                <c:pt idx="167">
                  <c:v>4.8496700000000012E-3</c:v>
                </c:pt>
                <c:pt idx="168">
                  <c:v>4.8750199999999999E-3</c:v>
                </c:pt>
                <c:pt idx="169">
                  <c:v>4.9071899999999996E-3</c:v>
                </c:pt>
                <c:pt idx="170">
                  <c:v>4.9328900000000005E-3</c:v>
                </c:pt>
                <c:pt idx="171">
                  <c:v>4.9653000000000006E-3</c:v>
                </c:pt>
                <c:pt idx="172">
                  <c:v>4.9907600000000012E-3</c:v>
                </c:pt>
                <c:pt idx="173">
                  <c:v>5.0231700000000004E-3</c:v>
                </c:pt>
                <c:pt idx="174">
                  <c:v>5.0487400000000012E-3</c:v>
                </c:pt>
                <c:pt idx="175">
                  <c:v>5.0811500000000013E-3</c:v>
                </c:pt>
                <c:pt idx="176">
                  <c:v>5.106620000000001E-3</c:v>
                </c:pt>
                <c:pt idx="177">
                  <c:v>5.1390200000000011E-3</c:v>
                </c:pt>
                <c:pt idx="178">
                  <c:v>5.1640200000000001E-3</c:v>
                </c:pt>
                <c:pt idx="179">
                  <c:v>5.1970099999999993E-3</c:v>
                </c:pt>
                <c:pt idx="180">
                  <c:v>5.2218899999999999E-3</c:v>
                </c:pt>
                <c:pt idx="181">
                  <c:v>5.25488E-3</c:v>
                </c:pt>
                <c:pt idx="182">
                  <c:v>5.2797600000000014E-3</c:v>
                </c:pt>
                <c:pt idx="183">
                  <c:v>5.3127500000000006E-3</c:v>
                </c:pt>
                <c:pt idx="184">
                  <c:v>5.3376300000000012E-3</c:v>
                </c:pt>
                <c:pt idx="185">
                  <c:v>5.3703900000000009E-3</c:v>
                </c:pt>
                <c:pt idx="186">
                  <c:v>5.3956200000000011E-3</c:v>
                </c:pt>
                <c:pt idx="187">
                  <c:v>5.4282600000000007E-3</c:v>
                </c:pt>
                <c:pt idx="188">
                  <c:v>5.4534900000000009E-3</c:v>
                </c:pt>
                <c:pt idx="189">
                  <c:v>5.4861300000000014E-3</c:v>
                </c:pt>
                <c:pt idx="190">
                  <c:v>5.5113600000000007E-3</c:v>
                </c:pt>
                <c:pt idx="191">
                  <c:v>5.5440000000000003E-3</c:v>
                </c:pt>
                <c:pt idx="192">
                  <c:v>5.5692300000000014E-3</c:v>
                </c:pt>
                <c:pt idx="193">
                  <c:v>5.6021000000000005E-3</c:v>
                </c:pt>
                <c:pt idx="194">
                  <c:v>5.6272199999999996E-3</c:v>
                </c:pt>
                <c:pt idx="195">
                  <c:v>5.6599700000000003E-3</c:v>
                </c:pt>
                <c:pt idx="196">
                  <c:v>5.6850900000000003E-3</c:v>
                </c:pt>
                <c:pt idx="197">
                  <c:v>5.7173800000000002E-3</c:v>
                </c:pt>
                <c:pt idx="198">
                  <c:v>5.7429600000000009E-3</c:v>
                </c:pt>
                <c:pt idx="199">
                  <c:v>5.7752500000000017E-3</c:v>
                </c:pt>
                <c:pt idx="200">
                  <c:v>5.8008300000000007E-3</c:v>
                </c:pt>
                <c:pt idx="201">
                  <c:v>5.8332400000000017E-3</c:v>
                </c:pt>
                <c:pt idx="202">
                  <c:v>5.8587000000000005E-3</c:v>
                </c:pt>
                <c:pt idx="203">
                  <c:v>5.8912200000000017E-3</c:v>
                </c:pt>
                <c:pt idx="204">
                  <c:v>5.9165700000000012E-3</c:v>
                </c:pt>
                <c:pt idx="205">
                  <c:v>5.9492100000000016E-3</c:v>
                </c:pt>
                <c:pt idx="206">
                  <c:v>5.974440000000001E-3</c:v>
                </c:pt>
                <c:pt idx="207">
                  <c:v>6.0070800000000006E-3</c:v>
                </c:pt>
                <c:pt idx="208">
                  <c:v>6.0323100000000008E-3</c:v>
                </c:pt>
                <c:pt idx="209">
                  <c:v>6.0649499999999995E-3</c:v>
                </c:pt>
                <c:pt idx="210">
                  <c:v>6.0901800000000006E-3</c:v>
                </c:pt>
                <c:pt idx="211">
                  <c:v>6.1228200000000002E-3</c:v>
                </c:pt>
                <c:pt idx="212">
                  <c:v>6.1480500000000004E-3</c:v>
                </c:pt>
                <c:pt idx="213">
                  <c:v>6.1806900000000008E-3</c:v>
                </c:pt>
                <c:pt idx="214">
                  <c:v>6.2059200000000011E-3</c:v>
                </c:pt>
                <c:pt idx="215">
                  <c:v>6.2385600000000006E-3</c:v>
                </c:pt>
                <c:pt idx="216">
                  <c:v>6.2639100000000001E-3</c:v>
                </c:pt>
                <c:pt idx="217">
                  <c:v>6.2965500000000006E-3</c:v>
                </c:pt>
                <c:pt idx="218">
                  <c:v>6.3217800000000008E-3</c:v>
                </c:pt>
                <c:pt idx="219">
                  <c:v>6.3544200000000004E-3</c:v>
                </c:pt>
                <c:pt idx="220">
                  <c:v>6.3796500000000015E-3</c:v>
                </c:pt>
                <c:pt idx="221">
                  <c:v>6.4122900000000019E-3</c:v>
                </c:pt>
                <c:pt idx="222">
                  <c:v>6.4375200000000013E-3</c:v>
                </c:pt>
                <c:pt idx="223">
                  <c:v>6.4696900000000019E-3</c:v>
                </c:pt>
                <c:pt idx="224">
                  <c:v>6.4955000000000013E-3</c:v>
                </c:pt>
                <c:pt idx="225">
                  <c:v>6.5275600000000008E-3</c:v>
                </c:pt>
                <c:pt idx="226">
                  <c:v>6.5532600000000017E-3</c:v>
                </c:pt>
                <c:pt idx="227">
                  <c:v>6.5855500000000008E-3</c:v>
                </c:pt>
                <c:pt idx="228">
                  <c:v>6.6106700000000008E-3</c:v>
                </c:pt>
                <c:pt idx="229">
                  <c:v>6.6434199999999997E-3</c:v>
                </c:pt>
                <c:pt idx="230">
                  <c:v>6.6686500000000008E-3</c:v>
                </c:pt>
                <c:pt idx="231">
                  <c:v>6.7014100000000014E-3</c:v>
                </c:pt>
                <c:pt idx="232">
                  <c:v>6.7265199999999997E-3</c:v>
                </c:pt>
                <c:pt idx="233">
                  <c:v>6.7592800000000012E-3</c:v>
                </c:pt>
                <c:pt idx="234">
                  <c:v>6.7843900000000013E-3</c:v>
                </c:pt>
                <c:pt idx="235">
                  <c:v>6.8171500000000001E-3</c:v>
                </c:pt>
                <c:pt idx="236">
                  <c:v>6.8422600000000019E-3</c:v>
                </c:pt>
                <c:pt idx="237">
                  <c:v>6.8750200000000008E-3</c:v>
                </c:pt>
                <c:pt idx="238">
                  <c:v>6.9002500000000019E-3</c:v>
                </c:pt>
                <c:pt idx="239">
                  <c:v>6.9328900000000006E-3</c:v>
                </c:pt>
                <c:pt idx="240">
                  <c:v>6.9580000000000006E-3</c:v>
                </c:pt>
                <c:pt idx="241">
                  <c:v>6.9907600000000021E-3</c:v>
                </c:pt>
                <c:pt idx="242">
                  <c:v>7.0161100000000007E-3</c:v>
                </c:pt>
                <c:pt idx="243">
                  <c:v>7.0487400000000013E-3</c:v>
                </c:pt>
                <c:pt idx="244">
                  <c:v>7.0739800000000005E-3</c:v>
                </c:pt>
                <c:pt idx="245">
                  <c:v>7.1065000000000008E-3</c:v>
                </c:pt>
                <c:pt idx="246">
                  <c:v>7.1318500000000012E-3</c:v>
                </c:pt>
                <c:pt idx="247">
                  <c:v>7.1646000000000001E-3</c:v>
                </c:pt>
                <c:pt idx="248">
                  <c:v>7.1898300000000012E-3</c:v>
                </c:pt>
                <c:pt idx="249">
                  <c:v>7.2224700000000008E-3</c:v>
                </c:pt>
                <c:pt idx="250">
                  <c:v>7.247700000000001E-3</c:v>
                </c:pt>
                <c:pt idx="251">
                  <c:v>7.2803400000000006E-3</c:v>
                </c:pt>
                <c:pt idx="252">
                  <c:v>7.3055700000000008E-3</c:v>
                </c:pt>
                <c:pt idx="253">
                  <c:v>7.3382100000000013E-3</c:v>
                </c:pt>
                <c:pt idx="254">
                  <c:v>7.3634399999999997E-3</c:v>
                </c:pt>
                <c:pt idx="255">
                  <c:v>7.3956200000000012E-3</c:v>
                </c:pt>
                <c:pt idx="256">
                  <c:v>7.4210800000000009E-3</c:v>
                </c:pt>
                <c:pt idx="257">
                  <c:v>7.4534900000000018E-3</c:v>
                </c:pt>
                <c:pt idx="258">
                  <c:v>7.4790700000000026E-3</c:v>
                </c:pt>
                <c:pt idx="259">
                  <c:v>7.5114800000000009E-3</c:v>
                </c:pt>
                <c:pt idx="260">
                  <c:v>7.5369400000000007E-3</c:v>
                </c:pt>
                <c:pt idx="261">
                  <c:v>7.5693500000000016E-3</c:v>
                </c:pt>
                <c:pt idx="262">
                  <c:v>7.5948100000000004E-3</c:v>
                </c:pt>
                <c:pt idx="263">
                  <c:v>7.6273299999999999E-3</c:v>
                </c:pt>
                <c:pt idx="264">
                  <c:v>7.6526800000000002E-3</c:v>
                </c:pt>
                <c:pt idx="265">
                  <c:v>7.6852000000000005E-3</c:v>
                </c:pt>
                <c:pt idx="266">
                  <c:v>7.7105500000000009E-3</c:v>
                </c:pt>
                <c:pt idx="267">
                  <c:v>7.7428400000000017E-3</c:v>
                </c:pt>
                <c:pt idx="268">
                  <c:v>7.7686500000000011E-3</c:v>
                </c:pt>
                <c:pt idx="269">
                  <c:v>7.8007100000000006E-3</c:v>
                </c:pt>
                <c:pt idx="270">
                  <c:v>7.82652E-3</c:v>
                </c:pt>
                <c:pt idx="271">
                  <c:v>7.8585800000000004E-3</c:v>
                </c:pt>
                <c:pt idx="272">
                  <c:v>7.8841599999999994E-3</c:v>
                </c:pt>
                <c:pt idx="273">
                  <c:v>7.916450000000002E-3</c:v>
                </c:pt>
                <c:pt idx="274">
                  <c:v>7.942150000000002E-3</c:v>
                </c:pt>
                <c:pt idx="275">
                  <c:v>7.9744399999999993E-3</c:v>
                </c:pt>
                <c:pt idx="276">
                  <c:v>8.00002E-3</c:v>
                </c:pt>
                <c:pt idx="277">
                  <c:v>8.0324300000000036E-3</c:v>
                </c:pt>
                <c:pt idx="278">
                  <c:v>8.0574300000000026E-3</c:v>
                </c:pt>
                <c:pt idx="279">
                  <c:v>8.0903000000000034E-3</c:v>
                </c:pt>
                <c:pt idx="280">
                  <c:v>8.1153000000000006E-3</c:v>
                </c:pt>
                <c:pt idx="281">
                  <c:v>8.1481699999999997E-3</c:v>
                </c:pt>
                <c:pt idx="282">
                  <c:v>8.1732800000000015E-3</c:v>
                </c:pt>
                <c:pt idx="283">
                  <c:v>8.206040000000003E-3</c:v>
                </c:pt>
                <c:pt idx="284">
                  <c:v>8.2311500000000013E-3</c:v>
                </c:pt>
                <c:pt idx="285">
                  <c:v>8.2640200000000004E-3</c:v>
                </c:pt>
                <c:pt idx="286">
                  <c:v>8.2890200000000028E-3</c:v>
                </c:pt>
                <c:pt idx="287">
                  <c:v>8.3214300000000029E-3</c:v>
                </c:pt>
                <c:pt idx="288">
                  <c:v>8.3468900000000026E-3</c:v>
                </c:pt>
                <c:pt idx="289">
                  <c:v>8.379420000000002E-3</c:v>
                </c:pt>
                <c:pt idx="290">
                  <c:v>8.4051100000000021E-3</c:v>
                </c:pt>
                <c:pt idx="291">
                  <c:v>8.4374000000000011E-3</c:v>
                </c:pt>
                <c:pt idx="292">
                  <c:v>8.4629800000000036E-3</c:v>
                </c:pt>
                <c:pt idx="293">
                  <c:v>8.4952700000000027E-3</c:v>
                </c:pt>
                <c:pt idx="294">
                  <c:v>8.52085E-3</c:v>
                </c:pt>
                <c:pt idx="295">
                  <c:v>8.5531400000000025E-3</c:v>
                </c:pt>
                <c:pt idx="296">
                  <c:v>8.5787200000000015E-3</c:v>
                </c:pt>
                <c:pt idx="297">
                  <c:v>8.6110100000000005E-3</c:v>
                </c:pt>
                <c:pt idx="298">
                  <c:v>8.636590000000003E-3</c:v>
                </c:pt>
                <c:pt idx="299">
                  <c:v>8.6688800000000003E-3</c:v>
                </c:pt>
                <c:pt idx="300">
                  <c:v>8.6944600000000028E-3</c:v>
                </c:pt>
                <c:pt idx="301">
                  <c:v>8.7267500000000001E-3</c:v>
                </c:pt>
                <c:pt idx="302">
                  <c:v>8.7524500000000036E-3</c:v>
                </c:pt>
                <c:pt idx="303">
                  <c:v>8.7843900000000013E-3</c:v>
                </c:pt>
                <c:pt idx="304">
                  <c:v>8.809970000000002E-3</c:v>
                </c:pt>
                <c:pt idx="305">
                  <c:v>8.8422600000000028E-3</c:v>
                </c:pt>
                <c:pt idx="306">
                  <c:v>8.8678400000000018E-3</c:v>
                </c:pt>
                <c:pt idx="307">
                  <c:v>8.9002500000000019E-3</c:v>
                </c:pt>
                <c:pt idx="308">
                  <c:v>8.925940000000002E-3</c:v>
                </c:pt>
                <c:pt idx="309">
                  <c:v>8.95812E-3</c:v>
                </c:pt>
                <c:pt idx="310">
                  <c:v>8.9833500000000028E-3</c:v>
                </c:pt>
                <c:pt idx="311">
                  <c:v>9.0159900000000032E-3</c:v>
                </c:pt>
                <c:pt idx="312">
                  <c:v>9.0412200000000009E-3</c:v>
                </c:pt>
                <c:pt idx="313">
                  <c:v>9.0739800000000023E-3</c:v>
                </c:pt>
                <c:pt idx="314">
                  <c:v>9.0990900000000024E-3</c:v>
                </c:pt>
                <c:pt idx="315">
                  <c:v>9.1318500000000004E-3</c:v>
                </c:pt>
                <c:pt idx="316">
                  <c:v>9.1570800000000015E-3</c:v>
                </c:pt>
                <c:pt idx="317">
                  <c:v>9.1899500000000005E-3</c:v>
                </c:pt>
                <c:pt idx="318">
                  <c:v>9.2149500000000013E-3</c:v>
                </c:pt>
                <c:pt idx="319">
                  <c:v>9.2478199999999986E-3</c:v>
                </c:pt>
                <c:pt idx="320">
                  <c:v>9.2730500000000032E-3</c:v>
                </c:pt>
                <c:pt idx="321">
                  <c:v>9.3056900000000036E-3</c:v>
                </c:pt>
                <c:pt idx="322">
                  <c:v>9.330920000000003E-3</c:v>
                </c:pt>
                <c:pt idx="323">
                  <c:v>9.3635600000000069E-3</c:v>
                </c:pt>
                <c:pt idx="324">
                  <c:v>9.3887900000000028E-3</c:v>
                </c:pt>
                <c:pt idx="325">
                  <c:v>9.4214300000000032E-3</c:v>
                </c:pt>
                <c:pt idx="326">
                  <c:v>9.4468900000000029E-3</c:v>
                </c:pt>
                <c:pt idx="327">
                  <c:v>9.479300000000003E-3</c:v>
                </c:pt>
                <c:pt idx="328">
                  <c:v>9.5046500000000051E-3</c:v>
                </c:pt>
                <c:pt idx="329">
                  <c:v>9.5371700000000011E-3</c:v>
                </c:pt>
                <c:pt idx="330">
                  <c:v>9.5620500000000025E-3</c:v>
                </c:pt>
                <c:pt idx="331">
                  <c:v>9.5950400000000043E-3</c:v>
                </c:pt>
                <c:pt idx="332">
                  <c:v>9.6199300000000022E-3</c:v>
                </c:pt>
                <c:pt idx="333">
                  <c:v>9.6523300000000024E-3</c:v>
                </c:pt>
                <c:pt idx="334">
                  <c:v>9.6779100000000031E-3</c:v>
                </c:pt>
                <c:pt idx="335">
                  <c:v>9.7102000000000004E-3</c:v>
                </c:pt>
                <c:pt idx="336">
                  <c:v>9.7357800000000012E-3</c:v>
                </c:pt>
                <c:pt idx="337">
                  <c:v>9.768190000000003E-3</c:v>
                </c:pt>
                <c:pt idx="338">
                  <c:v>9.7936500000000027E-3</c:v>
                </c:pt>
                <c:pt idx="339">
                  <c:v>9.8261800000000021E-3</c:v>
                </c:pt>
                <c:pt idx="340">
                  <c:v>9.8515200000000025E-3</c:v>
                </c:pt>
                <c:pt idx="341">
                  <c:v>9.8840500000000019E-3</c:v>
                </c:pt>
                <c:pt idx="342">
                  <c:v>9.9095100000000051E-3</c:v>
                </c:pt>
                <c:pt idx="343">
                  <c:v>9.9419200000000034E-3</c:v>
                </c:pt>
                <c:pt idx="344">
                  <c:v>9.9673800000000014E-3</c:v>
                </c:pt>
                <c:pt idx="345">
                  <c:v>9.9997900000000049E-3</c:v>
                </c:pt>
                <c:pt idx="346">
                  <c:v>1.0025249999999998E-2</c:v>
                </c:pt>
                <c:pt idx="347">
                  <c:v>1.0057659999999998E-2</c:v>
                </c:pt>
                <c:pt idx="348">
                  <c:v>1.0083239999999999E-2</c:v>
                </c:pt>
                <c:pt idx="349">
                  <c:v>1.0115639999999999E-2</c:v>
                </c:pt>
                <c:pt idx="350">
                  <c:v>1.0141110000000002E-2</c:v>
                </c:pt>
                <c:pt idx="351">
                  <c:v>1.017351E-2</c:v>
                </c:pt>
                <c:pt idx="352">
                  <c:v>1.0198979999999998E-2</c:v>
                </c:pt>
                <c:pt idx="353">
                  <c:v>1.023138E-2</c:v>
                </c:pt>
                <c:pt idx="354">
                  <c:v>1.0256850000000001E-2</c:v>
                </c:pt>
                <c:pt idx="355">
                  <c:v>1.028925E-2</c:v>
                </c:pt>
                <c:pt idx="356">
                  <c:v>1.0314719999999998E-2</c:v>
                </c:pt>
                <c:pt idx="357">
                  <c:v>1.0347239999999999E-2</c:v>
                </c:pt>
                <c:pt idx="358">
                  <c:v>1.03727E-2</c:v>
                </c:pt>
                <c:pt idx="359">
                  <c:v>1.040511E-2</c:v>
                </c:pt>
                <c:pt idx="360">
                  <c:v>1.0430110000000001E-2</c:v>
                </c:pt>
                <c:pt idx="361">
                  <c:v>1.046298E-2</c:v>
                </c:pt>
                <c:pt idx="362">
                  <c:v>1.0487980000000001E-2</c:v>
                </c:pt>
                <c:pt idx="363">
                  <c:v>1.0520850000000003E-2</c:v>
                </c:pt>
                <c:pt idx="364">
                  <c:v>1.0545850000000002E-2</c:v>
                </c:pt>
                <c:pt idx="365">
                  <c:v>1.057872E-2</c:v>
                </c:pt>
                <c:pt idx="366">
                  <c:v>1.0603720000000002E-2</c:v>
                </c:pt>
                <c:pt idx="367">
                  <c:v>1.063659E-2</c:v>
                </c:pt>
                <c:pt idx="368">
                  <c:v>1.0661590000000002E-2</c:v>
                </c:pt>
                <c:pt idx="369">
                  <c:v>1.0694580000000002E-2</c:v>
                </c:pt>
                <c:pt idx="370">
                  <c:v>1.071946E-2</c:v>
                </c:pt>
                <c:pt idx="371">
                  <c:v>1.0752450000000002E-2</c:v>
                </c:pt>
                <c:pt idx="372">
                  <c:v>1.077733E-2</c:v>
                </c:pt>
                <c:pt idx="373">
                  <c:v>1.080997E-2</c:v>
                </c:pt>
                <c:pt idx="374">
                  <c:v>1.0835320000000001E-2</c:v>
                </c:pt>
                <c:pt idx="375">
                  <c:v>1.086784E-2</c:v>
                </c:pt>
                <c:pt idx="376">
                  <c:v>1.08933E-2</c:v>
                </c:pt>
                <c:pt idx="377">
                  <c:v>1.092571E-2</c:v>
                </c:pt>
                <c:pt idx="378">
                  <c:v>1.095106E-2</c:v>
                </c:pt>
                <c:pt idx="379">
                  <c:v>1.0983580000000003E-2</c:v>
                </c:pt>
                <c:pt idx="380">
                  <c:v>1.1009049999999999E-2</c:v>
                </c:pt>
                <c:pt idx="381">
                  <c:v>1.1041450000000003E-2</c:v>
                </c:pt>
                <c:pt idx="382">
                  <c:v>1.1066919999999999E-2</c:v>
                </c:pt>
                <c:pt idx="383">
                  <c:v>1.1099319999999998E-2</c:v>
                </c:pt>
                <c:pt idx="384">
                  <c:v>1.1124790000000001E-2</c:v>
                </c:pt>
                <c:pt idx="385">
                  <c:v>1.1157190000000001E-2</c:v>
                </c:pt>
                <c:pt idx="386">
                  <c:v>1.1182770000000003E-2</c:v>
                </c:pt>
                <c:pt idx="387">
                  <c:v>1.1215299999999997E-2</c:v>
                </c:pt>
                <c:pt idx="388">
                  <c:v>1.1240640000000001E-2</c:v>
                </c:pt>
                <c:pt idx="389">
                  <c:v>1.1273170000000002E-2</c:v>
                </c:pt>
                <c:pt idx="390">
                  <c:v>1.1298510000000001E-2</c:v>
                </c:pt>
                <c:pt idx="391">
                  <c:v>1.1331150000000002E-2</c:v>
                </c:pt>
                <c:pt idx="392">
                  <c:v>1.135592E-2</c:v>
                </c:pt>
                <c:pt idx="393">
                  <c:v>1.1389020000000001E-2</c:v>
                </c:pt>
                <c:pt idx="394">
                  <c:v>1.141379E-2</c:v>
                </c:pt>
                <c:pt idx="395">
                  <c:v>1.1446890000000001E-2</c:v>
                </c:pt>
                <c:pt idx="396">
                  <c:v>1.1471780000000001E-2</c:v>
                </c:pt>
                <c:pt idx="397">
                  <c:v>1.1504650000000002E-2</c:v>
                </c:pt>
                <c:pt idx="398">
                  <c:v>1.1529760000000002E-2</c:v>
                </c:pt>
                <c:pt idx="399">
                  <c:v>1.1562630000000001E-2</c:v>
                </c:pt>
                <c:pt idx="400">
                  <c:v>1.1587630000000002E-2</c:v>
                </c:pt>
                <c:pt idx="401">
                  <c:v>1.1620040000000002E-2</c:v>
                </c:pt>
                <c:pt idx="402">
                  <c:v>1.1645620000000002E-2</c:v>
                </c:pt>
                <c:pt idx="403">
                  <c:v>1.167791E-2</c:v>
                </c:pt>
                <c:pt idx="404">
                  <c:v>1.1703490000000002E-2</c:v>
                </c:pt>
                <c:pt idx="405">
                  <c:v>1.1735780000000001E-2</c:v>
                </c:pt>
                <c:pt idx="406">
                  <c:v>1.1761360000000002E-2</c:v>
                </c:pt>
                <c:pt idx="407">
                  <c:v>1.1793649999999999E-2</c:v>
                </c:pt>
                <c:pt idx="408">
                  <c:v>1.181923E-2</c:v>
                </c:pt>
                <c:pt idx="409">
                  <c:v>1.185164E-2</c:v>
                </c:pt>
                <c:pt idx="410">
                  <c:v>1.1877100000000002E-2</c:v>
                </c:pt>
                <c:pt idx="411">
                  <c:v>1.1909510000000002E-2</c:v>
                </c:pt>
                <c:pt idx="412">
                  <c:v>1.1935090000000001E-2</c:v>
                </c:pt>
                <c:pt idx="413">
                  <c:v>1.196726E-2</c:v>
                </c:pt>
                <c:pt idx="414">
                  <c:v>1.199296E-2</c:v>
                </c:pt>
                <c:pt idx="415">
                  <c:v>1.202513E-2</c:v>
                </c:pt>
                <c:pt idx="416">
                  <c:v>1.205083E-2</c:v>
                </c:pt>
                <c:pt idx="417">
                  <c:v>1.2083E-2</c:v>
                </c:pt>
                <c:pt idx="418">
                  <c:v>1.21087E-2</c:v>
                </c:pt>
                <c:pt idx="419">
                  <c:v>1.2140870000000003E-2</c:v>
                </c:pt>
                <c:pt idx="420">
                  <c:v>1.2166570000000002E-2</c:v>
                </c:pt>
                <c:pt idx="421">
                  <c:v>1.2198739999999998E-2</c:v>
                </c:pt>
                <c:pt idx="422">
                  <c:v>1.2223980000000001E-2</c:v>
                </c:pt>
                <c:pt idx="423">
                  <c:v>1.2256729999999999E-2</c:v>
                </c:pt>
                <c:pt idx="424">
                  <c:v>1.2281850000000002E-2</c:v>
                </c:pt>
                <c:pt idx="425">
                  <c:v>1.2314599999999998E-2</c:v>
                </c:pt>
                <c:pt idx="426">
                  <c:v>1.2339949999999999E-2</c:v>
                </c:pt>
                <c:pt idx="427">
                  <c:v>1.2372239999999998E-2</c:v>
                </c:pt>
                <c:pt idx="428">
                  <c:v>1.239782E-2</c:v>
                </c:pt>
                <c:pt idx="429">
                  <c:v>1.2430109999999999E-2</c:v>
                </c:pt>
                <c:pt idx="430">
                  <c:v>1.2455800000000001E-2</c:v>
                </c:pt>
                <c:pt idx="431">
                  <c:v>1.2487979999999999E-2</c:v>
                </c:pt>
                <c:pt idx="432">
                  <c:v>1.2513679999999999E-2</c:v>
                </c:pt>
                <c:pt idx="433">
                  <c:v>1.2545970000000002E-2</c:v>
                </c:pt>
                <c:pt idx="434">
                  <c:v>1.2571659999999998E-2</c:v>
                </c:pt>
                <c:pt idx="435">
                  <c:v>1.2603840000000002E-2</c:v>
                </c:pt>
                <c:pt idx="436">
                  <c:v>1.2629530000000002E-2</c:v>
                </c:pt>
                <c:pt idx="437">
                  <c:v>1.2661820000000002E-2</c:v>
                </c:pt>
                <c:pt idx="438">
                  <c:v>1.2687400000000001E-2</c:v>
                </c:pt>
                <c:pt idx="439">
                  <c:v>1.2719689999999999E-2</c:v>
                </c:pt>
                <c:pt idx="440">
                  <c:v>1.2745270000000001E-2</c:v>
                </c:pt>
                <c:pt idx="441">
                  <c:v>1.277768E-2</c:v>
                </c:pt>
                <c:pt idx="442">
                  <c:v>1.2803140000000001E-2</c:v>
                </c:pt>
                <c:pt idx="443">
                  <c:v>1.28352E-2</c:v>
                </c:pt>
                <c:pt idx="444">
                  <c:v>1.2860550000000004E-2</c:v>
                </c:pt>
                <c:pt idx="445">
                  <c:v>1.2893070000000001E-2</c:v>
                </c:pt>
                <c:pt idx="446">
                  <c:v>1.2918539999999999E-2</c:v>
                </c:pt>
                <c:pt idx="447">
                  <c:v>1.2950939999999999E-2</c:v>
                </c:pt>
                <c:pt idx="448">
                  <c:v>1.2976409999999999E-2</c:v>
                </c:pt>
                <c:pt idx="449">
                  <c:v>1.3008810000000001E-2</c:v>
                </c:pt>
                <c:pt idx="450">
                  <c:v>1.303439E-2</c:v>
                </c:pt>
                <c:pt idx="451">
                  <c:v>1.3066680000000001E-2</c:v>
                </c:pt>
                <c:pt idx="452">
                  <c:v>1.309226E-2</c:v>
                </c:pt>
                <c:pt idx="453">
                  <c:v>1.3124670000000001E-2</c:v>
                </c:pt>
                <c:pt idx="454">
                  <c:v>1.315025E-2</c:v>
                </c:pt>
                <c:pt idx="455">
                  <c:v>1.3182540000000001E-2</c:v>
                </c:pt>
                <c:pt idx="456">
                  <c:v>1.3208120000000002E-2</c:v>
                </c:pt>
                <c:pt idx="457">
                  <c:v>1.3240410000000001E-2</c:v>
                </c:pt>
                <c:pt idx="458">
                  <c:v>1.326599E-2</c:v>
                </c:pt>
                <c:pt idx="459">
                  <c:v>1.3298510000000001E-2</c:v>
                </c:pt>
                <c:pt idx="460">
                  <c:v>1.3323980000000001E-2</c:v>
                </c:pt>
                <c:pt idx="461">
                  <c:v>1.3356380000000001E-2</c:v>
                </c:pt>
                <c:pt idx="462">
                  <c:v>1.3381850000000002E-2</c:v>
                </c:pt>
                <c:pt idx="463">
                  <c:v>1.3414250000000001E-2</c:v>
                </c:pt>
                <c:pt idx="464">
                  <c:v>1.343972E-2</c:v>
                </c:pt>
                <c:pt idx="465">
                  <c:v>1.3472120000000002E-2</c:v>
                </c:pt>
                <c:pt idx="466">
                  <c:v>1.349759E-2</c:v>
                </c:pt>
                <c:pt idx="467">
                  <c:v>1.352999E-2</c:v>
                </c:pt>
                <c:pt idx="468">
                  <c:v>1.355546E-2</c:v>
                </c:pt>
                <c:pt idx="469">
                  <c:v>1.3587870000000004E-2</c:v>
                </c:pt>
                <c:pt idx="470">
                  <c:v>1.3612870000000001E-2</c:v>
                </c:pt>
                <c:pt idx="471">
                  <c:v>1.3645740000000002E-2</c:v>
                </c:pt>
                <c:pt idx="472">
                  <c:v>1.3670850000000002E-2</c:v>
                </c:pt>
                <c:pt idx="473">
                  <c:v>1.3703610000000001E-2</c:v>
                </c:pt>
                <c:pt idx="474">
                  <c:v>1.3728720000000003E-2</c:v>
                </c:pt>
                <c:pt idx="475">
                  <c:v>1.3761480000000003E-2</c:v>
                </c:pt>
                <c:pt idx="476">
                  <c:v>1.3786480000000002E-2</c:v>
                </c:pt>
                <c:pt idx="477">
                  <c:v>1.3819349999999998E-2</c:v>
                </c:pt>
                <c:pt idx="478">
                  <c:v>1.3844580000000004E-2</c:v>
                </c:pt>
                <c:pt idx="479">
                  <c:v>1.387733E-2</c:v>
                </c:pt>
                <c:pt idx="480">
                  <c:v>1.3902450000000004E-2</c:v>
                </c:pt>
                <c:pt idx="481">
                  <c:v>1.3934740000000001E-2</c:v>
                </c:pt>
                <c:pt idx="482">
                  <c:v>1.3960320000000003E-2</c:v>
                </c:pt>
                <c:pt idx="483">
                  <c:v>1.3992610000000001E-2</c:v>
                </c:pt>
                <c:pt idx="484">
                  <c:v>1.4018189999999998E-2</c:v>
                </c:pt>
                <c:pt idx="485">
                  <c:v>1.4050480000000001E-2</c:v>
                </c:pt>
                <c:pt idx="486">
                  <c:v>1.4076059999999998E-2</c:v>
                </c:pt>
                <c:pt idx="487">
                  <c:v>1.410835E-2</c:v>
                </c:pt>
                <c:pt idx="488">
                  <c:v>1.4133929999999998E-2</c:v>
                </c:pt>
                <c:pt idx="489">
                  <c:v>1.4166339999999999E-2</c:v>
                </c:pt>
                <c:pt idx="490">
                  <c:v>1.4191799999999997E-2</c:v>
                </c:pt>
                <c:pt idx="491">
                  <c:v>1.4224209999999999E-2</c:v>
                </c:pt>
                <c:pt idx="492">
                  <c:v>1.4249670000000001E-2</c:v>
                </c:pt>
                <c:pt idx="493">
                  <c:v>1.4282080000000001E-2</c:v>
                </c:pt>
                <c:pt idx="494">
                  <c:v>1.4307540000000001E-2</c:v>
                </c:pt>
                <c:pt idx="495">
                  <c:v>1.434006E-2</c:v>
                </c:pt>
                <c:pt idx="496">
                  <c:v>1.4365060000000001E-2</c:v>
                </c:pt>
                <c:pt idx="497">
                  <c:v>1.4398049999999999E-2</c:v>
                </c:pt>
                <c:pt idx="498">
                  <c:v>1.4423050000000001E-2</c:v>
                </c:pt>
                <c:pt idx="499">
                  <c:v>1.4455689999999998E-2</c:v>
                </c:pt>
                <c:pt idx="500">
                  <c:v>1.4480920000000001E-2</c:v>
                </c:pt>
                <c:pt idx="501">
                  <c:v>1.451356E-2</c:v>
                </c:pt>
                <c:pt idx="502">
                  <c:v>1.4538789999999999E-2</c:v>
                </c:pt>
                <c:pt idx="503">
                  <c:v>1.4571550000000001E-2</c:v>
                </c:pt>
                <c:pt idx="504">
                  <c:v>1.459678E-2</c:v>
                </c:pt>
                <c:pt idx="505">
                  <c:v>1.4629420000000001E-2</c:v>
                </c:pt>
                <c:pt idx="506">
                  <c:v>1.465465E-2</c:v>
                </c:pt>
                <c:pt idx="507">
                  <c:v>1.4687400000000001E-2</c:v>
                </c:pt>
                <c:pt idx="508">
                  <c:v>1.4712520000000001E-2</c:v>
                </c:pt>
                <c:pt idx="509">
                  <c:v>1.4745270000000001E-2</c:v>
                </c:pt>
                <c:pt idx="510">
                  <c:v>1.477039E-2</c:v>
                </c:pt>
                <c:pt idx="511">
                  <c:v>1.4803140000000001E-2</c:v>
                </c:pt>
                <c:pt idx="512">
                  <c:v>1.482837E-2</c:v>
                </c:pt>
                <c:pt idx="513">
                  <c:v>1.4861010000000001E-2</c:v>
                </c:pt>
                <c:pt idx="514">
                  <c:v>1.488636E-2</c:v>
                </c:pt>
                <c:pt idx="515">
                  <c:v>1.4919E-2</c:v>
                </c:pt>
                <c:pt idx="516">
                  <c:v>1.4944350000000002E-2</c:v>
                </c:pt>
                <c:pt idx="517">
                  <c:v>1.4976289999999998E-2</c:v>
                </c:pt>
                <c:pt idx="518">
                  <c:v>1.5002220000000002E-2</c:v>
                </c:pt>
                <c:pt idx="519">
                  <c:v>1.503416E-2</c:v>
                </c:pt>
                <c:pt idx="520">
                  <c:v>1.5060090000000002E-2</c:v>
                </c:pt>
                <c:pt idx="521">
                  <c:v>1.5092029999999999E-2</c:v>
                </c:pt>
                <c:pt idx="522">
                  <c:v>1.511784E-2</c:v>
                </c:pt>
                <c:pt idx="523">
                  <c:v>1.5150250000000001E-2</c:v>
                </c:pt>
                <c:pt idx="524">
                  <c:v>1.517548E-2</c:v>
                </c:pt>
                <c:pt idx="525">
                  <c:v>1.5207890000000002E-2</c:v>
                </c:pt>
                <c:pt idx="526">
                  <c:v>1.5233119999999999E-2</c:v>
                </c:pt>
                <c:pt idx="527">
                  <c:v>1.526599E-2</c:v>
                </c:pt>
                <c:pt idx="528">
                  <c:v>1.529111E-2</c:v>
                </c:pt>
                <c:pt idx="529">
                  <c:v>1.5323510000000002E-2</c:v>
                </c:pt>
                <c:pt idx="530">
                  <c:v>1.5349209999999999E-2</c:v>
                </c:pt>
                <c:pt idx="531">
                  <c:v>1.5381620000000002E-2</c:v>
                </c:pt>
                <c:pt idx="532">
                  <c:v>1.5407190000000001E-2</c:v>
                </c:pt>
                <c:pt idx="533">
                  <c:v>1.543949E-2</c:v>
                </c:pt>
                <c:pt idx="534">
                  <c:v>1.5465060000000001E-2</c:v>
                </c:pt>
                <c:pt idx="535">
                  <c:v>1.549736E-2</c:v>
                </c:pt>
                <c:pt idx="536">
                  <c:v>1.5522930000000001E-2</c:v>
                </c:pt>
                <c:pt idx="537">
                  <c:v>1.555523E-2</c:v>
                </c:pt>
                <c:pt idx="538">
                  <c:v>1.5580800000000002E-2</c:v>
                </c:pt>
                <c:pt idx="539">
                  <c:v>1.5613209999999999E-2</c:v>
                </c:pt>
                <c:pt idx="540">
                  <c:v>1.5638559999999999E-2</c:v>
                </c:pt>
                <c:pt idx="541">
                  <c:v>1.567108E-2</c:v>
                </c:pt>
                <c:pt idx="542">
                  <c:v>1.5696660000000001E-2</c:v>
                </c:pt>
                <c:pt idx="543">
                  <c:v>1.5729070000000001E-2</c:v>
                </c:pt>
                <c:pt idx="544">
                  <c:v>1.5754180000000003E-2</c:v>
                </c:pt>
                <c:pt idx="545">
                  <c:v>1.5786939999999999E-2</c:v>
                </c:pt>
                <c:pt idx="546">
                  <c:v>1.5812170000000004E-2</c:v>
                </c:pt>
                <c:pt idx="547">
                  <c:v>1.5844810000000001E-2</c:v>
                </c:pt>
                <c:pt idx="548">
                  <c:v>1.5870160000000001E-2</c:v>
                </c:pt>
                <c:pt idx="549">
                  <c:v>1.5902680000000002E-2</c:v>
                </c:pt>
                <c:pt idx="550">
                  <c:v>1.5928030000000003E-2</c:v>
                </c:pt>
                <c:pt idx="551">
                  <c:v>1.5960090000000003E-2</c:v>
                </c:pt>
                <c:pt idx="552">
                  <c:v>1.5985900000000001E-2</c:v>
                </c:pt>
                <c:pt idx="553">
                  <c:v>1.6017960000000001E-2</c:v>
                </c:pt>
                <c:pt idx="554">
                  <c:v>1.6043770000000002E-2</c:v>
                </c:pt>
                <c:pt idx="555">
                  <c:v>1.6075830000000003E-2</c:v>
                </c:pt>
                <c:pt idx="556">
                  <c:v>1.610164E-2</c:v>
                </c:pt>
                <c:pt idx="557">
                  <c:v>1.6133700000000001E-2</c:v>
                </c:pt>
                <c:pt idx="558">
                  <c:v>1.6159510000000002E-2</c:v>
                </c:pt>
                <c:pt idx="559">
                  <c:v>1.619168E-2</c:v>
                </c:pt>
                <c:pt idx="560">
                  <c:v>1.621738E-2</c:v>
                </c:pt>
                <c:pt idx="561">
                  <c:v>1.6249550000000005E-2</c:v>
                </c:pt>
                <c:pt idx="562">
                  <c:v>1.6274790000000001E-2</c:v>
                </c:pt>
                <c:pt idx="563">
                  <c:v>1.6307540000000002E-2</c:v>
                </c:pt>
                <c:pt idx="564">
                  <c:v>1.6332770000000003E-2</c:v>
                </c:pt>
                <c:pt idx="565">
                  <c:v>1.636541E-2</c:v>
                </c:pt>
                <c:pt idx="566">
                  <c:v>1.6390530000000004E-2</c:v>
                </c:pt>
                <c:pt idx="567">
                  <c:v>1.6423170000000004E-2</c:v>
                </c:pt>
                <c:pt idx="568">
                  <c:v>1.6448400000000002E-2</c:v>
                </c:pt>
                <c:pt idx="569">
                  <c:v>1.6481150000000003E-2</c:v>
                </c:pt>
                <c:pt idx="570">
                  <c:v>1.6506380000000001E-2</c:v>
                </c:pt>
                <c:pt idx="571">
                  <c:v>1.6539020000000001E-2</c:v>
                </c:pt>
                <c:pt idx="572">
                  <c:v>1.6564140000000005E-2</c:v>
                </c:pt>
                <c:pt idx="573">
                  <c:v>1.6596890000000003E-2</c:v>
                </c:pt>
                <c:pt idx="574">
                  <c:v>1.6622120000000004E-2</c:v>
                </c:pt>
                <c:pt idx="575">
                  <c:v>1.6654760000000001E-2</c:v>
                </c:pt>
                <c:pt idx="576">
                  <c:v>1.6680110000000001E-2</c:v>
                </c:pt>
                <c:pt idx="577">
                  <c:v>1.6712630000000003E-2</c:v>
                </c:pt>
                <c:pt idx="578">
                  <c:v>1.673798E-2</c:v>
                </c:pt>
                <c:pt idx="579">
                  <c:v>1.6770620000000003E-2</c:v>
                </c:pt>
                <c:pt idx="580">
                  <c:v>1.6795850000000005E-2</c:v>
                </c:pt>
                <c:pt idx="581">
                  <c:v>1.6828610000000001E-2</c:v>
                </c:pt>
                <c:pt idx="582">
                  <c:v>1.6853719999999999E-2</c:v>
                </c:pt>
                <c:pt idx="583">
                  <c:v>1.6886480000000002E-2</c:v>
                </c:pt>
                <c:pt idx="584">
                  <c:v>1.6911710000000003E-2</c:v>
                </c:pt>
                <c:pt idx="585">
                  <c:v>1.6944350000000004E-2</c:v>
                </c:pt>
                <c:pt idx="586">
                  <c:v>1.6969690000000003E-2</c:v>
                </c:pt>
                <c:pt idx="587">
                  <c:v>1.7002219999999998E-2</c:v>
                </c:pt>
                <c:pt idx="588">
                  <c:v>1.7027560000000001E-2</c:v>
                </c:pt>
                <c:pt idx="589">
                  <c:v>1.706009E-2</c:v>
                </c:pt>
                <c:pt idx="590">
                  <c:v>1.7085430000000002E-2</c:v>
                </c:pt>
                <c:pt idx="591">
                  <c:v>1.7117379999999998E-2</c:v>
                </c:pt>
                <c:pt idx="592">
                  <c:v>1.71433E-2</c:v>
                </c:pt>
                <c:pt idx="593">
                  <c:v>1.717525E-2</c:v>
                </c:pt>
                <c:pt idx="594">
                  <c:v>1.7201180000000003E-2</c:v>
                </c:pt>
                <c:pt idx="595">
                  <c:v>1.7233120000000001E-2</c:v>
                </c:pt>
                <c:pt idx="596">
                  <c:v>1.7258580000000003E-2</c:v>
                </c:pt>
                <c:pt idx="597">
                  <c:v>1.7291110000000002E-2</c:v>
                </c:pt>
                <c:pt idx="598">
                  <c:v>1.7316450000000001E-2</c:v>
                </c:pt>
                <c:pt idx="599">
                  <c:v>1.734898E-2</c:v>
                </c:pt>
                <c:pt idx="600">
                  <c:v>1.7374319999999999E-2</c:v>
                </c:pt>
                <c:pt idx="601">
                  <c:v>1.7407189999999999E-2</c:v>
                </c:pt>
                <c:pt idx="602">
                  <c:v>1.743219E-2</c:v>
                </c:pt>
                <c:pt idx="603">
                  <c:v>1.7465060000000001E-2</c:v>
                </c:pt>
                <c:pt idx="604">
                  <c:v>1.7490180000000001E-2</c:v>
                </c:pt>
                <c:pt idx="605">
                  <c:v>1.7522929999999999E-2</c:v>
                </c:pt>
                <c:pt idx="606">
                  <c:v>1.7548049999999999E-2</c:v>
                </c:pt>
                <c:pt idx="607">
                  <c:v>1.7580800000000004E-2</c:v>
                </c:pt>
                <c:pt idx="608">
                  <c:v>1.7605920000000001E-2</c:v>
                </c:pt>
                <c:pt idx="609">
                  <c:v>1.763868E-2</c:v>
                </c:pt>
                <c:pt idx="610">
                  <c:v>1.7663790000000002E-2</c:v>
                </c:pt>
                <c:pt idx="611">
                  <c:v>1.7696549999999998E-2</c:v>
                </c:pt>
                <c:pt idx="612">
                  <c:v>1.772166E-2</c:v>
                </c:pt>
                <c:pt idx="613">
                  <c:v>1.775442E-2</c:v>
                </c:pt>
                <c:pt idx="614">
                  <c:v>1.7779530000000002E-2</c:v>
                </c:pt>
                <c:pt idx="615">
                  <c:v>1.7812399999999999E-2</c:v>
                </c:pt>
                <c:pt idx="616">
                  <c:v>1.7837749999999999E-2</c:v>
                </c:pt>
                <c:pt idx="617">
                  <c:v>1.7869690000000001E-2</c:v>
                </c:pt>
                <c:pt idx="618">
                  <c:v>1.7895390000000001E-2</c:v>
                </c:pt>
                <c:pt idx="619">
                  <c:v>1.7927800000000001E-2</c:v>
                </c:pt>
                <c:pt idx="620">
                  <c:v>1.7953259999999999E-2</c:v>
                </c:pt>
                <c:pt idx="621">
                  <c:v>1.798601E-2</c:v>
                </c:pt>
                <c:pt idx="622">
                  <c:v>1.80109E-2</c:v>
                </c:pt>
                <c:pt idx="623">
                  <c:v>1.8043650000000001E-2</c:v>
                </c:pt>
                <c:pt idx="624">
                  <c:v>1.8068880000000002E-2</c:v>
                </c:pt>
                <c:pt idx="625">
                  <c:v>1.8101640000000002E-2</c:v>
                </c:pt>
                <c:pt idx="626">
                  <c:v>1.8126639999999999E-2</c:v>
                </c:pt>
                <c:pt idx="627">
                  <c:v>1.815951E-2</c:v>
                </c:pt>
                <c:pt idx="628">
                  <c:v>1.8184619999999999E-2</c:v>
                </c:pt>
                <c:pt idx="629">
                  <c:v>1.8217380000000002E-2</c:v>
                </c:pt>
                <c:pt idx="630">
                  <c:v>1.8242610000000003E-2</c:v>
                </c:pt>
                <c:pt idx="631">
                  <c:v>1.82749E-2</c:v>
                </c:pt>
                <c:pt idx="632">
                  <c:v>1.8300480000000004E-2</c:v>
                </c:pt>
                <c:pt idx="633">
                  <c:v>1.8332770000000005E-2</c:v>
                </c:pt>
                <c:pt idx="634">
                  <c:v>1.8358239999999998E-2</c:v>
                </c:pt>
                <c:pt idx="635">
                  <c:v>1.839064E-2</c:v>
                </c:pt>
                <c:pt idx="636">
                  <c:v>1.8416220000000001E-2</c:v>
                </c:pt>
                <c:pt idx="637">
                  <c:v>1.8448510000000001E-2</c:v>
                </c:pt>
                <c:pt idx="638">
                  <c:v>1.8474090000000002E-2</c:v>
                </c:pt>
                <c:pt idx="639">
                  <c:v>1.8506380000000003E-2</c:v>
                </c:pt>
                <c:pt idx="640">
                  <c:v>1.853196E-2</c:v>
                </c:pt>
                <c:pt idx="641">
                  <c:v>1.8564370000000004E-2</c:v>
                </c:pt>
                <c:pt idx="642">
                  <c:v>1.8589830000000005E-2</c:v>
                </c:pt>
                <c:pt idx="643">
                  <c:v>1.8622360000000001E-2</c:v>
                </c:pt>
                <c:pt idx="644">
                  <c:v>1.8647700000000003E-2</c:v>
                </c:pt>
                <c:pt idx="645">
                  <c:v>1.8680230000000003E-2</c:v>
                </c:pt>
                <c:pt idx="646">
                  <c:v>1.8705570000000005E-2</c:v>
                </c:pt>
                <c:pt idx="647">
                  <c:v>1.8738100000000001E-2</c:v>
                </c:pt>
                <c:pt idx="648">
                  <c:v>1.8763680000000001E-2</c:v>
                </c:pt>
                <c:pt idx="649">
                  <c:v>1.8795969999999999E-2</c:v>
                </c:pt>
                <c:pt idx="650">
                  <c:v>1.8820970000000003E-2</c:v>
                </c:pt>
                <c:pt idx="651">
                  <c:v>1.885384E-2</c:v>
                </c:pt>
                <c:pt idx="652">
                  <c:v>1.8878840000000001E-2</c:v>
                </c:pt>
                <c:pt idx="653">
                  <c:v>1.8911710000000005E-2</c:v>
                </c:pt>
                <c:pt idx="654">
                  <c:v>1.8936820000000004E-2</c:v>
                </c:pt>
                <c:pt idx="655">
                  <c:v>1.8969690000000001E-2</c:v>
                </c:pt>
                <c:pt idx="656">
                  <c:v>1.8994690000000002E-2</c:v>
                </c:pt>
                <c:pt idx="657">
                  <c:v>1.9027560000000002E-2</c:v>
                </c:pt>
                <c:pt idx="658">
                  <c:v>1.9052560000000003E-2</c:v>
                </c:pt>
                <c:pt idx="659">
                  <c:v>1.9084970000000003E-2</c:v>
                </c:pt>
                <c:pt idx="660">
                  <c:v>1.9110550000000004E-2</c:v>
                </c:pt>
                <c:pt idx="661">
                  <c:v>1.9142840000000005E-2</c:v>
                </c:pt>
                <c:pt idx="662">
                  <c:v>1.9168420000000002E-2</c:v>
                </c:pt>
                <c:pt idx="663">
                  <c:v>1.9200830000000006E-2</c:v>
                </c:pt>
                <c:pt idx="664">
                  <c:v>1.922629E-2</c:v>
                </c:pt>
                <c:pt idx="665">
                  <c:v>1.9258810000000001E-2</c:v>
                </c:pt>
                <c:pt idx="666">
                  <c:v>1.9284280000000001E-2</c:v>
                </c:pt>
                <c:pt idx="667">
                  <c:v>1.9316680000000003E-2</c:v>
                </c:pt>
                <c:pt idx="668">
                  <c:v>1.9342150000000002E-2</c:v>
                </c:pt>
                <c:pt idx="669">
                  <c:v>1.9374550000000004E-2</c:v>
                </c:pt>
                <c:pt idx="670">
                  <c:v>1.9400130000000005E-2</c:v>
                </c:pt>
                <c:pt idx="671">
                  <c:v>1.9432540000000005E-2</c:v>
                </c:pt>
                <c:pt idx="672">
                  <c:v>1.9458000000000003E-2</c:v>
                </c:pt>
                <c:pt idx="673">
                  <c:v>1.9490180000000003E-2</c:v>
                </c:pt>
                <c:pt idx="674">
                  <c:v>1.9515870000000005E-2</c:v>
                </c:pt>
                <c:pt idx="675">
                  <c:v>1.9548170000000004E-2</c:v>
                </c:pt>
                <c:pt idx="676">
                  <c:v>1.9573740000000003E-2</c:v>
                </c:pt>
                <c:pt idx="677">
                  <c:v>1.9606040000000005E-2</c:v>
                </c:pt>
                <c:pt idx="678">
                  <c:v>1.9631620000000002E-2</c:v>
                </c:pt>
                <c:pt idx="679">
                  <c:v>1.9663910000000003E-2</c:v>
                </c:pt>
                <c:pt idx="680">
                  <c:v>1.9689490000000004E-2</c:v>
                </c:pt>
                <c:pt idx="681">
                  <c:v>1.9722010000000005E-2</c:v>
                </c:pt>
                <c:pt idx="682">
                  <c:v>1.9747360000000002E-2</c:v>
                </c:pt>
                <c:pt idx="683">
                  <c:v>1.9779880000000003E-2</c:v>
                </c:pt>
                <c:pt idx="684">
                  <c:v>1.9805340000000001E-2</c:v>
                </c:pt>
                <c:pt idx="685">
                  <c:v>1.983729E-2</c:v>
                </c:pt>
                <c:pt idx="686">
                  <c:v>1.9863210000000003E-2</c:v>
                </c:pt>
                <c:pt idx="687">
                  <c:v>1.9895160000000002E-2</c:v>
                </c:pt>
                <c:pt idx="688">
                  <c:v>1.9920620000000003E-2</c:v>
                </c:pt>
                <c:pt idx="689">
                  <c:v>1.9953140000000001E-2</c:v>
                </c:pt>
                <c:pt idx="690">
                  <c:v>1.9978370000000002E-2</c:v>
                </c:pt>
                <c:pt idx="691">
                  <c:v>2.0011009999999999E-2</c:v>
                </c:pt>
                <c:pt idx="692">
                  <c:v>2.0036360000000003E-2</c:v>
                </c:pt>
                <c:pt idx="693">
                  <c:v>2.0069E-2</c:v>
                </c:pt>
                <c:pt idx="694">
                  <c:v>2.0094459999999998E-2</c:v>
                </c:pt>
                <c:pt idx="695">
                  <c:v>2.0126989999999997E-2</c:v>
                </c:pt>
                <c:pt idx="696">
                  <c:v>2.0152099999999996E-2</c:v>
                </c:pt>
                <c:pt idx="697">
                  <c:v>2.0184859999999995E-2</c:v>
                </c:pt>
                <c:pt idx="698">
                  <c:v>2.0209860000000003E-2</c:v>
                </c:pt>
                <c:pt idx="699">
                  <c:v>2.024273E-2</c:v>
                </c:pt>
                <c:pt idx="700">
                  <c:v>2.0267839999999999E-2</c:v>
                </c:pt>
                <c:pt idx="701">
                  <c:v>2.0300599999999995E-2</c:v>
                </c:pt>
                <c:pt idx="702">
                  <c:v>2.032571E-2</c:v>
                </c:pt>
                <c:pt idx="703">
                  <c:v>2.0358469999999997E-2</c:v>
                </c:pt>
                <c:pt idx="704">
                  <c:v>2.0383579999999998E-2</c:v>
                </c:pt>
                <c:pt idx="705">
                  <c:v>2.0416340000000005E-2</c:v>
                </c:pt>
                <c:pt idx="706">
                  <c:v>2.044145E-2</c:v>
                </c:pt>
                <c:pt idx="707">
                  <c:v>2.0474210000000007E-2</c:v>
                </c:pt>
                <c:pt idx="708">
                  <c:v>2.0499440000000001E-2</c:v>
                </c:pt>
                <c:pt idx="709">
                  <c:v>2.0532079999999998E-2</c:v>
                </c:pt>
                <c:pt idx="710">
                  <c:v>2.0557309999999999E-2</c:v>
                </c:pt>
                <c:pt idx="711">
                  <c:v>2.059006E-2</c:v>
                </c:pt>
                <c:pt idx="712">
                  <c:v>2.061518E-2</c:v>
                </c:pt>
                <c:pt idx="713">
                  <c:v>2.0647930000000002E-2</c:v>
                </c:pt>
                <c:pt idx="714">
                  <c:v>2.0673280000000006E-2</c:v>
                </c:pt>
                <c:pt idx="715">
                  <c:v>2.0705230000000005E-2</c:v>
                </c:pt>
                <c:pt idx="716">
                  <c:v>2.0731270000000006E-2</c:v>
                </c:pt>
                <c:pt idx="717">
                  <c:v>2.07631E-2</c:v>
                </c:pt>
                <c:pt idx="718">
                  <c:v>2.0788559999999998E-2</c:v>
                </c:pt>
                <c:pt idx="719">
                  <c:v>2.0821200000000005E-2</c:v>
                </c:pt>
                <c:pt idx="720">
                  <c:v>2.0846429999999996E-2</c:v>
                </c:pt>
                <c:pt idx="721">
                  <c:v>2.0879070000000007E-2</c:v>
                </c:pt>
                <c:pt idx="722">
                  <c:v>2.0904300000000004E-2</c:v>
                </c:pt>
                <c:pt idx="723">
                  <c:v>2.0937050000000002E-2</c:v>
                </c:pt>
                <c:pt idx="724">
                  <c:v>2.0962289999999998E-2</c:v>
                </c:pt>
                <c:pt idx="725">
                  <c:v>2.0995040000000003E-2</c:v>
                </c:pt>
                <c:pt idx="726">
                  <c:v>2.1020270000000004E-2</c:v>
                </c:pt>
                <c:pt idx="727">
                  <c:v>2.1053030000000004E-2</c:v>
                </c:pt>
                <c:pt idx="728">
                  <c:v>2.1078140000000002E-2</c:v>
                </c:pt>
                <c:pt idx="729">
                  <c:v>2.1110429999999993E-2</c:v>
                </c:pt>
                <c:pt idx="730">
                  <c:v>2.1136240000000004E-2</c:v>
                </c:pt>
                <c:pt idx="731">
                  <c:v>2.1168419999999993E-2</c:v>
                </c:pt>
                <c:pt idx="732">
                  <c:v>2.119412E-2</c:v>
                </c:pt>
                <c:pt idx="733">
                  <c:v>2.1226289999999998E-2</c:v>
                </c:pt>
                <c:pt idx="734">
                  <c:v>2.1251990000000002E-2</c:v>
                </c:pt>
                <c:pt idx="735">
                  <c:v>2.1284160000000003E-2</c:v>
                </c:pt>
                <c:pt idx="736">
                  <c:v>2.1309860000000003E-2</c:v>
                </c:pt>
                <c:pt idx="737">
                  <c:v>2.1342150000000001E-2</c:v>
                </c:pt>
                <c:pt idx="738">
                  <c:v>2.1367730000000001E-2</c:v>
                </c:pt>
                <c:pt idx="739">
                  <c:v>2.1400020000000002E-2</c:v>
                </c:pt>
                <c:pt idx="740">
                  <c:v>2.1425600000000003E-2</c:v>
                </c:pt>
                <c:pt idx="741">
                  <c:v>2.1457890000000004E-2</c:v>
                </c:pt>
                <c:pt idx="742">
                  <c:v>2.1483470000000005E-2</c:v>
                </c:pt>
                <c:pt idx="743">
                  <c:v>2.1515869999999999E-2</c:v>
                </c:pt>
                <c:pt idx="744">
                  <c:v>2.1540759999999996E-2</c:v>
                </c:pt>
                <c:pt idx="745">
                  <c:v>2.1573860000000004E-2</c:v>
                </c:pt>
                <c:pt idx="746">
                  <c:v>2.1599210000000004E-2</c:v>
                </c:pt>
                <c:pt idx="747">
                  <c:v>2.1631620000000004E-2</c:v>
                </c:pt>
                <c:pt idx="748">
                  <c:v>2.1656850000000002E-2</c:v>
                </c:pt>
                <c:pt idx="749">
                  <c:v>2.1689020000000003E-2</c:v>
                </c:pt>
                <c:pt idx="750">
                  <c:v>2.171472E-2</c:v>
                </c:pt>
                <c:pt idx="751">
                  <c:v>2.1747010000000004E-2</c:v>
                </c:pt>
                <c:pt idx="752">
                  <c:v>2.1772590000000001E-2</c:v>
                </c:pt>
                <c:pt idx="753">
                  <c:v>2.1804880000000002E-2</c:v>
                </c:pt>
                <c:pt idx="754">
                  <c:v>2.1830459999999999E-2</c:v>
                </c:pt>
                <c:pt idx="755">
                  <c:v>2.186275E-2</c:v>
                </c:pt>
                <c:pt idx="756">
                  <c:v>2.1888439999999999E-2</c:v>
                </c:pt>
                <c:pt idx="757">
                  <c:v>2.1920619999999998E-2</c:v>
                </c:pt>
                <c:pt idx="758">
                  <c:v>2.1946310000000004E-2</c:v>
                </c:pt>
                <c:pt idx="759">
                  <c:v>2.197849E-2</c:v>
                </c:pt>
                <c:pt idx="760">
                  <c:v>2.2004180000000002E-2</c:v>
                </c:pt>
                <c:pt idx="761">
                  <c:v>2.2036360000000005E-2</c:v>
                </c:pt>
                <c:pt idx="762">
                  <c:v>2.206205E-2</c:v>
                </c:pt>
                <c:pt idx="763">
                  <c:v>2.2094229999999999E-2</c:v>
                </c:pt>
                <c:pt idx="764">
                  <c:v>2.2119460000000001E-2</c:v>
                </c:pt>
                <c:pt idx="765">
                  <c:v>2.2152330000000001E-2</c:v>
                </c:pt>
                <c:pt idx="766">
                  <c:v>2.2177450000000001E-2</c:v>
                </c:pt>
                <c:pt idx="767">
                  <c:v>2.2210320000000002E-2</c:v>
                </c:pt>
                <c:pt idx="768">
                  <c:v>2.2235320000000006E-2</c:v>
                </c:pt>
                <c:pt idx="769">
                  <c:v>2.2268300000000005E-2</c:v>
                </c:pt>
                <c:pt idx="770">
                  <c:v>2.2293190000000004E-2</c:v>
                </c:pt>
                <c:pt idx="771">
                  <c:v>2.2326179999999998E-2</c:v>
                </c:pt>
                <c:pt idx="772">
                  <c:v>2.2351059999999999E-2</c:v>
                </c:pt>
                <c:pt idx="773">
                  <c:v>2.2384049999999999E-2</c:v>
                </c:pt>
                <c:pt idx="774">
                  <c:v>2.2409050000000003E-2</c:v>
                </c:pt>
                <c:pt idx="775">
                  <c:v>2.2441920000000008E-2</c:v>
                </c:pt>
                <c:pt idx="776">
                  <c:v>2.2466920000000001E-2</c:v>
                </c:pt>
                <c:pt idx="777">
                  <c:v>2.2499210000000002E-2</c:v>
                </c:pt>
                <c:pt idx="778">
                  <c:v>2.2524789999999996E-2</c:v>
                </c:pt>
                <c:pt idx="779">
                  <c:v>2.255708E-2</c:v>
                </c:pt>
                <c:pt idx="780">
                  <c:v>2.2582769999999999E-2</c:v>
                </c:pt>
                <c:pt idx="781">
                  <c:v>2.2614950000000002E-2</c:v>
                </c:pt>
                <c:pt idx="782">
                  <c:v>2.2640300000000002E-2</c:v>
                </c:pt>
                <c:pt idx="783">
                  <c:v>2.2673170000000006E-2</c:v>
                </c:pt>
                <c:pt idx="784">
                  <c:v>2.2698280000000001E-2</c:v>
                </c:pt>
                <c:pt idx="785">
                  <c:v>2.2731040000000008E-2</c:v>
                </c:pt>
                <c:pt idx="786">
                  <c:v>2.275638E-2</c:v>
                </c:pt>
                <c:pt idx="787">
                  <c:v>2.2789020000000004E-2</c:v>
                </c:pt>
                <c:pt idx="788">
                  <c:v>2.2814250000000001E-2</c:v>
                </c:pt>
                <c:pt idx="789">
                  <c:v>2.2846890000000005E-2</c:v>
                </c:pt>
                <c:pt idx="790">
                  <c:v>2.2872120000000006E-2</c:v>
                </c:pt>
                <c:pt idx="791">
                  <c:v>2.2904299999999999E-2</c:v>
                </c:pt>
                <c:pt idx="792">
                  <c:v>2.2929990000000004E-2</c:v>
                </c:pt>
                <c:pt idx="793">
                  <c:v>2.296229E-2</c:v>
                </c:pt>
                <c:pt idx="794">
                  <c:v>2.2987870000000007E-2</c:v>
                </c:pt>
                <c:pt idx="795">
                  <c:v>2.3020159999999998E-2</c:v>
                </c:pt>
                <c:pt idx="796">
                  <c:v>2.3045739999999999E-2</c:v>
                </c:pt>
                <c:pt idx="797">
                  <c:v>2.3078029999999996E-2</c:v>
                </c:pt>
                <c:pt idx="798">
                  <c:v>2.310326E-2</c:v>
                </c:pt>
                <c:pt idx="799">
                  <c:v>2.3136009999999995E-2</c:v>
                </c:pt>
                <c:pt idx="800">
                  <c:v>2.3161359999999995E-2</c:v>
                </c:pt>
                <c:pt idx="801">
                  <c:v>2.3193879999999997E-2</c:v>
                </c:pt>
                <c:pt idx="802">
                  <c:v>2.321935E-2</c:v>
                </c:pt>
                <c:pt idx="803">
                  <c:v>2.3251870000000004E-2</c:v>
                </c:pt>
                <c:pt idx="804">
                  <c:v>2.3277220000000005E-2</c:v>
                </c:pt>
                <c:pt idx="805">
                  <c:v>2.3309739999999995E-2</c:v>
                </c:pt>
                <c:pt idx="806">
                  <c:v>2.3334970000000003E-2</c:v>
                </c:pt>
                <c:pt idx="807">
                  <c:v>2.336761E-2</c:v>
                </c:pt>
                <c:pt idx="808">
                  <c:v>2.3392959999999997E-2</c:v>
                </c:pt>
                <c:pt idx="809">
                  <c:v>2.3425600000000001E-2</c:v>
                </c:pt>
                <c:pt idx="810">
                  <c:v>2.3450940000000003E-2</c:v>
                </c:pt>
                <c:pt idx="811">
                  <c:v>2.3483469999999999E-2</c:v>
                </c:pt>
                <c:pt idx="812">
                  <c:v>2.3508810000000002E-2</c:v>
                </c:pt>
                <c:pt idx="813">
                  <c:v>2.3541340000000004E-2</c:v>
                </c:pt>
                <c:pt idx="814">
                  <c:v>2.3566219999999995E-2</c:v>
                </c:pt>
                <c:pt idx="815">
                  <c:v>2.3598979999999995E-2</c:v>
                </c:pt>
                <c:pt idx="816">
                  <c:v>2.3624320000000001E-2</c:v>
                </c:pt>
                <c:pt idx="817">
                  <c:v>2.365685E-2</c:v>
                </c:pt>
                <c:pt idx="818">
                  <c:v>2.3682189999999995E-2</c:v>
                </c:pt>
                <c:pt idx="819">
                  <c:v>2.3714719999999995E-2</c:v>
                </c:pt>
                <c:pt idx="820">
                  <c:v>2.374006E-2</c:v>
                </c:pt>
                <c:pt idx="821">
                  <c:v>2.3772700000000001E-2</c:v>
                </c:pt>
                <c:pt idx="822">
                  <c:v>2.3798049999999994E-2</c:v>
                </c:pt>
                <c:pt idx="823">
                  <c:v>2.3830569999999999E-2</c:v>
                </c:pt>
                <c:pt idx="824">
                  <c:v>2.3855920000000003E-2</c:v>
                </c:pt>
                <c:pt idx="825">
                  <c:v>2.388844E-2</c:v>
                </c:pt>
                <c:pt idx="826">
                  <c:v>2.3913790000000001E-2</c:v>
                </c:pt>
                <c:pt idx="827">
                  <c:v>2.3946429999999998E-2</c:v>
                </c:pt>
                <c:pt idx="828">
                  <c:v>2.3971659999999999E-2</c:v>
                </c:pt>
                <c:pt idx="829">
                  <c:v>2.4004299999999999E-2</c:v>
                </c:pt>
                <c:pt idx="830">
                  <c:v>2.402953E-2</c:v>
                </c:pt>
                <c:pt idx="831">
                  <c:v>2.4062170000000001E-2</c:v>
                </c:pt>
                <c:pt idx="832">
                  <c:v>2.4087400000000002E-2</c:v>
                </c:pt>
                <c:pt idx="833">
                  <c:v>2.4120039999999995E-2</c:v>
                </c:pt>
                <c:pt idx="834">
                  <c:v>2.4145040000000003E-2</c:v>
                </c:pt>
                <c:pt idx="835">
                  <c:v>2.4177560000000001E-2</c:v>
                </c:pt>
                <c:pt idx="836">
                  <c:v>2.4202910000000005E-2</c:v>
                </c:pt>
                <c:pt idx="837">
                  <c:v>2.4235550000000002E-2</c:v>
                </c:pt>
                <c:pt idx="838">
                  <c:v>2.4260779999999999E-2</c:v>
                </c:pt>
                <c:pt idx="839">
                  <c:v>2.429342E-2</c:v>
                </c:pt>
                <c:pt idx="840">
                  <c:v>2.4318649999999994E-2</c:v>
                </c:pt>
                <c:pt idx="841">
                  <c:v>2.4351290000000001E-2</c:v>
                </c:pt>
                <c:pt idx="842">
                  <c:v>2.4376519999999999E-2</c:v>
                </c:pt>
                <c:pt idx="843">
                  <c:v>2.4409159999999999E-2</c:v>
                </c:pt>
                <c:pt idx="844">
                  <c:v>2.4434390000000004E-2</c:v>
                </c:pt>
                <c:pt idx="845">
                  <c:v>2.4467030000000001E-2</c:v>
                </c:pt>
                <c:pt idx="846">
                  <c:v>2.4492259999999998E-2</c:v>
                </c:pt>
                <c:pt idx="847">
                  <c:v>2.4524899999999995E-2</c:v>
                </c:pt>
                <c:pt idx="848">
                  <c:v>2.455013E-2</c:v>
                </c:pt>
                <c:pt idx="849">
                  <c:v>2.458277E-2</c:v>
                </c:pt>
                <c:pt idx="850">
                  <c:v>2.4608240000000003E-2</c:v>
                </c:pt>
                <c:pt idx="851">
                  <c:v>2.4640639999999998E-2</c:v>
                </c:pt>
                <c:pt idx="852">
                  <c:v>2.4666110000000002E-2</c:v>
                </c:pt>
                <c:pt idx="853">
                  <c:v>2.469851E-2</c:v>
                </c:pt>
                <c:pt idx="854">
                  <c:v>2.472398E-2</c:v>
                </c:pt>
                <c:pt idx="855">
                  <c:v>2.4756379999999998E-2</c:v>
                </c:pt>
                <c:pt idx="856">
                  <c:v>2.4781850000000001E-2</c:v>
                </c:pt>
                <c:pt idx="857">
                  <c:v>2.4814369999999999E-2</c:v>
                </c:pt>
                <c:pt idx="858">
                  <c:v>2.4839830000000007E-2</c:v>
                </c:pt>
                <c:pt idx="859">
                  <c:v>2.4872360000000007E-2</c:v>
                </c:pt>
                <c:pt idx="860">
                  <c:v>2.4897699999999998E-2</c:v>
                </c:pt>
                <c:pt idx="861">
                  <c:v>2.4930230000000001E-2</c:v>
                </c:pt>
                <c:pt idx="862">
                  <c:v>2.495557E-2</c:v>
                </c:pt>
                <c:pt idx="863">
                  <c:v>2.4987519999999999E-2</c:v>
                </c:pt>
                <c:pt idx="864">
                  <c:v>2.5013440000000001E-2</c:v>
                </c:pt>
                <c:pt idx="865">
                  <c:v>2.5045390000000004E-2</c:v>
                </c:pt>
                <c:pt idx="866">
                  <c:v>2.5071080000000003E-2</c:v>
                </c:pt>
                <c:pt idx="867">
                  <c:v>2.5103370000000007E-2</c:v>
                </c:pt>
                <c:pt idx="868">
                  <c:v>2.5128949999999997E-2</c:v>
                </c:pt>
                <c:pt idx="869">
                  <c:v>2.5161360000000001E-2</c:v>
                </c:pt>
                <c:pt idx="870">
                  <c:v>2.5186940000000001E-2</c:v>
                </c:pt>
                <c:pt idx="871">
                  <c:v>2.5219229999999999E-2</c:v>
                </c:pt>
                <c:pt idx="872">
                  <c:v>2.5244809999999999E-2</c:v>
                </c:pt>
                <c:pt idx="873">
                  <c:v>2.5277100000000007E-2</c:v>
                </c:pt>
                <c:pt idx="874">
                  <c:v>2.5302679999999998E-2</c:v>
                </c:pt>
                <c:pt idx="875">
                  <c:v>2.5334969999999998E-2</c:v>
                </c:pt>
                <c:pt idx="876">
                  <c:v>2.5360199999999996E-2</c:v>
                </c:pt>
                <c:pt idx="877">
                  <c:v>2.539284E-2</c:v>
                </c:pt>
                <c:pt idx="878">
                  <c:v>2.5418070000000001E-2</c:v>
                </c:pt>
                <c:pt idx="879">
                  <c:v>2.5450710000000005E-2</c:v>
                </c:pt>
                <c:pt idx="880">
                  <c:v>2.5475940000000002E-2</c:v>
                </c:pt>
                <c:pt idx="881">
                  <c:v>2.5508579999999996E-2</c:v>
                </c:pt>
                <c:pt idx="882">
                  <c:v>2.5533810000000007E-2</c:v>
                </c:pt>
                <c:pt idx="883">
                  <c:v>2.5566219999999997E-2</c:v>
                </c:pt>
                <c:pt idx="884">
                  <c:v>2.5591679999999999E-2</c:v>
                </c:pt>
                <c:pt idx="885">
                  <c:v>2.5624320000000003E-2</c:v>
                </c:pt>
                <c:pt idx="886">
                  <c:v>2.5650019999999999E-2</c:v>
                </c:pt>
                <c:pt idx="887">
                  <c:v>2.5682429999999996E-2</c:v>
                </c:pt>
                <c:pt idx="888">
                  <c:v>2.570743E-2</c:v>
                </c:pt>
                <c:pt idx="889">
                  <c:v>2.5740300000000004E-2</c:v>
                </c:pt>
                <c:pt idx="890">
                  <c:v>2.5765300000000001E-2</c:v>
                </c:pt>
                <c:pt idx="891">
                  <c:v>2.579828E-2</c:v>
                </c:pt>
                <c:pt idx="892">
                  <c:v>2.5823169999999999E-2</c:v>
                </c:pt>
                <c:pt idx="893">
                  <c:v>2.5856150000000001E-2</c:v>
                </c:pt>
                <c:pt idx="894">
                  <c:v>2.5881040000000008E-2</c:v>
                </c:pt>
                <c:pt idx="895">
                  <c:v>2.5913679999999998E-2</c:v>
                </c:pt>
                <c:pt idx="896">
                  <c:v>2.5938909999999999E-2</c:v>
                </c:pt>
                <c:pt idx="897">
                  <c:v>2.5971550000000003E-2</c:v>
                </c:pt>
                <c:pt idx="898">
                  <c:v>2.5996779999999997E-2</c:v>
                </c:pt>
                <c:pt idx="899">
                  <c:v>2.6029529999999999E-2</c:v>
                </c:pt>
                <c:pt idx="900">
                  <c:v>2.6054649999999999E-2</c:v>
                </c:pt>
                <c:pt idx="901">
                  <c:v>2.6087400000000004E-2</c:v>
                </c:pt>
                <c:pt idx="902">
                  <c:v>2.6112519999999997E-2</c:v>
                </c:pt>
                <c:pt idx="903">
                  <c:v>2.6145390000000004E-2</c:v>
                </c:pt>
                <c:pt idx="904">
                  <c:v>2.6170390000000005E-2</c:v>
                </c:pt>
                <c:pt idx="905">
                  <c:v>2.6203140000000007E-2</c:v>
                </c:pt>
                <c:pt idx="906">
                  <c:v>2.6228370000000004E-2</c:v>
                </c:pt>
                <c:pt idx="907">
                  <c:v>2.6260780000000001E-2</c:v>
                </c:pt>
                <c:pt idx="908">
                  <c:v>2.6286360000000005E-2</c:v>
                </c:pt>
                <c:pt idx="909">
                  <c:v>2.6318769999999995E-2</c:v>
                </c:pt>
                <c:pt idx="910">
                  <c:v>2.6344350000000002E-2</c:v>
                </c:pt>
                <c:pt idx="911">
                  <c:v>2.6376520000000001E-2</c:v>
                </c:pt>
                <c:pt idx="912">
                  <c:v>2.6402220000000004E-2</c:v>
                </c:pt>
                <c:pt idx="913">
                  <c:v>2.6434620000000002E-2</c:v>
                </c:pt>
                <c:pt idx="914">
                  <c:v>2.6460089999999995E-2</c:v>
                </c:pt>
                <c:pt idx="915">
                  <c:v>2.6492380000000003E-2</c:v>
                </c:pt>
                <c:pt idx="916">
                  <c:v>2.6517960000000004E-2</c:v>
                </c:pt>
                <c:pt idx="917">
                  <c:v>2.6550250000000001E-2</c:v>
                </c:pt>
                <c:pt idx="918">
                  <c:v>2.6575830000000005E-2</c:v>
                </c:pt>
                <c:pt idx="919">
                  <c:v>2.6608240000000002E-2</c:v>
                </c:pt>
                <c:pt idx="920">
                  <c:v>2.6633810000000011E-2</c:v>
                </c:pt>
                <c:pt idx="921">
                  <c:v>2.6666220000000001E-2</c:v>
                </c:pt>
                <c:pt idx="922">
                  <c:v>2.6691220000000005E-2</c:v>
                </c:pt>
                <c:pt idx="923">
                  <c:v>2.6724089999999995E-2</c:v>
                </c:pt>
                <c:pt idx="924">
                  <c:v>2.6749090000000003E-2</c:v>
                </c:pt>
                <c:pt idx="925">
                  <c:v>2.6781730000000004E-2</c:v>
                </c:pt>
                <c:pt idx="926">
                  <c:v>2.6806960000000005E-2</c:v>
                </c:pt>
                <c:pt idx="927">
                  <c:v>2.6839600000000005E-2</c:v>
                </c:pt>
                <c:pt idx="928">
                  <c:v>2.6864829999999999E-2</c:v>
                </c:pt>
                <c:pt idx="929">
                  <c:v>2.6897470000000003E-2</c:v>
                </c:pt>
                <c:pt idx="930">
                  <c:v>2.692282E-2</c:v>
                </c:pt>
                <c:pt idx="931">
                  <c:v>2.6955340000000005E-2</c:v>
                </c:pt>
                <c:pt idx="932">
                  <c:v>2.6980690000000002E-2</c:v>
                </c:pt>
                <c:pt idx="933">
                  <c:v>2.7013210000000003E-2</c:v>
                </c:pt>
                <c:pt idx="934">
                  <c:v>2.7038560000000003E-2</c:v>
                </c:pt>
                <c:pt idx="935">
                  <c:v>2.7071080000000004E-2</c:v>
                </c:pt>
                <c:pt idx="936">
                  <c:v>2.7096430000000001E-2</c:v>
                </c:pt>
                <c:pt idx="937">
                  <c:v>2.7128949999999999E-2</c:v>
                </c:pt>
                <c:pt idx="938">
                  <c:v>2.7154419999999999E-2</c:v>
                </c:pt>
                <c:pt idx="939">
                  <c:v>2.718682E-2</c:v>
                </c:pt>
                <c:pt idx="940">
                  <c:v>2.7212290000000004E-2</c:v>
                </c:pt>
                <c:pt idx="941">
                  <c:v>2.7244460000000002E-2</c:v>
                </c:pt>
                <c:pt idx="942">
                  <c:v>2.7270390000000002E-2</c:v>
                </c:pt>
                <c:pt idx="943">
                  <c:v>2.7302330000000003E-2</c:v>
                </c:pt>
                <c:pt idx="944">
                  <c:v>2.732768E-2</c:v>
                </c:pt>
                <c:pt idx="945">
                  <c:v>2.7360200000000001E-2</c:v>
                </c:pt>
                <c:pt idx="946">
                  <c:v>2.7385780000000002E-2</c:v>
                </c:pt>
                <c:pt idx="947">
                  <c:v>2.7418189999999999E-2</c:v>
                </c:pt>
                <c:pt idx="948">
                  <c:v>2.7443650000000003E-2</c:v>
                </c:pt>
                <c:pt idx="949">
                  <c:v>2.7476060000000004E-2</c:v>
                </c:pt>
                <c:pt idx="950">
                  <c:v>2.7501520000000002E-2</c:v>
                </c:pt>
                <c:pt idx="951">
                  <c:v>2.7533930000000009E-2</c:v>
                </c:pt>
                <c:pt idx="952">
                  <c:v>2.7559509999999999E-2</c:v>
                </c:pt>
                <c:pt idx="953">
                  <c:v>2.7591800000000007E-2</c:v>
                </c:pt>
                <c:pt idx="954">
                  <c:v>2.7617380000000004E-2</c:v>
                </c:pt>
                <c:pt idx="955">
                  <c:v>2.7649790000000007E-2</c:v>
                </c:pt>
                <c:pt idx="956">
                  <c:v>2.7675250000000009E-2</c:v>
                </c:pt>
                <c:pt idx="957">
                  <c:v>2.7707659999999999E-2</c:v>
                </c:pt>
                <c:pt idx="958">
                  <c:v>2.7732770000000004E-2</c:v>
                </c:pt>
                <c:pt idx="959">
                  <c:v>2.776553E-2</c:v>
                </c:pt>
                <c:pt idx="960">
                  <c:v>2.7790639999999998E-2</c:v>
                </c:pt>
                <c:pt idx="961">
                  <c:v>2.7823510000000003E-2</c:v>
                </c:pt>
                <c:pt idx="962">
                  <c:v>2.7848510000000003E-2</c:v>
                </c:pt>
                <c:pt idx="963">
                  <c:v>2.7881500000000007E-2</c:v>
                </c:pt>
                <c:pt idx="964">
                  <c:v>2.7906380000000001E-2</c:v>
                </c:pt>
                <c:pt idx="965">
                  <c:v>2.7939370000000009E-2</c:v>
                </c:pt>
                <c:pt idx="966">
                  <c:v>2.7964369999999999E-2</c:v>
                </c:pt>
                <c:pt idx="967">
                  <c:v>2.7997240000000007E-2</c:v>
                </c:pt>
                <c:pt idx="968">
                  <c:v>2.802224E-2</c:v>
                </c:pt>
                <c:pt idx="969">
                  <c:v>2.8054529999999998E-2</c:v>
                </c:pt>
                <c:pt idx="970">
                  <c:v>2.8080109999999998E-2</c:v>
                </c:pt>
                <c:pt idx="971">
                  <c:v>2.8112399999999996E-2</c:v>
                </c:pt>
                <c:pt idx="972">
                  <c:v>2.8138099999999996E-2</c:v>
                </c:pt>
                <c:pt idx="973">
                  <c:v>2.8170270000000004E-2</c:v>
                </c:pt>
                <c:pt idx="974">
                  <c:v>2.8195970000000001E-2</c:v>
                </c:pt>
                <c:pt idx="975">
                  <c:v>2.8228259999999998E-2</c:v>
                </c:pt>
                <c:pt idx="976">
                  <c:v>2.8254069999999996E-2</c:v>
                </c:pt>
                <c:pt idx="977">
                  <c:v>2.8286240000000004E-2</c:v>
                </c:pt>
                <c:pt idx="978">
                  <c:v>2.8311360000000001E-2</c:v>
                </c:pt>
                <c:pt idx="979">
                  <c:v>2.8344230000000002E-2</c:v>
                </c:pt>
                <c:pt idx="980">
                  <c:v>2.8369349999999998E-2</c:v>
                </c:pt>
                <c:pt idx="981">
                  <c:v>2.8402220000000002E-2</c:v>
                </c:pt>
                <c:pt idx="982">
                  <c:v>2.842722E-2</c:v>
                </c:pt>
                <c:pt idx="983">
                  <c:v>2.846009E-2</c:v>
                </c:pt>
                <c:pt idx="984">
                  <c:v>2.8485090000000001E-2</c:v>
                </c:pt>
                <c:pt idx="985">
                  <c:v>2.8517959999999995E-2</c:v>
                </c:pt>
                <c:pt idx="986">
                  <c:v>2.8542959999999996E-2</c:v>
                </c:pt>
                <c:pt idx="987">
                  <c:v>2.8575830000000003E-2</c:v>
                </c:pt>
                <c:pt idx="988">
                  <c:v>2.8600940000000002E-2</c:v>
                </c:pt>
                <c:pt idx="989">
                  <c:v>2.8633700000000005E-2</c:v>
                </c:pt>
                <c:pt idx="990">
                  <c:v>2.8658929999999996E-2</c:v>
                </c:pt>
                <c:pt idx="991">
                  <c:v>2.8691570000000003E-2</c:v>
                </c:pt>
                <c:pt idx="992">
                  <c:v>2.8717030000000001E-2</c:v>
                </c:pt>
                <c:pt idx="993">
                  <c:v>2.8749440000000001E-2</c:v>
                </c:pt>
                <c:pt idx="994">
                  <c:v>2.8774899999999999E-2</c:v>
                </c:pt>
                <c:pt idx="995">
                  <c:v>2.8807429999999998E-2</c:v>
                </c:pt>
                <c:pt idx="996">
                  <c:v>2.8832310000000007E-2</c:v>
                </c:pt>
                <c:pt idx="997">
                  <c:v>2.8864719999999996E-2</c:v>
                </c:pt>
                <c:pt idx="998">
                  <c:v>2.8890179999999998E-2</c:v>
                </c:pt>
                <c:pt idx="999">
                  <c:v>2.8922699999999992E-2</c:v>
                </c:pt>
                <c:pt idx="1000">
                  <c:v>2.8948169999999995E-2</c:v>
                </c:pt>
                <c:pt idx="1001">
                  <c:v>2.8980570000000001E-2</c:v>
                </c:pt>
                <c:pt idx="1002">
                  <c:v>2.9006040000000004E-2</c:v>
                </c:pt>
                <c:pt idx="1003">
                  <c:v>2.9038560000000001E-2</c:v>
                </c:pt>
                <c:pt idx="1004">
                  <c:v>2.9063910000000002E-2</c:v>
                </c:pt>
                <c:pt idx="1005">
                  <c:v>2.9096310000000004E-2</c:v>
                </c:pt>
                <c:pt idx="1006">
                  <c:v>2.912201E-2</c:v>
                </c:pt>
                <c:pt idx="1007">
                  <c:v>2.9154300000000001E-2</c:v>
                </c:pt>
                <c:pt idx="1008">
                  <c:v>2.9179880000000002E-2</c:v>
                </c:pt>
                <c:pt idx="1009">
                  <c:v>2.9212169999999999E-2</c:v>
                </c:pt>
                <c:pt idx="1010">
                  <c:v>2.9237870000000003E-2</c:v>
                </c:pt>
                <c:pt idx="1011">
                  <c:v>2.9270160000000003E-2</c:v>
                </c:pt>
                <c:pt idx="1012">
                  <c:v>2.9295740000000004E-2</c:v>
                </c:pt>
                <c:pt idx="1013">
                  <c:v>2.9328029999999998E-2</c:v>
                </c:pt>
                <c:pt idx="1014">
                  <c:v>2.9353609999999999E-2</c:v>
                </c:pt>
                <c:pt idx="1015">
                  <c:v>2.9385900000000003E-2</c:v>
                </c:pt>
                <c:pt idx="1016">
                  <c:v>2.941148E-2</c:v>
                </c:pt>
                <c:pt idx="1017">
                  <c:v>2.9443770000000005E-2</c:v>
                </c:pt>
                <c:pt idx="1018">
                  <c:v>2.9469350000000002E-2</c:v>
                </c:pt>
                <c:pt idx="1019">
                  <c:v>2.9501639999999999E-2</c:v>
                </c:pt>
                <c:pt idx="1020">
                  <c:v>2.952722E-2</c:v>
                </c:pt>
                <c:pt idx="1021">
                  <c:v>2.9559510000000001E-2</c:v>
                </c:pt>
                <c:pt idx="1022">
                  <c:v>2.9584619999999999E-2</c:v>
                </c:pt>
                <c:pt idx="1023">
                  <c:v>2.9617380000000002E-2</c:v>
                </c:pt>
                <c:pt idx="1024">
                  <c:v>2.9642610000000003E-2</c:v>
                </c:pt>
                <c:pt idx="1025">
                  <c:v>2.967537000000001E-2</c:v>
                </c:pt>
                <c:pt idx="1026">
                  <c:v>2.9700370000000004E-2</c:v>
                </c:pt>
                <c:pt idx="1027">
                  <c:v>2.9733240000000008E-2</c:v>
                </c:pt>
                <c:pt idx="1028">
                  <c:v>2.9758349999999999E-2</c:v>
                </c:pt>
                <c:pt idx="1029">
                  <c:v>2.979122E-2</c:v>
                </c:pt>
                <c:pt idx="1030">
                  <c:v>2.9816220000000001E-2</c:v>
                </c:pt>
                <c:pt idx="1031">
                  <c:v>2.9849090000000005E-2</c:v>
                </c:pt>
                <c:pt idx="1032">
                  <c:v>2.9874089999999999E-2</c:v>
                </c:pt>
                <c:pt idx="1033">
                  <c:v>2.9906499999999996E-2</c:v>
                </c:pt>
                <c:pt idx="1034">
                  <c:v>2.9931960000000004E-2</c:v>
                </c:pt>
                <c:pt idx="1035">
                  <c:v>2.9964370000000001E-2</c:v>
                </c:pt>
                <c:pt idx="1036">
                  <c:v>2.9989950000000001E-2</c:v>
                </c:pt>
                <c:pt idx="1037">
                  <c:v>3.0022239999999999E-2</c:v>
                </c:pt>
                <c:pt idx="1038">
                  <c:v>3.0047820000000003E-2</c:v>
                </c:pt>
                <c:pt idx="1039">
                  <c:v>3.0080110000000007E-2</c:v>
                </c:pt>
                <c:pt idx="1040">
                  <c:v>3.0105799999999999E-2</c:v>
                </c:pt>
                <c:pt idx="1041">
                  <c:v>3.0137980000000002E-2</c:v>
                </c:pt>
                <c:pt idx="1042">
                  <c:v>3.0163329999999999E-2</c:v>
                </c:pt>
                <c:pt idx="1043">
                  <c:v>3.019585E-2</c:v>
                </c:pt>
                <c:pt idx="1044">
                  <c:v>3.0221310000000008E-2</c:v>
                </c:pt>
                <c:pt idx="1045">
                  <c:v>3.0253720000000001E-2</c:v>
                </c:pt>
                <c:pt idx="1046">
                  <c:v>3.0279180000000003E-2</c:v>
                </c:pt>
                <c:pt idx="1047">
                  <c:v>3.0311820000000003E-2</c:v>
                </c:pt>
                <c:pt idx="1048">
                  <c:v>3.0337050000000001E-2</c:v>
                </c:pt>
                <c:pt idx="1049">
                  <c:v>3.0369810000000004E-2</c:v>
                </c:pt>
                <c:pt idx="1050">
                  <c:v>3.0394810000000001E-2</c:v>
                </c:pt>
                <c:pt idx="1051">
                  <c:v>3.0427559999999996E-2</c:v>
                </c:pt>
                <c:pt idx="1052">
                  <c:v>3.0452799999999999E-2</c:v>
                </c:pt>
                <c:pt idx="1053">
                  <c:v>3.0485550000000004E-2</c:v>
                </c:pt>
                <c:pt idx="1054">
                  <c:v>3.051067E-2</c:v>
                </c:pt>
                <c:pt idx="1055">
                  <c:v>3.0543420000000002E-2</c:v>
                </c:pt>
                <c:pt idx="1056">
                  <c:v>3.0568649999999996E-2</c:v>
                </c:pt>
                <c:pt idx="1057">
                  <c:v>3.0601180000000006E-2</c:v>
                </c:pt>
                <c:pt idx="1058">
                  <c:v>3.0626519999999997E-2</c:v>
                </c:pt>
                <c:pt idx="1059">
                  <c:v>3.0659160000000005E-2</c:v>
                </c:pt>
                <c:pt idx="1060">
                  <c:v>3.0684389999999999E-2</c:v>
                </c:pt>
                <c:pt idx="1061">
                  <c:v>3.0717150000000002E-2</c:v>
                </c:pt>
                <c:pt idx="1062">
                  <c:v>3.0742260000000004E-2</c:v>
                </c:pt>
                <c:pt idx="1063">
                  <c:v>3.0774320000000004E-2</c:v>
                </c:pt>
                <c:pt idx="1064">
                  <c:v>3.0800250000000005E-2</c:v>
                </c:pt>
                <c:pt idx="1065">
                  <c:v>3.0832310000000009E-2</c:v>
                </c:pt>
                <c:pt idx="1066">
                  <c:v>3.0858120000000003E-2</c:v>
                </c:pt>
                <c:pt idx="1067">
                  <c:v>3.0890299999999999E-2</c:v>
                </c:pt>
                <c:pt idx="1068">
                  <c:v>3.0915410000000001E-2</c:v>
                </c:pt>
                <c:pt idx="1069">
                  <c:v>3.0948170000000004E-2</c:v>
                </c:pt>
                <c:pt idx="1070">
                  <c:v>3.0973509999999999E-2</c:v>
                </c:pt>
                <c:pt idx="1071">
                  <c:v>3.1006270000000002E-2</c:v>
                </c:pt>
                <c:pt idx="1072">
                  <c:v>3.1031380000000008E-2</c:v>
                </c:pt>
                <c:pt idx="1073">
                  <c:v>3.1064140000000004E-2</c:v>
                </c:pt>
                <c:pt idx="1074">
                  <c:v>3.1089250000000006E-2</c:v>
                </c:pt>
                <c:pt idx="1075">
                  <c:v>3.1121889999999999E-2</c:v>
                </c:pt>
                <c:pt idx="1076">
                  <c:v>3.1147120000000004E-2</c:v>
                </c:pt>
                <c:pt idx="1077">
                  <c:v>3.1179880000000004E-2</c:v>
                </c:pt>
                <c:pt idx="1078">
                  <c:v>3.1204990000000002E-2</c:v>
                </c:pt>
                <c:pt idx="1079">
                  <c:v>3.1237630000000002E-2</c:v>
                </c:pt>
                <c:pt idx="1080">
                  <c:v>3.1262980000000003E-2</c:v>
                </c:pt>
                <c:pt idx="1081">
                  <c:v>3.1295160000000002E-2</c:v>
                </c:pt>
                <c:pt idx="1082">
                  <c:v>3.1320969999999997E-2</c:v>
                </c:pt>
                <c:pt idx="1083">
                  <c:v>3.1353029999999997E-2</c:v>
                </c:pt>
                <c:pt idx="1084">
                  <c:v>3.137895000000001E-2</c:v>
                </c:pt>
                <c:pt idx="1085">
                  <c:v>3.1410899999999999E-2</c:v>
                </c:pt>
                <c:pt idx="1086">
                  <c:v>3.1436820000000004E-2</c:v>
                </c:pt>
                <c:pt idx="1087">
                  <c:v>3.1468879999999998E-2</c:v>
                </c:pt>
                <c:pt idx="1088">
                  <c:v>3.1494689999999999E-2</c:v>
                </c:pt>
                <c:pt idx="1089">
                  <c:v>3.1526749999999999E-2</c:v>
                </c:pt>
                <c:pt idx="1090">
                  <c:v>3.155268E-2</c:v>
                </c:pt>
                <c:pt idx="1091">
                  <c:v>3.1584620000000001E-2</c:v>
                </c:pt>
                <c:pt idx="1092">
                  <c:v>3.1610550000000001E-2</c:v>
                </c:pt>
                <c:pt idx="1093">
                  <c:v>3.1642490000000002E-2</c:v>
                </c:pt>
                <c:pt idx="1094">
                  <c:v>3.166784000000001E-2</c:v>
                </c:pt>
                <c:pt idx="1095">
                  <c:v>3.1700369999999999E-2</c:v>
                </c:pt>
                <c:pt idx="1096">
                  <c:v>3.1726289999999997E-2</c:v>
                </c:pt>
                <c:pt idx="1097">
                  <c:v>3.1758349999999998E-2</c:v>
                </c:pt>
                <c:pt idx="1098">
                  <c:v>3.1784159999999999E-2</c:v>
                </c:pt>
                <c:pt idx="1099">
                  <c:v>3.1816220000000006E-2</c:v>
                </c:pt>
                <c:pt idx="1100">
                  <c:v>3.1842030000000007E-2</c:v>
                </c:pt>
                <c:pt idx="1101">
                  <c:v>3.1874090000000008E-2</c:v>
                </c:pt>
                <c:pt idx="1102">
                  <c:v>3.1899320000000009E-2</c:v>
                </c:pt>
                <c:pt idx="1103">
                  <c:v>3.1932310000000005E-2</c:v>
                </c:pt>
                <c:pt idx="1104">
                  <c:v>3.1957430000000002E-2</c:v>
                </c:pt>
                <c:pt idx="1105">
                  <c:v>3.199018E-2</c:v>
                </c:pt>
                <c:pt idx="1106">
                  <c:v>3.2015300000000003E-2</c:v>
                </c:pt>
                <c:pt idx="1107">
                  <c:v>3.2048050000000002E-2</c:v>
                </c:pt>
                <c:pt idx="1108">
                  <c:v>3.2073170000000005E-2</c:v>
                </c:pt>
                <c:pt idx="1109">
                  <c:v>3.210592000000001E-2</c:v>
                </c:pt>
                <c:pt idx="1110">
                  <c:v>3.2131040000000007E-2</c:v>
                </c:pt>
                <c:pt idx="1111">
                  <c:v>3.2163210000000005E-2</c:v>
                </c:pt>
                <c:pt idx="1112">
                  <c:v>3.2188910000000008E-2</c:v>
                </c:pt>
                <c:pt idx="1113">
                  <c:v>3.2221080000000006E-2</c:v>
                </c:pt>
                <c:pt idx="1114">
                  <c:v>3.2246890000000007E-2</c:v>
                </c:pt>
                <c:pt idx="1115">
                  <c:v>3.2278950000000008E-2</c:v>
                </c:pt>
                <c:pt idx="1116">
                  <c:v>3.2304760000000002E-2</c:v>
                </c:pt>
                <c:pt idx="1117">
                  <c:v>3.2336820000000002E-2</c:v>
                </c:pt>
                <c:pt idx="1118">
                  <c:v>3.2362290000000002E-2</c:v>
                </c:pt>
                <c:pt idx="1119">
                  <c:v>3.2395040000000007E-2</c:v>
                </c:pt>
                <c:pt idx="1120">
                  <c:v>3.242016000000001E-2</c:v>
                </c:pt>
                <c:pt idx="1121">
                  <c:v>3.2452910000000008E-2</c:v>
                </c:pt>
                <c:pt idx="1122">
                  <c:v>3.247814000000001E-2</c:v>
                </c:pt>
                <c:pt idx="1123">
                  <c:v>3.2510900000000002E-2</c:v>
                </c:pt>
                <c:pt idx="1124">
                  <c:v>3.2536010000000004E-2</c:v>
                </c:pt>
                <c:pt idx="1125">
                  <c:v>3.2568769999999997E-2</c:v>
                </c:pt>
                <c:pt idx="1126">
                  <c:v>3.2593880000000006E-2</c:v>
                </c:pt>
                <c:pt idx="1127">
                  <c:v>3.2626639999999998E-2</c:v>
                </c:pt>
                <c:pt idx="1128">
                  <c:v>3.2651750000000007E-2</c:v>
                </c:pt>
                <c:pt idx="1129">
                  <c:v>3.2684620000000005E-2</c:v>
                </c:pt>
                <c:pt idx="1130">
                  <c:v>3.2709860000000007E-2</c:v>
                </c:pt>
                <c:pt idx="1131">
                  <c:v>3.2742489999999999E-2</c:v>
                </c:pt>
                <c:pt idx="1132">
                  <c:v>3.2767839999999999E-2</c:v>
                </c:pt>
                <c:pt idx="1133">
                  <c:v>3.2800370000000009E-2</c:v>
                </c:pt>
                <c:pt idx="1134">
                  <c:v>3.2825130000000008E-2</c:v>
                </c:pt>
                <c:pt idx="1135">
                  <c:v>3.2858240000000004E-2</c:v>
                </c:pt>
                <c:pt idx="1136">
                  <c:v>3.2883000000000009E-2</c:v>
                </c:pt>
                <c:pt idx="1137">
                  <c:v>3.2915529999999998E-2</c:v>
                </c:pt>
                <c:pt idx="1138">
                  <c:v>3.2940870000000004E-2</c:v>
                </c:pt>
                <c:pt idx="1139">
                  <c:v>3.2973510000000004E-2</c:v>
                </c:pt>
                <c:pt idx="1140">
                  <c:v>3.2998739999999999E-2</c:v>
                </c:pt>
                <c:pt idx="1141">
                  <c:v>3.3031620000000005E-2</c:v>
                </c:pt>
                <c:pt idx="1142">
                  <c:v>3.3056960000000003E-2</c:v>
                </c:pt>
                <c:pt idx="1143">
                  <c:v>3.3089489999999999E-2</c:v>
                </c:pt>
                <c:pt idx="1144">
                  <c:v>3.3114829999999991E-2</c:v>
                </c:pt>
                <c:pt idx="1145">
                  <c:v>3.3147360000000001E-2</c:v>
                </c:pt>
                <c:pt idx="1146">
                  <c:v>3.3172699999999999E-2</c:v>
                </c:pt>
                <c:pt idx="1147">
                  <c:v>3.3205340000000007E-2</c:v>
                </c:pt>
                <c:pt idx="1148">
                  <c:v>3.3230570000000001E-2</c:v>
                </c:pt>
                <c:pt idx="1149">
                  <c:v>3.3263210000000001E-2</c:v>
                </c:pt>
                <c:pt idx="1150">
                  <c:v>3.3288560000000002E-2</c:v>
                </c:pt>
                <c:pt idx="1151">
                  <c:v>3.3320969999999998E-2</c:v>
                </c:pt>
                <c:pt idx="1152">
                  <c:v>3.3346430000000003E-2</c:v>
                </c:pt>
                <c:pt idx="1153">
                  <c:v>3.3378949999999998E-2</c:v>
                </c:pt>
                <c:pt idx="1154">
                  <c:v>3.3404299999999998E-2</c:v>
                </c:pt>
                <c:pt idx="1155">
                  <c:v>3.3436819999999999E-2</c:v>
                </c:pt>
                <c:pt idx="1156">
                  <c:v>3.3462169999999999E-2</c:v>
                </c:pt>
                <c:pt idx="1157">
                  <c:v>3.3494690000000001E-2</c:v>
                </c:pt>
                <c:pt idx="1158">
                  <c:v>3.3520040000000001E-2</c:v>
                </c:pt>
                <c:pt idx="1159">
                  <c:v>3.3552559999999995E-2</c:v>
                </c:pt>
                <c:pt idx="1160">
                  <c:v>3.3577910000000002E-2</c:v>
                </c:pt>
                <c:pt idx="1161">
                  <c:v>3.3610319999999999E-2</c:v>
                </c:pt>
                <c:pt idx="1162">
                  <c:v>3.3635780000000004E-2</c:v>
                </c:pt>
                <c:pt idx="1163">
                  <c:v>3.3668190000000001E-2</c:v>
                </c:pt>
                <c:pt idx="1164">
                  <c:v>3.3693649999999999E-2</c:v>
                </c:pt>
                <c:pt idx="1165">
                  <c:v>3.3726179999999994E-2</c:v>
                </c:pt>
                <c:pt idx="1166">
                  <c:v>3.375152E-2</c:v>
                </c:pt>
                <c:pt idx="1167">
                  <c:v>3.3784160000000001E-2</c:v>
                </c:pt>
                <c:pt idx="1168">
                  <c:v>3.3809510000000001E-2</c:v>
                </c:pt>
                <c:pt idx="1169">
                  <c:v>3.3841920000000004E-2</c:v>
                </c:pt>
                <c:pt idx="1170">
                  <c:v>3.3866920000000002E-2</c:v>
                </c:pt>
                <c:pt idx="1171">
                  <c:v>3.3899320000000004E-2</c:v>
                </c:pt>
                <c:pt idx="1172">
                  <c:v>3.3924900000000001E-2</c:v>
                </c:pt>
                <c:pt idx="1173">
                  <c:v>3.3957189999999998E-2</c:v>
                </c:pt>
                <c:pt idx="1174">
                  <c:v>3.3982890000000002E-2</c:v>
                </c:pt>
                <c:pt idx="1175">
                  <c:v>3.401506E-2</c:v>
                </c:pt>
                <c:pt idx="1176">
                  <c:v>3.404076000000001E-2</c:v>
                </c:pt>
                <c:pt idx="1177">
                  <c:v>3.4073050000000007E-2</c:v>
                </c:pt>
                <c:pt idx="1178">
                  <c:v>3.4098629999999998E-2</c:v>
                </c:pt>
                <c:pt idx="1179">
                  <c:v>3.4130920000000002E-2</c:v>
                </c:pt>
                <c:pt idx="1180">
                  <c:v>3.4156499999999992E-2</c:v>
                </c:pt>
                <c:pt idx="1181">
                  <c:v>3.4188789999999997E-2</c:v>
                </c:pt>
                <c:pt idx="1182">
                  <c:v>3.4214370000000008E-2</c:v>
                </c:pt>
                <c:pt idx="1183">
                  <c:v>3.4246659999999998E-2</c:v>
                </c:pt>
                <c:pt idx="1184">
                  <c:v>3.4271889999999999E-2</c:v>
                </c:pt>
                <c:pt idx="1185">
                  <c:v>3.430453E-2</c:v>
                </c:pt>
                <c:pt idx="1186">
                  <c:v>3.4329760000000001E-2</c:v>
                </c:pt>
                <c:pt idx="1187">
                  <c:v>3.4362399999999994E-2</c:v>
                </c:pt>
                <c:pt idx="1188">
                  <c:v>3.4387750000000002E-2</c:v>
                </c:pt>
                <c:pt idx="1189">
                  <c:v>3.442027000000001E-2</c:v>
                </c:pt>
                <c:pt idx="1190">
                  <c:v>3.4445740000000009E-2</c:v>
                </c:pt>
                <c:pt idx="1191">
                  <c:v>3.4478140000000004E-2</c:v>
                </c:pt>
                <c:pt idx="1192">
                  <c:v>3.4503609999999997E-2</c:v>
                </c:pt>
                <c:pt idx="1193">
                  <c:v>3.4536009999999999E-2</c:v>
                </c:pt>
                <c:pt idx="1194">
                  <c:v>3.4561479999999999E-2</c:v>
                </c:pt>
                <c:pt idx="1195">
                  <c:v>3.4594E-2</c:v>
                </c:pt>
                <c:pt idx="1196">
                  <c:v>3.4619230000000008E-2</c:v>
                </c:pt>
                <c:pt idx="1197">
                  <c:v>3.4651870000000008E-2</c:v>
                </c:pt>
                <c:pt idx="1198">
                  <c:v>3.4677330000000006E-2</c:v>
                </c:pt>
                <c:pt idx="1199">
                  <c:v>3.4709860000000002E-2</c:v>
                </c:pt>
                <c:pt idx="1200">
                  <c:v>3.4735200000000008E-2</c:v>
                </c:pt>
                <c:pt idx="1201">
                  <c:v>3.4767729999999997E-2</c:v>
                </c:pt>
                <c:pt idx="1202">
                  <c:v>3.4792730000000001E-2</c:v>
                </c:pt>
                <c:pt idx="1203">
                  <c:v>3.4825599999999998E-2</c:v>
                </c:pt>
                <c:pt idx="1204">
                  <c:v>3.4850600000000002E-2</c:v>
                </c:pt>
                <c:pt idx="1205">
                  <c:v>3.4883470000000007E-2</c:v>
                </c:pt>
                <c:pt idx="1206">
                  <c:v>3.4908469999999997E-2</c:v>
                </c:pt>
                <c:pt idx="1207">
                  <c:v>3.4941340000000008E-2</c:v>
                </c:pt>
                <c:pt idx="1208">
                  <c:v>3.4966339999999999E-2</c:v>
                </c:pt>
                <c:pt idx="1209">
                  <c:v>3.4998979999999999E-2</c:v>
                </c:pt>
                <c:pt idx="1210">
                  <c:v>3.5024210000000007E-2</c:v>
                </c:pt>
                <c:pt idx="1211">
                  <c:v>3.5056850000000001E-2</c:v>
                </c:pt>
                <c:pt idx="1212">
                  <c:v>3.5082189999999999E-2</c:v>
                </c:pt>
                <c:pt idx="1213">
                  <c:v>3.5114720000000002E-2</c:v>
                </c:pt>
                <c:pt idx="1214">
                  <c:v>3.5140060000000001E-2</c:v>
                </c:pt>
                <c:pt idx="1215">
                  <c:v>3.5172589999999997E-2</c:v>
                </c:pt>
                <c:pt idx="1216">
                  <c:v>3.5198049999999995E-2</c:v>
                </c:pt>
                <c:pt idx="1217">
                  <c:v>3.5230459999999998E-2</c:v>
                </c:pt>
                <c:pt idx="1218">
                  <c:v>3.5256040000000002E-2</c:v>
                </c:pt>
                <c:pt idx="1219">
                  <c:v>3.5288330000000007E-2</c:v>
                </c:pt>
                <c:pt idx="1220">
                  <c:v>3.5313789999999998E-2</c:v>
                </c:pt>
                <c:pt idx="1221">
                  <c:v>3.5346309999999999E-2</c:v>
                </c:pt>
                <c:pt idx="1222">
                  <c:v>3.5371780000000005E-2</c:v>
                </c:pt>
                <c:pt idx="1223">
                  <c:v>3.540407000000001E-2</c:v>
                </c:pt>
                <c:pt idx="1224">
                  <c:v>3.542965E-2</c:v>
                </c:pt>
                <c:pt idx="1225">
                  <c:v>3.5462050000000002E-2</c:v>
                </c:pt>
                <c:pt idx="1226">
                  <c:v>3.5487520000000002E-2</c:v>
                </c:pt>
                <c:pt idx="1227">
                  <c:v>3.5519929999999998E-2</c:v>
                </c:pt>
                <c:pt idx="1228">
                  <c:v>3.5545500000000001E-2</c:v>
                </c:pt>
                <c:pt idx="1229">
                  <c:v>3.5577800000000007E-2</c:v>
                </c:pt>
                <c:pt idx="1230">
                  <c:v>3.5603370000000009E-2</c:v>
                </c:pt>
                <c:pt idx="1231">
                  <c:v>3.563543000000001E-2</c:v>
                </c:pt>
                <c:pt idx="1232">
                  <c:v>3.5660780000000003E-2</c:v>
                </c:pt>
                <c:pt idx="1233">
                  <c:v>3.5693300000000004E-2</c:v>
                </c:pt>
                <c:pt idx="1234">
                  <c:v>3.5718649999999998E-2</c:v>
                </c:pt>
                <c:pt idx="1235">
                  <c:v>3.575118E-2</c:v>
                </c:pt>
                <c:pt idx="1236">
                  <c:v>3.5776639999999998E-2</c:v>
                </c:pt>
                <c:pt idx="1237">
                  <c:v>3.5809050000000002E-2</c:v>
                </c:pt>
                <c:pt idx="1238">
                  <c:v>3.5834510000000007E-2</c:v>
                </c:pt>
                <c:pt idx="1239">
                  <c:v>3.5867030000000001E-2</c:v>
                </c:pt>
                <c:pt idx="1240">
                  <c:v>3.5892380000000002E-2</c:v>
                </c:pt>
                <c:pt idx="1241">
                  <c:v>3.5924900000000003E-2</c:v>
                </c:pt>
                <c:pt idx="1242">
                  <c:v>3.5950129999999997E-2</c:v>
                </c:pt>
                <c:pt idx="1243">
                  <c:v>3.5982769999999997E-2</c:v>
                </c:pt>
                <c:pt idx="1244">
                  <c:v>3.6008350000000001E-2</c:v>
                </c:pt>
                <c:pt idx="1245">
                  <c:v>3.6040990000000009E-2</c:v>
                </c:pt>
                <c:pt idx="1246">
                  <c:v>3.6066109999999998E-2</c:v>
                </c:pt>
                <c:pt idx="1247">
                  <c:v>3.6098739999999997E-2</c:v>
                </c:pt>
                <c:pt idx="1248">
                  <c:v>3.6124089999999998E-2</c:v>
                </c:pt>
                <c:pt idx="1249">
                  <c:v>3.6156380000000002E-2</c:v>
                </c:pt>
                <c:pt idx="1250">
                  <c:v>3.6181620000000005E-2</c:v>
                </c:pt>
                <c:pt idx="1251">
                  <c:v>3.621425000000001E-2</c:v>
                </c:pt>
                <c:pt idx="1252">
                  <c:v>3.6239489999999999E-2</c:v>
                </c:pt>
                <c:pt idx="1253">
                  <c:v>3.6272120000000005E-2</c:v>
                </c:pt>
                <c:pt idx="1254">
                  <c:v>3.6297360000000008E-2</c:v>
                </c:pt>
                <c:pt idx="1255">
                  <c:v>3.632999E-2</c:v>
                </c:pt>
                <c:pt idx="1256">
                  <c:v>3.6355230000000002E-2</c:v>
                </c:pt>
                <c:pt idx="1257">
                  <c:v>3.638787000000001E-2</c:v>
                </c:pt>
                <c:pt idx="1258">
                  <c:v>3.6413100000000004E-2</c:v>
                </c:pt>
                <c:pt idx="1259">
                  <c:v>3.6445740000000004E-2</c:v>
                </c:pt>
                <c:pt idx="1260">
                  <c:v>3.6470970000000005E-2</c:v>
                </c:pt>
                <c:pt idx="1261">
                  <c:v>3.6503609999999999E-2</c:v>
                </c:pt>
                <c:pt idx="1262">
                  <c:v>3.652884E-2</c:v>
                </c:pt>
                <c:pt idx="1263">
                  <c:v>3.6561589999999998E-2</c:v>
                </c:pt>
                <c:pt idx="1264">
                  <c:v>3.6586710000000001E-2</c:v>
                </c:pt>
                <c:pt idx="1265">
                  <c:v>3.6619580000000006E-2</c:v>
                </c:pt>
                <c:pt idx="1266">
                  <c:v>3.6644810000000007E-2</c:v>
                </c:pt>
                <c:pt idx="1267">
                  <c:v>3.6677560000000005E-2</c:v>
                </c:pt>
                <c:pt idx="1268">
                  <c:v>3.6702909999999998E-2</c:v>
                </c:pt>
                <c:pt idx="1269">
                  <c:v>3.6734860000000001E-2</c:v>
                </c:pt>
                <c:pt idx="1270">
                  <c:v>3.6760319999999999E-2</c:v>
                </c:pt>
                <c:pt idx="1271">
                  <c:v>3.6792840000000007E-2</c:v>
                </c:pt>
                <c:pt idx="1272">
                  <c:v>3.6818190000000001E-2</c:v>
                </c:pt>
                <c:pt idx="1273">
                  <c:v>3.6850710000000009E-2</c:v>
                </c:pt>
                <c:pt idx="1274">
                  <c:v>3.6876060000000009E-2</c:v>
                </c:pt>
                <c:pt idx="1275">
                  <c:v>3.6908580000000003E-2</c:v>
                </c:pt>
                <c:pt idx="1276">
                  <c:v>3.693405000000001E-2</c:v>
                </c:pt>
                <c:pt idx="1277">
                  <c:v>3.6966449999999998E-2</c:v>
                </c:pt>
                <c:pt idx="1278">
                  <c:v>3.6991920000000005E-2</c:v>
                </c:pt>
                <c:pt idx="1279">
                  <c:v>3.7024320000000006E-2</c:v>
                </c:pt>
                <c:pt idx="1280">
                  <c:v>3.7049789999999999E-2</c:v>
                </c:pt>
                <c:pt idx="1281">
                  <c:v>3.7082430000000006E-2</c:v>
                </c:pt>
                <c:pt idx="1282">
                  <c:v>3.7107770000000005E-2</c:v>
                </c:pt>
                <c:pt idx="1283">
                  <c:v>3.7140300000000008E-2</c:v>
                </c:pt>
                <c:pt idx="1284">
                  <c:v>3.7165870000000004E-2</c:v>
                </c:pt>
                <c:pt idx="1285">
                  <c:v>3.719817000000001E-2</c:v>
                </c:pt>
                <c:pt idx="1286">
                  <c:v>3.7223630000000008E-2</c:v>
                </c:pt>
                <c:pt idx="1287">
                  <c:v>3.7256150000000002E-2</c:v>
                </c:pt>
                <c:pt idx="1288">
                  <c:v>3.7281500000000009E-2</c:v>
                </c:pt>
                <c:pt idx="1289">
                  <c:v>3.7314020000000003E-2</c:v>
                </c:pt>
                <c:pt idx="1290">
                  <c:v>3.733891000000001E-2</c:v>
                </c:pt>
                <c:pt idx="1291">
                  <c:v>3.7371890000000005E-2</c:v>
                </c:pt>
                <c:pt idx="1292">
                  <c:v>3.7396779999999998E-2</c:v>
                </c:pt>
                <c:pt idx="1293">
                  <c:v>3.7429759999999999E-2</c:v>
                </c:pt>
                <c:pt idx="1294">
                  <c:v>3.7454759999999997E-2</c:v>
                </c:pt>
                <c:pt idx="1295">
                  <c:v>3.7487630000000008E-2</c:v>
                </c:pt>
                <c:pt idx="1296">
                  <c:v>3.7512629999999998E-2</c:v>
                </c:pt>
                <c:pt idx="1297">
                  <c:v>3.7545500000000002E-2</c:v>
                </c:pt>
                <c:pt idx="1298">
                  <c:v>3.7570620000000006E-2</c:v>
                </c:pt>
                <c:pt idx="1299">
                  <c:v>3.7603370000000004E-2</c:v>
                </c:pt>
                <c:pt idx="1300">
                  <c:v>3.7628490000000001E-2</c:v>
                </c:pt>
                <c:pt idx="1301">
                  <c:v>3.7660900000000004E-2</c:v>
                </c:pt>
                <c:pt idx="1302">
                  <c:v>3.7686360000000009E-2</c:v>
                </c:pt>
                <c:pt idx="1303">
                  <c:v>3.7719000000000009E-2</c:v>
                </c:pt>
                <c:pt idx="1304">
                  <c:v>3.774435000000001E-2</c:v>
                </c:pt>
                <c:pt idx="1305">
                  <c:v>3.7776870000000004E-2</c:v>
                </c:pt>
                <c:pt idx="1306">
                  <c:v>3.7802220000000004E-2</c:v>
                </c:pt>
                <c:pt idx="1307">
                  <c:v>3.7834280000000005E-2</c:v>
                </c:pt>
                <c:pt idx="1308">
                  <c:v>3.7860089999999999E-2</c:v>
                </c:pt>
                <c:pt idx="1309">
                  <c:v>3.7892260000000004E-2</c:v>
                </c:pt>
                <c:pt idx="1310">
                  <c:v>3.7917960000000007E-2</c:v>
                </c:pt>
                <c:pt idx="1311">
                  <c:v>3.7950129999999999E-2</c:v>
                </c:pt>
                <c:pt idx="1312">
                  <c:v>3.7975830000000009E-2</c:v>
                </c:pt>
                <c:pt idx="1313">
                  <c:v>3.8008E-2</c:v>
                </c:pt>
                <c:pt idx="1314">
                  <c:v>3.8033810000000008E-2</c:v>
                </c:pt>
                <c:pt idx="1315">
                  <c:v>3.8065870000000002E-2</c:v>
                </c:pt>
                <c:pt idx="1316">
                  <c:v>3.8091680000000003E-2</c:v>
                </c:pt>
                <c:pt idx="1317">
                  <c:v>3.8123860000000002E-2</c:v>
                </c:pt>
                <c:pt idx="1318">
                  <c:v>3.8149089999999997E-2</c:v>
                </c:pt>
                <c:pt idx="1319">
                  <c:v>3.8181619999999999E-2</c:v>
                </c:pt>
                <c:pt idx="1320">
                  <c:v>3.8206959999999998E-2</c:v>
                </c:pt>
                <c:pt idx="1321">
                  <c:v>3.8239830000000002E-2</c:v>
                </c:pt>
                <c:pt idx="1322">
                  <c:v>3.8265180000000003E-2</c:v>
                </c:pt>
                <c:pt idx="1323">
                  <c:v>3.8297699999999997E-2</c:v>
                </c:pt>
                <c:pt idx="1324">
                  <c:v>3.8323049999999997E-2</c:v>
                </c:pt>
                <c:pt idx="1325">
                  <c:v>3.8355569999999999E-2</c:v>
                </c:pt>
                <c:pt idx="1326">
                  <c:v>3.8380919999999999E-2</c:v>
                </c:pt>
                <c:pt idx="1327">
                  <c:v>3.841344E-2</c:v>
                </c:pt>
                <c:pt idx="1328">
                  <c:v>3.8438910000000007E-2</c:v>
                </c:pt>
                <c:pt idx="1329">
                  <c:v>3.8471310000000009E-2</c:v>
                </c:pt>
                <c:pt idx="1330">
                  <c:v>3.8496780000000001E-2</c:v>
                </c:pt>
                <c:pt idx="1331">
                  <c:v>3.8529300000000002E-2</c:v>
                </c:pt>
                <c:pt idx="1332">
                  <c:v>3.8554650000000003E-2</c:v>
                </c:pt>
                <c:pt idx="1333">
                  <c:v>3.8587049999999998E-2</c:v>
                </c:pt>
                <c:pt idx="1334">
                  <c:v>3.8612170000000001E-2</c:v>
                </c:pt>
                <c:pt idx="1335">
                  <c:v>3.8644930000000001E-2</c:v>
                </c:pt>
                <c:pt idx="1336">
                  <c:v>3.867004000000001E-2</c:v>
                </c:pt>
                <c:pt idx="1337">
                  <c:v>3.8702680000000003E-2</c:v>
                </c:pt>
                <c:pt idx="1338">
                  <c:v>3.8727909999999997E-2</c:v>
                </c:pt>
                <c:pt idx="1339">
                  <c:v>3.8760549999999998E-2</c:v>
                </c:pt>
                <c:pt idx="1340">
                  <c:v>3.8785779999999999E-2</c:v>
                </c:pt>
                <c:pt idx="1341">
                  <c:v>3.8818419999999999E-2</c:v>
                </c:pt>
                <c:pt idx="1342">
                  <c:v>3.8843770000000007E-2</c:v>
                </c:pt>
                <c:pt idx="1343">
                  <c:v>3.8876290000000008E-2</c:v>
                </c:pt>
                <c:pt idx="1344">
                  <c:v>3.8901640000000001E-2</c:v>
                </c:pt>
                <c:pt idx="1345">
                  <c:v>3.8934160000000002E-2</c:v>
                </c:pt>
                <c:pt idx="1346">
                  <c:v>3.8959510000000003E-2</c:v>
                </c:pt>
                <c:pt idx="1347">
                  <c:v>3.8992029999999997E-2</c:v>
                </c:pt>
                <c:pt idx="1348">
                  <c:v>3.9017259999999998E-2</c:v>
                </c:pt>
                <c:pt idx="1349">
                  <c:v>3.9049899999999999E-2</c:v>
                </c:pt>
                <c:pt idx="1350">
                  <c:v>3.9075370000000005E-2</c:v>
                </c:pt>
                <c:pt idx="1351">
                  <c:v>3.9108000000000004E-2</c:v>
                </c:pt>
                <c:pt idx="1352">
                  <c:v>3.9133240000000007E-2</c:v>
                </c:pt>
                <c:pt idx="1353">
                  <c:v>3.9165869999999998E-2</c:v>
                </c:pt>
                <c:pt idx="1354">
                  <c:v>3.9191110000000001E-2</c:v>
                </c:pt>
                <c:pt idx="1355">
                  <c:v>3.9223279999999999E-2</c:v>
                </c:pt>
                <c:pt idx="1356">
                  <c:v>3.9249090000000007E-2</c:v>
                </c:pt>
                <c:pt idx="1357">
                  <c:v>3.9281150000000008E-2</c:v>
                </c:pt>
                <c:pt idx="1358">
                  <c:v>3.9306960000000002E-2</c:v>
                </c:pt>
                <c:pt idx="1359">
                  <c:v>3.9339020000000002E-2</c:v>
                </c:pt>
                <c:pt idx="1360">
                  <c:v>3.936437000000001E-2</c:v>
                </c:pt>
                <c:pt idx="1361">
                  <c:v>3.9396889999999997E-2</c:v>
                </c:pt>
                <c:pt idx="1362">
                  <c:v>3.9422239999999997E-2</c:v>
                </c:pt>
                <c:pt idx="1363">
                  <c:v>3.9454879999999998E-2</c:v>
                </c:pt>
                <c:pt idx="1364">
                  <c:v>3.9480109999999999E-2</c:v>
                </c:pt>
                <c:pt idx="1365">
                  <c:v>3.9512869999999999E-2</c:v>
                </c:pt>
                <c:pt idx="1366">
                  <c:v>3.953798E-2</c:v>
                </c:pt>
                <c:pt idx="1367">
                  <c:v>3.9570740000000007E-2</c:v>
                </c:pt>
                <c:pt idx="1368">
                  <c:v>3.9595970000000008E-2</c:v>
                </c:pt>
                <c:pt idx="1369">
                  <c:v>3.9628610000000002E-2</c:v>
                </c:pt>
                <c:pt idx="1370">
                  <c:v>3.9653950000000007E-2</c:v>
                </c:pt>
                <c:pt idx="1371">
                  <c:v>3.9686480000000003E-2</c:v>
                </c:pt>
                <c:pt idx="1372">
                  <c:v>3.9711940000000008E-2</c:v>
                </c:pt>
                <c:pt idx="1373">
                  <c:v>3.9744460000000002E-2</c:v>
                </c:pt>
                <c:pt idx="1374">
                  <c:v>3.976981000000001E-2</c:v>
                </c:pt>
                <c:pt idx="1375">
                  <c:v>3.9802330000000004E-2</c:v>
                </c:pt>
                <c:pt idx="1376">
                  <c:v>3.9827680000000004E-2</c:v>
                </c:pt>
                <c:pt idx="1377">
                  <c:v>3.9860199999999998E-2</c:v>
                </c:pt>
                <c:pt idx="1378">
                  <c:v>3.9885550000000006E-2</c:v>
                </c:pt>
                <c:pt idx="1379">
                  <c:v>3.9918189999999992E-2</c:v>
                </c:pt>
                <c:pt idx="1380">
                  <c:v>3.994342E-2</c:v>
                </c:pt>
                <c:pt idx="1381">
                  <c:v>3.9975480000000001E-2</c:v>
                </c:pt>
                <c:pt idx="1382">
                  <c:v>4.0000940000000006E-2</c:v>
                </c:pt>
                <c:pt idx="1383">
                  <c:v>4.0033350000000002E-2</c:v>
                </c:pt>
                <c:pt idx="1384">
                  <c:v>4.0059049999999992E-2</c:v>
                </c:pt>
                <c:pt idx="1385">
                  <c:v>4.0091220000000004E-2</c:v>
                </c:pt>
                <c:pt idx="1386">
                  <c:v>4.0116920000000014E-2</c:v>
                </c:pt>
                <c:pt idx="1387">
                  <c:v>4.0149209999999991E-2</c:v>
                </c:pt>
                <c:pt idx="1388">
                  <c:v>4.0174790000000002E-2</c:v>
                </c:pt>
                <c:pt idx="1389">
                  <c:v>4.0206960000000007E-2</c:v>
                </c:pt>
                <c:pt idx="1390">
                  <c:v>4.0232770000000008E-2</c:v>
                </c:pt>
                <c:pt idx="1391">
                  <c:v>4.0264950000000001E-2</c:v>
                </c:pt>
                <c:pt idx="1392">
                  <c:v>4.0290180000000002E-2</c:v>
                </c:pt>
                <c:pt idx="1393">
                  <c:v>4.0323049999999999E-2</c:v>
                </c:pt>
                <c:pt idx="1394">
                  <c:v>4.0348049999999996E-2</c:v>
                </c:pt>
                <c:pt idx="1395">
                  <c:v>4.038104E-2</c:v>
                </c:pt>
                <c:pt idx="1396">
                  <c:v>4.0405919999999998E-2</c:v>
                </c:pt>
                <c:pt idx="1397">
                  <c:v>4.0438790000000009E-2</c:v>
                </c:pt>
                <c:pt idx="1398">
                  <c:v>4.0463790000000006E-2</c:v>
                </c:pt>
                <c:pt idx="1399">
                  <c:v>4.0496660000000004E-2</c:v>
                </c:pt>
                <c:pt idx="1400">
                  <c:v>4.0521660000000001E-2</c:v>
                </c:pt>
                <c:pt idx="1401">
                  <c:v>4.0554649999999998E-2</c:v>
                </c:pt>
                <c:pt idx="1402">
                  <c:v>4.0579759999999986E-2</c:v>
                </c:pt>
                <c:pt idx="1403">
                  <c:v>4.0612290000000016E-2</c:v>
                </c:pt>
                <c:pt idx="1404">
                  <c:v>4.0637630000000008E-2</c:v>
                </c:pt>
                <c:pt idx="1405">
                  <c:v>4.0670159999999983E-2</c:v>
                </c:pt>
                <c:pt idx="1406">
                  <c:v>4.0695500000000003E-2</c:v>
                </c:pt>
                <c:pt idx="1407">
                  <c:v>4.0728260000000002E-2</c:v>
                </c:pt>
                <c:pt idx="1408">
                  <c:v>4.0753369999999997E-2</c:v>
                </c:pt>
                <c:pt idx="1409">
                  <c:v>4.0786130000000004E-2</c:v>
                </c:pt>
                <c:pt idx="1410">
                  <c:v>4.0811240000000006E-2</c:v>
                </c:pt>
                <c:pt idx="1411">
                  <c:v>4.0843999999999998E-2</c:v>
                </c:pt>
                <c:pt idx="1412">
                  <c:v>4.0869120000000002E-2</c:v>
                </c:pt>
                <c:pt idx="1413">
                  <c:v>4.090187E-2</c:v>
                </c:pt>
                <c:pt idx="1414">
                  <c:v>4.0927100000000001E-2</c:v>
                </c:pt>
                <c:pt idx="1415">
                  <c:v>4.0959739999999994E-2</c:v>
                </c:pt>
                <c:pt idx="1416">
                  <c:v>4.0984970000000003E-2</c:v>
                </c:pt>
                <c:pt idx="1417">
                  <c:v>4.1017150000000002E-2</c:v>
                </c:pt>
                <c:pt idx="1418">
                  <c:v>4.1042960000000003E-2</c:v>
                </c:pt>
                <c:pt idx="1419">
                  <c:v>4.107501999999999E-2</c:v>
                </c:pt>
                <c:pt idx="1420">
                  <c:v>4.1100829999999991E-2</c:v>
                </c:pt>
                <c:pt idx="1421">
                  <c:v>4.1132889999999998E-2</c:v>
                </c:pt>
                <c:pt idx="1422">
                  <c:v>4.1158699999999999E-2</c:v>
                </c:pt>
                <c:pt idx="1423">
                  <c:v>4.1190989999999997E-2</c:v>
                </c:pt>
                <c:pt idx="1424">
                  <c:v>4.1216570000000001E-2</c:v>
                </c:pt>
                <c:pt idx="1425">
                  <c:v>4.1248979999999984E-2</c:v>
                </c:pt>
                <c:pt idx="1426">
                  <c:v>4.1274549999999993E-2</c:v>
                </c:pt>
                <c:pt idx="1427">
                  <c:v>4.1306849999999992E-2</c:v>
                </c:pt>
                <c:pt idx="1428">
                  <c:v>4.1332430000000017E-2</c:v>
                </c:pt>
                <c:pt idx="1429">
                  <c:v>4.1364720000000008E-2</c:v>
                </c:pt>
                <c:pt idx="1430">
                  <c:v>4.1389830000000002E-2</c:v>
                </c:pt>
                <c:pt idx="1431">
                  <c:v>4.1422590000000009E-2</c:v>
                </c:pt>
                <c:pt idx="1432">
                  <c:v>4.1447699999999997E-2</c:v>
                </c:pt>
                <c:pt idx="1433">
                  <c:v>4.1480459999999997E-2</c:v>
                </c:pt>
                <c:pt idx="1434">
                  <c:v>4.1505799999999995E-2</c:v>
                </c:pt>
                <c:pt idx="1435">
                  <c:v>4.1538329999999991E-2</c:v>
                </c:pt>
                <c:pt idx="1436">
                  <c:v>4.1563679999999999E-2</c:v>
                </c:pt>
                <c:pt idx="1437">
                  <c:v>4.1596200000000007E-2</c:v>
                </c:pt>
                <c:pt idx="1438">
                  <c:v>4.1621659999999984E-2</c:v>
                </c:pt>
                <c:pt idx="1439">
                  <c:v>4.1654179999999985E-2</c:v>
                </c:pt>
                <c:pt idx="1440">
                  <c:v>4.1679529999999985E-2</c:v>
                </c:pt>
                <c:pt idx="1441">
                  <c:v>4.1712050000000007E-2</c:v>
                </c:pt>
                <c:pt idx="1442">
                  <c:v>4.1737400000000008E-2</c:v>
                </c:pt>
                <c:pt idx="1443">
                  <c:v>4.1769460000000008E-2</c:v>
                </c:pt>
                <c:pt idx="1444">
                  <c:v>4.1795390000000009E-2</c:v>
                </c:pt>
                <c:pt idx="1445">
                  <c:v>4.1827330000000003E-2</c:v>
                </c:pt>
                <c:pt idx="1446">
                  <c:v>4.1853139999999997E-2</c:v>
                </c:pt>
                <c:pt idx="1447">
                  <c:v>4.188519999999999E-2</c:v>
                </c:pt>
                <c:pt idx="1448">
                  <c:v>4.1910549999999991E-2</c:v>
                </c:pt>
                <c:pt idx="1449">
                  <c:v>4.1943299999999996E-2</c:v>
                </c:pt>
                <c:pt idx="1450">
                  <c:v>4.1968539999999999E-2</c:v>
                </c:pt>
                <c:pt idx="1451">
                  <c:v>4.2001179999999992E-2</c:v>
                </c:pt>
                <c:pt idx="1452">
                  <c:v>4.2026410000000014E-2</c:v>
                </c:pt>
                <c:pt idx="1453">
                  <c:v>4.2059050000000001E-2</c:v>
                </c:pt>
                <c:pt idx="1454">
                  <c:v>4.2084280000000009E-2</c:v>
                </c:pt>
                <c:pt idx="1455">
                  <c:v>4.2116920000000016E-2</c:v>
                </c:pt>
                <c:pt idx="1456">
                  <c:v>4.2142149999999996E-2</c:v>
                </c:pt>
                <c:pt idx="1457">
                  <c:v>4.2174789999999997E-2</c:v>
                </c:pt>
                <c:pt idx="1458">
                  <c:v>4.2200250000000002E-2</c:v>
                </c:pt>
                <c:pt idx="1459">
                  <c:v>4.2232660000000005E-2</c:v>
                </c:pt>
                <c:pt idx="1460">
                  <c:v>4.2258119999999996E-2</c:v>
                </c:pt>
                <c:pt idx="1461">
                  <c:v>4.2290530000000007E-2</c:v>
                </c:pt>
                <c:pt idx="1462">
                  <c:v>4.2315990000000005E-2</c:v>
                </c:pt>
                <c:pt idx="1463">
                  <c:v>4.2348630000000005E-2</c:v>
                </c:pt>
                <c:pt idx="1464">
                  <c:v>4.2373859999999992E-2</c:v>
                </c:pt>
                <c:pt idx="1465">
                  <c:v>4.2405920000000007E-2</c:v>
                </c:pt>
                <c:pt idx="1466">
                  <c:v>4.243185E-2</c:v>
                </c:pt>
                <c:pt idx="1467">
                  <c:v>4.2463790000000015E-2</c:v>
                </c:pt>
                <c:pt idx="1468">
                  <c:v>4.2489720000000009E-2</c:v>
                </c:pt>
                <c:pt idx="1469">
                  <c:v>4.2521660000000003E-2</c:v>
                </c:pt>
                <c:pt idx="1470">
                  <c:v>4.2547120000000001E-2</c:v>
                </c:pt>
                <c:pt idx="1471">
                  <c:v>4.257964999999999E-2</c:v>
                </c:pt>
                <c:pt idx="1472">
                  <c:v>4.2604990000000009E-2</c:v>
                </c:pt>
                <c:pt idx="1473">
                  <c:v>4.2637630000000017E-2</c:v>
                </c:pt>
                <c:pt idx="1474">
                  <c:v>4.2662869999999999E-2</c:v>
                </c:pt>
                <c:pt idx="1475">
                  <c:v>4.2695390000000007E-2</c:v>
                </c:pt>
                <c:pt idx="1476">
                  <c:v>4.2720849999999991E-2</c:v>
                </c:pt>
                <c:pt idx="1477">
                  <c:v>4.2753369999999999E-2</c:v>
                </c:pt>
                <c:pt idx="1478">
                  <c:v>4.2778719999999999E-2</c:v>
                </c:pt>
                <c:pt idx="1479">
                  <c:v>4.2811240000000007E-2</c:v>
                </c:pt>
                <c:pt idx="1480">
                  <c:v>4.2836590000000015E-2</c:v>
                </c:pt>
                <c:pt idx="1481">
                  <c:v>4.2869119999999997E-2</c:v>
                </c:pt>
                <c:pt idx="1482">
                  <c:v>4.2894460000000009E-2</c:v>
                </c:pt>
                <c:pt idx="1483">
                  <c:v>4.2926990000000005E-2</c:v>
                </c:pt>
                <c:pt idx="1484">
                  <c:v>4.2952680000000014E-2</c:v>
                </c:pt>
                <c:pt idx="1485">
                  <c:v>4.2985089999999997E-2</c:v>
                </c:pt>
                <c:pt idx="1486">
                  <c:v>4.3010550000000002E-2</c:v>
                </c:pt>
                <c:pt idx="1487">
                  <c:v>4.3042959999999998E-2</c:v>
                </c:pt>
                <c:pt idx="1488">
                  <c:v>4.3067840000000003E-2</c:v>
                </c:pt>
                <c:pt idx="1489">
                  <c:v>4.310083E-2</c:v>
                </c:pt>
                <c:pt idx="1490">
                  <c:v>4.3125709999999991E-2</c:v>
                </c:pt>
                <c:pt idx="1491">
                  <c:v>4.3158700000000001E-2</c:v>
                </c:pt>
                <c:pt idx="1492">
                  <c:v>4.3183700000000005E-2</c:v>
                </c:pt>
                <c:pt idx="1493">
                  <c:v>4.3216220000000007E-2</c:v>
                </c:pt>
                <c:pt idx="1494">
                  <c:v>4.3241679999999991E-2</c:v>
                </c:pt>
                <c:pt idx="1495">
                  <c:v>4.327397999999999E-2</c:v>
                </c:pt>
                <c:pt idx="1496">
                  <c:v>4.3299549999999985E-2</c:v>
                </c:pt>
                <c:pt idx="1497">
                  <c:v>4.3331960000000003E-2</c:v>
                </c:pt>
                <c:pt idx="1498">
                  <c:v>4.3357430000000009E-2</c:v>
                </c:pt>
                <c:pt idx="1499">
                  <c:v>4.338994999999999E-2</c:v>
                </c:pt>
                <c:pt idx="1500">
                  <c:v>4.3415300000000004E-2</c:v>
                </c:pt>
                <c:pt idx="1501">
                  <c:v>4.3447819999999991E-2</c:v>
                </c:pt>
                <c:pt idx="1502">
                  <c:v>4.3473400000000002E-2</c:v>
                </c:pt>
                <c:pt idx="1503">
                  <c:v>4.3505690000000007E-2</c:v>
                </c:pt>
                <c:pt idx="1504">
                  <c:v>4.353126999999999E-2</c:v>
                </c:pt>
                <c:pt idx="1505">
                  <c:v>4.3563560000000001E-2</c:v>
                </c:pt>
                <c:pt idx="1506">
                  <c:v>4.3589139999999992E-2</c:v>
                </c:pt>
                <c:pt idx="1507">
                  <c:v>4.3621549999999988E-2</c:v>
                </c:pt>
                <c:pt idx="1508">
                  <c:v>4.364701E-2</c:v>
                </c:pt>
                <c:pt idx="1509">
                  <c:v>4.367941999999999E-2</c:v>
                </c:pt>
                <c:pt idx="1510">
                  <c:v>4.3704989999999999E-2</c:v>
                </c:pt>
                <c:pt idx="1511">
                  <c:v>4.3737290000000005E-2</c:v>
                </c:pt>
                <c:pt idx="1512">
                  <c:v>4.3762870000000009E-2</c:v>
                </c:pt>
                <c:pt idx="1513">
                  <c:v>4.3795269999999997E-2</c:v>
                </c:pt>
                <c:pt idx="1514">
                  <c:v>4.3820739999999997E-2</c:v>
                </c:pt>
                <c:pt idx="1515">
                  <c:v>4.3852800000000004E-2</c:v>
                </c:pt>
                <c:pt idx="1516">
                  <c:v>4.3878260000000002E-2</c:v>
                </c:pt>
                <c:pt idx="1517">
                  <c:v>4.3910669999999999E-2</c:v>
                </c:pt>
                <c:pt idx="1518">
                  <c:v>4.3936129999999997E-2</c:v>
                </c:pt>
                <c:pt idx="1519">
                  <c:v>4.396854E-2</c:v>
                </c:pt>
                <c:pt idx="1520">
                  <c:v>4.3994230000000009E-2</c:v>
                </c:pt>
                <c:pt idx="1521">
                  <c:v>4.4026410000000016E-2</c:v>
                </c:pt>
                <c:pt idx="1522">
                  <c:v>4.4052100000000011E-2</c:v>
                </c:pt>
                <c:pt idx="1523">
                  <c:v>4.4084390000000008E-2</c:v>
                </c:pt>
                <c:pt idx="1524">
                  <c:v>4.4109969999999998E-2</c:v>
                </c:pt>
                <c:pt idx="1525">
                  <c:v>4.414226000000001E-2</c:v>
                </c:pt>
                <c:pt idx="1526">
                  <c:v>4.416784E-2</c:v>
                </c:pt>
                <c:pt idx="1527">
                  <c:v>4.4200129999999997E-2</c:v>
                </c:pt>
                <c:pt idx="1528">
                  <c:v>4.4225830000000001E-2</c:v>
                </c:pt>
                <c:pt idx="1529">
                  <c:v>4.4258000000000006E-2</c:v>
                </c:pt>
                <c:pt idx="1530">
                  <c:v>4.4283120000000002E-2</c:v>
                </c:pt>
                <c:pt idx="1531">
                  <c:v>4.4315870000000007E-2</c:v>
                </c:pt>
                <c:pt idx="1532">
                  <c:v>4.4341110000000003E-2</c:v>
                </c:pt>
                <c:pt idx="1533">
                  <c:v>4.4373740000000009E-2</c:v>
                </c:pt>
                <c:pt idx="1534">
                  <c:v>4.4399210000000015E-2</c:v>
                </c:pt>
                <c:pt idx="1535">
                  <c:v>4.4431620000000005E-2</c:v>
                </c:pt>
                <c:pt idx="1536">
                  <c:v>4.4457310000000007E-2</c:v>
                </c:pt>
                <c:pt idx="1537">
                  <c:v>4.4489490000000013E-2</c:v>
                </c:pt>
                <c:pt idx="1538">
                  <c:v>4.4515060000000009E-2</c:v>
                </c:pt>
                <c:pt idx="1539">
                  <c:v>4.4547360000000001E-2</c:v>
                </c:pt>
                <c:pt idx="1540">
                  <c:v>4.4572930000000004E-2</c:v>
                </c:pt>
                <c:pt idx="1541">
                  <c:v>4.4605339999999993E-2</c:v>
                </c:pt>
                <c:pt idx="1542">
                  <c:v>4.4630800000000005E-2</c:v>
                </c:pt>
                <c:pt idx="1543">
                  <c:v>4.4663210000000009E-2</c:v>
                </c:pt>
                <c:pt idx="1544">
                  <c:v>4.4688440000000003E-2</c:v>
                </c:pt>
                <c:pt idx="1545">
                  <c:v>4.472108000000001E-2</c:v>
                </c:pt>
                <c:pt idx="1546">
                  <c:v>4.4746430000000011E-2</c:v>
                </c:pt>
                <c:pt idx="1547">
                  <c:v>4.4779069999999997E-2</c:v>
                </c:pt>
                <c:pt idx="1548">
                  <c:v>4.4804300000000005E-2</c:v>
                </c:pt>
                <c:pt idx="1549">
                  <c:v>4.4836590000000016E-2</c:v>
                </c:pt>
                <c:pt idx="1550">
                  <c:v>4.4862170000000014E-2</c:v>
                </c:pt>
                <c:pt idx="1551">
                  <c:v>4.489458000000001E-2</c:v>
                </c:pt>
                <c:pt idx="1552">
                  <c:v>4.4920040000000001E-2</c:v>
                </c:pt>
                <c:pt idx="1553">
                  <c:v>4.4952450000000005E-2</c:v>
                </c:pt>
                <c:pt idx="1554">
                  <c:v>4.497791000000001E-2</c:v>
                </c:pt>
                <c:pt idx="1555">
                  <c:v>4.5010319999999999E-2</c:v>
                </c:pt>
                <c:pt idx="1556">
                  <c:v>4.5035899999999997E-2</c:v>
                </c:pt>
                <c:pt idx="1557">
                  <c:v>4.5068070000000009E-2</c:v>
                </c:pt>
                <c:pt idx="1558">
                  <c:v>4.5093770000000005E-2</c:v>
                </c:pt>
                <c:pt idx="1559">
                  <c:v>4.5126060000000003E-2</c:v>
                </c:pt>
                <c:pt idx="1560">
                  <c:v>4.515164E-2</c:v>
                </c:pt>
                <c:pt idx="1561">
                  <c:v>4.5183930000000004E-2</c:v>
                </c:pt>
                <c:pt idx="1562">
                  <c:v>4.5209509999999994E-2</c:v>
                </c:pt>
                <c:pt idx="1563">
                  <c:v>4.5241799999999992E-2</c:v>
                </c:pt>
                <c:pt idx="1564">
                  <c:v>4.5267380000000003E-2</c:v>
                </c:pt>
                <c:pt idx="1565">
                  <c:v>4.529989999999999E-2</c:v>
                </c:pt>
                <c:pt idx="1566">
                  <c:v>4.5324789999999997E-2</c:v>
                </c:pt>
                <c:pt idx="1567">
                  <c:v>4.5357309999999998E-2</c:v>
                </c:pt>
                <c:pt idx="1568">
                  <c:v>4.5382660000000005E-2</c:v>
                </c:pt>
                <c:pt idx="1569">
                  <c:v>4.5415179999999992E-2</c:v>
                </c:pt>
                <c:pt idx="1570">
                  <c:v>4.5440530000000007E-2</c:v>
                </c:pt>
                <c:pt idx="1571">
                  <c:v>4.5473050000000001E-2</c:v>
                </c:pt>
                <c:pt idx="1572">
                  <c:v>4.5498400000000008E-2</c:v>
                </c:pt>
                <c:pt idx="1573">
                  <c:v>4.5530920000000009E-2</c:v>
                </c:pt>
                <c:pt idx="1574">
                  <c:v>4.555627000000001E-2</c:v>
                </c:pt>
                <c:pt idx="1575">
                  <c:v>4.5588789999999997E-2</c:v>
                </c:pt>
                <c:pt idx="1576">
                  <c:v>4.5614250000000002E-2</c:v>
                </c:pt>
                <c:pt idx="1577">
                  <c:v>4.5646659999999992E-2</c:v>
                </c:pt>
                <c:pt idx="1578">
                  <c:v>4.567211999999999E-2</c:v>
                </c:pt>
                <c:pt idx="1579">
                  <c:v>4.5704649999999999E-2</c:v>
                </c:pt>
                <c:pt idx="1580">
                  <c:v>4.5729989999999998E-2</c:v>
                </c:pt>
                <c:pt idx="1581">
                  <c:v>4.5762520000000015E-2</c:v>
                </c:pt>
                <c:pt idx="1582">
                  <c:v>4.5787870000000008E-2</c:v>
                </c:pt>
                <c:pt idx="1583">
                  <c:v>4.5820390000000003E-2</c:v>
                </c:pt>
                <c:pt idx="1584">
                  <c:v>4.584597E-2</c:v>
                </c:pt>
                <c:pt idx="1585">
                  <c:v>4.5878370000000002E-2</c:v>
                </c:pt>
                <c:pt idx="1586">
                  <c:v>4.5903840000000001E-2</c:v>
                </c:pt>
                <c:pt idx="1587">
                  <c:v>4.5936360000000002E-2</c:v>
                </c:pt>
                <c:pt idx="1588">
                  <c:v>4.5961710000000003E-2</c:v>
                </c:pt>
                <c:pt idx="1589">
                  <c:v>4.5994350000000003E-2</c:v>
                </c:pt>
                <c:pt idx="1590">
                  <c:v>4.601957999999999E-2</c:v>
                </c:pt>
                <c:pt idx="1591">
                  <c:v>4.6051639999999998E-2</c:v>
                </c:pt>
                <c:pt idx="1592">
                  <c:v>4.6077449999999992E-2</c:v>
                </c:pt>
                <c:pt idx="1593">
                  <c:v>4.6109619999999997E-2</c:v>
                </c:pt>
                <c:pt idx="1594">
                  <c:v>4.613532E-2</c:v>
                </c:pt>
                <c:pt idx="1595">
                  <c:v>4.6167489999999999E-2</c:v>
                </c:pt>
                <c:pt idx="1596">
                  <c:v>4.61933E-2</c:v>
                </c:pt>
                <c:pt idx="1597">
                  <c:v>4.6225369999999988E-2</c:v>
                </c:pt>
                <c:pt idx="1598">
                  <c:v>4.6251179999999989E-2</c:v>
                </c:pt>
                <c:pt idx="1599">
                  <c:v>4.6283349999999994E-2</c:v>
                </c:pt>
                <c:pt idx="1600">
                  <c:v>4.6308469999999997E-2</c:v>
                </c:pt>
                <c:pt idx="1601">
                  <c:v>4.6341220000000002E-2</c:v>
                </c:pt>
                <c:pt idx="1602">
                  <c:v>4.6366920000000006E-2</c:v>
                </c:pt>
                <c:pt idx="1603">
                  <c:v>4.639886E-2</c:v>
                </c:pt>
                <c:pt idx="1604">
                  <c:v>4.6424549999999995E-2</c:v>
                </c:pt>
                <c:pt idx="1605">
                  <c:v>4.6457310000000002E-2</c:v>
                </c:pt>
                <c:pt idx="1606">
                  <c:v>4.6482540000000003E-2</c:v>
                </c:pt>
                <c:pt idx="1607">
                  <c:v>4.651505999999999E-2</c:v>
                </c:pt>
                <c:pt idx="1608">
                  <c:v>4.6540179999999993E-2</c:v>
                </c:pt>
                <c:pt idx="1609">
                  <c:v>4.6572929999999998E-2</c:v>
                </c:pt>
                <c:pt idx="1610">
                  <c:v>4.6598050000000002E-2</c:v>
                </c:pt>
                <c:pt idx="1611">
                  <c:v>4.6630339999999992E-2</c:v>
                </c:pt>
                <c:pt idx="1612">
                  <c:v>4.665591999999999E-2</c:v>
                </c:pt>
                <c:pt idx="1613">
                  <c:v>4.6688210000000001E-2</c:v>
                </c:pt>
                <c:pt idx="1614">
                  <c:v>4.6713790000000005E-2</c:v>
                </c:pt>
                <c:pt idx="1615">
                  <c:v>4.6746080000000009E-2</c:v>
                </c:pt>
                <c:pt idx="1616">
                  <c:v>4.6771779999999992E-2</c:v>
                </c:pt>
                <c:pt idx="1617">
                  <c:v>4.6803949999999997E-2</c:v>
                </c:pt>
                <c:pt idx="1618">
                  <c:v>4.6829759999999991E-2</c:v>
                </c:pt>
                <c:pt idx="1619">
                  <c:v>4.6862050000000009E-2</c:v>
                </c:pt>
                <c:pt idx="1620">
                  <c:v>4.6887749999999992E-2</c:v>
                </c:pt>
                <c:pt idx="1621">
                  <c:v>4.6919929999999999E-2</c:v>
                </c:pt>
                <c:pt idx="1622">
                  <c:v>4.6945159999999986E-2</c:v>
                </c:pt>
                <c:pt idx="1623">
                  <c:v>4.6977799999999993E-2</c:v>
                </c:pt>
                <c:pt idx="1624">
                  <c:v>4.7002910000000016E-2</c:v>
                </c:pt>
                <c:pt idx="1625">
                  <c:v>4.7035670000000009E-2</c:v>
                </c:pt>
                <c:pt idx="1626">
                  <c:v>4.706090000000001E-2</c:v>
                </c:pt>
                <c:pt idx="1627">
                  <c:v>4.709354000000001E-2</c:v>
                </c:pt>
                <c:pt idx="1628">
                  <c:v>4.7118769999999997E-2</c:v>
                </c:pt>
                <c:pt idx="1629">
                  <c:v>4.7151640000000002E-2</c:v>
                </c:pt>
                <c:pt idx="1630">
                  <c:v>4.7176640000000006E-2</c:v>
                </c:pt>
                <c:pt idx="1631">
                  <c:v>4.7209510000000003E-2</c:v>
                </c:pt>
                <c:pt idx="1632">
                  <c:v>4.7234619999999998E-2</c:v>
                </c:pt>
                <c:pt idx="1633">
                  <c:v>4.7267490000000016E-2</c:v>
                </c:pt>
                <c:pt idx="1634">
                  <c:v>4.7292730000000005E-2</c:v>
                </c:pt>
                <c:pt idx="1635">
                  <c:v>4.732490000000001E-2</c:v>
                </c:pt>
                <c:pt idx="1636">
                  <c:v>4.7350710000000004E-2</c:v>
                </c:pt>
                <c:pt idx="1637">
                  <c:v>4.7382660000000014E-2</c:v>
                </c:pt>
                <c:pt idx="1638">
                  <c:v>4.7408579999999999E-2</c:v>
                </c:pt>
                <c:pt idx="1639">
                  <c:v>4.7440640000000006E-2</c:v>
                </c:pt>
                <c:pt idx="1640">
                  <c:v>4.7466450000000014E-2</c:v>
                </c:pt>
                <c:pt idx="1641">
                  <c:v>4.7498510000000008E-2</c:v>
                </c:pt>
                <c:pt idx="1642">
                  <c:v>4.7524320000000002E-2</c:v>
                </c:pt>
                <c:pt idx="1643">
                  <c:v>4.7556730000000005E-2</c:v>
                </c:pt>
                <c:pt idx="1644">
                  <c:v>4.758219000000001E-2</c:v>
                </c:pt>
                <c:pt idx="1645">
                  <c:v>4.7614719999999999E-2</c:v>
                </c:pt>
                <c:pt idx="1646">
                  <c:v>4.7640059999999991E-2</c:v>
                </c:pt>
                <c:pt idx="1647">
                  <c:v>4.7672590000000008E-2</c:v>
                </c:pt>
                <c:pt idx="1648">
                  <c:v>4.7697470000000006E-2</c:v>
                </c:pt>
                <c:pt idx="1649">
                  <c:v>4.7729990000000007E-2</c:v>
                </c:pt>
                <c:pt idx="1650">
                  <c:v>4.775534E-2</c:v>
                </c:pt>
                <c:pt idx="1651">
                  <c:v>4.778787000000001E-2</c:v>
                </c:pt>
                <c:pt idx="1652">
                  <c:v>4.7813210000000016E-2</c:v>
                </c:pt>
                <c:pt idx="1653">
                  <c:v>4.7845849999999995E-2</c:v>
                </c:pt>
                <c:pt idx="1654">
                  <c:v>4.7871200000000003E-2</c:v>
                </c:pt>
                <c:pt idx="1655">
                  <c:v>4.7903610000000006E-2</c:v>
                </c:pt>
                <c:pt idx="1656">
                  <c:v>4.792906999999999E-2</c:v>
                </c:pt>
                <c:pt idx="1657">
                  <c:v>4.7961480000000008E-2</c:v>
                </c:pt>
                <c:pt idx="1658">
                  <c:v>4.7986940000000006E-2</c:v>
                </c:pt>
                <c:pt idx="1659">
                  <c:v>4.8019350000000002E-2</c:v>
                </c:pt>
                <c:pt idx="1660">
                  <c:v>4.8044809999999993E-2</c:v>
                </c:pt>
                <c:pt idx="1661">
                  <c:v>4.8077330000000001E-2</c:v>
                </c:pt>
                <c:pt idx="1662">
                  <c:v>4.8102800000000001E-2</c:v>
                </c:pt>
                <c:pt idx="1663">
                  <c:v>4.8135430000000007E-2</c:v>
                </c:pt>
                <c:pt idx="1664">
                  <c:v>4.816067000000001E-2</c:v>
                </c:pt>
                <c:pt idx="1665">
                  <c:v>4.8193300000000001E-2</c:v>
                </c:pt>
                <c:pt idx="1666">
                  <c:v>4.8218770000000001E-2</c:v>
                </c:pt>
                <c:pt idx="1667">
                  <c:v>4.8251290000000002E-2</c:v>
                </c:pt>
                <c:pt idx="1668">
                  <c:v>4.8276520000000003E-2</c:v>
                </c:pt>
                <c:pt idx="1669">
                  <c:v>4.8308579999999997E-2</c:v>
                </c:pt>
                <c:pt idx="1670">
                  <c:v>4.8334509999999997E-2</c:v>
                </c:pt>
                <c:pt idx="1671">
                  <c:v>4.8366450000000005E-2</c:v>
                </c:pt>
                <c:pt idx="1672">
                  <c:v>4.8391800000000006E-2</c:v>
                </c:pt>
                <c:pt idx="1673">
                  <c:v>4.842432E-2</c:v>
                </c:pt>
                <c:pt idx="1674">
                  <c:v>4.844967E-2</c:v>
                </c:pt>
                <c:pt idx="1675">
                  <c:v>4.8482310000000008E-2</c:v>
                </c:pt>
                <c:pt idx="1676">
                  <c:v>4.8507540000000002E-2</c:v>
                </c:pt>
                <c:pt idx="1677">
                  <c:v>4.8540179999999995E-2</c:v>
                </c:pt>
                <c:pt idx="1678">
                  <c:v>4.8565410000000003E-2</c:v>
                </c:pt>
                <c:pt idx="1679">
                  <c:v>4.8598170000000003E-2</c:v>
                </c:pt>
                <c:pt idx="1680">
                  <c:v>4.8623279999999991E-2</c:v>
                </c:pt>
                <c:pt idx="1681">
                  <c:v>4.8656039999999998E-2</c:v>
                </c:pt>
                <c:pt idx="1682">
                  <c:v>4.8681149999999986E-2</c:v>
                </c:pt>
                <c:pt idx="1683">
                  <c:v>4.8714020000000004E-2</c:v>
                </c:pt>
                <c:pt idx="1684">
                  <c:v>4.8739249999999998E-2</c:v>
                </c:pt>
                <c:pt idx="1685">
                  <c:v>4.8771889999999991E-2</c:v>
                </c:pt>
                <c:pt idx="1686">
                  <c:v>4.8797010000000016E-2</c:v>
                </c:pt>
                <c:pt idx="1687">
                  <c:v>4.882976E-2</c:v>
                </c:pt>
                <c:pt idx="1688">
                  <c:v>4.8854990000000008E-2</c:v>
                </c:pt>
                <c:pt idx="1689">
                  <c:v>4.8887630000000015E-2</c:v>
                </c:pt>
                <c:pt idx="1690">
                  <c:v>4.8912869999999997E-2</c:v>
                </c:pt>
                <c:pt idx="1691">
                  <c:v>4.8945499999999996E-2</c:v>
                </c:pt>
                <c:pt idx="1692">
                  <c:v>4.8970739999999999E-2</c:v>
                </c:pt>
                <c:pt idx="1693">
                  <c:v>4.9003369999999997E-2</c:v>
                </c:pt>
                <c:pt idx="1694">
                  <c:v>4.9028719999999998E-2</c:v>
                </c:pt>
                <c:pt idx="1695">
                  <c:v>4.9061240000000006E-2</c:v>
                </c:pt>
                <c:pt idx="1696">
                  <c:v>4.9086590000000006E-2</c:v>
                </c:pt>
                <c:pt idx="1697">
                  <c:v>4.9119120000000009E-2</c:v>
                </c:pt>
                <c:pt idx="1698">
                  <c:v>4.914458E-2</c:v>
                </c:pt>
                <c:pt idx="1699">
                  <c:v>4.9176640000000008E-2</c:v>
                </c:pt>
                <c:pt idx="1700">
                  <c:v>4.9201990000000008E-2</c:v>
                </c:pt>
                <c:pt idx="1701">
                  <c:v>4.9234510000000009E-2</c:v>
                </c:pt>
                <c:pt idx="1702">
                  <c:v>4.9259859999999996E-2</c:v>
                </c:pt>
                <c:pt idx="1703">
                  <c:v>4.9292490000000022E-2</c:v>
                </c:pt>
                <c:pt idx="1704">
                  <c:v>4.9317730000000011E-2</c:v>
                </c:pt>
                <c:pt idx="1705">
                  <c:v>4.9350369999999998E-2</c:v>
                </c:pt>
                <c:pt idx="1706">
                  <c:v>4.9375599999999999E-2</c:v>
                </c:pt>
                <c:pt idx="1707">
                  <c:v>4.9408240000000006E-2</c:v>
                </c:pt>
                <c:pt idx="1708">
                  <c:v>4.9433700000000011E-2</c:v>
                </c:pt>
                <c:pt idx="1709">
                  <c:v>4.9466220000000012E-2</c:v>
                </c:pt>
                <c:pt idx="1710">
                  <c:v>4.9491569999999999E-2</c:v>
                </c:pt>
                <c:pt idx="1711">
                  <c:v>4.9524090000000007E-2</c:v>
                </c:pt>
                <c:pt idx="1712">
                  <c:v>4.9549549999999991E-2</c:v>
                </c:pt>
                <c:pt idx="1713">
                  <c:v>4.958184999999999E-2</c:v>
                </c:pt>
                <c:pt idx="1714">
                  <c:v>4.9607430000000015E-2</c:v>
                </c:pt>
                <c:pt idx="1715">
                  <c:v>4.9639830000000003E-2</c:v>
                </c:pt>
                <c:pt idx="1716">
                  <c:v>4.9665059999999997E-2</c:v>
                </c:pt>
                <c:pt idx="1717">
                  <c:v>4.9697820000000004E-2</c:v>
                </c:pt>
                <c:pt idx="1718">
                  <c:v>4.9722930000000012E-2</c:v>
                </c:pt>
                <c:pt idx="1719">
                  <c:v>4.9755800000000003E-2</c:v>
                </c:pt>
                <c:pt idx="1720">
                  <c:v>4.9780800000000007E-2</c:v>
                </c:pt>
                <c:pt idx="1721">
                  <c:v>4.9813680000000013E-2</c:v>
                </c:pt>
                <c:pt idx="1722">
                  <c:v>4.9838680000000017E-2</c:v>
                </c:pt>
                <c:pt idx="1723">
                  <c:v>4.9871550000000001E-2</c:v>
                </c:pt>
                <c:pt idx="1724">
                  <c:v>4.9896660000000023E-2</c:v>
                </c:pt>
                <c:pt idx="1725">
                  <c:v>4.9929420000000009E-2</c:v>
                </c:pt>
                <c:pt idx="1726">
                  <c:v>4.9954529999999997E-2</c:v>
                </c:pt>
                <c:pt idx="1727">
                  <c:v>4.9986710000000004E-2</c:v>
                </c:pt>
                <c:pt idx="1728">
                  <c:v>5.0012400000000005E-2</c:v>
                </c:pt>
                <c:pt idx="1729">
                  <c:v>5.004469000000001E-2</c:v>
                </c:pt>
                <c:pt idx="1730">
                  <c:v>5.0070270000000007E-2</c:v>
                </c:pt>
                <c:pt idx="1731">
                  <c:v>5.0102559999999997E-2</c:v>
                </c:pt>
                <c:pt idx="1732">
                  <c:v>5.0128260000000001E-2</c:v>
                </c:pt>
                <c:pt idx="1733">
                  <c:v>5.0160320000000008E-2</c:v>
                </c:pt>
                <c:pt idx="1734">
                  <c:v>5.0186130000000009E-2</c:v>
                </c:pt>
                <c:pt idx="1735">
                  <c:v>5.0218539999999999E-2</c:v>
                </c:pt>
                <c:pt idx="1736">
                  <c:v>5.0243999999999997E-2</c:v>
                </c:pt>
                <c:pt idx="1737">
                  <c:v>5.0276410000000007E-2</c:v>
                </c:pt>
                <c:pt idx="1738">
                  <c:v>5.0301869999999992E-2</c:v>
                </c:pt>
                <c:pt idx="1739">
                  <c:v>5.0334280000000009E-2</c:v>
                </c:pt>
                <c:pt idx="1740">
                  <c:v>5.035974E-2</c:v>
                </c:pt>
                <c:pt idx="1741">
                  <c:v>5.0392150000000004E-2</c:v>
                </c:pt>
                <c:pt idx="1742">
                  <c:v>5.0417730000000015E-2</c:v>
                </c:pt>
                <c:pt idx="1743">
                  <c:v>5.0450019999999998E-2</c:v>
                </c:pt>
                <c:pt idx="1744">
                  <c:v>5.0475020000000002E-2</c:v>
                </c:pt>
                <c:pt idx="1745">
                  <c:v>5.0507890000000007E-2</c:v>
                </c:pt>
                <c:pt idx="1746">
                  <c:v>5.0533120000000008E-2</c:v>
                </c:pt>
                <c:pt idx="1747">
                  <c:v>5.0565869999999992E-2</c:v>
                </c:pt>
                <c:pt idx="1748">
                  <c:v>5.0591339999999999E-2</c:v>
                </c:pt>
                <c:pt idx="1749">
                  <c:v>5.062374E-2</c:v>
                </c:pt>
                <c:pt idx="1750">
                  <c:v>5.064921E-2</c:v>
                </c:pt>
                <c:pt idx="1751">
                  <c:v>5.0681619999999997E-2</c:v>
                </c:pt>
                <c:pt idx="1752">
                  <c:v>5.0707080000000015E-2</c:v>
                </c:pt>
                <c:pt idx="1753">
                  <c:v>5.0739140000000002E-2</c:v>
                </c:pt>
                <c:pt idx="1754">
                  <c:v>5.076495000000001E-2</c:v>
                </c:pt>
                <c:pt idx="1755">
                  <c:v>5.0797010000000004E-2</c:v>
                </c:pt>
                <c:pt idx="1756">
                  <c:v>5.0822819999999998E-2</c:v>
                </c:pt>
                <c:pt idx="1757">
                  <c:v>5.0854879999999991E-2</c:v>
                </c:pt>
                <c:pt idx="1758">
                  <c:v>5.0880690000000006E-2</c:v>
                </c:pt>
                <c:pt idx="1759">
                  <c:v>5.0912750000000007E-2</c:v>
                </c:pt>
                <c:pt idx="1760">
                  <c:v>5.09381E-2</c:v>
                </c:pt>
                <c:pt idx="1761">
                  <c:v>5.0970620000000008E-2</c:v>
                </c:pt>
                <c:pt idx="1762">
                  <c:v>5.0995850000000002E-2</c:v>
                </c:pt>
                <c:pt idx="1763">
                  <c:v>5.1028490000000003E-2</c:v>
                </c:pt>
                <c:pt idx="1764">
                  <c:v>5.105407E-2</c:v>
                </c:pt>
                <c:pt idx="1765">
                  <c:v>5.1086359999999997E-2</c:v>
                </c:pt>
                <c:pt idx="1766">
                  <c:v>5.1112049999999999E-2</c:v>
                </c:pt>
                <c:pt idx="1767">
                  <c:v>5.1144229999999992E-2</c:v>
                </c:pt>
                <c:pt idx="1768">
                  <c:v>5.1169809999999996E-2</c:v>
                </c:pt>
                <c:pt idx="1769">
                  <c:v>5.12021E-2</c:v>
                </c:pt>
                <c:pt idx="1770">
                  <c:v>5.122779999999999E-2</c:v>
                </c:pt>
                <c:pt idx="1771">
                  <c:v>5.1260090000000001E-2</c:v>
                </c:pt>
                <c:pt idx="1772">
                  <c:v>5.1285669999999992E-2</c:v>
                </c:pt>
                <c:pt idx="1773">
                  <c:v>5.131796000000001E-2</c:v>
                </c:pt>
                <c:pt idx="1774">
                  <c:v>5.134354E-2</c:v>
                </c:pt>
                <c:pt idx="1775">
                  <c:v>5.137582999999999E-2</c:v>
                </c:pt>
                <c:pt idx="1776">
                  <c:v>5.1400939999999999E-2</c:v>
                </c:pt>
                <c:pt idx="1777">
                  <c:v>5.1433810000000003E-2</c:v>
                </c:pt>
                <c:pt idx="1778">
                  <c:v>5.1458930000000007E-2</c:v>
                </c:pt>
                <c:pt idx="1779">
                  <c:v>5.1491679999999998E-2</c:v>
                </c:pt>
                <c:pt idx="1780">
                  <c:v>5.1516800000000001E-2</c:v>
                </c:pt>
                <c:pt idx="1781">
                  <c:v>5.1549549999999993E-2</c:v>
                </c:pt>
                <c:pt idx="1782">
                  <c:v>5.1574549999999983E-2</c:v>
                </c:pt>
                <c:pt idx="1783">
                  <c:v>5.1607539999999993E-2</c:v>
                </c:pt>
                <c:pt idx="1784">
                  <c:v>5.1632659999999997E-2</c:v>
                </c:pt>
                <c:pt idx="1785">
                  <c:v>5.1665410000000002E-2</c:v>
                </c:pt>
                <c:pt idx="1786">
                  <c:v>5.1690640000000003E-2</c:v>
                </c:pt>
                <c:pt idx="1787">
                  <c:v>5.172282000000001E-2</c:v>
                </c:pt>
                <c:pt idx="1788">
                  <c:v>5.1748509999999991E-2</c:v>
                </c:pt>
                <c:pt idx="1789">
                  <c:v>5.1780800000000002E-2</c:v>
                </c:pt>
                <c:pt idx="1790">
                  <c:v>5.1806379999999999E-2</c:v>
                </c:pt>
                <c:pt idx="1791">
                  <c:v>5.1838679999999998E-2</c:v>
                </c:pt>
                <c:pt idx="1792">
                  <c:v>5.1864250000000008E-2</c:v>
                </c:pt>
                <c:pt idx="1793">
                  <c:v>5.1896550000000007E-2</c:v>
                </c:pt>
                <c:pt idx="1794">
                  <c:v>5.1922120000000002E-2</c:v>
                </c:pt>
                <c:pt idx="1795">
                  <c:v>5.1954420000000008E-2</c:v>
                </c:pt>
                <c:pt idx="1796">
                  <c:v>5.1980109999999996E-2</c:v>
                </c:pt>
                <c:pt idx="1797">
                  <c:v>5.2012290000000024E-2</c:v>
                </c:pt>
                <c:pt idx="1798">
                  <c:v>5.2037980000000005E-2</c:v>
                </c:pt>
                <c:pt idx="1799">
                  <c:v>5.2070270000000009E-2</c:v>
                </c:pt>
                <c:pt idx="1800">
                  <c:v>5.209550000000001E-2</c:v>
                </c:pt>
                <c:pt idx="1801">
                  <c:v>5.2128139999999996E-2</c:v>
                </c:pt>
                <c:pt idx="1802">
                  <c:v>5.215361000000001E-2</c:v>
                </c:pt>
                <c:pt idx="1803">
                  <c:v>5.2186010000000005E-2</c:v>
                </c:pt>
                <c:pt idx="1804">
                  <c:v>5.2211479999999998E-2</c:v>
                </c:pt>
                <c:pt idx="1805">
                  <c:v>5.2243999999999999E-2</c:v>
                </c:pt>
                <c:pt idx="1806">
                  <c:v>5.2269349999999992E-2</c:v>
                </c:pt>
                <c:pt idx="1807">
                  <c:v>5.2301990000000013E-2</c:v>
                </c:pt>
                <c:pt idx="1808">
                  <c:v>5.2327220000000015E-2</c:v>
                </c:pt>
                <c:pt idx="1809">
                  <c:v>5.2359740000000002E-2</c:v>
                </c:pt>
                <c:pt idx="1810">
                  <c:v>5.2385200000000007E-2</c:v>
                </c:pt>
                <c:pt idx="1811">
                  <c:v>5.2417730000000017E-2</c:v>
                </c:pt>
                <c:pt idx="1812">
                  <c:v>5.2443070000000008E-2</c:v>
                </c:pt>
                <c:pt idx="1813">
                  <c:v>5.2475479999999998E-2</c:v>
                </c:pt>
                <c:pt idx="1814">
                  <c:v>5.2500480000000009E-2</c:v>
                </c:pt>
                <c:pt idx="1815">
                  <c:v>5.2533470000000006E-2</c:v>
                </c:pt>
                <c:pt idx="1816">
                  <c:v>5.2558930000000004E-2</c:v>
                </c:pt>
                <c:pt idx="1817">
                  <c:v>5.259134E-2</c:v>
                </c:pt>
                <c:pt idx="1818">
                  <c:v>5.2616220000000005E-2</c:v>
                </c:pt>
                <c:pt idx="1819">
                  <c:v>5.2649210000000002E-2</c:v>
                </c:pt>
                <c:pt idx="1820">
                  <c:v>5.2674090000000007E-2</c:v>
                </c:pt>
                <c:pt idx="1821">
                  <c:v>5.2707080000000017E-2</c:v>
                </c:pt>
                <c:pt idx="1822">
                  <c:v>5.2731960000000008E-2</c:v>
                </c:pt>
                <c:pt idx="1823">
                  <c:v>5.2764600000000016E-2</c:v>
                </c:pt>
                <c:pt idx="1824">
                  <c:v>5.278983000000001E-2</c:v>
                </c:pt>
                <c:pt idx="1825">
                  <c:v>5.282259000000001E-2</c:v>
                </c:pt>
                <c:pt idx="1826">
                  <c:v>5.2847700000000004E-2</c:v>
                </c:pt>
                <c:pt idx="1827">
                  <c:v>5.2880460000000004E-2</c:v>
                </c:pt>
                <c:pt idx="1828">
                  <c:v>5.2905569999999992E-2</c:v>
                </c:pt>
                <c:pt idx="1829">
                  <c:v>5.2938329999999999E-2</c:v>
                </c:pt>
                <c:pt idx="1830">
                  <c:v>5.2963440000000007E-2</c:v>
                </c:pt>
                <c:pt idx="1831">
                  <c:v>5.2996200000000014E-2</c:v>
                </c:pt>
                <c:pt idx="1832">
                  <c:v>5.3021659999999991E-2</c:v>
                </c:pt>
                <c:pt idx="1833">
                  <c:v>5.3054070000000002E-2</c:v>
                </c:pt>
                <c:pt idx="1834">
                  <c:v>5.307953E-2</c:v>
                </c:pt>
                <c:pt idx="1835">
                  <c:v>5.3112050000000008E-2</c:v>
                </c:pt>
                <c:pt idx="1836">
                  <c:v>5.3137520000000008E-2</c:v>
                </c:pt>
                <c:pt idx="1837">
                  <c:v>5.3169929999999997E-2</c:v>
                </c:pt>
                <c:pt idx="1838">
                  <c:v>5.3195390000000002E-2</c:v>
                </c:pt>
                <c:pt idx="1839">
                  <c:v>5.3227799999999999E-2</c:v>
                </c:pt>
                <c:pt idx="1840">
                  <c:v>5.325325999999999E-2</c:v>
                </c:pt>
                <c:pt idx="1841">
                  <c:v>5.3285199999999991E-2</c:v>
                </c:pt>
                <c:pt idx="1842">
                  <c:v>5.3311129999999998E-2</c:v>
                </c:pt>
                <c:pt idx="1843">
                  <c:v>5.3343189999999992E-2</c:v>
                </c:pt>
                <c:pt idx="1844">
                  <c:v>5.3369000000000007E-2</c:v>
                </c:pt>
                <c:pt idx="1845">
                  <c:v>5.340106E-2</c:v>
                </c:pt>
                <c:pt idx="1846">
                  <c:v>5.3426870000000001E-2</c:v>
                </c:pt>
                <c:pt idx="1847">
                  <c:v>5.3458930000000009E-2</c:v>
                </c:pt>
                <c:pt idx="1848">
                  <c:v>5.3484740000000003E-2</c:v>
                </c:pt>
                <c:pt idx="1849">
                  <c:v>5.3516800000000003E-2</c:v>
                </c:pt>
                <c:pt idx="1850">
                  <c:v>5.3542489999999998E-2</c:v>
                </c:pt>
                <c:pt idx="1851">
                  <c:v>5.3574669999999998E-2</c:v>
                </c:pt>
                <c:pt idx="1852">
                  <c:v>5.3600370000000001E-2</c:v>
                </c:pt>
                <c:pt idx="1853">
                  <c:v>5.3632659999999999E-2</c:v>
                </c:pt>
                <c:pt idx="1854">
                  <c:v>5.3658239999999996E-2</c:v>
                </c:pt>
                <c:pt idx="1855">
                  <c:v>5.3690640000000005E-2</c:v>
                </c:pt>
                <c:pt idx="1856">
                  <c:v>5.3716110000000004E-2</c:v>
                </c:pt>
                <c:pt idx="1857">
                  <c:v>5.3748509999999992E-2</c:v>
                </c:pt>
                <c:pt idx="1858">
                  <c:v>5.3773979999999999E-2</c:v>
                </c:pt>
                <c:pt idx="1859">
                  <c:v>5.3806500000000007E-2</c:v>
                </c:pt>
                <c:pt idx="1860">
                  <c:v>5.3831959999999998E-2</c:v>
                </c:pt>
                <c:pt idx="1861">
                  <c:v>5.3863910000000015E-2</c:v>
                </c:pt>
                <c:pt idx="1862">
                  <c:v>5.3889489999999998E-2</c:v>
                </c:pt>
                <c:pt idx="1863">
                  <c:v>5.3921780000000002E-2</c:v>
                </c:pt>
                <c:pt idx="1864">
                  <c:v>5.3947469999999997E-2</c:v>
                </c:pt>
                <c:pt idx="1865">
                  <c:v>5.3979759999999995E-2</c:v>
                </c:pt>
                <c:pt idx="1866">
                  <c:v>5.4005230000000015E-2</c:v>
                </c:pt>
                <c:pt idx="1867">
                  <c:v>5.4037630000000017E-2</c:v>
                </c:pt>
                <c:pt idx="1868">
                  <c:v>5.406310000000001E-2</c:v>
                </c:pt>
                <c:pt idx="1869">
                  <c:v>5.4095500000000012E-2</c:v>
                </c:pt>
                <c:pt idx="1870">
                  <c:v>5.4121080000000002E-2</c:v>
                </c:pt>
                <c:pt idx="1871">
                  <c:v>5.4153369999999999E-2</c:v>
                </c:pt>
                <c:pt idx="1872">
                  <c:v>5.4178949999999997E-2</c:v>
                </c:pt>
                <c:pt idx="1873">
                  <c:v>5.421136E-2</c:v>
                </c:pt>
                <c:pt idx="1874">
                  <c:v>5.4236819999999998E-2</c:v>
                </c:pt>
                <c:pt idx="1875">
                  <c:v>5.4269350000000001E-2</c:v>
                </c:pt>
                <c:pt idx="1876">
                  <c:v>5.4294690000000013E-2</c:v>
                </c:pt>
                <c:pt idx="1877">
                  <c:v>5.4327220000000016E-2</c:v>
                </c:pt>
                <c:pt idx="1878">
                  <c:v>5.4352680000000021E-2</c:v>
                </c:pt>
                <c:pt idx="1879">
                  <c:v>5.4385090000000004E-2</c:v>
                </c:pt>
                <c:pt idx="1880">
                  <c:v>5.4410550000000009E-2</c:v>
                </c:pt>
                <c:pt idx="1881">
                  <c:v>5.444307000000001E-2</c:v>
                </c:pt>
                <c:pt idx="1882">
                  <c:v>5.446842000000001E-2</c:v>
                </c:pt>
                <c:pt idx="1883">
                  <c:v>5.4500480000000004E-2</c:v>
                </c:pt>
                <c:pt idx="1884">
                  <c:v>5.4526060000000008E-2</c:v>
                </c:pt>
                <c:pt idx="1885">
                  <c:v>5.4558469999999998E-2</c:v>
                </c:pt>
                <c:pt idx="1886">
                  <c:v>5.4583930000000017E-2</c:v>
                </c:pt>
                <c:pt idx="1887">
                  <c:v>5.4616450000000004E-2</c:v>
                </c:pt>
                <c:pt idx="1888">
                  <c:v>5.4641919999999997E-2</c:v>
                </c:pt>
                <c:pt idx="1889">
                  <c:v>5.4674319999999992E-2</c:v>
                </c:pt>
                <c:pt idx="1890">
                  <c:v>5.469990000000001E-2</c:v>
                </c:pt>
                <c:pt idx="1891">
                  <c:v>5.4732190000000021E-2</c:v>
                </c:pt>
                <c:pt idx="1892">
                  <c:v>5.4757770000000004E-2</c:v>
                </c:pt>
                <c:pt idx="1893">
                  <c:v>5.4790300000000014E-2</c:v>
                </c:pt>
                <c:pt idx="1894">
                  <c:v>5.4815640000000013E-2</c:v>
                </c:pt>
                <c:pt idx="1895">
                  <c:v>5.4847819999999999E-2</c:v>
                </c:pt>
                <c:pt idx="1896">
                  <c:v>5.4873510000000007E-2</c:v>
                </c:pt>
                <c:pt idx="1897">
                  <c:v>5.4905570000000008E-2</c:v>
                </c:pt>
                <c:pt idx="1898">
                  <c:v>5.4931500000000008E-2</c:v>
                </c:pt>
                <c:pt idx="1899">
                  <c:v>5.4963440000000009E-2</c:v>
                </c:pt>
                <c:pt idx="1900">
                  <c:v>5.4989139999999999E-2</c:v>
                </c:pt>
                <c:pt idx="1901">
                  <c:v>5.5021549999999995E-2</c:v>
                </c:pt>
                <c:pt idx="1902">
                  <c:v>5.5047010000000007E-2</c:v>
                </c:pt>
                <c:pt idx="1903">
                  <c:v>5.5079299999999998E-2</c:v>
                </c:pt>
                <c:pt idx="1904">
                  <c:v>5.5104880000000002E-2</c:v>
                </c:pt>
                <c:pt idx="1905">
                  <c:v>5.5137169999999992E-2</c:v>
                </c:pt>
                <c:pt idx="1906">
                  <c:v>5.516275000000001E-2</c:v>
                </c:pt>
                <c:pt idx="1907">
                  <c:v>5.5195040000000001E-2</c:v>
                </c:pt>
                <c:pt idx="1908">
                  <c:v>5.5220619999999998E-2</c:v>
                </c:pt>
                <c:pt idx="1909">
                  <c:v>5.5253030000000009E-2</c:v>
                </c:pt>
                <c:pt idx="1910">
                  <c:v>5.5278490000000007E-2</c:v>
                </c:pt>
                <c:pt idx="1911">
                  <c:v>5.5311010000000008E-2</c:v>
                </c:pt>
                <c:pt idx="1912">
                  <c:v>5.5336360000000008E-2</c:v>
                </c:pt>
                <c:pt idx="1913">
                  <c:v>5.5369000000000008E-2</c:v>
                </c:pt>
                <c:pt idx="1914">
                  <c:v>5.5394230000000017E-2</c:v>
                </c:pt>
                <c:pt idx="1915">
                  <c:v>5.5426870000000003E-2</c:v>
                </c:pt>
                <c:pt idx="1916">
                  <c:v>5.545222000000001E-2</c:v>
                </c:pt>
                <c:pt idx="1917">
                  <c:v>5.5484280000000004E-2</c:v>
                </c:pt>
                <c:pt idx="1918">
                  <c:v>5.551020000000001E-2</c:v>
                </c:pt>
                <c:pt idx="1919">
                  <c:v>5.5542149999999992E-2</c:v>
                </c:pt>
                <c:pt idx="1920">
                  <c:v>5.5568069999999997E-2</c:v>
                </c:pt>
                <c:pt idx="1921">
                  <c:v>5.5600020000000007E-2</c:v>
                </c:pt>
                <c:pt idx="1922">
                  <c:v>5.5625479999999991E-2</c:v>
                </c:pt>
                <c:pt idx="1923">
                  <c:v>5.5657999999999999E-2</c:v>
                </c:pt>
                <c:pt idx="1924">
                  <c:v>5.568335E-2</c:v>
                </c:pt>
                <c:pt idx="1925">
                  <c:v>5.5715870000000008E-2</c:v>
                </c:pt>
                <c:pt idx="1926">
                  <c:v>5.5741220000000008E-2</c:v>
                </c:pt>
                <c:pt idx="1927">
                  <c:v>5.5773740000000002E-2</c:v>
                </c:pt>
                <c:pt idx="1928">
                  <c:v>5.579909000000001E-2</c:v>
                </c:pt>
                <c:pt idx="1929">
                  <c:v>5.5831620000000005E-2</c:v>
                </c:pt>
                <c:pt idx="1930">
                  <c:v>5.585708000000001E-2</c:v>
                </c:pt>
                <c:pt idx="1931">
                  <c:v>5.5889599999999998E-2</c:v>
                </c:pt>
                <c:pt idx="1932">
                  <c:v>5.5914949999999998E-2</c:v>
                </c:pt>
                <c:pt idx="1933">
                  <c:v>5.5947469999999999E-2</c:v>
                </c:pt>
                <c:pt idx="1934">
                  <c:v>5.597259000000001E-2</c:v>
                </c:pt>
                <c:pt idx="1935">
                  <c:v>5.6005339999999994E-2</c:v>
                </c:pt>
                <c:pt idx="1936">
                  <c:v>5.6030570000000002E-2</c:v>
                </c:pt>
                <c:pt idx="1937">
                  <c:v>5.6063210000000009E-2</c:v>
                </c:pt>
                <c:pt idx="1938">
                  <c:v>5.6088440000000003E-2</c:v>
                </c:pt>
                <c:pt idx="1939">
                  <c:v>5.6121199999999996E-2</c:v>
                </c:pt>
                <c:pt idx="1940">
                  <c:v>5.6146309999999991E-2</c:v>
                </c:pt>
                <c:pt idx="1941">
                  <c:v>5.6179069999999984E-2</c:v>
                </c:pt>
                <c:pt idx="1942">
                  <c:v>5.6204179999999986E-2</c:v>
                </c:pt>
                <c:pt idx="1943">
                  <c:v>5.6236590000000003E-2</c:v>
                </c:pt>
                <c:pt idx="1944">
                  <c:v>5.6261939999999996E-2</c:v>
                </c:pt>
                <c:pt idx="1945">
                  <c:v>5.6294459999999998E-2</c:v>
                </c:pt>
                <c:pt idx="1946">
                  <c:v>5.6319930000000004E-2</c:v>
                </c:pt>
                <c:pt idx="1947">
                  <c:v>5.635256000000001E-2</c:v>
                </c:pt>
                <c:pt idx="1948">
                  <c:v>5.6377910000000003E-2</c:v>
                </c:pt>
                <c:pt idx="1949">
                  <c:v>5.6410430000000004E-2</c:v>
                </c:pt>
                <c:pt idx="1950">
                  <c:v>5.6435899999999997E-2</c:v>
                </c:pt>
                <c:pt idx="1951">
                  <c:v>5.6468299999999999E-2</c:v>
                </c:pt>
                <c:pt idx="1952">
                  <c:v>5.6493769999999999E-2</c:v>
                </c:pt>
                <c:pt idx="1953">
                  <c:v>5.6526180000000002E-2</c:v>
                </c:pt>
                <c:pt idx="1954">
                  <c:v>5.6551749999999984E-2</c:v>
                </c:pt>
                <c:pt idx="1955">
                  <c:v>5.658404999999999E-2</c:v>
                </c:pt>
                <c:pt idx="1956">
                  <c:v>5.6609509999999995E-2</c:v>
                </c:pt>
                <c:pt idx="1957">
                  <c:v>5.6641919999999985E-2</c:v>
                </c:pt>
                <c:pt idx="1958">
                  <c:v>5.6667380000000003E-2</c:v>
                </c:pt>
                <c:pt idx="1959">
                  <c:v>5.669979E-2</c:v>
                </c:pt>
                <c:pt idx="1960">
                  <c:v>5.6725249999999991E-2</c:v>
                </c:pt>
                <c:pt idx="1961">
                  <c:v>5.6757660000000008E-2</c:v>
                </c:pt>
                <c:pt idx="1962">
                  <c:v>5.6783119999999999E-2</c:v>
                </c:pt>
                <c:pt idx="1963">
                  <c:v>5.6815409999999997E-2</c:v>
                </c:pt>
                <c:pt idx="1964">
                  <c:v>5.6841109999999993E-2</c:v>
                </c:pt>
                <c:pt idx="1965">
                  <c:v>5.6873279999999998E-2</c:v>
                </c:pt>
                <c:pt idx="1966">
                  <c:v>5.6898860000000002E-2</c:v>
                </c:pt>
                <c:pt idx="1967">
                  <c:v>5.6931149999999993E-2</c:v>
                </c:pt>
                <c:pt idx="1968">
                  <c:v>5.6956380000000001E-2</c:v>
                </c:pt>
                <c:pt idx="1969">
                  <c:v>5.6989249999999991E-2</c:v>
                </c:pt>
                <c:pt idx="1970">
                  <c:v>5.7014250000000009E-2</c:v>
                </c:pt>
                <c:pt idx="1971">
                  <c:v>5.704689000000001E-2</c:v>
                </c:pt>
                <c:pt idx="1972">
                  <c:v>5.707224000000001E-2</c:v>
                </c:pt>
                <c:pt idx="1973">
                  <c:v>5.7104759999999997E-2</c:v>
                </c:pt>
                <c:pt idx="1974">
                  <c:v>5.7130109999999998E-2</c:v>
                </c:pt>
                <c:pt idx="1975">
                  <c:v>5.7162630000000013E-2</c:v>
                </c:pt>
                <c:pt idx="1976">
                  <c:v>5.7187979999999999E-2</c:v>
                </c:pt>
                <c:pt idx="1977">
                  <c:v>5.7220500000000001E-2</c:v>
                </c:pt>
                <c:pt idx="1978">
                  <c:v>5.7245849999999994E-2</c:v>
                </c:pt>
                <c:pt idx="1979">
                  <c:v>5.7278369999999995E-2</c:v>
                </c:pt>
                <c:pt idx="1980">
                  <c:v>5.7303720000000016E-2</c:v>
                </c:pt>
                <c:pt idx="1981">
                  <c:v>5.7336240000000011E-2</c:v>
                </c:pt>
                <c:pt idx="1982">
                  <c:v>5.7361590000000004E-2</c:v>
                </c:pt>
                <c:pt idx="1983">
                  <c:v>5.7394230000000011E-2</c:v>
                </c:pt>
                <c:pt idx="1984">
                  <c:v>5.7419579999999998E-2</c:v>
                </c:pt>
                <c:pt idx="1985">
                  <c:v>5.7452100000000006E-2</c:v>
                </c:pt>
                <c:pt idx="1986">
                  <c:v>5.747768000000001E-2</c:v>
                </c:pt>
                <c:pt idx="1987">
                  <c:v>5.7510090000000014E-2</c:v>
                </c:pt>
                <c:pt idx="1988">
                  <c:v>5.7535549999999991E-2</c:v>
                </c:pt>
                <c:pt idx="1989">
                  <c:v>5.7567730000000004E-2</c:v>
                </c:pt>
                <c:pt idx="1990">
                  <c:v>5.7592960000000006E-2</c:v>
                </c:pt>
                <c:pt idx="1991">
                  <c:v>5.7625599999999992E-2</c:v>
                </c:pt>
                <c:pt idx="1992">
                  <c:v>5.7650830000000007E-2</c:v>
                </c:pt>
                <c:pt idx="1993">
                  <c:v>5.7683579999999998E-2</c:v>
                </c:pt>
                <c:pt idx="1994">
                  <c:v>5.7708700000000009E-2</c:v>
                </c:pt>
                <c:pt idx="1995">
                  <c:v>5.7741450000000007E-2</c:v>
                </c:pt>
                <c:pt idx="1996">
                  <c:v>5.7766570000000017E-2</c:v>
                </c:pt>
                <c:pt idx="1997">
                  <c:v>5.7799320000000008E-2</c:v>
                </c:pt>
                <c:pt idx="1998">
                  <c:v>5.7824670000000009E-2</c:v>
                </c:pt>
                <c:pt idx="1999">
                  <c:v>5.785719000000001E-2</c:v>
                </c:pt>
                <c:pt idx="2000">
                  <c:v>5.7882310000000006E-2</c:v>
                </c:pt>
                <c:pt idx="2001">
                  <c:v>5.7915059999999997E-2</c:v>
                </c:pt>
                <c:pt idx="2002">
                  <c:v>5.7943189999999999E-2</c:v>
                </c:pt>
                <c:pt idx="2003">
                  <c:v>5.7973049999999991E-2</c:v>
                </c:pt>
                <c:pt idx="2004">
                  <c:v>5.7998740000000007E-2</c:v>
                </c:pt>
                <c:pt idx="2005">
                  <c:v>5.8030920000000007E-2</c:v>
                </c:pt>
                <c:pt idx="2006">
                  <c:v>5.8056620000000017E-2</c:v>
                </c:pt>
                <c:pt idx="2007">
                  <c:v>5.8088910000000007E-2</c:v>
                </c:pt>
                <c:pt idx="2008">
                  <c:v>5.8113910000000005E-2</c:v>
                </c:pt>
                <c:pt idx="2009">
                  <c:v>5.8146780000000002E-2</c:v>
                </c:pt>
                <c:pt idx="2010">
                  <c:v>5.817188999999999E-2</c:v>
                </c:pt>
                <c:pt idx="2011">
                  <c:v>5.820464999999999E-2</c:v>
                </c:pt>
                <c:pt idx="2012">
                  <c:v>5.8230339999999998E-2</c:v>
                </c:pt>
                <c:pt idx="2013">
                  <c:v>5.8262050000000003E-2</c:v>
                </c:pt>
                <c:pt idx="2014">
                  <c:v>5.828821E-2</c:v>
                </c:pt>
                <c:pt idx="2015">
                  <c:v>5.8320500000000004E-2</c:v>
                </c:pt>
                <c:pt idx="2016">
                  <c:v>5.834574E-2</c:v>
                </c:pt>
                <c:pt idx="2017">
                  <c:v>5.8378369999999992E-2</c:v>
                </c:pt>
                <c:pt idx="2018">
                  <c:v>5.8403610000000016E-2</c:v>
                </c:pt>
                <c:pt idx="2019">
                  <c:v>5.8436240000000007E-2</c:v>
                </c:pt>
                <c:pt idx="2020">
                  <c:v>5.846090000000001E-2</c:v>
                </c:pt>
                <c:pt idx="2021">
                  <c:v>5.8494119999999997E-2</c:v>
                </c:pt>
                <c:pt idx="2022">
                  <c:v>5.8519349999999991E-2</c:v>
                </c:pt>
                <c:pt idx="2023">
                  <c:v>5.8551409999999991E-2</c:v>
                </c:pt>
                <c:pt idx="2024">
                  <c:v>5.8576870000000003E-2</c:v>
                </c:pt>
                <c:pt idx="2025">
                  <c:v>5.8608239999999999E-2</c:v>
                </c:pt>
                <c:pt idx="2026">
                  <c:v>5.8634619999999998E-2</c:v>
                </c:pt>
                <c:pt idx="2027">
                  <c:v>5.8667259999999999E-2</c:v>
                </c:pt>
                <c:pt idx="2028">
                  <c:v>5.8692610000000006E-2</c:v>
                </c:pt>
                <c:pt idx="2029">
                  <c:v>5.872513E-2</c:v>
                </c:pt>
                <c:pt idx="2030">
                  <c:v>5.8750480000000015E-2</c:v>
                </c:pt>
                <c:pt idx="2031">
                  <c:v>5.8783000000000009E-2</c:v>
                </c:pt>
                <c:pt idx="2032">
                  <c:v>5.8808930000000009E-2</c:v>
                </c:pt>
                <c:pt idx="2033">
                  <c:v>5.8840869999999997E-2</c:v>
                </c:pt>
                <c:pt idx="2034">
                  <c:v>5.8866340000000003E-2</c:v>
                </c:pt>
                <c:pt idx="2035">
                  <c:v>5.8898740000000005E-2</c:v>
                </c:pt>
                <c:pt idx="2036">
                  <c:v>5.8924789999999998E-2</c:v>
                </c:pt>
                <c:pt idx="2037">
                  <c:v>5.8956620000000015E-2</c:v>
                </c:pt>
                <c:pt idx="2038">
                  <c:v>5.8982079999999999E-2</c:v>
                </c:pt>
                <c:pt idx="2039">
                  <c:v>5.9014490000000017E-2</c:v>
                </c:pt>
                <c:pt idx="2040">
                  <c:v>5.9039950000000008E-2</c:v>
                </c:pt>
                <c:pt idx="2041">
                  <c:v>5.9072470000000016E-2</c:v>
                </c:pt>
                <c:pt idx="2042">
                  <c:v>5.9097930000000021E-2</c:v>
                </c:pt>
                <c:pt idx="2043">
                  <c:v>5.9130340000000003E-2</c:v>
                </c:pt>
                <c:pt idx="2044">
                  <c:v>5.9155800000000001E-2</c:v>
                </c:pt>
                <c:pt idx="2045">
                  <c:v>5.9188329999999997E-2</c:v>
                </c:pt>
                <c:pt idx="2046">
                  <c:v>5.921425000000001E-2</c:v>
                </c:pt>
                <c:pt idx="2047">
                  <c:v>5.9245039999999999E-2</c:v>
                </c:pt>
                <c:pt idx="2048">
                  <c:v>5.9271780000000003E-2</c:v>
                </c:pt>
                <c:pt idx="2049">
                  <c:v>5.9304070000000014E-2</c:v>
                </c:pt>
                <c:pt idx="2050">
                  <c:v>5.9329069999999998E-2</c:v>
                </c:pt>
                <c:pt idx="2051">
                  <c:v>5.9361940000000009E-2</c:v>
                </c:pt>
                <c:pt idx="2052">
                  <c:v>5.9387520000000006E-2</c:v>
                </c:pt>
                <c:pt idx="2053">
                  <c:v>5.9419690000000011E-2</c:v>
                </c:pt>
                <c:pt idx="2054">
                  <c:v>5.9444810000000001E-2</c:v>
                </c:pt>
                <c:pt idx="2055">
                  <c:v>5.9477680000000005E-2</c:v>
                </c:pt>
                <c:pt idx="2056">
                  <c:v>5.9502800000000008E-2</c:v>
                </c:pt>
                <c:pt idx="2057">
                  <c:v>5.9535670000000006E-2</c:v>
                </c:pt>
                <c:pt idx="2058">
                  <c:v>5.9560430000000011E-2</c:v>
                </c:pt>
                <c:pt idx="2059">
                  <c:v>5.9593300000000009E-2</c:v>
                </c:pt>
                <c:pt idx="2060">
                  <c:v>5.9618300000000006E-2</c:v>
                </c:pt>
                <c:pt idx="2061">
                  <c:v>5.9650940000000006E-2</c:v>
                </c:pt>
                <c:pt idx="2062">
                  <c:v>5.9676409999999999E-2</c:v>
                </c:pt>
                <c:pt idx="2063">
                  <c:v>5.9708930000000021E-2</c:v>
                </c:pt>
                <c:pt idx="2064">
                  <c:v>5.9734280000000015E-2</c:v>
                </c:pt>
                <c:pt idx="2065">
                  <c:v>5.9766920000000022E-2</c:v>
                </c:pt>
                <c:pt idx="2066">
                  <c:v>5.9792150000000016E-2</c:v>
                </c:pt>
                <c:pt idx="2067">
                  <c:v>5.982479000000001E-2</c:v>
                </c:pt>
                <c:pt idx="2068">
                  <c:v>5.9850020000000004E-2</c:v>
                </c:pt>
                <c:pt idx="2069">
                  <c:v>5.9882660000000011E-2</c:v>
                </c:pt>
                <c:pt idx="2070">
                  <c:v>5.9907889999999998E-2</c:v>
                </c:pt>
                <c:pt idx="2071">
                  <c:v>5.9940640000000003E-2</c:v>
                </c:pt>
                <c:pt idx="2072">
                  <c:v>5.9965760000000007E-2</c:v>
                </c:pt>
                <c:pt idx="2073">
                  <c:v>5.9998630000000011E-2</c:v>
                </c:pt>
                <c:pt idx="2074">
                  <c:v>6.0023630000000015E-2</c:v>
                </c:pt>
                <c:pt idx="2075">
                  <c:v>6.0056150000000003E-2</c:v>
                </c:pt>
                <c:pt idx="2076">
                  <c:v>6.0081620000000009E-2</c:v>
                </c:pt>
                <c:pt idx="2077">
                  <c:v>6.0114020000000004E-2</c:v>
                </c:pt>
                <c:pt idx="2078">
                  <c:v>6.0139489999999997E-2</c:v>
                </c:pt>
                <c:pt idx="2079">
                  <c:v>6.0172120000000003E-2</c:v>
                </c:pt>
                <c:pt idx="2080">
                  <c:v>6.0197010000000009E-2</c:v>
                </c:pt>
                <c:pt idx="2081">
                  <c:v>6.022998999999999E-2</c:v>
                </c:pt>
                <c:pt idx="2082">
                  <c:v>6.025545999999999E-2</c:v>
                </c:pt>
                <c:pt idx="2083">
                  <c:v>6.028787E-2</c:v>
                </c:pt>
                <c:pt idx="2084">
                  <c:v>6.0313330000000005E-2</c:v>
                </c:pt>
                <c:pt idx="2085">
                  <c:v>6.0345159999999995E-2</c:v>
                </c:pt>
                <c:pt idx="2086">
                  <c:v>6.037004E-2</c:v>
                </c:pt>
                <c:pt idx="2087">
                  <c:v>6.0403610000000017E-2</c:v>
                </c:pt>
                <c:pt idx="2088">
                  <c:v>6.0428490000000008E-2</c:v>
                </c:pt>
                <c:pt idx="2089">
                  <c:v>6.0461590000000009E-2</c:v>
                </c:pt>
                <c:pt idx="2090">
                  <c:v>6.0487050000000007E-2</c:v>
                </c:pt>
                <c:pt idx="2091">
                  <c:v>6.0519459999999997E-2</c:v>
                </c:pt>
                <c:pt idx="2092">
                  <c:v>6.0542149999999996E-2</c:v>
                </c:pt>
                <c:pt idx="2093">
                  <c:v>6.0576180000000007E-2</c:v>
                </c:pt>
                <c:pt idx="2094">
                  <c:v>6.060233000000001E-2</c:v>
                </c:pt>
                <c:pt idx="2095">
                  <c:v>6.06352E-2</c:v>
                </c:pt>
                <c:pt idx="2096">
                  <c:v>6.0660779999999997E-2</c:v>
                </c:pt>
                <c:pt idx="2097">
                  <c:v>6.069157E-2</c:v>
                </c:pt>
                <c:pt idx="2098">
                  <c:v>6.071830000000001E-2</c:v>
                </c:pt>
                <c:pt idx="2099">
                  <c:v>6.0750020000000009E-2</c:v>
                </c:pt>
                <c:pt idx="2100">
                  <c:v>6.0776179999999999E-2</c:v>
                </c:pt>
                <c:pt idx="2101">
                  <c:v>6.080847000000001E-2</c:v>
                </c:pt>
                <c:pt idx="2102">
                  <c:v>6.0832540000000011E-2</c:v>
                </c:pt>
                <c:pt idx="2103">
                  <c:v>6.0866340000000005E-2</c:v>
                </c:pt>
                <c:pt idx="2104">
                  <c:v>6.0892730000000013E-2</c:v>
                </c:pt>
                <c:pt idx="2105">
                  <c:v>6.0924319999999997E-2</c:v>
                </c:pt>
                <c:pt idx="2106">
                  <c:v>6.0945970000000002E-2</c:v>
                </c:pt>
                <c:pt idx="2107">
                  <c:v>6.097988E-2</c:v>
                </c:pt>
                <c:pt idx="2108">
                  <c:v>6.1004419999999997E-2</c:v>
                </c:pt>
                <c:pt idx="2109">
                  <c:v>6.1040179999999986E-2</c:v>
                </c:pt>
                <c:pt idx="2110">
                  <c:v>6.1065759999999997E-2</c:v>
                </c:pt>
                <c:pt idx="2111">
                  <c:v>6.1098050000000001E-2</c:v>
                </c:pt>
                <c:pt idx="2112">
                  <c:v>6.1123169999999991E-2</c:v>
                </c:pt>
                <c:pt idx="2113">
                  <c:v>6.1155920000000003E-2</c:v>
                </c:pt>
                <c:pt idx="2114">
                  <c:v>6.1181270000000003E-2</c:v>
                </c:pt>
                <c:pt idx="2115">
                  <c:v>6.1213789999999997E-2</c:v>
                </c:pt>
                <c:pt idx="2116">
                  <c:v>6.1238679999999997E-2</c:v>
                </c:pt>
                <c:pt idx="2117">
                  <c:v>6.1271079999999985E-2</c:v>
                </c:pt>
                <c:pt idx="2118">
                  <c:v>6.1297119999999997E-2</c:v>
                </c:pt>
                <c:pt idx="2119">
                  <c:v>6.1329649999999993E-2</c:v>
                </c:pt>
                <c:pt idx="2120">
                  <c:v>6.1354420000000007E-2</c:v>
                </c:pt>
                <c:pt idx="2121">
                  <c:v>6.1386010000000005E-2</c:v>
                </c:pt>
                <c:pt idx="2122">
                  <c:v>6.1412870000000008E-2</c:v>
                </c:pt>
                <c:pt idx="2123">
                  <c:v>6.1445039999999992E-2</c:v>
                </c:pt>
                <c:pt idx="2124">
                  <c:v>6.1469000000000003E-2</c:v>
                </c:pt>
                <c:pt idx="2125">
                  <c:v>6.1503139999999998E-2</c:v>
                </c:pt>
                <c:pt idx="2126">
                  <c:v>6.1528029999999991E-2</c:v>
                </c:pt>
                <c:pt idx="2127">
                  <c:v>6.1558700000000001E-2</c:v>
                </c:pt>
                <c:pt idx="2128">
                  <c:v>6.1567959999999998E-2</c:v>
                </c:pt>
                <c:pt idx="2129">
                  <c:v>6.1603369999999991E-2</c:v>
                </c:pt>
                <c:pt idx="2130">
                  <c:v>6.1618300000000001E-2</c:v>
                </c:pt>
                <c:pt idx="2131">
                  <c:v>6.1659049999999993E-2</c:v>
                </c:pt>
                <c:pt idx="2132">
                  <c:v>6.1681379999999994E-2</c:v>
                </c:pt>
                <c:pt idx="2133">
                  <c:v>6.1726179999999999E-2</c:v>
                </c:pt>
                <c:pt idx="2134">
                  <c:v>6.1748049999999992E-2</c:v>
                </c:pt>
                <c:pt idx="2135">
                  <c:v>6.1777680000000008E-2</c:v>
                </c:pt>
                <c:pt idx="2136">
                  <c:v>6.1805800000000001E-2</c:v>
                </c:pt>
                <c:pt idx="2137">
                  <c:v>6.1850019999999999E-2</c:v>
                </c:pt>
                <c:pt idx="2138">
                  <c:v>6.1873629999999999E-2</c:v>
                </c:pt>
                <c:pt idx="2139">
                  <c:v>6.1884160000000001E-2</c:v>
                </c:pt>
                <c:pt idx="2140">
                  <c:v>6.1932080000000007E-2</c:v>
                </c:pt>
                <c:pt idx="2141">
                  <c:v>6.1966920000000016E-2</c:v>
                </c:pt>
                <c:pt idx="2142">
                  <c:v>6.1991220000000007E-2</c:v>
                </c:pt>
                <c:pt idx="2143">
                  <c:v>6.202479000000001E-2</c:v>
                </c:pt>
                <c:pt idx="2144">
                  <c:v>6.2048510000000001E-2</c:v>
                </c:pt>
                <c:pt idx="2145">
                  <c:v>6.2077449999999999E-2</c:v>
                </c:pt>
                <c:pt idx="2146">
                  <c:v>6.2105800000000003E-2</c:v>
                </c:pt>
                <c:pt idx="2147">
                  <c:v>6.2139489999999999E-2</c:v>
                </c:pt>
                <c:pt idx="2148">
                  <c:v>6.2164369999999997E-2</c:v>
                </c:pt>
                <c:pt idx="2149">
                  <c:v>6.2197360000000007E-2</c:v>
                </c:pt>
                <c:pt idx="2150">
                  <c:v>6.2217610000000013E-2</c:v>
                </c:pt>
                <c:pt idx="2151">
                  <c:v>6.2254070000000002E-2</c:v>
                </c:pt>
                <c:pt idx="2152">
                  <c:v>6.228011E-2</c:v>
                </c:pt>
                <c:pt idx="2153">
                  <c:v>6.231310000000001E-2</c:v>
                </c:pt>
                <c:pt idx="2154">
                  <c:v>6.2338560000000008E-2</c:v>
                </c:pt>
                <c:pt idx="2155">
                  <c:v>6.2371080000000009E-2</c:v>
                </c:pt>
                <c:pt idx="2156">
                  <c:v>6.2397010000000017E-2</c:v>
                </c:pt>
                <c:pt idx="2157">
                  <c:v>6.2427800000000006E-2</c:v>
                </c:pt>
                <c:pt idx="2158">
                  <c:v>6.2449669999999999E-2</c:v>
                </c:pt>
                <c:pt idx="2159">
                  <c:v>6.2486240000000012E-2</c:v>
                </c:pt>
                <c:pt idx="2160">
                  <c:v>6.251275000000002E-2</c:v>
                </c:pt>
                <c:pt idx="2161">
                  <c:v>6.2544119999999995E-2</c:v>
                </c:pt>
                <c:pt idx="2162">
                  <c:v>6.2564250000000002E-2</c:v>
                </c:pt>
                <c:pt idx="2163">
                  <c:v>6.2602679999999994E-2</c:v>
                </c:pt>
                <c:pt idx="2164">
                  <c:v>6.2627559999999999E-2</c:v>
                </c:pt>
                <c:pt idx="2165">
                  <c:v>6.2660549999999995E-2</c:v>
                </c:pt>
                <c:pt idx="2166">
                  <c:v>6.2686010000000014E-2</c:v>
                </c:pt>
                <c:pt idx="2167">
                  <c:v>6.2717610000000007E-2</c:v>
                </c:pt>
                <c:pt idx="2168">
                  <c:v>6.2739249999999996E-2</c:v>
                </c:pt>
                <c:pt idx="2169">
                  <c:v>6.2774319999999995E-2</c:v>
                </c:pt>
                <c:pt idx="2170">
                  <c:v>6.2800599999999998E-2</c:v>
                </c:pt>
                <c:pt idx="2171">
                  <c:v>6.283277000000001E-2</c:v>
                </c:pt>
                <c:pt idx="2172">
                  <c:v>6.2859159999999997E-2</c:v>
                </c:pt>
                <c:pt idx="2173">
                  <c:v>6.288601000000002E-2</c:v>
                </c:pt>
                <c:pt idx="2174">
                  <c:v>6.2917610000000013E-2</c:v>
                </c:pt>
                <c:pt idx="2175">
                  <c:v>6.2949089999999999E-2</c:v>
                </c:pt>
                <c:pt idx="2176">
                  <c:v>6.2972590000000009E-2</c:v>
                </c:pt>
                <c:pt idx="2177">
                  <c:v>6.3006380000000015E-2</c:v>
                </c:pt>
                <c:pt idx="2178">
                  <c:v>6.303300000000002E-2</c:v>
                </c:pt>
                <c:pt idx="2179">
                  <c:v>6.3065410000000002E-2</c:v>
                </c:pt>
                <c:pt idx="2180">
                  <c:v>6.3089720000000002E-2</c:v>
                </c:pt>
                <c:pt idx="2181">
                  <c:v>6.3122700000000004E-2</c:v>
                </c:pt>
                <c:pt idx="2182">
                  <c:v>6.3149319999999981E-2</c:v>
                </c:pt>
                <c:pt idx="2183">
                  <c:v>6.3181269999999998E-2</c:v>
                </c:pt>
                <c:pt idx="2184">
                  <c:v>6.3206620000000019E-2</c:v>
                </c:pt>
                <c:pt idx="2185">
                  <c:v>6.323450999999998E-2</c:v>
                </c:pt>
                <c:pt idx="2186">
                  <c:v>6.3261010000000006E-2</c:v>
                </c:pt>
                <c:pt idx="2187">
                  <c:v>6.3295969999999993E-2</c:v>
                </c:pt>
                <c:pt idx="2188">
                  <c:v>6.3322589999999998E-2</c:v>
                </c:pt>
                <c:pt idx="2189">
                  <c:v>6.3354420000000009E-2</c:v>
                </c:pt>
                <c:pt idx="2190">
                  <c:v>6.33793E-2</c:v>
                </c:pt>
                <c:pt idx="2191">
                  <c:v>6.3408350000000002E-2</c:v>
                </c:pt>
                <c:pt idx="2192">
                  <c:v>6.3434279999999996E-2</c:v>
                </c:pt>
                <c:pt idx="2193">
                  <c:v>6.3467380000000004E-2</c:v>
                </c:pt>
                <c:pt idx="2194">
                  <c:v>6.3494460000000016E-2</c:v>
                </c:pt>
                <c:pt idx="2195">
                  <c:v>6.3528719999999997E-2</c:v>
                </c:pt>
                <c:pt idx="2196">
                  <c:v>6.3553490000000004E-2</c:v>
                </c:pt>
                <c:pt idx="2197">
                  <c:v>6.3579650000000001E-2</c:v>
                </c:pt>
                <c:pt idx="2198">
                  <c:v>6.3607659999999996E-2</c:v>
                </c:pt>
                <c:pt idx="2199">
                  <c:v>6.3642729999999995E-2</c:v>
                </c:pt>
                <c:pt idx="2200">
                  <c:v>6.367015999999999E-2</c:v>
                </c:pt>
                <c:pt idx="2201">
                  <c:v>6.3702330000000015E-2</c:v>
                </c:pt>
                <c:pt idx="2202">
                  <c:v>6.3727450000000019E-2</c:v>
                </c:pt>
                <c:pt idx="2203">
                  <c:v>6.3756850000000004E-2</c:v>
                </c:pt>
                <c:pt idx="2204">
                  <c:v>6.3783119999999999E-2</c:v>
                </c:pt>
                <c:pt idx="2205">
                  <c:v>6.3817730000000017E-2</c:v>
                </c:pt>
                <c:pt idx="2206">
                  <c:v>6.3843419999999998E-2</c:v>
                </c:pt>
                <c:pt idx="2207">
                  <c:v>6.3875020000000018E-2</c:v>
                </c:pt>
                <c:pt idx="2208">
                  <c:v>6.3901289999999999E-2</c:v>
                </c:pt>
                <c:pt idx="2209">
                  <c:v>6.393289000000002E-2</c:v>
                </c:pt>
                <c:pt idx="2210">
                  <c:v>6.3953949999999996E-2</c:v>
                </c:pt>
                <c:pt idx="2211">
                  <c:v>6.39903E-2</c:v>
                </c:pt>
                <c:pt idx="2212">
                  <c:v>6.4017030000000016E-2</c:v>
                </c:pt>
                <c:pt idx="2213">
                  <c:v>6.4044119999999996E-2</c:v>
                </c:pt>
                <c:pt idx="2214">
                  <c:v>6.4075709999999994E-2</c:v>
                </c:pt>
                <c:pt idx="2215">
                  <c:v>6.4106040000000003E-2</c:v>
                </c:pt>
                <c:pt idx="2216">
                  <c:v>6.4127799999999999E-2</c:v>
                </c:pt>
                <c:pt idx="2217">
                  <c:v>6.4164490000000032E-2</c:v>
                </c:pt>
                <c:pt idx="2218">
                  <c:v>6.4190869999999997E-2</c:v>
                </c:pt>
                <c:pt idx="2219">
                  <c:v>6.4220739999999998E-2</c:v>
                </c:pt>
                <c:pt idx="2220">
                  <c:v>6.4240060000000002E-2</c:v>
                </c:pt>
                <c:pt idx="2221">
                  <c:v>6.4280340000000005E-2</c:v>
                </c:pt>
                <c:pt idx="2222">
                  <c:v>6.4306040000000009E-2</c:v>
                </c:pt>
                <c:pt idx="2223">
                  <c:v>6.4338210000000021E-2</c:v>
                </c:pt>
                <c:pt idx="2224">
                  <c:v>6.436449000000001E-2</c:v>
                </c:pt>
                <c:pt idx="2225">
                  <c:v>6.4395500000000008E-2</c:v>
                </c:pt>
                <c:pt idx="2226">
                  <c:v>6.4421779999999998E-2</c:v>
                </c:pt>
                <c:pt idx="2227">
                  <c:v>6.4453490000000016E-2</c:v>
                </c:pt>
                <c:pt idx="2228">
                  <c:v>6.4478259999999996E-2</c:v>
                </c:pt>
                <c:pt idx="2229">
                  <c:v>6.4511819999999997E-2</c:v>
                </c:pt>
                <c:pt idx="2230">
                  <c:v>6.4537980000000009E-2</c:v>
                </c:pt>
                <c:pt idx="2231">
                  <c:v>6.4567490000000033E-2</c:v>
                </c:pt>
                <c:pt idx="2232">
                  <c:v>6.4595849999999996E-2</c:v>
                </c:pt>
                <c:pt idx="2233">
                  <c:v>6.4625370000000001E-2</c:v>
                </c:pt>
                <c:pt idx="2234">
                  <c:v>6.4653139999999998E-2</c:v>
                </c:pt>
                <c:pt idx="2235">
                  <c:v>6.4684969999999994E-2</c:v>
                </c:pt>
                <c:pt idx="2236">
                  <c:v>6.4697700000000011E-2</c:v>
                </c:pt>
                <c:pt idx="2237">
                  <c:v>6.4705799999999994E-2</c:v>
                </c:pt>
                <c:pt idx="2238">
                  <c:v>6.4763330000000008E-2</c:v>
                </c:pt>
                <c:pt idx="2239">
                  <c:v>6.4800940000000015E-2</c:v>
                </c:pt>
                <c:pt idx="2240">
                  <c:v>6.4826520000000012E-2</c:v>
                </c:pt>
                <c:pt idx="2241">
                  <c:v>6.4859390000000003E-2</c:v>
                </c:pt>
                <c:pt idx="2242">
                  <c:v>6.4884390000000014E-2</c:v>
                </c:pt>
                <c:pt idx="2243">
                  <c:v>6.4916220000000011E-2</c:v>
                </c:pt>
                <c:pt idx="2244">
                  <c:v>6.4939369999999996E-2</c:v>
                </c:pt>
                <c:pt idx="2245">
                  <c:v>6.4975249999999998E-2</c:v>
                </c:pt>
                <c:pt idx="2246">
                  <c:v>6.4998400000000012E-2</c:v>
                </c:pt>
                <c:pt idx="2247">
                  <c:v>6.50308E-2</c:v>
                </c:pt>
                <c:pt idx="2248">
                  <c:v>6.5056379999999997E-2</c:v>
                </c:pt>
                <c:pt idx="2249">
                  <c:v>6.508868000000001E-2</c:v>
                </c:pt>
                <c:pt idx="2250">
                  <c:v>6.5114950000000019E-2</c:v>
                </c:pt>
                <c:pt idx="2251">
                  <c:v>6.5147700000000003E-2</c:v>
                </c:pt>
                <c:pt idx="2252">
                  <c:v>6.5173280000000014E-2</c:v>
                </c:pt>
                <c:pt idx="2253">
                  <c:v>6.5199320000000019E-2</c:v>
                </c:pt>
                <c:pt idx="2254">
                  <c:v>6.5230689999999994E-2</c:v>
                </c:pt>
                <c:pt idx="2255">
                  <c:v>6.5263790000000016E-2</c:v>
                </c:pt>
                <c:pt idx="2256">
                  <c:v>6.5288559999999995E-2</c:v>
                </c:pt>
                <c:pt idx="2257">
                  <c:v>6.5315530000000011E-2</c:v>
                </c:pt>
                <c:pt idx="2258">
                  <c:v>6.5347009999999997E-2</c:v>
                </c:pt>
                <c:pt idx="2259">
                  <c:v>6.5378030000000004E-2</c:v>
                </c:pt>
                <c:pt idx="2260">
                  <c:v>6.5405459999999999E-2</c:v>
                </c:pt>
                <c:pt idx="2261">
                  <c:v>6.5437049999999997E-2</c:v>
                </c:pt>
                <c:pt idx="2262">
                  <c:v>6.546113000000002E-2</c:v>
                </c:pt>
                <c:pt idx="2263">
                  <c:v>6.5492610000000034E-2</c:v>
                </c:pt>
                <c:pt idx="2264">
                  <c:v>6.552015999999998E-2</c:v>
                </c:pt>
                <c:pt idx="2265">
                  <c:v>6.555395E-2</c:v>
                </c:pt>
                <c:pt idx="2266">
                  <c:v>6.5579299999999993E-2</c:v>
                </c:pt>
                <c:pt idx="2267">
                  <c:v>6.5610779999999994E-2</c:v>
                </c:pt>
                <c:pt idx="2268">
                  <c:v>6.5635429999999995E-2</c:v>
                </c:pt>
                <c:pt idx="2269">
                  <c:v>6.5666920000000017E-2</c:v>
                </c:pt>
                <c:pt idx="2270">
                  <c:v>6.5693879999999996E-2</c:v>
                </c:pt>
                <c:pt idx="2271">
                  <c:v>6.5726179999999995E-2</c:v>
                </c:pt>
                <c:pt idx="2272">
                  <c:v>6.575002000000002E-2</c:v>
                </c:pt>
                <c:pt idx="2273">
                  <c:v>6.5784739999999994E-2</c:v>
                </c:pt>
                <c:pt idx="2274">
                  <c:v>6.5809619999999999E-2</c:v>
                </c:pt>
                <c:pt idx="2275">
                  <c:v>6.5840990000000002E-2</c:v>
                </c:pt>
                <c:pt idx="2276">
                  <c:v>6.5868650000000015E-2</c:v>
                </c:pt>
                <c:pt idx="2277">
                  <c:v>6.5900020000000004E-2</c:v>
                </c:pt>
                <c:pt idx="2278">
                  <c:v>6.5927100000000002E-2</c:v>
                </c:pt>
                <c:pt idx="2279">
                  <c:v>6.5957890000000019E-2</c:v>
                </c:pt>
                <c:pt idx="2280">
                  <c:v>6.5984509999999996E-2</c:v>
                </c:pt>
                <c:pt idx="2281">
                  <c:v>6.6015760000000007E-2</c:v>
                </c:pt>
                <c:pt idx="2282">
                  <c:v>6.6042489999999995E-2</c:v>
                </c:pt>
                <c:pt idx="2283">
                  <c:v>6.607420999999998E-2</c:v>
                </c:pt>
                <c:pt idx="2284">
                  <c:v>6.609516E-2</c:v>
                </c:pt>
                <c:pt idx="2285">
                  <c:v>6.6129179999999982E-2</c:v>
                </c:pt>
                <c:pt idx="2286">
                  <c:v>6.6156499999999993E-2</c:v>
                </c:pt>
                <c:pt idx="2287">
                  <c:v>6.6190529999999997E-2</c:v>
                </c:pt>
                <c:pt idx="2288">
                  <c:v>6.6211480000000003E-2</c:v>
                </c:pt>
                <c:pt idx="2289">
                  <c:v>6.624353999999999E-2</c:v>
                </c:pt>
                <c:pt idx="2290">
                  <c:v>6.6273399999999996E-2</c:v>
                </c:pt>
                <c:pt idx="2291">
                  <c:v>6.630556999999998E-2</c:v>
                </c:pt>
                <c:pt idx="2292">
                  <c:v>6.632606000000002E-2</c:v>
                </c:pt>
                <c:pt idx="2293">
                  <c:v>6.6357079999999999E-2</c:v>
                </c:pt>
                <c:pt idx="2294">
                  <c:v>6.6388559999999999E-2</c:v>
                </c:pt>
                <c:pt idx="2295">
                  <c:v>6.641495E-2</c:v>
                </c:pt>
                <c:pt idx="2296">
                  <c:v>6.6446549999999979E-2</c:v>
                </c:pt>
                <c:pt idx="2297">
                  <c:v>6.647686999999998E-2</c:v>
                </c:pt>
                <c:pt idx="2298">
                  <c:v>6.650499E-2</c:v>
                </c:pt>
                <c:pt idx="2299">
                  <c:v>6.6536940000000003E-2</c:v>
                </c:pt>
                <c:pt idx="2300">
                  <c:v>6.6558930000000002E-2</c:v>
                </c:pt>
                <c:pt idx="2301">
                  <c:v>6.6590300000000005E-2</c:v>
                </c:pt>
                <c:pt idx="2302">
                  <c:v>6.6620849999999981E-2</c:v>
                </c:pt>
                <c:pt idx="2303">
                  <c:v>6.6652799999999998E-2</c:v>
                </c:pt>
                <c:pt idx="2304">
                  <c:v>6.6672930000000019E-2</c:v>
                </c:pt>
                <c:pt idx="2305">
                  <c:v>6.6710670000000014E-2</c:v>
                </c:pt>
                <c:pt idx="2306">
                  <c:v>6.6737169999999998E-2</c:v>
                </c:pt>
                <c:pt idx="2307">
                  <c:v>6.6765640000000001E-2</c:v>
                </c:pt>
                <c:pt idx="2308">
                  <c:v>6.6793300000000014E-2</c:v>
                </c:pt>
                <c:pt idx="2309">
                  <c:v>6.682594E-2</c:v>
                </c:pt>
                <c:pt idx="2310">
                  <c:v>6.685012999999998E-2</c:v>
                </c:pt>
                <c:pt idx="2311">
                  <c:v>6.6877560000000003E-2</c:v>
                </c:pt>
                <c:pt idx="2312">
                  <c:v>6.6898739999999998E-2</c:v>
                </c:pt>
                <c:pt idx="2313">
                  <c:v>6.6925020000000002E-2</c:v>
                </c:pt>
                <c:pt idx="2314">
                  <c:v>6.6967609999999997E-2</c:v>
                </c:pt>
                <c:pt idx="2315">
                  <c:v>6.7000480000000015E-2</c:v>
                </c:pt>
                <c:pt idx="2316">
                  <c:v>6.7025710000000002E-2</c:v>
                </c:pt>
                <c:pt idx="2317">
                  <c:v>6.7057080000000019E-2</c:v>
                </c:pt>
                <c:pt idx="2318">
                  <c:v>6.7083809999999994E-2</c:v>
                </c:pt>
                <c:pt idx="2319">
                  <c:v>6.7116800000000004E-2</c:v>
                </c:pt>
                <c:pt idx="2320">
                  <c:v>6.7141679999999995E-2</c:v>
                </c:pt>
                <c:pt idx="2321">
                  <c:v>6.717293000000002E-2</c:v>
                </c:pt>
                <c:pt idx="2322">
                  <c:v>6.7199440000000013E-2</c:v>
                </c:pt>
                <c:pt idx="2323">
                  <c:v>6.723069000000001E-2</c:v>
                </c:pt>
                <c:pt idx="2324">
                  <c:v>6.7257430000000021E-2</c:v>
                </c:pt>
                <c:pt idx="2325">
                  <c:v>6.7289950000000001E-2</c:v>
                </c:pt>
                <c:pt idx="2326">
                  <c:v>6.7314140000000008E-2</c:v>
                </c:pt>
                <c:pt idx="2327">
                  <c:v>6.7347589999999999E-2</c:v>
                </c:pt>
                <c:pt idx="2328">
                  <c:v>6.7373279999999994E-2</c:v>
                </c:pt>
                <c:pt idx="2329">
                  <c:v>6.7405800000000002E-2</c:v>
                </c:pt>
                <c:pt idx="2330">
                  <c:v>6.7429989999999995E-2</c:v>
                </c:pt>
                <c:pt idx="2331">
                  <c:v>6.7462170000000016E-2</c:v>
                </c:pt>
                <c:pt idx="2332">
                  <c:v>6.7488560000000003E-2</c:v>
                </c:pt>
                <c:pt idx="2333">
                  <c:v>6.750962000000002E-2</c:v>
                </c:pt>
                <c:pt idx="2334">
                  <c:v>6.7531499999999994E-2</c:v>
                </c:pt>
                <c:pt idx="2335">
                  <c:v>6.7579070000000005E-2</c:v>
                </c:pt>
                <c:pt idx="2336">
                  <c:v>6.7594000000000015E-2</c:v>
                </c:pt>
                <c:pt idx="2337">
                  <c:v>6.7629880000000003E-2</c:v>
                </c:pt>
                <c:pt idx="2338">
                  <c:v>6.763578000000002E-2</c:v>
                </c:pt>
                <c:pt idx="2339">
                  <c:v>6.7688789999999999E-2</c:v>
                </c:pt>
                <c:pt idx="2340">
                  <c:v>6.7714830000000018E-2</c:v>
                </c:pt>
                <c:pt idx="2341">
                  <c:v>6.775187000000002E-2</c:v>
                </c:pt>
                <c:pt idx="2342">
                  <c:v>6.7778140000000001E-2</c:v>
                </c:pt>
                <c:pt idx="2343">
                  <c:v>6.7810899999999993E-2</c:v>
                </c:pt>
                <c:pt idx="2344">
                  <c:v>6.7836359999999998E-2</c:v>
                </c:pt>
                <c:pt idx="2345">
                  <c:v>6.7868190000000009E-2</c:v>
                </c:pt>
                <c:pt idx="2346">
                  <c:v>6.7893880000000018E-2</c:v>
                </c:pt>
                <c:pt idx="2347">
                  <c:v>6.7899090000000009E-2</c:v>
                </c:pt>
                <c:pt idx="2348">
                  <c:v>6.7944229999999994E-2</c:v>
                </c:pt>
                <c:pt idx="2349">
                  <c:v>6.798243000000001E-2</c:v>
                </c:pt>
                <c:pt idx="2350">
                  <c:v>6.8003720000000017E-2</c:v>
                </c:pt>
                <c:pt idx="2351">
                  <c:v>6.8031620000000015E-2</c:v>
                </c:pt>
                <c:pt idx="2352">
                  <c:v>6.8100019999999997E-2</c:v>
                </c:pt>
                <c:pt idx="2353">
                  <c:v>6.8105460000000007E-2</c:v>
                </c:pt>
                <c:pt idx="2354">
                  <c:v>6.8125480000000002E-2</c:v>
                </c:pt>
                <c:pt idx="2355">
                  <c:v>6.8157889999999999E-2</c:v>
                </c:pt>
                <c:pt idx="2356">
                  <c:v>6.818254E-2</c:v>
                </c:pt>
                <c:pt idx="2357">
                  <c:v>6.821576E-2</c:v>
                </c:pt>
                <c:pt idx="2358">
                  <c:v>6.8240869999999981E-2</c:v>
                </c:pt>
                <c:pt idx="2359">
                  <c:v>6.8268999999999996E-2</c:v>
                </c:pt>
                <c:pt idx="2360">
                  <c:v>6.8298860000000003E-2</c:v>
                </c:pt>
                <c:pt idx="2361">
                  <c:v>6.8327559999999996E-2</c:v>
                </c:pt>
                <c:pt idx="2362">
                  <c:v>6.8356959999999994E-2</c:v>
                </c:pt>
                <c:pt idx="2363">
                  <c:v>6.8388440000000009E-2</c:v>
                </c:pt>
                <c:pt idx="2364">
                  <c:v>6.840719000000002E-2</c:v>
                </c:pt>
                <c:pt idx="2365">
                  <c:v>6.8447240000000006E-2</c:v>
                </c:pt>
                <c:pt idx="2366">
                  <c:v>6.8472590000000014E-2</c:v>
                </c:pt>
                <c:pt idx="2367">
                  <c:v>6.850523E-2</c:v>
                </c:pt>
                <c:pt idx="2368">
                  <c:v>6.8530569999999999E-2</c:v>
                </c:pt>
                <c:pt idx="2369">
                  <c:v>6.8563100000000002E-2</c:v>
                </c:pt>
                <c:pt idx="2370">
                  <c:v>6.8589020000000001E-2</c:v>
                </c:pt>
                <c:pt idx="2371">
                  <c:v>6.8621080000000001E-2</c:v>
                </c:pt>
                <c:pt idx="2372">
                  <c:v>6.8646310000000002E-2</c:v>
                </c:pt>
                <c:pt idx="2373">
                  <c:v>6.8679069999999981E-2</c:v>
                </c:pt>
                <c:pt idx="2374">
                  <c:v>6.8704530000000014E-2</c:v>
                </c:pt>
                <c:pt idx="2375">
                  <c:v>6.8736359999999996E-2</c:v>
                </c:pt>
                <c:pt idx="2376">
                  <c:v>6.8762519999999994E-2</c:v>
                </c:pt>
                <c:pt idx="2377">
                  <c:v>6.8794230000000012E-2</c:v>
                </c:pt>
                <c:pt idx="2378">
                  <c:v>6.8819930000000015E-2</c:v>
                </c:pt>
                <c:pt idx="2379">
                  <c:v>6.8852099999999999E-2</c:v>
                </c:pt>
                <c:pt idx="2380">
                  <c:v>6.8877800000000003E-2</c:v>
                </c:pt>
                <c:pt idx="2381">
                  <c:v>6.8910089999999993E-2</c:v>
                </c:pt>
                <c:pt idx="2382">
                  <c:v>6.8935670000000004E-2</c:v>
                </c:pt>
                <c:pt idx="2383">
                  <c:v>6.896865000000002E-2</c:v>
                </c:pt>
                <c:pt idx="2384">
                  <c:v>6.899354000000002E-2</c:v>
                </c:pt>
                <c:pt idx="2385">
                  <c:v>6.9025370000000003E-2</c:v>
                </c:pt>
                <c:pt idx="2386">
                  <c:v>6.9052100000000019E-2</c:v>
                </c:pt>
                <c:pt idx="2387">
                  <c:v>6.9083469999999994E-2</c:v>
                </c:pt>
                <c:pt idx="2388">
                  <c:v>6.9109390000000021E-2</c:v>
                </c:pt>
                <c:pt idx="2389">
                  <c:v>6.9141800000000003E-2</c:v>
                </c:pt>
                <c:pt idx="2390">
                  <c:v>6.9167380000000014E-2</c:v>
                </c:pt>
                <c:pt idx="2391">
                  <c:v>6.9199090000000019E-2</c:v>
                </c:pt>
                <c:pt idx="2392">
                  <c:v>6.9225250000000002E-2</c:v>
                </c:pt>
                <c:pt idx="2393">
                  <c:v>6.9257659999999999E-2</c:v>
                </c:pt>
                <c:pt idx="2394">
                  <c:v>6.9282540000000004E-2</c:v>
                </c:pt>
                <c:pt idx="2395">
                  <c:v>6.9315180000000018E-2</c:v>
                </c:pt>
                <c:pt idx="2396">
                  <c:v>6.9340990000000019E-2</c:v>
                </c:pt>
                <c:pt idx="2397">
                  <c:v>6.9373630000000033E-2</c:v>
                </c:pt>
                <c:pt idx="2398">
                  <c:v>6.9398860000000021E-2</c:v>
                </c:pt>
                <c:pt idx="2399">
                  <c:v>6.9431040000000013E-2</c:v>
                </c:pt>
                <c:pt idx="2400">
                  <c:v>6.9456149999999994E-2</c:v>
                </c:pt>
                <c:pt idx="2401">
                  <c:v>6.9488910000000015E-2</c:v>
                </c:pt>
                <c:pt idx="2402">
                  <c:v>6.951460000000001E-2</c:v>
                </c:pt>
                <c:pt idx="2403">
                  <c:v>6.954643000000002E-2</c:v>
                </c:pt>
                <c:pt idx="2404">
                  <c:v>6.9572590000000017E-2</c:v>
                </c:pt>
                <c:pt idx="2405">
                  <c:v>6.9604299999999994E-2</c:v>
                </c:pt>
                <c:pt idx="2406">
                  <c:v>6.9630460000000019E-2</c:v>
                </c:pt>
                <c:pt idx="2407">
                  <c:v>6.9661130000000002E-2</c:v>
                </c:pt>
                <c:pt idx="2408">
                  <c:v>6.9687750000000021E-2</c:v>
                </c:pt>
                <c:pt idx="2409">
                  <c:v>6.9720160000000003E-2</c:v>
                </c:pt>
                <c:pt idx="2410">
                  <c:v>6.9745619999999994E-2</c:v>
                </c:pt>
                <c:pt idx="2411">
                  <c:v>6.9775710000000019E-2</c:v>
                </c:pt>
                <c:pt idx="2412">
                  <c:v>6.9801409999999994E-2</c:v>
                </c:pt>
                <c:pt idx="2413">
                  <c:v>6.983590000000002E-2</c:v>
                </c:pt>
                <c:pt idx="2414">
                  <c:v>6.9861590000000015E-2</c:v>
                </c:pt>
                <c:pt idx="2415">
                  <c:v>6.9894349999999994E-2</c:v>
                </c:pt>
                <c:pt idx="2416">
                  <c:v>6.9919460000000017E-2</c:v>
                </c:pt>
                <c:pt idx="2417">
                  <c:v>6.9950480000000009E-2</c:v>
                </c:pt>
                <c:pt idx="2418">
                  <c:v>6.9975599999999999E-2</c:v>
                </c:pt>
                <c:pt idx="2419">
                  <c:v>7.0009509999999997E-2</c:v>
                </c:pt>
                <c:pt idx="2420">
                  <c:v>7.0035319999999998E-2</c:v>
                </c:pt>
                <c:pt idx="2421">
                  <c:v>7.0067379999999999E-2</c:v>
                </c:pt>
                <c:pt idx="2422">
                  <c:v>7.0093770000000014E-2</c:v>
                </c:pt>
                <c:pt idx="2423">
                  <c:v>7.0125480000000004E-2</c:v>
                </c:pt>
                <c:pt idx="2424">
                  <c:v>7.0151060000000001E-2</c:v>
                </c:pt>
                <c:pt idx="2425">
                  <c:v>7.0183350000000005E-2</c:v>
                </c:pt>
                <c:pt idx="2426">
                  <c:v>7.0208930000000003E-2</c:v>
                </c:pt>
                <c:pt idx="2427">
                  <c:v>7.0241219999999979E-2</c:v>
                </c:pt>
                <c:pt idx="2428">
                  <c:v>7.0265179999999997E-2</c:v>
                </c:pt>
                <c:pt idx="2429">
                  <c:v>7.0299089999999995E-2</c:v>
                </c:pt>
                <c:pt idx="2430">
                  <c:v>7.0324789999999998E-2</c:v>
                </c:pt>
                <c:pt idx="2431">
                  <c:v>7.035696000000001E-2</c:v>
                </c:pt>
                <c:pt idx="2432">
                  <c:v>7.0382080000000014E-2</c:v>
                </c:pt>
                <c:pt idx="2433">
                  <c:v>7.0414950000000004E-2</c:v>
                </c:pt>
                <c:pt idx="2434">
                  <c:v>7.0440530000000001E-2</c:v>
                </c:pt>
                <c:pt idx="2435">
                  <c:v>7.0472820000000019E-2</c:v>
                </c:pt>
                <c:pt idx="2436">
                  <c:v>7.0495620000000009E-2</c:v>
                </c:pt>
                <c:pt idx="2437">
                  <c:v>7.0530109999999993E-2</c:v>
                </c:pt>
                <c:pt idx="2438">
                  <c:v>7.0555229999999997E-2</c:v>
                </c:pt>
                <c:pt idx="2439">
                  <c:v>7.0587980000000008E-2</c:v>
                </c:pt>
                <c:pt idx="2440">
                  <c:v>7.061379000000001E-2</c:v>
                </c:pt>
                <c:pt idx="2441">
                  <c:v>7.0646429999999996E-2</c:v>
                </c:pt>
                <c:pt idx="2442">
                  <c:v>7.0671200000000003E-2</c:v>
                </c:pt>
                <c:pt idx="2443">
                  <c:v>7.0704300000000012E-2</c:v>
                </c:pt>
                <c:pt idx="2444">
                  <c:v>7.0729760000000003E-2</c:v>
                </c:pt>
                <c:pt idx="2445">
                  <c:v>7.0760670000000012E-2</c:v>
                </c:pt>
                <c:pt idx="2446">
                  <c:v>7.0787630000000018E-2</c:v>
                </c:pt>
                <c:pt idx="2447">
                  <c:v>7.0819809999999997E-2</c:v>
                </c:pt>
                <c:pt idx="2448">
                  <c:v>7.0844930000000014E-2</c:v>
                </c:pt>
                <c:pt idx="2449">
                  <c:v>7.0877679999999998E-2</c:v>
                </c:pt>
                <c:pt idx="2450">
                  <c:v>7.0903949999999993E-2</c:v>
                </c:pt>
                <c:pt idx="2451">
                  <c:v>7.093555E-2</c:v>
                </c:pt>
                <c:pt idx="2452">
                  <c:v>7.0961360000000001E-2</c:v>
                </c:pt>
                <c:pt idx="2453">
                  <c:v>7.0993420000000015E-2</c:v>
                </c:pt>
                <c:pt idx="2454">
                  <c:v>7.1019230000000017E-2</c:v>
                </c:pt>
                <c:pt idx="2455">
                  <c:v>7.1051290000000003E-2</c:v>
                </c:pt>
                <c:pt idx="2456">
                  <c:v>7.107664000000001E-2</c:v>
                </c:pt>
                <c:pt idx="2457">
                  <c:v>7.1109740000000005E-2</c:v>
                </c:pt>
                <c:pt idx="2458">
                  <c:v>7.1134509999999998E-2</c:v>
                </c:pt>
                <c:pt idx="2459">
                  <c:v>7.1167259999999996E-2</c:v>
                </c:pt>
                <c:pt idx="2460">
                  <c:v>7.1193069999999997E-2</c:v>
                </c:pt>
                <c:pt idx="2461">
                  <c:v>7.1225129999999984E-2</c:v>
                </c:pt>
                <c:pt idx="2462">
                  <c:v>7.125036999999998E-2</c:v>
                </c:pt>
                <c:pt idx="2463">
                  <c:v>7.1282540000000005E-2</c:v>
                </c:pt>
                <c:pt idx="2464">
                  <c:v>7.130777000000002E-2</c:v>
                </c:pt>
                <c:pt idx="2465">
                  <c:v>7.1340410000000021E-2</c:v>
                </c:pt>
                <c:pt idx="2466">
                  <c:v>7.1365639999999994E-2</c:v>
                </c:pt>
                <c:pt idx="2467">
                  <c:v>7.1399089999999998E-2</c:v>
                </c:pt>
                <c:pt idx="2468">
                  <c:v>7.1424790000000002E-2</c:v>
                </c:pt>
                <c:pt idx="2469">
                  <c:v>7.1456380000000014E-2</c:v>
                </c:pt>
                <c:pt idx="2470">
                  <c:v>7.1481729999999993E-2</c:v>
                </c:pt>
                <c:pt idx="2471">
                  <c:v>7.1514140000000004E-2</c:v>
                </c:pt>
                <c:pt idx="2472">
                  <c:v>7.1539599999999995E-2</c:v>
                </c:pt>
                <c:pt idx="2473">
                  <c:v>7.1572120000000003E-2</c:v>
                </c:pt>
                <c:pt idx="2474">
                  <c:v>7.1594119999999997E-2</c:v>
                </c:pt>
                <c:pt idx="2475">
                  <c:v>7.1629990000000004E-2</c:v>
                </c:pt>
                <c:pt idx="2476">
                  <c:v>7.1654990000000002E-2</c:v>
                </c:pt>
                <c:pt idx="2477">
                  <c:v>7.1688440000000006E-2</c:v>
                </c:pt>
                <c:pt idx="2478">
                  <c:v>7.1709389999999998E-2</c:v>
                </c:pt>
                <c:pt idx="2479">
                  <c:v>7.174585E-2</c:v>
                </c:pt>
                <c:pt idx="2480">
                  <c:v>7.177074E-2</c:v>
                </c:pt>
                <c:pt idx="2481">
                  <c:v>7.1803610000000018E-2</c:v>
                </c:pt>
                <c:pt idx="2482">
                  <c:v>7.1829180000000006E-2</c:v>
                </c:pt>
                <c:pt idx="2483">
                  <c:v>7.1858809999999995E-2</c:v>
                </c:pt>
                <c:pt idx="2484">
                  <c:v>7.1885430000000014E-2</c:v>
                </c:pt>
                <c:pt idx="2485">
                  <c:v>7.1918999999999997E-2</c:v>
                </c:pt>
                <c:pt idx="2486">
                  <c:v>7.1944460000000002E-2</c:v>
                </c:pt>
                <c:pt idx="2487">
                  <c:v>7.1976869999999998E-2</c:v>
                </c:pt>
                <c:pt idx="2488">
                  <c:v>7.1998859999999998E-2</c:v>
                </c:pt>
                <c:pt idx="2489">
                  <c:v>7.2033580000000014E-2</c:v>
                </c:pt>
                <c:pt idx="2490">
                  <c:v>7.2060319999999997E-2</c:v>
                </c:pt>
                <c:pt idx="2491">
                  <c:v>7.2092610000000029E-2</c:v>
                </c:pt>
                <c:pt idx="2492">
                  <c:v>7.2114719999999993E-2</c:v>
                </c:pt>
                <c:pt idx="2493">
                  <c:v>7.2148169999999984E-2</c:v>
                </c:pt>
                <c:pt idx="2494">
                  <c:v>7.2176290000000018E-2</c:v>
                </c:pt>
                <c:pt idx="2495">
                  <c:v>7.2208240000000007E-2</c:v>
                </c:pt>
                <c:pt idx="2496">
                  <c:v>7.223011E-2</c:v>
                </c:pt>
                <c:pt idx="2497">
                  <c:v>7.2266680000000014E-2</c:v>
                </c:pt>
                <c:pt idx="2498">
                  <c:v>7.2292029999999993E-2</c:v>
                </c:pt>
                <c:pt idx="2499">
                  <c:v>7.232398000000001E-2</c:v>
                </c:pt>
                <c:pt idx="2500">
                  <c:v>7.2349899999999995E-2</c:v>
                </c:pt>
                <c:pt idx="2501">
                  <c:v>7.2381959999999995E-2</c:v>
                </c:pt>
                <c:pt idx="2502">
                  <c:v>7.2404880000000019E-2</c:v>
                </c:pt>
                <c:pt idx="2503">
                  <c:v>7.2436360000000019E-2</c:v>
                </c:pt>
                <c:pt idx="2504">
                  <c:v>7.246530000000001E-2</c:v>
                </c:pt>
                <c:pt idx="2505">
                  <c:v>7.2497700000000012E-2</c:v>
                </c:pt>
                <c:pt idx="2506">
                  <c:v>7.2525019999999996E-2</c:v>
                </c:pt>
                <c:pt idx="2507">
                  <c:v>7.2551060000000001E-2</c:v>
                </c:pt>
                <c:pt idx="2508">
                  <c:v>7.2581149999999997E-2</c:v>
                </c:pt>
                <c:pt idx="2509">
                  <c:v>7.2613559999999994E-2</c:v>
                </c:pt>
                <c:pt idx="2510">
                  <c:v>7.2636709999999993E-2</c:v>
                </c:pt>
                <c:pt idx="2511">
                  <c:v>7.2672120000000021E-2</c:v>
                </c:pt>
                <c:pt idx="2512">
                  <c:v>7.2697120000000004E-2</c:v>
                </c:pt>
                <c:pt idx="2513">
                  <c:v>7.2728840000000003E-2</c:v>
                </c:pt>
                <c:pt idx="2514">
                  <c:v>7.2750369999999995E-2</c:v>
                </c:pt>
                <c:pt idx="2515">
                  <c:v>7.2787519999999994E-2</c:v>
                </c:pt>
                <c:pt idx="2516">
                  <c:v>7.2812870000000016E-2</c:v>
                </c:pt>
                <c:pt idx="2517">
                  <c:v>7.2839600000000018E-2</c:v>
                </c:pt>
                <c:pt idx="2518">
                  <c:v>7.2870740000000003E-2</c:v>
                </c:pt>
                <c:pt idx="2519">
                  <c:v>7.2903259999999998E-2</c:v>
                </c:pt>
                <c:pt idx="2520">
                  <c:v>7.2926990000000011E-2</c:v>
                </c:pt>
                <c:pt idx="2521">
                  <c:v>7.2960549999999999E-2</c:v>
                </c:pt>
                <c:pt idx="2522">
                  <c:v>7.2986010000000018E-2</c:v>
                </c:pt>
                <c:pt idx="2523">
                  <c:v>7.3016110000000009E-2</c:v>
                </c:pt>
                <c:pt idx="2524">
                  <c:v>7.3042839999999998E-2</c:v>
                </c:pt>
                <c:pt idx="2525">
                  <c:v>7.3076290000000016E-2</c:v>
                </c:pt>
                <c:pt idx="2526">
                  <c:v>7.3101869999999985E-2</c:v>
                </c:pt>
                <c:pt idx="2527">
                  <c:v>7.3134859999999996E-2</c:v>
                </c:pt>
                <c:pt idx="2528">
                  <c:v>7.3160320000000001E-2</c:v>
                </c:pt>
                <c:pt idx="2529">
                  <c:v>7.3192149999999997E-2</c:v>
                </c:pt>
                <c:pt idx="2530">
                  <c:v>7.3217610000000016E-2</c:v>
                </c:pt>
                <c:pt idx="2531">
                  <c:v>7.3247930000000003E-2</c:v>
                </c:pt>
                <c:pt idx="2532">
                  <c:v>7.3272119999999996E-2</c:v>
                </c:pt>
                <c:pt idx="2533">
                  <c:v>7.3308120000000004E-2</c:v>
                </c:pt>
                <c:pt idx="2534">
                  <c:v>7.3333700000000016E-2</c:v>
                </c:pt>
                <c:pt idx="2535">
                  <c:v>7.336136E-2</c:v>
                </c:pt>
                <c:pt idx="2536">
                  <c:v>7.3386940000000012E-2</c:v>
                </c:pt>
                <c:pt idx="2537">
                  <c:v>7.3423630000000017E-2</c:v>
                </c:pt>
                <c:pt idx="2538">
                  <c:v>7.3449319999999985E-2</c:v>
                </c:pt>
                <c:pt idx="2539">
                  <c:v>7.347687E-2</c:v>
                </c:pt>
                <c:pt idx="2540">
                  <c:v>7.350719E-2</c:v>
                </c:pt>
                <c:pt idx="2541">
                  <c:v>7.3539370000000007E-2</c:v>
                </c:pt>
                <c:pt idx="2542">
                  <c:v>7.3563439999999994E-2</c:v>
                </c:pt>
                <c:pt idx="2543">
                  <c:v>7.3597700000000016E-2</c:v>
                </c:pt>
                <c:pt idx="2544">
                  <c:v>7.3623049999999995E-2</c:v>
                </c:pt>
                <c:pt idx="2545">
                  <c:v>7.3654070000000002E-2</c:v>
                </c:pt>
                <c:pt idx="2546">
                  <c:v>7.3679759999999983E-2</c:v>
                </c:pt>
                <c:pt idx="2547">
                  <c:v>7.3712980000000011E-2</c:v>
                </c:pt>
                <c:pt idx="2548">
                  <c:v>7.3738559999999995E-2</c:v>
                </c:pt>
                <c:pt idx="2549">
                  <c:v>7.3768650000000019E-2</c:v>
                </c:pt>
                <c:pt idx="2550">
                  <c:v>7.3794120000000019E-2</c:v>
                </c:pt>
                <c:pt idx="2551">
                  <c:v>7.3828950000000004E-2</c:v>
                </c:pt>
                <c:pt idx="2552">
                  <c:v>7.3854879999999998E-2</c:v>
                </c:pt>
                <c:pt idx="2553">
                  <c:v>7.388335E-2</c:v>
                </c:pt>
                <c:pt idx="2554">
                  <c:v>7.3911009999999999E-2</c:v>
                </c:pt>
                <c:pt idx="2555">
                  <c:v>7.3944689999999993E-2</c:v>
                </c:pt>
                <c:pt idx="2556">
                  <c:v>7.3970739999999993E-2</c:v>
                </c:pt>
                <c:pt idx="2557">
                  <c:v>7.4002560000000009E-2</c:v>
                </c:pt>
                <c:pt idx="2558">
                  <c:v>7.4028140000000006E-2</c:v>
                </c:pt>
                <c:pt idx="2559">
                  <c:v>7.406043000000001E-2</c:v>
                </c:pt>
                <c:pt idx="2560">
                  <c:v>7.4085429999999994E-2</c:v>
                </c:pt>
                <c:pt idx="2561">
                  <c:v>7.4112630000000013E-2</c:v>
                </c:pt>
                <c:pt idx="2562">
                  <c:v>7.4143420000000015E-2</c:v>
                </c:pt>
                <c:pt idx="2563">
                  <c:v>7.4174550000000006E-2</c:v>
                </c:pt>
                <c:pt idx="2564">
                  <c:v>7.4201409999999995E-2</c:v>
                </c:pt>
                <c:pt idx="2565">
                  <c:v>7.423415999999998E-2</c:v>
                </c:pt>
                <c:pt idx="2566">
                  <c:v>7.4258809999999995E-2</c:v>
                </c:pt>
                <c:pt idx="2567">
                  <c:v>7.4291570000000015E-2</c:v>
                </c:pt>
                <c:pt idx="2568">
                  <c:v>7.431784000000001E-2</c:v>
                </c:pt>
                <c:pt idx="2569">
                  <c:v>7.4350600000000017E-2</c:v>
                </c:pt>
                <c:pt idx="2570">
                  <c:v>7.4375250000000004E-2</c:v>
                </c:pt>
                <c:pt idx="2571">
                  <c:v>7.4407310000000018E-2</c:v>
                </c:pt>
                <c:pt idx="2572">
                  <c:v>7.4431960000000019E-2</c:v>
                </c:pt>
                <c:pt idx="2573">
                  <c:v>7.446541000000001E-2</c:v>
                </c:pt>
                <c:pt idx="2574">
                  <c:v>7.4490990000000035E-2</c:v>
                </c:pt>
                <c:pt idx="2575">
                  <c:v>7.4523859999999997E-2</c:v>
                </c:pt>
                <c:pt idx="2576">
                  <c:v>7.4548859999999995E-2</c:v>
                </c:pt>
                <c:pt idx="2577">
                  <c:v>7.4579989999999999E-2</c:v>
                </c:pt>
                <c:pt idx="2578">
                  <c:v>7.460650000000002E-2</c:v>
                </c:pt>
                <c:pt idx="2579">
                  <c:v>7.4639140000000007E-2</c:v>
                </c:pt>
                <c:pt idx="2580">
                  <c:v>7.4663789999999994E-2</c:v>
                </c:pt>
                <c:pt idx="2581">
                  <c:v>7.4697009999999994E-2</c:v>
                </c:pt>
                <c:pt idx="2582">
                  <c:v>7.4722120000000017E-2</c:v>
                </c:pt>
                <c:pt idx="2583">
                  <c:v>7.475546000000001E-2</c:v>
                </c:pt>
                <c:pt idx="2584">
                  <c:v>7.4780570000000018E-2</c:v>
                </c:pt>
                <c:pt idx="2585">
                  <c:v>7.4812290000000031E-2</c:v>
                </c:pt>
                <c:pt idx="2586">
                  <c:v>7.4838330000000008E-2</c:v>
                </c:pt>
                <c:pt idx="2587">
                  <c:v>7.4870389999999995E-2</c:v>
                </c:pt>
                <c:pt idx="2588">
                  <c:v>7.4895160000000002E-2</c:v>
                </c:pt>
                <c:pt idx="2589">
                  <c:v>7.4928839999999997E-2</c:v>
                </c:pt>
                <c:pt idx="2590">
                  <c:v>7.4953030000000018E-2</c:v>
                </c:pt>
                <c:pt idx="2591">
                  <c:v>7.4985549999999998E-2</c:v>
                </c:pt>
                <c:pt idx="2592">
                  <c:v>7.5011480000000019E-2</c:v>
                </c:pt>
                <c:pt idx="2593">
                  <c:v>7.5044120000000006E-2</c:v>
                </c:pt>
                <c:pt idx="2594">
                  <c:v>7.5068190000000021E-2</c:v>
                </c:pt>
                <c:pt idx="2595">
                  <c:v>7.5101989999999993E-2</c:v>
                </c:pt>
                <c:pt idx="2596">
                  <c:v>7.5126059999999995E-2</c:v>
                </c:pt>
                <c:pt idx="2597">
                  <c:v>7.5159859999999995E-2</c:v>
                </c:pt>
                <c:pt idx="2598">
                  <c:v>7.5185199999999994E-2</c:v>
                </c:pt>
                <c:pt idx="2599">
                  <c:v>7.5216569999999996E-2</c:v>
                </c:pt>
                <c:pt idx="2600">
                  <c:v>7.5244119999999984E-2</c:v>
                </c:pt>
                <c:pt idx="2601">
                  <c:v>7.5275599999999998E-2</c:v>
                </c:pt>
                <c:pt idx="2602">
                  <c:v>7.5300829999999999E-2</c:v>
                </c:pt>
                <c:pt idx="2603">
                  <c:v>7.5334050000000014E-2</c:v>
                </c:pt>
                <c:pt idx="2604">
                  <c:v>7.5359280000000015E-2</c:v>
                </c:pt>
                <c:pt idx="2605">
                  <c:v>7.5391680000000016E-2</c:v>
                </c:pt>
                <c:pt idx="2606">
                  <c:v>7.5417260000000014E-2</c:v>
                </c:pt>
                <c:pt idx="2607">
                  <c:v>7.5447929999999996E-2</c:v>
                </c:pt>
                <c:pt idx="2608">
                  <c:v>7.5474550000000001E-2</c:v>
                </c:pt>
                <c:pt idx="2609">
                  <c:v>7.5507080000000004E-2</c:v>
                </c:pt>
                <c:pt idx="2610">
                  <c:v>7.5533119999999995E-2</c:v>
                </c:pt>
                <c:pt idx="2611">
                  <c:v>7.556495000000002E-2</c:v>
                </c:pt>
                <c:pt idx="2612">
                  <c:v>7.5588100000000005E-2</c:v>
                </c:pt>
                <c:pt idx="2613">
                  <c:v>7.5623399999999993E-2</c:v>
                </c:pt>
                <c:pt idx="2614">
                  <c:v>7.5648859999999984E-2</c:v>
                </c:pt>
                <c:pt idx="2615">
                  <c:v>7.5679529999999995E-2</c:v>
                </c:pt>
                <c:pt idx="2616">
                  <c:v>7.5706150000000014E-2</c:v>
                </c:pt>
                <c:pt idx="2617">
                  <c:v>7.5736360000000016E-2</c:v>
                </c:pt>
                <c:pt idx="2618">
                  <c:v>7.5763440000000015E-2</c:v>
                </c:pt>
                <c:pt idx="2619">
                  <c:v>7.5797120000000009E-2</c:v>
                </c:pt>
                <c:pt idx="2620">
                  <c:v>7.5820849999999995E-2</c:v>
                </c:pt>
                <c:pt idx="2621">
                  <c:v>7.5851520000000019E-2</c:v>
                </c:pt>
                <c:pt idx="2622">
                  <c:v>7.5879879999999997E-2</c:v>
                </c:pt>
                <c:pt idx="2623">
                  <c:v>7.5909969999999993E-2</c:v>
                </c:pt>
                <c:pt idx="2624">
                  <c:v>7.5937749999999998E-2</c:v>
                </c:pt>
                <c:pt idx="2625">
                  <c:v>7.5970159999999995E-2</c:v>
                </c:pt>
                <c:pt idx="2626">
                  <c:v>7.5994460000000014E-2</c:v>
                </c:pt>
                <c:pt idx="2627">
                  <c:v>7.6024439999999999E-2</c:v>
                </c:pt>
                <c:pt idx="2628">
                  <c:v>7.6051179999999996E-2</c:v>
                </c:pt>
                <c:pt idx="2629">
                  <c:v>7.6085550000000002E-2</c:v>
                </c:pt>
                <c:pt idx="2630">
                  <c:v>7.6110200000000003E-2</c:v>
                </c:pt>
                <c:pt idx="2631">
                  <c:v>7.6141219999999996E-2</c:v>
                </c:pt>
                <c:pt idx="2632">
                  <c:v>7.6169230000000004E-2</c:v>
                </c:pt>
                <c:pt idx="2633">
                  <c:v>7.6201409999999997E-2</c:v>
                </c:pt>
                <c:pt idx="2634">
                  <c:v>7.6226870000000002E-2</c:v>
                </c:pt>
                <c:pt idx="2635">
                  <c:v>7.6258119999999985E-2</c:v>
                </c:pt>
                <c:pt idx="2636">
                  <c:v>7.6284740000000004E-2</c:v>
                </c:pt>
                <c:pt idx="2637">
                  <c:v>7.6316449999999994E-2</c:v>
                </c:pt>
                <c:pt idx="2638">
                  <c:v>7.6343190000000019E-2</c:v>
                </c:pt>
                <c:pt idx="2639">
                  <c:v>7.6373860000000002E-2</c:v>
                </c:pt>
                <c:pt idx="2640">
                  <c:v>7.6399320000000021E-2</c:v>
                </c:pt>
                <c:pt idx="2641">
                  <c:v>7.6429419999999998E-2</c:v>
                </c:pt>
                <c:pt idx="2642">
                  <c:v>7.6457189999999994E-2</c:v>
                </c:pt>
                <c:pt idx="2643">
                  <c:v>7.6489600000000019E-2</c:v>
                </c:pt>
                <c:pt idx="2644">
                  <c:v>7.651622000000001E-2</c:v>
                </c:pt>
                <c:pt idx="2645">
                  <c:v>7.654863000000002E-2</c:v>
                </c:pt>
                <c:pt idx="2646">
                  <c:v>7.6572929999999997E-2</c:v>
                </c:pt>
                <c:pt idx="2647">
                  <c:v>7.6606729999999998E-2</c:v>
                </c:pt>
                <c:pt idx="2648">
                  <c:v>7.662513E-2</c:v>
                </c:pt>
                <c:pt idx="2649">
                  <c:v>7.6661820000000006E-2</c:v>
                </c:pt>
                <c:pt idx="2650">
                  <c:v>7.6689950000000007E-2</c:v>
                </c:pt>
                <c:pt idx="2651">
                  <c:v>7.6722589999999993E-2</c:v>
                </c:pt>
                <c:pt idx="2652">
                  <c:v>7.6748510000000006E-2</c:v>
                </c:pt>
                <c:pt idx="2653">
                  <c:v>7.6779879999999995E-2</c:v>
                </c:pt>
                <c:pt idx="2654">
                  <c:v>7.6803140000000006E-2</c:v>
                </c:pt>
                <c:pt idx="2655">
                  <c:v>7.6837870000000003E-2</c:v>
                </c:pt>
                <c:pt idx="2656">
                  <c:v>7.6863909999999994E-2</c:v>
                </c:pt>
                <c:pt idx="2657">
                  <c:v>7.6895270000000002E-2</c:v>
                </c:pt>
                <c:pt idx="2658">
                  <c:v>7.6921779999999995E-2</c:v>
                </c:pt>
                <c:pt idx="2659">
                  <c:v>7.6953720000000003E-2</c:v>
                </c:pt>
                <c:pt idx="2660">
                  <c:v>7.697917999999998E-2</c:v>
                </c:pt>
                <c:pt idx="2661">
                  <c:v>7.7010430000000032E-2</c:v>
                </c:pt>
                <c:pt idx="2662">
                  <c:v>7.7035900000000004E-2</c:v>
                </c:pt>
                <c:pt idx="2663">
                  <c:v>7.706830000000002E-2</c:v>
                </c:pt>
                <c:pt idx="2664">
                  <c:v>7.7095159999999996E-2</c:v>
                </c:pt>
                <c:pt idx="2665">
                  <c:v>7.7127329999999994E-2</c:v>
                </c:pt>
                <c:pt idx="2666">
                  <c:v>7.7153610000000011E-2</c:v>
                </c:pt>
                <c:pt idx="2667">
                  <c:v>7.7185779999999996E-2</c:v>
                </c:pt>
                <c:pt idx="2668">
                  <c:v>7.720684999999998E-2</c:v>
                </c:pt>
                <c:pt idx="2669">
                  <c:v>7.7243770000000003E-2</c:v>
                </c:pt>
                <c:pt idx="2670">
                  <c:v>7.726587E-2</c:v>
                </c:pt>
                <c:pt idx="2671">
                  <c:v>7.7301179999999997E-2</c:v>
                </c:pt>
                <c:pt idx="2672">
                  <c:v>7.7325480000000016E-2</c:v>
                </c:pt>
                <c:pt idx="2673">
                  <c:v>7.7359049999999999E-2</c:v>
                </c:pt>
                <c:pt idx="2674">
                  <c:v>7.7383930000000017E-2</c:v>
                </c:pt>
                <c:pt idx="2675">
                  <c:v>7.7416450000000012E-2</c:v>
                </c:pt>
                <c:pt idx="2676">
                  <c:v>7.7441339999999997E-2</c:v>
                </c:pt>
                <c:pt idx="2677">
                  <c:v>7.7473740000000013E-2</c:v>
                </c:pt>
                <c:pt idx="2678">
                  <c:v>7.749851000000002E-2</c:v>
                </c:pt>
                <c:pt idx="2679">
                  <c:v>7.7531040000000009E-2</c:v>
                </c:pt>
                <c:pt idx="2680">
                  <c:v>7.7558240000000001E-2</c:v>
                </c:pt>
                <c:pt idx="2681">
                  <c:v>7.7589489999999997E-2</c:v>
                </c:pt>
                <c:pt idx="2682">
                  <c:v>7.7616450000000017E-2</c:v>
                </c:pt>
                <c:pt idx="2683">
                  <c:v>7.7647469999999996E-2</c:v>
                </c:pt>
                <c:pt idx="2684">
                  <c:v>7.7674320000000019E-2</c:v>
                </c:pt>
                <c:pt idx="2685">
                  <c:v>7.7705109999999994E-2</c:v>
                </c:pt>
                <c:pt idx="2686">
                  <c:v>7.7731500000000009E-2</c:v>
                </c:pt>
                <c:pt idx="2687">
                  <c:v>7.7764249999999993E-2</c:v>
                </c:pt>
                <c:pt idx="2688">
                  <c:v>7.7788100000000013E-2</c:v>
                </c:pt>
                <c:pt idx="2689">
                  <c:v>7.7821890000000019E-2</c:v>
                </c:pt>
                <c:pt idx="2690">
                  <c:v>7.784712000000002E-2</c:v>
                </c:pt>
                <c:pt idx="2691">
                  <c:v>7.7879649999999995E-2</c:v>
                </c:pt>
                <c:pt idx="2692">
                  <c:v>7.7902680000000016E-2</c:v>
                </c:pt>
                <c:pt idx="2693">
                  <c:v>7.7937049999999994E-2</c:v>
                </c:pt>
                <c:pt idx="2694">
                  <c:v>7.7963440000000009E-2</c:v>
                </c:pt>
                <c:pt idx="2695">
                  <c:v>7.7995500000000009E-2</c:v>
                </c:pt>
                <c:pt idx="2696">
                  <c:v>7.8020740000000005E-2</c:v>
                </c:pt>
                <c:pt idx="2697">
                  <c:v>7.8053949999999997E-2</c:v>
                </c:pt>
                <c:pt idx="2698">
                  <c:v>7.807861000000002E-2</c:v>
                </c:pt>
                <c:pt idx="2699">
                  <c:v>7.8111239999999998E-2</c:v>
                </c:pt>
                <c:pt idx="2700">
                  <c:v>7.8136479999999994E-2</c:v>
                </c:pt>
                <c:pt idx="2701">
                  <c:v>7.8169119999999995E-2</c:v>
                </c:pt>
                <c:pt idx="2702">
                  <c:v>7.8194349999999996E-2</c:v>
                </c:pt>
                <c:pt idx="2703">
                  <c:v>7.8225829999999996E-2</c:v>
                </c:pt>
                <c:pt idx="2704">
                  <c:v>7.8252219999999997E-2</c:v>
                </c:pt>
                <c:pt idx="2705">
                  <c:v>7.8283700000000012E-2</c:v>
                </c:pt>
                <c:pt idx="2706">
                  <c:v>7.831020000000001E-2</c:v>
                </c:pt>
                <c:pt idx="2707">
                  <c:v>7.8342490000000015E-2</c:v>
                </c:pt>
                <c:pt idx="2708">
                  <c:v>7.8368770000000018E-2</c:v>
                </c:pt>
                <c:pt idx="2709">
                  <c:v>7.8400250000000019E-2</c:v>
                </c:pt>
                <c:pt idx="2710">
                  <c:v>7.842606000000002E-2</c:v>
                </c:pt>
                <c:pt idx="2711">
                  <c:v>7.8458810000000004E-2</c:v>
                </c:pt>
                <c:pt idx="2712">
                  <c:v>7.848405E-2</c:v>
                </c:pt>
                <c:pt idx="2713">
                  <c:v>7.8516680000000033E-2</c:v>
                </c:pt>
                <c:pt idx="2714">
                  <c:v>7.854249000000002E-2</c:v>
                </c:pt>
                <c:pt idx="2715">
                  <c:v>7.8573980000000002E-2</c:v>
                </c:pt>
                <c:pt idx="2716">
                  <c:v>7.8599790000000003E-2</c:v>
                </c:pt>
                <c:pt idx="2717">
                  <c:v>7.8630690000000017E-2</c:v>
                </c:pt>
                <c:pt idx="2718">
                  <c:v>7.8657190000000002E-2</c:v>
                </c:pt>
                <c:pt idx="2719">
                  <c:v>7.8689720000000019E-2</c:v>
                </c:pt>
                <c:pt idx="2720">
                  <c:v>7.8715300000000002E-2</c:v>
                </c:pt>
                <c:pt idx="2721">
                  <c:v>7.874759000000002E-2</c:v>
                </c:pt>
                <c:pt idx="2722">
                  <c:v>7.8773280000000015E-2</c:v>
                </c:pt>
                <c:pt idx="2723">
                  <c:v>7.8805459999999994E-2</c:v>
                </c:pt>
                <c:pt idx="2724">
                  <c:v>7.8831150000000003E-2</c:v>
                </c:pt>
                <c:pt idx="2725">
                  <c:v>7.8863330000000009E-2</c:v>
                </c:pt>
                <c:pt idx="2726">
                  <c:v>7.8889020000000004E-2</c:v>
                </c:pt>
                <c:pt idx="2727">
                  <c:v>7.8921430000000015E-2</c:v>
                </c:pt>
                <c:pt idx="2728">
                  <c:v>7.894689000000002E-2</c:v>
                </c:pt>
                <c:pt idx="2729">
                  <c:v>7.8979530000000006E-2</c:v>
                </c:pt>
                <c:pt idx="2730">
                  <c:v>7.9004759999999993E-2</c:v>
                </c:pt>
                <c:pt idx="2731">
                  <c:v>7.9037399999999994E-2</c:v>
                </c:pt>
                <c:pt idx="2732">
                  <c:v>7.9062630000000023E-2</c:v>
                </c:pt>
                <c:pt idx="2733">
                  <c:v>7.9094690000000009E-2</c:v>
                </c:pt>
                <c:pt idx="2734">
                  <c:v>7.9120620000000016E-2</c:v>
                </c:pt>
                <c:pt idx="2735">
                  <c:v>7.9152559999999997E-2</c:v>
                </c:pt>
                <c:pt idx="2736">
                  <c:v>7.9178029999999996E-2</c:v>
                </c:pt>
                <c:pt idx="2737">
                  <c:v>7.9210430000000012E-2</c:v>
                </c:pt>
                <c:pt idx="2738">
                  <c:v>7.9236480000000012E-2</c:v>
                </c:pt>
                <c:pt idx="2739">
                  <c:v>7.9267149999999995E-2</c:v>
                </c:pt>
                <c:pt idx="2740">
                  <c:v>7.9294350000000013E-2</c:v>
                </c:pt>
                <c:pt idx="2741">
                  <c:v>7.932618000000001E-2</c:v>
                </c:pt>
                <c:pt idx="2742">
                  <c:v>7.9352220000000029E-2</c:v>
                </c:pt>
                <c:pt idx="2743">
                  <c:v>7.9383000000000023E-2</c:v>
                </c:pt>
                <c:pt idx="2744">
                  <c:v>7.9410670000000017E-2</c:v>
                </c:pt>
                <c:pt idx="2745">
                  <c:v>7.9442030000000011E-2</c:v>
                </c:pt>
                <c:pt idx="2746">
                  <c:v>7.9467960000000018E-2</c:v>
                </c:pt>
                <c:pt idx="2747">
                  <c:v>7.9500020000000018E-2</c:v>
                </c:pt>
                <c:pt idx="2748">
                  <c:v>7.952583000000002E-2</c:v>
                </c:pt>
                <c:pt idx="2749">
                  <c:v>7.955673000000002E-2</c:v>
                </c:pt>
                <c:pt idx="2750">
                  <c:v>7.9583240000000013E-2</c:v>
                </c:pt>
                <c:pt idx="2751">
                  <c:v>7.9614599999999994E-2</c:v>
                </c:pt>
                <c:pt idx="2752">
                  <c:v>7.9639950000000001E-2</c:v>
                </c:pt>
                <c:pt idx="2753">
                  <c:v>7.9673630000000009E-2</c:v>
                </c:pt>
                <c:pt idx="2754">
                  <c:v>7.9699090000000014E-2</c:v>
                </c:pt>
                <c:pt idx="2755">
                  <c:v>7.9731620000000017E-2</c:v>
                </c:pt>
                <c:pt idx="2756">
                  <c:v>7.9738440000000008E-2</c:v>
                </c:pt>
                <c:pt idx="2757">
                  <c:v>7.9789490000000032E-2</c:v>
                </c:pt>
                <c:pt idx="2758">
                  <c:v>7.9814830000000017E-2</c:v>
                </c:pt>
                <c:pt idx="2759">
                  <c:v>7.984736000000002E-2</c:v>
                </c:pt>
                <c:pt idx="2760">
                  <c:v>7.9872700000000019E-2</c:v>
                </c:pt>
                <c:pt idx="2761">
                  <c:v>7.9905229999999994E-2</c:v>
                </c:pt>
                <c:pt idx="2762">
                  <c:v>7.993080000000001E-2</c:v>
                </c:pt>
                <c:pt idx="2763">
                  <c:v>7.9962169999999999E-2</c:v>
                </c:pt>
                <c:pt idx="2764">
                  <c:v>7.9987630000000018E-2</c:v>
                </c:pt>
                <c:pt idx="2765">
                  <c:v>8.0021310000000026E-2</c:v>
                </c:pt>
                <c:pt idx="2766">
                  <c:v>8.0046660000000006E-2</c:v>
                </c:pt>
                <c:pt idx="2767">
                  <c:v>8.0079070000000002E-2</c:v>
                </c:pt>
                <c:pt idx="2768">
                  <c:v>8.0104530000000021E-2</c:v>
                </c:pt>
                <c:pt idx="2769">
                  <c:v>8.0136480000000024E-2</c:v>
                </c:pt>
                <c:pt idx="2770">
                  <c:v>8.0162980000000023E-2</c:v>
                </c:pt>
                <c:pt idx="2771">
                  <c:v>8.0194350000000039E-2</c:v>
                </c:pt>
                <c:pt idx="2772">
                  <c:v>8.0220270000000024E-2</c:v>
                </c:pt>
                <c:pt idx="2773">
                  <c:v>8.0252800000000027E-2</c:v>
                </c:pt>
                <c:pt idx="2774">
                  <c:v>8.0277560000000012E-2</c:v>
                </c:pt>
                <c:pt idx="2775">
                  <c:v>8.0310090000000001E-2</c:v>
                </c:pt>
                <c:pt idx="2776">
                  <c:v>8.0336240000000003E-2</c:v>
                </c:pt>
                <c:pt idx="2777">
                  <c:v>8.0368540000000002E-2</c:v>
                </c:pt>
                <c:pt idx="2778">
                  <c:v>8.0393540000000027E-2</c:v>
                </c:pt>
                <c:pt idx="2779">
                  <c:v>8.0426060000000021E-2</c:v>
                </c:pt>
                <c:pt idx="2780">
                  <c:v>8.0451990000000015E-2</c:v>
                </c:pt>
                <c:pt idx="2781">
                  <c:v>8.0483929999999995E-2</c:v>
                </c:pt>
                <c:pt idx="2782">
                  <c:v>8.050986000000003E-2</c:v>
                </c:pt>
                <c:pt idx="2783">
                  <c:v>8.0541800000000011E-2</c:v>
                </c:pt>
                <c:pt idx="2784">
                  <c:v>8.0567260000000016E-2</c:v>
                </c:pt>
                <c:pt idx="2785">
                  <c:v>8.0599670000000026E-2</c:v>
                </c:pt>
                <c:pt idx="2786">
                  <c:v>8.0624550000000031E-2</c:v>
                </c:pt>
                <c:pt idx="2787">
                  <c:v>8.065766000000002E-2</c:v>
                </c:pt>
                <c:pt idx="2788">
                  <c:v>8.0683000000000005E-2</c:v>
                </c:pt>
                <c:pt idx="2789">
                  <c:v>8.0715410000000001E-2</c:v>
                </c:pt>
                <c:pt idx="2790">
                  <c:v>8.0740990000000026E-2</c:v>
                </c:pt>
                <c:pt idx="2791">
                  <c:v>8.0772930000000007E-2</c:v>
                </c:pt>
                <c:pt idx="2792">
                  <c:v>8.0798860000000028E-2</c:v>
                </c:pt>
                <c:pt idx="2793">
                  <c:v>8.0831380000000022E-2</c:v>
                </c:pt>
                <c:pt idx="2794">
                  <c:v>8.0856730000000002E-2</c:v>
                </c:pt>
                <c:pt idx="2795">
                  <c:v>8.0888679999999991E-2</c:v>
                </c:pt>
                <c:pt idx="2796">
                  <c:v>8.0914600000000003E-2</c:v>
                </c:pt>
                <c:pt idx="2797">
                  <c:v>8.0947240000000004E-2</c:v>
                </c:pt>
                <c:pt idx="2798">
                  <c:v>8.0972119999999995E-2</c:v>
                </c:pt>
                <c:pt idx="2799">
                  <c:v>8.1003490000000011E-2</c:v>
                </c:pt>
                <c:pt idx="2800">
                  <c:v>8.102999000000001E-2</c:v>
                </c:pt>
                <c:pt idx="2801">
                  <c:v>8.1062520000000027E-2</c:v>
                </c:pt>
                <c:pt idx="2802">
                  <c:v>8.1088439999999998E-2</c:v>
                </c:pt>
                <c:pt idx="2803">
                  <c:v>8.1120500000000026E-2</c:v>
                </c:pt>
                <c:pt idx="2804">
                  <c:v>8.1145970000000026E-2</c:v>
                </c:pt>
                <c:pt idx="2805">
                  <c:v>8.117837E-2</c:v>
                </c:pt>
                <c:pt idx="2806">
                  <c:v>8.1203840000000027E-2</c:v>
                </c:pt>
                <c:pt idx="2807">
                  <c:v>8.1236240000000001E-2</c:v>
                </c:pt>
                <c:pt idx="2808">
                  <c:v>8.1261129999999987E-2</c:v>
                </c:pt>
                <c:pt idx="2809">
                  <c:v>8.1294230000000023E-2</c:v>
                </c:pt>
                <c:pt idx="2810">
                  <c:v>8.1319119999999995E-2</c:v>
                </c:pt>
                <c:pt idx="2811">
                  <c:v>8.1352100000000011E-2</c:v>
                </c:pt>
                <c:pt idx="2812">
                  <c:v>8.1377100000000008E-2</c:v>
                </c:pt>
                <c:pt idx="2813">
                  <c:v>8.1410199999999988E-2</c:v>
                </c:pt>
                <c:pt idx="2814">
                  <c:v>8.1434970000000023E-2</c:v>
                </c:pt>
                <c:pt idx="2815">
                  <c:v>8.1466450000000024E-2</c:v>
                </c:pt>
                <c:pt idx="2816">
                  <c:v>8.1492840000000011E-2</c:v>
                </c:pt>
                <c:pt idx="2817">
                  <c:v>8.1524320000000039E-2</c:v>
                </c:pt>
                <c:pt idx="2818">
                  <c:v>8.1551290000000026E-2</c:v>
                </c:pt>
                <c:pt idx="2819">
                  <c:v>8.1583470000000005E-2</c:v>
                </c:pt>
                <c:pt idx="2820">
                  <c:v>8.1608120000000006E-2</c:v>
                </c:pt>
                <c:pt idx="2821">
                  <c:v>8.1641340000000021E-2</c:v>
                </c:pt>
                <c:pt idx="2822">
                  <c:v>8.1666680000000005E-2</c:v>
                </c:pt>
                <c:pt idx="2823">
                  <c:v>8.1699210000000008E-2</c:v>
                </c:pt>
                <c:pt idx="2824">
                  <c:v>8.1724550000000021E-2</c:v>
                </c:pt>
                <c:pt idx="2825">
                  <c:v>8.1757660000000024E-2</c:v>
                </c:pt>
                <c:pt idx="2826">
                  <c:v>8.1782429999999989E-2</c:v>
                </c:pt>
                <c:pt idx="2827">
                  <c:v>8.1813209999999997E-2</c:v>
                </c:pt>
                <c:pt idx="2828">
                  <c:v>8.1840870000000024E-2</c:v>
                </c:pt>
                <c:pt idx="2829">
                  <c:v>8.187293000000001E-2</c:v>
                </c:pt>
                <c:pt idx="2830">
                  <c:v>8.1898170000000006E-2</c:v>
                </c:pt>
                <c:pt idx="2831">
                  <c:v>8.1930800000000012E-2</c:v>
                </c:pt>
                <c:pt idx="2832">
                  <c:v>8.1956040000000022E-2</c:v>
                </c:pt>
                <c:pt idx="2833">
                  <c:v>8.1987749999999998E-2</c:v>
                </c:pt>
                <c:pt idx="2834">
                  <c:v>8.2012749999999995E-2</c:v>
                </c:pt>
                <c:pt idx="2835">
                  <c:v>8.2046310000000011E-2</c:v>
                </c:pt>
                <c:pt idx="2836">
                  <c:v>8.2071779999999997E-2</c:v>
                </c:pt>
                <c:pt idx="2837">
                  <c:v>8.2104180000000027E-2</c:v>
                </c:pt>
                <c:pt idx="2838">
                  <c:v>8.2129650000000012E-2</c:v>
                </c:pt>
                <c:pt idx="2839">
                  <c:v>8.2160900000000023E-2</c:v>
                </c:pt>
                <c:pt idx="2840">
                  <c:v>8.2187629999999998E-2</c:v>
                </c:pt>
                <c:pt idx="2841">
                  <c:v>8.2218880000000008E-2</c:v>
                </c:pt>
                <c:pt idx="2842">
                  <c:v>8.2244930000000022E-2</c:v>
                </c:pt>
                <c:pt idx="2843">
                  <c:v>8.227675000000001E-2</c:v>
                </c:pt>
                <c:pt idx="2844">
                  <c:v>8.2303370000000001E-2</c:v>
                </c:pt>
                <c:pt idx="2845">
                  <c:v>8.2335780000000011E-2</c:v>
                </c:pt>
                <c:pt idx="2846">
                  <c:v>8.2361360000000008E-2</c:v>
                </c:pt>
                <c:pt idx="2847">
                  <c:v>8.2393879999999989E-2</c:v>
                </c:pt>
                <c:pt idx="2848">
                  <c:v>8.2418649999999996E-2</c:v>
                </c:pt>
                <c:pt idx="2849">
                  <c:v>8.2451409999999989E-2</c:v>
                </c:pt>
                <c:pt idx="2850">
                  <c:v>8.247663999999999E-2</c:v>
                </c:pt>
                <c:pt idx="2851">
                  <c:v>8.250927999999999E-2</c:v>
                </c:pt>
                <c:pt idx="2852">
                  <c:v>8.2534510000000005E-2</c:v>
                </c:pt>
                <c:pt idx="2853">
                  <c:v>8.2567150000000006E-2</c:v>
                </c:pt>
                <c:pt idx="2854">
                  <c:v>8.2592490000000018E-2</c:v>
                </c:pt>
                <c:pt idx="2855">
                  <c:v>8.2624440000000035E-2</c:v>
                </c:pt>
                <c:pt idx="2856">
                  <c:v>8.2650480000000026E-2</c:v>
                </c:pt>
                <c:pt idx="2857">
                  <c:v>8.2682890000000009E-2</c:v>
                </c:pt>
                <c:pt idx="2858">
                  <c:v>8.270777E-2</c:v>
                </c:pt>
                <c:pt idx="2859">
                  <c:v>8.2740759999999997E-2</c:v>
                </c:pt>
                <c:pt idx="2860">
                  <c:v>8.2765870000000019E-2</c:v>
                </c:pt>
                <c:pt idx="2861">
                  <c:v>8.279874000000001E-2</c:v>
                </c:pt>
                <c:pt idx="2862">
                  <c:v>8.2824440000000041E-2</c:v>
                </c:pt>
                <c:pt idx="2863">
                  <c:v>8.285604000000002E-2</c:v>
                </c:pt>
                <c:pt idx="2864">
                  <c:v>8.2881729999999973E-2</c:v>
                </c:pt>
                <c:pt idx="2865">
                  <c:v>8.2915060000000027E-2</c:v>
                </c:pt>
                <c:pt idx="2866">
                  <c:v>8.2939599999999988E-2</c:v>
                </c:pt>
                <c:pt idx="2867">
                  <c:v>8.2971309999999993E-2</c:v>
                </c:pt>
                <c:pt idx="2868">
                  <c:v>8.2998050000000004E-2</c:v>
                </c:pt>
                <c:pt idx="2869">
                  <c:v>8.3029300000000028E-2</c:v>
                </c:pt>
                <c:pt idx="2870">
                  <c:v>8.3055920000000033E-2</c:v>
                </c:pt>
                <c:pt idx="2871">
                  <c:v>8.3087170000000002E-2</c:v>
                </c:pt>
                <c:pt idx="2872">
                  <c:v>8.3113330000000041E-2</c:v>
                </c:pt>
                <c:pt idx="2873">
                  <c:v>8.3144580000000023E-2</c:v>
                </c:pt>
                <c:pt idx="2874">
                  <c:v>8.3171310000000026E-2</c:v>
                </c:pt>
                <c:pt idx="2875">
                  <c:v>8.3203610000000011E-2</c:v>
                </c:pt>
                <c:pt idx="2876">
                  <c:v>8.3229420000000026E-2</c:v>
                </c:pt>
                <c:pt idx="2877">
                  <c:v>8.326148000000004E-2</c:v>
                </c:pt>
                <c:pt idx="2878">
                  <c:v>8.3287400000000025E-2</c:v>
                </c:pt>
                <c:pt idx="2879">
                  <c:v>8.331935E-2</c:v>
                </c:pt>
                <c:pt idx="2880">
                  <c:v>8.3344690000000027E-2</c:v>
                </c:pt>
                <c:pt idx="2881">
                  <c:v>8.3377220000000002E-2</c:v>
                </c:pt>
                <c:pt idx="2882">
                  <c:v>8.3403140000000001E-2</c:v>
                </c:pt>
                <c:pt idx="2883">
                  <c:v>8.3435200000000001E-2</c:v>
                </c:pt>
                <c:pt idx="2884">
                  <c:v>8.3460430000000002E-2</c:v>
                </c:pt>
                <c:pt idx="2885">
                  <c:v>8.3493300000000006E-2</c:v>
                </c:pt>
                <c:pt idx="2886">
                  <c:v>8.3519000000000038E-2</c:v>
                </c:pt>
                <c:pt idx="2887">
                  <c:v>8.355060000000003E-2</c:v>
                </c:pt>
                <c:pt idx="2888">
                  <c:v>8.3576290000000025E-2</c:v>
                </c:pt>
                <c:pt idx="2889">
                  <c:v>8.3608470000000018E-2</c:v>
                </c:pt>
                <c:pt idx="2890">
                  <c:v>8.3634740000000041E-2</c:v>
                </c:pt>
                <c:pt idx="2891">
                  <c:v>8.3666340000000033E-2</c:v>
                </c:pt>
                <c:pt idx="2892">
                  <c:v>8.3692030000000014E-2</c:v>
                </c:pt>
                <c:pt idx="2893">
                  <c:v>8.3724210000000035E-2</c:v>
                </c:pt>
                <c:pt idx="2894">
                  <c:v>8.375048000000003E-2</c:v>
                </c:pt>
                <c:pt idx="2895">
                  <c:v>8.3782190000000006E-2</c:v>
                </c:pt>
                <c:pt idx="2896">
                  <c:v>8.3808350000000018E-2</c:v>
                </c:pt>
                <c:pt idx="2897">
                  <c:v>8.3840060000000022E-2</c:v>
                </c:pt>
                <c:pt idx="2898">
                  <c:v>8.3865640000000033E-2</c:v>
                </c:pt>
                <c:pt idx="2899">
                  <c:v>8.3898050000000016E-2</c:v>
                </c:pt>
                <c:pt idx="2900">
                  <c:v>8.3923630000000041E-2</c:v>
                </c:pt>
                <c:pt idx="2901">
                  <c:v>8.3955920000000031E-2</c:v>
                </c:pt>
                <c:pt idx="2902">
                  <c:v>8.3981500000000001E-2</c:v>
                </c:pt>
                <c:pt idx="2903">
                  <c:v>8.4013789999999991E-2</c:v>
                </c:pt>
                <c:pt idx="2904">
                  <c:v>8.4039490000000022E-2</c:v>
                </c:pt>
                <c:pt idx="2905">
                  <c:v>8.4071780000000026E-2</c:v>
                </c:pt>
                <c:pt idx="2906">
                  <c:v>8.4096780000000024E-2</c:v>
                </c:pt>
                <c:pt idx="2907">
                  <c:v>8.4129650000000014E-2</c:v>
                </c:pt>
                <c:pt idx="2908">
                  <c:v>8.4155340000000037E-2</c:v>
                </c:pt>
                <c:pt idx="2909">
                  <c:v>8.4187520000000002E-2</c:v>
                </c:pt>
                <c:pt idx="2910">
                  <c:v>8.4212630000000011E-2</c:v>
                </c:pt>
                <c:pt idx="2911">
                  <c:v>8.4245390000000017E-2</c:v>
                </c:pt>
                <c:pt idx="2912">
                  <c:v>8.4269350000000007E-2</c:v>
                </c:pt>
                <c:pt idx="2913">
                  <c:v>8.4303260000000005E-2</c:v>
                </c:pt>
                <c:pt idx="2914">
                  <c:v>8.432849000000002E-2</c:v>
                </c:pt>
                <c:pt idx="2915">
                  <c:v>8.4361129999999993E-2</c:v>
                </c:pt>
                <c:pt idx="2916">
                  <c:v>8.4386360000000021E-2</c:v>
                </c:pt>
                <c:pt idx="2917">
                  <c:v>8.4419000000000008E-2</c:v>
                </c:pt>
                <c:pt idx="2918">
                  <c:v>8.4444350000000015E-2</c:v>
                </c:pt>
                <c:pt idx="2919">
                  <c:v>8.4476870000000023E-2</c:v>
                </c:pt>
                <c:pt idx="2920">
                  <c:v>8.4502220000000017E-2</c:v>
                </c:pt>
                <c:pt idx="2921">
                  <c:v>8.4534860000000045E-2</c:v>
                </c:pt>
                <c:pt idx="2922">
                  <c:v>8.4560090000000032E-2</c:v>
                </c:pt>
                <c:pt idx="2923">
                  <c:v>8.4592150000000019E-2</c:v>
                </c:pt>
                <c:pt idx="2924">
                  <c:v>8.4618070000000017E-2</c:v>
                </c:pt>
                <c:pt idx="2925">
                  <c:v>8.465060000000002E-2</c:v>
                </c:pt>
                <c:pt idx="2926">
                  <c:v>8.4676060000000025E-2</c:v>
                </c:pt>
                <c:pt idx="2927">
                  <c:v>8.4708470000000036E-2</c:v>
                </c:pt>
                <c:pt idx="2928">
                  <c:v>8.4733240000000001E-2</c:v>
                </c:pt>
                <c:pt idx="2929">
                  <c:v>8.4766450000000035E-2</c:v>
                </c:pt>
                <c:pt idx="2930">
                  <c:v>8.4790640000000014E-2</c:v>
                </c:pt>
                <c:pt idx="2931">
                  <c:v>8.4823740000000009E-2</c:v>
                </c:pt>
                <c:pt idx="2932">
                  <c:v>8.4848980000000004E-2</c:v>
                </c:pt>
                <c:pt idx="2933">
                  <c:v>8.4881620000000005E-2</c:v>
                </c:pt>
                <c:pt idx="2934">
                  <c:v>8.490766000000001E-2</c:v>
                </c:pt>
                <c:pt idx="2935">
                  <c:v>8.493949000000002E-2</c:v>
                </c:pt>
                <c:pt idx="2936">
                  <c:v>8.4965530000000025E-2</c:v>
                </c:pt>
                <c:pt idx="2937">
                  <c:v>8.4996780000000022E-2</c:v>
                </c:pt>
                <c:pt idx="2938">
                  <c:v>8.5023400000000041E-2</c:v>
                </c:pt>
                <c:pt idx="2939">
                  <c:v>8.5055920000000021E-2</c:v>
                </c:pt>
                <c:pt idx="2940">
                  <c:v>8.5080800000000012E-2</c:v>
                </c:pt>
                <c:pt idx="2941">
                  <c:v>8.5113440000000026E-2</c:v>
                </c:pt>
                <c:pt idx="2942">
                  <c:v>8.5138680000000008E-2</c:v>
                </c:pt>
                <c:pt idx="2943">
                  <c:v>8.517131E-2</c:v>
                </c:pt>
                <c:pt idx="2944">
                  <c:v>8.5196550000000024E-2</c:v>
                </c:pt>
                <c:pt idx="2945">
                  <c:v>8.5228720000000008E-2</c:v>
                </c:pt>
                <c:pt idx="2946">
                  <c:v>8.525499000000003E-2</c:v>
                </c:pt>
                <c:pt idx="2947">
                  <c:v>8.5287170000000009E-2</c:v>
                </c:pt>
                <c:pt idx="2948">
                  <c:v>8.531240000000001E-2</c:v>
                </c:pt>
                <c:pt idx="2949">
                  <c:v>8.5344930000000041E-2</c:v>
                </c:pt>
                <c:pt idx="2950">
                  <c:v>8.5370270000000012E-2</c:v>
                </c:pt>
                <c:pt idx="2951">
                  <c:v>8.540233000000004E-2</c:v>
                </c:pt>
                <c:pt idx="2952">
                  <c:v>8.5427910000000024E-2</c:v>
                </c:pt>
                <c:pt idx="2953">
                  <c:v>8.5459160000000006E-2</c:v>
                </c:pt>
                <c:pt idx="2954">
                  <c:v>8.5485779999999997E-2</c:v>
                </c:pt>
                <c:pt idx="2955">
                  <c:v>8.5494460000000022E-2</c:v>
                </c:pt>
                <c:pt idx="2956">
                  <c:v>8.554365000000004E-2</c:v>
                </c:pt>
                <c:pt idx="2957">
                  <c:v>8.5547470000000014E-2</c:v>
                </c:pt>
                <c:pt idx="2958">
                  <c:v>8.56021E-2</c:v>
                </c:pt>
                <c:pt idx="2959">
                  <c:v>8.5620270000000026E-2</c:v>
                </c:pt>
                <c:pt idx="2960">
                  <c:v>8.5660320000000026E-2</c:v>
                </c:pt>
                <c:pt idx="2961">
                  <c:v>8.5688560000000011E-2</c:v>
                </c:pt>
                <c:pt idx="2962">
                  <c:v>8.5697930000000019E-2</c:v>
                </c:pt>
                <c:pt idx="2963">
                  <c:v>8.5717729999999992E-2</c:v>
                </c:pt>
                <c:pt idx="2964">
                  <c:v>8.5775600000000021E-2</c:v>
                </c:pt>
                <c:pt idx="2965">
                  <c:v>8.5807890000000026E-2</c:v>
                </c:pt>
                <c:pt idx="2966">
                  <c:v>8.5833470000000023E-2</c:v>
                </c:pt>
                <c:pt idx="2967">
                  <c:v>8.5861710000000008E-2</c:v>
                </c:pt>
                <c:pt idx="2968">
                  <c:v>8.5890870000000036E-2</c:v>
                </c:pt>
                <c:pt idx="2969">
                  <c:v>8.5923630000000001E-2</c:v>
                </c:pt>
                <c:pt idx="2970">
                  <c:v>8.5948860000000016E-2</c:v>
                </c:pt>
                <c:pt idx="2971">
                  <c:v>8.598219E-2</c:v>
                </c:pt>
                <c:pt idx="2972">
                  <c:v>8.600672999999999E-2</c:v>
                </c:pt>
                <c:pt idx="2973">
                  <c:v>8.603775000000001E-2</c:v>
                </c:pt>
                <c:pt idx="2974">
                  <c:v>8.6064600000000005E-2</c:v>
                </c:pt>
                <c:pt idx="2975">
                  <c:v>8.6093650000000008E-2</c:v>
                </c:pt>
                <c:pt idx="2976">
                  <c:v>8.6097360000000026E-2</c:v>
                </c:pt>
                <c:pt idx="2977">
                  <c:v>8.6152330000000041E-2</c:v>
                </c:pt>
                <c:pt idx="2978">
                  <c:v>8.6186360000000017E-2</c:v>
                </c:pt>
                <c:pt idx="2979">
                  <c:v>8.6210779999999987E-2</c:v>
                </c:pt>
                <c:pt idx="2980">
                  <c:v>8.6238440000000013E-2</c:v>
                </c:pt>
                <c:pt idx="2981">
                  <c:v>8.6271079999999986E-2</c:v>
                </c:pt>
                <c:pt idx="2982">
                  <c:v>8.629284000000001E-2</c:v>
                </c:pt>
                <c:pt idx="2983">
                  <c:v>8.6302679999999979E-2</c:v>
                </c:pt>
                <c:pt idx="2984">
                  <c:v>8.6323739999999996E-2</c:v>
                </c:pt>
                <c:pt idx="2985">
                  <c:v>8.6385200000000009E-2</c:v>
                </c:pt>
                <c:pt idx="2986">
                  <c:v>8.6408000000000026E-2</c:v>
                </c:pt>
                <c:pt idx="2987">
                  <c:v>8.6444350000000003E-2</c:v>
                </c:pt>
                <c:pt idx="2988">
                  <c:v>8.6469929999999987E-2</c:v>
                </c:pt>
                <c:pt idx="2989">
                  <c:v>8.6499900000000005E-2</c:v>
                </c:pt>
                <c:pt idx="2990">
                  <c:v>8.6527330000000027E-2</c:v>
                </c:pt>
                <c:pt idx="2991">
                  <c:v>8.656009000000002E-2</c:v>
                </c:pt>
                <c:pt idx="2992">
                  <c:v>8.6586010000000005E-2</c:v>
                </c:pt>
                <c:pt idx="2993">
                  <c:v>8.6617610000000012E-2</c:v>
                </c:pt>
                <c:pt idx="2994">
                  <c:v>8.6641680000000026E-2</c:v>
                </c:pt>
                <c:pt idx="2995">
                  <c:v>8.6672699999999991E-2</c:v>
                </c:pt>
                <c:pt idx="2996">
                  <c:v>8.6701870000000014E-2</c:v>
                </c:pt>
                <c:pt idx="2997">
                  <c:v>8.6732310000000007E-2</c:v>
                </c:pt>
                <c:pt idx="2998">
                  <c:v>8.6755570000000018E-2</c:v>
                </c:pt>
                <c:pt idx="2999">
                  <c:v>8.6785090000000009E-2</c:v>
                </c:pt>
                <c:pt idx="3000">
                  <c:v>8.681715000000001E-2</c:v>
                </c:pt>
                <c:pt idx="3001">
                  <c:v>8.6847590000000002E-2</c:v>
                </c:pt>
                <c:pt idx="3002">
                  <c:v>8.6872119999999997E-2</c:v>
                </c:pt>
                <c:pt idx="3003">
                  <c:v>8.6906040000000018E-2</c:v>
                </c:pt>
                <c:pt idx="3004">
                  <c:v>8.6931269999999991E-2</c:v>
                </c:pt>
                <c:pt idx="3005">
                  <c:v>8.6962170000000005E-2</c:v>
                </c:pt>
                <c:pt idx="3006">
                  <c:v>8.6991450000000026E-2</c:v>
                </c:pt>
                <c:pt idx="3007">
                  <c:v>8.7022930000000012E-2</c:v>
                </c:pt>
                <c:pt idx="3008">
                  <c:v>8.7043649999999986E-2</c:v>
                </c:pt>
                <c:pt idx="3009">
                  <c:v>8.7081379999999986E-2</c:v>
                </c:pt>
                <c:pt idx="3010">
                  <c:v>8.7106730000000007E-2</c:v>
                </c:pt>
                <c:pt idx="3011">
                  <c:v>8.713601E-2</c:v>
                </c:pt>
                <c:pt idx="3012">
                  <c:v>8.7164600000000023E-2</c:v>
                </c:pt>
                <c:pt idx="3013">
                  <c:v>8.7196779999999988E-2</c:v>
                </c:pt>
                <c:pt idx="3014">
                  <c:v>8.7217840000000005E-2</c:v>
                </c:pt>
                <c:pt idx="3015">
                  <c:v>8.7248279999999998E-2</c:v>
                </c:pt>
                <c:pt idx="3016">
                  <c:v>8.7277449999999993E-2</c:v>
                </c:pt>
                <c:pt idx="3017">
                  <c:v>8.7312749999999995E-2</c:v>
                </c:pt>
                <c:pt idx="3018">
                  <c:v>8.7337630000000027E-2</c:v>
                </c:pt>
                <c:pt idx="3019">
                  <c:v>8.7370619999999996E-2</c:v>
                </c:pt>
                <c:pt idx="3020">
                  <c:v>8.7396080000000001E-2</c:v>
                </c:pt>
                <c:pt idx="3021">
                  <c:v>8.7428490000000011E-2</c:v>
                </c:pt>
                <c:pt idx="3022">
                  <c:v>8.7449319999999997E-2</c:v>
                </c:pt>
                <c:pt idx="3023">
                  <c:v>8.7485780000000013E-2</c:v>
                </c:pt>
                <c:pt idx="3024">
                  <c:v>8.751078000000001E-2</c:v>
                </c:pt>
                <c:pt idx="3025">
                  <c:v>8.7537980000000001E-2</c:v>
                </c:pt>
                <c:pt idx="3026">
                  <c:v>8.7569930000000004E-2</c:v>
                </c:pt>
                <c:pt idx="3027">
                  <c:v>8.7601749999999992E-2</c:v>
                </c:pt>
                <c:pt idx="3028">
                  <c:v>8.7626060000000033E-2</c:v>
                </c:pt>
                <c:pt idx="3029">
                  <c:v>8.7659620000000008E-2</c:v>
                </c:pt>
                <c:pt idx="3030">
                  <c:v>8.7684160000000011E-2</c:v>
                </c:pt>
                <c:pt idx="3031">
                  <c:v>8.7712870000000026E-2</c:v>
                </c:pt>
                <c:pt idx="3032">
                  <c:v>8.773207999999999E-2</c:v>
                </c:pt>
                <c:pt idx="3033">
                  <c:v>8.7774320000000017E-2</c:v>
                </c:pt>
                <c:pt idx="3034">
                  <c:v>8.7801060000000014E-2</c:v>
                </c:pt>
                <c:pt idx="3035">
                  <c:v>8.7832890000000011E-2</c:v>
                </c:pt>
                <c:pt idx="3036">
                  <c:v>8.7858350000000016E-2</c:v>
                </c:pt>
                <c:pt idx="3037">
                  <c:v>8.7890300000000018E-2</c:v>
                </c:pt>
                <c:pt idx="3038">
                  <c:v>8.791228999999999E-2</c:v>
                </c:pt>
                <c:pt idx="3039">
                  <c:v>8.7933809999999987E-2</c:v>
                </c:pt>
                <c:pt idx="3040">
                  <c:v>8.7973629999999997E-2</c:v>
                </c:pt>
                <c:pt idx="3041">
                  <c:v>8.8006730000000005E-2</c:v>
                </c:pt>
                <c:pt idx="3042">
                  <c:v>8.803219000000001E-2</c:v>
                </c:pt>
                <c:pt idx="3043">
                  <c:v>8.8061240000000027E-2</c:v>
                </c:pt>
                <c:pt idx="3044">
                  <c:v>8.8083000000000022E-2</c:v>
                </c:pt>
                <c:pt idx="3045">
                  <c:v>8.8120270000000014E-2</c:v>
                </c:pt>
                <c:pt idx="3046">
                  <c:v>8.8146660000000016E-2</c:v>
                </c:pt>
                <c:pt idx="3047">
                  <c:v>8.8179300000000016E-2</c:v>
                </c:pt>
                <c:pt idx="3048">
                  <c:v>8.8203030000000002E-2</c:v>
                </c:pt>
                <c:pt idx="3049">
                  <c:v>8.8237980000000021E-2</c:v>
                </c:pt>
                <c:pt idx="3050">
                  <c:v>8.8264250000000016E-2</c:v>
                </c:pt>
                <c:pt idx="3051">
                  <c:v>8.8293420000000011E-2</c:v>
                </c:pt>
                <c:pt idx="3052">
                  <c:v>8.8321550000000054E-2</c:v>
                </c:pt>
                <c:pt idx="3053">
                  <c:v>8.8353610000000041E-2</c:v>
                </c:pt>
                <c:pt idx="3054">
                  <c:v>8.8378260000000014E-2</c:v>
                </c:pt>
                <c:pt idx="3055">
                  <c:v>8.8412049999999992E-2</c:v>
                </c:pt>
                <c:pt idx="3056">
                  <c:v>8.8435550000000016E-2</c:v>
                </c:pt>
                <c:pt idx="3057">
                  <c:v>8.8469460000000014E-2</c:v>
                </c:pt>
                <c:pt idx="3058">
                  <c:v>8.8491680000000003E-2</c:v>
                </c:pt>
                <c:pt idx="3059">
                  <c:v>8.8527450000000049E-2</c:v>
                </c:pt>
                <c:pt idx="3060">
                  <c:v>8.855256000000003E-2</c:v>
                </c:pt>
                <c:pt idx="3061">
                  <c:v>8.8585430000000021E-2</c:v>
                </c:pt>
                <c:pt idx="3062">
                  <c:v>8.8587290000000027E-2</c:v>
                </c:pt>
                <c:pt idx="3063">
                  <c:v>8.8642150000000003E-2</c:v>
                </c:pt>
                <c:pt idx="3064">
                  <c:v>8.8667260000000025E-2</c:v>
                </c:pt>
                <c:pt idx="3065">
                  <c:v>8.8701180000000004E-2</c:v>
                </c:pt>
                <c:pt idx="3066">
                  <c:v>8.8726290000000041E-2</c:v>
                </c:pt>
                <c:pt idx="3067">
                  <c:v>8.8757540000000038E-2</c:v>
                </c:pt>
                <c:pt idx="3068">
                  <c:v>8.8784160000000029E-2</c:v>
                </c:pt>
                <c:pt idx="3069">
                  <c:v>8.8817260000000009E-2</c:v>
                </c:pt>
                <c:pt idx="3070">
                  <c:v>8.8842730000000009E-2</c:v>
                </c:pt>
                <c:pt idx="3071">
                  <c:v>8.8857770000000016E-2</c:v>
                </c:pt>
                <c:pt idx="3072">
                  <c:v>8.8900020000000024E-2</c:v>
                </c:pt>
                <c:pt idx="3073">
                  <c:v>8.8932540000000018E-2</c:v>
                </c:pt>
                <c:pt idx="3074">
                  <c:v>8.8956150000000039E-2</c:v>
                </c:pt>
                <c:pt idx="3075">
                  <c:v>8.8990300000000022E-2</c:v>
                </c:pt>
                <c:pt idx="3076">
                  <c:v>8.9015640000000021E-2</c:v>
                </c:pt>
                <c:pt idx="3077">
                  <c:v>8.9047010000000024E-2</c:v>
                </c:pt>
                <c:pt idx="3078">
                  <c:v>8.9072470000000015E-2</c:v>
                </c:pt>
                <c:pt idx="3079">
                  <c:v>8.9104990000000023E-2</c:v>
                </c:pt>
                <c:pt idx="3080">
                  <c:v>8.9130920000000016E-2</c:v>
                </c:pt>
                <c:pt idx="3081">
                  <c:v>8.9164600000000038E-2</c:v>
                </c:pt>
                <c:pt idx="3082">
                  <c:v>8.9189370000000004E-2</c:v>
                </c:pt>
                <c:pt idx="3083">
                  <c:v>8.9222590000000018E-2</c:v>
                </c:pt>
                <c:pt idx="3084">
                  <c:v>8.9247820000000019E-2</c:v>
                </c:pt>
                <c:pt idx="3085">
                  <c:v>8.9278720000000006E-2</c:v>
                </c:pt>
                <c:pt idx="3086">
                  <c:v>8.9305230000000041E-2</c:v>
                </c:pt>
                <c:pt idx="3087">
                  <c:v>8.9336590000000021E-2</c:v>
                </c:pt>
                <c:pt idx="3088">
                  <c:v>8.9360900000000035E-2</c:v>
                </c:pt>
                <c:pt idx="3089">
                  <c:v>8.9395040000000023E-2</c:v>
                </c:pt>
                <c:pt idx="3090">
                  <c:v>8.9420620000000006E-2</c:v>
                </c:pt>
                <c:pt idx="3091">
                  <c:v>8.9452330000000024E-2</c:v>
                </c:pt>
                <c:pt idx="3092">
                  <c:v>8.9466450000000017E-2</c:v>
                </c:pt>
                <c:pt idx="3093">
                  <c:v>8.950731000000002E-2</c:v>
                </c:pt>
                <c:pt idx="3094">
                  <c:v>8.9536710000000005E-2</c:v>
                </c:pt>
                <c:pt idx="3095">
                  <c:v>8.9569810000000014E-2</c:v>
                </c:pt>
                <c:pt idx="3096">
                  <c:v>8.9594120000000055E-2</c:v>
                </c:pt>
                <c:pt idx="3097">
                  <c:v>8.9625940000000043E-2</c:v>
                </c:pt>
                <c:pt idx="3098">
                  <c:v>8.9651410000000015E-2</c:v>
                </c:pt>
                <c:pt idx="3099">
                  <c:v>8.9685550000000017E-2</c:v>
                </c:pt>
                <c:pt idx="3100">
                  <c:v>8.9710430000000022E-2</c:v>
                </c:pt>
                <c:pt idx="3101">
                  <c:v>8.9741680000000004E-2</c:v>
                </c:pt>
                <c:pt idx="3102">
                  <c:v>8.9768420000000029E-2</c:v>
                </c:pt>
                <c:pt idx="3103">
                  <c:v>8.979955000000002E-2</c:v>
                </c:pt>
                <c:pt idx="3104">
                  <c:v>8.9826290000000017E-2</c:v>
                </c:pt>
                <c:pt idx="3105">
                  <c:v>8.9858700000000014E-2</c:v>
                </c:pt>
                <c:pt idx="3106">
                  <c:v>8.9884860000000025E-2</c:v>
                </c:pt>
                <c:pt idx="3107">
                  <c:v>8.9913210000000007E-2</c:v>
                </c:pt>
                <c:pt idx="3108">
                  <c:v>8.9941570000000026E-2</c:v>
                </c:pt>
                <c:pt idx="3109">
                  <c:v>8.9973400000000023E-2</c:v>
                </c:pt>
                <c:pt idx="3110">
                  <c:v>9.0000020000000014E-2</c:v>
                </c:pt>
                <c:pt idx="3111">
                  <c:v>9.0027800000000019E-2</c:v>
                </c:pt>
                <c:pt idx="3112">
                  <c:v>9.0057890000000029E-2</c:v>
                </c:pt>
                <c:pt idx="3113">
                  <c:v>9.0087980000000012E-2</c:v>
                </c:pt>
                <c:pt idx="3114">
                  <c:v>9.0114600000000003E-2</c:v>
                </c:pt>
                <c:pt idx="3115">
                  <c:v>9.0147590000000014E-2</c:v>
                </c:pt>
                <c:pt idx="3116">
                  <c:v>9.0173049999999991E-2</c:v>
                </c:pt>
                <c:pt idx="3117">
                  <c:v>9.0205460000000029E-2</c:v>
                </c:pt>
                <c:pt idx="3118">
                  <c:v>9.0231270000000002E-2</c:v>
                </c:pt>
                <c:pt idx="3119">
                  <c:v>9.0263440000000014E-2</c:v>
                </c:pt>
                <c:pt idx="3120">
                  <c:v>9.0288679999999996E-2</c:v>
                </c:pt>
                <c:pt idx="3121">
                  <c:v>9.031784000000001E-2</c:v>
                </c:pt>
                <c:pt idx="3122">
                  <c:v>9.0347239999999995E-2</c:v>
                </c:pt>
                <c:pt idx="3123">
                  <c:v>9.0373629999999996E-2</c:v>
                </c:pt>
                <c:pt idx="3124">
                  <c:v>9.0403609999999995E-2</c:v>
                </c:pt>
                <c:pt idx="3125">
                  <c:v>9.0434970000000017E-2</c:v>
                </c:pt>
                <c:pt idx="3126">
                  <c:v>9.0462629999999988E-2</c:v>
                </c:pt>
                <c:pt idx="3127">
                  <c:v>9.0491679999999991E-2</c:v>
                </c:pt>
                <c:pt idx="3128">
                  <c:v>9.0514720000000021E-2</c:v>
                </c:pt>
                <c:pt idx="3129">
                  <c:v>9.0548980000000001E-2</c:v>
                </c:pt>
                <c:pt idx="3130">
                  <c:v>9.0576640000000014E-2</c:v>
                </c:pt>
                <c:pt idx="3131">
                  <c:v>9.06087E-2</c:v>
                </c:pt>
                <c:pt idx="3132">
                  <c:v>9.0636360000000055E-2</c:v>
                </c:pt>
                <c:pt idx="3133">
                  <c:v>9.066819000000001E-2</c:v>
                </c:pt>
                <c:pt idx="3134">
                  <c:v>9.0694460000000032E-2</c:v>
                </c:pt>
                <c:pt idx="3135">
                  <c:v>9.0720500000000037E-2</c:v>
                </c:pt>
                <c:pt idx="3136">
                  <c:v>9.075233000000002E-2</c:v>
                </c:pt>
                <c:pt idx="3137">
                  <c:v>9.0784050000000005E-2</c:v>
                </c:pt>
                <c:pt idx="3138">
                  <c:v>9.0808000000000014E-2</c:v>
                </c:pt>
                <c:pt idx="3139">
                  <c:v>9.0842260000000008E-2</c:v>
                </c:pt>
                <c:pt idx="3140">
                  <c:v>9.0868300000000041E-2</c:v>
                </c:pt>
                <c:pt idx="3141">
                  <c:v>9.0894930000000054E-2</c:v>
                </c:pt>
                <c:pt idx="3142">
                  <c:v>9.0925600000000037E-2</c:v>
                </c:pt>
                <c:pt idx="3143">
                  <c:v>9.0956500000000037E-2</c:v>
                </c:pt>
                <c:pt idx="3144">
                  <c:v>9.0979990000000011E-2</c:v>
                </c:pt>
                <c:pt idx="3145">
                  <c:v>9.1014950000000025E-2</c:v>
                </c:pt>
                <c:pt idx="3146">
                  <c:v>9.104203000000001E-2</c:v>
                </c:pt>
                <c:pt idx="3147">
                  <c:v>9.1071660000000026E-2</c:v>
                </c:pt>
                <c:pt idx="3148">
                  <c:v>9.109585000000002E-2</c:v>
                </c:pt>
                <c:pt idx="3149">
                  <c:v>9.113185E-2</c:v>
                </c:pt>
                <c:pt idx="3150">
                  <c:v>9.1153370000000025E-2</c:v>
                </c:pt>
                <c:pt idx="3151">
                  <c:v>9.1189719999999988E-2</c:v>
                </c:pt>
                <c:pt idx="3152">
                  <c:v>9.1214720000000013E-2</c:v>
                </c:pt>
                <c:pt idx="3153">
                  <c:v>9.1245270000000003E-2</c:v>
                </c:pt>
                <c:pt idx="3154">
                  <c:v>9.1272699999999998E-2</c:v>
                </c:pt>
                <c:pt idx="3155">
                  <c:v>9.1303950000000009E-2</c:v>
                </c:pt>
                <c:pt idx="3156">
                  <c:v>9.133057E-2</c:v>
                </c:pt>
                <c:pt idx="3157">
                  <c:v>9.1358470000000025E-2</c:v>
                </c:pt>
                <c:pt idx="3158">
                  <c:v>9.1386709999999996E-2</c:v>
                </c:pt>
                <c:pt idx="3159">
                  <c:v>9.1420970000000004E-2</c:v>
                </c:pt>
                <c:pt idx="3160">
                  <c:v>9.1446890000000003E-2</c:v>
                </c:pt>
                <c:pt idx="3161">
                  <c:v>9.1479419999999992E-2</c:v>
                </c:pt>
                <c:pt idx="3162">
                  <c:v>9.1497470000000025E-2</c:v>
                </c:pt>
                <c:pt idx="3163">
                  <c:v>9.1533240000000002E-2</c:v>
                </c:pt>
                <c:pt idx="3164">
                  <c:v>9.1561240000000016E-2</c:v>
                </c:pt>
                <c:pt idx="3165">
                  <c:v>9.1593420000000009E-2</c:v>
                </c:pt>
                <c:pt idx="3166">
                  <c:v>9.1620270000000018E-2</c:v>
                </c:pt>
                <c:pt idx="3167">
                  <c:v>9.1647930000000002E-2</c:v>
                </c:pt>
                <c:pt idx="3168">
                  <c:v>9.1674090000000014E-2</c:v>
                </c:pt>
                <c:pt idx="3169">
                  <c:v>9.1710430000000023E-2</c:v>
                </c:pt>
                <c:pt idx="3170">
                  <c:v>9.1735430000000021E-2</c:v>
                </c:pt>
                <c:pt idx="3171">
                  <c:v>9.1768300000000011E-2</c:v>
                </c:pt>
                <c:pt idx="3172">
                  <c:v>9.1793880000000022E-2</c:v>
                </c:pt>
                <c:pt idx="3173">
                  <c:v>9.1823860000000021E-2</c:v>
                </c:pt>
                <c:pt idx="3174">
                  <c:v>9.1852330000000024E-2</c:v>
                </c:pt>
                <c:pt idx="3175">
                  <c:v>9.1884050000000023E-2</c:v>
                </c:pt>
                <c:pt idx="3176">
                  <c:v>9.190857999999999E-2</c:v>
                </c:pt>
                <c:pt idx="3177">
                  <c:v>9.1941679999999998E-2</c:v>
                </c:pt>
                <c:pt idx="3178">
                  <c:v>9.1966110000000004E-2</c:v>
                </c:pt>
                <c:pt idx="3179">
                  <c:v>9.1999440000000016E-2</c:v>
                </c:pt>
                <c:pt idx="3180">
                  <c:v>9.2025130000000024E-2</c:v>
                </c:pt>
                <c:pt idx="3181">
                  <c:v>9.2057430000000023E-2</c:v>
                </c:pt>
                <c:pt idx="3182">
                  <c:v>9.2083119999999991E-2</c:v>
                </c:pt>
                <c:pt idx="3183">
                  <c:v>9.2115410000000009E-2</c:v>
                </c:pt>
                <c:pt idx="3184">
                  <c:v>9.2139830000000006E-2</c:v>
                </c:pt>
                <c:pt idx="3185">
                  <c:v>9.217386000000001E-2</c:v>
                </c:pt>
                <c:pt idx="3186">
                  <c:v>9.2198280000000007E-2</c:v>
                </c:pt>
                <c:pt idx="3187">
                  <c:v>9.2229990000000012E-2</c:v>
                </c:pt>
                <c:pt idx="3188">
                  <c:v>9.2255570000000037E-2</c:v>
                </c:pt>
                <c:pt idx="3189">
                  <c:v>9.2288440000000013E-2</c:v>
                </c:pt>
                <c:pt idx="3190">
                  <c:v>9.2312399999999989E-2</c:v>
                </c:pt>
                <c:pt idx="3191">
                  <c:v>9.2347470000000001E-2</c:v>
                </c:pt>
                <c:pt idx="3192">
                  <c:v>9.2372929999999992E-2</c:v>
                </c:pt>
                <c:pt idx="3193">
                  <c:v>9.2404420000000015E-2</c:v>
                </c:pt>
                <c:pt idx="3194">
                  <c:v>9.2430229999999988E-2</c:v>
                </c:pt>
                <c:pt idx="3195">
                  <c:v>9.2461709999999975E-2</c:v>
                </c:pt>
                <c:pt idx="3196">
                  <c:v>9.2488099999999976E-2</c:v>
                </c:pt>
                <c:pt idx="3197">
                  <c:v>9.251957999999999E-2</c:v>
                </c:pt>
                <c:pt idx="3198">
                  <c:v>9.2545970000000019E-2</c:v>
                </c:pt>
                <c:pt idx="3199">
                  <c:v>9.2578609999999992E-2</c:v>
                </c:pt>
                <c:pt idx="3200">
                  <c:v>9.2603490000000011E-2</c:v>
                </c:pt>
                <c:pt idx="3201">
                  <c:v>9.2635900000000035E-2</c:v>
                </c:pt>
                <c:pt idx="3202">
                  <c:v>9.266182000000002E-2</c:v>
                </c:pt>
                <c:pt idx="3203">
                  <c:v>9.2693190000000009E-2</c:v>
                </c:pt>
                <c:pt idx="3204">
                  <c:v>9.2717960000000016E-2</c:v>
                </c:pt>
                <c:pt idx="3205">
                  <c:v>9.2751870000000014E-2</c:v>
                </c:pt>
                <c:pt idx="3206">
                  <c:v>9.2776410000000004E-2</c:v>
                </c:pt>
                <c:pt idx="3207">
                  <c:v>9.2810320000000002E-2</c:v>
                </c:pt>
                <c:pt idx="3208">
                  <c:v>9.2834860000000033E-2</c:v>
                </c:pt>
                <c:pt idx="3209">
                  <c:v>9.2867730000000009E-2</c:v>
                </c:pt>
                <c:pt idx="3210">
                  <c:v>9.2892729999999993E-2</c:v>
                </c:pt>
                <c:pt idx="3211">
                  <c:v>9.2925130000000022E-2</c:v>
                </c:pt>
                <c:pt idx="3212">
                  <c:v>9.2951180000000008E-2</c:v>
                </c:pt>
                <c:pt idx="3213">
                  <c:v>9.2983699999999975E-2</c:v>
                </c:pt>
                <c:pt idx="3214">
                  <c:v>9.3008000000000035E-2</c:v>
                </c:pt>
                <c:pt idx="3215">
                  <c:v>9.3040530000000024E-2</c:v>
                </c:pt>
                <c:pt idx="3216">
                  <c:v>9.3066450000000037E-2</c:v>
                </c:pt>
                <c:pt idx="3217">
                  <c:v>9.3098980000000039E-2</c:v>
                </c:pt>
                <c:pt idx="3218">
                  <c:v>9.3125130000000014E-2</c:v>
                </c:pt>
                <c:pt idx="3219">
                  <c:v>9.3157430000000055E-2</c:v>
                </c:pt>
                <c:pt idx="3220">
                  <c:v>9.3183000000000002E-2</c:v>
                </c:pt>
                <c:pt idx="3221">
                  <c:v>9.321541000000004E-2</c:v>
                </c:pt>
                <c:pt idx="3222">
                  <c:v>9.3240300000000012E-2</c:v>
                </c:pt>
                <c:pt idx="3223">
                  <c:v>9.32727E-2</c:v>
                </c:pt>
                <c:pt idx="3224">
                  <c:v>9.3297700000000025E-2</c:v>
                </c:pt>
                <c:pt idx="3225">
                  <c:v>9.3330920000000012E-2</c:v>
                </c:pt>
                <c:pt idx="3226">
                  <c:v>9.3356150000000054E-2</c:v>
                </c:pt>
                <c:pt idx="3227">
                  <c:v>9.3388210000000027E-2</c:v>
                </c:pt>
                <c:pt idx="3228">
                  <c:v>9.34146E-2</c:v>
                </c:pt>
                <c:pt idx="3229">
                  <c:v>9.3445500000000015E-2</c:v>
                </c:pt>
                <c:pt idx="3230">
                  <c:v>9.3470739999999997E-2</c:v>
                </c:pt>
                <c:pt idx="3231">
                  <c:v>9.350337000000003E-2</c:v>
                </c:pt>
                <c:pt idx="3232">
                  <c:v>9.3530570000000049E-2</c:v>
                </c:pt>
                <c:pt idx="3233">
                  <c:v>9.3562400000000032E-2</c:v>
                </c:pt>
                <c:pt idx="3234">
                  <c:v>9.3587290000000017E-2</c:v>
                </c:pt>
                <c:pt idx="3235">
                  <c:v>9.3620270000000019E-2</c:v>
                </c:pt>
                <c:pt idx="3236">
                  <c:v>9.3645740000000019E-2</c:v>
                </c:pt>
                <c:pt idx="3237">
                  <c:v>9.3678140000000021E-2</c:v>
                </c:pt>
                <c:pt idx="3238">
                  <c:v>9.3703490000000014E-2</c:v>
                </c:pt>
                <c:pt idx="3239">
                  <c:v>9.3736010000000036E-2</c:v>
                </c:pt>
                <c:pt idx="3240">
                  <c:v>9.3760900000000036E-2</c:v>
                </c:pt>
                <c:pt idx="3241">
                  <c:v>9.3793300000000024E-2</c:v>
                </c:pt>
                <c:pt idx="3242">
                  <c:v>9.3818880000000035E-2</c:v>
                </c:pt>
                <c:pt idx="3243">
                  <c:v>9.385118000000002E-2</c:v>
                </c:pt>
                <c:pt idx="3244">
                  <c:v>9.3876870000000029E-2</c:v>
                </c:pt>
                <c:pt idx="3245">
                  <c:v>9.3909620000000027E-2</c:v>
                </c:pt>
                <c:pt idx="3246">
                  <c:v>9.393532000000003E-2</c:v>
                </c:pt>
                <c:pt idx="3247">
                  <c:v>9.3967030000000021E-2</c:v>
                </c:pt>
                <c:pt idx="3248">
                  <c:v>9.3993190000000018E-2</c:v>
                </c:pt>
                <c:pt idx="3249">
                  <c:v>9.4025480000000036E-2</c:v>
                </c:pt>
                <c:pt idx="3250">
                  <c:v>9.405048000000002E-2</c:v>
                </c:pt>
                <c:pt idx="3251">
                  <c:v>9.4083350000000024E-2</c:v>
                </c:pt>
                <c:pt idx="3252">
                  <c:v>9.4107190000000007E-2</c:v>
                </c:pt>
                <c:pt idx="3253">
                  <c:v>9.4140640000000012E-2</c:v>
                </c:pt>
                <c:pt idx="3254">
                  <c:v>9.4166920000000029E-2</c:v>
                </c:pt>
                <c:pt idx="3255">
                  <c:v>9.4197930000000055E-2</c:v>
                </c:pt>
                <c:pt idx="3256">
                  <c:v>9.4223170000000023E-2</c:v>
                </c:pt>
                <c:pt idx="3257">
                  <c:v>9.4256960000000028E-2</c:v>
                </c:pt>
                <c:pt idx="3258">
                  <c:v>9.428207999999999E-2</c:v>
                </c:pt>
                <c:pt idx="3259">
                  <c:v>9.4314250000000002E-2</c:v>
                </c:pt>
                <c:pt idx="3260">
                  <c:v>9.4340640000000003E-2</c:v>
                </c:pt>
                <c:pt idx="3261">
                  <c:v>9.4370970000000026E-2</c:v>
                </c:pt>
                <c:pt idx="3262">
                  <c:v>9.4397820000000021E-2</c:v>
                </c:pt>
                <c:pt idx="3263">
                  <c:v>9.4429990000000019E-2</c:v>
                </c:pt>
                <c:pt idx="3264">
                  <c:v>9.445638000000002E-2</c:v>
                </c:pt>
                <c:pt idx="3265">
                  <c:v>9.4487980000000027E-2</c:v>
                </c:pt>
                <c:pt idx="3266">
                  <c:v>9.4511940000000016E-2</c:v>
                </c:pt>
                <c:pt idx="3267">
                  <c:v>9.4545850000000028E-2</c:v>
                </c:pt>
                <c:pt idx="3268">
                  <c:v>9.4570970000000018E-2</c:v>
                </c:pt>
                <c:pt idx="3269">
                  <c:v>9.4603720000000002E-2</c:v>
                </c:pt>
                <c:pt idx="3270">
                  <c:v>9.4629530000000017E-2</c:v>
                </c:pt>
                <c:pt idx="3271">
                  <c:v>9.4661710000000024E-2</c:v>
                </c:pt>
                <c:pt idx="3272">
                  <c:v>9.4687290000000007E-2</c:v>
                </c:pt>
                <c:pt idx="3273">
                  <c:v>9.4719580000000012E-2</c:v>
                </c:pt>
                <c:pt idx="3274">
                  <c:v>9.4744580000000037E-2</c:v>
                </c:pt>
                <c:pt idx="3275">
                  <c:v>9.4777680000000003E-2</c:v>
                </c:pt>
                <c:pt idx="3276">
                  <c:v>9.4803030000000024E-2</c:v>
                </c:pt>
                <c:pt idx="3277">
                  <c:v>9.4835550000000018E-2</c:v>
                </c:pt>
                <c:pt idx="3278">
                  <c:v>9.4860550000000016E-2</c:v>
                </c:pt>
                <c:pt idx="3279">
                  <c:v>9.489342000000002E-2</c:v>
                </c:pt>
                <c:pt idx="3280">
                  <c:v>9.4918420000000017E-2</c:v>
                </c:pt>
                <c:pt idx="3281">
                  <c:v>9.4951520000000025E-2</c:v>
                </c:pt>
                <c:pt idx="3282">
                  <c:v>9.4975130000000005E-2</c:v>
                </c:pt>
                <c:pt idx="3283">
                  <c:v>9.5009390000000041E-2</c:v>
                </c:pt>
                <c:pt idx="3284">
                  <c:v>9.5033000000000006E-2</c:v>
                </c:pt>
                <c:pt idx="3285">
                  <c:v>9.5066680000000001E-2</c:v>
                </c:pt>
                <c:pt idx="3286">
                  <c:v>9.5090640000000018E-2</c:v>
                </c:pt>
                <c:pt idx="3287">
                  <c:v>9.5124550000000016E-2</c:v>
                </c:pt>
                <c:pt idx="3288">
                  <c:v>9.5150250000000006E-2</c:v>
                </c:pt>
                <c:pt idx="3289">
                  <c:v>9.5182430000000012E-2</c:v>
                </c:pt>
                <c:pt idx="3290">
                  <c:v>9.5208120000000007E-2</c:v>
                </c:pt>
                <c:pt idx="3291">
                  <c:v>9.5240300000000014E-2</c:v>
                </c:pt>
                <c:pt idx="3292">
                  <c:v>9.5265530000000015E-2</c:v>
                </c:pt>
                <c:pt idx="3293">
                  <c:v>9.5298170000000001E-2</c:v>
                </c:pt>
                <c:pt idx="3294">
                  <c:v>9.5323400000000003E-2</c:v>
                </c:pt>
                <c:pt idx="3295">
                  <c:v>9.5356150000000015E-2</c:v>
                </c:pt>
                <c:pt idx="3296">
                  <c:v>9.538126999999999E-2</c:v>
                </c:pt>
                <c:pt idx="3297">
                  <c:v>9.5414140000000008E-2</c:v>
                </c:pt>
                <c:pt idx="3298">
                  <c:v>9.5439719999999992E-2</c:v>
                </c:pt>
                <c:pt idx="3299">
                  <c:v>9.5470850000000024E-2</c:v>
                </c:pt>
                <c:pt idx="3300">
                  <c:v>9.5497010000000021E-2</c:v>
                </c:pt>
                <c:pt idx="3301">
                  <c:v>9.5529880000000039E-2</c:v>
                </c:pt>
                <c:pt idx="3302">
                  <c:v>9.555418000000003E-2</c:v>
                </c:pt>
                <c:pt idx="3303">
                  <c:v>9.5587750000000041E-2</c:v>
                </c:pt>
                <c:pt idx="3304">
                  <c:v>9.5613330000000024E-2</c:v>
                </c:pt>
                <c:pt idx="3305">
                  <c:v>9.5645620000000015E-2</c:v>
                </c:pt>
                <c:pt idx="3306">
                  <c:v>9.5671200000000026E-2</c:v>
                </c:pt>
                <c:pt idx="3307">
                  <c:v>9.5703490000000016E-2</c:v>
                </c:pt>
                <c:pt idx="3308">
                  <c:v>9.5728490000000041E-2</c:v>
                </c:pt>
                <c:pt idx="3309">
                  <c:v>9.5761480000000024E-2</c:v>
                </c:pt>
                <c:pt idx="3310">
                  <c:v>9.578705000000004E-2</c:v>
                </c:pt>
                <c:pt idx="3311">
                  <c:v>9.5819350000000025E-2</c:v>
                </c:pt>
                <c:pt idx="3312">
                  <c:v>9.5844350000000036E-2</c:v>
                </c:pt>
                <c:pt idx="3313">
                  <c:v>9.5877220000000027E-2</c:v>
                </c:pt>
                <c:pt idx="3314">
                  <c:v>9.5902330000000022E-2</c:v>
                </c:pt>
                <c:pt idx="3315">
                  <c:v>9.5934510000000014E-2</c:v>
                </c:pt>
                <c:pt idx="3316">
                  <c:v>9.5960200000000023E-2</c:v>
                </c:pt>
                <c:pt idx="3317">
                  <c:v>9.5992380000000002E-2</c:v>
                </c:pt>
                <c:pt idx="3318">
                  <c:v>9.6017150000000009E-2</c:v>
                </c:pt>
                <c:pt idx="3319">
                  <c:v>9.6050480000000035E-2</c:v>
                </c:pt>
                <c:pt idx="3320">
                  <c:v>9.6076060000000019E-2</c:v>
                </c:pt>
                <c:pt idx="3321">
                  <c:v>9.6108350000000023E-2</c:v>
                </c:pt>
                <c:pt idx="3322">
                  <c:v>9.6134050000000054E-2</c:v>
                </c:pt>
                <c:pt idx="3323">
                  <c:v>9.6166220000000011E-2</c:v>
                </c:pt>
                <c:pt idx="3324">
                  <c:v>9.6191920000000014E-2</c:v>
                </c:pt>
                <c:pt idx="3325">
                  <c:v>9.6224090000000026E-2</c:v>
                </c:pt>
                <c:pt idx="3326">
                  <c:v>9.6249789999999988E-2</c:v>
                </c:pt>
                <c:pt idx="3327">
                  <c:v>9.628218999999999E-2</c:v>
                </c:pt>
                <c:pt idx="3328">
                  <c:v>9.6307079999999989E-2</c:v>
                </c:pt>
                <c:pt idx="3329">
                  <c:v>9.6340300000000004E-2</c:v>
                </c:pt>
                <c:pt idx="3330">
                  <c:v>9.6365640000000016E-2</c:v>
                </c:pt>
                <c:pt idx="3331">
                  <c:v>9.6395850000000019E-2</c:v>
                </c:pt>
                <c:pt idx="3332">
                  <c:v>9.642350999999999E-2</c:v>
                </c:pt>
                <c:pt idx="3333">
                  <c:v>9.6455570000000018E-2</c:v>
                </c:pt>
                <c:pt idx="3334">
                  <c:v>9.6480919999999998E-2</c:v>
                </c:pt>
                <c:pt idx="3335">
                  <c:v>9.6513560000000012E-2</c:v>
                </c:pt>
                <c:pt idx="3336">
                  <c:v>9.6538790000000027E-2</c:v>
                </c:pt>
                <c:pt idx="3337">
                  <c:v>9.6570850000000014E-2</c:v>
                </c:pt>
                <c:pt idx="3338">
                  <c:v>9.6596660000000029E-2</c:v>
                </c:pt>
                <c:pt idx="3339">
                  <c:v>9.6629420000000021E-2</c:v>
                </c:pt>
                <c:pt idx="3340">
                  <c:v>9.6655110000000016E-2</c:v>
                </c:pt>
                <c:pt idx="3341">
                  <c:v>9.6686710000000009E-2</c:v>
                </c:pt>
                <c:pt idx="3342">
                  <c:v>9.671310000000001E-2</c:v>
                </c:pt>
                <c:pt idx="3343">
                  <c:v>9.6744580000000024E-2</c:v>
                </c:pt>
                <c:pt idx="3344">
                  <c:v>9.6770850000000005E-2</c:v>
                </c:pt>
                <c:pt idx="3345">
                  <c:v>9.6803030000000012E-2</c:v>
                </c:pt>
                <c:pt idx="3346">
                  <c:v>9.6828260000000027E-2</c:v>
                </c:pt>
                <c:pt idx="3347">
                  <c:v>9.6860900000000014E-2</c:v>
                </c:pt>
                <c:pt idx="3348">
                  <c:v>9.6886010000000009E-2</c:v>
                </c:pt>
                <c:pt idx="3349">
                  <c:v>9.6918190000000001E-2</c:v>
                </c:pt>
                <c:pt idx="3350">
                  <c:v>9.6944120000000009E-2</c:v>
                </c:pt>
                <c:pt idx="3351">
                  <c:v>9.6976640000000003E-2</c:v>
                </c:pt>
                <c:pt idx="3352">
                  <c:v>9.7001520000000008E-2</c:v>
                </c:pt>
                <c:pt idx="3353">
                  <c:v>9.7034050000000024E-2</c:v>
                </c:pt>
                <c:pt idx="3354">
                  <c:v>9.7059970000000023E-2</c:v>
                </c:pt>
                <c:pt idx="3355">
                  <c:v>9.709203000000001E-2</c:v>
                </c:pt>
                <c:pt idx="3356">
                  <c:v>9.7117840000000011E-2</c:v>
                </c:pt>
                <c:pt idx="3357">
                  <c:v>9.7149900000000011E-2</c:v>
                </c:pt>
                <c:pt idx="3358">
                  <c:v>9.7175130000000012E-2</c:v>
                </c:pt>
                <c:pt idx="3359">
                  <c:v>9.7207770000000027E-2</c:v>
                </c:pt>
                <c:pt idx="3360">
                  <c:v>9.7233E-2</c:v>
                </c:pt>
                <c:pt idx="3361">
                  <c:v>9.7265640000000014E-2</c:v>
                </c:pt>
                <c:pt idx="3362">
                  <c:v>9.7290870000000015E-2</c:v>
                </c:pt>
                <c:pt idx="3363">
                  <c:v>9.7322470000000022E-2</c:v>
                </c:pt>
                <c:pt idx="3364">
                  <c:v>9.7348739999999989E-2</c:v>
                </c:pt>
                <c:pt idx="3365">
                  <c:v>9.7381499999999996E-2</c:v>
                </c:pt>
                <c:pt idx="3366">
                  <c:v>9.7407189999999991E-2</c:v>
                </c:pt>
                <c:pt idx="3367">
                  <c:v>9.7439490000000004E-2</c:v>
                </c:pt>
                <c:pt idx="3368">
                  <c:v>9.7465180000000012E-2</c:v>
                </c:pt>
                <c:pt idx="3369">
                  <c:v>9.7497010000000009E-2</c:v>
                </c:pt>
                <c:pt idx="3370">
                  <c:v>9.7523050000000014E-2</c:v>
                </c:pt>
                <c:pt idx="3371">
                  <c:v>9.7555460000000038E-2</c:v>
                </c:pt>
                <c:pt idx="3372">
                  <c:v>9.7580340000000015E-2</c:v>
                </c:pt>
                <c:pt idx="3373">
                  <c:v>9.7612750000000012E-2</c:v>
                </c:pt>
                <c:pt idx="3374">
                  <c:v>9.7638209999999989E-2</c:v>
                </c:pt>
                <c:pt idx="3375">
                  <c:v>9.76712E-2</c:v>
                </c:pt>
                <c:pt idx="3376">
                  <c:v>9.7696660000000018E-2</c:v>
                </c:pt>
                <c:pt idx="3377">
                  <c:v>9.7728490000000015E-2</c:v>
                </c:pt>
                <c:pt idx="3378">
                  <c:v>9.775453000000002E-2</c:v>
                </c:pt>
                <c:pt idx="3379">
                  <c:v>9.7786480000000009E-2</c:v>
                </c:pt>
                <c:pt idx="3380">
                  <c:v>9.7810669999999988E-2</c:v>
                </c:pt>
                <c:pt idx="3381">
                  <c:v>9.7844350000000024E-2</c:v>
                </c:pt>
                <c:pt idx="3382">
                  <c:v>9.7870390000000015E-2</c:v>
                </c:pt>
                <c:pt idx="3383">
                  <c:v>9.7902330000000024E-2</c:v>
                </c:pt>
                <c:pt idx="3384">
                  <c:v>9.7927800000000009E-2</c:v>
                </c:pt>
                <c:pt idx="3385">
                  <c:v>9.7959050000000006E-2</c:v>
                </c:pt>
                <c:pt idx="3386">
                  <c:v>9.7985670000000011E-2</c:v>
                </c:pt>
                <c:pt idx="3387">
                  <c:v>9.8018070000000054E-2</c:v>
                </c:pt>
                <c:pt idx="3388">
                  <c:v>9.8043650000000024E-2</c:v>
                </c:pt>
                <c:pt idx="3389">
                  <c:v>9.8075940000000028E-2</c:v>
                </c:pt>
                <c:pt idx="3390">
                  <c:v>9.8101640000000018E-2</c:v>
                </c:pt>
                <c:pt idx="3391">
                  <c:v>9.8134050000000028E-2</c:v>
                </c:pt>
                <c:pt idx="3392">
                  <c:v>9.8160090000000019E-2</c:v>
                </c:pt>
                <c:pt idx="3393">
                  <c:v>9.819134000000003E-2</c:v>
                </c:pt>
                <c:pt idx="3394">
                  <c:v>9.8217380000000007E-2</c:v>
                </c:pt>
                <c:pt idx="3395">
                  <c:v>9.824920999999999E-2</c:v>
                </c:pt>
                <c:pt idx="3396">
                  <c:v>9.8275370000000029E-2</c:v>
                </c:pt>
                <c:pt idx="3397">
                  <c:v>9.8307190000000017E-2</c:v>
                </c:pt>
                <c:pt idx="3398">
                  <c:v>9.833254000000001E-2</c:v>
                </c:pt>
                <c:pt idx="3399">
                  <c:v>9.8366220000000018E-2</c:v>
                </c:pt>
                <c:pt idx="3400">
                  <c:v>9.8391110000000004E-2</c:v>
                </c:pt>
                <c:pt idx="3401">
                  <c:v>9.8422930000000006E-2</c:v>
                </c:pt>
                <c:pt idx="3402">
                  <c:v>9.8448860000000041E-2</c:v>
                </c:pt>
                <c:pt idx="3403">
                  <c:v>9.848092E-2</c:v>
                </c:pt>
                <c:pt idx="3404">
                  <c:v>9.8508120000000018E-2</c:v>
                </c:pt>
                <c:pt idx="3405">
                  <c:v>9.8538680000000017E-2</c:v>
                </c:pt>
                <c:pt idx="3406">
                  <c:v>9.8564020000000044E-2</c:v>
                </c:pt>
                <c:pt idx="3407">
                  <c:v>9.8597120000000024E-2</c:v>
                </c:pt>
                <c:pt idx="3408">
                  <c:v>9.8622010000000038E-2</c:v>
                </c:pt>
                <c:pt idx="3409">
                  <c:v>9.8654650000000052E-2</c:v>
                </c:pt>
                <c:pt idx="3410">
                  <c:v>9.8678950000000015E-2</c:v>
                </c:pt>
                <c:pt idx="3411">
                  <c:v>9.8712520000000012E-2</c:v>
                </c:pt>
                <c:pt idx="3412">
                  <c:v>9.8737980000000017E-2</c:v>
                </c:pt>
                <c:pt idx="3413">
                  <c:v>9.8770390000000027E-2</c:v>
                </c:pt>
                <c:pt idx="3414">
                  <c:v>9.8795970000000052E-2</c:v>
                </c:pt>
                <c:pt idx="3415">
                  <c:v>9.8826640000000035E-2</c:v>
                </c:pt>
                <c:pt idx="3416">
                  <c:v>9.8853840000000026E-2</c:v>
                </c:pt>
                <c:pt idx="3417">
                  <c:v>9.8885670000000037E-2</c:v>
                </c:pt>
                <c:pt idx="3418">
                  <c:v>9.8911709999999986E-2</c:v>
                </c:pt>
                <c:pt idx="3419">
                  <c:v>9.8944120000000024E-2</c:v>
                </c:pt>
                <c:pt idx="3420">
                  <c:v>9.8969580000000001E-2</c:v>
                </c:pt>
                <c:pt idx="3421">
                  <c:v>9.9001990000000012E-2</c:v>
                </c:pt>
                <c:pt idx="3422">
                  <c:v>9.9027450000000017E-2</c:v>
                </c:pt>
                <c:pt idx="3423">
                  <c:v>9.9059970000000039E-2</c:v>
                </c:pt>
                <c:pt idx="3424">
                  <c:v>9.9084860000000025E-2</c:v>
                </c:pt>
                <c:pt idx="3425">
                  <c:v>9.911784000000004E-2</c:v>
                </c:pt>
                <c:pt idx="3426">
                  <c:v>9.9142730000000012E-2</c:v>
                </c:pt>
                <c:pt idx="3427">
                  <c:v>9.917583000000002E-2</c:v>
                </c:pt>
                <c:pt idx="3428">
                  <c:v>9.9200940000000015E-2</c:v>
                </c:pt>
                <c:pt idx="3429">
                  <c:v>9.9233120000000008E-2</c:v>
                </c:pt>
                <c:pt idx="3430">
                  <c:v>9.9259390000000031E-2</c:v>
                </c:pt>
                <c:pt idx="3431">
                  <c:v>9.9290990000000023E-2</c:v>
                </c:pt>
                <c:pt idx="3432">
                  <c:v>9.9316679999999991E-2</c:v>
                </c:pt>
                <c:pt idx="3433">
                  <c:v>9.9348980000000003E-2</c:v>
                </c:pt>
                <c:pt idx="3434">
                  <c:v>9.9374090000000012E-2</c:v>
                </c:pt>
                <c:pt idx="3435">
                  <c:v>9.9407080000000023E-2</c:v>
                </c:pt>
                <c:pt idx="3436">
                  <c:v>9.9432660000000006E-2</c:v>
                </c:pt>
                <c:pt idx="3437">
                  <c:v>9.9464950000000038E-2</c:v>
                </c:pt>
                <c:pt idx="3438">
                  <c:v>9.9490530000000021E-2</c:v>
                </c:pt>
                <c:pt idx="3439">
                  <c:v>9.9522240000000026E-2</c:v>
                </c:pt>
                <c:pt idx="3440">
                  <c:v>9.9547930000000021E-2</c:v>
                </c:pt>
                <c:pt idx="3441">
                  <c:v>9.9580110000000041E-2</c:v>
                </c:pt>
                <c:pt idx="3442">
                  <c:v>9.9605800000000036E-2</c:v>
                </c:pt>
                <c:pt idx="3443">
                  <c:v>9.9638100000000035E-2</c:v>
                </c:pt>
                <c:pt idx="3444">
                  <c:v>9.9662520000000018E-2</c:v>
                </c:pt>
                <c:pt idx="3445">
                  <c:v>9.9696550000000037E-2</c:v>
                </c:pt>
                <c:pt idx="3446">
                  <c:v>9.9721660000000031E-2</c:v>
                </c:pt>
                <c:pt idx="3447">
                  <c:v>9.975453000000005E-2</c:v>
                </c:pt>
                <c:pt idx="3448">
                  <c:v>9.9780230000000011E-2</c:v>
                </c:pt>
                <c:pt idx="3449">
                  <c:v>9.9811940000000016E-2</c:v>
                </c:pt>
                <c:pt idx="3450">
                  <c:v>9.9837170000000017E-2</c:v>
                </c:pt>
                <c:pt idx="3451">
                  <c:v>9.9870500000000015E-2</c:v>
                </c:pt>
                <c:pt idx="3452">
                  <c:v>9.9895040000000032E-2</c:v>
                </c:pt>
                <c:pt idx="3453">
                  <c:v>9.9927450000000029E-2</c:v>
                </c:pt>
                <c:pt idx="3454">
                  <c:v>9.9952910000000006E-2</c:v>
                </c:pt>
                <c:pt idx="3455">
                  <c:v>9.9985430000000014E-2</c:v>
                </c:pt>
                <c:pt idx="3456">
                  <c:v>0.10001077999999999</c:v>
                </c:pt>
                <c:pt idx="3457">
                  <c:v>0.1000433</c:v>
                </c:pt>
                <c:pt idx="3458">
                  <c:v>0.10006865000000001</c:v>
                </c:pt>
                <c:pt idx="3459">
                  <c:v>0.10010175000000002</c:v>
                </c:pt>
                <c:pt idx="3460">
                  <c:v>0.10012652000000002</c:v>
                </c:pt>
                <c:pt idx="3461">
                  <c:v>0.10015916</c:v>
                </c:pt>
                <c:pt idx="3462">
                  <c:v>0.10018451</c:v>
                </c:pt>
                <c:pt idx="3463">
                  <c:v>0.10021703</c:v>
                </c:pt>
                <c:pt idx="3464">
                  <c:v>0.10024238000000002</c:v>
                </c:pt>
                <c:pt idx="3465">
                  <c:v>0.10027502000000003</c:v>
                </c:pt>
                <c:pt idx="3466">
                  <c:v>0.10030037</c:v>
                </c:pt>
                <c:pt idx="3467">
                  <c:v>0.10033243</c:v>
                </c:pt>
                <c:pt idx="3468">
                  <c:v>0.10035824</c:v>
                </c:pt>
                <c:pt idx="3469">
                  <c:v>0.10039041</c:v>
                </c:pt>
                <c:pt idx="3470">
                  <c:v>0.10041611</c:v>
                </c:pt>
                <c:pt idx="3471">
                  <c:v>0.10044839999999997</c:v>
                </c:pt>
                <c:pt idx="3472">
                  <c:v>0.10047455000000001</c:v>
                </c:pt>
                <c:pt idx="3473">
                  <c:v>0.10050626999999999</c:v>
                </c:pt>
                <c:pt idx="3474">
                  <c:v>0.10053185000000002</c:v>
                </c:pt>
                <c:pt idx="3475">
                  <c:v>0.10056414000000002</c:v>
                </c:pt>
                <c:pt idx="3476">
                  <c:v>0.10058995</c:v>
                </c:pt>
                <c:pt idx="3477">
                  <c:v>0.10062201000000001</c:v>
                </c:pt>
                <c:pt idx="3478">
                  <c:v>0.10064724000000001</c:v>
                </c:pt>
                <c:pt idx="3479">
                  <c:v>0.10067988</c:v>
                </c:pt>
                <c:pt idx="3480">
                  <c:v>0.10070523000000003</c:v>
                </c:pt>
                <c:pt idx="3481">
                  <c:v>0.10073682000000002</c:v>
                </c:pt>
                <c:pt idx="3482">
                  <c:v>0.10076309999999999</c:v>
                </c:pt>
                <c:pt idx="3483">
                  <c:v>0.10079585000000003</c:v>
                </c:pt>
                <c:pt idx="3484">
                  <c:v>0.10082165999999999</c:v>
                </c:pt>
                <c:pt idx="3485">
                  <c:v>0.10085371999999998</c:v>
                </c:pt>
                <c:pt idx="3486">
                  <c:v>0.10087907</c:v>
                </c:pt>
                <c:pt idx="3487">
                  <c:v>0.10091159</c:v>
                </c:pt>
                <c:pt idx="3488">
                  <c:v>0.10093694000000002</c:v>
                </c:pt>
                <c:pt idx="3489">
                  <c:v>0.10096946</c:v>
                </c:pt>
                <c:pt idx="3490">
                  <c:v>0.10099481</c:v>
                </c:pt>
                <c:pt idx="3491">
                  <c:v>0.10102733</c:v>
                </c:pt>
                <c:pt idx="3492">
                  <c:v>0.1010528</c:v>
                </c:pt>
                <c:pt idx="3493">
                  <c:v>0.10108520000000001</c:v>
                </c:pt>
                <c:pt idx="3494">
                  <c:v>0.10111009</c:v>
                </c:pt>
                <c:pt idx="3495">
                  <c:v>0.10114307000000002</c:v>
                </c:pt>
                <c:pt idx="3496">
                  <c:v>0.10116854000000002</c:v>
                </c:pt>
                <c:pt idx="3497">
                  <c:v>0.10120071000000001</c:v>
                </c:pt>
                <c:pt idx="3498">
                  <c:v>0.10122664000000005</c:v>
                </c:pt>
                <c:pt idx="3499">
                  <c:v>0.10125858</c:v>
                </c:pt>
                <c:pt idx="3500">
                  <c:v>0.10128428000000002</c:v>
                </c:pt>
                <c:pt idx="3501">
                  <c:v>0.10131668000000002</c:v>
                </c:pt>
                <c:pt idx="3502">
                  <c:v>0.10134273000000002</c:v>
                </c:pt>
                <c:pt idx="3503">
                  <c:v>0.10137454999999999</c:v>
                </c:pt>
                <c:pt idx="3504">
                  <c:v>0.10140059999999998</c:v>
                </c:pt>
                <c:pt idx="3505">
                  <c:v>0.10143219000000002</c:v>
                </c:pt>
                <c:pt idx="3506">
                  <c:v>0.10145672999999999</c:v>
                </c:pt>
                <c:pt idx="3507">
                  <c:v>0.10149006000000002</c:v>
                </c:pt>
                <c:pt idx="3508">
                  <c:v>0.10151576000000001</c:v>
                </c:pt>
                <c:pt idx="3509">
                  <c:v>0.10154792999999998</c:v>
                </c:pt>
                <c:pt idx="3510">
                  <c:v>0.10157386</c:v>
                </c:pt>
                <c:pt idx="3511">
                  <c:v>0.10160580000000001</c:v>
                </c:pt>
                <c:pt idx="3512">
                  <c:v>0.10163115000000002</c:v>
                </c:pt>
                <c:pt idx="3513">
                  <c:v>0.10166379000000002</c:v>
                </c:pt>
                <c:pt idx="3514">
                  <c:v>0.10168798</c:v>
                </c:pt>
                <c:pt idx="3515">
                  <c:v>0.10172166000000003</c:v>
                </c:pt>
                <c:pt idx="3516">
                  <c:v>0.10174701</c:v>
                </c:pt>
                <c:pt idx="3517">
                  <c:v>0.10177953000000002</c:v>
                </c:pt>
                <c:pt idx="3518">
                  <c:v>0.10180546</c:v>
                </c:pt>
                <c:pt idx="3519">
                  <c:v>0.10183739999999997</c:v>
                </c:pt>
                <c:pt idx="3520">
                  <c:v>0.10186333</c:v>
                </c:pt>
                <c:pt idx="3521">
                  <c:v>0.10189412000000002</c:v>
                </c:pt>
                <c:pt idx="3522">
                  <c:v>0.10192062000000002</c:v>
                </c:pt>
                <c:pt idx="3523">
                  <c:v>0.1019528</c:v>
                </c:pt>
                <c:pt idx="3524">
                  <c:v>0.10197848999999999</c:v>
                </c:pt>
                <c:pt idx="3525">
                  <c:v>0.10201148</c:v>
                </c:pt>
                <c:pt idx="3526">
                  <c:v>0.10203648000000001</c:v>
                </c:pt>
                <c:pt idx="3527">
                  <c:v>0.10206877000000002</c:v>
                </c:pt>
                <c:pt idx="3528">
                  <c:v>0.10209504000000003</c:v>
                </c:pt>
                <c:pt idx="3529">
                  <c:v>0.10212606000000002</c:v>
                </c:pt>
                <c:pt idx="3530">
                  <c:v>0.10215233</c:v>
                </c:pt>
                <c:pt idx="3531">
                  <c:v>0.10218509000000002</c:v>
                </c:pt>
                <c:pt idx="3532">
                  <c:v>0.10220905000000001</c:v>
                </c:pt>
                <c:pt idx="3533">
                  <c:v>0.10224237999999999</c:v>
                </c:pt>
                <c:pt idx="3534">
                  <c:v>0.10226773000000002</c:v>
                </c:pt>
                <c:pt idx="3535">
                  <c:v>0.10230025000000001</c:v>
                </c:pt>
                <c:pt idx="3536">
                  <c:v>0.10232560000000002</c:v>
                </c:pt>
                <c:pt idx="3537">
                  <c:v>0.10235696</c:v>
                </c:pt>
                <c:pt idx="3538">
                  <c:v>0.10238347</c:v>
                </c:pt>
                <c:pt idx="3539">
                  <c:v>0.10241575999999999</c:v>
                </c:pt>
                <c:pt idx="3540">
                  <c:v>0.10244134000000002</c:v>
                </c:pt>
                <c:pt idx="3541">
                  <c:v>0.10247363000000001</c:v>
                </c:pt>
                <c:pt idx="3542">
                  <c:v>0.10249804999999999</c:v>
                </c:pt>
                <c:pt idx="3543">
                  <c:v>0.10253208000000001</c:v>
                </c:pt>
                <c:pt idx="3544">
                  <c:v>0.10255742999999999</c:v>
                </c:pt>
                <c:pt idx="3545">
                  <c:v>0.10258995</c:v>
                </c:pt>
                <c:pt idx="3546">
                  <c:v>0.10261530000000002</c:v>
                </c:pt>
                <c:pt idx="3547">
                  <c:v>0.10264736000000001</c:v>
                </c:pt>
                <c:pt idx="3548">
                  <c:v>0.10267258999999999</c:v>
                </c:pt>
                <c:pt idx="3549">
                  <c:v>0.10270523000000001</c:v>
                </c:pt>
                <c:pt idx="3550">
                  <c:v>0.10273115000000001</c:v>
                </c:pt>
                <c:pt idx="3551">
                  <c:v>0.10276310000000002</c:v>
                </c:pt>
                <c:pt idx="3552">
                  <c:v>0.10278843999999998</c:v>
                </c:pt>
                <c:pt idx="3553">
                  <c:v>0.10282108000000001</c:v>
                </c:pt>
                <c:pt idx="3554">
                  <c:v>0.10284643</c:v>
                </c:pt>
                <c:pt idx="3555">
                  <c:v>0.10287953</c:v>
                </c:pt>
                <c:pt idx="3556">
                  <c:v>0.1029043</c:v>
                </c:pt>
                <c:pt idx="3557">
                  <c:v>0.10293682000000001</c:v>
                </c:pt>
                <c:pt idx="3558">
                  <c:v>0.10296275000000003</c:v>
                </c:pt>
                <c:pt idx="3559">
                  <c:v>0.10299481000000002</c:v>
                </c:pt>
                <c:pt idx="3560">
                  <c:v>0.10302039</c:v>
                </c:pt>
                <c:pt idx="3561">
                  <c:v>0.10305267999999999</c:v>
                </c:pt>
                <c:pt idx="3562">
                  <c:v>0.10307722000000001</c:v>
                </c:pt>
                <c:pt idx="3563">
                  <c:v>0.10310939</c:v>
                </c:pt>
                <c:pt idx="3564">
                  <c:v>0.10313624000000003</c:v>
                </c:pt>
                <c:pt idx="3565">
                  <c:v>0.10316842000000001</c:v>
                </c:pt>
                <c:pt idx="3566">
                  <c:v>0.10319226000000001</c:v>
                </c:pt>
                <c:pt idx="3567">
                  <c:v>0.10322629000000003</c:v>
                </c:pt>
                <c:pt idx="3568">
                  <c:v>0.10325199</c:v>
                </c:pt>
                <c:pt idx="3569">
                  <c:v>0.10328416000000001</c:v>
                </c:pt>
                <c:pt idx="3570">
                  <c:v>0.10330985999999999</c:v>
                </c:pt>
                <c:pt idx="3571">
                  <c:v>0.10334040999999998</c:v>
                </c:pt>
                <c:pt idx="3572">
                  <c:v>0.10336784</c:v>
                </c:pt>
                <c:pt idx="3573">
                  <c:v>0.10340002000000001</c:v>
                </c:pt>
                <c:pt idx="3574">
                  <c:v>0.10342525000000002</c:v>
                </c:pt>
                <c:pt idx="3575">
                  <c:v>0.10345788999999998</c:v>
                </c:pt>
                <c:pt idx="3576">
                  <c:v>0.10348335</c:v>
                </c:pt>
                <c:pt idx="3577">
                  <c:v>0.1035153</c:v>
                </c:pt>
                <c:pt idx="3578">
                  <c:v>0.10354122000000002</c:v>
                </c:pt>
                <c:pt idx="3579">
                  <c:v>0.10357317000000003</c:v>
                </c:pt>
                <c:pt idx="3580">
                  <c:v>0.10359909</c:v>
                </c:pt>
                <c:pt idx="3581">
                  <c:v>0.10363103999999999</c:v>
                </c:pt>
                <c:pt idx="3582">
                  <c:v>0.10365638000000002</c:v>
                </c:pt>
                <c:pt idx="3583">
                  <c:v>0.10368891</c:v>
                </c:pt>
                <c:pt idx="3584">
                  <c:v>0.10371437000000001</c:v>
                </c:pt>
                <c:pt idx="3585">
                  <c:v>0.10374678000000002</c:v>
                </c:pt>
                <c:pt idx="3586">
                  <c:v>0.10377212000000002</c:v>
                </c:pt>
                <c:pt idx="3587">
                  <c:v>0.10380465000000001</c:v>
                </c:pt>
                <c:pt idx="3588">
                  <c:v>0.10383057000000001</c:v>
                </c:pt>
                <c:pt idx="3589">
                  <c:v>0.10386263000000001</c:v>
                </c:pt>
                <c:pt idx="3590">
                  <c:v>0.10388786999999997</c:v>
                </c:pt>
                <c:pt idx="3591">
                  <c:v>0.10392050000000001</c:v>
                </c:pt>
                <c:pt idx="3592">
                  <c:v>0.10394597000000001</c:v>
                </c:pt>
                <c:pt idx="3593">
                  <c:v>0.10397837</c:v>
                </c:pt>
                <c:pt idx="3594">
                  <c:v>0.10400384000000001</c:v>
                </c:pt>
                <c:pt idx="3595">
                  <c:v>0.10403590000000001</c:v>
                </c:pt>
                <c:pt idx="3596">
                  <c:v>0.10406171000000002</c:v>
                </c:pt>
                <c:pt idx="3597">
                  <c:v>0.10409388000000001</c:v>
                </c:pt>
                <c:pt idx="3598">
                  <c:v>0.10411958</c:v>
                </c:pt>
                <c:pt idx="3599">
                  <c:v>0.10415175000000002</c:v>
                </c:pt>
                <c:pt idx="3600">
                  <c:v>0.10417745</c:v>
                </c:pt>
                <c:pt idx="3601">
                  <c:v>0.10420962000000002</c:v>
                </c:pt>
                <c:pt idx="3602">
                  <c:v>0.10423532000000003</c:v>
                </c:pt>
                <c:pt idx="3603">
                  <c:v>0.10426761000000001</c:v>
                </c:pt>
                <c:pt idx="3604">
                  <c:v>0.10429319000000001</c:v>
                </c:pt>
                <c:pt idx="3605">
                  <c:v>0.10432548000000001</c:v>
                </c:pt>
                <c:pt idx="3606">
                  <c:v>0.1043499</c:v>
                </c:pt>
                <c:pt idx="3607">
                  <c:v>0.10438335</c:v>
                </c:pt>
                <c:pt idx="3608">
                  <c:v>0.10440905</c:v>
                </c:pt>
                <c:pt idx="3609">
                  <c:v>0.10444122000000002</c:v>
                </c:pt>
                <c:pt idx="3610">
                  <c:v>0.10446714999999999</c:v>
                </c:pt>
                <c:pt idx="3611">
                  <c:v>0.10449909</c:v>
                </c:pt>
                <c:pt idx="3612">
                  <c:v>0.10452444000000002</c:v>
                </c:pt>
                <c:pt idx="3613">
                  <c:v>0.10455685000000002</c:v>
                </c:pt>
                <c:pt idx="3614">
                  <c:v>0.10458173000000001</c:v>
                </c:pt>
                <c:pt idx="3615">
                  <c:v>0.10461471999999999</c:v>
                </c:pt>
                <c:pt idx="3616">
                  <c:v>0.10464018000000001</c:v>
                </c:pt>
                <c:pt idx="3617">
                  <c:v>0.10467269999999999</c:v>
                </c:pt>
                <c:pt idx="3618">
                  <c:v>0.10469805000000001</c:v>
                </c:pt>
                <c:pt idx="3619">
                  <c:v>0.10473057000000002</c:v>
                </c:pt>
                <c:pt idx="3620">
                  <c:v>0.10475592000000002</c:v>
                </c:pt>
                <c:pt idx="3621">
                  <c:v>0.10478856</c:v>
                </c:pt>
                <c:pt idx="3622">
                  <c:v>0.10481379</c:v>
                </c:pt>
                <c:pt idx="3623">
                  <c:v>0.10484655000000001</c:v>
                </c:pt>
                <c:pt idx="3624">
                  <c:v>0.10487166000000002</c:v>
                </c:pt>
                <c:pt idx="3625">
                  <c:v>0.10490442000000001</c:v>
                </c:pt>
                <c:pt idx="3626">
                  <c:v>0.10492988</c:v>
                </c:pt>
                <c:pt idx="3627">
                  <c:v>0.10496229000000001</c:v>
                </c:pt>
                <c:pt idx="3628">
                  <c:v>0.10498775</c:v>
                </c:pt>
                <c:pt idx="3629">
                  <c:v>0.10502016000000002</c:v>
                </c:pt>
                <c:pt idx="3630">
                  <c:v>0.10504516000000001</c:v>
                </c:pt>
                <c:pt idx="3631">
                  <c:v>0.10507756</c:v>
                </c:pt>
                <c:pt idx="3632">
                  <c:v>0.10510361000000001</c:v>
                </c:pt>
                <c:pt idx="3633">
                  <c:v>0.10513567000000003</c:v>
                </c:pt>
                <c:pt idx="3634">
                  <c:v>0.10516090000000002</c:v>
                </c:pt>
                <c:pt idx="3635">
                  <c:v>0.10519354000000003</c:v>
                </c:pt>
                <c:pt idx="3636">
                  <c:v>0.10521888</c:v>
                </c:pt>
                <c:pt idx="3637">
                  <c:v>0.10525141</c:v>
                </c:pt>
                <c:pt idx="3638">
                  <c:v>0.10527675000000003</c:v>
                </c:pt>
                <c:pt idx="3639">
                  <c:v>0.10530928000000002</c:v>
                </c:pt>
                <c:pt idx="3640">
                  <c:v>0.10533462000000002</c:v>
                </c:pt>
                <c:pt idx="3641">
                  <c:v>0.10536715000000002</c:v>
                </c:pt>
                <c:pt idx="3642">
                  <c:v>0.10539249000000002</c:v>
                </c:pt>
                <c:pt idx="3643">
                  <c:v>0.10542501999999999</c:v>
                </c:pt>
                <c:pt idx="3644">
                  <c:v>0.10545060000000002</c:v>
                </c:pt>
                <c:pt idx="3645">
                  <c:v>0.10548289</c:v>
                </c:pt>
                <c:pt idx="3646">
                  <c:v>0.10550846999999998</c:v>
                </c:pt>
                <c:pt idx="3647">
                  <c:v>0.10554076000000001</c:v>
                </c:pt>
                <c:pt idx="3648">
                  <c:v>0.10556587000000003</c:v>
                </c:pt>
                <c:pt idx="3649">
                  <c:v>0.10559874000000002</c:v>
                </c:pt>
                <c:pt idx="3650">
                  <c:v>0.10562374000000001</c:v>
                </c:pt>
                <c:pt idx="3651">
                  <c:v>0.10565627000000002</c:v>
                </c:pt>
                <c:pt idx="3652">
                  <c:v>0.10568162000000002</c:v>
                </c:pt>
                <c:pt idx="3653">
                  <c:v>0.10571425000000002</c:v>
                </c:pt>
                <c:pt idx="3654">
                  <c:v>0.10573960000000002</c:v>
                </c:pt>
                <c:pt idx="3655">
                  <c:v>0.10577212000000003</c:v>
                </c:pt>
                <c:pt idx="3656">
                  <c:v>0.10579747000000002</c:v>
                </c:pt>
                <c:pt idx="3657">
                  <c:v>0.10582999</c:v>
                </c:pt>
                <c:pt idx="3658">
                  <c:v>0.10585592000000002</c:v>
                </c:pt>
                <c:pt idx="3659">
                  <c:v>0.10588787</c:v>
                </c:pt>
                <c:pt idx="3660">
                  <c:v>0.10591344000000001</c:v>
                </c:pt>
                <c:pt idx="3661">
                  <c:v>0.10594574000000002</c:v>
                </c:pt>
                <c:pt idx="3662">
                  <c:v>0.10597143000000002</c:v>
                </c:pt>
                <c:pt idx="3663">
                  <c:v>0.10600372000000002</c:v>
                </c:pt>
                <c:pt idx="3664">
                  <c:v>0.10602930000000002</c:v>
                </c:pt>
                <c:pt idx="3665">
                  <c:v>0.10606159000000001</c:v>
                </c:pt>
                <c:pt idx="3666">
                  <c:v>0.10608671000000001</c:v>
                </c:pt>
                <c:pt idx="3667">
                  <c:v>0.10611958000000002</c:v>
                </c:pt>
                <c:pt idx="3668">
                  <c:v>0.10614469000000001</c:v>
                </c:pt>
                <c:pt idx="3669">
                  <c:v>0.10617745000000002</c:v>
                </c:pt>
                <c:pt idx="3670">
                  <c:v>0.10620256000000002</c:v>
                </c:pt>
                <c:pt idx="3671">
                  <c:v>0.10623531999999999</c:v>
                </c:pt>
                <c:pt idx="3672">
                  <c:v>0.10626055000000002</c:v>
                </c:pt>
                <c:pt idx="3673">
                  <c:v>0.10629319000000002</c:v>
                </c:pt>
                <c:pt idx="3674">
                  <c:v>0.10631842</c:v>
                </c:pt>
                <c:pt idx="3675">
                  <c:v>0.10635106</c:v>
                </c:pt>
                <c:pt idx="3676">
                  <c:v>0.10637629000000001</c:v>
                </c:pt>
                <c:pt idx="3677">
                  <c:v>0.10640835</c:v>
                </c:pt>
                <c:pt idx="3678">
                  <c:v>0.10643428000000003</c:v>
                </c:pt>
                <c:pt idx="3679">
                  <c:v>0.10646680000000001</c:v>
                </c:pt>
                <c:pt idx="3680">
                  <c:v>0.10649215000000001</c:v>
                </c:pt>
                <c:pt idx="3681">
                  <c:v>0.10652432000000003</c:v>
                </c:pt>
                <c:pt idx="3682">
                  <c:v>0.10655002000000001</c:v>
                </c:pt>
                <c:pt idx="3683">
                  <c:v>0.10658276999999999</c:v>
                </c:pt>
                <c:pt idx="3684">
                  <c:v>0.10660799999999998</c:v>
                </c:pt>
                <c:pt idx="3685">
                  <c:v>0.10664121999999999</c:v>
                </c:pt>
                <c:pt idx="3686">
                  <c:v>0.10666587000000002</c:v>
                </c:pt>
                <c:pt idx="3687">
                  <c:v>0.10669863000000002</c:v>
                </c:pt>
                <c:pt idx="3688">
                  <c:v>0.10672317000000005</c:v>
                </c:pt>
                <c:pt idx="3689">
                  <c:v>0.10675592000000002</c:v>
                </c:pt>
                <c:pt idx="3690">
                  <c:v>0.10678138000000001</c:v>
                </c:pt>
                <c:pt idx="3691">
                  <c:v>0.10681391</c:v>
                </c:pt>
                <c:pt idx="3692">
                  <c:v>0.10683925000000001</c:v>
                </c:pt>
                <c:pt idx="3693">
                  <c:v>0.10687178000000001</c:v>
                </c:pt>
                <c:pt idx="3694">
                  <c:v>0.10689724000000002</c:v>
                </c:pt>
                <c:pt idx="3695">
                  <c:v>0.10692976000000001</c:v>
                </c:pt>
                <c:pt idx="3696">
                  <c:v>0.10695511000000002</c:v>
                </c:pt>
                <c:pt idx="3697">
                  <c:v>0.10698752</c:v>
                </c:pt>
                <c:pt idx="3698">
                  <c:v>0.10701297999999999</c:v>
                </c:pt>
                <c:pt idx="3699">
                  <c:v>0.10704423000000002</c:v>
                </c:pt>
                <c:pt idx="3700">
                  <c:v>0.10707097000000002</c:v>
                </c:pt>
                <c:pt idx="3701">
                  <c:v>0.10710291000000001</c:v>
                </c:pt>
                <c:pt idx="3702">
                  <c:v>0.10712884000000002</c:v>
                </c:pt>
                <c:pt idx="3703">
                  <c:v>0.10716101000000001</c:v>
                </c:pt>
                <c:pt idx="3704">
                  <c:v>0.10718682000000002</c:v>
                </c:pt>
                <c:pt idx="3705">
                  <c:v>0.10721888</c:v>
                </c:pt>
                <c:pt idx="3706">
                  <c:v>0.10724469000000002</c:v>
                </c:pt>
                <c:pt idx="3707">
                  <c:v>0.10727687000000002</c:v>
                </c:pt>
                <c:pt idx="3708">
                  <c:v>0.1073028</c:v>
                </c:pt>
                <c:pt idx="3709">
                  <c:v>0.10733474000000003</c:v>
                </c:pt>
                <c:pt idx="3710">
                  <c:v>0.10736009000000002</c:v>
                </c:pt>
                <c:pt idx="3711">
                  <c:v>0.10739261000000001</c:v>
                </c:pt>
                <c:pt idx="3712">
                  <c:v>0.10741796000000001</c:v>
                </c:pt>
                <c:pt idx="3713">
                  <c:v>0.10745048</c:v>
                </c:pt>
                <c:pt idx="3714">
                  <c:v>0.10747640999999999</c:v>
                </c:pt>
                <c:pt idx="3715">
                  <c:v>0.10750835</c:v>
                </c:pt>
                <c:pt idx="3716">
                  <c:v>0.10753428000000002</c:v>
                </c:pt>
                <c:pt idx="3717">
                  <c:v>0.10756622000000003</c:v>
                </c:pt>
                <c:pt idx="3718">
                  <c:v>0.10759168000000002</c:v>
                </c:pt>
                <c:pt idx="3719">
                  <c:v>0.10762467000000005</c:v>
                </c:pt>
                <c:pt idx="3720">
                  <c:v>0.10764840000000002</c:v>
                </c:pt>
                <c:pt idx="3721">
                  <c:v>0.10768208000000001</c:v>
                </c:pt>
                <c:pt idx="3722">
                  <c:v>0.10770743000000002</c:v>
                </c:pt>
                <c:pt idx="3723">
                  <c:v>0.10774006000000001</c:v>
                </c:pt>
                <c:pt idx="3724">
                  <c:v>0.10776530000000001</c:v>
                </c:pt>
                <c:pt idx="3725">
                  <c:v>0.10779793000000001</c:v>
                </c:pt>
                <c:pt idx="3726">
                  <c:v>0.10782317000000002</c:v>
                </c:pt>
                <c:pt idx="3727">
                  <c:v>0.1078558</c:v>
                </c:pt>
                <c:pt idx="3728">
                  <c:v>0.10788173000000001</c:v>
                </c:pt>
                <c:pt idx="3729">
                  <c:v>0.10791368000000001</c:v>
                </c:pt>
                <c:pt idx="3730">
                  <c:v>0.10793902000000001</c:v>
                </c:pt>
                <c:pt idx="3731">
                  <c:v>0.10797097000000001</c:v>
                </c:pt>
                <c:pt idx="3732">
                  <c:v>0.10799689000000001</c:v>
                </c:pt>
                <c:pt idx="3733">
                  <c:v>0.10802942000000001</c:v>
                </c:pt>
                <c:pt idx="3734">
                  <c:v>0.10805360999999999</c:v>
                </c:pt>
                <c:pt idx="3735">
                  <c:v>0.10808671000000002</c:v>
                </c:pt>
                <c:pt idx="3736">
                  <c:v>0.10811263000000002</c:v>
                </c:pt>
                <c:pt idx="3737">
                  <c:v>0.10814469000000002</c:v>
                </c:pt>
                <c:pt idx="3738">
                  <c:v>0.10817062000000002</c:v>
                </c:pt>
                <c:pt idx="3739">
                  <c:v>0.10820256000000002</c:v>
                </c:pt>
                <c:pt idx="3740">
                  <c:v>0.10822837000000002</c:v>
                </c:pt>
                <c:pt idx="3741">
                  <c:v>0.10826043000000002</c:v>
                </c:pt>
                <c:pt idx="3742">
                  <c:v>0.10828624000000005</c:v>
                </c:pt>
                <c:pt idx="3743">
                  <c:v>0.10831830000000001</c:v>
                </c:pt>
                <c:pt idx="3744">
                  <c:v>0.10834377000000003</c:v>
                </c:pt>
                <c:pt idx="3745">
                  <c:v>0.10837618000000002</c:v>
                </c:pt>
                <c:pt idx="3746">
                  <c:v>0.10840163999999999</c:v>
                </c:pt>
                <c:pt idx="3747">
                  <c:v>0.10843405000000002</c:v>
                </c:pt>
                <c:pt idx="3748">
                  <c:v>0.10845962000000002</c:v>
                </c:pt>
                <c:pt idx="3749">
                  <c:v>0.10849192000000003</c:v>
                </c:pt>
                <c:pt idx="3750">
                  <c:v>0.10851738</c:v>
                </c:pt>
                <c:pt idx="3751">
                  <c:v>0.1085499</c:v>
                </c:pt>
                <c:pt idx="3752">
                  <c:v>0.10857525000000003</c:v>
                </c:pt>
                <c:pt idx="3753">
                  <c:v>0.10860789</c:v>
                </c:pt>
                <c:pt idx="3754">
                  <c:v>0.10863381000000001</c:v>
                </c:pt>
                <c:pt idx="3755">
                  <c:v>0.10866576000000003</c:v>
                </c:pt>
                <c:pt idx="3756">
                  <c:v>0.10869157000000003</c:v>
                </c:pt>
                <c:pt idx="3757">
                  <c:v>0.10872363000000003</c:v>
                </c:pt>
                <c:pt idx="3758">
                  <c:v>0.10874898000000001</c:v>
                </c:pt>
                <c:pt idx="3759">
                  <c:v>0.10878173000000001</c:v>
                </c:pt>
                <c:pt idx="3760">
                  <c:v>0.10880650000000001</c:v>
                </c:pt>
                <c:pt idx="3761">
                  <c:v>0.10883901999999998</c:v>
                </c:pt>
                <c:pt idx="3762">
                  <c:v>0.10886448999999999</c:v>
                </c:pt>
                <c:pt idx="3763">
                  <c:v>0.10889701</c:v>
                </c:pt>
                <c:pt idx="3764">
                  <c:v>0.10892224000000003</c:v>
                </c:pt>
                <c:pt idx="3765">
                  <c:v>0.10895523000000001</c:v>
                </c:pt>
                <c:pt idx="3766">
                  <c:v>0.10898046</c:v>
                </c:pt>
                <c:pt idx="3767">
                  <c:v>0.10901287000000001</c:v>
                </c:pt>
                <c:pt idx="3768">
                  <c:v>0.10903844000000001</c:v>
                </c:pt>
                <c:pt idx="3769">
                  <c:v>0.10907097000000002</c:v>
                </c:pt>
                <c:pt idx="3770">
                  <c:v>0.10909597000000003</c:v>
                </c:pt>
                <c:pt idx="3771">
                  <c:v>0.10912848999999999</c:v>
                </c:pt>
                <c:pt idx="3772">
                  <c:v>0.10915384000000002</c:v>
                </c:pt>
                <c:pt idx="3773">
                  <c:v>0.10918636000000001</c:v>
                </c:pt>
                <c:pt idx="3774">
                  <c:v>0.10921193999999999</c:v>
                </c:pt>
                <c:pt idx="3775">
                  <c:v>0.10924435000000002</c:v>
                </c:pt>
                <c:pt idx="3776">
                  <c:v>0.10926993000000002</c:v>
                </c:pt>
                <c:pt idx="3777">
                  <c:v>0.10930233</c:v>
                </c:pt>
                <c:pt idx="3778">
                  <c:v>0.1093278</c:v>
                </c:pt>
                <c:pt idx="3779">
                  <c:v>0.10936032000000001</c:v>
                </c:pt>
                <c:pt idx="3780">
                  <c:v>0.10938567000000002</c:v>
                </c:pt>
                <c:pt idx="3781">
                  <c:v>0.10941807000000002</c:v>
                </c:pt>
                <c:pt idx="3782">
                  <c:v>0.10944307000000002</c:v>
                </c:pt>
                <c:pt idx="3783">
                  <c:v>0.10947593999999999</c:v>
                </c:pt>
                <c:pt idx="3784">
                  <c:v>0.10950094000000002</c:v>
                </c:pt>
                <c:pt idx="3785">
                  <c:v>0.10953381000000001</c:v>
                </c:pt>
                <c:pt idx="3786">
                  <c:v>0.10955881000000001</c:v>
                </c:pt>
                <c:pt idx="3787">
                  <c:v>0.10959122000000003</c:v>
                </c:pt>
                <c:pt idx="3788">
                  <c:v>0.10961668000000001</c:v>
                </c:pt>
                <c:pt idx="3789">
                  <c:v>0.10964909</c:v>
                </c:pt>
                <c:pt idx="3790">
                  <c:v>0.10967455000000002</c:v>
                </c:pt>
                <c:pt idx="3791">
                  <c:v>0.10970708000000001</c:v>
                </c:pt>
                <c:pt idx="3792">
                  <c:v>0.10973243000000003</c:v>
                </c:pt>
                <c:pt idx="3793">
                  <c:v>0.10976506000000003</c:v>
                </c:pt>
                <c:pt idx="3794">
                  <c:v>0.10979030000000001</c:v>
                </c:pt>
                <c:pt idx="3795">
                  <c:v>0.10982293000000001</c:v>
                </c:pt>
                <c:pt idx="3796">
                  <c:v>0.10984828000000002</c:v>
                </c:pt>
                <c:pt idx="3797">
                  <c:v>0.10988092000000002</c:v>
                </c:pt>
                <c:pt idx="3798">
                  <c:v>0.10990615000000001</c:v>
                </c:pt>
                <c:pt idx="3799">
                  <c:v>0.10993878999999999</c:v>
                </c:pt>
                <c:pt idx="3800">
                  <c:v>0.10996402000000002</c:v>
                </c:pt>
                <c:pt idx="3801">
                  <c:v>0.10999666000000002</c:v>
                </c:pt>
                <c:pt idx="3802">
                  <c:v>0.11002189</c:v>
                </c:pt>
                <c:pt idx="3803">
                  <c:v>0.11005453</c:v>
                </c:pt>
                <c:pt idx="3804">
                  <c:v>0.11007987999999999</c:v>
                </c:pt>
                <c:pt idx="3805">
                  <c:v>0.1101124</c:v>
                </c:pt>
                <c:pt idx="3806">
                  <c:v>0.11013787</c:v>
                </c:pt>
                <c:pt idx="3807">
                  <c:v>0.11017027000000001</c:v>
                </c:pt>
                <c:pt idx="3808">
                  <c:v>0.11019539</c:v>
                </c:pt>
                <c:pt idx="3809">
                  <c:v>0.11022803</c:v>
                </c:pt>
                <c:pt idx="3810">
                  <c:v>0.11025337</c:v>
                </c:pt>
                <c:pt idx="3811">
                  <c:v>0.11028590000000002</c:v>
                </c:pt>
                <c:pt idx="3812">
                  <c:v>0.11031135999999998</c:v>
                </c:pt>
                <c:pt idx="3813">
                  <c:v>0.11034388000000001</c:v>
                </c:pt>
                <c:pt idx="3814">
                  <c:v>0.11036934999999999</c:v>
                </c:pt>
                <c:pt idx="3815">
                  <c:v>0.11040175000000002</c:v>
                </c:pt>
                <c:pt idx="3816">
                  <c:v>0.11042722000000002</c:v>
                </c:pt>
                <c:pt idx="3817">
                  <c:v>0.11045961999999997</c:v>
                </c:pt>
                <c:pt idx="3818">
                  <c:v>0.11048508999999998</c:v>
                </c:pt>
                <c:pt idx="3819">
                  <c:v>0.11051748999999998</c:v>
                </c:pt>
                <c:pt idx="3820">
                  <c:v>0.11054296</c:v>
                </c:pt>
                <c:pt idx="3821">
                  <c:v>0.11057537000000002</c:v>
                </c:pt>
                <c:pt idx="3822">
                  <c:v>0.11060093999999998</c:v>
                </c:pt>
                <c:pt idx="3823">
                  <c:v>0.11063323999999999</c:v>
                </c:pt>
                <c:pt idx="3824">
                  <c:v>0.1106587</c:v>
                </c:pt>
                <c:pt idx="3825">
                  <c:v>0.11069111000000001</c:v>
                </c:pt>
                <c:pt idx="3826">
                  <c:v>0.11071634000000001</c:v>
                </c:pt>
                <c:pt idx="3827">
                  <c:v>0.11074898</c:v>
                </c:pt>
                <c:pt idx="3828">
                  <c:v>0.11077421000000001</c:v>
                </c:pt>
                <c:pt idx="3829">
                  <c:v>0.11080685</c:v>
                </c:pt>
                <c:pt idx="3830">
                  <c:v>0.11083208</c:v>
                </c:pt>
                <c:pt idx="3831">
                  <c:v>0.11086483</c:v>
                </c:pt>
                <c:pt idx="3832">
                  <c:v>0.11088994999999999</c:v>
                </c:pt>
                <c:pt idx="3833">
                  <c:v>0.11092270000000001</c:v>
                </c:pt>
                <c:pt idx="3834">
                  <c:v>0.11094792999999999</c:v>
                </c:pt>
                <c:pt idx="3835">
                  <c:v>0.11098057</c:v>
                </c:pt>
                <c:pt idx="3836">
                  <c:v>0.1110058</c:v>
                </c:pt>
                <c:pt idx="3837">
                  <c:v>0.11103855999999998</c:v>
                </c:pt>
                <c:pt idx="3838">
                  <c:v>0.11106368000000001</c:v>
                </c:pt>
                <c:pt idx="3839">
                  <c:v>0.11109643000000001</c:v>
                </c:pt>
                <c:pt idx="3840">
                  <c:v>0.11112155000000001</c:v>
                </c:pt>
                <c:pt idx="3841">
                  <c:v>0.1111543</c:v>
                </c:pt>
                <c:pt idx="3842">
                  <c:v>0.11117942</c:v>
                </c:pt>
                <c:pt idx="3843">
                  <c:v>0.11121159</c:v>
                </c:pt>
                <c:pt idx="3844">
                  <c:v>0.11123705</c:v>
                </c:pt>
                <c:pt idx="3845">
                  <c:v>0.11126946</c:v>
                </c:pt>
                <c:pt idx="3846">
                  <c:v>0.11129493000000001</c:v>
                </c:pt>
                <c:pt idx="3847">
                  <c:v>0.11132732999999999</c:v>
                </c:pt>
                <c:pt idx="3848">
                  <c:v>0.11135279999999999</c:v>
                </c:pt>
                <c:pt idx="3849">
                  <c:v>0.11138542999999998</c:v>
                </c:pt>
                <c:pt idx="3850">
                  <c:v>0.11141067</c:v>
                </c:pt>
                <c:pt idx="3851">
                  <c:v>0.11144342</c:v>
                </c:pt>
                <c:pt idx="3852">
                  <c:v>0.11146854</c:v>
                </c:pt>
                <c:pt idx="3853">
                  <c:v>0.11150129</c:v>
                </c:pt>
                <c:pt idx="3854">
                  <c:v>0.11152641000000002</c:v>
                </c:pt>
                <c:pt idx="3855">
                  <c:v>0.11155915999999999</c:v>
                </c:pt>
                <c:pt idx="3856">
                  <c:v>0.11158427999999999</c:v>
                </c:pt>
                <c:pt idx="3857">
                  <c:v>0.11161703000000001</c:v>
                </c:pt>
                <c:pt idx="3858">
                  <c:v>0.11164238</c:v>
                </c:pt>
                <c:pt idx="3859">
                  <c:v>0.11167502000000001</c:v>
                </c:pt>
                <c:pt idx="3860">
                  <c:v>0.11170025000000001</c:v>
                </c:pt>
                <c:pt idx="3861">
                  <c:v>0.11173300000000001</c:v>
                </c:pt>
                <c:pt idx="3862">
                  <c:v>0.11175812</c:v>
                </c:pt>
                <c:pt idx="3863">
                  <c:v>0.11179030000000001</c:v>
                </c:pt>
                <c:pt idx="3864">
                  <c:v>0.11181598999999999</c:v>
                </c:pt>
                <c:pt idx="3865">
                  <c:v>0.11184817</c:v>
                </c:pt>
                <c:pt idx="3866">
                  <c:v>0.11187386000000001</c:v>
                </c:pt>
                <c:pt idx="3867">
                  <c:v>0.11190627000000002</c:v>
                </c:pt>
                <c:pt idx="3868">
                  <c:v>0.11193185</c:v>
                </c:pt>
                <c:pt idx="3869">
                  <c:v>0.11196414000000002</c:v>
                </c:pt>
                <c:pt idx="3870">
                  <c:v>0.11198936999999999</c:v>
                </c:pt>
                <c:pt idx="3871">
                  <c:v>0.11202224000000002</c:v>
                </c:pt>
                <c:pt idx="3872">
                  <c:v>0.11204724000000002</c:v>
                </c:pt>
                <c:pt idx="3873">
                  <c:v>0.11207998999999999</c:v>
                </c:pt>
                <c:pt idx="3874">
                  <c:v>0.11210523000000001</c:v>
                </c:pt>
                <c:pt idx="3875">
                  <c:v>0.11213798</c:v>
                </c:pt>
                <c:pt idx="3876">
                  <c:v>0.11216321000000001</c:v>
                </c:pt>
                <c:pt idx="3877">
                  <c:v>0.11219539000000002</c:v>
                </c:pt>
                <c:pt idx="3878">
                  <c:v>0.11222108000000001</c:v>
                </c:pt>
                <c:pt idx="3879">
                  <c:v>0.11225325999999999</c:v>
                </c:pt>
                <c:pt idx="3880">
                  <c:v>0.11227895</c:v>
                </c:pt>
                <c:pt idx="3881">
                  <c:v>0.11231113</c:v>
                </c:pt>
                <c:pt idx="3882">
                  <c:v>0.11233682</c:v>
                </c:pt>
                <c:pt idx="3883">
                  <c:v>0.112369</c:v>
                </c:pt>
                <c:pt idx="3884">
                  <c:v>0.11239469000000002</c:v>
                </c:pt>
                <c:pt idx="3885">
                  <c:v>0.11242687000000001</c:v>
                </c:pt>
                <c:pt idx="3886">
                  <c:v>0.11245268</c:v>
                </c:pt>
                <c:pt idx="3887">
                  <c:v>0.11248474000000001</c:v>
                </c:pt>
                <c:pt idx="3888">
                  <c:v>0.11251008999999998</c:v>
                </c:pt>
                <c:pt idx="3889">
                  <c:v>0.11254296</c:v>
                </c:pt>
                <c:pt idx="3890">
                  <c:v>0.11256795999999998</c:v>
                </c:pt>
                <c:pt idx="3891">
                  <c:v>0.11260083</c:v>
                </c:pt>
                <c:pt idx="3892">
                  <c:v>0.11262606000000001</c:v>
                </c:pt>
                <c:pt idx="3893">
                  <c:v>0.11265880999999998</c:v>
                </c:pt>
                <c:pt idx="3894">
                  <c:v>0.11268393</c:v>
                </c:pt>
                <c:pt idx="3895">
                  <c:v>0.11271668000000001</c:v>
                </c:pt>
                <c:pt idx="3896">
                  <c:v>0.1127418</c:v>
                </c:pt>
                <c:pt idx="3897">
                  <c:v>0.11277455000000002</c:v>
                </c:pt>
                <c:pt idx="3898">
                  <c:v>0.11279979000000001</c:v>
                </c:pt>
                <c:pt idx="3899">
                  <c:v>0.11283243</c:v>
                </c:pt>
                <c:pt idx="3900">
                  <c:v>0.11285765999999998</c:v>
                </c:pt>
                <c:pt idx="3901">
                  <c:v>0.1128903</c:v>
                </c:pt>
                <c:pt idx="3902">
                  <c:v>0.11291564000000001</c:v>
                </c:pt>
                <c:pt idx="3903">
                  <c:v>0.11294817</c:v>
                </c:pt>
                <c:pt idx="3904">
                  <c:v>0.11297351</c:v>
                </c:pt>
                <c:pt idx="3905">
                  <c:v>0.11300557000000001</c:v>
                </c:pt>
                <c:pt idx="3906">
                  <c:v>0.11303149999999998</c:v>
                </c:pt>
                <c:pt idx="3907">
                  <c:v>0.11306344000000002</c:v>
                </c:pt>
                <c:pt idx="3908">
                  <c:v>0.11308902</c:v>
                </c:pt>
                <c:pt idx="3909">
                  <c:v>0.11312155000000002</c:v>
                </c:pt>
                <c:pt idx="3910">
                  <c:v>0.11314689</c:v>
                </c:pt>
                <c:pt idx="3911">
                  <c:v>0.11317942</c:v>
                </c:pt>
                <c:pt idx="3912">
                  <c:v>0.11320476000000002</c:v>
                </c:pt>
                <c:pt idx="3913">
                  <c:v>0.1132374</c:v>
                </c:pt>
                <c:pt idx="3914">
                  <c:v>0.11326240000000001</c:v>
                </c:pt>
                <c:pt idx="3915">
                  <c:v>0.11329527000000003</c:v>
                </c:pt>
                <c:pt idx="3916">
                  <c:v>0.11332027000000001</c:v>
                </c:pt>
                <c:pt idx="3917">
                  <c:v>0.11335314000000002</c:v>
                </c:pt>
                <c:pt idx="3918">
                  <c:v>0.11337814</c:v>
                </c:pt>
                <c:pt idx="3919">
                  <c:v>0.11341101000000001</c:v>
                </c:pt>
                <c:pt idx="3920">
                  <c:v>0.11343613000000001</c:v>
                </c:pt>
                <c:pt idx="3921">
                  <c:v>0.11346887999999998</c:v>
                </c:pt>
                <c:pt idx="3922">
                  <c:v>0.11349400000000001</c:v>
                </c:pt>
                <c:pt idx="3923">
                  <c:v>0.11352640999999999</c:v>
                </c:pt>
                <c:pt idx="3924">
                  <c:v>0.1135521</c:v>
                </c:pt>
                <c:pt idx="3925">
                  <c:v>0.11358438999999998</c:v>
                </c:pt>
                <c:pt idx="3926">
                  <c:v>0.11360997</c:v>
                </c:pt>
                <c:pt idx="3927">
                  <c:v>0.11364225999999999</c:v>
                </c:pt>
                <c:pt idx="3928">
                  <c:v>0.11366784000000002</c:v>
                </c:pt>
                <c:pt idx="3929">
                  <c:v>0.11370013000000001</c:v>
                </c:pt>
                <c:pt idx="3930">
                  <c:v>0.11372571000000001</c:v>
                </c:pt>
                <c:pt idx="3931">
                  <c:v>0.11375812</c:v>
                </c:pt>
                <c:pt idx="3932">
                  <c:v>0.11378358000000001</c:v>
                </c:pt>
                <c:pt idx="3933">
                  <c:v>0.11381611</c:v>
                </c:pt>
                <c:pt idx="3934">
                  <c:v>0.11384111</c:v>
                </c:pt>
                <c:pt idx="3935">
                  <c:v>0.11387409</c:v>
                </c:pt>
                <c:pt idx="3936">
                  <c:v>0.11389898</c:v>
                </c:pt>
                <c:pt idx="3937">
                  <c:v>0.11393196</c:v>
                </c:pt>
                <c:pt idx="3938">
                  <c:v>0.11395685</c:v>
                </c:pt>
                <c:pt idx="3939">
                  <c:v>0.11398982999999999</c:v>
                </c:pt>
                <c:pt idx="3940">
                  <c:v>0.11401472000000001</c:v>
                </c:pt>
                <c:pt idx="3941">
                  <c:v>0.11404723999999998</c:v>
                </c:pt>
                <c:pt idx="3942">
                  <c:v>0.11407270000000001</c:v>
                </c:pt>
                <c:pt idx="3943">
                  <c:v>0.11410511000000001</c:v>
                </c:pt>
                <c:pt idx="3944">
                  <c:v>0.11413057000000001</c:v>
                </c:pt>
                <c:pt idx="3945">
                  <c:v>0.11416310000000002</c:v>
                </c:pt>
                <c:pt idx="3946">
                  <c:v>0.11418855999999998</c:v>
                </c:pt>
                <c:pt idx="3947">
                  <c:v>0.11422097000000002</c:v>
                </c:pt>
                <c:pt idx="3948">
                  <c:v>0.11424643000000001</c:v>
                </c:pt>
                <c:pt idx="3949">
                  <c:v>0.11427895</c:v>
                </c:pt>
                <c:pt idx="3950">
                  <c:v>0.1143043</c:v>
                </c:pt>
                <c:pt idx="3951">
                  <c:v>0.11433694000000001</c:v>
                </c:pt>
                <c:pt idx="3952">
                  <c:v>0.11436217000000001</c:v>
                </c:pt>
                <c:pt idx="3953">
                  <c:v>0.11439468999999999</c:v>
                </c:pt>
                <c:pt idx="3954">
                  <c:v>0.11442004000000001</c:v>
                </c:pt>
                <c:pt idx="3955">
                  <c:v>0.11445268</c:v>
                </c:pt>
                <c:pt idx="3956">
                  <c:v>0.11447790999999999</c:v>
                </c:pt>
                <c:pt idx="3957">
                  <c:v>0.11451055</c:v>
                </c:pt>
                <c:pt idx="3958">
                  <c:v>0.11453600999999999</c:v>
                </c:pt>
                <c:pt idx="3959">
                  <c:v>0.11456842</c:v>
                </c:pt>
                <c:pt idx="3960">
                  <c:v>0.11459388000000001</c:v>
                </c:pt>
                <c:pt idx="3961">
                  <c:v>0.11462629000000003</c:v>
                </c:pt>
                <c:pt idx="3962">
                  <c:v>0.11465129</c:v>
                </c:pt>
                <c:pt idx="3963">
                  <c:v>0.11468415999999999</c:v>
                </c:pt>
                <c:pt idx="3964">
                  <c:v>0.11470928000000001</c:v>
                </c:pt>
                <c:pt idx="3965">
                  <c:v>0.11474202999999999</c:v>
                </c:pt>
                <c:pt idx="3966">
                  <c:v>0.11476715000000001</c:v>
                </c:pt>
                <c:pt idx="3967">
                  <c:v>0.11479990000000001</c:v>
                </c:pt>
                <c:pt idx="3968">
                  <c:v>0.11482502000000001</c:v>
                </c:pt>
                <c:pt idx="3969">
                  <c:v>0.11485777</c:v>
                </c:pt>
                <c:pt idx="3970">
                  <c:v>0.11488288999999999</c:v>
                </c:pt>
                <c:pt idx="3971">
                  <c:v>0.11491564000000001</c:v>
                </c:pt>
                <c:pt idx="3972">
                  <c:v>0.11494087</c:v>
                </c:pt>
                <c:pt idx="3973">
                  <c:v>0.11497351</c:v>
                </c:pt>
                <c:pt idx="3974">
                  <c:v>0.11499885999999998</c:v>
                </c:pt>
                <c:pt idx="3975">
                  <c:v>0.11503138</c:v>
                </c:pt>
                <c:pt idx="3976">
                  <c:v>0.11505673000000001</c:v>
                </c:pt>
                <c:pt idx="3977">
                  <c:v>0.11508937</c:v>
                </c:pt>
                <c:pt idx="3978">
                  <c:v>0.11511460000000001</c:v>
                </c:pt>
                <c:pt idx="3979">
                  <c:v>0.11514678000000002</c:v>
                </c:pt>
                <c:pt idx="3980">
                  <c:v>0.11517247000000001</c:v>
                </c:pt>
                <c:pt idx="3981">
                  <c:v>0.11520465000000003</c:v>
                </c:pt>
                <c:pt idx="3982">
                  <c:v>0.11523034000000001</c:v>
                </c:pt>
                <c:pt idx="3983">
                  <c:v>0.11526263000000002</c:v>
                </c:pt>
                <c:pt idx="3984">
                  <c:v>0.11528832999999998</c:v>
                </c:pt>
                <c:pt idx="3985">
                  <c:v>0.11532062000000001</c:v>
                </c:pt>
                <c:pt idx="3986">
                  <c:v>0.11534562000000001</c:v>
                </c:pt>
                <c:pt idx="3987">
                  <c:v>0.11537848999999999</c:v>
                </c:pt>
                <c:pt idx="3988">
                  <c:v>0.11540349</c:v>
                </c:pt>
                <c:pt idx="3989">
                  <c:v>0.11543636</c:v>
                </c:pt>
                <c:pt idx="3990">
                  <c:v>0.11546148000000002</c:v>
                </c:pt>
                <c:pt idx="3991">
                  <c:v>0.11549423000000002</c:v>
                </c:pt>
                <c:pt idx="3992">
                  <c:v>0.11551935000000001</c:v>
                </c:pt>
                <c:pt idx="3993">
                  <c:v>0.1155521</c:v>
                </c:pt>
                <c:pt idx="3994">
                  <c:v>0.11557721999999998</c:v>
                </c:pt>
                <c:pt idx="3995">
                  <c:v>0.11561009</c:v>
                </c:pt>
                <c:pt idx="3996">
                  <c:v>0.11563519999999999</c:v>
                </c:pt>
                <c:pt idx="3997">
                  <c:v>0.11566796</c:v>
                </c:pt>
                <c:pt idx="3998">
                  <c:v>0.11569307000000002</c:v>
                </c:pt>
                <c:pt idx="3999">
                  <c:v>0.11572583000000002</c:v>
                </c:pt>
                <c:pt idx="4000">
                  <c:v>0.11575094000000001</c:v>
                </c:pt>
                <c:pt idx="4001">
                  <c:v>0.11578370000000002</c:v>
                </c:pt>
                <c:pt idx="4002">
                  <c:v>0.11580892999999999</c:v>
                </c:pt>
                <c:pt idx="4003">
                  <c:v>0.11584168</c:v>
                </c:pt>
                <c:pt idx="4004">
                  <c:v>0.11586668000000001</c:v>
                </c:pt>
                <c:pt idx="4005">
                  <c:v>0.11589898</c:v>
                </c:pt>
                <c:pt idx="4006">
                  <c:v>0.11592466999999999</c:v>
                </c:pt>
                <c:pt idx="4007">
                  <c:v>0.11595685</c:v>
                </c:pt>
                <c:pt idx="4008">
                  <c:v>0.11598266</c:v>
                </c:pt>
                <c:pt idx="4009">
                  <c:v>0.11601472000000002</c:v>
                </c:pt>
                <c:pt idx="4010">
                  <c:v>0.11604018000000002</c:v>
                </c:pt>
                <c:pt idx="4011">
                  <c:v>0.11607270000000001</c:v>
                </c:pt>
                <c:pt idx="4012">
                  <c:v>0.11609804999999999</c:v>
                </c:pt>
                <c:pt idx="4013">
                  <c:v>0.11613057000000002</c:v>
                </c:pt>
                <c:pt idx="4014">
                  <c:v>0.11615592000000001</c:v>
                </c:pt>
                <c:pt idx="4015">
                  <c:v>0.11618844</c:v>
                </c:pt>
                <c:pt idx="4016">
                  <c:v>0.11621379000000001</c:v>
                </c:pt>
                <c:pt idx="4017">
                  <c:v>0.11624643000000001</c:v>
                </c:pt>
                <c:pt idx="4018">
                  <c:v>0.11627166000000001</c:v>
                </c:pt>
                <c:pt idx="4019">
                  <c:v>0.1163043</c:v>
                </c:pt>
                <c:pt idx="4020">
                  <c:v>0.11632953</c:v>
                </c:pt>
                <c:pt idx="4021">
                  <c:v>0.11636217000000001</c:v>
                </c:pt>
                <c:pt idx="4022">
                  <c:v>0.11638751999999997</c:v>
                </c:pt>
                <c:pt idx="4023">
                  <c:v>0.11642015999999999</c:v>
                </c:pt>
                <c:pt idx="4024">
                  <c:v>0.11644562000000001</c:v>
                </c:pt>
                <c:pt idx="4025">
                  <c:v>0.11647803</c:v>
                </c:pt>
                <c:pt idx="4026">
                  <c:v>0.11650349</c:v>
                </c:pt>
                <c:pt idx="4027">
                  <c:v>0.11653590000000001</c:v>
                </c:pt>
                <c:pt idx="4028">
                  <c:v>0.11656136</c:v>
                </c:pt>
                <c:pt idx="4029">
                  <c:v>0.11659377000000003</c:v>
                </c:pt>
                <c:pt idx="4030">
                  <c:v>0.11661923</c:v>
                </c:pt>
                <c:pt idx="4031">
                  <c:v>0.11665151999999998</c:v>
                </c:pt>
                <c:pt idx="4032">
                  <c:v>0.11667710000000002</c:v>
                </c:pt>
                <c:pt idx="4033">
                  <c:v>0.11670951</c:v>
                </c:pt>
                <c:pt idx="4034">
                  <c:v>0.11673451000000001</c:v>
                </c:pt>
                <c:pt idx="4035">
                  <c:v>0.11676760999999999</c:v>
                </c:pt>
                <c:pt idx="4036">
                  <c:v>0.11679238000000002</c:v>
                </c:pt>
                <c:pt idx="4037">
                  <c:v>0.11682490000000001</c:v>
                </c:pt>
                <c:pt idx="4038">
                  <c:v>0.11685025</c:v>
                </c:pt>
                <c:pt idx="4039">
                  <c:v>0.11688288999999999</c:v>
                </c:pt>
                <c:pt idx="4040">
                  <c:v>0.11690812</c:v>
                </c:pt>
                <c:pt idx="4041">
                  <c:v>0.11694064000000001</c:v>
                </c:pt>
                <c:pt idx="4042">
                  <c:v>0.11696622000000002</c:v>
                </c:pt>
                <c:pt idx="4043">
                  <c:v>0.11699863000000002</c:v>
                </c:pt>
                <c:pt idx="4044">
                  <c:v>0.11702409000000001</c:v>
                </c:pt>
                <c:pt idx="4045">
                  <c:v>0.11705662000000001</c:v>
                </c:pt>
                <c:pt idx="4046">
                  <c:v>0.11708196</c:v>
                </c:pt>
                <c:pt idx="4047">
                  <c:v>0.11711449</c:v>
                </c:pt>
                <c:pt idx="4048">
                  <c:v>0.11713983</c:v>
                </c:pt>
                <c:pt idx="4049">
                  <c:v>0.11717258999999999</c:v>
                </c:pt>
                <c:pt idx="4050">
                  <c:v>0.11719770000000002</c:v>
                </c:pt>
                <c:pt idx="4051">
                  <c:v>0.11723034000000002</c:v>
                </c:pt>
                <c:pt idx="4052">
                  <c:v>0.11725557000000002</c:v>
                </c:pt>
                <c:pt idx="4053">
                  <c:v>0.11728821</c:v>
                </c:pt>
                <c:pt idx="4054">
                  <c:v>0.11731356</c:v>
                </c:pt>
                <c:pt idx="4055">
                  <c:v>0.11734608000000002</c:v>
                </c:pt>
                <c:pt idx="4056">
                  <c:v>0.11737143</c:v>
                </c:pt>
                <c:pt idx="4057">
                  <c:v>0.11740395000000002</c:v>
                </c:pt>
                <c:pt idx="4058">
                  <c:v>0.1174293</c:v>
                </c:pt>
                <c:pt idx="4059">
                  <c:v>0.11746181999999998</c:v>
                </c:pt>
                <c:pt idx="4060">
                  <c:v>0.11748717</c:v>
                </c:pt>
                <c:pt idx="4061">
                  <c:v>0.11751969</c:v>
                </c:pt>
                <c:pt idx="4062">
                  <c:v>0.11754516000000001</c:v>
                </c:pt>
                <c:pt idx="4063">
                  <c:v>0.11757756</c:v>
                </c:pt>
                <c:pt idx="4064">
                  <c:v>0.11760303000000001</c:v>
                </c:pt>
                <c:pt idx="4065">
                  <c:v>0.11763543000000001</c:v>
                </c:pt>
                <c:pt idx="4066">
                  <c:v>0.11766090000000001</c:v>
                </c:pt>
                <c:pt idx="4067">
                  <c:v>0.11769330000000001</c:v>
                </c:pt>
                <c:pt idx="4068">
                  <c:v>0.11771877000000001</c:v>
                </c:pt>
                <c:pt idx="4069">
                  <c:v>0.11775128999999999</c:v>
                </c:pt>
                <c:pt idx="4070">
                  <c:v>0.11777618000000001</c:v>
                </c:pt>
                <c:pt idx="4071">
                  <c:v>0.11780916</c:v>
                </c:pt>
                <c:pt idx="4072">
                  <c:v>0.11783405000000001</c:v>
                </c:pt>
                <c:pt idx="4073">
                  <c:v>0.11786703</c:v>
                </c:pt>
                <c:pt idx="4074">
                  <c:v>0.11789226000000001</c:v>
                </c:pt>
                <c:pt idx="4075">
                  <c:v>0.11792444000000003</c:v>
                </c:pt>
                <c:pt idx="4076">
                  <c:v>0.11795013</c:v>
                </c:pt>
                <c:pt idx="4077">
                  <c:v>0.11798231000000001</c:v>
                </c:pt>
                <c:pt idx="4078">
                  <c:v>0.11800811999999998</c:v>
                </c:pt>
                <c:pt idx="4079">
                  <c:v>0.11804017999999999</c:v>
                </c:pt>
                <c:pt idx="4080">
                  <c:v>0.11806587000000002</c:v>
                </c:pt>
                <c:pt idx="4081">
                  <c:v>0.11809805000000001</c:v>
                </c:pt>
                <c:pt idx="4082">
                  <c:v>0.11812386000000001</c:v>
                </c:pt>
                <c:pt idx="4083">
                  <c:v>0.11815592000000001</c:v>
                </c:pt>
                <c:pt idx="4084">
                  <c:v>0.11818173000000001</c:v>
                </c:pt>
                <c:pt idx="4085">
                  <c:v>0.11821379000000001</c:v>
                </c:pt>
                <c:pt idx="4086">
                  <c:v>0.11823960000000001</c:v>
                </c:pt>
                <c:pt idx="4087">
                  <c:v>0.11827166000000001</c:v>
                </c:pt>
                <c:pt idx="4088">
                  <c:v>0.11829747000000002</c:v>
                </c:pt>
                <c:pt idx="4089">
                  <c:v>0.11832953</c:v>
                </c:pt>
                <c:pt idx="4090">
                  <c:v>0.11835498999999998</c:v>
                </c:pt>
                <c:pt idx="4091">
                  <c:v>0.11838762999999998</c:v>
                </c:pt>
                <c:pt idx="4092">
                  <c:v>0.11841287</c:v>
                </c:pt>
                <c:pt idx="4093">
                  <c:v>0.11844573999999999</c:v>
                </c:pt>
                <c:pt idx="4094">
                  <c:v>0.11847085</c:v>
                </c:pt>
                <c:pt idx="4095">
                  <c:v>0.11850361000000001</c:v>
                </c:pt>
                <c:pt idx="4096">
                  <c:v>0.11852872000000002</c:v>
                </c:pt>
                <c:pt idx="4097">
                  <c:v>0.11856090000000001</c:v>
                </c:pt>
                <c:pt idx="4098">
                  <c:v>0.11858659000000002</c:v>
                </c:pt>
                <c:pt idx="4099">
                  <c:v>0.11861877000000001</c:v>
                </c:pt>
                <c:pt idx="4100">
                  <c:v>0.11864458000000001</c:v>
                </c:pt>
                <c:pt idx="4101">
                  <c:v>0.11867687000000002</c:v>
                </c:pt>
                <c:pt idx="4102">
                  <c:v>0.11870245000000001</c:v>
                </c:pt>
                <c:pt idx="4103">
                  <c:v>0.11873462000000003</c:v>
                </c:pt>
                <c:pt idx="4104">
                  <c:v>0.11876032000000002</c:v>
                </c:pt>
                <c:pt idx="4105">
                  <c:v>0.11879249000000001</c:v>
                </c:pt>
                <c:pt idx="4106">
                  <c:v>0.11881818999999999</c:v>
                </c:pt>
                <c:pt idx="4107">
                  <c:v>0.1188506</c:v>
                </c:pt>
                <c:pt idx="4108">
                  <c:v>0.11887571000000001</c:v>
                </c:pt>
                <c:pt idx="4109">
                  <c:v>0.11890847</c:v>
                </c:pt>
                <c:pt idx="4110">
                  <c:v>0.11893358000000001</c:v>
                </c:pt>
                <c:pt idx="4111">
                  <c:v>0.11896645000000002</c:v>
                </c:pt>
                <c:pt idx="4112">
                  <c:v>0.11899145000000001</c:v>
                </c:pt>
                <c:pt idx="4113">
                  <c:v>0.11902432000000002</c:v>
                </c:pt>
                <c:pt idx="4114">
                  <c:v>0.11904932</c:v>
                </c:pt>
                <c:pt idx="4115">
                  <c:v>0.11908219</c:v>
                </c:pt>
                <c:pt idx="4116">
                  <c:v>0.11910730999999998</c:v>
                </c:pt>
                <c:pt idx="4117">
                  <c:v>0.11914006000000002</c:v>
                </c:pt>
                <c:pt idx="4118">
                  <c:v>0.11916518000000002</c:v>
                </c:pt>
                <c:pt idx="4119">
                  <c:v>0.11919747000000001</c:v>
                </c:pt>
                <c:pt idx="4120">
                  <c:v>0.11922305000000002</c:v>
                </c:pt>
                <c:pt idx="4121">
                  <c:v>0.11925545999999999</c:v>
                </c:pt>
                <c:pt idx="4122">
                  <c:v>0.11928092000000001</c:v>
                </c:pt>
                <c:pt idx="4123">
                  <c:v>0.11931333</c:v>
                </c:pt>
                <c:pt idx="4124">
                  <c:v>0.11933914000000001</c:v>
                </c:pt>
                <c:pt idx="4125">
                  <c:v>0.11937108</c:v>
                </c:pt>
                <c:pt idx="4126">
                  <c:v>0.11939643000000001</c:v>
                </c:pt>
                <c:pt idx="4127">
                  <c:v>0.11942941999999998</c:v>
                </c:pt>
                <c:pt idx="4128">
                  <c:v>0.11945453</c:v>
                </c:pt>
                <c:pt idx="4129">
                  <c:v>0.11948694000000001</c:v>
                </c:pt>
                <c:pt idx="4130">
                  <c:v>0.1195124</c:v>
                </c:pt>
                <c:pt idx="4131">
                  <c:v>0.11954469000000001</c:v>
                </c:pt>
                <c:pt idx="4132">
                  <c:v>0.11957027000000003</c:v>
                </c:pt>
                <c:pt idx="4133">
                  <c:v>0.11960256000000001</c:v>
                </c:pt>
                <c:pt idx="4134">
                  <c:v>0.11962826000000001</c:v>
                </c:pt>
                <c:pt idx="4135">
                  <c:v>0.11966043000000001</c:v>
                </c:pt>
                <c:pt idx="4136">
                  <c:v>0.11968613000000002</c:v>
                </c:pt>
                <c:pt idx="4137">
                  <c:v>0.1197183</c:v>
                </c:pt>
                <c:pt idx="4138">
                  <c:v>0.11974400000000002</c:v>
                </c:pt>
                <c:pt idx="4139">
                  <c:v>0.11977629000000001</c:v>
                </c:pt>
                <c:pt idx="4140">
                  <c:v>0.11980175000000001</c:v>
                </c:pt>
                <c:pt idx="4141">
                  <c:v>0.11983416000000001</c:v>
                </c:pt>
                <c:pt idx="4142">
                  <c:v>0.11985962</c:v>
                </c:pt>
                <c:pt idx="4143">
                  <c:v>0.11989226000000001</c:v>
                </c:pt>
                <c:pt idx="4144">
                  <c:v>0.11991773</c:v>
                </c:pt>
                <c:pt idx="4145">
                  <c:v>0.11995024999999999</c:v>
                </c:pt>
                <c:pt idx="4146">
                  <c:v>0.11997560000000002</c:v>
                </c:pt>
                <c:pt idx="4147">
                  <c:v>0.12000812000000001</c:v>
                </c:pt>
                <c:pt idx="4148">
                  <c:v>0.12003347000000002</c:v>
                </c:pt>
                <c:pt idx="4149">
                  <c:v>0.12006599000000001</c:v>
                </c:pt>
                <c:pt idx="4150">
                  <c:v>0.12009145000000002</c:v>
                </c:pt>
                <c:pt idx="4151">
                  <c:v>0.12012386000000001</c:v>
                </c:pt>
                <c:pt idx="4152">
                  <c:v>0.12014932</c:v>
                </c:pt>
                <c:pt idx="4153">
                  <c:v>0.12018127000000003</c:v>
                </c:pt>
                <c:pt idx="4154">
                  <c:v>0.12020649999999999</c:v>
                </c:pt>
                <c:pt idx="4155">
                  <c:v>0.12023913999999999</c:v>
                </c:pt>
                <c:pt idx="4156">
                  <c:v>0.12026460000000003</c:v>
                </c:pt>
                <c:pt idx="4157">
                  <c:v>0.12029701000000001</c:v>
                </c:pt>
                <c:pt idx="4158">
                  <c:v>0.12032247000000001</c:v>
                </c:pt>
                <c:pt idx="4159">
                  <c:v>0.12035488</c:v>
                </c:pt>
                <c:pt idx="4160">
                  <c:v>0.12038034</c:v>
                </c:pt>
                <c:pt idx="4161">
                  <c:v>0.12041287000000002</c:v>
                </c:pt>
                <c:pt idx="4162">
                  <c:v>0.12043833</c:v>
                </c:pt>
                <c:pt idx="4163">
                  <c:v>0.12047074000000003</c:v>
                </c:pt>
                <c:pt idx="4164">
                  <c:v>0.12049643000000002</c:v>
                </c:pt>
                <c:pt idx="4165">
                  <c:v>0.12052860999999999</c:v>
                </c:pt>
                <c:pt idx="4166">
                  <c:v>0.1205543</c:v>
                </c:pt>
                <c:pt idx="4167">
                  <c:v>0.12058658999999999</c:v>
                </c:pt>
                <c:pt idx="4168">
                  <c:v>0.12061217000000002</c:v>
                </c:pt>
                <c:pt idx="4169">
                  <c:v>0.12064446000000001</c:v>
                </c:pt>
                <c:pt idx="4170">
                  <c:v>0.12067004000000003</c:v>
                </c:pt>
                <c:pt idx="4171">
                  <c:v>0.12070233000000001</c:v>
                </c:pt>
                <c:pt idx="4172">
                  <c:v>0.12072790999999999</c:v>
                </c:pt>
                <c:pt idx="4173">
                  <c:v>0.12076020000000003</c:v>
                </c:pt>
                <c:pt idx="4174">
                  <c:v>0.12078578000000002</c:v>
                </c:pt>
                <c:pt idx="4175">
                  <c:v>0.12081819000000001</c:v>
                </c:pt>
                <c:pt idx="4176">
                  <c:v>0.12084319</c:v>
                </c:pt>
                <c:pt idx="4177">
                  <c:v>0.12087618000000001</c:v>
                </c:pt>
                <c:pt idx="4178">
                  <c:v>0.12090106</c:v>
                </c:pt>
                <c:pt idx="4179">
                  <c:v>0.12093393000000001</c:v>
                </c:pt>
                <c:pt idx="4180">
                  <c:v>0.12095905</c:v>
                </c:pt>
                <c:pt idx="4181">
                  <c:v>0.12099192000000002</c:v>
                </c:pt>
                <c:pt idx="4182">
                  <c:v>0.12101692000000001</c:v>
                </c:pt>
                <c:pt idx="4183">
                  <c:v>0.12104979</c:v>
                </c:pt>
                <c:pt idx="4184">
                  <c:v>0.12107479000000002</c:v>
                </c:pt>
                <c:pt idx="4185">
                  <c:v>0.12110766000000002</c:v>
                </c:pt>
                <c:pt idx="4186">
                  <c:v>0.12113266000000002</c:v>
                </c:pt>
                <c:pt idx="4187">
                  <c:v>0.12116553000000001</c:v>
                </c:pt>
                <c:pt idx="4188">
                  <c:v>0.12119064000000003</c:v>
                </c:pt>
                <c:pt idx="4189">
                  <c:v>0.12122293000000003</c:v>
                </c:pt>
                <c:pt idx="4190">
                  <c:v>0.12124851</c:v>
                </c:pt>
                <c:pt idx="4191">
                  <c:v>0.12128092000000001</c:v>
                </c:pt>
                <c:pt idx="4192">
                  <c:v>0.12130638000000002</c:v>
                </c:pt>
                <c:pt idx="4193">
                  <c:v>0.12133890999999998</c:v>
                </c:pt>
                <c:pt idx="4194">
                  <c:v>0.12136425000000003</c:v>
                </c:pt>
                <c:pt idx="4195">
                  <c:v>0.12139678000000002</c:v>
                </c:pt>
                <c:pt idx="4196">
                  <c:v>0.12142211999999999</c:v>
                </c:pt>
                <c:pt idx="4197">
                  <c:v>0.12145465000000001</c:v>
                </c:pt>
                <c:pt idx="4198">
                  <c:v>0.12148022999999999</c:v>
                </c:pt>
                <c:pt idx="4199">
                  <c:v>0.12151263000000001</c:v>
                </c:pt>
                <c:pt idx="4200">
                  <c:v>0.12153810000000001</c:v>
                </c:pt>
                <c:pt idx="4201">
                  <c:v>0.12157039</c:v>
                </c:pt>
                <c:pt idx="4202">
                  <c:v>0.12159597000000003</c:v>
                </c:pt>
                <c:pt idx="4203">
                  <c:v>0.12162837000000001</c:v>
                </c:pt>
                <c:pt idx="4204">
                  <c:v>0.12165384000000001</c:v>
                </c:pt>
                <c:pt idx="4205">
                  <c:v>0.12168624000000003</c:v>
                </c:pt>
                <c:pt idx="4206">
                  <c:v>0.12171171000000001</c:v>
                </c:pt>
                <c:pt idx="4207">
                  <c:v>0.12174412000000003</c:v>
                </c:pt>
                <c:pt idx="4208">
                  <c:v>0.12176958000000002</c:v>
                </c:pt>
                <c:pt idx="4209">
                  <c:v>0.12180199</c:v>
                </c:pt>
                <c:pt idx="4210">
                  <c:v>0.12182745</c:v>
                </c:pt>
                <c:pt idx="4211">
                  <c:v>0.12185985999999999</c:v>
                </c:pt>
                <c:pt idx="4212">
                  <c:v>0.12188532000000002</c:v>
                </c:pt>
                <c:pt idx="4213">
                  <c:v>0.12191761</c:v>
                </c:pt>
                <c:pt idx="4214">
                  <c:v>0.12194284000000001</c:v>
                </c:pt>
                <c:pt idx="4215">
                  <c:v>0.12197560000000002</c:v>
                </c:pt>
                <c:pt idx="4216">
                  <c:v>0.12200071000000001</c:v>
                </c:pt>
                <c:pt idx="4217">
                  <c:v>0.12203347000000002</c:v>
                </c:pt>
                <c:pt idx="4218">
                  <c:v>0.12205858</c:v>
                </c:pt>
                <c:pt idx="4219">
                  <c:v>0.12209134000000003</c:v>
                </c:pt>
                <c:pt idx="4220">
                  <c:v>0.12211656999999999</c:v>
                </c:pt>
                <c:pt idx="4221">
                  <c:v>0.12214920999999999</c:v>
                </c:pt>
                <c:pt idx="4222">
                  <c:v>0.12217432000000002</c:v>
                </c:pt>
                <c:pt idx="4223">
                  <c:v>0.12220708000000001</c:v>
                </c:pt>
                <c:pt idx="4224">
                  <c:v>0.12223231000000001</c:v>
                </c:pt>
                <c:pt idx="4225">
                  <c:v>0.12226506000000001</c:v>
                </c:pt>
                <c:pt idx="4226">
                  <c:v>0.12229018000000003</c:v>
                </c:pt>
                <c:pt idx="4227">
                  <c:v>0.12232293000000001</c:v>
                </c:pt>
                <c:pt idx="4228">
                  <c:v>0.12234817000000002</c:v>
                </c:pt>
                <c:pt idx="4229">
                  <c:v>0.1223808</c:v>
                </c:pt>
                <c:pt idx="4230">
                  <c:v>0.12240603999999999</c:v>
                </c:pt>
                <c:pt idx="4231">
                  <c:v>0.12243821000000002</c:v>
                </c:pt>
                <c:pt idx="4232">
                  <c:v>0.12246391000000001</c:v>
                </c:pt>
                <c:pt idx="4233">
                  <c:v>0.12249620000000003</c:v>
                </c:pt>
                <c:pt idx="4234">
                  <c:v>0.12252178000000002</c:v>
                </c:pt>
                <c:pt idx="4235">
                  <c:v>0.12255418000000001</c:v>
                </c:pt>
                <c:pt idx="4236">
                  <c:v>0.12257965000000001</c:v>
                </c:pt>
                <c:pt idx="4237">
                  <c:v>0.12261205000000001</c:v>
                </c:pt>
                <c:pt idx="4238">
                  <c:v>0.12263717000000002</c:v>
                </c:pt>
                <c:pt idx="4239">
                  <c:v>0.12266993000000001</c:v>
                </c:pt>
                <c:pt idx="4240">
                  <c:v>0.12269504000000005</c:v>
                </c:pt>
                <c:pt idx="4241">
                  <c:v>0.12272791000000001</c:v>
                </c:pt>
                <c:pt idx="4242">
                  <c:v>0.12275303000000001</c:v>
                </c:pt>
                <c:pt idx="4243">
                  <c:v>0.12278578000000002</c:v>
                </c:pt>
                <c:pt idx="4244">
                  <c:v>0.12281113</c:v>
                </c:pt>
                <c:pt idx="4245">
                  <c:v>0.12284365000000001</c:v>
                </c:pt>
                <c:pt idx="4246">
                  <c:v>0.12286865000000001</c:v>
                </c:pt>
                <c:pt idx="4247">
                  <c:v>0.12290118000000001</c:v>
                </c:pt>
                <c:pt idx="4248">
                  <c:v>0.12292652000000003</c:v>
                </c:pt>
                <c:pt idx="4249">
                  <c:v>0.12295916</c:v>
                </c:pt>
                <c:pt idx="4250">
                  <c:v>0.12298451000000002</c:v>
                </c:pt>
                <c:pt idx="4251">
                  <c:v>0.12301692000000002</c:v>
                </c:pt>
                <c:pt idx="4252">
                  <c:v>0.12304238000000002</c:v>
                </c:pt>
                <c:pt idx="4253">
                  <c:v>0.12307490000000001</c:v>
                </c:pt>
                <c:pt idx="4254">
                  <c:v>0.12310037000000001</c:v>
                </c:pt>
                <c:pt idx="4255">
                  <c:v>0.12313277000000003</c:v>
                </c:pt>
                <c:pt idx="4256">
                  <c:v>0.12315824000000002</c:v>
                </c:pt>
                <c:pt idx="4257">
                  <c:v>0.12319076000000002</c:v>
                </c:pt>
                <c:pt idx="4258">
                  <c:v>0.12321622000000003</c:v>
                </c:pt>
                <c:pt idx="4259">
                  <c:v>0.12324874000000002</c:v>
                </c:pt>
                <c:pt idx="4260">
                  <c:v>0.12327363000000002</c:v>
                </c:pt>
                <c:pt idx="4261">
                  <c:v>0.12330662000000003</c:v>
                </c:pt>
                <c:pt idx="4262">
                  <c:v>0.12333150000000001</c:v>
                </c:pt>
                <c:pt idx="4263">
                  <c:v>0.12336402000000002</c:v>
                </c:pt>
                <c:pt idx="4264">
                  <c:v>0.12338937</c:v>
                </c:pt>
                <c:pt idx="4265">
                  <c:v>0.12342201000000001</c:v>
                </c:pt>
                <c:pt idx="4266">
                  <c:v>0.12344724000000001</c:v>
                </c:pt>
                <c:pt idx="4267">
                  <c:v>0.12347999</c:v>
                </c:pt>
                <c:pt idx="4268">
                  <c:v>0.12350511000000002</c:v>
                </c:pt>
                <c:pt idx="4269">
                  <c:v>0.12353798000000002</c:v>
                </c:pt>
                <c:pt idx="4270">
                  <c:v>0.12356310000000002</c:v>
                </c:pt>
                <c:pt idx="4271">
                  <c:v>0.12359585000000001</c:v>
                </c:pt>
                <c:pt idx="4272">
                  <c:v>0.12362097000000002</c:v>
                </c:pt>
                <c:pt idx="4273">
                  <c:v>0.12365371999999999</c:v>
                </c:pt>
                <c:pt idx="4274">
                  <c:v>0.12367884000000001</c:v>
                </c:pt>
                <c:pt idx="4275">
                  <c:v>0.12371171000000002</c:v>
                </c:pt>
                <c:pt idx="4276">
                  <c:v>0.12373671000000003</c:v>
                </c:pt>
                <c:pt idx="4277">
                  <c:v>0.12376958000000002</c:v>
                </c:pt>
                <c:pt idx="4278">
                  <c:v>0.12379469000000003</c:v>
                </c:pt>
                <c:pt idx="4279">
                  <c:v>0.12382687000000003</c:v>
                </c:pt>
                <c:pt idx="4280">
                  <c:v>0.12385256</c:v>
                </c:pt>
                <c:pt idx="4281">
                  <c:v>0.12388473999999999</c:v>
                </c:pt>
                <c:pt idx="4282">
                  <c:v>0.12391043</c:v>
                </c:pt>
                <c:pt idx="4283">
                  <c:v>0.12394273000000001</c:v>
                </c:pt>
                <c:pt idx="4284">
                  <c:v>0.1239683</c:v>
                </c:pt>
                <c:pt idx="4285">
                  <c:v>0.12400060000000002</c:v>
                </c:pt>
                <c:pt idx="4286">
                  <c:v>0.12402618000000003</c:v>
                </c:pt>
                <c:pt idx="4287">
                  <c:v>0.12405881000000001</c:v>
                </c:pt>
                <c:pt idx="4288">
                  <c:v>0.12408405000000002</c:v>
                </c:pt>
                <c:pt idx="4289">
                  <c:v>0.12411668000000001</c:v>
                </c:pt>
                <c:pt idx="4290">
                  <c:v>0.12414192000000002</c:v>
                </c:pt>
                <c:pt idx="4291">
                  <c:v>0.12417421000000001</c:v>
                </c:pt>
                <c:pt idx="4292">
                  <c:v>0.12419979000000002</c:v>
                </c:pt>
                <c:pt idx="4293">
                  <c:v>0.12423208000000001</c:v>
                </c:pt>
                <c:pt idx="4294">
                  <c:v>0.12425777000000002</c:v>
                </c:pt>
                <c:pt idx="4295">
                  <c:v>0.12428995000000001</c:v>
                </c:pt>
                <c:pt idx="4296">
                  <c:v>0.12431564000000003</c:v>
                </c:pt>
                <c:pt idx="4297">
                  <c:v>0.12434782</c:v>
                </c:pt>
                <c:pt idx="4298">
                  <c:v>0.12437363000000001</c:v>
                </c:pt>
                <c:pt idx="4299">
                  <c:v>0.12440569000000001</c:v>
                </c:pt>
                <c:pt idx="4300">
                  <c:v>0.12443104000000003</c:v>
                </c:pt>
                <c:pt idx="4301">
                  <c:v>0.12446356000000001</c:v>
                </c:pt>
                <c:pt idx="4302">
                  <c:v>0.12448890999999998</c:v>
                </c:pt>
                <c:pt idx="4303">
                  <c:v>0.12452166000000003</c:v>
                </c:pt>
                <c:pt idx="4304">
                  <c:v>0.12454678000000002</c:v>
                </c:pt>
                <c:pt idx="4305">
                  <c:v>0.12457965000000001</c:v>
                </c:pt>
                <c:pt idx="4306">
                  <c:v>0.12460465000000003</c:v>
                </c:pt>
                <c:pt idx="4307">
                  <c:v>0.12463752000000002</c:v>
                </c:pt>
                <c:pt idx="4308">
                  <c:v>0.12466252000000003</c:v>
                </c:pt>
                <c:pt idx="4309">
                  <c:v>0.12469539000000002</c:v>
                </c:pt>
                <c:pt idx="4310">
                  <c:v>0.12472039000000001</c:v>
                </c:pt>
                <c:pt idx="4311">
                  <c:v>0.12475326000000002</c:v>
                </c:pt>
                <c:pt idx="4312">
                  <c:v>0.12477826000000002</c:v>
                </c:pt>
                <c:pt idx="4313">
                  <c:v>0.12481124000000002</c:v>
                </c:pt>
                <c:pt idx="4314">
                  <c:v>0.12483624000000003</c:v>
                </c:pt>
                <c:pt idx="4315">
                  <c:v>0.12486865000000001</c:v>
                </c:pt>
                <c:pt idx="4316">
                  <c:v>0.12489412000000003</c:v>
                </c:pt>
                <c:pt idx="4317">
                  <c:v>0.12492652000000003</c:v>
                </c:pt>
                <c:pt idx="4318">
                  <c:v>0.12495199</c:v>
                </c:pt>
                <c:pt idx="4319">
                  <c:v>0.12498474000000002</c:v>
                </c:pt>
                <c:pt idx="4320">
                  <c:v>0.12500986</c:v>
                </c:pt>
                <c:pt idx="4321">
                  <c:v>0.12504261</c:v>
                </c:pt>
                <c:pt idx="4322">
                  <c:v>0.12506784000000001</c:v>
                </c:pt>
                <c:pt idx="4323">
                  <c:v>0.12510001999999998</c:v>
                </c:pt>
                <c:pt idx="4324">
                  <c:v>0.12512559999999998</c:v>
                </c:pt>
                <c:pt idx="4325">
                  <c:v>0.12515788999999997</c:v>
                </c:pt>
                <c:pt idx="4326">
                  <c:v>0.12518346999999996</c:v>
                </c:pt>
                <c:pt idx="4327">
                  <c:v>0.12521576000000001</c:v>
                </c:pt>
                <c:pt idx="4328">
                  <c:v>0.12524145000000003</c:v>
                </c:pt>
                <c:pt idx="4329">
                  <c:v>0.12527363</c:v>
                </c:pt>
                <c:pt idx="4330">
                  <c:v>0.12529931999999999</c:v>
                </c:pt>
                <c:pt idx="4331">
                  <c:v>0.12533161999999998</c:v>
                </c:pt>
                <c:pt idx="4332">
                  <c:v>0.12535731</c:v>
                </c:pt>
                <c:pt idx="4333">
                  <c:v>0.12538937</c:v>
                </c:pt>
                <c:pt idx="4334">
                  <c:v>0.12541517999999999</c:v>
                </c:pt>
                <c:pt idx="4335">
                  <c:v>0.12544770000000002</c:v>
                </c:pt>
                <c:pt idx="4336">
                  <c:v>0.12547305</c:v>
                </c:pt>
                <c:pt idx="4337">
                  <c:v>0.12550556999999998</c:v>
                </c:pt>
                <c:pt idx="4338">
                  <c:v>0.12553091999999996</c:v>
                </c:pt>
                <c:pt idx="4339">
                  <c:v>0.12556344000000003</c:v>
                </c:pt>
                <c:pt idx="4340">
                  <c:v>0.12558891</c:v>
                </c:pt>
                <c:pt idx="4341">
                  <c:v>0.12562143000000001</c:v>
                </c:pt>
                <c:pt idx="4342">
                  <c:v>0.12564620000000001</c:v>
                </c:pt>
                <c:pt idx="4343">
                  <c:v>0.12567929999999997</c:v>
                </c:pt>
                <c:pt idx="4344">
                  <c:v>0.12570429999999999</c:v>
                </c:pt>
                <c:pt idx="4345">
                  <c:v>0.12573717000000001</c:v>
                </c:pt>
                <c:pt idx="4346">
                  <c:v>0.12576217000000001</c:v>
                </c:pt>
                <c:pt idx="4347">
                  <c:v>0.12579493000000003</c:v>
                </c:pt>
                <c:pt idx="4348">
                  <c:v>0.12582003999999997</c:v>
                </c:pt>
                <c:pt idx="4349">
                  <c:v>0.12585279999999996</c:v>
                </c:pt>
                <c:pt idx="4350">
                  <c:v>0.12587803</c:v>
                </c:pt>
                <c:pt idx="4351">
                  <c:v>0.12591031999999999</c:v>
                </c:pt>
                <c:pt idx="4352">
                  <c:v>0.12593589999999999</c:v>
                </c:pt>
                <c:pt idx="4353">
                  <c:v>0.12596819000000004</c:v>
                </c:pt>
                <c:pt idx="4354">
                  <c:v>0.12599377</c:v>
                </c:pt>
                <c:pt idx="4355">
                  <c:v>0.12602606</c:v>
                </c:pt>
                <c:pt idx="4356">
                  <c:v>0.12605163999999996</c:v>
                </c:pt>
                <c:pt idx="4357">
                  <c:v>0.12608405</c:v>
                </c:pt>
                <c:pt idx="4358">
                  <c:v>0.12610950999999998</c:v>
                </c:pt>
                <c:pt idx="4359">
                  <c:v>0.12614202999999996</c:v>
                </c:pt>
                <c:pt idx="4360">
                  <c:v>0.12616738000000002</c:v>
                </c:pt>
                <c:pt idx="4361">
                  <c:v>0.1261999</c:v>
                </c:pt>
                <c:pt idx="4362">
                  <c:v>0.12622537</c:v>
                </c:pt>
                <c:pt idx="4363">
                  <c:v>0.12625789000000001</c:v>
                </c:pt>
                <c:pt idx="4364">
                  <c:v>0.12628323999999999</c:v>
                </c:pt>
                <c:pt idx="4365">
                  <c:v>0.12631576</c:v>
                </c:pt>
                <c:pt idx="4366">
                  <c:v>0.12634111000000001</c:v>
                </c:pt>
                <c:pt idx="4367">
                  <c:v>0.12637362999999993</c:v>
                </c:pt>
                <c:pt idx="4368">
                  <c:v>0.12639897999999997</c:v>
                </c:pt>
                <c:pt idx="4369">
                  <c:v>0.1264315</c:v>
                </c:pt>
                <c:pt idx="4370">
                  <c:v>0.12645685000000001</c:v>
                </c:pt>
                <c:pt idx="4371">
                  <c:v>0.12648936999999999</c:v>
                </c:pt>
                <c:pt idx="4372">
                  <c:v>0.12651472</c:v>
                </c:pt>
                <c:pt idx="4373">
                  <c:v>0.12654678000000003</c:v>
                </c:pt>
                <c:pt idx="4374">
                  <c:v>0.12657269999999998</c:v>
                </c:pt>
                <c:pt idx="4375">
                  <c:v>0.12660464999999999</c:v>
                </c:pt>
                <c:pt idx="4376">
                  <c:v>0.12662999</c:v>
                </c:pt>
                <c:pt idx="4377">
                  <c:v>0.12666251999999997</c:v>
                </c:pt>
                <c:pt idx="4378">
                  <c:v>0.12668798000000001</c:v>
                </c:pt>
                <c:pt idx="4379">
                  <c:v>0.12672038999999999</c:v>
                </c:pt>
                <c:pt idx="4380">
                  <c:v>0.12674597000000001</c:v>
                </c:pt>
                <c:pt idx="4381">
                  <c:v>0.12677837</c:v>
                </c:pt>
                <c:pt idx="4382">
                  <c:v>0.12680384</c:v>
                </c:pt>
                <c:pt idx="4383">
                  <c:v>0.12683623999999999</c:v>
                </c:pt>
                <c:pt idx="4384">
                  <c:v>0.12686181999999996</c:v>
                </c:pt>
                <c:pt idx="4385">
                  <c:v>0.12689412</c:v>
                </c:pt>
                <c:pt idx="4386">
                  <c:v>0.12691969000000003</c:v>
                </c:pt>
                <c:pt idx="4387">
                  <c:v>0.12695198999999999</c:v>
                </c:pt>
                <c:pt idx="4388">
                  <c:v>0.12697755999999996</c:v>
                </c:pt>
                <c:pt idx="4389">
                  <c:v>0.12700997</c:v>
                </c:pt>
                <c:pt idx="4390">
                  <c:v>0.12703543000000003</c:v>
                </c:pt>
                <c:pt idx="4391">
                  <c:v>0.12706796000000001</c:v>
                </c:pt>
                <c:pt idx="4392">
                  <c:v>0.12709329999999999</c:v>
                </c:pt>
                <c:pt idx="4393">
                  <c:v>0.12712593999999997</c:v>
                </c:pt>
                <c:pt idx="4394">
                  <c:v>0.12715129</c:v>
                </c:pt>
                <c:pt idx="4395">
                  <c:v>0.12718380999999998</c:v>
                </c:pt>
                <c:pt idx="4396">
                  <c:v>0.12720870000000001</c:v>
                </c:pt>
                <c:pt idx="4397">
                  <c:v>0.12724168000000002</c:v>
                </c:pt>
                <c:pt idx="4398">
                  <c:v>0.12726703000000003</c:v>
                </c:pt>
                <c:pt idx="4399">
                  <c:v>0.12729955000000001</c:v>
                </c:pt>
                <c:pt idx="4400">
                  <c:v>0.12732444000000001</c:v>
                </c:pt>
                <c:pt idx="4401">
                  <c:v>0.12735742999999997</c:v>
                </c:pt>
                <c:pt idx="4402">
                  <c:v>0.12738231</c:v>
                </c:pt>
                <c:pt idx="4403">
                  <c:v>0.12741530000000004</c:v>
                </c:pt>
                <c:pt idx="4404">
                  <c:v>0.12744017999999999</c:v>
                </c:pt>
                <c:pt idx="4405">
                  <c:v>0.12747269999999997</c:v>
                </c:pt>
                <c:pt idx="4406">
                  <c:v>0.12749805000000003</c:v>
                </c:pt>
                <c:pt idx="4407">
                  <c:v>0.12753069</c:v>
                </c:pt>
                <c:pt idx="4408">
                  <c:v>0.12755604000000001</c:v>
                </c:pt>
                <c:pt idx="4409">
                  <c:v>0.12758855999999996</c:v>
                </c:pt>
                <c:pt idx="4410">
                  <c:v>0.12761391</c:v>
                </c:pt>
                <c:pt idx="4411">
                  <c:v>0.12764643000000003</c:v>
                </c:pt>
                <c:pt idx="4412">
                  <c:v>0.12767188999999998</c:v>
                </c:pt>
                <c:pt idx="4413">
                  <c:v>0.12770442000000001</c:v>
                </c:pt>
                <c:pt idx="4414">
                  <c:v>0.12772976</c:v>
                </c:pt>
                <c:pt idx="4415">
                  <c:v>0.12776240000000003</c:v>
                </c:pt>
                <c:pt idx="4416">
                  <c:v>0.12778763000000001</c:v>
                </c:pt>
                <c:pt idx="4417">
                  <c:v>0.12782026999999999</c:v>
                </c:pt>
                <c:pt idx="4418">
                  <c:v>0.12784561999999997</c:v>
                </c:pt>
                <c:pt idx="4419">
                  <c:v>0.12787814</c:v>
                </c:pt>
                <c:pt idx="4420">
                  <c:v>0.12790349000000004</c:v>
                </c:pt>
                <c:pt idx="4421">
                  <c:v>0.12793600999999999</c:v>
                </c:pt>
                <c:pt idx="4422">
                  <c:v>0.12796136000000002</c:v>
                </c:pt>
                <c:pt idx="4423">
                  <c:v>0.12799388000000003</c:v>
                </c:pt>
                <c:pt idx="4424">
                  <c:v>0.12801923000000004</c:v>
                </c:pt>
                <c:pt idx="4425">
                  <c:v>0.12805174999999996</c:v>
                </c:pt>
                <c:pt idx="4426">
                  <c:v>0.1280771</c:v>
                </c:pt>
                <c:pt idx="4427">
                  <c:v>0.12810961999999998</c:v>
                </c:pt>
                <c:pt idx="4428">
                  <c:v>0.12813474</c:v>
                </c:pt>
                <c:pt idx="4429">
                  <c:v>0.12816715000000001</c:v>
                </c:pt>
                <c:pt idx="4430">
                  <c:v>0.12819273</c:v>
                </c:pt>
                <c:pt idx="4431">
                  <c:v>0.12822502</c:v>
                </c:pt>
                <c:pt idx="4432">
                  <c:v>0.12825059999999996</c:v>
                </c:pt>
                <c:pt idx="4433">
                  <c:v>0.12828289000000001</c:v>
                </c:pt>
                <c:pt idx="4434">
                  <c:v>0.12830847000000001</c:v>
                </c:pt>
                <c:pt idx="4435">
                  <c:v>0.12834087</c:v>
                </c:pt>
                <c:pt idx="4436">
                  <c:v>0.12836634000000002</c:v>
                </c:pt>
                <c:pt idx="4437">
                  <c:v>0.12839863000000001</c:v>
                </c:pt>
                <c:pt idx="4438">
                  <c:v>0.12842421000000001</c:v>
                </c:pt>
                <c:pt idx="4439">
                  <c:v>0.12845661999999997</c:v>
                </c:pt>
                <c:pt idx="4440">
                  <c:v>0.12848208000000003</c:v>
                </c:pt>
                <c:pt idx="4441">
                  <c:v>0.12851449000000004</c:v>
                </c:pt>
                <c:pt idx="4442">
                  <c:v>0.12853994999999999</c:v>
                </c:pt>
                <c:pt idx="4443">
                  <c:v>0.12857236</c:v>
                </c:pt>
                <c:pt idx="4444">
                  <c:v>0.12859793000000003</c:v>
                </c:pt>
                <c:pt idx="4445">
                  <c:v>0.12863046</c:v>
                </c:pt>
                <c:pt idx="4446">
                  <c:v>0.12865579999999996</c:v>
                </c:pt>
                <c:pt idx="4447">
                  <c:v>0.12868832999999996</c:v>
                </c:pt>
                <c:pt idx="4448">
                  <c:v>0.12871368000000002</c:v>
                </c:pt>
                <c:pt idx="4449">
                  <c:v>0.12874620000000003</c:v>
                </c:pt>
                <c:pt idx="4450">
                  <c:v>0.12877165999999998</c:v>
                </c:pt>
                <c:pt idx="4451">
                  <c:v>0.12880406999999996</c:v>
                </c:pt>
                <c:pt idx="4452">
                  <c:v>0.12882953</c:v>
                </c:pt>
                <c:pt idx="4453">
                  <c:v>0.12886194000000001</c:v>
                </c:pt>
                <c:pt idx="4454">
                  <c:v>0.12888740000000001</c:v>
                </c:pt>
                <c:pt idx="4455">
                  <c:v>0.12891981000000002</c:v>
                </c:pt>
                <c:pt idx="4456">
                  <c:v>0.12894527000000003</c:v>
                </c:pt>
                <c:pt idx="4457">
                  <c:v>0.1289778</c:v>
                </c:pt>
                <c:pt idx="4458">
                  <c:v>0.12900313999999999</c:v>
                </c:pt>
                <c:pt idx="4459">
                  <c:v>0.12903566999999996</c:v>
                </c:pt>
                <c:pt idx="4460">
                  <c:v>0.12906101</c:v>
                </c:pt>
                <c:pt idx="4461">
                  <c:v>0.12909296000000001</c:v>
                </c:pt>
                <c:pt idx="4462">
                  <c:v>0.12911829999999999</c:v>
                </c:pt>
                <c:pt idx="4463">
                  <c:v>0.12915093999999996</c:v>
                </c:pt>
                <c:pt idx="4464">
                  <c:v>0.12917629</c:v>
                </c:pt>
                <c:pt idx="4465">
                  <c:v>0.12920893000000003</c:v>
                </c:pt>
                <c:pt idx="4466">
                  <c:v>0.12923415999999999</c:v>
                </c:pt>
                <c:pt idx="4467">
                  <c:v>0.12926679999999999</c:v>
                </c:pt>
                <c:pt idx="4468">
                  <c:v>0.12929203000000003</c:v>
                </c:pt>
                <c:pt idx="4469">
                  <c:v>0.12932466999999997</c:v>
                </c:pt>
                <c:pt idx="4470">
                  <c:v>0.12934989999999999</c:v>
                </c:pt>
                <c:pt idx="4471">
                  <c:v>0.12938253999999996</c:v>
                </c:pt>
                <c:pt idx="4472">
                  <c:v>0.12940789000000003</c:v>
                </c:pt>
                <c:pt idx="4473">
                  <c:v>0.12944041000000003</c:v>
                </c:pt>
                <c:pt idx="4474">
                  <c:v>0.12946576000000001</c:v>
                </c:pt>
                <c:pt idx="4475">
                  <c:v>0.12949827999999999</c:v>
                </c:pt>
                <c:pt idx="4476">
                  <c:v>0.12952363</c:v>
                </c:pt>
                <c:pt idx="4477">
                  <c:v>0.12955615000000001</c:v>
                </c:pt>
                <c:pt idx="4478">
                  <c:v>0.12958161999999998</c:v>
                </c:pt>
                <c:pt idx="4479">
                  <c:v>0.12961379000000001</c:v>
                </c:pt>
                <c:pt idx="4480">
                  <c:v>0.12963959999999997</c:v>
                </c:pt>
                <c:pt idx="4481">
                  <c:v>0.12967165999999994</c:v>
                </c:pt>
                <c:pt idx="4482">
                  <c:v>0.12969736000000001</c:v>
                </c:pt>
                <c:pt idx="4483">
                  <c:v>0.12972998999999999</c:v>
                </c:pt>
                <c:pt idx="4484">
                  <c:v>0.12975498999999999</c:v>
                </c:pt>
                <c:pt idx="4485">
                  <c:v>0.12978775000000001</c:v>
                </c:pt>
                <c:pt idx="4486">
                  <c:v>0.12981321000000001</c:v>
                </c:pt>
                <c:pt idx="4487">
                  <c:v>0.12984573999999999</c:v>
                </c:pt>
                <c:pt idx="4488">
                  <c:v>0.12987108</c:v>
                </c:pt>
                <c:pt idx="4489">
                  <c:v>0.12990325999999999</c:v>
                </c:pt>
                <c:pt idx="4490">
                  <c:v>0.12992883999999999</c:v>
                </c:pt>
                <c:pt idx="4491">
                  <c:v>0.12996124000000003</c:v>
                </c:pt>
                <c:pt idx="4492">
                  <c:v>0.12998682</c:v>
                </c:pt>
                <c:pt idx="4493">
                  <c:v>0.13001935000000003</c:v>
                </c:pt>
                <c:pt idx="4494">
                  <c:v>0.13004481000000001</c:v>
                </c:pt>
                <c:pt idx="4495">
                  <c:v>0.13007699</c:v>
                </c:pt>
                <c:pt idx="4496">
                  <c:v>0.13010245000000001</c:v>
                </c:pt>
                <c:pt idx="4497">
                  <c:v>0.13013461999999998</c:v>
                </c:pt>
                <c:pt idx="4498">
                  <c:v>0.13016032</c:v>
                </c:pt>
                <c:pt idx="4499">
                  <c:v>0.13019296</c:v>
                </c:pt>
                <c:pt idx="4500">
                  <c:v>0.13021819000000004</c:v>
                </c:pt>
                <c:pt idx="4501">
                  <c:v>0.13025059999999997</c:v>
                </c:pt>
                <c:pt idx="4502">
                  <c:v>0.13027617999999996</c:v>
                </c:pt>
                <c:pt idx="4503">
                  <c:v>0.1303087</c:v>
                </c:pt>
                <c:pt idx="4504">
                  <c:v>0.13033405000000001</c:v>
                </c:pt>
                <c:pt idx="4505">
                  <c:v>0.13036634000000002</c:v>
                </c:pt>
                <c:pt idx="4506">
                  <c:v>0.13039191999999997</c:v>
                </c:pt>
                <c:pt idx="4507">
                  <c:v>0.13042432000000001</c:v>
                </c:pt>
                <c:pt idx="4508">
                  <c:v>0.13044979000000004</c:v>
                </c:pt>
                <c:pt idx="4509">
                  <c:v>0.13048196000000001</c:v>
                </c:pt>
                <c:pt idx="4510">
                  <c:v>0.13050766</c:v>
                </c:pt>
                <c:pt idx="4511">
                  <c:v>0.13053972</c:v>
                </c:pt>
                <c:pt idx="4512">
                  <c:v>0.13056506000000001</c:v>
                </c:pt>
                <c:pt idx="4513">
                  <c:v>0.13059759000000001</c:v>
                </c:pt>
                <c:pt idx="4514">
                  <c:v>0.13062304999999996</c:v>
                </c:pt>
                <c:pt idx="4515">
                  <c:v>0.13065568999999996</c:v>
                </c:pt>
                <c:pt idx="4516">
                  <c:v>0.13068091999999998</c:v>
                </c:pt>
                <c:pt idx="4517">
                  <c:v>0.13071368000000003</c:v>
                </c:pt>
                <c:pt idx="4518">
                  <c:v>0.13073878999999999</c:v>
                </c:pt>
                <c:pt idx="4519">
                  <c:v>0.13077165999999998</c:v>
                </c:pt>
                <c:pt idx="4520">
                  <c:v>0.13079666000000001</c:v>
                </c:pt>
                <c:pt idx="4521">
                  <c:v>0.13082906999999996</c:v>
                </c:pt>
                <c:pt idx="4522">
                  <c:v>0.13085453</c:v>
                </c:pt>
                <c:pt idx="4523">
                  <c:v>0.13088739999999999</c:v>
                </c:pt>
                <c:pt idx="4524">
                  <c:v>0.13091240000000004</c:v>
                </c:pt>
                <c:pt idx="4525">
                  <c:v>0.13094480999999999</c:v>
                </c:pt>
                <c:pt idx="4526">
                  <c:v>0.13097027</c:v>
                </c:pt>
                <c:pt idx="4527">
                  <c:v>0.13100268000000001</c:v>
                </c:pt>
                <c:pt idx="4528">
                  <c:v>0.13102813999999999</c:v>
                </c:pt>
                <c:pt idx="4529">
                  <c:v>0.13106066999999996</c:v>
                </c:pt>
                <c:pt idx="4530">
                  <c:v>0.13108636000000001</c:v>
                </c:pt>
                <c:pt idx="4531">
                  <c:v>0.13111842000000001</c:v>
                </c:pt>
                <c:pt idx="4532">
                  <c:v>0.13114376999999997</c:v>
                </c:pt>
                <c:pt idx="4533">
                  <c:v>0.13117651999999994</c:v>
                </c:pt>
                <c:pt idx="4534">
                  <c:v>0.13120164000000001</c:v>
                </c:pt>
                <c:pt idx="4535">
                  <c:v>0.13123439000000003</c:v>
                </c:pt>
                <c:pt idx="4536">
                  <c:v>0.13125951</c:v>
                </c:pt>
                <c:pt idx="4537">
                  <c:v>0.13129225999999999</c:v>
                </c:pt>
                <c:pt idx="4538">
                  <c:v>0.13131749000000004</c:v>
                </c:pt>
                <c:pt idx="4539">
                  <c:v>0.13135013000000001</c:v>
                </c:pt>
                <c:pt idx="4540">
                  <c:v>0.13137536999999996</c:v>
                </c:pt>
                <c:pt idx="4541">
                  <c:v>0.13140800000000002</c:v>
                </c:pt>
                <c:pt idx="4542">
                  <c:v>0.13143311999999999</c:v>
                </c:pt>
                <c:pt idx="4543">
                  <c:v>0.13146587000000001</c:v>
                </c:pt>
                <c:pt idx="4544">
                  <c:v>0.13149110999999999</c:v>
                </c:pt>
                <c:pt idx="4545">
                  <c:v>0.13152374</c:v>
                </c:pt>
                <c:pt idx="4546">
                  <c:v>0.13154898000000004</c:v>
                </c:pt>
                <c:pt idx="4547">
                  <c:v>0.13158161999999998</c:v>
                </c:pt>
                <c:pt idx="4548">
                  <c:v>0.13160696</c:v>
                </c:pt>
                <c:pt idx="4549">
                  <c:v>0.13163949000000003</c:v>
                </c:pt>
                <c:pt idx="4550">
                  <c:v>0.13166495</c:v>
                </c:pt>
                <c:pt idx="4551">
                  <c:v>0.13169759</c:v>
                </c:pt>
                <c:pt idx="4552">
                  <c:v>0.13172281999999996</c:v>
                </c:pt>
                <c:pt idx="4553">
                  <c:v>0.13175545999999999</c:v>
                </c:pt>
                <c:pt idx="4554">
                  <c:v>0.1317808</c:v>
                </c:pt>
                <c:pt idx="4555">
                  <c:v>0.13181287</c:v>
                </c:pt>
                <c:pt idx="4556">
                  <c:v>0.13183821000000001</c:v>
                </c:pt>
                <c:pt idx="4557">
                  <c:v>0.13187073999999996</c:v>
                </c:pt>
                <c:pt idx="4558">
                  <c:v>0.13189608000000003</c:v>
                </c:pt>
                <c:pt idx="4559">
                  <c:v>0.13192872</c:v>
                </c:pt>
                <c:pt idx="4560">
                  <c:v>0.13195394999999999</c:v>
                </c:pt>
                <c:pt idx="4561">
                  <c:v>0.13198658999999999</c:v>
                </c:pt>
                <c:pt idx="4562">
                  <c:v>0.13201182</c:v>
                </c:pt>
                <c:pt idx="4563">
                  <c:v>0.13204457999999997</c:v>
                </c:pt>
                <c:pt idx="4564">
                  <c:v>0.13206968999999999</c:v>
                </c:pt>
                <c:pt idx="4565">
                  <c:v>0.13210245000000001</c:v>
                </c:pt>
                <c:pt idx="4566">
                  <c:v>0.13212755999999998</c:v>
                </c:pt>
                <c:pt idx="4567">
                  <c:v>0.13215996999999996</c:v>
                </c:pt>
                <c:pt idx="4568">
                  <c:v>0.13218566999999998</c:v>
                </c:pt>
                <c:pt idx="4569">
                  <c:v>0.13221784000000003</c:v>
                </c:pt>
                <c:pt idx="4570">
                  <c:v>0.13224353999999999</c:v>
                </c:pt>
                <c:pt idx="4571">
                  <c:v>0.13227570999999996</c:v>
                </c:pt>
                <c:pt idx="4572">
                  <c:v>0.13230128999999999</c:v>
                </c:pt>
                <c:pt idx="4573">
                  <c:v>0.13233358000000001</c:v>
                </c:pt>
                <c:pt idx="4574">
                  <c:v>0.13235916</c:v>
                </c:pt>
                <c:pt idx="4575">
                  <c:v>0.13239144999999999</c:v>
                </c:pt>
                <c:pt idx="4576">
                  <c:v>0.13241702999999999</c:v>
                </c:pt>
                <c:pt idx="4577">
                  <c:v>0.13244944000000006</c:v>
                </c:pt>
                <c:pt idx="4578">
                  <c:v>0.13247490000000001</c:v>
                </c:pt>
                <c:pt idx="4579">
                  <c:v>0.13250730999999999</c:v>
                </c:pt>
                <c:pt idx="4580">
                  <c:v>0.13253288999999999</c:v>
                </c:pt>
                <c:pt idx="4581">
                  <c:v>0.13256518000000003</c:v>
                </c:pt>
                <c:pt idx="4582">
                  <c:v>0.13259076</c:v>
                </c:pt>
                <c:pt idx="4583">
                  <c:v>0.13262304999999996</c:v>
                </c:pt>
                <c:pt idx="4584">
                  <c:v>0.13264873999999999</c:v>
                </c:pt>
                <c:pt idx="4585">
                  <c:v>0.13268091999999998</c:v>
                </c:pt>
                <c:pt idx="4586">
                  <c:v>0.13270650000000001</c:v>
                </c:pt>
                <c:pt idx="4587">
                  <c:v>0.13273890999999999</c:v>
                </c:pt>
                <c:pt idx="4588">
                  <c:v>0.13276449000000004</c:v>
                </c:pt>
                <c:pt idx="4589">
                  <c:v>0.13279678000000003</c:v>
                </c:pt>
                <c:pt idx="4590">
                  <c:v>0.13282236</c:v>
                </c:pt>
                <c:pt idx="4591">
                  <c:v>0.13285464999999996</c:v>
                </c:pt>
                <c:pt idx="4592">
                  <c:v>0.13288022999999996</c:v>
                </c:pt>
                <c:pt idx="4593">
                  <c:v>0.13291252000000001</c:v>
                </c:pt>
                <c:pt idx="4594">
                  <c:v>0.13293763000000003</c:v>
                </c:pt>
                <c:pt idx="4595">
                  <c:v>0.13297049999999999</c:v>
                </c:pt>
                <c:pt idx="4596">
                  <c:v>0.13299550000000002</c:v>
                </c:pt>
                <c:pt idx="4597">
                  <c:v>0.13302837000000001</c:v>
                </c:pt>
                <c:pt idx="4598">
                  <c:v>0.13305337</c:v>
                </c:pt>
                <c:pt idx="4599">
                  <c:v>0.13308623999999999</c:v>
                </c:pt>
                <c:pt idx="4600">
                  <c:v>0.13311159</c:v>
                </c:pt>
                <c:pt idx="4601">
                  <c:v>0.13314412</c:v>
                </c:pt>
                <c:pt idx="4602">
                  <c:v>0.13316958000000001</c:v>
                </c:pt>
                <c:pt idx="4603">
                  <c:v>0.13320209999999999</c:v>
                </c:pt>
                <c:pt idx="4604">
                  <c:v>0.13322745000000003</c:v>
                </c:pt>
                <c:pt idx="4605">
                  <c:v>0.13325951</c:v>
                </c:pt>
                <c:pt idx="4606">
                  <c:v>0.13328532000000001</c:v>
                </c:pt>
                <c:pt idx="4607">
                  <c:v>0.13331749000000004</c:v>
                </c:pt>
                <c:pt idx="4608">
                  <c:v>0.13334319000000003</c:v>
                </c:pt>
                <c:pt idx="4609">
                  <c:v>0.13337536999999997</c:v>
                </c:pt>
                <c:pt idx="4610">
                  <c:v>0.13340060000000001</c:v>
                </c:pt>
                <c:pt idx="4611">
                  <c:v>0.13343324000000004</c:v>
                </c:pt>
                <c:pt idx="4612">
                  <c:v>0.13345847000000002</c:v>
                </c:pt>
                <c:pt idx="4613">
                  <c:v>0.13349111000000002</c:v>
                </c:pt>
                <c:pt idx="4614">
                  <c:v>0.13351634000000004</c:v>
                </c:pt>
                <c:pt idx="4615">
                  <c:v>0.13354898000000004</c:v>
                </c:pt>
                <c:pt idx="4616">
                  <c:v>0.13357421</c:v>
                </c:pt>
                <c:pt idx="4617">
                  <c:v>0.13360685</c:v>
                </c:pt>
                <c:pt idx="4618">
                  <c:v>0.13363219000000001</c:v>
                </c:pt>
                <c:pt idx="4619">
                  <c:v>0.13366495</c:v>
                </c:pt>
                <c:pt idx="4620">
                  <c:v>0.13369006</c:v>
                </c:pt>
                <c:pt idx="4621">
                  <c:v>0.1337227</c:v>
                </c:pt>
                <c:pt idx="4622">
                  <c:v>0.13374792999999999</c:v>
                </c:pt>
                <c:pt idx="4623">
                  <c:v>0.13378056999999996</c:v>
                </c:pt>
                <c:pt idx="4624">
                  <c:v>0.1338058</c:v>
                </c:pt>
                <c:pt idx="4625">
                  <c:v>0.13383856</c:v>
                </c:pt>
                <c:pt idx="4626">
                  <c:v>0.13386368000000001</c:v>
                </c:pt>
                <c:pt idx="4627">
                  <c:v>0.13389643000000004</c:v>
                </c:pt>
                <c:pt idx="4628">
                  <c:v>0.13392155</c:v>
                </c:pt>
                <c:pt idx="4629">
                  <c:v>0.13395430000000003</c:v>
                </c:pt>
                <c:pt idx="4630">
                  <c:v>0.13397953000000001</c:v>
                </c:pt>
                <c:pt idx="4631">
                  <c:v>0.13401217000000001</c:v>
                </c:pt>
                <c:pt idx="4632">
                  <c:v>0.13403740000000003</c:v>
                </c:pt>
                <c:pt idx="4633">
                  <c:v>0.13406968999999999</c:v>
                </c:pt>
                <c:pt idx="4634">
                  <c:v>0.13409539000000004</c:v>
                </c:pt>
                <c:pt idx="4635">
                  <c:v>0.13412755999999998</c:v>
                </c:pt>
                <c:pt idx="4636">
                  <c:v>0.13415290999999996</c:v>
                </c:pt>
                <c:pt idx="4637">
                  <c:v>0.13418542999999997</c:v>
                </c:pt>
                <c:pt idx="4638">
                  <c:v>0.13421078000000003</c:v>
                </c:pt>
                <c:pt idx="4639">
                  <c:v>0.13424353999999999</c:v>
                </c:pt>
                <c:pt idx="4640">
                  <c:v>0.13426877000000001</c:v>
                </c:pt>
                <c:pt idx="4641">
                  <c:v>0.13430151999999998</c:v>
                </c:pt>
                <c:pt idx="4642">
                  <c:v>0.13432664</c:v>
                </c:pt>
                <c:pt idx="4643">
                  <c:v>0.13435928000000003</c:v>
                </c:pt>
                <c:pt idx="4644">
                  <c:v>0.13438450999999998</c:v>
                </c:pt>
                <c:pt idx="4645">
                  <c:v>0.13441726000000004</c:v>
                </c:pt>
                <c:pt idx="4646">
                  <c:v>0.13444249000000005</c:v>
                </c:pt>
                <c:pt idx="4647">
                  <c:v>0.13447513000000003</c:v>
                </c:pt>
                <c:pt idx="4648">
                  <c:v>0.13450037000000001</c:v>
                </c:pt>
                <c:pt idx="4649">
                  <c:v>0.13453312000000001</c:v>
                </c:pt>
                <c:pt idx="4650">
                  <c:v>0.13455824000000002</c:v>
                </c:pt>
                <c:pt idx="4651">
                  <c:v>0.13459098999999999</c:v>
                </c:pt>
                <c:pt idx="4652">
                  <c:v>0.13461611000000001</c:v>
                </c:pt>
                <c:pt idx="4653">
                  <c:v>0.13464840000000003</c:v>
                </c:pt>
                <c:pt idx="4654">
                  <c:v>0.13467373999999996</c:v>
                </c:pt>
                <c:pt idx="4655">
                  <c:v>0.13470684999999999</c:v>
                </c:pt>
                <c:pt idx="4656">
                  <c:v>0.13473162</c:v>
                </c:pt>
                <c:pt idx="4657">
                  <c:v>0.13476414000000003</c:v>
                </c:pt>
                <c:pt idx="4658">
                  <c:v>0.13478949000000004</c:v>
                </c:pt>
                <c:pt idx="4659">
                  <c:v>0.13482200999999996</c:v>
                </c:pt>
                <c:pt idx="4660">
                  <c:v>0.13484747000000002</c:v>
                </c:pt>
                <c:pt idx="4661">
                  <c:v>0.13487999000000001</c:v>
                </c:pt>
                <c:pt idx="4662">
                  <c:v>0.13490534000000004</c:v>
                </c:pt>
                <c:pt idx="4663">
                  <c:v>0.13493786999999999</c:v>
                </c:pt>
                <c:pt idx="4664">
                  <c:v>0.13496321000000003</c:v>
                </c:pt>
                <c:pt idx="4665">
                  <c:v>0.13499574000000003</c:v>
                </c:pt>
                <c:pt idx="4666">
                  <c:v>0.13502107999999996</c:v>
                </c:pt>
                <c:pt idx="4667">
                  <c:v>0.13505360999999996</c:v>
                </c:pt>
                <c:pt idx="4668">
                  <c:v>0.13507895</c:v>
                </c:pt>
                <c:pt idx="4669">
                  <c:v>0.13511159</c:v>
                </c:pt>
                <c:pt idx="4670">
                  <c:v>0.13513717</c:v>
                </c:pt>
                <c:pt idx="4671">
                  <c:v>0.13516945999999999</c:v>
                </c:pt>
                <c:pt idx="4672">
                  <c:v>0.13519503999999999</c:v>
                </c:pt>
                <c:pt idx="4673">
                  <c:v>0.13522733000000003</c:v>
                </c:pt>
                <c:pt idx="4674">
                  <c:v>0.13525291</c:v>
                </c:pt>
                <c:pt idx="4675">
                  <c:v>0.13528531999999999</c:v>
                </c:pt>
                <c:pt idx="4676">
                  <c:v>0.13531077999999996</c:v>
                </c:pt>
                <c:pt idx="4677">
                  <c:v>0.13534319000000003</c:v>
                </c:pt>
                <c:pt idx="4678">
                  <c:v>0.13536865000000001</c:v>
                </c:pt>
                <c:pt idx="4679">
                  <c:v>0.13540118000000004</c:v>
                </c:pt>
                <c:pt idx="4680">
                  <c:v>0.13542651999999997</c:v>
                </c:pt>
                <c:pt idx="4681">
                  <c:v>0.13545893000000003</c:v>
                </c:pt>
                <c:pt idx="4682">
                  <c:v>0.13548439000000004</c:v>
                </c:pt>
                <c:pt idx="4683">
                  <c:v>0.13551679999999999</c:v>
                </c:pt>
                <c:pt idx="4684">
                  <c:v>0.13554203000000004</c:v>
                </c:pt>
                <c:pt idx="4685">
                  <c:v>0.13557479</c:v>
                </c:pt>
                <c:pt idx="4686">
                  <c:v>0.13559990000000002</c:v>
                </c:pt>
                <c:pt idx="4687">
                  <c:v>0.13563265999999996</c:v>
                </c:pt>
                <c:pt idx="4688">
                  <c:v>0.13565776999999998</c:v>
                </c:pt>
                <c:pt idx="4689">
                  <c:v>0.13569053</c:v>
                </c:pt>
                <c:pt idx="4690">
                  <c:v>0.13571564000000003</c:v>
                </c:pt>
                <c:pt idx="4691">
                  <c:v>0.13574840000000002</c:v>
                </c:pt>
                <c:pt idx="4692">
                  <c:v>0.13577350999999996</c:v>
                </c:pt>
                <c:pt idx="4693">
                  <c:v>0.13580627000000001</c:v>
                </c:pt>
                <c:pt idx="4694">
                  <c:v>0.13583138000000003</c:v>
                </c:pt>
                <c:pt idx="4695">
                  <c:v>0.13586379000000001</c:v>
                </c:pt>
                <c:pt idx="4696">
                  <c:v>0.13588924999999999</c:v>
                </c:pt>
                <c:pt idx="4697">
                  <c:v>0.13592177999999996</c:v>
                </c:pt>
                <c:pt idx="4698">
                  <c:v>0.13594712000000003</c:v>
                </c:pt>
                <c:pt idx="4699">
                  <c:v>0.13597976000000001</c:v>
                </c:pt>
                <c:pt idx="4700">
                  <c:v>0.13600498999999999</c:v>
                </c:pt>
                <c:pt idx="4701">
                  <c:v>0.13603762999999996</c:v>
                </c:pt>
                <c:pt idx="4702">
                  <c:v>0.13606287</c:v>
                </c:pt>
                <c:pt idx="4703">
                  <c:v>0.13609550000000001</c:v>
                </c:pt>
                <c:pt idx="4704">
                  <c:v>0.13612096999999998</c:v>
                </c:pt>
                <c:pt idx="4705">
                  <c:v>0.13615337</c:v>
                </c:pt>
                <c:pt idx="4706">
                  <c:v>0.13617884</c:v>
                </c:pt>
                <c:pt idx="4707">
                  <c:v>0.13621124000000004</c:v>
                </c:pt>
                <c:pt idx="4708">
                  <c:v>0.13623613000000004</c:v>
                </c:pt>
                <c:pt idx="4709">
                  <c:v>0.13626888000000004</c:v>
                </c:pt>
                <c:pt idx="4710">
                  <c:v>0.13629411999999999</c:v>
                </c:pt>
                <c:pt idx="4711">
                  <c:v>0.13632675</c:v>
                </c:pt>
                <c:pt idx="4712">
                  <c:v>0.13635199000000001</c:v>
                </c:pt>
                <c:pt idx="4713">
                  <c:v>0.13638474</c:v>
                </c:pt>
                <c:pt idx="4714">
                  <c:v>0.13640985999999999</c:v>
                </c:pt>
                <c:pt idx="4715">
                  <c:v>0.13644273000000004</c:v>
                </c:pt>
                <c:pt idx="4716">
                  <c:v>0.13646773000000004</c:v>
                </c:pt>
                <c:pt idx="4717">
                  <c:v>0.1365006</c:v>
                </c:pt>
                <c:pt idx="4718">
                  <c:v>0.13652582999999996</c:v>
                </c:pt>
                <c:pt idx="4719">
                  <c:v>0.13655812000000001</c:v>
                </c:pt>
                <c:pt idx="4720">
                  <c:v>0.1365837</c:v>
                </c:pt>
                <c:pt idx="4721">
                  <c:v>0.13661598999999999</c:v>
                </c:pt>
                <c:pt idx="4722">
                  <c:v>0.13664167999999996</c:v>
                </c:pt>
                <c:pt idx="4723">
                  <c:v>0.13667385999999998</c:v>
                </c:pt>
                <c:pt idx="4724">
                  <c:v>0.13669944000000003</c:v>
                </c:pt>
                <c:pt idx="4725">
                  <c:v>0.13673184999999999</c:v>
                </c:pt>
                <c:pt idx="4726">
                  <c:v>0.13675743000000004</c:v>
                </c:pt>
                <c:pt idx="4727">
                  <c:v>0.13678972</c:v>
                </c:pt>
                <c:pt idx="4728">
                  <c:v>0.13681530000000003</c:v>
                </c:pt>
                <c:pt idx="4729">
                  <c:v>0.13684758999999999</c:v>
                </c:pt>
                <c:pt idx="4730">
                  <c:v>0.13687316999999996</c:v>
                </c:pt>
                <c:pt idx="4731">
                  <c:v>0.13690569000000002</c:v>
                </c:pt>
                <c:pt idx="4732">
                  <c:v>0.13693104000000003</c:v>
                </c:pt>
                <c:pt idx="4733">
                  <c:v>0.13696356000000001</c:v>
                </c:pt>
                <c:pt idx="4734">
                  <c:v>0.13698901999999999</c:v>
                </c:pt>
                <c:pt idx="4735">
                  <c:v>0.13702143000000003</c:v>
                </c:pt>
                <c:pt idx="4736">
                  <c:v>0.13704678000000003</c:v>
                </c:pt>
                <c:pt idx="4737">
                  <c:v>0.13707942000000001</c:v>
                </c:pt>
                <c:pt idx="4738">
                  <c:v>0.13710453</c:v>
                </c:pt>
                <c:pt idx="4739">
                  <c:v>0.13713671</c:v>
                </c:pt>
                <c:pt idx="4740">
                  <c:v>0.13716239999999999</c:v>
                </c:pt>
                <c:pt idx="4741">
                  <c:v>0.13719458000000001</c:v>
                </c:pt>
                <c:pt idx="4742">
                  <c:v>0.13722027000000001</c:v>
                </c:pt>
                <c:pt idx="4743">
                  <c:v>0.13725245000000003</c:v>
                </c:pt>
                <c:pt idx="4744">
                  <c:v>0.13727791</c:v>
                </c:pt>
                <c:pt idx="4745">
                  <c:v>0.13731032000000001</c:v>
                </c:pt>
                <c:pt idx="4746">
                  <c:v>0.13733577999999996</c:v>
                </c:pt>
                <c:pt idx="4747">
                  <c:v>0.13736830000000003</c:v>
                </c:pt>
                <c:pt idx="4748">
                  <c:v>0.13739365000000001</c:v>
                </c:pt>
                <c:pt idx="4749">
                  <c:v>0.13742629000000003</c:v>
                </c:pt>
                <c:pt idx="4750">
                  <c:v>0.13745151999999997</c:v>
                </c:pt>
                <c:pt idx="4751">
                  <c:v>0.13748415999999999</c:v>
                </c:pt>
                <c:pt idx="4752">
                  <c:v>0.13750939000000004</c:v>
                </c:pt>
                <c:pt idx="4753">
                  <c:v>0.13754192000000001</c:v>
                </c:pt>
                <c:pt idx="4754">
                  <c:v>0.13756773000000003</c:v>
                </c:pt>
                <c:pt idx="4755">
                  <c:v>0.13759990000000002</c:v>
                </c:pt>
                <c:pt idx="4756">
                  <c:v>0.13762559999999996</c:v>
                </c:pt>
                <c:pt idx="4757">
                  <c:v>0.13765776999999998</c:v>
                </c:pt>
                <c:pt idx="4758">
                  <c:v>0.13768289</c:v>
                </c:pt>
                <c:pt idx="4759">
                  <c:v>0.13771564000000003</c:v>
                </c:pt>
                <c:pt idx="4760">
                  <c:v>0.13774075999999999</c:v>
                </c:pt>
                <c:pt idx="4761">
                  <c:v>0.13777350999999996</c:v>
                </c:pt>
                <c:pt idx="4762">
                  <c:v>0.13779863000000003</c:v>
                </c:pt>
                <c:pt idx="4763">
                  <c:v>0.1378315</c:v>
                </c:pt>
                <c:pt idx="4764">
                  <c:v>0.13785649999999999</c:v>
                </c:pt>
                <c:pt idx="4765">
                  <c:v>0.13788902</c:v>
                </c:pt>
                <c:pt idx="4766">
                  <c:v>0.13791437000000004</c:v>
                </c:pt>
                <c:pt idx="4767">
                  <c:v>0.13794689000000002</c:v>
                </c:pt>
                <c:pt idx="4768">
                  <c:v>0.13797224000000002</c:v>
                </c:pt>
                <c:pt idx="4769">
                  <c:v>0.13800476</c:v>
                </c:pt>
                <c:pt idx="4770">
                  <c:v>0.13803034000000003</c:v>
                </c:pt>
                <c:pt idx="4771">
                  <c:v>0.13806262999999996</c:v>
                </c:pt>
                <c:pt idx="4772">
                  <c:v>0.13808820999999999</c:v>
                </c:pt>
                <c:pt idx="4773">
                  <c:v>0.13812084999999996</c:v>
                </c:pt>
                <c:pt idx="4774">
                  <c:v>0.13814608000000003</c:v>
                </c:pt>
                <c:pt idx="4775">
                  <c:v>0.13817884</c:v>
                </c:pt>
                <c:pt idx="4776">
                  <c:v>0.13820407000000001</c:v>
                </c:pt>
                <c:pt idx="4777">
                  <c:v>0.13823671000000001</c:v>
                </c:pt>
                <c:pt idx="4778">
                  <c:v>0.13826194000000003</c:v>
                </c:pt>
                <c:pt idx="4779">
                  <c:v>0.13829458000000003</c:v>
                </c:pt>
                <c:pt idx="4780">
                  <c:v>0.13831980999999999</c:v>
                </c:pt>
                <c:pt idx="4781">
                  <c:v>0.13835210000000001</c:v>
                </c:pt>
                <c:pt idx="4782">
                  <c:v>0.13837768</c:v>
                </c:pt>
                <c:pt idx="4783">
                  <c:v>0.13840996999999999</c:v>
                </c:pt>
                <c:pt idx="4784">
                  <c:v>0.13843520000000004</c:v>
                </c:pt>
                <c:pt idx="4785">
                  <c:v>0.13846784000000004</c:v>
                </c:pt>
                <c:pt idx="4786">
                  <c:v>0.13849307000000002</c:v>
                </c:pt>
                <c:pt idx="4787">
                  <c:v>0.13852571</c:v>
                </c:pt>
                <c:pt idx="4788">
                  <c:v>0.13855094000000001</c:v>
                </c:pt>
                <c:pt idx="4789">
                  <c:v>0.13858358000000001</c:v>
                </c:pt>
                <c:pt idx="4790">
                  <c:v>0.13860881</c:v>
                </c:pt>
                <c:pt idx="4791">
                  <c:v>0.13864145000000003</c:v>
                </c:pt>
                <c:pt idx="4792">
                  <c:v>0.13866667999999996</c:v>
                </c:pt>
                <c:pt idx="4793">
                  <c:v>0.13869944000000003</c:v>
                </c:pt>
                <c:pt idx="4794">
                  <c:v>0.13872466999999997</c:v>
                </c:pt>
                <c:pt idx="4795">
                  <c:v>0.13875730999999999</c:v>
                </c:pt>
                <c:pt idx="4796">
                  <c:v>0.13878254000000001</c:v>
                </c:pt>
                <c:pt idx="4797">
                  <c:v>0.13881518000000004</c:v>
                </c:pt>
                <c:pt idx="4798">
                  <c:v>0.13884052999999996</c:v>
                </c:pt>
                <c:pt idx="4799">
                  <c:v>0.13887316999999996</c:v>
                </c:pt>
                <c:pt idx="4800">
                  <c:v>0.13889840000000003</c:v>
                </c:pt>
                <c:pt idx="4801">
                  <c:v>0.13893104000000003</c:v>
                </c:pt>
                <c:pt idx="4802">
                  <c:v>0.13895650000000001</c:v>
                </c:pt>
                <c:pt idx="4803">
                  <c:v>0.13898856000000001</c:v>
                </c:pt>
                <c:pt idx="4804">
                  <c:v>0.13901437000000003</c:v>
                </c:pt>
                <c:pt idx="4805">
                  <c:v>0.13904643000000005</c:v>
                </c:pt>
                <c:pt idx="4806">
                  <c:v>0.13907165999999999</c:v>
                </c:pt>
                <c:pt idx="4807">
                  <c:v>0.13910442000000001</c:v>
                </c:pt>
                <c:pt idx="4808">
                  <c:v>0.13912964999999997</c:v>
                </c:pt>
                <c:pt idx="4809">
                  <c:v>0.13916228999999999</c:v>
                </c:pt>
                <c:pt idx="4810">
                  <c:v>0.13918751999999998</c:v>
                </c:pt>
                <c:pt idx="4811">
                  <c:v>0.13922027000000001</c:v>
                </c:pt>
                <c:pt idx="4812">
                  <c:v>0.13924539000000005</c:v>
                </c:pt>
                <c:pt idx="4813">
                  <c:v>0.13927813999999999</c:v>
                </c:pt>
                <c:pt idx="4814">
                  <c:v>0.13930326000000001</c:v>
                </c:pt>
                <c:pt idx="4815">
                  <c:v>0.13933601000000001</c:v>
                </c:pt>
                <c:pt idx="4816">
                  <c:v>0.13936124000000003</c:v>
                </c:pt>
                <c:pt idx="4817">
                  <c:v>0.13939399999999999</c:v>
                </c:pt>
                <c:pt idx="4818">
                  <c:v>0.13941912000000004</c:v>
                </c:pt>
                <c:pt idx="4819">
                  <c:v>0.13945152</c:v>
                </c:pt>
                <c:pt idx="4820">
                  <c:v>0.13947699000000002</c:v>
                </c:pt>
                <c:pt idx="4821">
                  <c:v>0.13950939000000004</c:v>
                </c:pt>
                <c:pt idx="4822">
                  <c:v>0.13953509000000003</c:v>
                </c:pt>
                <c:pt idx="4823">
                  <c:v>0.13956749000000002</c:v>
                </c:pt>
                <c:pt idx="4824">
                  <c:v>0.13959261000000001</c:v>
                </c:pt>
                <c:pt idx="4825">
                  <c:v>0.13962537</c:v>
                </c:pt>
                <c:pt idx="4826">
                  <c:v>0.13965047999999997</c:v>
                </c:pt>
                <c:pt idx="4827">
                  <c:v>0.13968323999999999</c:v>
                </c:pt>
                <c:pt idx="4828">
                  <c:v>0.13970835000000004</c:v>
                </c:pt>
                <c:pt idx="4829">
                  <c:v>0.13974111000000003</c:v>
                </c:pt>
                <c:pt idx="4830">
                  <c:v>0.13976622000000002</c:v>
                </c:pt>
                <c:pt idx="4831">
                  <c:v>0.13979921000000003</c:v>
                </c:pt>
                <c:pt idx="4832">
                  <c:v>0.13982409000000001</c:v>
                </c:pt>
                <c:pt idx="4833">
                  <c:v>0.13985707999999997</c:v>
                </c:pt>
                <c:pt idx="4834">
                  <c:v>0.13988207999999996</c:v>
                </c:pt>
                <c:pt idx="4835">
                  <c:v>0.13991437000000004</c:v>
                </c:pt>
                <c:pt idx="4836">
                  <c:v>0.13993995000000004</c:v>
                </c:pt>
                <c:pt idx="4837">
                  <c:v>0.13997224000000003</c:v>
                </c:pt>
                <c:pt idx="4838">
                  <c:v>0.13999792999999999</c:v>
                </c:pt>
                <c:pt idx="4839">
                  <c:v>0.14003023000000003</c:v>
                </c:pt>
                <c:pt idx="4840">
                  <c:v>0.14005580000000001</c:v>
                </c:pt>
                <c:pt idx="4841">
                  <c:v>0.14008798000000003</c:v>
                </c:pt>
                <c:pt idx="4842">
                  <c:v>0.14011356</c:v>
                </c:pt>
                <c:pt idx="4843">
                  <c:v>0.14014597000000001</c:v>
                </c:pt>
                <c:pt idx="4844">
                  <c:v>0.14017130999999997</c:v>
                </c:pt>
                <c:pt idx="4845">
                  <c:v>0.14020406999999999</c:v>
                </c:pt>
                <c:pt idx="4846">
                  <c:v>0.14022907000000001</c:v>
                </c:pt>
                <c:pt idx="4847">
                  <c:v>0.14026216999999999</c:v>
                </c:pt>
                <c:pt idx="4848">
                  <c:v>0.14028705000000002</c:v>
                </c:pt>
                <c:pt idx="4849">
                  <c:v>0.14031958000000003</c:v>
                </c:pt>
                <c:pt idx="4850">
                  <c:v>0.14034526999999999</c:v>
                </c:pt>
                <c:pt idx="4851">
                  <c:v>0.14037744999999999</c:v>
                </c:pt>
                <c:pt idx="4852">
                  <c:v>0.14040314000000004</c:v>
                </c:pt>
                <c:pt idx="4853">
                  <c:v>0.14043543000000006</c:v>
                </c:pt>
                <c:pt idx="4854">
                  <c:v>0.14046054999999999</c:v>
                </c:pt>
                <c:pt idx="4855">
                  <c:v>0.14049330000000002</c:v>
                </c:pt>
                <c:pt idx="4856">
                  <c:v>0.14051854000000003</c:v>
                </c:pt>
                <c:pt idx="4857">
                  <c:v>0.14055118000000003</c:v>
                </c:pt>
                <c:pt idx="4858">
                  <c:v>0.14057641000000001</c:v>
                </c:pt>
                <c:pt idx="4859">
                  <c:v>0.14060905000000001</c:v>
                </c:pt>
                <c:pt idx="4860">
                  <c:v>0.14063428000000003</c:v>
                </c:pt>
                <c:pt idx="4861">
                  <c:v>0.14066692</c:v>
                </c:pt>
                <c:pt idx="4862">
                  <c:v>0.14069214999999999</c:v>
                </c:pt>
                <c:pt idx="4863">
                  <c:v>0.14072513000000003</c:v>
                </c:pt>
                <c:pt idx="4864">
                  <c:v>0.14075013000000003</c:v>
                </c:pt>
                <c:pt idx="4865">
                  <c:v>0.14078288999999999</c:v>
                </c:pt>
                <c:pt idx="4866">
                  <c:v>0.14080812000000001</c:v>
                </c:pt>
                <c:pt idx="4867">
                  <c:v>0.14084041000000003</c:v>
                </c:pt>
                <c:pt idx="4868">
                  <c:v>0.14086610999999999</c:v>
                </c:pt>
                <c:pt idx="4869">
                  <c:v>0.14089827999999999</c:v>
                </c:pt>
                <c:pt idx="4870">
                  <c:v>0.14092398000000003</c:v>
                </c:pt>
                <c:pt idx="4871">
                  <c:v>0.14095615000000003</c:v>
                </c:pt>
                <c:pt idx="4872">
                  <c:v>0.14098184999999999</c:v>
                </c:pt>
                <c:pt idx="4873">
                  <c:v>0.14101401999999999</c:v>
                </c:pt>
                <c:pt idx="4874">
                  <c:v>0.14103983000000003</c:v>
                </c:pt>
                <c:pt idx="4875">
                  <c:v>0.14107189000000001</c:v>
                </c:pt>
                <c:pt idx="4876">
                  <c:v>0.14109711999999999</c:v>
                </c:pt>
                <c:pt idx="4877">
                  <c:v>0.14112975999999997</c:v>
                </c:pt>
                <c:pt idx="4878">
                  <c:v>0.14115511</c:v>
                </c:pt>
                <c:pt idx="4879">
                  <c:v>0.14118763000000001</c:v>
                </c:pt>
                <c:pt idx="4880">
                  <c:v>0.14121297999999999</c:v>
                </c:pt>
                <c:pt idx="4881">
                  <c:v>0.14124561999999999</c:v>
                </c:pt>
                <c:pt idx="4882">
                  <c:v>0.14127074000000001</c:v>
                </c:pt>
                <c:pt idx="4883">
                  <c:v>0.14130349000000003</c:v>
                </c:pt>
                <c:pt idx="4884">
                  <c:v>0.14132871999999996</c:v>
                </c:pt>
                <c:pt idx="4885">
                  <c:v>0.14136135999999999</c:v>
                </c:pt>
                <c:pt idx="4886">
                  <c:v>0.14138659000000001</c:v>
                </c:pt>
                <c:pt idx="4887">
                  <c:v>0.14141923000000006</c:v>
                </c:pt>
                <c:pt idx="4888">
                  <c:v>0.14144469000000004</c:v>
                </c:pt>
                <c:pt idx="4889">
                  <c:v>0.14147709999999999</c:v>
                </c:pt>
                <c:pt idx="4890">
                  <c:v>0.14150267999999996</c:v>
                </c:pt>
                <c:pt idx="4891">
                  <c:v>0.14153497000000001</c:v>
                </c:pt>
                <c:pt idx="4892">
                  <c:v>0.14156055000000001</c:v>
                </c:pt>
                <c:pt idx="4893">
                  <c:v>0.14159295999999999</c:v>
                </c:pt>
                <c:pt idx="4894">
                  <c:v>0.14161841999999999</c:v>
                </c:pt>
                <c:pt idx="4895">
                  <c:v>0.14165083000000001</c:v>
                </c:pt>
                <c:pt idx="4896">
                  <c:v>0.14167583</c:v>
                </c:pt>
                <c:pt idx="4897">
                  <c:v>0.14170869999999999</c:v>
                </c:pt>
                <c:pt idx="4898">
                  <c:v>0.14173358000000003</c:v>
                </c:pt>
                <c:pt idx="4899">
                  <c:v>0.14176657000000001</c:v>
                </c:pt>
                <c:pt idx="4900">
                  <c:v>0.14179157000000001</c:v>
                </c:pt>
                <c:pt idx="4901">
                  <c:v>0.14182444000000002</c:v>
                </c:pt>
                <c:pt idx="4902">
                  <c:v>0.14184944000000002</c:v>
                </c:pt>
                <c:pt idx="4903">
                  <c:v>0.14188243000000003</c:v>
                </c:pt>
                <c:pt idx="4904">
                  <c:v>0.14190765999999999</c:v>
                </c:pt>
                <c:pt idx="4905">
                  <c:v>0.14194030000000002</c:v>
                </c:pt>
                <c:pt idx="4906">
                  <c:v>0.14196541000000001</c:v>
                </c:pt>
                <c:pt idx="4907">
                  <c:v>0.14199817000000003</c:v>
                </c:pt>
                <c:pt idx="4908">
                  <c:v>0.14202339999999999</c:v>
                </c:pt>
                <c:pt idx="4909">
                  <c:v>0.14205569000000001</c:v>
                </c:pt>
                <c:pt idx="4910">
                  <c:v>0.14208138000000003</c:v>
                </c:pt>
                <c:pt idx="4911">
                  <c:v>0.14211367999999996</c:v>
                </c:pt>
                <c:pt idx="4912">
                  <c:v>0.14213924999999999</c:v>
                </c:pt>
                <c:pt idx="4913">
                  <c:v>0.14217154999999998</c:v>
                </c:pt>
                <c:pt idx="4914">
                  <c:v>0.14219712000000001</c:v>
                </c:pt>
                <c:pt idx="4915">
                  <c:v>0.14222942000000002</c:v>
                </c:pt>
                <c:pt idx="4916">
                  <c:v>0.14225499000000003</c:v>
                </c:pt>
                <c:pt idx="4917">
                  <c:v>0.14228740000000004</c:v>
                </c:pt>
                <c:pt idx="4918">
                  <c:v>0.14231252</c:v>
                </c:pt>
                <c:pt idx="4919">
                  <c:v>0.14234527000000002</c:v>
                </c:pt>
                <c:pt idx="4920">
                  <c:v>0.14237039000000001</c:v>
                </c:pt>
                <c:pt idx="4921">
                  <c:v>0.14240326000000003</c:v>
                </c:pt>
                <c:pt idx="4922">
                  <c:v>0.14242826000000003</c:v>
                </c:pt>
                <c:pt idx="4923">
                  <c:v>0.14246067000000001</c:v>
                </c:pt>
                <c:pt idx="4924">
                  <c:v>0.14248612999999999</c:v>
                </c:pt>
                <c:pt idx="4925">
                  <c:v>0.14251854000000003</c:v>
                </c:pt>
                <c:pt idx="4926">
                  <c:v>0.14254400000000003</c:v>
                </c:pt>
                <c:pt idx="4927">
                  <c:v>0.14257640999999999</c:v>
                </c:pt>
                <c:pt idx="4928">
                  <c:v>0.14260186999999996</c:v>
                </c:pt>
                <c:pt idx="4929">
                  <c:v>0.14263416000000001</c:v>
                </c:pt>
                <c:pt idx="4930">
                  <c:v>0.14265974000000001</c:v>
                </c:pt>
                <c:pt idx="4931">
                  <c:v>0.14269203000000003</c:v>
                </c:pt>
                <c:pt idx="4932">
                  <c:v>0.14271772999999999</c:v>
                </c:pt>
                <c:pt idx="4933">
                  <c:v>0.14274990000000004</c:v>
                </c:pt>
                <c:pt idx="4934">
                  <c:v>0.1427756</c:v>
                </c:pt>
                <c:pt idx="4935">
                  <c:v>0.14280777</c:v>
                </c:pt>
                <c:pt idx="4936">
                  <c:v>0.14283370000000001</c:v>
                </c:pt>
                <c:pt idx="4937">
                  <c:v>0.14286587000000001</c:v>
                </c:pt>
                <c:pt idx="4938">
                  <c:v>0.14289134000000003</c:v>
                </c:pt>
                <c:pt idx="4939">
                  <c:v>0.14292386000000001</c:v>
                </c:pt>
                <c:pt idx="4940">
                  <c:v>0.14294932000000002</c:v>
                </c:pt>
                <c:pt idx="4941">
                  <c:v>0.14298137999999999</c:v>
                </c:pt>
                <c:pt idx="4942">
                  <c:v>0.14300684999999999</c:v>
                </c:pt>
                <c:pt idx="4943">
                  <c:v>0.14303949000000002</c:v>
                </c:pt>
                <c:pt idx="4944">
                  <c:v>0.14306472000000001</c:v>
                </c:pt>
                <c:pt idx="4945">
                  <c:v>0.14309711999999999</c:v>
                </c:pt>
                <c:pt idx="4946">
                  <c:v>0.14312269999999996</c:v>
                </c:pt>
                <c:pt idx="4947">
                  <c:v>0.14315499000000001</c:v>
                </c:pt>
                <c:pt idx="4948">
                  <c:v>0.14318056999999998</c:v>
                </c:pt>
                <c:pt idx="4949">
                  <c:v>0.14321286999999999</c:v>
                </c:pt>
                <c:pt idx="4950">
                  <c:v>0.14323844000000002</c:v>
                </c:pt>
                <c:pt idx="4951">
                  <c:v>0.14327085000000001</c:v>
                </c:pt>
                <c:pt idx="4952">
                  <c:v>0.14329654999999999</c:v>
                </c:pt>
                <c:pt idx="4953">
                  <c:v>0.14332871999999997</c:v>
                </c:pt>
                <c:pt idx="4954">
                  <c:v>0.14335442000000001</c:v>
                </c:pt>
                <c:pt idx="4955">
                  <c:v>0.14338659000000001</c:v>
                </c:pt>
                <c:pt idx="4956">
                  <c:v>0.14341229000000005</c:v>
                </c:pt>
                <c:pt idx="4957">
                  <c:v>0.14344446000000005</c:v>
                </c:pt>
                <c:pt idx="4958">
                  <c:v>0.14347016000000001</c:v>
                </c:pt>
                <c:pt idx="4959">
                  <c:v>0.14350233000000004</c:v>
                </c:pt>
                <c:pt idx="4960">
                  <c:v>0.14352767999999996</c:v>
                </c:pt>
                <c:pt idx="4961">
                  <c:v>0.14356031999999999</c:v>
                </c:pt>
                <c:pt idx="4962">
                  <c:v>0.14358555000000001</c:v>
                </c:pt>
                <c:pt idx="4963">
                  <c:v>0.14361819000000003</c:v>
                </c:pt>
                <c:pt idx="4964">
                  <c:v>0.14364330000000003</c:v>
                </c:pt>
                <c:pt idx="4965">
                  <c:v>0.14367605999999997</c:v>
                </c:pt>
                <c:pt idx="4966">
                  <c:v>0.14370129000000004</c:v>
                </c:pt>
                <c:pt idx="4967">
                  <c:v>0.14373393000000004</c:v>
                </c:pt>
                <c:pt idx="4968">
                  <c:v>0.14375962</c:v>
                </c:pt>
                <c:pt idx="4969">
                  <c:v>0.14379180000000003</c:v>
                </c:pt>
                <c:pt idx="4970">
                  <c:v>0.14381691999999999</c:v>
                </c:pt>
                <c:pt idx="4971">
                  <c:v>0.14384979000000003</c:v>
                </c:pt>
                <c:pt idx="4972">
                  <c:v>0.1438749</c:v>
                </c:pt>
                <c:pt idx="4973">
                  <c:v>0.14390765999999999</c:v>
                </c:pt>
                <c:pt idx="4974">
                  <c:v>0.14393276999999999</c:v>
                </c:pt>
                <c:pt idx="4975">
                  <c:v>0.14396553000000004</c:v>
                </c:pt>
                <c:pt idx="4976">
                  <c:v>0.14399076000000002</c:v>
                </c:pt>
                <c:pt idx="4977">
                  <c:v>0.14402340000000002</c:v>
                </c:pt>
                <c:pt idx="4978">
                  <c:v>0.14404863000000004</c:v>
                </c:pt>
                <c:pt idx="4979">
                  <c:v>0.14408092</c:v>
                </c:pt>
                <c:pt idx="4980">
                  <c:v>0.1441065</c:v>
                </c:pt>
                <c:pt idx="4981">
                  <c:v>0.14413878999999999</c:v>
                </c:pt>
                <c:pt idx="4982">
                  <c:v>0.14416436999999999</c:v>
                </c:pt>
                <c:pt idx="4983">
                  <c:v>0.14419666</c:v>
                </c:pt>
                <c:pt idx="4984">
                  <c:v>0.14422246999999999</c:v>
                </c:pt>
                <c:pt idx="4985">
                  <c:v>0.14425452999999996</c:v>
                </c:pt>
                <c:pt idx="4986">
                  <c:v>0.14427999000000002</c:v>
                </c:pt>
                <c:pt idx="4987">
                  <c:v>0.14431263000000003</c:v>
                </c:pt>
                <c:pt idx="4988">
                  <c:v>0.14433798000000003</c:v>
                </c:pt>
                <c:pt idx="4989">
                  <c:v>0.14437049999999998</c:v>
                </c:pt>
                <c:pt idx="4990">
                  <c:v>0.14439584999999999</c:v>
                </c:pt>
                <c:pt idx="4991">
                  <c:v>0.14442826000000003</c:v>
                </c:pt>
                <c:pt idx="4992">
                  <c:v>0.14445372000000001</c:v>
                </c:pt>
                <c:pt idx="4993">
                  <c:v>0.14448636000000004</c:v>
                </c:pt>
                <c:pt idx="4994">
                  <c:v>0.14451170999999999</c:v>
                </c:pt>
                <c:pt idx="4995">
                  <c:v>0.14454435000000002</c:v>
                </c:pt>
                <c:pt idx="4996">
                  <c:v>0.14456958000000003</c:v>
                </c:pt>
                <c:pt idx="4997">
                  <c:v>0.14460222</c:v>
                </c:pt>
                <c:pt idx="4998">
                  <c:v>0.14462744999999999</c:v>
                </c:pt>
                <c:pt idx="4999">
                  <c:v>0.14466008999999999</c:v>
                </c:pt>
                <c:pt idx="5000">
                  <c:v>0.14468532000000001</c:v>
                </c:pt>
                <c:pt idx="5001">
                  <c:v>0.14471796000000003</c:v>
                </c:pt>
                <c:pt idx="5002">
                  <c:v>0.14474284000000004</c:v>
                </c:pt>
                <c:pt idx="5003">
                  <c:v>0.14477536999999999</c:v>
                </c:pt>
                <c:pt idx="5004">
                  <c:v>0.14480071</c:v>
                </c:pt>
                <c:pt idx="5005">
                  <c:v>0.14483324000000003</c:v>
                </c:pt>
                <c:pt idx="5006">
                  <c:v>0.14485857999999996</c:v>
                </c:pt>
                <c:pt idx="5007">
                  <c:v>0.14489121999999999</c:v>
                </c:pt>
                <c:pt idx="5008">
                  <c:v>0.14491645000000006</c:v>
                </c:pt>
                <c:pt idx="5009">
                  <c:v>0.14494944000000007</c:v>
                </c:pt>
                <c:pt idx="5010">
                  <c:v>0.14497431999999999</c:v>
                </c:pt>
                <c:pt idx="5011">
                  <c:v>0.14500731000000003</c:v>
                </c:pt>
                <c:pt idx="5012">
                  <c:v>0.14503231000000003</c:v>
                </c:pt>
                <c:pt idx="5013">
                  <c:v>0.14506472000000001</c:v>
                </c:pt>
                <c:pt idx="5014">
                  <c:v>0.14509018000000004</c:v>
                </c:pt>
                <c:pt idx="5015">
                  <c:v>0.14512259</c:v>
                </c:pt>
                <c:pt idx="5016">
                  <c:v>0.14514816999999999</c:v>
                </c:pt>
                <c:pt idx="5017">
                  <c:v>0.14518056999999998</c:v>
                </c:pt>
                <c:pt idx="5018">
                  <c:v>0.14520615000000003</c:v>
                </c:pt>
                <c:pt idx="5019">
                  <c:v>0.14523844000000005</c:v>
                </c:pt>
                <c:pt idx="5020">
                  <c:v>0.14526401999999999</c:v>
                </c:pt>
                <c:pt idx="5021">
                  <c:v>0.14529631000000004</c:v>
                </c:pt>
                <c:pt idx="5022">
                  <c:v>0.14532189000000001</c:v>
                </c:pt>
                <c:pt idx="5023">
                  <c:v>0.14535418000000003</c:v>
                </c:pt>
                <c:pt idx="5024">
                  <c:v>0.14537976</c:v>
                </c:pt>
                <c:pt idx="5025">
                  <c:v>0.14541205000000001</c:v>
                </c:pt>
                <c:pt idx="5026">
                  <c:v>0.14543763000000004</c:v>
                </c:pt>
                <c:pt idx="5027">
                  <c:v>0.14546993000000005</c:v>
                </c:pt>
                <c:pt idx="5028">
                  <c:v>0.14549550000000003</c:v>
                </c:pt>
                <c:pt idx="5029">
                  <c:v>0.14552780000000001</c:v>
                </c:pt>
                <c:pt idx="5030">
                  <c:v>0.14555336999999999</c:v>
                </c:pt>
                <c:pt idx="5031">
                  <c:v>0.14558567</c:v>
                </c:pt>
                <c:pt idx="5032">
                  <c:v>0.14561124000000003</c:v>
                </c:pt>
                <c:pt idx="5033">
                  <c:v>0.14564388000000003</c:v>
                </c:pt>
                <c:pt idx="5034">
                  <c:v>0.14566923000000004</c:v>
                </c:pt>
                <c:pt idx="5035">
                  <c:v>0.14570129000000004</c:v>
                </c:pt>
                <c:pt idx="5036">
                  <c:v>0.14572674999999999</c:v>
                </c:pt>
                <c:pt idx="5037">
                  <c:v>0.14575905000000003</c:v>
                </c:pt>
                <c:pt idx="5038">
                  <c:v>0.14578462</c:v>
                </c:pt>
                <c:pt idx="5039">
                  <c:v>0.14581691999999999</c:v>
                </c:pt>
                <c:pt idx="5040">
                  <c:v>0.14584249000000002</c:v>
                </c:pt>
                <c:pt idx="5041">
                  <c:v>0.1458749</c:v>
                </c:pt>
                <c:pt idx="5042">
                  <c:v>0.14590048000000005</c:v>
                </c:pt>
                <c:pt idx="5043">
                  <c:v>0.14593276999999999</c:v>
                </c:pt>
                <c:pt idx="5044">
                  <c:v>0.14595835000000001</c:v>
                </c:pt>
                <c:pt idx="5045">
                  <c:v>0.14599064000000003</c:v>
                </c:pt>
                <c:pt idx="5046">
                  <c:v>0.14601622000000003</c:v>
                </c:pt>
                <c:pt idx="5047">
                  <c:v>0.14604850999999999</c:v>
                </c:pt>
                <c:pt idx="5048">
                  <c:v>0.14607408999999999</c:v>
                </c:pt>
                <c:pt idx="5049">
                  <c:v>0.14610638000000004</c:v>
                </c:pt>
                <c:pt idx="5050">
                  <c:v>0.14613196000000001</c:v>
                </c:pt>
                <c:pt idx="5051">
                  <c:v>0.14616436999999999</c:v>
                </c:pt>
                <c:pt idx="5052">
                  <c:v>0.14618995000000001</c:v>
                </c:pt>
                <c:pt idx="5053">
                  <c:v>0.14622224000000003</c:v>
                </c:pt>
                <c:pt idx="5054">
                  <c:v>0.14624782000000003</c:v>
                </c:pt>
                <c:pt idx="5055">
                  <c:v>0.14628034000000004</c:v>
                </c:pt>
                <c:pt idx="5056">
                  <c:v>0.14630568999999999</c:v>
                </c:pt>
                <c:pt idx="5057">
                  <c:v>0.14633832999999999</c:v>
                </c:pt>
                <c:pt idx="5058">
                  <c:v>0.14636356</c:v>
                </c:pt>
                <c:pt idx="5059">
                  <c:v>0.14639620000000003</c:v>
                </c:pt>
                <c:pt idx="5060">
                  <c:v>0.14642108000000004</c:v>
                </c:pt>
                <c:pt idx="5061">
                  <c:v>0.14645361000000001</c:v>
                </c:pt>
                <c:pt idx="5062">
                  <c:v>0.14647895000000002</c:v>
                </c:pt>
                <c:pt idx="5063">
                  <c:v>0.14651159000000002</c:v>
                </c:pt>
                <c:pt idx="5064">
                  <c:v>0.14653682000000001</c:v>
                </c:pt>
                <c:pt idx="5065">
                  <c:v>0.14656958000000003</c:v>
                </c:pt>
                <c:pt idx="5066">
                  <c:v>0.14659469000000003</c:v>
                </c:pt>
                <c:pt idx="5067">
                  <c:v>0.14662744999999999</c:v>
                </c:pt>
                <c:pt idx="5068">
                  <c:v>0.1466528</c:v>
                </c:pt>
                <c:pt idx="5069">
                  <c:v>0.14668543000000003</c:v>
                </c:pt>
                <c:pt idx="5070">
                  <c:v>0.14671066999999999</c:v>
                </c:pt>
                <c:pt idx="5071">
                  <c:v>0.14674330000000002</c:v>
                </c:pt>
                <c:pt idx="5072">
                  <c:v>0.14676854000000003</c:v>
                </c:pt>
                <c:pt idx="5073">
                  <c:v>0.14680118000000003</c:v>
                </c:pt>
                <c:pt idx="5074">
                  <c:v>0.14682640999999999</c:v>
                </c:pt>
                <c:pt idx="5075">
                  <c:v>0.14685904999999999</c:v>
                </c:pt>
                <c:pt idx="5076">
                  <c:v>0.14688451</c:v>
                </c:pt>
                <c:pt idx="5077">
                  <c:v>0.14691692000000003</c:v>
                </c:pt>
                <c:pt idx="5078">
                  <c:v>0.14694238000000007</c:v>
                </c:pt>
                <c:pt idx="5079">
                  <c:v>0.14697431999999999</c:v>
                </c:pt>
                <c:pt idx="5080">
                  <c:v>0.14699967000000003</c:v>
                </c:pt>
                <c:pt idx="5081">
                  <c:v>0.14703242999999999</c:v>
                </c:pt>
                <c:pt idx="5082">
                  <c:v>0.14705753999999999</c:v>
                </c:pt>
                <c:pt idx="5083">
                  <c:v>0.14709030000000003</c:v>
                </c:pt>
                <c:pt idx="5084">
                  <c:v>0.14711552999999997</c:v>
                </c:pt>
                <c:pt idx="5085">
                  <c:v>0.14714816999999999</c:v>
                </c:pt>
                <c:pt idx="5086">
                  <c:v>0.14717363</c:v>
                </c:pt>
                <c:pt idx="5087">
                  <c:v>0.14720615000000004</c:v>
                </c:pt>
                <c:pt idx="5088">
                  <c:v>0.14723150000000002</c:v>
                </c:pt>
                <c:pt idx="5089">
                  <c:v>0.14726402000000002</c:v>
                </c:pt>
                <c:pt idx="5090">
                  <c:v>0.14728949000000005</c:v>
                </c:pt>
                <c:pt idx="5091">
                  <c:v>0.14732201</c:v>
                </c:pt>
                <c:pt idx="5092">
                  <c:v>0.14734736000000004</c:v>
                </c:pt>
                <c:pt idx="5093">
                  <c:v>0.14737987999999996</c:v>
                </c:pt>
                <c:pt idx="5094">
                  <c:v>0.14740476000000002</c:v>
                </c:pt>
                <c:pt idx="5095">
                  <c:v>0.14743775000000003</c:v>
                </c:pt>
                <c:pt idx="5096">
                  <c:v>0.14746263000000004</c:v>
                </c:pt>
                <c:pt idx="5097">
                  <c:v>0.14749561999999999</c:v>
                </c:pt>
                <c:pt idx="5098">
                  <c:v>0.14752074000000001</c:v>
                </c:pt>
                <c:pt idx="5099">
                  <c:v>0.14755349000000004</c:v>
                </c:pt>
                <c:pt idx="5100">
                  <c:v>0.14757861</c:v>
                </c:pt>
                <c:pt idx="5101">
                  <c:v>0.14761136000000002</c:v>
                </c:pt>
                <c:pt idx="5102">
                  <c:v>0.14763682</c:v>
                </c:pt>
                <c:pt idx="5103">
                  <c:v>0.14766877</c:v>
                </c:pt>
                <c:pt idx="5104">
                  <c:v>0.14769468999999999</c:v>
                </c:pt>
                <c:pt idx="5105">
                  <c:v>0.14772674999999999</c:v>
                </c:pt>
                <c:pt idx="5106">
                  <c:v>0.14775256000000001</c:v>
                </c:pt>
                <c:pt idx="5107">
                  <c:v>0.14778462000000001</c:v>
                </c:pt>
                <c:pt idx="5108">
                  <c:v>0.14781042999999999</c:v>
                </c:pt>
                <c:pt idx="5109">
                  <c:v>0.14784249000000002</c:v>
                </c:pt>
                <c:pt idx="5110">
                  <c:v>0.14786830000000004</c:v>
                </c:pt>
                <c:pt idx="5111">
                  <c:v>0.14790037000000003</c:v>
                </c:pt>
                <c:pt idx="5112">
                  <c:v>0.14792617999999999</c:v>
                </c:pt>
                <c:pt idx="5113">
                  <c:v>0.14795835000000002</c:v>
                </c:pt>
                <c:pt idx="5114">
                  <c:v>0.14798347000000003</c:v>
                </c:pt>
                <c:pt idx="5115">
                  <c:v>0.14801634000000005</c:v>
                </c:pt>
                <c:pt idx="5116">
                  <c:v>0.14804145000000002</c:v>
                </c:pt>
                <c:pt idx="5117">
                  <c:v>0.14807421000000001</c:v>
                </c:pt>
                <c:pt idx="5118">
                  <c:v>0.14809955000000002</c:v>
                </c:pt>
                <c:pt idx="5119">
                  <c:v>0.14813219000000002</c:v>
                </c:pt>
                <c:pt idx="5120">
                  <c:v>0.14815754</c:v>
                </c:pt>
                <c:pt idx="5121">
                  <c:v>0.1481896</c:v>
                </c:pt>
                <c:pt idx="5122">
                  <c:v>0.14821541000000002</c:v>
                </c:pt>
                <c:pt idx="5123">
                  <c:v>0.14824747000000002</c:v>
                </c:pt>
                <c:pt idx="5124">
                  <c:v>0.14827317000000001</c:v>
                </c:pt>
                <c:pt idx="5125">
                  <c:v>0.14830534000000004</c:v>
                </c:pt>
                <c:pt idx="5126">
                  <c:v>0.14833114999999999</c:v>
                </c:pt>
                <c:pt idx="5127">
                  <c:v>0.14836321000000002</c:v>
                </c:pt>
                <c:pt idx="5128">
                  <c:v>0.14838902000000001</c:v>
                </c:pt>
                <c:pt idx="5129">
                  <c:v>0.14842120000000003</c:v>
                </c:pt>
                <c:pt idx="5130">
                  <c:v>0.14844643000000002</c:v>
                </c:pt>
                <c:pt idx="5131">
                  <c:v>0.14847906999999999</c:v>
                </c:pt>
                <c:pt idx="5132">
                  <c:v>0.14850430000000003</c:v>
                </c:pt>
                <c:pt idx="5133">
                  <c:v>0.14853694000000003</c:v>
                </c:pt>
                <c:pt idx="5134">
                  <c:v>0.14856240000000004</c:v>
                </c:pt>
                <c:pt idx="5135">
                  <c:v>0.14859492999999999</c:v>
                </c:pt>
                <c:pt idx="5136">
                  <c:v>0.14862027</c:v>
                </c:pt>
                <c:pt idx="5137">
                  <c:v>0.14865255999999996</c:v>
                </c:pt>
                <c:pt idx="5138">
                  <c:v>0.14867826000000001</c:v>
                </c:pt>
                <c:pt idx="5139">
                  <c:v>0.14871043000000006</c:v>
                </c:pt>
                <c:pt idx="5140">
                  <c:v>0.14873612999999999</c:v>
                </c:pt>
                <c:pt idx="5141">
                  <c:v>0.14876830000000002</c:v>
                </c:pt>
                <c:pt idx="5142">
                  <c:v>0.14879354000000003</c:v>
                </c:pt>
                <c:pt idx="5143">
                  <c:v>0.14882629000000003</c:v>
                </c:pt>
                <c:pt idx="5144">
                  <c:v>0.14885140999999999</c:v>
                </c:pt>
                <c:pt idx="5145">
                  <c:v>0.14888415999999999</c:v>
                </c:pt>
                <c:pt idx="5146">
                  <c:v>0.14890997000000003</c:v>
                </c:pt>
                <c:pt idx="5147">
                  <c:v>0.14894203000000006</c:v>
                </c:pt>
                <c:pt idx="5148">
                  <c:v>0.14896772999999999</c:v>
                </c:pt>
                <c:pt idx="5149">
                  <c:v>0.14899990000000002</c:v>
                </c:pt>
                <c:pt idx="5150">
                  <c:v>0.14902513000000003</c:v>
                </c:pt>
                <c:pt idx="5151">
                  <c:v>0.14905789000000003</c:v>
                </c:pt>
                <c:pt idx="5152">
                  <c:v>0.14908299999999999</c:v>
                </c:pt>
                <c:pt idx="5153">
                  <c:v>0.14911576000000001</c:v>
                </c:pt>
                <c:pt idx="5154">
                  <c:v>0.14914087000000001</c:v>
                </c:pt>
                <c:pt idx="5155">
                  <c:v>0.14917363</c:v>
                </c:pt>
                <c:pt idx="5156">
                  <c:v>0.14919874000000002</c:v>
                </c:pt>
                <c:pt idx="5157">
                  <c:v>0.14923150000000002</c:v>
                </c:pt>
                <c:pt idx="5158">
                  <c:v>0.14925673000000003</c:v>
                </c:pt>
                <c:pt idx="5159">
                  <c:v>0.14928937000000003</c:v>
                </c:pt>
                <c:pt idx="5160">
                  <c:v>0.14931459999999999</c:v>
                </c:pt>
                <c:pt idx="5161">
                  <c:v>0.14934724000000002</c:v>
                </c:pt>
                <c:pt idx="5162">
                  <c:v>0.14937247000000001</c:v>
                </c:pt>
                <c:pt idx="5163">
                  <c:v>0.14940523000000006</c:v>
                </c:pt>
                <c:pt idx="5164">
                  <c:v>0.14943034000000002</c:v>
                </c:pt>
                <c:pt idx="5165">
                  <c:v>0.14946310000000002</c:v>
                </c:pt>
                <c:pt idx="5166">
                  <c:v>0.14948821000000004</c:v>
                </c:pt>
                <c:pt idx="5167">
                  <c:v>0.14952097</c:v>
                </c:pt>
                <c:pt idx="5168">
                  <c:v>0.14954597000000003</c:v>
                </c:pt>
                <c:pt idx="5169">
                  <c:v>0.14957883999999999</c:v>
                </c:pt>
                <c:pt idx="5170">
                  <c:v>0.14960383999999999</c:v>
                </c:pt>
                <c:pt idx="5171">
                  <c:v>0.14963671000000001</c:v>
                </c:pt>
                <c:pt idx="5172">
                  <c:v>0.14966171</c:v>
                </c:pt>
                <c:pt idx="5173">
                  <c:v>0.14969457999999997</c:v>
                </c:pt>
                <c:pt idx="5174">
                  <c:v>0.14971957999999999</c:v>
                </c:pt>
                <c:pt idx="5175">
                  <c:v>0.14975210000000003</c:v>
                </c:pt>
                <c:pt idx="5176">
                  <c:v>0.14977745000000003</c:v>
                </c:pt>
                <c:pt idx="5177">
                  <c:v>0.14980996999999999</c:v>
                </c:pt>
                <c:pt idx="5178">
                  <c:v>0.14983531999999999</c:v>
                </c:pt>
                <c:pt idx="5179">
                  <c:v>0.14986784000000003</c:v>
                </c:pt>
                <c:pt idx="5180">
                  <c:v>0.14989319000000004</c:v>
                </c:pt>
                <c:pt idx="5181">
                  <c:v>0.14992570999999999</c:v>
                </c:pt>
                <c:pt idx="5182">
                  <c:v>0.14995106000000002</c:v>
                </c:pt>
                <c:pt idx="5183">
                  <c:v>0.14998358000000003</c:v>
                </c:pt>
                <c:pt idx="5184">
                  <c:v>0.15000893000000004</c:v>
                </c:pt>
                <c:pt idx="5185">
                  <c:v>0.15004157000000001</c:v>
                </c:pt>
                <c:pt idx="5186">
                  <c:v>0.15006691999999999</c:v>
                </c:pt>
                <c:pt idx="5187">
                  <c:v>0.15009944000000006</c:v>
                </c:pt>
                <c:pt idx="5188">
                  <c:v>0.15012479000000001</c:v>
                </c:pt>
                <c:pt idx="5189">
                  <c:v>0.15015730999999999</c:v>
                </c:pt>
                <c:pt idx="5190">
                  <c:v>0.15018266</c:v>
                </c:pt>
                <c:pt idx="5191">
                  <c:v>0.15021518000000006</c:v>
                </c:pt>
                <c:pt idx="5192">
                  <c:v>0.15024053000000004</c:v>
                </c:pt>
                <c:pt idx="5193">
                  <c:v>0.15027340000000003</c:v>
                </c:pt>
                <c:pt idx="5194">
                  <c:v>0.15029840000000005</c:v>
                </c:pt>
                <c:pt idx="5195">
                  <c:v>0.15033126999999999</c:v>
                </c:pt>
                <c:pt idx="5196">
                  <c:v>0.15035626999999999</c:v>
                </c:pt>
                <c:pt idx="5197">
                  <c:v>0.15038856</c:v>
                </c:pt>
                <c:pt idx="5198">
                  <c:v>0.15041414000000006</c:v>
                </c:pt>
                <c:pt idx="5199">
                  <c:v>0.15044666000000004</c:v>
                </c:pt>
                <c:pt idx="5200">
                  <c:v>0.15047211999999999</c:v>
                </c:pt>
                <c:pt idx="5201">
                  <c:v>0.15050453000000003</c:v>
                </c:pt>
                <c:pt idx="5202">
                  <c:v>0.15052976000000001</c:v>
                </c:pt>
                <c:pt idx="5203">
                  <c:v>0.15056229000000002</c:v>
                </c:pt>
                <c:pt idx="5204">
                  <c:v>0.15058798000000004</c:v>
                </c:pt>
                <c:pt idx="5205">
                  <c:v>0.15062049999999999</c:v>
                </c:pt>
                <c:pt idx="5206">
                  <c:v>0.15064562000000001</c:v>
                </c:pt>
                <c:pt idx="5207">
                  <c:v>0.15067837000000001</c:v>
                </c:pt>
                <c:pt idx="5208">
                  <c:v>0.15070337000000003</c:v>
                </c:pt>
                <c:pt idx="5209">
                  <c:v>0.15073624000000002</c:v>
                </c:pt>
                <c:pt idx="5210">
                  <c:v>0.15076112999999999</c:v>
                </c:pt>
                <c:pt idx="5211">
                  <c:v>0.15079376999999999</c:v>
                </c:pt>
                <c:pt idx="5212">
                  <c:v>0.15081923000000005</c:v>
                </c:pt>
                <c:pt idx="5213">
                  <c:v>0.15085175000000001</c:v>
                </c:pt>
                <c:pt idx="5214">
                  <c:v>0.15087709999999999</c:v>
                </c:pt>
                <c:pt idx="5215">
                  <c:v>0.15090961999999999</c:v>
                </c:pt>
                <c:pt idx="5216">
                  <c:v>0.15093509000000002</c:v>
                </c:pt>
                <c:pt idx="5217">
                  <c:v>0.15096761000000003</c:v>
                </c:pt>
                <c:pt idx="5218">
                  <c:v>0.15099307000000003</c:v>
                </c:pt>
                <c:pt idx="5219">
                  <c:v>0.15102547999999999</c:v>
                </c:pt>
                <c:pt idx="5220">
                  <c:v>0.15105093999999999</c:v>
                </c:pt>
                <c:pt idx="5221">
                  <c:v>0.15108335000000003</c:v>
                </c:pt>
                <c:pt idx="5222">
                  <c:v>0.15110881000000001</c:v>
                </c:pt>
                <c:pt idx="5223">
                  <c:v>0.15114121999999999</c:v>
                </c:pt>
                <c:pt idx="5224">
                  <c:v>0.15116668000000003</c:v>
                </c:pt>
                <c:pt idx="5225">
                  <c:v>0.15119909000000004</c:v>
                </c:pt>
                <c:pt idx="5226">
                  <c:v>0.15122409000000003</c:v>
                </c:pt>
                <c:pt idx="5227">
                  <c:v>0.15125707999999999</c:v>
                </c:pt>
                <c:pt idx="5228">
                  <c:v>0.15128195999999999</c:v>
                </c:pt>
                <c:pt idx="5229">
                  <c:v>0.15131495000000003</c:v>
                </c:pt>
                <c:pt idx="5230">
                  <c:v>0.15133983000000004</c:v>
                </c:pt>
                <c:pt idx="5231">
                  <c:v>0.15137292999999996</c:v>
                </c:pt>
                <c:pt idx="5232">
                  <c:v>0.15139770000000002</c:v>
                </c:pt>
                <c:pt idx="5233">
                  <c:v>0.15143034000000005</c:v>
                </c:pt>
                <c:pt idx="5234">
                  <c:v>0.15145557000000001</c:v>
                </c:pt>
                <c:pt idx="5235">
                  <c:v>0.15148833000000006</c:v>
                </c:pt>
                <c:pt idx="5236">
                  <c:v>0.15151379000000004</c:v>
                </c:pt>
                <c:pt idx="5237">
                  <c:v>0.15154620000000002</c:v>
                </c:pt>
                <c:pt idx="5238">
                  <c:v>0.15157166</c:v>
                </c:pt>
                <c:pt idx="5239">
                  <c:v>0.15160394999999999</c:v>
                </c:pt>
                <c:pt idx="5240">
                  <c:v>0.15162953000000001</c:v>
                </c:pt>
                <c:pt idx="5241">
                  <c:v>0.15166194000000002</c:v>
                </c:pt>
                <c:pt idx="5242">
                  <c:v>0.15168740000000003</c:v>
                </c:pt>
                <c:pt idx="5243">
                  <c:v>0.15171993000000006</c:v>
                </c:pt>
                <c:pt idx="5244">
                  <c:v>0.15174527000000002</c:v>
                </c:pt>
                <c:pt idx="5245">
                  <c:v>0.15177779999999999</c:v>
                </c:pt>
                <c:pt idx="5246">
                  <c:v>0.15180314000000003</c:v>
                </c:pt>
                <c:pt idx="5247">
                  <c:v>0.15183567000000001</c:v>
                </c:pt>
                <c:pt idx="5248">
                  <c:v>0.15186100999999999</c:v>
                </c:pt>
                <c:pt idx="5249">
                  <c:v>0.15189319000000004</c:v>
                </c:pt>
                <c:pt idx="5250">
                  <c:v>0.15191888000000006</c:v>
                </c:pt>
                <c:pt idx="5251">
                  <c:v>0.15195117999999999</c:v>
                </c:pt>
                <c:pt idx="5252">
                  <c:v>0.15197686999999999</c:v>
                </c:pt>
                <c:pt idx="5253">
                  <c:v>0.15200905000000003</c:v>
                </c:pt>
                <c:pt idx="5254">
                  <c:v>0.15203474000000003</c:v>
                </c:pt>
                <c:pt idx="5255">
                  <c:v>0.15206715000000004</c:v>
                </c:pt>
                <c:pt idx="5256">
                  <c:v>0.15209260999999999</c:v>
                </c:pt>
                <c:pt idx="5257">
                  <c:v>0.15212502</c:v>
                </c:pt>
                <c:pt idx="5258">
                  <c:v>0.15215048000000003</c:v>
                </c:pt>
                <c:pt idx="5259">
                  <c:v>0.15218300000000001</c:v>
                </c:pt>
                <c:pt idx="5260">
                  <c:v>0.15220835000000002</c:v>
                </c:pt>
                <c:pt idx="5261">
                  <c:v>0.15224087000000003</c:v>
                </c:pt>
                <c:pt idx="5262">
                  <c:v>0.15226622000000004</c:v>
                </c:pt>
                <c:pt idx="5263">
                  <c:v>0.15229874000000002</c:v>
                </c:pt>
                <c:pt idx="5264">
                  <c:v>0.15232409000000002</c:v>
                </c:pt>
                <c:pt idx="5265">
                  <c:v>0.15235626999999999</c:v>
                </c:pt>
                <c:pt idx="5266">
                  <c:v>0.15238208000000003</c:v>
                </c:pt>
                <c:pt idx="5267">
                  <c:v>0.15241414000000006</c:v>
                </c:pt>
                <c:pt idx="5268">
                  <c:v>0.15243960000000004</c:v>
                </c:pt>
                <c:pt idx="5269">
                  <c:v>0.15247200999999999</c:v>
                </c:pt>
                <c:pt idx="5270">
                  <c:v>0.15249747000000005</c:v>
                </c:pt>
                <c:pt idx="5271">
                  <c:v>0.15252988000000003</c:v>
                </c:pt>
                <c:pt idx="5272">
                  <c:v>0.15255534000000004</c:v>
                </c:pt>
                <c:pt idx="5273">
                  <c:v>0.15258774999999999</c:v>
                </c:pt>
                <c:pt idx="5274">
                  <c:v>0.15261321000000003</c:v>
                </c:pt>
                <c:pt idx="5275">
                  <c:v>0.15264562000000001</c:v>
                </c:pt>
                <c:pt idx="5276">
                  <c:v>0.15267120000000001</c:v>
                </c:pt>
                <c:pt idx="5277">
                  <c:v>0.15270349000000005</c:v>
                </c:pt>
                <c:pt idx="5278">
                  <c:v>0.15272895000000003</c:v>
                </c:pt>
                <c:pt idx="5279">
                  <c:v>0.15276148000000006</c:v>
                </c:pt>
                <c:pt idx="5280">
                  <c:v>0.15278694000000004</c:v>
                </c:pt>
                <c:pt idx="5281">
                  <c:v>0.15281946000000002</c:v>
                </c:pt>
                <c:pt idx="5282">
                  <c:v>0.15284481000000003</c:v>
                </c:pt>
                <c:pt idx="5283">
                  <c:v>0.15287745000000003</c:v>
                </c:pt>
                <c:pt idx="5284">
                  <c:v>0.15290268000000004</c:v>
                </c:pt>
                <c:pt idx="5285">
                  <c:v>0.15293532000000004</c:v>
                </c:pt>
                <c:pt idx="5286">
                  <c:v>0.15296032000000004</c:v>
                </c:pt>
                <c:pt idx="5287">
                  <c:v>0.15299319000000006</c:v>
                </c:pt>
                <c:pt idx="5288">
                  <c:v>0.15301819000000005</c:v>
                </c:pt>
                <c:pt idx="5289">
                  <c:v>0.15305105999999999</c:v>
                </c:pt>
                <c:pt idx="5290">
                  <c:v>0.15307618000000003</c:v>
                </c:pt>
                <c:pt idx="5291">
                  <c:v>0.15310835000000003</c:v>
                </c:pt>
                <c:pt idx="5292">
                  <c:v>0.15313404999999999</c:v>
                </c:pt>
                <c:pt idx="5293">
                  <c:v>0.15316621999999999</c:v>
                </c:pt>
                <c:pt idx="5294">
                  <c:v>0.15319179999999999</c:v>
                </c:pt>
                <c:pt idx="5295">
                  <c:v>0.15322421000000003</c:v>
                </c:pt>
                <c:pt idx="5296">
                  <c:v>0.15324979000000005</c:v>
                </c:pt>
                <c:pt idx="5297">
                  <c:v>0.15328207999999999</c:v>
                </c:pt>
                <c:pt idx="5298">
                  <c:v>0.15330777000000001</c:v>
                </c:pt>
                <c:pt idx="5299">
                  <c:v>0.15333995000000003</c:v>
                </c:pt>
                <c:pt idx="5300">
                  <c:v>0.15336575999999999</c:v>
                </c:pt>
                <c:pt idx="5301">
                  <c:v>0.15339781999999999</c:v>
                </c:pt>
                <c:pt idx="5302">
                  <c:v>0.15342363000000003</c:v>
                </c:pt>
                <c:pt idx="5303">
                  <c:v>0.15345592000000002</c:v>
                </c:pt>
                <c:pt idx="5304">
                  <c:v>0.15348150000000002</c:v>
                </c:pt>
                <c:pt idx="5305">
                  <c:v>0.15351379000000004</c:v>
                </c:pt>
                <c:pt idx="5306">
                  <c:v>0.15353891000000003</c:v>
                </c:pt>
                <c:pt idx="5307">
                  <c:v>0.15357166</c:v>
                </c:pt>
                <c:pt idx="5308">
                  <c:v>0.15359666000000002</c:v>
                </c:pt>
                <c:pt idx="5309">
                  <c:v>0.15362965000000001</c:v>
                </c:pt>
                <c:pt idx="5310">
                  <c:v>0.15365465</c:v>
                </c:pt>
                <c:pt idx="5311">
                  <c:v>0.15368751999999997</c:v>
                </c:pt>
                <c:pt idx="5312">
                  <c:v>0.15371251999999999</c:v>
                </c:pt>
                <c:pt idx="5313">
                  <c:v>0.15374539000000007</c:v>
                </c:pt>
                <c:pt idx="5314">
                  <c:v>0.15377073999999999</c:v>
                </c:pt>
                <c:pt idx="5315">
                  <c:v>0.15380326000000002</c:v>
                </c:pt>
                <c:pt idx="5316">
                  <c:v>0.15382825999999999</c:v>
                </c:pt>
                <c:pt idx="5317">
                  <c:v>0.15386113000000004</c:v>
                </c:pt>
                <c:pt idx="5318">
                  <c:v>0.15388613000000004</c:v>
                </c:pt>
                <c:pt idx="5319">
                  <c:v>0.15391912000000002</c:v>
                </c:pt>
                <c:pt idx="5320">
                  <c:v>0.15394400000000005</c:v>
                </c:pt>
                <c:pt idx="5321">
                  <c:v>0.15397652000000001</c:v>
                </c:pt>
                <c:pt idx="5322">
                  <c:v>0.15400199000000003</c:v>
                </c:pt>
                <c:pt idx="5323">
                  <c:v>0.15403451000000001</c:v>
                </c:pt>
                <c:pt idx="5324">
                  <c:v>0.15405985999999999</c:v>
                </c:pt>
                <c:pt idx="5325">
                  <c:v>0.15409238000000006</c:v>
                </c:pt>
                <c:pt idx="5326">
                  <c:v>0.15411773000000004</c:v>
                </c:pt>
                <c:pt idx="5327">
                  <c:v>0.15415013000000002</c:v>
                </c:pt>
                <c:pt idx="5328">
                  <c:v>0.15417570999999997</c:v>
                </c:pt>
                <c:pt idx="5329">
                  <c:v>0.15420812000000003</c:v>
                </c:pt>
                <c:pt idx="5330">
                  <c:v>0.15423370000000003</c:v>
                </c:pt>
                <c:pt idx="5331">
                  <c:v>0.15426599000000002</c:v>
                </c:pt>
                <c:pt idx="5332">
                  <c:v>0.15429156999999999</c:v>
                </c:pt>
                <c:pt idx="5333">
                  <c:v>0.15432386000000001</c:v>
                </c:pt>
                <c:pt idx="5334">
                  <c:v>0.15434944000000006</c:v>
                </c:pt>
                <c:pt idx="5335">
                  <c:v>0.15438196000000001</c:v>
                </c:pt>
                <c:pt idx="5336">
                  <c:v>0.15440731000000002</c:v>
                </c:pt>
                <c:pt idx="5337">
                  <c:v>0.15443983000000006</c:v>
                </c:pt>
                <c:pt idx="5338">
                  <c:v>0.15446518000000006</c:v>
                </c:pt>
                <c:pt idx="5339">
                  <c:v>0.15449770000000002</c:v>
                </c:pt>
                <c:pt idx="5340">
                  <c:v>0.15452305000000002</c:v>
                </c:pt>
                <c:pt idx="5341">
                  <c:v>0.15455546000000003</c:v>
                </c:pt>
                <c:pt idx="5342">
                  <c:v>0.15458104000000003</c:v>
                </c:pt>
                <c:pt idx="5343">
                  <c:v>0.15461344000000002</c:v>
                </c:pt>
                <c:pt idx="5344">
                  <c:v>0.15463844000000002</c:v>
                </c:pt>
                <c:pt idx="5345">
                  <c:v>0.15467143000000003</c:v>
                </c:pt>
                <c:pt idx="5346">
                  <c:v>0.15469631000000003</c:v>
                </c:pt>
                <c:pt idx="5347">
                  <c:v>0.15472930000000001</c:v>
                </c:pt>
                <c:pt idx="5348">
                  <c:v>0.15475417999999999</c:v>
                </c:pt>
                <c:pt idx="5349">
                  <c:v>0.15478717000000003</c:v>
                </c:pt>
                <c:pt idx="5350">
                  <c:v>0.15481205000000003</c:v>
                </c:pt>
                <c:pt idx="5351">
                  <c:v>0.15484504000000002</c:v>
                </c:pt>
                <c:pt idx="5352">
                  <c:v>0.15487003999999999</c:v>
                </c:pt>
                <c:pt idx="5353">
                  <c:v>0.15490267999999999</c:v>
                </c:pt>
                <c:pt idx="5354">
                  <c:v>0.15492791000000003</c:v>
                </c:pt>
                <c:pt idx="5355">
                  <c:v>0.15496055000000003</c:v>
                </c:pt>
                <c:pt idx="5356">
                  <c:v>0.15498577999999999</c:v>
                </c:pt>
                <c:pt idx="5357">
                  <c:v>0.15501842000000002</c:v>
                </c:pt>
                <c:pt idx="5358">
                  <c:v>0.15504342000000002</c:v>
                </c:pt>
                <c:pt idx="5359">
                  <c:v>0.15507629000000003</c:v>
                </c:pt>
                <c:pt idx="5360">
                  <c:v>0.15510151999999996</c:v>
                </c:pt>
                <c:pt idx="5361">
                  <c:v>0.15513415999999999</c:v>
                </c:pt>
                <c:pt idx="5362">
                  <c:v>0.15515939000000004</c:v>
                </c:pt>
                <c:pt idx="5363">
                  <c:v>0.15519203000000004</c:v>
                </c:pt>
                <c:pt idx="5364">
                  <c:v>0.15521749000000007</c:v>
                </c:pt>
                <c:pt idx="5365">
                  <c:v>0.15525001999999999</c:v>
                </c:pt>
                <c:pt idx="5366">
                  <c:v>0.15527537000000002</c:v>
                </c:pt>
                <c:pt idx="5367">
                  <c:v>0.15530789000000003</c:v>
                </c:pt>
                <c:pt idx="5368">
                  <c:v>0.15533266000000001</c:v>
                </c:pt>
                <c:pt idx="5369">
                  <c:v>0.15536575999999999</c:v>
                </c:pt>
                <c:pt idx="5370">
                  <c:v>0.15539122000000002</c:v>
                </c:pt>
                <c:pt idx="5371">
                  <c:v>0.15542363000000003</c:v>
                </c:pt>
                <c:pt idx="5372">
                  <c:v>0.15544909000000007</c:v>
                </c:pt>
                <c:pt idx="5373">
                  <c:v>0.15548161999999999</c:v>
                </c:pt>
                <c:pt idx="5374">
                  <c:v>0.15550650000000002</c:v>
                </c:pt>
                <c:pt idx="5375">
                  <c:v>0.15553902000000003</c:v>
                </c:pt>
                <c:pt idx="5376">
                  <c:v>0.15556437000000004</c:v>
                </c:pt>
                <c:pt idx="5377">
                  <c:v>0.15559689000000002</c:v>
                </c:pt>
                <c:pt idx="5378">
                  <c:v>0.15562224000000002</c:v>
                </c:pt>
                <c:pt idx="5379">
                  <c:v>0.15565488000000002</c:v>
                </c:pt>
                <c:pt idx="5380">
                  <c:v>0.15568011000000001</c:v>
                </c:pt>
                <c:pt idx="5381">
                  <c:v>0.15571275000000004</c:v>
                </c:pt>
                <c:pt idx="5382">
                  <c:v>0.15573798000000005</c:v>
                </c:pt>
                <c:pt idx="5383">
                  <c:v>0.15577062</c:v>
                </c:pt>
                <c:pt idx="5384">
                  <c:v>0.15579585000000004</c:v>
                </c:pt>
                <c:pt idx="5385">
                  <c:v>0.15582849000000001</c:v>
                </c:pt>
                <c:pt idx="5386">
                  <c:v>0.15585383999999999</c:v>
                </c:pt>
                <c:pt idx="5387">
                  <c:v>0.15588636000000003</c:v>
                </c:pt>
                <c:pt idx="5388">
                  <c:v>0.15591171000000004</c:v>
                </c:pt>
                <c:pt idx="5389">
                  <c:v>0.15594423000000002</c:v>
                </c:pt>
                <c:pt idx="5390">
                  <c:v>0.15596969000000002</c:v>
                </c:pt>
                <c:pt idx="5391">
                  <c:v>0.15600232999999999</c:v>
                </c:pt>
                <c:pt idx="5392">
                  <c:v>0.15602756000000001</c:v>
                </c:pt>
                <c:pt idx="5393">
                  <c:v>0.15606020000000004</c:v>
                </c:pt>
                <c:pt idx="5394">
                  <c:v>0.15608543000000005</c:v>
                </c:pt>
                <c:pt idx="5395">
                  <c:v>0.15611807000000003</c:v>
                </c:pt>
                <c:pt idx="5396">
                  <c:v>0.15614330000000004</c:v>
                </c:pt>
                <c:pt idx="5397">
                  <c:v>0.15617548000000003</c:v>
                </c:pt>
                <c:pt idx="5398">
                  <c:v>0.15620118000000005</c:v>
                </c:pt>
                <c:pt idx="5399">
                  <c:v>0.15623335000000002</c:v>
                </c:pt>
                <c:pt idx="5400">
                  <c:v>0.15625905000000004</c:v>
                </c:pt>
                <c:pt idx="5401">
                  <c:v>0.15629122000000004</c:v>
                </c:pt>
                <c:pt idx="5402">
                  <c:v>0.15631692000000003</c:v>
                </c:pt>
                <c:pt idx="5403">
                  <c:v>0.15634909000000005</c:v>
                </c:pt>
                <c:pt idx="5404">
                  <c:v>0.15637479000000001</c:v>
                </c:pt>
                <c:pt idx="5405">
                  <c:v>0.15640708000000006</c:v>
                </c:pt>
                <c:pt idx="5406">
                  <c:v>0.15643277000000003</c:v>
                </c:pt>
                <c:pt idx="5407">
                  <c:v>0.15646506000000002</c:v>
                </c:pt>
                <c:pt idx="5408">
                  <c:v>0.15649064000000001</c:v>
                </c:pt>
                <c:pt idx="5409">
                  <c:v>0.15652293000000003</c:v>
                </c:pt>
                <c:pt idx="5410">
                  <c:v>0.15654851000000003</c:v>
                </c:pt>
                <c:pt idx="5411">
                  <c:v>0.15658079999999999</c:v>
                </c:pt>
                <c:pt idx="5412">
                  <c:v>0.15660637999999999</c:v>
                </c:pt>
                <c:pt idx="5413">
                  <c:v>0.15663868000000003</c:v>
                </c:pt>
                <c:pt idx="5414">
                  <c:v>0.15666379000000002</c:v>
                </c:pt>
                <c:pt idx="5415">
                  <c:v>0.15669654999999999</c:v>
                </c:pt>
                <c:pt idx="5416">
                  <c:v>0.15672166000000001</c:v>
                </c:pt>
                <c:pt idx="5417">
                  <c:v>0.15675442000000003</c:v>
                </c:pt>
                <c:pt idx="5418">
                  <c:v>0.15677953000000003</c:v>
                </c:pt>
                <c:pt idx="5419">
                  <c:v>0.15681240000000002</c:v>
                </c:pt>
                <c:pt idx="5420">
                  <c:v>0.15683740000000002</c:v>
                </c:pt>
                <c:pt idx="5421">
                  <c:v>0.15687027000000001</c:v>
                </c:pt>
                <c:pt idx="5422">
                  <c:v>0.15689539000000005</c:v>
                </c:pt>
                <c:pt idx="5423">
                  <c:v>0.15692826000000004</c:v>
                </c:pt>
                <c:pt idx="5424">
                  <c:v>0.15695326000000004</c:v>
                </c:pt>
                <c:pt idx="5425">
                  <c:v>0.15698577999999999</c:v>
                </c:pt>
                <c:pt idx="5426">
                  <c:v>0.15701124000000005</c:v>
                </c:pt>
                <c:pt idx="5427">
                  <c:v>0.15704365000000003</c:v>
                </c:pt>
                <c:pt idx="5428">
                  <c:v>0.15706912000000003</c:v>
                </c:pt>
                <c:pt idx="5429">
                  <c:v>0.15710151999999997</c:v>
                </c:pt>
                <c:pt idx="5430">
                  <c:v>0.15712709999999999</c:v>
                </c:pt>
                <c:pt idx="5431">
                  <c:v>0.15715951</c:v>
                </c:pt>
                <c:pt idx="5432">
                  <c:v>0.15718497000000001</c:v>
                </c:pt>
                <c:pt idx="5433">
                  <c:v>0.15721749000000004</c:v>
                </c:pt>
                <c:pt idx="5434">
                  <c:v>0.15724284000000002</c:v>
                </c:pt>
                <c:pt idx="5435">
                  <c:v>0.15727548000000005</c:v>
                </c:pt>
                <c:pt idx="5436">
                  <c:v>0.15730071000000001</c:v>
                </c:pt>
                <c:pt idx="5437">
                  <c:v>0.15733277000000001</c:v>
                </c:pt>
                <c:pt idx="5438">
                  <c:v>0.15735858000000003</c:v>
                </c:pt>
                <c:pt idx="5439">
                  <c:v>0.15739075999999999</c:v>
                </c:pt>
                <c:pt idx="5440">
                  <c:v>0.15741599000000006</c:v>
                </c:pt>
                <c:pt idx="5441">
                  <c:v>0.15744863000000006</c:v>
                </c:pt>
                <c:pt idx="5442">
                  <c:v>0.15747398000000004</c:v>
                </c:pt>
                <c:pt idx="5443">
                  <c:v>0.15750650000000002</c:v>
                </c:pt>
                <c:pt idx="5444">
                  <c:v>0.15753185000000003</c:v>
                </c:pt>
                <c:pt idx="5445">
                  <c:v>0.15756482999999999</c:v>
                </c:pt>
                <c:pt idx="5446">
                  <c:v>0.15758971999999999</c:v>
                </c:pt>
                <c:pt idx="5447">
                  <c:v>0.1576227</c:v>
                </c:pt>
                <c:pt idx="5448">
                  <c:v>0.15764781999999999</c:v>
                </c:pt>
                <c:pt idx="5449">
                  <c:v>0.15768011000000001</c:v>
                </c:pt>
                <c:pt idx="5450">
                  <c:v>0.15770569000000004</c:v>
                </c:pt>
                <c:pt idx="5451">
                  <c:v>0.15773787000000003</c:v>
                </c:pt>
                <c:pt idx="5452">
                  <c:v>0.15776356000000002</c:v>
                </c:pt>
                <c:pt idx="5453">
                  <c:v>0.15779585000000002</c:v>
                </c:pt>
                <c:pt idx="5454">
                  <c:v>0.15782143000000004</c:v>
                </c:pt>
                <c:pt idx="5455">
                  <c:v>0.15785372</c:v>
                </c:pt>
                <c:pt idx="5456">
                  <c:v>0.15787930000000003</c:v>
                </c:pt>
                <c:pt idx="5457">
                  <c:v>0.15791159000000002</c:v>
                </c:pt>
                <c:pt idx="5458">
                  <c:v>0.15793717000000002</c:v>
                </c:pt>
                <c:pt idx="5459">
                  <c:v>0.15796958000000005</c:v>
                </c:pt>
                <c:pt idx="5460">
                  <c:v>0.15799516000000005</c:v>
                </c:pt>
                <c:pt idx="5461">
                  <c:v>0.15802745000000004</c:v>
                </c:pt>
                <c:pt idx="5462">
                  <c:v>0.15805303000000004</c:v>
                </c:pt>
                <c:pt idx="5463">
                  <c:v>0.15808543000000005</c:v>
                </c:pt>
                <c:pt idx="5464">
                  <c:v>0.15811043000000005</c:v>
                </c:pt>
                <c:pt idx="5465">
                  <c:v>0.15814330000000001</c:v>
                </c:pt>
                <c:pt idx="5466">
                  <c:v>0.15816819000000001</c:v>
                </c:pt>
                <c:pt idx="5467">
                  <c:v>0.15820118000000005</c:v>
                </c:pt>
                <c:pt idx="5468">
                  <c:v>0.15822629000000002</c:v>
                </c:pt>
                <c:pt idx="5469">
                  <c:v>0.15825905000000004</c:v>
                </c:pt>
                <c:pt idx="5470">
                  <c:v>0.15828405000000004</c:v>
                </c:pt>
                <c:pt idx="5471">
                  <c:v>0.15831692000000003</c:v>
                </c:pt>
                <c:pt idx="5472">
                  <c:v>0.15834215000000001</c:v>
                </c:pt>
                <c:pt idx="5473">
                  <c:v>0.15837478999999999</c:v>
                </c:pt>
                <c:pt idx="5474">
                  <c:v>0.15840002000000003</c:v>
                </c:pt>
                <c:pt idx="5475">
                  <c:v>0.15843277000000003</c:v>
                </c:pt>
                <c:pt idx="5476">
                  <c:v>0.15845789000000002</c:v>
                </c:pt>
                <c:pt idx="5477">
                  <c:v>0.15849041000000005</c:v>
                </c:pt>
                <c:pt idx="5478">
                  <c:v>0.15851576000000003</c:v>
                </c:pt>
                <c:pt idx="5479">
                  <c:v>0.15854828000000007</c:v>
                </c:pt>
                <c:pt idx="5480">
                  <c:v>0.15857386000000001</c:v>
                </c:pt>
                <c:pt idx="5481">
                  <c:v>0.15860637999999999</c:v>
                </c:pt>
                <c:pt idx="5482">
                  <c:v>0.15863173000000003</c:v>
                </c:pt>
                <c:pt idx="5483">
                  <c:v>0.15866425000000003</c:v>
                </c:pt>
                <c:pt idx="5484">
                  <c:v>0.15868959999999999</c:v>
                </c:pt>
                <c:pt idx="5485">
                  <c:v>0.15872224000000001</c:v>
                </c:pt>
                <c:pt idx="5486">
                  <c:v>0.15874747000000006</c:v>
                </c:pt>
                <c:pt idx="5487">
                  <c:v>0.15877975999999999</c:v>
                </c:pt>
                <c:pt idx="5488">
                  <c:v>0.15880534000000002</c:v>
                </c:pt>
                <c:pt idx="5489">
                  <c:v>0.15883763000000004</c:v>
                </c:pt>
                <c:pt idx="5490">
                  <c:v>0.15886321000000003</c:v>
                </c:pt>
                <c:pt idx="5491">
                  <c:v>0.15889550000000002</c:v>
                </c:pt>
                <c:pt idx="5492">
                  <c:v>0.15892062000000001</c:v>
                </c:pt>
                <c:pt idx="5493">
                  <c:v>0.15895337000000004</c:v>
                </c:pt>
                <c:pt idx="5494">
                  <c:v>0.15897860999999999</c:v>
                </c:pt>
                <c:pt idx="5495">
                  <c:v>0.15901124000000005</c:v>
                </c:pt>
                <c:pt idx="5496">
                  <c:v>0.15903648000000006</c:v>
                </c:pt>
                <c:pt idx="5497">
                  <c:v>0.15906923000000006</c:v>
                </c:pt>
                <c:pt idx="5498">
                  <c:v>0.15909446000000002</c:v>
                </c:pt>
                <c:pt idx="5499">
                  <c:v>0.15912709999999999</c:v>
                </c:pt>
                <c:pt idx="5500">
                  <c:v>0.15915233000000004</c:v>
                </c:pt>
                <c:pt idx="5501">
                  <c:v>0.15918497000000001</c:v>
                </c:pt>
                <c:pt idx="5502">
                  <c:v>0.15921032000000002</c:v>
                </c:pt>
                <c:pt idx="5503">
                  <c:v>0.15924284000000005</c:v>
                </c:pt>
                <c:pt idx="5504">
                  <c:v>0.15926819000000006</c:v>
                </c:pt>
                <c:pt idx="5505">
                  <c:v>0.15930071000000001</c:v>
                </c:pt>
                <c:pt idx="5506">
                  <c:v>0.15932605999999999</c:v>
                </c:pt>
                <c:pt idx="5507">
                  <c:v>0.15935858000000003</c:v>
                </c:pt>
                <c:pt idx="5508">
                  <c:v>0.15938393000000003</c:v>
                </c:pt>
                <c:pt idx="5509">
                  <c:v>0.15941657000000004</c:v>
                </c:pt>
                <c:pt idx="5510">
                  <c:v>0.15944180000000002</c:v>
                </c:pt>
                <c:pt idx="5511">
                  <c:v>0.15947432000000003</c:v>
                </c:pt>
                <c:pt idx="5512">
                  <c:v>0.15949967000000004</c:v>
                </c:pt>
                <c:pt idx="5513">
                  <c:v>0.15953219000000002</c:v>
                </c:pt>
                <c:pt idx="5514">
                  <c:v>0.15955719000000002</c:v>
                </c:pt>
                <c:pt idx="5515">
                  <c:v>0.15958971999999999</c:v>
                </c:pt>
                <c:pt idx="5516">
                  <c:v>0.15961506000000003</c:v>
                </c:pt>
                <c:pt idx="5517">
                  <c:v>0.15964759000000003</c:v>
                </c:pt>
                <c:pt idx="5518">
                  <c:v>0.15967305000000001</c:v>
                </c:pt>
                <c:pt idx="5519">
                  <c:v>0.15970546000000002</c:v>
                </c:pt>
                <c:pt idx="5520">
                  <c:v>0.15973092000000003</c:v>
                </c:pt>
                <c:pt idx="5521">
                  <c:v>0.15976344000000006</c:v>
                </c:pt>
                <c:pt idx="5522">
                  <c:v>0.15978879000000004</c:v>
                </c:pt>
                <c:pt idx="5523">
                  <c:v>0.15982130999999999</c:v>
                </c:pt>
                <c:pt idx="5524">
                  <c:v>0.15984677999999999</c:v>
                </c:pt>
                <c:pt idx="5525">
                  <c:v>0.15987918000000004</c:v>
                </c:pt>
                <c:pt idx="5526">
                  <c:v>0.15990465000000004</c:v>
                </c:pt>
                <c:pt idx="5527">
                  <c:v>0.15993705000000005</c:v>
                </c:pt>
                <c:pt idx="5528">
                  <c:v>0.15996262999999999</c:v>
                </c:pt>
                <c:pt idx="5529">
                  <c:v>0.15999493000000006</c:v>
                </c:pt>
                <c:pt idx="5530">
                  <c:v>0.16002061999999997</c:v>
                </c:pt>
                <c:pt idx="5531">
                  <c:v>0.1600528</c:v>
                </c:pt>
                <c:pt idx="5532">
                  <c:v>0.16007848999999999</c:v>
                </c:pt>
                <c:pt idx="5533">
                  <c:v>0.16011078000000001</c:v>
                </c:pt>
                <c:pt idx="5534">
                  <c:v>0.16013636000000001</c:v>
                </c:pt>
                <c:pt idx="5535">
                  <c:v>0.16016865</c:v>
                </c:pt>
                <c:pt idx="5536">
                  <c:v>0.16019422999999997</c:v>
                </c:pt>
                <c:pt idx="5537">
                  <c:v>0.16022651999999998</c:v>
                </c:pt>
                <c:pt idx="5538">
                  <c:v>0.16025210000000001</c:v>
                </c:pt>
                <c:pt idx="5539">
                  <c:v>0.16028450999999996</c:v>
                </c:pt>
                <c:pt idx="5540">
                  <c:v>0.16030950999999996</c:v>
                </c:pt>
                <c:pt idx="5541">
                  <c:v>0.16034238000000003</c:v>
                </c:pt>
                <c:pt idx="5542">
                  <c:v>0.16036749000000003</c:v>
                </c:pt>
                <c:pt idx="5543">
                  <c:v>0.16040024999999999</c:v>
                </c:pt>
                <c:pt idx="5544">
                  <c:v>0.16042537000000001</c:v>
                </c:pt>
                <c:pt idx="5545">
                  <c:v>0.16045812000000001</c:v>
                </c:pt>
                <c:pt idx="5546">
                  <c:v>0.16048346999999999</c:v>
                </c:pt>
                <c:pt idx="5547">
                  <c:v>0.16051599000000003</c:v>
                </c:pt>
                <c:pt idx="5548">
                  <c:v>0.16054134000000003</c:v>
                </c:pt>
                <c:pt idx="5549">
                  <c:v>0.16057373999999996</c:v>
                </c:pt>
                <c:pt idx="5550">
                  <c:v>0.16059920999999999</c:v>
                </c:pt>
                <c:pt idx="5551">
                  <c:v>0.16063173</c:v>
                </c:pt>
                <c:pt idx="5552">
                  <c:v>0.16065708000000001</c:v>
                </c:pt>
                <c:pt idx="5553">
                  <c:v>0.16068959999999996</c:v>
                </c:pt>
                <c:pt idx="5554">
                  <c:v>0.16071449000000002</c:v>
                </c:pt>
                <c:pt idx="5555">
                  <c:v>0.16074747000000003</c:v>
                </c:pt>
                <c:pt idx="5556">
                  <c:v>0.16077247</c:v>
                </c:pt>
                <c:pt idx="5557">
                  <c:v>0.16080533999999999</c:v>
                </c:pt>
                <c:pt idx="5558">
                  <c:v>0.16083033999999999</c:v>
                </c:pt>
                <c:pt idx="5559">
                  <c:v>0.16086321000000001</c:v>
                </c:pt>
                <c:pt idx="5560">
                  <c:v>0.16088833000000002</c:v>
                </c:pt>
                <c:pt idx="5561">
                  <c:v>0.16092107999999997</c:v>
                </c:pt>
                <c:pt idx="5562">
                  <c:v>0.16094620000000004</c:v>
                </c:pt>
                <c:pt idx="5563">
                  <c:v>0.16097860999999997</c:v>
                </c:pt>
                <c:pt idx="5564">
                  <c:v>0.16100429999999999</c:v>
                </c:pt>
                <c:pt idx="5565">
                  <c:v>0.16103659000000001</c:v>
                </c:pt>
                <c:pt idx="5566">
                  <c:v>0.16106217</c:v>
                </c:pt>
                <c:pt idx="5567">
                  <c:v>0.16109469000000001</c:v>
                </c:pt>
                <c:pt idx="5568">
                  <c:v>0.16112015999999998</c:v>
                </c:pt>
                <c:pt idx="5569">
                  <c:v>0.16115245</c:v>
                </c:pt>
                <c:pt idx="5570">
                  <c:v>0.16117779999999998</c:v>
                </c:pt>
                <c:pt idx="5571">
                  <c:v>0.16121031999999999</c:v>
                </c:pt>
                <c:pt idx="5572">
                  <c:v>0.16123567</c:v>
                </c:pt>
                <c:pt idx="5573">
                  <c:v>0.16126819000000003</c:v>
                </c:pt>
                <c:pt idx="5574">
                  <c:v>0.16129354000000001</c:v>
                </c:pt>
                <c:pt idx="5575">
                  <c:v>0.16132618000000001</c:v>
                </c:pt>
                <c:pt idx="5576">
                  <c:v>0.16135141</c:v>
                </c:pt>
                <c:pt idx="5577">
                  <c:v>0.16138358</c:v>
                </c:pt>
                <c:pt idx="5578">
                  <c:v>0.16140939000000004</c:v>
                </c:pt>
                <c:pt idx="5579">
                  <c:v>0.16144191999999999</c:v>
                </c:pt>
                <c:pt idx="5580">
                  <c:v>0.16146726000000003</c:v>
                </c:pt>
                <c:pt idx="5581">
                  <c:v>0.16149990000000003</c:v>
                </c:pt>
                <c:pt idx="5582">
                  <c:v>0.16152512999999996</c:v>
                </c:pt>
                <c:pt idx="5583">
                  <c:v>0.16155776999999996</c:v>
                </c:pt>
                <c:pt idx="5584">
                  <c:v>0.16158312</c:v>
                </c:pt>
                <c:pt idx="5585">
                  <c:v>0.16161564</c:v>
                </c:pt>
                <c:pt idx="5586">
                  <c:v>0.16164064</c:v>
                </c:pt>
                <c:pt idx="5587">
                  <c:v>0.16167304999999998</c:v>
                </c:pt>
                <c:pt idx="5588">
                  <c:v>0.16169863000000001</c:v>
                </c:pt>
                <c:pt idx="5589">
                  <c:v>0.16173103999999999</c:v>
                </c:pt>
                <c:pt idx="5590">
                  <c:v>0.16175638000000003</c:v>
                </c:pt>
                <c:pt idx="5591">
                  <c:v>0.16178891000000001</c:v>
                </c:pt>
                <c:pt idx="5592">
                  <c:v>0.16181424999999999</c:v>
                </c:pt>
                <c:pt idx="5593">
                  <c:v>0.16184688999999999</c:v>
                </c:pt>
                <c:pt idx="5594">
                  <c:v>0.16187211999999998</c:v>
                </c:pt>
                <c:pt idx="5595">
                  <c:v>0.16190476000000001</c:v>
                </c:pt>
                <c:pt idx="5596">
                  <c:v>0.16192999000000002</c:v>
                </c:pt>
                <c:pt idx="5597">
                  <c:v>0.16196274999999999</c:v>
                </c:pt>
                <c:pt idx="5598">
                  <c:v>0.16198798000000003</c:v>
                </c:pt>
                <c:pt idx="5599">
                  <c:v>0.16202049999999998</c:v>
                </c:pt>
                <c:pt idx="5600">
                  <c:v>0.16204597000000001</c:v>
                </c:pt>
                <c:pt idx="5601">
                  <c:v>0.16207848999999999</c:v>
                </c:pt>
                <c:pt idx="5602">
                  <c:v>0.16210384</c:v>
                </c:pt>
                <c:pt idx="5603">
                  <c:v>0.16213636000000001</c:v>
                </c:pt>
                <c:pt idx="5604">
                  <c:v>0.16216181999999998</c:v>
                </c:pt>
                <c:pt idx="5605">
                  <c:v>0.162194</c:v>
                </c:pt>
                <c:pt idx="5606">
                  <c:v>0.16221969000000003</c:v>
                </c:pt>
                <c:pt idx="5607">
                  <c:v>0.16225210000000001</c:v>
                </c:pt>
                <c:pt idx="5608">
                  <c:v>0.16227744999999999</c:v>
                </c:pt>
                <c:pt idx="5609">
                  <c:v>0.16230986</c:v>
                </c:pt>
                <c:pt idx="5610">
                  <c:v>0.16233497</c:v>
                </c:pt>
                <c:pt idx="5611">
                  <c:v>0.16236784000000001</c:v>
                </c:pt>
                <c:pt idx="5612">
                  <c:v>0.16239284000000001</c:v>
                </c:pt>
                <c:pt idx="5613">
                  <c:v>0.16242571</c:v>
                </c:pt>
                <c:pt idx="5614">
                  <c:v>0.16245071</c:v>
                </c:pt>
                <c:pt idx="5615">
                  <c:v>0.16248324000000003</c:v>
                </c:pt>
                <c:pt idx="5616">
                  <c:v>0.16250858000000001</c:v>
                </c:pt>
                <c:pt idx="5617">
                  <c:v>0.16254145000000003</c:v>
                </c:pt>
                <c:pt idx="5618">
                  <c:v>0.16256656999999997</c:v>
                </c:pt>
                <c:pt idx="5619">
                  <c:v>0.16259909000000003</c:v>
                </c:pt>
                <c:pt idx="5620">
                  <c:v>0.16262444000000001</c:v>
                </c:pt>
                <c:pt idx="5621">
                  <c:v>0.16265673</c:v>
                </c:pt>
                <c:pt idx="5622">
                  <c:v>0.16268231</c:v>
                </c:pt>
                <c:pt idx="5623">
                  <c:v>0.16271505999999999</c:v>
                </c:pt>
                <c:pt idx="5624">
                  <c:v>0.16274018000000004</c:v>
                </c:pt>
                <c:pt idx="5625">
                  <c:v>0.16277293000000001</c:v>
                </c:pt>
                <c:pt idx="5626">
                  <c:v>0.16279805000000003</c:v>
                </c:pt>
                <c:pt idx="5627">
                  <c:v>0.1628308</c:v>
                </c:pt>
                <c:pt idx="5628">
                  <c:v>0.16285604000000001</c:v>
                </c:pt>
                <c:pt idx="5629">
                  <c:v>0.16288821000000001</c:v>
                </c:pt>
                <c:pt idx="5630">
                  <c:v>0.16291401999999999</c:v>
                </c:pt>
                <c:pt idx="5631">
                  <c:v>0.16294607999999999</c:v>
                </c:pt>
                <c:pt idx="5632">
                  <c:v>0.16297131000000001</c:v>
                </c:pt>
                <c:pt idx="5633">
                  <c:v>0.16300395000000001</c:v>
                </c:pt>
                <c:pt idx="5634">
                  <c:v>0.16302929999999999</c:v>
                </c:pt>
                <c:pt idx="5635">
                  <c:v>0.16306182</c:v>
                </c:pt>
                <c:pt idx="5636">
                  <c:v>0.16308717</c:v>
                </c:pt>
                <c:pt idx="5637">
                  <c:v>0.16311993000000002</c:v>
                </c:pt>
                <c:pt idx="5638">
                  <c:v>0.16314516000000001</c:v>
                </c:pt>
                <c:pt idx="5639">
                  <c:v>0.16317779999999998</c:v>
                </c:pt>
                <c:pt idx="5640">
                  <c:v>0.16320303000000003</c:v>
                </c:pt>
                <c:pt idx="5641">
                  <c:v>0.16323567</c:v>
                </c:pt>
                <c:pt idx="5642">
                  <c:v>0.16326101000000001</c:v>
                </c:pt>
                <c:pt idx="5643">
                  <c:v>0.16329365000000001</c:v>
                </c:pt>
                <c:pt idx="5644">
                  <c:v>0.16331888000000003</c:v>
                </c:pt>
                <c:pt idx="5645">
                  <c:v>0.16335151999999997</c:v>
                </c:pt>
                <c:pt idx="5646">
                  <c:v>0.16337674999999996</c:v>
                </c:pt>
                <c:pt idx="5647">
                  <c:v>0.16340939000000002</c:v>
                </c:pt>
                <c:pt idx="5648">
                  <c:v>0.16343462</c:v>
                </c:pt>
                <c:pt idx="5649">
                  <c:v>0.16346726000000003</c:v>
                </c:pt>
                <c:pt idx="5650">
                  <c:v>0.16349249000000002</c:v>
                </c:pt>
                <c:pt idx="5651">
                  <c:v>0.16352512999999996</c:v>
                </c:pt>
                <c:pt idx="5652">
                  <c:v>0.16355048000000003</c:v>
                </c:pt>
                <c:pt idx="5653">
                  <c:v>0.16358300000000001</c:v>
                </c:pt>
                <c:pt idx="5654">
                  <c:v>0.163608</c:v>
                </c:pt>
                <c:pt idx="5655">
                  <c:v>0.16364086999999997</c:v>
                </c:pt>
                <c:pt idx="5656">
                  <c:v>0.16366599000000001</c:v>
                </c:pt>
                <c:pt idx="5657">
                  <c:v>0.16369886</c:v>
                </c:pt>
                <c:pt idx="5658">
                  <c:v>0.16372386</c:v>
                </c:pt>
                <c:pt idx="5659">
                  <c:v>0.16375672999999996</c:v>
                </c:pt>
                <c:pt idx="5660">
                  <c:v>0.16378172999999996</c:v>
                </c:pt>
                <c:pt idx="5661">
                  <c:v>0.1638146</c:v>
                </c:pt>
                <c:pt idx="5662">
                  <c:v>0.1638396</c:v>
                </c:pt>
                <c:pt idx="5663">
                  <c:v>0.16387246999999996</c:v>
                </c:pt>
                <c:pt idx="5664">
                  <c:v>0.16389746999999999</c:v>
                </c:pt>
                <c:pt idx="5665">
                  <c:v>0.16392976000000001</c:v>
                </c:pt>
                <c:pt idx="5666">
                  <c:v>0.16395534000000003</c:v>
                </c:pt>
                <c:pt idx="5667">
                  <c:v>0.16398774999999999</c:v>
                </c:pt>
                <c:pt idx="5668">
                  <c:v>0.16401344000000004</c:v>
                </c:pt>
                <c:pt idx="5669">
                  <c:v>0.16404550000000001</c:v>
                </c:pt>
                <c:pt idx="5670">
                  <c:v>0.16407131</c:v>
                </c:pt>
                <c:pt idx="5671">
                  <c:v>0.16410337</c:v>
                </c:pt>
                <c:pt idx="5672">
                  <c:v>0.16412918000000001</c:v>
                </c:pt>
                <c:pt idx="5673">
                  <c:v>0.16416124000000001</c:v>
                </c:pt>
                <c:pt idx="5674">
                  <c:v>0.16418705</c:v>
                </c:pt>
                <c:pt idx="5675">
                  <c:v>0.16421969000000003</c:v>
                </c:pt>
                <c:pt idx="5676">
                  <c:v>0.16424493000000004</c:v>
                </c:pt>
                <c:pt idx="5677">
                  <c:v>0.16427755999999996</c:v>
                </c:pt>
                <c:pt idx="5678">
                  <c:v>0.1643028</c:v>
                </c:pt>
                <c:pt idx="5679">
                  <c:v>0.16433497</c:v>
                </c:pt>
                <c:pt idx="5680">
                  <c:v>0.16436032</c:v>
                </c:pt>
                <c:pt idx="5681">
                  <c:v>0.16439296</c:v>
                </c:pt>
                <c:pt idx="5682">
                  <c:v>0.16441819000000002</c:v>
                </c:pt>
                <c:pt idx="5683">
                  <c:v>0.16445071</c:v>
                </c:pt>
                <c:pt idx="5684">
                  <c:v>0.16447606000000001</c:v>
                </c:pt>
                <c:pt idx="5685">
                  <c:v>0.16450870000000001</c:v>
                </c:pt>
                <c:pt idx="5686">
                  <c:v>0.16453404999999999</c:v>
                </c:pt>
                <c:pt idx="5687">
                  <c:v>0.16456657</c:v>
                </c:pt>
                <c:pt idx="5688">
                  <c:v>0.16459192</c:v>
                </c:pt>
                <c:pt idx="5689">
                  <c:v>0.16462444000000001</c:v>
                </c:pt>
                <c:pt idx="5690">
                  <c:v>0.16464989999999999</c:v>
                </c:pt>
                <c:pt idx="5691">
                  <c:v>0.16468253999999996</c:v>
                </c:pt>
                <c:pt idx="5692">
                  <c:v>0.16470777</c:v>
                </c:pt>
                <c:pt idx="5693">
                  <c:v>0.16474041000000003</c:v>
                </c:pt>
                <c:pt idx="5694">
                  <c:v>0.16476563999999999</c:v>
                </c:pt>
                <c:pt idx="5695">
                  <c:v>0.16479827999999999</c:v>
                </c:pt>
                <c:pt idx="5696">
                  <c:v>0.16482350999999998</c:v>
                </c:pt>
                <c:pt idx="5697">
                  <c:v>0.16485615000000001</c:v>
                </c:pt>
                <c:pt idx="5698">
                  <c:v>0.16488137999999997</c:v>
                </c:pt>
                <c:pt idx="5699">
                  <c:v>0.16491414000000001</c:v>
                </c:pt>
                <c:pt idx="5700">
                  <c:v>0.16493937000000003</c:v>
                </c:pt>
                <c:pt idx="5701">
                  <c:v>0.16497201</c:v>
                </c:pt>
                <c:pt idx="5702">
                  <c:v>0.16499724000000002</c:v>
                </c:pt>
                <c:pt idx="5703">
                  <c:v>0.16502929999999999</c:v>
                </c:pt>
                <c:pt idx="5704">
                  <c:v>0.16505465</c:v>
                </c:pt>
                <c:pt idx="5705">
                  <c:v>0.16508717000000001</c:v>
                </c:pt>
                <c:pt idx="5706">
                  <c:v>0.16511251999999998</c:v>
                </c:pt>
                <c:pt idx="5707">
                  <c:v>0.16514503999999999</c:v>
                </c:pt>
                <c:pt idx="5708">
                  <c:v>0.16517039</c:v>
                </c:pt>
                <c:pt idx="5709">
                  <c:v>0.16520291000000001</c:v>
                </c:pt>
                <c:pt idx="5710">
                  <c:v>0.16522837000000001</c:v>
                </c:pt>
                <c:pt idx="5711">
                  <c:v>0.16526078000000002</c:v>
                </c:pt>
                <c:pt idx="5712">
                  <c:v>0.16528624000000003</c:v>
                </c:pt>
                <c:pt idx="5713">
                  <c:v>0.16531877</c:v>
                </c:pt>
                <c:pt idx="5714">
                  <c:v>0.16534412000000001</c:v>
                </c:pt>
                <c:pt idx="5715">
                  <c:v>0.16537674999999996</c:v>
                </c:pt>
                <c:pt idx="5716">
                  <c:v>0.16540210000000002</c:v>
                </c:pt>
                <c:pt idx="5717">
                  <c:v>0.16543462</c:v>
                </c:pt>
                <c:pt idx="5718">
                  <c:v>0.16546009000000003</c:v>
                </c:pt>
                <c:pt idx="5719">
                  <c:v>0.16549249000000002</c:v>
                </c:pt>
                <c:pt idx="5720">
                  <c:v>0.16551795999999999</c:v>
                </c:pt>
                <c:pt idx="5721">
                  <c:v>0.16555048000000003</c:v>
                </c:pt>
                <c:pt idx="5722">
                  <c:v>0.16557583000000001</c:v>
                </c:pt>
                <c:pt idx="5723">
                  <c:v>0.16560834999999999</c:v>
                </c:pt>
                <c:pt idx="5724">
                  <c:v>0.16563369999999997</c:v>
                </c:pt>
                <c:pt idx="5725">
                  <c:v>0.16566622</c:v>
                </c:pt>
                <c:pt idx="5726">
                  <c:v>0.16569156999999998</c:v>
                </c:pt>
                <c:pt idx="5727">
                  <c:v>0.16572432000000001</c:v>
                </c:pt>
                <c:pt idx="5728">
                  <c:v>0.16574944000000005</c:v>
                </c:pt>
                <c:pt idx="5729">
                  <c:v>0.16578172999999996</c:v>
                </c:pt>
                <c:pt idx="5730">
                  <c:v>0.16580743000000003</c:v>
                </c:pt>
                <c:pt idx="5731">
                  <c:v>0.1658396</c:v>
                </c:pt>
                <c:pt idx="5732">
                  <c:v>0.16586529999999999</c:v>
                </c:pt>
                <c:pt idx="5733">
                  <c:v>0.16589735999999999</c:v>
                </c:pt>
                <c:pt idx="5734">
                  <c:v>0.16592317000000001</c:v>
                </c:pt>
                <c:pt idx="5735">
                  <c:v>0.16595557</c:v>
                </c:pt>
                <c:pt idx="5736">
                  <c:v>0.16598056999999997</c:v>
                </c:pt>
                <c:pt idx="5737">
                  <c:v>0.16601356</c:v>
                </c:pt>
                <c:pt idx="5738">
                  <c:v>0.16603844000000004</c:v>
                </c:pt>
                <c:pt idx="5739">
                  <c:v>0.16607142999999996</c:v>
                </c:pt>
                <c:pt idx="5740">
                  <c:v>0.16609631000000002</c:v>
                </c:pt>
                <c:pt idx="5741">
                  <c:v>0.16612930000000001</c:v>
                </c:pt>
                <c:pt idx="5742">
                  <c:v>0.16615418000000001</c:v>
                </c:pt>
                <c:pt idx="5743">
                  <c:v>0.16618717</c:v>
                </c:pt>
                <c:pt idx="5744">
                  <c:v>0.16621205000000003</c:v>
                </c:pt>
                <c:pt idx="5745">
                  <c:v>0.16624504000000004</c:v>
                </c:pt>
                <c:pt idx="5746">
                  <c:v>0.16626993000000004</c:v>
                </c:pt>
                <c:pt idx="5747">
                  <c:v>0.16630255999999996</c:v>
                </c:pt>
                <c:pt idx="5748">
                  <c:v>0.1663278</c:v>
                </c:pt>
                <c:pt idx="5749">
                  <c:v>0.16636043000000003</c:v>
                </c:pt>
                <c:pt idx="5750">
                  <c:v>0.1663859</c:v>
                </c:pt>
                <c:pt idx="5751">
                  <c:v>0.16641830000000002</c:v>
                </c:pt>
                <c:pt idx="5752">
                  <c:v>0.16644376999999999</c:v>
                </c:pt>
                <c:pt idx="5753">
                  <c:v>0.16647618000000003</c:v>
                </c:pt>
                <c:pt idx="5754">
                  <c:v>0.16650175</c:v>
                </c:pt>
                <c:pt idx="5755">
                  <c:v>0.16653404999999999</c:v>
                </c:pt>
                <c:pt idx="5756">
                  <c:v>0.16655961999999996</c:v>
                </c:pt>
                <c:pt idx="5757">
                  <c:v>0.16659192</c:v>
                </c:pt>
                <c:pt idx="5758">
                  <c:v>0.16661749000000003</c:v>
                </c:pt>
                <c:pt idx="5759">
                  <c:v>0.16664989999999999</c:v>
                </c:pt>
                <c:pt idx="5760">
                  <c:v>0.16667547999999996</c:v>
                </c:pt>
                <c:pt idx="5761">
                  <c:v>0.16670777000000001</c:v>
                </c:pt>
                <c:pt idx="5762">
                  <c:v>0.16673335000000003</c:v>
                </c:pt>
                <c:pt idx="5763">
                  <c:v>0.16676563999999999</c:v>
                </c:pt>
                <c:pt idx="5764">
                  <c:v>0.16679121999999999</c:v>
                </c:pt>
                <c:pt idx="5765">
                  <c:v>0.16682350999999998</c:v>
                </c:pt>
                <c:pt idx="5766">
                  <c:v>0.16684863000000003</c:v>
                </c:pt>
                <c:pt idx="5767">
                  <c:v>0.16688149999999999</c:v>
                </c:pt>
                <c:pt idx="5768">
                  <c:v>0.16690673000000003</c:v>
                </c:pt>
                <c:pt idx="5769">
                  <c:v>0.16693937000000003</c:v>
                </c:pt>
                <c:pt idx="5770">
                  <c:v>0.16696449000000002</c:v>
                </c:pt>
                <c:pt idx="5771">
                  <c:v>0.16699724000000002</c:v>
                </c:pt>
                <c:pt idx="5772">
                  <c:v>0.16702247000000001</c:v>
                </c:pt>
                <c:pt idx="5773">
                  <c:v>0.16705511000000001</c:v>
                </c:pt>
                <c:pt idx="5774">
                  <c:v>0.16708033999999999</c:v>
                </c:pt>
                <c:pt idx="5775">
                  <c:v>0.16711297999999997</c:v>
                </c:pt>
                <c:pt idx="5776">
                  <c:v>0.16713833000000003</c:v>
                </c:pt>
                <c:pt idx="5777">
                  <c:v>0.16717084999999998</c:v>
                </c:pt>
                <c:pt idx="5778">
                  <c:v>0.16719630999999999</c:v>
                </c:pt>
                <c:pt idx="5779">
                  <c:v>0.16722883999999999</c:v>
                </c:pt>
                <c:pt idx="5780">
                  <c:v>0.16725418000000003</c:v>
                </c:pt>
                <c:pt idx="5781">
                  <c:v>0.16728671000000001</c:v>
                </c:pt>
                <c:pt idx="5782">
                  <c:v>0.16731159000000001</c:v>
                </c:pt>
                <c:pt idx="5783">
                  <c:v>0.16734412000000001</c:v>
                </c:pt>
                <c:pt idx="5784">
                  <c:v>0.16736946000000003</c:v>
                </c:pt>
                <c:pt idx="5785">
                  <c:v>0.16740232999999999</c:v>
                </c:pt>
                <c:pt idx="5786">
                  <c:v>0.16742745000000003</c:v>
                </c:pt>
                <c:pt idx="5787">
                  <c:v>0.16746020000000003</c:v>
                </c:pt>
                <c:pt idx="5788">
                  <c:v>0.16748531999999999</c:v>
                </c:pt>
                <c:pt idx="5789">
                  <c:v>0.16751806999999999</c:v>
                </c:pt>
                <c:pt idx="5790">
                  <c:v>0.16754319000000004</c:v>
                </c:pt>
                <c:pt idx="5791">
                  <c:v>0.16757594000000001</c:v>
                </c:pt>
                <c:pt idx="5792">
                  <c:v>0.16760117999999996</c:v>
                </c:pt>
                <c:pt idx="5793">
                  <c:v>0.16763380999999997</c:v>
                </c:pt>
                <c:pt idx="5794">
                  <c:v>0.16765905</c:v>
                </c:pt>
                <c:pt idx="5795">
                  <c:v>0.16769168000000001</c:v>
                </c:pt>
                <c:pt idx="5796">
                  <c:v>0.16771691999999999</c:v>
                </c:pt>
                <c:pt idx="5797">
                  <c:v>0.16774955000000003</c:v>
                </c:pt>
                <c:pt idx="5798">
                  <c:v>0.1677749</c:v>
                </c:pt>
                <c:pt idx="5799">
                  <c:v>0.16780754000000001</c:v>
                </c:pt>
                <c:pt idx="5800">
                  <c:v>0.16783276999999996</c:v>
                </c:pt>
                <c:pt idx="5801">
                  <c:v>0.16786482999999996</c:v>
                </c:pt>
                <c:pt idx="5802">
                  <c:v>0.16789064000000001</c:v>
                </c:pt>
                <c:pt idx="5803">
                  <c:v>0.16792270000000001</c:v>
                </c:pt>
                <c:pt idx="5804">
                  <c:v>0.16794862999999999</c:v>
                </c:pt>
                <c:pt idx="5805">
                  <c:v>0.16798068999999999</c:v>
                </c:pt>
                <c:pt idx="5806">
                  <c:v>0.1680065</c:v>
                </c:pt>
                <c:pt idx="5807">
                  <c:v>0.16803856</c:v>
                </c:pt>
                <c:pt idx="5808">
                  <c:v>0.16806436999999999</c:v>
                </c:pt>
                <c:pt idx="5809">
                  <c:v>0.16809642999999999</c:v>
                </c:pt>
                <c:pt idx="5810">
                  <c:v>0.16812224000000001</c:v>
                </c:pt>
                <c:pt idx="5811">
                  <c:v>0.16815430000000001</c:v>
                </c:pt>
                <c:pt idx="5812">
                  <c:v>0.16817964999999999</c:v>
                </c:pt>
                <c:pt idx="5813">
                  <c:v>0.16821216999999999</c:v>
                </c:pt>
                <c:pt idx="5814">
                  <c:v>0.16823752</c:v>
                </c:pt>
                <c:pt idx="5815">
                  <c:v>0.16827016</c:v>
                </c:pt>
                <c:pt idx="5816">
                  <c:v>0.16829550000000001</c:v>
                </c:pt>
                <c:pt idx="5817">
                  <c:v>0.16832802999999996</c:v>
                </c:pt>
                <c:pt idx="5818">
                  <c:v>0.16835337</c:v>
                </c:pt>
                <c:pt idx="5819">
                  <c:v>0.16838590000000001</c:v>
                </c:pt>
                <c:pt idx="5820">
                  <c:v>0.16841136000000004</c:v>
                </c:pt>
                <c:pt idx="5821">
                  <c:v>0.16844387999999999</c:v>
                </c:pt>
                <c:pt idx="5822">
                  <c:v>0.16846923000000005</c:v>
                </c:pt>
                <c:pt idx="5823">
                  <c:v>0.16850175000000001</c:v>
                </c:pt>
                <c:pt idx="5824">
                  <c:v>0.16852722000000001</c:v>
                </c:pt>
                <c:pt idx="5825">
                  <c:v>0.16855961999999997</c:v>
                </c:pt>
                <c:pt idx="5826">
                  <c:v>0.16858508999999999</c:v>
                </c:pt>
                <c:pt idx="5827">
                  <c:v>0.16861761</c:v>
                </c:pt>
                <c:pt idx="5828">
                  <c:v>0.16864307000000001</c:v>
                </c:pt>
                <c:pt idx="5829">
                  <c:v>0.16867547999999996</c:v>
                </c:pt>
                <c:pt idx="5830">
                  <c:v>0.16870093999999999</c:v>
                </c:pt>
                <c:pt idx="5831">
                  <c:v>0.16873347000000002</c:v>
                </c:pt>
                <c:pt idx="5832">
                  <c:v>0.16875835000000003</c:v>
                </c:pt>
                <c:pt idx="5833">
                  <c:v>0.16879076000000001</c:v>
                </c:pt>
                <c:pt idx="5834">
                  <c:v>0.16881621999999999</c:v>
                </c:pt>
                <c:pt idx="5835">
                  <c:v>0.16884885999999999</c:v>
                </c:pt>
                <c:pt idx="5836">
                  <c:v>0.16887421</c:v>
                </c:pt>
                <c:pt idx="5837">
                  <c:v>0.16890662000000001</c:v>
                </c:pt>
                <c:pt idx="5838">
                  <c:v>0.16893219000000004</c:v>
                </c:pt>
                <c:pt idx="5839">
                  <c:v>0.16896459999999999</c:v>
                </c:pt>
                <c:pt idx="5840">
                  <c:v>0.16898983000000004</c:v>
                </c:pt>
                <c:pt idx="5841">
                  <c:v>0.1690227</c:v>
                </c:pt>
                <c:pt idx="5842">
                  <c:v>0.16904781999999999</c:v>
                </c:pt>
                <c:pt idx="5843">
                  <c:v>0.16908011000000001</c:v>
                </c:pt>
                <c:pt idx="5844">
                  <c:v>0.16910569</c:v>
                </c:pt>
                <c:pt idx="5845">
                  <c:v>0.16913810000000001</c:v>
                </c:pt>
                <c:pt idx="5846">
                  <c:v>0.16916355999999996</c:v>
                </c:pt>
                <c:pt idx="5847">
                  <c:v>0.16919597</c:v>
                </c:pt>
                <c:pt idx="5848">
                  <c:v>0.16922143000000003</c:v>
                </c:pt>
                <c:pt idx="5849">
                  <c:v>0.16925394999999999</c:v>
                </c:pt>
                <c:pt idx="5850">
                  <c:v>0.16927965</c:v>
                </c:pt>
                <c:pt idx="5851">
                  <c:v>0.16931182</c:v>
                </c:pt>
                <c:pt idx="5852">
                  <c:v>0.16933693999999999</c:v>
                </c:pt>
                <c:pt idx="5853">
                  <c:v>0.16936968999999999</c:v>
                </c:pt>
                <c:pt idx="5854">
                  <c:v>0.16939493000000003</c:v>
                </c:pt>
                <c:pt idx="5855">
                  <c:v>0.16942790999999999</c:v>
                </c:pt>
                <c:pt idx="5856">
                  <c:v>0.16945279999999999</c:v>
                </c:pt>
                <c:pt idx="5857">
                  <c:v>0.16948520000000003</c:v>
                </c:pt>
                <c:pt idx="5858">
                  <c:v>0.16951067</c:v>
                </c:pt>
                <c:pt idx="5859">
                  <c:v>0.16954306999999999</c:v>
                </c:pt>
                <c:pt idx="5860">
                  <c:v>0.16956853999999999</c:v>
                </c:pt>
                <c:pt idx="5861">
                  <c:v>0.16960106</c:v>
                </c:pt>
                <c:pt idx="5862">
                  <c:v>0.16962651999999998</c:v>
                </c:pt>
                <c:pt idx="5863">
                  <c:v>0.16965893000000001</c:v>
                </c:pt>
                <c:pt idx="5864">
                  <c:v>0.16968461999999998</c:v>
                </c:pt>
                <c:pt idx="5865">
                  <c:v>0.16971691999999999</c:v>
                </c:pt>
                <c:pt idx="5866">
                  <c:v>0.16974238000000005</c:v>
                </c:pt>
                <c:pt idx="5867">
                  <c:v>0.16977479000000001</c:v>
                </c:pt>
                <c:pt idx="5868">
                  <c:v>0.16979990000000003</c:v>
                </c:pt>
                <c:pt idx="5869">
                  <c:v>0.16983243000000003</c:v>
                </c:pt>
                <c:pt idx="5870">
                  <c:v>0.16985776999999996</c:v>
                </c:pt>
                <c:pt idx="5871">
                  <c:v>0.16989053000000001</c:v>
                </c:pt>
                <c:pt idx="5872">
                  <c:v>0.16991564000000003</c:v>
                </c:pt>
                <c:pt idx="5873">
                  <c:v>0.16994840000000005</c:v>
                </c:pt>
                <c:pt idx="5874">
                  <c:v>0.16997350999999997</c:v>
                </c:pt>
                <c:pt idx="5875">
                  <c:v>0.17000638000000004</c:v>
                </c:pt>
                <c:pt idx="5876">
                  <c:v>0.17003138000000004</c:v>
                </c:pt>
                <c:pt idx="5877">
                  <c:v>0.17006425000000003</c:v>
                </c:pt>
                <c:pt idx="5878">
                  <c:v>0.17008925000000003</c:v>
                </c:pt>
                <c:pt idx="5879">
                  <c:v>0.17012211999999996</c:v>
                </c:pt>
                <c:pt idx="5880">
                  <c:v>0.17014712000000001</c:v>
                </c:pt>
                <c:pt idx="5881">
                  <c:v>0.17017999</c:v>
                </c:pt>
                <c:pt idx="5882">
                  <c:v>0.17020499000000003</c:v>
                </c:pt>
                <c:pt idx="5883">
                  <c:v>0.17023787000000001</c:v>
                </c:pt>
                <c:pt idx="5884">
                  <c:v>0.17026287000000001</c:v>
                </c:pt>
                <c:pt idx="5885">
                  <c:v>0.17029574000000003</c:v>
                </c:pt>
                <c:pt idx="5886">
                  <c:v>0.17032085</c:v>
                </c:pt>
                <c:pt idx="5887">
                  <c:v>0.17035360999999996</c:v>
                </c:pt>
                <c:pt idx="5888">
                  <c:v>0.17037871999999998</c:v>
                </c:pt>
                <c:pt idx="5889">
                  <c:v>0.17041170999999999</c:v>
                </c:pt>
                <c:pt idx="5890">
                  <c:v>0.17043659000000003</c:v>
                </c:pt>
                <c:pt idx="5891">
                  <c:v>0.17046900000000004</c:v>
                </c:pt>
                <c:pt idx="5892">
                  <c:v>0.17049458000000003</c:v>
                </c:pt>
                <c:pt idx="5893">
                  <c:v>0.17052687</c:v>
                </c:pt>
                <c:pt idx="5894">
                  <c:v>0.17055244999999999</c:v>
                </c:pt>
                <c:pt idx="5895">
                  <c:v>0.17058474000000001</c:v>
                </c:pt>
                <c:pt idx="5896">
                  <c:v>0.17061032000000001</c:v>
                </c:pt>
                <c:pt idx="5897">
                  <c:v>0.17064272999999996</c:v>
                </c:pt>
                <c:pt idx="5898">
                  <c:v>0.17066819000000003</c:v>
                </c:pt>
                <c:pt idx="5899">
                  <c:v>0.17070060000000001</c:v>
                </c:pt>
                <c:pt idx="5900">
                  <c:v>0.17072606000000001</c:v>
                </c:pt>
                <c:pt idx="5901">
                  <c:v>0.17075847000000002</c:v>
                </c:pt>
                <c:pt idx="5902">
                  <c:v>0.17078393000000003</c:v>
                </c:pt>
                <c:pt idx="5903">
                  <c:v>0.17081645000000004</c:v>
                </c:pt>
                <c:pt idx="5904">
                  <c:v>0.17084179999999999</c:v>
                </c:pt>
                <c:pt idx="5905">
                  <c:v>0.17087454999999996</c:v>
                </c:pt>
                <c:pt idx="5906">
                  <c:v>0.17089967</c:v>
                </c:pt>
                <c:pt idx="5907">
                  <c:v>0.17093243000000005</c:v>
                </c:pt>
                <c:pt idx="5908">
                  <c:v>0.17095766000000001</c:v>
                </c:pt>
                <c:pt idx="5909">
                  <c:v>0.17098983000000004</c:v>
                </c:pt>
                <c:pt idx="5910">
                  <c:v>0.17101553000000003</c:v>
                </c:pt>
                <c:pt idx="5911">
                  <c:v>0.17104770000000002</c:v>
                </c:pt>
                <c:pt idx="5912">
                  <c:v>0.17107339999999999</c:v>
                </c:pt>
                <c:pt idx="5913">
                  <c:v>0.17110556999999998</c:v>
                </c:pt>
                <c:pt idx="5914">
                  <c:v>0.17113127</c:v>
                </c:pt>
                <c:pt idx="5915">
                  <c:v>0.17116355999999996</c:v>
                </c:pt>
                <c:pt idx="5916">
                  <c:v>0.17118913999999999</c:v>
                </c:pt>
                <c:pt idx="5917">
                  <c:v>0.17122143000000004</c:v>
                </c:pt>
                <c:pt idx="5918">
                  <c:v>0.17124665999999999</c:v>
                </c:pt>
                <c:pt idx="5919">
                  <c:v>0.17127930000000002</c:v>
                </c:pt>
                <c:pt idx="5920">
                  <c:v>0.17130465</c:v>
                </c:pt>
                <c:pt idx="5921">
                  <c:v>0.17133717000000001</c:v>
                </c:pt>
                <c:pt idx="5922">
                  <c:v>0.17136262999999996</c:v>
                </c:pt>
                <c:pt idx="5923">
                  <c:v>0.17139481000000001</c:v>
                </c:pt>
                <c:pt idx="5924">
                  <c:v>0.1714205</c:v>
                </c:pt>
                <c:pt idx="5925">
                  <c:v>0.17145279999999999</c:v>
                </c:pt>
                <c:pt idx="5926">
                  <c:v>0.17147861</c:v>
                </c:pt>
                <c:pt idx="5927">
                  <c:v>0.17151067</c:v>
                </c:pt>
                <c:pt idx="5928">
                  <c:v>0.17153589999999999</c:v>
                </c:pt>
                <c:pt idx="5929">
                  <c:v>0.17156888000000003</c:v>
                </c:pt>
                <c:pt idx="5930">
                  <c:v>0.17159400000000002</c:v>
                </c:pt>
                <c:pt idx="5931">
                  <c:v>0.17162664</c:v>
                </c:pt>
                <c:pt idx="5932">
                  <c:v>0.17165199</c:v>
                </c:pt>
                <c:pt idx="5933">
                  <c:v>0.17168450999999998</c:v>
                </c:pt>
                <c:pt idx="5934">
                  <c:v>0.17170996999999999</c:v>
                </c:pt>
                <c:pt idx="5935">
                  <c:v>0.17174238000000006</c:v>
                </c:pt>
                <c:pt idx="5936">
                  <c:v>0.17176784000000003</c:v>
                </c:pt>
                <c:pt idx="5937">
                  <c:v>0.17180037000000001</c:v>
                </c:pt>
                <c:pt idx="5938">
                  <c:v>0.17182537000000001</c:v>
                </c:pt>
                <c:pt idx="5939">
                  <c:v>0.17185824000000002</c:v>
                </c:pt>
                <c:pt idx="5940">
                  <c:v>0.17188334999999999</c:v>
                </c:pt>
                <c:pt idx="5941">
                  <c:v>0.17191611000000004</c:v>
                </c:pt>
                <c:pt idx="5942">
                  <c:v>0.17194122000000003</c:v>
                </c:pt>
                <c:pt idx="5943">
                  <c:v>0.17197398000000003</c:v>
                </c:pt>
                <c:pt idx="5944">
                  <c:v>0.17199909000000002</c:v>
                </c:pt>
                <c:pt idx="5945">
                  <c:v>0.17203184999999999</c:v>
                </c:pt>
                <c:pt idx="5946">
                  <c:v>0.17205696000000001</c:v>
                </c:pt>
                <c:pt idx="5947">
                  <c:v>0.17208983000000003</c:v>
                </c:pt>
                <c:pt idx="5948">
                  <c:v>0.17211494999999999</c:v>
                </c:pt>
                <c:pt idx="5949">
                  <c:v>0.17214711999999999</c:v>
                </c:pt>
                <c:pt idx="5950">
                  <c:v>0.17217281999999998</c:v>
                </c:pt>
                <c:pt idx="5951">
                  <c:v>0.17220499000000003</c:v>
                </c:pt>
                <c:pt idx="5952">
                  <c:v>0.17223057</c:v>
                </c:pt>
                <c:pt idx="5953">
                  <c:v>0.17226287000000001</c:v>
                </c:pt>
                <c:pt idx="5954">
                  <c:v>0.17228868000000003</c:v>
                </c:pt>
                <c:pt idx="5955">
                  <c:v>0.17232085</c:v>
                </c:pt>
                <c:pt idx="5956">
                  <c:v>0.17234654999999999</c:v>
                </c:pt>
                <c:pt idx="5957">
                  <c:v>0.17237871999999999</c:v>
                </c:pt>
                <c:pt idx="5958">
                  <c:v>0.17240442000000003</c:v>
                </c:pt>
                <c:pt idx="5959">
                  <c:v>0.17243659000000003</c:v>
                </c:pt>
                <c:pt idx="5960">
                  <c:v>0.17246229000000002</c:v>
                </c:pt>
                <c:pt idx="5961">
                  <c:v>0.17249446000000002</c:v>
                </c:pt>
                <c:pt idx="5962">
                  <c:v>0.17251969000000003</c:v>
                </c:pt>
                <c:pt idx="5963">
                  <c:v>0.17255245000000002</c:v>
                </c:pt>
                <c:pt idx="5964">
                  <c:v>0.17257755999999996</c:v>
                </c:pt>
                <c:pt idx="5965">
                  <c:v>0.17261032000000001</c:v>
                </c:pt>
                <c:pt idx="5966">
                  <c:v>0.17263566999999996</c:v>
                </c:pt>
                <c:pt idx="5967">
                  <c:v>0.17266819000000003</c:v>
                </c:pt>
                <c:pt idx="5968">
                  <c:v>0.17269354000000001</c:v>
                </c:pt>
                <c:pt idx="5969">
                  <c:v>0.17272618000000003</c:v>
                </c:pt>
                <c:pt idx="5970">
                  <c:v>0.17275151999999996</c:v>
                </c:pt>
                <c:pt idx="5971">
                  <c:v>0.17278404999999999</c:v>
                </c:pt>
                <c:pt idx="5972">
                  <c:v>0.17280939000000003</c:v>
                </c:pt>
                <c:pt idx="5973">
                  <c:v>0.17284192000000001</c:v>
                </c:pt>
                <c:pt idx="5974">
                  <c:v>0.17286737999999999</c:v>
                </c:pt>
                <c:pt idx="5975">
                  <c:v>0.17289944000000002</c:v>
                </c:pt>
                <c:pt idx="5976">
                  <c:v>0.17292525000000003</c:v>
                </c:pt>
                <c:pt idx="5977">
                  <c:v>0.17295731000000003</c:v>
                </c:pt>
                <c:pt idx="5978">
                  <c:v>0.17298311999999999</c:v>
                </c:pt>
                <c:pt idx="5979">
                  <c:v>0.17301530000000004</c:v>
                </c:pt>
                <c:pt idx="5980">
                  <c:v>0.17304099000000003</c:v>
                </c:pt>
                <c:pt idx="5981">
                  <c:v>0.17307317</c:v>
                </c:pt>
                <c:pt idx="5982">
                  <c:v>0.17309898000000004</c:v>
                </c:pt>
                <c:pt idx="5983">
                  <c:v>0.17313127</c:v>
                </c:pt>
                <c:pt idx="5984">
                  <c:v>0.17315661999999998</c:v>
                </c:pt>
                <c:pt idx="5985">
                  <c:v>0.17318913999999999</c:v>
                </c:pt>
                <c:pt idx="5986">
                  <c:v>0.17321449000000005</c:v>
                </c:pt>
                <c:pt idx="5987">
                  <c:v>0.17324701000000003</c:v>
                </c:pt>
                <c:pt idx="5988">
                  <c:v>0.17327247000000001</c:v>
                </c:pt>
                <c:pt idx="5989">
                  <c:v>0.17330487999999997</c:v>
                </c:pt>
                <c:pt idx="5990">
                  <c:v>0.17333034000000003</c:v>
                </c:pt>
                <c:pt idx="5991">
                  <c:v>0.17336275000000001</c:v>
                </c:pt>
                <c:pt idx="5992">
                  <c:v>0.17338820999999999</c:v>
                </c:pt>
                <c:pt idx="5993">
                  <c:v>0.17342062</c:v>
                </c:pt>
                <c:pt idx="5994">
                  <c:v>0.17344608000000006</c:v>
                </c:pt>
                <c:pt idx="5995">
                  <c:v>0.17347849000000004</c:v>
                </c:pt>
                <c:pt idx="5996">
                  <c:v>0.17350394999999999</c:v>
                </c:pt>
                <c:pt idx="5997">
                  <c:v>0.17353647999999999</c:v>
                </c:pt>
                <c:pt idx="5998">
                  <c:v>0.17356182000000001</c:v>
                </c:pt>
                <c:pt idx="5999">
                  <c:v>0.17359435000000004</c:v>
                </c:pt>
                <c:pt idx="6000">
                  <c:v>0.17361923000000004</c:v>
                </c:pt>
                <c:pt idx="6001">
                  <c:v>0.17365222</c:v>
                </c:pt>
                <c:pt idx="6002">
                  <c:v>0.17367721999999997</c:v>
                </c:pt>
                <c:pt idx="6003">
                  <c:v>0.17371009000000004</c:v>
                </c:pt>
                <c:pt idx="6004">
                  <c:v>0.17373509000000004</c:v>
                </c:pt>
                <c:pt idx="6005">
                  <c:v>0.17376760999999999</c:v>
                </c:pt>
                <c:pt idx="6006">
                  <c:v>0.17379296000000002</c:v>
                </c:pt>
                <c:pt idx="6007">
                  <c:v>0.17382548000000003</c:v>
                </c:pt>
                <c:pt idx="6008">
                  <c:v>0.17385083000000001</c:v>
                </c:pt>
                <c:pt idx="6009">
                  <c:v>0.17388334999999999</c:v>
                </c:pt>
                <c:pt idx="6010">
                  <c:v>0.17390870000000003</c:v>
                </c:pt>
                <c:pt idx="6011">
                  <c:v>0.17394134000000006</c:v>
                </c:pt>
                <c:pt idx="6012">
                  <c:v>0.17396656999999999</c:v>
                </c:pt>
                <c:pt idx="6013">
                  <c:v>0.17399921000000002</c:v>
                </c:pt>
                <c:pt idx="6014">
                  <c:v>0.17402444000000003</c:v>
                </c:pt>
                <c:pt idx="6015">
                  <c:v>0.17405708000000003</c:v>
                </c:pt>
                <c:pt idx="6016">
                  <c:v>0.17408230999999999</c:v>
                </c:pt>
                <c:pt idx="6017">
                  <c:v>0.17411505999999999</c:v>
                </c:pt>
                <c:pt idx="6018">
                  <c:v>0.17414018000000003</c:v>
                </c:pt>
                <c:pt idx="6019">
                  <c:v>0.17417293</c:v>
                </c:pt>
                <c:pt idx="6020">
                  <c:v>0.17419828000000004</c:v>
                </c:pt>
                <c:pt idx="6021">
                  <c:v>0.17423079999999999</c:v>
                </c:pt>
                <c:pt idx="6022">
                  <c:v>0.17425568999999999</c:v>
                </c:pt>
                <c:pt idx="6023">
                  <c:v>0.17428832999999999</c:v>
                </c:pt>
                <c:pt idx="6024">
                  <c:v>0.17431368000000003</c:v>
                </c:pt>
                <c:pt idx="6025">
                  <c:v>0.17434620000000003</c:v>
                </c:pt>
                <c:pt idx="6026">
                  <c:v>0.17437154999999996</c:v>
                </c:pt>
                <c:pt idx="6027">
                  <c:v>0.17440406999999999</c:v>
                </c:pt>
                <c:pt idx="6028">
                  <c:v>0.17442942000000003</c:v>
                </c:pt>
                <c:pt idx="6029">
                  <c:v>0.17446205000000004</c:v>
                </c:pt>
                <c:pt idx="6030">
                  <c:v>0.17448729000000002</c:v>
                </c:pt>
                <c:pt idx="6031">
                  <c:v>0.17452016000000001</c:v>
                </c:pt>
                <c:pt idx="6032">
                  <c:v>0.17454527000000003</c:v>
                </c:pt>
                <c:pt idx="6033">
                  <c:v>0.17457813999999999</c:v>
                </c:pt>
                <c:pt idx="6034">
                  <c:v>0.17460326000000001</c:v>
                </c:pt>
                <c:pt idx="6035">
                  <c:v>0.17463543000000004</c:v>
                </c:pt>
                <c:pt idx="6036">
                  <c:v>0.17466148000000004</c:v>
                </c:pt>
                <c:pt idx="6037">
                  <c:v>0.17469330000000002</c:v>
                </c:pt>
                <c:pt idx="6038">
                  <c:v>0.17471887999999999</c:v>
                </c:pt>
                <c:pt idx="6039">
                  <c:v>0.17475129000000003</c:v>
                </c:pt>
                <c:pt idx="6040">
                  <c:v>0.17477664000000001</c:v>
                </c:pt>
                <c:pt idx="6041">
                  <c:v>0.17480928000000004</c:v>
                </c:pt>
                <c:pt idx="6042">
                  <c:v>0.17483462</c:v>
                </c:pt>
                <c:pt idx="6043">
                  <c:v>0.17486715000000003</c:v>
                </c:pt>
                <c:pt idx="6044">
                  <c:v>0.17489249000000004</c:v>
                </c:pt>
                <c:pt idx="6045">
                  <c:v>0.17492501999999999</c:v>
                </c:pt>
                <c:pt idx="6046">
                  <c:v>0.17495036999999999</c:v>
                </c:pt>
                <c:pt idx="6047">
                  <c:v>0.17498289000000003</c:v>
                </c:pt>
                <c:pt idx="6048">
                  <c:v>0.17500824000000004</c:v>
                </c:pt>
                <c:pt idx="6049">
                  <c:v>0.17504075999999999</c:v>
                </c:pt>
                <c:pt idx="6050">
                  <c:v>0.17506611000000002</c:v>
                </c:pt>
                <c:pt idx="6051">
                  <c:v>0.17509863000000003</c:v>
                </c:pt>
                <c:pt idx="6052">
                  <c:v>0.17512421</c:v>
                </c:pt>
                <c:pt idx="6053">
                  <c:v>0.17515673000000001</c:v>
                </c:pt>
                <c:pt idx="6054">
                  <c:v>0.17518207999999996</c:v>
                </c:pt>
                <c:pt idx="6055">
                  <c:v>0.17521449000000006</c:v>
                </c:pt>
                <c:pt idx="6056">
                  <c:v>0.17523995000000003</c:v>
                </c:pt>
                <c:pt idx="6057">
                  <c:v>0.17527247000000001</c:v>
                </c:pt>
                <c:pt idx="6058">
                  <c:v>0.17529781999999999</c:v>
                </c:pt>
                <c:pt idx="6059">
                  <c:v>0.17533034000000003</c:v>
                </c:pt>
                <c:pt idx="6060">
                  <c:v>0.17535534000000003</c:v>
                </c:pt>
                <c:pt idx="6061">
                  <c:v>0.17538809999999999</c:v>
                </c:pt>
                <c:pt idx="6062">
                  <c:v>0.17541321000000004</c:v>
                </c:pt>
                <c:pt idx="6063">
                  <c:v>0.17544620000000005</c:v>
                </c:pt>
                <c:pt idx="6064">
                  <c:v>0.17547108000000003</c:v>
                </c:pt>
                <c:pt idx="6065">
                  <c:v>0.17550407000000001</c:v>
                </c:pt>
                <c:pt idx="6066">
                  <c:v>0.17552894999999999</c:v>
                </c:pt>
                <c:pt idx="6067">
                  <c:v>0.17556182000000001</c:v>
                </c:pt>
                <c:pt idx="6068">
                  <c:v>0.17558694000000002</c:v>
                </c:pt>
                <c:pt idx="6069">
                  <c:v>0.17561968999999999</c:v>
                </c:pt>
                <c:pt idx="6070">
                  <c:v>0.17564481000000001</c:v>
                </c:pt>
                <c:pt idx="6071">
                  <c:v>0.17567768</c:v>
                </c:pt>
                <c:pt idx="6072">
                  <c:v>0.17570268000000003</c:v>
                </c:pt>
                <c:pt idx="6073">
                  <c:v>0.17573496999999999</c:v>
                </c:pt>
                <c:pt idx="6074">
                  <c:v>0.17576067000000001</c:v>
                </c:pt>
                <c:pt idx="6075">
                  <c:v>0.17579284000000003</c:v>
                </c:pt>
                <c:pt idx="6076">
                  <c:v>0.17581854000000002</c:v>
                </c:pt>
                <c:pt idx="6077">
                  <c:v>0.17585070999999997</c:v>
                </c:pt>
                <c:pt idx="6078">
                  <c:v>0.17587641000000001</c:v>
                </c:pt>
                <c:pt idx="6079">
                  <c:v>0.17590858000000004</c:v>
                </c:pt>
                <c:pt idx="6080">
                  <c:v>0.17593392999999999</c:v>
                </c:pt>
                <c:pt idx="6081">
                  <c:v>0.17596667999999999</c:v>
                </c:pt>
                <c:pt idx="6082">
                  <c:v>0.17599180000000003</c:v>
                </c:pt>
                <c:pt idx="6083">
                  <c:v>0.17602455</c:v>
                </c:pt>
                <c:pt idx="6084">
                  <c:v>0.17604990000000004</c:v>
                </c:pt>
                <c:pt idx="6085">
                  <c:v>0.17608243000000004</c:v>
                </c:pt>
                <c:pt idx="6086">
                  <c:v>0.17610777</c:v>
                </c:pt>
                <c:pt idx="6087">
                  <c:v>0.17614030000000003</c:v>
                </c:pt>
                <c:pt idx="6088">
                  <c:v>0.17616564000000001</c:v>
                </c:pt>
                <c:pt idx="6089">
                  <c:v>0.17619840000000003</c:v>
                </c:pt>
                <c:pt idx="6090">
                  <c:v>0.17622362999999996</c:v>
                </c:pt>
                <c:pt idx="6091">
                  <c:v>0.17625626999999999</c:v>
                </c:pt>
                <c:pt idx="6092">
                  <c:v>0.17628150000000001</c:v>
                </c:pt>
                <c:pt idx="6093">
                  <c:v>0.17631425000000003</c:v>
                </c:pt>
                <c:pt idx="6094">
                  <c:v>0.17633937000000002</c:v>
                </c:pt>
                <c:pt idx="6095">
                  <c:v>0.17637154999999996</c:v>
                </c:pt>
                <c:pt idx="6096">
                  <c:v>0.17639724000000004</c:v>
                </c:pt>
                <c:pt idx="6097">
                  <c:v>0.17642942000000003</c:v>
                </c:pt>
                <c:pt idx="6098">
                  <c:v>0.17645522999999999</c:v>
                </c:pt>
                <c:pt idx="6099">
                  <c:v>0.17648740000000002</c:v>
                </c:pt>
                <c:pt idx="6100">
                  <c:v>0.17651263000000003</c:v>
                </c:pt>
                <c:pt idx="6101">
                  <c:v>0.17654539000000005</c:v>
                </c:pt>
                <c:pt idx="6102">
                  <c:v>0.17657061999999998</c:v>
                </c:pt>
                <c:pt idx="6103">
                  <c:v>0.17660337000000001</c:v>
                </c:pt>
                <c:pt idx="6104">
                  <c:v>0.17662849000000003</c:v>
                </c:pt>
                <c:pt idx="6105">
                  <c:v>0.17666135999999999</c:v>
                </c:pt>
                <c:pt idx="6106">
                  <c:v>0.17668635999999999</c:v>
                </c:pt>
                <c:pt idx="6107">
                  <c:v>0.17671923000000006</c:v>
                </c:pt>
                <c:pt idx="6108">
                  <c:v>0.17674446000000002</c:v>
                </c:pt>
                <c:pt idx="6109">
                  <c:v>0.17677709999999999</c:v>
                </c:pt>
                <c:pt idx="6110">
                  <c:v>0.17680222000000001</c:v>
                </c:pt>
                <c:pt idx="6111">
                  <c:v>0.17683497000000001</c:v>
                </c:pt>
                <c:pt idx="6112">
                  <c:v>0.17686009000000003</c:v>
                </c:pt>
                <c:pt idx="6113">
                  <c:v>0.17689284000000002</c:v>
                </c:pt>
                <c:pt idx="6114">
                  <c:v>0.17691819000000006</c:v>
                </c:pt>
                <c:pt idx="6115">
                  <c:v>0.17695025000000003</c:v>
                </c:pt>
                <c:pt idx="6116">
                  <c:v>0.17697560000000001</c:v>
                </c:pt>
                <c:pt idx="6117">
                  <c:v>0.17700869999999999</c:v>
                </c:pt>
                <c:pt idx="6118">
                  <c:v>0.17703347000000003</c:v>
                </c:pt>
                <c:pt idx="6119">
                  <c:v>0.17706599000000003</c:v>
                </c:pt>
                <c:pt idx="6120">
                  <c:v>0.17709134000000004</c:v>
                </c:pt>
                <c:pt idx="6121">
                  <c:v>0.17712385999999997</c:v>
                </c:pt>
                <c:pt idx="6122">
                  <c:v>0.17714921000000003</c:v>
                </c:pt>
                <c:pt idx="6123">
                  <c:v>0.17718173000000001</c:v>
                </c:pt>
                <c:pt idx="6124">
                  <c:v>0.17720707999999999</c:v>
                </c:pt>
                <c:pt idx="6125">
                  <c:v>0.17723971999999999</c:v>
                </c:pt>
                <c:pt idx="6126">
                  <c:v>0.17726506000000003</c:v>
                </c:pt>
                <c:pt idx="6127">
                  <c:v>0.17729759000000003</c:v>
                </c:pt>
                <c:pt idx="6128">
                  <c:v>0.17732305000000001</c:v>
                </c:pt>
                <c:pt idx="6129">
                  <c:v>0.17735545999999999</c:v>
                </c:pt>
                <c:pt idx="6130">
                  <c:v>0.17738092</c:v>
                </c:pt>
                <c:pt idx="6131">
                  <c:v>0.17741333000000006</c:v>
                </c:pt>
                <c:pt idx="6132">
                  <c:v>0.17743867999999999</c:v>
                </c:pt>
                <c:pt idx="6133">
                  <c:v>0.17747120000000002</c:v>
                </c:pt>
                <c:pt idx="6134">
                  <c:v>0.17749666000000003</c:v>
                </c:pt>
                <c:pt idx="6135">
                  <c:v>0.17752918000000004</c:v>
                </c:pt>
                <c:pt idx="6136">
                  <c:v>0.17755452999999996</c:v>
                </c:pt>
                <c:pt idx="6137">
                  <c:v>0.17758705000000002</c:v>
                </c:pt>
                <c:pt idx="6138">
                  <c:v>0.17761240000000003</c:v>
                </c:pt>
                <c:pt idx="6139">
                  <c:v>0.17764504000000003</c:v>
                </c:pt>
                <c:pt idx="6140">
                  <c:v>0.17767026999999996</c:v>
                </c:pt>
                <c:pt idx="6141">
                  <c:v>0.17770290999999999</c:v>
                </c:pt>
                <c:pt idx="6142">
                  <c:v>0.17772814000000003</c:v>
                </c:pt>
                <c:pt idx="6143">
                  <c:v>0.17776078000000003</c:v>
                </c:pt>
                <c:pt idx="6144">
                  <c:v>0.17778600999999999</c:v>
                </c:pt>
                <c:pt idx="6145">
                  <c:v>0.17781830000000004</c:v>
                </c:pt>
                <c:pt idx="6146">
                  <c:v>0.17784388000000004</c:v>
                </c:pt>
                <c:pt idx="6147">
                  <c:v>0.17787641000000001</c:v>
                </c:pt>
                <c:pt idx="6148">
                  <c:v>0.17790199000000004</c:v>
                </c:pt>
                <c:pt idx="6149">
                  <c:v>0.17793428000000006</c:v>
                </c:pt>
                <c:pt idx="6150">
                  <c:v>0.17795950999999999</c:v>
                </c:pt>
                <c:pt idx="6151">
                  <c:v>0.17799215000000002</c:v>
                </c:pt>
                <c:pt idx="6152">
                  <c:v>0.17801738000000006</c:v>
                </c:pt>
                <c:pt idx="6153">
                  <c:v>0.17805002</c:v>
                </c:pt>
                <c:pt idx="6154">
                  <c:v>0.17807524999999999</c:v>
                </c:pt>
                <c:pt idx="6155">
                  <c:v>0.17810788999999999</c:v>
                </c:pt>
                <c:pt idx="6156">
                  <c:v>0.17813312000000001</c:v>
                </c:pt>
                <c:pt idx="6157">
                  <c:v>0.17816587</c:v>
                </c:pt>
                <c:pt idx="6158">
                  <c:v>0.17819098999999999</c:v>
                </c:pt>
                <c:pt idx="6159">
                  <c:v>0.17822386000000001</c:v>
                </c:pt>
                <c:pt idx="6160">
                  <c:v>0.17824898000000006</c:v>
                </c:pt>
                <c:pt idx="6161">
                  <c:v>0.17828173000000003</c:v>
                </c:pt>
                <c:pt idx="6162">
                  <c:v>0.17830684999999999</c:v>
                </c:pt>
                <c:pt idx="6163">
                  <c:v>0.17833959999999999</c:v>
                </c:pt>
                <c:pt idx="6164">
                  <c:v>0.17836472</c:v>
                </c:pt>
                <c:pt idx="6165">
                  <c:v>0.17839689000000003</c:v>
                </c:pt>
                <c:pt idx="6166">
                  <c:v>0.17842258999999999</c:v>
                </c:pt>
                <c:pt idx="6167">
                  <c:v>0.17845534000000002</c:v>
                </c:pt>
                <c:pt idx="6168">
                  <c:v>0.17848011000000003</c:v>
                </c:pt>
                <c:pt idx="6169">
                  <c:v>0.17851263000000003</c:v>
                </c:pt>
                <c:pt idx="6170">
                  <c:v>0.17853798000000004</c:v>
                </c:pt>
                <c:pt idx="6171">
                  <c:v>0.17857049999999999</c:v>
                </c:pt>
                <c:pt idx="6172">
                  <c:v>0.17859585000000003</c:v>
                </c:pt>
                <c:pt idx="6173">
                  <c:v>0.17862871999999996</c:v>
                </c:pt>
                <c:pt idx="6174">
                  <c:v>0.17865384000000001</c:v>
                </c:pt>
                <c:pt idx="6175">
                  <c:v>0.17868671</c:v>
                </c:pt>
                <c:pt idx="6176">
                  <c:v>0.17871171000000002</c:v>
                </c:pt>
                <c:pt idx="6177">
                  <c:v>0.17874457999999999</c:v>
                </c:pt>
                <c:pt idx="6178">
                  <c:v>0.17876958000000004</c:v>
                </c:pt>
                <c:pt idx="6179">
                  <c:v>0.17880198999999999</c:v>
                </c:pt>
                <c:pt idx="6180">
                  <c:v>0.17882745000000003</c:v>
                </c:pt>
                <c:pt idx="6181">
                  <c:v>0.17885986000000001</c:v>
                </c:pt>
                <c:pt idx="6182">
                  <c:v>0.17888531999999999</c:v>
                </c:pt>
                <c:pt idx="6183">
                  <c:v>0.17891773000000005</c:v>
                </c:pt>
                <c:pt idx="6184">
                  <c:v>0.17894330000000006</c:v>
                </c:pt>
                <c:pt idx="6185">
                  <c:v>0.17897571000000001</c:v>
                </c:pt>
                <c:pt idx="6186">
                  <c:v>0.17900118000000004</c:v>
                </c:pt>
                <c:pt idx="6187">
                  <c:v>0.17903358000000003</c:v>
                </c:pt>
                <c:pt idx="6188">
                  <c:v>0.17905905000000003</c:v>
                </c:pt>
                <c:pt idx="6189">
                  <c:v>0.17909168000000003</c:v>
                </c:pt>
                <c:pt idx="6190">
                  <c:v>0.17911692000000001</c:v>
                </c:pt>
                <c:pt idx="6191">
                  <c:v>0.17914954999999999</c:v>
                </c:pt>
                <c:pt idx="6192">
                  <c:v>0.1791749</c:v>
                </c:pt>
                <c:pt idx="6193">
                  <c:v>0.17920743000000006</c:v>
                </c:pt>
                <c:pt idx="6194">
                  <c:v>0.17923277000000001</c:v>
                </c:pt>
                <c:pt idx="6195">
                  <c:v>0.17926530000000002</c:v>
                </c:pt>
                <c:pt idx="6196">
                  <c:v>0.17929064000000003</c:v>
                </c:pt>
                <c:pt idx="6197">
                  <c:v>0.17932317</c:v>
                </c:pt>
                <c:pt idx="6198">
                  <c:v>0.17934850999999999</c:v>
                </c:pt>
                <c:pt idx="6199">
                  <c:v>0.17938103999999999</c:v>
                </c:pt>
                <c:pt idx="6200">
                  <c:v>0.17940638000000006</c:v>
                </c:pt>
                <c:pt idx="6201">
                  <c:v>0.17943891000000003</c:v>
                </c:pt>
                <c:pt idx="6202">
                  <c:v>0.17946437000000004</c:v>
                </c:pt>
                <c:pt idx="6203">
                  <c:v>0.17949689000000002</c:v>
                </c:pt>
                <c:pt idx="6204">
                  <c:v>0.17952224000000003</c:v>
                </c:pt>
                <c:pt idx="6205">
                  <c:v>0.17955488000000003</c:v>
                </c:pt>
                <c:pt idx="6206">
                  <c:v>0.17958023000000004</c:v>
                </c:pt>
                <c:pt idx="6207">
                  <c:v>0.17961274999999999</c:v>
                </c:pt>
                <c:pt idx="6208">
                  <c:v>0.17963810000000002</c:v>
                </c:pt>
                <c:pt idx="6209">
                  <c:v>0.17967026999999997</c:v>
                </c:pt>
                <c:pt idx="6210">
                  <c:v>0.17969597000000001</c:v>
                </c:pt>
                <c:pt idx="6211">
                  <c:v>0.17972814000000004</c:v>
                </c:pt>
                <c:pt idx="6212">
                  <c:v>0.17975326000000003</c:v>
                </c:pt>
                <c:pt idx="6213">
                  <c:v>0.17978612999999999</c:v>
                </c:pt>
                <c:pt idx="6214">
                  <c:v>0.17981136000000003</c:v>
                </c:pt>
                <c:pt idx="6215">
                  <c:v>0.17984400000000003</c:v>
                </c:pt>
                <c:pt idx="6216">
                  <c:v>0.17986922999999999</c:v>
                </c:pt>
                <c:pt idx="6217">
                  <c:v>0.17990164000000003</c:v>
                </c:pt>
                <c:pt idx="6218">
                  <c:v>0.17992710000000003</c:v>
                </c:pt>
                <c:pt idx="6219">
                  <c:v>0.17995950999999999</c:v>
                </c:pt>
                <c:pt idx="6220">
                  <c:v>0.17998509000000001</c:v>
                </c:pt>
                <c:pt idx="6221">
                  <c:v>0.18001738000000006</c:v>
                </c:pt>
                <c:pt idx="6222">
                  <c:v>0.18004296000000003</c:v>
                </c:pt>
                <c:pt idx="6223">
                  <c:v>0.18007524999999999</c:v>
                </c:pt>
                <c:pt idx="6224">
                  <c:v>0.18010082999999996</c:v>
                </c:pt>
                <c:pt idx="6225">
                  <c:v>0.18013312000000001</c:v>
                </c:pt>
                <c:pt idx="6226">
                  <c:v>0.1801587</c:v>
                </c:pt>
                <c:pt idx="6227">
                  <c:v>0.18019099000000002</c:v>
                </c:pt>
                <c:pt idx="6228">
                  <c:v>0.18021656999999999</c:v>
                </c:pt>
                <c:pt idx="6229">
                  <c:v>0.18024898000000006</c:v>
                </c:pt>
                <c:pt idx="6230">
                  <c:v>0.18027455000000001</c:v>
                </c:pt>
                <c:pt idx="6231">
                  <c:v>0.18030673000000003</c:v>
                </c:pt>
                <c:pt idx="6232">
                  <c:v>0.18033242999999999</c:v>
                </c:pt>
                <c:pt idx="6233">
                  <c:v>0.18036472000000001</c:v>
                </c:pt>
                <c:pt idx="6234">
                  <c:v>0.18039030000000003</c:v>
                </c:pt>
                <c:pt idx="6235">
                  <c:v>0.18042258999999999</c:v>
                </c:pt>
                <c:pt idx="6236">
                  <c:v>0.18044817000000002</c:v>
                </c:pt>
                <c:pt idx="6237">
                  <c:v>0.18048046000000004</c:v>
                </c:pt>
                <c:pt idx="6238">
                  <c:v>0.18050604000000003</c:v>
                </c:pt>
                <c:pt idx="6239">
                  <c:v>0.18053844000000002</c:v>
                </c:pt>
                <c:pt idx="6240">
                  <c:v>0.18056401999999999</c:v>
                </c:pt>
                <c:pt idx="6241">
                  <c:v>0.18059631000000004</c:v>
                </c:pt>
                <c:pt idx="6242">
                  <c:v>0.18062189000000001</c:v>
                </c:pt>
                <c:pt idx="6243">
                  <c:v>0.18065418000000003</c:v>
                </c:pt>
                <c:pt idx="6244">
                  <c:v>0.18067975999999997</c:v>
                </c:pt>
                <c:pt idx="6245">
                  <c:v>0.18071171000000003</c:v>
                </c:pt>
                <c:pt idx="6246">
                  <c:v>0.18073705000000004</c:v>
                </c:pt>
                <c:pt idx="6247">
                  <c:v>0.18076958000000004</c:v>
                </c:pt>
                <c:pt idx="6248">
                  <c:v>0.18079492999999999</c:v>
                </c:pt>
                <c:pt idx="6249">
                  <c:v>0.18082756</c:v>
                </c:pt>
                <c:pt idx="6250">
                  <c:v>0.18085291000000001</c:v>
                </c:pt>
                <c:pt idx="6251">
                  <c:v>0.18088543000000004</c:v>
                </c:pt>
                <c:pt idx="6252">
                  <c:v>0.18091077999999999</c:v>
                </c:pt>
                <c:pt idx="6253">
                  <c:v>0.18094342000000002</c:v>
                </c:pt>
                <c:pt idx="6254">
                  <c:v>0.18096865000000004</c:v>
                </c:pt>
                <c:pt idx="6255">
                  <c:v>0.18100141000000003</c:v>
                </c:pt>
                <c:pt idx="6256">
                  <c:v>0.18102663999999999</c:v>
                </c:pt>
                <c:pt idx="6257">
                  <c:v>0.18105927999999999</c:v>
                </c:pt>
                <c:pt idx="6258">
                  <c:v>0.18108451</c:v>
                </c:pt>
                <c:pt idx="6259">
                  <c:v>0.18111679999999999</c:v>
                </c:pt>
                <c:pt idx="6260">
                  <c:v>0.18114249000000002</c:v>
                </c:pt>
                <c:pt idx="6261">
                  <c:v>0.18117466999999998</c:v>
                </c:pt>
                <c:pt idx="6262">
                  <c:v>0.18120037000000003</c:v>
                </c:pt>
                <c:pt idx="6263">
                  <c:v>0.18123265999999999</c:v>
                </c:pt>
                <c:pt idx="6264">
                  <c:v>0.18125835000000004</c:v>
                </c:pt>
                <c:pt idx="6265">
                  <c:v>0.18129053000000003</c:v>
                </c:pt>
                <c:pt idx="6266">
                  <c:v>0.18131575999999999</c:v>
                </c:pt>
                <c:pt idx="6267">
                  <c:v>0.18134850999999999</c:v>
                </c:pt>
                <c:pt idx="6268">
                  <c:v>0.18137386</c:v>
                </c:pt>
                <c:pt idx="6269">
                  <c:v>0.18140638000000006</c:v>
                </c:pt>
                <c:pt idx="6270">
                  <c:v>0.18143173000000004</c:v>
                </c:pt>
                <c:pt idx="6271">
                  <c:v>0.18146425000000002</c:v>
                </c:pt>
                <c:pt idx="6272">
                  <c:v>0.18148960000000003</c:v>
                </c:pt>
                <c:pt idx="6273">
                  <c:v>0.18152212000000001</c:v>
                </c:pt>
                <c:pt idx="6274">
                  <c:v>0.18154759000000004</c:v>
                </c:pt>
                <c:pt idx="6275">
                  <c:v>0.18157999000000002</c:v>
                </c:pt>
                <c:pt idx="6276">
                  <c:v>0.18160546000000002</c:v>
                </c:pt>
                <c:pt idx="6277">
                  <c:v>0.18163787000000001</c:v>
                </c:pt>
                <c:pt idx="6278">
                  <c:v>0.18166333000000004</c:v>
                </c:pt>
                <c:pt idx="6279">
                  <c:v>0.18169584999999999</c:v>
                </c:pt>
                <c:pt idx="6280">
                  <c:v>0.18172120000000003</c:v>
                </c:pt>
                <c:pt idx="6281">
                  <c:v>0.18175337000000003</c:v>
                </c:pt>
                <c:pt idx="6282">
                  <c:v>0.18177894999999999</c:v>
                </c:pt>
                <c:pt idx="6283">
                  <c:v>0.18181124000000004</c:v>
                </c:pt>
                <c:pt idx="6284">
                  <c:v>0.18183671000000001</c:v>
                </c:pt>
                <c:pt idx="6285">
                  <c:v>0.18186958000000003</c:v>
                </c:pt>
                <c:pt idx="6286">
                  <c:v>0.18189446000000004</c:v>
                </c:pt>
                <c:pt idx="6287">
                  <c:v>0.18192699000000004</c:v>
                </c:pt>
                <c:pt idx="6288">
                  <c:v>0.18195268000000003</c:v>
                </c:pt>
                <c:pt idx="6289">
                  <c:v>0.18198497000000002</c:v>
                </c:pt>
                <c:pt idx="6290">
                  <c:v>0.18201043000000006</c:v>
                </c:pt>
                <c:pt idx="6291">
                  <c:v>0.18204296000000003</c:v>
                </c:pt>
                <c:pt idx="6292">
                  <c:v>0.18206842000000004</c:v>
                </c:pt>
                <c:pt idx="6293">
                  <c:v>0.18210093999999999</c:v>
                </c:pt>
                <c:pt idx="6294">
                  <c:v>0.18212629000000002</c:v>
                </c:pt>
                <c:pt idx="6295">
                  <c:v>0.18215881</c:v>
                </c:pt>
                <c:pt idx="6296">
                  <c:v>0.18218416000000001</c:v>
                </c:pt>
                <c:pt idx="6297">
                  <c:v>0.18221667999999999</c:v>
                </c:pt>
                <c:pt idx="6298">
                  <c:v>0.18224215000000002</c:v>
                </c:pt>
                <c:pt idx="6299">
                  <c:v>0.18227455000000001</c:v>
                </c:pt>
                <c:pt idx="6300">
                  <c:v>0.18229944000000006</c:v>
                </c:pt>
                <c:pt idx="6301">
                  <c:v>0.18233219000000003</c:v>
                </c:pt>
                <c:pt idx="6302">
                  <c:v>0.18235730999999999</c:v>
                </c:pt>
                <c:pt idx="6303">
                  <c:v>0.18239018000000004</c:v>
                </c:pt>
                <c:pt idx="6304">
                  <c:v>0.18241564000000002</c:v>
                </c:pt>
                <c:pt idx="6305">
                  <c:v>0.18244805000000006</c:v>
                </c:pt>
                <c:pt idx="6306">
                  <c:v>0.18247351000000001</c:v>
                </c:pt>
                <c:pt idx="6307">
                  <c:v>0.18250591999999999</c:v>
                </c:pt>
                <c:pt idx="6308">
                  <c:v>0.18253137999999999</c:v>
                </c:pt>
                <c:pt idx="6309">
                  <c:v>0.18256391000000002</c:v>
                </c:pt>
                <c:pt idx="6310">
                  <c:v>0.18258925000000004</c:v>
                </c:pt>
                <c:pt idx="6311">
                  <c:v>0.18262178000000001</c:v>
                </c:pt>
                <c:pt idx="6312">
                  <c:v>0.18264724000000002</c:v>
                </c:pt>
                <c:pt idx="6313">
                  <c:v>0.18267965</c:v>
                </c:pt>
                <c:pt idx="6314">
                  <c:v>0.18270511000000003</c:v>
                </c:pt>
                <c:pt idx="6315">
                  <c:v>0.18273717000000003</c:v>
                </c:pt>
                <c:pt idx="6316">
                  <c:v>0.18276297999999999</c:v>
                </c:pt>
                <c:pt idx="6317">
                  <c:v>0.18279516000000004</c:v>
                </c:pt>
                <c:pt idx="6318">
                  <c:v>0.1828205</c:v>
                </c:pt>
                <c:pt idx="6319">
                  <c:v>0.18285303000000003</c:v>
                </c:pt>
                <c:pt idx="6320">
                  <c:v>0.18287861</c:v>
                </c:pt>
                <c:pt idx="6321">
                  <c:v>0.18291078000000005</c:v>
                </c:pt>
                <c:pt idx="6322">
                  <c:v>0.18293613000000006</c:v>
                </c:pt>
                <c:pt idx="6323">
                  <c:v>0.18296865000000004</c:v>
                </c:pt>
                <c:pt idx="6324">
                  <c:v>0.18299400000000002</c:v>
                </c:pt>
                <c:pt idx="6325">
                  <c:v>0.18302652</c:v>
                </c:pt>
                <c:pt idx="6326">
                  <c:v>0.18305187000000001</c:v>
                </c:pt>
                <c:pt idx="6327">
                  <c:v>0.18308462</c:v>
                </c:pt>
                <c:pt idx="6328">
                  <c:v>0.18310986000000001</c:v>
                </c:pt>
                <c:pt idx="6329">
                  <c:v>0.18314249000000002</c:v>
                </c:pt>
                <c:pt idx="6330">
                  <c:v>0.18316773000000003</c:v>
                </c:pt>
                <c:pt idx="6331">
                  <c:v>0.18320001999999999</c:v>
                </c:pt>
                <c:pt idx="6332">
                  <c:v>0.18322559999999999</c:v>
                </c:pt>
                <c:pt idx="6333">
                  <c:v>0.18325789000000003</c:v>
                </c:pt>
                <c:pt idx="6334">
                  <c:v>0.18328380999999999</c:v>
                </c:pt>
                <c:pt idx="6335">
                  <c:v>0.18331599000000004</c:v>
                </c:pt>
                <c:pt idx="6336">
                  <c:v>0.18334168000000003</c:v>
                </c:pt>
                <c:pt idx="6337">
                  <c:v>0.18337386</c:v>
                </c:pt>
                <c:pt idx="6338">
                  <c:v>0.18339954999999999</c:v>
                </c:pt>
                <c:pt idx="6339">
                  <c:v>0.18343172999999999</c:v>
                </c:pt>
                <c:pt idx="6340">
                  <c:v>0.18345743000000006</c:v>
                </c:pt>
                <c:pt idx="6341">
                  <c:v>0.18348960000000003</c:v>
                </c:pt>
                <c:pt idx="6342">
                  <c:v>0.18351482999999999</c:v>
                </c:pt>
                <c:pt idx="6343">
                  <c:v>0.18354747000000002</c:v>
                </c:pt>
                <c:pt idx="6344">
                  <c:v>0.18357282</c:v>
                </c:pt>
                <c:pt idx="6345">
                  <c:v>0.18360546000000003</c:v>
                </c:pt>
                <c:pt idx="6346">
                  <c:v>0.18363069000000001</c:v>
                </c:pt>
                <c:pt idx="6347">
                  <c:v>0.18366333000000004</c:v>
                </c:pt>
                <c:pt idx="6348">
                  <c:v>0.18368856</c:v>
                </c:pt>
                <c:pt idx="6349">
                  <c:v>0.18372131000000003</c:v>
                </c:pt>
                <c:pt idx="6350">
                  <c:v>0.18374666000000003</c:v>
                </c:pt>
                <c:pt idx="6351">
                  <c:v>0.18377872000000001</c:v>
                </c:pt>
                <c:pt idx="6352">
                  <c:v>0.18380452999999997</c:v>
                </c:pt>
                <c:pt idx="6353">
                  <c:v>0.18383658999999999</c:v>
                </c:pt>
                <c:pt idx="6354">
                  <c:v>0.18386240000000004</c:v>
                </c:pt>
                <c:pt idx="6355">
                  <c:v>0.18389446000000004</c:v>
                </c:pt>
                <c:pt idx="6356">
                  <c:v>0.18392027000000002</c:v>
                </c:pt>
                <c:pt idx="6357">
                  <c:v>0.18395233000000005</c:v>
                </c:pt>
                <c:pt idx="6358">
                  <c:v>0.18397802999999999</c:v>
                </c:pt>
                <c:pt idx="6359">
                  <c:v>0.18401020000000004</c:v>
                </c:pt>
                <c:pt idx="6360">
                  <c:v>0.18403601000000003</c:v>
                </c:pt>
                <c:pt idx="6361">
                  <c:v>0.18406807000000003</c:v>
                </c:pt>
                <c:pt idx="6362">
                  <c:v>0.18409387999999999</c:v>
                </c:pt>
                <c:pt idx="6363">
                  <c:v>0.18412593999999999</c:v>
                </c:pt>
                <c:pt idx="6364">
                  <c:v>0.18415164000000001</c:v>
                </c:pt>
                <c:pt idx="6365">
                  <c:v>0.18418381</c:v>
                </c:pt>
                <c:pt idx="6366">
                  <c:v>0.18420961999999999</c:v>
                </c:pt>
                <c:pt idx="6367">
                  <c:v>0.18424180000000004</c:v>
                </c:pt>
                <c:pt idx="6368">
                  <c:v>0.18426703000000005</c:v>
                </c:pt>
                <c:pt idx="6369">
                  <c:v>0.18429967000000003</c:v>
                </c:pt>
                <c:pt idx="6370">
                  <c:v>0.18432502000000001</c:v>
                </c:pt>
                <c:pt idx="6371">
                  <c:v>0.18435777</c:v>
                </c:pt>
                <c:pt idx="6372">
                  <c:v>0.18438277</c:v>
                </c:pt>
                <c:pt idx="6373">
                  <c:v>0.18441564000000002</c:v>
                </c:pt>
                <c:pt idx="6374">
                  <c:v>0.18444076000000004</c:v>
                </c:pt>
                <c:pt idx="6375">
                  <c:v>0.18447351000000001</c:v>
                </c:pt>
                <c:pt idx="6376">
                  <c:v>0.18449863000000005</c:v>
                </c:pt>
                <c:pt idx="6377">
                  <c:v>0.18453150000000001</c:v>
                </c:pt>
                <c:pt idx="6378">
                  <c:v>0.18455650000000001</c:v>
                </c:pt>
                <c:pt idx="6379">
                  <c:v>0.18458901999999999</c:v>
                </c:pt>
                <c:pt idx="6380">
                  <c:v>0.18461459999999999</c:v>
                </c:pt>
                <c:pt idx="6381">
                  <c:v>0.18464724000000002</c:v>
                </c:pt>
                <c:pt idx="6382">
                  <c:v>0.18467223999999999</c:v>
                </c:pt>
                <c:pt idx="6383">
                  <c:v>0.18470511000000003</c:v>
                </c:pt>
                <c:pt idx="6384">
                  <c:v>0.18473011000000003</c:v>
                </c:pt>
                <c:pt idx="6385">
                  <c:v>0.18476297999999999</c:v>
                </c:pt>
                <c:pt idx="6386">
                  <c:v>0.18478797999999999</c:v>
                </c:pt>
                <c:pt idx="6387">
                  <c:v>0.1848205</c:v>
                </c:pt>
                <c:pt idx="6388">
                  <c:v>0.18484597000000003</c:v>
                </c:pt>
                <c:pt idx="6389">
                  <c:v>0.18487836999999999</c:v>
                </c:pt>
                <c:pt idx="6390">
                  <c:v>0.18490384000000004</c:v>
                </c:pt>
                <c:pt idx="6391">
                  <c:v>0.18493624000000006</c:v>
                </c:pt>
                <c:pt idx="6392">
                  <c:v>0.18496171000000003</c:v>
                </c:pt>
                <c:pt idx="6393">
                  <c:v>0.18499412000000004</c:v>
                </c:pt>
                <c:pt idx="6394">
                  <c:v>0.18501957999999999</c:v>
                </c:pt>
                <c:pt idx="6395">
                  <c:v>0.18505199000000003</c:v>
                </c:pt>
                <c:pt idx="6396">
                  <c:v>0.18507745000000003</c:v>
                </c:pt>
                <c:pt idx="6397">
                  <c:v>0.18511009000000003</c:v>
                </c:pt>
                <c:pt idx="6398">
                  <c:v>0.18513542999999999</c:v>
                </c:pt>
                <c:pt idx="6399">
                  <c:v>0.18516784000000003</c:v>
                </c:pt>
                <c:pt idx="6400">
                  <c:v>0.18519295999999999</c:v>
                </c:pt>
                <c:pt idx="6401">
                  <c:v>0.18522548000000005</c:v>
                </c:pt>
                <c:pt idx="6402">
                  <c:v>0.18525083000000003</c:v>
                </c:pt>
                <c:pt idx="6403">
                  <c:v>0.18528335000000004</c:v>
                </c:pt>
                <c:pt idx="6404">
                  <c:v>0.18530869999999999</c:v>
                </c:pt>
                <c:pt idx="6405">
                  <c:v>0.18534134000000002</c:v>
                </c:pt>
                <c:pt idx="6406">
                  <c:v>0.18536657000000001</c:v>
                </c:pt>
                <c:pt idx="6407">
                  <c:v>0.18539921000000004</c:v>
                </c:pt>
                <c:pt idx="6408">
                  <c:v>0.18542454999999999</c:v>
                </c:pt>
                <c:pt idx="6409">
                  <c:v>0.18545708000000005</c:v>
                </c:pt>
                <c:pt idx="6410">
                  <c:v>0.18548243000000006</c:v>
                </c:pt>
                <c:pt idx="6411">
                  <c:v>0.18551495000000004</c:v>
                </c:pt>
                <c:pt idx="6412">
                  <c:v>0.18554030000000002</c:v>
                </c:pt>
                <c:pt idx="6413">
                  <c:v>0.18557293000000002</c:v>
                </c:pt>
                <c:pt idx="6414">
                  <c:v>0.18559817000000003</c:v>
                </c:pt>
                <c:pt idx="6415">
                  <c:v>0.18563080000000001</c:v>
                </c:pt>
                <c:pt idx="6416">
                  <c:v>0.18565603999999999</c:v>
                </c:pt>
                <c:pt idx="6417">
                  <c:v>0.18568867999999997</c:v>
                </c:pt>
                <c:pt idx="6418">
                  <c:v>0.18571414000000006</c:v>
                </c:pt>
                <c:pt idx="6419">
                  <c:v>0.18574666000000004</c:v>
                </c:pt>
                <c:pt idx="6420">
                  <c:v>0.18577200999999999</c:v>
                </c:pt>
                <c:pt idx="6421">
                  <c:v>0.18580453000000002</c:v>
                </c:pt>
                <c:pt idx="6422">
                  <c:v>0.18582999000000003</c:v>
                </c:pt>
                <c:pt idx="6423">
                  <c:v>0.18586205000000003</c:v>
                </c:pt>
                <c:pt idx="6424">
                  <c:v>0.18588787000000001</c:v>
                </c:pt>
                <c:pt idx="6425">
                  <c:v>0.18592004000000004</c:v>
                </c:pt>
                <c:pt idx="6426">
                  <c:v>0.18594574000000005</c:v>
                </c:pt>
                <c:pt idx="6427">
                  <c:v>0.18597791000000002</c:v>
                </c:pt>
                <c:pt idx="6428">
                  <c:v>0.18600361000000001</c:v>
                </c:pt>
                <c:pt idx="6429">
                  <c:v>0.18603590000000003</c:v>
                </c:pt>
                <c:pt idx="6430">
                  <c:v>0.18606148000000006</c:v>
                </c:pt>
                <c:pt idx="6431">
                  <c:v>0.18609376999999999</c:v>
                </c:pt>
                <c:pt idx="6432">
                  <c:v>0.18611887999999999</c:v>
                </c:pt>
                <c:pt idx="6433">
                  <c:v>0.18615164000000001</c:v>
                </c:pt>
                <c:pt idx="6434">
                  <c:v>0.18617686999999997</c:v>
                </c:pt>
                <c:pt idx="6435">
                  <c:v>0.18620950999999999</c:v>
                </c:pt>
                <c:pt idx="6436">
                  <c:v>0.18623497000000003</c:v>
                </c:pt>
                <c:pt idx="6437">
                  <c:v>0.18626738000000007</c:v>
                </c:pt>
                <c:pt idx="6438">
                  <c:v>0.18629284000000002</c:v>
                </c:pt>
                <c:pt idx="6439">
                  <c:v>0.18632525000000003</c:v>
                </c:pt>
                <c:pt idx="6440">
                  <c:v>0.18635060000000001</c:v>
                </c:pt>
                <c:pt idx="6441">
                  <c:v>0.18638277</c:v>
                </c:pt>
                <c:pt idx="6442">
                  <c:v>0.18640870000000004</c:v>
                </c:pt>
                <c:pt idx="6443">
                  <c:v>0.18644064000000002</c:v>
                </c:pt>
                <c:pt idx="6444">
                  <c:v>0.18646657000000003</c:v>
                </c:pt>
                <c:pt idx="6445">
                  <c:v>0.18649909000000006</c:v>
                </c:pt>
                <c:pt idx="6446">
                  <c:v>0.18652431999999999</c:v>
                </c:pt>
                <c:pt idx="6447">
                  <c:v>0.18655637999999999</c:v>
                </c:pt>
                <c:pt idx="6448">
                  <c:v>0.18658195999999999</c:v>
                </c:pt>
                <c:pt idx="6449">
                  <c:v>0.18661425000000004</c:v>
                </c:pt>
                <c:pt idx="6450">
                  <c:v>0.18663972000000001</c:v>
                </c:pt>
                <c:pt idx="6451">
                  <c:v>0.18667212</c:v>
                </c:pt>
                <c:pt idx="6452">
                  <c:v>0.18669769999999999</c:v>
                </c:pt>
                <c:pt idx="6453">
                  <c:v>0.18673011000000003</c:v>
                </c:pt>
                <c:pt idx="6454">
                  <c:v>0.18675580000000003</c:v>
                </c:pt>
                <c:pt idx="6455">
                  <c:v>0.18678797999999999</c:v>
                </c:pt>
                <c:pt idx="6456">
                  <c:v>0.18681368000000004</c:v>
                </c:pt>
                <c:pt idx="6457">
                  <c:v>0.18684585000000004</c:v>
                </c:pt>
                <c:pt idx="6458">
                  <c:v>0.18687155</c:v>
                </c:pt>
                <c:pt idx="6459">
                  <c:v>0.18690384000000002</c:v>
                </c:pt>
                <c:pt idx="6460">
                  <c:v>0.18692942000000004</c:v>
                </c:pt>
                <c:pt idx="6461">
                  <c:v>0.18696171000000003</c:v>
                </c:pt>
                <c:pt idx="6462">
                  <c:v>0.18698740000000005</c:v>
                </c:pt>
                <c:pt idx="6463">
                  <c:v>0.18701957999999999</c:v>
                </c:pt>
                <c:pt idx="6464">
                  <c:v>0.18704527000000004</c:v>
                </c:pt>
                <c:pt idx="6465">
                  <c:v>0.18707745000000003</c:v>
                </c:pt>
                <c:pt idx="6466">
                  <c:v>0.18710267999999997</c:v>
                </c:pt>
                <c:pt idx="6467">
                  <c:v>0.18713520000000003</c:v>
                </c:pt>
                <c:pt idx="6468">
                  <c:v>0.18716055000000001</c:v>
                </c:pt>
                <c:pt idx="6469">
                  <c:v>0.18719306999999999</c:v>
                </c:pt>
                <c:pt idx="6470">
                  <c:v>0.18721854000000002</c:v>
                </c:pt>
                <c:pt idx="6471">
                  <c:v>0.18725106000000002</c:v>
                </c:pt>
                <c:pt idx="6472">
                  <c:v>0.18727641000000003</c:v>
                </c:pt>
                <c:pt idx="6473">
                  <c:v>0.18730916000000003</c:v>
                </c:pt>
                <c:pt idx="6474">
                  <c:v>0.18733439000000002</c:v>
                </c:pt>
                <c:pt idx="6475">
                  <c:v>0.18736702999999999</c:v>
                </c:pt>
                <c:pt idx="6476">
                  <c:v>0.18739226000000003</c:v>
                </c:pt>
                <c:pt idx="6477">
                  <c:v>0.18742490000000003</c:v>
                </c:pt>
                <c:pt idx="6478">
                  <c:v>0.18745012999999999</c:v>
                </c:pt>
                <c:pt idx="6479">
                  <c:v>0.18748276999999999</c:v>
                </c:pt>
                <c:pt idx="6480">
                  <c:v>0.18750800000000004</c:v>
                </c:pt>
                <c:pt idx="6481">
                  <c:v>0.18754041000000002</c:v>
                </c:pt>
                <c:pt idx="6482">
                  <c:v>0.18756587000000002</c:v>
                </c:pt>
                <c:pt idx="6483">
                  <c:v>0.18759828000000006</c:v>
                </c:pt>
                <c:pt idx="6484">
                  <c:v>0.18762350999999997</c:v>
                </c:pt>
                <c:pt idx="6485">
                  <c:v>0.18765614999999999</c:v>
                </c:pt>
                <c:pt idx="6486">
                  <c:v>0.18768138000000004</c:v>
                </c:pt>
                <c:pt idx="6487">
                  <c:v>0.18771402000000004</c:v>
                </c:pt>
                <c:pt idx="6488">
                  <c:v>0.18773925000000005</c:v>
                </c:pt>
                <c:pt idx="6489">
                  <c:v>0.18777200999999999</c:v>
                </c:pt>
                <c:pt idx="6490">
                  <c:v>0.18779712000000004</c:v>
                </c:pt>
                <c:pt idx="6491">
                  <c:v>0.18782988000000003</c:v>
                </c:pt>
                <c:pt idx="6492">
                  <c:v>0.18785510999999999</c:v>
                </c:pt>
                <c:pt idx="6493">
                  <c:v>0.18788752</c:v>
                </c:pt>
                <c:pt idx="6494">
                  <c:v>0.18791298000000006</c:v>
                </c:pt>
                <c:pt idx="6495">
                  <c:v>0.18794539000000005</c:v>
                </c:pt>
                <c:pt idx="6496">
                  <c:v>0.18797084999999999</c:v>
                </c:pt>
                <c:pt idx="6497">
                  <c:v>0.18800326000000003</c:v>
                </c:pt>
                <c:pt idx="6498">
                  <c:v>0.18802872000000001</c:v>
                </c:pt>
                <c:pt idx="6499">
                  <c:v>0.18806124000000002</c:v>
                </c:pt>
                <c:pt idx="6500">
                  <c:v>0.18808659000000003</c:v>
                </c:pt>
                <c:pt idx="6501">
                  <c:v>0.18811912000000003</c:v>
                </c:pt>
                <c:pt idx="6502">
                  <c:v>0.18814458000000003</c:v>
                </c:pt>
                <c:pt idx="6503">
                  <c:v>0.18817710000000001</c:v>
                </c:pt>
                <c:pt idx="6504">
                  <c:v>0.18820245000000002</c:v>
                </c:pt>
                <c:pt idx="6505">
                  <c:v>0.18823497000000003</c:v>
                </c:pt>
                <c:pt idx="6506">
                  <c:v>0.18826032000000004</c:v>
                </c:pt>
                <c:pt idx="6507">
                  <c:v>0.18829284000000002</c:v>
                </c:pt>
                <c:pt idx="6508">
                  <c:v>0.18831819000000005</c:v>
                </c:pt>
                <c:pt idx="6509">
                  <c:v>0.18835083000000002</c:v>
                </c:pt>
                <c:pt idx="6510">
                  <c:v>0.18837606000000001</c:v>
                </c:pt>
                <c:pt idx="6511">
                  <c:v>0.18840870000000004</c:v>
                </c:pt>
                <c:pt idx="6512">
                  <c:v>0.18843405000000002</c:v>
                </c:pt>
                <c:pt idx="6513">
                  <c:v>0.18846611000000002</c:v>
                </c:pt>
                <c:pt idx="6514">
                  <c:v>0.18849192000000003</c:v>
                </c:pt>
                <c:pt idx="6515">
                  <c:v>0.18852398000000004</c:v>
                </c:pt>
                <c:pt idx="6516">
                  <c:v>0.18854979000000002</c:v>
                </c:pt>
                <c:pt idx="6517">
                  <c:v>0.18858185000000002</c:v>
                </c:pt>
                <c:pt idx="6518">
                  <c:v>0.18860742999999999</c:v>
                </c:pt>
                <c:pt idx="6519">
                  <c:v>0.18863972000000001</c:v>
                </c:pt>
                <c:pt idx="6520">
                  <c:v>0.18866517999999999</c:v>
                </c:pt>
                <c:pt idx="6521">
                  <c:v>0.18869770000000002</c:v>
                </c:pt>
                <c:pt idx="6522">
                  <c:v>0.18872305000000003</c:v>
                </c:pt>
                <c:pt idx="6523">
                  <c:v>0.18875557000000001</c:v>
                </c:pt>
                <c:pt idx="6524">
                  <c:v>0.18878104000000004</c:v>
                </c:pt>
                <c:pt idx="6525">
                  <c:v>0.18881344000000005</c:v>
                </c:pt>
                <c:pt idx="6526">
                  <c:v>0.18883891000000003</c:v>
                </c:pt>
                <c:pt idx="6527">
                  <c:v>0.18887130999999999</c:v>
                </c:pt>
                <c:pt idx="6528">
                  <c:v>0.18889677999999999</c:v>
                </c:pt>
                <c:pt idx="6529">
                  <c:v>0.18892930000000002</c:v>
                </c:pt>
                <c:pt idx="6530">
                  <c:v>0.18895453000000004</c:v>
                </c:pt>
                <c:pt idx="6531">
                  <c:v>0.18898717000000004</c:v>
                </c:pt>
                <c:pt idx="6532">
                  <c:v>0.18901251999999999</c:v>
                </c:pt>
                <c:pt idx="6533">
                  <c:v>0.18904504000000005</c:v>
                </c:pt>
                <c:pt idx="6534">
                  <c:v>0.18907039000000003</c:v>
                </c:pt>
                <c:pt idx="6535">
                  <c:v>0.18910291000000001</c:v>
                </c:pt>
                <c:pt idx="6536">
                  <c:v>0.18912825999999999</c:v>
                </c:pt>
                <c:pt idx="6537">
                  <c:v>0.18916078000000003</c:v>
                </c:pt>
                <c:pt idx="6538">
                  <c:v>0.18918613000000004</c:v>
                </c:pt>
                <c:pt idx="6539">
                  <c:v>0.18921877000000004</c:v>
                </c:pt>
                <c:pt idx="6540">
                  <c:v>0.18924400000000005</c:v>
                </c:pt>
                <c:pt idx="6541">
                  <c:v>0.18927664000000002</c:v>
                </c:pt>
                <c:pt idx="6542">
                  <c:v>0.18930199000000003</c:v>
                </c:pt>
                <c:pt idx="6543">
                  <c:v>0.18933416000000003</c:v>
                </c:pt>
                <c:pt idx="6544">
                  <c:v>0.18935985999999999</c:v>
                </c:pt>
                <c:pt idx="6545">
                  <c:v>0.18939249000000005</c:v>
                </c:pt>
                <c:pt idx="6546">
                  <c:v>0.18941773000000006</c:v>
                </c:pt>
                <c:pt idx="6547">
                  <c:v>0.18945037000000003</c:v>
                </c:pt>
                <c:pt idx="6548">
                  <c:v>0.18947559999999999</c:v>
                </c:pt>
                <c:pt idx="6549">
                  <c:v>0.18950765999999999</c:v>
                </c:pt>
                <c:pt idx="6550">
                  <c:v>0.18953358000000003</c:v>
                </c:pt>
                <c:pt idx="6551">
                  <c:v>0.18956622000000004</c:v>
                </c:pt>
                <c:pt idx="6552">
                  <c:v>0.18959111000000003</c:v>
                </c:pt>
                <c:pt idx="6553">
                  <c:v>0.18962351</c:v>
                </c:pt>
                <c:pt idx="6554">
                  <c:v>0.18964897999999999</c:v>
                </c:pt>
                <c:pt idx="6555">
                  <c:v>0.18968138000000004</c:v>
                </c:pt>
                <c:pt idx="6556">
                  <c:v>0.18970685000000004</c:v>
                </c:pt>
                <c:pt idx="6557">
                  <c:v>0.18973914000000006</c:v>
                </c:pt>
                <c:pt idx="6558">
                  <c:v>0.18976472000000003</c:v>
                </c:pt>
                <c:pt idx="6559">
                  <c:v>0.18979712000000004</c:v>
                </c:pt>
                <c:pt idx="6560">
                  <c:v>0.18982259000000001</c:v>
                </c:pt>
                <c:pt idx="6561">
                  <c:v>0.18985499000000003</c:v>
                </c:pt>
                <c:pt idx="6562">
                  <c:v>0.18988079999999999</c:v>
                </c:pt>
                <c:pt idx="6563">
                  <c:v>0.18991287000000004</c:v>
                </c:pt>
                <c:pt idx="6564">
                  <c:v>0.18993868000000005</c:v>
                </c:pt>
                <c:pt idx="6565">
                  <c:v>0.18997074000000003</c:v>
                </c:pt>
                <c:pt idx="6566">
                  <c:v>0.18999620000000006</c:v>
                </c:pt>
                <c:pt idx="6567">
                  <c:v>0.19002884</c:v>
                </c:pt>
                <c:pt idx="6568">
                  <c:v>0.19005406999999996</c:v>
                </c:pt>
                <c:pt idx="6569">
                  <c:v>0.19008670999999996</c:v>
                </c:pt>
                <c:pt idx="6570">
                  <c:v>0.19011205</c:v>
                </c:pt>
                <c:pt idx="6571">
                  <c:v>0.19014458000000001</c:v>
                </c:pt>
                <c:pt idx="6572">
                  <c:v>0.19016992999999996</c:v>
                </c:pt>
                <c:pt idx="6573">
                  <c:v>0.19020245000000002</c:v>
                </c:pt>
                <c:pt idx="6574">
                  <c:v>0.1902278</c:v>
                </c:pt>
                <c:pt idx="6575">
                  <c:v>0.19026043000000004</c:v>
                </c:pt>
                <c:pt idx="6576">
                  <c:v>0.19028577999999996</c:v>
                </c:pt>
                <c:pt idx="6577">
                  <c:v>0.19031783999999999</c:v>
                </c:pt>
                <c:pt idx="6578">
                  <c:v>0.19034365</c:v>
                </c:pt>
                <c:pt idx="6579">
                  <c:v>0.19037570999999998</c:v>
                </c:pt>
                <c:pt idx="6580">
                  <c:v>0.19040151999999996</c:v>
                </c:pt>
                <c:pt idx="6581">
                  <c:v>0.19043370000000001</c:v>
                </c:pt>
                <c:pt idx="6582">
                  <c:v>0.19045893000000003</c:v>
                </c:pt>
                <c:pt idx="6583">
                  <c:v>0.19049179999999999</c:v>
                </c:pt>
                <c:pt idx="6584">
                  <c:v>0.19051703000000003</c:v>
                </c:pt>
                <c:pt idx="6585">
                  <c:v>0.19054967</c:v>
                </c:pt>
                <c:pt idx="6586">
                  <c:v>0.19057489999999996</c:v>
                </c:pt>
                <c:pt idx="6587">
                  <c:v>0.19060753999999996</c:v>
                </c:pt>
                <c:pt idx="6588">
                  <c:v>0.19063276999999998</c:v>
                </c:pt>
                <c:pt idx="6589">
                  <c:v>0.19066553</c:v>
                </c:pt>
                <c:pt idx="6590">
                  <c:v>0.19069063999999997</c:v>
                </c:pt>
                <c:pt idx="6591">
                  <c:v>0.19072339999999999</c:v>
                </c:pt>
                <c:pt idx="6592">
                  <c:v>0.19074851000000001</c:v>
                </c:pt>
                <c:pt idx="6593">
                  <c:v>0.19078127</c:v>
                </c:pt>
                <c:pt idx="6594">
                  <c:v>0.19080649999999999</c:v>
                </c:pt>
                <c:pt idx="6595">
                  <c:v>0.19083913999999999</c:v>
                </c:pt>
                <c:pt idx="6596">
                  <c:v>0.19086425000000001</c:v>
                </c:pt>
                <c:pt idx="6597">
                  <c:v>0.19089701000000001</c:v>
                </c:pt>
                <c:pt idx="6598">
                  <c:v>0.19092223999999999</c:v>
                </c:pt>
                <c:pt idx="6599">
                  <c:v>0.19095487999999997</c:v>
                </c:pt>
                <c:pt idx="6600">
                  <c:v>0.19098011000000001</c:v>
                </c:pt>
                <c:pt idx="6601">
                  <c:v>0.19101229000000003</c:v>
                </c:pt>
                <c:pt idx="6602">
                  <c:v>0.19103763000000001</c:v>
                </c:pt>
                <c:pt idx="6603">
                  <c:v>0.19107015999999996</c:v>
                </c:pt>
                <c:pt idx="6604">
                  <c:v>0.19109573999999999</c:v>
                </c:pt>
                <c:pt idx="6605">
                  <c:v>0.19112803</c:v>
                </c:pt>
                <c:pt idx="6606">
                  <c:v>0.19115360999999997</c:v>
                </c:pt>
                <c:pt idx="6607">
                  <c:v>0.19118600999999996</c:v>
                </c:pt>
                <c:pt idx="6608">
                  <c:v>0.19121147999999999</c:v>
                </c:pt>
                <c:pt idx="6609">
                  <c:v>0.19124388000000003</c:v>
                </c:pt>
                <c:pt idx="6610">
                  <c:v>0.19126946000000003</c:v>
                </c:pt>
                <c:pt idx="6611">
                  <c:v>0.19130174999999996</c:v>
                </c:pt>
                <c:pt idx="6612">
                  <c:v>0.19132732999999996</c:v>
                </c:pt>
                <c:pt idx="6613">
                  <c:v>0.19135961999999998</c:v>
                </c:pt>
                <c:pt idx="6614">
                  <c:v>0.19138509000000001</c:v>
                </c:pt>
                <c:pt idx="6615">
                  <c:v>0.19141760999999999</c:v>
                </c:pt>
                <c:pt idx="6616">
                  <c:v>0.19144319000000004</c:v>
                </c:pt>
                <c:pt idx="6617">
                  <c:v>0.19147548000000003</c:v>
                </c:pt>
                <c:pt idx="6618">
                  <c:v>0.19150106</c:v>
                </c:pt>
                <c:pt idx="6619">
                  <c:v>0.19153347000000001</c:v>
                </c:pt>
                <c:pt idx="6620">
                  <c:v>0.19155892999999996</c:v>
                </c:pt>
                <c:pt idx="6621">
                  <c:v>0.19159134000000003</c:v>
                </c:pt>
                <c:pt idx="6622">
                  <c:v>0.1916168</c:v>
                </c:pt>
                <c:pt idx="6623">
                  <c:v>0.19164920999999999</c:v>
                </c:pt>
                <c:pt idx="6624">
                  <c:v>0.19167420999999998</c:v>
                </c:pt>
                <c:pt idx="6625">
                  <c:v>0.19170708000000003</c:v>
                </c:pt>
                <c:pt idx="6626">
                  <c:v>0.19173208000000003</c:v>
                </c:pt>
                <c:pt idx="6627">
                  <c:v>0.19176494999999999</c:v>
                </c:pt>
                <c:pt idx="6628">
                  <c:v>0.19178994999999999</c:v>
                </c:pt>
                <c:pt idx="6629">
                  <c:v>0.19182281999999998</c:v>
                </c:pt>
                <c:pt idx="6630">
                  <c:v>0.19184782</c:v>
                </c:pt>
                <c:pt idx="6631">
                  <c:v>0.19188068999999996</c:v>
                </c:pt>
                <c:pt idx="6632">
                  <c:v>0.19190604000000003</c:v>
                </c:pt>
                <c:pt idx="6633">
                  <c:v>0.19193856000000001</c:v>
                </c:pt>
                <c:pt idx="6634">
                  <c:v>0.19196402000000001</c:v>
                </c:pt>
                <c:pt idx="6635">
                  <c:v>0.19199643000000005</c:v>
                </c:pt>
                <c:pt idx="6636">
                  <c:v>0.19202178</c:v>
                </c:pt>
                <c:pt idx="6637">
                  <c:v>0.19205442</c:v>
                </c:pt>
                <c:pt idx="6638">
                  <c:v>0.19207964999999996</c:v>
                </c:pt>
                <c:pt idx="6639">
                  <c:v>0.19211194000000001</c:v>
                </c:pt>
                <c:pt idx="6640">
                  <c:v>0.19213705</c:v>
                </c:pt>
                <c:pt idx="6641">
                  <c:v>0.19216981</c:v>
                </c:pt>
                <c:pt idx="6642">
                  <c:v>0.19219538999999999</c:v>
                </c:pt>
                <c:pt idx="6643">
                  <c:v>0.19222802999999997</c:v>
                </c:pt>
                <c:pt idx="6644">
                  <c:v>0.19225291</c:v>
                </c:pt>
                <c:pt idx="6645">
                  <c:v>0.19228566999999996</c:v>
                </c:pt>
                <c:pt idx="6646">
                  <c:v>0.19231113000000002</c:v>
                </c:pt>
                <c:pt idx="6647">
                  <c:v>0.19234354000000001</c:v>
                </c:pt>
                <c:pt idx="6648">
                  <c:v>0.19236887999999996</c:v>
                </c:pt>
                <c:pt idx="6649">
                  <c:v>0.19240118000000003</c:v>
                </c:pt>
                <c:pt idx="6650">
                  <c:v>0.19242651999999996</c:v>
                </c:pt>
                <c:pt idx="6651">
                  <c:v>0.19245951</c:v>
                </c:pt>
                <c:pt idx="6652">
                  <c:v>0.19248451</c:v>
                </c:pt>
                <c:pt idx="6653">
                  <c:v>0.19251726000000002</c:v>
                </c:pt>
                <c:pt idx="6654">
                  <c:v>0.19254238000000004</c:v>
                </c:pt>
                <c:pt idx="6655">
                  <c:v>0.19257479</c:v>
                </c:pt>
                <c:pt idx="6656">
                  <c:v>0.19260025</c:v>
                </c:pt>
                <c:pt idx="6657">
                  <c:v>0.19263276999999998</c:v>
                </c:pt>
                <c:pt idx="6658">
                  <c:v>0.19265824000000001</c:v>
                </c:pt>
                <c:pt idx="6659">
                  <c:v>0.19269075999999996</c:v>
                </c:pt>
                <c:pt idx="6660">
                  <c:v>0.19271611000000002</c:v>
                </c:pt>
                <c:pt idx="6661">
                  <c:v>0.19274874000000003</c:v>
                </c:pt>
                <c:pt idx="6662">
                  <c:v>0.19277398000000001</c:v>
                </c:pt>
                <c:pt idx="6663">
                  <c:v>0.19280649999999999</c:v>
                </c:pt>
                <c:pt idx="6664">
                  <c:v>0.19283196</c:v>
                </c:pt>
                <c:pt idx="6665">
                  <c:v>0.19286437000000001</c:v>
                </c:pt>
                <c:pt idx="6666">
                  <c:v>0.19288995</c:v>
                </c:pt>
                <c:pt idx="6667">
                  <c:v>0.19292235999999999</c:v>
                </c:pt>
                <c:pt idx="6668">
                  <c:v>0.19294781999999999</c:v>
                </c:pt>
                <c:pt idx="6669">
                  <c:v>0.19298023000000003</c:v>
                </c:pt>
                <c:pt idx="6670">
                  <c:v>0.19300569000000001</c:v>
                </c:pt>
                <c:pt idx="6671">
                  <c:v>0.19303820999999999</c:v>
                </c:pt>
                <c:pt idx="6672">
                  <c:v>0.19306309999999999</c:v>
                </c:pt>
                <c:pt idx="6673">
                  <c:v>0.1930955</c:v>
                </c:pt>
                <c:pt idx="6674">
                  <c:v>0.19312096999999998</c:v>
                </c:pt>
                <c:pt idx="6675">
                  <c:v>0.19315349000000001</c:v>
                </c:pt>
                <c:pt idx="6676">
                  <c:v>0.19317883999999996</c:v>
                </c:pt>
                <c:pt idx="6677">
                  <c:v>0.19321136000000003</c:v>
                </c:pt>
                <c:pt idx="6678">
                  <c:v>0.19323671000000001</c:v>
                </c:pt>
                <c:pt idx="6679">
                  <c:v>0.19326922999999999</c:v>
                </c:pt>
                <c:pt idx="6680">
                  <c:v>0.19329468999999999</c:v>
                </c:pt>
                <c:pt idx="6681">
                  <c:v>0.1933271</c:v>
                </c:pt>
                <c:pt idx="6682">
                  <c:v>0.19335268</c:v>
                </c:pt>
                <c:pt idx="6683">
                  <c:v>0.19338496999999996</c:v>
                </c:pt>
                <c:pt idx="6684">
                  <c:v>0.19341042999999999</c:v>
                </c:pt>
                <c:pt idx="6685">
                  <c:v>0.19344296000000002</c:v>
                </c:pt>
                <c:pt idx="6686">
                  <c:v>0.19346842000000003</c:v>
                </c:pt>
                <c:pt idx="6687">
                  <c:v>0.19350106</c:v>
                </c:pt>
                <c:pt idx="6688">
                  <c:v>0.19352641000000001</c:v>
                </c:pt>
                <c:pt idx="6689">
                  <c:v>0.19355892999999996</c:v>
                </c:pt>
                <c:pt idx="6690">
                  <c:v>0.19358428000000003</c:v>
                </c:pt>
                <c:pt idx="6691">
                  <c:v>0.19361680000000001</c:v>
                </c:pt>
                <c:pt idx="6692">
                  <c:v>0.19364215000000001</c:v>
                </c:pt>
                <c:pt idx="6693">
                  <c:v>0.19367466999999994</c:v>
                </c:pt>
                <c:pt idx="6694">
                  <c:v>0.19369979000000001</c:v>
                </c:pt>
                <c:pt idx="6695">
                  <c:v>0.19373254000000001</c:v>
                </c:pt>
                <c:pt idx="6696">
                  <c:v>0.19375754000000001</c:v>
                </c:pt>
                <c:pt idx="6697">
                  <c:v>0.19379041000000002</c:v>
                </c:pt>
                <c:pt idx="6698">
                  <c:v>0.19381553000000001</c:v>
                </c:pt>
                <c:pt idx="6699">
                  <c:v>0.19384793000000003</c:v>
                </c:pt>
                <c:pt idx="6700">
                  <c:v>0.1938734</c:v>
                </c:pt>
                <c:pt idx="6701">
                  <c:v>0.19390579999999999</c:v>
                </c:pt>
                <c:pt idx="6702">
                  <c:v>0.19393150000000001</c:v>
                </c:pt>
                <c:pt idx="6703">
                  <c:v>0.19396368000000003</c:v>
                </c:pt>
                <c:pt idx="6704">
                  <c:v>0.19398949000000001</c:v>
                </c:pt>
                <c:pt idx="6705">
                  <c:v>0.19402154999999996</c:v>
                </c:pt>
                <c:pt idx="6706">
                  <c:v>0.19404724000000004</c:v>
                </c:pt>
                <c:pt idx="6707">
                  <c:v>0.19407942</c:v>
                </c:pt>
                <c:pt idx="6708">
                  <c:v>0.19410511</c:v>
                </c:pt>
                <c:pt idx="6709">
                  <c:v>0.19413728999999999</c:v>
                </c:pt>
                <c:pt idx="6710">
                  <c:v>0.19416310000000001</c:v>
                </c:pt>
                <c:pt idx="6711">
                  <c:v>0.19419527</c:v>
                </c:pt>
                <c:pt idx="6712">
                  <c:v>0.19422085</c:v>
                </c:pt>
                <c:pt idx="6713">
                  <c:v>0.19425313999999999</c:v>
                </c:pt>
                <c:pt idx="6714">
                  <c:v>0.19427871999999996</c:v>
                </c:pt>
                <c:pt idx="6715">
                  <c:v>0.19431101000000001</c:v>
                </c:pt>
                <c:pt idx="6716">
                  <c:v>0.19433659</c:v>
                </c:pt>
                <c:pt idx="6717">
                  <c:v>0.19436887999999997</c:v>
                </c:pt>
                <c:pt idx="6718">
                  <c:v>0.19439412</c:v>
                </c:pt>
                <c:pt idx="6719">
                  <c:v>0.19442687</c:v>
                </c:pt>
                <c:pt idx="6720">
                  <c:v>0.19445198999999999</c:v>
                </c:pt>
                <c:pt idx="6721">
                  <c:v>0.19448486000000001</c:v>
                </c:pt>
                <c:pt idx="6722">
                  <c:v>0.19450997</c:v>
                </c:pt>
                <c:pt idx="6723">
                  <c:v>0.19454273000000002</c:v>
                </c:pt>
                <c:pt idx="6724">
                  <c:v>0.19456783999999999</c:v>
                </c:pt>
                <c:pt idx="6725">
                  <c:v>0.19460025</c:v>
                </c:pt>
                <c:pt idx="6726">
                  <c:v>0.19462570999999998</c:v>
                </c:pt>
                <c:pt idx="6727">
                  <c:v>0.19465811999999996</c:v>
                </c:pt>
                <c:pt idx="6728">
                  <c:v>0.19468369999999996</c:v>
                </c:pt>
                <c:pt idx="6729">
                  <c:v>0.19471599000000003</c:v>
                </c:pt>
                <c:pt idx="6730">
                  <c:v>0.19474157</c:v>
                </c:pt>
                <c:pt idx="6731">
                  <c:v>0.19477385999999997</c:v>
                </c:pt>
                <c:pt idx="6732">
                  <c:v>0.19479954999999999</c:v>
                </c:pt>
                <c:pt idx="6733">
                  <c:v>0.19483173000000001</c:v>
                </c:pt>
                <c:pt idx="6734">
                  <c:v>0.19485743000000003</c:v>
                </c:pt>
                <c:pt idx="6735">
                  <c:v>0.1948896</c:v>
                </c:pt>
                <c:pt idx="6736">
                  <c:v>0.19491483000000004</c:v>
                </c:pt>
                <c:pt idx="6737">
                  <c:v>0.19494747000000004</c:v>
                </c:pt>
                <c:pt idx="6738">
                  <c:v>0.1949727</c:v>
                </c:pt>
                <c:pt idx="6739">
                  <c:v>0.19500534000000003</c:v>
                </c:pt>
                <c:pt idx="6740">
                  <c:v>0.19503056999999996</c:v>
                </c:pt>
                <c:pt idx="6741">
                  <c:v>0.19506356</c:v>
                </c:pt>
                <c:pt idx="6742">
                  <c:v>0.19508855999999997</c:v>
                </c:pt>
                <c:pt idx="6743">
                  <c:v>0.19512096999999998</c:v>
                </c:pt>
                <c:pt idx="6744">
                  <c:v>0.19514655</c:v>
                </c:pt>
                <c:pt idx="6745">
                  <c:v>0.19517894999999996</c:v>
                </c:pt>
                <c:pt idx="6746">
                  <c:v>0.19520441999999999</c:v>
                </c:pt>
                <c:pt idx="6747">
                  <c:v>0.19523671000000001</c:v>
                </c:pt>
                <c:pt idx="6748">
                  <c:v>0.19526229000000003</c:v>
                </c:pt>
                <c:pt idx="6749">
                  <c:v>0.19529458000000002</c:v>
                </c:pt>
                <c:pt idx="6750">
                  <c:v>0.19532039000000001</c:v>
                </c:pt>
                <c:pt idx="6751">
                  <c:v>0.19535255999999998</c:v>
                </c:pt>
                <c:pt idx="6752">
                  <c:v>0.19537826</c:v>
                </c:pt>
                <c:pt idx="6753">
                  <c:v>0.19541043000000005</c:v>
                </c:pt>
                <c:pt idx="6754">
                  <c:v>0.19543567000000001</c:v>
                </c:pt>
                <c:pt idx="6755">
                  <c:v>0.19546830000000004</c:v>
                </c:pt>
                <c:pt idx="6756">
                  <c:v>0.19549353999999999</c:v>
                </c:pt>
                <c:pt idx="6757">
                  <c:v>0.19552617999999997</c:v>
                </c:pt>
                <c:pt idx="6758">
                  <c:v>0.19555151999999998</c:v>
                </c:pt>
                <c:pt idx="6759">
                  <c:v>0.19558428000000003</c:v>
                </c:pt>
                <c:pt idx="6760">
                  <c:v>0.19560938999999999</c:v>
                </c:pt>
                <c:pt idx="6761">
                  <c:v>0.19564214999999999</c:v>
                </c:pt>
                <c:pt idx="6762">
                  <c:v>0.19566738000000003</c:v>
                </c:pt>
                <c:pt idx="6763">
                  <c:v>0.19570002</c:v>
                </c:pt>
                <c:pt idx="6764">
                  <c:v>0.19572524999999999</c:v>
                </c:pt>
                <c:pt idx="6765">
                  <c:v>0.19575788999999999</c:v>
                </c:pt>
                <c:pt idx="6766">
                  <c:v>0.19578324000000003</c:v>
                </c:pt>
                <c:pt idx="6767">
                  <c:v>0.19581552999999996</c:v>
                </c:pt>
                <c:pt idx="6768">
                  <c:v>0.19584111000000001</c:v>
                </c:pt>
                <c:pt idx="6769">
                  <c:v>0.1958734</c:v>
                </c:pt>
                <c:pt idx="6770">
                  <c:v>0.19589898000000003</c:v>
                </c:pt>
                <c:pt idx="6771">
                  <c:v>0.19593126999999999</c:v>
                </c:pt>
                <c:pt idx="6772">
                  <c:v>0.19595696000000001</c:v>
                </c:pt>
                <c:pt idx="6773">
                  <c:v>0.19598914000000003</c:v>
                </c:pt>
                <c:pt idx="6774">
                  <c:v>0.19601483000000003</c:v>
                </c:pt>
                <c:pt idx="6775">
                  <c:v>0.19604700999999999</c:v>
                </c:pt>
                <c:pt idx="6776">
                  <c:v>0.19607258999999996</c:v>
                </c:pt>
                <c:pt idx="6777">
                  <c:v>0.19610475999999996</c:v>
                </c:pt>
                <c:pt idx="6778">
                  <c:v>0.19613056999999998</c:v>
                </c:pt>
                <c:pt idx="6779">
                  <c:v>0.19616263</c:v>
                </c:pt>
                <c:pt idx="6780">
                  <c:v>0.19618798000000001</c:v>
                </c:pt>
                <c:pt idx="6781">
                  <c:v>0.19622049999999999</c:v>
                </c:pt>
                <c:pt idx="6782">
                  <c:v>0.19624585000000003</c:v>
                </c:pt>
                <c:pt idx="6783">
                  <c:v>0.19627849000000003</c:v>
                </c:pt>
                <c:pt idx="6784">
                  <c:v>0.19630371999999996</c:v>
                </c:pt>
                <c:pt idx="6785">
                  <c:v>0.19633635999999999</c:v>
                </c:pt>
                <c:pt idx="6786">
                  <c:v>0.19636159</c:v>
                </c:pt>
                <c:pt idx="6787">
                  <c:v>0.19639423000000003</c:v>
                </c:pt>
                <c:pt idx="6788">
                  <c:v>0.19641958000000004</c:v>
                </c:pt>
                <c:pt idx="6789">
                  <c:v>0.19645209999999999</c:v>
                </c:pt>
                <c:pt idx="6790">
                  <c:v>0.19647745000000003</c:v>
                </c:pt>
                <c:pt idx="6791">
                  <c:v>0.19650997000000001</c:v>
                </c:pt>
                <c:pt idx="6792">
                  <c:v>0.19653532000000001</c:v>
                </c:pt>
                <c:pt idx="6793">
                  <c:v>0.19656783999999999</c:v>
                </c:pt>
                <c:pt idx="6794">
                  <c:v>0.19659319000000003</c:v>
                </c:pt>
                <c:pt idx="6795">
                  <c:v>0.19662583</c:v>
                </c:pt>
                <c:pt idx="6796">
                  <c:v>0.19665105999999996</c:v>
                </c:pt>
                <c:pt idx="6797">
                  <c:v>0.19668380999999996</c:v>
                </c:pt>
                <c:pt idx="6798">
                  <c:v>0.19670893000000003</c:v>
                </c:pt>
                <c:pt idx="6799">
                  <c:v>0.19674121999999999</c:v>
                </c:pt>
                <c:pt idx="6800">
                  <c:v>0.19676679999999999</c:v>
                </c:pt>
                <c:pt idx="6801">
                  <c:v>0.19679909000000004</c:v>
                </c:pt>
                <c:pt idx="6802">
                  <c:v>0.19682443999999999</c:v>
                </c:pt>
                <c:pt idx="6803">
                  <c:v>0.19685707999999996</c:v>
                </c:pt>
                <c:pt idx="6804">
                  <c:v>0.19688231</c:v>
                </c:pt>
                <c:pt idx="6805">
                  <c:v>0.19691483000000004</c:v>
                </c:pt>
                <c:pt idx="6806">
                  <c:v>0.19694017999999999</c:v>
                </c:pt>
                <c:pt idx="6807">
                  <c:v>0.19697292999999996</c:v>
                </c:pt>
                <c:pt idx="6808">
                  <c:v>0.19699805000000004</c:v>
                </c:pt>
                <c:pt idx="6809">
                  <c:v>0.19703092</c:v>
                </c:pt>
                <c:pt idx="6810">
                  <c:v>0.19705592</c:v>
                </c:pt>
                <c:pt idx="6811">
                  <c:v>0.19708844000000003</c:v>
                </c:pt>
                <c:pt idx="6812">
                  <c:v>0.19711379000000001</c:v>
                </c:pt>
                <c:pt idx="6813">
                  <c:v>0.19714643000000004</c:v>
                </c:pt>
                <c:pt idx="6814">
                  <c:v>0.19717165999999997</c:v>
                </c:pt>
                <c:pt idx="6815">
                  <c:v>0.19720418000000003</c:v>
                </c:pt>
                <c:pt idx="6816">
                  <c:v>0.19722965000000001</c:v>
                </c:pt>
                <c:pt idx="6817">
                  <c:v>0.19726216999999999</c:v>
                </c:pt>
                <c:pt idx="6818">
                  <c:v>0.19728762999999996</c:v>
                </c:pt>
                <c:pt idx="6819">
                  <c:v>0.19732004</c:v>
                </c:pt>
                <c:pt idx="6820">
                  <c:v>0.19734550000000001</c:v>
                </c:pt>
                <c:pt idx="6821">
                  <c:v>0.19737814000000001</c:v>
                </c:pt>
                <c:pt idx="6822">
                  <c:v>0.19740349000000001</c:v>
                </c:pt>
                <c:pt idx="6823">
                  <c:v>0.19743601000000002</c:v>
                </c:pt>
                <c:pt idx="6824">
                  <c:v>0.19746136000000003</c:v>
                </c:pt>
                <c:pt idx="6825">
                  <c:v>0.19749400000000003</c:v>
                </c:pt>
                <c:pt idx="6826">
                  <c:v>0.19751922999999999</c:v>
                </c:pt>
                <c:pt idx="6827">
                  <c:v>0.19755199000000001</c:v>
                </c:pt>
                <c:pt idx="6828">
                  <c:v>0.19757710000000001</c:v>
                </c:pt>
                <c:pt idx="6829">
                  <c:v>0.19760986</c:v>
                </c:pt>
                <c:pt idx="6830">
                  <c:v>0.19763509000000001</c:v>
                </c:pt>
                <c:pt idx="6831">
                  <c:v>0.19766760999999997</c:v>
                </c:pt>
                <c:pt idx="6832">
                  <c:v>0.19769249000000003</c:v>
                </c:pt>
                <c:pt idx="6833">
                  <c:v>0.1977256</c:v>
                </c:pt>
                <c:pt idx="6834">
                  <c:v>0.19775037000000001</c:v>
                </c:pt>
                <c:pt idx="6835">
                  <c:v>0.19778346999999999</c:v>
                </c:pt>
                <c:pt idx="6836">
                  <c:v>0.19780824000000002</c:v>
                </c:pt>
                <c:pt idx="6837">
                  <c:v>0.19784134000000003</c:v>
                </c:pt>
                <c:pt idx="6838">
                  <c:v>0.19786611000000001</c:v>
                </c:pt>
                <c:pt idx="6839">
                  <c:v>0.19789862999999996</c:v>
                </c:pt>
                <c:pt idx="6840">
                  <c:v>0.19792398000000003</c:v>
                </c:pt>
                <c:pt idx="6841">
                  <c:v>0.19795650000000001</c:v>
                </c:pt>
                <c:pt idx="6842">
                  <c:v>0.19798196000000001</c:v>
                </c:pt>
                <c:pt idx="6843">
                  <c:v>0.19801437000000002</c:v>
                </c:pt>
                <c:pt idx="6844">
                  <c:v>0.19803983000000003</c:v>
                </c:pt>
                <c:pt idx="6845">
                  <c:v>0.19807236</c:v>
                </c:pt>
                <c:pt idx="6846">
                  <c:v>0.19809782000000001</c:v>
                </c:pt>
                <c:pt idx="6847">
                  <c:v>0.19813022999999996</c:v>
                </c:pt>
                <c:pt idx="6848">
                  <c:v>0.19815579999999997</c:v>
                </c:pt>
                <c:pt idx="6849">
                  <c:v>0.19818810000000001</c:v>
                </c:pt>
                <c:pt idx="6850">
                  <c:v>0.19821356000000001</c:v>
                </c:pt>
                <c:pt idx="6851">
                  <c:v>0.19824596999999999</c:v>
                </c:pt>
                <c:pt idx="6852">
                  <c:v>0.19827143000000003</c:v>
                </c:pt>
                <c:pt idx="6853">
                  <c:v>0.19830395000000001</c:v>
                </c:pt>
                <c:pt idx="6854">
                  <c:v>0.19832942000000001</c:v>
                </c:pt>
                <c:pt idx="6855">
                  <c:v>0.19836181999999997</c:v>
                </c:pt>
                <c:pt idx="6856">
                  <c:v>0.19838728999999999</c:v>
                </c:pt>
                <c:pt idx="6857">
                  <c:v>0.19841981000000003</c:v>
                </c:pt>
                <c:pt idx="6858">
                  <c:v>0.19844516000000004</c:v>
                </c:pt>
                <c:pt idx="6859">
                  <c:v>0.19847733000000004</c:v>
                </c:pt>
                <c:pt idx="6860">
                  <c:v>0.19850303000000002</c:v>
                </c:pt>
                <c:pt idx="6861">
                  <c:v>0.19853520000000002</c:v>
                </c:pt>
                <c:pt idx="6862">
                  <c:v>0.19856090000000001</c:v>
                </c:pt>
                <c:pt idx="6863">
                  <c:v>0.19859307000000001</c:v>
                </c:pt>
                <c:pt idx="6864">
                  <c:v>0.19861877</c:v>
                </c:pt>
                <c:pt idx="6865">
                  <c:v>0.19865094</c:v>
                </c:pt>
                <c:pt idx="6866">
                  <c:v>0.19867663999999996</c:v>
                </c:pt>
                <c:pt idx="6867">
                  <c:v>0.19870905000000003</c:v>
                </c:pt>
                <c:pt idx="6868">
                  <c:v>0.19873405000000002</c:v>
                </c:pt>
                <c:pt idx="6869">
                  <c:v>0.19876692000000001</c:v>
                </c:pt>
                <c:pt idx="6870">
                  <c:v>0.19879192000000001</c:v>
                </c:pt>
                <c:pt idx="6871">
                  <c:v>0.19882479</c:v>
                </c:pt>
                <c:pt idx="6872">
                  <c:v>0.19884990000000002</c:v>
                </c:pt>
                <c:pt idx="6873">
                  <c:v>0.19888276999999996</c:v>
                </c:pt>
                <c:pt idx="6874">
                  <c:v>0.19890777000000001</c:v>
                </c:pt>
                <c:pt idx="6875">
                  <c:v>0.19894030000000001</c:v>
                </c:pt>
                <c:pt idx="6876">
                  <c:v>0.19896564000000003</c:v>
                </c:pt>
                <c:pt idx="6877">
                  <c:v>0.19899817000000003</c:v>
                </c:pt>
                <c:pt idx="6878">
                  <c:v>0.19902363000000001</c:v>
                </c:pt>
                <c:pt idx="6879">
                  <c:v>0.19905603999999999</c:v>
                </c:pt>
                <c:pt idx="6880">
                  <c:v>0.19908161999999996</c:v>
                </c:pt>
                <c:pt idx="6881">
                  <c:v>0.19911391000000001</c:v>
                </c:pt>
                <c:pt idx="6882">
                  <c:v>0.19913949000000003</c:v>
                </c:pt>
                <c:pt idx="6883">
                  <c:v>0.19917177999999994</c:v>
                </c:pt>
                <c:pt idx="6884">
                  <c:v>0.19919759000000001</c:v>
                </c:pt>
                <c:pt idx="6885">
                  <c:v>0.19922965000000001</c:v>
                </c:pt>
                <c:pt idx="6886">
                  <c:v>0.19925546000000002</c:v>
                </c:pt>
                <c:pt idx="6887">
                  <c:v>0.19928752</c:v>
                </c:pt>
                <c:pt idx="6888">
                  <c:v>0.19931333000000004</c:v>
                </c:pt>
                <c:pt idx="6889">
                  <c:v>0.19934550000000001</c:v>
                </c:pt>
                <c:pt idx="6890">
                  <c:v>0.1993712</c:v>
                </c:pt>
                <c:pt idx="6891">
                  <c:v>0.19940337000000002</c:v>
                </c:pt>
                <c:pt idx="6892">
                  <c:v>0.19942907000000001</c:v>
                </c:pt>
                <c:pt idx="6893">
                  <c:v>0.19946124000000004</c:v>
                </c:pt>
                <c:pt idx="6894">
                  <c:v>0.19948694000000003</c:v>
                </c:pt>
                <c:pt idx="6895">
                  <c:v>0.19951922999999999</c:v>
                </c:pt>
                <c:pt idx="6896">
                  <c:v>0.19954480999999999</c:v>
                </c:pt>
                <c:pt idx="6897">
                  <c:v>0.19957722</c:v>
                </c:pt>
                <c:pt idx="6898">
                  <c:v>0.1996021</c:v>
                </c:pt>
                <c:pt idx="6899">
                  <c:v>0.19963508999999999</c:v>
                </c:pt>
                <c:pt idx="6900">
                  <c:v>0.19966009000000001</c:v>
                </c:pt>
                <c:pt idx="6901">
                  <c:v>0.19969296</c:v>
                </c:pt>
                <c:pt idx="6902">
                  <c:v>0.19971807000000003</c:v>
                </c:pt>
                <c:pt idx="6903">
                  <c:v>0.19975082999999996</c:v>
                </c:pt>
                <c:pt idx="6904">
                  <c:v>0.19977606000000001</c:v>
                </c:pt>
                <c:pt idx="6905">
                  <c:v>0.19980870000000001</c:v>
                </c:pt>
                <c:pt idx="6906">
                  <c:v>0.19983392999999997</c:v>
                </c:pt>
                <c:pt idx="6907">
                  <c:v>0.19986611000000001</c:v>
                </c:pt>
                <c:pt idx="6908">
                  <c:v>0.19989180000000001</c:v>
                </c:pt>
                <c:pt idx="6909">
                  <c:v>0.19992398000000003</c:v>
                </c:pt>
                <c:pt idx="6910">
                  <c:v>0.19994979000000002</c:v>
                </c:pt>
                <c:pt idx="6911">
                  <c:v>0.19998208000000003</c:v>
                </c:pt>
                <c:pt idx="6912">
                  <c:v>0.20000766</c:v>
                </c:pt>
                <c:pt idx="6913">
                  <c:v>0.20003994999999999</c:v>
                </c:pt>
                <c:pt idx="6914">
                  <c:v>0.20006552999999996</c:v>
                </c:pt>
                <c:pt idx="6915">
                  <c:v>0.20009782000000001</c:v>
                </c:pt>
                <c:pt idx="6916">
                  <c:v>0.20012350999999998</c:v>
                </c:pt>
                <c:pt idx="6917">
                  <c:v>0.20015569</c:v>
                </c:pt>
                <c:pt idx="6918">
                  <c:v>0.20018079999999996</c:v>
                </c:pt>
                <c:pt idx="6919">
                  <c:v>0.20021356000000001</c:v>
                </c:pt>
                <c:pt idx="6920">
                  <c:v>0.20023879000000003</c:v>
                </c:pt>
                <c:pt idx="6921">
                  <c:v>0.20027143000000003</c:v>
                </c:pt>
                <c:pt idx="6922">
                  <c:v>0.20029654999999999</c:v>
                </c:pt>
                <c:pt idx="6923">
                  <c:v>0.20032918000000002</c:v>
                </c:pt>
                <c:pt idx="6924">
                  <c:v>0.20035453</c:v>
                </c:pt>
                <c:pt idx="6925">
                  <c:v>0.20038717</c:v>
                </c:pt>
                <c:pt idx="6926">
                  <c:v>0.20041240000000002</c:v>
                </c:pt>
                <c:pt idx="6927">
                  <c:v>0.20044504000000002</c:v>
                </c:pt>
                <c:pt idx="6928">
                  <c:v>0.20047027000000001</c:v>
                </c:pt>
                <c:pt idx="6929">
                  <c:v>0.20050314000000002</c:v>
                </c:pt>
                <c:pt idx="6930">
                  <c:v>0.20052813999999999</c:v>
                </c:pt>
                <c:pt idx="6931">
                  <c:v>0.20056101000000001</c:v>
                </c:pt>
                <c:pt idx="6932">
                  <c:v>0.20058635999999999</c:v>
                </c:pt>
                <c:pt idx="6933">
                  <c:v>0.20061899999999999</c:v>
                </c:pt>
                <c:pt idx="6934">
                  <c:v>0.20064423000000003</c:v>
                </c:pt>
                <c:pt idx="6935">
                  <c:v>0.20067686999999998</c:v>
                </c:pt>
                <c:pt idx="6936">
                  <c:v>0.20070163999999999</c:v>
                </c:pt>
                <c:pt idx="6937">
                  <c:v>0.20073473999999999</c:v>
                </c:pt>
                <c:pt idx="6938">
                  <c:v>0.20075962</c:v>
                </c:pt>
                <c:pt idx="6939">
                  <c:v>0.20079215000000003</c:v>
                </c:pt>
                <c:pt idx="6940">
                  <c:v>0.20081749000000002</c:v>
                </c:pt>
                <c:pt idx="6941">
                  <c:v>0.20085001999999996</c:v>
                </c:pt>
                <c:pt idx="6942">
                  <c:v>0.20087537</c:v>
                </c:pt>
                <c:pt idx="6943">
                  <c:v>0.20090789000000003</c:v>
                </c:pt>
                <c:pt idx="6944">
                  <c:v>0.20093324000000004</c:v>
                </c:pt>
                <c:pt idx="6945">
                  <c:v>0.20096586999999999</c:v>
                </c:pt>
                <c:pt idx="6946">
                  <c:v>0.20099111000000003</c:v>
                </c:pt>
                <c:pt idx="6947">
                  <c:v>0.20102397999999996</c:v>
                </c:pt>
                <c:pt idx="6948">
                  <c:v>0.20104921000000003</c:v>
                </c:pt>
                <c:pt idx="6949">
                  <c:v>0.20108185000000001</c:v>
                </c:pt>
                <c:pt idx="6950">
                  <c:v>0.20110707999999997</c:v>
                </c:pt>
                <c:pt idx="6951">
                  <c:v>0.20113971999999997</c:v>
                </c:pt>
                <c:pt idx="6952">
                  <c:v>0.20116506000000001</c:v>
                </c:pt>
                <c:pt idx="6953">
                  <c:v>0.20119759000000001</c:v>
                </c:pt>
                <c:pt idx="6954">
                  <c:v>0.20122292999999997</c:v>
                </c:pt>
                <c:pt idx="6955">
                  <c:v>0.20125498999999999</c:v>
                </c:pt>
                <c:pt idx="6956">
                  <c:v>0.20128080000000001</c:v>
                </c:pt>
                <c:pt idx="6957">
                  <c:v>0.20131287</c:v>
                </c:pt>
                <c:pt idx="6958">
                  <c:v>0.20133867999999996</c:v>
                </c:pt>
                <c:pt idx="6959">
                  <c:v>0.20137073999999996</c:v>
                </c:pt>
                <c:pt idx="6960">
                  <c:v>0.20139655000000001</c:v>
                </c:pt>
                <c:pt idx="6961">
                  <c:v>0.20142872000000001</c:v>
                </c:pt>
                <c:pt idx="6962">
                  <c:v>0.20145394999999999</c:v>
                </c:pt>
                <c:pt idx="6963">
                  <c:v>0.20148658999999999</c:v>
                </c:pt>
                <c:pt idx="6964">
                  <c:v>0.20151194000000003</c:v>
                </c:pt>
                <c:pt idx="6965">
                  <c:v>0.20154446000000004</c:v>
                </c:pt>
                <c:pt idx="6966">
                  <c:v>0.20157004000000001</c:v>
                </c:pt>
                <c:pt idx="6967">
                  <c:v>0.20160268000000001</c:v>
                </c:pt>
                <c:pt idx="6968">
                  <c:v>0.20162790999999997</c:v>
                </c:pt>
                <c:pt idx="6969">
                  <c:v>0.20166066999999996</c:v>
                </c:pt>
                <c:pt idx="6970">
                  <c:v>0.20168578000000001</c:v>
                </c:pt>
                <c:pt idx="6971">
                  <c:v>0.20171796000000003</c:v>
                </c:pt>
                <c:pt idx="6972">
                  <c:v>0.20174365000000002</c:v>
                </c:pt>
                <c:pt idx="6973">
                  <c:v>0.20177593999999999</c:v>
                </c:pt>
                <c:pt idx="6974">
                  <c:v>0.20180164</c:v>
                </c:pt>
                <c:pt idx="6975">
                  <c:v>0.2018337</c:v>
                </c:pt>
                <c:pt idx="6976">
                  <c:v>0.20185950999999996</c:v>
                </c:pt>
                <c:pt idx="6977">
                  <c:v>0.20189156999999996</c:v>
                </c:pt>
                <c:pt idx="6978">
                  <c:v>0.20191738000000006</c:v>
                </c:pt>
                <c:pt idx="6979">
                  <c:v>0.20194944000000006</c:v>
                </c:pt>
                <c:pt idx="6980">
                  <c:v>0.20197525000000002</c:v>
                </c:pt>
                <c:pt idx="6981">
                  <c:v>0.20200742999999999</c:v>
                </c:pt>
                <c:pt idx="6982">
                  <c:v>0.20203266</c:v>
                </c:pt>
                <c:pt idx="6983">
                  <c:v>0.20206541000000003</c:v>
                </c:pt>
                <c:pt idx="6984">
                  <c:v>0.20209063999999999</c:v>
                </c:pt>
                <c:pt idx="6985">
                  <c:v>0.20212327999999996</c:v>
                </c:pt>
                <c:pt idx="6986">
                  <c:v>0.20214851</c:v>
                </c:pt>
                <c:pt idx="6987">
                  <c:v>0.20218127</c:v>
                </c:pt>
                <c:pt idx="6988">
                  <c:v>0.20220637999999999</c:v>
                </c:pt>
                <c:pt idx="6989">
                  <c:v>0.20223901999999999</c:v>
                </c:pt>
                <c:pt idx="6990">
                  <c:v>0.20226425000000003</c:v>
                </c:pt>
                <c:pt idx="6991">
                  <c:v>0.20229712000000002</c:v>
                </c:pt>
                <c:pt idx="6992">
                  <c:v>0.20232211999999997</c:v>
                </c:pt>
                <c:pt idx="6993">
                  <c:v>0.20235499000000001</c:v>
                </c:pt>
                <c:pt idx="6994">
                  <c:v>0.20238022999999997</c:v>
                </c:pt>
                <c:pt idx="6995">
                  <c:v>0.20241240000000002</c:v>
                </c:pt>
                <c:pt idx="6996">
                  <c:v>0.20243821000000004</c:v>
                </c:pt>
                <c:pt idx="6997">
                  <c:v>0.20247039000000003</c:v>
                </c:pt>
                <c:pt idx="6998">
                  <c:v>0.20249607999999999</c:v>
                </c:pt>
                <c:pt idx="6999">
                  <c:v>0.20252837000000001</c:v>
                </c:pt>
                <c:pt idx="7000">
                  <c:v>0.20255395000000001</c:v>
                </c:pt>
                <c:pt idx="7001">
                  <c:v>0.20258635999999999</c:v>
                </c:pt>
                <c:pt idx="7002">
                  <c:v>0.20261159000000001</c:v>
                </c:pt>
                <c:pt idx="7003">
                  <c:v>0.20264446000000003</c:v>
                </c:pt>
                <c:pt idx="7004">
                  <c:v>0.20266969000000001</c:v>
                </c:pt>
                <c:pt idx="7005">
                  <c:v>0.20270175000000001</c:v>
                </c:pt>
                <c:pt idx="7006">
                  <c:v>0.20272722000000001</c:v>
                </c:pt>
                <c:pt idx="7007">
                  <c:v>0.20275997000000001</c:v>
                </c:pt>
                <c:pt idx="7008">
                  <c:v>0.20278520000000003</c:v>
                </c:pt>
                <c:pt idx="7009">
                  <c:v>0.20281749000000002</c:v>
                </c:pt>
                <c:pt idx="7010">
                  <c:v>0.20284330000000003</c:v>
                </c:pt>
                <c:pt idx="7011">
                  <c:v>0.20287537</c:v>
                </c:pt>
                <c:pt idx="7012">
                  <c:v>0.20290117999999999</c:v>
                </c:pt>
                <c:pt idx="7013">
                  <c:v>0.20293324000000001</c:v>
                </c:pt>
                <c:pt idx="7014">
                  <c:v>0.20295905000000003</c:v>
                </c:pt>
                <c:pt idx="7015">
                  <c:v>0.20299111000000003</c:v>
                </c:pt>
                <c:pt idx="7016">
                  <c:v>0.20301645000000001</c:v>
                </c:pt>
                <c:pt idx="7017">
                  <c:v>0.20304909000000002</c:v>
                </c:pt>
                <c:pt idx="7018">
                  <c:v>0.20307432</c:v>
                </c:pt>
                <c:pt idx="7019">
                  <c:v>0.20310708000000002</c:v>
                </c:pt>
                <c:pt idx="7020">
                  <c:v>0.20313218999999999</c:v>
                </c:pt>
                <c:pt idx="7021">
                  <c:v>0.20316495000000001</c:v>
                </c:pt>
                <c:pt idx="7022">
                  <c:v>0.20319006000000001</c:v>
                </c:pt>
                <c:pt idx="7023">
                  <c:v>0.20322293000000002</c:v>
                </c:pt>
                <c:pt idx="7024">
                  <c:v>0.20324817000000003</c:v>
                </c:pt>
                <c:pt idx="7025">
                  <c:v>0.20328092</c:v>
                </c:pt>
                <c:pt idx="7026">
                  <c:v>0.20330603999999999</c:v>
                </c:pt>
                <c:pt idx="7027">
                  <c:v>0.20333878999999999</c:v>
                </c:pt>
                <c:pt idx="7028">
                  <c:v>0.20336391000000001</c:v>
                </c:pt>
                <c:pt idx="7029">
                  <c:v>0.20339620000000003</c:v>
                </c:pt>
                <c:pt idx="7030">
                  <c:v>0.20342178000000002</c:v>
                </c:pt>
                <c:pt idx="7031">
                  <c:v>0.20345406999999999</c:v>
                </c:pt>
                <c:pt idx="7032">
                  <c:v>0.20347976000000001</c:v>
                </c:pt>
                <c:pt idx="7033">
                  <c:v>0.20351194000000003</c:v>
                </c:pt>
                <c:pt idx="7034">
                  <c:v>0.20353763000000002</c:v>
                </c:pt>
                <c:pt idx="7035">
                  <c:v>0.20356980999999999</c:v>
                </c:pt>
                <c:pt idx="7036">
                  <c:v>0.20359562</c:v>
                </c:pt>
                <c:pt idx="7037">
                  <c:v>0.20362768000000001</c:v>
                </c:pt>
                <c:pt idx="7038">
                  <c:v>0.20365314000000001</c:v>
                </c:pt>
                <c:pt idx="7039">
                  <c:v>0.20368566999999999</c:v>
                </c:pt>
                <c:pt idx="7040">
                  <c:v>0.20371112999999999</c:v>
                </c:pt>
                <c:pt idx="7041">
                  <c:v>0.20374354000000003</c:v>
                </c:pt>
                <c:pt idx="7042">
                  <c:v>0.20376912000000003</c:v>
                </c:pt>
                <c:pt idx="7043">
                  <c:v>0.20380140999999999</c:v>
                </c:pt>
                <c:pt idx="7044">
                  <c:v>0.20382686999999997</c:v>
                </c:pt>
                <c:pt idx="7045">
                  <c:v>0.20385928000000003</c:v>
                </c:pt>
                <c:pt idx="7046">
                  <c:v>0.20388474000000001</c:v>
                </c:pt>
                <c:pt idx="7047">
                  <c:v>0.20391715000000002</c:v>
                </c:pt>
                <c:pt idx="7048">
                  <c:v>0.20394261000000002</c:v>
                </c:pt>
                <c:pt idx="7049">
                  <c:v>0.20397513000000003</c:v>
                </c:pt>
                <c:pt idx="7050">
                  <c:v>0.2040006</c:v>
                </c:pt>
                <c:pt idx="7051">
                  <c:v>0.20403299999999999</c:v>
                </c:pt>
                <c:pt idx="7052">
                  <c:v>0.20405799999999999</c:v>
                </c:pt>
                <c:pt idx="7053">
                  <c:v>0.20409076000000001</c:v>
                </c:pt>
                <c:pt idx="7054">
                  <c:v>0.20411599000000002</c:v>
                </c:pt>
                <c:pt idx="7055">
                  <c:v>0.20414863000000003</c:v>
                </c:pt>
                <c:pt idx="7056">
                  <c:v>0.20417385999999998</c:v>
                </c:pt>
                <c:pt idx="7057">
                  <c:v>0.20420650000000001</c:v>
                </c:pt>
                <c:pt idx="7058">
                  <c:v>0.20423173000000003</c:v>
                </c:pt>
                <c:pt idx="7059">
                  <c:v>0.20426437000000003</c:v>
                </c:pt>
                <c:pt idx="7060">
                  <c:v>0.20428959999999999</c:v>
                </c:pt>
                <c:pt idx="7061">
                  <c:v>0.20432223999999999</c:v>
                </c:pt>
                <c:pt idx="7062">
                  <c:v>0.20434759000000002</c:v>
                </c:pt>
                <c:pt idx="7063">
                  <c:v>0.20438011</c:v>
                </c:pt>
                <c:pt idx="7064">
                  <c:v>0.20440546000000004</c:v>
                </c:pt>
                <c:pt idx="7065">
                  <c:v>0.20443810000000004</c:v>
                </c:pt>
                <c:pt idx="7066">
                  <c:v>0.20446344000000005</c:v>
                </c:pt>
                <c:pt idx="7067">
                  <c:v>0.20449608000000005</c:v>
                </c:pt>
                <c:pt idx="7068">
                  <c:v>0.20452131000000001</c:v>
                </c:pt>
                <c:pt idx="7069">
                  <c:v>0.20455407</c:v>
                </c:pt>
                <c:pt idx="7070">
                  <c:v>0.20457942000000001</c:v>
                </c:pt>
                <c:pt idx="7071">
                  <c:v>0.20461148000000004</c:v>
                </c:pt>
                <c:pt idx="7072">
                  <c:v>0.20463729000000003</c:v>
                </c:pt>
                <c:pt idx="7073">
                  <c:v>0.20466935000000003</c:v>
                </c:pt>
                <c:pt idx="7074">
                  <c:v>0.20469515999999999</c:v>
                </c:pt>
                <c:pt idx="7075">
                  <c:v>0.20472721999999999</c:v>
                </c:pt>
                <c:pt idx="7076">
                  <c:v>0.20475303000000003</c:v>
                </c:pt>
                <c:pt idx="7077">
                  <c:v>0.20478509000000003</c:v>
                </c:pt>
                <c:pt idx="7078">
                  <c:v>0.20481089999999999</c:v>
                </c:pt>
                <c:pt idx="7079">
                  <c:v>0.20484295999999999</c:v>
                </c:pt>
                <c:pt idx="7080">
                  <c:v>0.20486877000000001</c:v>
                </c:pt>
                <c:pt idx="7081">
                  <c:v>0.20490094000000003</c:v>
                </c:pt>
                <c:pt idx="7082">
                  <c:v>0.20492605999999999</c:v>
                </c:pt>
                <c:pt idx="7083">
                  <c:v>0.20495869999999999</c:v>
                </c:pt>
                <c:pt idx="7084">
                  <c:v>0.20498405000000003</c:v>
                </c:pt>
                <c:pt idx="7085">
                  <c:v>0.20501657000000001</c:v>
                </c:pt>
                <c:pt idx="7086">
                  <c:v>0.20504191999999999</c:v>
                </c:pt>
                <c:pt idx="7087">
                  <c:v>0.20507479000000001</c:v>
                </c:pt>
                <c:pt idx="7088">
                  <c:v>0.20509979000000003</c:v>
                </c:pt>
                <c:pt idx="7089">
                  <c:v>0.20513218999999999</c:v>
                </c:pt>
                <c:pt idx="7090">
                  <c:v>0.20515776999999996</c:v>
                </c:pt>
                <c:pt idx="7091">
                  <c:v>0.20519018000000003</c:v>
                </c:pt>
                <c:pt idx="7092">
                  <c:v>0.20521553000000003</c:v>
                </c:pt>
                <c:pt idx="7093">
                  <c:v>0.20524805000000002</c:v>
                </c:pt>
                <c:pt idx="7094">
                  <c:v>0.20527339999999999</c:v>
                </c:pt>
                <c:pt idx="7095">
                  <c:v>0.20530592</c:v>
                </c:pt>
                <c:pt idx="7096">
                  <c:v>0.20533161999999996</c:v>
                </c:pt>
                <c:pt idx="7097">
                  <c:v>0.20536378999999999</c:v>
                </c:pt>
                <c:pt idx="7098">
                  <c:v>0.20538960000000001</c:v>
                </c:pt>
                <c:pt idx="7099">
                  <c:v>0.20542166000000001</c:v>
                </c:pt>
                <c:pt idx="7100">
                  <c:v>0.20544747000000002</c:v>
                </c:pt>
                <c:pt idx="7101">
                  <c:v>0.20547952999999997</c:v>
                </c:pt>
                <c:pt idx="7102">
                  <c:v>0.20550476000000001</c:v>
                </c:pt>
                <c:pt idx="7103">
                  <c:v>0.20553740000000004</c:v>
                </c:pt>
                <c:pt idx="7104">
                  <c:v>0.20556252</c:v>
                </c:pt>
                <c:pt idx="7105">
                  <c:v>0.20559527000000002</c:v>
                </c:pt>
                <c:pt idx="7106">
                  <c:v>0.20562049999999998</c:v>
                </c:pt>
                <c:pt idx="7107">
                  <c:v>0.20565314000000001</c:v>
                </c:pt>
                <c:pt idx="7108">
                  <c:v>0.20567837</c:v>
                </c:pt>
                <c:pt idx="7109">
                  <c:v>0.20571101000000003</c:v>
                </c:pt>
                <c:pt idx="7110">
                  <c:v>0.20573648000000005</c:v>
                </c:pt>
                <c:pt idx="7111">
                  <c:v>0.20576900000000004</c:v>
                </c:pt>
                <c:pt idx="7112">
                  <c:v>0.20579435000000001</c:v>
                </c:pt>
                <c:pt idx="7113">
                  <c:v>0.20582698999999999</c:v>
                </c:pt>
                <c:pt idx="7114">
                  <c:v>0.20585222</c:v>
                </c:pt>
                <c:pt idx="7115">
                  <c:v>0.20588497</c:v>
                </c:pt>
                <c:pt idx="7116">
                  <c:v>0.20591009000000002</c:v>
                </c:pt>
                <c:pt idx="7117">
                  <c:v>0.20594284000000002</c:v>
                </c:pt>
                <c:pt idx="7118">
                  <c:v>0.20596796000000003</c:v>
                </c:pt>
                <c:pt idx="7119">
                  <c:v>0.20600071</c:v>
                </c:pt>
                <c:pt idx="7120">
                  <c:v>0.20602593999999999</c:v>
                </c:pt>
                <c:pt idx="7121">
                  <c:v>0.20605870000000001</c:v>
                </c:pt>
                <c:pt idx="7122">
                  <c:v>0.20608381000000001</c:v>
                </c:pt>
                <c:pt idx="7123">
                  <c:v>0.20611657</c:v>
                </c:pt>
                <c:pt idx="7124">
                  <c:v>0.20614167999999997</c:v>
                </c:pt>
                <c:pt idx="7125">
                  <c:v>0.20617385999999996</c:v>
                </c:pt>
                <c:pt idx="7126">
                  <c:v>0.20619955000000001</c:v>
                </c:pt>
                <c:pt idx="7127">
                  <c:v>0.20623173000000003</c:v>
                </c:pt>
                <c:pt idx="7128">
                  <c:v>0.20625742999999999</c:v>
                </c:pt>
                <c:pt idx="7129">
                  <c:v>0.20628959999999999</c:v>
                </c:pt>
                <c:pt idx="7130">
                  <c:v>0.20631505999999999</c:v>
                </c:pt>
                <c:pt idx="7131">
                  <c:v>0.20634759000000003</c:v>
                </c:pt>
                <c:pt idx="7132">
                  <c:v>0.20637293000000001</c:v>
                </c:pt>
                <c:pt idx="7133">
                  <c:v>0.20640534000000002</c:v>
                </c:pt>
                <c:pt idx="7134">
                  <c:v>0.20643080000000003</c:v>
                </c:pt>
                <c:pt idx="7135">
                  <c:v>0.20646333000000006</c:v>
                </c:pt>
                <c:pt idx="7136">
                  <c:v>0.20648868000000004</c:v>
                </c:pt>
                <c:pt idx="7137">
                  <c:v>0.20652119999999999</c:v>
                </c:pt>
                <c:pt idx="7138">
                  <c:v>0.20654665999999999</c:v>
                </c:pt>
                <c:pt idx="7139">
                  <c:v>0.20657907</c:v>
                </c:pt>
                <c:pt idx="7140">
                  <c:v>0.20660453000000001</c:v>
                </c:pt>
                <c:pt idx="7141">
                  <c:v>0.20663693999999999</c:v>
                </c:pt>
                <c:pt idx="7142">
                  <c:v>0.20666251999999996</c:v>
                </c:pt>
                <c:pt idx="7143">
                  <c:v>0.20669481000000001</c:v>
                </c:pt>
                <c:pt idx="7144">
                  <c:v>0.2067205</c:v>
                </c:pt>
                <c:pt idx="7145">
                  <c:v>0.20675267999999997</c:v>
                </c:pt>
                <c:pt idx="7146">
                  <c:v>0.20677791000000001</c:v>
                </c:pt>
                <c:pt idx="7147">
                  <c:v>0.20681067</c:v>
                </c:pt>
                <c:pt idx="7148">
                  <c:v>0.20683578000000002</c:v>
                </c:pt>
                <c:pt idx="7149">
                  <c:v>0.20686853999999999</c:v>
                </c:pt>
                <c:pt idx="7150">
                  <c:v>0.20689365000000001</c:v>
                </c:pt>
                <c:pt idx="7151">
                  <c:v>0.20692641000000003</c:v>
                </c:pt>
                <c:pt idx="7152">
                  <c:v>0.20695152</c:v>
                </c:pt>
                <c:pt idx="7153">
                  <c:v>0.20698439000000002</c:v>
                </c:pt>
                <c:pt idx="7154">
                  <c:v>0.20700939000000002</c:v>
                </c:pt>
                <c:pt idx="7155">
                  <c:v>0.20704226000000003</c:v>
                </c:pt>
                <c:pt idx="7156">
                  <c:v>0.20706726000000003</c:v>
                </c:pt>
                <c:pt idx="7157">
                  <c:v>0.20710012999999997</c:v>
                </c:pt>
                <c:pt idx="7158">
                  <c:v>0.20712512999999996</c:v>
                </c:pt>
                <c:pt idx="7159">
                  <c:v>0.20715765999999997</c:v>
                </c:pt>
                <c:pt idx="7160">
                  <c:v>0.20718312</c:v>
                </c:pt>
                <c:pt idx="7161">
                  <c:v>0.20721553000000004</c:v>
                </c:pt>
                <c:pt idx="7162">
                  <c:v>0.20724099000000004</c:v>
                </c:pt>
                <c:pt idx="7163">
                  <c:v>0.20727340000000002</c:v>
                </c:pt>
                <c:pt idx="7164">
                  <c:v>0.20729886000000003</c:v>
                </c:pt>
                <c:pt idx="7165">
                  <c:v>0.20733127000000001</c:v>
                </c:pt>
                <c:pt idx="7166">
                  <c:v>0.20735672999999996</c:v>
                </c:pt>
                <c:pt idx="7167">
                  <c:v>0.20738914000000003</c:v>
                </c:pt>
                <c:pt idx="7168">
                  <c:v>0.20741460000000003</c:v>
                </c:pt>
                <c:pt idx="7169">
                  <c:v>0.20744701000000002</c:v>
                </c:pt>
                <c:pt idx="7170">
                  <c:v>0.20747246999999999</c:v>
                </c:pt>
                <c:pt idx="7171">
                  <c:v>0.20750488000000003</c:v>
                </c:pt>
                <c:pt idx="7172">
                  <c:v>0.20753034000000004</c:v>
                </c:pt>
                <c:pt idx="7173">
                  <c:v>0.20756274999999999</c:v>
                </c:pt>
                <c:pt idx="7174">
                  <c:v>0.20758821000000002</c:v>
                </c:pt>
                <c:pt idx="7175">
                  <c:v>0.20762061999999998</c:v>
                </c:pt>
                <c:pt idx="7176">
                  <c:v>0.20764608000000004</c:v>
                </c:pt>
                <c:pt idx="7177">
                  <c:v>0.20767848999999999</c:v>
                </c:pt>
                <c:pt idx="7178">
                  <c:v>0.20770417999999999</c:v>
                </c:pt>
                <c:pt idx="7179">
                  <c:v>0.20773648000000006</c:v>
                </c:pt>
                <c:pt idx="7180">
                  <c:v>0.20776205000000003</c:v>
                </c:pt>
                <c:pt idx="7181">
                  <c:v>0.20779446000000001</c:v>
                </c:pt>
                <c:pt idx="7182">
                  <c:v>0.20781993000000004</c:v>
                </c:pt>
                <c:pt idx="7183">
                  <c:v>0.20785233000000003</c:v>
                </c:pt>
                <c:pt idx="7184">
                  <c:v>0.20787744999999999</c:v>
                </c:pt>
                <c:pt idx="7185">
                  <c:v>0.20791020000000002</c:v>
                </c:pt>
                <c:pt idx="7186">
                  <c:v>0.20793532000000003</c:v>
                </c:pt>
                <c:pt idx="7187">
                  <c:v>0.20796807000000003</c:v>
                </c:pt>
                <c:pt idx="7188">
                  <c:v>0.20799319000000002</c:v>
                </c:pt>
                <c:pt idx="7189">
                  <c:v>0.20802606000000001</c:v>
                </c:pt>
                <c:pt idx="7190">
                  <c:v>0.20805106000000001</c:v>
                </c:pt>
                <c:pt idx="7191">
                  <c:v>0.20808393000000003</c:v>
                </c:pt>
                <c:pt idx="7192">
                  <c:v>0.20810893000000003</c:v>
                </c:pt>
                <c:pt idx="7193">
                  <c:v>0.20814179999999999</c:v>
                </c:pt>
                <c:pt idx="7194">
                  <c:v>0.20816703000000003</c:v>
                </c:pt>
                <c:pt idx="7195">
                  <c:v>0.20819967</c:v>
                </c:pt>
                <c:pt idx="7196">
                  <c:v>0.20822502000000001</c:v>
                </c:pt>
                <c:pt idx="7197">
                  <c:v>0.20825708000000004</c:v>
                </c:pt>
                <c:pt idx="7198">
                  <c:v>0.20828300000000002</c:v>
                </c:pt>
                <c:pt idx="7199">
                  <c:v>0.20831506000000002</c:v>
                </c:pt>
                <c:pt idx="7200">
                  <c:v>0.20834087000000001</c:v>
                </c:pt>
                <c:pt idx="7201">
                  <c:v>0.20837293000000001</c:v>
                </c:pt>
                <c:pt idx="7202">
                  <c:v>0.20839863000000003</c:v>
                </c:pt>
                <c:pt idx="7203">
                  <c:v>0.20843080000000003</c:v>
                </c:pt>
                <c:pt idx="7204">
                  <c:v>0.20845650000000002</c:v>
                </c:pt>
                <c:pt idx="7205">
                  <c:v>0.20848879000000003</c:v>
                </c:pt>
                <c:pt idx="7206">
                  <c:v>0.20851437000000003</c:v>
                </c:pt>
                <c:pt idx="7207">
                  <c:v>0.20854665999999999</c:v>
                </c:pt>
                <c:pt idx="7208">
                  <c:v>0.20857236000000001</c:v>
                </c:pt>
                <c:pt idx="7209">
                  <c:v>0.20860453000000001</c:v>
                </c:pt>
                <c:pt idx="7210">
                  <c:v>0.20863023000000003</c:v>
                </c:pt>
                <c:pt idx="7211">
                  <c:v>0.20866240000000003</c:v>
                </c:pt>
                <c:pt idx="7212">
                  <c:v>0.20868809999999999</c:v>
                </c:pt>
                <c:pt idx="7213">
                  <c:v>0.20872039000000003</c:v>
                </c:pt>
                <c:pt idx="7214">
                  <c:v>0.20874539000000006</c:v>
                </c:pt>
                <c:pt idx="7215">
                  <c:v>0.20877791000000001</c:v>
                </c:pt>
                <c:pt idx="7216">
                  <c:v>0.20880336999999999</c:v>
                </c:pt>
                <c:pt idx="7217">
                  <c:v>0.20883578000000003</c:v>
                </c:pt>
                <c:pt idx="7218">
                  <c:v>0.20886124000000003</c:v>
                </c:pt>
                <c:pt idx="7219">
                  <c:v>0.20889364999999999</c:v>
                </c:pt>
                <c:pt idx="7220">
                  <c:v>0.20891912000000004</c:v>
                </c:pt>
                <c:pt idx="7221">
                  <c:v>0.20895174999999999</c:v>
                </c:pt>
                <c:pt idx="7222">
                  <c:v>0.20897710000000003</c:v>
                </c:pt>
                <c:pt idx="7223">
                  <c:v>0.20900974000000003</c:v>
                </c:pt>
                <c:pt idx="7224">
                  <c:v>0.20903496999999999</c:v>
                </c:pt>
                <c:pt idx="7225">
                  <c:v>0.20906760999999999</c:v>
                </c:pt>
                <c:pt idx="7226">
                  <c:v>0.20909284000000003</c:v>
                </c:pt>
                <c:pt idx="7227">
                  <c:v>0.20912548000000003</c:v>
                </c:pt>
                <c:pt idx="7228">
                  <c:v>0.20915070999999996</c:v>
                </c:pt>
                <c:pt idx="7229">
                  <c:v>0.20918347000000001</c:v>
                </c:pt>
                <c:pt idx="7230">
                  <c:v>0.20920881000000002</c:v>
                </c:pt>
                <c:pt idx="7231">
                  <c:v>0.20924099000000002</c:v>
                </c:pt>
                <c:pt idx="7232">
                  <c:v>0.20926668000000004</c:v>
                </c:pt>
                <c:pt idx="7233">
                  <c:v>0.20929886000000003</c:v>
                </c:pt>
                <c:pt idx="7234">
                  <c:v>0.20932408999999999</c:v>
                </c:pt>
                <c:pt idx="7235">
                  <c:v>0.20935685000000001</c:v>
                </c:pt>
                <c:pt idx="7236">
                  <c:v>0.20938196000000001</c:v>
                </c:pt>
                <c:pt idx="7237">
                  <c:v>0.20941472000000003</c:v>
                </c:pt>
                <c:pt idx="7238">
                  <c:v>0.20943982999999999</c:v>
                </c:pt>
                <c:pt idx="7239">
                  <c:v>0.20947258999999999</c:v>
                </c:pt>
                <c:pt idx="7240">
                  <c:v>0.20949770000000004</c:v>
                </c:pt>
                <c:pt idx="7241">
                  <c:v>0.20953046000000003</c:v>
                </c:pt>
                <c:pt idx="7242">
                  <c:v>0.20955568999999999</c:v>
                </c:pt>
                <c:pt idx="7243">
                  <c:v>0.20958832999999999</c:v>
                </c:pt>
                <c:pt idx="7244">
                  <c:v>0.20961356</c:v>
                </c:pt>
                <c:pt idx="7245">
                  <c:v>0.20964620000000003</c:v>
                </c:pt>
                <c:pt idx="7246">
                  <c:v>0.20967142999999996</c:v>
                </c:pt>
                <c:pt idx="7247">
                  <c:v>0.20970417999999999</c:v>
                </c:pt>
                <c:pt idx="7248">
                  <c:v>0.20972930000000004</c:v>
                </c:pt>
                <c:pt idx="7249">
                  <c:v>0.20976205000000003</c:v>
                </c:pt>
                <c:pt idx="7250">
                  <c:v>0.20978717000000002</c:v>
                </c:pt>
                <c:pt idx="7251">
                  <c:v>0.20981992999999999</c:v>
                </c:pt>
                <c:pt idx="7252">
                  <c:v>0.20984516000000003</c:v>
                </c:pt>
                <c:pt idx="7253">
                  <c:v>0.20987755999999996</c:v>
                </c:pt>
                <c:pt idx="7254">
                  <c:v>0.20990302999999999</c:v>
                </c:pt>
                <c:pt idx="7255">
                  <c:v>0.20993543000000006</c:v>
                </c:pt>
                <c:pt idx="7256">
                  <c:v>0.20996090000000003</c:v>
                </c:pt>
                <c:pt idx="7257">
                  <c:v>0.20999330000000002</c:v>
                </c:pt>
                <c:pt idx="7258">
                  <c:v>0.21001887999999999</c:v>
                </c:pt>
                <c:pt idx="7259">
                  <c:v>0.21005118000000003</c:v>
                </c:pt>
                <c:pt idx="7260">
                  <c:v>0.21007675000000001</c:v>
                </c:pt>
                <c:pt idx="7261">
                  <c:v>0.21010904999999999</c:v>
                </c:pt>
                <c:pt idx="7262">
                  <c:v>0.21013461999999997</c:v>
                </c:pt>
                <c:pt idx="7263">
                  <c:v>0.21016692000000001</c:v>
                </c:pt>
                <c:pt idx="7264">
                  <c:v>0.21019214999999999</c:v>
                </c:pt>
                <c:pt idx="7265">
                  <c:v>0.21022478999999999</c:v>
                </c:pt>
                <c:pt idx="7266">
                  <c:v>0.21025002000000001</c:v>
                </c:pt>
                <c:pt idx="7267">
                  <c:v>0.21028277000000001</c:v>
                </c:pt>
                <c:pt idx="7268">
                  <c:v>0.21030789000000003</c:v>
                </c:pt>
                <c:pt idx="7269">
                  <c:v>0.21034064000000002</c:v>
                </c:pt>
                <c:pt idx="7270">
                  <c:v>0.21036576000000001</c:v>
                </c:pt>
                <c:pt idx="7271">
                  <c:v>0.21039851000000001</c:v>
                </c:pt>
                <c:pt idx="7272">
                  <c:v>0.21042363000000003</c:v>
                </c:pt>
                <c:pt idx="7273">
                  <c:v>0.21045638000000005</c:v>
                </c:pt>
                <c:pt idx="7274">
                  <c:v>0.21048162000000001</c:v>
                </c:pt>
                <c:pt idx="7275">
                  <c:v>0.21051425000000004</c:v>
                </c:pt>
                <c:pt idx="7276">
                  <c:v>0.21053949000000005</c:v>
                </c:pt>
                <c:pt idx="7277">
                  <c:v>0.21057212</c:v>
                </c:pt>
                <c:pt idx="7278">
                  <c:v>0.21059736000000004</c:v>
                </c:pt>
                <c:pt idx="7279">
                  <c:v>0.21062998999999999</c:v>
                </c:pt>
                <c:pt idx="7280">
                  <c:v>0.21065545999999999</c:v>
                </c:pt>
                <c:pt idx="7281">
                  <c:v>0.21068787</c:v>
                </c:pt>
                <c:pt idx="7282">
                  <c:v>0.21071333000000006</c:v>
                </c:pt>
                <c:pt idx="7283">
                  <c:v>0.21074574000000001</c:v>
                </c:pt>
                <c:pt idx="7284">
                  <c:v>0.21077085000000001</c:v>
                </c:pt>
                <c:pt idx="7285">
                  <c:v>0.21080372</c:v>
                </c:pt>
                <c:pt idx="7286">
                  <c:v>0.21082883999999999</c:v>
                </c:pt>
                <c:pt idx="7287">
                  <c:v>0.21086171000000001</c:v>
                </c:pt>
                <c:pt idx="7288">
                  <c:v>0.21088671</c:v>
                </c:pt>
                <c:pt idx="7289">
                  <c:v>0.21091958000000005</c:v>
                </c:pt>
                <c:pt idx="7290">
                  <c:v>0.21094457999999999</c:v>
                </c:pt>
                <c:pt idx="7291">
                  <c:v>0.21097745000000004</c:v>
                </c:pt>
                <c:pt idx="7292">
                  <c:v>0.21100245000000004</c:v>
                </c:pt>
                <c:pt idx="7293">
                  <c:v>0.21103485999999999</c:v>
                </c:pt>
                <c:pt idx="7294">
                  <c:v>0.21106055000000001</c:v>
                </c:pt>
                <c:pt idx="7295">
                  <c:v>0.21109273000000003</c:v>
                </c:pt>
                <c:pt idx="7296">
                  <c:v>0.21111842000000003</c:v>
                </c:pt>
                <c:pt idx="7297">
                  <c:v>0.21115059999999997</c:v>
                </c:pt>
                <c:pt idx="7298">
                  <c:v>0.21117628999999999</c:v>
                </c:pt>
                <c:pt idx="7299">
                  <c:v>0.21120847000000004</c:v>
                </c:pt>
                <c:pt idx="7300">
                  <c:v>0.21123428000000005</c:v>
                </c:pt>
                <c:pt idx="7301">
                  <c:v>0.21126634000000005</c:v>
                </c:pt>
                <c:pt idx="7302">
                  <c:v>0.21129215000000004</c:v>
                </c:pt>
                <c:pt idx="7303">
                  <c:v>0.21132432000000001</c:v>
                </c:pt>
                <c:pt idx="7304">
                  <c:v>0.21134944000000006</c:v>
                </c:pt>
                <c:pt idx="7305">
                  <c:v>0.21138219000000003</c:v>
                </c:pt>
                <c:pt idx="7306">
                  <c:v>0.21140731000000001</c:v>
                </c:pt>
                <c:pt idx="7307">
                  <c:v>0.21144006000000004</c:v>
                </c:pt>
                <c:pt idx="7308">
                  <c:v>0.21146518000000006</c:v>
                </c:pt>
                <c:pt idx="7309">
                  <c:v>0.21149793000000006</c:v>
                </c:pt>
                <c:pt idx="7310">
                  <c:v>0.21152317000000001</c:v>
                </c:pt>
                <c:pt idx="7311">
                  <c:v>0.21155592000000001</c:v>
                </c:pt>
                <c:pt idx="7312">
                  <c:v>0.21158104000000003</c:v>
                </c:pt>
                <c:pt idx="7313">
                  <c:v>0.21161390999999999</c:v>
                </c:pt>
                <c:pt idx="7314">
                  <c:v>0.21163878999999999</c:v>
                </c:pt>
                <c:pt idx="7315">
                  <c:v>0.21167178</c:v>
                </c:pt>
                <c:pt idx="7316">
                  <c:v>0.21169711999999999</c:v>
                </c:pt>
                <c:pt idx="7317">
                  <c:v>0.21172975999999999</c:v>
                </c:pt>
                <c:pt idx="7318">
                  <c:v>0.21175499000000003</c:v>
                </c:pt>
                <c:pt idx="7319">
                  <c:v>0.21178763000000003</c:v>
                </c:pt>
                <c:pt idx="7320">
                  <c:v>0.21181286999999999</c:v>
                </c:pt>
                <c:pt idx="7321">
                  <c:v>0.21184492999999999</c:v>
                </c:pt>
                <c:pt idx="7322">
                  <c:v>0.21187074</c:v>
                </c:pt>
                <c:pt idx="7323">
                  <c:v>0.21190302999999999</c:v>
                </c:pt>
                <c:pt idx="7324">
                  <c:v>0.21192871999999999</c:v>
                </c:pt>
                <c:pt idx="7325">
                  <c:v>0.21196101000000003</c:v>
                </c:pt>
                <c:pt idx="7326">
                  <c:v>0.21198659000000003</c:v>
                </c:pt>
                <c:pt idx="7327">
                  <c:v>0.21201887999999999</c:v>
                </c:pt>
                <c:pt idx="7328">
                  <c:v>0.21204446000000002</c:v>
                </c:pt>
                <c:pt idx="7329">
                  <c:v>0.21207675000000001</c:v>
                </c:pt>
                <c:pt idx="7330">
                  <c:v>0.21210198999999999</c:v>
                </c:pt>
                <c:pt idx="7331">
                  <c:v>0.21213462</c:v>
                </c:pt>
                <c:pt idx="7332">
                  <c:v>0.21215986000000001</c:v>
                </c:pt>
                <c:pt idx="7333">
                  <c:v>0.21219249000000004</c:v>
                </c:pt>
                <c:pt idx="7334">
                  <c:v>0.21221784000000002</c:v>
                </c:pt>
                <c:pt idx="7335">
                  <c:v>0.21225036999999999</c:v>
                </c:pt>
                <c:pt idx="7336">
                  <c:v>0.21227571000000001</c:v>
                </c:pt>
                <c:pt idx="7337">
                  <c:v>0.21230824000000004</c:v>
                </c:pt>
                <c:pt idx="7338">
                  <c:v>0.21233357999999997</c:v>
                </c:pt>
                <c:pt idx="7339">
                  <c:v>0.21236563999999999</c:v>
                </c:pt>
                <c:pt idx="7340">
                  <c:v>0.21239145000000004</c:v>
                </c:pt>
                <c:pt idx="7341">
                  <c:v>0.21242363000000003</c:v>
                </c:pt>
                <c:pt idx="7342">
                  <c:v>0.21244921000000005</c:v>
                </c:pt>
                <c:pt idx="7343">
                  <c:v>0.21248150000000002</c:v>
                </c:pt>
                <c:pt idx="7344">
                  <c:v>0.21250731000000003</c:v>
                </c:pt>
                <c:pt idx="7345">
                  <c:v>0.21253937000000003</c:v>
                </c:pt>
                <c:pt idx="7346">
                  <c:v>0.21256530000000004</c:v>
                </c:pt>
                <c:pt idx="7347">
                  <c:v>0.21259724000000002</c:v>
                </c:pt>
                <c:pt idx="7348">
                  <c:v>0.21262259</c:v>
                </c:pt>
                <c:pt idx="7349">
                  <c:v>0.21265511000000001</c:v>
                </c:pt>
                <c:pt idx="7350">
                  <c:v>0.21268056999999999</c:v>
                </c:pt>
                <c:pt idx="7351">
                  <c:v>0.21271298000000005</c:v>
                </c:pt>
                <c:pt idx="7352">
                  <c:v>0.21273833000000006</c:v>
                </c:pt>
                <c:pt idx="7353">
                  <c:v>0.21277097</c:v>
                </c:pt>
                <c:pt idx="7354">
                  <c:v>0.21279631000000002</c:v>
                </c:pt>
                <c:pt idx="7355">
                  <c:v>0.21282894999999999</c:v>
                </c:pt>
                <c:pt idx="7356">
                  <c:v>0.21285418000000003</c:v>
                </c:pt>
                <c:pt idx="7357">
                  <c:v>0.21288682</c:v>
                </c:pt>
                <c:pt idx="7358">
                  <c:v>0.21291205000000002</c:v>
                </c:pt>
                <c:pt idx="7359">
                  <c:v>0.21294469000000002</c:v>
                </c:pt>
                <c:pt idx="7360">
                  <c:v>0.21296993000000006</c:v>
                </c:pt>
                <c:pt idx="7361">
                  <c:v>0.21300256000000001</c:v>
                </c:pt>
                <c:pt idx="7362">
                  <c:v>0.21302814000000003</c:v>
                </c:pt>
                <c:pt idx="7363">
                  <c:v>0.21306043000000005</c:v>
                </c:pt>
                <c:pt idx="7364">
                  <c:v>0.21308555000000001</c:v>
                </c:pt>
                <c:pt idx="7365">
                  <c:v>0.21311830000000004</c:v>
                </c:pt>
                <c:pt idx="7366">
                  <c:v>0.21314353999999999</c:v>
                </c:pt>
                <c:pt idx="7367">
                  <c:v>0.21317617999999997</c:v>
                </c:pt>
                <c:pt idx="7368">
                  <c:v>0.21320164000000003</c:v>
                </c:pt>
                <c:pt idx="7369">
                  <c:v>0.21323416000000003</c:v>
                </c:pt>
                <c:pt idx="7370">
                  <c:v>0.21325939000000002</c:v>
                </c:pt>
                <c:pt idx="7371">
                  <c:v>0.21329202999999999</c:v>
                </c:pt>
                <c:pt idx="7372">
                  <c:v>0.21331738000000006</c:v>
                </c:pt>
                <c:pt idx="7373">
                  <c:v>0.21334990000000004</c:v>
                </c:pt>
                <c:pt idx="7374">
                  <c:v>0.21337524999999999</c:v>
                </c:pt>
                <c:pt idx="7375">
                  <c:v>0.21340777000000002</c:v>
                </c:pt>
                <c:pt idx="7376">
                  <c:v>0.21343312000000003</c:v>
                </c:pt>
                <c:pt idx="7377">
                  <c:v>0.21346564000000004</c:v>
                </c:pt>
                <c:pt idx="7378">
                  <c:v>0.21349111000000004</c:v>
                </c:pt>
                <c:pt idx="7379">
                  <c:v>0.21352362999999996</c:v>
                </c:pt>
                <c:pt idx="7380">
                  <c:v>0.21354898000000005</c:v>
                </c:pt>
                <c:pt idx="7381">
                  <c:v>0.21358150000000001</c:v>
                </c:pt>
                <c:pt idx="7382">
                  <c:v>0.2136065</c:v>
                </c:pt>
                <c:pt idx="7383">
                  <c:v>0.21363879000000002</c:v>
                </c:pt>
                <c:pt idx="7384">
                  <c:v>0.21366449000000004</c:v>
                </c:pt>
                <c:pt idx="7385">
                  <c:v>0.21369689000000003</c:v>
                </c:pt>
                <c:pt idx="7386">
                  <c:v>0.21372236000000003</c:v>
                </c:pt>
                <c:pt idx="7387">
                  <c:v>0.21375475999999999</c:v>
                </c:pt>
                <c:pt idx="7388">
                  <c:v>0.21378022999999999</c:v>
                </c:pt>
                <c:pt idx="7389">
                  <c:v>0.21381252000000001</c:v>
                </c:pt>
                <c:pt idx="7390">
                  <c:v>0.21383810000000003</c:v>
                </c:pt>
                <c:pt idx="7391">
                  <c:v>0.21387038999999999</c:v>
                </c:pt>
                <c:pt idx="7392">
                  <c:v>0.21389607999999999</c:v>
                </c:pt>
                <c:pt idx="7393">
                  <c:v>0.21392837000000003</c:v>
                </c:pt>
                <c:pt idx="7394">
                  <c:v>0.21395395000000003</c:v>
                </c:pt>
                <c:pt idx="7395">
                  <c:v>0.21398636000000001</c:v>
                </c:pt>
                <c:pt idx="7396">
                  <c:v>0.21401194000000004</c:v>
                </c:pt>
                <c:pt idx="7397">
                  <c:v>0.21404423000000006</c:v>
                </c:pt>
                <c:pt idx="7398">
                  <c:v>0.21406981000000003</c:v>
                </c:pt>
                <c:pt idx="7399">
                  <c:v>0.21410209999999999</c:v>
                </c:pt>
                <c:pt idx="7400">
                  <c:v>0.21412767999999996</c:v>
                </c:pt>
                <c:pt idx="7401">
                  <c:v>0.21415997000000001</c:v>
                </c:pt>
                <c:pt idx="7402">
                  <c:v>0.21418519999999999</c:v>
                </c:pt>
                <c:pt idx="7403">
                  <c:v>0.21421796000000004</c:v>
                </c:pt>
                <c:pt idx="7404">
                  <c:v>0.21424319000000006</c:v>
                </c:pt>
                <c:pt idx="7405">
                  <c:v>0.21427583000000003</c:v>
                </c:pt>
                <c:pt idx="7406">
                  <c:v>0.21430105999999999</c:v>
                </c:pt>
                <c:pt idx="7407">
                  <c:v>0.21433369999999999</c:v>
                </c:pt>
                <c:pt idx="7408">
                  <c:v>0.21435905000000002</c:v>
                </c:pt>
                <c:pt idx="7409">
                  <c:v>0.21439168000000003</c:v>
                </c:pt>
                <c:pt idx="7410">
                  <c:v>0.21441692000000004</c:v>
                </c:pt>
                <c:pt idx="7411">
                  <c:v>0.21444955000000002</c:v>
                </c:pt>
                <c:pt idx="7412">
                  <c:v>0.21447479000000003</c:v>
                </c:pt>
                <c:pt idx="7413">
                  <c:v>0.21450696000000002</c:v>
                </c:pt>
                <c:pt idx="7414">
                  <c:v>0.21453265999999999</c:v>
                </c:pt>
                <c:pt idx="7415">
                  <c:v>0.21456483000000004</c:v>
                </c:pt>
                <c:pt idx="7416">
                  <c:v>0.21459053000000003</c:v>
                </c:pt>
                <c:pt idx="7417">
                  <c:v>0.2146227</c:v>
                </c:pt>
                <c:pt idx="7418">
                  <c:v>0.21464840000000002</c:v>
                </c:pt>
                <c:pt idx="7419">
                  <c:v>0.21468056999999996</c:v>
                </c:pt>
                <c:pt idx="7420">
                  <c:v>0.21470627000000003</c:v>
                </c:pt>
                <c:pt idx="7421">
                  <c:v>0.21473855999999999</c:v>
                </c:pt>
                <c:pt idx="7422">
                  <c:v>0.21476425000000002</c:v>
                </c:pt>
                <c:pt idx="7423">
                  <c:v>0.21479655000000003</c:v>
                </c:pt>
                <c:pt idx="7424">
                  <c:v>0.21482155</c:v>
                </c:pt>
                <c:pt idx="7425">
                  <c:v>0.21485430000000003</c:v>
                </c:pt>
                <c:pt idx="7426">
                  <c:v>0.21487941999999999</c:v>
                </c:pt>
                <c:pt idx="7427">
                  <c:v>0.21491252000000002</c:v>
                </c:pt>
                <c:pt idx="7428">
                  <c:v>0.21493729000000006</c:v>
                </c:pt>
                <c:pt idx="7429">
                  <c:v>0.21497039000000004</c:v>
                </c:pt>
                <c:pt idx="7430">
                  <c:v>0.21499516000000002</c:v>
                </c:pt>
                <c:pt idx="7431">
                  <c:v>0.21502826000000003</c:v>
                </c:pt>
                <c:pt idx="7432">
                  <c:v>0.21505303000000003</c:v>
                </c:pt>
                <c:pt idx="7433">
                  <c:v>0.21508567000000001</c:v>
                </c:pt>
                <c:pt idx="7434">
                  <c:v>0.21511089999999999</c:v>
                </c:pt>
                <c:pt idx="7435">
                  <c:v>0.21514353999999999</c:v>
                </c:pt>
                <c:pt idx="7436">
                  <c:v>0.21516900000000003</c:v>
                </c:pt>
                <c:pt idx="7437">
                  <c:v>0.21520141000000004</c:v>
                </c:pt>
                <c:pt idx="7438">
                  <c:v>0.21522686999999999</c:v>
                </c:pt>
                <c:pt idx="7439">
                  <c:v>0.21525928000000005</c:v>
                </c:pt>
                <c:pt idx="7440">
                  <c:v>0.21528485999999999</c:v>
                </c:pt>
                <c:pt idx="7441">
                  <c:v>0.21531726000000004</c:v>
                </c:pt>
                <c:pt idx="7442">
                  <c:v>0.21534284000000004</c:v>
                </c:pt>
                <c:pt idx="7443">
                  <c:v>0.21537537000000001</c:v>
                </c:pt>
                <c:pt idx="7444">
                  <c:v>0.21540071000000002</c:v>
                </c:pt>
                <c:pt idx="7445">
                  <c:v>0.21543324000000005</c:v>
                </c:pt>
                <c:pt idx="7446">
                  <c:v>0.21545858000000004</c:v>
                </c:pt>
                <c:pt idx="7447">
                  <c:v>0.21549111000000004</c:v>
                </c:pt>
                <c:pt idx="7448">
                  <c:v>0.21551645000000005</c:v>
                </c:pt>
                <c:pt idx="7449">
                  <c:v>0.21554898000000006</c:v>
                </c:pt>
                <c:pt idx="7450">
                  <c:v>0.21557386000000001</c:v>
                </c:pt>
                <c:pt idx="7451">
                  <c:v>0.21560684999999999</c:v>
                </c:pt>
                <c:pt idx="7452">
                  <c:v>0.21563172999999997</c:v>
                </c:pt>
                <c:pt idx="7453">
                  <c:v>0.21566472</c:v>
                </c:pt>
                <c:pt idx="7454">
                  <c:v>0.21568972</c:v>
                </c:pt>
                <c:pt idx="7455">
                  <c:v>0.21572258999999999</c:v>
                </c:pt>
                <c:pt idx="7456">
                  <c:v>0.21574759000000002</c:v>
                </c:pt>
                <c:pt idx="7457">
                  <c:v>0.21578046000000004</c:v>
                </c:pt>
                <c:pt idx="7458">
                  <c:v>0.21580546000000003</c:v>
                </c:pt>
                <c:pt idx="7459">
                  <c:v>0.21583832999999999</c:v>
                </c:pt>
                <c:pt idx="7460">
                  <c:v>0.21586332999999999</c:v>
                </c:pt>
                <c:pt idx="7461">
                  <c:v>0.21589574000000003</c:v>
                </c:pt>
                <c:pt idx="7462">
                  <c:v>0.21592131000000003</c:v>
                </c:pt>
                <c:pt idx="7463">
                  <c:v>0.21595371999999999</c:v>
                </c:pt>
                <c:pt idx="7464">
                  <c:v>0.21597917999999999</c:v>
                </c:pt>
                <c:pt idx="7465">
                  <c:v>0.21601194000000004</c:v>
                </c:pt>
                <c:pt idx="7466">
                  <c:v>0.21603705000000004</c:v>
                </c:pt>
                <c:pt idx="7467">
                  <c:v>0.21606981000000003</c:v>
                </c:pt>
                <c:pt idx="7468">
                  <c:v>0.21609492999999999</c:v>
                </c:pt>
                <c:pt idx="7469">
                  <c:v>0.21612767999999996</c:v>
                </c:pt>
                <c:pt idx="7470">
                  <c:v>0.21615303000000002</c:v>
                </c:pt>
                <c:pt idx="7471">
                  <c:v>0.21618555</c:v>
                </c:pt>
                <c:pt idx="7472">
                  <c:v>0.21621090000000004</c:v>
                </c:pt>
                <c:pt idx="7473">
                  <c:v>0.21624342000000002</c:v>
                </c:pt>
                <c:pt idx="7474">
                  <c:v>0.21626877000000003</c:v>
                </c:pt>
                <c:pt idx="7475">
                  <c:v>0.21630129000000003</c:v>
                </c:pt>
                <c:pt idx="7476">
                  <c:v>0.21632663999999999</c:v>
                </c:pt>
                <c:pt idx="7477">
                  <c:v>0.21635869999999999</c:v>
                </c:pt>
                <c:pt idx="7478">
                  <c:v>0.21638451</c:v>
                </c:pt>
                <c:pt idx="7479">
                  <c:v>0.21641657000000003</c:v>
                </c:pt>
                <c:pt idx="7480">
                  <c:v>0.21644238000000002</c:v>
                </c:pt>
                <c:pt idx="7481">
                  <c:v>0.21647454999999999</c:v>
                </c:pt>
                <c:pt idx="7482">
                  <c:v>0.21650025000000003</c:v>
                </c:pt>
                <c:pt idx="7483">
                  <c:v>0.21653231000000003</c:v>
                </c:pt>
                <c:pt idx="7484">
                  <c:v>0.21655811999999999</c:v>
                </c:pt>
                <c:pt idx="7485">
                  <c:v>0.21659017999999999</c:v>
                </c:pt>
                <c:pt idx="7486">
                  <c:v>0.21661575999999999</c:v>
                </c:pt>
                <c:pt idx="7487">
                  <c:v>0.21664817000000003</c:v>
                </c:pt>
                <c:pt idx="7488">
                  <c:v>0.21667363000000001</c:v>
                </c:pt>
                <c:pt idx="7489">
                  <c:v>0.21670604000000002</c:v>
                </c:pt>
                <c:pt idx="7490">
                  <c:v>0.21673162000000001</c:v>
                </c:pt>
                <c:pt idx="7491">
                  <c:v>0.21676391000000003</c:v>
                </c:pt>
                <c:pt idx="7492">
                  <c:v>0.21678949000000006</c:v>
                </c:pt>
                <c:pt idx="7493">
                  <c:v>0.21682188999999999</c:v>
                </c:pt>
                <c:pt idx="7494">
                  <c:v>0.21684736000000002</c:v>
                </c:pt>
                <c:pt idx="7495">
                  <c:v>0.21687976</c:v>
                </c:pt>
                <c:pt idx="7496">
                  <c:v>0.21690534000000006</c:v>
                </c:pt>
                <c:pt idx="7497">
                  <c:v>0.21693740000000006</c:v>
                </c:pt>
                <c:pt idx="7498">
                  <c:v>0.21696321000000002</c:v>
                </c:pt>
                <c:pt idx="7499">
                  <c:v>0.21699527000000002</c:v>
                </c:pt>
                <c:pt idx="7500">
                  <c:v>0.21702108000000003</c:v>
                </c:pt>
                <c:pt idx="7501">
                  <c:v>0.21705314000000003</c:v>
                </c:pt>
                <c:pt idx="7502">
                  <c:v>0.21707861000000001</c:v>
                </c:pt>
                <c:pt idx="7503">
                  <c:v>0.21711100999999999</c:v>
                </c:pt>
                <c:pt idx="7504">
                  <c:v>0.21713658999999999</c:v>
                </c:pt>
                <c:pt idx="7505">
                  <c:v>0.21716900000000003</c:v>
                </c:pt>
                <c:pt idx="7506">
                  <c:v>0.21719446000000003</c:v>
                </c:pt>
                <c:pt idx="7507">
                  <c:v>0.21722686999999999</c:v>
                </c:pt>
                <c:pt idx="7508">
                  <c:v>0.21725232999999999</c:v>
                </c:pt>
                <c:pt idx="7509">
                  <c:v>0.21728474000000003</c:v>
                </c:pt>
                <c:pt idx="7510">
                  <c:v>0.21731009000000004</c:v>
                </c:pt>
                <c:pt idx="7511">
                  <c:v>0.21734260999999999</c:v>
                </c:pt>
                <c:pt idx="7512">
                  <c:v>0.21736819000000002</c:v>
                </c:pt>
                <c:pt idx="7513">
                  <c:v>0.21740048000000006</c:v>
                </c:pt>
                <c:pt idx="7514">
                  <c:v>0.21742618000000005</c:v>
                </c:pt>
                <c:pt idx="7515">
                  <c:v>0.21745847000000001</c:v>
                </c:pt>
                <c:pt idx="7516">
                  <c:v>0.21748405000000004</c:v>
                </c:pt>
                <c:pt idx="7517">
                  <c:v>0.21751634000000006</c:v>
                </c:pt>
                <c:pt idx="7518">
                  <c:v>0.21754192000000003</c:v>
                </c:pt>
                <c:pt idx="7519">
                  <c:v>0.21757420999999999</c:v>
                </c:pt>
                <c:pt idx="7520">
                  <c:v>0.21759932000000004</c:v>
                </c:pt>
                <c:pt idx="7521">
                  <c:v>0.21763208000000003</c:v>
                </c:pt>
                <c:pt idx="7522">
                  <c:v>0.21765743000000004</c:v>
                </c:pt>
                <c:pt idx="7523">
                  <c:v>0.21768994999999999</c:v>
                </c:pt>
                <c:pt idx="7524">
                  <c:v>0.21771552999999999</c:v>
                </c:pt>
                <c:pt idx="7525">
                  <c:v>0.21774793000000006</c:v>
                </c:pt>
                <c:pt idx="7526">
                  <c:v>0.21777282000000001</c:v>
                </c:pt>
                <c:pt idx="7527">
                  <c:v>0.21780579999999999</c:v>
                </c:pt>
                <c:pt idx="7528">
                  <c:v>0.21783104000000003</c:v>
                </c:pt>
                <c:pt idx="7529">
                  <c:v>0.21786379000000003</c:v>
                </c:pt>
                <c:pt idx="7530">
                  <c:v>0.21788890999999999</c:v>
                </c:pt>
                <c:pt idx="7531">
                  <c:v>0.21792165999999999</c:v>
                </c:pt>
                <c:pt idx="7532">
                  <c:v>0.21794678000000006</c:v>
                </c:pt>
                <c:pt idx="7533">
                  <c:v>0.21797907000000002</c:v>
                </c:pt>
                <c:pt idx="7534">
                  <c:v>0.21800464999999999</c:v>
                </c:pt>
                <c:pt idx="7535">
                  <c:v>0.21803717000000003</c:v>
                </c:pt>
                <c:pt idx="7536">
                  <c:v>0.21806263000000004</c:v>
                </c:pt>
                <c:pt idx="7537">
                  <c:v>0.21809504000000002</c:v>
                </c:pt>
                <c:pt idx="7538">
                  <c:v>0.21812049999999999</c:v>
                </c:pt>
                <c:pt idx="7539">
                  <c:v>0.21815303000000003</c:v>
                </c:pt>
                <c:pt idx="7540">
                  <c:v>0.21817837000000001</c:v>
                </c:pt>
                <c:pt idx="7541">
                  <c:v>0.21821090000000004</c:v>
                </c:pt>
                <c:pt idx="7542">
                  <c:v>0.21823636000000002</c:v>
                </c:pt>
                <c:pt idx="7543">
                  <c:v>0.21826888000000005</c:v>
                </c:pt>
                <c:pt idx="7544">
                  <c:v>0.21829377000000003</c:v>
                </c:pt>
                <c:pt idx="7545">
                  <c:v>0.21832675000000001</c:v>
                </c:pt>
                <c:pt idx="7546">
                  <c:v>0.21835164000000001</c:v>
                </c:pt>
                <c:pt idx="7547">
                  <c:v>0.21838462</c:v>
                </c:pt>
                <c:pt idx="7548">
                  <c:v>0.21840951000000003</c:v>
                </c:pt>
                <c:pt idx="7549">
                  <c:v>0.21844249000000004</c:v>
                </c:pt>
                <c:pt idx="7550">
                  <c:v>0.21846749000000004</c:v>
                </c:pt>
                <c:pt idx="7551">
                  <c:v>0.21849990000000005</c:v>
                </c:pt>
                <c:pt idx="7552">
                  <c:v>0.21852537000000002</c:v>
                </c:pt>
                <c:pt idx="7553">
                  <c:v>0.21855789000000003</c:v>
                </c:pt>
                <c:pt idx="7554">
                  <c:v>0.21858324000000004</c:v>
                </c:pt>
                <c:pt idx="7555">
                  <c:v>0.21861586999999999</c:v>
                </c:pt>
                <c:pt idx="7556">
                  <c:v>0.21864122000000002</c:v>
                </c:pt>
                <c:pt idx="7557">
                  <c:v>0.21867374000000001</c:v>
                </c:pt>
                <c:pt idx="7558">
                  <c:v>0.21869909000000004</c:v>
                </c:pt>
                <c:pt idx="7559">
                  <c:v>0.21873161999999999</c:v>
                </c:pt>
                <c:pt idx="7560">
                  <c:v>0.21875696000000003</c:v>
                </c:pt>
                <c:pt idx="7561">
                  <c:v>0.21878960000000003</c:v>
                </c:pt>
                <c:pt idx="7562">
                  <c:v>0.21881482999999999</c:v>
                </c:pt>
                <c:pt idx="7563">
                  <c:v>0.21884747000000002</c:v>
                </c:pt>
                <c:pt idx="7564">
                  <c:v>0.2188727</c:v>
                </c:pt>
                <c:pt idx="7565">
                  <c:v>0.21890534000000006</c:v>
                </c:pt>
                <c:pt idx="7566">
                  <c:v>0.21893056999999999</c:v>
                </c:pt>
                <c:pt idx="7567">
                  <c:v>0.21896287000000003</c:v>
                </c:pt>
                <c:pt idx="7568">
                  <c:v>0.21898844000000006</c:v>
                </c:pt>
                <c:pt idx="7569">
                  <c:v>0.21902073999999999</c:v>
                </c:pt>
                <c:pt idx="7570">
                  <c:v>0.21904631000000002</c:v>
                </c:pt>
                <c:pt idx="7571">
                  <c:v>0.21907861000000001</c:v>
                </c:pt>
                <c:pt idx="7572">
                  <c:v>0.21910441999999999</c:v>
                </c:pt>
                <c:pt idx="7573">
                  <c:v>0.21913671000000001</c:v>
                </c:pt>
                <c:pt idx="7574">
                  <c:v>0.21916229000000004</c:v>
                </c:pt>
                <c:pt idx="7575">
                  <c:v>0.21919458000000003</c:v>
                </c:pt>
                <c:pt idx="7576">
                  <c:v>0.21921958000000005</c:v>
                </c:pt>
                <c:pt idx="7577">
                  <c:v>0.21925245000000002</c:v>
                </c:pt>
                <c:pt idx="7578">
                  <c:v>0.21927756000000001</c:v>
                </c:pt>
                <c:pt idx="7579">
                  <c:v>0.21931043000000006</c:v>
                </c:pt>
                <c:pt idx="7580">
                  <c:v>0.21933543000000005</c:v>
                </c:pt>
                <c:pt idx="7581">
                  <c:v>0.21936830000000002</c:v>
                </c:pt>
                <c:pt idx="7582">
                  <c:v>0.21939330000000004</c:v>
                </c:pt>
                <c:pt idx="7583">
                  <c:v>0.21942618000000005</c:v>
                </c:pt>
                <c:pt idx="7584">
                  <c:v>0.21945129000000002</c:v>
                </c:pt>
                <c:pt idx="7585">
                  <c:v>0.21948370000000003</c:v>
                </c:pt>
                <c:pt idx="7586">
                  <c:v>0.21950928000000006</c:v>
                </c:pt>
                <c:pt idx="7587">
                  <c:v>0.21954167999999999</c:v>
                </c:pt>
                <c:pt idx="7588">
                  <c:v>0.21956715000000002</c:v>
                </c:pt>
                <c:pt idx="7589">
                  <c:v>0.21959955000000003</c:v>
                </c:pt>
                <c:pt idx="7590">
                  <c:v>0.21962524999999999</c:v>
                </c:pt>
                <c:pt idx="7591">
                  <c:v>0.21965742999999999</c:v>
                </c:pt>
                <c:pt idx="7592">
                  <c:v>0.21968312000000001</c:v>
                </c:pt>
                <c:pt idx="7593">
                  <c:v>0.21971541000000006</c:v>
                </c:pt>
                <c:pt idx="7594">
                  <c:v>0.21974099000000005</c:v>
                </c:pt>
                <c:pt idx="7595">
                  <c:v>0.21977327999999999</c:v>
                </c:pt>
                <c:pt idx="7596">
                  <c:v>0.21979874000000002</c:v>
                </c:pt>
                <c:pt idx="7597">
                  <c:v>0.21983115000000003</c:v>
                </c:pt>
                <c:pt idx="7598">
                  <c:v>0.21985615000000003</c:v>
                </c:pt>
                <c:pt idx="7599">
                  <c:v>0.21988914000000004</c:v>
                </c:pt>
                <c:pt idx="7600">
                  <c:v>0.21991414000000006</c:v>
                </c:pt>
                <c:pt idx="7601">
                  <c:v>0.21994712000000005</c:v>
                </c:pt>
                <c:pt idx="7602">
                  <c:v>0.21997211999999999</c:v>
                </c:pt>
                <c:pt idx="7603">
                  <c:v>0.22000499000000001</c:v>
                </c:pt>
                <c:pt idx="7604">
                  <c:v>0.22003011</c:v>
                </c:pt>
                <c:pt idx="7605">
                  <c:v>0.22006228999999999</c:v>
                </c:pt>
                <c:pt idx="7606">
                  <c:v>0.22008797999999996</c:v>
                </c:pt>
                <c:pt idx="7607">
                  <c:v>0.22012026999999998</c:v>
                </c:pt>
                <c:pt idx="7608">
                  <c:v>0.22014574000000001</c:v>
                </c:pt>
                <c:pt idx="7609">
                  <c:v>0.22017813999999997</c:v>
                </c:pt>
                <c:pt idx="7610">
                  <c:v>0.22020384000000001</c:v>
                </c:pt>
                <c:pt idx="7611">
                  <c:v>0.22023601000000001</c:v>
                </c:pt>
                <c:pt idx="7612">
                  <c:v>0.22026171</c:v>
                </c:pt>
                <c:pt idx="7613">
                  <c:v>0.22029399999999999</c:v>
                </c:pt>
                <c:pt idx="7614">
                  <c:v>0.22031957999999996</c:v>
                </c:pt>
                <c:pt idx="7615">
                  <c:v>0.22035186999999998</c:v>
                </c:pt>
                <c:pt idx="7616">
                  <c:v>0.22037745</c:v>
                </c:pt>
                <c:pt idx="7617">
                  <c:v>0.22040973999999999</c:v>
                </c:pt>
                <c:pt idx="7618">
                  <c:v>0.22043531999999999</c:v>
                </c:pt>
                <c:pt idx="7619">
                  <c:v>0.22046784000000003</c:v>
                </c:pt>
                <c:pt idx="7620">
                  <c:v>0.22049273000000003</c:v>
                </c:pt>
                <c:pt idx="7621">
                  <c:v>0.22052570999999999</c:v>
                </c:pt>
                <c:pt idx="7622">
                  <c:v>0.22055059999999999</c:v>
                </c:pt>
                <c:pt idx="7623">
                  <c:v>0.22058324000000001</c:v>
                </c:pt>
                <c:pt idx="7624">
                  <c:v>0.22060869999999996</c:v>
                </c:pt>
                <c:pt idx="7625">
                  <c:v>0.22064122</c:v>
                </c:pt>
                <c:pt idx="7626">
                  <c:v>0.22066656999999998</c:v>
                </c:pt>
                <c:pt idx="7627">
                  <c:v>0.22069908999999999</c:v>
                </c:pt>
                <c:pt idx="7628">
                  <c:v>0.22072443999999999</c:v>
                </c:pt>
                <c:pt idx="7629">
                  <c:v>0.22075696</c:v>
                </c:pt>
                <c:pt idx="7630">
                  <c:v>0.22078231000000001</c:v>
                </c:pt>
                <c:pt idx="7631">
                  <c:v>0.22081495000000001</c:v>
                </c:pt>
                <c:pt idx="7632">
                  <c:v>0.22084018000000002</c:v>
                </c:pt>
                <c:pt idx="7633">
                  <c:v>0.22087269999999998</c:v>
                </c:pt>
                <c:pt idx="7634">
                  <c:v>0.22089805000000001</c:v>
                </c:pt>
                <c:pt idx="7635">
                  <c:v>0.22093069000000001</c:v>
                </c:pt>
                <c:pt idx="7636">
                  <c:v>0.22095603999999999</c:v>
                </c:pt>
                <c:pt idx="7637">
                  <c:v>0.22098856</c:v>
                </c:pt>
                <c:pt idx="7638">
                  <c:v>0.22101391000000001</c:v>
                </c:pt>
                <c:pt idx="7639">
                  <c:v>0.22104597000000001</c:v>
                </c:pt>
                <c:pt idx="7640">
                  <c:v>0.22107188999999997</c:v>
                </c:pt>
                <c:pt idx="7641">
                  <c:v>0.22110384</c:v>
                </c:pt>
                <c:pt idx="7642">
                  <c:v>0.22112964999999998</c:v>
                </c:pt>
                <c:pt idx="7643">
                  <c:v>0.22116181999999998</c:v>
                </c:pt>
                <c:pt idx="7644">
                  <c:v>0.22118763</c:v>
                </c:pt>
                <c:pt idx="7645">
                  <c:v>0.22121993000000004</c:v>
                </c:pt>
                <c:pt idx="7646">
                  <c:v>0.22124550000000001</c:v>
                </c:pt>
                <c:pt idx="7647">
                  <c:v>0.22127768</c:v>
                </c:pt>
                <c:pt idx="7648">
                  <c:v>0.22130337</c:v>
                </c:pt>
                <c:pt idx="7649">
                  <c:v>0.22133578000000001</c:v>
                </c:pt>
                <c:pt idx="7650">
                  <c:v>0.22136123999999999</c:v>
                </c:pt>
                <c:pt idx="7651">
                  <c:v>0.22139365</c:v>
                </c:pt>
                <c:pt idx="7652">
                  <c:v>0.22141864999999999</c:v>
                </c:pt>
                <c:pt idx="7653">
                  <c:v>0.22145164000000001</c:v>
                </c:pt>
                <c:pt idx="7654">
                  <c:v>0.22147664</c:v>
                </c:pt>
                <c:pt idx="7655">
                  <c:v>0.22150892999999997</c:v>
                </c:pt>
                <c:pt idx="7656">
                  <c:v>0.22153450999999996</c:v>
                </c:pt>
                <c:pt idx="7657">
                  <c:v>0.22156680000000001</c:v>
                </c:pt>
                <c:pt idx="7658">
                  <c:v>0.22159238000000003</c:v>
                </c:pt>
                <c:pt idx="7659">
                  <c:v>0.22162466999999997</c:v>
                </c:pt>
                <c:pt idx="7660">
                  <c:v>0.22165024999999997</c:v>
                </c:pt>
                <c:pt idx="7661">
                  <c:v>0.22168299999999996</c:v>
                </c:pt>
                <c:pt idx="7662">
                  <c:v>0.22170812000000001</c:v>
                </c:pt>
                <c:pt idx="7663">
                  <c:v>0.22174087000000001</c:v>
                </c:pt>
                <c:pt idx="7664">
                  <c:v>0.22176599000000002</c:v>
                </c:pt>
                <c:pt idx="7665">
                  <c:v>0.22179873999999999</c:v>
                </c:pt>
                <c:pt idx="7666">
                  <c:v>0.22182398</c:v>
                </c:pt>
                <c:pt idx="7667">
                  <c:v>0.22185673</c:v>
                </c:pt>
                <c:pt idx="7668">
                  <c:v>0.22188184999999996</c:v>
                </c:pt>
                <c:pt idx="7669">
                  <c:v>0.22191459999999999</c:v>
                </c:pt>
                <c:pt idx="7670">
                  <c:v>0.22193983000000003</c:v>
                </c:pt>
                <c:pt idx="7671">
                  <c:v>0.22197247000000001</c:v>
                </c:pt>
                <c:pt idx="7672">
                  <c:v>0.22199769999999999</c:v>
                </c:pt>
                <c:pt idx="7673">
                  <c:v>0.22203033999999999</c:v>
                </c:pt>
                <c:pt idx="7674">
                  <c:v>0.22205556999999998</c:v>
                </c:pt>
                <c:pt idx="7675">
                  <c:v>0.22208763000000001</c:v>
                </c:pt>
                <c:pt idx="7676">
                  <c:v>0.22211355999999996</c:v>
                </c:pt>
                <c:pt idx="7677">
                  <c:v>0.22214561999999996</c:v>
                </c:pt>
                <c:pt idx="7678">
                  <c:v>0.22217084999999998</c:v>
                </c:pt>
                <c:pt idx="7679">
                  <c:v>0.22220349000000003</c:v>
                </c:pt>
                <c:pt idx="7680">
                  <c:v>0.22222871999999996</c:v>
                </c:pt>
                <c:pt idx="7681">
                  <c:v>0.22226135999999999</c:v>
                </c:pt>
                <c:pt idx="7682">
                  <c:v>0.22228682</c:v>
                </c:pt>
                <c:pt idx="7683">
                  <c:v>0.22231923000000003</c:v>
                </c:pt>
                <c:pt idx="7684">
                  <c:v>0.22234469000000001</c:v>
                </c:pt>
                <c:pt idx="7685">
                  <c:v>0.22237733000000001</c:v>
                </c:pt>
                <c:pt idx="7686">
                  <c:v>0.22240280000000001</c:v>
                </c:pt>
                <c:pt idx="7687">
                  <c:v>0.22243520000000003</c:v>
                </c:pt>
                <c:pt idx="7688">
                  <c:v>0.22246067</c:v>
                </c:pt>
                <c:pt idx="7689">
                  <c:v>0.22249306999999999</c:v>
                </c:pt>
                <c:pt idx="7690">
                  <c:v>0.22251853999999999</c:v>
                </c:pt>
                <c:pt idx="7691">
                  <c:v>0.22255094</c:v>
                </c:pt>
                <c:pt idx="7692">
                  <c:v>0.22257641</c:v>
                </c:pt>
                <c:pt idx="7693">
                  <c:v>0.22260880999999996</c:v>
                </c:pt>
                <c:pt idx="7694">
                  <c:v>0.22263427999999996</c:v>
                </c:pt>
                <c:pt idx="7695">
                  <c:v>0.2226668</c:v>
                </c:pt>
                <c:pt idx="7696">
                  <c:v>0.22269215000000001</c:v>
                </c:pt>
                <c:pt idx="7697">
                  <c:v>0.22272466999999999</c:v>
                </c:pt>
                <c:pt idx="7698">
                  <c:v>0.22275001999999997</c:v>
                </c:pt>
                <c:pt idx="7699">
                  <c:v>0.22278254</c:v>
                </c:pt>
                <c:pt idx="7700">
                  <c:v>0.22280789000000001</c:v>
                </c:pt>
                <c:pt idx="7701">
                  <c:v>0.22284053000000001</c:v>
                </c:pt>
                <c:pt idx="7702">
                  <c:v>0.22286529999999999</c:v>
                </c:pt>
                <c:pt idx="7703">
                  <c:v>0.22289792999999997</c:v>
                </c:pt>
                <c:pt idx="7704">
                  <c:v>0.22292328000000003</c:v>
                </c:pt>
                <c:pt idx="7705">
                  <c:v>0.22295580000000001</c:v>
                </c:pt>
                <c:pt idx="7706">
                  <c:v>0.22298114999999999</c:v>
                </c:pt>
                <c:pt idx="7707">
                  <c:v>0.22301367999999996</c:v>
                </c:pt>
                <c:pt idx="7708">
                  <c:v>0.22303902</c:v>
                </c:pt>
                <c:pt idx="7709">
                  <c:v>0.22307165999999998</c:v>
                </c:pt>
                <c:pt idx="7710">
                  <c:v>0.22309701000000001</c:v>
                </c:pt>
                <c:pt idx="7711">
                  <c:v>0.22312964999999998</c:v>
                </c:pt>
                <c:pt idx="7712">
                  <c:v>0.22315488</c:v>
                </c:pt>
                <c:pt idx="7713">
                  <c:v>0.22318763</c:v>
                </c:pt>
                <c:pt idx="7714">
                  <c:v>0.22321274999999999</c:v>
                </c:pt>
                <c:pt idx="7715">
                  <c:v>0.22324550000000001</c:v>
                </c:pt>
                <c:pt idx="7716">
                  <c:v>0.22327074</c:v>
                </c:pt>
                <c:pt idx="7717">
                  <c:v>0.22330337</c:v>
                </c:pt>
                <c:pt idx="7718">
                  <c:v>0.22332860999999998</c:v>
                </c:pt>
                <c:pt idx="7719">
                  <c:v>0.22336112999999996</c:v>
                </c:pt>
                <c:pt idx="7720">
                  <c:v>0.22338659</c:v>
                </c:pt>
                <c:pt idx="7721">
                  <c:v>0.22341900000000003</c:v>
                </c:pt>
                <c:pt idx="7722">
                  <c:v>0.22344412000000002</c:v>
                </c:pt>
                <c:pt idx="7723">
                  <c:v>0.22347651999999998</c:v>
                </c:pt>
                <c:pt idx="7724">
                  <c:v>0.22350199000000001</c:v>
                </c:pt>
                <c:pt idx="7725">
                  <c:v>0.22353461999999996</c:v>
                </c:pt>
                <c:pt idx="7726">
                  <c:v>0.22356008999999999</c:v>
                </c:pt>
                <c:pt idx="7727">
                  <c:v>0.22359225999999999</c:v>
                </c:pt>
                <c:pt idx="7728">
                  <c:v>0.22361784000000001</c:v>
                </c:pt>
                <c:pt idx="7729">
                  <c:v>0.22365024999999997</c:v>
                </c:pt>
                <c:pt idx="7730">
                  <c:v>0.22367570999999997</c:v>
                </c:pt>
                <c:pt idx="7731">
                  <c:v>0.22370824000000003</c:v>
                </c:pt>
                <c:pt idx="7732">
                  <c:v>0.22373370000000001</c:v>
                </c:pt>
                <c:pt idx="7733">
                  <c:v>0.22376621999999999</c:v>
                </c:pt>
                <c:pt idx="7734">
                  <c:v>0.22379157</c:v>
                </c:pt>
                <c:pt idx="7735">
                  <c:v>0.22382409</c:v>
                </c:pt>
                <c:pt idx="7736">
                  <c:v>0.22384920999999999</c:v>
                </c:pt>
                <c:pt idx="7737">
                  <c:v>0.22388195999999996</c:v>
                </c:pt>
                <c:pt idx="7738">
                  <c:v>0.22390708000000004</c:v>
                </c:pt>
                <c:pt idx="7739">
                  <c:v>0.22393983000000003</c:v>
                </c:pt>
                <c:pt idx="7740">
                  <c:v>0.22396495000000002</c:v>
                </c:pt>
                <c:pt idx="7741">
                  <c:v>0.22399769999999999</c:v>
                </c:pt>
                <c:pt idx="7742">
                  <c:v>0.22402293000000001</c:v>
                </c:pt>
                <c:pt idx="7743">
                  <c:v>0.22405569</c:v>
                </c:pt>
                <c:pt idx="7744">
                  <c:v>0.2240808</c:v>
                </c:pt>
                <c:pt idx="7745">
                  <c:v>0.22411355999999996</c:v>
                </c:pt>
                <c:pt idx="7746">
                  <c:v>0.22413868000000001</c:v>
                </c:pt>
                <c:pt idx="7747">
                  <c:v>0.22417096999999997</c:v>
                </c:pt>
                <c:pt idx="7748">
                  <c:v>0.22419665999999996</c:v>
                </c:pt>
                <c:pt idx="7749">
                  <c:v>0.22422918000000003</c:v>
                </c:pt>
                <c:pt idx="7750">
                  <c:v>0.22425442000000001</c:v>
                </c:pt>
                <c:pt idx="7751">
                  <c:v>0.22428704999999999</c:v>
                </c:pt>
                <c:pt idx="7752">
                  <c:v>0.22431217000000001</c:v>
                </c:pt>
                <c:pt idx="7753">
                  <c:v>0.22434493000000003</c:v>
                </c:pt>
                <c:pt idx="7754">
                  <c:v>0.22437003999999997</c:v>
                </c:pt>
                <c:pt idx="7755">
                  <c:v>0.22440280000000001</c:v>
                </c:pt>
                <c:pt idx="7756">
                  <c:v>0.22442791000000001</c:v>
                </c:pt>
                <c:pt idx="7757">
                  <c:v>0.22446067</c:v>
                </c:pt>
                <c:pt idx="7758">
                  <c:v>0.22448578000000002</c:v>
                </c:pt>
                <c:pt idx="7759">
                  <c:v>0.22451853999999999</c:v>
                </c:pt>
                <c:pt idx="7760">
                  <c:v>0.22454377</c:v>
                </c:pt>
                <c:pt idx="7761">
                  <c:v>0.22457641</c:v>
                </c:pt>
                <c:pt idx="7762">
                  <c:v>0.22460163999999996</c:v>
                </c:pt>
                <c:pt idx="7763">
                  <c:v>0.22463427999999996</c:v>
                </c:pt>
                <c:pt idx="7764">
                  <c:v>0.22465961999999998</c:v>
                </c:pt>
                <c:pt idx="7765">
                  <c:v>0.2246918</c:v>
                </c:pt>
                <c:pt idx="7766">
                  <c:v>0.22471749000000002</c:v>
                </c:pt>
                <c:pt idx="7767">
                  <c:v>0.22474967000000001</c:v>
                </c:pt>
                <c:pt idx="7768">
                  <c:v>0.22477501999999996</c:v>
                </c:pt>
                <c:pt idx="7769">
                  <c:v>0.22480776999999996</c:v>
                </c:pt>
                <c:pt idx="7770">
                  <c:v>0.22483300000000001</c:v>
                </c:pt>
                <c:pt idx="7771">
                  <c:v>0.22486553000000001</c:v>
                </c:pt>
                <c:pt idx="7772">
                  <c:v>0.22489086999999996</c:v>
                </c:pt>
                <c:pt idx="7773">
                  <c:v>0.22492350999999997</c:v>
                </c:pt>
                <c:pt idx="7774">
                  <c:v>0.22494874000000004</c:v>
                </c:pt>
                <c:pt idx="7775">
                  <c:v>0.22498138000000004</c:v>
                </c:pt>
                <c:pt idx="7776">
                  <c:v>0.22500661999999996</c:v>
                </c:pt>
                <c:pt idx="7777">
                  <c:v>0.22503936999999999</c:v>
                </c:pt>
                <c:pt idx="7778">
                  <c:v>0.2250646</c:v>
                </c:pt>
                <c:pt idx="7779">
                  <c:v>0.22509736000000002</c:v>
                </c:pt>
                <c:pt idx="7780">
                  <c:v>0.22512246999999996</c:v>
                </c:pt>
                <c:pt idx="7781">
                  <c:v>0.22515523000000001</c:v>
                </c:pt>
                <c:pt idx="7782">
                  <c:v>0.22518034000000001</c:v>
                </c:pt>
                <c:pt idx="7783">
                  <c:v>0.22521252</c:v>
                </c:pt>
                <c:pt idx="7784">
                  <c:v>0.22523832999999999</c:v>
                </c:pt>
                <c:pt idx="7785">
                  <c:v>0.22527049999999998</c:v>
                </c:pt>
                <c:pt idx="7786">
                  <c:v>0.22529631000000003</c:v>
                </c:pt>
                <c:pt idx="7787">
                  <c:v>0.22532837</c:v>
                </c:pt>
                <c:pt idx="7788">
                  <c:v>0.22535417999999996</c:v>
                </c:pt>
                <c:pt idx="7789">
                  <c:v>0.22538623999999999</c:v>
                </c:pt>
                <c:pt idx="7790">
                  <c:v>0.22541205000000003</c:v>
                </c:pt>
                <c:pt idx="7791">
                  <c:v>0.22544412000000003</c:v>
                </c:pt>
                <c:pt idx="7792">
                  <c:v>0.22546935000000004</c:v>
                </c:pt>
                <c:pt idx="7793">
                  <c:v>0.22550210000000001</c:v>
                </c:pt>
                <c:pt idx="7794">
                  <c:v>0.22552722</c:v>
                </c:pt>
                <c:pt idx="7795">
                  <c:v>0.22555997</c:v>
                </c:pt>
                <c:pt idx="7796">
                  <c:v>0.22558508999999999</c:v>
                </c:pt>
                <c:pt idx="7797">
                  <c:v>0.22561783999999999</c:v>
                </c:pt>
                <c:pt idx="7798">
                  <c:v>0.22564307</c:v>
                </c:pt>
                <c:pt idx="7799">
                  <c:v>0.22567570999999997</c:v>
                </c:pt>
                <c:pt idx="7800">
                  <c:v>0.22570093999999999</c:v>
                </c:pt>
                <c:pt idx="7801">
                  <c:v>0.22573357999999996</c:v>
                </c:pt>
                <c:pt idx="7802">
                  <c:v>0.22575893000000002</c:v>
                </c:pt>
                <c:pt idx="7803">
                  <c:v>0.22579157</c:v>
                </c:pt>
                <c:pt idx="7804">
                  <c:v>0.22581680000000001</c:v>
                </c:pt>
                <c:pt idx="7805">
                  <c:v>0.22584955000000001</c:v>
                </c:pt>
                <c:pt idx="7806">
                  <c:v>0.22587478999999996</c:v>
                </c:pt>
                <c:pt idx="7807">
                  <c:v>0.22590742999999999</c:v>
                </c:pt>
                <c:pt idx="7808">
                  <c:v>0.22593277</c:v>
                </c:pt>
                <c:pt idx="7809">
                  <c:v>0.22596530000000004</c:v>
                </c:pt>
                <c:pt idx="7810">
                  <c:v>0.22599063999999999</c:v>
                </c:pt>
                <c:pt idx="7811">
                  <c:v>0.22602317</c:v>
                </c:pt>
                <c:pt idx="7812">
                  <c:v>0.22604851000000001</c:v>
                </c:pt>
                <c:pt idx="7813">
                  <c:v>0.22608104000000001</c:v>
                </c:pt>
                <c:pt idx="7814">
                  <c:v>0.22610638000000002</c:v>
                </c:pt>
                <c:pt idx="7815">
                  <c:v>0.22613891</c:v>
                </c:pt>
                <c:pt idx="7816">
                  <c:v>0.22616425000000001</c:v>
                </c:pt>
                <c:pt idx="7817">
                  <c:v>0.22619655</c:v>
                </c:pt>
                <c:pt idx="7818">
                  <c:v>0.22622154999999997</c:v>
                </c:pt>
                <c:pt idx="7819">
                  <c:v>0.22625453000000001</c:v>
                </c:pt>
                <c:pt idx="7820">
                  <c:v>0.22627953000000001</c:v>
                </c:pt>
                <c:pt idx="7821">
                  <c:v>0.22631240000000002</c:v>
                </c:pt>
                <c:pt idx="7822">
                  <c:v>0.22633763000000001</c:v>
                </c:pt>
                <c:pt idx="7823">
                  <c:v>0.22637039</c:v>
                </c:pt>
                <c:pt idx="7824">
                  <c:v>0.2263955</c:v>
                </c:pt>
                <c:pt idx="7825">
                  <c:v>0.22642825999999999</c:v>
                </c:pt>
                <c:pt idx="7826">
                  <c:v>0.22645349000000004</c:v>
                </c:pt>
                <c:pt idx="7827">
                  <c:v>0.22648613000000004</c:v>
                </c:pt>
                <c:pt idx="7828">
                  <c:v>0.22651135999999999</c:v>
                </c:pt>
                <c:pt idx="7829">
                  <c:v>0.22654400000000002</c:v>
                </c:pt>
                <c:pt idx="7830">
                  <c:v>0.22656923000000004</c:v>
                </c:pt>
                <c:pt idx="7831">
                  <c:v>0.22660186999999998</c:v>
                </c:pt>
                <c:pt idx="7832">
                  <c:v>0.2266271</c:v>
                </c:pt>
                <c:pt idx="7833">
                  <c:v>0.22665974</c:v>
                </c:pt>
                <c:pt idx="7834">
                  <c:v>0.22668496999999999</c:v>
                </c:pt>
                <c:pt idx="7835">
                  <c:v>0.22671749000000002</c:v>
                </c:pt>
                <c:pt idx="7836">
                  <c:v>0.22674249000000002</c:v>
                </c:pt>
                <c:pt idx="7837">
                  <c:v>0.22677537</c:v>
                </c:pt>
                <c:pt idx="7838">
                  <c:v>0.22680037</c:v>
                </c:pt>
                <c:pt idx="7839">
                  <c:v>0.22683323999999999</c:v>
                </c:pt>
                <c:pt idx="7840">
                  <c:v>0.22685834999999999</c:v>
                </c:pt>
                <c:pt idx="7841">
                  <c:v>0.22689111000000001</c:v>
                </c:pt>
                <c:pt idx="7842">
                  <c:v>0.22691622000000003</c:v>
                </c:pt>
                <c:pt idx="7843">
                  <c:v>0.22694897999999999</c:v>
                </c:pt>
                <c:pt idx="7844">
                  <c:v>0.22697408999999999</c:v>
                </c:pt>
                <c:pt idx="7845">
                  <c:v>0.22700696000000001</c:v>
                </c:pt>
                <c:pt idx="7846">
                  <c:v>0.22703196</c:v>
                </c:pt>
                <c:pt idx="7847">
                  <c:v>0.22706483000000002</c:v>
                </c:pt>
                <c:pt idx="7848">
                  <c:v>0.22708982999999996</c:v>
                </c:pt>
                <c:pt idx="7849">
                  <c:v>0.22712269999999998</c:v>
                </c:pt>
                <c:pt idx="7850">
                  <c:v>0.22714782</c:v>
                </c:pt>
                <c:pt idx="7851">
                  <c:v>0.22718056999999997</c:v>
                </c:pt>
                <c:pt idx="7852">
                  <c:v>0.22720580000000001</c:v>
                </c:pt>
                <c:pt idx="7853">
                  <c:v>0.22723810000000003</c:v>
                </c:pt>
                <c:pt idx="7854">
                  <c:v>0.22726368000000002</c:v>
                </c:pt>
                <c:pt idx="7855">
                  <c:v>0.22729597000000001</c:v>
                </c:pt>
                <c:pt idx="7856">
                  <c:v>0.22732154999999998</c:v>
                </c:pt>
                <c:pt idx="7857">
                  <c:v>0.22735384</c:v>
                </c:pt>
                <c:pt idx="7858">
                  <c:v>0.22737953</c:v>
                </c:pt>
                <c:pt idx="7859">
                  <c:v>0.22741170999999999</c:v>
                </c:pt>
                <c:pt idx="7860">
                  <c:v>0.22743740000000004</c:v>
                </c:pt>
                <c:pt idx="7861">
                  <c:v>0.22746958000000003</c:v>
                </c:pt>
                <c:pt idx="7862">
                  <c:v>0.22749527000000003</c:v>
                </c:pt>
                <c:pt idx="7863">
                  <c:v>0.22752755999999996</c:v>
                </c:pt>
                <c:pt idx="7864">
                  <c:v>0.22755313999999999</c:v>
                </c:pt>
                <c:pt idx="7865">
                  <c:v>0.22758532000000001</c:v>
                </c:pt>
                <c:pt idx="7866">
                  <c:v>0.22761054999999997</c:v>
                </c:pt>
                <c:pt idx="7867">
                  <c:v>0.22764329999999999</c:v>
                </c:pt>
                <c:pt idx="7868">
                  <c:v>0.22766854</c:v>
                </c:pt>
                <c:pt idx="7869">
                  <c:v>0.22770118000000003</c:v>
                </c:pt>
                <c:pt idx="7870">
                  <c:v>0.22772640999999999</c:v>
                </c:pt>
                <c:pt idx="7871">
                  <c:v>0.22775904999999999</c:v>
                </c:pt>
                <c:pt idx="7872">
                  <c:v>0.22778428000000003</c:v>
                </c:pt>
                <c:pt idx="7873">
                  <c:v>0.22781703000000003</c:v>
                </c:pt>
                <c:pt idx="7874">
                  <c:v>0.22784214999999999</c:v>
                </c:pt>
                <c:pt idx="7875">
                  <c:v>0.22787501999999998</c:v>
                </c:pt>
                <c:pt idx="7876">
                  <c:v>0.22790002000000001</c:v>
                </c:pt>
                <c:pt idx="7877">
                  <c:v>0.22793289000000003</c:v>
                </c:pt>
                <c:pt idx="7878">
                  <c:v>0.22795799999999999</c:v>
                </c:pt>
                <c:pt idx="7879">
                  <c:v>0.22799075999999999</c:v>
                </c:pt>
                <c:pt idx="7880">
                  <c:v>0.22801587000000001</c:v>
                </c:pt>
                <c:pt idx="7881">
                  <c:v>0.22804863000000003</c:v>
                </c:pt>
                <c:pt idx="7882">
                  <c:v>0.22807374</c:v>
                </c:pt>
                <c:pt idx="7883">
                  <c:v>0.22810604000000001</c:v>
                </c:pt>
                <c:pt idx="7884">
                  <c:v>0.22813137999999997</c:v>
                </c:pt>
                <c:pt idx="7885">
                  <c:v>0.22816391</c:v>
                </c:pt>
                <c:pt idx="7886">
                  <c:v>0.22818925000000001</c:v>
                </c:pt>
                <c:pt idx="7887">
                  <c:v>0.22822178000000001</c:v>
                </c:pt>
                <c:pt idx="7888">
                  <c:v>0.22824712000000003</c:v>
                </c:pt>
                <c:pt idx="7889">
                  <c:v>0.22827965</c:v>
                </c:pt>
                <c:pt idx="7890">
                  <c:v>0.22830499000000001</c:v>
                </c:pt>
                <c:pt idx="7891">
                  <c:v>0.22833763000000001</c:v>
                </c:pt>
                <c:pt idx="7892">
                  <c:v>0.22836297999999997</c:v>
                </c:pt>
                <c:pt idx="7893">
                  <c:v>0.2283955</c:v>
                </c:pt>
                <c:pt idx="7894">
                  <c:v>0.22842085000000001</c:v>
                </c:pt>
                <c:pt idx="7895">
                  <c:v>0.22845349000000004</c:v>
                </c:pt>
                <c:pt idx="7896">
                  <c:v>0.22847894999999999</c:v>
                </c:pt>
                <c:pt idx="7897">
                  <c:v>0.22851136000000002</c:v>
                </c:pt>
                <c:pt idx="7898">
                  <c:v>0.22853682</c:v>
                </c:pt>
                <c:pt idx="7899">
                  <c:v>0.22856923000000004</c:v>
                </c:pt>
                <c:pt idx="7900">
                  <c:v>0.22859457999999996</c:v>
                </c:pt>
                <c:pt idx="7901">
                  <c:v>0.22862721999999996</c:v>
                </c:pt>
                <c:pt idx="7902">
                  <c:v>0.22865268</c:v>
                </c:pt>
                <c:pt idx="7903">
                  <c:v>0.22868474</c:v>
                </c:pt>
                <c:pt idx="7904">
                  <c:v>0.22870997000000001</c:v>
                </c:pt>
                <c:pt idx="7905">
                  <c:v>0.22874261000000001</c:v>
                </c:pt>
                <c:pt idx="7906">
                  <c:v>0.22876784000000003</c:v>
                </c:pt>
                <c:pt idx="7907">
                  <c:v>0.22880070999999996</c:v>
                </c:pt>
                <c:pt idx="7908">
                  <c:v>0.22882570999999996</c:v>
                </c:pt>
                <c:pt idx="7909">
                  <c:v>0.22885858000000001</c:v>
                </c:pt>
                <c:pt idx="7910">
                  <c:v>0.22888358</c:v>
                </c:pt>
                <c:pt idx="7911">
                  <c:v>0.22891645000000002</c:v>
                </c:pt>
                <c:pt idx="7912">
                  <c:v>0.22894145000000002</c:v>
                </c:pt>
                <c:pt idx="7913">
                  <c:v>0.22897444000000003</c:v>
                </c:pt>
                <c:pt idx="7914">
                  <c:v>0.22899932000000003</c:v>
                </c:pt>
                <c:pt idx="7915">
                  <c:v>0.22903230999999999</c:v>
                </c:pt>
                <c:pt idx="7916">
                  <c:v>0.22905730999999999</c:v>
                </c:pt>
                <c:pt idx="7917">
                  <c:v>0.22909018000000003</c:v>
                </c:pt>
                <c:pt idx="7918">
                  <c:v>0.22911518000000003</c:v>
                </c:pt>
                <c:pt idx="7919">
                  <c:v>0.22914817000000001</c:v>
                </c:pt>
                <c:pt idx="7920">
                  <c:v>0.22917316999999998</c:v>
                </c:pt>
                <c:pt idx="7921">
                  <c:v>0.22920557</c:v>
                </c:pt>
                <c:pt idx="7922">
                  <c:v>0.22923104000000002</c:v>
                </c:pt>
                <c:pt idx="7923">
                  <c:v>0.22926356000000001</c:v>
                </c:pt>
                <c:pt idx="7924">
                  <c:v>0.22928891000000001</c:v>
                </c:pt>
                <c:pt idx="7925">
                  <c:v>0.22932142999999997</c:v>
                </c:pt>
                <c:pt idx="7926">
                  <c:v>0.22934678000000003</c:v>
                </c:pt>
                <c:pt idx="7927">
                  <c:v>0.22937930000000001</c:v>
                </c:pt>
                <c:pt idx="7928">
                  <c:v>0.22940476000000001</c:v>
                </c:pt>
                <c:pt idx="7929">
                  <c:v>0.22943717000000002</c:v>
                </c:pt>
                <c:pt idx="7930">
                  <c:v>0.22946263000000003</c:v>
                </c:pt>
                <c:pt idx="7931">
                  <c:v>0.22949504000000004</c:v>
                </c:pt>
                <c:pt idx="7932">
                  <c:v>0.22952049999999999</c:v>
                </c:pt>
                <c:pt idx="7933">
                  <c:v>0.22955291</c:v>
                </c:pt>
                <c:pt idx="7934">
                  <c:v>0.22957837</c:v>
                </c:pt>
                <c:pt idx="7935">
                  <c:v>0.22961077999999996</c:v>
                </c:pt>
                <c:pt idx="7936">
                  <c:v>0.22963601</c:v>
                </c:pt>
                <c:pt idx="7937">
                  <c:v>0.22966876999999997</c:v>
                </c:pt>
                <c:pt idx="7938">
                  <c:v>0.22969387999999996</c:v>
                </c:pt>
                <c:pt idx="7939">
                  <c:v>0.22972664000000001</c:v>
                </c:pt>
                <c:pt idx="7940">
                  <c:v>0.22975175</c:v>
                </c:pt>
                <c:pt idx="7941">
                  <c:v>0.22978461999999997</c:v>
                </c:pt>
                <c:pt idx="7942">
                  <c:v>0.22980974000000001</c:v>
                </c:pt>
                <c:pt idx="7943">
                  <c:v>0.22984249000000004</c:v>
                </c:pt>
                <c:pt idx="7944">
                  <c:v>0.22986772999999996</c:v>
                </c:pt>
                <c:pt idx="7945">
                  <c:v>0.22990013000000004</c:v>
                </c:pt>
                <c:pt idx="7946">
                  <c:v>0.22992560000000001</c:v>
                </c:pt>
                <c:pt idx="7947">
                  <c:v>0.22995800000000002</c:v>
                </c:pt>
                <c:pt idx="7948">
                  <c:v>0.22998347000000002</c:v>
                </c:pt>
                <c:pt idx="7949">
                  <c:v>0.23001587000000001</c:v>
                </c:pt>
                <c:pt idx="7950">
                  <c:v>0.23004099000000003</c:v>
                </c:pt>
                <c:pt idx="7951">
                  <c:v>0.23007374</c:v>
                </c:pt>
                <c:pt idx="7952">
                  <c:v>0.23009885999999999</c:v>
                </c:pt>
                <c:pt idx="7953">
                  <c:v>0.23013173000000001</c:v>
                </c:pt>
                <c:pt idx="7954">
                  <c:v>0.23015685</c:v>
                </c:pt>
                <c:pt idx="7955">
                  <c:v>0.23018959999999997</c:v>
                </c:pt>
                <c:pt idx="7956">
                  <c:v>0.23021483000000004</c:v>
                </c:pt>
                <c:pt idx="7957">
                  <c:v>0.23024747000000004</c:v>
                </c:pt>
                <c:pt idx="7958">
                  <c:v>0.2302727</c:v>
                </c:pt>
                <c:pt idx="7959">
                  <c:v>0.23030523000000003</c:v>
                </c:pt>
                <c:pt idx="7960">
                  <c:v>0.23033056999999998</c:v>
                </c:pt>
                <c:pt idx="7961">
                  <c:v>0.23036333000000003</c:v>
                </c:pt>
                <c:pt idx="7962">
                  <c:v>0.23038844000000003</c:v>
                </c:pt>
                <c:pt idx="7963">
                  <c:v>0.23042119999999999</c:v>
                </c:pt>
                <c:pt idx="7964">
                  <c:v>0.23044631000000002</c:v>
                </c:pt>
                <c:pt idx="7965">
                  <c:v>0.23047907000000001</c:v>
                </c:pt>
                <c:pt idx="7966">
                  <c:v>0.23050418000000003</c:v>
                </c:pt>
                <c:pt idx="7967">
                  <c:v>0.23053647999999999</c:v>
                </c:pt>
                <c:pt idx="7968">
                  <c:v>0.23056217000000001</c:v>
                </c:pt>
                <c:pt idx="7969">
                  <c:v>0.23059435000000003</c:v>
                </c:pt>
                <c:pt idx="7970">
                  <c:v>0.23062004</c:v>
                </c:pt>
                <c:pt idx="7971">
                  <c:v>0.23065232999999996</c:v>
                </c:pt>
                <c:pt idx="7972">
                  <c:v>0.23067790999999999</c:v>
                </c:pt>
                <c:pt idx="7973">
                  <c:v>0.23071020000000003</c:v>
                </c:pt>
                <c:pt idx="7974">
                  <c:v>0.23073578000000003</c:v>
                </c:pt>
                <c:pt idx="7975">
                  <c:v>0.23076806999999999</c:v>
                </c:pt>
                <c:pt idx="7976">
                  <c:v>0.23079364999999999</c:v>
                </c:pt>
                <c:pt idx="7977">
                  <c:v>0.23082606</c:v>
                </c:pt>
                <c:pt idx="7978">
                  <c:v>0.23085151999999998</c:v>
                </c:pt>
                <c:pt idx="7979">
                  <c:v>0.23088392999999996</c:v>
                </c:pt>
                <c:pt idx="7980">
                  <c:v>0.23090939000000002</c:v>
                </c:pt>
                <c:pt idx="7981">
                  <c:v>0.23094191999999999</c:v>
                </c:pt>
                <c:pt idx="7982">
                  <c:v>0.23096738000000006</c:v>
                </c:pt>
                <c:pt idx="7983">
                  <c:v>0.23099990000000004</c:v>
                </c:pt>
                <c:pt idx="7984">
                  <c:v>0.23102479000000001</c:v>
                </c:pt>
                <c:pt idx="7985">
                  <c:v>0.23105777</c:v>
                </c:pt>
                <c:pt idx="7986">
                  <c:v>0.23108266</c:v>
                </c:pt>
                <c:pt idx="7987">
                  <c:v>0.23111564000000001</c:v>
                </c:pt>
                <c:pt idx="7988">
                  <c:v>0.23114053000000001</c:v>
                </c:pt>
                <c:pt idx="7989">
                  <c:v>0.23117350999999997</c:v>
                </c:pt>
                <c:pt idx="7990">
                  <c:v>0.23119840000000003</c:v>
                </c:pt>
                <c:pt idx="7991">
                  <c:v>0.23123137999999999</c:v>
                </c:pt>
                <c:pt idx="7992">
                  <c:v>0.23125627000000001</c:v>
                </c:pt>
                <c:pt idx="7993">
                  <c:v>0.23128925000000003</c:v>
                </c:pt>
                <c:pt idx="7994">
                  <c:v>0.23131425000000003</c:v>
                </c:pt>
                <c:pt idx="7995">
                  <c:v>0.23134678000000003</c:v>
                </c:pt>
                <c:pt idx="7996">
                  <c:v>0.23137211999999996</c:v>
                </c:pt>
                <c:pt idx="7997">
                  <c:v>0.23140464999999999</c:v>
                </c:pt>
                <c:pt idx="7998">
                  <c:v>0.23142999000000003</c:v>
                </c:pt>
                <c:pt idx="7999">
                  <c:v>0.23146252</c:v>
                </c:pt>
                <c:pt idx="8000">
                  <c:v>0.23148787000000001</c:v>
                </c:pt>
                <c:pt idx="8001">
                  <c:v>0.23152038999999999</c:v>
                </c:pt>
                <c:pt idx="8002">
                  <c:v>0.23154562000000001</c:v>
                </c:pt>
                <c:pt idx="8003">
                  <c:v>0.23157826000000001</c:v>
                </c:pt>
                <c:pt idx="8004">
                  <c:v>0.23160360999999996</c:v>
                </c:pt>
                <c:pt idx="8005">
                  <c:v>0.23163613000000002</c:v>
                </c:pt>
                <c:pt idx="8006">
                  <c:v>0.23166148000000003</c:v>
                </c:pt>
                <c:pt idx="8007">
                  <c:v>0.23169423000000003</c:v>
                </c:pt>
                <c:pt idx="8008">
                  <c:v>0.23171935000000002</c:v>
                </c:pt>
                <c:pt idx="8009">
                  <c:v>0.23175209999999999</c:v>
                </c:pt>
                <c:pt idx="8010">
                  <c:v>0.23177733000000003</c:v>
                </c:pt>
                <c:pt idx="8011">
                  <c:v>0.23180997</c:v>
                </c:pt>
                <c:pt idx="8012">
                  <c:v>0.23183543000000004</c:v>
                </c:pt>
                <c:pt idx="8013">
                  <c:v>0.23186783999999999</c:v>
                </c:pt>
                <c:pt idx="8014">
                  <c:v>0.23189330000000002</c:v>
                </c:pt>
                <c:pt idx="8015">
                  <c:v>0.23192583000000003</c:v>
                </c:pt>
                <c:pt idx="8016">
                  <c:v>0.23195118000000003</c:v>
                </c:pt>
                <c:pt idx="8017">
                  <c:v>0.23198369999999999</c:v>
                </c:pt>
                <c:pt idx="8018">
                  <c:v>0.23200881000000001</c:v>
                </c:pt>
                <c:pt idx="8019">
                  <c:v>0.23204157</c:v>
                </c:pt>
                <c:pt idx="8020">
                  <c:v>0.23206668000000003</c:v>
                </c:pt>
                <c:pt idx="8021">
                  <c:v>0.23209898000000004</c:v>
                </c:pt>
                <c:pt idx="8022">
                  <c:v>0.23212454999999999</c:v>
                </c:pt>
                <c:pt idx="8023">
                  <c:v>0.23215685</c:v>
                </c:pt>
                <c:pt idx="8024">
                  <c:v>0.23218253999999997</c:v>
                </c:pt>
                <c:pt idx="8025">
                  <c:v>0.23221472000000001</c:v>
                </c:pt>
                <c:pt idx="8026">
                  <c:v>0.23224053000000003</c:v>
                </c:pt>
                <c:pt idx="8027">
                  <c:v>0.23227259</c:v>
                </c:pt>
                <c:pt idx="8028">
                  <c:v>0.23229828000000005</c:v>
                </c:pt>
                <c:pt idx="8029">
                  <c:v>0.23233056999999996</c:v>
                </c:pt>
                <c:pt idx="8030">
                  <c:v>0.23235569</c:v>
                </c:pt>
                <c:pt idx="8031">
                  <c:v>0.23238844000000003</c:v>
                </c:pt>
                <c:pt idx="8032">
                  <c:v>0.23241355999999999</c:v>
                </c:pt>
                <c:pt idx="8033">
                  <c:v>0.23244655000000003</c:v>
                </c:pt>
                <c:pt idx="8034">
                  <c:v>0.23247155</c:v>
                </c:pt>
                <c:pt idx="8035">
                  <c:v>0.23250430000000002</c:v>
                </c:pt>
                <c:pt idx="8036">
                  <c:v>0.23252965</c:v>
                </c:pt>
                <c:pt idx="8037">
                  <c:v>0.23256229000000003</c:v>
                </c:pt>
                <c:pt idx="8038">
                  <c:v>0.23258751999999996</c:v>
                </c:pt>
                <c:pt idx="8039">
                  <c:v>0.23262015999999996</c:v>
                </c:pt>
                <c:pt idx="8040">
                  <c:v>0.23264539000000004</c:v>
                </c:pt>
                <c:pt idx="8041">
                  <c:v>0.23267790999999996</c:v>
                </c:pt>
                <c:pt idx="8042">
                  <c:v>0.23270326000000002</c:v>
                </c:pt>
                <c:pt idx="8043">
                  <c:v>0.23273590000000002</c:v>
                </c:pt>
                <c:pt idx="8044">
                  <c:v>0.23276124000000004</c:v>
                </c:pt>
                <c:pt idx="8045">
                  <c:v>0.23279377000000001</c:v>
                </c:pt>
                <c:pt idx="8046">
                  <c:v>0.23281911999999999</c:v>
                </c:pt>
                <c:pt idx="8047">
                  <c:v>0.23285164</c:v>
                </c:pt>
                <c:pt idx="8048">
                  <c:v>0.23287699000000001</c:v>
                </c:pt>
                <c:pt idx="8049">
                  <c:v>0.23290928000000005</c:v>
                </c:pt>
                <c:pt idx="8050">
                  <c:v>0.23293451000000001</c:v>
                </c:pt>
                <c:pt idx="8051">
                  <c:v>0.23296715000000004</c:v>
                </c:pt>
                <c:pt idx="8052">
                  <c:v>0.23299249000000005</c:v>
                </c:pt>
                <c:pt idx="8053">
                  <c:v>0.23302502</c:v>
                </c:pt>
                <c:pt idx="8054">
                  <c:v>0.23305037000000001</c:v>
                </c:pt>
                <c:pt idx="8055">
                  <c:v>0.23308288999999999</c:v>
                </c:pt>
                <c:pt idx="8056">
                  <c:v>0.23310823999999999</c:v>
                </c:pt>
                <c:pt idx="8057">
                  <c:v>0.23314087</c:v>
                </c:pt>
                <c:pt idx="8058">
                  <c:v>0.23316611000000001</c:v>
                </c:pt>
                <c:pt idx="8059">
                  <c:v>0.23319873999999999</c:v>
                </c:pt>
                <c:pt idx="8060">
                  <c:v>0.23322398000000003</c:v>
                </c:pt>
                <c:pt idx="8061">
                  <c:v>0.23325662</c:v>
                </c:pt>
                <c:pt idx="8062">
                  <c:v>0.23328185000000001</c:v>
                </c:pt>
                <c:pt idx="8063">
                  <c:v>0.23331449000000004</c:v>
                </c:pt>
                <c:pt idx="8064">
                  <c:v>0.23333972</c:v>
                </c:pt>
                <c:pt idx="8065">
                  <c:v>0.23337200999999996</c:v>
                </c:pt>
                <c:pt idx="8066">
                  <c:v>0.23339758999999999</c:v>
                </c:pt>
                <c:pt idx="8067">
                  <c:v>0.23342988000000003</c:v>
                </c:pt>
                <c:pt idx="8068">
                  <c:v>0.23345568999999999</c:v>
                </c:pt>
                <c:pt idx="8069">
                  <c:v>0.23348774999999999</c:v>
                </c:pt>
                <c:pt idx="8070">
                  <c:v>0.23351368000000003</c:v>
                </c:pt>
                <c:pt idx="8071">
                  <c:v>0.23354562000000001</c:v>
                </c:pt>
                <c:pt idx="8072">
                  <c:v>0.23357154999999996</c:v>
                </c:pt>
                <c:pt idx="8073">
                  <c:v>0.23360349000000002</c:v>
                </c:pt>
                <c:pt idx="8074">
                  <c:v>0.23362942</c:v>
                </c:pt>
                <c:pt idx="8075">
                  <c:v>0.23366136000000001</c:v>
                </c:pt>
                <c:pt idx="8076">
                  <c:v>0.23368717</c:v>
                </c:pt>
                <c:pt idx="8077">
                  <c:v>0.23371935000000002</c:v>
                </c:pt>
                <c:pt idx="8078">
                  <c:v>0.23374516000000004</c:v>
                </c:pt>
                <c:pt idx="8079">
                  <c:v>0.23377722000000001</c:v>
                </c:pt>
                <c:pt idx="8080">
                  <c:v>0.23380255999999996</c:v>
                </c:pt>
                <c:pt idx="8081">
                  <c:v>0.23383509000000002</c:v>
                </c:pt>
                <c:pt idx="8082">
                  <c:v>0.23386066999999996</c:v>
                </c:pt>
                <c:pt idx="8083">
                  <c:v>0.23389319000000003</c:v>
                </c:pt>
                <c:pt idx="8084">
                  <c:v>0.23391865000000003</c:v>
                </c:pt>
                <c:pt idx="8085">
                  <c:v>0.23395105999999999</c:v>
                </c:pt>
                <c:pt idx="8086">
                  <c:v>0.23397664000000001</c:v>
                </c:pt>
                <c:pt idx="8087">
                  <c:v>0.23400869999999999</c:v>
                </c:pt>
                <c:pt idx="8088">
                  <c:v>0.23403404999999999</c:v>
                </c:pt>
                <c:pt idx="8089">
                  <c:v>0.23406657</c:v>
                </c:pt>
                <c:pt idx="8090">
                  <c:v>0.23409215000000003</c:v>
                </c:pt>
                <c:pt idx="8091">
                  <c:v>0.23412432</c:v>
                </c:pt>
                <c:pt idx="8092">
                  <c:v>0.23415013000000001</c:v>
                </c:pt>
                <c:pt idx="8093">
                  <c:v>0.23418219000000001</c:v>
                </c:pt>
                <c:pt idx="8094">
                  <c:v>0.23420800000000003</c:v>
                </c:pt>
                <c:pt idx="8095">
                  <c:v>0.23424017999999999</c:v>
                </c:pt>
                <c:pt idx="8096">
                  <c:v>0.23426599000000004</c:v>
                </c:pt>
                <c:pt idx="8097">
                  <c:v>0.23429805000000004</c:v>
                </c:pt>
                <c:pt idx="8098">
                  <c:v>0.23432374</c:v>
                </c:pt>
                <c:pt idx="8099">
                  <c:v>0.23435615000000001</c:v>
                </c:pt>
                <c:pt idx="8100">
                  <c:v>0.23438115000000001</c:v>
                </c:pt>
                <c:pt idx="8101">
                  <c:v>0.23441402000000003</c:v>
                </c:pt>
                <c:pt idx="8102">
                  <c:v>0.23443914000000002</c:v>
                </c:pt>
                <c:pt idx="8103">
                  <c:v>0.23447188999999999</c:v>
                </c:pt>
                <c:pt idx="8104">
                  <c:v>0.23449712000000003</c:v>
                </c:pt>
                <c:pt idx="8105">
                  <c:v>0.23452988000000002</c:v>
                </c:pt>
                <c:pt idx="8106">
                  <c:v>0.23455498999999999</c:v>
                </c:pt>
                <c:pt idx="8107">
                  <c:v>0.23458787</c:v>
                </c:pt>
                <c:pt idx="8108">
                  <c:v>0.23461287</c:v>
                </c:pt>
                <c:pt idx="8109">
                  <c:v>0.23464573999999999</c:v>
                </c:pt>
                <c:pt idx="8110">
                  <c:v>0.23467073999999996</c:v>
                </c:pt>
                <c:pt idx="8111">
                  <c:v>0.23470303000000003</c:v>
                </c:pt>
                <c:pt idx="8112">
                  <c:v>0.23472883999999999</c:v>
                </c:pt>
                <c:pt idx="8113">
                  <c:v>0.23476089999999999</c:v>
                </c:pt>
                <c:pt idx="8114">
                  <c:v>0.23478671000000001</c:v>
                </c:pt>
                <c:pt idx="8115">
                  <c:v>0.23481888000000004</c:v>
                </c:pt>
                <c:pt idx="8116">
                  <c:v>0.23484458000000002</c:v>
                </c:pt>
                <c:pt idx="8117">
                  <c:v>0.23487675</c:v>
                </c:pt>
                <c:pt idx="8118">
                  <c:v>0.23490245000000004</c:v>
                </c:pt>
                <c:pt idx="8119">
                  <c:v>0.23493462000000001</c:v>
                </c:pt>
                <c:pt idx="8120">
                  <c:v>0.23496032000000003</c:v>
                </c:pt>
                <c:pt idx="8121">
                  <c:v>0.23499238000000006</c:v>
                </c:pt>
                <c:pt idx="8122">
                  <c:v>0.23501819000000002</c:v>
                </c:pt>
                <c:pt idx="8123">
                  <c:v>0.23505024999999999</c:v>
                </c:pt>
                <c:pt idx="8124">
                  <c:v>0.23507583000000001</c:v>
                </c:pt>
                <c:pt idx="8125">
                  <c:v>0.23510824000000002</c:v>
                </c:pt>
                <c:pt idx="8126">
                  <c:v>0.2351337</c:v>
                </c:pt>
                <c:pt idx="8127">
                  <c:v>0.23516611000000001</c:v>
                </c:pt>
                <c:pt idx="8128">
                  <c:v>0.23519156999999996</c:v>
                </c:pt>
                <c:pt idx="8129">
                  <c:v>0.23522398000000003</c:v>
                </c:pt>
                <c:pt idx="8130">
                  <c:v>0.23524944000000006</c:v>
                </c:pt>
                <c:pt idx="8131">
                  <c:v>0.23528196000000001</c:v>
                </c:pt>
                <c:pt idx="8132">
                  <c:v>0.23530743000000004</c:v>
                </c:pt>
                <c:pt idx="8133">
                  <c:v>0.23533972</c:v>
                </c:pt>
                <c:pt idx="8134">
                  <c:v>0.23536483000000002</c:v>
                </c:pt>
                <c:pt idx="8135">
                  <c:v>0.23539747000000003</c:v>
                </c:pt>
                <c:pt idx="8136">
                  <c:v>0.23542282</c:v>
                </c:pt>
                <c:pt idx="8137">
                  <c:v>0.23545534000000004</c:v>
                </c:pt>
                <c:pt idx="8138">
                  <c:v>0.23548068999999999</c:v>
                </c:pt>
                <c:pt idx="8139">
                  <c:v>0.23551332999999999</c:v>
                </c:pt>
                <c:pt idx="8140">
                  <c:v>0.23553856000000001</c:v>
                </c:pt>
                <c:pt idx="8141">
                  <c:v>0.23557107999999996</c:v>
                </c:pt>
                <c:pt idx="8142">
                  <c:v>0.23559643000000005</c:v>
                </c:pt>
                <c:pt idx="8143">
                  <c:v>0.23562895</c:v>
                </c:pt>
                <c:pt idx="8144">
                  <c:v>0.23565464999999997</c:v>
                </c:pt>
                <c:pt idx="8145">
                  <c:v>0.23568681999999996</c:v>
                </c:pt>
                <c:pt idx="8146">
                  <c:v>0.23571263000000003</c:v>
                </c:pt>
                <c:pt idx="8147">
                  <c:v>0.23574469000000003</c:v>
                </c:pt>
                <c:pt idx="8148">
                  <c:v>0.23577049999999999</c:v>
                </c:pt>
                <c:pt idx="8149">
                  <c:v>0.23580313999999999</c:v>
                </c:pt>
                <c:pt idx="8150">
                  <c:v>0.2358278</c:v>
                </c:pt>
                <c:pt idx="8151">
                  <c:v>0.23586101000000001</c:v>
                </c:pt>
                <c:pt idx="8152">
                  <c:v>0.23588566999999996</c:v>
                </c:pt>
                <c:pt idx="8153">
                  <c:v>0.23591830000000005</c:v>
                </c:pt>
                <c:pt idx="8154">
                  <c:v>0.23594365000000003</c:v>
                </c:pt>
                <c:pt idx="8155">
                  <c:v>0.23597629000000003</c:v>
                </c:pt>
                <c:pt idx="8156">
                  <c:v>0.23600151999999996</c:v>
                </c:pt>
                <c:pt idx="8157">
                  <c:v>0.23603415999999999</c:v>
                </c:pt>
                <c:pt idx="8158">
                  <c:v>0.23605939000000004</c:v>
                </c:pt>
                <c:pt idx="8159">
                  <c:v>0.23609261000000001</c:v>
                </c:pt>
                <c:pt idx="8160">
                  <c:v>0.23611749000000004</c:v>
                </c:pt>
                <c:pt idx="8161">
                  <c:v>0.23615013000000001</c:v>
                </c:pt>
                <c:pt idx="8162">
                  <c:v>0.23617547999999997</c:v>
                </c:pt>
                <c:pt idx="8163">
                  <c:v>0.23620685000000002</c:v>
                </c:pt>
                <c:pt idx="8164">
                  <c:v>0.23623335000000004</c:v>
                </c:pt>
                <c:pt idx="8165">
                  <c:v>0.23626599000000004</c:v>
                </c:pt>
                <c:pt idx="8166">
                  <c:v>0.23629086999999999</c:v>
                </c:pt>
                <c:pt idx="8167">
                  <c:v>0.23632386</c:v>
                </c:pt>
                <c:pt idx="8168">
                  <c:v>0.23634897999999999</c:v>
                </c:pt>
                <c:pt idx="8169">
                  <c:v>0.23638173000000001</c:v>
                </c:pt>
                <c:pt idx="8170">
                  <c:v>0.23640685000000003</c:v>
                </c:pt>
                <c:pt idx="8171">
                  <c:v>0.23643960000000003</c:v>
                </c:pt>
                <c:pt idx="8172">
                  <c:v>0.23646471999999999</c:v>
                </c:pt>
                <c:pt idx="8173">
                  <c:v>0.23649701000000004</c:v>
                </c:pt>
                <c:pt idx="8174">
                  <c:v>0.2365227</c:v>
                </c:pt>
                <c:pt idx="8175">
                  <c:v>0.23655488000000002</c:v>
                </c:pt>
                <c:pt idx="8176">
                  <c:v>0.23658045999999999</c:v>
                </c:pt>
                <c:pt idx="8177">
                  <c:v>0.23661298000000003</c:v>
                </c:pt>
                <c:pt idx="8178">
                  <c:v>0.23663833000000004</c:v>
                </c:pt>
                <c:pt idx="8179">
                  <c:v>0.23667096999999998</c:v>
                </c:pt>
                <c:pt idx="8180">
                  <c:v>0.23669630999999999</c:v>
                </c:pt>
                <c:pt idx="8181">
                  <c:v>0.23672836999999999</c:v>
                </c:pt>
                <c:pt idx="8182">
                  <c:v>0.23675418000000004</c:v>
                </c:pt>
                <c:pt idx="8183">
                  <c:v>0.23678636000000003</c:v>
                </c:pt>
                <c:pt idx="8184">
                  <c:v>0.23681205000000002</c:v>
                </c:pt>
                <c:pt idx="8185">
                  <c:v>0.23684422999999999</c:v>
                </c:pt>
                <c:pt idx="8186">
                  <c:v>0.23686993000000003</c:v>
                </c:pt>
                <c:pt idx="8187">
                  <c:v>0.23690210000000003</c:v>
                </c:pt>
                <c:pt idx="8188">
                  <c:v>0.23692779999999999</c:v>
                </c:pt>
                <c:pt idx="8189">
                  <c:v>0.23695996999999999</c:v>
                </c:pt>
                <c:pt idx="8190">
                  <c:v>0.23698520000000003</c:v>
                </c:pt>
                <c:pt idx="8191">
                  <c:v>0.23701807000000003</c:v>
                </c:pt>
                <c:pt idx="8192">
                  <c:v>0.23704330000000004</c:v>
                </c:pt>
                <c:pt idx="8193">
                  <c:v>0.23707582999999996</c:v>
                </c:pt>
                <c:pt idx="8194">
                  <c:v>0.23710128999999999</c:v>
                </c:pt>
                <c:pt idx="8195">
                  <c:v>0.23713381</c:v>
                </c:pt>
                <c:pt idx="8196">
                  <c:v>0.23715916000000001</c:v>
                </c:pt>
                <c:pt idx="8197">
                  <c:v>0.23719167999999996</c:v>
                </c:pt>
                <c:pt idx="8198">
                  <c:v>0.23721703000000005</c:v>
                </c:pt>
                <c:pt idx="8199">
                  <c:v>0.23724955000000003</c:v>
                </c:pt>
                <c:pt idx="8200">
                  <c:v>0.23727502</c:v>
                </c:pt>
                <c:pt idx="8201">
                  <c:v>0.23730743000000004</c:v>
                </c:pt>
                <c:pt idx="8202">
                  <c:v>0.23733288999999999</c:v>
                </c:pt>
                <c:pt idx="8203">
                  <c:v>0.23736530000000003</c:v>
                </c:pt>
                <c:pt idx="8204">
                  <c:v>0.23739076000000001</c:v>
                </c:pt>
                <c:pt idx="8205">
                  <c:v>0.23742327999999999</c:v>
                </c:pt>
                <c:pt idx="8206">
                  <c:v>0.23744862999999999</c:v>
                </c:pt>
                <c:pt idx="8207">
                  <c:v>0.23748079999999999</c:v>
                </c:pt>
                <c:pt idx="8208">
                  <c:v>0.23750604000000003</c:v>
                </c:pt>
                <c:pt idx="8209">
                  <c:v>0.23753868000000003</c:v>
                </c:pt>
                <c:pt idx="8210">
                  <c:v>0.23756390999999999</c:v>
                </c:pt>
                <c:pt idx="8211">
                  <c:v>0.23759654999999999</c:v>
                </c:pt>
                <c:pt idx="8212">
                  <c:v>0.23762178</c:v>
                </c:pt>
                <c:pt idx="8213">
                  <c:v>0.23765453</c:v>
                </c:pt>
                <c:pt idx="8214">
                  <c:v>0.23767975999999996</c:v>
                </c:pt>
                <c:pt idx="8215">
                  <c:v>0.23771240000000002</c:v>
                </c:pt>
                <c:pt idx="8216">
                  <c:v>0.23773775000000003</c:v>
                </c:pt>
                <c:pt idx="8217">
                  <c:v>0.23777027000000001</c:v>
                </c:pt>
                <c:pt idx="8218">
                  <c:v>0.23779562000000001</c:v>
                </c:pt>
                <c:pt idx="8219">
                  <c:v>0.23782813999999999</c:v>
                </c:pt>
                <c:pt idx="8220">
                  <c:v>0.23785349000000003</c:v>
                </c:pt>
                <c:pt idx="8221">
                  <c:v>0.23788601000000001</c:v>
                </c:pt>
                <c:pt idx="8222">
                  <c:v>0.23791136000000002</c:v>
                </c:pt>
                <c:pt idx="8223">
                  <c:v>0.23794400000000002</c:v>
                </c:pt>
                <c:pt idx="8224">
                  <c:v>0.23796946000000002</c:v>
                </c:pt>
                <c:pt idx="8225">
                  <c:v>0.23800187</c:v>
                </c:pt>
                <c:pt idx="8226">
                  <c:v>0.23802733000000004</c:v>
                </c:pt>
                <c:pt idx="8227">
                  <c:v>0.23805986000000001</c:v>
                </c:pt>
                <c:pt idx="8228">
                  <c:v>0.23808520000000002</c:v>
                </c:pt>
                <c:pt idx="8229">
                  <c:v>0.23811773000000003</c:v>
                </c:pt>
                <c:pt idx="8230">
                  <c:v>0.23814319000000003</c:v>
                </c:pt>
                <c:pt idx="8231">
                  <c:v>0.23817525000000001</c:v>
                </c:pt>
                <c:pt idx="8232">
                  <c:v>0.23820060000000001</c:v>
                </c:pt>
                <c:pt idx="8233">
                  <c:v>0.23823311999999999</c:v>
                </c:pt>
                <c:pt idx="8234">
                  <c:v>0.23825847000000003</c:v>
                </c:pt>
                <c:pt idx="8235">
                  <c:v>0.23829099000000004</c:v>
                </c:pt>
                <c:pt idx="8236">
                  <c:v>0.23831645000000004</c:v>
                </c:pt>
                <c:pt idx="8237">
                  <c:v>0.23834886000000002</c:v>
                </c:pt>
                <c:pt idx="8238">
                  <c:v>0.23837421</c:v>
                </c:pt>
                <c:pt idx="8239">
                  <c:v>0.23840673000000004</c:v>
                </c:pt>
                <c:pt idx="8240">
                  <c:v>0.23843207999999999</c:v>
                </c:pt>
                <c:pt idx="8241">
                  <c:v>0.23846460000000003</c:v>
                </c:pt>
                <c:pt idx="8242">
                  <c:v>0.23849006000000003</c:v>
                </c:pt>
                <c:pt idx="8243">
                  <c:v>0.23852246999999999</c:v>
                </c:pt>
                <c:pt idx="8244">
                  <c:v>0.23854805000000004</c:v>
                </c:pt>
                <c:pt idx="8245">
                  <c:v>0.23858034000000003</c:v>
                </c:pt>
                <c:pt idx="8246">
                  <c:v>0.23860534000000003</c:v>
                </c:pt>
                <c:pt idx="8247">
                  <c:v>0.23863856</c:v>
                </c:pt>
                <c:pt idx="8248">
                  <c:v>0.23866344000000003</c:v>
                </c:pt>
                <c:pt idx="8249">
                  <c:v>0.23869642999999999</c:v>
                </c:pt>
                <c:pt idx="8250">
                  <c:v>0.23872130999999999</c:v>
                </c:pt>
                <c:pt idx="8251">
                  <c:v>0.23875430000000003</c:v>
                </c:pt>
                <c:pt idx="8252">
                  <c:v>0.23877907000000001</c:v>
                </c:pt>
                <c:pt idx="8253">
                  <c:v>0.23881216999999999</c:v>
                </c:pt>
                <c:pt idx="8254">
                  <c:v>0.23883716999999999</c:v>
                </c:pt>
                <c:pt idx="8255">
                  <c:v>0.23886958000000003</c:v>
                </c:pt>
                <c:pt idx="8256">
                  <c:v>0.23889504000000003</c:v>
                </c:pt>
                <c:pt idx="8257">
                  <c:v>0.23892756000000001</c:v>
                </c:pt>
                <c:pt idx="8258">
                  <c:v>0.23895279999999999</c:v>
                </c:pt>
                <c:pt idx="8259">
                  <c:v>0.23898543000000005</c:v>
                </c:pt>
                <c:pt idx="8260">
                  <c:v>0.23901090000000003</c:v>
                </c:pt>
                <c:pt idx="8261">
                  <c:v>0.23904330000000001</c:v>
                </c:pt>
                <c:pt idx="8262">
                  <c:v>0.23906877000000001</c:v>
                </c:pt>
                <c:pt idx="8263">
                  <c:v>0.23910128999999999</c:v>
                </c:pt>
                <c:pt idx="8264">
                  <c:v>0.23912675</c:v>
                </c:pt>
                <c:pt idx="8265">
                  <c:v>0.23915928000000003</c:v>
                </c:pt>
                <c:pt idx="8266">
                  <c:v>0.23918461999999996</c:v>
                </c:pt>
                <c:pt idx="8267">
                  <c:v>0.23921715000000002</c:v>
                </c:pt>
                <c:pt idx="8268">
                  <c:v>0.23924260999999999</c:v>
                </c:pt>
                <c:pt idx="8269">
                  <c:v>0.23927502</c:v>
                </c:pt>
                <c:pt idx="8270">
                  <c:v>0.23929990000000004</c:v>
                </c:pt>
                <c:pt idx="8271">
                  <c:v>0.23933299999999999</c:v>
                </c:pt>
                <c:pt idx="8272">
                  <c:v>0.23935788999999999</c:v>
                </c:pt>
                <c:pt idx="8273">
                  <c:v>0.23939087000000001</c:v>
                </c:pt>
                <c:pt idx="8274">
                  <c:v>0.23941634000000006</c:v>
                </c:pt>
                <c:pt idx="8275">
                  <c:v>0.23944874000000002</c:v>
                </c:pt>
                <c:pt idx="8276">
                  <c:v>0.23947373999999999</c:v>
                </c:pt>
                <c:pt idx="8277">
                  <c:v>0.23950604000000003</c:v>
                </c:pt>
                <c:pt idx="8278">
                  <c:v>0.23953162</c:v>
                </c:pt>
                <c:pt idx="8279">
                  <c:v>0.23956449000000002</c:v>
                </c:pt>
                <c:pt idx="8280">
                  <c:v>0.23958949000000002</c:v>
                </c:pt>
                <c:pt idx="8281">
                  <c:v>0.23962178000000001</c:v>
                </c:pt>
                <c:pt idx="8282">
                  <c:v>0.23964736000000003</c:v>
                </c:pt>
                <c:pt idx="8283">
                  <c:v>0.23967964999999997</c:v>
                </c:pt>
                <c:pt idx="8284">
                  <c:v>0.23970534000000002</c:v>
                </c:pt>
                <c:pt idx="8285">
                  <c:v>0.23973763000000003</c:v>
                </c:pt>
                <c:pt idx="8286">
                  <c:v>0.23976333000000005</c:v>
                </c:pt>
                <c:pt idx="8287">
                  <c:v>0.23979550000000002</c:v>
                </c:pt>
                <c:pt idx="8288">
                  <c:v>0.23982120000000001</c:v>
                </c:pt>
                <c:pt idx="8289">
                  <c:v>0.23985337000000001</c:v>
                </c:pt>
                <c:pt idx="8290">
                  <c:v>0.23987860999999996</c:v>
                </c:pt>
                <c:pt idx="8291">
                  <c:v>0.23991136000000002</c:v>
                </c:pt>
                <c:pt idx="8292">
                  <c:v>0.23993659000000003</c:v>
                </c:pt>
                <c:pt idx="8293">
                  <c:v>0.23996923000000006</c:v>
                </c:pt>
                <c:pt idx="8294">
                  <c:v>0.23999446000000002</c:v>
                </c:pt>
                <c:pt idx="8295">
                  <c:v>0.24002709999999999</c:v>
                </c:pt>
                <c:pt idx="8296">
                  <c:v>0.24005233000000004</c:v>
                </c:pt>
                <c:pt idx="8297">
                  <c:v>0.24008497000000001</c:v>
                </c:pt>
                <c:pt idx="8298">
                  <c:v>0.24011020000000002</c:v>
                </c:pt>
                <c:pt idx="8299">
                  <c:v>0.24014284000000002</c:v>
                </c:pt>
                <c:pt idx="8300">
                  <c:v>0.24016807000000001</c:v>
                </c:pt>
                <c:pt idx="8301">
                  <c:v>0.24020083000000003</c:v>
                </c:pt>
                <c:pt idx="8302">
                  <c:v>0.24022594000000003</c:v>
                </c:pt>
                <c:pt idx="8303">
                  <c:v>0.24025869999999999</c:v>
                </c:pt>
                <c:pt idx="8304">
                  <c:v>0.24028380999999999</c:v>
                </c:pt>
                <c:pt idx="8305">
                  <c:v>0.24031680000000002</c:v>
                </c:pt>
                <c:pt idx="8306">
                  <c:v>0.24034168000000003</c:v>
                </c:pt>
                <c:pt idx="8307">
                  <c:v>0.24037466999999998</c:v>
                </c:pt>
                <c:pt idx="8308">
                  <c:v>0.24039979000000003</c:v>
                </c:pt>
                <c:pt idx="8309">
                  <c:v>0.24043196000000003</c:v>
                </c:pt>
                <c:pt idx="8310">
                  <c:v>0.24045765999999999</c:v>
                </c:pt>
                <c:pt idx="8311">
                  <c:v>0.24048982999999999</c:v>
                </c:pt>
                <c:pt idx="8312">
                  <c:v>0.24051553000000003</c:v>
                </c:pt>
                <c:pt idx="8313">
                  <c:v>0.24054805000000004</c:v>
                </c:pt>
                <c:pt idx="8314">
                  <c:v>0.24057339999999999</c:v>
                </c:pt>
                <c:pt idx="8315">
                  <c:v>0.24060592</c:v>
                </c:pt>
                <c:pt idx="8316">
                  <c:v>0.24063138000000003</c:v>
                </c:pt>
                <c:pt idx="8317">
                  <c:v>0.24066378999999999</c:v>
                </c:pt>
                <c:pt idx="8318">
                  <c:v>0.24068924999999999</c:v>
                </c:pt>
                <c:pt idx="8319">
                  <c:v>0.24072142999999999</c:v>
                </c:pt>
                <c:pt idx="8320">
                  <c:v>0.24074712000000004</c:v>
                </c:pt>
                <c:pt idx="8321">
                  <c:v>0.24077930000000003</c:v>
                </c:pt>
                <c:pt idx="8322">
                  <c:v>0.24080510999999999</c:v>
                </c:pt>
                <c:pt idx="8323">
                  <c:v>0.24083729000000004</c:v>
                </c:pt>
                <c:pt idx="8324">
                  <c:v>0.24086274999999999</c:v>
                </c:pt>
                <c:pt idx="8325">
                  <c:v>0.24089516000000002</c:v>
                </c:pt>
                <c:pt idx="8326">
                  <c:v>0.24092073999999999</c:v>
                </c:pt>
                <c:pt idx="8327">
                  <c:v>0.24095303000000004</c:v>
                </c:pt>
                <c:pt idx="8328">
                  <c:v>0.24097849000000002</c:v>
                </c:pt>
                <c:pt idx="8329">
                  <c:v>0.24101090000000003</c:v>
                </c:pt>
                <c:pt idx="8330">
                  <c:v>0.24103648000000005</c:v>
                </c:pt>
                <c:pt idx="8331">
                  <c:v>0.24106876999999999</c:v>
                </c:pt>
                <c:pt idx="8332">
                  <c:v>0.24109446000000004</c:v>
                </c:pt>
                <c:pt idx="8333">
                  <c:v>0.24112664</c:v>
                </c:pt>
                <c:pt idx="8334">
                  <c:v>0.24115175</c:v>
                </c:pt>
                <c:pt idx="8335">
                  <c:v>0.24118428000000003</c:v>
                </c:pt>
                <c:pt idx="8336">
                  <c:v>0.24120962000000001</c:v>
                </c:pt>
                <c:pt idx="8337">
                  <c:v>0.24124226000000001</c:v>
                </c:pt>
                <c:pt idx="8338">
                  <c:v>0.24126749000000006</c:v>
                </c:pt>
                <c:pt idx="8339">
                  <c:v>0.24130013000000003</c:v>
                </c:pt>
                <c:pt idx="8340">
                  <c:v>0.24132548000000004</c:v>
                </c:pt>
                <c:pt idx="8341">
                  <c:v>0.24135799999999999</c:v>
                </c:pt>
                <c:pt idx="8342">
                  <c:v>0.24138357999999996</c:v>
                </c:pt>
                <c:pt idx="8343">
                  <c:v>0.24141587000000003</c:v>
                </c:pt>
                <c:pt idx="8344">
                  <c:v>0.24144156999999999</c:v>
                </c:pt>
                <c:pt idx="8345">
                  <c:v>0.24147373999999999</c:v>
                </c:pt>
                <c:pt idx="8346">
                  <c:v>0.24149898000000006</c:v>
                </c:pt>
                <c:pt idx="8347">
                  <c:v>0.24153173000000003</c:v>
                </c:pt>
                <c:pt idx="8348">
                  <c:v>0.24155684999999999</c:v>
                </c:pt>
                <c:pt idx="8349">
                  <c:v>0.24158959999999999</c:v>
                </c:pt>
                <c:pt idx="8350">
                  <c:v>0.24161472000000001</c:v>
                </c:pt>
                <c:pt idx="8351">
                  <c:v>0.24164747000000003</c:v>
                </c:pt>
                <c:pt idx="8352">
                  <c:v>0.24167258999999996</c:v>
                </c:pt>
                <c:pt idx="8353">
                  <c:v>0.24170546000000004</c:v>
                </c:pt>
                <c:pt idx="8354">
                  <c:v>0.24173057000000001</c:v>
                </c:pt>
                <c:pt idx="8355">
                  <c:v>0.24176333000000005</c:v>
                </c:pt>
                <c:pt idx="8356">
                  <c:v>0.24178844000000002</c:v>
                </c:pt>
                <c:pt idx="8357">
                  <c:v>0.24182119999999999</c:v>
                </c:pt>
                <c:pt idx="8358">
                  <c:v>0.24184643000000006</c:v>
                </c:pt>
                <c:pt idx="8359">
                  <c:v>0.24187929999999999</c:v>
                </c:pt>
                <c:pt idx="8360">
                  <c:v>0.24190407000000003</c:v>
                </c:pt>
                <c:pt idx="8361">
                  <c:v>0.24193659000000003</c:v>
                </c:pt>
                <c:pt idx="8362">
                  <c:v>0.24196194000000001</c:v>
                </c:pt>
                <c:pt idx="8363">
                  <c:v>0.24199446000000002</c:v>
                </c:pt>
                <c:pt idx="8364">
                  <c:v>0.24201981000000003</c:v>
                </c:pt>
                <c:pt idx="8365">
                  <c:v>0.24205245000000003</c:v>
                </c:pt>
                <c:pt idx="8366">
                  <c:v>0.24207780000000001</c:v>
                </c:pt>
                <c:pt idx="8367">
                  <c:v>0.24211031999999999</c:v>
                </c:pt>
                <c:pt idx="8368">
                  <c:v>0.24213567</c:v>
                </c:pt>
                <c:pt idx="8369">
                  <c:v>0.24216819000000003</c:v>
                </c:pt>
                <c:pt idx="8370">
                  <c:v>0.24219365000000001</c:v>
                </c:pt>
                <c:pt idx="8371">
                  <c:v>0.24222605999999999</c:v>
                </c:pt>
                <c:pt idx="8372">
                  <c:v>0.24225152</c:v>
                </c:pt>
                <c:pt idx="8373">
                  <c:v>0.24228405000000003</c:v>
                </c:pt>
                <c:pt idx="8374">
                  <c:v>0.24230939000000004</c:v>
                </c:pt>
                <c:pt idx="8375">
                  <c:v>0.24234215000000003</c:v>
                </c:pt>
                <c:pt idx="8376">
                  <c:v>0.24236737999999999</c:v>
                </c:pt>
                <c:pt idx="8377">
                  <c:v>0.24239990000000003</c:v>
                </c:pt>
                <c:pt idx="8378">
                  <c:v>0.24242525000000004</c:v>
                </c:pt>
                <c:pt idx="8379">
                  <c:v>0.24245776999999999</c:v>
                </c:pt>
                <c:pt idx="8380">
                  <c:v>0.24248312000000002</c:v>
                </c:pt>
                <c:pt idx="8381">
                  <c:v>0.24251564000000003</c:v>
                </c:pt>
                <c:pt idx="8382">
                  <c:v>0.24254099000000004</c:v>
                </c:pt>
                <c:pt idx="8383">
                  <c:v>0.24257328000000003</c:v>
                </c:pt>
                <c:pt idx="8384">
                  <c:v>0.24259897999999999</c:v>
                </c:pt>
                <c:pt idx="8385">
                  <c:v>0.24263114999999999</c:v>
                </c:pt>
                <c:pt idx="8386">
                  <c:v>0.24265627000000001</c:v>
                </c:pt>
                <c:pt idx="8387">
                  <c:v>0.24268914000000003</c:v>
                </c:pt>
                <c:pt idx="8388">
                  <c:v>0.24271414000000002</c:v>
                </c:pt>
                <c:pt idx="8389">
                  <c:v>0.24274701000000004</c:v>
                </c:pt>
                <c:pt idx="8390">
                  <c:v>0.24277235999999999</c:v>
                </c:pt>
                <c:pt idx="8391">
                  <c:v>0.24280488000000003</c:v>
                </c:pt>
                <c:pt idx="8392">
                  <c:v>0.24283023000000004</c:v>
                </c:pt>
                <c:pt idx="8393">
                  <c:v>0.24286298000000003</c:v>
                </c:pt>
                <c:pt idx="8394">
                  <c:v>0.24288820999999999</c:v>
                </c:pt>
                <c:pt idx="8395">
                  <c:v>0.24292084999999999</c:v>
                </c:pt>
                <c:pt idx="8396">
                  <c:v>0.24294608000000006</c:v>
                </c:pt>
                <c:pt idx="8397">
                  <c:v>0.24297872000000001</c:v>
                </c:pt>
                <c:pt idx="8398">
                  <c:v>0.24300395000000002</c:v>
                </c:pt>
                <c:pt idx="8399">
                  <c:v>0.24303612999999999</c:v>
                </c:pt>
                <c:pt idx="8400">
                  <c:v>0.24306194000000003</c:v>
                </c:pt>
                <c:pt idx="8401">
                  <c:v>0.24309412000000002</c:v>
                </c:pt>
                <c:pt idx="8402">
                  <c:v>0.24311980999999999</c:v>
                </c:pt>
                <c:pt idx="8403">
                  <c:v>0.24315199000000001</c:v>
                </c:pt>
                <c:pt idx="8404">
                  <c:v>0.24317710000000001</c:v>
                </c:pt>
                <c:pt idx="8405">
                  <c:v>0.24320986000000003</c:v>
                </c:pt>
                <c:pt idx="8406">
                  <c:v>0.24323509000000001</c:v>
                </c:pt>
                <c:pt idx="8407">
                  <c:v>0.24326772999999999</c:v>
                </c:pt>
                <c:pt idx="8408">
                  <c:v>0.24329307000000003</c:v>
                </c:pt>
                <c:pt idx="8409">
                  <c:v>0.2433256</c:v>
                </c:pt>
                <c:pt idx="8410">
                  <c:v>0.24335093999999999</c:v>
                </c:pt>
                <c:pt idx="8411">
                  <c:v>0.24338346999999999</c:v>
                </c:pt>
                <c:pt idx="8412">
                  <c:v>0.24340881000000003</c:v>
                </c:pt>
                <c:pt idx="8413">
                  <c:v>0.24344145000000006</c:v>
                </c:pt>
                <c:pt idx="8414">
                  <c:v>0.24346667999999999</c:v>
                </c:pt>
                <c:pt idx="8415">
                  <c:v>0.24349944000000007</c:v>
                </c:pt>
                <c:pt idx="8416">
                  <c:v>0.24352455000000001</c:v>
                </c:pt>
                <c:pt idx="8417">
                  <c:v>0.24355742999999999</c:v>
                </c:pt>
                <c:pt idx="8418">
                  <c:v>0.24358242999999999</c:v>
                </c:pt>
                <c:pt idx="8419">
                  <c:v>0.24361472000000001</c:v>
                </c:pt>
                <c:pt idx="8420">
                  <c:v>0.24364030000000003</c:v>
                </c:pt>
                <c:pt idx="8421">
                  <c:v>0.24367258999999997</c:v>
                </c:pt>
                <c:pt idx="8422">
                  <c:v>0.24369827999999999</c:v>
                </c:pt>
                <c:pt idx="8423">
                  <c:v>0.24373046000000004</c:v>
                </c:pt>
                <c:pt idx="8424">
                  <c:v>0.24375579999999999</c:v>
                </c:pt>
                <c:pt idx="8425">
                  <c:v>0.24378855999999999</c:v>
                </c:pt>
                <c:pt idx="8426">
                  <c:v>0.24381368000000003</c:v>
                </c:pt>
                <c:pt idx="8427">
                  <c:v>0.24384643000000006</c:v>
                </c:pt>
                <c:pt idx="8428">
                  <c:v>0.24387154999999996</c:v>
                </c:pt>
                <c:pt idx="8429">
                  <c:v>0.24390430000000002</c:v>
                </c:pt>
                <c:pt idx="8430">
                  <c:v>0.24392953000000003</c:v>
                </c:pt>
                <c:pt idx="8431">
                  <c:v>0.24396229000000005</c:v>
                </c:pt>
                <c:pt idx="8432">
                  <c:v>0.24398740000000002</c:v>
                </c:pt>
                <c:pt idx="8433">
                  <c:v>0.24402027000000001</c:v>
                </c:pt>
                <c:pt idx="8434">
                  <c:v>0.24404539000000006</c:v>
                </c:pt>
                <c:pt idx="8435">
                  <c:v>0.24407814000000003</c:v>
                </c:pt>
                <c:pt idx="8436">
                  <c:v>0.24410336999999999</c:v>
                </c:pt>
                <c:pt idx="8437">
                  <c:v>0.24413600999999999</c:v>
                </c:pt>
                <c:pt idx="8438">
                  <c:v>0.24416124000000003</c:v>
                </c:pt>
                <c:pt idx="8439">
                  <c:v>0.24419388000000003</c:v>
                </c:pt>
                <c:pt idx="8440">
                  <c:v>0.24421877000000003</c:v>
                </c:pt>
                <c:pt idx="8441">
                  <c:v>0.24425129000000004</c:v>
                </c:pt>
                <c:pt idx="8442">
                  <c:v>0.24427687000000001</c:v>
                </c:pt>
                <c:pt idx="8443">
                  <c:v>0.24430939000000002</c:v>
                </c:pt>
                <c:pt idx="8444">
                  <c:v>0.24433497000000001</c:v>
                </c:pt>
                <c:pt idx="8445">
                  <c:v>0.24436738000000005</c:v>
                </c:pt>
                <c:pt idx="8446">
                  <c:v>0.24439284000000003</c:v>
                </c:pt>
                <c:pt idx="8447">
                  <c:v>0.24442548000000006</c:v>
                </c:pt>
                <c:pt idx="8448">
                  <c:v>0.24445059999999999</c:v>
                </c:pt>
                <c:pt idx="8449">
                  <c:v>0.24448289000000004</c:v>
                </c:pt>
                <c:pt idx="8450">
                  <c:v>0.24450812000000002</c:v>
                </c:pt>
                <c:pt idx="8451">
                  <c:v>0.24454086999999999</c:v>
                </c:pt>
                <c:pt idx="8452">
                  <c:v>0.24456599000000004</c:v>
                </c:pt>
                <c:pt idx="8453">
                  <c:v>0.24459874000000004</c:v>
                </c:pt>
                <c:pt idx="8454">
                  <c:v>0.24462386</c:v>
                </c:pt>
                <c:pt idx="8455">
                  <c:v>0.24465661999999996</c:v>
                </c:pt>
                <c:pt idx="8456">
                  <c:v>0.24468185000000001</c:v>
                </c:pt>
                <c:pt idx="8457">
                  <c:v>0.24471460000000003</c:v>
                </c:pt>
                <c:pt idx="8458">
                  <c:v>0.24473995000000004</c:v>
                </c:pt>
                <c:pt idx="8459">
                  <c:v>0.24477235999999999</c:v>
                </c:pt>
                <c:pt idx="8460">
                  <c:v>0.24479782000000003</c:v>
                </c:pt>
                <c:pt idx="8461">
                  <c:v>0.24483034000000004</c:v>
                </c:pt>
                <c:pt idx="8462">
                  <c:v>0.24485568999999999</c:v>
                </c:pt>
                <c:pt idx="8463">
                  <c:v>0.24488844000000004</c:v>
                </c:pt>
                <c:pt idx="8464">
                  <c:v>0.24491367999999999</c:v>
                </c:pt>
                <c:pt idx="8465">
                  <c:v>0.24494620000000006</c:v>
                </c:pt>
                <c:pt idx="8466">
                  <c:v>0.24497155000000001</c:v>
                </c:pt>
                <c:pt idx="8467">
                  <c:v>0.24500406999999999</c:v>
                </c:pt>
                <c:pt idx="8468">
                  <c:v>0.24502942000000003</c:v>
                </c:pt>
                <c:pt idx="8469">
                  <c:v>0.24506205000000003</c:v>
                </c:pt>
                <c:pt idx="8470">
                  <c:v>0.24508729000000004</c:v>
                </c:pt>
                <c:pt idx="8471">
                  <c:v>0.24511980999999999</c:v>
                </c:pt>
                <c:pt idx="8472">
                  <c:v>0.24514516000000003</c:v>
                </c:pt>
                <c:pt idx="8473">
                  <c:v>0.24517722</c:v>
                </c:pt>
                <c:pt idx="8474">
                  <c:v>0.24520280000000003</c:v>
                </c:pt>
                <c:pt idx="8475">
                  <c:v>0.24523509000000002</c:v>
                </c:pt>
                <c:pt idx="8476">
                  <c:v>0.24526066999999999</c:v>
                </c:pt>
                <c:pt idx="8477">
                  <c:v>0.24529296000000003</c:v>
                </c:pt>
                <c:pt idx="8478">
                  <c:v>0.24531854000000003</c:v>
                </c:pt>
                <c:pt idx="8479">
                  <c:v>0.24535082999999996</c:v>
                </c:pt>
                <c:pt idx="8480">
                  <c:v>0.24537640999999999</c:v>
                </c:pt>
                <c:pt idx="8481">
                  <c:v>0.24540870000000004</c:v>
                </c:pt>
                <c:pt idx="8482">
                  <c:v>0.24543439000000006</c:v>
                </c:pt>
                <c:pt idx="8483">
                  <c:v>0.24546657000000002</c:v>
                </c:pt>
                <c:pt idx="8484">
                  <c:v>0.24549238000000007</c:v>
                </c:pt>
                <c:pt idx="8485">
                  <c:v>0.24552444000000004</c:v>
                </c:pt>
                <c:pt idx="8486">
                  <c:v>0.24555025000000003</c:v>
                </c:pt>
                <c:pt idx="8487">
                  <c:v>0.24558242999999999</c:v>
                </c:pt>
                <c:pt idx="8488">
                  <c:v>0.24560812000000001</c:v>
                </c:pt>
                <c:pt idx="8489">
                  <c:v>0.24564041000000003</c:v>
                </c:pt>
                <c:pt idx="8490">
                  <c:v>0.24566563999999999</c:v>
                </c:pt>
                <c:pt idx="8491">
                  <c:v>0.24569840000000004</c:v>
                </c:pt>
                <c:pt idx="8492">
                  <c:v>0.24572351000000001</c:v>
                </c:pt>
                <c:pt idx="8493">
                  <c:v>0.24575627000000003</c:v>
                </c:pt>
                <c:pt idx="8494">
                  <c:v>0.24578137999999999</c:v>
                </c:pt>
                <c:pt idx="8495">
                  <c:v>0.24581414000000001</c:v>
                </c:pt>
                <c:pt idx="8496">
                  <c:v>0.24583914000000004</c:v>
                </c:pt>
                <c:pt idx="8497">
                  <c:v>0.24587201</c:v>
                </c:pt>
                <c:pt idx="8498">
                  <c:v>0.24589712000000002</c:v>
                </c:pt>
                <c:pt idx="8499">
                  <c:v>0.24592987999999999</c:v>
                </c:pt>
                <c:pt idx="8500">
                  <c:v>0.24595499000000004</c:v>
                </c:pt>
                <c:pt idx="8501">
                  <c:v>0.24598787000000003</c:v>
                </c:pt>
                <c:pt idx="8502">
                  <c:v>0.24601286999999999</c:v>
                </c:pt>
                <c:pt idx="8503">
                  <c:v>0.24604539000000006</c:v>
                </c:pt>
                <c:pt idx="8504">
                  <c:v>0.24607085000000001</c:v>
                </c:pt>
                <c:pt idx="8505">
                  <c:v>0.24610336999999999</c:v>
                </c:pt>
                <c:pt idx="8506">
                  <c:v>0.24612872</c:v>
                </c:pt>
                <c:pt idx="8507">
                  <c:v>0.24616124000000003</c:v>
                </c:pt>
                <c:pt idx="8508">
                  <c:v>0.24618648000000004</c:v>
                </c:pt>
                <c:pt idx="8509">
                  <c:v>0.24621912000000004</c:v>
                </c:pt>
                <c:pt idx="8510">
                  <c:v>0.24624435000000006</c:v>
                </c:pt>
                <c:pt idx="8511">
                  <c:v>0.24627699000000003</c:v>
                </c:pt>
                <c:pt idx="8512">
                  <c:v>0.24630233000000004</c:v>
                </c:pt>
                <c:pt idx="8513">
                  <c:v>0.24633485999999999</c:v>
                </c:pt>
                <c:pt idx="8514">
                  <c:v>0.24636009000000003</c:v>
                </c:pt>
                <c:pt idx="8515">
                  <c:v>0.24639273000000003</c:v>
                </c:pt>
                <c:pt idx="8516">
                  <c:v>0.24641807000000002</c:v>
                </c:pt>
                <c:pt idx="8517">
                  <c:v>0.24645070999999999</c:v>
                </c:pt>
                <c:pt idx="8518">
                  <c:v>0.24647594000000003</c:v>
                </c:pt>
                <c:pt idx="8519">
                  <c:v>0.24650858000000003</c:v>
                </c:pt>
                <c:pt idx="8520">
                  <c:v>0.24653380999999999</c:v>
                </c:pt>
                <c:pt idx="8521">
                  <c:v>0.24656645000000002</c:v>
                </c:pt>
                <c:pt idx="8522">
                  <c:v>0.24659180000000003</c:v>
                </c:pt>
                <c:pt idx="8523">
                  <c:v>0.24662432000000001</c:v>
                </c:pt>
                <c:pt idx="8524">
                  <c:v>0.24664921000000004</c:v>
                </c:pt>
                <c:pt idx="8525">
                  <c:v>0.24668219000000002</c:v>
                </c:pt>
                <c:pt idx="8526">
                  <c:v>0.24670719000000002</c:v>
                </c:pt>
                <c:pt idx="8527">
                  <c:v>0.24674018000000006</c:v>
                </c:pt>
                <c:pt idx="8528">
                  <c:v>0.24676506000000004</c:v>
                </c:pt>
                <c:pt idx="8529">
                  <c:v>0.24679805000000002</c:v>
                </c:pt>
                <c:pt idx="8530">
                  <c:v>0.24682293000000002</c:v>
                </c:pt>
                <c:pt idx="8531">
                  <c:v>0.24685592000000001</c:v>
                </c:pt>
                <c:pt idx="8532">
                  <c:v>0.24688080000000001</c:v>
                </c:pt>
                <c:pt idx="8533">
                  <c:v>0.24691379000000002</c:v>
                </c:pt>
                <c:pt idx="8534">
                  <c:v>0.24693867999999999</c:v>
                </c:pt>
                <c:pt idx="8535">
                  <c:v>0.24697166000000001</c:v>
                </c:pt>
                <c:pt idx="8536">
                  <c:v>0.24699655000000004</c:v>
                </c:pt>
                <c:pt idx="8537">
                  <c:v>0.24702953000000002</c:v>
                </c:pt>
                <c:pt idx="8538">
                  <c:v>0.24705442000000002</c:v>
                </c:pt>
                <c:pt idx="8539">
                  <c:v>0.24708682000000001</c:v>
                </c:pt>
                <c:pt idx="8540">
                  <c:v>0.24711252</c:v>
                </c:pt>
                <c:pt idx="8541">
                  <c:v>0.24714480999999999</c:v>
                </c:pt>
                <c:pt idx="8542">
                  <c:v>0.24717038999999999</c:v>
                </c:pt>
                <c:pt idx="8543">
                  <c:v>0.24720268000000004</c:v>
                </c:pt>
                <c:pt idx="8544">
                  <c:v>0.24722826000000003</c:v>
                </c:pt>
                <c:pt idx="8545">
                  <c:v>0.24726066999999999</c:v>
                </c:pt>
                <c:pt idx="8546">
                  <c:v>0.24728612999999999</c:v>
                </c:pt>
                <c:pt idx="8547">
                  <c:v>0.24731865000000003</c:v>
                </c:pt>
                <c:pt idx="8548">
                  <c:v>0.24734400000000004</c:v>
                </c:pt>
                <c:pt idx="8549">
                  <c:v>0.24737651999999996</c:v>
                </c:pt>
                <c:pt idx="8550">
                  <c:v>0.24740199000000002</c:v>
                </c:pt>
                <c:pt idx="8551">
                  <c:v>0.24743439000000006</c:v>
                </c:pt>
                <c:pt idx="8552">
                  <c:v>0.24745986000000003</c:v>
                </c:pt>
                <c:pt idx="8553">
                  <c:v>0.24749238000000007</c:v>
                </c:pt>
                <c:pt idx="8554">
                  <c:v>0.24751772999999999</c:v>
                </c:pt>
                <c:pt idx="8555">
                  <c:v>0.24755013000000003</c:v>
                </c:pt>
                <c:pt idx="8556">
                  <c:v>0.24757513000000003</c:v>
                </c:pt>
                <c:pt idx="8557">
                  <c:v>0.24760811999999999</c:v>
                </c:pt>
                <c:pt idx="8558">
                  <c:v>0.24763312000000001</c:v>
                </c:pt>
                <c:pt idx="8559">
                  <c:v>0.24766599000000003</c:v>
                </c:pt>
                <c:pt idx="8560">
                  <c:v>0.24769099000000003</c:v>
                </c:pt>
                <c:pt idx="8561">
                  <c:v>0.24772340000000004</c:v>
                </c:pt>
                <c:pt idx="8562">
                  <c:v>0.24774886000000002</c:v>
                </c:pt>
                <c:pt idx="8563">
                  <c:v>0.24778127000000003</c:v>
                </c:pt>
                <c:pt idx="8564">
                  <c:v>0.24780685000000002</c:v>
                </c:pt>
                <c:pt idx="8565">
                  <c:v>0.24783914000000004</c:v>
                </c:pt>
                <c:pt idx="8566">
                  <c:v>0.24786459999999999</c:v>
                </c:pt>
                <c:pt idx="8567">
                  <c:v>0.24789701000000003</c:v>
                </c:pt>
                <c:pt idx="8568">
                  <c:v>0.24792247000000003</c:v>
                </c:pt>
                <c:pt idx="8569">
                  <c:v>0.24795487999999999</c:v>
                </c:pt>
                <c:pt idx="8570">
                  <c:v>0.24798034000000002</c:v>
                </c:pt>
                <c:pt idx="8571">
                  <c:v>0.24801287000000002</c:v>
                </c:pt>
                <c:pt idx="8572">
                  <c:v>0.24803844000000005</c:v>
                </c:pt>
                <c:pt idx="8573">
                  <c:v>0.24807074000000001</c:v>
                </c:pt>
                <c:pt idx="8574">
                  <c:v>0.24809608000000005</c:v>
                </c:pt>
                <c:pt idx="8575">
                  <c:v>0.24812894999999999</c:v>
                </c:pt>
                <c:pt idx="8576">
                  <c:v>0.24815395000000001</c:v>
                </c:pt>
                <c:pt idx="8577">
                  <c:v>0.24818682</c:v>
                </c:pt>
                <c:pt idx="8578">
                  <c:v>0.24821182000000003</c:v>
                </c:pt>
                <c:pt idx="8579">
                  <c:v>0.24824469000000002</c:v>
                </c:pt>
                <c:pt idx="8580">
                  <c:v>0.24826969000000002</c:v>
                </c:pt>
                <c:pt idx="8581">
                  <c:v>0.24830256000000001</c:v>
                </c:pt>
                <c:pt idx="8582">
                  <c:v>0.24832768000000002</c:v>
                </c:pt>
                <c:pt idx="8583">
                  <c:v>0.24836042999999999</c:v>
                </c:pt>
                <c:pt idx="8584">
                  <c:v>0.24838567</c:v>
                </c:pt>
                <c:pt idx="8585">
                  <c:v>0.24841842000000006</c:v>
                </c:pt>
                <c:pt idx="8586">
                  <c:v>0.24844365000000002</c:v>
                </c:pt>
                <c:pt idx="8587">
                  <c:v>0.24847570999999999</c:v>
                </c:pt>
                <c:pt idx="8588">
                  <c:v>0.24850152</c:v>
                </c:pt>
                <c:pt idx="8589">
                  <c:v>0.24853370000000002</c:v>
                </c:pt>
                <c:pt idx="8590">
                  <c:v>0.24855893000000004</c:v>
                </c:pt>
                <c:pt idx="8591">
                  <c:v>0.24859157000000001</c:v>
                </c:pt>
                <c:pt idx="8592">
                  <c:v>0.24861680000000003</c:v>
                </c:pt>
                <c:pt idx="8593">
                  <c:v>0.24864966999999999</c:v>
                </c:pt>
                <c:pt idx="8594">
                  <c:v>0.24867466999999996</c:v>
                </c:pt>
                <c:pt idx="8595">
                  <c:v>0.24870754000000003</c:v>
                </c:pt>
                <c:pt idx="8596">
                  <c:v>0.24873254000000003</c:v>
                </c:pt>
                <c:pt idx="8597">
                  <c:v>0.24876553000000004</c:v>
                </c:pt>
                <c:pt idx="8598">
                  <c:v>0.24879053000000004</c:v>
                </c:pt>
                <c:pt idx="8599">
                  <c:v>0.24882340000000003</c:v>
                </c:pt>
                <c:pt idx="8600">
                  <c:v>0.24884840000000005</c:v>
                </c:pt>
                <c:pt idx="8601">
                  <c:v>0.24888126999999999</c:v>
                </c:pt>
                <c:pt idx="8602">
                  <c:v>0.24890627000000004</c:v>
                </c:pt>
                <c:pt idx="8603">
                  <c:v>0.24893868000000005</c:v>
                </c:pt>
                <c:pt idx="8604">
                  <c:v>0.24896414000000006</c:v>
                </c:pt>
                <c:pt idx="8605">
                  <c:v>0.24899666000000004</c:v>
                </c:pt>
                <c:pt idx="8606">
                  <c:v>0.24902236000000003</c:v>
                </c:pt>
                <c:pt idx="8607">
                  <c:v>0.24905453000000002</c:v>
                </c:pt>
                <c:pt idx="8608">
                  <c:v>0.24908023000000004</c:v>
                </c:pt>
                <c:pt idx="8609">
                  <c:v>0.24911240000000004</c:v>
                </c:pt>
                <c:pt idx="8610">
                  <c:v>0.24913810000000003</c:v>
                </c:pt>
                <c:pt idx="8611">
                  <c:v>0.24917038999999999</c:v>
                </c:pt>
                <c:pt idx="8612">
                  <c:v>0.24919596999999999</c:v>
                </c:pt>
                <c:pt idx="8613">
                  <c:v>0.24922826000000003</c:v>
                </c:pt>
                <c:pt idx="8614">
                  <c:v>0.24925337000000003</c:v>
                </c:pt>
                <c:pt idx="8615">
                  <c:v>0.24928590000000003</c:v>
                </c:pt>
                <c:pt idx="8616">
                  <c:v>0.24931124000000002</c:v>
                </c:pt>
                <c:pt idx="8617">
                  <c:v>0.24934376999999999</c:v>
                </c:pt>
                <c:pt idx="8618">
                  <c:v>0.24936912000000003</c:v>
                </c:pt>
                <c:pt idx="8619">
                  <c:v>0.24940164000000004</c:v>
                </c:pt>
                <c:pt idx="8620">
                  <c:v>0.24942699000000002</c:v>
                </c:pt>
                <c:pt idx="8621">
                  <c:v>0.24945951000000002</c:v>
                </c:pt>
                <c:pt idx="8622">
                  <c:v>0.24948509000000002</c:v>
                </c:pt>
                <c:pt idx="8623">
                  <c:v>0.24951772999999999</c:v>
                </c:pt>
                <c:pt idx="8624">
                  <c:v>0.24954296000000004</c:v>
                </c:pt>
                <c:pt idx="8625">
                  <c:v>0.24957547999999999</c:v>
                </c:pt>
                <c:pt idx="8626">
                  <c:v>0.24960083000000002</c:v>
                </c:pt>
                <c:pt idx="8627">
                  <c:v>0.24963347000000002</c:v>
                </c:pt>
                <c:pt idx="8628">
                  <c:v>0.24965870000000001</c:v>
                </c:pt>
                <c:pt idx="8629">
                  <c:v>0.24969121999999999</c:v>
                </c:pt>
                <c:pt idx="8630">
                  <c:v>0.24971657000000003</c:v>
                </c:pt>
                <c:pt idx="8631">
                  <c:v>0.24974921000000005</c:v>
                </c:pt>
                <c:pt idx="8632">
                  <c:v>0.24977444000000001</c:v>
                </c:pt>
                <c:pt idx="8633">
                  <c:v>0.24980707999999999</c:v>
                </c:pt>
                <c:pt idx="8634">
                  <c:v>0.24983231000000003</c:v>
                </c:pt>
                <c:pt idx="8635">
                  <c:v>0.24986495000000003</c:v>
                </c:pt>
                <c:pt idx="8636">
                  <c:v>0.24989017999999999</c:v>
                </c:pt>
                <c:pt idx="8637">
                  <c:v>0.24992281999999999</c:v>
                </c:pt>
                <c:pt idx="8638">
                  <c:v>0.24994817000000005</c:v>
                </c:pt>
                <c:pt idx="8639">
                  <c:v>0.24998023000000005</c:v>
                </c:pt>
                <c:pt idx="8640">
                  <c:v>0.25000569</c:v>
                </c:pt>
                <c:pt idx="8641">
                  <c:v>0.25003820999999998</c:v>
                </c:pt>
                <c:pt idx="8642">
                  <c:v>0.25006368000000001</c:v>
                </c:pt>
                <c:pt idx="8643">
                  <c:v>0.25009608</c:v>
                </c:pt>
                <c:pt idx="8644">
                  <c:v>0.25012155000000003</c:v>
                </c:pt>
                <c:pt idx="8645">
                  <c:v>0.25015407000000001</c:v>
                </c:pt>
                <c:pt idx="8646">
                  <c:v>0.25017942000000004</c:v>
                </c:pt>
                <c:pt idx="8647">
                  <c:v>0.25021193999999997</c:v>
                </c:pt>
                <c:pt idx="8648">
                  <c:v>0.25023739999999994</c:v>
                </c:pt>
                <c:pt idx="8649">
                  <c:v>0.25026992999999997</c:v>
                </c:pt>
                <c:pt idx="8650">
                  <c:v>0.25029515999999996</c:v>
                </c:pt>
                <c:pt idx="8651">
                  <c:v>0.2503278000000001</c:v>
                </c:pt>
                <c:pt idx="8652">
                  <c:v>0.25035313999999997</c:v>
                </c:pt>
                <c:pt idx="8653">
                  <c:v>0.25038567000000006</c:v>
                </c:pt>
                <c:pt idx="8654">
                  <c:v>0.25041101000000004</c:v>
                </c:pt>
                <c:pt idx="8655">
                  <c:v>0.25044353999999996</c:v>
                </c:pt>
                <c:pt idx="8656">
                  <c:v>0.250469</c:v>
                </c:pt>
                <c:pt idx="8657">
                  <c:v>0.25050140999999998</c:v>
                </c:pt>
                <c:pt idx="8658">
                  <c:v>0.25052687000000007</c:v>
                </c:pt>
                <c:pt idx="8659">
                  <c:v>0.25055939000000005</c:v>
                </c:pt>
                <c:pt idx="8660">
                  <c:v>0.25058474000000003</c:v>
                </c:pt>
                <c:pt idx="8661">
                  <c:v>0.25061726000000001</c:v>
                </c:pt>
                <c:pt idx="8662">
                  <c:v>0.25064261000000004</c:v>
                </c:pt>
                <c:pt idx="8663">
                  <c:v>0.25067512999999997</c:v>
                </c:pt>
                <c:pt idx="8664">
                  <c:v>0.2507006</c:v>
                </c:pt>
                <c:pt idx="8665">
                  <c:v>0.25073266</c:v>
                </c:pt>
                <c:pt idx="8666">
                  <c:v>0.25075788999999998</c:v>
                </c:pt>
                <c:pt idx="8667">
                  <c:v>0.25079052999999996</c:v>
                </c:pt>
                <c:pt idx="8668">
                  <c:v>0.25081587000000005</c:v>
                </c:pt>
                <c:pt idx="8669">
                  <c:v>0.25084840000000008</c:v>
                </c:pt>
                <c:pt idx="8670">
                  <c:v>0.25087363000000001</c:v>
                </c:pt>
                <c:pt idx="8671">
                  <c:v>0.25090638000000004</c:v>
                </c:pt>
                <c:pt idx="8672">
                  <c:v>0.25093161999999997</c:v>
                </c:pt>
                <c:pt idx="8673">
                  <c:v>0.25096425</c:v>
                </c:pt>
                <c:pt idx="8674">
                  <c:v>0.25098983000000002</c:v>
                </c:pt>
                <c:pt idx="8675">
                  <c:v>0.25102212000000002</c:v>
                </c:pt>
                <c:pt idx="8676">
                  <c:v>0.25104781999999998</c:v>
                </c:pt>
                <c:pt idx="8677">
                  <c:v>0.25107999000000003</c:v>
                </c:pt>
                <c:pt idx="8678">
                  <c:v>0.25110510999999996</c:v>
                </c:pt>
                <c:pt idx="8679">
                  <c:v>0.25113787000000004</c:v>
                </c:pt>
                <c:pt idx="8680">
                  <c:v>0.25116298000000004</c:v>
                </c:pt>
                <c:pt idx="8681">
                  <c:v>0.25119573999999995</c:v>
                </c:pt>
                <c:pt idx="8682">
                  <c:v>0.25122085</c:v>
                </c:pt>
                <c:pt idx="8683">
                  <c:v>0.25125360999999996</c:v>
                </c:pt>
                <c:pt idx="8684">
                  <c:v>0.25127872000000001</c:v>
                </c:pt>
                <c:pt idx="8685">
                  <c:v>0.25131171000000002</c:v>
                </c:pt>
                <c:pt idx="8686">
                  <c:v>0.25133659000000008</c:v>
                </c:pt>
                <c:pt idx="8687">
                  <c:v>0.25136958000000004</c:v>
                </c:pt>
                <c:pt idx="8688">
                  <c:v>0.25139446000000004</c:v>
                </c:pt>
                <c:pt idx="8689">
                  <c:v>0.25142756000000005</c:v>
                </c:pt>
                <c:pt idx="8690">
                  <c:v>0.25145256000000005</c:v>
                </c:pt>
                <c:pt idx="8691">
                  <c:v>0.25148543000000001</c:v>
                </c:pt>
                <c:pt idx="8692">
                  <c:v>0.25151043000000001</c:v>
                </c:pt>
                <c:pt idx="8693">
                  <c:v>0.25154319000000003</c:v>
                </c:pt>
                <c:pt idx="8694">
                  <c:v>0.25156830000000002</c:v>
                </c:pt>
                <c:pt idx="8695">
                  <c:v>0.25160117999999998</c:v>
                </c:pt>
                <c:pt idx="8696">
                  <c:v>0.25162629000000003</c:v>
                </c:pt>
                <c:pt idx="8697">
                  <c:v>0.25165904999999994</c:v>
                </c:pt>
                <c:pt idx="8698">
                  <c:v>0.25168416000000005</c:v>
                </c:pt>
                <c:pt idx="8699">
                  <c:v>0.25171680000000002</c:v>
                </c:pt>
                <c:pt idx="8700">
                  <c:v>0.25174202999999995</c:v>
                </c:pt>
                <c:pt idx="8701">
                  <c:v>0.25177432</c:v>
                </c:pt>
                <c:pt idx="8702">
                  <c:v>0.25179989999999997</c:v>
                </c:pt>
                <c:pt idx="8703">
                  <c:v>0.25183231</c:v>
                </c:pt>
                <c:pt idx="8704">
                  <c:v>0.25185777000000004</c:v>
                </c:pt>
                <c:pt idx="8705">
                  <c:v>0.25189018000000002</c:v>
                </c:pt>
                <c:pt idx="8706">
                  <c:v>0.25191576000000004</c:v>
                </c:pt>
                <c:pt idx="8707">
                  <c:v>0.25194804999999998</c:v>
                </c:pt>
                <c:pt idx="8708">
                  <c:v>0.25197363</c:v>
                </c:pt>
                <c:pt idx="8709">
                  <c:v>0.25200604000000004</c:v>
                </c:pt>
                <c:pt idx="8710">
                  <c:v>0.25203149999999996</c:v>
                </c:pt>
                <c:pt idx="8711">
                  <c:v>0.25206391</c:v>
                </c:pt>
                <c:pt idx="8712">
                  <c:v>0.25208937000000003</c:v>
                </c:pt>
                <c:pt idx="8713">
                  <c:v>0.25212178000000002</c:v>
                </c:pt>
                <c:pt idx="8714">
                  <c:v>0.25214723999999999</c:v>
                </c:pt>
                <c:pt idx="8715">
                  <c:v>0.25217964999999998</c:v>
                </c:pt>
                <c:pt idx="8716">
                  <c:v>0.25220510999999995</c:v>
                </c:pt>
                <c:pt idx="8717">
                  <c:v>0.25223728999999995</c:v>
                </c:pt>
                <c:pt idx="8718">
                  <c:v>0.25226298000000008</c:v>
                </c:pt>
                <c:pt idx="8719">
                  <c:v>0.25229515999999996</c:v>
                </c:pt>
                <c:pt idx="8720">
                  <c:v>0.2523208500000001</c:v>
                </c:pt>
                <c:pt idx="8721">
                  <c:v>0.25235302999999998</c:v>
                </c:pt>
                <c:pt idx="8722">
                  <c:v>0.25237837000000007</c:v>
                </c:pt>
                <c:pt idx="8723">
                  <c:v>0.2524109000000001</c:v>
                </c:pt>
                <c:pt idx="8724">
                  <c:v>0.25243648000000002</c:v>
                </c:pt>
                <c:pt idx="8725">
                  <c:v>0.25246877000000006</c:v>
                </c:pt>
                <c:pt idx="8726">
                  <c:v>0.25249434999999998</c:v>
                </c:pt>
                <c:pt idx="8727">
                  <c:v>0.25252675000000002</c:v>
                </c:pt>
                <c:pt idx="8728">
                  <c:v>0.2525521</c:v>
                </c:pt>
                <c:pt idx="8729">
                  <c:v>0.25258474000000003</c:v>
                </c:pt>
                <c:pt idx="8730">
                  <c:v>0.25261009000000001</c:v>
                </c:pt>
                <c:pt idx="8731">
                  <c:v>0.25264261000000005</c:v>
                </c:pt>
                <c:pt idx="8732">
                  <c:v>0.25266796000000002</c:v>
                </c:pt>
                <c:pt idx="8733">
                  <c:v>0.25270048000000001</c:v>
                </c:pt>
                <c:pt idx="8734">
                  <c:v>0.25272593999999998</c:v>
                </c:pt>
                <c:pt idx="8735">
                  <c:v>0.25275799999999998</c:v>
                </c:pt>
                <c:pt idx="8736">
                  <c:v>0.25278381</c:v>
                </c:pt>
                <c:pt idx="8737">
                  <c:v>0.2528159900000001</c:v>
                </c:pt>
                <c:pt idx="8738">
                  <c:v>0.25284168000000001</c:v>
                </c:pt>
                <c:pt idx="8739">
                  <c:v>0.25287386000000006</c:v>
                </c:pt>
                <c:pt idx="8740">
                  <c:v>0.25289909000000005</c:v>
                </c:pt>
                <c:pt idx="8741">
                  <c:v>0.25293184999999996</c:v>
                </c:pt>
                <c:pt idx="8742">
                  <c:v>0.25295696000000006</c:v>
                </c:pt>
                <c:pt idx="8743">
                  <c:v>0.25298972000000003</c:v>
                </c:pt>
                <c:pt idx="8744">
                  <c:v>0.25301483000000002</c:v>
                </c:pt>
                <c:pt idx="8745">
                  <c:v>0.25304770000000004</c:v>
                </c:pt>
                <c:pt idx="8746">
                  <c:v>0.25307270000000004</c:v>
                </c:pt>
                <c:pt idx="8747">
                  <c:v>0.25310557</c:v>
                </c:pt>
                <c:pt idx="8748">
                  <c:v>0.25313057</c:v>
                </c:pt>
                <c:pt idx="8749">
                  <c:v>0.25316343999999996</c:v>
                </c:pt>
                <c:pt idx="8750">
                  <c:v>0.25318856000000006</c:v>
                </c:pt>
                <c:pt idx="8751">
                  <c:v>0.25322130999999998</c:v>
                </c:pt>
                <c:pt idx="8752">
                  <c:v>0.25324654999999996</c:v>
                </c:pt>
                <c:pt idx="8753">
                  <c:v>0.25327918000000005</c:v>
                </c:pt>
                <c:pt idx="8754">
                  <c:v>0.25330442000000003</c:v>
                </c:pt>
                <c:pt idx="8755">
                  <c:v>0.25333671000000002</c:v>
                </c:pt>
                <c:pt idx="8756">
                  <c:v>0.2533622900000001</c:v>
                </c:pt>
                <c:pt idx="8757">
                  <c:v>0.25339481000000008</c:v>
                </c:pt>
                <c:pt idx="8758">
                  <c:v>0.25342027000000006</c:v>
                </c:pt>
                <c:pt idx="8759">
                  <c:v>0.2534526800000001</c:v>
                </c:pt>
                <c:pt idx="8760">
                  <c:v>0.25347814000000002</c:v>
                </c:pt>
                <c:pt idx="8761">
                  <c:v>0.25351055</c:v>
                </c:pt>
                <c:pt idx="8762">
                  <c:v>0.25353600999999998</c:v>
                </c:pt>
                <c:pt idx="8763">
                  <c:v>0.25356842000000002</c:v>
                </c:pt>
                <c:pt idx="8764">
                  <c:v>0.25359388000000005</c:v>
                </c:pt>
                <c:pt idx="8765">
                  <c:v>0.25362641000000002</c:v>
                </c:pt>
                <c:pt idx="8766">
                  <c:v>0.25365187</c:v>
                </c:pt>
                <c:pt idx="8767">
                  <c:v>0.25368428000000004</c:v>
                </c:pt>
                <c:pt idx="8768">
                  <c:v>0.25370915999999999</c:v>
                </c:pt>
                <c:pt idx="8769">
                  <c:v>0.25374214999999994</c:v>
                </c:pt>
                <c:pt idx="8770">
                  <c:v>0.25376702999999995</c:v>
                </c:pt>
                <c:pt idx="8771">
                  <c:v>0.25380002000000002</c:v>
                </c:pt>
                <c:pt idx="8772">
                  <c:v>0.25382490000000008</c:v>
                </c:pt>
                <c:pt idx="8773">
                  <c:v>0.25385765999999998</c:v>
                </c:pt>
                <c:pt idx="8774">
                  <c:v>0.25388300000000008</c:v>
                </c:pt>
                <c:pt idx="8775">
                  <c:v>0.25391553</c:v>
                </c:pt>
                <c:pt idx="8776">
                  <c:v>0.2539408700000001</c:v>
                </c:pt>
                <c:pt idx="8777">
                  <c:v>0.25397340000000002</c:v>
                </c:pt>
                <c:pt idx="8778">
                  <c:v>0.25399874</c:v>
                </c:pt>
                <c:pt idx="8779">
                  <c:v>0.25403126999999998</c:v>
                </c:pt>
                <c:pt idx="8780">
                  <c:v>0.25405662000000001</c:v>
                </c:pt>
                <c:pt idx="8781">
                  <c:v>0.25408914000000005</c:v>
                </c:pt>
                <c:pt idx="8782">
                  <c:v>0.25411449000000008</c:v>
                </c:pt>
                <c:pt idx="8783">
                  <c:v>0.25414700999999995</c:v>
                </c:pt>
                <c:pt idx="8784">
                  <c:v>0.25417236000000004</c:v>
                </c:pt>
                <c:pt idx="8785">
                  <c:v>0.25420499000000002</c:v>
                </c:pt>
                <c:pt idx="8786">
                  <c:v>0.25423022999999995</c:v>
                </c:pt>
                <c:pt idx="8787">
                  <c:v>0.25426274999999998</c:v>
                </c:pt>
                <c:pt idx="8788">
                  <c:v>0.25428821000000001</c:v>
                </c:pt>
                <c:pt idx="8789">
                  <c:v>0.2543207400000001</c:v>
                </c:pt>
                <c:pt idx="8790">
                  <c:v>0.25434620000000002</c:v>
                </c:pt>
                <c:pt idx="8791">
                  <c:v>0.25437861000000006</c:v>
                </c:pt>
                <c:pt idx="8792">
                  <c:v>0.25440407000000004</c:v>
                </c:pt>
                <c:pt idx="8793">
                  <c:v>0.25443659000000002</c:v>
                </c:pt>
                <c:pt idx="8794">
                  <c:v>0.25446194</c:v>
                </c:pt>
                <c:pt idx="8795">
                  <c:v>0.25449445999999998</c:v>
                </c:pt>
                <c:pt idx="8796">
                  <c:v>0.25451993000000001</c:v>
                </c:pt>
                <c:pt idx="8797">
                  <c:v>0.25455245000000004</c:v>
                </c:pt>
                <c:pt idx="8798">
                  <c:v>0.25457780000000002</c:v>
                </c:pt>
                <c:pt idx="8799">
                  <c:v>0.25460973999999997</c:v>
                </c:pt>
                <c:pt idx="8800">
                  <c:v>0.25463508999999995</c:v>
                </c:pt>
                <c:pt idx="8801">
                  <c:v>0.25466761000000004</c:v>
                </c:pt>
                <c:pt idx="8802">
                  <c:v>0.25469306999999997</c:v>
                </c:pt>
                <c:pt idx="8803">
                  <c:v>0.25472593999999998</c:v>
                </c:pt>
                <c:pt idx="8804">
                  <c:v>0.25475082999999998</c:v>
                </c:pt>
                <c:pt idx="8805">
                  <c:v>0.25478381</c:v>
                </c:pt>
                <c:pt idx="8806">
                  <c:v>0.25480915999999998</c:v>
                </c:pt>
                <c:pt idx="8807">
                  <c:v>0.25484134000000003</c:v>
                </c:pt>
                <c:pt idx="8808">
                  <c:v>0.25486668000000007</c:v>
                </c:pt>
                <c:pt idx="8809">
                  <c:v>0.25489931999999998</c:v>
                </c:pt>
                <c:pt idx="8810">
                  <c:v>0.25492467000000008</c:v>
                </c:pt>
                <c:pt idx="8811">
                  <c:v>0.25495742999999998</c:v>
                </c:pt>
                <c:pt idx="8812">
                  <c:v>0.25498277000000014</c:v>
                </c:pt>
                <c:pt idx="8813">
                  <c:v>0.2550153</c:v>
                </c:pt>
                <c:pt idx="8814">
                  <c:v>0.25504064000000004</c:v>
                </c:pt>
                <c:pt idx="8815">
                  <c:v>0.25507317000000002</c:v>
                </c:pt>
                <c:pt idx="8816">
                  <c:v>0.25509851</c:v>
                </c:pt>
                <c:pt idx="8817">
                  <c:v>0.25513103999999992</c:v>
                </c:pt>
                <c:pt idx="8818">
                  <c:v>0.25515638000000002</c:v>
                </c:pt>
                <c:pt idx="8819">
                  <c:v>0.2551889100000001</c:v>
                </c:pt>
                <c:pt idx="8820">
                  <c:v>0.25521424999999998</c:v>
                </c:pt>
                <c:pt idx="8821">
                  <c:v>0.25524678000000001</c:v>
                </c:pt>
                <c:pt idx="8822">
                  <c:v>0.25527212000000005</c:v>
                </c:pt>
                <c:pt idx="8823">
                  <c:v>0.25530465000000002</c:v>
                </c:pt>
                <c:pt idx="8824">
                  <c:v>0.25532953000000008</c:v>
                </c:pt>
                <c:pt idx="8825">
                  <c:v>0.25536205000000001</c:v>
                </c:pt>
                <c:pt idx="8826">
                  <c:v>0.25538752000000003</c:v>
                </c:pt>
                <c:pt idx="8827">
                  <c:v>0.25542016000000006</c:v>
                </c:pt>
                <c:pt idx="8828">
                  <c:v>0.25544539000000005</c:v>
                </c:pt>
                <c:pt idx="8829">
                  <c:v>0.25547803000000002</c:v>
                </c:pt>
                <c:pt idx="8830">
                  <c:v>0.25550326000000001</c:v>
                </c:pt>
                <c:pt idx="8831">
                  <c:v>0.25553589999999998</c:v>
                </c:pt>
                <c:pt idx="8832">
                  <c:v>0.25556113000000003</c:v>
                </c:pt>
                <c:pt idx="8833">
                  <c:v>0.25559377</c:v>
                </c:pt>
                <c:pt idx="8834">
                  <c:v>0.2556190000000001</c:v>
                </c:pt>
                <c:pt idx="8835">
                  <c:v>0.25565163999999996</c:v>
                </c:pt>
                <c:pt idx="8836">
                  <c:v>0.2556769900000001</c:v>
                </c:pt>
                <c:pt idx="8837">
                  <c:v>0.25570962000000003</c:v>
                </c:pt>
                <c:pt idx="8838">
                  <c:v>0.25573473999999996</c:v>
                </c:pt>
                <c:pt idx="8839">
                  <c:v>0.25576749000000004</c:v>
                </c:pt>
                <c:pt idx="8840">
                  <c:v>0.25579260999999998</c:v>
                </c:pt>
                <c:pt idx="8841">
                  <c:v>0.25582537000000005</c:v>
                </c:pt>
                <c:pt idx="8842">
                  <c:v>0.2558504800000001</c:v>
                </c:pt>
                <c:pt idx="8843">
                  <c:v>0.25588289000000008</c:v>
                </c:pt>
                <c:pt idx="8844">
                  <c:v>0.25590847000000005</c:v>
                </c:pt>
                <c:pt idx="8845">
                  <c:v>0.2559408700000001</c:v>
                </c:pt>
                <c:pt idx="8846">
                  <c:v>0.25596634000000001</c:v>
                </c:pt>
                <c:pt idx="8847">
                  <c:v>0.25599874</c:v>
                </c:pt>
                <c:pt idx="8848">
                  <c:v>0.25602421000000003</c:v>
                </c:pt>
                <c:pt idx="8849">
                  <c:v>0.25605662000000001</c:v>
                </c:pt>
                <c:pt idx="8850">
                  <c:v>0.2560820800000001</c:v>
                </c:pt>
                <c:pt idx="8851">
                  <c:v>0.25611449000000003</c:v>
                </c:pt>
                <c:pt idx="8852">
                  <c:v>0.25613994999999995</c:v>
                </c:pt>
                <c:pt idx="8853">
                  <c:v>0.25617236000000004</c:v>
                </c:pt>
                <c:pt idx="8854">
                  <c:v>0.25619792999999996</c:v>
                </c:pt>
                <c:pt idx="8855">
                  <c:v>0.25623022999999995</c:v>
                </c:pt>
                <c:pt idx="8856">
                  <c:v>0.25625592000000003</c:v>
                </c:pt>
                <c:pt idx="8857">
                  <c:v>0.25628810000000002</c:v>
                </c:pt>
                <c:pt idx="8858">
                  <c:v>0.2563137900000001</c:v>
                </c:pt>
                <c:pt idx="8859">
                  <c:v>0.25634608000000003</c:v>
                </c:pt>
                <c:pt idx="8860">
                  <c:v>0.25637120000000002</c:v>
                </c:pt>
                <c:pt idx="8861">
                  <c:v>0.25640395000000005</c:v>
                </c:pt>
                <c:pt idx="8862">
                  <c:v>0.25642907000000004</c:v>
                </c:pt>
                <c:pt idx="8863">
                  <c:v>0.25646182000000001</c:v>
                </c:pt>
                <c:pt idx="8864">
                  <c:v>0.25648694000000005</c:v>
                </c:pt>
                <c:pt idx="8865">
                  <c:v>0.25651993000000001</c:v>
                </c:pt>
                <c:pt idx="8866">
                  <c:v>0.25654493</c:v>
                </c:pt>
                <c:pt idx="8867">
                  <c:v>0.25657722000000005</c:v>
                </c:pt>
                <c:pt idx="8868">
                  <c:v>0.25660280000000002</c:v>
                </c:pt>
                <c:pt idx="8869">
                  <c:v>0.25663508999999995</c:v>
                </c:pt>
                <c:pt idx="8870">
                  <c:v>0.25666067000000004</c:v>
                </c:pt>
                <c:pt idx="8871">
                  <c:v>0.25669306999999997</c:v>
                </c:pt>
                <c:pt idx="8872">
                  <c:v>0.25671854</c:v>
                </c:pt>
                <c:pt idx="8873">
                  <c:v>0.25675093999999998</c:v>
                </c:pt>
                <c:pt idx="8874">
                  <c:v>0.25677641000000001</c:v>
                </c:pt>
                <c:pt idx="8875">
                  <c:v>0.25680881000000005</c:v>
                </c:pt>
                <c:pt idx="8876">
                  <c:v>0.25683428000000008</c:v>
                </c:pt>
                <c:pt idx="8877">
                  <c:v>0.25686680000000006</c:v>
                </c:pt>
                <c:pt idx="8878">
                  <c:v>0.25689238000000003</c:v>
                </c:pt>
                <c:pt idx="8879">
                  <c:v>0.25692467000000008</c:v>
                </c:pt>
                <c:pt idx="8880">
                  <c:v>0.25695025000000005</c:v>
                </c:pt>
                <c:pt idx="8881">
                  <c:v>0.25698266000000003</c:v>
                </c:pt>
                <c:pt idx="8882">
                  <c:v>0.25700812000000001</c:v>
                </c:pt>
                <c:pt idx="8883">
                  <c:v>0.25704064000000004</c:v>
                </c:pt>
                <c:pt idx="8884">
                  <c:v>0.25706611000000001</c:v>
                </c:pt>
                <c:pt idx="8885">
                  <c:v>0.25709851</c:v>
                </c:pt>
                <c:pt idx="8886">
                  <c:v>0.2571234</c:v>
                </c:pt>
                <c:pt idx="8887">
                  <c:v>0.25715638000000002</c:v>
                </c:pt>
                <c:pt idx="8888">
                  <c:v>0.25718127000000002</c:v>
                </c:pt>
                <c:pt idx="8889">
                  <c:v>0.25721379</c:v>
                </c:pt>
                <c:pt idx="8890">
                  <c:v>0.25723913999999992</c:v>
                </c:pt>
                <c:pt idx="8891">
                  <c:v>0.25727166000000001</c:v>
                </c:pt>
                <c:pt idx="8892">
                  <c:v>0.25729700999999999</c:v>
                </c:pt>
                <c:pt idx="8893">
                  <c:v>0.25733011</c:v>
                </c:pt>
                <c:pt idx="8894">
                  <c:v>0.25735499000000006</c:v>
                </c:pt>
                <c:pt idx="8895">
                  <c:v>0.25738798000000007</c:v>
                </c:pt>
                <c:pt idx="8896">
                  <c:v>0.25741287000000007</c:v>
                </c:pt>
                <c:pt idx="8897">
                  <c:v>0.25744527</c:v>
                </c:pt>
                <c:pt idx="8898">
                  <c:v>0.25747074000000003</c:v>
                </c:pt>
                <c:pt idx="8899">
                  <c:v>0.25750349</c:v>
                </c:pt>
                <c:pt idx="8900">
                  <c:v>0.2575287200000001</c:v>
                </c:pt>
                <c:pt idx="8901">
                  <c:v>0.25756136000000002</c:v>
                </c:pt>
                <c:pt idx="8902">
                  <c:v>0.25758648000000006</c:v>
                </c:pt>
                <c:pt idx="8903">
                  <c:v>0.25761934999999997</c:v>
                </c:pt>
                <c:pt idx="8904">
                  <c:v>0.25764446000000002</c:v>
                </c:pt>
                <c:pt idx="8905">
                  <c:v>0.25767721999999998</c:v>
                </c:pt>
                <c:pt idx="8906">
                  <c:v>0.25770232999999998</c:v>
                </c:pt>
                <c:pt idx="8907">
                  <c:v>0.25773462000000003</c:v>
                </c:pt>
                <c:pt idx="8908">
                  <c:v>0.25776032000000004</c:v>
                </c:pt>
                <c:pt idx="8909">
                  <c:v>0.25779260999999998</c:v>
                </c:pt>
                <c:pt idx="8910">
                  <c:v>0.25781830000000006</c:v>
                </c:pt>
                <c:pt idx="8911">
                  <c:v>0.2578504800000001</c:v>
                </c:pt>
                <c:pt idx="8912">
                  <c:v>0.25787618000000007</c:v>
                </c:pt>
                <c:pt idx="8913">
                  <c:v>0.25790835000000001</c:v>
                </c:pt>
                <c:pt idx="8914">
                  <c:v>0.25793358</c:v>
                </c:pt>
                <c:pt idx="8915">
                  <c:v>0.25796657000000006</c:v>
                </c:pt>
                <c:pt idx="8916">
                  <c:v>0.25799144999999996</c:v>
                </c:pt>
                <c:pt idx="8917">
                  <c:v>0.25802444000000002</c:v>
                </c:pt>
                <c:pt idx="8918">
                  <c:v>0.25804943999999996</c:v>
                </c:pt>
                <c:pt idx="8919">
                  <c:v>0.25808243000000003</c:v>
                </c:pt>
                <c:pt idx="8920">
                  <c:v>0.25810730999999998</c:v>
                </c:pt>
                <c:pt idx="8921">
                  <c:v>0.25814030000000004</c:v>
                </c:pt>
                <c:pt idx="8922">
                  <c:v>0.25816518000000005</c:v>
                </c:pt>
                <c:pt idx="8923">
                  <c:v>0.25819817</c:v>
                </c:pt>
                <c:pt idx="8924">
                  <c:v>0.25822304999999995</c:v>
                </c:pt>
                <c:pt idx="8925">
                  <c:v>0.25825603999999996</c:v>
                </c:pt>
                <c:pt idx="8926">
                  <c:v>0.25828092000000002</c:v>
                </c:pt>
                <c:pt idx="8927">
                  <c:v>0.25831333000000001</c:v>
                </c:pt>
                <c:pt idx="8928">
                  <c:v>0.25833879000000004</c:v>
                </c:pt>
                <c:pt idx="8929">
                  <c:v>0.25837120000000002</c:v>
                </c:pt>
                <c:pt idx="8930">
                  <c:v>0.2583967800000001</c:v>
                </c:pt>
                <c:pt idx="8931">
                  <c:v>0.25842930000000003</c:v>
                </c:pt>
                <c:pt idx="8932">
                  <c:v>0.25845465000000001</c:v>
                </c:pt>
                <c:pt idx="8933">
                  <c:v>0.2584871700000001</c:v>
                </c:pt>
                <c:pt idx="8934">
                  <c:v>0.25851263000000002</c:v>
                </c:pt>
                <c:pt idx="8935">
                  <c:v>0.25854493000000001</c:v>
                </c:pt>
                <c:pt idx="8936">
                  <c:v>0.25857050000000004</c:v>
                </c:pt>
                <c:pt idx="8937">
                  <c:v>0.25860280000000002</c:v>
                </c:pt>
                <c:pt idx="8938">
                  <c:v>0.25862837000000005</c:v>
                </c:pt>
                <c:pt idx="8939">
                  <c:v>0.25866078000000003</c:v>
                </c:pt>
                <c:pt idx="8940">
                  <c:v>0.25868624000000001</c:v>
                </c:pt>
                <c:pt idx="8941">
                  <c:v>0.25871865000000005</c:v>
                </c:pt>
                <c:pt idx="8942">
                  <c:v>0.25874411999999997</c:v>
                </c:pt>
                <c:pt idx="8943">
                  <c:v>0.25877664</c:v>
                </c:pt>
                <c:pt idx="8944">
                  <c:v>0.25880210000000003</c:v>
                </c:pt>
                <c:pt idx="8945">
                  <c:v>0.25883451000000002</c:v>
                </c:pt>
                <c:pt idx="8946">
                  <c:v>0.25885962000000001</c:v>
                </c:pt>
                <c:pt idx="8947">
                  <c:v>0.25889238000000003</c:v>
                </c:pt>
                <c:pt idx="8948">
                  <c:v>0.25891749000000003</c:v>
                </c:pt>
                <c:pt idx="8949">
                  <c:v>0.25895025000000005</c:v>
                </c:pt>
                <c:pt idx="8950">
                  <c:v>0.25897537000000004</c:v>
                </c:pt>
                <c:pt idx="8951">
                  <c:v>0.25900812000000001</c:v>
                </c:pt>
                <c:pt idx="8952">
                  <c:v>0.25903323999999994</c:v>
                </c:pt>
                <c:pt idx="8953">
                  <c:v>0.25906564000000004</c:v>
                </c:pt>
                <c:pt idx="8954">
                  <c:v>0.25909110999999996</c:v>
                </c:pt>
                <c:pt idx="8955">
                  <c:v>0.25912351</c:v>
                </c:pt>
                <c:pt idx="8956">
                  <c:v>0.25914898000000003</c:v>
                </c:pt>
                <c:pt idx="8957">
                  <c:v>0.25918150000000001</c:v>
                </c:pt>
                <c:pt idx="8958">
                  <c:v>0.25920685000000004</c:v>
                </c:pt>
                <c:pt idx="8959">
                  <c:v>0.25923924999999992</c:v>
                </c:pt>
                <c:pt idx="8960">
                  <c:v>0.25926472</c:v>
                </c:pt>
                <c:pt idx="8961">
                  <c:v>0.25929711999999999</c:v>
                </c:pt>
                <c:pt idx="8962">
                  <c:v>0.25932282000000006</c:v>
                </c:pt>
                <c:pt idx="8963">
                  <c:v>0.25935499000000006</c:v>
                </c:pt>
                <c:pt idx="8964">
                  <c:v>0.25938069000000008</c:v>
                </c:pt>
                <c:pt idx="8965">
                  <c:v>0.25941287000000007</c:v>
                </c:pt>
                <c:pt idx="8966">
                  <c:v>0.25943855999999998</c:v>
                </c:pt>
                <c:pt idx="8967">
                  <c:v>0.25947085000000003</c:v>
                </c:pt>
                <c:pt idx="8968">
                  <c:v>0.25949608000000002</c:v>
                </c:pt>
                <c:pt idx="8969">
                  <c:v>0.25952895000000004</c:v>
                </c:pt>
                <c:pt idx="8970">
                  <c:v>0.25955407000000008</c:v>
                </c:pt>
                <c:pt idx="8971">
                  <c:v>0.25958682000000005</c:v>
                </c:pt>
                <c:pt idx="8972">
                  <c:v>0.25961194000000004</c:v>
                </c:pt>
                <c:pt idx="8973">
                  <c:v>0.25964469000000001</c:v>
                </c:pt>
                <c:pt idx="8974">
                  <c:v>0.25966981</c:v>
                </c:pt>
                <c:pt idx="8975">
                  <c:v>0.25970268000000002</c:v>
                </c:pt>
                <c:pt idx="8976">
                  <c:v>0.25972768000000002</c:v>
                </c:pt>
                <c:pt idx="8977">
                  <c:v>0.25976054999999998</c:v>
                </c:pt>
                <c:pt idx="8978">
                  <c:v>0.25978554999999998</c:v>
                </c:pt>
                <c:pt idx="8979">
                  <c:v>0.25981842000000011</c:v>
                </c:pt>
                <c:pt idx="8980">
                  <c:v>0.25984342000000005</c:v>
                </c:pt>
                <c:pt idx="8981">
                  <c:v>0.25987629000000007</c:v>
                </c:pt>
                <c:pt idx="8982">
                  <c:v>0.25990141</c:v>
                </c:pt>
                <c:pt idx="8983">
                  <c:v>0.25993358</c:v>
                </c:pt>
                <c:pt idx="8984">
                  <c:v>0.25995928000000001</c:v>
                </c:pt>
                <c:pt idx="8985">
                  <c:v>0.2599918</c:v>
                </c:pt>
                <c:pt idx="8986">
                  <c:v>0.26001714999999997</c:v>
                </c:pt>
                <c:pt idx="8987">
                  <c:v>0.26004967000000001</c:v>
                </c:pt>
                <c:pt idx="8988">
                  <c:v>0.26007513000000004</c:v>
                </c:pt>
                <c:pt idx="8989">
                  <c:v>0.26010754000000003</c:v>
                </c:pt>
                <c:pt idx="8990">
                  <c:v>0.26013299999999995</c:v>
                </c:pt>
                <c:pt idx="8991">
                  <c:v>0.26016552999999998</c:v>
                </c:pt>
                <c:pt idx="8992">
                  <c:v>0.26019099000000001</c:v>
                </c:pt>
                <c:pt idx="8993">
                  <c:v>0.26022340000000005</c:v>
                </c:pt>
                <c:pt idx="8994">
                  <c:v>0.26024886000000008</c:v>
                </c:pt>
                <c:pt idx="8995">
                  <c:v>0.26028127000000001</c:v>
                </c:pt>
                <c:pt idx="8996">
                  <c:v>0.2603067300000001</c:v>
                </c:pt>
                <c:pt idx="8997">
                  <c:v>0.26033913999999997</c:v>
                </c:pt>
                <c:pt idx="8998">
                  <c:v>0.26036460000000006</c:v>
                </c:pt>
                <c:pt idx="8999">
                  <c:v>0.26039700999999998</c:v>
                </c:pt>
                <c:pt idx="9000">
                  <c:v>0.26042247000000007</c:v>
                </c:pt>
                <c:pt idx="9001">
                  <c:v>0.26045499000000005</c:v>
                </c:pt>
                <c:pt idx="9002">
                  <c:v>0.26047976000000006</c:v>
                </c:pt>
                <c:pt idx="9003">
                  <c:v>0.26051287000000006</c:v>
                </c:pt>
                <c:pt idx="9004">
                  <c:v>0.26053774999999996</c:v>
                </c:pt>
                <c:pt idx="9005">
                  <c:v>0.2605702700000001</c:v>
                </c:pt>
                <c:pt idx="9006">
                  <c:v>0.26059573999999996</c:v>
                </c:pt>
                <c:pt idx="9007">
                  <c:v>0.26062814000000001</c:v>
                </c:pt>
                <c:pt idx="9008">
                  <c:v>0.26065360999999998</c:v>
                </c:pt>
                <c:pt idx="9009">
                  <c:v>0.26068613000000002</c:v>
                </c:pt>
                <c:pt idx="9010">
                  <c:v>0.26071171000000004</c:v>
                </c:pt>
                <c:pt idx="9011">
                  <c:v>0.26074399999999998</c:v>
                </c:pt>
                <c:pt idx="9012">
                  <c:v>0.26076969</c:v>
                </c:pt>
                <c:pt idx="9013">
                  <c:v>0.2608018700000001</c:v>
                </c:pt>
                <c:pt idx="9014">
                  <c:v>0.26082756000000007</c:v>
                </c:pt>
                <c:pt idx="9015">
                  <c:v>0.26085974000000001</c:v>
                </c:pt>
                <c:pt idx="9016">
                  <c:v>0.26088543000000003</c:v>
                </c:pt>
                <c:pt idx="9017">
                  <c:v>0.26091761000000002</c:v>
                </c:pt>
                <c:pt idx="9018">
                  <c:v>0.26094330000000004</c:v>
                </c:pt>
                <c:pt idx="9019">
                  <c:v>0.26097571000000008</c:v>
                </c:pt>
                <c:pt idx="9020">
                  <c:v>0.26100118</c:v>
                </c:pt>
                <c:pt idx="9021">
                  <c:v>0.26103369999999998</c:v>
                </c:pt>
                <c:pt idx="9022">
                  <c:v>0.26105904999999996</c:v>
                </c:pt>
                <c:pt idx="9023">
                  <c:v>0.26109157</c:v>
                </c:pt>
                <c:pt idx="9024">
                  <c:v>0.26111634</c:v>
                </c:pt>
                <c:pt idx="9025">
                  <c:v>0.26114885999999998</c:v>
                </c:pt>
                <c:pt idx="9026">
                  <c:v>0.26117421000000002</c:v>
                </c:pt>
                <c:pt idx="9027">
                  <c:v>0.26120673</c:v>
                </c:pt>
                <c:pt idx="9028">
                  <c:v>0.26123207999999998</c:v>
                </c:pt>
                <c:pt idx="9029">
                  <c:v>0.26126472000000001</c:v>
                </c:pt>
                <c:pt idx="9030">
                  <c:v>0.26129017999999998</c:v>
                </c:pt>
                <c:pt idx="9031">
                  <c:v>0.26132259000000008</c:v>
                </c:pt>
                <c:pt idx="9032">
                  <c:v>0.2613482800000001</c:v>
                </c:pt>
                <c:pt idx="9033">
                  <c:v>0.26138046000000004</c:v>
                </c:pt>
                <c:pt idx="9034">
                  <c:v>0.26140615</c:v>
                </c:pt>
                <c:pt idx="9035">
                  <c:v>0.26143833</c:v>
                </c:pt>
                <c:pt idx="9036">
                  <c:v>0.26146402000000002</c:v>
                </c:pt>
                <c:pt idx="9037">
                  <c:v>0.26149631000000001</c:v>
                </c:pt>
                <c:pt idx="9038">
                  <c:v>0.26152189000000003</c:v>
                </c:pt>
                <c:pt idx="9039">
                  <c:v>0.26155430000000002</c:v>
                </c:pt>
                <c:pt idx="9040">
                  <c:v>0.26157976000000005</c:v>
                </c:pt>
                <c:pt idx="9041">
                  <c:v>0.26161229000000008</c:v>
                </c:pt>
                <c:pt idx="9042">
                  <c:v>0.26163762999999995</c:v>
                </c:pt>
                <c:pt idx="9043">
                  <c:v>0.26167015999999998</c:v>
                </c:pt>
                <c:pt idx="9044">
                  <c:v>0.26169515999999993</c:v>
                </c:pt>
                <c:pt idx="9045">
                  <c:v>0.26172803</c:v>
                </c:pt>
                <c:pt idx="9046">
                  <c:v>0.26175302999999994</c:v>
                </c:pt>
                <c:pt idx="9047">
                  <c:v>0.26178590000000002</c:v>
                </c:pt>
                <c:pt idx="9048">
                  <c:v>0.26181090000000007</c:v>
                </c:pt>
                <c:pt idx="9049">
                  <c:v>0.26184377000000003</c:v>
                </c:pt>
                <c:pt idx="9050">
                  <c:v>0.26186877000000008</c:v>
                </c:pt>
                <c:pt idx="9051">
                  <c:v>0.26190164000000005</c:v>
                </c:pt>
                <c:pt idx="9052">
                  <c:v>0.2619267500000001</c:v>
                </c:pt>
                <c:pt idx="9053">
                  <c:v>0.26195962</c:v>
                </c:pt>
                <c:pt idx="9054">
                  <c:v>0.26198462000000006</c:v>
                </c:pt>
                <c:pt idx="9055">
                  <c:v>0.2620169200000001</c:v>
                </c:pt>
                <c:pt idx="9056">
                  <c:v>0.26204249000000002</c:v>
                </c:pt>
                <c:pt idx="9057">
                  <c:v>0.26207502000000005</c:v>
                </c:pt>
                <c:pt idx="9058">
                  <c:v>0.26210037000000008</c:v>
                </c:pt>
                <c:pt idx="9059">
                  <c:v>0.26213299999999995</c:v>
                </c:pt>
                <c:pt idx="9060">
                  <c:v>0.26215824000000004</c:v>
                </c:pt>
                <c:pt idx="9061">
                  <c:v>0.26219087000000002</c:v>
                </c:pt>
                <c:pt idx="9062">
                  <c:v>0.26221634000000005</c:v>
                </c:pt>
                <c:pt idx="9063">
                  <c:v>0.26224873999999998</c:v>
                </c:pt>
                <c:pt idx="9064">
                  <c:v>0.26227373999999998</c:v>
                </c:pt>
                <c:pt idx="9065">
                  <c:v>0.2623066200000001</c:v>
                </c:pt>
                <c:pt idx="9066">
                  <c:v>0.26233162000000004</c:v>
                </c:pt>
                <c:pt idx="9067">
                  <c:v>0.26236449000000006</c:v>
                </c:pt>
                <c:pt idx="9068">
                  <c:v>0.26238949000000006</c:v>
                </c:pt>
                <c:pt idx="9069">
                  <c:v>0.26242236000000008</c:v>
                </c:pt>
                <c:pt idx="9070">
                  <c:v>0.26244736000000002</c:v>
                </c:pt>
                <c:pt idx="9071">
                  <c:v>0.26248023000000004</c:v>
                </c:pt>
                <c:pt idx="9072">
                  <c:v>0.26250533999999998</c:v>
                </c:pt>
                <c:pt idx="9073">
                  <c:v>0.26253821000000005</c:v>
                </c:pt>
                <c:pt idx="9074">
                  <c:v>0.26256321000000005</c:v>
                </c:pt>
                <c:pt idx="9075">
                  <c:v>0.26259561999999997</c:v>
                </c:pt>
                <c:pt idx="9076">
                  <c:v>0.2626212</c:v>
                </c:pt>
                <c:pt idx="9077">
                  <c:v>0.26265360999999998</c:v>
                </c:pt>
                <c:pt idx="9078">
                  <c:v>0.26267907000000001</c:v>
                </c:pt>
                <c:pt idx="9079">
                  <c:v>0.26271148</c:v>
                </c:pt>
                <c:pt idx="9080">
                  <c:v>0.26273716999999996</c:v>
                </c:pt>
                <c:pt idx="9081">
                  <c:v>0.26276934999999996</c:v>
                </c:pt>
                <c:pt idx="9082">
                  <c:v>0.26279503999999992</c:v>
                </c:pt>
                <c:pt idx="9083">
                  <c:v>0.26282722000000003</c:v>
                </c:pt>
                <c:pt idx="9084">
                  <c:v>0.26285291000000005</c:v>
                </c:pt>
                <c:pt idx="9085">
                  <c:v>0.2628852000000001</c:v>
                </c:pt>
                <c:pt idx="9086">
                  <c:v>0.26291032000000003</c:v>
                </c:pt>
                <c:pt idx="9087">
                  <c:v>0.26294307</c:v>
                </c:pt>
                <c:pt idx="9088">
                  <c:v>0.2629681900000001</c:v>
                </c:pt>
                <c:pt idx="9089">
                  <c:v>0.26300106000000001</c:v>
                </c:pt>
                <c:pt idx="9090">
                  <c:v>0.26302606000000006</c:v>
                </c:pt>
                <c:pt idx="9091">
                  <c:v>0.26305893000000002</c:v>
                </c:pt>
                <c:pt idx="9092">
                  <c:v>0.26308393000000002</c:v>
                </c:pt>
                <c:pt idx="9093">
                  <c:v>0.26311680000000004</c:v>
                </c:pt>
                <c:pt idx="9094">
                  <c:v>0.26314226000000002</c:v>
                </c:pt>
                <c:pt idx="9095">
                  <c:v>0.26317467000000005</c:v>
                </c:pt>
                <c:pt idx="9096">
                  <c:v>0.26320012999999998</c:v>
                </c:pt>
                <c:pt idx="9097">
                  <c:v>0.26323266000000001</c:v>
                </c:pt>
                <c:pt idx="9098">
                  <c:v>0.26325800000000005</c:v>
                </c:pt>
                <c:pt idx="9099">
                  <c:v>0.26329052999999997</c:v>
                </c:pt>
                <c:pt idx="9100">
                  <c:v>0.26331587000000006</c:v>
                </c:pt>
                <c:pt idx="9101">
                  <c:v>0.26334840000000004</c:v>
                </c:pt>
                <c:pt idx="9102">
                  <c:v>0.26337374000000002</c:v>
                </c:pt>
                <c:pt idx="9103">
                  <c:v>0.26340627000000005</c:v>
                </c:pt>
                <c:pt idx="9104">
                  <c:v>0.26343103999999995</c:v>
                </c:pt>
                <c:pt idx="9105">
                  <c:v>0.26346402000000002</c:v>
                </c:pt>
                <c:pt idx="9106">
                  <c:v>0.26348891000000008</c:v>
                </c:pt>
                <c:pt idx="9107">
                  <c:v>0.26352178000000004</c:v>
                </c:pt>
                <c:pt idx="9108">
                  <c:v>0.26354689000000003</c:v>
                </c:pt>
                <c:pt idx="9109">
                  <c:v>0.26357976000000005</c:v>
                </c:pt>
                <c:pt idx="9110">
                  <c:v>0.2636048800000001</c:v>
                </c:pt>
                <c:pt idx="9111">
                  <c:v>0.26363762999999996</c:v>
                </c:pt>
                <c:pt idx="9112">
                  <c:v>0.26366275</c:v>
                </c:pt>
                <c:pt idx="9113">
                  <c:v>0.26369550000000003</c:v>
                </c:pt>
                <c:pt idx="9114">
                  <c:v>0.26372062000000002</c:v>
                </c:pt>
                <c:pt idx="9115">
                  <c:v>0.26375337000000004</c:v>
                </c:pt>
                <c:pt idx="9116">
                  <c:v>0.26377849000000003</c:v>
                </c:pt>
                <c:pt idx="9117">
                  <c:v>0.26381124</c:v>
                </c:pt>
                <c:pt idx="9118">
                  <c:v>0.26383636000000005</c:v>
                </c:pt>
                <c:pt idx="9119">
                  <c:v>0.26386923000000001</c:v>
                </c:pt>
                <c:pt idx="9120">
                  <c:v>0.26389423000000001</c:v>
                </c:pt>
                <c:pt idx="9121">
                  <c:v>0.2639267500000001</c:v>
                </c:pt>
                <c:pt idx="9122">
                  <c:v>0.26395210000000002</c:v>
                </c:pt>
                <c:pt idx="9123">
                  <c:v>0.26398462000000006</c:v>
                </c:pt>
                <c:pt idx="9124">
                  <c:v>0.26401009000000003</c:v>
                </c:pt>
                <c:pt idx="9125">
                  <c:v>0.26404249000000002</c:v>
                </c:pt>
                <c:pt idx="9126">
                  <c:v>0.26406796000000005</c:v>
                </c:pt>
                <c:pt idx="9127">
                  <c:v>0.26410048000000008</c:v>
                </c:pt>
                <c:pt idx="9128">
                  <c:v>0.26412548000000002</c:v>
                </c:pt>
                <c:pt idx="9129">
                  <c:v>0.26415835000000004</c:v>
                </c:pt>
                <c:pt idx="9130">
                  <c:v>0.26418334999999998</c:v>
                </c:pt>
                <c:pt idx="9131">
                  <c:v>0.26421645000000005</c:v>
                </c:pt>
                <c:pt idx="9132">
                  <c:v>0.26424180000000003</c:v>
                </c:pt>
                <c:pt idx="9133">
                  <c:v>0.26427432000000001</c:v>
                </c:pt>
                <c:pt idx="9134">
                  <c:v>0.26429920999999995</c:v>
                </c:pt>
                <c:pt idx="9135">
                  <c:v>0.26433219000000002</c:v>
                </c:pt>
                <c:pt idx="9136">
                  <c:v>0.26435708000000002</c:v>
                </c:pt>
                <c:pt idx="9137">
                  <c:v>0.26439005999999998</c:v>
                </c:pt>
                <c:pt idx="9138">
                  <c:v>0.26441495000000004</c:v>
                </c:pt>
                <c:pt idx="9139">
                  <c:v>0.26444793</c:v>
                </c:pt>
                <c:pt idx="9140">
                  <c:v>0.26447282000000005</c:v>
                </c:pt>
                <c:pt idx="9141">
                  <c:v>0.26450580000000001</c:v>
                </c:pt>
                <c:pt idx="9142">
                  <c:v>0.26453080000000001</c:v>
                </c:pt>
                <c:pt idx="9143">
                  <c:v>0.26456321000000005</c:v>
                </c:pt>
                <c:pt idx="9144">
                  <c:v>0.26458902000000001</c:v>
                </c:pt>
                <c:pt idx="9145">
                  <c:v>0.26462143000000005</c:v>
                </c:pt>
                <c:pt idx="9146">
                  <c:v>0.26464689000000002</c:v>
                </c:pt>
                <c:pt idx="9147">
                  <c:v>0.26467930000000001</c:v>
                </c:pt>
                <c:pt idx="9148">
                  <c:v>0.26470418000000001</c:v>
                </c:pt>
                <c:pt idx="9149">
                  <c:v>0.26473716999999997</c:v>
                </c:pt>
                <c:pt idx="9150">
                  <c:v>0.26476205000000003</c:v>
                </c:pt>
                <c:pt idx="9151">
                  <c:v>0.26479515999999992</c:v>
                </c:pt>
                <c:pt idx="9152">
                  <c:v>0.26481993000000004</c:v>
                </c:pt>
                <c:pt idx="9153">
                  <c:v>0.26485245000000002</c:v>
                </c:pt>
                <c:pt idx="9154">
                  <c:v>0.26487780000000005</c:v>
                </c:pt>
                <c:pt idx="9155">
                  <c:v>0.26491032000000003</c:v>
                </c:pt>
                <c:pt idx="9156">
                  <c:v>0.26493578000000001</c:v>
                </c:pt>
                <c:pt idx="9157">
                  <c:v>0.2649681900000001</c:v>
                </c:pt>
                <c:pt idx="9158">
                  <c:v>0.26499365000000003</c:v>
                </c:pt>
                <c:pt idx="9159">
                  <c:v>0.26502606000000006</c:v>
                </c:pt>
                <c:pt idx="9160">
                  <c:v>0.26505151999999998</c:v>
                </c:pt>
                <c:pt idx="9161">
                  <c:v>0.26508405000000002</c:v>
                </c:pt>
                <c:pt idx="9162">
                  <c:v>0.26510973999999998</c:v>
                </c:pt>
                <c:pt idx="9163">
                  <c:v>0.26514179999999998</c:v>
                </c:pt>
                <c:pt idx="9164">
                  <c:v>0.26516773000000005</c:v>
                </c:pt>
                <c:pt idx="9165">
                  <c:v>0.26519979000000005</c:v>
                </c:pt>
                <c:pt idx="9166">
                  <c:v>0.26522548000000001</c:v>
                </c:pt>
                <c:pt idx="9167">
                  <c:v>0.26525800000000005</c:v>
                </c:pt>
                <c:pt idx="9168">
                  <c:v>0.26528334999999997</c:v>
                </c:pt>
                <c:pt idx="9169">
                  <c:v>0.26531576000000007</c:v>
                </c:pt>
                <c:pt idx="9170">
                  <c:v>0.26534099000000005</c:v>
                </c:pt>
                <c:pt idx="9171">
                  <c:v>0.2653732800000001</c:v>
                </c:pt>
                <c:pt idx="9172">
                  <c:v>0.26539886000000007</c:v>
                </c:pt>
                <c:pt idx="9173">
                  <c:v>0.26543127</c:v>
                </c:pt>
                <c:pt idx="9174">
                  <c:v>0.26545673000000003</c:v>
                </c:pt>
                <c:pt idx="9175">
                  <c:v>0.26548925000000001</c:v>
                </c:pt>
                <c:pt idx="9176">
                  <c:v>0.26551472000000004</c:v>
                </c:pt>
                <c:pt idx="9177">
                  <c:v>0.26554712000000003</c:v>
                </c:pt>
                <c:pt idx="9178">
                  <c:v>0.26557259000000005</c:v>
                </c:pt>
                <c:pt idx="9179">
                  <c:v>0.26560510999999998</c:v>
                </c:pt>
                <c:pt idx="9180">
                  <c:v>0.26563010999999997</c:v>
                </c:pt>
                <c:pt idx="9181">
                  <c:v>0.26566287000000005</c:v>
                </c:pt>
                <c:pt idx="9182">
                  <c:v>0.2656879800000001</c:v>
                </c:pt>
                <c:pt idx="9183">
                  <c:v>0.26572097000000006</c:v>
                </c:pt>
                <c:pt idx="9184">
                  <c:v>0.26574584999999995</c:v>
                </c:pt>
                <c:pt idx="9185">
                  <c:v>0.26577895000000001</c:v>
                </c:pt>
                <c:pt idx="9186">
                  <c:v>0.26580372000000002</c:v>
                </c:pt>
                <c:pt idx="9187">
                  <c:v>0.26583624</c:v>
                </c:pt>
                <c:pt idx="9188">
                  <c:v>0.26586159000000004</c:v>
                </c:pt>
                <c:pt idx="9189">
                  <c:v>0.26589412000000001</c:v>
                </c:pt>
                <c:pt idx="9190">
                  <c:v>0.26591946000000005</c:v>
                </c:pt>
                <c:pt idx="9191">
                  <c:v>0.26595199000000008</c:v>
                </c:pt>
                <c:pt idx="9192">
                  <c:v>0.26597733000000001</c:v>
                </c:pt>
                <c:pt idx="9193">
                  <c:v>0.26600997000000004</c:v>
                </c:pt>
                <c:pt idx="9194">
                  <c:v>0.26603520000000003</c:v>
                </c:pt>
                <c:pt idx="9195">
                  <c:v>0.26606784</c:v>
                </c:pt>
                <c:pt idx="9196">
                  <c:v>0.26609307000000004</c:v>
                </c:pt>
                <c:pt idx="9197">
                  <c:v>0.26612571000000002</c:v>
                </c:pt>
                <c:pt idx="9198">
                  <c:v>0.26615094</c:v>
                </c:pt>
                <c:pt idx="9199">
                  <c:v>0.26618381000000002</c:v>
                </c:pt>
                <c:pt idx="9200">
                  <c:v>0.26620881000000002</c:v>
                </c:pt>
                <c:pt idx="9201">
                  <c:v>0.26624156999999998</c:v>
                </c:pt>
                <c:pt idx="9202">
                  <c:v>0.26626680000000008</c:v>
                </c:pt>
                <c:pt idx="9203">
                  <c:v>0.26629954999999994</c:v>
                </c:pt>
                <c:pt idx="9204">
                  <c:v>0.26632467000000015</c:v>
                </c:pt>
                <c:pt idx="9205">
                  <c:v>0.26635743000000001</c:v>
                </c:pt>
                <c:pt idx="9206">
                  <c:v>0.2663826600000001</c:v>
                </c:pt>
                <c:pt idx="9207">
                  <c:v>0.26641530000000002</c:v>
                </c:pt>
                <c:pt idx="9208">
                  <c:v>0.26644064000000001</c:v>
                </c:pt>
                <c:pt idx="9209">
                  <c:v>0.26647328000000003</c:v>
                </c:pt>
                <c:pt idx="9210">
                  <c:v>0.26649840000000002</c:v>
                </c:pt>
                <c:pt idx="9211">
                  <c:v>0.26653114999999999</c:v>
                </c:pt>
                <c:pt idx="9212">
                  <c:v>0.26655627000000004</c:v>
                </c:pt>
                <c:pt idx="9213">
                  <c:v>0.26658868000000008</c:v>
                </c:pt>
                <c:pt idx="9214">
                  <c:v>0.26661425</c:v>
                </c:pt>
                <c:pt idx="9215">
                  <c:v>0.26664678000000008</c:v>
                </c:pt>
                <c:pt idx="9216">
                  <c:v>0.26667212000000001</c:v>
                </c:pt>
                <c:pt idx="9217">
                  <c:v>0.26670465000000004</c:v>
                </c:pt>
                <c:pt idx="9218">
                  <c:v>0.26672999000000003</c:v>
                </c:pt>
                <c:pt idx="9219">
                  <c:v>0.26676252</c:v>
                </c:pt>
                <c:pt idx="9220">
                  <c:v>0.26678787000000004</c:v>
                </c:pt>
                <c:pt idx="9221">
                  <c:v>0.26682050000000007</c:v>
                </c:pt>
                <c:pt idx="9222">
                  <c:v>0.26684574</c:v>
                </c:pt>
                <c:pt idx="9223">
                  <c:v>0.26687837000000009</c:v>
                </c:pt>
                <c:pt idx="9224">
                  <c:v>0.26690361000000001</c:v>
                </c:pt>
                <c:pt idx="9225">
                  <c:v>0.26693624000000005</c:v>
                </c:pt>
                <c:pt idx="9226">
                  <c:v>0.26696148000000003</c:v>
                </c:pt>
                <c:pt idx="9227">
                  <c:v>0.26699412</c:v>
                </c:pt>
                <c:pt idx="9228">
                  <c:v>0.26701912</c:v>
                </c:pt>
                <c:pt idx="9229">
                  <c:v>0.26705163999999998</c:v>
                </c:pt>
                <c:pt idx="9230">
                  <c:v>0.26707699000000007</c:v>
                </c:pt>
                <c:pt idx="9231">
                  <c:v>0.26710951000000005</c:v>
                </c:pt>
                <c:pt idx="9232">
                  <c:v>0.26713497000000008</c:v>
                </c:pt>
                <c:pt idx="9233">
                  <c:v>0.26716738000000001</c:v>
                </c:pt>
                <c:pt idx="9234">
                  <c:v>0.26719295999999998</c:v>
                </c:pt>
                <c:pt idx="9235">
                  <c:v>0.26722537000000002</c:v>
                </c:pt>
                <c:pt idx="9236">
                  <c:v>0.26725083000000005</c:v>
                </c:pt>
                <c:pt idx="9237">
                  <c:v>0.26728323999999998</c:v>
                </c:pt>
                <c:pt idx="9238">
                  <c:v>0.26730870000000007</c:v>
                </c:pt>
                <c:pt idx="9239">
                  <c:v>0.26734111000000005</c:v>
                </c:pt>
                <c:pt idx="9240">
                  <c:v>0.26736657000000014</c:v>
                </c:pt>
                <c:pt idx="9241">
                  <c:v>0.26739898000000006</c:v>
                </c:pt>
                <c:pt idx="9242">
                  <c:v>0.2674244400000001</c:v>
                </c:pt>
                <c:pt idx="9243">
                  <c:v>0.26745685000000002</c:v>
                </c:pt>
                <c:pt idx="9244">
                  <c:v>0.26748196000000007</c:v>
                </c:pt>
                <c:pt idx="9245">
                  <c:v>0.26751472000000004</c:v>
                </c:pt>
                <c:pt idx="9246">
                  <c:v>0.26753982999999998</c:v>
                </c:pt>
                <c:pt idx="9247">
                  <c:v>0.26757259000000005</c:v>
                </c:pt>
                <c:pt idx="9248">
                  <c:v>0.26759770000000005</c:v>
                </c:pt>
                <c:pt idx="9249">
                  <c:v>0.26763046000000001</c:v>
                </c:pt>
                <c:pt idx="9250">
                  <c:v>0.26765557000000001</c:v>
                </c:pt>
                <c:pt idx="9251">
                  <c:v>0.26768833000000003</c:v>
                </c:pt>
                <c:pt idx="9252">
                  <c:v>0.26771343999999997</c:v>
                </c:pt>
                <c:pt idx="9253">
                  <c:v>0.26774620000000005</c:v>
                </c:pt>
                <c:pt idx="9254">
                  <c:v>0.26777130999999998</c:v>
                </c:pt>
                <c:pt idx="9255">
                  <c:v>0.26780372000000002</c:v>
                </c:pt>
                <c:pt idx="9256">
                  <c:v>0.2678293000000001</c:v>
                </c:pt>
                <c:pt idx="9257">
                  <c:v>0.26786182000000003</c:v>
                </c:pt>
                <c:pt idx="9258">
                  <c:v>0.26788740000000005</c:v>
                </c:pt>
                <c:pt idx="9259">
                  <c:v>0.2679196900000001</c:v>
                </c:pt>
                <c:pt idx="9260">
                  <c:v>0.26794493000000008</c:v>
                </c:pt>
                <c:pt idx="9261">
                  <c:v>0.26797768000000005</c:v>
                </c:pt>
                <c:pt idx="9262">
                  <c:v>0.26800302999999998</c:v>
                </c:pt>
                <c:pt idx="9263">
                  <c:v>0.26803567</c:v>
                </c:pt>
                <c:pt idx="9264">
                  <c:v>0.2680609000000001</c:v>
                </c:pt>
                <c:pt idx="9265">
                  <c:v>0.26809342000000003</c:v>
                </c:pt>
                <c:pt idx="9266">
                  <c:v>0.26811877000000006</c:v>
                </c:pt>
                <c:pt idx="9267">
                  <c:v>0.26815140999999998</c:v>
                </c:pt>
                <c:pt idx="9268">
                  <c:v>0.26817664000000002</c:v>
                </c:pt>
                <c:pt idx="9269">
                  <c:v>0.26820939000000005</c:v>
                </c:pt>
                <c:pt idx="9270">
                  <c:v>0.26823461999999998</c:v>
                </c:pt>
                <c:pt idx="9271">
                  <c:v>0.26826702999999996</c:v>
                </c:pt>
                <c:pt idx="9272">
                  <c:v>0.26829249000000005</c:v>
                </c:pt>
                <c:pt idx="9273">
                  <c:v>0.26832502000000008</c:v>
                </c:pt>
                <c:pt idx="9274">
                  <c:v>0.26835037000000006</c:v>
                </c:pt>
                <c:pt idx="9275">
                  <c:v>0.26838300000000009</c:v>
                </c:pt>
                <c:pt idx="9276">
                  <c:v>0.26840824000000002</c:v>
                </c:pt>
                <c:pt idx="9277">
                  <c:v>0.26844041000000002</c:v>
                </c:pt>
                <c:pt idx="9278">
                  <c:v>0.26846576000000005</c:v>
                </c:pt>
                <c:pt idx="9279">
                  <c:v>0.26849840000000008</c:v>
                </c:pt>
                <c:pt idx="9280">
                  <c:v>0.26852386000000006</c:v>
                </c:pt>
                <c:pt idx="9281">
                  <c:v>0.2685562700000001</c:v>
                </c:pt>
                <c:pt idx="9282">
                  <c:v>0.26858185000000001</c:v>
                </c:pt>
                <c:pt idx="9283">
                  <c:v>0.26861414</c:v>
                </c:pt>
                <c:pt idx="9284">
                  <c:v>0.26863982999999997</c:v>
                </c:pt>
                <c:pt idx="9285">
                  <c:v>0.26867236000000005</c:v>
                </c:pt>
                <c:pt idx="9286">
                  <c:v>0.26869769999999998</c:v>
                </c:pt>
                <c:pt idx="9287">
                  <c:v>0.26872965000000004</c:v>
                </c:pt>
                <c:pt idx="9288">
                  <c:v>0.26875557</c:v>
                </c:pt>
                <c:pt idx="9289">
                  <c:v>0.26878752</c:v>
                </c:pt>
                <c:pt idx="9290">
                  <c:v>0.26881344000000001</c:v>
                </c:pt>
                <c:pt idx="9291">
                  <c:v>0.26884539000000002</c:v>
                </c:pt>
                <c:pt idx="9292">
                  <c:v>0.26887131000000003</c:v>
                </c:pt>
                <c:pt idx="9293">
                  <c:v>0.26890325999999998</c:v>
                </c:pt>
                <c:pt idx="9294">
                  <c:v>0.26892861000000007</c:v>
                </c:pt>
                <c:pt idx="9295">
                  <c:v>0.26896124000000005</c:v>
                </c:pt>
                <c:pt idx="9296">
                  <c:v>0.26898648000000008</c:v>
                </c:pt>
                <c:pt idx="9297">
                  <c:v>0.26901912</c:v>
                </c:pt>
                <c:pt idx="9298">
                  <c:v>0.26904435000000004</c:v>
                </c:pt>
                <c:pt idx="9299">
                  <c:v>0.26907699000000007</c:v>
                </c:pt>
                <c:pt idx="9300">
                  <c:v>0.26910222</c:v>
                </c:pt>
                <c:pt idx="9301">
                  <c:v>0.26913497000000003</c:v>
                </c:pt>
                <c:pt idx="9302">
                  <c:v>0.26916009000000002</c:v>
                </c:pt>
                <c:pt idx="9303">
                  <c:v>0.26919284000000004</c:v>
                </c:pt>
                <c:pt idx="9304">
                  <c:v>0.26921807000000003</c:v>
                </c:pt>
                <c:pt idx="9305">
                  <c:v>0.26925071</c:v>
                </c:pt>
                <c:pt idx="9306">
                  <c:v>0.26927605999999998</c:v>
                </c:pt>
                <c:pt idx="9307">
                  <c:v>0.26930870000000007</c:v>
                </c:pt>
                <c:pt idx="9308">
                  <c:v>0.26933416000000004</c:v>
                </c:pt>
                <c:pt idx="9309">
                  <c:v>0.26936657000000014</c:v>
                </c:pt>
                <c:pt idx="9310">
                  <c:v>0.26939215</c:v>
                </c:pt>
                <c:pt idx="9311">
                  <c:v>0.2694244400000001</c:v>
                </c:pt>
                <c:pt idx="9312">
                  <c:v>0.26944943999999998</c:v>
                </c:pt>
                <c:pt idx="9313">
                  <c:v>0.26948231000000006</c:v>
                </c:pt>
                <c:pt idx="9314">
                  <c:v>0.26950731</c:v>
                </c:pt>
                <c:pt idx="9315">
                  <c:v>0.26954018000000002</c:v>
                </c:pt>
                <c:pt idx="9316">
                  <c:v>0.26956518000000002</c:v>
                </c:pt>
                <c:pt idx="9317">
                  <c:v>0.26959817000000008</c:v>
                </c:pt>
                <c:pt idx="9318">
                  <c:v>0.26962304999999998</c:v>
                </c:pt>
                <c:pt idx="9319">
                  <c:v>0.26965604000000004</c:v>
                </c:pt>
                <c:pt idx="9320">
                  <c:v>0.2696809200000001</c:v>
                </c:pt>
                <c:pt idx="9321">
                  <c:v>0.26971391</c:v>
                </c:pt>
                <c:pt idx="9322">
                  <c:v>0.26973891</c:v>
                </c:pt>
                <c:pt idx="9323">
                  <c:v>0.26977131000000004</c:v>
                </c:pt>
                <c:pt idx="9324">
                  <c:v>0.26979678000000001</c:v>
                </c:pt>
                <c:pt idx="9325">
                  <c:v>0.26982918000000006</c:v>
                </c:pt>
                <c:pt idx="9326">
                  <c:v>0.26985465000000003</c:v>
                </c:pt>
                <c:pt idx="9327">
                  <c:v>0.26988717000000007</c:v>
                </c:pt>
                <c:pt idx="9328">
                  <c:v>0.26991275000000003</c:v>
                </c:pt>
                <c:pt idx="9329">
                  <c:v>0.26994503999999997</c:v>
                </c:pt>
                <c:pt idx="9330">
                  <c:v>0.26997062000000011</c:v>
                </c:pt>
                <c:pt idx="9331">
                  <c:v>0.27000302999999998</c:v>
                </c:pt>
                <c:pt idx="9332">
                  <c:v>0.27002849000000007</c:v>
                </c:pt>
                <c:pt idx="9333">
                  <c:v>0.2700609000000001</c:v>
                </c:pt>
                <c:pt idx="9334">
                  <c:v>0.2700859000000001</c:v>
                </c:pt>
                <c:pt idx="9335">
                  <c:v>0.27011877000000006</c:v>
                </c:pt>
                <c:pt idx="9336">
                  <c:v>0.27014388</c:v>
                </c:pt>
                <c:pt idx="9337">
                  <c:v>0.27017664000000002</c:v>
                </c:pt>
                <c:pt idx="9338">
                  <c:v>0.27020174999999996</c:v>
                </c:pt>
                <c:pt idx="9339">
                  <c:v>0.27023450999999998</c:v>
                </c:pt>
                <c:pt idx="9340">
                  <c:v>0.27025961999999998</c:v>
                </c:pt>
                <c:pt idx="9341">
                  <c:v>0.27029238</c:v>
                </c:pt>
                <c:pt idx="9342">
                  <c:v>0.2703174900000001</c:v>
                </c:pt>
                <c:pt idx="9343">
                  <c:v>0.27035048000000006</c:v>
                </c:pt>
                <c:pt idx="9344">
                  <c:v>0.2703757100000001</c:v>
                </c:pt>
                <c:pt idx="9345">
                  <c:v>0.27040800000000004</c:v>
                </c:pt>
                <c:pt idx="9346">
                  <c:v>0.27043358000000001</c:v>
                </c:pt>
                <c:pt idx="9347">
                  <c:v>0.27046587000000005</c:v>
                </c:pt>
                <c:pt idx="9348">
                  <c:v>0.27049144999999997</c:v>
                </c:pt>
                <c:pt idx="9349">
                  <c:v>0.27052374000000001</c:v>
                </c:pt>
                <c:pt idx="9350">
                  <c:v>0.27054931999999998</c:v>
                </c:pt>
                <c:pt idx="9351">
                  <c:v>0.27058162000000002</c:v>
                </c:pt>
                <c:pt idx="9352">
                  <c:v>0.27060719</c:v>
                </c:pt>
                <c:pt idx="9353">
                  <c:v>0.27063948999999998</c:v>
                </c:pt>
                <c:pt idx="9354">
                  <c:v>0.27066506000000001</c:v>
                </c:pt>
                <c:pt idx="9355">
                  <c:v>0.27069736</c:v>
                </c:pt>
                <c:pt idx="9356">
                  <c:v>0.27072293000000003</c:v>
                </c:pt>
                <c:pt idx="9357">
                  <c:v>0.27075557</c:v>
                </c:pt>
                <c:pt idx="9358">
                  <c:v>0.2707808000000001</c:v>
                </c:pt>
                <c:pt idx="9359">
                  <c:v>0.27081344000000002</c:v>
                </c:pt>
                <c:pt idx="9360">
                  <c:v>0.27083868000000005</c:v>
                </c:pt>
                <c:pt idx="9361">
                  <c:v>0.27087074000000005</c:v>
                </c:pt>
                <c:pt idx="9362">
                  <c:v>0.27089620000000003</c:v>
                </c:pt>
                <c:pt idx="9363">
                  <c:v>0.27092872000000007</c:v>
                </c:pt>
                <c:pt idx="9364">
                  <c:v>0.2709540700000001</c:v>
                </c:pt>
                <c:pt idx="9365">
                  <c:v>0.27098659000000014</c:v>
                </c:pt>
                <c:pt idx="9366">
                  <c:v>0.27101205</c:v>
                </c:pt>
                <c:pt idx="9367">
                  <c:v>0.27104458000000003</c:v>
                </c:pt>
                <c:pt idx="9368">
                  <c:v>0.27106993000000001</c:v>
                </c:pt>
                <c:pt idx="9369">
                  <c:v>0.27110233</c:v>
                </c:pt>
                <c:pt idx="9370">
                  <c:v>0.27112780000000003</c:v>
                </c:pt>
                <c:pt idx="9371">
                  <c:v>0.27116032000000001</c:v>
                </c:pt>
                <c:pt idx="9372">
                  <c:v>0.2711856700000001</c:v>
                </c:pt>
                <c:pt idx="9373">
                  <c:v>0.27121819000000008</c:v>
                </c:pt>
                <c:pt idx="9374">
                  <c:v>0.27124353999999995</c:v>
                </c:pt>
                <c:pt idx="9375">
                  <c:v>0.27127618000000003</c:v>
                </c:pt>
                <c:pt idx="9376">
                  <c:v>0.27130141000000002</c:v>
                </c:pt>
                <c:pt idx="9377">
                  <c:v>0.27133405000000005</c:v>
                </c:pt>
                <c:pt idx="9378">
                  <c:v>0.27135951000000008</c:v>
                </c:pt>
                <c:pt idx="9379">
                  <c:v>0.27139192000000001</c:v>
                </c:pt>
                <c:pt idx="9380">
                  <c:v>0.2714173800000001</c:v>
                </c:pt>
                <c:pt idx="9381">
                  <c:v>0.27144990000000002</c:v>
                </c:pt>
                <c:pt idx="9382">
                  <c:v>0.27147525</c:v>
                </c:pt>
                <c:pt idx="9383">
                  <c:v>0.27150789000000003</c:v>
                </c:pt>
                <c:pt idx="9384">
                  <c:v>0.27153311999999996</c:v>
                </c:pt>
                <c:pt idx="9385">
                  <c:v>0.27156576000000004</c:v>
                </c:pt>
                <c:pt idx="9386">
                  <c:v>0.27159110999999997</c:v>
                </c:pt>
                <c:pt idx="9387">
                  <c:v>0.27162363</c:v>
                </c:pt>
                <c:pt idx="9388">
                  <c:v>0.27164886000000005</c:v>
                </c:pt>
                <c:pt idx="9389">
                  <c:v>0.2716809200000001</c:v>
                </c:pt>
                <c:pt idx="9390">
                  <c:v>0.27170685</c:v>
                </c:pt>
                <c:pt idx="9391">
                  <c:v>0.27173879000000001</c:v>
                </c:pt>
                <c:pt idx="9392">
                  <c:v>0.27176472000000002</c:v>
                </c:pt>
                <c:pt idx="9393">
                  <c:v>0.27179666000000002</c:v>
                </c:pt>
                <c:pt idx="9394">
                  <c:v>0.27182201000000006</c:v>
                </c:pt>
                <c:pt idx="9395">
                  <c:v>0.27185453000000004</c:v>
                </c:pt>
                <c:pt idx="9396">
                  <c:v>0.27187999000000007</c:v>
                </c:pt>
                <c:pt idx="9397">
                  <c:v>0.2719125200000001</c:v>
                </c:pt>
                <c:pt idx="9398">
                  <c:v>0.27193798000000002</c:v>
                </c:pt>
                <c:pt idx="9399">
                  <c:v>0.27197039000000006</c:v>
                </c:pt>
                <c:pt idx="9400">
                  <c:v>0.27199574000000004</c:v>
                </c:pt>
                <c:pt idx="9401">
                  <c:v>0.27202837000000007</c:v>
                </c:pt>
                <c:pt idx="9402">
                  <c:v>0.27205372</c:v>
                </c:pt>
                <c:pt idx="9403">
                  <c:v>0.27208624000000003</c:v>
                </c:pt>
                <c:pt idx="9404">
                  <c:v>0.27211159000000001</c:v>
                </c:pt>
                <c:pt idx="9405">
                  <c:v>0.27214412000000004</c:v>
                </c:pt>
                <c:pt idx="9406">
                  <c:v>0.27216945999999997</c:v>
                </c:pt>
                <c:pt idx="9407">
                  <c:v>0.27220199</c:v>
                </c:pt>
                <c:pt idx="9408">
                  <c:v>0.27222733000000005</c:v>
                </c:pt>
                <c:pt idx="9409">
                  <c:v>0.27226009000000001</c:v>
                </c:pt>
                <c:pt idx="9410">
                  <c:v>0.27228543000000005</c:v>
                </c:pt>
                <c:pt idx="9411">
                  <c:v>0.27231796000000014</c:v>
                </c:pt>
                <c:pt idx="9412">
                  <c:v>0.27234330000000001</c:v>
                </c:pt>
                <c:pt idx="9413">
                  <c:v>0.27237537000000006</c:v>
                </c:pt>
                <c:pt idx="9414">
                  <c:v>0.27240118000000002</c:v>
                </c:pt>
                <c:pt idx="9415">
                  <c:v>0.27243323999999997</c:v>
                </c:pt>
                <c:pt idx="9416">
                  <c:v>0.27245904999999998</c:v>
                </c:pt>
                <c:pt idx="9417">
                  <c:v>0.27249110999999998</c:v>
                </c:pt>
                <c:pt idx="9418">
                  <c:v>0.27251692000000005</c:v>
                </c:pt>
                <c:pt idx="9419">
                  <c:v>0.27254909000000005</c:v>
                </c:pt>
                <c:pt idx="9420">
                  <c:v>0.27257479000000007</c:v>
                </c:pt>
                <c:pt idx="9421">
                  <c:v>0.27260696000000006</c:v>
                </c:pt>
                <c:pt idx="9422">
                  <c:v>0.27263266000000008</c:v>
                </c:pt>
                <c:pt idx="9423">
                  <c:v>0.27266483000000002</c:v>
                </c:pt>
                <c:pt idx="9424">
                  <c:v>0.27269006000000001</c:v>
                </c:pt>
                <c:pt idx="9425">
                  <c:v>0.27272270000000004</c:v>
                </c:pt>
                <c:pt idx="9426">
                  <c:v>0.27274828000000001</c:v>
                </c:pt>
                <c:pt idx="9427">
                  <c:v>0.2727806900000001</c:v>
                </c:pt>
                <c:pt idx="9428">
                  <c:v>0.27280615000000008</c:v>
                </c:pt>
                <c:pt idx="9429">
                  <c:v>0.27283856000000006</c:v>
                </c:pt>
                <c:pt idx="9430">
                  <c:v>0.27286402000000004</c:v>
                </c:pt>
                <c:pt idx="9431">
                  <c:v>0.27289643000000002</c:v>
                </c:pt>
                <c:pt idx="9432">
                  <c:v>0.2729220100000001</c:v>
                </c:pt>
                <c:pt idx="9433">
                  <c:v>0.27295442000000003</c:v>
                </c:pt>
                <c:pt idx="9434">
                  <c:v>0.27297942000000003</c:v>
                </c:pt>
                <c:pt idx="9435">
                  <c:v>0.27301217000000005</c:v>
                </c:pt>
                <c:pt idx="9436">
                  <c:v>0.27303729000000004</c:v>
                </c:pt>
                <c:pt idx="9437">
                  <c:v>0.27307016000000006</c:v>
                </c:pt>
                <c:pt idx="9438">
                  <c:v>0.27309516</c:v>
                </c:pt>
                <c:pt idx="9439">
                  <c:v>0.27312791000000003</c:v>
                </c:pt>
                <c:pt idx="9440">
                  <c:v>0.27315302999999996</c:v>
                </c:pt>
                <c:pt idx="9441">
                  <c:v>0.2731857800000001</c:v>
                </c:pt>
                <c:pt idx="9442">
                  <c:v>0.27321112999999997</c:v>
                </c:pt>
                <c:pt idx="9443">
                  <c:v>0.27324364999999995</c:v>
                </c:pt>
                <c:pt idx="9444">
                  <c:v>0.27326900000000004</c:v>
                </c:pt>
                <c:pt idx="9445">
                  <c:v>0.27330175000000001</c:v>
                </c:pt>
                <c:pt idx="9446">
                  <c:v>0.27332687000000011</c:v>
                </c:pt>
                <c:pt idx="9447">
                  <c:v>0.27335916000000005</c:v>
                </c:pt>
                <c:pt idx="9448">
                  <c:v>0.27338474000000007</c:v>
                </c:pt>
                <c:pt idx="9449">
                  <c:v>0.27341715</c:v>
                </c:pt>
                <c:pt idx="9450">
                  <c:v>0.27344261000000003</c:v>
                </c:pt>
                <c:pt idx="9451">
                  <c:v>0.27347502000000001</c:v>
                </c:pt>
                <c:pt idx="9452">
                  <c:v>0.27350060000000004</c:v>
                </c:pt>
                <c:pt idx="9453">
                  <c:v>0.27353289000000003</c:v>
                </c:pt>
                <c:pt idx="9454">
                  <c:v>0.27355847000000005</c:v>
                </c:pt>
                <c:pt idx="9455">
                  <c:v>0.27359076000000004</c:v>
                </c:pt>
                <c:pt idx="9456">
                  <c:v>0.27361634000000001</c:v>
                </c:pt>
                <c:pt idx="9457">
                  <c:v>0.27364863</c:v>
                </c:pt>
                <c:pt idx="9458">
                  <c:v>0.27367421000000003</c:v>
                </c:pt>
                <c:pt idx="9459">
                  <c:v>0.27370650000000002</c:v>
                </c:pt>
                <c:pt idx="9460">
                  <c:v>0.27373219000000004</c:v>
                </c:pt>
                <c:pt idx="9461">
                  <c:v>0.27376449000000008</c:v>
                </c:pt>
                <c:pt idx="9462">
                  <c:v>0.27379006</c:v>
                </c:pt>
                <c:pt idx="9463">
                  <c:v>0.2738223600000001</c:v>
                </c:pt>
                <c:pt idx="9464">
                  <c:v>0.27384747000000004</c:v>
                </c:pt>
                <c:pt idx="9465">
                  <c:v>0.27388023000000006</c:v>
                </c:pt>
                <c:pt idx="9466">
                  <c:v>0.27390546000000005</c:v>
                </c:pt>
                <c:pt idx="9467">
                  <c:v>0.27393810000000002</c:v>
                </c:pt>
                <c:pt idx="9468">
                  <c:v>0.27396333</c:v>
                </c:pt>
                <c:pt idx="9469">
                  <c:v>0.27399608000000003</c:v>
                </c:pt>
                <c:pt idx="9470">
                  <c:v>0.27402131000000002</c:v>
                </c:pt>
                <c:pt idx="9471">
                  <c:v>0.27405395000000005</c:v>
                </c:pt>
                <c:pt idx="9472">
                  <c:v>0.27407918000000003</c:v>
                </c:pt>
                <c:pt idx="9473">
                  <c:v>0.27411182000000001</c:v>
                </c:pt>
                <c:pt idx="9474">
                  <c:v>0.27413717000000004</c:v>
                </c:pt>
                <c:pt idx="9475">
                  <c:v>0.27416969000000002</c:v>
                </c:pt>
                <c:pt idx="9476">
                  <c:v>0.27419503999999995</c:v>
                </c:pt>
                <c:pt idx="9477">
                  <c:v>0.27422755999999998</c:v>
                </c:pt>
                <c:pt idx="9478">
                  <c:v>0.27425302999999995</c:v>
                </c:pt>
                <c:pt idx="9479">
                  <c:v>0.27428543</c:v>
                </c:pt>
                <c:pt idx="9480">
                  <c:v>0.27431090000000008</c:v>
                </c:pt>
                <c:pt idx="9481">
                  <c:v>0.27434330000000001</c:v>
                </c:pt>
                <c:pt idx="9482">
                  <c:v>0.2743687700000001</c:v>
                </c:pt>
                <c:pt idx="9483">
                  <c:v>0.27440118000000002</c:v>
                </c:pt>
                <c:pt idx="9484">
                  <c:v>0.27442664000000005</c:v>
                </c:pt>
                <c:pt idx="9485">
                  <c:v>0.27445870000000006</c:v>
                </c:pt>
                <c:pt idx="9486">
                  <c:v>0.27448451000000007</c:v>
                </c:pt>
                <c:pt idx="9487">
                  <c:v>0.27451657000000007</c:v>
                </c:pt>
                <c:pt idx="9488">
                  <c:v>0.27454238000000003</c:v>
                </c:pt>
                <c:pt idx="9489">
                  <c:v>0.27457444000000003</c:v>
                </c:pt>
                <c:pt idx="9490">
                  <c:v>0.27459967000000002</c:v>
                </c:pt>
                <c:pt idx="9491">
                  <c:v>0.27463231000000005</c:v>
                </c:pt>
                <c:pt idx="9492">
                  <c:v>0.27465766000000008</c:v>
                </c:pt>
                <c:pt idx="9493">
                  <c:v>0.27469018000000001</c:v>
                </c:pt>
                <c:pt idx="9494">
                  <c:v>0.27471563999999998</c:v>
                </c:pt>
                <c:pt idx="9495">
                  <c:v>0.27474817000000001</c:v>
                </c:pt>
                <c:pt idx="9496">
                  <c:v>0.27477351</c:v>
                </c:pt>
                <c:pt idx="9497">
                  <c:v>0.27480604000000003</c:v>
                </c:pt>
                <c:pt idx="9498">
                  <c:v>0.27483138000000001</c:v>
                </c:pt>
                <c:pt idx="9499">
                  <c:v>0.27486414000000003</c:v>
                </c:pt>
                <c:pt idx="9500">
                  <c:v>0.27488937000000008</c:v>
                </c:pt>
                <c:pt idx="9501">
                  <c:v>0.27492155000000001</c:v>
                </c:pt>
                <c:pt idx="9502">
                  <c:v>0.27494723999999998</c:v>
                </c:pt>
                <c:pt idx="9503">
                  <c:v>0.27497953000000008</c:v>
                </c:pt>
                <c:pt idx="9504">
                  <c:v>0.27500511</c:v>
                </c:pt>
                <c:pt idx="9505">
                  <c:v>0.27503740000000004</c:v>
                </c:pt>
                <c:pt idx="9506">
                  <c:v>0.27506298000000007</c:v>
                </c:pt>
                <c:pt idx="9507">
                  <c:v>0.27509527</c:v>
                </c:pt>
                <c:pt idx="9508">
                  <c:v>0.27512108000000002</c:v>
                </c:pt>
                <c:pt idx="9509">
                  <c:v>0.27515313999999996</c:v>
                </c:pt>
                <c:pt idx="9510">
                  <c:v>0.27517895000000003</c:v>
                </c:pt>
                <c:pt idx="9511">
                  <c:v>0.27521100999999998</c:v>
                </c:pt>
                <c:pt idx="9512">
                  <c:v>0.27523682000000005</c:v>
                </c:pt>
                <c:pt idx="9513">
                  <c:v>0.27526911999999998</c:v>
                </c:pt>
                <c:pt idx="9514">
                  <c:v>0.27529469000000001</c:v>
                </c:pt>
                <c:pt idx="9515">
                  <c:v>0.2753271000000001</c:v>
                </c:pt>
                <c:pt idx="9516">
                  <c:v>0.27535256000000008</c:v>
                </c:pt>
                <c:pt idx="9517">
                  <c:v>0.27538509000000005</c:v>
                </c:pt>
                <c:pt idx="9518">
                  <c:v>0.27541043000000004</c:v>
                </c:pt>
                <c:pt idx="9519">
                  <c:v>0.27544284000000002</c:v>
                </c:pt>
                <c:pt idx="9520">
                  <c:v>0.27546773000000002</c:v>
                </c:pt>
                <c:pt idx="9521">
                  <c:v>0.27550071000000004</c:v>
                </c:pt>
                <c:pt idx="9522">
                  <c:v>0.27552560000000004</c:v>
                </c:pt>
                <c:pt idx="9523">
                  <c:v>0.27555824000000001</c:v>
                </c:pt>
                <c:pt idx="9524">
                  <c:v>0.2755837000000001</c:v>
                </c:pt>
                <c:pt idx="9525">
                  <c:v>0.27561599000000003</c:v>
                </c:pt>
                <c:pt idx="9526">
                  <c:v>0.27564180000000005</c:v>
                </c:pt>
                <c:pt idx="9527">
                  <c:v>0.27567409000000004</c:v>
                </c:pt>
                <c:pt idx="9528">
                  <c:v>0.27569954999999996</c:v>
                </c:pt>
                <c:pt idx="9529">
                  <c:v>0.27573161999999996</c:v>
                </c:pt>
                <c:pt idx="9530">
                  <c:v>0.27575730999999998</c:v>
                </c:pt>
                <c:pt idx="9531">
                  <c:v>0.27578960000000002</c:v>
                </c:pt>
                <c:pt idx="9532">
                  <c:v>0.2758151800000001</c:v>
                </c:pt>
                <c:pt idx="9533">
                  <c:v>0.27584747000000004</c:v>
                </c:pt>
                <c:pt idx="9534">
                  <c:v>0.27587305000000001</c:v>
                </c:pt>
                <c:pt idx="9535">
                  <c:v>0.27590534</c:v>
                </c:pt>
                <c:pt idx="9536">
                  <c:v>0.27593103999999996</c:v>
                </c:pt>
                <c:pt idx="9537">
                  <c:v>0.27596321000000001</c:v>
                </c:pt>
                <c:pt idx="9538">
                  <c:v>0.27598891000000009</c:v>
                </c:pt>
                <c:pt idx="9539">
                  <c:v>0.27602131000000002</c:v>
                </c:pt>
                <c:pt idx="9540">
                  <c:v>0.2760467800000001</c:v>
                </c:pt>
                <c:pt idx="9541">
                  <c:v>0.27607930000000008</c:v>
                </c:pt>
                <c:pt idx="9542">
                  <c:v>0.27610476000000006</c:v>
                </c:pt>
                <c:pt idx="9543">
                  <c:v>0.27613728999999998</c:v>
                </c:pt>
                <c:pt idx="9544">
                  <c:v>0.27616275000000001</c:v>
                </c:pt>
                <c:pt idx="9545">
                  <c:v>0.27619469000000002</c:v>
                </c:pt>
                <c:pt idx="9546">
                  <c:v>0.27622016000000005</c:v>
                </c:pt>
                <c:pt idx="9547">
                  <c:v>0.27625268000000003</c:v>
                </c:pt>
                <c:pt idx="9548">
                  <c:v>0.27627803000000001</c:v>
                </c:pt>
                <c:pt idx="9549">
                  <c:v>0.2763105500000001</c:v>
                </c:pt>
                <c:pt idx="9550">
                  <c:v>0.27633601000000002</c:v>
                </c:pt>
                <c:pt idx="9551">
                  <c:v>0.27636842000000006</c:v>
                </c:pt>
                <c:pt idx="9552">
                  <c:v>0.27639377000000004</c:v>
                </c:pt>
                <c:pt idx="9553">
                  <c:v>0.27642629000000007</c:v>
                </c:pt>
                <c:pt idx="9554">
                  <c:v>0.27645175</c:v>
                </c:pt>
                <c:pt idx="9555">
                  <c:v>0.27648416000000003</c:v>
                </c:pt>
                <c:pt idx="9556">
                  <c:v>0.27650962000000001</c:v>
                </c:pt>
                <c:pt idx="9557">
                  <c:v>0.27654225999999998</c:v>
                </c:pt>
                <c:pt idx="9558">
                  <c:v>0.27656761000000002</c:v>
                </c:pt>
                <c:pt idx="9559">
                  <c:v>0.27660013</c:v>
                </c:pt>
                <c:pt idx="9560">
                  <c:v>0.27662537000000004</c:v>
                </c:pt>
                <c:pt idx="9561">
                  <c:v>0.27665800000000002</c:v>
                </c:pt>
                <c:pt idx="9562">
                  <c:v>0.27668324</c:v>
                </c:pt>
                <c:pt idx="9563">
                  <c:v>0.27671587000000003</c:v>
                </c:pt>
                <c:pt idx="9564">
                  <c:v>0.27674099000000002</c:v>
                </c:pt>
                <c:pt idx="9565">
                  <c:v>0.27677374000000005</c:v>
                </c:pt>
                <c:pt idx="9566">
                  <c:v>0.27679931999999996</c:v>
                </c:pt>
                <c:pt idx="9567">
                  <c:v>0.27683162</c:v>
                </c:pt>
                <c:pt idx="9568">
                  <c:v>0.27685662000000005</c:v>
                </c:pt>
                <c:pt idx="9569">
                  <c:v>0.27688914000000003</c:v>
                </c:pt>
                <c:pt idx="9570">
                  <c:v>0.27691449000000007</c:v>
                </c:pt>
                <c:pt idx="9571">
                  <c:v>0.27694701000000005</c:v>
                </c:pt>
                <c:pt idx="9572">
                  <c:v>0.27697236000000003</c:v>
                </c:pt>
                <c:pt idx="9573">
                  <c:v>0.27700488000000006</c:v>
                </c:pt>
                <c:pt idx="9574">
                  <c:v>0.27703034000000004</c:v>
                </c:pt>
                <c:pt idx="9575">
                  <c:v>0.27706287000000007</c:v>
                </c:pt>
                <c:pt idx="9576">
                  <c:v>0.27708821000000006</c:v>
                </c:pt>
                <c:pt idx="9577">
                  <c:v>0.27712074000000003</c:v>
                </c:pt>
                <c:pt idx="9578">
                  <c:v>0.27714608000000002</c:v>
                </c:pt>
                <c:pt idx="9579">
                  <c:v>0.2771786100000001</c:v>
                </c:pt>
                <c:pt idx="9580">
                  <c:v>0.27720407000000002</c:v>
                </c:pt>
                <c:pt idx="9581">
                  <c:v>0.27723648000000001</c:v>
                </c:pt>
                <c:pt idx="9582">
                  <c:v>0.27726193999999998</c:v>
                </c:pt>
                <c:pt idx="9583">
                  <c:v>0.27729434999999997</c:v>
                </c:pt>
                <c:pt idx="9584">
                  <c:v>0.27731981000000006</c:v>
                </c:pt>
                <c:pt idx="9585">
                  <c:v>0.27735222000000004</c:v>
                </c:pt>
                <c:pt idx="9586">
                  <c:v>0.27737768000000007</c:v>
                </c:pt>
                <c:pt idx="9587">
                  <c:v>0.2774103200000001</c:v>
                </c:pt>
                <c:pt idx="9588">
                  <c:v>0.27743554999999998</c:v>
                </c:pt>
                <c:pt idx="9589">
                  <c:v>0.27746819000000006</c:v>
                </c:pt>
                <c:pt idx="9590">
                  <c:v>0.27749353999999998</c:v>
                </c:pt>
                <c:pt idx="9591">
                  <c:v>0.27752606000000007</c:v>
                </c:pt>
                <c:pt idx="9592">
                  <c:v>0.27755141</c:v>
                </c:pt>
                <c:pt idx="9593">
                  <c:v>0.27758393000000003</c:v>
                </c:pt>
                <c:pt idx="9594">
                  <c:v>0.27760928000000001</c:v>
                </c:pt>
                <c:pt idx="9595">
                  <c:v>0.27764168</c:v>
                </c:pt>
                <c:pt idx="9596">
                  <c:v>0.27766714999999997</c:v>
                </c:pt>
                <c:pt idx="9597">
                  <c:v>0.27769967000000001</c:v>
                </c:pt>
                <c:pt idx="9598">
                  <c:v>0.27772513000000004</c:v>
                </c:pt>
                <c:pt idx="9599">
                  <c:v>0.27775753999999997</c:v>
                </c:pt>
                <c:pt idx="9600">
                  <c:v>0.27778243000000002</c:v>
                </c:pt>
                <c:pt idx="9601">
                  <c:v>0.27781518000000011</c:v>
                </c:pt>
                <c:pt idx="9602">
                  <c:v>0.27784030000000004</c:v>
                </c:pt>
                <c:pt idx="9603">
                  <c:v>0.27787305000000001</c:v>
                </c:pt>
                <c:pt idx="9604">
                  <c:v>0.27789828000000005</c:v>
                </c:pt>
                <c:pt idx="9605">
                  <c:v>0.27793092000000008</c:v>
                </c:pt>
                <c:pt idx="9606">
                  <c:v>0.27795627000000006</c:v>
                </c:pt>
                <c:pt idx="9607">
                  <c:v>0.27798891000000009</c:v>
                </c:pt>
                <c:pt idx="9608">
                  <c:v>0.27801414000000002</c:v>
                </c:pt>
                <c:pt idx="9609">
                  <c:v>0.27804666000000006</c:v>
                </c:pt>
                <c:pt idx="9610">
                  <c:v>0.27807201000000004</c:v>
                </c:pt>
                <c:pt idx="9611">
                  <c:v>0.27810465000000001</c:v>
                </c:pt>
                <c:pt idx="9612">
                  <c:v>0.27813011000000004</c:v>
                </c:pt>
                <c:pt idx="9613">
                  <c:v>0.27816252000000002</c:v>
                </c:pt>
                <c:pt idx="9614">
                  <c:v>0.27818798000000006</c:v>
                </c:pt>
                <c:pt idx="9615">
                  <c:v>0.27822050000000004</c:v>
                </c:pt>
                <c:pt idx="9616">
                  <c:v>0.27824584999999996</c:v>
                </c:pt>
                <c:pt idx="9617">
                  <c:v>0.27827837000000005</c:v>
                </c:pt>
                <c:pt idx="9618">
                  <c:v>0.27830372000000003</c:v>
                </c:pt>
                <c:pt idx="9619">
                  <c:v>0.27833624000000001</c:v>
                </c:pt>
                <c:pt idx="9620">
                  <c:v>0.2783615900000001</c:v>
                </c:pt>
                <c:pt idx="9621">
                  <c:v>0.27839412000000002</c:v>
                </c:pt>
                <c:pt idx="9622">
                  <c:v>0.27841946000000006</c:v>
                </c:pt>
                <c:pt idx="9623">
                  <c:v>0.27845210000000004</c:v>
                </c:pt>
                <c:pt idx="9624">
                  <c:v>0.27847733000000002</c:v>
                </c:pt>
                <c:pt idx="9625">
                  <c:v>0.27850997000000005</c:v>
                </c:pt>
                <c:pt idx="9626">
                  <c:v>0.27853531999999998</c:v>
                </c:pt>
                <c:pt idx="9627">
                  <c:v>0.27856784000000001</c:v>
                </c:pt>
                <c:pt idx="9628">
                  <c:v>0.27859319000000005</c:v>
                </c:pt>
                <c:pt idx="9629">
                  <c:v>0.27862571000000008</c:v>
                </c:pt>
                <c:pt idx="9630">
                  <c:v>0.27865060000000008</c:v>
                </c:pt>
                <c:pt idx="9631">
                  <c:v>0.27868312000000001</c:v>
                </c:pt>
                <c:pt idx="9632">
                  <c:v>0.27870858000000004</c:v>
                </c:pt>
                <c:pt idx="9633">
                  <c:v>0.27874099000000002</c:v>
                </c:pt>
                <c:pt idx="9634">
                  <c:v>0.27876645</c:v>
                </c:pt>
                <c:pt idx="9635">
                  <c:v>0.27879885999999998</c:v>
                </c:pt>
                <c:pt idx="9636">
                  <c:v>0.27882432000000007</c:v>
                </c:pt>
                <c:pt idx="9637">
                  <c:v>0.27885673000000005</c:v>
                </c:pt>
                <c:pt idx="9638">
                  <c:v>0.27888231000000008</c:v>
                </c:pt>
                <c:pt idx="9639">
                  <c:v>0.27891460000000007</c:v>
                </c:pt>
                <c:pt idx="9640">
                  <c:v>0.27894018000000004</c:v>
                </c:pt>
                <c:pt idx="9641">
                  <c:v>0.27897259000000008</c:v>
                </c:pt>
                <c:pt idx="9642">
                  <c:v>0.27899805</c:v>
                </c:pt>
                <c:pt idx="9643">
                  <c:v>0.27903045999999998</c:v>
                </c:pt>
                <c:pt idx="9644">
                  <c:v>0.27905604000000001</c:v>
                </c:pt>
                <c:pt idx="9645">
                  <c:v>0.27908833000000005</c:v>
                </c:pt>
                <c:pt idx="9646">
                  <c:v>0.27911391000000002</c:v>
                </c:pt>
                <c:pt idx="9647">
                  <c:v>0.27914620000000001</c:v>
                </c:pt>
                <c:pt idx="9648">
                  <c:v>0.27917189000000003</c:v>
                </c:pt>
                <c:pt idx="9649">
                  <c:v>0.27920418000000002</c:v>
                </c:pt>
                <c:pt idx="9650">
                  <c:v>0.27922976000000005</c:v>
                </c:pt>
                <c:pt idx="9651">
                  <c:v>0.27926204999999998</c:v>
                </c:pt>
                <c:pt idx="9652">
                  <c:v>0.27928704999999998</c:v>
                </c:pt>
                <c:pt idx="9653">
                  <c:v>0.27931993000000011</c:v>
                </c:pt>
                <c:pt idx="9654">
                  <c:v>0.2793449300000001</c:v>
                </c:pt>
                <c:pt idx="9655">
                  <c:v>0.27937803000000005</c:v>
                </c:pt>
                <c:pt idx="9656">
                  <c:v>0.27940291000000006</c:v>
                </c:pt>
                <c:pt idx="9657">
                  <c:v>0.27943590000000001</c:v>
                </c:pt>
                <c:pt idx="9658">
                  <c:v>0.27946090000000007</c:v>
                </c:pt>
                <c:pt idx="9659">
                  <c:v>0.27949377000000003</c:v>
                </c:pt>
                <c:pt idx="9660">
                  <c:v>0.27951888000000014</c:v>
                </c:pt>
                <c:pt idx="9661">
                  <c:v>0.27955164000000005</c:v>
                </c:pt>
                <c:pt idx="9662">
                  <c:v>0.27957675000000004</c:v>
                </c:pt>
                <c:pt idx="9663">
                  <c:v>0.27960905000000003</c:v>
                </c:pt>
                <c:pt idx="9664">
                  <c:v>0.27963474000000005</c:v>
                </c:pt>
                <c:pt idx="9665">
                  <c:v>0.2796669200000001</c:v>
                </c:pt>
                <c:pt idx="9666">
                  <c:v>0.27969261000000001</c:v>
                </c:pt>
                <c:pt idx="9667">
                  <c:v>0.27972479000000006</c:v>
                </c:pt>
                <c:pt idx="9668">
                  <c:v>0.27975048000000002</c:v>
                </c:pt>
                <c:pt idx="9669">
                  <c:v>0.27978289000000006</c:v>
                </c:pt>
                <c:pt idx="9670">
                  <c:v>0.27980835000000004</c:v>
                </c:pt>
                <c:pt idx="9671">
                  <c:v>0.27984076000000008</c:v>
                </c:pt>
                <c:pt idx="9672">
                  <c:v>0.27986576000000007</c:v>
                </c:pt>
                <c:pt idx="9673">
                  <c:v>0.27989863000000004</c:v>
                </c:pt>
                <c:pt idx="9674">
                  <c:v>0.27992363000000003</c:v>
                </c:pt>
                <c:pt idx="9675">
                  <c:v>0.2799566200000001</c:v>
                </c:pt>
                <c:pt idx="9676">
                  <c:v>0.2799816200000001</c:v>
                </c:pt>
                <c:pt idx="9677">
                  <c:v>0.28001460000000006</c:v>
                </c:pt>
                <c:pt idx="9678">
                  <c:v>0.2800396</c:v>
                </c:pt>
                <c:pt idx="9679">
                  <c:v>0.28007247000000007</c:v>
                </c:pt>
                <c:pt idx="9680">
                  <c:v>0.28009747000000002</c:v>
                </c:pt>
                <c:pt idx="9681">
                  <c:v>0.28013033999999998</c:v>
                </c:pt>
                <c:pt idx="9682">
                  <c:v>0.28015546000000002</c:v>
                </c:pt>
                <c:pt idx="9683">
                  <c:v>0.28018775000000001</c:v>
                </c:pt>
                <c:pt idx="9684">
                  <c:v>0.28021343999999998</c:v>
                </c:pt>
                <c:pt idx="9685">
                  <c:v>0.28024573999999997</c:v>
                </c:pt>
                <c:pt idx="9686">
                  <c:v>0.28027131</c:v>
                </c:pt>
                <c:pt idx="9687">
                  <c:v>0.28030361000000004</c:v>
                </c:pt>
                <c:pt idx="9688">
                  <c:v>0.28032918000000007</c:v>
                </c:pt>
                <c:pt idx="9689">
                  <c:v>0.2803617100000001</c:v>
                </c:pt>
                <c:pt idx="9690">
                  <c:v>0.28038671000000009</c:v>
                </c:pt>
                <c:pt idx="9691">
                  <c:v>0.28041958000000006</c:v>
                </c:pt>
                <c:pt idx="9692">
                  <c:v>0.28044469000000005</c:v>
                </c:pt>
                <c:pt idx="9693">
                  <c:v>0.28047745000000002</c:v>
                </c:pt>
                <c:pt idx="9694">
                  <c:v>0.28050233000000002</c:v>
                </c:pt>
                <c:pt idx="9695">
                  <c:v>0.28053497000000011</c:v>
                </c:pt>
                <c:pt idx="9696">
                  <c:v>0.28056020000000004</c:v>
                </c:pt>
                <c:pt idx="9697">
                  <c:v>0.28059284000000001</c:v>
                </c:pt>
                <c:pt idx="9698">
                  <c:v>0.28061807000000005</c:v>
                </c:pt>
                <c:pt idx="9699">
                  <c:v>0.28065083000000002</c:v>
                </c:pt>
                <c:pt idx="9700">
                  <c:v>0.28067594000000001</c:v>
                </c:pt>
                <c:pt idx="9701">
                  <c:v>0.28070881000000003</c:v>
                </c:pt>
                <c:pt idx="9702">
                  <c:v>0.28073380999999997</c:v>
                </c:pt>
                <c:pt idx="9703">
                  <c:v>0.28076680000000004</c:v>
                </c:pt>
                <c:pt idx="9704">
                  <c:v>0.28079168000000004</c:v>
                </c:pt>
                <c:pt idx="9705">
                  <c:v>0.28082479000000016</c:v>
                </c:pt>
                <c:pt idx="9706">
                  <c:v>0.28084955</c:v>
                </c:pt>
                <c:pt idx="9707">
                  <c:v>0.28088254000000007</c:v>
                </c:pt>
                <c:pt idx="9708">
                  <c:v>0.28090754000000001</c:v>
                </c:pt>
                <c:pt idx="9709">
                  <c:v>0.28093995000000005</c:v>
                </c:pt>
                <c:pt idx="9710">
                  <c:v>0.28096541000000008</c:v>
                </c:pt>
                <c:pt idx="9711">
                  <c:v>0.28099793000000001</c:v>
                </c:pt>
                <c:pt idx="9712">
                  <c:v>0.28102363000000002</c:v>
                </c:pt>
                <c:pt idx="9713">
                  <c:v>0.28105580000000002</c:v>
                </c:pt>
                <c:pt idx="9714">
                  <c:v>0.28108150000000004</c:v>
                </c:pt>
                <c:pt idx="9715">
                  <c:v>0.28111368000000003</c:v>
                </c:pt>
                <c:pt idx="9716">
                  <c:v>0.28113937</c:v>
                </c:pt>
                <c:pt idx="9717">
                  <c:v>0.28117166000000005</c:v>
                </c:pt>
                <c:pt idx="9718">
                  <c:v>0.28119678000000004</c:v>
                </c:pt>
                <c:pt idx="9719">
                  <c:v>0.28122953000000001</c:v>
                </c:pt>
                <c:pt idx="9720">
                  <c:v>0.28125465000000005</c:v>
                </c:pt>
                <c:pt idx="9721">
                  <c:v>0.28128740000000002</c:v>
                </c:pt>
                <c:pt idx="9722">
                  <c:v>0.28131252000000007</c:v>
                </c:pt>
                <c:pt idx="9723">
                  <c:v>0.28134527000000004</c:v>
                </c:pt>
                <c:pt idx="9724">
                  <c:v>0.28137050000000008</c:v>
                </c:pt>
                <c:pt idx="9725">
                  <c:v>0.28140314</c:v>
                </c:pt>
                <c:pt idx="9726">
                  <c:v>0.28142861000000008</c:v>
                </c:pt>
                <c:pt idx="9727">
                  <c:v>0.28146101000000001</c:v>
                </c:pt>
                <c:pt idx="9728">
                  <c:v>0.28148659000000009</c:v>
                </c:pt>
                <c:pt idx="9729">
                  <c:v>0.28151888000000014</c:v>
                </c:pt>
                <c:pt idx="9730">
                  <c:v>0.28154388000000002</c:v>
                </c:pt>
                <c:pt idx="9731">
                  <c:v>0.28157687000000009</c:v>
                </c:pt>
                <c:pt idx="9732">
                  <c:v>0.28160187000000003</c:v>
                </c:pt>
                <c:pt idx="9733">
                  <c:v>0.28163474000000005</c:v>
                </c:pt>
                <c:pt idx="9734">
                  <c:v>0.28165962</c:v>
                </c:pt>
                <c:pt idx="9735">
                  <c:v>0.28169261000000001</c:v>
                </c:pt>
                <c:pt idx="9736">
                  <c:v>0.28171761000000001</c:v>
                </c:pt>
                <c:pt idx="9737">
                  <c:v>0.28175048000000008</c:v>
                </c:pt>
                <c:pt idx="9738">
                  <c:v>0.28177548000000002</c:v>
                </c:pt>
                <c:pt idx="9739">
                  <c:v>0.28180800000000006</c:v>
                </c:pt>
                <c:pt idx="9740">
                  <c:v>0.28183334999999998</c:v>
                </c:pt>
                <c:pt idx="9741">
                  <c:v>0.28186599000000007</c:v>
                </c:pt>
                <c:pt idx="9742">
                  <c:v>0.28189122</c:v>
                </c:pt>
                <c:pt idx="9743">
                  <c:v>0.28192386000000014</c:v>
                </c:pt>
                <c:pt idx="9744">
                  <c:v>0.28194921000000001</c:v>
                </c:pt>
                <c:pt idx="9745">
                  <c:v>0.28198185000000003</c:v>
                </c:pt>
                <c:pt idx="9746">
                  <c:v>0.28200719000000002</c:v>
                </c:pt>
                <c:pt idx="9747">
                  <c:v>0.28203972000000005</c:v>
                </c:pt>
                <c:pt idx="9748">
                  <c:v>0.28206495000000004</c:v>
                </c:pt>
                <c:pt idx="9749">
                  <c:v>0.28209759000000001</c:v>
                </c:pt>
                <c:pt idx="9750">
                  <c:v>0.28212282000000005</c:v>
                </c:pt>
                <c:pt idx="9751">
                  <c:v>0.28215546000000002</c:v>
                </c:pt>
                <c:pt idx="9752">
                  <c:v>0.28218080000000006</c:v>
                </c:pt>
                <c:pt idx="9753">
                  <c:v>0.28221343999999998</c:v>
                </c:pt>
                <c:pt idx="9754">
                  <c:v>0.28223868000000002</c:v>
                </c:pt>
                <c:pt idx="9755">
                  <c:v>0.2822712</c:v>
                </c:pt>
                <c:pt idx="9756">
                  <c:v>0.28229654999999998</c:v>
                </c:pt>
                <c:pt idx="9757">
                  <c:v>0.28232918000000007</c:v>
                </c:pt>
                <c:pt idx="9758">
                  <c:v>0.28235442000000011</c:v>
                </c:pt>
                <c:pt idx="9759">
                  <c:v>0.28238717000000008</c:v>
                </c:pt>
                <c:pt idx="9760">
                  <c:v>0.28241240000000006</c:v>
                </c:pt>
                <c:pt idx="9761">
                  <c:v>0.28244503999999998</c:v>
                </c:pt>
                <c:pt idx="9762">
                  <c:v>0.28247027000000008</c:v>
                </c:pt>
                <c:pt idx="9763">
                  <c:v>0.28250291000000005</c:v>
                </c:pt>
                <c:pt idx="9764">
                  <c:v>0.28252780000000005</c:v>
                </c:pt>
                <c:pt idx="9765">
                  <c:v>0.28256078000000007</c:v>
                </c:pt>
                <c:pt idx="9766">
                  <c:v>0.28258567000000007</c:v>
                </c:pt>
                <c:pt idx="9767">
                  <c:v>0.28261807000000005</c:v>
                </c:pt>
                <c:pt idx="9768">
                  <c:v>0.28264354000000003</c:v>
                </c:pt>
                <c:pt idx="9769">
                  <c:v>0.28267594000000001</c:v>
                </c:pt>
                <c:pt idx="9770">
                  <c:v>0.28270141000000004</c:v>
                </c:pt>
                <c:pt idx="9771">
                  <c:v>0.28273392999999997</c:v>
                </c:pt>
                <c:pt idx="9772">
                  <c:v>0.28275939</c:v>
                </c:pt>
                <c:pt idx="9773">
                  <c:v>0.28279179999999998</c:v>
                </c:pt>
                <c:pt idx="9774">
                  <c:v>0.28281726000000007</c:v>
                </c:pt>
                <c:pt idx="9775">
                  <c:v>0.28284967000000005</c:v>
                </c:pt>
                <c:pt idx="9776">
                  <c:v>0.28287513000000003</c:v>
                </c:pt>
                <c:pt idx="9777">
                  <c:v>0.28290754000000001</c:v>
                </c:pt>
                <c:pt idx="9778">
                  <c:v>0.2829330000000001</c:v>
                </c:pt>
                <c:pt idx="9779">
                  <c:v>0.28296553000000002</c:v>
                </c:pt>
                <c:pt idx="9780">
                  <c:v>0.28299087000000006</c:v>
                </c:pt>
                <c:pt idx="9781">
                  <c:v>0.28302340000000004</c:v>
                </c:pt>
                <c:pt idx="9782">
                  <c:v>0.28304851000000003</c:v>
                </c:pt>
                <c:pt idx="9783">
                  <c:v>0.28308127000000005</c:v>
                </c:pt>
                <c:pt idx="9784">
                  <c:v>0.28310662000000003</c:v>
                </c:pt>
                <c:pt idx="9785">
                  <c:v>0.28313924999999995</c:v>
                </c:pt>
                <c:pt idx="9786">
                  <c:v>0.2831644900000001</c:v>
                </c:pt>
                <c:pt idx="9787">
                  <c:v>0.28319689000000003</c:v>
                </c:pt>
                <c:pt idx="9788">
                  <c:v>0.28322236000000006</c:v>
                </c:pt>
                <c:pt idx="9789">
                  <c:v>0.28325476000000005</c:v>
                </c:pt>
                <c:pt idx="9790">
                  <c:v>0.28328023000000002</c:v>
                </c:pt>
                <c:pt idx="9791">
                  <c:v>0.28331263000000007</c:v>
                </c:pt>
                <c:pt idx="9792">
                  <c:v>0.28333821000000003</c:v>
                </c:pt>
                <c:pt idx="9793">
                  <c:v>0.28337050000000014</c:v>
                </c:pt>
                <c:pt idx="9794">
                  <c:v>0.28339608000000011</c:v>
                </c:pt>
                <c:pt idx="9795">
                  <c:v>0.28342849000000009</c:v>
                </c:pt>
                <c:pt idx="9796">
                  <c:v>0.28345384000000001</c:v>
                </c:pt>
                <c:pt idx="9797">
                  <c:v>0.2834863600000001</c:v>
                </c:pt>
                <c:pt idx="9798">
                  <c:v>0.28351205000000002</c:v>
                </c:pt>
                <c:pt idx="9799">
                  <c:v>0.28354423000000001</c:v>
                </c:pt>
                <c:pt idx="9800">
                  <c:v>0.28356993000000008</c:v>
                </c:pt>
                <c:pt idx="9801">
                  <c:v>0.28360233000000001</c:v>
                </c:pt>
                <c:pt idx="9802">
                  <c:v>0.28362722000000001</c:v>
                </c:pt>
                <c:pt idx="9803">
                  <c:v>0.28366020000000003</c:v>
                </c:pt>
                <c:pt idx="9804">
                  <c:v>0.28368509000000003</c:v>
                </c:pt>
                <c:pt idx="9805">
                  <c:v>0.2837180700000001</c:v>
                </c:pt>
                <c:pt idx="9806">
                  <c:v>0.28374296000000004</c:v>
                </c:pt>
                <c:pt idx="9807">
                  <c:v>0.28377594</c:v>
                </c:pt>
                <c:pt idx="9808">
                  <c:v>0.28380083000000006</c:v>
                </c:pt>
                <c:pt idx="9809">
                  <c:v>0.28383381000000002</c:v>
                </c:pt>
                <c:pt idx="9810">
                  <c:v>0.28385870000000007</c:v>
                </c:pt>
                <c:pt idx="9811">
                  <c:v>0.28389168000000004</c:v>
                </c:pt>
                <c:pt idx="9812">
                  <c:v>0.28391657000000009</c:v>
                </c:pt>
                <c:pt idx="9813">
                  <c:v>0.2839496700000001</c:v>
                </c:pt>
                <c:pt idx="9814">
                  <c:v>0.2839746700000001</c:v>
                </c:pt>
                <c:pt idx="9815">
                  <c:v>0.28400696000000003</c:v>
                </c:pt>
                <c:pt idx="9816">
                  <c:v>0.28403266000000005</c:v>
                </c:pt>
                <c:pt idx="9817">
                  <c:v>0.28406541000000002</c:v>
                </c:pt>
                <c:pt idx="9818">
                  <c:v>0.28409053000000001</c:v>
                </c:pt>
                <c:pt idx="9819">
                  <c:v>0.28412328000000003</c:v>
                </c:pt>
                <c:pt idx="9820">
                  <c:v>0.28414840000000002</c:v>
                </c:pt>
                <c:pt idx="9821">
                  <c:v>0.28418057000000008</c:v>
                </c:pt>
                <c:pt idx="9822">
                  <c:v>0.28420627000000004</c:v>
                </c:pt>
                <c:pt idx="9823">
                  <c:v>0.28423901999999995</c:v>
                </c:pt>
                <c:pt idx="9824">
                  <c:v>0.28426425</c:v>
                </c:pt>
                <c:pt idx="9825">
                  <c:v>0.28429643000000004</c:v>
                </c:pt>
                <c:pt idx="9826">
                  <c:v>0.28432212000000007</c:v>
                </c:pt>
                <c:pt idx="9827">
                  <c:v>0.2843546500000001</c:v>
                </c:pt>
                <c:pt idx="9828">
                  <c:v>0.2843795300000001</c:v>
                </c:pt>
                <c:pt idx="9829">
                  <c:v>0.28441252000000006</c:v>
                </c:pt>
                <c:pt idx="9830">
                  <c:v>0.28443752</c:v>
                </c:pt>
                <c:pt idx="9831">
                  <c:v>0.28447039000000007</c:v>
                </c:pt>
                <c:pt idx="9832">
                  <c:v>0.28449539000000001</c:v>
                </c:pt>
                <c:pt idx="9833">
                  <c:v>0.28452826000000003</c:v>
                </c:pt>
                <c:pt idx="9834">
                  <c:v>0.28455325999999997</c:v>
                </c:pt>
                <c:pt idx="9835">
                  <c:v>0.2845861300000001</c:v>
                </c:pt>
                <c:pt idx="9836">
                  <c:v>0.28461113000000005</c:v>
                </c:pt>
                <c:pt idx="9837">
                  <c:v>0.28464388000000002</c:v>
                </c:pt>
                <c:pt idx="9838">
                  <c:v>0.28466900000000001</c:v>
                </c:pt>
                <c:pt idx="9839">
                  <c:v>0.28470152000000004</c:v>
                </c:pt>
                <c:pt idx="9840">
                  <c:v>0.28472699000000007</c:v>
                </c:pt>
                <c:pt idx="9841">
                  <c:v>0.28475951000000005</c:v>
                </c:pt>
                <c:pt idx="9842">
                  <c:v>0.28478486000000003</c:v>
                </c:pt>
                <c:pt idx="9843">
                  <c:v>0.28481738000000006</c:v>
                </c:pt>
                <c:pt idx="9844">
                  <c:v>0.2848428400000001</c:v>
                </c:pt>
                <c:pt idx="9845">
                  <c:v>0.28487525000000002</c:v>
                </c:pt>
                <c:pt idx="9846">
                  <c:v>0.2849008300000001</c:v>
                </c:pt>
                <c:pt idx="9847">
                  <c:v>0.28493311999999998</c:v>
                </c:pt>
                <c:pt idx="9848">
                  <c:v>0.28495870000000006</c:v>
                </c:pt>
                <c:pt idx="9849">
                  <c:v>0.28499111000000005</c:v>
                </c:pt>
                <c:pt idx="9850">
                  <c:v>0.28501657000000008</c:v>
                </c:pt>
                <c:pt idx="9851">
                  <c:v>0.28504886000000007</c:v>
                </c:pt>
                <c:pt idx="9852">
                  <c:v>0.28507444000000004</c:v>
                </c:pt>
                <c:pt idx="9853">
                  <c:v>0.28510685000000002</c:v>
                </c:pt>
                <c:pt idx="9854">
                  <c:v>0.28513231</c:v>
                </c:pt>
                <c:pt idx="9855">
                  <c:v>0.28516472000000004</c:v>
                </c:pt>
                <c:pt idx="9856">
                  <c:v>0.28519018000000002</c:v>
                </c:pt>
                <c:pt idx="9857">
                  <c:v>0.28522270000000005</c:v>
                </c:pt>
                <c:pt idx="9858">
                  <c:v>0.28524804999999998</c:v>
                </c:pt>
                <c:pt idx="9859">
                  <c:v>0.28528069000000006</c:v>
                </c:pt>
                <c:pt idx="9860">
                  <c:v>0.28530534000000002</c:v>
                </c:pt>
                <c:pt idx="9861">
                  <c:v>0.2853379800000001</c:v>
                </c:pt>
                <c:pt idx="9862">
                  <c:v>0.28536321000000003</c:v>
                </c:pt>
                <c:pt idx="9863">
                  <c:v>0.28539585000000001</c:v>
                </c:pt>
                <c:pt idx="9864">
                  <c:v>0.28542131000000004</c:v>
                </c:pt>
                <c:pt idx="9865">
                  <c:v>0.28545384000000001</c:v>
                </c:pt>
                <c:pt idx="9866">
                  <c:v>0.28547918000000005</c:v>
                </c:pt>
                <c:pt idx="9867">
                  <c:v>0.28551159000000004</c:v>
                </c:pt>
                <c:pt idx="9868">
                  <c:v>0.28553704999999996</c:v>
                </c:pt>
                <c:pt idx="9869">
                  <c:v>0.2855695800000001</c:v>
                </c:pt>
                <c:pt idx="9870">
                  <c:v>0.28559503999999997</c:v>
                </c:pt>
                <c:pt idx="9871">
                  <c:v>0.28562745</c:v>
                </c:pt>
                <c:pt idx="9872">
                  <c:v>0.28565291000000004</c:v>
                </c:pt>
                <c:pt idx="9873">
                  <c:v>0.28568567000000006</c:v>
                </c:pt>
                <c:pt idx="9874">
                  <c:v>0.2857109000000001</c:v>
                </c:pt>
                <c:pt idx="9875">
                  <c:v>0.28574353999999996</c:v>
                </c:pt>
                <c:pt idx="9876">
                  <c:v>0.28576888000000006</c:v>
                </c:pt>
                <c:pt idx="9877">
                  <c:v>0.28580083000000006</c:v>
                </c:pt>
                <c:pt idx="9878">
                  <c:v>0.28582652000000008</c:v>
                </c:pt>
                <c:pt idx="9879">
                  <c:v>0.28585881000000007</c:v>
                </c:pt>
                <c:pt idx="9880">
                  <c:v>0.28588428000000016</c:v>
                </c:pt>
                <c:pt idx="9881">
                  <c:v>0.28591668000000009</c:v>
                </c:pt>
                <c:pt idx="9882">
                  <c:v>0.28594215000000001</c:v>
                </c:pt>
                <c:pt idx="9883">
                  <c:v>0.28597455000000011</c:v>
                </c:pt>
                <c:pt idx="9884">
                  <c:v>0.28600025000000001</c:v>
                </c:pt>
                <c:pt idx="9885">
                  <c:v>0.2860327700000001</c:v>
                </c:pt>
                <c:pt idx="9886">
                  <c:v>0.28605812000000008</c:v>
                </c:pt>
                <c:pt idx="9887">
                  <c:v>0.28609030000000002</c:v>
                </c:pt>
                <c:pt idx="9888">
                  <c:v>0.28611564</c:v>
                </c:pt>
                <c:pt idx="9889">
                  <c:v>0.28614817000000003</c:v>
                </c:pt>
                <c:pt idx="9890">
                  <c:v>0.28617374000000001</c:v>
                </c:pt>
                <c:pt idx="9891">
                  <c:v>0.28620638000000004</c:v>
                </c:pt>
                <c:pt idx="9892">
                  <c:v>0.28623161999999996</c:v>
                </c:pt>
                <c:pt idx="9893">
                  <c:v>0.28626425</c:v>
                </c:pt>
                <c:pt idx="9894">
                  <c:v>0.28628949000000004</c:v>
                </c:pt>
                <c:pt idx="9895">
                  <c:v>0.28632178000000014</c:v>
                </c:pt>
                <c:pt idx="9896">
                  <c:v>0.2863474700000001</c:v>
                </c:pt>
                <c:pt idx="9897">
                  <c:v>0.28637999000000008</c:v>
                </c:pt>
                <c:pt idx="9898">
                  <c:v>0.28640546000000006</c:v>
                </c:pt>
                <c:pt idx="9899">
                  <c:v>0.28643787000000004</c:v>
                </c:pt>
                <c:pt idx="9900">
                  <c:v>0.28646333000000002</c:v>
                </c:pt>
                <c:pt idx="9901">
                  <c:v>0.28649574</c:v>
                </c:pt>
                <c:pt idx="9902">
                  <c:v>0.28652120000000003</c:v>
                </c:pt>
                <c:pt idx="9903">
                  <c:v>0.28655372000000001</c:v>
                </c:pt>
                <c:pt idx="9904">
                  <c:v>0.28657861000000007</c:v>
                </c:pt>
                <c:pt idx="9905">
                  <c:v>0.28661159000000008</c:v>
                </c:pt>
                <c:pt idx="9906">
                  <c:v>0.28663635999999998</c:v>
                </c:pt>
                <c:pt idx="9907">
                  <c:v>0.28666946000000004</c:v>
                </c:pt>
                <c:pt idx="9908">
                  <c:v>0.28669423000000005</c:v>
                </c:pt>
                <c:pt idx="9909">
                  <c:v>0.28672733</c:v>
                </c:pt>
                <c:pt idx="9910">
                  <c:v>0.28675233</c:v>
                </c:pt>
                <c:pt idx="9911">
                  <c:v>0.28678474000000004</c:v>
                </c:pt>
                <c:pt idx="9912">
                  <c:v>0.28681020000000007</c:v>
                </c:pt>
                <c:pt idx="9913">
                  <c:v>0.2868427300000001</c:v>
                </c:pt>
                <c:pt idx="9914">
                  <c:v>0.28686807000000009</c:v>
                </c:pt>
                <c:pt idx="9915">
                  <c:v>0.28690060000000006</c:v>
                </c:pt>
                <c:pt idx="9916">
                  <c:v>0.2869259400000001</c:v>
                </c:pt>
                <c:pt idx="9917">
                  <c:v>0.28695835000000003</c:v>
                </c:pt>
                <c:pt idx="9918">
                  <c:v>0.28698381000000006</c:v>
                </c:pt>
                <c:pt idx="9919">
                  <c:v>0.28701634000000004</c:v>
                </c:pt>
                <c:pt idx="9920">
                  <c:v>0.28704180000000001</c:v>
                </c:pt>
                <c:pt idx="9921">
                  <c:v>0.28707421000000005</c:v>
                </c:pt>
                <c:pt idx="9922">
                  <c:v>0.28709967000000003</c:v>
                </c:pt>
                <c:pt idx="9923">
                  <c:v>0.28713208000000001</c:v>
                </c:pt>
                <c:pt idx="9924">
                  <c:v>0.28715754000000004</c:v>
                </c:pt>
                <c:pt idx="9925">
                  <c:v>0.28719018000000002</c:v>
                </c:pt>
                <c:pt idx="9926">
                  <c:v>0.28721541</c:v>
                </c:pt>
                <c:pt idx="9927">
                  <c:v>0.28724817000000002</c:v>
                </c:pt>
                <c:pt idx="9928">
                  <c:v>0.28727328000000002</c:v>
                </c:pt>
                <c:pt idx="9929">
                  <c:v>0.28730557000000007</c:v>
                </c:pt>
                <c:pt idx="9930">
                  <c:v>0.28733127000000008</c:v>
                </c:pt>
                <c:pt idx="9931">
                  <c:v>0.28736344000000008</c:v>
                </c:pt>
                <c:pt idx="9932">
                  <c:v>0.28738868000000012</c:v>
                </c:pt>
                <c:pt idx="9933">
                  <c:v>0.2874212000000001</c:v>
                </c:pt>
                <c:pt idx="9934">
                  <c:v>0.28744655000000002</c:v>
                </c:pt>
                <c:pt idx="9935">
                  <c:v>0.28747918000000006</c:v>
                </c:pt>
                <c:pt idx="9936">
                  <c:v>0.28750442000000004</c:v>
                </c:pt>
                <c:pt idx="9937">
                  <c:v>0.28753717000000001</c:v>
                </c:pt>
                <c:pt idx="9938">
                  <c:v>0.28756240000000005</c:v>
                </c:pt>
                <c:pt idx="9939">
                  <c:v>0.28759503999999997</c:v>
                </c:pt>
                <c:pt idx="9940">
                  <c:v>0.28762027000000007</c:v>
                </c:pt>
                <c:pt idx="9941">
                  <c:v>0.28765291000000004</c:v>
                </c:pt>
                <c:pt idx="9942">
                  <c:v>0.28767814000000008</c:v>
                </c:pt>
                <c:pt idx="9943">
                  <c:v>0.28771055000000001</c:v>
                </c:pt>
                <c:pt idx="9944">
                  <c:v>0.28773623999999998</c:v>
                </c:pt>
                <c:pt idx="9945">
                  <c:v>0.28776842000000002</c:v>
                </c:pt>
                <c:pt idx="9946">
                  <c:v>0.28779412000000004</c:v>
                </c:pt>
                <c:pt idx="9947">
                  <c:v>0.2878262900000001</c:v>
                </c:pt>
                <c:pt idx="9948">
                  <c:v>0.28785199000000006</c:v>
                </c:pt>
                <c:pt idx="9949">
                  <c:v>0.28788416000000011</c:v>
                </c:pt>
                <c:pt idx="9950">
                  <c:v>0.28790986000000007</c:v>
                </c:pt>
                <c:pt idx="9951">
                  <c:v>0.28794215000000001</c:v>
                </c:pt>
                <c:pt idx="9952">
                  <c:v>0.28796773000000003</c:v>
                </c:pt>
                <c:pt idx="9953">
                  <c:v>0.28800002000000002</c:v>
                </c:pt>
                <c:pt idx="9954">
                  <c:v>0.2880256000000001</c:v>
                </c:pt>
                <c:pt idx="9955">
                  <c:v>0.28805789000000004</c:v>
                </c:pt>
                <c:pt idx="9956">
                  <c:v>0.28808347000000006</c:v>
                </c:pt>
                <c:pt idx="9957">
                  <c:v>0.28811576000000005</c:v>
                </c:pt>
                <c:pt idx="9958">
                  <c:v>0.28814144999999997</c:v>
                </c:pt>
                <c:pt idx="9959">
                  <c:v>0.28817386000000006</c:v>
                </c:pt>
                <c:pt idx="9960">
                  <c:v>0.28819931999999998</c:v>
                </c:pt>
                <c:pt idx="9961">
                  <c:v>0.28823172999999996</c:v>
                </c:pt>
                <c:pt idx="9962">
                  <c:v>0.28825719</c:v>
                </c:pt>
                <c:pt idx="9963">
                  <c:v>0.28828960000000003</c:v>
                </c:pt>
                <c:pt idx="9964">
                  <c:v>0.28831483000000008</c:v>
                </c:pt>
                <c:pt idx="9965">
                  <c:v>0.28834747000000011</c:v>
                </c:pt>
                <c:pt idx="9966">
                  <c:v>0.28837282000000009</c:v>
                </c:pt>
                <c:pt idx="9967">
                  <c:v>0.28840534000000001</c:v>
                </c:pt>
                <c:pt idx="9968">
                  <c:v>0.2884306900000001</c:v>
                </c:pt>
                <c:pt idx="9969">
                  <c:v>0.28846333000000002</c:v>
                </c:pt>
                <c:pt idx="9970">
                  <c:v>0.28848856000000012</c:v>
                </c:pt>
                <c:pt idx="9971">
                  <c:v>0.28852074000000005</c:v>
                </c:pt>
                <c:pt idx="9972">
                  <c:v>0.28854643000000002</c:v>
                </c:pt>
                <c:pt idx="9973">
                  <c:v>0.28857872000000007</c:v>
                </c:pt>
                <c:pt idx="9974">
                  <c:v>0.28860430000000004</c:v>
                </c:pt>
                <c:pt idx="9975">
                  <c:v>0.28863659000000008</c:v>
                </c:pt>
                <c:pt idx="9976">
                  <c:v>0.2886622900000001</c:v>
                </c:pt>
                <c:pt idx="9977">
                  <c:v>0.28869446000000004</c:v>
                </c:pt>
                <c:pt idx="9978">
                  <c:v>0.28871969000000003</c:v>
                </c:pt>
                <c:pt idx="9979">
                  <c:v>0.28875233</c:v>
                </c:pt>
                <c:pt idx="9980">
                  <c:v>0.28877756000000004</c:v>
                </c:pt>
                <c:pt idx="9981">
                  <c:v>0.28881043000000006</c:v>
                </c:pt>
                <c:pt idx="9982">
                  <c:v>0.28883543</c:v>
                </c:pt>
                <c:pt idx="9983">
                  <c:v>0.28886830000000008</c:v>
                </c:pt>
                <c:pt idx="9984">
                  <c:v>0.28889330000000002</c:v>
                </c:pt>
                <c:pt idx="9985">
                  <c:v>0.28892618000000009</c:v>
                </c:pt>
                <c:pt idx="9986">
                  <c:v>0.28895118000000003</c:v>
                </c:pt>
                <c:pt idx="9987">
                  <c:v>0.2889840500000001</c:v>
                </c:pt>
                <c:pt idx="9988">
                  <c:v>0.28900905000000005</c:v>
                </c:pt>
                <c:pt idx="9989">
                  <c:v>0.28904192000000001</c:v>
                </c:pt>
                <c:pt idx="9990">
                  <c:v>0.28906703</c:v>
                </c:pt>
                <c:pt idx="9991">
                  <c:v>0.28909979000000002</c:v>
                </c:pt>
                <c:pt idx="9992">
                  <c:v>0.28912490000000007</c:v>
                </c:pt>
                <c:pt idx="9993">
                  <c:v>0.28915765999999998</c:v>
                </c:pt>
                <c:pt idx="9994">
                  <c:v>0.28918277000000009</c:v>
                </c:pt>
                <c:pt idx="9995">
                  <c:v>0.28921518000000002</c:v>
                </c:pt>
                <c:pt idx="9996">
                  <c:v>0.28924076000000004</c:v>
                </c:pt>
                <c:pt idx="9997">
                  <c:v>0.28927317000000002</c:v>
                </c:pt>
                <c:pt idx="9998">
                  <c:v>0.28929863</c:v>
                </c:pt>
                <c:pt idx="9999">
                  <c:v>0.28933103999999998</c:v>
                </c:pt>
                <c:pt idx="10000">
                  <c:v>0.28935662000000006</c:v>
                </c:pt>
                <c:pt idx="10001">
                  <c:v>0.28938891000000011</c:v>
                </c:pt>
                <c:pt idx="10002">
                  <c:v>0.28941449000000008</c:v>
                </c:pt>
                <c:pt idx="10003">
                  <c:v>0.28944689000000007</c:v>
                </c:pt>
                <c:pt idx="10004">
                  <c:v>0.28947236000000004</c:v>
                </c:pt>
                <c:pt idx="10005">
                  <c:v>0.28950476000000014</c:v>
                </c:pt>
                <c:pt idx="10006">
                  <c:v>0.28953034</c:v>
                </c:pt>
                <c:pt idx="10007">
                  <c:v>0.2895626300000001</c:v>
                </c:pt>
                <c:pt idx="10008">
                  <c:v>0.28958821000000007</c:v>
                </c:pt>
                <c:pt idx="10009">
                  <c:v>0.28962050000000006</c:v>
                </c:pt>
                <c:pt idx="10010">
                  <c:v>0.28964573999999998</c:v>
                </c:pt>
                <c:pt idx="10011">
                  <c:v>0.28967837000000007</c:v>
                </c:pt>
                <c:pt idx="10012">
                  <c:v>0.28970361</c:v>
                </c:pt>
                <c:pt idx="10013">
                  <c:v>0.28973623999999998</c:v>
                </c:pt>
                <c:pt idx="10014">
                  <c:v>0.28976148000000002</c:v>
                </c:pt>
                <c:pt idx="10015">
                  <c:v>0.28979412000000004</c:v>
                </c:pt>
                <c:pt idx="10016">
                  <c:v>0.28981935000000003</c:v>
                </c:pt>
                <c:pt idx="10017">
                  <c:v>0.28985199000000006</c:v>
                </c:pt>
                <c:pt idx="10018">
                  <c:v>0.2898772200000001</c:v>
                </c:pt>
                <c:pt idx="10019">
                  <c:v>0.28990986000000007</c:v>
                </c:pt>
                <c:pt idx="10020">
                  <c:v>0.28993509000000001</c:v>
                </c:pt>
                <c:pt idx="10021">
                  <c:v>0.28996784000000003</c:v>
                </c:pt>
                <c:pt idx="10022">
                  <c:v>0.28999307000000002</c:v>
                </c:pt>
                <c:pt idx="10023">
                  <c:v>0.2900257100000001</c:v>
                </c:pt>
                <c:pt idx="10024">
                  <c:v>0.29005106000000008</c:v>
                </c:pt>
                <c:pt idx="10025">
                  <c:v>0.29008358000000006</c:v>
                </c:pt>
                <c:pt idx="10026">
                  <c:v>0.2901089300000001</c:v>
                </c:pt>
                <c:pt idx="10027">
                  <c:v>0.29014144999999997</c:v>
                </c:pt>
                <c:pt idx="10028">
                  <c:v>0.29016680000000006</c:v>
                </c:pt>
                <c:pt idx="10029">
                  <c:v>0.29019909000000005</c:v>
                </c:pt>
                <c:pt idx="10030">
                  <c:v>0.29022467000000007</c:v>
                </c:pt>
                <c:pt idx="10031">
                  <c:v>0.29025685000000001</c:v>
                </c:pt>
                <c:pt idx="10032">
                  <c:v>0.29028219000000005</c:v>
                </c:pt>
                <c:pt idx="10033">
                  <c:v>0.29031472000000014</c:v>
                </c:pt>
                <c:pt idx="10034">
                  <c:v>0.29034006000000007</c:v>
                </c:pt>
                <c:pt idx="10035">
                  <c:v>0.29037270000000009</c:v>
                </c:pt>
                <c:pt idx="10036">
                  <c:v>0.29039793000000008</c:v>
                </c:pt>
                <c:pt idx="10037">
                  <c:v>0.29043057000000005</c:v>
                </c:pt>
                <c:pt idx="10038">
                  <c:v>0.2904558000000001</c:v>
                </c:pt>
                <c:pt idx="10039">
                  <c:v>0.29048844000000007</c:v>
                </c:pt>
                <c:pt idx="10040">
                  <c:v>0.29051368000000005</c:v>
                </c:pt>
                <c:pt idx="10041">
                  <c:v>0.29054631000000003</c:v>
                </c:pt>
                <c:pt idx="10042">
                  <c:v>0.29057178000000006</c:v>
                </c:pt>
                <c:pt idx="10043">
                  <c:v>0.2906041800000001</c:v>
                </c:pt>
                <c:pt idx="10044">
                  <c:v>0.29062965000000002</c:v>
                </c:pt>
                <c:pt idx="10045">
                  <c:v>0.29066205000000001</c:v>
                </c:pt>
                <c:pt idx="10046">
                  <c:v>0.29068752000000003</c:v>
                </c:pt>
                <c:pt idx="10047">
                  <c:v>0.29072004000000001</c:v>
                </c:pt>
                <c:pt idx="10048">
                  <c:v>0.29074539000000005</c:v>
                </c:pt>
                <c:pt idx="10049">
                  <c:v>0.29077803000000002</c:v>
                </c:pt>
                <c:pt idx="10050">
                  <c:v>0.29080337000000006</c:v>
                </c:pt>
                <c:pt idx="10051">
                  <c:v>0.29083590000000004</c:v>
                </c:pt>
                <c:pt idx="10052">
                  <c:v>0.29086124000000002</c:v>
                </c:pt>
                <c:pt idx="10053">
                  <c:v>0.29089342000000001</c:v>
                </c:pt>
                <c:pt idx="10054">
                  <c:v>0.29091912000000003</c:v>
                </c:pt>
                <c:pt idx="10055">
                  <c:v>0.29095129000000003</c:v>
                </c:pt>
                <c:pt idx="10056">
                  <c:v>0.2909771000000001</c:v>
                </c:pt>
                <c:pt idx="10057">
                  <c:v>0.29100916000000004</c:v>
                </c:pt>
                <c:pt idx="10058">
                  <c:v>0.29103486000000006</c:v>
                </c:pt>
                <c:pt idx="10059">
                  <c:v>0.29106703</c:v>
                </c:pt>
                <c:pt idx="10060">
                  <c:v>0.29109284000000002</c:v>
                </c:pt>
                <c:pt idx="10061">
                  <c:v>0.29112502000000001</c:v>
                </c:pt>
                <c:pt idx="10062">
                  <c:v>0.29115025</c:v>
                </c:pt>
                <c:pt idx="10063">
                  <c:v>0.29118289000000014</c:v>
                </c:pt>
                <c:pt idx="10064">
                  <c:v>0.29120812000000001</c:v>
                </c:pt>
                <c:pt idx="10065">
                  <c:v>0.29124076000000004</c:v>
                </c:pt>
                <c:pt idx="10066">
                  <c:v>0.29126599000000003</c:v>
                </c:pt>
                <c:pt idx="10067">
                  <c:v>0.29129886000000005</c:v>
                </c:pt>
                <c:pt idx="10068">
                  <c:v>0.29132409000000009</c:v>
                </c:pt>
                <c:pt idx="10069">
                  <c:v>0.29135673000000006</c:v>
                </c:pt>
                <c:pt idx="10070">
                  <c:v>0.29138185000000005</c:v>
                </c:pt>
                <c:pt idx="10071">
                  <c:v>0.29141460000000008</c:v>
                </c:pt>
                <c:pt idx="10072">
                  <c:v>0.29143983000000001</c:v>
                </c:pt>
                <c:pt idx="10073">
                  <c:v>0.29147247000000009</c:v>
                </c:pt>
                <c:pt idx="10074">
                  <c:v>0.29149770000000008</c:v>
                </c:pt>
                <c:pt idx="10075">
                  <c:v>0.29153046000000005</c:v>
                </c:pt>
                <c:pt idx="10076">
                  <c:v>0.29155569000000003</c:v>
                </c:pt>
                <c:pt idx="10077">
                  <c:v>0.29158833000000006</c:v>
                </c:pt>
                <c:pt idx="10078">
                  <c:v>0.29161356000000005</c:v>
                </c:pt>
                <c:pt idx="10079">
                  <c:v>0.29164562000000005</c:v>
                </c:pt>
                <c:pt idx="10080">
                  <c:v>0.29167085000000004</c:v>
                </c:pt>
                <c:pt idx="10081">
                  <c:v>0.29170349000000001</c:v>
                </c:pt>
                <c:pt idx="10082">
                  <c:v>0.29172872000000005</c:v>
                </c:pt>
                <c:pt idx="10083">
                  <c:v>0.29176136000000008</c:v>
                </c:pt>
                <c:pt idx="10084">
                  <c:v>0.29178659000000007</c:v>
                </c:pt>
                <c:pt idx="10085">
                  <c:v>0.29181935000000003</c:v>
                </c:pt>
                <c:pt idx="10086">
                  <c:v>0.29184458000000008</c:v>
                </c:pt>
                <c:pt idx="10087">
                  <c:v>0.2918772200000001</c:v>
                </c:pt>
                <c:pt idx="10088">
                  <c:v>0.29190245000000004</c:v>
                </c:pt>
                <c:pt idx="10089">
                  <c:v>0.29193520000000001</c:v>
                </c:pt>
                <c:pt idx="10090">
                  <c:v>0.29196032000000005</c:v>
                </c:pt>
                <c:pt idx="10091">
                  <c:v>0.29199307000000002</c:v>
                </c:pt>
                <c:pt idx="10092">
                  <c:v>0.29201819000000007</c:v>
                </c:pt>
                <c:pt idx="10093">
                  <c:v>0.29205094000000004</c:v>
                </c:pt>
                <c:pt idx="10094">
                  <c:v>0.29207629000000007</c:v>
                </c:pt>
                <c:pt idx="10095">
                  <c:v>0.29210881000000005</c:v>
                </c:pt>
                <c:pt idx="10096">
                  <c:v>0.29213428000000002</c:v>
                </c:pt>
                <c:pt idx="10097">
                  <c:v>0.29216680000000006</c:v>
                </c:pt>
                <c:pt idx="10098">
                  <c:v>0.29219214999999998</c:v>
                </c:pt>
                <c:pt idx="10099">
                  <c:v>0.29222467000000008</c:v>
                </c:pt>
                <c:pt idx="10100">
                  <c:v>0.29225002</c:v>
                </c:pt>
                <c:pt idx="10101">
                  <c:v>0.29228243000000004</c:v>
                </c:pt>
                <c:pt idx="10102">
                  <c:v>0.29230743000000003</c:v>
                </c:pt>
                <c:pt idx="10103">
                  <c:v>0.2923405300000001</c:v>
                </c:pt>
                <c:pt idx="10104">
                  <c:v>0.29236530000000011</c:v>
                </c:pt>
                <c:pt idx="10105">
                  <c:v>0.29239840000000006</c:v>
                </c:pt>
                <c:pt idx="10106">
                  <c:v>0.29242340000000006</c:v>
                </c:pt>
                <c:pt idx="10107">
                  <c:v>0.2924556900000001</c:v>
                </c:pt>
                <c:pt idx="10108">
                  <c:v>0.29248127000000007</c:v>
                </c:pt>
                <c:pt idx="10109">
                  <c:v>0.29251356000000006</c:v>
                </c:pt>
                <c:pt idx="10110">
                  <c:v>0.29253937000000002</c:v>
                </c:pt>
                <c:pt idx="10111">
                  <c:v>0.29257155000000001</c:v>
                </c:pt>
                <c:pt idx="10112">
                  <c:v>0.29259735999999997</c:v>
                </c:pt>
                <c:pt idx="10113">
                  <c:v>0.29262953000000008</c:v>
                </c:pt>
                <c:pt idx="10114">
                  <c:v>0.29265523000000004</c:v>
                </c:pt>
                <c:pt idx="10115">
                  <c:v>0.2926874000000001</c:v>
                </c:pt>
                <c:pt idx="10116">
                  <c:v>0.29271252000000003</c:v>
                </c:pt>
                <c:pt idx="10117">
                  <c:v>0.29274527</c:v>
                </c:pt>
                <c:pt idx="10118">
                  <c:v>0.2927705000000001</c:v>
                </c:pt>
                <c:pt idx="10119">
                  <c:v>0.29280314000000002</c:v>
                </c:pt>
                <c:pt idx="10120">
                  <c:v>0.29282837000000012</c:v>
                </c:pt>
                <c:pt idx="10121">
                  <c:v>0.29286101000000003</c:v>
                </c:pt>
                <c:pt idx="10122">
                  <c:v>0.29288624000000008</c:v>
                </c:pt>
                <c:pt idx="10123">
                  <c:v>0.2929190000000001</c:v>
                </c:pt>
                <c:pt idx="10124">
                  <c:v>0.29294412000000003</c:v>
                </c:pt>
                <c:pt idx="10125">
                  <c:v>0.29297687000000011</c:v>
                </c:pt>
                <c:pt idx="10126">
                  <c:v>0.2930019900000001</c:v>
                </c:pt>
                <c:pt idx="10127">
                  <c:v>0.29303474000000002</c:v>
                </c:pt>
                <c:pt idx="10128">
                  <c:v>0.29306009000000005</c:v>
                </c:pt>
                <c:pt idx="10129">
                  <c:v>0.29309273000000002</c:v>
                </c:pt>
                <c:pt idx="10130">
                  <c:v>0.29311796000000007</c:v>
                </c:pt>
                <c:pt idx="10131">
                  <c:v>0.29315060000000004</c:v>
                </c:pt>
                <c:pt idx="10132">
                  <c:v>0.29317583000000008</c:v>
                </c:pt>
                <c:pt idx="10133">
                  <c:v>0.29320847000000005</c:v>
                </c:pt>
                <c:pt idx="10134">
                  <c:v>0.29323392999999998</c:v>
                </c:pt>
                <c:pt idx="10135">
                  <c:v>0.29326634000000001</c:v>
                </c:pt>
                <c:pt idx="10136">
                  <c:v>0.29329133999999996</c:v>
                </c:pt>
                <c:pt idx="10137">
                  <c:v>0.2933238600000001</c:v>
                </c:pt>
                <c:pt idx="10138">
                  <c:v>0.29334921000000008</c:v>
                </c:pt>
                <c:pt idx="10139">
                  <c:v>0.29338173000000006</c:v>
                </c:pt>
                <c:pt idx="10140">
                  <c:v>0.2934070800000001</c:v>
                </c:pt>
                <c:pt idx="10141">
                  <c:v>0.29343960000000002</c:v>
                </c:pt>
                <c:pt idx="10142">
                  <c:v>0.29346495000000006</c:v>
                </c:pt>
                <c:pt idx="10143">
                  <c:v>0.29349747000000004</c:v>
                </c:pt>
                <c:pt idx="10144">
                  <c:v>0.29352282000000007</c:v>
                </c:pt>
                <c:pt idx="10145">
                  <c:v>0.29355534</c:v>
                </c:pt>
                <c:pt idx="10146">
                  <c:v>0.29358104000000002</c:v>
                </c:pt>
                <c:pt idx="10147">
                  <c:v>0.29361321000000001</c:v>
                </c:pt>
                <c:pt idx="10148">
                  <c:v>0.29363879000000004</c:v>
                </c:pt>
                <c:pt idx="10149">
                  <c:v>0.29367108000000003</c:v>
                </c:pt>
                <c:pt idx="10150">
                  <c:v>0.29369666000000005</c:v>
                </c:pt>
                <c:pt idx="10151">
                  <c:v>0.29372907000000004</c:v>
                </c:pt>
                <c:pt idx="10152">
                  <c:v>0.29375465000000001</c:v>
                </c:pt>
                <c:pt idx="10153">
                  <c:v>0.29378694000000005</c:v>
                </c:pt>
                <c:pt idx="10154">
                  <c:v>0.29381252000000008</c:v>
                </c:pt>
                <c:pt idx="10155">
                  <c:v>0.29384493000000006</c:v>
                </c:pt>
                <c:pt idx="10156">
                  <c:v>0.29387039000000009</c:v>
                </c:pt>
                <c:pt idx="10157">
                  <c:v>0.29390303000000001</c:v>
                </c:pt>
                <c:pt idx="10158">
                  <c:v>0.29392826000000011</c:v>
                </c:pt>
                <c:pt idx="10159">
                  <c:v>0.29396090000000008</c:v>
                </c:pt>
                <c:pt idx="10160">
                  <c:v>0.29398613000000007</c:v>
                </c:pt>
                <c:pt idx="10161">
                  <c:v>0.2940187700000001</c:v>
                </c:pt>
                <c:pt idx="10162">
                  <c:v>0.29404354000000005</c:v>
                </c:pt>
                <c:pt idx="10163">
                  <c:v>0.29407664000000006</c:v>
                </c:pt>
                <c:pt idx="10164">
                  <c:v>0.29410141000000001</c:v>
                </c:pt>
                <c:pt idx="10165">
                  <c:v>0.29413451000000002</c:v>
                </c:pt>
                <c:pt idx="10166">
                  <c:v>0.29415928000000002</c:v>
                </c:pt>
                <c:pt idx="10167">
                  <c:v>0.29419192</c:v>
                </c:pt>
                <c:pt idx="10168">
                  <c:v>0.29421714999999998</c:v>
                </c:pt>
                <c:pt idx="10169">
                  <c:v>0.29424990000000001</c:v>
                </c:pt>
                <c:pt idx="10170">
                  <c:v>0.29427513</c:v>
                </c:pt>
                <c:pt idx="10171">
                  <c:v>0.29430777000000008</c:v>
                </c:pt>
                <c:pt idx="10172">
                  <c:v>0.29433312</c:v>
                </c:pt>
                <c:pt idx="10173">
                  <c:v>0.29436576000000003</c:v>
                </c:pt>
                <c:pt idx="10174">
                  <c:v>0.29439111000000001</c:v>
                </c:pt>
                <c:pt idx="10175">
                  <c:v>0.2944236300000001</c:v>
                </c:pt>
                <c:pt idx="10176">
                  <c:v>0.29444898000000014</c:v>
                </c:pt>
                <c:pt idx="10177">
                  <c:v>0.29448150000000006</c:v>
                </c:pt>
                <c:pt idx="10178">
                  <c:v>0.2945068500000001</c:v>
                </c:pt>
                <c:pt idx="10179">
                  <c:v>0.29453949000000001</c:v>
                </c:pt>
                <c:pt idx="10180">
                  <c:v>0.29456483000000006</c:v>
                </c:pt>
                <c:pt idx="10181">
                  <c:v>0.29459735999999997</c:v>
                </c:pt>
                <c:pt idx="10182">
                  <c:v>0.29462270000000007</c:v>
                </c:pt>
                <c:pt idx="10183">
                  <c:v>0.29465476000000007</c:v>
                </c:pt>
                <c:pt idx="10184">
                  <c:v>0.29468011000000005</c:v>
                </c:pt>
                <c:pt idx="10185">
                  <c:v>0.29471263000000003</c:v>
                </c:pt>
                <c:pt idx="10186">
                  <c:v>0.29473798000000001</c:v>
                </c:pt>
                <c:pt idx="10187">
                  <c:v>0.2947705000000001</c:v>
                </c:pt>
                <c:pt idx="10188">
                  <c:v>0.29479585000000003</c:v>
                </c:pt>
                <c:pt idx="10189">
                  <c:v>0.29482837000000012</c:v>
                </c:pt>
                <c:pt idx="10190">
                  <c:v>0.2948537200000001</c:v>
                </c:pt>
                <c:pt idx="10191">
                  <c:v>0.29488636000000013</c:v>
                </c:pt>
                <c:pt idx="10192">
                  <c:v>0.29491159000000006</c:v>
                </c:pt>
                <c:pt idx="10193">
                  <c:v>0.29494423000000003</c:v>
                </c:pt>
                <c:pt idx="10194">
                  <c:v>0.29496958000000006</c:v>
                </c:pt>
                <c:pt idx="10195">
                  <c:v>0.29500222000000004</c:v>
                </c:pt>
                <c:pt idx="10196">
                  <c:v>0.29502768000000007</c:v>
                </c:pt>
                <c:pt idx="10197">
                  <c:v>0.29506009000000005</c:v>
                </c:pt>
                <c:pt idx="10198">
                  <c:v>0.29508555000000003</c:v>
                </c:pt>
                <c:pt idx="10199">
                  <c:v>0.29511807000000007</c:v>
                </c:pt>
                <c:pt idx="10200">
                  <c:v>0.29514342000000005</c:v>
                </c:pt>
                <c:pt idx="10201">
                  <c:v>0.29517594000000008</c:v>
                </c:pt>
                <c:pt idx="10202">
                  <c:v>0.29520129000000001</c:v>
                </c:pt>
                <c:pt idx="10203">
                  <c:v>0.29523381000000004</c:v>
                </c:pt>
                <c:pt idx="10204">
                  <c:v>0.29525916000000002</c:v>
                </c:pt>
                <c:pt idx="10205">
                  <c:v>0.29529168</c:v>
                </c:pt>
                <c:pt idx="10206">
                  <c:v>0.29531692000000009</c:v>
                </c:pt>
                <c:pt idx="10207">
                  <c:v>0.29534955000000002</c:v>
                </c:pt>
                <c:pt idx="10208">
                  <c:v>0.29537490000000011</c:v>
                </c:pt>
                <c:pt idx="10209">
                  <c:v>0.29540754000000002</c:v>
                </c:pt>
                <c:pt idx="10210">
                  <c:v>0.29543277000000007</c:v>
                </c:pt>
                <c:pt idx="10211">
                  <c:v>0.29546541000000004</c:v>
                </c:pt>
                <c:pt idx="10212">
                  <c:v>0.29549030000000004</c:v>
                </c:pt>
                <c:pt idx="10213">
                  <c:v>0.29552328000000005</c:v>
                </c:pt>
                <c:pt idx="10214">
                  <c:v>0.29554817000000005</c:v>
                </c:pt>
                <c:pt idx="10215">
                  <c:v>0.29558115000000001</c:v>
                </c:pt>
                <c:pt idx="10216">
                  <c:v>0.29560604000000001</c:v>
                </c:pt>
                <c:pt idx="10217">
                  <c:v>0.29563901999999997</c:v>
                </c:pt>
                <c:pt idx="10218">
                  <c:v>0.29566391000000003</c:v>
                </c:pt>
                <c:pt idx="10219">
                  <c:v>0.2956968900000001</c:v>
                </c:pt>
                <c:pt idx="10220">
                  <c:v>0.2957217800000001</c:v>
                </c:pt>
                <c:pt idx="10221">
                  <c:v>0.29575430000000008</c:v>
                </c:pt>
                <c:pt idx="10222">
                  <c:v>0.29577976000000006</c:v>
                </c:pt>
                <c:pt idx="10223">
                  <c:v>0.29581217000000015</c:v>
                </c:pt>
                <c:pt idx="10224">
                  <c:v>0.29583763000000002</c:v>
                </c:pt>
                <c:pt idx="10225">
                  <c:v>0.29587004000000006</c:v>
                </c:pt>
                <c:pt idx="10226">
                  <c:v>0.29589539000000004</c:v>
                </c:pt>
                <c:pt idx="10227">
                  <c:v>0.29592814000000006</c:v>
                </c:pt>
                <c:pt idx="10228">
                  <c:v>0.2959534900000001</c:v>
                </c:pt>
                <c:pt idx="10229">
                  <c:v>0.29598601000000008</c:v>
                </c:pt>
                <c:pt idx="10230">
                  <c:v>0.29601136000000006</c:v>
                </c:pt>
                <c:pt idx="10231">
                  <c:v>0.29604388000000004</c:v>
                </c:pt>
                <c:pt idx="10232">
                  <c:v>0.29606923000000002</c:v>
                </c:pt>
                <c:pt idx="10233">
                  <c:v>0.29610175</c:v>
                </c:pt>
                <c:pt idx="10234">
                  <c:v>0.29612722000000002</c:v>
                </c:pt>
                <c:pt idx="10235">
                  <c:v>0.29615962000000001</c:v>
                </c:pt>
                <c:pt idx="10236">
                  <c:v>0.29618509000000004</c:v>
                </c:pt>
                <c:pt idx="10237">
                  <c:v>0.29621761000000002</c:v>
                </c:pt>
                <c:pt idx="10238">
                  <c:v>0.29624284000000001</c:v>
                </c:pt>
                <c:pt idx="10239">
                  <c:v>0.29627548000000004</c:v>
                </c:pt>
                <c:pt idx="10240">
                  <c:v>0.29630094000000007</c:v>
                </c:pt>
                <c:pt idx="10241">
                  <c:v>0.29633335</c:v>
                </c:pt>
                <c:pt idx="10242">
                  <c:v>0.29635870000000009</c:v>
                </c:pt>
                <c:pt idx="10243">
                  <c:v>0.29639134</c:v>
                </c:pt>
                <c:pt idx="10244">
                  <c:v>0.29641645000000005</c:v>
                </c:pt>
                <c:pt idx="10245">
                  <c:v>0.29644886000000004</c:v>
                </c:pt>
                <c:pt idx="10246">
                  <c:v>0.29647398000000014</c:v>
                </c:pt>
                <c:pt idx="10247">
                  <c:v>0.29650708000000003</c:v>
                </c:pt>
                <c:pt idx="10248">
                  <c:v>0.29653195999999998</c:v>
                </c:pt>
                <c:pt idx="10249">
                  <c:v>0.29656460000000007</c:v>
                </c:pt>
                <c:pt idx="10250">
                  <c:v>0.29658972000000006</c:v>
                </c:pt>
                <c:pt idx="10251">
                  <c:v>0.29662259000000007</c:v>
                </c:pt>
                <c:pt idx="10252">
                  <c:v>0.29664770000000001</c:v>
                </c:pt>
                <c:pt idx="10253">
                  <c:v>0.29668057000000009</c:v>
                </c:pt>
                <c:pt idx="10254">
                  <c:v>0.29670557000000003</c:v>
                </c:pt>
                <c:pt idx="10255">
                  <c:v>0.29673855999999998</c:v>
                </c:pt>
                <c:pt idx="10256">
                  <c:v>0.29676344000000004</c:v>
                </c:pt>
                <c:pt idx="10257">
                  <c:v>0.29679631000000001</c:v>
                </c:pt>
                <c:pt idx="10258">
                  <c:v>0.29682131000000006</c:v>
                </c:pt>
                <c:pt idx="10259">
                  <c:v>0.2968537200000001</c:v>
                </c:pt>
                <c:pt idx="10260">
                  <c:v>0.29687930000000007</c:v>
                </c:pt>
                <c:pt idx="10261">
                  <c:v>0.29691171000000005</c:v>
                </c:pt>
                <c:pt idx="10262">
                  <c:v>0.29693717000000003</c:v>
                </c:pt>
                <c:pt idx="10263">
                  <c:v>0.29696969000000006</c:v>
                </c:pt>
                <c:pt idx="10264">
                  <c:v>0.29699504000000004</c:v>
                </c:pt>
                <c:pt idx="10265">
                  <c:v>0.29702791000000006</c:v>
                </c:pt>
                <c:pt idx="10266">
                  <c:v>0.29705314000000005</c:v>
                </c:pt>
                <c:pt idx="10267">
                  <c:v>0.2970852000000001</c:v>
                </c:pt>
                <c:pt idx="10268">
                  <c:v>0.29711067000000008</c:v>
                </c:pt>
                <c:pt idx="10269">
                  <c:v>0.29714307000000001</c:v>
                </c:pt>
                <c:pt idx="10270">
                  <c:v>0.29716854000000004</c:v>
                </c:pt>
                <c:pt idx="10271">
                  <c:v>0.29720106000000002</c:v>
                </c:pt>
                <c:pt idx="10272">
                  <c:v>0.29722641000000005</c:v>
                </c:pt>
                <c:pt idx="10273">
                  <c:v>0.29725881000000004</c:v>
                </c:pt>
                <c:pt idx="10274">
                  <c:v>0.29728428000000007</c:v>
                </c:pt>
                <c:pt idx="10275">
                  <c:v>0.29731668000000011</c:v>
                </c:pt>
                <c:pt idx="10276">
                  <c:v>0.29734215000000008</c:v>
                </c:pt>
                <c:pt idx="10277">
                  <c:v>0.29737467000000012</c:v>
                </c:pt>
                <c:pt idx="10278">
                  <c:v>0.2974000200000001</c:v>
                </c:pt>
                <c:pt idx="10279">
                  <c:v>0.29743254000000002</c:v>
                </c:pt>
                <c:pt idx="10280">
                  <c:v>0.29745789000000006</c:v>
                </c:pt>
                <c:pt idx="10281">
                  <c:v>0.29749064000000003</c:v>
                </c:pt>
                <c:pt idx="10282">
                  <c:v>0.29751576000000007</c:v>
                </c:pt>
                <c:pt idx="10283">
                  <c:v>0.2975485100000001</c:v>
                </c:pt>
                <c:pt idx="10284">
                  <c:v>0.29757386000000008</c:v>
                </c:pt>
                <c:pt idx="10285">
                  <c:v>0.29760638000000006</c:v>
                </c:pt>
                <c:pt idx="10286">
                  <c:v>0.29763172999999998</c:v>
                </c:pt>
                <c:pt idx="10287">
                  <c:v>0.29766437000000007</c:v>
                </c:pt>
                <c:pt idx="10288">
                  <c:v>0.2976897200000001</c:v>
                </c:pt>
                <c:pt idx="10289">
                  <c:v>0.29772224000000008</c:v>
                </c:pt>
                <c:pt idx="10290">
                  <c:v>0.29774759000000001</c:v>
                </c:pt>
                <c:pt idx="10291">
                  <c:v>0.2977801100000001</c:v>
                </c:pt>
                <c:pt idx="10292">
                  <c:v>0.29780546000000008</c:v>
                </c:pt>
                <c:pt idx="10293">
                  <c:v>0.29783798000000006</c:v>
                </c:pt>
                <c:pt idx="10294">
                  <c:v>0.29786298000000011</c:v>
                </c:pt>
                <c:pt idx="10295">
                  <c:v>0.29789597000000007</c:v>
                </c:pt>
                <c:pt idx="10296">
                  <c:v>0.29792085000000007</c:v>
                </c:pt>
                <c:pt idx="10297">
                  <c:v>0.29795326000000005</c:v>
                </c:pt>
                <c:pt idx="10298">
                  <c:v>0.29797872000000009</c:v>
                </c:pt>
                <c:pt idx="10299">
                  <c:v>0.29801124000000001</c:v>
                </c:pt>
                <c:pt idx="10300">
                  <c:v>0.2980365900000001</c:v>
                </c:pt>
                <c:pt idx="10301">
                  <c:v>0.29806912000000002</c:v>
                </c:pt>
                <c:pt idx="10302">
                  <c:v>0.2980948100000001</c:v>
                </c:pt>
                <c:pt idx="10303">
                  <c:v>0.29812699000000009</c:v>
                </c:pt>
                <c:pt idx="10304">
                  <c:v>0.29815268000000006</c:v>
                </c:pt>
                <c:pt idx="10305">
                  <c:v>0.29818486000000011</c:v>
                </c:pt>
                <c:pt idx="10306">
                  <c:v>0.29821055000000002</c:v>
                </c:pt>
                <c:pt idx="10307">
                  <c:v>0.29824273000000001</c:v>
                </c:pt>
                <c:pt idx="10308">
                  <c:v>0.29826842000000003</c:v>
                </c:pt>
                <c:pt idx="10309">
                  <c:v>0.29830071000000008</c:v>
                </c:pt>
                <c:pt idx="10310">
                  <c:v>0.29832629000000016</c:v>
                </c:pt>
                <c:pt idx="10311">
                  <c:v>0.2983585800000001</c:v>
                </c:pt>
                <c:pt idx="10312">
                  <c:v>0.29838358000000009</c:v>
                </c:pt>
                <c:pt idx="10313">
                  <c:v>0.29841634000000006</c:v>
                </c:pt>
                <c:pt idx="10314">
                  <c:v>0.29844203000000002</c:v>
                </c:pt>
                <c:pt idx="10315">
                  <c:v>0.29847421000000007</c:v>
                </c:pt>
                <c:pt idx="10316">
                  <c:v>0.29849932000000001</c:v>
                </c:pt>
                <c:pt idx="10317">
                  <c:v>0.29853208000000003</c:v>
                </c:pt>
                <c:pt idx="10318">
                  <c:v>0.29855731000000002</c:v>
                </c:pt>
                <c:pt idx="10319">
                  <c:v>0.2985899500000001</c:v>
                </c:pt>
                <c:pt idx="10320">
                  <c:v>0.29861553000000002</c:v>
                </c:pt>
                <c:pt idx="10321">
                  <c:v>0.29864805</c:v>
                </c:pt>
                <c:pt idx="10322">
                  <c:v>0.29867340000000003</c:v>
                </c:pt>
                <c:pt idx="10323">
                  <c:v>0.29870592000000001</c:v>
                </c:pt>
                <c:pt idx="10324">
                  <c:v>0.29873138000000005</c:v>
                </c:pt>
                <c:pt idx="10325">
                  <c:v>0.29876379000000003</c:v>
                </c:pt>
                <c:pt idx="10326">
                  <c:v>0.29878925000000001</c:v>
                </c:pt>
                <c:pt idx="10327">
                  <c:v>0.2988215500000001</c:v>
                </c:pt>
                <c:pt idx="10328">
                  <c:v>0.29884712000000002</c:v>
                </c:pt>
                <c:pt idx="10329">
                  <c:v>0.29887953000000006</c:v>
                </c:pt>
                <c:pt idx="10330">
                  <c:v>0.29890499000000009</c:v>
                </c:pt>
                <c:pt idx="10331">
                  <c:v>0.29893752000000001</c:v>
                </c:pt>
                <c:pt idx="10332">
                  <c:v>0.29896229000000007</c:v>
                </c:pt>
                <c:pt idx="10333">
                  <c:v>0.29899539000000008</c:v>
                </c:pt>
                <c:pt idx="10334">
                  <c:v>0.29902027000000009</c:v>
                </c:pt>
                <c:pt idx="10335">
                  <c:v>0.29905326000000004</c:v>
                </c:pt>
                <c:pt idx="10336">
                  <c:v>0.29907826000000004</c:v>
                </c:pt>
                <c:pt idx="10337">
                  <c:v>0.29911078000000008</c:v>
                </c:pt>
                <c:pt idx="10338">
                  <c:v>0.29913613</c:v>
                </c:pt>
                <c:pt idx="10339">
                  <c:v>0.29916865000000004</c:v>
                </c:pt>
                <c:pt idx="10340">
                  <c:v>0.29919400000000002</c:v>
                </c:pt>
                <c:pt idx="10341">
                  <c:v>0.29922652000000005</c:v>
                </c:pt>
                <c:pt idx="10342">
                  <c:v>0.29925199000000002</c:v>
                </c:pt>
                <c:pt idx="10343">
                  <c:v>0.29928439000000007</c:v>
                </c:pt>
                <c:pt idx="10344">
                  <c:v>0.29930986000000004</c:v>
                </c:pt>
                <c:pt idx="10345">
                  <c:v>0.29934238000000007</c:v>
                </c:pt>
                <c:pt idx="10346">
                  <c:v>0.29936773000000005</c:v>
                </c:pt>
                <c:pt idx="10347">
                  <c:v>0.29940025000000003</c:v>
                </c:pt>
                <c:pt idx="10348">
                  <c:v>0.29942560000000007</c:v>
                </c:pt>
                <c:pt idx="10349">
                  <c:v>0.29945812000000011</c:v>
                </c:pt>
                <c:pt idx="10350">
                  <c:v>0.29948347000000008</c:v>
                </c:pt>
                <c:pt idx="10351">
                  <c:v>0.29951611000000006</c:v>
                </c:pt>
                <c:pt idx="10352">
                  <c:v>0.29954157000000003</c:v>
                </c:pt>
                <c:pt idx="10353">
                  <c:v>0.29957363000000004</c:v>
                </c:pt>
                <c:pt idx="10354">
                  <c:v>0.29959944000000005</c:v>
                </c:pt>
                <c:pt idx="10355">
                  <c:v>0.2996315</c:v>
                </c:pt>
                <c:pt idx="10356">
                  <c:v>0.29965731000000001</c:v>
                </c:pt>
                <c:pt idx="10357">
                  <c:v>0.29968937000000007</c:v>
                </c:pt>
                <c:pt idx="10358">
                  <c:v>0.29971518000000008</c:v>
                </c:pt>
                <c:pt idx="10359">
                  <c:v>0.29974724000000003</c:v>
                </c:pt>
                <c:pt idx="10360">
                  <c:v>0.29977247000000007</c:v>
                </c:pt>
                <c:pt idx="10361">
                  <c:v>0.2998051100000001</c:v>
                </c:pt>
                <c:pt idx="10362">
                  <c:v>0.29983092000000006</c:v>
                </c:pt>
                <c:pt idx="10363">
                  <c:v>0.2998631000000001</c:v>
                </c:pt>
                <c:pt idx="10364">
                  <c:v>0.29988821000000015</c:v>
                </c:pt>
                <c:pt idx="10365">
                  <c:v>0.29992097000000012</c:v>
                </c:pt>
                <c:pt idx="10366">
                  <c:v>0.29994620000000005</c:v>
                </c:pt>
                <c:pt idx="10367">
                  <c:v>0.29997884000000008</c:v>
                </c:pt>
                <c:pt idx="10368">
                  <c:v>0.30000407000000007</c:v>
                </c:pt>
                <c:pt idx="10369">
                  <c:v>0.30003671000000004</c:v>
                </c:pt>
                <c:pt idx="10370">
                  <c:v>0.30006194000000008</c:v>
                </c:pt>
                <c:pt idx="10371">
                  <c:v>0.30009458000000006</c:v>
                </c:pt>
                <c:pt idx="10372">
                  <c:v>0.3001198100000001</c:v>
                </c:pt>
                <c:pt idx="10373">
                  <c:v>0.30015245000000002</c:v>
                </c:pt>
                <c:pt idx="10374">
                  <c:v>0.30017768000000006</c:v>
                </c:pt>
                <c:pt idx="10375">
                  <c:v>0.30021032000000003</c:v>
                </c:pt>
                <c:pt idx="10376">
                  <c:v>0.30023554999999996</c:v>
                </c:pt>
                <c:pt idx="10377">
                  <c:v>0.3002681900000001</c:v>
                </c:pt>
                <c:pt idx="10378">
                  <c:v>0.30029354000000003</c:v>
                </c:pt>
                <c:pt idx="10379">
                  <c:v>0.30032606000000012</c:v>
                </c:pt>
                <c:pt idx="10380">
                  <c:v>0.3003514100000001</c:v>
                </c:pt>
                <c:pt idx="10381">
                  <c:v>0.30038393000000008</c:v>
                </c:pt>
                <c:pt idx="10382">
                  <c:v>0.30040928000000006</c:v>
                </c:pt>
                <c:pt idx="10383">
                  <c:v>0.30044203000000008</c:v>
                </c:pt>
                <c:pt idx="10384">
                  <c:v>0.30046715000000002</c:v>
                </c:pt>
                <c:pt idx="10385">
                  <c:v>0.3004999000000001</c:v>
                </c:pt>
                <c:pt idx="10386">
                  <c:v>0.30052537000000007</c:v>
                </c:pt>
                <c:pt idx="10387">
                  <c:v>0.30055777000000006</c:v>
                </c:pt>
                <c:pt idx="10388">
                  <c:v>0.30058312000000004</c:v>
                </c:pt>
                <c:pt idx="10389">
                  <c:v>0.30061564000000002</c:v>
                </c:pt>
                <c:pt idx="10390">
                  <c:v>0.30064053000000002</c:v>
                </c:pt>
                <c:pt idx="10391">
                  <c:v>0.30067305</c:v>
                </c:pt>
                <c:pt idx="10392">
                  <c:v>0.30069851000000003</c:v>
                </c:pt>
                <c:pt idx="10393">
                  <c:v>0.30073092000000001</c:v>
                </c:pt>
                <c:pt idx="10394">
                  <c:v>0.3007563800000001</c:v>
                </c:pt>
                <c:pt idx="10395">
                  <c:v>0.30078891000000008</c:v>
                </c:pt>
                <c:pt idx="10396">
                  <c:v>0.30081425000000006</c:v>
                </c:pt>
                <c:pt idx="10397">
                  <c:v>0.30084678000000009</c:v>
                </c:pt>
                <c:pt idx="10398">
                  <c:v>0.30087212000000008</c:v>
                </c:pt>
                <c:pt idx="10399">
                  <c:v>0.30090465000000005</c:v>
                </c:pt>
                <c:pt idx="10400">
                  <c:v>0.30093034000000002</c:v>
                </c:pt>
                <c:pt idx="10401">
                  <c:v>0.30096252000000007</c:v>
                </c:pt>
                <c:pt idx="10402">
                  <c:v>0.30098775000000005</c:v>
                </c:pt>
                <c:pt idx="10403">
                  <c:v>0.30102062000000007</c:v>
                </c:pt>
                <c:pt idx="10404">
                  <c:v>0.30104562000000001</c:v>
                </c:pt>
                <c:pt idx="10405">
                  <c:v>0.30107849000000009</c:v>
                </c:pt>
                <c:pt idx="10406">
                  <c:v>0.30110349000000003</c:v>
                </c:pt>
                <c:pt idx="10407">
                  <c:v>0.30113659000000004</c:v>
                </c:pt>
                <c:pt idx="10408">
                  <c:v>0.30116136000000004</c:v>
                </c:pt>
                <c:pt idx="10409">
                  <c:v>0.30119446000000005</c:v>
                </c:pt>
                <c:pt idx="10410">
                  <c:v>0.30121935</c:v>
                </c:pt>
                <c:pt idx="10411">
                  <c:v>0.30125233000000001</c:v>
                </c:pt>
                <c:pt idx="10412">
                  <c:v>0.30127722000000001</c:v>
                </c:pt>
                <c:pt idx="10413">
                  <c:v>0.30130962000000006</c:v>
                </c:pt>
                <c:pt idx="10414">
                  <c:v>0.30133520000000008</c:v>
                </c:pt>
                <c:pt idx="10415">
                  <c:v>0.30136749000000007</c:v>
                </c:pt>
                <c:pt idx="10416">
                  <c:v>0.3013930700000001</c:v>
                </c:pt>
                <c:pt idx="10417">
                  <c:v>0.30142560000000007</c:v>
                </c:pt>
                <c:pt idx="10418">
                  <c:v>0.30145094000000006</c:v>
                </c:pt>
                <c:pt idx="10419">
                  <c:v>0.30148347000000009</c:v>
                </c:pt>
                <c:pt idx="10420">
                  <c:v>0.30150905</c:v>
                </c:pt>
                <c:pt idx="10421">
                  <c:v>0.30154122</c:v>
                </c:pt>
                <c:pt idx="10422">
                  <c:v>0.30156692000000007</c:v>
                </c:pt>
                <c:pt idx="10423">
                  <c:v>0.30159932</c:v>
                </c:pt>
                <c:pt idx="10424">
                  <c:v>0.30162432000000006</c:v>
                </c:pt>
                <c:pt idx="10425">
                  <c:v>0.30165708000000002</c:v>
                </c:pt>
                <c:pt idx="10426">
                  <c:v>0.30168219000000007</c:v>
                </c:pt>
                <c:pt idx="10427">
                  <c:v>0.30171505999999998</c:v>
                </c:pt>
                <c:pt idx="10428">
                  <c:v>0.30174005999999998</c:v>
                </c:pt>
                <c:pt idx="10429">
                  <c:v>0.30177305000000004</c:v>
                </c:pt>
                <c:pt idx="10430">
                  <c:v>0.30179793000000005</c:v>
                </c:pt>
                <c:pt idx="10431">
                  <c:v>0.30183046000000008</c:v>
                </c:pt>
                <c:pt idx="10432">
                  <c:v>0.30185592000000006</c:v>
                </c:pt>
                <c:pt idx="10433">
                  <c:v>0.30188833000000009</c:v>
                </c:pt>
                <c:pt idx="10434">
                  <c:v>0.30191414000000005</c:v>
                </c:pt>
                <c:pt idx="10435">
                  <c:v>0.30194631000000005</c:v>
                </c:pt>
                <c:pt idx="10436">
                  <c:v>0.30197201000000007</c:v>
                </c:pt>
                <c:pt idx="10437">
                  <c:v>0.30200442000000005</c:v>
                </c:pt>
                <c:pt idx="10438">
                  <c:v>0.30202988000000008</c:v>
                </c:pt>
                <c:pt idx="10439">
                  <c:v>0.30206229000000007</c:v>
                </c:pt>
                <c:pt idx="10440">
                  <c:v>0.3020877500000001</c:v>
                </c:pt>
                <c:pt idx="10441">
                  <c:v>0.30212016000000014</c:v>
                </c:pt>
                <c:pt idx="10442">
                  <c:v>0.30214562</c:v>
                </c:pt>
                <c:pt idx="10443">
                  <c:v>0.30217814000000004</c:v>
                </c:pt>
                <c:pt idx="10444">
                  <c:v>0.30220349000000002</c:v>
                </c:pt>
                <c:pt idx="10445">
                  <c:v>0.3022359</c:v>
                </c:pt>
                <c:pt idx="10446">
                  <c:v>0.30226124000000004</c:v>
                </c:pt>
                <c:pt idx="10447">
                  <c:v>0.30229377000000002</c:v>
                </c:pt>
                <c:pt idx="10448">
                  <c:v>0.30231877000000013</c:v>
                </c:pt>
                <c:pt idx="10449">
                  <c:v>0.30235164000000003</c:v>
                </c:pt>
                <c:pt idx="10450">
                  <c:v>0.30237687000000013</c:v>
                </c:pt>
                <c:pt idx="10451">
                  <c:v>0.3024096200000001</c:v>
                </c:pt>
                <c:pt idx="10452">
                  <c:v>0.30243474000000004</c:v>
                </c:pt>
                <c:pt idx="10453">
                  <c:v>0.30246749000000006</c:v>
                </c:pt>
                <c:pt idx="10454">
                  <c:v>0.30249261000000005</c:v>
                </c:pt>
                <c:pt idx="10455">
                  <c:v>0.30252490000000015</c:v>
                </c:pt>
                <c:pt idx="10456">
                  <c:v>0.30255048000000007</c:v>
                </c:pt>
                <c:pt idx="10457">
                  <c:v>0.30258277000000011</c:v>
                </c:pt>
                <c:pt idx="10458">
                  <c:v>0.30260835000000008</c:v>
                </c:pt>
                <c:pt idx="10459">
                  <c:v>0.30264064000000002</c:v>
                </c:pt>
                <c:pt idx="10460">
                  <c:v>0.3026662200000001</c:v>
                </c:pt>
                <c:pt idx="10461">
                  <c:v>0.30269851000000003</c:v>
                </c:pt>
                <c:pt idx="10462">
                  <c:v>0.30272409000000006</c:v>
                </c:pt>
                <c:pt idx="10463">
                  <c:v>0.3027563800000001</c:v>
                </c:pt>
                <c:pt idx="10464">
                  <c:v>0.30278208000000006</c:v>
                </c:pt>
                <c:pt idx="10465">
                  <c:v>0.30281425000000006</c:v>
                </c:pt>
                <c:pt idx="10466">
                  <c:v>0.30283995000000002</c:v>
                </c:pt>
                <c:pt idx="10467">
                  <c:v>0.30287224000000007</c:v>
                </c:pt>
                <c:pt idx="10468">
                  <c:v>0.30289782000000004</c:v>
                </c:pt>
                <c:pt idx="10469">
                  <c:v>0.30293023000000002</c:v>
                </c:pt>
                <c:pt idx="10470">
                  <c:v>0.30295580000000005</c:v>
                </c:pt>
                <c:pt idx="10471">
                  <c:v>0.30298810000000009</c:v>
                </c:pt>
                <c:pt idx="10472">
                  <c:v>0.30301310000000004</c:v>
                </c:pt>
                <c:pt idx="10473">
                  <c:v>0.30304597000000005</c:v>
                </c:pt>
                <c:pt idx="10474">
                  <c:v>0.30307097000000011</c:v>
                </c:pt>
                <c:pt idx="10475">
                  <c:v>0.30310395000000001</c:v>
                </c:pt>
                <c:pt idx="10476">
                  <c:v>0.30312895000000006</c:v>
                </c:pt>
                <c:pt idx="10477">
                  <c:v>0.30316182000000008</c:v>
                </c:pt>
                <c:pt idx="10478">
                  <c:v>0.30318682000000008</c:v>
                </c:pt>
                <c:pt idx="10479">
                  <c:v>0.3032195800000001</c:v>
                </c:pt>
                <c:pt idx="10480">
                  <c:v>0.30324469000000004</c:v>
                </c:pt>
                <c:pt idx="10481">
                  <c:v>0.30327745</c:v>
                </c:pt>
                <c:pt idx="10482">
                  <c:v>0.30330268000000016</c:v>
                </c:pt>
                <c:pt idx="10483">
                  <c:v>0.30333532000000002</c:v>
                </c:pt>
                <c:pt idx="10484">
                  <c:v>0.30336055000000006</c:v>
                </c:pt>
                <c:pt idx="10485">
                  <c:v>0.30339319000000003</c:v>
                </c:pt>
                <c:pt idx="10486">
                  <c:v>0.30341854000000007</c:v>
                </c:pt>
                <c:pt idx="10487">
                  <c:v>0.30345106000000005</c:v>
                </c:pt>
                <c:pt idx="10488">
                  <c:v>0.30347641000000009</c:v>
                </c:pt>
                <c:pt idx="10489">
                  <c:v>0.30350893000000007</c:v>
                </c:pt>
                <c:pt idx="10490">
                  <c:v>0.3035342800000001</c:v>
                </c:pt>
                <c:pt idx="10491">
                  <c:v>0.30356692000000007</c:v>
                </c:pt>
                <c:pt idx="10492">
                  <c:v>0.30359226000000006</c:v>
                </c:pt>
                <c:pt idx="10493">
                  <c:v>0.30362479000000009</c:v>
                </c:pt>
                <c:pt idx="10494">
                  <c:v>0.30365013000000002</c:v>
                </c:pt>
                <c:pt idx="10495">
                  <c:v>0.3036826600000001</c:v>
                </c:pt>
                <c:pt idx="10496">
                  <c:v>0.30370800000000003</c:v>
                </c:pt>
                <c:pt idx="10497">
                  <c:v>0.30374053000000001</c:v>
                </c:pt>
                <c:pt idx="10498">
                  <c:v>0.3037658700000001</c:v>
                </c:pt>
                <c:pt idx="10499">
                  <c:v>0.30379851000000002</c:v>
                </c:pt>
                <c:pt idx="10500">
                  <c:v>0.30382328000000008</c:v>
                </c:pt>
                <c:pt idx="10501">
                  <c:v>0.30385627000000009</c:v>
                </c:pt>
                <c:pt idx="10502">
                  <c:v>0.30388127000000009</c:v>
                </c:pt>
                <c:pt idx="10503">
                  <c:v>0.30391425000000005</c:v>
                </c:pt>
                <c:pt idx="10504">
                  <c:v>0.30393914</c:v>
                </c:pt>
                <c:pt idx="10505">
                  <c:v>0.30397212000000007</c:v>
                </c:pt>
                <c:pt idx="10506">
                  <c:v>0.30399712000000001</c:v>
                </c:pt>
                <c:pt idx="10507">
                  <c:v>0.30402999000000014</c:v>
                </c:pt>
                <c:pt idx="10508">
                  <c:v>0.30405499000000008</c:v>
                </c:pt>
                <c:pt idx="10509">
                  <c:v>0.30408740000000006</c:v>
                </c:pt>
                <c:pt idx="10510">
                  <c:v>0.30411287000000009</c:v>
                </c:pt>
                <c:pt idx="10511">
                  <c:v>0.30414527000000002</c:v>
                </c:pt>
                <c:pt idx="10512">
                  <c:v>0.3041708500000001</c:v>
                </c:pt>
                <c:pt idx="10513">
                  <c:v>0.30420325999999998</c:v>
                </c:pt>
                <c:pt idx="10514">
                  <c:v>0.30422872000000006</c:v>
                </c:pt>
                <c:pt idx="10515">
                  <c:v>0.30426113000000005</c:v>
                </c:pt>
                <c:pt idx="10516">
                  <c:v>0.30428659000000008</c:v>
                </c:pt>
                <c:pt idx="10517">
                  <c:v>0.30431900000000006</c:v>
                </c:pt>
                <c:pt idx="10518">
                  <c:v>0.3043442300000001</c:v>
                </c:pt>
                <c:pt idx="10519">
                  <c:v>0.30437699000000012</c:v>
                </c:pt>
                <c:pt idx="10520">
                  <c:v>0.30440210000000006</c:v>
                </c:pt>
                <c:pt idx="10521">
                  <c:v>0.30443486000000003</c:v>
                </c:pt>
                <c:pt idx="10522">
                  <c:v>0.30445997000000008</c:v>
                </c:pt>
                <c:pt idx="10523">
                  <c:v>0.3044927300000001</c:v>
                </c:pt>
                <c:pt idx="10524">
                  <c:v>0.30451784000000004</c:v>
                </c:pt>
                <c:pt idx="10525">
                  <c:v>0.30455025000000002</c:v>
                </c:pt>
                <c:pt idx="10526">
                  <c:v>0.30457571000000006</c:v>
                </c:pt>
                <c:pt idx="10527">
                  <c:v>0.30460812000000004</c:v>
                </c:pt>
                <c:pt idx="10528">
                  <c:v>0.30463370000000001</c:v>
                </c:pt>
                <c:pt idx="10529">
                  <c:v>0.30466599000000005</c:v>
                </c:pt>
                <c:pt idx="10530">
                  <c:v>0.30469157000000002</c:v>
                </c:pt>
                <c:pt idx="10531">
                  <c:v>0.30472386000000007</c:v>
                </c:pt>
                <c:pt idx="10532">
                  <c:v>0.30474932000000005</c:v>
                </c:pt>
                <c:pt idx="10533">
                  <c:v>0.30478185000000002</c:v>
                </c:pt>
                <c:pt idx="10534">
                  <c:v>0.30480731000000005</c:v>
                </c:pt>
                <c:pt idx="10535">
                  <c:v>0.30483972000000004</c:v>
                </c:pt>
                <c:pt idx="10536">
                  <c:v>0.30486518000000007</c:v>
                </c:pt>
                <c:pt idx="10537">
                  <c:v>0.30489759000000005</c:v>
                </c:pt>
                <c:pt idx="10538">
                  <c:v>0.30492317000000008</c:v>
                </c:pt>
                <c:pt idx="10539">
                  <c:v>0.30495557000000006</c:v>
                </c:pt>
                <c:pt idx="10540">
                  <c:v>0.30498092000000016</c:v>
                </c:pt>
                <c:pt idx="10541">
                  <c:v>0.30501344000000002</c:v>
                </c:pt>
                <c:pt idx="10542">
                  <c:v>0.30503879000000006</c:v>
                </c:pt>
                <c:pt idx="10543">
                  <c:v>0.30507131000000004</c:v>
                </c:pt>
                <c:pt idx="10544">
                  <c:v>0.30509666000000008</c:v>
                </c:pt>
                <c:pt idx="10545">
                  <c:v>0.30512918000000006</c:v>
                </c:pt>
                <c:pt idx="10546">
                  <c:v>0.30515465000000008</c:v>
                </c:pt>
                <c:pt idx="10547">
                  <c:v>0.30518705000000002</c:v>
                </c:pt>
                <c:pt idx="10548">
                  <c:v>0.3052125200000001</c:v>
                </c:pt>
                <c:pt idx="10549">
                  <c:v>0.30524481000000003</c:v>
                </c:pt>
                <c:pt idx="10550">
                  <c:v>0.30527004000000002</c:v>
                </c:pt>
                <c:pt idx="10551">
                  <c:v>0.30530280000000015</c:v>
                </c:pt>
                <c:pt idx="10552">
                  <c:v>0.30532791000000009</c:v>
                </c:pt>
                <c:pt idx="10553">
                  <c:v>0.30536067000000011</c:v>
                </c:pt>
                <c:pt idx="10554">
                  <c:v>0.30538578000000011</c:v>
                </c:pt>
                <c:pt idx="10555">
                  <c:v>0.30541854000000007</c:v>
                </c:pt>
                <c:pt idx="10556">
                  <c:v>0.30544365000000001</c:v>
                </c:pt>
                <c:pt idx="10557">
                  <c:v>0.30547641000000009</c:v>
                </c:pt>
                <c:pt idx="10558">
                  <c:v>0.30550152000000008</c:v>
                </c:pt>
                <c:pt idx="10559">
                  <c:v>0.3055343900000001</c:v>
                </c:pt>
                <c:pt idx="10560">
                  <c:v>0.3055593900000001</c:v>
                </c:pt>
                <c:pt idx="10561">
                  <c:v>0.30559238000000005</c:v>
                </c:pt>
                <c:pt idx="10562">
                  <c:v>0.3056174900000001</c:v>
                </c:pt>
                <c:pt idx="10563">
                  <c:v>0.30565025000000001</c:v>
                </c:pt>
                <c:pt idx="10564">
                  <c:v>0.30567537000000006</c:v>
                </c:pt>
                <c:pt idx="10565">
                  <c:v>0.3057077700000001</c:v>
                </c:pt>
                <c:pt idx="10566">
                  <c:v>0.30573347000000001</c:v>
                </c:pt>
                <c:pt idx="10567">
                  <c:v>0.30576564000000001</c:v>
                </c:pt>
                <c:pt idx="10568">
                  <c:v>0.30579133999999997</c:v>
                </c:pt>
                <c:pt idx="10569">
                  <c:v>0.30582363000000007</c:v>
                </c:pt>
                <c:pt idx="10570">
                  <c:v>0.30584886000000011</c:v>
                </c:pt>
                <c:pt idx="10571">
                  <c:v>0.30588150000000008</c:v>
                </c:pt>
                <c:pt idx="10572">
                  <c:v>0.30590673000000007</c:v>
                </c:pt>
                <c:pt idx="10573">
                  <c:v>0.3059393700000001</c:v>
                </c:pt>
                <c:pt idx="10574">
                  <c:v>0.30596460000000009</c:v>
                </c:pt>
                <c:pt idx="10575">
                  <c:v>0.30599736000000005</c:v>
                </c:pt>
                <c:pt idx="10576">
                  <c:v>0.30602247000000016</c:v>
                </c:pt>
                <c:pt idx="10577">
                  <c:v>0.30605523000000001</c:v>
                </c:pt>
                <c:pt idx="10578">
                  <c:v>0.30608034000000006</c:v>
                </c:pt>
                <c:pt idx="10579">
                  <c:v>0.30611310000000008</c:v>
                </c:pt>
                <c:pt idx="10580">
                  <c:v>0.30613821000000002</c:v>
                </c:pt>
                <c:pt idx="10581">
                  <c:v>0.30617074000000005</c:v>
                </c:pt>
                <c:pt idx="10582">
                  <c:v>0.30619608000000004</c:v>
                </c:pt>
                <c:pt idx="10583">
                  <c:v>0.30622872000000007</c:v>
                </c:pt>
                <c:pt idx="10584">
                  <c:v>0.3062541800000001</c:v>
                </c:pt>
                <c:pt idx="10585">
                  <c:v>0.30628659000000014</c:v>
                </c:pt>
                <c:pt idx="10586">
                  <c:v>0.30631217000000016</c:v>
                </c:pt>
                <c:pt idx="10587">
                  <c:v>0.30634458000000009</c:v>
                </c:pt>
                <c:pt idx="10588">
                  <c:v>0.30636946000000004</c:v>
                </c:pt>
                <c:pt idx="10589">
                  <c:v>0.3064025600000001</c:v>
                </c:pt>
                <c:pt idx="10590">
                  <c:v>0.30642733000000005</c:v>
                </c:pt>
                <c:pt idx="10591">
                  <c:v>0.30646043000000006</c:v>
                </c:pt>
                <c:pt idx="10592">
                  <c:v>0.30648532000000006</c:v>
                </c:pt>
                <c:pt idx="10593">
                  <c:v>0.30651830000000008</c:v>
                </c:pt>
                <c:pt idx="10594">
                  <c:v>0.30654319000000002</c:v>
                </c:pt>
                <c:pt idx="10595">
                  <c:v>0.30657618000000009</c:v>
                </c:pt>
                <c:pt idx="10596">
                  <c:v>0.30660118000000003</c:v>
                </c:pt>
                <c:pt idx="10597">
                  <c:v>0.30663347000000002</c:v>
                </c:pt>
                <c:pt idx="10598">
                  <c:v>0.30665905000000004</c:v>
                </c:pt>
                <c:pt idx="10599">
                  <c:v>0.30669133999999998</c:v>
                </c:pt>
                <c:pt idx="10600">
                  <c:v>0.30671703</c:v>
                </c:pt>
                <c:pt idx="10601">
                  <c:v>0.30674932000000005</c:v>
                </c:pt>
                <c:pt idx="10602">
                  <c:v>0.30677502000000001</c:v>
                </c:pt>
                <c:pt idx="10603">
                  <c:v>0.3068074300000001</c:v>
                </c:pt>
                <c:pt idx="10604">
                  <c:v>0.30683300000000002</c:v>
                </c:pt>
                <c:pt idx="10605">
                  <c:v>0.30686530000000006</c:v>
                </c:pt>
                <c:pt idx="10606">
                  <c:v>0.30689076000000004</c:v>
                </c:pt>
                <c:pt idx="10607">
                  <c:v>0.30692328000000008</c:v>
                </c:pt>
                <c:pt idx="10608">
                  <c:v>0.30694863000000006</c:v>
                </c:pt>
                <c:pt idx="10609">
                  <c:v>0.30698092000000016</c:v>
                </c:pt>
                <c:pt idx="10610">
                  <c:v>0.30700650000000007</c:v>
                </c:pt>
                <c:pt idx="10611">
                  <c:v>0.30703914000000004</c:v>
                </c:pt>
                <c:pt idx="10612">
                  <c:v>0.30706437000000009</c:v>
                </c:pt>
                <c:pt idx="10613">
                  <c:v>0.30709643000000003</c:v>
                </c:pt>
                <c:pt idx="10614">
                  <c:v>0.3071222400000001</c:v>
                </c:pt>
                <c:pt idx="10615">
                  <c:v>0.3071543000000001</c:v>
                </c:pt>
                <c:pt idx="10616">
                  <c:v>0.30718023000000005</c:v>
                </c:pt>
                <c:pt idx="10617">
                  <c:v>0.30721217000000006</c:v>
                </c:pt>
                <c:pt idx="10618">
                  <c:v>0.30723810000000001</c:v>
                </c:pt>
                <c:pt idx="10619">
                  <c:v>0.30727004000000002</c:v>
                </c:pt>
                <c:pt idx="10620">
                  <c:v>0.30729539</c:v>
                </c:pt>
                <c:pt idx="10621">
                  <c:v>0.30732814000000014</c:v>
                </c:pt>
                <c:pt idx="10622">
                  <c:v>0.30735326000000007</c:v>
                </c:pt>
                <c:pt idx="10623">
                  <c:v>0.30738601000000015</c:v>
                </c:pt>
                <c:pt idx="10624">
                  <c:v>0.30741136000000008</c:v>
                </c:pt>
                <c:pt idx="10625">
                  <c:v>0.30744400000000005</c:v>
                </c:pt>
                <c:pt idx="10626">
                  <c:v>0.30746923000000004</c:v>
                </c:pt>
                <c:pt idx="10627">
                  <c:v>0.30750187000000007</c:v>
                </c:pt>
                <c:pt idx="10628">
                  <c:v>0.30752687000000012</c:v>
                </c:pt>
                <c:pt idx="10629">
                  <c:v>0.30755974000000008</c:v>
                </c:pt>
                <c:pt idx="10630">
                  <c:v>0.30758474000000008</c:v>
                </c:pt>
                <c:pt idx="10631">
                  <c:v>0.30761773000000003</c:v>
                </c:pt>
                <c:pt idx="10632">
                  <c:v>0.30764261000000004</c:v>
                </c:pt>
                <c:pt idx="10633">
                  <c:v>0.3076757100000001</c:v>
                </c:pt>
                <c:pt idx="10634">
                  <c:v>0.30770048000000005</c:v>
                </c:pt>
                <c:pt idx="10635">
                  <c:v>0.30773358000000001</c:v>
                </c:pt>
                <c:pt idx="10636">
                  <c:v>0.30775835000000001</c:v>
                </c:pt>
                <c:pt idx="10637">
                  <c:v>0.3077909900000001</c:v>
                </c:pt>
                <c:pt idx="10638">
                  <c:v>0.30781634000000008</c:v>
                </c:pt>
                <c:pt idx="10639">
                  <c:v>0.30784898000000016</c:v>
                </c:pt>
                <c:pt idx="10640">
                  <c:v>0.30787421000000009</c:v>
                </c:pt>
                <c:pt idx="10641">
                  <c:v>0.30790685000000007</c:v>
                </c:pt>
                <c:pt idx="10642">
                  <c:v>0.30793219000000011</c:v>
                </c:pt>
                <c:pt idx="10643">
                  <c:v>0.30796472000000014</c:v>
                </c:pt>
                <c:pt idx="10644">
                  <c:v>0.30799006000000007</c:v>
                </c:pt>
                <c:pt idx="10645">
                  <c:v>0.30802259000000015</c:v>
                </c:pt>
                <c:pt idx="10646">
                  <c:v>0.30804805000000002</c:v>
                </c:pt>
                <c:pt idx="10647">
                  <c:v>0.30808046000000011</c:v>
                </c:pt>
                <c:pt idx="10648">
                  <c:v>0.30810592000000003</c:v>
                </c:pt>
                <c:pt idx="10649">
                  <c:v>0.30813833000000002</c:v>
                </c:pt>
                <c:pt idx="10650">
                  <c:v>0.3081637900000001</c:v>
                </c:pt>
                <c:pt idx="10651">
                  <c:v>0.30819608000000004</c:v>
                </c:pt>
                <c:pt idx="10652">
                  <c:v>0.30822166000000006</c:v>
                </c:pt>
                <c:pt idx="10653">
                  <c:v>0.30825395</c:v>
                </c:pt>
                <c:pt idx="10654">
                  <c:v>0.3082791800000001</c:v>
                </c:pt>
                <c:pt idx="10655">
                  <c:v>0.30831182000000007</c:v>
                </c:pt>
                <c:pt idx="10656">
                  <c:v>0.30833705</c:v>
                </c:pt>
                <c:pt idx="10657">
                  <c:v>0.30836981000000008</c:v>
                </c:pt>
                <c:pt idx="10658">
                  <c:v>0.30839493000000007</c:v>
                </c:pt>
                <c:pt idx="10659">
                  <c:v>0.30842780000000009</c:v>
                </c:pt>
                <c:pt idx="10660">
                  <c:v>0.30845280000000014</c:v>
                </c:pt>
                <c:pt idx="10661">
                  <c:v>0.30848567000000016</c:v>
                </c:pt>
                <c:pt idx="10662">
                  <c:v>0.30851101000000003</c:v>
                </c:pt>
                <c:pt idx="10663">
                  <c:v>0.30854365</c:v>
                </c:pt>
                <c:pt idx="10664">
                  <c:v>0.30856900000000009</c:v>
                </c:pt>
                <c:pt idx="10665">
                  <c:v>0.30860152000000002</c:v>
                </c:pt>
                <c:pt idx="10666">
                  <c:v>0.30862687000000011</c:v>
                </c:pt>
                <c:pt idx="10667">
                  <c:v>0.30865939000000003</c:v>
                </c:pt>
                <c:pt idx="10668">
                  <c:v>0.30868428000000009</c:v>
                </c:pt>
                <c:pt idx="10669">
                  <c:v>0.30871726000000005</c:v>
                </c:pt>
                <c:pt idx="10670">
                  <c:v>0.30874215000000005</c:v>
                </c:pt>
                <c:pt idx="10671">
                  <c:v>0.30877513000000001</c:v>
                </c:pt>
                <c:pt idx="10672">
                  <c:v>0.30880002000000006</c:v>
                </c:pt>
                <c:pt idx="10673">
                  <c:v>0.30883312000000002</c:v>
                </c:pt>
                <c:pt idx="10674">
                  <c:v>0.30885789000000008</c:v>
                </c:pt>
                <c:pt idx="10675">
                  <c:v>0.3088908700000001</c:v>
                </c:pt>
                <c:pt idx="10676">
                  <c:v>0.30891576000000004</c:v>
                </c:pt>
                <c:pt idx="10677">
                  <c:v>0.30894828000000008</c:v>
                </c:pt>
                <c:pt idx="10678">
                  <c:v>0.3089738600000001</c:v>
                </c:pt>
                <c:pt idx="10679">
                  <c:v>0.30900627000000014</c:v>
                </c:pt>
                <c:pt idx="10680">
                  <c:v>0.30903173</c:v>
                </c:pt>
                <c:pt idx="10681">
                  <c:v>0.30906402000000011</c:v>
                </c:pt>
                <c:pt idx="10682">
                  <c:v>0.30908960000000008</c:v>
                </c:pt>
                <c:pt idx="10683">
                  <c:v>0.30912189000000007</c:v>
                </c:pt>
                <c:pt idx="10684">
                  <c:v>0.30914759000000008</c:v>
                </c:pt>
                <c:pt idx="10685">
                  <c:v>0.30917976000000014</c:v>
                </c:pt>
                <c:pt idx="10686">
                  <c:v>0.3092055700000001</c:v>
                </c:pt>
                <c:pt idx="10687">
                  <c:v>0.30923763000000004</c:v>
                </c:pt>
                <c:pt idx="10688">
                  <c:v>0.30926344</c:v>
                </c:pt>
                <c:pt idx="10689">
                  <c:v>0.3092955</c:v>
                </c:pt>
                <c:pt idx="10690">
                  <c:v>0.30932131000000007</c:v>
                </c:pt>
                <c:pt idx="10691">
                  <c:v>0.30935337000000007</c:v>
                </c:pt>
                <c:pt idx="10692">
                  <c:v>0.30937895000000015</c:v>
                </c:pt>
                <c:pt idx="10693">
                  <c:v>0.30941171000000006</c:v>
                </c:pt>
                <c:pt idx="10694">
                  <c:v>0.30943682000000006</c:v>
                </c:pt>
                <c:pt idx="10695">
                  <c:v>0.3094691200000001</c:v>
                </c:pt>
                <c:pt idx="10696">
                  <c:v>0.30949469000000007</c:v>
                </c:pt>
                <c:pt idx="10697">
                  <c:v>0.30952699000000011</c:v>
                </c:pt>
                <c:pt idx="10698">
                  <c:v>0.30955268000000008</c:v>
                </c:pt>
                <c:pt idx="10699">
                  <c:v>0.30958486000000013</c:v>
                </c:pt>
                <c:pt idx="10700">
                  <c:v>0.30961067000000009</c:v>
                </c:pt>
                <c:pt idx="10701">
                  <c:v>0.30964284000000003</c:v>
                </c:pt>
                <c:pt idx="10702">
                  <c:v>0.30966819000000007</c:v>
                </c:pt>
                <c:pt idx="10703">
                  <c:v>0.3097007100000001</c:v>
                </c:pt>
                <c:pt idx="10704">
                  <c:v>0.30972606000000014</c:v>
                </c:pt>
                <c:pt idx="10705">
                  <c:v>0.30975870000000005</c:v>
                </c:pt>
                <c:pt idx="10706">
                  <c:v>0.3097839300000001</c:v>
                </c:pt>
                <c:pt idx="10707">
                  <c:v>0.30981657000000012</c:v>
                </c:pt>
                <c:pt idx="10708">
                  <c:v>0.3098419200000001</c:v>
                </c:pt>
                <c:pt idx="10709">
                  <c:v>0.30987444000000008</c:v>
                </c:pt>
                <c:pt idx="10710">
                  <c:v>0.30989979000000006</c:v>
                </c:pt>
                <c:pt idx="10711">
                  <c:v>0.30993243000000004</c:v>
                </c:pt>
                <c:pt idx="10712">
                  <c:v>0.30995777000000008</c:v>
                </c:pt>
                <c:pt idx="10713">
                  <c:v>0.30999030000000005</c:v>
                </c:pt>
                <c:pt idx="10714">
                  <c:v>0.31001576000000003</c:v>
                </c:pt>
                <c:pt idx="10715">
                  <c:v>0.31004828000000006</c:v>
                </c:pt>
                <c:pt idx="10716">
                  <c:v>0.31007317000000006</c:v>
                </c:pt>
                <c:pt idx="10717">
                  <c:v>0.3101056900000001</c:v>
                </c:pt>
                <c:pt idx="10718">
                  <c:v>0.31013114999999997</c:v>
                </c:pt>
                <c:pt idx="10719">
                  <c:v>0.31016356000000006</c:v>
                </c:pt>
                <c:pt idx="10720">
                  <c:v>0.31018914000000003</c:v>
                </c:pt>
                <c:pt idx="10721">
                  <c:v>0.31022155000000001</c:v>
                </c:pt>
                <c:pt idx="10722">
                  <c:v>0.31024723999999998</c:v>
                </c:pt>
                <c:pt idx="10723">
                  <c:v>0.31027942000000003</c:v>
                </c:pt>
                <c:pt idx="10724">
                  <c:v>0.31030499000000011</c:v>
                </c:pt>
                <c:pt idx="10725">
                  <c:v>0.3103372900000001</c:v>
                </c:pt>
                <c:pt idx="10726">
                  <c:v>0.31036287000000012</c:v>
                </c:pt>
                <c:pt idx="10727">
                  <c:v>0.31039516000000006</c:v>
                </c:pt>
                <c:pt idx="10728">
                  <c:v>0.31042050000000015</c:v>
                </c:pt>
                <c:pt idx="10729">
                  <c:v>0.31045314000000002</c:v>
                </c:pt>
                <c:pt idx="10730">
                  <c:v>0.31047837000000011</c:v>
                </c:pt>
                <c:pt idx="10731">
                  <c:v>0.31051101000000003</c:v>
                </c:pt>
                <c:pt idx="10732">
                  <c:v>0.31053624000000002</c:v>
                </c:pt>
                <c:pt idx="10733">
                  <c:v>0.31056888000000016</c:v>
                </c:pt>
                <c:pt idx="10734">
                  <c:v>0.31059412000000003</c:v>
                </c:pt>
                <c:pt idx="10735">
                  <c:v>0.31062675000000006</c:v>
                </c:pt>
                <c:pt idx="10736">
                  <c:v>0.3106521000000001</c:v>
                </c:pt>
                <c:pt idx="10737">
                  <c:v>0.31068462000000008</c:v>
                </c:pt>
                <c:pt idx="10738">
                  <c:v>0.31070997000000006</c:v>
                </c:pt>
                <c:pt idx="10739">
                  <c:v>0.31074273000000002</c:v>
                </c:pt>
                <c:pt idx="10740">
                  <c:v>0.31076784000000002</c:v>
                </c:pt>
                <c:pt idx="10741">
                  <c:v>0.31080060000000009</c:v>
                </c:pt>
                <c:pt idx="10742">
                  <c:v>0.31082594000000008</c:v>
                </c:pt>
                <c:pt idx="10743">
                  <c:v>0.31085847000000011</c:v>
                </c:pt>
                <c:pt idx="10744">
                  <c:v>0.31088381000000009</c:v>
                </c:pt>
                <c:pt idx="10745">
                  <c:v>0.31091634000000007</c:v>
                </c:pt>
                <c:pt idx="10746">
                  <c:v>0.31094111000000002</c:v>
                </c:pt>
                <c:pt idx="10747">
                  <c:v>0.31097421000000008</c:v>
                </c:pt>
                <c:pt idx="10748">
                  <c:v>0.31099909000000003</c:v>
                </c:pt>
                <c:pt idx="10749">
                  <c:v>0.3110320800000001</c:v>
                </c:pt>
                <c:pt idx="10750">
                  <c:v>0.3110569600000001</c:v>
                </c:pt>
                <c:pt idx="10751">
                  <c:v>0.31108937000000009</c:v>
                </c:pt>
                <c:pt idx="10752">
                  <c:v>0.31111495000000006</c:v>
                </c:pt>
                <c:pt idx="10753">
                  <c:v>0.31114782000000002</c:v>
                </c:pt>
                <c:pt idx="10754">
                  <c:v>0.31117282000000007</c:v>
                </c:pt>
                <c:pt idx="10755">
                  <c:v>0.31120534</c:v>
                </c:pt>
                <c:pt idx="10756">
                  <c:v>0.31123069000000003</c:v>
                </c:pt>
                <c:pt idx="10757">
                  <c:v>0.31126321000000001</c:v>
                </c:pt>
                <c:pt idx="10758">
                  <c:v>0.3112885600000001</c:v>
                </c:pt>
                <c:pt idx="10759">
                  <c:v>0.31132120000000008</c:v>
                </c:pt>
                <c:pt idx="10760">
                  <c:v>0.31134666000000011</c:v>
                </c:pt>
                <c:pt idx="10761">
                  <c:v>0.31137907000000009</c:v>
                </c:pt>
                <c:pt idx="10762">
                  <c:v>0.31140453000000007</c:v>
                </c:pt>
                <c:pt idx="10763">
                  <c:v>0.31143659000000007</c:v>
                </c:pt>
                <c:pt idx="10764">
                  <c:v>0.31146240000000008</c:v>
                </c:pt>
                <c:pt idx="10765">
                  <c:v>0.31149458000000008</c:v>
                </c:pt>
                <c:pt idx="10766">
                  <c:v>0.31152027000000015</c:v>
                </c:pt>
                <c:pt idx="10767">
                  <c:v>0.31155256000000003</c:v>
                </c:pt>
                <c:pt idx="10768">
                  <c:v>0.31157768000000008</c:v>
                </c:pt>
                <c:pt idx="10769">
                  <c:v>0.3116104300000001</c:v>
                </c:pt>
                <c:pt idx="10770">
                  <c:v>0.31163554999999998</c:v>
                </c:pt>
                <c:pt idx="10771">
                  <c:v>0.31166842000000006</c:v>
                </c:pt>
                <c:pt idx="10772">
                  <c:v>0.31169342</c:v>
                </c:pt>
                <c:pt idx="10773">
                  <c:v>0.31172629000000007</c:v>
                </c:pt>
                <c:pt idx="10774">
                  <c:v>0.31175129000000001</c:v>
                </c:pt>
                <c:pt idx="10775">
                  <c:v>0.31178416000000003</c:v>
                </c:pt>
                <c:pt idx="10776">
                  <c:v>0.31180951000000007</c:v>
                </c:pt>
                <c:pt idx="10777">
                  <c:v>0.31184215000000004</c:v>
                </c:pt>
                <c:pt idx="10778">
                  <c:v>0.31186749000000008</c:v>
                </c:pt>
                <c:pt idx="10779">
                  <c:v>0.31189967000000007</c:v>
                </c:pt>
                <c:pt idx="10780">
                  <c:v>0.31192537000000009</c:v>
                </c:pt>
                <c:pt idx="10781">
                  <c:v>0.31195754000000003</c:v>
                </c:pt>
                <c:pt idx="10782">
                  <c:v>0.3119833500000001</c:v>
                </c:pt>
                <c:pt idx="10783">
                  <c:v>0.3120155300000001</c:v>
                </c:pt>
                <c:pt idx="10784">
                  <c:v>0.31204122000000001</c:v>
                </c:pt>
                <c:pt idx="10785">
                  <c:v>0.31207340000000006</c:v>
                </c:pt>
                <c:pt idx="10786">
                  <c:v>0.31209851000000005</c:v>
                </c:pt>
                <c:pt idx="10787">
                  <c:v>0.31213127000000002</c:v>
                </c:pt>
                <c:pt idx="10788">
                  <c:v>0.31215638000000007</c:v>
                </c:pt>
                <c:pt idx="10789">
                  <c:v>0.31218914000000003</c:v>
                </c:pt>
                <c:pt idx="10790">
                  <c:v>0.31221425000000008</c:v>
                </c:pt>
                <c:pt idx="10791">
                  <c:v>0.31224712000000004</c:v>
                </c:pt>
                <c:pt idx="10792">
                  <c:v>0.3122720100000001</c:v>
                </c:pt>
                <c:pt idx="10793">
                  <c:v>0.31230499000000012</c:v>
                </c:pt>
                <c:pt idx="10794">
                  <c:v>0.3123302300000001</c:v>
                </c:pt>
                <c:pt idx="10795">
                  <c:v>0.31236263000000009</c:v>
                </c:pt>
                <c:pt idx="10796">
                  <c:v>0.31238798000000012</c:v>
                </c:pt>
                <c:pt idx="10797">
                  <c:v>0.31242050000000016</c:v>
                </c:pt>
                <c:pt idx="10798">
                  <c:v>0.31244585000000002</c:v>
                </c:pt>
                <c:pt idx="10799">
                  <c:v>0.31247837000000012</c:v>
                </c:pt>
                <c:pt idx="10800">
                  <c:v>0.31250384000000003</c:v>
                </c:pt>
                <c:pt idx="10801">
                  <c:v>0.31253624000000002</c:v>
                </c:pt>
                <c:pt idx="10802">
                  <c:v>0.31256159000000006</c:v>
                </c:pt>
                <c:pt idx="10803">
                  <c:v>0.31259412000000003</c:v>
                </c:pt>
                <c:pt idx="10804">
                  <c:v>0.31261958000000006</c:v>
                </c:pt>
                <c:pt idx="10805">
                  <c:v>0.3126519900000001</c:v>
                </c:pt>
                <c:pt idx="10806">
                  <c:v>0.31267756000000008</c:v>
                </c:pt>
                <c:pt idx="10807">
                  <c:v>0.31271009000000005</c:v>
                </c:pt>
                <c:pt idx="10808">
                  <c:v>0.31273542999999998</c:v>
                </c:pt>
                <c:pt idx="10809">
                  <c:v>0.31276796000000007</c:v>
                </c:pt>
                <c:pt idx="10810">
                  <c:v>0.3127933</c:v>
                </c:pt>
                <c:pt idx="10811">
                  <c:v>0.31282594000000008</c:v>
                </c:pt>
                <c:pt idx="10812">
                  <c:v>0.31285083000000008</c:v>
                </c:pt>
                <c:pt idx="10813">
                  <c:v>0.3128838100000001</c:v>
                </c:pt>
                <c:pt idx="10814">
                  <c:v>0.3129087000000001</c:v>
                </c:pt>
                <c:pt idx="10815">
                  <c:v>0.31294168000000006</c:v>
                </c:pt>
                <c:pt idx="10816">
                  <c:v>0.31296657000000011</c:v>
                </c:pt>
                <c:pt idx="10817">
                  <c:v>0.31299955000000002</c:v>
                </c:pt>
                <c:pt idx="10818">
                  <c:v>0.31302444000000007</c:v>
                </c:pt>
                <c:pt idx="10819">
                  <c:v>0.3130570800000001</c:v>
                </c:pt>
                <c:pt idx="10820">
                  <c:v>0.31308231000000009</c:v>
                </c:pt>
                <c:pt idx="10821">
                  <c:v>0.31311506000000006</c:v>
                </c:pt>
                <c:pt idx="10822">
                  <c:v>0.3131401800000001</c:v>
                </c:pt>
                <c:pt idx="10823">
                  <c:v>0.31317293000000007</c:v>
                </c:pt>
                <c:pt idx="10824">
                  <c:v>0.31319817000000005</c:v>
                </c:pt>
                <c:pt idx="10825">
                  <c:v>0.31323080000000003</c:v>
                </c:pt>
                <c:pt idx="10826">
                  <c:v>0.31325592000000002</c:v>
                </c:pt>
                <c:pt idx="10827">
                  <c:v>0.31328879000000009</c:v>
                </c:pt>
                <c:pt idx="10828">
                  <c:v>0.31331402000000014</c:v>
                </c:pt>
                <c:pt idx="10829">
                  <c:v>0.31334655000000006</c:v>
                </c:pt>
                <c:pt idx="10830">
                  <c:v>0.31337189000000015</c:v>
                </c:pt>
                <c:pt idx="10831">
                  <c:v>0.31340453000000007</c:v>
                </c:pt>
                <c:pt idx="10832">
                  <c:v>0.31342976000000011</c:v>
                </c:pt>
                <c:pt idx="10833">
                  <c:v>0.31346240000000009</c:v>
                </c:pt>
                <c:pt idx="10834">
                  <c:v>0.31348763000000007</c:v>
                </c:pt>
                <c:pt idx="10835">
                  <c:v>0.31351993000000006</c:v>
                </c:pt>
                <c:pt idx="10836">
                  <c:v>0.31354562000000002</c:v>
                </c:pt>
                <c:pt idx="10837">
                  <c:v>0.31357780000000007</c:v>
                </c:pt>
                <c:pt idx="10838">
                  <c:v>0.31360349000000004</c:v>
                </c:pt>
                <c:pt idx="10839">
                  <c:v>0.31363567000000003</c:v>
                </c:pt>
                <c:pt idx="10840">
                  <c:v>0.3136614800000001</c:v>
                </c:pt>
                <c:pt idx="10841">
                  <c:v>0.31369354000000005</c:v>
                </c:pt>
                <c:pt idx="10842">
                  <c:v>0.31371935000000001</c:v>
                </c:pt>
                <c:pt idx="10843">
                  <c:v>0.31375152000000001</c:v>
                </c:pt>
                <c:pt idx="10844">
                  <c:v>0.3137767500000001</c:v>
                </c:pt>
                <c:pt idx="10845">
                  <c:v>0.31380939000000008</c:v>
                </c:pt>
                <c:pt idx="10846">
                  <c:v>0.31383462000000006</c:v>
                </c:pt>
                <c:pt idx="10847">
                  <c:v>0.31386726000000004</c:v>
                </c:pt>
                <c:pt idx="10848">
                  <c:v>0.31389261000000007</c:v>
                </c:pt>
                <c:pt idx="10849">
                  <c:v>0.31392537000000009</c:v>
                </c:pt>
                <c:pt idx="10850">
                  <c:v>0.31395048000000009</c:v>
                </c:pt>
                <c:pt idx="10851">
                  <c:v>0.31398335000000011</c:v>
                </c:pt>
                <c:pt idx="10852">
                  <c:v>0.3140083500000001</c:v>
                </c:pt>
                <c:pt idx="10853">
                  <c:v>0.31404087000000014</c:v>
                </c:pt>
                <c:pt idx="10854">
                  <c:v>0.31406622000000006</c:v>
                </c:pt>
                <c:pt idx="10855">
                  <c:v>0.3140987400000001</c:v>
                </c:pt>
                <c:pt idx="10856">
                  <c:v>0.31412409000000008</c:v>
                </c:pt>
                <c:pt idx="10857">
                  <c:v>0.31415662000000005</c:v>
                </c:pt>
                <c:pt idx="10858">
                  <c:v>0.31418196000000004</c:v>
                </c:pt>
                <c:pt idx="10859">
                  <c:v>0.31421460000000007</c:v>
                </c:pt>
                <c:pt idx="10860">
                  <c:v>0.31424006000000004</c:v>
                </c:pt>
                <c:pt idx="10861">
                  <c:v>0.31427247000000014</c:v>
                </c:pt>
                <c:pt idx="10862">
                  <c:v>0.31429793</c:v>
                </c:pt>
                <c:pt idx="10863">
                  <c:v>0.31433046000000003</c:v>
                </c:pt>
                <c:pt idx="10864">
                  <c:v>0.31435580000000007</c:v>
                </c:pt>
                <c:pt idx="10865">
                  <c:v>0.31438844000000016</c:v>
                </c:pt>
                <c:pt idx="10866">
                  <c:v>0.31441368000000008</c:v>
                </c:pt>
                <c:pt idx="10867">
                  <c:v>0.31444585000000008</c:v>
                </c:pt>
                <c:pt idx="10868">
                  <c:v>0.31447108000000007</c:v>
                </c:pt>
                <c:pt idx="10869">
                  <c:v>0.3145037200000001</c:v>
                </c:pt>
                <c:pt idx="10870">
                  <c:v>0.31452895000000008</c:v>
                </c:pt>
                <c:pt idx="10871">
                  <c:v>0.31456171000000011</c:v>
                </c:pt>
                <c:pt idx="10872">
                  <c:v>0.31458694000000009</c:v>
                </c:pt>
                <c:pt idx="10873">
                  <c:v>0.31461958000000007</c:v>
                </c:pt>
                <c:pt idx="10874">
                  <c:v>0.31464469000000006</c:v>
                </c:pt>
                <c:pt idx="10875">
                  <c:v>0.31467756000000008</c:v>
                </c:pt>
                <c:pt idx="10876">
                  <c:v>0.31470280000000006</c:v>
                </c:pt>
                <c:pt idx="10877">
                  <c:v>0.31473542999999998</c:v>
                </c:pt>
                <c:pt idx="10878">
                  <c:v>0.31476067000000008</c:v>
                </c:pt>
                <c:pt idx="10879">
                  <c:v>0.3147933</c:v>
                </c:pt>
                <c:pt idx="10880">
                  <c:v>0.31481854000000009</c:v>
                </c:pt>
                <c:pt idx="10881">
                  <c:v>0.31485118000000006</c:v>
                </c:pt>
                <c:pt idx="10882">
                  <c:v>0.31487652000000016</c:v>
                </c:pt>
                <c:pt idx="10883">
                  <c:v>0.31490905000000002</c:v>
                </c:pt>
                <c:pt idx="10884">
                  <c:v>0.31493439000000006</c:v>
                </c:pt>
                <c:pt idx="10885">
                  <c:v>0.31496703000000004</c:v>
                </c:pt>
                <c:pt idx="10886">
                  <c:v>0.31499238000000007</c:v>
                </c:pt>
                <c:pt idx="10887">
                  <c:v>0.31502490000000011</c:v>
                </c:pt>
                <c:pt idx="10888">
                  <c:v>0.31505013000000004</c:v>
                </c:pt>
                <c:pt idx="10889">
                  <c:v>0.31508254000000008</c:v>
                </c:pt>
                <c:pt idx="10890">
                  <c:v>0.3151081200000001</c:v>
                </c:pt>
                <c:pt idx="10891">
                  <c:v>0.31514053000000003</c:v>
                </c:pt>
                <c:pt idx="10892">
                  <c:v>0.31516599000000006</c:v>
                </c:pt>
                <c:pt idx="10893">
                  <c:v>0.3151984000000001</c:v>
                </c:pt>
                <c:pt idx="10894">
                  <c:v>0.31522386000000008</c:v>
                </c:pt>
                <c:pt idx="10895">
                  <c:v>0.31525638000000006</c:v>
                </c:pt>
                <c:pt idx="10896">
                  <c:v>0.31528173000000004</c:v>
                </c:pt>
                <c:pt idx="10897">
                  <c:v>0.31531425000000007</c:v>
                </c:pt>
                <c:pt idx="10898">
                  <c:v>0.31533960000000005</c:v>
                </c:pt>
                <c:pt idx="10899">
                  <c:v>0.31537212000000009</c:v>
                </c:pt>
                <c:pt idx="10900">
                  <c:v>0.31539747000000007</c:v>
                </c:pt>
                <c:pt idx="10901">
                  <c:v>0.31542953000000007</c:v>
                </c:pt>
                <c:pt idx="10902">
                  <c:v>0.31545534000000003</c:v>
                </c:pt>
                <c:pt idx="10903">
                  <c:v>0.31548752000000008</c:v>
                </c:pt>
                <c:pt idx="10904">
                  <c:v>0.31551333000000004</c:v>
                </c:pt>
                <c:pt idx="10905">
                  <c:v>0.31554550000000003</c:v>
                </c:pt>
                <c:pt idx="10906">
                  <c:v>0.31557062000000008</c:v>
                </c:pt>
                <c:pt idx="10907">
                  <c:v>0.31560337000000011</c:v>
                </c:pt>
                <c:pt idx="10908">
                  <c:v>0.31562849000000009</c:v>
                </c:pt>
                <c:pt idx="10909">
                  <c:v>0.31566136000000006</c:v>
                </c:pt>
                <c:pt idx="10910">
                  <c:v>0.31568671000000009</c:v>
                </c:pt>
                <c:pt idx="10911">
                  <c:v>0.31571935000000001</c:v>
                </c:pt>
                <c:pt idx="10912">
                  <c:v>0.31574458000000005</c:v>
                </c:pt>
                <c:pt idx="10913">
                  <c:v>0.31577722000000008</c:v>
                </c:pt>
                <c:pt idx="10914">
                  <c:v>0.31580245000000007</c:v>
                </c:pt>
                <c:pt idx="10915">
                  <c:v>0.3158350900000001</c:v>
                </c:pt>
                <c:pt idx="10916">
                  <c:v>0.31586032000000014</c:v>
                </c:pt>
                <c:pt idx="10917">
                  <c:v>0.31589296000000011</c:v>
                </c:pt>
                <c:pt idx="10918">
                  <c:v>0.31591819000000015</c:v>
                </c:pt>
                <c:pt idx="10919">
                  <c:v>0.31595083000000007</c:v>
                </c:pt>
                <c:pt idx="10920">
                  <c:v>0.31597606000000011</c:v>
                </c:pt>
                <c:pt idx="10921">
                  <c:v>0.31600870000000009</c:v>
                </c:pt>
                <c:pt idx="10922">
                  <c:v>0.31603393000000002</c:v>
                </c:pt>
                <c:pt idx="10923">
                  <c:v>0.31606622000000006</c:v>
                </c:pt>
                <c:pt idx="10924">
                  <c:v>0.31609180000000003</c:v>
                </c:pt>
                <c:pt idx="10925">
                  <c:v>0.31612409000000008</c:v>
                </c:pt>
                <c:pt idx="10926">
                  <c:v>0.3161497900000001</c:v>
                </c:pt>
                <c:pt idx="10927">
                  <c:v>0.31618208000000009</c:v>
                </c:pt>
                <c:pt idx="10928">
                  <c:v>0.31620766000000006</c:v>
                </c:pt>
                <c:pt idx="10929">
                  <c:v>0.31624006000000005</c:v>
                </c:pt>
                <c:pt idx="10930">
                  <c:v>0.31626506000000004</c:v>
                </c:pt>
                <c:pt idx="10931">
                  <c:v>0.31629782000000001</c:v>
                </c:pt>
                <c:pt idx="10932">
                  <c:v>0.31632293000000011</c:v>
                </c:pt>
                <c:pt idx="10933">
                  <c:v>0.31635580000000008</c:v>
                </c:pt>
                <c:pt idx="10934">
                  <c:v>0.31638092000000012</c:v>
                </c:pt>
                <c:pt idx="10935">
                  <c:v>0.31641356000000004</c:v>
                </c:pt>
                <c:pt idx="10936">
                  <c:v>0.31643879000000014</c:v>
                </c:pt>
                <c:pt idx="10937">
                  <c:v>0.3164716600000001</c:v>
                </c:pt>
                <c:pt idx="10938">
                  <c:v>0.3164966600000001</c:v>
                </c:pt>
                <c:pt idx="10939">
                  <c:v>0.31652953000000006</c:v>
                </c:pt>
                <c:pt idx="10940">
                  <c:v>0.3165546500000001</c:v>
                </c:pt>
                <c:pt idx="10941">
                  <c:v>0.31658740000000007</c:v>
                </c:pt>
                <c:pt idx="10942">
                  <c:v>0.31661275000000005</c:v>
                </c:pt>
                <c:pt idx="10943">
                  <c:v>0.31664527000000003</c:v>
                </c:pt>
                <c:pt idx="10944">
                  <c:v>0.31667062000000007</c:v>
                </c:pt>
                <c:pt idx="10945">
                  <c:v>0.31670314000000005</c:v>
                </c:pt>
                <c:pt idx="10946">
                  <c:v>0.31672849000000008</c:v>
                </c:pt>
                <c:pt idx="10947">
                  <c:v>0.31676101000000001</c:v>
                </c:pt>
                <c:pt idx="10948">
                  <c:v>0.3167863600000001</c:v>
                </c:pt>
                <c:pt idx="10949">
                  <c:v>0.31681842000000016</c:v>
                </c:pt>
                <c:pt idx="10950">
                  <c:v>0.31684423000000006</c:v>
                </c:pt>
                <c:pt idx="10951">
                  <c:v>0.31687652000000016</c:v>
                </c:pt>
                <c:pt idx="10952">
                  <c:v>0.31690210000000008</c:v>
                </c:pt>
                <c:pt idx="10953">
                  <c:v>0.31693439000000007</c:v>
                </c:pt>
                <c:pt idx="10954">
                  <c:v>0.31695997000000009</c:v>
                </c:pt>
                <c:pt idx="10955">
                  <c:v>0.31699226000000014</c:v>
                </c:pt>
                <c:pt idx="10956">
                  <c:v>0.31701784000000005</c:v>
                </c:pt>
                <c:pt idx="10957">
                  <c:v>0.3170501300000001</c:v>
                </c:pt>
                <c:pt idx="10958">
                  <c:v>0.31707571000000007</c:v>
                </c:pt>
                <c:pt idx="10959">
                  <c:v>0.3171081200000001</c:v>
                </c:pt>
                <c:pt idx="10960">
                  <c:v>0.31713312000000005</c:v>
                </c:pt>
                <c:pt idx="10961">
                  <c:v>0.31716599000000006</c:v>
                </c:pt>
                <c:pt idx="10962">
                  <c:v>0.31719099000000006</c:v>
                </c:pt>
                <c:pt idx="10963">
                  <c:v>0.31722398000000007</c:v>
                </c:pt>
                <c:pt idx="10964">
                  <c:v>0.31724886000000008</c:v>
                </c:pt>
                <c:pt idx="10965">
                  <c:v>0.31728173000000004</c:v>
                </c:pt>
                <c:pt idx="10966">
                  <c:v>0.31730696000000019</c:v>
                </c:pt>
                <c:pt idx="10967">
                  <c:v>0.31733925000000002</c:v>
                </c:pt>
                <c:pt idx="10968">
                  <c:v>0.31736495000000009</c:v>
                </c:pt>
                <c:pt idx="10969">
                  <c:v>0.31739724000000002</c:v>
                </c:pt>
                <c:pt idx="10970">
                  <c:v>0.31742247000000012</c:v>
                </c:pt>
                <c:pt idx="10971">
                  <c:v>0.31745499000000016</c:v>
                </c:pt>
                <c:pt idx="10972">
                  <c:v>0.31748046000000013</c:v>
                </c:pt>
                <c:pt idx="10973">
                  <c:v>0.31751287000000011</c:v>
                </c:pt>
                <c:pt idx="10974">
                  <c:v>0.31753833000000004</c:v>
                </c:pt>
                <c:pt idx="10975">
                  <c:v>0.31757074000000007</c:v>
                </c:pt>
                <c:pt idx="10976">
                  <c:v>0.31759620000000005</c:v>
                </c:pt>
                <c:pt idx="10977">
                  <c:v>0.31762884000000008</c:v>
                </c:pt>
                <c:pt idx="10978">
                  <c:v>0.31765407000000007</c:v>
                </c:pt>
                <c:pt idx="10979">
                  <c:v>0.31768682000000009</c:v>
                </c:pt>
                <c:pt idx="10980">
                  <c:v>0.31771205000000002</c:v>
                </c:pt>
                <c:pt idx="10981">
                  <c:v>0.31774469000000005</c:v>
                </c:pt>
                <c:pt idx="10982">
                  <c:v>0.31776993000000003</c:v>
                </c:pt>
                <c:pt idx="10983">
                  <c:v>0.31780256000000012</c:v>
                </c:pt>
                <c:pt idx="10984">
                  <c:v>0.31782803000000009</c:v>
                </c:pt>
                <c:pt idx="10985">
                  <c:v>0.31786043000000014</c:v>
                </c:pt>
                <c:pt idx="10986">
                  <c:v>0.31788590000000011</c:v>
                </c:pt>
                <c:pt idx="10987">
                  <c:v>0.31791830000000015</c:v>
                </c:pt>
                <c:pt idx="10988">
                  <c:v>0.31794377000000007</c:v>
                </c:pt>
                <c:pt idx="10989">
                  <c:v>0.31797618000000011</c:v>
                </c:pt>
                <c:pt idx="10990">
                  <c:v>0.31800106000000006</c:v>
                </c:pt>
                <c:pt idx="10991">
                  <c:v>0.31803370000000003</c:v>
                </c:pt>
                <c:pt idx="10992">
                  <c:v>0.31805916000000006</c:v>
                </c:pt>
                <c:pt idx="10993">
                  <c:v>0.3180916800000001</c:v>
                </c:pt>
                <c:pt idx="10994">
                  <c:v>0.31811703000000002</c:v>
                </c:pt>
                <c:pt idx="10995">
                  <c:v>0.31814944000000001</c:v>
                </c:pt>
                <c:pt idx="10996">
                  <c:v>0.31817490000000009</c:v>
                </c:pt>
                <c:pt idx="10997">
                  <c:v>0.31820743000000001</c:v>
                </c:pt>
                <c:pt idx="10998">
                  <c:v>0.31823277000000005</c:v>
                </c:pt>
                <c:pt idx="10999">
                  <c:v>0.31826518000000004</c:v>
                </c:pt>
                <c:pt idx="11000">
                  <c:v>0.31829064000000001</c:v>
                </c:pt>
                <c:pt idx="11001">
                  <c:v>0.31832305000000005</c:v>
                </c:pt>
                <c:pt idx="11002">
                  <c:v>0.31834863000000008</c:v>
                </c:pt>
                <c:pt idx="11003">
                  <c:v>0.31838104000000006</c:v>
                </c:pt>
                <c:pt idx="11004">
                  <c:v>0.31840650000000009</c:v>
                </c:pt>
                <c:pt idx="11005">
                  <c:v>0.31843891000000007</c:v>
                </c:pt>
                <c:pt idx="11006">
                  <c:v>0.31846437000000011</c:v>
                </c:pt>
                <c:pt idx="11007">
                  <c:v>0.31849712000000002</c:v>
                </c:pt>
                <c:pt idx="11008">
                  <c:v>0.31852224000000007</c:v>
                </c:pt>
                <c:pt idx="11009">
                  <c:v>0.31855499000000009</c:v>
                </c:pt>
                <c:pt idx="11010">
                  <c:v>0.31858023000000008</c:v>
                </c:pt>
                <c:pt idx="11011">
                  <c:v>0.31861287000000016</c:v>
                </c:pt>
                <c:pt idx="11012">
                  <c:v>0.31863810000000004</c:v>
                </c:pt>
                <c:pt idx="11013">
                  <c:v>0.31867016000000004</c:v>
                </c:pt>
                <c:pt idx="11014">
                  <c:v>0.3186960800000001</c:v>
                </c:pt>
                <c:pt idx="11015">
                  <c:v>0.31872803000000005</c:v>
                </c:pt>
                <c:pt idx="11016">
                  <c:v>0.31875337000000004</c:v>
                </c:pt>
                <c:pt idx="11017">
                  <c:v>0.31878601000000006</c:v>
                </c:pt>
                <c:pt idx="11018">
                  <c:v>0.31881124000000005</c:v>
                </c:pt>
                <c:pt idx="11019">
                  <c:v>0.31884388000000008</c:v>
                </c:pt>
                <c:pt idx="11020">
                  <c:v>0.31886912000000006</c:v>
                </c:pt>
                <c:pt idx="11021">
                  <c:v>0.31890187000000009</c:v>
                </c:pt>
                <c:pt idx="11022">
                  <c:v>0.31892699000000013</c:v>
                </c:pt>
                <c:pt idx="11023">
                  <c:v>0.3189597400000001</c:v>
                </c:pt>
                <c:pt idx="11024">
                  <c:v>0.31898486000000009</c:v>
                </c:pt>
                <c:pt idx="11025">
                  <c:v>0.31901761000000006</c:v>
                </c:pt>
                <c:pt idx="11026">
                  <c:v>0.3190429600000001</c:v>
                </c:pt>
                <c:pt idx="11027">
                  <c:v>0.31907548000000008</c:v>
                </c:pt>
                <c:pt idx="11028">
                  <c:v>0.31910094000000006</c:v>
                </c:pt>
                <c:pt idx="11029">
                  <c:v>0.31913334999999998</c:v>
                </c:pt>
                <c:pt idx="11030">
                  <c:v>0.31915870000000007</c:v>
                </c:pt>
                <c:pt idx="11031">
                  <c:v>0.31919145000000004</c:v>
                </c:pt>
                <c:pt idx="11032">
                  <c:v>0.31921657000000009</c:v>
                </c:pt>
                <c:pt idx="11033">
                  <c:v>0.31924932</c:v>
                </c:pt>
                <c:pt idx="11034">
                  <c:v>0.3192744400000001</c:v>
                </c:pt>
                <c:pt idx="11035">
                  <c:v>0.31930719000000007</c:v>
                </c:pt>
                <c:pt idx="11036">
                  <c:v>0.31933231000000006</c:v>
                </c:pt>
                <c:pt idx="11037">
                  <c:v>0.31936506000000003</c:v>
                </c:pt>
                <c:pt idx="11038">
                  <c:v>0.31939030000000007</c:v>
                </c:pt>
                <c:pt idx="11039">
                  <c:v>0.31942293000000016</c:v>
                </c:pt>
                <c:pt idx="11040">
                  <c:v>0.31944817000000009</c:v>
                </c:pt>
                <c:pt idx="11041">
                  <c:v>0.31948046000000013</c:v>
                </c:pt>
                <c:pt idx="11042">
                  <c:v>0.3195060400000001</c:v>
                </c:pt>
                <c:pt idx="11043">
                  <c:v>0.31953833000000004</c:v>
                </c:pt>
                <c:pt idx="11044">
                  <c:v>0.31956414000000005</c:v>
                </c:pt>
                <c:pt idx="11045">
                  <c:v>0.31959631000000011</c:v>
                </c:pt>
                <c:pt idx="11046">
                  <c:v>0.31962143000000004</c:v>
                </c:pt>
                <c:pt idx="11047">
                  <c:v>0.31965430000000006</c:v>
                </c:pt>
                <c:pt idx="11048">
                  <c:v>0.31967930000000006</c:v>
                </c:pt>
                <c:pt idx="11049">
                  <c:v>0.31971217000000007</c:v>
                </c:pt>
                <c:pt idx="11050">
                  <c:v>0.31973717000000001</c:v>
                </c:pt>
                <c:pt idx="11051">
                  <c:v>0.31977004000000003</c:v>
                </c:pt>
                <c:pt idx="11052">
                  <c:v>0.31979516000000002</c:v>
                </c:pt>
                <c:pt idx="11053">
                  <c:v>0.31982791000000016</c:v>
                </c:pt>
                <c:pt idx="11054">
                  <c:v>0.31985303000000004</c:v>
                </c:pt>
                <c:pt idx="11055">
                  <c:v>0.31988590000000011</c:v>
                </c:pt>
                <c:pt idx="11056">
                  <c:v>0.31991090000000011</c:v>
                </c:pt>
                <c:pt idx="11057">
                  <c:v>0.31994377000000007</c:v>
                </c:pt>
                <c:pt idx="11058">
                  <c:v>0.31996877000000012</c:v>
                </c:pt>
                <c:pt idx="11059">
                  <c:v>0.32000164000000003</c:v>
                </c:pt>
                <c:pt idx="11060">
                  <c:v>0.32002687000000013</c:v>
                </c:pt>
                <c:pt idx="11061">
                  <c:v>0.32005905000000001</c:v>
                </c:pt>
                <c:pt idx="11062">
                  <c:v>0.32008474000000009</c:v>
                </c:pt>
                <c:pt idx="11063">
                  <c:v>0.32011715000000002</c:v>
                </c:pt>
                <c:pt idx="11064">
                  <c:v>0.32014261000000011</c:v>
                </c:pt>
                <c:pt idx="11065">
                  <c:v>0.32017502000000003</c:v>
                </c:pt>
                <c:pt idx="11066">
                  <c:v>0.32020048000000007</c:v>
                </c:pt>
                <c:pt idx="11067">
                  <c:v>0.3202328900000001</c:v>
                </c:pt>
                <c:pt idx="11068">
                  <c:v>0.32025835000000002</c:v>
                </c:pt>
                <c:pt idx="11069">
                  <c:v>0.32029076000000006</c:v>
                </c:pt>
                <c:pt idx="11070">
                  <c:v>0.3203162200000001</c:v>
                </c:pt>
                <c:pt idx="11071">
                  <c:v>0.32034863000000008</c:v>
                </c:pt>
                <c:pt idx="11072">
                  <c:v>0.32037421000000016</c:v>
                </c:pt>
                <c:pt idx="11073">
                  <c:v>0.32040650000000009</c:v>
                </c:pt>
                <c:pt idx="11074">
                  <c:v>0.32043173000000008</c:v>
                </c:pt>
                <c:pt idx="11075">
                  <c:v>0.32046449000000016</c:v>
                </c:pt>
                <c:pt idx="11076">
                  <c:v>0.32048960000000015</c:v>
                </c:pt>
                <c:pt idx="11077">
                  <c:v>0.32052224000000007</c:v>
                </c:pt>
                <c:pt idx="11078">
                  <c:v>0.3205477000000001</c:v>
                </c:pt>
                <c:pt idx="11079">
                  <c:v>0.32058023000000008</c:v>
                </c:pt>
                <c:pt idx="11080">
                  <c:v>0.32060557000000006</c:v>
                </c:pt>
                <c:pt idx="11081">
                  <c:v>0.32063810000000004</c:v>
                </c:pt>
                <c:pt idx="11082">
                  <c:v>0.32066344000000002</c:v>
                </c:pt>
                <c:pt idx="11083">
                  <c:v>0.32069597000000005</c:v>
                </c:pt>
                <c:pt idx="11084">
                  <c:v>0.32072131000000004</c:v>
                </c:pt>
                <c:pt idx="11085">
                  <c:v>0.32075384000000001</c:v>
                </c:pt>
                <c:pt idx="11086">
                  <c:v>0.32077918000000005</c:v>
                </c:pt>
                <c:pt idx="11087">
                  <c:v>0.32081124000000005</c:v>
                </c:pt>
                <c:pt idx="11088">
                  <c:v>0.32083717000000006</c:v>
                </c:pt>
                <c:pt idx="11089">
                  <c:v>0.32086912000000006</c:v>
                </c:pt>
                <c:pt idx="11090">
                  <c:v>0.32089504000000002</c:v>
                </c:pt>
                <c:pt idx="11091">
                  <c:v>0.32092710000000008</c:v>
                </c:pt>
                <c:pt idx="11092">
                  <c:v>0.32095291000000009</c:v>
                </c:pt>
                <c:pt idx="11093">
                  <c:v>0.32098497000000015</c:v>
                </c:pt>
                <c:pt idx="11094">
                  <c:v>0.32101020000000008</c:v>
                </c:pt>
                <c:pt idx="11095">
                  <c:v>0.3210429600000001</c:v>
                </c:pt>
                <c:pt idx="11096">
                  <c:v>0.32106819000000009</c:v>
                </c:pt>
                <c:pt idx="11097">
                  <c:v>0.32110083000000006</c:v>
                </c:pt>
                <c:pt idx="11098">
                  <c:v>0.3211260600000001</c:v>
                </c:pt>
                <c:pt idx="11099">
                  <c:v>0.32115870000000007</c:v>
                </c:pt>
                <c:pt idx="11100">
                  <c:v>0.32118393000000006</c:v>
                </c:pt>
                <c:pt idx="11101">
                  <c:v>0.32121657000000009</c:v>
                </c:pt>
                <c:pt idx="11102">
                  <c:v>0.32124180000000002</c:v>
                </c:pt>
                <c:pt idx="11103">
                  <c:v>0.3212746700000001</c:v>
                </c:pt>
                <c:pt idx="11104">
                  <c:v>0.32129967000000004</c:v>
                </c:pt>
                <c:pt idx="11105">
                  <c:v>0.32133254000000006</c:v>
                </c:pt>
                <c:pt idx="11106">
                  <c:v>0.3213576600000001</c:v>
                </c:pt>
                <c:pt idx="11107">
                  <c:v>0.32139041000000007</c:v>
                </c:pt>
                <c:pt idx="11108">
                  <c:v>0.32141553000000006</c:v>
                </c:pt>
                <c:pt idx="11109">
                  <c:v>0.32144828000000009</c:v>
                </c:pt>
                <c:pt idx="11110">
                  <c:v>0.32147363000000007</c:v>
                </c:pt>
                <c:pt idx="11111">
                  <c:v>0.3215061500000001</c:v>
                </c:pt>
                <c:pt idx="11112">
                  <c:v>0.32153150000000008</c:v>
                </c:pt>
                <c:pt idx="11113">
                  <c:v>0.32156402000000006</c:v>
                </c:pt>
                <c:pt idx="11114">
                  <c:v>0.32158937000000015</c:v>
                </c:pt>
                <c:pt idx="11115">
                  <c:v>0.32162201000000007</c:v>
                </c:pt>
                <c:pt idx="11116">
                  <c:v>0.32164724</c:v>
                </c:pt>
                <c:pt idx="11117">
                  <c:v>0.3216794200000001</c:v>
                </c:pt>
                <c:pt idx="11118">
                  <c:v>0.32170523000000001</c:v>
                </c:pt>
                <c:pt idx="11119">
                  <c:v>0.32173729000000001</c:v>
                </c:pt>
                <c:pt idx="11120">
                  <c:v>0.32176310000000002</c:v>
                </c:pt>
                <c:pt idx="11121">
                  <c:v>0.32179516000000002</c:v>
                </c:pt>
                <c:pt idx="11122">
                  <c:v>0.32182050000000012</c:v>
                </c:pt>
                <c:pt idx="11123">
                  <c:v>0.32185303000000004</c:v>
                </c:pt>
                <c:pt idx="11124">
                  <c:v>0.32187837000000014</c:v>
                </c:pt>
                <c:pt idx="11125">
                  <c:v>0.32191101000000005</c:v>
                </c:pt>
                <c:pt idx="11126">
                  <c:v>0.32193636000000003</c:v>
                </c:pt>
                <c:pt idx="11127">
                  <c:v>0.32196888000000012</c:v>
                </c:pt>
                <c:pt idx="11128">
                  <c:v>0.32199435000000004</c:v>
                </c:pt>
                <c:pt idx="11129">
                  <c:v>0.32202675000000008</c:v>
                </c:pt>
                <c:pt idx="11130">
                  <c:v>0.32205222000000006</c:v>
                </c:pt>
                <c:pt idx="11131">
                  <c:v>0.32208462000000015</c:v>
                </c:pt>
                <c:pt idx="11132">
                  <c:v>0.32211009000000007</c:v>
                </c:pt>
                <c:pt idx="11133">
                  <c:v>0.3221427300000001</c:v>
                </c:pt>
                <c:pt idx="11134">
                  <c:v>0.32216807000000008</c:v>
                </c:pt>
                <c:pt idx="11135">
                  <c:v>0.32220060000000006</c:v>
                </c:pt>
                <c:pt idx="11136">
                  <c:v>0.32222571000000005</c:v>
                </c:pt>
                <c:pt idx="11137">
                  <c:v>0.32225858000000007</c:v>
                </c:pt>
                <c:pt idx="11138">
                  <c:v>0.32228358000000007</c:v>
                </c:pt>
                <c:pt idx="11139">
                  <c:v>0.32231645000000009</c:v>
                </c:pt>
                <c:pt idx="11140">
                  <c:v>0.32234168000000007</c:v>
                </c:pt>
                <c:pt idx="11141">
                  <c:v>0.32237386000000012</c:v>
                </c:pt>
                <c:pt idx="11142">
                  <c:v>0.32239955000000003</c:v>
                </c:pt>
                <c:pt idx="11143">
                  <c:v>0.32243173000000008</c:v>
                </c:pt>
                <c:pt idx="11144">
                  <c:v>0.32245696000000013</c:v>
                </c:pt>
                <c:pt idx="11145">
                  <c:v>0.32248949000000016</c:v>
                </c:pt>
                <c:pt idx="11146">
                  <c:v>0.32251483000000009</c:v>
                </c:pt>
                <c:pt idx="11147">
                  <c:v>0.32254736000000006</c:v>
                </c:pt>
                <c:pt idx="11148">
                  <c:v>0.32257282000000009</c:v>
                </c:pt>
                <c:pt idx="11149">
                  <c:v>0.32260534000000002</c:v>
                </c:pt>
                <c:pt idx="11150">
                  <c:v>0.32263069000000005</c:v>
                </c:pt>
                <c:pt idx="11151">
                  <c:v>0.32266356000000007</c:v>
                </c:pt>
                <c:pt idx="11152">
                  <c:v>0.32268856000000012</c:v>
                </c:pt>
                <c:pt idx="11153">
                  <c:v>0.32272143000000003</c:v>
                </c:pt>
                <c:pt idx="11154">
                  <c:v>0.32274643000000003</c:v>
                </c:pt>
                <c:pt idx="11155">
                  <c:v>0.3227793000000001</c:v>
                </c:pt>
                <c:pt idx="11156">
                  <c:v>0.32280442000000009</c:v>
                </c:pt>
                <c:pt idx="11157">
                  <c:v>0.32283729000000005</c:v>
                </c:pt>
                <c:pt idx="11158">
                  <c:v>0.32286229000000011</c:v>
                </c:pt>
                <c:pt idx="11159">
                  <c:v>0.32289516000000007</c:v>
                </c:pt>
                <c:pt idx="11160">
                  <c:v>0.32292039000000011</c:v>
                </c:pt>
                <c:pt idx="11161">
                  <c:v>0.32295245000000006</c:v>
                </c:pt>
                <c:pt idx="11162">
                  <c:v>0.32297780000000009</c:v>
                </c:pt>
                <c:pt idx="11163">
                  <c:v>0.32301043000000007</c:v>
                </c:pt>
                <c:pt idx="11164">
                  <c:v>0.32303567000000005</c:v>
                </c:pt>
                <c:pt idx="11165">
                  <c:v>0.32306830000000009</c:v>
                </c:pt>
                <c:pt idx="11166">
                  <c:v>0.32309377000000006</c:v>
                </c:pt>
                <c:pt idx="11167">
                  <c:v>0.32312618000000015</c:v>
                </c:pt>
                <c:pt idx="11168">
                  <c:v>0.32315164000000002</c:v>
                </c:pt>
                <c:pt idx="11169">
                  <c:v>0.32318405000000006</c:v>
                </c:pt>
                <c:pt idx="11170">
                  <c:v>0.32320951000000003</c:v>
                </c:pt>
                <c:pt idx="11171">
                  <c:v>0.32324192000000002</c:v>
                </c:pt>
                <c:pt idx="11172">
                  <c:v>0.3232674900000001</c:v>
                </c:pt>
                <c:pt idx="11173">
                  <c:v>0.32329990000000003</c:v>
                </c:pt>
                <c:pt idx="11174">
                  <c:v>0.32332548000000011</c:v>
                </c:pt>
                <c:pt idx="11175">
                  <c:v>0.32335777000000016</c:v>
                </c:pt>
                <c:pt idx="11176">
                  <c:v>0.32338289000000014</c:v>
                </c:pt>
                <c:pt idx="11177">
                  <c:v>0.32341564000000006</c:v>
                </c:pt>
                <c:pt idx="11178">
                  <c:v>0.3234407600000001</c:v>
                </c:pt>
                <c:pt idx="11179">
                  <c:v>0.32347351000000008</c:v>
                </c:pt>
                <c:pt idx="11180">
                  <c:v>0.32349863000000006</c:v>
                </c:pt>
                <c:pt idx="11181">
                  <c:v>0.32353150000000008</c:v>
                </c:pt>
                <c:pt idx="11182">
                  <c:v>0.32355650000000008</c:v>
                </c:pt>
                <c:pt idx="11183">
                  <c:v>0.32358937000000015</c:v>
                </c:pt>
                <c:pt idx="11184">
                  <c:v>0.3236143700000001</c:v>
                </c:pt>
                <c:pt idx="11185">
                  <c:v>0.32364724</c:v>
                </c:pt>
                <c:pt idx="11186">
                  <c:v>0.3236723600000001</c:v>
                </c:pt>
                <c:pt idx="11187">
                  <c:v>0.32370476000000004</c:v>
                </c:pt>
                <c:pt idx="11188">
                  <c:v>0.32373023000000001</c:v>
                </c:pt>
                <c:pt idx="11189">
                  <c:v>0.32376263000000005</c:v>
                </c:pt>
                <c:pt idx="11190">
                  <c:v>0.32378810000000008</c:v>
                </c:pt>
                <c:pt idx="11191">
                  <c:v>0.32382062000000011</c:v>
                </c:pt>
                <c:pt idx="11192">
                  <c:v>0.32384608000000009</c:v>
                </c:pt>
                <c:pt idx="11193">
                  <c:v>0.32387849000000013</c:v>
                </c:pt>
                <c:pt idx="11194">
                  <c:v>0.32390395000000005</c:v>
                </c:pt>
                <c:pt idx="11195">
                  <c:v>0.32393648000000014</c:v>
                </c:pt>
                <c:pt idx="11196">
                  <c:v>0.32396182000000007</c:v>
                </c:pt>
                <c:pt idx="11197">
                  <c:v>0.32399446000000004</c:v>
                </c:pt>
                <c:pt idx="11198">
                  <c:v>0.32401969000000014</c:v>
                </c:pt>
                <c:pt idx="11199">
                  <c:v>0.3240524500000001</c:v>
                </c:pt>
                <c:pt idx="11200">
                  <c:v>0.3240775600000001</c:v>
                </c:pt>
                <c:pt idx="11201">
                  <c:v>0.32410986000000014</c:v>
                </c:pt>
                <c:pt idx="11202">
                  <c:v>0.32413555000000005</c:v>
                </c:pt>
                <c:pt idx="11203">
                  <c:v>0.32416784000000004</c:v>
                </c:pt>
                <c:pt idx="11204">
                  <c:v>0.32419342000000001</c:v>
                </c:pt>
                <c:pt idx="11205">
                  <c:v>0.32422571000000006</c:v>
                </c:pt>
                <c:pt idx="11206">
                  <c:v>0.32425141000000002</c:v>
                </c:pt>
                <c:pt idx="11207">
                  <c:v>0.32428358000000007</c:v>
                </c:pt>
                <c:pt idx="11208">
                  <c:v>0.32430881000000011</c:v>
                </c:pt>
                <c:pt idx="11209">
                  <c:v>0.32434145000000003</c:v>
                </c:pt>
                <c:pt idx="11210">
                  <c:v>0.32436657000000013</c:v>
                </c:pt>
                <c:pt idx="11211">
                  <c:v>0.32439944000000004</c:v>
                </c:pt>
                <c:pt idx="11212">
                  <c:v>0.32442455000000009</c:v>
                </c:pt>
                <c:pt idx="11213">
                  <c:v>0.32445731000000005</c:v>
                </c:pt>
                <c:pt idx="11214">
                  <c:v>0.32448254000000015</c:v>
                </c:pt>
                <c:pt idx="11215">
                  <c:v>0.32451518000000007</c:v>
                </c:pt>
                <c:pt idx="11216">
                  <c:v>0.32454030000000006</c:v>
                </c:pt>
                <c:pt idx="11217">
                  <c:v>0.32457305000000003</c:v>
                </c:pt>
                <c:pt idx="11218">
                  <c:v>0.32459817000000007</c:v>
                </c:pt>
                <c:pt idx="11219">
                  <c:v>0.3246309200000001</c:v>
                </c:pt>
                <c:pt idx="11220">
                  <c:v>0.32465604000000003</c:v>
                </c:pt>
                <c:pt idx="11221">
                  <c:v>0.32468902000000011</c:v>
                </c:pt>
                <c:pt idx="11222">
                  <c:v>0.32471414000000004</c:v>
                </c:pt>
                <c:pt idx="11223">
                  <c:v>0.32474689000000007</c:v>
                </c:pt>
                <c:pt idx="11224">
                  <c:v>0.32477201000000006</c:v>
                </c:pt>
                <c:pt idx="11225">
                  <c:v>0.32480476000000019</c:v>
                </c:pt>
                <c:pt idx="11226">
                  <c:v>0.32482965000000014</c:v>
                </c:pt>
                <c:pt idx="11227">
                  <c:v>0.32486217000000012</c:v>
                </c:pt>
                <c:pt idx="11228">
                  <c:v>0.32488740000000016</c:v>
                </c:pt>
                <c:pt idx="11229">
                  <c:v>0.32491993000000008</c:v>
                </c:pt>
                <c:pt idx="11230">
                  <c:v>0.32494527000000006</c:v>
                </c:pt>
                <c:pt idx="11231">
                  <c:v>0.32497803000000008</c:v>
                </c:pt>
                <c:pt idx="11232">
                  <c:v>0.32500337000000007</c:v>
                </c:pt>
                <c:pt idx="11233">
                  <c:v>0.32503578000000005</c:v>
                </c:pt>
                <c:pt idx="11234">
                  <c:v>0.32506124000000003</c:v>
                </c:pt>
                <c:pt idx="11235">
                  <c:v>0.32509377000000006</c:v>
                </c:pt>
                <c:pt idx="11236">
                  <c:v>0.32511912000000004</c:v>
                </c:pt>
                <c:pt idx="11237">
                  <c:v>0.32515175000000002</c:v>
                </c:pt>
                <c:pt idx="11238">
                  <c:v>0.32517699000000011</c:v>
                </c:pt>
                <c:pt idx="11239">
                  <c:v>0.32520951000000003</c:v>
                </c:pt>
                <c:pt idx="11240">
                  <c:v>0.32523509</c:v>
                </c:pt>
                <c:pt idx="11241">
                  <c:v>0.3252674900000001</c:v>
                </c:pt>
                <c:pt idx="11242">
                  <c:v>0.32529296000000008</c:v>
                </c:pt>
                <c:pt idx="11243">
                  <c:v>0.32532537000000011</c:v>
                </c:pt>
                <c:pt idx="11244">
                  <c:v>0.32535083000000009</c:v>
                </c:pt>
                <c:pt idx="11245">
                  <c:v>0.32538324000000007</c:v>
                </c:pt>
                <c:pt idx="11246">
                  <c:v>0.32540881000000016</c:v>
                </c:pt>
                <c:pt idx="11247">
                  <c:v>0.32544122000000003</c:v>
                </c:pt>
                <c:pt idx="11248">
                  <c:v>0.32546668000000012</c:v>
                </c:pt>
                <c:pt idx="11249">
                  <c:v>0.3254990900000001</c:v>
                </c:pt>
                <c:pt idx="11250">
                  <c:v>0.32552455000000008</c:v>
                </c:pt>
                <c:pt idx="11251">
                  <c:v>0.32555696000000012</c:v>
                </c:pt>
                <c:pt idx="11252">
                  <c:v>0.32558243000000009</c:v>
                </c:pt>
                <c:pt idx="11253">
                  <c:v>0.32561449000000009</c:v>
                </c:pt>
                <c:pt idx="11254">
                  <c:v>0.3256403000000001</c:v>
                </c:pt>
                <c:pt idx="11255">
                  <c:v>0.32567224000000006</c:v>
                </c:pt>
                <c:pt idx="11256">
                  <c:v>0.32569817000000006</c:v>
                </c:pt>
                <c:pt idx="11257">
                  <c:v>0.32573011000000002</c:v>
                </c:pt>
                <c:pt idx="11258">
                  <c:v>0.32575604000000002</c:v>
                </c:pt>
                <c:pt idx="11259">
                  <c:v>0.32578833000000007</c:v>
                </c:pt>
                <c:pt idx="11260">
                  <c:v>0.32581344000000007</c:v>
                </c:pt>
                <c:pt idx="11261">
                  <c:v>0.32584620000000009</c:v>
                </c:pt>
                <c:pt idx="11262">
                  <c:v>0.32587131000000014</c:v>
                </c:pt>
                <c:pt idx="11263">
                  <c:v>0.32590407000000016</c:v>
                </c:pt>
                <c:pt idx="11264">
                  <c:v>0.32592918000000015</c:v>
                </c:pt>
                <c:pt idx="11265">
                  <c:v>0.32596194000000006</c:v>
                </c:pt>
                <c:pt idx="11266">
                  <c:v>0.32598705000000006</c:v>
                </c:pt>
                <c:pt idx="11267">
                  <c:v>0.32601981000000008</c:v>
                </c:pt>
                <c:pt idx="11268">
                  <c:v>0.32604504000000001</c:v>
                </c:pt>
                <c:pt idx="11269">
                  <c:v>0.32607768000000009</c:v>
                </c:pt>
                <c:pt idx="11270">
                  <c:v>0.32610291000000008</c:v>
                </c:pt>
                <c:pt idx="11271">
                  <c:v>0.32613520000000001</c:v>
                </c:pt>
                <c:pt idx="11272">
                  <c:v>0.32616078000000009</c:v>
                </c:pt>
                <c:pt idx="11273">
                  <c:v>0.32619307000000003</c:v>
                </c:pt>
                <c:pt idx="11274">
                  <c:v>0.32621900000000009</c:v>
                </c:pt>
                <c:pt idx="11275">
                  <c:v>0.32625105999999998</c:v>
                </c:pt>
                <c:pt idx="11276">
                  <c:v>0.32627629000000008</c:v>
                </c:pt>
                <c:pt idx="11277">
                  <c:v>0.3263090500000001</c:v>
                </c:pt>
                <c:pt idx="11278">
                  <c:v>0.32633416000000004</c:v>
                </c:pt>
                <c:pt idx="11279">
                  <c:v>0.32636692000000012</c:v>
                </c:pt>
                <c:pt idx="11280">
                  <c:v>0.32639203000000006</c:v>
                </c:pt>
                <c:pt idx="11281">
                  <c:v>0.32642479000000013</c:v>
                </c:pt>
                <c:pt idx="11282">
                  <c:v>0.32644990000000007</c:v>
                </c:pt>
                <c:pt idx="11283">
                  <c:v>0.32648266000000009</c:v>
                </c:pt>
                <c:pt idx="11284">
                  <c:v>0.32650777000000009</c:v>
                </c:pt>
                <c:pt idx="11285">
                  <c:v>0.32654053000000005</c:v>
                </c:pt>
                <c:pt idx="11286">
                  <c:v>0.32656576000000004</c:v>
                </c:pt>
                <c:pt idx="11287">
                  <c:v>0.32659851000000006</c:v>
                </c:pt>
                <c:pt idx="11288">
                  <c:v>0.32662398000000009</c:v>
                </c:pt>
                <c:pt idx="11289">
                  <c:v>0.32665638000000008</c:v>
                </c:pt>
                <c:pt idx="11290">
                  <c:v>0.32668138000000008</c:v>
                </c:pt>
                <c:pt idx="11291">
                  <c:v>0.32671437000000009</c:v>
                </c:pt>
                <c:pt idx="11292">
                  <c:v>0.32673924999999998</c:v>
                </c:pt>
                <c:pt idx="11293">
                  <c:v>0.3267722400000001</c:v>
                </c:pt>
                <c:pt idx="11294">
                  <c:v>0.32679724000000004</c:v>
                </c:pt>
                <c:pt idx="11295">
                  <c:v>0.32683011000000006</c:v>
                </c:pt>
                <c:pt idx="11296">
                  <c:v>0.32685499000000012</c:v>
                </c:pt>
                <c:pt idx="11297">
                  <c:v>0.32688798000000013</c:v>
                </c:pt>
                <c:pt idx="11298">
                  <c:v>0.32691298000000013</c:v>
                </c:pt>
                <c:pt idx="11299">
                  <c:v>0.32694585000000004</c:v>
                </c:pt>
                <c:pt idx="11300">
                  <c:v>0.32697085000000009</c:v>
                </c:pt>
                <c:pt idx="11301">
                  <c:v>0.32700326000000007</c:v>
                </c:pt>
                <c:pt idx="11302">
                  <c:v>0.32702884000000015</c:v>
                </c:pt>
                <c:pt idx="11303">
                  <c:v>0.32706113000000003</c:v>
                </c:pt>
                <c:pt idx="11304">
                  <c:v>0.32708671000000011</c:v>
                </c:pt>
                <c:pt idx="11305">
                  <c:v>0.32711900000000016</c:v>
                </c:pt>
                <c:pt idx="11306">
                  <c:v>0.32714458000000007</c:v>
                </c:pt>
                <c:pt idx="11307">
                  <c:v>0.32717699000000011</c:v>
                </c:pt>
                <c:pt idx="11308">
                  <c:v>0.32720256000000003</c:v>
                </c:pt>
                <c:pt idx="11309">
                  <c:v>0.32723486000000007</c:v>
                </c:pt>
                <c:pt idx="11310">
                  <c:v>0.3272604300000001</c:v>
                </c:pt>
                <c:pt idx="11311">
                  <c:v>0.32729273000000003</c:v>
                </c:pt>
                <c:pt idx="11312">
                  <c:v>0.32731842000000011</c:v>
                </c:pt>
                <c:pt idx="11313">
                  <c:v>0.32735060000000016</c:v>
                </c:pt>
                <c:pt idx="11314">
                  <c:v>0.32737629000000013</c:v>
                </c:pt>
                <c:pt idx="11315">
                  <c:v>0.32740847000000012</c:v>
                </c:pt>
                <c:pt idx="11316">
                  <c:v>0.32743416000000003</c:v>
                </c:pt>
                <c:pt idx="11317">
                  <c:v>0.32746645000000008</c:v>
                </c:pt>
                <c:pt idx="11318">
                  <c:v>0.32749145000000002</c:v>
                </c:pt>
                <c:pt idx="11319">
                  <c:v>0.32752432000000009</c:v>
                </c:pt>
                <c:pt idx="11320">
                  <c:v>0.32754955000000002</c:v>
                </c:pt>
                <c:pt idx="11321">
                  <c:v>0.32758219000000011</c:v>
                </c:pt>
                <c:pt idx="11322">
                  <c:v>0.32760743000000003</c:v>
                </c:pt>
                <c:pt idx="11323">
                  <c:v>0.32763983000000002</c:v>
                </c:pt>
                <c:pt idx="11324">
                  <c:v>0.3276654100000001</c:v>
                </c:pt>
                <c:pt idx="11325">
                  <c:v>0.32769782000000003</c:v>
                </c:pt>
                <c:pt idx="11326">
                  <c:v>0.32772340000000005</c:v>
                </c:pt>
                <c:pt idx="11327">
                  <c:v>0.32775592000000003</c:v>
                </c:pt>
                <c:pt idx="11328">
                  <c:v>0.32778092000000009</c:v>
                </c:pt>
                <c:pt idx="11329">
                  <c:v>0.32781368000000011</c:v>
                </c:pt>
                <c:pt idx="11330">
                  <c:v>0.32783914000000003</c:v>
                </c:pt>
                <c:pt idx="11331">
                  <c:v>0.32787166000000012</c:v>
                </c:pt>
                <c:pt idx="11332">
                  <c:v>0.3278970100000001</c:v>
                </c:pt>
                <c:pt idx="11333">
                  <c:v>0.32792965000000007</c:v>
                </c:pt>
                <c:pt idx="11334">
                  <c:v>0.32795488000000012</c:v>
                </c:pt>
                <c:pt idx="11335">
                  <c:v>0.32798752000000009</c:v>
                </c:pt>
                <c:pt idx="11336">
                  <c:v>0.32801287000000012</c:v>
                </c:pt>
                <c:pt idx="11337">
                  <c:v>0.3280453900000001</c:v>
                </c:pt>
                <c:pt idx="11338">
                  <c:v>0.32807074000000014</c:v>
                </c:pt>
                <c:pt idx="11339">
                  <c:v>0.32810326000000006</c:v>
                </c:pt>
                <c:pt idx="11340">
                  <c:v>0.32812803000000007</c:v>
                </c:pt>
                <c:pt idx="11341">
                  <c:v>0.32816067000000015</c:v>
                </c:pt>
                <c:pt idx="11342">
                  <c:v>0.32818590000000009</c:v>
                </c:pt>
                <c:pt idx="11343">
                  <c:v>0.32821865000000006</c:v>
                </c:pt>
                <c:pt idx="11344">
                  <c:v>0.3282437700000001</c:v>
                </c:pt>
                <c:pt idx="11345">
                  <c:v>0.32827664000000006</c:v>
                </c:pt>
                <c:pt idx="11346">
                  <c:v>0.32830164000000006</c:v>
                </c:pt>
                <c:pt idx="11347">
                  <c:v>0.32833451000000008</c:v>
                </c:pt>
                <c:pt idx="11348">
                  <c:v>0.32835962000000007</c:v>
                </c:pt>
                <c:pt idx="11349">
                  <c:v>0.32839261000000008</c:v>
                </c:pt>
                <c:pt idx="11350">
                  <c:v>0.32841749000000009</c:v>
                </c:pt>
                <c:pt idx="11351">
                  <c:v>0.32845048000000016</c:v>
                </c:pt>
                <c:pt idx="11352">
                  <c:v>0.32847537000000016</c:v>
                </c:pt>
                <c:pt idx="11353">
                  <c:v>0.32850835000000006</c:v>
                </c:pt>
                <c:pt idx="11354">
                  <c:v>0.32853335</c:v>
                </c:pt>
                <c:pt idx="11355">
                  <c:v>0.32856576000000004</c:v>
                </c:pt>
                <c:pt idx="11356">
                  <c:v>0.32859122000000002</c:v>
                </c:pt>
                <c:pt idx="11357">
                  <c:v>0.32862363000000006</c:v>
                </c:pt>
                <c:pt idx="11358">
                  <c:v>0.32864921000000002</c:v>
                </c:pt>
                <c:pt idx="11359">
                  <c:v>0.32868150000000007</c:v>
                </c:pt>
                <c:pt idx="11360">
                  <c:v>0.32870708000000004</c:v>
                </c:pt>
                <c:pt idx="11361">
                  <c:v>0.32873937000000003</c:v>
                </c:pt>
                <c:pt idx="11362">
                  <c:v>0.32876506000000005</c:v>
                </c:pt>
                <c:pt idx="11363">
                  <c:v>0.32879724000000005</c:v>
                </c:pt>
                <c:pt idx="11364">
                  <c:v>0.32882293000000012</c:v>
                </c:pt>
                <c:pt idx="11365">
                  <c:v>0.32885534000000005</c:v>
                </c:pt>
                <c:pt idx="11366">
                  <c:v>0.32888080000000014</c:v>
                </c:pt>
                <c:pt idx="11367">
                  <c:v>0.32891321000000007</c:v>
                </c:pt>
                <c:pt idx="11368">
                  <c:v>0.32893844000000005</c:v>
                </c:pt>
                <c:pt idx="11369">
                  <c:v>0.32897120000000007</c:v>
                </c:pt>
                <c:pt idx="11370">
                  <c:v>0.32899631000000007</c:v>
                </c:pt>
                <c:pt idx="11371">
                  <c:v>0.32902918000000009</c:v>
                </c:pt>
                <c:pt idx="11372">
                  <c:v>0.32905430000000008</c:v>
                </c:pt>
                <c:pt idx="11373">
                  <c:v>0.3290870500000001</c:v>
                </c:pt>
                <c:pt idx="11374">
                  <c:v>0.32911217000000009</c:v>
                </c:pt>
                <c:pt idx="11375">
                  <c:v>0.32914493000000006</c:v>
                </c:pt>
                <c:pt idx="11376">
                  <c:v>0.3291701600000001</c:v>
                </c:pt>
                <c:pt idx="11377">
                  <c:v>0.3292022200000001</c:v>
                </c:pt>
                <c:pt idx="11378">
                  <c:v>0.32922803000000006</c:v>
                </c:pt>
                <c:pt idx="11379">
                  <c:v>0.32926009000000006</c:v>
                </c:pt>
                <c:pt idx="11380">
                  <c:v>0.32928590000000008</c:v>
                </c:pt>
                <c:pt idx="11381">
                  <c:v>0.32931807000000013</c:v>
                </c:pt>
                <c:pt idx="11382">
                  <c:v>0.32934377000000009</c:v>
                </c:pt>
                <c:pt idx="11383">
                  <c:v>0.32937594000000009</c:v>
                </c:pt>
                <c:pt idx="11384">
                  <c:v>0.32940118000000007</c:v>
                </c:pt>
                <c:pt idx="11385">
                  <c:v>0.3294338100000001</c:v>
                </c:pt>
                <c:pt idx="11386">
                  <c:v>0.32945905000000003</c:v>
                </c:pt>
                <c:pt idx="11387">
                  <c:v>0.3294919200000001</c:v>
                </c:pt>
                <c:pt idx="11388">
                  <c:v>0.32951715000000004</c:v>
                </c:pt>
                <c:pt idx="11389">
                  <c:v>0.32954990000000006</c:v>
                </c:pt>
                <c:pt idx="11390">
                  <c:v>0.32957502000000005</c:v>
                </c:pt>
                <c:pt idx="11391">
                  <c:v>0.3296073100000001</c:v>
                </c:pt>
                <c:pt idx="11392">
                  <c:v>0.32963312</c:v>
                </c:pt>
                <c:pt idx="11393">
                  <c:v>0.32966530000000011</c:v>
                </c:pt>
                <c:pt idx="11394">
                  <c:v>0.32969099000000007</c:v>
                </c:pt>
                <c:pt idx="11395">
                  <c:v>0.32972317000000007</c:v>
                </c:pt>
                <c:pt idx="11396">
                  <c:v>0.32974886000000003</c:v>
                </c:pt>
                <c:pt idx="11397">
                  <c:v>0.32978104000000008</c:v>
                </c:pt>
                <c:pt idx="11398">
                  <c:v>0.3298068500000001</c:v>
                </c:pt>
                <c:pt idx="11399">
                  <c:v>0.32983891000000015</c:v>
                </c:pt>
                <c:pt idx="11400">
                  <c:v>0.32986472000000011</c:v>
                </c:pt>
                <c:pt idx="11401">
                  <c:v>0.32989678000000011</c:v>
                </c:pt>
                <c:pt idx="11402">
                  <c:v>0.32992259000000013</c:v>
                </c:pt>
                <c:pt idx="11403">
                  <c:v>0.32995476000000012</c:v>
                </c:pt>
                <c:pt idx="11404">
                  <c:v>0.32997988000000011</c:v>
                </c:pt>
                <c:pt idx="11405">
                  <c:v>0.33001263000000008</c:v>
                </c:pt>
                <c:pt idx="11406">
                  <c:v>0.33003775000000002</c:v>
                </c:pt>
                <c:pt idx="11407">
                  <c:v>0.33007050000000016</c:v>
                </c:pt>
                <c:pt idx="11408">
                  <c:v>0.33009562000000003</c:v>
                </c:pt>
                <c:pt idx="11409">
                  <c:v>0.33012837000000012</c:v>
                </c:pt>
                <c:pt idx="11410">
                  <c:v>0.3301534900000001</c:v>
                </c:pt>
                <c:pt idx="11411">
                  <c:v>0.33018624000000008</c:v>
                </c:pt>
                <c:pt idx="11412">
                  <c:v>0.33021148000000006</c:v>
                </c:pt>
                <c:pt idx="11413">
                  <c:v>0.33024412000000003</c:v>
                </c:pt>
                <c:pt idx="11414">
                  <c:v>0.33026935000000002</c:v>
                </c:pt>
                <c:pt idx="11415">
                  <c:v>0.33030199000000016</c:v>
                </c:pt>
                <c:pt idx="11416">
                  <c:v>0.33032722000000009</c:v>
                </c:pt>
                <c:pt idx="11417">
                  <c:v>0.33035986000000012</c:v>
                </c:pt>
                <c:pt idx="11418">
                  <c:v>0.33038509000000016</c:v>
                </c:pt>
                <c:pt idx="11419">
                  <c:v>0.33041784000000007</c:v>
                </c:pt>
                <c:pt idx="11420">
                  <c:v>0.33044307000000006</c:v>
                </c:pt>
                <c:pt idx="11421">
                  <c:v>0.33047583000000014</c:v>
                </c:pt>
                <c:pt idx="11422">
                  <c:v>0.33050118000000006</c:v>
                </c:pt>
                <c:pt idx="11423">
                  <c:v>0.3305337000000001</c:v>
                </c:pt>
                <c:pt idx="11424">
                  <c:v>0.33055905000000002</c:v>
                </c:pt>
                <c:pt idx="11425">
                  <c:v>0.33059157000000006</c:v>
                </c:pt>
                <c:pt idx="11426">
                  <c:v>0.33061680000000016</c:v>
                </c:pt>
                <c:pt idx="11427">
                  <c:v>0.33064944000000002</c:v>
                </c:pt>
                <c:pt idx="11428">
                  <c:v>0.33067479000000011</c:v>
                </c:pt>
                <c:pt idx="11429">
                  <c:v>0.33070731000000003</c:v>
                </c:pt>
                <c:pt idx="11430">
                  <c:v>0.33073266000000007</c:v>
                </c:pt>
                <c:pt idx="11431">
                  <c:v>0.3307651800000001</c:v>
                </c:pt>
                <c:pt idx="11432">
                  <c:v>0.33079053000000008</c:v>
                </c:pt>
                <c:pt idx="11433">
                  <c:v>0.33082305000000006</c:v>
                </c:pt>
                <c:pt idx="11434">
                  <c:v>0.33084840000000015</c:v>
                </c:pt>
                <c:pt idx="11435">
                  <c:v>0.33088069000000014</c:v>
                </c:pt>
                <c:pt idx="11436">
                  <c:v>0.33090627000000011</c:v>
                </c:pt>
                <c:pt idx="11437">
                  <c:v>0.3309385600000001</c:v>
                </c:pt>
                <c:pt idx="11438">
                  <c:v>0.33096368000000009</c:v>
                </c:pt>
                <c:pt idx="11439">
                  <c:v>0.33099643000000006</c:v>
                </c:pt>
                <c:pt idx="11440">
                  <c:v>0.33102155000000005</c:v>
                </c:pt>
                <c:pt idx="11441">
                  <c:v>0.33105430000000008</c:v>
                </c:pt>
                <c:pt idx="11442">
                  <c:v>0.33107953000000007</c:v>
                </c:pt>
                <c:pt idx="11443">
                  <c:v>0.33111217000000009</c:v>
                </c:pt>
                <c:pt idx="11444">
                  <c:v>0.33113740000000008</c:v>
                </c:pt>
                <c:pt idx="11445">
                  <c:v>0.33117004000000005</c:v>
                </c:pt>
                <c:pt idx="11446">
                  <c:v>0.3311952700000001</c:v>
                </c:pt>
                <c:pt idx="11447">
                  <c:v>0.33122791000000007</c:v>
                </c:pt>
                <c:pt idx="11448">
                  <c:v>0.33125314</c:v>
                </c:pt>
                <c:pt idx="11449">
                  <c:v>0.33128590000000008</c:v>
                </c:pt>
                <c:pt idx="11450">
                  <c:v>0.33131113000000006</c:v>
                </c:pt>
                <c:pt idx="11451">
                  <c:v>0.33134377000000009</c:v>
                </c:pt>
                <c:pt idx="11452">
                  <c:v>0.33136912000000007</c:v>
                </c:pt>
                <c:pt idx="11453">
                  <c:v>0.33140164000000005</c:v>
                </c:pt>
                <c:pt idx="11454">
                  <c:v>0.33142699000000014</c:v>
                </c:pt>
                <c:pt idx="11455">
                  <c:v>0.33145951000000007</c:v>
                </c:pt>
                <c:pt idx="11456">
                  <c:v>0.33148497000000021</c:v>
                </c:pt>
                <c:pt idx="11457">
                  <c:v>0.33151749000000014</c:v>
                </c:pt>
                <c:pt idx="11458">
                  <c:v>0.33154238000000014</c:v>
                </c:pt>
                <c:pt idx="11459">
                  <c:v>0.33157537000000009</c:v>
                </c:pt>
                <c:pt idx="11460">
                  <c:v>0.33160037000000009</c:v>
                </c:pt>
                <c:pt idx="11461">
                  <c:v>0.33163277000000008</c:v>
                </c:pt>
                <c:pt idx="11462">
                  <c:v>0.3316582400000001</c:v>
                </c:pt>
                <c:pt idx="11463">
                  <c:v>0.33169064000000004</c:v>
                </c:pt>
                <c:pt idx="11464">
                  <c:v>0.33171611000000006</c:v>
                </c:pt>
                <c:pt idx="11465">
                  <c:v>0.33174851000000005</c:v>
                </c:pt>
                <c:pt idx="11466">
                  <c:v>0.33177398000000008</c:v>
                </c:pt>
                <c:pt idx="11467">
                  <c:v>0.33180662000000011</c:v>
                </c:pt>
                <c:pt idx="11468">
                  <c:v>0.33183196000000004</c:v>
                </c:pt>
                <c:pt idx="11469">
                  <c:v>0.33186449000000012</c:v>
                </c:pt>
                <c:pt idx="11470">
                  <c:v>0.3318900600000001</c:v>
                </c:pt>
                <c:pt idx="11471">
                  <c:v>0.33192236000000019</c:v>
                </c:pt>
                <c:pt idx="11472">
                  <c:v>0.33194759000000007</c:v>
                </c:pt>
                <c:pt idx="11473">
                  <c:v>0.33198046000000009</c:v>
                </c:pt>
                <c:pt idx="11474">
                  <c:v>0.33200546000000003</c:v>
                </c:pt>
                <c:pt idx="11475">
                  <c:v>0.3320383300000001</c:v>
                </c:pt>
                <c:pt idx="11476">
                  <c:v>0.3320633300000001</c:v>
                </c:pt>
                <c:pt idx="11477">
                  <c:v>0.33209620000000006</c:v>
                </c:pt>
                <c:pt idx="11478">
                  <c:v>0.33212120000000006</c:v>
                </c:pt>
                <c:pt idx="11479">
                  <c:v>0.33215349000000005</c:v>
                </c:pt>
                <c:pt idx="11480">
                  <c:v>0.33217907000000008</c:v>
                </c:pt>
                <c:pt idx="11481">
                  <c:v>0.33221148000000006</c:v>
                </c:pt>
                <c:pt idx="11482">
                  <c:v>0.33223704999999998</c:v>
                </c:pt>
                <c:pt idx="11483">
                  <c:v>0.33226935000000002</c:v>
                </c:pt>
                <c:pt idx="11484">
                  <c:v>0.3322949300000001</c:v>
                </c:pt>
                <c:pt idx="11485">
                  <c:v>0.33232722000000009</c:v>
                </c:pt>
                <c:pt idx="11486">
                  <c:v>0.33235280000000011</c:v>
                </c:pt>
                <c:pt idx="11487">
                  <c:v>0.33238509000000016</c:v>
                </c:pt>
                <c:pt idx="11488">
                  <c:v>0.33241055000000014</c:v>
                </c:pt>
                <c:pt idx="11489">
                  <c:v>0.33244296000000012</c:v>
                </c:pt>
                <c:pt idx="11490">
                  <c:v>0.33246854000000009</c:v>
                </c:pt>
                <c:pt idx="11491">
                  <c:v>0.33250083000000008</c:v>
                </c:pt>
                <c:pt idx="11492">
                  <c:v>0.33252641000000016</c:v>
                </c:pt>
                <c:pt idx="11493">
                  <c:v>0.3325587000000001</c:v>
                </c:pt>
                <c:pt idx="11494">
                  <c:v>0.33258439000000012</c:v>
                </c:pt>
                <c:pt idx="11495">
                  <c:v>0.33261657000000011</c:v>
                </c:pt>
                <c:pt idx="11496">
                  <c:v>0.33264192000000004</c:v>
                </c:pt>
                <c:pt idx="11497">
                  <c:v>0.33267444000000007</c:v>
                </c:pt>
                <c:pt idx="11498">
                  <c:v>0.33269979000000005</c:v>
                </c:pt>
                <c:pt idx="11499">
                  <c:v>0.33273243000000002</c:v>
                </c:pt>
                <c:pt idx="11500">
                  <c:v>0.33275766000000007</c:v>
                </c:pt>
                <c:pt idx="11501">
                  <c:v>0.33279030000000004</c:v>
                </c:pt>
                <c:pt idx="11502">
                  <c:v>0.33281553000000014</c:v>
                </c:pt>
                <c:pt idx="11503">
                  <c:v>0.33284817000000011</c:v>
                </c:pt>
                <c:pt idx="11504">
                  <c:v>0.33287351000000009</c:v>
                </c:pt>
                <c:pt idx="11505">
                  <c:v>0.33290615000000007</c:v>
                </c:pt>
                <c:pt idx="11506">
                  <c:v>0.3329315000000001</c:v>
                </c:pt>
                <c:pt idx="11507">
                  <c:v>0.33296402000000014</c:v>
                </c:pt>
                <c:pt idx="11508">
                  <c:v>0.33298937000000012</c:v>
                </c:pt>
                <c:pt idx="11509">
                  <c:v>0.33302189000000015</c:v>
                </c:pt>
                <c:pt idx="11510">
                  <c:v>0.33304724000000002</c:v>
                </c:pt>
                <c:pt idx="11511">
                  <c:v>0.33307988000000016</c:v>
                </c:pt>
                <c:pt idx="11512">
                  <c:v>0.33310511000000004</c:v>
                </c:pt>
                <c:pt idx="11513">
                  <c:v>0.33313740000000003</c:v>
                </c:pt>
                <c:pt idx="11514">
                  <c:v>0.3331631000000001</c:v>
                </c:pt>
                <c:pt idx="11515">
                  <c:v>0.3331952700000001</c:v>
                </c:pt>
                <c:pt idx="11516">
                  <c:v>0.33322097000000012</c:v>
                </c:pt>
                <c:pt idx="11517">
                  <c:v>0.33325314</c:v>
                </c:pt>
                <c:pt idx="11518">
                  <c:v>0.33327884000000008</c:v>
                </c:pt>
                <c:pt idx="11519">
                  <c:v>0.33331101000000007</c:v>
                </c:pt>
                <c:pt idx="11520">
                  <c:v>0.33333671000000009</c:v>
                </c:pt>
                <c:pt idx="11521">
                  <c:v>0.33336912000000007</c:v>
                </c:pt>
                <c:pt idx="11522">
                  <c:v>0.33339435000000006</c:v>
                </c:pt>
                <c:pt idx="11523">
                  <c:v>0.33342699000000015</c:v>
                </c:pt>
                <c:pt idx="11524">
                  <c:v>0.33345233000000007</c:v>
                </c:pt>
                <c:pt idx="11525">
                  <c:v>0.33348486000000016</c:v>
                </c:pt>
                <c:pt idx="11526">
                  <c:v>0.33351032000000014</c:v>
                </c:pt>
                <c:pt idx="11527">
                  <c:v>0.33354284000000006</c:v>
                </c:pt>
                <c:pt idx="11528">
                  <c:v>0.33356807000000016</c:v>
                </c:pt>
                <c:pt idx="11529">
                  <c:v>0.33360071000000008</c:v>
                </c:pt>
                <c:pt idx="11530">
                  <c:v>0.33362594000000007</c:v>
                </c:pt>
                <c:pt idx="11531">
                  <c:v>0.33365858000000009</c:v>
                </c:pt>
                <c:pt idx="11532">
                  <c:v>0.33368393000000007</c:v>
                </c:pt>
                <c:pt idx="11533">
                  <c:v>0.33371645000000005</c:v>
                </c:pt>
                <c:pt idx="11534">
                  <c:v>0.33374180000000003</c:v>
                </c:pt>
                <c:pt idx="11535">
                  <c:v>0.33377432000000007</c:v>
                </c:pt>
                <c:pt idx="11536">
                  <c:v>0.33379921000000001</c:v>
                </c:pt>
                <c:pt idx="11537">
                  <c:v>0.33383219000000008</c:v>
                </c:pt>
                <c:pt idx="11538">
                  <c:v>0.33385708000000008</c:v>
                </c:pt>
                <c:pt idx="11539">
                  <c:v>0.33389018000000009</c:v>
                </c:pt>
                <c:pt idx="11540">
                  <c:v>0.33391495000000015</c:v>
                </c:pt>
                <c:pt idx="11541">
                  <c:v>0.33394747000000008</c:v>
                </c:pt>
                <c:pt idx="11542">
                  <c:v>0.33397282000000011</c:v>
                </c:pt>
                <c:pt idx="11543">
                  <c:v>0.33400557000000008</c:v>
                </c:pt>
                <c:pt idx="11544">
                  <c:v>0.33403069000000007</c:v>
                </c:pt>
                <c:pt idx="11545">
                  <c:v>0.3340634400000001</c:v>
                </c:pt>
                <c:pt idx="11546">
                  <c:v>0.33408856000000009</c:v>
                </c:pt>
                <c:pt idx="11547">
                  <c:v>0.33412131000000006</c:v>
                </c:pt>
                <c:pt idx="11548">
                  <c:v>0.3341465500000001</c:v>
                </c:pt>
                <c:pt idx="11549">
                  <c:v>0.33417918000000008</c:v>
                </c:pt>
                <c:pt idx="11550">
                  <c:v>0.33420442000000006</c:v>
                </c:pt>
                <c:pt idx="11551">
                  <c:v>0.33423694000000004</c:v>
                </c:pt>
                <c:pt idx="11552">
                  <c:v>0.33426240000000007</c:v>
                </c:pt>
                <c:pt idx="11553">
                  <c:v>0.3342949300000001</c:v>
                </c:pt>
                <c:pt idx="11554">
                  <c:v>0.33432027000000014</c:v>
                </c:pt>
                <c:pt idx="11555">
                  <c:v>0.33435280000000012</c:v>
                </c:pt>
                <c:pt idx="11556">
                  <c:v>0.33437826000000009</c:v>
                </c:pt>
                <c:pt idx="11557">
                  <c:v>0.33441067000000013</c:v>
                </c:pt>
                <c:pt idx="11558">
                  <c:v>0.33443601000000006</c:v>
                </c:pt>
                <c:pt idx="11559">
                  <c:v>0.33446842000000016</c:v>
                </c:pt>
                <c:pt idx="11560">
                  <c:v>0.33449388000000008</c:v>
                </c:pt>
                <c:pt idx="11561">
                  <c:v>0.33452629000000011</c:v>
                </c:pt>
                <c:pt idx="11562">
                  <c:v>0.33455175000000004</c:v>
                </c:pt>
                <c:pt idx="11563">
                  <c:v>0.33458416000000013</c:v>
                </c:pt>
                <c:pt idx="11564">
                  <c:v>0.33460986000000004</c:v>
                </c:pt>
                <c:pt idx="11565">
                  <c:v>0.33464226000000008</c:v>
                </c:pt>
                <c:pt idx="11566">
                  <c:v>0.33466773000000005</c:v>
                </c:pt>
                <c:pt idx="11567">
                  <c:v>0.33470025000000003</c:v>
                </c:pt>
                <c:pt idx="11568">
                  <c:v>0.33472560000000007</c:v>
                </c:pt>
                <c:pt idx="11569">
                  <c:v>0.3347581200000001</c:v>
                </c:pt>
                <c:pt idx="11570">
                  <c:v>0.33478347000000014</c:v>
                </c:pt>
                <c:pt idx="11571">
                  <c:v>0.33481599000000012</c:v>
                </c:pt>
                <c:pt idx="11572">
                  <c:v>0.3348413400000001</c:v>
                </c:pt>
                <c:pt idx="11573">
                  <c:v>0.33487386000000013</c:v>
                </c:pt>
                <c:pt idx="11574">
                  <c:v>0.33489874000000008</c:v>
                </c:pt>
                <c:pt idx="11575">
                  <c:v>0.33493173000000004</c:v>
                </c:pt>
                <c:pt idx="11576">
                  <c:v>0.33495673000000009</c:v>
                </c:pt>
                <c:pt idx="11577">
                  <c:v>0.33498925000000007</c:v>
                </c:pt>
                <c:pt idx="11578">
                  <c:v>0.33501460000000011</c:v>
                </c:pt>
                <c:pt idx="11579">
                  <c:v>0.33504712000000003</c:v>
                </c:pt>
                <c:pt idx="11580">
                  <c:v>0.33507247000000012</c:v>
                </c:pt>
                <c:pt idx="11581">
                  <c:v>0.33510499000000016</c:v>
                </c:pt>
                <c:pt idx="11582">
                  <c:v>0.33513046000000007</c:v>
                </c:pt>
                <c:pt idx="11583">
                  <c:v>0.33516287000000011</c:v>
                </c:pt>
                <c:pt idx="11584">
                  <c:v>0.33518833000000009</c:v>
                </c:pt>
                <c:pt idx="11585">
                  <c:v>0.33522074000000007</c:v>
                </c:pt>
                <c:pt idx="11586">
                  <c:v>0.33524620000000011</c:v>
                </c:pt>
                <c:pt idx="11587">
                  <c:v>0.33527872000000009</c:v>
                </c:pt>
                <c:pt idx="11588">
                  <c:v>0.33530407000000012</c:v>
                </c:pt>
                <c:pt idx="11589">
                  <c:v>0.33533659000000016</c:v>
                </c:pt>
                <c:pt idx="11590">
                  <c:v>0.33536194000000014</c:v>
                </c:pt>
                <c:pt idx="11591">
                  <c:v>0.33539469000000011</c:v>
                </c:pt>
                <c:pt idx="11592">
                  <c:v>0.33542004000000009</c:v>
                </c:pt>
                <c:pt idx="11593">
                  <c:v>0.33545210000000009</c:v>
                </c:pt>
                <c:pt idx="11594">
                  <c:v>0.33547791000000016</c:v>
                </c:pt>
                <c:pt idx="11595">
                  <c:v>0.33551009000000009</c:v>
                </c:pt>
                <c:pt idx="11596">
                  <c:v>0.33553520000000003</c:v>
                </c:pt>
                <c:pt idx="11597">
                  <c:v>0.33556796000000011</c:v>
                </c:pt>
                <c:pt idx="11598">
                  <c:v>0.3355930700000001</c:v>
                </c:pt>
                <c:pt idx="11599">
                  <c:v>0.33562583000000007</c:v>
                </c:pt>
                <c:pt idx="11600">
                  <c:v>0.33565106000000006</c:v>
                </c:pt>
                <c:pt idx="11601">
                  <c:v>0.33568370000000008</c:v>
                </c:pt>
                <c:pt idx="11602">
                  <c:v>0.33570893000000007</c:v>
                </c:pt>
                <c:pt idx="11603">
                  <c:v>0.3357415700000001</c:v>
                </c:pt>
                <c:pt idx="11604">
                  <c:v>0.33576680000000009</c:v>
                </c:pt>
                <c:pt idx="11605">
                  <c:v>0.33579944</c:v>
                </c:pt>
                <c:pt idx="11606">
                  <c:v>0.33582490000000015</c:v>
                </c:pt>
                <c:pt idx="11607">
                  <c:v>0.33585743000000007</c:v>
                </c:pt>
                <c:pt idx="11608">
                  <c:v>0.33588277000000016</c:v>
                </c:pt>
                <c:pt idx="11609">
                  <c:v>0.33591541000000014</c:v>
                </c:pt>
                <c:pt idx="11610">
                  <c:v>0.33594076000000012</c:v>
                </c:pt>
                <c:pt idx="11611">
                  <c:v>0.33597328000000015</c:v>
                </c:pt>
                <c:pt idx="11612">
                  <c:v>0.33599863000000008</c:v>
                </c:pt>
                <c:pt idx="11613">
                  <c:v>0.33603092000000007</c:v>
                </c:pt>
                <c:pt idx="11614">
                  <c:v>0.33605604000000006</c:v>
                </c:pt>
                <c:pt idx="11615">
                  <c:v>0.33608879000000019</c:v>
                </c:pt>
                <c:pt idx="11616">
                  <c:v>0.33611414000000006</c:v>
                </c:pt>
                <c:pt idx="11617">
                  <c:v>0.3361466600000001</c:v>
                </c:pt>
                <c:pt idx="11618">
                  <c:v>0.33617224000000007</c:v>
                </c:pt>
                <c:pt idx="11619">
                  <c:v>0.33620453000000006</c:v>
                </c:pt>
                <c:pt idx="11620">
                  <c:v>0.33623011000000008</c:v>
                </c:pt>
                <c:pt idx="11621">
                  <c:v>0.33626252000000006</c:v>
                </c:pt>
                <c:pt idx="11622">
                  <c:v>0.33628775000000005</c:v>
                </c:pt>
                <c:pt idx="11623">
                  <c:v>0.33632039000000014</c:v>
                </c:pt>
                <c:pt idx="11624">
                  <c:v>0.33634585000000006</c:v>
                </c:pt>
                <c:pt idx="11625">
                  <c:v>0.3363782600000001</c:v>
                </c:pt>
                <c:pt idx="11626">
                  <c:v>0.33640372000000007</c:v>
                </c:pt>
                <c:pt idx="11627">
                  <c:v>0.33643613000000006</c:v>
                </c:pt>
                <c:pt idx="11628">
                  <c:v>0.33646159000000009</c:v>
                </c:pt>
                <c:pt idx="11629">
                  <c:v>0.33649412000000006</c:v>
                </c:pt>
                <c:pt idx="11630">
                  <c:v>0.3365194600000001</c:v>
                </c:pt>
                <c:pt idx="11631">
                  <c:v>0.33655199000000008</c:v>
                </c:pt>
                <c:pt idx="11632">
                  <c:v>0.33657733000000006</c:v>
                </c:pt>
                <c:pt idx="11633">
                  <c:v>0.33660986000000004</c:v>
                </c:pt>
                <c:pt idx="11634">
                  <c:v>0.33663520000000002</c:v>
                </c:pt>
                <c:pt idx="11635">
                  <c:v>0.33666773000000005</c:v>
                </c:pt>
                <c:pt idx="11636">
                  <c:v>0.33669307000000004</c:v>
                </c:pt>
                <c:pt idx="11637">
                  <c:v>0.33672560000000007</c:v>
                </c:pt>
                <c:pt idx="11638">
                  <c:v>0.33675094000000005</c:v>
                </c:pt>
                <c:pt idx="11639">
                  <c:v>0.33678347000000008</c:v>
                </c:pt>
                <c:pt idx="11640">
                  <c:v>0.33680881000000013</c:v>
                </c:pt>
                <c:pt idx="11641">
                  <c:v>0.3368413400000001</c:v>
                </c:pt>
                <c:pt idx="11642">
                  <c:v>0.33686611000000011</c:v>
                </c:pt>
                <c:pt idx="11643">
                  <c:v>0.33689921000000006</c:v>
                </c:pt>
                <c:pt idx="11644">
                  <c:v>0.33692409000000012</c:v>
                </c:pt>
                <c:pt idx="11645">
                  <c:v>0.33695719000000007</c:v>
                </c:pt>
                <c:pt idx="11646">
                  <c:v>0.33698208000000013</c:v>
                </c:pt>
                <c:pt idx="11647">
                  <c:v>0.33701472000000016</c:v>
                </c:pt>
                <c:pt idx="11648">
                  <c:v>0.33704006000000003</c:v>
                </c:pt>
                <c:pt idx="11649">
                  <c:v>0.33707270000000011</c:v>
                </c:pt>
                <c:pt idx="11650">
                  <c:v>0.3370979300000001</c:v>
                </c:pt>
                <c:pt idx="11651">
                  <c:v>0.33713057000000007</c:v>
                </c:pt>
                <c:pt idx="11652">
                  <c:v>0.33715580000000006</c:v>
                </c:pt>
                <c:pt idx="11653">
                  <c:v>0.33718844000000009</c:v>
                </c:pt>
                <c:pt idx="11654">
                  <c:v>0.33721368000000007</c:v>
                </c:pt>
                <c:pt idx="11655">
                  <c:v>0.33724620000000005</c:v>
                </c:pt>
                <c:pt idx="11656">
                  <c:v>0.33727155000000003</c:v>
                </c:pt>
                <c:pt idx="11657">
                  <c:v>0.33730418000000012</c:v>
                </c:pt>
                <c:pt idx="11658">
                  <c:v>0.33732953000000016</c:v>
                </c:pt>
                <c:pt idx="11659">
                  <c:v>0.33736205000000008</c:v>
                </c:pt>
                <c:pt idx="11660">
                  <c:v>0.33738752000000011</c:v>
                </c:pt>
                <c:pt idx="11661">
                  <c:v>0.33741993000000009</c:v>
                </c:pt>
                <c:pt idx="11662">
                  <c:v>0.33744539000000007</c:v>
                </c:pt>
                <c:pt idx="11663">
                  <c:v>0.3374780300000001</c:v>
                </c:pt>
                <c:pt idx="11664">
                  <c:v>0.33750326000000014</c:v>
                </c:pt>
                <c:pt idx="11665">
                  <c:v>0.33753590000000006</c:v>
                </c:pt>
                <c:pt idx="11666">
                  <c:v>0.3375611300000001</c:v>
                </c:pt>
                <c:pt idx="11667">
                  <c:v>0.3375931900000001</c:v>
                </c:pt>
                <c:pt idx="11668">
                  <c:v>0.33761900000000006</c:v>
                </c:pt>
                <c:pt idx="11669">
                  <c:v>0.33765106000000006</c:v>
                </c:pt>
                <c:pt idx="11670">
                  <c:v>0.33767687000000013</c:v>
                </c:pt>
                <c:pt idx="11671">
                  <c:v>0.33770905000000001</c:v>
                </c:pt>
                <c:pt idx="11672">
                  <c:v>0.33773439000000005</c:v>
                </c:pt>
                <c:pt idx="11673">
                  <c:v>0.33776692000000014</c:v>
                </c:pt>
                <c:pt idx="11674">
                  <c:v>0.33779226000000007</c:v>
                </c:pt>
                <c:pt idx="11675">
                  <c:v>0.33782490000000015</c:v>
                </c:pt>
                <c:pt idx="11676">
                  <c:v>0.33785025000000007</c:v>
                </c:pt>
                <c:pt idx="11677">
                  <c:v>0.33788277000000017</c:v>
                </c:pt>
                <c:pt idx="11678">
                  <c:v>0.33790812000000009</c:v>
                </c:pt>
                <c:pt idx="11679">
                  <c:v>0.33794076000000012</c:v>
                </c:pt>
                <c:pt idx="11680">
                  <c:v>0.33796599000000016</c:v>
                </c:pt>
                <c:pt idx="11681">
                  <c:v>0.33799863000000008</c:v>
                </c:pt>
                <c:pt idx="11682">
                  <c:v>0.33802398000000011</c:v>
                </c:pt>
                <c:pt idx="11683">
                  <c:v>0.33805638000000016</c:v>
                </c:pt>
                <c:pt idx="11684">
                  <c:v>0.33808196000000013</c:v>
                </c:pt>
                <c:pt idx="11685">
                  <c:v>0.33811425000000006</c:v>
                </c:pt>
                <c:pt idx="11686">
                  <c:v>0.33813937000000011</c:v>
                </c:pt>
                <c:pt idx="11687">
                  <c:v>0.33817201000000008</c:v>
                </c:pt>
                <c:pt idx="11688">
                  <c:v>0.33819724000000001</c:v>
                </c:pt>
                <c:pt idx="11689">
                  <c:v>0.3382297600000001</c:v>
                </c:pt>
                <c:pt idx="11690">
                  <c:v>0.33825511000000008</c:v>
                </c:pt>
                <c:pt idx="11691">
                  <c:v>0.33828810000000009</c:v>
                </c:pt>
                <c:pt idx="11692">
                  <c:v>0.33831298000000021</c:v>
                </c:pt>
                <c:pt idx="11693">
                  <c:v>0.33834597000000011</c:v>
                </c:pt>
                <c:pt idx="11694">
                  <c:v>0.33837074000000011</c:v>
                </c:pt>
                <c:pt idx="11695">
                  <c:v>0.33840384000000007</c:v>
                </c:pt>
                <c:pt idx="11696">
                  <c:v>0.33842872000000013</c:v>
                </c:pt>
                <c:pt idx="11697">
                  <c:v>0.33846171000000014</c:v>
                </c:pt>
                <c:pt idx="11698">
                  <c:v>0.33848671000000013</c:v>
                </c:pt>
                <c:pt idx="11699">
                  <c:v>0.33851912000000006</c:v>
                </c:pt>
                <c:pt idx="11700">
                  <c:v>0.3385444600000001</c:v>
                </c:pt>
                <c:pt idx="11701">
                  <c:v>0.33857699000000013</c:v>
                </c:pt>
                <c:pt idx="11702">
                  <c:v>0.33860233000000006</c:v>
                </c:pt>
                <c:pt idx="11703">
                  <c:v>0.33863486000000004</c:v>
                </c:pt>
                <c:pt idx="11704">
                  <c:v>0.33866020000000008</c:v>
                </c:pt>
                <c:pt idx="11705">
                  <c:v>0.33869284000000005</c:v>
                </c:pt>
                <c:pt idx="11706">
                  <c:v>0.33871807000000009</c:v>
                </c:pt>
                <c:pt idx="11707">
                  <c:v>0.33875071000000007</c:v>
                </c:pt>
                <c:pt idx="11708">
                  <c:v>0.33877618000000009</c:v>
                </c:pt>
                <c:pt idx="11709">
                  <c:v>0.33880858000000019</c:v>
                </c:pt>
                <c:pt idx="11710">
                  <c:v>0.33883405000000005</c:v>
                </c:pt>
                <c:pt idx="11711">
                  <c:v>0.33886645000000015</c:v>
                </c:pt>
                <c:pt idx="11712">
                  <c:v>0.33889192000000007</c:v>
                </c:pt>
                <c:pt idx="11713">
                  <c:v>0.33892432000000011</c:v>
                </c:pt>
                <c:pt idx="11714">
                  <c:v>0.33894979000000008</c:v>
                </c:pt>
                <c:pt idx="11715">
                  <c:v>0.33898231000000012</c:v>
                </c:pt>
                <c:pt idx="11716">
                  <c:v>0.3390076600000001</c:v>
                </c:pt>
                <c:pt idx="11717">
                  <c:v>0.33904030000000007</c:v>
                </c:pt>
                <c:pt idx="11718">
                  <c:v>0.33906553000000006</c:v>
                </c:pt>
                <c:pt idx="11719">
                  <c:v>0.33909817000000009</c:v>
                </c:pt>
                <c:pt idx="11720">
                  <c:v>0.33912351000000007</c:v>
                </c:pt>
                <c:pt idx="11721">
                  <c:v>0.3391560400000001</c:v>
                </c:pt>
                <c:pt idx="11722">
                  <c:v>0.33918138000000009</c:v>
                </c:pt>
                <c:pt idx="11723">
                  <c:v>0.33921391000000006</c:v>
                </c:pt>
                <c:pt idx="11724">
                  <c:v>0.33923925000000005</c:v>
                </c:pt>
                <c:pt idx="11725">
                  <c:v>0.33927178000000008</c:v>
                </c:pt>
                <c:pt idx="11726">
                  <c:v>0.33929712000000001</c:v>
                </c:pt>
                <c:pt idx="11727">
                  <c:v>0.33932953000000016</c:v>
                </c:pt>
                <c:pt idx="11728">
                  <c:v>0.33935499000000013</c:v>
                </c:pt>
                <c:pt idx="11729">
                  <c:v>0.33938717000000013</c:v>
                </c:pt>
                <c:pt idx="11730">
                  <c:v>0.33941252000000011</c:v>
                </c:pt>
                <c:pt idx="11731">
                  <c:v>0.33944516000000008</c:v>
                </c:pt>
                <c:pt idx="11732">
                  <c:v>0.33947039000000012</c:v>
                </c:pt>
                <c:pt idx="11733">
                  <c:v>0.33950303000000004</c:v>
                </c:pt>
                <c:pt idx="11734">
                  <c:v>0.33952826000000019</c:v>
                </c:pt>
                <c:pt idx="11735">
                  <c:v>0.33956090000000011</c:v>
                </c:pt>
                <c:pt idx="11736">
                  <c:v>0.33958613000000015</c:v>
                </c:pt>
                <c:pt idx="11737">
                  <c:v>0.33961877000000013</c:v>
                </c:pt>
                <c:pt idx="11738">
                  <c:v>0.33964400000000006</c:v>
                </c:pt>
                <c:pt idx="11739">
                  <c:v>0.33967664000000009</c:v>
                </c:pt>
                <c:pt idx="11740">
                  <c:v>0.33970187000000007</c:v>
                </c:pt>
                <c:pt idx="11741">
                  <c:v>0.3397345100000001</c:v>
                </c:pt>
                <c:pt idx="11742">
                  <c:v>0.33975962000000004</c:v>
                </c:pt>
                <c:pt idx="11743">
                  <c:v>0.33979238000000006</c:v>
                </c:pt>
                <c:pt idx="11744">
                  <c:v>0.33981749000000011</c:v>
                </c:pt>
                <c:pt idx="11745">
                  <c:v>0.33985025000000008</c:v>
                </c:pt>
                <c:pt idx="11746">
                  <c:v>0.33987548000000012</c:v>
                </c:pt>
                <c:pt idx="11747">
                  <c:v>0.33990824000000008</c:v>
                </c:pt>
                <c:pt idx="11748">
                  <c:v>0.33993335000000002</c:v>
                </c:pt>
                <c:pt idx="11749">
                  <c:v>0.33996622000000015</c:v>
                </c:pt>
                <c:pt idx="11750">
                  <c:v>0.33999122000000004</c:v>
                </c:pt>
                <c:pt idx="11751">
                  <c:v>0.34002409000000006</c:v>
                </c:pt>
                <c:pt idx="11752">
                  <c:v>0.34004909</c:v>
                </c:pt>
                <c:pt idx="11753">
                  <c:v>0.34008150000000004</c:v>
                </c:pt>
                <c:pt idx="11754">
                  <c:v>0.34010696000000007</c:v>
                </c:pt>
                <c:pt idx="11755">
                  <c:v>0.34013937</c:v>
                </c:pt>
                <c:pt idx="11756">
                  <c:v>0.34016483000000003</c:v>
                </c:pt>
                <c:pt idx="11757">
                  <c:v>0.34019736</c:v>
                </c:pt>
                <c:pt idx="11758">
                  <c:v>0.34022293000000003</c:v>
                </c:pt>
                <c:pt idx="11759">
                  <c:v>0.34025522999999996</c:v>
                </c:pt>
                <c:pt idx="11760">
                  <c:v>0.34028080000000011</c:v>
                </c:pt>
                <c:pt idx="11761">
                  <c:v>0.34031310000000004</c:v>
                </c:pt>
                <c:pt idx="11762">
                  <c:v>0.34033868000000006</c:v>
                </c:pt>
                <c:pt idx="11763">
                  <c:v>0.34037120000000004</c:v>
                </c:pt>
                <c:pt idx="11764">
                  <c:v>0.34039655000000002</c:v>
                </c:pt>
                <c:pt idx="11765">
                  <c:v>0.34042907000000006</c:v>
                </c:pt>
                <c:pt idx="11766">
                  <c:v>0.34045453000000003</c:v>
                </c:pt>
                <c:pt idx="11767">
                  <c:v>0.34048694000000007</c:v>
                </c:pt>
                <c:pt idx="11768">
                  <c:v>0.3405124000000001</c:v>
                </c:pt>
                <c:pt idx="11769">
                  <c:v>0.34054493000000002</c:v>
                </c:pt>
                <c:pt idx="11770">
                  <c:v>0.34057039000000006</c:v>
                </c:pt>
                <c:pt idx="11771">
                  <c:v>0.34060280000000004</c:v>
                </c:pt>
                <c:pt idx="11772">
                  <c:v>0.34062791000000003</c:v>
                </c:pt>
                <c:pt idx="11773">
                  <c:v>0.34066067000000005</c:v>
                </c:pt>
                <c:pt idx="11774">
                  <c:v>0.3406857800000001</c:v>
                </c:pt>
                <c:pt idx="11775">
                  <c:v>0.34071854000000001</c:v>
                </c:pt>
                <c:pt idx="11776">
                  <c:v>0.34074353999999996</c:v>
                </c:pt>
                <c:pt idx="11777">
                  <c:v>0.34077641000000003</c:v>
                </c:pt>
                <c:pt idx="11778">
                  <c:v>0.34080141000000008</c:v>
                </c:pt>
                <c:pt idx="11779">
                  <c:v>0.3408342800000001</c:v>
                </c:pt>
                <c:pt idx="11780">
                  <c:v>0.3408592800000001</c:v>
                </c:pt>
                <c:pt idx="11781">
                  <c:v>0.34089215</c:v>
                </c:pt>
                <c:pt idx="11782">
                  <c:v>0.34091726000000006</c:v>
                </c:pt>
                <c:pt idx="11783">
                  <c:v>0.34095002000000002</c:v>
                </c:pt>
                <c:pt idx="11784">
                  <c:v>0.34097513000000002</c:v>
                </c:pt>
                <c:pt idx="11785">
                  <c:v>0.34100743</c:v>
                </c:pt>
                <c:pt idx="11786">
                  <c:v>0.34103300000000003</c:v>
                </c:pt>
                <c:pt idx="11787">
                  <c:v>0.34106530000000002</c:v>
                </c:pt>
                <c:pt idx="11788">
                  <c:v>0.34109099000000004</c:v>
                </c:pt>
                <c:pt idx="11789">
                  <c:v>0.34112328000000003</c:v>
                </c:pt>
                <c:pt idx="11790">
                  <c:v>0.3411489800000001</c:v>
                </c:pt>
                <c:pt idx="11791">
                  <c:v>0.34118115000000004</c:v>
                </c:pt>
                <c:pt idx="11792">
                  <c:v>0.34120685000000001</c:v>
                </c:pt>
                <c:pt idx="11793">
                  <c:v>0.34123901999999995</c:v>
                </c:pt>
                <c:pt idx="11794">
                  <c:v>0.34126425000000005</c:v>
                </c:pt>
                <c:pt idx="11795">
                  <c:v>0.34129689000000002</c:v>
                </c:pt>
                <c:pt idx="11796">
                  <c:v>0.34132224000000005</c:v>
                </c:pt>
                <c:pt idx="11797">
                  <c:v>0.34135476000000003</c:v>
                </c:pt>
                <c:pt idx="11798">
                  <c:v>0.34138011000000007</c:v>
                </c:pt>
                <c:pt idx="11799">
                  <c:v>0.34141263000000011</c:v>
                </c:pt>
                <c:pt idx="11800">
                  <c:v>0.34143798000000003</c:v>
                </c:pt>
                <c:pt idx="11801">
                  <c:v>0.34147050000000007</c:v>
                </c:pt>
                <c:pt idx="11802">
                  <c:v>0.34149585000000005</c:v>
                </c:pt>
                <c:pt idx="11803">
                  <c:v>0.34152837000000014</c:v>
                </c:pt>
                <c:pt idx="11804">
                  <c:v>0.34155372000000001</c:v>
                </c:pt>
                <c:pt idx="11805">
                  <c:v>0.34158648000000014</c:v>
                </c:pt>
                <c:pt idx="11806">
                  <c:v>0.34161194</c:v>
                </c:pt>
                <c:pt idx="11807">
                  <c:v>0.34164435000000004</c:v>
                </c:pt>
                <c:pt idx="11808">
                  <c:v>0.34166981000000002</c:v>
                </c:pt>
                <c:pt idx="11809">
                  <c:v>0.34170222</c:v>
                </c:pt>
                <c:pt idx="11810">
                  <c:v>0.34172768000000003</c:v>
                </c:pt>
                <c:pt idx="11811">
                  <c:v>0.34176020000000001</c:v>
                </c:pt>
                <c:pt idx="11812">
                  <c:v>0.34178555000000005</c:v>
                </c:pt>
                <c:pt idx="11813">
                  <c:v>0.34181819000000008</c:v>
                </c:pt>
                <c:pt idx="11814">
                  <c:v>0.34184342000000001</c:v>
                </c:pt>
                <c:pt idx="11815">
                  <c:v>0.34187606000000004</c:v>
                </c:pt>
                <c:pt idx="11816">
                  <c:v>0.34190129000000002</c:v>
                </c:pt>
                <c:pt idx="11817">
                  <c:v>0.34193347000000002</c:v>
                </c:pt>
                <c:pt idx="11818">
                  <c:v>0.34195858000000007</c:v>
                </c:pt>
                <c:pt idx="11819">
                  <c:v>0.34199121999999998</c:v>
                </c:pt>
                <c:pt idx="11820">
                  <c:v>0.34201657000000008</c:v>
                </c:pt>
                <c:pt idx="11821">
                  <c:v>0.34204921000000005</c:v>
                </c:pt>
                <c:pt idx="11822">
                  <c:v>0.34207467000000014</c:v>
                </c:pt>
                <c:pt idx="11823">
                  <c:v>0.34210719000000001</c:v>
                </c:pt>
                <c:pt idx="11824">
                  <c:v>0.34213265999999998</c:v>
                </c:pt>
                <c:pt idx="11825">
                  <c:v>0.34216518000000001</c:v>
                </c:pt>
                <c:pt idx="11826">
                  <c:v>0.34219053000000005</c:v>
                </c:pt>
                <c:pt idx="11827">
                  <c:v>0.34222304999999997</c:v>
                </c:pt>
                <c:pt idx="11828">
                  <c:v>0.34224840000000001</c:v>
                </c:pt>
                <c:pt idx="11829">
                  <c:v>0.34228103999999998</c:v>
                </c:pt>
                <c:pt idx="11830">
                  <c:v>0.34230627000000008</c:v>
                </c:pt>
                <c:pt idx="11831">
                  <c:v>0.34233891000000005</c:v>
                </c:pt>
                <c:pt idx="11832">
                  <c:v>0.34236414000000004</c:v>
                </c:pt>
                <c:pt idx="11833">
                  <c:v>0.34239678000000007</c:v>
                </c:pt>
                <c:pt idx="11834">
                  <c:v>0.34242201000000005</c:v>
                </c:pt>
                <c:pt idx="11835">
                  <c:v>0.34245407000000005</c:v>
                </c:pt>
                <c:pt idx="11836">
                  <c:v>0.34247988000000007</c:v>
                </c:pt>
                <c:pt idx="11837">
                  <c:v>0.34251194000000001</c:v>
                </c:pt>
                <c:pt idx="11838">
                  <c:v>0.34253774999999997</c:v>
                </c:pt>
                <c:pt idx="11839">
                  <c:v>0.34256993000000002</c:v>
                </c:pt>
                <c:pt idx="11840">
                  <c:v>0.34259562000000005</c:v>
                </c:pt>
                <c:pt idx="11841">
                  <c:v>0.34262780000000004</c:v>
                </c:pt>
                <c:pt idx="11842">
                  <c:v>0.34265313999999997</c:v>
                </c:pt>
                <c:pt idx="11843">
                  <c:v>0.34268567000000005</c:v>
                </c:pt>
                <c:pt idx="11844">
                  <c:v>0.34271100999999998</c:v>
                </c:pt>
                <c:pt idx="11845">
                  <c:v>0.34274364999999996</c:v>
                </c:pt>
                <c:pt idx="11846">
                  <c:v>0.34276888000000005</c:v>
                </c:pt>
                <c:pt idx="11847">
                  <c:v>0.34280152000000008</c:v>
                </c:pt>
                <c:pt idx="11848">
                  <c:v>0.34282687000000012</c:v>
                </c:pt>
                <c:pt idx="11849">
                  <c:v>0.3428593900000001</c:v>
                </c:pt>
                <c:pt idx="11850">
                  <c:v>0.34288474000000008</c:v>
                </c:pt>
                <c:pt idx="11851">
                  <c:v>0.34291726000000006</c:v>
                </c:pt>
                <c:pt idx="11852">
                  <c:v>0.34294261000000004</c:v>
                </c:pt>
                <c:pt idx="11853">
                  <c:v>0.34297513000000002</c:v>
                </c:pt>
                <c:pt idx="11854">
                  <c:v>0.34300048000000005</c:v>
                </c:pt>
                <c:pt idx="11855">
                  <c:v>0.34303311999999997</c:v>
                </c:pt>
                <c:pt idx="11856">
                  <c:v>0.34305812000000002</c:v>
                </c:pt>
                <c:pt idx="11857">
                  <c:v>0.34309121999999997</c:v>
                </c:pt>
                <c:pt idx="11858">
                  <c:v>0.34311622000000008</c:v>
                </c:pt>
                <c:pt idx="11859">
                  <c:v>0.34314909000000005</c:v>
                </c:pt>
                <c:pt idx="11860">
                  <c:v>0.3431740900000001</c:v>
                </c:pt>
                <c:pt idx="11861">
                  <c:v>0.34320662000000002</c:v>
                </c:pt>
                <c:pt idx="11862">
                  <c:v>0.34323196</c:v>
                </c:pt>
                <c:pt idx="11863">
                  <c:v>0.34326449000000003</c:v>
                </c:pt>
                <c:pt idx="11864">
                  <c:v>0.34328995000000001</c:v>
                </c:pt>
                <c:pt idx="11865">
                  <c:v>0.34332247000000016</c:v>
                </c:pt>
                <c:pt idx="11866">
                  <c:v>0.34334782000000008</c:v>
                </c:pt>
                <c:pt idx="11867">
                  <c:v>0.34338034000000006</c:v>
                </c:pt>
                <c:pt idx="11868">
                  <c:v>0.3434056900000001</c:v>
                </c:pt>
                <c:pt idx="11869">
                  <c:v>0.34343821000000002</c:v>
                </c:pt>
                <c:pt idx="11870">
                  <c:v>0.3434636800000001</c:v>
                </c:pt>
                <c:pt idx="11871">
                  <c:v>0.34349620000000003</c:v>
                </c:pt>
                <c:pt idx="11872">
                  <c:v>0.34352108000000003</c:v>
                </c:pt>
                <c:pt idx="11873">
                  <c:v>0.3435540700000001</c:v>
                </c:pt>
                <c:pt idx="11874">
                  <c:v>0.34357895000000011</c:v>
                </c:pt>
                <c:pt idx="11875">
                  <c:v>0.34361171000000001</c:v>
                </c:pt>
                <c:pt idx="11876">
                  <c:v>0.34363682000000001</c:v>
                </c:pt>
                <c:pt idx="11877">
                  <c:v>0.34366958000000003</c:v>
                </c:pt>
                <c:pt idx="11878">
                  <c:v>0.34369469000000002</c:v>
                </c:pt>
                <c:pt idx="11879">
                  <c:v>0.34372745000000005</c:v>
                </c:pt>
                <c:pt idx="11880">
                  <c:v>0.34375255999999998</c:v>
                </c:pt>
                <c:pt idx="11881">
                  <c:v>0.34378532000000001</c:v>
                </c:pt>
                <c:pt idx="11882">
                  <c:v>0.34381043000000006</c:v>
                </c:pt>
                <c:pt idx="11883">
                  <c:v>0.34384330000000002</c:v>
                </c:pt>
                <c:pt idx="11884">
                  <c:v>0.34386830000000007</c:v>
                </c:pt>
                <c:pt idx="11885">
                  <c:v>0.34390118000000003</c:v>
                </c:pt>
                <c:pt idx="11886">
                  <c:v>0.34392629000000008</c:v>
                </c:pt>
                <c:pt idx="11887">
                  <c:v>0.34395905000000004</c:v>
                </c:pt>
                <c:pt idx="11888">
                  <c:v>0.34398416000000004</c:v>
                </c:pt>
                <c:pt idx="11889">
                  <c:v>0.34401692000000006</c:v>
                </c:pt>
                <c:pt idx="11890">
                  <c:v>0.34404226000000004</c:v>
                </c:pt>
                <c:pt idx="11891">
                  <c:v>0.34407479000000007</c:v>
                </c:pt>
                <c:pt idx="11892">
                  <c:v>0.34410013</c:v>
                </c:pt>
                <c:pt idx="11893">
                  <c:v>0.34413265999999998</c:v>
                </c:pt>
                <c:pt idx="11894">
                  <c:v>0.34415800000000002</c:v>
                </c:pt>
                <c:pt idx="11895">
                  <c:v>0.34419053000000005</c:v>
                </c:pt>
                <c:pt idx="11896">
                  <c:v>0.34421587000000003</c:v>
                </c:pt>
                <c:pt idx="11897">
                  <c:v>0.34424851000000001</c:v>
                </c:pt>
                <c:pt idx="11898">
                  <c:v>0.34427386000000004</c:v>
                </c:pt>
                <c:pt idx="11899">
                  <c:v>0.34430638000000008</c:v>
                </c:pt>
                <c:pt idx="11900">
                  <c:v>0.34433173</c:v>
                </c:pt>
                <c:pt idx="11901">
                  <c:v>0.34436425000000004</c:v>
                </c:pt>
                <c:pt idx="11902">
                  <c:v>0.34438960000000007</c:v>
                </c:pt>
                <c:pt idx="11903">
                  <c:v>0.3444222400000001</c:v>
                </c:pt>
                <c:pt idx="11904">
                  <c:v>0.34444747000000003</c:v>
                </c:pt>
                <c:pt idx="11905">
                  <c:v>0.34447976000000008</c:v>
                </c:pt>
                <c:pt idx="11906">
                  <c:v>0.34450511</c:v>
                </c:pt>
                <c:pt idx="11907">
                  <c:v>0.34453762999999998</c:v>
                </c:pt>
                <c:pt idx="11908">
                  <c:v>0.34456310000000001</c:v>
                </c:pt>
                <c:pt idx="11909">
                  <c:v>0.3445955</c:v>
                </c:pt>
                <c:pt idx="11910">
                  <c:v>0.34462097000000014</c:v>
                </c:pt>
                <c:pt idx="11911">
                  <c:v>0.34465349000000001</c:v>
                </c:pt>
                <c:pt idx="11912">
                  <c:v>0.3446788400000001</c:v>
                </c:pt>
                <c:pt idx="11913">
                  <c:v>0.34471136000000002</c:v>
                </c:pt>
                <c:pt idx="11914">
                  <c:v>0.34473671</c:v>
                </c:pt>
                <c:pt idx="11915">
                  <c:v>0.34476934999999997</c:v>
                </c:pt>
                <c:pt idx="11916">
                  <c:v>0.34479458000000002</c:v>
                </c:pt>
                <c:pt idx="11917">
                  <c:v>0.3448272200000001</c:v>
                </c:pt>
                <c:pt idx="11918">
                  <c:v>0.34485245000000003</c:v>
                </c:pt>
                <c:pt idx="11919">
                  <c:v>0.34488509000000006</c:v>
                </c:pt>
                <c:pt idx="11920">
                  <c:v>0.3449103200000001</c:v>
                </c:pt>
                <c:pt idx="11921">
                  <c:v>0.3449424900000001</c:v>
                </c:pt>
                <c:pt idx="11922">
                  <c:v>0.34496819000000006</c:v>
                </c:pt>
                <c:pt idx="11923">
                  <c:v>0.34500037000000006</c:v>
                </c:pt>
                <c:pt idx="11924">
                  <c:v>0.34502583000000003</c:v>
                </c:pt>
                <c:pt idx="11925">
                  <c:v>0.34505824000000002</c:v>
                </c:pt>
                <c:pt idx="11926">
                  <c:v>0.3450837000000001</c:v>
                </c:pt>
                <c:pt idx="11927">
                  <c:v>0.34511622000000003</c:v>
                </c:pt>
                <c:pt idx="11928">
                  <c:v>0.34514157000000001</c:v>
                </c:pt>
                <c:pt idx="11929">
                  <c:v>0.34517421000000004</c:v>
                </c:pt>
                <c:pt idx="11930">
                  <c:v>0.34519943999999997</c:v>
                </c:pt>
                <c:pt idx="11931">
                  <c:v>0.34523208</c:v>
                </c:pt>
                <c:pt idx="11932">
                  <c:v>0.34525730999999998</c:v>
                </c:pt>
                <c:pt idx="11933">
                  <c:v>0.34528995000000001</c:v>
                </c:pt>
                <c:pt idx="11934">
                  <c:v>0.34531518000000005</c:v>
                </c:pt>
                <c:pt idx="11935">
                  <c:v>0.34534793000000008</c:v>
                </c:pt>
                <c:pt idx="11936">
                  <c:v>0.34537305000000001</c:v>
                </c:pt>
                <c:pt idx="11937">
                  <c:v>0.3454058000000001</c:v>
                </c:pt>
                <c:pt idx="11938">
                  <c:v>0.34543092000000003</c:v>
                </c:pt>
                <c:pt idx="11939">
                  <c:v>0.34546368000000005</c:v>
                </c:pt>
                <c:pt idx="11940">
                  <c:v>0.34548891000000009</c:v>
                </c:pt>
                <c:pt idx="11941">
                  <c:v>0.34552155000000001</c:v>
                </c:pt>
                <c:pt idx="11942">
                  <c:v>0.34554678000000005</c:v>
                </c:pt>
                <c:pt idx="11943">
                  <c:v>0.34557953000000002</c:v>
                </c:pt>
                <c:pt idx="11944">
                  <c:v>0.34560476000000007</c:v>
                </c:pt>
                <c:pt idx="11945">
                  <c:v>0.34563739999999998</c:v>
                </c:pt>
                <c:pt idx="11946">
                  <c:v>0.34566263000000008</c:v>
                </c:pt>
                <c:pt idx="11947">
                  <c:v>0.34569481000000002</c:v>
                </c:pt>
                <c:pt idx="11948">
                  <c:v>0.34572016000000005</c:v>
                </c:pt>
                <c:pt idx="11949">
                  <c:v>0.34575268000000003</c:v>
                </c:pt>
                <c:pt idx="11950">
                  <c:v>0.34577803000000001</c:v>
                </c:pt>
                <c:pt idx="11951">
                  <c:v>0.34581055000000011</c:v>
                </c:pt>
                <c:pt idx="11952">
                  <c:v>0.34583601000000008</c:v>
                </c:pt>
                <c:pt idx="11953">
                  <c:v>0.34586842000000007</c:v>
                </c:pt>
                <c:pt idx="11954">
                  <c:v>0.3458938800000001</c:v>
                </c:pt>
                <c:pt idx="11955">
                  <c:v>0.34592629000000014</c:v>
                </c:pt>
                <c:pt idx="11956">
                  <c:v>0.34595187000000011</c:v>
                </c:pt>
                <c:pt idx="11957">
                  <c:v>0.3459841600000001</c:v>
                </c:pt>
                <c:pt idx="11958">
                  <c:v>0.34600974000000001</c:v>
                </c:pt>
                <c:pt idx="11959">
                  <c:v>0.34604203</c:v>
                </c:pt>
                <c:pt idx="11960">
                  <c:v>0.34606773000000002</c:v>
                </c:pt>
                <c:pt idx="11961">
                  <c:v>0.34610002000000001</c:v>
                </c:pt>
                <c:pt idx="11962">
                  <c:v>0.34612560000000003</c:v>
                </c:pt>
                <c:pt idx="11963">
                  <c:v>0.34615789000000002</c:v>
                </c:pt>
                <c:pt idx="11964">
                  <c:v>0.3461834700000001</c:v>
                </c:pt>
                <c:pt idx="11965">
                  <c:v>0.34621587000000004</c:v>
                </c:pt>
                <c:pt idx="11966">
                  <c:v>0.34624133999999995</c:v>
                </c:pt>
                <c:pt idx="11967">
                  <c:v>0.34627374</c:v>
                </c:pt>
                <c:pt idx="11968">
                  <c:v>0.34629920999999997</c:v>
                </c:pt>
                <c:pt idx="11969">
                  <c:v>0.34633173</c:v>
                </c:pt>
                <c:pt idx="11970">
                  <c:v>0.34635673000000006</c:v>
                </c:pt>
                <c:pt idx="11971">
                  <c:v>0.34638960000000008</c:v>
                </c:pt>
                <c:pt idx="11972">
                  <c:v>0.34641460000000007</c:v>
                </c:pt>
                <c:pt idx="11973">
                  <c:v>0.34644759000000008</c:v>
                </c:pt>
                <c:pt idx="11974">
                  <c:v>0.34647247000000009</c:v>
                </c:pt>
                <c:pt idx="11975">
                  <c:v>0.34650546000000004</c:v>
                </c:pt>
                <c:pt idx="11976">
                  <c:v>0.34653045999999998</c:v>
                </c:pt>
                <c:pt idx="11977">
                  <c:v>0.34656298000000008</c:v>
                </c:pt>
                <c:pt idx="11978">
                  <c:v>0.34658833000000006</c:v>
                </c:pt>
                <c:pt idx="11979">
                  <c:v>0.34662097000000008</c:v>
                </c:pt>
                <c:pt idx="11980">
                  <c:v>0.34664631000000001</c:v>
                </c:pt>
                <c:pt idx="11981">
                  <c:v>0.3466788400000001</c:v>
                </c:pt>
                <c:pt idx="11982">
                  <c:v>0.34670418000000003</c:v>
                </c:pt>
                <c:pt idx="11983">
                  <c:v>0.34673671</c:v>
                </c:pt>
                <c:pt idx="11984">
                  <c:v>0.34676205000000004</c:v>
                </c:pt>
                <c:pt idx="11985">
                  <c:v>0.34679446000000008</c:v>
                </c:pt>
                <c:pt idx="11986">
                  <c:v>0.34681993000000005</c:v>
                </c:pt>
                <c:pt idx="11987">
                  <c:v>0.34685245000000003</c:v>
                </c:pt>
                <c:pt idx="11988">
                  <c:v>0.34687791000000007</c:v>
                </c:pt>
                <c:pt idx="11989">
                  <c:v>0.34691020000000006</c:v>
                </c:pt>
                <c:pt idx="11990">
                  <c:v>0.34693543000000004</c:v>
                </c:pt>
                <c:pt idx="11991">
                  <c:v>0.34696819000000007</c:v>
                </c:pt>
                <c:pt idx="11992">
                  <c:v>0.34699342</c:v>
                </c:pt>
                <c:pt idx="11993">
                  <c:v>0.34702583000000004</c:v>
                </c:pt>
                <c:pt idx="11994">
                  <c:v>0.34705129000000001</c:v>
                </c:pt>
                <c:pt idx="11995">
                  <c:v>0.34708370000000005</c:v>
                </c:pt>
                <c:pt idx="11996">
                  <c:v>0.34710916000000008</c:v>
                </c:pt>
                <c:pt idx="11997">
                  <c:v>0.34714157000000001</c:v>
                </c:pt>
                <c:pt idx="11998">
                  <c:v>0.34716703000000004</c:v>
                </c:pt>
                <c:pt idx="11999">
                  <c:v>0.34719967000000002</c:v>
                </c:pt>
                <c:pt idx="12000">
                  <c:v>0.34722490000000006</c:v>
                </c:pt>
                <c:pt idx="12001">
                  <c:v>0.34725753999999998</c:v>
                </c:pt>
                <c:pt idx="12002">
                  <c:v>0.34728277000000007</c:v>
                </c:pt>
                <c:pt idx="12003">
                  <c:v>0.3473154100000001</c:v>
                </c:pt>
                <c:pt idx="12004">
                  <c:v>0.34734076000000014</c:v>
                </c:pt>
                <c:pt idx="12005">
                  <c:v>0.34737328000000006</c:v>
                </c:pt>
                <c:pt idx="12006">
                  <c:v>0.34739874000000004</c:v>
                </c:pt>
                <c:pt idx="12007">
                  <c:v>0.34743114999999997</c:v>
                </c:pt>
                <c:pt idx="12008">
                  <c:v>0.3474566200000001</c:v>
                </c:pt>
                <c:pt idx="12009">
                  <c:v>0.34748902000000004</c:v>
                </c:pt>
                <c:pt idx="12010">
                  <c:v>0.34751449000000006</c:v>
                </c:pt>
                <c:pt idx="12011">
                  <c:v>0.34754689000000005</c:v>
                </c:pt>
                <c:pt idx="12012">
                  <c:v>0.34757236000000008</c:v>
                </c:pt>
                <c:pt idx="12013">
                  <c:v>0.34760476000000007</c:v>
                </c:pt>
                <c:pt idx="12014">
                  <c:v>0.34762976000000007</c:v>
                </c:pt>
                <c:pt idx="12015">
                  <c:v>0.34766263000000003</c:v>
                </c:pt>
                <c:pt idx="12016">
                  <c:v>0.34768763000000008</c:v>
                </c:pt>
                <c:pt idx="12017">
                  <c:v>0.34772016000000006</c:v>
                </c:pt>
                <c:pt idx="12018">
                  <c:v>0.34774561999999998</c:v>
                </c:pt>
                <c:pt idx="12019">
                  <c:v>0.34777814000000001</c:v>
                </c:pt>
                <c:pt idx="12020">
                  <c:v>0.34780337000000006</c:v>
                </c:pt>
                <c:pt idx="12021">
                  <c:v>0.34783601000000003</c:v>
                </c:pt>
                <c:pt idx="12022">
                  <c:v>0.34786124000000002</c:v>
                </c:pt>
                <c:pt idx="12023">
                  <c:v>0.3478938800000001</c:v>
                </c:pt>
                <c:pt idx="12024">
                  <c:v>0.34791935000000002</c:v>
                </c:pt>
                <c:pt idx="12025">
                  <c:v>0.34795187000000005</c:v>
                </c:pt>
                <c:pt idx="12026">
                  <c:v>0.34797722000000003</c:v>
                </c:pt>
                <c:pt idx="12027">
                  <c:v>0.34800974000000001</c:v>
                </c:pt>
                <c:pt idx="12028">
                  <c:v>0.34803520000000004</c:v>
                </c:pt>
                <c:pt idx="12029">
                  <c:v>0.34806761000000008</c:v>
                </c:pt>
                <c:pt idx="12030">
                  <c:v>0.34809307</c:v>
                </c:pt>
                <c:pt idx="12031">
                  <c:v>0.34812571000000003</c:v>
                </c:pt>
                <c:pt idx="12032">
                  <c:v>0.34815106000000001</c:v>
                </c:pt>
                <c:pt idx="12033">
                  <c:v>0.3481835800000001</c:v>
                </c:pt>
                <c:pt idx="12034">
                  <c:v>0.34820893000000008</c:v>
                </c:pt>
                <c:pt idx="12035">
                  <c:v>0.34824144999999995</c:v>
                </c:pt>
                <c:pt idx="12036">
                  <c:v>0.3482668000000001</c:v>
                </c:pt>
                <c:pt idx="12037">
                  <c:v>0.34829943999999996</c:v>
                </c:pt>
                <c:pt idx="12038">
                  <c:v>0.34832444000000007</c:v>
                </c:pt>
                <c:pt idx="12039">
                  <c:v>0.34835731000000003</c:v>
                </c:pt>
                <c:pt idx="12040">
                  <c:v>0.34838243000000008</c:v>
                </c:pt>
                <c:pt idx="12041">
                  <c:v>0.34841460000000007</c:v>
                </c:pt>
                <c:pt idx="12042">
                  <c:v>0.34844006000000005</c:v>
                </c:pt>
                <c:pt idx="12043">
                  <c:v>0.34847247000000009</c:v>
                </c:pt>
                <c:pt idx="12044">
                  <c:v>0.34849817000000005</c:v>
                </c:pt>
                <c:pt idx="12045">
                  <c:v>0.34853080000000003</c:v>
                </c:pt>
                <c:pt idx="12046">
                  <c:v>0.34855615000000001</c:v>
                </c:pt>
                <c:pt idx="12047">
                  <c:v>0.34858879000000009</c:v>
                </c:pt>
                <c:pt idx="12048">
                  <c:v>0.34861402000000002</c:v>
                </c:pt>
                <c:pt idx="12049">
                  <c:v>0.34864643000000001</c:v>
                </c:pt>
                <c:pt idx="12050">
                  <c:v>0.3486717800000001</c:v>
                </c:pt>
                <c:pt idx="12051">
                  <c:v>0.34870418000000003</c:v>
                </c:pt>
                <c:pt idx="12052">
                  <c:v>0.34872965</c:v>
                </c:pt>
                <c:pt idx="12053">
                  <c:v>0.34876205000000005</c:v>
                </c:pt>
                <c:pt idx="12054">
                  <c:v>0.34878763000000002</c:v>
                </c:pt>
                <c:pt idx="12055">
                  <c:v>0.34881981000000006</c:v>
                </c:pt>
                <c:pt idx="12056">
                  <c:v>0.34884504</c:v>
                </c:pt>
                <c:pt idx="12057">
                  <c:v>0.34887768000000008</c:v>
                </c:pt>
                <c:pt idx="12058">
                  <c:v>0.34890291000000007</c:v>
                </c:pt>
                <c:pt idx="12059">
                  <c:v>0.34893567000000003</c:v>
                </c:pt>
                <c:pt idx="12060">
                  <c:v>0.34896078000000014</c:v>
                </c:pt>
                <c:pt idx="12061">
                  <c:v>0.34899342</c:v>
                </c:pt>
                <c:pt idx="12062">
                  <c:v>0.34901877000000009</c:v>
                </c:pt>
                <c:pt idx="12063">
                  <c:v>0.34905141000000001</c:v>
                </c:pt>
                <c:pt idx="12064">
                  <c:v>0.3490766400000001</c:v>
                </c:pt>
                <c:pt idx="12065">
                  <c:v>0.34910928000000002</c:v>
                </c:pt>
                <c:pt idx="12066">
                  <c:v>0.34913451000000001</c:v>
                </c:pt>
                <c:pt idx="12067">
                  <c:v>0.34916714999999998</c:v>
                </c:pt>
                <c:pt idx="12068">
                  <c:v>0.34919238000000002</c:v>
                </c:pt>
                <c:pt idx="12069">
                  <c:v>0.34922525000000004</c:v>
                </c:pt>
                <c:pt idx="12070">
                  <c:v>0.34925037000000003</c:v>
                </c:pt>
                <c:pt idx="12071">
                  <c:v>0.34928266000000008</c:v>
                </c:pt>
                <c:pt idx="12072">
                  <c:v>0.3493083500000001</c:v>
                </c:pt>
                <c:pt idx="12073">
                  <c:v>0.34934053000000004</c:v>
                </c:pt>
                <c:pt idx="12074">
                  <c:v>0.34936622000000006</c:v>
                </c:pt>
                <c:pt idx="12075">
                  <c:v>0.34939840000000005</c:v>
                </c:pt>
                <c:pt idx="12076">
                  <c:v>0.34942409000000008</c:v>
                </c:pt>
                <c:pt idx="12077">
                  <c:v>0.34945627000000007</c:v>
                </c:pt>
                <c:pt idx="12078">
                  <c:v>0.34948196000000004</c:v>
                </c:pt>
                <c:pt idx="12079">
                  <c:v>0.34951425000000008</c:v>
                </c:pt>
                <c:pt idx="12080">
                  <c:v>0.34953983</c:v>
                </c:pt>
                <c:pt idx="12081">
                  <c:v>0.3495721200000001</c:v>
                </c:pt>
                <c:pt idx="12082">
                  <c:v>0.34959723999999998</c:v>
                </c:pt>
                <c:pt idx="12083">
                  <c:v>0.34962999000000006</c:v>
                </c:pt>
                <c:pt idx="12084">
                  <c:v>0.34965511000000005</c:v>
                </c:pt>
                <c:pt idx="12085">
                  <c:v>0.34968787000000007</c:v>
                </c:pt>
                <c:pt idx="12086">
                  <c:v>0.34971298000000006</c:v>
                </c:pt>
                <c:pt idx="12087">
                  <c:v>0.34974584999999997</c:v>
                </c:pt>
                <c:pt idx="12088">
                  <c:v>0.34977097000000007</c:v>
                </c:pt>
                <c:pt idx="12089">
                  <c:v>0.34980372000000004</c:v>
                </c:pt>
                <c:pt idx="12090">
                  <c:v>0.34982895000000014</c:v>
                </c:pt>
                <c:pt idx="12091">
                  <c:v>0.34986159000000006</c:v>
                </c:pt>
                <c:pt idx="12092">
                  <c:v>0.34988694000000009</c:v>
                </c:pt>
                <c:pt idx="12093">
                  <c:v>0.34991946000000007</c:v>
                </c:pt>
                <c:pt idx="12094">
                  <c:v>0.34994481000000005</c:v>
                </c:pt>
                <c:pt idx="12095">
                  <c:v>0.34997733000000003</c:v>
                </c:pt>
                <c:pt idx="12096">
                  <c:v>0.35000256000000007</c:v>
                </c:pt>
                <c:pt idx="12097">
                  <c:v>0.35003520000000005</c:v>
                </c:pt>
                <c:pt idx="12098">
                  <c:v>0.35006032000000004</c:v>
                </c:pt>
                <c:pt idx="12099">
                  <c:v>0.35009319</c:v>
                </c:pt>
                <c:pt idx="12100">
                  <c:v>0.3501183000000001</c:v>
                </c:pt>
                <c:pt idx="12101">
                  <c:v>0.35015106000000001</c:v>
                </c:pt>
                <c:pt idx="12102">
                  <c:v>0.35017606000000007</c:v>
                </c:pt>
                <c:pt idx="12103">
                  <c:v>0.3502085800000001</c:v>
                </c:pt>
                <c:pt idx="12104">
                  <c:v>0.35023416000000002</c:v>
                </c:pt>
                <c:pt idx="12105">
                  <c:v>0.35026645000000001</c:v>
                </c:pt>
                <c:pt idx="12106">
                  <c:v>0.35029214999999997</c:v>
                </c:pt>
                <c:pt idx="12107">
                  <c:v>0.35032432000000008</c:v>
                </c:pt>
                <c:pt idx="12108">
                  <c:v>0.35034967000000006</c:v>
                </c:pt>
                <c:pt idx="12109">
                  <c:v>0.35038219000000009</c:v>
                </c:pt>
                <c:pt idx="12110">
                  <c:v>0.35040754000000002</c:v>
                </c:pt>
                <c:pt idx="12111">
                  <c:v>0.3504401800000001</c:v>
                </c:pt>
                <c:pt idx="12112">
                  <c:v>0.35046576000000007</c:v>
                </c:pt>
                <c:pt idx="12113">
                  <c:v>0.35049805000000001</c:v>
                </c:pt>
                <c:pt idx="12114">
                  <c:v>0.35052363000000003</c:v>
                </c:pt>
                <c:pt idx="12115">
                  <c:v>0.35055592000000002</c:v>
                </c:pt>
                <c:pt idx="12116">
                  <c:v>0.3505815000000001</c:v>
                </c:pt>
                <c:pt idx="12117">
                  <c:v>0.35061391000000003</c:v>
                </c:pt>
                <c:pt idx="12118">
                  <c:v>0.35063937000000001</c:v>
                </c:pt>
                <c:pt idx="12119">
                  <c:v>0.3506717800000001</c:v>
                </c:pt>
                <c:pt idx="12120">
                  <c:v>0.35069723999999997</c:v>
                </c:pt>
                <c:pt idx="12121">
                  <c:v>0.35072965</c:v>
                </c:pt>
                <c:pt idx="12122">
                  <c:v>0.35075510999999998</c:v>
                </c:pt>
                <c:pt idx="12123">
                  <c:v>0.35078763000000002</c:v>
                </c:pt>
                <c:pt idx="12124">
                  <c:v>0.35081275000000006</c:v>
                </c:pt>
                <c:pt idx="12125">
                  <c:v>0.35084562000000002</c:v>
                </c:pt>
                <c:pt idx="12126">
                  <c:v>0.35087074000000007</c:v>
                </c:pt>
                <c:pt idx="12127">
                  <c:v>0.35090349000000004</c:v>
                </c:pt>
                <c:pt idx="12128">
                  <c:v>0.35092861000000009</c:v>
                </c:pt>
                <c:pt idx="12129">
                  <c:v>0.35096124000000001</c:v>
                </c:pt>
                <c:pt idx="12130">
                  <c:v>0.35098659000000015</c:v>
                </c:pt>
                <c:pt idx="12131">
                  <c:v>0.35101912000000002</c:v>
                </c:pt>
                <c:pt idx="12132">
                  <c:v>0.35104446000000006</c:v>
                </c:pt>
                <c:pt idx="12133">
                  <c:v>0.35107664000000005</c:v>
                </c:pt>
                <c:pt idx="12134">
                  <c:v>0.35110233000000002</c:v>
                </c:pt>
                <c:pt idx="12135">
                  <c:v>0.35113451000000001</c:v>
                </c:pt>
                <c:pt idx="12136">
                  <c:v>0.35116032000000008</c:v>
                </c:pt>
                <c:pt idx="12137">
                  <c:v>0.35119238000000008</c:v>
                </c:pt>
                <c:pt idx="12138">
                  <c:v>0.3512180700000001</c:v>
                </c:pt>
                <c:pt idx="12139">
                  <c:v>0.35125037000000003</c:v>
                </c:pt>
                <c:pt idx="12140">
                  <c:v>0.35127583000000001</c:v>
                </c:pt>
                <c:pt idx="12141">
                  <c:v>0.3513082400000001</c:v>
                </c:pt>
                <c:pt idx="12142">
                  <c:v>0.35133347000000004</c:v>
                </c:pt>
                <c:pt idx="12143">
                  <c:v>0.35136645000000005</c:v>
                </c:pt>
                <c:pt idx="12144">
                  <c:v>0.35139134</c:v>
                </c:pt>
                <c:pt idx="12145">
                  <c:v>0.35142374000000004</c:v>
                </c:pt>
                <c:pt idx="12146">
                  <c:v>0.35144932000000001</c:v>
                </c:pt>
                <c:pt idx="12147">
                  <c:v>0.35148162000000011</c:v>
                </c:pt>
                <c:pt idx="12148">
                  <c:v>0.35150719000000002</c:v>
                </c:pt>
                <c:pt idx="12149">
                  <c:v>0.35153949000000001</c:v>
                </c:pt>
                <c:pt idx="12150">
                  <c:v>0.35156505999999998</c:v>
                </c:pt>
                <c:pt idx="12151">
                  <c:v>0.35159736000000008</c:v>
                </c:pt>
                <c:pt idx="12152">
                  <c:v>0.35162293000000006</c:v>
                </c:pt>
                <c:pt idx="12153">
                  <c:v>0.35165533999999998</c:v>
                </c:pt>
                <c:pt idx="12154">
                  <c:v>0.35168069000000007</c:v>
                </c:pt>
                <c:pt idx="12155">
                  <c:v>0.35171333000000005</c:v>
                </c:pt>
                <c:pt idx="12156">
                  <c:v>0.35173855999999998</c:v>
                </c:pt>
                <c:pt idx="12157">
                  <c:v>0.35177131</c:v>
                </c:pt>
                <c:pt idx="12158">
                  <c:v>0.35179643000000005</c:v>
                </c:pt>
                <c:pt idx="12159">
                  <c:v>0.35182895000000008</c:v>
                </c:pt>
                <c:pt idx="12160">
                  <c:v>0.35185442000000006</c:v>
                </c:pt>
                <c:pt idx="12161">
                  <c:v>0.35188682000000016</c:v>
                </c:pt>
                <c:pt idx="12162">
                  <c:v>0.35191229000000007</c:v>
                </c:pt>
                <c:pt idx="12163">
                  <c:v>0.35194481000000005</c:v>
                </c:pt>
                <c:pt idx="12164">
                  <c:v>0.35197027000000009</c:v>
                </c:pt>
                <c:pt idx="12165">
                  <c:v>0.35200280000000006</c:v>
                </c:pt>
                <c:pt idx="12166">
                  <c:v>0.3520281400000001</c:v>
                </c:pt>
                <c:pt idx="12167">
                  <c:v>0.35206067000000008</c:v>
                </c:pt>
                <c:pt idx="12168">
                  <c:v>0.35208590000000006</c:v>
                </c:pt>
                <c:pt idx="12169">
                  <c:v>0.35211854000000004</c:v>
                </c:pt>
                <c:pt idx="12170">
                  <c:v>0.35214377000000002</c:v>
                </c:pt>
                <c:pt idx="12171">
                  <c:v>0.35217641000000005</c:v>
                </c:pt>
                <c:pt idx="12172">
                  <c:v>0.35220141000000005</c:v>
                </c:pt>
                <c:pt idx="12173">
                  <c:v>0.35223392999999997</c:v>
                </c:pt>
                <c:pt idx="12174">
                  <c:v>0.35225928000000001</c:v>
                </c:pt>
                <c:pt idx="12175">
                  <c:v>0.35229180000000004</c:v>
                </c:pt>
                <c:pt idx="12176">
                  <c:v>0.35231726000000008</c:v>
                </c:pt>
                <c:pt idx="12177">
                  <c:v>0.35234967000000006</c:v>
                </c:pt>
                <c:pt idx="12178">
                  <c:v>0.35237513000000004</c:v>
                </c:pt>
                <c:pt idx="12179">
                  <c:v>0.35240766000000007</c:v>
                </c:pt>
                <c:pt idx="12180">
                  <c:v>0.352433</c:v>
                </c:pt>
                <c:pt idx="12181">
                  <c:v>0.35246564000000002</c:v>
                </c:pt>
                <c:pt idx="12182">
                  <c:v>0.35249087000000007</c:v>
                </c:pt>
                <c:pt idx="12183">
                  <c:v>0.35252351000000004</c:v>
                </c:pt>
                <c:pt idx="12184">
                  <c:v>0.35254886000000007</c:v>
                </c:pt>
                <c:pt idx="12185">
                  <c:v>0.35258138000000006</c:v>
                </c:pt>
                <c:pt idx="12186">
                  <c:v>0.35260673000000003</c:v>
                </c:pt>
                <c:pt idx="12187">
                  <c:v>0.35263937000000001</c:v>
                </c:pt>
                <c:pt idx="12188">
                  <c:v>0.35266460000000011</c:v>
                </c:pt>
                <c:pt idx="12189">
                  <c:v>0.35269736000000002</c:v>
                </c:pt>
                <c:pt idx="12190">
                  <c:v>0.35272259000000006</c:v>
                </c:pt>
                <c:pt idx="12191">
                  <c:v>0.35275522999999998</c:v>
                </c:pt>
                <c:pt idx="12192">
                  <c:v>0.35278046000000007</c:v>
                </c:pt>
                <c:pt idx="12193">
                  <c:v>0.35281263000000007</c:v>
                </c:pt>
                <c:pt idx="12194">
                  <c:v>0.35283833000000003</c:v>
                </c:pt>
                <c:pt idx="12195">
                  <c:v>0.35287074000000007</c:v>
                </c:pt>
                <c:pt idx="12196">
                  <c:v>0.3528963100000001</c:v>
                </c:pt>
                <c:pt idx="12197">
                  <c:v>0.35292861000000009</c:v>
                </c:pt>
                <c:pt idx="12198">
                  <c:v>0.35295372000000008</c:v>
                </c:pt>
                <c:pt idx="12199">
                  <c:v>0.35298648000000016</c:v>
                </c:pt>
                <c:pt idx="12200">
                  <c:v>0.3530114800000001</c:v>
                </c:pt>
                <c:pt idx="12201">
                  <c:v>0.35304435000000001</c:v>
                </c:pt>
                <c:pt idx="12202">
                  <c:v>0.35306946000000006</c:v>
                </c:pt>
                <c:pt idx="12203">
                  <c:v>0.35310222000000002</c:v>
                </c:pt>
                <c:pt idx="12204">
                  <c:v>0.35312733000000002</c:v>
                </c:pt>
                <c:pt idx="12205">
                  <c:v>0.35316020000000004</c:v>
                </c:pt>
                <c:pt idx="12206">
                  <c:v>0.35318520000000003</c:v>
                </c:pt>
                <c:pt idx="12207">
                  <c:v>0.3532181900000001</c:v>
                </c:pt>
                <c:pt idx="12208">
                  <c:v>0.35324307000000005</c:v>
                </c:pt>
                <c:pt idx="12209">
                  <c:v>0.35327606000000006</c:v>
                </c:pt>
                <c:pt idx="12210">
                  <c:v>0.35330106000000006</c:v>
                </c:pt>
                <c:pt idx="12211">
                  <c:v>0.35333358000000004</c:v>
                </c:pt>
                <c:pt idx="12212">
                  <c:v>0.35335893000000007</c:v>
                </c:pt>
                <c:pt idx="12213">
                  <c:v>0.35339145</c:v>
                </c:pt>
                <c:pt idx="12214">
                  <c:v>0.35341680000000009</c:v>
                </c:pt>
                <c:pt idx="12215">
                  <c:v>0.35344932000000001</c:v>
                </c:pt>
                <c:pt idx="12216">
                  <c:v>0.35347490000000009</c:v>
                </c:pt>
                <c:pt idx="12217">
                  <c:v>0.35350731000000002</c:v>
                </c:pt>
                <c:pt idx="12218">
                  <c:v>0.35353277000000005</c:v>
                </c:pt>
                <c:pt idx="12219">
                  <c:v>0.35356506000000004</c:v>
                </c:pt>
                <c:pt idx="12220">
                  <c:v>0.35359076000000006</c:v>
                </c:pt>
                <c:pt idx="12221">
                  <c:v>0.35362293000000006</c:v>
                </c:pt>
                <c:pt idx="12222">
                  <c:v>0.35364863000000002</c:v>
                </c:pt>
                <c:pt idx="12223">
                  <c:v>0.35368080000000007</c:v>
                </c:pt>
                <c:pt idx="12224">
                  <c:v>0.35370604</c:v>
                </c:pt>
                <c:pt idx="12225">
                  <c:v>0.35373879000000008</c:v>
                </c:pt>
                <c:pt idx="12226">
                  <c:v>0.35376391000000001</c:v>
                </c:pt>
                <c:pt idx="12227">
                  <c:v>0.35379666000000004</c:v>
                </c:pt>
                <c:pt idx="12228">
                  <c:v>0.35382178000000009</c:v>
                </c:pt>
                <c:pt idx="12229">
                  <c:v>0.3538546500000001</c:v>
                </c:pt>
                <c:pt idx="12230">
                  <c:v>0.3538796500000001</c:v>
                </c:pt>
                <c:pt idx="12231">
                  <c:v>0.35391252000000006</c:v>
                </c:pt>
                <c:pt idx="12232">
                  <c:v>0.35393752000000001</c:v>
                </c:pt>
                <c:pt idx="12233">
                  <c:v>0.3539699300000001</c:v>
                </c:pt>
                <c:pt idx="12234">
                  <c:v>0.35399539000000002</c:v>
                </c:pt>
                <c:pt idx="12235">
                  <c:v>0.3540281400000001</c:v>
                </c:pt>
                <c:pt idx="12236">
                  <c:v>0.35405325999999998</c:v>
                </c:pt>
                <c:pt idx="12237">
                  <c:v>0.35408601000000006</c:v>
                </c:pt>
                <c:pt idx="12238">
                  <c:v>0.35411136000000004</c:v>
                </c:pt>
                <c:pt idx="12239">
                  <c:v>0.35414388000000002</c:v>
                </c:pt>
                <c:pt idx="12240">
                  <c:v>0.35416935000000005</c:v>
                </c:pt>
                <c:pt idx="12241">
                  <c:v>0.35420187000000003</c:v>
                </c:pt>
                <c:pt idx="12242">
                  <c:v>0.35422722000000001</c:v>
                </c:pt>
                <c:pt idx="12243">
                  <c:v>0.35425974000000005</c:v>
                </c:pt>
                <c:pt idx="12244">
                  <c:v>0.35428509000000002</c:v>
                </c:pt>
                <c:pt idx="12245">
                  <c:v>0.35431761000000006</c:v>
                </c:pt>
                <c:pt idx="12246">
                  <c:v>0.35434249000000007</c:v>
                </c:pt>
                <c:pt idx="12247">
                  <c:v>0.3543750200000001</c:v>
                </c:pt>
                <c:pt idx="12248">
                  <c:v>0.35440048000000007</c:v>
                </c:pt>
                <c:pt idx="12249">
                  <c:v>0.35443289000000006</c:v>
                </c:pt>
                <c:pt idx="12250">
                  <c:v>0.35445835000000003</c:v>
                </c:pt>
                <c:pt idx="12251">
                  <c:v>0.35449099000000006</c:v>
                </c:pt>
                <c:pt idx="12252">
                  <c:v>0.3545162200000001</c:v>
                </c:pt>
                <c:pt idx="12253">
                  <c:v>0.35454886000000008</c:v>
                </c:pt>
                <c:pt idx="12254">
                  <c:v>0.35457409000000006</c:v>
                </c:pt>
                <c:pt idx="12255">
                  <c:v>0.35460673000000004</c:v>
                </c:pt>
                <c:pt idx="12256">
                  <c:v>0.35463196000000002</c:v>
                </c:pt>
                <c:pt idx="12257">
                  <c:v>0.35466460000000005</c:v>
                </c:pt>
                <c:pt idx="12258">
                  <c:v>0.35468983000000004</c:v>
                </c:pt>
                <c:pt idx="12259">
                  <c:v>0.35472247000000007</c:v>
                </c:pt>
                <c:pt idx="12260">
                  <c:v>0.3547477</c:v>
                </c:pt>
                <c:pt idx="12261">
                  <c:v>0.35478069000000007</c:v>
                </c:pt>
                <c:pt idx="12262">
                  <c:v>0.35480557000000007</c:v>
                </c:pt>
                <c:pt idx="12263">
                  <c:v>0.35483856000000014</c:v>
                </c:pt>
                <c:pt idx="12264">
                  <c:v>0.35486344000000003</c:v>
                </c:pt>
                <c:pt idx="12265">
                  <c:v>0.35489608000000006</c:v>
                </c:pt>
                <c:pt idx="12266">
                  <c:v>0.3549212000000001</c:v>
                </c:pt>
                <c:pt idx="12267">
                  <c:v>0.35495395000000002</c:v>
                </c:pt>
                <c:pt idx="12268">
                  <c:v>0.35497918000000006</c:v>
                </c:pt>
                <c:pt idx="12269">
                  <c:v>0.35501194000000008</c:v>
                </c:pt>
                <c:pt idx="12270">
                  <c:v>0.35503704999999997</c:v>
                </c:pt>
                <c:pt idx="12271">
                  <c:v>0.3550698100000001</c:v>
                </c:pt>
                <c:pt idx="12272">
                  <c:v>0.35509493000000003</c:v>
                </c:pt>
                <c:pt idx="12273">
                  <c:v>0.35512768000000006</c:v>
                </c:pt>
                <c:pt idx="12274">
                  <c:v>0.3551528000000001</c:v>
                </c:pt>
                <c:pt idx="12275">
                  <c:v>0.35518555000000002</c:v>
                </c:pt>
                <c:pt idx="12276">
                  <c:v>0.35521090000000005</c:v>
                </c:pt>
                <c:pt idx="12277">
                  <c:v>0.35524353999999997</c:v>
                </c:pt>
                <c:pt idx="12278">
                  <c:v>0.35526888000000006</c:v>
                </c:pt>
                <c:pt idx="12279">
                  <c:v>0.35530141000000004</c:v>
                </c:pt>
                <c:pt idx="12280">
                  <c:v>0.35532629000000016</c:v>
                </c:pt>
                <c:pt idx="12281">
                  <c:v>0.35535928000000006</c:v>
                </c:pt>
                <c:pt idx="12282">
                  <c:v>0.35538416000000012</c:v>
                </c:pt>
                <c:pt idx="12283">
                  <c:v>0.35541680000000009</c:v>
                </c:pt>
                <c:pt idx="12284">
                  <c:v>0.35544203000000002</c:v>
                </c:pt>
                <c:pt idx="12285">
                  <c:v>0.35547467000000016</c:v>
                </c:pt>
                <c:pt idx="12286">
                  <c:v>0.35549990000000004</c:v>
                </c:pt>
                <c:pt idx="12287">
                  <c:v>0.35553266000000006</c:v>
                </c:pt>
                <c:pt idx="12288">
                  <c:v>0.35555777000000005</c:v>
                </c:pt>
                <c:pt idx="12289">
                  <c:v>0.35559053000000002</c:v>
                </c:pt>
                <c:pt idx="12290">
                  <c:v>0.35561564000000001</c:v>
                </c:pt>
                <c:pt idx="12291">
                  <c:v>0.35564840000000003</c:v>
                </c:pt>
                <c:pt idx="12292">
                  <c:v>0.35567351000000008</c:v>
                </c:pt>
                <c:pt idx="12293">
                  <c:v>0.3557062700000001</c:v>
                </c:pt>
                <c:pt idx="12294">
                  <c:v>0.35573184999999996</c:v>
                </c:pt>
                <c:pt idx="12295">
                  <c:v>0.35576425</c:v>
                </c:pt>
                <c:pt idx="12296">
                  <c:v>0.35578972000000003</c:v>
                </c:pt>
                <c:pt idx="12297">
                  <c:v>0.35582212000000008</c:v>
                </c:pt>
                <c:pt idx="12298">
                  <c:v>0.3558475900000001</c:v>
                </c:pt>
                <c:pt idx="12299">
                  <c:v>0.35587999000000009</c:v>
                </c:pt>
                <c:pt idx="12300">
                  <c:v>0.35590546000000006</c:v>
                </c:pt>
                <c:pt idx="12301">
                  <c:v>0.3559379800000001</c:v>
                </c:pt>
                <c:pt idx="12302">
                  <c:v>0.35596333000000002</c:v>
                </c:pt>
                <c:pt idx="12303">
                  <c:v>0.35599539000000002</c:v>
                </c:pt>
                <c:pt idx="12304">
                  <c:v>0.35602074000000006</c:v>
                </c:pt>
                <c:pt idx="12305">
                  <c:v>0.35605325999999998</c:v>
                </c:pt>
                <c:pt idx="12306">
                  <c:v>0.35607861000000007</c:v>
                </c:pt>
                <c:pt idx="12307">
                  <c:v>0.35611113</c:v>
                </c:pt>
                <c:pt idx="12308">
                  <c:v>0.35613659000000003</c:v>
                </c:pt>
                <c:pt idx="12309">
                  <c:v>0.35616912000000001</c:v>
                </c:pt>
                <c:pt idx="12310">
                  <c:v>0.35619458000000004</c:v>
                </c:pt>
                <c:pt idx="12311">
                  <c:v>0.35622699000000008</c:v>
                </c:pt>
                <c:pt idx="12312">
                  <c:v>0.35625245</c:v>
                </c:pt>
                <c:pt idx="12313">
                  <c:v>0.35628486000000004</c:v>
                </c:pt>
                <c:pt idx="12314">
                  <c:v>0.35631032000000007</c:v>
                </c:pt>
                <c:pt idx="12315">
                  <c:v>0.35634273000000005</c:v>
                </c:pt>
                <c:pt idx="12316">
                  <c:v>0.35636819000000008</c:v>
                </c:pt>
                <c:pt idx="12317">
                  <c:v>0.35640060000000007</c:v>
                </c:pt>
                <c:pt idx="12318">
                  <c:v>0.35642618000000009</c:v>
                </c:pt>
                <c:pt idx="12319">
                  <c:v>0.35645870000000007</c:v>
                </c:pt>
                <c:pt idx="12320">
                  <c:v>0.35648405000000005</c:v>
                </c:pt>
                <c:pt idx="12321">
                  <c:v>0.35651657000000009</c:v>
                </c:pt>
                <c:pt idx="12322">
                  <c:v>0.35654192000000001</c:v>
                </c:pt>
                <c:pt idx="12323">
                  <c:v>0.3565744400000001</c:v>
                </c:pt>
                <c:pt idx="12324">
                  <c:v>0.35659990000000008</c:v>
                </c:pt>
                <c:pt idx="12325">
                  <c:v>0.35663243</c:v>
                </c:pt>
                <c:pt idx="12326">
                  <c:v>0.3566577700000001</c:v>
                </c:pt>
                <c:pt idx="12327">
                  <c:v>0.35669030000000002</c:v>
                </c:pt>
                <c:pt idx="12328">
                  <c:v>0.35671518000000002</c:v>
                </c:pt>
                <c:pt idx="12329">
                  <c:v>0.35674782000000005</c:v>
                </c:pt>
                <c:pt idx="12330">
                  <c:v>0.35677304999999998</c:v>
                </c:pt>
                <c:pt idx="12331">
                  <c:v>0.35680569000000006</c:v>
                </c:pt>
                <c:pt idx="12332">
                  <c:v>0.35683115000000004</c:v>
                </c:pt>
                <c:pt idx="12333">
                  <c:v>0.35686356000000008</c:v>
                </c:pt>
                <c:pt idx="12334">
                  <c:v>0.35688902000000006</c:v>
                </c:pt>
                <c:pt idx="12335">
                  <c:v>0.35692166000000003</c:v>
                </c:pt>
                <c:pt idx="12336">
                  <c:v>0.35694689000000007</c:v>
                </c:pt>
                <c:pt idx="12337">
                  <c:v>0.35697965000000004</c:v>
                </c:pt>
                <c:pt idx="12338">
                  <c:v>0.3570044200000001</c:v>
                </c:pt>
                <c:pt idx="12339">
                  <c:v>0.35703752</c:v>
                </c:pt>
                <c:pt idx="12340">
                  <c:v>0.35706229000000006</c:v>
                </c:pt>
                <c:pt idx="12341">
                  <c:v>0.35709493000000003</c:v>
                </c:pt>
                <c:pt idx="12342">
                  <c:v>0.35712016000000008</c:v>
                </c:pt>
                <c:pt idx="12343">
                  <c:v>0.3571528000000001</c:v>
                </c:pt>
                <c:pt idx="12344">
                  <c:v>0.35717814000000003</c:v>
                </c:pt>
                <c:pt idx="12345">
                  <c:v>0.35721067000000006</c:v>
                </c:pt>
                <c:pt idx="12346">
                  <c:v>0.35723613000000004</c:v>
                </c:pt>
                <c:pt idx="12347">
                  <c:v>0.35726854000000002</c:v>
                </c:pt>
                <c:pt idx="12348">
                  <c:v>0.357294</c:v>
                </c:pt>
                <c:pt idx="12349">
                  <c:v>0.35732641000000009</c:v>
                </c:pt>
                <c:pt idx="12350">
                  <c:v>0.35735187000000007</c:v>
                </c:pt>
                <c:pt idx="12351">
                  <c:v>0.35738451000000016</c:v>
                </c:pt>
                <c:pt idx="12352">
                  <c:v>0.35740962000000004</c:v>
                </c:pt>
                <c:pt idx="12353">
                  <c:v>0.3574426100000001</c:v>
                </c:pt>
                <c:pt idx="12354">
                  <c:v>0.35746749000000005</c:v>
                </c:pt>
                <c:pt idx="12355">
                  <c:v>0.35750002000000003</c:v>
                </c:pt>
                <c:pt idx="12356">
                  <c:v>0.35752548000000006</c:v>
                </c:pt>
                <c:pt idx="12357">
                  <c:v>0.3575578900000001</c:v>
                </c:pt>
                <c:pt idx="12358">
                  <c:v>0.35758335000000002</c:v>
                </c:pt>
                <c:pt idx="12359">
                  <c:v>0.35761576000000006</c:v>
                </c:pt>
                <c:pt idx="12360">
                  <c:v>0.35764121999999998</c:v>
                </c:pt>
                <c:pt idx="12361">
                  <c:v>0.35767363000000002</c:v>
                </c:pt>
                <c:pt idx="12362">
                  <c:v>0.35769909</c:v>
                </c:pt>
                <c:pt idx="12363">
                  <c:v>0.35773149999999998</c:v>
                </c:pt>
                <c:pt idx="12364">
                  <c:v>0.35775696000000007</c:v>
                </c:pt>
                <c:pt idx="12365">
                  <c:v>0.35778937000000005</c:v>
                </c:pt>
                <c:pt idx="12366">
                  <c:v>0.35781483000000008</c:v>
                </c:pt>
                <c:pt idx="12367">
                  <c:v>0.35784724000000001</c:v>
                </c:pt>
                <c:pt idx="12368">
                  <c:v>0.35787270000000015</c:v>
                </c:pt>
                <c:pt idx="12369">
                  <c:v>0.35790511000000008</c:v>
                </c:pt>
                <c:pt idx="12370">
                  <c:v>0.35793069000000005</c:v>
                </c:pt>
                <c:pt idx="12371">
                  <c:v>0.35796310000000003</c:v>
                </c:pt>
                <c:pt idx="12372">
                  <c:v>0.35798868000000011</c:v>
                </c:pt>
                <c:pt idx="12373">
                  <c:v>0.3580210800000001</c:v>
                </c:pt>
                <c:pt idx="12374">
                  <c:v>0.35804655000000002</c:v>
                </c:pt>
                <c:pt idx="12375">
                  <c:v>0.35807895000000006</c:v>
                </c:pt>
                <c:pt idx="12376">
                  <c:v>0.35810442000000003</c:v>
                </c:pt>
                <c:pt idx="12377">
                  <c:v>0.35813682000000002</c:v>
                </c:pt>
                <c:pt idx="12378">
                  <c:v>0.35816229000000011</c:v>
                </c:pt>
                <c:pt idx="12379">
                  <c:v>0.35819469000000004</c:v>
                </c:pt>
                <c:pt idx="12380">
                  <c:v>0.35821969000000004</c:v>
                </c:pt>
                <c:pt idx="12381">
                  <c:v>0.35825256000000005</c:v>
                </c:pt>
                <c:pt idx="12382">
                  <c:v>0.35827756000000005</c:v>
                </c:pt>
                <c:pt idx="12383">
                  <c:v>0.35831055000000006</c:v>
                </c:pt>
                <c:pt idx="12384">
                  <c:v>0.35833555</c:v>
                </c:pt>
                <c:pt idx="12385">
                  <c:v>0.35836842000000008</c:v>
                </c:pt>
                <c:pt idx="12386">
                  <c:v>0.35839342000000002</c:v>
                </c:pt>
                <c:pt idx="12387">
                  <c:v>0.35842629000000009</c:v>
                </c:pt>
                <c:pt idx="12388">
                  <c:v>0.35845129000000003</c:v>
                </c:pt>
                <c:pt idx="12389">
                  <c:v>0.35848416000000011</c:v>
                </c:pt>
                <c:pt idx="12390">
                  <c:v>0.35850916000000005</c:v>
                </c:pt>
                <c:pt idx="12391">
                  <c:v>0.35854180000000002</c:v>
                </c:pt>
                <c:pt idx="12392">
                  <c:v>0.35856703000000001</c:v>
                </c:pt>
                <c:pt idx="12393">
                  <c:v>0.35859979000000003</c:v>
                </c:pt>
                <c:pt idx="12394">
                  <c:v>0.35862502000000002</c:v>
                </c:pt>
                <c:pt idx="12395">
                  <c:v>0.3586577700000001</c:v>
                </c:pt>
                <c:pt idx="12396">
                  <c:v>0.35868289000000009</c:v>
                </c:pt>
                <c:pt idx="12397">
                  <c:v>0.35871564</c:v>
                </c:pt>
                <c:pt idx="12398">
                  <c:v>0.35874076000000005</c:v>
                </c:pt>
                <c:pt idx="12399">
                  <c:v>0.35877317000000003</c:v>
                </c:pt>
                <c:pt idx="12400">
                  <c:v>0.35879874</c:v>
                </c:pt>
                <c:pt idx="12401">
                  <c:v>0.35883092000000005</c:v>
                </c:pt>
                <c:pt idx="12402">
                  <c:v>0.35885673000000007</c:v>
                </c:pt>
                <c:pt idx="12403">
                  <c:v>0.35888902000000006</c:v>
                </c:pt>
                <c:pt idx="12404">
                  <c:v>0.35891449000000009</c:v>
                </c:pt>
                <c:pt idx="12405">
                  <c:v>0.35894701000000001</c:v>
                </c:pt>
                <c:pt idx="12406">
                  <c:v>0.35897201000000006</c:v>
                </c:pt>
                <c:pt idx="12407">
                  <c:v>0.35900465000000004</c:v>
                </c:pt>
                <c:pt idx="12408">
                  <c:v>0.35902988000000008</c:v>
                </c:pt>
                <c:pt idx="12409">
                  <c:v>0.35906287000000009</c:v>
                </c:pt>
                <c:pt idx="12410">
                  <c:v>0.35908821000000007</c:v>
                </c:pt>
                <c:pt idx="12411">
                  <c:v>0.35912062000000006</c:v>
                </c:pt>
                <c:pt idx="12412">
                  <c:v>0.35914620000000008</c:v>
                </c:pt>
                <c:pt idx="12413">
                  <c:v>0.35917849000000007</c:v>
                </c:pt>
                <c:pt idx="12414">
                  <c:v>0.35920361000000001</c:v>
                </c:pt>
                <c:pt idx="12415">
                  <c:v>0.35923648000000002</c:v>
                </c:pt>
                <c:pt idx="12416">
                  <c:v>0.35926148000000002</c:v>
                </c:pt>
                <c:pt idx="12417">
                  <c:v>0.35929434999999998</c:v>
                </c:pt>
                <c:pt idx="12418">
                  <c:v>0.35931946000000003</c:v>
                </c:pt>
                <c:pt idx="12419">
                  <c:v>0.35935222000000006</c:v>
                </c:pt>
                <c:pt idx="12420">
                  <c:v>0.35937733000000011</c:v>
                </c:pt>
                <c:pt idx="12421">
                  <c:v>0.3594096200000001</c:v>
                </c:pt>
                <c:pt idx="12422">
                  <c:v>0.35943532</c:v>
                </c:pt>
                <c:pt idx="12423">
                  <c:v>0.3594676100000001</c:v>
                </c:pt>
                <c:pt idx="12424">
                  <c:v>0.35949319000000002</c:v>
                </c:pt>
                <c:pt idx="12425">
                  <c:v>0.35952548000000006</c:v>
                </c:pt>
                <c:pt idx="12426">
                  <c:v>0.35955060000000005</c:v>
                </c:pt>
                <c:pt idx="12427">
                  <c:v>0.35958324000000008</c:v>
                </c:pt>
                <c:pt idx="12428">
                  <c:v>0.35960858000000007</c:v>
                </c:pt>
                <c:pt idx="12429">
                  <c:v>0.35964133999999998</c:v>
                </c:pt>
                <c:pt idx="12430">
                  <c:v>0.35966645000000008</c:v>
                </c:pt>
                <c:pt idx="12431">
                  <c:v>0.35969921000000005</c:v>
                </c:pt>
                <c:pt idx="12432">
                  <c:v>0.3597243200000001</c:v>
                </c:pt>
                <c:pt idx="12433">
                  <c:v>0.35975708000000001</c:v>
                </c:pt>
                <c:pt idx="12434">
                  <c:v>0.35978231000000011</c:v>
                </c:pt>
                <c:pt idx="12435">
                  <c:v>0.35981495000000008</c:v>
                </c:pt>
                <c:pt idx="12436">
                  <c:v>0.35984018000000006</c:v>
                </c:pt>
                <c:pt idx="12437">
                  <c:v>0.35987293000000009</c:v>
                </c:pt>
                <c:pt idx="12438">
                  <c:v>0.35989805000000002</c:v>
                </c:pt>
                <c:pt idx="12439">
                  <c:v>0.35993080000000005</c:v>
                </c:pt>
                <c:pt idx="12440">
                  <c:v>0.35995592000000004</c:v>
                </c:pt>
                <c:pt idx="12441">
                  <c:v>0.35998868000000012</c:v>
                </c:pt>
                <c:pt idx="12442">
                  <c:v>0.36001414000000004</c:v>
                </c:pt>
                <c:pt idx="12443">
                  <c:v>0.36004666000000007</c:v>
                </c:pt>
                <c:pt idx="12444">
                  <c:v>0.36007189000000006</c:v>
                </c:pt>
                <c:pt idx="12445">
                  <c:v>0.36010453000000003</c:v>
                </c:pt>
                <c:pt idx="12446">
                  <c:v>0.36012988000000007</c:v>
                </c:pt>
                <c:pt idx="12447">
                  <c:v>0.3601624000000001</c:v>
                </c:pt>
                <c:pt idx="12448">
                  <c:v>0.36018775000000003</c:v>
                </c:pt>
                <c:pt idx="12449">
                  <c:v>0.36021981000000003</c:v>
                </c:pt>
                <c:pt idx="12450">
                  <c:v>0.36024562000000004</c:v>
                </c:pt>
                <c:pt idx="12451">
                  <c:v>0.3602776800000001</c:v>
                </c:pt>
                <c:pt idx="12452">
                  <c:v>0.36030349000000006</c:v>
                </c:pt>
                <c:pt idx="12453">
                  <c:v>0.36033567000000005</c:v>
                </c:pt>
                <c:pt idx="12454">
                  <c:v>0.36036136000000007</c:v>
                </c:pt>
                <c:pt idx="12455">
                  <c:v>0.36039365000000001</c:v>
                </c:pt>
                <c:pt idx="12456">
                  <c:v>0.36041865000000006</c:v>
                </c:pt>
                <c:pt idx="12457">
                  <c:v>0.36045152000000008</c:v>
                </c:pt>
                <c:pt idx="12458">
                  <c:v>0.36047664000000007</c:v>
                </c:pt>
                <c:pt idx="12459">
                  <c:v>0.3605093900000001</c:v>
                </c:pt>
                <c:pt idx="12460">
                  <c:v>0.36053451000000003</c:v>
                </c:pt>
                <c:pt idx="12461">
                  <c:v>0.36056726000000006</c:v>
                </c:pt>
                <c:pt idx="12462">
                  <c:v>0.3605923800000001</c:v>
                </c:pt>
                <c:pt idx="12463">
                  <c:v>0.36062513000000002</c:v>
                </c:pt>
                <c:pt idx="12464">
                  <c:v>0.36065025000000001</c:v>
                </c:pt>
                <c:pt idx="12465">
                  <c:v>0.36068300000000009</c:v>
                </c:pt>
                <c:pt idx="12466">
                  <c:v>0.36070812000000002</c:v>
                </c:pt>
                <c:pt idx="12467">
                  <c:v>0.36074053</c:v>
                </c:pt>
                <c:pt idx="12468">
                  <c:v>0.36076622000000008</c:v>
                </c:pt>
                <c:pt idx="12469">
                  <c:v>0.36079851000000002</c:v>
                </c:pt>
                <c:pt idx="12470">
                  <c:v>0.36082409000000015</c:v>
                </c:pt>
                <c:pt idx="12471">
                  <c:v>0.36085638000000009</c:v>
                </c:pt>
                <c:pt idx="12472">
                  <c:v>0.36088208000000016</c:v>
                </c:pt>
                <c:pt idx="12473">
                  <c:v>0.3609143700000001</c:v>
                </c:pt>
                <c:pt idx="12474">
                  <c:v>0.36094006000000006</c:v>
                </c:pt>
                <c:pt idx="12475">
                  <c:v>0.3609723600000001</c:v>
                </c:pt>
                <c:pt idx="12476">
                  <c:v>0.36099793000000002</c:v>
                </c:pt>
                <c:pt idx="12477">
                  <c:v>0.36103023000000001</c:v>
                </c:pt>
                <c:pt idx="12478">
                  <c:v>0.36105580000000004</c:v>
                </c:pt>
                <c:pt idx="12479">
                  <c:v>0.36108821000000008</c:v>
                </c:pt>
                <c:pt idx="12480">
                  <c:v>0.3611136800000001</c:v>
                </c:pt>
                <c:pt idx="12481">
                  <c:v>0.36114597000000004</c:v>
                </c:pt>
                <c:pt idx="12482">
                  <c:v>0.36117155000000001</c:v>
                </c:pt>
                <c:pt idx="12483">
                  <c:v>0.36120349000000002</c:v>
                </c:pt>
                <c:pt idx="12484">
                  <c:v>0.36122942000000002</c:v>
                </c:pt>
                <c:pt idx="12485">
                  <c:v>0.36126135999999998</c:v>
                </c:pt>
                <c:pt idx="12486">
                  <c:v>0.36128682000000006</c:v>
                </c:pt>
                <c:pt idx="12487">
                  <c:v>0.3613192300000001</c:v>
                </c:pt>
                <c:pt idx="12488">
                  <c:v>0.36134481000000007</c:v>
                </c:pt>
                <c:pt idx="12489">
                  <c:v>0.36137733000000005</c:v>
                </c:pt>
                <c:pt idx="12490">
                  <c:v>0.36140268000000009</c:v>
                </c:pt>
                <c:pt idx="12491">
                  <c:v>0.36143520000000001</c:v>
                </c:pt>
                <c:pt idx="12492">
                  <c:v>0.3614605500000001</c:v>
                </c:pt>
                <c:pt idx="12493">
                  <c:v>0.36149307000000008</c:v>
                </c:pt>
                <c:pt idx="12494">
                  <c:v>0.36151842000000006</c:v>
                </c:pt>
                <c:pt idx="12495">
                  <c:v>0.36155105999999998</c:v>
                </c:pt>
                <c:pt idx="12496">
                  <c:v>0.36157629000000008</c:v>
                </c:pt>
                <c:pt idx="12497">
                  <c:v>0.36160893000000005</c:v>
                </c:pt>
                <c:pt idx="12498">
                  <c:v>0.36163428000000003</c:v>
                </c:pt>
                <c:pt idx="12499">
                  <c:v>0.36166680000000007</c:v>
                </c:pt>
                <c:pt idx="12500">
                  <c:v>0.36169215000000005</c:v>
                </c:pt>
                <c:pt idx="12501">
                  <c:v>0.36172479000000007</c:v>
                </c:pt>
                <c:pt idx="12502">
                  <c:v>0.36175013</c:v>
                </c:pt>
                <c:pt idx="12503">
                  <c:v>0.36178266000000003</c:v>
                </c:pt>
                <c:pt idx="12504">
                  <c:v>0.36180800000000007</c:v>
                </c:pt>
                <c:pt idx="12505">
                  <c:v>0.3618405300000001</c:v>
                </c:pt>
                <c:pt idx="12506">
                  <c:v>0.36186587000000009</c:v>
                </c:pt>
                <c:pt idx="12507">
                  <c:v>0.36189840000000006</c:v>
                </c:pt>
                <c:pt idx="12508">
                  <c:v>0.3619237400000001</c:v>
                </c:pt>
                <c:pt idx="12509">
                  <c:v>0.36195638000000008</c:v>
                </c:pt>
                <c:pt idx="12510">
                  <c:v>0.36198104000000003</c:v>
                </c:pt>
                <c:pt idx="12511">
                  <c:v>0.36201379000000006</c:v>
                </c:pt>
                <c:pt idx="12512">
                  <c:v>0.36203902000000004</c:v>
                </c:pt>
                <c:pt idx="12513">
                  <c:v>0.36207166000000007</c:v>
                </c:pt>
                <c:pt idx="12514">
                  <c:v>0.36209689000000006</c:v>
                </c:pt>
                <c:pt idx="12515">
                  <c:v>0.36212965000000008</c:v>
                </c:pt>
                <c:pt idx="12516">
                  <c:v>0.36215499000000007</c:v>
                </c:pt>
                <c:pt idx="12517">
                  <c:v>0.3621875200000001</c:v>
                </c:pt>
                <c:pt idx="12518">
                  <c:v>0.36221310000000001</c:v>
                </c:pt>
                <c:pt idx="12519">
                  <c:v>0.36224539</c:v>
                </c:pt>
                <c:pt idx="12520">
                  <c:v>0.36227097000000014</c:v>
                </c:pt>
                <c:pt idx="12521">
                  <c:v>0.36230349000000006</c:v>
                </c:pt>
                <c:pt idx="12522">
                  <c:v>0.36232837000000012</c:v>
                </c:pt>
                <c:pt idx="12523">
                  <c:v>0.36236136000000008</c:v>
                </c:pt>
                <c:pt idx="12524">
                  <c:v>0.36238624000000014</c:v>
                </c:pt>
                <c:pt idx="12525">
                  <c:v>0.36241923000000004</c:v>
                </c:pt>
                <c:pt idx="12526">
                  <c:v>0.36244412000000004</c:v>
                </c:pt>
                <c:pt idx="12527">
                  <c:v>0.36247710000000005</c:v>
                </c:pt>
                <c:pt idx="12528">
                  <c:v>0.36250199000000005</c:v>
                </c:pt>
                <c:pt idx="12529">
                  <c:v>0.36253497000000007</c:v>
                </c:pt>
                <c:pt idx="12530">
                  <c:v>0.36255986000000007</c:v>
                </c:pt>
                <c:pt idx="12531">
                  <c:v>0.36259296000000008</c:v>
                </c:pt>
                <c:pt idx="12532">
                  <c:v>0.36261773000000008</c:v>
                </c:pt>
                <c:pt idx="12533">
                  <c:v>0.36265025000000001</c:v>
                </c:pt>
                <c:pt idx="12534">
                  <c:v>0.36267583000000003</c:v>
                </c:pt>
                <c:pt idx="12535">
                  <c:v>0.36270812000000002</c:v>
                </c:pt>
                <c:pt idx="12536">
                  <c:v>0.36273381000000005</c:v>
                </c:pt>
                <c:pt idx="12537">
                  <c:v>0.36276611000000003</c:v>
                </c:pt>
                <c:pt idx="12538">
                  <c:v>0.36279168000000001</c:v>
                </c:pt>
                <c:pt idx="12539">
                  <c:v>0.36282421000000009</c:v>
                </c:pt>
                <c:pt idx="12540">
                  <c:v>0.36284955000000002</c:v>
                </c:pt>
                <c:pt idx="12541">
                  <c:v>0.36288208000000011</c:v>
                </c:pt>
                <c:pt idx="12542">
                  <c:v>0.36290743000000003</c:v>
                </c:pt>
                <c:pt idx="12543">
                  <c:v>0.36294006000000006</c:v>
                </c:pt>
                <c:pt idx="12544">
                  <c:v>0.36296495000000006</c:v>
                </c:pt>
                <c:pt idx="12545">
                  <c:v>0.36299793000000002</c:v>
                </c:pt>
                <c:pt idx="12546">
                  <c:v>0.36302282000000008</c:v>
                </c:pt>
                <c:pt idx="12547">
                  <c:v>0.36305580000000004</c:v>
                </c:pt>
                <c:pt idx="12548">
                  <c:v>0.36308069000000009</c:v>
                </c:pt>
                <c:pt idx="12549">
                  <c:v>0.36311368000000011</c:v>
                </c:pt>
                <c:pt idx="12550">
                  <c:v>0.36313856000000005</c:v>
                </c:pt>
                <c:pt idx="12551">
                  <c:v>0.36317155000000001</c:v>
                </c:pt>
                <c:pt idx="12552">
                  <c:v>0.36319655000000001</c:v>
                </c:pt>
                <c:pt idx="12553">
                  <c:v>0.36322918000000004</c:v>
                </c:pt>
                <c:pt idx="12554">
                  <c:v>0.36325442000000002</c:v>
                </c:pt>
                <c:pt idx="12555">
                  <c:v>0.36328705</c:v>
                </c:pt>
                <c:pt idx="12556">
                  <c:v>0.36331229000000009</c:v>
                </c:pt>
                <c:pt idx="12557">
                  <c:v>0.36334493000000007</c:v>
                </c:pt>
                <c:pt idx="12558">
                  <c:v>0.36337016000000011</c:v>
                </c:pt>
                <c:pt idx="12559">
                  <c:v>0.36340303000000002</c:v>
                </c:pt>
                <c:pt idx="12560">
                  <c:v>0.36342803000000007</c:v>
                </c:pt>
                <c:pt idx="12561">
                  <c:v>0.36346090000000009</c:v>
                </c:pt>
                <c:pt idx="12562">
                  <c:v>0.36348590000000008</c:v>
                </c:pt>
                <c:pt idx="12563">
                  <c:v>0.36351877000000016</c:v>
                </c:pt>
                <c:pt idx="12564">
                  <c:v>0.3635437700000001</c:v>
                </c:pt>
                <c:pt idx="12565">
                  <c:v>0.36357664000000006</c:v>
                </c:pt>
                <c:pt idx="12566">
                  <c:v>0.36360175</c:v>
                </c:pt>
                <c:pt idx="12567">
                  <c:v>0.36363451000000002</c:v>
                </c:pt>
                <c:pt idx="12568">
                  <c:v>0.36365962000000002</c:v>
                </c:pt>
                <c:pt idx="12569">
                  <c:v>0.36369180000000001</c:v>
                </c:pt>
                <c:pt idx="12570">
                  <c:v>0.36371761000000002</c:v>
                </c:pt>
                <c:pt idx="12571">
                  <c:v>0.36374967000000002</c:v>
                </c:pt>
                <c:pt idx="12572">
                  <c:v>0.36377548000000004</c:v>
                </c:pt>
                <c:pt idx="12573">
                  <c:v>0.36380754000000004</c:v>
                </c:pt>
                <c:pt idx="12574">
                  <c:v>0.3638334700000001</c:v>
                </c:pt>
                <c:pt idx="12575">
                  <c:v>0.3638655300000001</c:v>
                </c:pt>
                <c:pt idx="12576">
                  <c:v>0.36389134000000001</c:v>
                </c:pt>
                <c:pt idx="12577">
                  <c:v>0.36392351000000006</c:v>
                </c:pt>
                <c:pt idx="12578">
                  <c:v>0.36394921000000002</c:v>
                </c:pt>
                <c:pt idx="12579">
                  <c:v>0.36398138000000008</c:v>
                </c:pt>
                <c:pt idx="12580">
                  <c:v>0.36400662000000006</c:v>
                </c:pt>
                <c:pt idx="12581">
                  <c:v>0.36403924999999998</c:v>
                </c:pt>
                <c:pt idx="12582">
                  <c:v>0.36406449000000007</c:v>
                </c:pt>
                <c:pt idx="12583">
                  <c:v>0.36409712</c:v>
                </c:pt>
                <c:pt idx="12584">
                  <c:v>0.36412247000000009</c:v>
                </c:pt>
                <c:pt idx="12585">
                  <c:v>0.36415499000000007</c:v>
                </c:pt>
                <c:pt idx="12586">
                  <c:v>0.36418046000000004</c:v>
                </c:pt>
                <c:pt idx="12587">
                  <c:v>0.36421287000000008</c:v>
                </c:pt>
                <c:pt idx="12588">
                  <c:v>0.36423844</c:v>
                </c:pt>
                <c:pt idx="12589">
                  <c:v>0.36427074000000004</c:v>
                </c:pt>
                <c:pt idx="12590">
                  <c:v>0.36429631000000001</c:v>
                </c:pt>
                <c:pt idx="12591">
                  <c:v>0.36432861000000011</c:v>
                </c:pt>
                <c:pt idx="12592">
                  <c:v>0.36435430000000008</c:v>
                </c:pt>
                <c:pt idx="12593">
                  <c:v>0.36438682000000011</c:v>
                </c:pt>
                <c:pt idx="12594">
                  <c:v>0.3644120500000001</c:v>
                </c:pt>
                <c:pt idx="12595">
                  <c:v>0.36444412000000004</c:v>
                </c:pt>
                <c:pt idx="12596">
                  <c:v>0.36446993000000005</c:v>
                </c:pt>
                <c:pt idx="12597">
                  <c:v>0.36450199000000005</c:v>
                </c:pt>
                <c:pt idx="12598">
                  <c:v>0.36452780000000007</c:v>
                </c:pt>
                <c:pt idx="12599">
                  <c:v>0.36455986000000007</c:v>
                </c:pt>
                <c:pt idx="12600">
                  <c:v>0.3645853200000001</c:v>
                </c:pt>
                <c:pt idx="12601">
                  <c:v>0.36461773000000003</c:v>
                </c:pt>
                <c:pt idx="12602">
                  <c:v>0.36464319000000001</c:v>
                </c:pt>
                <c:pt idx="12603">
                  <c:v>0.3646757100000001</c:v>
                </c:pt>
                <c:pt idx="12604">
                  <c:v>0.36470106000000002</c:v>
                </c:pt>
                <c:pt idx="12605">
                  <c:v>0.36473358</c:v>
                </c:pt>
                <c:pt idx="12606">
                  <c:v>0.36475904999999997</c:v>
                </c:pt>
                <c:pt idx="12607">
                  <c:v>0.36479144999999996</c:v>
                </c:pt>
                <c:pt idx="12608">
                  <c:v>0.3648170300000001</c:v>
                </c:pt>
                <c:pt idx="12609">
                  <c:v>0.36484944000000002</c:v>
                </c:pt>
                <c:pt idx="12610">
                  <c:v>0.36487490000000011</c:v>
                </c:pt>
                <c:pt idx="12611">
                  <c:v>0.36490731000000004</c:v>
                </c:pt>
                <c:pt idx="12612">
                  <c:v>0.36493277000000007</c:v>
                </c:pt>
                <c:pt idx="12613">
                  <c:v>0.36496518000000006</c:v>
                </c:pt>
                <c:pt idx="12614">
                  <c:v>0.36499064000000003</c:v>
                </c:pt>
                <c:pt idx="12615">
                  <c:v>0.36502317000000006</c:v>
                </c:pt>
                <c:pt idx="12616">
                  <c:v>0.36504874000000004</c:v>
                </c:pt>
                <c:pt idx="12617">
                  <c:v>0.36508104000000002</c:v>
                </c:pt>
                <c:pt idx="12618">
                  <c:v>0.36510604000000002</c:v>
                </c:pt>
                <c:pt idx="12619">
                  <c:v>0.36513891000000004</c:v>
                </c:pt>
                <c:pt idx="12620">
                  <c:v>0.36516391000000004</c:v>
                </c:pt>
                <c:pt idx="12621">
                  <c:v>0.36519678000000005</c:v>
                </c:pt>
                <c:pt idx="12622">
                  <c:v>0.36522178000000005</c:v>
                </c:pt>
                <c:pt idx="12623">
                  <c:v>0.36525465000000001</c:v>
                </c:pt>
                <c:pt idx="12624">
                  <c:v>0.36527965000000001</c:v>
                </c:pt>
                <c:pt idx="12625">
                  <c:v>0.36531229000000009</c:v>
                </c:pt>
                <c:pt idx="12626">
                  <c:v>0.36533752000000008</c:v>
                </c:pt>
                <c:pt idx="12627">
                  <c:v>0.36537027000000011</c:v>
                </c:pt>
                <c:pt idx="12628">
                  <c:v>0.3653953900000001</c:v>
                </c:pt>
                <c:pt idx="12629">
                  <c:v>0.36542814000000007</c:v>
                </c:pt>
                <c:pt idx="12630">
                  <c:v>0.36545326000000006</c:v>
                </c:pt>
                <c:pt idx="12631">
                  <c:v>0.36548601000000008</c:v>
                </c:pt>
                <c:pt idx="12632">
                  <c:v>0.36551136000000006</c:v>
                </c:pt>
                <c:pt idx="12633">
                  <c:v>0.3655438800000001</c:v>
                </c:pt>
                <c:pt idx="12634">
                  <c:v>0.36556923000000002</c:v>
                </c:pt>
                <c:pt idx="12635">
                  <c:v>0.36560175</c:v>
                </c:pt>
                <c:pt idx="12636">
                  <c:v>0.36562710000000004</c:v>
                </c:pt>
                <c:pt idx="12637">
                  <c:v>0.36565962000000002</c:v>
                </c:pt>
                <c:pt idx="12638">
                  <c:v>0.36568497000000011</c:v>
                </c:pt>
                <c:pt idx="12639">
                  <c:v>0.36571761000000008</c:v>
                </c:pt>
                <c:pt idx="12640">
                  <c:v>0.36574284000000001</c:v>
                </c:pt>
                <c:pt idx="12641">
                  <c:v>0.3657754800000001</c:v>
                </c:pt>
                <c:pt idx="12642">
                  <c:v>0.36580071000000008</c:v>
                </c:pt>
                <c:pt idx="12643">
                  <c:v>0.36583335</c:v>
                </c:pt>
                <c:pt idx="12644">
                  <c:v>0.36585858000000016</c:v>
                </c:pt>
                <c:pt idx="12645">
                  <c:v>0.36589122000000002</c:v>
                </c:pt>
                <c:pt idx="12646">
                  <c:v>0.36591657000000011</c:v>
                </c:pt>
                <c:pt idx="12647">
                  <c:v>0.36594921000000002</c:v>
                </c:pt>
                <c:pt idx="12648">
                  <c:v>0.36597444000000007</c:v>
                </c:pt>
                <c:pt idx="12649">
                  <c:v>0.36600708000000004</c:v>
                </c:pt>
                <c:pt idx="12650">
                  <c:v>0.36603243000000002</c:v>
                </c:pt>
                <c:pt idx="12651">
                  <c:v>0.36606495000000006</c:v>
                </c:pt>
                <c:pt idx="12652">
                  <c:v>0.36608983000000006</c:v>
                </c:pt>
                <c:pt idx="12653">
                  <c:v>0.36612236000000004</c:v>
                </c:pt>
                <c:pt idx="12654">
                  <c:v>0.36614782000000001</c:v>
                </c:pt>
                <c:pt idx="12655">
                  <c:v>0.3661803400000001</c:v>
                </c:pt>
                <c:pt idx="12656">
                  <c:v>0.36620569000000003</c:v>
                </c:pt>
                <c:pt idx="12657">
                  <c:v>0.36623821000000001</c:v>
                </c:pt>
                <c:pt idx="12658">
                  <c:v>0.36626356000000004</c:v>
                </c:pt>
                <c:pt idx="12659">
                  <c:v>0.36629620000000002</c:v>
                </c:pt>
                <c:pt idx="12660">
                  <c:v>0.36632143000000006</c:v>
                </c:pt>
                <c:pt idx="12661">
                  <c:v>0.36635418000000008</c:v>
                </c:pt>
                <c:pt idx="12662">
                  <c:v>0.36637942000000007</c:v>
                </c:pt>
                <c:pt idx="12663">
                  <c:v>0.36641217000000009</c:v>
                </c:pt>
                <c:pt idx="12664">
                  <c:v>0.36643729000000008</c:v>
                </c:pt>
                <c:pt idx="12665">
                  <c:v>0.36647004000000005</c:v>
                </c:pt>
                <c:pt idx="12666">
                  <c:v>0.36649504000000005</c:v>
                </c:pt>
                <c:pt idx="12667">
                  <c:v>0.36652745000000003</c:v>
                </c:pt>
                <c:pt idx="12668">
                  <c:v>0.36655326000000005</c:v>
                </c:pt>
                <c:pt idx="12669">
                  <c:v>0.3665853200000001</c:v>
                </c:pt>
                <c:pt idx="12670">
                  <c:v>0.36661067000000014</c:v>
                </c:pt>
                <c:pt idx="12671">
                  <c:v>0.36664319000000001</c:v>
                </c:pt>
                <c:pt idx="12672">
                  <c:v>0.3666685400000001</c:v>
                </c:pt>
                <c:pt idx="12673">
                  <c:v>0.36670106000000002</c:v>
                </c:pt>
                <c:pt idx="12674">
                  <c:v>0.36672641000000006</c:v>
                </c:pt>
                <c:pt idx="12675">
                  <c:v>0.36675893000000004</c:v>
                </c:pt>
                <c:pt idx="12676">
                  <c:v>0.36678428000000007</c:v>
                </c:pt>
                <c:pt idx="12677">
                  <c:v>0.36681692000000016</c:v>
                </c:pt>
                <c:pt idx="12678">
                  <c:v>0.36684215000000003</c:v>
                </c:pt>
                <c:pt idx="12679">
                  <c:v>0.36687479000000012</c:v>
                </c:pt>
                <c:pt idx="12680">
                  <c:v>0.3669001300000001</c:v>
                </c:pt>
                <c:pt idx="12681">
                  <c:v>0.36693289000000007</c:v>
                </c:pt>
                <c:pt idx="12682">
                  <c:v>0.36695800000000006</c:v>
                </c:pt>
                <c:pt idx="12683">
                  <c:v>0.36699076000000014</c:v>
                </c:pt>
                <c:pt idx="12684">
                  <c:v>0.36701634000000005</c:v>
                </c:pt>
                <c:pt idx="12685">
                  <c:v>0.3670486300000001</c:v>
                </c:pt>
                <c:pt idx="12686">
                  <c:v>0.3670735100000001</c:v>
                </c:pt>
                <c:pt idx="12687">
                  <c:v>0.36710650000000006</c:v>
                </c:pt>
                <c:pt idx="12688">
                  <c:v>0.3671315</c:v>
                </c:pt>
                <c:pt idx="12689">
                  <c:v>0.36716402000000004</c:v>
                </c:pt>
                <c:pt idx="12690">
                  <c:v>0.36718949000000006</c:v>
                </c:pt>
                <c:pt idx="12691">
                  <c:v>0.36722189000000005</c:v>
                </c:pt>
                <c:pt idx="12692">
                  <c:v>0.36724736000000002</c:v>
                </c:pt>
                <c:pt idx="12693">
                  <c:v>0.36727976000000007</c:v>
                </c:pt>
                <c:pt idx="12694">
                  <c:v>0.36730534000000004</c:v>
                </c:pt>
                <c:pt idx="12695">
                  <c:v>0.36733763000000008</c:v>
                </c:pt>
                <c:pt idx="12696">
                  <c:v>0.3673634400000001</c:v>
                </c:pt>
                <c:pt idx="12697">
                  <c:v>0.36739574000000008</c:v>
                </c:pt>
                <c:pt idx="12698">
                  <c:v>0.36742131000000006</c:v>
                </c:pt>
                <c:pt idx="12699">
                  <c:v>0.3674536100000001</c:v>
                </c:pt>
                <c:pt idx="12700">
                  <c:v>0.36747861000000009</c:v>
                </c:pt>
                <c:pt idx="12701">
                  <c:v>0.36751148000000006</c:v>
                </c:pt>
                <c:pt idx="12702">
                  <c:v>0.36753648000000005</c:v>
                </c:pt>
                <c:pt idx="12703">
                  <c:v>0.36756935000000002</c:v>
                </c:pt>
                <c:pt idx="12704">
                  <c:v>0.36759435000000001</c:v>
                </c:pt>
                <c:pt idx="12705">
                  <c:v>0.36762733000000003</c:v>
                </c:pt>
                <c:pt idx="12706">
                  <c:v>0.36765222000000003</c:v>
                </c:pt>
                <c:pt idx="12707">
                  <c:v>0.3676850900000001</c:v>
                </c:pt>
                <c:pt idx="12708">
                  <c:v>0.36771032000000003</c:v>
                </c:pt>
                <c:pt idx="12709">
                  <c:v>0.36774307000000001</c:v>
                </c:pt>
                <c:pt idx="12710">
                  <c:v>0.36776819000000011</c:v>
                </c:pt>
                <c:pt idx="12711">
                  <c:v>0.36780094000000008</c:v>
                </c:pt>
                <c:pt idx="12712">
                  <c:v>0.36782606000000012</c:v>
                </c:pt>
                <c:pt idx="12713">
                  <c:v>0.36785893000000008</c:v>
                </c:pt>
                <c:pt idx="12714">
                  <c:v>0.36788393000000014</c:v>
                </c:pt>
                <c:pt idx="12715">
                  <c:v>0.36791657000000011</c:v>
                </c:pt>
                <c:pt idx="12716">
                  <c:v>0.36794203000000003</c:v>
                </c:pt>
                <c:pt idx="12717">
                  <c:v>0.36797444000000007</c:v>
                </c:pt>
                <c:pt idx="12718">
                  <c:v>0.3679999000000001</c:v>
                </c:pt>
                <c:pt idx="12719">
                  <c:v>0.36803231000000003</c:v>
                </c:pt>
                <c:pt idx="12720">
                  <c:v>0.36805777000000006</c:v>
                </c:pt>
                <c:pt idx="12721">
                  <c:v>0.3680901800000001</c:v>
                </c:pt>
                <c:pt idx="12722">
                  <c:v>0.36811564000000002</c:v>
                </c:pt>
                <c:pt idx="12723">
                  <c:v>0.36814817000000005</c:v>
                </c:pt>
                <c:pt idx="12724">
                  <c:v>0.36817363000000003</c:v>
                </c:pt>
                <c:pt idx="12725">
                  <c:v>0.36820592000000002</c:v>
                </c:pt>
                <c:pt idx="12726">
                  <c:v>0.36823092000000002</c:v>
                </c:pt>
                <c:pt idx="12727">
                  <c:v>0.36826391000000008</c:v>
                </c:pt>
                <c:pt idx="12728">
                  <c:v>0.36828891000000008</c:v>
                </c:pt>
                <c:pt idx="12729">
                  <c:v>0.36832178000000015</c:v>
                </c:pt>
                <c:pt idx="12730">
                  <c:v>0.3683467800000001</c:v>
                </c:pt>
                <c:pt idx="12731">
                  <c:v>0.36837918000000008</c:v>
                </c:pt>
                <c:pt idx="12732">
                  <c:v>0.36840476000000011</c:v>
                </c:pt>
                <c:pt idx="12733">
                  <c:v>0.36843763000000002</c:v>
                </c:pt>
                <c:pt idx="12734">
                  <c:v>0.36846275000000006</c:v>
                </c:pt>
                <c:pt idx="12735">
                  <c:v>0.36849516000000004</c:v>
                </c:pt>
                <c:pt idx="12736">
                  <c:v>0.36852062000000008</c:v>
                </c:pt>
                <c:pt idx="12737">
                  <c:v>0.36855303</c:v>
                </c:pt>
                <c:pt idx="12738">
                  <c:v>0.36857849000000009</c:v>
                </c:pt>
                <c:pt idx="12739">
                  <c:v>0.36861090000000007</c:v>
                </c:pt>
                <c:pt idx="12740">
                  <c:v>0.36863636000000005</c:v>
                </c:pt>
                <c:pt idx="12741">
                  <c:v>0.36866877000000009</c:v>
                </c:pt>
                <c:pt idx="12742">
                  <c:v>0.36869423000000001</c:v>
                </c:pt>
                <c:pt idx="12743">
                  <c:v>0.36872664000000011</c:v>
                </c:pt>
                <c:pt idx="12744">
                  <c:v>0.36875210000000008</c:v>
                </c:pt>
                <c:pt idx="12745">
                  <c:v>0.36878462000000006</c:v>
                </c:pt>
                <c:pt idx="12746">
                  <c:v>0.36880997000000015</c:v>
                </c:pt>
                <c:pt idx="12747">
                  <c:v>0.36884249000000008</c:v>
                </c:pt>
                <c:pt idx="12748">
                  <c:v>0.36886796000000011</c:v>
                </c:pt>
                <c:pt idx="12749">
                  <c:v>0.36890037000000009</c:v>
                </c:pt>
                <c:pt idx="12750">
                  <c:v>0.36892537000000009</c:v>
                </c:pt>
                <c:pt idx="12751">
                  <c:v>0.36895789000000007</c:v>
                </c:pt>
                <c:pt idx="12752">
                  <c:v>0.3689833500000001</c:v>
                </c:pt>
                <c:pt idx="12753">
                  <c:v>0.36901576000000014</c:v>
                </c:pt>
                <c:pt idx="12754">
                  <c:v>0.36904122</c:v>
                </c:pt>
                <c:pt idx="12755">
                  <c:v>0.3690736300000001</c:v>
                </c:pt>
                <c:pt idx="12756">
                  <c:v>0.36909909000000002</c:v>
                </c:pt>
                <c:pt idx="12757">
                  <c:v>0.36913162000000005</c:v>
                </c:pt>
                <c:pt idx="12758">
                  <c:v>0.36915719000000002</c:v>
                </c:pt>
                <c:pt idx="12759">
                  <c:v>0.36918949000000006</c:v>
                </c:pt>
                <c:pt idx="12760">
                  <c:v>0.36921518000000003</c:v>
                </c:pt>
                <c:pt idx="12761">
                  <c:v>0.36924736000000002</c:v>
                </c:pt>
                <c:pt idx="12762">
                  <c:v>0.36927270000000006</c:v>
                </c:pt>
                <c:pt idx="12763">
                  <c:v>0.36930569000000008</c:v>
                </c:pt>
                <c:pt idx="12764">
                  <c:v>0.36933069000000007</c:v>
                </c:pt>
                <c:pt idx="12765">
                  <c:v>0.36936321000000005</c:v>
                </c:pt>
                <c:pt idx="12766">
                  <c:v>0.36938833000000015</c:v>
                </c:pt>
                <c:pt idx="12767">
                  <c:v>0.36942120000000006</c:v>
                </c:pt>
                <c:pt idx="12768">
                  <c:v>0.36944666000000004</c:v>
                </c:pt>
                <c:pt idx="12769">
                  <c:v>0.36947895000000008</c:v>
                </c:pt>
                <c:pt idx="12770">
                  <c:v>0.36950407000000007</c:v>
                </c:pt>
                <c:pt idx="12771">
                  <c:v>0.36953659000000005</c:v>
                </c:pt>
                <c:pt idx="12772">
                  <c:v>0.36956194000000003</c:v>
                </c:pt>
                <c:pt idx="12773">
                  <c:v>0.36959446000000007</c:v>
                </c:pt>
                <c:pt idx="12774">
                  <c:v>0.3696198100000001</c:v>
                </c:pt>
                <c:pt idx="12775">
                  <c:v>0.36965233000000003</c:v>
                </c:pt>
                <c:pt idx="12776">
                  <c:v>0.36967780000000006</c:v>
                </c:pt>
                <c:pt idx="12777">
                  <c:v>0.36971043000000003</c:v>
                </c:pt>
                <c:pt idx="12778">
                  <c:v>0.36973567000000002</c:v>
                </c:pt>
                <c:pt idx="12779">
                  <c:v>0.36976830000000011</c:v>
                </c:pt>
                <c:pt idx="12780">
                  <c:v>0.36979364999999997</c:v>
                </c:pt>
                <c:pt idx="12781">
                  <c:v>0.36982618000000012</c:v>
                </c:pt>
                <c:pt idx="12782">
                  <c:v>0.3698515200000001</c:v>
                </c:pt>
                <c:pt idx="12783">
                  <c:v>0.36988416000000013</c:v>
                </c:pt>
                <c:pt idx="12784">
                  <c:v>0.36990951000000005</c:v>
                </c:pt>
                <c:pt idx="12785">
                  <c:v>0.36994215000000008</c:v>
                </c:pt>
                <c:pt idx="12786">
                  <c:v>0.36996738000000007</c:v>
                </c:pt>
                <c:pt idx="12787">
                  <c:v>0.3700000200000001</c:v>
                </c:pt>
                <c:pt idx="12788">
                  <c:v>0.37002525000000003</c:v>
                </c:pt>
                <c:pt idx="12789">
                  <c:v>0.37005777000000006</c:v>
                </c:pt>
                <c:pt idx="12790">
                  <c:v>0.3700831200000001</c:v>
                </c:pt>
                <c:pt idx="12791">
                  <c:v>0.37011541000000003</c:v>
                </c:pt>
                <c:pt idx="12792">
                  <c:v>0.37014111</c:v>
                </c:pt>
                <c:pt idx="12793">
                  <c:v>0.3701732800000001</c:v>
                </c:pt>
                <c:pt idx="12794">
                  <c:v>0.37019898000000007</c:v>
                </c:pt>
                <c:pt idx="12795">
                  <c:v>0.37023114999999995</c:v>
                </c:pt>
                <c:pt idx="12796">
                  <c:v>0.37025685000000008</c:v>
                </c:pt>
                <c:pt idx="12797">
                  <c:v>0.37028902000000002</c:v>
                </c:pt>
                <c:pt idx="12798">
                  <c:v>0.37031472000000015</c:v>
                </c:pt>
                <c:pt idx="12799">
                  <c:v>0.37034701000000003</c:v>
                </c:pt>
                <c:pt idx="12800">
                  <c:v>0.37037224000000007</c:v>
                </c:pt>
                <c:pt idx="12801">
                  <c:v>0.37040488000000016</c:v>
                </c:pt>
                <c:pt idx="12802">
                  <c:v>0.37043023000000008</c:v>
                </c:pt>
                <c:pt idx="12803">
                  <c:v>0.37046263000000007</c:v>
                </c:pt>
                <c:pt idx="12804">
                  <c:v>0.37048810000000015</c:v>
                </c:pt>
                <c:pt idx="12805">
                  <c:v>0.37052062000000008</c:v>
                </c:pt>
                <c:pt idx="12806">
                  <c:v>0.37054597000000006</c:v>
                </c:pt>
                <c:pt idx="12807">
                  <c:v>0.37057849000000009</c:v>
                </c:pt>
                <c:pt idx="12808">
                  <c:v>0.37060395000000002</c:v>
                </c:pt>
                <c:pt idx="12809">
                  <c:v>0.3706365900000001</c:v>
                </c:pt>
                <c:pt idx="12810">
                  <c:v>0.3706614800000001</c:v>
                </c:pt>
                <c:pt idx="12811">
                  <c:v>0.37069446000000006</c:v>
                </c:pt>
                <c:pt idx="12812">
                  <c:v>0.37071935</c:v>
                </c:pt>
                <c:pt idx="12813">
                  <c:v>0.37075233000000002</c:v>
                </c:pt>
                <c:pt idx="12814">
                  <c:v>0.37077756000000006</c:v>
                </c:pt>
                <c:pt idx="12815">
                  <c:v>0.3708098600000001</c:v>
                </c:pt>
                <c:pt idx="12816">
                  <c:v>0.37083543000000002</c:v>
                </c:pt>
                <c:pt idx="12817">
                  <c:v>0.37086773000000006</c:v>
                </c:pt>
                <c:pt idx="12818">
                  <c:v>0.37089330000000004</c:v>
                </c:pt>
                <c:pt idx="12819">
                  <c:v>0.37092560000000008</c:v>
                </c:pt>
                <c:pt idx="12820">
                  <c:v>0.37095083000000006</c:v>
                </c:pt>
                <c:pt idx="12821">
                  <c:v>0.37098347000000009</c:v>
                </c:pt>
                <c:pt idx="12822">
                  <c:v>0.37100870000000008</c:v>
                </c:pt>
                <c:pt idx="12823">
                  <c:v>0.37104134</c:v>
                </c:pt>
                <c:pt idx="12824">
                  <c:v>0.3710665700000001</c:v>
                </c:pt>
                <c:pt idx="12825">
                  <c:v>0.37109932000000001</c:v>
                </c:pt>
                <c:pt idx="12826">
                  <c:v>0.37112444000000006</c:v>
                </c:pt>
                <c:pt idx="12827">
                  <c:v>0.37115719000000008</c:v>
                </c:pt>
                <c:pt idx="12828">
                  <c:v>0.37118231000000007</c:v>
                </c:pt>
                <c:pt idx="12829">
                  <c:v>0.37121506000000004</c:v>
                </c:pt>
                <c:pt idx="12830">
                  <c:v>0.37124018000000003</c:v>
                </c:pt>
                <c:pt idx="12831">
                  <c:v>0.37127270000000007</c:v>
                </c:pt>
                <c:pt idx="12832">
                  <c:v>0.37129828000000004</c:v>
                </c:pt>
                <c:pt idx="12833">
                  <c:v>0.37133057000000014</c:v>
                </c:pt>
                <c:pt idx="12834">
                  <c:v>0.37135615000000005</c:v>
                </c:pt>
                <c:pt idx="12835">
                  <c:v>0.37138844000000015</c:v>
                </c:pt>
                <c:pt idx="12836">
                  <c:v>0.37141402000000007</c:v>
                </c:pt>
                <c:pt idx="12837">
                  <c:v>0.37144631000000006</c:v>
                </c:pt>
                <c:pt idx="12838">
                  <c:v>0.37147189000000014</c:v>
                </c:pt>
                <c:pt idx="12839">
                  <c:v>0.37150418000000007</c:v>
                </c:pt>
                <c:pt idx="12840">
                  <c:v>0.3715297600000001</c:v>
                </c:pt>
                <c:pt idx="12841">
                  <c:v>0.37156205000000003</c:v>
                </c:pt>
                <c:pt idx="12842">
                  <c:v>0.37158775000000011</c:v>
                </c:pt>
                <c:pt idx="12843">
                  <c:v>0.37162016000000003</c:v>
                </c:pt>
                <c:pt idx="12844">
                  <c:v>0.37164562000000001</c:v>
                </c:pt>
                <c:pt idx="12845">
                  <c:v>0.3716780300000001</c:v>
                </c:pt>
                <c:pt idx="12846">
                  <c:v>0.37170303000000005</c:v>
                </c:pt>
                <c:pt idx="12847">
                  <c:v>0.37173590000000001</c:v>
                </c:pt>
                <c:pt idx="12848">
                  <c:v>0.37176090000000006</c:v>
                </c:pt>
                <c:pt idx="12849">
                  <c:v>0.37179388000000002</c:v>
                </c:pt>
                <c:pt idx="12850">
                  <c:v>0.37181912000000006</c:v>
                </c:pt>
                <c:pt idx="12851">
                  <c:v>0.37185175000000004</c:v>
                </c:pt>
                <c:pt idx="12852">
                  <c:v>0.37187699000000013</c:v>
                </c:pt>
                <c:pt idx="12853">
                  <c:v>0.37190962000000005</c:v>
                </c:pt>
                <c:pt idx="12854">
                  <c:v>0.37193486000000003</c:v>
                </c:pt>
                <c:pt idx="12855">
                  <c:v>0.37196749000000007</c:v>
                </c:pt>
                <c:pt idx="12856">
                  <c:v>0.3719927300000001</c:v>
                </c:pt>
                <c:pt idx="12857">
                  <c:v>0.37202537000000008</c:v>
                </c:pt>
                <c:pt idx="12858">
                  <c:v>0.37205060000000006</c:v>
                </c:pt>
                <c:pt idx="12859">
                  <c:v>0.37208324000000004</c:v>
                </c:pt>
                <c:pt idx="12860">
                  <c:v>0.37210847000000008</c:v>
                </c:pt>
                <c:pt idx="12861">
                  <c:v>0.37214122000000005</c:v>
                </c:pt>
                <c:pt idx="12862">
                  <c:v>0.37216634000000004</c:v>
                </c:pt>
                <c:pt idx="12863">
                  <c:v>0.37219863000000003</c:v>
                </c:pt>
                <c:pt idx="12864">
                  <c:v>0.37222432000000005</c:v>
                </c:pt>
                <c:pt idx="12865">
                  <c:v>0.3722565000000001</c:v>
                </c:pt>
                <c:pt idx="12866">
                  <c:v>0.37228219000000007</c:v>
                </c:pt>
                <c:pt idx="12867">
                  <c:v>0.37231425000000007</c:v>
                </c:pt>
                <c:pt idx="12868">
                  <c:v>0.3723396000000001</c:v>
                </c:pt>
                <c:pt idx="12869">
                  <c:v>0.37237224000000008</c:v>
                </c:pt>
                <c:pt idx="12870">
                  <c:v>0.37239747000000006</c:v>
                </c:pt>
                <c:pt idx="12871">
                  <c:v>0.37243011000000004</c:v>
                </c:pt>
                <c:pt idx="12872">
                  <c:v>0.37245546000000007</c:v>
                </c:pt>
                <c:pt idx="12873">
                  <c:v>0.37248798000000011</c:v>
                </c:pt>
                <c:pt idx="12874">
                  <c:v>0.37251333000000003</c:v>
                </c:pt>
                <c:pt idx="12875">
                  <c:v>0.37254597000000006</c:v>
                </c:pt>
                <c:pt idx="12876">
                  <c:v>0.3725712000000001</c:v>
                </c:pt>
                <c:pt idx="12877">
                  <c:v>0.37260384000000002</c:v>
                </c:pt>
                <c:pt idx="12878">
                  <c:v>0.37262907000000006</c:v>
                </c:pt>
                <c:pt idx="12879">
                  <c:v>0.37266182000000003</c:v>
                </c:pt>
                <c:pt idx="12880">
                  <c:v>0.37268694000000008</c:v>
                </c:pt>
                <c:pt idx="12881">
                  <c:v>0.37271981000000004</c:v>
                </c:pt>
                <c:pt idx="12882">
                  <c:v>0.37274481000000004</c:v>
                </c:pt>
                <c:pt idx="12883">
                  <c:v>0.37277768000000006</c:v>
                </c:pt>
                <c:pt idx="12884">
                  <c:v>0.37280291000000015</c:v>
                </c:pt>
                <c:pt idx="12885">
                  <c:v>0.37283555000000002</c:v>
                </c:pt>
                <c:pt idx="12886">
                  <c:v>0.37286043000000008</c:v>
                </c:pt>
                <c:pt idx="12887">
                  <c:v>0.37289342000000003</c:v>
                </c:pt>
                <c:pt idx="12888">
                  <c:v>0.37291830000000009</c:v>
                </c:pt>
                <c:pt idx="12889">
                  <c:v>0.37295141000000004</c:v>
                </c:pt>
                <c:pt idx="12890">
                  <c:v>0.37297618000000016</c:v>
                </c:pt>
                <c:pt idx="12891">
                  <c:v>0.37300916000000006</c:v>
                </c:pt>
                <c:pt idx="12892">
                  <c:v>0.37303405000000001</c:v>
                </c:pt>
                <c:pt idx="12893">
                  <c:v>0.37306703000000002</c:v>
                </c:pt>
                <c:pt idx="12894">
                  <c:v>0.37309192000000002</c:v>
                </c:pt>
                <c:pt idx="12895">
                  <c:v>0.37312490000000009</c:v>
                </c:pt>
                <c:pt idx="12896">
                  <c:v>0.37314979000000004</c:v>
                </c:pt>
                <c:pt idx="12897">
                  <c:v>0.37318231000000007</c:v>
                </c:pt>
                <c:pt idx="12898">
                  <c:v>0.37320766000000005</c:v>
                </c:pt>
                <c:pt idx="12899">
                  <c:v>0.37324030000000002</c:v>
                </c:pt>
                <c:pt idx="12900">
                  <c:v>0.3732659900000001</c:v>
                </c:pt>
                <c:pt idx="12901">
                  <c:v>0.37329817000000004</c:v>
                </c:pt>
                <c:pt idx="12902">
                  <c:v>0.37332374000000007</c:v>
                </c:pt>
                <c:pt idx="12903">
                  <c:v>0.37335604000000006</c:v>
                </c:pt>
                <c:pt idx="12904">
                  <c:v>0.37338185000000007</c:v>
                </c:pt>
                <c:pt idx="12905">
                  <c:v>0.37341391000000007</c:v>
                </c:pt>
                <c:pt idx="12906">
                  <c:v>0.37343914</c:v>
                </c:pt>
                <c:pt idx="12907">
                  <c:v>0.37347189000000008</c:v>
                </c:pt>
                <c:pt idx="12908">
                  <c:v>0.37349701000000002</c:v>
                </c:pt>
                <c:pt idx="12909">
                  <c:v>0.3735297600000001</c:v>
                </c:pt>
                <c:pt idx="12910">
                  <c:v>0.37355488000000009</c:v>
                </c:pt>
                <c:pt idx="12911">
                  <c:v>0.37358763000000006</c:v>
                </c:pt>
                <c:pt idx="12912">
                  <c:v>0.3736127500000001</c:v>
                </c:pt>
                <c:pt idx="12913">
                  <c:v>0.37364574</c:v>
                </c:pt>
                <c:pt idx="12914">
                  <c:v>0.37367085000000005</c:v>
                </c:pt>
                <c:pt idx="12915">
                  <c:v>0.37370361000000002</c:v>
                </c:pt>
                <c:pt idx="12916">
                  <c:v>0.37372872000000007</c:v>
                </c:pt>
                <c:pt idx="12917">
                  <c:v>0.37376148000000003</c:v>
                </c:pt>
                <c:pt idx="12918">
                  <c:v>0.37378659000000009</c:v>
                </c:pt>
                <c:pt idx="12919">
                  <c:v>0.37381935000000011</c:v>
                </c:pt>
                <c:pt idx="12920">
                  <c:v>0.3738444600000001</c:v>
                </c:pt>
                <c:pt idx="12921">
                  <c:v>0.37387722000000007</c:v>
                </c:pt>
                <c:pt idx="12922">
                  <c:v>0.37390245000000005</c:v>
                </c:pt>
                <c:pt idx="12923">
                  <c:v>0.37393462000000005</c:v>
                </c:pt>
                <c:pt idx="12924">
                  <c:v>0.37396032000000007</c:v>
                </c:pt>
                <c:pt idx="12925">
                  <c:v>0.37399249000000007</c:v>
                </c:pt>
                <c:pt idx="12926">
                  <c:v>0.37401819000000008</c:v>
                </c:pt>
                <c:pt idx="12927">
                  <c:v>0.37405037000000008</c:v>
                </c:pt>
                <c:pt idx="12928">
                  <c:v>0.37407618000000009</c:v>
                </c:pt>
                <c:pt idx="12929">
                  <c:v>0.37410824000000004</c:v>
                </c:pt>
                <c:pt idx="12930">
                  <c:v>0.37413405</c:v>
                </c:pt>
                <c:pt idx="12931">
                  <c:v>0.37416611000000005</c:v>
                </c:pt>
                <c:pt idx="12932">
                  <c:v>0.37419192000000001</c:v>
                </c:pt>
                <c:pt idx="12933">
                  <c:v>0.37422421000000006</c:v>
                </c:pt>
                <c:pt idx="12934">
                  <c:v>0.37424932</c:v>
                </c:pt>
                <c:pt idx="12935">
                  <c:v>0.37428231000000006</c:v>
                </c:pt>
                <c:pt idx="12936">
                  <c:v>0.37430731000000006</c:v>
                </c:pt>
                <c:pt idx="12937">
                  <c:v>0.37434018000000008</c:v>
                </c:pt>
                <c:pt idx="12938">
                  <c:v>0.37436518000000008</c:v>
                </c:pt>
                <c:pt idx="12939">
                  <c:v>0.37439805000000004</c:v>
                </c:pt>
                <c:pt idx="12940">
                  <c:v>0.37442305000000004</c:v>
                </c:pt>
                <c:pt idx="12941">
                  <c:v>0.37445592000000005</c:v>
                </c:pt>
                <c:pt idx="12942">
                  <c:v>0.37448115000000004</c:v>
                </c:pt>
                <c:pt idx="12943">
                  <c:v>0.37451379000000007</c:v>
                </c:pt>
                <c:pt idx="12944">
                  <c:v>0.37453891000000006</c:v>
                </c:pt>
                <c:pt idx="12945">
                  <c:v>0.37457166000000003</c:v>
                </c:pt>
                <c:pt idx="12946">
                  <c:v>0.37459643000000004</c:v>
                </c:pt>
                <c:pt idx="12947">
                  <c:v>0.3746295300000001</c:v>
                </c:pt>
                <c:pt idx="12948">
                  <c:v>0.3746545300000001</c:v>
                </c:pt>
                <c:pt idx="12949">
                  <c:v>0.37468740000000006</c:v>
                </c:pt>
                <c:pt idx="12950">
                  <c:v>0.3747125200000001</c:v>
                </c:pt>
                <c:pt idx="12951">
                  <c:v>0.37474493000000003</c:v>
                </c:pt>
                <c:pt idx="12952">
                  <c:v>0.37477039000000006</c:v>
                </c:pt>
                <c:pt idx="12953">
                  <c:v>0.37480280000000016</c:v>
                </c:pt>
                <c:pt idx="12954">
                  <c:v>0.37482826000000014</c:v>
                </c:pt>
                <c:pt idx="12955">
                  <c:v>0.37486067000000012</c:v>
                </c:pt>
                <c:pt idx="12956">
                  <c:v>0.3748861300000001</c:v>
                </c:pt>
                <c:pt idx="12957">
                  <c:v>0.37491865000000008</c:v>
                </c:pt>
                <c:pt idx="12958">
                  <c:v>0.37494400000000006</c:v>
                </c:pt>
                <c:pt idx="12959">
                  <c:v>0.37497652000000009</c:v>
                </c:pt>
                <c:pt idx="12960">
                  <c:v>0.37500187000000007</c:v>
                </c:pt>
                <c:pt idx="12961">
                  <c:v>0.37503439000000005</c:v>
                </c:pt>
                <c:pt idx="12962">
                  <c:v>0.37505986000000008</c:v>
                </c:pt>
                <c:pt idx="12963">
                  <c:v>0.37509238000000006</c:v>
                </c:pt>
                <c:pt idx="12964">
                  <c:v>0.37511749000000005</c:v>
                </c:pt>
                <c:pt idx="12965">
                  <c:v>0.37515037000000007</c:v>
                </c:pt>
                <c:pt idx="12966">
                  <c:v>0.37517537000000006</c:v>
                </c:pt>
                <c:pt idx="12967">
                  <c:v>0.3752078900000001</c:v>
                </c:pt>
                <c:pt idx="12968">
                  <c:v>0.37523323999999997</c:v>
                </c:pt>
                <c:pt idx="12969">
                  <c:v>0.37526587000000006</c:v>
                </c:pt>
                <c:pt idx="12970">
                  <c:v>0.37529110999999998</c:v>
                </c:pt>
                <c:pt idx="12971">
                  <c:v>0.37532374000000007</c:v>
                </c:pt>
                <c:pt idx="12972">
                  <c:v>0.37534898000000011</c:v>
                </c:pt>
                <c:pt idx="12973">
                  <c:v>0.37538162000000014</c:v>
                </c:pt>
                <c:pt idx="12974">
                  <c:v>0.37540685000000007</c:v>
                </c:pt>
                <c:pt idx="12975">
                  <c:v>0.37543960000000004</c:v>
                </c:pt>
                <c:pt idx="12976">
                  <c:v>0.37546472000000009</c:v>
                </c:pt>
                <c:pt idx="12977">
                  <c:v>0.37549747000000006</c:v>
                </c:pt>
                <c:pt idx="12978">
                  <c:v>0.37552259000000016</c:v>
                </c:pt>
                <c:pt idx="12979">
                  <c:v>0.37555534000000002</c:v>
                </c:pt>
                <c:pt idx="12980">
                  <c:v>0.37558057000000011</c:v>
                </c:pt>
                <c:pt idx="12981">
                  <c:v>0.37561321000000003</c:v>
                </c:pt>
                <c:pt idx="12982">
                  <c:v>0.37563856000000007</c:v>
                </c:pt>
                <c:pt idx="12983">
                  <c:v>0.3756710800000001</c:v>
                </c:pt>
                <c:pt idx="12984">
                  <c:v>0.3756959700000001</c:v>
                </c:pt>
                <c:pt idx="12985">
                  <c:v>0.37572861000000007</c:v>
                </c:pt>
                <c:pt idx="12986">
                  <c:v>0.37575384000000001</c:v>
                </c:pt>
                <c:pt idx="12987">
                  <c:v>0.37578648000000009</c:v>
                </c:pt>
                <c:pt idx="12988">
                  <c:v>0.37581171000000008</c:v>
                </c:pt>
                <c:pt idx="12989">
                  <c:v>0.3758443500000001</c:v>
                </c:pt>
                <c:pt idx="12990">
                  <c:v>0.37586969000000009</c:v>
                </c:pt>
                <c:pt idx="12991">
                  <c:v>0.37590233000000006</c:v>
                </c:pt>
                <c:pt idx="12992">
                  <c:v>0.37592768000000015</c:v>
                </c:pt>
                <c:pt idx="12993">
                  <c:v>0.37596020000000008</c:v>
                </c:pt>
                <c:pt idx="12994">
                  <c:v>0.37598555000000006</c:v>
                </c:pt>
                <c:pt idx="12995">
                  <c:v>0.37601807000000009</c:v>
                </c:pt>
                <c:pt idx="12996">
                  <c:v>0.37604354000000001</c:v>
                </c:pt>
                <c:pt idx="12997">
                  <c:v>0.37607594000000005</c:v>
                </c:pt>
                <c:pt idx="12998">
                  <c:v>0.37610164000000001</c:v>
                </c:pt>
                <c:pt idx="12999">
                  <c:v>0.37613381000000001</c:v>
                </c:pt>
                <c:pt idx="13000">
                  <c:v>0.37615939000000004</c:v>
                </c:pt>
                <c:pt idx="13001">
                  <c:v>0.37619168000000003</c:v>
                </c:pt>
                <c:pt idx="13002">
                  <c:v>0.37621680000000007</c:v>
                </c:pt>
                <c:pt idx="13003">
                  <c:v>0.37624955000000004</c:v>
                </c:pt>
                <c:pt idx="13004">
                  <c:v>0.37627467000000009</c:v>
                </c:pt>
                <c:pt idx="13005">
                  <c:v>0.37630754000000005</c:v>
                </c:pt>
                <c:pt idx="13006">
                  <c:v>0.3763325400000001</c:v>
                </c:pt>
                <c:pt idx="13007">
                  <c:v>0.37636541000000007</c:v>
                </c:pt>
                <c:pt idx="13008">
                  <c:v>0.37639041000000006</c:v>
                </c:pt>
                <c:pt idx="13009">
                  <c:v>0.37642328000000014</c:v>
                </c:pt>
                <c:pt idx="13010">
                  <c:v>0.37644828000000008</c:v>
                </c:pt>
                <c:pt idx="13011">
                  <c:v>0.3764811500000001</c:v>
                </c:pt>
                <c:pt idx="13012">
                  <c:v>0.37650627000000009</c:v>
                </c:pt>
                <c:pt idx="13013">
                  <c:v>0.37653902</c:v>
                </c:pt>
                <c:pt idx="13014">
                  <c:v>0.3765641400000001</c:v>
                </c:pt>
                <c:pt idx="13015">
                  <c:v>0.37659689000000007</c:v>
                </c:pt>
                <c:pt idx="13016">
                  <c:v>0.37662201000000006</c:v>
                </c:pt>
                <c:pt idx="13017">
                  <c:v>0.37665476000000003</c:v>
                </c:pt>
                <c:pt idx="13018">
                  <c:v>0.37667988000000008</c:v>
                </c:pt>
                <c:pt idx="13019">
                  <c:v>0.3767126300000001</c:v>
                </c:pt>
                <c:pt idx="13020">
                  <c:v>0.37673774999999998</c:v>
                </c:pt>
                <c:pt idx="13021">
                  <c:v>0.37677050000000006</c:v>
                </c:pt>
                <c:pt idx="13022">
                  <c:v>0.37679562</c:v>
                </c:pt>
                <c:pt idx="13023">
                  <c:v>0.37682849000000013</c:v>
                </c:pt>
                <c:pt idx="13024">
                  <c:v>0.37685361000000006</c:v>
                </c:pt>
                <c:pt idx="13025">
                  <c:v>0.37688636000000009</c:v>
                </c:pt>
                <c:pt idx="13026">
                  <c:v>0.37691159000000007</c:v>
                </c:pt>
                <c:pt idx="13027">
                  <c:v>0.3769441200000001</c:v>
                </c:pt>
                <c:pt idx="13028">
                  <c:v>0.37696946000000003</c:v>
                </c:pt>
                <c:pt idx="13029">
                  <c:v>0.37700210000000006</c:v>
                </c:pt>
                <c:pt idx="13030">
                  <c:v>0.3770273300000001</c:v>
                </c:pt>
                <c:pt idx="13031">
                  <c:v>0.37705997000000008</c:v>
                </c:pt>
                <c:pt idx="13032">
                  <c:v>0.37708520000000006</c:v>
                </c:pt>
                <c:pt idx="13033">
                  <c:v>0.37711784000000004</c:v>
                </c:pt>
                <c:pt idx="13034">
                  <c:v>0.37714307000000002</c:v>
                </c:pt>
                <c:pt idx="13035">
                  <c:v>0.37717571000000005</c:v>
                </c:pt>
                <c:pt idx="13036">
                  <c:v>0.37720105999999998</c:v>
                </c:pt>
                <c:pt idx="13037">
                  <c:v>0.37723358000000001</c:v>
                </c:pt>
                <c:pt idx="13038">
                  <c:v>0.3772589300000001</c:v>
                </c:pt>
                <c:pt idx="13039">
                  <c:v>0.3772909900000001</c:v>
                </c:pt>
                <c:pt idx="13040">
                  <c:v>0.37731680000000012</c:v>
                </c:pt>
                <c:pt idx="13041">
                  <c:v>0.37734886000000012</c:v>
                </c:pt>
                <c:pt idx="13042">
                  <c:v>0.37737467000000013</c:v>
                </c:pt>
                <c:pt idx="13043">
                  <c:v>0.37740696000000012</c:v>
                </c:pt>
                <c:pt idx="13044">
                  <c:v>0.37743254000000004</c:v>
                </c:pt>
                <c:pt idx="13045">
                  <c:v>0.37746483000000008</c:v>
                </c:pt>
                <c:pt idx="13046">
                  <c:v>0.37749018000000006</c:v>
                </c:pt>
                <c:pt idx="13047">
                  <c:v>0.37752259000000016</c:v>
                </c:pt>
                <c:pt idx="13048">
                  <c:v>0.37754805000000002</c:v>
                </c:pt>
                <c:pt idx="13049">
                  <c:v>0.37758057000000012</c:v>
                </c:pt>
                <c:pt idx="13050">
                  <c:v>0.37760592000000004</c:v>
                </c:pt>
                <c:pt idx="13051">
                  <c:v>0.37763844000000002</c:v>
                </c:pt>
                <c:pt idx="13052">
                  <c:v>0.3776639100000001</c:v>
                </c:pt>
                <c:pt idx="13053">
                  <c:v>0.37769631000000004</c:v>
                </c:pt>
                <c:pt idx="13054">
                  <c:v>0.37772131000000003</c:v>
                </c:pt>
                <c:pt idx="13055">
                  <c:v>0.3777543000000001</c:v>
                </c:pt>
                <c:pt idx="13056">
                  <c:v>0.37777930000000004</c:v>
                </c:pt>
                <c:pt idx="13057">
                  <c:v>0.37781217000000011</c:v>
                </c:pt>
                <c:pt idx="13058">
                  <c:v>0.37783717000000006</c:v>
                </c:pt>
                <c:pt idx="13059">
                  <c:v>0.37787004000000007</c:v>
                </c:pt>
                <c:pt idx="13060">
                  <c:v>0.37789527000000006</c:v>
                </c:pt>
                <c:pt idx="13061">
                  <c:v>0.37792791000000009</c:v>
                </c:pt>
                <c:pt idx="13062">
                  <c:v>0.37795314000000002</c:v>
                </c:pt>
                <c:pt idx="13063">
                  <c:v>0.37798578000000016</c:v>
                </c:pt>
                <c:pt idx="13064">
                  <c:v>0.37801124000000008</c:v>
                </c:pt>
                <c:pt idx="13065">
                  <c:v>0.37804365000000001</c:v>
                </c:pt>
                <c:pt idx="13066">
                  <c:v>0.37806912000000004</c:v>
                </c:pt>
                <c:pt idx="13067">
                  <c:v>0.37810164000000002</c:v>
                </c:pt>
                <c:pt idx="13068">
                  <c:v>0.37812699000000011</c:v>
                </c:pt>
                <c:pt idx="13069">
                  <c:v>0.37815939000000004</c:v>
                </c:pt>
                <c:pt idx="13070">
                  <c:v>0.37818428000000009</c:v>
                </c:pt>
                <c:pt idx="13071">
                  <c:v>0.3782173800000001</c:v>
                </c:pt>
                <c:pt idx="13072">
                  <c:v>0.3782424900000001</c:v>
                </c:pt>
                <c:pt idx="13073">
                  <c:v>0.37827525000000001</c:v>
                </c:pt>
                <c:pt idx="13074">
                  <c:v>0.37830037000000011</c:v>
                </c:pt>
                <c:pt idx="13075">
                  <c:v>0.37833254000000011</c:v>
                </c:pt>
                <c:pt idx="13076">
                  <c:v>0.37835824000000007</c:v>
                </c:pt>
                <c:pt idx="13077">
                  <c:v>0.37839041000000007</c:v>
                </c:pt>
                <c:pt idx="13078">
                  <c:v>0.37841599000000009</c:v>
                </c:pt>
                <c:pt idx="13079">
                  <c:v>0.37844828000000014</c:v>
                </c:pt>
                <c:pt idx="13080">
                  <c:v>0.37847398000000015</c:v>
                </c:pt>
                <c:pt idx="13081">
                  <c:v>0.37850627000000009</c:v>
                </c:pt>
                <c:pt idx="13082">
                  <c:v>0.37853196000000006</c:v>
                </c:pt>
                <c:pt idx="13083">
                  <c:v>0.3785641400000001</c:v>
                </c:pt>
                <c:pt idx="13084">
                  <c:v>0.37858995000000006</c:v>
                </c:pt>
                <c:pt idx="13085">
                  <c:v>0.37862201000000006</c:v>
                </c:pt>
                <c:pt idx="13086">
                  <c:v>0.37864736000000004</c:v>
                </c:pt>
                <c:pt idx="13087">
                  <c:v>0.37867988000000008</c:v>
                </c:pt>
                <c:pt idx="13088">
                  <c:v>0.37870534</c:v>
                </c:pt>
                <c:pt idx="13089">
                  <c:v>0.37873774999999998</c:v>
                </c:pt>
                <c:pt idx="13090">
                  <c:v>0.37876321000000002</c:v>
                </c:pt>
                <c:pt idx="13091">
                  <c:v>0.37879562</c:v>
                </c:pt>
                <c:pt idx="13092">
                  <c:v>0.37882108000000009</c:v>
                </c:pt>
                <c:pt idx="13093">
                  <c:v>0.37885372000000006</c:v>
                </c:pt>
                <c:pt idx="13094">
                  <c:v>0.37887918000000009</c:v>
                </c:pt>
                <c:pt idx="13095">
                  <c:v>0.37891171000000007</c:v>
                </c:pt>
                <c:pt idx="13096">
                  <c:v>0.37893705</c:v>
                </c:pt>
                <c:pt idx="13097">
                  <c:v>0.37896958000000008</c:v>
                </c:pt>
                <c:pt idx="13098">
                  <c:v>0.37899493000000006</c:v>
                </c:pt>
                <c:pt idx="13099">
                  <c:v>0.3790274500000001</c:v>
                </c:pt>
                <c:pt idx="13100">
                  <c:v>0.37905291000000008</c:v>
                </c:pt>
                <c:pt idx="13101">
                  <c:v>0.37908543000000006</c:v>
                </c:pt>
                <c:pt idx="13102">
                  <c:v>0.37911067000000009</c:v>
                </c:pt>
                <c:pt idx="13103">
                  <c:v>0.37914330000000002</c:v>
                </c:pt>
                <c:pt idx="13104">
                  <c:v>0.37916854000000005</c:v>
                </c:pt>
                <c:pt idx="13105">
                  <c:v>0.37920118000000008</c:v>
                </c:pt>
                <c:pt idx="13106">
                  <c:v>0.37922594000000004</c:v>
                </c:pt>
                <c:pt idx="13107">
                  <c:v>0.37925905000000004</c:v>
                </c:pt>
                <c:pt idx="13108">
                  <c:v>0.37928381000000005</c:v>
                </c:pt>
                <c:pt idx="13109">
                  <c:v>0.37931668000000013</c:v>
                </c:pt>
                <c:pt idx="13110">
                  <c:v>0.37934180000000006</c:v>
                </c:pt>
                <c:pt idx="13111">
                  <c:v>0.37937455000000009</c:v>
                </c:pt>
                <c:pt idx="13112">
                  <c:v>0.37939990000000007</c:v>
                </c:pt>
                <c:pt idx="13113">
                  <c:v>0.37943254000000004</c:v>
                </c:pt>
                <c:pt idx="13114">
                  <c:v>0.37945777000000014</c:v>
                </c:pt>
                <c:pt idx="13115">
                  <c:v>0.37949041000000006</c:v>
                </c:pt>
                <c:pt idx="13116">
                  <c:v>0.3795156400000001</c:v>
                </c:pt>
                <c:pt idx="13117">
                  <c:v>0.37954828000000007</c:v>
                </c:pt>
                <c:pt idx="13118">
                  <c:v>0.37957363000000005</c:v>
                </c:pt>
                <c:pt idx="13119">
                  <c:v>0.37960615000000003</c:v>
                </c:pt>
                <c:pt idx="13120">
                  <c:v>0.37963150000000001</c:v>
                </c:pt>
                <c:pt idx="13121">
                  <c:v>0.3796640200000001</c:v>
                </c:pt>
                <c:pt idx="13122">
                  <c:v>0.37968937000000014</c:v>
                </c:pt>
                <c:pt idx="13123">
                  <c:v>0.37972178000000006</c:v>
                </c:pt>
                <c:pt idx="13124">
                  <c:v>0.37974724000000004</c:v>
                </c:pt>
                <c:pt idx="13125">
                  <c:v>0.37977953000000003</c:v>
                </c:pt>
                <c:pt idx="13126">
                  <c:v>0.37980488000000012</c:v>
                </c:pt>
                <c:pt idx="13127">
                  <c:v>0.37983752000000004</c:v>
                </c:pt>
                <c:pt idx="13128">
                  <c:v>0.37986252000000009</c:v>
                </c:pt>
                <c:pt idx="13129">
                  <c:v>0.37989539000000005</c:v>
                </c:pt>
                <c:pt idx="13130">
                  <c:v>0.37992085000000009</c:v>
                </c:pt>
                <c:pt idx="13131">
                  <c:v>0.37995303000000002</c:v>
                </c:pt>
                <c:pt idx="13132">
                  <c:v>0.37997872000000016</c:v>
                </c:pt>
                <c:pt idx="13133">
                  <c:v>0.3800109000000001</c:v>
                </c:pt>
                <c:pt idx="13134">
                  <c:v>0.38003659000000006</c:v>
                </c:pt>
                <c:pt idx="13135">
                  <c:v>0.38006877000000011</c:v>
                </c:pt>
                <c:pt idx="13136">
                  <c:v>0.38009446000000008</c:v>
                </c:pt>
                <c:pt idx="13137">
                  <c:v>0.38012675000000007</c:v>
                </c:pt>
                <c:pt idx="13138">
                  <c:v>0.38015233000000004</c:v>
                </c:pt>
                <c:pt idx="13139">
                  <c:v>0.38018474000000008</c:v>
                </c:pt>
                <c:pt idx="13140">
                  <c:v>0.38021020000000005</c:v>
                </c:pt>
                <c:pt idx="13141">
                  <c:v>0.38024261000000004</c:v>
                </c:pt>
                <c:pt idx="13142">
                  <c:v>0.38026807000000007</c:v>
                </c:pt>
                <c:pt idx="13143">
                  <c:v>0.38030048000000011</c:v>
                </c:pt>
                <c:pt idx="13144">
                  <c:v>0.38032548000000016</c:v>
                </c:pt>
                <c:pt idx="13145">
                  <c:v>0.38035835000000007</c:v>
                </c:pt>
                <c:pt idx="13146">
                  <c:v>0.38038347000000011</c:v>
                </c:pt>
                <c:pt idx="13147">
                  <c:v>0.38041599000000009</c:v>
                </c:pt>
                <c:pt idx="13148">
                  <c:v>0.38044134000000002</c:v>
                </c:pt>
                <c:pt idx="13149">
                  <c:v>0.38047386000000011</c:v>
                </c:pt>
                <c:pt idx="13150">
                  <c:v>0.38049921000000003</c:v>
                </c:pt>
                <c:pt idx="13151">
                  <c:v>0.38053173000000001</c:v>
                </c:pt>
                <c:pt idx="13152">
                  <c:v>0.3805571900000001</c:v>
                </c:pt>
                <c:pt idx="13153">
                  <c:v>0.38058960000000008</c:v>
                </c:pt>
                <c:pt idx="13154">
                  <c:v>0.38061518000000005</c:v>
                </c:pt>
                <c:pt idx="13155">
                  <c:v>0.3806474700000001</c:v>
                </c:pt>
                <c:pt idx="13156">
                  <c:v>0.38067305000000001</c:v>
                </c:pt>
                <c:pt idx="13157">
                  <c:v>0.38070534</c:v>
                </c:pt>
                <c:pt idx="13158">
                  <c:v>0.38073092000000003</c:v>
                </c:pt>
                <c:pt idx="13159">
                  <c:v>0.38076333000000001</c:v>
                </c:pt>
                <c:pt idx="13160">
                  <c:v>0.38078879000000015</c:v>
                </c:pt>
                <c:pt idx="13161">
                  <c:v>0.38082120000000014</c:v>
                </c:pt>
                <c:pt idx="13162">
                  <c:v>0.38084678000000011</c:v>
                </c:pt>
                <c:pt idx="13163">
                  <c:v>0.38087918000000009</c:v>
                </c:pt>
                <c:pt idx="13164">
                  <c:v>0.38090418000000009</c:v>
                </c:pt>
                <c:pt idx="13165">
                  <c:v>0.38093705</c:v>
                </c:pt>
                <c:pt idx="13166">
                  <c:v>0.38096205000000005</c:v>
                </c:pt>
                <c:pt idx="13167">
                  <c:v>0.38099504000000001</c:v>
                </c:pt>
                <c:pt idx="13168">
                  <c:v>0.38101981000000007</c:v>
                </c:pt>
                <c:pt idx="13169">
                  <c:v>0.38105291000000008</c:v>
                </c:pt>
                <c:pt idx="13170">
                  <c:v>0.38107768000000009</c:v>
                </c:pt>
                <c:pt idx="13171">
                  <c:v>0.38111078000000009</c:v>
                </c:pt>
                <c:pt idx="13172">
                  <c:v>0.38113567000000004</c:v>
                </c:pt>
                <c:pt idx="13173">
                  <c:v>0.38116830000000007</c:v>
                </c:pt>
                <c:pt idx="13174">
                  <c:v>0.38119365000000005</c:v>
                </c:pt>
                <c:pt idx="13175">
                  <c:v>0.38122618000000014</c:v>
                </c:pt>
                <c:pt idx="13176">
                  <c:v>0.38125164</c:v>
                </c:pt>
                <c:pt idx="13177">
                  <c:v>0.3812840500000001</c:v>
                </c:pt>
                <c:pt idx="13178">
                  <c:v>0.38130951000000007</c:v>
                </c:pt>
                <c:pt idx="13179">
                  <c:v>0.38134192000000006</c:v>
                </c:pt>
                <c:pt idx="13180">
                  <c:v>0.3813671500000001</c:v>
                </c:pt>
                <c:pt idx="13181">
                  <c:v>0.38139990000000007</c:v>
                </c:pt>
                <c:pt idx="13182">
                  <c:v>0.38142502000000006</c:v>
                </c:pt>
                <c:pt idx="13183">
                  <c:v>0.38145777000000008</c:v>
                </c:pt>
                <c:pt idx="13184">
                  <c:v>0.38148289000000013</c:v>
                </c:pt>
                <c:pt idx="13185">
                  <c:v>0.3815156400000001</c:v>
                </c:pt>
                <c:pt idx="13186">
                  <c:v>0.38154087000000009</c:v>
                </c:pt>
                <c:pt idx="13187">
                  <c:v>0.38157351000000006</c:v>
                </c:pt>
                <c:pt idx="13188">
                  <c:v>0.38159863000000011</c:v>
                </c:pt>
                <c:pt idx="13189">
                  <c:v>0.38163138000000002</c:v>
                </c:pt>
                <c:pt idx="13190">
                  <c:v>0.38165650000000007</c:v>
                </c:pt>
                <c:pt idx="13191">
                  <c:v>0.38168925000000004</c:v>
                </c:pt>
                <c:pt idx="13192">
                  <c:v>0.38171449000000007</c:v>
                </c:pt>
                <c:pt idx="13193">
                  <c:v>0.38174712</c:v>
                </c:pt>
                <c:pt idx="13194">
                  <c:v>0.38177236000000003</c:v>
                </c:pt>
                <c:pt idx="13195">
                  <c:v>0.38180511000000006</c:v>
                </c:pt>
                <c:pt idx="13196">
                  <c:v>0.3818303400000001</c:v>
                </c:pt>
                <c:pt idx="13197">
                  <c:v>0.38186287000000013</c:v>
                </c:pt>
                <c:pt idx="13198">
                  <c:v>0.38188821000000012</c:v>
                </c:pt>
                <c:pt idx="13199">
                  <c:v>0.38192074000000009</c:v>
                </c:pt>
                <c:pt idx="13200">
                  <c:v>0.38194620000000007</c:v>
                </c:pt>
                <c:pt idx="13201">
                  <c:v>0.38197861000000011</c:v>
                </c:pt>
                <c:pt idx="13202">
                  <c:v>0.38200407000000008</c:v>
                </c:pt>
                <c:pt idx="13203">
                  <c:v>0.38203659000000006</c:v>
                </c:pt>
                <c:pt idx="13204">
                  <c:v>0.3820619400000001</c:v>
                </c:pt>
                <c:pt idx="13205">
                  <c:v>0.38209446000000008</c:v>
                </c:pt>
                <c:pt idx="13206">
                  <c:v>0.38211981000000006</c:v>
                </c:pt>
                <c:pt idx="13207">
                  <c:v>0.38215245000000003</c:v>
                </c:pt>
                <c:pt idx="13208">
                  <c:v>0.38217768000000008</c:v>
                </c:pt>
                <c:pt idx="13209">
                  <c:v>0.3822103200000001</c:v>
                </c:pt>
                <c:pt idx="13210">
                  <c:v>0.38223554999999998</c:v>
                </c:pt>
                <c:pt idx="13211">
                  <c:v>0.38226773000000003</c:v>
                </c:pt>
                <c:pt idx="13212">
                  <c:v>0.38229342000000005</c:v>
                </c:pt>
                <c:pt idx="13213">
                  <c:v>0.38232560000000015</c:v>
                </c:pt>
                <c:pt idx="13214">
                  <c:v>0.38235129000000007</c:v>
                </c:pt>
                <c:pt idx="13215">
                  <c:v>0.38238347000000011</c:v>
                </c:pt>
                <c:pt idx="13216">
                  <c:v>0.38240928000000007</c:v>
                </c:pt>
                <c:pt idx="13217">
                  <c:v>0.38244145000000002</c:v>
                </c:pt>
                <c:pt idx="13218">
                  <c:v>0.38246715000000003</c:v>
                </c:pt>
                <c:pt idx="13219">
                  <c:v>0.38249932000000003</c:v>
                </c:pt>
                <c:pt idx="13220">
                  <c:v>0.3825250200000001</c:v>
                </c:pt>
                <c:pt idx="13221">
                  <c:v>0.3825571900000001</c:v>
                </c:pt>
                <c:pt idx="13222">
                  <c:v>0.38258289000000012</c:v>
                </c:pt>
                <c:pt idx="13223">
                  <c:v>0.38261506000000006</c:v>
                </c:pt>
                <c:pt idx="13224">
                  <c:v>0.38264076000000008</c:v>
                </c:pt>
                <c:pt idx="13225">
                  <c:v>0.38267305000000001</c:v>
                </c:pt>
                <c:pt idx="13226">
                  <c:v>0.38269805000000001</c:v>
                </c:pt>
                <c:pt idx="13227">
                  <c:v>0.38273092000000003</c:v>
                </c:pt>
                <c:pt idx="13228">
                  <c:v>0.38275604000000002</c:v>
                </c:pt>
                <c:pt idx="13229">
                  <c:v>0.38278879000000016</c:v>
                </c:pt>
                <c:pt idx="13230">
                  <c:v>0.38281402000000009</c:v>
                </c:pt>
                <c:pt idx="13231">
                  <c:v>0.38284666000000012</c:v>
                </c:pt>
                <c:pt idx="13232">
                  <c:v>0.3828720100000001</c:v>
                </c:pt>
                <c:pt idx="13233">
                  <c:v>0.38290453000000008</c:v>
                </c:pt>
                <c:pt idx="13234">
                  <c:v>0.38292988000000011</c:v>
                </c:pt>
                <c:pt idx="13235">
                  <c:v>0.38296217000000016</c:v>
                </c:pt>
                <c:pt idx="13236">
                  <c:v>0.38298787000000012</c:v>
                </c:pt>
                <c:pt idx="13237">
                  <c:v>0.38302004000000006</c:v>
                </c:pt>
                <c:pt idx="13238">
                  <c:v>0.38304574000000002</c:v>
                </c:pt>
                <c:pt idx="13239">
                  <c:v>0.38307803000000007</c:v>
                </c:pt>
                <c:pt idx="13240">
                  <c:v>0.38310361000000004</c:v>
                </c:pt>
                <c:pt idx="13241">
                  <c:v>0.38313590000000003</c:v>
                </c:pt>
                <c:pt idx="13242">
                  <c:v>0.38316148000000005</c:v>
                </c:pt>
                <c:pt idx="13243">
                  <c:v>0.3831937700000001</c:v>
                </c:pt>
                <c:pt idx="13244">
                  <c:v>0.38321935000000001</c:v>
                </c:pt>
                <c:pt idx="13245">
                  <c:v>0.38325164</c:v>
                </c:pt>
                <c:pt idx="13246">
                  <c:v>0.38327733000000008</c:v>
                </c:pt>
                <c:pt idx="13247">
                  <c:v>0.38330951000000008</c:v>
                </c:pt>
                <c:pt idx="13248">
                  <c:v>0.38333486000000011</c:v>
                </c:pt>
                <c:pt idx="13249">
                  <c:v>0.38336738000000009</c:v>
                </c:pt>
                <c:pt idx="13250">
                  <c:v>0.38339273000000007</c:v>
                </c:pt>
                <c:pt idx="13251">
                  <c:v>0.38342502000000006</c:v>
                </c:pt>
                <c:pt idx="13252">
                  <c:v>0.38345060000000009</c:v>
                </c:pt>
                <c:pt idx="13253">
                  <c:v>0.38348289000000013</c:v>
                </c:pt>
                <c:pt idx="13254">
                  <c:v>0.38350858000000015</c:v>
                </c:pt>
                <c:pt idx="13255">
                  <c:v>0.38354087000000009</c:v>
                </c:pt>
                <c:pt idx="13256">
                  <c:v>0.38356645000000006</c:v>
                </c:pt>
                <c:pt idx="13257">
                  <c:v>0.38359851000000006</c:v>
                </c:pt>
                <c:pt idx="13258">
                  <c:v>0.38362432000000007</c:v>
                </c:pt>
                <c:pt idx="13259">
                  <c:v>0.38365662000000006</c:v>
                </c:pt>
                <c:pt idx="13260">
                  <c:v>0.38368219000000009</c:v>
                </c:pt>
                <c:pt idx="13261">
                  <c:v>0.38371449000000007</c:v>
                </c:pt>
                <c:pt idx="13262">
                  <c:v>0.38374006000000005</c:v>
                </c:pt>
                <c:pt idx="13263">
                  <c:v>0.38377259000000008</c:v>
                </c:pt>
                <c:pt idx="13264">
                  <c:v>0.38379805</c:v>
                </c:pt>
                <c:pt idx="13265">
                  <c:v>0.38383046000000004</c:v>
                </c:pt>
                <c:pt idx="13266">
                  <c:v>0.38385546000000004</c:v>
                </c:pt>
                <c:pt idx="13267">
                  <c:v>0.38388833000000011</c:v>
                </c:pt>
                <c:pt idx="13268">
                  <c:v>0.38391333000000005</c:v>
                </c:pt>
                <c:pt idx="13269">
                  <c:v>0.38394620000000007</c:v>
                </c:pt>
                <c:pt idx="13270">
                  <c:v>0.38397120000000007</c:v>
                </c:pt>
                <c:pt idx="13271">
                  <c:v>0.38400407000000009</c:v>
                </c:pt>
                <c:pt idx="13272">
                  <c:v>0.38402907000000008</c:v>
                </c:pt>
                <c:pt idx="13273">
                  <c:v>0.3840619400000001</c:v>
                </c:pt>
                <c:pt idx="13274">
                  <c:v>0.38408694000000015</c:v>
                </c:pt>
                <c:pt idx="13275">
                  <c:v>0.38411993000000005</c:v>
                </c:pt>
                <c:pt idx="13276">
                  <c:v>0.38414481000000006</c:v>
                </c:pt>
                <c:pt idx="13277">
                  <c:v>0.38417780000000007</c:v>
                </c:pt>
                <c:pt idx="13278">
                  <c:v>0.38420268000000007</c:v>
                </c:pt>
                <c:pt idx="13279">
                  <c:v>0.3842352</c:v>
                </c:pt>
                <c:pt idx="13280">
                  <c:v>0.38426055000000003</c:v>
                </c:pt>
                <c:pt idx="13281">
                  <c:v>0.38429307000000001</c:v>
                </c:pt>
                <c:pt idx="13282">
                  <c:v>0.38431877000000014</c:v>
                </c:pt>
                <c:pt idx="13283">
                  <c:v>0.38435106000000008</c:v>
                </c:pt>
                <c:pt idx="13284">
                  <c:v>0.38437664000000016</c:v>
                </c:pt>
                <c:pt idx="13285">
                  <c:v>0.38440881000000016</c:v>
                </c:pt>
                <c:pt idx="13286">
                  <c:v>0.38443462000000006</c:v>
                </c:pt>
                <c:pt idx="13287">
                  <c:v>0.38446668000000012</c:v>
                </c:pt>
                <c:pt idx="13288">
                  <c:v>0.38449249000000008</c:v>
                </c:pt>
                <c:pt idx="13289">
                  <c:v>0.38452490000000011</c:v>
                </c:pt>
                <c:pt idx="13290">
                  <c:v>0.38455037000000009</c:v>
                </c:pt>
                <c:pt idx="13291">
                  <c:v>0.38458266000000013</c:v>
                </c:pt>
                <c:pt idx="13292">
                  <c:v>0.38460766000000007</c:v>
                </c:pt>
                <c:pt idx="13293">
                  <c:v>0.38464076000000014</c:v>
                </c:pt>
                <c:pt idx="13294">
                  <c:v>0.38466564000000003</c:v>
                </c:pt>
                <c:pt idx="13295">
                  <c:v>0.38469805000000001</c:v>
                </c:pt>
                <c:pt idx="13296">
                  <c:v>0.3847235100000001</c:v>
                </c:pt>
                <c:pt idx="13297">
                  <c:v>0.38475615000000002</c:v>
                </c:pt>
                <c:pt idx="13298">
                  <c:v>0.38478138000000006</c:v>
                </c:pt>
                <c:pt idx="13299">
                  <c:v>0.38481402000000009</c:v>
                </c:pt>
                <c:pt idx="13300">
                  <c:v>0.38483937000000007</c:v>
                </c:pt>
                <c:pt idx="13301">
                  <c:v>0.38487201000000015</c:v>
                </c:pt>
                <c:pt idx="13302">
                  <c:v>0.38489736000000008</c:v>
                </c:pt>
                <c:pt idx="13303">
                  <c:v>0.38492988000000011</c:v>
                </c:pt>
                <c:pt idx="13304">
                  <c:v>0.38495523000000004</c:v>
                </c:pt>
                <c:pt idx="13305">
                  <c:v>0.38498787000000012</c:v>
                </c:pt>
                <c:pt idx="13306">
                  <c:v>0.38501321000000011</c:v>
                </c:pt>
                <c:pt idx="13307">
                  <c:v>0.38504574000000008</c:v>
                </c:pt>
                <c:pt idx="13308">
                  <c:v>0.38507108000000007</c:v>
                </c:pt>
                <c:pt idx="13309">
                  <c:v>0.3851036100000001</c:v>
                </c:pt>
                <c:pt idx="13310">
                  <c:v>0.38512907000000007</c:v>
                </c:pt>
                <c:pt idx="13311">
                  <c:v>0.38516159000000005</c:v>
                </c:pt>
                <c:pt idx="13312">
                  <c:v>0.38518694000000009</c:v>
                </c:pt>
                <c:pt idx="13313">
                  <c:v>0.38521946000000007</c:v>
                </c:pt>
                <c:pt idx="13314">
                  <c:v>0.38524423000000002</c:v>
                </c:pt>
                <c:pt idx="13315">
                  <c:v>0.38527733000000003</c:v>
                </c:pt>
                <c:pt idx="13316">
                  <c:v>0.38530233000000014</c:v>
                </c:pt>
                <c:pt idx="13317">
                  <c:v>0.3853352000000001</c:v>
                </c:pt>
                <c:pt idx="13318">
                  <c:v>0.38536020000000015</c:v>
                </c:pt>
                <c:pt idx="13319">
                  <c:v>0.38539249000000009</c:v>
                </c:pt>
                <c:pt idx="13320">
                  <c:v>0.38541807000000011</c:v>
                </c:pt>
                <c:pt idx="13321">
                  <c:v>0.3854504800000001</c:v>
                </c:pt>
                <c:pt idx="13322">
                  <c:v>0.38547594000000007</c:v>
                </c:pt>
                <c:pt idx="13323">
                  <c:v>0.38550847000000016</c:v>
                </c:pt>
                <c:pt idx="13324">
                  <c:v>0.38553381000000003</c:v>
                </c:pt>
                <c:pt idx="13325">
                  <c:v>0.38556634000000006</c:v>
                </c:pt>
                <c:pt idx="13326">
                  <c:v>0.3855916800000001</c:v>
                </c:pt>
                <c:pt idx="13327">
                  <c:v>0.38562421000000008</c:v>
                </c:pt>
                <c:pt idx="13328">
                  <c:v>0.38564955000000001</c:v>
                </c:pt>
                <c:pt idx="13329">
                  <c:v>0.38568208000000009</c:v>
                </c:pt>
                <c:pt idx="13330">
                  <c:v>0.38570754000000002</c:v>
                </c:pt>
                <c:pt idx="13331">
                  <c:v>0.38573995</c:v>
                </c:pt>
                <c:pt idx="13332">
                  <c:v>0.38576553000000002</c:v>
                </c:pt>
                <c:pt idx="13333">
                  <c:v>0.38579782000000001</c:v>
                </c:pt>
                <c:pt idx="13334">
                  <c:v>0.38582351000000009</c:v>
                </c:pt>
                <c:pt idx="13335">
                  <c:v>0.38585569000000008</c:v>
                </c:pt>
                <c:pt idx="13336">
                  <c:v>0.38588138000000011</c:v>
                </c:pt>
                <c:pt idx="13337">
                  <c:v>0.3859135600000001</c:v>
                </c:pt>
                <c:pt idx="13338">
                  <c:v>0.38593868000000009</c:v>
                </c:pt>
                <c:pt idx="13339">
                  <c:v>0.38597143000000006</c:v>
                </c:pt>
                <c:pt idx="13340">
                  <c:v>0.3859966600000001</c:v>
                </c:pt>
                <c:pt idx="13341">
                  <c:v>0.38602942000000007</c:v>
                </c:pt>
                <c:pt idx="13342">
                  <c:v>0.38605442000000006</c:v>
                </c:pt>
                <c:pt idx="13343">
                  <c:v>0.38608729000000014</c:v>
                </c:pt>
                <c:pt idx="13344">
                  <c:v>0.38611229000000008</c:v>
                </c:pt>
                <c:pt idx="13345">
                  <c:v>0.38614539000000003</c:v>
                </c:pt>
                <c:pt idx="13346">
                  <c:v>0.38617039000000009</c:v>
                </c:pt>
                <c:pt idx="13347">
                  <c:v>0.38620326000000005</c:v>
                </c:pt>
                <c:pt idx="13348">
                  <c:v>0.38622814000000005</c:v>
                </c:pt>
                <c:pt idx="13349">
                  <c:v>0.38626113000000001</c:v>
                </c:pt>
                <c:pt idx="13350">
                  <c:v>0.38628601000000007</c:v>
                </c:pt>
                <c:pt idx="13351">
                  <c:v>0.38631842000000011</c:v>
                </c:pt>
                <c:pt idx="13352">
                  <c:v>0.38634400000000008</c:v>
                </c:pt>
                <c:pt idx="13353">
                  <c:v>0.38637629000000012</c:v>
                </c:pt>
                <c:pt idx="13354">
                  <c:v>0.38640187000000009</c:v>
                </c:pt>
                <c:pt idx="13355">
                  <c:v>0.38643416000000014</c:v>
                </c:pt>
                <c:pt idx="13356">
                  <c:v>0.3864598600000001</c:v>
                </c:pt>
                <c:pt idx="13357">
                  <c:v>0.3864920300000001</c:v>
                </c:pt>
                <c:pt idx="13358">
                  <c:v>0.38651773000000006</c:v>
                </c:pt>
                <c:pt idx="13359">
                  <c:v>0.38655002000000011</c:v>
                </c:pt>
                <c:pt idx="13360">
                  <c:v>0.38657571000000007</c:v>
                </c:pt>
                <c:pt idx="13361">
                  <c:v>0.38660812000000006</c:v>
                </c:pt>
                <c:pt idx="13362">
                  <c:v>0.38663358000000003</c:v>
                </c:pt>
                <c:pt idx="13363">
                  <c:v>0.38666599000000007</c:v>
                </c:pt>
                <c:pt idx="13364">
                  <c:v>0.38669145000000005</c:v>
                </c:pt>
                <c:pt idx="13365">
                  <c:v>0.38672398000000008</c:v>
                </c:pt>
                <c:pt idx="13366">
                  <c:v>0.38674898000000008</c:v>
                </c:pt>
                <c:pt idx="13367">
                  <c:v>0.38678185000000004</c:v>
                </c:pt>
                <c:pt idx="13368">
                  <c:v>0.38680685000000009</c:v>
                </c:pt>
                <c:pt idx="13369">
                  <c:v>0.38683972000000005</c:v>
                </c:pt>
                <c:pt idx="13370">
                  <c:v>0.38686483000000016</c:v>
                </c:pt>
                <c:pt idx="13371">
                  <c:v>0.38689770000000007</c:v>
                </c:pt>
                <c:pt idx="13372">
                  <c:v>0.38692270000000012</c:v>
                </c:pt>
                <c:pt idx="13373">
                  <c:v>0.38695557000000014</c:v>
                </c:pt>
                <c:pt idx="13374">
                  <c:v>0.38698069000000013</c:v>
                </c:pt>
                <c:pt idx="13375">
                  <c:v>0.38701287000000012</c:v>
                </c:pt>
                <c:pt idx="13376">
                  <c:v>0.38703856000000003</c:v>
                </c:pt>
                <c:pt idx="13377">
                  <c:v>0.38707108000000007</c:v>
                </c:pt>
                <c:pt idx="13378">
                  <c:v>0.3870964300000001</c:v>
                </c:pt>
                <c:pt idx="13379">
                  <c:v>0.38712895000000014</c:v>
                </c:pt>
                <c:pt idx="13380">
                  <c:v>0.38715395000000002</c:v>
                </c:pt>
                <c:pt idx="13381">
                  <c:v>0.38718682000000015</c:v>
                </c:pt>
                <c:pt idx="13382">
                  <c:v>0.38721182000000004</c:v>
                </c:pt>
                <c:pt idx="13383">
                  <c:v>0.38724469000000006</c:v>
                </c:pt>
                <c:pt idx="13384">
                  <c:v>0.38726969000000006</c:v>
                </c:pt>
                <c:pt idx="13385">
                  <c:v>0.38730268000000012</c:v>
                </c:pt>
                <c:pt idx="13386">
                  <c:v>0.38732756000000013</c:v>
                </c:pt>
                <c:pt idx="13387">
                  <c:v>0.38736055000000014</c:v>
                </c:pt>
                <c:pt idx="13388">
                  <c:v>0.38738543000000009</c:v>
                </c:pt>
                <c:pt idx="13389">
                  <c:v>0.38741854000000009</c:v>
                </c:pt>
                <c:pt idx="13390">
                  <c:v>0.38744342000000004</c:v>
                </c:pt>
                <c:pt idx="13391">
                  <c:v>0.38747629000000011</c:v>
                </c:pt>
                <c:pt idx="13392">
                  <c:v>0.38750129000000005</c:v>
                </c:pt>
                <c:pt idx="13393">
                  <c:v>0.38753393000000008</c:v>
                </c:pt>
                <c:pt idx="13394">
                  <c:v>0.38755916000000007</c:v>
                </c:pt>
                <c:pt idx="13395">
                  <c:v>0.3875918000000001</c:v>
                </c:pt>
                <c:pt idx="13396">
                  <c:v>0.38761715000000002</c:v>
                </c:pt>
                <c:pt idx="13397">
                  <c:v>0.38764967000000006</c:v>
                </c:pt>
                <c:pt idx="13398">
                  <c:v>0.38767490000000016</c:v>
                </c:pt>
                <c:pt idx="13399">
                  <c:v>0.38770754000000002</c:v>
                </c:pt>
                <c:pt idx="13400">
                  <c:v>0.38773289000000005</c:v>
                </c:pt>
                <c:pt idx="13401">
                  <c:v>0.38776541000000003</c:v>
                </c:pt>
                <c:pt idx="13402">
                  <c:v>0.38779087000000007</c:v>
                </c:pt>
                <c:pt idx="13403">
                  <c:v>0.3878234000000001</c:v>
                </c:pt>
                <c:pt idx="13404">
                  <c:v>0.38784874000000014</c:v>
                </c:pt>
                <c:pt idx="13405">
                  <c:v>0.38788127000000011</c:v>
                </c:pt>
                <c:pt idx="13406">
                  <c:v>0.38790662000000009</c:v>
                </c:pt>
                <c:pt idx="13407">
                  <c:v>0.38793879000000009</c:v>
                </c:pt>
                <c:pt idx="13408">
                  <c:v>0.38796460000000016</c:v>
                </c:pt>
                <c:pt idx="13409">
                  <c:v>0.3879966600000001</c:v>
                </c:pt>
                <c:pt idx="13410">
                  <c:v>0.38802236000000012</c:v>
                </c:pt>
                <c:pt idx="13411">
                  <c:v>0.38805453000000006</c:v>
                </c:pt>
                <c:pt idx="13412">
                  <c:v>0.38808034000000008</c:v>
                </c:pt>
                <c:pt idx="13413">
                  <c:v>0.38811240000000008</c:v>
                </c:pt>
                <c:pt idx="13414">
                  <c:v>0.38813775</c:v>
                </c:pt>
                <c:pt idx="13415">
                  <c:v>0.38817027000000009</c:v>
                </c:pt>
                <c:pt idx="13416">
                  <c:v>0.38819574000000001</c:v>
                </c:pt>
                <c:pt idx="13417">
                  <c:v>0.3882282600000001</c:v>
                </c:pt>
                <c:pt idx="13418">
                  <c:v>0.38825349000000003</c:v>
                </c:pt>
                <c:pt idx="13419">
                  <c:v>0.38828613000000006</c:v>
                </c:pt>
                <c:pt idx="13420">
                  <c:v>0.38831136000000011</c:v>
                </c:pt>
                <c:pt idx="13421">
                  <c:v>0.38834400000000008</c:v>
                </c:pt>
                <c:pt idx="13422">
                  <c:v>0.38836935000000006</c:v>
                </c:pt>
                <c:pt idx="13423">
                  <c:v>0.38840187000000009</c:v>
                </c:pt>
                <c:pt idx="13424">
                  <c:v>0.38842722000000007</c:v>
                </c:pt>
                <c:pt idx="13425">
                  <c:v>0.3884598600000001</c:v>
                </c:pt>
                <c:pt idx="13426">
                  <c:v>0.38848509000000009</c:v>
                </c:pt>
                <c:pt idx="13427">
                  <c:v>0.38851773000000006</c:v>
                </c:pt>
                <c:pt idx="13428">
                  <c:v>0.3885430700000001</c:v>
                </c:pt>
                <c:pt idx="13429">
                  <c:v>0.38857560000000008</c:v>
                </c:pt>
                <c:pt idx="13430">
                  <c:v>0.38860083000000006</c:v>
                </c:pt>
                <c:pt idx="13431">
                  <c:v>0.38863347000000004</c:v>
                </c:pt>
                <c:pt idx="13432">
                  <c:v>0.38865881000000008</c:v>
                </c:pt>
                <c:pt idx="13433">
                  <c:v>0.38869134</c:v>
                </c:pt>
                <c:pt idx="13434">
                  <c:v>0.38871668000000009</c:v>
                </c:pt>
                <c:pt idx="13435">
                  <c:v>0.38874921000000001</c:v>
                </c:pt>
                <c:pt idx="13436">
                  <c:v>0.38877455000000005</c:v>
                </c:pt>
                <c:pt idx="13437">
                  <c:v>0.38880685000000009</c:v>
                </c:pt>
                <c:pt idx="13438">
                  <c:v>0.38883243000000006</c:v>
                </c:pt>
                <c:pt idx="13439">
                  <c:v>0.38886472000000011</c:v>
                </c:pt>
                <c:pt idx="13440">
                  <c:v>0.38889030000000008</c:v>
                </c:pt>
                <c:pt idx="13441">
                  <c:v>0.38892270000000012</c:v>
                </c:pt>
                <c:pt idx="13442">
                  <c:v>0.38894817000000009</c:v>
                </c:pt>
                <c:pt idx="13443">
                  <c:v>0.38898057000000019</c:v>
                </c:pt>
                <c:pt idx="13444">
                  <c:v>0.38900604000000005</c:v>
                </c:pt>
                <c:pt idx="13445">
                  <c:v>0.3890384400000001</c:v>
                </c:pt>
                <c:pt idx="13446">
                  <c:v>0.38906391000000007</c:v>
                </c:pt>
                <c:pt idx="13447">
                  <c:v>0.38909620000000006</c:v>
                </c:pt>
                <c:pt idx="13448">
                  <c:v>0.38912178000000008</c:v>
                </c:pt>
                <c:pt idx="13449">
                  <c:v>0.38915453000000005</c:v>
                </c:pt>
                <c:pt idx="13450">
                  <c:v>0.38917930000000006</c:v>
                </c:pt>
                <c:pt idx="13451">
                  <c:v>0.38921240000000007</c:v>
                </c:pt>
                <c:pt idx="13452">
                  <c:v>0.38923729000000001</c:v>
                </c:pt>
                <c:pt idx="13453">
                  <c:v>0.3892698100000001</c:v>
                </c:pt>
                <c:pt idx="13454">
                  <c:v>0.38929515999999997</c:v>
                </c:pt>
                <c:pt idx="13455">
                  <c:v>0.38932756000000013</c:v>
                </c:pt>
                <c:pt idx="13456">
                  <c:v>0.3893530300000001</c:v>
                </c:pt>
                <c:pt idx="13457">
                  <c:v>0.38938555000000008</c:v>
                </c:pt>
                <c:pt idx="13458">
                  <c:v>0.38941101000000006</c:v>
                </c:pt>
                <c:pt idx="13459">
                  <c:v>0.38944342000000004</c:v>
                </c:pt>
                <c:pt idx="13460">
                  <c:v>0.38946888000000013</c:v>
                </c:pt>
                <c:pt idx="13461">
                  <c:v>0.38950129000000006</c:v>
                </c:pt>
                <c:pt idx="13462">
                  <c:v>0.38952675000000009</c:v>
                </c:pt>
                <c:pt idx="13463">
                  <c:v>0.38955916000000007</c:v>
                </c:pt>
                <c:pt idx="13464">
                  <c:v>0.3895847400000001</c:v>
                </c:pt>
                <c:pt idx="13465">
                  <c:v>0.38961726000000008</c:v>
                </c:pt>
                <c:pt idx="13466">
                  <c:v>0.38964226000000007</c:v>
                </c:pt>
                <c:pt idx="13467">
                  <c:v>0.38967525000000003</c:v>
                </c:pt>
                <c:pt idx="13468">
                  <c:v>0.38970013000000003</c:v>
                </c:pt>
                <c:pt idx="13469">
                  <c:v>0.38973312000000004</c:v>
                </c:pt>
                <c:pt idx="13470">
                  <c:v>0.3897581200000001</c:v>
                </c:pt>
                <c:pt idx="13471">
                  <c:v>0.38979099000000006</c:v>
                </c:pt>
                <c:pt idx="13472">
                  <c:v>0.38981599000000011</c:v>
                </c:pt>
                <c:pt idx="13473">
                  <c:v>0.38984886000000013</c:v>
                </c:pt>
                <c:pt idx="13474">
                  <c:v>0.38987386000000013</c:v>
                </c:pt>
                <c:pt idx="13475">
                  <c:v>0.38990650000000016</c:v>
                </c:pt>
                <c:pt idx="13476">
                  <c:v>0.38993219000000007</c:v>
                </c:pt>
                <c:pt idx="13477">
                  <c:v>0.38996437000000012</c:v>
                </c:pt>
                <c:pt idx="13478">
                  <c:v>0.38998960000000016</c:v>
                </c:pt>
                <c:pt idx="13479">
                  <c:v>0.39002224000000008</c:v>
                </c:pt>
                <c:pt idx="13480">
                  <c:v>0.39004770000000005</c:v>
                </c:pt>
                <c:pt idx="13481">
                  <c:v>0.39008011000000009</c:v>
                </c:pt>
                <c:pt idx="13482">
                  <c:v>0.39010534000000002</c:v>
                </c:pt>
                <c:pt idx="13483">
                  <c:v>0.39013775000000001</c:v>
                </c:pt>
                <c:pt idx="13484">
                  <c:v>0.39016310000000004</c:v>
                </c:pt>
                <c:pt idx="13485">
                  <c:v>0.3901962000000001</c:v>
                </c:pt>
                <c:pt idx="13486">
                  <c:v>0.3902213100000001</c:v>
                </c:pt>
                <c:pt idx="13487">
                  <c:v>0.39025361000000003</c:v>
                </c:pt>
                <c:pt idx="13488">
                  <c:v>0.39027895000000007</c:v>
                </c:pt>
                <c:pt idx="13489">
                  <c:v>0.39031136000000011</c:v>
                </c:pt>
                <c:pt idx="13490">
                  <c:v>0.39033717000000007</c:v>
                </c:pt>
                <c:pt idx="13491">
                  <c:v>0.39036958000000016</c:v>
                </c:pt>
                <c:pt idx="13492">
                  <c:v>0.39039493000000008</c:v>
                </c:pt>
                <c:pt idx="13493">
                  <c:v>0.39042710000000014</c:v>
                </c:pt>
                <c:pt idx="13494">
                  <c:v>0.39045291000000015</c:v>
                </c:pt>
                <c:pt idx="13495">
                  <c:v>0.39048509000000009</c:v>
                </c:pt>
                <c:pt idx="13496">
                  <c:v>0.39051078000000011</c:v>
                </c:pt>
                <c:pt idx="13497">
                  <c:v>0.39054296000000011</c:v>
                </c:pt>
                <c:pt idx="13498">
                  <c:v>0.39056865000000007</c:v>
                </c:pt>
                <c:pt idx="13499">
                  <c:v>0.39060083000000007</c:v>
                </c:pt>
                <c:pt idx="13500">
                  <c:v>0.39062629000000015</c:v>
                </c:pt>
                <c:pt idx="13501">
                  <c:v>0.39065870000000014</c:v>
                </c:pt>
                <c:pt idx="13502">
                  <c:v>0.39068416000000011</c:v>
                </c:pt>
                <c:pt idx="13503">
                  <c:v>0.39071668000000009</c:v>
                </c:pt>
                <c:pt idx="13504">
                  <c:v>0.39074215000000001</c:v>
                </c:pt>
                <c:pt idx="13505">
                  <c:v>0.39077455000000005</c:v>
                </c:pt>
                <c:pt idx="13506">
                  <c:v>0.39080002000000014</c:v>
                </c:pt>
                <c:pt idx="13507">
                  <c:v>0.39083219000000008</c:v>
                </c:pt>
                <c:pt idx="13508">
                  <c:v>0.39085800000000009</c:v>
                </c:pt>
                <c:pt idx="13509">
                  <c:v>0.39089006000000004</c:v>
                </c:pt>
                <c:pt idx="13510">
                  <c:v>0.39091576000000011</c:v>
                </c:pt>
                <c:pt idx="13511">
                  <c:v>0.39094793000000005</c:v>
                </c:pt>
                <c:pt idx="13512">
                  <c:v>0.39097363000000007</c:v>
                </c:pt>
                <c:pt idx="13513">
                  <c:v>0.39100580000000007</c:v>
                </c:pt>
                <c:pt idx="13514">
                  <c:v>0.39103115000000005</c:v>
                </c:pt>
                <c:pt idx="13515">
                  <c:v>0.39106368000000008</c:v>
                </c:pt>
                <c:pt idx="13516">
                  <c:v>0.39108902000000006</c:v>
                </c:pt>
                <c:pt idx="13517">
                  <c:v>0.39112155000000004</c:v>
                </c:pt>
                <c:pt idx="13518">
                  <c:v>0.39114689000000008</c:v>
                </c:pt>
                <c:pt idx="13519">
                  <c:v>0.39117942000000006</c:v>
                </c:pt>
                <c:pt idx="13520">
                  <c:v>0.39120488000000009</c:v>
                </c:pt>
                <c:pt idx="13521">
                  <c:v>0.39123729000000002</c:v>
                </c:pt>
                <c:pt idx="13522">
                  <c:v>0.3912627500000001</c:v>
                </c:pt>
                <c:pt idx="13523">
                  <c:v>0.39129515999999998</c:v>
                </c:pt>
                <c:pt idx="13524">
                  <c:v>0.39132062000000012</c:v>
                </c:pt>
                <c:pt idx="13525">
                  <c:v>0.3913531400000001</c:v>
                </c:pt>
                <c:pt idx="13526">
                  <c:v>0.39137849000000013</c:v>
                </c:pt>
                <c:pt idx="13527">
                  <c:v>0.39141101000000006</c:v>
                </c:pt>
                <c:pt idx="13528">
                  <c:v>0.39143636000000004</c:v>
                </c:pt>
                <c:pt idx="13529">
                  <c:v>0.39146877000000013</c:v>
                </c:pt>
                <c:pt idx="13530">
                  <c:v>0.3914943500000001</c:v>
                </c:pt>
                <c:pt idx="13531">
                  <c:v>0.39152664000000009</c:v>
                </c:pt>
                <c:pt idx="13532">
                  <c:v>0.39155199000000007</c:v>
                </c:pt>
                <c:pt idx="13533">
                  <c:v>0.39158451000000011</c:v>
                </c:pt>
                <c:pt idx="13534">
                  <c:v>0.39160986000000003</c:v>
                </c:pt>
                <c:pt idx="13535">
                  <c:v>0.39164249000000007</c:v>
                </c:pt>
                <c:pt idx="13536">
                  <c:v>0.3916677300000001</c:v>
                </c:pt>
                <c:pt idx="13537">
                  <c:v>0.39170037000000008</c:v>
                </c:pt>
                <c:pt idx="13538">
                  <c:v>0.39172560000000006</c:v>
                </c:pt>
                <c:pt idx="13539">
                  <c:v>0.39175835000000003</c:v>
                </c:pt>
                <c:pt idx="13540">
                  <c:v>0.39178347000000008</c:v>
                </c:pt>
                <c:pt idx="13541">
                  <c:v>0.39181611000000011</c:v>
                </c:pt>
                <c:pt idx="13542">
                  <c:v>0.39184145000000004</c:v>
                </c:pt>
                <c:pt idx="13543">
                  <c:v>0.39187398000000012</c:v>
                </c:pt>
                <c:pt idx="13544">
                  <c:v>0.3918994400000001</c:v>
                </c:pt>
                <c:pt idx="13545">
                  <c:v>0.39193196000000008</c:v>
                </c:pt>
                <c:pt idx="13546">
                  <c:v>0.39195743000000005</c:v>
                </c:pt>
                <c:pt idx="13547">
                  <c:v>0.39198995000000009</c:v>
                </c:pt>
                <c:pt idx="13548">
                  <c:v>0.39201530000000007</c:v>
                </c:pt>
                <c:pt idx="13549">
                  <c:v>0.3920478200000001</c:v>
                </c:pt>
                <c:pt idx="13550">
                  <c:v>0.39207270000000011</c:v>
                </c:pt>
                <c:pt idx="13551">
                  <c:v>0.39210580000000006</c:v>
                </c:pt>
                <c:pt idx="13552">
                  <c:v>0.39213069000000006</c:v>
                </c:pt>
                <c:pt idx="13553">
                  <c:v>0.39216368000000007</c:v>
                </c:pt>
                <c:pt idx="13554">
                  <c:v>0.39218856000000013</c:v>
                </c:pt>
                <c:pt idx="13555">
                  <c:v>0.39222155000000003</c:v>
                </c:pt>
                <c:pt idx="13556">
                  <c:v>0.39224643000000003</c:v>
                </c:pt>
                <c:pt idx="13557">
                  <c:v>0.3922794200000001</c:v>
                </c:pt>
                <c:pt idx="13558">
                  <c:v>0.39230430000000016</c:v>
                </c:pt>
                <c:pt idx="13559">
                  <c:v>0.39233729000000006</c:v>
                </c:pt>
                <c:pt idx="13560">
                  <c:v>0.39236217000000012</c:v>
                </c:pt>
                <c:pt idx="13561">
                  <c:v>0.39239458000000016</c:v>
                </c:pt>
                <c:pt idx="13562">
                  <c:v>0.39242004000000014</c:v>
                </c:pt>
                <c:pt idx="13563">
                  <c:v>0.39245268000000011</c:v>
                </c:pt>
                <c:pt idx="13564">
                  <c:v>0.39247814000000009</c:v>
                </c:pt>
                <c:pt idx="13565">
                  <c:v>0.39251055000000007</c:v>
                </c:pt>
                <c:pt idx="13566">
                  <c:v>0.3925360100000001</c:v>
                </c:pt>
                <c:pt idx="13567">
                  <c:v>0.39256842000000008</c:v>
                </c:pt>
                <c:pt idx="13568">
                  <c:v>0.39259388000000006</c:v>
                </c:pt>
                <c:pt idx="13569">
                  <c:v>0.39262629000000016</c:v>
                </c:pt>
                <c:pt idx="13570">
                  <c:v>0.39265187000000007</c:v>
                </c:pt>
                <c:pt idx="13571">
                  <c:v>0.39268416000000012</c:v>
                </c:pt>
                <c:pt idx="13572">
                  <c:v>0.39270974000000003</c:v>
                </c:pt>
                <c:pt idx="13573">
                  <c:v>0.39274203000000002</c:v>
                </c:pt>
                <c:pt idx="13574">
                  <c:v>0.39276715000000001</c:v>
                </c:pt>
                <c:pt idx="13575">
                  <c:v>0.39280002000000014</c:v>
                </c:pt>
                <c:pt idx="13576">
                  <c:v>0.39282502000000008</c:v>
                </c:pt>
                <c:pt idx="13577">
                  <c:v>0.39285812000000009</c:v>
                </c:pt>
                <c:pt idx="13578">
                  <c:v>0.39288300000000015</c:v>
                </c:pt>
                <c:pt idx="13579">
                  <c:v>0.39291564000000007</c:v>
                </c:pt>
                <c:pt idx="13580">
                  <c:v>0.39294122000000004</c:v>
                </c:pt>
                <c:pt idx="13581">
                  <c:v>0.39297351000000014</c:v>
                </c:pt>
                <c:pt idx="13582">
                  <c:v>0.3929992100000001</c:v>
                </c:pt>
                <c:pt idx="13583">
                  <c:v>0.3930313800000001</c:v>
                </c:pt>
                <c:pt idx="13584">
                  <c:v>0.39305708000000006</c:v>
                </c:pt>
                <c:pt idx="13585">
                  <c:v>0.39308925000000006</c:v>
                </c:pt>
                <c:pt idx="13586">
                  <c:v>0.39311437000000016</c:v>
                </c:pt>
                <c:pt idx="13587">
                  <c:v>0.39314712000000002</c:v>
                </c:pt>
                <c:pt idx="13588">
                  <c:v>0.39317224000000006</c:v>
                </c:pt>
                <c:pt idx="13589">
                  <c:v>0.39320499000000009</c:v>
                </c:pt>
                <c:pt idx="13590">
                  <c:v>0.39323011000000002</c:v>
                </c:pt>
                <c:pt idx="13591">
                  <c:v>0.39326310000000003</c:v>
                </c:pt>
                <c:pt idx="13592">
                  <c:v>0.39328798000000009</c:v>
                </c:pt>
                <c:pt idx="13593">
                  <c:v>0.39332108000000016</c:v>
                </c:pt>
                <c:pt idx="13594">
                  <c:v>0.39334585000000005</c:v>
                </c:pt>
                <c:pt idx="13595">
                  <c:v>0.39337884000000012</c:v>
                </c:pt>
                <c:pt idx="13596">
                  <c:v>0.39340384000000006</c:v>
                </c:pt>
                <c:pt idx="13597">
                  <c:v>0.39343636000000004</c:v>
                </c:pt>
                <c:pt idx="13598">
                  <c:v>0.39346171000000008</c:v>
                </c:pt>
                <c:pt idx="13599">
                  <c:v>0.3934944600000001</c:v>
                </c:pt>
                <c:pt idx="13600">
                  <c:v>0.39351981000000014</c:v>
                </c:pt>
                <c:pt idx="13601">
                  <c:v>0.39355245000000005</c:v>
                </c:pt>
                <c:pt idx="13602">
                  <c:v>0.39357768000000015</c:v>
                </c:pt>
                <c:pt idx="13603">
                  <c:v>0.39361032000000007</c:v>
                </c:pt>
                <c:pt idx="13604">
                  <c:v>0.39363555</c:v>
                </c:pt>
                <c:pt idx="13605">
                  <c:v>0.39366819000000008</c:v>
                </c:pt>
                <c:pt idx="13606">
                  <c:v>0.39369354000000001</c:v>
                </c:pt>
                <c:pt idx="13607">
                  <c:v>0.3937260600000001</c:v>
                </c:pt>
                <c:pt idx="13608">
                  <c:v>0.39375141000000002</c:v>
                </c:pt>
                <c:pt idx="13609">
                  <c:v>0.39378347000000008</c:v>
                </c:pt>
                <c:pt idx="13610">
                  <c:v>0.39380928000000009</c:v>
                </c:pt>
                <c:pt idx="13611">
                  <c:v>0.39384134000000004</c:v>
                </c:pt>
                <c:pt idx="13612">
                  <c:v>0.39386715000000005</c:v>
                </c:pt>
                <c:pt idx="13613">
                  <c:v>0.39389932000000005</c:v>
                </c:pt>
                <c:pt idx="13614">
                  <c:v>0.39392467000000014</c:v>
                </c:pt>
                <c:pt idx="13615">
                  <c:v>0.39395719000000007</c:v>
                </c:pt>
                <c:pt idx="13616">
                  <c:v>0.39398254000000016</c:v>
                </c:pt>
                <c:pt idx="13617">
                  <c:v>0.39401518000000008</c:v>
                </c:pt>
                <c:pt idx="13618">
                  <c:v>0.39404041000000006</c:v>
                </c:pt>
                <c:pt idx="13619">
                  <c:v>0.39407305000000004</c:v>
                </c:pt>
                <c:pt idx="13620">
                  <c:v>0.39409840000000007</c:v>
                </c:pt>
                <c:pt idx="13621">
                  <c:v>0.39413092000000005</c:v>
                </c:pt>
                <c:pt idx="13622">
                  <c:v>0.39415627000000009</c:v>
                </c:pt>
                <c:pt idx="13623">
                  <c:v>0.39418902000000006</c:v>
                </c:pt>
                <c:pt idx="13624">
                  <c:v>0.3942141400000001</c:v>
                </c:pt>
                <c:pt idx="13625">
                  <c:v>0.39424689000000007</c:v>
                </c:pt>
                <c:pt idx="13626">
                  <c:v>0.39427201000000006</c:v>
                </c:pt>
                <c:pt idx="13627">
                  <c:v>0.39430476000000009</c:v>
                </c:pt>
                <c:pt idx="13628">
                  <c:v>0.39432999000000013</c:v>
                </c:pt>
                <c:pt idx="13629">
                  <c:v>0.3943627500000001</c:v>
                </c:pt>
                <c:pt idx="13630">
                  <c:v>0.39438787000000014</c:v>
                </c:pt>
                <c:pt idx="13631">
                  <c:v>0.39442004000000014</c:v>
                </c:pt>
                <c:pt idx="13632">
                  <c:v>0.3944458500000001</c:v>
                </c:pt>
                <c:pt idx="13633">
                  <c:v>0.39447791000000015</c:v>
                </c:pt>
                <c:pt idx="13634">
                  <c:v>0.39450372000000006</c:v>
                </c:pt>
                <c:pt idx="13635">
                  <c:v>0.39453590000000011</c:v>
                </c:pt>
                <c:pt idx="13636">
                  <c:v>0.39456159000000007</c:v>
                </c:pt>
                <c:pt idx="13637">
                  <c:v>0.39459377000000007</c:v>
                </c:pt>
                <c:pt idx="13638">
                  <c:v>0.39461958000000014</c:v>
                </c:pt>
                <c:pt idx="13639">
                  <c:v>0.39465164000000008</c:v>
                </c:pt>
                <c:pt idx="13640">
                  <c:v>0.39467687000000012</c:v>
                </c:pt>
                <c:pt idx="13641">
                  <c:v>0.39470974000000003</c:v>
                </c:pt>
                <c:pt idx="13642">
                  <c:v>0.39473474000000003</c:v>
                </c:pt>
                <c:pt idx="13643">
                  <c:v>0.3947676100000001</c:v>
                </c:pt>
                <c:pt idx="13644">
                  <c:v>0.3947926100000001</c:v>
                </c:pt>
                <c:pt idx="13645">
                  <c:v>0.39482560000000011</c:v>
                </c:pt>
                <c:pt idx="13646">
                  <c:v>0.39485037000000012</c:v>
                </c:pt>
                <c:pt idx="13647">
                  <c:v>0.39488347000000013</c:v>
                </c:pt>
                <c:pt idx="13648">
                  <c:v>0.39490835000000007</c:v>
                </c:pt>
                <c:pt idx="13649">
                  <c:v>0.39494087000000011</c:v>
                </c:pt>
                <c:pt idx="13650">
                  <c:v>0.39496634000000014</c:v>
                </c:pt>
                <c:pt idx="13651">
                  <c:v>0.39499874000000007</c:v>
                </c:pt>
                <c:pt idx="13652">
                  <c:v>0.39502421000000015</c:v>
                </c:pt>
                <c:pt idx="13653">
                  <c:v>0.39505662000000008</c:v>
                </c:pt>
                <c:pt idx="13654">
                  <c:v>0.39508208000000011</c:v>
                </c:pt>
                <c:pt idx="13655">
                  <c:v>0.3951144900000001</c:v>
                </c:pt>
                <c:pt idx="13656">
                  <c:v>0.39513995000000002</c:v>
                </c:pt>
                <c:pt idx="13657">
                  <c:v>0.39517247000000011</c:v>
                </c:pt>
                <c:pt idx="13658">
                  <c:v>0.39519782000000003</c:v>
                </c:pt>
                <c:pt idx="13659">
                  <c:v>0.39523034000000001</c:v>
                </c:pt>
                <c:pt idx="13660">
                  <c:v>0.3952556900000001</c:v>
                </c:pt>
                <c:pt idx="13661">
                  <c:v>0.39528844000000007</c:v>
                </c:pt>
                <c:pt idx="13662">
                  <c:v>0.39531356000000012</c:v>
                </c:pt>
                <c:pt idx="13663">
                  <c:v>0.39534631000000009</c:v>
                </c:pt>
                <c:pt idx="13664">
                  <c:v>0.39537166000000012</c:v>
                </c:pt>
                <c:pt idx="13665">
                  <c:v>0.39540418000000016</c:v>
                </c:pt>
                <c:pt idx="13666">
                  <c:v>0.39542953000000008</c:v>
                </c:pt>
                <c:pt idx="13667">
                  <c:v>0.39546205000000006</c:v>
                </c:pt>
                <c:pt idx="13668">
                  <c:v>0.39548705000000006</c:v>
                </c:pt>
                <c:pt idx="13669">
                  <c:v>0.39551993000000008</c:v>
                </c:pt>
                <c:pt idx="13670">
                  <c:v>0.39554493000000007</c:v>
                </c:pt>
                <c:pt idx="13671">
                  <c:v>0.39557780000000009</c:v>
                </c:pt>
                <c:pt idx="13672">
                  <c:v>0.39560291000000009</c:v>
                </c:pt>
                <c:pt idx="13673">
                  <c:v>0.39563567000000011</c:v>
                </c:pt>
                <c:pt idx="13674">
                  <c:v>0.39566078000000016</c:v>
                </c:pt>
                <c:pt idx="13675">
                  <c:v>0.39569354000000001</c:v>
                </c:pt>
                <c:pt idx="13676">
                  <c:v>0.39571854000000006</c:v>
                </c:pt>
                <c:pt idx="13677">
                  <c:v>0.39575152000000002</c:v>
                </c:pt>
                <c:pt idx="13678">
                  <c:v>0.39577641000000008</c:v>
                </c:pt>
                <c:pt idx="13679">
                  <c:v>0.39580928000000015</c:v>
                </c:pt>
                <c:pt idx="13680">
                  <c:v>0.39583428000000009</c:v>
                </c:pt>
                <c:pt idx="13681">
                  <c:v>0.39586726000000011</c:v>
                </c:pt>
                <c:pt idx="13682">
                  <c:v>0.39589249000000015</c:v>
                </c:pt>
                <c:pt idx="13683">
                  <c:v>0.39592513000000007</c:v>
                </c:pt>
                <c:pt idx="13684">
                  <c:v>0.39595037000000011</c:v>
                </c:pt>
                <c:pt idx="13685">
                  <c:v>0.39598300000000014</c:v>
                </c:pt>
                <c:pt idx="13686">
                  <c:v>0.39600824000000007</c:v>
                </c:pt>
                <c:pt idx="13687">
                  <c:v>0.39604087000000016</c:v>
                </c:pt>
                <c:pt idx="13688">
                  <c:v>0.39606611000000014</c:v>
                </c:pt>
                <c:pt idx="13689">
                  <c:v>0.39609828000000008</c:v>
                </c:pt>
                <c:pt idx="13690">
                  <c:v>0.39612398000000015</c:v>
                </c:pt>
                <c:pt idx="13691">
                  <c:v>0.39615615000000004</c:v>
                </c:pt>
                <c:pt idx="13692">
                  <c:v>0.39618185000000006</c:v>
                </c:pt>
                <c:pt idx="13693">
                  <c:v>0.3962141400000001</c:v>
                </c:pt>
                <c:pt idx="13694">
                  <c:v>0.39623972000000002</c:v>
                </c:pt>
                <c:pt idx="13695">
                  <c:v>0.39627224000000005</c:v>
                </c:pt>
                <c:pt idx="13696">
                  <c:v>0.39629759000000003</c:v>
                </c:pt>
                <c:pt idx="13697">
                  <c:v>0.39633011000000007</c:v>
                </c:pt>
                <c:pt idx="13698">
                  <c:v>0.39635499000000013</c:v>
                </c:pt>
                <c:pt idx="13699">
                  <c:v>0.39638798000000014</c:v>
                </c:pt>
                <c:pt idx="13700">
                  <c:v>0.39641287000000014</c:v>
                </c:pt>
                <c:pt idx="13701">
                  <c:v>0.39644597000000009</c:v>
                </c:pt>
                <c:pt idx="13702">
                  <c:v>0.39647085000000015</c:v>
                </c:pt>
                <c:pt idx="13703">
                  <c:v>0.39650384000000005</c:v>
                </c:pt>
                <c:pt idx="13704">
                  <c:v>0.39652872000000011</c:v>
                </c:pt>
                <c:pt idx="13705">
                  <c:v>0.39656124000000004</c:v>
                </c:pt>
                <c:pt idx="13706">
                  <c:v>0.39658659000000013</c:v>
                </c:pt>
                <c:pt idx="13707">
                  <c:v>0.3966192300000001</c:v>
                </c:pt>
                <c:pt idx="13708">
                  <c:v>0.39664458000000008</c:v>
                </c:pt>
                <c:pt idx="13709">
                  <c:v>0.3966774500000001</c:v>
                </c:pt>
                <c:pt idx="13710">
                  <c:v>0.39670245000000004</c:v>
                </c:pt>
                <c:pt idx="13711">
                  <c:v>0.39673474000000003</c:v>
                </c:pt>
                <c:pt idx="13712">
                  <c:v>0.39676032000000006</c:v>
                </c:pt>
                <c:pt idx="13713">
                  <c:v>0.39679273000000004</c:v>
                </c:pt>
                <c:pt idx="13714">
                  <c:v>0.39681819000000013</c:v>
                </c:pt>
                <c:pt idx="13715">
                  <c:v>0.39685048000000012</c:v>
                </c:pt>
                <c:pt idx="13716">
                  <c:v>0.39687606000000009</c:v>
                </c:pt>
                <c:pt idx="13717">
                  <c:v>0.39690835000000008</c:v>
                </c:pt>
                <c:pt idx="13718">
                  <c:v>0.39693381000000005</c:v>
                </c:pt>
                <c:pt idx="13719">
                  <c:v>0.39696634000000008</c:v>
                </c:pt>
                <c:pt idx="13720">
                  <c:v>0.39699157000000007</c:v>
                </c:pt>
                <c:pt idx="13721">
                  <c:v>0.39702421000000016</c:v>
                </c:pt>
                <c:pt idx="13722">
                  <c:v>0.39704955000000003</c:v>
                </c:pt>
                <c:pt idx="13723">
                  <c:v>0.39708208000000011</c:v>
                </c:pt>
                <c:pt idx="13724">
                  <c:v>0.39710743000000004</c:v>
                </c:pt>
                <c:pt idx="13725">
                  <c:v>0.39714018000000006</c:v>
                </c:pt>
                <c:pt idx="13726">
                  <c:v>0.39716530000000005</c:v>
                </c:pt>
                <c:pt idx="13727">
                  <c:v>0.39719805000000002</c:v>
                </c:pt>
                <c:pt idx="13728">
                  <c:v>0.39722317000000007</c:v>
                </c:pt>
                <c:pt idx="13729">
                  <c:v>0.39725604000000003</c:v>
                </c:pt>
                <c:pt idx="13730">
                  <c:v>0.39728104000000003</c:v>
                </c:pt>
                <c:pt idx="13731">
                  <c:v>0.39731391000000016</c:v>
                </c:pt>
                <c:pt idx="13732">
                  <c:v>0.39733891000000016</c:v>
                </c:pt>
                <c:pt idx="13733">
                  <c:v>0.39737178000000012</c:v>
                </c:pt>
                <c:pt idx="13734">
                  <c:v>0.39739678000000012</c:v>
                </c:pt>
                <c:pt idx="13735">
                  <c:v>0.39742965000000008</c:v>
                </c:pt>
                <c:pt idx="13736">
                  <c:v>0.39745499000000012</c:v>
                </c:pt>
                <c:pt idx="13737">
                  <c:v>0.39748705000000006</c:v>
                </c:pt>
                <c:pt idx="13738">
                  <c:v>0.39751275000000014</c:v>
                </c:pt>
                <c:pt idx="13739">
                  <c:v>0.39754493000000007</c:v>
                </c:pt>
                <c:pt idx="13740">
                  <c:v>0.39757074000000009</c:v>
                </c:pt>
                <c:pt idx="13741">
                  <c:v>0.39760291000000009</c:v>
                </c:pt>
                <c:pt idx="13742">
                  <c:v>0.39762861000000016</c:v>
                </c:pt>
                <c:pt idx="13743">
                  <c:v>0.39766090000000009</c:v>
                </c:pt>
                <c:pt idx="13744">
                  <c:v>0.39768613000000014</c:v>
                </c:pt>
                <c:pt idx="13745">
                  <c:v>0.39771877000000011</c:v>
                </c:pt>
                <c:pt idx="13746">
                  <c:v>0.39774412000000003</c:v>
                </c:pt>
                <c:pt idx="13747">
                  <c:v>0.39777687000000012</c:v>
                </c:pt>
                <c:pt idx="13748">
                  <c:v>0.39780187000000011</c:v>
                </c:pt>
                <c:pt idx="13749">
                  <c:v>0.39783474000000008</c:v>
                </c:pt>
                <c:pt idx="13750">
                  <c:v>0.39786009000000011</c:v>
                </c:pt>
                <c:pt idx="13751">
                  <c:v>0.39789215000000006</c:v>
                </c:pt>
                <c:pt idx="13752">
                  <c:v>0.39791796000000013</c:v>
                </c:pt>
                <c:pt idx="13753">
                  <c:v>0.39795002000000007</c:v>
                </c:pt>
                <c:pt idx="13754">
                  <c:v>0.39797537000000016</c:v>
                </c:pt>
                <c:pt idx="13755">
                  <c:v>0.39800800000000008</c:v>
                </c:pt>
                <c:pt idx="13756">
                  <c:v>0.39803324000000001</c:v>
                </c:pt>
                <c:pt idx="13757">
                  <c:v>0.39806587000000015</c:v>
                </c:pt>
                <c:pt idx="13758">
                  <c:v>0.39809111000000008</c:v>
                </c:pt>
                <c:pt idx="13759">
                  <c:v>0.39812386000000011</c:v>
                </c:pt>
                <c:pt idx="13760">
                  <c:v>0.39814909000000004</c:v>
                </c:pt>
                <c:pt idx="13761">
                  <c:v>0.39818173000000007</c:v>
                </c:pt>
                <c:pt idx="13762">
                  <c:v>0.3982070800000001</c:v>
                </c:pt>
                <c:pt idx="13763">
                  <c:v>0.39823960000000008</c:v>
                </c:pt>
                <c:pt idx="13764">
                  <c:v>0.39826506000000006</c:v>
                </c:pt>
                <c:pt idx="13765">
                  <c:v>0.3982974700000001</c:v>
                </c:pt>
                <c:pt idx="13766">
                  <c:v>0.39832293000000013</c:v>
                </c:pt>
                <c:pt idx="13767">
                  <c:v>0.39835534000000006</c:v>
                </c:pt>
                <c:pt idx="13768">
                  <c:v>0.39838080000000015</c:v>
                </c:pt>
                <c:pt idx="13769">
                  <c:v>0.39841333000000007</c:v>
                </c:pt>
                <c:pt idx="13770">
                  <c:v>0.39843879000000015</c:v>
                </c:pt>
                <c:pt idx="13771">
                  <c:v>0.39847120000000014</c:v>
                </c:pt>
                <c:pt idx="13772">
                  <c:v>0.39849608000000009</c:v>
                </c:pt>
                <c:pt idx="13773">
                  <c:v>0.39852918000000009</c:v>
                </c:pt>
                <c:pt idx="13774">
                  <c:v>0.3985539500000001</c:v>
                </c:pt>
                <c:pt idx="13775">
                  <c:v>0.39858648000000013</c:v>
                </c:pt>
                <c:pt idx="13776">
                  <c:v>0.39861194000000005</c:v>
                </c:pt>
                <c:pt idx="13777">
                  <c:v>0.39864446000000003</c:v>
                </c:pt>
                <c:pt idx="13778">
                  <c:v>0.39866993000000006</c:v>
                </c:pt>
                <c:pt idx="13779">
                  <c:v>0.3987023300000001</c:v>
                </c:pt>
                <c:pt idx="13780">
                  <c:v>0.39872780000000008</c:v>
                </c:pt>
                <c:pt idx="13781">
                  <c:v>0.39876032000000006</c:v>
                </c:pt>
                <c:pt idx="13782">
                  <c:v>0.39878590000000014</c:v>
                </c:pt>
                <c:pt idx="13783">
                  <c:v>0.39881819000000013</c:v>
                </c:pt>
                <c:pt idx="13784">
                  <c:v>0.39884388000000009</c:v>
                </c:pt>
                <c:pt idx="13785">
                  <c:v>0.39887618000000014</c:v>
                </c:pt>
                <c:pt idx="13786">
                  <c:v>0.39890175000000005</c:v>
                </c:pt>
                <c:pt idx="13787">
                  <c:v>0.39893405000000004</c:v>
                </c:pt>
                <c:pt idx="13788">
                  <c:v>0.39895916000000003</c:v>
                </c:pt>
                <c:pt idx="13789">
                  <c:v>0.39899192000000006</c:v>
                </c:pt>
                <c:pt idx="13790">
                  <c:v>0.39901703000000011</c:v>
                </c:pt>
                <c:pt idx="13791">
                  <c:v>0.39904990000000007</c:v>
                </c:pt>
                <c:pt idx="13792">
                  <c:v>0.3990752500000001</c:v>
                </c:pt>
                <c:pt idx="13793">
                  <c:v>0.39910766000000003</c:v>
                </c:pt>
                <c:pt idx="13794">
                  <c:v>0.39913312000000001</c:v>
                </c:pt>
                <c:pt idx="13795">
                  <c:v>0.39916576000000004</c:v>
                </c:pt>
                <c:pt idx="13796">
                  <c:v>0.39919099000000008</c:v>
                </c:pt>
                <c:pt idx="13797">
                  <c:v>0.39922363000000005</c:v>
                </c:pt>
                <c:pt idx="13798">
                  <c:v>0.39924886000000004</c:v>
                </c:pt>
                <c:pt idx="13799">
                  <c:v>0.39928150000000007</c:v>
                </c:pt>
                <c:pt idx="13800">
                  <c:v>0.39930673000000011</c:v>
                </c:pt>
                <c:pt idx="13801">
                  <c:v>0.39933937000000014</c:v>
                </c:pt>
                <c:pt idx="13802">
                  <c:v>0.39936460000000013</c:v>
                </c:pt>
                <c:pt idx="13803">
                  <c:v>0.3993972400000001</c:v>
                </c:pt>
                <c:pt idx="13804">
                  <c:v>0.39942247000000014</c:v>
                </c:pt>
                <c:pt idx="13805">
                  <c:v>0.39945511000000006</c:v>
                </c:pt>
                <c:pt idx="13806">
                  <c:v>0.39947999000000012</c:v>
                </c:pt>
                <c:pt idx="13807">
                  <c:v>0.39951298000000013</c:v>
                </c:pt>
                <c:pt idx="13808">
                  <c:v>0.39953787000000007</c:v>
                </c:pt>
                <c:pt idx="13809">
                  <c:v>0.39957085000000009</c:v>
                </c:pt>
                <c:pt idx="13810">
                  <c:v>0.39959585000000003</c:v>
                </c:pt>
                <c:pt idx="13811">
                  <c:v>0.39962826000000012</c:v>
                </c:pt>
                <c:pt idx="13812">
                  <c:v>0.3996537200000001</c:v>
                </c:pt>
                <c:pt idx="13813">
                  <c:v>0.39968613000000008</c:v>
                </c:pt>
                <c:pt idx="13814">
                  <c:v>0.39971182000000005</c:v>
                </c:pt>
                <c:pt idx="13815">
                  <c:v>0.3997440000000001</c:v>
                </c:pt>
                <c:pt idx="13816">
                  <c:v>0.39976981000000006</c:v>
                </c:pt>
                <c:pt idx="13817">
                  <c:v>0.39980199000000011</c:v>
                </c:pt>
                <c:pt idx="13818">
                  <c:v>0.39982710000000016</c:v>
                </c:pt>
                <c:pt idx="13819">
                  <c:v>0.39985986000000012</c:v>
                </c:pt>
                <c:pt idx="13820">
                  <c:v>0.39988532000000016</c:v>
                </c:pt>
                <c:pt idx="13821">
                  <c:v>0.39991773000000014</c:v>
                </c:pt>
                <c:pt idx="13822">
                  <c:v>0.39994319000000006</c:v>
                </c:pt>
                <c:pt idx="13823">
                  <c:v>0.39997560000000015</c:v>
                </c:pt>
                <c:pt idx="13824">
                  <c:v>0.40000106000000002</c:v>
                </c:pt>
                <c:pt idx="13825">
                  <c:v>0.40003358</c:v>
                </c:pt>
                <c:pt idx="13826">
                  <c:v>0.40005893000000003</c:v>
                </c:pt>
                <c:pt idx="13827">
                  <c:v>0.40009144999999996</c:v>
                </c:pt>
                <c:pt idx="13828">
                  <c:v>0.40011680000000011</c:v>
                </c:pt>
                <c:pt idx="13829">
                  <c:v>0.40014943999999997</c:v>
                </c:pt>
                <c:pt idx="13830">
                  <c:v>0.40017467000000007</c:v>
                </c:pt>
                <c:pt idx="13831">
                  <c:v>0.40020730999999998</c:v>
                </c:pt>
                <c:pt idx="13832">
                  <c:v>0.40023266000000002</c:v>
                </c:pt>
                <c:pt idx="13833">
                  <c:v>0.40026518</c:v>
                </c:pt>
                <c:pt idx="13834">
                  <c:v>0.40029041000000004</c:v>
                </c:pt>
                <c:pt idx="13835">
                  <c:v>0.40032305000000001</c:v>
                </c:pt>
                <c:pt idx="13836">
                  <c:v>0.40034805000000001</c:v>
                </c:pt>
                <c:pt idx="13837">
                  <c:v>0.40038092000000008</c:v>
                </c:pt>
                <c:pt idx="13838">
                  <c:v>0.40040592000000008</c:v>
                </c:pt>
                <c:pt idx="13839">
                  <c:v>0.40043891000000004</c:v>
                </c:pt>
                <c:pt idx="13840">
                  <c:v>0.4004637900000001</c:v>
                </c:pt>
                <c:pt idx="13841">
                  <c:v>0.40049631000000002</c:v>
                </c:pt>
                <c:pt idx="13842">
                  <c:v>0.40052201000000004</c:v>
                </c:pt>
                <c:pt idx="13843">
                  <c:v>0.40055465000000001</c:v>
                </c:pt>
                <c:pt idx="13844">
                  <c:v>0.40057953000000002</c:v>
                </c:pt>
                <c:pt idx="13845">
                  <c:v>0.40061240000000004</c:v>
                </c:pt>
                <c:pt idx="13846">
                  <c:v>0.40063728999999998</c:v>
                </c:pt>
                <c:pt idx="13847">
                  <c:v>0.40067004000000001</c:v>
                </c:pt>
                <c:pt idx="13848">
                  <c:v>0.40069549999999998</c:v>
                </c:pt>
                <c:pt idx="13849">
                  <c:v>0.40072791000000002</c:v>
                </c:pt>
                <c:pt idx="13850">
                  <c:v>0.40075302999999995</c:v>
                </c:pt>
                <c:pt idx="13851">
                  <c:v>0.40078567000000004</c:v>
                </c:pt>
                <c:pt idx="13852">
                  <c:v>0.40081101000000002</c:v>
                </c:pt>
                <c:pt idx="13853">
                  <c:v>0.40084365</c:v>
                </c:pt>
                <c:pt idx="13854">
                  <c:v>0.40086900000000009</c:v>
                </c:pt>
                <c:pt idx="13855">
                  <c:v>0.40090141000000001</c:v>
                </c:pt>
                <c:pt idx="13856">
                  <c:v>0.40092687000000016</c:v>
                </c:pt>
                <c:pt idx="13857">
                  <c:v>0.40095939000000008</c:v>
                </c:pt>
                <c:pt idx="13858">
                  <c:v>0.40098474000000006</c:v>
                </c:pt>
                <c:pt idx="13859">
                  <c:v>0.40101738000000003</c:v>
                </c:pt>
                <c:pt idx="13860">
                  <c:v>0.40104261000000002</c:v>
                </c:pt>
                <c:pt idx="13861">
                  <c:v>0.4010753700000001</c:v>
                </c:pt>
                <c:pt idx="13862">
                  <c:v>0.40110048000000004</c:v>
                </c:pt>
                <c:pt idx="13863">
                  <c:v>0.40113323999999995</c:v>
                </c:pt>
                <c:pt idx="13864">
                  <c:v>0.40115835</c:v>
                </c:pt>
                <c:pt idx="13865">
                  <c:v>0.40119110999999996</c:v>
                </c:pt>
                <c:pt idx="13866">
                  <c:v>0.40121622000000001</c:v>
                </c:pt>
                <c:pt idx="13867">
                  <c:v>0.40124908999999997</c:v>
                </c:pt>
                <c:pt idx="13868">
                  <c:v>0.40127409000000008</c:v>
                </c:pt>
                <c:pt idx="13869">
                  <c:v>0.4013069600000001</c:v>
                </c:pt>
                <c:pt idx="13870">
                  <c:v>0.40133208000000004</c:v>
                </c:pt>
                <c:pt idx="13871">
                  <c:v>0.40136472000000006</c:v>
                </c:pt>
                <c:pt idx="13872">
                  <c:v>0.40138995000000005</c:v>
                </c:pt>
                <c:pt idx="13873">
                  <c:v>0.40142270000000008</c:v>
                </c:pt>
                <c:pt idx="13874">
                  <c:v>0.40144782000000001</c:v>
                </c:pt>
                <c:pt idx="13875">
                  <c:v>0.40148011000000006</c:v>
                </c:pt>
                <c:pt idx="13876">
                  <c:v>0.40150580000000002</c:v>
                </c:pt>
                <c:pt idx="13877">
                  <c:v>0.40153798000000002</c:v>
                </c:pt>
                <c:pt idx="13878">
                  <c:v>0.40156368000000003</c:v>
                </c:pt>
                <c:pt idx="13879">
                  <c:v>0.40159597000000002</c:v>
                </c:pt>
                <c:pt idx="13880">
                  <c:v>0.40162155000000005</c:v>
                </c:pt>
                <c:pt idx="13881">
                  <c:v>0.40165383999999998</c:v>
                </c:pt>
                <c:pt idx="13882">
                  <c:v>0.40167942000000001</c:v>
                </c:pt>
                <c:pt idx="13883">
                  <c:v>0.40171171</c:v>
                </c:pt>
                <c:pt idx="13884">
                  <c:v>0.40173728999999997</c:v>
                </c:pt>
                <c:pt idx="13885">
                  <c:v>0.40176969000000001</c:v>
                </c:pt>
                <c:pt idx="13886">
                  <c:v>0.40179515999999993</c:v>
                </c:pt>
                <c:pt idx="13887">
                  <c:v>0.40182756000000003</c:v>
                </c:pt>
                <c:pt idx="13888">
                  <c:v>0.40185256000000014</c:v>
                </c:pt>
                <c:pt idx="13889">
                  <c:v>0.40188509000000006</c:v>
                </c:pt>
                <c:pt idx="13890">
                  <c:v>0.4019104300000001</c:v>
                </c:pt>
                <c:pt idx="13891">
                  <c:v>0.40194296000000007</c:v>
                </c:pt>
                <c:pt idx="13892">
                  <c:v>0.40196830000000006</c:v>
                </c:pt>
                <c:pt idx="13893">
                  <c:v>0.40200094000000003</c:v>
                </c:pt>
                <c:pt idx="13894">
                  <c:v>0.40202618000000007</c:v>
                </c:pt>
                <c:pt idx="13895">
                  <c:v>0.4020588100000001</c:v>
                </c:pt>
                <c:pt idx="13896">
                  <c:v>0.40208416000000008</c:v>
                </c:pt>
                <c:pt idx="13897">
                  <c:v>0.40211668000000006</c:v>
                </c:pt>
                <c:pt idx="13898">
                  <c:v>0.40214202999999998</c:v>
                </c:pt>
                <c:pt idx="13899">
                  <c:v>0.40217455000000002</c:v>
                </c:pt>
                <c:pt idx="13900">
                  <c:v>0.4021999</c:v>
                </c:pt>
                <c:pt idx="13901">
                  <c:v>0.40223242999999997</c:v>
                </c:pt>
                <c:pt idx="13902">
                  <c:v>0.40225789000000001</c:v>
                </c:pt>
                <c:pt idx="13903">
                  <c:v>0.40229030000000005</c:v>
                </c:pt>
                <c:pt idx="13904">
                  <c:v>0.40231576000000008</c:v>
                </c:pt>
                <c:pt idx="13905">
                  <c:v>0.40234840000000011</c:v>
                </c:pt>
                <c:pt idx="13906">
                  <c:v>0.40237386000000014</c:v>
                </c:pt>
                <c:pt idx="13907">
                  <c:v>0.40240627000000007</c:v>
                </c:pt>
                <c:pt idx="13908">
                  <c:v>0.40243173000000004</c:v>
                </c:pt>
                <c:pt idx="13909">
                  <c:v>0.40246414000000008</c:v>
                </c:pt>
                <c:pt idx="13910">
                  <c:v>0.40248960000000006</c:v>
                </c:pt>
                <c:pt idx="13911">
                  <c:v>0.40252212000000004</c:v>
                </c:pt>
                <c:pt idx="13912">
                  <c:v>0.40254747000000002</c:v>
                </c:pt>
                <c:pt idx="13913">
                  <c:v>0.40257999000000005</c:v>
                </c:pt>
                <c:pt idx="13914">
                  <c:v>0.40260533999999998</c:v>
                </c:pt>
                <c:pt idx="13915">
                  <c:v>0.40263787000000001</c:v>
                </c:pt>
                <c:pt idx="13916">
                  <c:v>0.40266263000000002</c:v>
                </c:pt>
                <c:pt idx="13917">
                  <c:v>0.40269573999999997</c:v>
                </c:pt>
                <c:pt idx="13918">
                  <c:v>0.40272050000000004</c:v>
                </c:pt>
                <c:pt idx="13919">
                  <c:v>0.40275313999999995</c:v>
                </c:pt>
                <c:pt idx="13920">
                  <c:v>0.4027784900000001</c:v>
                </c:pt>
                <c:pt idx="13921">
                  <c:v>0.40281113000000002</c:v>
                </c:pt>
                <c:pt idx="13922">
                  <c:v>0.40283648000000005</c:v>
                </c:pt>
                <c:pt idx="13923">
                  <c:v>0.40286935000000001</c:v>
                </c:pt>
                <c:pt idx="13924">
                  <c:v>0.40289435000000001</c:v>
                </c:pt>
                <c:pt idx="13925">
                  <c:v>0.40292722000000003</c:v>
                </c:pt>
                <c:pt idx="13926">
                  <c:v>0.40295222000000008</c:v>
                </c:pt>
                <c:pt idx="13927">
                  <c:v>0.4029850900000001</c:v>
                </c:pt>
                <c:pt idx="13928">
                  <c:v>0.4030100900000001</c:v>
                </c:pt>
                <c:pt idx="13929">
                  <c:v>0.40304249000000003</c:v>
                </c:pt>
                <c:pt idx="13930">
                  <c:v>0.40306796000000006</c:v>
                </c:pt>
                <c:pt idx="13931">
                  <c:v>0.4031003700000001</c:v>
                </c:pt>
                <c:pt idx="13932">
                  <c:v>0.40312583000000002</c:v>
                </c:pt>
                <c:pt idx="13933">
                  <c:v>0.40315824</c:v>
                </c:pt>
                <c:pt idx="13934">
                  <c:v>0.40318370000000003</c:v>
                </c:pt>
                <c:pt idx="13935">
                  <c:v>0.40321611000000002</c:v>
                </c:pt>
                <c:pt idx="13936">
                  <c:v>0.40324168000000005</c:v>
                </c:pt>
                <c:pt idx="13937">
                  <c:v>0.40327409000000003</c:v>
                </c:pt>
                <c:pt idx="13938">
                  <c:v>0.40329943999999995</c:v>
                </c:pt>
                <c:pt idx="13939">
                  <c:v>0.40333219000000003</c:v>
                </c:pt>
                <c:pt idx="13940">
                  <c:v>0.40335743000000002</c:v>
                </c:pt>
                <c:pt idx="13941">
                  <c:v>0.40339006000000005</c:v>
                </c:pt>
                <c:pt idx="13942">
                  <c:v>0.40341530000000003</c:v>
                </c:pt>
                <c:pt idx="13943">
                  <c:v>0.40344793000000001</c:v>
                </c:pt>
                <c:pt idx="13944">
                  <c:v>0.4034731700000001</c:v>
                </c:pt>
                <c:pt idx="13945">
                  <c:v>0.40350592000000002</c:v>
                </c:pt>
                <c:pt idx="13946">
                  <c:v>0.40353103999999995</c:v>
                </c:pt>
                <c:pt idx="13947">
                  <c:v>0.40356368000000004</c:v>
                </c:pt>
                <c:pt idx="13948">
                  <c:v>0.40358891000000008</c:v>
                </c:pt>
                <c:pt idx="13949">
                  <c:v>0.40362155</c:v>
                </c:pt>
                <c:pt idx="13950">
                  <c:v>0.40364678000000004</c:v>
                </c:pt>
                <c:pt idx="13951">
                  <c:v>0.40367953000000001</c:v>
                </c:pt>
                <c:pt idx="13952">
                  <c:v>0.40370476000000005</c:v>
                </c:pt>
                <c:pt idx="13953">
                  <c:v>0.40373682</c:v>
                </c:pt>
                <c:pt idx="13954">
                  <c:v>0.40376240000000002</c:v>
                </c:pt>
                <c:pt idx="13955">
                  <c:v>0.40379481</c:v>
                </c:pt>
                <c:pt idx="13956">
                  <c:v>0.40382039000000008</c:v>
                </c:pt>
                <c:pt idx="13957">
                  <c:v>0.40385280000000007</c:v>
                </c:pt>
                <c:pt idx="13958">
                  <c:v>0.40387837000000015</c:v>
                </c:pt>
                <c:pt idx="13959">
                  <c:v>0.40391067000000014</c:v>
                </c:pt>
                <c:pt idx="13960">
                  <c:v>0.40393624</c:v>
                </c:pt>
                <c:pt idx="13961">
                  <c:v>0.4039685400000001</c:v>
                </c:pt>
                <c:pt idx="13962">
                  <c:v>0.40399412000000001</c:v>
                </c:pt>
                <c:pt idx="13963">
                  <c:v>0.40402652000000006</c:v>
                </c:pt>
                <c:pt idx="13964">
                  <c:v>0.40405199000000008</c:v>
                </c:pt>
                <c:pt idx="13965">
                  <c:v>0.40408439000000007</c:v>
                </c:pt>
                <c:pt idx="13966">
                  <c:v>0.40410986000000004</c:v>
                </c:pt>
                <c:pt idx="13967">
                  <c:v>0.40414225999999998</c:v>
                </c:pt>
                <c:pt idx="13968">
                  <c:v>0.40416773</c:v>
                </c:pt>
                <c:pt idx="13969">
                  <c:v>0.40420013000000005</c:v>
                </c:pt>
                <c:pt idx="13970">
                  <c:v>0.40422513000000004</c:v>
                </c:pt>
                <c:pt idx="13971">
                  <c:v>0.40425800000000001</c:v>
                </c:pt>
                <c:pt idx="13972">
                  <c:v>0.404283</c:v>
                </c:pt>
                <c:pt idx="13973">
                  <c:v>0.40431553000000003</c:v>
                </c:pt>
                <c:pt idx="13974">
                  <c:v>0.40434087000000007</c:v>
                </c:pt>
                <c:pt idx="13975">
                  <c:v>0.4043734000000001</c:v>
                </c:pt>
                <c:pt idx="13976">
                  <c:v>0.40439886000000014</c:v>
                </c:pt>
                <c:pt idx="13977">
                  <c:v>0.4044315</c:v>
                </c:pt>
                <c:pt idx="13978">
                  <c:v>0.4044566200000001</c:v>
                </c:pt>
                <c:pt idx="13979">
                  <c:v>0.40448937000000007</c:v>
                </c:pt>
                <c:pt idx="13980">
                  <c:v>0.40451460000000006</c:v>
                </c:pt>
                <c:pt idx="13981">
                  <c:v>0.40454723999999997</c:v>
                </c:pt>
                <c:pt idx="13982">
                  <c:v>0.40457236000000008</c:v>
                </c:pt>
                <c:pt idx="13983">
                  <c:v>0.40460511000000005</c:v>
                </c:pt>
                <c:pt idx="13984">
                  <c:v>0.40463046000000008</c:v>
                </c:pt>
                <c:pt idx="13985">
                  <c:v>0.40466298000000006</c:v>
                </c:pt>
                <c:pt idx="13986">
                  <c:v>0.40468844000000004</c:v>
                </c:pt>
                <c:pt idx="13987">
                  <c:v>0.40472085000000002</c:v>
                </c:pt>
                <c:pt idx="13988">
                  <c:v>0.40474631</c:v>
                </c:pt>
                <c:pt idx="13989">
                  <c:v>0.40477872000000004</c:v>
                </c:pt>
                <c:pt idx="13990">
                  <c:v>0.40480430000000006</c:v>
                </c:pt>
                <c:pt idx="13991">
                  <c:v>0.40483694000000003</c:v>
                </c:pt>
                <c:pt idx="13992">
                  <c:v>0.40486205000000003</c:v>
                </c:pt>
                <c:pt idx="13993">
                  <c:v>0.4048948100000001</c:v>
                </c:pt>
                <c:pt idx="13994">
                  <c:v>0.40491993000000004</c:v>
                </c:pt>
                <c:pt idx="13995">
                  <c:v>0.40495222000000003</c:v>
                </c:pt>
                <c:pt idx="13996">
                  <c:v>0.40497780000000005</c:v>
                </c:pt>
                <c:pt idx="13997">
                  <c:v>0.4050100900000001</c:v>
                </c:pt>
                <c:pt idx="13998">
                  <c:v>0.40503578000000001</c:v>
                </c:pt>
                <c:pt idx="13999">
                  <c:v>0.40506796000000006</c:v>
                </c:pt>
                <c:pt idx="14000">
                  <c:v>0.40509365000000003</c:v>
                </c:pt>
                <c:pt idx="14001">
                  <c:v>0.40512583000000002</c:v>
                </c:pt>
                <c:pt idx="14002">
                  <c:v>0.40515094000000001</c:v>
                </c:pt>
                <c:pt idx="14003">
                  <c:v>0.40518370000000004</c:v>
                </c:pt>
                <c:pt idx="14004">
                  <c:v>0.40520916000000001</c:v>
                </c:pt>
                <c:pt idx="14005">
                  <c:v>0.40524168000000005</c:v>
                </c:pt>
                <c:pt idx="14006">
                  <c:v>0.40526702999999997</c:v>
                </c:pt>
                <c:pt idx="14007">
                  <c:v>0.40529967</c:v>
                </c:pt>
                <c:pt idx="14008">
                  <c:v>0.40532502000000004</c:v>
                </c:pt>
                <c:pt idx="14009">
                  <c:v>0.40535754000000002</c:v>
                </c:pt>
                <c:pt idx="14010">
                  <c:v>0.40538289000000011</c:v>
                </c:pt>
                <c:pt idx="14011">
                  <c:v>0.40541541000000003</c:v>
                </c:pt>
                <c:pt idx="14012">
                  <c:v>0.40544076000000007</c:v>
                </c:pt>
                <c:pt idx="14013">
                  <c:v>0.4054732800000001</c:v>
                </c:pt>
                <c:pt idx="14014">
                  <c:v>0.40549863000000008</c:v>
                </c:pt>
                <c:pt idx="14015">
                  <c:v>0.40553127</c:v>
                </c:pt>
                <c:pt idx="14016">
                  <c:v>0.4055565000000001</c:v>
                </c:pt>
                <c:pt idx="14017">
                  <c:v>0.40558902000000002</c:v>
                </c:pt>
                <c:pt idx="14018">
                  <c:v>0.40561437000000006</c:v>
                </c:pt>
                <c:pt idx="14019">
                  <c:v>0.40564700999999997</c:v>
                </c:pt>
                <c:pt idx="14020">
                  <c:v>0.40567224000000002</c:v>
                </c:pt>
                <c:pt idx="14021">
                  <c:v>0.4057048800000001</c:v>
                </c:pt>
                <c:pt idx="14022">
                  <c:v>0.40573023000000003</c:v>
                </c:pt>
                <c:pt idx="14023">
                  <c:v>0.40576229000000008</c:v>
                </c:pt>
                <c:pt idx="14024">
                  <c:v>0.40578752000000001</c:v>
                </c:pt>
                <c:pt idx="14025">
                  <c:v>0.4058201600000001</c:v>
                </c:pt>
                <c:pt idx="14026">
                  <c:v>0.40584562000000002</c:v>
                </c:pt>
                <c:pt idx="14027">
                  <c:v>0.40587814000000005</c:v>
                </c:pt>
                <c:pt idx="14028">
                  <c:v>0.40590349000000003</c:v>
                </c:pt>
                <c:pt idx="14029">
                  <c:v>0.40593590000000002</c:v>
                </c:pt>
                <c:pt idx="14030">
                  <c:v>0.40596136000000005</c:v>
                </c:pt>
                <c:pt idx="14031">
                  <c:v>0.40599400000000002</c:v>
                </c:pt>
                <c:pt idx="14032">
                  <c:v>0.40601923000000001</c:v>
                </c:pt>
                <c:pt idx="14033">
                  <c:v>0.40605187000000004</c:v>
                </c:pt>
                <c:pt idx="14034">
                  <c:v>0.40607710000000002</c:v>
                </c:pt>
                <c:pt idx="14035">
                  <c:v>0.40610974</c:v>
                </c:pt>
                <c:pt idx="14036">
                  <c:v>0.40613531999999997</c:v>
                </c:pt>
                <c:pt idx="14037">
                  <c:v>0.40616773</c:v>
                </c:pt>
                <c:pt idx="14038">
                  <c:v>0.40619318999999998</c:v>
                </c:pt>
                <c:pt idx="14039">
                  <c:v>0.40622548000000008</c:v>
                </c:pt>
                <c:pt idx="14040">
                  <c:v>0.40625106</c:v>
                </c:pt>
                <c:pt idx="14041">
                  <c:v>0.40628347000000004</c:v>
                </c:pt>
                <c:pt idx="14042">
                  <c:v>0.40630835000000004</c:v>
                </c:pt>
                <c:pt idx="14043">
                  <c:v>0.40634145000000005</c:v>
                </c:pt>
                <c:pt idx="14044">
                  <c:v>0.4063663400000001</c:v>
                </c:pt>
                <c:pt idx="14045">
                  <c:v>0.40639921000000001</c:v>
                </c:pt>
                <c:pt idx="14046">
                  <c:v>0.40642421000000006</c:v>
                </c:pt>
                <c:pt idx="14047">
                  <c:v>0.40645719000000002</c:v>
                </c:pt>
                <c:pt idx="14048">
                  <c:v>0.40648208000000008</c:v>
                </c:pt>
                <c:pt idx="14049">
                  <c:v>0.40651505999999998</c:v>
                </c:pt>
                <c:pt idx="14050">
                  <c:v>0.40654005999999998</c:v>
                </c:pt>
                <c:pt idx="14051">
                  <c:v>0.40657293000000005</c:v>
                </c:pt>
                <c:pt idx="14052">
                  <c:v>0.40659793</c:v>
                </c:pt>
                <c:pt idx="14053">
                  <c:v>0.40663080000000001</c:v>
                </c:pt>
                <c:pt idx="14054">
                  <c:v>0.40665604</c:v>
                </c:pt>
                <c:pt idx="14055">
                  <c:v>0.40668868000000008</c:v>
                </c:pt>
                <c:pt idx="14056">
                  <c:v>0.40671391000000001</c:v>
                </c:pt>
                <c:pt idx="14057">
                  <c:v>0.40674608000000001</c:v>
                </c:pt>
                <c:pt idx="14058">
                  <c:v>0.40677189000000002</c:v>
                </c:pt>
                <c:pt idx="14059">
                  <c:v>0.40680395000000008</c:v>
                </c:pt>
                <c:pt idx="14060">
                  <c:v>0.40682976000000004</c:v>
                </c:pt>
                <c:pt idx="14061">
                  <c:v>0.40686194000000003</c:v>
                </c:pt>
                <c:pt idx="14062">
                  <c:v>0.40688717000000008</c:v>
                </c:pt>
                <c:pt idx="14063">
                  <c:v>0.4069198100000001</c:v>
                </c:pt>
                <c:pt idx="14064">
                  <c:v>0.40694503999999998</c:v>
                </c:pt>
                <c:pt idx="14065">
                  <c:v>0.40697768000000006</c:v>
                </c:pt>
                <c:pt idx="14066">
                  <c:v>0.40700291000000005</c:v>
                </c:pt>
                <c:pt idx="14067">
                  <c:v>0.40703554999999997</c:v>
                </c:pt>
                <c:pt idx="14068">
                  <c:v>0.40706078000000007</c:v>
                </c:pt>
                <c:pt idx="14069">
                  <c:v>0.40709353999999998</c:v>
                </c:pt>
                <c:pt idx="14070">
                  <c:v>0.40711888000000007</c:v>
                </c:pt>
                <c:pt idx="14071">
                  <c:v>0.40715163999999998</c:v>
                </c:pt>
                <c:pt idx="14072">
                  <c:v>0.40717675000000003</c:v>
                </c:pt>
                <c:pt idx="14073">
                  <c:v>0.40720951</c:v>
                </c:pt>
                <c:pt idx="14074">
                  <c:v>0.40723462000000005</c:v>
                </c:pt>
                <c:pt idx="14075">
                  <c:v>0.40726692000000003</c:v>
                </c:pt>
                <c:pt idx="14076">
                  <c:v>0.40729261</c:v>
                </c:pt>
                <c:pt idx="14077">
                  <c:v>0.40732479000000016</c:v>
                </c:pt>
                <c:pt idx="14078">
                  <c:v>0.40735037000000007</c:v>
                </c:pt>
                <c:pt idx="14079">
                  <c:v>0.40738266000000012</c:v>
                </c:pt>
                <c:pt idx="14080">
                  <c:v>0.40740835000000003</c:v>
                </c:pt>
                <c:pt idx="14081">
                  <c:v>0.40744053000000002</c:v>
                </c:pt>
                <c:pt idx="14082">
                  <c:v>0.4074662200000001</c:v>
                </c:pt>
                <c:pt idx="14083">
                  <c:v>0.40749840000000004</c:v>
                </c:pt>
                <c:pt idx="14084">
                  <c:v>0.40752409000000006</c:v>
                </c:pt>
                <c:pt idx="14085">
                  <c:v>0.40755638000000005</c:v>
                </c:pt>
                <c:pt idx="14086">
                  <c:v>0.40758162000000003</c:v>
                </c:pt>
                <c:pt idx="14087">
                  <c:v>0.40761425000000001</c:v>
                </c:pt>
                <c:pt idx="14088">
                  <c:v>0.40763960000000005</c:v>
                </c:pt>
                <c:pt idx="14089">
                  <c:v>0.40767224000000002</c:v>
                </c:pt>
                <c:pt idx="14090">
                  <c:v>0.40769747000000001</c:v>
                </c:pt>
                <c:pt idx="14091">
                  <c:v>0.40773023000000003</c:v>
                </c:pt>
                <c:pt idx="14092">
                  <c:v>0.40775533999999997</c:v>
                </c:pt>
                <c:pt idx="14093">
                  <c:v>0.4077881000000001</c:v>
                </c:pt>
                <c:pt idx="14094">
                  <c:v>0.40781321000000004</c:v>
                </c:pt>
                <c:pt idx="14095">
                  <c:v>0.40784597000000006</c:v>
                </c:pt>
                <c:pt idx="14096">
                  <c:v>0.40787108000000005</c:v>
                </c:pt>
                <c:pt idx="14097">
                  <c:v>0.40790384000000002</c:v>
                </c:pt>
                <c:pt idx="14098">
                  <c:v>0.40792895000000007</c:v>
                </c:pt>
                <c:pt idx="14099">
                  <c:v>0.40796182000000003</c:v>
                </c:pt>
                <c:pt idx="14100">
                  <c:v>0.40798682000000008</c:v>
                </c:pt>
                <c:pt idx="14101">
                  <c:v>0.40801912000000001</c:v>
                </c:pt>
                <c:pt idx="14102">
                  <c:v>0.4080446900000001</c:v>
                </c:pt>
                <c:pt idx="14103">
                  <c:v>0.40807699000000008</c:v>
                </c:pt>
                <c:pt idx="14104">
                  <c:v>0.40810233000000001</c:v>
                </c:pt>
                <c:pt idx="14105">
                  <c:v>0.40813486000000004</c:v>
                </c:pt>
                <c:pt idx="14106">
                  <c:v>0.40816020000000003</c:v>
                </c:pt>
                <c:pt idx="14107">
                  <c:v>0.40819307000000005</c:v>
                </c:pt>
                <c:pt idx="14108">
                  <c:v>0.4082180700000001</c:v>
                </c:pt>
                <c:pt idx="14109">
                  <c:v>0.40825094000000001</c:v>
                </c:pt>
                <c:pt idx="14110">
                  <c:v>0.40827594</c:v>
                </c:pt>
                <c:pt idx="14111">
                  <c:v>0.40830881000000008</c:v>
                </c:pt>
                <c:pt idx="14112">
                  <c:v>0.40833381000000002</c:v>
                </c:pt>
                <c:pt idx="14113">
                  <c:v>0.40836668000000009</c:v>
                </c:pt>
                <c:pt idx="14114">
                  <c:v>0.40839180000000008</c:v>
                </c:pt>
                <c:pt idx="14115">
                  <c:v>0.40842455000000005</c:v>
                </c:pt>
                <c:pt idx="14116">
                  <c:v>0.4084496700000001</c:v>
                </c:pt>
                <c:pt idx="14117">
                  <c:v>0.40848243000000006</c:v>
                </c:pt>
                <c:pt idx="14118">
                  <c:v>0.40850754</c:v>
                </c:pt>
                <c:pt idx="14119">
                  <c:v>0.40854030000000002</c:v>
                </c:pt>
                <c:pt idx="14120">
                  <c:v>0.40856576000000006</c:v>
                </c:pt>
                <c:pt idx="14121">
                  <c:v>0.40859817000000004</c:v>
                </c:pt>
                <c:pt idx="14122">
                  <c:v>0.40862363000000002</c:v>
                </c:pt>
                <c:pt idx="14123">
                  <c:v>0.40865580000000001</c:v>
                </c:pt>
                <c:pt idx="14124">
                  <c:v>0.40868150000000003</c:v>
                </c:pt>
                <c:pt idx="14125">
                  <c:v>0.40871355999999998</c:v>
                </c:pt>
                <c:pt idx="14126">
                  <c:v>0.40873937000000005</c:v>
                </c:pt>
                <c:pt idx="14127">
                  <c:v>0.40877143000000005</c:v>
                </c:pt>
                <c:pt idx="14128">
                  <c:v>0.40879723999999995</c:v>
                </c:pt>
                <c:pt idx="14129">
                  <c:v>0.40882942000000005</c:v>
                </c:pt>
                <c:pt idx="14130">
                  <c:v>0.40885511000000002</c:v>
                </c:pt>
                <c:pt idx="14131">
                  <c:v>0.40888729000000007</c:v>
                </c:pt>
                <c:pt idx="14132">
                  <c:v>0.40891240000000006</c:v>
                </c:pt>
                <c:pt idx="14133">
                  <c:v>0.40894527000000008</c:v>
                </c:pt>
                <c:pt idx="14134">
                  <c:v>0.40897039000000007</c:v>
                </c:pt>
                <c:pt idx="14135">
                  <c:v>0.40900314000000004</c:v>
                </c:pt>
                <c:pt idx="14136">
                  <c:v>0.40902849000000008</c:v>
                </c:pt>
                <c:pt idx="14137">
                  <c:v>0.40906101</c:v>
                </c:pt>
                <c:pt idx="14138">
                  <c:v>0.40908636000000004</c:v>
                </c:pt>
                <c:pt idx="14139">
                  <c:v>0.40911888000000007</c:v>
                </c:pt>
                <c:pt idx="14140">
                  <c:v>0.40914435000000005</c:v>
                </c:pt>
                <c:pt idx="14141">
                  <c:v>0.40917675000000003</c:v>
                </c:pt>
                <c:pt idx="14142">
                  <c:v>0.40920210000000001</c:v>
                </c:pt>
                <c:pt idx="14143">
                  <c:v>0.40923462000000005</c:v>
                </c:pt>
                <c:pt idx="14144">
                  <c:v>0.40926009000000002</c:v>
                </c:pt>
                <c:pt idx="14145">
                  <c:v>0.40929249000000001</c:v>
                </c:pt>
                <c:pt idx="14146">
                  <c:v>0.40931796000000004</c:v>
                </c:pt>
                <c:pt idx="14147">
                  <c:v>0.40935037000000007</c:v>
                </c:pt>
                <c:pt idx="14148">
                  <c:v>0.40937583000000005</c:v>
                </c:pt>
                <c:pt idx="14149">
                  <c:v>0.40940824000000003</c:v>
                </c:pt>
                <c:pt idx="14150">
                  <c:v>0.40943370000000001</c:v>
                </c:pt>
                <c:pt idx="14151">
                  <c:v>0.40946611000000011</c:v>
                </c:pt>
                <c:pt idx="14152">
                  <c:v>0.40949157000000008</c:v>
                </c:pt>
                <c:pt idx="14153">
                  <c:v>0.40952409000000006</c:v>
                </c:pt>
                <c:pt idx="14154">
                  <c:v>0.40954921</c:v>
                </c:pt>
                <c:pt idx="14155">
                  <c:v>0.40958185000000008</c:v>
                </c:pt>
                <c:pt idx="14156">
                  <c:v>0.40960708000000001</c:v>
                </c:pt>
                <c:pt idx="14157">
                  <c:v>0.40963994999999997</c:v>
                </c:pt>
                <c:pt idx="14158">
                  <c:v>0.40966506000000008</c:v>
                </c:pt>
                <c:pt idx="14159">
                  <c:v>0.40969759</c:v>
                </c:pt>
                <c:pt idx="14160">
                  <c:v>0.4097229300000001</c:v>
                </c:pt>
                <c:pt idx="14161">
                  <c:v>0.40975546000000002</c:v>
                </c:pt>
                <c:pt idx="14162">
                  <c:v>0.4097809200000001</c:v>
                </c:pt>
                <c:pt idx="14163">
                  <c:v>0.40981333000000003</c:v>
                </c:pt>
                <c:pt idx="14164">
                  <c:v>0.40983879000000006</c:v>
                </c:pt>
                <c:pt idx="14165">
                  <c:v>0.4098713100000001</c:v>
                </c:pt>
                <c:pt idx="14166">
                  <c:v>0.40989666000000008</c:v>
                </c:pt>
                <c:pt idx="14167">
                  <c:v>0.40992918000000006</c:v>
                </c:pt>
                <c:pt idx="14168">
                  <c:v>0.40995418000000006</c:v>
                </c:pt>
                <c:pt idx="14169">
                  <c:v>0.40998717000000007</c:v>
                </c:pt>
                <c:pt idx="14170">
                  <c:v>0.41001205000000002</c:v>
                </c:pt>
                <c:pt idx="14171">
                  <c:v>0.41004504000000003</c:v>
                </c:pt>
                <c:pt idx="14172">
                  <c:v>0.41006993000000008</c:v>
                </c:pt>
                <c:pt idx="14173">
                  <c:v>0.4101029100000001</c:v>
                </c:pt>
                <c:pt idx="14174">
                  <c:v>0.4101278000000001</c:v>
                </c:pt>
                <c:pt idx="14175">
                  <c:v>0.41016078000000006</c:v>
                </c:pt>
                <c:pt idx="14176">
                  <c:v>0.41018567000000006</c:v>
                </c:pt>
                <c:pt idx="14177">
                  <c:v>0.41021830000000004</c:v>
                </c:pt>
                <c:pt idx="14178">
                  <c:v>0.41024353999999996</c:v>
                </c:pt>
                <c:pt idx="14179">
                  <c:v>0.4102762900000001</c:v>
                </c:pt>
                <c:pt idx="14180">
                  <c:v>0.41030152000000003</c:v>
                </c:pt>
                <c:pt idx="14181">
                  <c:v>0.41033416000000006</c:v>
                </c:pt>
                <c:pt idx="14182">
                  <c:v>0.4103593900000001</c:v>
                </c:pt>
                <c:pt idx="14183">
                  <c:v>0.41039203000000002</c:v>
                </c:pt>
                <c:pt idx="14184">
                  <c:v>0.41041726000000006</c:v>
                </c:pt>
                <c:pt idx="14185">
                  <c:v>0.41044990000000003</c:v>
                </c:pt>
                <c:pt idx="14186">
                  <c:v>0.41047513000000002</c:v>
                </c:pt>
                <c:pt idx="14187">
                  <c:v>0.41050777000000011</c:v>
                </c:pt>
                <c:pt idx="14188">
                  <c:v>0.41053311999999997</c:v>
                </c:pt>
                <c:pt idx="14189">
                  <c:v>0.41056564000000001</c:v>
                </c:pt>
                <c:pt idx="14190">
                  <c:v>0.4105909900000001</c:v>
                </c:pt>
                <c:pt idx="14191">
                  <c:v>0.41062363000000002</c:v>
                </c:pt>
                <c:pt idx="14192">
                  <c:v>0.41064886000000006</c:v>
                </c:pt>
                <c:pt idx="14193">
                  <c:v>0.41068115000000005</c:v>
                </c:pt>
                <c:pt idx="14194">
                  <c:v>0.41070673000000002</c:v>
                </c:pt>
                <c:pt idx="14195">
                  <c:v>0.41073891000000001</c:v>
                </c:pt>
                <c:pt idx="14196">
                  <c:v>0.41076460000000004</c:v>
                </c:pt>
                <c:pt idx="14197">
                  <c:v>0.41079678000000003</c:v>
                </c:pt>
                <c:pt idx="14198">
                  <c:v>0.41082247000000011</c:v>
                </c:pt>
                <c:pt idx="14199">
                  <c:v>0.4108547600000001</c:v>
                </c:pt>
                <c:pt idx="14200">
                  <c:v>0.41088046000000011</c:v>
                </c:pt>
                <c:pt idx="14201">
                  <c:v>0.41091263000000006</c:v>
                </c:pt>
                <c:pt idx="14202">
                  <c:v>0.41093833000000002</c:v>
                </c:pt>
                <c:pt idx="14203">
                  <c:v>0.41097039000000007</c:v>
                </c:pt>
                <c:pt idx="14204">
                  <c:v>0.41099620000000003</c:v>
                </c:pt>
                <c:pt idx="14205">
                  <c:v>0.41102826000000003</c:v>
                </c:pt>
                <c:pt idx="14206">
                  <c:v>0.41105361000000001</c:v>
                </c:pt>
                <c:pt idx="14207">
                  <c:v>0.41108613000000011</c:v>
                </c:pt>
                <c:pt idx="14208">
                  <c:v>0.41111194000000001</c:v>
                </c:pt>
                <c:pt idx="14209">
                  <c:v>0.41114400000000001</c:v>
                </c:pt>
                <c:pt idx="14210">
                  <c:v>0.41116969000000003</c:v>
                </c:pt>
                <c:pt idx="14211">
                  <c:v>0.41120199000000002</c:v>
                </c:pt>
                <c:pt idx="14212">
                  <c:v>0.41122756000000005</c:v>
                </c:pt>
                <c:pt idx="14213">
                  <c:v>0.41125985999999998</c:v>
                </c:pt>
                <c:pt idx="14214">
                  <c:v>0.41128543000000001</c:v>
                </c:pt>
                <c:pt idx="14215">
                  <c:v>0.4113177300000001</c:v>
                </c:pt>
                <c:pt idx="14216">
                  <c:v>0.41134296000000004</c:v>
                </c:pt>
                <c:pt idx="14217">
                  <c:v>0.41137571000000006</c:v>
                </c:pt>
                <c:pt idx="14218">
                  <c:v>0.41140083000000005</c:v>
                </c:pt>
                <c:pt idx="14219">
                  <c:v>0.41143358000000002</c:v>
                </c:pt>
                <c:pt idx="14220">
                  <c:v>0.41145881000000006</c:v>
                </c:pt>
                <c:pt idx="14221">
                  <c:v>0.41149144999999998</c:v>
                </c:pt>
                <c:pt idx="14222">
                  <c:v>0.41151680000000007</c:v>
                </c:pt>
                <c:pt idx="14223">
                  <c:v>0.41154944000000004</c:v>
                </c:pt>
                <c:pt idx="14224">
                  <c:v>0.41157490000000008</c:v>
                </c:pt>
                <c:pt idx="14225">
                  <c:v>0.41160731</c:v>
                </c:pt>
                <c:pt idx="14226">
                  <c:v>0.41163277000000004</c:v>
                </c:pt>
                <c:pt idx="14227">
                  <c:v>0.41166518000000002</c:v>
                </c:pt>
                <c:pt idx="14228">
                  <c:v>0.41169064</c:v>
                </c:pt>
                <c:pt idx="14229">
                  <c:v>0.41172317000000008</c:v>
                </c:pt>
                <c:pt idx="14230">
                  <c:v>0.41174840000000001</c:v>
                </c:pt>
                <c:pt idx="14231">
                  <c:v>0.41178104000000004</c:v>
                </c:pt>
                <c:pt idx="14232">
                  <c:v>0.41180638000000014</c:v>
                </c:pt>
                <c:pt idx="14233">
                  <c:v>0.41183891000000006</c:v>
                </c:pt>
                <c:pt idx="14234">
                  <c:v>0.41186437000000009</c:v>
                </c:pt>
                <c:pt idx="14235">
                  <c:v>0.41189678000000007</c:v>
                </c:pt>
                <c:pt idx="14236">
                  <c:v>0.41192224000000005</c:v>
                </c:pt>
                <c:pt idx="14237">
                  <c:v>0.41195465000000003</c:v>
                </c:pt>
                <c:pt idx="14238">
                  <c:v>0.4119794200000001</c:v>
                </c:pt>
                <c:pt idx="14239">
                  <c:v>0.4120125200000001</c:v>
                </c:pt>
                <c:pt idx="14240">
                  <c:v>0.41203752000000005</c:v>
                </c:pt>
                <c:pt idx="14241">
                  <c:v>0.41207039000000006</c:v>
                </c:pt>
                <c:pt idx="14242">
                  <c:v>0.41209574000000004</c:v>
                </c:pt>
                <c:pt idx="14243">
                  <c:v>0.4121279100000001</c:v>
                </c:pt>
                <c:pt idx="14244">
                  <c:v>0.41215313999999997</c:v>
                </c:pt>
                <c:pt idx="14245">
                  <c:v>0.41218578000000006</c:v>
                </c:pt>
                <c:pt idx="14246">
                  <c:v>0.41221101000000004</c:v>
                </c:pt>
                <c:pt idx="14247">
                  <c:v>0.41224364999999996</c:v>
                </c:pt>
                <c:pt idx="14248">
                  <c:v>0.41226888000000006</c:v>
                </c:pt>
                <c:pt idx="14249">
                  <c:v>0.41230164000000002</c:v>
                </c:pt>
                <c:pt idx="14250">
                  <c:v>0.41232687000000012</c:v>
                </c:pt>
                <c:pt idx="14251">
                  <c:v>0.41235951000000004</c:v>
                </c:pt>
                <c:pt idx="14252">
                  <c:v>0.41238486000000013</c:v>
                </c:pt>
                <c:pt idx="14253">
                  <c:v>0.41241738000000006</c:v>
                </c:pt>
                <c:pt idx="14254">
                  <c:v>0.41244284000000003</c:v>
                </c:pt>
                <c:pt idx="14255">
                  <c:v>0.41247525000000002</c:v>
                </c:pt>
                <c:pt idx="14256">
                  <c:v>0.4125008300000001</c:v>
                </c:pt>
                <c:pt idx="14257">
                  <c:v>0.41253311999999998</c:v>
                </c:pt>
                <c:pt idx="14258">
                  <c:v>0.41255870000000006</c:v>
                </c:pt>
                <c:pt idx="14259">
                  <c:v>0.4125909900000001</c:v>
                </c:pt>
                <c:pt idx="14260">
                  <c:v>0.41261611000000004</c:v>
                </c:pt>
                <c:pt idx="14261">
                  <c:v>0.41264909</c:v>
                </c:pt>
                <c:pt idx="14262">
                  <c:v>0.41267398000000005</c:v>
                </c:pt>
                <c:pt idx="14263">
                  <c:v>0.41270650000000003</c:v>
                </c:pt>
                <c:pt idx="14264">
                  <c:v>0.41273196000000001</c:v>
                </c:pt>
                <c:pt idx="14265">
                  <c:v>0.41276483000000008</c:v>
                </c:pt>
                <c:pt idx="14266">
                  <c:v>0.41278983000000002</c:v>
                </c:pt>
                <c:pt idx="14267">
                  <c:v>0.41282270000000015</c:v>
                </c:pt>
                <c:pt idx="14268">
                  <c:v>0.41284770000000004</c:v>
                </c:pt>
                <c:pt idx="14269">
                  <c:v>0.41288057000000011</c:v>
                </c:pt>
                <c:pt idx="14270">
                  <c:v>0.41290557000000006</c:v>
                </c:pt>
                <c:pt idx="14271">
                  <c:v>0.41293798000000004</c:v>
                </c:pt>
                <c:pt idx="14272">
                  <c:v>0.41296356000000006</c:v>
                </c:pt>
                <c:pt idx="14273">
                  <c:v>0.41299585</c:v>
                </c:pt>
                <c:pt idx="14274">
                  <c:v>0.41302143000000002</c:v>
                </c:pt>
                <c:pt idx="14275">
                  <c:v>0.41305384000000001</c:v>
                </c:pt>
                <c:pt idx="14276">
                  <c:v>0.4130790700000001</c:v>
                </c:pt>
                <c:pt idx="14277">
                  <c:v>0.41311182000000002</c:v>
                </c:pt>
                <c:pt idx="14278">
                  <c:v>0.41313694000000001</c:v>
                </c:pt>
                <c:pt idx="14279">
                  <c:v>0.41316969000000003</c:v>
                </c:pt>
                <c:pt idx="14280">
                  <c:v>0.41319481000000002</c:v>
                </c:pt>
                <c:pt idx="14281">
                  <c:v>0.41322756000000005</c:v>
                </c:pt>
                <c:pt idx="14282">
                  <c:v>0.41325268000000004</c:v>
                </c:pt>
                <c:pt idx="14283">
                  <c:v>0.41328532000000001</c:v>
                </c:pt>
                <c:pt idx="14284">
                  <c:v>0.41331055000000005</c:v>
                </c:pt>
                <c:pt idx="14285">
                  <c:v>0.41334319000000008</c:v>
                </c:pt>
                <c:pt idx="14286">
                  <c:v>0.41336842000000007</c:v>
                </c:pt>
                <c:pt idx="14287">
                  <c:v>0.41340106000000004</c:v>
                </c:pt>
                <c:pt idx="14288">
                  <c:v>0.41342641000000008</c:v>
                </c:pt>
                <c:pt idx="14289">
                  <c:v>0.41345893000000006</c:v>
                </c:pt>
                <c:pt idx="14290">
                  <c:v>0.41348428000000009</c:v>
                </c:pt>
                <c:pt idx="14291">
                  <c:v>0.41351692000000007</c:v>
                </c:pt>
                <c:pt idx="14292">
                  <c:v>0.41354215</c:v>
                </c:pt>
                <c:pt idx="14293">
                  <c:v>0.41357479000000014</c:v>
                </c:pt>
                <c:pt idx="14294">
                  <c:v>0.41360013000000001</c:v>
                </c:pt>
                <c:pt idx="14295">
                  <c:v>0.41363266000000004</c:v>
                </c:pt>
                <c:pt idx="14296">
                  <c:v>0.41365812000000002</c:v>
                </c:pt>
                <c:pt idx="14297">
                  <c:v>0.41369064</c:v>
                </c:pt>
                <c:pt idx="14298">
                  <c:v>0.41371611000000008</c:v>
                </c:pt>
                <c:pt idx="14299">
                  <c:v>0.41374851000000001</c:v>
                </c:pt>
                <c:pt idx="14300">
                  <c:v>0.41377351000000001</c:v>
                </c:pt>
                <c:pt idx="14301">
                  <c:v>0.41380650000000008</c:v>
                </c:pt>
                <c:pt idx="14302">
                  <c:v>0.41383138000000008</c:v>
                </c:pt>
                <c:pt idx="14303">
                  <c:v>0.41386437000000009</c:v>
                </c:pt>
                <c:pt idx="14304">
                  <c:v>0.4138892500000001</c:v>
                </c:pt>
                <c:pt idx="14305">
                  <c:v>0.41392224000000005</c:v>
                </c:pt>
                <c:pt idx="14306">
                  <c:v>0.41394724000000005</c:v>
                </c:pt>
                <c:pt idx="14307">
                  <c:v>0.41398011000000007</c:v>
                </c:pt>
                <c:pt idx="14308">
                  <c:v>0.41400499000000007</c:v>
                </c:pt>
                <c:pt idx="14309">
                  <c:v>0.41403798000000008</c:v>
                </c:pt>
                <c:pt idx="14310">
                  <c:v>0.41406321000000001</c:v>
                </c:pt>
                <c:pt idx="14311">
                  <c:v>0.41409550000000001</c:v>
                </c:pt>
                <c:pt idx="14312">
                  <c:v>0.41412120000000002</c:v>
                </c:pt>
                <c:pt idx="14313">
                  <c:v>0.41415337000000002</c:v>
                </c:pt>
                <c:pt idx="14314">
                  <c:v>0.4141789500000001</c:v>
                </c:pt>
                <c:pt idx="14315">
                  <c:v>0.41421123999999998</c:v>
                </c:pt>
                <c:pt idx="14316">
                  <c:v>0.41423636000000008</c:v>
                </c:pt>
                <c:pt idx="14317">
                  <c:v>0.41426923000000004</c:v>
                </c:pt>
                <c:pt idx="14318">
                  <c:v>0.41429423000000004</c:v>
                </c:pt>
                <c:pt idx="14319">
                  <c:v>0.41432722000000005</c:v>
                </c:pt>
                <c:pt idx="14320">
                  <c:v>0.4143523300000001</c:v>
                </c:pt>
                <c:pt idx="14321">
                  <c:v>0.41438509000000007</c:v>
                </c:pt>
                <c:pt idx="14322">
                  <c:v>0.41441020000000006</c:v>
                </c:pt>
                <c:pt idx="14323">
                  <c:v>0.41444296000000014</c:v>
                </c:pt>
                <c:pt idx="14324">
                  <c:v>0.41446796000000008</c:v>
                </c:pt>
                <c:pt idx="14325">
                  <c:v>0.4145008300000001</c:v>
                </c:pt>
                <c:pt idx="14326">
                  <c:v>0.4145257100000001</c:v>
                </c:pt>
                <c:pt idx="14327">
                  <c:v>0.41455870000000006</c:v>
                </c:pt>
                <c:pt idx="14328">
                  <c:v>0.41458358000000006</c:v>
                </c:pt>
                <c:pt idx="14329">
                  <c:v>0.41461668000000007</c:v>
                </c:pt>
                <c:pt idx="14330">
                  <c:v>0.41464144999999997</c:v>
                </c:pt>
                <c:pt idx="14331">
                  <c:v>0.41467409000000005</c:v>
                </c:pt>
                <c:pt idx="14332">
                  <c:v>0.41469931999999998</c:v>
                </c:pt>
                <c:pt idx="14333">
                  <c:v>0.41473208</c:v>
                </c:pt>
                <c:pt idx="14334">
                  <c:v>0.41475719</c:v>
                </c:pt>
                <c:pt idx="14335">
                  <c:v>0.41478995000000002</c:v>
                </c:pt>
                <c:pt idx="14336">
                  <c:v>0.41481518000000006</c:v>
                </c:pt>
                <c:pt idx="14337">
                  <c:v>0.41484782000000003</c:v>
                </c:pt>
                <c:pt idx="14338">
                  <c:v>0.41487305000000002</c:v>
                </c:pt>
                <c:pt idx="14339">
                  <c:v>0.4149058000000001</c:v>
                </c:pt>
                <c:pt idx="14340">
                  <c:v>0.41493092000000004</c:v>
                </c:pt>
                <c:pt idx="14341">
                  <c:v>0.41496379000000005</c:v>
                </c:pt>
                <c:pt idx="14342">
                  <c:v>0.41498891000000016</c:v>
                </c:pt>
                <c:pt idx="14343">
                  <c:v>0.41502131000000003</c:v>
                </c:pt>
                <c:pt idx="14344">
                  <c:v>0.41504678000000006</c:v>
                </c:pt>
                <c:pt idx="14345">
                  <c:v>0.4150791800000001</c:v>
                </c:pt>
                <c:pt idx="14346">
                  <c:v>0.41510476000000007</c:v>
                </c:pt>
                <c:pt idx="14347">
                  <c:v>0.41513717</c:v>
                </c:pt>
                <c:pt idx="14348">
                  <c:v>0.41516263000000003</c:v>
                </c:pt>
                <c:pt idx="14349">
                  <c:v>0.41519493000000002</c:v>
                </c:pt>
                <c:pt idx="14350">
                  <c:v>0.4152205000000001</c:v>
                </c:pt>
                <c:pt idx="14351">
                  <c:v>0.41525280000000003</c:v>
                </c:pt>
                <c:pt idx="14352">
                  <c:v>0.41527837000000006</c:v>
                </c:pt>
                <c:pt idx="14353">
                  <c:v>0.41531078000000016</c:v>
                </c:pt>
                <c:pt idx="14354">
                  <c:v>0.41533636000000007</c:v>
                </c:pt>
                <c:pt idx="14355">
                  <c:v>0.41536877000000011</c:v>
                </c:pt>
                <c:pt idx="14356">
                  <c:v>0.41539423000000003</c:v>
                </c:pt>
                <c:pt idx="14357">
                  <c:v>0.41542664000000007</c:v>
                </c:pt>
                <c:pt idx="14358">
                  <c:v>0.4154521000000001</c:v>
                </c:pt>
                <c:pt idx="14359">
                  <c:v>0.41548451000000008</c:v>
                </c:pt>
                <c:pt idx="14360">
                  <c:v>0.41550997000000006</c:v>
                </c:pt>
                <c:pt idx="14361">
                  <c:v>0.41554215</c:v>
                </c:pt>
                <c:pt idx="14362">
                  <c:v>0.41556761000000003</c:v>
                </c:pt>
                <c:pt idx="14363">
                  <c:v>0.41559990000000002</c:v>
                </c:pt>
                <c:pt idx="14364">
                  <c:v>0.4156254800000001</c:v>
                </c:pt>
                <c:pt idx="14365">
                  <c:v>0.41565777000000004</c:v>
                </c:pt>
                <c:pt idx="14366">
                  <c:v>0.41568335000000001</c:v>
                </c:pt>
                <c:pt idx="14367">
                  <c:v>0.41571576000000005</c:v>
                </c:pt>
                <c:pt idx="14368">
                  <c:v>0.41574121999999997</c:v>
                </c:pt>
                <c:pt idx="14369">
                  <c:v>0.41577374</c:v>
                </c:pt>
                <c:pt idx="14370">
                  <c:v>0.41579908999999998</c:v>
                </c:pt>
                <c:pt idx="14371">
                  <c:v>0.41583162000000001</c:v>
                </c:pt>
                <c:pt idx="14372">
                  <c:v>0.41585696000000011</c:v>
                </c:pt>
                <c:pt idx="14373">
                  <c:v>0.41588949000000008</c:v>
                </c:pt>
                <c:pt idx="14374">
                  <c:v>0.41591483000000007</c:v>
                </c:pt>
                <c:pt idx="14375">
                  <c:v>0.41594736000000004</c:v>
                </c:pt>
                <c:pt idx="14376">
                  <c:v>0.41597293000000007</c:v>
                </c:pt>
                <c:pt idx="14377">
                  <c:v>0.41600534</c:v>
                </c:pt>
                <c:pt idx="14378">
                  <c:v>0.41603046000000005</c:v>
                </c:pt>
                <c:pt idx="14379">
                  <c:v>0.41606333000000001</c:v>
                </c:pt>
                <c:pt idx="14380">
                  <c:v>0.41608833000000006</c:v>
                </c:pt>
                <c:pt idx="14381">
                  <c:v>0.41612120000000002</c:v>
                </c:pt>
                <c:pt idx="14382">
                  <c:v>0.41614620000000002</c:v>
                </c:pt>
                <c:pt idx="14383">
                  <c:v>0.41617907000000004</c:v>
                </c:pt>
                <c:pt idx="14384">
                  <c:v>0.41620407000000004</c:v>
                </c:pt>
                <c:pt idx="14385">
                  <c:v>0.41623694</c:v>
                </c:pt>
                <c:pt idx="14386">
                  <c:v>0.41626205000000005</c:v>
                </c:pt>
                <c:pt idx="14387">
                  <c:v>0.41629481000000002</c:v>
                </c:pt>
                <c:pt idx="14388">
                  <c:v>0.41632004000000006</c:v>
                </c:pt>
                <c:pt idx="14389">
                  <c:v>0.41635268000000009</c:v>
                </c:pt>
                <c:pt idx="14390">
                  <c:v>0.41637791000000007</c:v>
                </c:pt>
                <c:pt idx="14391">
                  <c:v>0.4164105500000001</c:v>
                </c:pt>
                <c:pt idx="14392">
                  <c:v>0.41643567000000004</c:v>
                </c:pt>
                <c:pt idx="14393">
                  <c:v>0.41646796000000014</c:v>
                </c:pt>
                <c:pt idx="14394">
                  <c:v>0.41649365000000005</c:v>
                </c:pt>
                <c:pt idx="14395">
                  <c:v>0.4165258300000001</c:v>
                </c:pt>
                <c:pt idx="14396">
                  <c:v>0.41655164</c:v>
                </c:pt>
                <c:pt idx="14397">
                  <c:v>0.4165839300000001</c:v>
                </c:pt>
                <c:pt idx="14398">
                  <c:v>0.41660951000000002</c:v>
                </c:pt>
                <c:pt idx="14399">
                  <c:v>0.41664180000000001</c:v>
                </c:pt>
                <c:pt idx="14400">
                  <c:v>0.41666680000000006</c:v>
                </c:pt>
                <c:pt idx="14401">
                  <c:v>0.41669943999999998</c:v>
                </c:pt>
                <c:pt idx="14402">
                  <c:v>0.41672467000000007</c:v>
                </c:pt>
                <c:pt idx="14403">
                  <c:v>0.41675742999999998</c:v>
                </c:pt>
                <c:pt idx="14404">
                  <c:v>0.41678266000000014</c:v>
                </c:pt>
                <c:pt idx="14405">
                  <c:v>0.41681530000000006</c:v>
                </c:pt>
                <c:pt idx="14406">
                  <c:v>0.41684041000000011</c:v>
                </c:pt>
                <c:pt idx="14407">
                  <c:v>0.41687317000000007</c:v>
                </c:pt>
                <c:pt idx="14408">
                  <c:v>0.41689840000000006</c:v>
                </c:pt>
                <c:pt idx="14409">
                  <c:v>0.41693114999999997</c:v>
                </c:pt>
                <c:pt idx="14410">
                  <c:v>0.41695662000000006</c:v>
                </c:pt>
                <c:pt idx="14411">
                  <c:v>0.4169890200000001</c:v>
                </c:pt>
                <c:pt idx="14412">
                  <c:v>0.41701449000000007</c:v>
                </c:pt>
                <c:pt idx="14413">
                  <c:v>0.41704701</c:v>
                </c:pt>
                <c:pt idx="14414">
                  <c:v>0.41707236000000003</c:v>
                </c:pt>
                <c:pt idx="14415">
                  <c:v>0.41710488000000007</c:v>
                </c:pt>
                <c:pt idx="14416">
                  <c:v>0.41713023000000005</c:v>
                </c:pt>
                <c:pt idx="14417">
                  <c:v>0.41716275000000008</c:v>
                </c:pt>
                <c:pt idx="14418">
                  <c:v>0.41718810000000006</c:v>
                </c:pt>
                <c:pt idx="14419">
                  <c:v>0.4172206200000001</c:v>
                </c:pt>
                <c:pt idx="14420">
                  <c:v>0.41724597000000002</c:v>
                </c:pt>
                <c:pt idx="14421">
                  <c:v>0.41727861000000011</c:v>
                </c:pt>
                <c:pt idx="14422">
                  <c:v>0.41730384000000004</c:v>
                </c:pt>
                <c:pt idx="14423">
                  <c:v>0.41733648000000007</c:v>
                </c:pt>
                <c:pt idx="14424">
                  <c:v>0.41736171000000005</c:v>
                </c:pt>
                <c:pt idx="14425">
                  <c:v>0.41739446000000008</c:v>
                </c:pt>
                <c:pt idx="14426">
                  <c:v>0.41741923000000003</c:v>
                </c:pt>
                <c:pt idx="14427">
                  <c:v>0.41745164000000001</c:v>
                </c:pt>
                <c:pt idx="14428">
                  <c:v>0.4174771000000001</c:v>
                </c:pt>
                <c:pt idx="14429">
                  <c:v>0.41750986000000007</c:v>
                </c:pt>
                <c:pt idx="14430">
                  <c:v>0.41753497000000006</c:v>
                </c:pt>
                <c:pt idx="14431">
                  <c:v>0.41756773000000008</c:v>
                </c:pt>
                <c:pt idx="14432">
                  <c:v>0.41759296000000007</c:v>
                </c:pt>
                <c:pt idx="14433">
                  <c:v>0.4176256000000001</c:v>
                </c:pt>
                <c:pt idx="14434">
                  <c:v>0.41765083000000003</c:v>
                </c:pt>
                <c:pt idx="14435">
                  <c:v>0.41768347000000006</c:v>
                </c:pt>
                <c:pt idx="14436">
                  <c:v>0.4177087000000001</c:v>
                </c:pt>
                <c:pt idx="14437">
                  <c:v>0.41774133999999996</c:v>
                </c:pt>
                <c:pt idx="14438">
                  <c:v>0.41776668000000006</c:v>
                </c:pt>
                <c:pt idx="14439">
                  <c:v>0.41779920999999998</c:v>
                </c:pt>
                <c:pt idx="14440">
                  <c:v>0.41782455000000007</c:v>
                </c:pt>
                <c:pt idx="14441">
                  <c:v>0.4178570800000001</c:v>
                </c:pt>
                <c:pt idx="14442">
                  <c:v>0.41788243000000014</c:v>
                </c:pt>
                <c:pt idx="14443">
                  <c:v>0.41791506000000006</c:v>
                </c:pt>
                <c:pt idx="14444">
                  <c:v>0.4179403000000001</c:v>
                </c:pt>
                <c:pt idx="14445">
                  <c:v>0.41797293000000008</c:v>
                </c:pt>
                <c:pt idx="14446">
                  <c:v>0.41799793000000002</c:v>
                </c:pt>
                <c:pt idx="14447">
                  <c:v>0.41803092000000003</c:v>
                </c:pt>
                <c:pt idx="14448">
                  <c:v>0.41805580000000003</c:v>
                </c:pt>
                <c:pt idx="14449">
                  <c:v>0.41808879000000015</c:v>
                </c:pt>
                <c:pt idx="14450">
                  <c:v>0.4181136800000001</c:v>
                </c:pt>
                <c:pt idx="14451">
                  <c:v>0.41814608000000003</c:v>
                </c:pt>
                <c:pt idx="14452">
                  <c:v>0.41817155</c:v>
                </c:pt>
                <c:pt idx="14453">
                  <c:v>0.41820418000000004</c:v>
                </c:pt>
                <c:pt idx="14454">
                  <c:v>0.41822942000000002</c:v>
                </c:pt>
                <c:pt idx="14455">
                  <c:v>0.41826205</c:v>
                </c:pt>
                <c:pt idx="14456">
                  <c:v>0.41828740000000003</c:v>
                </c:pt>
                <c:pt idx="14457">
                  <c:v>0.41831993000000006</c:v>
                </c:pt>
                <c:pt idx="14458">
                  <c:v>0.4183452700000001</c:v>
                </c:pt>
                <c:pt idx="14459">
                  <c:v>0.41837791000000008</c:v>
                </c:pt>
                <c:pt idx="14460">
                  <c:v>0.41840314000000001</c:v>
                </c:pt>
                <c:pt idx="14461">
                  <c:v>0.41843590000000008</c:v>
                </c:pt>
                <c:pt idx="14462">
                  <c:v>0.41846090000000008</c:v>
                </c:pt>
                <c:pt idx="14463">
                  <c:v>0.41849330000000001</c:v>
                </c:pt>
                <c:pt idx="14464">
                  <c:v>0.41851912000000002</c:v>
                </c:pt>
                <c:pt idx="14465">
                  <c:v>0.41855118000000002</c:v>
                </c:pt>
                <c:pt idx="14466">
                  <c:v>0.41857699000000009</c:v>
                </c:pt>
                <c:pt idx="14467">
                  <c:v>0.41860904999999998</c:v>
                </c:pt>
                <c:pt idx="14468">
                  <c:v>0.41863486000000005</c:v>
                </c:pt>
                <c:pt idx="14469">
                  <c:v>0.41866692000000005</c:v>
                </c:pt>
                <c:pt idx="14470">
                  <c:v>0.41869284000000001</c:v>
                </c:pt>
                <c:pt idx="14471">
                  <c:v>0.41872490000000007</c:v>
                </c:pt>
                <c:pt idx="14472">
                  <c:v>0.41875060000000003</c:v>
                </c:pt>
                <c:pt idx="14473">
                  <c:v>0.41878277000000014</c:v>
                </c:pt>
                <c:pt idx="14474">
                  <c:v>0.41880800000000007</c:v>
                </c:pt>
                <c:pt idx="14475">
                  <c:v>0.41884076000000003</c:v>
                </c:pt>
                <c:pt idx="14476">
                  <c:v>0.41886587000000008</c:v>
                </c:pt>
                <c:pt idx="14477">
                  <c:v>0.4188987400000001</c:v>
                </c:pt>
                <c:pt idx="14478">
                  <c:v>0.4189237400000001</c:v>
                </c:pt>
                <c:pt idx="14479">
                  <c:v>0.41895673000000005</c:v>
                </c:pt>
                <c:pt idx="14480">
                  <c:v>0.4189819600000001</c:v>
                </c:pt>
                <c:pt idx="14481">
                  <c:v>0.41901460000000007</c:v>
                </c:pt>
                <c:pt idx="14482">
                  <c:v>0.41903995000000005</c:v>
                </c:pt>
                <c:pt idx="14483">
                  <c:v>0.41907247000000009</c:v>
                </c:pt>
                <c:pt idx="14484">
                  <c:v>0.41909782000000001</c:v>
                </c:pt>
                <c:pt idx="14485">
                  <c:v>0.41913034000000005</c:v>
                </c:pt>
                <c:pt idx="14486">
                  <c:v>0.41915569000000008</c:v>
                </c:pt>
                <c:pt idx="14487">
                  <c:v>0.41918821000000006</c:v>
                </c:pt>
                <c:pt idx="14488">
                  <c:v>0.41921356000000004</c:v>
                </c:pt>
                <c:pt idx="14489">
                  <c:v>0.41924608000000002</c:v>
                </c:pt>
                <c:pt idx="14490">
                  <c:v>0.41927097000000008</c:v>
                </c:pt>
                <c:pt idx="14491">
                  <c:v>0.41930395000000004</c:v>
                </c:pt>
                <c:pt idx="14492">
                  <c:v>0.41932895000000009</c:v>
                </c:pt>
                <c:pt idx="14493">
                  <c:v>0.41936171000000005</c:v>
                </c:pt>
                <c:pt idx="14494">
                  <c:v>0.41938671000000011</c:v>
                </c:pt>
                <c:pt idx="14495">
                  <c:v>0.41941981000000006</c:v>
                </c:pt>
                <c:pt idx="14496">
                  <c:v>0.41944481000000006</c:v>
                </c:pt>
                <c:pt idx="14497">
                  <c:v>0.41947722000000004</c:v>
                </c:pt>
                <c:pt idx="14498">
                  <c:v>0.41950280000000006</c:v>
                </c:pt>
                <c:pt idx="14499">
                  <c:v>0.41953509</c:v>
                </c:pt>
                <c:pt idx="14500">
                  <c:v>0.41956067000000008</c:v>
                </c:pt>
                <c:pt idx="14501">
                  <c:v>0.41959307000000001</c:v>
                </c:pt>
                <c:pt idx="14502">
                  <c:v>0.41961854000000004</c:v>
                </c:pt>
                <c:pt idx="14503">
                  <c:v>0.41965094000000003</c:v>
                </c:pt>
                <c:pt idx="14504">
                  <c:v>0.41967641000000006</c:v>
                </c:pt>
                <c:pt idx="14505">
                  <c:v>0.4197087000000001</c:v>
                </c:pt>
                <c:pt idx="14506">
                  <c:v>0.41973380999999998</c:v>
                </c:pt>
                <c:pt idx="14507">
                  <c:v>0.41976668000000006</c:v>
                </c:pt>
                <c:pt idx="14508">
                  <c:v>0.41979168</c:v>
                </c:pt>
                <c:pt idx="14509">
                  <c:v>0.41982455000000007</c:v>
                </c:pt>
                <c:pt idx="14510">
                  <c:v>0.41984967000000006</c:v>
                </c:pt>
                <c:pt idx="14511">
                  <c:v>0.41988266000000013</c:v>
                </c:pt>
                <c:pt idx="14512">
                  <c:v>0.41990789000000006</c:v>
                </c:pt>
                <c:pt idx="14513">
                  <c:v>0.41994064000000003</c:v>
                </c:pt>
                <c:pt idx="14514">
                  <c:v>0.41996576000000008</c:v>
                </c:pt>
                <c:pt idx="14515">
                  <c:v>0.41999793000000002</c:v>
                </c:pt>
                <c:pt idx="14516">
                  <c:v>0.42002363000000004</c:v>
                </c:pt>
                <c:pt idx="14517">
                  <c:v>0.42005580000000003</c:v>
                </c:pt>
                <c:pt idx="14518">
                  <c:v>0.42008150000000005</c:v>
                </c:pt>
                <c:pt idx="14519">
                  <c:v>0.4201136800000001</c:v>
                </c:pt>
                <c:pt idx="14520">
                  <c:v>0.42013937000000001</c:v>
                </c:pt>
                <c:pt idx="14521">
                  <c:v>0.42017155</c:v>
                </c:pt>
                <c:pt idx="14522">
                  <c:v>0.42019724000000003</c:v>
                </c:pt>
                <c:pt idx="14523">
                  <c:v>0.42022942000000002</c:v>
                </c:pt>
                <c:pt idx="14524">
                  <c:v>0.42025522999999998</c:v>
                </c:pt>
                <c:pt idx="14525">
                  <c:v>0.42028729000000004</c:v>
                </c:pt>
                <c:pt idx="14526">
                  <c:v>0.42031310000000005</c:v>
                </c:pt>
                <c:pt idx="14527">
                  <c:v>0.4203453900000001</c:v>
                </c:pt>
                <c:pt idx="14528">
                  <c:v>0.42037097000000012</c:v>
                </c:pt>
                <c:pt idx="14529">
                  <c:v>0.42040326000000006</c:v>
                </c:pt>
                <c:pt idx="14530">
                  <c:v>0.42042826000000011</c:v>
                </c:pt>
                <c:pt idx="14531">
                  <c:v>0.42046113000000002</c:v>
                </c:pt>
                <c:pt idx="14532">
                  <c:v>0.42048624000000007</c:v>
                </c:pt>
                <c:pt idx="14533">
                  <c:v>0.42051912000000002</c:v>
                </c:pt>
                <c:pt idx="14534">
                  <c:v>0.42054412000000002</c:v>
                </c:pt>
                <c:pt idx="14535">
                  <c:v>0.42057687000000016</c:v>
                </c:pt>
                <c:pt idx="14536">
                  <c:v>0.42060199000000004</c:v>
                </c:pt>
                <c:pt idx="14537">
                  <c:v>0.42063486000000005</c:v>
                </c:pt>
                <c:pt idx="14538">
                  <c:v>0.4206600900000001</c:v>
                </c:pt>
                <c:pt idx="14539">
                  <c:v>0.42069273000000001</c:v>
                </c:pt>
                <c:pt idx="14540">
                  <c:v>0.42071796000000006</c:v>
                </c:pt>
                <c:pt idx="14541">
                  <c:v>0.42075071000000003</c:v>
                </c:pt>
                <c:pt idx="14542">
                  <c:v>0.42077594000000001</c:v>
                </c:pt>
                <c:pt idx="14543">
                  <c:v>0.42080835000000005</c:v>
                </c:pt>
                <c:pt idx="14544">
                  <c:v>0.42083381000000003</c:v>
                </c:pt>
                <c:pt idx="14545">
                  <c:v>0.42086622000000007</c:v>
                </c:pt>
                <c:pt idx="14546">
                  <c:v>0.4208916800000001</c:v>
                </c:pt>
                <c:pt idx="14547">
                  <c:v>0.42092421000000008</c:v>
                </c:pt>
                <c:pt idx="14548">
                  <c:v>0.42094955000000001</c:v>
                </c:pt>
                <c:pt idx="14549">
                  <c:v>0.42098208000000009</c:v>
                </c:pt>
                <c:pt idx="14550">
                  <c:v>0.42100719000000003</c:v>
                </c:pt>
                <c:pt idx="14551">
                  <c:v>0.42103995</c:v>
                </c:pt>
                <c:pt idx="14552">
                  <c:v>0.4210649500000001</c:v>
                </c:pt>
                <c:pt idx="14553">
                  <c:v>0.42109782000000001</c:v>
                </c:pt>
                <c:pt idx="14554">
                  <c:v>0.42112282000000006</c:v>
                </c:pt>
                <c:pt idx="14555">
                  <c:v>0.42115569000000008</c:v>
                </c:pt>
                <c:pt idx="14556">
                  <c:v>0.42118080000000008</c:v>
                </c:pt>
                <c:pt idx="14557">
                  <c:v>0.42121368000000003</c:v>
                </c:pt>
                <c:pt idx="14558">
                  <c:v>0.42123868000000003</c:v>
                </c:pt>
                <c:pt idx="14559">
                  <c:v>0.42127143</c:v>
                </c:pt>
                <c:pt idx="14560">
                  <c:v>0.42129666000000004</c:v>
                </c:pt>
                <c:pt idx="14561">
                  <c:v>0.42132930000000007</c:v>
                </c:pt>
                <c:pt idx="14562">
                  <c:v>0.42135418000000008</c:v>
                </c:pt>
                <c:pt idx="14563">
                  <c:v>0.42138729000000014</c:v>
                </c:pt>
                <c:pt idx="14564">
                  <c:v>0.42141263000000007</c:v>
                </c:pt>
                <c:pt idx="14565">
                  <c:v>0.42144493000000005</c:v>
                </c:pt>
                <c:pt idx="14566">
                  <c:v>0.4214700400000001</c:v>
                </c:pt>
                <c:pt idx="14567">
                  <c:v>0.42150268000000007</c:v>
                </c:pt>
                <c:pt idx="14568">
                  <c:v>0.42152814000000005</c:v>
                </c:pt>
                <c:pt idx="14569">
                  <c:v>0.42156078000000008</c:v>
                </c:pt>
                <c:pt idx="14570">
                  <c:v>0.42158624000000006</c:v>
                </c:pt>
                <c:pt idx="14571">
                  <c:v>0.4216184200000001</c:v>
                </c:pt>
                <c:pt idx="14572">
                  <c:v>0.42164412000000001</c:v>
                </c:pt>
                <c:pt idx="14573">
                  <c:v>0.42167629000000006</c:v>
                </c:pt>
                <c:pt idx="14574">
                  <c:v>0.42170199000000008</c:v>
                </c:pt>
                <c:pt idx="14575">
                  <c:v>0.42173416000000002</c:v>
                </c:pt>
                <c:pt idx="14576">
                  <c:v>0.42175928000000001</c:v>
                </c:pt>
                <c:pt idx="14577">
                  <c:v>0.42179214999999998</c:v>
                </c:pt>
                <c:pt idx="14578">
                  <c:v>0.42181715000000003</c:v>
                </c:pt>
                <c:pt idx="14579">
                  <c:v>0.42185025000000004</c:v>
                </c:pt>
                <c:pt idx="14580">
                  <c:v>0.4218750200000001</c:v>
                </c:pt>
                <c:pt idx="14581">
                  <c:v>0.42190754000000008</c:v>
                </c:pt>
                <c:pt idx="14582">
                  <c:v>0.42193289000000006</c:v>
                </c:pt>
                <c:pt idx="14583">
                  <c:v>0.42196564000000003</c:v>
                </c:pt>
                <c:pt idx="14584">
                  <c:v>0.42199087000000007</c:v>
                </c:pt>
                <c:pt idx="14585">
                  <c:v>0.4220235100000001</c:v>
                </c:pt>
                <c:pt idx="14586">
                  <c:v>0.42204874000000003</c:v>
                </c:pt>
                <c:pt idx="14587">
                  <c:v>0.42208138000000006</c:v>
                </c:pt>
                <c:pt idx="14588">
                  <c:v>0.4221067300000001</c:v>
                </c:pt>
                <c:pt idx="14589">
                  <c:v>0.42213937000000001</c:v>
                </c:pt>
                <c:pt idx="14590">
                  <c:v>0.42216460000000006</c:v>
                </c:pt>
                <c:pt idx="14591">
                  <c:v>0.42219711999999998</c:v>
                </c:pt>
                <c:pt idx="14592">
                  <c:v>0.42222259000000006</c:v>
                </c:pt>
                <c:pt idx="14593">
                  <c:v>0.42225499000000005</c:v>
                </c:pt>
                <c:pt idx="14594">
                  <c:v>0.42228057000000008</c:v>
                </c:pt>
                <c:pt idx="14595">
                  <c:v>0.42231275000000007</c:v>
                </c:pt>
                <c:pt idx="14596">
                  <c:v>0.42233844000000004</c:v>
                </c:pt>
                <c:pt idx="14597">
                  <c:v>0.42237062000000009</c:v>
                </c:pt>
                <c:pt idx="14598">
                  <c:v>0.42239631000000005</c:v>
                </c:pt>
                <c:pt idx="14599">
                  <c:v>0.42242837000000011</c:v>
                </c:pt>
                <c:pt idx="14600">
                  <c:v>0.42245418000000007</c:v>
                </c:pt>
                <c:pt idx="14601">
                  <c:v>0.42248624000000007</c:v>
                </c:pt>
                <c:pt idx="14602">
                  <c:v>0.42251205000000003</c:v>
                </c:pt>
                <c:pt idx="14603">
                  <c:v>0.42254412000000002</c:v>
                </c:pt>
                <c:pt idx="14604">
                  <c:v>0.42257004000000004</c:v>
                </c:pt>
                <c:pt idx="14605">
                  <c:v>0.42260210000000004</c:v>
                </c:pt>
                <c:pt idx="14606">
                  <c:v>0.42262733000000002</c:v>
                </c:pt>
                <c:pt idx="14607">
                  <c:v>0.4226600900000001</c:v>
                </c:pt>
                <c:pt idx="14608">
                  <c:v>0.42268532000000003</c:v>
                </c:pt>
                <c:pt idx="14609">
                  <c:v>0.42271796000000006</c:v>
                </c:pt>
                <c:pt idx="14610">
                  <c:v>0.42274319000000005</c:v>
                </c:pt>
                <c:pt idx="14611">
                  <c:v>0.42277594000000002</c:v>
                </c:pt>
                <c:pt idx="14612">
                  <c:v>0.42280106000000006</c:v>
                </c:pt>
                <c:pt idx="14613">
                  <c:v>0.42283393000000002</c:v>
                </c:pt>
                <c:pt idx="14614">
                  <c:v>0.42285893000000008</c:v>
                </c:pt>
                <c:pt idx="14615">
                  <c:v>0.42289180000000004</c:v>
                </c:pt>
                <c:pt idx="14616">
                  <c:v>0.42291692000000009</c:v>
                </c:pt>
                <c:pt idx="14617">
                  <c:v>0.42294967000000006</c:v>
                </c:pt>
                <c:pt idx="14618">
                  <c:v>0.42297479000000016</c:v>
                </c:pt>
                <c:pt idx="14619">
                  <c:v>0.42300754000000002</c:v>
                </c:pt>
                <c:pt idx="14620">
                  <c:v>0.42303266000000006</c:v>
                </c:pt>
                <c:pt idx="14621">
                  <c:v>0.42306541000000003</c:v>
                </c:pt>
                <c:pt idx="14622">
                  <c:v>0.42309053000000002</c:v>
                </c:pt>
                <c:pt idx="14623">
                  <c:v>0.4231232800000001</c:v>
                </c:pt>
                <c:pt idx="14624">
                  <c:v>0.42314863000000008</c:v>
                </c:pt>
                <c:pt idx="14625">
                  <c:v>0.42318069000000014</c:v>
                </c:pt>
                <c:pt idx="14626">
                  <c:v>0.42320604000000001</c:v>
                </c:pt>
                <c:pt idx="14627">
                  <c:v>0.42323879000000003</c:v>
                </c:pt>
                <c:pt idx="14628">
                  <c:v>0.42326391000000002</c:v>
                </c:pt>
                <c:pt idx="14629">
                  <c:v>0.42329655000000005</c:v>
                </c:pt>
                <c:pt idx="14630">
                  <c:v>0.42332178000000009</c:v>
                </c:pt>
                <c:pt idx="14631">
                  <c:v>0.42335442000000006</c:v>
                </c:pt>
                <c:pt idx="14632">
                  <c:v>0.42337965000000005</c:v>
                </c:pt>
                <c:pt idx="14633">
                  <c:v>0.42341229000000008</c:v>
                </c:pt>
                <c:pt idx="14634">
                  <c:v>0.42343752000000001</c:v>
                </c:pt>
                <c:pt idx="14635">
                  <c:v>0.42347016000000004</c:v>
                </c:pt>
                <c:pt idx="14636">
                  <c:v>0.42349550000000002</c:v>
                </c:pt>
                <c:pt idx="14637">
                  <c:v>0.42352803000000006</c:v>
                </c:pt>
                <c:pt idx="14638">
                  <c:v>0.42355349000000003</c:v>
                </c:pt>
                <c:pt idx="14639">
                  <c:v>0.42358590000000007</c:v>
                </c:pt>
                <c:pt idx="14640">
                  <c:v>0.42361136000000005</c:v>
                </c:pt>
                <c:pt idx="14641">
                  <c:v>0.42364412000000001</c:v>
                </c:pt>
                <c:pt idx="14642">
                  <c:v>0.42366935</c:v>
                </c:pt>
                <c:pt idx="14643">
                  <c:v>0.42370175000000004</c:v>
                </c:pt>
                <c:pt idx="14644">
                  <c:v>0.42372710000000002</c:v>
                </c:pt>
                <c:pt idx="14645">
                  <c:v>0.42375962</c:v>
                </c:pt>
                <c:pt idx="14646">
                  <c:v>0.42378509000000003</c:v>
                </c:pt>
                <c:pt idx="14647">
                  <c:v>0.42381749000000007</c:v>
                </c:pt>
                <c:pt idx="14648">
                  <c:v>0.4238429600000001</c:v>
                </c:pt>
                <c:pt idx="14649">
                  <c:v>0.42387537000000008</c:v>
                </c:pt>
                <c:pt idx="14650">
                  <c:v>0.42390083000000006</c:v>
                </c:pt>
                <c:pt idx="14651">
                  <c:v>0.42393324000000004</c:v>
                </c:pt>
                <c:pt idx="14652">
                  <c:v>0.42395881000000007</c:v>
                </c:pt>
                <c:pt idx="14653">
                  <c:v>0.42399134000000005</c:v>
                </c:pt>
                <c:pt idx="14654">
                  <c:v>0.42401622000000005</c:v>
                </c:pt>
                <c:pt idx="14655">
                  <c:v>0.42404921000000001</c:v>
                </c:pt>
                <c:pt idx="14656">
                  <c:v>0.42407409000000007</c:v>
                </c:pt>
                <c:pt idx="14657">
                  <c:v>0.42410708000000008</c:v>
                </c:pt>
                <c:pt idx="14658">
                  <c:v>0.42413195999999997</c:v>
                </c:pt>
                <c:pt idx="14659">
                  <c:v>0.42416449000000006</c:v>
                </c:pt>
                <c:pt idx="14660">
                  <c:v>0.4241898300000001</c:v>
                </c:pt>
                <c:pt idx="14661">
                  <c:v>0.42422247000000007</c:v>
                </c:pt>
                <c:pt idx="14662">
                  <c:v>0.42424770000000001</c:v>
                </c:pt>
                <c:pt idx="14663">
                  <c:v>0.42428023000000004</c:v>
                </c:pt>
                <c:pt idx="14664">
                  <c:v>0.42430557000000008</c:v>
                </c:pt>
                <c:pt idx="14665">
                  <c:v>0.4243383300000001</c:v>
                </c:pt>
                <c:pt idx="14666">
                  <c:v>0.42436344000000004</c:v>
                </c:pt>
                <c:pt idx="14667">
                  <c:v>0.42439620000000006</c:v>
                </c:pt>
                <c:pt idx="14668">
                  <c:v>0.42442131000000005</c:v>
                </c:pt>
                <c:pt idx="14669">
                  <c:v>0.42445407000000007</c:v>
                </c:pt>
                <c:pt idx="14670">
                  <c:v>0.42447942000000005</c:v>
                </c:pt>
                <c:pt idx="14671">
                  <c:v>0.42451194000000003</c:v>
                </c:pt>
                <c:pt idx="14672">
                  <c:v>0.42453740000000001</c:v>
                </c:pt>
                <c:pt idx="14673">
                  <c:v>0.42456969000000006</c:v>
                </c:pt>
                <c:pt idx="14674">
                  <c:v>0.4245948100000001</c:v>
                </c:pt>
                <c:pt idx="14675">
                  <c:v>0.42462768000000006</c:v>
                </c:pt>
                <c:pt idx="14676">
                  <c:v>0.42465280000000005</c:v>
                </c:pt>
                <c:pt idx="14677">
                  <c:v>0.42468567000000007</c:v>
                </c:pt>
                <c:pt idx="14678">
                  <c:v>0.42471078000000007</c:v>
                </c:pt>
                <c:pt idx="14679">
                  <c:v>0.42474353999999997</c:v>
                </c:pt>
                <c:pt idx="14680">
                  <c:v>0.42476877000000007</c:v>
                </c:pt>
                <c:pt idx="14681">
                  <c:v>0.4248015200000001</c:v>
                </c:pt>
                <c:pt idx="14682">
                  <c:v>0.42482664000000009</c:v>
                </c:pt>
                <c:pt idx="14683">
                  <c:v>0.42485939000000006</c:v>
                </c:pt>
                <c:pt idx="14684">
                  <c:v>0.42488451000000016</c:v>
                </c:pt>
                <c:pt idx="14685">
                  <c:v>0.42491680000000009</c:v>
                </c:pt>
                <c:pt idx="14686">
                  <c:v>0.42494238000000006</c:v>
                </c:pt>
                <c:pt idx="14687">
                  <c:v>0.42497455000000006</c:v>
                </c:pt>
                <c:pt idx="14688">
                  <c:v>0.42500025000000002</c:v>
                </c:pt>
                <c:pt idx="14689">
                  <c:v>0.42503254000000001</c:v>
                </c:pt>
                <c:pt idx="14690">
                  <c:v>0.42505812000000004</c:v>
                </c:pt>
                <c:pt idx="14691">
                  <c:v>0.42509053000000002</c:v>
                </c:pt>
                <c:pt idx="14692">
                  <c:v>0.4251162200000001</c:v>
                </c:pt>
                <c:pt idx="14693">
                  <c:v>0.4251482800000001</c:v>
                </c:pt>
                <c:pt idx="14694">
                  <c:v>0.42517409000000006</c:v>
                </c:pt>
                <c:pt idx="14695">
                  <c:v>0.4252065000000001</c:v>
                </c:pt>
                <c:pt idx="14696">
                  <c:v>0.42523138000000005</c:v>
                </c:pt>
                <c:pt idx="14697">
                  <c:v>0.42526425000000001</c:v>
                </c:pt>
                <c:pt idx="14698">
                  <c:v>0.42528925000000001</c:v>
                </c:pt>
                <c:pt idx="14699">
                  <c:v>0.42532178000000009</c:v>
                </c:pt>
                <c:pt idx="14700">
                  <c:v>0.42534712000000002</c:v>
                </c:pt>
                <c:pt idx="14701">
                  <c:v>0.42537965000000005</c:v>
                </c:pt>
                <c:pt idx="14702">
                  <c:v>0.42540499000000009</c:v>
                </c:pt>
                <c:pt idx="14703">
                  <c:v>0.42543763000000001</c:v>
                </c:pt>
                <c:pt idx="14704">
                  <c:v>0.42546298000000016</c:v>
                </c:pt>
                <c:pt idx="14705">
                  <c:v>0.42549550000000008</c:v>
                </c:pt>
                <c:pt idx="14706">
                  <c:v>0.42552108000000005</c:v>
                </c:pt>
                <c:pt idx="14707">
                  <c:v>0.4255533700000001</c:v>
                </c:pt>
                <c:pt idx="14708">
                  <c:v>0.42557895000000007</c:v>
                </c:pt>
                <c:pt idx="14709">
                  <c:v>0.42561136000000005</c:v>
                </c:pt>
                <c:pt idx="14710">
                  <c:v>0.42563682000000008</c:v>
                </c:pt>
                <c:pt idx="14711">
                  <c:v>0.42566923000000001</c:v>
                </c:pt>
                <c:pt idx="14712">
                  <c:v>0.4256946900000001</c:v>
                </c:pt>
                <c:pt idx="14713">
                  <c:v>0.42572710000000002</c:v>
                </c:pt>
                <c:pt idx="14714">
                  <c:v>0.42575256000000006</c:v>
                </c:pt>
                <c:pt idx="14715">
                  <c:v>0.42578509000000003</c:v>
                </c:pt>
                <c:pt idx="14716">
                  <c:v>0.42581055000000007</c:v>
                </c:pt>
                <c:pt idx="14717">
                  <c:v>0.4258429600000001</c:v>
                </c:pt>
                <c:pt idx="14718">
                  <c:v>0.42586842000000014</c:v>
                </c:pt>
                <c:pt idx="14719">
                  <c:v>0.42590083000000006</c:v>
                </c:pt>
                <c:pt idx="14720">
                  <c:v>0.42592618000000015</c:v>
                </c:pt>
                <c:pt idx="14721">
                  <c:v>0.42595870000000008</c:v>
                </c:pt>
                <c:pt idx="14722">
                  <c:v>0.42598370000000008</c:v>
                </c:pt>
                <c:pt idx="14723">
                  <c:v>0.4260163400000001</c:v>
                </c:pt>
                <c:pt idx="14724">
                  <c:v>0.42604168000000003</c:v>
                </c:pt>
                <c:pt idx="14725">
                  <c:v>0.42607421000000006</c:v>
                </c:pt>
                <c:pt idx="14726">
                  <c:v>0.42609955000000005</c:v>
                </c:pt>
                <c:pt idx="14727">
                  <c:v>0.42613208000000002</c:v>
                </c:pt>
                <c:pt idx="14728">
                  <c:v>0.42615743</c:v>
                </c:pt>
                <c:pt idx="14729">
                  <c:v>0.42618995000000004</c:v>
                </c:pt>
                <c:pt idx="14730">
                  <c:v>0.42621530000000002</c:v>
                </c:pt>
                <c:pt idx="14731">
                  <c:v>0.42624782</c:v>
                </c:pt>
                <c:pt idx="14732">
                  <c:v>0.42627340000000002</c:v>
                </c:pt>
                <c:pt idx="14733">
                  <c:v>0.42630569000000007</c:v>
                </c:pt>
                <c:pt idx="14734">
                  <c:v>0.42633138000000004</c:v>
                </c:pt>
                <c:pt idx="14735">
                  <c:v>0.42636356000000003</c:v>
                </c:pt>
                <c:pt idx="14736">
                  <c:v>0.42638925000000005</c:v>
                </c:pt>
                <c:pt idx="14737">
                  <c:v>0.42642155000000004</c:v>
                </c:pt>
                <c:pt idx="14738">
                  <c:v>0.42644655000000004</c:v>
                </c:pt>
                <c:pt idx="14739">
                  <c:v>0.4264796500000001</c:v>
                </c:pt>
                <c:pt idx="14740">
                  <c:v>0.4265045300000001</c:v>
                </c:pt>
                <c:pt idx="14741">
                  <c:v>0.42653704999999997</c:v>
                </c:pt>
                <c:pt idx="14742">
                  <c:v>0.42656252000000006</c:v>
                </c:pt>
                <c:pt idx="14743">
                  <c:v>0.42659493000000004</c:v>
                </c:pt>
                <c:pt idx="14744">
                  <c:v>0.42662039000000007</c:v>
                </c:pt>
                <c:pt idx="14745">
                  <c:v>0.42665291000000005</c:v>
                </c:pt>
                <c:pt idx="14746">
                  <c:v>0.4266780300000001</c:v>
                </c:pt>
                <c:pt idx="14747">
                  <c:v>0.42671067000000007</c:v>
                </c:pt>
                <c:pt idx="14748">
                  <c:v>0.42673648000000003</c:v>
                </c:pt>
                <c:pt idx="14749">
                  <c:v>0.42676865000000008</c:v>
                </c:pt>
                <c:pt idx="14750">
                  <c:v>0.42679377000000002</c:v>
                </c:pt>
                <c:pt idx="14751">
                  <c:v>0.42682664000000009</c:v>
                </c:pt>
                <c:pt idx="14752">
                  <c:v>0.42685175000000003</c:v>
                </c:pt>
                <c:pt idx="14753">
                  <c:v>0.42688462000000016</c:v>
                </c:pt>
                <c:pt idx="14754">
                  <c:v>0.4269096200000001</c:v>
                </c:pt>
                <c:pt idx="14755">
                  <c:v>0.4269427300000001</c:v>
                </c:pt>
                <c:pt idx="14756">
                  <c:v>0.42696761000000005</c:v>
                </c:pt>
                <c:pt idx="14757">
                  <c:v>0.42700013000000003</c:v>
                </c:pt>
                <c:pt idx="14758">
                  <c:v>0.42702548000000007</c:v>
                </c:pt>
                <c:pt idx="14759">
                  <c:v>0.4270580000000001</c:v>
                </c:pt>
                <c:pt idx="14760">
                  <c:v>0.42708335000000003</c:v>
                </c:pt>
                <c:pt idx="14761">
                  <c:v>0.42711587000000006</c:v>
                </c:pt>
                <c:pt idx="14762">
                  <c:v>0.42714122000000004</c:v>
                </c:pt>
                <c:pt idx="14763">
                  <c:v>0.42717374000000002</c:v>
                </c:pt>
                <c:pt idx="14764">
                  <c:v>0.42719921</c:v>
                </c:pt>
                <c:pt idx="14765">
                  <c:v>0.42723161999999998</c:v>
                </c:pt>
                <c:pt idx="14766">
                  <c:v>0.42725708000000001</c:v>
                </c:pt>
                <c:pt idx="14767">
                  <c:v>0.4272896000000001</c:v>
                </c:pt>
                <c:pt idx="14768">
                  <c:v>0.42731495000000014</c:v>
                </c:pt>
                <c:pt idx="14769">
                  <c:v>0.42734747000000006</c:v>
                </c:pt>
                <c:pt idx="14770">
                  <c:v>0.4273729300000001</c:v>
                </c:pt>
                <c:pt idx="14771">
                  <c:v>0.42740534000000002</c:v>
                </c:pt>
                <c:pt idx="14772">
                  <c:v>0.42743080000000006</c:v>
                </c:pt>
                <c:pt idx="14773">
                  <c:v>0.42746321000000004</c:v>
                </c:pt>
                <c:pt idx="14774">
                  <c:v>0.42748868000000012</c:v>
                </c:pt>
                <c:pt idx="14775">
                  <c:v>0.42752108000000005</c:v>
                </c:pt>
                <c:pt idx="14776">
                  <c:v>0.42754608000000005</c:v>
                </c:pt>
                <c:pt idx="14777">
                  <c:v>0.42757907000000006</c:v>
                </c:pt>
                <c:pt idx="14778">
                  <c:v>0.42760395000000001</c:v>
                </c:pt>
                <c:pt idx="14779">
                  <c:v>0.42763694000000002</c:v>
                </c:pt>
                <c:pt idx="14780">
                  <c:v>0.42766194000000002</c:v>
                </c:pt>
                <c:pt idx="14781">
                  <c:v>0.42769481000000004</c:v>
                </c:pt>
                <c:pt idx="14782">
                  <c:v>0.42771981000000003</c:v>
                </c:pt>
                <c:pt idx="14783">
                  <c:v>0.42775256000000006</c:v>
                </c:pt>
                <c:pt idx="14784">
                  <c:v>0.4277776800000001</c:v>
                </c:pt>
                <c:pt idx="14785">
                  <c:v>0.42781043000000007</c:v>
                </c:pt>
                <c:pt idx="14786">
                  <c:v>0.42783555000000001</c:v>
                </c:pt>
                <c:pt idx="14787">
                  <c:v>0.42786842000000014</c:v>
                </c:pt>
                <c:pt idx="14788">
                  <c:v>0.42789342000000002</c:v>
                </c:pt>
                <c:pt idx="14789">
                  <c:v>0.42792629000000015</c:v>
                </c:pt>
                <c:pt idx="14790">
                  <c:v>0.42795129000000004</c:v>
                </c:pt>
                <c:pt idx="14791">
                  <c:v>0.42798416000000011</c:v>
                </c:pt>
                <c:pt idx="14792">
                  <c:v>0.42800951000000004</c:v>
                </c:pt>
                <c:pt idx="14793">
                  <c:v>0.42804203000000002</c:v>
                </c:pt>
                <c:pt idx="14794">
                  <c:v>0.42806738000000005</c:v>
                </c:pt>
                <c:pt idx="14795">
                  <c:v>0.42810002000000008</c:v>
                </c:pt>
                <c:pt idx="14796">
                  <c:v>0.42812525000000001</c:v>
                </c:pt>
                <c:pt idx="14797">
                  <c:v>0.42815766000000005</c:v>
                </c:pt>
                <c:pt idx="14798">
                  <c:v>0.42818312000000003</c:v>
                </c:pt>
                <c:pt idx="14799">
                  <c:v>0.42821553000000001</c:v>
                </c:pt>
                <c:pt idx="14800">
                  <c:v>0.42824076000000005</c:v>
                </c:pt>
                <c:pt idx="14801">
                  <c:v>0.42827340000000008</c:v>
                </c:pt>
                <c:pt idx="14802">
                  <c:v>0.42829863000000001</c:v>
                </c:pt>
                <c:pt idx="14803">
                  <c:v>0.4283312700000001</c:v>
                </c:pt>
                <c:pt idx="14804">
                  <c:v>0.42835650000000008</c:v>
                </c:pt>
                <c:pt idx="14805">
                  <c:v>0.42838914000000006</c:v>
                </c:pt>
                <c:pt idx="14806">
                  <c:v>0.42841449000000009</c:v>
                </c:pt>
                <c:pt idx="14807">
                  <c:v>0.42844701000000002</c:v>
                </c:pt>
                <c:pt idx="14808">
                  <c:v>0.42847236000000011</c:v>
                </c:pt>
                <c:pt idx="14809">
                  <c:v>0.42850488000000009</c:v>
                </c:pt>
                <c:pt idx="14810">
                  <c:v>0.42853023000000001</c:v>
                </c:pt>
                <c:pt idx="14811">
                  <c:v>0.4285628700000001</c:v>
                </c:pt>
                <c:pt idx="14812">
                  <c:v>0.42858810000000014</c:v>
                </c:pt>
                <c:pt idx="14813">
                  <c:v>0.42862074000000006</c:v>
                </c:pt>
                <c:pt idx="14814">
                  <c:v>0.42864620000000003</c:v>
                </c:pt>
                <c:pt idx="14815">
                  <c:v>0.42867826000000003</c:v>
                </c:pt>
                <c:pt idx="14816">
                  <c:v>0.42870349000000002</c:v>
                </c:pt>
                <c:pt idx="14817">
                  <c:v>0.42873613000000005</c:v>
                </c:pt>
                <c:pt idx="14818">
                  <c:v>0.42876135999999998</c:v>
                </c:pt>
                <c:pt idx="14819">
                  <c:v>0.42879412</c:v>
                </c:pt>
                <c:pt idx="14820">
                  <c:v>0.42881923000000005</c:v>
                </c:pt>
                <c:pt idx="14821">
                  <c:v>0.42885199000000007</c:v>
                </c:pt>
                <c:pt idx="14822">
                  <c:v>0.42887710000000007</c:v>
                </c:pt>
                <c:pt idx="14823">
                  <c:v>0.42890986000000003</c:v>
                </c:pt>
                <c:pt idx="14824">
                  <c:v>0.42893520000000002</c:v>
                </c:pt>
                <c:pt idx="14825">
                  <c:v>0.4289677300000001</c:v>
                </c:pt>
                <c:pt idx="14826">
                  <c:v>0.42899296000000003</c:v>
                </c:pt>
                <c:pt idx="14827">
                  <c:v>0.42902583000000005</c:v>
                </c:pt>
                <c:pt idx="14828">
                  <c:v>0.4290509400000001</c:v>
                </c:pt>
                <c:pt idx="14829">
                  <c:v>0.42908370000000007</c:v>
                </c:pt>
                <c:pt idx="14830">
                  <c:v>0.42910881000000006</c:v>
                </c:pt>
                <c:pt idx="14831">
                  <c:v>0.42914157000000008</c:v>
                </c:pt>
                <c:pt idx="14832">
                  <c:v>0.42916680000000007</c:v>
                </c:pt>
                <c:pt idx="14833">
                  <c:v>0.42919909000000001</c:v>
                </c:pt>
                <c:pt idx="14834">
                  <c:v>0.42922467000000009</c:v>
                </c:pt>
                <c:pt idx="14835">
                  <c:v>0.42925696000000008</c:v>
                </c:pt>
                <c:pt idx="14836">
                  <c:v>0.4292825400000001</c:v>
                </c:pt>
                <c:pt idx="14837">
                  <c:v>0.42931483000000009</c:v>
                </c:pt>
                <c:pt idx="14838">
                  <c:v>0.42934041000000006</c:v>
                </c:pt>
                <c:pt idx="14839">
                  <c:v>0.42937270000000011</c:v>
                </c:pt>
                <c:pt idx="14840">
                  <c:v>0.42939805000000003</c:v>
                </c:pt>
                <c:pt idx="14841">
                  <c:v>0.42943069000000006</c:v>
                </c:pt>
                <c:pt idx="14842">
                  <c:v>0.4294559200000001</c:v>
                </c:pt>
                <c:pt idx="14843">
                  <c:v>0.42948868000000012</c:v>
                </c:pt>
                <c:pt idx="14844">
                  <c:v>0.42951379000000006</c:v>
                </c:pt>
                <c:pt idx="14845">
                  <c:v>0.42954655000000008</c:v>
                </c:pt>
                <c:pt idx="14846">
                  <c:v>0.42957166000000008</c:v>
                </c:pt>
                <c:pt idx="14847">
                  <c:v>0.4296044200000001</c:v>
                </c:pt>
                <c:pt idx="14848">
                  <c:v>0.42962953000000004</c:v>
                </c:pt>
                <c:pt idx="14849">
                  <c:v>0.42966240000000006</c:v>
                </c:pt>
                <c:pt idx="14850">
                  <c:v>0.42968740000000005</c:v>
                </c:pt>
                <c:pt idx="14851">
                  <c:v>0.42972027000000007</c:v>
                </c:pt>
                <c:pt idx="14852">
                  <c:v>0.42974539</c:v>
                </c:pt>
                <c:pt idx="14853">
                  <c:v>0.4297778000000001</c:v>
                </c:pt>
                <c:pt idx="14854">
                  <c:v>0.42980326000000008</c:v>
                </c:pt>
                <c:pt idx="14855">
                  <c:v>0.42983555000000001</c:v>
                </c:pt>
                <c:pt idx="14856">
                  <c:v>0.42986124000000003</c:v>
                </c:pt>
                <c:pt idx="14857">
                  <c:v>0.42989354000000002</c:v>
                </c:pt>
                <c:pt idx="14858">
                  <c:v>0.4299191200000001</c:v>
                </c:pt>
                <c:pt idx="14859">
                  <c:v>0.42995141000000003</c:v>
                </c:pt>
                <c:pt idx="14860">
                  <c:v>0.42997699000000011</c:v>
                </c:pt>
                <c:pt idx="14861">
                  <c:v>0.4300092800000001</c:v>
                </c:pt>
                <c:pt idx="14862">
                  <c:v>0.43003451000000004</c:v>
                </c:pt>
                <c:pt idx="14863">
                  <c:v>0.43006715000000001</c:v>
                </c:pt>
                <c:pt idx="14864">
                  <c:v>0.43009238000000005</c:v>
                </c:pt>
                <c:pt idx="14865">
                  <c:v>0.43012513000000002</c:v>
                </c:pt>
                <c:pt idx="14866">
                  <c:v>0.43015037000000006</c:v>
                </c:pt>
                <c:pt idx="14867">
                  <c:v>0.43018300000000009</c:v>
                </c:pt>
                <c:pt idx="14868">
                  <c:v>0.43020812000000008</c:v>
                </c:pt>
                <c:pt idx="14869">
                  <c:v>0.43024087000000005</c:v>
                </c:pt>
                <c:pt idx="14870">
                  <c:v>0.43026611000000003</c:v>
                </c:pt>
                <c:pt idx="14871">
                  <c:v>0.43029874000000001</c:v>
                </c:pt>
                <c:pt idx="14872">
                  <c:v>0.43032398000000016</c:v>
                </c:pt>
                <c:pt idx="14873">
                  <c:v>0.43035673000000008</c:v>
                </c:pt>
                <c:pt idx="14874">
                  <c:v>0.43038185000000007</c:v>
                </c:pt>
                <c:pt idx="14875">
                  <c:v>0.43041460000000009</c:v>
                </c:pt>
                <c:pt idx="14876">
                  <c:v>0.43043995000000002</c:v>
                </c:pt>
                <c:pt idx="14877">
                  <c:v>0.43047247000000011</c:v>
                </c:pt>
                <c:pt idx="14878">
                  <c:v>0.43049782000000003</c:v>
                </c:pt>
                <c:pt idx="14879">
                  <c:v>0.43053034000000001</c:v>
                </c:pt>
                <c:pt idx="14880">
                  <c:v>0.4305556900000001</c:v>
                </c:pt>
                <c:pt idx="14881">
                  <c:v>0.43058787000000009</c:v>
                </c:pt>
                <c:pt idx="14882">
                  <c:v>0.43061356000000006</c:v>
                </c:pt>
                <c:pt idx="14883">
                  <c:v>0.4306460800000001</c:v>
                </c:pt>
                <c:pt idx="14884">
                  <c:v>0.43067143000000002</c:v>
                </c:pt>
                <c:pt idx="14885">
                  <c:v>0.43070395</c:v>
                </c:pt>
                <c:pt idx="14886">
                  <c:v>0.43072942000000003</c:v>
                </c:pt>
                <c:pt idx="14887">
                  <c:v>0.43076182000000002</c:v>
                </c:pt>
                <c:pt idx="14888">
                  <c:v>0.43078717000000005</c:v>
                </c:pt>
                <c:pt idx="14889">
                  <c:v>0.43081981000000014</c:v>
                </c:pt>
                <c:pt idx="14890">
                  <c:v>0.43084516000000006</c:v>
                </c:pt>
                <c:pt idx="14891">
                  <c:v>0.43087768000000015</c:v>
                </c:pt>
                <c:pt idx="14892">
                  <c:v>0.4309025600000001</c:v>
                </c:pt>
                <c:pt idx="14893">
                  <c:v>0.43093555</c:v>
                </c:pt>
                <c:pt idx="14894">
                  <c:v>0.43096043000000006</c:v>
                </c:pt>
                <c:pt idx="14895">
                  <c:v>0.43099342000000002</c:v>
                </c:pt>
                <c:pt idx="14896">
                  <c:v>0.43101830000000008</c:v>
                </c:pt>
                <c:pt idx="14897">
                  <c:v>0.4310509400000001</c:v>
                </c:pt>
                <c:pt idx="14898">
                  <c:v>0.43107618000000009</c:v>
                </c:pt>
                <c:pt idx="14899">
                  <c:v>0.43110881000000006</c:v>
                </c:pt>
                <c:pt idx="14900">
                  <c:v>0.43113405000000005</c:v>
                </c:pt>
                <c:pt idx="14901">
                  <c:v>0.43116668000000008</c:v>
                </c:pt>
                <c:pt idx="14902">
                  <c:v>0.43119192000000001</c:v>
                </c:pt>
                <c:pt idx="14903">
                  <c:v>0.43122455000000004</c:v>
                </c:pt>
                <c:pt idx="14904">
                  <c:v>0.43124990000000002</c:v>
                </c:pt>
                <c:pt idx="14905">
                  <c:v>0.4312825400000001</c:v>
                </c:pt>
                <c:pt idx="14906">
                  <c:v>0.43130777000000009</c:v>
                </c:pt>
                <c:pt idx="14907">
                  <c:v>0.43134041000000006</c:v>
                </c:pt>
                <c:pt idx="14908">
                  <c:v>0.4313657600000001</c:v>
                </c:pt>
                <c:pt idx="14909">
                  <c:v>0.43139828000000008</c:v>
                </c:pt>
                <c:pt idx="14910">
                  <c:v>0.4314238600000001</c:v>
                </c:pt>
                <c:pt idx="14911">
                  <c:v>0.43145615000000004</c:v>
                </c:pt>
                <c:pt idx="14912">
                  <c:v>0.43148173000000006</c:v>
                </c:pt>
                <c:pt idx="14913">
                  <c:v>0.43151402000000005</c:v>
                </c:pt>
                <c:pt idx="14914">
                  <c:v>0.43153902</c:v>
                </c:pt>
                <c:pt idx="14915">
                  <c:v>0.43157201000000006</c:v>
                </c:pt>
                <c:pt idx="14916">
                  <c:v>0.43159701</c:v>
                </c:pt>
                <c:pt idx="14917">
                  <c:v>0.43162976000000003</c:v>
                </c:pt>
                <c:pt idx="14918">
                  <c:v>0.43165499000000007</c:v>
                </c:pt>
                <c:pt idx="14919">
                  <c:v>0.43168775000000004</c:v>
                </c:pt>
                <c:pt idx="14920">
                  <c:v>0.43171287000000014</c:v>
                </c:pt>
                <c:pt idx="14921">
                  <c:v>0.43174574000000004</c:v>
                </c:pt>
                <c:pt idx="14922">
                  <c:v>0.43177097000000009</c:v>
                </c:pt>
                <c:pt idx="14923">
                  <c:v>0.43180361000000006</c:v>
                </c:pt>
                <c:pt idx="14924">
                  <c:v>0.43182837000000013</c:v>
                </c:pt>
                <c:pt idx="14925">
                  <c:v>0.4318610100000001</c:v>
                </c:pt>
                <c:pt idx="14926">
                  <c:v>0.43188624000000009</c:v>
                </c:pt>
                <c:pt idx="14927">
                  <c:v>0.4319191200000001</c:v>
                </c:pt>
                <c:pt idx="14928">
                  <c:v>0.43194435000000003</c:v>
                </c:pt>
                <c:pt idx="14929">
                  <c:v>0.43197687000000012</c:v>
                </c:pt>
                <c:pt idx="14930">
                  <c:v>0.43200210000000006</c:v>
                </c:pt>
                <c:pt idx="14931">
                  <c:v>0.43203462000000004</c:v>
                </c:pt>
                <c:pt idx="14932">
                  <c:v>0.43205997000000007</c:v>
                </c:pt>
                <c:pt idx="14933">
                  <c:v>0.4320926100000001</c:v>
                </c:pt>
                <c:pt idx="14934">
                  <c:v>0.43211784000000003</c:v>
                </c:pt>
                <c:pt idx="14935">
                  <c:v>0.43215037000000006</c:v>
                </c:pt>
                <c:pt idx="14936">
                  <c:v>0.4321757100000001</c:v>
                </c:pt>
                <c:pt idx="14937">
                  <c:v>0.43220835000000002</c:v>
                </c:pt>
                <c:pt idx="14938">
                  <c:v>0.43223358000000001</c:v>
                </c:pt>
                <c:pt idx="14939">
                  <c:v>0.43226622000000003</c:v>
                </c:pt>
                <c:pt idx="14940">
                  <c:v>0.43229157000000001</c:v>
                </c:pt>
                <c:pt idx="14941">
                  <c:v>0.43232409000000016</c:v>
                </c:pt>
                <c:pt idx="14942">
                  <c:v>0.43234955000000008</c:v>
                </c:pt>
                <c:pt idx="14943">
                  <c:v>0.43238219000000011</c:v>
                </c:pt>
                <c:pt idx="14944">
                  <c:v>0.43240743000000004</c:v>
                </c:pt>
                <c:pt idx="14945">
                  <c:v>0.43244006000000007</c:v>
                </c:pt>
                <c:pt idx="14946">
                  <c:v>0.43246530000000005</c:v>
                </c:pt>
                <c:pt idx="14947">
                  <c:v>0.43249793000000003</c:v>
                </c:pt>
                <c:pt idx="14948">
                  <c:v>0.43252282000000009</c:v>
                </c:pt>
                <c:pt idx="14949">
                  <c:v>0.43255534000000001</c:v>
                </c:pt>
                <c:pt idx="14950">
                  <c:v>0.43258069000000016</c:v>
                </c:pt>
                <c:pt idx="14951">
                  <c:v>0.43261356000000006</c:v>
                </c:pt>
                <c:pt idx="14952">
                  <c:v>0.43263856000000006</c:v>
                </c:pt>
                <c:pt idx="14953">
                  <c:v>0.43267143000000002</c:v>
                </c:pt>
                <c:pt idx="14954">
                  <c:v>0.43269643000000002</c:v>
                </c:pt>
                <c:pt idx="14955">
                  <c:v>0.43272942000000003</c:v>
                </c:pt>
                <c:pt idx="14956">
                  <c:v>0.43275430000000004</c:v>
                </c:pt>
                <c:pt idx="14957">
                  <c:v>0.4327872900000001</c:v>
                </c:pt>
                <c:pt idx="14958">
                  <c:v>0.43281217000000011</c:v>
                </c:pt>
                <c:pt idx="14959">
                  <c:v>0.43284516000000006</c:v>
                </c:pt>
                <c:pt idx="14960">
                  <c:v>0.43287004000000007</c:v>
                </c:pt>
                <c:pt idx="14961">
                  <c:v>0.43290303000000002</c:v>
                </c:pt>
                <c:pt idx="14962">
                  <c:v>0.43292803000000007</c:v>
                </c:pt>
                <c:pt idx="14963">
                  <c:v>0.43296090000000009</c:v>
                </c:pt>
                <c:pt idx="14964">
                  <c:v>0.43298601000000009</c:v>
                </c:pt>
                <c:pt idx="14965">
                  <c:v>0.43301830000000008</c:v>
                </c:pt>
                <c:pt idx="14966">
                  <c:v>0.4330438800000001</c:v>
                </c:pt>
                <c:pt idx="14967">
                  <c:v>0.43307641000000008</c:v>
                </c:pt>
                <c:pt idx="14968">
                  <c:v>0.43310187000000006</c:v>
                </c:pt>
                <c:pt idx="14969">
                  <c:v>0.43313428000000004</c:v>
                </c:pt>
                <c:pt idx="14970">
                  <c:v>0.43315974000000002</c:v>
                </c:pt>
                <c:pt idx="14971">
                  <c:v>0.4331923800000001</c:v>
                </c:pt>
                <c:pt idx="14972">
                  <c:v>0.43321761000000003</c:v>
                </c:pt>
                <c:pt idx="14973">
                  <c:v>0.43325025</c:v>
                </c:pt>
                <c:pt idx="14974">
                  <c:v>0.43327560000000004</c:v>
                </c:pt>
                <c:pt idx="14975">
                  <c:v>0.43330812000000007</c:v>
                </c:pt>
                <c:pt idx="14976">
                  <c:v>0.43333358000000005</c:v>
                </c:pt>
                <c:pt idx="14977">
                  <c:v>0.43336599000000009</c:v>
                </c:pt>
                <c:pt idx="14978">
                  <c:v>0.43339087000000009</c:v>
                </c:pt>
                <c:pt idx="14979">
                  <c:v>0.43342386000000011</c:v>
                </c:pt>
                <c:pt idx="14980">
                  <c:v>0.43344874000000005</c:v>
                </c:pt>
                <c:pt idx="14981">
                  <c:v>0.43348173000000007</c:v>
                </c:pt>
                <c:pt idx="14982">
                  <c:v>0.43350673000000006</c:v>
                </c:pt>
                <c:pt idx="14983">
                  <c:v>0.43353960000000002</c:v>
                </c:pt>
                <c:pt idx="14984">
                  <c:v>0.43356460000000008</c:v>
                </c:pt>
                <c:pt idx="14985">
                  <c:v>0.43359712</c:v>
                </c:pt>
                <c:pt idx="14986">
                  <c:v>0.43362236000000004</c:v>
                </c:pt>
                <c:pt idx="14987">
                  <c:v>0.43365499000000007</c:v>
                </c:pt>
                <c:pt idx="14988">
                  <c:v>0.43368023000000006</c:v>
                </c:pt>
                <c:pt idx="14989">
                  <c:v>0.43371287000000008</c:v>
                </c:pt>
                <c:pt idx="14990">
                  <c:v>0.43373810000000002</c:v>
                </c:pt>
                <c:pt idx="14991">
                  <c:v>0.4337707400000001</c:v>
                </c:pt>
                <c:pt idx="14992">
                  <c:v>0.43379608000000003</c:v>
                </c:pt>
                <c:pt idx="14993">
                  <c:v>0.43382872000000011</c:v>
                </c:pt>
                <c:pt idx="14994">
                  <c:v>0.4338539500000001</c:v>
                </c:pt>
                <c:pt idx="14995">
                  <c:v>0.43388659000000013</c:v>
                </c:pt>
                <c:pt idx="14996">
                  <c:v>0.43391194000000005</c:v>
                </c:pt>
                <c:pt idx="14997">
                  <c:v>0.43394446000000003</c:v>
                </c:pt>
                <c:pt idx="14998">
                  <c:v>0.43396981000000007</c:v>
                </c:pt>
                <c:pt idx="14999">
                  <c:v>0.43400245000000004</c:v>
                </c:pt>
                <c:pt idx="15000">
                  <c:v>0.43402768000000014</c:v>
                </c:pt>
                <c:pt idx="15001">
                  <c:v>0.43406032000000005</c:v>
                </c:pt>
                <c:pt idx="15002">
                  <c:v>0.4340855500000001</c:v>
                </c:pt>
                <c:pt idx="15003">
                  <c:v>0.43411819000000007</c:v>
                </c:pt>
                <c:pt idx="15004">
                  <c:v>0.43414342</c:v>
                </c:pt>
                <c:pt idx="15005">
                  <c:v>0.43417606000000003</c:v>
                </c:pt>
                <c:pt idx="15006">
                  <c:v>0.43420141000000001</c:v>
                </c:pt>
                <c:pt idx="15007">
                  <c:v>0.43423404999999998</c:v>
                </c:pt>
                <c:pt idx="15008">
                  <c:v>0.43425928000000008</c:v>
                </c:pt>
                <c:pt idx="15009">
                  <c:v>0.43429192</c:v>
                </c:pt>
                <c:pt idx="15010">
                  <c:v>0.4343171500000001</c:v>
                </c:pt>
                <c:pt idx="15011">
                  <c:v>0.43434979000000007</c:v>
                </c:pt>
                <c:pt idx="15012">
                  <c:v>0.43437467000000013</c:v>
                </c:pt>
                <c:pt idx="15013">
                  <c:v>0.43440766000000003</c:v>
                </c:pt>
                <c:pt idx="15014">
                  <c:v>0.43443254000000003</c:v>
                </c:pt>
                <c:pt idx="15015">
                  <c:v>0.4344655300000001</c:v>
                </c:pt>
                <c:pt idx="15016">
                  <c:v>0.4344905300000001</c:v>
                </c:pt>
                <c:pt idx="15017">
                  <c:v>0.43452293000000008</c:v>
                </c:pt>
                <c:pt idx="15018">
                  <c:v>0.43454840000000006</c:v>
                </c:pt>
                <c:pt idx="15019">
                  <c:v>0.43458080000000016</c:v>
                </c:pt>
                <c:pt idx="15020">
                  <c:v>0.43460615000000002</c:v>
                </c:pt>
                <c:pt idx="15021">
                  <c:v>0.43463868000000005</c:v>
                </c:pt>
                <c:pt idx="15022">
                  <c:v>0.43466425000000003</c:v>
                </c:pt>
                <c:pt idx="15023">
                  <c:v>0.43469678000000006</c:v>
                </c:pt>
                <c:pt idx="15024">
                  <c:v>0.4347221200000001</c:v>
                </c:pt>
                <c:pt idx="15025">
                  <c:v>0.43475465000000002</c:v>
                </c:pt>
                <c:pt idx="15026">
                  <c:v>0.43477999000000006</c:v>
                </c:pt>
                <c:pt idx="15027">
                  <c:v>0.43481252000000009</c:v>
                </c:pt>
                <c:pt idx="15028">
                  <c:v>0.43483787000000007</c:v>
                </c:pt>
                <c:pt idx="15029">
                  <c:v>0.43487050000000016</c:v>
                </c:pt>
                <c:pt idx="15030">
                  <c:v>0.43489585000000003</c:v>
                </c:pt>
                <c:pt idx="15031">
                  <c:v>0.43492837000000012</c:v>
                </c:pt>
                <c:pt idx="15032">
                  <c:v>0.4349537200000001</c:v>
                </c:pt>
                <c:pt idx="15033">
                  <c:v>0.43498624000000008</c:v>
                </c:pt>
                <c:pt idx="15034">
                  <c:v>0.43501159000000006</c:v>
                </c:pt>
                <c:pt idx="15035">
                  <c:v>0.43504377000000005</c:v>
                </c:pt>
                <c:pt idx="15036">
                  <c:v>0.43506958000000007</c:v>
                </c:pt>
                <c:pt idx="15037">
                  <c:v>0.43510164000000001</c:v>
                </c:pt>
                <c:pt idx="15038">
                  <c:v>0.43512745000000008</c:v>
                </c:pt>
                <c:pt idx="15039">
                  <c:v>0.43515951000000008</c:v>
                </c:pt>
                <c:pt idx="15040">
                  <c:v>0.43518486000000012</c:v>
                </c:pt>
                <c:pt idx="15041">
                  <c:v>0.4352173800000001</c:v>
                </c:pt>
                <c:pt idx="15042">
                  <c:v>0.43524273000000002</c:v>
                </c:pt>
                <c:pt idx="15043">
                  <c:v>0.43527525</c:v>
                </c:pt>
                <c:pt idx="15044">
                  <c:v>0.43530060000000009</c:v>
                </c:pt>
                <c:pt idx="15045">
                  <c:v>0.43533312000000002</c:v>
                </c:pt>
                <c:pt idx="15046">
                  <c:v>0.43535847000000011</c:v>
                </c:pt>
                <c:pt idx="15047">
                  <c:v>0.43539099000000009</c:v>
                </c:pt>
                <c:pt idx="15048">
                  <c:v>0.43541634000000007</c:v>
                </c:pt>
                <c:pt idx="15049">
                  <c:v>0.43544898000000015</c:v>
                </c:pt>
                <c:pt idx="15050">
                  <c:v>0.43547432000000014</c:v>
                </c:pt>
                <c:pt idx="15051">
                  <c:v>0.4355070800000001</c:v>
                </c:pt>
                <c:pt idx="15052">
                  <c:v>0.43553231000000003</c:v>
                </c:pt>
                <c:pt idx="15053">
                  <c:v>0.43556495000000006</c:v>
                </c:pt>
                <c:pt idx="15054">
                  <c:v>0.4355901800000001</c:v>
                </c:pt>
                <c:pt idx="15055">
                  <c:v>0.43562282000000008</c:v>
                </c:pt>
                <c:pt idx="15056">
                  <c:v>0.43564805000000001</c:v>
                </c:pt>
                <c:pt idx="15057">
                  <c:v>0.43568080000000009</c:v>
                </c:pt>
                <c:pt idx="15058">
                  <c:v>0.43570592000000002</c:v>
                </c:pt>
                <c:pt idx="15059">
                  <c:v>0.4357386800000001</c:v>
                </c:pt>
                <c:pt idx="15060">
                  <c:v>0.43576379000000004</c:v>
                </c:pt>
                <c:pt idx="15061">
                  <c:v>0.43579608000000003</c:v>
                </c:pt>
                <c:pt idx="15062">
                  <c:v>0.43582131000000007</c:v>
                </c:pt>
                <c:pt idx="15063">
                  <c:v>0.43585407000000009</c:v>
                </c:pt>
                <c:pt idx="15064">
                  <c:v>0.43587918000000009</c:v>
                </c:pt>
                <c:pt idx="15065">
                  <c:v>0.43591194000000005</c:v>
                </c:pt>
                <c:pt idx="15066">
                  <c:v>0.43593705000000005</c:v>
                </c:pt>
                <c:pt idx="15067">
                  <c:v>0.43597004000000006</c:v>
                </c:pt>
                <c:pt idx="15068">
                  <c:v>0.43599504</c:v>
                </c:pt>
                <c:pt idx="15069">
                  <c:v>0.43602791000000007</c:v>
                </c:pt>
                <c:pt idx="15070">
                  <c:v>0.43605303000000001</c:v>
                </c:pt>
                <c:pt idx="15071">
                  <c:v>0.43608578000000009</c:v>
                </c:pt>
                <c:pt idx="15072">
                  <c:v>0.43611090000000008</c:v>
                </c:pt>
                <c:pt idx="15073">
                  <c:v>0.43614365000000005</c:v>
                </c:pt>
                <c:pt idx="15074">
                  <c:v>0.43616888000000009</c:v>
                </c:pt>
                <c:pt idx="15075">
                  <c:v>0.43620152000000001</c:v>
                </c:pt>
                <c:pt idx="15076">
                  <c:v>0.43622675000000005</c:v>
                </c:pt>
                <c:pt idx="15077">
                  <c:v>0.43625951000000002</c:v>
                </c:pt>
                <c:pt idx="15078">
                  <c:v>0.43628486000000011</c:v>
                </c:pt>
                <c:pt idx="15079">
                  <c:v>0.43631692000000011</c:v>
                </c:pt>
                <c:pt idx="15080">
                  <c:v>0.43634273000000007</c:v>
                </c:pt>
                <c:pt idx="15081">
                  <c:v>0.43637479000000012</c:v>
                </c:pt>
                <c:pt idx="15082">
                  <c:v>0.43640060000000014</c:v>
                </c:pt>
                <c:pt idx="15083">
                  <c:v>0.43643289000000007</c:v>
                </c:pt>
                <c:pt idx="15084">
                  <c:v>0.43645789000000007</c:v>
                </c:pt>
                <c:pt idx="15085">
                  <c:v>0.43649099000000008</c:v>
                </c:pt>
                <c:pt idx="15086">
                  <c:v>0.43651576000000003</c:v>
                </c:pt>
                <c:pt idx="15087">
                  <c:v>0.43654886000000004</c:v>
                </c:pt>
                <c:pt idx="15088">
                  <c:v>0.4365736300000001</c:v>
                </c:pt>
                <c:pt idx="15089">
                  <c:v>0.43660627000000007</c:v>
                </c:pt>
                <c:pt idx="15090">
                  <c:v>0.43663150000000001</c:v>
                </c:pt>
                <c:pt idx="15091">
                  <c:v>0.43666425000000003</c:v>
                </c:pt>
                <c:pt idx="15092">
                  <c:v>0.43668937000000008</c:v>
                </c:pt>
                <c:pt idx="15093">
                  <c:v>0.4367221200000001</c:v>
                </c:pt>
                <c:pt idx="15094">
                  <c:v>0.43674735999999997</c:v>
                </c:pt>
                <c:pt idx="15095">
                  <c:v>0.43677999000000006</c:v>
                </c:pt>
                <c:pt idx="15096">
                  <c:v>0.4368053400000001</c:v>
                </c:pt>
                <c:pt idx="15097">
                  <c:v>0.43683775000000002</c:v>
                </c:pt>
                <c:pt idx="15098">
                  <c:v>0.43686333000000011</c:v>
                </c:pt>
                <c:pt idx="15099">
                  <c:v>0.43689574000000003</c:v>
                </c:pt>
                <c:pt idx="15100">
                  <c:v>0.43692120000000007</c:v>
                </c:pt>
                <c:pt idx="15101">
                  <c:v>0.4369537200000001</c:v>
                </c:pt>
                <c:pt idx="15102">
                  <c:v>0.43697907000000008</c:v>
                </c:pt>
                <c:pt idx="15103">
                  <c:v>0.43701148000000006</c:v>
                </c:pt>
                <c:pt idx="15104">
                  <c:v>0.43703694000000004</c:v>
                </c:pt>
                <c:pt idx="15105">
                  <c:v>0.43706935000000002</c:v>
                </c:pt>
                <c:pt idx="15106">
                  <c:v>0.43709481000000006</c:v>
                </c:pt>
                <c:pt idx="15107">
                  <c:v>0.43712722000000004</c:v>
                </c:pt>
                <c:pt idx="15108">
                  <c:v>0.43715291000000006</c:v>
                </c:pt>
                <c:pt idx="15109">
                  <c:v>0.4371853200000001</c:v>
                </c:pt>
                <c:pt idx="15110">
                  <c:v>0.4372102000000001</c:v>
                </c:pt>
                <c:pt idx="15111">
                  <c:v>0.43724319</c:v>
                </c:pt>
                <c:pt idx="15112">
                  <c:v>0.43726819000000006</c:v>
                </c:pt>
                <c:pt idx="15113">
                  <c:v>0.43730106000000007</c:v>
                </c:pt>
                <c:pt idx="15114">
                  <c:v>0.43732606000000013</c:v>
                </c:pt>
                <c:pt idx="15115">
                  <c:v>0.43735893000000009</c:v>
                </c:pt>
                <c:pt idx="15116">
                  <c:v>0.43738393000000009</c:v>
                </c:pt>
                <c:pt idx="15117">
                  <c:v>0.43741634000000007</c:v>
                </c:pt>
                <c:pt idx="15118">
                  <c:v>0.4374418000000001</c:v>
                </c:pt>
                <c:pt idx="15119">
                  <c:v>0.43747421000000009</c:v>
                </c:pt>
                <c:pt idx="15120">
                  <c:v>0.43749967000000006</c:v>
                </c:pt>
                <c:pt idx="15121">
                  <c:v>0.4375321900000001</c:v>
                </c:pt>
                <c:pt idx="15122">
                  <c:v>0.43755754000000002</c:v>
                </c:pt>
                <c:pt idx="15123">
                  <c:v>0.43759018000000005</c:v>
                </c:pt>
                <c:pt idx="15124">
                  <c:v>0.43761541000000004</c:v>
                </c:pt>
                <c:pt idx="15125">
                  <c:v>0.43764805000000001</c:v>
                </c:pt>
                <c:pt idx="15126">
                  <c:v>0.4376734000000001</c:v>
                </c:pt>
                <c:pt idx="15127">
                  <c:v>0.43770592000000008</c:v>
                </c:pt>
                <c:pt idx="15128">
                  <c:v>0.43773127000000001</c:v>
                </c:pt>
                <c:pt idx="15129">
                  <c:v>0.43776391000000003</c:v>
                </c:pt>
                <c:pt idx="15130">
                  <c:v>0.43778925000000002</c:v>
                </c:pt>
                <c:pt idx="15131">
                  <c:v>0.43782178000000016</c:v>
                </c:pt>
                <c:pt idx="15132">
                  <c:v>0.43784712000000003</c:v>
                </c:pt>
                <c:pt idx="15133">
                  <c:v>0.43787965000000006</c:v>
                </c:pt>
                <c:pt idx="15134">
                  <c:v>0.43790499000000016</c:v>
                </c:pt>
                <c:pt idx="15135">
                  <c:v>0.4379371700000001</c:v>
                </c:pt>
                <c:pt idx="15136">
                  <c:v>0.43796287000000012</c:v>
                </c:pt>
                <c:pt idx="15137">
                  <c:v>0.43799504</c:v>
                </c:pt>
                <c:pt idx="15138">
                  <c:v>0.43802027000000016</c:v>
                </c:pt>
                <c:pt idx="15139">
                  <c:v>0.43805291000000007</c:v>
                </c:pt>
                <c:pt idx="15140">
                  <c:v>0.43807814000000006</c:v>
                </c:pt>
                <c:pt idx="15141">
                  <c:v>0.43811090000000014</c:v>
                </c:pt>
                <c:pt idx="15142">
                  <c:v>0.43813601000000002</c:v>
                </c:pt>
                <c:pt idx="15143">
                  <c:v>0.43816888000000009</c:v>
                </c:pt>
                <c:pt idx="15144">
                  <c:v>0.43819400000000003</c:v>
                </c:pt>
                <c:pt idx="15145">
                  <c:v>0.43822675000000005</c:v>
                </c:pt>
                <c:pt idx="15146">
                  <c:v>0.43825199000000004</c:v>
                </c:pt>
                <c:pt idx="15147">
                  <c:v>0.43828462000000007</c:v>
                </c:pt>
                <c:pt idx="15148">
                  <c:v>0.43830997000000016</c:v>
                </c:pt>
                <c:pt idx="15149">
                  <c:v>0.43834273000000007</c:v>
                </c:pt>
                <c:pt idx="15150">
                  <c:v>0.43836784000000006</c:v>
                </c:pt>
                <c:pt idx="15151">
                  <c:v>0.43840060000000008</c:v>
                </c:pt>
                <c:pt idx="15152">
                  <c:v>0.43842571000000008</c:v>
                </c:pt>
                <c:pt idx="15153">
                  <c:v>0.43845847000000016</c:v>
                </c:pt>
                <c:pt idx="15154">
                  <c:v>0.43848370000000009</c:v>
                </c:pt>
                <c:pt idx="15155">
                  <c:v>0.43851634000000006</c:v>
                </c:pt>
                <c:pt idx="15156">
                  <c:v>0.4385415700000001</c:v>
                </c:pt>
                <c:pt idx="15157">
                  <c:v>0.43857421000000008</c:v>
                </c:pt>
                <c:pt idx="15158">
                  <c:v>0.43859909000000002</c:v>
                </c:pt>
                <c:pt idx="15159">
                  <c:v>0.43863219000000003</c:v>
                </c:pt>
                <c:pt idx="15160">
                  <c:v>0.43865708000000003</c:v>
                </c:pt>
                <c:pt idx="15161">
                  <c:v>0.43868937000000008</c:v>
                </c:pt>
                <c:pt idx="15162">
                  <c:v>0.4387149500000001</c:v>
                </c:pt>
                <c:pt idx="15163">
                  <c:v>0.43874723999999998</c:v>
                </c:pt>
                <c:pt idx="15164">
                  <c:v>0.43877293000000006</c:v>
                </c:pt>
                <c:pt idx="15165">
                  <c:v>0.43880511000000005</c:v>
                </c:pt>
                <c:pt idx="15166">
                  <c:v>0.43883080000000008</c:v>
                </c:pt>
                <c:pt idx="15167">
                  <c:v>0.43886321000000006</c:v>
                </c:pt>
                <c:pt idx="15168">
                  <c:v>0.43888868000000014</c:v>
                </c:pt>
                <c:pt idx="15169">
                  <c:v>0.43892131000000006</c:v>
                </c:pt>
                <c:pt idx="15170">
                  <c:v>0.4389465500000001</c:v>
                </c:pt>
                <c:pt idx="15171">
                  <c:v>0.43897918000000008</c:v>
                </c:pt>
                <c:pt idx="15172">
                  <c:v>0.43900442000000006</c:v>
                </c:pt>
                <c:pt idx="15173">
                  <c:v>0.43903704999999998</c:v>
                </c:pt>
                <c:pt idx="15174">
                  <c:v>0.43906229000000008</c:v>
                </c:pt>
                <c:pt idx="15175">
                  <c:v>0.43909493000000011</c:v>
                </c:pt>
                <c:pt idx="15176">
                  <c:v>0.43912016000000004</c:v>
                </c:pt>
                <c:pt idx="15177">
                  <c:v>0.43915291000000006</c:v>
                </c:pt>
                <c:pt idx="15178">
                  <c:v>0.43917814000000011</c:v>
                </c:pt>
                <c:pt idx="15179">
                  <c:v>0.43921078000000008</c:v>
                </c:pt>
                <c:pt idx="15180">
                  <c:v>0.43923601000000001</c:v>
                </c:pt>
                <c:pt idx="15181">
                  <c:v>0.43926865000000004</c:v>
                </c:pt>
                <c:pt idx="15182">
                  <c:v>0.43929388000000008</c:v>
                </c:pt>
                <c:pt idx="15183">
                  <c:v>0.43932618000000012</c:v>
                </c:pt>
                <c:pt idx="15184">
                  <c:v>0.43935129000000006</c:v>
                </c:pt>
                <c:pt idx="15185">
                  <c:v>0.43938405000000014</c:v>
                </c:pt>
                <c:pt idx="15186">
                  <c:v>0.43940928000000007</c:v>
                </c:pt>
                <c:pt idx="15187">
                  <c:v>0.4394419200000001</c:v>
                </c:pt>
                <c:pt idx="15188">
                  <c:v>0.43946715000000003</c:v>
                </c:pt>
                <c:pt idx="15189">
                  <c:v>0.43949990000000005</c:v>
                </c:pt>
                <c:pt idx="15190">
                  <c:v>0.4395250200000001</c:v>
                </c:pt>
                <c:pt idx="15191">
                  <c:v>0.43955777000000007</c:v>
                </c:pt>
                <c:pt idx="15192">
                  <c:v>0.43958289000000011</c:v>
                </c:pt>
                <c:pt idx="15193">
                  <c:v>0.43961564000000003</c:v>
                </c:pt>
                <c:pt idx="15194">
                  <c:v>0.43964076000000007</c:v>
                </c:pt>
                <c:pt idx="15195">
                  <c:v>0.4396735100000001</c:v>
                </c:pt>
                <c:pt idx="15196">
                  <c:v>0.43969874000000003</c:v>
                </c:pt>
                <c:pt idx="15197">
                  <c:v>0.43973138000000001</c:v>
                </c:pt>
                <c:pt idx="15198">
                  <c:v>0.4397566200000001</c:v>
                </c:pt>
                <c:pt idx="15199">
                  <c:v>0.43978937000000007</c:v>
                </c:pt>
                <c:pt idx="15200">
                  <c:v>0.43981460000000011</c:v>
                </c:pt>
                <c:pt idx="15201">
                  <c:v>0.43984724000000003</c:v>
                </c:pt>
                <c:pt idx="15202">
                  <c:v>0.43987201000000009</c:v>
                </c:pt>
                <c:pt idx="15203">
                  <c:v>0.4399051100000001</c:v>
                </c:pt>
                <c:pt idx="15204">
                  <c:v>0.43992999000000016</c:v>
                </c:pt>
                <c:pt idx="15205">
                  <c:v>0.43996298000000011</c:v>
                </c:pt>
                <c:pt idx="15206">
                  <c:v>0.43998787000000011</c:v>
                </c:pt>
                <c:pt idx="15207">
                  <c:v>0.44002085000000002</c:v>
                </c:pt>
                <c:pt idx="15208">
                  <c:v>0.44004573999999996</c:v>
                </c:pt>
                <c:pt idx="15209">
                  <c:v>0.44007837000000005</c:v>
                </c:pt>
                <c:pt idx="15210">
                  <c:v>0.44010360999999998</c:v>
                </c:pt>
                <c:pt idx="15211">
                  <c:v>0.44013623999999996</c:v>
                </c:pt>
                <c:pt idx="15212">
                  <c:v>0.44016148000000005</c:v>
                </c:pt>
                <c:pt idx="15213">
                  <c:v>0.44019411999999997</c:v>
                </c:pt>
                <c:pt idx="15214">
                  <c:v>0.44021958</c:v>
                </c:pt>
                <c:pt idx="15215">
                  <c:v>0.44025198999999998</c:v>
                </c:pt>
                <c:pt idx="15216">
                  <c:v>0.44027732999999997</c:v>
                </c:pt>
                <c:pt idx="15217">
                  <c:v>0.44030997000000011</c:v>
                </c:pt>
                <c:pt idx="15218">
                  <c:v>0.44033531999999997</c:v>
                </c:pt>
                <c:pt idx="15219">
                  <c:v>0.44036796000000006</c:v>
                </c:pt>
                <c:pt idx="15220">
                  <c:v>0.44039319000000005</c:v>
                </c:pt>
                <c:pt idx="15221">
                  <c:v>0.44042583000000002</c:v>
                </c:pt>
                <c:pt idx="15222">
                  <c:v>0.44045106000000001</c:v>
                </c:pt>
                <c:pt idx="15223">
                  <c:v>0.44048370000000003</c:v>
                </c:pt>
                <c:pt idx="15224">
                  <c:v>0.44050893000000002</c:v>
                </c:pt>
                <c:pt idx="15225">
                  <c:v>0.44054157000000005</c:v>
                </c:pt>
                <c:pt idx="15226">
                  <c:v>0.44056680000000004</c:v>
                </c:pt>
                <c:pt idx="15227">
                  <c:v>0.44059943999999995</c:v>
                </c:pt>
                <c:pt idx="15228">
                  <c:v>0.44062455</c:v>
                </c:pt>
                <c:pt idx="15229">
                  <c:v>0.44065742999999996</c:v>
                </c:pt>
                <c:pt idx="15230">
                  <c:v>0.44068243000000001</c:v>
                </c:pt>
                <c:pt idx="15231">
                  <c:v>0.44071529999999998</c:v>
                </c:pt>
                <c:pt idx="15232">
                  <c:v>0.44074041000000003</c:v>
                </c:pt>
                <c:pt idx="15233">
                  <c:v>0.44077282000000001</c:v>
                </c:pt>
                <c:pt idx="15234">
                  <c:v>0.44079828000000004</c:v>
                </c:pt>
                <c:pt idx="15235">
                  <c:v>0.44083080000000002</c:v>
                </c:pt>
                <c:pt idx="15236">
                  <c:v>0.44085615</c:v>
                </c:pt>
                <c:pt idx="15237">
                  <c:v>0.44088868000000009</c:v>
                </c:pt>
                <c:pt idx="15238">
                  <c:v>0.44091402000000002</c:v>
                </c:pt>
                <c:pt idx="15239">
                  <c:v>0.44094655000000005</c:v>
                </c:pt>
                <c:pt idx="15240">
                  <c:v>0.44097189000000003</c:v>
                </c:pt>
                <c:pt idx="15241">
                  <c:v>0.44100442000000001</c:v>
                </c:pt>
                <c:pt idx="15242">
                  <c:v>0.44102976000000005</c:v>
                </c:pt>
                <c:pt idx="15243">
                  <c:v>0.44106229000000002</c:v>
                </c:pt>
                <c:pt idx="15244">
                  <c:v>0.44108763000000001</c:v>
                </c:pt>
                <c:pt idx="15245">
                  <c:v>0.44112015999999998</c:v>
                </c:pt>
                <c:pt idx="15246">
                  <c:v>0.44114515999999993</c:v>
                </c:pt>
                <c:pt idx="15247">
                  <c:v>0.44117814</c:v>
                </c:pt>
                <c:pt idx="15248">
                  <c:v>0.44120302999999994</c:v>
                </c:pt>
                <c:pt idx="15249">
                  <c:v>0.44123623999999995</c:v>
                </c:pt>
                <c:pt idx="15250">
                  <c:v>0.44126100999999995</c:v>
                </c:pt>
                <c:pt idx="15251">
                  <c:v>0.44129399999999996</c:v>
                </c:pt>
                <c:pt idx="15252">
                  <c:v>0.44131888000000008</c:v>
                </c:pt>
                <c:pt idx="15253">
                  <c:v>0.44135199000000008</c:v>
                </c:pt>
                <c:pt idx="15254">
                  <c:v>0.44137675000000004</c:v>
                </c:pt>
                <c:pt idx="15255">
                  <c:v>0.44140986000000004</c:v>
                </c:pt>
                <c:pt idx="15256">
                  <c:v>0.44143474000000005</c:v>
                </c:pt>
                <c:pt idx="15257">
                  <c:v>0.44146702999999998</c:v>
                </c:pt>
                <c:pt idx="15258">
                  <c:v>0.44149261000000001</c:v>
                </c:pt>
                <c:pt idx="15259">
                  <c:v>0.44152502000000005</c:v>
                </c:pt>
                <c:pt idx="15260">
                  <c:v>0.44155071000000001</c:v>
                </c:pt>
                <c:pt idx="15261">
                  <c:v>0.44158289000000006</c:v>
                </c:pt>
                <c:pt idx="15262">
                  <c:v>0.44160858000000003</c:v>
                </c:pt>
                <c:pt idx="15263">
                  <c:v>0.44164076000000002</c:v>
                </c:pt>
                <c:pt idx="15264">
                  <c:v>0.44166657000000004</c:v>
                </c:pt>
                <c:pt idx="15265">
                  <c:v>0.44169886000000008</c:v>
                </c:pt>
                <c:pt idx="15266">
                  <c:v>0.44172386000000002</c:v>
                </c:pt>
                <c:pt idx="15267">
                  <c:v>0.44175684999999998</c:v>
                </c:pt>
                <c:pt idx="15268">
                  <c:v>0.44178172999999998</c:v>
                </c:pt>
                <c:pt idx="15269">
                  <c:v>0.4418148300000001</c:v>
                </c:pt>
                <c:pt idx="15270">
                  <c:v>0.44183972000000005</c:v>
                </c:pt>
                <c:pt idx="15271">
                  <c:v>0.44187259000000007</c:v>
                </c:pt>
                <c:pt idx="15272">
                  <c:v>0.44189759000000001</c:v>
                </c:pt>
                <c:pt idx="15273">
                  <c:v>0.44193046000000002</c:v>
                </c:pt>
                <c:pt idx="15274">
                  <c:v>0.44195546000000002</c:v>
                </c:pt>
                <c:pt idx="15275">
                  <c:v>0.44198833000000004</c:v>
                </c:pt>
                <c:pt idx="15276">
                  <c:v>0.44201332999999998</c:v>
                </c:pt>
                <c:pt idx="15277">
                  <c:v>0.44204584999999996</c:v>
                </c:pt>
                <c:pt idx="15278">
                  <c:v>0.44207143000000004</c:v>
                </c:pt>
                <c:pt idx="15279">
                  <c:v>0.44210371999999998</c:v>
                </c:pt>
                <c:pt idx="15280">
                  <c:v>0.44212953000000005</c:v>
                </c:pt>
                <c:pt idx="15281">
                  <c:v>0.44216159000000005</c:v>
                </c:pt>
                <c:pt idx="15282">
                  <c:v>0.44218729000000001</c:v>
                </c:pt>
                <c:pt idx="15283">
                  <c:v>0.44221946000000001</c:v>
                </c:pt>
                <c:pt idx="15284">
                  <c:v>0.44224516000000003</c:v>
                </c:pt>
                <c:pt idx="15285">
                  <c:v>0.44227756000000001</c:v>
                </c:pt>
                <c:pt idx="15286">
                  <c:v>0.44230303000000004</c:v>
                </c:pt>
                <c:pt idx="15287">
                  <c:v>0.44233554999999997</c:v>
                </c:pt>
                <c:pt idx="15288">
                  <c:v>0.44236043000000008</c:v>
                </c:pt>
                <c:pt idx="15289">
                  <c:v>0.44239319000000005</c:v>
                </c:pt>
                <c:pt idx="15290">
                  <c:v>0.44241854000000008</c:v>
                </c:pt>
                <c:pt idx="15291">
                  <c:v>0.44245118</c:v>
                </c:pt>
                <c:pt idx="15292">
                  <c:v>0.4424764100000001</c:v>
                </c:pt>
                <c:pt idx="15293">
                  <c:v>0.44250916000000001</c:v>
                </c:pt>
                <c:pt idx="15294">
                  <c:v>0.44253451000000005</c:v>
                </c:pt>
                <c:pt idx="15295">
                  <c:v>0.44256702999999997</c:v>
                </c:pt>
                <c:pt idx="15296">
                  <c:v>0.44259226000000002</c:v>
                </c:pt>
                <c:pt idx="15297">
                  <c:v>0.4426249000000001</c:v>
                </c:pt>
                <c:pt idx="15298">
                  <c:v>0.44265024999999997</c:v>
                </c:pt>
                <c:pt idx="15299">
                  <c:v>0.44268277000000006</c:v>
                </c:pt>
                <c:pt idx="15300">
                  <c:v>0.44270811999999998</c:v>
                </c:pt>
                <c:pt idx="15301">
                  <c:v>0.44274063999999996</c:v>
                </c:pt>
                <c:pt idx="15302">
                  <c:v>0.44276599</c:v>
                </c:pt>
                <c:pt idx="15303">
                  <c:v>0.44279863000000003</c:v>
                </c:pt>
                <c:pt idx="15304">
                  <c:v>0.44282340000000003</c:v>
                </c:pt>
                <c:pt idx="15305">
                  <c:v>0.4428565000000001</c:v>
                </c:pt>
                <c:pt idx="15306">
                  <c:v>0.4428812700000001</c:v>
                </c:pt>
                <c:pt idx="15307">
                  <c:v>0.44291414000000001</c:v>
                </c:pt>
                <c:pt idx="15308">
                  <c:v>0.44293913999999995</c:v>
                </c:pt>
                <c:pt idx="15309">
                  <c:v>0.44297212000000002</c:v>
                </c:pt>
                <c:pt idx="15310">
                  <c:v>0.44299736000000001</c:v>
                </c:pt>
                <c:pt idx="15311">
                  <c:v>0.44302999000000004</c:v>
                </c:pt>
                <c:pt idx="15312">
                  <c:v>0.44305522999999997</c:v>
                </c:pt>
                <c:pt idx="15313">
                  <c:v>0.44308787000000011</c:v>
                </c:pt>
                <c:pt idx="15314">
                  <c:v>0.44311320999999998</c:v>
                </c:pt>
                <c:pt idx="15315">
                  <c:v>0.44314573999999995</c:v>
                </c:pt>
                <c:pt idx="15316">
                  <c:v>0.44317108</c:v>
                </c:pt>
                <c:pt idx="15317">
                  <c:v>0.44320361000000003</c:v>
                </c:pt>
                <c:pt idx="15318">
                  <c:v>0.44322895000000001</c:v>
                </c:pt>
                <c:pt idx="15319">
                  <c:v>0.44326148000000004</c:v>
                </c:pt>
                <c:pt idx="15320">
                  <c:v>0.44328682000000008</c:v>
                </c:pt>
                <c:pt idx="15321">
                  <c:v>0.44331935</c:v>
                </c:pt>
                <c:pt idx="15322">
                  <c:v>0.4433446900000001</c:v>
                </c:pt>
                <c:pt idx="15323">
                  <c:v>0.44337699000000014</c:v>
                </c:pt>
                <c:pt idx="15324">
                  <c:v>0.44340256000000006</c:v>
                </c:pt>
                <c:pt idx="15325">
                  <c:v>0.44343486000000004</c:v>
                </c:pt>
                <c:pt idx="15326">
                  <c:v>0.44345985999999998</c:v>
                </c:pt>
                <c:pt idx="15327">
                  <c:v>0.44349273</c:v>
                </c:pt>
                <c:pt idx="15328">
                  <c:v>0.44351796000000004</c:v>
                </c:pt>
                <c:pt idx="15329">
                  <c:v>0.44355071000000001</c:v>
                </c:pt>
                <c:pt idx="15330">
                  <c:v>0.44357583</c:v>
                </c:pt>
                <c:pt idx="15331">
                  <c:v>0.44360858000000003</c:v>
                </c:pt>
                <c:pt idx="15332">
                  <c:v>0.44363380999999996</c:v>
                </c:pt>
                <c:pt idx="15333">
                  <c:v>0.44366668000000004</c:v>
                </c:pt>
                <c:pt idx="15334">
                  <c:v>0.44369167999999998</c:v>
                </c:pt>
                <c:pt idx="15335">
                  <c:v>0.44372455</c:v>
                </c:pt>
                <c:pt idx="15336">
                  <c:v>0.44374954999999999</c:v>
                </c:pt>
                <c:pt idx="15337">
                  <c:v>0.44378243000000001</c:v>
                </c:pt>
                <c:pt idx="15338">
                  <c:v>0.44380743</c:v>
                </c:pt>
                <c:pt idx="15339">
                  <c:v>0.44384030000000002</c:v>
                </c:pt>
                <c:pt idx="15340">
                  <c:v>0.44386530000000002</c:v>
                </c:pt>
                <c:pt idx="15341">
                  <c:v>0.44389770000000001</c:v>
                </c:pt>
                <c:pt idx="15342">
                  <c:v>0.44392317000000003</c:v>
                </c:pt>
                <c:pt idx="15343">
                  <c:v>0.44395557000000002</c:v>
                </c:pt>
                <c:pt idx="15344">
                  <c:v>0.44398127000000004</c:v>
                </c:pt>
                <c:pt idx="15345">
                  <c:v>0.44401355999999997</c:v>
                </c:pt>
                <c:pt idx="15346">
                  <c:v>0.44403913999999994</c:v>
                </c:pt>
                <c:pt idx="15347">
                  <c:v>0.44407131</c:v>
                </c:pt>
                <c:pt idx="15348">
                  <c:v>0.44409700999999996</c:v>
                </c:pt>
                <c:pt idx="15349">
                  <c:v>0.4441293</c:v>
                </c:pt>
                <c:pt idx="15350">
                  <c:v>0.44415488000000003</c:v>
                </c:pt>
                <c:pt idx="15351">
                  <c:v>0.44418717000000002</c:v>
                </c:pt>
                <c:pt idx="15352">
                  <c:v>0.44421275000000005</c:v>
                </c:pt>
                <c:pt idx="15353">
                  <c:v>0.44424503999999992</c:v>
                </c:pt>
                <c:pt idx="15354">
                  <c:v>0.44427016000000008</c:v>
                </c:pt>
                <c:pt idx="15355">
                  <c:v>0.44430291000000005</c:v>
                </c:pt>
                <c:pt idx="15356">
                  <c:v>0.44432803000000004</c:v>
                </c:pt>
                <c:pt idx="15357">
                  <c:v>0.44436078000000007</c:v>
                </c:pt>
                <c:pt idx="15358">
                  <c:v>0.44438601000000005</c:v>
                </c:pt>
                <c:pt idx="15359">
                  <c:v>0.44441842000000004</c:v>
                </c:pt>
                <c:pt idx="15360">
                  <c:v>0.44444400000000001</c:v>
                </c:pt>
                <c:pt idx="15361">
                  <c:v>0.44447629000000005</c:v>
                </c:pt>
                <c:pt idx="15362">
                  <c:v>0.44450187000000002</c:v>
                </c:pt>
                <c:pt idx="15363">
                  <c:v>0.44453462000000005</c:v>
                </c:pt>
                <c:pt idx="15364">
                  <c:v>0.44455985999999997</c:v>
                </c:pt>
                <c:pt idx="15365">
                  <c:v>0.44459249000000001</c:v>
                </c:pt>
                <c:pt idx="15366">
                  <c:v>0.44461773000000004</c:v>
                </c:pt>
                <c:pt idx="15367">
                  <c:v>0.44465037000000002</c:v>
                </c:pt>
                <c:pt idx="15368">
                  <c:v>0.4446756</c:v>
                </c:pt>
                <c:pt idx="15369">
                  <c:v>0.44470823999999998</c:v>
                </c:pt>
                <c:pt idx="15370">
                  <c:v>0.44473346999999996</c:v>
                </c:pt>
                <c:pt idx="15371">
                  <c:v>0.44476611000000005</c:v>
                </c:pt>
                <c:pt idx="15372">
                  <c:v>0.44479133999999992</c:v>
                </c:pt>
                <c:pt idx="15373">
                  <c:v>0.44482351000000003</c:v>
                </c:pt>
                <c:pt idx="15374">
                  <c:v>0.44484932000000005</c:v>
                </c:pt>
                <c:pt idx="15375">
                  <c:v>0.4448813800000001</c:v>
                </c:pt>
                <c:pt idx="15376">
                  <c:v>0.44490685000000002</c:v>
                </c:pt>
                <c:pt idx="15377">
                  <c:v>0.44493937</c:v>
                </c:pt>
                <c:pt idx="15378">
                  <c:v>0.4449646000000001</c:v>
                </c:pt>
                <c:pt idx="15379">
                  <c:v>0.44499723999999996</c:v>
                </c:pt>
                <c:pt idx="15380">
                  <c:v>0.44502247000000006</c:v>
                </c:pt>
                <c:pt idx="15381">
                  <c:v>0.44505522999999997</c:v>
                </c:pt>
                <c:pt idx="15382">
                  <c:v>0.44508046000000007</c:v>
                </c:pt>
                <c:pt idx="15383">
                  <c:v>0.44511309999999998</c:v>
                </c:pt>
                <c:pt idx="15384">
                  <c:v>0.44513833000000003</c:v>
                </c:pt>
                <c:pt idx="15385">
                  <c:v>0.44517097000000005</c:v>
                </c:pt>
                <c:pt idx="15386">
                  <c:v>0.44519620000000004</c:v>
                </c:pt>
                <c:pt idx="15387">
                  <c:v>0.44522884000000001</c:v>
                </c:pt>
                <c:pt idx="15388">
                  <c:v>0.44525407</c:v>
                </c:pt>
                <c:pt idx="15389">
                  <c:v>0.44528671000000003</c:v>
                </c:pt>
                <c:pt idx="15390">
                  <c:v>0.44531205000000001</c:v>
                </c:pt>
                <c:pt idx="15391">
                  <c:v>0.44534446000000005</c:v>
                </c:pt>
                <c:pt idx="15392">
                  <c:v>0.44536993000000002</c:v>
                </c:pt>
                <c:pt idx="15393">
                  <c:v>0.44540222000000002</c:v>
                </c:pt>
                <c:pt idx="15394">
                  <c:v>0.44542791000000004</c:v>
                </c:pt>
                <c:pt idx="15395">
                  <c:v>0.44546009000000003</c:v>
                </c:pt>
                <c:pt idx="15396">
                  <c:v>0.44548578000000005</c:v>
                </c:pt>
                <c:pt idx="15397">
                  <c:v>0.44551796000000005</c:v>
                </c:pt>
                <c:pt idx="15398">
                  <c:v>0.44554377000000001</c:v>
                </c:pt>
                <c:pt idx="15399">
                  <c:v>0.44557594</c:v>
                </c:pt>
                <c:pt idx="15400">
                  <c:v>0.44560163999999997</c:v>
                </c:pt>
                <c:pt idx="15401">
                  <c:v>0.44563380999999996</c:v>
                </c:pt>
                <c:pt idx="15402">
                  <c:v>0.44565904999999995</c:v>
                </c:pt>
                <c:pt idx="15403">
                  <c:v>0.44569167999999998</c:v>
                </c:pt>
                <c:pt idx="15404">
                  <c:v>0.44571692000000002</c:v>
                </c:pt>
                <c:pt idx="15405">
                  <c:v>0.44574954999999999</c:v>
                </c:pt>
                <c:pt idx="15406">
                  <c:v>0.44577479000000003</c:v>
                </c:pt>
                <c:pt idx="15407">
                  <c:v>0.44580766000000005</c:v>
                </c:pt>
                <c:pt idx="15408">
                  <c:v>0.44583300000000003</c:v>
                </c:pt>
                <c:pt idx="15409">
                  <c:v>0.44586553000000001</c:v>
                </c:pt>
                <c:pt idx="15410">
                  <c:v>0.44589087000000011</c:v>
                </c:pt>
                <c:pt idx="15411">
                  <c:v>0.44592340000000008</c:v>
                </c:pt>
                <c:pt idx="15412">
                  <c:v>0.44594874000000001</c:v>
                </c:pt>
                <c:pt idx="15413">
                  <c:v>0.4459812700000001</c:v>
                </c:pt>
                <c:pt idx="15414">
                  <c:v>0.44600662000000002</c:v>
                </c:pt>
                <c:pt idx="15415">
                  <c:v>0.44603924999999994</c:v>
                </c:pt>
                <c:pt idx="15416">
                  <c:v>0.44606449000000004</c:v>
                </c:pt>
                <c:pt idx="15417">
                  <c:v>0.44609711999999996</c:v>
                </c:pt>
                <c:pt idx="15418">
                  <c:v>0.44612236000000005</c:v>
                </c:pt>
                <c:pt idx="15419">
                  <c:v>0.44615488000000003</c:v>
                </c:pt>
                <c:pt idx="15420">
                  <c:v>0.44618034000000001</c:v>
                </c:pt>
                <c:pt idx="15421">
                  <c:v>0.44621275000000005</c:v>
                </c:pt>
                <c:pt idx="15422">
                  <c:v>0.44623762999999994</c:v>
                </c:pt>
                <c:pt idx="15423">
                  <c:v>0.44627050000000001</c:v>
                </c:pt>
                <c:pt idx="15424">
                  <c:v>0.44629549999999996</c:v>
                </c:pt>
                <c:pt idx="15425">
                  <c:v>0.44632837000000009</c:v>
                </c:pt>
                <c:pt idx="15426">
                  <c:v>0.44635361000000001</c:v>
                </c:pt>
                <c:pt idx="15427">
                  <c:v>0.4463862400000001</c:v>
                </c:pt>
                <c:pt idx="15428">
                  <c:v>0.44641148000000008</c:v>
                </c:pt>
                <c:pt idx="15429">
                  <c:v>0.44644412</c:v>
                </c:pt>
                <c:pt idx="15430">
                  <c:v>0.44646935000000004</c:v>
                </c:pt>
                <c:pt idx="15431">
                  <c:v>0.44650199000000002</c:v>
                </c:pt>
                <c:pt idx="15432">
                  <c:v>0.44652745000000005</c:v>
                </c:pt>
                <c:pt idx="15433">
                  <c:v>0.44655985999999998</c:v>
                </c:pt>
                <c:pt idx="15434">
                  <c:v>0.44658532000000001</c:v>
                </c:pt>
                <c:pt idx="15435">
                  <c:v>0.44661784000000004</c:v>
                </c:pt>
                <c:pt idx="15436">
                  <c:v>0.44664318999999997</c:v>
                </c:pt>
                <c:pt idx="15437">
                  <c:v>0.44667571</c:v>
                </c:pt>
                <c:pt idx="15438">
                  <c:v>0.44670105999999993</c:v>
                </c:pt>
                <c:pt idx="15439">
                  <c:v>0.44673357999999996</c:v>
                </c:pt>
                <c:pt idx="15440">
                  <c:v>0.44675847000000002</c:v>
                </c:pt>
                <c:pt idx="15441">
                  <c:v>0.44679099</c:v>
                </c:pt>
                <c:pt idx="15442">
                  <c:v>0.44681634000000003</c:v>
                </c:pt>
                <c:pt idx="15443">
                  <c:v>0.44684909</c:v>
                </c:pt>
                <c:pt idx="15444">
                  <c:v>0.44687467000000008</c:v>
                </c:pt>
                <c:pt idx="15445">
                  <c:v>0.44690696000000008</c:v>
                </c:pt>
                <c:pt idx="15446">
                  <c:v>0.44693265999999998</c:v>
                </c:pt>
                <c:pt idx="15447">
                  <c:v>0.44696483000000004</c:v>
                </c:pt>
                <c:pt idx="15448">
                  <c:v>0.44698995000000002</c:v>
                </c:pt>
                <c:pt idx="15449">
                  <c:v>0.4470229300000001</c:v>
                </c:pt>
                <c:pt idx="15450">
                  <c:v>0.44704781999999998</c:v>
                </c:pt>
                <c:pt idx="15451">
                  <c:v>0.44708080000000006</c:v>
                </c:pt>
                <c:pt idx="15452">
                  <c:v>0.44710603999999998</c:v>
                </c:pt>
                <c:pt idx="15453">
                  <c:v>0.44713868000000001</c:v>
                </c:pt>
                <c:pt idx="15454">
                  <c:v>0.44716402</c:v>
                </c:pt>
                <c:pt idx="15455">
                  <c:v>0.44719666000000002</c:v>
                </c:pt>
                <c:pt idx="15456">
                  <c:v>0.44722201</c:v>
                </c:pt>
                <c:pt idx="15457">
                  <c:v>0.44725452999999998</c:v>
                </c:pt>
                <c:pt idx="15458">
                  <c:v>0.44727930000000005</c:v>
                </c:pt>
                <c:pt idx="15459">
                  <c:v>0.44731205000000002</c:v>
                </c:pt>
                <c:pt idx="15460">
                  <c:v>0.44733729</c:v>
                </c:pt>
                <c:pt idx="15461">
                  <c:v>0.44737004000000002</c:v>
                </c:pt>
                <c:pt idx="15462">
                  <c:v>0.44739516000000001</c:v>
                </c:pt>
                <c:pt idx="15463">
                  <c:v>0.44742803000000003</c:v>
                </c:pt>
                <c:pt idx="15464">
                  <c:v>0.44745302999999997</c:v>
                </c:pt>
                <c:pt idx="15465">
                  <c:v>0.4474859000000001</c:v>
                </c:pt>
                <c:pt idx="15466">
                  <c:v>0.44751101000000004</c:v>
                </c:pt>
                <c:pt idx="15467">
                  <c:v>0.44754388000000001</c:v>
                </c:pt>
                <c:pt idx="15468">
                  <c:v>0.44756912000000004</c:v>
                </c:pt>
                <c:pt idx="15469">
                  <c:v>0.44760118000000004</c:v>
                </c:pt>
                <c:pt idx="15470">
                  <c:v>0.44762687000000007</c:v>
                </c:pt>
                <c:pt idx="15471">
                  <c:v>0.44765916</c:v>
                </c:pt>
                <c:pt idx="15472">
                  <c:v>0.44768486000000007</c:v>
                </c:pt>
                <c:pt idx="15473">
                  <c:v>0.44771702999999996</c:v>
                </c:pt>
                <c:pt idx="15474">
                  <c:v>0.44774283999999998</c:v>
                </c:pt>
                <c:pt idx="15475">
                  <c:v>0.44777490000000003</c:v>
                </c:pt>
                <c:pt idx="15476">
                  <c:v>0.44780013000000002</c:v>
                </c:pt>
                <c:pt idx="15477">
                  <c:v>0.4478327700000001</c:v>
                </c:pt>
                <c:pt idx="15478">
                  <c:v>0.44785800000000003</c:v>
                </c:pt>
                <c:pt idx="15479">
                  <c:v>0.44789076000000005</c:v>
                </c:pt>
                <c:pt idx="15480">
                  <c:v>0.4479159900000001</c:v>
                </c:pt>
                <c:pt idx="15481">
                  <c:v>0.44794863000000001</c:v>
                </c:pt>
                <c:pt idx="15482">
                  <c:v>0.44797386000000006</c:v>
                </c:pt>
                <c:pt idx="15483">
                  <c:v>0.44800662000000002</c:v>
                </c:pt>
                <c:pt idx="15484">
                  <c:v>0.44803172999999996</c:v>
                </c:pt>
                <c:pt idx="15485">
                  <c:v>0.44806449000000004</c:v>
                </c:pt>
                <c:pt idx="15486">
                  <c:v>0.44808960000000003</c:v>
                </c:pt>
                <c:pt idx="15487">
                  <c:v>0.44812236000000005</c:v>
                </c:pt>
                <c:pt idx="15488">
                  <c:v>0.44814747000000005</c:v>
                </c:pt>
                <c:pt idx="15489">
                  <c:v>0.44818023000000001</c:v>
                </c:pt>
                <c:pt idx="15490">
                  <c:v>0.44820533999999995</c:v>
                </c:pt>
                <c:pt idx="15491">
                  <c:v>0.44823809999999997</c:v>
                </c:pt>
                <c:pt idx="15492">
                  <c:v>0.44826343999999996</c:v>
                </c:pt>
                <c:pt idx="15493">
                  <c:v>0.44829597000000004</c:v>
                </c:pt>
                <c:pt idx="15494">
                  <c:v>0.44832131000000003</c:v>
                </c:pt>
                <c:pt idx="15495">
                  <c:v>0.44835384</c:v>
                </c:pt>
                <c:pt idx="15496">
                  <c:v>0.4483791800000001</c:v>
                </c:pt>
                <c:pt idx="15497">
                  <c:v>0.44841171000000002</c:v>
                </c:pt>
                <c:pt idx="15498">
                  <c:v>0.44843704999999995</c:v>
                </c:pt>
                <c:pt idx="15499">
                  <c:v>0.44846969000000003</c:v>
                </c:pt>
                <c:pt idx="15500">
                  <c:v>0.44849493000000001</c:v>
                </c:pt>
                <c:pt idx="15501">
                  <c:v>0.44852756000000005</c:v>
                </c:pt>
                <c:pt idx="15502">
                  <c:v>0.44855280000000003</c:v>
                </c:pt>
                <c:pt idx="15503">
                  <c:v>0.44858543000000001</c:v>
                </c:pt>
                <c:pt idx="15504">
                  <c:v>0.4486106700000001</c:v>
                </c:pt>
                <c:pt idx="15505">
                  <c:v>0.44864329999999997</c:v>
                </c:pt>
                <c:pt idx="15506">
                  <c:v>0.44866854</c:v>
                </c:pt>
                <c:pt idx="15507">
                  <c:v>0.44870083000000005</c:v>
                </c:pt>
                <c:pt idx="15508">
                  <c:v>0.44872605999999998</c:v>
                </c:pt>
                <c:pt idx="15509">
                  <c:v>0.44875870000000001</c:v>
                </c:pt>
                <c:pt idx="15510">
                  <c:v>0.44878393</c:v>
                </c:pt>
                <c:pt idx="15511">
                  <c:v>0.44881657000000014</c:v>
                </c:pt>
                <c:pt idx="15512">
                  <c:v>0.44884180000000001</c:v>
                </c:pt>
                <c:pt idx="15513">
                  <c:v>0.4488744400000001</c:v>
                </c:pt>
                <c:pt idx="15514">
                  <c:v>0.44889967000000003</c:v>
                </c:pt>
                <c:pt idx="15515">
                  <c:v>0.44893231</c:v>
                </c:pt>
                <c:pt idx="15516">
                  <c:v>0.44895754000000004</c:v>
                </c:pt>
                <c:pt idx="15517">
                  <c:v>0.44899018000000002</c:v>
                </c:pt>
                <c:pt idx="15518">
                  <c:v>0.44901541</c:v>
                </c:pt>
                <c:pt idx="15519">
                  <c:v>0.44904828000000002</c:v>
                </c:pt>
                <c:pt idx="15520">
                  <c:v>0.44907340000000001</c:v>
                </c:pt>
                <c:pt idx="15521">
                  <c:v>0.44910627000000003</c:v>
                </c:pt>
                <c:pt idx="15522">
                  <c:v>0.44913127000000003</c:v>
                </c:pt>
                <c:pt idx="15523">
                  <c:v>0.44916379000000001</c:v>
                </c:pt>
                <c:pt idx="15524">
                  <c:v>0.44918902000000005</c:v>
                </c:pt>
                <c:pt idx="15525">
                  <c:v>0.44922166000000002</c:v>
                </c:pt>
                <c:pt idx="15526">
                  <c:v>0.44924723999999999</c:v>
                </c:pt>
                <c:pt idx="15527">
                  <c:v>0.44927952999999998</c:v>
                </c:pt>
                <c:pt idx="15528">
                  <c:v>0.44930523</c:v>
                </c:pt>
                <c:pt idx="15529">
                  <c:v>0.4493374</c:v>
                </c:pt>
                <c:pt idx="15530">
                  <c:v>0.44936310000000002</c:v>
                </c:pt>
                <c:pt idx="15531">
                  <c:v>0.44939539000000001</c:v>
                </c:pt>
                <c:pt idx="15532">
                  <c:v>0.44942050000000006</c:v>
                </c:pt>
                <c:pt idx="15533">
                  <c:v>0.44945337000000002</c:v>
                </c:pt>
                <c:pt idx="15534">
                  <c:v>0.44947837000000007</c:v>
                </c:pt>
                <c:pt idx="15535">
                  <c:v>0.44951123999999998</c:v>
                </c:pt>
                <c:pt idx="15536">
                  <c:v>0.44953623999999998</c:v>
                </c:pt>
                <c:pt idx="15537">
                  <c:v>0.44956912000000004</c:v>
                </c:pt>
                <c:pt idx="15538">
                  <c:v>0.44959412000000004</c:v>
                </c:pt>
                <c:pt idx="15539">
                  <c:v>0.44962675000000002</c:v>
                </c:pt>
                <c:pt idx="15540">
                  <c:v>0.4496521</c:v>
                </c:pt>
                <c:pt idx="15541">
                  <c:v>0.44968462000000003</c:v>
                </c:pt>
                <c:pt idx="15542">
                  <c:v>0.44970986000000002</c:v>
                </c:pt>
                <c:pt idx="15543">
                  <c:v>0.44974261000000004</c:v>
                </c:pt>
                <c:pt idx="15544">
                  <c:v>0.44976807000000002</c:v>
                </c:pt>
                <c:pt idx="15545">
                  <c:v>0.44980048000000006</c:v>
                </c:pt>
                <c:pt idx="15546">
                  <c:v>0.44982583000000004</c:v>
                </c:pt>
                <c:pt idx="15547">
                  <c:v>0.44985847000000007</c:v>
                </c:pt>
                <c:pt idx="15548">
                  <c:v>0.44988370000000005</c:v>
                </c:pt>
                <c:pt idx="15549">
                  <c:v>0.44991634000000008</c:v>
                </c:pt>
                <c:pt idx="15550">
                  <c:v>0.44994168000000001</c:v>
                </c:pt>
                <c:pt idx="15551">
                  <c:v>0.4499742100000001</c:v>
                </c:pt>
                <c:pt idx="15552">
                  <c:v>0.44999955000000003</c:v>
                </c:pt>
                <c:pt idx="15553">
                  <c:v>0.45003208</c:v>
                </c:pt>
                <c:pt idx="15554">
                  <c:v>0.45005742999999998</c:v>
                </c:pt>
                <c:pt idx="15555">
                  <c:v>0.45008995000000002</c:v>
                </c:pt>
                <c:pt idx="15556">
                  <c:v>0.4501153</c:v>
                </c:pt>
                <c:pt idx="15557">
                  <c:v>0.45014781999999998</c:v>
                </c:pt>
                <c:pt idx="15558">
                  <c:v>0.45017282000000003</c:v>
                </c:pt>
                <c:pt idx="15559">
                  <c:v>0.45020580000000004</c:v>
                </c:pt>
                <c:pt idx="15560">
                  <c:v>0.45023069000000004</c:v>
                </c:pt>
                <c:pt idx="15561">
                  <c:v>0.45026368</c:v>
                </c:pt>
                <c:pt idx="15562">
                  <c:v>0.45028856000000006</c:v>
                </c:pt>
                <c:pt idx="15563">
                  <c:v>0.45032155000000001</c:v>
                </c:pt>
                <c:pt idx="15564">
                  <c:v>0.45034643000000002</c:v>
                </c:pt>
                <c:pt idx="15565">
                  <c:v>0.45037942000000003</c:v>
                </c:pt>
                <c:pt idx="15566">
                  <c:v>0.45040430000000004</c:v>
                </c:pt>
                <c:pt idx="15567">
                  <c:v>0.45043729000000005</c:v>
                </c:pt>
                <c:pt idx="15568">
                  <c:v>0.4504622900000001</c:v>
                </c:pt>
                <c:pt idx="15569">
                  <c:v>0.45049458000000003</c:v>
                </c:pt>
                <c:pt idx="15570">
                  <c:v>0.45052016000000006</c:v>
                </c:pt>
                <c:pt idx="15571">
                  <c:v>0.45055256000000005</c:v>
                </c:pt>
                <c:pt idx="15572">
                  <c:v>0.45057803000000002</c:v>
                </c:pt>
                <c:pt idx="15573">
                  <c:v>0.45061043000000001</c:v>
                </c:pt>
                <c:pt idx="15574">
                  <c:v>0.45063589999999998</c:v>
                </c:pt>
                <c:pt idx="15575">
                  <c:v>0.45066854000000001</c:v>
                </c:pt>
                <c:pt idx="15576">
                  <c:v>0.45069399999999998</c:v>
                </c:pt>
                <c:pt idx="15577">
                  <c:v>0.45072641000000002</c:v>
                </c:pt>
                <c:pt idx="15578">
                  <c:v>0.45075140999999996</c:v>
                </c:pt>
                <c:pt idx="15579">
                  <c:v>0.45078428000000004</c:v>
                </c:pt>
                <c:pt idx="15580">
                  <c:v>0.45080928000000003</c:v>
                </c:pt>
                <c:pt idx="15581">
                  <c:v>0.45084215</c:v>
                </c:pt>
                <c:pt idx="15582">
                  <c:v>0.45086715000000005</c:v>
                </c:pt>
                <c:pt idx="15583">
                  <c:v>0.45090002000000001</c:v>
                </c:pt>
                <c:pt idx="15584">
                  <c:v>0.45092502000000001</c:v>
                </c:pt>
                <c:pt idx="15585">
                  <c:v>0.45095789000000003</c:v>
                </c:pt>
                <c:pt idx="15586">
                  <c:v>0.45098300000000002</c:v>
                </c:pt>
                <c:pt idx="15587">
                  <c:v>0.45101576000000004</c:v>
                </c:pt>
                <c:pt idx="15588">
                  <c:v>0.45104087000000004</c:v>
                </c:pt>
                <c:pt idx="15589">
                  <c:v>0.45107363</c:v>
                </c:pt>
                <c:pt idx="15590">
                  <c:v>0.45109874</c:v>
                </c:pt>
                <c:pt idx="15591">
                  <c:v>0.45113149999999996</c:v>
                </c:pt>
                <c:pt idx="15592">
                  <c:v>0.45115696000000005</c:v>
                </c:pt>
                <c:pt idx="15593">
                  <c:v>0.45118949000000008</c:v>
                </c:pt>
                <c:pt idx="15594">
                  <c:v>0.45121483000000001</c:v>
                </c:pt>
                <c:pt idx="15595">
                  <c:v>0.45124746999999998</c:v>
                </c:pt>
                <c:pt idx="15596">
                  <c:v>0.45127270000000008</c:v>
                </c:pt>
                <c:pt idx="15597">
                  <c:v>0.45130523</c:v>
                </c:pt>
                <c:pt idx="15598">
                  <c:v>0.45133011000000001</c:v>
                </c:pt>
                <c:pt idx="15599">
                  <c:v>0.45136310000000002</c:v>
                </c:pt>
                <c:pt idx="15600">
                  <c:v>0.45138798000000008</c:v>
                </c:pt>
                <c:pt idx="15601">
                  <c:v>0.45142097000000009</c:v>
                </c:pt>
                <c:pt idx="15602">
                  <c:v>0.45144584999999998</c:v>
                </c:pt>
                <c:pt idx="15603">
                  <c:v>0.45147861000000006</c:v>
                </c:pt>
                <c:pt idx="15604">
                  <c:v>0.45150372</c:v>
                </c:pt>
                <c:pt idx="15605">
                  <c:v>0.45153671000000001</c:v>
                </c:pt>
                <c:pt idx="15606">
                  <c:v>0.45156182</c:v>
                </c:pt>
                <c:pt idx="15607">
                  <c:v>0.45159458000000002</c:v>
                </c:pt>
                <c:pt idx="15608">
                  <c:v>0.45161981000000001</c:v>
                </c:pt>
                <c:pt idx="15609">
                  <c:v>0.45165222000000005</c:v>
                </c:pt>
                <c:pt idx="15610">
                  <c:v>0.45167768000000008</c:v>
                </c:pt>
                <c:pt idx="15611">
                  <c:v>0.45171009000000001</c:v>
                </c:pt>
                <c:pt idx="15612">
                  <c:v>0.45173566999999998</c:v>
                </c:pt>
                <c:pt idx="15613">
                  <c:v>0.45176796000000002</c:v>
                </c:pt>
                <c:pt idx="15614">
                  <c:v>0.45179353999999999</c:v>
                </c:pt>
                <c:pt idx="15615">
                  <c:v>0.45182594000000004</c:v>
                </c:pt>
                <c:pt idx="15616">
                  <c:v>0.45185129000000002</c:v>
                </c:pt>
                <c:pt idx="15617">
                  <c:v>0.4518839300000001</c:v>
                </c:pt>
                <c:pt idx="15618">
                  <c:v>0.45190928000000002</c:v>
                </c:pt>
                <c:pt idx="15619">
                  <c:v>0.4519418</c:v>
                </c:pt>
                <c:pt idx="15620">
                  <c:v>0.45196714999999998</c:v>
                </c:pt>
                <c:pt idx="15621">
                  <c:v>0.45199920999999998</c:v>
                </c:pt>
                <c:pt idx="15622">
                  <c:v>0.45202502</c:v>
                </c:pt>
                <c:pt idx="15623">
                  <c:v>0.45205708</c:v>
                </c:pt>
                <c:pt idx="15624">
                  <c:v>0.45208289000000007</c:v>
                </c:pt>
                <c:pt idx="15625">
                  <c:v>0.45211541</c:v>
                </c:pt>
                <c:pt idx="15626">
                  <c:v>0.45214030000000005</c:v>
                </c:pt>
                <c:pt idx="15627">
                  <c:v>0.45217328000000001</c:v>
                </c:pt>
                <c:pt idx="15628">
                  <c:v>0.45219817000000001</c:v>
                </c:pt>
                <c:pt idx="15629">
                  <c:v>0.45223114999999997</c:v>
                </c:pt>
                <c:pt idx="15630">
                  <c:v>0.45225614999999997</c:v>
                </c:pt>
                <c:pt idx="15631">
                  <c:v>0.45228856000000006</c:v>
                </c:pt>
                <c:pt idx="15632">
                  <c:v>0.45231402000000004</c:v>
                </c:pt>
                <c:pt idx="15633">
                  <c:v>0.45234643000000002</c:v>
                </c:pt>
                <c:pt idx="15634">
                  <c:v>0.45237189000000005</c:v>
                </c:pt>
                <c:pt idx="15635">
                  <c:v>0.45240430000000004</c:v>
                </c:pt>
                <c:pt idx="15636">
                  <c:v>0.45242976000000007</c:v>
                </c:pt>
                <c:pt idx="15637">
                  <c:v>0.45246217000000005</c:v>
                </c:pt>
                <c:pt idx="15638">
                  <c:v>0.45248763000000003</c:v>
                </c:pt>
                <c:pt idx="15639">
                  <c:v>0.45252004000000001</c:v>
                </c:pt>
                <c:pt idx="15640">
                  <c:v>0.45254550000000004</c:v>
                </c:pt>
                <c:pt idx="15641">
                  <c:v>0.45257791000000008</c:v>
                </c:pt>
                <c:pt idx="15642">
                  <c:v>0.45260349</c:v>
                </c:pt>
                <c:pt idx="15643">
                  <c:v>0.45263567000000005</c:v>
                </c:pt>
                <c:pt idx="15644">
                  <c:v>0.45266136000000001</c:v>
                </c:pt>
                <c:pt idx="15645">
                  <c:v>0.45269377</c:v>
                </c:pt>
                <c:pt idx="15646">
                  <c:v>0.45271922999999997</c:v>
                </c:pt>
                <c:pt idx="15647">
                  <c:v>0.45275128999999997</c:v>
                </c:pt>
                <c:pt idx="15648">
                  <c:v>0.45277721999999998</c:v>
                </c:pt>
                <c:pt idx="15649">
                  <c:v>0.45280962000000002</c:v>
                </c:pt>
                <c:pt idx="15650">
                  <c:v>0.45283486000000006</c:v>
                </c:pt>
                <c:pt idx="15651">
                  <c:v>0.45286773000000002</c:v>
                </c:pt>
                <c:pt idx="15652">
                  <c:v>0.45289273000000002</c:v>
                </c:pt>
                <c:pt idx="15653">
                  <c:v>0.4529253700000001</c:v>
                </c:pt>
                <c:pt idx="15654">
                  <c:v>0.45295060000000004</c:v>
                </c:pt>
                <c:pt idx="15655">
                  <c:v>0.45298324000000001</c:v>
                </c:pt>
                <c:pt idx="15656">
                  <c:v>0.45300847000000005</c:v>
                </c:pt>
                <c:pt idx="15657">
                  <c:v>0.45304110999999997</c:v>
                </c:pt>
                <c:pt idx="15658">
                  <c:v>0.45306645000000001</c:v>
                </c:pt>
                <c:pt idx="15659">
                  <c:v>0.45309898000000004</c:v>
                </c:pt>
                <c:pt idx="15660">
                  <c:v>0.45312432000000002</c:v>
                </c:pt>
                <c:pt idx="15661">
                  <c:v>0.45315708000000005</c:v>
                </c:pt>
                <c:pt idx="15662">
                  <c:v>0.45318231000000003</c:v>
                </c:pt>
                <c:pt idx="15663">
                  <c:v>0.45321437000000003</c:v>
                </c:pt>
                <c:pt idx="15664">
                  <c:v>0.45324029999999998</c:v>
                </c:pt>
                <c:pt idx="15665">
                  <c:v>0.45327247000000004</c:v>
                </c:pt>
                <c:pt idx="15666">
                  <c:v>0.45329817</c:v>
                </c:pt>
                <c:pt idx="15667">
                  <c:v>0.4533305700000001</c:v>
                </c:pt>
                <c:pt idx="15668">
                  <c:v>0.45335569000000003</c:v>
                </c:pt>
                <c:pt idx="15669">
                  <c:v>0.45338844000000006</c:v>
                </c:pt>
                <c:pt idx="15670">
                  <c:v>0.45341356000000005</c:v>
                </c:pt>
                <c:pt idx="15671">
                  <c:v>0.45344631000000002</c:v>
                </c:pt>
                <c:pt idx="15672">
                  <c:v>0.45347143000000001</c:v>
                </c:pt>
                <c:pt idx="15673">
                  <c:v>0.45350418000000003</c:v>
                </c:pt>
                <c:pt idx="15674">
                  <c:v>0.45352930000000002</c:v>
                </c:pt>
                <c:pt idx="15675">
                  <c:v>0.45356205000000005</c:v>
                </c:pt>
                <c:pt idx="15676">
                  <c:v>0.45358717000000004</c:v>
                </c:pt>
                <c:pt idx="15677">
                  <c:v>0.45361993</c:v>
                </c:pt>
                <c:pt idx="15678">
                  <c:v>0.45364503999999994</c:v>
                </c:pt>
                <c:pt idx="15679">
                  <c:v>0.45367780000000002</c:v>
                </c:pt>
                <c:pt idx="15680">
                  <c:v>0.45370291000000001</c:v>
                </c:pt>
                <c:pt idx="15681">
                  <c:v>0.45373542999999994</c:v>
                </c:pt>
                <c:pt idx="15682">
                  <c:v>0.45376078000000003</c:v>
                </c:pt>
                <c:pt idx="15683">
                  <c:v>0.45379329999999996</c:v>
                </c:pt>
                <c:pt idx="15684">
                  <c:v>0.4538186500000001</c:v>
                </c:pt>
                <c:pt idx="15685">
                  <c:v>0.45385129000000002</c:v>
                </c:pt>
                <c:pt idx="15686">
                  <c:v>0.45387675000000005</c:v>
                </c:pt>
                <c:pt idx="15687">
                  <c:v>0.45390915999999998</c:v>
                </c:pt>
                <c:pt idx="15688">
                  <c:v>0.45393462000000001</c:v>
                </c:pt>
                <c:pt idx="15689">
                  <c:v>0.45396715000000004</c:v>
                </c:pt>
                <c:pt idx="15690">
                  <c:v>0.45399249000000008</c:v>
                </c:pt>
                <c:pt idx="15691">
                  <c:v>0.45402502</c:v>
                </c:pt>
                <c:pt idx="15692">
                  <c:v>0.45405037000000004</c:v>
                </c:pt>
                <c:pt idx="15693">
                  <c:v>0.45408289000000007</c:v>
                </c:pt>
                <c:pt idx="15694">
                  <c:v>0.45410789000000001</c:v>
                </c:pt>
                <c:pt idx="15695">
                  <c:v>0.45414075999999998</c:v>
                </c:pt>
                <c:pt idx="15696">
                  <c:v>0.45416587000000008</c:v>
                </c:pt>
                <c:pt idx="15697">
                  <c:v>0.45419863000000005</c:v>
                </c:pt>
                <c:pt idx="15698">
                  <c:v>0.45422374000000004</c:v>
                </c:pt>
                <c:pt idx="15699">
                  <c:v>0.45425650000000001</c:v>
                </c:pt>
                <c:pt idx="15700">
                  <c:v>0.45428162</c:v>
                </c:pt>
                <c:pt idx="15701">
                  <c:v>0.4543139100000001</c:v>
                </c:pt>
                <c:pt idx="15702">
                  <c:v>0.45433949000000001</c:v>
                </c:pt>
                <c:pt idx="15703">
                  <c:v>0.4543720100000001</c:v>
                </c:pt>
                <c:pt idx="15704">
                  <c:v>0.45439747000000008</c:v>
                </c:pt>
                <c:pt idx="15705">
                  <c:v>0.45442999000000006</c:v>
                </c:pt>
                <c:pt idx="15706">
                  <c:v>0.45445557000000003</c:v>
                </c:pt>
                <c:pt idx="15707">
                  <c:v>0.45448787000000007</c:v>
                </c:pt>
                <c:pt idx="15708">
                  <c:v>0.45451321</c:v>
                </c:pt>
                <c:pt idx="15709">
                  <c:v>0.45454573999999998</c:v>
                </c:pt>
                <c:pt idx="15710">
                  <c:v>0.45457108000000002</c:v>
                </c:pt>
                <c:pt idx="15711">
                  <c:v>0.45460361000000005</c:v>
                </c:pt>
                <c:pt idx="15712">
                  <c:v>0.4546286100000001</c:v>
                </c:pt>
                <c:pt idx="15713">
                  <c:v>0.45466148000000001</c:v>
                </c:pt>
                <c:pt idx="15714">
                  <c:v>0.45468659000000006</c:v>
                </c:pt>
                <c:pt idx="15715">
                  <c:v>0.45471934999999997</c:v>
                </c:pt>
                <c:pt idx="15716">
                  <c:v>0.45474446000000002</c:v>
                </c:pt>
                <c:pt idx="15717">
                  <c:v>0.45477732999999998</c:v>
                </c:pt>
                <c:pt idx="15718">
                  <c:v>0.45480233000000003</c:v>
                </c:pt>
                <c:pt idx="15719">
                  <c:v>0.4548352</c:v>
                </c:pt>
                <c:pt idx="15720">
                  <c:v>0.45486043000000004</c:v>
                </c:pt>
                <c:pt idx="15721">
                  <c:v>0.45489261000000003</c:v>
                </c:pt>
                <c:pt idx="15722">
                  <c:v>0.45491830000000005</c:v>
                </c:pt>
                <c:pt idx="15723">
                  <c:v>0.4549504800000001</c:v>
                </c:pt>
                <c:pt idx="15724">
                  <c:v>0.45497618000000006</c:v>
                </c:pt>
                <c:pt idx="15725">
                  <c:v>0.45500893000000003</c:v>
                </c:pt>
                <c:pt idx="15726">
                  <c:v>0.45503404999999997</c:v>
                </c:pt>
                <c:pt idx="15727">
                  <c:v>0.45506611000000002</c:v>
                </c:pt>
                <c:pt idx="15728">
                  <c:v>0.45509191999999998</c:v>
                </c:pt>
                <c:pt idx="15729">
                  <c:v>0.45512409000000004</c:v>
                </c:pt>
                <c:pt idx="15730">
                  <c:v>0.45514979</c:v>
                </c:pt>
                <c:pt idx="15731">
                  <c:v>0.45518196000000005</c:v>
                </c:pt>
                <c:pt idx="15732">
                  <c:v>0.45520766000000001</c:v>
                </c:pt>
                <c:pt idx="15733">
                  <c:v>0.45523982999999996</c:v>
                </c:pt>
                <c:pt idx="15734">
                  <c:v>0.45526552999999997</c:v>
                </c:pt>
                <c:pt idx="15735">
                  <c:v>0.45529781999999996</c:v>
                </c:pt>
                <c:pt idx="15736">
                  <c:v>0.45532305000000001</c:v>
                </c:pt>
                <c:pt idx="15737">
                  <c:v>0.45535580000000003</c:v>
                </c:pt>
                <c:pt idx="15738">
                  <c:v>0.45538104000000001</c:v>
                </c:pt>
                <c:pt idx="15739">
                  <c:v>0.4554136800000001</c:v>
                </c:pt>
                <c:pt idx="15740">
                  <c:v>0.45543891000000003</c:v>
                </c:pt>
                <c:pt idx="15741">
                  <c:v>0.45547155</c:v>
                </c:pt>
                <c:pt idx="15742">
                  <c:v>0.4554967800000001</c:v>
                </c:pt>
                <c:pt idx="15743">
                  <c:v>0.45552942000000002</c:v>
                </c:pt>
                <c:pt idx="15744">
                  <c:v>0.45555465000000001</c:v>
                </c:pt>
                <c:pt idx="15745">
                  <c:v>0.45558729000000003</c:v>
                </c:pt>
                <c:pt idx="15746">
                  <c:v>0.45561252000000002</c:v>
                </c:pt>
                <c:pt idx="15747">
                  <c:v>0.45564527000000005</c:v>
                </c:pt>
                <c:pt idx="15748">
                  <c:v>0.45567039000000004</c:v>
                </c:pt>
                <c:pt idx="15749">
                  <c:v>0.45570302999999995</c:v>
                </c:pt>
                <c:pt idx="15750">
                  <c:v>0.45572861000000003</c:v>
                </c:pt>
                <c:pt idx="15751">
                  <c:v>0.45576100999999997</c:v>
                </c:pt>
                <c:pt idx="15752">
                  <c:v>0.4557864800000001</c:v>
                </c:pt>
                <c:pt idx="15753">
                  <c:v>0.45581900000000009</c:v>
                </c:pt>
                <c:pt idx="15754">
                  <c:v>0.45584435000000001</c:v>
                </c:pt>
                <c:pt idx="15755">
                  <c:v>0.45587687000000016</c:v>
                </c:pt>
                <c:pt idx="15756">
                  <c:v>0.45590222000000002</c:v>
                </c:pt>
                <c:pt idx="15757">
                  <c:v>0.45593474000000001</c:v>
                </c:pt>
                <c:pt idx="15758">
                  <c:v>0.45596009000000004</c:v>
                </c:pt>
                <c:pt idx="15759">
                  <c:v>0.45599214999999998</c:v>
                </c:pt>
                <c:pt idx="15760">
                  <c:v>0.45601796000000006</c:v>
                </c:pt>
                <c:pt idx="15761">
                  <c:v>0.45605002</c:v>
                </c:pt>
                <c:pt idx="15762">
                  <c:v>0.45607583000000002</c:v>
                </c:pt>
                <c:pt idx="15763">
                  <c:v>0.45610789000000002</c:v>
                </c:pt>
                <c:pt idx="15764">
                  <c:v>0.45613369999999998</c:v>
                </c:pt>
                <c:pt idx="15765">
                  <c:v>0.45616611000000001</c:v>
                </c:pt>
                <c:pt idx="15766">
                  <c:v>0.45619110999999996</c:v>
                </c:pt>
                <c:pt idx="15767">
                  <c:v>0.45622398000000003</c:v>
                </c:pt>
                <c:pt idx="15768">
                  <c:v>0.45624898000000008</c:v>
                </c:pt>
                <c:pt idx="15769">
                  <c:v>0.45628185000000004</c:v>
                </c:pt>
                <c:pt idx="15770">
                  <c:v>0.45630696000000004</c:v>
                </c:pt>
                <c:pt idx="15771">
                  <c:v>0.45633972</c:v>
                </c:pt>
                <c:pt idx="15772">
                  <c:v>0.45636483000000005</c:v>
                </c:pt>
                <c:pt idx="15773">
                  <c:v>0.45639759000000002</c:v>
                </c:pt>
                <c:pt idx="15774">
                  <c:v>0.45642270000000007</c:v>
                </c:pt>
                <c:pt idx="15775">
                  <c:v>0.45645545999999998</c:v>
                </c:pt>
                <c:pt idx="15776">
                  <c:v>0.45648069000000008</c:v>
                </c:pt>
                <c:pt idx="15777">
                  <c:v>0.45651298000000007</c:v>
                </c:pt>
                <c:pt idx="15778">
                  <c:v>0.45653855999999998</c:v>
                </c:pt>
                <c:pt idx="15779">
                  <c:v>0.45657085000000003</c:v>
                </c:pt>
                <c:pt idx="15780">
                  <c:v>0.45659643</c:v>
                </c:pt>
                <c:pt idx="15781">
                  <c:v>0.45662884000000004</c:v>
                </c:pt>
                <c:pt idx="15782">
                  <c:v>0.45665430000000001</c:v>
                </c:pt>
                <c:pt idx="15783">
                  <c:v>0.4566868200000001</c:v>
                </c:pt>
                <c:pt idx="15784">
                  <c:v>0.45671193999999998</c:v>
                </c:pt>
                <c:pt idx="15785">
                  <c:v>0.45674469000000001</c:v>
                </c:pt>
                <c:pt idx="15786">
                  <c:v>0.45677027000000003</c:v>
                </c:pt>
                <c:pt idx="15787">
                  <c:v>0.45680268000000007</c:v>
                </c:pt>
                <c:pt idx="15788">
                  <c:v>0.4568281400000001</c:v>
                </c:pt>
                <c:pt idx="15789">
                  <c:v>0.45686055000000003</c:v>
                </c:pt>
                <c:pt idx="15790">
                  <c:v>0.45688543000000004</c:v>
                </c:pt>
                <c:pt idx="15791">
                  <c:v>0.45691854000000004</c:v>
                </c:pt>
                <c:pt idx="15792">
                  <c:v>0.45694342000000004</c:v>
                </c:pt>
                <c:pt idx="15793">
                  <c:v>0.45697641000000006</c:v>
                </c:pt>
                <c:pt idx="15794">
                  <c:v>0.45700129</c:v>
                </c:pt>
                <c:pt idx="15795">
                  <c:v>0.45703428000000001</c:v>
                </c:pt>
                <c:pt idx="15796">
                  <c:v>0.45705916000000002</c:v>
                </c:pt>
                <c:pt idx="15797">
                  <c:v>0.45709214999999997</c:v>
                </c:pt>
                <c:pt idx="15798">
                  <c:v>0.45711715000000003</c:v>
                </c:pt>
                <c:pt idx="15799">
                  <c:v>0.45715002000000005</c:v>
                </c:pt>
                <c:pt idx="15800">
                  <c:v>0.45717502000000004</c:v>
                </c:pt>
                <c:pt idx="15801">
                  <c:v>0.45720730999999998</c:v>
                </c:pt>
                <c:pt idx="15802">
                  <c:v>0.45723299999999995</c:v>
                </c:pt>
                <c:pt idx="15803">
                  <c:v>0.45726530000000004</c:v>
                </c:pt>
                <c:pt idx="15804">
                  <c:v>0.45729087000000002</c:v>
                </c:pt>
                <c:pt idx="15805">
                  <c:v>0.45732328000000005</c:v>
                </c:pt>
                <c:pt idx="15806">
                  <c:v>0.45734874000000003</c:v>
                </c:pt>
                <c:pt idx="15807">
                  <c:v>0.45738115000000001</c:v>
                </c:pt>
                <c:pt idx="15808">
                  <c:v>0.4574066200000001</c:v>
                </c:pt>
                <c:pt idx="15809">
                  <c:v>0.45743913999999997</c:v>
                </c:pt>
                <c:pt idx="15810">
                  <c:v>0.45746449000000006</c:v>
                </c:pt>
                <c:pt idx="15811">
                  <c:v>0.45749700999999998</c:v>
                </c:pt>
                <c:pt idx="15812">
                  <c:v>0.45752236000000007</c:v>
                </c:pt>
                <c:pt idx="15813">
                  <c:v>0.45755499000000011</c:v>
                </c:pt>
                <c:pt idx="15814">
                  <c:v>0.45758034000000003</c:v>
                </c:pt>
                <c:pt idx="15815">
                  <c:v>0.45761287000000006</c:v>
                </c:pt>
                <c:pt idx="15816">
                  <c:v>0.45763821000000005</c:v>
                </c:pt>
                <c:pt idx="15817">
                  <c:v>0.45767074000000002</c:v>
                </c:pt>
                <c:pt idx="15818">
                  <c:v>0.45769562000000003</c:v>
                </c:pt>
                <c:pt idx="15819">
                  <c:v>0.45772837000000005</c:v>
                </c:pt>
                <c:pt idx="15820">
                  <c:v>0.45775360999999998</c:v>
                </c:pt>
                <c:pt idx="15821">
                  <c:v>0.45778624000000001</c:v>
                </c:pt>
                <c:pt idx="15822">
                  <c:v>0.4578114800000001</c:v>
                </c:pt>
                <c:pt idx="15823">
                  <c:v>0.45784423000000002</c:v>
                </c:pt>
                <c:pt idx="15824">
                  <c:v>0.45786946000000006</c:v>
                </c:pt>
                <c:pt idx="15825">
                  <c:v>0.45790199000000004</c:v>
                </c:pt>
                <c:pt idx="15826">
                  <c:v>0.45792733000000002</c:v>
                </c:pt>
                <c:pt idx="15827">
                  <c:v>0.45795997000000011</c:v>
                </c:pt>
                <c:pt idx="15828">
                  <c:v>0.45798520000000004</c:v>
                </c:pt>
                <c:pt idx="15829">
                  <c:v>0.45801784000000001</c:v>
                </c:pt>
                <c:pt idx="15830">
                  <c:v>0.45804319000000004</c:v>
                </c:pt>
                <c:pt idx="15831">
                  <c:v>0.45807571000000002</c:v>
                </c:pt>
                <c:pt idx="15832">
                  <c:v>0.45810106</c:v>
                </c:pt>
                <c:pt idx="15833">
                  <c:v>0.45813357999999998</c:v>
                </c:pt>
                <c:pt idx="15834">
                  <c:v>0.45815893000000002</c:v>
                </c:pt>
                <c:pt idx="15835">
                  <c:v>0.45819144999999994</c:v>
                </c:pt>
                <c:pt idx="15836">
                  <c:v>0.45821692000000008</c:v>
                </c:pt>
                <c:pt idx="15837">
                  <c:v>0.45824943999999995</c:v>
                </c:pt>
                <c:pt idx="15838">
                  <c:v>0.4582749000000001</c:v>
                </c:pt>
                <c:pt idx="15839">
                  <c:v>0.45830731000000002</c:v>
                </c:pt>
                <c:pt idx="15840">
                  <c:v>0.45833219000000003</c:v>
                </c:pt>
                <c:pt idx="15841">
                  <c:v>0.45836530000000003</c:v>
                </c:pt>
                <c:pt idx="15842">
                  <c:v>0.45839006000000004</c:v>
                </c:pt>
                <c:pt idx="15843">
                  <c:v>0.45842259000000007</c:v>
                </c:pt>
                <c:pt idx="15844">
                  <c:v>0.45844793</c:v>
                </c:pt>
                <c:pt idx="15845">
                  <c:v>0.45848092000000007</c:v>
                </c:pt>
                <c:pt idx="15846">
                  <c:v>0.45850592000000001</c:v>
                </c:pt>
                <c:pt idx="15847">
                  <c:v>0.45853879000000003</c:v>
                </c:pt>
                <c:pt idx="15848">
                  <c:v>0.45856391000000002</c:v>
                </c:pt>
                <c:pt idx="15849">
                  <c:v>0.45859666000000004</c:v>
                </c:pt>
                <c:pt idx="15850">
                  <c:v>0.45862189000000003</c:v>
                </c:pt>
                <c:pt idx="15851">
                  <c:v>0.45865418000000002</c:v>
                </c:pt>
                <c:pt idx="15852">
                  <c:v>0.45867976000000005</c:v>
                </c:pt>
                <c:pt idx="15853">
                  <c:v>0.45871217000000003</c:v>
                </c:pt>
                <c:pt idx="15854">
                  <c:v>0.45873762999999995</c:v>
                </c:pt>
                <c:pt idx="15855">
                  <c:v>0.45877004000000005</c:v>
                </c:pt>
                <c:pt idx="15856">
                  <c:v>0.45879549999999997</c:v>
                </c:pt>
                <c:pt idx="15857">
                  <c:v>0.45882791000000006</c:v>
                </c:pt>
                <c:pt idx="15858">
                  <c:v>0.45885337000000004</c:v>
                </c:pt>
                <c:pt idx="15859">
                  <c:v>0.45888578000000008</c:v>
                </c:pt>
                <c:pt idx="15860">
                  <c:v>0.45891124</c:v>
                </c:pt>
                <c:pt idx="15861">
                  <c:v>0.45894377000000003</c:v>
                </c:pt>
                <c:pt idx="15862">
                  <c:v>0.45896912000000001</c:v>
                </c:pt>
                <c:pt idx="15863">
                  <c:v>0.45900164000000004</c:v>
                </c:pt>
                <c:pt idx="15864">
                  <c:v>0.45902699000000008</c:v>
                </c:pt>
                <c:pt idx="15865">
                  <c:v>0.45905928000000001</c:v>
                </c:pt>
                <c:pt idx="15866">
                  <c:v>0.45908497000000009</c:v>
                </c:pt>
                <c:pt idx="15867">
                  <c:v>0.45911714999999997</c:v>
                </c:pt>
                <c:pt idx="15868">
                  <c:v>0.45914273</c:v>
                </c:pt>
                <c:pt idx="15869">
                  <c:v>0.45917502000000004</c:v>
                </c:pt>
                <c:pt idx="15870">
                  <c:v>0.45920071000000001</c:v>
                </c:pt>
                <c:pt idx="15871">
                  <c:v>0.45923311999999999</c:v>
                </c:pt>
                <c:pt idx="15872">
                  <c:v>0.45925847000000003</c:v>
                </c:pt>
                <c:pt idx="15873">
                  <c:v>0.45929099000000001</c:v>
                </c:pt>
                <c:pt idx="15874">
                  <c:v>0.45931599000000006</c:v>
                </c:pt>
                <c:pt idx="15875">
                  <c:v>0.45934886000000014</c:v>
                </c:pt>
                <c:pt idx="15876">
                  <c:v>0.45937386000000008</c:v>
                </c:pt>
                <c:pt idx="15877">
                  <c:v>0.45940685000000003</c:v>
                </c:pt>
                <c:pt idx="15878">
                  <c:v>0.45943172999999998</c:v>
                </c:pt>
                <c:pt idx="15879">
                  <c:v>0.4594647200000001</c:v>
                </c:pt>
                <c:pt idx="15880">
                  <c:v>0.45948960000000005</c:v>
                </c:pt>
                <c:pt idx="15881">
                  <c:v>0.45952259000000006</c:v>
                </c:pt>
                <c:pt idx="15882">
                  <c:v>0.45954747000000001</c:v>
                </c:pt>
                <c:pt idx="15883">
                  <c:v>0.4595799900000001</c:v>
                </c:pt>
                <c:pt idx="15884">
                  <c:v>0.45960557000000002</c:v>
                </c:pt>
                <c:pt idx="15885">
                  <c:v>0.45963787</c:v>
                </c:pt>
                <c:pt idx="15886">
                  <c:v>0.45966356000000008</c:v>
                </c:pt>
                <c:pt idx="15887">
                  <c:v>0.45969573999999996</c:v>
                </c:pt>
                <c:pt idx="15888">
                  <c:v>0.45972143000000004</c:v>
                </c:pt>
                <c:pt idx="15889">
                  <c:v>0.45975360999999998</c:v>
                </c:pt>
                <c:pt idx="15890">
                  <c:v>0.4597793</c:v>
                </c:pt>
                <c:pt idx="15891">
                  <c:v>0.45981148000000011</c:v>
                </c:pt>
                <c:pt idx="15892">
                  <c:v>0.45983729000000001</c:v>
                </c:pt>
                <c:pt idx="15893">
                  <c:v>0.45986946000000006</c:v>
                </c:pt>
                <c:pt idx="15894">
                  <c:v>0.45989516000000008</c:v>
                </c:pt>
                <c:pt idx="15895">
                  <c:v>0.45992733000000002</c:v>
                </c:pt>
                <c:pt idx="15896">
                  <c:v>0.45995302999999998</c:v>
                </c:pt>
                <c:pt idx="15897">
                  <c:v>0.45998532000000003</c:v>
                </c:pt>
                <c:pt idx="15898">
                  <c:v>0.46001090000000006</c:v>
                </c:pt>
                <c:pt idx="15899">
                  <c:v>0.46004319000000005</c:v>
                </c:pt>
                <c:pt idx="15900">
                  <c:v>0.46006877000000007</c:v>
                </c:pt>
                <c:pt idx="15901">
                  <c:v>0.46010106000000001</c:v>
                </c:pt>
                <c:pt idx="15902">
                  <c:v>0.46012618000000005</c:v>
                </c:pt>
                <c:pt idx="15903">
                  <c:v>0.46015904999999996</c:v>
                </c:pt>
                <c:pt idx="15904">
                  <c:v>0.46018416000000006</c:v>
                </c:pt>
                <c:pt idx="15905">
                  <c:v>0.46021692000000003</c:v>
                </c:pt>
                <c:pt idx="15906">
                  <c:v>0.46024202999999997</c:v>
                </c:pt>
                <c:pt idx="15907">
                  <c:v>0.4602747900000001</c:v>
                </c:pt>
                <c:pt idx="15908">
                  <c:v>0.46029989999999998</c:v>
                </c:pt>
                <c:pt idx="15909">
                  <c:v>0.46033266000000006</c:v>
                </c:pt>
                <c:pt idx="15910">
                  <c:v>0.4603578900000001</c:v>
                </c:pt>
                <c:pt idx="15911">
                  <c:v>0.46039064000000002</c:v>
                </c:pt>
                <c:pt idx="15912">
                  <c:v>0.46041576000000006</c:v>
                </c:pt>
                <c:pt idx="15913">
                  <c:v>0.46044793000000001</c:v>
                </c:pt>
                <c:pt idx="15914">
                  <c:v>0.46047363000000002</c:v>
                </c:pt>
                <c:pt idx="15915">
                  <c:v>0.46050592000000001</c:v>
                </c:pt>
                <c:pt idx="15916">
                  <c:v>0.46053149999999998</c:v>
                </c:pt>
                <c:pt idx="15917">
                  <c:v>0.46056379000000003</c:v>
                </c:pt>
                <c:pt idx="15918">
                  <c:v>0.4605894900000001</c:v>
                </c:pt>
                <c:pt idx="15919">
                  <c:v>0.46062178000000004</c:v>
                </c:pt>
                <c:pt idx="15920">
                  <c:v>0.46064747</c:v>
                </c:pt>
                <c:pt idx="15921">
                  <c:v>0.46067965</c:v>
                </c:pt>
                <c:pt idx="15922">
                  <c:v>0.46070488000000004</c:v>
                </c:pt>
                <c:pt idx="15923">
                  <c:v>0.46073751999999996</c:v>
                </c:pt>
                <c:pt idx="15924">
                  <c:v>0.4607628700000001</c:v>
                </c:pt>
                <c:pt idx="15925">
                  <c:v>0.46079549999999997</c:v>
                </c:pt>
                <c:pt idx="15926">
                  <c:v>0.46082074000000006</c:v>
                </c:pt>
                <c:pt idx="15927">
                  <c:v>0.46085349000000003</c:v>
                </c:pt>
                <c:pt idx="15928">
                  <c:v>0.46087861000000008</c:v>
                </c:pt>
                <c:pt idx="15929">
                  <c:v>0.46091124</c:v>
                </c:pt>
                <c:pt idx="15930">
                  <c:v>0.46093659000000003</c:v>
                </c:pt>
                <c:pt idx="15931">
                  <c:v>0.46096912000000001</c:v>
                </c:pt>
                <c:pt idx="15932">
                  <c:v>0.4609945800000001</c:v>
                </c:pt>
                <c:pt idx="15933">
                  <c:v>0.4610267500000001</c:v>
                </c:pt>
                <c:pt idx="15934">
                  <c:v>0.46105245</c:v>
                </c:pt>
                <c:pt idx="15935">
                  <c:v>0.46108451000000006</c:v>
                </c:pt>
                <c:pt idx="15936">
                  <c:v>0.46111032000000002</c:v>
                </c:pt>
                <c:pt idx="15937">
                  <c:v>0.46114249000000002</c:v>
                </c:pt>
                <c:pt idx="15938">
                  <c:v>0.46116830000000003</c:v>
                </c:pt>
                <c:pt idx="15939">
                  <c:v>0.46120037000000008</c:v>
                </c:pt>
                <c:pt idx="15940">
                  <c:v>0.46122606000000005</c:v>
                </c:pt>
                <c:pt idx="15941">
                  <c:v>0.46125824000000004</c:v>
                </c:pt>
                <c:pt idx="15942">
                  <c:v>0.46128405</c:v>
                </c:pt>
                <c:pt idx="15943">
                  <c:v>0.46131611000000006</c:v>
                </c:pt>
                <c:pt idx="15944">
                  <c:v>0.46134192000000002</c:v>
                </c:pt>
                <c:pt idx="15945">
                  <c:v>0.46137409000000007</c:v>
                </c:pt>
                <c:pt idx="15946">
                  <c:v>0.46139932</c:v>
                </c:pt>
                <c:pt idx="15947">
                  <c:v>0.46143195999999997</c:v>
                </c:pt>
                <c:pt idx="15948">
                  <c:v>0.46145719000000002</c:v>
                </c:pt>
                <c:pt idx="15949">
                  <c:v>0.46149018000000008</c:v>
                </c:pt>
                <c:pt idx="15950">
                  <c:v>0.46151495000000003</c:v>
                </c:pt>
                <c:pt idx="15951">
                  <c:v>0.46154747000000002</c:v>
                </c:pt>
                <c:pt idx="15952">
                  <c:v>0.46157304999999998</c:v>
                </c:pt>
                <c:pt idx="15953">
                  <c:v>0.46160533999999998</c:v>
                </c:pt>
                <c:pt idx="15954">
                  <c:v>0.46163092</c:v>
                </c:pt>
                <c:pt idx="15955">
                  <c:v>0.46166332999999998</c:v>
                </c:pt>
                <c:pt idx="15956">
                  <c:v>0.46168879000000007</c:v>
                </c:pt>
                <c:pt idx="15957">
                  <c:v>0.4617212</c:v>
                </c:pt>
                <c:pt idx="15958">
                  <c:v>0.46174665999999998</c:v>
                </c:pt>
                <c:pt idx="15959">
                  <c:v>0.46177907000000001</c:v>
                </c:pt>
                <c:pt idx="15960">
                  <c:v>0.46180465000000004</c:v>
                </c:pt>
                <c:pt idx="15961">
                  <c:v>0.46183694000000003</c:v>
                </c:pt>
                <c:pt idx="15962">
                  <c:v>0.46186252000000005</c:v>
                </c:pt>
                <c:pt idx="15963">
                  <c:v>0.4618948100000001</c:v>
                </c:pt>
                <c:pt idx="15964">
                  <c:v>0.46192050000000007</c:v>
                </c:pt>
                <c:pt idx="15965">
                  <c:v>0.46195303000000004</c:v>
                </c:pt>
                <c:pt idx="15966">
                  <c:v>0.46197837000000014</c:v>
                </c:pt>
                <c:pt idx="15967">
                  <c:v>0.46201090000000006</c:v>
                </c:pt>
                <c:pt idx="15968">
                  <c:v>0.46203578000000001</c:v>
                </c:pt>
                <c:pt idx="15969">
                  <c:v>0.46206877000000007</c:v>
                </c:pt>
                <c:pt idx="15970">
                  <c:v>0.46209364999999997</c:v>
                </c:pt>
                <c:pt idx="15971">
                  <c:v>0.46212664000000003</c:v>
                </c:pt>
                <c:pt idx="15972">
                  <c:v>0.46215151999999998</c:v>
                </c:pt>
                <c:pt idx="15973">
                  <c:v>0.4621845100000001</c:v>
                </c:pt>
                <c:pt idx="15974">
                  <c:v>0.46220939</c:v>
                </c:pt>
                <c:pt idx="15975">
                  <c:v>0.46224238000000001</c:v>
                </c:pt>
                <c:pt idx="15976">
                  <c:v>0.46226738000000001</c:v>
                </c:pt>
                <c:pt idx="15977">
                  <c:v>0.46230025000000002</c:v>
                </c:pt>
                <c:pt idx="15978">
                  <c:v>0.46232537000000007</c:v>
                </c:pt>
                <c:pt idx="15979">
                  <c:v>0.46235777000000006</c:v>
                </c:pt>
                <c:pt idx="15980">
                  <c:v>0.46238324000000003</c:v>
                </c:pt>
                <c:pt idx="15981">
                  <c:v>0.46241564000000002</c:v>
                </c:pt>
                <c:pt idx="15982">
                  <c:v>0.46244111000000004</c:v>
                </c:pt>
                <c:pt idx="15983">
                  <c:v>0.46247374000000002</c:v>
                </c:pt>
                <c:pt idx="15984">
                  <c:v>0.46249898000000006</c:v>
                </c:pt>
                <c:pt idx="15985">
                  <c:v>0.46253161999999998</c:v>
                </c:pt>
                <c:pt idx="15986">
                  <c:v>0.46255685000000002</c:v>
                </c:pt>
                <c:pt idx="15987">
                  <c:v>0.4625894900000001</c:v>
                </c:pt>
                <c:pt idx="15988">
                  <c:v>0.46261495000000002</c:v>
                </c:pt>
                <c:pt idx="15989">
                  <c:v>0.46264736000000001</c:v>
                </c:pt>
                <c:pt idx="15990">
                  <c:v>0.46267282000000004</c:v>
                </c:pt>
                <c:pt idx="15991">
                  <c:v>0.46270510999999998</c:v>
                </c:pt>
                <c:pt idx="15992">
                  <c:v>0.46273069</c:v>
                </c:pt>
                <c:pt idx="15993">
                  <c:v>0.46276309999999998</c:v>
                </c:pt>
                <c:pt idx="15994">
                  <c:v>0.46278856000000007</c:v>
                </c:pt>
                <c:pt idx="15995">
                  <c:v>0.46282097000000011</c:v>
                </c:pt>
                <c:pt idx="15996">
                  <c:v>0.4628460800000001</c:v>
                </c:pt>
                <c:pt idx="15997">
                  <c:v>0.46287895000000007</c:v>
                </c:pt>
                <c:pt idx="15998">
                  <c:v>0.46290395000000001</c:v>
                </c:pt>
                <c:pt idx="15999">
                  <c:v>0.46293636000000005</c:v>
                </c:pt>
                <c:pt idx="16000">
                  <c:v>0.46296194000000002</c:v>
                </c:pt>
                <c:pt idx="16001">
                  <c:v>0.46299446000000005</c:v>
                </c:pt>
                <c:pt idx="16002">
                  <c:v>0.4630195800000001</c:v>
                </c:pt>
                <c:pt idx="16003">
                  <c:v>0.46305210000000002</c:v>
                </c:pt>
                <c:pt idx="16004">
                  <c:v>0.46307733000000001</c:v>
                </c:pt>
                <c:pt idx="16005">
                  <c:v>0.46311009000000003</c:v>
                </c:pt>
                <c:pt idx="16006">
                  <c:v>0.46313554999999995</c:v>
                </c:pt>
                <c:pt idx="16007">
                  <c:v>0.46316819000000004</c:v>
                </c:pt>
                <c:pt idx="16008">
                  <c:v>0.46319353999999996</c:v>
                </c:pt>
                <c:pt idx="16009">
                  <c:v>0.4632261800000001</c:v>
                </c:pt>
                <c:pt idx="16010">
                  <c:v>0.46325117999999998</c:v>
                </c:pt>
                <c:pt idx="16011">
                  <c:v>0.46328381000000002</c:v>
                </c:pt>
                <c:pt idx="16012">
                  <c:v>0.4633092800000001</c:v>
                </c:pt>
                <c:pt idx="16013">
                  <c:v>0.46334180000000008</c:v>
                </c:pt>
                <c:pt idx="16014">
                  <c:v>0.46336726000000006</c:v>
                </c:pt>
                <c:pt idx="16015">
                  <c:v>0.4633996700000001</c:v>
                </c:pt>
                <c:pt idx="16016">
                  <c:v>0.4634245500000001</c:v>
                </c:pt>
                <c:pt idx="16017">
                  <c:v>0.46345719000000002</c:v>
                </c:pt>
                <c:pt idx="16018">
                  <c:v>0.46348254000000005</c:v>
                </c:pt>
                <c:pt idx="16019">
                  <c:v>0.46351505999999998</c:v>
                </c:pt>
                <c:pt idx="16020">
                  <c:v>0.46354041000000001</c:v>
                </c:pt>
                <c:pt idx="16021">
                  <c:v>0.46357293000000011</c:v>
                </c:pt>
                <c:pt idx="16022">
                  <c:v>0.46359828000000003</c:v>
                </c:pt>
                <c:pt idx="16023">
                  <c:v>0.46363080000000001</c:v>
                </c:pt>
                <c:pt idx="16024">
                  <c:v>0.46365638000000003</c:v>
                </c:pt>
                <c:pt idx="16025">
                  <c:v>0.46368868000000008</c:v>
                </c:pt>
                <c:pt idx="16026">
                  <c:v>0.46371425000000005</c:v>
                </c:pt>
                <c:pt idx="16027">
                  <c:v>0.46374654999999998</c:v>
                </c:pt>
                <c:pt idx="16028">
                  <c:v>0.46377224</c:v>
                </c:pt>
                <c:pt idx="16029">
                  <c:v>0.4638045300000001</c:v>
                </c:pt>
                <c:pt idx="16030">
                  <c:v>0.46382988000000014</c:v>
                </c:pt>
                <c:pt idx="16031">
                  <c:v>0.46386240000000006</c:v>
                </c:pt>
                <c:pt idx="16032">
                  <c:v>0.4638877500000001</c:v>
                </c:pt>
                <c:pt idx="16033">
                  <c:v>0.46392050000000007</c:v>
                </c:pt>
                <c:pt idx="16034">
                  <c:v>0.46394574</c:v>
                </c:pt>
                <c:pt idx="16035">
                  <c:v>0.46397837000000008</c:v>
                </c:pt>
                <c:pt idx="16036">
                  <c:v>0.46400361000000001</c:v>
                </c:pt>
                <c:pt idx="16037">
                  <c:v>0.46403624000000004</c:v>
                </c:pt>
                <c:pt idx="16038">
                  <c:v>0.46406148000000008</c:v>
                </c:pt>
                <c:pt idx="16039">
                  <c:v>0.46409423</c:v>
                </c:pt>
                <c:pt idx="16040">
                  <c:v>0.46411945999999998</c:v>
                </c:pt>
                <c:pt idx="16041">
                  <c:v>0.46415210000000001</c:v>
                </c:pt>
                <c:pt idx="16042">
                  <c:v>0.46417733</c:v>
                </c:pt>
                <c:pt idx="16043">
                  <c:v>0.46420997000000008</c:v>
                </c:pt>
                <c:pt idx="16044">
                  <c:v>0.46423519999999996</c:v>
                </c:pt>
                <c:pt idx="16045">
                  <c:v>0.46426784000000004</c:v>
                </c:pt>
                <c:pt idx="16046">
                  <c:v>0.46429295999999998</c:v>
                </c:pt>
                <c:pt idx="16047">
                  <c:v>0.46432513000000003</c:v>
                </c:pt>
                <c:pt idx="16048">
                  <c:v>0.4643509400000001</c:v>
                </c:pt>
                <c:pt idx="16049">
                  <c:v>0.46438324000000003</c:v>
                </c:pt>
                <c:pt idx="16050">
                  <c:v>0.46440881000000006</c:v>
                </c:pt>
                <c:pt idx="16051">
                  <c:v>0.46444111000000005</c:v>
                </c:pt>
                <c:pt idx="16052">
                  <c:v>0.46446668000000008</c:v>
                </c:pt>
                <c:pt idx="16053">
                  <c:v>0.46449909</c:v>
                </c:pt>
                <c:pt idx="16054">
                  <c:v>0.46452409000000006</c:v>
                </c:pt>
                <c:pt idx="16055">
                  <c:v>0.46455696000000007</c:v>
                </c:pt>
                <c:pt idx="16056">
                  <c:v>0.46458208000000006</c:v>
                </c:pt>
                <c:pt idx="16057">
                  <c:v>0.46461483000000003</c:v>
                </c:pt>
                <c:pt idx="16058">
                  <c:v>0.46464006000000002</c:v>
                </c:pt>
                <c:pt idx="16059">
                  <c:v>0.46467270000000011</c:v>
                </c:pt>
                <c:pt idx="16060">
                  <c:v>0.46469792999999998</c:v>
                </c:pt>
                <c:pt idx="16061">
                  <c:v>0.46473069</c:v>
                </c:pt>
                <c:pt idx="16062">
                  <c:v>0.4647558</c:v>
                </c:pt>
                <c:pt idx="16063">
                  <c:v>0.46478821000000003</c:v>
                </c:pt>
                <c:pt idx="16064">
                  <c:v>0.46481379000000006</c:v>
                </c:pt>
                <c:pt idx="16065">
                  <c:v>0.4648462000000001</c:v>
                </c:pt>
                <c:pt idx="16066">
                  <c:v>0.46487166000000008</c:v>
                </c:pt>
                <c:pt idx="16067">
                  <c:v>0.46490407000000006</c:v>
                </c:pt>
                <c:pt idx="16068">
                  <c:v>0.46492965000000008</c:v>
                </c:pt>
                <c:pt idx="16069">
                  <c:v>0.46496182000000008</c:v>
                </c:pt>
                <c:pt idx="16070">
                  <c:v>0.4649875200000001</c:v>
                </c:pt>
                <c:pt idx="16071">
                  <c:v>0.46501981000000003</c:v>
                </c:pt>
                <c:pt idx="16072">
                  <c:v>0.46504539</c:v>
                </c:pt>
                <c:pt idx="16073">
                  <c:v>0.4650778000000001</c:v>
                </c:pt>
                <c:pt idx="16074">
                  <c:v>0.46510326000000002</c:v>
                </c:pt>
                <c:pt idx="16075">
                  <c:v>0.46513554999999995</c:v>
                </c:pt>
                <c:pt idx="16076">
                  <c:v>0.46516067000000005</c:v>
                </c:pt>
                <c:pt idx="16077">
                  <c:v>0.46519353999999996</c:v>
                </c:pt>
                <c:pt idx="16078">
                  <c:v>0.46521877000000006</c:v>
                </c:pt>
                <c:pt idx="16079">
                  <c:v>0.46525151999999997</c:v>
                </c:pt>
                <c:pt idx="16080">
                  <c:v>0.46527664000000002</c:v>
                </c:pt>
                <c:pt idx="16081">
                  <c:v>0.4653093900000001</c:v>
                </c:pt>
                <c:pt idx="16082">
                  <c:v>0.46533451000000003</c:v>
                </c:pt>
                <c:pt idx="16083">
                  <c:v>0.46536738000000005</c:v>
                </c:pt>
                <c:pt idx="16084">
                  <c:v>0.4653924900000001</c:v>
                </c:pt>
                <c:pt idx="16085">
                  <c:v>0.46542479000000009</c:v>
                </c:pt>
                <c:pt idx="16086">
                  <c:v>0.46545037000000006</c:v>
                </c:pt>
                <c:pt idx="16087">
                  <c:v>0.46548277000000016</c:v>
                </c:pt>
                <c:pt idx="16088">
                  <c:v>0.46550824000000002</c:v>
                </c:pt>
                <c:pt idx="16089">
                  <c:v>0.46554064000000001</c:v>
                </c:pt>
                <c:pt idx="16090">
                  <c:v>0.4655659900000001</c:v>
                </c:pt>
                <c:pt idx="16091">
                  <c:v>0.46559851000000002</c:v>
                </c:pt>
                <c:pt idx="16092">
                  <c:v>0.4656239800000001</c:v>
                </c:pt>
                <c:pt idx="16093">
                  <c:v>0.46565638000000004</c:v>
                </c:pt>
                <c:pt idx="16094">
                  <c:v>0.46568185000000001</c:v>
                </c:pt>
                <c:pt idx="16095">
                  <c:v>0.46571449000000004</c:v>
                </c:pt>
                <c:pt idx="16096">
                  <c:v>0.46573982999999997</c:v>
                </c:pt>
                <c:pt idx="16097">
                  <c:v>0.46577236000000005</c:v>
                </c:pt>
                <c:pt idx="16098">
                  <c:v>0.46579769999999998</c:v>
                </c:pt>
                <c:pt idx="16099">
                  <c:v>0.46583023000000001</c:v>
                </c:pt>
                <c:pt idx="16100">
                  <c:v>0.46585546000000005</c:v>
                </c:pt>
                <c:pt idx="16101">
                  <c:v>0.46588787000000009</c:v>
                </c:pt>
                <c:pt idx="16102">
                  <c:v>0.46591344000000001</c:v>
                </c:pt>
                <c:pt idx="16103">
                  <c:v>0.46594585000000005</c:v>
                </c:pt>
                <c:pt idx="16104">
                  <c:v>0.46597131000000008</c:v>
                </c:pt>
                <c:pt idx="16105">
                  <c:v>0.46600372000000001</c:v>
                </c:pt>
                <c:pt idx="16106">
                  <c:v>0.4660291800000001</c:v>
                </c:pt>
                <c:pt idx="16107">
                  <c:v>0.46606159000000008</c:v>
                </c:pt>
                <c:pt idx="16108">
                  <c:v>0.46608694000000006</c:v>
                </c:pt>
                <c:pt idx="16109">
                  <c:v>0.46611946000000004</c:v>
                </c:pt>
                <c:pt idx="16110">
                  <c:v>0.46614435000000004</c:v>
                </c:pt>
                <c:pt idx="16111">
                  <c:v>0.46617745000000005</c:v>
                </c:pt>
                <c:pt idx="16112">
                  <c:v>0.46620245000000005</c:v>
                </c:pt>
                <c:pt idx="16113">
                  <c:v>0.46623485999999997</c:v>
                </c:pt>
                <c:pt idx="16114">
                  <c:v>0.46626032000000001</c:v>
                </c:pt>
                <c:pt idx="16115">
                  <c:v>0.46629273000000004</c:v>
                </c:pt>
                <c:pt idx="16116">
                  <c:v>0.46631830000000007</c:v>
                </c:pt>
                <c:pt idx="16117">
                  <c:v>0.46635060000000006</c:v>
                </c:pt>
                <c:pt idx="16118">
                  <c:v>0.46637606000000004</c:v>
                </c:pt>
                <c:pt idx="16119">
                  <c:v>0.46640881000000006</c:v>
                </c:pt>
                <c:pt idx="16120">
                  <c:v>0.46643405000000004</c:v>
                </c:pt>
                <c:pt idx="16121">
                  <c:v>0.46646668000000008</c:v>
                </c:pt>
                <c:pt idx="16122">
                  <c:v>0.46649203</c:v>
                </c:pt>
                <c:pt idx="16123">
                  <c:v>0.46652455000000004</c:v>
                </c:pt>
                <c:pt idx="16124">
                  <c:v>0.46654990000000002</c:v>
                </c:pt>
                <c:pt idx="16125">
                  <c:v>0.4665824300000001</c:v>
                </c:pt>
                <c:pt idx="16126">
                  <c:v>0.46660777000000003</c:v>
                </c:pt>
                <c:pt idx="16127">
                  <c:v>0.46664030000000001</c:v>
                </c:pt>
                <c:pt idx="16128">
                  <c:v>0.46666530000000001</c:v>
                </c:pt>
                <c:pt idx="16129">
                  <c:v>0.46669817000000002</c:v>
                </c:pt>
                <c:pt idx="16130">
                  <c:v>0.46672317000000002</c:v>
                </c:pt>
                <c:pt idx="16131">
                  <c:v>0.46675603999999998</c:v>
                </c:pt>
                <c:pt idx="16132">
                  <c:v>0.46678103999999998</c:v>
                </c:pt>
                <c:pt idx="16133">
                  <c:v>0.46681391000000005</c:v>
                </c:pt>
                <c:pt idx="16134">
                  <c:v>0.46683891000000005</c:v>
                </c:pt>
                <c:pt idx="16135">
                  <c:v>0.46687143000000003</c:v>
                </c:pt>
                <c:pt idx="16136">
                  <c:v>0.46689678000000007</c:v>
                </c:pt>
                <c:pt idx="16137">
                  <c:v>0.4669293000000001</c:v>
                </c:pt>
                <c:pt idx="16138">
                  <c:v>0.46695488000000007</c:v>
                </c:pt>
                <c:pt idx="16139">
                  <c:v>0.46698717000000006</c:v>
                </c:pt>
                <c:pt idx="16140">
                  <c:v>0.46701275000000003</c:v>
                </c:pt>
                <c:pt idx="16141">
                  <c:v>0.46704503999999997</c:v>
                </c:pt>
                <c:pt idx="16142">
                  <c:v>0.4670706200000001</c:v>
                </c:pt>
                <c:pt idx="16143">
                  <c:v>0.46710302999999997</c:v>
                </c:pt>
                <c:pt idx="16144">
                  <c:v>0.46712849000000006</c:v>
                </c:pt>
                <c:pt idx="16145">
                  <c:v>0.46716101000000004</c:v>
                </c:pt>
                <c:pt idx="16146">
                  <c:v>0.46718648000000007</c:v>
                </c:pt>
                <c:pt idx="16147">
                  <c:v>0.46721888000000006</c:v>
                </c:pt>
                <c:pt idx="16148">
                  <c:v>0.46724388</c:v>
                </c:pt>
                <c:pt idx="16149">
                  <c:v>0.46727687000000007</c:v>
                </c:pt>
                <c:pt idx="16150">
                  <c:v>0.46730187000000006</c:v>
                </c:pt>
                <c:pt idx="16151">
                  <c:v>0.46733474000000008</c:v>
                </c:pt>
                <c:pt idx="16152">
                  <c:v>0.46735974000000002</c:v>
                </c:pt>
                <c:pt idx="16153">
                  <c:v>0.46739273000000003</c:v>
                </c:pt>
                <c:pt idx="16154">
                  <c:v>0.46741761000000004</c:v>
                </c:pt>
                <c:pt idx="16155">
                  <c:v>0.4674506000000001</c:v>
                </c:pt>
                <c:pt idx="16156">
                  <c:v>0.46747548000000005</c:v>
                </c:pt>
                <c:pt idx="16157">
                  <c:v>0.46750847000000006</c:v>
                </c:pt>
                <c:pt idx="16158">
                  <c:v>0.46753334999999996</c:v>
                </c:pt>
                <c:pt idx="16159">
                  <c:v>0.46756634000000002</c:v>
                </c:pt>
                <c:pt idx="16160">
                  <c:v>0.46759133999999997</c:v>
                </c:pt>
                <c:pt idx="16161">
                  <c:v>0.46762421000000004</c:v>
                </c:pt>
                <c:pt idx="16162">
                  <c:v>0.46764931999999998</c:v>
                </c:pt>
                <c:pt idx="16163">
                  <c:v>0.46768162000000002</c:v>
                </c:pt>
                <c:pt idx="16164">
                  <c:v>0.46770719000000005</c:v>
                </c:pt>
                <c:pt idx="16165">
                  <c:v>0.46773959999999998</c:v>
                </c:pt>
                <c:pt idx="16166">
                  <c:v>0.46776506000000001</c:v>
                </c:pt>
                <c:pt idx="16167">
                  <c:v>0.46779747000000005</c:v>
                </c:pt>
                <c:pt idx="16168">
                  <c:v>0.46782293000000014</c:v>
                </c:pt>
                <c:pt idx="16169">
                  <c:v>0.46785546000000006</c:v>
                </c:pt>
                <c:pt idx="16170">
                  <c:v>0.46788080000000015</c:v>
                </c:pt>
                <c:pt idx="16171">
                  <c:v>0.46791344000000001</c:v>
                </c:pt>
                <c:pt idx="16172">
                  <c:v>0.4679387900000001</c:v>
                </c:pt>
                <c:pt idx="16173">
                  <c:v>0.46797120000000003</c:v>
                </c:pt>
                <c:pt idx="16174">
                  <c:v>0.46799620000000003</c:v>
                </c:pt>
                <c:pt idx="16175">
                  <c:v>0.4680290700000001</c:v>
                </c:pt>
                <c:pt idx="16176">
                  <c:v>0.46805430000000003</c:v>
                </c:pt>
                <c:pt idx="16177">
                  <c:v>0.46808694000000006</c:v>
                </c:pt>
                <c:pt idx="16178">
                  <c:v>0.46811217000000011</c:v>
                </c:pt>
                <c:pt idx="16179">
                  <c:v>0.46814481000000002</c:v>
                </c:pt>
                <c:pt idx="16180">
                  <c:v>0.46817004000000001</c:v>
                </c:pt>
                <c:pt idx="16181">
                  <c:v>0.46820280000000003</c:v>
                </c:pt>
                <c:pt idx="16182">
                  <c:v>0.46822791000000002</c:v>
                </c:pt>
                <c:pt idx="16183">
                  <c:v>0.4682607800000001</c:v>
                </c:pt>
                <c:pt idx="16184">
                  <c:v>0.46828578000000004</c:v>
                </c:pt>
                <c:pt idx="16185">
                  <c:v>0.46831865000000006</c:v>
                </c:pt>
                <c:pt idx="16186">
                  <c:v>0.4683437700000001</c:v>
                </c:pt>
                <c:pt idx="16187">
                  <c:v>0.46837606000000004</c:v>
                </c:pt>
                <c:pt idx="16188">
                  <c:v>0.46840164000000001</c:v>
                </c:pt>
                <c:pt idx="16189">
                  <c:v>0.46843393</c:v>
                </c:pt>
                <c:pt idx="16190">
                  <c:v>0.46845928000000003</c:v>
                </c:pt>
                <c:pt idx="16191">
                  <c:v>0.46849180000000001</c:v>
                </c:pt>
                <c:pt idx="16192">
                  <c:v>0.46851726000000005</c:v>
                </c:pt>
                <c:pt idx="16193">
                  <c:v>0.46854979000000002</c:v>
                </c:pt>
                <c:pt idx="16194">
                  <c:v>0.46857513000000001</c:v>
                </c:pt>
                <c:pt idx="16195">
                  <c:v>0.46860765999999998</c:v>
                </c:pt>
                <c:pt idx="16196">
                  <c:v>0.46863299999999997</c:v>
                </c:pt>
                <c:pt idx="16197">
                  <c:v>0.46866553</c:v>
                </c:pt>
                <c:pt idx="16198">
                  <c:v>0.46869087000000004</c:v>
                </c:pt>
                <c:pt idx="16199">
                  <c:v>0.46872340000000001</c:v>
                </c:pt>
                <c:pt idx="16200">
                  <c:v>0.46874874</c:v>
                </c:pt>
                <c:pt idx="16201">
                  <c:v>0.46878138000000008</c:v>
                </c:pt>
                <c:pt idx="16202">
                  <c:v>0.46880662000000006</c:v>
                </c:pt>
                <c:pt idx="16203">
                  <c:v>0.46883925000000004</c:v>
                </c:pt>
                <c:pt idx="16204">
                  <c:v>0.46886449000000008</c:v>
                </c:pt>
                <c:pt idx="16205">
                  <c:v>0.46889712</c:v>
                </c:pt>
                <c:pt idx="16206">
                  <c:v>0.46892259000000008</c:v>
                </c:pt>
                <c:pt idx="16207">
                  <c:v>0.46895499000000007</c:v>
                </c:pt>
                <c:pt idx="16208">
                  <c:v>0.4689804600000001</c:v>
                </c:pt>
                <c:pt idx="16209">
                  <c:v>0.46901298000000008</c:v>
                </c:pt>
                <c:pt idx="16210">
                  <c:v>0.46903833</c:v>
                </c:pt>
                <c:pt idx="16211">
                  <c:v>0.46907085000000004</c:v>
                </c:pt>
                <c:pt idx="16212">
                  <c:v>0.46909620000000002</c:v>
                </c:pt>
                <c:pt idx="16213">
                  <c:v>0.46912872000000005</c:v>
                </c:pt>
                <c:pt idx="16214">
                  <c:v>0.46915407000000003</c:v>
                </c:pt>
                <c:pt idx="16215">
                  <c:v>0.46918659000000007</c:v>
                </c:pt>
                <c:pt idx="16216">
                  <c:v>0.46921148000000001</c:v>
                </c:pt>
                <c:pt idx="16217">
                  <c:v>0.46924412000000004</c:v>
                </c:pt>
                <c:pt idx="16218">
                  <c:v>0.46926934999999997</c:v>
                </c:pt>
                <c:pt idx="16219">
                  <c:v>0.46930199000000006</c:v>
                </c:pt>
                <c:pt idx="16220">
                  <c:v>0.4693272200000001</c:v>
                </c:pt>
                <c:pt idx="16221">
                  <c:v>0.46935986000000007</c:v>
                </c:pt>
                <c:pt idx="16222">
                  <c:v>0.46938509000000006</c:v>
                </c:pt>
                <c:pt idx="16223">
                  <c:v>0.46941773000000003</c:v>
                </c:pt>
                <c:pt idx="16224">
                  <c:v>0.46944319000000001</c:v>
                </c:pt>
                <c:pt idx="16225">
                  <c:v>0.4694757100000001</c:v>
                </c:pt>
                <c:pt idx="16226">
                  <c:v>0.46950118000000002</c:v>
                </c:pt>
                <c:pt idx="16227">
                  <c:v>0.46953358000000001</c:v>
                </c:pt>
                <c:pt idx="16228">
                  <c:v>0.46955904999999998</c:v>
                </c:pt>
                <c:pt idx="16229">
                  <c:v>0.46959157000000001</c:v>
                </c:pt>
                <c:pt idx="16230">
                  <c:v>0.4696169200000001</c:v>
                </c:pt>
                <c:pt idx="16231">
                  <c:v>0.46964931999999998</c:v>
                </c:pt>
                <c:pt idx="16232">
                  <c:v>0.46967479000000006</c:v>
                </c:pt>
                <c:pt idx="16233">
                  <c:v>0.46970731000000004</c:v>
                </c:pt>
                <c:pt idx="16234">
                  <c:v>0.46973266000000002</c:v>
                </c:pt>
                <c:pt idx="16235">
                  <c:v>0.4697653</c:v>
                </c:pt>
                <c:pt idx="16236">
                  <c:v>0.46979052999999998</c:v>
                </c:pt>
                <c:pt idx="16237">
                  <c:v>0.46982317000000007</c:v>
                </c:pt>
                <c:pt idx="16238">
                  <c:v>0.46984840000000005</c:v>
                </c:pt>
                <c:pt idx="16239">
                  <c:v>0.46988057000000011</c:v>
                </c:pt>
                <c:pt idx="16240">
                  <c:v>0.46990592000000003</c:v>
                </c:pt>
                <c:pt idx="16241">
                  <c:v>0.46993856000000006</c:v>
                </c:pt>
                <c:pt idx="16242">
                  <c:v>0.4699637900000001</c:v>
                </c:pt>
                <c:pt idx="16243">
                  <c:v>0.46999631000000003</c:v>
                </c:pt>
                <c:pt idx="16244">
                  <c:v>0.47002166000000006</c:v>
                </c:pt>
                <c:pt idx="16245">
                  <c:v>0.4700541800000001</c:v>
                </c:pt>
                <c:pt idx="16246">
                  <c:v>0.47007965000000002</c:v>
                </c:pt>
                <c:pt idx="16247">
                  <c:v>0.47011217000000005</c:v>
                </c:pt>
                <c:pt idx="16248">
                  <c:v>0.47013751999999998</c:v>
                </c:pt>
                <c:pt idx="16249">
                  <c:v>0.47017016000000006</c:v>
                </c:pt>
                <c:pt idx="16250">
                  <c:v>0.47019539000000005</c:v>
                </c:pt>
                <c:pt idx="16251">
                  <c:v>0.47022803000000002</c:v>
                </c:pt>
                <c:pt idx="16252">
                  <c:v>0.47025337</c:v>
                </c:pt>
                <c:pt idx="16253">
                  <c:v>0.4702856700000001</c:v>
                </c:pt>
                <c:pt idx="16254">
                  <c:v>0.47031113000000002</c:v>
                </c:pt>
                <c:pt idx="16255">
                  <c:v>0.47034354</c:v>
                </c:pt>
                <c:pt idx="16256">
                  <c:v>0.47036935000000002</c:v>
                </c:pt>
                <c:pt idx="16257">
                  <c:v>0.47040141000000002</c:v>
                </c:pt>
                <c:pt idx="16258">
                  <c:v>0.47042722000000003</c:v>
                </c:pt>
                <c:pt idx="16259">
                  <c:v>0.47045951000000008</c:v>
                </c:pt>
                <c:pt idx="16260">
                  <c:v>0.47048451000000008</c:v>
                </c:pt>
                <c:pt idx="16261">
                  <c:v>0.4705173800000001</c:v>
                </c:pt>
                <c:pt idx="16262">
                  <c:v>0.47054238000000004</c:v>
                </c:pt>
                <c:pt idx="16263">
                  <c:v>0.47057525</c:v>
                </c:pt>
                <c:pt idx="16264">
                  <c:v>0.4706003700000001</c:v>
                </c:pt>
                <c:pt idx="16265">
                  <c:v>0.47063311999999996</c:v>
                </c:pt>
                <c:pt idx="16266">
                  <c:v>0.47065824000000001</c:v>
                </c:pt>
                <c:pt idx="16267">
                  <c:v>0.47069099000000003</c:v>
                </c:pt>
                <c:pt idx="16268">
                  <c:v>0.47071611000000002</c:v>
                </c:pt>
                <c:pt idx="16269">
                  <c:v>0.47074886000000005</c:v>
                </c:pt>
                <c:pt idx="16270">
                  <c:v>0.47077398000000004</c:v>
                </c:pt>
                <c:pt idx="16271">
                  <c:v>0.47080650000000007</c:v>
                </c:pt>
                <c:pt idx="16272">
                  <c:v>0.47083173</c:v>
                </c:pt>
                <c:pt idx="16273">
                  <c:v>0.47086437000000009</c:v>
                </c:pt>
                <c:pt idx="16274">
                  <c:v>0.47088983000000006</c:v>
                </c:pt>
                <c:pt idx="16275">
                  <c:v>0.4709222400000001</c:v>
                </c:pt>
                <c:pt idx="16276">
                  <c:v>0.47094793000000001</c:v>
                </c:pt>
                <c:pt idx="16277">
                  <c:v>0.47098011000000006</c:v>
                </c:pt>
                <c:pt idx="16278">
                  <c:v>0.47100569000000003</c:v>
                </c:pt>
                <c:pt idx="16279">
                  <c:v>0.47103821000000001</c:v>
                </c:pt>
                <c:pt idx="16280">
                  <c:v>0.47106356000000005</c:v>
                </c:pt>
                <c:pt idx="16281">
                  <c:v>0.47109608000000003</c:v>
                </c:pt>
                <c:pt idx="16282">
                  <c:v>0.47112155</c:v>
                </c:pt>
                <c:pt idx="16283">
                  <c:v>0.47115395000000004</c:v>
                </c:pt>
                <c:pt idx="16284">
                  <c:v>0.47117942000000002</c:v>
                </c:pt>
                <c:pt idx="16285">
                  <c:v>0.47121159000000001</c:v>
                </c:pt>
                <c:pt idx="16286">
                  <c:v>0.47123728999999998</c:v>
                </c:pt>
                <c:pt idx="16287">
                  <c:v>0.47126945999999997</c:v>
                </c:pt>
                <c:pt idx="16288">
                  <c:v>0.47129515999999999</c:v>
                </c:pt>
                <c:pt idx="16289">
                  <c:v>0.4713273300000001</c:v>
                </c:pt>
                <c:pt idx="16290">
                  <c:v>0.47135268000000008</c:v>
                </c:pt>
                <c:pt idx="16291">
                  <c:v>0.47138532000000005</c:v>
                </c:pt>
                <c:pt idx="16292">
                  <c:v>0.47141055000000004</c:v>
                </c:pt>
                <c:pt idx="16293">
                  <c:v>0.47144319000000001</c:v>
                </c:pt>
                <c:pt idx="16294">
                  <c:v>0.47146842000000005</c:v>
                </c:pt>
                <c:pt idx="16295">
                  <c:v>0.47150106000000008</c:v>
                </c:pt>
                <c:pt idx="16296">
                  <c:v>0.47152641000000006</c:v>
                </c:pt>
                <c:pt idx="16297">
                  <c:v>0.4715589300000001</c:v>
                </c:pt>
                <c:pt idx="16298">
                  <c:v>0.47158428000000008</c:v>
                </c:pt>
                <c:pt idx="16299">
                  <c:v>0.47161680000000006</c:v>
                </c:pt>
                <c:pt idx="16300">
                  <c:v>0.47164214999999998</c:v>
                </c:pt>
                <c:pt idx="16301">
                  <c:v>0.47167479000000007</c:v>
                </c:pt>
                <c:pt idx="16302">
                  <c:v>0.47170013</c:v>
                </c:pt>
                <c:pt idx="16303">
                  <c:v>0.47173266000000008</c:v>
                </c:pt>
                <c:pt idx="16304">
                  <c:v>0.47175800000000001</c:v>
                </c:pt>
                <c:pt idx="16305">
                  <c:v>0.47179063999999998</c:v>
                </c:pt>
                <c:pt idx="16306">
                  <c:v>0.47181587000000014</c:v>
                </c:pt>
                <c:pt idx="16307">
                  <c:v>0.47184851000000005</c:v>
                </c:pt>
                <c:pt idx="16308">
                  <c:v>0.4718737400000001</c:v>
                </c:pt>
                <c:pt idx="16309">
                  <c:v>0.47190638000000007</c:v>
                </c:pt>
                <c:pt idx="16310">
                  <c:v>0.47193162</c:v>
                </c:pt>
                <c:pt idx="16311">
                  <c:v>0.47196437000000008</c:v>
                </c:pt>
                <c:pt idx="16312">
                  <c:v>0.47198949000000007</c:v>
                </c:pt>
                <c:pt idx="16313">
                  <c:v>0.47202166000000007</c:v>
                </c:pt>
                <c:pt idx="16314">
                  <c:v>0.47204736000000008</c:v>
                </c:pt>
                <c:pt idx="16315">
                  <c:v>0.47207953000000002</c:v>
                </c:pt>
                <c:pt idx="16316">
                  <c:v>0.47210533999999998</c:v>
                </c:pt>
                <c:pt idx="16317">
                  <c:v>0.47213739999999998</c:v>
                </c:pt>
                <c:pt idx="16318">
                  <c:v>0.47216321</c:v>
                </c:pt>
                <c:pt idx="16319">
                  <c:v>0.47219539000000005</c:v>
                </c:pt>
                <c:pt idx="16320">
                  <c:v>0.47222108000000002</c:v>
                </c:pt>
                <c:pt idx="16321">
                  <c:v>0.47225337000000001</c:v>
                </c:pt>
                <c:pt idx="16322">
                  <c:v>0.47227895000000003</c:v>
                </c:pt>
                <c:pt idx="16323">
                  <c:v>0.47231124000000002</c:v>
                </c:pt>
                <c:pt idx="16324">
                  <c:v>0.4723368200000001</c:v>
                </c:pt>
                <c:pt idx="16325">
                  <c:v>0.47236923000000003</c:v>
                </c:pt>
                <c:pt idx="16326">
                  <c:v>0.47239469000000006</c:v>
                </c:pt>
                <c:pt idx="16327">
                  <c:v>0.47242675000000006</c:v>
                </c:pt>
                <c:pt idx="16328">
                  <c:v>0.47245222000000003</c:v>
                </c:pt>
                <c:pt idx="16329">
                  <c:v>0.47248474000000007</c:v>
                </c:pt>
                <c:pt idx="16330">
                  <c:v>0.4725100900000001</c:v>
                </c:pt>
                <c:pt idx="16331">
                  <c:v>0.47254273000000002</c:v>
                </c:pt>
                <c:pt idx="16332">
                  <c:v>0.47256796000000006</c:v>
                </c:pt>
                <c:pt idx="16333">
                  <c:v>0.47260060000000004</c:v>
                </c:pt>
                <c:pt idx="16334">
                  <c:v>0.47262583000000002</c:v>
                </c:pt>
                <c:pt idx="16335">
                  <c:v>0.47265824000000001</c:v>
                </c:pt>
                <c:pt idx="16336">
                  <c:v>0.47268370000000004</c:v>
                </c:pt>
                <c:pt idx="16337">
                  <c:v>0.47271611000000002</c:v>
                </c:pt>
                <c:pt idx="16338">
                  <c:v>0.47274157</c:v>
                </c:pt>
                <c:pt idx="16339">
                  <c:v>0.47277409000000004</c:v>
                </c:pt>
                <c:pt idx="16340">
                  <c:v>0.47279954999999996</c:v>
                </c:pt>
                <c:pt idx="16341">
                  <c:v>0.47283196000000005</c:v>
                </c:pt>
                <c:pt idx="16342">
                  <c:v>0.47285766000000007</c:v>
                </c:pt>
                <c:pt idx="16343">
                  <c:v>0.47288983000000007</c:v>
                </c:pt>
                <c:pt idx="16344">
                  <c:v>0.47291506000000005</c:v>
                </c:pt>
                <c:pt idx="16345">
                  <c:v>0.47294770000000008</c:v>
                </c:pt>
                <c:pt idx="16346">
                  <c:v>0.47297305000000001</c:v>
                </c:pt>
                <c:pt idx="16347">
                  <c:v>0.47300580000000003</c:v>
                </c:pt>
                <c:pt idx="16348">
                  <c:v>0.47303092000000002</c:v>
                </c:pt>
                <c:pt idx="16349">
                  <c:v>0.4730636800000001</c:v>
                </c:pt>
                <c:pt idx="16350">
                  <c:v>0.47308879000000009</c:v>
                </c:pt>
                <c:pt idx="16351">
                  <c:v>0.47312155</c:v>
                </c:pt>
                <c:pt idx="16352">
                  <c:v>0.4731467800000001</c:v>
                </c:pt>
                <c:pt idx="16353">
                  <c:v>0.47317942000000002</c:v>
                </c:pt>
                <c:pt idx="16354">
                  <c:v>0.47320465</c:v>
                </c:pt>
                <c:pt idx="16355">
                  <c:v>0.47323694000000005</c:v>
                </c:pt>
                <c:pt idx="16356">
                  <c:v>0.47326252000000002</c:v>
                </c:pt>
                <c:pt idx="16357">
                  <c:v>0.47329481000000001</c:v>
                </c:pt>
                <c:pt idx="16358">
                  <c:v>0.47332039000000009</c:v>
                </c:pt>
                <c:pt idx="16359">
                  <c:v>0.47335268000000014</c:v>
                </c:pt>
                <c:pt idx="16360">
                  <c:v>0.47337837000000016</c:v>
                </c:pt>
                <c:pt idx="16361">
                  <c:v>0.4734105500000001</c:v>
                </c:pt>
                <c:pt idx="16362">
                  <c:v>0.47343590000000002</c:v>
                </c:pt>
                <c:pt idx="16363">
                  <c:v>0.4734686500000001</c:v>
                </c:pt>
                <c:pt idx="16364">
                  <c:v>0.47349412000000002</c:v>
                </c:pt>
                <c:pt idx="16365">
                  <c:v>0.47352664000000005</c:v>
                </c:pt>
                <c:pt idx="16366">
                  <c:v>0.47355152</c:v>
                </c:pt>
                <c:pt idx="16367">
                  <c:v>0.47358439000000008</c:v>
                </c:pt>
                <c:pt idx="16368">
                  <c:v>0.47360986000000005</c:v>
                </c:pt>
                <c:pt idx="16369">
                  <c:v>0.47364214999999998</c:v>
                </c:pt>
                <c:pt idx="16370">
                  <c:v>0.47366738000000008</c:v>
                </c:pt>
                <c:pt idx="16371">
                  <c:v>0.47370002</c:v>
                </c:pt>
                <c:pt idx="16372">
                  <c:v>0.47372537000000003</c:v>
                </c:pt>
                <c:pt idx="16373">
                  <c:v>0.47375789000000001</c:v>
                </c:pt>
                <c:pt idx="16374">
                  <c:v>0.47378335000000005</c:v>
                </c:pt>
                <c:pt idx="16375">
                  <c:v>0.47381576000000003</c:v>
                </c:pt>
                <c:pt idx="16376">
                  <c:v>0.47384134</c:v>
                </c:pt>
                <c:pt idx="16377">
                  <c:v>0.4738736300000001</c:v>
                </c:pt>
                <c:pt idx="16378">
                  <c:v>0.47389909000000002</c:v>
                </c:pt>
                <c:pt idx="16379">
                  <c:v>0.47393150000000001</c:v>
                </c:pt>
                <c:pt idx="16380">
                  <c:v>0.47395696000000004</c:v>
                </c:pt>
                <c:pt idx="16381">
                  <c:v>0.47398937000000008</c:v>
                </c:pt>
                <c:pt idx="16382">
                  <c:v>0.4740149500000001</c:v>
                </c:pt>
                <c:pt idx="16383">
                  <c:v>0.47404723999999998</c:v>
                </c:pt>
                <c:pt idx="16384">
                  <c:v>0.47407293000000006</c:v>
                </c:pt>
                <c:pt idx="16385">
                  <c:v>0.47410511</c:v>
                </c:pt>
                <c:pt idx="16386">
                  <c:v>0.47413023000000004</c:v>
                </c:pt>
                <c:pt idx="16387">
                  <c:v>0.47416298000000007</c:v>
                </c:pt>
                <c:pt idx="16388">
                  <c:v>0.47418810000000006</c:v>
                </c:pt>
                <c:pt idx="16389">
                  <c:v>0.47422085000000008</c:v>
                </c:pt>
                <c:pt idx="16390">
                  <c:v>0.47424608000000001</c:v>
                </c:pt>
                <c:pt idx="16391">
                  <c:v>0.47427895000000003</c:v>
                </c:pt>
                <c:pt idx="16392">
                  <c:v>0.47430395000000003</c:v>
                </c:pt>
                <c:pt idx="16393">
                  <c:v>0.47433636000000007</c:v>
                </c:pt>
                <c:pt idx="16394">
                  <c:v>0.4743618200000001</c:v>
                </c:pt>
                <c:pt idx="16395">
                  <c:v>0.47439435000000002</c:v>
                </c:pt>
                <c:pt idx="16396">
                  <c:v>0.47441969000000006</c:v>
                </c:pt>
                <c:pt idx="16397">
                  <c:v>0.47445222000000004</c:v>
                </c:pt>
                <c:pt idx="16398">
                  <c:v>0.47447756000000008</c:v>
                </c:pt>
                <c:pt idx="16399">
                  <c:v>0.47451009000000005</c:v>
                </c:pt>
                <c:pt idx="16400">
                  <c:v>0.47453542999999998</c:v>
                </c:pt>
                <c:pt idx="16401">
                  <c:v>0.47456807000000006</c:v>
                </c:pt>
                <c:pt idx="16402">
                  <c:v>0.4745933</c:v>
                </c:pt>
                <c:pt idx="16403">
                  <c:v>0.47462606000000007</c:v>
                </c:pt>
                <c:pt idx="16404">
                  <c:v>0.47465118000000001</c:v>
                </c:pt>
                <c:pt idx="16405">
                  <c:v>0.47468393000000003</c:v>
                </c:pt>
                <c:pt idx="16406">
                  <c:v>0.47470904999999997</c:v>
                </c:pt>
                <c:pt idx="16407">
                  <c:v>0.47474191999999998</c:v>
                </c:pt>
                <c:pt idx="16408">
                  <c:v>0.47476715000000003</c:v>
                </c:pt>
                <c:pt idx="16409">
                  <c:v>0.4747999</c:v>
                </c:pt>
                <c:pt idx="16410">
                  <c:v>0.4748250200000001</c:v>
                </c:pt>
                <c:pt idx="16411">
                  <c:v>0.47485777000000007</c:v>
                </c:pt>
                <c:pt idx="16412">
                  <c:v>0.47488300000000006</c:v>
                </c:pt>
                <c:pt idx="16413">
                  <c:v>0.47491506000000006</c:v>
                </c:pt>
                <c:pt idx="16414">
                  <c:v>0.47494099000000006</c:v>
                </c:pt>
                <c:pt idx="16415">
                  <c:v>0.47497293000000007</c:v>
                </c:pt>
                <c:pt idx="16416">
                  <c:v>0.47499886000000008</c:v>
                </c:pt>
                <c:pt idx="16417">
                  <c:v>0.47503103999999996</c:v>
                </c:pt>
                <c:pt idx="16418">
                  <c:v>0.47505673000000004</c:v>
                </c:pt>
                <c:pt idx="16419">
                  <c:v>0.47508891000000009</c:v>
                </c:pt>
                <c:pt idx="16420">
                  <c:v>0.47511460000000005</c:v>
                </c:pt>
                <c:pt idx="16421">
                  <c:v>0.4751468900000001</c:v>
                </c:pt>
                <c:pt idx="16422">
                  <c:v>0.47517247000000007</c:v>
                </c:pt>
                <c:pt idx="16423">
                  <c:v>0.47520476000000006</c:v>
                </c:pt>
                <c:pt idx="16424">
                  <c:v>0.47522976000000006</c:v>
                </c:pt>
                <c:pt idx="16425">
                  <c:v>0.47526275000000001</c:v>
                </c:pt>
                <c:pt idx="16426">
                  <c:v>0.47528775000000001</c:v>
                </c:pt>
                <c:pt idx="16427">
                  <c:v>0.47532062000000014</c:v>
                </c:pt>
                <c:pt idx="16428">
                  <c:v>0.47534574000000002</c:v>
                </c:pt>
                <c:pt idx="16429">
                  <c:v>0.47537849000000015</c:v>
                </c:pt>
                <c:pt idx="16430">
                  <c:v>0.47540384000000002</c:v>
                </c:pt>
                <c:pt idx="16431">
                  <c:v>0.47543590000000002</c:v>
                </c:pt>
                <c:pt idx="16432">
                  <c:v>0.47546124000000001</c:v>
                </c:pt>
                <c:pt idx="16433">
                  <c:v>0.47549377000000004</c:v>
                </c:pt>
                <c:pt idx="16434">
                  <c:v>0.47551912000000002</c:v>
                </c:pt>
                <c:pt idx="16435">
                  <c:v>0.47555175</c:v>
                </c:pt>
                <c:pt idx="16436">
                  <c:v>0.47557699000000009</c:v>
                </c:pt>
                <c:pt idx="16437">
                  <c:v>0.47560974</c:v>
                </c:pt>
                <c:pt idx="16438">
                  <c:v>0.47563486000000005</c:v>
                </c:pt>
                <c:pt idx="16439">
                  <c:v>0.47566761000000002</c:v>
                </c:pt>
                <c:pt idx="16440">
                  <c:v>0.47569273000000001</c:v>
                </c:pt>
                <c:pt idx="16441">
                  <c:v>0.47572548000000003</c:v>
                </c:pt>
                <c:pt idx="16442">
                  <c:v>0.47575060000000002</c:v>
                </c:pt>
                <c:pt idx="16443">
                  <c:v>0.47578335000000005</c:v>
                </c:pt>
                <c:pt idx="16444">
                  <c:v>0.47580847000000009</c:v>
                </c:pt>
                <c:pt idx="16445">
                  <c:v>0.47584122000000001</c:v>
                </c:pt>
                <c:pt idx="16446">
                  <c:v>0.47586645000000005</c:v>
                </c:pt>
                <c:pt idx="16447">
                  <c:v>0.47589921000000002</c:v>
                </c:pt>
                <c:pt idx="16448">
                  <c:v>0.47592432000000007</c:v>
                </c:pt>
                <c:pt idx="16449">
                  <c:v>0.47595708000000003</c:v>
                </c:pt>
                <c:pt idx="16450">
                  <c:v>0.47598219000000014</c:v>
                </c:pt>
                <c:pt idx="16451">
                  <c:v>0.47601506000000005</c:v>
                </c:pt>
                <c:pt idx="16452">
                  <c:v>0.47604006000000004</c:v>
                </c:pt>
                <c:pt idx="16453">
                  <c:v>0.47607293000000006</c:v>
                </c:pt>
                <c:pt idx="16454">
                  <c:v>0.47609805000000005</c:v>
                </c:pt>
                <c:pt idx="16455">
                  <c:v>0.47613045999999998</c:v>
                </c:pt>
                <c:pt idx="16456">
                  <c:v>0.47615592000000001</c:v>
                </c:pt>
                <c:pt idx="16457">
                  <c:v>0.4761883300000001</c:v>
                </c:pt>
                <c:pt idx="16458">
                  <c:v>0.47621333000000005</c:v>
                </c:pt>
                <c:pt idx="16459">
                  <c:v>0.47624655000000005</c:v>
                </c:pt>
                <c:pt idx="16460">
                  <c:v>0.47627166000000004</c:v>
                </c:pt>
                <c:pt idx="16461">
                  <c:v>0.47630407000000008</c:v>
                </c:pt>
                <c:pt idx="16462">
                  <c:v>0.47632930000000007</c:v>
                </c:pt>
                <c:pt idx="16463">
                  <c:v>0.47636194000000004</c:v>
                </c:pt>
                <c:pt idx="16464">
                  <c:v>0.47638717000000014</c:v>
                </c:pt>
                <c:pt idx="16465">
                  <c:v>0.47641981000000005</c:v>
                </c:pt>
                <c:pt idx="16466">
                  <c:v>0.47644504000000004</c:v>
                </c:pt>
                <c:pt idx="16467">
                  <c:v>0.47647768000000007</c:v>
                </c:pt>
                <c:pt idx="16468">
                  <c:v>0.47650291000000006</c:v>
                </c:pt>
                <c:pt idx="16469">
                  <c:v>0.47653554999999997</c:v>
                </c:pt>
                <c:pt idx="16470">
                  <c:v>0.47656090000000007</c:v>
                </c:pt>
                <c:pt idx="16471">
                  <c:v>0.47659353999999998</c:v>
                </c:pt>
                <c:pt idx="16472">
                  <c:v>0.47661877000000008</c:v>
                </c:pt>
                <c:pt idx="16473">
                  <c:v>0.47665141</c:v>
                </c:pt>
                <c:pt idx="16474">
                  <c:v>0.47667664000000004</c:v>
                </c:pt>
                <c:pt idx="16475">
                  <c:v>0.47670928000000001</c:v>
                </c:pt>
                <c:pt idx="16476">
                  <c:v>0.47673451</c:v>
                </c:pt>
                <c:pt idx="16477">
                  <c:v>0.47676726000000008</c:v>
                </c:pt>
                <c:pt idx="16478">
                  <c:v>0.47679238000000002</c:v>
                </c:pt>
                <c:pt idx="16479">
                  <c:v>0.47682525000000003</c:v>
                </c:pt>
                <c:pt idx="16480">
                  <c:v>0.47685037000000008</c:v>
                </c:pt>
                <c:pt idx="16481">
                  <c:v>0.47688266000000012</c:v>
                </c:pt>
                <c:pt idx="16482">
                  <c:v>0.47690824000000004</c:v>
                </c:pt>
                <c:pt idx="16483">
                  <c:v>0.47694064000000008</c:v>
                </c:pt>
                <c:pt idx="16484">
                  <c:v>0.47696611000000005</c:v>
                </c:pt>
                <c:pt idx="16485">
                  <c:v>0.4769985100000001</c:v>
                </c:pt>
                <c:pt idx="16486">
                  <c:v>0.47702398000000007</c:v>
                </c:pt>
                <c:pt idx="16487">
                  <c:v>0.47705650000000011</c:v>
                </c:pt>
                <c:pt idx="16488">
                  <c:v>0.47708196000000014</c:v>
                </c:pt>
                <c:pt idx="16489">
                  <c:v>0.47711449000000006</c:v>
                </c:pt>
                <c:pt idx="16490">
                  <c:v>0.47713983000000004</c:v>
                </c:pt>
                <c:pt idx="16491">
                  <c:v>0.47717247000000007</c:v>
                </c:pt>
                <c:pt idx="16492">
                  <c:v>0.47719782000000005</c:v>
                </c:pt>
                <c:pt idx="16493">
                  <c:v>0.47723033999999998</c:v>
                </c:pt>
                <c:pt idx="16494">
                  <c:v>0.47725522999999997</c:v>
                </c:pt>
                <c:pt idx="16495">
                  <c:v>0.4772882100000001</c:v>
                </c:pt>
                <c:pt idx="16496">
                  <c:v>0.4773132100000001</c:v>
                </c:pt>
                <c:pt idx="16497">
                  <c:v>0.47734608000000006</c:v>
                </c:pt>
                <c:pt idx="16498">
                  <c:v>0.47737108000000006</c:v>
                </c:pt>
                <c:pt idx="16499">
                  <c:v>0.4774034900000001</c:v>
                </c:pt>
                <c:pt idx="16500">
                  <c:v>0.47742895000000007</c:v>
                </c:pt>
                <c:pt idx="16501">
                  <c:v>0.47746136000000006</c:v>
                </c:pt>
                <c:pt idx="16502">
                  <c:v>0.47748682000000009</c:v>
                </c:pt>
                <c:pt idx="16503">
                  <c:v>0.47751946000000006</c:v>
                </c:pt>
                <c:pt idx="16504">
                  <c:v>0.4775448100000001</c:v>
                </c:pt>
                <c:pt idx="16505">
                  <c:v>0.47757733000000002</c:v>
                </c:pt>
                <c:pt idx="16506">
                  <c:v>0.47760268000000006</c:v>
                </c:pt>
                <c:pt idx="16507">
                  <c:v>0.47763519999999998</c:v>
                </c:pt>
                <c:pt idx="16508">
                  <c:v>0.47766055000000002</c:v>
                </c:pt>
                <c:pt idx="16509">
                  <c:v>0.47769319000000005</c:v>
                </c:pt>
                <c:pt idx="16510">
                  <c:v>0.47771854000000002</c:v>
                </c:pt>
                <c:pt idx="16511">
                  <c:v>0.47775118</c:v>
                </c:pt>
                <c:pt idx="16512">
                  <c:v>0.47777641000000004</c:v>
                </c:pt>
                <c:pt idx="16513">
                  <c:v>0.47780905000000001</c:v>
                </c:pt>
                <c:pt idx="16514">
                  <c:v>0.47783393000000002</c:v>
                </c:pt>
                <c:pt idx="16515">
                  <c:v>0.47786692000000008</c:v>
                </c:pt>
                <c:pt idx="16516">
                  <c:v>0.4778916800000001</c:v>
                </c:pt>
                <c:pt idx="16517">
                  <c:v>0.47792479000000015</c:v>
                </c:pt>
                <c:pt idx="16518">
                  <c:v>0.47794955</c:v>
                </c:pt>
                <c:pt idx="16519">
                  <c:v>0.47798208000000009</c:v>
                </c:pt>
                <c:pt idx="16520">
                  <c:v>0.47800754000000001</c:v>
                </c:pt>
                <c:pt idx="16521">
                  <c:v>0.47803995000000005</c:v>
                </c:pt>
                <c:pt idx="16522">
                  <c:v>0.47806530000000008</c:v>
                </c:pt>
                <c:pt idx="16523">
                  <c:v>0.47809782000000001</c:v>
                </c:pt>
                <c:pt idx="16524">
                  <c:v>0.47812328000000004</c:v>
                </c:pt>
                <c:pt idx="16525">
                  <c:v>0.47815580000000002</c:v>
                </c:pt>
                <c:pt idx="16526">
                  <c:v>0.4781813800000001</c:v>
                </c:pt>
                <c:pt idx="16527">
                  <c:v>0.47821368000000003</c:v>
                </c:pt>
                <c:pt idx="16528">
                  <c:v>0.47823924999999995</c:v>
                </c:pt>
                <c:pt idx="16529">
                  <c:v>0.47827155000000005</c:v>
                </c:pt>
                <c:pt idx="16530">
                  <c:v>0.47829723999999996</c:v>
                </c:pt>
                <c:pt idx="16531">
                  <c:v>0.47832942000000006</c:v>
                </c:pt>
                <c:pt idx="16532">
                  <c:v>0.47835499000000009</c:v>
                </c:pt>
                <c:pt idx="16533">
                  <c:v>0.47838729000000008</c:v>
                </c:pt>
                <c:pt idx="16534">
                  <c:v>0.47841298000000015</c:v>
                </c:pt>
                <c:pt idx="16535">
                  <c:v>0.47844539000000008</c:v>
                </c:pt>
                <c:pt idx="16536">
                  <c:v>0.47847085000000006</c:v>
                </c:pt>
                <c:pt idx="16537">
                  <c:v>0.47850326000000004</c:v>
                </c:pt>
                <c:pt idx="16538">
                  <c:v>0.47852884000000007</c:v>
                </c:pt>
                <c:pt idx="16539">
                  <c:v>0.47856113</c:v>
                </c:pt>
                <c:pt idx="16540">
                  <c:v>0.47858613000000005</c:v>
                </c:pt>
                <c:pt idx="16541">
                  <c:v>0.47861900000000002</c:v>
                </c:pt>
                <c:pt idx="16542">
                  <c:v>0.47864400000000001</c:v>
                </c:pt>
                <c:pt idx="16543">
                  <c:v>0.47867699000000008</c:v>
                </c:pt>
                <c:pt idx="16544">
                  <c:v>0.47870199000000002</c:v>
                </c:pt>
                <c:pt idx="16545">
                  <c:v>0.47873485999999998</c:v>
                </c:pt>
                <c:pt idx="16546">
                  <c:v>0.47875985999999998</c:v>
                </c:pt>
                <c:pt idx="16547">
                  <c:v>0.47879273</c:v>
                </c:pt>
                <c:pt idx="16548">
                  <c:v>0.47881773000000005</c:v>
                </c:pt>
                <c:pt idx="16549">
                  <c:v>0.47885071000000007</c:v>
                </c:pt>
                <c:pt idx="16550">
                  <c:v>0.47887571000000007</c:v>
                </c:pt>
                <c:pt idx="16551">
                  <c:v>0.47890847000000009</c:v>
                </c:pt>
                <c:pt idx="16552">
                  <c:v>0.47893358000000008</c:v>
                </c:pt>
                <c:pt idx="16553">
                  <c:v>0.4789664500000001</c:v>
                </c:pt>
                <c:pt idx="16554">
                  <c:v>0.47899145000000004</c:v>
                </c:pt>
                <c:pt idx="16555">
                  <c:v>0.47902432000000006</c:v>
                </c:pt>
                <c:pt idx="16556">
                  <c:v>0.47904932</c:v>
                </c:pt>
                <c:pt idx="16557">
                  <c:v>0.47908185000000003</c:v>
                </c:pt>
                <c:pt idx="16558">
                  <c:v>0.47910731000000001</c:v>
                </c:pt>
                <c:pt idx="16559">
                  <c:v>0.4791396</c:v>
                </c:pt>
                <c:pt idx="16560">
                  <c:v>0.47916518000000002</c:v>
                </c:pt>
                <c:pt idx="16561">
                  <c:v>0.47919747000000001</c:v>
                </c:pt>
                <c:pt idx="16562">
                  <c:v>0.47922304999999998</c:v>
                </c:pt>
                <c:pt idx="16563">
                  <c:v>0.47925533999999997</c:v>
                </c:pt>
                <c:pt idx="16564">
                  <c:v>0.47928104000000005</c:v>
                </c:pt>
                <c:pt idx="16565">
                  <c:v>0.4793132100000001</c:v>
                </c:pt>
                <c:pt idx="16566">
                  <c:v>0.47933891000000006</c:v>
                </c:pt>
                <c:pt idx="16567">
                  <c:v>0.47937131000000011</c:v>
                </c:pt>
                <c:pt idx="16568">
                  <c:v>0.4793963100000001</c:v>
                </c:pt>
                <c:pt idx="16569">
                  <c:v>0.47942918000000007</c:v>
                </c:pt>
                <c:pt idx="16570">
                  <c:v>0.47945418000000006</c:v>
                </c:pt>
                <c:pt idx="16571">
                  <c:v>0.47948717000000007</c:v>
                </c:pt>
                <c:pt idx="16572">
                  <c:v>0.47951205000000002</c:v>
                </c:pt>
                <c:pt idx="16573">
                  <c:v>0.47954458000000005</c:v>
                </c:pt>
                <c:pt idx="16574">
                  <c:v>0.47956993000000003</c:v>
                </c:pt>
                <c:pt idx="16575">
                  <c:v>0.47960268000000006</c:v>
                </c:pt>
                <c:pt idx="16576">
                  <c:v>0.47962803000000004</c:v>
                </c:pt>
                <c:pt idx="16577">
                  <c:v>0.47966067000000007</c:v>
                </c:pt>
                <c:pt idx="16578">
                  <c:v>0.47968590000000005</c:v>
                </c:pt>
                <c:pt idx="16579">
                  <c:v>0.47971854000000008</c:v>
                </c:pt>
                <c:pt idx="16580">
                  <c:v>0.47974377000000001</c:v>
                </c:pt>
                <c:pt idx="16581">
                  <c:v>0.47977652000000004</c:v>
                </c:pt>
                <c:pt idx="16582">
                  <c:v>0.47980164000000003</c:v>
                </c:pt>
                <c:pt idx="16583">
                  <c:v>0.47983439000000006</c:v>
                </c:pt>
                <c:pt idx="16584">
                  <c:v>0.4798595100000001</c:v>
                </c:pt>
                <c:pt idx="16585">
                  <c:v>0.47989180000000004</c:v>
                </c:pt>
                <c:pt idx="16586">
                  <c:v>0.47991738000000006</c:v>
                </c:pt>
                <c:pt idx="16587">
                  <c:v>0.4799497900000001</c:v>
                </c:pt>
                <c:pt idx="16588">
                  <c:v>0.47997525000000002</c:v>
                </c:pt>
                <c:pt idx="16589">
                  <c:v>0.48000777000000006</c:v>
                </c:pt>
                <c:pt idx="16590">
                  <c:v>0.48003311999999998</c:v>
                </c:pt>
                <c:pt idx="16591">
                  <c:v>0.48006564000000002</c:v>
                </c:pt>
                <c:pt idx="16592">
                  <c:v>0.48009111000000004</c:v>
                </c:pt>
                <c:pt idx="16593">
                  <c:v>0.48012351000000003</c:v>
                </c:pt>
                <c:pt idx="16594">
                  <c:v>0.48014898000000006</c:v>
                </c:pt>
                <c:pt idx="16595">
                  <c:v>0.4801813800000001</c:v>
                </c:pt>
                <c:pt idx="16596">
                  <c:v>0.48020696000000007</c:v>
                </c:pt>
                <c:pt idx="16597">
                  <c:v>0.48023924999999995</c:v>
                </c:pt>
                <c:pt idx="16598">
                  <c:v>0.48026483000000003</c:v>
                </c:pt>
                <c:pt idx="16599">
                  <c:v>0.48029711999999997</c:v>
                </c:pt>
                <c:pt idx="16600">
                  <c:v>0.48032270000000016</c:v>
                </c:pt>
                <c:pt idx="16601">
                  <c:v>0.48035499000000009</c:v>
                </c:pt>
                <c:pt idx="16602">
                  <c:v>0.48038011000000014</c:v>
                </c:pt>
                <c:pt idx="16603">
                  <c:v>0.48041287000000016</c:v>
                </c:pt>
                <c:pt idx="16604">
                  <c:v>0.4804378700000001</c:v>
                </c:pt>
                <c:pt idx="16605">
                  <c:v>0.48047097000000011</c:v>
                </c:pt>
                <c:pt idx="16606">
                  <c:v>0.48049585</c:v>
                </c:pt>
                <c:pt idx="16607">
                  <c:v>0.48052884000000007</c:v>
                </c:pt>
                <c:pt idx="16608">
                  <c:v>0.48055372000000002</c:v>
                </c:pt>
                <c:pt idx="16609">
                  <c:v>0.48058671000000008</c:v>
                </c:pt>
                <c:pt idx="16610">
                  <c:v>0.48061182000000002</c:v>
                </c:pt>
                <c:pt idx="16611">
                  <c:v>0.4806445800000001</c:v>
                </c:pt>
                <c:pt idx="16612">
                  <c:v>0.48066981000000003</c:v>
                </c:pt>
                <c:pt idx="16613">
                  <c:v>0.48070245</c:v>
                </c:pt>
                <c:pt idx="16614">
                  <c:v>0.4807276800000001</c:v>
                </c:pt>
                <c:pt idx="16615">
                  <c:v>0.48076032000000002</c:v>
                </c:pt>
                <c:pt idx="16616">
                  <c:v>0.48078555000000001</c:v>
                </c:pt>
                <c:pt idx="16617">
                  <c:v>0.48081819000000009</c:v>
                </c:pt>
                <c:pt idx="16618">
                  <c:v>0.48084354000000001</c:v>
                </c:pt>
                <c:pt idx="16619">
                  <c:v>0.48087560000000007</c:v>
                </c:pt>
                <c:pt idx="16620">
                  <c:v>0.48090141000000003</c:v>
                </c:pt>
                <c:pt idx="16621">
                  <c:v>0.48093358000000008</c:v>
                </c:pt>
                <c:pt idx="16622">
                  <c:v>0.4809592800000001</c:v>
                </c:pt>
                <c:pt idx="16623">
                  <c:v>0.48099145000000004</c:v>
                </c:pt>
                <c:pt idx="16624">
                  <c:v>0.48101657000000009</c:v>
                </c:pt>
                <c:pt idx="16625">
                  <c:v>0.48104932</c:v>
                </c:pt>
                <c:pt idx="16626">
                  <c:v>0.48107479000000009</c:v>
                </c:pt>
                <c:pt idx="16627">
                  <c:v>0.48110719000000002</c:v>
                </c:pt>
                <c:pt idx="16628">
                  <c:v>0.48113254</c:v>
                </c:pt>
                <c:pt idx="16629">
                  <c:v>0.48116505999999998</c:v>
                </c:pt>
                <c:pt idx="16630">
                  <c:v>0.48119041000000001</c:v>
                </c:pt>
                <c:pt idx="16631">
                  <c:v>0.4812229300000001</c:v>
                </c:pt>
                <c:pt idx="16632">
                  <c:v>0.48124828000000003</c:v>
                </c:pt>
                <c:pt idx="16633">
                  <c:v>0.48128080000000006</c:v>
                </c:pt>
                <c:pt idx="16634">
                  <c:v>0.48130627000000009</c:v>
                </c:pt>
                <c:pt idx="16635">
                  <c:v>0.48133868000000007</c:v>
                </c:pt>
                <c:pt idx="16636">
                  <c:v>0.48136414000000005</c:v>
                </c:pt>
                <c:pt idx="16637">
                  <c:v>0.48139655000000003</c:v>
                </c:pt>
                <c:pt idx="16638">
                  <c:v>0.48142201000000007</c:v>
                </c:pt>
                <c:pt idx="16639">
                  <c:v>0.4814545300000001</c:v>
                </c:pt>
                <c:pt idx="16640">
                  <c:v>0.48147988000000014</c:v>
                </c:pt>
                <c:pt idx="16641">
                  <c:v>0.48151252000000005</c:v>
                </c:pt>
                <c:pt idx="16642">
                  <c:v>0.48153775000000004</c:v>
                </c:pt>
                <c:pt idx="16643">
                  <c:v>0.48157039000000007</c:v>
                </c:pt>
                <c:pt idx="16644">
                  <c:v>0.48159527000000002</c:v>
                </c:pt>
                <c:pt idx="16645">
                  <c:v>0.48162826000000003</c:v>
                </c:pt>
                <c:pt idx="16646">
                  <c:v>0.48165313999999998</c:v>
                </c:pt>
                <c:pt idx="16647">
                  <c:v>0.4816862400000001</c:v>
                </c:pt>
                <c:pt idx="16648">
                  <c:v>0.48171101</c:v>
                </c:pt>
                <c:pt idx="16649">
                  <c:v>0.48174400000000001</c:v>
                </c:pt>
                <c:pt idx="16650">
                  <c:v>0.48176888000000007</c:v>
                </c:pt>
                <c:pt idx="16651">
                  <c:v>0.48180187000000008</c:v>
                </c:pt>
                <c:pt idx="16652">
                  <c:v>0.48182687000000013</c:v>
                </c:pt>
                <c:pt idx="16653">
                  <c:v>0.48185986000000003</c:v>
                </c:pt>
                <c:pt idx="16654">
                  <c:v>0.48188474000000009</c:v>
                </c:pt>
                <c:pt idx="16655">
                  <c:v>0.4819177300000001</c:v>
                </c:pt>
                <c:pt idx="16656">
                  <c:v>0.4819426100000001</c:v>
                </c:pt>
                <c:pt idx="16657">
                  <c:v>0.48197525000000002</c:v>
                </c:pt>
                <c:pt idx="16658">
                  <c:v>0.48200048000000006</c:v>
                </c:pt>
                <c:pt idx="16659">
                  <c:v>0.48203323999999997</c:v>
                </c:pt>
                <c:pt idx="16660">
                  <c:v>0.48205835000000002</c:v>
                </c:pt>
                <c:pt idx="16661">
                  <c:v>0.48209111000000004</c:v>
                </c:pt>
                <c:pt idx="16662">
                  <c:v>0.48211622000000004</c:v>
                </c:pt>
                <c:pt idx="16663">
                  <c:v>0.48214909</c:v>
                </c:pt>
                <c:pt idx="16664">
                  <c:v>0.48217409000000006</c:v>
                </c:pt>
                <c:pt idx="16665">
                  <c:v>0.48220650000000004</c:v>
                </c:pt>
                <c:pt idx="16666">
                  <c:v>0.48223208000000001</c:v>
                </c:pt>
                <c:pt idx="16667">
                  <c:v>0.48226495000000008</c:v>
                </c:pt>
                <c:pt idx="16668">
                  <c:v>0.48228995000000002</c:v>
                </c:pt>
                <c:pt idx="16669">
                  <c:v>0.48232224000000007</c:v>
                </c:pt>
                <c:pt idx="16670">
                  <c:v>0.48234782000000004</c:v>
                </c:pt>
                <c:pt idx="16671">
                  <c:v>0.48238023000000008</c:v>
                </c:pt>
                <c:pt idx="16672">
                  <c:v>0.4824059200000001</c:v>
                </c:pt>
                <c:pt idx="16673">
                  <c:v>0.48243810000000004</c:v>
                </c:pt>
                <c:pt idx="16674">
                  <c:v>0.48246391000000005</c:v>
                </c:pt>
                <c:pt idx="16675">
                  <c:v>0.4824960800000001</c:v>
                </c:pt>
                <c:pt idx="16676">
                  <c:v>0.48252166000000007</c:v>
                </c:pt>
                <c:pt idx="16677">
                  <c:v>0.48255395000000001</c:v>
                </c:pt>
                <c:pt idx="16678">
                  <c:v>0.48257965000000008</c:v>
                </c:pt>
                <c:pt idx="16679">
                  <c:v>0.48261182000000002</c:v>
                </c:pt>
                <c:pt idx="16680">
                  <c:v>0.48263752000000004</c:v>
                </c:pt>
                <c:pt idx="16681">
                  <c:v>0.48266969000000004</c:v>
                </c:pt>
                <c:pt idx="16682">
                  <c:v>0.48269539</c:v>
                </c:pt>
                <c:pt idx="16683">
                  <c:v>0.48272756000000006</c:v>
                </c:pt>
                <c:pt idx="16684">
                  <c:v>0.48275314000000003</c:v>
                </c:pt>
                <c:pt idx="16685">
                  <c:v>0.48278543000000002</c:v>
                </c:pt>
                <c:pt idx="16686">
                  <c:v>0.48281101000000004</c:v>
                </c:pt>
                <c:pt idx="16687">
                  <c:v>0.48284330000000003</c:v>
                </c:pt>
                <c:pt idx="16688">
                  <c:v>0.48286888000000011</c:v>
                </c:pt>
                <c:pt idx="16689">
                  <c:v>0.48290141000000003</c:v>
                </c:pt>
                <c:pt idx="16690">
                  <c:v>0.48292629000000009</c:v>
                </c:pt>
                <c:pt idx="16691">
                  <c:v>0.4829592800000001</c:v>
                </c:pt>
                <c:pt idx="16692">
                  <c:v>0.48298416000000011</c:v>
                </c:pt>
                <c:pt idx="16693">
                  <c:v>0.48301715000000001</c:v>
                </c:pt>
                <c:pt idx="16694">
                  <c:v>0.48304226000000006</c:v>
                </c:pt>
                <c:pt idx="16695">
                  <c:v>0.48307502000000002</c:v>
                </c:pt>
                <c:pt idx="16696">
                  <c:v>0.48310013000000002</c:v>
                </c:pt>
                <c:pt idx="16697">
                  <c:v>0.48313289000000004</c:v>
                </c:pt>
                <c:pt idx="16698">
                  <c:v>0.48315812000000002</c:v>
                </c:pt>
                <c:pt idx="16699">
                  <c:v>0.48319030000000002</c:v>
                </c:pt>
                <c:pt idx="16700">
                  <c:v>0.48321599000000004</c:v>
                </c:pt>
                <c:pt idx="16701">
                  <c:v>0.48324817000000003</c:v>
                </c:pt>
                <c:pt idx="16702">
                  <c:v>0.4832739800000001</c:v>
                </c:pt>
                <c:pt idx="16703">
                  <c:v>0.4833060400000001</c:v>
                </c:pt>
                <c:pt idx="16704">
                  <c:v>0.48333185000000001</c:v>
                </c:pt>
                <c:pt idx="16705">
                  <c:v>0.48336402000000006</c:v>
                </c:pt>
                <c:pt idx="16706">
                  <c:v>0.48338972000000008</c:v>
                </c:pt>
                <c:pt idx="16707">
                  <c:v>0.48342201000000007</c:v>
                </c:pt>
                <c:pt idx="16708">
                  <c:v>0.48344759000000004</c:v>
                </c:pt>
                <c:pt idx="16709">
                  <c:v>0.48347988000000008</c:v>
                </c:pt>
                <c:pt idx="16710">
                  <c:v>0.48350499000000008</c:v>
                </c:pt>
                <c:pt idx="16711">
                  <c:v>0.48353775000000004</c:v>
                </c:pt>
                <c:pt idx="16712">
                  <c:v>0.48356287000000009</c:v>
                </c:pt>
                <c:pt idx="16713">
                  <c:v>0.48359562</c:v>
                </c:pt>
                <c:pt idx="16714">
                  <c:v>0.4836208500000001</c:v>
                </c:pt>
                <c:pt idx="16715">
                  <c:v>0.48365349000000002</c:v>
                </c:pt>
                <c:pt idx="16716">
                  <c:v>0.48367872000000006</c:v>
                </c:pt>
                <c:pt idx="16717">
                  <c:v>0.48371135999999998</c:v>
                </c:pt>
                <c:pt idx="16718">
                  <c:v>0.48373659000000002</c:v>
                </c:pt>
                <c:pt idx="16719">
                  <c:v>0.48376923000000005</c:v>
                </c:pt>
                <c:pt idx="16720">
                  <c:v>0.48379445999999998</c:v>
                </c:pt>
                <c:pt idx="16721">
                  <c:v>0.48382722000000006</c:v>
                </c:pt>
                <c:pt idx="16722">
                  <c:v>0.4838525600000001</c:v>
                </c:pt>
                <c:pt idx="16723">
                  <c:v>0.48388520000000007</c:v>
                </c:pt>
                <c:pt idx="16724">
                  <c:v>0.48391043000000006</c:v>
                </c:pt>
                <c:pt idx="16725">
                  <c:v>0.48394296000000003</c:v>
                </c:pt>
                <c:pt idx="16726">
                  <c:v>0.48396830000000007</c:v>
                </c:pt>
                <c:pt idx="16727">
                  <c:v>0.48400037000000007</c:v>
                </c:pt>
                <c:pt idx="16728">
                  <c:v>0.4840259400000001</c:v>
                </c:pt>
                <c:pt idx="16729">
                  <c:v>0.48405858000000007</c:v>
                </c:pt>
                <c:pt idx="16730">
                  <c:v>0.4840840500000001</c:v>
                </c:pt>
                <c:pt idx="16731">
                  <c:v>0.4841162200000001</c:v>
                </c:pt>
                <c:pt idx="16732">
                  <c:v>0.48414192</c:v>
                </c:pt>
                <c:pt idx="16733">
                  <c:v>0.4841743200000001</c:v>
                </c:pt>
                <c:pt idx="16734">
                  <c:v>0.48419979000000002</c:v>
                </c:pt>
                <c:pt idx="16735">
                  <c:v>0.48423231</c:v>
                </c:pt>
                <c:pt idx="16736">
                  <c:v>0.48425777000000003</c:v>
                </c:pt>
                <c:pt idx="16737">
                  <c:v>0.48429030000000001</c:v>
                </c:pt>
                <c:pt idx="16738">
                  <c:v>0.4843156400000001</c:v>
                </c:pt>
                <c:pt idx="16739">
                  <c:v>0.48434782000000004</c:v>
                </c:pt>
                <c:pt idx="16740">
                  <c:v>0.48437351000000006</c:v>
                </c:pt>
                <c:pt idx="16741">
                  <c:v>0.48440546000000007</c:v>
                </c:pt>
                <c:pt idx="16742">
                  <c:v>0.48443080000000011</c:v>
                </c:pt>
                <c:pt idx="16743">
                  <c:v>0.4844641400000001</c:v>
                </c:pt>
                <c:pt idx="16744">
                  <c:v>0.48448879000000011</c:v>
                </c:pt>
                <c:pt idx="16745">
                  <c:v>0.48452131000000004</c:v>
                </c:pt>
                <c:pt idx="16746">
                  <c:v>0.48454678000000007</c:v>
                </c:pt>
                <c:pt idx="16747">
                  <c:v>0.48457965000000003</c:v>
                </c:pt>
                <c:pt idx="16748">
                  <c:v>0.48460465000000008</c:v>
                </c:pt>
                <c:pt idx="16749">
                  <c:v>0.48463729</c:v>
                </c:pt>
                <c:pt idx="16750">
                  <c:v>0.4846625200000001</c:v>
                </c:pt>
                <c:pt idx="16751">
                  <c:v>0.48469539</c:v>
                </c:pt>
                <c:pt idx="16752">
                  <c:v>0.48472050000000005</c:v>
                </c:pt>
                <c:pt idx="16753">
                  <c:v>0.48475291000000004</c:v>
                </c:pt>
                <c:pt idx="16754">
                  <c:v>0.48477849000000006</c:v>
                </c:pt>
                <c:pt idx="16755">
                  <c:v>0.48481078000000011</c:v>
                </c:pt>
                <c:pt idx="16756">
                  <c:v>0.48483636000000008</c:v>
                </c:pt>
                <c:pt idx="16757">
                  <c:v>0.48486888000000011</c:v>
                </c:pt>
                <c:pt idx="16758">
                  <c:v>0.48489423000000004</c:v>
                </c:pt>
                <c:pt idx="16759">
                  <c:v>0.48492629000000009</c:v>
                </c:pt>
                <c:pt idx="16760">
                  <c:v>0.48495210000000005</c:v>
                </c:pt>
                <c:pt idx="16761">
                  <c:v>0.48498462000000009</c:v>
                </c:pt>
                <c:pt idx="16762">
                  <c:v>0.48500997000000007</c:v>
                </c:pt>
                <c:pt idx="16763">
                  <c:v>0.48504238000000005</c:v>
                </c:pt>
                <c:pt idx="16764">
                  <c:v>0.48506761000000004</c:v>
                </c:pt>
                <c:pt idx="16765">
                  <c:v>0.48510013000000002</c:v>
                </c:pt>
                <c:pt idx="16766">
                  <c:v>0.4851256000000001</c:v>
                </c:pt>
                <c:pt idx="16767">
                  <c:v>0.48515812000000008</c:v>
                </c:pt>
                <c:pt idx="16768">
                  <c:v>0.48518335000000001</c:v>
                </c:pt>
                <c:pt idx="16769">
                  <c:v>0.4852159900000001</c:v>
                </c:pt>
                <c:pt idx="16770">
                  <c:v>0.48524133999999997</c:v>
                </c:pt>
                <c:pt idx="16771">
                  <c:v>0.4852740900000001</c:v>
                </c:pt>
                <c:pt idx="16772">
                  <c:v>0.48529909000000004</c:v>
                </c:pt>
                <c:pt idx="16773">
                  <c:v>0.48533196000000006</c:v>
                </c:pt>
                <c:pt idx="16774">
                  <c:v>0.48535696000000011</c:v>
                </c:pt>
                <c:pt idx="16775">
                  <c:v>0.48538925000000011</c:v>
                </c:pt>
                <c:pt idx="16776">
                  <c:v>0.48541506000000006</c:v>
                </c:pt>
                <c:pt idx="16777">
                  <c:v>0.48544712000000001</c:v>
                </c:pt>
                <c:pt idx="16778">
                  <c:v>0.48547293000000008</c:v>
                </c:pt>
                <c:pt idx="16779">
                  <c:v>0.48550511000000002</c:v>
                </c:pt>
                <c:pt idx="16780">
                  <c:v>0.48553092000000003</c:v>
                </c:pt>
                <c:pt idx="16781">
                  <c:v>0.48556298000000009</c:v>
                </c:pt>
                <c:pt idx="16782">
                  <c:v>0.48558879000000016</c:v>
                </c:pt>
                <c:pt idx="16783">
                  <c:v>0.4856208500000001</c:v>
                </c:pt>
                <c:pt idx="16784">
                  <c:v>0.48564608000000004</c:v>
                </c:pt>
                <c:pt idx="16785">
                  <c:v>0.48567872000000006</c:v>
                </c:pt>
                <c:pt idx="16786">
                  <c:v>0.48570395</c:v>
                </c:pt>
                <c:pt idx="16787">
                  <c:v>0.48573659000000002</c:v>
                </c:pt>
                <c:pt idx="16788">
                  <c:v>0.48576182000000001</c:v>
                </c:pt>
                <c:pt idx="16789">
                  <c:v>0.48579445999999998</c:v>
                </c:pt>
                <c:pt idx="16790">
                  <c:v>0.48581981000000007</c:v>
                </c:pt>
                <c:pt idx="16791">
                  <c:v>0.48585233000000005</c:v>
                </c:pt>
                <c:pt idx="16792">
                  <c:v>0.48587768000000009</c:v>
                </c:pt>
                <c:pt idx="16793">
                  <c:v>0.48591032000000006</c:v>
                </c:pt>
                <c:pt idx="16794">
                  <c:v>0.48593555000000005</c:v>
                </c:pt>
                <c:pt idx="16795">
                  <c:v>0.48596819000000008</c:v>
                </c:pt>
                <c:pt idx="16796">
                  <c:v>0.48599342000000001</c:v>
                </c:pt>
                <c:pt idx="16797">
                  <c:v>0.48602606000000004</c:v>
                </c:pt>
                <c:pt idx="16798">
                  <c:v>0.48605129000000002</c:v>
                </c:pt>
                <c:pt idx="16799">
                  <c:v>0.48608393000000005</c:v>
                </c:pt>
                <c:pt idx="16800">
                  <c:v>0.48610915999999998</c:v>
                </c:pt>
                <c:pt idx="16801">
                  <c:v>0.48614180000000001</c:v>
                </c:pt>
                <c:pt idx="16802">
                  <c:v>0.48616715000000005</c:v>
                </c:pt>
                <c:pt idx="16803">
                  <c:v>0.48619979000000002</c:v>
                </c:pt>
                <c:pt idx="16804">
                  <c:v>0.48622502000000001</c:v>
                </c:pt>
                <c:pt idx="16805">
                  <c:v>0.48625765999999998</c:v>
                </c:pt>
                <c:pt idx="16806">
                  <c:v>0.48628289000000008</c:v>
                </c:pt>
                <c:pt idx="16807">
                  <c:v>0.48631541000000006</c:v>
                </c:pt>
                <c:pt idx="16808">
                  <c:v>0.48634087000000009</c:v>
                </c:pt>
                <c:pt idx="16809">
                  <c:v>0.48637340000000007</c:v>
                </c:pt>
                <c:pt idx="16810">
                  <c:v>0.48639874000000005</c:v>
                </c:pt>
                <c:pt idx="16811">
                  <c:v>0.48643103999999998</c:v>
                </c:pt>
                <c:pt idx="16812">
                  <c:v>0.48645662000000006</c:v>
                </c:pt>
                <c:pt idx="16813">
                  <c:v>0.48648891000000011</c:v>
                </c:pt>
                <c:pt idx="16814">
                  <c:v>0.48651425000000004</c:v>
                </c:pt>
                <c:pt idx="16815">
                  <c:v>0.48654678000000007</c:v>
                </c:pt>
                <c:pt idx="16816">
                  <c:v>0.48657236000000004</c:v>
                </c:pt>
                <c:pt idx="16817">
                  <c:v>0.48660488000000007</c:v>
                </c:pt>
                <c:pt idx="16818">
                  <c:v>0.48663023</c:v>
                </c:pt>
                <c:pt idx="16819">
                  <c:v>0.48666263000000004</c:v>
                </c:pt>
                <c:pt idx="16820">
                  <c:v>0.48668810000000007</c:v>
                </c:pt>
                <c:pt idx="16821">
                  <c:v>0.4867206200000001</c:v>
                </c:pt>
                <c:pt idx="16822">
                  <c:v>0.48674597000000003</c:v>
                </c:pt>
                <c:pt idx="16823">
                  <c:v>0.48677849000000006</c:v>
                </c:pt>
                <c:pt idx="16824">
                  <c:v>0.4868038400000001</c:v>
                </c:pt>
                <c:pt idx="16825">
                  <c:v>0.48683648000000007</c:v>
                </c:pt>
                <c:pt idx="16826">
                  <c:v>0.48686171000000006</c:v>
                </c:pt>
                <c:pt idx="16827">
                  <c:v>0.48689435000000003</c:v>
                </c:pt>
                <c:pt idx="16828">
                  <c:v>0.48691969000000007</c:v>
                </c:pt>
                <c:pt idx="16829">
                  <c:v>0.4869522200000001</c:v>
                </c:pt>
                <c:pt idx="16830">
                  <c:v>0.4869773300000001</c:v>
                </c:pt>
                <c:pt idx="16831">
                  <c:v>0.48700962000000003</c:v>
                </c:pt>
                <c:pt idx="16832">
                  <c:v>0.48703509</c:v>
                </c:pt>
                <c:pt idx="16833">
                  <c:v>0.4870674900000001</c:v>
                </c:pt>
                <c:pt idx="16834">
                  <c:v>0.48709319000000001</c:v>
                </c:pt>
                <c:pt idx="16835">
                  <c:v>0.48712537000000006</c:v>
                </c:pt>
                <c:pt idx="16836">
                  <c:v>0.48715118000000002</c:v>
                </c:pt>
                <c:pt idx="16837">
                  <c:v>0.48718324000000002</c:v>
                </c:pt>
                <c:pt idx="16838">
                  <c:v>0.48720915999999997</c:v>
                </c:pt>
                <c:pt idx="16839">
                  <c:v>0.48724110999999998</c:v>
                </c:pt>
                <c:pt idx="16840">
                  <c:v>0.48726657000000007</c:v>
                </c:pt>
                <c:pt idx="16841">
                  <c:v>0.48729909000000005</c:v>
                </c:pt>
                <c:pt idx="16842">
                  <c:v>0.48732444000000014</c:v>
                </c:pt>
                <c:pt idx="16843">
                  <c:v>0.48735696000000012</c:v>
                </c:pt>
                <c:pt idx="16844">
                  <c:v>0.48738243000000009</c:v>
                </c:pt>
                <c:pt idx="16845">
                  <c:v>0.48741483000000008</c:v>
                </c:pt>
                <c:pt idx="16846">
                  <c:v>0.4874403000000001</c:v>
                </c:pt>
                <c:pt idx="16847">
                  <c:v>0.48747282000000008</c:v>
                </c:pt>
                <c:pt idx="16848">
                  <c:v>0.48749828000000006</c:v>
                </c:pt>
                <c:pt idx="16849">
                  <c:v>0.4875306900000001</c:v>
                </c:pt>
                <c:pt idx="16850">
                  <c:v>0.48755627000000007</c:v>
                </c:pt>
                <c:pt idx="16851">
                  <c:v>0.48758856000000012</c:v>
                </c:pt>
                <c:pt idx="16852">
                  <c:v>0.48761414000000003</c:v>
                </c:pt>
                <c:pt idx="16853">
                  <c:v>0.48764643000000002</c:v>
                </c:pt>
                <c:pt idx="16854">
                  <c:v>0.48767155000000001</c:v>
                </c:pt>
                <c:pt idx="16855">
                  <c:v>0.48770430000000004</c:v>
                </c:pt>
                <c:pt idx="16856">
                  <c:v>0.48772942000000002</c:v>
                </c:pt>
                <c:pt idx="16857">
                  <c:v>0.4877622900000001</c:v>
                </c:pt>
                <c:pt idx="16858">
                  <c:v>0.48778729000000004</c:v>
                </c:pt>
                <c:pt idx="16859">
                  <c:v>0.48782016000000011</c:v>
                </c:pt>
                <c:pt idx="16860">
                  <c:v>0.48784516000000006</c:v>
                </c:pt>
                <c:pt idx="16861">
                  <c:v>0.48787803000000007</c:v>
                </c:pt>
                <c:pt idx="16862">
                  <c:v>0.48790314000000001</c:v>
                </c:pt>
                <c:pt idx="16863">
                  <c:v>0.48793601000000003</c:v>
                </c:pt>
                <c:pt idx="16864">
                  <c:v>0.48796113000000002</c:v>
                </c:pt>
                <c:pt idx="16865">
                  <c:v>0.4879938800000001</c:v>
                </c:pt>
                <c:pt idx="16866">
                  <c:v>0.48801923000000008</c:v>
                </c:pt>
                <c:pt idx="16867">
                  <c:v>0.48805175000000001</c:v>
                </c:pt>
                <c:pt idx="16868">
                  <c:v>0.4880771000000001</c:v>
                </c:pt>
                <c:pt idx="16869">
                  <c:v>0.48810962000000002</c:v>
                </c:pt>
                <c:pt idx="16870">
                  <c:v>0.48813497000000006</c:v>
                </c:pt>
                <c:pt idx="16871">
                  <c:v>0.48816703</c:v>
                </c:pt>
                <c:pt idx="16872">
                  <c:v>0.48819226000000004</c:v>
                </c:pt>
                <c:pt idx="16873">
                  <c:v>0.48822502000000001</c:v>
                </c:pt>
                <c:pt idx="16874">
                  <c:v>0.48825013</c:v>
                </c:pt>
                <c:pt idx="16875">
                  <c:v>0.48828289000000008</c:v>
                </c:pt>
                <c:pt idx="16876">
                  <c:v>0.48830800000000008</c:v>
                </c:pt>
                <c:pt idx="16877">
                  <c:v>0.48834076000000004</c:v>
                </c:pt>
                <c:pt idx="16878">
                  <c:v>0.48836587000000009</c:v>
                </c:pt>
                <c:pt idx="16879">
                  <c:v>0.48839863000000006</c:v>
                </c:pt>
                <c:pt idx="16880">
                  <c:v>0.48842398000000009</c:v>
                </c:pt>
                <c:pt idx="16881">
                  <c:v>0.48845650000000007</c:v>
                </c:pt>
                <c:pt idx="16882">
                  <c:v>0.48848185000000005</c:v>
                </c:pt>
                <c:pt idx="16883">
                  <c:v>0.48851437000000009</c:v>
                </c:pt>
                <c:pt idx="16884">
                  <c:v>0.48853983000000001</c:v>
                </c:pt>
                <c:pt idx="16885">
                  <c:v>0.48857247000000009</c:v>
                </c:pt>
                <c:pt idx="16886">
                  <c:v>0.48859782000000002</c:v>
                </c:pt>
                <c:pt idx="16887">
                  <c:v>0.48863023</c:v>
                </c:pt>
                <c:pt idx="16888">
                  <c:v>0.48865569000000003</c:v>
                </c:pt>
                <c:pt idx="16889">
                  <c:v>0.48868821000000007</c:v>
                </c:pt>
                <c:pt idx="16890">
                  <c:v>0.48871356000000005</c:v>
                </c:pt>
                <c:pt idx="16891">
                  <c:v>0.48874608000000008</c:v>
                </c:pt>
                <c:pt idx="16892">
                  <c:v>0.48877097000000014</c:v>
                </c:pt>
                <c:pt idx="16893">
                  <c:v>0.4888039500000001</c:v>
                </c:pt>
                <c:pt idx="16894">
                  <c:v>0.4888289500000001</c:v>
                </c:pt>
                <c:pt idx="16895">
                  <c:v>0.48886182000000006</c:v>
                </c:pt>
                <c:pt idx="16896">
                  <c:v>0.48888682000000011</c:v>
                </c:pt>
                <c:pt idx="16897">
                  <c:v>0.48891969000000007</c:v>
                </c:pt>
                <c:pt idx="16898">
                  <c:v>0.48894469000000007</c:v>
                </c:pt>
                <c:pt idx="16899">
                  <c:v>0.48897710000000005</c:v>
                </c:pt>
                <c:pt idx="16900">
                  <c:v>0.48900268000000008</c:v>
                </c:pt>
                <c:pt idx="16901">
                  <c:v>0.48903509000000001</c:v>
                </c:pt>
                <c:pt idx="16902">
                  <c:v>0.48906055000000004</c:v>
                </c:pt>
                <c:pt idx="16903">
                  <c:v>0.48909296000000008</c:v>
                </c:pt>
                <c:pt idx="16904">
                  <c:v>0.48911842000000005</c:v>
                </c:pt>
                <c:pt idx="16905">
                  <c:v>0.48915083000000004</c:v>
                </c:pt>
                <c:pt idx="16906">
                  <c:v>0.48917641000000006</c:v>
                </c:pt>
                <c:pt idx="16907">
                  <c:v>0.48920870000000005</c:v>
                </c:pt>
                <c:pt idx="16908">
                  <c:v>0.48923428000000002</c:v>
                </c:pt>
                <c:pt idx="16909">
                  <c:v>0.48926657000000007</c:v>
                </c:pt>
                <c:pt idx="16910">
                  <c:v>0.48929225999999998</c:v>
                </c:pt>
                <c:pt idx="16911">
                  <c:v>0.48932444000000014</c:v>
                </c:pt>
                <c:pt idx="16912">
                  <c:v>0.48934979000000006</c:v>
                </c:pt>
                <c:pt idx="16913">
                  <c:v>0.48938243000000009</c:v>
                </c:pt>
                <c:pt idx="16914">
                  <c:v>0.48940777000000008</c:v>
                </c:pt>
                <c:pt idx="16915">
                  <c:v>0.48944030000000011</c:v>
                </c:pt>
                <c:pt idx="16916">
                  <c:v>0.48946564000000004</c:v>
                </c:pt>
                <c:pt idx="16917">
                  <c:v>0.48949817000000007</c:v>
                </c:pt>
                <c:pt idx="16918">
                  <c:v>0.4895236300000001</c:v>
                </c:pt>
                <c:pt idx="16919">
                  <c:v>0.48955604000000008</c:v>
                </c:pt>
                <c:pt idx="16920">
                  <c:v>0.48958150000000006</c:v>
                </c:pt>
                <c:pt idx="16921">
                  <c:v>0.4896139100000001</c:v>
                </c:pt>
                <c:pt idx="16922">
                  <c:v>0.48963925000000003</c:v>
                </c:pt>
                <c:pt idx="16923">
                  <c:v>0.48967189000000005</c:v>
                </c:pt>
                <c:pt idx="16924">
                  <c:v>0.48969723999999998</c:v>
                </c:pt>
                <c:pt idx="16925">
                  <c:v>0.48972976000000007</c:v>
                </c:pt>
                <c:pt idx="16926">
                  <c:v>0.48975523000000004</c:v>
                </c:pt>
                <c:pt idx="16927">
                  <c:v>0.48978763000000003</c:v>
                </c:pt>
                <c:pt idx="16928">
                  <c:v>0.48981310000000006</c:v>
                </c:pt>
                <c:pt idx="16929">
                  <c:v>0.4898455000000001</c:v>
                </c:pt>
                <c:pt idx="16930">
                  <c:v>0.48987074000000014</c:v>
                </c:pt>
                <c:pt idx="16931">
                  <c:v>0.48990337000000006</c:v>
                </c:pt>
                <c:pt idx="16932">
                  <c:v>0.48992861000000015</c:v>
                </c:pt>
                <c:pt idx="16933">
                  <c:v>0.48996124000000002</c:v>
                </c:pt>
                <c:pt idx="16934">
                  <c:v>0.48998648000000011</c:v>
                </c:pt>
                <c:pt idx="16935">
                  <c:v>0.49001912000000003</c:v>
                </c:pt>
                <c:pt idx="16936">
                  <c:v>0.49004446000000007</c:v>
                </c:pt>
                <c:pt idx="16937">
                  <c:v>0.49007699000000016</c:v>
                </c:pt>
                <c:pt idx="16938">
                  <c:v>0.49010222000000003</c:v>
                </c:pt>
                <c:pt idx="16939">
                  <c:v>0.49013451000000002</c:v>
                </c:pt>
                <c:pt idx="16940">
                  <c:v>0.4901602000000001</c:v>
                </c:pt>
                <c:pt idx="16941">
                  <c:v>0.49019238000000004</c:v>
                </c:pt>
                <c:pt idx="16942">
                  <c:v>0.49021807000000006</c:v>
                </c:pt>
                <c:pt idx="16943">
                  <c:v>0.49025025</c:v>
                </c:pt>
                <c:pt idx="16944">
                  <c:v>0.49027594000000002</c:v>
                </c:pt>
                <c:pt idx="16945">
                  <c:v>0.49030824000000006</c:v>
                </c:pt>
                <c:pt idx="16946">
                  <c:v>0.49033381000000004</c:v>
                </c:pt>
                <c:pt idx="16947">
                  <c:v>0.49036622000000007</c:v>
                </c:pt>
                <c:pt idx="16948">
                  <c:v>0.49039168000000005</c:v>
                </c:pt>
                <c:pt idx="16949">
                  <c:v>0.49042409000000009</c:v>
                </c:pt>
                <c:pt idx="16950">
                  <c:v>0.49044967000000006</c:v>
                </c:pt>
                <c:pt idx="16951">
                  <c:v>0.49048196000000011</c:v>
                </c:pt>
                <c:pt idx="16952">
                  <c:v>0.49050754000000002</c:v>
                </c:pt>
                <c:pt idx="16953">
                  <c:v>0.49053983000000001</c:v>
                </c:pt>
                <c:pt idx="16954">
                  <c:v>0.49056541000000004</c:v>
                </c:pt>
                <c:pt idx="16955">
                  <c:v>0.49059770000000008</c:v>
                </c:pt>
                <c:pt idx="16956">
                  <c:v>0.49062328000000011</c:v>
                </c:pt>
                <c:pt idx="16957">
                  <c:v>0.4906555700000001</c:v>
                </c:pt>
                <c:pt idx="16958">
                  <c:v>0.49068115000000001</c:v>
                </c:pt>
                <c:pt idx="16959">
                  <c:v>0.49071356000000005</c:v>
                </c:pt>
                <c:pt idx="16960">
                  <c:v>0.49073902000000003</c:v>
                </c:pt>
                <c:pt idx="16961">
                  <c:v>0.49077143000000001</c:v>
                </c:pt>
                <c:pt idx="16962">
                  <c:v>0.49079643000000001</c:v>
                </c:pt>
                <c:pt idx="16963">
                  <c:v>0.49082942000000007</c:v>
                </c:pt>
                <c:pt idx="16964">
                  <c:v>0.49085453000000007</c:v>
                </c:pt>
                <c:pt idx="16965">
                  <c:v>0.49088729000000009</c:v>
                </c:pt>
                <c:pt idx="16966">
                  <c:v>0.49091240000000014</c:v>
                </c:pt>
                <c:pt idx="16967">
                  <c:v>0.49094516000000005</c:v>
                </c:pt>
                <c:pt idx="16968">
                  <c:v>0.49097039000000009</c:v>
                </c:pt>
                <c:pt idx="16969">
                  <c:v>0.49100303000000001</c:v>
                </c:pt>
                <c:pt idx="16970">
                  <c:v>0.49102826000000011</c:v>
                </c:pt>
                <c:pt idx="16971">
                  <c:v>0.4910604300000001</c:v>
                </c:pt>
                <c:pt idx="16972">
                  <c:v>0.49108613000000007</c:v>
                </c:pt>
                <c:pt idx="16973">
                  <c:v>0.49111830000000006</c:v>
                </c:pt>
                <c:pt idx="16974">
                  <c:v>0.49114412000000002</c:v>
                </c:pt>
                <c:pt idx="16975">
                  <c:v>0.49117629000000007</c:v>
                </c:pt>
                <c:pt idx="16976">
                  <c:v>0.49120210000000003</c:v>
                </c:pt>
                <c:pt idx="16977">
                  <c:v>0.49123415999999998</c:v>
                </c:pt>
                <c:pt idx="16978">
                  <c:v>0.49125939000000002</c:v>
                </c:pt>
                <c:pt idx="16979">
                  <c:v>0.49129203000000005</c:v>
                </c:pt>
                <c:pt idx="16980">
                  <c:v>0.49131726000000003</c:v>
                </c:pt>
                <c:pt idx="16981">
                  <c:v>0.49135002000000005</c:v>
                </c:pt>
                <c:pt idx="16982">
                  <c:v>0.4913751300000001</c:v>
                </c:pt>
                <c:pt idx="16983">
                  <c:v>0.49140789000000007</c:v>
                </c:pt>
                <c:pt idx="16984">
                  <c:v>0.49143324000000005</c:v>
                </c:pt>
                <c:pt idx="16985">
                  <c:v>0.49146576000000003</c:v>
                </c:pt>
                <c:pt idx="16986">
                  <c:v>0.49149111000000001</c:v>
                </c:pt>
                <c:pt idx="16987">
                  <c:v>0.4915237400000001</c:v>
                </c:pt>
                <c:pt idx="16988">
                  <c:v>0.49154898000000008</c:v>
                </c:pt>
                <c:pt idx="16989">
                  <c:v>0.49158173000000011</c:v>
                </c:pt>
                <c:pt idx="16990">
                  <c:v>0.49160696000000004</c:v>
                </c:pt>
                <c:pt idx="16991">
                  <c:v>0.49163960000000001</c:v>
                </c:pt>
                <c:pt idx="16992">
                  <c:v>0.49166541000000002</c:v>
                </c:pt>
                <c:pt idx="16993">
                  <c:v>0.49169747000000008</c:v>
                </c:pt>
                <c:pt idx="16994">
                  <c:v>0.49172270000000007</c:v>
                </c:pt>
                <c:pt idx="16995">
                  <c:v>0.49175534000000004</c:v>
                </c:pt>
                <c:pt idx="16996">
                  <c:v>0.49178057000000008</c:v>
                </c:pt>
                <c:pt idx="16997">
                  <c:v>0.49181263000000008</c:v>
                </c:pt>
                <c:pt idx="16998">
                  <c:v>0.4918384400000001</c:v>
                </c:pt>
                <c:pt idx="16999">
                  <c:v>0.49187062000000009</c:v>
                </c:pt>
                <c:pt idx="17000">
                  <c:v>0.49189585000000002</c:v>
                </c:pt>
                <c:pt idx="17001">
                  <c:v>0.49192849000000011</c:v>
                </c:pt>
                <c:pt idx="17002">
                  <c:v>0.49195372000000004</c:v>
                </c:pt>
                <c:pt idx="17003">
                  <c:v>0.49198636000000012</c:v>
                </c:pt>
                <c:pt idx="17004">
                  <c:v>0.4920118200000001</c:v>
                </c:pt>
                <c:pt idx="17005">
                  <c:v>0.49204423000000008</c:v>
                </c:pt>
                <c:pt idx="17006">
                  <c:v>0.49206958000000006</c:v>
                </c:pt>
                <c:pt idx="17007">
                  <c:v>0.49210233000000003</c:v>
                </c:pt>
                <c:pt idx="17008">
                  <c:v>0.49212756000000007</c:v>
                </c:pt>
                <c:pt idx="17009">
                  <c:v>0.4921602000000001</c:v>
                </c:pt>
                <c:pt idx="17010">
                  <c:v>0.49218543000000003</c:v>
                </c:pt>
                <c:pt idx="17011">
                  <c:v>0.49221807000000006</c:v>
                </c:pt>
                <c:pt idx="17012">
                  <c:v>0.49224330000000005</c:v>
                </c:pt>
                <c:pt idx="17013">
                  <c:v>0.49227594000000002</c:v>
                </c:pt>
                <c:pt idx="17014">
                  <c:v>0.49230118000000006</c:v>
                </c:pt>
                <c:pt idx="17015">
                  <c:v>0.49233393000000003</c:v>
                </c:pt>
                <c:pt idx="17016">
                  <c:v>0.49235881000000009</c:v>
                </c:pt>
                <c:pt idx="17017">
                  <c:v>0.49239192000000004</c:v>
                </c:pt>
                <c:pt idx="17018">
                  <c:v>0.49241680000000015</c:v>
                </c:pt>
                <c:pt idx="17019">
                  <c:v>0.49244979000000005</c:v>
                </c:pt>
                <c:pt idx="17020">
                  <c:v>0.49247467000000011</c:v>
                </c:pt>
                <c:pt idx="17021">
                  <c:v>0.4925070800000001</c:v>
                </c:pt>
                <c:pt idx="17022">
                  <c:v>0.49253254000000002</c:v>
                </c:pt>
                <c:pt idx="17023">
                  <c:v>0.49256495000000006</c:v>
                </c:pt>
                <c:pt idx="17024">
                  <c:v>0.49259041000000003</c:v>
                </c:pt>
                <c:pt idx="17025">
                  <c:v>0.49262293000000007</c:v>
                </c:pt>
                <c:pt idx="17026">
                  <c:v>0.4926482800000001</c:v>
                </c:pt>
                <c:pt idx="17027">
                  <c:v>0.49268080000000009</c:v>
                </c:pt>
                <c:pt idx="17028">
                  <c:v>0.49270615000000001</c:v>
                </c:pt>
                <c:pt idx="17029">
                  <c:v>0.49273868000000004</c:v>
                </c:pt>
                <c:pt idx="17030">
                  <c:v>0.49276495000000003</c:v>
                </c:pt>
                <c:pt idx="17031">
                  <c:v>0.49279655</c:v>
                </c:pt>
                <c:pt idx="17032">
                  <c:v>0.49282224000000008</c:v>
                </c:pt>
                <c:pt idx="17033">
                  <c:v>0.49285453000000007</c:v>
                </c:pt>
                <c:pt idx="17034">
                  <c:v>0.49288011000000009</c:v>
                </c:pt>
                <c:pt idx="17035">
                  <c:v>0.49291240000000008</c:v>
                </c:pt>
                <c:pt idx="17036">
                  <c:v>0.49293798000000005</c:v>
                </c:pt>
                <c:pt idx="17037">
                  <c:v>0.49297027000000015</c:v>
                </c:pt>
                <c:pt idx="17038">
                  <c:v>0.49299585000000001</c:v>
                </c:pt>
                <c:pt idx="17039">
                  <c:v>0.49302814000000006</c:v>
                </c:pt>
                <c:pt idx="17040">
                  <c:v>0.49305372000000003</c:v>
                </c:pt>
                <c:pt idx="17041">
                  <c:v>0.49308613000000007</c:v>
                </c:pt>
                <c:pt idx="17042">
                  <c:v>0.4931115900000001</c:v>
                </c:pt>
                <c:pt idx="17043">
                  <c:v>0.49314400000000008</c:v>
                </c:pt>
                <c:pt idx="17044">
                  <c:v>0.49316946000000006</c:v>
                </c:pt>
                <c:pt idx="17045">
                  <c:v>0.49320210000000003</c:v>
                </c:pt>
                <c:pt idx="17046">
                  <c:v>0.49322733000000002</c:v>
                </c:pt>
                <c:pt idx="17047">
                  <c:v>0.4932599700000001</c:v>
                </c:pt>
                <c:pt idx="17048">
                  <c:v>0.49328497000000016</c:v>
                </c:pt>
                <c:pt idx="17049">
                  <c:v>0.49331738000000014</c:v>
                </c:pt>
                <c:pt idx="17050">
                  <c:v>0.49334296000000011</c:v>
                </c:pt>
                <c:pt idx="17051">
                  <c:v>0.49337537000000009</c:v>
                </c:pt>
                <c:pt idx="17052">
                  <c:v>0.49340083000000007</c:v>
                </c:pt>
                <c:pt idx="17053">
                  <c:v>0.49343324</c:v>
                </c:pt>
                <c:pt idx="17054">
                  <c:v>0.49345870000000008</c:v>
                </c:pt>
                <c:pt idx="17055">
                  <c:v>0.49349087000000014</c:v>
                </c:pt>
                <c:pt idx="17056">
                  <c:v>0.49351657000000015</c:v>
                </c:pt>
                <c:pt idx="17057">
                  <c:v>0.49354898000000014</c:v>
                </c:pt>
                <c:pt idx="17058">
                  <c:v>0.49357444000000006</c:v>
                </c:pt>
                <c:pt idx="17059">
                  <c:v>0.4936068500000001</c:v>
                </c:pt>
                <c:pt idx="17060">
                  <c:v>0.49363243000000001</c:v>
                </c:pt>
                <c:pt idx="17061">
                  <c:v>0.49366472000000006</c:v>
                </c:pt>
                <c:pt idx="17062">
                  <c:v>0.49369030000000008</c:v>
                </c:pt>
                <c:pt idx="17063">
                  <c:v>0.49372259000000007</c:v>
                </c:pt>
                <c:pt idx="17064">
                  <c:v>0.49374770000000001</c:v>
                </c:pt>
                <c:pt idx="17065">
                  <c:v>0.49378046000000003</c:v>
                </c:pt>
                <c:pt idx="17066">
                  <c:v>0.49380569000000007</c:v>
                </c:pt>
                <c:pt idx="17067">
                  <c:v>0.4938383300000001</c:v>
                </c:pt>
                <c:pt idx="17068">
                  <c:v>0.49386356000000003</c:v>
                </c:pt>
                <c:pt idx="17069">
                  <c:v>0.49389620000000006</c:v>
                </c:pt>
                <c:pt idx="17070">
                  <c:v>0.4939215500000001</c:v>
                </c:pt>
                <c:pt idx="17071">
                  <c:v>0.49395418000000008</c:v>
                </c:pt>
                <c:pt idx="17072">
                  <c:v>0.49397999000000009</c:v>
                </c:pt>
                <c:pt idx="17073">
                  <c:v>0.49401217000000008</c:v>
                </c:pt>
                <c:pt idx="17074">
                  <c:v>0.49403729000000002</c:v>
                </c:pt>
                <c:pt idx="17075">
                  <c:v>0.4940700400000001</c:v>
                </c:pt>
                <c:pt idx="17076">
                  <c:v>0.49409527000000003</c:v>
                </c:pt>
                <c:pt idx="17077">
                  <c:v>0.49412745000000002</c:v>
                </c:pt>
                <c:pt idx="17078">
                  <c:v>0.49415314000000005</c:v>
                </c:pt>
                <c:pt idx="17079">
                  <c:v>0.49418532000000004</c:v>
                </c:pt>
                <c:pt idx="17080">
                  <c:v>0.49421113</c:v>
                </c:pt>
                <c:pt idx="17081">
                  <c:v>0.4942433</c:v>
                </c:pt>
                <c:pt idx="17082">
                  <c:v>0.49426877000000008</c:v>
                </c:pt>
                <c:pt idx="17083">
                  <c:v>0.49430152000000011</c:v>
                </c:pt>
                <c:pt idx="17084">
                  <c:v>0.49432652000000016</c:v>
                </c:pt>
                <c:pt idx="17085">
                  <c:v>0.49435928000000007</c:v>
                </c:pt>
                <c:pt idx="17086">
                  <c:v>0.49438486000000009</c:v>
                </c:pt>
                <c:pt idx="17087">
                  <c:v>0.49441680000000016</c:v>
                </c:pt>
                <c:pt idx="17088">
                  <c:v>0.49444249000000007</c:v>
                </c:pt>
                <c:pt idx="17089">
                  <c:v>0.49447513000000004</c:v>
                </c:pt>
                <c:pt idx="17090">
                  <c:v>0.49450048000000008</c:v>
                </c:pt>
                <c:pt idx="17091">
                  <c:v>0.49453243000000002</c:v>
                </c:pt>
                <c:pt idx="17092">
                  <c:v>0.49455789000000006</c:v>
                </c:pt>
                <c:pt idx="17093">
                  <c:v>0.49459041000000004</c:v>
                </c:pt>
                <c:pt idx="17094">
                  <c:v>0.49461576000000007</c:v>
                </c:pt>
                <c:pt idx="17095">
                  <c:v>0.4946484000000001</c:v>
                </c:pt>
                <c:pt idx="17096">
                  <c:v>0.49467374000000003</c:v>
                </c:pt>
                <c:pt idx="17097">
                  <c:v>0.4947065000000001</c:v>
                </c:pt>
                <c:pt idx="17098">
                  <c:v>0.49473172999999998</c:v>
                </c:pt>
                <c:pt idx="17099">
                  <c:v>0.49476425000000002</c:v>
                </c:pt>
                <c:pt idx="17100">
                  <c:v>0.49478960000000005</c:v>
                </c:pt>
                <c:pt idx="17101">
                  <c:v>0.49482201000000009</c:v>
                </c:pt>
                <c:pt idx="17102">
                  <c:v>0.49484747000000007</c:v>
                </c:pt>
                <c:pt idx="17103">
                  <c:v>0.49487988000000016</c:v>
                </c:pt>
                <c:pt idx="17104">
                  <c:v>0.49490557000000007</c:v>
                </c:pt>
                <c:pt idx="17105">
                  <c:v>0.49493763000000002</c:v>
                </c:pt>
                <c:pt idx="17106">
                  <c:v>0.49496287000000011</c:v>
                </c:pt>
                <c:pt idx="17107">
                  <c:v>0.49499597000000006</c:v>
                </c:pt>
                <c:pt idx="17108">
                  <c:v>0.49502085000000007</c:v>
                </c:pt>
                <c:pt idx="17109">
                  <c:v>0.49505384000000002</c:v>
                </c:pt>
                <c:pt idx="17110">
                  <c:v>0.49507872000000014</c:v>
                </c:pt>
                <c:pt idx="17111">
                  <c:v>0.49511124000000001</c:v>
                </c:pt>
                <c:pt idx="17112">
                  <c:v>0.49513486000000007</c:v>
                </c:pt>
                <c:pt idx="17113">
                  <c:v>0.49516923000000002</c:v>
                </c:pt>
                <c:pt idx="17114">
                  <c:v>0.49519446000000006</c:v>
                </c:pt>
                <c:pt idx="17115">
                  <c:v>0.49522722000000002</c:v>
                </c:pt>
                <c:pt idx="17116">
                  <c:v>0.49525233000000002</c:v>
                </c:pt>
                <c:pt idx="17117">
                  <c:v>0.49528509000000004</c:v>
                </c:pt>
                <c:pt idx="17118">
                  <c:v>0.49531020000000009</c:v>
                </c:pt>
                <c:pt idx="17119">
                  <c:v>0.49534284000000006</c:v>
                </c:pt>
                <c:pt idx="17120">
                  <c:v>0.49536807000000016</c:v>
                </c:pt>
                <c:pt idx="17121">
                  <c:v>0.49540094000000007</c:v>
                </c:pt>
                <c:pt idx="17122">
                  <c:v>0.49542594000000006</c:v>
                </c:pt>
                <c:pt idx="17123">
                  <c:v>0.49545881000000014</c:v>
                </c:pt>
                <c:pt idx="17124">
                  <c:v>0.49548439000000011</c:v>
                </c:pt>
                <c:pt idx="17125">
                  <c:v>0.49551668000000015</c:v>
                </c:pt>
                <c:pt idx="17126">
                  <c:v>0.49554168000000004</c:v>
                </c:pt>
                <c:pt idx="17127">
                  <c:v>0.49557444000000006</c:v>
                </c:pt>
                <c:pt idx="17128">
                  <c:v>0.49559955</c:v>
                </c:pt>
                <c:pt idx="17129">
                  <c:v>0.49563231000000002</c:v>
                </c:pt>
                <c:pt idx="17130">
                  <c:v>0.49565743000000001</c:v>
                </c:pt>
                <c:pt idx="17131">
                  <c:v>0.49569030000000003</c:v>
                </c:pt>
                <c:pt idx="17132">
                  <c:v>0.49571541000000002</c:v>
                </c:pt>
                <c:pt idx="17133">
                  <c:v>0.4957481700000001</c:v>
                </c:pt>
                <c:pt idx="17134">
                  <c:v>0.49577328000000004</c:v>
                </c:pt>
                <c:pt idx="17135">
                  <c:v>0.49580604000000006</c:v>
                </c:pt>
                <c:pt idx="17136">
                  <c:v>0.49583115</c:v>
                </c:pt>
                <c:pt idx="17137">
                  <c:v>0.49586402000000007</c:v>
                </c:pt>
                <c:pt idx="17138">
                  <c:v>0.49588914000000006</c:v>
                </c:pt>
                <c:pt idx="17139">
                  <c:v>0.49592143000000005</c:v>
                </c:pt>
                <c:pt idx="17140">
                  <c:v>0.49594701000000002</c:v>
                </c:pt>
                <c:pt idx="17141">
                  <c:v>0.49597953000000006</c:v>
                </c:pt>
                <c:pt idx="17142">
                  <c:v>0.49600499000000009</c:v>
                </c:pt>
                <c:pt idx="17143">
                  <c:v>0.49603752000000001</c:v>
                </c:pt>
                <c:pt idx="17144">
                  <c:v>0.49606287000000016</c:v>
                </c:pt>
                <c:pt idx="17145">
                  <c:v>0.49609539000000002</c:v>
                </c:pt>
                <c:pt idx="17146">
                  <c:v>0.49612027000000009</c:v>
                </c:pt>
                <c:pt idx="17147">
                  <c:v>0.49615314000000005</c:v>
                </c:pt>
                <c:pt idx="17148">
                  <c:v>0.4961781400000001</c:v>
                </c:pt>
                <c:pt idx="17149">
                  <c:v>0.49621101000000001</c:v>
                </c:pt>
                <c:pt idx="17150">
                  <c:v>0.49623601000000001</c:v>
                </c:pt>
                <c:pt idx="17151">
                  <c:v>0.49626900000000002</c:v>
                </c:pt>
                <c:pt idx="17152">
                  <c:v>0.49629423</c:v>
                </c:pt>
                <c:pt idx="17153">
                  <c:v>0.49632652000000016</c:v>
                </c:pt>
                <c:pt idx="17154">
                  <c:v>0.49635210000000007</c:v>
                </c:pt>
                <c:pt idx="17155">
                  <c:v>0.49638451000000011</c:v>
                </c:pt>
                <c:pt idx="17156">
                  <c:v>0.49640997000000009</c:v>
                </c:pt>
                <c:pt idx="17157">
                  <c:v>0.49644238000000007</c:v>
                </c:pt>
                <c:pt idx="17158">
                  <c:v>0.49646761000000006</c:v>
                </c:pt>
                <c:pt idx="17159">
                  <c:v>0.49650025000000003</c:v>
                </c:pt>
                <c:pt idx="17160">
                  <c:v>0.49652537000000008</c:v>
                </c:pt>
                <c:pt idx="17161">
                  <c:v>0.49655824000000004</c:v>
                </c:pt>
                <c:pt idx="17162">
                  <c:v>0.49658324000000004</c:v>
                </c:pt>
                <c:pt idx="17163">
                  <c:v>0.49661611000000006</c:v>
                </c:pt>
                <c:pt idx="17164">
                  <c:v>0.49664122000000005</c:v>
                </c:pt>
                <c:pt idx="17165">
                  <c:v>0.49667398000000007</c:v>
                </c:pt>
                <c:pt idx="17166">
                  <c:v>0.49669921</c:v>
                </c:pt>
                <c:pt idx="17167">
                  <c:v>0.49673184999999997</c:v>
                </c:pt>
                <c:pt idx="17168">
                  <c:v>0.49675719000000002</c:v>
                </c:pt>
                <c:pt idx="17169">
                  <c:v>0.4967897200000001</c:v>
                </c:pt>
                <c:pt idx="17170">
                  <c:v>0.49681506000000003</c:v>
                </c:pt>
                <c:pt idx="17171">
                  <c:v>0.49684770000000006</c:v>
                </c:pt>
                <c:pt idx="17172">
                  <c:v>0.49687317000000009</c:v>
                </c:pt>
                <c:pt idx="17173">
                  <c:v>0.49690557000000007</c:v>
                </c:pt>
                <c:pt idx="17174">
                  <c:v>0.49693092000000005</c:v>
                </c:pt>
                <c:pt idx="17175">
                  <c:v>0.49696344000000003</c:v>
                </c:pt>
                <c:pt idx="17176">
                  <c:v>0.49698879000000012</c:v>
                </c:pt>
                <c:pt idx="17177">
                  <c:v>0.4970213100000001</c:v>
                </c:pt>
                <c:pt idx="17178">
                  <c:v>0.4970462000000001</c:v>
                </c:pt>
                <c:pt idx="17179">
                  <c:v>0.49707907000000007</c:v>
                </c:pt>
                <c:pt idx="17180">
                  <c:v>0.49710407000000006</c:v>
                </c:pt>
                <c:pt idx="17181">
                  <c:v>0.49713704999999997</c:v>
                </c:pt>
                <c:pt idx="17182">
                  <c:v>0.49716194000000002</c:v>
                </c:pt>
                <c:pt idx="17183">
                  <c:v>0.49719493000000003</c:v>
                </c:pt>
                <c:pt idx="17184">
                  <c:v>0.49721981000000004</c:v>
                </c:pt>
                <c:pt idx="17185">
                  <c:v>0.49725280000000011</c:v>
                </c:pt>
                <c:pt idx="17186">
                  <c:v>0.4972778000000001</c:v>
                </c:pt>
                <c:pt idx="17187">
                  <c:v>0.49731067000000012</c:v>
                </c:pt>
                <c:pt idx="17188">
                  <c:v>0.49733567000000006</c:v>
                </c:pt>
                <c:pt idx="17189">
                  <c:v>0.49736854000000014</c:v>
                </c:pt>
                <c:pt idx="17190">
                  <c:v>0.49739365000000002</c:v>
                </c:pt>
                <c:pt idx="17191">
                  <c:v>0.49742606000000011</c:v>
                </c:pt>
                <c:pt idx="17192">
                  <c:v>0.49745152000000004</c:v>
                </c:pt>
                <c:pt idx="17193">
                  <c:v>0.49748393000000007</c:v>
                </c:pt>
                <c:pt idx="17194">
                  <c:v>0.4975095100000001</c:v>
                </c:pt>
                <c:pt idx="17195">
                  <c:v>0.49754180000000003</c:v>
                </c:pt>
                <c:pt idx="17196">
                  <c:v>0.49756749000000006</c:v>
                </c:pt>
                <c:pt idx="17197">
                  <c:v>0.4975996700000001</c:v>
                </c:pt>
                <c:pt idx="17198">
                  <c:v>0.49762537000000007</c:v>
                </c:pt>
                <c:pt idx="17199">
                  <c:v>0.49765766000000006</c:v>
                </c:pt>
                <c:pt idx="17200">
                  <c:v>0.49768324000000008</c:v>
                </c:pt>
                <c:pt idx="17201">
                  <c:v>0.49771553000000002</c:v>
                </c:pt>
                <c:pt idx="17202">
                  <c:v>0.49774111000000004</c:v>
                </c:pt>
                <c:pt idx="17203">
                  <c:v>0.49777351000000003</c:v>
                </c:pt>
                <c:pt idx="17204">
                  <c:v>0.49779851000000008</c:v>
                </c:pt>
                <c:pt idx="17205">
                  <c:v>0.4978313800000001</c:v>
                </c:pt>
                <c:pt idx="17206">
                  <c:v>0.49785638000000015</c:v>
                </c:pt>
                <c:pt idx="17207">
                  <c:v>0.49788925000000006</c:v>
                </c:pt>
                <c:pt idx="17208">
                  <c:v>0.49791425000000006</c:v>
                </c:pt>
                <c:pt idx="17209">
                  <c:v>0.49794712000000002</c:v>
                </c:pt>
                <c:pt idx="17210">
                  <c:v>0.49797212000000007</c:v>
                </c:pt>
                <c:pt idx="17211">
                  <c:v>0.49800511000000003</c:v>
                </c:pt>
                <c:pt idx="17212">
                  <c:v>0.49802999000000009</c:v>
                </c:pt>
                <c:pt idx="17213">
                  <c:v>0.49806263000000006</c:v>
                </c:pt>
                <c:pt idx="17214">
                  <c:v>0.49808810000000009</c:v>
                </c:pt>
                <c:pt idx="17215">
                  <c:v>0.49812039000000008</c:v>
                </c:pt>
                <c:pt idx="17216">
                  <c:v>0.4981459700000001</c:v>
                </c:pt>
                <c:pt idx="17217">
                  <c:v>0.49817837000000009</c:v>
                </c:pt>
                <c:pt idx="17218">
                  <c:v>0.49820384000000001</c:v>
                </c:pt>
                <c:pt idx="17219">
                  <c:v>0.49823624</c:v>
                </c:pt>
                <c:pt idx="17220">
                  <c:v>0.49826148000000003</c:v>
                </c:pt>
                <c:pt idx="17221">
                  <c:v>0.49829412000000001</c:v>
                </c:pt>
                <c:pt idx="17222">
                  <c:v>0.49831935000000011</c:v>
                </c:pt>
                <c:pt idx="17223">
                  <c:v>0.49835222000000007</c:v>
                </c:pt>
                <c:pt idx="17224">
                  <c:v>0.49837722000000007</c:v>
                </c:pt>
                <c:pt idx="17225">
                  <c:v>0.49841009000000008</c:v>
                </c:pt>
                <c:pt idx="17226">
                  <c:v>0.49843509000000008</c:v>
                </c:pt>
                <c:pt idx="17227">
                  <c:v>0.49846761000000006</c:v>
                </c:pt>
                <c:pt idx="17228">
                  <c:v>0.49849296000000004</c:v>
                </c:pt>
                <c:pt idx="17229">
                  <c:v>0.49852548000000008</c:v>
                </c:pt>
                <c:pt idx="17230">
                  <c:v>0.49855083000000006</c:v>
                </c:pt>
                <c:pt idx="17231">
                  <c:v>0.49858347000000008</c:v>
                </c:pt>
                <c:pt idx="17232">
                  <c:v>0.49860870000000007</c:v>
                </c:pt>
                <c:pt idx="17233">
                  <c:v>0.49864134000000004</c:v>
                </c:pt>
                <c:pt idx="17234">
                  <c:v>0.49866657000000009</c:v>
                </c:pt>
                <c:pt idx="17235">
                  <c:v>0.49869921</c:v>
                </c:pt>
                <c:pt idx="17236">
                  <c:v>0.4987244400000001</c:v>
                </c:pt>
                <c:pt idx="17237">
                  <c:v>0.49875708000000002</c:v>
                </c:pt>
                <c:pt idx="17238">
                  <c:v>0.49878231000000006</c:v>
                </c:pt>
                <c:pt idx="17239">
                  <c:v>0.49881495000000009</c:v>
                </c:pt>
                <c:pt idx="17240">
                  <c:v>0.49884041000000007</c:v>
                </c:pt>
                <c:pt idx="17241">
                  <c:v>0.49887270000000011</c:v>
                </c:pt>
                <c:pt idx="17242">
                  <c:v>0.49889828000000014</c:v>
                </c:pt>
                <c:pt idx="17243">
                  <c:v>0.49893057000000007</c:v>
                </c:pt>
                <c:pt idx="17244">
                  <c:v>0.4989560400000001</c:v>
                </c:pt>
                <c:pt idx="17245">
                  <c:v>0.49898844000000009</c:v>
                </c:pt>
                <c:pt idx="17246">
                  <c:v>0.49901402000000006</c:v>
                </c:pt>
                <c:pt idx="17247">
                  <c:v>0.4990463100000001</c:v>
                </c:pt>
                <c:pt idx="17248">
                  <c:v>0.49907201000000007</c:v>
                </c:pt>
                <c:pt idx="17249">
                  <c:v>0.49910418000000006</c:v>
                </c:pt>
                <c:pt idx="17250">
                  <c:v>0.49912988000000014</c:v>
                </c:pt>
                <c:pt idx="17251">
                  <c:v>0.49916205000000002</c:v>
                </c:pt>
                <c:pt idx="17252">
                  <c:v>0.4991877500000001</c:v>
                </c:pt>
                <c:pt idx="17253">
                  <c:v>0.49922004000000003</c:v>
                </c:pt>
                <c:pt idx="17254">
                  <c:v>0.49924562</c:v>
                </c:pt>
                <c:pt idx="17255">
                  <c:v>0.4992779100000001</c:v>
                </c:pt>
                <c:pt idx="17256">
                  <c:v>0.49930314000000003</c:v>
                </c:pt>
                <c:pt idx="17257">
                  <c:v>0.49933555000000002</c:v>
                </c:pt>
                <c:pt idx="17258">
                  <c:v>0.49936101000000011</c:v>
                </c:pt>
                <c:pt idx="17259">
                  <c:v>0.49939354000000002</c:v>
                </c:pt>
                <c:pt idx="17260">
                  <c:v>0.49941888000000012</c:v>
                </c:pt>
                <c:pt idx="17261">
                  <c:v>0.49945141000000004</c:v>
                </c:pt>
                <c:pt idx="17262">
                  <c:v>0.49947687000000013</c:v>
                </c:pt>
                <c:pt idx="17263">
                  <c:v>0.49950928000000006</c:v>
                </c:pt>
                <c:pt idx="17264">
                  <c:v>0.49953474000000003</c:v>
                </c:pt>
                <c:pt idx="17265">
                  <c:v>0.49956715000000002</c:v>
                </c:pt>
                <c:pt idx="17266">
                  <c:v>0.4995926100000001</c:v>
                </c:pt>
                <c:pt idx="17267">
                  <c:v>0.49962513000000003</c:v>
                </c:pt>
                <c:pt idx="17268">
                  <c:v>0.49965048000000006</c:v>
                </c:pt>
                <c:pt idx="17269">
                  <c:v>0.49968300000000015</c:v>
                </c:pt>
                <c:pt idx="17270">
                  <c:v>0.49970847000000007</c:v>
                </c:pt>
                <c:pt idx="17271">
                  <c:v>0.49974087000000006</c:v>
                </c:pt>
                <c:pt idx="17272">
                  <c:v>0.4997659900000001</c:v>
                </c:pt>
                <c:pt idx="17273">
                  <c:v>0.49979874000000002</c:v>
                </c:pt>
                <c:pt idx="17274">
                  <c:v>0.49982386000000012</c:v>
                </c:pt>
                <c:pt idx="17275">
                  <c:v>0.49985662000000008</c:v>
                </c:pt>
                <c:pt idx="17276">
                  <c:v>0.49988185000000007</c:v>
                </c:pt>
                <c:pt idx="17277">
                  <c:v>0.49991472000000009</c:v>
                </c:pt>
                <c:pt idx="17278">
                  <c:v>0.49993972000000003</c:v>
                </c:pt>
                <c:pt idx="17279">
                  <c:v>0.49997259000000016</c:v>
                </c:pt>
                <c:pt idx="17280">
                  <c:v>0.49999747000000005</c:v>
                </c:pt>
                <c:pt idx="17281">
                  <c:v>0.50003045999999984</c:v>
                </c:pt>
                <c:pt idx="17282">
                  <c:v>0.50005533999999996</c:v>
                </c:pt>
                <c:pt idx="17283">
                  <c:v>0.50008832999999986</c:v>
                </c:pt>
                <c:pt idx="17284">
                  <c:v>0.50011320999999986</c:v>
                </c:pt>
                <c:pt idx="17285">
                  <c:v>0.50014630999999987</c:v>
                </c:pt>
                <c:pt idx="17286">
                  <c:v>0.50017107999999999</c:v>
                </c:pt>
                <c:pt idx="17287">
                  <c:v>0.50020417999999989</c:v>
                </c:pt>
                <c:pt idx="17288">
                  <c:v>0.50022942000000004</c:v>
                </c:pt>
                <c:pt idx="17289">
                  <c:v>0.50026158999999992</c:v>
                </c:pt>
                <c:pt idx="17290">
                  <c:v>0.50028728999999994</c:v>
                </c:pt>
                <c:pt idx="17291">
                  <c:v>0.50031992999999986</c:v>
                </c:pt>
                <c:pt idx="17292">
                  <c:v>0.50034515999999996</c:v>
                </c:pt>
                <c:pt idx="17293">
                  <c:v>0.50037779999999987</c:v>
                </c:pt>
                <c:pt idx="17294">
                  <c:v>0.50040302999999986</c:v>
                </c:pt>
                <c:pt idx="17295">
                  <c:v>0.50043519999999986</c:v>
                </c:pt>
                <c:pt idx="17296">
                  <c:v>0.5004615899999999</c:v>
                </c:pt>
                <c:pt idx="17297">
                  <c:v>0.50049306999999987</c:v>
                </c:pt>
                <c:pt idx="17298">
                  <c:v>0.50051887999999989</c:v>
                </c:pt>
                <c:pt idx="17299">
                  <c:v>0.50055093999999989</c:v>
                </c:pt>
                <c:pt idx="17300">
                  <c:v>0.5005767499999999</c:v>
                </c:pt>
                <c:pt idx="17301">
                  <c:v>0.50060881000000013</c:v>
                </c:pt>
                <c:pt idx="17302">
                  <c:v>0.50063405000000005</c:v>
                </c:pt>
                <c:pt idx="17303">
                  <c:v>0.50066679999999986</c:v>
                </c:pt>
                <c:pt idx="17304">
                  <c:v>0.50069202999999984</c:v>
                </c:pt>
                <c:pt idx="17305">
                  <c:v>0.50072455000000005</c:v>
                </c:pt>
                <c:pt idx="17306">
                  <c:v>0.50074990000000008</c:v>
                </c:pt>
                <c:pt idx="17307">
                  <c:v>0.50078253999999989</c:v>
                </c:pt>
                <c:pt idx="17308">
                  <c:v>0.50080776999999987</c:v>
                </c:pt>
                <c:pt idx="17309">
                  <c:v>0.50084052999999984</c:v>
                </c:pt>
                <c:pt idx="17310">
                  <c:v>0.50086564</c:v>
                </c:pt>
                <c:pt idx="17311">
                  <c:v>0.50089839999999997</c:v>
                </c:pt>
                <c:pt idx="17312">
                  <c:v>0.50092351000000002</c:v>
                </c:pt>
                <c:pt idx="17313">
                  <c:v>0.50095626999999987</c:v>
                </c:pt>
                <c:pt idx="17314">
                  <c:v>0.50098149999999997</c:v>
                </c:pt>
                <c:pt idx="17315">
                  <c:v>0.50101413999999989</c:v>
                </c:pt>
                <c:pt idx="17316">
                  <c:v>0.50103936999999987</c:v>
                </c:pt>
                <c:pt idx="17317">
                  <c:v>0.50107201000000001</c:v>
                </c:pt>
                <c:pt idx="17318">
                  <c:v>0.50109735999999994</c:v>
                </c:pt>
                <c:pt idx="17319">
                  <c:v>0.50112988000000003</c:v>
                </c:pt>
                <c:pt idx="17320">
                  <c:v>0.50115522999999984</c:v>
                </c:pt>
                <c:pt idx="17321">
                  <c:v>0.50118774999999993</c:v>
                </c:pt>
                <c:pt idx="17322">
                  <c:v>0.50121309999999986</c:v>
                </c:pt>
                <c:pt idx="17323">
                  <c:v>0.50124561999999995</c:v>
                </c:pt>
                <c:pt idx="17324">
                  <c:v>0.50127096999999987</c:v>
                </c:pt>
                <c:pt idx="17325">
                  <c:v>0.50130348999999985</c:v>
                </c:pt>
                <c:pt idx="17326">
                  <c:v>0.50132884</c:v>
                </c:pt>
                <c:pt idx="17327">
                  <c:v>0.50136147999999991</c:v>
                </c:pt>
                <c:pt idx="17328">
                  <c:v>0.5013868199999999</c:v>
                </c:pt>
                <c:pt idx="17329">
                  <c:v>0.5014188799999999</c:v>
                </c:pt>
                <c:pt idx="17330">
                  <c:v>0.50144469000000003</c:v>
                </c:pt>
                <c:pt idx="17331">
                  <c:v>0.50147674999999992</c:v>
                </c:pt>
                <c:pt idx="17332">
                  <c:v>0.50150255999999982</c:v>
                </c:pt>
                <c:pt idx="17333">
                  <c:v>0.50153473999999987</c:v>
                </c:pt>
                <c:pt idx="17334">
                  <c:v>0.50156042999999972</c:v>
                </c:pt>
                <c:pt idx="17335">
                  <c:v>0.50159260999999988</c:v>
                </c:pt>
                <c:pt idx="17336">
                  <c:v>0.50161818999999985</c:v>
                </c:pt>
                <c:pt idx="17337">
                  <c:v>0.50165048000000001</c:v>
                </c:pt>
                <c:pt idx="17338">
                  <c:v>0.50167617999999992</c:v>
                </c:pt>
                <c:pt idx="17339">
                  <c:v>0.50170835000000003</c:v>
                </c:pt>
                <c:pt idx="17340">
                  <c:v>0.50173380999999984</c:v>
                </c:pt>
                <c:pt idx="17341">
                  <c:v>0.50176633999999987</c:v>
                </c:pt>
                <c:pt idx="17342">
                  <c:v>0.50179203000000017</c:v>
                </c:pt>
                <c:pt idx="17343">
                  <c:v>0.50182431999999999</c:v>
                </c:pt>
                <c:pt idx="17344">
                  <c:v>0.50184932000000004</c:v>
                </c:pt>
                <c:pt idx="17345">
                  <c:v>0.50188218999999989</c:v>
                </c:pt>
                <c:pt idx="17346">
                  <c:v>0.50190776999999986</c:v>
                </c:pt>
                <c:pt idx="17347">
                  <c:v>0.50194017999999996</c:v>
                </c:pt>
                <c:pt idx="17348">
                  <c:v>0.50196587000000004</c:v>
                </c:pt>
                <c:pt idx="17349">
                  <c:v>0.50199804999999997</c:v>
                </c:pt>
                <c:pt idx="17350">
                  <c:v>0.50202363000000005</c:v>
                </c:pt>
                <c:pt idx="17351">
                  <c:v>0.50205591999999999</c:v>
                </c:pt>
                <c:pt idx="17352">
                  <c:v>0.50208114999999987</c:v>
                </c:pt>
                <c:pt idx="17353">
                  <c:v>0.50211390999999994</c:v>
                </c:pt>
                <c:pt idx="17354">
                  <c:v>0.50213901999999999</c:v>
                </c:pt>
                <c:pt idx="17355">
                  <c:v>0.50217120000000004</c:v>
                </c:pt>
                <c:pt idx="17356">
                  <c:v>0.50219689000000001</c:v>
                </c:pt>
                <c:pt idx="17357">
                  <c:v>0.50222907000000017</c:v>
                </c:pt>
                <c:pt idx="17358">
                  <c:v>0.50225487999999996</c:v>
                </c:pt>
                <c:pt idx="17359">
                  <c:v>0.50228693999999985</c:v>
                </c:pt>
                <c:pt idx="17360">
                  <c:v>0.50231274999999975</c:v>
                </c:pt>
                <c:pt idx="17361">
                  <c:v>0.50234480999999997</c:v>
                </c:pt>
                <c:pt idx="17362">
                  <c:v>0.50237061999999999</c:v>
                </c:pt>
                <c:pt idx="17363">
                  <c:v>0.50240279999999993</c:v>
                </c:pt>
                <c:pt idx="17364">
                  <c:v>0.50242790999999987</c:v>
                </c:pt>
                <c:pt idx="17365">
                  <c:v>0.50246066999999994</c:v>
                </c:pt>
                <c:pt idx="17366">
                  <c:v>0.50248577999999988</c:v>
                </c:pt>
                <c:pt idx="17367">
                  <c:v>0.50251864999999984</c:v>
                </c:pt>
                <c:pt idx="17368">
                  <c:v>0.50254365000000001</c:v>
                </c:pt>
                <c:pt idx="17369">
                  <c:v>0.50257640999999986</c:v>
                </c:pt>
                <c:pt idx="17370">
                  <c:v>0.50260174999999996</c:v>
                </c:pt>
                <c:pt idx="17371">
                  <c:v>0.50263427999999999</c:v>
                </c:pt>
                <c:pt idx="17372">
                  <c:v>0.50265962000000008</c:v>
                </c:pt>
                <c:pt idx="17373">
                  <c:v>0.50269226</c:v>
                </c:pt>
                <c:pt idx="17374">
                  <c:v>0.50271748999999988</c:v>
                </c:pt>
                <c:pt idx="17375">
                  <c:v>0.50275024999999984</c:v>
                </c:pt>
                <c:pt idx="17376">
                  <c:v>0.50277548000000005</c:v>
                </c:pt>
                <c:pt idx="17377">
                  <c:v>0.50280776999999988</c:v>
                </c:pt>
                <c:pt idx="17378">
                  <c:v>0.50283334999999985</c:v>
                </c:pt>
                <c:pt idx="17379">
                  <c:v>0.50286564</c:v>
                </c:pt>
                <c:pt idx="17380">
                  <c:v>0.50289122000000008</c:v>
                </c:pt>
                <c:pt idx="17381">
                  <c:v>0.50292351000000002</c:v>
                </c:pt>
                <c:pt idx="17382">
                  <c:v>0.50294908999999999</c:v>
                </c:pt>
                <c:pt idx="17383">
                  <c:v>0.50298137999999992</c:v>
                </c:pt>
                <c:pt idx="17384">
                  <c:v>0.50300707999999994</c:v>
                </c:pt>
                <c:pt idx="17385">
                  <c:v>0.50303925000000005</c:v>
                </c:pt>
                <c:pt idx="17386">
                  <c:v>0.50306494999999984</c:v>
                </c:pt>
                <c:pt idx="17387">
                  <c:v>0.50309724</c:v>
                </c:pt>
                <c:pt idx="17388">
                  <c:v>0.50312292999999986</c:v>
                </c:pt>
                <c:pt idx="17389">
                  <c:v>0.50315511000000002</c:v>
                </c:pt>
                <c:pt idx="17390">
                  <c:v>0.50318023000000001</c:v>
                </c:pt>
                <c:pt idx="17391">
                  <c:v>0.50321297999999981</c:v>
                </c:pt>
                <c:pt idx="17392">
                  <c:v>0.50323809999999991</c:v>
                </c:pt>
                <c:pt idx="17393">
                  <c:v>0.50327096999999987</c:v>
                </c:pt>
                <c:pt idx="17394">
                  <c:v>0.50329619999999986</c:v>
                </c:pt>
                <c:pt idx="17395">
                  <c:v>0.50332849000000002</c:v>
                </c:pt>
                <c:pt idx="17396">
                  <c:v>0.50335429999999992</c:v>
                </c:pt>
                <c:pt idx="17397">
                  <c:v>0.50338647999999986</c:v>
                </c:pt>
                <c:pt idx="17398">
                  <c:v>0.50341216999999983</c:v>
                </c:pt>
                <c:pt idx="17399">
                  <c:v>0.50344434999999987</c:v>
                </c:pt>
                <c:pt idx="17400">
                  <c:v>0.50347003999999984</c:v>
                </c:pt>
                <c:pt idx="17401">
                  <c:v>0.50350221999999989</c:v>
                </c:pt>
                <c:pt idx="17402">
                  <c:v>0.50352790999999986</c:v>
                </c:pt>
                <c:pt idx="17403">
                  <c:v>0.5035600899999999</c:v>
                </c:pt>
                <c:pt idx="17404">
                  <c:v>0.50358531999999989</c:v>
                </c:pt>
                <c:pt idx="17405">
                  <c:v>0.50361795999999992</c:v>
                </c:pt>
                <c:pt idx="17406">
                  <c:v>0.50364330000000002</c:v>
                </c:pt>
                <c:pt idx="17407">
                  <c:v>0.50367594000000004</c:v>
                </c:pt>
                <c:pt idx="17408">
                  <c:v>0.50370117999999997</c:v>
                </c:pt>
                <c:pt idx="17409">
                  <c:v>0.50373380999999984</c:v>
                </c:pt>
                <c:pt idx="17410">
                  <c:v>0.50375904999999999</c:v>
                </c:pt>
                <c:pt idx="17411">
                  <c:v>0.50379191999999995</c:v>
                </c:pt>
                <c:pt idx="17412">
                  <c:v>0.50381691999999989</c:v>
                </c:pt>
                <c:pt idx="17413">
                  <c:v>0.50384978999999996</c:v>
                </c:pt>
                <c:pt idx="17414">
                  <c:v>0.50387479000000002</c:v>
                </c:pt>
                <c:pt idx="17415">
                  <c:v>0.50390765999999998</c:v>
                </c:pt>
                <c:pt idx="17416">
                  <c:v>0.50393265999999992</c:v>
                </c:pt>
                <c:pt idx="17417">
                  <c:v>0.50396552999999988</c:v>
                </c:pt>
                <c:pt idx="17418">
                  <c:v>0.50399075999999998</c:v>
                </c:pt>
                <c:pt idx="17419">
                  <c:v>0.50402292999999987</c:v>
                </c:pt>
                <c:pt idx="17420">
                  <c:v>0.50404863000000011</c:v>
                </c:pt>
                <c:pt idx="17421">
                  <c:v>0.5040808</c:v>
                </c:pt>
                <c:pt idx="17422">
                  <c:v>0.5041064999999999</c:v>
                </c:pt>
                <c:pt idx="17423">
                  <c:v>0.50413867999999984</c:v>
                </c:pt>
                <c:pt idx="17424">
                  <c:v>0.50416448999999985</c:v>
                </c:pt>
                <c:pt idx="17425">
                  <c:v>0.50419654999999985</c:v>
                </c:pt>
                <c:pt idx="17426">
                  <c:v>0.50422235999999987</c:v>
                </c:pt>
                <c:pt idx="17427">
                  <c:v>0.50425452999999987</c:v>
                </c:pt>
                <c:pt idx="17428">
                  <c:v>0.50427988000000001</c:v>
                </c:pt>
                <c:pt idx="17429">
                  <c:v>0.50431251999999982</c:v>
                </c:pt>
                <c:pt idx="17430">
                  <c:v>0.50433786999999985</c:v>
                </c:pt>
                <c:pt idx="17431">
                  <c:v>0.50437038999999972</c:v>
                </c:pt>
                <c:pt idx="17432">
                  <c:v>0.50439573999999998</c:v>
                </c:pt>
                <c:pt idx="17433">
                  <c:v>0.50442825999999996</c:v>
                </c:pt>
                <c:pt idx="17434">
                  <c:v>0.50445361</c:v>
                </c:pt>
                <c:pt idx="17435">
                  <c:v>0.50448612999999976</c:v>
                </c:pt>
                <c:pt idx="17436">
                  <c:v>0.5045115899999999</c:v>
                </c:pt>
                <c:pt idx="17437">
                  <c:v>0.50454399999999988</c:v>
                </c:pt>
                <c:pt idx="17438">
                  <c:v>0.50456945999999991</c:v>
                </c:pt>
                <c:pt idx="17439">
                  <c:v>0.50460198999999983</c:v>
                </c:pt>
                <c:pt idx="17440">
                  <c:v>0.50462744999999998</c:v>
                </c:pt>
                <c:pt idx="17441">
                  <c:v>0.50465950999999998</c:v>
                </c:pt>
                <c:pt idx="17442">
                  <c:v>0.50468519999999983</c:v>
                </c:pt>
                <c:pt idx="17443">
                  <c:v>0.50471737999999988</c:v>
                </c:pt>
                <c:pt idx="17444">
                  <c:v>0.50474319000000001</c:v>
                </c:pt>
                <c:pt idx="17445">
                  <c:v>0.50477583000000015</c:v>
                </c:pt>
                <c:pt idx="17446">
                  <c:v>0.50480060000000004</c:v>
                </c:pt>
                <c:pt idx="17447">
                  <c:v>0.50483323999999996</c:v>
                </c:pt>
                <c:pt idx="17448">
                  <c:v>0.50485880999999999</c:v>
                </c:pt>
                <c:pt idx="17449">
                  <c:v>0.50489145000000013</c:v>
                </c:pt>
                <c:pt idx="17450">
                  <c:v>0.5049165699999999</c:v>
                </c:pt>
                <c:pt idx="17451">
                  <c:v>0.50494908999999999</c:v>
                </c:pt>
                <c:pt idx="17452">
                  <c:v>0.50497455000000002</c:v>
                </c:pt>
                <c:pt idx="17453">
                  <c:v>0.50500695999999989</c:v>
                </c:pt>
                <c:pt idx="17454">
                  <c:v>0.50503253999999986</c:v>
                </c:pt>
                <c:pt idx="17455">
                  <c:v>0.50506483000000002</c:v>
                </c:pt>
                <c:pt idx="17456">
                  <c:v>0.50509006000000001</c:v>
                </c:pt>
                <c:pt idx="17457">
                  <c:v>0.50512246999999988</c:v>
                </c:pt>
                <c:pt idx="17458">
                  <c:v>0.50514793000000002</c:v>
                </c:pt>
                <c:pt idx="17459">
                  <c:v>0.50518033999999989</c:v>
                </c:pt>
                <c:pt idx="17460">
                  <c:v>0.50520580000000004</c:v>
                </c:pt>
                <c:pt idx="17461">
                  <c:v>0.50523867999999994</c:v>
                </c:pt>
                <c:pt idx="17462">
                  <c:v>0.50526367999999988</c:v>
                </c:pt>
                <c:pt idx="17463">
                  <c:v>0.50529619999999986</c:v>
                </c:pt>
                <c:pt idx="17464">
                  <c:v>0.50532166000000001</c:v>
                </c:pt>
                <c:pt idx="17465">
                  <c:v>0.50535406999999988</c:v>
                </c:pt>
                <c:pt idx="17466">
                  <c:v>0.50537953000000002</c:v>
                </c:pt>
                <c:pt idx="17467">
                  <c:v>0.50541193999999989</c:v>
                </c:pt>
                <c:pt idx="17468">
                  <c:v>0.50543739999999993</c:v>
                </c:pt>
                <c:pt idx="17469">
                  <c:v>0.50546992999999985</c:v>
                </c:pt>
                <c:pt idx="17470">
                  <c:v>0.50549538999999988</c:v>
                </c:pt>
                <c:pt idx="17471">
                  <c:v>0.50552790999999986</c:v>
                </c:pt>
                <c:pt idx="17472">
                  <c:v>0.50555325999999989</c:v>
                </c:pt>
                <c:pt idx="17473">
                  <c:v>0.50558566999999988</c:v>
                </c:pt>
                <c:pt idx="17474">
                  <c:v>0.50561113000000002</c:v>
                </c:pt>
                <c:pt idx="17475">
                  <c:v>0.50564354</c:v>
                </c:pt>
                <c:pt idx="17476">
                  <c:v>0.50566900000000004</c:v>
                </c:pt>
                <c:pt idx="17477">
                  <c:v>0.50570163999999995</c:v>
                </c:pt>
                <c:pt idx="17478">
                  <c:v>0.50572687000000005</c:v>
                </c:pt>
                <c:pt idx="17479">
                  <c:v>0.50575950999999997</c:v>
                </c:pt>
                <c:pt idx="17480">
                  <c:v>0.50578473999999984</c:v>
                </c:pt>
                <c:pt idx="17481">
                  <c:v>0.50581703</c:v>
                </c:pt>
                <c:pt idx="17482">
                  <c:v>0.50584260999999997</c:v>
                </c:pt>
                <c:pt idx="17483">
                  <c:v>0.50587490000000002</c:v>
                </c:pt>
                <c:pt idx="17484">
                  <c:v>0.50590060000000003</c:v>
                </c:pt>
                <c:pt idx="17485">
                  <c:v>0.50593276999999992</c:v>
                </c:pt>
                <c:pt idx="17486">
                  <c:v>0.50595847000000005</c:v>
                </c:pt>
                <c:pt idx="17487">
                  <c:v>0.50599064000000005</c:v>
                </c:pt>
                <c:pt idx="17488">
                  <c:v>0.50601575999999993</c:v>
                </c:pt>
                <c:pt idx="17489">
                  <c:v>0.50604850999999984</c:v>
                </c:pt>
                <c:pt idx="17490">
                  <c:v>0.50607373999999994</c:v>
                </c:pt>
                <c:pt idx="17491">
                  <c:v>0.50610637999999986</c:v>
                </c:pt>
                <c:pt idx="17492">
                  <c:v>0.50613162</c:v>
                </c:pt>
                <c:pt idx="17493">
                  <c:v>0.50616424999999987</c:v>
                </c:pt>
                <c:pt idx="17494">
                  <c:v>0.50618936999999986</c:v>
                </c:pt>
                <c:pt idx="17495">
                  <c:v>0.50622235999999987</c:v>
                </c:pt>
                <c:pt idx="17496">
                  <c:v>0.50624735999999992</c:v>
                </c:pt>
                <c:pt idx="17497">
                  <c:v>0.50627975999999997</c:v>
                </c:pt>
                <c:pt idx="17498">
                  <c:v>0.50630523000000005</c:v>
                </c:pt>
                <c:pt idx="17499">
                  <c:v>0.50633762999999987</c:v>
                </c:pt>
                <c:pt idx="17500">
                  <c:v>0.50636320999999973</c:v>
                </c:pt>
                <c:pt idx="17501">
                  <c:v>0.5063955</c:v>
                </c:pt>
                <c:pt idx="17502">
                  <c:v>0.50642107999999997</c:v>
                </c:pt>
                <c:pt idx="17503">
                  <c:v>0.5064533699999999</c:v>
                </c:pt>
                <c:pt idx="17504">
                  <c:v>0.50647894999999987</c:v>
                </c:pt>
                <c:pt idx="17505">
                  <c:v>0.50651123999999992</c:v>
                </c:pt>
                <c:pt idx="17506">
                  <c:v>0.50653670999999989</c:v>
                </c:pt>
                <c:pt idx="17507">
                  <c:v>0.50656922999999987</c:v>
                </c:pt>
                <c:pt idx="17508">
                  <c:v>0.50659469000000001</c:v>
                </c:pt>
                <c:pt idx="17509">
                  <c:v>0.5066271</c:v>
                </c:pt>
                <c:pt idx="17510">
                  <c:v>0.50665267999999997</c:v>
                </c:pt>
                <c:pt idx="17511">
                  <c:v>0.50668519999999984</c:v>
                </c:pt>
                <c:pt idx="17512">
                  <c:v>0.50671054999999987</c:v>
                </c:pt>
                <c:pt idx="17513">
                  <c:v>0.50674319000000001</c:v>
                </c:pt>
                <c:pt idx="17514">
                  <c:v>0.50676842</c:v>
                </c:pt>
                <c:pt idx="17515">
                  <c:v>0.50680106000000003</c:v>
                </c:pt>
                <c:pt idx="17516">
                  <c:v>0.50682629000000001</c:v>
                </c:pt>
                <c:pt idx="17517">
                  <c:v>0.50685893000000004</c:v>
                </c:pt>
                <c:pt idx="17518">
                  <c:v>0.50688427999999996</c:v>
                </c:pt>
                <c:pt idx="17519">
                  <c:v>0.50691679999999972</c:v>
                </c:pt>
                <c:pt idx="17520">
                  <c:v>0.50694214999999987</c:v>
                </c:pt>
                <c:pt idx="17521">
                  <c:v>0.50697466999999996</c:v>
                </c:pt>
                <c:pt idx="17522">
                  <c:v>0.50699954999999997</c:v>
                </c:pt>
                <c:pt idx="17523">
                  <c:v>0.50703253999999987</c:v>
                </c:pt>
                <c:pt idx="17524">
                  <c:v>0.50705800000000001</c:v>
                </c:pt>
                <c:pt idx="17525">
                  <c:v>0.50709040999999999</c:v>
                </c:pt>
                <c:pt idx="17526">
                  <c:v>0.50711529999999994</c:v>
                </c:pt>
                <c:pt idx="17527">
                  <c:v>0.50714793000000002</c:v>
                </c:pt>
                <c:pt idx="17528">
                  <c:v>0.50717316999999973</c:v>
                </c:pt>
                <c:pt idx="17529">
                  <c:v>0.50720603999999991</c:v>
                </c:pt>
                <c:pt idx="17530">
                  <c:v>0.50723103999999997</c:v>
                </c:pt>
                <c:pt idx="17531">
                  <c:v>0.50726401999999993</c:v>
                </c:pt>
                <c:pt idx="17532">
                  <c:v>0.50728901999999998</c:v>
                </c:pt>
                <c:pt idx="17533">
                  <c:v>0.50732189000000005</c:v>
                </c:pt>
                <c:pt idx="17534">
                  <c:v>0.50734688999999988</c:v>
                </c:pt>
                <c:pt idx="17535">
                  <c:v>0.50737975999999996</c:v>
                </c:pt>
                <c:pt idx="17536">
                  <c:v>0.5074047599999999</c:v>
                </c:pt>
                <c:pt idx="17537">
                  <c:v>0.50743774999999991</c:v>
                </c:pt>
                <c:pt idx="17538">
                  <c:v>0.5074628699999999</c:v>
                </c:pt>
                <c:pt idx="17539">
                  <c:v>0.50749562000000004</c:v>
                </c:pt>
                <c:pt idx="17540">
                  <c:v>0.50752073999999991</c:v>
                </c:pt>
                <c:pt idx="17541">
                  <c:v>0.50755348999999994</c:v>
                </c:pt>
                <c:pt idx="17542">
                  <c:v>0.50757861000000004</c:v>
                </c:pt>
                <c:pt idx="17543">
                  <c:v>0.50761077999999993</c:v>
                </c:pt>
                <c:pt idx="17544">
                  <c:v>0.50763647999999983</c:v>
                </c:pt>
                <c:pt idx="17545">
                  <c:v>0.50766865000000005</c:v>
                </c:pt>
                <c:pt idx="17546">
                  <c:v>0.50769434999999996</c:v>
                </c:pt>
                <c:pt idx="17547">
                  <c:v>0.50772651999999996</c:v>
                </c:pt>
                <c:pt idx="17548">
                  <c:v>0.50775221999999998</c:v>
                </c:pt>
                <c:pt idx="17549">
                  <c:v>0.50778462000000002</c:v>
                </c:pt>
                <c:pt idx="17550">
                  <c:v>0.50781008999999988</c:v>
                </c:pt>
                <c:pt idx="17551">
                  <c:v>0.50784237999999993</c:v>
                </c:pt>
                <c:pt idx="17552">
                  <c:v>0.5078679599999999</c:v>
                </c:pt>
                <c:pt idx="17553">
                  <c:v>0.50790025000000005</c:v>
                </c:pt>
                <c:pt idx="17554">
                  <c:v>0.50792570999999997</c:v>
                </c:pt>
                <c:pt idx="17555">
                  <c:v>0.50795811999999996</c:v>
                </c:pt>
                <c:pt idx="17556">
                  <c:v>0.50798357999999988</c:v>
                </c:pt>
                <c:pt idx="17557">
                  <c:v>0.50801598999999986</c:v>
                </c:pt>
                <c:pt idx="17558">
                  <c:v>0.50804157000000005</c:v>
                </c:pt>
                <c:pt idx="17559">
                  <c:v>0.50807397999999993</c:v>
                </c:pt>
                <c:pt idx="17560">
                  <c:v>0.50809954999999996</c:v>
                </c:pt>
                <c:pt idx="17561">
                  <c:v>0.50813162000000001</c:v>
                </c:pt>
                <c:pt idx="17562">
                  <c:v>0.50815743000000002</c:v>
                </c:pt>
                <c:pt idx="17563">
                  <c:v>0.50818960000000002</c:v>
                </c:pt>
                <c:pt idx="17564">
                  <c:v>0.50821529999999993</c:v>
                </c:pt>
                <c:pt idx="17565">
                  <c:v>0.50824747000000003</c:v>
                </c:pt>
                <c:pt idx="17566">
                  <c:v>0.50827316999999994</c:v>
                </c:pt>
                <c:pt idx="17567">
                  <c:v>0.50830533999999994</c:v>
                </c:pt>
                <c:pt idx="17568">
                  <c:v>0.50833103999999996</c:v>
                </c:pt>
                <c:pt idx="17569">
                  <c:v>0.50836320999999973</c:v>
                </c:pt>
                <c:pt idx="17570">
                  <c:v>0.50838855999999988</c:v>
                </c:pt>
                <c:pt idx="17571">
                  <c:v>0.50842107999999997</c:v>
                </c:pt>
                <c:pt idx="17572">
                  <c:v>0.50844643</c:v>
                </c:pt>
                <c:pt idx="17573">
                  <c:v>0.50847894999999987</c:v>
                </c:pt>
                <c:pt idx="17574">
                  <c:v>0.50850441999999996</c:v>
                </c:pt>
                <c:pt idx="17575">
                  <c:v>0.50853681999999989</c:v>
                </c:pt>
                <c:pt idx="17576">
                  <c:v>0.50856228999999975</c:v>
                </c:pt>
                <c:pt idx="17577">
                  <c:v>0.50859480999999984</c:v>
                </c:pt>
                <c:pt idx="17578">
                  <c:v>0.50862015999999999</c:v>
                </c:pt>
                <c:pt idx="17579">
                  <c:v>0.50865291000000001</c:v>
                </c:pt>
                <c:pt idx="17580">
                  <c:v>0.50867803000000011</c:v>
                </c:pt>
                <c:pt idx="17581">
                  <c:v>0.50871077999999992</c:v>
                </c:pt>
                <c:pt idx="17582">
                  <c:v>0.50873590000000002</c:v>
                </c:pt>
                <c:pt idx="17583">
                  <c:v>0.50876818999999973</c:v>
                </c:pt>
                <c:pt idx="17584">
                  <c:v>0.50879399999999997</c:v>
                </c:pt>
                <c:pt idx="17585">
                  <c:v>0.50882605999999997</c:v>
                </c:pt>
                <c:pt idx="17586">
                  <c:v>0.50885186999999998</c:v>
                </c:pt>
                <c:pt idx="17587">
                  <c:v>0.50888392999999987</c:v>
                </c:pt>
                <c:pt idx="17588">
                  <c:v>0.50890974</c:v>
                </c:pt>
                <c:pt idx="17589">
                  <c:v>0.50894180000000011</c:v>
                </c:pt>
                <c:pt idx="17590">
                  <c:v>0.50896772999999973</c:v>
                </c:pt>
                <c:pt idx="17591">
                  <c:v>0.50899978999999984</c:v>
                </c:pt>
                <c:pt idx="17592">
                  <c:v>0.50902502000000005</c:v>
                </c:pt>
                <c:pt idx="17593">
                  <c:v>0.50905765999999997</c:v>
                </c:pt>
                <c:pt idx="17594">
                  <c:v>0.50908288999999973</c:v>
                </c:pt>
                <c:pt idx="17595">
                  <c:v>0.50911563999999998</c:v>
                </c:pt>
                <c:pt idx="17596">
                  <c:v>0.50914075999999997</c:v>
                </c:pt>
                <c:pt idx="17597">
                  <c:v>0.50917363000000004</c:v>
                </c:pt>
                <c:pt idx="17598">
                  <c:v>0.50919873999999998</c:v>
                </c:pt>
                <c:pt idx="17599">
                  <c:v>0.50923149999999984</c:v>
                </c:pt>
                <c:pt idx="17600">
                  <c:v>0.50925661999999994</c:v>
                </c:pt>
                <c:pt idx="17601">
                  <c:v>0.50928936999999985</c:v>
                </c:pt>
                <c:pt idx="17602">
                  <c:v>0.50931459999999973</c:v>
                </c:pt>
                <c:pt idx="17603">
                  <c:v>0.50934723999999998</c:v>
                </c:pt>
                <c:pt idx="17604">
                  <c:v>0.50937246999999986</c:v>
                </c:pt>
                <c:pt idx="17605">
                  <c:v>0.50940510999999988</c:v>
                </c:pt>
                <c:pt idx="17606">
                  <c:v>0.50943045999999992</c:v>
                </c:pt>
                <c:pt idx="17607">
                  <c:v>0.50946297999999979</c:v>
                </c:pt>
                <c:pt idx="17608">
                  <c:v>0.50948832999999993</c:v>
                </c:pt>
                <c:pt idx="17609">
                  <c:v>0.50952061999999998</c:v>
                </c:pt>
                <c:pt idx="17610">
                  <c:v>0.50954619999999973</c:v>
                </c:pt>
                <c:pt idx="17611">
                  <c:v>0.50957849</c:v>
                </c:pt>
                <c:pt idx="17612">
                  <c:v>0.50960406999999996</c:v>
                </c:pt>
                <c:pt idx="17613">
                  <c:v>0.50963623999999996</c:v>
                </c:pt>
                <c:pt idx="17614">
                  <c:v>0.50966193999999998</c:v>
                </c:pt>
                <c:pt idx="17615">
                  <c:v>0.50969434999999996</c:v>
                </c:pt>
                <c:pt idx="17616">
                  <c:v>0.50971981000000011</c:v>
                </c:pt>
                <c:pt idx="17617">
                  <c:v>0.50975221999999998</c:v>
                </c:pt>
                <c:pt idx="17618">
                  <c:v>0.50977733000000003</c:v>
                </c:pt>
                <c:pt idx="17619">
                  <c:v>0.50981019999999988</c:v>
                </c:pt>
                <c:pt idx="17620">
                  <c:v>0.50983520000000004</c:v>
                </c:pt>
                <c:pt idx="17621">
                  <c:v>0.50986818999999994</c:v>
                </c:pt>
                <c:pt idx="17622">
                  <c:v>0.50989306999999984</c:v>
                </c:pt>
                <c:pt idx="17623">
                  <c:v>0.50992605999999996</c:v>
                </c:pt>
                <c:pt idx="17624">
                  <c:v>0.50995093999999996</c:v>
                </c:pt>
                <c:pt idx="17625">
                  <c:v>0.50998392999999986</c:v>
                </c:pt>
                <c:pt idx="17626">
                  <c:v>0.51000880999999998</c:v>
                </c:pt>
                <c:pt idx="17627">
                  <c:v>0.51004134000000001</c:v>
                </c:pt>
                <c:pt idx="17628">
                  <c:v>0.51006679999999993</c:v>
                </c:pt>
                <c:pt idx="17629">
                  <c:v>0.51009921000000014</c:v>
                </c:pt>
                <c:pt idx="17630">
                  <c:v>0.51012466999999984</c:v>
                </c:pt>
                <c:pt idx="17631">
                  <c:v>0.51015718999999993</c:v>
                </c:pt>
                <c:pt idx="17632">
                  <c:v>0.5101826599999999</c:v>
                </c:pt>
                <c:pt idx="17633">
                  <c:v>0.51021505999999994</c:v>
                </c:pt>
                <c:pt idx="17634">
                  <c:v>0.51024029999999998</c:v>
                </c:pt>
                <c:pt idx="17635">
                  <c:v>0.51027292999999985</c:v>
                </c:pt>
                <c:pt idx="17636">
                  <c:v>0.51029827999999999</c:v>
                </c:pt>
                <c:pt idx="17637">
                  <c:v>0.51033079999999986</c:v>
                </c:pt>
                <c:pt idx="17638">
                  <c:v>0.51035637999999983</c:v>
                </c:pt>
                <c:pt idx="17639">
                  <c:v>0.51038878999999993</c:v>
                </c:pt>
                <c:pt idx="17640">
                  <c:v>0.5104143699999999</c:v>
                </c:pt>
                <c:pt idx="17641">
                  <c:v>0.51044677999999988</c:v>
                </c:pt>
                <c:pt idx="17642">
                  <c:v>0.51047223999999991</c:v>
                </c:pt>
                <c:pt idx="17643">
                  <c:v>0.51050465</c:v>
                </c:pt>
                <c:pt idx="17644">
                  <c:v>0.51053010999999993</c:v>
                </c:pt>
                <c:pt idx="17645">
                  <c:v>0.5105625199999998</c:v>
                </c:pt>
                <c:pt idx="17646">
                  <c:v>0.51058751999999985</c:v>
                </c:pt>
                <c:pt idx="17647">
                  <c:v>0.51062039000000004</c:v>
                </c:pt>
                <c:pt idx="17648">
                  <c:v>0.51064538999999998</c:v>
                </c:pt>
                <c:pt idx="17649">
                  <c:v>0.51067826000000005</c:v>
                </c:pt>
                <c:pt idx="17650">
                  <c:v>0.51070336999999988</c:v>
                </c:pt>
                <c:pt idx="17651">
                  <c:v>0.51073612999999973</c:v>
                </c:pt>
                <c:pt idx="17652">
                  <c:v>0.51076135999999994</c:v>
                </c:pt>
                <c:pt idx="17653">
                  <c:v>0.51079412000000002</c:v>
                </c:pt>
                <c:pt idx="17654">
                  <c:v>0.51081922999999996</c:v>
                </c:pt>
                <c:pt idx="17655">
                  <c:v>0.51085141000000012</c:v>
                </c:pt>
                <c:pt idx="17656">
                  <c:v>0.51087709999999997</c:v>
                </c:pt>
                <c:pt idx="17657">
                  <c:v>0.51090928000000002</c:v>
                </c:pt>
                <c:pt idx="17658">
                  <c:v>0.51093496999999988</c:v>
                </c:pt>
                <c:pt idx="17659">
                  <c:v>0.51096714999999993</c:v>
                </c:pt>
                <c:pt idx="17660">
                  <c:v>0.51099284</c:v>
                </c:pt>
                <c:pt idx="17661">
                  <c:v>0.51102502000000005</c:v>
                </c:pt>
                <c:pt idx="17662">
                  <c:v>0.51105082999999996</c:v>
                </c:pt>
                <c:pt idx="17663">
                  <c:v>0.51108299999999973</c:v>
                </c:pt>
                <c:pt idx="17664">
                  <c:v>0.51110869999999997</c:v>
                </c:pt>
                <c:pt idx="17665">
                  <c:v>0.51114086999999997</c:v>
                </c:pt>
                <c:pt idx="17666">
                  <c:v>0.51116656999999976</c:v>
                </c:pt>
                <c:pt idx="17667">
                  <c:v>0.51119873999999998</c:v>
                </c:pt>
                <c:pt idx="17668">
                  <c:v>0.51122409000000002</c:v>
                </c:pt>
                <c:pt idx="17669">
                  <c:v>0.51125661999999994</c:v>
                </c:pt>
                <c:pt idx="17670">
                  <c:v>0.51128195999999992</c:v>
                </c:pt>
                <c:pt idx="17671">
                  <c:v>0.51131448999999973</c:v>
                </c:pt>
                <c:pt idx="17672">
                  <c:v>0.51133983000000005</c:v>
                </c:pt>
                <c:pt idx="17673">
                  <c:v>0.51137246999999986</c:v>
                </c:pt>
                <c:pt idx="17674">
                  <c:v>0.51139769999999996</c:v>
                </c:pt>
                <c:pt idx="17675">
                  <c:v>0.51143033999999987</c:v>
                </c:pt>
                <c:pt idx="17676">
                  <c:v>0.51145556999999986</c:v>
                </c:pt>
                <c:pt idx="17677">
                  <c:v>0.51148832999999994</c:v>
                </c:pt>
                <c:pt idx="17678">
                  <c:v>0.51151343999999987</c:v>
                </c:pt>
                <c:pt idx="17679">
                  <c:v>0.51154630999999973</c:v>
                </c:pt>
                <c:pt idx="17680">
                  <c:v>0.51157131</c:v>
                </c:pt>
                <c:pt idx="17681">
                  <c:v>0.51160417999999996</c:v>
                </c:pt>
                <c:pt idx="17682">
                  <c:v>0.51162918000000002</c:v>
                </c:pt>
                <c:pt idx="17683">
                  <c:v>0.51166204999999987</c:v>
                </c:pt>
                <c:pt idx="17684">
                  <c:v>0.51168716999999986</c:v>
                </c:pt>
                <c:pt idx="17685">
                  <c:v>0.51171993000000005</c:v>
                </c:pt>
                <c:pt idx="17686">
                  <c:v>0.5117450400000001</c:v>
                </c:pt>
                <c:pt idx="17687">
                  <c:v>0.51177779999999984</c:v>
                </c:pt>
                <c:pt idx="17688">
                  <c:v>0.51180313999999993</c:v>
                </c:pt>
                <c:pt idx="17689">
                  <c:v>0.51183566999999996</c:v>
                </c:pt>
                <c:pt idx="17690">
                  <c:v>0.51186100999999984</c:v>
                </c:pt>
                <c:pt idx="17691">
                  <c:v>0.51189319</c:v>
                </c:pt>
                <c:pt idx="17692">
                  <c:v>0.51191887999999997</c:v>
                </c:pt>
                <c:pt idx="17693">
                  <c:v>0.51195117999999984</c:v>
                </c:pt>
                <c:pt idx="17694">
                  <c:v>0.51197629</c:v>
                </c:pt>
                <c:pt idx="17695">
                  <c:v>0.51200904999999997</c:v>
                </c:pt>
                <c:pt idx="17696">
                  <c:v>0.51203427999999984</c:v>
                </c:pt>
                <c:pt idx="17697">
                  <c:v>0.51206691999999987</c:v>
                </c:pt>
                <c:pt idx="17698">
                  <c:v>0.51209214999999986</c:v>
                </c:pt>
                <c:pt idx="17699">
                  <c:v>0.51212489999999999</c:v>
                </c:pt>
                <c:pt idx="17700">
                  <c:v>0.51215001999999998</c:v>
                </c:pt>
                <c:pt idx="17701">
                  <c:v>0.5121827699999999</c:v>
                </c:pt>
                <c:pt idx="17702">
                  <c:v>0.512208</c:v>
                </c:pt>
                <c:pt idx="17703">
                  <c:v>0.51224075999999996</c:v>
                </c:pt>
                <c:pt idx="17704">
                  <c:v>0.51226598999999973</c:v>
                </c:pt>
                <c:pt idx="17705">
                  <c:v>0.51229862999999998</c:v>
                </c:pt>
                <c:pt idx="17706">
                  <c:v>0.51232385999999996</c:v>
                </c:pt>
                <c:pt idx="17707">
                  <c:v>0.51235649999999988</c:v>
                </c:pt>
                <c:pt idx="17708">
                  <c:v>0.51238185000000003</c:v>
                </c:pt>
                <c:pt idx="17709">
                  <c:v>0.5124143699999999</c:v>
                </c:pt>
                <c:pt idx="17710">
                  <c:v>0.51243971999999993</c:v>
                </c:pt>
                <c:pt idx="17711">
                  <c:v>0.51247223999999991</c:v>
                </c:pt>
                <c:pt idx="17712">
                  <c:v>0.51249758999999973</c:v>
                </c:pt>
                <c:pt idx="17713">
                  <c:v>0.51252998999999988</c:v>
                </c:pt>
                <c:pt idx="17714">
                  <c:v>0.51255545999999996</c:v>
                </c:pt>
                <c:pt idx="17715">
                  <c:v>0.51258786999999972</c:v>
                </c:pt>
                <c:pt idx="17716">
                  <c:v>0.51261287</c:v>
                </c:pt>
                <c:pt idx="17717">
                  <c:v>0.51264574000000007</c:v>
                </c:pt>
                <c:pt idx="17718">
                  <c:v>0.51267074000000001</c:v>
                </c:pt>
                <c:pt idx="17719">
                  <c:v>0.51270360999999998</c:v>
                </c:pt>
                <c:pt idx="17720">
                  <c:v>0.51272861000000014</c:v>
                </c:pt>
                <c:pt idx="17721">
                  <c:v>0.51276113000000001</c:v>
                </c:pt>
                <c:pt idx="17722">
                  <c:v>0.51278647999999993</c:v>
                </c:pt>
                <c:pt idx="17723">
                  <c:v>0.51281911999999996</c:v>
                </c:pt>
                <c:pt idx="17724">
                  <c:v>0.51284445999999995</c:v>
                </c:pt>
                <c:pt idx="17725">
                  <c:v>0.51287709999999997</c:v>
                </c:pt>
                <c:pt idx="17726">
                  <c:v>0.51290232999999985</c:v>
                </c:pt>
                <c:pt idx="17727">
                  <c:v>0.51293485999999999</c:v>
                </c:pt>
                <c:pt idx="17728">
                  <c:v>0.51296008999999987</c:v>
                </c:pt>
                <c:pt idx="17729">
                  <c:v>0.51299284000000001</c:v>
                </c:pt>
                <c:pt idx="17730">
                  <c:v>0.51301806999999988</c:v>
                </c:pt>
                <c:pt idx="17731">
                  <c:v>0.51305082999999996</c:v>
                </c:pt>
                <c:pt idx="17732">
                  <c:v>0.51307594000000001</c:v>
                </c:pt>
                <c:pt idx="17733">
                  <c:v>0.51310869999999997</c:v>
                </c:pt>
                <c:pt idx="17734">
                  <c:v>0.51313369999999991</c:v>
                </c:pt>
                <c:pt idx="17735">
                  <c:v>0.51316656999999977</c:v>
                </c:pt>
                <c:pt idx="17736">
                  <c:v>0.51319179999999998</c:v>
                </c:pt>
                <c:pt idx="17737">
                  <c:v>0.51322455</c:v>
                </c:pt>
                <c:pt idx="17738">
                  <c:v>0.51324979000000004</c:v>
                </c:pt>
                <c:pt idx="17739">
                  <c:v>0.51328185000000004</c:v>
                </c:pt>
                <c:pt idx="17740">
                  <c:v>0.5133075399999999</c:v>
                </c:pt>
                <c:pt idx="17741">
                  <c:v>0.51333983000000005</c:v>
                </c:pt>
                <c:pt idx="17742">
                  <c:v>0.51336563999999996</c:v>
                </c:pt>
                <c:pt idx="17743">
                  <c:v>0.51339769999999996</c:v>
                </c:pt>
                <c:pt idx="17744">
                  <c:v>0.51342350999999986</c:v>
                </c:pt>
                <c:pt idx="17745">
                  <c:v>0.51345556999999986</c:v>
                </c:pt>
                <c:pt idx="17746">
                  <c:v>0.51348137999999988</c:v>
                </c:pt>
                <c:pt idx="17747">
                  <c:v>0.51351355999999981</c:v>
                </c:pt>
                <c:pt idx="17748">
                  <c:v>0.51353913999999989</c:v>
                </c:pt>
                <c:pt idx="17749">
                  <c:v>0.51357143000000005</c:v>
                </c:pt>
                <c:pt idx="17750">
                  <c:v>0.51359654999999993</c:v>
                </c:pt>
                <c:pt idx="17751">
                  <c:v>0.51362930000000007</c:v>
                </c:pt>
                <c:pt idx="17752">
                  <c:v>0.51365453000000005</c:v>
                </c:pt>
                <c:pt idx="17753">
                  <c:v>0.51368716999999986</c:v>
                </c:pt>
                <c:pt idx="17754">
                  <c:v>0.51371239999999985</c:v>
                </c:pt>
                <c:pt idx="17755">
                  <c:v>0.5137450400000001</c:v>
                </c:pt>
                <c:pt idx="17756">
                  <c:v>0.51377026999999997</c:v>
                </c:pt>
                <c:pt idx="17757">
                  <c:v>0.51380291</c:v>
                </c:pt>
                <c:pt idx="17758">
                  <c:v>0.51382837000000003</c:v>
                </c:pt>
                <c:pt idx="17759">
                  <c:v>0.51386077999999991</c:v>
                </c:pt>
                <c:pt idx="17760">
                  <c:v>0.51388623999999994</c:v>
                </c:pt>
                <c:pt idx="17761">
                  <c:v>0.51391865000000003</c:v>
                </c:pt>
                <c:pt idx="17762">
                  <c:v>0.51394412</c:v>
                </c:pt>
                <c:pt idx="17763">
                  <c:v>0.51397663999999998</c:v>
                </c:pt>
                <c:pt idx="17764">
                  <c:v>0.51400199000000002</c:v>
                </c:pt>
                <c:pt idx="17765">
                  <c:v>0.51403451</c:v>
                </c:pt>
                <c:pt idx="17766">
                  <c:v>0.51405986000000004</c:v>
                </c:pt>
                <c:pt idx="17767">
                  <c:v>0.5140923799999999</c:v>
                </c:pt>
                <c:pt idx="17768">
                  <c:v>0.51411772999999994</c:v>
                </c:pt>
                <c:pt idx="17769">
                  <c:v>0.51415025000000003</c:v>
                </c:pt>
                <c:pt idx="17770">
                  <c:v>0.51417559999999984</c:v>
                </c:pt>
                <c:pt idx="17771">
                  <c:v>0.51420789</c:v>
                </c:pt>
                <c:pt idx="17772">
                  <c:v>0.51423357999999986</c:v>
                </c:pt>
                <c:pt idx="17773">
                  <c:v>0.51426575999999991</c:v>
                </c:pt>
                <c:pt idx="17774">
                  <c:v>0.51429144999999998</c:v>
                </c:pt>
                <c:pt idx="17775">
                  <c:v>0.51432385999999997</c:v>
                </c:pt>
                <c:pt idx="17776">
                  <c:v>0.51434932</c:v>
                </c:pt>
                <c:pt idx="17777">
                  <c:v>0.51438185000000003</c:v>
                </c:pt>
                <c:pt idx="17778">
                  <c:v>0.5144071899999999</c:v>
                </c:pt>
                <c:pt idx="17779">
                  <c:v>0.51443971999999993</c:v>
                </c:pt>
                <c:pt idx="17780">
                  <c:v>0.51446517999999986</c:v>
                </c:pt>
                <c:pt idx="17781">
                  <c:v>0.51449758999999973</c:v>
                </c:pt>
                <c:pt idx="17782">
                  <c:v>0.51452292999999993</c:v>
                </c:pt>
                <c:pt idx="17783">
                  <c:v>0.51455556999999985</c:v>
                </c:pt>
                <c:pt idx="17784">
                  <c:v>0.51458045999999991</c:v>
                </c:pt>
                <c:pt idx="17785">
                  <c:v>0.51461297999999989</c:v>
                </c:pt>
                <c:pt idx="17786">
                  <c:v>0.51463844000000003</c:v>
                </c:pt>
                <c:pt idx="17787">
                  <c:v>0.51467107999999995</c:v>
                </c:pt>
                <c:pt idx="17788">
                  <c:v>0.51469642999999998</c:v>
                </c:pt>
                <c:pt idx="17789">
                  <c:v>0.51472884000000008</c:v>
                </c:pt>
                <c:pt idx="17790">
                  <c:v>0.5147543</c:v>
                </c:pt>
                <c:pt idx="17791">
                  <c:v>0.51478693999999992</c:v>
                </c:pt>
                <c:pt idx="17792">
                  <c:v>0.5148121699999999</c:v>
                </c:pt>
                <c:pt idx="17793">
                  <c:v>0.51484445999999995</c:v>
                </c:pt>
                <c:pt idx="17794">
                  <c:v>0.51486969000000005</c:v>
                </c:pt>
                <c:pt idx="17795">
                  <c:v>0.51490232999999985</c:v>
                </c:pt>
                <c:pt idx="17796">
                  <c:v>0.51492768</c:v>
                </c:pt>
                <c:pt idx="17797">
                  <c:v>0.51496019999999987</c:v>
                </c:pt>
                <c:pt idx="17798">
                  <c:v>0.51498566999999984</c:v>
                </c:pt>
                <c:pt idx="17799">
                  <c:v>0.51501818999999993</c:v>
                </c:pt>
                <c:pt idx="17800">
                  <c:v>0.51504353999999997</c:v>
                </c:pt>
                <c:pt idx="17801">
                  <c:v>0.51507605999999984</c:v>
                </c:pt>
                <c:pt idx="17802">
                  <c:v>0.51510117999999994</c:v>
                </c:pt>
                <c:pt idx="17803">
                  <c:v>0.51513381000000003</c:v>
                </c:pt>
                <c:pt idx="17804">
                  <c:v>0.51515928</c:v>
                </c:pt>
                <c:pt idx="17805">
                  <c:v>0.51519192000000003</c:v>
                </c:pt>
                <c:pt idx="17806">
                  <c:v>0.51521737999999973</c:v>
                </c:pt>
                <c:pt idx="17807">
                  <c:v>0.51524943999999995</c:v>
                </c:pt>
                <c:pt idx="17808">
                  <c:v>0.51527489999999998</c:v>
                </c:pt>
                <c:pt idx="17809">
                  <c:v>0.51530743000000001</c:v>
                </c:pt>
                <c:pt idx="17810">
                  <c:v>0.51533288999999993</c:v>
                </c:pt>
                <c:pt idx="17811">
                  <c:v>0.51536552999999985</c:v>
                </c:pt>
                <c:pt idx="17812">
                  <c:v>0.51539086999999983</c:v>
                </c:pt>
                <c:pt idx="17813">
                  <c:v>0.51542339999999986</c:v>
                </c:pt>
                <c:pt idx="17814">
                  <c:v>0.51544873999999996</c:v>
                </c:pt>
                <c:pt idx="17815">
                  <c:v>0.51548126999999988</c:v>
                </c:pt>
                <c:pt idx="17816">
                  <c:v>0.51550661999999992</c:v>
                </c:pt>
                <c:pt idx="17817">
                  <c:v>0.5155391399999999</c:v>
                </c:pt>
                <c:pt idx="17818">
                  <c:v>0.51556459999999993</c:v>
                </c:pt>
                <c:pt idx="17819">
                  <c:v>0.51559701000000002</c:v>
                </c:pt>
                <c:pt idx="17820">
                  <c:v>0.51562258999999988</c:v>
                </c:pt>
                <c:pt idx="17821">
                  <c:v>0.51565488000000004</c:v>
                </c:pt>
                <c:pt idx="17822">
                  <c:v>0.51567998999999998</c:v>
                </c:pt>
                <c:pt idx="17823">
                  <c:v>0.51571286999999988</c:v>
                </c:pt>
                <c:pt idx="17824">
                  <c:v>0.51573787000000004</c:v>
                </c:pt>
                <c:pt idx="17825">
                  <c:v>0.51577074000000001</c:v>
                </c:pt>
                <c:pt idx="17826">
                  <c:v>0.51579596999999999</c:v>
                </c:pt>
                <c:pt idx="17827">
                  <c:v>0.51582826000000004</c:v>
                </c:pt>
                <c:pt idx="17828">
                  <c:v>0.51585384000000001</c:v>
                </c:pt>
                <c:pt idx="17829">
                  <c:v>0.51588612999999994</c:v>
                </c:pt>
                <c:pt idx="17830">
                  <c:v>0.51591171000000002</c:v>
                </c:pt>
                <c:pt idx="17831">
                  <c:v>0.51594412000000001</c:v>
                </c:pt>
                <c:pt idx="17832">
                  <c:v>0.51596957999999993</c:v>
                </c:pt>
                <c:pt idx="17833">
                  <c:v>0.51600209999999991</c:v>
                </c:pt>
                <c:pt idx="17834">
                  <c:v>0.51602745000000005</c:v>
                </c:pt>
                <c:pt idx="17835">
                  <c:v>0.51605997000000003</c:v>
                </c:pt>
                <c:pt idx="17836">
                  <c:v>0.51608531999999996</c:v>
                </c:pt>
                <c:pt idx="17837">
                  <c:v>0.51611783999999994</c:v>
                </c:pt>
                <c:pt idx="17838">
                  <c:v>0.51614318999999986</c:v>
                </c:pt>
                <c:pt idx="17839">
                  <c:v>0.51617570999999984</c:v>
                </c:pt>
                <c:pt idx="17840">
                  <c:v>0.51620117999999993</c:v>
                </c:pt>
                <c:pt idx="17841">
                  <c:v>0.51623369999999991</c:v>
                </c:pt>
                <c:pt idx="17842">
                  <c:v>0.51625857999999991</c:v>
                </c:pt>
                <c:pt idx="17843">
                  <c:v>0.51629111000000005</c:v>
                </c:pt>
                <c:pt idx="17844">
                  <c:v>0.51631656999999975</c:v>
                </c:pt>
                <c:pt idx="17845">
                  <c:v>0.51634897999999996</c:v>
                </c:pt>
                <c:pt idx="17846">
                  <c:v>0.51637443999999999</c:v>
                </c:pt>
                <c:pt idx="17847">
                  <c:v>0.51640684999999986</c:v>
                </c:pt>
                <c:pt idx="17848">
                  <c:v>0.51643242999999994</c:v>
                </c:pt>
                <c:pt idx="17849">
                  <c:v>0.51646482999999987</c:v>
                </c:pt>
                <c:pt idx="17850">
                  <c:v>0.51649029999999996</c:v>
                </c:pt>
                <c:pt idx="17851">
                  <c:v>0.51652269999999989</c:v>
                </c:pt>
                <c:pt idx="17852">
                  <c:v>0.51654827999999997</c:v>
                </c:pt>
                <c:pt idx="17853">
                  <c:v>0.51658056999999991</c:v>
                </c:pt>
                <c:pt idx="17854">
                  <c:v>0.51660627000000003</c:v>
                </c:pt>
                <c:pt idx="17855">
                  <c:v>0.51663844000000003</c:v>
                </c:pt>
                <c:pt idx="17856">
                  <c:v>0.51666378999999985</c:v>
                </c:pt>
                <c:pt idx="17857">
                  <c:v>0.51669642999999998</c:v>
                </c:pt>
                <c:pt idx="17858">
                  <c:v>0.51672178000000002</c:v>
                </c:pt>
                <c:pt idx="17859">
                  <c:v>0.5167543</c:v>
                </c:pt>
                <c:pt idx="17860">
                  <c:v>0.51677965000000015</c:v>
                </c:pt>
                <c:pt idx="17861">
                  <c:v>0.5168121699999999</c:v>
                </c:pt>
                <c:pt idx="17862">
                  <c:v>0.51683751999999994</c:v>
                </c:pt>
                <c:pt idx="17863">
                  <c:v>0.51687004000000003</c:v>
                </c:pt>
                <c:pt idx="17864">
                  <c:v>0.51689538999999984</c:v>
                </c:pt>
                <c:pt idx="17865">
                  <c:v>0.51692802999999998</c:v>
                </c:pt>
                <c:pt idx="17866">
                  <c:v>0.51695336999999986</c:v>
                </c:pt>
                <c:pt idx="17867">
                  <c:v>0.51698601</c:v>
                </c:pt>
                <c:pt idx="17868">
                  <c:v>0.51701135999999992</c:v>
                </c:pt>
                <c:pt idx="17869">
                  <c:v>0.51704377000000001</c:v>
                </c:pt>
                <c:pt idx="17870">
                  <c:v>0.51706923000000005</c:v>
                </c:pt>
                <c:pt idx="17871">
                  <c:v>0.51710175000000003</c:v>
                </c:pt>
                <c:pt idx="17872">
                  <c:v>0.51712709999999984</c:v>
                </c:pt>
                <c:pt idx="17873">
                  <c:v>0.51715962000000004</c:v>
                </c:pt>
                <c:pt idx="17874">
                  <c:v>0.51718485999999997</c:v>
                </c:pt>
                <c:pt idx="17875">
                  <c:v>0.51721748999999972</c:v>
                </c:pt>
                <c:pt idx="17876">
                  <c:v>0.51724272999999987</c:v>
                </c:pt>
                <c:pt idx="17877">
                  <c:v>0.51727489999999998</c:v>
                </c:pt>
                <c:pt idx="17878">
                  <c:v>0.51730012999999986</c:v>
                </c:pt>
                <c:pt idx="17879">
                  <c:v>0.51733288999999993</c:v>
                </c:pt>
                <c:pt idx="17880">
                  <c:v>0.51735799999999987</c:v>
                </c:pt>
                <c:pt idx="17881">
                  <c:v>0.51739075999999984</c:v>
                </c:pt>
                <c:pt idx="17882">
                  <c:v>0.51741598999999994</c:v>
                </c:pt>
                <c:pt idx="17883">
                  <c:v>0.51744862999999997</c:v>
                </c:pt>
                <c:pt idx="17884">
                  <c:v>0.51747385999999984</c:v>
                </c:pt>
                <c:pt idx="17885">
                  <c:v>0.51750649999999987</c:v>
                </c:pt>
                <c:pt idx="17886">
                  <c:v>0.51753172999999986</c:v>
                </c:pt>
                <c:pt idx="17887">
                  <c:v>0.51756436999999988</c:v>
                </c:pt>
                <c:pt idx="17888">
                  <c:v>0.51758959999999987</c:v>
                </c:pt>
                <c:pt idx="17889">
                  <c:v>0.51762224000000001</c:v>
                </c:pt>
                <c:pt idx="17890">
                  <c:v>0.51764747000000011</c:v>
                </c:pt>
                <c:pt idx="17891">
                  <c:v>0.51768011000000003</c:v>
                </c:pt>
                <c:pt idx="17892">
                  <c:v>0.51770534000000001</c:v>
                </c:pt>
                <c:pt idx="17893">
                  <c:v>0.51773809999999998</c:v>
                </c:pt>
                <c:pt idx="17894">
                  <c:v>0.51776332999999986</c:v>
                </c:pt>
                <c:pt idx="17895">
                  <c:v>0.51779620000000004</c:v>
                </c:pt>
                <c:pt idx="17896">
                  <c:v>0.51782119999999998</c:v>
                </c:pt>
                <c:pt idx="17897">
                  <c:v>0.51785349000000003</c:v>
                </c:pt>
                <c:pt idx="17898">
                  <c:v>0.51787917999999999</c:v>
                </c:pt>
                <c:pt idx="17899">
                  <c:v>0.51791193999999996</c:v>
                </c:pt>
                <c:pt idx="17900">
                  <c:v>0.51793681999999996</c:v>
                </c:pt>
                <c:pt idx="17901">
                  <c:v>0.51796957999999993</c:v>
                </c:pt>
                <c:pt idx="17902">
                  <c:v>0.51799492999999996</c:v>
                </c:pt>
                <c:pt idx="17903">
                  <c:v>0.51802755999999994</c:v>
                </c:pt>
                <c:pt idx="17904">
                  <c:v>0.51805267999999993</c:v>
                </c:pt>
                <c:pt idx="17905">
                  <c:v>0.51808509000000003</c:v>
                </c:pt>
                <c:pt idx="17906">
                  <c:v>0.51811067</c:v>
                </c:pt>
                <c:pt idx="17907">
                  <c:v>0.51814307000000004</c:v>
                </c:pt>
                <c:pt idx="17908">
                  <c:v>0.51816841999999996</c:v>
                </c:pt>
                <c:pt idx="17909">
                  <c:v>0.51820093999999994</c:v>
                </c:pt>
                <c:pt idx="17910">
                  <c:v>0.51822605999999993</c:v>
                </c:pt>
                <c:pt idx="17911">
                  <c:v>0.51825905000000005</c:v>
                </c:pt>
                <c:pt idx="17912">
                  <c:v>0.51828392999999973</c:v>
                </c:pt>
                <c:pt idx="17913">
                  <c:v>0.51831691999999985</c:v>
                </c:pt>
                <c:pt idx="17914">
                  <c:v>0.51834192000000001</c:v>
                </c:pt>
                <c:pt idx="17915">
                  <c:v>0.51837478999999986</c:v>
                </c:pt>
                <c:pt idx="17916">
                  <c:v>0.51839966999999998</c:v>
                </c:pt>
                <c:pt idx="17917">
                  <c:v>0.51843265999999988</c:v>
                </c:pt>
                <c:pt idx="17918">
                  <c:v>0.51845765999999993</c:v>
                </c:pt>
                <c:pt idx="17919">
                  <c:v>0.51849017999999991</c:v>
                </c:pt>
                <c:pt idx="17920">
                  <c:v>0.51851564000000006</c:v>
                </c:pt>
                <c:pt idx="17921">
                  <c:v>0.51854816999999986</c:v>
                </c:pt>
                <c:pt idx="17922">
                  <c:v>0.51857350999999985</c:v>
                </c:pt>
                <c:pt idx="17923">
                  <c:v>0.51860603999999999</c:v>
                </c:pt>
                <c:pt idx="17924">
                  <c:v>0.51863137999999998</c:v>
                </c:pt>
                <c:pt idx="17925">
                  <c:v>0.51866391000000001</c:v>
                </c:pt>
                <c:pt idx="17926">
                  <c:v>0.51868937000000004</c:v>
                </c:pt>
                <c:pt idx="17927">
                  <c:v>0.51872178000000002</c:v>
                </c:pt>
                <c:pt idx="17928">
                  <c:v>0.51874724000000005</c:v>
                </c:pt>
                <c:pt idx="17929">
                  <c:v>0.51877965000000015</c:v>
                </c:pt>
                <c:pt idx="17930">
                  <c:v>0.51880510999999996</c:v>
                </c:pt>
                <c:pt idx="17931">
                  <c:v>0.51883763000000005</c:v>
                </c:pt>
                <c:pt idx="17932">
                  <c:v>0.51886297999999986</c:v>
                </c:pt>
                <c:pt idx="17933">
                  <c:v>0.51889549999999995</c:v>
                </c:pt>
                <c:pt idx="17934">
                  <c:v>0.51892050000000001</c:v>
                </c:pt>
                <c:pt idx="17935">
                  <c:v>0.51895336999999986</c:v>
                </c:pt>
                <c:pt idx="17936">
                  <c:v>0.51897837000000002</c:v>
                </c:pt>
                <c:pt idx="17937">
                  <c:v>0.51901123999999998</c:v>
                </c:pt>
                <c:pt idx="17938">
                  <c:v>0.51903635999999986</c:v>
                </c:pt>
                <c:pt idx="17939">
                  <c:v>0.519069</c:v>
                </c:pt>
                <c:pt idx="17940">
                  <c:v>0.51909422999999999</c:v>
                </c:pt>
                <c:pt idx="17941">
                  <c:v>0.51912709999999984</c:v>
                </c:pt>
                <c:pt idx="17942">
                  <c:v>0.51915221999999994</c:v>
                </c:pt>
                <c:pt idx="17943">
                  <c:v>0.51918496999999986</c:v>
                </c:pt>
                <c:pt idx="17944">
                  <c:v>0.51920997000000002</c:v>
                </c:pt>
                <c:pt idx="17945">
                  <c:v>0.51924237999999989</c:v>
                </c:pt>
                <c:pt idx="17946">
                  <c:v>0.51926795999999986</c:v>
                </c:pt>
                <c:pt idx="17947">
                  <c:v>0.51930025000000002</c:v>
                </c:pt>
                <c:pt idx="17948">
                  <c:v>0.51932582999999999</c:v>
                </c:pt>
                <c:pt idx="17949">
                  <c:v>0.51935834999999986</c:v>
                </c:pt>
                <c:pt idx="17950">
                  <c:v>0.51938369999999989</c:v>
                </c:pt>
                <c:pt idx="17951">
                  <c:v>0.51941621999999987</c:v>
                </c:pt>
                <c:pt idx="17952">
                  <c:v>0.51944168000000002</c:v>
                </c:pt>
                <c:pt idx="17953">
                  <c:v>0.51947409</c:v>
                </c:pt>
                <c:pt idx="17954">
                  <c:v>0.51949955000000003</c:v>
                </c:pt>
                <c:pt idx="17955">
                  <c:v>0.5195319599999999</c:v>
                </c:pt>
                <c:pt idx="17956">
                  <c:v>0.51955742999999988</c:v>
                </c:pt>
                <c:pt idx="17957">
                  <c:v>0.51958983000000003</c:v>
                </c:pt>
                <c:pt idx="17958">
                  <c:v>0.51961541000000011</c:v>
                </c:pt>
                <c:pt idx="17959">
                  <c:v>0.51964792999999998</c:v>
                </c:pt>
                <c:pt idx="17960">
                  <c:v>0.51967269999999999</c:v>
                </c:pt>
                <c:pt idx="17961">
                  <c:v>0.51970534000000002</c:v>
                </c:pt>
                <c:pt idx="17962">
                  <c:v>0.51973057</c:v>
                </c:pt>
                <c:pt idx="17963">
                  <c:v>0.51976332999999986</c:v>
                </c:pt>
                <c:pt idx="17964">
                  <c:v>0.51978844000000002</c:v>
                </c:pt>
                <c:pt idx="17965">
                  <c:v>0.51982119999999998</c:v>
                </c:pt>
                <c:pt idx="17966">
                  <c:v>0.51984642999999997</c:v>
                </c:pt>
                <c:pt idx="17967">
                  <c:v>0.51987907000000011</c:v>
                </c:pt>
                <c:pt idx="17968">
                  <c:v>0.51990429999999999</c:v>
                </c:pt>
                <c:pt idx="17969">
                  <c:v>0.51993705000000001</c:v>
                </c:pt>
                <c:pt idx="17970">
                  <c:v>0.51996216999999989</c:v>
                </c:pt>
                <c:pt idx="17971">
                  <c:v>0.51999492999999997</c:v>
                </c:pt>
                <c:pt idx="17972">
                  <c:v>0.52002004000000002</c:v>
                </c:pt>
                <c:pt idx="17973">
                  <c:v>0.52005279999999987</c:v>
                </c:pt>
                <c:pt idx="17974">
                  <c:v>0.52007791000000003</c:v>
                </c:pt>
                <c:pt idx="17975">
                  <c:v>0.52011067</c:v>
                </c:pt>
                <c:pt idx="17976">
                  <c:v>0.52013589999999998</c:v>
                </c:pt>
                <c:pt idx="17977">
                  <c:v>0.5201685399999999</c:v>
                </c:pt>
                <c:pt idx="17978">
                  <c:v>0.52019411999999998</c:v>
                </c:pt>
                <c:pt idx="17979">
                  <c:v>0.52022663999999996</c:v>
                </c:pt>
                <c:pt idx="17980">
                  <c:v>0.52025151999999997</c:v>
                </c:pt>
                <c:pt idx="17981">
                  <c:v>0.52028450999999987</c:v>
                </c:pt>
                <c:pt idx="17982">
                  <c:v>0.52030938999999987</c:v>
                </c:pt>
                <c:pt idx="17983">
                  <c:v>0.52034237999999988</c:v>
                </c:pt>
                <c:pt idx="17984">
                  <c:v>0.52036725999999989</c:v>
                </c:pt>
                <c:pt idx="17985">
                  <c:v>0.52040025000000001</c:v>
                </c:pt>
                <c:pt idx="17986">
                  <c:v>0.52042513000000001</c:v>
                </c:pt>
                <c:pt idx="17987">
                  <c:v>0.52045811999999991</c:v>
                </c:pt>
                <c:pt idx="17988">
                  <c:v>0.52048299999999992</c:v>
                </c:pt>
                <c:pt idx="17989">
                  <c:v>0.52051598999999993</c:v>
                </c:pt>
                <c:pt idx="17990">
                  <c:v>0.52054098999999987</c:v>
                </c:pt>
                <c:pt idx="17991">
                  <c:v>0.52057327999999992</c:v>
                </c:pt>
                <c:pt idx="17992">
                  <c:v>0.52059886</c:v>
                </c:pt>
                <c:pt idx="17993">
                  <c:v>0.52063115000000004</c:v>
                </c:pt>
                <c:pt idx="17994">
                  <c:v>0.52065695999999984</c:v>
                </c:pt>
                <c:pt idx="17995">
                  <c:v>0.52068913999999999</c:v>
                </c:pt>
                <c:pt idx="17996">
                  <c:v>0.52071482999999996</c:v>
                </c:pt>
                <c:pt idx="17997">
                  <c:v>0.52074701000000012</c:v>
                </c:pt>
                <c:pt idx="17998">
                  <c:v>0.52077269999999998</c:v>
                </c:pt>
                <c:pt idx="17999">
                  <c:v>0.52080488000000003</c:v>
                </c:pt>
                <c:pt idx="18000">
                  <c:v>0.52083056999999988</c:v>
                </c:pt>
                <c:pt idx="18001">
                  <c:v>0.52086274999999993</c:v>
                </c:pt>
                <c:pt idx="18002">
                  <c:v>0.52088844000000001</c:v>
                </c:pt>
                <c:pt idx="18003">
                  <c:v>0.52092061999999995</c:v>
                </c:pt>
                <c:pt idx="18004">
                  <c:v>0.52094631000000002</c:v>
                </c:pt>
                <c:pt idx="18005">
                  <c:v>0.52097848999999996</c:v>
                </c:pt>
                <c:pt idx="18006">
                  <c:v>0.52100371999999984</c:v>
                </c:pt>
                <c:pt idx="18007">
                  <c:v>0.52103635999999987</c:v>
                </c:pt>
                <c:pt idx="18008">
                  <c:v>0.52106171000000001</c:v>
                </c:pt>
                <c:pt idx="18009">
                  <c:v>0.52109446000000004</c:v>
                </c:pt>
                <c:pt idx="18010">
                  <c:v>0.52111969000000002</c:v>
                </c:pt>
                <c:pt idx="18011">
                  <c:v>0.52115232999999994</c:v>
                </c:pt>
                <c:pt idx="18012">
                  <c:v>0.52117767999999998</c:v>
                </c:pt>
                <c:pt idx="18013">
                  <c:v>0.52121019999999985</c:v>
                </c:pt>
                <c:pt idx="18014">
                  <c:v>0.52123554999999988</c:v>
                </c:pt>
                <c:pt idx="18015">
                  <c:v>0.52126806999999986</c:v>
                </c:pt>
                <c:pt idx="18016">
                  <c:v>0.52129342000000001</c:v>
                </c:pt>
                <c:pt idx="18017">
                  <c:v>0.52132593999999999</c:v>
                </c:pt>
                <c:pt idx="18018">
                  <c:v>0.52135129000000002</c:v>
                </c:pt>
                <c:pt idx="18019">
                  <c:v>0.52138381</c:v>
                </c:pt>
                <c:pt idx="18020">
                  <c:v>0.52140927999999997</c:v>
                </c:pt>
                <c:pt idx="18021">
                  <c:v>0.52144168000000002</c:v>
                </c:pt>
                <c:pt idx="18022">
                  <c:v>0.52146714999999977</c:v>
                </c:pt>
                <c:pt idx="18023">
                  <c:v>0.52149966999999997</c:v>
                </c:pt>
                <c:pt idx="18024">
                  <c:v>0.52152467000000002</c:v>
                </c:pt>
                <c:pt idx="18025">
                  <c:v>0.5215570799999999</c:v>
                </c:pt>
                <c:pt idx="18026">
                  <c:v>0.52158253999999982</c:v>
                </c:pt>
                <c:pt idx="18027">
                  <c:v>0.52161553000000005</c:v>
                </c:pt>
                <c:pt idx="18028">
                  <c:v>0.52164041000000017</c:v>
                </c:pt>
                <c:pt idx="18029">
                  <c:v>0.52167293000000003</c:v>
                </c:pt>
                <c:pt idx="18030">
                  <c:v>0.52169840000000012</c:v>
                </c:pt>
                <c:pt idx="18031">
                  <c:v>0.52173091999999999</c:v>
                </c:pt>
                <c:pt idx="18032">
                  <c:v>0.52175627000000002</c:v>
                </c:pt>
                <c:pt idx="18033">
                  <c:v>0.52178879</c:v>
                </c:pt>
                <c:pt idx="18034">
                  <c:v>0.52181482999999984</c:v>
                </c:pt>
                <c:pt idx="18035">
                  <c:v>0.52184677999999984</c:v>
                </c:pt>
                <c:pt idx="18036">
                  <c:v>0.52187211999999994</c:v>
                </c:pt>
                <c:pt idx="18037">
                  <c:v>0.52190464999999997</c:v>
                </c:pt>
                <c:pt idx="18038">
                  <c:v>0.52192998999999984</c:v>
                </c:pt>
                <c:pt idx="18039">
                  <c:v>0.52196251999999987</c:v>
                </c:pt>
                <c:pt idx="18040">
                  <c:v>0.52198797999999991</c:v>
                </c:pt>
                <c:pt idx="18041">
                  <c:v>0.52202039</c:v>
                </c:pt>
                <c:pt idx="18042">
                  <c:v>0.52204585000000014</c:v>
                </c:pt>
                <c:pt idx="18043">
                  <c:v>0.52207791000000003</c:v>
                </c:pt>
                <c:pt idx="18044">
                  <c:v>0.52210371999999994</c:v>
                </c:pt>
                <c:pt idx="18045">
                  <c:v>0.52213577999999994</c:v>
                </c:pt>
                <c:pt idx="18046">
                  <c:v>0.52216171</c:v>
                </c:pt>
                <c:pt idx="18047">
                  <c:v>0.52219377</c:v>
                </c:pt>
                <c:pt idx="18048">
                  <c:v>0.52221957999999991</c:v>
                </c:pt>
                <c:pt idx="18049">
                  <c:v>0.52225175000000001</c:v>
                </c:pt>
                <c:pt idx="18050">
                  <c:v>0.52227745000000003</c:v>
                </c:pt>
                <c:pt idx="18051">
                  <c:v>0.52230962000000003</c:v>
                </c:pt>
                <c:pt idx="18052">
                  <c:v>0.52233473999999991</c:v>
                </c:pt>
                <c:pt idx="18053">
                  <c:v>0.52236748999999993</c:v>
                </c:pt>
                <c:pt idx="18054">
                  <c:v>0.52239261000000003</c:v>
                </c:pt>
                <c:pt idx="18055">
                  <c:v>0.52242537</c:v>
                </c:pt>
                <c:pt idx="18056">
                  <c:v>0.52245047999999994</c:v>
                </c:pt>
                <c:pt idx="18057">
                  <c:v>0.5224832399999999</c:v>
                </c:pt>
                <c:pt idx="18058">
                  <c:v>0.52250881000000005</c:v>
                </c:pt>
                <c:pt idx="18059">
                  <c:v>0.52254133999999997</c:v>
                </c:pt>
                <c:pt idx="18060">
                  <c:v>0.52256621999999986</c:v>
                </c:pt>
                <c:pt idx="18061">
                  <c:v>0.52259873999999984</c:v>
                </c:pt>
                <c:pt idx="18062">
                  <c:v>0.52262408999999999</c:v>
                </c:pt>
                <c:pt idx="18063">
                  <c:v>0.52265662000000002</c:v>
                </c:pt>
                <c:pt idx="18064">
                  <c:v>0.52268207999999994</c:v>
                </c:pt>
                <c:pt idx="18065">
                  <c:v>0.52271449000000003</c:v>
                </c:pt>
                <c:pt idx="18066">
                  <c:v>0.52273994999999984</c:v>
                </c:pt>
                <c:pt idx="18067">
                  <c:v>0.52277235999999994</c:v>
                </c:pt>
                <c:pt idx="18068">
                  <c:v>0.52279782000000008</c:v>
                </c:pt>
                <c:pt idx="18069">
                  <c:v>0.52283033999999984</c:v>
                </c:pt>
                <c:pt idx="18070">
                  <c:v>0.52285568999999998</c:v>
                </c:pt>
                <c:pt idx="18071">
                  <c:v>0.52288820999999996</c:v>
                </c:pt>
                <c:pt idx="18072">
                  <c:v>0.52291367999999994</c:v>
                </c:pt>
                <c:pt idx="18073">
                  <c:v>0.52294631000000003</c:v>
                </c:pt>
                <c:pt idx="18074">
                  <c:v>0.52297154999999984</c:v>
                </c:pt>
                <c:pt idx="18075">
                  <c:v>0.52300417999999993</c:v>
                </c:pt>
                <c:pt idx="18076">
                  <c:v>0.52302965000000012</c:v>
                </c:pt>
                <c:pt idx="18077">
                  <c:v>0.52306204999999972</c:v>
                </c:pt>
                <c:pt idx="18078">
                  <c:v>0.52308751999999992</c:v>
                </c:pt>
                <c:pt idx="18079">
                  <c:v>0.52311957999999992</c:v>
                </c:pt>
                <c:pt idx="18080">
                  <c:v>0.52314539000000004</c:v>
                </c:pt>
                <c:pt idx="18081">
                  <c:v>0.52317745000000004</c:v>
                </c:pt>
                <c:pt idx="18082">
                  <c:v>0.52320279999999986</c:v>
                </c:pt>
                <c:pt idx="18083">
                  <c:v>0.52323531999999984</c:v>
                </c:pt>
                <c:pt idx="18084">
                  <c:v>0.52326089999999992</c:v>
                </c:pt>
                <c:pt idx="18085">
                  <c:v>0.52329318999999985</c:v>
                </c:pt>
                <c:pt idx="18086">
                  <c:v>0.52331876999999993</c:v>
                </c:pt>
                <c:pt idx="18087">
                  <c:v>0.52335117999999992</c:v>
                </c:pt>
                <c:pt idx="18088">
                  <c:v>0.52337686999999988</c:v>
                </c:pt>
                <c:pt idx="18089">
                  <c:v>0.52340905000000004</c:v>
                </c:pt>
                <c:pt idx="18090">
                  <c:v>0.5234347399999999</c:v>
                </c:pt>
                <c:pt idx="18091">
                  <c:v>0.52346691999999972</c:v>
                </c:pt>
                <c:pt idx="18092">
                  <c:v>0.52349214999999993</c:v>
                </c:pt>
                <c:pt idx="18093">
                  <c:v>0.52352478999999985</c:v>
                </c:pt>
                <c:pt idx="18094">
                  <c:v>0.52355001999999984</c:v>
                </c:pt>
                <c:pt idx="18095">
                  <c:v>0.52358288999999991</c:v>
                </c:pt>
                <c:pt idx="18096">
                  <c:v>0.52360799999999996</c:v>
                </c:pt>
                <c:pt idx="18097">
                  <c:v>0.52364076000000004</c:v>
                </c:pt>
                <c:pt idx="18098">
                  <c:v>0.52366586999999998</c:v>
                </c:pt>
                <c:pt idx="18099">
                  <c:v>0.52369874000000005</c:v>
                </c:pt>
                <c:pt idx="18100">
                  <c:v>0.52372373999999999</c:v>
                </c:pt>
                <c:pt idx="18101">
                  <c:v>0.52375662000000001</c:v>
                </c:pt>
                <c:pt idx="18102">
                  <c:v>0.52378161999999995</c:v>
                </c:pt>
                <c:pt idx="18103">
                  <c:v>0.52381449000000002</c:v>
                </c:pt>
                <c:pt idx="18104">
                  <c:v>0.52383948999999996</c:v>
                </c:pt>
                <c:pt idx="18105">
                  <c:v>0.52387235999999993</c:v>
                </c:pt>
                <c:pt idx="18106">
                  <c:v>0.52389746999999998</c:v>
                </c:pt>
                <c:pt idx="18107">
                  <c:v>0.52392965000000014</c:v>
                </c:pt>
                <c:pt idx="18108">
                  <c:v>0.52395533999999999</c:v>
                </c:pt>
                <c:pt idx="18109">
                  <c:v>0.52398751999999993</c:v>
                </c:pt>
                <c:pt idx="18110">
                  <c:v>0.52401286999999985</c:v>
                </c:pt>
                <c:pt idx="18111">
                  <c:v>0.52404539000000017</c:v>
                </c:pt>
                <c:pt idx="18112">
                  <c:v>0.52407084999999998</c:v>
                </c:pt>
                <c:pt idx="18113">
                  <c:v>0.52410371999999994</c:v>
                </c:pt>
                <c:pt idx="18114">
                  <c:v>0.52412906999999997</c:v>
                </c:pt>
                <c:pt idx="18115">
                  <c:v>0.52416158999999984</c:v>
                </c:pt>
                <c:pt idx="18116">
                  <c:v>0.52418681999999994</c:v>
                </c:pt>
                <c:pt idx="18117">
                  <c:v>0.52421945999999997</c:v>
                </c:pt>
                <c:pt idx="18118">
                  <c:v>0.52424481000000012</c:v>
                </c:pt>
                <c:pt idx="18119">
                  <c:v>0.52427732999999987</c:v>
                </c:pt>
                <c:pt idx="18120">
                  <c:v>0.52430267999999991</c:v>
                </c:pt>
                <c:pt idx="18121">
                  <c:v>0.5243352</c:v>
                </c:pt>
                <c:pt idx="18122">
                  <c:v>0.52436008999999972</c:v>
                </c:pt>
                <c:pt idx="18123">
                  <c:v>0.52439307000000002</c:v>
                </c:pt>
                <c:pt idx="18124">
                  <c:v>0.52441806999999985</c:v>
                </c:pt>
                <c:pt idx="18125">
                  <c:v>0.52445093999999992</c:v>
                </c:pt>
                <c:pt idx="18126">
                  <c:v>0.52447593999999997</c:v>
                </c:pt>
                <c:pt idx="18127">
                  <c:v>0.52450881000000005</c:v>
                </c:pt>
                <c:pt idx="18128">
                  <c:v>0.52453380999999988</c:v>
                </c:pt>
                <c:pt idx="18129">
                  <c:v>0.5245663399999998</c:v>
                </c:pt>
                <c:pt idx="18130">
                  <c:v>0.52459168</c:v>
                </c:pt>
                <c:pt idx="18131">
                  <c:v>0.52462408999999999</c:v>
                </c:pt>
                <c:pt idx="18132">
                  <c:v>0.52464967000000007</c:v>
                </c:pt>
                <c:pt idx="18133">
                  <c:v>0.52468196</c:v>
                </c:pt>
                <c:pt idx="18134">
                  <c:v>0.52470753999999997</c:v>
                </c:pt>
                <c:pt idx="18135">
                  <c:v>0.52473983000000013</c:v>
                </c:pt>
                <c:pt idx="18136">
                  <c:v>0.52476540999999999</c:v>
                </c:pt>
                <c:pt idx="18137">
                  <c:v>0.52479770000000003</c:v>
                </c:pt>
                <c:pt idx="18138">
                  <c:v>0.52482328</c:v>
                </c:pt>
                <c:pt idx="18139">
                  <c:v>0.52485568999999999</c:v>
                </c:pt>
                <c:pt idx="18140">
                  <c:v>0.52488115000000002</c:v>
                </c:pt>
                <c:pt idx="18141">
                  <c:v>0.52491355999999989</c:v>
                </c:pt>
                <c:pt idx="18142">
                  <c:v>0.52493913999999997</c:v>
                </c:pt>
                <c:pt idx="18143">
                  <c:v>0.52497143000000013</c:v>
                </c:pt>
                <c:pt idx="18144">
                  <c:v>0.52499700999999999</c:v>
                </c:pt>
                <c:pt idx="18145">
                  <c:v>0.52502965000000013</c:v>
                </c:pt>
                <c:pt idx="18146">
                  <c:v>0.52505488</c:v>
                </c:pt>
                <c:pt idx="18147">
                  <c:v>0.52508751999999992</c:v>
                </c:pt>
                <c:pt idx="18148">
                  <c:v>0.52511286999999973</c:v>
                </c:pt>
                <c:pt idx="18149">
                  <c:v>0.52514539000000005</c:v>
                </c:pt>
                <c:pt idx="18150">
                  <c:v>0.52517073999999997</c:v>
                </c:pt>
                <c:pt idx="18151">
                  <c:v>0.52520325999999984</c:v>
                </c:pt>
                <c:pt idx="18152">
                  <c:v>0.52522860999999998</c:v>
                </c:pt>
                <c:pt idx="18153">
                  <c:v>0.52526112999999985</c:v>
                </c:pt>
                <c:pt idx="18154">
                  <c:v>0.52528647999999989</c:v>
                </c:pt>
                <c:pt idx="18155">
                  <c:v>0.52531899999999987</c:v>
                </c:pt>
                <c:pt idx="18156">
                  <c:v>0.52534435000000002</c:v>
                </c:pt>
                <c:pt idx="18157">
                  <c:v>0.52537687</c:v>
                </c:pt>
                <c:pt idx="18158">
                  <c:v>0.52540175</c:v>
                </c:pt>
                <c:pt idx="18159">
                  <c:v>0.52543485999999984</c:v>
                </c:pt>
                <c:pt idx="18160">
                  <c:v>0.52545986</c:v>
                </c:pt>
                <c:pt idx="18161">
                  <c:v>0.52549272999999985</c:v>
                </c:pt>
                <c:pt idx="18162">
                  <c:v>0.52551795999999973</c:v>
                </c:pt>
                <c:pt idx="18163">
                  <c:v>0.52555025</c:v>
                </c:pt>
                <c:pt idx="18164">
                  <c:v>0.52557571000000003</c:v>
                </c:pt>
                <c:pt idx="18165">
                  <c:v>0.52560788999999997</c:v>
                </c:pt>
                <c:pt idx="18166">
                  <c:v>0.52563335</c:v>
                </c:pt>
                <c:pt idx="18167">
                  <c:v>0.52566586999999998</c:v>
                </c:pt>
                <c:pt idx="18168">
                  <c:v>0.52569111000000013</c:v>
                </c:pt>
                <c:pt idx="18169">
                  <c:v>0.52572373999999999</c:v>
                </c:pt>
                <c:pt idx="18170">
                  <c:v>0.52574909000000014</c:v>
                </c:pt>
                <c:pt idx="18171">
                  <c:v>0.52578185000000011</c:v>
                </c:pt>
                <c:pt idx="18172">
                  <c:v>0.52580695999999993</c:v>
                </c:pt>
                <c:pt idx="18173">
                  <c:v>0.52583983000000012</c:v>
                </c:pt>
                <c:pt idx="18174">
                  <c:v>0.52586495</c:v>
                </c:pt>
                <c:pt idx="18175">
                  <c:v>0.52589770000000002</c:v>
                </c:pt>
                <c:pt idx="18176">
                  <c:v>0.52592258999999986</c:v>
                </c:pt>
                <c:pt idx="18177">
                  <c:v>0.52595557000000004</c:v>
                </c:pt>
                <c:pt idx="18178">
                  <c:v>0.52598045999999998</c:v>
                </c:pt>
                <c:pt idx="18179">
                  <c:v>0.52601343999999994</c:v>
                </c:pt>
                <c:pt idx="18180">
                  <c:v>0.52603833</c:v>
                </c:pt>
                <c:pt idx="18181">
                  <c:v>0.52607119999999996</c:v>
                </c:pt>
                <c:pt idx="18182">
                  <c:v>0.52609620000000001</c:v>
                </c:pt>
                <c:pt idx="18183">
                  <c:v>0.52612871999999999</c:v>
                </c:pt>
                <c:pt idx="18184">
                  <c:v>0.52615429999999996</c:v>
                </c:pt>
                <c:pt idx="18185">
                  <c:v>0.5261865899999999</c:v>
                </c:pt>
                <c:pt idx="18186">
                  <c:v>0.52621216999999976</c:v>
                </c:pt>
                <c:pt idx="18187">
                  <c:v>0.52624457999999996</c:v>
                </c:pt>
                <c:pt idx="18188">
                  <c:v>0.52627003999999999</c:v>
                </c:pt>
                <c:pt idx="18189">
                  <c:v>0.52630255999999986</c:v>
                </c:pt>
                <c:pt idx="18190">
                  <c:v>0.52632791000000001</c:v>
                </c:pt>
                <c:pt idx="18191">
                  <c:v>0.52636042999999988</c:v>
                </c:pt>
                <c:pt idx="18192">
                  <c:v>0.52638600999999985</c:v>
                </c:pt>
                <c:pt idx="18193">
                  <c:v>0.52641829999999989</c:v>
                </c:pt>
                <c:pt idx="18194">
                  <c:v>0.52644342</c:v>
                </c:pt>
                <c:pt idx="18195">
                  <c:v>0.52647628999999985</c:v>
                </c:pt>
                <c:pt idx="18196">
                  <c:v>0.52650129000000001</c:v>
                </c:pt>
                <c:pt idx="18197">
                  <c:v>0.52653415999999986</c:v>
                </c:pt>
                <c:pt idx="18198">
                  <c:v>0.52655915999999992</c:v>
                </c:pt>
                <c:pt idx="18199">
                  <c:v>0.52659202999999988</c:v>
                </c:pt>
                <c:pt idx="18200">
                  <c:v>0.52661703000000004</c:v>
                </c:pt>
                <c:pt idx="18201">
                  <c:v>0.52664990000000012</c:v>
                </c:pt>
                <c:pt idx="18202">
                  <c:v>0.52667489999999995</c:v>
                </c:pt>
                <c:pt idx="18203">
                  <c:v>0.52670777000000002</c:v>
                </c:pt>
                <c:pt idx="18204">
                  <c:v>0.52673265999999996</c:v>
                </c:pt>
                <c:pt idx="18205">
                  <c:v>0.52676564000000003</c:v>
                </c:pt>
                <c:pt idx="18206">
                  <c:v>0.52679064000000009</c:v>
                </c:pt>
                <c:pt idx="18207">
                  <c:v>0.52682351000000005</c:v>
                </c:pt>
                <c:pt idx="18208">
                  <c:v>0.52684863000000015</c:v>
                </c:pt>
                <c:pt idx="18209">
                  <c:v>0.52688104000000002</c:v>
                </c:pt>
                <c:pt idx="18210">
                  <c:v>0.52690661999999999</c:v>
                </c:pt>
                <c:pt idx="18211">
                  <c:v>0.52693902000000004</c:v>
                </c:pt>
                <c:pt idx="18212">
                  <c:v>0.52696449000000001</c:v>
                </c:pt>
                <c:pt idx="18213">
                  <c:v>0.52699677999999994</c:v>
                </c:pt>
                <c:pt idx="18214">
                  <c:v>0.52702235999999991</c:v>
                </c:pt>
                <c:pt idx="18215">
                  <c:v>0.52705475999999996</c:v>
                </c:pt>
                <c:pt idx="18216">
                  <c:v>0.52708033999999993</c:v>
                </c:pt>
                <c:pt idx="18217">
                  <c:v>0.52711262999999986</c:v>
                </c:pt>
                <c:pt idx="18218">
                  <c:v>0.52713832999999988</c:v>
                </c:pt>
                <c:pt idx="18219">
                  <c:v>0.52717062000000003</c:v>
                </c:pt>
                <c:pt idx="18220">
                  <c:v>0.5271962</c:v>
                </c:pt>
                <c:pt idx="18221">
                  <c:v>0.52722849000000005</c:v>
                </c:pt>
                <c:pt idx="18222">
                  <c:v>0.52725407000000002</c:v>
                </c:pt>
                <c:pt idx="18223">
                  <c:v>0.52728658999999989</c:v>
                </c:pt>
                <c:pt idx="18224">
                  <c:v>0.52731193999999992</c:v>
                </c:pt>
                <c:pt idx="18225">
                  <c:v>0.52734400000000003</c:v>
                </c:pt>
                <c:pt idx="18226">
                  <c:v>0.52736923000000002</c:v>
                </c:pt>
                <c:pt idx="18227">
                  <c:v>0.52740198999999988</c:v>
                </c:pt>
                <c:pt idx="18228">
                  <c:v>0.52742721999999997</c:v>
                </c:pt>
                <c:pt idx="18229">
                  <c:v>0.52745986</c:v>
                </c:pt>
                <c:pt idx="18230">
                  <c:v>0.52748508999999988</c:v>
                </c:pt>
                <c:pt idx="18231">
                  <c:v>0.52751772999999991</c:v>
                </c:pt>
                <c:pt idx="18232">
                  <c:v>0.52754283999999996</c:v>
                </c:pt>
                <c:pt idx="18233">
                  <c:v>0.52757571000000003</c:v>
                </c:pt>
                <c:pt idx="18234">
                  <c:v>0.52760094000000002</c:v>
                </c:pt>
                <c:pt idx="18235">
                  <c:v>0.52763357999999994</c:v>
                </c:pt>
                <c:pt idx="18236">
                  <c:v>0.52765870000000004</c:v>
                </c:pt>
                <c:pt idx="18237">
                  <c:v>0.52769144999999995</c:v>
                </c:pt>
                <c:pt idx="18238">
                  <c:v>0.52771667999999994</c:v>
                </c:pt>
                <c:pt idx="18239">
                  <c:v>0.52774932000000008</c:v>
                </c:pt>
                <c:pt idx="18240">
                  <c:v>0.52777444000000007</c:v>
                </c:pt>
                <c:pt idx="18241">
                  <c:v>0.52780731000000003</c:v>
                </c:pt>
                <c:pt idx="18242">
                  <c:v>0.52783253999999991</c:v>
                </c:pt>
                <c:pt idx="18243">
                  <c:v>0.52786529999999998</c:v>
                </c:pt>
                <c:pt idx="18244">
                  <c:v>0.52789041000000014</c:v>
                </c:pt>
                <c:pt idx="18245">
                  <c:v>0.52792317</c:v>
                </c:pt>
                <c:pt idx="18246">
                  <c:v>0.52794828000000005</c:v>
                </c:pt>
                <c:pt idx="18247">
                  <c:v>0.52798104000000001</c:v>
                </c:pt>
                <c:pt idx="18248">
                  <c:v>0.52800627</c:v>
                </c:pt>
                <c:pt idx="18249">
                  <c:v>0.52803891000000003</c:v>
                </c:pt>
                <c:pt idx="18250">
                  <c:v>0.5280641399999999</c:v>
                </c:pt>
                <c:pt idx="18251">
                  <c:v>0.52809677999999993</c:v>
                </c:pt>
                <c:pt idx="18252">
                  <c:v>0.52812201000000003</c:v>
                </c:pt>
                <c:pt idx="18253">
                  <c:v>0.52815417999999992</c:v>
                </c:pt>
                <c:pt idx="18254">
                  <c:v>0.52817999000000004</c:v>
                </c:pt>
                <c:pt idx="18255">
                  <c:v>0.52821216999999976</c:v>
                </c:pt>
                <c:pt idx="18256">
                  <c:v>0.52823739999999986</c:v>
                </c:pt>
                <c:pt idx="18257">
                  <c:v>0.52827015999999993</c:v>
                </c:pt>
                <c:pt idx="18258">
                  <c:v>0.52829526999999998</c:v>
                </c:pt>
                <c:pt idx="18259">
                  <c:v>0.52832802999999984</c:v>
                </c:pt>
                <c:pt idx="18260">
                  <c:v>0.52835313999999989</c:v>
                </c:pt>
                <c:pt idx="18261">
                  <c:v>0.52838589999999996</c:v>
                </c:pt>
                <c:pt idx="18262">
                  <c:v>0.52841112999999973</c:v>
                </c:pt>
                <c:pt idx="18263">
                  <c:v>0.52844376999999987</c:v>
                </c:pt>
                <c:pt idx="18264">
                  <c:v>0.52846899999999986</c:v>
                </c:pt>
                <c:pt idx="18265">
                  <c:v>0.52850174999999988</c:v>
                </c:pt>
                <c:pt idx="18266">
                  <c:v>0.52852686999999987</c:v>
                </c:pt>
                <c:pt idx="18267">
                  <c:v>0.52855951000000001</c:v>
                </c:pt>
                <c:pt idx="18268">
                  <c:v>0.52858473999999989</c:v>
                </c:pt>
                <c:pt idx="18269">
                  <c:v>0.52861749000000002</c:v>
                </c:pt>
                <c:pt idx="18270">
                  <c:v>0.52864261000000012</c:v>
                </c:pt>
                <c:pt idx="18271">
                  <c:v>0.52867489999999995</c:v>
                </c:pt>
                <c:pt idx="18272">
                  <c:v>0.52870048000000003</c:v>
                </c:pt>
                <c:pt idx="18273">
                  <c:v>0.52873276999999985</c:v>
                </c:pt>
                <c:pt idx="18274">
                  <c:v>0.52875835000000004</c:v>
                </c:pt>
                <c:pt idx="18275">
                  <c:v>0.52879064000000009</c:v>
                </c:pt>
                <c:pt idx="18276">
                  <c:v>0.52881621999999984</c:v>
                </c:pt>
                <c:pt idx="18277">
                  <c:v>0.52884850999999999</c:v>
                </c:pt>
                <c:pt idx="18278">
                  <c:v>0.52887408999999996</c:v>
                </c:pt>
                <c:pt idx="18279">
                  <c:v>0.5289063799999999</c:v>
                </c:pt>
                <c:pt idx="18280">
                  <c:v>0.52893195999999998</c:v>
                </c:pt>
                <c:pt idx="18281">
                  <c:v>0.52896425000000002</c:v>
                </c:pt>
                <c:pt idx="18282">
                  <c:v>0.52898982999999999</c:v>
                </c:pt>
                <c:pt idx="18283">
                  <c:v>0.52902211999999993</c:v>
                </c:pt>
                <c:pt idx="18284">
                  <c:v>0.52904781999999995</c:v>
                </c:pt>
                <c:pt idx="18285">
                  <c:v>0.52908010999999988</c:v>
                </c:pt>
                <c:pt idx="18286">
                  <c:v>0.52910568999999996</c:v>
                </c:pt>
                <c:pt idx="18287">
                  <c:v>0.52913809999999983</c:v>
                </c:pt>
                <c:pt idx="18288">
                  <c:v>0.52916355999999987</c:v>
                </c:pt>
                <c:pt idx="18289">
                  <c:v>0.52919620000000001</c:v>
                </c:pt>
                <c:pt idx="18290">
                  <c:v>0.52922142999999999</c:v>
                </c:pt>
                <c:pt idx="18291">
                  <c:v>0.52925394999999986</c:v>
                </c:pt>
                <c:pt idx="18292">
                  <c:v>0.52927953000000005</c:v>
                </c:pt>
                <c:pt idx="18293">
                  <c:v>0.52931193999999993</c:v>
                </c:pt>
                <c:pt idx="18294">
                  <c:v>0.52933739999999985</c:v>
                </c:pt>
                <c:pt idx="18295">
                  <c:v>0.52936981000000005</c:v>
                </c:pt>
                <c:pt idx="18296">
                  <c:v>0.52939526999999997</c:v>
                </c:pt>
                <c:pt idx="18297">
                  <c:v>0.52942767999999996</c:v>
                </c:pt>
                <c:pt idx="18298">
                  <c:v>0.52945255999999985</c:v>
                </c:pt>
                <c:pt idx="18299">
                  <c:v>0.52948554999999986</c:v>
                </c:pt>
                <c:pt idx="18300">
                  <c:v>0.52951042999999987</c:v>
                </c:pt>
                <c:pt idx="18301">
                  <c:v>0.52954341999999999</c:v>
                </c:pt>
                <c:pt idx="18302">
                  <c:v>0.52956841999999993</c:v>
                </c:pt>
                <c:pt idx="18303">
                  <c:v>0.52960129000000011</c:v>
                </c:pt>
                <c:pt idx="18304">
                  <c:v>0.52962640999999999</c:v>
                </c:pt>
                <c:pt idx="18305">
                  <c:v>0.52965916000000002</c:v>
                </c:pt>
                <c:pt idx="18306">
                  <c:v>0.52968428000000001</c:v>
                </c:pt>
                <c:pt idx="18307">
                  <c:v>0.52971703000000003</c:v>
                </c:pt>
                <c:pt idx="18308">
                  <c:v>0.52974248999999984</c:v>
                </c:pt>
                <c:pt idx="18309">
                  <c:v>0.52977454999999996</c:v>
                </c:pt>
                <c:pt idx="18310">
                  <c:v>0.52979978999999999</c:v>
                </c:pt>
                <c:pt idx="18311">
                  <c:v>0.52983243000000002</c:v>
                </c:pt>
                <c:pt idx="18312">
                  <c:v>0.52985766000000001</c:v>
                </c:pt>
                <c:pt idx="18313">
                  <c:v>0.52989041000000014</c:v>
                </c:pt>
                <c:pt idx="18314">
                  <c:v>0.52991564000000002</c:v>
                </c:pt>
                <c:pt idx="18315">
                  <c:v>0.52994828000000005</c:v>
                </c:pt>
                <c:pt idx="18316">
                  <c:v>0.52997362999999997</c:v>
                </c:pt>
                <c:pt idx="18317">
                  <c:v>0.53000614999999973</c:v>
                </c:pt>
                <c:pt idx="18318">
                  <c:v>0.53003149999999999</c:v>
                </c:pt>
                <c:pt idx="18319">
                  <c:v>0.53006413999999991</c:v>
                </c:pt>
                <c:pt idx="18320">
                  <c:v>0.53008937</c:v>
                </c:pt>
                <c:pt idx="18321">
                  <c:v>0.53012201000000003</c:v>
                </c:pt>
                <c:pt idx="18322">
                  <c:v>0.53014735999999996</c:v>
                </c:pt>
                <c:pt idx="18323">
                  <c:v>0.53017988000000005</c:v>
                </c:pt>
                <c:pt idx="18324">
                  <c:v>0.53020487999999999</c:v>
                </c:pt>
                <c:pt idx="18325">
                  <c:v>0.53023774999999973</c:v>
                </c:pt>
                <c:pt idx="18326">
                  <c:v>0.53026286999999994</c:v>
                </c:pt>
                <c:pt idx="18327">
                  <c:v>0.53029526999999999</c:v>
                </c:pt>
                <c:pt idx="18328">
                  <c:v>0.53032073999999996</c:v>
                </c:pt>
                <c:pt idx="18329">
                  <c:v>0.53035325999999994</c:v>
                </c:pt>
                <c:pt idx="18330">
                  <c:v>0.53037871999999997</c:v>
                </c:pt>
                <c:pt idx="18331">
                  <c:v>0.53041112999999973</c:v>
                </c:pt>
                <c:pt idx="18332">
                  <c:v>0.53043658999999976</c:v>
                </c:pt>
                <c:pt idx="18333">
                  <c:v>0.53046899999999986</c:v>
                </c:pt>
                <c:pt idx="18334">
                  <c:v>0.53049457999999994</c:v>
                </c:pt>
                <c:pt idx="18335">
                  <c:v>0.53052686999999987</c:v>
                </c:pt>
                <c:pt idx="18336">
                  <c:v>0.53055244999999973</c:v>
                </c:pt>
                <c:pt idx="18337">
                  <c:v>0.53058485999999994</c:v>
                </c:pt>
                <c:pt idx="18338">
                  <c:v>0.53061031999999997</c:v>
                </c:pt>
                <c:pt idx="18339">
                  <c:v>0.53064272999999984</c:v>
                </c:pt>
                <c:pt idx="18340">
                  <c:v>0.53066784</c:v>
                </c:pt>
                <c:pt idx="18341">
                  <c:v>0.53070059999999997</c:v>
                </c:pt>
                <c:pt idx="18342">
                  <c:v>0.53072571000000013</c:v>
                </c:pt>
                <c:pt idx="18343">
                  <c:v>0.53075846999999998</c:v>
                </c:pt>
                <c:pt idx="18344">
                  <c:v>0.53078357999999992</c:v>
                </c:pt>
                <c:pt idx="18345">
                  <c:v>0.53081645</c:v>
                </c:pt>
                <c:pt idx="18346">
                  <c:v>0.53084145000000016</c:v>
                </c:pt>
                <c:pt idx="18347">
                  <c:v>0.53087432000000001</c:v>
                </c:pt>
                <c:pt idx="18348">
                  <c:v>0.53089931999999995</c:v>
                </c:pt>
                <c:pt idx="18349">
                  <c:v>0.53093218999999992</c:v>
                </c:pt>
                <c:pt idx="18350">
                  <c:v>0.53095718999999986</c:v>
                </c:pt>
                <c:pt idx="18351">
                  <c:v>0.53099017999999998</c:v>
                </c:pt>
                <c:pt idx="18352">
                  <c:v>0.53101505999999998</c:v>
                </c:pt>
                <c:pt idx="18353">
                  <c:v>0.53104804999999999</c:v>
                </c:pt>
                <c:pt idx="18354">
                  <c:v>0.53107293</c:v>
                </c:pt>
                <c:pt idx="18355">
                  <c:v>0.53110533999999998</c:v>
                </c:pt>
                <c:pt idx="18356">
                  <c:v>0.53113091999999984</c:v>
                </c:pt>
                <c:pt idx="18357">
                  <c:v>0.53116332999999993</c:v>
                </c:pt>
                <c:pt idx="18358">
                  <c:v>0.53118878999999986</c:v>
                </c:pt>
                <c:pt idx="18359">
                  <c:v>0.53122130999999984</c:v>
                </c:pt>
                <c:pt idx="18360">
                  <c:v>0.53124665999999998</c:v>
                </c:pt>
                <c:pt idx="18361">
                  <c:v>0.53127917999999996</c:v>
                </c:pt>
                <c:pt idx="18362">
                  <c:v>0.53130453</c:v>
                </c:pt>
                <c:pt idx="18363">
                  <c:v>0.53133704999999987</c:v>
                </c:pt>
                <c:pt idx="18364">
                  <c:v>0.5313623999999999</c:v>
                </c:pt>
                <c:pt idx="18365">
                  <c:v>0.53139493000000004</c:v>
                </c:pt>
                <c:pt idx="18366">
                  <c:v>0.53142038999999985</c:v>
                </c:pt>
                <c:pt idx="18367">
                  <c:v>0.53145279999999973</c:v>
                </c:pt>
                <c:pt idx="18368">
                  <c:v>0.53147825999999998</c:v>
                </c:pt>
                <c:pt idx="18369">
                  <c:v>0.53151066999999985</c:v>
                </c:pt>
                <c:pt idx="18370">
                  <c:v>0.53153612999999988</c:v>
                </c:pt>
                <c:pt idx="18371">
                  <c:v>0.53156864999999986</c:v>
                </c:pt>
                <c:pt idx="18372">
                  <c:v>0.53159411999999984</c:v>
                </c:pt>
                <c:pt idx="18373">
                  <c:v>0.53162651999999999</c:v>
                </c:pt>
                <c:pt idx="18374">
                  <c:v>0.53165198999999996</c:v>
                </c:pt>
                <c:pt idx="18375">
                  <c:v>0.53168439000000001</c:v>
                </c:pt>
                <c:pt idx="18376">
                  <c:v>0.53170986000000009</c:v>
                </c:pt>
                <c:pt idx="18377">
                  <c:v>0.53174226000000002</c:v>
                </c:pt>
                <c:pt idx="18378">
                  <c:v>0.53176772999999988</c:v>
                </c:pt>
                <c:pt idx="18379">
                  <c:v>0.53180013000000004</c:v>
                </c:pt>
                <c:pt idx="18380">
                  <c:v>0.53182560000000012</c:v>
                </c:pt>
                <c:pt idx="18381">
                  <c:v>0.53185811999999999</c:v>
                </c:pt>
                <c:pt idx="18382">
                  <c:v>0.53188347000000002</c:v>
                </c:pt>
                <c:pt idx="18383">
                  <c:v>0.53191599000000001</c:v>
                </c:pt>
                <c:pt idx="18384">
                  <c:v>0.53194145000000015</c:v>
                </c:pt>
                <c:pt idx="18385">
                  <c:v>0.53197386000000002</c:v>
                </c:pt>
                <c:pt idx="18386">
                  <c:v>0.53199932000000005</c:v>
                </c:pt>
                <c:pt idx="18387">
                  <c:v>0.53203173000000004</c:v>
                </c:pt>
                <c:pt idx="18388">
                  <c:v>0.53205718999999985</c:v>
                </c:pt>
                <c:pt idx="18389">
                  <c:v>0.53208960000000005</c:v>
                </c:pt>
                <c:pt idx="18390">
                  <c:v>0.53211483000000004</c:v>
                </c:pt>
                <c:pt idx="18391">
                  <c:v>0.53214746999999996</c:v>
                </c:pt>
                <c:pt idx="18392">
                  <c:v>0.53217258999999972</c:v>
                </c:pt>
                <c:pt idx="18393">
                  <c:v>0.53220498999999988</c:v>
                </c:pt>
                <c:pt idx="18394">
                  <c:v>0.53223045999999996</c:v>
                </c:pt>
                <c:pt idx="18395">
                  <c:v>0.53226286999999994</c:v>
                </c:pt>
                <c:pt idx="18396">
                  <c:v>0.53228843999999997</c:v>
                </c:pt>
                <c:pt idx="18397">
                  <c:v>0.53232073999999996</c:v>
                </c:pt>
                <c:pt idx="18398">
                  <c:v>0.53234619999999988</c:v>
                </c:pt>
                <c:pt idx="18399">
                  <c:v>0.53237871999999997</c:v>
                </c:pt>
                <c:pt idx="18400">
                  <c:v>0.53240429999999994</c:v>
                </c:pt>
                <c:pt idx="18401">
                  <c:v>0.53243670999999992</c:v>
                </c:pt>
                <c:pt idx="18402">
                  <c:v>0.53246216999999973</c:v>
                </c:pt>
                <c:pt idx="18403">
                  <c:v>0.53249457999999994</c:v>
                </c:pt>
                <c:pt idx="18404">
                  <c:v>0.53251957999999988</c:v>
                </c:pt>
                <c:pt idx="18405">
                  <c:v>0.53255244999999984</c:v>
                </c:pt>
                <c:pt idx="18406">
                  <c:v>0.53257755999999989</c:v>
                </c:pt>
                <c:pt idx="18407">
                  <c:v>0.53261031999999997</c:v>
                </c:pt>
                <c:pt idx="18408">
                  <c:v>0.53263554999999996</c:v>
                </c:pt>
                <c:pt idx="18409">
                  <c:v>0.53266818999999987</c:v>
                </c:pt>
                <c:pt idx="18410">
                  <c:v>0.53269342000000008</c:v>
                </c:pt>
                <c:pt idx="18411">
                  <c:v>0.53272617999999994</c:v>
                </c:pt>
                <c:pt idx="18412">
                  <c:v>0.53275128999999999</c:v>
                </c:pt>
                <c:pt idx="18413">
                  <c:v>0.53278415999999984</c:v>
                </c:pt>
                <c:pt idx="18414">
                  <c:v>0.53280892999999996</c:v>
                </c:pt>
                <c:pt idx="18415">
                  <c:v>0.53284145000000016</c:v>
                </c:pt>
                <c:pt idx="18416">
                  <c:v>0.53286679999999986</c:v>
                </c:pt>
                <c:pt idx="18417">
                  <c:v>0.53289931999999995</c:v>
                </c:pt>
                <c:pt idx="18418">
                  <c:v>0.53292479000000004</c:v>
                </c:pt>
                <c:pt idx="18419">
                  <c:v>0.53295718999999986</c:v>
                </c:pt>
                <c:pt idx="18420">
                  <c:v>0.53298265999999994</c:v>
                </c:pt>
                <c:pt idx="18421">
                  <c:v>0.53301517999999992</c:v>
                </c:pt>
                <c:pt idx="18422">
                  <c:v>0.53304063999999995</c:v>
                </c:pt>
                <c:pt idx="18423">
                  <c:v>0.53307305000000005</c:v>
                </c:pt>
                <c:pt idx="18424">
                  <c:v>0.53309863000000013</c:v>
                </c:pt>
                <c:pt idx="18425">
                  <c:v>0.53313115</c:v>
                </c:pt>
                <c:pt idx="18426">
                  <c:v>0.53315649999999992</c:v>
                </c:pt>
                <c:pt idx="18427">
                  <c:v>0.53318902000000001</c:v>
                </c:pt>
                <c:pt idx="18428">
                  <c:v>0.53321436999999994</c:v>
                </c:pt>
                <c:pt idx="18429">
                  <c:v>0.53324689000000003</c:v>
                </c:pt>
                <c:pt idx="18430">
                  <c:v>0.53327223999999984</c:v>
                </c:pt>
                <c:pt idx="18431">
                  <c:v>0.53330475999999993</c:v>
                </c:pt>
                <c:pt idx="18432">
                  <c:v>0.53333010999999986</c:v>
                </c:pt>
                <c:pt idx="18433">
                  <c:v>0.53336262999999973</c:v>
                </c:pt>
                <c:pt idx="18434">
                  <c:v>0.53338809999999992</c:v>
                </c:pt>
                <c:pt idx="18435">
                  <c:v>0.53342049999999996</c:v>
                </c:pt>
                <c:pt idx="18436">
                  <c:v>0.53344597000000005</c:v>
                </c:pt>
                <c:pt idx="18437">
                  <c:v>0.53347836999999987</c:v>
                </c:pt>
                <c:pt idx="18438">
                  <c:v>0.53350383999999984</c:v>
                </c:pt>
                <c:pt idx="18439">
                  <c:v>0.53353635999999982</c:v>
                </c:pt>
                <c:pt idx="18440">
                  <c:v>0.53356123999999994</c:v>
                </c:pt>
                <c:pt idx="18441">
                  <c:v>0.53359376999999986</c:v>
                </c:pt>
                <c:pt idx="18442">
                  <c:v>0.53361923000000011</c:v>
                </c:pt>
                <c:pt idx="18443">
                  <c:v>0.53365164000000009</c:v>
                </c:pt>
                <c:pt idx="18444">
                  <c:v>0.53367710000000002</c:v>
                </c:pt>
                <c:pt idx="18445">
                  <c:v>0.53370962000000011</c:v>
                </c:pt>
                <c:pt idx="18446">
                  <c:v>0.53373508999999997</c:v>
                </c:pt>
                <c:pt idx="18447">
                  <c:v>0.5337673799999999</c:v>
                </c:pt>
                <c:pt idx="18448">
                  <c:v>0.53379295999999998</c:v>
                </c:pt>
                <c:pt idx="18449">
                  <c:v>0.53382536999999997</c:v>
                </c:pt>
                <c:pt idx="18450">
                  <c:v>0.53385083000000011</c:v>
                </c:pt>
                <c:pt idx="18451">
                  <c:v>0.53388334999999987</c:v>
                </c:pt>
                <c:pt idx="18452">
                  <c:v>0.53390870000000001</c:v>
                </c:pt>
                <c:pt idx="18453">
                  <c:v>0.53394122000000011</c:v>
                </c:pt>
                <c:pt idx="18454">
                  <c:v>0.53396656999999992</c:v>
                </c:pt>
                <c:pt idx="18455">
                  <c:v>0.53399909000000012</c:v>
                </c:pt>
                <c:pt idx="18456">
                  <c:v>0.53402455000000004</c:v>
                </c:pt>
                <c:pt idx="18457">
                  <c:v>0.53405731000000001</c:v>
                </c:pt>
                <c:pt idx="18458">
                  <c:v>0.53408253999999988</c:v>
                </c:pt>
                <c:pt idx="18459">
                  <c:v>0.53411517999999991</c:v>
                </c:pt>
                <c:pt idx="18460">
                  <c:v>0.53414041000000012</c:v>
                </c:pt>
                <c:pt idx="18461">
                  <c:v>0.53417247000000001</c:v>
                </c:pt>
                <c:pt idx="18462">
                  <c:v>0.53419828000000003</c:v>
                </c:pt>
                <c:pt idx="18463">
                  <c:v>0.53423033999999991</c:v>
                </c:pt>
                <c:pt idx="18464">
                  <c:v>0.53425614999999993</c:v>
                </c:pt>
                <c:pt idx="18465">
                  <c:v>0.53428821000000004</c:v>
                </c:pt>
                <c:pt idx="18466">
                  <c:v>0.53431401999999983</c:v>
                </c:pt>
                <c:pt idx="18467">
                  <c:v>0.53434619999999988</c:v>
                </c:pt>
                <c:pt idx="18468">
                  <c:v>0.53437131000000004</c:v>
                </c:pt>
                <c:pt idx="18469">
                  <c:v>0.53440407000000001</c:v>
                </c:pt>
                <c:pt idx="18470">
                  <c:v>0.53442917999999984</c:v>
                </c:pt>
                <c:pt idx="18471">
                  <c:v>0.53446193999999991</c:v>
                </c:pt>
                <c:pt idx="18472">
                  <c:v>0.53448728999999973</c:v>
                </c:pt>
                <c:pt idx="18473">
                  <c:v>0.53451992999999987</c:v>
                </c:pt>
                <c:pt idx="18474">
                  <c:v>0.53454515999999996</c:v>
                </c:pt>
                <c:pt idx="18475">
                  <c:v>0.53457779999999988</c:v>
                </c:pt>
                <c:pt idx="18476">
                  <c:v>0.53460302999999998</c:v>
                </c:pt>
                <c:pt idx="18477">
                  <c:v>0.53463567000000012</c:v>
                </c:pt>
                <c:pt idx="18478">
                  <c:v>0.53466089999999999</c:v>
                </c:pt>
                <c:pt idx="18479">
                  <c:v>0.53469365000000013</c:v>
                </c:pt>
                <c:pt idx="18480">
                  <c:v>0.53471877000000001</c:v>
                </c:pt>
                <c:pt idx="18481">
                  <c:v>0.53475164000000008</c:v>
                </c:pt>
                <c:pt idx="18482">
                  <c:v>0.53477664000000003</c:v>
                </c:pt>
                <c:pt idx="18483">
                  <c:v>0.53480950999999999</c:v>
                </c:pt>
                <c:pt idx="18484">
                  <c:v>0.53483462000000004</c:v>
                </c:pt>
                <c:pt idx="18485">
                  <c:v>0.53486737999999989</c:v>
                </c:pt>
                <c:pt idx="18486">
                  <c:v>0.53489237999999983</c:v>
                </c:pt>
                <c:pt idx="18487">
                  <c:v>0.53492525000000013</c:v>
                </c:pt>
                <c:pt idx="18488">
                  <c:v>0.53495037000000001</c:v>
                </c:pt>
                <c:pt idx="18489">
                  <c:v>0.53498311999999992</c:v>
                </c:pt>
                <c:pt idx="18490">
                  <c:v>0.53500835000000002</c:v>
                </c:pt>
                <c:pt idx="18491">
                  <c:v>0.53504099000000005</c:v>
                </c:pt>
                <c:pt idx="18492">
                  <c:v>0.53506621999999993</c:v>
                </c:pt>
                <c:pt idx="18493">
                  <c:v>0.53509863000000013</c:v>
                </c:pt>
                <c:pt idx="18494">
                  <c:v>0.53512409000000005</c:v>
                </c:pt>
                <c:pt idx="18495">
                  <c:v>0.53515649999999992</c:v>
                </c:pt>
                <c:pt idx="18496">
                  <c:v>0.53518195999999996</c:v>
                </c:pt>
                <c:pt idx="18497">
                  <c:v>0.53521436999999994</c:v>
                </c:pt>
                <c:pt idx="18498">
                  <c:v>0.53523982999999997</c:v>
                </c:pt>
                <c:pt idx="18499">
                  <c:v>0.53527223999999984</c:v>
                </c:pt>
                <c:pt idx="18500">
                  <c:v>0.53529782000000004</c:v>
                </c:pt>
                <c:pt idx="18501">
                  <c:v>0.53533010999999986</c:v>
                </c:pt>
                <c:pt idx="18502">
                  <c:v>0.53535522999999996</c:v>
                </c:pt>
                <c:pt idx="18503">
                  <c:v>0.53538797999999987</c:v>
                </c:pt>
                <c:pt idx="18504">
                  <c:v>0.53541309999999986</c:v>
                </c:pt>
                <c:pt idx="18505">
                  <c:v>0.53544597000000005</c:v>
                </c:pt>
                <c:pt idx="18506">
                  <c:v>0.53547131000000003</c:v>
                </c:pt>
                <c:pt idx="18507">
                  <c:v>0.53550383999999984</c:v>
                </c:pt>
                <c:pt idx="18508">
                  <c:v>0.53552917999999994</c:v>
                </c:pt>
                <c:pt idx="18509">
                  <c:v>0.53556135999999988</c:v>
                </c:pt>
                <c:pt idx="18510">
                  <c:v>0.53558704999999973</c:v>
                </c:pt>
                <c:pt idx="18511">
                  <c:v>0.53561923000000011</c:v>
                </c:pt>
                <c:pt idx="18512">
                  <c:v>0.53564493000000013</c:v>
                </c:pt>
                <c:pt idx="18513">
                  <c:v>0.53567710000000002</c:v>
                </c:pt>
                <c:pt idx="18514">
                  <c:v>0.53570280000000003</c:v>
                </c:pt>
                <c:pt idx="18515">
                  <c:v>0.53573508999999997</c:v>
                </c:pt>
                <c:pt idx="18516">
                  <c:v>0.53576031999999996</c:v>
                </c:pt>
                <c:pt idx="18517">
                  <c:v>0.53579295999999998</c:v>
                </c:pt>
                <c:pt idx="18518">
                  <c:v>0.53581818999999986</c:v>
                </c:pt>
                <c:pt idx="18519">
                  <c:v>0.53585083000000011</c:v>
                </c:pt>
                <c:pt idx="18520">
                  <c:v>0.53587605999999999</c:v>
                </c:pt>
                <c:pt idx="18521">
                  <c:v>0.53590870000000002</c:v>
                </c:pt>
                <c:pt idx="18522">
                  <c:v>0.53593438999999987</c:v>
                </c:pt>
                <c:pt idx="18523">
                  <c:v>0.53596679999999985</c:v>
                </c:pt>
                <c:pt idx="18524">
                  <c:v>0.53599202999999984</c:v>
                </c:pt>
                <c:pt idx="18525">
                  <c:v>0.53602466999999998</c:v>
                </c:pt>
                <c:pt idx="18526">
                  <c:v>0.53604954999999999</c:v>
                </c:pt>
                <c:pt idx="18527">
                  <c:v>0.53608243</c:v>
                </c:pt>
                <c:pt idx="18528">
                  <c:v>0.53610753999999994</c:v>
                </c:pt>
                <c:pt idx="18529">
                  <c:v>0.53614041000000012</c:v>
                </c:pt>
                <c:pt idx="18530">
                  <c:v>0.53616553</c:v>
                </c:pt>
                <c:pt idx="18531">
                  <c:v>0.53619793000000004</c:v>
                </c:pt>
                <c:pt idx="18532">
                  <c:v>0.53622340000000002</c:v>
                </c:pt>
                <c:pt idx="18533">
                  <c:v>0.53625579999999984</c:v>
                </c:pt>
                <c:pt idx="18534">
                  <c:v>0.53628127000000003</c:v>
                </c:pt>
                <c:pt idx="18535">
                  <c:v>0.5363136799999999</c:v>
                </c:pt>
                <c:pt idx="18536">
                  <c:v>0.53633925000000005</c:v>
                </c:pt>
                <c:pt idx="18537">
                  <c:v>0.53637155000000003</c:v>
                </c:pt>
                <c:pt idx="18538">
                  <c:v>0.53639735999999993</c:v>
                </c:pt>
                <c:pt idx="18539">
                  <c:v>0.53642942000000005</c:v>
                </c:pt>
                <c:pt idx="18540">
                  <c:v>0.53645475999999992</c:v>
                </c:pt>
                <c:pt idx="18541">
                  <c:v>0.53648739999999973</c:v>
                </c:pt>
                <c:pt idx="18542">
                  <c:v>0.53651274999999976</c:v>
                </c:pt>
                <c:pt idx="18543">
                  <c:v>0.53654526999999996</c:v>
                </c:pt>
                <c:pt idx="18544">
                  <c:v>0.53657062</c:v>
                </c:pt>
                <c:pt idx="18545">
                  <c:v>0.53660313999999998</c:v>
                </c:pt>
                <c:pt idx="18546">
                  <c:v>0.53662849000000012</c:v>
                </c:pt>
                <c:pt idx="18547">
                  <c:v>0.53666100999999999</c:v>
                </c:pt>
                <c:pt idx="18548">
                  <c:v>0.53668647999999997</c:v>
                </c:pt>
                <c:pt idx="18549">
                  <c:v>0.53671888000000001</c:v>
                </c:pt>
                <c:pt idx="18550">
                  <c:v>0.53674434999999998</c:v>
                </c:pt>
                <c:pt idx="18551">
                  <c:v>0.53677699000000001</c:v>
                </c:pt>
                <c:pt idx="18552">
                  <c:v>0.53680222</c:v>
                </c:pt>
                <c:pt idx="18553">
                  <c:v>0.53683438999999988</c:v>
                </c:pt>
                <c:pt idx="18554">
                  <c:v>0.53686009000000001</c:v>
                </c:pt>
                <c:pt idx="18555">
                  <c:v>0.53689226000000001</c:v>
                </c:pt>
                <c:pt idx="18556">
                  <c:v>0.53691807000000003</c:v>
                </c:pt>
                <c:pt idx="18557">
                  <c:v>0.53695024999999996</c:v>
                </c:pt>
                <c:pt idx="18558">
                  <c:v>0.53697547999999995</c:v>
                </c:pt>
                <c:pt idx="18559">
                  <c:v>0.53700811999999998</c:v>
                </c:pt>
                <c:pt idx="18560">
                  <c:v>0.53703334999999985</c:v>
                </c:pt>
                <c:pt idx="18561">
                  <c:v>0.53706598999999988</c:v>
                </c:pt>
                <c:pt idx="18562">
                  <c:v>0.53709122000000009</c:v>
                </c:pt>
                <c:pt idx="18563">
                  <c:v>0.53712386000000001</c:v>
                </c:pt>
                <c:pt idx="18564">
                  <c:v>0.53714909000000011</c:v>
                </c:pt>
                <c:pt idx="18565">
                  <c:v>0.53718195999999996</c:v>
                </c:pt>
                <c:pt idx="18566">
                  <c:v>0.5372069599999999</c:v>
                </c:pt>
                <c:pt idx="18567">
                  <c:v>0.53723982999999997</c:v>
                </c:pt>
                <c:pt idx="18568">
                  <c:v>0.53726483000000003</c:v>
                </c:pt>
                <c:pt idx="18569">
                  <c:v>0.53729782000000004</c:v>
                </c:pt>
                <c:pt idx="18570">
                  <c:v>0.53732269999999993</c:v>
                </c:pt>
                <c:pt idx="18571">
                  <c:v>0.53735569000000005</c:v>
                </c:pt>
                <c:pt idx="18572">
                  <c:v>0.53738056999999972</c:v>
                </c:pt>
                <c:pt idx="18573">
                  <c:v>0.53741355999999985</c:v>
                </c:pt>
                <c:pt idx="18574">
                  <c:v>0.53743867999999984</c:v>
                </c:pt>
                <c:pt idx="18575">
                  <c:v>0.53747142999999997</c:v>
                </c:pt>
                <c:pt idx="18576">
                  <c:v>0.53749654999999985</c:v>
                </c:pt>
                <c:pt idx="18577">
                  <c:v>0.53752929999999999</c:v>
                </c:pt>
                <c:pt idx="18578">
                  <c:v>0.53755441999999998</c:v>
                </c:pt>
                <c:pt idx="18579">
                  <c:v>0.53758670999999991</c:v>
                </c:pt>
                <c:pt idx="18580">
                  <c:v>0.53761228999999988</c:v>
                </c:pt>
                <c:pt idx="18581">
                  <c:v>0.53764458000000004</c:v>
                </c:pt>
                <c:pt idx="18582">
                  <c:v>0.53767016000000001</c:v>
                </c:pt>
                <c:pt idx="18583">
                  <c:v>0.53770267999999999</c:v>
                </c:pt>
                <c:pt idx="18584">
                  <c:v>0.53772803000000013</c:v>
                </c:pt>
                <c:pt idx="18585">
                  <c:v>0.53776067000000005</c:v>
                </c:pt>
                <c:pt idx="18586">
                  <c:v>0.53778601000000004</c:v>
                </c:pt>
                <c:pt idx="18587">
                  <c:v>0.53781853999999996</c:v>
                </c:pt>
                <c:pt idx="18588">
                  <c:v>0.53784354000000001</c:v>
                </c:pt>
                <c:pt idx="18589">
                  <c:v>0.53787640999999997</c:v>
                </c:pt>
                <c:pt idx="18590">
                  <c:v>0.53790152000000002</c:v>
                </c:pt>
                <c:pt idx="18591">
                  <c:v>0.53793427999999999</c:v>
                </c:pt>
                <c:pt idx="18592">
                  <c:v>0.53795939000000004</c:v>
                </c:pt>
                <c:pt idx="18593">
                  <c:v>0.53799215</c:v>
                </c:pt>
                <c:pt idx="18594">
                  <c:v>0.53801737999999988</c:v>
                </c:pt>
                <c:pt idx="18595">
                  <c:v>0.53805013000000002</c:v>
                </c:pt>
                <c:pt idx="18596">
                  <c:v>0.53807548000000005</c:v>
                </c:pt>
                <c:pt idx="18597">
                  <c:v>0.53810753999999994</c:v>
                </c:pt>
                <c:pt idx="18598">
                  <c:v>0.53813334999999973</c:v>
                </c:pt>
                <c:pt idx="18599">
                  <c:v>0.53816564</c:v>
                </c:pt>
                <c:pt idx="18600">
                  <c:v>0.53819122000000008</c:v>
                </c:pt>
                <c:pt idx="18601">
                  <c:v>0.53822351000000002</c:v>
                </c:pt>
                <c:pt idx="18602">
                  <c:v>0.53824908999999999</c:v>
                </c:pt>
                <c:pt idx="18603">
                  <c:v>0.53828137999999992</c:v>
                </c:pt>
                <c:pt idx="18604">
                  <c:v>0.53830695999999989</c:v>
                </c:pt>
                <c:pt idx="18605">
                  <c:v>0.53833925000000005</c:v>
                </c:pt>
                <c:pt idx="18606">
                  <c:v>0.53836483000000002</c:v>
                </c:pt>
                <c:pt idx="18607">
                  <c:v>0.53839711999999984</c:v>
                </c:pt>
                <c:pt idx="18608">
                  <c:v>0.53842269999999992</c:v>
                </c:pt>
                <c:pt idx="18609">
                  <c:v>0.53845498999999986</c:v>
                </c:pt>
                <c:pt idx="18610">
                  <c:v>0.53847999000000002</c:v>
                </c:pt>
                <c:pt idx="18611">
                  <c:v>0.53851286999999992</c:v>
                </c:pt>
                <c:pt idx="18612">
                  <c:v>0.53853786999999986</c:v>
                </c:pt>
                <c:pt idx="18613">
                  <c:v>0.53857096999999987</c:v>
                </c:pt>
                <c:pt idx="18614">
                  <c:v>0.53859573999999999</c:v>
                </c:pt>
                <c:pt idx="18615">
                  <c:v>0.53862871999999995</c:v>
                </c:pt>
                <c:pt idx="18616">
                  <c:v>0.53865361000000012</c:v>
                </c:pt>
                <c:pt idx="18617">
                  <c:v>0.53868671000000001</c:v>
                </c:pt>
                <c:pt idx="18618">
                  <c:v>0.53871148000000002</c:v>
                </c:pt>
                <c:pt idx="18619">
                  <c:v>0.53874458000000003</c:v>
                </c:pt>
                <c:pt idx="18620">
                  <c:v>0.53876946000000003</c:v>
                </c:pt>
                <c:pt idx="18621">
                  <c:v>0.53880187000000013</c:v>
                </c:pt>
                <c:pt idx="18622">
                  <c:v>0.53882733000000005</c:v>
                </c:pt>
                <c:pt idx="18623">
                  <c:v>0.53886031999999984</c:v>
                </c:pt>
                <c:pt idx="18624">
                  <c:v>0.53888532</c:v>
                </c:pt>
                <c:pt idx="18625">
                  <c:v>0.53891772999999987</c:v>
                </c:pt>
                <c:pt idx="18626">
                  <c:v>0.53894319000000002</c:v>
                </c:pt>
                <c:pt idx="18627">
                  <c:v>0.53897560000000011</c:v>
                </c:pt>
                <c:pt idx="18628">
                  <c:v>0.53900106000000003</c:v>
                </c:pt>
                <c:pt idx="18629">
                  <c:v>0.5390335799999999</c:v>
                </c:pt>
                <c:pt idx="18630">
                  <c:v>0.53905893000000005</c:v>
                </c:pt>
                <c:pt idx="18631">
                  <c:v>0.53909156999999996</c:v>
                </c:pt>
                <c:pt idx="18632">
                  <c:v>0.53911679999999973</c:v>
                </c:pt>
                <c:pt idx="18633">
                  <c:v>0.53914944000000009</c:v>
                </c:pt>
                <c:pt idx="18634">
                  <c:v>0.53917490000000001</c:v>
                </c:pt>
                <c:pt idx="18635">
                  <c:v>0.53920731</c:v>
                </c:pt>
                <c:pt idx="18636">
                  <c:v>0.53923265999999992</c:v>
                </c:pt>
                <c:pt idx="18637">
                  <c:v>0.5392651799999999</c:v>
                </c:pt>
                <c:pt idx="18638">
                  <c:v>0.53929053000000005</c:v>
                </c:pt>
                <c:pt idx="18639">
                  <c:v>0.53932316999999985</c:v>
                </c:pt>
                <c:pt idx="18640">
                  <c:v>0.53934850999999984</c:v>
                </c:pt>
                <c:pt idx="18641">
                  <c:v>0.53938103999999998</c:v>
                </c:pt>
                <c:pt idx="18642">
                  <c:v>0.53940637999999985</c:v>
                </c:pt>
                <c:pt idx="18643">
                  <c:v>0.53943890999999988</c:v>
                </c:pt>
                <c:pt idx="18644">
                  <c:v>0.53946424999999987</c:v>
                </c:pt>
                <c:pt idx="18645">
                  <c:v>0.5394967799999999</c:v>
                </c:pt>
                <c:pt idx="18646">
                  <c:v>0.53952211999999988</c:v>
                </c:pt>
                <c:pt idx="18647">
                  <c:v>0.53955465000000002</c:v>
                </c:pt>
                <c:pt idx="18648">
                  <c:v>0.53957999000000001</c:v>
                </c:pt>
                <c:pt idx="18649">
                  <c:v>0.53961216999999972</c:v>
                </c:pt>
                <c:pt idx="18650">
                  <c:v>0.53963740000000004</c:v>
                </c:pt>
                <c:pt idx="18651">
                  <c:v>0.53967004000000007</c:v>
                </c:pt>
                <c:pt idx="18652">
                  <c:v>0.53969526999999995</c:v>
                </c:pt>
                <c:pt idx="18653">
                  <c:v>0.53972790999999998</c:v>
                </c:pt>
                <c:pt idx="18654">
                  <c:v>0.53975313999999996</c:v>
                </c:pt>
                <c:pt idx="18655">
                  <c:v>0.53978590000000004</c:v>
                </c:pt>
                <c:pt idx="18656">
                  <c:v>0.53981113000000003</c:v>
                </c:pt>
                <c:pt idx="18657">
                  <c:v>0.53984376999999983</c:v>
                </c:pt>
                <c:pt idx="18658">
                  <c:v>0.53986900000000004</c:v>
                </c:pt>
                <c:pt idx="18659">
                  <c:v>0.53990164000000007</c:v>
                </c:pt>
                <c:pt idx="18660">
                  <c:v>0.53992686999999984</c:v>
                </c:pt>
                <c:pt idx="18661">
                  <c:v>0.53995962000000008</c:v>
                </c:pt>
                <c:pt idx="18662">
                  <c:v>0.53998473999999996</c:v>
                </c:pt>
                <c:pt idx="18663">
                  <c:v>0.54001748999999988</c:v>
                </c:pt>
                <c:pt idx="18664">
                  <c:v>0.54004284000000002</c:v>
                </c:pt>
                <c:pt idx="18665">
                  <c:v>0.54007512999999996</c:v>
                </c:pt>
                <c:pt idx="18666">
                  <c:v>0.54010071000000004</c:v>
                </c:pt>
                <c:pt idx="18667">
                  <c:v>0.54013299999999986</c:v>
                </c:pt>
                <c:pt idx="18668">
                  <c:v>0.54015869999999999</c:v>
                </c:pt>
                <c:pt idx="18669">
                  <c:v>0.54019086999999999</c:v>
                </c:pt>
                <c:pt idx="18670">
                  <c:v>0.5402165699999999</c:v>
                </c:pt>
                <c:pt idx="18671">
                  <c:v>0.54024874000000001</c:v>
                </c:pt>
                <c:pt idx="18672">
                  <c:v>0.54027444000000002</c:v>
                </c:pt>
                <c:pt idx="18673">
                  <c:v>0.54030661999999996</c:v>
                </c:pt>
                <c:pt idx="18674">
                  <c:v>0.54033184999999984</c:v>
                </c:pt>
                <c:pt idx="18675">
                  <c:v>0.54036448999999986</c:v>
                </c:pt>
                <c:pt idx="18676">
                  <c:v>0.54038971999999996</c:v>
                </c:pt>
                <c:pt idx="18677">
                  <c:v>0.54042235999999988</c:v>
                </c:pt>
                <c:pt idx="18678">
                  <c:v>0.54044758999999987</c:v>
                </c:pt>
                <c:pt idx="18679">
                  <c:v>0.54048023000000001</c:v>
                </c:pt>
                <c:pt idx="18680">
                  <c:v>0.54050545999999999</c:v>
                </c:pt>
                <c:pt idx="18681">
                  <c:v>0.54053821000000002</c:v>
                </c:pt>
                <c:pt idx="18682">
                  <c:v>0.5405634399999999</c:v>
                </c:pt>
                <c:pt idx="18683">
                  <c:v>0.54059619999999986</c:v>
                </c:pt>
                <c:pt idx="18684">
                  <c:v>0.54062131000000013</c:v>
                </c:pt>
                <c:pt idx="18685">
                  <c:v>0.54065406999999999</c:v>
                </c:pt>
                <c:pt idx="18686">
                  <c:v>0.54067930000000008</c:v>
                </c:pt>
                <c:pt idx="18687">
                  <c:v>0.54071194</c:v>
                </c:pt>
                <c:pt idx="18688">
                  <c:v>0.54073729000000004</c:v>
                </c:pt>
                <c:pt idx="18689">
                  <c:v>0.54076981000000013</c:v>
                </c:pt>
                <c:pt idx="18690">
                  <c:v>0.54079516000000005</c:v>
                </c:pt>
                <c:pt idx="18691">
                  <c:v>0.54082768000000003</c:v>
                </c:pt>
                <c:pt idx="18692">
                  <c:v>0.54085302999999996</c:v>
                </c:pt>
                <c:pt idx="18693">
                  <c:v>0.54088566999999999</c:v>
                </c:pt>
                <c:pt idx="18694">
                  <c:v>0.54091089999999997</c:v>
                </c:pt>
                <c:pt idx="18695">
                  <c:v>0.54094341999999995</c:v>
                </c:pt>
                <c:pt idx="18696">
                  <c:v>0.54096876999999988</c:v>
                </c:pt>
                <c:pt idx="18697">
                  <c:v>0.54100141000000013</c:v>
                </c:pt>
                <c:pt idx="18698">
                  <c:v>0.54102629000000002</c:v>
                </c:pt>
                <c:pt idx="18699">
                  <c:v>0.54105881000000011</c:v>
                </c:pt>
                <c:pt idx="18700">
                  <c:v>0.54108415999999993</c:v>
                </c:pt>
                <c:pt idx="18701">
                  <c:v>0.54111667999999991</c:v>
                </c:pt>
                <c:pt idx="18702">
                  <c:v>0.54114203000000005</c:v>
                </c:pt>
                <c:pt idx="18703">
                  <c:v>0.54117455000000003</c:v>
                </c:pt>
                <c:pt idx="18704">
                  <c:v>0.54119990000000007</c:v>
                </c:pt>
                <c:pt idx="18705">
                  <c:v>0.54123242999999988</c:v>
                </c:pt>
                <c:pt idx="18706">
                  <c:v>0.54125789000000002</c:v>
                </c:pt>
                <c:pt idx="18707">
                  <c:v>0.5412903</c:v>
                </c:pt>
                <c:pt idx="18708">
                  <c:v>0.54131575999999992</c:v>
                </c:pt>
                <c:pt idx="18709">
                  <c:v>0.54134828000000002</c:v>
                </c:pt>
                <c:pt idx="18710">
                  <c:v>0.54137373999999994</c:v>
                </c:pt>
                <c:pt idx="18711">
                  <c:v>0.54140614999999992</c:v>
                </c:pt>
                <c:pt idx="18712">
                  <c:v>0.54143162</c:v>
                </c:pt>
                <c:pt idx="18713">
                  <c:v>0.54146413999999987</c:v>
                </c:pt>
                <c:pt idx="18714">
                  <c:v>0.54148949000000002</c:v>
                </c:pt>
                <c:pt idx="18715">
                  <c:v>0.54152211999999988</c:v>
                </c:pt>
                <c:pt idx="18716">
                  <c:v>0.54154735999999992</c:v>
                </c:pt>
                <c:pt idx="18717">
                  <c:v>0.54157988000000001</c:v>
                </c:pt>
                <c:pt idx="18718">
                  <c:v>0.54160534000000005</c:v>
                </c:pt>
                <c:pt idx="18719">
                  <c:v>0.54163775000000003</c:v>
                </c:pt>
                <c:pt idx="18720">
                  <c:v>0.54166320999999984</c:v>
                </c:pt>
                <c:pt idx="18721">
                  <c:v>0.54169562000000016</c:v>
                </c:pt>
                <c:pt idx="18722">
                  <c:v>0.54172108000000008</c:v>
                </c:pt>
                <c:pt idx="18723">
                  <c:v>0.54175361000000011</c:v>
                </c:pt>
                <c:pt idx="18724">
                  <c:v>0.54177894999999998</c:v>
                </c:pt>
                <c:pt idx="18725">
                  <c:v>0.54181148000000001</c:v>
                </c:pt>
                <c:pt idx="18726">
                  <c:v>0.54183693999999993</c:v>
                </c:pt>
                <c:pt idx="18727">
                  <c:v>0.54186900000000005</c:v>
                </c:pt>
                <c:pt idx="18728">
                  <c:v>0.54189423000000014</c:v>
                </c:pt>
                <c:pt idx="18729">
                  <c:v>0.54192686999999984</c:v>
                </c:pt>
                <c:pt idx="18730">
                  <c:v>0.54195209999999994</c:v>
                </c:pt>
                <c:pt idx="18731">
                  <c:v>0.54198486000000001</c:v>
                </c:pt>
                <c:pt idx="18732">
                  <c:v>0.5420102</c:v>
                </c:pt>
                <c:pt idx="18733">
                  <c:v>0.54204249000000004</c:v>
                </c:pt>
                <c:pt idx="18734">
                  <c:v>0.54206807000000001</c:v>
                </c:pt>
                <c:pt idx="18735">
                  <c:v>0.54210048</c:v>
                </c:pt>
                <c:pt idx="18736">
                  <c:v>0.54212594000000003</c:v>
                </c:pt>
                <c:pt idx="18737">
                  <c:v>0.54215846999999984</c:v>
                </c:pt>
                <c:pt idx="18738">
                  <c:v>0.54218381000000004</c:v>
                </c:pt>
                <c:pt idx="18739">
                  <c:v>0.54221633999999985</c:v>
                </c:pt>
                <c:pt idx="18740">
                  <c:v>0.54224167999999995</c:v>
                </c:pt>
                <c:pt idx="18741">
                  <c:v>0.54227420999999998</c:v>
                </c:pt>
                <c:pt idx="18742">
                  <c:v>0.54229954999999996</c:v>
                </c:pt>
                <c:pt idx="18743">
                  <c:v>0.54233218999999977</c:v>
                </c:pt>
                <c:pt idx="18744">
                  <c:v>0.54235743000000003</c:v>
                </c:pt>
                <c:pt idx="18745">
                  <c:v>0.54239006000000001</c:v>
                </c:pt>
                <c:pt idx="18746">
                  <c:v>0.54241552999999987</c:v>
                </c:pt>
                <c:pt idx="18747">
                  <c:v>0.54244804999999996</c:v>
                </c:pt>
                <c:pt idx="18748">
                  <c:v>0.54247339999999988</c:v>
                </c:pt>
                <c:pt idx="18749">
                  <c:v>0.54250545999999999</c:v>
                </c:pt>
                <c:pt idx="18750">
                  <c:v>0.54253079999999987</c:v>
                </c:pt>
                <c:pt idx="18751">
                  <c:v>0.5425633299999999</c:v>
                </c:pt>
                <c:pt idx="18752">
                  <c:v>0.54258867999999993</c:v>
                </c:pt>
                <c:pt idx="18753">
                  <c:v>0.54262131000000013</c:v>
                </c:pt>
                <c:pt idx="18754">
                  <c:v>0.54264654999999984</c:v>
                </c:pt>
                <c:pt idx="18755">
                  <c:v>0.54267918000000004</c:v>
                </c:pt>
                <c:pt idx="18756">
                  <c:v>0.54270442000000008</c:v>
                </c:pt>
                <c:pt idx="18757">
                  <c:v>0.54273716999999988</c:v>
                </c:pt>
                <c:pt idx="18758">
                  <c:v>0.54276228999999987</c:v>
                </c:pt>
                <c:pt idx="18759">
                  <c:v>0.54279504000000012</c:v>
                </c:pt>
                <c:pt idx="18760">
                  <c:v>0.54282016</c:v>
                </c:pt>
                <c:pt idx="18761">
                  <c:v>0.54285280000000002</c:v>
                </c:pt>
                <c:pt idx="18762">
                  <c:v>0.54287814000000001</c:v>
                </c:pt>
                <c:pt idx="18763">
                  <c:v>0.54291089999999997</c:v>
                </c:pt>
                <c:pt idx="18764">
                  <c:v>0.54293623999999996</c:v>
                </c:pt>
                <c:pt idx="18765">
                  <c:v>0.54296876999999988</c:v>
                </c:pt>
                <c:pt idx="18766">
                  <c:v>0.54299423000000013</c:v>
                </c:pt>
                <c:pt idx="18767">
                  <c:v>0.54302664</c:v>
                </c:pt>
                <c:pt idx="18768">
                  <c:v>0.54305209999999993</c:v>
                </c:pt>
                <c:pt idx="18769">
                  <c:v>0.54308473999999984</c:v>
                </c:pt>
                <c:pt idx="18770">
                  <c:v>0.54310997000000005</c:v>
                </c:pt>
                <c:pt idx="18771">
                  <c:v>0.54314214999999988</c:v>
                </c:pt>
                <c:pt idx="18772">
                  <c:v>0.54316783999999996</c:v>
                </c:pt>
                <c:pt idx="18773">
                  <c:v>0.54320002000000001</c:v>
                </c:pt>
                <c:pt idx="18774">
                  <c:v>0.54322570999999997</c:v>
                </c:pt>
                <c:pt idx="18775">
                  <c:v>0.54325789000000002</c:v>
                </c:pt>
                <c:pt idx="18776">
                  <c:v>0.54328357999999988</c:v>
                </c:pt>
                <c:pt idx="18777">
                  <c:v>0.54331575999999993</c:v>
                </c:pt>
                <c:pt idx="18778">
                  <c:v>0.54334145000000011</c:v>
                </c:pt>
                <c:pt idx="18779">
                  <c:v>0.54337373999999994</c:v>
                </c:pt>
                <c:pt idx="18780">
                  <c:v>0.54339897999999998</c:v>
                </c:pt>
                <c:pt idx="18781">
                  <c:v>0.54343162</c:v>
                </c:pt>
                <c:pt idx="18782">
                  <c:v>0.54345684999999988</c:v>
                </c:pt>
                <c:pt idx="18783">
                  <c:v>0.54348971999999984</c:v>
                </c:pt>
                <c:pt idx="18784">
                  <c:v>0.5435147199999999</c:v>
                </c:pt>
                <c:pt idx="18785">
                  <c:v>0.54354758999999986</c:v>
                </c:pt>
                <c:pt idx="18786">
                  <c:v>0.54357269999999991</c:v>
                </c:pt>
                <c:pt idx="18787">
                  <c:v>0.5436054600000001</c:v>
                </c:pt>
                <c:pt idx="18788">
                  <c:v>0.54363057000000004</c:v>
                </c:pt>
                <c:pt idx="18789">
                  <c:v>0.54366287000000002</c:v>
                </c:pt>
                <c:pt idx="18790">
                  <c:v>0.54368844000000005</c:v>
                </c:pt>
                <c:pt idx="18791">
                  <c:v>0.54372074000000004</c:v>
                </c:pt>
                <c:pt idx="18792">
                  <c:v>0.54374630999999984</c:v>
                </c:pt>
                <c:pt idx="18793">
                  <c:v>0.54377872000000005</c:v>
                </c:pt>
                <c:pt idx="18794">
                  <c:v>0.54380417999999997</c:v>
                </c:pt>
                <c:pt idx="18795">
                  <c:v>0.54383671</c:v>
                </c:pt>
                <c:pt idx="18796">
                  <c:v>0.54386204999999987</c:v>
                </c:pt>
                <c:pt idx="18797">
                  <c:v>0.54389458000000002</c:v>
                </c:pt>
                <c:pt idx="18798">
                  <c:v>0.54392004000000005</c:v>
                </c:pt>
                <c:pt idx="18799">
                  <c:v>0.54395267999999997</c:v>
                </c:pt>
                <c:pt idx="18800">
                  <c:v>0.54397803000000011</c:v>
                </c:pt>
                <c:pt idx="18801">
                  <c:v>0.54401054999999987</c:v>
                </c:pt>
                <c:pt idx="18802">
                  <c:v>0.54403590000000002</c:v>
                </c:pt>
                <c:pt idx="18803">
                  <c:v>0.54406842</c:v>
                </c:pt>
                <c:pt idx="18804">
                  <c:v>0.54409377000000003</c:v>
                </c:pt>
                <c:pt idx="18805">
                  <c:v>0.54412629000000001</c:v>
                </c:pt>
                <c:pt idx="18806">
                  <c:v>0.54415164000000005</c:v>
                </c:pt>
                <c:pt idx="18807">
                  <c:v>0.54418415999999992</c:v>
                </c:pt>
                <c:pt idx="18808">
                  <c:v>0.54420950999999984</c:v>
                </c:pt>
                <c:pt idx="18809">
                  <c:v>0.54424156999999984</c:v>
                </c:pt>
                <c:pt idx="18810">
                  <c:v>0.54426737999999986</c:v>
                </c:pt>
                <c:pt idx="18811">
                  <c:v>0.54429944000000008</c:v>
                </c:pt>
                <c:pt idx="18812">
                  <c:v>0.54432537000000003</c:v>
                </c:pt>
                <c:pt idx="18813">
                  <c:v>0.54435730999999987</c:v>
                </c:pt>
                <c:pt idx="18814">
                  <c:v>0.54438311999999989</c:v>
                </c:pt>
                <c:pt idx="18815">
                  <c:v>0.54441529999999994</c:v>
                </c:pt>
                <c:pt idx="18816">
                  <c:v>0.54444064000000003</c:v>
                </c:pt>
                <c:pt idx="18817">
                  <c:v>0.54447316999999973</c:v>
                </c:pt>
                <c:pt idx="18818">
                  <c:v>0.54449851000000005</c:v>
                </c:pt>
                <c:pt idx="18819">
                  <c:v>0.54453103999999997</c:v>
                </c:pt>
                <c:pt idx="18820">
                  <c:v>0.54455637999999973</c:v>
                </c:pt>
                <c:pt idx="18821">
                  <c:v>0.54458890999999987</c:v>
                </c:pt>
                <c:pt idx="18822">
                  <c:v>0.54461424999999997</c:v>
                </c:pt>
                <c:pt idx="18823">
                  <c:v>0.54464701000000015</c:v>
                </c:pt>
                <c:pt idx="18824">
                  <c:v>0.54467211999999998</c:v>
                </c:pt>
                <c:pt idx="18825">
                  <c:v>0.54470487999999995</c:v>
                </c:pt>
                <c:pt idx="18826">
                  <c:v>0.54472999000000011</c:v>
                </c:pt>
                <c:pt idx="18827">
                  <c:v>0.54476274999999985</c:v>
                </c:pt>
                <c:pt idx="18828">
                  <c:v>0.54478786999999984</c:v>
                </c:pt>
                <c:pt idx="18829">
                  <c:v>0.54482062000000009</c:v>
                </c:pt>
                <c:pt idx="18830">
                  <c:v>0.54484597000000012</c:v>
                </c:pt>
                <c:pt idx="18831">
                  <c:v>0.54487814000000001</c:v>
                </c:pt>
                <c:pt idx="18832">
                  <c:v>0.54490395000000003</c:v>
                </c:pt>
                <c:pt idx="18833">
                  <c:v>0.54493601000000003</c:v>
                </c:pt>
                <c:pt idx="18834">
                  <c:v>0.54496182000000004</c:v>
                </c:pt>
                <c:pt idx="18835">
                  <c:v>0.54499388000000004</c:v>
                </c:pt>
                <c:pt idx="18836">
                  <c:v>0.54501946000000001</c:v>
                </c:pt>
                <c:pt idx="18837">
                  <c:v>0.54505174999999983</c:v>
                </c:pt>
                <c:pt idx="18838">
                  <c:v>0.54507733000000003</c:v>
                </c:pt>
                <c:pt idx="18839">
                  <c:v>0.54510974000000001</c:v>
                </c:pt>
                <c:pt idx="18840">
                  <c:v>0.54513520000000004</c:v>
                </c:pt>
                <c:pt idx="18841">
                  <c:v>0.54516761000000002</c:v>
                </c:pt>
                <c:pt idx="18842">
                  <c:v>0.54519306999999984</c:v>
                </c:pt>
                <c:pt idx="18843">
                  <c:v>0.54522548000000004</c:v>
                </c:pt>
                <c:pt idx="18844">
                  <c:v>0.54525093999999996</c:v>
                </c:pt>
                <c:pt idx="18845">
                  <c:v>0.54528335000000006</c:v>
                </c:pt>
                <c:pt idx="18846">
                  <c:v>0.54530857999999993</c:v>
                </c:pt>
                <c:pt idx="18847">
                  <c:v>0.54534122000000007</c:v>
                </c:pt>
                <c:pt idx="18848">
                  <c:v>0.54536644999999973</c:v>
                </c:pt>
                <c:pt idx="18849">
                  <c:v>0.54539921000000013</c:v>
                </c:pt>
                <c:pt idx="18850">
                  <c:v>0.54542444000000001</c:v>
                </c:pt>
                <c:pt idx="18851">
                  <c:v>0.54545695999999988</c:v>
                </c:pt>
                <c:pt idx="18852">
                  <c:v>0.54548230999999991</c:v>
                </c:pt>
                <c:pt idx="18853">
                  <c:v>0.54551494999999994</c:v>
                </c:pt>
                <c:pt idx="18854">
                  <c:v>0.54554017999999993</c:v>
                </c:pt>
                <c:pt idx="18855">
                  <c:v>0.54557281999999996</c:v>
                </c:pt>
                <c:pt idx="18856">
                  <c:v>0.54559804999999983</c:v>
                </c:pt>
                <c:pt idx="18857">
                  <c:v>0.54563068999999997</c:v>
                </c:pt>
                <c:pt idx="18858">
                  <c:v>0.54565592000000007</c:v>
                </c:pt>
                <c:pt idx="18859">
                  <c:v>0.54568855999999999</c:v>
                </c:pt>
                <c:pt idx="18860">
                  <c:v>0.54571391000000002</c:v>
                </c:pt>
                <c:pt idx="18861">
                  <c:v>0.54574643000000012</c:v>
                </c:pt>
                <c:pt idx="18862">
                  <c:v>0.54577200999999997</c:v>
                </c:pt>
                <c:pt idx="18863">
                  <c:v>0.54580395000000004</c:v>
                </c:pt>
                <c:pt idx="18864">
                  <c:v>0.54582930000000007</c:v>
                </c:pt>
                <c:pt idx="18865">
                  <c:v>0.54586204999999988</c:v>
                </c:pt>
                <c:pt idx="18866">
                  <c:v>0.54588729000000003</c:v>
                </c:pt>
                <c:pt idx="18867">
                  <c:v>0.54591981000000012</c:v>
                </c:pt>
                <c:pt idx="18868">
                  <c:v>0.54594516000000004</c:v>
                </c:pt>
                <c:pt idx="18869">
                  <c:v>0.54597779999999996</c:v>
                </c:pt>
                <c:pt idx="18870">
                  <c:v>0.54600302999999983</c:v>
                </c:pt>
                <c:pt idx="18871">
                  <c:v>0.54603566999999997</c:v>
                </c:pt>
                <c:pt idx="18872">
                  <c:v>0.54606089999999996</c:v>
                </c:pt>
                <c:pt idx="18873">
                  <c:v>0.54609353999999999</c:v>
                </c:pt>
                <c:pt idx="18874">
                  <c:v>0.54611900000000002</c:v>
                </c:pt>
                <c:pt idx="18875">
                  <c:v>0.54615141000000011</c:v>
                </c:pt>
                <c:pt idx="18876">
                  <c:v>0.54617674999999988</c:v>
                </c:pt>
                <c:pt idx="18877">
                  <c:v>0.54620928000000002</c:v>
                </c:pt>
                <c:pt idx="18878">
                  <c:v>0.54623473999999994</c:v>
                </c:pt>
                <c:pt idx="18879">
                  <c:v>0.54626725999999992</c:v>
                </c:pt>
                <c:pt idx="18880">
                  <c:v>0.54629260999999996</c:v>
                </c:pt>
                <c:pt idx="18881">
                  <c:v>0.54632513000000005</c:v>
                </c:pt>
                <c:pt idx="18882">
                  <c:v>0.54635071000000002</c:v>
                </c:pt>
                <c:pt idx="18883">
                  <c:v>0.54638288999999973</c:v>
                </c:pt>
                <c:pt idx="18884">
                  <c:v>0.54640847000000003</c:v>
                </c:pt>
                <c:pt idx="18885">
                  <c:v>0.54644099000000002</c:v>
                </c:pt>
                <c:pt idx="18886">
                  <c:v>0.54646587000000002</c:v>
                </c:pt>
                <c:pt idx="18887">
                  <c:v>0.54649886000000003</c:v>
                </c:pt>
                <c:pt idx="18888">
                  <c:v>0.54652385999999997</c:v>
                </c:pt>
                <c:pt idx="18889">
                  <c:v>0.54655661999999994</c:v>
                </c:pt>
                <c:pt idx="18890">
                  <c:v>0.54658195999999992</c:v>
                </c:pt>
                <c:pt idx="18891">
                  <c:v>0.54661459999999984</c:v>
                </c:pt>
                <c:pt idx="18892">
                  <c:v>0.54663994999999999</c:v>
                </c:pt>
                <c:pt idx="18893">
                  <c:v>0.54667246999999997</c:v>
                </c:pt>
                <c:pt idx="18894">
                  <c:v>0.54669782000000011</c:v>
                </c:pt>
                <c:pt idx="18895">
                  <c:v>0.54673046000000003</c:v>
                </c:pt>
                <c:pt idx="18896">
                  <c:v>0.54675534000000003</c:v>
                </c:pt>
                <c:pt idx="18897">
                  <c:v>0.54678775000000002</c:v>
                </c:pt>
                <c:pt idx="18898">
                  <c:v>0.54681332999999988</c:v>
                </c:pt>
                <c:pt idx="18899">
                  <c:v>0.54684574000000008</c:v>
                </c:pt>
                <c:pt idx="18900">
                  <c:v>0.54687120000000011</c:v>
                </c:pt>
                <c:pt idx="18901">
                  <c:v>0.54690371999999998</c:v>
                </c:pt>
                <c:pt idx="18902">
                  <c:v>0.54692907000000013</c:v>
                </c:pt>
                <c:pt idx="18903">
                  <c:v>0.54696159</c:v>
                </c:pt>
                <c:pt idx="18904">
                  <c:v>0.54698693999999992</c:v>
                </c:pt>
                <c:pt idx="18905">
                  <c:v>0.54701968999999984</c:v>
                </c:pt>
                <c:pt idx="18906">
                  <c:v>0.54704492999999998</c:v>
                </c:pt>
                <c:pt idx="18907">
                  <c:v>0.54707755999999996</c:v>
                </c:pt>
                <c:pt idx="18908">
                  <c:v>0.54710267999999984</c:v>
                </c:pt>
                <c:pt idx="18909">
                  <c:v>0.54713542999999998</c:v>
                </c:pt>
                <c:pt idx="18910">
                  <c:v>0.54716054999999986</c:v>
                </c:pt>
                <c:pt idx="18911">
                  <c:v>0.54719329999999999</c:v>
                </c:pt>
                <c:pt idx="18912">
                  <c:v>0.54721841999999998</c:v>
                </c:pt>
                <c:pt idx="18913">
                  <c:v>0.54725082999999997</c:v>
                </c:pt>
                <c:pt idx="18914">
                  <c:v>0.54727641000000005</c:v>
                </c:pt>
                <c:pt idx="18915">
                  <c:v>0.54730869999999998</c:v>
                </c:pt>
                <c:pt idx="18916">
                  <c:v>0.54733438999999973</c:v>
                </c:pt>
                <c:pt idx="18917">
                  <c:v>0.54736656999999989</c:v>
                </c:pt>
                <c:pt idx="18918">
                  <c:v>0.54739225999999996</c:v>
                </c:pt>
                <c:pt idx="18919">
                  <c:v>0.54742444000000001</c:v>
                </c:pt>
                <c:pt idx="18920">
                  <c:v>0.54745012999999987</c:v>
                </c:pt>
                <c:pt idx="18921">
                  <c:v>0.54748242999999985</c:v>
                </c:pt>
                <c:pt idx="18922">
                  <c:v>0.54750799999999988</c:v>
                </c:pt>
                <c:pt idx="18923">
                  <c:v>0.54754040999999998</c:v>
                </c:pt>
                <c:pt idx="18924">
                  <c:v>0.54756587000000001</c:v>
                </c:pt>
                <c:pt idx="18925">
                  <c:v>0.54759827999999999</c:v>
                </c:pt>
                <c:pt idx="18926">
                  <c:v>0.54762374000000003</c:v>
                </c:pt>
                <c:pt idx="18927">
                  <c:v>0.54765626999999983</c:v>
                </c:pt>
                <c:pt idx="18928">
                  <c:v>0.54768162000000009</c:v>
                </c:pt>
                <c:pt idx="18929">
                  <c:v>0.54771367999999998</c:v>
                </c:pt>
                <c:pt idx="18930">
                  <c:v>0.54773914000000001</c:v>
                </c:pt>
                <c:pt idx="18931">
                  <c:v>0.54777178000000004</c:v>
                </c:pt>
                <c:pt idx="18932">
                  <c:v>0.54779701000000014</c:v>
                </c:pt>
                <c:pt idx="18933">
                  <c:v>0.54782964999999995</c:v>
                </c:pt>
                <c:pt idx="18934">
                  <c:v>0.54785499000000004</c:v>
                </c:pt>
                <c:pt idx="18935">
                  <c:v>0.54788762999999996</c:v>
                </c:pt>
                <c:pt idx="18936">
                  <c:v>0.54791287</c:v>
                </c:pt>
                <c:pt idx="18937">
                  <c:v>0.54794550000000009</c:v>
                </c:pt>
                <c:pt idx="18938">
                  <c:v>0.54797074000000001</c:v>
                </c:pt>
                <c:pt idx="18939">
                  <c:v>0.54800349000000004</c:v>
                </c:pt>
                <c:pt idx="18940">
                  <c:v>0.54802872000000002</c:v>
                </c:pt>
                <c:pt idx="18941">
                  <c:v>0.54806124000000001</c:v>
                </c:pt>
                <c:pt idx="18942">
                  <c:v>0.54808658999999993</c:v>
                </c:pt>
                <c:pt idx="18943">
                  <c:v>0.54811935000000001</c:v>
                </c:pt>
                <c:pt idx="18944">
                  <c:v>0.54814445999999994</c:v>
                </c:pt>
                <c:pt idx="18945">
                  <c:v>0.54817722000000002</c:v>
                </c:pt>
                <c:pt idx="18946">
                  <c:v>0.54820232999999985</c:v>
                </c:pt>
                <c:pt idx="18947">
                  <c:v>0.54823496999999988</c:v>
                </c:pt>
                <c:pt idx="18948">
                  <c:v>0.54826019999999986</c:v>
                </c:pt>
                <c:pt idx="18949">
                  <c:v>0.54829237999999991</c:v>
                </c:pt>
                <c:pt idx="18950">
                  <c:v>0.54831806999999988</c:v>
                </c:pt>
                <c:pt idx="18951">
                  <c:v>0.54835025000000004</c:v>
                </c:pt>
                <c:pt idx="18952">
                  <c:v>0.54837605999999994</c:v>
                </c:pt>
                <c:pt idx="18953">
                  <c:v>0.54840811999999994</c:v>
                </c:pt>
                <c:pt idx="18954">
                  <c:v>0.54843392999999985</c:v>
                </c:pt>
                <c:pt idx="18955">
                  <c:v>0.54846598999999985</c:v>
                </c:pt>
                <c:pt idx="18956">
                  <c:v>0.54849179999999997</c:v>
                </c:pt>
                <c:pt idx="18957">
                  <c:v>0.54852385999999997</c:v>
                </c:pt>
                <c:pt idx="18958">
                  <c:v>0.54854966999999999</c:v>
                </c:pt>
                <c:pt idx="18959">
                  <c:v>0.54858185000000004</c:v>
                </c:pt>
                <c:pt idx="18960">
                  <c:v>0.54860754</c:v>
                </c:pt>
                <c:pt idx="18961">
                  <c:v>0.54863972000000005</c:v>
                </c:pt>
                <c:pt idx="18962">
                  <c:v>0.54866495000000004</c:v>
                </c:pt>
                <c:pt idx="18963">
                  <c:v>0.54869782000000011</c:v>
                </c:pt>
                <c:pt idx="18964">
                  <c:v>0.54872293000000005</c:v>
                </c:pt>
                <c:pt idx="18965">
                  <c:v>0.54875580000000013</c:v>
                </c:pt>
                <c:pt idx="18966">
                  <c:v>0.54878079999999996</c:v>
                </c:pt>
                <c:pt idx="18967">
                  <c:v>0.54881309999999994</c:v>
                </c:pt>
                <c:pt idx="18968">
                  <c:v>0.54883868000000002</c:v>
                </c:pt>
                <c:pt idx="18969">
                  <c:v>0.54887096999999996</c:v>
                </c:pt>
                <c:pt idx="18970">
                  <c:v>0.54889655000000004</c:v>
                </c:pt>
                <c:pt idx="18971">
                  <c:v>0.54892884000000008</c:v>
                </c:pt>
                <c:pt idx="18972">
                  <c:v>0.54895442000000005</c:v>
                </c:pt>
                <c:pt idx="18973">
                  <c:v>0.54898681999999999</c:v>
                </c:pt>
                <c:pt idx="18974">
                  <c:v>0.54901228999999985</c:v>
                </c:pt>
                <c:pt idx="18975">
                  <c:v>0.5490450400000001</c:v>
                </c:pt>
                <c:pt idx="18976">
                  <c:v>0.54907026999999997</c:v>
                </c:pt>
                <c:pt idx="18977">
                  <c:v>0.54910255999999991</c:v>
                </c:pt>
                <c:pt idx="18978">
                  <c:v>0.54912813999999999</c:v>
                </c:pt>
                <c:pt idx="18979">
                  <c:v>0.54916043000000003</c:v>
                </c:pt>
                <c:pt idx="18980">
                  <c:v>0.54918601</c:v>
                </c:pt>
                <c:pt idx="18981">
                  <c:v>0.54921829999999994</c:v>
                </c:pt>
                <c:pt idx="18982">
                  <c:v>0.54924399999999984</c:v>
                </c:pt>
                <c:pt idx="18983">
                  <c:v>0.54927641000000005</c:v>
                </c:pt>
                <c:pt idx="18984">
                  <c:v>0.54930186999999997</c:v>
                </c:pt>
                <c:pt idx="18985">
                  <c:v>0.54933427999999984</c:v>
                </c:pt>
                <c:pt idx="18986">
                  <c:v>0.54935973999999999</c:v>
                </c:pt>
                <c:pt idx="18987">
                  <c:v>0.54939214999999986</c:v>
                </c:pt>
                <c:pt idx="18988">
                  <c:v>0.54941761</c:v>
                </c:pt>
                <c:pt idx="18989">
                  <c:v>0.54945001999999998</c:v>
                </c:pt>
                <c:pt idx="18990">
                  <c:v>0.54947502000000004</c:v>
                </c:pt>
                <c:pt idx="18991">
                  <c:v>0.54950789</c:v>
                </c:pt>
                <c:pt idx="18992">
                  <c:v>0.54953288999999994</c:v>
                </c:pt>
                <c:pt idx="18993">
                  <c:v>0.54956587000000001</c:v>
                </c:pt>
                <c:pt idx="18994">
                  <c:v>0.54959111000000005</c:v>
                </c:pt>
                <c:pt idx="18995">
                  <c:v>0.54962339999999998</c:v>
                </c:pt>
                <c:pt idx="18996">
                  <c:v>0.54964897999999995</c:v>
                </c:pt>
                <c:pt idx="18997">
                  <c:v>0.54968127000000011</c:v>
                </c:pt>
                <c:pt idx="18998">
                  <c:v>0.54970684999999997</c:v>
                </c:pt>
                <c:pt idx="18999">
                  <c:v>0.54973914000000002</c:v>
                </c:pt>
                <c:pt idx="19000">
                  <c:v>0.54976471999999998</c:v>
                </c:pt>
                <c:pt idx="19001">
                  <c:v>0.54979712000000003</c:v>
                </c:pt>
                <c:pt idx="19002">
                  <c:v>0.54982259</c:v>
                </c:pt>
                <c:pt idx="19003">
                  <c:v>0.54985499000000004</c:v>
                </c:pt>
                <c:pt idx="19004">
                  <c:v>0.54988057000000001</c:v>
                </c:pt>
                <c:pt idx="19005">
                  <c:v>0.54991297999999988</c:v>
                </c:pt>
                <c:pt idx="19006">
                  <c:v>0.54993844000000003</c:v>
                </c:pt>
                <c:pt idx="19007">
                  <c:v>0.54997085000000012</c:v>
                </c:pt>
                <c:pt idx="19008">
                  <c:v>0.54999631000000004</c:v>
                </c:pt>
                <c:pt idx="19009">
                  <c:v>0.55002872000000003</c:v>
                </c:pt>
                <c:pt idx="19010">
                  <c:v>0.55005395000000001</c:v>
                </c:pt>
                <c:pt idx="19011">
                  <c:v>0.55008623999999984</c:v>
                </c:pt>
                <c:pt idx="19012">
                  <c:v>0.55011182000000003</c:v>
                </c:pt>
                <c:pt idx="19013">
                  <c:v>0.55014412000000001</c:v>
                </c:pt>
                <c:pt idx="19014">
                  <c:v>0.55016969000000004</c:v>
                </c:pt>
                <c:pt idx="19015">
                  <c:v>0.55020199000000003</c:v>
                </c:pt>
                <c:pt idx="19016">
                  <c:v>0.55022755999999984</c:v>
                </c:pt>
                <c:pt idx="19017">
                  <c:v>0.55025986000000005</c:v>
                </c:pt>
                <c:pt idx="19018">
                  <c:v>0.55028542999999996</c:v>
                </c:pt>
                <c:pt idx="19019">
                  <c:v>0.55031783999999984</c:v>
                </c:pt>
                <c:pt idx="19020">
                  <c:v>0.55034329999999998</c:v>
                </c:pt>
                <c:pt idx="19021">
                  <c:v>0.55037583000000012</c:v>
                </c:pt>
                <c:pt idx="19022">
                  <c:v>0.55040117999999993</c:v>
                </c:pt>
                <c:pt idx="19023">
                  <c:v>0.55043369999999991</c:v>
                </c:pt>
                <c:pt idx="19024">
                  <c:v>0.55045893000000001</c:v>
                </c:pt>
                <c:pt idx="19025">
                  <c:v>0.55049168000000004</c:v>
                </c:pt>
                <c:pt idx="19026">
                  <c:v>0.55051691999999985</c:v>
                </c:pt>
                <c:pt idx="19027">
                  <c:v>0.55054955000000005</c:v>
                </c:pt>
                <c:pt idx="19028">
                  <c:v>0.55057478999999987</c:v>
                </c:pt>
                <c:pt idx="19029">
                  <c:v>0.55060766000000005</c:v>
                </c:pt>
                <c:pt idx="19030">
                  <c:v>0.55063266</c:v>
                </c:pt>
                <c:pt idx="19031">
                  <c:v>0.55066541000000013</c:v>
                </c:pt>
                <c:pt idx="19032">
                  <c:v>0.55069053000000012</c:v>
                </c:pt>
                <c:pt idx="19033">
                  <c:v>0.55072281999999995</c:v>
                </c:pt>
                <c:pt idx="19034">
                  <c:v>0.55074840000000014</c:v>
                </c:pt>
                <c:pt idx="19035">
                  <c:v>0.55078068999999996</c:v>
                </c:pt>
                <c:pt idx="19036">
                  <c:v>0.55080614999999988</c:v>
                </c:pt>
                <c:pt idx="19037">
                  <c:v>0.55083868000000002</c:v>
                </c:pt>
                <c:pt idx="19038">
                  <c:v>0.55086413999999984</c:v>
                </c:pt>
                <c:pt idx="19039">
                  <c:v>0.55089666000000004</c:v>
                </c:pt>
                <c:pt idx="19040">
                  <c:v>0.55092200999999996</c:v>
                </c:pt>
                <c:pt idx="19041">
                  <c:v>0.55095453000000005</c:v>
                </c:pt>
                <c:pt idx="19042">
                  <c:v>0.55097976000000004</c:v>
                </c:pt>
                <c:pt idx="19043">
                  <c:v>0.55101251999999989</c:v>
                </c:pt>
                <c:pt idx="19044">
                  <c:v>0.55103774999999988</c:v>
                </c:pt>
                <c:pt idx="19045">
                  <c:v>0.55107039000000002</c:v>
                </c:pt>
                <c:pt idx="19046">
                  <c:v>0.55109573999999995</c:v>
                </c:pt>
                <c:pt idx="19047">
                  <c:v>0.55112837000000003</c:v>
                </c:pt>
                <c:pt idx="19048">
                  <c:v>0.55115360999999996</c:v>
                </c:pt>
                <c:pt idx="19049">
                  <c:v>0.55118623999999994</c:v>
                </c:pt>
                <c:pt idx="19050">
                  <c:v>0.55121147999999998</c:v>
                </c:pt>
                <c:pt idx="19051">
                  <c:v>0.55124412</c:v>
                </c:pt>
                <c:pt idx="19052">
                  <c:v>0.55126934999999988</c:v>
                </c:pt>
                <c:pt idx="19053">
                  <c:v>0.55130199000000002</c:v>
                </c:pt>
                <c:pt idx="19054">
                  <c:v>0.55132733</c:v>
                </c:pt>
                <c:pt idx="19055">
                  <c:v>0.55135939</c:v>
                </c:pt>
                <c:pt idx="19056">
                  <c:v>0.55138520000000002</c:v>
                </c:pt>
                <c:pt idx="19057">
                  <c:v>0.55141725999999991</c:v>
                </c:pt>
                <c:pt idx="19058">
                  <c:v>0.55144307000000004</c:v>
                </c:pt>
                <c:pt idx="19059">
                  <c:v>0.55147513000000004</c:v>
                </c:pt>
                <c:pt idx="19060">
                  <c:v>0.55150093999999994</c:v>
                </c:pt>
                <c:pt idx="19061">
                  <c:v>0.55153334999999992</c:v>
                </c:pt>
                <c:pt idx="19062">
                  <c:v>0.55155880999999984</c:v>
                </c:pt>
                <c:pt idx="19063">
                  <c:v>0.55159133999999999</c:v>
                </c:pt>
                <c:pt idx="19064">
                  <c:v>0.55161621999999999</c:v>
                </c:pt>
                <c:pt idx="19065">
                  <c:v>0.55164874000000008</c:v>
                </c:pt>
                <c:pt idx="19066">
                  <c:v>0.55167409000000012</c:v>
                </c:pt>
                <c:pt idx="19067">
                  <c:v>0.55170673000000003</c:v>
                </c:pt>
                <c:pt idx="19068">
                  <c:v>0.55173196000000002</c:v>
                </c:pt>
                <c:pt idx="19069">
                  <c:v>0.55176460000000005</c:v>
                </c:pt>
                <c:pt idx="19070">
                  <c:v>0.55178983000000015</c:v>
                </c:pt>
                <c:pt idx="19071">
                  <c:v>0.55182259</c:v>
                </c:pt>
                <c:pt idx="19072">
                  <c:v>0.55184792999999999</c:v>
                </c:pt>
                <c:pt idx="19073">
                  <c:v>0.55188046000000002</c:v>
                </c:pt>
                <c:pt idx="19074">
                  <c:v>0.55190580000000011</c:v>
                </c:pt>
                <c:pt idx="19075">
                  <c:v>0.55193844000000003</c:v>
                </c:pt>
                <c:pt idx="19076">
                  <c:v>0.55196367999999996</c:v>
                </c:pt>
                <c:pt idx="19077">
                  <c:v>0.55199631000000005</c:v>
                </c:pt>
                <c:pt idx="19078">
                  <c:v>0.55202166000000008</c:v>
                </c:pt>
                <c:pt idx="19079">
                  <c:v>0.55205417999999984</c:v>
                </c:pt>
                <c:pt idx="19080">
                  <c:v>0.55207952999999999</c:v>
                </c:pt>
                <c:pt idx="19081">
                  <c:v>0.5521121699999999</c:v>
                </c:pt>
                <c:pt idx="19082">
                  <c:v>0.5521374</c:v>
                </c:pt>
                <c:pt idx="19083">
                  <c:v>0.55217004000000003</c:v>
                </c:pt>
                <c:pt idx="19084">
                  <c:v>0.55219527000000013</c:v>
                </c:pt>
                <c:pt idx="19085">
                  <c:v>0.55222780000000005</c:v>
                </c:pt>
                <c:pt idx="19086">
                  <c:v>0.55225325999999997</c:v>
                </c:pt>
                <c:pt idx="19087">
                  <c:v>0.55228520000000003</c:v>
                </c:pt>
                <c:pt idx="19088">
                  <c:v>0.55231112999999987</c:v>
                </c:pt>
                <c:pt idx="19089">
                  <c:v>0.55234318999999987</c:v>
                </c:pt>
                <c:pt idx="19090">
                  <c:v>0.55236841999999997</c:v>
                </c:pt>
                <c:pt idx="19091">
                  <c:v>0.55240093999999984</c:v>
                </c:pt>
                <c:pt idx="19092">
                  <c:v>0.55242628999999988</c:v>
                </c:pt>
                <c:pt idx="19093">
                  <c:v>0.55245893000000001</c:v>
                </c:pt>
                <c:pt idx="19094">
                  <c:v>0.55248415999999989</c:v>
                </c:pt>
                <c:pt idx="19095">
                  <c:v>0.55251691999999986</c:v>
                </c:pt>
                <c:pt idx="19096">
                  <c:v>0.55254203000000002</c:v>
                </c:pt>
                <c:pt idx="19097">
                  <c:v>0.55257478999999987</c:v>
                </c:pt>
                <c:pt idx="19098">
                  <c:v>0.55259990000000003</c:v>
                </c:pt>
                <c:pt idx="19099">
                  <c:v>0.55263266</c:v>
                </c:pt>
                <c:pt idx="19100">
                  <c:v>0.55265788999999998</c:v>
                </c:pt>
                <c:pt idx="19101">
                  <c:v>0.55269053000000012</c:v>
                </c:pt>
                <c:pt idx="19102">
                  <c:v>0.55271587000000011</c:v>
                </c:pt>
                <c:pt idx="19103">
                  <c:v>0.55274851000000014</c:v>
                </c:pt>
                <c:pt idx="19104">
                  <c:v>0.55277374000000001</c:v>
                </c:pt>
                <c:pt idx="19105">
                  <c:v>0.55280627000000004</c:v>
                </c:pt>
                <c:pt idx="19106">
                  <c:v>0.55283162000000008</c:v>
                </c:pt>
                <c:pt idx="19107">
                  <c:v>0.55286436999999988</c:v>
                </c:pt>
                <c:pt idx="19108">
                  <c:v>0.55288959999999998</c:v>
                </c:pt>
                <c:pt idx="19109">
                  <c:v>0.55292224000000001</c:v>
                </c:pt>
                <c:pt idx="19110">
                  <c:v>0.55294747000000011</c:v>
                </c:pt>
                <c:pt idx="19111">
                  <c:v>0.55298011000000002</c:v>
                </c:pt>
                <c:pt idx="19112">
                  <c:v>0.55300534000000001</c:v>
                </c:pt>
                <c:pt idx="19113">
                  <c:v>0.55303797999999993</c:v>
                </c:pt>
                <c:pt idx="19114">
                  <c:v>0.55306321000000003</c:v>
                </c:pt>
                <c:pt idx="19115">
                  <c:v>0.55309585000000028</c:v>
                </c:pt>
                <c:pt idx="19116">
                  <c:v>0.55312108000000004</c:v>
                </c:pt>
                <c:pt idx="19117">
                  <c:v>0.55315384000000001</c:v>
                </c:pt>
                <c:pt idx="19118">
                  <c:v>0.55317906999999999</c:v>
                </c:pt>
                <c:pt idx="19119">
                  <c:v>0.55321171000000002</c:v>
                </c:pt>
                <c:pt idx="19120">
                  <c:v>0.5532369399999999</c:v>
                </c:pt>
                <c:pt idx="19121">
                  <c:v>0.55326900000000001</c:v>
                </c:pt>
                <c:pt idx="19122">
                  <c:v>0.55329481000000014</c:v>
                </c:pt>
                <c:pt idx="19123">
                  <c:v>0.55332698999999985</c:v>
                </c:pt>
                <c:pt idx="19124">
                  <c:v>0.55335232999999973</c:v>
                </c:pt>
                <c:pt idx="19125">
                  <c:v>0.55338485999999998</c:v>
                </c:pt>
                <c:pt idx="19126">
                  <c:v>0.55341019999999985</c:v>
                </c:pt>
                <c:pt idx="19127">
                  <c:v>0.55344272999999988</c:v>
                </c:pt>
                <c:pt idx="19128">
                  <c:v>0.55346806999999987</c:v>
                </c:pt>
                <c:pt idx="19129">
                  <c:v>0.55350060000000001</c:v>
                </c:pt>
                <c:pt idx="19130">
                  <c:v>0.55352605999999993</c:v>
                </c:pt>
                <c:pt idx="19131">
                  <c:v>0.55355847000000002</c:v>
                </c:pt>
                <c:pt idx="19132">
                  <c:v>0.55358392999999972</c:v>
                </c:pt>
                <c:pt idx="19133">
                  <c:v>0.55361633999999993</c:v>
                </c:pt>
                <c:pt idx="19134">
                  <c:v>0.55364180000000007</c:v>
                </c:pt>
                <c:pt idx="19135">
                  <c:v>0.55367432000000005</c:v>
                </c:pt>
                <c:pt idx="19136">
                  <c:v>0.55369979000000014</c:v>
                </c:pt>
                <c:pt idx="19137">
                  <c:v>0.55373218999999985</c:v>
                </c:pt>
                <c:pt idx="19138">
                  <c:v>0.55375730999999984</c:v>
                </c:pt>
                <c:pt idx="19139">
                  <c:v>0.55379006000000008</c:v>
                </c:pt>
                <c:pt idx="19140">
                  <c:v>0.55381517999999996</c:v>
                </c:pt>
                <c:pt idx="19141">
                  <c:v>0.55384792999999999</c:v>
                </c:pt>
                <c:pt idx="19142">
                  <c:v>0.55387317000000003</c:v>
                </c:pt>
                <c:pt idx="19143">
                  <c:v>0.55390592000000005</c:v>
                </c:pt>
                <c:pt idx="19144">
                  <c:v>0.55393104000000004</c:v>
                </c:pt>
                <c:pt idx="19145">
                  <c:v>0.55396391</c:v>
                </c:pt>
                <c:pt idx="19146">
                  <c:v>0.55398890999999983</c:v>
                </c:pt>
                <c:pt idx="19147">
                  <c:v>0.55402178000000002</c:v>
                </c:pt>
                <c:pt idx="19148">
                  <c:v>0.55404677999999996</c:v>
                </c:pt>
                <c:pt idx="19149">
                  <c:v>0.55407918</c:v>
                </c:pt>
                <c:pt idx="19150">
                  <c:v>0.55410464999999998</c:v>
                </c:pt>
                <c:pt idx="19151">
                  <c:v>0.55413705000000002</c:v>
                </c:pt>
                <c:pt idx="19152">
                  <c:v>0.55416251999999988</c:v>
                </c:pt>
                <c:pt idx="19153">
                  <c:v>0.55419492999999997</c:v>
                </c:pt>
                <c:pt idx="19154">
                  <c:v>0.55422039000000001</c:v>
                </c:pt>
                <c:pt idx="19155">
                  <c:v>0.55425279999999988</c:v>
                </c:pt>
                <c:pt idx="19156">
                  <c:v>0.55427837000000002</c:v>
                </c:pt>
                <c:pt idx="19157">
                  <c:v>0.55431067000000001</c:v>
                </c:pt>
                <c:pt idx="19158">
                  <c:v>0.55433635999999986</c:v>
                </c:pt>
                <c:pt idx="19159">
                  <c:v>0.55436853999999991</c:v>
                </c:pt>
                <c:pt idx="19160">
                  <c:v>0.55439422999999999</c:v>
                </c:pt>
                <c:pt idx="19161">
                  <c:v>0.55442674999999986</c:v>
                </c:pt>
                <c:pt idx="19162">
                  <c:v>0.55445209999999989</c:v>
                </c:pt>
                <c:pt idx="19163">
                  <c:v>0.55448461999999998</c:v>
                </c:pt>
                <c:pt idx="19164">
                  <c:v>0.55450997000000002</c:v>
                </c:pt>
                <c:pt idx="19165">
                  <c:v>0.55454249</c:v>
                </c:pt>
                <c:pt idx="19166">
                  <c:v>0.55456783999999992</c:v>
                </c:pt>
                <c:pt idx="19167">
                  <c:v>0.55460036999999984</c:v>
                </c:pt>
                <c:pt idx="19168">
                  <c:v>0.55462571000000016</c:v>
                </c:pt>
                <c:pt idx="19169">
                  <c:v>0.55465824000000008</c:v>
                </c:pt>
                <c:pt idx="19170">
                  <c:v>0.55468357999999984</c:v>
                </c:pt>
                <c:pt idx="19171">
                  <c:v>0.55471621999999998</c:v>
                </c:pt>
                <c:pt idx="19172">
                  <c:v>0.55474145000000008</c:v>
                </c:pt>
                <c:pt idx="19173">
                  <c:v>0.55477409000000011</c:v>
                </c:pt>
                <c:pt idx="19174">
                  <c:v>0.5547993200000001</c:v>
                </c:pt>
                <c:pt idx="19175">
                  <c:v>0.55483162000000008</c:v>
                </c:pt>
                <c:pt idx="19176">
                  <c:v>0.55485719</c:v>
                </c:pt>
                <c:pt idx="19177">
                  <c:v>0.55488983000000014</c:v>
                </c:pt>
                <c:pt idx="19178">
                  <c:v>0.55491517999999984</c:v>
                </c:pt>
                <c:pt idx="19179">
                  <c:v>0.55494770000000004</c:v>
                </c:pt>
                <c:pt idx="19180">
                  <c:v>0.55497304999999997</c:v>
                </c:pt>
                <c:pt idx="19181">
                  <c:v>0.55500556999999984</c:v>
                </c:pt>
                <c:pt idx="19182">
                  <c:v>0.55503091999999998</c:v>
                </c:pt>
                <c:pt idx="19183">
                  <c:v>0.5550635599999999</c:v>
                </c:pt>
                <c:pt idx="19184">
                  <c:v>0.55508833000000002</c:v>
                </c:pt>
                <c:pt idx="19185">
                  <c:v>0.55512085000000011</c:v>
                </c:pt>
                <c:pt idx="19186">
                  <c:v>0.55514620000000003</c:v>
                </c:pt>
                <c:pt idx="19187">
                  <c:v>0.55517872000000001</c:v>
                </c:pt>
                <c:pt idx="19188">
                  <c:v>0.55520417999999994</c:v>
                </c:pt>
                <c:pt idx="19189">
                  <c:v>0.55523658999999992</c:v>
                </c:pt>
                <c:pt idx="19190">
                  <c:v>0.55526204999999973</c:v>
                </c:pt>
                <c:pt idx="19191">
                  <c:v>0.55529435000000005</c:v>
                </c:pt>
                <c:pt idx="19192">
                  <c:v>0.55532004000000001</c:v>
                </c:pt>
                <c:pt idx="19193">
                  <c:v>0.55535221999999984</c:v>
                </c:pt>
                <c:pt idx="19194">
                  <c:v>0.55537791000000003</c:v>
                </c:pt>
                <c:pt idx="19195">
                  <c:v>0.55541019999999985</c:v>
                </c:pt>
                <c:pt idx="19196">
                  <c:v>0.55543577999999993</c:v>
                </c:pt>
                <c:pt idx="19197">
                  <c:v>0.55546818999999992</c:v>
                </c:pt>
                <c:pt idx="19198">
                  <c:v>0.55549364999999984</c:v>
                </c:pt>
                <c:pt idx="19199">
                  <c:v>0.55552605999999993</c:v>
                </c:pt>
                <c:pt idx="19200">
                  <c:v>0.55555151999999997</c:v>
                </c:pt>
                <c:pt idx="19201">
                  <c:v>0.55558392999999973</c:v>
                </c:pt>
                <c:pt idx="19202">
                  <c:v>0.55560938999999998</c:v>
                </c:pt>
                <c:pt idx="19203">
                  <c:v>0.55564180000000007</c:v>
                </c:pt>
                <c:pt idx="19204">
                  <c:v>0.55566726</c:v>
                </c:pt>
                <c:pt idx="19205">
                  <c:v>0.55569967000000009</c:v>
                </c:pt>
                <c:pt idx="19206">
                  <c:v>0.55572524999999995</c:v>
                </c:pt>
                <c:pt idx="19207">
                  <c:v>0.55575766000000004</c:v>
                </c:pt>
                <c:pt idx="19208">
                  <c:v>0.55578324000000001</c:v>
                </c:pt>
                <c:pt idx="19209">
                  <c:v>0.55581552999999984</c:v>
                </c:pt>
                <c:pt idx="19210">
                  <c:v>0.55584111000000014</c:v>
                </c:pt>
                <c:pt idx="19211">
                  <c:v>0.55587363000000012</c:v>
                </c:pt>
                <c:pt idx="19212">
                  <c:v>0.55589898000000004</c:v>
                </c:pt>
                <c:pt idx="19213">
                  <c:v>0.55593104000000004</c:v>
                </c:pt>
                <c:pt idx="19214">
                  <c:v>0.55595684999999984</c:v>
                </c:pt>
                <c:pt idx="19215">
                  <c:v>0.55598901999999994</c:v>
                </c:pt>
                <c:pt idx="19216">
                  <c:v>0.55601471999999996</c:v>
                </c:pt>
                <c:pt idx="19217">
                  <c:v>0.55604688999999996</c:v>
                </c:pt>
                <c:pt idx="19218">
                  <c:v>0.55607258999999987</c:v>
                </c:pt>
                <c:pt idx="19219">
                  <c:v>0.55610475999999998</c:v>
                </c:pt>
                <c:pt idx="19220">
                  <c:v>0.55612998999999996</c:v>
                </c:pt>
                <c:pt idx="19221">
                  <c:v>0.55616262999999988</c:v>
                </c:pt>
                <c:pt idx="19222">
                  <c:v>0.55618787000000003</c:v>
                </c:pt>
                <c:pt idx="19223">
                  <c:v>0.55622050000000001</c:v>
                </c:pt>
                <c:pt idx="19224">
                  <c:v>0.55624596999999998</c:v>
                </c:pt>
                <c:pt idx="19225">
                  <c:v>0.55627848999999996</c:v>
                </c:pt>
                <c:pt idx="19226">
                  <c:v>0.55630394999999988</c:v>
                </c:pt>
                <c:pt idx="19227">
                  <c:v>0.55633647999999991</c:v>
                </c:pt>
                <c:pt idx="19228">
                  <c:v>0.55636171000000001</c:v>
                </c:pt>
                <c:pt idx="19229">
                  <c:v>0.55639435000000004</c:v>
                </c:pt>
                <c:pt idx="19230">
                  <c:v>0.55641957999999991</c:v>
                </c:pt>
                <c:pt idx="19231">
                  <c:v>0.55645221999999994</c:v>
                </c:pt>
                <c:pt idx="19232">
                  <c:v>0.55647755999999993</c:v>
                </c:pt>
                <c:pt idx="19233">
                  <c:v>0.55651008999999985</c:v>
                </c:pt>
                <c:pt idx="19234">
                  <c:v>0.55653543000000005</c:v>
                </c:pt>
                <c:pt idx="19235">
                  <c:v>0.55656795999999986</c:v>
                </c:pt>
                <c:pt idx="19236">
                  <c:v>0.55659329999999996</c:v>
                </c:pt>
                <c:pt idx="19237">
                  <c:v>0.5566258300000001</c:v>
                </c:pt>
                <c:pt idx="19238">
                  <c:v>0.55665118000000002</c:v>
                </c:pt>
                <c:pt idx="19239">
                  <c:v>0.5566837</c:v>
                </c:pt>
                <c:pt idx="19240">
                  <c:v>0.55670881000000016</c:v>
                </c:pt>
                <c:pt idx="19241">
                  <c:v>0.55674168000000013</c:v>
                </c:pt>
                <c:pt idx="19242">
                  <c:v>0.55676680000000001</c:v>
                </c:pt>
                <c:pt idx="19243">
                  <c:v>0.55679909000000016</c:v>
                </c:pt>
                <c:pt idx="19244">
                  <c:v>0.55682454999999997</c:v>
                </c:pt>
                <c:pt idx="19245">
                  <c:v>0.55685708</c:v>
                </c:pt>
                <c:pt idx="19246">
                  <c:v>0.55688265999999997</c:v>
                </c:pt>
                <c:pt idx="19247">
                  <c:v>0.5569153</c:v>
                </c:pt>
                <c:pt idx="19248">
                  <c:v>0.55694006000000007</c:v>
                </c:pt>
                <c:pt idx="19249">
                  <c:v>0.55697304999999997</c:v>
                </c:pt>
                <c:pt idx="19250">
                  <c:v>0.55699840000000012</c:v>
                </c:pt>
                <c:pt idx="19251">
                  <c:v>0.55703080000000005</c:v>
                </c:pt>
                <c:pt idx="19252">
                  <c:v>0.55705579999999999</c:v>
                </c:pt>
                <c:pt idx="19253">
                  <c:v>0.55708868</c:v>
                </c:pt>
                <c:pt idx="19254">
                  <c:v>0.55711368000000006</c:v>
                </c:pt>
                <c:pt idx="19255">
                  <c:v>0.55714666000000002</c:v>
                </c:pt>
                <c:pt idx="19256">
                  <c:v>0.55717166000000007</c:v>
                </c:pt>
                <c:pt idx="19257">
                  <c:v>0.55720453000000003</c:v>
                </c:pt>
                <c:pt idx="19258">
                  <c:v>0.55722952999999997</c:v>
                </c:pt>
                <c:pt idx="19259">
                  <c:v>0.55726239999999994</c:v>
                </c:pt>
                <c:pt idx="19260">
                  <c:v>0.55728739999999988</c:v>
                </c:pt>
                <c:pt idx="19261">
                  <c:v>0.55732026999999984</c:v>
                </c:pt>
                <c:pt idx="19262">
                  <c:v>0.55734527000000011</c:v>
                </c:pt>
                <c:pt idx="19263">
                  <c:v>0.55737767999999999</c:v>
                </c:pt>
                <c:pt idx="19264">
                  <c:v>0.55740325999999996</c:v>
                </c:pt>
                <c:pt idx="19265">
                  <c:v>0.55743555</c:v>
                </c:pt>
                <c:pt idx="19266">
                  <c:v>0.55746112999999986</c:v>
                </c:pt>
                <c:pt idx="19267">
                  <c:v>0.55749353999999984</c:v>
                </c:pt>
                <c:pt idx="19268">
                  <c:v>0.55751911999999992</c:v>
                </c:pt>
                <c:pt idx="19269">
                  <c:v>0.55755140999999997</c:v>
                </c:pt>
                <c:pt idx="19270">
                  <c:v>0.55757698999999994</c:v>
                </c:pt>
                <c:pt idx="19271">
                  <c:v>0.5576092800000001</c:v>
                </c:pt>
                <c:pt idx="19272">
                  <c:v>0.55763509000000011</c:v>
                </c:pt>
                <c:pt idx="19273">
                  <c:v>0.55766715</c:v>
                </c:pt>
                <c:pt idx="19274">
                  <c:v>0.55769296000000002</c:v>
                </c:pt>
                <c:pt idx="19275">
                  <c:v>0.55772513000000012</c:v>
                </c:pt>
                <c:pt idx="19276">
                  <c:v>0.55775025000000011</c:v>
                </c:pt>
                <c:pt idx="19277">
                  <c:v>0.55778311999999997</c:v>
                </c:pt>
                <c:pt idx="19278">
                  <c:v>0.55780812000000002</c:v>
                </c:pt>
                <c:pt idx="19279">
                  <c:v>0.55784098999999998</c:v>
                </c:pt>
                <c:pt idx="19280">
                  <c:v>0.55786621999999997</c:v>
                </c:pt>
                <c:pt idx="19281">
                  <c:v>0.55789898000000004</c:v>
                </c:pt>
                <c:pt idx="19282">
                  <c:v>0.55792421000000014</c:v>
                </c:pt>
                <c:pt idx="19283">
                  <c:v>0.55795684999999984</c:v>
                </c:pt>
                <c:pt idx="19284">
                  <c:v>0.55798218999999993</c:v>
                </c:pt>
                <c:pt idx="19285">
                  <c:v>0.55801471999999996</c:v>
                </c:pt>
                <c:pt idx="19286">
                  <c:v>0.55804005999999995</c:v>
                </c:pt>
                <c:pt idx="19287">
                  <c:v>0.55807258999999987</c:v>
                </c:pt>
                <c:pt idx="19288">
                  <c:v>0.55809770000000003</c:v>
                </c:pt>
                <c:pt idx="19289">
                  <c:v>0.55813045999999999</c:v>
                </c:pt>
                <c:pt idx="19290">
                  <c:v>0.55815557000000005</c:v>
                </c:pt>
                <c:pt idx="19291">
                  <c:v>0.55818833000000001</c:v>
                </c:pt>
                <c:pt idx="19292">
                  <c:v>0.55821355999999989</c:v>
                </c:pt>
                <c:pt idx="19293">
                  <c:v>0.55824620000000003</c:v>
                </c:pt>
                <c:pt idx="19294">
                  <c:v>0.55827154999999984</c:v>
                </c:pt>
                <c:pt idx="19295">
                  <c:v>0.55830407000000004</c:v>
                </c:pt>
                <c:pt idx="19296">
                  <c:v>0.55832942000000008</c:v>
                </c:pt>
                <c:pt idx="19297">
                  <c:v>0.55836193999999983</c:v>
                </c:pt>
                <c:pt idx="19298">
                  <c:v>0.55838681999999984</c:v>
                </c:pt>
                <c:pt idx="19299">
                  <c:v>0.55841945999999998</c:v>
                </c:pt>
                <c:pt idx="19300">
                  <c:v>0.55844468999999997</c:v>
                </c:pt>
                <c:pt idx="19301">
                  <c:v>0.55847732999999988</c:v>
                </c:pt>
                <c:pt idx="19302">
                  <c:v>0.55850255999999987</c:v>
                </c:pt>
                <c:pt idx="19303">
                  <c:v>0.55853543000000005</c:v>
                </c:pt>
                <c:pt idx="19304">
                  <c:v>0.55856043</c:v>
                </c:pt>
                <c:pt idx="19305">
                  <c:v>0.55859329999999996</c:v>
                </c:pt>
                <c:pt idx="19306">
                  <c:v>0.55861864999999999</c:v>
                </c:pt>
                <c:pt idx="19307">
                  <c:v>0.55865129000000013</c:v>
                </c:pt>
                <c:pt idx="19308">
                  <c:v>0.55867617999999997</c:v>
                </c:pt>
                <c:pt idx="19309">
                  <c:v>0.55870916000000004</c:v>
                </c:pt>
                <c:pt idx="19310">
                  <c:v>0.55873415999999998</c:v>
                </c:pt>
                <c:pt idx="19311">
                  <c:v>0.55876703000000005</c:v>
                </c:pt>
                <c:pt idx="19312">
                  <c:v>0.55879203000000011</c:v>
                </c:pt>
                <c:pt idx="19313">
                  <c:v>0.55882490000000007</c:v>
                </c:pt>
                <c:pt idx="19314">
                  <c:v>0.55884990000000012</c:v>
                </c:pt>
                <c:pt idx="19315">
                  <c:v>0.55888276999999986</c:v>
                </c:pt>
                <c:pt idx="19316">
                  <c:v>0.55890777000000003</c:v>
                </c:pt>
                <c:pt idx="19317">
                  <c:v>0.5589406400000001</c:v>
                </c:pt>
                <c:pt idx="19318">
                  <c:v>0.55896564000000004</c:v>
                </c:pt>
                <c:pt idx="19319">
                  <c:v>0.55899851000000012</c:v>
                </c:pt>
                <c:pt idx="19320">
                  <c:v>0.55902350999999983</c:v>
                </c:pt>
                <c:pt idx="19321">
                  <c:v>0.55905592000000004</c:v>
                </c:pt>
                <c:pt idx="19322">
                  <c:v>0.55908137999999996</c:v>
                </c:pt>
                <c:pt idx="19323">
                  <c:v>0.55911378999999994</c:v>
                </c:pt>
                <c:pt idx="19324">
                  <c:v>0.55913948999999996</c:v>
                </c:pt>
                <c:pt idx="19325">
                  <c:v>0.55917166000000007</c:v>
                </c:pt>
                <c:pt idx="19326">
                  <c:v>0.55919735999999998</c:v>
                </c:pt>
                <c:pt idx="19327">
                  <c:v>0.55922942000000009</c:v>
                </c:pt>
                <c:pt idx="19328">
                  <c:v>0.55925533999999999</c:v>
                </c:pt>
                <c:pt idx="19329">
                  <c:v>0.55928739999999988</c:v>
                </c:pt>
                <c:pt idx="19330">
                  <c:v>0.55931262999999987</c:v>
                </c:pt>
                <c:pt idx="19331">
                  <c:v>0.55934539000000005</c:v>
                </c:pt>
                <c:pt idx="19332">
                  <c:v>0.55937049999999999</c:v>
                </c:pt>
                <c:pt idx="19333">
                  <c:v>0.55940336999999984</c:v>
                </c:pt>
                <c:pt idx="19334">
                  <c:v>0.55942837000000001</c:v>
                </c:pt>
                <c:pt idx="19335">
                  <c:v>0.55946123999999997</c:v>
                </c:pt>
                <c:pt idx="19336">
                  <c:v>0.55948623999999991</c:v>
                </c:pt>
                <c:pt idx="19337">
                  <c:v>0.55951923000000003</c:v>
                </c:pt>
                <c:pt idx="19338">
                  <c:v>0.55954435000000002</c:v>
                </c:pt>
                <c:pt idx="19339">
                  <c:v>0.55957698999999994</c:v>
                </c:pt>
                <c:pt idx="19340">
                  <c:v>0.55960233000000004</c:v>
                </c:pt>
                <c:pt idx="19341">
                  <c:v>0.55963462000000008</c:v>
                </c:pt>
                <c:pt idx="19342">
                  <c:v>0.55965997000000012</c:v>
                </c:pt>
                <c:pt idx="19343">
                  <c:v>0.55969248999999999</c:v>
                </c:pt>
                <c:pt idx="19344">
                  <c:v>0.55971784000000002</c:v>
                </c:pt>
                <c:pt idx="19345">
                  <c:v>0.55975048000000005</c:v>
                </c:pt>
                <c:pt idx="19346">
                  <c:v>0.55977571000000015</c:v>
                </c:pt>
                <c:pt idx="19347">
                  <c:v>0.55980834999999984</c:v>
                </c:pt>
                <c:pt idx="19348">
                  <c:v>0.55983357999999994</c:v>
                </c:pt>
                <c:pt idx="19349">
                  <c:v>0.55986621999999997</c:v>
                </c:pt>
                <c:pt idx="19350">
                  <c:v>0.55989145000000007</c:v>
                </c:pt>
                <c:pt idx="19351">
                  <c:v>0.55992432000000003</c:v>
                </c:pt>
                <c:pt idx="19352">
                  <c:v>0.55994955000000013</c:v>
                </c:pt>
                <c:pt idx="19353">
                  <c:v>0.55998218999999994</c:v>
                </c:pt>
                <c:pt idx="19354">
                  <c:v>0.56000742999999997</c:v>
                </c:pt>
                <c:pt idx="19355">
                  <c:v>0.56004005999999995</c:v>
                </c:pt>
                <c:pt idx="19356">
                  <c:v>0.56006529999999999</c:v>
                </c:pt>
                <c:pt idx="19357">
                  <c:v>0.56009792999999997</c:v>
                </c:pt>
                <c:pt idx="19358">
                  <c:v>0.56012317</c:v>
                </c:pt>
                <c:pt idx="19359">
                  <c:v>0.56015534</c:v>
                </c:pt>
                <c:pt idx="19360">
                  <c:v>0.56018126999999984</c:v>
                </c:pt>
                <c:pt idx="19361">
                  <c:v>0.56021332999999973</c:v>
                </c:pt>
                <c:pt idx="19362">
                  <c:v>0.56023867999999999</c:v>
                </c:pt>
                <c:pt idx="19363">
                  <c:v>0.56027143000000013</c:v>
                </c:pt>
                <c:pt idx="19364">
                  <c:v>0.56029655</c:v>
                </c:pt>
                <c:pt idx="19365">
                  <c:v>0.56032952999999996</c:v>
                </c:pt>
                <c:pt idx="19366">
                  <c:v>0.56035442000000002</c:v>
                </c:pt>
                <c:pt idx="19367">
                  <c:v>0.56038739999999987</c:v>
                </c:pt>
                <c:pt idx="19368">
                  <c:v>0.56041228999999992</c:v>
                </c:pt>
                <c:pt idx="19369">
                  <c:v>0.56044468999999997</c:v>
                </c:pt>
                <c:pt idx="19370">
                  <c:v>0.56047038999999987</c:v>
                </c:pt>
                <c:pt idx="19371">
                  <c:v>0.56050255999999987</c:v>
                </c:pt>
                <c:pt idx="19372">
                  <c:v>0.56052826</c:v>
                </c:pt>
                <c:pt idx="19373">
                  <c:v>0.56056043</c:v>
                </c:pt>
                <c:pt idx="19374">
                  <c:v>0.5605861299999999</c:v>
                </c:pt>
                <c:pt idx="19375">
                  <c:v>0.56061854</c:v>
                </c:pt>
                <c:pt idx="19376">
                  <c:v>0.56064412000000008</c:v>
                </c:pt>
                <c:pt idx="19377">
                  <c:v>0.56067641000000012</c:v>
                </c:pt>
                <c:pt idx="19378">
                  <c:v>0.56070209999999998</c:v>
                </c:pt>
                <c:pt idx="19379">
                  <c:v>0.56073428000000003</c:v>
                </c:pt>
                <c:pt idx="19380">
                  <c:v>0.56075986000000011</c:v>
                </c:pt>
                <c:pt idx="19381">
                  <c:v>0.56079237999999998</c:v>
                </c:pt>
                <c:pt idx="19382">
                  <c:v>0.56081784000000001</c:v>
                </c:pt>
                <c:pt idx="19383">
                  <c:v>0.56085024999999999</c:v>
                </c:pt>
                <c:pt idx="19384">
                  <c:v>0.56087536999999998</c:v>
                </c:pt>
                <c:pt idx="19385">
                  <c:v>0.56090812000000001</c:v>
                </c:pt>
                <c:pt idx="19386">
                  <c:v>0.56093324</c:v>
                </c:pt>
                <c:pt idx="19387">
                  <c:v>0.56096599000000003</c:v>
                </c:pt>
                <c:pt idx="19388">
                  <c:v>0.56099111000000013</c:v>
                </c:pt>
                <c:pt idx="19389">
                  <c:v>0.56102350999999984</c:v>
                </c:pt>
                <c:pt idx="19390">
                  <c:v>0.56104898000000003</c:v>
                </c:pt>
                <c:pt idx="19391">
                  <c:v>0.56108137999999996</c:v>
                </c:pt>
                <c:pt idx="19392">
                  <c:v>0.56110695999999993</c:v>
                </c:pt>
                <c:pt idx="19393">
                  <c:v>0.56113924999999998</c:v>
                </c:pt>
                <c:pt idx="19394">
                  <c:v>0.56116495</c:v>
                </c:pt>
                <c:pt idx="19395">
                  <c:v>0.56119724000000004</c:v>
                </c:pt>
                <c:pt idx="19396">
                  <c:v>0.56122282000000001</c:v>
                </c:pt>
                <c:pt idx="19397">
                  <c:v>0.56125488000000001</c:v>
                </c:pt>
                <c:pt idx="19398">
                  <c:v>0.56128069000000003</c:v>
                </c:pt>
                <c:pt idx="19399">
                  <c:v>0.56131274999999992</c:v>
                </c:pt>
                <c:pt idx="19400">
                  <c:v>0.56133809999999984</c:v>
                </c:pt>
                <c:pt idx="19401">
                  <c:v>0.56137062000000004</c:v>
                </c:pt>
                <c:pt idx="19402">
                  <c:v>0.56139607999999996</c:v>
                </c:pt>
                <c:pt idx="19403">
                  <c:v>0.56142860999999999</c:v>
                </c:pt>
                <c:pt idx="19404">
                  <c:v>0.56145394999999987</c:v>
                </c:pt>
                <c:pt idx="19405">
                  <c:v>0.5614864799999999</c:v>
                </c:pt>
                <c:pt idx="19406">
                  <c:v>0.56151204999999993</c:v>
                </c:pt>
                <c:pt idx="19407">
                  <c:v>0.56154435000000003</c:v>
                </c:pt>
                <c:pt idx="19408">
                  <c:v>0.56156992999999988</c:v>
                </c:pt>
                <c:pt idx="19409">
                  <c:v>0.56160222000000004</c:v>
                </c:pt>
                <c:pt idx="19410">
                  <c:v>0.56162780000000012</c:v>
                </c:pt>
                <c:pt idx="19411">
                  <c:v>0.56166008999999983</c:v>
                </c:pt>
                <c:pt idx="19412">
                  <c:v>0.56168567000000014</c:v>
                </c:pt>
                <c:pt idx="19413">
                  <c:v>0.56171795999999996</c:v>
                </c:pt>
                <c:pt idx="19414">
                  <c:v>0.56174354000000004</c:v>
                </c:pt>
                <c:pt idx="19415">
                  <c:v>0.56177594000000008</c:v>
                </c:pt>
                <c:pt idx="19416">
                  <c:v>0.56180152000000005</c:v>
                </c:pt>
                <c:pt idx="19417">
                  <c:v>0.56183357999999994</c:v>
                </c:pt>
                <c:pt idx="19418">
                  <c:v>0.56185892999999998</c:v>
                </c:pt>
                <c:pt idx="19419">
                  <c:v>0.56189145000000007</c:v>
                </c:pt>
                <c:pt idx="19420">
                  <c:v>0.56191679999999988</c:v>
                </c:pt>
                <c:pt idx="19421">
                  <c:v>0.56194932000000009</c:v>
                </c:pt>
                <c:pt idx="19422">
                  <c:v>0.56197478999999984</c:v>
                </c:pt>
                <c:pt idx="19423">
                  <c:v>0.56200718999999988</c:v>
                </c:pt>
                <c:pt idx="19424">
                  <c:v>0.56203265999999996</c:v>
                </c:pt>
                <c:pt idx="19425">
                  <c:v>0.56206506000000001</c:v>
                </c:pt>
                <c:pt idx="19426">
                  <c:v>0.56209052999999998</c:v>
                </c:pt>
                <c:pt idx="19427">
                  <c:v>0.56212293000000002</c:v>
                </c:pt>
                <c:pt idx="19428">
                  <c:v>0.56214839999999999</c:v>
                </c:pt>
                <c:pt idx="19429">
                  <c:v>0.56218080000000004</c:v>
                </c:pt>
                <c:pt idx="19430">
                  <c:v>0.56220627000000001</c:v>
                </c:pt>
                <c:pt idx="19431">
                  <c:v>0.56223902000000003</c:v>
                </c:pt>
                <c:pt idx="19432">
                  <c:v>0.56226436999999985</c:v>
                </c:pt>
                <c:pt idx="19433">
                  <c:v>0.56229677999999994</c:v>
                </c:pt>
                <c:pt idx="19434">
                  <c:v>0.56232223999999997</c:v>
                </c:pt>
                <c:pt idx="19435">
                  <c:v>0.56235475999999984</c:v>
                </c:pt>
                <c:pt idx="19436">
                  <c:v>0.56237976000000001</c:v>
                </c:pt>
                <c:pt idx="19437">
                  <c:v>0.56241262999999986</c:v>
                </c:pt>
                <c:pt idx="19438">
                  <c:v>0.56243763000000002</c:v>
                </c:pt>
                <c:pt idx="19439">
                  <c:v>0.56247049999999998</c:v>
                </c:pt>
                <c:pt idx="19440">
                  <c:v>0.56249550000000004</c:v>
                </c:pt>
                <c:pt idx="19441">
                  <c:v>0.56252837</c:v>
                </c:pt>
                <c:pt idx="19442">
                  <c:v>0.56255336999999994</c:v>
                </c:pt>
                <c:pt idx="19443">
                  <c:v>0.56258635999999973</c:v>
                </c:pt>
                <c:pt idx="19444">
                  <c:v>0.56261124000000007</c:v>
                </c:pt>
                <c:pt idx="19445">
                  <c:v>0.56264423000000008</c:v>
                </c:pt>
                <c:pt idx="19446">
                  <c:v>0.56266912000000002</c:v>
                </c:pt>
                <c:pt idx="19447">
                  <c:v>0.56270209999999998</c:v>
                </c:pt>
                <c:pt idx="19448">
                  <c:v>0.56272699000000004</c:v>
                </c:pt>
                <c:pt idx="19449">
                  <c:v>0.56275938999999997</c:v>
                </c:pt>
                <c:pt idx="19450">
                  <c:v>0.56278497000000005</c:v>
                </c:pt>
                <c:pt idx="19451">
                  <c:v>0.56281749000000003</c:v>
                </c:pt>
                <c:pt idx="19452">
                  <c:v>0.56284296</c:v>
                </c:pt>
                <c:pt idx="19453">
                  <c:v>0.56287536999999999</c:v>
                </c:pt>
                <c:pt idx="19454">
                  <c:v>0.56290083000000013</c:v>
                </c:pt>
                <c:pt idx="19455">
                  <c:v>0.56293357999999993</c:v>
                </c:pt>
                <c:pt idx="19456">
                  <c:v>0.56295870000000003</c:v>
                </c:pt>
                <c:pt idx="19457">
                  <c:v>0.56299087000000014</c:v>
                </c:pt>
                <c:pt idx="19458">
                  <c:v>0.56301667999999994</c:v>
                </c:pt>
                <c:pt idx="19459">
                  <c:v>0.56304874000000005</c:v>
                </c:pt>
                <c:pt idx="19460">
                  <c:v>0.56307454999999984</c:v>
                </c:pt>
                <c:pt idx="19461">
                  <c:v>0.56310673</c:v>
                </c:pt>
                <c:pt idx="19462">
                  <c:v>0.56313243000000002</c:v>
                </c:pt>
                <c:pt idx="19463">
                  <c:v>0.56316460000000002</c:v>
                </c:pt>
                <c:pt idx="19464">
                  <c:v>0.56319030000000003</c:v>
                </c:pt>
                <c:pt idx="19465">
                  <c:v>0.56322258999999986</c:v>
                </c:pt>
                <c:pt idx="19466">
                  <c:v>0.56324817000000005</c:v>
                </c:pt>
                <c:pt idx="19467">
                  <c:v>0.56328056999999987</c:v>
                </c:pt>
                <c:pt idx="19468">
                  <c:v>0.56330568999999997</c:v>
                </c:pt>
                <c:pt idx="19469">
                  <c:v>0.56333844</c:v>
                </c:pt>
                <c:pt idx="19470">
                  <c:v>0.56336367999999992</c:v>
                </c:pt>
                <c:pt idx="19471">
                  <c:v>0.56339631000000001</c:v>
                </c:pt>
                <c:pt idx="19472">
                  <c:v>0.56342155000000005</c:v>
                </c:pt>
                <c:pt idx="19473">
                  <c:v>0.56345417999999992</c:v>
                </c:pt>
                <c:pt idx="19474">
                  <c:v>0.56347952999999984</c:v>
                </c:pt>
                <c:pt idx="19475">
                  <c:v>0.56351204999999993</c:v>
                </c:pt>
                <c:pt idx="19476">
                  <c:v>0.56353728999999986</c:v>
                </c:pt>
                <c:pt idx="19477">
                  <c:v>0.56356993</c:v>
                </c:pt>
                <c:pt idx="19478">
                  <c:v>0.56359526999999998</c:v>
                </c:pt>
                <c:pt idx="19479">
                  <c:v>0.56362780000000012</c:v>
                </c:pt>
                <c:pt idx="19480">
                  <c:v>0.56365314</c:v>
                </c:pt>
                <c:pt idx="19481">
                  <c:v>0.56368567000000014</c:v>
                </c:pt>
                <c:pt idx="19482">
                  <c:v>0.56371101000000012</c:v>
                </c:pt>
                <c:pt idx="19483">
                  <c:v>0.56374318999999984</c:v>
                </c:pt>
                <c:pt idx="19484">
                  <c:v>0.56376853999999998</c:v>
                </c:pt>
                <c:pt idx="19485">
                  <c:v>0.56380118000000001</c:v>
                </c:pt>
                <c:pt idx="19486">
                  <c:v>0.56382652</c:v>
                </c:pt>
                <c:pt idx="19487">
                  <c:v>0.56385905000000014</c:v>
                </c:pt>
                <c:pt idx="19488">
                  <c:v>0.56388439000000001</c:v>
                </c:pt>
                <c:pt idx="19489">
                  <c:v>0.56391691999999993</c:v>
                </c:pt>
                <c:pt idx="19490">
                  <c:v>0.56394226000000003</c:v>
                </c:pt>
                <c:pt idx="19491">
                  <c:v>0.56397489999999995</c:v>
                </c:pt>
                <c:pt idx="19492">
                  <c:v>0.56400013000000004</c:v>
                </c:pt>
                <c:pt idx="19493">
                  <c:v>0.56403276999999985</c:v>
                </c:pt>
                <c:pt idx="19494">
                  <c:v>0.56405799999999984</c:v>
                </c:pt>
                <c:pt idx="19495">
                  <c:v>0.56409064000000009</c:v>
                </c:pt>
                <c:pt idx="19496">
                  <c:v>0.56411586999999996</c:v>
                </c:pt>
                <c:pt idx="19497">
                  <c:v>0.56414863000000015</c:v>
                </c:pt>
                <c:pt idx="19498">
                  <c:v>0.56417373999999998</c:v>
                </c:pt>
                <c:pt idx="19499">
                  <c:v>0.56420650000000006</c:v>
                </c:pt>
                <c:pt idx="19500">
                  <c:v>0.56423195999999998</c:v>
                </c:pt>
                <c:pt idx="19501">
                  <c:v>0.56426436999999985</c:v>
                </c:pt>
                <c:pt idx="19502">
                  <c:v>0.56428971999999999</c:v>
                </c:pt>
                <c:pt idx="19503">
                  <c:v>0.56432223999999997</c:v>
                </c:pt>
                <c:pt idx="19504">
                  <c:v>0.56434724000000003</c:v>
                </c:pt>
                <c:pt idx="19505">
                  <c:v>0.56438010999999988</c:v>
                </c:pt>
                <c:pt idx="19506">
                  <c:v>0.56440511000000004</c:v>
                </c:pt>
                <c:pt idx="19507">
                  <c:v>0.56443797999999989</c:v>
                </c:pt>
                <c:pt idx="19508">
                  <c:v>0.56446309999999988</c:v>
                </c:pt>
                <c:pt idx="19509">
                  <c:v>0.56449585000000013</c:v>
                </c:pt>
                <c:pt idx="19510">
                  <c:v>0.56452097000000001</c:v>
                </c:pt>
                <c:pt idx="19511">
                  <c:v>0.56455371999999993</c:v>
                </c:pt>
                <c:pt idx="19512">
                  <c:v>0.56457895000000002</c:v>
                </c:pt>
                <c:pt idx="19513">
                  <c:v>0.56461159000000005</c:v>
                </c:pt>
                <c:pt idx="19514">
                  <c:v>0.56463682000000004</c:v>
                </c:pt>
                <c:pt idx="19515">
                  <c:v>0.56466958</c:v>
                </c:pt>
                <c:pt idx="19516">
                  <c:v>0.56469469000000017</c:v>
                </c:pt>
                <c:pt idx="19517">
                  <c:v>0.56472756000000002</c:v>
                </c:pt>
                <c:pt idx="19518">
                  <c:v>0.56475255999999996</c:v>
                </c:pt>
                <c:pt idx="19519">
                  <c:v>0.56478497000000005</c:v>
                </c:pt>
                <c:pt idx="19520">
                  <c:v>0.56481066999999996</c:v>
                </c:pt>
                <c:pt idx="19521">
                  <c:v>0.56484284000000007</c:v>
                </c:pt>
                <c:pt idx="19522">
                  <c:v>0.56486853999999997</c:v>
                </c:pt>
                <c:pt idx="19523">
                  <c:v>0.56490070999999997</c:v>
                </c:pt>
                <c:pt idx="19524">
                  <c:v>0.56492640999999999</c:v>
                </c:pt>
                <c:pt idx="19525">
                  <c:v>0.56495857999999999</c:v>
                </c:pt>
                <c:pt idx="19526">
                  <c:v>0.56498428000000001</c:v>
                </c:pt>
                <c:pt idx="19527">
                  <c:v>0.56501656999999994</c:v>
                </c:pt>
                <c:pt idx="19528">
                  <c:v>0.5650416800000001</c:v>
                </c:pt>
                <c:pt idx="19529">
                  <c:v>0.56507444000000007</c:v>
                </c:pt>
                <c:pt idx="19530">
                  <c:v>0.56509967000000016</c:v>
                </c:pt>
                <c:pt idx="19531">
                  <c:v>0.56513230999999986</c:v>
                </c:pt>
                <c:pt idx="19532">
                  <c:v>0.56515766000000001</c:v>
                </c:pt>
                <c:pt idx="19533">
                  <c:v>0.56519017999999999</c:v>
                </c:pt>
                <c:pt idx="19534">
                  <c:v>0.56521553000000002</c:v>
                </c:pt>
                <c:pt idx="19535">
                  <c:v>0.56524817000000005</c:v>
                </c:pt>
                <c:pt idx="19536">
                  <c:v>0.56527362999999997</c:v>
                </c:pt>
                <c:pt idx="19537">
                  <c:v>0.56530603999999984</c:v>
                </c:pt>
                <c:pt idx="19538">
                  <c:v>0.56533091999999996</c:v>
                </c:pt>
                <c:pt idx="19539">
                  <c:v>0.56536390999999986</c:v>
                </c:pt>
                <c:pt idx="19540">
                  <c:v>0.56538891000000002</c:v>
                </c:pt>
                <c:pt idx="19541">
                  <c:v>0.56542177999999998</c:v>
                </c:pt>
                <c:pt idx="19542">
                  <c:v>0.56544689000000004</c:v>
                </c:pt>
                <c:pt idx="19543">
                  <c:v>0.56547976</c:v>
                </c:pt>
                <c:pt idx="19544">
                  <c:v>0.56550475999999994</c:v>
                </c:pt>
                <c:pt idx="19545">
                  <c:v>0.56553763000000001</c:v>
                </c:pt>
                <c:pt idx="19546">
                  <c:v>0.56556274999999989</c:v>
                </c:pt>
                <c:pt idx="19547">
                  <c:v>0.56559550000000003</c:v>
                </c:pt>
                <c:pt idx="19548">
                  <c:v>0.56562050000000008</c:v>
                </c:pt>
                <c:pt idx="19549">
                  <c:v>0.56565326000000005</c:v>
                </c:pt>
                <c:pt idx="19550">
                  <c:v>0.56567849000000014</c:v>
                </c:pt>
                <c:pt idx="19551">
                  <c:v>0.56571112999999984</c:v>
                </c:pt>
                <c:pt idx="19552">
                  <c:v>0.56573635999999994</c:v>
                </c:pt>
                <c:pt idx="19553">
                  <c:v>0.56576899999999997</c:v>
                </c:pt>
                <c:pt idx="19554">
                  <c:v>0.56579422999999995</c:v>
                </c:pt>
                <c:pt idx="19555">
                  <c:v>0.56582699000000003</c:v>
                </c:pt>
                <c:pt idx="19556">
                  <c:v>0.56585222000000002</c:v>
                </c:pt>
                <c:pt idx="19557">
                  <c:v>0.56588439000000001</c:v>
                </c:pt>
                <c:pt idx="19558">
                  <c:v>0.56591009000000003</c:v>
                </c:pt>
                <c:pt idx="19559">
                  <c:v>0.56594283999999995</c:v>
                </c:pt>
                <c:pt idx="19560">
                  <c:v>0.56596749000000002</c:v>
                </c:pt>
                <c:pt idx="19561">
                  <c:v>0.56600013000000005</c:v>
                </c:pt>
                <c:pt idx="19562">
                  <c:v>0.56602536999999997</c:v>
                </c:pt>
                <c:pt idx="19563">
                  <c:v>0.56605799999999984</c:v>
                </c:pt>
                <c:pt idx="19564">
                  <c:v>0.56608323999999999</c:v>
                </c:pt>
                <c:pt idx="19565">
                  <c:v>0.56611599000000001</c:v>
                </c:pt>
                <c:pt idx="19566">
                  <c:v>0.56614122000000011</c:v>
                </c:pt>
                <c:pt idx="19567">
                  <c:v>0.56617386000000003</c:v>
                </c:pt>
                <c:pt idx="19568">
                  <c:v>0.56619920999999995</c:v>
                </c:pt>
                <c:pt idx="19569">
                  <c:v>0.56623173000000004</c:v>
                </c:pt>
                <c:pt idx="19570">
                  <c:v>0.56625718999999985</c:v>
                </c:pt>
                <c:pt idx="19571">
                  <c:v>0.56628959999999984</c:v>
                </c:pt>
                <c:pt idx="19572">
                  <c:v>0.56631505999999998</c:v>
                </c:pt>
                <c:pt idx="19573">
                  <c:v>0.56634746999999996</c:v>
                </c:pt>
                <c:pt idx="19574">
                  <c:v>0.56637293</c:v>
                </c:pt>
                <c:pt idx="19575">
                  <c:v>0.56640557000000002</c:v>
                </c:pt>
                <c:pt idx="19576">
                  <c:v>0.56643080000000001</c:v>
                </c:pt>
                <c:pt idx="19577">
                  <c:v>0.56646355999999987</c:v>
                </c:pt>
                <c:pt idx="19578">
                  <c:v>0.56648867999999997</c:v>
                </c:pt>
                <c:pt idx="19579">
                  <c:v>0.56652155000000004</c:v>
                </c:pt>
                <c:pt idx="19580">
                  <c:v>0.56654654999999987</c:v>
                </c:pt>
                <c:pt idx="19581">
                  <c:v>0.56657884000000003</c:v>
                </c:pt>
                <c:pt idx="19582">
                  <c:v>0.56660453000000011</c:v>
                </c:pt>
                <c:pt idx="19583">
                  <c:v>0.56663659</c:v>
                </c:pt>
                <c:pt idx="19584">
                  <c:v>0.56666251999999984</c:v>
                </c:pt>
                <c:pt idx="19585">
                  <c:v>0.56669457999999995</c:v>
                </c:pt>
                <c:pt idx="19586">
                  <c:v>0.56672038999999996</c:v>
                </c:pt>
                <c:pt idx="19587">
                  <c:v>0.56675244999999996</c:v>
                </c:pt>
                <c:pt idx="19588">
                  <c:v>0.56677826000000009</c:v>
                </c:pt>
                <c:pt idx="19589">
                  <c:v>0.56681042999999998</c:v>
                </c:pt>
                <c:pt idx="19590">
                  <c:v>0.56683612999999988</c:v>
                </c:pt>
                <c:pt idx="19591">
                  <c:v>0.56686829999999999</c:v>
                </c:pt>
                <c:pt idx="19592">
                  <c:v>0.56689400000000012</c:v>
                </c:pt>
                <c:pt idx="19593">
                  <c:v>0.56692617999999984</c:v>
                </c:pt>
                <c:pt idx="19594">
                  <c:v>0.56695129000000011</c:v>
                </c:pt>
                <c:pt idx="19595">
                  <c:v>0.56698404999999996</c:v>
                </c:pt>
                <c:pt idx="19596">
                  <c:v>0.56700938999999984</c:v>
                </c:pt>
                <c:pt idx="19597">
                  <c:v>0.56704202999999997</c:v>
                </c:pt>
                <c:pt idx="19598">
                  <c:v>0.56706725999999996</c:v>
                </c:pt>
                <c:pt idx="19599">
                  <c:v>0.56710002000000004</c:v>
                </c:pt>
                <c:pt idx="19600">
                  <c:v>0.56712512999999998</c:v>
                </c:pt>
                <c:pt idx="19601">
                  <c:v>0.56715789000000005</c:v>
                </c:pt>
                <c:pt idx="19602">
                  <c:v>0.56718311999999993</c:v>
                </c:pt>
                <c:pt idx="19603">
                  <c:v>0.56721564000000002</c:v>
                </c:pt>
                <c:pt idx="19604">
                  <c:v>0.56724098999999983</c:v>
                </c:pt>
                <c:pt idx="19605">
                  <c:v>0.56727351000000004</c:v>
                </c:pt>
                <c:pt idx="19606">
                  <c:v>0.56729863000000014</c:v>
                </c:pt>
                <c:pt idx="19607">
                  <c:v>0.56733115000000001</c:v>
                </c:pt>
                <c:pt idx="19608">
                  <c:v>0.56735637999999988</c:v>
                </c:pt>
                <c:pt idx="19609">
                  <c:v>0.56738924999999996</c:v>
                </c:pt>
                <c:pt idx="19610">
                  <c:v>0.56741459999999988</c:v>
                </c:pt>
                <c:pt idx="19611">
                  <c:v>0.56744689000000004</c:v>
                </c:pt>
                <c:pt idx="19612">
                  <c:v>0.56747258999999994</c:v>
                </c:pt>
                <c:pt idx="19613">
                  <c:v>0.56750487999999999</c:v>
                </c:pt>
                <c:pt idx="19614">
                  <c:v>0.56753056999999985</c:v>
                </c:pt>
                <c:pt idx="19615">
                  <c:v>0.56756286999999994</c:v>
                </c:pt>
                <c:pt idx="19616">
                  <c:v>0.56758843999999997</c:v>
                </c:pt>
                <c:pt idx="19617">
                  <c:v>0.56762074000000007</c:v>
                </c:pt>
                <c:pt idx="19618">
                  <c:v>0.56764574000000012</c:v>
                </c:pt>
                <c:pt idx="19619">
                  <c:v>0.56767861000000008</c:v>
                </c:pt>
                <c:pt idx="19620">
                  <c:v>0.56770361000000014</c:v>
                </c:pt>
                <c:pt idx="19621">
                  <c:v>0.56773647999999999</c:v>
                </c:pt>
                <c:pt idx="19622">
                  <c:v>0.56776159000000004</c:v>
                </c:pt>
                <c:pt idx="19623">
                  <c:v>0.56779435000000011</c:v>
                </c:pt>
                <c:pt idx="19624">
                  <c:v>0.56781946000000005</c:v>
                </c:pt>
                <c:pt idx="19625">
                  <c:v>0.56785222000000002</c:v>
                </c:pt>
                <c:pt idx="19626">
                  <c:v>0.56787745000000012</c:v>
                </c:pt>
                <c:pt idx="19627">
                  <c:v>0.56791009000000003</c:v>
                </c:pt>
                <c:pt idx="19628">
                  <c:v>0.56793543000000013</c:v>
                </c:pt>
                <c:pt idx="19629">
                  <c:v>0.56796807000000005</c:v>
                </c:pt>
                <c:pt idx="19630">
                  <c:v>0.56799330000000003</c:v>
                </c:pt>
                <c:pt idx="19631">
                  <c:v>0.56802548000000008</c:v>
                </c:pt>
                <c:pt idx="19632">
                  <c:v>0.56805117999999999</c:v>
                </c:pt>
                <c:pt idx="19633">
                  <c:v>0.56808334999999988</c:v>
                </c:pt>
                <c:pt idx="19634">
                  <c:v>0.56810905000000012</c:v>
                </c:pt>
                <c:pt idx="19635">
                  <c:v>0.56814134000000005</c:v>
                </c:pt>
                <c:pt idx="19636">
                  <c:v>0.56816691999999991</c:v>
                </c:pt>
                <c:pt idx="19637">
                  <c:v>0.56819920999999995</c:v>
                </c:pt>
                <c:pt idx="19638">
                  <c:v>0.56822479000000004</c:v>
                </c:pt>
                <c:pt idx="19639">
                  <c:v>0.56825707999999997</c:v>
                </c:pt>
                <c:pt idx="19640">
                  <c:v>0.56828230999999985</c:v>
                </c:pt>
                <c:pt idx="19641">
                  <c:v>0.56831494999999987</c:v>
                </c:pt>
                <c:pt idx="19642">
                  <c:v>0.56834030000000002</c:v>
                </c:pt>
                <c:pt idx="19643">
                  <c:v>0.56837293</c:v>
                </c:pt>
                <c:pt idx="19644">
                  <c:v>0.56839817000000004</c:v>
                </c:pt>
                <c:pt idx="19645">
                  <c:v>0.56843080000000001</c:v>
                </c:pt>
                <c:pt idx="19646">
                  <c:v>0.56845603999999994</c:v>
                </c:pt>
                <c:pt idx="19647">
                  <c:v>0.56848867999999997</c:v>
                </c:pt>
                <c:pt idx="19648">
                  <c:v>0.56851390999999984</c:v>
                </c:pt>
                <c:pt idx="19649">
                  <c:v>0.56854654999999987</c:v>
                </c:pt>
                <c:pt idx="19650">
                  <c:v>0.56857177999999997</c:v>
                </c:pt>
                <c:pt idx="19651">
                  <c:v>0.56860442000000011</c:v>
                </c:pt>
                <c:pt idx="19652">
                  <c:v>0.5686296500000001</c:v>
                </c:pt>
                <c:pt idx="19653">
                  <c:v>0.56866240000000001</c:v>
                </c:pt>
                <c:pt idx="19654">
                  <c:v>0.56868752</c:v>
                </c:pt>
                <c:pt idx="19655">
                  <c:v>0.56872027000000014</c:v>
                </c:pt>
                <c:pt idx="19656">
                  <c:v>0.56874550000000013</c:v>
                </c:pt>
                <c:pt idx="19657">
                  <c:v>0.56877814000000004</c:v>
                </c:pt>
                <c:pt idx="19658">
                  <c:v>0.56880337000000003</c:v>
                </c:pt>
                <c:pt idx="19659">
                  <c:v>0.56883589999999995</c:v>
                </c:pt>
                <c:pt idx="19660">
                  <c:v>0.56886159000000003</c:v>
                </c:pt>
                <c:pt idx="19661">
                  <c:v>0.56889388000000007</c:v>
                </c:pt>
                <c:pt idx="19662">
                  <c:v>0.56891888000000002</c:v>
                </c:pt>
                <c:pt idx="19663">
                  <c:v>0.56895187000000014</c:v>
                </c:pt>
                <c:pt idx="19664">
                  <c:v>0.56897732999999984</c:v>
                </c:pt>
                <c:pt idx="19665">
                  <c:v>0.56900974000000004</c:v>
                </c:pt>
                <c:pt idx="19666">
                  <c:v>0.56903462000000005</c:v>
                </c:pt>
                <c:pt idx="19667">
                  <c:v>0.56906760999999983</c:v>
                </c:pt>
                <c:pt idx="19668">
                  <c:v>0.56909248999999984</c:v>
                </c:pt>
                <c:pt idx="19669">
                  <c:v>0.56912548000000007</c:v>
                </c:pt>
                <c:pt idx="19670">
                  <c:v>0.56915037000000002</c:v>
                </c:pt>
                <c:pt idx="19671">
                  <c:v>0.56918334999999987</c:v>
                </c:pt>
                <c:pt idx="19672">
                  <c:v>0.56920824000000003</c:v>
                </c:pt>
                <c:pt idx="19673">
                  <c:v>0.5692412200000001</c:v>
                </c:pt>
                <c:pt idx="19674">
                  <c:v>0.56926610999999994</c:v>
                </c:pt>
                <c:pt idx="19675">
                  <c:v>0.56929921000000028</c:v>
                </c:pt>
                <c:pt idx="19676">
                  <c:v>0.56932408999999984</c:v>
                </c:pt>
                <c:pt idx="19677">
                  <c:v>0.56935637999999988</c:v>
                </c:pt>
                <c:pt idx="19678">
                  <c:v>0.56938195999999996</c:v>
                </c:pt>
                <c:pt idx="19679">
                  <c:v>0.56941449</c:v>
                </c:pt>
                <c:pt idx="19680">
                  <c:v>0.56943982999999998</c:v>
                </c:pt>
                <c:pt idx="19681">
                  <c:v>0.5694723599999999</c:v>
                </c:pt>
                <c:pt idx="19682">
                  <c:v>0.5694977</c:v>
                </c:pt>
                <c:pt idx="19683">
                  <c:v>0.56953045999999996</c:v>
                </c:pt>
                <c:pt idx="19684">
                  <c:v>0.56955557000000001</c:v>
                </c:pt>
                <c:pt idx="19685">
                  <c:v>0.56958832999999987</c:v>
                </c:pt>
                <c:pt idx="19686">
                  <c:v>0.56961344000000003</c:v>
                </c:pt>
                <c:pt idx="19687">
                  <c:v>0.56964630999999999</c:v>
                </c:pt>
                <c:pt idx="19688">
                  <c:v>0.56967143000000009</c:v>
                </c:pt>
                <c:pt idx="19689">
                  <c:v>0.56970418</c:v>
                </c:pt>
                <c:pt idx="19690">
                  <c:v>0.56972930000000011</c:v>
                </c:pt>
                <c:pt idx="19691">
                  <c:v>0.56976205000000002</c:v>
                </c:pt>
                <c:pt idx="19692">
                  <c:v>0.56978728999999984</c:v>
                </c:pt>
                <c:pt idx="19693">
                  <c:v>0.56981946000000017</c:v>
                </c:pt>
                <c:pt idx="19694">
                  <c:v>0.56984527000000007</c:v>
                </c:pt>
                <c:pt idx="19695">
                  <c:v>0.56987732999999996</c:v>
                </c:pt>
                <c:pt idx="19696">
                  <c:v>0.56990313999999997</c:v>
                </c:pt>
                <c:pt idx="19697">
                  <c:v>0.56993554999999996</c:v>
                </c:pt>
                <c:pt idx="19698">
                  <c:v>0.56996100999999999</c:v>
                </c:pt>
                <c:pt idx="19699">
                  <c:v>0.56999342000000008</c:v>
                </c:pt>
                <c:pt idx="19700">
                  <c:v>0.57001877000000001</c:v>
                </c:pt>
                <c:pt idx="19701">
                  <c:v>0.57005141000000015</c:v>
                </c:pt>
                <c:pt idx="19702">
                  <c:v>0.57007675000000002</c:v>
                </c:pt>
                <c:pt idx="19703">
                  <c:v>0.57010928000000005</c:v>
                </c:pt>
                <c:pt idx="19704">
                  <c:v>0.57013415999999983</c:v>
                </c:pt>
                <c:pt idx="19705">
                  <c:v>0.57016667999999993</c:v>
                </c:pt>
                <c:pt idx="19706">
                  <c:v>0.57019192000000007</c:v>
                </c:pt>
                <c:pt idx="19707">
                  <c:v>0.57022455000000005</c:v>
                </c:pt>
                <c:pt idx="19708">
                  <c:v>0.57025013000000002</c:v>
                </c:pt>
                <c:pt idx="19709">
                  <c:v>0.57028243000000001</c:v>
                </c:pt>
                <c:pt idx="19710">
                  <c:v>0.57030800000000004</c:v>
                </c:pt>
                <c:pt idx="19711">
                  <c:v>0.57034041000000013</c:v>
                </c:pt>
                <c:pt idx="19712">
                  <c:v>0.57036587000000005</c:v>
                </c:pt>
                <c:pt idx="19713">
                  <c:v>0.57039839999999997</c:v>
                </c:pt>
                <c:pt idx="19714">
                  <c:v>0.57042373999999996</c:v>
                </c:pt>
                <c:pt idx="19715">
                  <c:v>0.57045637999999987</c:v>
                </c:pt>
                <c:pt idx="19716">
                  <c:v>0.57048127000000004</c:v>
                </c:pt>
                <c:pt idx="19717">
                  <c:v>0.57051425</c:v>
                </c:pt>
                <c:pt idx="19718">
                  <c:v>0.57053936999999988</c:v>
                </c:pt>
                <c:pt idx="19719">
                  <c:v>0.5705721199999999</c:v>
                </c:pt>
                <c:pt idx="19720">
                  <c:v>0.57059724000000001</c:v>
                </c:pt>
                <c:pt idx="19721">
                  <c:v>0.57062999000000014</c:v>
                </c:pt>
                <c:pt idx="19722">
                  <c:v>0.57065523000000007</c:v>
                </c:pt>
                <c:pt idx="19723">
                  <c:v>0.57068786999999999</c:v>
                </c:pt>
                <c:pt idx="19724">
                  <c:v>0.57071297999999993</c:v>
                </c:pt>
                <c:pt idx="19725">
                  <c:v>0.57074585000000022</c:v>
                </c:pt>
                <c:pt idx="19726">
                  <c:v>0.57077085000000016</c:v>
                </c:pt>
                <c:pt idx="19727">
                  <c:v>0.57080313999999999</c:v>
                </c:pt>
                <c:pt idx="19728">
                  <c:v>0.57082872000000007</c:v>
                </c:pt>
                <c:pt idx="19729">
                  <c:v>0.57086101000000011</c:v>
                </c:pt>
                <c:pt idx="19730">
                  <c:v>0.57088658999999986</c:v>
                </c:pt>
                <c:pt idx="19731">
                  <c:v>0.57091899999999984</c:v>
                </c:pt>
                <c:pt idx="19732">
                  <c:v>0.5709444600000001</c:v>
                </c:pt>
                <c:pt idx="19733">
                  <c:v>0.57097686999999997</c:v>
                </c:pt>
                <c:pt idx="19734">
                  <c:v>0.57100233</c:v>
                </c:pt>
                <c:pt idx="19735">
                  <c:v>0.57103473999999999</c:v>
                </c:pt>
                <c:pt idx="19736">
                  <c:v>0.57106020000000002</c:v>
                </c:pt>
                <c:pt idx="19737">
                  <c:v>0.57109273000000005</c:v>
                </c:pt>
                <c:pt idx="19738">
                  <c:v>0.57111783999999999</c:v>
                </c:pt>
                <c:pt idx="19739">
                  <c:v>0.57115059999999984</c:v>
                </c:pt>
                <c:pt idx="19740">
                  <c:v>0.57117571000000011</c:v>
                </c:pt>
                <c:pt idx="19741">
                  <c:v>0.57120835000000003</c:v>
                </c:pt>
                <c:pt idx="19742">
                  <c:v>0.57123357999999991</c:v>
                </c:pt>
                <c:pt idx="19743">
                  <c:v>0.57126644999999987</c:v>
                </c:pt>
                <c:pt idx="19744">
                  <c:v>0.57129156999999997</c:v>
                </c:pt>
                <c:pt idx="19745">
                  <c:v>0.57132432</c:v>
                </c:pt>
                <c:pt idx="19746">
                  <c:v>0.5713494400000001</c:v>
                </c:pt>
                <c:pt idx="19747">
                  <c:v>0.57138243</c:v>
                </c:pt>
                <c:pt idx="19748">
                  <c:v>0.57140731</c:v>
                </c:pt>
                <c:pt idx="19749">
                  <c:v>0.57144030000000001</c:v>
                </c:pt>
                <c:pt idx="19750">
                  <c:v>0.57146529999999984</c:v>
                </c:pt>
                <c:pt idx="19751">
                  <c:v>0.57149817000000003</c:v>
                </c:pt>
                <c:pt idx="19752">
                  <c:v>0.57152316999999986</c:v>
                </c:pt>
                <c:pt idx="19753">
                  <c:v>0.57155557000000001</c:v>
                </c:pt>
                <c:pt idx="19754">
                  <c:v>0.57158127000000003</c:v>
                </c:pt>
                <c:pt idx="19755">
                  <c:v>0.57161333000000003</c:v>
                </c:pt>
                <c:pt idx="19756">
                  <c:v>0.57163925000000015</c:v>
                </c:pt>
                <c:pt idx="19757">
                  <c:v>0.57167131000000015</c:v>
                </c:pt>
                <c:pt idx="19758">
                  <c:v>0.57169711999999995</c:v>
                </c:pt>
                <c:pt idx="19759">
                  <c:v>0.57172917999999995</c:v>
                </c:pt>
                <c:pt idx="19760">
                  <c:v>0.5717544200000001</c:v>
                </c:pt>
                <c:pt idx="19761">
                  <c:v>0.57178704999999996</c:v>
                </c:pt>
                <c:pt idx="19762">
                  <c:v>0.57181229</c:v>
                </c:pt>
                <c:pt idx="19763">
                  <c:v>0.57184504000000014</c:v>
                </c:pt>
                <c:pt idx="19764">
                  <c:v>0.57187016000000002</c:v>
                </c:pt>
                <c:pt idx="19765">
                  <c:v>0.57190291000000004</c:v>
                </c:pt>
                <c:pt idx="19766">
                  <c:v>0.57192803000000014</c:v>
                </c:pt>
                <c:pt idx="19767">
                  <c:v>0.57196077999999984</c:v>
                </c:pt>
                <c:pt idx="19768">
                  <c:v>0.57198590000000005</c:v>
                </c:pt>
                <c:pt idx="19769">
                  <c:v>0.57201877000000001</c:v>
                </c:pt>
                <c:pt idx="19770">
                  <c:v>0.57204387999999995</c:v>
                </c:pt>
                <c:pt idx="19771">
                  <c:v>0.57207664000000003</c:v>
                </c:pt>
                <c:pt idx="19772">
                  <c:v>0.57210198999999984</c:v>
                </c:pt>
                <c:pt idx="19773">
                  <c:v>0.57213451000000004</c:v>
                </c:pt>
                <c:pt idx="19774">
                  <c:v>0.57215996999999996</c:v>
                </c:pt>
                <c:pt idx="19775">
                  <c:v>0.57219249000000005</c:v>
                </c:pt>
                <c:pt idx="19776">
                  <c:v>0.57221783999999998</c:v>
                </c:pt>
                <c:pt idx="19777">
                  <c:v>0.57225037000000001</c:v>
                </c:pt>
                <c:pt idx="19778">
                  <c:v>0.57227525000000012</c:v>
                </c:pt>
                <c:pt idx="19779">
                  <c:v>0.57230789000000004</c:v>
                </c:pt>
                <c:pt idx="19780">
                  <c:v>0.57233311999999992</c:v>
                </c:pt>
                <c:pt idx="19781">
                  <c:v>0.57236575999999983</c:v>
                </c:pt>
                <c:pt idx="19782">
                  <c:v>0.57239110999999998</c:v>
                </c:pt>
                <c:pt idx="19783">
                  <c:v>0.57242386000000001</c:v>
                </c:pt>
                <c:pt idx="19784">
                  <c:v>0.57244898</c:v>
                </c:pt>
                <c:pt idx="19785">
                  <c:v>0.57248173000000002</c:v>
                </c:pt>
                <c:pt idx="19786">
                  <c:v>0.57250707999999983</c:v>
                </c:pt>
                <c:pt idx="19787">
                  <c:v>0.57253971999999997</c:v>
                </c:pt>
                <c:pt idx="19788">
                  <c:v>0.57256494999999985</c:v>
                </c:pt>
                <c:pt idx="19789">
                  <c:v>0.57259758999999988</c:v>
                </c:pt>
                <c:pt idx="19790">
                  <c:v>0.57262282000000009</c:v>
                </c:pt>
                <c:pt idx="19791">
                  <c:v>0.57265498999999997</c:v>
                </c:pt>
                <c:pt idx="19792">
                  <c:v>0.57268068999999999</c:v>
                </c:pt>
                <c:pt idx="19793">
                  <c:v>0.57271297999999993</c:v>
                </c:pt>
                <c:pt idx="19794">
                  <c:v>0.57273868000000017</c:v>
                </c:pt>
                <c:pt idx="19795">
                  <c:v>0.5727710800000001</c:v>
                </c:pt>
                <c:pt idx="19796">
                  <c:v>0.57279654999999996</c:v>
                </c:pt>
                <c:pt idx="19797">
                  <c:v>0.57282895000000011</c:v>
                </c:pt>
                <c:pt idx="19798">
                  <c:v>0.57285442000000009</c:v>
                </c:pt>
                <c:pt idx="19799">
                  <c:v>0.57288682000000002</c:v>
                </c:pt>
                <c:pt idx="19800">
                  <c:v>0.57291194000000001</c:v>
                </c:pt>
                <c:pt idx="19801">
                  <c:v>0.57294469000000015</c:v>
                </c:pt>
                <c:pt idx="19802">
                  <c:v>0.57296992999999996</c:v>
                </c:pt>
                <c:pt idx="19803">
                  <c:v>0.57300255999999994</c:v>
                </c:pt>
                <c:pt idx="19804">
                  <c:v>0.57302779999999998</c:v>
                </c:pt>
                <c:pt idx="19805">
                  <c:v>0.57306042999999984</c:v>
                </c:pt>
                <c:pt idx="19806">
                  <c:v>0.57308566999999999</c:v>
                </c:pt>
                <c:pt idx="19807">
                  <c:v>0.57311842000000002</c:v>
                </c:pt>
                <c:pt idx="19808">
                  <c:v>0.57314365000000012</c:v>
                </c:pt>
                <c:pt idx="19809">
                  <c:v>0.57317629000000003</c:v>
                </c:pt>
                <c:pt idx="19810">
                  <c:v>0.57320152000000002</c:v>
                </c:pt>
                <c:pt idx="19811">
                  <c:v>0.57323415999999994</c:v>
                </c:pt>
                <c:pt idx="19812">
                  <c:v>0.57325939000000004</c:v>
                </c:pt>
                <c:pt idx="19813">
                  <c:v>0.57329156999999997</c:v>
                </c:pt>
                <c:pt idx="19814">
                  <c:v>0.57331737999999988</c:v>
                </c:pt>
                <c:pt idx="19815">
                  <c:v>0.5733494400000001</c:v>
                </c:pt>
                <c:pt idx="19816">
                  <c:v>0.57337525000000011</c:v>
                </c:pt>
                <c:pt idx="19817">
                  <c:v>0.57340731</c:v>
                </c:pt>
                <c:pt idx="19818">
                  <c:v>0.57343311999999991</c:v>
                </c:pt>
                <c:pt idx="19819">
                  <c:v>0.57346517999999991</c:v>
                </c:pt>
                <c:pt idx="19820">
                  <c:v>0.57349086999999999</c:v>
                </c:pt>
                <c:pt idx="19821">
                  <c:v>0.57352305000000003</c:v>
                </c:pt>
                <c:pt idx="19822">
                  <c:v>0.57354839999999996</c:v>
                </c:pt>
                <c:pt idx="19823">
                  <c:v>0.57358103999999999</c:v>
                </c:pt>
                <c:pt idx="19824">
                  <c:v>0.57360626999999997</c:v>
                </c:pt>
                <c:pt idx="19825">
                  <c:v>0.57363891000000011</c:v>
                </c:pt>
                <c:pt idx="19826">
                  <c:v>0.57366413999999999</c:v>
                </c:pt>
                <c:pt idx="19827">
                  <c:v>0.57369678000000002</c:v>
                </c:pt>
                <c:pt idx="19828">
                  <c:v>0.57372201000000012</c:v>
                </c:pt>
                <c:pt idx="19829">
                  <c:v>0.57375476000000003</c:v>
                </c:pt>
                <c:pt idx="19830">
                  <c:v>0.57377988000000013</c:v>
                </c:pt>
                <c:pt idx="19831">
                  <c:v>0.57381287000000003</c:v>
                </c:pt>
                <c:pt idx="19832">
                  <c:v>0.57383775000000004</c:v>
                </c:pt>
                <c:pt idx="19833">
                  <c:v>0.57387074000000005</c:v>
                </c:pt>
                <c:pt idx="19834">
                  <c:v>0.57389562000000016</c:v>
                </c:pt>
                <c:pt idx="19835">
                  <c:v>0.57392860999999995</c:v>
                </c:pt>
                <c:pt idx="19836">
                  <c:v>0.57395361000000011</c:v>
                </c:pt>
                <c:pt idx="19837">
                  <c:v>0.57398647999999997</c:v>
                </c:pt>
                <c:pt idx="19838">
                  <c:v>0.57401159000000002</c:v>
                </c:pt>
                <c:pt idx="19839">
                  <c:v>0.57404387999999995</c:v>
                </c:pt>
                <c:pt idx="19840">
                  <c:v>0.57406957999999997</c:v>
                </c:pt>
                <c:pt idx="19841">
                  <c:v>0.57410187000000013</c:v>
                </c:pt>
                <c:pt idx="19842">
                  <c:v>0.57412744999999998</c:v>
                </c:pt>
                <c:pt idx="19843">
                  <c:v>0.57415974000000003</c:v>
                </c:pt>
                <c:pt idx="19844">
                  <c:v>0.57418532</c:v>
                </c:pt>
                <c:pt idx="19845">
                  <c:v>0.57421795999999992</c:v>
                </c:pt>
                <c:pt idx="19846">
                  <c:v>0.57424330000000001</c:v>
                </c:pt>
                <c:pt idx="19847">
                  <c:v>0.57427583000000015</c:v>
                </c:pt>
                <c:pt idx="19848">
                  <c:v>0.57430117999999997</c:v>
                </c:pt>
                <c:pt idx="19849">
                  <c:v>0.57433311999999992</c:v>
                </c:pt>
                <c:pt idx="19850">
                  <c:v>0.57435857999999984</c:v>
                </c:pt>
                <c:pt idx="19851">
                  <c:v>0.57439099000000005</c:v>
                </c:pt>
                <c:pt idx="19852">
                  <c:v>0.5744165699999999</c:v>
                </c:pt>
                <c:pt idx="19853">
                  <c:v>0.57444885999999995</c:v>
                </c:pt>
                <c:pt idx="19854">
                  <c:v>0.57447431999999998</c:v>
                </c:pt>
                <c:pt idx="19855">
                  <c:v>0.57450685000000001</c:v>
                </c:pt>
                <c:pt idx="19856">
                  <c:v>0.57453230999999994</c:v>
                </c:pt>
                <c:pt idx="19857">
                  <c:v>0.57456471999999992</c:v>
                </c:pt>
                <c:pt idx="19858">
                  <c:v>0.57459017999999984</c:v>
                </c:pt>
                <c:pt idx="19859">
                  <c:v>0.57462259000000004</c:v>
                </c:pt>
                <c:pt idx="19860">
                  <c:v>0.57464805000000008</c:v>
                </c:pt>
                <c:pt idx="19861">
                  <c:v>0.57468056999999984</c:v>
                </c:pt>
                <c:pt idx="19862">
                  <c:v>0.57470592000000009</c:v>
                </c:pt>
                <c:pt idx="19863">
                  <c:v>0.57473844000000007</c:v>
                </c:pt>
                <c:pt idx="19864">
                  <c:v>0.57476379</c:v>
                </c:pt>
                <c:pt idx="19865">
                  <c:v>0.57479630999999998</c:v>
                </c:pt>
                <c:pt idx="19866">
                  <c:v>0.57482177999999995</c:v>
                </c:pt>
                <c:pt idx="19867">
                  <c:v>0.57485417999999999</c:v>
                </c:pt>
                <c:pt idx="19868">
                  <c:v>0.57487976000000007</c:v>
                </c:pt>
                <c:pt idx="19869">
                  <c:v>0.57491205000000001</c:v>
                </c:pt>
                <c:pt idx="19870">
                  <c:v>0.57493717</c:v>
                </c:pt>
                <c:pt idx="19871">
                  <c:v>0.57497004000000007</c:v>
                </c:pt>
                <c:pt idx="19872">
                  <c:v>0.57499515999999995</c:v>
                </c:pt>
                <c:pt idx="19873">
                  <c:v>0.57502790999999998</c:v>
                </c:pt>
                <c:pt idx="19874">
                  <c:v>0.57505302999999997</c:v>
                </c:pt>
                <c:pt idx="19875">
                  <c:v>0.57508590000000004</c:v>
                </c:pt>
                <c:pt idx="19876">
                  <c:v>0.57511100999999998</c:v>
                </c:pt>
                <c:pt idx="19877">
                  <c:v>0.57514330000000002</c:v>
                </c:pt>
                <c:pt idx="19878">
                  <c:v>0.57516887999999999</c:v>
                </c:pt>
                <c:pt idx="19879">
                  <c:v>0.57520117999999998</c:v>
                </c:pt>
                <c:pt idx="19880">
                  <c:v>0.57522686999999983</c:v>
                </c:pt>
                <c:pt idx="19881">
                  <c:v>0.57525904999999999</c:v>
                </c:pt>
                <c:pt idx="19882">
                  <c:v>0.57528473999999996</c:v>
                </c:pt>
                <c:pt idx="19883">
                  <c:v>0.5753169199999999</c:v>
                </c:pt>
                <c:pt idx="19884">
                  <c:v>0.57534273000000002</c:v>
                </c:pt>
                <c:pt idx="19885">
                  <c:v>0.57537479000000002</c:v>
                </c:pt>
                <c:pt idx="19886">
                  <c:v>0.57540060000000004</c:v>
                </c:pt>
                <c:pt idx="19887">
                  <c:v>0.57543265999999993</c:v>
                </c:pt>
                <c:pt idx="19888">
                  <c:v>0.57545847000000017</c:v>
                </c:pt>
                <c:pt idx="19889">
                  <c:v>0.57549052999999983</c:v>
                </c:pt>
                <c:pt idx="19890">
                  <c:v>0.57551587000000004</c:v>
                </c:pt>
                <c:pt idx="19891">
                  <c:v>0.57554850999999996</c:v>
                </c:pt>
                <c:pt idx="19892">
                  <c:v>0.57557373999999983</c:v>
                </c:pt>
                <c:pt idx="19893">
                  <c:v>0.57560672999999996</c:v>
                </c:pt>
                <c:pt idx="19894">
                  <c:v>0.57563218999999988</c:v>
                </c:pt>
                <c:pt idx="19895">
                  <c:v>0.57566472000000002</c:v>
                </c:pt>
                <c:pt idx="19896">
                  <c:v>0.57568960000000013</c:v>
                </c:pt>
                <c:pt idx="19897">
                  <c:v>0.57572259000000003</c:v>
                </c:pt>
                <c:pt idx="19898">
                  <c:v>0.57574758999999998</c:v>
                </c:pt>
                <c:pt idx="19899">
                  <c:v>0.57577988000000013</c:v>
                </c:pt>
                <c:pt idx="19900">
                  <c:v>0.5758054600000001</c:v>
                </c:pt>
                <c:pt idx="19901">
                  <c:v>0.57583786999999997</c:v>
                </c:pt>
                <c:pt idx="19902">
                  <c:v>0.57586333000000001</c:v>
                </c:pt>
                <c:pt idx="19903">
                  <c:v>0.5758957400000001</c:v>
                </c:pt>
                <c:pt idx="19904">
                  <c:v>0.57592143000000007</c:v>
                </c:pt>
                <c:pt idx="19905">
                  <c:v>0.57595361000000012</c:v>
                </c:pt>
                <c:pt idx="19906">
                  <c:v>0.57597930000000008</c:v>
                </c:pt>
                <c:pt idx="19907">
                  <c:v>0.57601148000000002</c:v>
                </c:pt>
                <c:pt idx="19908">
                  <c:v>0.57603716999999988</c:v>
                </c:pt>
                <c:pt idx="19909">
                  <c:v>0.57606946000000003</c:v>
                </c:pt>
                <c:pt idx="19910">
                  <c:v>0.57609516000000005</c:v>
                </c:pt>
                <c:pt idx="19911">
                  <c:v>0.57612722000000005</c:v>
                </c:pt>
                <c:pt idx="19912">
                  <c:v>0.57615245000000004</c:v>
                </c:pt>
                <c:pt idx="19913">
                  <c:v>0.57618508999999996</c:v>
                </c:pt>
                <c:pt idx="19914">
                  <c:v>0.57621031999999994</c:v>
                </c:pt>
                <c:pt idx="19915">
                  <c:v>0.57624295999999997</c:v>
                </c:pt>
                <c:pt idx="19916">
                  <c:v>0.57626818999999985</c:v>
                </c:pt>
                <c:pt idx="19917">
                  <c:v>0.57630082999999999</c:v>
                </c:pt>
                <c:pt idx="19918">
                  <c:v>0.57632617999999991</c:v>
                </c:pt>
                <c:pt idx="19919">
                  <c:v>0.57635881000000011</c:v>
                </c:pt>
                <c:pt idx="19920">
                  <c:v>0.57638405000000004</c:v>
                </c:pt>
                <c:pt idx="19921">
                  <c:v>0.57641679999999973</c:v>
                </c:pt>
                <c:pt idx="19922">
                  <c:v>0.57644192000000005</c:v>
                </c:pt>
                <c:pt idx="19923">
                  <c:v>0.57647455000000003</c:v>
                </c:pt>
                <c:pt idx="19924">
                  <c:v>0.57649978999999996</c:v>
                </c:pt>
                <c:pt idx="19925">
                  <c:v>0.57653265999999992</c:v>
                </c:pt>
                <c:pt idx="19926">
                  <c:v>0.57655765999999997</c:v>
                </c:pt>
                <c:pt idx="19927">
                  <c:v>0.57659053000000005</c:v>
                </c:pt>
                <c:pt idx="19928">
                  <c:v>0.5766156400000001</c:v>
                </c:pt>
                <c:pt idx="19929">
                  <c:v>0.57664839999999995</c:v>
                </c:pt>
                <c:pt idx="19930">
                  <c:v>0.57667351000000011</c:v>
                </c:pt>
                <c:pt idx="19931">
                  <c:v>0.57670580000000016</c:v>
                </c:pt>
                <c:pt idx="19932">
                  <c:v>0.57673149999999995</c:v>
                </c:pt>
                <c:pt idx="19933">
                  <c:v>0.57676368</c:v>
                </c:pt>
                <c:pt idx="19934">
                  <c:v>0.57678936999999997</c:v>
                </c:pt>
                <c:pt idx="19935">
                  <c:v>0.57682166000000012</c:v>
                </c:pt>
                <c:pt idx="19936">
                  <c:v>0.57684712000000005</c:v>
                </c:pt>
                <c:pt idx="19937">
                  <c:v>0.57687965000000008</c:v>
                </c:pt>
                <c:pt idx="19938">
                  <c:v>0.57690498999999984</c:v>
                </c:pt>
                <c:pt idx="19939">
                  <c:v>0.57693762999999998</c:v>
                </c:pt>
                <c:pt idx="19940">
                  <c:v>0.57696287000000002</c:v>
                </c:pt>
                <c:pt idx="19941">
                  <c:v>0.57699550000000011</c:v>
                </c:pt>
                <c:pt idx="19942">
                  <c:v>0.57702074000000003</c:v>
                </c:pt>
                <c:pt idx="19943">
                  <c:v>0.57705348999999984</c:v>
                </c:pt>
                <c:pt idx="19944">
                  <c:v>0.57707861000000016</c:v>
                </c:pt>
                <c:pt idx="19945">
                  <c:v>0.57711124000000003</c:v>
                </c:pt>
                <c:pt idx="19946">
                  <c:v>0.57713647999999984</c:v>
                </c:pt>
                <c:pt idx="19947">
                  <c:v>0.57716911999999998</c:v>
                </c:pt>
                <c:pt idx="19948">
                  <c:v>0.57719434999999997</c:v>
                </c:pt>
                <c:pt idx="19949">
                  <c:v>0.57722664000000001</c:v>
                </c:pt>
                <c:pt idx="19950">
                  <c:v>0.57725232999999987</c:v>
                </c:pt>
                <c:pt idx="19951">
                  <c:v>0.57728451000000003</c:v>
                </c:pt>
                <c:pt idx="19952">
                  <c:v>0.5773102</c:v>
                </c:pt>
                <c:pt idx="19953">
                  <c:v>0.57734249000000004</c:v>
                </c:pt>
                <c:pt idx="19954">
                  <c:v>0.57736818999999973</c:v>
                </c:pt>
                <c:pt idx="19955">
                  <c:v>0.57740037</c:v>
                </c:pt>
                <c:pt idx="19956">
                  <c:v>0.57742605999999996</c:v>
                </c:pt>
                <c:pt idx="19957">
                  <c:v>0.57745824000000001</c:v>
                </c:pt>
                <c:pt idx="19958">
                  <c:v>0.57748334999999973</c:v>
                </c:pt>
                <c:pt idx="19959">
                  <c:v>0.57751633999999985</c:v>
                </c:pt>
                <c:pt idx="19960">
                  <c:v>0.57754122000000008</c:v>
                </c:pt>
                <c:pt idx="19961">
                  <c:v>0.57757431999999997</c:v>
                </c:pt>
                <c:pt idx="19962">
                  <c:v>0.57759944000000008</c:v>
                </c:pt>
                <c:pt idx="19963">
                  <c:v>0.57763162000000012</c:v>
                </c:pt>
                <c:pt idx="19964">
                  <c:v>0.57765730999999998</c:v>
                </c:pt>
                <c:pt idx="19965">
                  <c:v>0.57768972000000007</c:v>
                </c:pt>
                <c:pt idx="19966">
                  <c:v>0.57771494999999984</c:v>
                </c:pt>
                <c:pt idx="19967">
                  <c:v>0.57774782000000013</c:v>
                </c:pt>
                <c:pt idx="19968">
                  <c:v>0.57777292999999996</c:v>
                </c:pt>
                <c:pt idx="19969">
                  <c:v>0.57780556999999999</c:v>
                </c:pt>
                <c:pt idx="19970">
                  <c:v>0.57783104000000007</c:v>
                </c:pt>
                <c:pt idx="19971">
                  <c:v>0.57786333000000001</c:v>
                </c:pt>
                <c:pt idx="19972">
                  <c:v>0.57788890999999998</c:v>
                </c:pt>
                <c:pt idx="19973">
                  <c:v>0.57792120000000013</c:v>
                </c:pt>
                <c:pt idx="19974">
                  <c:v>0.57794677999999999</c:v>
                </c:pt>
                <c:pt idx="19975">
                  <c:v>0.57797918000000004</c:v>
                </c:pt>
                <c:pt idx="19976">
                  <c:v>0.57800465000000012</c:v>
                </c:pt>
                <c:pt idx="19977">
                  <c:v>0.57803705000000005</c:v>
                </c:pt>
                <c:pt idx="19978">
                  <c:v>0.57806204999999988</c:v>
                </c:pt>
                <c:pt idx="19979">
                  <c:v>0.57809493000000012</c:v>
                </c:pt>
                <c:pt idx="19980">
                  <c:v>0.57811992999999984</c:v>
                </c:pt>
                <c:pt idx="19981">
                  <c:v>0.57815280000000002</c:v>
                </c:pt>
                <c:pt idx="19982">
                  <c:v>0.57817779999999996</c:v>
                </c:pt>
                <c:pt idx="19983">
                  <c:v>0.57821077999999992</c:v>
                </c:pt>
                <c:pt idx="19984">
                  <c:v>0.57823577999999998</c:v>
                </c:pt>
                <c:pt idx="19985">
                  <c:v>0.57826865000000005</c:v>
                </c:pt>
                <c:pt idx="19986">
                  <c:v>0.57829364999999999</c:v>
                </c:pt>
                <c:pt idx="19987">
                  <c:v>0.57832651999999996</c:v>
                </c:pt>
                <c:pt idx="19988">
                  <c:v>0.57835152000000001</c:v>
                </c:pt>
                <c:pt idx="19989">
                  <c:v>0.57838438999999986</c:v>
                </c:pt>
                <c:pt idx="19990">
                  <c:v>0.57840962000000007</c:v>
                </c:pt>
                <c:pt idx="19991">
                  <c:v>0.57844192000000005</c:v>
                </c:pt>
                <c:pt idx="19992">
                  <c:v>0.57846761000000002</c:v>
                </c:pt>
                <c:pt idx="19993">
                  <c:v>0.57849978999999996</c:v>
                </c:pt>
                <c:pt idx="19994">
                  <c:v>0.57852548000000004</c:v>
                </c:pt>
                <c:pt idx="19995">
                  <c:v>0.57855776999999986</c:v>
                </c:pt>
                <c:pt idx="19996">
                  <c:v>0.57858334999999994</c:v>
                </c:pt>
                <c:pt idx="19997">
                  <c:v>0.5786156400000001</c:v>
                </c:pt>
                <c:pt idx="19998">
                  <c:v>0.57864122000000018</c:v>
                </c:pt>
                <c:pt idx="19999">
                  <c:v>0.57867363000000016</c:v>
                </c:pt>
                <c:pt idx="20000">
                  <c:v>0.57869909000000008</c:v>
                </c:pt>
                <c:pt idx="20001">
                  <c:v>0.57873149999999995</c:v>
                </c:pt>
                <c:pt idx="20002">
                  <c:v>0.57875695999999999</c:v>
                </c:pt>
                <c:pt idx="20003">
                  <c:v>0.57878936999999997</c:v>
                </c:pt>
                <c:pt idx="20004">
                  <c:v>0.57881495000000005</c:v>
                </c:pt>
                <c:pt idx="20005">
                  <c:v>0.57884701000000016</c:v>
                </c:pt>
                <c:pt idx="20006">
                  <c:v>0.57887224000000004</c:v>
                </c:pt>
                <c:pt idx="20007">
                  <c:v>0.57890488000000007</c:v>
                </c:pt>
                <c:pt idx="20008">
                  <c:v>0.57893011000000005</c:v>
                </c:pt>
                <c:pt idx="20009">
                  <c:v>0.57896274999999986</c:v>
                </c:pt>
                <c:pt idx="20010">
                  <c:v>0.57898810000000001</c:v>
                </c:pt>
                <c:pt idx="20011">
                  <c:v>0.5790206200000001</c:v>
                </c:pt>
                <c:pt idx="20012">
                  <c:v>0.57904597000000013</c:v>
                </c:pt>
                <c:pt idx="20013">
                  <c:v>0.57907849000000011</c:v>
                </c:pt>
                <c:pt idx="20014">
                  <c:v>0.57910384000000004</c:v>
                </c:pt>
                <c:pt idx="20015">
                  <c:v>0.57913647999999984</c:v>
                </c:pt>
                <c:pt idx="20016">
                  <c:v>0.57916182000000005</c:v>
                </c:pt>
                <c:pt idx="20017">
                  <c:v>0.57919434999999997</c:v>
                </c:pt>
                <c:pt idx="20018">
                  <c:v>0.57921968999999984</c:v>
                </c:pt>
                <c:pt idx="20019">
                  <c:v>0.57925221999999998</c:v>
                </c:pt>
                <c:pt idx="20020">
                  <c:v>0.57927755999999997</c:v>
                </c:pt>
                <c:pt idx="20021">
                  <c:v>0.5793102</c:v>
                </c:pt>
                <c:pt idx="20022">
                  <c:v>0.57933555000000003</c:v>
                </c:pt>
                <c:pt idx="20023">
                  <c:v>0.57936807000000001</c:v>
                </c:pt>
                <c:pt idx="20024">
                  <c:v>0.57939353999999998</c:v>
                </c:pt>
                <c:pt idx="20025">
                  <c:v>0.57942605999999997</c:v>
                </c:pt>
                <c:pt idx="20026">
                  <c:v>0.57945141000000011</c:v>
                </c:pt>
                <c:pt idx="20027">
                  <c:v>0.57948381000000004</c:v>
                </c:pt>
                <c:pt idx="20028">
                  <c:v>0.57950880999999999</c:v>
                </c:pt>
                <c:pt idx="20029">
                  <c:v>0.57954180000000011</c:v>
                </c:pt>
                <c:pt idx="20030">
                  <c:v>0.57956667999999989</c:v>
                </c:pt>
                <c:pt idx="20031">
                  <c:v>0.57959967000000012</c:v>
                </c:pt>
                <c:pt idx="20032">
                  <c:v>0.57962455000000013</c:v>
                </c:pt>
                <c:pt idx="20033">
                  <c:v>0.57965754000000003</c:v>
                </c:pt>
                <c:pt idx="20034">
                  <c:v>0.57968266000000002</c:v>
                </c:pt>
                <c:pt idx="20035">
                  <c:v>0.57971541000000015</c:v>
                </c:pt>
                <c:pt idx="20036">
                  <c:v>0.57974041000000009</c:v>
                </c:pt>
                <c:pt idx="20037">
                  <c:v>0.57977292999999996</c:v>
                </c:pt>
                <c:pt idx="20038">
                  <c:v>0.57979840000000016</c:v>
                </c:pt>
                <c:pt idx="20039">
                  <c:v>0.57983079999999998</c:v>
                </c:pt>
                <c:pt idx="20040">
                  <c:v>0.57985626999999984</c:v>
                </c:pt>
                <c:pt idx="20041">
                  <c:v>0.57988868000000005</c:v>
                </c:pt>
                <c:pt idx="20042">
                  <c:v>0.57991402000000003</c:v>
                </c:pt>
                <c:pt idx="20043">
                  <c:v>0.57994654999999984</c:v>
                </c:pt>
                <c:pt idx="20044">
                  <c:v>0.57997189000000016</c:v>
                </c:pt>
                <c:pt idx="20045">
                  <c:v>0.58000441999999997</c:v>
                </c:pt>
                <c:pt idx="20046">
                  <c:v>0.58002988</c:v>
                </c:pt>
                <c:pt idx="20047">
                  <c:v>0.58006228999999976</c:v>
                </c:pt>
                <c:pt idx="20048">
                  <c:v>0.58008762999999985</c:v>
                </c:pt>
                <c:pt idx="20049">
                  <c:v>0.58012015999999988</c:v>
                </c:pt>
                <c:pt idx="20050">
                  <c:v>0.58014549999999998</c:v>
                </c:pt>
                <c:pt idx="20051">
                  <c:v>0.58017803000000001</c:v>
                </c:pt>
                <c:pt idx="20052">
                  <c:v>0.58020348999999993</c:v>
                </c:pt>
                <c:pt idx="20053">
                  <c:v>0.58023623999999985</c:v>
                </c:pt>
                <c:pt idx="20054">
                  <c:v>0.58026147999999989</c:v>
                </c:pt>
                <c:pt idx="20055">
                  <c:v>0.58029411999999991</c:v>
                </c:pt>
                <c:pt idx="20056">
                  <c:v>0.5803194599999999</c:v>
                </c:pt>
                <c:pt idx="20057">
                  <c:v>0.58035198999999993</c:v>
                </c:pt>
                <c:pt idx="20058">
                  <c:v>0.58037732999999991</c:v>
                </c:pt>
                <c:pt idx="20059">
                  <c:v>0.58040986000000006</c:v>
                </c:pt>
                <c:pt idx="20060">
                  <c:v>0.58043519999999993</c:v>
                </c:pt>
                <c:pt idx="20061">
                  <c:v>0.58046772999999974</c:v>
                </c:pt>
                <c:pt idx="20062">
                  <c:v>0.58049307000000006</c:v>
                </c:pt>
                <c:pt idx="20063">
                  <c:v>0.58052512999999972</c:v>
                </c:pt>
                <c:pt idx="20064">
                  <c:v>0.58055047999999987</c:v>
                </c:pt>
                <c:pt idx="20065">
                  <c:v>0.58058311999999979</c:v>
                </c:pt>
                <c:pt idx="20066">
                  <c:v>0.58060835</c:v>
                </c:pt>
                <c:pt idx="20067">
                  <c:v>0.58064122000000007</c:v>
                </c:pt>
                <c:pt idx="20068">
                  <c:v>0.5806662199999999</c:v>
                </c:pt>
                <c:pt idx="20069">
                  <c:v>0.58069908999999997</c:v>
                </c:pt>
                <c:pt idx="20070">
                  <c:v>0.58072409000000003</c:v>
                </c:pt>
                <c:pt idx="20071">
                  <c:v>0.58075707999999993</c:v>
                </c:pt>
                <c:pt idx="20072">
                  <c:v>0.58078195999999993</c:v>
                </c:pt>
                <c:pt idx="20073">
                  <c:v>0.58081483</c:v>
                </c:pt>
                <c:pt idx="20074">
                  <c:v>0.58084005999999999</c:v>
                </c:pt>
                <c:pt idx="20075">
                  <c:v>0.58087281999999996</c:v>
                </c:pt>
                <c:pt idx="20076">
                  <c:v>0.58089793000000001</c:v>
                </c:pt>
                <c:pt idx="20077">
                  <c:v>0.58093068999999986</c:v>
                </c:pt>
                <c:pt idx="20078">
                  <c:v>0.58095580000000002</c:v>
                </c:pt>
                <c:pt idx="20079">
                  <c:v>0.58098821</c:v>
                </c:pt>
                <c:pt idx="20080">
                  <c:v>0.58101367999999987</c:v>
                </c:pt>
                <c:pt idx="20081">
                  <c:v>0.58104619999999985</c:v>
                </c:pt>
                <c:pt idx="20082">
                  <c:v>0.58107165999999999</c:v>
                </c:pt>
                <c:pt idx="20083">
                  <c:v>0.58110406999999986</c:v>
                </c:pt>
                <c:pt idx="20084">
                  <c:v>0.58112953000000001</c:v>
                </c:pt>
                <c:pt idx="20085">
                  <c:v>0.58116193999999988</c:v>
                </c:pt>
                <c:pt idx="20086">
                  <c:v>0.58118739999999991</c:v>
                </c:pt>
                <c:pt idx="20087">
                  <c:v>0.58121992999999994</c:v>
                </c:pt>
                <c:pt idx="20088">
                  <c:v>0.58124503999999999</c:v>
                </c:pt>
                <c:pt idx="20089">
                  <c:v>0.58127767999999991</c:v>
                </c:pt>
                <c:pt idx="20090">
                  <c:v>0.58130302999999994</c:v>
                </c:pt>
                <c:pt idx="20091">
                  <c:v>0.58133554999999992</c:v>
                </c:pt>
                <c:pt idx="20092">
                  <c:v>0.58136089999999985</c:v>
                </c:pt>
                <c:pt idx="20093">
                  <c:v>0.58139353999999988</c:v>
                </c:pt>
                <c:pt idx="20094">
                  <c:v>0.58141876999999975</c:v>
                </c:pt>
                <c:pt idx="20095">
                  <c:v>0.58145141</c:v>
                </c:pt>
                <c:pt idx="20096">
                  <c:v>0.58147663999999988</c:v>
                </c:pt>
                <c:pt idx="20097">
                  <c:v>0.5815093899999999</c:v>
                </c:pt>
                <c:pt idx="20098">
                  <c:v>0.58153461999999989</c:v>
                </c:pt>
                <c:pt idx="20099">
                  <c:v>0.58156725999999981</c:v>
                </c:pt>
                <c:pt idx="20100">
                  <c:v>0.58159248999999991</c:v>
                </c:pt>
                <c:pt idx="20101">
                  <c:v>0.58162513000000005</c:v>
                </c:pt>
                <c:pt idx="20102">
                  <c:v>0.58165047999999997</c:v>
                </c:pt>
                <c:pt idx="20103">
                  <c:v>0.58168253999999986</c:v>
                </c:pt>
                <c:pt idx="20104">
                  <c:v>0.58170834999999987</c:v>
                </c:pt>
                <c:pt idx="20105">
                  <c:v>0.58174040999999999</c:v>
                </c:pt>
                <c:pt idx="20106">
                  <c:v>0.58176563999999997</c:v>
                </c:pt>
                <c:pt idx="20107">
                  <c:v>0.58179828</c:v>
                </c:pt>
                <c:pt idx="20108">
                  <c:v>0.58182350999999988</c:v>
                </c:pt>
                <c:pt idx="20109">
                  <c:v>0.58185614999999991</c:v>
                </c:pt>
                <c:pt idx="20110">
                  <c:v>0.58188137999999989</c:v>
                </c:pt>
                <c:pt idx="20111">
                  <c:v>0.58191401999999992</c:v>
                </c:pt>
                <c:pt idx="20112">
                  <c:v>0.58193936999999984</c:v>
                </c:pt>
                <c:pt idx="20113">
                  <c:v>0.58197189000000005</c:v>
                </c:pt>
                <c:pt idx="20114">
                  <c:v>0.58199723999999997</c:v>
                </c:pt>
                <c:pt idx="20115">
                  <c:v>0.58202975999999984</c:v>
                </c:pt>
                <c:pt idx="20116">
                  <c:v>0.58205545999999997</c:v>
                </c:pt>
                <c:pt idx="20117">
                  <c:v>0.5820877499999999</c:v>
                </c:pt>
                <c:pt idx="20118">
                  <c:v>0.58211332999999976</c:v>
                </c:pt>
                <c:pt idx="20119">
                  <c:v>0.58214562000000003</c:v>
                </c:pt>
                <c:pt idx="20120">
                  <c:v>0.5821712</c:v>
                </c:pt>
                <c:pt idx="20121">
                  <c:v>0.58220348999999993</c:v>
                </c:pt>
                <c:pt idx="20122">
                  <c:v>0.58222907000000002</c:v>
                </c:pt>
                <c:pt idx="20123">
                  <c:v>0.58226147999999989</c:v>
                </c:pt>
                <c:pt idx="20124">
                  <c:v>0.58228693999999981</c:v>
                </c:pt>
                <c:pt idx="20125">
                  <c:v>0.5823193499999999</c:v>
                </c:pt>
                <c:pt idx="20126">
                  <c:v>0.58234481000000005</c:v>
                </c:pt>
                <c:pt idx="20127">
                  <c:v>0.58237721999999992</c:v>
                </c:pt>
                <c:pt idx="20128">
                  <c:v>0.58240267999999973</c:v>
                </c:pt>
                <c:pt idx="20129">
                  <c:v>0.58243508999999993</c:v>
                </c:pt>
                <c:pt idx="20130">
                  <c:v>0.58246054999999974</c:v>
                </c:pt>
                <c:pt idx="20131">
                  <c:v>0.58249295999999973</c:v>
                </c:pt>
                <c:pt idx="20132">
                  <c:v>0.58251841999999987</c:v>
                </c:pt>
                <c:pt idx="20133">
                  <c:v>0.5825510599999999</c:v>
                </c:pt>
                <c:pt idx="20134">
                  <c:v>0.58257628999999989</c:v>
                </c:pt>
                <c:pt idx="20135">
                  <c:v>0.58260835</c:v>
                </c:pt>
                <c:pt idx="20136">
                  <c:v>0.5826341599999999</c:v>
                </c:pt>
                <c:pt idx="20137">
                  <c:v>0.5826662199999999</c:v>
                </c:pt>
                <c:pt idx="20138">
                  <c:v>0.58269157000000005</c:v>
                </c:pt>
                <c:pt idx="20139">
                  <c:v>0.58272409000000003</c:v>
                </c:pt>
                <c:pt idx="20140">
                  <c:v>0.58274943999999995</c:v>
                </c:pt>
                <c:pt idx="20141">
                  <c:v>0.58278207999999987</c:v>
                </c:pt>
                <c:pt idx="20142">
                  <c:v>0.58280743000000002</c:v>
                </c:pt>
                <c:pt idx="20143">
                  <c:v>0.58283995</c:v>
                </c:pt>
                <c:pt idx="20144">
                  <c:v>0.58286541000000003</c:v>
                </c:pt>
                <c:pt idx="20145">
                  <c:v>0.58289782000000001</c:v>
                </c:pt>
                <c:pt idx="20146">
                  <c:v>0.58292327999999993</c:v>
                </c:pt>
                <c:pt idx="20147">
                  <c:v>0.58295569000000003</c:v>
                </c:pt>
                <c:pt idx="20148">
                  <c:v>0.58298114999999973</c:v>
                </c:pt>
                <c:pt idx="20149">
                  <c:v>0.58301355999999982</c:v>
                </c:pt>
                <c:pt idx="20150">
                  <c:v>0.58303901999999996</c:v>
                </c:pt>
                <c:pt idx="20151">
                  <c:v>0.58307154999999988</c:v>
                </c:pt>
                <c:pt idx="20152">
                  <c:v>0.58309688999999987</c:v>
                </c:pt>
                <c:pt idx="20153">
                  <c:v>0.58312942000000001</c:v>
                </c:pt>
                <c:pt idx="20154">
                  <c:v>0.58315487999999993</c:v>
                </c:pt>
                <c:pt idx="20155">
                  <c:v>0.58318728999999991</c:v>
                </c:pt>
                <c:pt idx="20156">
                  <c:v>0.58321274999999961</c:v>
                </c:pt>
                <c:pt idx="20157">
                  <c:v>0.58324527000000004</c:v>
                </c:pt>
                <c:pt idx="20158">
                  <c:v>0.58327061999999996</c:v>
                </c:pt>
                <c:pt idx="20159">
                  <c:v>0.58330313999999983</c:v>
                </c:pt>
                <c:pt idx="20160">
                  <c:v>0.58332861000000003</c:v>
                </c:pt>
                <c:pt idx="20161">
                  <c:v>0.58336100999999985</c:v>
                </c:pt>
                <c:pt idx="20162">
                  <c:v>0.5833860099999999</c:v>
                </c:pt>
                <c:pt idx="20163">
                  <c:v>0.58341887999999986</c:v>
                </c:pt>
                <c:pt idx="20164">
                  <c:v>0.58344387999999991</c:v>
                </c:pt>
                <c:pt idx="20165">
                  <c:v>0.58347686999999993</c:v>
                </c:pt>
                <c:pt idx="20166">
                  <c:v>0.58350174999999993</c:v>
                </c:pt>
                <c:pt idx="20167">
                  <c:v>0.58353485999999988</c:v>
                </c:pt>
                <c:pt idx="20168">
                  <c:v>0.58355961999999983</c:v>
                </c:pt>
                <c:pt idx="20169">
                  <c:v>0.58359214999999975</c:v>
                </c:pt>
                <c:pt idx="20170">
                  <c:v>0.58361748999999985</c:v>
                </c:pt>
                <c:pt idx="20171">
                  <c:v>0.58365001999999999</c:v>
                </c:pt>
                <c:pt idx="20172">
                  <c:v>0.58367548000000002</c:v>
                </c:pt>
                <c:pt idx="20173">
                  <c:v>0.58370789000000001</c:v>
                </c:pt>
                <c:pt idx="20174">
                  <c:v>0.58373334999999993</c:v>
                </c:pt>
                <c:pt idx="20175">
                  <c:v>0.58376587000000002</c:v>
                </c:pt>
                <c:pt idx="20176">
                  <c:v>0.58379122000000017</c:v>
                </c:pt>
                <c:pt idx="20177">
                  <c:v>0.58382409000000002</c:v>
                </c:pt>
                <c:pt idx="20178">
                  <c:v>0.58384908999999996</c:v>
                </c:pt>
                <c:pt idx="20179">
                  <c:v>0.58388149999999994</c:v>
                </c:pt>
                <c:pt idx="20180">
                  <c:v>0.58390718999999991</c:v>
                </c:pt>
                <c:pt idx="20181">
                  <c:v>0.58393936999999985</c:v>
                </c:pt>
                <c:pt idx="20182">
                  <c:v>0.58396505999999992</c:v>
                </c:pt>
                <c:pt idx="20183">
                  <c:v>0.58399735999999991</c:v>
                </c:pt>
                <c:pt idx="20184">
                  <c:v>0.58402304999999988</c:v>
                </c:pt>
                <c:pt idx="20185">
                  <c:v>0.58405523000000004</c:v>
                </c:pt>
                <c:pt idx="20186">
                  <c:v>0.58408091999999989</c:v>
                </c:pt>
                <c:pt idx="20187">
                  <c:v>0.58411320999999994</c:v>
                </c:pt>
                <c:pt idx="20188">
                  <c:v>0.58413878999999991</c:v>
                </c:pt>
                <c:pt idx="20189">
                  <c:v>0.58417107999999984</c:v>
                </c:pt>
                <c:pt idx="20190">
                  <c:v>0.58419619999999994</c:v>
                </c:pt>
                <c:pt idx="20191">
                  <c:v>0.58422894999999986</c:v>
                </c:pt>
                <c:pt idx="20192">
                  <c:v>0.58425406999999985</c:v>
                </c:pt>
                <c:pt idx="20193">
                  <c:v>0.58428681999999987</c:v>
                </c:pt>
                <c:pt idx="20194">
                  <c:v>0.5843121699999998</c:v>
                </c:pt>
                <c:pt idx="20195">
                  <c:v>0.58434469</c:v>
                </c:pt>
                <c:pt idx="20196">
                  <c:v>0.58437003999999992</c:v>
                </c:pt>
                <c:pt idx="20197">
                  <c:v>0.58440232999999975</c:v>
                </c:pt>
                <c:pt idx="20198">
                  <c:v>0.58442802999999988</c:v>
                </c:pt>
                <c:pt idx="20199">
                  <c:v>0.58446019999999976</c:v>
                </c:pt>
                <c:pt idx="20200">
                  <c:v>0.58448589999999989</c:v>
                </c:pt>
                <c:pt idx="20201">
                  <c:v>0.58451818999999983</c:v>
                </c:pt>
                <c:pt idx="20202">
                  <c:v>0.5845438799999999</c:v>
                </c:pt>
                <c:pt idx="20203">
                  <c:v>0.58457605999999973</c:v>
                </c:pt>
                <c:pt idx="20204">
                  <c:v>0.58460175000000003</c:v>
                </c:pt>
                <c:pt idx="20205">
                  <c:v>0.58463392999999986</c:v>
                </c:pt>
                <c:pt idx="20206">
                  <c:v>0.58465962000000005</c:v>
                </c:pt>
                <c:pt idx="20207">
                  <c:v>0.58469192000000003</c:v>
                </c:pt>
                <c:pt idx="20208">
                  <c:v>0.58471714999999991</c:v>
                </c:pt>
                <c:pt idx="20209">
                  <c:v>0.58474990000000004</c:v>
                </c:pt>
                <c:pt idx="20210">
                  <c:v>0.58477502000000003</c:v>
                </c:pt>
                <c:pt idx="20211">
                  <c:v>0.58480776999999973</c:v>
                </c:pt>
                <c:pt idx="20212">
                  <c:v>0.58483299999999994</c:v>
                </c:pt>
                <c:pt idx="20213">
                  <c:v>0.58486563999999996</c:v>
                </c:pt>
                <c:pt idx="20214">
                  <c:v>0.58489075999999984</c:v>
                </c:pt>
                <c:pt idx="20215">
                  <c:v>0.58492350999999987</c:v>
                </c:pt>
                <c:pt idx="20216">
                  <c:v>0.58494862999999997</c:v>
                </c:pt>
                <c:pt idx="20217">
                  <c:v>0.58498103999999984</c:v>
                </c:pt>
                <c:pt idx="20218">
                  <c:v>0.58500649999999987</c:v>
                </c:pt>
                <c:pt idx="20219">
                  <c:v>0.58503890999999986</c:v>
                </c:pt>
                <c:pt idx="20220">
                  <c:v>0.58506448999999994</c:v>
                </c:pt>
                <c:pt idx="20221">
                  <c:v>0.58509677999999987</c:v>
                </c:pt>
                <c:pt idx="20222">
                  <c:v>0.58512200999999986</c:v>
                </c:pt>
                <c:pt idx="20223">
                  <c:v>0.58515465</c:v>
                </c:pt>
                <c:pt idx="20224">
                  <c:v>0.58517987999999999</c:v>
                </c:pt>
                <c:pt idx="20225">
                  <c:v>0.5852126299999999</c:v>
                </c:pt>
                <c:pt idx="20226">
                  <c:v>0.58523774999999989</c:v>
                </c:pt>
                <c:pt idx="20227">
                  <c:v>0.58527049999999992</c:v>
                </c:pt>
                <c:pt idx="20228">
                  <c:v>0.58529562000000002</c:v>
                </c:pt>
                <c:pt idx="20229">
                  <c:v>0.58532836999999993</c:v>
                </c:pt>
                <c:pt idx="20230">
                  <c:v>0.58535360999999986</c:v>
                </c:pt>
                <c:pt idx="20231">
                  <c:v>0.58538623999999972</c:v>
                </c:pt>
                <c:pt idx="20232">
                  <c:v>0.58541147999999987</c:v>
                </c:pt>
                <c:pt idx="20233">
                  <c:v>0.5854441199999999</c:v>
                </c:pt>
                <c:pt idx="20234">
                  <c:v>0.58546934999999989</c:v>
                </c:pt>
                <c:pt idx="20235">
                  <c:v>0.5855020999999998</c:v>
                </c:pt>
                <c:pt idx="20236">
                  <c:v>0.58552744999999973</c:v>
                </c:pt>
                <c:pt idx="20237">
                  <c:v>0.58555996999999993</c:v>
                </c:pt>
                <c:pt idx="20238">
                  <c:v>0.58558542999999985</c:v>
                </c:pt>
                <c:pt idx="20239">
                  <c:v>0.58561783999999983</c:v>
                </c:pt>
                <c:pt idx="20240">
                  <c:v>0.58564329999999998</c:v>
                </c:pt>
                <c:pt idx="20241">
                  <c:v>0.58567583000000012</c:v>
                </c:pt>
                <c:pt idx="20242">
                  <c:v>0.58570117999999993</c:v>
                </c:pt>
                <c:pt idx="20243">
                  <c:v>0.58573369999999991</c:v>
                </c:pt>
                <c:pt idx="20244">
                  <c:v>0.58575915999999983</c:v>
                </c:pt>
                <c:pt idx="20245">
                  <c:v>0.58579157000000004</c:v>
                </c:pt>
                <c:pt idx="20246">
                  <c:v>0.58581644999999993</c:v>
                </c:pt>
                <c:pt idx="20247">
                  <c:v>0.58584908999999996</c:v>
                </c:pt>
                <c:pt idx="20248">
                  <c:v>0.58587431999999984</c:v>
                </c:pt>
                <c:pt idx="20249">
                  <c:v>0.58590695999999987</c:v>
                </c:pt>
                <c:pt idx="20250">
                  <c:v>0.5859323099999999</c:v>
                </c:pt>
                <c:pt idx="20251">
                  <c:v>0.58596482999999988</c:v>
                </c:pt>
                <c:pt idx="20252">
                  <c:v>0.58599017999999992</c:v>
                </c:pt>
                <c:pt idx="20253">
                  <c:v>0.5860226999999999</c:v>
                </c:pt>
                <c:pt idx="20254">
                  <c:v>0.58604816999999987</c:v>
                </c:pt>
                <c:pt idx="20255">
                  <c:v>0.58608068999999985</c:v>
                </c:pt>
                <c:pt idx="20256">
                  <c:v>0.58610637999999982</c:v>
                </c:pt>
                <c:pt idx="20257">
                  <c:v>0.58613855999999986</c:v>
                </c:pt>
                <c:pt idx="20258">
                  <c:v>0.58616367999999985</c:v>
                </c:pt>
                <c:pt idx="20259">
                  <c:v>0.58619642999999988</c:v>
                </c:pt>
                <c:pt idx="20260">
                  <c:v>0.58622154999999987</c:v>
                </c:pt>
                <c:pt idx="20261">
                  <c:v>0.58625417999999985</c:v>
                </c:pt>
                <c:pt idx="20262">
                  <c:v>0.58627942</c:v>
                </c:pt>
                <c:pt idx="20263">
                  <c:v>0.58631204999999975</c:v>
                </c:pt>
                <c:pt idx="20264">
                  <c:v>0.5863372899999999</c:v>
                </c:pt>
                <c:pt idx="20265">
                  <c:v>0.58636992999999993</c:v>
                </c:pt>
                <c:pt idx="20266">
                  <c:v>0.58639515999999992</c:v>
                </c:pt>
                <c:pt idx="20267">
                  <c:v>0.58642779999999994</c:v>
                </c:pt>
                <c:pt idx="20268">
                  <c:v>0.58645302999999993</c:v>
                </c:pt>
                <c:pt idx="20269">
                  <c:v>0.58648577999999985</c:v>
                </c:pt>
                <c:pt idx="20270">
                  <c:v>0.58651089999999972</c:v>
                </c:pt>
                <c:pt idx="20271">
                  <c:v>0.58654364999999986</c:v>
                </c:pt>
                <c:pt idx="20272">
                  <c:v>0.5865689999999999</c:v>
                </c:pt>
                <c:pt idx="20273">
                  <c:v>0.58660151999999999</c:v>
                </c:pt>
                <c:pt idx="20274">
                  <c:v>0.58662698999999985</c:v>
                </c:pt>
                <c:pt idx="20275">
                  <c:v>0.58665951000000005</c:v>
                </c:pt>
                <c:pt idx="20276">
                  <c:v>0.58668485999999997</c:v>
                </c:pt>
                <c:pt idx="20277">
                  <c:v>0.58671737999999984</c:v>
                </c:pt>
                <c:pt idx="20278">
                  <c:v>0.58674272999999988</c:v>
                </c:pt>
                <c:pt idx="20279">
                  <c:v>0.58677537000000002</c:v>
                </c:pt>
                <c:pt idx="20280">
                  <c:v>0.58680071</c:v>
                </c:pt>
                <c:pt idx="20281">
                  <c:v>0.58683323999999992</c:v>
                </c:pt>
                <c:pt idx="20282">
                  <c:v>0.58685823999999998</c:v>
                </c:pt>
                <c:pt idx="20283">
                  <c:v>0.58689111000000005</c:v>
                </c:pt>
                <c:pt idx="20284">
                  <c:v>0.58691610999999977</c:v>
                </c:pt>
                <c:pt idx="20285">
                  <c:v>0.58694897999999984</c:v>
                </c:pt>
                <c:pt idx="20286">
                  <c:v>0.5869739799999999</c:v>
                </c:pt>
                <c:pt idx="20287">
                  <c:v>0.58700637999999983</c:v>
                </c:pt>
                <c:pt idx="20288">
                  <c:v>0.58703195999999991</c:v>
                </c:pt>
                <c:pt idx="20289">
                  <c:v>0.58706424999999973</c:v>
                </c:pt>
                <c:pt idx="20290">
                  <c:v>0.58708983000000003</c:v>
                </c:pt>
                <c:pt idx="20291">
                  <c:v>0.58712211999999986</c:v>
                </c:pt>
                <c:pt idx="20292">
                  <c:v>0.58714769999999994</c:v>
                </c:pt>
                <c:pt idx="20293">
                  <c:v>0.58717998999999987</c:v>
                </c:pt>
                <c:pt idx="20294">
                  <c:v>0.58720556999999973</c:v>
                </c:pt>
                <c:pt idx="20295">
                  <c:v>0.58723786999999994</c:v>
                </c:pt>
                <c:pt idx="20296">
                  <c:v>0.58726343999999986</c:v>
                </c:pt>
                <c:pt idx="20297">
                  <c:v>0.58729584999999984</c:v>
                </c:pt>
                <c:pt idx="20298">
                  <c:v>0.58732143000000003</c:v>
                </c:pt>
                <c:pt idx="20299">
                  <c:v>0.58735371999999986</c:v>
                </c:pt>
                <c:pt idx="20300">
                  <c:v>0.58737929999999994</c:v>
                </c:pt>
                <c:pt idx="20301">
                  <c:v>0.58741158999999976</c:v>
                </c:pt>
                <c:pt idx="20302">
                  <c:v>0.58743716999999962</c:v>
                </c:pt>
                <c:pt idx="20303">
                  <c:v>0.58746945999999989</c:v>
                </c:pt>
                <c:pt idx="20304">
                  <c:v>0.58749503999999997</c:v>
                </c:pt>
                <c:pt idx="20305">
                  <c:v>0.5875273299999999</c:v>
                </c:pt>
                <c:pt idx="20306">
                  <c:v>0.58755290999999976</c:v>
                </c:pt>
                <c:pt idx="20307">
                  <c:v>0.58758531999999986</c:v>
                </c:pt>
                <c:pt idx="20308">
                  <c:v>0.58761043000000002</c:v>
                </c:pt>
                <c:pt idx="20309">
                  <c:v>0.58764318999999987</c:v>
                </c:pt>
                <c:pt idx="20310">
                  <c:v>0.58766829999999992</c:v>
                </c:pt>
                <c:pt idx="20311">
                  <c:v>0.58770117999999993</c:v>
                </c:pt>
                <c:pt idx="20312">
                  <c:v>0.58772617999999988</c:v>
                </c:pt>
                <c:pt idx="20313">
                  <c:v>0.58775904999999984</c:v>
                </c:pt>
                <c:pt idx="20314">
                  <c:v>0.58778405</c:v>
                </c:pt>
                <c:pt idx="20315">
                  <c:v>0.58781691999999985</c:v>
                </c:pt>
                <c:pt idx="20316">
                  <c:v>0.58784192000000002</c:v>
                </c:pt>
                <c:pt idx="20317">
                  <c:v>0.58787489999999998</c:v>
                </c:pt>
                <c:pt idx="20318">
                  <c:v>0.58789979000000003</c:v>
                </c:pt>
                <c:pt idx="20319">
                  <c:v>0.58793265999999988</c:v>
                </c:pt>
                <c:pt idx="20320">
                  <c:v>0.58795776999999994</c:v>
                </c:pt>
                <c:pt idx="20321">
                  <c:v>0.58799064000000001</c:v>
                </c:pt>
                <c:pt idx="20322">
                  <c:v>0.58801587</c:v>
                </c:pt>
                <c:pt idx="20323">
                  <c:v>0.58804840000000003</c:v>
                </c:pt>
                <c:pt idx="20324">
                  <c:v>0.5880737399999999</c:v>
                </c:pt>
                <c:pt idx="20325">
                  <c:v>0.58810591999999984</c:v>
                </c:pt>
                <c:pt idx="20326">
                  <c:v>0.58813137999999987</c:v>
                </c:pt>
                <c:pt idx="20327">
                  <c:v>0.58816413999999972</c:v>
                </c:pt>
                <c:pt idx="20328">
                  <c:v>0.58818948999999987</c:v>
                </c:pt>
                <c:pt idx="20329">
                  <c:v>0.58822189000000003</c:v>
                </c:pt>
                <c:pt idx="20330">
                  <c:v>0.58824735999999989</c:v>
                </c:pt>
                <c:pt idx="20331">
                  <c:v>0.58827975999999993</c:v>
                </c:pt>
                <c:pt idx="20332">
                  <c:v>0.58830523000000001</c:v>
                </c:pt>
                <c:pt idx="20333">
                  <c:v>0.58833762999999972</c:v>
                </c:pt>
                <c:pt idx="20334">
                  <c:v>0.58836309999999981</c:v>
                </c:pt>
                <c:pt idx="20335">
                  <c:v>0.58839573999999983</c:v>
                </c:pt>
                <c:pt idx="20336">
                  <c:v>0.58842107999999993</c:v>
                </c:pt>
                <c:pt idx="20337">
                  <c:v>0.58845302999999993</c:v>
                </c:pt>
                <c:pt idx="20338">
                  <c:v>0.58847894999999972</c:v>
                </c:pt>
                <c:pt idx="20339">
                  <c:v>0.58851100999999972</c:v>
                </c:pt>
                <c:pt idx="20340">
                  <c:v>0.58853681999999985</c:v>
                </c:pt>
                <c:pt idx="20341">
                  <c:v>0.58856887999999985</c:v>
                </c:pt>
                <c:pt idx="20342">
                  <c:v>0.58859468999999986</c:v>
                </c:pt>
                <c:pt idx="20343">
                  <c:v>0.58862674999999987</c:v>
                </c:pt>
                <c:pt idx="20344">
                  <c:v>0.58865199000000001</c:v>
                </c:pt>
                <c:pt idx="20345">
                  <c:v>0.58868473999999993</c:v>
                </c:pt>
                <c:pt idx="20346">
                  <c:v>0.58871008999999985</c:v>
                </c:pt>
                <c:pt idx="20347">
                  <c:v>0.58874283999999999</c:v>
                </c:pt>
                <c:pt idx="20348">
                  <c:v>0.58876795999999987</c:v>
                </c:pt>
                <c:pt idx="20349">
                  <c:v>0.58880083000000005</c:v>
                </c:pt>
                <c:pt idx="20350">
                  <c:v>0.58882582999999999</c:v>
                </c:pt>
                <c:pt idx="20351">
                  <c:v>0.58885869999999996</c:v>
                </c:pt>
                <c:pt idx="20352">
                  <c:v>0.5888836999999999</c:v>
                </c:pt>
                <c:pt idx="20353">
                  <c:v>0.58891656999999975</c:v>
                </c:pt>
                <c:pt idx="20354">
                  <c:v>0.58894168000000002</c:v>
                </c:pt>
                <c:pt idx="20355">
                  <c:v>0.58897385999999996</c:v>
                </c:pt>
                <c:pt idx="20356">
                  <c:v>0.58899955000000004</c:v>
                </c:pt>
                <c:pt idx="20357">
                  <c:v>0.58903172999999986</c:v>
                </c:pt>
                <c:pt idx="20358">
                  <c:v>0.58905753999999988</c:v>
                </c:pt>
                <c:pt idx="20359">
                  <c:v>0.58908959999999988</c:v>
                </c:pt>
                <c:pt idx="20360">
                  <c:v>0.58911541000000001</c:v>
                </c:pt>
                <c:pt idx="20361">
                  <c:v>0.58914769999999994</c:v>
                </c:pt>
                <c:pt idx="20362">
                  <c:v>0.58917316999999991</c:v>
                </c:pt>
                <c:pt idx="20363">
                  <c:v>0.58920556999999985</c:v>
                </c:pt>
                <c:pt idx="20364">
                  <c:v>0.58923103999999993</c:v>
                </c:pt>
                <c:pt idx="20365">
                  <c:v>0.58926343999999986</c:v>
                </c:pt>
                <c:pt idx="20366">
                  <c:v>0.58928901999999994</c:v>
                </c:pt>
                <c:pt idx="20367">
                  <c:v>0.58932130999999988</c:v>
                </c:pt>
                <c:pt idx="20368">
                  <c:v>0.58934654999999991</c:v>
                </c:pt>
                <c:pt idx="20369">
                  <c:v>0.58937929999999994</c:v>
                </c:pt>
                <c:pt idx="20370">
                  <c:v>0.58940441999999993</c:v>
                </c:pt>
                <c:pt idx="20371">
                  <c:v>0.58943716999999962</c:v>
                </c:pt>
                <c:pt idx="20372">
                  <c:v>0.58946239999999983</c:v>
                </c:pt>
                <c:pt idx="20373">
                  <c:v>0.58949503999999997</c:v>
                </c:pt>
                <c:pt idx="20374">
                  <c:v>0.58952026999999985</c:v>
                </c:pt>
                <c:pt idx="20375">
                  <c:v>0.58955302999999992</c:v>
                </c:pt>
                <c:pt idx="20376">
                  <c:v>0.58957825999999991</c:v>
                </c:pt>
                <c:pt idx="20377">
                  <c:v>0.58961089999999994</c:v>
                </c:pt>
                <c:pt idx="20378">
                  <c:v>0.58963612999999993</c:v>
                </c:pt>
                <c:pt idx="20379">
                  <c:v>0.58966887999999984</c:v>
                </c:pt>
                <c:pt idx="20380">
                  <c:v>0.58969411999999999</c:v>
                </c:pt>
                <c:pt idx="20381">
                  <c:v>0.58972617999999988</c:v>
                </c:pt>
                <c:pt idx="20382">
                  <c:v>0.58975199</c:v>
                </c:pt>
                <c:pt idx="20383">
                  <c:v>0.58978415999999989</c:v>
                </c:pt>
                <c:pt idx="20384">
                  <c:v>0.58980986000000002</c:v>
                </c:pt>
                <c:pt idx="20385">
                  <c:v>0.58984203000000002</c:v>
                </c:pt>
                <c:pt idx="20386">
                  <c:v>0.58986772999999992</c:v>
                </c:pt>
                <c:pt idx="20387">
                  <c:v>0.58989990000000003</c:v>
                </c:pt>
                <c:pt idx="20388">
                  <c:v>0.58992524999999996</c:v>
                </c:pt>
                <c:pt idx="20389">
                  <c:v>0.58995788999999987</c:v>
                </c:pt>
                <c:pt idx="20390">
                  <c:v>0.58998311999999986</c:v>
                </c:pt>
                <c:pt idx="20391">
                  <c:v>0.59001563999999984</c:v>
                </c:pt>
                <c:pt idx="20392">
                  <c:v>0.59004111000000004</c:v>
                </c:pt>
                <c:pt idx="20393">
                  <c:v>0.59007363000000002</c:v>
                </c:pt>
                <c:pt idx="20394">
                  <c:v>0.59009897999999994</c:v>
                </c:pt>
                <c:pt idx="20395">
                  <c:v>0.59013161999999997</c:v>
                </c:pt>
                <c:pt idx="20396">
                  <c:v>0.59015684999999984</c:v>
                </c:pt>
                <c:pt idx="20397">
                  <c:v>0.59018913999999989</c:v>
                </c:pt>
                <c:pt idx="20398">
                  <c:v>0.59021471999999986</c:v>
                </c:pt>
                <c:pt idx="20399">
                  <c:v>0.59024701000000002</c:v>
                </c:pt>
                <c:pt idx="20400">
                  <c:v>0.59027258999999976</c:v>
                </c:pt>
                <c:pt idx="20401">
                  <c:v>0.59030487999999992</c:v>
                </c:pt>
                <c:pt idx="20402">
                  <c:v>0.59033056999999989</c:v>
                </c:pt>
                <c:pt idx="20403">
                  <c:v>0.59036286999999976</c:v>
                </c:pt>
                <c:pt idx="20404">
                  <c:v>0.59038809999999986</c:v>
                </c:pt>
                <c:pt idx="20405">
                  <c:v>0.59042073999999989</c:v>
                </c:pt>
                <c:pt idx="20406">
                  <c:v>0.59044596999999988</c:v>
                </c:pt>
                <c:pt idx="20407">
                  <c:v>0.5904787199999999</c:v>
                </c:pt>
                <c:pt idx="20408">
                  <c:v>0.59050406999999994</c:v>
                </c:pt>
                <c:pt idx="20409">
                  <c:v>0.59053647999999981</c:v>
                </c:pt>
                <c:pt idx="20410">
                  <c:v>0.59056193999999973</c:v>
                </c:pt>
                <c:pt idx="20411">
                  <c:v>0.59059457999999987</c:v>
                </c:pt>
                <c:pt idx="20412">
                  <c:v>0.59061980999999997</c:v>
                </c:pt>
                <c:pt idx="20413">
                  <c:v>0.59065245</c:v>
                </c:pt>
                <c:pt idx="20414">
                  <c:v>0.59067767999999998</c:v>
                </c:pt>
                <c:pt idx="20415">
                  <c:v>0.59071043000000001</c:v>
                </c:pt>
                <c:pt idx="20416">
                  <c:v>0.59073555</c:v>
                </c:pt>
                <c:pt idx="20417">
                  <c:v>0.59076795999999987</c:v>
                </c:pt>
                <c:pt idx="20418">
                  <c:v>0.59079353999999984</c:v>
                </c:pt>
                <c:pt idx="20419">
                  <c:v>0.59082605999999993</c:v>
                </c:pt>
                <c:pt idx="20420">
                  <c:v>0.59085140999999997</c:v>
                </c:pt>
                <c:pt idx="20421">
                  <c:v>0.59088392999999972</c:v>
                </c:pt>
                <c:pt idx="20422">
                  <c:v>0.59090893</c:v>
                </c:pt>
                <c:pt idx="20423">
                  <c:v>0.59094179999999996</c:v>
                </c:pt>
                <c:pt idx="20424">
                  <c:v>0.5909667999999999</c:v>
                </c:pt>
                <c:pt idx="20425">
                  <c:v>0.59099979000000002</c:v>
                </c:pt>
                <c:pt idx="20426">
                  <c:v>0.59102478999999986</c:v>
                </c:pt>
                <c:pt idx="20427">
                  <c:v>0.5910571899999999</c:v>
                </c:pt>
                <c:pt idx="20428">
                  <c:v>0.59108265999999987</c:v>
                </c:pt>
                <c:pt idx="20429">
                  <c:v>0.59111517999999985</c:v>
                </c:pt>
                <c:pt idx="20430">
                  <c:v>0.59114053</c:v>
                </c:pt>
                <c:pt idx="20431">
                  <c:v>0.59117304999999987</c:v>
                </c:pt>
                <c:pt idx="20432">
                  <c:v>0.59119840000000001</c:v>
                </c:pt>
                <c:pt idx="20433">
                  <c:v>0.59123091999999988</c:v>
                </c:pt>
                <c:pt idx="20434">
                  <c:v>0.5912563799999998</c:v>
                </c:pt>
                <c:pt idx="20435">
                  <c:v>0.59128890999999972</c:v>
                </c:pt>
                <c:pt idx="20436">
                  <c:v>0.59131448999999991</c:v>
                </c:pt>
                <c:pt idx="20437">
                  <c:v>0.59134677999999985</c:v>
                </c:pt>
                <c:pt idx="20438">
                  <c:v>0.59137189000000001</c:v>
                </c:pt>
                <c:pt idx="20439">
                  <c:v>0.59140475999999986</c:v>
                </c:pt>
                <c:pt idx="20440">
                  <c:v>0.59142998999999985</c:v>
                </c:pt>
                <c:pt idx="20441">
                  <c:v>0.59146262999999977</c:v>
                </c:pt>
                <c:pt idx="20442">
                  <c:v>0.59148774999999976</c:v>
                </c:pt>
                <c:pt idx="20443">
                  <c:v>0.59152049999999989</c:v>
                </c:pt>
                <c:pt idx="20444">
                  <c:v>0.59154573999999993</c:v>
                </c:pt>
                <c:pt idx="20445">
                  <c:v>0.59157813999999986</c:v>
                </c:pt>
                <c:pt idx="20446">
                  <c:v>0.59160360999999984</c:v>
                </c:pt>
                <c:pt idx="20447">
                  <c:v>0.59163612999999993</c:v>
                </c:pt>
                <c:pt idx="20448">
                  <c:v>0.59166147999999996</c:v>
                </c:pt>
                <c:pt idx="20449">
                  <c:v>0.59169400000000005</c:v>
                </c:pt>
                <c:pt idx="20450">
                  <c:v>0.59171934999999987</c:v>
                </c:pt>
                <c:pt idx="20451">
                  <c:v>0.59175199000000001</c:v>
                </c:pt>
                <c:pt idx="20452">
                  <c:v>0.59177721999999999</c:v>
                </c:pt>
                <c:pt idx="20453">
                  <c:v>0.59180986000000002</c:v>
                </c:pt>
                <c:pt idx="20454">
                  <c:v>0.59183509000000001</c:v>
                </c:pt>
                <c:pt idx="20455">
                  <c:v>0.59186772999999993</c:v>
                </c:pt>
                <c:pt idx="20456">
                  <c:v>0.59189307000000002</c:v>
                </c:pt>
                <c:pt idx="20457">
                  <c:v>0.59192560000000005</c:v>
                </c:pt>
                <c:pt idx="20458">
                  <c:v>0.59195093999999993</c:v>
                </c:pt>
                <c:pt idx="20459">
                  <c:v>0.59198299999999993</c:v>
                </c:pt>
                <c:pt idx="20460">
                  <c:v>0.59200881000000005</c:v>
                </c:pt>
                <c:pt idx="20461">
                  <c:v>0.59204111000000004</c:v>
                </c:pt>
                <c:pt idx="20462">
                  <c:v>0.59206667999999985</c:v>
                </c:pt>
                <c:pt idx="20463">
                  <c:v>0.59209897999999994</c:v>
                </c:pt>
                <c:pt idx="20464">
                  <c:v>0.59212467000000002</c:v>
                </c:pt>
                <c:pt idx="20465">
                  <c:v>0.59215684999999985</c:v>
                </c:pt>
                <c:pt idx="20466">
                  <c:v>0.59218253999999981</c:v>
                </c:pt>
                <c:pt idx="20467">
                  <c:v>0.59221471999999986</c:v>
                </c:pt>
                <c:pt idx="20468">
                  <c:v>0.59224041000000005</c:v>
                </c:pt>
                <c:pt idx="20469">
                  <c:v>0.59227269999999987</c:v>
                </c:pt>
                <c:pt idx="20470">
                  <c:v>0.59229792999999986</c:v>
                </c:pt>
                <c:pt idx="20471">
                  <c:v>0.59233056999999989</c:v>
                </c:pt>
                <c:pt idx="20472">
                  <c:v>0.59235591999999992</c:v>
                </c:pt>
                <c:pt idx="20473">
                  <c:v>0.59238843999999991</c:v>
                </c:pt>
                <c:pt idx="20474">
                  <c:v>0.59241378999999983</c:v>
                </c:pt>
                <c:pt idx="20475">
                  <c:v>0.59244654999999991</c:v>
                </c:pt>
                <c:pt idx="20476">
                  <c:v>0.59247165999999996</c:v>
                </c:pt>
                <c:pt idx="20477">
                  <c:v>0.59250383999999989</c:v>
                </c:pt>
                <c:pt idx="20478">
                  <c:v>0.59252952999999986</c:v>
                </c:pt>
                <c:pt idx="20479">
                  <c:v>0.59256170999999991</c:v>
                </c:pt>
                <c:pt idx="20480">
                  <c:v>0.59258739999999976</c:v>
                </c:pt>
                <c:pt idx="20481">
                  <c:v>0.59261969000000003</c:v>
                </c:pt>
                <c:pt idx="20482">
                  <c:v>0.59264527000000011</c:v>
                </c:pt>
                <c:pt idx="20483">
                  <c:v>0.59267767999999998</c:v>
                </c:pt>
                <c:pt idx="20484">
                  <c:v>0.59270279999999986</c:v>
                </c:pt>
                <c:pt idx="20485">
                  <c:v>0.59273555</c:v>
                </c:pt>
                <c:pt idx="20486">
                  <c:v>0.59276089999999992</c:v>
                </c:pt>
                <c:pt idx="20487">
                  <c:v>0.59279342000000002</c:v>
                </c:pt>
                <c:pt idx="20488">
                  <c:v>0.59281876999999994</c:v>
                </c:pt>
                <c:pt idx="20489">
                  <c:v>0.59285151999999997</c:v>
                </c:pt>
                <c:pt idx="20490">
                  <c:v>0.59287674999999973</c:v>
                </c:pt>
                <c:pt idx="20491">
                  <c:v>0.59290938999999987</c:v>
                </c:pt>
                <c:pt idx="20492">
                  <c:v>0.59293461999999997</c:v>
                </c:pt>
                <c:pt idx="20493">
                  <c:v>0.59296737999999982</c:v>
                </c:pt>
                <c:pt idx="20494">
                  <c:v>0.59299248999999987</c:v>
                </c:pt>
                <c:pt idx="20495">
                  <c:v>0.59302478999999986</c:v>
                </c:pt>
                <c:pt idx="20496">
                  <c:v>0.59305036999999994</c:v>
                </c:pt>
                <c:pt idx="20497">
                  <c:v>0.59308265999999987</c:v>
                </c:pt>
                <c:pt idx="20498">
                  <c:v>0.59310834999999973</c:v>
                </c:pt>
                <c:pt idx="20499">
                  <c:v>0.59314053</c:v>
                </c:pt>
                <c:pt idx="20500">
                  <c:v>0.59316621999999986</c:v>
                </c:pt>
                <c:pt idx="20501">
                  <c:v>0.59319851000000001</c:v>
                </c:pt>
                <c:pt idx="20502">
                  <c:v>0.59322408999999987</c:v>
                </c:pt>
                <c:pt idx="20503">
                  <c:v>0.59325637999999981</c:v>
                </c:pt>
                <c:pt idx="20504">
                  <c:v>0.59328195999999989</c:v>
                </c:pt>
                <c:pt idx="20505">
                  <c:v>0.59331448999999992</c:v>
                </c:pt>
                <c:pt idx="20506">
                  <c:v>0.59333948999999986</c:v>
                </c:pt>
                <c:pt idx="20507">
                  <c:v>0.59337246999999993</c:v>
                </c:pt>
                <c:pt idx="20508">
                  <c:v>0.59339735999999987</c:v>
                </c:pt>
                <c:pt idx="20509">
                  <c:v>0.59342975999999992</c:v>
                </c:pt>
                <c:pt idx="20510">
                  <c:v>0.59345523</c:v>
                </c:pt>
                <c:pt idx="20511">
                  <c:v>0.59348774999999976</c:v>
                </c:pt>
                <c:pt idx="20512">
                  <c:v>0.59351309999999979</c:v>
                </c:pt>
                <c:pt idx="20513">
                  <c:v>0.59354562</c:v>
                </c:pt>
                <c:pt idx="20514">
                  <c:v>0.59357107999999992</c:v>
                </c:pt>
                <c:pt idx="20515">
                  <c:v>0.59360349000000001</c:v>
                </c:pt>
                <c:pt idx="20516">
                  <c:v>0.59362884000000005</c:v>
                </c:pt>
                <c:pt idx="20517">
                  <c:v>0.59366135999999992</c:v>
                </c:pt>
                <c:pt idx="20518">
                  <c:v>0.59368681999999984</c:v>
                </c:pt>
                <c:pt idx="20519">
                  <c:v>0.59371923000000004</c:v>
                </c:pt>
                <c:pt idx="20520">
                  <c:v>0.59374481000000012</c:v>
                </c:pt>
                <c:pt idx="20521">
                  <c:v>0.59377745000000004</c:v>
                </c:pt>
                <c:pt idx="20522">
                  <c:v>0.59380244999999987</c:v>
                </c:pt>
                <c:pt idx="20523">
                  <c:v>0.59383532000000006</c:v>
                </c:pt>
                <c:pt idx="20524">
                  <c:v>0.59386031999999989</c:v>
                </c:pt>
                <c:pt idx="20525">
                  <c:v>0.59389329999999996</c:v>
                </c:pt>
                <c:pt idx="20526">
                  <c:v>0.5939181899999999</c:v>
                </c:pt>
                <c:pt idx="20527">
                  <c:v>0.59395117999999991</c:v>
                </c:pt>
                <c:pt idx="20528">
                  <c:v>0.59397617999999985</c:v>
                </c:pt>
                <c:pt idx="20529">
                  <c:v>0.59400847000000001</c:v>
                </c:pt>
                <c:pt idx="20530">
                  <c:v>0.59403404999999987</c:v>
                </c:pt>
                <c:pt idx="20531">
                  <c:v>0.5940663399999998</c:v>
                </c:pt>
                <c:pt idx="20532">
                  <c:v>0.59409192</c:v>
                </c:pt>
                <c:pt idx="20533">
                  <c:v>0.59412421000000004</c:v>
                </c:pt>
                <c:pt idx="20534">
                  <c:v>0.59414979000000001</c:v>
                </c:pt>
                <c:pt idx="20535">
                  <c:v>0.59418218999999983</c:v>
                </c:pt>
                <c:pt idx="20536">
                  <c:v>0.59420765999999992</c:v>
                </c:pt>
                <c:pt idx="20537">
                  <c:v>0.59424029999999994</c:v>
                </c:pt>
                <c:pt idx="20538">
                  <c:v>0.59426552999999993</c:v>
                </c:pt>
                <c:pt idx="20539">
                  <c:v>0.59429816999999985</c:v>
                </c:pt>
                <c:pt idx="20540">
                  <c:v>0.5943231699999999</c:v>
                </c:pt>
                <c:pt idx="20541">
                  <c:v>0.59435603999999986</c:v>
                </c:pt>
                <c:pt idx="20542">
                  <c:v>0.59438103999999992</c:v>
                </c:pt>
                <c:pt idx="20543">
                  <c:v>0.59441390999999977</c:v>
                </c:pt>
                <c:pt idx="20544">
                  <c:v>0.59443901999999993</c:v>
                </c:pt>
                <c:pt idx="20545">
                  <c:v>0.59447177999999989</c:v>
                </c:pt>
                <c:pt idx="20546">
                  <c:v>0.59449688999999972</c:v>
                </c:pt>
                <c:pt idx="20547">
                  <c:v>0.59452975999999991</c:v>
                </c:pt>
                <c:pt idx="20548">
                  <c:v>0.59455475999999985</c:v>
                </c:pt>
                <c:pt idx="20549">
                  <c:v>0.59458762999999992</c:v>
                </c:pt>
                <c:pt idx="20550">
                  <c:v>0.59461274999999991</c:v>
                </c:pt>
                <c:pt idx="20551">
                  <c:v>0.59464550000000005</c:v>
                </c:pt>
                <c:pt idx="20552">
                  <c:v>0.59467062000000004</c:v>
                </c:pt>
                <c:pt idx="20553">
                  <c:v>0.59470303000000002</c:v>
                </c:pt>
                <c:pt idx="20554">
                  <c:v>0.59472860999999999</c:v>
                </c:pt>
                <c:pt idx="20555">
                  <c:v>0.59476089999999993</c:v>
                </c:pt>
                <c:pt idx="20556">
                  <c:v>0.59478623999999991</c:v>
                </c:pt>
                <c:pt idx="20557">
                  <c:v>0.59481876999999994</c:v>
                </c:pt>
                <c:pt idx="20558">
                  <c:v>0.59484411999999998</c:v>
                </c:pt>
                <c:pt idx="20559">
                  <c:v>0.59487663999999996</c:v>
                </c:pt>
                <c:pt idx="20560">
                  <c:v>0.59490198999999988</c:v>
                </c:pt>
                <c:pt idx="20561">
                  <c:v>0.59493473999999991</c:v>
                </c:pt>
                <c:pt idx="20562">
                  <c:v>0.59495997</c:v>
                </c:pt>
                <c:pt idx="20563">
                  <c:v>0.59499261000000003</c:v>
                </c:pt>
                <c:pt idx="20564">
                  <c:v>0.59501783999999991</c:v>
                </c:pt>
                <c:pt idx="20565">
                  <c:v>0.59505001999999996</c:v>
                </c:pt>
                <c:pt idx="20566">
                  <c:v>0.59507571000000004</c:v>
                </c:pt>
                <c:pt idx="20567">
                  <c:v>0.59510788999999986</c:v>
                </c:pt>
                <c:pt idx="20568">
                  <c:v>0.59513357999999983</c:v>
                </c:pt>
                <c:pt idx="20569">
                  <c:v>0.59516586999999987</c:v>
                </c:pt>
                <c:pt idx="20570">
                  <c:v>0.59519168</c:v>
                </c:pt>
                <c:pt idx="20571">
                  <c:v>0.59522397999999987</c:v>
                </c:pt>
                <c:pt idx="20572">
                  <c:v>0.59524955000000002</c:v>
                </c:pt>
                <c:pt idx="20573">
                  <c:v>0.59528185</c:v>
                </c:pt>
                <c:pt idx="20574">
                  <c:v>0.59530742999999986</c:v>
                </c:pt>
                <c:pt idx="20575">
                  <c:v>0.59533994999999973</c:v>
                </c:pt>
                <c:pt idx="20576">
                  <c:v>0.59536529999999988</c:v>
                </c:pt>
                <c:pt idx="20577">
                  <c:v>0.59539769999999992</c:v>
                </c:pt>
                <c:pt idx="20578">
                  <c:v>0.59542316999999989</c:v>
                </c:pt>
                <c:pt idx="20579">
                  <c:v>0.59545568999999987</c:v>
                </c:pt>
                <c:pt idx="20580">
                  <c:v>0.59548056999999976</c:v>
                </c:pt>
                <c:pt idx="20581">
                  <c:v>0.59551343999999973</c:v>
                </c:pt>
                <c:pt idx="20582">
                  <c:v>0.59553843999999989</c:v>
                </c:pt>
                <c:pt idx="20583">
                  <c:v>0.59557143000000001</c:v>
                </c:pt>
                <c:pt idx="20584">
                  <c:v>0.59559642999999973</c:v>
                </c:pt>
                <c:pt idx="20585">
                  <c:v>0.59562930000000003</c:v>
                </c:pt>
                <c:pt idx="20586">
                  <c:v>0.59565429999999997</c:v>
                </c:pt>
                <c:pt idx="20587">
                  <c:v>0.5956865899999999</c:v>
                </c:pt>
                <c:pt idx="20588">
                  <c:v>0.59571216999999976</c:v>
                </c:pt>
                <c:pt idx="20589">
                  <c:v>0.59574446000000003</c:v>
                </c:pt>
                <c:pt idx="20590">
                  <c:v>0.59577004</c:v>
                </c:pt>
                <c:pt idx="20591">
                  <c:v>0.59580255999999987</c:v>
                </c:pt>
                <c:pt idx="20592">
                  <c:v>0.59582791000000002</c:v>
                </c:pt>
                <c:pt idx="20593">
                  <c:v>0.59586043</c:v>
                </c:pt>
                <c:pt idx="20594">
                  <c:v>0.59588577999999992</c:v>
                </c:pt>
                <c:pt idx="20595">
                  <c:v>0.59591841999999984</c:v>
                </c:pt>
                <c:pt idx="20596">
                  <c:v>0.59594365000000005</c:v>
                </c:pt>
                <c:pt idx="20597">
                  <c:v>0.59597628999999985</c:v>
                </c:pt>
                <c:pt idx="20598">
                  <c:v>0.59600151999999984</c:v>
                </c:pt>
                <c:pt idx="20599">
                  <c:v>0.59603415999999987</c:v>
                </c:pt>
                <c:pt idx="20600">
                  <c:v>0.59605951000000001</c:v>
                </c:pt>
                <c:pt idx="20601">
                  <c:v>0.59609179999999984</c:v>
                </c:pt>
                <c:pt idx="20602">
                  <c:v>0.59611737999999981</c:v>
                </c:pt>
                <c:pt idx="20603">
                  <c:v>0.59614979000000001</c:v>
                </c:pt>
                <c:pt idx="20604">
                  <c:v>0.59617525000000005</c:v>
                </c:pt>
                <c:pt idx="20605">
                  <c:v>0.59620776999999991</c:v>
                </c:pt>
                <c:pt idx="20606">
                  <c:v>0.59623311999999973</c:v>
                </c:pt>
                <c:pt idx="20607">
                  <c:v>0.59626552999999993</c:v>
                </c:pt>
                <c:pt idx="20608">
                  <c:v>0.59629098999999985</c:v>
                </c:pt>
                <c:pt idx="20609">
                  <c:v>0.59632339999999973</c:v>
                </c:pt>
                <c:pt idx="20610">
                  <c:v>0.59634885999999998</c:v>
                </c:pt>
                <c:pt idx="20611">
                  <c:v>0.59638137999999985</c:v>
                </c:pt>
                <c:pt idx="20612">
                  <c:v>0.59640684999999993</c:v>
                </c:pt>
                <c:pt idx="20613">
                  <c:v>0.59643924999999987</c:v>
                </c:pt>
                <c:pt idx="20614">
                  <c:v>0.59646471999999973</c:v>
                </c:pt>
                <c:pt idx="20615">
                  <c:v>0.59649711999999988</c:v>
                </c:pt>
                <c:pt idx="20616">
                  <c:v>0.59652235999999981</c:v>
                </c:pt>
                <c:pt idx="20617">
                  <c:v>0.59655522999999988</c:v>
                </c:pt>
                <c:pt idx="20618">
                  <c:v>0.59658022999999993</c:v>
                </c:pt>
                <c:pt idx="20619">
                  <c:v>0.5966130999999999</c:v>
                </c:pt>
                <c:pt idx="20620">
                  <c:v>0.59663809999999984</c:v>
                </c:pt>
                <c:pt idx="20621">
                  <c:v>0.59667097000000002</c:v>
                </c:pt>
                <c:pt idx="20622">
                  <c:v>0.59669596999999996</c:v>
                </c:pt>
                <c:pt idx="20623">
                  <c:v>0.59672884000000004</c:v>
                </c:pt>
                <c:pt idx="20624">
                  <c:v>0.59675383999999998</c:v>
                </c:pt>
                <c:pt idx="20625">
                  <c:v>0.59678670999999994</c:v>
                </c:pt>
                <c:pt idx="20626">
                  <c:v>0.59681181999999999</c:v>
                </c:pt>
                <c:pt idx="20627">
                  <c:v>0.59684457999999996</c:v>
                </c:pt>
                <c:pt idx="20628">
                  <c:v>0.59686969000000001</c:v>
                </c:pt>
                <c:pt idx="20629">
                  <c:v>0.59690244999999986</c:v>
                </c:pt>
                <c:pt idx="20630">
                  <c:v>0.59692755999999991</c:v>
                </c:pt>
                <c:pt idx="20631">
                  <c:v>0.59696031999999988</c:v>
                </c:pt>
                <c:pt idx="20632">
                  <c:v>0.59698543000000004</c:v>
                </c:pt>
                <c:pt idx="20633">
                  <c:v>0.59701760999999987</c:v>
                </c:pt>
                <c:pt idx="20634">
                  <c:v>0.59704341999999999</c:v>
                </c:pt>
                <c:pt idx="20635">
                  <c:v>0.59707560000000004</c:v>
                </c:pt>
                <c:pt idx="20636">
                  <c:v>0.59710129000000001</c:v>
                </c:pt>
                <c:pt idx="20637">
                  <c:v>0.59713357999999983</c:v>
                </c:pt>
                <c:pt idx="20638">
                  <c:v>0.59715915999999991</c:v>
                </c:pt>
                <c:pt idx="20639">
                  <c:v>0.59719144999999996</c:v>
                </c:pt>
                <c:pt idx="20640">
                  <c:v>0.59721702999999993</c:v>
                </c:pt>
                <c:pt idx="20641">
                  <c:v>0.59724931999999997</c:v>
                </c:pt>
                <c:pt idx="20642">
                  <c:v>0.59727443999999996</c:v>
                </c:pt>
                <c:pt idx="20643">
                  <c:v>0.59730718999999977</c:v>
                </c:pt>
                <c:pt idx="20644">
                  <c:v>0.59733230999999976</c:v>
                </c:pt>
                <c:pt idx="20645">
                  <c:v>0.59736505999999989</c:v>
                </c:pt>
                <c:pt idx="20646">
                  <c:v>0.59739017999999988</c:v>
                </c:pt>
                <c:pt idx="20647">
                  <c:v>0.59742304999999984</c:v>
                </c:pt>
                <c:pt idx="20648">
                  <c:v>0.59744816999999972</c:v>
                </c:pt>
                <c:pt idx="20649">
                  <c:v>0.59748079999999992</c:v>
                </c:pt>
                <c:pt idx="20650">
                  <c:v>0.59750603999999985</c:v>
                </c:pt>
                <c:pt idx="20651">
                  <c:v>0.59753878999999976</c:v>
                </c:pt>
                <c:pt idx="20652">
                  <c:v>0.59756401999999986</c:v>
                </c:pt>
                <c:pt idx="20653">
                  <c:v>0.59759688999999994</c:v>
                </c:pt>
                <c:pt idx="20654">
                  <c:v>0.59762188999999999</c:v>
                </c:pt>
                <c:pt idx="20655">
                  <c:v>0.59765417999999992</c:v>
                </c:pt>
                <c:pt idx="20656">
                  <c:v>0.59767988000000005</c:v>
                </c:pt>
                <c:pt idx="20657">
                  <c:v>0.59771228999999992</c:v>
                </c:pt>
                <c:pt idx="20658">
                  <c:v>0.59773774999999985</c:v>
                </c:pt>
                <c:pt idx="20659">
                  <c:v>0.59776993</c:v>
                </c:pt>
                <c:pt idx="20660">
                  <c:v>0.59779562000000008</c:v>
                </c:pt>
                <c:pt idx="20661">
                  <c:v>0.59782791000000002</c:v>
                </c:pt>
                <c:pt idx="20662">
                  <c:v>0.59785348999999988</c:v>
                </c:pt>
                <c:pt idx="20663">
                  <c:v>0.59788567000000004</c:v>
                </c:pt>
                <c:pt idx="20664">
                  <c:v>0.59791135999999989</c:v>
                </c:pt>
                <c:pt idx="20665">
                  <c:v>0.59794376999999987</c:v>
                </c:pt>
                <c:pt idx="20666">
                  <c:v>0.59796923000000002</c:v>
                </c:pt>
                <c:pt idx="20667">
                  <c:v>0.59800175</c:v>
                </c:pt>
                <c:pt idx="20668">
                  <c:v>0.59802674999999994</c:v>
                </c:pt>
                <c:pt idx="20669">
                  <c:v>0.59805973999999984</c:v>
                </c:pt>
                <c:pt idx="20670">
                  <c:v>0.59808461999999996</c:v>
                </c:pt>
                <c:pt idx="20671">
                  <c:v>0.59811760999999986</c:v>
                </c:pt>
                <c:pt idx="20672">
                  <c:v>0.59814261000000002</c:v>
                </c:pt>
                <c:pt idx="20673">
                  <c:v>0.59817547999999998</c:v>
                </c:pt>
                <c:pt idx="20674">
                  <c:v>0.59820059999999986</c:v>
                </c:pt>
                <c:pt idx="20675">
                  <c:v>0.59823288999999991</c:v>
                </c:pt>
                <c:pt idx="20676">
                  <c:v>0.59825846999999988</c:v>
                </c:pt>
                <c:pt idx="20677">
                  <c:v>0.59829075999999992</c:v>
                </c:pt>
                <c:pt idx="20678">
                  <c:v>0.59831633999999978</c:v>
                </c:pt>
                <c:pt idx="20679">
                  <c:v>0.59834863000000005</c:v>
                </c:pt>
                <c:pt idx="20680">
                  <c:v>0.5983743199999999</c:v>
                </c:pt>
                <c:pt idx="20681">
                  <c:v>0.59840649999999973</c:v>
                </c:pt>
                <c:pt idx="20682">
                  <c:v>0.59843218999999981</c:v>
                </c:pt>
                <c:pt idx="20683">
                  <c:v>0.59846436999999975</c:v>
                </c:pt>
                <c:pt idx="20684">
                  <c:v>0.59848959999999973</c:v>
                </c:pt>
                <c:pt idx="20685">
                  <c:v>0.59852211999999982</c:v>
                </c:pt>
                <c:pt idx="20686">
                  <c:v>0.5985476999999999</c:v>
                </c:pt>
                <c:pt idx="20687">
                  <c:v>0.59858022999999994</c:v>
                </c:pt>
                <c:pt idx="20688">
                  <c:v>0.59860579999999997</c:v>
                </c:pt>
                <c:pt idx="20689">
                  <c:v>0.59863843999999999</c:v>
                </c:pt>
                <c:pt idx="20690">
                  <c:v>0.59866355999999987</c:v>
                </c:pt>
                <c:pt idx="20691">
                  <c:v>0.59869607999999996</c:v>
                </c:pt>
                <c:pt idx="20692">
                  <c:v>0.59872130999999984</c:v>
                </c:pt>
                <c:pt idx="20693">
                  <c:v>0.59875394999999987</c:v>
                </c:pt>
                <c:pt idx="20694">
                  <c:v>0.59877917999999997</c:v>
                </c:pt>
                <c:pt idx="20695">
                  <c:v>0.59881181999999999</c:v>
                </c:pt>
                <c:pt idx="20696">
                  <c:v>0.59883704999999987</c:v>
                </c:pt>
                <c:pt idx="20697">
                  <c:v>0.59886980999999984</c:v>
                </c:pt>
                <c:pt idx="20698">
                  <c:v>0.59889493000000005</c:v>
                </c:pt>
                <c:pt idx="20699">
                  <c:v>0.59892767999999996</c:v>
                </c:pt>
                <c:pt idx="20700">
                  <c:v>0.59895290999999973</c:v>
                </c:pt>
                <c:pt idx="20701">
                  <c:v>0.59898554999999987</c:v>
                </c:pt>
                <c:pt idx="20702">
                  <c:v>0.59901077999999985</c:v>
                </c:pt>
                <c:pt idx="20703">
                  <c:v>0.59904341999999999</c:v>
                </c:pt>
                <c:pt idx="20704">
                  <c:v>0.59906829999999989</c:v>
                </c:pt>
                <c:pt idx="20705">
                  <c:v>0.59910093999999992</c:v>
                </c:pt>
                <c:pt idx="20706">
                  <c:v>0.59912628999999973</c:v>
                </c:pt>
                <c:pt idx="20707">
                  <c:v>0.59915881000000004</c:v>
                </c:pt>
                <c:pt idx="20708">
                  <c:v>0.5991842799999999</c:v>
                </c:pt>
                <c:pt idx="20709">
                  <c:v>0.59921667999999972</c:v>
                </c:pt>
                <c:pt idx="20710">
                  <c:v>0.59924214999999992</c:v>
                </c:pt>
                <c:pt idx="20711">
                  <c:v>0.59927454999999985</c:v>
                </c:pt>
                <c:pt idx="20712">
                  <c:v>0.59930001999999993</c:v>
                </c:pt>
                <c:pt idx="20713">
                  <c:v>0.59933242999999992</c:v>
                </c:pt>
                <c:pt idx="20714">
                  <c:v>0.59935788999999973</c:v>
                </c:pt>
                <c:pt idx="20715">
                  <c:v>0.59939041000000004</c:v>
                </c:pt>
                <c:pt idx="20716">
                  <c:v>0.59941575999999985</c:v>
                </c:pt>
                <c:pt idx="20717">
                  <c:v>0.59944839999999988</c:v>
                </c:pt>
                <c:pt idx="20718">
                  <c:v>0.59947362999999987</c:v>
                </c:pt>
                <c:pt idx="20719">
                  <c:v>0.5995062699999999</c:v>
                </c:pt>
                <c:pt idx="20720">
                  <c:v>0.59953172999999993</c:v>
                </c:pt>
                <c:pt idx="20721">
                  <c:v>0.5995641399999998</c:v>
                </c:pt>
                <c:pt idx="20722">
                  <c:v>0.59958959999999972</c:v>
                </c:pt>
                <c:pt idx="20723">
                  <c:v>0.59962201000000004</c:v>
                </c:pt>
                <c:pt idx="20724">
                  <c:v>0.59964759000000001</c:v>
                </c:pt>
                <c:pt idx="20725">
                  <c:v>0.59967988000000005</c:v>
                </c:pt>
                <c:pt idx="20726">
                  <c:v>0.59970488</c:v>
                </c:pt>
                <c:pt idx="20727">
                  <c:v>0.59973787000000001</c:v>
                </c:pt>
                <c:pt idx="20728">
                  <c:v>0.5997627499999999</c:v>
                </c:pt>
                <c:pt idx="20729">
                  <c:v>0.59979574000000002</c:v>
                </c:pt>
                <c:pt idx="20730">
                  <c:v>0.59982073999999996</c:v>
                </c:pt>
                <c:pt idx="20731">
                  <c:v>0.59985361000000004</c:v>
                </c:pt>
                <c:pt idx="20732">
                  <c:v>0.59987871999999998</c:v>
                </c:pt>
                <c:pt idx="20733">
                  <c:v>0.59991147999999994</c:v>
                </c:pt>
                <c:pt idx="20734">
                  <c:v>0.59993658999999977</c:v>
                </c:pt>
                <c:pt idx="20735">
                  <c:v>0.59996945999999984</c:v>
                </c:pt>
                <c:pt idx="20736">
                  <c:v>0.59999458000000006</c:v>
                </c:pt>
                <c:pt idx="20737">
                  <c:v>0.60002675000000005</c:v>
                </c:pt>
                <c:pt idx="20738">
                  <c:v>0.60005233000000002</c:v>
                </c:pt>
                <c:pt idx="20739">
                  <c:v>0.60008474000000001</c:v>
                </c:pt>
                <c:pt idx="20740">
                  <c:v>0.60011020000000004</c:v>
                </c:pt>
                <c:pt idx="20741">
                  <c:v>0.60014261000000013</c:v>
                </c:pt>
                <c:pt idx="20742">
                  <c:v>0.60016807000000005</c:v>
                </c:pt>
                <c:pt idx="20743">
                  <c:v>0.60020059999999997</c:v>
                </c:pt>
                <c:pt idx="20744">
                  <c:v>0.60022594000000007</c:v>
                </c:pt>
                <c:pt idx="20745">
                  <c:v>0.60025846999999999</c:v>
                </c:pt>
                <c:pt idx="20746">
                  <c:v>0.60028393000000002</c:v>
                </c:pt>
                <c:pt idx="20747">
                  <c:v>0.60031633999999989</c:v>
                </c:pt>
                <c:pt idx="20748">
                  <c:v>0.60034180000000015</c:v>
                </c:pt>
                <c:pt idx="20749">
                  <c:v>0.60037443999999995</c:v>
                </c:pt>
                <c:pt idx="20750">
                  <c:v>0.60039978999999999</c:v>
                </c:pt>
                <c:pt idx="20751">
                  <c:v>0.60043230999999986</c:v>
                </c:pt>
                <c:pt idx="20752">
                  <c:v>0.60045766</c:v>
                </c:pt>
                <c:pt idx="20753">
                  <c:v>0.60048983000000011</c:v>
                </c:pt>
                <c:pt idx="20754">
                  <c:v>0.60051505999999999</c:v>
                </c:pt>
                <c:pt idx="20755">
                  <c:v>0.60054770000000002</c:v>
                </c:pt>
                <c:pt idx="20756">
                  <c:v>0.60057293</c:v>
                </c:pt>
                <c:pt idx="20757">
                  <c:v>0.60060569000000008</c:v>
                </c:pt>
                <c:pt idx="20758">
                  <c:v>0.60063080000000013</c:v>
                </c:pt>
                <c:pt idx="20759">
                  <c:v>0.60066355999999999</c:v>
                </c:pt>
                <c:pt idx="20760">
                  <c:v>0.60068878999999997</c:v>
                </c:pt>
                <c:pt idx="20761">
                  <c:v>0.60072143000000022</c:v>
                </c:pt>
                <c:pt idx="20762">
                  <c:v>0.60074689000000014</c:v>
                </c:pt>
                <c:pt idx="20763">
                  <c:v>0.60077930000000013</c:v>
                </c:pt>
                <c:pt idx="20764">
                  <c:v>0.6008048800000001</c:v>
                </c:pt>
                <c:pt idx="20765">
                  <c:v>0.60083728999999997</c:v>
                </c:pt>
                <c:pt idx="20766">
                  <c:v>0.60086275</c:v>
                </c:pt>
                <c:pt idx="20767">
                  <c:v>0.60089516000000009</c:v>
                </c:pt>
                <c:pt idx="20768">
                  <c:v>0.60092073999999995</c:v>
                </c:pt>
                <c:pt idx="20769">
                  <c:v>0.60095303000000011</c:v>
                </c:pt>
                <c:pt idx="20770">
                  <c:v>0.60097849000000014</c:v>
                </c:pt>
                <c:pt idx="20771">
                  <c:v>0.60101101000000012</c:v>
                </c:pt>
                <c:pt idx="20772">
                  <c:v>0.60103600999999984</c:v>
                </c:pt>
                <c:pt idx="20773">
                  <c:v>0.60106888000000003</c:v>
                </c:pt>
                <c:pt idx="20774">
                  <c:v>0.60109388000000008</c:v>
                </c:pt>
                <c:pt idx="20775">
                  <c:v>0.60112675000000004</c:v>
                </c:pt>
                <c:pt idx="20776">
                  <c:v>0.60115187000000014</c:v>
                </c:pt>
                <c:pt idx="20777">
                  <c:v>0.60118415999999997</c:v>
                </c:pt>
                <c:pt idx="20778">
                  <c:v>0.60120996999999998</c:v>
                </c:pt>
                <c:pt idx="20779">
                  <c:v>0.60124215000000003</c:v>
                </c:pt>
                <c:pt idx="20780">
                  <c:v>0.60126773</c:v>
                </c:pt>
                <c:pt idx="20781">
                  <c:v>0.60130013000000004</c:v>
                </c:pt>
                <c:pt idx="20782">
                  <c:v>0.60132525000000014</c:v>
                </c:pt>
                <c:pt idx="20783">
                  <c:v>0.60135777000000001</c:v>
                </c:pt>
                <c:pt idx="20784">
                  <c:v>0.60138311999999994</c:v>
                </c:pt>
                <c:pt idx="20785">
                  <c:v>0.60141564000000003</c:v>
                </c:pt>
                <c:pt idx="20786">
                  <c:v>0.60144111000000011</c:v>
                </c:pt>
                <c:pt idx="20787">
                  <c:v>0.60147373999999998</c:v>
                </c:pt>
                <c:pt idx="20788">
                  <c:v>0.60149909000000013</c:v>
                </c:pt>
                <c:pt idx="20789">
                  <c:v>0.60153162000000004</c:v>
                </c:pt>
                <c:pt idx="20790">
                  <c:v>0.60155695999999992</c:v>
                </c:pt>
                <c:pt idx="20791">
                  <c:v>0.60158948999999984</c:v>
                </c:pt>
                <c:pt idx="20792">
                  <c:v>0.60161483000000016</c:v>
                </c:pt>
                <c:pt idx="20793">
                  <c:v>0.60164736000000008</c:v>
                </c:pt>
                <c:pt idx="20794">
                  <c:v>0.60167282000000011</c:v>
                </c:pt>
                <c:pt idx="20795">
                  <c:v>0.60170534000000009</c:v>
                </c:pt>
                <c:pt idx="20796">
                  <c:v>0.60173069000000012</c:v>
                </c:pt>
                <c:pt idx="20797">
                  <c:v>0.6017631</c:v>
                </c:pt>
                <c:pt idx="20798">
                  <c:v>0.60178856000000003</c:v>
                </c:pt>
                <c:pt idx="20799">
                  <c:v>0.60182119999999995</c:v>
                </c:pt>
                <c:pt idx="20800">
                  <c:v>0.60184654999999998</c:v>
                </c:pt>
                <c:pt idx="20801">
                  <c:v>0.60187907000000007</c:v>
                </c:pt>
                <c:pt idx="20802">
                  <c:v>0.60190442000000011</c:v>
                </c:pt>
                <c:pt idx="20803">
                  <c:v>0.60193704999999997</c:v>
                </c:pt>
                <c:pt idx="20804">
                  <c:v>0.60196194000000003</c:v>
                </c:pt>
                <c:pt idx="20805">
                  <c:v>0.60199446000000012</c:v>
                </c:pt>
                <c:pt idx="20806">
                  <c:v>0.60201992999999998</c:v>
                </c:pt>
                <c:pt idx="20807">
                  <c:v>0.60205233000000002</c:v>
                </c:pt>
                <c:pt idx="20808">
                  <c:v>0.60207780000000011</c:v>
                </c:pt>
                <c:pt idx="20809">
                  <c:v>0.60211009000000004</c:v>
                </c:pt>
                <c:pt idx="20810">
                  <c:v>0.60213567000000012</c:v>
                </c:pt>
                <c:pt idx="20811">
                  <c:v>0.60216795999999984</c:v>
                </c:pt>
                <c:pt idx="20812">
                  <c:v>0.60219354000000003</c:v>
                </c:pt>
                <c:pt idx="20813">
                  <c:v>0.60222594000000007</c:v>
                </c:pt>
                <c:pt idx="20814">
                  <c:v>0.60225141000000015</c:v>
                </c:pt>
                <c:pt idx="20815">
                  <c:v>0.60228393000000002</c:v>
                </c:pt>
                <c:pt idx="20816">
                  <c:v>0.60230938999999983</c:v>
                </c:pt>
                <c:pt idx="20817">
                  <c:v>0.60234202999999997</c:v>
                </c:pt>
                <c:pt idx="20818">
                  <c:v>0.60236725999999996</c:v>
                </c:pt>
                <c:pt idx="20819">
                  <c:v>0.60239955000000012</c:v>
                </c:pt>
                <c:pt idx="20820">
                  <c:v>0.60242525000000013</c:v>
                </c:pt>
                <c:pt idx="20821">
                  <c:v>0.60245753999999996</c:v>
                </c:pt>
                <c:pt idx="20822">
                  <c:v>0.60248311999999993</c:v>
                </c:pt>
                <c:pt idx="20823">
                  <c:v>0.60251540999999997</c:v>
                </c:pt>
                <c:pt idx="20824">
                  <c:v>0.60254099000000005</c:v>
                </c:pt>
                <c:pt idx="20825">
                  <c:v>0.60257327999999999</c:v>
                </c:pt>
                <c:pt idx="20826">
                  <c:v>0.60259886000000007</c:v>
                </c:pt>
                <c:pt idx="20827">
                  <c:v>0.60263115000000012</c:v>
                </c:pt>
                <c:pt idx="20828">
                  <c:v>0.60265672999999997</c:v>
                </c:pt>
                <c:pt idx="20829">
                  <c:v>0.60268914000000007</c:v>
                </c:pt>
                <c:pt idx="20830">
                  <c:v>0.60271459999999999</c:v>
                </c:pt>
                <c:pt idx="20831">
                  <c:v>0.60274654999999999</c:v>
                </c:pt>
                <c:pt idx="20832">
                  <c:v>0.60277201000000014</c:v>
                </c:pt>
                <c:pt idx="20833">
                  <c:v>0.60280453000000012</c:v>
                </c:pt>
                <c:pt idx="20834">
                  <c:v>0.60282999000000015</c:v>
                </c:pt>
                <c:pt idx="20835">
                  <c:v>0.60286251999999996</c:v>
                </c:pt>
                <c:pt idx="20836">
                  <c:v>0.60288786999999999</c:v>
                </c:pt>
                <c:pt idx="20837">
                  <c:v>0.60292038999999997</c:v>
                </c:pt>
                <c:pt idx="20838">
                  <c:v>0.60294585000000023</c:v>
                </c:pt>
                <c:pt idx="20839">
                  <c:v>0.6029782600000001</c:v>
                </c:pt>
                <c:pt idx="20840">
                  <c:v>0.60300384000000007</c:v>
                </c:pt>
                <c:pt idx="20841">
                  <c:v>0.60303613</c:v>
                </c:pt>
                <c:pt idx="20842">
                  <c:v>0.60306170999999997</c:v>
                </c:pt>
                <c:pt idx="20843">
                  <c:v>0.60309412000000007</c:v>
                </c:pt>
                <c:pt idx="20844">
                  <c:v>0.60311957999999999</c:v>
                </c:pt>
                <c:pt idx="20845">
                  <c:v>0.60315198999999997</c:v>
                </c:pt>
                <c:pt idx="20846">
                  <c:v>0.60317745000000011</c:v>
                </c:pt>
                <c:pt idx="20847">
                  <c:v>0.6032098600000001</c:v>
                </c:pt>
                <c:pt idx="20848">
                  <c:v>0.60323543000000013</c:v>
                </c:pt>
                <c:pt idx="20849">
                  <c:v>0.60326773</c:v>
                </c:pt>
                <c:pt idx="20850">
                  <c:v>0.60329319000000003</c:v>
                </c:pt>
                <c:pt idx="20851">
                  <c:v>0.60332582999999995</c:v>
                </c:pt>
                <c:pt idx="20852">
                  <c:v>0.60335070999999996</c:v>
                </c:pt>
                <c:pt idx="20853">
                  <c:v>0.60338311999999994</c:v>
                </c:pt>
                <c:pt idx="20854">
                  <c:v>0.60340846999999997</c:v>
                </c:pt>
                <c:pt idx="20855">
                  <c:v>0.60344111000000011</c:v>
                </c:pt>
                <c:pt idx="20856">
                  <c:v>0.60346644999999988</c:v>
                </c:pt>
                <c:pt idx="20857">
                  <c:v>0.60349898000000002</c:v>
                </c:pt>
                <c:pt idx="20858">
                  <c:v>0.60352432</c:v>
                </c:pt>
                <c:pt idx="20859">
                  <c:v>0.60355685000000003</c:v>
                </c:pt>
                <c:pt idx="20860">
                  <c:v>0.60358218999999991</c:v>
                </c:pt>
                <c:pt idx="20861">
                  <c:v>0.60361472000000005</c:v>
                </c:pt>
                <c:pt idx="20862">
                  <c:v>0.60364018000000008</c:v>
                </c:pt>
                <c:pt idx="20863">
                  <c:v>0.60367258999999984</c:v>
                </c:pt>
                <c:pt idx="20864">
                  <c:v>0.6036980500000001</c:v>
                </c:pt>
                <c:pt idx="20865">
                  <c:v>0.60373046000000008</c:v>
                </c:pt>
                <c:pt idx="20866">
                  <c:v>0.60375592000000011</c:v>
                </c:pt>
                <c:pt idx="20867">
                  <c:v>0.60378856000000003</c:v>
                </c:pt>
                <c:pt idx="20868">
                  <c:v>0.60381379000000002</c:v>
                </c:pt>
                <c:pt idx="20869">
                  <c:v>0.60384643000000016</c:v>
                </c:pt>
                <c:pt idx="20870">
                  <c:v>0.60387178000000008</c:v>
                </c:pt>
                <c:pt idx="20871">
                  <c:v>0.60390429999999995</c:v>
                </c:pt>
                <c:pt idx="20872">
                  <c:v>0.6039296500000001</c:v>
                </c:pt>
                <c:pt idx="20873">
                  <c:v>0.60396216999999985</c:v>
                </c:pt>
                <c:pt idx="20874">
                  <c:v>0.60398752</c:v>
                </c:pt>
                <c:pt idx="20875">
                  <c:v>0.60402016000000003</c:v>
                </c:pt>
                <c:pt idx="20876">
                  <c:v>0.60404539000000013</c:v>
                </c:pt>
                <c:pt idx="20877">
                  <c:v>0.60407803000000015</c:v>
                </c:pt>
                <c:pt idx="20878">
                  <c:v>0.60410326000000003</c:v>
                </c:pt>
                <c:pt idx="20879">
                  <c:v>0.60413589999999995</c:v>
                </c:pt>
                <c:pt idx="20880">
                  <c:v>0.60416113000000005</c:v>
                </c:pt>
                <c:pt idx="20881">
                  <c:v>0.60419376999999996</c:v>
                </c:pt>
                <c:pt idx="20882">
                  <c:v>0.60421912</c:v>
                </c:pt>
                <c:pt idx="20883">
                  <c:v>0.60425164000000009</c:v>
                </c:pt>
                <c:pt idx="20884">
                  <c:v>0.60427699000000001</c:v>
                </c:pt>
                <c:pt idx="20885">
                  <c:v>0.60430916000000001</c:v>
                </c:pt>
                <c:pt idx="20886">
                  <c:v>0.60433439</c:v>
                </c:pt>
                <c:pt idx="20887">
                  <c:v>0.60436703000000003</c:v>
                </c:pt>
                <c:pt idx="20888">
                  <c:v>0.60439237999999984</c:v>
                </c:pt>
                <c:pt idx="20889">
                  <c:v>0.60442490000000004</c:v>
                </c:pt>
                <c:pt idx="20890">
                  <c:v>0.60445024999999997</c:v>
                </c:pt>
                <c:pt idx="20891">
                  <c:v>0.60448288999999988</c:v>
                </c:pt>
                <c:pt idx="20892">
                  <c:v>0.60450811999999998</c:v>
                </c:pt>
                <c:pt idx="20893">
                  <c:v>0.60454064000000007</c:v>
                </c:pt>
                <c:pt idx="20894">
                  <c:v>0.60456599</c:v>
                </c:pt>
                <c:pt idx="20895">
                  <c:v>0.60459850999999998</c:v>
                </c:pt>
                <c:pt idx="20896">
                  <c:v>0.60462386000000012</c:v>
                </c:pt>
                <c:pt idx="20897">
                  <c:v>0.60465662000000009</c:v>
                </c:pt>
                <c:pt idx="20898">
                  <c:v>0.60468185000000008</c:v>
                </c:pt>
                <c:pt idx="20899">
                  <c:v>0.60471402000000007</c:v>
                </c:pt>
                <c:pt idx="20900">
                  <c:v>0.60473972000000009</c:v>
                </c:pt>
                <c:pt idx="20901">
                  <c:v>0.60477201000000014</c:v>
                </c:pt>
                <c:pt idx="20902">
                  <c:v>0.6047977000000001</c:v>
                </c:pt>
                <c:pt idx="20903">
                  <c:v>0.60482999000000015</c:v>
                </c:pt>
                <c:pt idx="20904">
                  <c:v>0.60485557000000012</c:v>
                </c:pt>
                <c:pt idx="20905">
                  <c:v>0.60488786999999999</c:v>
                </c:pt>
                <c:pt idx="20906">
                  <c:v>0.60491355999999996</c:v>
                </c:pt>
                <c:pt idx="20907">
                  <c:v>0.60494574000000012</c:v>
                </c:pt>
                <c:pt idx="20908">
                  <c:v>0.60497143000000009</c:v>
                </c:pt>
                <c:pt idx="20909">
                  <c:v>0.60500372000000002</c:v>
                </c:pt>
                <c:pt idx="20910">
                  <c:v>0.6050293000000001</c:v>
                </c:pt>
                <c:pt idx="20911">
                  <c:v>0.60506159000000004</c:v>
                </c:pt>
                <c:pt idx="20912">
                  <c:v>0.60508671000000003</c:v>
                </c:pt>
                <c:pt idx="20913">
                  <c:v>0.60511968999999999</c:v>
                </c:pt>
                <c:pt idx="20914">
                  <c:v>0.60514458000000004</c:v>
                </c:pt>
                <c:pt idx="20915">
                  <c:v>0.60517756</c:v>
                </c:pt>
                <c:pt idx="20916">
                  <c:v>0.60520267999999999</c:v>
                </c:pt>
                <c:pt idx="20917">
                  <c:v>0.60523543000000013</c:v>
                </c:pt>
                <c:pt idx="20918">
                  <c:v>0.60526055000000001</c:v>
                </c:pt>
                <c:pt idx="20919">
                  <c:v>0.60529330000000003</c:v>
                </c:pt>
                <c:pt idx="20920">
                  <c:v>0.60531853999999996</c:v>
                </c:pt>
                <c:pt idx="20921">
                  <c:v>0.60535117999999999</c:v>
                </c:pt>
                <c:pt idx="20922">
                  <c:v>0.60537640999999998</c:v>
                </c:pt>
                <c:pt idx="20923">
                  <c:v>0.60540905000000012</c:v>
                </c:pt>
                <c:pt idx="20924">
                  <c:v>0.60543427999999999</c:v>
                </c:pt>
                <c:pt idx="20925">
                  <c:v>0.60546691999999991</c:v>
                </c:pt>
                <c:pt idx="20926">
                  <c:v>0.60549215000000001</c:v>
                </c:pt>
                <c:pt idx="20927">
                  <c:v>0.60552479000000003</c:v>
                </c:pt>
                <c:pt idx="20928">
                  <c:v>0.60555002000000002</c:v>
                </c:pt>
                <c:pt idx="20929">
                  <c:v>0.60558265999999994</c:v>
                </c:pt>
                <c:pt idx="20930">
                  <c:v>0.60560789000000015</c:v>
                </c:pt>
                <c:pt idx="20931">
                  <c:v>0.60564006000000015</c:v>
                </c:pt>
                <c:pt idx="20932">
                  <c:v>0.60566541000000007</c:v>
                </c:pt>
                <c:pt idx="20933">
                  <c:v>0.60569793000000016</c:v>
                </c:pt>
                <c:pt idx="20934">
                  <c:v>0.60572328000000009</c:v>
                </c:pt>
                <c:pt idx="20935">
                  <c:v>0.60575580000000007</c:v>
                </c:pt>
                <c:pt idx="20936">
                  <c:v>0.60578114999999999</c:v>
                </c:pt>
                <c:pt idx="20937">
                  <c:v>0.60581368000000002</c:v>
                </c:pt>
                <c:pt idx="20938">
                  <c:v>0.60583902000000012</c:v>
                </c:pt>
                <c:pt idx="20939">
                  <c:v>0.60587155000000015</c:v>
                </c:pt>
                <c:pt idx="20940">
                  <c:v>0.60589701000000007</c:v>
                </c:pt>
                <c:pt idx="20941">
                  <c:v>0.60592942000000016</c:v>
                </c:pt>
                <c:pt idx="20942">
                  <c:v>0.60595488000000008</c:v>
                </c:pt>
                <c:pt idx="20943">
                  <c:v>0.60598739999999984</c:v>
                </c:pt>
                <c:pt idx="20944">
                  <c:v>0.60601287000000004</c:v>
                </c:pt>
                <c:pt idx="20945">
                  <c:v>0.60604527000000008</c:v>
                </c:pt>
                <c:pt idx="20946">
                  <c:v>0.60607074000000005</c:v>
                </c:pt>
                <c:pt idx="20947">
                  <c:v>0.60610337000000003</c:v>
                </c:pt>
                <c:pt idx="20948">
                  <c:v>0.60612861000000007</c:v>
                </c:pt>
                <c:pt idx="20949">
                  <c:v>0.60616124000000005</c:v>
                </c:pt>
                <c:pt idx="20950">
                  <c:v>0.60618671000000002</c:v>
                </c:pt>
                <c:pt idx="20951">
                  <c:v>0.60621912</c:v>
                </c:pt>
                <c:pt idx="20952">
                  <c:v>0.60624458000000003</c:v>
                </c:pt>
                <c:pt idx="20953">
                  <c:v>0.60627710000000001</c:v>
                </c:pt>
                <c:pt idx="20954">
                  <c:v>0.60630187000000013</c:v>
                </c:pt>
                <c:pt idx="20955">
                  <c:v>0.60633451000000005</c:v>
                </c:pt>
                <c:pt idx="20956">
                  <c:v>0.60635974000000004</c:v>
                </c:pt>
                <c:pt idx="20957">
                  <c:v>0.60639237999999984</c:v>
                </c:pt>
                <c:pt idx="20958">
                  <c:v>0.60641761000000005</c:v>
                </c:pt>
                <c:pt idx="20959">
                  <c:v>0.60645037000000002</c:v>
                </c:pt>
                <c:pt idx="20960">
                  <c:v>0.60647548000000007</c:v>
                </c:pt>
                <c:pt idx="20961">
                  <c:v>0.60650824000000003</c:v>
                </c:pt>
                <c:pt idx="20962">
                  <c:v>0.60653347000000002</c:v>
                </c:pt>
                <c:pt idx="20963">
                  <c:v>0.60656610999999994</c:v>
                </c:pt>
                <c:pt idx="20964">
                  <c:v>0.60659134000000003</c:v>
                </c:pt>
                <c:pt idx="20965">
                  <c:v>0.60662421000000022</c:v>
                </c:pt>
                <c:pt idx="20966">
                  <c:v>0.60664944000000021</c:v>
                </c:pt>
                <c:pt idx="20967">
                  <c:v>0.60668196000000008</c:v>
                </c:pt>
                <c:pt idx="20968">
                  <c:v>0.60670731000000011</c:v>
                </c:pt>
                <c:pt idx="20969">
                  <c:v>0.60673983000000009</c:v>
                </c:pt>
                <c:pt idx="20970">
                  <c:v>0.60676529999999995</c:v>
                </c:pt>
                <c:pt idx="20971">
                  <c:v>0.60679770000000011</c:v>
                </c:pt>
                <c:pt idx="20972">
                  <c:v>0.60682316999999997</c:v>
                </c:pt>
                <c:pt idx="20973">
                  <c:v>0.60685568999999995</c:v>
                </c:pt>
                <c:pt idx="20974">
                  <c:v>0.60688104000000009</c:v>
                </c:pt>
                <c:pt idx="20975">
                  <c:v>0.60691355999999996</c:v>
                </c:pt>
                <c:pt idx="20976">
                  <c:v>0.60693902000000011</c:v>
                </c:pt>
                <c:pt idx="20977">
                  <c:v>0.60697143000000009</c:v>
                </c:pt>
                <c:pt idx="20978">
                  <c:v>0.60699630999999998</c:v>
                </c:pt>
                <c:pt idx="20979">
                  <c:v>0.6070293000000001</c:v>
                </c:pt>
                <c:pt idx="20980">
                  <c:v>0.60705442000000009</c:v>
                </c:pt>
                <c:pt idx="20981">
                  <c:v>0.60708671000000003</c:v>
                </c:pt>
                <c:pt idx="20982">
                  <c:v>0.60711229</c:v>
                </c:pt>
                <c:pt idx="20983">
                  <c:v>0.60714469000000015</c:v>
                </c:pt>
                <c:pt idx="20984">
                  <c:v>0.60717016000000001</c:v>
                </c:pt>
                <c:pt idx="20985">
                  <c:v>0.60720291000000004</c:v>
                </c:pt>
                <c:pt idx="20986">
                  <c:v>0.60722814000000003</c:v>
                </c:pt>
                <c:pt idx="20987">
                  <c:v>0.60726078000000006</c:v>
                </c:pt>
                <c:pt idx="20988">
                  <c:v>0.60728612999999987</c:v>
                </c:pt>
                <c:pt idx="20989">
                  <c:v>0.60731864999999996</c:v>
                </c:pt>
                <c:pt idx="20990">
                  <c:v>0.60734399999999999</c:v>
                </c:pt>
                <c:pt idx="20991">
                  <c:v>0.60737651999999998</c:v>
                </c:pt>
                <c:pt idx="20992">
                  <c:v>0.60740187000000012</c:v>
                </c:pt>
                <c:pt idx="20993">
                  <c:v>0.60743438999999988</c:v>
                </c:pt>
                <c:pt idx="20994">
                  <c:v>0.60745974000000003</c:v>
                </c:pt>
                <c:pt idx="20995">
                  <c:v>0.60749226000000001</c:v>
                </c:pt>
                <c:pt idx="20996">
                  <c:v>0.60751714999999973</c:v>
                </c:pt>
                <c:pt idx="20997">
                  <c:v>0.60754967000000015</c:v>
                </c:pt>
                <c:pt idx="20998">
                  <c:v>0.60757536999999984</c:v>
                </c:pt>
                <c:pt idx="20999">
                  <c:v>0.60760789000000015</c:v>
                </c:pt>
                <c:pt idx="21000">
                  <c:v>0.60763324000000007</c:v>
                </c:pt>
                <c:pt idx="21001">
                  <c:v>0.60766576000000005</c:v>
                </c:pt>
                <c:pt idx="21002">
                  <c:v>0.6076912200000002</c:v>
                </c:pt>
                <c:pt idx="21003">
                  <c:v>0.60772363000000007</c:v>
                </c:pt>
                <c:pt idx="21004">
                  <c:v>0.60774863000000023</c:v>
                </c:pt>
                <c:pt idx="21005">
                  <c:v>0.60778150000000009</c:v>
                </c:pt>
                <c:pt idx="21006">
                  <c:v>0.60780650000000003</c:v>
                </c:pt>
                <c:pt idx="21007">
                  <c:v>0.60783936999999999</c:v>
                </c:pt>
                <c:pt idx="21008">
                  <c:v>0.60786448999999998</c:v>
                </c:pt>
                <c:pt idx="21009">
                  <c:v>0.60789724000000012</c:v>
                </c:pt>
                <c:pt idx="21010">
                  <c:v>0.60792235999999999</c:v>
                </c:pt>
                <c:pt idx="21011">
                  <c:v>0.60795511000000013</c:v>
                </c:pt>
                <c:pt idx="21012">
                  <c:v>0.60798034000000001</c:v>
                </c:pt>
                <c:pt idx="21013">
                  <c:v>0.60801309999999997</c:v>
                </c:pt>
                <c:pt idx="21014">
                  <c:v>0.60803832999999996</c:v>
                </c:pt>
                <c:pt idx="21015">
                  <c:v>0.60807096999999999</c:v>
                </c:pt>
                <c:pt idx="21016">
                  <c:v>0.60809608000000004</c:v>
                </c:pt>
                <c:pt idx="21017">
                  <c:v>0.60812884000000011</c:v>
                </c:pt>
                <c:pt idx="21018">
                  <c:v>0.60815406999999999</c:v>
                </c:pt>
                <c:pt idx="21019">
                  <c:v>0.60818623999999999</c:v>
                </c:pt>
                <c:pt idx="21020">
                  <c:v>0.60821205</c:v>
                </c:pt>
                <c:pt idx="21021">
                  <c:v>0.60824412000000005</c:v>
                </c:pt>
                <c:pt idx="21022">
                  <c:v>0.60826992999999996</c:v>
                </c:pt>
                <c:pt idx="21023">
                  <c:v>0.60830209999999996</c:v>
                </c:pt>
                <c:pt idx="21024">
                  <c:v>0.60832779999999997</c:v>
                </c:pt>
                <c:pt idx="21025">
                  <c:v>0.60835996999999997</c:v>
                </c:pt>
                <c:pt idx="21026">
                  <c:v>0.60838566999999999</c:v>
                </c:pt>
                <c:pt idx="21027">
                  <c:v>0.60841783999999999</c:v>
                </c:pt>
                <c:pt idx="21028">
                  <c:v>0.60844306999999997</c:v>
                </c:pt>
                <c:pt idx="21029">
                  <c:v>0.60847583000000016</c:v>
                </c:pt>
                <c:pt idx="21030">
                  <c:v>0.60850117999999997</c:v>
                </c:pt>
                <c:pt idx="21031">
                  <c:v>0.60853369999999996</c:v>
                </c:pt>
                <c:pt idx="21032">
                  <c:v>0.60855893000000005</c:v>
                </c:pt>
                <c:pt idx="21033">
                  <c:v>0.60859156999999997</c:v>
                </c:pt>
                <c:pt idx="21034">
                  <c:v>0.60861692000000001</c:v>
                </c:pt>
                <c:pt idx="21035">
                  <c:v>0.60864944000000021</c:v>
                </c:pt>
                <c:pt idx="21036">
                  <c:v>0.60867479000000013</c:v>
                </c:pt>
                <c:pt idx="21037">
                  <c:v>0.60870731000000011</c:v>
                </c:pt>
                <c:pt idx="21038">
                  <c:v>0.60873266000000004</c:v>
                </c:pt>
                <c:pt idx="21039">
                  <c:v>0.60876518000000002</c:v>
                </c:pt>
                <c:pt idx="21040">
                  <c:v>0.60879053000000016</c:v>
                </c:pt>
                <c:pt idx="21041">
                  <c:v>0.60882316999999997</c:v>
                </c:pt>
                <c:pt idx="21042">
                  <c:v>0.60884850999999995</c:v>
                </c:pt>
                <c:pt idx="21043">
                  <c:v>0.6088810400000001</c:v>
                </c:pt>
                <c:pt idx="21044">
                  <c:v>0.60890626999999997</c:v>
                </c:pt>
                <c:pt idx="21045">
                  <c:v>0.60893856000000002</c:v>
                </c:pt>
                <c:pt idx="21046">
                  <c:v>0.60896424999999998</c:v>
                </c:pt>
                <c:pt idx="21047">
                  <c:v>0.60899700999999995</c:v>
                </c:pt>
                <c:pt idx="21048">
                  <c:v>0.60902224000000005</c:v>
                </c:pt>
                <c:pt idx="21049">
                  <c:v>0.60905476000000003</c:v>
                </c:pt>
                <c:pt idx="21050">
                  <c:v>0.60908010999999984</c:v>
                </c:pt>
                <c:pt idx="21051">
                  <c:v>0.60911263000000004</c:v>
                </c:pt>
                <c:pt idx="21052">
                  <c:v>0.60913751999999999</c:v>
                </c:pt>
                <c:pt idx="21053">
                  <c:v>0.60917049999999995</c:v>
                </c:pt>
                <c:pt idx="21054">
                  <c:v>0.60919539000000011</c:v>
                </c:pt>
                <c:pt idx="21055">
                  <c:v>0.60922790999999998</c:v>
                </c:pt>
                <c:pt idx="21056">
                  <c:v>0.60925337000000002</c:v>
                </c:pt>
                <c:pt idx="21057">
                  <c:v>0.60928578</c:v>
                </c:pt>
                <c:pt idx="21058">
                  <c:v>0.60931124000000003</c:v>
                </c:pt>
                <c:pt idx="21059">
                  <c:v>0.60934376999999984</c:v>
                </c:pt>
                <c:pt idx="21060">
                  <c:v>0.60936922999999998</c:v>
                </c:pt>
                <c:pt idx="21061">
                  <c:v>0.60940174999999996</c:v>
                </c:pt>
                <c:pt idx="21062">
                  <c:v>0.60942722000000005</c:v>
                </c:pt>
                <c:pt idx="21063">
                  <c:v>0.60945962000000009</c:v>
                </c:pt>
                <c:pt idx="21064">
                  <c:v>0.60948508999999984</c:v>
                </c:pt>
                <c:pt idx="21065">
                  <c:v>0.60951761000000004</c:v>
                </c:pt>
                <c:pt idx="21066">
                  <c:v>0.60954273000000003</c:v>
                </c:pt>
                <c:pt idx="21067">
                  <c:v>0.60957547999999995</c:v>
                </c:pt>
                <c:pt idx="21068">
                  <c:v>0.60960060000000016</c:v>
                </c:pt>
                <c:pt idx="21069">
                  <c:v>0.60963334999999996</c:v>
                </c:pt>
                <c:pt idx="21070">
                  <c:v>0.60965857999999995</c:v>
                </c:pt>
                <c:pt idx="21071">
                  <c:v>0.60969076000000011</c:v>
                </c:pt>
                <c:pt idx="21072">
                  <c:v>0.60971644999999997</c:v>
                </c:pt>
                <c:pt idx="21073">
                  <c:v>0.60974863000000024</c:v>
                </c:pt>
                <c:pt idx="21074">
                  <c:v>0.60977432000000009</c:v>
                </c:pt>
                <c:pt idx="21075">
                  <c:v>0.60980662000000008</c:v>
                </c:pt>
                <c:pt idx="21076">
                  <c:v>0.60983219</c:v>
                </c:pt>
                <c:pt idx="21077">
                  <c:v>0.60986437000000004</c:v>
                </c:pt>
                <c:pt idx="21078">
                  <c:v>0.60989006000000012</c:v>
                </c:pt>
                <c:pt idx="21079">
                  <c:v>0.60992223999999995</c:v>
                </c:pt>
                <c:pt idx="21080">
                  <c:v>0.60994770000000009</c:v>
                </c:pt>
                <c:pt idx="21081">
                  <c:v>0.60998023000000012</c:v>
                </c:pt>
                <c:pt idx="21082">
                  <c:v>0.61000557000000011</c:v>
                </c:pt>
                <c:pt idx="21083">
                  <c:v>0.61003797999999998</c:v>
                </c:pt>
                <c:pt idx="21084">
                  <c:v>0.61006344000000001</c:v>
                </c:pt>
                <c:pt idx="21085">
                  <c:v>0.61009608000000004</c:v>
                </c:pt>
                <c:pt idx="21086">
                  <c:v>0.61012143000000008</c:v>
                </c:pt>
                <c:pt idx="21087">
                  <c:v>0.61015394999999983</c:v>
                </c:pt>
                <c:pt idx="21088">
                  <c:v>0.61017930000000009</c:v>
                </c:pt>
                <c:pt idx="21089">
                  <c:v>0.61021182000000007</c:v>
                </c:pt>
                <c:pt idx="21090">
                  <c:v>0.61023704999999984</c:v>
                </c:pt>
                <c:pt idx="21091">
                  <c:v>0.61026981000000013</c:v>
                </c:pt>
                <c:pt idx="21092">
                  <c:v>0.61029493000000012</c:v>
                </c:pt>
                <c:pt idx="21093">
                  <c:v>0.61032768000000004</c:v>
                </c:pt>
                <c:pt idx="21094">
                  <c:v>0.61035302999999996</c:v>
                </c:pt>
                <c:pt idx="21095">
                  <c:v>0.61038566999999999</c:v>
                </c:pt>
                <c:pt idx="21096">
                  <c:v>0.61041100999999998</c:v>
                </c:pt>
                <c:pt idx="21097">
                  <c:v>0.61044365000000012</c:v>
                </c:pt>
                <c:pt idx="21098">
                  <c:v>0.61046887999999999</c:v>
                </c:pt>
                <c:pt idx="21099">
                  <c:v>0.61050152000000002</c:v>
                </c:pt>
                <c:pt idx="21100">
                  <c:v>0.61052675000000001</c:v>
                </c:pt>
                <c:pt idx="21101">
                  <c:v>0.61055893000000017</c:v>
                </c:pt>
                <c:pt idx="21102">
                  <c:v>0.61058415999999993</c:v>
                </c:pt>
                <c:pt idx="21103">
                  <c:v>0.61061703000000012</c:v>
                </c:pt>
                <c:pt idx="21104">
                  <c:v>0.61064202999999995</c:v>
                </c:pt>
                <c:pt idx="21105">
                  <c:v>0.61067490000000013</c:v>
                </c:pt>
                <c:pt idx="21106">
                  <c:v>0.61069990000000018</c:v>
                </c:pt>
                <c:pt idx="21107">
                  <c:v>0.61073277000000004</c:v>
                </c:pt>
                <c:pt idx="21108">
                  <c:v>0.61075776999999998</c:v>
                </c:pt>
                <c:pt idx="21109">
                  <c:v>0.61079064000000016</c:v>
                </c:pt>
                <c:pt idx="21110">
                  <c:v>0.61081576000000004</c:v>
                </c:pt>
                <c:pt idx="21111">
                  <c:v>0.61084863000000023</c:v>
                </c:pt>
                <c:pt idx="21112">
                  <c:v>0.61087362999999995</c:v>
                </c:pt>
                <c:pt idx="21113">
                  <c:v>0.61090650000000002</c:v>
                </c:pt>
                <c:pt idx="21114">
                  <c:v>0.61093173000000012</c:v>
                </c:pt>
                <c:pt idx="21115">
                  <c:v>0.61096437000000003</c:v>
                </c:pt>
                <c:pt idx="21116">
                  <c:v>0.61098960000000013</c:v>
                </c:pt>
                <c:pt idx="21117">
                  <c:v>0.61102201000000012</c:v>
                </c:pt>
                <c:pt idx="21118">
                  <c:v>0.61104758999999997</c:v>
                </c:pt>
                <c:pt idx="21119">
                  <c:v>0.61107999000000013</c:v>
                </c:pt>
                <c:pt idx="21120">
                  <c:v>0.6111054600000001</c:v>
                </c:pt>
                <c:pt idx="21121">
                  <c:v>0.61113786999999997</c:v>
                </c:pt>
                <c:pt idx="21122">
                  <c:v>0.61116333</c:v>
                </c:pt>
                <c:pt idx="21123">
                  <c:v>0.6111957400000001</c:v>
                </c:pt>
                <c:pt idx="21124">
                  <c:v>0.61122120000000013</c:v>
                </c:pt>
                <c:pt idx="21125">
                  <c:v>0.61125361000000011</c:v>
                </c:pt>
                <c:pt idx="21126">
                  <c:v>0.61127907000000015</c:v>
                </c:pt>
                <c:pt idx="21127">
                  <c:v>0.61131148000000002</c:v>
                </c:pt>
                <c:pt idx="21128">
                  <c:v>0.61133647999999996</c:v>
                </c:pt>
                <c:pt idx="21129">
                  <c:v>0.61136935000000003</c:v>
                </c:pt>
                <c:pt idx="21130">
                  <c:v>0.61139458000000002</c:v>
                </c:pt>
                <c:pt idx="21131">
                  <c:v>0.61142722000000005</c:v>
                </c:pt>
                <c:pt idx="21132">
                  <c:v>0.61145245000000004</c:v>
                </c:pt>
                <c:pt idx="21133">
                  <c:v>0.61148508999999984</c:v>
                </c:pt>
                <c:pt idx="21134">
                  <c:v>0.61151031999999994</c:v>
                </c:pt>
                <c:pt idx="21135">
                  <c:v>0.61154260999999999</c:v>
                </c:pt>
                <c:pt idx="21136">
                  <c:v>0.61156818999999984</c:v>
                </c:pt>
                <c:pt idx="21137">
                  <c:v>0.61160060000000016</c:v>
                </c:pt>
                <c:pt idx="21138">
                  <c:v>0.61162606000000008</c:v>
                </c:pt>
                <c:pt idx="21139">
                  <c:v>0.61165846999999995</c:v>
                </c:pt>
                <c:pt idx="21140">
                  <c:v>0.61168392999999999</c:v>
                </c:pt>
                <c:pt idx="21141">
                  <c:v>0.61171657000000002</c:v>
                </c:pt>
                <c:pt idx="21142">
                  <c:v>0.61174180000000022</c:v>
                </c:pt>
                <c:pt idx="21143">
                  <c:v>0.61177444000000014</c:v>
                </c:pt>
                <c:pt idx="21144">
                  <c:v>0.61179967000000024</c:v>
                </c:pt>
                <c:pt idx="21145">
                  <c:v>0.61183242999999998</c:v>
                </c:pt>
                <c:pt idx="21146">
                  <c:v>0.61185754000000003</c:v>
                </c:pt>
                <c:pt idx="21147">
                  <c:v>0.61189030000000011</c:v>
                </c:pt>
                <c:pt idx="21148">
                  <c:v>0.61191552999999999</c:v>
                </c:pt>
                <c:pt idx="21149">
                  <c:v>0.61194817000000012</c:v>
                </c:pt>
                <c:pt idx="21150">
                  <c:v>0.61197340000000011</c:v>
                </c:pt>
                <c:pt idx="21151">
                  <c:v>0.61200557000000011</c:v>
                </c:pt>
                <c:pt idx="21152">
                  <c:v>0.61203138000000001</c:v>
                </c:pt>
                <c:pt idx="21153">
                  <c:v>0.61206344000000001</c:v>
                </c:pt>
                <c:pt idx="21154">
                  <c:v>0.61208925000000014</c:v>
                </c:pt>
                <c:pt idx="21155">
                  <c:v>0.61212155000000013</c:v>
                </c:pt>
                <c:pt idx="21156">
                  <c:v>0.61214665999999995</c:v>
                </c:pt>
                <c:pt idx="21157">
                  <c:v>0.61217942000000014</c:v>
                </c:pt>
                <c:pt idx="21158">
                  <c:v>0.61220465000000013</c:v>
                </c:pt>
                <c:pt idx="21159">
                  <c:v>0.61223729000000005</c:v>
                </c:pt>
                <c:pt idx="21160">
                  <c:v>0.61226251999999992</c:v>
                </c:pt>
                <c:pt idx="21161">
                  <c:v>0.61229515999999995</c:v>
                </c:pt>
                <c:pt idx="21162">
                  <c:v>0.61232039000000005</c:v>
                </c:pt>
                <c:pt idx="21163">
                  <c:v>0.61235313999999996</c:v>
                </c:pt>
                <c:pt idx="21164">
                  <c:v>0.61237836999999984</c:v>
                </c:pt>
                <c:pt idx="21165">
                  <c:v>0.61241100999999998</c:v>
                </c:pt>
                <c:pt idx="21166">
                  <c:v>0.6124363599999999</c:v>
                </c:pt>
                <c:pt idx="21167">
                  <c:v>0.61246887999999999</c:v>
                </c:pt>
                <c:pt idx="21168">
                  <c:v>0.61249423000000014</c:v>
                </c:pt>
                <c:pt idx="21169">
                  <c:v>0.61252640999999997</c:v>
                </c:pt>
                <c:pt idx="21170">
                  <c:v>0.61255209999999993</c:v>
                </c:pt>
                <c:pt idx="21171">
                  <c:v>0.61258438999999987</c:v>
                </c:pt>
                <c:pt idx="21172">
                  <c:v>0.61261009000000011</c:v>
                </c:pt>
                <c:pt idx="21173">
                  <c:v>0.61264226000000011</c:v>
                </c:pt>
                <c:pt idx="21174">
                  <c:v>0.61266784000000007</c:v>
                </c:pt>
                <c:pt idx="21175">
                  <c:v>0.61270024999999995</c:v>
                </c:pt>
                <c:pt idx="21176">
                  <c:v>0.61272571000000009</c:v>
                </c:pt>
                <c:pt idx="21177">
                  <c:v>0.61275812000000007</c:v>
                </c:pt>
                <c:pt idx="21178">
                  <c:v>0.61278323999999995</c:v>
                </c:pt>
                <c:pt idx="21179">
                  <c:v>0.61281598999999998</c:v>
                </c:pt>
                <c:pt idx="21180">
                  <c:v>0.61284122000000019</c:v>
                </c:pt>
                <c:pt idx="21181">
                  <c:v>0.6128738600000001</c:v>
                </c:pt>
                <c:pt idx="21182">
                  <c:v>0.61289898000000009</c:v>
                </c:pt>
                <c:pt idx="21183">
                  <c:v>0.61293184999999994</c:v>
                </c:pt>
                <c:pt idx="21184">
                  <c:v>0.61295708000000004</c:v>
                </c:pt>
                <c:pt idx="21185">
                  <c:v>0.61298925000000015</c:v>
                </c:pt>
                <c:pt idx="21186">
                  <c:v>0.61301494999999984</c:v>
                </c:pt>
                <c:pt idx="21187">
                  <c:v>0.61304711999999995</c:v>
                </c:pt>
                <c:pt idx="21188">
                  <c:v>0.61307282000000007</c:v>
                </c:pt>
                <c:pt idx="21189">
                  <c:v>0.61310498999999996</c:v>
                </c:pt>
                <c:pt idx="21190">
                  <c:v>0.61313068999999998</c:v>
                </c:pt>
                <c:pt idx="21191">
                  <c:v>0.61316287000000003</c:v>
                </c:pt>
                <c:pt idx="21192">
                  <c:v>0.61318879000000004</c:v>
                </c:pt>
                <c:pt idx="21193">
                  <c:v>0.61322085000000015</c:v>
                </c:pt>
                <c:pt idx="21194">
                  <c:v>0.61324619999999996</c:v>
                </c:pt>
                <c:pt idx="21195">
                  <c:v>0.61327872000000005</c:v>
                </c:pt>
                <c:pt idx="21196">
                  <c:v>0.61330395000000004</c:v>
                </c:pt>
                <c:pt idx="21197">
                  <c:v>0.61333658999999985</c:v>
                </c:pt>
                <c:pt idx="21198">
                  <c:v>0.61336181999999995</c:v>
                </c:pt>
                <c:pt idx="21199">
                  <c:v>0.61339446000000009</c:v>
                </c:pt>
                <c:pt idx="21200">
                  <c:v>0.61341968999999996</c:v>
                </c:pt>
                <c:pt idx="21201">
                  <c:v>0.61345245000000004</c:v>
                </c:pt>
                <c:pt idx="21202">
                  <c:v>0.61347755999999998</c:v>
                </c:pt>
                <c:pt idx="21203">
                  <c:v>0.61351031999999994</c:v>
                </c:pt>
                <c:pt idx="21204">
                  <c:v>0.61353542999999999</c:v>
                </c:pt>
                <c:pt idx="21205">
                  <c:v>0.61356818999999985</c:v>
                </c:pt>
                <c:pt idx="21206">
                  <c:v>0.61359330000000001</c:v>
                </c:pt>
                <c:pt idx="21207">
                  <c:v>0.61362606000000008</c:v>
                </c:pt>
                <c:pt idx="21208">
                  <c:v>0.61365129000000007</c:v>
                </c:pt>
                <c:pt idx="21209">
                  <c:v>0.61368392999999999</c:v>
                </c:pt>
                <c:pt idx="21210">
                  <c:v>0.61370939000000013</c:v>
                </c:pt>
                <c:pt idx="21211">
                  <c:v>0.61374192000000016</c:v>
                </c:pt>
                <c:pt idx="21212">
                  <c:v>0.61376737999999997</c:v>
                </c:pt>
                <c:pt idx="21213">
                  <c:v>0.61379979000000007</c:v>
                </c:pt>
                <c:pt idx="21214">
                  <c:v>0.6138252500000001</c:v>
                </c:pt>
                <c:pt idx="21215">
                  <c:v>0.61385766000000008</c:v>
                </c:pt>
                <c:pt idx="21216">
                  <c:v>0.61388324000000005</c:v>
                </c:pt>
                <c:pt idx="21217">
                  <c:v>0.61391530000000005</c:v>
                </c:pt>
                <c:pt idx="21218">
                  <c:v>0.61394111000000007</c:v>
                </c:pt>
                <c:pt idx="21219">
                  <c:v>0.61397305000000013</c:v>
                </c:pt>
                <c:pt idx="21220">
                  <c:v>0.61399898000000008</c:v>
                </c:pt>
                <c:pt idx="21221">
                  <c:v>0.61403104000000008</c:v>
                </c:pt>
                <c:pt idx="21222">
                  <c:v>0.61405684999999999</c:v>
                </c:pt>
                <c:pt idx="21223">
                  <c:v>0.61408890999999999</c:v>
                </c:pt>
                <c:pt idx="21224">
                  <c:v>0.61411472</c:v>
                </c:pt>
                <c:pt idx="21225">
                  <c:v>0.61414678</c:v>
                </c:pt>
                <c:pt idx="21226">
                  <c:v>0.61417224000000004</c:v>
                </c:pt>
                <c:pt idx="21227">
                  <c:v>0.61420476000000002</c:v>
                </c:pt>
                <c:pt idx="21228">
                  <c:v>0.61423022999999999</c:v>
                </c:pt>
                <c:pt idx="21229">
                  <c:v>0.61426274999999986</c:v>
                </c:pt>
                <c:pt idx="21230">
                  <c:v>0.6142881</c:v>
                </c:pt>
                <c:pt idx="21231">
                  <c:v>0.61432062000000009</c:v>
                </c:pt>
                <c:pt idx="21232">
                  <c:v>0.61434597000000013</c:v>
                </c:pt>
                <c:pt idx="21233">
                  <c:v>0.61437849000000011</c:v>
                </c:pt>
                <c:pt idx="21234">
                  <c:v>0.61440395000000003</c:v>
                </c:pt>
                <c:pt idx="21235">
                  <c:v>0.61443601000000003</c:v>
                </c:pt>
                <c:pt idx="21236">
                  <c:v>0.61446182000000005</c:v>
                </c:pt>
                <c:pt idx="21237">
                  <c:v>0.61449388000000005</c:v>
                </c:pt>
                <c:pt idx="21238">
                  <c:v>0.61451968999999984</c:v>
                </c:pt>
                <c:pt idx="21239">
                  <c:v>0.61455174999999984</c:v>
                </c:pt>
                <c:pt idx="21240">
                  <c:v>0.61457755999999997</c:v>
                </c:pt>
                <c:pt idx="21241">
                  <c:v>0.61460974000000013</c:v>
                </c:pt>
                <c:pt idx="21242">
                  <c:v>0.61463497000000011</c:v>
                </c:pt>
                <c:pt idx="21243">
                  <c:v>0.61466761000000014</c:v>
                </c:pt>
                <c:pt idx="21244">
                  <c:v>0.61469319000000011</c:v>
                </c:pt>
                <c:pt idx="21245">
                  <c:v>0.61472548000000016</c:v>
                </c:pt>
                <c:pt idx="21246">
                  <c:v>0.61475106000000013</c:v>
                </c:pt>
                <c:pt idx="21247">
                  <c:v>0.61478334999999984</c:v>
                </c:pt>
                <c:pt idx="21248">
                  <c:v>0.61480893000000014</c:v>
                </c:pt>
                <c:pt idx="21249">
                  <c:v>0.61484145000000023</c:v>
                </c:pt>
                <c:pt idx="21250">
                  <c:v>0.61486680000000005</c:v>
                </c:pt>
                <c:pt idx="21251">
                  <c:v>0.61489932000000014</c:v>
                </c:pt>
                <c:pt idx="21252">
                  <c:v>0.61492466999999995</c:v>
                </c:pt>
                <c:pt idx="21253">
                  <c:v>0.61495719000000004</c:v>
                </c:pt>
                <c:pt idx="21254">
                  <c:v>0.61498253999999997</c:v>
                </c:pt>
                <c:pt idx="21255">
                  <c:v>0.61501505999999995</c:v>
                </c:pt>
                <c:pt idx="21256">
                  <c:v>0.61504053000000014</c:v>
                </c:pt>
                <c:pt idx="21257">
                  <c:v>0.61507292999999996</c:v>
                </c:pt>
                <c:pt idx="21258">
                  <c:v>0.61509828000000011</c:v>
                </c:pt>
                <c:pt idx="21259">
                  <c:v>0.61513079999999998</c:v>
                </c:pt>
                <c:pt idx="21260">
                  <c:v>0.61515615000000001</c:v>
                </c:pt>
                <c:pt idx="21261">
                  <c:v>0.61518868000000004</c:v>
                </c:pt>
                <c:pt idx="21262">
                  <c:v>0.61521413999999996</c:v>
                </c:pt>
                <c:pt idx="21263">
                  <c:v>0.61524654999999984</c:v>
                </c:pt>
                <c:pt idx="21264">
                  <c:v>0.61527211999999998</c:v>
                </c:pt>
                <c:pt idx="21265">
                  <c:v>0.61530442000000007</c:v>
                </c:pt>
                <c:pt idx="21266">
                  <c:v>0.61532988000000011</c:v>
                </c:pt>
                <c:pt idx="21267">
                  <c:v>0.61536239999999987</c:v>
                </c:pt>
                <c:pt idx="21268">
                  <c:v>0.61538775000000001</c:v>
                </c:pt>
                <c:pt idx="21269">
                  <c:v>0.61541992999999984</c:v>
                </c:pt>
                <c:pt idx="21270">
                  <c:v>0.61544516000000005</c:v>
                </c:pt>
                <c:pt idx="21271">
                  <c:v>0.61547779999999996</c:v>
                </c:pt>
                <c:pt idx="21272">
                  <c:v>0.61550302999999984</c:v>
                </c:pt>
                <c:pt idx="21273">
                  <c:v>0.61553566999999998</c:v>
                </c:pt>
                <c:pt idx="21274">
                  <c:v>0.61556089999999997</c:v>
                </c:pt>
                <c:pt idx="21275">
                  <c:v>0.61559353999999999</c:v>
                </c:pt>
                <c:pt idx="21276">
                  <c:v>0.61561876999999998</c:v>
                </c:pt>
                <c:pt idx="21277">
                  <c:v>0.61565152000000012</c:v>
                </c:pt>
                <c:pt idx="21278">
                  <c:v>0.61567674999999999</c:v>
                </c:pt>
                <c:pt idx="21279">
                  <c:v>0.61570951000000007</c:v>
                </c:pt>
                <c:pt idx="21280">
                  <c:v>0.61573462000000012</c:v>
                </c:pt>
                <c:pt idx="21281">
                  <c:v>0.61576737999999998</c:v>
                </c:pt>
                <c:pt idx="21282">
                  <c:v>0.61579249000000014</c:v>
                </c:pt>
                <c:pt idx="21283">
                  <c:v>0.61582537000000015</c:v>
                </c:pt>
                <c:pt idx="21284">
                  <c:v>0.61585036999999998</c:v>
                </c:pt>
                <c:pt idx="21285">
                  <c:v>0.61588324000000005</c:v>
                </c:pt>
                <c:pt idx="21286">
                  <c:v>0.61590834999999999</c:v>
                </c:pt>
                <c:pt idx="21287">
                  <c:v>0.61594111000000007</c:v>
                </c:pt>
                <c:pt idx="21288">
                  <c:v>0.61596622000000001</c:v>
                </c:pt>
                <c:pt idx="21289">
                  <c:v>0.61599898000000008</c:v>
                </c:pt>
                <c:pt idx="21290">
                  <c:v>0.61602409000000014</c:v>
                </c:pt>
                <c:pt idx="21291">
                  <c:v>0.61605684999999999</c:v>
                </c:pt>
                <c:pt idx="21292">
                  <c:v>0.61608172999999999</c:v>
                </c:pt>
                <c:pt idx="21293">
                  <c:v>0.61611472</c:v>
                </c:pt>
                <c:pt idx="21294">
                  <c:v>0.61613960000000012</c:v>
                </c:pt>
                <c:pt idx="21295">
                  <c:v>0.61617259000000002</c:v>
                </c:pt>
                <c:pt idx="21296">
                  <c:v>0.61619747000000014</c:v>
                </c:pt>
                <c:pt idx="21297">
                  <c:v>0.61623046000000004</c:v>
                </c:pt>
                <c:pt idx="21298">
                  <c:v>0.61625546000000009</c:v>
                </c:pt>
                <c:pt idx="21299">
                  <c:v>0.61628810000000001</c:v>
                </c:pt>
                <c:pt idx="21300">
                  <c:v>0.61631332999999988</c:v>
                </c:pt>
                <c:pt idx="21301">
                  <c:v>0.61634608000000002</c:v>
                </c:pt>
                <c:pt idx="21302">
                  <c:v>0.61637120000000012</c:v>
                </c:pt>
                <c:pt idx="21303">
                  <c:v>0.61640395000000003</c:v>
                </c:pt>
                <c:pt idx="21304">
                  <c:v>0.61642907000000013</c:v>
                </c:pt>
                <c:pt idx="21305">
                  <c:v>0.61646182000000005</c:v>
                </c:pt>
                <c:pt idx="21306">
                  <c:v>0.61648681999999999</c:v>
                </c:pt>
                <c:pt idx="21307">
                  <c:v>0.61651981000000011</c:v>
                </c:pt>
                <c:pt idx="21308">
                  <c:v>0.61654469000000012</c:v>
                </c:pt>
                <c:pt idx="21309">
                  <c:v>0.61657768000000002</c:v>
                </c:pt>
                <c:pt idx="21310">
                  <c:v>0.61660256000000002</c:v>
                </c:pt>
                <c:pt idx="21311">
                  <c:v>0.61663497000000012</c:v>
                </c:pt>
                <c:pt idx="21312">
                  <c:v>0.61666043000000015</c:v>
                </c:pt>
                <c:pt idx="21313">
                  <c:v>0.61669296000000007</c:v>
                </c:pt>
                <c:pt idx="21314">
                  <c:v>0.61671830000000005</c:v>
                </c:pt>
                <c:pt idx="21315">
                  <c:v>0.61675094000000008</c:v>
                </c:pt>
                <c:pt idx="21316">
                  <c:v>0.61677618000000001</c:v>
                </c:pt>
                <c:pt idx="21317">
                  <c:v>0.61680905000000008</c:v>
                </c:pt>
                <c:pt idx="21318">
                  <c:v>0.61683405000000013</c:v>
                </c:pt>
                <c:pt idx="21319">
                  <c:v>0.61686691999999999</c:v>
                </c:pt>
                <c:pt idx="21320">
                  <c:v>0.61689192000000015</c:v>
                </c:pt>
                <c:pt idx="21321">
                  <c:v>0.61692479000000011</c:v>
                </c:pt>
                <c:pt idx="21322">
                  <c:v>0.61694990000000016</c:v>
                </c:pt>
                <c:pt idx="21323">
                  <c:v>0.61698266000000002</c:v>
                </c:pt>
                <c:pt idx="21324">
                  <c:v>0.61700789000000011</c:v>
                </c:pt>
                <c:pt idx="21325">
                  <c:v>0.61704053000000014</c:v>
                </c:pt>
                <c:pt idx="21326">
                  <c:v>0.61706576000000002</c:v>
                </c:pt>
                <c:pt idx="21327">
                  <c:v>0.61709840000000016</c:v>
                </c:pt>
                <c:pt idx="21328">
                  <c:v>0.61712363000000015</c:v>
                </c:pt>
                <c:pt idx="21329">
                  <c:v>0.61715637999999984</c:v>
                </c:pt>
                <c:pt idx="21330">
                  <c:v>0.61718150000000005</c:v>
                </c:pt>
                <c:pt idx="21331">
                  <c:v>0.61721367999999999</c:v>
                </c:pt>
                <c:pt idx="21332">
                  <c:v>0.61723936999999984</c:v>
                </c:pt>
                <c:pt idx="21333">
                  <c:v>0.61727178000000005</c:v>
                </c:pt>
                <c:pt idx="21334">
                  <c:v>0.61729724000000008</c:v>
                </c:pt>
                <c:pt idx="21335">
                  <c:v>0.61732964999999995</c:v>
                </c:pt>
                <c:pt idx="21336">
                  <c:v>0.61735510999999998</c:v>
                </c:pt>
                <c:pt idx="21337">
                  <c:v>0.61738751999999997</c:v>
                </c:pt>
                <c:pt idx="21338">
                  <c:v>0.61741309999999994</c:v>
                </c:pt>
                <c:pt idx="21339">
                  <c:v>0.61744538999999998</c:v>
                </c:pt>
                <c:pt idx="21340">
                  <c:v>0.61747062000000008</c:v>
                </c:pt>
                <c:pt idx="21341">
                  <c:v>0.61750337</c:v>
                </c:pt>
                <c:pt idx="21342">
                  <c:v>0.61752837000000005</c:v>
                </c:pt>
                <c:pt idx="21343">
                  <c:v>0.61756124000000001</c:v>
                </c:pt>
                <c:pt idx="21344">
                  <c:v>0.61758623999999984</c:v>
                </c:pt>
                <c:pt idx="21345">
                  <c:v>0.61761912000000008</c:v>
                </c:pt>
                <c:pt idx="21346">
                  <c:v>0.61764423000000024</c:v>
                </c:pt>
                <c:pt idx="21347">
                  <c:v>0.61767710000000009</c:v>
                </c:pt>
                <c:pt idx="21348">
                  <c:v>0.61770210000000003</c:v>
                </c:pt>
                <c:pt idx="21349">
                  <c:v>0.61773473999999995</c:v>
                </c:pt>
                <c:pt idx="21350">
                  <c:v>0.61775997000000016</c:v>
                </c:pt>
                <c:pt idx="21351">
                  <c:v>0.61779261000000008</c:v>
                </c:pt>
                <c:pt idx="21352">
                  <c:v>0.61781783999999995</c:v>
                </c:pt>
                <c:pt idx="21353">
                  <c:v>0.61785048000000009</c:v>
                </c:pt>
                <c:pt idx="21354">
                  <c:v>0.61787571000000008</c:v>
                </c:pt>
                <c:pt idx="21355">
                  <c:v>0.61790835000000011</c:v>
                </c:pt>
                <c:pt idx="21356">
                  <c:v>0.61793381000000014</c:v>
                </c:pt>
                <c:pt idx="21357">
                  <c:v>0.61796622000000001</c:v>
                </c:pt>
                <c:pt idx="21358">
                  <c:v>0.61799168000000015</c:v>
                </c:pt>
                <c:pt idx="21359">
                  <c:v>0.61802409000000014</c:v>
                </c:pt>
                <c:pt idx="21360">
                  <c:v>0.61804979000000015</c:v>
                </c:pt>
                <c:pt idx="21361">
                  <c:v>0.61808207999999998</c:v>
                </c:pt>
                <c:pt idx="21362">
                  <c:v>0.61810765999999995</c:v>
                </c:pt>
                <c:pt idx="21363">
                  <c:v>0.61813994999999999</c:v>
                </c:pt>
                <c:pt idx="21364">
                  <c:v>0.61816552999999996</c:v>
                </c:pt>
                <c:pt idx="21365">
                  <c:v>0.61819793000000012</c:v>
                </c:pt>
                <c:pt idx="21366">
                  <c:v>0.61822339999999998</c:v>
                </c:pt>
                <c:pt idx="21367">
                  <c:v>0.61825580000000013</c:v>
                </c:pt>
                <c:pt idx="21368">
                  <c:v>0.61828079999999996</c:v>
                </c:pt>
                <c:pt idx="21369">
                  <c:v>0.61831367999999998</c:v>
                </c:pt>
                <c:pt idx="21370">
                  <c:v>0.61833868000000003</c:v>
                </c:pt>
                <c:pt idx="21371">
                  <c:v>0.61837154999999999</c:v>
                </c:pt>
                <c:pt idx="21372">
                  <c:v>0.61839655000000004</c:v>
                </c:pt>
                <c:pt idx="21373">
                  <c:v>0.61842894999999998</c:v>
                </c:pt>
                <c:pt idx="21374">
                  <c:v>0.61845464999999999</c:v>
                </c:pt>
                <c:pt idx="21375">
                  <c:v>0.61848693999999993</c:v>
                </c:pt>
                <c:pt idx="21376">
                  <c:v>0.6185125199999999</c:v>
                </c:pt>
                <c:pt idx="21377">
                  <c:v>0.61854492999999999</c:v>
                </c:pt>
                <c:pt idx="21378">
                  <c:v>0.61857039000000003</c:v>
                </c:pt>
                <c:pt idx="21379">
                  <c:v>0.61860291000000012</c:v>
                </c:pt>
                <c:pt idx="21380">
                  <c:v>0.61862826000000015</c:v>
                </c:pt>
                <c:pt idx="21381">
                  <c:v>0.61866043000000015</c:v>
                </c:pt>
                <c:pt idx="21382">
                  <c:v>0.61868612999999983</c:v>
                </c:pt>
                <c:pt idx="21383">
                  <c:v>0.61871830000000005</c:v>
                </c:pt>
                <c:pt idx="21384">
                  <c:v>0.61874400000000007</c:v>
                </c:pt>
                <c:pt idx="21385">
                  <c:v>0.61877629000000012</c:v>
                </c:pt>
                <c:pt idx="21386">
                  <c:v>0.61880187000000009</c:v>
                </c:pt>
                <c:pt idx="21387">
                  <c:v>0.61883416000000002</c:v>
                </c:pt>
                <c:pt idx="21388">
                  <c:v>0.61885986000000015</c:v>
                </c:pt>
                <c:pt idx="21389">
                  <c:v>0.61889214999999997</c:v>
                </c:pt>
                <c:pt idx="21390">
                  <c:v>0.61891773000000005</c:v>
                </c:pt>
                <c:pt idx="21391">
                  <c:v>0.6189500200000001</c:v>
                </c:pt>
                <c:pt idx="21392">
                  <c:v>0.61897513000000015</c:v>
                </c:pt>
                <c:pt idx="21393">
                  <c:v>0.61900789000000012</c:v>
                </c:pt>
                <c:pt idx="21394">
                  <c:v>0.61903300000000017</c:v>
                </c:pt>
                <c:pt idx="21395">
                  <c:v>0.61906598999999984</c:v>
                </c:pt>
                <c:pt idx="21396">
                  <c:v>0.61909087000000007</c:v>
                </c:pt>
                <c:pt idx="21397">
                  <c:v>0.61912386000000008</c:v>
                </c:pt>
                <c:pt idx="21398">
                  <c:v>0.61914874000000009</c:v>
                </c:pt>
                <c:pt idx="21399">
                  <c:v>0.6191816200000001</c:v>
                </c:pt>
                <c:pt idx="21400">
                  <c:v>0.61920662000000004</c:v>
                </c:pt>
                <c:pt idx="21401">
                  <c:v>0.61923936999999996</c:v>
                </c:pt>
                <c:pt idx="21402">
                  <c:v>0.61926448999999983</c:v>
                </c:pt>
                <c:pt idx="21403">
                  <c:v>0.61929724000000008</c:v>
                </c:pt>
                <c:pt idx="21404">
                  <c:v>0.61932282000000005</c:v>
                </c:pt>
                <c:pt idx="21405">
                  <c:v>0.61935510999999999</c:v>
                </c:pt>
                <c:pt idx="21406">
                  <c:v>0.61938033999999997</c:v>
                </c:pt>
                <c:pt idx="21407">
                  <c:v>0.61941309999999994</c:v>
                </c:pt>
                <c:pt idx="21408">
                  <c:v>0.61943833000000004</c:v>
                </c:pt>
                <c:pt idx="21409">
                  <c:v>0.61947107999999995</c:v>
                </c:pt>
                <c:pt idx="21410">
                  <c:v>0.61949631000000005</c:v>
                </c:pt>
                <c:pt idx="21411">
                  <c:v>0.61952861000000015</c:v>
                </c:pt>
                <c:pt idx="21412">
                  <c:v>0.61955417999999984</c:v>
                </c:pt>
                <c:pt idx="21413">
                  <c:v>0.61958658999999994</c:v>
                </c:pt>
                <c:pt idx="21414">
                  <c:v>0.61961217000000002</c:v>
                </c:pt>
                <c:pt idx="21415">
                  <c:v>0.61964469000000022</c:v>
                </c:pt>
                <c:pt idx="21416">
                  <c:v>0.61966958000000005</c:v>
                </c:pt>
                <c:pt idx="21417">
                  <c:v>0.61970256000000001</c:v>
                </c:pt>
                <c:pt idx="21418">
                  <c:v>0.61972745000000007</c:v>
                </c:pt>
                <c:pt idx="21419">
                  <c:v>0.61976043000000014</c:v>
                </c:pt>
                <c:pt idx="21420">
                  <c:v>0.61978532000000008</c:v>
                </c:pt>
                <c:pt idx="21421">
                  <c:v>0.61981772999999996</c:v>
                </c:pt>
                <c:pt idx="21422">
                  <c:v>0.6198433000000001</c:v>
                </c:pt>
                <c:pt idx="21423">
                  <c:v>0.61987571000000008</c:v>
                </c:pt>
                <c:pt idx="21424">
                  <c:v>0.61990118000000005</c:v>
                </c:pt>
                <c:pt idx="21425">
                  <c:v>0.61993357999999998</c:v>
                </c:pt>
                <c:pt idx="21426">
                  <c:v>0.61995915999999995</c:v>
                </c:pt>
                <c:pt idx="21427">
                  <c:v>0.61999145000000022</c:v>
                </c:pt>
                <c:pt idx="21428">
                  <c:v>0.62001702999999997</c:v>
                </c:pt>
                <c:pt idx="21429">
                  <c:v>0.62004932000000013</c:v>
                </c:pt>
                <c:pt idx="21430">
                  <c:v>0.62007502000000014</c:v>
                </c:pt>
                <c:pt idx="21431">
                  <c:v>0.62010719000000003</c:v>
                </c:pt>
                <c:pt idx="21432">
                  <c:v>0.62013289000000005</c:v>
                </c:pt>
                <c:pt idx="21433">
                  <c:v>0.62016530000000003</c:v>
                </c:pt>
                <c:pt idx="21434">
                  <c:v>0.62019075999999995</c:v>
                </c:pt>
                <c:pt idx="21435">
                  <c:v>0.62022328000000004</c:v>
                </c:pt>
                <c:pt idx="21436">
                  <c:v>0.62024863000000008</c:v>
                </c:pt>
                <c:pt idx="21437">
                  <c:v>0.62028079999999997</c:v>
                </c:pt>
                <c:pt idx="21438">
                  <c:v>0.62030649999999998</c:v>
                </c:pt>
                <c:pt idx="21439">
                  <c:v>0.62033868000000003</c:v>
                </c:pt>
                <c:pt idx="21440">
                  <c:v>0.62036402000000002</c:v>
                </c:pt>
                <c:pt idx="21441">
                  <c:v>0.62039655000000005</c:v>
                </c:pt>
                <c:pt idx="21442">
                  <c:v>0.62042189000000014</c:v>
                </c:pt>
                <c:pt idx="21443">
                  <c:v>0.62045441999999995</c:v>
                </c:pt>
                <c:pt idx="21444">
                  <c:v>0.62047976000000005</c:v>
                </c:pt>
                <c:pt idx="21445">
                  <c:v>0.62051228999999986</c:v>
                </c:pt>
                <c:pt idx="21446">
                  <c:v>0.62053787000000005</c:v>
                </c:pt>
                <c:pt idx="21447">
                  <c:v>0.62057039000000003</c:v>
                </c:pt>
                <c:pt idx="21448">
                  <c:v>0.62059573999999995</c:v>
                </c:pt>
                <c:pt idx="21449">
                  <c:v>0.62062837000000015</c:v>
                </c:pt>
                <c:pt idx="21450">
                  <c:v>0.62065372000000008</c:v>
                </c:pt>
                <c:pt idx="21451">
                  <c:v>0.62068623999999994</c:v>
                </c:pt>
                <c:pt idx="21452">
                  <c:v>0.62071124000000011</c:v>
                </c:pt>
                <c:pt idx="21453">
                  <c:v>0.62074400000000007</c:v>
                </c:pt>
                <c:pt idx="21454">
                  <c:v>0.62076911999999995</c:v>
                </c:pt>
                <c:pt idx="21455">
                  <c:v>0.62080199000000014</c:v>
                </c:pt>
                <c:pt idx="21456">
                  <c:v>0.62082710000000008</c:v>
                </c:pt>
                <c:pt idx="21457">
                  <c:v>0.62085997000000015</c:v>
                </c:pt>
                <c:pt idx="21458">
                  <c:v>0.62088509000000014</c:v>
                </c:pt>
                <c:pt idx="21459">
                  <c:v>0.62091784000000005</c:v>
                </c:pt>
                <c:pt idx="21460">
                  <c:v>0.62094296000000004</c:v>
                </c:pt>
                <c:pt idx="21461">
                  <c:v>0.62097571000000007</c:v>
                </c:pt>
                <c:pt idx="21462">
                  <c:v>0.62100082999999995</c:v>
                </c:pt>
                <c:pt idx="21463">
                  <c:v>0.62103357999999997</c:v>
                </c:pt>
                <c:pt idx="21464">
                  <c:v>0.62105870000000007</c:v>
                </c:pt>
                <c:pt idx="21465">
                  <c:v>0.6210914500000001</c:v>
                </c:pt>
                <c:pt idx="21466">
                  <c:v>0.62111667999999998</c:v>
                </c:pt>
                <c:pt idx="21467">
                  <c:v>0.62114898000000007</c:v>
                </c:pt>
                <c:pt idx="21468">
                  <c:v>0.62117467000000015</c:v>
                </c:pt>
                <c:pt idx="21469">
                  <c:v>0.62120695999999997</c:v>
                </c:pt>
                <c:pt idx="21470">
                  <c:v>0.62123254000000006</c:v>
                </c:pt>
                <c:pt idx="21471">
                  <c:v>0.62126482999999999</c:v>
                </c:pt>
                <c:pt idx="21472">
                  <c:v>0.62129041000000007</c:v>
                </c:pt>
                <c:pt idx="21473">
                  <c:v>0.62132270000000001</c:v>
                </c:pt>
                <c:pt idx="21474">
                  <c:v>0.62134769999999995</c:v>
                </c:pt>
                <c:pt idx="21475">
                  <c:v>0.62138068999999996</c:v>
                </c:pt>
                <c:pt idx="21476">
                  <c:v>0.62140569000000012</c:v>
                </c:pt>
                <c:pt idx="21477">
                  <c:v>0.62143855999999997</c:v>
                </c:pt>
                <c:pt idx="21478">
                  <c:v>0.62146367999999996</c:v>
                </c:pt>
                <c:pt idx="21479">
                  <c:v>0.62149642999999999</c:v>
                </c:pt>
                <c:pt idx="21480">
                  <c:v>0.62152154999999998</c:v>
                </c:pt>
                <c:pt idx="21481">
                  <c:v>0.62155384000000002</c:v>
                </c:pt>
                <c:pt idx="21482">
                  <c:v>0.62157952999999999</c:v>
                </c:pt>
                <c:pt idx="21483">
                  <c:v>0.62161182000000015</c:v>
                </c:pt>
                <c:pt idx="21484">
                  <c:v>0.62163752000000005</c:v>
                </c:pt>
                <c:pt idx="21485">
                  <c:v>0.62166969000000016</c:v>
                </c:pt>
                <c:pt idx="21486">
                  <c:v>0.62169539000000007</c:v>
                </c:pt>
                <c:pt idx="21487">
                  <c:v>0.62172768000000012</c:v>
                </c:pt>
                <c:pt idx="21488">
                  <c:v>0.62175336999999997</c:v>
                </c:pt>
                <c:pt idx="21489">
                  <c:v>0.62178555000000013</c:v>
                </c:pt>
                <c:pt idx="21490">
                  <c:v>0.62181067000000012</c:v>
                </c:pt>
                <c:pt idx="21491">
                  <c:v>0.62184342000000015</c:v>
                </c:pt>
                <c:pt idx="21492">
                  <c:v>0.62186876999999996</c:v>
                </c:pt>
                <c:pt idx="21493">
                  <c:v>0.62190129000000016</c:v>
                </c:pt>
                <c:pt idx="21494">
                  <c:v>0.62192674999999997</c:v>
                </c:pt>
                <c:pt idx="21495">
                  <c:v>0.62195916000000007</c:v>
                </c:pt>
                <c:pt idx="21496">
                  <c:v>0.6219846200000001</c:v>
                </c:pt>
                <c:pt idx="21497">
                  <c:v>0.62201726000000002</c:v>
                </c:pt>
                <c:pt idx="21498">
                  <c:v>0.62204249000000011</c:v>
                </c:pt>
                <c:pt idx="21499">
                  <c:v>0.62207513000000014</c:v>
                </c:pt>
                <c:pt idx="21500">
                  <c:v>0.62210036999999996</c:v>
                </c:pt>
                <c:pt idx="21501">
                  <c:v>0.62213300000000005</c:v>
                </c:pt>
                <c:pt idx="21502">
                  <c:v>0.62215834999999997</c:v>
                </c:pt>
                <c:pt idx="21503">
                  <c:v>0.62219041000000008</c:v>
                </c:pt>
                <c:pt idx="21504">
                  <c:v>0.62221610999999988</c:v>
                </c:pt>
                <c:pt idx="21505">
                  <c:v>0.6222482800000001</c:v>
                </c:pt>
                <c:pt idx="21506">
                  <c:v>0.62227374000000002</c:v>
                </c:pt>
                <c:pt idx="21507">
                  <c:v>0.62230615</c:v>
                </c:pt>
                <c:pt idx="21508">
                  <c:v>0.62233150000000004</c:v>
                </c:pt>
                <c:pt idx="21509">
                  <c:v>0.62236402000000002</c:v>
                </c:pt>
                <c:pt idx="21510">
                  <c:v>0.62238948999999999</c:v>
                </c:pt>
                <c:pt idx="21511">
                  <c:v>0.62242189000000014</c:v>
                </c:pt>
                <c:pt idx="21512">
                  <c:v>0.62244736000000001</c:v>
                </c:pt>
                <c:pt idx="21513">
                  <c:v>0.6224798800000001</c:v>
                </c:pt>
                <c:pt idx="21514">
                  <c:v>0.62250523000000013</c:v>
                </c:pt>
                <c:pt idx="21515">
                  <c:v>0.62253787000000005</c:v>
                </c:pt>
                <c:pt idx="21516">
                  <c:v>0.62256309999999992</c:v>
                </c:pt>
                <c:pt idx="21517">
                  <c:v>0.62259573999999995</c:v>
                </c:pt>
                <c:pt idx="21518">
                  <c:v>0.62262097000000016</c:v>
                </c:pt>
                <c:pt idx="21519">
                  <c:v>0.62265372000000008</c:v>
                </c:pt>
                <c:pt idx="21520">
                  <c:v>0.62267907000000022</c:v>
                </c:pt>
                <c:pt idx="21521">
                  <c:v>0.62271171000000014</c:v>
                </c:pt>
                <c:pt idx="21522">
                  <c:v>0.62273705000000013</c:v>
                </c:pt>
                <c:pt idx="21523">
                  <c:v>0.62276958000000004</c:v>
                </c:pt>
                <c:pt idx="21524">
                  <c:v>0.62279446000000016</c:v>
                </c:pt>
                <c:pt idx="21525">
                  <c:v>0.62282698999999997</c:v>
                </c:pt>
                <c:pt idx="21526">
                  <c:v>0.62285232999999984</c:v>
                </c:pt>
                <c:pt idx="21527">
                  <c:v>0.6228848600000001</c:v>
                </c:pt>
                <c:pt idx="21528">
                  <c:v>0.62291019999999997</c:v>
                </c:pt>
                <c:pt idx="21529">
                  <c:v>0.62294273000000011</c:v>
                </c:pt>
                <c:pt idx="21530">
                  <c:v>0.62296806999999998</c:v>
                </c:pt>
                <c:pt idx="21531">
                  <c:v>0.62300060000000013</c:v>
                </c:pt>
                <c:pt idx="21532">
                  <c:v>0.62302606000000005</c:v>
                </c:pt>
                <c:pt idx="21533">
                  <c:v>0.62305870000000008</c:v>
                </c:pt>
                <c:pt idx="21534">
                  <c:v>0.62308392999999984</c:v>
                </c:pt>
                <c:pt idx="21535">
                  <c:v>0.62311656999999987</c:v>
                </c:pt>
                <c:pt idx="21536">
                  <c:v>0.62314180000000008</c:v>
                </c:pt>
                <c:pt idx="21537">
                  <c:v>0.62317444000000011</c:v>
                </c:pt>
                <c:pt idx="21538">
                  <c:v>0.62320002000000008</c:v>
                </c:pt>
                <c:pt idx="21539">
                  <c:v>0.62323231000000001</c:v>
                </c:pt>
                <c:pt idx="21540">
                  <c:v>0.62325788999999998</c:v>
                </c:pt>
                <c:pt idx="21541">
                  <c:v>0.62329030000000007</c:v>
                </c:pt>
                <c:pt idx="21542">
                  <c:v>0.62331576</c:v>
                </c:pt>
                <c:pt idx="21543">
                  <c:v>0.62334828000000009</c:v>
                </c:pt>
                <c:pt idx="21544">
                  <c:v>0.62337363000000012</c:v>
                </c:pt>
                <c:pt idx="21545">
                  <c:v>0.62340569000000012</c:v>
                </c:pt>
                <c:pt idx="21546">
                  <c:v>0.62343150000000003</c:v>
                </c:pt>
                <c:pt idx="21547">
                  <c:v>0.62346355999999992</c:v>
                </c:pt>
                <c:pt idx="21548">
                  <c:v>0.62348937000000004</c:v>
                </c:pt>
                <c:pt idx="21549">
                  <c:v>0.62352154999999998</c:v>
                </c:pt>
                <c:pt idx="21550">
                  <c:v>0.62354666000000003</c:v>
                </c:pt>
                <c:pt idx="21551">
                  <c:v>0.62357929999999995</c:v>
                </c:pt>
                <c:pt idx="21552">
                  <c:v>0.62360465000000009</c:v>
                </c:pt>
                <c:pt idx="21553">
                  <c:v>0.62363729000000012</c:v>
                </c:pt>
                <c:pt idx="21554">
                  <c:v>0.62366263000000011</c:v>
                </c:pt>
                <c:pt idx="21555">
                  <c:v>0.62369516000000014</c:v>
                </c:pt>
                <c:pt idx="21556">
                  <c:v>0.62372050000000012</c:v>
                </c:pt>
                <c:pt idx="21557">
                  <c:v>0.62375303000000015</c:v>
                </c:pt>
                <c:pt idx="21558">
                  <c:v>0.62377837000000014</c:v>
                </c:pt>
                <c:pt idx="21559">
                  <c:v>0.62381089999999995</c:v>
                </c:pt>
                <c:pt idx="21560">
                  <c:v>0.62383624000000004</c:v>
                </c:pt>
                <c:pt idx="21561">
                  <c:v>0.62386876999999996</c:v>
                </c:pt>
                <c:pt idx="21562">
                  <c:v>0.62389412000000011</c:v>
                </c:pt>
                <c:pt idx="21563">
                  <c:v>0.62392664000000009</c:v>
                </c:pt>
                <c:pt idx="21564">
                  <c:v>0.62395210000000001</c:v>
                </c:pt>
                <c:pt idx="21565">
                  <c:v>0.62398450999999999</c:v>
                </c:pt>
                <c:pt idx="21566">
                  <c:v>0.62400997000000014</c:v>
                </c:pt>
                <c:pt idx="21567">
                  <c:v>0.62404238000000001</c:v>
                </c:pt>
                <c:pt idx="21568">
                  <c:v>0.62406795999999998</c:v>
                </c:pt>
                <c:pt idx="21569">
                  <c:v>0.62410036999999996</c:v>
                </c:pt>
                <c:pt idx="21570">
                  <c:v>0.6241258300000001</c:v>
                </c:pt>
                <c:pt idx="21571">
                  <c:v>0.62415824000000009</c:v>
                </c:pt>
                <c:pt idx="21572">
                  <c:v>0.62418335000000003</c:v>
                </c:pt>
                <c:pt idx="21573">
                  <c:v>0.62421610999999988</c:v>
                </c:pt>
                <c:pt idx="21574">
                  <c:v>0.62424122000000015</c:v>
                </c:pt>
                <c:pt idx="21575">
                  <c:v>0.62427398000000001</c:v>
                </c:pt>
                <c:pt idx="21576">
                  <c:v>0.6242992100000001</c:v>
                </c:pt>
                <c:pt idx="21577">
                  <c:v>0.62433185000000013</c:v>
                </c:pt>
                <c:pt idx="21578">
                  <c:v>0.62435708000000001</c:v>
                </c:pt>
                <c:pt idx="21579">
                  <c:v>0.62438972000000004</c:v>
                </c:pt>
                <c:pt idx="21580">
                  <c:v>0.62441495000000002</c:v>
                </c:pt>
                <c:pt idx="21581">
                  <c:v>0.62444770000000005</c:v>
                </c:pt>
                <c:pt idx="21582">
                  <c:v>0.62447293000000004</c:v>
                </c:pt>
                <c:pt idx="21583">
                  <c:v>0.62450556999999984</c:v>
                </c:pt>
                <c:pt idx="21584">
                  <c:v>0.62453080000000005</c:v>
                </c:pt>
                <c:pt idx="21585">
                  <c:v>0.62456343999999997</c:v>
                </c:pt>
                <c:pt idx="21586">
                  <c:v>0.62458868000000001</c:v>
                </c:pt>
                <c:pt idx="21587">
                  <c:v>0.6246213100000001</c:v>
                </c:pt>
                <c:pt idx="21588">
                  <c:v>0.62464620000000015</c:v>
                </c:pt>
                <c:pt idx="21589">
                  <c:v>0.62467918000000011</c:v>
                </c:pt>
                <c:pt idx="21590">
                  <c:v>0.62470418000000005</c:v>
                </c:pt>
                <c:pt idx="21591">
                  <c:v>0.62473705000000013</c:v>
                </c:pt>
                <c:pt idx="21592">
                  <c:v>0.62476204999999996</c:v>
                </c:pt>
                <c:pt idx="21593">
                  <c:v>0.62479504000000019</c:v>
                </c:pt>
                <c:pt idx="21594">
                  <c:v>0.62482004000000013</c:v>
                </c:pt>
                <c:pt idx="21595">
                  <c:v>0.62485268000000005</c:v>
                </c:pt>
                <c:pt idx="21596">
                  <c:v>0.62487780000000015</c:v>
                </c:pt>
                <c:pt idx="21597">
                  <c:v>0.62491054999999984</c:v>
                </c:pt>
                <c:pt idx="21598">
                  <c:v>0.62493567000000017</c:v>
                </c:pt>
                <c:pt idx="21599">
                  <c:v>0.62496842000000008</c:v>
                </c:pt>
                <c:pt idx="21600">
                  <c:v>0.62499354000000007</c:v>
                </c:pt>
                <c:pt idx="21601">
                  <c:v>0.62502628999999998</c:v>
                </c:pt>
                <c:pt idx="21602">
                  <c:v>0.62505152000000008</c:v>
                </c:pt>
                <c:pt idx="21603">
                  <c:v>0.62508428000000005</c:v>
                </c:pt>
                <c:pt idx="21604">
                  <c:v>0.62510962000000014</c:v>
                </c:pt>
                <c:pt idx="21605">
                  <c:v>0.62514214999999984</c:v>
                </c:pt>
                <c:pt idx="21606">
                  <c:v>0.62516749000000005</c:v>
                </c:pt>
                <c:pt idx="21607">
                  <c:v>0.62520002000000008</c:v>
                </c:pt>
                <c:pt idx="21608">
                  <c:v>0.62522490000000008</c:v>
                </c:pt>
                <c:pt idx="21609">
                  <c:v>0.62525788999999998</c:v>
                </c:pt>
                <c:pt idx="21610">
                  <c:v>0.62528276999999988</c:v>
                </c:pt>
                <c:pt idx="21611">
                  <c:v>0.62531541000000013</c:v>
                </c:pt>
                <c:pt idx="21612">
                  <c:v>0.62534076000000005</c:v>
                </c:pt>
                <c:pt idx="21613">
                  <c:v>0.62537328000000003</c:v>
                </c:pt>
                <c:pt idx="21614">
                  <c:v>0.62539863000000007</c:v>
                </c:pt>
                <c:pt idx="21615">
                  <c:v>0.62543115000000005</c:v>
                </c:pt>
                <c:pt idx="21616">
                  <c:v>0.62545649999999997</c:v>
                </c:pt>
                <c:pt idx="21617">
                  <c:v>0.62548914</c:v>
                </c:pt>
                <c:pt idx="21618">
                  <c:v>0.62551436999999988</c:v>
                </c:pt>
                <c:pt idx="21619">
                  <c:v>0.62554701000000013</c:v>
                </c:pt>
                <c:pt idx="21620">
                  <c:v>0.62557235999999994</c:v>
                </c:pt>
                <c:pt idx="21621">
                  <c:v>0.62560499000000014</c:v>
                </c:pt>
                <c:pt idx="21622">
                  <c:v>0.62563022999999995</c:v>
                </c:pt>
                <c:pt idx="21623">
                  <c:v>0.62566286999999998</c:v>
                </c:pt>
                <c:pt idx="21624">
                  <c:v>0.62568810000000008</c:v>
                </c:pt>
                <c:pt idx="21625">
                  <c:v>0.62572062000000006</c:v>
                </c:pt>
                <c:pt idx="21626">
                  <c:v>0.62574608000000009</c:v>
                </c:pt>
                <c:pt idx="21627">
                  <c:v>0.62577861000000023</c:v>
                </c:pt>
                <c:pt idx="21628">
                  <c:v>0.62580395000000011</c:v>
                </c:pt>
                <c:pt idx="21629">
                  <c:v>0.62583648000000003</c:v>
                </c:pt>
                <c:pt idx="21630">
                  <c:v>0.62586182000000012</c:v>
                </c:pt>
                <c:pt idx="21631">
                  <c:v>0.62589435000000015</c:v>
                </c:pt>
                <c:pt idx="21632">
                  <c:v>0.62591969000000014</c:v>
                </c:pt>
                <c:pt idx="21633">
                  <c:v>0.62595232999999983</c:v>
                </c:pt>
                <c:pt idx="21634">
                  <c:v>0.62597768000000009</c:v>
                </c:pt>
                <c:pt idx="21635">
                  <c:v>0.62601008999999996</c:v>
                </c:pt>
                <c:pt idx="21636">
                  <c:v>0.62603531999999995</c:v>
                </c:pt>
                <c:pt idx="21637">
                  <c:v>0.62606806999999998</c:v>
                </c:pt>
                <c:pt idx="21638">
                  <c:v>0.62609318999999997</c:v>
                </c:pt>
                <c:pt idx="21639">
                  <c:v>0.62612583000000011</c:v>
                </c:pt>
                <c:pt idx="21640">
                  <c:v>0.62615106000000009</c:v>
                </c:pt>
                <c:pt idx="21641">
                  <c:v>0.62618370000000001</c:v>
                </c:pt>
                <c:pt idx="21642">
                  <c:v>0.62620905000000016</c:v>
                </c:pt>
                <c:pt idx="21643">
                  <c:v>0.62624157000000014</c:v>
                </c:pt>
                <c:pt idx="21644">
                  <c:v>0.62626691999999984</c:v>
                </c:pt>
                <c:pt idx="21645">
                  <c:v>0.62629944000000015</c:v>
                </c:pt>
                <c:pt idx="21646">
                  <c:v>0.62632478999999996</c:v>
                </c:pt>
                <c:pt idx="21647">
                  <c:v>0.62635719000000001</c:v>
                </c:pt>
                <c:pt idx="21648">
                  <c:v>0.62638276999999987</c:v>
                </c:pt>
                <c:pt idx="21649">
                  <c:v>0.62641506000000002</c:v>
                </c:pt>
                <c:pt idx="21650">
                  <c:v>0.6264406400000001</c:v>
                </c:pt>
                <c:pt idx="21651">
                  <c:v>0.62647293000000004</c:v>
                </c:pt>
                <c:pt idx="21652">
                  <c:v>0.62649862999999995</c:v>
                </c:pt>
                <c:pt idx="21653">
                  <c:v>0.62653080000000005</c:v>
                </c:pt>
                <c:pt idx="21654">
                  <c:v>0.62655649999999996</c:v>
                </c:pt>
                <c:pt idx="21655">
                  <c:v>0.62658868000000001</c:v>
                </c:pt>
                <c:pt idx="21656">
                  <c:v>0.62661378999999984</c:v>
                </c:pt>
                <c:pt idx="21657">
                  <c:v>0.62664666000000013</c:v>
                </c:pt>
                <c:pt idx="21658">
                  <c:v>0.62667166000000019</c:v>
                </c:pt>
                <c:pt idx="21659">
                  <c:v>0.62670453000000015</c:v>
                </c:pt>
                <c:pt idx="21660">
                  <c:v>0.62672965000000025</c:v>
                </c:pt>
                <c:pt idx="21661">
                  <c:v>0.62676204999999996</c:v>
                </c:pt>
                <c:pt idx="21662">
                  <c:v>0.62678763000000015</c:v>
                </c:pt>
                <c:pt idx="21663">
                  <c:v>0.62682004000000013</c:v>
                </c:pt>
                <c:pt idx="21664">
                  <c:v>0.62684550000000028</c:v>
                </c:pt>
                <c:pt idx="21665">
                  <c:v>0.62687791000000015</c:v>
                </c:pt>
                <c:pt idx="21666">
                  <c:v>0.62690361000000028</c:v>
                </c:pt>
                <c:pt idx="21667">
                  <c:v>0.62693578000000005</c:v>
                </c:pt>
                <c:pt idx="21668">
                  <c:v>0.62696148000000007</c:v>
                </c:pt>
                <c:pt idx="21669">
                  <c:v>0.62699377000000012</c:v>
                </c:pt>
                <c:pt idx="21670">
                  <c:v>0.62701887999999995</c:v>
                </c:pt>
                <c:pt idx="21671">
                  <c:v>0.62705164000000013</c:v>
                </c:pt>
                <c:pt idx="21672">
                  <c:v>0.62707687000000012</c:v>
                </c:pt>
                <c:pt idx="21673">
                  <c:v>0.62710951000000015</c:v>
                </c:pt>
                <c:pt idx="21674">
                  <c:v>0.62713474000000002</c:v>
                </c:pt>
                <c:pt idx="21675">
                  <c:v>0.62716749000000005</c:v>
                </c:pt>
                <c:pt idx="21676">
                  <c:v>0.62719248999999999</c:v>
                </c:pt>
                <c:pt idx="21677">
                  <c:v>0.62722548000000011</c:v>
                </c:pt>
                <c:pt idx="21678">
                  <c:v>0.62725036999999984</c:v>
                </c:pt>
                <c:pt idx="21679">
                  <c:v>0.62728335000000002</c:v>
                </c:pt>
                <c:pt idx="21680">
                  <c:v>0.62730824000000007</c:v>
                </c:pt>
                <c:pt idx="21681">
                  <c:v>0.62734076000000005</c:v>
                </c:pt>
                <c:pt idx="21682">
                  <c:v>0.62736610999999987</c:v>
                </c:pt>
                <c:pt idx="21683">
                  <c:v>0.62739863000000007</c:v>
                </c:pt>
                <c:pt idx="21684">
                  <c:v>0.62742397999999999</c:v>
                </c:pt>
                <c:pt idx="21685">
                  <c:v>0.62745649999999997</c:v>
                </c:pt>
                <c:pt idx="21686">
                  <c:v>0.62748207999999994</c:v>
                </c:pt>
                <c:pt idx="21687">
                  <c:v>0.62751495000000002</c:v>
                </c:pt>
                <c:pt idx="21688">
                  <c:v>0.62753994999999996</c:v>
                </c:pt>
                <c:pt idx="21689">
                  <c:v>0.62758959999999997</c:v>
                </c:pt>
                <c:pt idx="21690">
                  <c:v>0.62759782000000008</c:v>
                </c:pt>
                <c:pt idx="21691">
                  <c:v>0.62763011000000013</c:v>
                </c:pt>
                <c:pt idx="21692">
                  <c:v>0.6276558000000001</c:v>
                </c:pt>
                <c:pt idx="21693">
                  <c:v>0.62768798000000003</c:v>
                </c:pt>
                <c:pt idx="21694">
                  <c:v>0.62771368000000005</c:v>
                </c:pt>
                <c:pt idx="21695">
                  <c:v>0.62774620000000014</c:v>
                </c:pt>
                <c:pt idx="21696">
                  <c:v>0.62777155000000007</c:v>
                </c:pt>
                <c:pt idx="21697">
                  <c:v>0.62780407000000016</c:v>
                </c:pt>
                <c:pt idx="21698">
                  <c:v>0.62782942000000019</c:v>
                </c:pt>
                <c:pt idx="21699">
                  <c:v>0.62786193999999995</c:v>
                </c:pt>
                <c:pt idx="21700">
                  <c:v>0.62788739999999998</c:v>
                </c:pt>
                <c:pt idx="21701">
                  <c:v>0.62791981000000008</c:v>
                </c:pt>
                <c:pt idx="21702">
                  <c:v>0.62794481000000024</c:v>
                </c:pt>
                <c:pt idx="21703">
                  <c:v>0.62797733000000011</c:v>
                </c:pt>
                <c:pt idx="21704">
                  <c:v>0.62800268000000004</c:v>
                </c:pt>
                <c:pt idx="21705">
                  <c:v>0.62803509000000013</c:v>
                </c:pt>
                <c:pt idx="21706">
                  <c:v>0.62806066999999999</c:v>
                </c:pt>
                <c:pt idx="21707">
                  <c:v>0.62809307000000014</c:v>
                </c:pt>
                <c:pt idx="21708">
                  <c:v>0.62811854</c:v>
                </c:pt>
                <c:pt idx="21709">
                  <c:v>0.62815106000000009</c:v>
                </c:pt>
                <c:pt idx="21710">
                  <c:v>0.62817641000000013</c:v>
                </c:pt>
                <c:pt idx="21711">
                  <c:v>0.62820893000000011</c:v>
                </c:pt>
                <c:pt idx="21712">
                  <c:v>0.62823428000000003</c:v>
                </c:pt>
                <c:pt idx="21713">
                  <c:v>0.62826691999999984</c:v>
                </c:pt>
                <c:pt idx="21714">
                  <c:v>0.62829226000000005</c:v>
                </c:pt>
                <c:pt idx="21715">
                  <c:v>0.62832478999999997</c:v>
                </c:pt>
                <c:pt idx="21716">
                  <c:v>0.62835012999999984</c:v>
                </c:pt>
                <c:pt idx="21717">
                  <c:v>0.62838265999999998</c:v>
                </c:pt>
                <c:pt idx="21718">
                  <c:v>0.62840777000000003</c:v>
                </c:pt>
                <c:pt idx="21719">
                  <c:v>0.62844064000000011</c:v>
                </c:pt>
                <c:pt idx="21720">
                  <c:v>0.62846564000000005</c:v>
                </c:pt>
                <c:pt idx="21721">
                  <c:v>0.62849840000000012</c:v>
                </c:pt>
                <c:pt idx="21722">
                  <c:v>0.62852350999999984</c:v>
                </c:pt>
                <c:pt idx="21723">
                  <c:v>0.62855637999999991</c:v>
                </c:pt>
                <c:pt idx="21724">
                  <c:v>0.62858150000000002</c:v>
                </c:pt>
                <c:pt idx="21725">
                  <c:v>0.62861425000000015</c:v>
                </c:pt>
                <c:pt idx="21726">
                  <c:v>0.62863949000000008</c:v>
                </c:pt>
                <c:pt idx="21727">
                  <c:v>0.62867211999999995</c:v>
                </c:pt>
                <c:pt idx="21728">
                  <c:v>0.62869736000000009</c:v>
                </c:pt>
                <c:pt idx="21729">
                  <c:v>0.62872999000000007</c:v>
                </c:pt>
                <c:pt idx="21730">
                  <c:v>0.62875523000000022</c:v>
                </c:pt>
                <c:pt idx="21731">
                  <c:v>0.62878787000000014</c:v>
                </c:pt>
                <c:pt idx="21732">
                  <c:v>0.62881321000000012</c:v>
                </c:pt>
                <c:pt idx="21733">
                  <c:v>0.62884574000000015</c:v>
                </c:pt>
                <c:pt idx="21734">
                  <c:v>0.62887097000000014</c:v>
                </c:pt>
                <c:pt idx="21735">
                  <c:v>0.62890360999999995</c:v>
                </c:pt>
                <c:pt idx="21736">
                  <c:v>0.62892884000000016</c:v>
                </c:pt>
                <c:pt idx="21737">
                  <c:v>0.62896158999999996</c:v>
                </c:pt>
                <c:pt idx="21738">
                  <c:v>0.62898681999999995</c:v>
                </c:pt>
                <c:pt idx="21739">
                  <c:v>0.62901946000000009</c:v>
                </c:pt>
                <c:pt idx="21740">
                  <c:v>0.62904469000000007</c:v>
                </c:pt>
                <c:pt idx="21741">
                  <c:v>0.62907674999999996</c:v>
                </c:pt>
                <c:pt idx="21742">
                  <c:v>0.62910255999999998</c:v>
                </c:pt>
                <c:pt idx="21743">
                  <c:v>0.62913462000000009</c:v>
                </c:pt>
                <c:pt idx="21744">
                  <c:v>0.62916055000000004</c:v>
                </c:pt>
                <c:pt idx="21745">
                  <c:v>0.62919248999999999</c:v>
                </c:pt>
                <c:pt idx="21746">
                  <c:v>0.62921841999999994</c:v>
                </c:pt>
                <c:pt idx="21747">
                  <c:v>0.62925047999999995</c:v>
                </c:pt>
                <c:pt idx="21748">
                  <c:v>0.62927571000000015</c:v>
                </c:pt>
                <c:pt idx="21749">
                  <c:v>0.62930834999999996</c:v>
                </c:pt>
                <c:pt idx="21750">
                  <c:v>0.62933357999999984</c:v>
                </c:pt>
                <c:pt idx="21751">
                  <c:v>0.62936621999999998</c:v>
                </c:pt>
                <c:pt idx="21752">
                  <c:v>0.62939145000000007</c:v>
                </c:pt>
                <c:pt idx="21753">
                  <c:v>0.62942408999999999</c:v>
                </c:pt>
                <c:pt idx="21754">
                  <c:v>0.62944932000000009</c:v>
                </c:pt>
                <c:pt idx="21755">
                  <c:v>0.62948196000000001</c:v>
                </c:pt>
                <c:pt idx="21756">
                  <c:v>0.62950718999999988</c:v>
                </c:pt>
                <c:pt idx="21757">
                  <c:v>0.62953994999999996</c:v>
                </c:pt>
                <c:pt idx="21758">
                  <c:v>0.62956517999999984</c:v>
                </c:pt>
                <c:pt idx="21759">
                  <c:v>0.62959792999999997</c:v>
                </c:pt>
                <c:pt idx="21760">
                  <c:v>0.62962305000000007</c:v>
                </c:pt>
                <c:pt idx="21761">
                  <c:v>0.6296558000000001</c:v>
                </c:pt>
                <c:pt idx="21762">
                  <c:v>0.62968080000000015</c:v>
                </c:pt>
                <c:pt idx="21763">
                  <c:v>0.62971390999999999</c:v>
                </c:pt>
                <c:pt idx="21764">
                  <c:v>0.62973914000000009</c:v>
                </c:pt>
                <c:pt idx="21765">
                  <c:v>0.62977155000000007</c:v>
                </c:pt>
                <c:pt idx="21766">
                  <c:v>0.62979655000000012</c:v>
                </c:pt>
                <c:pt idx="21767">
                  <c:v>0.6298290700000001</c:v>
                </c:pt>
                <c:pt idx="21768">
                  <c:v>0.62985488000000012</c:v>
                </c:pt>
                <c:pt idx="21769">
                  <c:v>0.62988705000000011</c:v>
                </c:pt>
                <c:pt idx="21770">
                  <c:v>0.62991275000000002</c:v>
                </c:pt>
                <c:pt idx="21771">
                  <c:v>0.62994527000000022</c:v>
                </c:pt>
                <c:pt idx="21772">
                  <c:v>0.62997062000000015</c:v>
                </c:pt>
                <c:pt idx="21773">
                  <c:v>0.63000314000000002</c:v>
                </c:pt>
                <c:pt idx="21774">
                  <c:v>0.63002849000000016</c:v>
                </c:pt>
                <c:pt idx="21775">
                  <c:v>0.63006077999999999</c:v>
                </c:pt>
                <c:pt idx="21776">
                  <c:v>0.63008635999999996</c:v>
                </c:pt>
                <c:pt idx="21777">
                  <c:v>0.63011865000000011</c:v>
                </c:pt>
                <c:pt idx="21778">
                  <c:v>0.63014423000000008</c:v>
                </c:pt>
                <c:pt idx="21779">
                  <c:v>0.63017663999999995</c:v>
                </c:pt>
                <c:pt idx="21780">
                  <c:v>0.63020164000000012</c:v>
                </c:pt>
                <c:pt idx="21781">
                  <c:v>0.63023450999999997</c:v>
                </c:pt>
                <c:pt idx="21782">
                  <c:v>0.63025962000000013</c:v>
                </c:pt>
                <c:pt idx="21783">
                  <c:v>0.63029237999999999</c:v>
                </c:pt>
                <c:pt idx="21784">
                  <c:v>0.63031749000000004</c:v>
                </c:pt>
                <c:pt idx="21785">
                  <c:v>0.63035025000000011</c:v>
                </c:pt>
                <c:pt idx="21786">
                  <c:v>0.6303754800000001</c:v>
                </c:pt>
                <c:pt idx="21787">
                  <c:v>0.63040812000000002</c:v>
                </c:pt>
                <c:pt idx="21788">
                  <c:v>0.63043335</c:v>
                </c:pt>
                <c:pt idx="21789">
                  <c:v>0.63046610999999986</c:v>
                </c:pt>
                <c:pt idx="21790">
                  <c:v>0.63049122000000013</c:v>
                </c:pt>
                <c:pt idx="21791">
                  <c:v>0.63052339999999996</c:v>
                </c:pt>
                <c:pt idx="21792">
                  <c:v>0.63054921000000008</c:v>
                </c:pt>
                <c:pt idx="21793">
                  <c:v>0.63058161999999995</c:v>
                </c:pt>
                <c:pt idx="21794">
                  <c:v>0.63060718999999998</c:v>
                </c:pt>
                <c:pt idx="21795">
                  <c:v>0.63063949000000008</c:v>
                </c:pt>
                <c:pt idx="21796">
                  <c:v>0.63066449000000013</c:v>
                </c:pt>
                <c:pt idx="21797">
                  <c:v>0.63069724000000016</c:v>
                </c:pt>
                <c:pt idx="21798">
                  <c:v>0.63072293000000013</c:v>
                </c:pt>
                <c:pt idx="21799">
                  <c:v>0.63075523000000022</c:v>
                </c:pt>
                <c:pt idx="21800">
                  <c:v>0.63078080000000014</c:v>
                </c:pt>
                <c:pt idx="21801">
                  <c:v>0.63081310000000002</c:v>
                </c:pt>
                <c:pt idx="21802">
                  <c:v>0.63083833000000011</c:v>
                </c:pt>
                <c:pt idx="21803">
                  <c:v>0.63087120000000008</c:v>
                </c:pt>
                <c:pt idx="21804">
                  <c:v>0.63089620000000013</c:v>
                </c:pt>
                <c:pt idx="21805">
                  <c:v>0.63092907000000009</c:v>
                </c:pt>
                <c:pt idx="21806">
                  <c:v>0.63095407000000014</c:v>
                </c:pt>
                <c:pt idx="21807">
                  <c:v>0.63098681999999995</c:v>
                </c:pt>
                <c:pt idx="21808">
                  <c:v>0.63101194000000005</c:v>
                </c:pt>
                <c:pt idx="21809">
                  <c:v>0.63104481000000023</c:v>
                </c:pt>
                <c:pt idx="21810">
                  <c:v>0.63106980999999995</c:v>
                </c:pt>
                <c:pt idx="21811">
                  <c:v>0.63110222000000005</c:v>
                </c:pt>
                <c:pt idx="21812">
                  <c:v>0.63112780000000013</c:v>
                </c:pt>
                <c:pt idx="21813">
                  <c:v>0.63116008999999984</c:v>
                </c:pt>
                <c:pt idx="21814">
                  <c:v>0.63118567000000014</c:v>
                </c:pt>
                <c:pt idx="21815">
                  <c:v>0.63121806999999996</c:v>
                </c:pt>
                <c:pt idx="21816">
                  <c:v>0.63124318999999984</c:v>
                </c:pt>
                <c:pt idx="21817">
                  <c:v>0.63127594000000009</c:v>
                </c:pt>
                <c:pt idx="21818">
                  <c:v>0.63130118000000002</c:v>
                </c:pt>
                <c:pt idx="21819">
                  <c:v>0.63133381000000011</c:v>
                </c:pt>
                <c:pt idx="21820">
                  <c:v>0.63135905000000014</c:v>
                </c:pt>
                <c:pt idx="21821">
                  <c:v>0.63139168000000012</c:v>
                </c:pt>
                <c:pt idx="21822">
                  <c:v>0.63141703000000005</c:v>
                </c:pt>
                <c:pt idx="21823">
                  <c:v>0.63144955000000014</c:v>
                </c:pt>
                <c:pt idx="21824">
                  <c:v>0.63147502000000011</c:v>
                </c:pt>
                <c:pt idx="21825">
                  <c:v>0.63150742999999998</c:v>
                </c:pt>
                <c:pt idx="21826">
                  <c:v>0.63153289000000001</c:v>
                </c:pt>
                <c:pt idx="21827">
                  <c:v>0.63156540999999999</c:v>
                </c:pt>
                <c:pt idx="21828">
                  <c:v>0.63159087000000014</c:v>
                </c:pt>
                <c:pt idx="21829">
                  <c:v>0.63162328000000012</c:v>
                </c:pt>
                <c:pt idx="21830">
                  <c:v>0.63164863000000027</c:v>
                </c:pt>
                <c:pt idx="21831">
                  <c:v>0.63168127000000007</c:v>
                </c:pt>
                <c:pt idx="21832">
                  <c:v>0.63170627000000013</c:v>
                </c:pt>
                <c:pt idx="21833">
                  <c:v>0.63173914000000009</c:v>
                </c:pt>
                <c:pt idx="21834">
                  <c:v>0.63176425000000014</c:v>
                </c:pt>
                <c:pt idx="21835">
                  <c:v>0.6317970100000001</c:v>
                </c:pt>
                <c:pt idx="21836">
                  <c:v>0.63182212000000004</c:v>
                </c:pt>
                <c:pt idx="21837">
                  <c:v>0.63185488000000012</c:v>
                </c:pt>
                <c:pt idx="21838">
                  <c:v>0.63187998999999995</c:v>
                </c:pt>
                <c:pt idx="21839">
                  <c:v>0.63191229000000004</c:v>
                </c:pt>
                <c:pt idx="21840">
                  <c:v>0.63193787000000012</c:v>
                </c:pt>
                <c:pt idx="21841">
                  <c:v>0.63197026999999995</c:v>
                </c:pt>
                <c:pt idx="21842">
                  <c:v>0.63199574000000014</c:v>
                </c:pt>
                <c:pt idx="21843">
                  <c:v>0.63202814000000007</c:v>
                </c:pt>
                <c:pt idx="21844">
                  <c:v>0.63205361000000015</c:v>
                </c:pt>
                <c:pt idx="21845">
                  <c:v>0.63208613000000002</c:v>
                </c:pt>
                <c:pt idx="21846">
                  <c:v>0.63211147999999995</c:v>
                </c:pt>
                <c:pt idx="21847">
                  <c:v>0.63214400000000015</c:v>
                </c:pt>
                <c:pt idx="21848">
                  <c:v>0.63216946000000007</c:v>
                </c:pt>
                <c:pt idx="21849">
                  <c:v>0.63220187000000017</c:v>
                </c:pt>
                <c:pt idx="21850">
                  <c:v>0.63222732999999998</c:v>
                </c:pt>
                <c:pt idx="21851">
                  <c:v>0.63225986000000012</c:v>
                </c:pt>
                <c:pt idx="21852">
                  <c:v>0.63228519999999999</c:v>
                </c:pt>
                <c:pt idx="21853">
                  <c:v>0.63231773000000002</c:v>
                </c:pt>
                <c:pt idx="21854">
                  <c:v>0.63234319000000005</c:v>
                </c:pt>
                <c:pt idx="21855">
                  <c:v>0.63237571000000015</c:v>
                </c:pt>
                <c:pt idx="21856">
                  <c:v>0.63240106000000007</c:v>
                </c:pt>
                <c:pt idx="21857">
                  <c:v>0.63243369999999999</c:v>
                </c:pt>
                <c:pt idx="21858">
                  <c:v>0.63245892999999997</c:v>
                </c:pt>
                <c:pt idx="21859">
                  <c:v>0.63249098999999998</c:v>
                </c:pt>
                <c:pt idx="21860">
                  <c:v>0.63251679999999988</c:v>
                </c:pt>
                <c:pt idx="21861">
                  <c:v>0.6325488600000001</c:v>
                </c:pt>
                <c:pt idx="21862">
                  <c:v>0.63257467000000012</c:v>
                </c:pt>
                <c:pt idx="21863">
                  <c:v>0.63260696000000005</c:v>
                </c:pt>
                <c:pt idx="21864">
                  <c:v>0.63263254000000002</c:v>
                </c:pt>
                <c:pt idx="21865">
                  <c:v>0.63266483000000007</c:v>
                </c:pt>
                <c:pt idx="21866">
                  <c:v>0.63268994999999995</c:v>
                </c:pt>
                <c:pt idx="21867">
                  <c:v>0.63272270000000008</c:v>
                </c:pt>
                <c:pt idx="21868">
                  <c:v>0.63274782000000018</c:v>
                </c:pt>
                <c:pt idx="21869">
                  <c:v>0.63278056999999999</c:v>
                </c:pt>
                <c:pt idx="21870">
                  <c:v>0.63280569000000009</c:v>
                </c:pt>
                <c:pt idx="21871">
                  <c:v>0.63283856000000005</c:v>
                </c:pt>
                <c:pt idx="21872">
                  <c:v>0.63286355999999999</c:v>
                </c:pt>
                <c:pt idx="21873">
                  <c:v>0.63289655000000011</c:v>
                </c:pt>
                <c:pt idx="21874">
                  <c:v>0.63292143000000023</c:v>
                </c:pt>
                <c:pt idx="21875">
                  <c:v>0.63295442000000013</c:v>
                </c:pt>
                <c:pt idx="21876">
                  <c:v>0.63297942000000018</c:v>
                </c:pt>
                <c:pt idx="21877">
                  <c:v>0.63301182000000011</c:v>
                </c:pt>
                <c:pt idx="21878">
                  <c:v>0.63303728999999997</c:v>
                </c:pt>
                <c:pt idx="21879">
                  <c:v>0.63306969000000013</c:v>
                </c:pt>
                <c:pt idx="21880">
                  <c:v>0.6330952700000001</c:v>
                </c:pt>
                <c:pt idx="21881">
                  <c:v>0.63312756000000003</c:v>
                </c:pt>
                <c:pt idx="21882">
                  <c:v>0.63315326000000005</c:v>
                </c:pt>
                <c:pt idx="21883">
                  <c:v>0.63318543000000016</c:v>
                </c:pt>
                <c:pt idx="21884">
                  <c:v>0.63321112999999996</c:v>
                </c:pt>
                <c:pt idx="21885">
                  <c:v>0.63324329999999995</c:v>
                </c:pt>
                <c:pt idx="21886">
                  <c:v>0.63326912000000002</c:v>
                </c:pt>
                <c:pt idx="21887">
                  <c:v>0.63330151999999995</c:v>
                </c:pt>
                <c:pt idx="21888">
                  <c:v>0.63332699000000003</c:v>
                </c:pt>
                <c:pt idx="21889">
                  <c:v>0.63335938999999997</c:v>
                </c:pt>
                <c:pt idx="21890">
                  <c:v>0.63338486000000005</c:v>
                </c:pt>
                <c:pt idx="21891">
                  <c:v>0.63341725999999998</c:v>
                </c:pt>
                <c:pt idx="21892">
                  <c:v>0.63344283999999995</c:v>
                </c:pt>
                <c:pt idx="21893">
                  <c:v>0.63347478999999984</c:v>
                </c:pt>
                <c:pt idx="21894">
                  <c:v>0.63350070999999997</c:v>
                </c:pt>
                <c:pt idx="21895">
                  <c:v>0.63353253999999992</c:v>
                </c:pt>
                <c:pt idx="21896">
                  <c:v>0.63355799999999984</c:v>
                </c:pt>
                <c:pt idx="21897">
                  <c:v>0.63359064000000009</c:v>
                </c:pt>
                <c:pt idx="21898">
                  <c:v>0.63361610999999984</c:v>
                </c:pt>
                <c:pt idx="21899">
                  <c:v>0.63364851000000022</c:v>
                </c:pt>
                <c:pt idx="21900">
                  <c:v>0.63367398000000008</c:v>
                </c:pt>
                <c:pt idx="21901">
                  <c:v>0.63370638000000001</c:v>
                </c:pt>
                <c:pt idx="21902">
                  <c:v>0.6337318500000001</c:v>
                </c:pt>
                <c:pt idx="21903">
                  <c:v>0.63376449000000012</c:v>
                </c:pt>
                <c:pt idx="21904">
                  <c:v>0.63378983000000022</c:v>
                </c:pt>
                <c:pt idx="21905">
                  <c:v>0.63382236000000003</c:v>
                </c:pt>
                <c:pt idx="21906">
                  <c:v>0.63384782000000006</c:v>
                </c:pt>
                <c:pt idx="21907">
                  <c:v>0.63388034000000004</c:v>
                </c:pt>
                <c:pt idx="21908">
                  <c:v>0.63390569000000008</c:v>
                </c:pt>
                <c:pt idx="21909">
                  <c:v>0.63393820999999995</c:v>
                </c:pt>
                <c:pt idx="21910">
                  <c:v>0.63396344000000004</c:v>
                </c:pt>
                <c:pt idx="21911">
                  <c:v>0.63399608000000007</c:v>
                </c:pt>
                <c:pt idx="21912">
                  <c:v>0.63402143000000022</c:v>
                </c:pt>
                <c:pt idx="21913">
                  <c:v>0.63405394999999998</c:v>
                </c:pt>
                <c:pt idx="21914">
                  <c:v>0.63407930000000012</c:v>
                </c:pt>
                <c:pt idx="21915">
                  <c:v>0.63411136000000001</c:v>
                </c:pt>
                <c:pt idx="21916">
                  <c:v>0.63413682000000005</c:v>
                </c:pt>
                <c:pt idx="21917">
                  <c:v>0.63416923000000014</c:v>
                </c:pt>
                <c:pt idx="21918">
                  <c:v>0.63419481000000022</c:v>
                </c:pt>
                <c:pt idx="21919">
                  <c:v>0.63422710000000004</c:v>
                </c:pt>
                <c:pt idx="21920">
                  <c:v>0.63425268000000001</c:v>
                </c:pt>
                <c:pt idx="21921">
                  <c:v>0.63428543000000015</c:v>
                </c:pt>
                <c:pt idx="21922">
                  <c:v>0.63431055000000003</c:v>
                </c:pt>
                <c:pt idx="21923">
                  <c:v>0.63434330000000005</c:v>
                </c:pt>
                <c:pt idx="21924">
                  <c:v>0.63436842000000004</c:v>
                </c:pt>
                <c:pt idx="21925">
                  <c:v>0.63440118000000001</c:v>
                </c:pt>
                <c:pt idx="21926">
                  <c:v>0.63442628999999984</c:v>
                </c:pt>
                <c:pt idx="21927">
                  <c:v>0.63445905000000014</c:v>
                </c:pt>
                <c:pt idx="21928">
                  <c:v>0.63448415999999996</c:v>
                </c:pt>
                <c:pt idx="21929">
                  <c:v>0.6345163399999999</c:v>
                </c:pt>
                <c:pt idx="21930">
                  <c:v>0.63454215000000003</c:v>
                </c:pt>
                <c:pt idx="21931">
                  <c:v>0.63457432000000003</c:v>
                </c:pt>
                <c:pt idx="21932">
                  <c:v>0.63459979000000011</c:v>
                </c:pt>
                <c:pt idx="21933">
                  <c:v>0.63463219000000004</c:v>
                </c:pt>
                <c:pt idx="21934">
                  <c:v>0.63465766000000012</c:v>
                </c:pt>
                <c:pt idx="21935">
                  <c:v>0.6346901800000001</c:v>
                </c:pt>
                <c:pt idx="21936">
                  <c:v>0.63471564000000014</c:v>
                </c:pt>
                <c:pt idx="21937">
                  <c:v>0.63474828000000016</c:v>
                </c:pt>
                <c:pt idx="21938">
                  <c:v>0.63477351000000015</c:v>
                </c:pt>
                <c:pt idx="21939">
                  <c:v>0.63480614999999996</c:v>
                </c:pt>
                <c:pt idx="21940">
                  <c:v>0.63483137999999995</c:v>
                </c:pt>
                <c:pt idx="21941">
                  <c:v>0.63486402000000008</c:v>
                </c:pt>
                <c:pt idx="21942">
                  <c:v>0.63488937000000012</c:v>
                </c:pt>
                <c:pt idx="21943">
                  <c:v>0.63492201000000015</c:v>
                </c:pt>
                <c:pt idx="21944">
                  <c:v>0.63494724000000013</c:v>
                </c:pt>
                <c:pt idx="21945">
                  <c:v>0.63497988000000016</c:v>
                </c:pt>
                <c:pt idx="21946">
                  <c:v>0.63500511000000015</c:v>
                </c:pt>
                <c:pt idx="21947">
                  <c:v>0.63503728999999998</c:v>
                </c:pt>
                <c:pt idx="21948">
                  <c:v>0.63506297999999994</c:v>
                </c:pt>
                <c:pt idx="21949">
                  <c:v>0.6350951600000001</c:v>
                </c:pt>
                <c:pt idx="21950">
                  <c:v>0.63512085000000007</c:v>
                </c:pt>
                <c:pt idx="21951">
                  <c:v>0.63515314</c:v>
                </c:pt>
                <c:pt idx="21952">
                  <c:v>0.63517872000000009</c:v>
                </c:pt>
                <c:pt idx="21953">
                  <c:v>0.63521112999999996</c:v>
                </c:pt>
                <c:pt idx="21954">
                  <c:v>0.63523613000000001</c:v>
                </c:pt>
                <c:pt idx="21955">
                  <c:v>0.63526899999999997</c:v>
                </c:pt>
                <c:pt idx="21956">
                  <c:v>0.63529412000000007</c:v>
                </c:pt>
                <c:pt idx="21957">
                  <c:v>0.63532686999999999</c:v>
                </c:pt>
                <c:pt idx="21958">
                  <c:v>0.63535209999999998</c:v>
                </c:pt>
                <c:pt idx="21959">
                  <c:v>0.63538474</c:v>
                </c:pt>
                <c:pt idx="21960">
                  <c:v>0.63541009000000004</c:v>
                </c:pt>
                <c:pt idx="21961">
                  <c:v>0.63544272999999996</c:v>
                </c:pt>
                <c:pt idx="21962">
                  <c:v>0.63546795999999994</c:v>
                </c:pt>
                <c:pt idx="21963">
                  <c:v>0.63550059999999997</c:v>
                </c:pt>
                <c:pt idx="21964">
                  <c:v>0.63552583000000007</c:v>
                </c:pt>
                <c:pt idx="21965">
                  <c:v>0.63555846999999999</c:v>
                </c:pt>
                <c:pt idx="21966">
                  <c:v>0.63558380999999997</c:v>
                </c:pt>
                <c:pt idx="21967">
                  <c:v>0.63561634</c:v>
                </c:pt>
                <c:pt idx="21968">
                  <c:v>0.63564180000000026</c:v>
                </c:pt>
                <c:pt idx="21969">
                  <c:v>0.63567398000000008</c:v>
                </c:pt>
                <c:pt idx="21970">
                  <c:v>0.63569967000000027</c:v>
                </c:pt>
                <c:pt idx="21971">
                  <c:v>0.6357319600000001</c:v>
                </c:pt>
                <c:pt idx="21972">
                  <c:v>0.63575753999999995</c:v>
                </c:pt>
                <c:pt idx="21973">
                  <c:v>0.63578983000000022</c:v>
                </c:pt>
                <c:pt idx="21974">
                  <c:v>0.63581518000000004</c:v>
                </c:pt>
                <c:pt idx="21975">
                  <c:v>0.63584770000000013</c:v>
                </c:pt>
                <c:pt idx="21976">
                  <c:v>0.63587305000000016</c:v>
                </c:pt>
                <c:pt idx="21977">
                  <c:v>0.63590557000000014</c:v>
                </c:pt>
                <c:pt idx="21978">
                  <c:v>0.63593092000000007</c:v>
                </c:pt>
                <c:pt idx="21979">
                  <c:v>0.63596344000000005</c:v>
                </c:pt>
                <c:pt idx="21980">
                  <c:v>0.63598878999999997</c:v>
                </c:pt>
                <c:pt idx="21981">
                  <c:v>0.63602130999999995</c:v>
                </c:pt>
                <c:pt idx="21982">
                  <c:v>0.63604678000000003</c:v>
                </c:pt>
                <c:pt idx="21983">
                  <c:v>0.63607918000000008</c:v>
                </c:pt>
                <c:pt idx="21984">
                  <c:v>0.63610465000000016</c:v>
                </c:pt>
                <c:pt idx="21985">
                  <c:v>0.63613704999999998</c:v>
                </c:pt>
                <c:pt idx="21986">
                  <c:v>0.63616251999999984</c:v>
                </c:pt>
                <c:pt idx="21987">
                  <c:v>0.63619504000000016</c:v>
                </c:pt>
                <c:pt idx="21988">
                  <c:v>0.63622038999999997</c:v>
                </c:pt>
                <c:pt idx="21989">
                  <c:v>0.63625303000000011</c:v>
                </c:pt>
                <c:pt idx="21990">
                  <c:v>0.63627780000000012</c:v>
                </c:pt>
                <c:pt idx="21991">
                  <c:v>0.63631031999999998</c:v>
                </c:pt>
                <c:pt idx="21992">
                  <c:v>0.63633578000000002</c:v>
                </c:pt>
                <c:pt idx="21993">
                  <c:v>0.63636819</c:v>
                </c:pt>
                <c:pt idx="21994">
                  <c:v>0.63639365000000014</c:v>
                </c:pt>
                <c:pt idx="21995">
                  <c:v>0.63642606000000002</c:v>
                </c:pt>
                <c:pt idx="21996">
                  <c:v>0.63645152000000005</c:v>
                </c:pt>
                <c:pt idx="21997">
                  <c:v>0.63648393000000003</c:v>
                </c:pt>
                <c:pt idx="21998">
                  <c:v>0.63650938999999984</c:v>
                </c:pt>
                <c:pt idx="21999">
                  <c:v>0.63654192000000009</c:v>
                </c:pt>
                <c:pt idx="22000">
                  <c:v>0.63656725999999997</c:v>
                </c:pt>
                <c:pt idx="22001">
                  <c:v>0.63660013000000015</c:v>
                </c:pt>
                <c:pt idx="22002">
                  <c:v>0.63662513000000009</c:v>
                </c:pt>
                <c:pt idx="22003">
                  <c:v>0.63665812000000011</c:v>
                </c:pt>
                <c:pt idx="22004">
                  <c:v>0.63668312000000005</c:v>
                </c:pt>
                <c:pt idx="22005">
                  <c:v>0.63671541000000009</c:v>
                </c:pt>
                <c:pt idx="22006">
                  <c:v>0.63674098999999995</c:v>
                </c:pt>
                <c:pt idx="22007">
                  <c:v>0.63677340000000016</c:v>
                </c:pt>
                <c:pt idx="22008">
                  <c:v>0.63679898000000013</c:v>
                </c:pt>
                <c:pt idx="22009">
                  <c:v>0.63683126999999995</c:v>
                </c:pt>
                <c:pt idx="22010">
                  <c:v>0.63685685000000014</c:v>
                </c:pt>
                <c:pt idx="22011">
                  <c:v>0.63688914000000008</c:v>
                </c:pt>
                <c:pt idx="22012">
                  <c:v>0.63691483000000015</c:v>
                </c:pt>
                <c:pt idx="22013">
                  <c:v>0.63694701000000009</c:v>
                </c:pt>
                <c:pt idx="22014">
                  <c:v>0.63697258999999984</c:v>
                </c:pt>
                <c:pt idx="22015">
                  <c:v>0.63700488000000011</c:v>
                </c:pt>
                <c:pt idx="22016">
                  <c:v>0.63703056999999996</c:v>
                </c:pt>
                <c:pt idx="22017">
                  <c:v>0.63706275000000001</c:v>
                </c:pt>
                <c:pt idx="22018">
                  <c:v>0.63708798</c:v>
                </c:pt>
                <c:pt idx="22019">
                  <c:v>0.63712062000000014</c:v>
                </c:pt>
                <c:pt idx="22020">
                  <c:v>0.63714607999999995</c:v>
                </c:pt>
                <c:pt idx="22021">
                  <c:v>0.63717872000000009</c:v>
                </c:pt>
                <c:pt idx="22022">
                  <c:v>0.63720394999999996</c:v>
                </c:pt>
                <c:pt idx="22023">
                  <c:v>0.63723658999999988</c:v>
                </c:pt>
                <c:pt idx="22024">
                  <c:v>0.63726182000000009</c:v>
                </c:pt>
                <c:pt idx="22025">
                  <c:v>0.63729446000000012</c:v>
                </c:pt>
                <c:pt idx="22026">
                  <c:v>0.63731981000000015</c:v>
                </c:pt>
                <c:pt idx="22027">
                  <c:v>0.63735233000000002</c:v>
                </c:pt>
                <c:pt idx="22028">
                  <c:v>0.63737767999999995</c:v>
                </c:pt>
                <c:pt idx="22029">
                  <c:v>0.63741020000000004</c:v>
                </c:pt>
                <c:pt idx="22030">
                  <c:v>0.63743554999999996</c:v>
                </c:pt>
                <c:pt idx="22031">
                  <c:v>0.63746818999999988</c:v>
                </c:pt>
                <c:pt idx="22032">
                  <c:v>0.63749342000000009</c:v>
                </c:pt>
                <c:pt idx="22033">
                  <c:v>0.63752606000000001</c:v>
                </c:pt>
                <c:pt idx="22034">
                  <c:v>0.63755128999999999</c:v>
                </c:pt>
                <c:pt idx="22035">
                  <c:v>0.63758357999999993</c:v>
                </c:pt>
                <c:pt idx="22036">
                  <c:v>0.63760916000000012</c:v>
                </c:pt>
                <c:pt idx="22037">
                  <c:v>0.63764145000000028</c:v>
                </c:pt>
                <c:pt idx="22038">
                  <c:v>0.63766679999999998</c:v>
                </c:pt>
                <c:pt idx="22039">
                  <c:v>0.63769932000000018</c:v>
                </c:pt>
                <c:pt idx="22040">
                  <c:v>0.6377246700000001</c:v>
                </c:pt>
                <c:pt idx="22041">
                  <c:v>0.63775718999999997</c:v>
                </c:pt>
                <c:pt idx="22042">
                  <c:v>0.63778254000000001</c:v>
                </c:pt>
                <c:pt idx="22043">
                  <c:v>0.6378150600000001</c:v>
                </c:pt>
                <c:pt idx="22044">
                  <c:v>0.63784041000000025</c:v>
                </c:pt>
                <c:pt idx="22045">
                  <c:v>0.63787293000000012</c:v>
                </c:pt>
                <c:pt idx="22046">
                  <c:v>0.63789828000000015</c:v>
                </c:pt>
                <c:pt idx="22047">
                  <c:v>0.63793092000000007</c:v>
                </c:pt>
                <c:pt idx="22048">
                  <c:v>0.63795615000000017</c:v>
                </c:pt>
                <c:pt idx="22049">
                  <c:v>0.63798878999999997</c:v>
                </c:pt>
                <c:pt idx="22050">
                  <c:v>0.63801402000000007</c:v>
                </c:pt>
                <c:pt idx="22051">
                  <c:v>0.63804643000000016</c:v>
                </c:pt>
                <c:pt idx="22052">
                  <c:v>0.63807189000000009</c:v>
                </c:pt>
                <c:pt idx="22053">
                  <c:v>0.63810430000000007</c:v>
                </c:pt>
                <c:pt idx="22054">
                  <c:v>0.63812999000000015</c:v>
                </c:pt>
                <c:pt idx="22055">
                  <c:v>0.63816216999999986</c:v>
                </c:pt>
                <c:pt idx="22056">
                  <c:v>0.63818797999999999</c:v>
                </c:pt>
                <c:pt idx="22057">
                  <c:v>0.6382200400000001</c:v>
                </c:pt>
                <c:pt idx="22058">
                  <c:v>0.63824527000000009</c:v>
                </c:pt>
                <c:pt idx="22059">
                  <c:v>0.63827791000000011</c:v>
                </c:pt>
                <c:pt idx="22060">
                  <c:v>0.63830313999999999</c:v>
                </c:pt>
                <c:pt idx="22061">
                  <c:v>0.63833590000000007</c:v>
                </c:pt>
                <c:pt idx="22062">
                  <c:v>0.63836101000000012</c:v>
                </c:pt>
                <c:pt idx="22063">
                  <c:v>0.63839376999999997</c:v>
                </c:pt>
                <c:pt idx="22064">
                  <c:v>0.63841899999999996</c:v>
                </c:pt>
                <c:pt idx="22065">
                  <c:v>0.6384516400000001</c:v>
                </c:pt>
                <c:pt idx="22066">
                  <c:v>0.63847686999999997</c:v>
                </c:pt>
                <c:pt idx="22067">
                  <c:v>0.63850951000000011</c:v>
                </c:pt>
                <c:pt idx="22068">
                  <c:v>0.63853486000000004</c:v>
                </c:pt>
                <c:pt idx="22069">
                  <c:v>0.63856749000000002</c:v>
                </c:pt>
                <c:pt idx="22070">
                  <c:v>0.63859295999999999</c:v>
                </c:pt>
                <c:pt idx="22071">
                  <c:v>0.63862537000000008</c:v>
                </c:pt>
                <c:pt idx="22072">
                  <c:v>0.63865094000000011</c:v>
                </c:pt>
                <c:pt idx="22073">
                  <c:v>0.6386832400000001</c:v>
                </c:pt>
                <c:pt idx="22074">
                  <c:v>0.63870870000000013</c:v>
                </c:pt>
                <c:pt idx="22075">
                  <c:v>0.63874111000000022</c:v>
                </c:pt>
                <c:pt idx="22076">
                  <c:v>0.63876657000000003</c:v>
                </c:pt>
                <c:pt idx="22077">
                  <c:v>0.63879909000000024</c:v>
                </c:pt>
                <c:pt idx="22078">
                  <c:v>0.63882455000000016</c:v>
                </c:pt>
                <c:pt idx="22079">
                  <c:v>0.63885696000000003</c:v>
                </c:pt>
                <c:pt idx="22080">
                  <c:v>0.63888243000000011</c:v>
                </c:pt>
                <c:pt idx="22081">
                  <c:v>0.63891483000000016</c:v>
                </c:pt>
                <c:pt idx="22082">
                  <c:v>0.63894030000000013</c:v>
                </c:pt>
                <c:pt idx="22083">
                  <c:v>0.63897269999999995</c:v>
                </c:pt>
                <c:pt idx="22084">
                  <c:v>0.63899817000000014</c:v>
                </c:pt>
                <c:pt idx="22085">
                  <c:v>0.63903034000000003</c:v>
                </c:pt>
                <c:pt idx="22086">
                  <c:v>0.63905568999999995</c:v>
                </c:pt>
                <c:pt idx="22087">
                  <c:v>0.63908821000000016</c:v>
                </c:pt>
                <c:pt idx="22088">
                  <c:v>0.63911368000000002</c:v>
                </c:pt>
                <c:pt idx="22089">
                  <c:v>0.63914620000000011</c:v>
                </c:pt>
                <c:pt idx="22090">
                  <c:v>0.63917155000000014</c:v>
                </c:pt>
                <c:pt idx="22091">
                  <c:v>0.63920407000000012</c:v>
                </c:pt>
                <c:pt idx="22092">
                  <c:v>0.63922953000000016</c:v>
                </c:pt>
                <c:pt idx="22093">
                  <c:v>0.63926194000000003</c:v>
                </c:pt>
                <c:pt idx="22094">
                  <c:v>0.63928739999999984</c:v>
                </c:pt>
                <c:pt idx="22095">
                  <c:v>0.63931981000000015</c:v>
                </c:pt>
                <c:pt idx="22096">
                  <c:v>0.63934527000000008</c:v>
                </c:pt>
                <c:pt idx="22097">
                  <c:v>0.63937767999999995</c:v>
                </c:pt>
                <c:pt idx="22098">
                  <c:v>0.63940313999999998</c:v>
                </c:pt>
                <c:pt idx="22099">
                  <c:v>0.63943567000000012</c:v>
                </c:pt>
                <c:pt idx="22100">
                  <c:v>0.63946101000000011</c:v>
                </c:pt>
                <c:pt idx="22101">
                  <c:v>0.63949365000000014</c:v>
                </c:pt>
                <c:pt idx="22102">
                  <c:v>0.63951853999999997</c:v>
                </c:pt>
                <c:pt idx="22103">
                  <c:v>0.63955141000000015</c:v>
                </c:pt>
                <c:pt idx="22104">
                  <c:v>0.63957640999999998</c:v>
                </c:pt>
                <c:pt idx="22105">
                  <c:v>0.63960881000000025</c:v>
                </c:pt>
                <c:pt idx="22106">
                  <c:v>0.63963428000000011</c:v>
                </c:pt>
                <c:pt idx="22107">
                  <c:v>0.63966668000000004</c:v>
                </c:pt>
                <c:pt idx="22108">
                  <c:v>0.63969215000000013</c:v>
                </c:pt>
                <c:pt idx="22109">
                  <c:v>0.63972467000000022</c:v>
                </c:pt>
                <c:pt idx="22110">
                  <c:v>0.63975002000000014</c:v>
                </c:pt>
                <c:pt idx="22111">
                  <c:v>0.63978254000000001</c:v>
                </c:pt>
                <c:pt idx="22112">
                  <c:v>0.63980789000000016</c:v>
                </c:pt>
                <c:pt idx="22113">
                  <c:v>0.63984053000000007</c:v>
                </c:pt>
                <c:pt idx="22114">
                  <c:v>0.63986575999999995</c:v>
                </c:pt>
                <c:pt idx="22115">
                  <c:v>0.63989851000000009</c:v>
                </c:pt>
                <c:pt idx="22116">
                  <c:v>0.63992386000000012</c:v>
                </c:pt>
                <c:pt idx="22117">
                  <c:v>0.63995637999999999</c:v>
                </c:pt>
                <c:pt idx="22118">
                  <c:v>0.63998173000000014</c:v>
                </c:pt>
                <c:pt idx="22119">
                  <c:v>0.64001425000000012</c:v>
                </c:pt>
                <c:pt idx="22120">
                  <c:v>0.64003960000000015</c:v>
                </c:pt>
                <c:pt idx="22121">
                  <c:v>0.64007189000000009</c:v>
                </c:pt>
                <c:pt idx="22122">
                  <c:v>0.64009758999999999</c:v>
                </c:pt>
                <c:pt idx="22123">
                  <c:v>0.64012965000000011</c:v>
                </c:pt>
                <c:pt idx="22124">
                  <c:v>0.64015546000000012</c:v>
                </c:pt>
                <c:pt idx="22125">
                  <c:v>0.64018797999999999</c:v>
                </c:pt>
                <c:pt idx="22126">
                  <c:v>0.64021309999999998</c:v>
                </c:pt>
                <c:pt idx="22127">
                  <c:v>0.64024585000000023</c:v>
                </c:pt>
                <c:pt idx="22128">
                  <c:v>0.6402710800000001</c:v>
                </c:pt>
                <c:pt idx="22129">
                  <c:v>0.64030361000000013</c:v>
                </c:pt>
                <c:pt idx="22130">
                  <c:v>0.64032884000000012</c:v>
                </c:pt>
                <c:pt idx="22131">
                  <c:v>0.64036135999999999</c:v>
                </c:pt>
                <c:pt idx="22132">
                  <c:v>0.64038671000000003</c:v>
                </c:pt>
                <c:pt idx="22133">
                  <c:v>0.64041923000000012</c:v>
                </c:pt>
                <c:pt idx="22134">
                  <c:v>0.64044435000000011</c:v>
                </c:pt>
                <c:pt idx="22135">
                  <c:v>0.64047732999999996</c:v>
                </c:pt>
                <c:pt idx="22136">
                  <c:v>0.64050222000000001</c:v>
                </c:pt>
                <c:pt idx="22137">
                  <c:v>0.64053519999999997</c:v>
                </c:pt>
                <c:pt idx="22138">
                  <c:v>0.64056009000000003</c:v>
                </c:pt>
                <c:pt idx="22139">
                  <c:v>0.64059306999999999</c:v>
                </c:pt>
                <c:pt idx="22140">
                  <c:v>0.64061807000000015</c:v>
                </c:pt>
                <c:pt idx="22141">
                  <c:v>0.64065094000000011</c:v>
                </c:pt>
                <c:pt idx="22142">
                  <c:v>0.64067594000000017</c:v>
                </c:pt>
                <c:pt idx="22143">
                  <c:v>0.64070881000000024</c:v>
                </c:pt>
                <c:pt idx="22144">
                  <c:v>0.64073393000000012</c:v>
                </c:pt>
                <c:pt idx="22145">
                  <c:v>0.64076668000000003</c:v>
                </c:pt>
                <c:pt idx="22146">
                  <c:v>0.64079180000000024</c:v>
                </c:pt>
                <c:pt idx="22147">
                  <c:v>0.64082455000000016</c:v>
                </c:pt>
                <c:pt idx="22148">
                  <c:v>0.64084979000000009</c:v>
                </c:pt>
                <c:pt idx="22149">
                  <c:v>0.64088196000000008</c:v>
                </c:pt>
                <c:pt idx="22150">
                  <c:v>0.64090754000000005</c:v>
                </c:pt>
                <c:pt idx="22151">
                  <c:v>0.6409398300000001</c:v>
                </c:pt>
                <c:pt idx="22152">
                  <c:v>0.64096506000000009</c:v>
                </c:pt>
                <c:pt idx="22153">
                  <c:v>0.64099770000000011</c:v>
                </c:pt>
                <c:pt idx="22154">
                  <c:v>0.64102305000000015</c:v>
                </c:pt>
                <c:pt idx="22155">
                  <c:v>0.64105569000000007</c:v>
                </c:pt>
                <c:pt idx="22156">
                  <c:v>0.6410810400000001</c:v>
                </c:pt>
                <c:pt idx="22157">
                  <c:v>0.64111355999999997</c:v>
                </c:pt>
                <c:pt idx="22158">
                  <c:v>0.64113891000000012</c:v>
                </c:pt>
                <c:pt idx="22159">
                  <c:v>0.6411714300000001</c:v>
                </c:pt>
                <c:pt idx="22160">
                  <c:v>0.64119678000000002</c:v>
                </c:pt>
                <c:pt idx="22161">
                  <c:v>0.64122942000000016</c:v>
                </c:pt>
                <c:pt idx="22162">
                  <c:v>0.64125465000000015</c:v>
                </c:pt>
                <c:pt idx="22163">
                  <c:v>0.64128739999999984</c:v>
                </c:pt>
                <c:pt idx="22164">
                  <c:v>0.64131251999999994</c:v>
                </c:pt>
                <c:pt idx="22165">
                  <c:v>0.64134539000000013</c:v>
                </c:pt>
                <c:pt idx="22166">
                  <c:v>0.64137016000000002</c:v>
                </c:pt>
                <c:pt idx="22167">
                  <c:v>0.64140326000000003</c:v>
                </c:pt>
                <c:pt idx="22168">
                  <c:v>0.64142803000000015</c:v>
                </c:pt>
                <c:pt idx="22169">
                  <c:v>0.64146113000000005</c:v>
                </c:pt>
                <c:pt idx="22170">
                  <c:v>0.64148590000000005</c:v>
                </c:pt>
                <c:pt idx="22171">
                  <c:v>0.64151853999999997</c:v>
                </c:pt>
                <c:pt idx="22172">
                  <c:v>0.64154400000000011</c:v>
                </c:pt>
                <c:pt idx="22173">
                  <c:v>0.64157640999999999</c:v>
                </c:pt>
                <c:pt idx="22174">
                  <c:v>0.64160175000000008</c:v>
                </c:pt>
                <c:pt idx="22175">
                  <c:v>0.64163428000000011</c:v>
                </c:pt>
                <c:pt idx="22176">
                  <c:v>0.64165962000000021</c:v>
                </c:pt>
                <c:pt idx="22177">
                  <c:v>0.64169248999999995</c:v>
                </c:pt>
                <c:pt idx="22178">
                  <c:v>0.64171749000000011</c:v>
                </c:pt>
                <c:pt idx="22179">
                  <c:v>0.64175037000000013</c:v>
                </c:pt>
                <c:pt idx="22180">
                  <c:v>0.64177548000000006</c:v>
                </c:pt>
                <c:pt idx="22181">
                  <c:v>0.64180824000000014</c:v>
                </c:pt>
                <c:pt idx="22182">
                  <c:v>0.64183334999999997</c:v>
                </c:pt>
                <c:pt idx="22183">
                  <c:v>0.64186611000000005</c:v>
                </c:pt>
                <c:pt idx="22184">
                  <c:v>0.64189145000000025</c:v>
                </c:pt>
                <c:pt idx="22185">
                  <c:v>0.64192397999999995</c:v>
                </c:pt>
                <c:pt idx="22186">
                  <c:v>0.64194932000000016</c:v>
                </c:pt>
                <c:pt idx="22187">
                  <c:v>0.64198196000000007</c:v>
                </c:pt>
                <c:pt idx="22188">
                  <c:v>0.64200731000000011</c:v>
                </c:pt>
                <c:pt idx="22189">
                  <c:v>0.64203972000000009</c:v>
                </c:pt>
                <c:pt idx="22190">
                  <c:v>0.64206518000000001</c:v>
                </c:pt>
                <c:pt idx="22191">
                  <c:v>0.64209759000000011</c:v>
                </c:pt>
                <c:pt idx="22192">
                  <c:v>0.64212305000000014</c:v>
                </c:pt>
                <c:pt idx="22193">
                  <c:v>0.64215511000000014</c:v>
                </c:pt>
                <c:pt idx="22194">
                  <c:v>0.64218045999999995</c:v>
                </c:pt>
                <c:pt idx="22195">
                  <c:v>0.64221309999999998</c:v>
                </c:pt>
                <c:pt idx="22196">
                  <c:v>0.64223832999999997</c:v>
                </c:pt>
                <c:pt idx="22197">
                  <c:v>0.64227108000000011</c:v>
                </c:pt>
                <c:pt idx="22198">
                  <c:v>0.64229643000000014</c:v>
                </c:pt>
                <c:pt idx="22199">
                  <c:v>0.64232895000000012</c:v>
                </c:pt>
                <c:pt idx="22200">
                  <c:v>0.64235430000000004</c:v>
                </c:pt>
                <c:pt idx="22201">
                  <c:v>0.64238682000000003</c:v>
                </c:pt>
                <c:pt idx="22202">
                  <c:v>0.64241216999999973</c:v>
                </c:pt>
                <c:pt idx="22203">
                  <c:v>0.64244481000000009</c:v>
                </c:pt>
                <c:pt idx="22204">
                  <c:v>0.64247004000000008</c:v>
                </c:pt>
                <c:pt idx="22205">
                  <c:v>0.64250267999999999</c:v>
                </c:pt>
                <c:pt idx="22206">
                  <c:v>0.64252768000000005</c:v>
                </c:pt>
                <c:pt idx="22207">
                  <c:v>0.64256066999999983</c:v>
                </c:pt>
                <c:pt idx="22208">
                  <c:v>0.64258554999999984</c:v>
                </c:pt>
                <c:pt idx="22209">
                  <c:v>0.64261796000000004</c:v>
                </c:pt>
                <c:pt idx="22210">
                  <c:v>0.64264342000000019</c:v>
                </c:pt>
                <c:pt idx="22211">
                  <c:v>0.64267594000000006</c:v>
                </c:pt>
                <c:pt idx="22212">
                  <c:v>0.64270129000000009</c:v>
                </c:pt>
                <c:pt idx="22213">
                  <c:v>0.64273381000000007</c:v>
                </c:pt>
                <c:pt idx="22214">
                  <c:v>0.64275939000000015</c:v>
                </c:pt>
                <c:pt idx="22215">
                  <c:v>0.64279180000000025</c:v>
                </c:pt>
                <c:pt idx="22216">
                  <c:v>0.64281725999999995</c:v>
                </c:pt>
                <c:pt idx="22217">
                  <c:v>0.64284979000000009</c:v>
                </c:pt>
                <c:pt idx="22218">
                  <c:v>0.64287536999999995</c:v>
                </c:pt>
                <c:pt idx="22219">
                  <c:v>0.64290731000000012</c:v>
                </c:pt>
                <c:pt idx="22220">
                  <c:v>0.64293299999999998</c:v>
                </c:pt>
                <c:pt idx="22221">
                  <c:v>0.64296553000000012</c:v>
                </c:pt>
                <c:pt idx="22222">
                  <c:v>0.64299076000000011</c:v>
                </c:pt>
                <c:pt idx="22223">
                  <c:v>0.64302316999999998</c:v>
                </c:pt>
                <c:pt idx="22224">
                  <c:v>0.64304874000000012</c:v>
                </c:pt>
                <c:pt idx="22225">
                  <c:v>0.6430810400000001</c:v>
                </c:pt>
                <c:pt idx="22226">
                  <c:v>0.64310662000000007</c:v>
                </c:pt>
                <c:pt idx="22227">
                  <c:v>0.64313902000000012</c:v>
                </c:pt>
                <c:pt idx="22228">
                  <c:v>0.64316472000000002</c:v>
                </c:pt>
                <c:pt idx="22229">
                  <c:v>0.64319689000000013</c:v>
                </c:pt>
                <c:pt idx="22230">
                  <c:v>0.64322201000000012</c:v>
                </c:pt>
                <c:pt idx="22231">
                  <c:v>0.64325476000000004</c:v>
                </c:pt>
                <c:pt idx="22232">
                  <c:v>0.64327999000000013</c:v>
                </c:pt>
                <c:pt idx="22233">
                  <c:v>0.64331263000000005</c:v>
                </c:pt>
                <c:pt idx="22234">
                  <c:v>0.64333797999999998</c:v>
                </c:pt>
                <c:pt idx="22235">
                  <c:v>0.64337050000000007</c:v>
                </c:pt>
                <c:pt idx="22236">
                  <c:v>0.6433958500000001</c:v>
                </c:pt>
                <c:pt idx="22237">
                  <c:v>0.64342836999999997</c:v>
                </c:pt>
                <c:pt idx="22238">
                  <c:v>0.64345361000000012</c:v>
                </c:pt>
                <c:pt idx="22239">
                  <c:v>0.64348623999999999</c:v>
                </c:pt>
                <c:pt idx="22240">
                  <c:v>0.64351159000000002</c:v>
                </c:pt>
                <c:pt idx="22241">
                  <c:v>0.64354423000000016</c:v>
                </c:pt>
                <c:pt idx="22242">
                  <c:v>0.64356946000000004</c:v>
                </c:pt>
                <c:pt idx="22243">
                  <c:v>0.64360187000000024</c:v>
                </c:pt>
                <c:pt idx="22244">
                  <c:v>0.64362733000000016</c:v>
                </c:pt>
                <c:pt idx="22245">
                  <c:v>0.64365986000000019</c:v>
                </c:pt>
                <c:pt idx="22246">
                  <c:v>0.64368532000000012</c:v>
                </c:pt>
                <c:pt idx="22247">
                  <c:v>0.64371772999999999</c:v>
                </c:pt>
                <c:pt idx="22248">
                  <c:v>0.64374319000000013</c:v>
                </c:pt>
                <c:pt idx="22249">
                  <c:v>0.64377560000000023</c:v>
                </c:pt>
                <c:pt idx="22250">
                  <c:v>0.64380118000000008</c:v>
                </c:pt>
                <c:pt idx="22251">
                  <c:v>0.64383347000000013</c:v>
                </c:pt>
                <c:pt idx="22252">
                  <c:v>0.64385870000000012</c:v>
                </c:pt>
                <c:pt idx="22253">
                  <c:v>0.64389134000000015</c:v>
                </c:pt>
                <c:pt idx="22254">
                  <c:v>0.64391668000000002</c:v>
                </c:pt>
                <c:pt idx="22255">
                  <c:v>0.64394921000000027</c:v>
                </c:pt>
                <c:pt idx="22256">
                  <c:v>0.64397455000000015</c:v>
                </c:pt>
                <c:pt idx="22257">
                  <c:v>0.64400718999999984</c:v>
                </c:pt>
                <c:pt idx="22258">
                  <c:v>0.64403242999999999</c:v>
                </c:pt>
                <c:pt idx="22259">
                  <c:v>0.64406506000000008</c:v>
                </c:pt>
                <c:pt idx="22260">
                  <c:v>0.64409030000000012</c:v>
                </c:pt>
                <c:pt idx="22261">
                  <c:v>0.64412292999999998</c:v>
                </c:pt>
                <c:pt idx="22262">
                  <c:v>0.64414817000000013</c:v>
                </c:pt>
                <c:pt idx="22263">
                  <c:v>0.64418080000000011</c:v>
                </c:pt>
                <c:pt idx="22264">
                  <c:v>0.64420615000000003</c:v>
                </c:pt>
                <c:pt idx="22265">
                  <c:v>0.64423878999999984</c:v>
                </c:pt>
                <c:pt idx="22266">
                  <c:v>0.64426402000000005</c:v>
                </c:pt>
                <c:pt idx="22267">
                  <c:v>0.64429678000000001</c:v>
                </c:pt>
                <c:pt idx="22268">
                  <c:v>0.64432188999999995</c:v>
                </c:pt>
                <c:pt idx="22269">
                  <c:v>0.64435407000000011</c:v>
                </c:pt>
                <c:pt idx="22270">
                  <c:v>0.64437976000000008</c:v>
                </c:pt>
                <c:pt idx="22271">
                  <c:v>0.64441205000000001</c:v>
                </c:pt>
                <c:pt idx="22272">
                  <c:v>0.64443762999999998</c:v>
                </c:pt>
                <c:pt idx="22273">
                  <c:v>0.64446992999999997</c:v>
                </c:pt>
                <c:pt idx="22274">
                  <c:v>0.64449562000000016</c:v>
                </c:pt>
                <c:pt idx="22275">
                  <c:v>0.64452790999999998</c:v>
                </c:pt>
                <c:pt idx="22276">
                  <c:v>0.64455348999999984</c:v>
                </c:pt>
                <c:pt idx="22277">
                  <c:v>0.64458578</c:v>
                </c:pt>
                <c:pt idx="22278">
                  <c:v>0.64461136000000008</c:v>
                </c:pt>
                <c:pt idx="22279">
                  <c:v>0.64464354000000013</c:v>
                </c:pt>
                <c:pt idx="22280">
                  <c:v>0.64466900000000016</c:v>
                </c:pt>
                <c:pt idx="22281">
                  <c:v>0.64470152000000014</c:v>
                </c:pt>
                <c:pt idx="22282">
                  <c:v>0.64472686999999995</c:v>
                </c:pt>
                <c:pt idx="22283">
                  <c:v>0.64475939000000015</c:v>
                </c:pt>
                <c:pt idx="22284">
                  <c:v>0.64478474000000008</c:v>
                </c:pt>
                <c:pt idx="22285">
                  <c:v>0.64481725999999995</c:v>
                </c:pt>
                <c:pt idx="22286">
                  <c:v>0.64484261000000009</c:v>
                </c:pt>
                <c:pt idx="22287">
                  <c:v>0.64487502000000019</c:v>
                </c:pt>
                <c:pt idx="22288">
                  <c:v>0.64490048000000011</c:v>
                </c:pt>
                <c:pt idx="22289">
                  <c:v>0.64493299999999998</c:v>
                </c:pt>
                <c:pt idx="22290">
                  <c:v>0.64495846999999995</c:v>
                </c:pt>
                <c:pt idx="22291">
                  <c:v>0.64499064000000006</c:v>
                </c:pt>
                <c:pt idx="22292">
                  <c:v>0.64501633999999997</c:v>
                </c:pt>
                <c:pt idx="22293">
                  <c:v>0.64504851000000007</c:v>
                </c:pt>
                <c:pt idx="22294">
                  <c:v>0.64507421000000009</c:v>
                </c:pt>
                <c:pt idx="22295">
                  <c:v>0.64510662000000007</c:v>
                </c:pt>
                <c:pt idx="22296">
                  <c:v>0.64513208</c:v>
                </c:pt>
                <c:pt idx="22297">
                  <c:v>0.64516437000000004</c:v>
                </c:pt>
                <c:pt idx="22298">
                  <c:v>0.64518960000000014</c:v>
                </c:pt>
                <c:pt idx="22299">
                  <c:v>0.64522223999999995</c:v>
                </c:pt>
                <c:pt idx="22300">
                  <c:v>0.64524747000000016</c:v>
                </c:pt>
                <c:pt idx="22301">
                  <c:v>0.64528010999999996</c:v>
                </c:pt>
                <c:pt idx="22302">
                  <c:v>0.64530546000000011</c:v>
                </c:pt>
                <c:pt idx="22303">
                  <c:v>0.64533821000000013</c:v>
                </c:pt>
                <c:pt idx="22304">
                  <c:v>0.64536333000000001</c:v>
                </c:pt>
                <c:pt idx="22305">
                  <c:v>0.64539619999999998</c:v>
                </c:pt>
                <c:pt idx="22306">
                  <c:v>0.64542120000000014</c:v>
                </c:pt>
                <c:pt idx="22307">
                  <c:v>0.64545406999999999</c:v>
                </c:pt>
                <c:pt idx="22308">
                  <c:v>0.64547895000000011</c:v>
                </c:pt>
                <c:pt idx="22309">
                  <c:v>0.64551194000000001</c:v>
                </c:pt>
                <c:pt idx="22310">
                  <c:v>0.64553682000000001</c:v>
                </c:pt>
                <c:pt idx="22311">
                  <c:v>0.64556922999999999</c:v>
                </c:pt>
                <c:pt idx="22312">
                  <c:v>0.64559481000000007</c:v>
                </c:pt>
                <c:pt idx="22313">
                  <c:v>0.64562722000000006</c:v>
                </c:pt>
                <c:pt idx="22314">
                  <c:v>0.64565291000000014</c:v>
                </c:pt>
                <c:pt idx="22315">
                  <c:v>0.64568509000000007</c:v>
                </c:pt>
                <c:pt idx="22316">
                  <c:v>0.64571078000000004</c:v>
                </c:pt>
                <c:pt idx="22317">
                  <c:v>0.64574296000000009</c:v>
                </c:pt>
                <c:pt idx="22318">
                  <c:v>0.64576865000000028</c:v>
                </c:pt>
                <c:pt idx="22319">
                  <c:v>0.6458008300000001</c:v>
                </c:pt>
                <c:pt idx="22320">
                  <c:v>0.64582652000000007</c:v>
                </c:pt>
                <c:pt idx="22321">
                  <c:v>0.64585881000000023</c:v>
                </c:pt>
                <c:pt idx="22322">
                  <c:v>0.64588438999999997</c:v>
                </c:pt>
                <c:pt idx="22323">
                  <c:v>0.64591679999999996</c:v>
                </c:pt>
                <c:pt idx="22324">
                  <c:v>0.6459422600000001</c:v>
                </c:pt>
                <c:pt idx="22325">
                  <c:v>0.64597467000000008</c:v>
                </c:pt>
                <c:pt idx="22326">
                  <c:v>0.64600013000000012</c:v>
                </c:pt>
                <c:pt idx="22327">
                  <c:v>0.64603253999999999</c:v>
                </c:pt>
                <c:pt idx="22328">
                  <c:v>0.64605754000000004</c:v>
                </c:pt>
                <c:pt idx="22329">
                  <c:v>0.64609041000000023</c:v>
                </c:pt>
                <c:pt idx="22330">
                  <c:v>0.64611540999999995</c:v>
                </c:pt>
                <c:pt idx="22331">
                  <c:v>0.64614828000000013</c:v>
                </c:pt>
                <c:pt idx="22332">
                  <c:v>0.64617340000000012</c:v>
                </c:pt>
                <c:pt idx="22333">
                  <c:v>0.64620615000000003</c:v>
                </c:pt>
                <c:pt idx="22334">
                  <c:v>0.64623127000000014</c:v>
                </c:pt>
                <c:pt idx="22335">
                  <c:v>0.64626413999999999</c:v>
                </c:pt>
                <c:pt idx="22336">
                  <c:v>0.64628914000000004</c:v>
                </c:pt>
                <c:pt idx="22337">
                  <c:v>0.64632166000000013</c:v>
                </c:pt>
                <c:pt idx="22338">
                  <c:v>0.64634701000000028</c:v>
                </c:pt>
                <c:pt idx="22339">
                  <c:v>0.64637953000000015</c:v>
                </c:pt>
                <c:pt idx="22340">
                  <c:v>0.64640488000000007</c:v>
                </c:pt>
                <c:pt idx="22341">
                  <c:v>0.64643740000000005</c:v>
                </c:pt>
                <c:pt idx="22342">
                  <c:v>0.64646274999999986</c:v>
                </c:pt>
                <c:pt idx="22343">
                  <c:v>0.64649527000000007</c:v>
                </c:pt>
                <c:pt idx="22344">
                  <c:v>0.6465206200000001</c:v>
                </c:pt>
                <c:pt idx="22345">
                  <c:v>0.64655326000000002</c:v>
                </c:pt>
                <c:pt idx="22346">
                  <c:v>0.6465788400000001</c:v>
                </c:pt>
                <c:pt idx="22347">
                  <c:v>0.64661113000000014</c:v>
                </c:pt>
                <c:pt idx="22348">
                  <c:v>0.64663671000000011</c:v>
                </c:pt>
                <c:pt idx="22349">
                  <c:v>0.64666900000000016</c:v>
                </c:pt>
                <c:pt idx="22350">
                  <c:v>0.64669458000000013</c:v>
                </c:pt>
                <c:pt idx="22351">
                  <c:v>0.64672686999999995</c:v>
                </c:pt>
                <c:pt idx="22352">
                  <c:v>0.64675245000000015</c:v>
                </c:pt>
                <c:pt idx="22353">
                  <c:v>0.64678486000000013</c:v>
                </c:pt>
                <c:pt idx="22354">
                  <c:v>0.64680986000000018</c:v>
                </c:pt>
                <c:pt idx="22355">
                  <c:v>0.64684238000000005</c:v>
                </c:pt>
                <c:pt idx="22356">
                  <c:v>0.64686772999999997</c:v>
                </c:pt>
                <c:pt idx="22357">
                  <c:v>0.64690024999999995</c:v>
                </c:pt>
                <c:pt idx="22358">
                  <c:v>0.6469256000000001</c:v>
                </c:pt>
                <c:pt idx="22359">
                  <c:v>0.64695812000000008</c:v>
                </c:pt>
                <c:pt idx="22360">
                  <c:v>0.64698358</c:v>
                </c:pt>
                <c:pt idx="22361">
                  <c:v>0.64701611000000003</c:v>
                </c:pt>
                <c:pt idx="22362">
                  <c:v>0.64704145000000024</c:v>
                </c:pt>
                <c:pt idx="22363">
                  <c:v>0.64707386000000011</c:v>
                </c:pt>
                <c:pt idx="22364">
                  <c:v>0.64709932000000014</c:v>
                </c:pt>
                <c:pt idx="22365">
                  <c:v>0.64713184999999995</c:v>
                </c:pt>
                <c:pt idx="22366">
                  <c:v>0.64715730999999999</c:v>
                </c:pt>
                <c:pt idx="22367">
                  <c:v>0.64718983000000008</c:v>
                </c:pt>
                <c:pt idx="22368">
                  <c:v>0.64721518</c:v>
                </c:pt>
                <c:pt idx="22369">
                  <c:v>0.64724770000000009</c:v>
                </c:pt>
                <c:pt idx="22370">
                  <c:v>0.64727305000000013</c:v>
                </c:pt>
                <c:pt idx="22371">
                  <c:v>0.64730569000000016</c:v>
                </c:pt>
                <c:pt idx="22372">
                  <c:v>0.64733092000000003</c:v>
                </c:pt>
                <c:pt idx="22373">
                  <c:v>0.64736368</c:v>
                </c:pt>
                <c:pt idx="22374">
                  <c:v>0.64738879000000005</c:v>
                </c:pt>
                <c:pt idx="22375">
                  <c:v>0.64742096999999998</c:v>
                </c:pt>
                <c:pt idx="22376">
                  <c:v>0.64744665999999995</c:v>
                </c:pt>
                <c:pt idx="22377">
                  <c:v>0.64747942000000014</c:v>
                </c:pt>
                <c:pt idx="22378">
                  <c:v>0.64750476000000001</c:v>
                </c:pt>
                <c:pt idx="22379">
                  <c:v>0.64753682000000001</c:v>
                </c:pt>
                <c:pt idx="22380">
                  <c:v>0.64756263000000003</c:v>
                </c:pt>
                <c:pt idx="22381">
                  <c:v>0.64759481000000008</c:v>
                </c:pt>
                <c:pt idx="22382">
                  <c:v>0.64762050000000015</c:v>
                </c:pt>
                <c:pt idx="22383">
                  <c:v>0.64765268000000009</c:v>
                </c:pt>
                <c:pt idx="22384">
                  <c:v>0.64767836999999995</c:v>
                </c:pt>
                <c:pt idx="22385">
                  <c:v>0.64771055000000011</c:v>
                </c:pt>
                <c:pt idx="22386">
                  <c:v>0.64773578000000009</c:v>
                </c:pt>
                <c:pt idx="22387">
                  <c:v>0.64776842000000012</c:v>
                </c:pt>
                <c:pt idx="22388">
                  <c:v>0.64779365000000022</c:v>
                </c:pt>
                <c:pt idx="22389">
                  <c:v>0.64782629000000014</c:v>
                </c:pt>
                <c:pt idx="22390">
                  <c:v>0.64785152000000013</c:v>
                </c:pt>
                <c:pt idx="22391">
                  <c:v>0.64788428000000009</c:v>
                </c:pt>
                <c:pt idx="22392">
                  <c:v>0.64790951000000008</c:v>
                </c:pt>
                <c:pt idx="22393">
                  <c:v>0.64794214999999999</c:v>
                </c:pt>
                <c:pt idx="22394">
                  <c:v>0.64796726000000004</c:v>
                </c:pt>
                <c:pt idx="22395">
                  <c:v>0.64800025000000028</c:v>
                </c:pt>
                <c:pt idx="22396">
                  <c:v>0.64802560000000009</c:v>
                </c:pt>
                <c:pt idx="22397">
                  <c:v>0.64805766000000009</c:v>
                </c:pt>
                <c:pt idx="22398">
                  <c:v>0.64808346999999999</c:v>
                </c:pt>
                <c:pt idx="22399">
                  <c:v>0.64811553000000011</c:v>
                </c:pt>
                <c:pt idx="22400">
                  <c:v>0.64814134000000012</c:v>
                </c:pt>
                <c:pt idx="22401">
                  <c:v>0.64817340000000012</c:v>
                </c:pt>
                <c:pt idx="22402">
                  <c:v>0.64819921000000025</c:v>
                </c:pt>
                <c:pt idx="22403">
                  <c:v>0.64823127000000014</c:v>
                </c:pt>
                <c:pt idx="22404">
                  <c:v>0.64825708000000004</c:v>
                </c:pt>
                <c:pt idx="22405">
                  <c:v>0.64828949000000013</c:v>
                </c:pt>
                <c:pt idx="22406">
                  <c:v>0.64831506000000005</c:v>
                </c:pt>
                <c:pt idx="22407">
                  <c:v>0.64834736000000004</c:v>
                </c:pt>
                <c:pt idx="22408">
                  <c:v>0.64837224000000004</c:v>
                </c:pt>
                <c:pt idx="22409">
                  <c:v>0.64840523000000017</c:v>
                </c:pt>
                <c:pt idx="22410">
                  <c:v>0.64843010999999984</c:v>
                </c:pt>
                <c:pt idx="22411">
                  <c:v>0.64846309999999996</c:v>
                </c:pt>
                <c:pt idx="22412">
                  <c:v>0.64848855999999999</c:v>
                </c:pt>
                <c:pt idx="22413">
                  <c:v>0.64852096999999997</c:v>
                </c:pt>
                <c:pt idx="22414">
                  <c:v>0.64854643000000012</c:v>
                </c:pt>
                <c:pt idx="22415">
                  <c:v>0.6485788400000001</c:v>
                </c:pt>
                <c:pt idx="22416">
                  <c:v>0.64860430000000013</c:v>
                </c:pt>
                <c:pt idx="22417">
                  <c:v>0.64863671000000012</c:v>
                </c:pt>
                <c:pt idx="22418">
                  <c:v>0.64866228999999997</c:v>
                </c:pt>
                <c:pt idx="22419">
                  <c:v>0.64869458000000013</c:v>
                </c:pt>
                <c:pt idx="22420">
                  <c:v>0.64872004000000016</c:v>
                </c:pt>
                <c:pt idx="22421">
                  <c:v>0.64875245000000015</c:v>
                </c:pt>
                <c:pt idx="22422">
                  <c:v>0.64877733000000015</c:v>
                </c:pt>
                <c:pt idx="22423">
                  <c:v>0.64881043000000016</c:v>
                </c:pt>
                <c:pt idx="22424">
                  <c:v>0.6488353200000001</c:v>
                </c:pt>
                <c:pt idx="22425">
                  <c:v>0.64886829999999995</c:v>
                </c:pt>
                <c:pt idx="22426">
                  <c:v>0.64889319000000012</c:v>
                </c:pt>
                <c:pt idx="22427">
                  <c:v>0.6489257100000001</c:v>
                </c:pt>
                <c:pt idx="22428">
                  <c:v>0.64895106000000014</c:v>
                </c:pt>
                <c:pt idx="22429">
                  <c:v>0.64898358</c:v>
                </c:pt>
                <c:pt idx="22430">
                  <c:v>0.64900893000000015</c:v>
                </c:pt>
                <c:pt idx="22431">
                  <c:v>0.64904145000000024</c:v>
                </c:pt>
                <c:pt idx="22432">
                  <c:v>0.64906691999999999</c:v>
                </c:pt>
                <c:pt idx="22433">
                  <c:v>0.64909932000000015</c:v>
                </c:pt>
                <c:pt idx="22434">
                  <c:v>0.64912479000000012</c:v>
                </c:pt>
                <c:pt idx="22435">
                  <c:v>0.64915754000000003</c:v>
                </c:pt>
                <c:pt idx="22436">
                  <c:v>0.64918266000000002</c:v>
                </c:pt>
                <c:pt idx="22437">
                  <c:v>0.64921494999999996</c:v>
                </c:pt>
                <c:pt idx="22438">
                  <c:v>0.64924064000000015</c:v>
                </c:pt>
                <c:pt idx="22439">
                  <c:v>0.64927340000000011</c:v>
                </c:pt>
                <c:pt idx="22440">
                  <c:v>0.64929851000000016</c:v>
                </c:pt>
                <c:pt idx="22441">
                  <c:v>0.64933079999999999</c:v>
                </c:pt>
                <c:pt idx="22442">
                  <c:v>0.64935604000000002</c:v>
                </c:pt>
                <c:pt idx="22443">
                  <c:v>0.64938868000000005</c:v>
                </c:pt>
                <c:pt idx="22444">
                  <c:v>0.64941391000000004</c:v>
                </c:pt>
                <c:pt idx="22445">
                  <c:v>0.64944654999999996</c:v>
                </c:pt>
                <c:pt idx="22446">
                  <c:v>0.64947189000000016</c:v>
                </c:pt>
                <c:pt idx="22447">
                  <c:v>0.64950442000000008</c:v>
                </c:pt>
                <c:pt idx="22448">
                  <c:v>0.64952976000000007</c:v>
                </c:pt>
                <c:pt idx="22449">
                  <c:v>0.64956228999999988</c:v>
                </c:pt>
                <c:pt idx="22450">
                  <c:v>0.64958762999999997</c:v>
                </c:pt>
                <c:pt idx="22451">
                  <c:v>0.64962039000000016</c:v>
                </c:pt>
                <c:pt idx="22452">
                  <c:v>0.64964550000000021</c:v>
                </c:pt>
                <c:pt idx="22453">
                  <c:v>0.64967814000000013</c:v>
                </c:pt>
                <c:pt idx="22454">
                  <c:v>0.64970337000000011</c:v>
                </c:pt>
                <c:pt idx="22455">
                  <c:v>0.64973612999999997</c:v>
                </c:pt>
                <c:pt idx="22456">
                  <c:v>0.64976124000000013</c:v>
                </c:pt>
                <c:pt idx="22457">
                  <c:v>0.64979400000000009</c:v>
                </c:pt>
                <c:pt idx="22458">
                  <c:v>0.64981935000000013</c:v>
                </c:pt>
                <c:pt idx="22459">
                  <c:v>0.64985187000000022</c:v>
                </c:pt>
                <c:pt idx="22460">
                  <c:v>0.64987722000000014</c:v>
                </c:pt>
                <c:pt idx="22461">
                  <c:v>0.64990974000000012</c:v>
                </c:pt>
                <c:pt idx="22462">
                  <c:v>0.64993509000000016</c:v>
                </c:pt>
                <c:pt idx="22463">
                  <c:v>0.64996761000000014</c:v>
                </c:pt>
                <c:pt idx="22464">
                  <c:v>0.64999295999999995</c:v>
                </c:pt>
                <c:pt idx="22465">
                  <c:v>0.65002548000000016</c:v>
                </c:pt>
                <c:pt idx="22466">
                  <c:v>0.65005083000000008</c:v>
                </c:pt>
                <c:pt idx="22467">
                  <c:v>0.65008334999999984</c:v>
                </c:pt>
                <c:pt idx="22468">
                  <c:v>0.65010881000000009</c:v>
                </c:pt>
                <c:pt idx="22469">
                  <c:v>0.65014099000000014</c:v>
                </c:pt>
                <c:pt idx="22470">
                  <c:v>0.65016680000000004</c:v>
                </c:pt>
                <c:pt idx="22471">
                  <c:v>0.65019886000000016</c:v>
                </c:pt>
                <c:pt idx="22472">
                  <c:v>0.65022466999999995</c:v>
                </c:pt>
                <c:pt idx="22473">
                  <c:v>0.65025672999999984</c:v>
                </c:pt>
                <c:pt idx="22474">
                  <c:v>0.65028253999999996</c:v>
                </c:pt>
                <c:pt idx="22475">
                  <c:v>0.65031459999999996</c:v>
                </c:pt>
                <c:pt idx="22476">
                  <c:v>0.65033995000000011</c:v>
                </c:pt>
                <c:pt idx="22477">
                  <c:v>0.65037246999999998</c:v>
                </c:pt>
                <c:pt idx="22478">
                  <c:v>0.65039782000000013</c:v>
                </c:pt>
                <c:pt idx="22479">
                  <c:v>0.65043034</c:v>
                </c:pt>
                <c:pt idx="22480">
                  <c:v>0.65045580000000014</c:v>
                </c:pt>
                <c:pt idx="22481">
                  <c:v>0.65048843999999995</c:v>
                </c:pt>
                <c:pt idx="22482">
                  <c:v>0.65051344</c:v>
                </c:pt>
                <c:pt idx="22483">
                  <c:v>0.65054619999999996</c:v>
                </c:pt>
                <c:pt idx="22484">
                  <c:v>0.65057155000000011</c:v>
                </c:pt>
                <c:pt idx="22485">
                  <c:v>0.65060384000000016</c:v>
                </c:pt>
                <c:pt idx="22486">
                  <c:v>0.65062918000000014</c:v>
                </c:pt>
                <c:pt idx="22487">
                  <c:v>0.65066194000000011</c:v>
                </c:pt>
                <c:pt idx="22488">
                  <c:v>0.65068752000000007</c:v>
                </c:pt>
                <c:pt idx="22489">
                  <c:v>0.65071992999999995</c:v>
                </c:pt>
                <c:pt idx="22490">
                  <c:v>0.65074504000000022</c:v>
                </c:pt>
                <c:pt idx="22491">
                  <c:v>0.65077780000000007</c:v>
                </c:pt>
                <c:pt idx="22492">
                  <c:v>0.65080302999999995</c:v>
                </c:pt>
                <c:pt idx="22493">
                  <c:v>0.65083567000000009</c:v>
                </c:pt>
                <c:pt idx="22494">
                  <c:v>0.65086090000000008</c:v>
                </c:pt>
                <c:pt idx="22495">
                  <c:v>0.6508936500000001</c:v>
                </c:pt>
                <c:pt idx="22496">
                  <c:v>0.65091888000000009</c:v>
                </c:pt>
                <c:pt idx="22497">
                  <c:v>0.65095152000000012</c:v>
                </c:pt>
                <c:pt idx="22498">
                  <c:v>0.65097687000000015</c:v>
                </c:pt>
                <c:pt idx="22499">
                  <c:v>0.65100939000000013</c:v>
                </c:pt>
                <c:pt idx="22500">
                  <c:v>0.65103473999999995</c:v>
                </c:pt>
                <c:pt idx="22501">
                  <c:v>0.65106679999999983</c:v>
                </c:pt>
                <c:pt idx="22502">
                  <c:v>0.65109214999999998</c:v>
                </c:pt>
                <c:pt idx="22503">
                  <c:v>0.65112467000000007</c:v>
                </c:pt>
                <c:pt idx="22504">
                  <c:v>0.65115012999999999</c:v>
                </c:pt>
                <c:pt idx="22505">
                  <c:v>0.65118253999999998</c:v>
                </c:pt>
                <c:pt idx="22506">
                  <c:v>0.65120800000000012</c:v>
                </c:pt>
                <c:pt idx="22507">
                  <c:v>0.65124064000000015</c:v>
                </c:pt>
                <c:pt idx="22508">
                  <c:v>0.65126611000000001</c:v>
                </c:pt>
                <c:pt idx="22509">
                  <c:v>0.65129851000000016</c:v>
                </c:pt>
                <c:pt idx="22510">
                  <c:v>0.65132398000000002</c:v>
                </c:pt>
                <c:pt idx="22511">
                  <c:v>0.6513565</c:v>
                </c:pt>
                <c:pt idx="22512">
                  <c:v>0.65138185000000015</c:v>
                </c:pt>
                <c:pt idx="22513">
                  <c:v>0.65141437000000002</c:v>
                </c:pt>
                <c:pt idx="22514">
                  <c:v>0.65143983000000016</c:v>
                </c:pt>
                <c:pt idx="22515">
                  <c:v>0.65147235999999997</c:v>
                </c:pt>
                <c:pt idx="22516">
                  <c:v>0.65149770000000007</c:v>
                </c:pt>
                <c:pt idx="22517">
                  <c:v>0.65153022999999999</c:v>
                </c:pt>
                <c:pt idx="22518">
                  <c:v>0.65155510999999999</c:v>
                </c:pt>
                <c:pt idx="22519">
                  <c:v>0.65158821000000011</c:v>
                </c:pt>
                <c:pt idx="22520">
                  <c:v>0.65161298000000001</c:v>
                </c:pt>
                <c:pt idx="22521">
                  <c:v>0.65164550000000021</c:v>
                </c:pt>
                <c:pt idx="22522">
                  <c:v>0.65167085000000025</c:v>
                </c:pt>
                <c:pt idx="22523">
                  <c:v>0.65170337000000012</c:v>
                </c:pt>
                <c:pt idx="22524">
                  <c:v>0.65172872000000015</c:v>
                </c:pt>
                <c:pt idx="22525">
                  <c:v>0.65176124000000013</c:v>
                </c:pt>
                <c:pt idx="22526">
                  <c:v>0.65178694000000004</c:v>
                </c:pt>
                <c:pt idx="22527">
                  <c:v>0.65181935000000013</c:v>
                </c:pt>
                <c:pt idx="22528">
                  <c:v>0.65184481000000027</c:v>
                </c:pt>
                <c:pt idx="22529">
                  <c:v>0.65187722000000015</c:v>
                </c:pt>
                <c:pt idx="22530">
                  <c:v>0.65190268000000007</c:v>
                </c:pt>
                <c:pt idx="22531">
                  <c:v>0.65193497000000011</c:v>
                </c:pt>
                <c:pt idx="22532">
                  <c:v>0.65196054999999997</c:v>
                </c:pt>
                <c:pt idx="22533">
                  <c:v>0.65199284000000013</c:v>
                </c:pt>
                <c:pt idx="22534">
                  <c:v>0.65201854000000004</c:v>
                </c:pt>
                <c:pt idx="22535">
                  <c:v>0.65205094000000008</c:v>
                </c:pt>
                <c:pt idx="22536">
                  <c:v>0.65207641000000016</c:v>
                </c:pt>
                <c:pt idx="22537">
                  <c:v>0.65210881000000009</c:v>
                </c:pt>
                <c:pt idx="22538">
                  <c:v>0.65213428000000007</c:v>
                </c:pt>
                <c:pt idx="22539">
                  <c:v>0.65216644999999984</c:v>
                </c:pt>
                <c:pt idx="22540">
                  <c:v>0.6521918000000001</c:v>
                </c:pt>
                <c:pt idx="22541">
                  <c:v>0.65222432000000008</c:v>
                </c:pt>
                <c:pt idx="22542">
                  <c:v>0.65224967000000023</c:v>
                </c:pt>
                <c:pt idx="22543">
                  <c:v>0.65228231000000003</c:v>
                </c:pt>
                <c:pt idx="22544">
                  <c:v>0.65230754000000002</c:v>
                </c:pt>
                <c:pt idx="22545">
                  <c:v>0.65234006000000011</c:v>
                </c:pt>
                <c:pt idx="22546">
                  <c:v>0.65236541000000015</c:v>
                </c:pt>
                <c:pt idx="22547">
                  <c:v>0.65239793000000013</c:v>
                </c:pt>
                <c:pt idx="22548">
                  <c:v>0.65242328000000005</c:v>
                </c:pt>
                <c:pt idx="22549">
                  <c:v>0.65245580000000014</c:v>
                </c:pt>
                <c:pt idx="22550">
                  <c:v>0.65248114999999984</c:v>
                </c:pt>
                <c:pt idx="22551">
                  <c:v>0.65251367999999998</c:v>
                </c:pt>
                <c:pt idx="22552">
                  <c:v>0.65253914000000002</c:v>
                </c:pt>
                <c:pt idx="22553">
                  <c:v>0.65257155000000011</c:v>
                </c:pt>
                <c:pt idx="22554">
                  <c:v>0.65259712000000003</c:v>
                </c:pt>
                <c:pt idx="22555">
                  <c:v>0.65262942000000024</c:v>
                </c:pt>
                <c:pt idx="22556">
                  <c:v>0.65265499000000016</c:v>
                </c:pt>
                <c:pt idx="22557">
                  <c:v>0.65268740000000014</c:v>
                </c:pt>
                <c:pt idx="22558">
                  <c:v>0.65271287000000011</c:v>
                </c:pt>
                <c:pt idx="22559">
                  <c:v>0.65274527000000027</c:v>
                </c:pt>
                <c:pt idx="22560">
                  <c:v>0.65277074000000013</c:v>
                </c:pt>
                <c:pt idx="22561">
                  <c:v>0.65280313999999995</c:v>
                </c:pt>
                <c:pt idx="22562">
                  <c:v>0.65282861000000025</c:v>
                </c:pt>
                <c:pt idx="22563">
                  <c:v>0.65286101000000007</c:v>
                </c:pt>
                <c:pt idx="22564">
                  <c:v>0.65288659000000004</c:v>
                </c:pt>
                <c:pt idx="22565">
                  <c:v>0.65291912000000007</c:v>
                </c:pt>
                <c:pt idx="22566">
                  <c:v>0.65294434999999995</c:v>
                </c:pt>
                <c:pt idx="22567">
                  <c:v>0.65297698999999998</c:v>
                </c:pt>
                <c:pt idx="22568">
                  <c:v>0.65300222000000008</c:v>
                </c:pt>
                <c:pt idx="22569">
                  <c:v>0.65303438999999996</c:v>
                </c:pt>
                <c:pt idx="22570">
                  <c:v>0.65305962000000006</c:v>
                </c:pt>
                <c:pt idx="22571">
                  <c:v>0.65309226000000009</c:v>
                </c:pt>
                <c:pt idx="22572">
                  <c:v>0.65311783999999995</c:v>
                </c:pt>
                <c:pt idx="22573">
                  <c:v>0.65315013000000011</c:v>
                </c:pt>
                <c:pt idx="22574">
                  <c:v>0.65317571000000008</c:v>
                </c:pt>
                <c:pt idx="22575">
                  <c:v>0.65320800000000012</c:v>
                </c:pt>
                <c:pt idx="22576">
                  <c:v>0.65323357999999998</c:v>
                </c:pt>
                <c:pt idx="22577">
                  <c:v>0.65326611000000001</c:v>
                </c:pt>
                <c:pt idx="22578">
                  <c:v>0.65329157000000015</c:v>
                </c:pt>
                <c:pt idx="22579">
                  <c:v>0.65332398000000003</c:v>
                </c:pt>
                <c:pt idx="22580">
                  <c:v>0.65334944000000006</c:v>
                </c:pt>
                <c:pt idx="22581">
                  <c:v>0.65338196000000004</c:v>
                </c:pt>
                <c:pt idx="22582">
                  <c:v>0.65340730999999996</c:v>
                </c:pt>
                <c:pt idx="22583">
                  <c:v>0.65343983000000017</c:v>
                </c:pt>
                <c:pt idx="22584">
                  <c:v>0.65346530000000003</c:v>
                </c:pt>
                <c:pt idx="22585">
                  <c:v>0.65349724000000009</c:v>
                </c:pt>
                <c:pt idx="22586">
                  <c:v>0.65352304999999999</c:v>
                </c:pt>
                <c:pt idx="22587">
                  <c:v>0.65355510999999999</c:v>
                </c:pt>
                <c:pt idx="22588">
                  <c:v>0.65358068999999996</c:v>
                </c:pt>
                <c:pt idx="22589">
                  <c:v>0.65361309999999995</c:v>
                </c:pt>
                <c:pt idx="22590">
                  <c:v>0.65363856000000009</c:v>
                </c:pt>
                <c:pt idx="22591">
                  <c:v>0.65367108000000018</c:v>
                </c:pt>
                <c:pt idx="22592">
                  <c:v>0.65369643000000011</c:v>
                </c:pt>
                <c:pt idx="22593">
                  <c:v>0.65372895000000009</c:v>
                </c:pt>
                <c:pt idx="22594">
                  <c:v>0.65375442000000006</c:v>
                </c:pt>
                <c:pt idx="22595">
                  <c:v>0.65378694000000004</c:v>
                </c:pt>
                <c:pt idx="22596">
                  <c:v>0.65381239999999996</c:v>
                </c:pt>
                <c:pt idx="22597">
                  <c:v>0.65384481000000028</c:v>
                </c:pt>
                <c:pt idx="22598">
                  <c:v>0.65387027000000009</c:v>
                </c:pt>
                <c:pt idx="22599">
                  <c:v>0.65390268000000007</c:v>
                </c:pt>
                <c:pt idx="22600">
                  <c:v>0.6539281400000001</c:v>
                </c:pt>
                <c:pt idx="22601">
                  <c:v>0.65396054999999997</c:v>
                </c:pt>
                <c:pt idx="22602">
                  <c:v>0.65398555000000014</c:v>
                </c:pt>
                <c:pt idx="22603">
                  <c:v>0.65401854000000004</c:v>
                </c:pt>
                <c:pt idx="22604">
                  <c:v>0.65404377000000014</c:v>
                </c:pt>
                <c:pt idx="22605">
                  <c:v>0.65407606000000007</c:v>
                </c:pt>
                <c:pt idx="22606">
                  <c:v>0.65410175000000015</c:v>
                </c:pt>
                <c:pt idx="22607">
                  <c:v>0.65413392999999997</c:v>
                </c:pt>
                <c:pt idx="22608">
                  <c:v>0.65415962000000016</c:v>
                </c:pt>
                <c:pt idx="22609">
                  <c:v>0.6541918000000001</c:v>
                </c:pt>
                <c:pt idx="22610">
                  <c:v>0.65421702999999998</c:v>
                </c:pt>
                <c:pt idx="22611">
                  <c:v>0.65424967000000023</c:v>
                </c:pt>
                <c:pt idx="22612">
                  <c:v>0.6542749000000001</c:v>
                </c:pt>
                <c:pt idx="22613">
                  <c:v>0.65430766000000007</c:v>
                </c:pt>
                <c:pt idx="22614">
                  <c:v>0.65433277000000001</c:v>
                </c:pt>
                <c:pt idx="22615">
                  <c:v>0.65436552999999997</c:v>
                </c:pt>
                <c:pt idx="22616">
                  <c:v>0.65439076000000007</c:v>
                </c:pt>
                <c:pt idx="22617">
                  <c:v>0.65442339999999999</c:v>
                </c:pt>
                <c:pt idx="22618">
                  <c:v>0.65444863000000009</c:v>
                </c:pt>
                <c:pt idx="22619">
                  <c:v>0.65448127000000011</c:v>
                </c:pt>
                <c:pt idx="22620">
                  <c:v>0.65450662000000004</c:v>
                </c:pt>
                <c:pt idx="22621">
                  <c:v>0.65453936999999984</c:v>
                </c:pt>
                <c:pt idx="22622">
                  <c:v>0.65456471999999999</c:v>
                </c:pt>
                <c:pt idx="22623">
                  <c:v>0.65459724000000008</c:v>
                </c:pt>
                <c:pt idx="22624">
                  <c:v>0.65462212000000009</c:v>
                </c:pt>
                <c:pt idx="22625">
                  <c:v>0.65465476000000011</c:v>
                </c:pt>
                <c:pt idx="22626">
                  <c:v>0.65468011000000015</c:v>
                </c:pt>
                <c:pt idx="22627">
                  <c:v>0.65471263000000013</c:v>
                </c:pt>
                <c:pt idx="22628">
                  <c:v>0.65473798000000005</c:v>
                </c:pt>
                <c:pt idx="22629">
                  <c:v>0.65477050000000014</c:v>
                </c:pt>
                <c:pt idx="22630">
                  <c:v>0.65479597000000023</c:v>
                </c:pt>
                <c:pt idx="22631">
                  <c:v>0.65482837000000016</c:v>
                </c:pt>
                <c:pt idx="22632">
                  <c:v>0.65485384000000013</c:v>
                </c:pt>
                <c:pt idx="22633">
                  <c:v>0.65488623999999995</c:v>
                </c:pt>
                <c:pt idx="22634">
                  <c:v>0.65491171000000015</c:v>
                </c:pt>
                <c:pt idx="22635">
                  <c:v>0.65494423000000024</c:v>
                </c:pt>
                <c:pt idx="22636">
                  <c:v>0.65496958000000005</c:v>
                </c:pt>
                <c:pt idx="22637">
                  <c:v>0.65500210000000003</c:v>
                </c:pt>
                <c:pt idx="22638">
                  <c:v>0.65502733000000013</c:v>
                </c:pt>
                <c:pt idx="22639">
                  <c:v>0.65506008999999998</c:v>
                </c:pt>
                <c:pt idx="22640">
                  <c:v>0.65508520000000015</c:v>
                </c:pt>
                <c:pt idx="22641">
                  <c:v>0.65511761000000013</c:v>
                </c:pt>
                <c:pt idx="22642">
                  <c:v>0.65514318999999999</c:v>
                </c:pt>
                <c:pt idx="22643">
                  <c:v>0.65517548000000014</c:v>
                </c:pt>
                <c:pt idx="22644">
                  <c:v>0.65520093999999995</c:v>
                </c:pt>
                <c:pt idx="22645">
                  <c:v>0.65523335000000005</c:v>
                </c:pt>
                <c:pt idx="22646">
                  <c:v>0.65525915999999995</c:v>
                </c:pt>
                <c:pt idx="22647">
                  <c:v>0.65529122000000006</c:v>
                </c:pt>
                <c:pt idx="22648">
                  <c:v>0.65531656999999988</c:v>
                </c:pt>
                <c:pt idx="22649">
                  <c:v>0.65534921000000024</c:v>
                </c:pt>
                <c:pt idx="22650">
                  <c:v>0.65537431999999995</c:v>
                </c:pt>
                <c:pt idx="22651">
                  <c:v>0.65540708000000003</c:v>
                </c:pt>
                <c:pt idx="22652">
                  <c:v>0.65543231000000002</c:v>
                </c:pt>
                <c:pt idx="22653">
                  <c:v>0.65546495000000005</c:v>
                </c:pt>
                <c:pt idx="22654">
                  <c:v>0.65549053000000013</c:v>
                </c:pt>
                <c:pt idx="22655">
                  <c:v>0.65552281999999995</c:v>
                </c:pt>
                <c:pt idx="22656">
                  <c:v>0.65554840000000014</c:v>
                </c:pt>
                <c:pt idx="22657">
                  <c:v>0.65558068999999997</c:v>
                </c:pt>
                <c:pt idx="22658">
                  <c:v>0.65560638000000004</c:v>
                </c:pt>
                <c:pt idx="22659">
                  <c:v>0.65563856000000009</c:v>
                </c:pt>
                <c:pt idx="22660">
                  <c:v>0.65566413999999995</c:v>
                </c:pt>
                <c:pt idx="22661">
                  <c:v>0.65569655000000016</c:v>
                </c:pt>
                <c:pt idx="22662">
                  <c:v>0.65572201000000008</c:v>
                </c:pt>
                <c:pt idx="22663">
                  <c:v>0.65575452999999995</c:v>
                </c:pt>
                <c:pt idx="22664">
                  <c:v>0.6557798800000002</c:v>
                </c:pt>
                <c:pt idx="22665">
                  <c:v>0.65581239999999996</c:v>
                </c:pt>
                <c:pt idx="22666">
                  <c:v>0.65583740000000013</c:v>
                </c:pt>
                <c:pt idx="22667">
                  <c:v>0.65587027000000009</c:v>
                </c:pt>
                <c:pt idx="22668">
                  <c:v>0.65589550000000019</c:v>
                </c:pt>
                <c:pt idx="22669">
                  <c:v>0.6559281400000001</c:v>
                </c:pt>
                <c:pt idx="22670">
                  <c:v>0.65595336999999998</c:v>
                </c:pt>
                <c:pt idx="22671">
                  <c:v>0.65598601000000012</c:v>
                </c:pt>
                <c:pt idx="22672">
                  <c:v>0.65601124000000011</c:v>
                </c:pt>
                <c:pt idx="22673">
                  <c:v>0.65604388000000013</c:v>
                </c:pt>
                <c:pt idx="22674">
                  <c:v>0.65606911999999995</c:v>
                </c:pt>
                <c:pt idx="22675">
                  <c:v>0.65610141000000022</c:v>
                </c:pt>
                <c:pt idx="22676">
                  <c:v>0.65612698999999997</c:v>
                </c:pt>
                <c:pt idx="22677">
                  <c:v>0.65615928000000012</c:v>
                </c:pt>
                <c:pt idx="22678">
                  <c:v>0.65618496999999998</c:v>
                </c:pt>
                <c:pt idx="22679">
                  <c:v>0.65621715000000003</c:v>
                </c:pt>
                <c:pt idx="22680">
                  <c:v>0.6562428400000001</c:v>
                </c:pt>
                <c:pt idx="22681">
                  <c:v>0.65627502000000015</c:v>
                </c:pt>
                <c:pt idx="22682">
                  <c:v>0.65630071000000012</c:v>
                </c:pt>
                <c:pt idx="22683">
                  <c:v>0.65633288999999984</c:v>
                </c:pt>
                <c:pt idx="22684">
                  <c:v>0.65635834999999998</c:v>
                </c:pt>
                <c:pt idx="22685">
                  <c:v>0.65639076000000007</c:v>
                </c:pt>
                <c:pt idx="22686">
                  <c:v>0.65641621999999999</c:v>
                </c:pt>
                <c:pt idx="22687">
                  <c:v>0.65644874000000009</c:v>
                </c:pt>
                <c:pt idx="22688">
                  <c:v>0.65647420999999995</c:v>
                </c:pt>
                <c:pt idx="22689">
                  <c:v>0.65650649999999999</c:v>
                </c:pt>
                <c:pt idx="22690">
                  <c:v>0.65653207999999996</c:v>
                </c:pt>
                <c:pt idx="22691">
                  <c:v>0.65656460000000005</c:v>
                </c:pt>
                <c:pt idx="22692">
                  <c:v>0.65658994999999998</c:v>
                </c:pt>
                <c:pt idx="22693">
                  <c:v>0.65662247000000007</c:v>
                </c:pt>
                <c:pt idx="22694">
                  <c:v>0.6566479300000001</c:v>
                </c:pt>
                <c:pt idx="22695">
                  <c:v>0.65668034000000008</c:v>
                </c:pt>
                <c:pt idx="22696">
                  <c:v>0.65670580000000023</c:v>
                </c:pt>
                <c:pt idx="22697">
                  <c:v>0.6567382100000001</c:v>
                </c:pt>
                <c:pt idx="22698">
                  <c:v>0.65676368000000007</c:v>
                </c:pt>
                <c:pt idx="22699">
                  <c:v>0.65679608000000012</c:v>
                </c:pt>
                <c:pt idx="22700">
                  <c:v>0.65682155000000009</c:v>
                </c:pt>
                <c:pt idx="22701">
                  <c:v>0.65685395000000013</c:v>
                </c:pt>
                <c:pt idx="22702">
                  <c:v>0.65687907000000023</c:v>
                </c:pt>
                <c:pt idx="22703">
                  <c:v>0.65691194000000008</c:v>
                </c:pt>
                <c:pt idx="22704">
                  <c:v>0.65693694000000002</c:v>
                </c:pt>
                <c:pt idx="22705">
                  <c:v>0.65696958000000005</c:v>
                </c:pt>
                <c:pt idx="22706">
                  <c:v>0.65699481000000026</c:v>
                </c:pt>
                <c:pt idx="22707">
                  <c:v>0.65702755999999995</c:v>
                </c:pt>
                <c:pt idx="22708">
                  <c:v>0.65705267999999994</c:v>
                </c:pt>
                <c:pt idx="22709">
                  <c:v>0.65708555000000013</c:v>
                </c:pt>
                <c:pt idx="22710">
                  <c:v>0.65711054999999996</c:v>
                </c:pt>
                <c:pt idx="22711">
                  <c:v>0.65714342000000014</c:v>
                </c:pt>
                <c:pt idx="22712">
                  <c:v>0.65716854000000002</c:v>
                </c:pt>
                <c:pt idx="22713">
                  <c:v>0.6572014100000001</c:v>
                </c:pt>
                <c:pt idx="22714">
                  <c:v>0.65722641000000015</c:v>
                </c:pt>
                <c:pt idx="22715">
                  <c:v>0.65725870000000008</c:v>
                </c:pt>
                <c:pt idx="22716">
                  <c:v>0.65728428000000005</c:v>
                </c:pt>
                <c:pt idx="22717">
                  <c:v>0.65731656999999988</c:v>
                </c:pt>
                <c:pt idx="22718">
                  <c:v>0.65734203000000013</c:v>
                </c:pt>
                <c:pt idx="22719">
                  <c:v>0.65737444000000012</c:v>
                </c:pt>
                <c:pt idx="22720">
                  <c:v>0.65739990000000015</c:v>
                </c:pt>
                <c:pt idx="22721">
                  <c:v>0.65743253999999984</c:v>
                </c:pt>
                <c:pt idx="22722">
                  <c:v>0.65745777000000005</c:v>
                </c:pt>
                <c:pt idx="22723">
                  <c:v>0.65749041000000008</c:v>
                </c:pt>
                <c:pt idx="22724">
                  <c:v>0.65751564000000007</c:v>
                </c:pt>
                <c:pt idx="22725">
                  <c:v>0.6575482800000001</c:v>
                </c:pt>
                <c:pt idx="22726">
                  <c:v>0.65757363000000013</c:v>
                </c:pt>
                <c:pt idx="22727">
                  <c:v>0.65760615000000011</c:v>
                </c:pt>
                <c:pt idx="22728">
                  <c:v>0.65763150000000015</c:v>
                </c:pt>
                <c:pt idx="22729">
                  <c:v>0.65766402000000013</c:v>
                </c:pt>
                <c:pt idx="22730">
                  <c:v>0.6576894900000001</c:v>
                </c:pt>
                <c:pt idx="22731">
                  <c:v>0.65772189000000025</c:v>
                </c:pt>
                <c:pt idx="22732">
                  <c:v>0.65774736000000011</c:v>
                </c:pt>
                <c:pt idx="22733">
                  <c:v>0.65777976000000016</c:v>
                </c:pt>
                <c:pt idx="22734">
                  <c:v>0.65780523000000024</c:v>
                </c:pt>
                <c:pt idx="22735">
                  <c:v>0.65783787000000016</c:v>
                </c:pt>
                <c:pt idx="22736">
                  <c:v>0.65786321000000014</c:v>
                </c:pt>
                <c:pt idx="22737">
                  <c:v>0.65789574000000006</c:v>
                </c:pt>
                <c:pt idx="22738">
                  <c:v>0.65792108000000016</c:v>
                </c:pt>
                <c:pt idx="22739">
                  <c:v>0.6579532600000001</c:v>
                </c:pt>
                <c:pt idx="22740">
                  <c:v>0.65797849000000008</c:v>
                </c:pt>
                <c:pt idx="22741">
                  <c:v>0.65801113000000011</c:v>
                </c:pt>
                <c:pt idx="22742">
                  <c:v>0.65803635999999999</c:v>
                </c:pt>
                <c:pt idx="22743">
                  <c:v>0.65806900000000013</c:v>
                </c:pt>
                <c:pt idx="22744">
                  <c:v>0.65809481000000025</c:v>
                </c:pt>
                <c:pt idx="22745">
                  <c:v>0.65812687000000014</c:v>
                </c:pt>
                <c:pt idx="22746">
                  <c:v>0.65815221999999995</c:v>
                </c:pt>
                <c:pt idx="22747">
                  <c:v>0.65818486000000009</c:v>
                </c:pt>
                <c:pt idx="22748">
                  <c:v>0.65821008999999997</c:v>
                </c:pt>
                <c:pt idx="22749">
                  <c:v>0.65824273000000011</c:v>
                </c:pt>
                <c:pt idx="22750">
                  <c:v>0.65826865000000012</c:v>
                </c:pt>
                <c:pt idx="22751">
                  <c:v>0.65830082999999995</c:v>
                </c:pt>
                <c:pt idx="22752">
                  <c:v>0.65832606000000005</c:v>
                </c:pt>
                <c:pt idx="22753">
                  <c:v>0.65835870000000007</c:v>
                </c:pt>
                <c:pt idx="22754">
                  <c:v>0.65838392999999984</c:v>
                </c:pt>
                <c:pt idx="22755">
                  <c:v>0.65841656999999987</c:v>
                </c:pt>
                <c:pt idx="22756">
                  <c:v>0.65847444000000011</c:v>
                </c:pt>
                <c:pt idx="22757">
                  <c:v>0.65849967000000009</c:v>
                </c:pt>
                <c:pt idx="22758">
                  <c:v>0.65853242999999984</c:v>
                </c:pt>
                <c:pt idx="22759">
                  <c:v>0.65855766000000004</c:v>
                </c:pt>
                <c:pt idx="22760">
                  <c:v>0.65858983000000015</c:v>
                </c:pt>
                <c:pt idx="22761">
                  <c:v>0.65861552999999995</c:v>
                </c:pt>
                <c:pt idx="22762">
                  <c:v>0.65864782000000022</c:v>
                </c:pt>
                <c:pt idx="22763">
                  <c:v>0.65867340000000008</c:v>
                </c:pt>
                <c:pt idx="22764">
                  <c:v>0.65870569000000023</c:v>
                </c:pt>
                <c:pt idx="22765">
                  <c:v>0.65873127000000009</c:v>
                </c:pt>
                <c:pt idx="22766">
                  <c:v>0.65876368000000007</c:v>
                </c:pt>
                <c:pt idx="22767">
                  <c:v>0.65878914000000011</c:v>
                </c:pt>
                <c:pt idx="22768">
                  <c:v>0.65882155000000009</c:v>
                </c:pt>
                <c:pt idx="22769">
                  <c:v>0.65884655000000014</c:v>
                </c:pt>
                <c:pt idx="22770">
                  <c:v>0.65887942000000022</c:v>
                </c:pt>
                <c:pt idx="22771">
                  <c:v>0.65890442000000016</c:v>
                </c:pt>
                <c:pt idx="22772">
                  <c:v>0.65893740000000012</c:v>
                </c:pt>
                <c:pt idx="22773">
                  <c:v>0.65896228999999984</c:v>
                </c:pt>
                <c:pt idx="22774">
                  <c:v>0.65899493000000009</c:v>
                </c:pt>
                <c:pt idx="22775">
                  <c:v>0.65902027000000007</c:v>
                </c:pt>
                <c:pt idx="22776">
                  <c:v>0.65905290999999999</c:v>
                </c:pt>
                <c:pt idx="22777">
                  <c:v>0.65907872000000012</c:v>
                </c:pt>
                <c:pt idx="22778">
                  <c:v>0.65911078000000001</c:v>
                </c:pt>
                <c:pt idx="22779">
                  <c:v>0.65913600999999999</c:v>
                </c:pt>
                <c:pt idx="22780">
                  <c:v>0.65916876999999996</c:v>
                </c:pt>
                <c:pt idx="22781">
                  <c:v>0.65919388000000012</c:v>
                </c:pt>
                <c:pt idx="22782">
                  <c:v>0.65922664000000009</c:v>
                </c:pt>
                <c:pt idx="22783">
                  <c:v>0.65925187000000007</c:v>
                </c:pt>
                <c:pt idx="22784">
                  <c:v>0.65928450999999999</c:v>
                </c:pt>
                <c:pt idx="22785">
                  <c:v>0.65930974000000009</c:v>
                </c:pt>
                <c:pt idx="22786">
                  <c:v>0.65934249000000011</c:v>
                </c:pt>
                <c:pt idx="22787">
                  <c:v>0.65936760999999999</c:v>
                </c:pt>
                <c:pt idx="22788">
                  <c:v>0.65940036999999996</c:v>
                </c:pt>
                <c:pt idx="22789">
                  <c:v>0.65942559999999995</c:v>
                </c:pt>
                <c:pt idx="22790">
                  <c:v>0.65945777000000005</c:v>
                </c:pt>
                <c:pt idx="22791">
                  <c:v>0.65948357999999996</c:v>
                </c:pt>
                <c:pt idx="22792">
                  <c:v>0.65951564000000007</c:v>
                </c:pt>
                <c:pt idx="22793">
                  <c:v>0.65954145000000008</c:v>
                </c:pt>
                <c:pt idx="22794">
                  <c:v>0.65957350999999997</c:v>
                </c:pt>
                <c:pt idx="22795">
                  <c:v>0.6595993200000001</c:v>
                </c:pt>
                <c:pt idx="22796">
                  <c:v>0.6596313800000001</c:v>
                </c:pt>
                <c:pt idx="22797">
                  <c:v>0.65965719000000012</c:v>
                </c:pt>
                <c:pt idx="22798">
                  <c:v>0.65968925000000023</c:v>
                </c:pt>
                <c:pt idx="22799">
                  <c:v>0.65971472000000009</c:v>
                </c:pt>
                <c:pt idx="22800">
                  <c:v>0.65974724000000018</c:v>
                </c:pt>
                <c:pt idx="22801">
                  <c:v>0.65977258999999999</c:v>
                </c:pt>
                <c:pt idx="22802">
                  <c:v>0.65980511000000008</c:v>
                </c:pt>
                <c:pt idx="22803">
                  <c:v>0.65983046000000012</c:v>
                </c:pt>
                <c:pt idx="22804">
                  <c:v>0.65986297999999999</c:v>
                </c:pt>
                <c:pt idx="22805">
                  <c:v>0.65988833000000013</c:v>
                </c:pt>
                <c:pt idx="22806">
                  <c:v>0.65992097000000016</c:v>
                </c:pt>
                <c:pt idx="22807">
                  <c:v>0.6599460800000001</c:v>
                </c:pt>
                <c:pt idx="22808">
                  <c:v>0.65997884000000018</c:v>
                </c:pt>
                <c:pt idx="22809">
                  <c:v>0.66000395000000012</c:v>
                </c:pt>
                <c:pt idx="22810">
                  <c:v>0.66003670999999997</c:v>
                </c:pt>
                <c:pt idx="22811">
                  <c:v>0.66006194000000007</c:v>
                </c:pt>
                <c:pt idx="22812">
                  <c:v>0.6600945800000001</c:v>
                </c:pt>
                <c:pt idx="22813">
                  <c:v>0.66011981000000008</c:v>
                </c:pt>
                <c:pt idx="22814">
                  <c:v>0.66015245000000011</c:v>
                </c:pt>
                <c:pt idx="22815">
                  <c:v>0.66017791000000015</c:v>
                </c:pt>
                <c:pt idx="22816">
                  <c:v>0.66021032000000002</c:v>
                </c:pt>
                <c:pt idx="22817">
                  <c:v>0.66023578000000005</c:v>
                </c:pt>
                <c:pt idx="22818">
                  <c:v>0.66026830000000003</c:v>
                </c:pt>
                <c:pt idx="22819">
                  <c:v>0.66029354000000007</c:v>
                </c:pt>
                <c:pt idx="22820">
                  <c:v>0.66032617999999998</c:v>
                </c:pt>
                <c:pt idx="22821">
                  <c:v>0.66035152000000008</c:v>
                </c:pt>
                <c:pt idx="22822">
                  <c:v>0.66038357999999997</c:v>
                </c:pt>
                <c:pt idx="22823">
                  <c:v>0.6604092800000001</c:v>
                </c:pt>
                <c:pt idx="22824">
                  <c:v>0.66044168000000014</c:v>
                </c:pt>
                <c:pt idx="22825">
                  <c:v>0.66046715</c:v>
                </c:pt>
                <c:pt idx="22826">
                  <c:v>0.66049955000000016</c:v>
                </c:pt>
                <c:pt idx="22827">
                  <c:v>0.66052502000000013</c:v>
                </c:pt>
                <c:pt idx="22828">
                  <c:v>0.66055754</c:v>
                </c:pt>
                <c:pt idx="22829">
                  <c:v>0.66058289000000003</c:v>
                </c:pt>
                <c:pt idx="22830">
                  <c:v>0.66061541000000024</c:v>
                </c:pt>
                <c:pt idx="22831">
                  <c:v>0.66064076000000016</c:v>
                </c:pt>
                <c:pt idx="22832">
                  <c:v>0.66067328000000014</c:v>
                </c:pt>
                <c:pt idx="22833">
                  <c:v>0.66069840000000024</c:v>
                </c:pt>
                <c:pt idx="22834">
                  <c:v>0.66073115000000016</c:v>
                </c:pt>
                <c:pt idx="22835">
                  <c:v>0.66075638000000003</c:v>
                </c:pt>
                <c:pt idx="22836">
                  <c:v>0.66078902000000006</c:v>
                </c:pt>
                <c:pt idx="22837">
                  <c:v>0.66081425000000016</c:v>
                </c:pt>
                <c:pt idx="22838">
                  <c:v>0.66084689000000008</c:v>
                </c:pt>
                <c:pt idx="22839">
                  <c:v>0.66087224000000011</c:v>
                </c:pt>
                <c:pt idx="22840">
                  <c:v>0.66090488000000014</c:v>
                </c:pt>
                <c:pt idx="22841">
                  <c:v>0.66092999000000008</c:v>
                </c:pt>
                <c:pt idx="22842">
                  <c:v>0.66096228999999984</c:v>
                </c:pt>
                <c:pt idx="22843">
                  <c:v>0.66098787000000014</c:v>
                </c:pt>
                <c:pt idx="22844">
                  <c:v>0.66102062000000006</c:v>
                </c:pt>
                <c:pt idx="22845">
                  <c:v>0.66104562000000022</c:v>
                </c:pt>
                <c:pt idx="22846">
                  <c:v>0.66107849000000007</c:v>
                </c:pt>
                <c:pt idx="22847">
                  <c:v>0.66110336999999997</c:v>
                </c:pt>
                <c:pt idx="22848">
                  <c:v>0.66113624000000004</c:v>
                </c:pt>
                <c:pt idx="22849">
                  <c:v>0.66116171000000012</c:v>
                </c:pt>
                <c:pt idx="22850">
                  <c:v>0.66119412000000011</c:v>
                </c:pt>
                <c:pt idx="22851">
                  <c:v>0.66121958000000003</c:v>
                </c:pt>
                <c:pt idx="22852">
                  <c:v>0.66125210000000001</c:v>
                </c:pt>
                <c:pt idx="22853">
                  <c:v>0.66127745000000016</c:v>
                </c:pt>
                <c:pt idx="22854">
                  <c:v>0.66131008999999996</c:v>
                </c:pt>
                <c:pt idx="22855">
                  <c:v>0.66133486000000008</c:v>
                </c:pt>
                <c:pt idx="22856">
                  <c:v>0.66136737999999984</c:v>
                </c:pt>
                <c:pt idx="22857">
                  <c:v>0.66139272999999998</c:v>
                </c:pt>
                <c:pt idx="22858">
                  <c:v>0.66142525000000008</c:v>
                </c:pt>
                <c:pt idx="22859">
                  <c:v>0.66145083000000016</c:v>
                </c:pt>
                <c:pt idx="22860">
                  <c:v>0.66148311999999998</c:v>
                </c:pt>
                <c:pt idx="22861">
                  <c:v>0.66150858000000001</c:v>
                </c:pt>
                <c:pt idx="22862">
                  <c:v>0.66154111000000015</c:v>
                </c:pt>
                <c:pt idx="22863">
                  <c:v>0.66156667999999996</c:v>
                </c:pt>
                <c:pt idx="22864">
                  <c:v>0.66159908999999995</c:v>
                </c:pt>
                <c:pt idx="22865">
                  <c:v>0.66162467000000025</c:v>
                </c:pt>
                <c:pt idx="22866">
                  <c:v>0.66165708000000012</c:v>
                </c:pt>
                <c:pt idx="22867">
                  <c:v>0.66168254000000004</c:v>
                </c:pt>
                <c:pt idx="22868">
                  <c:v>0.66171506000000013</c:v>
                </c:pt>
                <c:pt idx="22869">
                  <c:v>0.66174041000000006</c:v>
                </c:pt>
                <c:pt idx="22870">
                  <c:v>0.66177293000000015</c:v>
                </c:pt>
                <c:pt idx="22871">
                  <c:v>0.6617978200000002</c:v>
                </c:pt>
                <c:pt idx="22872">
                  <c:v>0.66183034000000007</c:v>
                </c:pt>
                <c:pt idx="22873">
                  <c:v>0.66185569000000022</c:v>
                </c:pt>
                <c:pt idx="22874">
                  <c:v>0.66188821000000009</c:v>
                </c:pt>
                <c:pt idx="22875">
                  <c:v>0.66191356000000001</c:v>
                </c:pt>
                <c:pt idx="22876">
                  <c:v>0.6619460800000001</c:v>
                </c:pt>
                <c:pt idx="22877">
                  <c:v>0.66197143000000025</c:v>
                </c:pt>
                <c:pt idx="22878">
                  <c:v>0.66200395000000012</c:v>
                </c:pt>
                <c:pt idx="22879">
                  <c:v>0.66202930000000015</c:v>
                </c:pt>
                <c:pt idx="22880">
                  <c:v>0.66206194000000007</c:v>
                </c:pt>
                <c:pt idx="22881">
                  <c:v>0.66208739999999999</c:v>
                </c:pt>
                <c:pt idx="22882">
                  <c:v>0.66211981000000009</c:v>
                </c:pt>
                <c:pt idx="22883">
                  <c:v>0.66214538999999994</c:v>
                </c:pt>
                <c:pt idx="22884">
                  <c:v>0.6621776800000001</c:v>
                </c:pt>
                <c:pt idx="22885">
                  <c:v>0.66220314000000002</c:v>
                </c:pt>
                <c:pt idx="22886">
                  <c:v>0.66223555000000012</c:v>
                </c:pt>
                <c:pt idx="22887">
                  <c:v>0.66226112999999998</c:v>
                </c:pt>
                <c:pt idx="22888">
                  <c:v>0.66229354000000007</c:v>
                </c:pt>
                <c:pt idx="22889">
                  <c:v>0.66231899999999999</c:v>
                </c:pt>
                <c:pt idx="22890">
                  <c:v>0.66235141000000008</c:v>
                </c:pt>
                <c:pt idx="22891">
                  <c:v>0.66237699000000005</c:v>
                </c:pt>
                <c:pt idx="22892">
                  <c:v>0.6624092800000001</c:v>
                </c:pt>
                <c:pt idx="22893">
                  <c:v>0.66243486000000007</c:v>
                </c:pt>
                <c:pt idx="22894">
                  <c:v>0.66246715</c:v>
                </c:pt>
                <c:pt idx="22895">
                  <c:v>0.66249214999999984</c:v>
                </c:pt>
                <c:pt idx="22896">
                  <c:v>0.66252502000000013</c:v>
                </c:pt>
                <c:pt idx="22897">
                  <c:v>0.66255025000000012</c:v>
                </c:pt>
                <c:pt idx="22898">
                  <c:v>0.66258289000000004</c:v>
                </c:pt>
                <c:pt idx="22899">
                  <c:v>0.66260812000000013</c:v>
                </c:pt>
                <c:pt idx="22900">
                  <c:v>0.66264087000000027</c:v>
                </c:pt>
                <c:pt idx="22901">
                  <c:v>0.66266622000000008</c:v>
                </c:pt>
                <c:pt idx="22902">
                  <c:v>0.66269840000000024</c:v>
                </c:pt>
                <c:pt idx="22903">
                  <c:v>0.6627240900000001</c:v>
                </c:pt>
                <c:pt idx="22904">
                  <c:v>0.66275627000000015</c:v>
                </c:pt>
                <c:pt idx="22905">
                  <c:v>0.66278196000000011</c:v>
                </c:pt>
                <c:pt idx="22906">
                  <c:v>0.66281414000000005</c:v>
                </c:pt>
                <c:pt idx="22907">
                  <c:v>0.66283949000000009</c:v>
                </c:pt>
                <c:pt idx="22908">
                  <c:v>0.66287201000000007</c:v>
                </c:pt>
                <c:pt idx="22909">
                  <c:v>0.6628973600000001</c:v>
                </c:pt>
                <c:pt idx="22910">
                  <c:v>0.66292988000000019</c:v>
                </c:pt>
                <c:pt idx="22911">
                  <c:v>0.66295523000000023</c:v>
                </c:pt>
                <c:pt idx="22912">
                  <c:v>0.66298774999999999</c:v>
                </c:pt>
                <c:pt idx="22913">
                  <c:v>0.66301321000000013</c:v>
                </c:pt>
                <c:pt idx="22914">
                  <c:v>0.66304574000000016</c:v>
                </c:pt>
                <c:pt idx="22915">
                  <c:v>0.66307108000000015</c:v>
                </c:pt>
                <c:pt idx="22916">
                  <c:v>0.66310360999999995</c:v>
                </c:pt>
                <c:pt idx="22917">
                  <c:v>0.66312895000000016</c:v>
                </c:pt>
                <c:pt idx="22918">
                  <c:v>0.66316158999999997</c:v>
                </c:pt>
                <c:pt idx="22919">
                  <c:v>0.66318681999999995</c:v>
                </c:pt>
                <c:pt idx="22920">
                  <c:v>0.66321946000000009</c:v>
                </c:pt>
                <c:pt idx="22921">
                  <c:v>0.66324481000000024</c:v>
                </c:pt>
                <c:pt idx="22922">
                  <c:v>0.66327733000000011</c:v>
                </c:pt>
                <c:pt idx="22923">
                  <c:v>0.66330268000000003</c:v>
                </c:pt>
                <c:pt idx="22924">
                  <c:v>0.66333531999999995</c:v>
                </c:pt>
                <c:pt idx="22925">
                  <c:v>0.66336055000000005</c:v>
                </c:pt>
                <c:pt idx="22926">
                  <c:v>0.66339318999999997</c:v>
                </c:pt>
                <c:pt idx="22927">
                  <c:v>0.66341830000000002</c:v>
                </c:pt>
                <c:pt idx="22928">
                  <c:v>0.66345106000000009</c:v>
                </c:pt>
                <c:pt idx="22929">
                  <c:v>0.66347606000000003</c:v>
                </c:pt>
                <c:pt idx="22930">
                  <c:v>0.66350893000000011</c:v>
                </c:pt>
                <c:pt idx="22931">
                  <c:v>0.66353393000000005</c:v>
                </c:pt>
                <c:pt idx="22932">
                  <c:v>0.66356656999999986</c:v>
                </c:pt>
                <c:pt idx="22933">
                  <c:v>0.66359179999999995</c:v>
                </c:pt>
                <c:pt idx="22934">
                  <c:v>0.66362455000000009</c:v>
                </c:pt>
                <c:pt idx="22935">
                  <c:v>0.66364967000000019</c:v>
                </c:pt>
                <c:pt idx="22936">
                  <c:v>0.66368231000000011</c:v>
                </c:pt>
                <c:pt idx="22937">
                  <c:v>0.66370650000000009</c:v>
                </c:pt>
                <c:pt idx="22938">
                  <c:v>0.66374018000000012</c:v>
                </c:pt>
                <c:pt idx="22939">
                  <c:v>0.66376553000000016</c:v>
                </c:pt>
                <c:pt idx="22940">
                  <c:v>0.66379817000000008</c:v>
                </c:pt>
                <c:pt idx="22941">
                  <c:v>0.66382339999999995</c:v>
                </c:pt>
                <c:pt idx="22942">
                  <c:v>0.66385592000000015</c:v>
                </c:pt>
                <c:pt idx="22943">
                  <c:v>0.66388138000000008</c:v>
                </c:pt>
                <c:pt idx="22944">
                  <c:v>0.66391378999999984</c:v>
                </c:pt>
                <c:pt idx="22945">
                  <c:v>0.66393925000000009</c:v>
                </c:pt>
                <c:pt idx="22946">
                  <c:v>0.66397166000000019</c:v>
                </c:pt>
                <c:pt idx="22947">
                  <c:v>0.66399724000000016</c:v>
                </c:pt>
                <c:pt idx="22948">
                  <c:v>0.66402976000000014</c:v>
                </c:pt>
                <c:pt idx="22949">
                  <c:v>0.66405510999999995</c:v>
                </c:pt>
                <c:pt idx="22950">
                  <c:v>0.66408763000000015</c:v>
                </c:pt>
                <c:pt idx="22951">
                  <c:v>0.66411297999999996</c:v>
                </c:pt>
                <c:pt idx="22952">
                  <c:v>0.66414550000000028</c:v>
                </c:pt>
                <c:pt idx="22953">
                  <c:v>0.66417085000000009</c:v>
                </c:pt>
                <c:pt idx="22954">
                  <c:v>0.66420336999999996</c:v>
                </c:pt>
                <c:pt idx="22955">
                  <c:v>0.66422884000000015</c:v>
                </c:pt>
                <c:pt idx="22956">
                  <c:v>0.66426124000000009</c:v>
                </c:pt>
                <c:pt idx="22957">
                  <c:v>0.66428670999999984</c:v>
                </c:pt>
                <c:pt idx="22958">
                  <c:v>0.66431912000000004</c:v>
                </c:pt>
                <c:pt idx="22959">
                  <c:v>0.66434400000000016</c:v>
                </c:pt>
                <c:pt idx="22960">
                  <c:v>0.66437698999999983</c:v>
                </c:pt>
                <c:pt idx="22961">
                  <c:v>0.66440186999999995</c:v>
                </c:pt>
                <c:pt idx="22962">
                  <c:v>0.66443486000000007</c:v>
                </c:pt>
                <c:pt idx="22963">
                  <c:v>0.66445997000000012</c:v>
                </c:pt>
                <c:pt idx="22964">
                  <c:v>0.66449248999999999</c:v>
                </c:pt>
                <c:pt idx="22965">
                  <c:v>0.66451795999999996</c:v>
                </c:pt>
                <c:pt idx="22966">
                  <c:v>0.66455036999999983</c:v>
                </c:pt>
                <c:pt idx="22967">
                  <c:v>0.66457583000000009</c:v>
                </c:pt>
                <c:pt idx="22968">
                  <c:v>0.66460824000000018</c:v>
                </c:pt>
                <c:pt idx="22969">
                  <c:v>0.6646337000000001</c:v>
                </c:pt>
                <c:pt idx="22970">
                  <c:v>0.66466622000000009</c:v>
                </c:pt>
                <c:pt idx="22971">
                  <c:v>0.66469157000000023</c:v>
                </c:pt>
                <c:pt idx="22972">
                  <c:v>0.6647240900000001</c:v>
                </c:pt>
                <c:pt idx="22973">
                  <c:v>0.66474955000000024</c:v>
                </c:pt>
                <c:pt idx="22974">
                  <c:v>0.66478208000000005</c:v>
                </c:pt>
                <c:pt idx="22975">
                  <c:v>0.66480743000000009</c:v>
                </c:pt>
                <c:pt idx="22976">
                  <c:v>0.66483995000000007</c:v>
                </c:pt>
                <c:pt idx="22977">
                  <c:v>0.6648653000000001</c:v>
                </c:pt>
                <c:pt idx="22978">
                  <c:v>0.66489793000000008</c:v>
                </c:pt>
                <c:pt idx="22979">
                  <c:v>0.66492293000000013</c:v>
                </c:pt>
                <c:pt idx="22980">
                  <c:v>0.66495523000000023</c:v>
                </c:pt>
                <c:pt idx="22981">
                  <c:v>0.66498080000000015</c:v>
                </c:pt>
                <c:pt idx="22982">
                  <c:v>0.66501310000000002</c:v>
                </c:pt>
                <c:pt idx="22983">
                  <c:v>0.6650386800000001</c:v>
                </c:pt>
                <c:pt idx="22984">
                  <c:v>0.66507097000000015</c:v>
                </c:pt>
                <c:pt idx="22985">
                  <c:v>0.66509655000000012</c:v>
                </c:pt>
                <c:pt idx="22986">
                  <c:v>0.66512884000000017</c:v>
                </c:pt>
                <c:pt idx="22987">
                  <c:v>0.66515442000000014</c:v>
                </c:pt>
                <c:pt idx="22988">
                  <c:v>0.66518682000000007</c:v>
                </c:pt>
                <c:pt idx="22989">
                  <c:v>0.66521229000000004</c:v>
                </c:pt>
                <c:pt idx="22990">
                  <c:v>0.66524481000000024</c:v>
                </c:pt>
                <c:pt idx="22991">
                  <c:v>0.66527027000000016</c:v>
                </c:pt>
                <c:pt idx="22992">
                  <c:v>0.66530268000000004</c:v>
                </c:pt>
                <c:pt idx="22993">
                  <c:v>0.66532780000000014</c:v>
                </c:pt>
                <c:pt idx="22994">
                  <c:v>0.66536055000000005</c:v>
                </c:pt>
                <c:pt idx="22995">
                  <c:v>0.66538567000000015</c:v>
                </c:pt>
                <c:pt idx="22996">
                  <c:v>0.66541841999999995</c:v>
                </c:pt>
                <c:pt idx="22997">
                  <c:v>0.66544353999999994</c:v>
                </c:pt>
                <c:pt idx="22998">
                  <c:v>0.66547628999999997</c:v>
                </c:pt>
                <c:pt idx="22999">
                  <c:v>0.66550141000000007</c:v>
                </c:pt>
                <c:pt idx="23000">
                  <c:v>0.66553415999999999</c:v>
                </c:pt>
                <c:pt idx="23001">
                  <c:v>0.66555928000000009</c:v>
                </c:pt>
                <c:pt idx="23002">
                  <c:v>0.66559226000000005</c:v>
                </c:pt>
                <c:pt idx="23003">
                  <c:v>0.66561714999999999</c:v>
                </c:pt>
                <c:pt idx="23004">
                  <c:v>0.66565012999999995</c:v>
                </c:pt>
                <c:pt idx="23005">
                  <c:v>0.66567502000000023</c:v>
                </c:pt>
                <c:pt idx="23006">
                  <c:v>0.6657075400000001</c:v>
                </c:pt>
                <c:pt idx="23007">
                  <c:v>0.66573300000000013</c:v>
                </c:pt>
                <c:pt idx="23008">
                  <c:v>0.66576541000000022</c:v>
                </c:pt>
                <c:pt idx="23009">
                  <c:v>0.66579099000000008</c:v>
                </c:pt>
                <c:pt idx="23010">
                  <c:v>0.66582339999999995</c:v>
                </c:pt>
                <c:pt idx="23011">
                  <c:v>0.66584898000000015</c:v>
                </c:pt>
                <c:pt idx="23012">
                  <c:v>0.66588127000000008</c:v>
                </c:pt>
                <c:pt idx="23013">
                  <c:v>0.66590743000000008</c:v>
                </c:pt>
                <c:pt idx="23014">
                  <c:v>0.66593925000000009</c:v>
                </c:pt>
                <c:pt idx="23015">
                  <c:v>0.66596471999999995</c:v>
                </c:pt>
                <c:pt idx="23016">
                  <c:v>0.66599712000000011</c:v>
                </c:pt>
                <c:pt idx="23017">
                  <c:v>0.66602258999999997</c:v>
                </c:pt>
                <c:pt idx="23018">
                  <c:v>0.66605499000000012</c:v>
                </c:pt>
                <c:pt idx="23019">
                  <c:v>0.6660804600000001</c:v>
                </c:pt>
                <c:pt idx="23020">
                  <c:v>0.66611286999999997</c:v>
                </c:pt>
                <c:pt idx="23021">
                  <c:v>0.66613833000000011</c:v>
                </c:pt>
                <c:pt idx="23022">
                  <c:v>0.66617085000000009</c:v>
                </c:pt>
                <c:pt idx="23023">
                  <c:v>0.66619620000000013</c:v>
                </c:pt>
                <c:pt idx="23024">
                  <c:v>0.66622872000000011</c:v>
                </c:pt>
                <c:pt idx="23025">
                  <c:v>0.6662538400000001</c:v>
                </c:pt>
                <c:pt idx="23026">
                  <c:v>0.66628659000000001</c:v>
                </c:pt>
                <c:pt idx="23027">
                  <c:v>0.66631171000000011</c:v>
                </c:pt>
                <c:pt idx="23028">
                  <c:v>0.66634446000000014</c:v>
                </c:pt>
                <c:pt idx="23029">
                  <c:v>0.66636969000000013</c:v>
                </c:pt>
                <c:pt idx="23030">
                  <c:v>0.66640233000000004</c:v>
                </c:pt>
                <c:pt idx="23031">
                  <c:v>0.66642756000000003</c:v>
                </c:pt>
                <c:pt idx="23032">
                  <c:v>0.66646019999999984</c:v>
                </c:pt>
                <c:pt idx="23033">
                  <c:v>0.66648543000000016</c:v>
                </c:pt>
                <c:pt idx="23034">
                  <c:v>0.66651806999999996</c:v>
                </c:pt>
                <c:pt idx="23035">
                  <c:v>0.66654342000000011</c:v>
                </c:pt>
                <c:pt idx="23036">
                  <c:v>0.66657594000000009</c:v>
                </c:pt>
                <c:pt idx="23037">
                  <c:v>0.66660129000000024</c:v>
                </c:pt>
                <c:pt idx="23038">
                  <c:v>0.66663393000000015</c:v>
                </c:pt>
                <c:pt idx="23039">
                  <c:v>0.66665916000000014</c:v>
                </c:pt>
                <c:pt idx="23040">
                  <c:v>0.66669180000000006</c:v>
                </c:pt>
                <c:pt idx="23041">
                  <c:v>0.66671703000000015</c:v>
                </c:pt>
                <c:pt idx="23042">
                  <c:v>0.66674967000000018</c:v>
                </c:pt>
                <c:pt idx="23043">
                  <c:v>0.66677502000000022</c:v>
                </c:pt>
                <c:pt idx="23044">
                  <c:v>0.66680754000000009</c:v>
                </c:pt>
                <c:pt idx="23045">
                  <c:v>0.66683289000000012</c:v>
                </c:pt>
                <c:pt idx="23046">
                  <c:v>0.66686495000000012</c:v>
                </c:pt>
                <c:pt idx="23047">
                  <c:v>0.66689018000000011</c:v>
                </c:pt>
                <c:pt idx="23048">
                  <c:v>0.66692293000000014</c:v>
                </c:pt>
                <c:pt idx="23049">
                  <c:v>0.66694816999999995</c:v>
                </c:pt>
                <c:pt idx="23050">
                  <c:v>0.66698080000000015</c:v>
                </c:pt>
                <c:pt idx="23051">
                  <c:v>0.66700604000000008</c:v>
                </c:pt>
                <c:pt idx="23052">
                  <c:v>0.66703868000000011</c:v>
                </c:pt>
                <c:pt idx="23053">
                  <c:v>0.66706390999999998</c:v>
                </c:pt>
                <c:pt idx="23054">
                  <c:v>0.66709655000000012</c:v>
                </c:pt>
                <c:pt idx="23055">
                  <c:v>0.66712178000000011</c:v>
                </c:pt>
                <c:pt idx="23056">
                  <c:v>0.66715442000000014</c:v>
                </c:pt>
                <c:pt idx="23057">
                  <c:v>0.66718046000000009</c:v>
                </c:pt>
                <c:pt idx="23058">
                  <c:v>0.66721229000000004</c:v>
                </c:pt>
                <c:pt idx="23059">
                  <c:v>0.66723774999999996</c:v>
                </c:pt>
                <c:pt idx="23060">
                  <c:v>0.66727015999999995</c:v>
                </c:pt>
                <c:pt idx="23061">
                  <c:v>0.66729620000000012</c:v>
                </c:pt>
                <c:pt idx="23062">
                  <c:v>0.66732791000000014</c:v>
                </c:pt>
                <c:pt idx="23063">
                  <c:v>0.66735361000000015</c:v>
                </c:pt>
                <c:pt idx="23064">
                  <c:v>0.66738590000000009</c:v>
                </c:pt>
                <c:pt idx="23065">
                  <c:v>0.66741112999999996</c:v>
                </c:pt>
                <c:pt idx="23066">
                  <c:v>0.6674438800000001</c:v>
                </c:pt>
                <c:pt idx="23067">
                  <c:v>0.66746899999999998</c:v>
                </c:pt>
                <c:pt idx="23068">
                  <c:v>0.66750175000000012</c:v>
                </c:pt>
                <c:pt idx="23069">
                  <c:v>0.66752686999999999</c:v>
                </c:pt>
                <c:pt idx="23070">
                  <c:v>0.66755962000000013</c:v>
                </c:pt>
                <c:pt idx="23071">
                  <c:v>0.66758357999999984</c:v>
                </c:pt>
                <c:pt idx="23072">
                  <c:v>0.66761749000000015</c:v>
                </c:pt>
                <c:pt idx="23073">
                  <c:v>0.66764273000000007</c:v>
                </c:pt>
                <c:pt idx="23074">
                  <c:v>0.66767548000000021</c:v>
                </c:pt>
                <c:pt idx="23075">
                  <c:v>0.66770094000000013</c:v>
                </c:pt>
                <c:pt idx="23076">
                  <c:v>0.66773335000000011</c:v>
                </c:pt>
                <c:pt idx="23077">
                  <c:v>0.66775893000000008</c:v>
                </c:pt>
                <c:pt idx="23078">
                  <c:v>0.66779122000000024</c:v>
                </c:pt>
                <c:pt idx="23079">
                  <c:v>0.66781634000000001</c:v>
                </c:pt>
                <c:pt idx="23080">
                  <c:v>0.66784909000000026</c:v>
                </c:pt>
                <c:pt idx="23081">
                  <c:v>0.66787421000000025</c:v>
                </c:pt>
                <c:pt idx="23082">
                  <c:v>0.66790696000000005</c:v>
                </c:pt>
                <c:pt idx="23083">
                  <c:v>0.66793208000000004</c:v>
                </c:pt>
                <c:pt idx="23084">
                  <c:v>0.66796482999999995</c:v>
                </c:pt>
                <c:pt idx="23085">
                  <c:v>0.66798995000000017</c:v>
                </c:pt>
                <c:pt idx="23086">
                  <c:v>0.6680222400000001</c:v>
                </c:pt>
                <c:pt idx="23087">
                  <c:v>0.66804793000000007</c:v>
                </c:pt>
                <c:pt idx="23088">
                  <c:v>0.66808023000000016</c:v>
                </c:pt>
                <c:pt idx="23089">
                  <c:v>0.66810546000000015</c:v>
                </c:pt>
                <c:pt idx="23090">
                  <c:v>0.66813810000000007</c:v>
                </c:pt>
                <c:pt idx="23091">
                  <c:v>0.66816333000000017</c:v>
                </c:pt>
                <c:pt idx="23092">
                  <c:v>0.66819608000000008</c:v>
                </c:pt>
                <c:pt idx="23093">
                  <c:v>0.66822120000000007</c:v>
                </c:pt>
                <c:pt idx="23094">
                  <c:v>0.66825394999999999</c:v>
                </c:pt>
                <c:pt idx="23095">
                  <c:v>0.66827907000000009</c:v>
                </c:pt>
                <c:pt idx="23096">
                  <c:v>0.66831194000000005</c:v>
                </c:pt>
                <c:pt idx="23097">
                  <c:v>0.66833693999999999</c:v>
                </c:pt>
                <c:pt idx="23098">
                  <c:v>0.66836980999999995</c:v>
                </c:pt>
                <c:pt idx="23099">
                  <c:v>0.66839493000000016</c:v>
                </c:pt>
                <c:pt idx="23100">
                  <c:v>0.66842791000000013</c:v>
                </c:pt>
                <c:pt idx="23101">
                  <c:v>0.66845279999999996</c:v>
                </c:pt>
                <c:pt idx="23102">
                  <c:v>0.66848532000000005</c:v>
                </c:pt>
                <c:pt idx="23103">
                  <c:v>0.66851066999999997</c:v>
                </c:pt>
                <c:pt idx="23104">
                  <c:v>0.66854329999999995</c:v>
                </c:pt>
                <c:pt idx="23105">
                  <c:v>0.66856864999999999</c:v>
                </c:pt>
                <c:pt idx="23106">
                  <c:v>0.66860118000000013</c:v>
                </c:pt>
                <c:pt idx="23107">
                  <c:v>0.66862768000000006</c:v>
                </c:pt>
                <c:pt idx="23108">
                  <c:v>0.66865905000000025</c:v>
                </c:pt>
                <c:pt idx="23109">
                  <c:v>0.66868439000000013</c:v>
                </c:pt>
                <c:pt idx="23110">
                  <c:v>0.66871692000000005</c:v>
                </c:pt>
                <c:pt idx="23111">
                  <c:v>0.66874226000000014</c:v>
                </c:pt>
                <c:pt idx="23112">
                  <c:v>0.66877478999999995</c:v>
                </c:pt>
                <c:pt idx="23113">
                  <c:v>0.6688002500000001</c:v>
                </c:pt>
                <c:pt idx="23114">
                  <c:v>0.66883276999999997</c:v>
                </c:pt>
                <c:pt idx="23115">
                  <c:v>0.66885812000000011</c:v>
                </c:pt>
                <c:pt idx="23116">
                  <c:v>0.6688906400000002</c:v>
                </c:pt>
                <c:pt idx="23117">
                  <c:v>0.66891587000000008</c:v>
                </c:pt>
                <c:pt idx="23118">
                  <c:v>0.66894851000000022</c:v>
                </c:pt>
                <c:pt idx="23119">
                  <c:v>0.66897444000000006</c:v>
                </c:pt>
                <c:pt idx="23120">
                  <c:v>0.66900638000000001</c:v>
                </c:pt>
                <c:pt idx="23121">
                  <c:v>0.66903173000000016</c:v>
                </c:pt>
                <c:pt idx="23122">
                  <c:v>0.66906425000000014</c:v>
                </c:pt>
                <c:pt idx="23123">
                  <c:v>0.66908925000000008</c:v>
                </c:pt>
                <c:pt idx="23124">
                  <c:v>0.66912212000000004</c:v>
                </c:pt>
                <c:pt idx="23125">
                  <c:v>0.66914724000000014</c:v>
                </c:pt>
                <c:pt idx="23126">
                  <c:v>0.66918010999999999</c:v>
                </c:pt>
                <c:pt idx="23127">
                  <c:v>0.66920511000000016</c:v>
                </c:pt>
                <c:pt idx="23128">
                  <c:v>0.66923752000000003</c:v>
                </c:pt>
                <c:pt idx="23129">
                  <c:v>0.66926297999999984</c:v>
                </c:pt>
                <c:pt idx="23130">
                  <c:v>0.66929539000000016</c:v>
                </c:pt>
                <c:pt idx="23131">
                  <c:v>0.66932108000000012</c:v>
                </c:pt>
                <c:pt idx="23132">
                  <c:v>0.66935325999999995</c:v>
                </c:pt>
                <c:pt idx="23133">
                  <c:v>0.66937907000000008</c:v>
                </c:pt>
                <c:pt idx="23134">
                  <c:v>0.66941136000000001</c:v>
                </c:pt>
                <c:pt idx="23135">
                  <c:v>0.66943693999999998</c:v>
                </c:pt>
                <c:pt idx="23136">
                  <c:v>0.66946923000000014</c:v>
                </c:pt>
                <c:pt idx="23137">
                  <c:v>0.66949481000000022</c:v>
                </c:pt>
                <c:pt idx="23138">
                  <c:v>0.66952710000000004</c:v>
                </c:pt>
                <c:pt idx="23139">
                  <c:v>0.66955222000000003</c:v>
                </c:pt>
                <c:pt idx="23140">
                  <c:v>0.66958496999999984</c:v>
                </c:pt>
                <c:pt idx="23141">
                  <c:v>0.66961020000000016</c:v>
                </c:pt>
                <c:pt idx="23142">
                  <c:v>0.66964284000000018</c:v>
                </c:pt>
                <c:pt idx="23143">
                  <c:v>0.66966806999999995</c:v>
                </c:pt>
                <c:pt idx="23144">
                  <c:v>0.66970071000000009</c:v>
                </c:pt>
                <c:pt idx="23145">
                  <c:v>0.66972606000000012</c:v>
                </c:pt>
                <c:pt idx="23146">
                  <c:v>0.66975881000000026</c:v>
                </c:pt>
                <c:pt idx="23147">
                  <c:v>0.66978393000000014</c:v>
                </c:pt>
                <c:pt idx="23148">
                  <c:v>0.66981668000000005</c:v>
                </c:pt>
                <c:pt idx="23149">
                  <c:v>0.6698419200000002</c:v>
                </c:pt>
                <c:pt idx="23150">
                  <c:v>0.66987455000000007</c:v>
                </c:pt>
                <c:pt idx="23151">
                  <c:v>0.66989967000000006</c:v>
                </c:pt>
                <c:pt idx="23152">
                  <c:v>0.66993243000000013</c:v>
                </c:pt>
                <c:pt idx="23153">
                  <c:v>0.66995777000000012</c:v>
                </c:pt>
                <c:pt idx="23154">
                  <c:v>0.66999030000000015</c:v>
                </c:pt>
                <c:pt idx="23155">
                  <c:v>0.67001506000000011</c:v>
                </c:pt>
                <c:pt idx="23156">
                  <c:v>0.67004770000000013</c:v>
                </c:pt>
                <c:pt idx="23157">
                  <c:v>0.67007293000000012</c:v>
                </c:pt>
                <c:pt idx="23158">
                  <c:v>0.67010557000000015</c:v>
                </c:pt>
                <c:pt idx="23159">
                  <c:v>0.67013080000000014</c:v>
                </c:pt>
                <c:pt idx="23160">
                  <c:v>0.67016355999999999</c:v>
                </c:pt>
                <c:pt idx="23161">
                  <c:v>0.67018925000000007</c:v>
                </c:pt>
                <c:pt idx="23162">
                  <c:v>0.67022143000000023</c:v>
                </c:pt>
                <c:pt idx="23163">
                  <c:v>0.67024724000000013</c:v>
                </c:pt>
                <c:pt idx="23164">
                  <c:v>0.67027942000000018</c:v>
                </c:pt>
                <c:pt idx="23165">
                  <c:v>0.67030511000000015</c:v>
                </c:pt>
                <c:pt idx="23166">
                  <c:v>0.67033728999999997</c:v>
                </c:pt>
                <c:pt idx="23167">
                  <c:v>0.67036251999999996</c:v>
                </c:pt>
                <c:pt idx="23168">
                  <c:v>0.6703951600000001</c:v>
                </c:pt>
                <c:pt idx="23169">
                  <c:v>0.67042062000000013</c:v>
                </c:pt>
                <c:pt idx="23170">
                  <c:v>0.67045303000000012</c:v>
                </c:pt>
                <c:pt idx="23171">
                  <c:v>0.67047849000000015</c:v>
                </c:pt>
                <c:pt idx="23172">
                  <c:v>0.67051090000000002</c:v>
                </c:pt>
                <c:pt idx="23173">
                  <c:v>0.67053635999999994</c:v>
                </c:pt>
                <c:pt idx="23174">
                  <c:v>0.67056877000000004</c:v>
                </c:pt>
                <c:pt idx="23175">
                  <c:v>0.67059435000000012</c:v>
                </c:pt>
                <c:pt idx="23176">
                  <c:v>0.67062664000000016</c:v>
                </c:pt>
                <c:pt idx="23177">
                  <c:v>0.67065222000000013</c:v>
                </c:pt>
                <c:pt idx="23178">
                  <c:v>0.67068462000000006</c:v>
                </c:pt>
                <c:pt idx="23179">
                  <c:v>0.67071009000000015</c:v>
                </c:pt>
                <c:pt idx="23180">
                  <c:v>0.67074238000000008</c:v>
                </c:pt>
                <c:pt idx="23181">
                  <c:v>0.67076796000000005</c:v>
                </c:pt>
                <c:pt idx="23182">
                  <c:v>0.6708002500000001</c:v>
                </c:pt>
                <c:pt idx="23183">
                  <c:v>0.67082583000000018</c:v>
                </c:pt>
                <c:pt idx="23184">
                  <c:v>0.67085824000000016</c:v>
                </c:pt>
                <c:pt idx="23185">
                  <c:v>0.6708832400000001</c:v>
                </c:pt>
                <c:pt idx="23186">
                  <c:v>0.67091610999999984</c:v>
                </c:pt>
                <c:pt idx="23187">
                  <c:v>0.67094111000000023</c:v>
                </c:pt>
                <c:pt idx="23188">
                  <c:v>0.67097398000000008</c:v>
                </c:pt>
                <c:pt idx="23189">
                  <c:v>0.67099909000000024</c:v>
                </c:pt>
                <c:pt idx="23190">
                  <c:v>0.6710318500000001</c:v>
                </c:pt>
                <c:pt idx="23191">
                  <c:v>0.67105696000000004</c:v>
                </c:pt>
                <c:pt idx="23192">
                  <c:v>0.67108972000000011</c:v>
                </c:pt>
                <c:pt idx="23193">
                  <c:v>0.67111483000000016</c:v>
                </c:pt>
                <c:pt idx="23194">
                  <c:v>0.67114759000000013</c:v>
                </c:pt>
                <c:pt idx="23195">
                  <c:v>0.67117270000000007</c:v>
                </c:pt>
                <c:pt idx="23196">
                  <c:v>0.67120511000000016</c:v>
                </c:pt>
                <c:pt idx="23197">
                  <c:v>0.67123056999999997</c:v>
                </c:pt>
                <c:pt idx="23198">
                  <c:v>0.6712631</c:v>
                </c:pt>
                <c:pt idx="23199">
                  <c:v>0.6712884400000001</c:v>
                </c:pt>
                <c:pt idx="23200">
                  <c:v>0.67132097000000013</c:v>
                </c:pt>
                <c:pt idx="23201">
                  <c:v>0.67134631000000011</c:v>
                </c:pt>
                <c:pt idx="23202">
                  <c:v>0.67137884000000014</c:v>
                </c:pt>
                <c:pt idx="23203">
                  <c:v>0.67140418000000002</c:v>
                </c:pt>
                <c:pt idx="23204">
                  <c:v>0.67143648</c:v>
                </c:pt>
                <c:pt idx="23205">
                  <c:v>0.67146229000000002</c:v>
                </c:pt>
                <c:pt idx="23206">
                  <c:v>0.67149457999999995</c:v>
                </c:pt>
                <c:pt idx="23207">
                  <c:v>0.67151969000000011</c:v>
                </c:pt>
                <c:pt idx="23208">
                  <c:v>0.67155244999999997</c:v>
                </c:pt>
                <c:pt idx="23209">
                  <c:v>0.67157767999999995</c:v>
                </c:pt>
                <c:pt idx="23210">
                  <c:v>0.67161032000000009</c:v>
                </c:pt>
                <c:pt idx="23211">
                  <c:v>0.67163555000000008</c:v>
                </c:pt>
                <c:pt idx="23212">
                  <c:v>0.67166819000000011</c:v>
                </c:pt>
                <c:pt idx="23213">
                  <c:v>0.67169342000000021</c:v>
                </c:pt>
                <c:pt idx="23214">
                  <c:v>0.67172571000000025</c:v>
                </c:pt>
                <c:pt idx="23215">
                  <c:v>0.67175141000000027</c:v>
                </c:pt>
                <c:pt idx="23216">
                  <c:v>0.67178370000000009</c:v>
                </c:pt>
                <c:pt idx="23217">
                  <c:v>0.67180928000000006</c:v>
                </c:pt>
                <c:pt idx="23218">
                  <c:v>0.67184157000000022</c:v>
                </c:pt>
                <c:pt idx="23219">
                  <c:v>0.67186726000000008</c:v>
                </c:pt>
                <c:pt idx="23220">
                  <c:v>0.67189955000000023</c:v>
                </c:pt>
                <c:pt idx="23221">
                  <c:v>0.67192525000000025</c:v>
                </c:pt>
                <c:pt idx="23222">
                  <c:v>0.67195743000000008</c:v>
                </c:pt>
                <c:pt idx="23223">
                  <c:v>0.67198312000000004</c:v>
                </c:pt>
                <c:pt idx="23224">
                  <c:v>0.67201530000000009</c:v>
                </c:pt>
                <c:pt idx="23225">
                  <c:v>0.67204053000000008</c:v>
                </c:pt>
                <c:pt idx="23226">
                  <c:v>0.67207328000000011</c:v>
                </c:pt>
                <c:pt idx="23227">
                  <c:v>0.6720984000000001</c:v>
                </c:pt>
                <c:pt idx="23228">
                  <c:v>0.67213115000000012</c:v>
                </c:pt>
                <c:pt idx="23229">
                  <c:v>0.67215627000000011</c:v>
                </c:pt>
                <c:pt idx="23230">
                  <c:v>0.67218914000000007</c:v>
                </c:pt>
                <c:pt idx="23231">
                  <c:v>0.67221425000000012</c:v>
                </c:pt>
                <c:pt idx="23232">
                  <c:v>0.67224701000000009</c:v>
                </c:pt>
                <c:pt idx="23233">
                  <c:v>0.67227224000000008</c:v>
                </c:pt>
                <c:pt idx="23234">
                  <c:v>0.6723048800000001</c:v>
                </c:pt>
                <c:pt idx="23235">
                  <c:v>0.67233010999999998</c:v>
                </c:pt>
                <c:pt idx="23236">
                  <c:v>0.67236275000000001</c:v>
                </c:pt>
                <c:pt idx="23237">
                  <c:v>0.67238798</c:v>
                </c:pt>
                <c:pt idx="23238">
                  <c:v>0.67242062000000014</c:v>
                </c:pt>
                <c:pt idx="23239">
                  <c:v>0.67244596999999995</c:v>
                </c:pt>
                <c:pt idx="23240">
                  <c:v>0.67247849000000015</c:v>
                </c:pt>
                <c:pt idx="23241">
                  <c:v>0.67250384000000007</c:v>
                </c:pt>
                <c:pt idx="23242">
                  <c:v>0.67253636000000006</c:v>
                </c:pt>
                <c:pt idx="23243">
                  <c:v>0.67256170999999998</c:v>
                </c:pt>
                <c:pt idx="23244">
                  <c:v>0.67259435000000012</c:v>
                </c:pt>
                <c:pt idx="23245">
                  <c:v>0.6726196900000001</c:v>
                </c:pt>
                <c:pt idx="23246">
                  <c:v>0.67265222000000013</c:v>
                </c:pt>
                <c:pt idx="23247">
                  <c:v>0.67267756000000012</c:v>
                </c:pt>
                <c:pt idx="23248">
                  <c:v>0.67271009000000015</c:v>
                </c:pt>
                <c:pt idx="23249">
                  <c:v>0.67273497000000015</c:v>
                </c:pt>
                <c:pt idx="23250">
                  <c:v>0.67276796000000005</c:v>
                </c:pt>
                <c:pt idx="23251">
                  <c:v>0.67279284000000006</c:v>
                </c:pt>
                <c:pt idx="23252">
                  <c:v>0.67282594000000018</c:v>
                </c:pt>
                <c:pt idx="23253">
                  <c:v>0.67285071000000007</c:v>
                </c:pt>
                <c:pt idx="23254">
                  <c:v>0.67288334999999999</c:v>
                </c:pt>
                <c:pt idx="23255">
                  <c:v>0.67290858000000009</c:v>
                </c:pt>
                <c:pt idx="23256">
                  <c:v>0.67294122000000023</c:v>
                </c:pt>
                <c:pt idx="23257">
                  <c:v>0.67296668000000004</c:v>
                </c:pt>
                <c:pt idx="23258">
                  <c:v>0.67299909000000024</c:v>
                </c:pt>
                <c:pt idx="23259">
                  <c:v>0.67302455000000017</c:v>
                </c:pt>
                <c:pt idx="23260">
                  <c:v>0.67305708000000009</c:v>
                </c:pt>
                <c:pt idx="23261">
                  <c:v>0.67308243000000012</c:v>
                </c:pt>
                <c:pt idx="23262">
                  <c:v>0.6731150600000001</c:v>
                </c:pt>
                <c:pt idx="23263">
                  <c:v>0.67314030000000014</c:v>
                </c:pt>
                <c:pt idx="23264">
                  <c:v>0.67317293000000011</c:v>
                </c:pt>
                <c:pt idx="23265">
                  <c:v>0.67319817000000015</c:v>
                </c:pt>
                <c:pt idx="23266">
                  <c:v>0.67323091999999995</c:v>
                </c:pt>
                <c:pt idx="23267">
                  <c:v>0.67325603999999994</c:v>
                </c:pt>
                <c:pt idx="23268">
                  <c:v>0.67328832999999999</c:v>
                </c:pt>
                <c:pt idx="23269">
                  <c:v>0.67331390999999996</c:v>
                </c:pt>
                <c:pt idx="23270">
                  <c:v>0.67334631000000011</c:v>
                </c:pt>
                <c:pt idx="23271">
                  <c:v>0.67337189000000008</c:v>
                </c:pt>
                <c:pt idx="23272">
                  <c:v>0.67340418000000002</c:v>
                </c:pt>
                <c:pt idx="23273">
                  <c:v>0.67342988000000015</c:v>
                </c:pt>
                <c:pt idx="23274">
                  <c:v>0.67346205000000003</c:v>
                </c:pt>
                <c:pt idx="23275">
                  <c:v>0.67348775000000005</c:v>
                </c:pt>
                <c:pt idx="23276">
                  <c:v>0.67352027000000014</c:v>
                </c:pt>
                <c:pt idx="23277">
                  <c:v>0.67354516000000009</c:v>
                </c:pt>
                <c:pt idx="23278">
                  <c:v>0.67357814000000005</c:v>
                </c:pt>
                <c:pt idx="23279">
                  <c:v>0.6736030300000001</c:v>
                </c:pt>
                <c:pt idx="23280">
                  <c:v>0.67363600999999995</c:v>
                </c:pt>
                <c:pt idx="23281">
                  <c:v>0.67366090000000012</c:v>
                </c:pt>
                <c:pt idx="23282">
                  <c:v>0.67369388000000019</c:v>
                </c:pt>
                <c:pt idx="23283">
                  <c:v>0.67371877000000013</c:v>
                </c:pt>
                <c:pt idx="23284">
                  <c:v>0.67375129000000022</c:v>
                </c:pt>
                <c:pt idx="23285">
                  <c:v>0.67377675000000015</c:v>
                </c:pt>
                <c:pt idx="23286">
                  <c:v>0.67380916000000013</c:v>
                </c:pt>
                <c:pt idx="23287">
                  <c:v>0.67383462000000016</c:v>
                </c:pt>
                <c:pt idx="23288">
                  <c:v>0.67386703000000014</c:v>
                </c:pt>
                <c:pt idx="23289">
                  <c:v>0.67389249000000007</c:v>
                </c:pt>
                <c:pt idx="23290">
                  <c:v>0.67392490000000016</c:v>
                </c:pt>
                <c:pt idx="23291">
                  <c:v>0.67395060000000007</c:v>
                </c:pt>
                <c:pt idx="23292">
                  <c:v>0.67398276999999984</c:v>
                </c:pt>
                <c:pt idx="23293">
                  <c:v>0.67400858000000008</c:v>
                </c:pt>
                <c:pt idx="23294">
                  <c:v>0.67404076000000013</c:v>
                </c:pt>
                <c:pt idx="23295">
                  <c:v>0.67406599000000011</c:v>
                </c:pt>
                <c:pt idx="23296">
                  <c:v>0.67409874000000014</c:v>
                </c:pt>
                <c:pt idx="23297">
                  <c:v>0.67412386000000013</c:v>
                </c:pt>
                <c:pt idx="23298">
                  <c:v>0.67415672999999998</c:v>
                </c:pt>
                <c:pt idx="23299">
                  <c:v>0.67418173000000015</c:v>
                </c:pt>
                <c:pt idx="23300">
                  <c:v>0.67421460000000011</c:v>
                </c:pt>
                <c:pt idx="23301">
                  <c:v>0.67423960000000016</c:v>
                </c:pt>
                <c:pt idx="23302">
                  <c:v>0.67427258999999984</c:v>
                </c:pt>
                <c:pt idx="23303">
                  <c:v>0.67429746999999995</c:v>
                </c:pt>
                <c:pt idx="23304">
                  <c:v>0.67432999000000016</c:v>
                </c:pt>
                <c:pt idx="23305">
                  <c:v>0.67435546000000013</c:v>
                </c:pt>
                <c:pt idx="23306">
                  <c:v>0.67438787000000011</c:v>
                </c:pt>
                <c:pt idx="23307">
                  <c:v>0.67441333000000003</c:v>
                </c:pt>
                <c:pt idx="23308">
                  <c:v>0.67444585000000024</c:v>
                </c:pt>
                <c:pt idx="23309">
                  <c:v>0.67447131000000016</c:v>
                </c:pt>
                <c:pt idx="23310">
                  <c:v>0.67450372000000003</c:v>
                </c:pt>
                <c:pt idx="23311">
                  <c:v>0.67452917999999995</c:v>
                </c:pt>
                <c:pt idx="23312">
                  <c:v>0.67456159000000004</c:v>
                </c:pt>
                <c:pt idx="23313">
                  <c:v>0.67458704999999997</c:v>
                </c:pt>
                <c:pt idx="23314">
                  <c:v>0.67461981000000026</c:v>
                </c:pt>
                <c:pt idx="23315">
                  <c:v>0.67464504000000025</c:v>
                </c:pt>
                <c:pt idx="23316">
                  <c:v>0.67467768000000006</c:v>
                </c:pt>
                <c:pt idx="23317">
                  <c:v>0.67470255999999995</c:v>
                </c:pt>
                <c:pt idx="23318">
                  <c:v>0.67473497000000016</c:v>
                </c:pt>
                <c:pt idx="23319">
                  <c:v>0.67476055000000013</c:v>
                </c:pt>
                <c:pt idx="23320">
                  <c:v>0.67479284000000006</c:v>
                </c:pt>
                <c:pt idx="23321">
                  <c:v>0.67481842000000014</c:v>
                </c:pt>
                <c:pt idx="23322">
                  <c:v>0.67485083000000023</c:v>
                </c:pt>
                <c:pt idx="23323">
                  <c:v>0.67487641000000009</c:v>
                </c:pt>
                <c:pt idx="23324">
                  <c:v>0.67490870000000014</c:v>
                </c:pt>
                <c:pt idx="23325">
                  <c:v>0.67493428000000011</c:v>
                </c:pt>
                <c:pt idx="23326">
                  <c:v>0.67496657000000004</c:v>
                </c:pt>
                <c:pt idx="23327">
                  <c:v>0.67499215000000012</c:v>
                </c:pt>
                <c:pt idx="23328">
                  <c:v>0.6750246700000001</c:v>
                </c:pt>
                <c:pt idx="23329">
                  <c:v>0.67505002000000014</c:v>
                </c:pt>
                <c:pt idx="23330">
                  <c:v>0.67508254000000001</c:v>
                </c:pt>
                <c:pt idx="23331">
                  <c:v>0.67510800000000015</c:v>
                </c:pt>
                <c:pt idx="23332">
                  <c:v>0.67514041000000025</c:v>
                </c:pt>
                <c:pt idx="23333">
                  <c:v>0.67516586999999995</c:v>
                </c:pt>
                <c:pt idx="23334">
                  <c:v>0.67519828000000015</c:v>
                </c:pt>
                <c:pt idx="23335">
                  <c:v>0.67522374000000007</c:v>
                </c:pt>
                <c:pt idx="23336">
                  <c:v>0.67525615000000005</c:v>
                </c:pt>
                <c:pt idx="23337">
                  <c:v>0.67528173000000014</c:v>
                </c:pt>
                <c:pt idx="23338">
                  <c:v>0.67531414000000001</c:v>
                </c:pt>
                <c:pt idx="23339">
                  <c:v>0.67533924999999995</c:v>
                </c:pt>
                <c:pt idx="23340">
                  <c:v>0.67537201000000013</c:v>
                </c:pt>
                <c:pt idx="23341">
                  <c:v>0.67539712000000007</c:v>
                </c:pt>
                <c:pt idx="23342">
                  <c:v>0.67542988000000015</c:v>
                </c:pt>
                <c:pt idx="23343">
                  <c:v>0.67545498999999998</c:v>
                </c:pt>
                <c:pt idx="23344">
                  <c:v>0.67548775000000005</c:v>
                </c:pt>
                <c:pt idx="23345">
                  <c:v>0.67551287000000004</c:v>
                </c:pt>
                <c:pt idx="23346">
                  <c:v>0.67554574000000012</c:v>
                </c:pt>
                <c:pt idx="23347">
                  <c:v>0.67557084999999995</c:v>
                </c:pt>
                <c:pt idx="23348">
                  <c:v>0.67560361000000024</c:v>
                </c:pt>
                <c:pt idx="23349">
                  <c:v>0.67562872000000018</c:v>
                </c:pt>
                <c:pt idx="23350">
                  <c:v>0.67566090000000012</c:v>
                </c:pt>
                <c:pt idx="23351">
                  <c:v>0.67568658999999998</c:v>
                </c:pt>
                <c:pt idx="23352">
                  <c:v>0.67571877000000014</c:v>
                </c:pt>
                <c:pt idx="23353">
                  <c:v>0.67574446000000021</c:v>
                </c:pt>
                <c:pt idx="23354">
                  <c:v>0.67577664000000015</c:v>
                </c:pt>
                <c:pt idx="23355">
                  <c:v>0.67580245000000017</c:v>
                </c:pt>
                <c:pt idx="23356">
                  <c:v>0.67583509000000008</c:v>
                </c:pt>
                <c:pt idx="23357">
                  <c:v>0.67586032000000007</c:v>
                </c:pt>
                <c:pt idx="23358">
                  <c:v>0.67589238000000007</c:v>
                </c:pt>
                <c:pt idx="23359">
                  <c:v>0.67591818999999997</c:v>
                </c:pt>
                <c:pt idx="23360">
                  <c:v>0.67595060000000007</c:v>
                </c:pt>
                <c:pt idx="23361">
                  <c:v>0.6759760600000001</c:v>
                </c:pt>
                <c:pt idx="23362">
                  <c:v>0.67600835000000015</c:v>
                </c:pt>
                <c:pt idx="23363">
                  <c:v>0.67603405000000016</c:v>
                </c:pt>
                <c:pt idx="23364">
                  <c:v>0.67606622000000005</c:v>
                </c:pt>
                <c:pt idx="23365">
                  <c:v>0.67609157000000009</c:v>
                </c:pt>
                <c:pt idx="23366">
                  <c:v>0.67612409000000007</c:v>
                </c:pt>
                <c:pt idx="23367">
                  <c:v>0.67614944000000021</c:v>
                </c:pt>
                <c:pt idx="23368">
                  <c:v>0.67618219000000002</c:v>
                </c:pt>
                <c:pt idx="23369">
                  <c:v>0.67620731000000012</c:v>
                </c:pt>
                <c:pt idx="23370">
                  <c:v>0.67623995000000015</c:v>
                </c:pt>
                <c:pt idx="23371">
                  <c:v>0.67626530000000007</c:v>
                </c:pt>
                <c:pt idx="23372">
                  <c:v>0.67629793000000016</c:v>
                </c:pt>
                <c:pt idx="23373">
                  <c:v>0.67632328000000008</c:v>
                </c:pt>
                <c:pt idx="23374">
                  <c:v>0.67635557000000013</c:v>
                </c:pt>
                <c:pt idx="23375">
                  <c:v>0.67638069000000012</c:v>
                </c:pt>
                <c:pt idx="23376">
                  <c:v>0.67641344000000003</c:v>
                </c:pt>
                <c:pt idx="23377">
                  <c:v>0.67643868000000007</c:v>
                </c:pt>
                <c:pt idx="23378">
                  <c:v>0.67647131000000016</c:v>
                </c:pt>
                <c:pt idx="23379">
                  <c:v>0.67649654999999997</c:v>
                </c:pt>
                <c:pt idx="23380">
                  <c:v>0.67652917999999995</c:v>
                </c:pt>
                <c:pt idx="23381">
                  <c:v>0.67655465000000015</c:v>
                </c:pt>
                <c:pt idx="23382">
                  <c:v>0.67658704999999997</c:v>
                </c:pt>
                <c:pt idx="23383">
                  <c:v>0.67661240000000011</c:v>
                </c:pt>
                <c:pt idx="23384">
                  <c:v>0.67664493000000026</c:v>
                </c:pt>
                <c:pt idx="23385">
                  <c:v>0.67667038999999995</c:v>
                </c:pt>
                <c:pt idx="23386">
                  <c:v>0.67670291000000016</c:v>
                </c:pt>
                <c:pt idx="23387">
                  <c:v>0.67672837000000008</c:v>
                </c:pt>
                <c:pt idx="23388">
                  <c:v>0.67676090000000011</c:v>
                </c:pt>
                <c:pt idx="23389">
                  <c:v>0.67678624000000009</c:v>
                </c:pt>
                <c:pt idx="23390">
                  <c:v>0.67681877000000013</c:v>
                </c:pt>
                <c:pt idx="23391">
                  <c:v>0.67684365000000024</c:v>
                </c:pt>
                <c:pt idx="23392">
                  <c:v>0.67687618000000005</c:v>
                </c:pt>
                <c:pt idx="23393">
                  <c:v>0.67690175000000008</c:v>
                </c:pt>
                <c:pt idx="23394">
                  <c:v>0.67693439000000011</c:v>
                </c:pt>
                <c:pt idx="23395">
                  <c:v>0.67695962000000021</c:v>
                </c:pt>
                <c:pt idx="23396">
                  <c:v>0.67699237999999995</c:v>
                </c:pt>
                <c:pt idx="23397">
                  <c:v>0.67701749000000011</c:v>
                </c:pt>
                <c:pt idx="23398">
                  <c:v>0.67705025000000008</c:v>
                </c:pt>
                <c:pt idx="23399">
                  <c:v>0.67707536999999995</c:v>
                </c:pt>
                <c:pt idx="23400">
                  <c:v>0.67710812000000009</c:v>
                </c:pt>
                <c:pt idx="23401">
                  <c:v>0.67713324000000008</c:v>
                </c:pt>
                <c:pt idx="23402">
                  <c:v>0.67716599000000011</c:v>
                </c:pt>
                <c:pt idx="23403">
                  <c:v>0.6771912200000002</c:v>
                </c:pt>
                <c:pt idx="23404">
                  <c:v>0.67722386000000012</c:v>
                </c:pt>
                <c:pt idx="23405">
                  <c:v>0.67724909000000022</c:v>
                </c:pt>
                <c:pt idx="23406">
                  <c:v>0.67728173000000014</c:v>
                </c:pt>
                <c:pt idx="23407">
                  <c:v>0.67730662000000008</c:v>
                </c:pt>
                <c:pt idx="23408">
                  <c:v>0.67733960000000015</c:v>
                </c:pt>
                <c:pt idx="23409">
                  <c:v>0.67736494999999997</c:v>
                </c:pt>
                <c:pt idx="23410">
                  <c:v>0.67739746999999995</c:v>
                </c:pt>
                <c:pt idx="23411">
                  <c:v>0.67742282000000009</c:v>
                </c:pt>
                <c:pt idx="23412">
                  <c:v>0.67745511000000014</c:v>
                </c:pt>
                <c:pt idx="23413">
                  <c:v>0.67748023000000013</c:v>
                </c:pt>
                <c:pt idx="23414">
                  <c:v>0.67751297999999993</c:v>
                </c:pt>
                <c:pt idx="23415">
                  <c:v>0.67753810000000003</c:v>
                </c:pt>
                <c:pt idx="23416">
                  <c:v>0.67757084999999995</c:v>
                </c:pt>
                <c:pt idx="23417">
                  <c:v>0.67759597000000016</c:v>
                </c:pt>
                <c:pt idx="23418">
                  <c:v>0.67762872000000018</c:v>
                </c:pt>
                <c:pt idx="23419">
                  <c:v>0.67765384000000006</c:v>
                </c:pt>
                <c:pt idx="23420">
                  <c:v>0.67768658999999998</c:v>
                </c:pt>
                <c:pt idx="23421">
                  <c:v>0.67771182000000019</c:v>
                </c:pt>
                <c:pt idx="23422">
                  <c:v>0.67774446000000022</c:v>
                </c:pt>
                <c:pt idx="23423">
                  <c:v>0.67776969000000009</c:v>
                </c:pt>
                <c:pt idx="23424">
                  <c:v>0.67780233000000012</c:v>
                </c:pt>
                <c:pt idx="23425">
                  <c:v>0.67782756000000011</c:v>
                </c:pt>
                <c:pt idx="23426">
                  <c:v>0.67786032000000007</c:v>
                </c:pt>
                <c:pt idx="23427">
                  <c:v>0.67788554999999995</c:v>
                </c:pt>
                <c:pt idx="23428">
                  <c:v>0.67791796000000004</c:v>
                </c:pt>
                <c:pt idx="23429">
                  <c:v>0.67794354000000012</c:v>
                </c:pt>
                <c:pt idx="23430">
                  <c:v>0.67797571000000023</c:v>
                </c:pt>
                <c:pt idx="23431">
                  <c:v>0.67800141000000025</c:v>
                </c:pt>
                <c:pt idx="23432">
                  <c:v>0.67803370000000007</c:v>
                </c:pt>
                <c:pt idx="23433">
                  <c:v>0.67805928000000015</c:v>
                </c:pt>
                <c:pt idx="23434">
                  <c:v>0.67809157000000009</c:v>
                </c:pt>
                <c:pt idx="23435">
                  <c:v>0.67811714999999984</c:v>
                </c:pt>
                <c:pt idx="23436">
                  <c:v>0.67814944000000021</c:v>
                </c:pt>
                <c:pt idx="23437">
                  <c:v>0.67817467000000009</c:v>
                </c:pt>
                <c:pt idx="23438">
                  <c:v>0.67820743000000028</c:v>
                </c:pt>
                <c:pt idx="23439">
                  <c:v>0.67823253999999999</c:v>
                </c:pt>
                <c:pt idx="23440">
                  <c:v>0.67826530000000007</c:v>
                </c:pt>
                <c:pt idx="23441">
                  <c:v>0.67829041000000023</c:v>
                </c:pt>
                <c:pt idx="23442">
                  <c:v>0.67832316999999998</c:v>
                </c:pt>
                <c:pt idx="23443">
                  <c:v>0.67834840000000007</c:v>
                </c:pt>
                <c:pt idx="23444">
                  <c:v>0.67838092000000005</c:v>
                </c:pt>
                <c:pt idx="23445">
                  <c:v>0.67840637999999998</c:v>
                </c:pt>
                <c:pt idx="23446">
                  <c:v>0.67843891000000012</c:v>
                </c:pt>
                <c:pt idx="23447">
                  <c:v>0.67846413999999999</c:v>
                </c:pt>
                <c:pt idx="23448">
                  <c:v>0.67849678000000002</c:v>
                </c:pt>
                <c:pt idx="23449">
                  <c:v>0.67852212000000001</c:v>
                </c:pt>
                <c:pt idx="23450">
                  <c:v>0.67855465000000015</c:v>
                </c:pt>
                <c:pt idx="23451">
                  <c:v>0.67858010999999996</c:v>
                </c:pt>
                <c:pt idx="23452">
                  <c:v>0.67861252000000005</c:v>
                </c:pt>
                <c:pt idx="23453">
                  <c:v>0.67863775000000015</c:v>
                </c:pt>
                <c:pt idx="23454">
                  <c:v>0.67867050000000007</c:v>
                </c:pt>
                <c:pt idx="23455">
                  <c:v>0.67869562000000028</c:v>
                </c:pt>
                <c:pt idx="23456">
                  <c:v>0.67872837000000008</c:v>
                </c:pt>
                <c:pt idx="23457">
                  <c:v>0.67875349000000007</c:v>
                </c:pt>
                <c:pt idx="23458">
                  <c:v>0.67878590000000016</c:v>
                </c:pt>
                <c:pt idx="23459">
                  <c:v>0.67881136000000009</c:v>
                </c:pt>
                <c:pt idx="23460">
                  <c:v>0.67884377000000007</c:v>
                </c:pt>
                <c:pt idx="23461">
                  <c:v>0.6788692300000001</c:v>
                </c:pt>
                <c:pt idx="23462">
                  <c:v>0.67890164000000019</c:v>
                </c:pt>
                <c:pt idx="23463">
                  <c:v>0.67892710000000012</c:v>
                </c:pt>
                <c:pt idx="23464">
                  <c:v>0.67895962000000021</c:v>
                </c:pt>
                <c:pt idx="23465">
                  <c:v>0.67898509000000007</c:v>
                </c:pt>
                <c:pt idx="23466">
                  <c:v>0.67901749000000011</c:v>
                </c:pt>
                <c:pt idx="23467">
                  <c:v>0.67904296000000008</c:v>
                </c:pt>
                <c:pt idx="23468">
                  <c:v>0.67907537000000007</c:v>
                </c:pt>
                <c:pt idx="23469">
                  <c:v>0.67910106000000015</c:v>
                </c:pt>
                <c:pt idx="23470">
                  <c:v>0.67913324000000008</c:v>
                </c:pt>
                <c:pt idx="23471">
                  <c:v>0.67915835000000013</c:v>
                </c:pt>
                <c:pt idx="23472">
                  <c:v>0.6791911100000001</c:v>
                </c:pt>
                <c:pt idx="23473">
                  <c:v>0.67921633999999997</c:v>
                </c:pt>
                <c:pt idx="23474">
                  <c:v>0.67924909000000022</c:v>
                </c:pt>
                <c:pt idx="23475">
                  <c:v>0.6792742100000001</c:v>
                </c:pt>
                <c:pt idx="23476">
                  <c:v>0.67930696000000002</c:v>
                </c:pt>
                <c:pt idx="23477">
                  <c:v>0.67933208</c:v>
                </c:pt>
                <c:pt idx="23478">
                  <c:v>0.67936494999999997</c:v>
                </c:pt>
                <c:pt idx="23479">
                  <c:v>0.67939006000000013</c:v>
                </c:pt>
                <c:pt idx="23480">
                  <c:v>0.67942282000000009</c:v>
                </c:pt>
                <c:pt idx="23481">
                  <c:v>0.67944793000000014</c:v>
                </c:pt>
                <c:pt idx="23482">
                  <c:v>0.67948080000000011</c:v>
                </c:pt>
                <c:pt idx="23483">
                  <c:v>0.67950580000000016</c:v>
                </c:pt>
                <c:pt idx="23484">
                  <c:v>0.67953867999999995</c:v>
                </c:pt>
                <c:pt idx="23485">
                  <c:v>0.67956368</c:v>
                </c:pt>
                <c:pt idx="23486">
                  <c:v>0.67959654999999997</c:v>
                </c:pt>
                <c:pt idx="23487">
                  <c:v>0.67962131000000026</c:v>
                </c:pt>
                <c:pt idx="23488">
                  <c:v>0.6796544200000002</c:v>
                </c:pt>
                <c:pt idx="23489">
                  <c:v>0.67967918000000016</c:v>
                </c:pt>
                <c:pt idx="23490">
                  <c:v>0.67971229000000011</c:v>
                </c:pt>
                <c:pt idx="23491">
                  <c:v>0.67973704999999995</c:v>
                </c:pt>
                <c:pt idx="23492">
                  <c:v>0.67976969000000009</c:v>
                </c:pt>
                <c:pt idx="23493">
                  <c:v>0.67979493000000024</c:v>
                </c:pt>
                <c:pt idx="23494">
                  <c:v>0.67982768000000016</c:v>
                </c:pt>
                <c:pt idx="23495">
                  <c:v>0.67985291000000014</c:v>
                </c:pt>
                <c:pt idx="23496">
                  <c:v>0.67988554999999995</c:v>
                </c:pt>
                <c:pt idx="23497">
                  <c:v>0.67991078000000005</c:v>
                </c:pt>
                <c:pt idx="23498">
                  <c:v>0.67994342000000019</c:v>
                </c:pt>
                <c:pt idx="23499">
                  <c:v>0.67996864999999995</c:v>
                </c:pt>
                <c:pt idx="23500">
                  <c:v>0.68000128999999998</c:v>
                </c:pt>
                <c:pt idx="23501">
                  <c:v>0.68002651999999997</c:v>
                </c:pt>
                <c:pt idx="23502">
                  <c:v>0.68005928000000004</c:v>
                </c:pt>
                <c:pt idx="23503">
                  <c:v>0.68008473999999997</c:v>
                </c:pt>
                <c:pt idx="23504">
                  <c:v>0.68011725999999983</c:v>
                </c:pt>
                <c:pt idx="23505">
                  <c:v>0.68014260999999998</c:v>
                </c:pt>
                <c:pt idx="23506">
                  <c:v>0.68017512999999996</c:v>
                </c:pt>
                <c:pt idx="23507">
                  <c:v>0.68020048</c:v>
                </c:pt>
                <c:pt idx="23508">
                  <c:v>0.68023299999999987</c:v>
                </c:pt>
                <c:pt idx="23509">
                  <c:v>0.68025835000000001</c:v>
                </c:pt>
                <c:pt idx="23510">
                  <c:v>0.68029086999999999</c:v>
                </c:pt>
                <c:pt idx="23511">
                  <c:v>0.68031621999999992</c:v>
                </c:pt>
                <c:pt idx="23512">
                  <c:v>0.68034839999999996</c:v>
                </c:pt>
                <c:pt idx="23513">
                  <c:v>0.68037362999999984</c:v>
                </c:pt>
                <c:pt idx="23514">
                  <c:v>0.68040637999999987</c:v>
                </c:pt>
                <c:pt idx="23515">
                  <c:v>0.68043149999999997</c:v>
                </c:pt>
                <c:pt idx="23516">
                  <c:v>0.68046413999999988</c:v>
                </c:pt>
                <c:pt idx="23517">
                  <c:v>0.68048936999999987</c:v>
                </c:pt>
                <c:pt idx="23518">
                  <c:v>0.68052201000000001</c:v>
                </c:pt>
                <c:pt idx="23519">
                  <c:v>0.68054747000000004</c:v>
                </c:pt>
                <c:pt idx="23520">
                  <c:v>0.68057988000000003</c:v>
                </c:pt>
                <c:pt idx="23521">
                  <c:v>0.68060533999999995</c:v>
                </c:pt>
                <c:pt idx="23522">
                  <c:v>0.68063775000000004</c:v>
                </c:pt>
                <c:pt idx="23523">
                  <c:v>0.68066309999999997</c:v>
                </c:pt>
                <c:pt idx="23524">
                  <c:v>0.68069562000000006</c:v>
                </c:pt>
                <c:pt idx="23525">
                  <c:v>0.68072108000000009</c:v>
                </c:pt>
                <c:pt idx="23526">
                  <c:v>0.68075348999999996</c:v>
                </c:pt>
                <c:pt idx="23527">
                  <c:v>0.68077894999999999</c:v>
                </c:pt>
                <c:pt idx="23528">
                  <c:v>0.68081135999999998</c:v>
                </c:pt>
                <c:pt idx="23529">
                  <c:v>0.68083682000000001</c:v>
                </c:pt>
                <c:pt idx="23530">
                  <c:v>0.68086922999999999</c:v>
                </c:pt>
                <c:pt idx="23531">
                  <c:v>0.68089469000000014</c:v>
                </c:pt>
                <c:pt idx="23532">
                  <c:v>0.68092710000000001</c:v>
                </c:pt>
                <c:pt idx="23533">
                  <c:v>0.68095255999999993</c:v>
                </c:pt>
                <c:pt idx="23534">
                  <c:v>0.68098508999999996</c:v>
                </c:pt>
                <c:pt idx="23535">
                  <c:v>0.68101054999999988</c:v>
                </c:pt>
                <c:pt idx="23536">
                  <c:v>0.68104306999999997</c:v>
                </c:pt>
                <c:pt idx="23537">
                  <c:v>0.68106842000000001</c:v>
                </c:pt>
                <c:pt idx="23538">
                  <c:v>0.68110093999999999</c:v>
                </c:pt>
                <c:pt idx="23539">
                  <c:v>0.68112629000000002</c:v>
                </c:pt>
                <c:pt idx="23540">
                  <c:v>0.68115881000000011</c:v>
                </c:pt>
                <c:pt idx="23541">
                  <c:v>0.68118415999999993</c:v>
                </c:pt>
                <c:pt idx="23542">
                  <c:v>0.68121667999999991</c:v>
                </c:pt>
                <c:pt idx="23543">
                  <c:v>0.68124168000000007</c:v>
                </c:pt>
                <c:pt idx="23544">
                  <c:v>0.68127409000000005</c:v>
                </c:pt>
                <c:pt idx="23545">
                  <c:v>0.68129954999999998</c:v>
                </c:pt>
                <c:pt idx="23546">
                  <c:v>0.6813320799999999</c:v>
                </c:pt>
                <c:pt idx="23547">
                  <c:v>0.68135743000000004</c:v>
                </c:pt>
                <c:pt idx="23548">
                  <c:v>0.68139006000000002</c:v>
                </c:pt>
                <c:pt idx="23549">
                  <c:v>0.68141541000000005</c:v>
                </c:pt>
                <c:pt idx="23550">
                  <c:v>0.68144793000000004</c:v>
                </c:pt>
                <c:pt idx="23551">
                  <c:v>0.68147351</c:v>
                </c:pt>
                <c:pt idx="23552">
                  <c:v>0.68150580000000005</c:v>
                </c:pt>
                <c:pt idx="23553">
                  <c:v>0.68153103999999998</c:v>
                </c:pt>
                <c:pt idx="23554">
                  <c:v>0.68156378999999989</c:v>
                </c:pt>
                <c:pt idx="23555">
                  <c:v>0.68158901999999999</c:v>
                </c:pt>
                <c:pt idx="23556">
                  <c:v>0.68162166000000013</c:v>
                </c:pt>
                <c:pt idx="23557">
                  <c:v>0.68164689000000012</c:v>
                </c:pt>
                <c:pt idx="23558">
                  <c:v>0.68167976000000008</c:v>
                </c:pt>
                <c:pt idx="23559">
                  <c:v>0.68170476000000002</c:v>
                </c:pt>
                <c:pt idx="23560">
                  <c:v>0.68173762999999998</c:v>
                </c:pt>
                <c:pt idx="23561">
                  <c:v>0.68176239999999988</c:v>
                </c:pt>
                <c:pt idx="23562">
                  <c:v>0.68179504000000013</c:v>
                </c:pt>
                <c:pt idx="23563">
                  <c:v>0.68182050000000005</c:v>
                </c:pt>
                <c:pt idx="23564">
                  <c:v>0.68185337000000001</c:v>
                </c:pt>
                <c:pt idx="23565">
                  <c:v>0.68187861000000016</c:v>
                </c:pt>
                <c:pt idx="23566">
                  <c:v>0.68191077999999994</c:v>
                </c:pt>
                <c:pt idx="23567">
                  <c:v>0.68193623999999997</c:v>
                </c:pt>
                <c:pt idx="23568">
                  <c:v>0.68196877</c:v>
                </c:pt>
                <c:pt idx="23569">
                  <c:v>0.68199412000000004</c:v>
                </c:pt>
                <c:pt idx="23570">
                  <c:v>0.68202664000000002</c:v>
                </c:pt>
                <c:pt idx="23571">
                  <c:v>0.68205199000000005</c:v>
                </c:pt>
                <c:pt idx="23572">
                  <c:v>0.68208451000000003</c:v>
                </c:pt>
                <c:pt idx="23573">
                  <c:v>0.68210986000000007</c:v>
                </c:pt>
                <c:pt idx="23574">
                  <c:v>0.68214249000000005</c:v>
                </c:pt>
                <c:pt idx="23575">
                  <c:v>0.68216772999999986</c:v>
                </c:pt>
                <c:pt idx="23576">
                  <c:v>0.68220048</c:v>
                </c:pt>
                <c:pt idx="23577">
                  <c:v>0.68222559999999999</c:v>
                </c:pt>
                <c:pt idx="23578">
                  <c:v>0.68225824000000002</c:v>
                </c:pt>
                <c:pt idx="23579">
                  <c:v>0.68228347</c:v>
                </c:pt>
                <c:pt idx="23580">
                  <c:v>0.68231633999999985</c:v>
                </c:pt>
                <c:pt idx="23581">
                  <c:v>0.68234134000000002</c:v>
                </c:pt>
                <c:pt idx="23582">
                  <c:v>0.68237373999999984</c:v>
                </c:pt>
                <c:pt idx="23583">
                  <c:v>0.68239921000000014</c:v>
                </c:pt>
                <c:pt idx="23584">
                  <c:v>0.68243162000000002</c:v>
                </c:pt>
                <c:pt idx="23585">
                  <c:v>0.68245707999999994</c:v>
                </c:pt>
                <c:pt idx="23586">
                  <c:v>0.68248949000000003</c:v>
                </c:pt>
                <c:pt idx="23587">
                  <c:v>0.68251483000000002</c:v>
                </c:pt>
                <c:pt idx="23588">
                  <c:v>0.68254758999999987</c:v>
                </c:pt>
                <c:pt idx="23589">
                  <c:v>0.68257269999999992</c:v>
                </c:pt>
                <c:pt idx="23590">
                  <c:v>0.68260546000000011</c:v>
                </c:pt>
                <c:pt idx="23591">
                  <c:v>0.68263057000000005</c:v>
                </c:pt>
                <c:pt idx="23592">
                  <c:v>0.68266333000000001</c:v>
                </c:pt>
                <c:pt idx="23593">
                  <c:v>0.68268856</c:v>
                </c:pt>
                <c:pt idx="23594">
                  <c:v>0.68272143000000007</c:v>
                </c:pt>
                <c:pt idx="23595">
                  <c:v>0.68274643000000013</c:v>
                </c:pt>
                <c:pt idx="23596">
                  <c:v>0.68277871999999995</c:v>
                </c:pt>
                <c:pt idx="23597">
                  <c:v>0.68280430000000003</c:v>
                </c:pt>
                <c:pt idx="23598">
                  <c:v>0.68283658999999985</c:v>
                </c:pt>
                <c:pt idx="23599">
                  <c:v>0.68286216999999994</c:v>
                </c:pt>
                <c:pt idx="23600">
                  <c:v>0.68289458000000003</c:v>
                </c:pt>
                <c:pt idx="23601">
                  <c:v>0.68292003999999995</c:v>
                </c:pt>
                <c:pt idx="23602">
                  <c:v>0.68295233</c:v>
                </c:pt>
                <c:pt idx="23603">
                  <c:v>0.68297803000000012</c:v>
                </c:pt>
                <c:pt idx="23604">
                  <c:v>0.68301031999999984</c:v>
                </c:pt>
                <c:pt idx="23605">
                  <c:v>0.68303590000000003</c:v>
                </c:pt>
                <c:pt idx="23606">
                  <c:v>0.68306818999999985</c:v>
                </c:pt>
                <c:pt idx="23607">
                  <c:v>0.68309377000000004</c:v>
                </c:pt>
                <c:pt idx="23608">
                  <c:v>0.68312605999999998</c:v>
                </c:pt>
                <c:pt idx="23609">
                  <c:v>0.68315163999999995</c:v>
                </c:pt>
                <c:pt idx="23610">
                  <c:v>0.68318392999999988</c:v>
                </c:pt>
                <c:pt idx="23611">
                  <c:v>0.68320962000000007</c:v>
                </c:pt>
                <c:pt idx="23612">
                  <c:v>0.68324191999999995</c:v>
                </c:pt>
                <c:pt idx="23613">
                  <c:v>0.68326748999999987</c:v>
                </c:pt>
                <c:pt idx="23614">
                  <c:v>0.68329990000000007</c:v>
                </c:pt>
                <c:pt idx="23615">
                  <c:v>0.68332490000000001</c:v>
                </c:pt>
                <c:pt idx="23616">
                  <c:v>0.68335776999999986</c:v>
                </c:pt>
                <c:pt idx="23617">
                  <c:v>0.68338288999999985</c:v>
                </c:pt>
                <c:pt idx="23618">
                  <c:v>0.68341575999999993</c:v>
                </c:pt>
                <c:pt idx="23619">
                  <c:v>0.68344099000000003</c:v>
                </c:pt>
                <c:pt idx="23620">
                  <c:v>0.68347363000000005</c:v>
                </c:pt>
                <c:pt idx="23621">
                  <c:v>0.68349886000000004</c:v>
                </c:pt>
                <c:pt idx="23622">
                  <c:v>0.68353149999999996</c:v>
                </c:pt>
                <c:pt idx="23623">
                  <c:v>0.68355672999999972</c:v>
                </c:pt>
                <c:pt idx="23624">
                  <c:v>0.68358936999999986</c:v>
                </c:pt>
                <c:pt idx="23625">
                  <c:v>0.68361459999999996</c:v>
                </c:pt>
                <c:pt idx="23626">
                  <c:v>0.6836472400000001</c:v>
                </c:pt>
                <c:pt idx="23627">
                  <c:v>0.68367246999999998</c:v>
                </c:pt>
                <c:pt idx="23628">
                  <c:v>0.68370452999999998</c:v>
                </c:pt>
                <c:pt idx="23629">
                  <c:v>0.68373033999999999</c:v>
                </c:pt>
                <c:pt idx="23630">
                  <c:v>0.68376239999999988</c:v>
                </c:pt>
                <c:pt idx="23631">
                  <c:v>0.68378833000000017</c:v>
                </c:pt>
                <c:pt idx="23632">
                  <c:v>0.68382050000000005</c:v>
                </c:pt>
                <c:pt idx="23633">
                  <c:v>0.68384619999999996</c:v>
                </c:pt>
                <c:pt idx="23634">
                  <c:v>0.68387836999999996</c:v>
                </c:pt>
                <c:pt idx="23635">
                  <c:v>0.68390361000000011</c:v>
                </c:pt>
                <c:pt idx="23636">
                  <c:v>0.68393635999999991</c:v>
                </c:pt>
                <c:pt idx="23637">
                  <c:v>0.68396159000000001</c:v>
                </c:pt>
                <c:pt idx="23638">
                  <c:v>0.68399423000000015</c:v>
                </c:pt>
                <c:pt idx="23639">
                  <c:v>0.68401946000000002</c:v>
                </c:pt>
                <c:pt idx="23640">
                  <c:v>0.68405209999999994</c:v>
                </c:pt>
                <c:pt idx="23641">
                  <c:v>0.68407733000000004</c:v>
                </c:pt>
                <c:pt idx="23642">
                  <c:v>0.6841102</c:v>
                </c:pt>
                <c:pt idx="23643">
                  <c:v>0.68413520000000005</c:v>
                </c:pt>
                <c:pt idx="23644">
                  <c:v>0.68416761000000004</c:v>
                </c:pt>
                <c:pt idx="23645">
                  <c:v>0.68419306999999996</c:v>
                </c:pt>
                <c:pt idx="23646">
                  <c:v>0.68422548000000005</c:v>
                </c:pt>
                <c:pt idx="23647">
                  <c:v>0.68425093999999997</c:v>
                </c:pt>
                <c:pt idx="23648">
                  <c:v>0.68428334999999985</c:v>
                </c:pt>
                <c:pt idx="23649">
                  <c:v>0.68430904999999997</c:v>
                </c:pt>
                <c:pt idx="23650">
                  <c:v>0.68434122000000008</c:v>
                </c:pt>
                <c:pt idx="23651">
                  <c:v>0.68436691999999988</c:v>
                </c:pt>
                <c:pt idx="23652">
                  <c:v>0.68439908999999999</c:v>
                </c:pt>
                <c:pt idx="23653">
                  <c:v>0.6844249</c:v>
                </c:pt>
                <c:pt idx="23654">
                  <c:v>0.68445695999999989</c:v>
                </c:pt>
                <c:pt idx="23655">
                  <c:v>0.68448276999999991</c:v>
                </c:pt>
                <c:pt idx="23656">
                  <c:v>0.68451494999999984</c:v>
                </c:pt>
                <c:pt idx="23657">
                  <c:v>0.68454040999999999</c:v>
                </c:pt>
                <c:pt idx="23658">
                  <c:v>0.68457258999999993</c:v>
                </c:pt>
                <c:pt idx="23659">
                  <c:v>0.68459793000000002</c:v>
                </c:pt>
                <c:pt idx="23660">
                  <c:v>0.68463104000000008</c:v>
                </c:pt>
                <c:pt idx="23661">
                  <c:v>0.68465615000000002</c:v>
                </c:pt>
                <c:pt idx="23662">
                  <c:v>0.68468856</c:v>
                </c:pt>
                <c:pt idx="23663">
                  <c:v>0.68471402000000003</c:v>
                </c:pt>
                <c:pt idx="23664">
                  <c:v>0.68474643000000013</c:v>
                </c:pt>
                <c:pt idx="23665">
                  <c:v>0.68477189000000016</c:v>
                </c:pt>
                <c:pt idx="23666">
                  <c:v>0.68480442000000008</c:v>
                </c:pt>
                <c:pt idx="23667">
                  <c:v>0.68482953000000013</c:v>
                </c:pt>
                <c:pt idx="23668">
                  <c:v>0.68486228999999987</c:v>
                </c:pt>
                <c:pt idx="23669">
                  <c:v>0.68488740000000004</c:v>
                </c:pt>
                <c:pt idx="23670">
                  <c:v>0.68492027000000011</c:v>
                </c:pt>
                <c:pt idx="23671">
                  <c:v>0.68494527000000016</c:v>
                </c:pt>
                <c:pt idx="23672">
                  <c:v>0.68497814000000001</c:v>
                </c:pt>
                <c:pt idx="23673">
                  <c:v>0.68500313999999984</c:v>
                </c:pt>
                <c:pt idx="23674">
                  <c:v>0.68503601000000003</c:v>
                </c:pt>
                <c:pt idx="23675">
                  <c:v>0.68506100999999997</c:v>
                </c:pt>
                <c:pt idx="23676">
                  <c:v>0.68509399999999998</c:v>
                </c:pt>
                <c:pt idx="23677">
                  <c:v>0.68511887999999999</c:v>
                </c:pt>
                <c:pt idx="23678">
                  <c:v>0.68515141000000013</c:v>
                </c:pt>
                <c:pt idx="23679">
                  <c:v>0.68517675</c:v>
                </c:pt>
                <c:pt idx="23680">
                  <c:v>0.68520928000000003</c:v>
                </c:pt>
                <c:pt idx="23681">
                  <c:v>0.68523462000000002</c:v>
                </c:pt>
                <c:pt idx="23682">
                  <c:v>0.68526725999999993</c:v>
                </c:pt>
                <c:pt idx="23683">
                  <c:v>0.68529260999999997</c:v>
                </c:pt>
                <c:pt idx="23684">
                  <c:v>0.68532512999999984</c:v>
                </c:pt>
                <c:pt idx="23685">
                  <c:v>0.68535047999999998</c:v>
                </c:pt>
                <c:pt idx="23686">
                  <c:v>0.6853831199999999</c:v>
                </c:pt>
                <c:pt idx="23687">
                  <c:v>0.68540835</c:v>
                </c:pt>
                <c:pt idx="23688">
                  <c:v>0.68544086999999998</c:v>
                </c:pt>
                <c:pt idx="23689">
                  <c:v>0.6854662199999999</c:v>
                </c:pt>
                <c:pt idx="23690">
                  <c:v>0.68549874</c:v>
                </c:pt>
                <c:pt idx="23691">
                  <c:v>0.68552409000000003</c:v>
                </c:pt>
                <c:pt idx="23692">
                  <c:v>0.68555672999999973</c:v>
                </c:pt>
                <c:pt idx="23693">
                  <c:v>0.68558207999999987</c:v>
                </c:pt>
                <c:pt idx="23694">
                  <c:v>0.68561459999999996</c:v>
                </c:pt>
                <c:pt idx="23695">
                  <c:v>0.68563995000000011</c:v>
                </c:pt>
                <c:pt idx="23696">
                  <c:v>0.68567270000000002</c:v>
                </c:pt>
                <c:pt idx="23697">
                  <c:v>0.68569782000000012</c:v>
                </c:pt>
                <c:pt idx="23698">
                  <c:v>0.68573057000000004</c:v>
                </c:pt>
                <c:pt idx="23699">
                  <c:v>0.68575546000000009</c:v>
                </c:pt>
                <c:pt idx="23700">
                  <c:v>0.68578786999999997</c:v>
                </c:pt>
                <c:pt idx="23701">
                  <c:v>0.68581333</c:v>
                </c:pt>
                <c:pt idx="23702">
                  <c:v>0.68584574000000009</c:v>
                </c:pt>
                <c:pt idx="23703">
                  <c:v>0.68587120000000013</c:v>
                </c:pt>
                <c:pt idx="23704">
                  <c:v>0.68590430000000002</c:v>
                </c:pt>
                <c:pt idx="23705">
                  <c:v>0.68592918000000003</c:v>
                </c:pt>
                <c:pt idx="23706">
                  <c:v>0.68596170999999984</c:v>
                </c:pt>
                <c:pt idx="23707">
                  <c:v>0.68598716999999987</c:v>
                </c:pt>
                <c:pt idx="23708">
                  <c:v>0.68601957999999996</c:v>
                </c:pt>
                <c:pt idx="23709">
                  <c:v>0.68604504000000011</c:v>
                </c:pt>
                <c:pt idx="23710">
                  <c:v>0.68607744999999998</c:v>
                </c:pt>
                <c:pt idx="23711">
                  <c:v>0.68610291000000001</c:v>
                </c:pt>
                <c:pt idx="23712">
                  <c:v>0.68613542999999999</c:v>
                </c:pt>
                <c:pt idx="23713">
                  <c:v>0.68616089999999996</c:v>
                </c:pt>
                <c:pt idx="23714">
                  <c:v>0.68619330000000001</c:v>
                </c:pt>
                <c:pt idx="23715">
                  <c:v>0.68621876999999987</c:v>
                </c:pt>
                <c:pt idx="23716">
                  <c:v>0.68625117999999996</c:v>
                </c:pt>
                <c:pt idx="23717">
                  <c:v>0.68627663999999999</c:v>
                </c:pt>
                <c:pt idx="23718">
                  <c:v>0.68630915999999997</c:v>
                </c:pt>
                <c:pt idx="23719">
                  <c:v>0.68633405000000003</c:v>
                </c:pt>
                <c:pt idx="23720">
                  <c:v>0.68636702999999988</c:v>
                </c:pt>
                <c:pt idx="23721">
                  <c:v>0.68639192000000004</c:v>
                </c:pt>
                <c:pt idx="23722">
                  <c:v>0.6864249</c:v>
                </c:pt>
                <c:pt idx="23723">
                  <c:v>0.68644978999999984</c:v>
                </c:pt>
                <c:pt idx="23724">
                  <c:v>0.68648276999999991</c:v>
                </c:pt>
                <c:pt idx="23725">
                  <c:v>0.68650776999999985</c:v>
                </c:pt>
                <c:pt idx="23726">
                  <c:v>0.68654064000000004</c:v>
                </c:pt>
                <c:pt idx="23727">
                  <c:v>0.68656563999999998</c:v>
                </c:pt>
                <c:pt idx="23728">
                  <c:v>0.68659804999999996</c:v>
                </c:pt>
                <c:pt idx="23729">
                  <c:v>0.68662350999999999</c:v>
                </c:pt>
                <c:pt idx="23730">
                  <c:v>0.68665592000000009</c:v>
                </c:pt>
                <c:pt idx="23731">
                  <c:v>0.68668172999999999</c:v>
                </c:pt>
                <c:pt idx="23732">
                  <c:v>0.68671378999999988</c:v>
                </c:pt>
                <c:pt idx="23733">
                  <c:v>0.68673960000000012</c:v>
                </c:pt>
                <c:pt idx="23734">
                  <c:v>0.68677178000000005</c:v>
                </c:pt>
                <c:pt idx="23735">
                  <c:v>0.68679747000000013</c:v>
                </c:pt>
                <c:pt idx="23736">
                  <c:v>0.68682965000000007</c:v>
                </c:pt>
                <c:pt idx="23737">
                  <c:v>0.68685534000000004</c:v>
                </c:pt>
                <c:pt idx="23738">
                  <c:v>0.68688751999999997</c:v>
                </c:pt>
                <c:pt idx="23739">
                  <c:v>0.68691321000000005</c:v>
                </c:pt>
                <c:pt idx="23740">
                  <c:v>0.68694538999999999</c:v>
                </c:pt>
                <c:pt idx="23741">
                  <c:v>0.68697120000000012</c:v>
                </c:pt>
                <c:pt idx="23742">
                  <c:v>0.68700326</c:v>
                </c:pt>
                <c:pt idx="23743">
                  <c:v>0.68702848999999999</c:v>
                </c:pt>
                <c:pt idx="23744">
                  <c:v>0.68706113000000002</c:v>
                </c:pt>
                <c:pt idx="23745">
                  <c:v>0.6870863599999999</c:v>
                </c:pt>
                <c:pt idx="23746">
                  <c:v>0.68711935000000002</c:v>
                </c:pt>
                <c:pt idx="23747">
                  <c:v>0.68714434999999996</c:v>
                </c:pt>
                <c:pt idx="23748">
                  <c:v>0.68717722000000003</c:v>
                </c:pt>
                <c:pt idx="23749">
                  <c:v>0.68720221999999997</c:v>
                </c:pt>
                <c:pt idx="23750">
                  <c:v>0.68723509000000005</c:v>
                </c:pt>
                <c:pt idx="23751">
                  <c:v>0.68726008999999988</c:v>
                </c:pt>
                <c:pt idx="23752">
                  <c:v>0.68729306999999984</c:v>
                </c:pt>
                <c:pt idx="23753">
                  <c:v>0.68731795999999989</c:v>
                </c:pt>
                <c:pt idx="23754">
                  <c:v>0.68735082999999997</c:v>
                </c:pt>
                <c:pt idx="23755">
                  <c:v>0.68737583000000013</c:v>
                </c:pt>
                <c:pt idx="23756">
                  <c:v>0.68740869999999998</c:v>
                </c:pt>
                <c:pt idx="23757">
                  <c:v>0.68743369999999993</c:v>
                </c:pt>
                <c:pt idx="23758">
                  <c:v>0.68746598999999986</c:v>
                </c:pt>
                <c:pt idx="23759">
                  <c:v>0.68749157000000005</c:v>
                </c:pt>
                <c:pt idx="23760">
                  <c:v>0.68752385999999999</c:v>
                </c:pt>
                <c:pt idx="23761">
                  <c:v>0.68754944000000007</c:v>
                </c:pt>
                <c:pt idx="23762">
                  <c:v>0.68758207999999987</c:v>
                </c:pt>
                <c:pt idx="23763">
                  <c:v>0.68760754000000002</c:v>
                </c:pt>
                <c:pt idx="23764">
                  <c:v>0.68764006000000011</c:v>
                </c:pt>
                <c:pt idx="23765">
                  <c:v>0.68766541000000014</c:v>
                </c:pt>
                <c:pt idx="23766">
                  <c:v>0.68769793000000012</c:v>
                </c:pt>
                <c:pt idx="23767">
                  <c:v>0.68772339999999998</c:v>
                </c:pt>
                <c:pt idx="23768">
                  <c:v>0.68775580000000014</c:v>
                </c:pt>
                <c:pt idx="23769">
                  <c:v>0.68778079999999997</c:v>
                </c:pt>
                <c:pt idx="23770">
                  <c:v>0.68781367999999998</c:v>
                </c:pt>
                <c:pt idx="23771">
                  <c:v>0.68783868000000004</c:v>
                </c:pt>
                <c:pt idx="23772">
                  <c:v>0.68787166000000011</c:v>
                </c:pt>
                <c:pt idx="23773">
                  <c:v>0.68789666000000005</c:v>
                </c:pt>
                <c:pt idx="23774">
                  <c:v>0.68792894999999998</c:v>
                </c:pt>
                <c:pt idx="23775">
                  <c:v>0.68795452999999984</c:v>
                </c:pt>
                <c:pt idx="23776">
                  <c:v>0.68798693999999994</c:v>
                </c:pt>
                <c:pt idx="23777">
                  <c:v>0.68801239999999986</c:v>
                </c:pt>
                <c:pt idx="23778">
                  <c:v>0.68804480999999995</c:v>
                </c:pt>
                <c:pt idx="23779">
                  <c:v>0.68807026999999998</c:v>
                </c:pt>
                <c:pt idx="23780">
                  <c:v>0.68810302999999984</c:v>
                </c:pt>
                <c:pt idx="23781">
                  <c:v>0.68812848999999998</c:v>
                </c:pt>
                <c:pt idx="23782">
                  <c:v>0.68816089999999996</c:v>
                </c:pt>
                <c:pt idx="23783">
                  <c:v>0.68818635999999989</c:v>
                </c:pt>
                <c:pt idx="23784">
                  <c:v>0.68821876999999987</c:v>
                </c:pt>
                <c:pt idx="23785">
                  <c:v>0.68824423000000012</c:v>
                </c:pt>
                <c:pt idx="23786">
                  <c:v>0.6882761799999999</c:v>
                </c:pt>
                <c:pt idx="23787">
                  <c:v>0.68830152</c:v>
                </c:pt>
                <c:pt idx="23788">
                  <c:v>0.68833415999999992</c:v>
                </c:pt>
                <c:pt idx="23789">
                  <c:v>0.68835950999999984</c:v>
                </c:pt>
                <c:pt idx="23790">
                  <c:v>0.68839203000000004</c:v>
                </c:pt>
                <c:pt idx="23791">
                  <c:v>0.68841737999999986</c:v>
                </c:pt>
                <c:pt idx="23792">
                  <c:v>0.68844989999999995</c:v>
                </c:pt>
                <c:pt idx="23793">
                  <c:v>0.68847537000000003</c:v>
                </c:pt>
                <c:pt idx="23794">
                  <c:v>0.68850789000000001</c:v>
                </c:pt>
                <c:pt idx="23795">
                  <c:v>0.68853323999999994</c:v>
                </c:pt>
                <c:pt idx="23796">
                  <c:v>0.68856575999999992</c:v>
                </c:pt>
                <c:pt idx="23797">
                  <c:v>0.68859121999999995</c:v>
                </c:pt>
                <c:pt idx="23798">
                  <c:v>0.68862386000000009</c:v>
                </c:pt>
                <c:pt idx="23799">
                  <c:v>0.68864909000000007</c:v>
                </c:pt>
                <c:pt idx="23800">
                  <c:v>0.68868172999999999</c:v>
                </c:pt>
                <c:pt idx="23801">
                  <c:v>0.68870695999999998</c:v>
                </c:pt>
                <c:pt idx="23802">
                  <c:v>0.68873960000000012</c:v>
                </c:pt>
                <c:pt idx="23803">
                  <c:v>0.68876482999999999</c:v>
                </c:pt>
                <c:pt idx="23804">
                  <c:v>0.68879758999999996</c:v>
                </c:pt>
                <c:pt idx="23805">
                  <c:v>0.68882281999999995</c:v>
                </c:pt>
                <c:pt idx="23806">
                  <c:v>0.68885498999999983</c:v>
                </c:pt>
                <c:pt idx="23807">
                  <c:v>0.68888079999999996</c:v>
                </c:pt>
                <c:pt idx="23808">
                  <c:v>0.6889129799999999</c:v>
                </c:pt>
                <c:pt idx="23809">
                  <c:v>0.68893868000000003</c:v>
                </c:pt>
                <c:pt idx="23810">
                  <c:v>0.68897085000000013</c:v>
                </c:pt>
                <c:pt idx="23811">
                  <c:v>0.68899655000000004</c:v>
                </c:pt>
                <c:pt idx="23812">
                  <c:v>0.68902894999999997</c:v>
                </c:pt>
                <c:pt idx="23813">
                  <c:v>0.68905384000000003</c:v>
                </c:pt>
                <c:pt idx="23814">
                  <c:v>0.68908681999999999</c:v>
                </c:pt>
                <c:pt idx="23815">
                  <c:v>0.68911171000000004</c:v>
                </c:pt>
                <c:pt idx="23816">
                  <c:v>0.68914469000000012</c:v>
                </c:pt>
                <c:pt idx="23817">
                  <c:v>0.68916968999999983</c:v>
                </c:pt>
                <c:pt idx="23818">
                  <c:v>0.68920267999999996</c:v>
                </c:pt>
                <c:pt idx="23819">
                  <c:v>0.68922755999999996</c:v>
                </c:pt>
                <c:pt idx="23820">
                  <c:v>0.68926054999999986</c:v>
                </c:pt>
                <c:pt idx="23821">
                  <c:v>0.68928542999999998</c:v>
                </c:pt>
                <c:pt idx="23822">
                  <c:v>0.68931841999999999</c:v>
                </c:pt>
                <c:pt idx="23823">
                  <c:v>0.68934329999999999</c:v>
                </c:pt>
                <c:pt idx="23824">
                  <c:v>0.68937570999999997</c:v>
                </c:pt>
                <c:pt idx="23825">
                  <c:v>0.68940117999999984</c:v>
                </c:pt>
                <c:pt idx="23826">
                  <c:v>0.68943369999999993</c:v>
                </c:pt>
                <c:pt idx="23827">
                  <c:v>0.68945915999999996</c:v>
                </c:pt>
                <c:pt idx="23828">
                  <c:v>0.68949179999999999</c:v>
                </c:pt>
                <c:pt idx="23829">
                  <c:v>0.68951714999999991</c:v>
                </c:pt>
                <c:pt idx="23830">
                  <c:v>0.68954954999999996</c:v>
                </c:pt>
                <c:pt idx="23831">
                  <c:v>0.68957513000000004</c:v>
                </c:pt>
                <c:pt idx="23832">
                  <c:v>0.68960754000000002</c:v>
                </c:pt>
                <c:pt idx="23833">
                  <c:v>0.68963300000000005</c:v>
                </c:pt>
                <c:pt idx="23834">
                  <c:v>0.68966541000000015</c:v>
                </c:pt>
                <c:pt idx="23835">
                  <c:v>0.68969087000000007</c:v>
                </c:pt>
                <c:pt idx="23836">
                  <c:v>0.68972328000000005</c:v>
                </c:pt>
                <c:pt idx="23837">
                  <c:v>0.68974874000000008</c:v>
                </c:pt>
                <c:pt idx="23838">
                  <c:v>0.68978114999999984</c:v>
                </c:pt>
                <c:pt idx="23839">
                  <c:v>0.68980662000000004</c:v>
                </c:pt>
                <c:pt idx="23840">
                  <c:v>0.68983902000000008</c:v>
                </c:pt>
                <c:pt idx="23841">
                  <c:v>0.68986449000000005</c:v>
                </c:pt>
                <c:pt idx="23842">
                  <c:v>0.68989688999999998</c:v>
                </c:pt>
                <c:pt idx="23843">
                  <c:v>0.68992235999999996</c:v>
                </c:pt>
                <c:pt idx="23844">
                  <c:v>0.68995476</c:v>
                </c:pt>
                <c:pt idx="23845">
                  <c:v>0.6899798800000001</c:v>
                </c:pt>
                <c:pt idx="23846">
                  <c:v>0.69001228999999986</c:v>
                </c:pt>
                <c:pt idx="23847">
                  <c:v>0.69003787000000005</c:v>
                </c:pt>
                <c:pt idx="23848">
                  <c:v>0.69007015999999999</c:v>
                </c:pt>
                <c:pt idx="23849">
                  <c:v>0.69009574000000007</c:v>
                </c:pt>
                <c:pt idx="23850">
                  <c:v>0.69012803000000011</c:v>
                </c:pt>
                <c:pt idx="23851">
                  <c:v>0.69015360999999997</c:v>
                </c:pt>
                <c:pt idx="23852">
                  <c:v>0.69018590000000002</c:v>
                </c:pt>
                <c:pt idx="23853">
                  <c:v>0.69021147999999999</c:v>
                </c:pt>
                <c:pt idx="23854">
                  <c:v>0.69024388000000003</c:v>
                </c:pt>
                <c:pt idx="23855">
                  <c:v>0.69026946</c:v>
                </c:pt>
                <c:pt idx="23856">
                  <c:v>0.69030175000000005</c:v>
                </c:pt>
                <c:pt idx="23857">
                  <c:v>0.69032733000000002</c:v>
                </c:pt>
                <c:pt idx="23858">
                  <c:v>0.69035961999999995</c:v>
                </c:pt>
                <c:pt idx="23859">
                  <c:v>0.69038520000000003</c:v>
                </c:pt>
                <c:pt idx="23860">
                  <c:v>0.69041748999999986</c:v>
                </c:pt>
                <c:pt idx="23861">
                  <c:v>0.69044329999999998</c:v>
                </c:pt>
                <c:pt idx="23862">
                  <c:v>0.69047524999999998</c:v>
                </c:pt>
                <c:pt idx="23863">
                  <c:v>0.69050117999999994</c:v>
                </c:pt>
                <c:pt idx="23864">
                  <c:v>0.69053311999999989</c:v>
                </c:pt>
                <c:pt idx="23865">
                  <c:v>0.69055847000000004</c:v>
                </c:pt>
                <c:pt idx="23866">
                  <c:v>0.69059110999999984</c:v>
                </c:pt>
                <c:pt idx="23867">
                  <c:v>0.69061645000000005</c:v>
                </c:pt>
                <c:pt idx="23868">
                  <c:v>0.69064909000000008</c:v>
                </c:pt>
                <c:pt idx="23869">
                  <c:v>0.69067431999999995</c:v>
                </c:pt>
                <c:pt idx="23870">
                  <c:v>0.69070708000000003</c:v>
                </c:pt>
                <c:pt idx="23871">
                  <c:v>0.69073218999999986</c:v>
                </c:pt>
                <c:pt idx="23872">
                  <c:v>0.69076495000000004</c:v>
                </c:pt>
                <c:pt idx="23873">
                  <c:v>0.69079018000000003</c:v>
                </c:pt>
                <c:pt idx="23874">
                  <c:v>0.69082281999999995</c:v>
                </c:pt>
                <c:pt idx="23875">
                  <c:v>0.69084816999999998</c:v>
                </c:pt>
                <c:pt idx="23876">
                  <c:v>0.69088079999999996</c:v>
                </c:pt>
                <c:pt idx="23877">
                  <c:v>0.69090604</c:v>
                </c:pt>
                <c:pt idx="23878">
                  <c:v>0.69093868000000003</c:v>
                </c:pt>
                <c:pt idx="23879">
                  <c:v>0.69096402000000001</c:v>
                </c:pt>
                <c:pt idx="23880">
                  <c:v>0.69099630999999984</c:v>
                </c:pt>
                <c:pt idx="23881">
                  <c:v>0.69102189000000014</c:v>
                </c:pt>
                <c:pt idx="23882">
                  <c:v>0.69105417999999996</c:v>
                </c:pt>
                <c:pt idx="23883">
                  <c:v>0.69107976000000004</c:v>
                </c:pt>
                <c:pt idx="23884">
                  <c:v>0.69111216999999991</c:v>
                </c:pt>
                <c:pt idx="23885">
                  <c:v>0.69113716999999986</c:v>
                </c:pt>
                <c:pt idx="23886">
                  <c:v>0.69117004000000004</c:v>
                </c:pt>
                <c:pt idx="23887">
                  <c:v>0.69119550000000007</c:v>
                </c:pt>
                <c:pt idx="23888">
                  <c:v>0.69122790999999983</c:v>
                </c:pt>
                <c:pt idx="23889">
                  <c:v>0.6912528</c:v>
                </c:pt>
                <c:pt idx="23890">
                  <c:v>0.69128577999999996</c:v>
                </c:pt>
                <c:pt idx="23891">
                  <c:v>0.69131100999999984</c:v>
                </c:pt>
                <c:pt idx="23892">
                  <c:v>0.69134364999999998</c:v>
                </c:pt>
                <c:pt idx="23893">
                  <c:v>0.69136900000000001</c:v>
                </c:pt>
                <c:pt idx="23894">
                  <c:v>0.69140151999999999</c:v>
                </c:pt>
                <c:pt idx="23895">
                  <c:v>0.69142687000000003</c:v>
                </c:pt>
                <c:pt idx="23896">
                  <c:v>0.69145904999999996</c:v>
                </c:pt>
                <c:pt idx="23897">
                  <c:v>0.69148473999999993</c:v>
                </c:pt>
                <c:pt idx="23898">
                  <c:v>0.69151691999999987</c:v>
                </c:pt>
                <c:pt idx="23899">
                  <c:v>0.69154260999999984</c:v>
                </c:pt>
                <c:pt idx="23900">
                  <c:v>0.69157478999999988</c:v>
                </c:pt>
                <c:pt idx="23901">
                  <c:v>0.69160048000000007</c:v>
                </c:pt>
                <c:pt idx="23902">
                  <c:v>0.69163266000000001</c:v>
                </c:pt>
                <c:pt idx="23903">
                  <c:v>0.69165834999999998</c:v>
                </c:pt>
                <c:pt idx="23904">
                  <c:v>0.69169053000000014</c:v>
                </c:pt>
                <c:pt idx="23905">
                  <c:v>0.69171621999999999</c:v>
                </c:pt>
                <c:pt idx="23906">
                  <c:v>0.69174851000000015</c:v>
                </c:pt>
                <c:pt idx="23907">
                  <c:v>0.69177420999999994</c:v>
                </c:pt>
                <c:pt idx="23908">
                  <c:v>0.69180637999999994</c:v>
                </c:pt>
                <c:pt idx="23909">
                  <c:v>0.69183207999999996</c:v>
                </c:pt>
                <c:pt idx="23910">
                  <c:v>0.69186424999999996</c:v>
                </c:pt>
                <c:pt idx="23911">
                  <c:v>0.69188949000000011</c:v>
                </c:pt>
                <c:pt idx="23912">
                  <c:v>0.69192224000000002</c:v>
                </c:pt>
                <c:pt idx="23913">
                  <c:v>0.69194736000000001</c:v>
                </c:pt>
                <c:pt idx="23914">
                  <c:v>0.69198011000000004</c:v>
                </c:pt>
                <c:pt idx="23915">
                  <c:v>0.69200523000000014</c:v>
                </c:pt>
                <c:pt idx="23916">
                  <c:v>0.69203797999999994</c:v>
                </c:pt>
                <c:pt idx="23917">
                  <c:v>0.69206321000000004</c:v>
                </c:pt>
                <c:pt idx="23918">
                  <c:v>0.69209597000000012</c:v>
                </c:pt>
                <c:pt idx="23919">
                  <c:v>0.69212108000000017</c:v>
                </c:pt>
                <c:pt idx="23920">
                  <c:v>0.69215384000000002</c:v>
                </c:pt>
                <c:pt idx="23921">
                  <c:v>0.69217872000000003</c:v>
                </c:pt>
                <c:pt idx="23922">
                  <c:v>0.69221135999999994</c:v>
                </c:pt>
                <c:pt idx="23923">
                  <c:v>0.69223670999999987</c:v>
                </c:pt>
                <c:pt idx="23924">
                  <c:v>0.69226957999999994</c:v>
                </c:pt>
                <c:pt idx="23925">
                  <c:v>0.69229481000000015</c:v>
                </c:pt>
                <c:pt idx="23926">
                  <c:v>0.69232733000000002</c:v>
                </c:pt>
                <c:pt idx="23927">
                  <c:v>0.69235290999999988</c:v>
                </c:pt>
                <c:pt idx="23928">
                  <c:v>0.69238485999999999</c:v>
                </c:pt>
                <c:pt idx="23929">
                  <c:v>0.69241043000000002</c:v>
                </c:pt>
                <c:pt idx="23930">
                  <c:v>0.69244307000000005</c:v>
                </c:pt>
                <c:pt idx="23931">
                  <c:v>0.69246829999999993</c:v>
                </c:pt>
                <c:pt idx="23932">
                  <c:v>0.69250106</c:v>
                </c:pt>
                <c:pt idx="23933">
                  <c:v>0.69252617999999988</c:v>
                </c:pt>
                <c:pt idx="23934">
                  <c:v>0.69255893000000002</c:v>
                </c:pt>
                <c:pt idx="23935">
                  <c:v>0.69258415999999989</c:v>
                </c:pt>
                <c:pt idx="23936">
                  <c:v>0.69261680000000003</c:v>
                </c:pt>
                <c:pt idx="23937">
                  <c:v>0.69264203000000013</c:v>
                </c:pt>
                <c:pt idx="23938">
                  <c:v>0.69267467000000016</c:v>
                </c:pt>
                <c:pt idx="23939">
                  <c:v>0.69269990000000015</c:v>
                </c:pt>
                <c:pt idx="23940">
                  <c:v>0.69273253999999984</c:v>
                </c:pt>
                <c:pt idx="23941">
                  <c:v>0.69275799999999998</c:v>
                </c:pt>
                <c:pt idx="23942">
                  <c:v>0.69279041000000008</c:v>
                </c:pt>
                <c:pt idx="23943">
                  <c:v>0.69281587000000011</c:v>
                </c:pt>
                <c:pt idx="23944">
                  <c:v>0.69284828000000009</c:v>
                </c:pt>
                <c:pt idx="23945">
                  <c:v>0.69287339999999997</c:v>
                </c:pt>
                <c:pt idx="23946">
                  <c:v>0.69290580000000013</c:v>
                </c:pt>
                <c:pt idx="23947">
                  <c:v>0.69293126999999999</c:v>
                </c:pt>
                <c:pt idx="23948">
                  <c:v>0.69296378999999986</c:v>
                </c:pt>
                <c:pt idx="23949">
                  <c:v>0.69298914</c:v>
                </c:pt>
                <c:pt idx="23950">
                  <c:v>0.69302166000000009</c:v>
                </c:pt>
                <c:pt idx="23951">
                  <c:v>0.69304701000000013</c:v>
                </c:pt>
                <c:pt idx="23952">
                  <c:v>0.69307953000000011</c:v>
                </c:pt>
                <c:pt idx="23953">
                  <c:v>0.69310523000000013</c:v>
                </c:pt>
                <c:pt idx="23954">
                  <c:v>0.69313740000000001</c:v>
                </c:pt>
                <c:pt idx="23955">
                  <c:v>0.69316297999999987</c:v>
                </c:pt>
                <c:pt idx="23956">
                  <c:v>0.69319527000000014</c:v>
                </c:pt>
                <c:pt idx="23957">
                  <c:v>0.69322085000000011</c:v>
                </c:pt>
                <c:pt idx="23958">
                  <c:v>0.69325325999999998</c:v>
                </c:pt>
                <c:pt idx="23959">
                  <c:v>0.69327848999999997</c:v>
                </c:pt>
                <c:pt idx="23960">
                  <c:v>0.69331113</c:v>
                </c:pt>
                <c:pt idx="23961">
                  <c:v>0.69333635999999987</c:v>
                </c:pt>
                <c:pt idx="23962">
                  <c:v>0.69336900000000001</c:v>
                </c:pt>
                <c:pt idx="23963">
                  <c:v>0.69339435000000005</c:v>
                </c:pt>
                <c:pt idx="23964">
                  <c:v>0.69342674999999987</c:v>
                </c:pt>
                <c:pt idx="23965">
                  <c:v>0.69345221999999984</c:v>
                </c:pt>
                <c:pt idx="23966">
                  <c:v>0.69348438999999973</c:v>
                </c:pt>
                <c:pt idx="23967">
                  <c:v>0.69351008999999986</c:v>
                </c:pt>
                <c:pt idx="23968">
                  <c:v>0.69354225999999997</c:v>
                </c:pt>
                <c:pt idx="23969">
                  <c:v>0.69356795999999987</c:v>
                </c:pt>
                <c:pt idx="23970">
                  <c:v>0.69360012999999998</c:v>
                </c:pt>
                <c:pt idx="23971">
                  <c:v>0.69362583000000022</c:v>
                </c:pt>
                <c:pt idx="23972">
                  <c:v>0.69365824000000009</c:v>
                </c:pt>
                <c:pt idx="23973">
                  <c:v>0.69368381000000012</c:v>
                </c:pt>
                <c:pt idx="23974">
                  <c:v>0.69371621999999999</c:v>
                </c:pt>
                <c:pt idx="23975">
                  <c:v>0.6937413400000001</c:v>
                </c:pt>
                <c:pt idx="23976">
                  <c:v>0.69377409000000012</c:v>
                </c:pt>
                <c:pt idx="23977">
                  <c:v>0.69379921000000022</c:v>
                </c:pt>
                <c:pt idx="23978">
                  <c:v>0.69383196000000003</c:v>
                </c:pt>
                <c:pt idx="23979">
                  <c:v>0.69385708000000001</c:v>
                </c:pt>
                <c:pt idx="23980">
                  <c:v>0.69388983000000015</c:v>
                </c:pt>
                <c:pt idx="23981">
                  <c:v>0.69391495000000003</c:v>
                </c:pt>
                <c:pt idx="23982">
                  <c:v>0.6939478200000001</c:v>
                </c:pt>
                <c:pt idx="23983">
                  <c:v>0.69397293000000004</c:v>
                </c:pt>
                <c:pt idx="23984">
                  <c:v>0.69400523000000014</c:v>
                </c:pt>
                <c:pt idx="23985">
                  <c:v>0.69403079999999984</c:v>
                </c:pt>
                <c:pt idx="23986">
                  <c:v>0.69406309999999993</c:v>
                </c:pt>
                <c:pt idx="23987">
                  <c:v>0.69408868000000001</c:v>
                </c:pt>
                <c:pt idx="23988">
                  <c:v>0.69412096999999984</c:v>
                </c:pt>
                <c:pt idx="23989">
                  <c:v>0.69414655000000003</c:v>
                </c:pt>
                <c:pt idx="23990">
                  <c:v>0.69417884000000007</c:v>
                </c:pt>
                <c:pt idx="23991">
                  <c:v>0.69420442000000004</c:v>
                </c:pt>
                <c:pt idx="23992">
                  <c:v>0.69423670999999987</c:v>
                </c:pt>
                <c:pt idx="23993">
                  <c:v>0.69426239999999972</c:v>
                </c:pt>
                <c:pt idx="23994">
                  <c:v>0.69429457999999999</c:v>
                </c:pt>
                <c:pt idx="23995">
                  <c:v>0.69432039000000001</c:v>
                </c:pt>
                <c:pt idx="23996">
                  <c:v>0.6943525599999999</c:v>
                </c:pt>
                <c:pt idx="23997">
                  <c:v>0.69437780000000004</c:v>
                </c:pt>
                <c:pt idx="23998">
                  <c:v>0.69441054999999985</c:v>
                </c:pt>
                <c:pt idx="23999">
                  <c:v>0.69443566999999984</c:v>
                </c:pt>
                <c:pt idx="24000">
                  <c:v>0.69446829999999993</c:v>
                </c:pt>
                <c:pt idx="24001">
                  <c:v>0.69449353999999996</c:v>
                </c:pt>
                <c:pt idx="24002">
                  <c:v>0.69452617999999988</c:v>
                </c:pt>
                <c:pt idx="24003">
                  <c:v>0.69455140999999998</c:v>
                </c:pt>
                <c:pt idx="24004">
                  <c:v>0.69458415999999989</c:v>
                </c:pt>
                <c:pt idx="24005">
                  <c:v>0.69460928000000011</c:v>
                </c:pt>
                <c:pt idx="24006">
                  <c:v>0.69464203000000013</c:v>
                </c:pt>
                <c:pt idx="24007">
                  <c:v>0.69466726000000001</c:v>
                </c:pt>
                <c:pt idx="24008">
                  <c:v>0.69470002000000008</c:v>
                </c:pt>
                <c:pt idx="24009">
                  <c:v>0.69472548000000012</c:v>
                </c:pt>
                <c:pt idx="24010">
                  <c:v>0.69475799999999999</c:v>
                </c:pt>
                <c:pt idx="24011">
                  <c:v>0.69478335000000002</c:v>
                </c:pt>
                <c:pt idx="24012">
                  <c:v>0.69481587000000011</c:v>
                </c:pt>
                <c:pt idx="24013">
                  <c:v>0.69484075999999995</c:v>
                </c:pt>
                <c:pt idx="24014">
                  <c:v>0.69487374000000002</c:v>
                </c:pt>
                <c:pt idx="24015">
                  <c:v>0.69489863000000007</c:v>
                </c:pt>
                <c:pt idx="24016">
                  <c:v>0.69493162000000008</c:v>
                </c:pt>
                <c:pt idx="24017">
                  <c:v>0.69495649999999998</c:v>
                </c:pt>
                <c:pt idx="24018">
                  <c:v>0.69498890999999996</c:v>
                </c:pt>
                <c:pt idx="24019">
                  <c:v>0.69501436999999988</c:v>
                </c:pt>
                <c:pt idx="24020">
                  <c:v>0.69504677999999998</c:v>
                </c:pt>
                <c:pt idx="24021">
                  <c:v>0.69507211999999996</c:v>
                </c:pt>
                <c:pt idx="24022">
                  <c:v>0.69510464999999999</c:v>
                </c:pt>
                <c:pt idx="24023">
                  <c:v>0.69513011000000002</c:v>
                </c:pt>
                <c:pt idx="24024">
                  <c:v>0.69516251999999989</c:v>
                </c:pt>
                <c:pt idx="24025">
                  <c:v>0.69518797999999993</c:v>
                </c:pt>
                <c:pt idx="24026">
                  <c:v>0.69522050000000002</c:v>
                </c:pt>
                <c:pt idx="24027">
                  <c:v>0.69524596999999999</c:v>
                </c:pt>
                <c:pt idx="24028">
                  <c:v>0.69527848999999997</c:v>
                </c:pt>
                <c:pt idx="24029">
                  <c:v>0.69530384000000001</c:v>
                </c:pt>
                <c:pt idx="24030">
                  <c:v>0.69533658999999992</c:v>
                </c:pt>
                <c:pt idx="24031">
                  <c:v>0.69536182000000002</c:v>
                </c:pt>
                <c:pt idx="24032">
                  <c:v>0.69539446000000005</c:v>
                </c:pt>
                <c:pt idx="24033">
                  <c:v>0.69541969000000003</c:v>
                </c:pt>
                <c:pt idx="24034">
                  <c:v>0.69545245</c:v>
                </c:pt>
                <c:pt idx="24035">
                  <c:v>0.69547755999999994</c:v>
                </c:pt>
                <c:pt idx="24036">
                  <c:v>0.6955103199999999</c:v>
                </c:pt>
                <c:pt idx="24037">
                  <c:v>0.69553555</c:v>
                </c:pt>
                <c:pt idx="24038">
                  <c:v>0.69556818999999992</c:v>
                </c:pt>
                <c:pt idx="24039">
                  <c:v>0.69559342000000002</c:v>
                </c:pt>
                <c:pt idx="24040">
                  <c:v>0.69562606000000005</c:v>
                </c:pt>
                <c:pt idx="24041">
                  <c:v>0.69565129000000014</c:v>
                </c:pt>
                <c:pt idx="24042">
                  <c:v>0.69568335000000003</c:v>
                </c:pt>
                <c:pt idx="24043">
                  <c:v>0.6957092800000001</c:v>
                </c:pt>
                <c:pt idx="24044">
                  <c:v>0.6957413400000001</c:v>
                </c:pt>
                <c:pt idx="24045">
                  <c:v>0.69576656999999986</c:v>
                </c:pt>
                <c:pt idx="24046">
                  <c:v>0.69579921000000022</c:v>
                </c:pt>
                <c:pt idx="24047">
                  <c:v>0.6958244400000001</c:v>
                </c:pt>
                <c:pt idx="24048">
                  <c:v>0.69585719000000001</c:v>
                </c:pt>
                <c:pt idx="24049">
                  <c:v>0.69588243000000005</c:v>
                </c:pt>
                <c:pt idx="24050">
                  <c:v>0.69591506000000003</c:v>
                </c:pt>
                <c:pt idx="24051">
                  <c:v>0.69594030000000007</c:v>
                </c:pt>
                <c:pt idx="24052">
                  <c:v>0.69597293000000005</c:v>
                </c:pt>
                <c:pt idx="24053">
                  <c:v>0.69599816999999997</c:v>
                </c:pt>
                <c:pt idx="24054">
                  <c:v>0.69603092</c:v>
                </c:pt>
                <c:pt idx="24055">
                  <c:v>0.69605614999999987</c:v>
                </c:pt>
                <c:pt idx="24056">
                  <c:v>0.69608879000000001</c:v>
                </c:pt>
                <c:pt idx="24057">
                  <c:v>0.69611413999999994</c:v>
                </c:pt>
                <c:pt idx="24058">
                  <c:v>0.69614666000000003</c:v>
                </c:pt>
                <c:pt idx="24059">
                  <c:v>0.69617211999999984</c:v>
                </c:pt>
                <c:pt idx="24060">
                  <c:v>0.69620453000000004</c:v>
                </c:pt>
                <c:pt idx="24061">
                  <c:v>0.69622998999999997</c:v>
                </c:pt>
                <c:pt idx="24062">
                  <c:v>0.69626239999999973</c:v>
                </c:pt>
                <c:pt idx="24063">
                  <c:v>0.69628751999999994</c:v>
                </c:pt>
                <c:pt idx="24064">
                  <c:v>0.69631993000000003</c:v>
                </c:pt>
                <c:pt idx="24065">
                  <c:v>0.69634538999999984</c:v>
                </c:pt>
                <c:pt idx="24066">
                  <c:v>0.69637791000000004</c:v>
                </c:pt>
                <c:pt idx="24067">
                  <c:v>0.69640325999999997</c:v>
                </c:pt>
                <c:pt idx="24068">
                  <c:v>0.69643566999999984</c:v>
                </c:pt>
                <c:pt idx="24069">
                  <c:v>0.69646112999999987</c:v>
                </c:pt>
                <c:pt idx="24070">
                  <c:v>0.69649364999999996</c:v>
                </c:pt>
                <c:pt idx="24071">
                  <c:v>0.696519</c:v>
                </c:pt>
                <c:pt idx="24072">
                  <c:v>0.69655151999999998</c:v>
                </c:pt>
                <c:pt idx="24073">
                  <c:v>0.69657709999999984</c:v>
                </c:pt>
                <c:pt idx="24074">
                  <c:v>0.69660938999999999</c:v>
                </c:pt>
                <c:pt idx="24075">
                  <c:v>0.69663496999999996</c:v>
                </c:pt>
                <c:pt idx="24076">
                  <c:v>0.69666737999999984</c:v>
                </c:pt>
                <c:pt idx="24077">
                  <c:v>0.69669284000000009</c:v>
                </c:pt>
                <c:pt idx="24078">
                  <c:v>0.69672537000000012</c:v>
                </c:pt>
                <c:pt idx="24079">
                  <c:v>0.69675071000000011</c:v>
                </c:pt>
                <c:pt idx="24080">
                  <c:v>0.69678324000000003</c:v>
                </c:pt>
                <c:pt idx="24081">
                  <c:v>0.69680858000000001</c:v>
                </c:pt>
                <c:pt idx="24082">
                  <c:v>0.69684122000000015</c:v>
                </c:pt>
                <c:pt idx="24083">
                  <c:v>0.69686645000000003</c:v>
                </c:pt>
                <c:pt idx="24084">
                  <c:v>0.69689909000000017</c:v>
                </c:pt>
                <c:pt idx="24085">
                  <c:v>0.69692454999999998</c:v>
                </c:pt>
                <c:pt idx="24086">
                  <c:v>0.69695695999999996</c:v>
                </c:pt>
                <c:pt idx="24087">
                  <c:v>0.69698243000000004</c:v>
                </c:pt>
                <c:pt idx="24088">
                  <c:v>0.69701436999999988</c:v>
                </c:pt>
                <c:pt idx="24089">
                  <c:v>0.69704029999999995</c:v>
                </c:pt>
                <c:pt idx="24090">
                  <c:v>0.69707224000000001</c:v>
                </c:pt>
                <c:pt idx="24091">
                  <c:v>0.69709770000000004</c:v>
                </c:pt>
                <c:pt idx="24092">
                  <c:v>0.69713022999999996</c:v>
                </c:pt>
                <c:pt idx="24093">
                  <c:v>0.69715568999999999</c:v>
                </c:pt>
                <c:pt idx="24094">
                  <c:v>0.69718820999999997</c:v>
                </c:pt>
                <c:pt idx="24095">
                  <c:v>0.69721332999999985</c:v>
                </c:pt>
                <c:pt idx="24096">
                  <c:v>0.69724607999999999</c:v>
                </c:pt>
                <c:pt idx="24097">
                  <c:v>0.69727119999999998</c:v>
                </c:pt>
                <c:pt idx="24098">
                  <c:v>0.69730407000000005</c:v>
                </c:pt>
                <c:pt idx="24099">
                  <c:v>0.69732907000000011</c:v>
                </c:pt>
                <c:pt idx="24100">
                  <c:v>0.69736193999999996</c:v>
                </c:pt>
                <c:pt idx="24101">
                  <c:v>0.6973869399999999</c:v>
                </c:pt>
                <c:pt idx="24102">
                  <c:v>0.69741945999999999</c:v>
                </c:pt>
                <c:pt idx="24103">
                  <c:v>0.69744481000000014</c:v>
                </c:pt>
                <c:pt idx="24104">
                  <c:v>0.69747733000000001</c:v>
                </c:pt>
                <c:pt idx="24105">
                  <c:v>0.69750279999999987</c:v>
                </c:pt>
                <c:pt idx="24106">
                  <c:v>0.69753520000000002</c:v>
                </c:pt>
                <c:pt idx="24107">
                  <c:v>0.69756066999999988</c:v>
                </c:pt>
                <c:pt idx="24108">
                  <c:v>0.69759307000000004</c:v>
                </c:pt>
                <c:pt idx="24109">
                  <c:v>0.69761854000000001</c:v>
                </c:pt>
                <c:pt idx="24110">
                  <c:v>0.69765094000000005</c:v>
                </c:pt>
                <c:pt idx="24111">
                  <c:v>0.69767641000000014</c:v>
                </c:pt>
                <c:pt idx="24112">
                  <c:v>0.69770905000000016</c:v>
                </c:pt>
                <c:pt idx="24113">
                  <c:v>0.69773439000000004</c:v>
                </c:pt>
                <c:pt idx="24114">
                  <c:v>0.69776691999999996</c:v>
                </c:pt>
                <c:pt idx="24115">
                  <c:v>0.69779226000000005</c:v>
                </c:pt>
                <c:pt idx="24116">
                  <c:v>0.69782490000000008</c:v>
                </c:pt>
                <c:pt idx="24117">
                  <c:v>0.69785037000000005</c:v>
                </c:pt>
                <c:pt idx="24118">
                  <c:v>0.69788276999999987</c:v>
                </c:pt>
                <c:pt idx="24119">
                  <c:v>0.69790812000000002</c:v>
                </c:pt>
                <c:pt idx="24120">
                  <c:v>0.69794064000000011</c:v>
                </c:pt>
                <c:pt idx="24121">
                  <c:v>0.69796610999999986</c:v>
                </c:pt>
                <c:pt idx="24122">
                  <c:v>0.69799840000000013</c:v>
                </c:pt>
                <c:pt idx="24123">
                  <c:v>0.69802397999999999</c:v>
                </c:pt>
                <c:pt idx="24124">
                  <c:v>0.69805637999999992</c:v>
                </c:pt>
                <c:pt idx="24125">
                  <c:v>0.69808137999999997</c:v>
                </c:pt>
                <c:pt idx="24126">
                  <c:v>0.69811425000000005</c:v>
                </c:pt>
                <c:pt idx="24127">
                  <c:v>0.69813937000000004</c:v>
                </c:pt>
                <c:pt idx="24128">
                  <c:v>0.69817211999999984</c:v>
                </c:pt>
                <c:pt idx="24129">
                  <c:v>0.69819735999999999</c:v>
                </c:pt>
                <c:pt idx="24130">
                  <c:v>0.69823011000000001</c:v>
                </c:pt>
                <c:pt idx="24131">
                  <c:v>0.69825534</c:v>
                </c:pt>
                <c:pt idx="24132">
                  <c:v>0.69828751999999994</c:v>
                </c:pt>
                <c:pt idx="24133">
                  <c:v>0.69831332999999973</c:v>
                </c:pt>
                <c:pt idx="24134">
                  <c:v>0.69834538999999984</c:v>
                </c:pt>
                <c:pt idx="24135">
                  <c:v>0.69837119999999997</c:v>
                </c:pt>
                <c:pt idx="24136">
                  <c:v>0.69840325999999997</c:v>
                </c:pt>
                <c:pt idx="24137">
                  <c:v>0.69842861000000012</c:v>
                </c:pt>
                <c:pt idx="24138">
                  <c:v>0.69846112999999987</c:v>
                </c:pt>
                <c:pt idx="24139">
                  <c:v>0.69848647999999991</c:v>
                </c:pt>
                <c:pt idx="24140">
                  <c:v>0.698519</c:v>
                </c:pt>
                <c:pt idx="24141">
                  <c:v>0.69854435000000004</c:v>
                </c:pt>
                <c:pt idx="24142">
                  <c:v>0.69857687000000002</c:v>
                </c:pt>
                <c:pt idx="24143">
                  <c:v>0.69860244999999999</c:v>
                </c:pt>
                <c:pt idx="24144">
                  <c:v>0.69863474000000003</c:v>
                </c:pt>
                <c:pt idx="24145">
                  <c:v>0.69866032</c:v>
                </c:pt>
                <c:pt idx="24146">
                  <c:v>0.69869249000000011</c:v>
                </c:pt>
                <c:pt idx="24147">
                  <c:v>0.69871830000000001</c:v>
                </c:pt>
                <c:pt idx="24148">
                  <c:v>0.69875047999999995</c:v>
                </c:pt>
                <c:pt idx="24149">
                  <c:v>0.69877617999999997</c:v>
                </c:pt>
                <c:pt idx="24150">
                  <c:v>0.69880834999999997</c:v>
                </c:pt>
                <c:pt idx="24151">
                  <c:v>0.69883415999999998</c:v>
                </c:pt>
                <c:pt idx="24152">
                  <c:v>0.69886633999999992</c:v>
                </c:pt>
                <c:pt idx="24153">
                  <c:v>0.69889203000000011</c:v>
                </c:pt>
                <c:pt idx="24154">
                  <c:v>0.69892421000000016</c:v>
                </c:pt>
                <c:pt idx="24155">
                  <c:v>0.69894990000000012</c:v>
                </c:pt>
                <c:pt idx="24156">
                  <c:v>0.69898207999999984</c:v>
                </c:pt>
                <c:pt idx="24157">
                  <c:v>0.69900742999999999</c:v>
                </c:pt>
                <c:pt idx="24158">
                  <c:v>0.69904006000000007</c:v>
                </c:pt>
                <c:pt idx="24159">
                  <c:v>0.69906541000000011</c:v>
                </c:pt>
                <c:pt idx="24160">
                  <c:v>0.69909792999999998</c:v>
                </c:pt>
                <c:pt idx="24161">
                  <c:v>0.69912339999999984</c:v>
                </c:pt>
                <c:pt idx="24162">
                  <c:v>0.69915545999999995</c:v>
                </c:pt>
                <c:pt idx="24163">
                  <c:v>0.69918126999999997</c:v>
                </c:pt>
                <c:pt idx="24164">
                  <c:v>0.69921378999999972</c:v>
                </c:pt>
                <c:pt idx="24165">
                  <c:v>0.69923913999999998</c:v>
                </c:pt>
                <c:pt idx="24166">
                  <c:v>0.69927154999999996</c:v>
                </c:pt>
                <c:pt idx="24167">
                  <c:v>0.69929701000000011</c:v>
                </c:pt>
                <c:pt idx="24168">
                  <c:v>0.69932942000000009</c:v>
                </c:pt>
                <c:pt idx="24169">
                  <c:v>0.69935488000000001</c:v>
                </c:pt>
                <c:pt idx="24170">
                  <c:v>0.69938728999999988</c:v>
                </c:pt>
                <c:pt idx="24171">
                  <c:v>0.69941274999999992</c:v>
                </c:pt>
                <c:pt idx="24172">
                  <c:v>0.69944527000000012</c:v>
                </c:pt>
                <c:pt idx="24173">
                  <c:v>0.69947073999999998</c:v>
                </c:pt>
                <c:pt idx="24174">
                  <c:v>0.69950313999999991</c:v>
                </c:pt>
                <c:pt idx="24175">
                  <c:v>0.69952813999999996</c:v>
                </c:pt>
                <c:pt idx="24176">
                  <c:v>0.69956101000000004</c:v>
                </c:pt>
                <c:pt idx="24177">
                  <c:v>0.69958600999999987</c:v>
                </c:pt>
                <c:pt idx="24178">
                  <c:v>0.69961842000000007</c:v>
                </c:pt>
                <c:pt idx="24179">
                  <c:v>0.69964388000000011</c:v>
                </c:pt>
                <c:pt idx="24180">
                  <c:v>0.69967628999999998</c:v>
                </c:pt>
                <c:pt idx="24181">
                  <c:v>0.69970175000000012</c:v>
                </c:pt>
                <c:pt idx="24182">
                  <c:v>0.69973428000000004</c:v>
                </c:pt>
                <c:pt idx="24183">
                  <c:v>0.69975962000000014</c:v>
                </c:pt>
                <c:pt idx="24184">
                  <c:v>0.69979214999999984</c:v>
                </c:pt>
                <c:pt idx="24185">
                  <c:v>0.69981773000000003</c:v>
                </c:pt>
                <c:pt idx="24186">
                  <c:v>0.69985059999999999</c:v>
                </c:pt>
                <c:pt idx="24187">
                  <c:v>0.69987571000000015</c:v>
                </c:pt>
                <c:pt idx="24188">
                  <c:v>0.69990788999999998</c:v>
                </c:pt>
                <c:pt idx="24189">
                  <c:v>0.69993346999999984</c:v>
                </c:pt>
                <c:pt idx="24190">
                  <c:v>0.69996586999999999</c:v>
                </c:pt>
                <c:pt idx="24191">
                  <c:v>0.69999145000000007</c:v>
                </c:pt>
                <c:pt idx="24192">
                  <c:v>0.70002374000000001</c:v>
                </c:pt>
                <c:pt idx="24193">
                  <c:v>0.70004932000000009</c:v>
                </c:pt>
                <c:pt idx="24194">
                  <c:v>0.70008162000000007</c:v>
                </c:pt>
                <c:pt idx="24195">
                  <c:v>0.70010718999999988</c:v>
                </c:pt>
                <c:pt idx="24196">
                  <c:v>0.70013959999999997</c:v>
                </c:pt>
                <c:pt idx="24197">
                  <c:v>0.70016506000000001</c:v>
                </c:pt>
                <c:pt idx="24198">
                  <c:v>0.70019759000000004</c:v>
                </c:pt>
                <c:pt idx="24199">
                  <c:v>0.70022304999999996</c:v>
                </c:pt>
                <c:pt idx="24200">
                  <c:v>0.70025546000000005</c:v>
                </c:pt>
                <c:pt idx="24201">
                  <c:v>0.70028080000000004</c:v>
                </c:pt>
                <c:pt idx="24202">
                  <c:v>0.70031332999999985</c:v>
                </c:pt>
                <c:pt idx="24203">
                  <c:v>0.70033867999999999</c:v>
                </c:pt>
                <c:pt idx="24204">
                  <c:v>0.70037130999999997</c:v>
                </c:pt>
                <c:pt idx="24205">
                  <c:v>0.70039655000000001</c:v>
                </c:pt>
                <c:pt idx="24206">
                  <c:v>0.70042861000000012</c:v>
                </c:pt>
                <c:pt idx="24207">
                  <c:v>0.70045453000000002</c:v>
                </c:pt>
                <c:pt idx="24208">
                  <c:v>0.70048647999999991</c:v>
                </c:pt>
                <c:pt idx="24209">
                  <c:v>0.70051204999999994</c:v>
                </c:pt>
                <c:pt idx="24210">
                  <c:v>0.70054435000000004</c:v>
                </c:pt>
                <c:pt idx="24211">
                  <c:v>0.70057004</c:v>
                </c:pt>
                <c:pt idx="24212">
                  <c:v>0.70060233000000005</c:v>
                </c:pt>
                <c:pt idx="24213">
                  <c:v>0.70062780000000013</c:v>
                </c:pt>
                <c:pt idx="24214">
                  <c:v>0.70066032</c:v>
                </c:pt>
                <c:pt idx="24215">
                  <c:v>0.70068578000000004</c:v>
                </c:pt>
                <c:pt idx="24216">
                  <c:v>0.70071819000000002</c:v>
                </c:pt>
                <c:pt idx="24217">
                  <c:v>0.70074376999999999</c:v>
                </c:pt>
                <c:pt idx="24218">
                  <c:v>0.70077617999999997</c:v>
                </c:pt>
                <c:pt idx="24219">
                  <c:v>0.70080164000000011</c:v>
                </c:pt>
                <c:pt idx="24220">
                  <c:v>0.70083404999999999</c:v>
                </c:pt>
                <c:pt idx="24221">
                  <c:v>0.70085951000000013</c:v>
                </c:pt>
                <c:pt idx="24222">
                  <c:v>0.70089192000000011</c:v>
                </c:pt>
                <c:pt idx="24223">
                  <c:v>0.70091749000000003</c:v>
                </c:pt>
                <c:pt idx="24224">
                  <c:v>0.70094979000000013</c:v>
                </c:pt>
                <c:pt idx="24225">
                  <c:v>0.70097536999999999</c:v>
                </c:pt>
                <c:pt idx="24226">
                  <c:v>0.70100766000000003</c:v>
                </c:pt>
                <c:pt idx="24227">
                  <c:v>0.70103276999999986</c:v>
                </c:pt>
                <c:pt idx="24228">
                  <c:v>0.70106564000000005</c:v>
                </c:pt>
                <c:pt idx="24229">
                  <c:v>0.7010906400000001</c:v>
                </c:pt>
                <c:pt idx="24230">
                  <c:v>0.70112350999999984</c:v>
                </c:pt>
                <c:pt idx="24231">
                  <c:v>0.70114851000000011</c:v>
                </c:pt>
                <c:pt idx="24232">
                  <c:v>0.70118137999999997</c:v>
                </c:pt>
                <c:pt idx="24233">
                  <c:v>0.70120649999999984</c:v>
                </c:pt>
                <c:pt idx="24234">
                  <c:v>0.70123868</c:v>
                </c:pt>
                <c:pt idx="24235">
                  <c:v>0.70126436999999986</c:v>
                </c:pt>
                <c:pt idx="24236">
                  <c:v>0.70129666000000002</c:v>
                </c:pt>
                <c:pt idx="24237">
                  <c:v>0.70132223999999999</c:v>
                </c:pt>
                <c:pt idx="24238">
                  <c:v>0.70135453000000003</c:v>
                </c:pt>
                <c:pt idx="24239">
                  <c:v>0.70138011</c:v>
                </c:pt>
                <c:pt idx="24240">
                  <c:v>0.70141239999999994</c:v>
                </c:pt>
                <c:pt idx="24241">
                  <c:v>0.70143809999999984</c:v>
                </c:pt>
                <c:pt idx="24242">
                  <c:v>0.70147026999999984</c:v>
                </c:pt>
                <c:pt idx="24243">
                  <c:v>0.70149596999999997</c:v>
                </c:pt>
                <c:pt idx="24244">
                  <c:v>0.70152813999999997</c:v>
                </c:pt>
                <c:pt idx="24245">
                  <c:v>0.70155383999999998</c:v>
                </c:pt>
                <c:pt idx="24246">
                  <c:v>0.70158600999999987</c:v>
                </c:pt>
                <c:pt idx="24247">
                  <c:v>0.70161182000000011</c:v>
                </c:pt>
                <c:pt idx="24248">
                  <c:v>0.70164412000000009</c:v>
                </c:pt>
                <c:pt idx="24249">
                  <c:v>0.70166969000000012</c:v>
                </c:pt>
                <c:pt idx="24250">
                  <c:v>0.70170186999999995</c:v>
                </c:pt>
                <c:pt idx="24251">
                  <c:v>0.70172756000000003</c:v>
                </c:pt>
                <c:pt idx="24252">
                  <c:v>0.70175986000000012</c:v>
                </c:pt>
                <c:pt idx="24253">
                  <c:v>0.70178543000000015</c:v>
                </c:pt>
                <c:pt idx="24254">
                  <c:v>0.70181760999999998</c:v>
                </c:pt>
                <c:pt idx="24255">
                  <c:v>0.70184329999999995</c:v>
                </c:pt>
                <c:pt idx="24256">
                  <c:v>0.70187548000000011</c:v>
                </c:pt>
                <c:pt idx="24257">
                  <c:v>0.70190118000000001</c:v>
                </c:pt>
                <c:pt idx="24258">
                  <c:v>0.70193335000000001</c:v>
                </c:pt>
                <c:pt idx="24259">
                  <c:v>0.70195858</c:v>
                </c:pt>
                <c:pt idx="24260">
                  <c:v>0.70199134000000007</c:v>
                </c:pt>
                <c:pt idx="24261">
                  <c:v>0.70201645000000001</c:v>
                </c:pt>
                <c:pt idx="24262">
                  <c:v>0.70204944000000014</c:v>
                </c:pt>
                <c:pt idx="24263">
                  <c:v>0.70207432000000003</c:v>
                </c:pt>
                <c:pt idx="24264">
                  <c:v>0.70210731000000004</c:v>
                </c:pt>
                <c:pt idx="24265">
                  <c:v>0.70213230999999987</c:v>
                </c:pt>
                <c:pt idx="24266">
                  <c:v>0.70216518000000006</c:v>
                </c:pt>
                <c:pt idx="24267">
                  <c:v>0.70219018</c:v>
                </c:pt>
                <c:pt idx="24268">
                  <c:v>0.70222293000000002</c:v>
                </c:pt>
                <c:pt idx="24269">
                  <c:v>0.70224805000000012</c:v>
                </c:pt>
                <c:pt idx="24270">
                  <c:v>0.70228080000000004</c:v>
                </c:pt>
                <c:pt idx="24271">
                  <c:v>0.70230592000000003</c:v>
                </c:pt>
                <c:pt idx="24272">
                  <c:v>0.70233867999999999</c:v>
                </c:pt>
                <c:pt idx="24273">
                  <c:v>0.70236390999999987</c:v>
                </c:pt>
                <c:pt idx="24274">
                  <c:v>0.70239655000000001</c:v>
                </c:pt>
                <c:pt idx="24275">
                  <c:v>0.70242165999999995</c:v>
                </c:pt>
                <c:pt idx="24276">
                  <c:v>0.70245442000000002</c:v>
                </c:pt>
                <c:pt idx="24277">
                  <c:v>0.70247987999999995</c:v>
                </c:pt>
                <c:pt idx="24278">
                  <c:v>0.70251204999999994</c:v>
                </c:pt>
                <c:pt idx="24279">
                  <c:v>0.70253774999999985</c:v>
                </c:pt>
                <c:pt idx="24280">
                  <c:v>0.70256993000000001</c:v>
                </c:pt>
                <c:pt idx="24281">
                  <c:v>0.70259526999999999</c:v>
                </c:pt>
                <c:pt idx="24282">
                  <c:v>0.70262768000000009</c:v>
                </c:pt>
                <c:pt idx="24283">
                  <c:v>0.70265348999999999</c:v>
                </c:pt>
                <c:pt idx="24284">
                  <c:v>0.70268590000000009</c:v>
                </c:pt>
                <c:pt idx="24285">
                  <c:v>0.70271077999999998</c:v>
                </c:pt>
                <c:pt idx="24286">
                  <c:v>0.70274354000000017</c:v>
                </c:pt>
                <c:pt idx="24287">
                  <c:v>0.70276899999999998</c:v>
                </c:pt>
                <c:pt idx="24288">
                  <c:v>0.70280141000000007</c:v>
                </c:pt>
                <c:pt idx="24289">
                  <c:v>0.70282663999999995</c:v>
                </c:pt>
                <c:pt idx="24290">
                  <c:v>0.70285916000000004</c:v>
                </c:pt>
                <c:pt idx="24291">
                  <c:v>0.70288462000000007</c:v>
                </c:pt>
                <c:pt idx="24292">
                  <c:v>0.70291703000000005</c:v>
                </c:pt>
                <c:pt idx="24293">
                  <c:v>0.70294261000000013</c:v>
                </c:pt>
                <c:pt idx="24294">
                  <c:v>0.70297490000000007</c:v>
                </c:pt>
                <c:pt idx="24295">
                  <c:v>0.70300048000000004</c:v>
                </c:pt>
                <c:pt idx="24296">
                  <c:v>0.70303289000000002</c:v>
                </c:pt>
                <c:pt idx="24297">
                  <c:v>0.70305846999999999</c:v>
                </c:pt>
                <c:pt idx="24298">
                  <c:v>0.70309076000000004</c:v>
                </c:pt>
                <c:pt idx="24299">
                  <c:v>0.7031163399999999</c:v>
                </c:pt>
                <c:pt idx="24300">
                  <c:v>0.70314863000000016</c:v>
                </c:pt>
                <c:pt idx="24301">
                  <c:v>0.70317421000000013</c:v>
                </c:pt>
                <c:pt idx="24302">
                  <c:v>0.70320649999999996</c:v>
                </c:pt>
                <c:pt idx="24303">
                  <c:v>0.70323161999999995</c:v>
                </c:pt>
                <c:pt idx="24304">
                  <c:v>0.70326436999999986</c:v>
                </c:pt>
                <c:pt idx="24305">
                  <c:v>0.70328948999999996</c:v>
                </c:pt>
                <c:pt idx="24306">
                  <c:v>0.70332247000000003</c:v>
                </c:pt>
                <c:pt idx="24307">
                  <c:v>0.70334746999999997</c:v>
                </c:pt>
                <c:pt idx="24308">
                  <c:v>0.70338023000000005</c:v>
                </c:pt>
                <c:pt idx="24309">
                  <c:v>0.70340533999999999</c:v>
                </c:pt>
                <c:pt idx="24310">
                  <c:v>0.70343820999999984</c:v>
                </c:pt>
                <c:pt idx="24311">
                  <c:v>0.70346332999999994</c:v>
                </c:pt>
                <c:pt idx="24312">
                  <c:v>0.7034956200000001</c:v>
                </c:pt>
                <c:pt idx="24313">
                  <c:v>0.70352119999999996</c:v>
                </c:pt>
                <c:pt idx="24314">
                  <c:v>0.70355407000000003</c:v>
                </c:pt>
                <c:pt idx="24315">
                  <c:v>0.70357906999999997</c:v>
                </c:pt>
                <c:pt idx="24316">
                  <c:v>0.70361136000000002</c:v>
                </c:pt>
                <c:pt idx="24317">
                  <c:v>0.70363693999999999</c:v>
                </c:pt>
                <c:pt idx="24318">
                  <c:v>0.70366923000000015</c:v>
                </c:pt>
                <c:pt idx="24319">
                  <c:v>0.70369481000000023</c:v>
                </c:pt>
                <c:pt idx="24320">
                  <c:v>0.7037272200000001</c:v>
                </c:pt>
                <c:pt idx="24321">
                  <c:v>0.70375268000000002</c:v>
                </c:pt>
                <c:pt idx="24322">
                  <c:v>0.70378509000000011</c:v>
                </c:pt>
                <c:pt idx="24323">
                  <c:v>0.70381055000000003</c:v>
                </c:pt>
                <c:pt idx="24324">
                  <c:v>0.70384296000000002</c:v>
                </c:pt>
                <c:pt idx="24325">
                  <c:v>0.70386842000000005</c:v>
                </c:pt>
                <c:pt idx="24326">
                  <c:v>0.70390083000000014</c:v>
                </c:pt>
                <c:pt idx="24327">
                  <c:v>0.70392652</c:v>
                </c:pt>
                <c:pt idx="24328">
                  <c:v>0.70395892999999998</c:v>
                </c:pt>
                <c:pt idx="24329">
                  <c:v>0.70398439000000002</c:v>
                </c:pt>
                <c:pt idx="24330">
                  <c:v>0.7040168</c:v>
                </c:pt>
                <c:pt idx="24331">
                  <c:v>0.70404237999999997</c:v>
                </c:pt>
                <c:pt idx="24332">
                  <c:v>0.70407478999999984</c:v>
                </c:pt>
                <c:pt idx="24333">
                  <c:v>0.70410024999999998</c:v>
                </c:pt>
                <c:pt idx="24334">
                  <c:v>0.70413218999999994</c:v>
                </c:pt>
                <c:pt idx="24335">
                  <c:v>0.70415812</c:v>
                </c:pt>
                <c:pt idx="24336">
                  <c:v>0.70419005999999995</c:v>
                </c:pt>
                <c:pt idx="24337">
                  <c:v>0.70421540999999999</c:v>
                </c:pt>
                <c:pt idx="24338">
                  <c:v>0.70424792999999997</c:v>
                </c:pt>
                <c:pt idx="24339">
                  <c:v>0.70427328</c:v>
                </c:pt>
                <c:pt idx="24340">
                  <c:v>0.70430579999999998</c:v>
                </c:pt>
                <c:pt idx="24341">
                  <c:v>0.7043315</c:v>
                </c:pt>
                <c:pt idx="24342">
                  <c:v>0.70436390999999987</c:v>
                </c:pt>
                <c:pt idx="24343">
                  <c:v>0.70438924999999997</c:v>
                </c:pt>
                <c:pt idx="24344">
                  <c:v>0.70442178</c:v>
                </c:pt>
                <c:pt idx="24345">
                  <c:v>0.70444735999999997</c:v>
                </c:pt>
                <c:pt idx="24346">
                  <c:v>0.70447976000000001</c:v>
                </c:pt>
                <c:pt idx="24347">
                  <c:v>0.70450522999999998</c:v>
                </c:pt>
                <c:pt idx="24348">
                  <c:v>0.70453763000000003</c:v>
                </c:pt>
                <c:pt idx="24349">
                  <c:v>0.70456297999999973</c:v>
                </c:pt>
                <c:pt idx="24350">
                  <c:v>0.70459550000000004</c:v>
                </c:pt>
                <c:pt idx="24351">
                  <c:v>0.70462085000000008</c:v>
                </c:pt>
                <c:pt idx="24352">
                  <c:v>0.70465348999999999</c:v>
                </c:pt>
                <c:pt idx="24353">
                  <c:v>0.70467884000000014</c:v>
                </c:pt>
                <c:pt idx="24354">
                  <c:v>0.70471136000000001</c:v>
                </c:pt>
                <c:pt idx="24355">
                  <c:v>0.70473671000000004</c:v>
                </c:pt>
                <c:pt idx="24356">
                  <c:v>0.70476877000000004</c:v>
                </c:pt>
                <c:pt idx="24357">
                  <c:v>0.70479468999999995</c:v>
                </c:pt>
                <c:pt idx="24358">
                  <c:v>0.70482663999999995</c:v>
                </c:pt>
                <c:pt idx="24359">
                  <c:v>0.70485198999999998</c:v>
                </c:pt>
                <c:pt idx="24360">
                  <c:v>0.70488474000000001</c:v>
                </c:pt>
                <c:pt idx="24361">
                  <c:v>0.70490986000000011</c:v>
                </c:pt>
                <c:pt idx="24362">
                  <c:v>0.70494261000000014</c:v>
                </c:pt>
                <c:pt idx="24363">
                  <c:v>0.70496773000000001</c:v>
                </c:pt>
                <c:pt idx="24364">
                  <c:v>0.70500048000000004</c:v>
                </c:pt>
                <c:pt idx="24365">
                  <c:v>0.70502560000000014</c:v>
                </c:pt>
                <c:pt idx="24366">
                  <c:v>0.70505846999999999</c:v>
                </c:pt>
                <c:pt idx="24367">
                  <c:v>0.70508357999999993</c:v>
                </c:pt>
                <c:pt idx="24368">
                  <c:v>0.7051163399999999</c:v>
                </c:pt>
                <c:pt idx="24369">
                  <c:v>0.70514157000000011</c:v>
                </c:pt>
                <c:pt idx="24370">
                  <c:v>0.70517421000000013</c:v>
                </c:pt>
                <c:pt idx="24371">
                  <c:v>0.70519932000000007</c:v>
                </c:pt>
                <c:pt idx="24372">
                  <c:v>0.70523207999999993</c:v>
                </c:pt>
                <c:pt idx="24373">
                  <c:v>0.70525718999999987</c:v>
                </c:pt>
                <c:pt idx="24374">
                  <c:v>0.70529006000000005</c:v>
                </c:pt>
                <c:pt idx="24375">
                  <c:v>0.70531505999999999</c:v>
                </c:pt>
                <c:pt idx="24376">
                  <c:v>0.70534746999999998</c:v>
                </c:pt>
                <c:pt idx="24377">
                  <c:v>0.70537293000000001</c:v>
                </c:pt>
                <c:pt idx="24378">
                  <c:v>0.70540533999999999</c:v>
                </c:pt>
                <c:pt idx="24379">
                  <c:v>0.70543080000000002</c:v>
                </c:pt>
                <c:pt idx="24380">
                  <c:v>0.70546321000000001</c:v>
                </c:pt>
                <c:pt idx="24381">
                  <c:v>0.70548867999999998</c:v>
                </c:pt>
                <c:pt idx="24382">
                  <c:v>0.70552108000000002</c:v>
                </c:pt>
                <c:pt idx="24383">
                  <c:v>0.70554665999999999</c:v>
                </c:pt>
                <c:pt idx="24384">
                  <c:v>0.70557906999999997</c:v>
                </c:pt>
                <c:pt idx="24385">
                  <c:v>0.70560465000000028</c:v>
                </c:pt>
                <c:pt idx="24386">
                  <c:v>0.70563693999999999</c:v>
                </c:pt>
                <c:pt idx="24387">
                  <c:v>0.70566251999999996</c:v>
                </c:pt>
                <c:pt idx="24388">
                  <c:v>0.70569481000000023</c:v>
                </c:pt>
                <c:pt idx="24389">
                  <c:v>0.70572038999999998</c:v>
                </c:pt>
                <c:pt idx="24390">
                  <c:v>0.70575279999999996</c:v>
                </c:pt>
                <c:pt idx="24391">
                  <c:v>0.70577836999999999</c:v>
                </c:pt>
                <c:pt idx="24392">
                  <c:v>0.70581066999999997</c:v>
                </c:pt>
                <c:pt idx="24393">
                  <c:v>0.70583624</c:v>
                </c:pt>
                <c:pt idx="24394">
                  <c:v>0.70586864999999999</c:v>
                </c:pt>
                <c:pt idx="24395">
                  <c:v>0.70589412000000007</c:v>
                </c:pt>
                <c:pt idx="24396">
                  <c:v>0.70592652</c:v>
                </c:pt>
                <c:pt idx="24397">
                  <c:v>0.70595198999999997</c:v>
                </c:pt>
                <c:pt idx="24398">
                  <c:v>0.70598404999999997</c:v>
                </c:pt>
                <c:pt idx="24399">
                  <c:v>0.70600938999999996</c:v>
                </c:pt>
                <c:pt idx="24400">
                  <c:v>0.7060419200000001</c:v>
                </c:pt>
                <c:pt idx="24401">
                  <c:v>0.70606725999999997</c:v>
                </c:pt>
                <c:pt idx="24402">
                  <c:v>0.70610002000000005</c:v>
                </c:pt>
                <c:pt idx="24403">
                  <c:v>0.70612512999999999</c:v>
                </c:pt>
                <c:pt idx="24404">
                  <c:v>0.70615753999999997</c:v>
                </c:pt>
                <c:pt idx="24405">
                  <c:v>0.70618323999999999</c:v>
                </c:pt>
                <c:pt idx="24406">
                  <c:v>0.70621540999999999</c:v>
                </c:pt>
                <c:pt idx="24407">
                  <c:v>0.70624111000000012</c:v>
                </c:pt>
                <c:pt idx="24408">
                  <c:v>0.70627340000000005</c:v>
                </c:pt>
                <c:pt idx="24409">
                  <c:v>0.70629898000000002</c:v>
                </c:pt>
                <c:pt idx="24410">
                  <c:v>0.70633126999999996</c:v>
                </c:pt>
                <c:pt idx="24411">
                  <c:v>0.70635685000000004</c:v>
                </c:pt>
                <c:pt idx="24412">
                  <c:v>0.70638913999999997</c:v>
                </c:pt>
                <c:pt idx="24413">
                  <c:v>0.70641471999999994</c:v>
                </c:pt>
                <c:pt idx="24414">
                  <c:v>0.70644700999999999</c:v>
                </c:pt>
                <c:pt idx="24415">
                  <c:v>0.70647258999999984</c:v>
                </c:pt>
                <c:pt idx="24416">
                  <c:v>0.70650488</c:v>
                </c:pt>
                <c:pt idx="24417">
                  <c:v>0.70653045999999997</c:v>
                </c:pt>
                <c:pt idx="24418">
                  <c:v>0.70656286999999973</c:v>
                </c:pt>
                <c:pt idx="24419">
                  <c:v>0.70658832999999988</c:v>
                </c:pt>
                <c:pt idx="24420">
                  <c:v>0.70662074000000008</c:v>
                </c:pt>
                <c:pt idx="24421">
                  <c:v>0.70664643000000016</c:v>
                </c:pt>
                <c:pt idx="24422">
                  <c:v>0.70667872000000009</c:v>
                </c:pt>
                <c:pt idx="24423">
                  <c:v>0.70673671000000005</c:v>
                </c:pt>
                <c:pt idx="24424">
                  <c:v>0.70679446000000012</c:v>
                </c:pt>
                <c:pt idx="24425">
                  <c:v>0.70685233000000003</c:v>
                </c:pt>
                <c:pt idx="24426">
                  <c:v>0.70691031999999998</c:v>
                </c:pt>
                <c:pt idx="24427">
                  <c:v>0.70696829999999999</c:v>
                </c:pt>
                <c:pt idx="24428">
                  <c:v>0.70702583000000008</c:v>
                </c:pt>
                <c:pt idx="24429">
                  <c:v>0.70708369999999998</c:v>
                </c:pt>
                <c:pt idx="24430">
                  <c:v>0.70714157000000011</c:v>
                </c:pt>
                <c:pt idx="24431">
                  <c:v>0.70719944000000012</c:v>
                </c:pt>
                <c:pt idx="24432">
                  <c:v>0.70725731000000003</c:v>
                </c:pt>
                <c:pt idx="24433">
                  <c:v>0.70731517999999993</c:v>
                </c:pt>
                <c:pt idx="24434">
                  <c:v>0.70737317</c:v>
                </c:pt>
                <c:pt idx="24435">
                  <c:v>0.70743104000000001</c:v>
                </c:pt>
                <c:pt idx="24436">
                  <c:v>0.70748891000000003</c:v>
                </c:pt>
                <c:pt idx="24437">
                  <c:v>0.70754665999999999</c:v>
                </c:pt>
                <c:pt idx="24438">
                  <c:v>0.70760453000000012</c:v>
                </c:pt>
                <c:pt idx="24439">
                  <c:v>0.70766240000000002</c:v>
                </c:pt>
                <c:pt idx="24440">
                  <c:v>0.70772038999999998</c:v>
                </c:pt>
                <c:pt idx="24441">
                  <c:v>0.7077782600000001</c:v>
                </c:pt>
                <c:pt idx="24442">
                  <c:v>0.70783613000000001</c:v>
                </c:pt>
                <c:pt idx="24443">
                  <c:v>0.70789400000000013</c:v>
                </c:pt>
                <c:pt idx="24444">
                  <c:v>0.70795187000000015</c:v>
                </c:pt>
                <c:pt idx="24445">
                  <c:v>0.70800938999999996</c:v>
                </c:pt>
                <c:pt idx="24446">
                  <c:v>0.70806737999999991</c:v>
                </c:pt>
                <c:pt idx="24447">
                  <c:v>0.70812525000000015</c:v>
                </c:pt>
                <c:pt idx="24448">
                  <c:v>0.70818311999999994</c:v>
                </c:pt>
                <c:pt idx="24449">
                  <c:v>0.70824087000000013</c:v>
                </c:pt>
                <c:pt idx="24450">
                  <c:v>0.70829886000000009</c:v>
                </c:pt>
                <c:pt idx="24451">
                  <c:v>0.70835661999999999</c:v>
                </c:pt>
                <c:pt idx="24452">
                  <c:v>0.70841471999999994</c:v>
                </c:pt>
                <c:pt idx="24453">
                  <c:v>0.70847269999999996</c:v>
                </c:pt>
                <c:pt idx="24454">
                  <c:v>0.70853056999999986</c:v>
                </c:pt>
                <c:pt idx="24455">
                  <c:v>0.70858843999999999</c:v>
                </c:pt>
                <c:pt idx="24456">
                  <c:v>0.70864643000000016</c:v>
                </c:pt>
                <c:pt idx="24457">
                  <c:v>0.70870418000000002</c:v>
                </c:pt>
                <c:pt idx="24458">
                  <c:v>0.70876205000000003</c:v>
                </c:pt>
                <c:pt idx="24459">
                  <c:v>0.70881992999999999</c:v>
                </c:pt>
                <c:pt idx="24460">
                  <c:v>0.70887791000000011</c:v>
                </c:pt>
                <c:pt idx="24461">
                  <c:v>0.70893578000000002</c:v>
                </c:pt>
                <c:pt idx="24462">
                  <c:v>0.70899319000000005</c:v>
                </c:pt>
                <c:pt idx="24463">
                  <c:v>0.70905106000000007</c:v>
                </c:pt>
                <c:pt idx="24464">
                  <c:v>0.70910892999999997</c:v>
                </c:pt>
                <c:pt idx="24465">
                  <c:v>0.70916691999999992</c:v>
                </c:pt>
                <c:pt idx="24466">
                  <c:v>0.70922490000000005</c:v>
                </c:pt>
                <c:pt idx="24467">
                  <c:v>0.70928276999999973</c:v>
                </c:pt>
                <c:pt idx="24468">
                  <c:v>0.70934064000000008</c:v>
                </c:pt>
                <c:pt idx="24469">
                  <c:v>0.70939850999999998</c:v>
                </c:pt>
                <c:pt idx="24470">
                  <c:v>0.70945614999999973</c:v>
                </c:pt>
                <c:pt idx="24471">
                  <c:v>0.70951401999999997</c:v>
                </c:pt>
                <c:pt idx="24472">
                  <c:v>0.70957188999999998</c:v>
                </c:pt>
                <c:pt idx="24473">
                  <c:v>0.70962976000000011</c:v>
                </c:pt>
                <c:pt idx="24474">
                  <c:v>0.70968763000000012</c:v>
                </c:pt>
                <c:pt idx="24475">
                  <c:v>0.70974550000000014</c:v>
                </c:pt>
                <c:pt idx="24476">
                  <c:v>0.70980337000000004</c:v>
                </c:pt>
                <c:pt idx="24477">
                  <c:v>0.70986123999999995</c:v>
                </c:pt>
                <c:pt idx="24478">
                  <c:v>0.70991923000000012</c:v>
                </c:pt>
                <c:pt idx="24479">
                  <c:v>0.70997710000000003</c:v>
                </c:pt>
                <c:pt idx="24480">
                  <c:v>0.71003497000000004</c:v>
                </c:pt>
                <c:pt idx="24481">
                  <c:v>0.71009283999999995</c:v>
                </c:pt>
                <c:pt idx="24482">
                  <c:v>0.71015070999999996</c:v>
                </c:pt>
                <c:pt idx="24483">
                  <c:v>0.71020857999999998</c:v>
                </c:pt>
                <c:pt idx="24484">
                  <c:v>0.71026644999999988</c:v>
                </c:pt>
                <c:pt idx="24485">
                  <c:v>0.71032432000000001</c:v>
                </c:pt>
                <c:pt idx="24486">
                  <c:v>0.71038230999999985</c:v>
                </c:pt>
                <c:pt idx="24487">
                  <c:v>0.71044017999999998</c:v>
                </c:pt>
                <c:pt idx="24488">
                  <c:v>0.71049804999999999</c:v>
                </c:pt>
                <c:pt idx="24489">
                  <c:v>0.71055592000000001</c:v>
                </c:pt>
                <c:pt idx="24490">
                  <c:v>0.71061379000000002</c:v>
                </c:pt>
                <c:pt idx="24491">
                  <c:v>0.71067166000000015</c:v>
                </c:pt>
                <c:pt idx="24492">
                  <c:v>0.7107296500000001</c:v>
                </c:pt>
                <c:pt idx="24493">
                  <c:v>0.71078752000000001</c:v>
                </c:pt>
                <c:pt idx="24494">
                  <c:v>0.71084527000000008</c:v>
                </c:pt>
                <c:pt idx="24495">
                  <c:v>0.71090326000000004</c:v>
                </c:pt>
                <c:pt idx="24496">
                  <c:v>0.71096113000000005</c:v>
                </c:pt>
                <c:pt idx="24497">
                  <c:v>0.71101899999999996</c:v>
                </c:pt>
                <c:pt idx="24498">
                  <c:v>0.71107686999999997</c:v>
                </c:pt>
                <c:pt idx="24499">
                  <c:v>0.71113473999999999</c:v>
                </c:pt>
                <c:pt idx="24500">
                  <c:v>0.71119261000000011</c:v>
                </c:pt>
                <c:pt idx="24501">
                  <c:v>0.71125059999999996</c:v>
                </c:pt>
                <c:pt idx="24502">
                  <c:v>0.71130800000000005</c:v>
                </c:pt>
                <c:pt idx="24503">
                  <c:v>0.71136586999999996</c:v>
                </c:pt>
                <c:pt idx="24504">
                  <c:v>0.71142386000000002</c:v>
                </c:pt>
                <c:pt idx="24505">
                  <c:v>0.71148184999999997</c:v>
                </c:pt>
                <c:pt idx="24506">
                  <c:v>0.71153971999999999</c:v>
                </c:pt>
                <c:pt idx="24507">
                  <c:v>0.71159759</c:v>
                </c:pt>
                <c:pt idx="24508">
                  <c:v>0.71165546000000013</c:v>
                </c:pt>
                <c:pt idx="24509">
                  <c:v>0.71171344000000003</c:v>
                </c:pt>
                <c:pt idx="24510">
                  <c:v>0.71177131000000016</c:v>
                </c:pt>
                <c:pt idx="24511">
                  <c:v>0.71182917999999995</c:v>
                </c:pt>
                <c:pt idx="24512">
                  <c:v>0.71188682000000003</c:v>
                </c:pt>
                <c:pt idx="24513">
                  <c:v>0.71194469000000016</c:v>
                </c:pt>
                <c:pt idx="24514">
                  <c:v>0.71200255999999984</c:v>
                </c:pt>
                <c:pt idx="24515">
                  <c:v>0.71206042999999997</c:v>
                </c:pt>
                <c:pt idx="24516">
                  <c:v>0.71211829999999998</c:v>
                </c:pt>
                <c:pt idx="24517">
                  <c:v>0.71217629000000005</c:v>
                </c:pt>
                <c:pt idx="24518">
                  <c:v>0.71223415999999984</c:v>
                </c:pt>
                <c:pt idx="24519">
                  <c:v>0.71229202999999996</c:v>
                </c:pt>
                <c:pt idx="24520">
                  <c:v>0.71234990000000009</c:v>
                </c:pt>
                <c:pt idx="24521">
                  <c:v>0.71240777</c:v>
                </c:pt>
                <c:pt idx="24522">
                  <c:v>0.71246564000000001</c:v>
                </c:pt>
                <c:pt idx="24523">
                  <c:v>0.71252351000000003</c:v>
                </c:pt>
                <c:pt idx="24524">
                  <c:v>0.71258137999999993</c:v>
                </c:pt>
                <c:pt idx="24525">
                  <c:v>0.71263924999999995</c:v>
                </c:pt>
                <c:pt idx="24526">
                  <c:v>0.71269712000000007</c:v>
                </c:pt>
                <c:pt idx="24527">
                  <c:v>0.71275498999999998</c:v>
                </c:pt>
                <c:pt idx="24528">
                  <c:v>0.71281262999999984</c:v>
                </c:pt>
                <c:pt idx="24529">
                  <c:v>0.71287038999999996</c:v>
                </c:pt>
                <c:pt idx="24530">
                  <c:v>0.71292836999999998</c:v>
                </c:pt>
                <c:pt idx="24531">
                  <c:v>0.71298623999999999</c:v>
                </c:pt>
                <c:pt idx="24532">
                  <c:v>0.71304422999999995</c:v>
                </c:pt>
                <c:pt idx="24533">
                  <c:v>0.71310222000000001</c:v>
                </c:pt>
                <c:pt idx="24534">
                  <c:v>0.71315986000000009</c:v>
                </c:pt>
                <c:pt idx="24535">
                  <c:v>0.71321772999999988</c:v>
                </c:pt>
                <c:pt idx="24536">
                  <c:v>0.71327583000000028</c:v>
                </c:pt>
                <c:pt idx="24537">
                  <c:v>0.71333357999999991</c:v>
                </c:pt>
                <c:pt idx="24538">
                  <c:v>0.71339156999999997</c:v>
                </c:pt>
                <c:pt idx="24539">
                  <c:v>0.71344932000000005</c:v>
                </c:pt>
                <c:pt idx="24540">
                  <c:v>0.71350718999999985</c:v>
                </c:pt>
                <c:pt idx="24541">
                  <c:v>0.71356505999999997</c:v>
                </c:pt>
                <c:pt idx="24542">
                  <c:v>0.71362305000000015</c:v>
                </c:pt>
                <c:pt idx="24543">
                  <c:v>0.71368080000000012</c:v>
                </c:pt>
                <c:pt idx="24544">
                  <c:v>0.71373891000000012</c:v>
                </c:pt>
                <c:pt idx="24545">
                  <c:v>0.71379678000000002</c:v>
                </c:pt>
                <c:pt idx="24546">
                  <c:v>0.71385465000000015</c:v>
                </c:pt>
                <c:pt idx="24547">
                  <c:v>0.71391251999999994</c:v>
                </c:pt>
                <c:pt idx="24548">
                  <c:v>0.71397038999999984</c:v>
                </c:pt>
                <c:pt idx="24549">
                  <c:v>0.71402826000000008</c:v>
                </c:pt>
                <c:pt idx="24550">
                  <c:v>0.71408612999999987</c:v>
                </c:pt>
                <c:pt idx="24551">
                  <c:v>0.71414342000000008</c:v>
                </c:pt>
                <c:pt idx="24552">
                  <c:v>0.71420128999999999</c:v>
                </c:pt>
                <c:pt idx="24553">
                  <c:v>0.71425916</c:v>
                </c:pt>
                <c:pt idx="24554">
                  <c:v>0.71431703000000002</c:v>
                </c:pt>
                <c:pt idx="24555">
                  <c:v>0.71437502000000008</c:v>
                </c:pt>
                <c:pt idx="24556">
                  <c:v>0.71443288999999988</c:v>
                </c:pt>
                <c:pt idx="24557">
                  <c:v>0.71449076</c:v>
                </c:pt>
                <c:pt idx="24558">
                  <c:v>0.71454874000000002</c:v>
                </c:pt>
                <c:pt idx="24559">
                  <c:v>0.71460662000000008</c:v>
                </c:pt>
                <c:pt idx="24560">
                  <c:v>0.71466448999999999</c:v>
                </c:pt>
                <c:pt idx="24561">
                  <c:v>0.71472236</c:v>
                </c:pt>
                <c:pt idx="24562">
                  <c:v>0.71478034000000001</c:v>
                </c:pt>
                <c:pt idx="24563">
                  <c:v>0.71483821000000014</c:v>
                </c:pt>
                <c:pt idx="24564">
                  <c:v>0.71489619999999998</c:v>
                </c:pt>
                <c:pt idx="24565">
                  <c:v>0.71495407000000011</c:v>
                </c:pt>
                <c:pt idx="24566">
                  <c:v>0.71501194000000001</c:v>
                </c:pt>
                <c:pt idx="24567">
                  <c:v>0.71506981000000014</c:v>
                </c:pt>
                <c:pt idx="24568">
                  <c:v>0.71512768000000004</c:v>
                </c:pt>
                <c:pt idx="24569">
                  <c:v>0.71518508999999997</c:v>
                </c:pt>
                <c:pt idx="24570">
                  <c:v>0.71524295999999998</c:v>
                </c:pt>
                <c:pt idx="24571">
                  <c:v>0.71530083000000011</c:v>
                </c:pt>
                <c:pt idx="24572">
                  <c:v>0.71535870000000001</c:v>
                </c:pt>
                <c:pt idx="24573">
                  <c:v>0.71541656999999992</c:v>
                </c:pt>
                <c:pt idx="24574">
                  <c:v>0.71547444000000004</c:v>
                </c:pt>
                <c:pt idx="24575">
                  <c:v>0.71553230999999973</c:v>
                </c:pt>
                <c:pt idx="24576">
                  <c:v>0.71559030000000001</c:v>
                </c:pt>
                <c:pt idx="24577">
                  <c:v>0.71564828000000014</c:v>
                </c:pt>
                <c:pt idx="24578">
                  <c:v>0.71570626999999998</c:v>
                </c:pt>
                <c:pt idx="24579">
                  <c:v>0.71576413999999999</c:v>
                </c:pt>
                <c:pt idx="24580">
                  <c:v>0.71582201000000012</c:v>
                </c:pt>
                <c:pt idx="24581">
                  <c:v>0.71587999000000013</c:v>
                </c:pt>
                <c:pt idx="24582">
                  <c:v>0.71593786999999998</c:v>
                </c:pt>
                <c:pt idx="24583">
                  <c:v>0.71599516000000007</c:v>
                </c:pt>
                <c:pt idx="24584">
                  <c:v>0.71605302999999998</c:v>
                </c:pt>
                <c:pt idx="24585">
                  <c:v>0.71611100999999999</c:v>
                </c:pt>
                <c:pt idx="24586">
                  <c:v>0.71616935000000004</c:v>
                </c:pt>
                <c:pt idx="24587">
                  <c:v>0.71622722000000005</c:v>
                </c:pt>
                <c:pt idx="24588">
                  <c:v>0.71628508999999996</c:v>
                </c:pt>
                <c:pt idx="24589">
                  <c:v>0.71634237999999983</c:v>
                </c:pt>
                <c:pt idx="24590">
                  <c:v>0.71640024999999996</c:v>
                </c:pt>
                <c:pt idx="24591">
                  <c:v>0.71645811999999998</c:v>
                </c:pt>
                <c:pt idx="24592">
                  <c:v>0.71651610999999993</c:v>
                </c:pt>
                <c:pt idx="24593">
                  <c:v>0.71657397999999994</c:v>
                </c:pt>
                <c:pt idx="24594">
                  <c:v>0.71663208</c:v>
                </c:pt>
                <c:pt idx="24595">
                  <c:v>0.71668995000000013</c:v>
                </c:pt>
                <c:pt idx="24596">
                  <c:v>0.71674793000000014</c:v>
                </c:pt>
                <c:pt idx="24597">
                  <c:v>0.71680580000000016</c:v>
                </c:pt>
                <c:pt idx="24598">
                  <c:v>0.71686368</c:v>
                </c:pt>
                <c:pt idx="24599">
                  <c:v>0.71692155000000013</c:v>
                </c:pt>
                <c:pt idx="24600">
                  <c:v>0.71697942000000014</c:v>
                </c:pt>
                <c:pt idx="24601">
                  <c:v>0.71703740000000005</c:v>
                </c:pt>
                <c:pt idx="24602">
                  <c:v>0.71709526999999995</c:v>
                </c:pt>
                <c:pt idx="24603">
                  <c:v>0.71715255999999994</c:v>
                </c:pt>
                <c:pt idx="24604">
                  <c:v>0.71721077999999994</c:v>
                </c:pt>
                <c:pt idx="24605">
                  <c:v>0.71726864999999984</c:v>
                </c:pt>
                <c:pt idx="24606">
                  <c:v>0.71732651999999997</c:v>
                </c:pt>
                <c:pt idx="24607">
                  <c:v>0.71738438999999987</c:v>
                </c:pt>
                <c:pt idx="24608">
                  <c:v>0.71744226</c:v>
                </c:pt>
                <c:pt idx="24609">
                  <c:v>0.71750013000000001</c:v>
                </c:pt>
                <c:pt idx="24610">
                  <c:v>0.71755811999999997</c:v>
                </c:pt>
                <c:pt idx="24611">
                  <c:v>0.71761553000000011</c:v>
                </c:pt>
                <c:pt idx="24612">
                  <c:v>0.71767340000000013</c:v>
                </c:pt>
                <c:pt idx="24613">
                  <c:v>0.71773138000000003</c:v>
                </c:pt>
                <c:pt idx="24614">
                  <c:v>0.71778925000000016</c:v>
                </c:pt>
                <c:pt idx="24615">
                  <c:v>0.71784724000000011</c:v>
                </c:pt>
                <c:pt idx="24616">
                  <c:v>0.71790511000000012</c:v>
                </c:pt>
                <c:pt idx="24617">
                  <c:v>0.71796297999999992</c:v>
                </c:pt>
                <c:pt idx="24618">
                  <c:v>0.71802096999999998</c:v>
                </c:pt>
                <c:pt idx="24619">
                  <c:v>0.71807849000000012</c:v>
                </c:pt>
                <c:pt idx="24620">
                  <c:v>0.71813635999999992</c:v>
                </c:pt>
                <c:pt idx="24621">
                  <c:v>0.71819423000000016</c:v>
                </c:pt>
                <c:pt idx="24622">
                  <c:v>0.71825222</c:v>
                </c:pt>
                <c:pt idx="24623">
                  <c:v>0.71831020000000001</c:v>
                </c:pt>
                <c:pt idx="24624">
                  <c:v>0.71836818999999985</c:v>
                </c:pt>
                <c:pt idx="24625">
                  <c:v>0.71842617999999991</c:v>
                </c:pt>
                <c:pt idx="24626">
                  <c:v>0.71848392999999988</c:v>
                </c:pt>
                <c:pt idx="24627">
                  <c:v>0.71854168000000007</c:v>
                </c:pt>
                <c:pt idx="24628">
                  <c:v>0.71859954999999998</c:v>
                </c:pt>
                <c:pt idx="24629">
                  <c:v>0.71865754000000004</c:v>
                </c:pt>
                <c:pt idx="24630">
                  <c:v>0.71871541000000017</c:v>
                </c:pt>
                <c:pt idx="24631">
                  <c:v>0.71877328000000007</c:v>
                </c:pt>
                <c:pt idx="24632">
                  <c:v>0.71883114999999997</c:v>
                </c:pt>
                <c:pt idx="24633">
                  <c:v>0.7188890200000001</c:v>
                </c:pt>
                <c:pt idx="24634">
                  <c:v>0.71894701000000016</c:v>
                </c:pt>
                <c:pt idx="24635">
                  <c:v>0.71900452999999998</c:v>
                </c:pt>
                <c:pt idx="24636">
                  <c:v>0.71906239999999988</c:v>
                </c:pt>
                <c:pt idx="24637">
                  <c:v>0.71912027000000012</c:v>
                </c:pt>
                <c:pt idx="24638">
                  <c:v>0.71917814000000002</c:v>
                </c:pt>
                <c:pt idx="24639">
                  <c:v>0.71923612999999986</c:v>
                </c:pt>
                <c:pt idx="24640">
                  <c:v>0.71929399999999999</c:v>
                </c:pt>
                <c:pt idx="24641">
                  <c:v>0.71935187000000012</c:v>
                </c:pt>
                <c:pt idx="24642">
                  <c:v>0.71940974000000002</c:v>
                </c:pt>
                <c:pt idx="24643">
                  <c:v>0.71946772999999986</c:v>
                </c:pt>
                <c:pt idx="24644">
                  <c:v>0.71952559999999999</c:v>
                </c:pt>
                <c:pt idx="24645">
                  <c:v>0.71958347</c:v>
                </c:pt>
                <c:pt idx="24646">
                  <c:v>0.71964134000000013</c:v>
                </c:pt>
                <c:pt idx="24647">
                  <c:v>0.71969921000000026</c:v>
                </c:pt>
                <c:pt idx="24648">
                  <c:v>0.71975708000000005</c:v>
                </c:pt>
                <c:pt idx="24649">
                  <c:v>0.71981494999999984</c:v>
                </c:pt>
                <c:pt idx="24650">
                  <c:v>0.71987259000000003</c:v>
                </c:pt>
                <c:pt idx="24651">
                  <c:v>0.71993046000000005</c:v>
                </c:pt>
                <c:pt idx="24652">
                  <c:v>0.71998832999999984</c:v>
                </c:pt>
                <c:pt idx="24653">
                  <c:v>0.72004630999999997</c:v>
                </c:pt>
                <c:pt idx="24654">
                  <c:v>0.72010417999999998</c:v>
                </c:pt>
                <c:pt idx="24655">
                  <c:v>0.72016205</c:v>
                </c:pt>
                <c:pt idx="24656">
                  <c:v>0.72021992999999984</c:v>
                </c:pt>
                <c:pt idx="24657">
                  <c:v>0.72027779999999997</c:v>
                </c:pt>
                <c:pt idx="24658">
                  <c:v>0.72033590000000003</c:v>
                </c:pt>
                <c:pt idx="24659">
                  <c:v>0.72039330000000001</c:v>
                </c:pt>
                <c:pt idx="24660">
                  <c:v>0.72045106000000003</c:v>
                </c:pt>
                <c:pt idx="24661">
                  <c:v>0.72050893000000005</c:v>
                </c:pt>
                <c:pt idx="24662">
                  <c:v>0.72056691999999989</c:v>
                </c:pt>
                <c:pt idx="24663">
                  <c:v>0.72062490000000012</c:v>
                </c:pt>
                <c:pt idx="24664">
                  <c:v>0.72068277000000003</c:v>
                </c:pt>
                <c:pt idx="24665">
                  <c:v>0.72074064000000015</c:v>
                </c:pt>
                <c:pt idx="24666">
                  <c:v>0.72079850999999995</c:v>
                </c:pt>
                <c:pt idx="24667">
                  <c:v>0.72085650000000001</c:v>
                </c:pt>
                <c:pt idx="24668">
                  <c:v>0.72091437000000003</c:v>
                </c:pt>
                <c:pt idx="24669">
                  <c:v>0.72097235999999998</c:v>
                </c:pt>
                <c:pt idx="24670">
                  <c:v>0.72103010999999984</c:v>
                </c:pt>
                <c:pt idx="24671">
                  <c:v>0.72108797999999996</c:v>
                </c:pt>
                <c:pt idx="24672">
                  <c:v>0.72114597000000014</c:v>
                </c:pt>
                <c:pt idx="24673">
                  <c:v>0.72120384000000004</c:v>
                </c:pt>
                <c:pt idx="24674">
                  <c:v>0.72126170999999983</c:v>
                </c:pt>
                <c:pt idx="24675">
                  <c:v>0.72131922999999998</c:v>
                </c:pt>
                <c:pt idx="24676">
                  <c:v>0.72137709999999999</c:v>
                </c:pt>
                <c:pt idx="24677">
                  <c:v>0.72143497000000001</c:v>
                </c:pt>
                <c:pt idx="24678">
                  <c:v>0.72149295999999996</c:v>
                </c:pt>
                <c:pt idx="24679">
                  <c:v>0.72155082999999998</c:v>
                </c:pt>
                <c:pt idx="24680">
                  <c:v>0.7216087000000001</c:v>
                </c:pt>
                <c:pt idx="24681">
                  <c:v>0.72166657000000001</c:v>
                </c:pt>
                <c:pt idx="24682">
                  <c:v>0.72172444000000013</c:v>
                </c:pt>
                <c:pt idx="24683">
                  <c:v>0.72178231000000004</c:v>
                </c:pt>
                <c:pt idx="24684">
                  <c:v>0.7218403000000001</c:v>
                </c:pt>
                <c:pt idx="24685">
                  <c:v>0.72189828000000011</c:v>
                </c:pt>
                <c:pt idx="24686">
                  <c:v>0.72195615000000002</c:v>
                </c:pt>
                <c:pt idx="24687">
                  <c:v>0.72201402000000003</c:v>
                </c:pt>
                <c:pt idx="24688">
                  <c:v>0.72207189000000016</c:v>
                </c:pt>
                <c:pt idx="24689">
                  <c:v>0.72212975999999995</c:v>
                </c:pt>
                <c:pt idx="24690">
                  <c:v>0.72218775000000002</c:v>
                </c:pt>
                <c:pt idx="24691">
                  <c:v>0.72224562000000014</c:v>
                </c:pt>
                <c:pt idx="24692">
                  <c:v>0.72230313999999984</c:v>
                </c:pt>
                <c:pt idx="24693">
                  <c:v>0.72236100999999997</c:v>
                </c:pt>
                <c:pt idx="24694">
                  <c:v>0.72241876999999988</c:v>
                </c:pt>
                <c:pt idx="24695">
                  <c:v>0.72247675</c:v>
                </c:pt>
                <c:pt idx="24696">
                  <c:v>0.72253473999999984</c:v>
                </c:pt>
                <c:pt idx="24697">
                  <c:v>0.72259273000000002</c:v>
                </c:pt>
                <c:pt idx="24698">
                  <c:v>0.72265060000000014</c:v>
                </c:pt>
                <c:pt idx="24699">
                  <c:v>0.72270811999999995</c:v>
                </c:pt>
                <c:pt idx="24700">
                  <c:v>0.72276587000000014</c:v>
                </c:pt>
                <c:pt idx="24701">
                  <c:v>0.72282374000000005</c:v>
                </c:pt>
                <c:pt idx="24702">
                  <c:v>0.72288173000000011</c:v>
                </c:pt>
                <c:pt idx="24703">
                  <c:v>0.72293982999999995</c:v>
                </c:pt>
                <c:pt idx="24704">
                  <c:v>0.72299770000000008</c:v>
                </c:pt>
                <c:pt idx="24705">
                  <c:v>0.72305556999999998</c:v>
                </c:pt>
                <c:pt idx="24706">
                  <c:v>0.72311320999999984</c:v>
                </c:pt>
                <c:pt idx="24707">
                  <c:v>0.72317131000000012</c:v>
                </c:pt>
                <c:pt idx="24708">
                  <c:v>0.72322907000000014</c:v>
                </c:pt>
                <c:pt idx="24709">
                  <c:v>0.72328705000000004</c:v>
                </c:pt>
                <c:pt idx="24710">
                  <c:v>0.72334493000000011</c:v>
                </c:pt>
                <c:pt idx="24711">
                  <c:v>0.72340280000000001</c:v>
                </c:pt>
                <c:pt idx="24712">
                  <c:v>0.72346043000000004</c:v>
                </c:pt>
                <c:pt idx="24713">
                  <c:v>0.72351842</c:v>
                </c:pt>
                <c:pt idx="24714">
                  <c:v>0.7235761799999999</c:v>
                </c:pt>
                <c:pt idx="24715">
                  <c:v>0.72363392999999998</c:v>
                </c:pt>
                <c:pt idx="24716">
                  <c:v>0.72369180000000022</c:v>
                </c:pt>
                <c:pt idx="24717">
                  <c:v>0.72374990000000006</c:v>
                </c:pt>
                <c:pt idx="24718">
                  <c:v>0.72380776999999996</c:v>
                </c:pt>
                <c:pt idx="24719">
                  <c:v>0.72386576000000002</c:v>
                </c:pt>
                <c:pt idx="24720">
                  <c:v>0.72392363000000015</c:v>
                </c:pt>
                <c:pt idx="24721">
                  <c:v>0.7239816200000001</c:v>
                </c:pt>
                <c:pt idx="24722">
                  <c:v>0.72403949000000012</c:v>
                </c:pt>
                <c:pt idx="24723">
                  <c:v>0.72409736000000002</c:v>
                </c:pt>
                <c:pt idx="24724">
                  <c:v>0.72415499000000005</c:v>
                </c:pt>
                <c:pt idx="24725">
                  <c:v>0.7242129799999999</c:v>
                </c:pt>
                <c:pt idx="24726">
                  <c:v>0.72427085000000013</c:v>
                </c:pt>
                <c:pt idx="24727">
                  <c:v>0.72432872000000004</c:v>
                </c:pt>
                <c:pt idx="24728">
                  <c:v>0.72438658999999994</c:v>
                </c:pt>
                <c:pt idx="24729">
                  <c:v>0.72444458</c:v>
                </c:pt>
                <c:pt idx="24730">
                  <c:v>0.72450245000000002</c:v>
                </c:pt>
                <c:pt idx="24731">
                  <c:v>0.72456031999999992</c:v>
                </c:pt>
                <c:pt idx="24732">
                  <c:v>0.72461772999999996</c:v>
                </c:pt>
                <c:pt idx="24733">
                  <c:v>0.72467583000000024</c:v>
                </c:pt>
                <c:pt idx="24734">
                  <c:v>0.72473370000000004</c:v>
                </c:pt>
                <c:pt idx="24735">
                  <c:v>0.72479168000000016</c:v>
                </c:pt>
                <c:pt idx="24736">
                  <c:v>0.72484954999999995</c:v>
                </c:pt>
                <c:pt idx="24737">
                  <c:v>0.72490754000000002</c:v>
                </c:pt>
                <c:pt idx="24738">
                  <c:v>0.72496495000000005</c:v>
                </c:pt>
                <c:pt idx="24739">
                  <c:v>0.72502282000000007</c:v>
                </c:pt>
                <c:pt idx="24740">
                  <c:v>0.72508068999999997</c:v>
                </c:pt>
                <c:pt idx="24741">
                  <c:v>0.72513868000000004</c:v>
                </c:pt>
                <c:pt idx="24742">
                  <c:v>0.72519666000000005</c:v>
                </c:pt>
                <c:pt idx="24743">
                  <c:v>0.72525452999999984</c:v>
                </c:pt>
                <c:pt idx="24744">
                  <c:v>0.72531251999999991</c:v>
                </c:pt>
                <c:pt idx="24745">
                  <c:v>0.72537039000000003</c:v>
                </c:pt>
                <c:pt idx="24746">
                  <c:v>0.72542826000000005</c:v>
                </c:pt>
                <c:pt idx="24747">
                  <c:v>0.72548612999999973</c:v>
                </c:pt>
                <c:pt idx="24748">
                  <c:v>0.72554412000000001</c:v>
                </c:pt>
                <c:pt idx="24749">
                  <c:v>0.72560152000000011</c:v>
                </c:pt>
                <c:pt idx="24750">
                  <c:v>0.72565950999999995</c:v>
                </c:pt>
                <c:pt idx="24751">
                  <c:v>0.72571748999999997</c:v>
                </c:pt>
                <c:pt idx="24752">
                  <c:v>0.72577537000000014</c:v>
                </c:pt>
                <c:pt idx="24753">
                  <c:v>0.72583324000000005</c:v>
                </c:pt>
                <c:pt idx="24754">
                  <c:v>0.72589122000000006</c:v>
                </c:pt>
                <c:pt idx="24755">
                  <c:v>0.72594909000000007</c:v>
                </c:pt>
                <c:pt idx="24756">
                  <c:v>0.72600695999999998</c:v>
                </c:pt>
                <c:pt idx="24757">
                  <c:v>0.72606437000000001</c:v>
                </c:pt>
                <c:pt idx="24758">
                  <c:v>0.72612224000000003</c:v>
                </c:pt>
                <c:pt idx="24759">
                  <c:v>0.72618011000000005</c:v>
                </c:pt>
                <c:pt idx="24760">
                  <c:v>0.7262381</c:v>
                </c:pt>
                <c:pt idx="24761">
                  <c:v>0.72629608000000001</c:v>
                </c:pt>
                <c:pt idx="24762">
                  <c:v>0.72635406999999996</c:v>
                </c:pt>
                <c:pt idx="24763">
                  <c:v>0.72641193999999998</c:v>
                </c:pt>
                <c:pt idx="24764">
                  <c:v>0.72646980999999999</c:v>
                </c:pt>
                <c:pt idx="24765">
                  <c:v>0.72652768000000001</c:v>
                </c:pt>
                <c:pt idx="24766">
                  <c:v>0.72658566999999996</c:v>
                </c:pt>
                <c:pt idx="24767">
                  <c:v>0.72664354000000009</c:v>
                </c:pt>
                <c:pt idx="24768">
                  <c:v>0.7267014100000001</c:v>
                </c:pt>
                <c:pt idx="24769">
                  <c:v>0.72675928000000012</c:v>
                </c:pt>
                <c:pt idx="24770">
                  <c:v>0.72681667999999999</c:v>
                </c:pt>
                <c:pt idx="24771">
                  <c:v>0.72687455000000012</c:v>
                </c:pt>
                <c:pt idx="24772">
                  <c:v>0.72693242999999996</c:v>
                </c:pt>
                <c:pt idx="24773">
                  <c:v>0.72699030000000009</c:v>
                </c:pt>
                <c:pt idx="24774">
                  <c:v>0.7270482800000001</c:v>
                </c:pt>
                <c:pt idx="24775">
                  <c:v>0.72710627000000005</c:v>
                </c:pt>
                <c:pt idx="24776">
                  <c:v>0.72716424999999996</c:v>
                </c:pt>
                <c:pt idx="24777">
                  <c:v>0.72722211999999997</c:v>
                </c:pt>
                <c:pt idx="24778">
                  <c:v>0.7272798800000001</c:v>
                </c:pt>
                <c:pt idx="24779">
                  <c:v>0.72733787000000005</c:v>
                </c:pt>
                <c:pt idx="24780">
                  <c:v>0.72739562000000013</c:v>
                </c:pt>
                <c:pt idx="24781">
                  <c:v>0.72745360999999997</c:v>
                </c:pt>
                <c:pt idx="24782">
                  <c:v>0.72751135999999994</c:v>
                </c:pt>
                <c:pt idx="24783">
                  <c:v>0.72756935</c:v>
                </c:pt>
                <c:pt idx="24784">
                  <c:v>0.72762733000000013</c:v>
                </c:pt>
                <c:pt idx="24785">
                  <c:v>0.72768462000000012</c:v>
                </c:pt>
                <c:pt idx="24786">
                  <c:v>0.72774249000000013</c:v>
                </c:pt>
                <c:pt idx="24787">
                  <c:v>0.72780036999999997</c:v>
                </c:pt>
                <c:pt idx="24788">
                  <c:v>0.7278582400000001</c:v>
                </c:pt>
                <c:pt idx="24789">
                  <c:v>0.72791622</c:v>
                </c:pt>
                <c:pt idx="24790">
                  <c:v>0.72797409000000013</c:v>
                </c:pt>
                <c:pt idx="24791">
                  <c:v>0.72803218999999986</c:v>
                </c:pt>
                <c:pt idx="24792">
                  <c:v>0.72809006000000009</c:v>
                </c:pt>
                <c:pt idx="24793">
                  <c:v>0.72814793000000011</c:v>
                </c:pt>
                <c:pt idx="24794">
                  <c:v>0.72820580000000013</c:v>
                </c:pt>
                <c:pt idx="24795">
                  <c:v>0.72826367999999997</c:v>
                </c:pt>
                <c:pt idx="24796">
                  <c:v>0.72832166000000009</c:v>
                </c:pt>
                <c:pt idx="24797">
                  <c:v>0.72837953000000011</c:v>
                </c:pt>
                <c:pt idx="24798">
                  <c:v>0.72843740000000001</c:v>
                </c:pt>
                <c:pt idx="24799">
                  <c:v>0.72849504000000009</c:v>
                </c:pt>
                <c:pt idx="24800">
                  <c:v>0.72855291</c:v>
                </c:pt>
                <c:pt idx="24801">
                  <c:v>0.72861078000000001</c:v>
                </c:pt>
                <c:pt idx="24802">
                  <c:v>0.72866865000000014</c:v>
                </c:pt>
                <c:pt idx="24803">
                  <c:v>0.72872652000000004</c:v>
                </c:pt>
                <c:pt idx="24804">
                  <c:v>0.72878438999999984</c:v>
                </c:pt>
                <c:pt idx="24805">
                  <c:v>0.72884226000000008</c:v>
                </c:pt>
                <c:pt idx="24806">
                  <c:v>0.72890012999999998</c:v>
                </c:pt>
                <c:pt idx="24807">
                  <c:v>0.72895812000000004</c:v>
                </c:pt>
                <c:pt idx="24808">
                  <c:v>0.72901598999999984</c:v>
                </c:pt>
                <c:pt idx="24809">
                  <c:v>0.72907386000000007</c:v>
                </c:pt>
                <c:pt idx="24810">
                  <c:v>0.72913172999999998</c:v>
                </c:pt>
                <c:pt idx="24811">
                  <c:v>0.72918959999999999</c:v>
                </c:pt>
                <c:pt idx="24812">
                  <c:v>0.72924747000000012</c:v>
                </c:pt>
                <c:pt idx="24813">
                  <c:v>0.72930546000000007</c:v>
                </c:pt>
                <c:pt idx="24814">
                  <c:v>0.72936332999999987</c:v>
                </c:pt>
                <c:pt idx="24815">
                  <c:v>0.72942119999999999</c:v>
                </c:pt>
                <c:pt idx="24816">
                  <c:v>0.72947884000000007</c:v>
                </c:pt>
                <c:pt idx="24817">
                  <c:v>0.72953670999999987</c:v>
                </c:pt>
                <c:pt idx="24818">
                  <c:v>0.72959468999999999</c:v>
                </c:pt>
                <c:pt idx="24819">
                  <c:v>0.72965256000000001</c:v>
                </c:pt>
                <c:pt idx="24820">
                  <c:v>0.72971054999999996</c:v>
                </c:pt>
                <c:pt idx="24821">
                  <c:v>0.72976842000000008</c:v>
                </c:pt>
                <c:pt idx="24822">
                  <c:v>0.72982628999999999</c:v>
                </c:pt>
                <c:pt idx="24823">
                  <c:v>0.72988357999999998</c:v>
                </c:pt>
                <c:pt idx="24824">
                  <c:v>0.72994157000000015</c:v>
                </c:pt>
                <c:pt idx="24825">
                  <c:v>0.7299996700000001</c:v>
                </c:pt>
                <c:pt idx="24826">
                  <c:v>0.73005754</c:v>
                </c:pt>
                <c:pt idx="24827">
                  <c:v>0.73011563999999995</c:v>
                </c:pt>
                <c:pt idx="24828">
                  <c:v>0.73017304999999999</c:v>
                </c:pt>
                <c:pt idx="24829">
                  <c:v>0.73023092000000001</c:v>
                </c:pt>
                <c:pt idx="24830">
                  <c:v>0.73028879000000002</c:v>
                </c:pt>
                <c:pt idx="24831">
                  <c:v>0.73034666000000004</c:v>
                </c:pt>
                <c:pt idx="24832">
                  <c:v>0.73040488000000003</c:v>
                </c:pt>
                <c:pt idx="24833">
                  <c:v>0.73046274999999994</c:v>
                </c:pt>
                <c:pt idx="24834">
                  <c:v>0.73052074</c:v>
                </c:pt>
                <c:pt idx="24835">
                  <c:v>0.73057802999999999</c:v>
                </c:pt>
                <c:pt idx="24836">
                  <c:v>0.73063601000000011</c:v>
                </c:pt>
                <c:pt idx="24837">
                  <c:v>0.73069388000000013</c:v>
                </c:pt>
                <c:pt idx="24838">
                  <c:v>0.73075175000000014</c:v>
                </c:pt>
                <c:pt idx="24839">
                  <c:v>0.73080962000000016</c:v>
                </c:pt>
                <c:pt idx="24840">
                  <c:v>0.73086748999999984</c:v>
                </c:pt>
                <c:pt idx="24841">
                  <c:v>0.73092559999999995</c:v>
                </c:pt>
                <c:pt idx="24842">
                  <c:v>0.73098357999999997</c:v>
                </c:pt>
                <c:pt idx="24843">
                  <c:v>0.73104145000000009</c:v>
                </c:pt>
                <c:pt idx="24844">
                  <c:v>0.73109932000000011</c:v>
                </c:pt>
                <c:pt idx="24845">
                  <c:v>0.73115730999999984</c:v>
                </c:pt>
                <c:pt idx="24846">
                  <c:v>0.73121460000000005</c:v>
                </c:pt>
                <c:pt idx="24847">
                  <c:v>0.73127246999999984</c:v>
                </c:pt>
                <c:pt idx="24848">
                  <c:v>0.73133046000000002</c:v>
                </c:pt>
                <c:pt idx="24849">
                  <c:v>0.73138833000000003</c:v>
                </c:pt>
                <c:pt idx="24850">
                  <c:v>0.73144631000000004</c:v>
                </c:pt>
                <c:pt idx="24851">
                  <c:v>0.73150417999999984</c:v>
                </c:pt>
                <c:pt idx="24852">
                  <c:v>0.73156204999999985</c:v>
                </c:pt>
                <c:pt idx="24853">
                  <c:v>0.73161993000000014</c:v>
                </c:pt>
                <c:pt idx="24854">
                  <c:v>0.73167780000000016</c:v>
                </c:pt>
                <c:pt idx="24855">
                  <c:v>0.73173577999999995</c:v>
                </c:pt>
                <c:pt idx="24856">
                  <c:v>0.73179377000000012</c:v>
                </c:pt>
                <c:pt idx="24857">
                  <c:v>0.73185175000000013</c:v>
                </c:pt>
                <c:pt idx="24858">
                  <c:v>0.73190915999999995</c:v>
                </c:pt>
                <c:pt idx="24859">
                  <c:v>0.73196702999999996</c:v>
                </c:pt>
                <c:pt idx="24860">
                  <c:v>0.73202490000000009</c:v>
                </c:pt>
                <c:pt idx="24861">
                  <c:v>0.73208289000000004</c:v>
                </c:pt>
                <c:pt idx="24862">
                  <c:v>0.73214075999999995</c:v>
                </c:pt>
                <c:pt idx="24863">
                  <c:v>0.73219863000000007</c:v>
                </c:pt>
                <c:pt idx="24864">
                  <c:v>0.73225649999999998</c:v>
                </c:pt>
                <c:pt idx="24865">
                  <c:v>0.73231449000000004</c:v>
                </c:pt>
                <c:pt idx="24866">
                  <c:v>0.73237258999999988</c:v>
                </c:pt>
                <c:pt idx="24867">
                  <c:v>0.73242872000000003</c:v>
                </c:pt>
                <c:pt idx="24868">
                  <c:v>0.73248833000000002</c:v>
                </c:pt>
                <c:pt idx="24869">
                  <c:v>0.73254573999999995</c:v>
                </c:pt>
                <c:pt idx="24870">
                  <c:v>0.7326043000000001</c:v>
                </c:pt>
                <c:pt idx="24871">
                  <c:v>0.73266158999999997</c:v>
                </c:pt>
                <c:pt idx="24872">
                  <c:v>0.73271830000000004</c:v>
                </c:pt>
                <c:pt idx="24873">
                  <c:v>0.73277629000000011</c:v>
                </c:pt>
                <c:pt idx="24874">
                  <c:v>0.73283532000000007</c:v>
                </c:pt>
                <c:pt idx="24875">
                  <c:v>0.73289318999999997</c:v>
                </c:pt>
                <c:pt idx="24876">
                  <c:v>0.7329510600000001</c:v>
                </c:pt>
                <c:pt idx="24877">
                  <c:v>0.73300905000000016</c:v>
                </c:pt>
                <c:pt idx="24878">
                  <c:v>0.73306691999999996</c:v>
                </c:pt>
                <c:pt idx="24879">
                  <c:v>0.73312478999999997</c:v>
                </c:pt>
                <c:pt idx="24880">
                  <c:v>0.73318265999999999</c:v>
                </c:pt>
                <c:pt idx="24881">
                  <c:v>0.73324053000000011</c:v>
                </c:pt>
                <c:pt idx="24882">
                  <c:v>0.73329840000000013</c:v>
                </c:pt>
                <c:pt idx="24883">
                  <c:v>0.73335580000000011</c:v>
                </c:pt>
                <c:pt idx="24884">
                  <c:v>0.73341367999999996</c:v>
                </c:pt>
                <c:pt idx="24885">
                  <c:v>0.73347154999999997</c:v>
                </c:pt>
                <c:pt idx="24886">
                  <c:v>0.73352952999999999</c:v>
                </c:pt>
                <c:pt idx="24887">
                  <c:v>0.7335874</c:v>
                </c:pt>
                <c:pt idx="24888">
                  <c:v>0.73364550000000006</c:v>
                </c:pt>
                <c:pt idx="24889">
                  <c:v>0.73370336999999997</c:v>
                </c:pt>
                <c:pt idx="24890">
                  <c:v>0.73376090000000005</c:v>
                </c:pt>
                <c:pt idx="24891">
                  <c:v>0.73381887999999995</c:v>
                </c:pt>
                <c:pt idx="24892">
                  <c:v>0.73387652000000003</c:v>
                </c:pt>
                <c:pt idx="24893">
                  <c:v>0.73393462000000009</c:v>
                </c:pt>
                <c:pt idx="24894">
                  <c:v>0.73399284000000009</c:v>
                </c:pt>
                <c:pt idx="24895">
                  <c:v>0.73405060000000011</c:v>
                </c:pt>
                <c:pt idx="24896">
                  <c:v>0.73410834999999997</c:v>
                </c:pt>
                <c:pt idx="24897">
                  <c:v>0.73416633999999992</c:v>
                </c:pt>
                <c:pt idx="24898">
                  <c:v>0.73422421000000015</c:v>
                </c:pt>
                <c:pt idx="24899">
                  <c:v>0.73428207999999984</c:v>
                </c:pt>
                <c:pt idx="24900">
                  <c:v>0.73434006000000007</c:v>
                </c:pt>
                <c:pt idx="24901">
                  <c:v>0.73439747000000011</c:v>
                </c:pt>
                <c:pt idx="24902">
                  <c:v>0.73445534000000001</c:v>
                </c:pt>
                <c:pt idx="24903">
                  <c:v>0.73451309999999992</c:v>
                </c:pt>
                <c:pt idx="24904">
                  <c:v>0.73457108000000004</c:v>
                </c:pt>
                <c:pt idx="24905">
                  <c:v>0.73462894999999995</c:v>
                </c:pt>
                <c:pt idx="24906">
                  <c:v>0.73468705000000012</c:v>
                </c:pt>
                <c:pt idx="24907">
                  <c:v>0.73474493000000007</c:v>
                </c:pt>
                <c:pt idx="24908">
                  <c:v>0.73480290999999998</c:v>
                </c:pt>
                <c:pt idx="24909">
                  <c:v>0.73486077999999999</c:v>
                </c:pt>
                <c:pt idx="24910">
                  <c:v>0.73491865000000012</c:v>
                </c:pt>
                <c:pt idx="24911">
                  <c:v>0.73497652000000002</c:v>
                </c:pt>
                <c:pt idx="24912">
                  <c:v>0.73503439000000004</c:v>
                </c:pt>
                <c:pt idx="24913">
                  <c:v>0.73509226000000005</c:v>
                </c:pt>
                <c:pt idx="24914">
                  <c:v>0.73515012999999996</c:v>
                </c:pt>
                <c:pt idx="24915">
                  <c:v>0.73520799999999997</c:v>
                </c:pt>
                <c:pt idx="24916">
                  <c:v>0.73526552999999983</c:v>
                </c:pt>
                <c:pt idx="24917">
                  <c:v>0.73532339999999996</c:v>
                </c:pt>
                <c:pt idx="24918">
                  <c:v>0.73538126999999998</c:v>
                </c:pt>
                <c:pt idx="24919">
                  <c:v>0.73543913999999999</c:v>
                </c:pt>
                <c:pt idx="24920">
                  <c:v>0.73549712</c:v>
                </c:pt>
                <c:pt idx="24921">
                  <c:v>0.73555499000000002</c:v>
                </c:pt>
                <c:pt idx="24922">
                  <c:v>0.73561286999999997</c:v>
                </c:pt>
                <c:pt idx="24923">
                  <c:v>0.7356707400000001</c:v>
                </c:pt>
                <c:pt idx="24924">
                  <c:v>0.73572872000000011</c:v>
                </c:pt>
                <c:pt idx="24925">
                  <c:v>0.73578670999999984</c:v>
                </c:pt>
                <c:pt idx="24926">
                  <c:v>0.73584458000000008</c:v>
                </c:pt>
                <c:pt idx="24927">
                  <c:v>0.73590244999999999</c:v>
                </c:pt>
                <c:pt idx="24928">
                  <c:v>0.73596032</c:v>
                </c:pt>
                <c:pt idx="24929">
                  <c:v>0.73601819000000002</c:v>
                </c:pt>
                <c:pt idx="24930">
                  <c:v>0.73607606000000003</c:v>
                </c:pt>
                <c:pt idx="24931">
                  <c:v>0.73613404999999998</c:v>
                </c:pt>
                <c:pt idx="24932">
                  <c:v>0.73619134000000008</c:v>
                </c:pt>
                <c:pt idx="24933">
                  <c:v>0.7362493200000001</c:v>
                </c:pt>
                <c:pt idx="24934">
                  <c:v>0.73630719</c:v>
                </c:pt>
                <c:pt idx="24935">
                  <c:v>0.73636506000000002</c:v>
                </c:pt>
                <c:pt idx="24936">
                  <c:v>0.73642304999999997</c:v>
                </c:pt>
                <c:pt idx="24937">
                  <c:v>0.73648091999999998</c:v>
                </c:pt>
                <c:pt idx="24938">
                  <c:v>0.73653879</c:v>
                </c:pt>
                <c:pt idx="24939">
                  <c:v>0.73659666000000001</c:v>
                </c:pt>
                <c:pt idx="24940">
                  <c:v>0.73665465000000008</c:v>
                </c:pt>
                <c:pt idx="24941">
                  <c:v>0.73671217</c:v>
                </c:pt>
                <c:pt idx="24942">
                  <c:v>0.73677015999999995</c:v>
                </c:pt>
                <c:pt idx="24943">
                  <c:v>0.73682803000000008</c:v>
                </c:pt>
                <c:pt idx="24944">
                  <c:v>0.73688600999999998</c:v>
                </c:pt>
                <c:pt idx="24945">
                  <c:v>0.73694388000000011</c:v>
                </c:pt>
                <c:pt idx="24946">
                  <c:v>0.73700199000000011</c:v>
                </c:pt>
                <c:pt idx="24947">
                  <c:v>0.73705962000000014</c:v>
                </c:pt>
                <c:pt idx="24948">
                  <c:v>0.73711737999999993</c:v>
                </c:pt>
                <c:pt idx="24949">
                  <c:v>0.73717524999999995</c:v>
                </c:pt>
                <c:pt idx="24950">
                  <c:v>0.73723324000000001</c:v>
                </c:pt>
                <c:pt idx="24951">
                  <c:v>0.73729111000000014</c:v>
                </c:pt>
                <c:pt idx="24952">
                  <c:v>0.73734898000000004</c:v>
                </c:pt>
                <c:pt idx="24953">
                  <c:v>0.73740684999999984</c:v>
                </c:pt>
                <c:pt idx="24954">
                  <c:v>0.73746436999999987</c:v>
                </c:pt>
                <c:pt idx="24955">
                  <c:v>0.73752235999999993</c:v>
                </c:pt>
                <c:pt idx="24956">
                  <c:v>0.73758022999999984</c:v>
                </c:pt>
                <c:pt idx="24957">
                  <c:v>0.73763821000000007</c:v>
                </c:pt>
                <c:pt idx="24958">
                  <c:v>0.73769608000000009</c:v>
                </c:pt>
                <c:pt idx="24959">
                  <c:v>0.73775394999999999</c:v>
                </c:pt>
                <c:pt idx="24960">
                  <c:v>0.73781182000000012</c:v>
                </c:pt>
                <c:pt idx="24961">
                  <c:v>0.73786981000000007</c:v>
                </c:pt>
                <c:pt idx="24962">
                  <c:v>0.73792768000000009</c:v>
                </c:pt>
                <c:pt idx="24963">
                  <c:v>0.73798554999999999</c:v>
                </c:pt>
                <c:pt idx="24964">
                  <c:v>0.73804342000000012</c:v>
                </c:pt>
                <c:pt idx="24965">
                  <c:v>0.73810141000000007</c:v>
                </c:pt>
                <c:pt idx="24966">
                  <c:v>0.73815928000000008</c:v>
                </c:pt>
                <c:pt idx="24967">
                  <c:v>0.73821714999999988</c:v>
                </c:pt>
                <c:pt idx="24968">
                  <c:v>0.73827513000000011</c:v>
                </c:pt>
                <c:pt idx="24969">
                  <c:v>0.73833253999999993</c:v>
                </c:pt>
                <c:pt idx="24970">
                  <c:v>0.73839052999999999</c:v>
                </c:pt>
                <c:pt idx="24971">
                  <c:v>0.73844840000000012</c:v>
                </c:pt>
                <c:pt idx="24972">
                  <c:v>0.73850627000000002</c:v>
                </c:pt>
                <c:pt idx="24973">
                  <c:v>0.73856413999999992</c:v>
                </c:pt>
                <c:pt idx="24974">
                  <c:v>0.73862201000000016</c:v>
                </c:pt>
                <c:pt idx="24975">
                  <c:v>0.73867998999999995</c:v>
                </c:pt>
                <c:pt idx="24976">
                  <c:v>0.73873774999999997</c:v>
                </c:pt>
                <c:pt idx="24977">
                  <c:v>0.73879574000000015</c:v>
                </c:pt>
                <c:pt idx="24978">
                  <c:v>0.73885384000000009</c:v>
                </c:pt>
                <c:pt idx="24979">
                  <c:v>0.73891171000000011</c:v>
                </c:pt>
                <c:pt idx="24980">
                  <c:v>0.73896958000000001</c:v>
                </c:pt>
                <c:pt idx="24981">
                  <c:v>0.73902745000000014</c:v>
                </c:pt>
                <c:pt idx="24982">
                  <c:v>0.73908485999999995</c:v>
                </c:pt>
                <c:pt idx="24983">
                  <c:v>0.73914272999999997</c:v>
                </c:pt>
                <c:pt idx="24984">
                  <c:v>0.73920059999999999</c:v>
                </c:pt>
                <c:pt idx="24985">
                  <c:v>0.73925847000000011</c:v>
                </c:pt>
                <c:pt idx="24986">
                  <c:v>0.73931633999999991</c:v>
                </c:pt>
                <c:pt idx="24987">
                  <c:v>0.73937432000000003</c:v>
                </c:pt>
                <c:pt idx="24988">
                  <c:v>0.73943230999999987</c:v>
                </c:pt>
                <c:pt idx="24989">
                  <c:v>0.73949030000000004</c:v>
                </c:pt>
                <c:pt idx="24990">
                  <c:v>0.73954816999999984</c:v>
                </c:pt>
                <c:pt idx="24991">
                  <c:v>0.73960604000000008</c:v>
                </c:pt>
                <c:pt idx="24992">
                  <c:v>0.73966390999999998</c:v>
                </c:pt>
                <c:pt idx="24993">
                  <c:v>0.73972178000000011</c:v>
                </c:pt>
                <c:pt idx="24994">
                  <c:v>0.73977918000000009</c:v>
                </c:pt>
                <c:pt idx="24995">
                  <c:v>0.73983705000000011</c:v>
                </c:pt>
                <c:pt idx="24996">
                  <c:v>0.73989516000000011</c:v>
                </c:pt>
                <c:pt idx="24997">
                  <c:v>0.73995290999999996</c:v>
                </c:pt>
                <c:pt idx="24998">
                  <c:v>0.74001077999999998</c:v>
                </c:pt>
                <c:pt idx="24999">
                  <c:v>0.74006864999999999</c:v>
                </c:pt>
                <c:pt idx="25000">
                  <c:v>0.74012652000000001</c:v>
                </c:pt>
                <c:pt idx="25001">
                  <c:v>0.74018439000000003</c:v>
                </c:pt>
                <c:pt idx="25002">
                  <c:v>0.74024226000000004</c:v>
                </c:pt>
                <c:pt idx="25003">
                  <c:v>0.74030048000000004</c:v>
                </c:pt>
                <c:pt idx="25004">
                  <c:v>0.74035835000000005</c:v>
                </c:pt>
                <c:pt idx="25005">
                  <c:v>0.74041621999999996</c:v>
                </c:pt>
                <c:pt idx="25006">
                  <c:v>0.74047408999999997</c:v>
                </c:pt>
                <c:pt idx="25007">
                  <c:v>0.74053195999999999</c:v>
                </c:pt>
                <c:pt idx="25008">
                  <c:v>0.74058937000000002</c:v>
                </c:pt>
                <c:pt idx="25009">
                  <c:v>0.74064724000000015</c:v>
                </c:pt>
                <c:pt idx="25010">
                  <c:v>0.7407052300000001</c:v>
                </c:pt>
                <c:pt idx="25011">
                  <c:v>0.74076321000000012</c:v>
                </c:pt>
                <c:pt idx="25012">
                  <c:v>0.74082108000000013</c:v>
                </c:pt>
                <c:pt idx="25013">
                  <c:v>0.74087907000000008</c:v>
                </c:pt>
                <c:pt idx="25014">
                  <c:v>0.74093693999999999</c:v>
                </c:pt>
                <c:pt idx="25015">
                  <c:v>0.74099481000000023</c:v>
                </c:pt>
                <c:pt idx="25016">
                  <c:v>0.74105268000000002</c:v>
                </c:pt>
                <c:pt idx="25017">
                  <c:v>0.74111066999999997</c:v>
                </c:pt>
                <c:pt idx="25018">
                  <c:v>0.74116853999999999</c:v>
                </c:pt>
                <c:pt idx="25019">
                  <c:v>0.74122641000000011</c:v>
                </c:pt>
                <c:pt idx="25020">
                  <c:v>0.74128369999999999</c:v>
                </c:pt>
                <c:pt idx="25021">
                  <c:v>0.74134168000000011</c:v>
                </c:pt>
                <c:pt idx="25022">
                  <c:v>0.74139967000000007</c:v>
                </c:pt>
                <c:pt idx="25023">
                  <c:v>0.74145753999999997</c:v>
                </c:pt>
                <c:pt idx="25024">
                  <c:v>0.74151553000000003</c:v>
                </c:pt>
                <c:pt idx="25025">
                  <c:v>0.74157340000000005</c:v>
                </c:pt>
                <c:pt idx="25026">
                  <c:v>0.74163137999999995</c:v>
                </c:pt>
                <c:pt idx="25027">
                  <c:v>0.74168925000000008</c:v>
                </c:pt>
                <c:pt idx="25028">
                  <c:v>0.74174666000000011</c:v>
                </c:pt>
                <c:pt idx="25029">
                  <c:v>0.74180453000000013</c:v>
                </c:pt>
                <c:pt idx="25030">
                  <c:v>0.74186251999999997</c:v>
                </c:pt>
                <c:pt idx="25031">
                  <c:v>0.74192038999999999</c:v>
                </c:pt>
                <c:pt idx="25032">
                  <c:v>0.74197826000000011</c:v>
                </c:pt>
                <c:pt idx="25033">
                  <c:v>0.74203613000000002</c:v>
                </c:pt>
                <c:pt idx="25034">
                  <c:v>0.74209412000000008</c:v>
                </c:pt>
                <c:pt idx="25035">
                  <c:v>0.74215198999999998</c:v>
                </c:pt>
                <c:pt idx="25036">
                  <c:v>0.74220986000000011</c:v>
                </c:pt>
                <c:pt idx="25037">
                  <c:v>0.74226784000000001</c:v>
                </c:pt>
                <c:pt idx="25038">
                  <c:v>0.74232583000000008</c:v>
                </c:pt>
                <c:pt idx="25039">
                  <c:v>0.74238369999999998</c:v>
                </c:pt>
                <c:pt idx="25040">
                  <c:v>0.74244157000000011</c:v>
                </c:pt>
                <c:pt idx="25041">
                  <c:v>0.74249944000000012</c:v>
                </c:pt>
                <c:pt idx="25042">
                  <c:v>0.74255731000000003</c:v>
                </c:pt>
                <c:pt idx="25043">
                  <c:v>0.74261518000000004</c:v>
                </c:pt>
                <c:pt idx="25044">
                  <c:v>0.74267304999999995</c:v>
                </c:pt>
                <c:pt idx="25045">
                  <c:v>0.74273092000000007</c:v>
                </c:pt>
                <c:pt idx="25046">
                  <c:v>0.74278844000000011</c:v>
                </c:pt>
                <c:pt idx="25047">
                  <c:v>0.74284642999999995</c:v>
                </c:pt>
                <c:pt idx="25048">
                  <c:v>0.74290430000000007</c:v>
                </c:pt>
                <c:pt idx="25049">
                  <c:v>0.74296216999999987</c:v>
                </c:pt>
                <c:pt idx="25050">
                  <c:v>0.7430200400000001</c:v>
                </c:pt>
                <c:pt idx="25051">
                  <c:v>0.74307791000000012</c:v>
                </c:pt>
                <c:pt idx="25052">
                  <c:v>0.74313578000000002</c:v>
                </c:pt>
                <c:pt idx="25053">
                  <c:v>0.7431934200000001</c:v>
                </c:pt>
                <c:pt idx="25054">
                  <c:v>0.74325129000000012</c:v>
                </c:pt>
                <c:pt idx="25055">
                  <c:v>0.74330916000000002</c:v>
                </c:pt>
                <c:pt idx="25056">
                  <c:v>0.74336714999999987</c:v>
                </c:pt>
                <c:pt idx="25057">
                  <c:v>0.7434250200000001</c:v>
                </c:pt>
                <c:pt idx="25058">
                  <c:v>0.74348311999999994</c:v>
                </c:pt>
                <c:pt idx="25059">
                  <c:v>0.74354098999999996</c:v>
                </c:pt>
                <c:pt idx="25060">
                  <c:v>0.74359898000000002</c:v>
                </c:pt>
                <c:pt idx="25061">
                  <c:v>0.74365638000000001</c:v>
                </c:pt>
                <c:pt idx="25062">
                  <c:v>0.74371436999999996</c:v>
                </c:pt>
                <c:pt idx="25063">
                  <c:v>0.74377236000000002</c:v>
                </c:pt>
                <c:pt idx="25064">
                  <c:v>0.74383023000000015</c:v>
                </c:pt>
                <c:pt idx="25065">
                  <c:v>0.74388810000000005</c:v>
                </c:pt>
                <c:pt idx="25066">
                  <c:v>0.74394607999999995</c:v>
                </c:pt>
                <c:pt idx="25067">
                  <c:v>0.74400361000000015</c:v>
                </c:pt>
                <c:pt idx="25068">
                  <c:v>0.74406159000000005</c:v>
                </c:pt>
                <c:pt idx="25069">
                  <c:v>0.74411958</c:v>
                </c:pt>
                <c:pt idx="25070">
                  <c:v>0.74417745000000013</c:v>
                </c:pt>
                <c:pt idx="25071">
                  <c:v>0.74423532000000003</c:v>
                </c:pt>
                <c:pt idx="25072">
                  <c:v>0.74429307000000011</c:v>
                </c:pt>
                <c:pt idx="25073">
                  <c:v>0.74435129000000011</c:v>
                </c:pt>
                <c:pt idx="25074">
                  <c:v>0.74440892999999997</c:v>
                </c:pt>
                <c:pt idx="25075">
                  <c:v>0.74446667999999994</c:v>
                </c:pt>
                <c:pt idx="25076">
                  <c:v>0.74452443999999995</c:v>
                </c:pt>
                <c:pt idx="25077">
                  <c:v>0.74458230999999986</c:v>
                </c:pt>
                <c:pt idx="25078">
                  <c:v>0.74464041000000025</c:v>
                </c:pt>
                <c:pt idx="25079">
                  <c:v>0.74469828000000016</c:v>
                </c:pt>
                <c:pt idx="25080">
                  <c:v>0.74475627000000011</c:v>
                </c:pt>
                <c:pt idx="25081">
                  <c:v>0.74481425000000012</c:v>
                </c:pt>
                <c:pt idx="25082">
                  <c:v>0.74487166000000016</c:v>
                </c:pt>
                <c:pt idx="25083">
                  <c:v>0.74492952999999995</c:v>
                </c:pt>
                <c:pt idx="25084">
                  <c:v>0.74498739999999997</c:v>
                </c:pt>
                <c:pt idx="25085">
                  <c:v>0.74504539000000014</c:v>
                </c:pt>
                <c:pt idx="25086">
                  <c:v>0.74510326000000004</c:v>
                </c:pt>
                <c:pt idx="25087">
                  <c:v>0.74516123999999995</c:v>
                </c:pt>
                <c:pt idx="25088">
                  <c:v>0.74521923000000012</c:v>
                </c:pt>
                <c:pt idx="25089">
                  <c:v>0.74527710000000003</c:v>
                </c:pt>
                <c:pt idx="25090">
                  <c:v>0.74533450999999984</c:v>
                </c:pt>
                <c:pt idx="25091">
                  <c:v>0.74539237999999997</c:v>
                </c:pt>
                <c:pt idx="25092">
                  <c:v>0.74545024999999998</c:v>
                </c:pt>
                <c:pt idx="25093">
                  <c:v>0.74550824000000004</c:v>
                </c:pt>
                <c:pt idx="25094">
                  <c:v>0.74556610999999973</c:v>
                </c:pt>
                <c:pt idx="25095">
                  <c:v>0.74562409000000007</c:v>
                </c:pt>
                <c:pt idx="25096">
                  <c:v>0.74568196000000009</c:v>
                </c:pt>
                <c:pt idx="25097">
                  <c:v>0.7457398300000001</c:v>
                </c:pt>
                <c:pt idx="25098">
                  <c:v>0.74579770000000012</c:v>
                </c:pt>
                <c:pt idx="25099">
                  <c:v>0.74585557000000013</c:v>
                </c:pt>
                <c:pt idx="25100">
                  <c:v>0.74591344000000004</c:v>
                </c:pt>
                <c:pt idx="25101">
                  <c:v>0.74597131000000017</c:v>
                </c:pt>
                <c:pt idx="25102">
                  <c:v>0.74602930000000012</c:v>
                </c:pt>
                <c:pt idx="25103">
                  <c:v>0.74608728999999996</c:v>
                </c:pt>
                <c:pt idx="25104">
                  <c:v>0.7461448100000001</c:v>
                </c:pt>
                <c:pt idx="25105">
                  <c:v>0.74620268000000001</c:v>
                </c:pt>
                <c:pt idx="25106">
                  <c:v>0.74626066999999996</c:v>
                </c:pt>
                <c:pt idx="25107">
                  <c:v>0.74631853999999997</c:v>
                </c:pt>
                <c:pt idx="25108">
                  <c:v>0.74637640999999999</c:v>
                </c:pt>
                <c:pt idx="25109">
                  <c:v>0.74643439</c:v>
                </c:pt>
                <c:pt idx="25110">
                  <c:v>0.74649226000000002</c:v>
                </c:pt>
                <c:pt idx="25111">
                  <c:v>0.74655013000000003</c:v>
                </c:pt>
                <c:pt idx="25112">
                  <c:v>0.74660824000000015</c:v>
                </c:pt>
                <c:pt idx="25113">
                  <c:v>0.74666553000000013</c:v>
                </c:pt>
                <c:pt idx="25114">
                  <c:v>0.74672340000000015</c:v>
                </c:pt>
                <c:pt idx="25115">
                  <c:v>0.74678127000000016</c:v>
                </c:pt>
                <c:pt idx="25116">
                  <c:v>0.74683914000000007</c:v>
                </c:pt>
                <c:pt idx="25117">
                  <c:v>0.74689701000000008</c:v>
                </c:pt>
                <c:pt idx="25118">
                  <c:v>0.7469548800000001</c:v>
                </c:pt>
                <c:pt idx="25119">
                  <c:v>0.74701287000000005</c:v>
                </c:pt>
                <c:pt idx="25120">
                  <c:v>0.74707084999999995</c:v>
                </c:pt>
                <c:pt idx="25121">
                  <c:v>0.74712872000000008</c:v>
                </c:pt>
                <c:pt idx="25122">
                  <c:v>0.74718658999999987</c:v>
                </c:pt>
                <c:pt idx="25123">
                  <c:v>0.74724446000000011</c:v>
                </c:pt>
                <c:pt idx="25124">
                  <c:v>0.74730233000000001</c:v>
                </c:pt>
                <c:pt idx="25125">
                  <c:v>0.74736020000000003</c:v>
                </c:pt>
                <c:pt idx="25126">
                  <c:v>0.74741807000000005</c:v>
                </c:pt>
                <c:pt idx="25127">
                  <c:v>0.74747593999999995</c:v>
                </c:pt>
                <c:pt idx="25128">
                  <c:v>0.74753380999999997</c:v>
                </c:pt>
                <c:pt idx="25129">
                  <c:v>0.74759180000000014</c:v>
                </c:pt>
                <c:pt idx="25130">
                  <c:v>0.74764979000000009</c:v>
                </c:pt>
                <c:pt idx="25131">
                  <c:v>0.74770718999999997</c:v>
                </c:pt>
                <c:pt idx="25132">
                  <c:v>0.74776494999999998</c:v>
                </c:pt>
                <c:pt idx="25133">
                  <c:v>0.74782293000000011</c:v>
                </c:pt>
                <c:pt idx="25134">
                  <c:v>0.74788080000000012</c:v>
                </c:pt>
                <c:pt idx="25135">
                  <c:v>0.74793868000000008</c:v>
                </c:pt>
                <c:pt idx="25136">
                  <c:v>0.74799654999999998</c:v>
                </c:pt>
                <c:pt idx="25137">
                  <c:v>0.74805442000000011</c:v>
                </c:pt>
                <c:pt idx="25138">
                  <c:v>0.74811251999999984</c:v>
                </c:pt>
                <c:pt idx="25139">
                  <c:v>0.74817050000000007</c:v>
                </c:pt>
                <c:pt idx="25140">
                  <c:v>0.74822836999999998</c:v>
                </c:pt>
                <c:pt idx="25141">
                  <c:v>0.74828635999999993</c:v>
                </c:pt>
                <c:pt idx="25142">
                  <c:v>0.74834388000000007</c:v>
                </c:pt>
                <c:pt idx="25143">
                  <c:v>0.74840174999999998</c:v>
                </c:pt>
                <c:pt idx="25144">
                  <c:v>0.7484596200000001</c:v>
                </c:pt>
                <c:pt idx="25145">
                  <c:v>0.74851749000000001</c:v>
                </c:pt>
                <c:pt idx="25146">
                  <c:v>0.74857536999999996</c:v>
                </c:pt>
                <c:pt idx="25147">
                  <c:v>0.74863347000000013</c:v>
                </c:pt>
                <c:pt idx="25148">
                  <c:v>0.74869134000000015</c:v>
                </c:pt>
                <c:pt idx="25149">
                  <c:v>0.74874932000000016</c:v>
                </c:pt>
                <c:pt idx="25150">
                  <c:v>0.74880718999999996</c:v>
                </c:pt>
                <c:pt idx="25151">
                  <c:v>0.74886506000000008</c:v>
                </c:pt>
                <c:pt idx="25152">
                  <c:v>0.74892236000000001</c:v>
                </c:pt>
                <c:pt idx="25153">
                  <c:v>0.74898023000000014</c:v>
                </c:pt>
                <c:pt idx="25154">
                  <c:v>0.74903821000000015</c:v>
                </c:pt>
                <c:pt idx="25155">
                  <c:v>0.74909608000000005</c:v>
                </c:pt>
                <c:pt idx="25156">
                  <c:v>0.74915407000000012</c:v>
                </c:pt>
                <c:pt idx="25157">
                  <c:v>0.74921194000000002</c:v>
                </c:pt>
                <c:pt idx="25158">
                  <c:v>0.74926992999999997</c:v>
                </c:pt>
                <c:pt idx="25159">
                  <c:v>0.74932790999999999</c:v>
                </c:pt>
                <c:pt idx="25160">
                  <c:v>0.74938578</c:v>
                </c:pt>
                <c:pt idx="25161">
                  <c:v>0.74944365000000013</c:v>
                </c:pt>
                <c:pt idx="25162">
                  <c:v>0.74950152000000003</c:v>
                </c:pt>
                <c:pt idx="25163">
                  <c:v>0.74955939000000005</c:v>
                </c:pt>
                <c:pt idx="25164">
                  <c:v>0.74961679999999997</c:v>
                </c:pt>
                <c:pt idx="25165">
                  <c:v>0.74967479000000015</c:v>
                </c:pt>
                <c:pt idx="25166">
                  <c:v>0.74973266000000005</c:v>
                </c:pt>
                <c:pt idx="25167">
                  <c:v>0.74979053000000007</c:v>
                </c:pt>
                <c:pt idx="25168">
                  <c:v>0.74984840000000008</c:v>
                </c:pt>
                <c:pt idx="25169">
                  <c:v>0.74990685000000012</c:v>
                </c:pt>
                <c:pt idx="25170">
                  <c:v>0.74996414</c:v>
                </c:pt>
                <c:pt idx="25171">
                  <c:v>0.75002201000000013</c:v>
                </c:pt>
                <c:pt idx="25172">
                  <c:v>0.75007988000000014</c:v>
                </c:pt>
                <c:pt idx="25173">
                  <c:v>0.75013786999999998</c:v>
                </c:pt>
                <c:pt idx="25174">
                  <c:v>0.75019574000000011</c:v>
                </c:pt>
                <c:pt idx="25175">
                  <c:v>0.75025361000000013</c:v>
                </c:pt>
                <c:pt idx="25176">
                  <c:v>0.75031159000000003</c:v>
                </c:pt>
                <c:pt idx="25177">
                  <c:v>0.75036946000000004</c:v>
                </c:pt>
                <c:pt idx="25178">
                  <c:v>0.75042732999999984</c:v>
                </c:pt>
                <c:pt idx="25179">
                  <c:v>0.75048519999999996</c:v>
                </c:pt>
                <c:pt idx="25180">
                  <c:v>0.75054306999999998</c:v>
                </c:pt>
                <c:pt idx="25181">
                  <c:v>0.75060118000000009</c:v>
                </c:pt>
                <c:pt idx="25182">
                  <c:v>0.75065905000000011</c:v>
                </c:pt>
                <c:pt idx="25183">
                  <c:v>0.75071692000000001</c:v>
                </c:pt>
                <c:pt idx="25184">
                  <c:v>0.75077444000000015</c:v>
                </c:pt>
                <c:pt idx="25185">
                  <c:v>0.75083230999999984</c:v>
                </c:pt>
                <c:pt idx="25186">
                  <c:v>0.75089030000000012</c:v>
                </c:pt>
                <c:pt idx="25187">
                  <c:v>0.75094828000000013</c:v>
                </c:pt>
                <c:pt idx="25188">
                  <c:v>0.7510059200000001</c:v>
                </c:pt>
                <c:pt idx="25189">
                  <c:v>0.75106368000000001</c:v>
                </c:pt>
                <c:pt idx="25190">
                  <c:v>0.75112155000000014</c:v>
                </c:pt>
                <c:pt idx="25191">
                  <c:v>0.75117965000000009</c:v>
                </c:pt>
                <c:pt idx="25192">
                  <c:v>0.75123751999999999</c:v>
                </c:pt>
                <c:pt idx="25193">
                  <c:v>0.75129527000000007</c:v>
                </c:pt>
                <c:pt idx="25194">
                  <c:v>0.75135313999999997</c:v>
                </c:pt>
                <c:pt idx="25195">
                  <c:v>0.75141089999999999</c:v>
                </c:pt>
                <c:pt idx="25196">
                  <c:v>0.75146877000000001</c:v>
                </c:pt>
                <c:pt idx="25197">
                  <c:v>0.75152664000000002</c:v>
                </c:pt>
                <c:pt idx="25198">
                  <c:v>0.75158451000000004</c:v>
                </c:pt>
                <c:pt idx="25199">
                  <c:v>0.75164238000000005</c:v>
                </c:pt>
                <c:pt idx="25200">
                  <c:v>0.75170037000000012</c:v>
                </c:pt>
                <c:pt idx="25201">
                  <c:v>0.75175824000000013</c:v>
                </c:pt>
                <c:pt idx="25202">
                  <c:v>0.75181622000000004</c:v>
                </c:pt>
                <c:pt idx="25203">
                  <c:v>0.75187409000000016</c:v>
                </c:pt>
                <c:pt idx="25204">
                  <c:v>0.75193208</c:v>
                </c:pt>
                <c:pt idx="25205">
                  <c:v>0.75198949000000015</c:v>
                </c:pt>
                <c:pt idx="25206">
                  <c:v>0.75204736000000005</c:v>
                </c:pt>
                <c:pt idx="25207">
                  <c:v>0.75210523000000007</c:v>
                </c:pt>
                <c:pt idx="25208">
                  <c:v>0.75216309999999997</c:v>
                </c:pt>
                <c:pt idx="25209">
                  <c:v>0.75222096999999999</c:v>
                </c:pt>
                <c:pt idx="25210">
                  <c:v>0.75227884000000012</c:v>
                </c:pt>
                <c:pt idx="25211">
                  <c:v>0.75233671000000002</c:v>
                </c:pt>
                <c:pt idx="25212">
                  <c:v>0.75239458000000004</c:v>
                </c:pt>
                <c:pt idx="25213">
                  <c:v>0.75245245000000005</c:v>
                </c:pt>
                <c:pt idx="25214">
                  <c:v>0.75251042999999984</c:v>
                </c:pt>
                <c:pt idx="25215">
                  <c:v>0.75256829999999997</c:v>
                </c:pt>
                <c:pt idx="25216">
                  <c:v>0.75262618000000003</c:v>
                </c:pt>
                <c:pt idx="25217">
                  <c:v>0.75268405000000016</c:v>
                </c:pt>
                <c:pt idx="25218">
                  <c:v>0.75274202999999995</c:v>
                </c:pt>
                <c:pt idx="25219">
                  <c:v>0.75280002000000013</c:v>
                </c:pt>
                <c:pt idx="25220">
                  <c:v>0.75285789000000014</c:v>
                </c:pt>
                <c:pt idx="25221">
                  <c:v>0.75291576000000004</c:v>
                </c:pt>
                <c:pt idx="25222">
                  <c:v>0.75297340000000013</c:v>
                </c:pt>
                <c:pt idx="25223">
                  <c:v>0.75303127000000014</c:v>
                </c:pt>
                <c:pt idx="25224">
                  <c:v>0.75308914000000005</c:v>
                </c:pt>
                <c:pt idx="25225">
                  <c:v>0.75314711999999995</c:v>
                </c:pt>
                <c:pt idx="25226">
                  <c:v>0.75320498999999996</c:v>
                </c:pt>
                <c:pt idx="25227">
                  <c:v>0.75326287000000003</c:v>
                </c:pt>
                <c:pt idx="25228">
                  <c:v>0.75332074000000004</c:v>
                </c:pt>
                <c:pt idx="25229">
                  <c:v>0.75337871999999995</c:v>
                </c:pt>
                <c:pt idx="25230">
                  <c:v>0.75343635999999992</c:v>
                </c:pt>
                <c:pt idx="25231">
                  <c:v>0.75349423000000015</c:v>
                </c:pt>
                <c:pt idx="25232">
                  <c:v>0.75355209999999984</c:v>
                </c:pt>
                <c:pt idx="25233">
                  <c:v>0.75360997000000007</c:v>
                </c:pt>
                <c:pt idx="25234">
                  <c:v>0.75366784000000009</c:v>
                </c:pt>
                <c:pt idx="25235">
                  <c:v>0.75372594000000015</c:v>
                </c:pt>
                <c:pt idx="25236">
                  <c:v>0.75378381000000017</c:v>
                </c:pt>
                <c:pt idx="25237">
                  <c:v>0.75384134000000014</c:v>
                </c:pt>
                <c:pt idx="25238">
                  <c:v>0.75389921000000026</c:v>
                </c:pt>
                <c:pt idx="25239">
                  <c:v>0.75395719000000005</c:v>
                </c:pt>
                <c:pt idx="25240">
                  <c:v>0.75401506000000007</c:v>
                </c:pt>
                <c:pt idx="25241">
                  <c:v>0.75407292999999997</c:v>
                </c:pt>
                <c:pt idx="25242">
                  <c:v>0.75413079999999999</c:v>
                </c:pt>
                <c:pt idx="25243">
                  <c:v>0.75418867999999994</c:v>
                </c:pt>
                <c:pt idx="25244">
                  <c:v>0.75424654999999996</c:v>
                </c:pt>
                <c:pt idx="25245">
                  <c:v>0.75430452999999997</c:v>
                </c:pt>
                <c:pt idx="25246">
                  <c:v>0.75436239999999988</c:v>
                </c:pt>
                <c:pt idx="25247">
                  <c:v>0.75442027000000011</c:v>
                </c:pt>
                <c:pt idx="25248">
                  <c:v>0.75447814000000002</c:v>
                </c:pt>
                <c:pt idx="25249">
                  <c:v>0.75453612999999986</c:v>
                </c:pt>
                <c:pt idx="25250">
                  <c:v>0.75459365000000012</c:v>
                </c:pt>
                <c:pt idx="25251">
                  <c:v>0.75465152000000013</c:v>
                </c:pt>
                <c:pt idx="25252">
                  <c:v>0.75470974000000013</c:v>
                </c:pt>
                <c:pt idx="25253">
                  <c:v>0.75476748999999999</c:v>
                </c:pt>
                <c:pt idx="25254">
                  <c:v>0.75482513000000007</c:v>
                </c:pt>
                <c:pt idx="25255">
                  <c:v>0.75488324000000007</c:v>
                </c:pt>
                <c:pt idx="25256">
                  <c:v>0.75494099000000014</c:v>
                </c:pt>
                <c:pt idx="25257">
                  <c:v>0.75499886000000016</c:v>
                </c:pt>
                <c:pt idx="25258">
                  <c:v>0.75505672999999984</c:v>
                </c:pt>
                <c:pt idx="25259">
                  <c:v>0.75511459999999997</c:v>
                </c:pt>
                <c:pt idx="25260">
                  <c:v>0.75517259000000003</c:v>
                </c:pt>
                <c:pt idx="25261">
                  <c:v>0.75523046000000005</c:v>
                </c:pt>
                <c:pt idx="25262">
                  <c:v>0.75528832999999984</c:v>
                </c:pt>
                <c:pt idx="25263">
                  <c:v>0.75534619999999997</c:v>
                </c:pt>
                <c:pt idx="25264">
                  <c:v>0.75540372</c:v>
                </c:pt>
                <c:pt idx="25265">
                  <c:v>0.75546170999999984</c:v>
                </c:pt>
                <c:pt idx="25266">
                  <c:v>0.75551957999999997</c:v>
                </c:pt>
                <c:pt idx="25267">
                  <c:v>0.75557744999999998</c:v>
                </c:pt>
                <c:pt idx="25268">
                  <c:v>0.75563532000000011</c:v>
                </c:pt>
                <c:pt idx="25269">
                  <c:v>0.75569319000000013</c:v>
                </c:pt>
                <c:pt idx="25270">
                  <c:v>0.75575106000000014</c:v>
                </c:pt>
                <c:pt idx="25271">
                  <c:v>0.75580916000000009</c:v>
                </c:pt>
                <c:pt idx="25272">
                  <c:v>0.75586703000000011</c:v>
                </c:pt>
                <c:pt idx="25273">
                  <c:v>0.75592502000000006</c:v>
                </c:pt>
                <c:pt idx="25274">
                  <c:v>0.75598231000000005</c:v>
                </c:pt>
                <c:pt idx="25275">
                  <c:v>0.75604030000000011</c:v>
                </c:pt>
                <c:pt idx="25276">
                  <c:v>0.75609817000000012</c:v>
                </c:pt>
                <c:pt idx="25277">
                  <c:v>0.75615604000000003</c:v>
                </c:pt>
                <c:pt idx="25278">
                  <c:v>0.75621391000000004</c:v>
                </c:pt>
                <c:pt idx="25279">
                  <c:v>0.75627200999999999</c:v>
                </c:pt>
                <c:pt idx="25280">
                  <c:v>0.75632988000000012</c:v>
                </c:pt>
                <c:pt idx="25281">
                  <c:v>0.75638658999999986</c:v>
                </c:pt>
                <c:pt idx="25282">
                  <c:v>0.75644574000000009</c:v>
                </c:pt>
                <c:pt idx="25283">
                  <c:v>0.75650360999999999</c:v>
                </c:pt>
                <c:pt idx="25284">
                  <c:v>0.75656148000000001</c:v>
                </c:pt>
                <c:pt idx="25285">
                  <c:v>0.75661935000000013</c:v>
                </c:pt>
                <c:pt idx="25286">
                  <c:v>0.75667722000000015</c:v>
                </c:pt>
                <c:pt idx="25287">
                  <c:v>0.75673462000000014</c:v>
                </c:pt>
                <c:pt idx="25288">
                  <c:v>0.75679249000000015</c:v>
                </c:pt>
                <c:pt idx="25289">
                  <c:v>0.7568504800000001</c:v>
                </c:pt>
                <c:pt idx="25290">
                  <c:v>0.75690835000000012</c:v>
                </c:pt>
                <c:pt idx="25291">
                  <c:v>0.75696622000000002</c:v>
                </c:pt>
                <c:pt idx="25292">
                  <c:v>0.75702409000000015</c:v>
                </c:pt>
                <c:pt idx="25293">
                  <c:v>0.75708253999999997</c:v>
                </c:pt>
                <c:pt idx="25294">
                  <c:v>0.75714053000000014</c:v>
                </c:pt>
                <c:pt idx="25295">
                  <c:v>0.75719840000000016</c:v>
                </c:pt>
                <c:pt idx="25296">
                  <c:v>0.75725626999999984</c:v>
                </c:pt>
                <c:pt idx="25297">
                  <c:v>0.75731413999999997</c:v>
                </c:pt>
                <c:pt idx="25298">
                  <c:v>0.75737200999999998</c:v>
                </c:pt>
                <c:pt idx="25299">
                  <c:v>0.75742988000000011</c:v>
                </c:pt>
                <c:pt idx="25300">
                  <c:v>0.75748775000000002</c:v>
                </c:pt>
                <c:pt idx="25301">
                  <c:v>0.75754562000000014</c:v>
                </c:pt>
                <c:pt idx="25302">
                  <c:v>0.75760361000000009</c:v>
                </c:pt>
                <c:pt idx="25303">
                  <c:v>0.75766148000000011</c:v>
                </c:pt>
                <c:pt idx="25304">
                  <c:v>0.75771888000000009</c:v>
                </c:pt>
                <c:pt idx="25305">
                  <c:v>0.75777675000000011</c:v>
                </c:pt>
                <c:pt idx="25306">
                  <c:v>0.75783473999999995</c:v>
                </c:pt>
                <c:pt idx="25307">
                  <c:v>0.75789261000000008</c:v>
                </c:pt>
                <c:pt idx="25308">
                  <c:v>0.75795083000000008</c:v>
                </c:pt>
                <c:pt idx="25309">
                  <c:v>0.75800870000000009</c:v>
                </c:pt>
                <c:pt idx="25310">
                  <c:v>0.75806667999999999</c:v>
                </c:pt>
                <c:pt idx="25311">
                  <c:v>0.75812398000000003</c:v>
                </c:pt>
                <c:pt idx="25312">
                  <c:v>0.75818173000000011</c:v>
                </c:pt>
                <c:pt idx="25313">
                  <c:v>0.75823971999999995</c:v>
                </c:pt>
                <c:pt idx="25314">
                  <c:v>0.75829770000000007</c:v>
                </c:pt>
                <c:pt idx="25315">
                  <c:v>0.75835487999999995</c:v>
                </c:pt>
                <c:pt idx="25316">
                  <c:v>0.75841287000000002</c:v>
                </c:pt>
                <c:pt idx="25317">
                  <c:v>0.75847085000000014</c:v>
                </c:pt>
                <c:pt idx="25318">
                  <c:v>0.75852872000000005</c:v>
                </c:pt>
                <c:pt idx="25319">
                  <c:v>0.75858658999999973</c:v>
                </c:pt>
                <c:pt idx="25320">
                  <c:v>0.75864446000000019</c:v>
                </c:pt>
                <c:pt idx="25321">
                  <c:v>0.75870256000000003</c:v>
                </c:pt>
                <c:pt idx="25322">
                  <c:v>0.75876043000000015</c:v>
                </c:pt>
                <c:pt idx="25323">
                  <c:v>0.75881829999999995</c:v>
                </c:pt>
                <c:pt idx="25324">
                  <c:v>0.75887618000000001</c:v>
                </c:pt>
                <c:pt idx="25325">
                  <c:v>0.75893405000000014</c:v>
                </c:pt>
                <c:pt idx="25326">
                  <c:v>0.75899203000000015</c:v>
                </c:pt>
                <c:pt idx="25327">
                  <c:v>0.75904990000000028</c:v>
                </c:pt>
                <c:pt idx="25328">
                  <c:v>0.75910719000000004</c:v>
                </c:pt>
                <c:pt idx="25329">
                  <c:v>0.75916541000000015</c:v>
                </c:pt>
                <c:pt idx="25330">
                  <c:v>0.75922350999999999</c:v>
                </c:pt>
                <c:pt idx="25331">
                  <c:v>0.75928138000000001</c:v>
                </c:pt>
                <c:pt idx="25332">
                  <c:v>0.75933879000000004</c:v>
                </c:pt>
                <c:pt idx="25333">
                  <c:v>0.75939665999999995</c:v>
                </c:pt>
                <c:pt idx="25334">
                  <c:v>0.75945476000000001</c:v>
                </c:pt>
                <c:pt idx="25335">
                  <c:v>0.75951263000000002</c:v>
                </c:pt>
                <c:pt idx="25336">
                  <c:v>0.75957062000000009</c:v>
                </c:pt>
                <c:pt idx="25337">
                  <c:v>0.75962814000000012</c:v>
                </c:pt>
                <c:pt idx="25338">
                  <c:v>0.75968612999999996</c:v>
                </c:pt>
                <c:pt idx="25339">
                  <c:v>0.75974412000000013</c:v>
                </c:pt>
                <c:pt idx="25340">
                  <c:v>0.75980199000000015</c:v>
                </c:pt>
                <c:pt idx="25341">
                  <c:v>0.75985986000000016</c:v>
                </c:pt>
                <c:pt idx="25342">
                  <c:v>0.75991784000000007</c:v>
                </c:pt>
                <c:pt idx="25343">
                  <c:v>0.75997571000000008</c:v>
                </c:pt>
                <c:pt idx="25344">
                  <c:v>0.76003335000000005</c:v>
                </c:pt>
                <c:pt idx="25345">
                  <c:v>0.76009122000000018</c:v>
                </c:pt>
                <c:pt idx="25346">
                  <c:v>0.76014921000000024</c:v>
                </c:pt>
                <c:pt idx="25347">
                  <c:v>0.76020695999999999</c:v>
                </c:pt>
                <c:pt idx="25348">
                  <c:v>0.76026506000000005</c:v>
                </c:pt>
                <c:pt idx="25349">
                  <c:v>0.76032281999999995</c:v>
                </c:pt>
                <c:pt idx="25350">
                  <c:v>0.76038068999999997</c:v>
                </c:pt>
                <c:pt idx="25351">
                  <c:v>0.76043821000000011</c:v>
                </c:pt>
                <c:pt idx="25352">
                  <c:v>0.76049619999999996</c:v>
                </c:pt>
                <c:pt idx="25353">
                  <c:v>0.76055395000000003</c:v>
                </c:pt>
                <c:pt idx="25354">
                  <c:v>0.76061182000000016</c:v>
                </c:pt>
                <c:pt idx="25355">
                  <c:v>0.76066981000000022</c:v>
                </c:pt>
                <c:pt idx="25356">
                  <c:v>0.76072768000000013</c:v>
                </c:pt>
                <c:pt idx="25357">
                  <c:v>0.76078555000000014</c:v>
                </c:pt>
                <c:pt idx="25358">
                  <c:v>0.76084342000000016</c:v>
                </c:pt>
                <c:pt idx="25359">
                  <c:v>0.76090141000000022</c:v>
                </c:pt>
                <c:pt idx="25360">
                  <c:v>0.76095928000000013</c:v>
                </c:pt>
                <c:pt idx="25361">
                  <c:v>0.76101715000000003</c:v>
                </c:pt>
                <c:pt idx="25362">
                  <c:v>0.76107502000000016</c:v>
                </c:pt>
                <c:pt idx="25363">
                  <c:v>0.76113266000000002</c:v>
                </c:pt>
                <c:pt idx="25364">
                  <c:v>0.76119053000000014</c:v>
                </c:pt>
                <c:pt idx="25365">
                  <c:v>0.76124840000000016</c:v>
                </c:pt>
                <c:pt idx="25366">
                  <c:v>0.76130626999999984</c:v>
                </c:pt>
                <c:pt idx="25367">
                  <c:v>0.76136424999999996</c:v>
                </c:pt>
                <c:pt idx="25368">
                  <c:v>0.76142211999999998</c:v>
                </c:pt>
                <c:pt idx="25369">
                  <c:v>0.76147999000000011</c:v>
                </c:pt>
                <c:pt idx="25370">
                  <c:v>0.7615381</c:v>
                </c:pt>
                <c:pt idx="25371">
                  <c:v>0.76159597000000012</c:v>
                </c:pt>
                <c:pt idx="25372">
                  <c:v>0.76165384000000014</c:v>
                </c:pt>
                <c:pt idx="25373">
                  <c:v>0.76171171000000015</c:v>
                </c:pt>
                <c:pt idx="25374">
                  <c:v>0.76176957999999995</c:v>
                </c:pt>
                <c:pt idx="25375">
                  <c:v>0.76182745000000007</c:v>
                </c:pt>
                <c:pt idx="25376">
                  <c:v>0.76188532000000009</c:v>
                </c:pt>
                <c:pt idx="25377">
                  <c:v>0.76194318999999999</c:v>
                </c:pt>
                <c:pt idx="25378">
                  <c:v>0.76200071000000014</c:v>
                </c:pt>
                <c:pt idx="25379">
                  <c:v>0.76205870000000009</c:v>
                </c:pt>
                <c:pt idx="25380">
                  <c:v>0.76211656999999988</c:v>
                </c:pt>
                <c:pt idx="25381">
                  <c:v>0.76217444000000012</c:v>
                </c:pt>
                <c:pt idx="25382">
                  <c:v>0.76223253999999996</c:v>
                </c:pt>
                <c:pt idx="25383">
                  <c:v>0.76229041000000008</c:v>
                </c:pt>
                <c:pt idx="25384">
                  <c:v>0.7623482800000001</c:v>
                </c:pt>
                <c:pt idx="25385">
                  <c:v>0.76240627000000005</c:v>
                </c:pt>
                <c:pt idx="25386">
                  <c:v>0.76246402000000002</c:v>
                </c:pt>
                <c:pt idx="25387">
                  <c:v>0.76252189000000015</c:v>
                </c:pt>
                <c:pt idx="25388">
                  <c:v>0.76257976000000005</c:v>
                </c:pt>
                <c:pt idx="25389">
                  <c:v>0.76263763000000007</c:v>
                </c:pt>
                <c:pt idx="25390">
                  <c:v>0.76269550000000019</c:v>
                </c:pt>
                <c:pt idx="25391">
                  <c:v>0.76275336999999999</c:v>
                </c:pt>
                <c:pt idx="25392">
                  <c:v>0.76281113000000011</c:v>
                </c:pt>
                <c:pt idx="25393">
                  <c:v>0.76286912000000007</c:v>
                </c:pt>
                <c:pt idx="25394">
                  <c:v>0.76292710000000008</c:v>
                </c:pt>
                <c:pt idx="25395">
                  <c:v>0.76298496999999998</c:v>
                </c:pt>
                <c:pt idx="25396">
                  <c:v>0.76304273000000011</c:v>
                </c:pt>
                <c:pt idx="25397">
                  <c:v>0.76310060000000013</c:v>
                </c:pt>
                <c:pt idx="25398">
                  <c:v>0.76315800000000011</c:v>
                </c:pt>
                <c:pt idx="25399">
                  <c:v>0.76321587000000013</c:v>
                </c:pt>
                <c:pt idx="25400">
                  <c:v>0.76327374000000003</c:v>
                </c:pt>
                <c:pt idx="25401">
                  <c:v>0.76333207999999997</c:v>
                </c:pt>
                <c:pt idx="25402">
                  <c:v>0.76339006000000009</c:v>
                </c:pt>
                <c:pt idx="25403">
                  <c:v>0.76344793000000011</c:v>
                </c:pt>
                <c:pt idx="25404">
                  <c:v>0.76350523000000015</c:v>
                </c:pt>
                <c:pt idx="25405">
                  <c:v>0.76356309999999994</c:v>
                </c:pt>
                <c:pt idx="25406">
                  <c:v>0.76362096999999995</c:v>
                </c:pt>
                <c:pt idx="25407">
                  <c:v>0.76367884000000019</c:v>
                </c:pt>
                <c:pt idx="25408">
                  <c:v>0.76373670999999999</c:v>
                </c:pt>
                <c:pt idx="25409">
                  <c:v>0.76379458000000011</c:v>
                </c:pt>
                <c:pt idx="25410">
                  <c:v>0.76385245000000013</c:v>
                </c:pt>
                <c:pt idx="25411">
                  <c:v>0.76391032000000003</c:v>
                </c:pt>
                <c:pt idx="25412">
                  <c:v>0.76396830000000004</c:v>
                </c:pt>
                <c:pt idx="25413">
                  <c:v>0.76402629000000011</c:v>
                </c:pt>
                <c:pt idx="25414">
                  <c:v>0.76408427999999995</c:v>
                </c:pt>
                <c:pt idx="25415">
                  <c:v>0.76414214999999996</c:v>
                </c:pt>
                <c:pt idx="25416">
                  <c:v>0.76420002000000009</c:v>
                </c:pt>
                <c:pt idx="25417">
                  <c:v>0.76425789000000011</c:v>
                </c:pt>
                <c:pt idx="25418">
                  <c:v>0.76431587000000012</c:v>
                </c:pt>
                <c:pt idx="25419">
                  <c:v>0.76437374000000002</c:v>
                </c:pt>
                <c:pt idx="25420">
                  <c:v>0.76443114999999984</c:v>
                </c:pt>
                <c:pt idx="25421">
                  <c:v>0.76448902000000007</c:v>
                </c:pt>
                <c:pt idx="25422">
                  <c:v>0.76454701000000014</c:v>
                </c:pt>
                <c:pt idx="25423">
                  <c:v>0.76460499000000015</c:v>
                </c:pt>
                <c:pt idx="25424">
                  <c:v>0.76466286999999999</c:v>
                </c:pt>
                <c:pt idx="25425">
                  <c:v>0.76472074000000012</c:v>
                </c:pt>
                <c:pt idx="25426">
                  <c:v>0.76477872000000013</c:v>
                </c:pt>
                <c:pt idx="25427">
                  <c:v>0.76483659000000004</c:v>
                </c:pt>
                <c:pt idx="25428">
                  <c:v>0.7648945800000001</c:v>
                </c:pt>
                <c:pt idx="25429">
                  <c:v>0.76495222000000007</c:v>
                </c:pt>
                <c:pt idx="25430">
                  <c:v>0.76501019999999997</c:v>
                </c:pt>
                <c:pt idx="25431">
                  <c:v>0.76506806999999999</c:v>
                </c:pt>
                <c:pt idx="25432">
                  <c:v>0.76512583000000023</c:v>
                </c:pt>
                <c:pt idx="25433">
                  <c:v>0.76518381000000013</c:v>
                </c:pt>
                <c:pt idx="25434">
                  <c:v>0.7652413400000001</c:v>
                </c:pt>
                <c:pt idx="25435">
                  <c:v>0.7652996700000001</c:v>
                </c:pt>
                <c:pt idx="25436">
                  <c:v>0.76535743000000012</c:v>
                </c:pt>
                <c:pt idx="25437">
                  <c:v>0.76541530000000002</c:v>
                </c:pt>
                <c:pt idx="25438">
                  <c:v>0.76547317000000004</c:v>
                </c:pt>
                <c:pt idx="25439">
                  <c:v>0.76553104000000005</c:v>
                </c:pt>
                <c:pt idx="25440">
                  <c:v>0.76558890999999996</c:v>
                </c:pt>
                <c:pt idx="25441">
                  <c:v>0.76564689000000008</c:v>
                </c:pt>
                <c:pt idx="25442">
                  <c:v>0.76570430000000012</c:v>
                </c:pt>
                <c:pt idx="25443">
                  <c:v>0.76576228999999996</c:v>
                </c:pt>
                <c:pt idx="25444">
                  <c:v>0.76582016000000008</c:v>
                </c:pt>
                <c:pt idx="25445">
                  <c:v>0.7658780300000001</c:v>
                </c:pt>
                <c:pt idx="25446">
                  <c:v>0.76593590000000011</c:v>
                </c:pt>
                <c:pt idx="25447">
                  <c:v>0.76599377000000013</c:v>
                </c:pt>
                <c:pt idx="25448">
                  <c:v>0.76605164000000014</c:v>
                </c:pt>
                <c:pt idx="25449">
                  <c:v>0.76610951000000016</c:v>
                </c:pt>
                <c:pt idx="25450">
                  <c:v>0.76616761000000011</c:v>
                </c:pt>
                <c:pt idx="25451">
                  <c:v>0.76622513000000014</c:v>
                </c:pt>
                <c:pt idx="25452">
                  <c:v>0.76628300000000005</c:v>
                </c:pt>
                <c:pt idx="25453">
                  <c:v>0.76634086999999995</c:v>
                </c:pt>
                <c:pt idx="25454">
                  <c:v>0.76639886000000013</c:v>
                </c:pt>
                <c:pt idx="25455">
                  <c:v>0.76645673000000003</c:v>
                </c:pt>
                <c:pt idx="25456">
                  <c:v>0.76651460000000005</c:v>
                </c:pt>
                <c:pt idx="25457">
                  <c:v>0.76657246999999984</c:v>
                </c:pt>
                <c:pt idx="25458">
                  <c:v>0.76663034000000008</c:v>
                </c:pt>
                <c:pt idx="25459">
                  <c:v>0.76668821000000009</c:v>
                </c:pt>
                <c:pt idx="25460">
                  <c:v>0.76674620000000016</c:v>
                </c:pt>
                <c:pt idx="25461">
                  <c:v>0.76680406999999995</c:v>
                </c:pt>
                <c:pt idx="25462">
                  <c:v>0.76686158999999998</c:v>
                </c:pt>
                <c:pt idx="25463">
                  <c:v>0.76691946000000011</c:v>
                </c:pt>
                <c:pt idx="25464">
                  <c:v>0.76697744999999995</c:v>
                </c:pt>
                <c:pt idx="25465">
                  <c:v>0.76703532000000008</c:v>
                </c:pt>
                <c:pt idx="25466">
                  <c:v>0.76709318999999998</c:v>
                </c:pt>
                <c:pt idx="25467">
                  <c:v>0.76715118000000004</c:v>
                </c:pt>
                <c:pt idx="25468">
                  <c:v>0.76720904999999995</c:v>
                </c:pt>
                <c:pt idx="25469">
                  <c:v>0.76726680000000003</c:v>
                </c:pt>
                <c:pt idx="25470">
                  <c:v>0.76732502000000014</c:v>
                </c:pt>
                <c:pt idx="25471">
                  <c:v>0.76738289000000004</c:v>
                </c:pt>
                <c:pt idx="25472">
                  <c:v>0.76744076000000017</c:v>
                </c:pt>
                <c:pt idx="25473">
                  <c:v>0.76749863000000007</c:v>
                </c:pt>
                <c:pt idx="25474">
                  <c:v>0.76755649999999997</c:v>
                </c:pt>
                <c:pt idx="25475">
                  <c:v>0.76761436999999999</c:v>
                </c:pt>
                <c:pt idx="25476">
                  <c:v>0.76767224000000012</c:v>
                </c:pt>
                <c:pt idx="25477">
                  <c:v>0.76773011000000013</c:v>
                </c:pt>
                <c:pt idx="25478">
                  <c:v>0.76778751999999995</c:v>
                </c:pt>
                <c:pt idx="25479">
                  <c:v>0.76784539000000007</c:v>
                </c:pt>
                <c:pt idx="25480">
                  <c:v>0.76790361000000007</c:v>
                </c:pt>
                <c:pt idx="25481">
                  <c:v>0.76796112999999999</c:v>
                </c:pt>
                <c:pt idx="25482">
                  <c:v>0.76801912000000017</c:v>
                </c:pt>
                <c:pt idx="25483">
                  <c:v>0.76807698999999996</c:v>
                </c:pt>
                <c:pt idx="25484">
                  <c:v>0.76813486000000009</c:v>
                </c:pt>
                <c:pt idx="25485">
                  <c:v>0.7681928400000001</c:v>
                </c:pt>
                <c:pt idx="25486">
                  <c:v>0.76825094000000005</c:v>
                </c:pt>
                <c:pt idx="25487">
                  <c:v>0.76830880999999995</c:v>
                </c:pt>
                <c:pt idx="25488">
                  <c:v>0.76836667999999997</c:v>
                </c:pt>
                <c:pt idx="25489">
                  <c:v>0.76842454999999998</c:v>
                </c:pt>
                <c:pt idx="25490">
                  <c:v>0.76848196000000002</c:v>
                </c:pt>
                <c:pt idx="25491">
                  <c:v>0.76853983000000015</c:v>
                </c:pt>
                <c:pt idx="25492">
                  <c:v>0.76859770000000005</c:v>
                </c:pt>
                <c:pt idx="25493">
                  <c:v>0.76865580000000022</c:v>
                </c:pt>
                <c:pt idx="25494">
                  <c:v>0.76871391000000011</c:v>
                </c:pt>
                <c:pt idx="25495">
                  <c:v>0.7687713100000001</c:v>
                </c:pt>
                <c:pt idx="25496">
                  <c:v>0.76882918000000011</c:v>
                </c:pt>
                <c:pt idx="25497">
                  <c:v>0.76888716999999984</c:v>
                </c:pt>
                <c:pt idx="25498">
                  <c:v>0.76894504000000019</c:v>
                </c:pt>
                <c:pt idx="25499">
                  <c:v>0.76900290999999998</c:v>
                </c:pt>
                <c:pt idx="25500">
                  <c:v>0.76906090000000005</c:v>
                </c:pt>
                <c:pt idx="25501">
                  <c:v>0.76911887999999995</c:v>
                </c:pt>
                <c:pt idx="25502">
                  <c:v>0.76917674999999996</c:v>
                </c:pt>
                <c:pt idx="25503">
                  <c:v>0.76923462000000009</c:v>
                </c:pt>
                <c:pt idx="25504">
                  <c:v>0.76929261000000015</c:v>
                </c:pt>
                <c:pt idx="25505">
                  <c:v>0.76935002000000008</c:v>
                </c:pt>
                <c:pt idx="25506">
                  <c:v>0.76940799999999998</c:v>
                </c:pt>
                <c:pt idx="25507">
                  <c:v>0.76946587000000011</c:v>
                </c:pt>
                <c:pt idx="25508">
                  <c:v>0.76952374000000001</c:v>
                </c:pt>
                <c:pt idx="25509">
                  <c:v>0.76958162000000008</c:v>
                </c:pt>
                <c:pt idx="25510">
                  <c:v>0.76963949000000009</c:v>
                </c:pt>
                <c:pt idx="25511">
                  <c:v>0.76969736000000011</c:v>
                </c:pt>
                <c:pt idx="25512">
                  <c:v>0.76975534000000012</c:v>
                </c:pt>
                <c:pt idx="25513">
                  <c:v>0.76981321000000014</c:v>
                </c:pt>
                <c:pt idx="25514">
                  <c:v>0.76987108000000015</c:v>
                </c:pt>
                <c:pt idx="25515">
                  <c:v>0.76992894999999995</c:v>
                </c:pt>
                <c:pt idx="25516">
                  <c:v>0.76998682000000007</c:v>
                </c:pt>
                <c:pt idx="25517">
                  <c:v>0.77004469000000009</c:v>
                </c:pt>
                <c:pt idx="25518">
                  <c:v>0.77010268000000004</c:v>
                </c:pt>
                <c:pt idx="25519">
                  <c:v>0.77016043000000012</c:v>
                </c:pt>
                <c:pt idx="25520">
                  <c:v>0.77021819000000002</c:v>
                </c:pt>
                <c:pt idx="25521">
                  <c:v>0.77027617999999998</c:v>
                </c:pt>
                <c:pt idx="25522">
                  <c:v>0.77033404999999999</c:v>
                </c:pt>
                <c:pt idx="25523">
                  <c:v>0.77039192000000012</c:v>
                </c:pt>
                <c:pt idx="25524">
                  <c:v>0.77044990000000013</c:v>
                </c:pt>
                <c:pt idx="25525">
                  <c:v>0.77050777000000004</c:v>
                </c:pt>
                <c:pt idx="25526">
                  <c:v>0.77056564000000005</c:v>
                </c:pt>
                <c:pt idx="25527">
                  <c:v>0.77062351000000007</c:v>
                </c:pt>
                <c:pt idx="25528">
                  <c:v>0.77068138000000008</c:v>
                </c:pt>
                <c:pt idx="25529">
                  <c:v>0.7707392500000001</c:v>
                </c:pt>
                <c:pt idx="25530">
                  <c:v>0.77079666000000013</c:v>
                </c:pt>
                <c:pt idx="25531">
                  <c:v>0.77085453000000015</c:v>
                </c:pt>
                <c:pt idx="25532">
                  <c:v>0.77091240000000005</c:v>
                </c:pt>
                <c:pt idx="25533">
                  <c:v>0.77097027000000007</c:v>
                </c:pt>
                <c:pt idx="25534">
                  <c:v>0.77102814000000008</c:v>
                </c:pt>
                <c:pt idx="25535">
                  <c:v>0.77108635999999997</c:v>
                </c:pt>
                <c:pt idx="25536">
                  <c:v>0.7711442300000001</c:v>
                </c:pt>
                <c:pt idx="25537">
                  <c:v>0.77120222000000005</c:v>
                </c:pt>
                <c:pt idx="25538">
                  <c:v>0.77126008999999984</c:v>
                </c:pt>
                <c:pt idx="25539">
                  <c:v>0.77131749000000005</c:v>
                </c:pt>
                <c:pt idx="25540">
                  <c:v>0.77137537000000012</c:v>
                </c:pt>
                <c:pt idx="25541">
                  <c:v>0.77143335000000002</c:v>
                </c:pt>
                <c:pt idx="25542">
                  <c:v>0.77149134000000008</c:v>
                </c:pt>
                <c:pt idx="25543">
                  <c:v>0.77154932000000009</c:v>
                </c:pt>
                <c:pt idx="25544">
                  <c:v>0.77160731000000016</c:v>
                </c:pt>
                <c:pt idx="25545">
                  <c:v>0.77166517999999995</c:v>
                </c:pt>
                <c:pt idx="25546">
                  <c:v>0.77172305000000008</c:v>
                </c:pt>
                <c:pt idx="25547">
                  <c:v>0.77178046000000011</c:v>
                </c:pt>
                <c:pt idx="25548">
                  <c:v>0.77183844000000013</c:v>
                </c:pt>
                <c:pt idx="25549">
                  <c:v>0.77189643000000008</c:v>
                </c:pt>
                <c:pt idx="25550">
                  <c:v>0.77195453000000014</c:v>
                </c:pt>
                <c:pt idx="25551">
                  <c:v>0.77201240000000004</c:v>
                </c:pt>
                <c:pt idx="25552">
                  <c:v>0.77207026999999995</c:v>
                </c:pt>
                <c:pt idx="25553">
                  <c:v>0.77212814000000007</c:v>
                </c:pt>
                <c:pt idx="25554">
                  <c:v>0.77218600999999998</c:v>
                </c:pt>
                <c:pt idx="25555">
                  <c:v>0.77224400000000015</c:v>
                </c:pt>
                <c:pt idx="25556">
                  <c:v>0.77230186999999995</c:v>
                </c:pt>
                <c:pt idx="25557">
                  <c:v>0.77235938999999998</c:v>
                </c:pt>
                <c:pt idx="25558">
                  <c:v>0.77241725999999999</c:v>
                </c:pt>
                <c:pt idx="25559">
                  <c:v>0.77247513000000012</c:v>
                </c:pt>
                <c:pt idx="25560">
                  <c:v>0.77253300000000003</c:v>
                </c:pt>
                <c:pt idx="25561">
                  <c:v>0.77259087000000015</c:v>
                </c:pt>
                <c:pt idx="25562">
                  <c:v>0.77264874000000006</c:v>
                </c:pt>
                <c:pt idx="25563">
                  <c:v>0.77270673000000012</c:v>
                </c:pt>
                <c:pt idx="25564">
                  <c:v>0.77276460000000013</c:v>
                </c:pt>
                <c:pt idx="25565">
                  <c:v>0.77282247000000015</c:v>
                </c:pt>
                <c:pt idx="25566">
                  <c:v>0.77288034000000005</c:v>
                </c:pt>
                <c:pt idx="25567">
                  <c:v>0.77293821000000007</c:v>
                </c:pt>
                <c:pt idx="25568">
                  <c:v>0.77299574000000015</c:v>
                </c:pt>
                <c:pt idx="25569">
                  <c:v>0.77305360999999995</c:v>
                </c:pt>
                <c:pt idx="25570">
                  <c:v>0.77311148000000007</c:v>
                </c:pt>
                <c:pt idx="25571">
                  <c:v>0.77316934999999998</c:v>
                </c:pt>
                <c:pt idx="25572">
                  <c:v>0.77322732999999999</c:v>
                </c:pt>
                <c:pt idx="25573">
                  <c:v>0.77328520000000012</c:v>
                </c:pt>
                <c:pt idx="25574">
                  <c:v>0.77334307000000013</c:v>
                </c:pt>
                <c:pt idx="25575">
                  <c:v>0.77340094000000004</c:v>
                </c:pt>
                <c:pt idx="25576">
                  <c:v>0.77345905000000015</c:v>
                </c:pt>
                <c:pt idx="25577">
                  <c:v>0.77351691999999994</c:v>
                </c:pt>
                <c:pt idx="25578">
                  <c:v>0.77357478999999996</c:v>
                </c:pt>
                <c:pt idx="25579">
                  <c:v>0.77363266000000008</c:v>
                </c:pt>
                <c:pt idx="25580">
                  <c:v>0.7736905300000001</c:v>
                </c:pt>
                <c:pt idx="25581">
                  <c:v>0.77374840000000022</c:v>
                </c:pt>
                <c:pt idx="25582">
                  <c:v>0.77380638000000002</c:v>
                </c:pt>
                <c:pt idx="25583">
                  <c:v>0.77386368000000005</c:v>
                </c:pt>
                <c:pt idx="25584">
                  <c:v>0.77392155000000007</c:v>
                </c:pt>
                <c:pt idx="25585">
                  <c:v>0.77397953000000008</c:v>
                </c:pt>
                <c:pt idx="25586">
                  <c:v>0.77403798000000001</c:v>
                </c:pt>
                <c:pt idx="25587">
                  <c:v>0.77409527000000022</c:v>
                </c:pt>
                <c:pt idx="25588">
                  <c:v>0.77415314000000002</c:v>
                </c:pt>
                <c:pt idx="25589">
                  <c:v>0.77421101000000014</c:v>
                </c:pt>
                <c:pt idx="25590">
                  <c:v>0.77426899999999999</c:v>
                </c:pt>
                <c:pt idx="25591">
                  <c:v>0.77432687000000011</c:v>
                </c:pt>
                <c:pt idx="25592">
                  <c:v>0.77438474000000002</c:v>
                </c:pt>
                <c:pt idx="25593">
                  <c:v>0.77444272999999997</c:v>
                </c:pt>
                <c:pt idx="25594">
                  <c:v>0.77450070999999998</c:v>
                </c:pt>
                <c:pt idx="25595">
                  <c:v>0.77455858</c:v>
                </c:pt>
                <c:pt idx="25596">
                  <c:v>0.77461645000000012</c:v>
                </c:pt>
                <c:pt idx="25597">
                  <c:v>0.77467432000000014</c:v>
                </c:pt>
                <c:pt idx="25598">
                  <c:v>0.77473219000000004</c:v>
                </c:pt>
                <c:pt idx="25599">
                  <c:v>0.77478994999999995</c:v>
                </c:pt>
                <c:pt idx="25600">
                  <c:v>0.77484782000000019</c:v>
                </c:pt>
                <c:pt idx="25601">
                  <c:v>0.77490580000000009</c:v>
                </c:pt>
                <c:pt idx="25602">
                  <c:v>0.77496368000000004</c:v>
                </c:pt>
                <c:pt idx="25603">
                  <c:v>0.77502154999999995</c:v>
                </c:pt>
                <c:pt idx="25604">
                  <c:v>0.77507895000000016</c:v>
                </c:pt>
                <c:pt idx="25605">
                  <c:v>0.77513681999999995</c:v>
                </c:pt>
                <c:pt idx="25606">
                  <c:v>0.77519469000000008</c:v>
                </c:pt>
                <c:pt idx="25607">
                  <c:v>0.77525268000000003</c:v>
                </c:pt>
                <c:pt idx="25608">
                  <c:v>0.77531066999999998</c:v>
                </c:pt>
                <c:pt idx="25609">
                  <c:v>0.77536853999999999</c:v>
                </c:pt>
                <c:pt idx="25610">
                  <c:v>0.77542641000000012</c:v>
                </c:pt>
                <c:pt idx="25611">
                  <c:v>0.77548428000000003</c:v>
                </c:pt>
                <c:pt idx="25612">
                  <c:v>0.77554202999999999</c:v>
                </c:pt>
                <c:pt idx="25613">
                  <c:v>0.7756002500000001</c:v>
                </c:pt>
                <c:pt idx="25614">
                  <c:v>0.77565800000000007</c:v>
                </c:pt>
                <c:pt idx="25615">
                  <c:v>0.77571553000000015</c:v>
                </c:pt>
                <c:pt idx="25616">
                  <c:v>0.7757736300000001</c:v>
                </c:pt>
                <c:pt idx="25617">
                  <c:v>0.77583150000000012</c:v>
                </c:pt>
                <c:pt idx="25618">
                  <c:v>0.77588960000000007</c:v>
                </c:pt>
                <c:pt idx="25619">
                  <c:v>0.77594747000000008</c:v>
                </c:pt>
                <c:pt idx="25620">
                  <c:v>0.7760053400000001</c:v>
                </c:pt>
                <c:pt idx="25621">
                  <c:v>0.77606321000000011</c:v>
                </c:pt>
                <c:pt idx="25622">
                  <c:v>0.77612108000000013</c:v>
                </c:pt>
                <c:pt idx="25623">
                  <c:v>0.77617849000000017</c:v>
                </c:pt>
                <c:pt idx="25624">
                  <c:v>0.77623635999999996</c:v>
                </c:pt>
                <c:pt idx="25625">
                  <c:v>0.77629423000000009</c:v>
                </c:pt>
                <c:pt idx="25626">
                  <c:v>0.77635244999999997</c:v>
                </c:pt>
                <c:pt idx="25627">
                  <c:v>0.77641031999999999</c:v>
                </c:pt>
                <c:pt idx="25628">
                  <c:v>0.77646819</c:v>
                </c:pt>
                <c:pt idx="25629">
                  <c:v>0.77652606000000002</c:v>
                </c:pt>
                <c:pt idx="25630">
                  <c:v>0.77658393000000003</c:v>
                </c:pt>
                <c:pt idx="25631">
                  <c:v>0.77664180000000027</c:v>
                </c:pt>
                <c:pt idx="25632">
                  <c:v>0.77669967000000006</c:v>
                </c:pt>
                <c:pt idx="25633">
                  <c:v>0.77675754000000008</c:v>
                </c:pt>
                <c:pt idx="25634">
                  <c:v>0.77681506000000011</c:v>
                </c:pt>
                <c:pt idx="25635">
                  <c:v>0.77687293000000013</c:v>
                </c:pt>
                <c:pt idx="25636">
                  <c:v>0.77693080000000014</c:v>
                </c:pt>
                <c:pt idx="25637">
                  <c:v>0.7769886800000001</c:v>
                </c:pt>
                <c:pt idx="25638">
                  <c:v>0.77704678000000005</c:v>
                </c:pt>
                <c:pt idx="25639">
                  <c:v>0.77710430000000008</c:v>
                </c:pt>
                <c:pt idx="25640">
                  <c:v>0.77716216999999987</c:v>
                </c:pt>
                <c:pt idx="25641">
                  <c:v>0.77722004000000011</c:v>
                </c:pt>
                <c:pt idx="25642">
                  <c:v>0.77727813999999995</c:v>
                </c:pt>
                <c:pt idx="25643">
                  <c:v>0.77733600999999997</c:v>
                </c:pt>
                <c:pt idx="25644">
                  <c:v>0.77739388000000009</c:v>
                </c:pt>
                <c:pt idx="25645">
                  <c:v>0.77745175000000011</c:v>
                </c:pt>
                <c:pt idx="25646">
                  <c:v>0.77750962000000012</c:v>
                </c:pt>
                <c:pt idx="25647">
                  <c:v>0.77756749000000003</c:v>
                </c:pt>
                <c:pt idx="25648">
                  <c:v>0.77762537000000009</c:v>
                </c:pt>
                <c:pt idx="25649">
                  <c:v>0.77768347000000015</c:v>
                </c:pt>
                <c:pt idx="25650">
                  <c:v>0.77774134000000006</c:v>
                </c:pt>
                <c:pt idx="25651">
                  <c:v>0.77779921000000019</c:v>
                </c:pt>
                <c:pt idx="25652">
                  <c:v>0.77785708000000009</c:v>
                </c:pt>
                <c:pt idx="25653">
                  <c:v>0.77791494999999999</c:v>
                </c:pt>
                <c:pt idx="25654">
                  <c:v>0.77797293000000012</c:v>
                </c:pt>
                <c:pt idx="25655">
                  <c:v>0.77803080000000013</c:v>
                </c:pt>
                <c:pt idx="25656">
                  <c:v>0.77808820999999995</c:v>
                </c:pt>
                <c:pt idx="25657">
                  <c:v>0.77814620000000012</c:v>
                </c:pt>
                <c:pt idx="25658">
                  <c:v>0.77820418000000002</c:v>
                </c:pt>
                <c:pt idx="25659">
                  <c:v>0.77826216999999986</c:v>
                </c:pt>
                <c:pt idx="25660">
                  <c:v>0.7783200400000001</c:v>
                </c:pt>
                <c:pt idx="25661">
                  <c:v>0.77837803000000017</c:v>
                </c:pt>
                <c:pt idx="25662">
                  <c:v>0.77843590000000007</c:v>
                </c:pt>
                <c:pt idx="25663">
                  <c:v>0.77849376999999997</c:v>
                </c:pt>
                <c:pt idx="25664">
                  <c:v>0.77855106000000007</c:v>
                </c:pt>
                <c:pt idx="25665">
                  <c:v>0.77860893000000009</c:v>
                </c:pt>
                <c:pt idx="25666">
                  <c:v>0.77866679999999999</c:v>
                </c:pt>
                <c:pt idx="25667">
                  <c:v>0.77872467000000023</c:v>
                </c:pt>
                <c:pt idx="25668">
                  <c:v>0.77878289000000012</c:v>
                </c:pt>
                <c:pt idx="25669">
                  <c:v>0.77884041000000026</c:v>
                </c:pt>
                <c:pt idx="25670">
                  <c:v>0.77889828000000016</c:v>
                </c:pt>
                <c:pt idx="25671">
                  <c:v>0.77895614999999996</c:v>
                </c:pt>
                <c:pt idx="25672">
                  <c:v>0.77901414000000002</c:v>
                </c:pt>
                <c:pt idx="25673">
                  <c:v>0.7790718900000001</c:v>
                </c:pt>
                <c:pt idx="25674">
                  <c:v>0.77912988000000016</c:v>
                </c:pt>
                <c:pt idx="25675">
                  <c:v>0.77918774999999996</c:v>
                </c:pt>
                <c:pt idx="25676">
                  <c:v>0.77924585000000024</c:v>
                </c:pt>
                <c:pt idx="25677">
                  <c:v>0.77930384000000008</c:v>
                </c:pt>
                <c:pt idx="25678">
                  <c:v>0.77936182000000009</c:v>
                </c:pt>
                <c:pt idx="25679">
                  <c:v>0.77941899999999997</c:v>
                </c:pt>
                <c:pt idx="25680">
                  <c:v>0.77947686999999999</c:v>
                </c:pt>
                <c:pt idx="25681">
                  <c:v>0.77953474</c:v>
                </c:pt>
                <c:pt idx="25682">
                  <c:v>0.77959272999999996</c:v>
                </c:pt>
                <c:pt idx="25683">
                  <c:v>0.77965083000000024</c:v>
                </c:pt>
                <c:pt idx="25684">
                  <c:v>0.77970870000000014</c:v>
                </c:pt>
                <c:pt idx="25685">
                  <c:v>0.77976657000000005</c:v>
                </c:pt>
                <c:pt idx="25686">
                  <c:v>0.77982444000000006</c:v>
                </c:pt>
                <c:pt idx="25687">
                  <c:v>0.77988230999999997</c:v>
                </c:pt>
                <c:pt idx="25688">
                  <c:v>0.77994018000000009</c:v>
                </c:pt>
                <c:pt idx="25689">
                  <c:v>0.77999805000000022</c:v>
                </c:pt>
                <c:pt idx="25690">
                  <c:v>0.78005592000000001</c:v>
                </c:pt>
                <c:pt idx="25691">
                  <c:v>0.78011390999999985</c:v>
                </c:pt>
                <c:pt idx="25692">
                  <c:v>0.78017143000000011</c:v>
                </c:pt>
                <c:pt idx="25693">
                  <c:v>0.78022930000000001</c:v>
                </c:pt>
                <c:pt idx="25694">
                  <c:v>0.78028716999999992</c:v>
                </c:pt>
                <c:pt idx="25695">
                  <c:v>0.78034504000000005</c:v>
                </c:pt>
                <c:pt idx="25696">
                  <c:v>0.78040303</c:v>
                </c:pt>
                <c:pt idx="25697">
                  <c:v>0.78046101000000001</c:v>
                </c:pt>
                <c:pt idx="25698">
                  <c:v>0.7805191199999999</c:v>
                </c:pt>
                <c:pt idx="25699">
                  <c:v>0.78057698999999992</c:v>
                </c:pt>
                <c:pt idx="25700">
                  <c:v>0.78063486000000004</c:v>
                </c:pt>
                <c:pt idx="25701">
                  <c:v>0.78069272999999983</c:v>
                </c:pt>
                <c:pt idx="25702">
                  <c:v>0.78075059999999996</c:v>
                </c:pt>
                <c:pt idx="25703">
                  <c:v>0.78080799999999984</c:v>
                </c:pt>
                <c:pt idx="25704">
                  <c:v>0.78086586999999996</c:v>
                </c:pt>
                <c:pt idx="25705">
                  <c:v>0.78092397999999996</c:v>
                </c:pt>
                <c:pt idx="25706">
                  <c:v>0.78098184999999998</c:v>
                </c:pt>
                <c:pt idx="25707">
                  <c:v>0.78103982999999999</c:v>
                </c:pt>
                <c:pt idx="25708">
                  <c:v>0.78109770000000001</c:v>
                </c:pt>
                <c:pt idx="25709">
                  <c:v>0.78115557000000002</c:v>
                </c:pt>
                <c:pt idx="25710">
                  <c:v>0.78121343999999993</c:v>
                </c:pt>
                <c:pt idx="25711">
                  <c:v>0.78127142999999999</c:v>
                </c:pt>
                <c:pt idx="25712">
                  <c:v>0.7813293</c:v>
                </c:pt>
                <c:pt idx="25713">
                  <c:v>0.78138716999999991</c:v>
                </c:pt>
                <c:pt idx="25714">
                  <c:v>0.78144493000000004</c:v>
                </c:pt>
                <c:pt idx="25715">
                  <c:v>0.78150290999999994</c:v>
                </c:pt>
                <c:pt idx="25716">
                  <c:v>0.78156019999999993</c:v>
                </c:pt>
                <c:pt idx="25717">
                  <c:v>0.78161818999999988</c:v>
                </c:pt>
                <c:pt idx="25718">
                  <c:v>0.78167629000000005</c:v>
                </c:pt>
                <c:pt idx="25719">
                  <c:v>0.78173415999999996</c:v>
                </c:pt>
                <c:pt idx="25720">
                  <c:v>0.78179202999999997</c:v>
                </c:pt>
                <c:pt idx="25721">
                  <c:v>0.7818499000000001</c:v>
                </c:pt>
                <c:pt idx="25722">
                  <c:v>0.78190777</c:v>
                </c:pt>
                <c:pt idx="25723">
                  <c:v>0.78196564000000002</c:v>
                </c:pt>
                <c:pt idx="25724">
                  <c:v>0.78202351000000003</c:v>
                </c:pt>
                <c:pt idx="25725">
                  <c:v>0.78208137999999994</c:v>
                </c:pt>
                <c:pt idx="25726">
                  <c:v>0.78213937</c:v>
                </c:pt>
                <c:pt idx="25727">
                  <c:v>0.78219700999999997</c:v>
                </c:pt>
                <c:pt idx="25728">
                  <c:v>0.78225487999999999</c:v>
                </c:pt>
                <c:pt idx="25729">
                  <c:v>0.78231286999999994</c:v>
                </c:pt>
                <c:pt idx="25730">
                  <c:v>0.78237038999999986</c:v>
                </c:pt>
                <c:pt idx="25731">
                  <c:v>0.78242825999999999</c:v>
                </c:pt>
                <c:pt idx="25732">
                  <c:v>0.78248623999999989</c:v>
                </c:pt>
                <c:pt idx="25733">
                  <c:v>0.78254411999999984</c:v>
                </c:pt>
                <c:pt idx="25734">
                  <c:v>0.78260233000000001</c:v>
                </c:pt>
                <c:pt idx="25735">
                  <c:v>0.78266020000000003</c:v>
                </c:pt>
                <c:pt idx="25736">
                  <c:v>0.78271760999999984</c:v>
                </c:pt>
                <c:pt idx="25737">
                  <c:v>0.78277548000000008</c:v>
                </c:pt>
                <c:pt idx="25738">
                  <c:v>0.78283334999999987</c:v>
                </c:pt>
                <c:pt idx="25739">
                  <c:v>0.78289122000000011</c:v>
                </c:pt>
                <c:pt idx="25740">
                  <c:v>0.78294909000000013</c:v>
                </c:pt>
                <c:pt idx="25741">
                  <c:v>0.78300731000000001</c:v>
                </c:pt>
                <c:pt idx="25742">
                  <c:v>0.78306529999999996</c:v>
                </c:pt>
                <c:pt idx="25743">
                  <c:v>0.78312316999999987</c:v>
                </c:pt>
                <c:pt idx="25744">
                  <c:v>0.78318103999999999</c:v>
                </c:pt>
                <c:pt idx="25745">
                  <c:v>0.78323843999999998</c:v>
                </c:pt>
                <c:pt idx="25746">
                  <c:v>0.78329631</c:v>
                </c:pt>
                <c:pt idx="25747">
                  <c:v>0.7833541799999999</c:v>
                </c:pt>
                <c:pt idx="25748">
                  <c:v>0.78341216999999974</c:v>
                </c:pt>
                <c:pt idx="25749">
                  <c:v>0.78347027000000002</c:v>
                </c:pt>
                <c:pt idx="25750">
                  <c:v>0.78352825999999998</c:v>
                </c:pt>
                <c:pt idx="25751">
                  <c:v>0.78358612999999977</c:v>
                </c:pt>
                <c:pt idx="25752">
                  <c:v>0.78364400000000012</c:v>
                </c:pt>
                <c:pt idx="25753">
                  <c:v>0.78370128999999999</c:v>
                </c:pt>
                <c:pt idx="25754">
                  <c:v>0.78375927999999995</c:v>
                </c:pt>
                <c:pt idx="25755">
                  <c:v>0.78381714999999985</c:v>
                </c:pt>
                <c:pt idx="25756">
                  <c:v>0.78387502000000009</c:v>
                </c:pt>
                <c:pt idx="25757">
                  <c:v>0.78393299999999988</c:v>
                </c:pt>
                <c:pt idx="25758">
                  <c:v>0.78399087000000012</c:v>
                </c:pt>
                <c:pt idx="25759">
                  <c:v>0.78404874000000002</c:v>
                </c:pt>
                <c:pt idx="25760">
                  <c:v>0.78410685000000002</c:v>
                </c:pt>
                <c:pt idx="25761">
                  <c:v>0.78416471999999993</c:v>
                </c:pt>
                <c:pt idx="25762">
                  <c:v>0.78422269999999994</c:v>
                </c:pt>
                <c:pt idx="25763">
                  <c:v>0.78428045999999996</c:v>
                </c:pt>
                <c:pt idx="25764">
                  <c:v>0.78433832999999986</c:v>
                </c:pt>
                <c:pt idx="25765">
                  <c:v>0.78439619999999988</c:v>
                </c:pt>
                <c:pt idx="25766">
                  <c:v>0.78445407</c:v>
                </c:pt>
                <c:pt idx="25767">
                  <c:v>0.78451193999999991</c:v>
                </c:pt>
                <c:pt idx="25768">
                  <c:v>0.78456968999999988</c:v>
                </c:pt>
                <c:pt idx="25769">
                  <c:v>0.78462756</c:v>
                </c:pt>
                <c:pt idx="25770">
                  <c:v>0.78468543000000013</c:v>
                </c:pt>
                <c:pt idx="25771">
                  <c:v>0.78474330000000003</c:v>
                </c:pt>
                <c:pt idx="25772">
                  <c:v>0.78480117999999999</c:v>
                </c:pt>
                <c:pt idx="25773">
                  <c:v>0.78485905000000011</c:v>
                </c:pt>
                <c:pt idx="25774">
                  <c:v>0.78491691999999991</c:v>
                </c:pt>
                <c:pt idx="25775">
                  <c:v>0.78497502000000008</c:v>
                </c:pt>
                <c:pt idx="25776">
                  <c:v>0.78503230999999984</c:v>
                </c:pt>
                <c:pt idx="25777">
                  <c:v>0.78509017999999997</c:v>
                </c:pt>
                <c:pt idx="25778">
                  <c:v>0.78514804999999999</c:v>
                </c:pt>
                <c:pt idx="25779">
                  <c:v>0.78520592</c:v>
                </c:pt>
                <c:pt idx="25780">
                  <c:v>0.78526390999999973</c:v>
                </c:pt>
                <c:pt idx="25781">
                  <c:v>0.78532177999999997</c:v>
                </c:pt>
                <c:pt idx="25782">
                  <c:v>0.78537975999999998</c:v>
                </c:pt>
                <c:pt idx="25783">
                  <c:v>0.78543774999999993</c:v>
                </c:pt>
                <c:pt idx="25784">
                  <c:v>0.78549574</c:v>
                </c:pt>
                <c:pt idx="25785">
                  <c:v>0.7855537199999999</c:v>
                </c:pt>
                <c:pt idx="25786">
                  <c:v>0.78561101000000011</c:v>
                </c:pt>
                <c:pt idx="25787">
                  <c:v>0.78566888000000001</c:v>
                </c:pt>
                <c:pt idx="25788">
                  <c:v>0.78572699000000001</c:v>
                </c:pt>
                <c:pt idx="25789">
                  <c:v>0.78578486000000003</c:v>
                </c:pt>
                <c:pt idx="25790">
                  <c:v>0.78584295999999998</c:v>
                </c:pt>
                <c:pt idx="25791">
                  <c:v>0.78590059999999984</c:v>
                </c:pt>
                <c:pt idx="25792">
                  <c:v>0.78595857999999996</c:v>
                </c:pt>
                <c:pt idx="25793">
                  <c:v>0.78601644999999987</c:v>
                </c:pt>
                <c:pt idx="25794">
                  <c:v>0.78607431999999999</c:v>
                </c:pt>
                <c:pt idx="25795">
                  <c:v>0.78613184999999997</c:v>
                </c:pt>
                <c:pt idx="25796">
                  <c:v>0.78618982999999998</c:v>
                </c:pt>
                <c:pt idx="25797">
                  <c:v>0.78624793000000004</c:v>
                </c:pt>
                <c:pt idx="25798">
                  <c:v>0.78630591999999999</c:v>
                </c:pt>
                <c:pt idx="25799">
                  <c:v>0.7863637899999999</c:v>
                </c:pt>
                <c:pt idx="25800">
                  <c:v>0.78642166000000002</c:v>
                </c:pt>
                <c:pt idx="25801">
                  <c:v>0.78647895000000001</c:v>
                </c:pt>
                <c:pt idx="25802">
                  <c:v>0.78653681999999991</c:v>
                </c:pt>
                <c:pt idx="25803">
                  <c:v>0.78659469000000004</c:v>
                </c:pt>
                <c:pt idx="25804">
                  <c:v>0.78665267999999999</c:v>
                </c:pt>
                <c:pt idx="25805">
                  <c:v>0.78671077999999994</c:v>
                </c:pt>
                <c:pt idx="25806">
                  <c:v>0.78676853999999996</c:v>
                </c:pt>
                <c:pt idx="25807">
                  <c:v>0.78682640999999998</c:v>
                </c:pt>
                <c:pt idx="25808">
                  <c:v>0.78688427999999999</c:v>
                </c:pt>
                <c:pt idx="25809">
                  <c:v>0.78694226</c:v>
                </c:pt>
                <c:pt idx="25810">
                  <c:v>0.78700024999999996</c:v>
                </c:pt>
                <c:pt idx="25811">
                  <c:v>0.78705811999999997</c:v>
                </c:pt>
                <c:pt idx="25812">
                  <c:v>0.78711564000000001</c:v>
                </c:pt>
                <c:pt idx="25813">
                  <c:v>0.78717351000000002</c:v>
                </c:pt>
                <c:pt idx="25814">
                  <c:v>0.78723137999999993</c:v>
                </c:pt>
                <c:pt idx="25815">
                  <c:v>0.78728925000000005</c:v>
                </c:pt>
                <c:pt idx="25816">
                  <c:v>0.78734711999999996</c:v>
                </c:pt>
                <c:pt idx="25817">
                  <c:v>0.78740511000000002</c:v>
                </c:pt>
                <c:pt idx="25818">
                  <c:v>0.78746297999999981</c:v>
                </c:pt>
                <c:pt idx="25819">
                  <c:v>0.78752096999999988</c:v>
                </c:pt>
                <c:pt idx="25820">
                  <c:v>0.78757884</c:v>
                </c:pt>
                <c:pt idx="25821">
                  <c:v>0.78763671000000002</c:v>
                </c:pt>
                <c:pt idx="25822">
                  <c:v>0.78769469000000014</c:v>
                </c:pt>
                <c:pt idx="25823">
                  <c:v>0.78775255999999994</c:v>
                </c:pt>
                <c:pt idx="25824">
                  <c:v>0.78781042999999984</c:v>
                </c:pt>
                <c:pt idx="25825">
                  <c:v>0.78786829999999997</c:v>
                </c:pt>
                <c:pt idx="25826">
                  <c:v>0.78792617999999992</c:v>
                </c:pt>
                <c:pt idx="25827">
                  <c:v>0.78798357999999991</c:v>
                </c:pt>
                <c:pt idx="25828">
                  <c:v>0.78804145000000014</c:v>
                </c:pt>
                <c:pt idx="25829">
                  <c:v>0.78809932000000005</c:v>
                </c:pt>
                <c:pt idx="25830">
                  <c:v>0.78815731</c:v>
                </c:pt>
                <c:pt idx="25831">
                  <c:v>0.7882151799999999</c:v>
                </c:pt>
                <c:pt idx="25832">
                  <c:v>0.78827305000000003</c:v>
                </c:pt>
                <c:pt idx="25833">
                  <c:v>0.78833091999999994</c:v>
                </c:pt>
                <c:pt idx="25834">
                  <c:v>0.78838878999999973</c:v>
                </c:pt>
                <c:pt idx="25835">
                  <c:v>0.78844665999999997</c:v>
                </c:pt>
                <c:pt idx="25836">
                  <c:v>0.78850465000000003</c:v>
                </c:pt>
                <c:pt idx="25837">
                  <c:v>0.78856251999999982</c:v>
                </c:pt>
                <c:pt idx="25838">
                  <c:v>0.78862038999999984</c:v>
                </c:pt>
                <c:pt idx="25839">
                  <c:v>0.78867826000000008</c:v>
                </c:pt>
                <c:pt idx="25840">
                  <c:v>0.78873612999999987</c:v>
                </c:pt>
                <c:pt idx="25841">
                  <c:v>0.78879400000000011</c:v>
                </c:pt>
                <c:pt idx="25842">
                  <c:v>0.78885198999999984</c:v>
                </c:pt>
                <c:pt idx="25843">
                  <c:v>0.78890974000000003</c:v>
                </c:pt>
                <c:pt idx="25844">
                  <c:v>0.78896761000000004</c:v>
                </c:pt>
                <c:pt idx="25845">
                  <c:v>0.78902559999999999</c:v>
                </c:pt>
                <c:pt idx="25846">
                  <c:v>0.78908369999999994</c:v>
                </c:pt>
                <c:pt idx="25847">
                  <c:v>0.78914099000000004</c:v>
                </c:pt>
                <c:pt idx="25848">
                  <c:v>0.78919885999999995</c:v>
                </c:pt>
                <c:pt idx="25849">
                  <c:v>0.78925685000000001</c:v>
                </c:pt>
                <c:pt idx="25850">
                  <c:v>0.78931471999999991</c:v>
                </c:pt>
                <c:pt idx="25851">
                  <c:v>0.78937258999999993</c:v>
                </c:pt>
                <c:pt idx="25852">
                  <c:v>0.78943045999999983</c:v>
                </c:pt>
                <c:pt idx="25853">
                  <c:v>0.78948821000000002</c:v>
                </c:pt>
                <c:pt idx="25854">
                  <c:v>0.78954619999999986</c:v>
                </c:pt>
                <c:pt idx="25855">
                  <c:v>0.78960406999999999</c:v>
                </c:pt>
                <c:pt idx="25856">
                  <c:v>0.78966194000000001</c:v>
                </c:pt>
                <c:pt idx="25857">
                  <c:v>0.78971981000000013</c:v>
                </c:pt>
                <c:pt idx="25858">
                  <c:v>0.78977768000000004</c:v>
                </c:pt>
                <c:pt idx="25859">
                  <c:v>0.78983566999999999</c:v>
                </c:pt>
                <c:pt idx="25860">
                  <c:v>0.78989354000000001</c:v>
                </c:pt>
                <c:pt idx="25861">
                  <c:v>0.78995141000000013</c:v>
                </c:pt>
                <c:pt idx="25862">
                  <c:v>0.79000950999999997</c:v>
                </c:pt>
                <c:pt idx="25863">
                  <c:v>0.79006679999999985</c:v>
                </c:pt>
                <c:pt idx="25864">
                  <c:v>0.79012466999999997</c:v>
                </c:pt>
                <c:pt idx="25865">
                  <c:v>0.79018265999999993</c:v>
                </c:pt>
                <c:pt idx="25866">
                  <c:v>0.79024053000000005</c:v>
                </c:pt>
                <c:pt idx="25867">
                  <c:v>0.79029839999999996</c:v>
                </c:pt>
                <c:pt idx="25868">
                  <c:v>0.79035626999999986</c:v>
                </c:pt>
                <c:pt idx="25869">
                  <c:v>0.79041436999999992</c:v>
                </c:pt>
                <c:pt idx="25870">
                  <c:v>0.79047223999999994</c:v>
                </c:pt>
                <c:pt idx="25871">
                  <c:v>0.79053010999999973</c:v>
                </c:pt>
                <c:pt idx="25872">
                  <c:v>0.79058797999999986</c:v>
                </c:pt>
                <c:pt idx="25873">
                  <c:v>0.79064597000000014</c:v>
                </c:pt>
                <c:pt idx="25874">
                  <c:v>0.79070384000000005</c:v>
                </c:pt>
                <c:pt idx="25875">
                  <c:v>0.79076159000000001</c:v>
                </c:pt>
                <c:pt idx="25876">
                  <c:v>0.79081957999999997</c:v>
                </c:pt>
                <c:pt idx="25877">
                  <c:v>0.7908771</c:v>
                </c:pt>
                <c:pt idx="25878">
                  <c:v>0.79093497000000001</c:v>
                </c:pt>
                <c:pt idx="25879">
                  <c:v>0.79099295999999997</c:v>
                </c:pt>
                <c:pt idx="25880">
                  <c:v>0.79105093999999998</c:v>
                </c:pt>
                <c:pt idx="25881">
                  <c:v>0.7911087</c:v>
                </c:pt>
                <c:pt idx="25882">
                  <c:v>0.7911665699999999</c:v>
                </c:pt>
                <c:pt idx="25883">
                  <c:v>0.79122455000000003</c:v>
                </c:pt>
                <c:pt idx="25884">
                  <c:v>0.79128230999999993</c:v>
                </c:pt>
                <c:pt idx="25885">
                  <c:v>0.79133995000000001</c:v>
                </c:pt>
                <c:pt idx="25886">
                  <c:v>0.79139782000000003</c:v>
                </c:pt>
                <c:pt idx="25887">
                  <c:v>0.79145569000000005</c:v>
                </c:pt>
                <c:pt idx="25888">
                  <c:v>0.79151367999999989</c:v>
                </c:pt>
                <c:pt idx="25889">
                  <c:v>0.79157155000000001</c:v>
                </c:pt>
                <c:pt idx="25890">
                  <c:v>0.79162930000000009</c:v>
                </c:pt>
                <c:pt idx="25891">
                  <c:v>0.79168729000000004</c:v>
                </c:pt>
                <c:pt idx="25892">
                  <c:v>0.79174504000000012</c:v>
                </c:pt>
                <c:pt idx="25893">
                  <c:v>0.79180291000000003</c:v>
                </c:pt>
                <c:pt idx="25894">
                  <c:v>0.79186124000000002</c:v>
                </c:pt>
                <c:pt idx="25895">
                  <c:v>0.79191911999999998</c:v>
                </c:pt>
                <c:pt idx="25896">
                  <c:v>0.79197698999999988</c:v>
                </c:pt>
                <c:pt idx="25897">
                  <c:v>0.79203497</c:v>
                </c:pt>
                <c:pt idx="25898">
                  <c:v>0.79209225999999999</c:v>
                </c:pt>
                <c:pt idx="25899">
                  <c:v>0.79215013000000001</c:v>
                </c:pt>
                <c:pt idx="25900">
                  <c:v>0.79220800000000002</c:v>
                </c:pt>
                <c:pt idx="25901">
                  <c:v>0.79226598999999986</c:v>
                </c:pt>
                <c:pt idx="25902">
                  <c:v>0.79232420999999997</c:v>
                </c:pt>
                <c:pt idx="25903">
                  <c:v>0.79238207999999988</c:v>
                </c:pt>
                <c:pt idx="25904">
                  <c:v>0.79243995</c:v>
                </c:pt>
                <c:pt idx="25905">
                  <c:v>0.79249747000000004</c:v>
                </c:pt>
                <c:pt idx="25906">
                  <c:v>0.79255533999999994</c:v>
                </c:pt>
                <c:pt idx="25907">
                  <c:v>0.79261320999999996</c:v>
                </c:pt>
                <c:pt idx="25908">
                  <c:v>0.79267108000000008</c:v>
                </c:pt>
                <c:pt idx="25909">
                  <c:v>0.79272894999999999</c:v>
                </c:pt>
                <c:pt idx="25910">
                  <c:v>0.79278693999999994</c:v>
                </c:pt>
                <c:pt idx="25911">
                  <c:v>0.79284481000000007</c:v>
                </c:pt>
                <c:pt idx="25912">
                  <c:v>0.79290267999999997</c:v>
                </c:pt>
                <c:pt idx="25913">
                  <c:v>0.79296054999999988</c:v>
                </c:pt>
                <c:pt idx="25914">
                  <c:v>0.79301842</c:v>
                </c:pt>
                <c:pt idx="25915">
                  <c:v>0.79307629000000002</c:v>
                </c:pt>
                <c:pt idx="25916">
                  <c:v>0.79313415999999992</c:v>
                </c:pt>
                <c:pt idx="25917">
                  <c:v>0.79319214999999987</c:v>
                </c:pt>
                <c:pt idx="25918">
                  <c:v>0.79325025000000005</c:v>
                </c:pt>
                <c:pt idx="25919">
                  <c:v>0.79330753999999992</c:v>
                </c:pt>
                <c:pt idx="25920">
                  <c:v>0.79336541000000005</c:v>
                </c:pt>
                <c:pt idx="25921">
                  <c:v>0.79342327999999984</c:v>
                </c:pt>
                <c:pt idx="25922">
                  <c:v>0.7934813799999999</c:v>
                </c:pt>
                <c:pt idx="25923">
                  <c:v>0.79353925000000003</c:v>
                </c:pt>
                <c:pt idx="25924">
                  <c:v>0.79359711999999993</c:v>
                </c:pt>
                <c:pt idx="25925">
                  <c:v>0.79365487999999995</c:v>
                </c:pt>
                <c:pt idx="25926">
                  <c:v>0.79371320999999984</c:v>
                </c:pt>
                <c:pt idx="25927">
                  <c:v>0.79377050000000005</c:v>
                </c:pt>
                <c:pt idx="25928">
                  <c:v>0.79382836999999984</c:v>
                </c:pt>
                <c:pt idx="25929">
                  <c:v>0.79388623999999997</c:v>
                </c:pt>
                <c:pt idx="25930">
                  <c:v>0.79394423000000014</c:v>
                </c:pt>
                <c:pt idx="25931">
                  <c:v>0.79400209999999993</c:v>
                </c:pt>
                <c:pt idx="25932">
                  <c:v>0.79405996999999984</c:v>
                </c:pt>
                <c:pt idx="25933">
                  <c:v>0.79411783999999996</c:v>
                </c:pt>
                <c:pt idx="25934">
                  <c:v>0.79417570999999998</c:v>
                </c:pt>
                <c:pt idx="25935">
                  <c:v>0.79423381000000004</c:v>
                </c:pt>
                <c:pt idx="25936">
                  <c:v>0.79429168000000017</c:v>
                </c:pt>
                <c:pt idx="25937">
                  <c:v>0.79434954999999996</c:v>
                </c:pt>
                <c:pt idx="25938">
                  <c:v>0.79440753999999991</c:v>
                </c:pt>
                <c:pt idx="25939">
                  <c:v>0.79446483000000001</c:v>
                </c:pt>
                <c:pt idx="25940">
                  <c:v>0.79452269999999992</c:v>
                </c:pt>
                <c:pt idx="25941">
                  <c:v>0.79458114999999985</c:v>
                </c:pt>
                <c:pt idx="25942">
                  <c:v>0.79463855999999999</c:v>
                </c:pt>
                <c:pt idx="25943">
                  <c:v>0.79469666000000005</c:v>
                </c:pt>
                <c:pt idx="25944">
                  <c:v>0.79475452999999996</c:v>
                </c:pt>
                <c:pt idx="25945">
                  <c:v>0.79481239999999986</c:v>
                </c:pt>
                <c:pt idx="25946">
                  <c:v>0.79487026999999999</c:v>
                </c:pt>
                <c:pt idx="25947">
                  <c:v>0.79492814000000001</c:v>
                </c:pt>
                <c:pt idx="25948">
                  <c:v>0.79498601000000002</c:v>
                </c:pt>
                <c:pt idx="25949">
                  <c:v>0.79504388000000004</c:v>
                </c:pt>
                <c:pt idx="25950">
                  <c:v>0.79510186999999999</c:v>
                </c:pt>
                <c:pt idx="25951">
                  <c:v>0.79515974</c:v>
                </c:pt>
                <c:pt idx="25952">
                  <c:v>0.79521772999999984</c:v>
                </c:pt>
                <c:pt idx="25953">
                  <c:v>0.79527502000000005</c:v>
                </c:pt>
                <c:pt idx="25954">
                  <c:v>0.79533288999999985</c:v>
                </c:pt>
                <c:pt idx="25955">
                  <c:v>0.79539075999999997</c:v>
                </c:pt>
                <c:pt idx="25956">
                  <c:v>0.79544873999999999</c:v>
                </c:pt>
                <c:pt idx="25957">
                  <c:v>0.79550661999999994</c:v>
                </c:pt>
                <c:pt idx="25958">
                  <c:v>0.79556448999999985</c:v>
                </c:pt>
                <c:pt idx="25959">
                  <c:v>0.79562235999999997</c:v>
                </c:pt>
                <c:pt idx="25960">
                  <c:v>0.79568022999999999</c:v>
                </c:pt>
                <c:pt idx="25961">
                  <c:v>0.79573821000000011</c:v>
                </c:pt>
                <c:pt idx="25962">
                  <c:v>0.79579608000000002</c:v>
                </c:pt>
                <c:pt idx="25963">
                  <c:v>0.79585406999999997</c:v>
                </c:pt>
                <c:pt idx="25964">
                  <c:v>0.79591193999999998</c:v>
                </c:pt>
                <c:pt idx="25965">
                  <c:v>0.79596993000000005</c:v>
                </c:pt>
                <c:pt idx="25966">
                  <c:v>0.79602779999999984</c:v>
                </c:pt>
                <c:pt idx="25967">
                  <c:v>0.79608555000000003</c:v>
                </c:pt>
                <c:pt idx="25968">
                  <c:v>0.79614364999999998</c:v>
                </c:pt>
                <c:pt idx="25969">
                  <c:v>0.79620152</c:v>
                </c:pt>
                <c:pt idx="25970">
                  <c:v>0.79625880999999998</c:v>
                </c:pt>
                <c:pt idx="25971">
                  <c:v>0.79631667999999989</c:v>
                </c:pt>
                <c:pt idx="25972">
                  <c:v>0.7963749</c:v>
                </c:pt>
                <c:pt idx="25973">
                  <c:v>0.79643288999999973</c:v>
                </c:pt>
                <c:pt idx="25974">
                  <c:v>0.79649053000000003</c:v>
                </c:pt>
                <c:pt idx="25975">
                  <c:v>0.79654817</c:v>
                </c:pt>
                <c:pt idx="25976">
                  <c:v>0.79660604000000002</c:v>
                </c:pt>
                <c:pt idx="25977">
                  <c:v>0.79666391000000003</c:v>
                </c:pt>
                <c:pt idx="25978">
                  <c:v>0.79672189000000015</c:v>
                </c:pt>
                <c:pt idx="25979">
                  <c:v>0.79677975999999995</c:v>
                </c:pt>
                <c:pt idx="25980">
                  <c:v>0.79683762999999996</c:v>
                </c:pt>
                <c:pt idx="25981">
                  <c:v>0.79689550000000009</c:v>
                </c:pt>
                <c:pt idx="25982">
                  <c:v>0.79695336999999988</c:v>
                </c:pt>
                <c:pt idx="25983">
                  <c:v>0.79701135999999984</c:v>
                </c:pt>
                <c:pt idx="25984">
                  <c:v>0.79706922999999996</c:v>
                </c:pt>
                <c:pt idx="25985">
                  <c:v>0.79712722000000003</c:v>
                </c:pt>
                <c:pt idx="25986">
                  <c:v>0.79718520000000004</c:v>
                </c:pt>
                <c:pt idx="25987">
                  <c:v>0.79724307000000005</c:v>
                </c:pt>
                <c:pt idx="25988">
                  <c:v>0.79730036999999987</c:v>
                </c:pt>
                <c:pt idx="25989">
                  <c:v>0.79735824</c:v>
                </c:pt>
                <c:pt idx="25990">
                  <c:v>0.7974162199999999</c:v>
                </c:pt>
                <c:pt idx="25991">
                  <c:v>0.79747409000000002</c:v>
                </c:pt>
                <c:pt idx="25992">
                  <c:v>0.79753195999999993</c:v>
                </c:pt>
                <c:pt idx="25993">
                  <c:v>0.79758983000000017</c:v>
                </c:pt>
                <c:pt idx="25994">
                  <c:v>0.79764782000000012</c:v>
                </c:pt>
                <c:pt idx="25995">
                  <c:v>0.79770569000000013</c:v>
                </c:pt>
                <c:pt idx="25996">
                  <c:v>0.79776355999999993</c:v>
                </c:pt>
                <c:pt idx="25997">
                  <c:v>0.79782154999999999</c:v>
                </c:pt>
                <c:pt idx="25998">
                  <c:v>0.79787942000000012</c:v>
                </c:pt>
                <c:pt idx="25999">
                  <c:v>0.79793740000000002</c:v>
                </c:pt>
                <c:pt idx="26000">
                  <c:v>0.79799527000000015</c:v>
                </c:pt>
                <c:pt idx="26001">
                  <c:v>0.79805280000000001</c:v>
                </c:pt>
                <c:pt idx="26002">
                  <c:v>0.79811054999999986</c:v>
                </c:pt>
                <c:pt idx="26003">
                  <c:v>0.79816853999999993</c:v>
                </c:pt>
                <c:pt idx="26004">
                  <c:v>0.79822641000000005</c:v>
                </c:pt>
                <c:pt idx="26005">
                  <c:v>0.79828438999999973</c:v>
                </c:pt>
                <c:pt idx="26006">
                  <c:v>0.79834225999999997</c:v>
                </c:pt>
                <c:pt idx="26007">
                  <c:v>0.79840012999999987</c:v>
                </c:pt>
                <c:pt idx="26008">
                  <c:v>0.798458</c:v>
                </c:pt>
                <c:pt idx="26009">
                  <c:v>0.79851598999999973</c:v>
                </c:pt>
                <c:pt idx="26010">
                  <c:v>0.79857397999999991</c:v>
                </c:pt>
                <c:pt idx="26011">
                  <c:v>0.79863185000000014</c:v>
                </c:pt>
                <c:pt idx="26012">
                  <c:v>0.79868972000000005</c:v>
                </c:pt>
                <c:pt idx="26013">
                  <c:v>0.79874758999999984</c:v>
                </c:pt>
                <c:pt idx="26014">
                  <c:v>0.79880546000000008</c:v>
                </c:pt>
                <c:pt idx="26015">
                  <c:v>0.79886332999999987</c:v>
                </c:pt>
                <c:pt idx="26016">
                  <c:v>0.79892120000000011</c:v>
                </c:pt>
                <c:pt idx="26017">
                  <c:v>0.79897861000000014</c:v>
                </c:pt>
                <c:pt idx="26018">
                  <c:v>0.79903658999999994</c:v>
                </c:pt>
                <c:pt idx="26019">
                  <c:v>0.79909458</c:v>
                </c:pt>
                <c:pt idx="26020">
                  <c:v>0.79915245000000001</c:v>
                </c:pt>
                <c:pt idx="26021">
                  <c:v>0.79921031999999992</c:v>
                </c:pt>
                <c:pt idx="26022">
                  <c:v>0.79926818999999993</c:v>
                </c:pt>
                <c:pt idx="26023">
                  <c:v>0.79932605999999984</c:v>
                </c:pt>
                <c:pt idx="26024">
                  <c:v>0.7993841599999999</c:v>
                </c:pt>
                <c:pt idx="26025">
                  <c:v>0.79944203000000003</c:v>
                </c:pt>
                <c:pt idx="26026">
                  <c:v>0.79949943999999995</c:v>
                </c:pt>
                <c:pt idx="26027">
                  <c:v>0.79955743000000001</c:v>
                </c:pt>
                <c:pt idx="26028">
                  <c:v>0.79961530000000003</c:v>
                </c:pt>
                <c:pt idx="26029">
                  <c:v>0.79967317000000004</c:v>
                </c:pt>
                <c:pt idx="26030">
                  <c:v>0.79973150000000004</c:v>
                </c:pt>
                <c:pt idx="26031">
                  <c:v>0.79978879000000003</c:v>
                </c:pt>
                <c:pt idx="26032">
                  <c:v>0.79984666000000004</c:v>
                </c:pt>
                <c:pt idx="26033">
                  <c:v>0.79990452999999984</c:v>
                </c:pt>
                <c:pt idx="26034">
                  <c:v>0.7999625199999999</c:v>
                </c:pt>
                <c:pt idx="26035">
                  <c:v>0.80002039000000003</c:v>
                </c:pt>
                <c:pt idx="26036">
                  <c:v>0.80007837000000004</c:v>
                </c:pt>
                <c:pt idx="26037">
                  <c:v>0.80013623999999994</c:v>
                </c:pt>
                <c:pt idx="26038">
                  <c:v>0.80019412000000001</c:v>
                </c:pt>
                <c:pt idx="26039">
                  <c:v>0.80025199000000002</c:v>
                </c:pt>
                <c:pt idx="26040">
                  <c:v>0.80030997000000004</c:v>
                </c:pt>
                <c:pt idx="26041">
                  <c:v>0.80036783999999994</c:v>
                </c:pt>
                <c:pt idx="26042">
                  <c:v>0.80042583000000012</c:v>
                </c:pt>
                <c:pt idx="26043">
                  <c:v>0.80048346999999986</c:v>
                </c:pt>
                <c:pt idx="26044">
                  <c:v>0.80054133999999999</c:v>
                </c:pt>
                <c:pt idx="26045">
                  <c:v>0.80059908999999996</c:v>
                </c:pt>
                <c:pt idx="26046">
                  <c:v>0.80065708000000002</c:v>
                </c:pt>
                <c:pt idx="26047">
                  <c:v>0.80071495000000004</c:v>
                </c:pt>
                <c:pt idx="26048">
                  <c:v>0.80077293000000005</c:v>
                </c:pt>
                <c:pt idx="26049">
                  <c:v>0.80083092</c:v>
                </c:pt>
                <c:pt idx="26050">
                  <c:v>0.80088890999999984</c:v>
                </c:pt>
                <c:pt idx="26051">
                  <c:v>0.80094608</c:v>
                </c:pt>
                <c:pt idx="26052">
                  <c:v>0.80100395000000002</c:v>
                </c:pt>
                <c:pt idx="26053">
                  <c:v>0.80106182000000004</c:v>
                </c:pt>
                <c:pt idx="26054">
                  <c:v>0.80111993000000004</c:v>
                </c:pt>
                <c:pt idx="26055">
                  <c:v>0.80117780000000005</c:v>
                </c:pt>
                <c:pt idx="26056">
                  <c:v>0.80123577999999984</c:v>
                </c:pt>
                <c:pt idx="26057">
                  <c:v>0.80129364999999997</c:v>
                </c:pt>
                <c:pt idx="26058">
                  <c:v>0.80135164000000003</c:v>
                </c:pt>
                <c:pt idx="26059">
                  <c:v>0.80140904999999996</c:v>
                </c:pt>
                <c:pt idx="26060">
                  <c:v>0.80146702999999986</c:v>
                </c:pt>
                <c:pt idx="26061">
                  <c:v>0.80152489999999998</c:v>
                </c:pt>
                <c:pt idx="26062">
                  <c:v>0.80158276999999989</c:v>
                </c:pt>
                <c:pt idx="26063">
                  <c:v>0.80164064000000013</c:v>
                </c:pt>
                <c:pt idx="26064">
                  <c:v>0.80169863000000008</c:v>
                </c:pt>
                <c:pt idx="26065">
                  <c:v>0.80175649999999998</c:v>
                </c:pt>
                <c:pt idx="26066">
                  <c:v>0.80181437</c:v>
                </c:pt>
                <c:pt idx="26067">
                  <c:v>0.80187224000000001</c:v>
                </c:pt>
                <c:pt idx="26068">
                  <c:v>0.80193011000000003</c:v>
                </c:pt>
                <c:pt idx="26069">
                  <c:v>0.80198809999999998</c:v>
                </c:pt>
                <c:pt idx="26070">
                  <c:v>0.80204597000000011</c:v>
                </c:pt>
                <c:pt idx="26071">
                  <c:v>0.80210384000000001</c:v>
                </c:pt>
                <c:pt idx="26072">
                  <c:v>0.80216171000000003</c:v>
                </c:pt>
                <c:pt idx="26073">
                  <c:v>0.80221969000000004</c:v>
                </c:pt>
                <c:pt idx="26074">
                  <c:v>0.80227744999999984</c:v>
                </c:pt>
                <c:pt idx="26075">
                  <c:v>0.80233531999999996</c:v>
                </c:pt>
                <c:pt idx="26076">
                  <c:v>0.80239318999999987</c:v>
                </c:pt>
                <c:pt idx="26077">
                  <c:v>0.80245105999999999</c:v>
                </c:pt>
                <c:pt idx="26078">
                  <c:v>0.80250893000000001</c:v>
                </c:pt>
                <c:pt idx="26079">
                  <c:v>0.80256691999999985</c:v>
                </c:pt>
                <c:pt idx="26080">
                  <c:v>0.80262478999999998</c:v>
                </c:pt>
                <c:pt idx="26081">
                  <c:v>0.80268218999999985</c:v>
                </c:pt>
                <c:pt idx="26082">
                  <c:v>0.80274006000000009</c:v>
                </c:pt>
                <c:pt idx="26083">
                  <c:v>0.80279792999999999</c:v>
                </c:pt>
                <c:pt idx="26084">
                  <c:v>0.80285580000000012</c:v>
                </c:pt>
                <c:pt idx="26085">
                  <c:v>0.80291367999999996</c:v>
                </c:pt>
                <c:pt idx="26086">
                  <c:v>0.80297166000000009</c:v>
                </c:pt>
                <c:pt idx="26087">
                  <c:v>0.80302952999999999</c:v>
                </c:pt>
                <c:pt idx="26088">
                  <c:v>0.80308740000000001</c:v>
                </c:pt>
                <c:pt idx="26089">
                  <c:v>0.80314527000000013</c:v>
                </c:pt>
                <c:pt idx="26090">
                  <c:v>0.80320325999999997</c:v>
                </c:pt>
                <c:pt idx="26091">
                  <c:v>0.80326112999999988</c:v>
                </c:pt>
                <c:pt idx="26092">
                  <c:v>0.80331900000000001</c:v>
                </c:pt>
                <c:pt idx="26093">
                  <c:v>0.80337687000000002</c:v>
                </c:pt>
                <c:pt idx="26094">
                  <c:v>0.80343485999999997</c:v>
                </c:pt>
                <c:pt idx="26095">
                  <c:v>0.80349272999999988</c:v>
                </c:pt>
                <c:pt idx="26096">
                  <c:v>0.80355036999999985</c:v>
                </c:pt>
                <c:pt idx="26097">
                  <c:v>0.80360824000000008</c:v>
                </c:pt>
                <c:pt idx="26098">
                  <c:v>0.80366610999999988</c:v>
                </c:pt>
                <c:pt idx="26099">
                  <c:v>0.80372398</c:v>
                </c:pt>
                <c:pt idx="26100">
                  <c:v>0.80378185000000013</c:v>
                </c:pt>
                <c:pt idx="26101">
                  <c:v>0.80383983000000014</c:v>
                </c:pt>
                <c:pt idx="26102">
                  <c:v>0.80389770000000005</c:v>
                </c:pt>
                <c:pt idx="26103">
                  <c:v>0.80395534000000002</c:v>
                </c:pt>
                <c:pt idx="26104">
                  <c:v>0.80401321000000003</c:v>
                </c:pt>
                <c:pt idx="26105">
                  <c:v>0.80407130999999998</c:v>
                </c:pt>
                <c:pt idx="26106">
                  <c:v>0.80412930000000005</c:v>
                </c:pt>
                <c:pt idx="26107">
                  <c:v>0.80418716999999973</c:v>
                </c:pt>
                <c:pt idx="26108">
                  <c:v>0.80424504000000008</c:v>
                </c:pt>
                <c:pt idx="26109">
                  <c:v>0.80430290999999987</c:v>
                </c:pt>
                <c:pt idx="26110">
                  <c:v>0.80436077999999989</c:v>
                </c:pt>
                <c:pt idx="26111">
                  <c:v>0.80441876999999973</c:v>
                </c:pt>
                <c:pt idx="26112">
                  <c:v>0.80447663999999997</c:v>
                </c:pt>
                <c:pt idx="26113">
                  <c:v>0.80453427999999994</c:v>
                </c:pt>
                <c:pt idx="26114">
                  <c:v>0.80459214999999973</c:v>
                </c:pt>
                <c:pt idx="26115">
                  <c:v>0.80465002000000008</c:v>
                </c:pt>
                <c:pt idx="26116">
                  <c:v>0.80470788999999998</c:v>
                </c:pt>
                <c:pt idx="26117">
                  <c:v>0.80476576</c:v>
                </c:pt>
                <c:pt idx="26118">
                  <c:v>0.80482363000000012</c:v>
                </c:pt>
                <c:pt idx="26119">
                  <c:v>0.80488150000000003</c:v>
                </c:pt>
                <c:pt idx="26120">
                  <c:v>0.80493937000000004</c:v>
                </c:pt>
                <c:pt idx="26121">
                  <c:v>0.80499736</c:v>
                </c:pt>
                <c:pt idx="26122">
                  <c:v>0.80505475999999998</c:v>
                </c:pt>
                <c:pt idx="26123">
                  <c:v>0.80511274999999993</c:v>
                </c:pt>
                <c:pt idx="26124">
                  <c:v>0.80517061999999995</c:v>
                </c:pt>
                <c:pt idx="26125">
                  <c:v>0.80522848999999996</c:v>
                </c:pt>
                <c:pt idx="26126">
                  <c:v>0.80528635999999987</c:v>
                </c:pt>
                <c:pt idx="26127">
                  <c:v>0.80534422999999999</c:v>
                </c:pt>
                <c:pt idx="26128">
                  <c:v>0.8054020999999999</c:v>
                </c:pt>
                <c:pt idx="26129">
                  <c:v>0.80545997000000003</c:v>
                </c:pt>
                <c:pt idx="26130">
                  <c:v>0.80551806999999986</c:v>
                </c:pt>
                <c:pt idx="26131">
                  <c:v>0.80557593999999999</c:v>
                </c:pt>
                <c:pt idx="26132">
                  <c:v>0.80563393000000005</c:v>
                </c:pt>
                <c:pt idx="26133">
                  <c:v>0.80569180000000007</c:v>
                </c:pt>
                <c:pt idx="26134">
                  <c:v>0.80574967000000008</c:v>
                </c:pt>
                <c:pt idx="26135">
                  <c:v>0.80580753999999999</c:v>
                </c:pt>
                <c:pt idx="26136">
                  <c:v>0.80586541000000012</c:v>
                </c:pt>
                <c:pt idx="26137">
                  <c:v>0.80592339999999996</c:v>
                </c:pt>
                <c:pt idx="26138">
                  <c:v>0.80598069000000017</c:v>
                </c:pt>
                <c:pt idx="26139">
                  <c:v>0.80603855999999996</c:v>
                </c:pt>
                <c:pt idx="26140">
                  <c:v>0.80609642999999997</c:v>
                </c:pt>
                <c:pt idx="26141">
                  <c:v>0.80615442000000004</c:v>
                </c:pt>
                <c:pt idx="26142">
                  <c:v>0.80621228999999994</c:v>
                </c:pt>
                <c:pt idx="26143">
                  <c:v>0.80627015999999996</c:v>
                </c:pt>
                <c:pt idx="26144">
                  <c:v>0.80632813999999997</c:v>
                </c:pt>
                <c:pt idx="26145">
                  <c:v>0.80638600999999988</c:v>
                </c:pt>
                <c:pt idx="26146">
                  <c:v>0.80644388</c:v>
                </c:pt>
                <c:pt idx="26147">
                  <c:v>0.80650164000000002</c:v>
                </c:pt>
                <c:pt idx="26148">
                  <c:v>0.80655951000000004</c:v>
                </c:pt>
                <c:pt idx="26149">
                  <c:v>0.80661737999999994</c:v>
                </c:pt>
                <c:pt idx="26150">
                  <c:v>0.80667524999999995</c:v>
                </c:pt>
                <c:pt idx="26151">
                  <c:v>0.80673335000000002</c:v>
                </c:pt>
                <c:pt idx="26152">
                  <c:v>0.80679122000000014</c:v>
                </c:pt>
                <c:pt idx="26153">
                  <c:v>0.80684909000000016</c:v>
                </c:pt>
                <c:pt idx="26154">
                  <c:v>0.80690673000000002</c:v>
                </c:pt>
                <c:pt idx="26155">
                  <c:v>0.80696495000000001</c:v>
                </c:pt>
                <c:pt idx="26156">
                  <c:v>0.80702258999999987</c:v>
                </c:pt>
                <c:pt idx="26157">
                  <c:v>0.80708057</c:v>
                </c:pt>
                <c:pt idx="26158">
                  <c:v>0.80713844000000001</c:v>
                </c:pt>
                <c:pt idx="26159">
                  <c:v>0.80719631000000003</c:v>
                </c:pt>
                <c:pt idx="26160">
                  <c:v>0.80725417999999993</c:v>
                </c:pt>
                <c:pt idx="26161">
                  <c:v>0.80731204999999973</c:v>
                </c:pt>
                <c:pt idx="26162">
                  <c:v>0.80736993000000001</c:v>
                </c:pt>
                <c:pt idx="26163">
                  <c:v>0.80742780000000003</c:v>
                </c:pt>
                <c:pt idx="26164">
                  <c:v>0.80748567000000004</c:v>
                </c:pt>
                <c:pt idx="26165">
                  <c:v>0.80754318999999986</c:v>
                </c:pt>
                <c:pt idx="26166">
                  <c:v>0.80760106000000009</c:v>
                </c:pt>
                <c:pt idx="26167">
                  <c:v>0.80765905000000016</c:v>
                </c:pt>
                <c:pt idx="26168">
                  <c:v>0.80771680000000001</c:v>
                </c:pt>
                <c:pt idx="26169">
                  <c:v>0.80777478999999996</c:v>
                </c:pt>
                <c:pt idx="26170">
                  <c:v>0.80783253999999993</c:v>
                </c:pt>
                <c:pt idx="26171">
                  <c:v>0.80789053000000011</c:v>
                </c:pt>
                <c:pt idx="26172">
                  <c:v>0.80794840000000012</c:v>
                </c:pt>
                <c:pt idx="26173">
                  <c:v>0.80800627000000003</c:v>
                </c:pt>
                <c:pt idx="26174">
                  <c:v>0.80806413999999993</c:v>
                </c:pt>
                <c:pt idx="26175">
                  <c:v>0.80812200999999984</c:v>
                </c:pt>
                <c:pt idx="26176">
                  <c:v>0.80817998999999996</c:v>
                </c:pt>
                <c:pt idx="26177">
                  <c:v>0.80823787000000002</c:v>
                </c:pt>
                <c:pt idx="26178">
                  <c:v>0.80829585000000015</c:v>
                </c:pt>
                <c:pt idx="26179">
                  <c:v>0.80835371999999994</c:v>
                </c:pt>
                <c:pt idx="26180">
                  <c:v>0.80841123999999998</c:v>
                </c:pt>
                <c:pt idx="26181">
                  <c:v>0.80846923000000004</c:v>
                </c:pt>
                <c:pt idx="26182">
                  <c:v>0.80852709999999994</c:v>
                </c:pt>
                <c:pt idx="26183">
                  <c:v>0.80858496999999985</c:v>
                </c:pt>
                <c:pt idx="26184">
                  <c:v>0.80864284000000008</c:v>
                </c:pt>
                <c:pt idx="26185">
                  <c:v>0.80870070999999999</c:v>
                </c:pt>
                <c:pt idx="26186">
                  <c:v>0.80875858</c:v>
                </c:pt>
                <c:pt idx="26187">
                  <c:v>0.80881656999999985</c:v>
                </c:pt>
                <c:pt idx="26188">
                  <c:v>0.80887444000000008</c:v>
                </c:pt>
                <c:pt idx="26189">
                  <c:v>0.80893243000000004</c:v>
                </c:pt>
                <c:pt idx="26190">
                  <c:v>0.80899030000000005</c:v>
                </c:pt>
                <c:pt idx="26191">
                  <c:v>0.80904816999999996</c:v>
                </c:pt>
                <c:pt idx="26192">
                  <c:v>0.80910603999999997</c:v>
                </c:pt>
                <c:pt idx="26193">
                  <c:v>0.80916390999999988</c:v>
                </c:pt>
                <c:pt idx="26194">
                  <c:v>0.80922178</c:v>
                </c:pt>
                <c:pt idx="26195">
                  <c:v>0.80927965000000013</c:v>
                </c:pt>
                <c:pt idx="26196">
                  <c:v>0.80933751999999992</c:v>
                </c:pt>
                <c:pt idx="26197">
                  <c:v>0.80939503999999995</c:v>
                </c:pt>
                <c:pt idx="26198">
                  <c:v>0.80945290999999986</c:v>
                </c:pt>
                <c:pt idx="26199">
                  <c:v>0.80951089999999992</c:v>
                </c:pt>
                <c:pt idx="26200">
                  <c:v>0.80956876999999994</c:v>
                </c:pt>
                <c:pt idx="26201">
                  <c:v>0.80962674999999984</c:v>
                </c:pt>
                <c:pt idx="26202">
                  <c:v>0.80968439000000003</c:v>
                </c:pt>
                <c:pt idx="26203">
                  <c:v>0.80974226000000005</c:v>
                </c:pt>
                <c:pt idx="26204">
                  <c:v>0.80980037000000005</c:v>
                </c:pt>
                <c:pt idx="26205">
                  <c:v>0.80985834999999984</c:v>
                </c:pt>
                <c:pt idx="26206">
                  <c:v>0.80991621999999996</c:v>
                </c:pt>
                <c:pt idx="26207">
                  <c:v>0.80997363000000011</c:v>
                </c:pt>
                <c:pt idx="26208">
                  <c:v>0.81003150000000002</c:v>
                </c:pt>
                <c:pt idx="26209">
                  <c:v>0.81008937000000003</c:v>
                </c:pt>
                <c:pt idx="26210">
                  <c:v>0.81014735999999998</c:v>
                </c:pt>
                <c:pt idx="26211">
                  <c:v>0.81020523000000011</c:v>
                </c:pt>
                <c:pt idx="26212">
                  <c:v>0.8102630999999999</c:v>
                </c:pt>
                <c:pt idx="26213">
                  <c:v>0.81032108000000003</c:v>
                </c:pt>
                <c:pt idx="26214">
                  <c:v>0.81037906999999998</c:v>
                </c:pt>
                <c:pt idx="26215">
                  <c:v>0.81043693999999988</c:v>
                </c:pt>
                <c:pt idx="26216">
                  <c:v>0.81049492999999984</c:v>
                </c:pt>
                <c:pt idx="26217">
                  <c:v>0.81055267999999991</c:v>
                </c:pt>
                <c:pt idx="26218">
                  <c:v>0.81061032</c:v>
                </c:pt>
                <c:pt idx="26219">
                  <c:v>0.81066819000000001</c:v>
                </c:pt>
                <c:pt idx="26220">
                  <c:v>0.81072617999999996</c:v>
                </c:pt>
                <c:pt idx="26221">
                  <c:v>0.81078404999999998</c:v>
                </c:pt>
                <c:pt idx="26222">
                  <c:v>0.81084202999999999</c:v>
                </c:pt>
                <c:pt idx="26223">
                  <c:v>0.81089990000000012</c:v>
                </c:pt>
                <c:pt idx="26224">
                  <c:v>0.81095777000000002</c:v>
                </c:pt>
                <c:pt idx="26225">
                  <c:v>0.81101575999999997</c:v>
                </c:pt>
                <c:pt idx="26226">
                  <c:v>0.81107317000000001</c:v>
                </c:pt>
                <c:pt idx="26227">
                  <c:v>0.81113104000000003</c:v>
                </c:pt>
                <c:pt idx="26228">
                  <c:v>0.81118891000000004</c:v>
                </c:pt>
                <c:pt idx="26229">
                  <c:v>0.81124677999999983</c:v>
                </c:pt>
                <c:pt idx="26230">
                  <c:v>0.81130464999999996</c:v>
                </c:pt>
                <c:pt idx="26231">
                  <c:v>0.81136251999999986</c:v>
                </c:pt>
                <c:pt idx="26232">
                  <c:v>0.81142038999999988</c:v>
                </c:pt>
                <c:pt idx="26233">
                  <c:v>0.81147849000000005</c:v>
                </c:pt>
                <c:pt idx="26234">
                  <c:v>0.81153635999999985</c:v>
                </c:pt>
                <c:pt idx="26235">
                  <c:v>0.81159422999999997</c:v>
                </c:pt>
                <c:pt idx="26236">
                  <c:v>0.81165209999999999</c:v>
                </c:pt>
                <c:pt idx="26237">
                  <c:v>0.81170997000000011</c:v>
                </c:pt>
                <c:pt idx="26238">
                  <c:v>0.81176806999999984</c:v>
                </c:pt>
                <c:pt idx="26239">
                  <c:v>0.8118254800000001</c:v>
                </c:pt>
                <c:pt idx="26240">
                  <c:v>0.81188335</c:v>
                </c:pt>
                <c:pt idx="26241">
                  <c:v>0.81194122000000013</c:v>
                </c:pt>
                <c:pt idx="26242">
                  <c:v>0.81199921000000008</c:v>
                </c:pt>
                <c:pt idx="26243">
                  <c:v>0.81205685000000005</c:v>
                </c:pt>
                <c:pt idx="26244">
                  <c:v>0.81211471999999996</c:v>
                </c:pt>
                <c:pt idx="26245">
                  <c:v>0.81217258999999986</c:v>
                </c:pt>
                <c:pt idx="26246">
                  <c:v>0.81223056999999987</c:v>
                </c:pt>
                <c:pt idx="26247">
                  <c:v>0.81228844</c:v>
                </c:pt>
                <c:pt idx="26248">
                  <c:v>0.81234631000000002</c:v>
                </c:pt>
                <c:pt idx="26249">
                  <c:v>0.81240417999999992</c:v>
                </c:pt>
                <c:pt idx="26250">
                  <c:v>0.81246216999999976</c:v>
                </c:pt>
                <c:pt idx="26251">
                  <c:v>0.81252004</c:v>
                </c:pt>
                <c:pt idx="26252">
                  <c:v>0.81257802999999984</c:v>
                </c:pt>
                <c:pt idx="26253">
                  <c:v>0.81263590000000008</c:v>
                </c:pt>
                <c:pt idx="26254">
                  <c:v>0.81269388000000009</c:v>
                </c:pt>
                <c:pt idx="26255">
                  <c:v>0.81275175000000011</c:v>
                </c:pt>
                <c:pt idx="26256">
                  <c:v>0.81280973999999995</c:v>
                </c:pt>
                <c:pt idx="26257">
                  <c:v>0.81286760999999996</c:v>
                </c:pt>
                <c:pt idx="26258">
                  <c:v>0.81292489999999995</c:v>
                </c:pt>
                <c:pt idx="26259">
                  <c:v>0.81298276999999985</c:v>
                </c:pt>
                <c:pt idx="26260">
                  <c:v>0.81304087000000014</c:v>
                </c:pt>
                <c:pt idx="26261">
                  <c:v>0.81309874000000004</c:v>
                </c:pt>
                <c:pt idx="26262">
                  <c:v>0.81315672999999988</c:v>
                </c:pt>
                <c:pt idx="26263">
                  <c:v>0.81321460000000001</c:v>
                </c:pt>
                <c:pt idx="26264">
                  <c:v>0.81327258999999985</c:v>
                </c:pt>
                <c:pt idx="26265">
                  <c:v>0.81333045999999998</c:v>
                </c:pt>
                <c:pt idx="26266">
                  <c:v>0.81338843999999999</c:v>
                </c:pt>
                <c:pt idx="26267">
                  <c:v>0.81344631000000001</c:v>
                </c:pt>
                <c:pt idx="26268">
                  <c:v>0.81350371999999993</c:v>
                </c:pt>
                <c:pt idx="26269">
                  <c:v>0.81356158999999972</c:v>
                </c:pt>
                <c:pt idx="26270">
                  <c:v>0.81361946000000007</c:v>
                </c:pt>
                <c:pt idx="26271">
                  <c:v>0.81367722000000009</c:v>
                </c:pt>
                <c:pt idx="26272">
                  <c:v>0.81373508999999999</c:v>
                </c:pt>
                <c:pt idx="26273">
                  <c:v>0.81379296000000001</c:v>
                </c:pt>
                <c:pt idx="26274">
                  <c:v>0.81385094000000002</c:v>
                </c:pt>
                <c:pt idx="26275">
                  <c:v>0.81390881000000015</c:v>
                </c:pt>
                <c:pt idx="26276">
                  <c:v>0.81396667999999994</c:v>
                </c:pt>
                <c:pt idx="26277">
                  <c:v>0.81402479000000005</c:v>
                </c:pt>
                <c:pt idx="26278">
                  <c:v>0.81408265999999996</c:v>
                </c:pt>
                <c:pt idx="26279">
                  <c:v>0.81414052999999997</c:v>
                </c:pt>
                <c:pt idx="26280">
                  <c:v>0.81419839999999999</c:v>
                </c:pt>
                <c:pt idx="26281">
                  <c:v>0.81425627</c:v>
                </c:pt>
                <c:pt idx="26282">
                  <c:v>0.81431413999999991</c:v>
                </c:pt>
                <c:pt idx="26283">
                  <c:v>0.81437201000000004</c:v>
                </c:pt>
                <c:pt idx="26284">
                  <c:v>0.81442988000000005</c:v>
                </c:pt>
                <c:pt idx="26285">
                  <c:v>0.81448787</c:v>
                </c:pt>
                <c:pt idx="26286">
                  <c:v>0.81454574000000002</c:v>
                </c:pt>
                <c:pt idx="26287">
                  <c:v>0.81460326000000005</c:v>
                </c:pt>
                <c:pt idx="26288">
                  <c:v>0.81466112999999996</c:v>
                </c:pt>
                <c:pt idx="26289">
                  <c:v>0.81471899999999997</c:v>
                </c:pt>
                <c:pt idx="26290">
                  <c:v>0.81477699000000003</c:v>
                </c:pt>
                <c:pt idx="26291">
                  <c:v>0.81483486000000005</c:v>
                </c:pt>
                <c:pt idx="26292">
                  <c:v>0.81489283999999995</c:v>
                </c:pt>
                <c:pt idx="26293">
                  <c:v>0.81495070999999997</c:v>
                </c:pt>
                <c:pt idx="26294">
                  <c:v>0.81500857999999998</c:v>
                </c:pt>
                <c:pt idx="26295">
                  <c:v>0.81506621999999984</c:v>
                </c:pt>
                <c:pt idx="26296">
                  <c:v>0.81512408999999997</c:v>
                </c:pt>
                <c:pt idx="26297">
                  <c:v>0.81518195999999998</c:v>
                </c:pt>
                <c:pt idx="26298">
                  <c:v>0.81523983000000011</c:v>
                </c:pt>
                <c:pt idx="26299">
                  <c:v>0.81529770000000001</c:v>
                </c:pt>
                <c:pt idx="26300">
                  <c:v>0.81535568999999997</c:v>
                </c:pt>
                <c:pt idx="26301">
                  <c:v>0.81541355999999987</c:v>
                </c:pt>
                <c:pt idx="26302">
                  <c:v>0.81547155000000004</c:v>
                </c:pt>
                <c:pt idx="26303">
                  <c:v>0.81552941999999995</c:v>
                </c:pt>
                <c:pt idx="26304">
                  <c:v>0.81558681999999993</c:v>
                </c:pt>
                <c:pt idx="26305">
                  <c:v>0.81564468999999995</c:v>
                </c:pt>
                <c:pt idx="26306">
                  <c:v>0.81570255999999997</c:v>
                </c:pt>
                <c:pt idx="26307">
                  <c:v>0.81576042999999998</c:v>
                </c:pt>
                <c:pt idx="26308">
                  <c:v>0.81581842000000004</c:v>
                </c:pt>
                <c:pt idx="26309">
                  <c:v>0.81587628999999984</c:v>
                </c:pt>
                <c:pt idx="26310">
                  <c:v>0.81593428000000001</c:v>
                </c:pt>
                <c:pt idx="26311">
                  <c:v>0.81599215000000003</c:v>
                </c:pt>
                <c:pt idx="26312">
                  <c:v>0.81605013000000004</c:v>
                </c:pt>
                <c:pt idx="26313">
                  <c:v>0.81610811999999999</c:v>
                </c:pt>
                <c:pt idx="26314">
                  <c:v>0.81616599000000001</c:v>
                </c:pt>
                <c:pt idx="26315">
                  <c:v>0.81622386000000002</c:v>
                </c:pt>
                <c:pt idx="26316">
                  <c:v>0.81628173000000004</c:v>
                </c:pt>
                <c:pt idx="26317">
                  <c:v>0.81633960000000005</c:v>
                </c:pt>
                <c:pt idx="26318">
                  <c:v>0.81639746999999996</c:v>
                </c:pt>
                <c:pt idx="26319">
                  <c:v>0.81645533999999997</c:v>
                </c:pt>
                <c:pt idx="26320">
                  <c:v>0.81651286999999972</c:v>
                </c:pt>
                <c:pt idx="26321">
                  <c:v>0.81657073999999996</c:v>
                </c:pt>
                <c:pt idx="26322">
                  <c:v>0.81662861000000009</c:v>
                </c:pt>
                <c:pt idx="26323">
                  <c:v>0.81668647999999999</c:v>
                </c:pt>
                <c:pt idx="26324">
                  <c:v>0.81674435000000012</c:v>
                </c:pt>
                <c:pt idx="26325">
                  <c:v>0.81680233000000002</c:v>
                </c:pt>
                <c:pt idx="26326">
                  <c:v>0.81686020000000004</c:v>
                </c:pt>
                <c:pt idx="26327">
                  <c:v>0.81691807000000005</c:v>
                </c:pt>
                <c:pt idx="26328">
                  <c:v>0.81697606</c:v>
                </c:pt>
                <c:pt idx="26329">
                  <c:v>0.81703393000000002</c:v>
                </c:pt>
                <c:pt idx="26330">
                  <c:v>0.81709145000000016</c:v>
                </c:pt>
                <c:pt idx="26331">
                  <c:v>0.81714944000000012</c:v>
                </c:pt>
                <c:pt idx="26332">
                  <c:v>0.81720718999999986</c:v>
                </c:pt>
                <c:pt idx="26333">
                  <c:v>0.81726553000000002</c:v>
                </c:pt>
                <c:pt idx="26334">
                  <c:v>0.81732305000000005</c:v>
                </c:pt>
                <c:pt idx="26335">
                  <c:v>0.81738091999999996</c:v>
                </c:pt>
                <c:pt idx="26336">
                  <c:v>0.81743902000000002</c:v>
                </c:pt>
                <c:pt idx="26337">
                  <c:v>0.81749689000000003</c:v>
                </c:pt>
                <c:pt idx="26338">
                  <c:v>0.81755475999999994</c:v>
                </c:pt>
                <c:pt idx="26339">
                  <c:v>0.81761262999999984</c:v>
                </c:pt>
                <c:pt idx="26340">
                  <c:v>0.81767027000000014</c:v>
                </c:pt>
                <c:pt idx="26341">
                  <c:v>0.81772814000000005</c:v>
                </c:pt>
                <c:pt idx="26342">
                  <c:v>0.81778624</c:v>
                </c:pt>
                <c:pt idx="26343">
                  <c:v>0.81784388000000008</c:v>
                </c:pt>
                <c:pt idx="26344">
                  <c:v>0.8179016400000001</c:v>
                </c:pt>
                <c:pt idx="26345">
                  <c:v>0.81795974000000005</c:v>
                </c:pt>
                <c:pt idx="26346">
                  <c:v>0.81801773</c:v>
                </c:pt>
                <c:pt idx="26347">
                  <c:v>0.81807536999999997</c:v>
                </c:pt>
                <c:pt idx="26348">
                  <c:v>0.81813311999999994</c:v>
                </c:pt>
                <c:pt idx="26349">
                  <c:v>0.81819098999999984</c:v>
                </c:pt>
                <c:pt idx="26350">
                  <c:v>0.81824886000000008</c:v>
                </c:pt>
                <c:pt idx="26351">
                  <c:v>0.81830685000000003</c:v>
                </c:pt>
                <c:pt idx="26352">
                  <c:v>0.81836483000000004</c:v>
                </c:pt>
                <c:pt idx="26353">
                  <c:v>0.81842258999999973</c:v>
                </c:pt>
                <c:pt idx="26354">
                  <c:v>0.81848069000000001</c:v>
                </c:pt>
                <c:pt idx="26355">
                  <c:v>0.81853867999999996</c:v>
                </c:pt>
                <c:pt idx="26356">
                  <c:v>0.81859654999999987</c:v>
                </c:pt>
                <c:pt idx="26357">
                  <c:v>0.8186544200000001</c:v>
                </c:pt>
                <c:pt idx="26358">
                  <c:v>0.81871240000000001</c:v>
                </c:pt>
                <c:pt idx="26359">
                  <c:v>0.81876968999999999</c:v>
                </c:pt>
                <c:pt idx="26360">
                  <c:v>0.81882756000000001</c:v>
                </c:pt>
                <c:pt idx="26361">
                  <c:v>0.81888554999999996</c:v>
                </c:pt>
                <c:pt idx="26362">
                  <c:v>0.81894342000000009</c:v>
                </c:pt>
                <c:pt idx="26363">
                  <c:v>0.81900128999999999</c:v>
                </c:pt>
                <c:pt idx="26364">
                  <c:v>0.81905916000000001</c:v>
                </c:pt>
                <c:pt idx="26365">
                  <c:v>0.81911714999999985</c:v>
                </c:pt>
                <c:pt idx="26366">
                  <c:v>0.81917512999999997</c:v>
                </c:pt>
                <c:pt idx="26367">
                  <c:v>0.81923299999999988</c:v>
                </c:pt>
                <c:pt idx="26368">
                  <c:v>0.81929087000000012</c:v>
                </c:pt>
                <c:pt idx="26369">
                  <c:v>0.81934874000000002</c:v>
                </c:pt>
                <c:pt idx="26370">
                  <c:v>0.81940672999999986</c:v>
                </c:pt>
                <c:pt idx="26371">
                  <c:v>0.81946459999999988</c:v>
                </c:pt>
                <c:pt idx="26372">
                  <c:v>0.81952235999999989</c:v>
                </c:pt>
                <c:pt idx="26373">
                  <c:v>0.81957975999999999</c:v>
                </c:pt>
                <c:pt idx="26374">
                  <c:v>0.81963775000000005</c:v>
                </c:pt>
                <c:pt idx="26375">
                  <c:v>0.81969550000000013</c:v>
                </c:pt>
                <c:pt idx="26376">
                  <c:v>0.81975337000000004</c:v>
                </c:pt>
                <c:pt idx="26377">
                  <c:v>0.81981159000000003</c:v>
                </c:pt>
                <c:pt idx="26378">
                  <c:v>0.81986946000000005</c:v>
                </c:pt>
                <c:pt idx="26379">
                  <c:v>0.81992745000000011</c:v>
                </c:pt>
                <c:pt idx="26380">
                  <c:v>0.81998532000000002</c:v>
                </c:pt>
                <c:pt idx="26381">
                  <c:v>0.82004319000000003</c:v>
                </c:pt>
                <c:pt idx="26382">
                  <c:v>0.82010117999999999</c:v>
                </c:pt>
                <c:pt idx="26383">
                  <c:v>0.82015846999999997</c:v>
                </c:pt>
                <c:pt idx="26384">
                  <c:v>0.82021644999999987</c:v>
                </c:pt>
                <c:pt idx="26385">
                  <c:v>0.82027444000000005</c:v>
                </c:pt>
                <c:pt idx="26386">
                  <c:v>0.82033243</c:v>
                </c:pt>
                <c:pt idx="26387">
                  <c:v>0.82039030000000002</c:v>
                </c:pt>
                <c:pt idx="26388">
                  <c:v>0.82044828000000003</c:v>
                </c:pt>
                <c:pt idx="26389">
                  <c:v>0.82050614999999993</c:v>
                </c:pt>
                <c:pt idx="26390">
                  <c:v>0.82056401999999984</c:v>
                </c:pt>
                <c:pt idx="26391">
                  <c:v>0.82062201000000012</c:v>
                </c:pt>
                <c:pt idx="26392">
                  <c:v>0.82067953000000016</c:v>
                </c:pt>
                <c:pt idx="26393">
                  <c:v>0.82073739999999984</c:v>
                </c:pt>
                <c:pt idx="26394">
                  <c:v>0.82079527000000008</c:v>
                </c:pt>
                <c:pt idx="26395">
                  <c:v>0.82085326000000003</c:v>
                </c:pt>
                <c:pt idx="26396">
                  <c:v>0.82091113000000004</c:v>
                </c:pt>
                <c:pt idx="26397">
                  <c:v>0.82096899999999984</c:v>
                </c:pt>
                <c:pt idx="26398">
                  <c:v>0.82102686999999996</c:v>
                </c:pt>
                <c:pt idx="26399">
                  <c:v>0.82108473999999998</c:v>
                </c:pt>
                <c:pt idx="26400">
                  <c:v>0.82114261000000011</c:v>
                </c:pt>
                <c:pt idx="26401">
                  <c:v>0.82120048000000001</c:v>
                </c:pt>
                <c:pt idx="26402">
                  <c:v>0.82125846999999996</c:v>
                </c:pt>
                <c:pt idx="26403">
                  <c:v>0.82131633999999987</c:v>
                </c:pt>
                <c:pt idx="26404">
                  <c:v>0.82137420999999999</c:v>
                </c:pt>
                <c:pt idx="26405">
                  <c:v>0.8214320799999999</c:v>
                </c:pt>
                <c:pt idx="26406">
                  <c:v>0.82148995000000002</c:v>
                </c:pt>
                <c:pt idx="26407">
                  <c:v>0.82154758999999988</c:v>
                </c:pt>
                <c:pt idx="26408">
                  <c:v>0.82160546000000012</c:v>
                </c:pt>
                <c:pt idx="26409">
                  <c:v>0.82166333000000003</c:v>
                </c:pt>
                <c:pt idx="26410">
                  <c:v>0.82172131000000015</c:v>
                </c:pt>
                <c:pt idx="26411">
                  <c:v>0.82177918000000005</c:v>
                </c:pt>
                <c:pt idx="26412">
                  <c:v>0.82183704999999996</c:v>
                </c:pt>
                <c:pt idx="26413">
                  <c:v>0.82189481000000009</c:v>
                </c:pt>
                <c:pt idx="26414">
                  <c:v>0.82195267999999999</c:v>
                </c:pt>
                <c:pt idx="26415">
                  <c:v>0.82201055000000001</c:v>
                </c:pt>
                <c:pt idx="26416">
                  <c:v>0.82206829999999997</c:v>
                </c:pt>
                <c:pt idx="26417">
                  <c:v>0.82212617999999993</c:v>
                </c:pt>
                <c:pt idx="26418">
                  <c:v>0.82218427999999999</c:v>
                </c:pt>
                <c:pt idx="26419">
                  <c:v>0.82224226</c:v>
                </c:pt>
                <c:pt idx="26420">
                  <c:v>0.82230013000000002</c:v>
                </c:pt>
                <c:pt idx="26421">
                  <c:v>0.82235800000000003</c:v>
                </c:pt>
                <c:pt idx="26422">
                  <c:v>0.82241540999999996</c:v>
                </c:pt>
                <c:pt idx="26423">
                  <c:v>0.82247327999999997</c:v>
                </c:pt>
                <c:pt idx="26424">
                  <c:v>0.82253114999999988</c:v>
                </c:pt>
                <c:pt idx="26425">
                  <c:v>0.82258902</c:v>
                </c:pt>
                <c:pt idx="26426">
                  <c:v>0.82264689000000013</c:v>
                </c:pt>
                <c:pt idx="26427">
                  <c:v>0.82270476000000003</c:v>
                </c:pt>
                <c:pt idx="26428">
                  <c:v>0.82276297999999992</c:v>
                </c:pt>
                <c:pt idx="26429">
                  <c:v>0.82282085000000016</c:v>
                </c:pt>
                <c:pt idx="26430">
                  <c:v>0.82287836999999997</c:v>
                </c:pt>
                <c:pt idx="26431">
                  <c:v>0.82293623999999999</c:v>
                </c:pt>
                <c:pt idx="26432">
                  <c:v>0.82299412000000005</c:v>
                </c:pt>
                <c:pt idx="26433">
                  <c:v>0.82305198999999996</c:v>
                </c:pt>
                <c:pt idx="26434">
                  <c:v>0.82310986000000008</c:v>
                </c:pt>
                <c:pt idx="26435">
                  <c:v>0.82316783999999998</c:v>
                </c:pt>
                <c:pt idx="26436">
                  <c:v>0.82322583000000016</c:v>
                </c:pt>
                <c:pt idx="26437">
                  <c:v>0.82328369999999984</c:v>
                </c:pt>
                <c:pt idx="26438">
                  <c:v>0.82334156999999997</c:v>
                </c:pt>
                <c:pt idx="26439">
                  <c:v>0.82339944000000009</c:v>
                </c:pt>
                <c:pt idx="26440">
                  <c:v>0.82345731</c:v>
                </c:pt>
                <c:pt idx="26441">
                  <c:v>0.82351529999999984</c:v>
                </c:pt>
                <c:pt idx="26442">
                  <c:v>0.82357327999999996</c:v>
                </c:pt>
                <c:pt idx="26443">
                  <c:v>0.82363056999999984</c:v>
                </c:pt>
                <c:pt idx="26444">
                  <c:v>0.82368856000000001</c:v>
                </c:pt>
                <c:pt idx="26445">
                  <c:v>0.82374630999999998</c:v>
                </c:pt>
                <c:pt idx="26446">
                  <c:v>0.82380430000000004</c:v>
                </c:pt>
                <c:pt idx="26447">
                  <c:v>0.82386216999999973</c:v>
                </c:pt>
                <c:pt idx="26448">
                  <c:v>0.82392004000000008</c:v>
                </c:pt>
                <c:pt idx="26449">
                  <c:v>0.82397803000000014</c:v>
                </c:pt>
                <c:pt idx="26450">
                  <c:v>0.82403590000000004</c:v>
                </c:pt>
                <c:pt idx="26451">
                  <c:v>0.82409365000000012</c:v>
                </c:pt>
                <c:pt idx="26452">
                  <c:v>0.82415164000000007</c:v>
                </c:pt>
                <c:pt idx="26453">
                  <c:v>0.82420950999999998</c:v>
                </c:pt>
                <c:pt idx="26454">
                  <c:v>0.82426737999999988</c:v>
                </c:pt>
                <c:pt idx="26455">
                  <c:v>0.82432536999999984</c:v>
                </c:pt>
                <c:pt idx="26456">
                  <c:v>0.82438323999999996</c:v>
                </c:pt>
                <c:pt idx="26457">
                  <c:v>0.82444122000000009</c:v>
                </c:pt>
                <c:pt idx="26458">
                  <c:v>0.82449908999999999</c:v>
                </c:pt>
                <c:pt idx="26459">
                  <c:v>0.82455685000000001</c:v>
                </c:pt>
                <c:pt idx="26460">
                  <c:v>0.82461483000000013</c:v>
                </c:pt>
                <c:pt idx="26461">
                  <c:v>0.82467282000000008</c:v>
                </c:pt>
                <c:pt idx="26462">
                  <c:v>0.82473010999999996</c:v>
                </c:pt>
                <c:pt idx="26463">
                  <c:v>0.82478797999999998</c:v>
                </c:pt>
                <c:pt idx="26464">
                  <c:v>0.8248458500000001</c:v>
                </c:pt>
                <c:pt idx="26465">
                  <c:v>0.82490384000000005</c:v>
                </c:pt>
                <c:pt idx="26466">
                  <c:v>0.82496159000000002</c:v>
                </c:pt>
                <c:pt idx="26467">
                  <c:v>0.82501946000000004</c:v>
                </c:pt>
                <c:pt idx="26468">
                  <c:v>0.82507733000000005</c:v>
                </c:pt>
                <c:pt idx="26469">
                  <c:v>0.82513532000000001</c:v>
                </c:pt>
                <c:pt idx="26470">
                  <c:v>0.82519342000000007</c:v>
                </c:pt>
                <c:pt idx="26471">
                  <c:v>0.82525128999999997</c:v>
                </c:pt>
                <c:pt idx="26472">
                  <c:v>0.82530915999999999</c:v>
                </c:pt>
                <c:pt idx="26473">
                  <c:v>0.82536703</c:v>
                </c:pt>
                <c:pt idx="26474">
                  <c:v>0.82542501999999995</c:v>
                </c:pt>
                <c:pt idx="26475">
                  <c:v>0.82548242999999988</c:v>
                </c:pt>
                <c:pt idx="26476">
                  <c:v>0.8255403</c:v>
                </c:pt>
                <c:pt idx="26477">
                  <c:v>0.82559817000000002</c:v>
                </c:pt>
                <c:pt idx="26478">
                  <c:v>0.82565626999999997</c:v>
                </c:pt>
                <c:pt idx="26479">
                  <c:v>0.82571413999999999</c:v>
                </c:pt>
                <c:pt idx="26480">
                  <c:v>0.82577201000000011</c:v>
                </c:pt>
                <c:pt idx="26481">
                  <c:v>0.82582999000000012</c:v>
                </c:pt>
                <c:pt idx="26482">
                  <c:v>0.82588786999999997</c:v>
                </c:pt>
                <c:pt idx="26483">
                  <c:v>0.82594574000000009</c:v>
                </c:pt>
                <c:pt idx="26484">
                  <c:v>0.82600361000000011</c:v>
                </c:pt>
                <c:pt idx="26485">
                  <c:v>0.82606113000000003</c:v>
                </c:pt>
                <c:pt idx="26486">
                  <c:v>0.82611900000000005</c:v>
                </c:pt>
                <c:pt idx="26487">
                  <c:v>0.82617686999999984</c:v>
                </c:pt>
                <c:pt idx="26488">
                  <c:v>0.82623473999999997</c:v>
                </c:pt>
                <c:pt idx="26489">
                  <c:v>0.82629260999999998</c:v>
                </c:pt>
                <c:pt idx="26490">
                  <c:v>0.82635048</c:v>
                </c:pt>
                <c:pt idx="26491">
                  <c:v>0.82640846999999984</c:v>
                </c:pt>
                <c:pt idx="26492">
                  <c:v>0.82646621999999992</c:v>
                </c:pt>
                <c:pt idx="26493">
                  <c:v>0.82652420999999998</c:v>
                </c:pt>
                <c:pt idx="26494">
                  <c:v>0.82658207999999989</c:v>
                </c:pt>
                <c:pt idx="26495">
                  <c:v>0.82663995000000012</c:v>
                </c:pt>
                <c:pt idx="26496">
                  <c:v>0.82669793000000014</c:v>
                </c:pt>
                <c:pt idx="26497">
                  <c:v>0.82675580000000015</c:v>
                </c:pt>
                <c:pt idx="26498">
                  <c:v>0.82681368</c:v>
                </c:pt>
                <c:pt idx="26499">
                  <c:v>0.82687166000000012</c:v>
                </c:pt>
                <c:pt idx="26500">
                  <c:v>0.82692953000000013</c:v>
                </c:pt>
                <c:pt idx="26501">
                  <c:v>0.82698751999999998</c:v>
                </c:pt>
                <c:pt idx="26502">
                  <c:v>0.82704538999999999</c:v>
                </c:pt>
                <c:pt idx="26503">
                  <c:v>0.82710267999999998</c:v>
                </c:pt>
                <c:pt idx="26504">
                  <c:v>0.82716067000000004</c:v>
                </c:pt>
                <c:pt idx="26505">
                  <c:v>0.82721853999999984</c:v>
                </c:pt>
                <c:pt idx="26506">
                  <c:v>0.82727640999999996</c:v>
                </c:pt>
                <c:pt idx="26507">
                  <c:v>0.82733427999999998</c:v>
                </c:pt>
                <c:pt idx="26508">
                  <c:v>0.82739225999999999</c:v>
                </c:pt>
                <c:pt idx="26509">
                  <c:v>0.82745025000000005</c:v>
                </c:pt>
                <c:pt idx="26510">
                  <c:v>0.82750811999999996</c:v>
                </c:pt>
                <c:pt idx="26511">
                  <c:v>0.82756598999999986</c:v>
                </c:pt>
                <c:pt idx="26512">
                  <c:v>0.82762363000000017</c:v>
                </c:pt>
                <c:pt idx="26513">
                  <c:v>0.82768138000000002</c:v>
                </c:pt>
                <c:pt idx="26514">
                  <c:v>0.82773949000000013</c:v>
                </c:pt>
                <c:pt idx="26515">
                  <c:v>0.82779758999999997</c:v>
                </c:pt>
                <c:pt idx="26516">
                  <c:v>0.8278554600000001</c:v>
                </c:pt>
                <c:pt idx="26517">
                  <c:v>0.82791297999999991</c:v>
                </c:pt>
                <c:pt idx="26518">
                  <c:v>0.82797085000000015</c:v>
                </c:pt>
                <c:pt idx="26519">
                  <c:v>0.82802872000000005</c:v>
                </c:pt>
                <c:pt idx="26520">
                  <c:v>0.82808658999999984</c:v>
                </c:pt>
                <c:pt idx="26521">
                  <c:v>0.82814446000000008</c:v>
                </c:pt>
                <c:pt idx="26522">
                  <c:v>0.82820255999999992</c:v>
                </c:pt>
                <c:pt idx="26523">
                  <c:v>0.82826043000000005</c:v>
                </c:pt>
                <c:pt idx="26524">
                  <c:v>0.82831795999999991</c:v>
                </c:pt>
                <c:pt idx="26525">
                  <c:v>0.82837594000000003</c:v>
                </c:pt>
                <c:pt idx="26526">
                  <c:v>0.82843381000000005</c:v>
                </c:pt>
                <c:pt idx="26527">
                  <c:v>0.82849167999999995</c:v>
                </c:pt>
                <c:pt idx="26528">
                  <c:v>0.82854967000000013</c:v>
                </c:pt>
                <c:pt idx="26529">
                  <c:v>0.82860754000000003</c:v>
                </c:pt>
                <c:pt idx="26530">
                  <c:v>0.82866564000000009</c:v>
                </c:pt>
                <c:pt idx="26531">
                  <c:v>0.82872305000000013</c:v>
                </c:pt>
                <c:pt idx="26532">
                  <c:v>0.82878149999999995</c:v>
                </c:pt>
                <c:pt idx="26533">
                  <c:v>0.82883925000000014</c:v>
                </c:pt>
                <c:pt idx="26534">
                  <c:v>0.82889665999999995</c:v>
                </c:pt>
                <c:pt idx="26535">
                  <c:v>0.82895465000000013</c:v>
                </c:pt>
                <c:pt idx="26536">
                  <c:v>0.82901251999999992</c:v>
                </c:pt>
                <c:pt idx="26537">
                  <c:v>0.82907039000000005</c:v>
                </c:pt>
                <c:pt idx="26538">
                  <c:v>0.82912836999999984</c:v>
                </c:pt>
                <c:pt idx="26539">
                  <c:v>0.82918623999999996</c:v>
                </c:pt>
                <c:pt idx="26540">
                  <c:v>0.82924412000000003</c:v>
                </c:pt>
                <c:pt idx="26541">
                  <c:v>0.82930199000000004</c:v>
                </c:pt>
                <c:pt idx="26542">
                  <c:v>0.82935974000000001</c:v>
                </c:pt>
                <c:pt idx="26543">
                  <c:v>0.82941761000000003</c:v>
                </c:pt>
                <c:pt idx="26544">
                  <c:v>0.82947548000000004</c:v>
                </c:pt>
                <c:pt idx="26545">
                  <c:v>0.82953347</c:v>
                </c:pt>
                <c:pt idx="26546">
                  <c:v>0.82959122000000007</c:v>
                </c:pt>
                <c:pt idx="26547">
                  <c:v>0.82964921000000025</c:v>
                </c:pt>
                <c:pt idx="26548">
                  <c:v>0.82970708000000004</c:v>
                </c:pt>
                <c:pt idx="26549">
                  <c:v>0.82976506000000005</c:v>
                </c:pt>
                <c:pt idx="26550">
                  <c:v>0.82982292999999996</c:v>
                </c:pt>
                <c:pt idx="26551">
                  <c:v>0.82988079999999997</c:v>
                </c:pt>
                <c:pt idx="26552">
                  <c:v>0.82993868000000004</c:v>
                </c:pt>
                <c:pt idx="26553">
                  <c:v>0.82999655000000017</c:v>
                </c:pt>
                <c:pt idx="26554">
                  <c:v>0.83005442000000007</c:v>
                </c:pt>
                <c:pt idx="26555">
                  <c:v>0.83011228999999986</c:v>
                </c:pt>
                <c:pt idx="26556">
                  <c:v>0.83017015999999999</c:v>
                </c:pt>
                <c:pt idx="26557">
                  <c:v>0.83022803000000012</c:v>
                </c:pt>
                <c:pt idx="26558">
                  <c:v>0.83028601000000002</c:v>
                </c:pt>
                <c:pt idx="26559">
                  <c:v>0.83034342000000005</c:v>
                </c:pt>
                <c:pt idx="26560">
                  <c:v>0.83040128999999996</c:v>
                </c:pt>
                <c:pt idx="26561">
                  <c:v>0.83045915999999997</c:v>
                </c:pt>
                <c:pt idx="26562">
                  <c:v>0.83051702999999988</c:v>
                </c:pt>
                <c:pt idx="26563">
                  <c:v>0.8305749</c:v>
                </c:pt>
                <c:pt idx="26564">
                  <c:v>0.83063277000000002</c:v>
                </c:pt>
                <c:pt idx="26565">
                  <c:v>0.83069064000000015</c:v>
                </c:pt>
                <c:pt idx="26566">
                  <c:v>0.8307487400000001</c:v>
                </c:pt>
                <c:pt idx="26567">
                  <c:v>0.83080662000000005</c:v>
                </c:pt>
                <c:pt idx="26568">
                  <c:v>0.83086448999999996</c:v>
                </c:pt>
                <c:pt idx="26569">
                  <c:v>0.83092246999999997</c:v>
                </c:pt>
                <c:pt idx="26570">
                  <c:v>0.83098033999999998</c:v>
                </c:pt>
                <c:pt idx="26571">
                  <c:v>0.83103821000000011</c:v>
                </c:pt>
                <c:pt idx="26572">
                  <c:v>0.83109608000000001</c:v>
                </c:pt>
                <c:pt idx="26573">
                  <c:v>0.83115371999999998</c:v>
                </c:pt>
                <c:pt idx="26574">
                  <c:v>0.83121171000000005</c:v>
                </c:pt>
                <c:pt idx="26575">
                  <c:v>0.83126957999999984</c:v>
                </c:pt>
                <c:pt idx="26576">
                  <c:v>0.83132755999999997</c:v>
                </c:pt>
                <c:pt idx="26577">
                  <c:v>0.83138542999999998</c:v>
                </c:pt>
                <c:pt idx="26578">
                  <c:v>0.8314433</c:v>
                </c:pt>
                <c:pt idx="26579">
                  <c:v>0.83150117999999984</c:v>
                </c:pt>
                <c:pt idx="26580">
                  <c:v>0.83155904999999997</c:v>
                </c:pt>
                <c:pt idx="26581">
                  <c:v>0.83161691999999998</c:v>
                </c:pt>
                <c:pt idx="26582">
                  <c:v>0.83167490000000011</c:v>
                </c:pt>
                <c:pt idx="26583">
                  <c:v>0.83173218999999987</c:v>
                </c:pt>
                <c:pt idx="26584">
                  <c:v>0.83179018000000005</c:v>
                </c:pt>
                <c:pt idx="26585">
                  <c:v>0.83184817000000011</c:v>
                </c:pt>
                <c:pt idx="26586">
                  <c:v>0.83190604000000001</c:v>
                </c:pt>
                <c:pt idx="26587">
                  <c:v>0.83196402000000003</c:v>
                </c:pt>
                <c:pt idx="26588">
                  <c:v>0.83202178000000004</c:v>
                </c:pt>
                <c:pt idx="26589">
                  <c:v>0.83207964999999995</c:v>
                </c:pt>
                <c:pt idx="26590">
                  <c:v>0.83213751999999996</c:v>
                </c:pt>
                <c:pt idx="26591">
                  <c:v>0.83219538999999998</c:v>
                </c:pt>
                <c:pt idx="26592">
                  <c:v>0.83225302999999984</c:v>
                </c:pt>
                <c:pt idx="26593">
                  <c:v>0.83231089999999996</c:v>
                </c:pt>
                <c:pt idx="26594">
                  <c:v>0.83236887999999998</c:v>
                </c:pt>
                <c:pt idx="26595">
                  <c:v>0.83242674999999988</c:v>
                </c:pt>
                <c:pt idx="26596">
                  <c:v>0.83248462000000001</c:v>
                </c:pt>
                <c:pt idx="26597">
                  <c:v>0.83254249000000002</c:v>
                </c:pt>
                <c:pt idx="26598">
                  <c:v>0.83260036999999998</c:v>
                </c:pt>
                <c:pt idx="26599">
                  <c:v>0.83265811999999995</c:v>
                </c:pt>
                <c:pt idx="26600">
                  <c:v>0.83271611000000001</c:v>
                </c:pt>
                <c:pt idx="26601">
                  <c:v>0.83277409000000013</c:v>
                </c:pt>
                <c:pt idx="26602">
                  <c:v>0.83283196000000004</c:v>
                </c:pt>
                <c:pt idx="26603">
                  <c:v>0.83288983000000016</c:v>
                </c:pt>
                <c:pt idx="26604">
                  <c:v>0.83294782000000012</c:v>
                </c:pt>
                <c:pt idx="26605">
                  <c:v>0.83300569000000013</c:v>
                </c:pt>
                <c:pt idx="26606">
                  <c:v>0.83306355999999993</c:v>
                </c:pt>
                <c:pt idx="26607">
                  <c:v>0.83312143000000016</c:v>
                </c:pt>
                <c:pt idx="26608">
                  <c:v>0.83317930000000007</c:v>
                </c:pt>
                <c:pt idx="26609">
                  <c:v>0.83323716999999986</c:v>
                </c:pt>
                <c:pt idx="26610">
                  <c:v>0.8332950400000001</c:v>
                </c:pt>
                <c:pt idx="26611">
                  <c:v>0.83335303000000005</c:v>
                </c:pt>
                <c:pt idx="26612">
                  <c:v>0.83341077999999991</c:v>
                </c:pt>
                <c:pt idx="26613">
                  <c:v>0.83346876999999986</c:v>
                </c:pt>
                <c:pt idx="26614">
                  <c:v>0.83352617999999989</c:v>
                </c:pt>
                <c:pt idx="26615">
                  <c:v>0.83358415999999991</c:v>
                </c:pt>
                <c:pt idx="26616">
                  <c:v>0.83364192000000015</c:v>
                </c:pt>
                <c:pt idx="26617">
                  <c:v>0.83369990000000016</c:v>
                </c:pt>
                <c:pt idx="26618">
                  <c:v>0.83375789000000011</c:v>
                </c:pt>
                <c:pt idx="26619">
                  <c:v>0.83381576000000002</c:v>
                </c:pt>
                <c:pt idx="26620">
                  <c:v>0.83387363000000014</c:v>
                </c:pt>
                <c:pt idx="26621">
                  <c:v>0.83393150000000005</c:v>
                </c:pt>
                <c:pt idx="26622">
                  <c:v>0.83398936999999984</c:v>
                </c:pt>
                <c:pt idx="26623">
                  <c:v>0.83404688999999999</c:v>
                </c:pt>
                <c:pt idx="26624">
                  <c:v>0.83410510999999998</c:v>
                </c:pt>
                <c:pt idx="26625">
                  <c:v>0.83416297999999989</c:v>
                </c:pt>
                <c:pt idx="26626">
                  <c:v>0.83422085000000012</c:v>
                </c:pt>
                <c:pt idx="26627">
                  <c:v>0.83427848999999998</c:v>
                </c:pt>
                <c:pt idx="26628">
                  <c:v>0.83433635999999989</c:v>
                </c:pt>
                <c:pt idx="26629">
                  <c:v>0.83439423000000013</c:v>
                </c:pt>
                <c:pt idx="26630">
                  <c:v>0.83445209999999992</c:v>
                </c:pt>
                <c:pt idx="26631">
                  <c:v>0.83450997000000005</c:v>
                </c:pt>
                <c:pt idx="26632">
                  <c:v>0.83456818999999993</c:v>
                </c:pt>
                <c:pt idx="26633">
                  <c:v>0.83462605999999995</c:v>
                </c:pt>
                <c:pt idx="26634">
                  <c:v>0.83468357999999998</c:v>
                </c:pt>
                <c:pt idx="26635">
                  <c:v>0.83474145000000022</c:v>
                </c:pt>
                <c:pt idx="26636">
                  <c:v>0.83479932000000012</c:v>
                </c:pt>
                <c:pt idx="26637">
                  <c:v>0.83485730999999996</c:v>
                </c:pt>
                <c:pt idx="26638">
                  <c:v>0.83491517999999998</c:v>
                </c:pt>
                <c:pt idx="26639">
                  <c:v>0.83497304999999999</c:v>
                </c:pt>
                <c:pt idx="26640">
                  <c:v>0.83503092000000001</c:v>
                </c:pt>
                <c:pt idx="26641">
                  <c:v>0.83508879000000003</c:v>
                </c:pt>
                <c:pt idx="26642">
                  <c:v>0.83514688999999998</c:v>
                </c:pt>
                <c:pt idx="26643">
                  <c:v>0.83520475999999999</c:v>
                </c:pt>
                <c:pt idx="26644">
                  <c:v>0.83526274999999994</c:v>
                </c:pt>
                <c:pt idx="26645">
                  <c:v>0.83532062000000007</c:v>
                </c:pt>
                <c:pt idx="26646">
                  <c:v>0.83537848999999997</c:v>
                </c:pt>
                <c:pt idx="26647">
                  <c:v>0.83543577999999996</c:v>
                </c:pt>
                <c:pt idx="26648">
                  <c:v>0.83549364999999998</c:v>
                </c:pt>
                <c:pt idx="26649">
                  <c:v>0.83555175000000004</c:v>
                </c:pt>
                <c:pt idx="26650">
                  <c:v>0.83560986000000015</c:v>
                </c:pt>
                <c:pt idx="26651">
                  <c:v>0.83566761000000012</c:v>
                </c:pt>
                <c:pt idx="26652">
                  <c:v>0.83572571000000007</c:v>
                </c:pt>
                <c:pt idx="26653">
                  <c:v>0.83578357999999997</c:v>
                </c:pt>
                <c:pt idx="26654">
                  <c:v>0.8358413400000001</c:v>
                </c:pt>
                <c:pt idx="26655">
                  <c:v>0.83589921000000023</c:v>
                </c:pt>
                <c:pt idx="26656">
                  <c:v>0.83595662000000004</c:v>
                </c:pt>
                <c:pt idx="26657">
                  <c:v>0.83601471999999999</c:v>
                </c:pt>
                <c:pt idx="26658">
                  <c:v>0.83607259</c:v>
                </c:pt>
                <c:pt idx="26659">
                  <c:v>0.83613046000000002</c:v>
                </c:pt>
                <c:pt idx="26660">
                  <c:v>0.83618833000000004</c:v>
                </c:pt>
                <c:pt idx="26661">
                  <c:v>0.83624620000000005</c:v>
                </c:pt>
                <c:pt idx="26662">
                  <c:v>0.83630371999999997</c:v>
                </c:pt>
                <c:pt idx="26663">
                  <c:v>0.83636171000000004</c:v>
                </c:pt>
                <c:pt idx="26664">
                  <c:v>0.83641969000000005</c:v>
                </c:pt>
                <c:pt idx="26665">
                  <c:v>0.83647791000000005</c:v>
                </c:pt>
                <c:pt idx="26666">
                  <c:v>0.83653577999999984</c:v>
                </c:pt>
                <c:pt idx="26667">
                  <c:v>0.83659307000000005</c:v>
                </c:pt>
                <c:pt idx="26668">
                  <c:v>0.83665106000000011</c:v>
                </c:pt>
                <c:pt idx="26669">
                  <c:v>0.83670893000000013</c:v>
                </c:pt>
                <c:pt idx="26670">
                  <c:v>0.83676680000000003</c:v>
                </c:pt>
                <c:pt idx="26671">
                  <c:v>0.83682467000000016</c:v>
                </c:pt>
                <c:pt idx="26672">
                  <c:v>0.83688277</c:v>
                </c:pt>
                <c:pt idx="26673">
                  <c:v>0.83694064000000012</c:v>
                </c:pt>
                <c:pt idx="26674">
                  <c:v>0.83699851000000014</c:v>
                </c:pt>
                <c:pt idx="26675">
                  <c:v>0.83705637999999993</c:v>
                </c:pt>
                <c:pt idx="26676">
                  <c:v>0.83711424999999984</c:v>
                </c:pt>
                <c:pt idx="26677">
                  <c:v>0.83717224000000001</c:v>
                </c:pt>
                <c:pt idx="26678">
                  <c:v>0.83723011000000003</c:v>
                </c:pt>
                <c:pt idx="26679">
                  <c:v>0.83728797999999993</c:v>
                </c:pt>
                <c:pt idx="26680">
                  <c:v>0.83734562000000012</c:v>
                </c:pt>
                <c:pt idx="26681">
                  <c:v>0.83740349000000003</c:v>
                </c:pt>
                <c:pt idx="26682">
                  <c:v>0.83746135999999993</c:v>
                </c:pt>
                <c:pt idx="26683">
                  <c:v>0.83751922999999984</c:v>
                </c:pt>
                <c:pt idx="26684">
                  <c:v>0.83757709999999996</c:v>
                </c:pt>
                <c:pt idx="26685">
                  <c:v>0.83763496999999998</c:v>
                </c:pt>
                <c:pt idx="26686">
                  <c:v>0.83769296000000004</c:v>
                </c:pt>
                <c:pt idx="26687">
                  <c:v>0.83775082999999995</c:v>
                </c:pt>
                <c:pt idx="26688">
                  <c:v>0.83780858000000002</c:v>
                </c:pt>
                <c:pt idx="26689">
                  <c:v>0.83786645000000004</c:v>
                </c:pt>
                <c:pt idx="26690">
                  <c:v>0.83792454999999999</c:v>
                </c:pt>
                <c:pt idx="26691">
                  <c:v>0.83798242999999983</c:v>
                </c:pt>
                <c:pt idx="26692">
                  <c:v>0.83804030000000007</c:v>
                </c:pt>
                <c:pt idx="26693">
                  <c:v>0.83809792999999999</c:v>
                </c:pt>
                <c:pt idx="26694">
                  <c:v>0.83815603999999999</c:v>
                </c:pt>
                <c:pt idx="26695">
                  <c:v>0.83821413999999994</c:v>
                </c:pt>
                <c:pt idx="26696">
                  <c:v>0.83827143000000015</c:v>
                </c:pt>
                <c:pt idx="26697">
                  <c:v>0.8383294200000001</c:v>
                </c:pt>
                <c:pt idx="26698">
                  <c:v>0.8383874</c:v>
                </c:pt>
                <c:pt idx="26699">
                  <c:v>0.83844527000000013</c:v>
                </c:pt>
                <c:pt idx="26700">
                  <c:v>0.83850325999999997</c:v>
                </c:pt>
                <c:pt idx="26701">
                  <c:v>0.83856112999999988</c:v>
                </c:pt>
                <c:pt idx="26702">
                  <c:v>0.83861912000000005</c:v>
                </c:pt>
                <c:pt idx="26703">
                  <c:v>0.83867698999999996</c:v>
                </c:pt>
                <c:pt idx="26704">
                  <c:v>0.83873439000000005</c:v>
                </c:pt>
                <c:pt idx="26705">
                  <c:v>0.83879226000000007</c:v>
                </c:pt>
                <c:pt idx="26706">
                  <c:v>0.83885025000000013</c:v>
                </c:pt>
                <c:pt idx="26707">
                  <c:v>0.83890812000000003</c:v>
                </c:pt>
                <c:pt idx="26708">
                  <c:v>0.83896599000000005</c:v>
                </c:pt>
                <c:pt idx="26709">
                  <c:v>0.83902398</c:v>
                </c:pt>
                <c:pt idx="26710">
                  <c:v>0.83908172999999997</c:v>
                </c:pt>
                <c:pt idx="26711">
                  <c:v>0.83913972000000003</c:v>
                </c:pt>
                <c:pt idx="26712">
                  <c:v>0.83919759000000005</c:v>
                </c:pt>
                <c:pt idx="26713">
                  <c:v>0.83925534000000002</c:v>
                </c:pt>
                <c:pt idx="26714">
                  <c:v>0.83931343999999997</c:v>
                </c:pt>
                <c:pt idx="26715">
                  <c:v>0.83937130999999998</c:v>
                </c:pt>
                <c:pt idx="26716">
                  <c:v>0.83942918</c:v>
                </c:pt>
                <c:pt idx="26717">
                  <c:v>0.83948705000000001</c:v>
                </c:pt>
                <c:pt idx="26718">
                  <c:v>0.83954481000000014</c:v>
                </c:pt>
                <c:pt idx="26719">
                  <c:v>0.83960268000000005</c:v>
                </c:pt>
                <c:pt idx="26720">
                  <c:v>0.83966054999999984</c:v>
                </c:pt>
                <c:pt idx="26721">
                  <c:v>0.83971842000000008</c:v>
                </c:pt>
                <c:pt idx="26722">
                  <c:v>0.83977628999999998</c:v>
                </c:pt>
                <c:pt idx="26723">
                  <c:v>0.83983416</c:v>
                </c:pt>
                <c:pt idx="26724">
                  <c:v>0.83989203000000012</c:v>
                </c:pt>
                <c:pt idx="26725">
                  <c:v>0.83995002000000007</c:v>
                </c:pt>
                <c:pt idx="26726">
                  <c:v>0.84000788999999998</c:v>
                </c:pt>
                <c:pt idx="26727">
                  <c:v>0.84006530000000001</c:v>
                </c:pt>
                <c:pt idx="26728">
                  <c:v>0.84012350999999996</c:v>
                </c:pt>
                <c:pt idx="26729">
                  <c:v>0.84018137999999998</c:v>
                </c:pt>
                <c:pt idx="26730">
                  <c:v>0.84023924999999999</c:v>
                </c:pt>
                <c:pt idx="26731">
                  <c:v>0.84029701000000012</c:v>
                </c:pt>
                <c:pt idx="26732">
                  <c:v>0.84035464999999998</c:v>
                </c:pt>
                <c:pt idx="26733">
                  <c:v>0.84041274999999993</c:v>
                </c:pt>
                <c:pt idx="26734">
                  <c:v>0.84047061999999995</c:v>
                </c:pt>
                <c:pt idx="26735">
                  <c:v>0.84052837000000002</c:v>
                </c:pt>
                <c:pt idx="26736">
                  <c:v>0.84058635999999987</c:v>
                </c:pt>
                <c:pt idx="26737">
                  <c:v>0.84064388000000012</c:v>
                </c:pt>
                <c:pt idx="26738">
                  <c:v>0.84070187000000007</c:v>
                </c:pt>
                <c:pt idx="26739">
                  <c:v>0.84075962000000015</c:v>
                </c:pt>
                <c:pt idx="26740">
                  <c:v>0.84081748999999983</c:v>
                </c:pt>
                <c:pt idx="26741">
                  <c:v>0.84087548000000012</c:v>
                </c:pt>
                <c:pt idx="26742">
                  <c:v>0.84093346999999996</c:v>
                </c:pt>
                <c:pt idx="26743">
                  <c:v>0.84099145000000008</c:v>
                </c:pt>
                <c:pt idx="26744">
                  <c:v>0.84104944000000015</c:v>
                </c:pt>
                <c:pt idx="26745">
                  <c:v>0.84110731000000005</c:v>
                </c:pt>
                <c:pt idx="26746">
                  <c:v>0.84116517999999996</c:v>
                </c:pt>
                <c:pt idx="26747">
                  <c:v>0.84122304999999997</c:v>
                </c:pt>
                <c:pt idx="26748">
                  <c:v>0.84128091999999999</c:v>
                </c:pt>
                <c:pt idx="26749">
                  <c:v>0.84133879</c:v>
                </c:pt>
                <c:pt idx="26750">
                  <c:v>0.84139655000000002</c:v>
                </c:pt>
                <c:pt idx="26751">
                  <c:v>0.84145442000000004</c:v>
                </c:pt>
                <c:pt idx="26752">
                  <c:v>0.84151193999999996</c:v>
                </c:pt>
                <c:pt idx="26753">
                  <c:v>0.84156980999999997</c:v>
                </c:pt>
                <c:pt idx="26754">
                  <c:v>0.8416276800000001</c:v>
                </c:pt>
                <c:pt idx="26755">
                  <c:v>0.84168555000000012</c:v>
                </c:pt>
                <c:pt idx="26756">
                  <c:v>0.84174342000000013</c:v>
                </c:pt>
                <c:pt idx="26757">
                  <c:v>0.84180141000000008</c:v>
                </c:pt>
                <c:pt idx="26758">
                  <c:v>0.8418592800000001</c:v>
                </c:pt>
                <c:pt idx="26759">
                  <c:v>0.84191715</c:v>
                </c:pt>
                <c:pt idx="26760">
                  <c:v>0.84197502000000013</c:v>
                </c:pt>
                <c:pt idx="26761">
                  <c:v>0.84203289000000003</c:v>
                </c:pt>
                <c:pt idx="26762">
                  <c:v>0.84209076000000005</c:v>
                </c:pt>
                <c:pt idx="26763">
                  <c:v>0.84214873999999995</c:v>
                </c:pt>
                <c:pt idx="26764">
                  <c:v>0.84220662000000002</c:v>
                </c:pt>
                <c:pt idx="26765">
                  <c:v>0.84226471999999997</c:v>
                </c:pt>
                <c:pt idx="26766">
                  <c:v>0.84232269999999998</c:v>
                </c:pt>
                <c:pt idx="26767">
                  <c:v>0.84237998999999997</c:v>
                </c:pt>
                <c:pt idx="26768">
                  <c:v>0.84243787000000003</c:v>
                </c:pt>
                <c:pt idx="26769">
                  <c:v>0.84249574000000005</c:v>
                </c:pt>
                <c:pt idx="26770">
                  <c:v>0.84255360999999984</c:v>
                </c:pt>
                <c:pt idx="26771">
                  <c:v>0.84261148000000008</c:v>
                </c:pt>
                <c:pt idx="26772">
                  <c:v>0.84266946000000009</c:v>
                </c:pt>
                <c:pt idx="26773">
                  <c:v>0.84272733000000011</c:v>
                </c:pt>
                <c:pt idx="26774">
                  <c:v>0.84278542999999995</c:v>
                </c:pt>
                <c:pt idx="26775">
                  <c:v>0.84284330000000007</c:v>
                </c:pt>
                <c:pt idx="26776">
                  <c:v>0.84290118000000003</c:v>
                </c:pt>
                <c:pt idx="26777">
                  <c:v>0.84295905000000015</c:v>
                </c:pt>
                <c:pt idx="26778">
                  <c:v>0.84301702999999983</c:v>
                </c:pt>
                <c:pt idx="26779">
                  <c:v>0.84307490000000007</c:v>
                </c:pt>
                <c:pt idx="26780">
                  <c:v>0.84313265999999998</c:v>
                </c:pt>
                <c:pt idx="26781">
                  <c:v>0.84319052999999999</c:v>
                </c:pt>
                <c:pt idx="26782">
                  <c:v>0.84324816999999996</c:v>
                </c:pt>
                <c:pt idx="26783">
                  <c:v>0.84330603999999998</c:v>
                </c:pt>
                <c:pt idx="26784">
                  <c:v>0.84336401999999999</c:v>
                </c:pt>
                <c:pt idx="26785">
                  <c:v>0.84342189000000012</c:v>
                </c:pt>
                <c:pt idx="26786">
                  <c:v>0.84347976000000002</c:v>
                </c:pt>
                <c:pt idx="26787">
                  <c:v>0.84353774999999986</c:v>
                </c:pt>
                <c:pt idx="26788">
                  <c:v>0.8435956200000001</c:v>
                </c:pt>
                <c:pt idx="26789">
                  <c:v>0.84365361000000016</c:v>
                </c:pt>
                <c:pt idx="26790">
                  <c:v>0.84371101000000015</c:v>
                </c:pt>
                <c:pt idx="26791">
                  <c:v>0.84376899999999999</c:v>
                </c:pt>
                <c:pt idx="26792">
                  <c:v>0.84382687000000012</c:v>
                </c:pt>
                <c:pt idx="26793">
                  <c:v>0.84388474000000002</c:v>
                </c:pt>
                <c:pt idx="26794">
                  <c:v>0.84394261000000015</c:v>
                </c:pt>
                <c:pt idx="26795">
                  <c:v>0.84400048000000005</c:v>
                </c:pt>
                <c:pt idx="26796">
                  <c:v>0.84405834999999996</c:v>
                </c:pt>
                <c:pt idx="26797">
                  <c:v>0.84411633999999991</c:v>
                </c:pt>
                <c:pt idx="26798">
                  <c:v>0.84417421000000015</c:v>
                </c:pt>
                <c:pt idx="26799">
                  <c:v>0.84423218999999994</c:v>
                </c:pt>
                <c:pt idx="26800">
                  <c:v>0.84429005999999995</c:v>
                </c:pt>
                <c:pt idx="26801">
                  <c:v>0.84434792999999997</c:v>
                </c:pt>
                <c:pt idx="26802">
                  <c:v>0.84440579999999998</c:v>
                </c:pt>
                <c:pt idx="26803">
                  <c:v>0.84446378999999994</c:v>
                </c:pt>
                <c:pt idx="26804">
                  <c:v>0.84452108000000004</c:v>
                </c:pt>
                <c:pt idx="26805">
                  <c:v>0.84457952999999997</c:v>
                </c:pt>
                <c:pt idx="26806">
                  <c:v>0.84463681999999995</c:v>
                </c:pt>
                <c:pt idx="26807">
                  <c:v>0.84469516000000011</c:v>
                </c:pt>
                <c:pt idx="26808">
                  <c:v>0.84475314000000001</c:v>
                </c:pt>
                <c:pt idx="26809">
                  <c:v>0.84481101000000014</c:v>
                </c:pt>
                <c:pt idx="26810">
                  <c:v>0.84486830000000002</c:v>
                </c:pt>
                <c:pt idx="26811">
                  <c:v>0.84492617999999997</c:v>
                </c:pt>
                <c:pt idx="26812">
                  <c:v>0.84498404999999999</c:v>
                </c:pt>
                <c:pt idx="26813">
                  <c:v>0.84504192000000011</c:v>
                </c:pt>
                <c:pt idx="26814">
                  <c:v>0.84509979000000013</c:v>
                </c:pt>
                <c:pt idx="26815">
                  <c:v>0.84515777000000003</c:v>
                </c:pt>
                <c:pt idx="26816">
                  <c:v>0.84521575999999998</c:v>
                </c:pt>
                <c:pt idx="26817">
                  <c:v>0.84527363000000011</c:v>
                </c:pt>
                <c:pt idx="26818">
                  <c:v>0.84533161999999995</c:v>
                </c:pt>
                <c:pt idx="26819">
                  <c:v>0.84538937000000003</c:v>
                </c:pt>
                <c:pt idx="26820">
                  <c:v>0.84544724000000004</c:v>
                </c:pt>
                <c:pt idx="26821">
                  <c:v>0.84550523000000011</c:v>
                </c:pt>
                <c:pt idx="26822">
                  <c:v>0.84556321000000001</c:v>
                </c:pt>
                <c:pt idx="26823">
                  <c:v>0.84562062000000016</c:v>
                </c:pt>
                <c:pt idx="26824">
                  <c:v>0.84567848999999995</c:v>
                </c:pt>
                <c:pt idx="26825">
                  <c:v>0.84573635999999996</c:v>
                </c:pt>
                <c:pt idx="26826">
                  <c:v>0.84579435000000014</c:v>
                </c:pt>
                <c:pt idx="26827">
                  <c:v>0.84585222000000004</c:v>
                </c:pt>
                <c:pt idx="26828">
                  <c:v>0.84591008999999984</c:v>
                </c:pt>
                <c:pt idx="26829">
                  <c:v>0.84596795999999996</c:v>
                </c:pt>
                <c:pt idx="26830">
                  <c:v>0.84602583000000009</c:v>
                </c:pt>
                <c:pt idx="26831">
                  <c:v>0.84608369999999999</c:v>
                </c:pt>
                <c:pt idx="26832">
                  <c:v>0.84614168000000012</c:v>
                </c:pt>
                <c:pt idx="26833">
                  <c:v>0.84619955000000013</c:v>
                </c:pt>
                <c:pt idx="26834">
                  <c:v>0.84625753999999997</c:v>
                </c:pt>
                <c:pt idx="26835">
                  <c:v>0.84631540999999999</c:v>
                </c:pt>
                <c:pt idx="26836">
                  <c:v>0.84637328000000001</c:v>
                </c:pt>
                <c:pt idx="26837">
                  <c:v>0.84643115000000002</c:v>
                </c:pt>
                <c:pt idx="26838">
                  <c:v>0.84648867999999999</c:v>
                </c:pt>
                <c:pt idx="26839">
                  <c:v>0.84654655000000001</c:v>
                </c:pt>
                <c:pt idx="26840">
                  <c:v>0.84660442000000014</c:v>
                </c:pt>
                <c:pt idx="26841">
                  <c:v>0.84666240000000004</c:v>
                </c:pt>
                <c:pt idx="26842">
                  <c:v>0.84672027000000016</c:v>
                </c:pt>
                <c:pt idx="26843">
                  <c:v>0.84677814000000007</c:v>
                </c:pt>
                <c:pt idx="26844">
                  <c:v>0.84683600999999997</c:v>
                </c:pt>
                <c:pt idx="26845">
                  <c:v>0.84689412000000008</c:v>
                </c:pt>
                <c:pt idx="26846">
                  <c:v>0.84695198999999999</c:v>
                </c:pt>
                <c:pt idx="26847">
                  <c:v>0.84700986000000011</c:v>
                </c:pt>
                <c:pt idx="26848">
                  <c:v>0.84706773000000002</c:v>
                </c:pt>
                <c:pt idx="26849">
                  <c:v>0.84712560000000015</c:v>
                </c:pt>
                <c:pt idx="26850">
                  <c:v>0.84718347000000005</c:v>
                </c:pt>
                <c:pt idx="26851">
                  <c:v>0.84724133999999995</c:v>
                </c:pt>
                <c:pt idx="26852">
                  <c:v>0.84729932000000008</c:v>
                </c:pt>
                <c:pt idx="26853">
                  <c:v>0.84735673</c:v>
                </c:pt>
                <c:pt idx="26854">
                  <c:v>0.84741460000000002</c:v>
                </c:pt>
                <c:pt idx="26855">
                  <c:v>0.84747258999999986</c:v>
                </c:pt>
                <c:pt idx="26856">
                  <c:v>0.84753045999999999</c:v>
                </c:pt>
                <c:pt idx="26857">
                  <c:v>0.84758833</c:v>
                </c:pt>
                <c:pt idx="26858">
                  <c:v>0.84764620000000013</c:v>
                </c:pt>
                <c:pt idx="26859">
                  <c:v>0.84770407000000014</c:v>
                </c:pt>
                <c:pt idx="26860">
                  <c:v>0.84776194000000005</c:v>
                </c:pt>
                <c:pt idx="26861">
                  <c:v>0.84781993000000011</c:v>
                </c:pt>
                <c:pt idx="26862">
                  <c:v>0.84787780000000013</c:v>
                </c:pt>
                <c:pt idx="26863">
                  <c:v>0.84793578000000003</c:v>
                </c:pt>
                <c:pt idx="26864">
                  <c:v>0.84799365000000015</c:v>
                </c:pt>
                <c:pt idx="26865">
                  <c:v>0.84805106000000008</c:v>
                </c:pt>
                <c:pt idx="26866">
                  <c:v>0.84810905000000014</c:v>
                </c:pt>
                <c:pt idx="26867">
                  <c:v>0.84816703000000004</c:v>
                </c:pt>
                <c:pt idx="26868">
                  <c:v>0.84822512999999999</c:v>
                </c:pt>
                <c:pt idx="26869">
                  <c:v>0.84828311999999984</c:v>
                </c:pt>
                <c:pt idx="26870">
                  <c:v>0.84834098999999996</c:v>
                </c:pt>
                <c:pt idx="26871">
                  <c:v>0.84839886000000009</c:v>
                </c:pt>
                <c:pt idx="26872">
                  <c:v>0.84845661999999999</c:v>
                </c:pt>
                <c:pt idx="26873">
                  <c:v>0.84851401999999998</c:v>
                </c:pt>
                <c:pt idx="26874">
                  <c:v>0.84857211999999993</c:v>
                </c:pt>
                <c:pt idx="26875">
                  <c:v>0.84862976000000012</c:v>
                </c:pt>
                <c:pt idx="26876">
                  <c:v>0.84868787000000012</c:v>
                </c:pt>
                <c:pt idx="26877">
                  <c:v>0.84874585000000025</c:v>
                </c:pt>
                <c:pt idx="26878">
                  <c:v>0.84880372000000004</c:v>
                </c:pt>
                <c:pt idx="26879">
                  <c:v>0.84886170999999999</c:v>
                </c:pt>
                <c:pt idx="26880">
                  <c:v>0.84891958000000001</c:v>
                </c:pt>
                <c:pt idx="26881">
                  <c:v>0.84897745000000013</c:v>
                </c:pt>
                <c:pt idx="26882">
                  <c:v>0.84903485999999995</c:v>
                </c:pt>
                <c:pt idx="26883">
                  <c:v>0.84909272999999996</c:v>
                </c:pt>
                <c:pt idx="26884">
                  <c:v>0.84915059999999998</c:v>
                </c:pt>
                <c:pt idx="26885">
                  <c:v>0.84920846999999999</c:v>
                </c:pt>
                <c:pt idx="26886">
                  <c:v>0.84926645000000001</c:v>
                </c:pt>
                <c:pt idx="26887">
                  <c:v>0.84932444000000007</c:v>
                </c:pt>
                <c:pt idx="26888">
                  <c:v>0.84938253999999991</c:v>
                </c:pt>
                <c:pt idx="26889">
                  <c:v>0.84944041000000015</c:v>
                </c:pt>
                <c:pt idx="26890">
                  <c:v>0.84949828000000005</c:v>
                </c:pt>
                <c:pt idx="26891">
                  <c:v>0.84955614999999973</c:v>
                </c:pt>
                <c:pt idx="26892">
                  <c:v>0.84961402000000008</c:v>
                </c:pt>
                <c:pt idx="26893">
                  <c:v>0.8496718900000001</c:v>
                </c:pt>
                <c:pt idx="26894">
                  <c:v>0.84972942000000018</c:v>
                </c:pt>
                <c:pt idx="26895">
                  <c:v>0.84978728999999997</c:v>
                </c:pt>
                <c:pt idx="26896">
                  <c:v>0.8498451600000001</c:v>
                </c:pt>
                <c:pt idx="26897">
                  <c:v>0.84990290999999996</c:v>
                </c:pt>
                <c:pt idx="26898">
                  <c:v>0.84996090000000002</c:v>
                </c:pt>
                <c:pt idx="26899">
                  <c:v>0.85001877000000003</c:v>
                </c:pt>
                <c:pt idx="26900">
                  <c:v>0.85007664000000005</c:v>
                </c:pt>
                <c:pt idx="26901">
                  <c:v>0.85013461999999995</c:v>
                </c:pt>
                <c:pt idx="26902">
                  <c:v>0.85019248999999997</c:v>
                </c:pt>
                <c:pt idx="26903">
                  <c:v>0.85025048000000003</c:v>
                </c:pt>
                <c:pt idx="26904">
                  <c:v>0.85030846999999998</c:v>
                </c:pt>
                <c:pt idx="26905">
                  <c:v>0.85036645</c:v>
                </c:pt>
                <c:pt idx="26906">
                  <c:v>0.85042421000000012</c:v>
                </c:pt>
                <c:pt idx="26907">
                  <c:v>0.8504815</c:v>
                </c:pt>
                <c:pt idx="26908">
                  <c:v>0.85053948999999984</c:v>
                </c:pt>
                <c:pt idx="26909">
                  <c:v>0.85059724000000003</c:v>
                </c:pt>
                <c:pt idx="26910">
                  <c:v>0.8506552300000001</c:v>
                </c:pt>
                <c:pt idx="26911">
                  <c:v>0.85071321000000011</c:v>
                </c:pt>
                <c:pt idx="26912">
                  <c:v>0.85077119999999995</c:v>
                </c:pt>
                <c:pt idx="26913">
                  <c:v>0.85082907000000008</c:v>
                </c:pt>
                <c:pt idx="26914">
                  <c:v>0.85088693999999998</c:v>
                </c:pt>
                <c:pt idx="26915">
                  <c:v>0.85094481000000022</c:v>
                </c:pt>
                <c:pt idx="26916">
                  <c:v>0.85100268000000001</c:v>
                </c:pt>
                <c:pt idx="26917">
                  <c:v>0.85106066999999996</c:v>
                </c:pt>
                <c:pt idx="26918">
                  <c:v>0.85111853999999998</c:v>
                </c:pt>
                <c:pt idx="26919">
                  <c:v>0.85117606000000001</c:v>
                </c:pt>
                <c:pt idx="26920">
                  <c:v>0.85123439000000001</c:v>
                </c:pt>
                <c:pt idx="26921">
                  <c:v>0.85129226000000002</c:v>
                </c:pt>
                <c:pt idx="26922">
                  <c:v>0.85134979000000011</c:v>
                </c:pt>
                <c:pt idx="26923">
                  <c:v>0.85140788999999983</c:v>
                </c:pt>
                <c:pt idx="26924">
                  <c:v>0.85146586999999996</c:v>
                </c:pt>
                <c:pt idx="26925">
                  <c:v>0.85152373999999997</c:v>
                </c:pt>
                <c:pt idx="26926">
                  <c:v>0.85158162000000004</c:v>
                </c:pt>
                <c:pt idx="26927">
                  <c:v>0.85163949000000017</c:v>
                </c:pt>
                <c:pt idx="26928">
                  <c:v>0.85169736000000007</c:v>
                </c:pt>
                <c:pt idx="26929">
                  <c:v>0.85175498999999999</c:v>
                </c:pt>
                <c:pt idx="26930">
                  <c:v>0.85181287000000017</c:v>
                </c:pt>
                <c:pt idx="26931">
                  <c:v>0.85187074000000007</c:v>
                </c:pt>
                <c:pt idx="26932">
                  <c:v>0.85192861000000009</c:v>
                </c:pt>
                <c:pt idx="26933">
                  <c:v>0.85198647999999999</c:v>
                </c:pt>
                <c:pt idx="26934">
                  <c:v>0.85204435000000012</c:v>
                </c:pt>
                <c:pt idx="26935">
                  <c:v>0.85210244999999996</c:v>
                </c:pt>
                <c:pt idx="26936">
                  <c:v>0.8521598600000001</c:v>
                </c:pt>
                <c:pt idx="26937">
                  <c:v>0.85221784</c:v>
                </c:pt>
                <c:pt idx="26938">
                  <c:v>0.85227571000000013</c:v>
                </c:pt>
                <c:pt idx="26939">
                  <c:v>0.85233347000000004</c:v>
                </c:pt>
                <c:pt idx="26940">
                  <c:v>0.85239156999999999</c:v>
                </c:pt>
                <c:pt idx="26941">
                  <c:v>0.85244944000000011</c:v>
                </c:pt>
                <c:pt idx="26942">
                  <c:v>0.85250742999999984</c:v>
                </c:pt>
                <c:pt idx="26943">
                  <c:v>0.85256529999999997</c:v>
                </c:pt>
                <c:pt idx="26944">
                  <c:v>0.85262282000000011</c:v>
                </c:pt>
                <c:pt idx="26945">
                  <c:v>0.85268069000000013</c:v>
                </c:pt>
                <c:pt idx="26946">
                  <c:v>0.85273856000000003</c:v>
                </c:pt>
                <c:pt idx="26947">
                  <c:v>0.85279678000000003</c:v>
                </c:pt>
                <c:pt idx="26948">
                  <c:v>0.85285465000000016</c:v>
                </c:pt>
                <c:pt idx="26949">
                  <c:v>0.85291251999999984</c:v>
                </c:pt>
                <c:pt idx="26950">
                  <c:v>0.85297038999999997</c:v>
                </c:pt>
                <c:pt idx="26951">
                  <c:v>0.85302826000000009</c:v>
                </c:pt>
                <c:pt idx="26952">
                  <c:v>0.85308613</c:v>
                </c:pt>
                <c:pt idx="26953">
                  <c:v>0.85314400000000012</c:v>
                </c:pt>
                <c:pt idx="26954">
                  <c:v>0.85320164000000009</c:v>
                </c:pt>
                <c:pt idx="26955">
                  <c:v>0.85325974000000004</c:v>
                </c:pt>
                <c:pt idx="26956">
                  <c:v>0.85331760999999984</c:v>
                </c:pt>
                <c:pt idx="26957">
                  <c:v>0.85337548000000008</c:v>
                </c:pt>
                <c:pt idx="26958">
                  <c:v>0.853433</c:v>
                </c:pt>
                <c:pt idx="26959">
                  <c:v>0.85349098999999984</c:v>
                </c:pt>
                <c:pt idx="26960">
                  <c:v>0.85354886000000008</c:v>
                </c:pt>
                <c:pt idx="26961">
                  <c:v>0.85360650000000005</c:v>
                </c:pt>
                <c:pt idx="26962">
                  <c:v>0.85366449000000011</c:v>
                </c:pt>
                <c:pt idx="26963">
                  <c:v>0.85372236000000001</c:v>
                </c:pt>
                <c:pt idx="26964">
                  <c:v>0.85378023000000014</c:v>
                </c:pt>
                <c:pt idx="26965">
                  <c:v>0.85383810000000004</c:v>
                </c:pt>
                <c:pt idx="26966">
                  <c:v>0.85389596999999995</c:v>
                </c:pt>
                <c:pt idx="26967">
                  <c:v>0.85395384000000008</c:v>
                </c:pt>
                <c:pt idx="26968">
                  <c:v>0.85401182000000009</c:v>
                </c:pt>
                <c:pt idx="26969">
                  <c:v>0.85406968999999999</c:v>
                </c:pt>
                <c:pt idx="26970">
                  <c:v>0.85412756000000001</c:v>
                </c:pt>
                <c:pt idx="26971">
                  <c:v>0.85418543000000013</c:v>
                </c:pt>
                <c:pt idx="26972">
                  <c:v>0.85424342000000009</c:v>
                </c:pt>
                <c:pt idx="26973">
                  <c:v>0.85430128999999999</c:v>
                </c:pt>
                <c:pt idx="26974">
                  <c:v>0.85435916000000001</c:v>
                </c:pt>
                <c:pt idx="26975">
                  <c:v>0.85441703000000002</c:v>
                </c:pt>
                <c:pt idx="26976">
                  <c:v>0.85447455000000005</c:v>
                </c:pt>
                <c:pt idx="26977">
                  <c:v>0.85453243000000001</c:v>
                </c:pt>
                <c:pt idx="26978">
                  <c:v>0.85459041000000013</c:v>
                </c:pt>
                <c:pt idx="26979">
                  <c:v>0.85464828000000015</c:v>
                </c:pt>
                <c:pt idx="26980">
                  <c:v>0.85470615000000005</c:v>
                </c:pt>
                <c:pt idx="26981">
                  <c:v>0.85476402000000007</c:v>
                </c:pt>
                <c:pt idx="26982">
                  <c:v>0.85482189000000008</c:v>
                </c:pt>
                <c:pt idx="26983">
                  <c:v>0.85487999000000015</c:v>
                </c:pt>
                <c:pt idx="26984">
                  <c:v>0.85493786999999999</c:v>
                </c:pt>
                <c:pt idx="26985">
                  <c:v>0.85499585000000022</c:v>
                </c:pt>
                <c:pt idx="26986">
                  <c:v>0.85505372000000002</c:v>
                </c:pt>
                <c:pt idx="26987">
                  <c:v>0.85511148000000003</c:v>
                </c:pt>
                <c:pt idx="26988">
                  <c:v>0.85516946000000005</c:v>
                </c:pt>
                <c:pt idx="26989">
                  <c:v>0.85522686999999997</c:v>
                </c:pt>
                <c:pt idx="26990">
                  <c:v>0.85528486000000004</c:v>
                </c:pt>
                <c:pt idx="26991">
                  <c:v>0.85534273000000005</c:v>
                </c:pt>
                <c:pt idx="26992">
                  <c:v>0.85540070999999984</c:v>
                </c:pt>
                <c:pt idx="26993">
                  <c:v>0.85545824000000004</c:v>
                </c:pt>
                <c:pt idx="26994">
                  <c:v>0.85551621999999994</c:v>
                </c:pt>
                <c:pt idx="26995">
                  <c:v>0.85557408999999984</c:v>
                </c:pt>
                <c:pt idx="26996">
                  <c:v>0.85563196000000008</c:v>
                </c:pt>
                <c:pt idx="26997">
                  <c:v>0.85569018000000008</c:v>
                </c:pt>
                <c:pt idx="26998">
                  <c:v>0.85574805000000009</c:v>
                </c:pt>
                <c:pt idx="26999">
                  <c:v>0.85580592000000011</c:v>
                </c:pt>
                <c:pt idx="27000">
                  <c:v>0.85586379000000001</c:v>
                </c:pt>
                <c:pt idx="27001">
                  <c:v>0.85592166000000014</c:v>
                </c:pt>
                <c:pt idx="27002">
                  <c:v>0.85597965000000009</c:v>
                </c:pt>
                <c:pt idx="27003">
                  <c:v>0.85603693999999997</c:v>
                </c:pt>
                <c:pt idx="27004">
                  <c:v>0.85609481000000009</c:v>
                </c:pt>
                <c:pt idx="27005">
                  <c:v>0.85615268</c:v>
                </c:pt>
                <c:pt idx="27006">
                  <c:v>0.85621055000000001</c:v>
                </c:pt>
                <c:pt idx="27007">
                  <c:v>0.85626853999999997</c:v>
                </c:pt>
                <c:pt idx="27008">
                  <c:v>0.85632640999999998</c:v>
                </c:pt>
                <c:pt idx="27009">
                  <c:v>0.85638439</c:v>
                </c:pt>
                <c:pt idx="27010">
                  <c:v>0.85644226000000001</c:v>
                </c:pt>
                <c:pt idx="27011">
                  <c:v>0.85650013000000003</c:v>
                </c:pt>
                <c:pt idx="27012">
                  <c:v>0.85655800000000004</c:v>
                </c:pt>
                <c:pt idx="27013">
                  <c:v>0.85661586999999995</c:v>
                </c:pt>
                <c:pt idx="27014">
                  <c:v>0.85667386000000012</c:v>
                </c:pt>
                <c:pt idx="27015">
                  <c:v>0.85673185000000007</c:v>
                </c:pt>
                <c:pt idx="27016">
                  <c:v>0.85678924999999995</c:v>
                </c:pt>
                <c:pt idx="27017">
                  <c:v>0.85684735999999995</c:v>
                </c:pt>
                <c:pt idx="27018">
                  <c:v>0.85690523000000007</c:v>
                </c:pt>
                <c:pt idx="27019">
                  <c:v>0.85696320999999998</c:v>
                </c:pt>
                <c:pt idx="27020">
                  <c:v>0.85702120000000015</c:v>
                </c:pt>
                <c:pt idx="27021">
                  <c:v>0.85707907000000016</c:v>
                </c:pt>
                <c:pt idx="27022">
                  <c:v>0.85713693999999996</c:v>
                </c:pt>
                <c:pt idx="27023">
                  <c:v>0.85719493000000013</c:v>
                </c:pt>
                <c:pt idx="27024">
                  <c:v>0.85725280000000004</c:v>
                </c:pt>
                <c:pt idx="27025">
                  <c:v>0.85731009000000002</c:v>
                </c:pt>
                <c:pt idx="27026">
                  <c:v>0.85736807000000004</c:v>
                </c:pt>
                <c:pt idx="27027">
                  <c:v>0.85742605999999999</c:v>
                </c:pt>
                <c:pt idx="27028">
                  <c:v>0.85748393000000001</c:v>
                </c:pt>
                <c:pt idx="27029">
                  <c:v>0.85754180000000013</c:v>
                </c:pt>
                <c:pt idx="27030">
                  <c:v>0.85759990000000008</c:v>
                </c:pt>
                <c:pt idx="27031">
                  <c:v>0.85765776999999999</c:v>
                </c:pt>
                <c:pt idx="27032">
                  <c:v>0.85771506000000008</c:v>
                </c:pt>
                <c:pt idx="27033">
                  <c:v>0.85777292999999999</c:v>
                </c:pt>
                <c:pt idx="27034">
                  <c:v>0.85783080000000012</c:v>
                </c:pt>
                <c:pt idx="27035">
                  <c:v>0.85788878999999996</c:v>
                </c:pt>
                <c:pt idx="27036">
                  <c:v>0.85794666000000008</c:v>
                </c:pt>
                <c:pt idx="27037">
                  <c:v>0.85800452999999999</c:v>
                </c:pt>
                <c:pt idx="27038">
                  <c:v>0.8580624</c:v>
                </c:pt>
                <c:pt idx="27039">
                  <c:v>0.85812027000000013</c:v>
                </c:pt>
                <c:pt idx="27040">
                  <c:v>0.85817814000000003</c:v>
                </c:pt>
                <c:pt idx="27041">
                  <c:v>0.85823612999999987</c:v>
                </c:pt>
                <c:pt idx="27042">
                  <c:v>0.85829400000000011</c:v>
                </c:pt>
                <c:pt idx="27043">
                  <c:v>0.85835187000000013</c:v>
                </c:pt>
                <c:pt idx="27044">
                  <c:v>0.85840974000000003</c:v>
                </c:pt>
                <c:pt idx="27045">
                  <c:v>0.85846772999999987</c:v>
                </c:pt>
                <c:pt idx="27046">
                  <c:v>0.85852560000000011</c:v>
                </c:pt>
                <c:pt idx="27047">
                  <c:v>0.8585835799999999</c:v>
                </c:pt>
                <c:pt idx="27048">
                  <c:v>0.85864145000000025</c:v>
                </c:pt>
                <c:pt idx="27049">
                  <c:v>0.85869932000000015</c:v>
                </c:pt>
                <c:pt idx="27050">
                  <c:v>0.85875685000000013</c:v>
                </c:pt>
                <c:pt idx="27051">
                  <c:v>0.85881483000000014</c:v>
                </c:pt>
                <c:pt idx="27052">
                  <c:v>0.85887270000000004</c:v>
                </c:pt>
                <c:pt idx="27053">
                  <c:v>0.85893092000000004</c:v>
                </c:pt>
                <c:pt idx="27054">
                  <c:v>0.85898856000000001</c:v>
                </c:pt>
                <c:pt idx="27055">
                  <c:v>0.85904643000000014</c:v>
                </c:pt>
                <c:pt idx="27056">
                  <c:v>0.85910394999999984</c:v>
                </c:pt>
                <c:pt idx="27057">
                  <c:v>0.85916182000000008</c:v>
                </c:pt>
                <c:pt idx="27058">
                  <c:v>0.85921981000000014</c:v>
                </c:pt>
                <c:pt idx="27059">
                  <c:v>0.85927768000000004</c:v>
                </c:pt>
                <c:pt idx="27060">
                  <c:v>0.85933554999999984</c:v>
                </c:pt>
                <c:pt idx="27061">
                  <c:v>0.85939354000000001</c:v>
                </c:pt>
                <c:pt idx="27062">
                  <c:v>0.85945141000000014</c:v>
                </c:pt>
                <c:pt idx="27063">
                  <c:v>0.85950928000000004</c:v>
                </c:pt>
                <c:pt idx="27064">
                  <c:v>0.85956726000000006</c:v>
                </c:pt>
                <c:pt idx="27065">
                  <c:v>0.85962479000000014</c:v>
                </c:pt>
                <c:pt idx="27066">
                  <c:v>0.85968277000000004</c:v>
                </c:pt>
                <c:pt idx="27067">
                  <c:v>0.85974064000000006</c:v>
                </c:pt>
                <c:pt idx="27068">
                  <c:v>0.85979863000000023</c:v>
                </c:pt>
                <c:pt idx="27069">
                  <c:v>0.85985650000000002</c:v>
                </c:pt>
                <c:pt idx="27070">
                  <c:v>0.85991437000000004</c:v>
                </c:pt>
                <c:pt idx="27071">
                  <c:v>0.85997235999999999</c:v>
                </c:pt>
                <c:pt idx="27072">
                  <c:v>0.86003023000000012</c:v>
                </c:pt>
                <c:pt idx="27073">
                  <c:v>0.86008810000000002</c:v>
                </c:pt>
                <c:pt idx="27074">
                  <c:v>0.86014562000000028</c:v>
                </c:pt>
                <c:pt idx="27075">
                  <c:v>0.86020348999999996</c:v>
                </c:pt>
                <c:pt idx="27076">
                  <c:v>0.86026135999999997</c:v>
                </c:pt>
                <c:pt idx="27077">
                  <c:v>0.86031922999999999</c:v>
                </c:pt>
                <c:pt idx="27078">
                  <c:v>0.86037710000000001</c:v>
                </c:pt>
                <c:pt idx="27079">
                  <c:v>0.86043519999999996</c:v>
                </c:pt>
                <c:pt idx="27080">
                  <c:v>0.86049306999999997</c:v>
                </c:pt>
                <c:pt idx="27081">
                  <c:v>0.86055093999999999</c:v>
                </c:pt>
                <c:pt idx="27082">
                  <c:v>0.86060881000000022</c:v>
                </c:pt>
                <c:pt idx="27083">
                  <c:v>0.86066668000000002</c:v>
                </c:pt>
                <c:pt idx="27084">
                  <c:v>0.86072455000000014</c:v>
                </c:pt>
                <c:pt idx="27085">
                  <c:v>0.86078242999999999</c:v>
                </c:pt>
                <c:pt idx="27086">
                  <c:v>0.86084053000000016</c:v>
                </c:pt>
                <c:pt idx="27087">
                  <c:v>0.86089839999999995</c:v>
                </c:pt>
                <c:pt idx="27088">
                  <c:v>0.86095580000000016</c:v>
                </c:pt>
                <c:pt idx="27089">
                  <c:v>0.86101379</c:v>
                </c:pt>
                <c:pt idx="27090">
                  <c:v>0.86107166000000013</c:v>
                </c:pt>
                <c:pt idx="27091">
                  <c:v>0.86112953000000014</c:v>
                </c:pt>
                <c:pt idx="27092">
                  <c:v>0.86118740000000005</c:v>
                </c:pt>
                <c:pt idx="27093">
                  <c:v>0.86124526999999995</c:v>
                </c:pt>
                <c:pt idx="27094">
                  <c:v>0.86130313999999997</c:v>
                </c:pt>
                <c:pt idx="27095">
                  <c:v>0.86136113000000003</c:v>
                </c:pt>
                <c:pt idx="27096">
                  <c:v>0.86141922999999998</c:v>
                </c:pt>
                <c:pt idx="27097">
                  <c:v>0.86147664000000002</c:v>
                </c:pt>
                <c:pt idx="27098">
                  <c:v>0.86153462000000003</c:v>
                </c:pt>
                <c:pt idx="27099">
                  <c:v>0.86159249000000004</c:v>
                </c:pt>
                <c:pt idx="27100">
                  <c:v>0.86165037000000011</c:v>
                </c:pt>
                <c:pt idx="27101">
                  <c:v>0.86170824000000013</c:v>
                </c:pt>
                <c:pt idx="27102">
                  <c:v>0.86176598999999998</c:v>
                </c:pt>
                <c:pt idx="27103">
                  <c:v>0.86182398000000005</c:v>
                </c:pt>
                <c:pt idx="27104">
                  <c:v>0.86188195999999995</c:v>
                </c:pt>
                <c:pt idx="27105">
                  <c:v>0.86193995000000012</c:v>
                </c:pt>
                <c:pt idx="27106">
                  <c:v>0.86199782000000014</c:v>
                </c:pt>
                <c:pt idx="27107">
                  <c:v>0.86205580000000015</c:v>
                </c:pt>
                <c:pt idx="27108">
                  <c:v>0.86211320999999996</c:v>
                </c:pt>
                <c:pt idx="27109">
                  <c:v>0.86217096999999998</c:v>
                </c:pt>
                <c:pt idx="27110">
                  <c:v>0.86222894999999999</c:v>
                </c:pt>
                <c:pt idx="27111">
                  <c:v>0.86228682000000001</c:v>
                </c:pt>
                <c:pt idx="27112">
                  <c:v>0.86234481000000007</c:v>
                </c:pt>
                <c:pt idx="27113">
                  <c:v>0.86240280000000002</c:v>
                </c:pt>
                <c:pt idx="27114">
                  <c:v>0.86246067000000004</c:v>
                </c:pt>
                <c:pt idx="27115">
                  <c:v>0.86251853999999983</c:v>
                </c:pt>
                <c:pt idx="27116">
                  <c:v>0.86257640999999996</c:v>
                </c:pt>
                <c:pt idx="27117">
                  <c:v>0.86263428000000009</c:v>
                </c:pt>
                <c:pt idx="27118">
                  <c:v>0.86269238000000004</c:v>
                </c:pt>
                <c:pt idx="27119">
                  <c:v>0.86275013000000011</c:v>
                </c:pt>
                <c:pt idx="27120">
                  <c:v>0.86280812000000007</c:v>
                </c:pt>
                <c:pt idx="27121">
                  <c:v>0.86286541000000017</c:v>
                </c:pt>
                <c:pt idx="27122">
                  <c:v>0.86292340000000012</c:v>
                </c:pt>
                <c:pt idx="27123">
                  <c:v>0.86298138000000002</c:v>
                </c:pt>
                <c:pt idx="27124">
                  <c:v>0.86303925000000015</c:v>
                </c:pt>
                <c:pt idx="27125">
                  <c:v>0.86309712000000005</c:v>
                </c:pt>
                <c:pt idx="27126">
                  <c:v>0.86315498999999996</c:v>
                </c:pt>
                <c:pt idx="27127">
                  <c:v>0.86321287000000002</c:v>
                </c:pt>
                <c:pt idx="27128">
                  <c:v>0.86327096999999997</c:v>
                </c:pt>
                <c:pt idx="27129">
                  <c:v>0.8633288400000001</c:v>
                </c:pt>
                <c:pt idx="27130">
                  <c:v>0.86338671</c:v>
                </c:pt>
                <c:pt idx="27131">
                  <c:v>0.86344458000000002</c:v>
                </c:pt>
                <c:pt idx="27132">
                  <c:v>0.86350255999999992</c:v>
                </c:pt>
                <c:pt idx="27133">
                  <c:v>0.86355986000000007</c:v>
                </c:pt>
                <c:pt idx="27134">
                  <c:v>0.86361829999999995</c:v>
                </c:pt>
                <c:pt idx="27135">
                  <c:v>0.86367618000000002</c:v>
                </c:pt>
                <c:pt idx="27136">
                  <c:v>0.86373381000000016</c:v>
                </c:pt>
                <c:pt idx="27137">
                  <c:v>0.86379168000000006</c:v>
                </c:pt>
                <c:pt idx="27138">
                  <c:v>0.86384967000000024</c:v>
                </c:pt>
                <c:pt idx="27139">
                  <c:v>0.86390708000000005</c:v>
                </c:pt>
                <c:pt idx="27140">
                  <c:v>0.86396494999999984</c:v>
                </c:pt>
                <c:pt idx="27141">
                  <c:v>0.86402282000000008</c:v>
                </c:pt>
                <c:pt idx="27142">
                  <c:v>0.86408079999999998</c:v>
                </c:pt>
                <c:pt idx="27143">
                  <c:v>0.86413868000000005</c:v>
                </c:pt>
                <c:pt idx="27144">
                  <c:v>0.86419678</c:v>
                </c:pt>
                <c:pt idx="27145">
                  <c:v>0.86425465000000012</c:v>
                </c:pt>
                <c:pt idx="27146">
                  <c:v>0.86431263000000003</c:v>
                </c:pt>
                <c:pt idx="27147">
                  <c:v>0.86437050000000004</c:v>
                </c:pt>
                <c:pt idx="27148">
                  <c:v>0.86442836999999983</c:v>
                </c:pt>
                <c:pt idx="27149">
                  <c:v>0.86448577999999998</c:v>
                </c:pt>
                <c:pt idx="27150">
                  <c:v>0.86454377000000004</c:v>
                </c:pt>
                <c:pt idx="27151">
                  <c:v>0.86460164000000006</c:v>
                </c:pt>
                <c:pt idx="27152">
                  <c:v>0.86465974000000012</c:v>
                </c:pt>
                <c:pt idx="27153">
                  <c:v>0.86471761000000014</c:v>
                </c:pt>
                <c:pt idx="27154">
                  <c:v>0.86477548000000015</c:v>
                </c:pt>
                <c:pt idx="27155">
                  <c:v>0.86483346999999999</c:v>
                </c:pt>
                <c:pt idx="27156">
                  <c:v>0.86489134000000012</c:v>
                </c:pt>
                <c:pt idx="27157">
                  <c:v>0.86494921000000025</c:v>
                </c:pt>
                <c:pt idx="27158">
                  <c:v>0.86500661999999995</c:v>
                </c:pt>
                <c:pt idx="27159">
                  <c:v>0.86506448999999996</c:v>
                </c:pt>
                <c:pt idx="27160">
                  <c:v>0.86512246999999998</c:v>
                </c:pt>
                <c:pt idx="27161">
                  <c:v>0.86518033999999999</c:v>
                </c:pt>
                <c:pt idx="27162">
                  <c:v>0.86523821000000012</c:v>
                </c:pt>
                <c:pt idx="27163">
                  <c:v>0.86529608000000002</c:v>
                </c:pt>
                <c:pt idx="27164">
                  <c:v>0.86535395000000004</c:v>
                </c:pt>
                <c:pt idx="27165">
                  <c:v>0.86541193999999999</c:v>
                </c:pt>
                <c:pt idx="27166">
                  <c:v>0.86546981000000012</c:v>
                </c:pt>
                <c:pt idx="27167">
                  <c:v>0.86552790999999996</c:v>
                </c:pt>
                <c:pt idx="27168">
                  <c:v>0.86558577999999997</c:v>
                </c:pt>
                <c:pt idx="27169">
                  <c:v>0.8656436500000001</c:v>
                </c:pt>
                <c:pt idx="27170">
                  <c:v>0.86570152000000011</c:v>
                </c:pt>
                <c:pt idx="27171">
                  <c:v>0.86575939000000013</c:v>
                </c:pt>
                <c:pt idx="27172">
                  <c:v>0.86581726000000003</c:v>
                </c:pt>
                <c:pt idx="27173">
                  <c:v>0.86587513000000016</c:v>
                </c:pt>
                <c:pt idx="27174">
                  <c:v>0.86593299999999984</c:v>
                </c:pt>
                <c:pt idx="27175">
                  <c:v>0.86599076000000008</c:v>
                </c:pt>
                <c:pt idx="27176">
                  <c:v>0.8660486300000001</c:v>
                </c:pt>
                <c:pt idx="27177">
                  <c:v>0.8661065</c:v>
                </c:pt>
                <c:pt idx="27178">
                  <c:v>0.86616437000000002</c:v>
                </c:pt>
                <c:pt idx="27179">
                  <c:v>0.86622224000000003</c:v>
                </c:pt>
                <c:pt idx="27180">
                  <c:v>0.86628011000000005</c:v>
                </c:pt>
                <c:pt idx="27181">
                  <c:v>0.86633797999999984</c:v>
                </c:pt>
                <c:pt idx="27182">
                  <c:v>0.86639562000000014</c:v>
                </c:pt>
                <c:pt idx="27183">
                  <c:v>0.86645349000000005</c:v>
                </c:pt>
                <c:pt idx="27184">
                  <c:v>0.86651148</c:v>
                </c:pt>
                <c:pt idx="27185">
                  <c:v>0.86656935000000002</c:v>
                </c:pt>
                <c:pt idx="27186">
                  <c:v>0.86662722000000014</c:v>
                </c:pt>
                <c:pt idx="27187">
                  <c:v>0.86668509000000016</c:v>
                </c:pt>
                <c:pt idx="27188">
                  <c:v>0.86674306999999995</c:v>
                </c:pt>
                <c:pt idx="27189">
                  <c:v>0.86680094000000008</c:v>
                </c:pt>
                <c:pt idx="27190">
                  <c:v>0.86685870000000009</c:v>
                </c:pt>
                <c:pt idx="27191">
                  <c:v>0.86691657</c:v>
                </c:pt>
                <c:pt idx="27192">
                  <c:v>0.86697409000000014</c:v>
                </c:pt>
                <c:pt idx="27193">
                  <c:v>0.86703196000000005</c:v>
                </c:pt>
                <c:pt idx="27194">
                  <c:v>0.86708995000000011</c:v>
                </c:pt>
                <c:pt idx="27195">
                  <c:v>0.86714770000000008</c:v>
                </c:pt>
                <c:pt idx="27196">
                  <c:v>0.86720569000000014</c:v>
                </c:pt>
                <c:pt idx="27197">
                  <c:v>0.86726355999999993</c:v>
                </c:pt>
                <c:pt idx="27198">
                  <c:v>0.86732142999999995</c:v>
                </c:pt>
                <c:pt idx="27199">
                  <c:v>0.86737953000000012</c:v>
                </c:pt>
                <c:pt idx="27200">
                  <c:v>0.86743740000000003</c:v>
                </c:pt>
                <c:pt idx="27201">
                  <c:v>0.86749527000000015</c:v>
                </c:pt>
                <c:pt idx="27202">
                  <c:v>0.86755313999999983</c:v>
                </c:pt>
                <c:pt idx="27203">
                  <c:v>0.86761101000000007</c:v>
                </c:pt>
                <c:pt idx="27204">
                  <c:v>0.86766888000000009</c:v>
                </c:pt>
                <c:pt idx="27205">
                  <c:v>0.86772674999999999</c:v>
                </c:pt>
                <c:pt idx="27206">
                  <c:v>0.86778474000000005</c:v>
                </c:pt>
                <c:pt idx="27207">
                  <c:v>0.86784261000000007</c:v>
                </c:pt>
                <c:pt idx="27208">
                  <c:v>0.86790048000000009</c:v>
                </c:pt>
                <c:pt idx="27209">
                  <c:v>0.86795834999999999</c:v>
                </c:pt>
                <c:pt idx="27210">
                  <c:v>0.86801633999999994</c:v>
                </c:pt>
                <c:pt idx="27211">
                  <c:v>0.86807363000000015</c:v>
                </c:pt>
                <c:pt idx="27212">
                  <c:v>0.86813149999999994</c:v>
                </c:pt>
                <c:pt idx="27213">
                  <c:v>0.86818960000000012</c:v>
                </c:pt>
                <c:pt idx="27214">
                  <c:v>0.86824758999999996</c:v>
                </c:pt>
                <c:pt idx="27215">
                  <c:v>0.86830546000000008</c:v>
                </c:pt>
                <c:pt idx="27216">
                  <c:v>0.86836332999999988</c:v>
                </c:pt>
                <c:pt idx="27217">
                  <c:v>0.86842085000000013</c:v>
                </c:pt>
                <c:pt idx="27218">
                  <c:v>0.86847884000000009</c:v>
                </c:pt>
                <c:pt idx="27219">
                  <c:v>0.86853670999999988</c:v>
                </c:pt>
                <c:pt idx="27220">
                  <c:v>0.86859469000000011</c:v>
                </c:pt>
                <c:pt idx="27221">
                  <c:v>0.86865267999999995</c:v>
                </c:pt>
                <c:pt idx="27222">
                  <c:v>0.86871054999999997</c:v>
                </c:pt>
                <c:pt idx="27223">
                  <c:v>0.8687684200000001</c:v>
                </c:pt>
                <c:pt idx="27224">
                  <c:v>0.86882629000000011</c:v>
                </c:pt>
                <c:pt idx="27225">
                  <c:v>0.86888427999999995</c:v>
                </c:pt>
                <c:pt idx="27226">
                  <c:v>0.86894214999999997</c:v>
                </c:pt>
                <c:pt idx="27227">
                  <c:v>0.86899954999999995</c:v>
                </c:pt>
                <c:pt idx="27228">
                  <c:v>0.86905789000000011</c:v>
                </c:pt>
                <c:pt idx="27229">
                  <c:v>0.86911517999999999</c:v>
                </c:pt>
                <c:pt idx="27230">
                  <c:v>0.86917305000000011</c:v>
                </c:pt>
                <c:pt idx="27231">
                  <c:v>0.86923092000000002</c:v>
                </c:pt>
                <c:pt idx="27232">
                  <c:v>0.86928902000000008</c:v>
                </c:pt>
                <c:pt idx="27233">
                  <c:v>0.86934712000000003</c:v>
                </c:pt>
                <c:pt idx="27234">
                  <c:v>0.86940452999999984</c:v>
                </c:pt>
                <c:pt idx="27235">
                  <c:v>0.86946274999999973</c:v>
                </c:pt>
                <c:pt idx="27236">
                  <c:v>0.86952062000000008</c:v>
                </c:pt>
                <c:pt idx="27237">
                  <c:v>0.86957861000000014</c:v>
                </c:pt>
                <c:pt idx="27238">
                  <c:v>0.86963648000000005</c:v>
                </c:pt>
                <c:pt idx="27239">
                  <c:v>0.86969434999999995</c:v>
                </c:pt>
                <c:pt idx="27240">
                  <c:v>0.86975222000000008</c:v>
                </c:pt>
                <c:pt idx="27241">
                  <c:v>0.86980962000000006</c:v>
                </c:pt>
                <c:pt idx="27242">
                  <c:v>0.86986748999999997</c:v>
                </c:pt>
                <c:pt idx="27243">
                  <c:v>0.86992537000000014</c:v>
                </c:pt>
                <c:pt idx="27244">
                  <c:v>0.86998346999999998</c:v>
                </c:pt>
                <c:pt idx="27245">
                  <c:v>0.87004134000000011</c:v>
                </c:pt>
                <c:pt idx="27246">
                  <c:v>0.87009921000000023</c:v>
                </c:pt>
                <c:pt idx="27247">
                  <c:v>0.87015719000000002</c:v>
                </c:pt>
                <c:pt idx="27248">
                  <c:v>0.87021506000000004</c:v>
                </c:pt>
                <c:pt idx="27249">
                  <c:v>0.87027292999999983</c:v>
                </c:pt>
                <c:pt idx="27250">
                  <c:v>0.87033092000000001</c:v>
                </c:pt>
                <c:pt idx="27251">
                  <c:v>0.87038879000000002</c:v>
                </c:pt>
                <c:pt idx="27252">
                  <c:v>0.87044630999999983</c:v>
                </c:pt>
                <c:pt idx="27253">
                  <c:v>0.87050417999999996</c:v>
                </c:pt>
                <c:pt idx="27254">
                  <c:v>0.87056204999999987</c:v>
                </c:pt>
                <c:pt idx="27255">
                  <c:v>0.87062004000000015</c:v>
                </c:pt>
                <c:pt idx="27256">
                  <c:v>0.87067791000000017</c:v>
                </c:pt>
                <c:pt idx="27257">
                  <c:v>0.87073578000000007</c:v>
                </c:pt>
                <c:pt idx="27258">
                  <c:v>0.87079377000000013</c:v>
                </c:pt>
                <c:pt idx="27259">
                  <c:v>0.87085164000000015</c:v>
                </c:pt>
                <c:pt idx="27260">
                  <c:v>0.87090962000000016</c:v>
                </c:pt>
                <c:pt idx="27261">
                  <c:v>0.87096748999999996</c:v>
                </c:pt>
                <c:pt idx="27262">
                  <c:v>0.87102537000000013</c:v>
                </c:pt>
                <c:pt idx="27263">
                  <c:v>0.87108324000000004</c:v>
                </c:pt>
                <c:pt idx="27264">
                  <c:v>0.87114122000000016</c:v>
                </c:pt>
                <c:pt idx="27265">
                  <c:v>0.87119851000000015</c:v>
                </c:pt>
                <c:pt idx="27266">
                  <c:v>0.87125637999999994</c:v>
                </c:pt>
                <c:pt idx="27267">
                  <c:v>0.87131437</c:v>
                </c:pt>
                <c:pt idx="27268">
                  <c:v>0.87137246999999984</c:v>
                </c:pt>
                <c:pt idx="27269">
                  <c:v>0.87143033999999997</c:v>
                </c:pt>
                <c:pt idx="27270">
                  <c:v>0.87148820999999999</c:v>
                </c:pt>
                <c:pt idx="27271">
                  <c:v>0.87154620000000005</c:v>
                </c:pt>
                <c:pt idx="27272">
                  <c:v>0.87160406999999995</c:v>
                </c:pt>
                <c:pt idx="27273">
                  <c:v>0.87166194000000008</c:v>
                </c:pt>
                <c:pt idx="27274">
                  <c:v>0.87171981000000009</c:v>
                </c:pt>
                <c:pt idx="27275">
                  <c:v>0.87177768000000011</c:v>
                </c:pt>
                <c:pt idx="27276">
                  <c:v>0.87183555000000013</c:v>
                </c:pt>
                <c:pt idx="27277">
                  <c:v>0.87189284000000011</c:v>
                </c:pt>
                <c:pt idx="27278">
                  <c:v>0.87195071000000013</c:v>
                </c:pt>
                <c:pt idx="27279">
                  <c:v>0.87200881000000008</c:v>
                </c:pt>
                <c:pt idx="27280">
                  <c:v>0.87206680000000003</c:v>
                </c:pt>
                <c:pt idx="27281">
                  <c:v>0.87212478999999998</c:v>
                </c:pt>
                <c:pt idx="27282">
                  <c:v>0.87218266</c:v>
                </c:pt>
                <c:pt idx="27283">
                  <c:v>0.87224053000000012</c:v>
                </c:pt>
                <c:pt idx="27284">
                  <c:v>0.87229851000000014</c:v>
                </c:pt>
                <c:pt idx="27285">
                  <c:v>0.87235580000000013</c:v>
                </c:pt>
                <c:pt idx="27286">
                  <c:v>0.87241367999999997</c:v>
                </c:pt>
                <c:pt idx="27287">
                  <c:v>0.87247166000000009</c:v>
                </c:pt>
                <c:pt idx="27288">
                  <c:v>0.87252953000000011</c:v>
                </c:pt>
                <c:pt idx="27289">
                  <c:v>0.87258740000000001</c:v>
                </c:pt>
                <c:pt idx="27290">
                  <c:v>0.87264539000000008</c:v>
                </c:pt>
                <c:pt idx="27291">
                  <c:v>0.87270326000000009</c:v>
                </c:pt>
                <c:pt idx="27292">
                  <c:v>0.87276113000000011</c:v>
                </c:pt>
                <c:pt idx="27293">
                  <c:v>0.87281900000000012</c:v>
                </c:pt>
                <c:pt idx="27294">
                  <c:v>0.87287687000000014</c:v>
                </c:pt>
                <c:pt idx="27295">
                  <c:v>0.87293474000000004</c:v>
                </c:pt>
                <c:pt idx="27296">
                  <c:v>0.87299272999999999</c:v>
                </c:pt>
                <c:pt idx="27297">
                  <c:v>0.87305071000000012</c:v>
                </c:pt>
                <c:pt idx="27298">
                  <c:v>0.87310870000000007</c:v>
                </c:pt>
                <c:pt idx="27299">
                  <c:v>0.87316611</c:v>
                </c:pt>
                <c:pt idx="27300">
                  <c:v>0.87322409000000012</c:v>
                </c:pt>
                <c:pt idx="27301">
                  <c:v>0.87328196000000002</c:v>
                </c:pt>
                <c:pt idx="27302">
                  <c:v>0.87333994999999998</c:v>
                </c:pt>
                <c:pt idx="27303">
                  <c:v>0.8733978200000001</c:v>
                </c:pt>
                <c:pt idx="27304">
                  <c:v>0.87345569000000012</c:v>
                </c:pt>
                <c:pt idx="27305">
                  <c:v>0.87351367999999996</c:v>
                </c:pt>
                <c:pt idx="27306">
                  <c:v>0.87357154999999997</c:v>
                </c:pt>
                <c:pt idx="27307">
                  <c:v>0.87362907000000023</c:v>
                </c:pt>
                <c:pt idx="27308">
                  <c:v>0.87368694000000002</c:v>
                </c:pt>
                <c:pt idx="27309">
                  <c:v>0.87374493000000009</c:v>
                </c:pt>
                <c:pt idx="27310">
                  <c:v>0.87380279999999999</c:v>
                </c:pt>
                <c:pt idx="27311">
                  <c:v>0.87386067000000012</c:v>
                </c:pt>
                <c:pt idx="27312">
                  <c:v>0.87391854000000002</c:v>
                </c:pt>
                <c:pt idx="27313">
                  <c:v>0.87397641000000015</c:v>
                </c:pt>
                <c:pt idx="27314">
                  <c:v>0.87403428000000005</c:v>
                </c:pt>
                <c:pt idx="27315">
                  <c:v>0.87409238</c:v>
                </c:pt>
                <c:pt idx="27316">
                  <c:v>0.87414979000000015</c:v>
                </c:pt>
                <c:pt idx="27317">
                  <c:v>0.87420766000000005</c:v>
                </c:pt>
                <c:pt idx="27318">
                  <c:v>0.87426564000000007</c:v>
                </c:pt>
                <c:pt idx="27319">
                  <c:v>0.87432350999999997</c:v>
                </c:pt>
                <c:pt idx="27320">
                  <c:v>0.87438137999999999</c:v>
                </c:pt>
                <c:pt idx="27321">
                  <c:v>0.87443937000000005</c:v>
                </c:pt>
                <c:pt idx="27322">
                  <c:v>0.87449712000000002</c:v>
                </c:pt>
                <c:pt idx="27323">
                  <c:v>0.87455510999999997</c:v>
                </c:pt>
                <c:pt idx="27324">
                  <c:v>0.87461297999999998</c:v>
                </c:pt>
                <c:pt idx="27325">
                  <c:v>0.87467085000000022</c:v>
                </c:pt>
                <c:pt idx="27326">
                  <c:v>0.87472872000000013</c:v>
                </c:pt>
                <c:pt idx="27327">
                  <c:v>0.87478659000000003</c:v>
                </c:pt>
                <c:pt idx="27328">
                  <c:v>0.87484446000000016</c:v>
                </c:pt>
                <c:pt idx="27329">
                  <c:v>0.87490245000000011</c:v>
                </c:pt>
                <c:pt idx="27330">
                  <c:v>0.87496032000000001</c:v>
                </c:pt>
                <c:pt idx="27331">
                  <c:v>0.87501784000000005</c:v>
                </c:pt>
                <c:pt idx="27332">
                  <c:v>0.87507570999999995</c:v>
                </c:pt>
                <c:pt idx="27333">
                  <c:v>0.87513357999999997</c:v>
                </c:pt>
                <c:pt idx="27334">
                  <c:v>0.87519145000000009</c:v>
                </c:pt>
                <c:pt idx="27335">
                  <c:v>0.87524932000000011</c:v>
                </c:pt>
                <c:pt idx="27336">
                  <c:v>0.87530730999999984</c:v>
                </c:pt>
                <c:pt idx="27337">
                  <c:v>0.87536517999999996</c:v>
                </c:pt>
                <c:pt idx="27338">
                  <c:v>0.87542328000000003</c:v>
                </c:pt>
                <c:pt idx="27339">
                  <c:v>0.87548115000000004</c:v>
                </c:pt>
                <c:pt idx="27340">
                  <c:v>0.87553913999999999</c:v>
                </c:pt>
                <c:pt idx="27341">
                  <c:v>0.87559701000000012</c:v>
                </c:pt>
                <c:pt idx="27342">
                  <c:v>0.87565488000000014</c:v>
                </c:pt>
                <c:pt idx="27343">
                  <c:v>0.87571228999999984</c:v>
                </c:pt>
                <c:pt idx="27344">
                  <c:v>0.87577004000000014</c:v>
                </c:pt>
                <c:pt idx="27345">
                  <c:v>0.87582814000000009</c:v>
                </c:pt>
                <c:pt idx="27346">
                  <c:v>0.87588600999999999</c:v>
                </c:pt>
                <c:pt idx="27347">
                  <c:v>0.87594399999999994</c:v>
                </c:pt>
                <c:pt idx="27348">
                  <c:v>0.87600199000000012</c:v>
                </c:pt>
                <c:pt idx="27349">
                  <c:v>0.87605997000000013</c:v>
                </c:pt>
                <c:pt idx="27350">
                  <c:v>0.87611773000000004</c:v>
                </c:pt>
                <c:pt idx="27351">
                  <c:v>0.87617513000000014</c:v>
                </c:pt>
                <c:pt idx="27352">
                  <c:v>0.87623311999999998</c:v>
                </c:pt>
                <c:pt idx="27353">
                  <c:v>0.87629087000000028</c:v>
                </c:pt>
                <c:pt idx="27354">
                  <c:v>0.87634874000000007</c:v>
                </c:pt>
                <c:pt idx="27355">
                  <c:v>0.87640708</c:v>
                </c:pt>
                <c:pt idx="27356">
                  <c:v>0.87646495000000002</c:v>
                </c:pt>
                <c:pt idx="27357">
                  <c:v>0.87652282000000004</c:v>
                </c:pt>
                <c:pt idx="27358">
                  <c:v>0.87658033999999996</c:v>
                </c:pt>
                <c:pt idx="27359">
                  <c:v>0.87663821000000008</c:v>
                </c:pt>
                <c:pt idx="27360">
                  <c:v>0.8766960800000001</c:v>
                </c:pt>
                <c:pt idx="27361">
                  <c:v>0.87675395000000012</c:v>
                </c:pt>
                <c:pt idx="27362">
                  <c:v>0.87681182000000013</c:v>
                </c:pt>
                <c:pt idx="27363">
                  <c:v>0.87686993000000013</c:v>
                </c:pt>
                <c:pt idx="27364">
                  <c:v>0.87692780000000015</c:v>
                </c:pt>
                <c:pt idx="27365">
                  <c:v>0.87698567000000016</c:v>
                </c:pt>
                <c:pt idx="27366">
                  <c:v>0.87704353999999995</c:v>
                </c:pt>
                <c:pt idx="27367">
                  <c:v>0.87710152000000008</c:v>
                </c:pt>
                <c:pt idx="27368">
                  <c:v>0.87715938999999998</c:v>
                </c:pt>
                <c:pt idx="27369">
                  <c:v>0.87721726</c:v>
                </c:pt>
                <c:pt idx="27370">
                  <c:v>0.87727513000000013</c:v>
                </c:pt>
                <c:pt idx="27371">
                  <c:v>0.87733311999999997</c:v>
                </c:pt>
                <c:pt idx="27372">
                  <c:v>0.87739098999999998</c:v>
                </c:pt>
                <c:pt idx="27373">
                  <c:v>0.87744840000000013</c:v>
                </c:pt>
                <c:pt idx="27374">
                  <c:v>0.87750627000000003</c:v>
                </c:pt>
                <c:pt idx="27375">
                  <c:v>0.87756413999999994</c:v>
                </c:pt>
                <c:pt idx="27376">
                  <c:v>0.87762224000000011</c:v>
                </c:pt>
                <c:pt idx="27377">
                  <c:v>0.87768011000000012</c:v>
                </c:pt>
                <c:pt idx="27378">
                  <c:v>0.87773798000000003</c:v>
                </c:pt>
                <c:pt idx="27379">
                  <c:v>0.87779585000000027</c:v>
                </c:pt>
                <c:pt idx="27380">
                  <c:v>0.87785371999999995</c:v>
                </c:pt>
                <c:pt idx="27381">
                  <c:v>0.87791182000000012</c:v>
                </c:pt>
                <c:pt idx="27382">
                  <c:v>0.87796912000000005</c:v>
                </c:pt>
                <c:pt idx="27383">
                  <c:v>0.87802698999999984</c:v>
                </c:pt>
                <c:pt idx="27384">
                  <c:v>0.87808486000000008</c:v>
                </c:pt>
                <c:pt idx="27385">
                  <c:v>0.87814284000000009</c:v>
                </c:pt>
                <c:pt idx="27386">
                  <c:v>0.87820071000000011</c:v>
                </c:pt>
                <c:pt idx="27387">
                  <c:v>0.87825858000000001</c:v>
                </c:pt>
                <c:pt idx="27388">
                  <c:v>0.87831667999999996</c:v>
                </c:pt>
                <c:pt idx="27389">
                  <c:v>0.87837454999999998</c:v>
                </c:pt>
                <c:pt idx="27390">
                  <c:v>0.87843253999999993</c:v>
                </c:pt>
                <c:pt idx="27391">
                  <c:v>0.87849041000000017</c:v>
                </c:pt>
                <c:pt idx="27392">
                  <c:v>0.87854792999999998</c:v>
                </c:pt>
                <c:pt idx="27393">
                  <c:v>0.87860569000000011</c:v>
                </c:pt>
                <c:pt idx="27394">
                  <c:v>0.87866367999999995</c:v>
                </c:pt>
                <c:pt idx="27395">
                  <c:v>0.87872155000000007</c:v>
                </c:pt>
                <c:pt idx="27396">
                  <c:v>0.87877953000000009</c:v>
                </c:pt>
                <c:pt idx="27397">
                  <c:v>0.87883752000000004</c:v>
                </c:pt>
                <c:pt idx="27398">
                  <c:v>0.87889550000000016</c:v>
                </c:pt>
                <c:pt idx="27399">
                  <c:v>0.87895336999999996</c:v>
                </c:pt>
                <c:pt idx="27400">
                  <c:v>0.87901124000000008</c:v>
                </c:pt>
                <c:pt idx="27401">
                  <c:v>0.87906912000000004</c:v>
                </c:pt>
                <c:pt idx="27402">
                  <c:v>0.87912699000000005</c:v>
                </c:pt>
                <c:pt idx="27403">
                  <c:v>0.87918486000000007</c:v>
                </c:pt>
                <c:pt idx="27404">
                  <c:v>0.87924272999999997</c:v>
                </c:pt>
                <c:pt idx="27405">
                  <c:v>0.87930012999999996</c:v>
                </c:pt>
                <c:pt idx="27406">
                  <c:v>0.87935799999999997</c:v>
                </c:pt>
                <c:pt idx="27407">
                  <c:v>0.87941586999999999</c:v>
                </c:pt>
                <c:pt idx="27408">
                  <c:v>0.87947374</c:v>
                </c:pt>
                <c:pt idx="27409">
                  <c:v>0.87953162000000007</c:v>
                </c:pt>
                <c:pt idx="27410">
                  <c:v>0.87958948999999997</c:v>
                </c:pt>
                <c:pt idx="27411">
                  <c:v>0.8796473600000001</c:v>
                </c:pt>
                <c:pt idx="27412">
                  <c:v>0.8797056900000001</c:v>
                </c:pt>
                <c:pt idx="27413">
                  <c:v>0.87976356</c:v>
                </c:pt>
                <c:pt idx="27414">
                  <c:v>0.87982097000000015</c:v>
                </c:pt>
                <c:pt idx="27415">
                  <c:v>0.87987895000000016</c:v>
                </c:pt>
                <c:pt idx="27416">
                  <c:v>0.87993694</c:v>
                </c:pt>
                <c:pt idx="27417">
                  <c:v>0.87999492999999995</c:v>
                </c:pt>
                <c:pt idx="27418">
                  <c:v>0.88005279999999986</c:v>
                </c:pt>
                <c:pt idx="27419">
                  <c:v>0.88011019999999973</c:v>
                </c:pt>
                <c:pt idx="27420">
                  <c:v>0.88016806999999986</c:v>
                </c:pt>
                <c:pt idx="27421">
                  <c:v>0.88022605999999992</c:v>
                </c:pt>
                <c:pt idx="27422">
                  <c:v>0.88028392999999994</c:v>
                </c:pt>
                <c:pt idx="27423">
                  <c:v>0.88034179999999984</c:v>
                </c:pt>
                <c:pt idx="27424">
                  <c:v>0.88039979000000002</c:v>
                </c:pt>
                <c:pt idx="27425">
                  <c:v>0.88045765999999992</c:v>
                </c:pt>
                <c:pt idx="27426">
                  <c:v>0.88051552999999994</c:v>
                </c:pt>
                <c:pt idx="27427">
                  <c:v>0.88057339999999973</c:v>
                </c:pt>
                <c:pt idx="27428">
                  <c:v>0.88063126999999997</c:v>
                </c:pt>
                <c:pt idx="27429">
                  <c:v>0.88068913999999998</c:v>
                </c:pt>
                <c:pt idx="27430">
                  <c:v>0.88074711999999999</c:v>
                </c:pt>
                <c:pt idx="27431">
                  <c:v>0.88080510999999984</c:v>
                </c:pt>
                <c:pt idx="27432">
                  <c:v>0.88086297999999985</c:v>
                </c:pt>
                <c:pt idx="27433">
                  <c:v>0.88092084999999998</c:v>
                </c:pt>
                <c:pt idx="27434">
                  <c:v>0.88097871999999999</c:v>
                </c:pt>
                <c:pt idx="27435">
                  <c:v>0.88103670999999972</c:v>
                </c:pt>
                <c:pt idx="27436">
                  <c:v>0.88109457999999996</c:v>
                </c:pt>
                <c:pt idx="27437">
                  <c:v>0.88115186999999984</c:v>
                </c:pt>
                <c:pt idx="27438">
                  <c:v>0.88120997000000001</c:v>
                </c:pt>
                <c:pt idx="27439">
                  <c:v>0.88126783999999991</c:v>
                </c:pt>
                <c:pt idx="27440">
                  <c:v>0.88132582999999998</c:v>
                </c:pt>
                <c:pt idx="27441">
                  <c:v>0.88138369999999988</c:v>
                </c:pt>
                <c:pt idx="27442">
                  <c:v>0.88144168000000001</c:v>
                </c:pt>
                <c:pt idx="27443">
                  <c:v>0.88149955000000002</c:v>
                </c:pt>
                <c:pt idx="27444">
                  <c:v>0.88155707999999988</c:v>
                </c:pt>
                <c:pt idx="27445">
                  <c:v>0.88161495000000001</c:v>
                </c:pt>
                <c:pt idx="27446">
                  <c:v>0.88167282000000002</c:v>
                </c:pt>
                <c:pt idx="27447">
                  <c:v>0.88173091999999997</c:v>
                </c:pt>
                <c:pt idx="27448">
                  <c:v>0.88178878999999988</c:v>
                </c:pt>
                <c:pt idx="27449">
                  <c:v>0.88184666</c:v>
                </c:pt>
                <c:pt idx="27450">
                  <c:v>0.88190453000000002</c:v>
                </c:pt>
                <c:pt idx="27451">
                  <c:v>0.88196239999999992</c:v>
                </c:pt>
                <c:pt idx="27452">
                  <c:v>0.88202027000000005</c:v>
                </c:pt>
                <c:pt idx="27453">
                  <c:v>0.88207813999999996</c:v>
                </c:pt>
                <c:pt idx="27454">
                  <c:v>0.88213612999999991</c:v>
                </c:pt>
                <c:pt idx="27455">
                  <c:v>0.88219353999999994</c:v>
                </c:pt>
                <c:pt idx="27456">
                  <c:v>0.88225140999999996</c:v>
                </c:pt>
                <c:pt idx="27457">
                  <c:v>0.88230927999999997</c:v>
                </c:pt>
                <c:pt idx="27458">
                  <c:v>0.88236725999999988</c:v>
                </c:pt>
                <c:pt idx="27459">
                  <c:v>0.88242513</c:v>
                </c:pt>
                <c:pt idx="27460">
                  <c:v>0.88248299999999991</c:v>
                </c:pt>
                <c:pt idx="27461">
                  <c:v>0.88254087000000003</c:v>
                </c:pt>
                <c:pt idx="27462">
                  <c:v>0.88259897999999992</c:v>
                </c:pt>
                <c:pt idx="27463">
                  <c:v>0.88265695999999993</c:v>
                </c:pt>
                <c:pt idx="27464">
                  <c:v>0.88271482999999984</c:v>
                </c:pt>
                <c:pt idx="27465">
                  <c:v>0.88277269999999997</c:v>
                </c:pt>
                <c:pt idx="27466">
                  <c:v>0.88283045999999998</c:v>
                </c:pt>
                <c:pt idx="27467">
                  <c:v>0.88288797999999991</c:v>
                </c:pt>
                <c:pt idx="27468">
                  <c:v>0.88294574000000003</c:v>
                </c:pt>
                <c:pt idx="27469">
                  <c:v>0.88300383999999998</c:v>
                </c:pt>
                <c:pt idx="27470">
                  <c:v>0.88306171</c:v>
                </c:pt>
                <c:pt idx="27471">
                  <c:v>0.88311969000000001</c:v>
                </c:pt>
                <c:pt idx="27472">
                  <c:v>0.88317755999999992</c:v>
                </c:pt>
                <c:pt idx="27473">
                  <c:v>0.88323543000000004</c:v>
                </c:pt>
                <c:pt idx="27474">
                  <c:v>0.88329342</c:v>
                </c:pt>
                <c:pt idx="27475">
                  <c:v>0.88335140999999984</c:v>
                </c:pt>
                <c:pt idx="27476">
                  <c:v>0.88340915999999992</c:v>
                </c:pt>
                <c:pt idx="27477">
                  <c:v>0.88346702999999993</c:v>
                </c:pt>
                <c:pt idx="27478">
                  <c:v>0.88352501999999999</c:v>
                </c:pt>
                <c:pt idx="27479">
                  <c:v>0.88358253999999981</c:v>
                </c:pt>
                <c:pt idx="27480">
                  <c:v>0.88364041000000015</c:v>
                </c:pt>
                <c:pt idx="27481">
                  <c:v>0.88369827999999995</c:v>
                </c:pt>
                <c:pt idx="27482">
                  <c:v>0.88375614999999985</c:v>
                </c:pt>
                <c:pt idx="27483">
                  <c:v>0.88381413999999991</c:v>
                </c:pt>
                <c:pt idx="27484">
                  <c:v>0.88387201000000004</c:v>
                </c:pt>
                <c:pt idx="27485">
                  <c:v>0.88392987999999995</c:v>
                </c:pt>
                <c:pt idx="27486">
                  <c:v>0.88398787000000001</c:v>
                </c:pt>
                <c:pt idx="27487">
                  <c:v>0.88404526999999999</c:v>
                </c:pt>
                <c:pt idx="27488">
                  <c:v>0.8841031399999999</c:v>
                </c:pt>
                <c:pt idx="27489">
                  <c:v>0.88416101000000002</c:v>
                </c:pt>
                <c:pt idx="27490">
                  <c:v>0.88421887999999993</c:v>
                </c:pt>
                <c:pt idx="27491">
                  <c:v>0.88427686999999988</c:v>
                </c:pt>
                <c:pt idx="27492">
                  <c:v>0.8843347399999999</c:v>
                </c:pt>
                <c:pt idx="27493">
                  <c:v>0.88439261000000002</c:v>
                </c:pt>
                <c:pt idx="27494">
                  <c:v>0.88445059999999986</c:v>
                </c:pt>
                <c:pt idx="27495">
                  <c:v>0.88450846999999988</c:v>
                </c:pt>
                <c:pt idx="27496">
                  <c:v>0.88456644999999989</c:v>
                </c:pt>
                <c:pt idx="27497">
                  <c:v>0.88462432000000002</c:v>
                </c:pt>
                <c:pt idx="27498">
                  <c:v>0.88468218999999992</c:v>
                </c:pt>
                <c:pt idx="27499">
                  <c:v>0.88474017999999999</c:v>
                </c:pt>
                <c:pt idx="27500">
                  <c:v>0.88479805000000011</c:v>
                </c:pt>
                <c:pt idx="27501">
                  <c:v>0.88485592000000002</c:v>
                </c:pt>
                <c:pt idx="27502">
                  <c:v>0.88491378999999992</c:v>
                </c:pt>
                <c:pt idx="27503">
                  <c:v>0.88497166000000005</c:v>
                </c:pt>
                <c:pt idx="27504">
                  <c:v>0.88502952999999984</c:v>
                </c:pt>
                <c:pt idx="27505">
                  <c:v>0.88508739999999986</c:v>
                </c:pt>
                <c:pt idx="27506">
                  <c:v>0.88514526999999998</c:v>
                </c:pt>
                <c:pt idx="27507">
                  <c:v>0.88520313999999989</c:v>
                </c:pt>
                <c:pt idx="27508">
                  <c:v>0.88526042999999988</c:v>
                </c:pt>
                <c:pt idx="27509">
                  <c:v>0.88531841999999994</c:v>
                </c:pt>
                <c:pt idx="27510">
                  <c:v>0.88537628999999973</c:v>
                </c:pt>
                <c:pt idx="27511">
                  <c:v>0.88543415999999986</c:v>
                </c:pt>
                <c:pt idx="27512">
                  <c:v>0.88549214999999992</c:v>
                </c:pt>
                <c:pt idx="27513">
                  <c:v>0.88555001999999994</c:v>
                </c:pt>
                <c:pt idx="27514">
                  <c:v>0.88560788999999984</c:v>
                </c:pt>
                <c:pt idx="27515">
                  <c:v>0.88566575999999997</c:v>
                </c:pt>
                <c:pt idx="27516">
                  <c:v>0.88572373999999998</c:v>
                </c:pt>
                <c:pt idx="27517">
                  <c:v>0.88578162000000005</c:v>
                </c:pt>
                <c:pt idx="27518">
                  <c:v>0.88583959999999984</c:v>
                </c:pt>
                <c:pt idx="27519">
                  <c:v>0.88589700999999998</c:v>
                </c:pt>
                <c:pt idx="27520">
                  <c:v>0.88595499</c:v>
                </c:pt>
                <c:pt idx="27521">
                  <c:v>0.88601286999999973</c:v>
                </c:pt>
                <c:pt idx="27522">
                  <c:v>0.88607073999999997</c:v>
                </c:pt>
                <c:pt idx="27523">
                  <c:v>0.88612860999999998</c:v>
                </c:pt>
                <c:pt idx="27524">
                  <c:v>0.88618647999999989</c:v>
                </c:pt>
                <c:pt idx="27525">
                  <c:v>0.88624435000000001</c:v>
                </c:pt>
                <c:pt idx="27526">
                  <c:v>0.88630232999999992</c:v>
                </c:pt>
                <c:pt idx="27527">
                  <c:v>0.88636008999999993</c:v>
                </c:pt>
                <c:pt idx="27528">
                  <c:v>0.88641795999999973</c:v>
                </c:pt>
                <c:pt idx="27529">
                  <c:v>0.88647593999999996</c:v>
                </c:pt>
                <c:pt idx="27530">
                  <c:v>0.88653380999999987</c:v>
                </c:pt>
                <c:pt idx="27531">
                  <c:v>0.88659167999999999</c:v>
                </c:pt>
                <c:pt idx="27532">
                  <c:v>0.88664955000000012</c:v>
                </c:pt>
                <c:pt idx="27533">
                  <c:v>0.88670742999999996</c:v>
                </c:pt>
                <c:pt idx="27534">
                  <c:v>0.88676564000000002</c:v>
                </c:pt>
                <c:pt idx="27535">
                  <c:v>0.88682340000000004</c:v>
                </c:pt>
                <c:pt idx="27536">
                  <c:v>0.88688137999999994</c:v>
                </c:pt>
                <c:pt idx="27537">
                  <c:v>0.88693924999999996</c:v>
                </c:pt>
                <c:pt idx="27538">
                  <c:v>0.88699654999999988</c:v>
                </c:pt>
                <c:pt idx="27539">
                  <c:v>0.88705442000000001</c:v>
                </c:pt>
                <c:pt idx="27540">
                  <c:v>0.88711228999999991</c:v>
                </c:pt>
                <c:pt idx="27541">
                  <c:v>0.88717027000000004</c:v>
                </c:pt>
                <c:pt idx="27542">
                  <c:v>0.88722813999999994</c:v>
                </c:pt>
                <c:pt idx="27543">
                  <c:v>0.88728600999999985</c:v>
                </c:pt>
                <c:pt idx="27544">
                  <c:v>0.88734387999999997</c:v>
                </c:pt>
                <c:pt idx="27545">
                  <c:v>0.88740174999999988</c:v>
                </c:pt>
                <c:pt idx="27546">
                  <c:v>0.88745973999999994</c:v>
                </c:pt>
                <c:pt idx="27547">
                  <c:v>0.88751760999999985</c:v>
                </c:pt>
                <c:pt idx="27548">
                  <c:v>0.88757547999999997</c:v>
                </c:pt>
                <c:pt idx="27549">
                  <c:v>0.88763334999999988</c:v>
                </c:pt>
                <c:pt idx="27550">
                  <c:v>0.88769122000000011</c:v>
                </c:pt>
                <c:pt idx="27551">
                  <c:v>0.88774898000000002</c:v>
                </c:pt>
                <c:pt idx="27552">
                  <c:v>0.88780685000000004</c:v>
                </c:pt>
                <c:pt idx="27553">
                  <c:v>0.88786471999999994</c:v>
                </c:pt>
                <c:pt idx="27554">
                  <c:v>0.88792247000000002</c:v>
                </c:pt>
                <c:pt idx="27555">
                  <c:v>0.88798045999999997</c:v>
                </c:pt>
                <c:pt idx="27556">
                  <c:v>0.88803843999999998</c:v>
                </c:pt>
                <c:pt idx="27557">
                  <c:v>0.8880962</c:v>
                </c:pt>
                <c:pt idx="27558">
                  <c:v>0.88815429999999984</c:v>
                </c:pt>
                <c:pt idx="27559">
                  <c:v>0.88821216999999975</c:v>
                </c:pt>
                <c:pt idx="27560">
                  <c:v>0.88827003999999998</c:v>
                </c:pt>
                <c:pt idx="27561">
                  <c:v>0.88832791</c:v>
                </c:pt>
                <c:pt idx="27562">
                  <c:v>0.8883857799999999</c:v>
                </c:pt>
                <c:pt idx="27563">
                  <c:v>0.88844365000000003</c:v>
                </c:pt>
                <c:pt idx="27564">
                  <c:v>0.88850163999999998</c:v>
                </c:pt>
                <c:pt idx="27565">
                  <c:v>0.88855961999999999</c:v>
                </c:pt>
                <c:pt idx="27566">
                  <c:v>0.8886173799999999</c:v>
                </c:pt>
                <c:pt idx="27567">
                  <c:v>0.88867536999999996</c:v>
                </c:pt>
                <c:pt idx="27568">
                  <c:v>0.88873265999999984</c:v>
                </c:pt>
                <c:pt idx="27569">
                  <c:v>0.88879076000000001</c:v>
                </c:pt>
                <c:pt idx="27570">
                  <c:v>0.88884863000000014</c:v>
                </c:pt>
                <c:pt idx="27571">
                  <c:v>0.88890649999999993</c:v>
                </c:pt>
                <c:pt idx="27572">
                  <c:v>0.88896436999999973</c:v>
                </c:pt>
                <c:pt idx="27573">
                  <c:v>0.8890223599999999</c:v>
                </c:pt>
                <c:pt idx="27574">
                  <c:v>0.88908023000000003</c:v>
                </c:pt>
                <c:pt idx="27575">
                  <c:v>0.88913821000000004</c:v>
                </c:pt>
                <c:pt idx="27576">
                  <c:v>0.88919562000000008</c:v>
                </c:pt>
                <c:pt idx="27577">
                  <c:v>0.88925348999999987</c:v>
                </c:pt>
                <c:pt idx="27578">
                  <c:v>0.88931135999999988</c:v>
                </c:pt>
                <c:pt idx="27579">
                  <c:v>0.88936923000000001</c:v>
                </c:pt>
                <c:pt idx="27580">
                  <c:v>0.88942709999999991</c:v>
                </c:pt>
                <c:pt idx="27581">
                  <c:v>0.88948496999999993</c:v>
                </c:pt>
                <c:pt idx="27582">
                  <c:v>0.88954283999999983</c:v>
                </c:pt>
                <c:pt idx="27583">
                  <c:v>0.88960094000000001</c:v>
                </c:pt>
                <c:pt idx="27584">
                  <c:v>0.88965881000000013</c:v>
                </c:pt>
                <c:pt idx="27585">
                  <c:v>0.88971679999999986</c:v>
                </c:pt>
                <c:pt idx="27586">
                  <c:v>0.88977525000000013</c:v>
                </c:pt>
                <c:pt idx="27587">
                  <c:v>0.88983253999999989</c:v>
                </c:pt>
                <c:pt idx="27588">
                  <c:v>0.88989041000000013</c:v>
                </c:pt>
                <c:pt idx="27589">
                  <c:v>0.88994828000000004</c:v>
                </c:pt>
                <c:pt idx="27590">
                  <c:v>0.89000614999999994</c:v>
                </c:pt>
                <c:pt idx="27591">
                  <c:v>0.89006471999999992</c:v>
                </c:pt>
                <c:pt idx="27592">
                  <c:v>0.89012188999999997</c:v>
                </c:pt>
                <c:pt idx="27593">
                  <c:v>0.89017930000000001</c:v>
                </c:pt>
                <c:pt idx="27594">
                  <c:v>0.89023728999999985</c:v>
                </c:pt>
                <c:pt idx="27595">
                  <c:v>0.89029539000000002</c:v>
                </c:pt>
                <c:pt idx="27596">
                  <c:v>0.89035336999999992</c:v>
                </c:pt>
                <c:pt idx="27597">
                  <c:v>0.89041089999999989</c:v>
                </c:pt>
                <c:pt idx="27598">
                  <c:v>0.89046887999999991</c:v>
                </c:pt>
                <c:pt idx="27599">
                  <c:v>0.89052674999999992</c:v>
                </c:pt>
                <c:pt idx="27600">
                  <c:v>0.89058473999999987</c:v>
                </c:pt>
                <c:pt idx="27601">
                  <c:v>0.89064133999999995</c:v>
                </c:pt>
                <c:pt idx="27602">
                  <c:v>0.89070094</c:v>
                </c:pt>
                <c:pt idx="27603">
                  <c:v>0.89075835000000003</c:v>
                </c:pt>
                <c:pt idx="27604">
                  <c:v>0.89081633999999987</c:v>
                </c:pt>
                <c:pt idx="27605">
                  <c:v>0.89087421000000011</c:v>
                </c:pt>
                <c:pt idx="27606">
                  <c:v>0.89093265999999993</c:v>
                </c:pt>
                <c:pt idx="27607">
                  <c:v>0.89099052999999984</c:v>
                </c:pt>
                <c:pt idx="27608">
                  <c:v>0.89104793000000004</c:v>
                </c:pt>
                <c:pt idx="27609">
                  <c:v>0.89110522999999997</c:v>
                </c:pt>
                <c:pt idx="27610">
                  <c:v>0.89116309999999987</c:v>
                </c:pt>
                <c:pt idx="27611">
                  <c:v>0.89122120000000005</c:v>
                </c:pt>
                <c:pt idx="27612">
                  <c:v>0.89127906999999984</c:v>
                </c:pt>
                <c:pt idx="27613">
                  <c:v>0.89133693999999986</c:v>
                </c:pt>
                <c:pt idx="27614">
                  <c:v>0.89139480999999998</c:v>
                </c:pt>
                <c:pt idx="27615">
                  <c:v>0.89145267999999989</c:v>
                </c:pt>
                <c:pt idx="27616">
                  <c:v>0.8915105499999999</c:v>
                </c:pt>
                <c:pt idx="27617">
                  <c:v>0.89156841999999992</c:v>
                </c:pt>
                <c:pt idx="27618">
                  <c:v>0.89162640999999998</c:v>
                </c:pt>
                <c:pt idx="27619">
                  <c:v>0.89168438999999988</c:v>
                </c:pt>
                <c:pt idx="27620">
                  <c:v>0.89174226000000001</c:v>
                </c:pt>
                <c:pt idx="27621">
                  <c:v>0.89180013000000002</c:v>
                </c:pt>
                <c:pt idx="27622">
                  <c:v>0.89185800000000004</c:v>
                </c:pt>
                <c:pt idx="27623">
                  <c:v>0.89191587000000017</c:v>
                </c:pt>
                <c:pt idx="27624">
                  <c:v>0.89197373999999996</c:v>
                </c:pt>
                <c:pt idx="27625">
                  <c:v>0.89203162000000003</c:v>
                </c:pt>
                <c:pt idx="27626">
                  <c:v>0.89208949000000004</c:v>
                </c:pt>
                <c:pt idx="27627">
                  <c:v>0.89214735999999983</c:v>
                </c:pt>
                <c:pt idx="27628">
                  <c:v>0.89220487999999998</c:v>
                </c:pt>
                <c:pt idx="27629">
                  <c:v>0.89226274999999977</c:v>
                </c:pt>
                <c:pt idx="27630">
                  <c:v>0.89232085000000005</c:v>
                </c:pt>
                <c:pt idx="27631">
                  <c:v>0.89237871999999996</c:v>
                </c:pt>
                <c:pt idx="27632">
                  <c:v>0.89243658999999975</c:v>
                </c:pt>
                <c:pt idx="27633">
                  <c:v>0.89249445999999999</c:v>
                </c:pt>
                <c:pt idx="27634">
                  <c:v>0.89255232999999989</c:v>
                </c:pt>
                <c:pt idx="27635">
                  <c:v>0.89261009000000002</c:v>
                </c:pt>
                <c:pt idx="27636">
                  <c:v>0.89266818999999986</c:v>
                </c:pt>
                <c:pt idx="27637">
                  <c:v>0.89272594000000005</c:v>
                </c:pt>
                <c:pt idx="27638">
                  <c:v>0.89278393</c:v>
                </c:pt>
                <c:pt idx="27639">
                  <c:v>0.89284180000000013</c:v>
                </c:pt>
                <c:pt idx="27640">
                  <c:v>0.89289967000000015</c:v>
                </c:pt>
                <c:pt idx="27641">
                  <c:v>0.89295718999999985</c:v>
                </c:pt>
                <c:pt idx="27642">
                  <c:v>0.89301540999999984</c:v>
                </c:pt>
                <c:pt idx="27643">
                  <c:v>0.89307269999999994</c:v>
                </c:pt>
                <c:pt idx="27644">
                  <c:v>0.89313069</c:v>
                </c:pt>
                <c:pt idx="27645">
                  <c:v>0.89318855999999991</c:v>
                </c:pt>
                <c:pt idx="27646">
                  <c:v>0.89324643000000004</c:v>
                </c:pt>
                <c:pt idx="27647">
                  <c:v>0.89330441999999999</c:v>
                </c:pt>
                <c:pt idx="27648">
                  <c:v>0.89336228999999989</c:v>
                </c:pt>
                <c:pt idx="27649">
                  <c:v>0.89342015999999991</c:v>
                </c:pt>
                <c:pt idx="27650">
                  <c:v>0.89347790999999988</c:v>
                </c:pt>
                <c:pt idx="27651">
                  <c:v>0.89353589999999994</c:v>
                </c:pt>
                <c:pt idx="27652">
                  <c:v>0.89359376999999973</c:v>
                </c:pt>
                <c:pt idx="27653">
                  <c:v>0.89365164000000008</c:v>
                </c:pt>
                <c:pt idx="27654">
                  <c:v>0.89370950999999998</c:v>
                </c:pt>
                <c:pt idx="27655">
                  <c:v>0.89376749</c:v>
                </c:pt>
                <c:pt idx="27656">
                  <c:v>0.89382547999999995</c:v>
                </c:pt>
                <c:pt idx="27657">
                  <c:v>0.89388334999999985</c:v>
                </c:pt>
                <c:pt idx="27658">
                  <c:v>0.89394087000000011</c:v>
                </c:pt>
                <c:pt idx="27659">
                  <c:v>0.89399885999999995</c:v>
                </c:pt>
                <c:pt idx="27660">
                  <c:v>0.89405685000000001</c:v>
                </c:pt>
                <c:pt idx="27661">
                  <c:v>0.89411471999999992</c:v>
                </c:pt>
                <c:pt idx="27662">
                  <c:v>0.89417269999999993</c:v>
                </c:pt>
                <c:pt idx="27663">
                  <c:v>0.89423056999999972</c:v>
                </c:pt>
                <c:pt idx="27664">
                  <c:v>0.89428843999999996</c:v>
                </c:pt>
                <c:pt idx="27665">
                  <c:v>0.89434630999999987</c:v>
                </c:pt>
                <c:pt idx="27666">
                  <c:v>0.89440383999999984</c:v>
                </c:pt>
                <c:pt idx="27667">
                  <c:v>0.89446170999999985</c:v>
                </c:pt>
                <c:pt idx="27668">
                  <c:v>0.89451957999999987</c:v>
                </c:pt>
                <c:pt idx="27669">
                  <c:v>0.89457755999999988</c:v>
                </c:pt>
                <c:pt idx="27670">
                  <c:v>0.89463543000000012</c:v>
                </c:pt>
                <c:pt idx="27671">
                  <c:v>0.89469330000000002</c:v>
                </c:pt>
                <c:pt idx="27672">
                  <c:v>0.89475117999999998</c:v>
                </c:pt>
                <c:pt idx="27673">
                  <c:v>0.89480904999999999</c:v>
                </c:pt>
                <c:pt idx="27674">
                  <c:v>0.8948669199999999</c:v>
                </c:pt>
                <c:pt idx="27675">
                  <c:v>0.89492490000000002</c:v>
                </c:pt>
                <c:pt idx="27676">
                  <c:v>0.89498288999999986</c:v>
                </c:pt>
                <c:pt idx="27677">
                  <c:v>0.89504075999999999</c:v>
                </c:pt>
                <c:pt idx="27678">
                  <c:v>0.89509828000000002</c:v>
                </c:pt>
                <c:pt idx="27679">
                  <c:v>0.89515614999999993</c:v>
                </c:pt>
                <c:pt idx="27680">
                  <c:v>0.89521413999999988</c:v>
                </c:pt>
                <c:pt idx="27681">
                  <c:v>0.89527201000000001</c:v>
                </c:pt>
                <c:pt idx="27682">
                  <c:v>0.89532999000000002</c:v>
                </c:pt>
                <c:pt idx="27683">
                  <c:v>0.89538786999999986</c:v>
                </c:pt>
                <c:pt idx="27684">
                  <c:v>0.89544573999999999</c:v>
                </c:pt>
                <c:pt idx="27685">
                  <c:v>0.89550361000000001</c:v>
                </c:pt>
                <c:pt idx="27686">
                  <c:v>0.89556158999999991</c:v>
                </c:pt>
                <c:pt idx="27687">
                  <c:v>0.89561957999999997</c:v>
                </c:pt>
                <c:pt idx="27688">
                  <c:v>0.89567744999999999</c:v>
                </c:pt>
                <c:pt idx="27689">
                  <c:v>0.89573473999999997</c:v>
                </c:pt>
                <c:pt idx="27690">
                  <c:v>0.89579284000000003</c:v>
                </c:pt>
                <c:pt idx="27691">
                  <c:v>0.89585071000000005</c:v>
                </c:pt>
                <c:pt idx="27692">
                  <c:v>0.89590857999999984</c:v>
                </c:pt>
                <c:pt idx="27693">
                  <c:v>0.89596644999999986</c:v>
                </c:pt>
                <c:pt idx="27694">
                  <c:v>0.89602431999999999</c:v>
                </c:pt>
                <c:pt idx="27695">
                  <c:v>0.89608218999999989</c:v>
                </c:pt>
                <c:pt idx="27696">
                  <c:v>0.89614006000000002</c:v>
                </c:pt>
                <c:pt idx="27697">
                  <c:v>0.89619793000000003</c:v>
                </c:pt>
                <c:pt idx="27698">
                  <c:v>0.89625580000000005</c:v>
                </c:pt>
                <c:pt idx="27699">
                  <c:v>0.89631390999999994</c:v>
                </c:pt>
                <c:pt idx="27700">
                  <c:v>0.89637177999999984</c:v>
                </c:pt>
                <c:pt idx="27701">
                  <c:v>0.89642964999999997</c:v>
                </c:pt>
                <c:pt idx="27702">
                  <c:v>0.89648751999999987</c:v>
                </c:pt>
                <c:pt idx="27703">
                  <c:v>0.89654493000000002</c:v>
                </c:pt>
                <c:pt idx="27704">
                  <c:v>0.89660280000000003</c:v>
                </c:pt>
                <c:pt idx="27705">
                  <c:v>0.89666067000000005</c:v>
                </c:pt>
                <c:pt idx="27706">
                  <c:v>0.89671853999999984</c:v>
                </c:pt>
                <c:pt idx="27707">
                  <c:v>0.89677675000000001</c:v>
                </c:pt>
                <c:pt idx="27708">
                  <c:v>0.89683462000000003</c:v>
                </c:pt>
                <c:pt idx="27709">
                  <c:v>0.89689260999999998</c:v>
                </c:pt>
                <c:pt idx="27710">
                  <c:v>0.89695047999999999</c:v>
                </c:pt>
                <c:pt idx="27711">
                  <c:v>0.89700835000000001</c:v>
                </c:pt>
                <c:pt idx="27712">
                  <c:v>0.89706621999999991</c:v>
                </c:pt>
                <c:pt idx="27713">
                  <c:v>0.89712351000000001</c:v>
                </c:pt>
                <c:pt idx="27714">
                  <c:v>0.89718195999999983</c:v>
                </c:pt>
                <c:pt idx="27715">
                  <c:v>0.89723936999999987</c:v>
                </c:pt>
                <c:pt idx="27716">
                  <c:v>0.89729735999999993</c:v>
                </c:pt>
                <c:pt idx="27717">
                  <c:v>0.89735545999999999</c:v>
                </c:pt>
                <c:pt idx="27718">
                  <c:v>0.8974133299999999</c:v>
                </c:pt>
                <c:pt idx="27719">
                  <c:v>0.89747107999999998</c:v>
                </c:pt>
                <c:pt idx="27720">
                  <c:v>0.89752894999999988</c:v>
                </c:pt>
                <c:pt idx="27721">
                  <c:v>0.8975867099999999</c:v>
                </c:pt>
                <c:pt idx="27722">
                  <c:v>0.89764458000000003</c:v>
                </c:pt>
                <c:pt idx="27723">
                  <c:v>0.89770255999999993</c:v>
                </c:pt>
                <c:pt idx="27724">
                  <c:v>0.89776054999999988</c:v>
                </c:pt>
                <c:pt idx="27725">
                  <c:v>0.89781842000000001</c:v>
                </c:pt>
                <c:pt idx="27726">
                  <c:v>0.89787583000000015</c:v>
                </c:pt>
                <c:pt idx="27727">
                  <c:v>0.89793381000000005</c:v>
                </c:pt>
                <c:pt idx="27728">
                  <c:v>0.89799156999999996</c:v>
                </c:pt>
                <c:pt idx="27729">
                  <c:v>0.89804944000000009</c:v>
                </c:pt>
                <c:pt idx="27730">
                  <c:v>0.89810743000000004</c:v>
                </c:pt>
                <c:pt idx="27731">
                  <c:v>0.89816530000000006</c:v>
                </c:pt>
                <c:pt idx="27732">
                  <c:v>0.89822316999999985</c:v>
                </c:pt>
                <c:pt idx="27733">
                  <c:v>0.89828103999999998</c:v>
                </c:pt>
                <c:pt idx="27734">
                  <c:v>0.89833890999999988</c:v>
                </c:pt>
                <c:pt idx="27735">
                  <c:v>0.89839701000000005</c:v>
                </c:pt>
                <c:pt idx="27736">
                  <c:v>0.89845487999999996</c:v>
                </c:pt>
                <c:pt idx="27737">
                  <c:v>0.89851286999999991</c:v>
                </c:pt>
                <c:pt idx="27738">
                  <c:v>0.89857073999999992</c:v>
                </c:pt>
                <c:pt idx="27739">
                  <c:v>0.89862861000000016</c:v>
                </c:pt>
                <c:pt idx="27740">
                  <c:v>0.89868647999999984</c:v>
                </c:pt>
                <c:pt idx="27741">
                  <c:v>0.89874388000000005</c:v>
                </c:pt>
                <c:pt idx="27742">
                  <c:v>0.89880187000000011</c:v>
                </c:pt>
                <c:pt idx="27743">
                  <c:v>0.89885985999999995</c:v>
                </c:pt>
                <c:pt idx="27744">
                  <c:v>0.89891761000000003</c:v>
                </c:pt>
                <c:pt idx="27745">
                  <c:v>0.89897559999999999</c:v>
                </c:pt>
                <c:pt idx="27746">
                  <c:v>0.89903347</c:v>
                </c:pt>
                <c:pt idx="27747">
                  <c:v>0.89909134000000002</c:v>
                </c:pt>
                <c:pt idx="27748">
                  <c:v>0.89914921000000014</c:v>
                </c:pt>
                <c:pt idx="27749">
                  <c:v>0.89920718999999993</c:v>
                </c:pt>
                <c:pt idx="27750">
                  <c:v>0.89926517999999989</c:v>
                </c:pt>
                <c:pt idx="27751">
                  <c:v>0.89932316999999973</c:v>
                </c:pt>
                <c:pt idx="27752">
                  <c:v>0.89938045999999994</c:v>
                </c:pt>
                <c:pt idx="27753">
                  <c:v>0.89943843999999984</c:v>
                </c:pt>
                <c:pt idx="27754">
                  <c:v>0.89949630999999985</c:v>
                </c:pt>
                <c:pt idx="27755">
                  <c:v>0.89955417999999987</c:v>
                </c:pt>
                <c:pt idx="27756">
                  <c:v>0.89961205</c:v>
                </c:pt>
                <c:pt idx="27757">
                  <c:v>0.89966992999999984</c:v>
                </c:pt>
                <c:pt idx="27758">
                  <c:v>0.89972790999999996</c:v>
                </c:pt>
                <c:pt idx="27759">
                  <c:v>0.89978577999999998</c:v>
                </c:pt>
                <c:pt idx="27760">
                  <c:v>0.89984364999999999</c:v>
                </c:pt>
                <c:pt idx="27761">
                  <c:v>0.89990152000000001</c:v>
                </c:pt>
                <c:pt idx="27762">
                  <c:v>0.89995950999999996</c:v>
                </c:pt>
                <c:pt idx="27763">
                  <c:v>0.90001737999999987</c:v>
                </c:pt>
                <c:pt idx="27764">
                  <c:v>0.90007524999999999</c:v>
                </c:pt>
                <c:pt idx="27765">
                  <c:v>0.90013323999999983</c:v>
                </c:pt>
                <c:pt idx="27766">
                  <c:v>0.90019053000000004</c:v>
                </c:pt>
                <c:pt idx="27767">
                  <c:v>0.90024850999999984</c:v>
                </c:pt>
                <c:pt idx="27768">
                  <c:v>0.9003064999999999</c:v>
                </c:pt>
                <c:pt idx="27769">
                  <c:v>0.90036436999999991</c:v>
                </c:pt>
                <c:pt idx="27770">
                  <c:v>0.90042223999999993</c:v>
                </c:pt>
                <c:pt idx="27771">
                  <c:v>0.90048010999999972</c:v>
                </c:pt>
                <c:pt idx="27772">
                  <c:v>0.9005380999999999</c:v>
                </c:pt>
                <c:pt idx="27773">
                  <c:v>0.90059607999999991</c:v>
                </c:pt>
                <c:pt idx="27774">
                  <c:v>0.90065384000000004</c:v>
                </c:pt>
                <c:pt idx="27775">
                  <c:v>0.90071171000000005</c:v>
                </c:pt>
                <c:pt idx="27776">
                  <c:v>0.90076957999999996</c:v>
                </c:pt>
                <c:pt idx="27777">
                  <c:v>0.90082755999999997</c:v>
                </c:pt>
                <c:pt idx="27778">
                  <c:v>0.90088542999999999</c:v>
                </c:pt>
                <c:pt idx="27779">
                  <c:v>0.90094295999999996</c:v>
                </c:pt>
                <c:pt idx="27780">
                  <c:v>0.90100082999999997</c:v>
                </c:pt>
                <c:pt idx="27781">
                  <c:v>0.90105893000000004</c:v>
                </c:pt>
                <c:pt idx="27782">
                  <c:v>0.90111691999999988</c:v>
                </c:pt>
                <c:pt idx="27783">
                  <c:v>0.9011749</c:v>
                </c:pt>
                <c:pt idx="27784">
                  <c:v>0.90123276999999991</c:v>
                </c:pt>
                <c:pt idx="27785">
                  <c:v>0.90129064000000003</c:v>
                </c:pt>
                <c:pt idx="27786">
                  <c:v>0.90134828</c:v>
                </c:pt>
                <c:pt idx="27787">
                  <c:v>0.90140614999999991</c:v>
                </c:pt>
                <c:pt idx="27788">
                  <c:v>0.90146401999999992</c:v>
                </c:pt>
                <c:pt idx="27789">
                  <c:v>0.90152200999999987</c:v>
                </c:pt>
                <c:pt idx="27790">
                  <c:v>0.90157988</c:v>
                </c:pt>
                <c:pt idx="27791">
                  <c:v>0.90163775000000002</c:v>
                </c:pt>
                <c:pt idx="27792">
                  <c:v>0.90169562000000014</c:v>
                </c:pt>
                <c:pt idx="27793">
                  <c:v>0.90175313999999984</c:v>
                </c:pt>
                <c:pt idx="27794">
                  <c:v>0.90181100999999997</c:v>
                </c:pt>
                <c:pt idx="27795">
                  <c:v>0.90186887999999998</c:v>
                </c:pt>
                <c:pt idx="27796">
                  <c:v>0.90192687000000005</c:v>
                </c:pt>
                <c:pt idx="27797">
                  <c:v>0.90198473999999984</c:v>
                </c:pt>
                <c:pt idx="27798">
                  <c:v>0.90204260999999997</c:v>
                </c:pt>
                <c:pt idx="27799">
                  <c:v>0.90210060000000003</c:v>
                </c:pt>
                <c:pt idx="27800">
                  <c:v>0.90215847000000005</c:v>
                </c:pt>
                <c:pt idx="27801">
                  <c:v>0.90221633999999973</c:v>
                </c:pt>
                <c:pt idx="27802">
                  <c:v>0.90227385999999998</c:v>
                </c:pt>
                <c:pt idx="27803">
                  <c:v>0.90233173</c:v>
                </c:pt>
                <c:pt idx="27804">
                  <c:v>0.90238971999999984</c:v>
                </c:pt>
                <c:pt idx="27805">
                  <c:v>0.90244769999999996</c:v>
                </c:pt>
                <c:pt idx="27806">
                  <c:v>0.90250569000000003</c:v>
                </c:pt>
                <c:pt idx="27807">
                  <c:v>0.90256355999999982</c:v>
                </c:pt>
                <c:pt idx="27808">
                  <c:v>0.90262142999999995</c:v>
                </c:pt>
                <c:pt idx="27809">
                  <c:v>0.90267930000000007</c:v>
                </c:pt>
                <c:pt idx="27810">
                  <c:v>0.90273740000000002</c:v>
                </c:pt>
                <c:pt idx="27811">
                  <c:v>0.90279480999999995</c:v>
                </c:pt>
                <c:pt idx="27812">
                  <c:v>0.90285267999999996</c:v>
                </c:pt>
                <c:pt idx="27813">
                  <c:v>0.90291054999999987</c:v>
                </c:pt>
                <c:pt idx="27814">
                  <c:v>0.90296841999999999</c:v>
                </c:pt>
                <c:pt idx="27815">
                  <c:v>0.90302629000000001</c:v>
                </c:pt>
                <c:pt idx="27816">
                  <c:v>0.90308415999999991</c:v>
                </c:pt>
                <c:pt idx="27817">
                  <c:v>0.90314203000000004</c:v>
                </c:pt>
                <c:pt idx="27818">
                  <c:v>0.90320012999999988</c:v>
                </c:pt>
                <c:pt idx="27819">
                  <c:v>0.90325800000000001</c:v>
                </c:pt>
                <c:pt idx="27820">
                  <c:v>0.90331587000000002</c:v>
                </c:pt>
                <c:pt idx="27821">
                  <c:v>0.90337373999999993</c:v>
                </c:pt>
                <c:pt idx="27822">
                  <c:v>0.90343161999999999</c:v>
                </c:pt>
                <c:pt idx="27823">
                  <c:v>0.9034896</c:v>
                </c:pt>
                <c:pt idx="27824">
                  <c:v>0.90354747000000002</c:v>
                </c:pt>
                <c:pt idx="27825">
                  <c:v>0.90360534000000003</c:v>
                </c:pt>
                <c:pt idx="27826">
                  <c:v>0.90366287000000001</c:v>
                </c:pt>
                <c:pt idx="27827">
                  <c:v>0.90372074000000002</c:v>
                </c:pt>
                <c:pt idx="27828">
                  <c:v>0.90377861000000015</c:v>
                </c:pt>
                <c:pt idx="27829">
                  <c:v>0.90383647999999994</c:v>
                </c:pt>
                <c:pt idx="27830">
                  <c:v>0.90389434999999996</c:v>
                </c:pt>
                <c:pt idx="27831">
                  <c:v>0.90395221999999997</c:v>
                </c:pt>
                <c:pt idx="27832">
                  <c:v>0.90401008999999988</c:v>
                </c:pt>
                <c:pt idx="27833">
                  <c:v>0.90406818999999994</c:v>
                </c:pt>
                <c:pt idx="27834">
                  <c:v>0.90412605999999984</c:v>
                </c:pt>
                <c:pt idx="27835">
                  <c:v>0.90418392999999986</c:v>
                </c:pt>
                <c:pt idx="27836">
                  <c:v>0.90424192000000003</c:v>
                </c:pt>
                <c:pt idx="27837">
                  <c:v>0.90429954999999984</c:v>
                </c:pt>
                <c:pt idx="27838">
                  <c:v>0.9043575399999999</c:v>
                </c:pt>
                <c:pt idx="27839">
                  <c:v>0.90441541000000003</c:v>
                </c:pt>
                <c:pt idx="27840">
                  <c:v>0.90447316999999994</c:v>
                </c:pt>
                <c:pt idx="27841">
                  <c:v>0.90453114999999973</c:v>
                </c:pt>
                <c:pt idx="27842">
                  <c:v>0.90458901999999997</c:v>
                </c:pt>
                <c:pt idx="27843">
                  <c:v>0.90464655000000005</c:v>
                </c:pt>
                <c:pt idx="27844">
                  <c:v>0.90470441999999995</c:v>
                </c:pt>
                <c:pt idx="27845">
                  <c:v>0.90476228999999986</c:v>
                </c:pt>
                <c:pt idx="27846">
                  <c:v>0.90482026999999998</c:v>
                </c:pt>
                <c:pt idx="27847">
                  <c:v>0.90487814</c:v>
                </c:pt>
                <c:pt idx="27848">
                  <c:v>0.90493601000000001</c:v>
                </c:pt>
                <c:pt idx="27849">
                  <c:v>0.90499399999999997</c:v>
                </c:pt>
                <c:pt idx="27850">
                  <c:v>0.90505164000000005</c:v>
                </c:pt>
                <c:pt idx="27851">
                  <c:v>0.90510950999999984</c:v>
                </c:pt>
                <c:pt idx="27852">
                  <c:v>0.90516737999999985</c:v>
                </c:pt>
                <c:pt idx="27853">
                  <c:v>0.90522537000000003</c:v>
                </c:pt>
                <c:pt idx="27854">
                  <c:v>0.90528311999999989</c:v>
                </c:pt>
                <c:pt idx="27855">
                  <c:v>0.90534099000000001</c:v>
                </c:pt>
                <c:pt idx="27856">
                  <c:v>0.90539886000000003</c:v>
                </c:pt>
                <c:pt idx="27857">
                  <c:v>0.90545684999999987</c:v>
                </c:pt>
                <c:pt idx="27858">
                  <c:v>0.90551482999999988</c:v>
                </c:pt>
                <c:pt idx="27859">
                  <c:v>0.90557281999999983</c:v>
                </c:pt>
                <c:pt idx="27860">
                  <c:v>0.90563068999999996</c:v>
                </c:pt>
                <c:pt idx="27861">
                  <c:v>0.90568855999999998</c:v>
                </c:pt>
                <c:pt idx="27862">
                  <c:v>0.90574655000000004</c:v>
                </c:pt>
                <c:pt idx="27863">
                  <c:v>0.90580442000000005</c:v>
                </c:pt>
                <c:pt idx="27864">
                  <c:v>0.90586171000000004</c:v>
                </c:pt>
                <c:pt idx="27865">
                  <c:v>0.90591957999999984</c:v>
                </c:pt>
                <c:pt idx="27866">
                  <c:v>0.90597755999999996</c:v>
                </c:pt>
                <c:pt idx="27867">
                  <c:v>0.90603542999999997</c:v>
                </c:pt>
                <c:pt idx="27868">
                  <c:v>0.90609342000000004</c:v>
                </c:pt>
                <c:pt idx="27869">
                  <c:v>0.90615129000000005</c:v>
                </c:pt>
                <c:pt idx="27870">
                  <c:v>0.90620928000000001</c:v>
                </c:pt>
                <c:pt idx="27871">
                  <c:v>0.90626725999999991</c:v>
                </c:pt>
                <c:pt idx="27872">
                  <c:v>0.90632513000000003</c:v>
                </c:pt>
                <c:pt idx="27873">
                  <c:v>0.90638253999999985</c:v>
                </c:pt>
                <c:pt idx="27874">
                  <c:v>0.90644040999999997</c:v>
                </c:pt>
                <c:pt idx="27875">
                  <c:v>0.90649840000000004</c:v>
                </c:pt>
                <c:pt idx="27876">
                  <c:v>0.90655614999999989</c:v>
                </c:pt>
                <c:pt idx="27877">
                  <c:v>0.90661413999999996</c:v>
                </c:pt>
                <c:pt idx="27878">
                  <c:v>0.90667200999999997</c:v>
                </c:pt>
                <c:pt idx="27879">
                  <c:v>0.90672998999999999</c:v>
                </c:pt>
                <c:pt idx="27880">
                  <c:v>0.90678787000000005</c:v>
                </c:pt>
                <c:pt idx="27881">
                  <c:v>0.90684574000000007</c:v>
                </c:pt>
                <c:pt idx="27882">
                  <c:v>0.90690360999999997</c:v>
                </c:pt>
                <c:pt idx="27883">
                  <c:v>0.90696171000000003</c:v>
                </c:pt>
                <c:pt idx="27884">
                  <c:v>0.90701969000000005</c:v>
                </c:pt>
                <c:pt idx="27885">
                  <c:v>0.90707755999999984</c:v>
                </c:pt>
                <c:pt idx="27886">
                  <c:v>0.90713542999999996</c:v>
                </c:pt>
                <c:pt idx="27887">
                  <c:v>0.90719284</c:v>
                </c:pt>
                <c:pt idx="27888">
                  <c:v>0.90725071000000002</c:v>
                </c:pt>
                <c:pt idx="27889">
                  <c:v>0.90730847000000003</c:v>
                </c:pt>
                <c:pt idx="27890">
                  <c:v>0.90736679999999992</c:v>
                </c:pt>
                <c:pt idx="27891">
                  <c:v>0.90742467000000004</c:v>
                </c:pt>
                <c:pt idx="27892">
                  <c:v>0.90748253999999973</c:v>
                </c:pt>
                <c:pt idx="27893">
                  <c:v>0.90754040999999996</c:v>
                </c:pt>
                <c:pt idx="27894">
                  <c:v>0.90759782</c:v>
                </c:pt>
                <c:pt idx="27895">
                  <c:v>0.90765569000000013</c:v>
                </c:pt>
                <c:pt idx="27896">
                  <c:v>0.90771355999999992</c:v>
                </c:pt>
                <c:pt idx="27897">
                  <c:v>0.90777143000000016</c:v>
                </c:pt>
                <c:pt idx="27898">
                  <c:v>0.90782942000000011</c:v>
                </c:pt>
                <c:pt idx="27899">
                  <c:v>0.90788729000000001</c:v>
                </c:pt>
                <c:pt idx="27900">
                  <c:v>0.90794538999999996</c:v>
                </c:pt>
                <c:pt idx="27901">
                  <c:v>0.90800325999999998</c:v>
                </c:pt>
                <c:pt idx="27902">
                  <c:v>0.90806123999999999</c:v>
                </c:pt>
                <c:pt idx="27903">
                  <c:v>0.90811911999999984</c:v>
                </c:pt>
                <c:pt idx="27904">
                  <c:v>0.90817698999999985</c:v>
                </c:pt>
                <c:pt idx="27905">
                  <c:v>0.90823438999999972</c:v>
                </c:pt>
                <c:pt idx="27906">
                  <c:v>0.9082923799999999</c:v>
                </c:pt>
                <c:pt idx="27907">
                  <c:v>0.90835036999999985</c:v>
                </c:pt>
                <c:pt idx="27908">
                  <c:v>0.90840823999999998</c:v>
                </c:pt>
                <c:pt idx="27909">
                  <c:v>0.90846610999999977</c:v>
                </c:pt>
                <c:pt idx="27910">
                  <c:v>0.90852409000000001</c:v>
                </c:pt>
                <c:pt idx="27911">
                  <c:v>0.90858195999999991</c:v>
                </c:pt>
                <c:pt idx="27912">
                  <c:v>0.90863983000000015</c:v>
                </c:pt>
                <c:pt idx="27913">
                  <c:v>0.90869770000000005</c:v>
                </c:pt>
                <c:pt idx="27914">
                  <c:v>0.90875510999999998</c:v>
                </c:pt>
                <c:pt idx="27915">
                  <c:v>0.90881297999999988</c:v>
                </c:pt>
                <c:pt idx="27916">
                  <c:v>0.90887085000000012</c:v>
                </c:pt>
                <c:pt idx="27917">
                  <c:v>0.90892872000000002</c:v>
                </c:pt>
                <c:pt idx="27918">
                  <c:v>0.90898681999999997</c:v>
                </c:pt>
                <c:pt idx="27919">
                  <c:v>0.90904468999999999</c:v>
                </c:pt>
                <c:pt idx="27920">
                  <c:v>0.90910255999999989</c:v>
                </c:pt>
                <c:pt idx="27921">
                  <c:v>0.90916054999999985</c:v>
                </c:pt>
                <c:pt idx="27922">
                  <c:v>0.90921818999999993</c:v>
                </c:pt>
                <c:pt idx="27923">
                  <c:v>0.90927617999999988</c:v>
                </c:pt>
                <c:pt idx="27924">
                  <c:v>0.90933415999999989</c:v>
                </c:pt>
                <c:pt idx="27925">
                  <c:v>0.90939203000000002</c:v>
                </c:pt>
                <c:pt idx="27926">
                  <c:v>0.90944979000000004</c:v>
                </c:pt>
                <c:pt idx="27927">
                  <c:v>0.90950765999999994</c:v>
                </c:pt>
                <c:pt idx="27928">
                  <c:v>0.90956552999999984</c:v>
                </c:pt>
                <c:pt idx="27929">
                  <c:v>0.90962339999999997</c:v>
                </c:pt>
                <c:pt idx="27930">
                  <c:v>0.90968126999999999</c:v>
                </c:pt>
                <c:pt idx="27931">
                  <c:v>0.90973925000000011</c:v>
                </c:pt>
                <c:pt idx="27932">
                  <c:v>0.90979723999999995</c:v>
                </c:pt>
                <c:pt idx="27933">
                  <c:v>0.90985464999999999</c:v>
                </c:pt>
                <c:pt idx="27934">
                  <c:v>0.90991309999999992</c:v>
                </c:pt>
                <c:pt idx="27935">
                  <c:v>0.90997039000000002</c:v>
                </c:pt>
                <c:pt idx="27936">
                  <c:v>0.91002826000000003</c:v>
                </c:pt>
                <c:pt idx="27937">
                  <c:v>0.91008623999999994</c:v>
                </c:pt>
                <c:pt idx="27938">
                  <c:v>0.91014412</c:v>
                </c:pt>
                <c:pt idx="27939">
                  <c:v>0.9102020999999999</c:v>
                </c:pt>
                <c:pt idx="27940">
                  <c:v>0.91026008999999986</c:v>
                </c:pt>
                <c:pt idx="27941">
                  <c:v>0.91031795999999987</c:v>
                </c:pt>
                <c:pt idx="27942">
                  <c:v>0.91037583000000011</c:v>
                </c:pt>
                <c:pt idx="27943">
                  <c:v>0.9104336999999999</c:v>
                </c:pt>
                <c:pt idx="27944">
                  <c:v>0.91049157000000003</c:v>
                </c:pt>
                <c:pt idx="27945">
                  <c:v>0.91054944000000004</c:v>
                </c:pt>
                <c:pt idx="27946">
                  <c:v>0.91060730999999984</c:v>
                </c:pt>
                <c:pt idx="27947">
                  <c:v>0.91066530000000001</c:v>
                </c:pt>
                <c:pt idx="27948">
                  <c:v>0.91072317000000003</c:v>
                </c:pt>
                <c:pt idx="27949">
                  <c:v>0.91078104000000004</c:v>
                </c:pt>
                <c:pt idx="27950">
                  <c:v>0.91083855999999996</c:v>
                </c:pt>
                <c:pt idx="27951">
                  <c:v>0.91089642999999998</c:v>
                </c:pt>
                <c:pt idx="27952">
                  <c:v>0.91095464999999998</c:v>
                </c:pt>
                <c:pt idx="27953">
                  <c:v>0.91101240000000006</c:v>
                </c:pt>
                <c:pt idx="27954">
                  <c:v>0.91107039000000001</c:v>
                </c:pt>
                <c:pt idx="27955">
                  <c:v>0.91112780000000004</c:v>
                </c:pt>
                <c:pt idx="27956">
                  <c:v>0.91118600999999988</c:v>
                </c:pt>
                <c:pt idx="27957">
                  <c:v>0.91124364999999996</c:v>
                </c:pt>
                <c:pt idx="27958">
                  <c:v>0.91130151999999998</c:v>
                </c:pt>
                <c:pt idx="27959">
                  <c:v>0.91135938999999988</c:v>
                </c:pt>
                <c:pt idx="27960">
                  <c:v>0.9114172599999999</c:v>
                </c:pt>
                <c:pt idx="27961">
                  <c:v>0.91147513000000002</c:v>
                </c:pt>
                <c:pt idx="27962">
                  <c:v>0.91153311999999986</c:v>
                </c:pt>
                <c:pt idx="27963">
                  <c:v>0.91159111000000004</c:v>
                </c:pt>
                <c:pt idx="27964">
                  <c:v>0.91164851000000013</c:v>
                </c:pt>
                <c:pt idx="27965">
                  <c:v>0.91170637999999993</c:v>
                </c:pt>
                <c:pt idx="27966">
                  <c:v>0.91176425000000005</c:v>
                </c:pt>
                <c:pt idx="27967">
                  <c:v>0.91182211999999996</c:v>
                </c:pt>
                <c:pt idx="27968">
                  <c:v>0.91188022999999996</c:v>
                </c:pt>
                <c:pt idx="27969">
                  <c:v>0.91193809999999997</c:v>
                </c:pt>
                <c:pt idx="27970">
                  <c:v>0.91199596999999999</c:v>
                </c:pt>
                <c:pt idx="27971">
                  <c:v>0.91205407000000005</c:v>
                </c:pt>
                <c:pt idx="27972">
                  <c:v>0.91211182000000002</c:v>
                </c:pt>
                <c:pt idx="27973">
                  <c:v>0.91216969000000003</c:v>
                </c:pt>
                <c:pt idx="27974">
                  <c:v>0.91222767999999999</c:v>
                </c:pt>
                <c:pt idx="27975">
                  <c:v>0.91228555</c:v>
                </c:pt>
                <c:pt idx="27976">
                  <c:v>0.91234342000000002</c:v>
                </c:pt>
                <c:pt idx="27977">
                  <c:v>0.91240129000000003</c:v>
                </c:pt>
                <c:pt idx="27978">
                  <c:v>0.91245880999999984</c:v>
                </c:pt>
                <c:pt idx="27979">
                  <c:v>0.91251667999999986</c:v>
                </c:pt>
                <c:pt idx="27980">
                  <c:v>0.91257454999999987</c:v>
                </c:pt>
                <c:pt idx="27981">
                  <c:v>0.91263243000000005</c:v>
                </c:pt>
                <c:pt idx="27982">
                  <c:v>0.91269040999999995</c:v>
                </c:pt>
                <c:pt idx="27983">
                  <c:v>0.91274828000000008</c:v>
                </c:pt>
                <c:pt idx="27984">
                  <c:v>0.91280614999999987</c:v>
                </c:pt>
                <c:pt idx="27985">
                  <c:v>0.91286413999999994</c:v>
                </c:pt>
                <c:pt idx="27986">
                  <c:v>0.91292211999999984</c:v>
                </c:pt>
                <c:pt idx="27987">
                  <c:v>0.91297998999999996</c:v>
                </c:pt>
                <c:pt idx="27988">
                  <c:v>0.91303787000000003</c:v>
                </c:pt>
                <c:pt idx="27989">
                  <c:v>0.91309574000000004</c:v>
                </c:pt>
                <c:pt idx="27990">
                  <c:v>0.91315360999999984</c:v>
                </c:pt>
                <c:pt idx="27991">
                  <c:v>0.91321147999999996</c:v>
                </c:pt>
                <c:pt idx="27992">
                  <c:v>0.91326934999999987</c:v>
                </c:pt>
                <c:pt idx="27993">
                  <c:v>0.91332687000000001</c:v>
                </c:pt>
                <c:pt idx="27994">
                  <c:v>0.91338473999999992</c:v>
                </c:pt>
                <c:pt idx="27995">
                  <c:v>0.91344261000000004</c:v>
                </c:pt>
                <c:pt idx="27996">
                  <c:v>0.91350047999999984</c:v>
                </c:pt>
                <c:pt idx="27997">
                  <c:v>0.91355823999999997</c:v>
                </c:pt>
                <c:pt idx="27998">
                  <c:v>0.91361621999999998</c:v>
                </c:pt>
                <c:pt idx="27999">
                  <c:v>0.91367421000000015</c:v>
                </c:pt>
                <c:pt idx="28000">
                  <c:v>0.91373219000000006</c:v>
                </c:pt>
                <c:pt idx="28001">
                  <c:v>0.91379018000000001</c:v>
                </c:pt>
                <c:pt idx="28002">
                  <c:v>0.91384805000000013</c:v>
                </c:pt>
                <c:pt idx="28003">
                  <c:v>0.91390579999999999</c:v>
                </c:pt>
                <c:pt idx="28004">
                  <c:v>0.91396378999999994</c:v>
                </c:pt>
                <c:pt idx="28005">
                  <c:v>0.91402178000000001</c:v>
                </c:pt>
                <c:pt idx="28006">
                  <c:v>0.91407906999999999</c:v>
                </c:pt>
                <c:pt idx="28007">
                  <c:v>0.91413705000000001</c:v>
                </c:pt>
                <c:pt idx="28008">
                  <c:v>0.91419492999999996</c:v>
                </c:pt>
                <c:pt idx="28009">
                  <c:v>0.91425279999999987</c:v>
                </c:pt>
                <c:pt idx="28010">
                  <c:v>0.91431077999999988</c:v>
                </c:pt>
                <c:pt idx="28011">
                  <c:v>0.91436865000000001</c:v>
                </c:pt>
                <c:pt idx="28012">
                  <c:v>0.91442651999999991</c:v>
                </c:pt>
                <c:pt idx="28013">
                  <c:v>0.91448438999999992</c:v>
                </c:pt>
                <c:pt idx="28014">
                  <c:v>0.91454214999999994</c:v>
                </c:pt>
                <c:pt idx="28015">
                  <c:v>0.91460002000000007</c:v>
                </c:pt>
                <c:pt idx="28016">
                  <c:v>0.91465799999999997</c:v>
                </c:pt>
                <c:pt idx="28017">
                  <c:v>0.91471586999999999</c:v>
                </c:pt>
                <c:pt idx="28018">
                  <c:v>0.91477386000000005</c:v>
                </c:pt>
                <c:pt idx="28019">
                  <c:v>0.91483172999999984</c:v>
                </c:pt>
                <c:pt idx="28020">
                  <c:v>0.91488959999999997</c:v>
                </c:pt>
                <c:pt idx="28021">
                  <c:v>0.91494701000000012</c:v>
                </c:pt>
                <c:pt idx="28022">
                  <c:v>0.91500499000000002</c:v>
                </c:pt>
                <c:pt idx="28023">
                  <c:v>0.91506286999999986</c:v>
                </c:pt>
                <c:pt idx="28024">
                  <c:v>0.91512073999999999</c:v>
                </c:pt>
                <c:pt idx="28025">
                  <c:v>0.91517861000000011</c:v>
                </c:pt>
                <c:pt idx="28026">
                  <c:v>0.91523647999999991</c:v>
                </c:pt>
                <c:pt idx="28027">
                  <c:v>0.91529435000000003</c:v>
                </c:pt>
                <c:pt idx="28028">
                  <c:v>0.91535232999999994</c:v>
                </c:pt>
                <c:pt idx="28029">
                  <c:v>0.91541019999999973</c:v>
                </c:pt>
                <c:pt idx="28030">
                  <c:v>0.91546806999999986</c:v>
                </c:pt>
                <c:pt idx="28031">
                  <c:v>0.91552605999999992</c:v>
                </c:pt>
                <c:pt idx="28032">
                  <c:v>0.91558392999999993</c:v>
                </c:pt>
                <c:pt idx="28033">
                  <c:v>0.91564179999999995</c:v>
                </c:pt>
                <c:pt idx="28034">
                  <c:v>0.91569967000000008</c:v>
                </c:pt>
                <c:pt idx="28035">
                  <c:v>0.91575753999999998</c:v>
                </c:pt>
                <c:pt idx="28036">
                  <c:v>0.91581517999999984</c:v>
                </c:pt>
                <c:pt idx="28037">
                  <c:v>0.91587317000000001</c:v>
                </c:pt>
                <c:pt idx="28038">
                  <c:v>0.91593115000000003</c:v>
                </c:pt>
                <c:pt idx="28039">
                  <c:v>0.91598913999999998</c:v>
                </c:pt>
                <c:pt idx="28040">
                  <c:v>0.91604700999999999</c:v>
                </c:pt>
                <c:pt idx="28041">
                  <c:v>0.91610488000000001</c:v>
                </c:pt>
                <c:pt idx="28042">
                  <c:v>0.91616274999999991</c:v>
                </c:pt>
                <c:pt idx="28043">
                  <c:v>0.91622062000000004</c:v>
                </c:pt>
                <c:pt idx="28044">
                  <c:v>0.91627802999999997</c:v>
                </c:pt>
                <c:pt idx="28045">
                  <c:v>0.91633600999999987</c:v>
                </c:pt>
                <c:pt idx="28046">
                  <c:v>0.91639377</c:v>
                </c:pt>
                <c:pt idx="28047">
                  <c:v>0.91645164000000001</c:v>
                </c:pt>
                <c:pt idx="28048">
                  <c:v>0.91650962000000002</c:v>
                </c:pt>
                <c:pt idx="28049">
                  <c:v>0.91656748999999993</c:v>
                </c:pt>
                <c:pt idx="28050">
                  <c:v>0.91662536999999999</c:v>
                </c:pt>
                <c:pt idx="28051">
                  <c:v>0.91668335000000001</c:v>
                </c:pt>
                <c:pt idx="28052">
                  <c:v>0.91674145000000007</c:v>
                </c:pt>
                <c:pt idx="28053">
                  <c:v>0.91679932000000008</c:v>
                </c:pt>
                <c:pt idx="28054">
                  <c:v>0.91685718999999988</c:v>
                </c:pt>
                <c:pt idx="28055">
                  <c:v>0.91691517999999994</c:v>
                </c:pt>
                <c:pt idx="28056">
                  <c:v>0.91697293000000002</c:v>
                </c:pt>
                <c:pt idx="28057">
                  <c:v>0.91703033999999994</c:v>
                </c:pt>
                <c:pt idx="28058">
                  <c:v>0.91708820999999996</c:v>
                </c:pt>
                <c:pt idx="28059">
                  <c:v>0.91714607999999997</c:v>
                </c:pt>
                <c:pt idx="28060">
                  <c:v>0.91720407000000004</c:v>
                </c:pt>
                <c:pt idx="28061">
                  <c:v>0.91726193999999994</c:v>
                </c:pt>
                <c:pt idx="28062">
                  <c:v>0.91731980999999996</c:v>
                </c:pt>
                <c:pt idx="28063">
                  <c:v>0.91737767999999997</c:v>
                </c:pt>
                <c:pt idx="28064">
                  <c:v>0.91743567000000004</c:v>
                </c:pt>
                <c:pt idx="28065">
                  <c:v>0.91749353999999994</c:v>
                </c:pt>
                <c:pt idx="28066">
                  <c:v>0.91755140999999996</c:v>
                </c:pt>
                <c:pt idx="28067">
                  <c:v>0.91760938999999997</c:v>
                </c:pt>
                <c:pt idx="28068">
                  <c:v>0.91766737999999992</c:v>
                </c:pt>
                <c:pt idx="28069">
                  <c:v>0.91772525000000016</c:v>
                </c:pt>
                <c:pt idx="28070">
                  <c:v>0.91778311999999984</c:v>
                </c:pt>
                <c:pt idx="28071">
                  <c:v>0.91784098999999997</c:v>
                </c:pt>
                <c:pt idx="28072">
                  <c:v>0.91789886000000009</c:v>
                </c:pt>
                <c:pt idx="28073">
                  <c:v>0.91795673</c:v>
                </c:pt>
                <c:pt idx="28074">
                  <c:v>0.91801460000000001</c:v>
                </c:pt>
                <c:pt idx="28075">
                  <c:v>0.91807247000000003</c:v>
                </c:pt>
                <c:pt idx="28076">
                  <c:v>0.91812987999999995</c:v>
                </c:pt>
                <c:pt idx="28077">
                  <c:v>0.91818462000000001</c:v>
                </c:pt>
                <c:pt idx="28078">
                  <c:v>0.91824607999999996</c:v>
                </c:pt>
                <c:pt idx="28079">
                  <c:v>0.91830394999999987</c:v>
                </c:pt>
                <c:pt idx="28080">
                  <c:v>0.91836182</c:v>
                </c:pt>
                <c:pt idx="28081">
                  <c:v>0.91841969000000001</c:v>
                </c:pt>
                <c:pt idx="28082">
                  <c:v>0.91847709999999994</c:v>
                </c:pt>
                <c:pt idx="28083">
                  <c:v>0.91853496999999973</c:v>
                </c:pt>
                <c:pt idx="28084">
                  <c:v>0.91859318999999973</c:v>
                </c:pt>
                <c:pt idx="28085">
                  <c:v>0.91865118000000001</c:v>
                </c:pt>
                <c:pt idx="28086">
                  <c:v>0.91870905000000014</c:v>
                </c:pt>
                <c:pt idx="28087">
                  <c:v>0.91876691999999993</c:v>
                </c:pt>
                <c:pt idx="28088">
                  <c:v>0.91882478999999984</c:v>
                </c:pt>
                <c:pt idx="28089">
                  <c:v>0.91888207999999993</c:v>
                </c:pt>
                <c:pt idx="28090">
                  <c:v>0.91893994999999984</c:v>
                </c:pt>
                <c:pt idx="28091">
                  <c:v>0.91899827999999995</c:v>
                </c:pt>
                <c:pt idx="28092">
                  <c:v>0.91905627000000001</c:v>
                </c:pt>
                <c:pt idx="28093">
                  <c:v>0.91911355999999989</c:v>
                </c:pt>
                <c:pt idx="28094">
                  <c:v>0.91917143000000012</c:v>
                </c:pt>
                <c:pt idx="28095">
                  <c:v>0.91922942000000007</c:v>
                </c:pt>
                <c:pt idx="28096">
                  <c:v>0.91928728999999987</c:v>
                </c:pt>
                <c:pt idx="28097">
                  <c:v>0.91934515999999999</c:v>
                </c:pt>
                <c:pt idx="28098">
                  <c:v>0.9194031399999999</c:v>
                </c:pt>
                <c:pt idx="28099">
                  <c:v>0.91946123999999996</c:v>
                </c:pt>
                <c:pt idx="28100">
                  <c:v>0.91951911999999991</c:v>
                </c:pt>
                <c:pt idx="28101">
                  <c:v>0.91957698999999993</c:v>
                </c:pt>
                <c:pt idx="28102">
                  <c:v>0.91963439000000002</c:v>
                </c:pt>
                <c:pt idx="28103">
                  <c:v>0.91969226000000004</c:v>
                </c:pt>
                <c:pt idx="28104">
                  <c:v>0.91975013000000005</c:v>
                </c:pt>
                <c:pt idx="28105">
                  <c:v>0.91980799999999996</c:v>
                </c:pt>
                <c:pt idx="28106">
                  <c:v>0.91986586999999997</c:v>
                </c:pt>
                <c:pt idx="28107">
                  <c:v>0.91992421000000013</c:v>
                </c:pt>
                <c:pt idx="28108">
                  <c:v>0.91998207999999992</c:v>
                </c:pt>
                <c:pt idx="28109">
                  <c:v>0.92003995000000005</c:v>
                </c:pt>
                <c:pt idx="28110">
                  <c:v>0.92009792999999984</c:v>
                </c:pt>
                <c:pt idx="28111">
                  <c:v>0.92015533999999999</c:v>
                </c:pt>
                <c:pt idx="28112">
                  <c:v>0.92021321</c:v>
                </c:pt>
                <c:pt idx="28113">
                  <c:v>0.92027108000000002</c:v>
                </c:pt>
                <c:pt idx="28114">
                  <c:v>0.92032917999999997</c:v>
                </c:pt>
                <c:pt idx="28115">
                  <c:v>0.92038716999999992</c:v>
                </c:pt>
                <c:pt idx="28116">
                  <c:v>0.92044504000000005</c:v>
                </c:pt>
                <c:pt idx="28117">
                  <c:v>0.92050290999999973</c:v>
                </c:pt>
                <c:pt idx="28118">
                  <c:v>0.92056077999999986</c:v>
                </c:pt>
                <c:pt idx="28119">
                  <c:v>0.92061864999999998</c:v>
                </c:pt>
                <c:pt idx="28120">
                  <c:v>0.92067652</c:v>
                </c:pt>
                <c:pt idx="28121">
                  <c:v>0.92073439000000001</c:v>
                </c:pt>
                <c:pt idx="28122">
                  <c:v>0.9207919200000001</c:v>
                </c:pt>
                <c:pt idx="28123">
                  <c:v>0.92084979000000011</c:v>
                </c:pt>
                <c:pt idx="28124">
                  <c:v>0.92090766000000002</c:v>
                </c:pt>
                <c:pt idx="28125">
                  <c:v>0.92096553000000003</c:v>
                </c:pt>
                <c:pt idx="28126">
                  <c:v>0.92102351000000005</c:v>
                </c:pt>
                <c:pt idx="28127">
                  <c:v>0.9210815</c:v>
                </c:pt>
                <c:pt idx="28128">
                  <c:v>0.92113948999999984</c:v>
                </c:pt>
                <c:pt idx="28129">
                  <c:v>0.92119735999999997</c:v>
                </c:pt>
                <c:pt idx="28130">
                  <c:v>0.92125475999999984</c:v>
                </c:pt>
                <c:pt idx="28131">
                  <c:v>0.9213127499999999</c:v>
                </c:pt>
                <c:pt idx="28132">
                  <c:v>0.92137062000000003</c:v>
                </c:pt>
                <c:pt idx="28133">
                  <c:v>0.92142884000000003</c:v>
                </c:pt>
                <c:pt idx="28134">
                  <c:v>0.9214861299999999</c:v>
                </c:pt>
                <c:pt idx="28135">
                  <c:v>0.92154435000000001</c:v>
                </c:pt>
                <c:pt idx="28136">
                  <c:v>0.92160233000000003</c:v>
                </c:pt>
                <c:pt idx="28137">
                  <c:v>0.92166031999999998</c:v>
                </c:pt>
                <c:pt idx="28138">
                  <c:v>0.92171760999999996</c:v>
                </c:pt>
                <c:pt idx="28139">
                  <c:v>0.92177560000000014</c:v>
                </c:pt>
                <c:pt idx="28140">
                  <c:v>0.92183357999999993</c:v>
                </c:pt>
                <c:pt idx="28141">
                  <c:v>0.92189144999999995</c:v>
                </c:pt>
                <c:pt idx="28142">
                  <c:v>0.92194944000000012</c:v>
                </c:pt>
                <c:pt idx="28143">
                  <c:v>0.92200731000000002</c:v>
                </c:pt>
                <c:pt idx="28144">
                  <c:v>0.92206517999999993</c:v>
                </c:pt>
                <c:pt idx="28145">
                  <c:v>0.92212316999999988</c:v>
                </c:pt>
                <c:pt idx="28146">
                  <c:v>0.92218104000000001</c:v>
                </c:pt>
                <c:pt idx="28147">
                  <c:v>0.92223902000000002</c:v>
                </c:pt>
                <c:pt idx="28148">
                  <c:v>0.92229689000000004</c:v>
                </c:pt>
                <c:pt idx="28149">
                  <c:v>0.92235429999999996</c:v>
                </c:pt>
                <c:pt idx="28150">
                  <c:v>0.92241216999999975</c:v>
                </c:pt>
                <c:pt idx="28151">
                  <c:v>0.92247003999999999</c:v>
                </c:pt>
                <c:pt idx="28152">
                  <c:v>0.92252791000000001</c:v>
                </c:pt>
                <c:pt idx="28153">
                  <c:v>0.92258577999999991</c:v>
                </c:pt>
                <c:pt idx="28154">
                  <c:v>0.92264365000000015</c:v>
                </c:pt>
                <c:pt idx="28155">
                  <c:v>0.92270198999999997</c:v>
                </c:pt>
                <c:pt idx="28156">
                  <c:v>0.9227598600000001</c:v>
                </c:pt>
                <c:pt idx="28157">
                  <c:v>0.92281725999999997</c:v>
                </c:pt>
                <c:pt idx="28158">
                  <c:v>0.92287525000000015</c:v>
                </c:pt>
                <c:pt idx="28159">
                  <c:v>0.92293334999999987</c:v>
                </c:pt>
                <c:pt idx="28160">
                  <c:v>0.92299122000000011</c:v>
                </c:pt>
                <c:pt idx="28161">
                  <c:v>0.92304909000000013</c:v>
                </c:pt>
                <c:pt idx="28162">
                  <c:v>0.92310695999999992</c:v>
                </c:pt>
                <c:pt idx="28163">
                  <c:v>0.92316436999999985</c:v>
                </c:pt>
                <c:pt idx="28164">
                  <c:v>0.92322223999999997</c:v>
                </c:pt>
                <c:pt idx="28165">
                  <c:v>0.92328010999999988</c:v>
                </c:pt>
                <c:pt idx="28166">
                  <c:v>0.92333809999999994</c:v>
                </c:pt>
                <c:pt idx="28167">
                  <c:v>0.92339596999999984</c:v>
                </c:pt>
                <c:pt idx="28168">
                  <c:v>0.92345383999999997</c:v>
                </c:pt>
                <c:pt idx="28169">
                  <c:v>0.92351158999999994</c:v>
                </c:pt>
                <c:pt idx="28170">
                  <c:v>0.92356957999999989</c:v>
                </c:pt>
                <c:pt idx="28171">
                  <c:v>0.92362745000000013</c:v>
                </c:pt>
                <c:pt idx="28172">
                  <c:v>0.92368532000000003</c:v>
                </c:pt>
                <c:pt idx="28173">
                  <c:v>0.92374330000000004</c:v>
                </c:pt>
                <c:pt idx="28174">
                  <c:v>0.92380118</c:v>
                </c:pt>
                <c:pt idx="28175">
                  <c:v>0.92385916000000001</c:v>
                </c:pt>
                <c:pt idx="28176">
                  <c:v>0.92391703000000003</c:v>
                </c:pt>
                <c:pt idx="28177">
                  <c:v>0.92397490000000004</c:v>
                </c:pt>
                <c:pt idx="28178">
                  <c:v>0.92403299999999988</c:v>
                </c:pt>
                <c:pt idx="28179">
                  <c:v>0.92409076000000001</c:v>
                </c:pt>
                <c:pt idx="28180">
                  <c:v>0.92414817000000005</c:v>
                </c:pt>
                <c:pt idx="28181">
                  <c:v>0.92420603999999984</c:v>
                </c:pt>
                <c:pt idx="28182">
                  <c:v>0.92426390999999986</c:v>
                </c:pt>
                <c:pt idx="28183">
                  <c:v>0.92432188999999998</c:v>
                </c:pt>
                <c:pt idx="28184">
                  <c:v>0.92437988000000004</c:v>
                </c:pt>
                <c:pt idx="28185">
                  <c:v>0.92443774999999972</c:v>
                </c:pt>
                <c:pt idx="28186">
                  <c:v>0.92449562000000007</c:v>
                </c:pt>
                <c:pt idx="28187">
                  <c:v>0.92455348999999987</c:v>
                </c:pt>
                <c:pt idx="28188">
                  <c:v>0.92461148000000004</c:v>
                </c:pt>
                <c:pt idx="28189">
                  <c:v>0.92466934999999983</c:v>
                </c:pt>
                <c:pt idx="28190">
                  <c:v>0.92472699000000003</c:v>
                </c:pt>
                <c:pt idx="28191">
                  <c:v>0.92478486000000004</c:v>
                </c:pt>
                <c:pt idx="28192">
                  <c:v>0.92484284000000005</c:v>
                </c:pt>
                <c:pt idx="28193">
                  <c:v>0.92490070999999996</c:v>
                </c:pt>
                <c:pt idx="28194">
                  <c:v>0.92495857999999997</c:v>
                </c:pt>
                <c:pt idx="28195">
                  <c:v>0.92501644999999988</c:v>
                </c:pt>
                <c:pt idx="28196">
                  <c:v>0.92507432000000001</c:v>
                </c:pt>
                <c:pt idx="28197">
                  <c:v>0.92513218999999991</c:v>
                </c:pt>
                <c:pt idx="28198">
                  <c:v>0.92518982999999999</c:v>
                </c:pt>
                <c:pt idx="28199">
                  <c:v>0.92524770000000001</c:v>
                </c:pt>
                <c:pt idx="28200">
                  <c:v>0.92530568999999996</c:v>
                </c:pt>
                <c:pt idx="28201">
                  <c:v>0.92536355999999986</c:v>
                </c:pt>
                <c:pt idx="28202">
                  <c:v>0.92542142999999999</c:v>
                </c:pt>
                <c:pt idx="28203">
                  <c:v>0.9254793</c:v>
                </c:pt>
                <c:pt idx="28204">
                  <c:v>0.92553716999999991</c:v>
                </c:pt>
                <c:pt idx="28205">
                  <c:v>0.92559504000000004</c:v>
                </c:pt>
                <c:pt idx="28206">
                  <c:v>0.92565268000000001</c:v>
                </c:pt>
                <c:pt idx="28207">
                  <c:v>0.92571113000000005</c:v>
                </c:pt>
                <c:pt idx="28208">
                  <c:v>0.92576853999999997</c:v>
                </c:pt>
                <c:pt idx="28209">
                  <c:v>0.92582651999999999</c:v>
                </c:pt>
                <c:pt idx="28210">
                  <c:v>0.92588439</c:v>
                </c:pt>
                <c:pt idx="28211">
                  <c:v>0.92594237999999984</c:v>
                </c:pt>
                <c:pt idx="28212">
                  <c:v>0.92600024999999997</c:v>
                </c:pt>
                <c:pt idx="28213">
                  <c:v>0.92605824000000003</c:v>
                </c:pt>
                <c:pt idx="28214">
                  <c:v>0.92611599</c:v>
                </c:pt>
                <c:pt idx="28215">
                  <c:v>0.92617397999999984</c:v>
                </c:pt>
                <c:pt idx="28216">
                  <c:v>0.92623184999999997</c:v>
                </c:pt>
                <c:pt idx="28217">
                  <c:v>0.92628971999999998</c:v>
                </c:pt>
                <c:pt idx="28218">
                  <c:v>0.9263477</c:v>
                </c:pt>
                <c:pt idx="28219">
                  <c:v>0.92640557000000001</c:v>
                </c:pt>
                <c:pt idx="28220">
                  <c:v>0.92646343999999992</c:v>
                </c:pt>
                <c:pt idx="28221">
                  <c:v>0.92652084999999984</c:v>
                </c:pt>
                <c:pt idx="28222">
                  <c:v>0.92657884000000001</c:v>
                </c:pt>
                <c:pt idx="28223">
                  <c:v>0.92663682000000003</c:v>
                </c:pt>
                <c:pt idx="28224">
                  <c:v>0.92669481000000009</c:v>
                </c:pt>
                <c:pt idx="28225">
                  <c:v>0.92675280000000004</c:v>
                </c:pt>
                <c:pt idx="28226">
                  <c:v>0.92681066999999984</c:v>
                </c:pt>
                <c:pt idx="28227">
                  <c:v>0.92686853999999996</c:v>
                </c:pt>
                <c:pt idx="28228">
                  <c:v>0.92692582999999995</c:v>
                </c:pt>
                <c:pt idx="28229">
                  <c:v>0.92698369999999997</c:v>
                </c:pt>
                <c:pt idx="28230">
                  <c:v>0.92704180000000014</c:v>
                </c:pt>
                <c:pt idx="28231">
                  <c:v>0.92709967000000015</c:v>
                </c:pt>
                <c:pt idx="28232">
                  <c:v>0.92715753999999984</c:v>
                </c:pt>
                <c:pt idx="28233">
                  <c:v>0.92721529999999996</c:v>
                </c:pt>
                <c:pt idx="28234">
                  <c:v>0.92727316999999987</c:v>
                </c:pt>
                <c:pt idx="28235">
                  <c:v>0.92733104</c:v>
                </c:pt>
                <c:pt idx="28236">
                  <c:v>0.92738891000000001</c:v>
                </c:pt>
                <c:pt idx="28237">
                  <c:v>0.92744677999999992</c:v>
                </c:pt>
                <c:pt idx="28238">
                  <c:v>0.92750465000000004</c:v>
                </c:pt>
                <c:pt idx="28239">
                  <c:v>0.92756262999999994</c:v>
                </c:pt>
                <c:pt idx="28240">
                  <c:v>0.92762074000000005</c:v>
                </c:pt>
                <c:pt idx="28241">
                  <c:v>0.92767814000000004</c:v>
                </c:pt>
                <c:pt idx="28242">
                  <c:v>0.92773601000000017</c:v>
                </c:pt>
                <c:pt idx="28243">
                  <c:v>0.92779423000000016</c:v>
                </c:pt>
                <c:pt idx="28244">
                  <c:v>0.92785209999999996</c:v>
                </c:pt>
                <c:pt idx="28245">
                  <c:v>0.92791009000000002</c:v>
                </c:pt>
                <c:pt idx="28246">
                  <c:v>0.92796795999999993</c:v>
                </c:pt>
                <c:pt idx="28247">
                  <c:v>0.92802583000000016</c:v>
                </c:pt>
                <c:pt idx="28248">
                  <c:v>0.92808369999999996</c:v>
                </c:pt>
                <c:pt idx="28249">
                  <c:v>0.92814156999999997</c:v>
                </c:pt>
                <c:pt idx="28250">
                  <c:v>0.92819954999999998</c:v>
                </c:pt>
                <c:pt idx="28251">
                  <c:v>0.92825743000000005</c:v>
                </c:pt>
                <c:pt idx="28252">
                  <c:v>0.92831517999999991</c:v>
                </c:pt>
                <c:pt idx="28253">
                  <c:v>0.92837316999999986</c:v>
                </c:pt>
                <c:pt idx="28254">
                  <c:v>0.92843045999999996</c:v>
                </c:pt>
                <c:pt idx="28255">
                  <c:v>0.92848843999999997</c:v>
                </c:pt>
                <c:pt idx="28256">
                  <c:v>0.92854630999999987</c:v>
                </c:pt>
                <c:pt idx="28257">
                  <c:v>0.92860418</c:v>
                </c:pt>
                <c:pt idx="28258">
                  <c:v>0.92866216999999973</c:v>
                </c:pt>
                <c:pt idx="28259">
                  <c:v>0.92872004000000008</c:v>
                </c:pt>
                <c:pt idx="28260">
                  <c:v>0.92877790999999998</c:v>
                </c:pt>
                <c:pt idx="28261">
                  <c:v>0.92883590000000005</c:v>
                </c:pt>
                <c:pt idx="28262">
                  <c:v>0.92889354000000002</c:v>
                </c:pt>
                <c:pt idx="28263">
                  <c:v>0.92895141000000014</c:v>
                </c:pt>
                <c:pt idx="28264">
                  <c:v>0.92900928000000005</c:v>
                </c:pt>
                <c:pt idx="28265">
                  <c:v>0.92906714999999973</c:v>
                </c:pt>
                <c:pt idx="28266">
                  <c:v>0.92912512999999997</c:v>
                </c:pt>
                <c:pt idx="28267">
                  <c:v>0.92918299999999987</c:v>
                </c:pt>
                <c:pt idx="28268">
                  <c:v>0.92924087000000011</c:v>
                </c:pt>
                <c:pt idx="28269">
                  <c:v>0.92929874000000001</c:v>
                </c:pt>
                <c:pt idx="28270">
                  <c:v>0.92935672999999985</c:v>
                </c:pt>
                <c:pt idx="28271">
                  <c:v>0.92941471999999992</c:v>
                </c:pt>
                <c:pt idx="28272">
                  <c:v>0.92947258999999993</c:v>
                </c:pt>
                <c:pt idx="28273">
                  <c:v>0.92953045999999984</c:v>
                </c:pt>
                <c:pt idx="28274">
                  <c:v>0.92958832999999985</c:v>
                </c:pt>
                <c:pt idx="28275">
                  <c:v>0.92964619999999998</c:v>
                </c:pt>
                <c:pt idx="28276">
                  <c:v>0.92970348999999997</c:v>
                </c:pt>
                <c:pt idx="28277">
                  <c:v>0.92976148000000003</c:v>
                </c:pt>
                <c:pt idx="28278">
                  <c:v>0.92981935000000004</c:v>
                </c:pt>
                <c:pt idx="28279">
                  <c:v>0.92987744999999999</c:v>
                </c:pt>
                <c:pt idx="28280">
                  <c:v>0.92993519999999996</c:v>
                </c:pt>
                <c:pt idx="28281">
                  <c:v>0.92999319000000003</c:v>
                </c:pt>
                <c:pt idx="28282">
                  <c:v>0.93005106000000004</c:v>
                </c:pt>
                <c:pt idx="28283">
                  <c:v>0.93010892999999983</c:v>
                </c:pt>
                <c:pt idx="28284">
                  <c:v>0.93016667999999991</c:v>
                </c:pt>
                <c:pt idx="28285">
                  <c:v>0.93022479000000002</c:v>
                </c:pt>
                <c:pt idx="28286">
                  <c:v>0.93028265999999993</c:v>
                </c:pt>
                <c:pt idx="28287">
                  <c:v>0.93034064000000005</c:v>
                </c:pt>
                <c:pt idx="28288">
                  <c:v>0.93039804999999998</c:v>
                </c:pt>
                <c:pt idx="28289">
                  <c:v>0.93045580000000017</c:v>
                </c:pt>
                <c:pt idx="28290">
                  <c:v>0.9305137899999999</c:v>
                </c:pt>
                <c:pt idx="28291">
                  <c:v>0.93057166000000002</c:v>
                </c:pt>
                <c:pt idx="28292">
                  <c:v>0.93062953000000015</c:v>
                </c:pt>
                <c:pt idx="28293">
                  <c:v>0.93068740000000005</c:v>
                </c:pt>
                <c:pt idx="28294">
                  <c:v>0.93074539000000012</c:v>
                </c:pt>
                <c:pt idx="28295">
                  <c:v>0.93080337000000002</c:v>
                </c:pt>
                <c:pt idx="28296">
                  <c:v>0.93086124000000003</c:v>
                </c:pt>
                <c:pt idx="28297">
                  <c:v>0.93091911999999999</c:v>
                </c:pt>
                <c:pt idx="28298">
                  <c:v>0.93097699</c:v>
                </c:pt>
                <c:pt idx="28299">
                  <c:v>0.93103497000000002</c:v>
                </c:pt>
                <c:pt idx="28300">
                  <c:v>0.93109284000000003</c:v>
                </c:pt>
                <c:pt idx="28301">
                  <c:v>0.93115071000000005</c:v>
                </c:pt>
                <c:pt idx="28302">
                  <c:v>0.93120857999999984</c:v>
                </c:pt>
                <c:pt idx="28303">
                  <c:v>0.9312665699999999</c:v>
                </c:pt>
                <c:pt idx="28304">
                  <c:v>0.93132386</c:v>
                </c:pt>
                <c:pt idx="28305">
                  <c:v>0.93138195999999984</c:v>
                </c:pt>
                <c:pt idx="28306">
                  <c:v>0.93143982999999997</c:v>
                </c:pt>
                <c:pt idx="28307">
                  <c:v>0.93149782000000003</c:v>
                </c:pt>
                <c:pt idx="28308">
                  <c:v>0.93155569000000005</c:v>
                </c:pt>
                <c:pt idx="28309">
                  <c:v>0.93161355999999984</c:v>
                </c:pt>
                <c:pt idx="28310">
                  <c:v>0.93167143000000008</c:v>
                </c:pt>
                <c:pt idx="28311">
                  <c:v>0.93172942000000014</c:v>
                </c:pt>
                <c:pt idx="28312">
                  <c:v>0.93178729000000005</c:v>
                </c:pt>
                <c:pt idx="28313">
                  <c:v>0.93184469000000014</c:v>
                </c:pt>
                <c:pt idx="28314">
                  <c:v>0.93190302999999997</c:v>
                </c:pt>
                <c:pt idx="28315">
                  <c:v>0.93196055</c:v>
                </c:pt>
                <c:pt idx="28316">
                  <c:v>0.93201829999999997</c:v>
                </c:pt>
                <c:pt idx="28317">
                  <c:v>0.93207640999999997</c:v>
                </c:pt>
                <c:pt idx="28318">
                  <c:v>0.93213415999999993</c:v>
                </c:pt>
                <c:pt idx="28319">
                  <c:v>0.93219237999999993</c:v>
                </c:pt>
                <c:pt idx="28320">
                  <c:v>0.93225013000000001</c:v>
                </c:pt>
                <c:pt idx="28321">
                  <c:v>0.93230765999999998</c:v>
                </c:pt>
                <c:pt idx="28322">
                  <c:v>0.93236587000000004</c:v>
                </c:pt>
                <c:pt idx="28323">
                  <c:v>0.93242385999999999</c:v>
                </c:pt>
                <c:pt idx="28324">
                  <c:v>0.93248127000000003</c:v>
                </c:pt>
                <c:pt idx="28325">
                  <c:v>0.93253913999999993</c:v>
                </c:pt>
                <c:pt idx="28326">
                  <c:v>0.93259711999999984</c:v>
                </c:pt>
                <c:pt idx="28327">
                  <c:v>0.93265498999999996</c:v>
                </c:pt>
                <c:pt idx="28328">
                  <c:v>0.93271287000000003</c:v>
                </c:pt>
                <c:pt idx="28329">
                  <c:v>0.93277108000000009</c:v>
                </c:pt>
                <c:pt idx="28330">
                  <c:v>0.93282871999999994</c:v>
                </c:pt>
                <c:pt idx="28331">
                  <c:v>0.93288682000000001</c:v>
                </c:pt>
                <c:pt idx="28332">
                  <c:v>0.93294469000000013</c:v>
                </c:pt>
                <c:pt idx="28333">
                  <c:v>0.93300245000000004</c:v>
                </c:pt>
                <c:pt idx="28334">
                  <c:v>0.93306031999999994</c:v>
                </c:pt>
                <c:pt idx="28335">
                  <c:v>0.93311818999999985</c:v>
                </c:pt>
                <c:pt idx="28336">
                  <c:v>0.93317583000000015</c:v>
                </c:pt>
                <c:pt idx="28337">
                  <c:v>0.93323369999999994</c:v>
                </c:pt>
                <c:pt idx="28338">
                  <c:v>0.93329156999999996</c:v>
                </c:pt>
                <c:pt idx="28339">
                  <c:v>0.93334944000000009</c:v>
                </c:pt>
                <c:pt idx="28340">
                  <c:v>0.93340730999999988</c:v>
                </c:pt>
                <c:pt idx="28341">
                  <c:v>0.93346529999999994</c:v>
                </c:pt>
                <c:pt idx="28342">
                  <c:v>0.93352327999999996</c:v>
                </c:pt>
                <c:pt idx="28343">
                  <c:v>0.93358114999999986</c:v>
                </c:pt>
                <c:pt idx="28344">
                  <c:v>0.93363868000000005</c:v>
                </c:pt>
                <c:pt idx="28345">
                  <c:v>0.93369654999999996</c:v>
                </c:pt>
                <c:pt idx="28346">
                  <c:v>0.93375442000000008</c:v>
                </c:pt>
                <c:pt idx="28347">
                  <c:v>0.93381228999999988</c:v>
                </c:pt>
                <c:pt idx="28348">
                  <c:v>0.93387016</c:v>
                </c:pt>
                <c:pt idx="28349">
                  <c:v>0.93392803000000013</c:v>
                </c:pt>
                <c:pt idx="28350">
                  <c:v>0.93398612999999986</c:v>
                </c:pt>
                <c:pt idx="28351">
                  <c:v>0.93404399999999999</c:v>
                </c:pt>
                <c:pt idx="28352">
                  <c:v>0.93410164000000007</c:v>
                </c:pt>
                <c:pt idx="28353">
                  <c:v>0.93415950999999997</c:v>
                </c:pt>
                <c:pt idx="28354">
                  <c:v>0.93421737999999988</c:v>
                </c:pt>
                <c:pt idx="28355">
                  <c:v>0.93427537000000005</c:v>
                </c:pt>
                <c:pt idx="28356">
                  <c:v>0.93433323999999984</c:v>
                </c:pt>
                <c:pt idx="28357">
                  <c:v>0.93439110999999997</c:v>
                </c:pt>
                <c:pt idx="28358">
                  <c:v>0.93444897999999998</c:v>
                </c:pt>
                <c:pt idx="28359">
                  <c:v>0.93450695999999989</c:v>
                </c:pt>
                <c:pt idx="28360">
                  <c:v>0.93456448999999986</c:v>
                </c:pt>
                <c:pt idx="28361">
                  <c:v>0.93462246999999998</c:v>
                </c:pt>
                <c:pt idx="28362">
                  <c:v>0.93468068999999998</c:v>
                </c:pt>
                <c:pt idx="28363">
                  <c:v>0.93473856</c:v>
                </c:pt>
                <c:pt idx="28364">
                  <c:v>0.93479643000000012</c:v>
                </c:pt>
                <c:pt idx="28365">
                  <c:v>0.93485430000000003</c:v>
                </c:pt>
                <c:pt idx="28366">
                  <c:v>0.93491228999999987</c:v>
                </c:pt>
                <c:pt idx="28367">
                  <c:v>0.93496957999999997</c:v>
                </c:pt>
                <c:pt idx="28368">
                  <c:v>0.93502755999999998</c:v>
                </c:pt>
                <c:pt idx="28369">
                  <c:v>0.93508532</c:v>
                </c:pt>
                <c:pt idx="28370">
                  <c:v>0.93514341999999995</c:v>
                </c:pt>
                <c:pt idx="28371">
                  <c:v>0.93520141000000012</c:v>
                </c:pt>
                <c:pt idx="28372">
                  <c:v>0.93525928000000003</c:v>
                </c:pt>
                <c:pt idx="28373">
                  <c:v>0.93531714999999993</c:v>
                </c:pt>
                <c:pt idx="28374">
                  <c:v>0.93537501999999995</c:v>
                </c:pt>
                <c:pt idx="28375">
                  <c:v>0.93543299999999985</c:v>
                </c:pt>
                <c:pt idx="28376">
                  <c:v>0.93549086999999997</c:v>
                </c:pt>
                <c:pt idx="28377">
                  <c:v>0.93554873999999999</c:v>
                </c:pt>
                <c:pt idx="28378">
                  <c:v>0.93560662000000017</c:v>
                </c:pt>
                <c:pt idx="28379">
                  <c:v>0.93566402000000004</c:v>
                </c:pt>
                <c:pt idx="28380">
                  <c:v>0.93572200999999999</c:v>
                </c:pt>
                <c:pt idx="28381">
                  <c:v>0.93577976000000007</c:v>
                </c:pt>
                <c:pt idx="28382">
                  <c:v>0.93583786999999996</c:v>
                </c:pt>
                <c:pt idx="28383">
                  <c:v>0.93589597000000013</c:v>
                </c:pt>
                <c:pt idx="28384">
                  <c:v>0.93595384000000004</c:v>
                </c:pt>
                <c:pt idx="28385">
                  <c:v>0.93601171000000005</c:v>
                </c:pt>
                <c:pt idx="28386">
                  <c:v>0.93606957999999996</c:v>
                </c:pt>
                <c:pt idx="28387">
                  <c:v>0.93612698999999988</c:v>
                </c:pt>
                <c:pt idx="28388">
                  <c:v>0.93618486000000001</c:v>
                </c:pt>
                <c:pt idx="28389">
                  <c:v>0.93624273000000002</c:v>
                </c:pt>
                <c:pt idx="28390">
                  <c:v>0.93630071000000004</c:v>
                </c:pt>
                <c:pt idx="28391">
                  <c:v>0.93635869999999999</c:v>
                </c:pt>
                <c:pt idx="28392">
                  <c:v>0.93641656999999989</c:v>
                </c:pt>
                <c:pt idx="28393">
                  <c:v>0.93647444000000002</c:v>
                </c:pt>
                <c:pt idx="28394">
                  <c:v>0.93653230999999992</c:v>
                </c:pt>
                <c:pt idx="28395">
                  <c:v>0.93659017999999994</c:v>
                </c:pt>
                <c:pt idx="28396">
                  <c:v>0.93664804999999995</c:v>
                </c:pt>
                <c:pt idx="28397">
                  <c:v>0.93670592000000008</c:v>
                </c:pt>
                <c:pt idx="28398">
                  <c:v>0.93676367999999999</c:v>
                </c:pt>
                <c:pt idx="28399">
                  <c:v>0.93682178000000005</c:v>
                </c:pt>
                <c:pt idx="28400">
                  <c:v>0.93687953000000013</c:v>
                </c:pt>
                <c:pt idx="28401">
                  <c:v>0.93693716999999987</c:v>
                </c:pt>
                <c:pt idx="28402">
                  <c:v>0.93699538999999998</c:v>
                </c:pt>
                <c:pt idx="28403">
                  <c:v>0.93705291000000002</c:v>
                </c:pt>
                <c:pt idx="28404">
                  <c:v>0.93711054999999988</c:v>
                </c:pt>
                <c:pt idx="28405">
                  <c:v>0.93716865000000005</c:v>
                </c:pt>
                <c:pt idx="28406">
                  <c:v>0.93722687000000005</c:v>
                </c:pt>
                <c:pt idx="28407">
                  <c:v>0.93728438999999986</c:v>
                </c:pt>
                <c:pt idx="28408">
                  <c:v>0.93734237999999992</c:v>
                </c:pt>
                <c:pt idx="28409">
                  <c:v>0.93740025000000005</c:v>
                </c:pt>
                <c:pt idx="28410">
                  <c:v>0.93745811999999984</c:v>
                </c:pt>
                <c:pt idx="28411">
                  <c:v>0.93751598999999985</c:v>
                </c:pt>
                <c:pt idx="28412">
                  <c:v>0.93757385999999998</c:v>
                </c:pt>
                <c:pt idx="28413">
                  <c:v>0.93763173000000011</c:v>
                </c:pt>
                <c:pt idx="28414">
                  <c:v>0.93768960000000012</c:v>
                </c:pt>
                <c:pt idx="28415">
                  <c:v>0.93774758999999996</c:v>
                </c:pt>
                <c:pt idx="28416">
                  <c:v>0.93780546000000009</c:v>
                </c:pt>
                <c:pt idx="28417">
                  <c:v>0.9378629799999999</c:v>
                </c:pt>
                <c:pt idx="28418">
                  <c:v>0.93792085000000014</c:v>
                </c:pt>
                <c:pt idx="28419">
                  <c:v>0.93797884000000009</c:v>
                </c:pt>
                <c:pt idx="28420">
                  <c:v>0.93803671</c:v>
                </c:pt>
                <c:pt idx="28421">
                  <c:v>0.93809458000000001</c:v>
                </c:pt>
                <c:pt idx="28422">
                  <c:v>0.93815255999999991</c:v>
                </c:pt>
                <c:pt idx="28423">
                  <c:v>0.93821043000000004</c:v>
                </c:pt>
                <c:pt idx="28424">
                  <c:v>0.93826853999999993</c:v>
                </c:pt>
                <c:pt idx="28425">
                  <c:v>0.9383261799999999</c:v>
                </c:pt>
                <c:pt idx="28426">
                  <c:v>0.93838405000000003</c:v>
                </c:pt>
                <c:pt idx="28427">
                  <c:v>0.93844203000000004</c:v>
                </c:pt>
                <c:pt idx="28428">
                  <c:v>0.93850012999999988</c:v>
                </c:pt>
                <c:pt idx="28429">
                  <c:v>0.93855753999999991</c:v>
                </c:pt>
                <c:pt idx="28430">
                  <c:v>0.93861541000000015</c:v>
                </c:pt>
                <c:pt idx="28431">
                  <c:v>0.93867339999999999</c:v>
                </c:pt>
                <c:pt idx="28432">
                  <c:v>0.93873114999999996</c:v>
                </c:pt>
                <c:pt idx="28433">
                  <c:v>0.93878925000000013</c:v>
                </c:pt>
                <c:pt idx="28434">
                  <c:v>0.93884712000000003</c:v>
                </c:pt>
                <c:pt idx="28435">
                  <c:v>0.93890510999999999</c:v>
                </c:pt>
                <c:pt idx="28436">
                  <c:v>0.93896297999999989</c:v>
                </c:pt>
                <c:pt idx="28437">
                  <c:v>0.93902085000000013</c:v>
                </c:pt>
                <c:pt idx="28438">
                  <c:v>0.93907872000000003</c:v>
                </c:pt>
                <c:pt idx="28439">
                  <c:v>0.93913612999999985</c:v>
                </c:pt>
                <c:pt idx="28440">
                  <c:v>0.93919445999999995</c:v>
                </c:pt>
                <c:pt idx="28441">
                  <c:v>0.93925232999999986</c:v>
                </c:pt>
                <c:pt idx="28442">
                  <c:v>0.93930974</c:v>
                </c:pt>
                <c:pt idx="28443">
                  <c:v>0.93936761000000002</c:v>
                </c:pt>
                <c:pt idx="28444">
                  <c:v>0.93942548000000003</c:v>
                </c:pt>
                <c:pt idx="28445">
                  <c:v>0.93948334999999994</c:v>
                </c:pt>
                <c:pt idx="28446">
                  <c:v>0.93954121999999995</c:v>
                </c:pt>
                <c:pt idx="28447">
                  <c:v>0.93959921000000013</c:v>
                </c:pt>
                <c:pt idx="28448">
                  <c:v>0.93965708000000003</c:v>
                </c:pt>
                <c:pt idx="28449">
                  <c:v>0.93971495000000005</c:v>
                </c:pt>
                <c:pt idx="28450">
                  <c:v>0.93977281999999995</c:v>
                </c:pt>
                <c:pt idx="28451">
                  <c:v>0.93983092000000001</c:v>
                </c:pt>
                <c:pt idx="28452">
                  <c:v>0.93988879000000003</c:v>
                </c:pt>
                <c:pt idx="28453">
                  <c:v>0.93994666000000004</c:v>
                </c:pt>
                <c:pt idx="28454">
                  <c:v>0.94000465000000011</c:v>
                </c:pt>
                <c:pt idx="28455">
                  <c:v>0.94006204999999987</c:v>
                </c:pt>
                <c:pt idx="28456">
                  <c:v>0.94012004000000005</c:v>
                </c:pt>
                <c:pt idx="28457">
                  <c:v>0.94017790999999984</c:v>
                </c:pt>
                <c:pt idx="28458">
                  <c:v>0.94023601000000001</c:v>
                </c:pt>
                <c:pt idx="28459">
                  <c:v>0.94029388000000003</c:v>
                </c:pt>
                <c:pt idx="28460">
                  <c:v>0.94035175000000004</c:v>
                </c:pt>
                <c:pt idx="28461">
                  <c:v>0.94040973999999999</c:v>
                </c:pt>
                <c:pt idx="28462">
                  <c:v>0.94046702999999987</c:v>
                </c:pt>
                <c:pt idx="28463">
                  <c:v>0.94052502000000004</c:v>
                </c:pt>
                <c:pt idx="28464">
                  <c:v>0.94058299999999972</c:v>
                </c:pt>
                <c:pt idx="28465">
                  <c:v>0.94064099000000012</c:v>
                </c:pt>
                <c:pt idx="28466">
                  <c:v>0.94069886000000014</c:v>
                </c:pt>
                <c:pt idx="28467">
                  <c:v>0.94075673000000004</c:v>
                </c:pt>
                <c:pt idx="28468">
                  <c:v>0.94081459999999983</c:v>
                </c:pt>
                <c:pt idx="28469">
                  <c:v>0.94087246999999996</c:v>
                </c:pt>
                <c:pt idx="28470">
                  <c:v>0.94093033999999998</c:v>
                </c:pt>
                <c:pt idx="28471">
                  <c:v>0.94098820999999999</c:v>
                </c:pt>
                <c:pt idx="28472">
                  <c:v>0.94104585000000007</c:v>
                </c:pt>
                <c:pt idx="28473">
                  <c:v>0.94110371999999998</c:v>
                </c:pt>
                <c:pt idx="28474">
                  <c:v>0.94116182000000004</c:v>
                </c:pt>
                <c:pt idx="28475">
                  <c:v>0.94121969000000005</c:v>
                </c:pt>
                <c:pt idx="28476">
                  <c:v>0.94127755999999996</c:v>
                </c:pt>
                <c:pt idx="28477">
                  <c:v>0.94133542999999997</c:v>
                </c:pt>
                <c:pt idx="28478">
                  <c:v>0.94139342000000004</c:v>
                </c:pt>
                <c:pt idx="28479">
                  <c:v>0.94145129000000005</c:v>
                </c:pt>
                <c:pt idx="28480">
                  <c:v>0.94150915999999996</c:v>
                </c:pt>
                <c:pt idx="28481">
                  <c:v>0.94156702999999986</c:v>
                </c:pt>
                <c:pt idx="28482">
                  <c:v>0.94162444000000012</c:v>
                </c:pt>
                <c:pt idx="28483">
                  <c:v>0.94168242999999996</c:v>
                </c:pt>
                <c:pt idx="28484">
                  <c:v>0.94174030000000009</c:v>
                </c:pt>
                <c:pt idx="28485">
                  <c:v>0.94179816999999999</c:v>
                </c:pt>
                <c:pt idx="28486">
                  <c:v>0.94185604000000001</c:v>
                </c:pt>
                <c:pt idx="28487">
                  <c:v>0.94191391000000002</c:v>
                </c:pt>
                <c:pt idx="28488">
                  <c:v>0.94197189000000014</c:v>
                </c:pt>
                <c:pt idx="28489">
                  <c:v>0.94203011000000003</c:v>
                </c:pt>
                <c:pt idx="28490">
                  <c:v>0.94208740000000002</c:v>
                </c:pt>
                <c:pt idx="28491">
                  <c:v>0.94214527000000015</c:v>
                </c:pt>
                <c:pt idx="28492">
                  <c:v>0.94220360999999997</c:v>
                </c:pt>
                <c:pt idx="28493">
                  <c:v>0.94226124</c:v>
                </c:pt>
                <c:pt idx="28494">
                  <c:v>0.94231935</c:v>
                </c:pt>
                <c:pt idx="28495">
                  <c:v>0.94237687000000003</c:v>
                </c:pt>
                <c:pt idx="28496">
                  <c:v>0.94243462</c:v>
                </c:pt>
                <c:pt idx="28497">
                  <c:v>0.94249260999999984</c:v>
                </c:pt>
                <c:pt idx="28498">
                  <c:v>0.94255047999999997</c:v>
                </c:pt>
                <c:pt idx="28499">
                  <c:v>0.94260847000000014</c:v>
                </c:pt>
                <c:pt idx="28500">
                  <c:v>0.94266633999999994</c:v>
                </c:pt>
                <c:pt idx="28501">
                  <c:v>0.94272431999999995</c:v>
                </c:pt>
                <c:pt idx="28502">
                  <c:v>0.94278218999999985</c:v>
                </c:pt>
                <c:pt idx="28503">
                  <c:v>0.94284006000000009</c:v>
                </c:pt>
                <c:pt idx="28504">
                  <c:v>0.94289805000000015</c:v>
                </c:pt>
                <c:pt idx="28505">
                  <c:v>0.94295546000000008</c:v>
                </c:pt>
                <c:pt idx="28506">
                  <c:v>0.94301343999999998</c:v>
                </c:pt>
                <c:pt idx="28507">
                  <c:v>0.94307131000000011</c:v>
                </c:pt>
                <c:pt idx="28508">
                  <c:v>0.94312918000000001</c:v>
                </c:pt>
                <c:pt idx="28509">
                  <c:v>0.94318705000000003</c:v>
                </c:pt>
                <c:pt idx="28510">
                  <c:v>0.94324504000000009</c:v>
                </c:pt>
                <c:pt idx="28511">
                  <c:v>0.94330290999999988</c:v>
                </c:pt>
                <c:pt idx="28512">
                  <c:v>0.9433607799999999</c:v>
                </c:pt>
                <c:pt idx="28513">
                  <c:v>0.94341865000000003</c:v>
                </c:pt>
                <c:pt idx="28514">
                  <c:v>0.94347674999999986</c:v>
                </c:pt>
                <c:pt idx="28515">
                  <c:v>0.9435341599999999</c:v>
                </c:pt>
                <c:pt idx="28516">
                  <c:v>0.94359203000000003</c:v>
                </c:pt>
                <c:pt idx="28517">
                  <c:v>0.94364990000000015</c:v>
                </c:pt>
                <c:pt idx="28518">
                  <c:v>0.94370799999999999</c:v>
                </c:pt>
                <c:pt idx="28519">
                  <c:v>0.94376599000000005</c:v>
                </c:pt>
                <c:pt idx="28520">
                  <c:v>0.94382386000000007</c:v>
                </c:pt>
                <c:pt idx="28521">
                  <c:v>0.94388172999999997</c:v>
                </c:pt>
                <c:pt idx="28522">
                  <c:v>0.94393959999999999</c:v>
                </c:pt>
                <c:pt idx="28523">
                  <c:v>0.94399747000000012</c:v>
                </c:pt>
                <c:pt idx="28524">
                  <c:v>0.94405488000000004</c:v>
                </c:pt>
                <c:pt idx="28525">
                  <c:v>0.94411286999999988</c:v>
                </c:pt>
                <c:pt idx="28526">
                  <c:v>0.94417074000000001</c:v>
                </c:pt>
                <c:pt idx="28527">
                  <c:v>0.94422861000000013</c:v>
                </c:pt>
                <c:pt idx="28528">
                  <c:v>0.94428658999999993</c:v>
                </c:pt>
                <c:pt idx="28529">
                  <c:v>0.94434457999999999</c:v>
                </c:pt>
                <c:pt idx="28530">
                  <c:v>0.94440245</c:v>
                </c:pt>
                <c:pt idx="28531">
                  <c:v>0.94446031999999991</c:v>
                </c:pt>
                <c:pt idx="28532">
                  <c:v>0.94451818999999992</c:v>
                </c:pt>
                <c:pt idx="28533">
                  <c:v>0.94457617999999988</c:v>
                </c:pt>
                <c:pt idx="28534">
                  <c:v>0.94463416</c:v>
                </c:pt>
                <c:pt idx="28535">
                  <c:v>0.94469192000000013</c:v>
                </c:pt>
                <c:pt idx="28536">
                  <c:v>0.94474944000000016</c:v>
                </c:pt>
                <c:pt idx="28537">
                  <c:v>0.94480730999999996</c:v>
                </c:pt>
                <c:pt idx="28538">
                  <c:v>0.94486541000000013</c:v>
                </c:pt>
                <c:pt idx="28539">
                  <c:v>0.94492328000000003</c:v>
                </c:pt>
                <c:pt idx="28540">
                  <c:v>0.94498115000000005</c:v>
                </c:pt>
                <c:pt idx="28541">
                  <c:v>0.94503901999999995</c:v>
                </c:pt>
                <c:pt idx="28542">
                  <c:v>0.94509688999999997</c:v>
                </c:pt>
                <c:pt idx="28543">
                  <c:v>0.94515475999999998</c:v>
                </c:pt>
                <c:pt idx="28544">
                  <c:v>0.94521274999999993</c:v>
                </c:pt>
                <c:pt idx="28545">
                  <c:v>0.94527061999999995</c:v>
                </c:pt>
                <c:pt idx="28546">
                  <c:v>0.94532802999999999</c:v>
                </c:pt>
                <c:pt idx="28547">
                  <c:v>0.9453859</c:v>
                </c:pt>
                <c:pt idx="28548">
                  <c:v>0.94544377000000002</c:v>
                </c:pt>
                <c:pt idx="28549">
                  <c:v>0.94550175000000003</c:v>
                </c:pt>
                <c:pt idx="28550">
                  <c:v>0.94555962000000005</c:v>
                </c:pt>
                <c:pt idx="28551">
                  <c:v>0.94561761000000011</c:v>
                </c:pt>
                <c:pt idx="28552">
                  <c:v>0.94567548000000012</c:v>
                </c:pt>
                <c:pt idx="28553">
                  <c:v>0.94573335000000003</c:v>
                </c:pt>
                <c:pt idx="28554">
                  <c:v>0.94579122000000015</c:v>
                </c:pt>
                <c:pt idx="28555">
                  <c:v>0.94584921000000022</c:v>
                </c:pt>
                <c:pt idx="28556">
                  <c:v>0.94590708000000001</c:v>
                </c:pt>
                <c:pt idx="28557">
                  <c:v>0.94596495000000003</c:v>
                </c:pt>
                <c:pt idx="28558">
                  <c:v>0.94602293000000004</c:v>
                </c:pt>
                <c:pt idx="28559">
                  <c:v>0.94608080000000017</c:v>
                </c:pt>
                <c:pt idx="28560">
                  <c:v>0.94613820999999998</c:v>
                </c:pt>
                <c:pt idx="28561">
                  <c:v>0.94619620000000004</c:v>
                </c:pt>
                <c:pt idx="28562">
                  <c:v>0.94625429999999999</c:v>
                </c:pt>
                <c:pt idx="28563">
                  <c:v>0.9463121699999999</c:v>
                </c:pt>
                <c:pt idx="28564">
                  <c:v>0.94637004000000002</c:v>
                </c:pt>
                <c:pt idx="28565">
                  <c:v>0.94642802999999998</c:v>
                </c:pt>
                <c:pt idx="28566">
                  <c:v>0.94648589999999999</c:v>
                </c:pt>
                <c:pt idx="28567">
                  <c:v>0.94654329999999998</c:v>
                </c:pt>
                <c:pt idx="28568">
                  <c:v>0.94660152000000009</c:v>
                </c:pt>
                <c:pt idx="28569">
                  <c:v>0.94665938999999999</c:v>
                </c:pt>
                <c:pt idx="28570">
                  <c:v>0.94671726</c:v>
                </c:pt>
                <c:pt idx="28571">
                  <c:v>0.94677525000000007</c:v>
                </c:pt>
                <c:pt idx="28572">
                  <c:v>0.94683311999999997</c:v>
                </c:pt>
                <c:pt idx="28573">
                  <c:v>0.94689098999999999</c:v>
                </c:pt>
                <c:pt idx="28574">
                  <c:v>0.94694828000000009</c:v>
                </c:pt>
                <c:pt idx="28575">
                  <c:v>0.94700627000000004</c:v>
                </c:pt>
                <c:pt idx="28576">
                  <c:v>0.94706413999999994</c:v>
                </c:pt>
                <c:pt idx="28577">
                  <c:v>0.94712200999999996</c:v>
                </c:pt>
                <c:pt idx="28578">
                  <c:v>0.94717998999999997</c:v>
                </c:pt>
                <c:pt idx="28579">
                  <c:v>0.94723787000000004</c:v>
                </c:pt>
                <c:pt idx="28580">
                  <c:v>0.94729585000000016</c:v>
                </c:pt>
                <c:pt idx="28581">
                  <c:v>0.94735371999999984</c:v>
                </c:pt>
                <c:pt idx="28582">
                  <c:v>0.94741171000000002</c:v>
                </c:pt>
                <c:pt idx="28583">
                  <c:v>0.94746957999999992</c:v>
                </c:pt>
                <c:pt idx="28584">
                  <c:v>0.94752745000000005</c:v>
                </c:pt>
                <c:pt idx="28585">
                  <c:v>0.94758542999999984</c:v>
                </c:pt>
                <c:pt idx="28586">
                  <c:v>0.9476428400000001</c:v>
                </c:pt>
                <c:pt idx="28587">
                  <c:v>0.94770071000000011</c:v>
                </c:pt>
                <c:pt idx="28588">
                  <c:v>0.94775858000000002</c:v>
                </c:pt>
                <c:pt idx="28589">
                  <c:v>0.94781656999999986</c:v>
                </c:pt>
                <c:pt idx="28590">
                  <c:v>0.9478744400000001</c:v>
                </c:pt>
                <c:pt idx="28591">
                  <c:v>0.94793231</c:v>
                </c:pt>
                <c:pt idx="28592">
                  <c:v>0.94799029999999995</c:v>
                </c:pt>
                <c:pt idx="28593">
                  <c:v>0.94804816999999997</c:v>
                </c:pt>
                <c:pt idx="28594">
                  <c:v>0.94810603999999998</c:v>
                </c:pt>
                <c:pt idx="28595">
                  <c:v>0.94816391</c:v>
                </c:pt>
                <c:pt idx="28596">
                  <c:v>0.94822178000000001</c:v>
                </c:pt>
                <c:pt idx="28597">
                  <c:v>0.94827965000000014</c:v>
                </c:pt>
                <c:pt idx="28598">
                  <c:v>0.94833751999999993</c:v>
                </c:pt>
                <c:pt idx="28599">
                  <c:v>0.94839538999999984</c:v>
                </c:pt>
                <c:pt idx="28600">
                  <c:v>0.94845325999999996</c:v>
                </c:pt>
                <c:pt idx="28601">
                  <c:v>0.94851112999999987</c:v>
                </c:pt>
                <c:pt idx="28602">
                  <c:v>0.948569</c:v>
                </c:pt>
                <c:pt idx="28603">
                  <c:v>0.94862698999999984</c:v>
                </c:pt>
                <c:pt idx="28604">
                  <c:v>0.94868486000000007</c:v>
                </c:pt>
                <c:pt idx="28605">
                  <c:v>0.94874272999999998</c:v>
                </c:pt>
                <c:pt idx="28606">
                  <c:v>0.94880059999999999</c:v>
                </c:pt>
                <c:pt idx="28607">
                  <c:v>0.94885847000000012</c:v>
                </c:pt>
                <c:pt idx="28608">
                  <c:v>0.94891633999999991</c:v>
                </c:pt>
                <c:pt idx="28609">
                  <c:v>0.94897421000000015</c:v>
                </c:pt>
                <c:pt idx="28610">
                  <c:v>0.94903172999999996</c:v>
                </c:pt>
                <c:pt idx="28611">
                  <c:v>0.94908948999999998</c:v>
                </c:pt>
                <c:pt idx="28612">
                  <c:v>0.94914736</c:v>
                </c:pt>
                <c:pt idx="28613">
                  <c:v>0.94920523000000012</c:v>
                </c:pt>
                <c:pt idx="28614">
                  <c:v>0.94926321000000002</c:v>
                </c:pt>
                <c:pt idx="28615">
                  <c:v>0.94932108000000004</c:v>
                </c:pt>
                <c:pt idx="28616">
                  <c:v>0.94937895000000005</c:v>
                </c:pt>
                <c:pt idx="28617">
                  <c:v>0.9494369399999999</c:v>
                </c:pt>
                <c:pt idx="28618">
                  <c:v>0.94949481000000013</c:v>
                </c:pt>
                <c:pt idx="28619">
                  <c:v>0.94955279999999986</c:v>
                </c:pt>
                <c:pt idx="28620">
                  <c:v>0.94961066999999999</c:v>
                </c:pt>
                <c:pt idx="28621">
                  <c:v>0.94966865000000011</c:v>
                </c:pt>
                <c:pt idx="28622">
                  <c:v>0.94972641000000013</c:v>
                </c:pt>
                <c:pt idx="28623">
                  <c:v>0.94978428000000004</c:v>
                </c:pt>
                <c:pt idx="28624">
                  <c:v>0.94984226000000005</c:v>
                </c:pt>
                <c:pt idx="28625">
                  <c:v>0.94989967000000008</c:v>
                </c:pt>
                <c:pt idx="28626">
                  <c:v>0.94995766000000004</c:v>
                </c:pt>
                <c:pt idx="28627">
                  <c:v>0.95001553000000005</c:v>
                </c:pt>
                <c:pt idx="28628">
                  <c:v>0.95007339999999996</c:v>
                </c:pt>
                <c:pt idx="28629">
                  <c:v>0.95013137999999997</c:v>
                </c:pt>
                <c:pt idx="28630">
                  <c:v>0.95018924999999999</c:v>
                </c:pt>
                <c:pt idx="28631">
                  <c:v>0.95024712</c:v>
                </c:pt>
                <c:pt idx="28632">
                  <c:v>0.95030499000000002</c:v>
                </c:pt>
                <c:pt idx="28633">
                  <c:v>0.95036297999999986</c:v>
                </c:pt>
                <c:pt idx="28634">
                  <c:v>0.95042097000000003</c:v>
                </c:pt>
                <c:pt idx="28635">
                  <c:v>0.95047837000000002</c:v>
                </c:pt>
                <c:pt idx="28636">
                  <c:v>0.95053635999999986</c:v>
                </c:pt>
                <c:pt idx="28637">
                  <c:v>0.95059422999999998</c:v>
                </c:pt>
                <c:pt idx="28638">
                  <c:v>0.95065222000000005</c:v>
                </c:pt>
                <c:pt idx="28639">
                  <c:v>0.95071008999999984</c:v>
                </c:pt>
                <c:pt idx="28640">
                  <c:v>0.95076773000000003</c:v>
                </c:pt>
                <c:pt idx="28641">
                  <c:v>0.95082560000000016</c:v>
                </c:pt>
                <c:pt idx="28642">
                  <c:v>0.95088357999999984</c:v>
                </c:pt>
                <c:pt idx="28643">
                  <c:v>0.95094145000000008</c:v>
                </c:pt>
                <c:pt idx="28644">
                  <c:v>0.95099932000000009</c:v>
                </c:pt>
                <c:pt idx="28645">
                  <c:v>0.95105742999999998</c:v>
                </c:pt>
                <c:pt idx="28646">
                  <c:v>0.9511153</c:v>
                </c:pt>
                <c:pt idx="28647">
                  <c:v>0.95117317000000001</c:v>
                </c:pt>
                <c:pt idx="28648">
                  <c:v>0.95123069000000005</c:v>
                </c:pt>
                <c:pt idx="28649">
                  <c:v>0.95128855999999984</c:v>
                </c:pt>
                <c:pt idx="28650">
                  <c:v>0.95134642999999997</c:v>
                </c:pt>
                <c:pt idx="28651">
                  <c:v>0.95140429999999998</c:v>
                </c:pt>
                <c:pt idx="28652">
                  <c:v>0.95146216999999988</c:v>
                </c:pt>
                <c:pt idx="28653">
                  <c:v>0.95152015999999984</c:v>
                </c:pt>
                <c:pt idx="28654">
                  <c:v>0.95157802999999996</c:v>
                </c:pt>
                <c:pt idx="28655">
                  <c:v>0.95163590000000009</c:v>
                </c:pt>
                <c:pt idx="28656">
                  <c:v>0.95169400000000015</c:v>
                </c:pt>
                <c:pt idx="28657">
                  <c:v>0.95175187000000028</c:v>
                </c:pt>
                <c:pt idx="28658">
                  <c:v>0.95180986000000012</c:v>
                </c:pt>
                <c:pt idx="28659">
                  <c:v>0.95186715</c:v>
                </c:pt>
                <c:pt idx="28660">
                  <c:v>0.95192513000000012</c:v>
                </c:pt>
                <c:pt idx="28661">
                  <c:v>0.95198289000000003</c:v>
                </c:pt>
                <c:pt idx="28662">
                  <c:v>0.95204087000000015</c:v>
                </c:pt>
                <c:pt idx="28663">
                  <c:v>0.95209874000000005</c:v>
                </c:pt>
                <c:pt idx="28664">
                  <c:v>0.95215662000000001</c:v>
                </c:pt>
                <c:pt idx="28665">
                  <c:v>0.95221449000000002</c:v>
                </c:pt>
                <c:pt idx="28666">
                  <c:v>0.95227247000000004</c:v>
                </c:pt>
                <c:pt idx="28667">
                  <c:v>0.95233045999999999</c:v>
                </c:pt>
                <c:pt idx="28668">
                  <c:v>0.95238844</c:v>
                </c:pt>
                <c:pt idx="28669">
                  <c:v>0.95244631000000002</c:v>
                </c:pt>
                <c:pt idx="28670">
                  <c:v>0.95250407000000004</c:v>
                </c:pt>
                <c:pt idx="28671">
                  <c:v>0.95256158999999985</c:v>
                </c:pt>
                <c:pt idx="28672">
                  <c:v>0.95261993000000011</c:v>
                </c:pt>
                <c:pt idx="28673">
                  <c:v>0.95267780000000013</c:v>
                </c:pt>
                <c:pt idx="28674">
                  <c:v>0.95273554999999999</c:v>
                </c:pt>
                <c:pt idx="28675">
                  <c:v>0.95279318999999996</c:v>
                </c:pt>
                <c:pt idx="28676">
                  <c:v>0.95285118000000002</c:v>
                </c:pt>
                <c:pt idx="28677">
                  <c:v>0.95290905000000015</c:v>
                </c:pt>
                <c:pt idx="28678">
                  <c:v>0.95296691999999994</c:v>
                </c:pt>
                <c:pt idx="28679">
                  <c:v>0.95302489999999995</c:v>
                </c:pt>
                <c:pt idx="28680">
                  <c:v>0.95308265999999997</c:v>
                </c:pt>
                <c:pt idx="28681">
                  <c:v>0.95314052999999999</c:v>
                </c:pt>
                <c:pt idx="28682">
                  <c:v>0.95319840000000011</c:v>
                </c:pt>
                <c:pt idx="28683">
                  <c:v>0.95325627000000002</c:v>
                </c:pt>
                <c:pt idx="28684">
                  <c:v>0.95331425000000003</c:v>
                </c:pt>
                <c:pt idx="28685">
                  <c:v>0.95337211999999993</c:v>
                </c:pt>
                <c:pt idx="28686">
                  <c:v>0.95342998999999984</c:v>
                </c:pt>
                <c:pt idx="28687">
                  <c:v>0.95348787000000002</c:v>
                </c:pt>
                <c:pt idx="28688">
                  <c:v>0.95354585000000014</c:v>
                </c:pt>
                <c:pt idx="28689">
                  <c:v>0.95360372000000004</c:v>
                </c:pt>
                <c:pt idx="28690">
                  <c:v>0.95366112999999997</c:v>
                </c:pt>
                <c:pt idx="28691">
                  <c:v>0.95371899999999998</c:v>
                </c:pt>
                <c:pt idx="28692">
                  <c:v>0.95377687000000011</c:v>
                </c:pt>
                <c:pt idx="28693">
                  <c:v>0.95383474000000001</c:v>
                </c:pt>
                <c:pt idx="28694">
                  <c:v>0.95389261000000014</c:v>
                </c:pt>
                <c:pt idx="28695">
                  <c:v>0.95395048000000005</c:v>
                </c:pt>
                <c:pt idx="28696">
                  <c:v>0.95400881000000015</c:v>
                </c:pt>
                <c:pt idx="28697">
                  <c:v>0.95406667999999983</c:v>
                </c:pt>
                <c:pt idx="28698">
                  <c:v>0.95412408999999998</c:v>
                </c:pt>
                <c:pt idx="28699">
                  <c:v>0.95418207999999993</c:v>
                </c:pt>
                <c:pt idx="28700">
                  <c:v>0.95423994999999984</c:v>
                </c:pt>
                <c:pt idx="28701">
                  <c:v>0.95429782000000007</c:v>
                </c:pt>
                <c:pt idx="28702">
                  <c:v>0.95435568999999998</c:v>
                </c:pt>
                <c:pt idx="28703">
                  <c:v>0.95441343999999984</c:v>
                </c:pt>
                <c:pt idx="28704">
                  <c:v>0.95447143000000012</c:v>
                </c:pt>
                <c:pt idx="28705">
                  <c:v>0.95452917999999998</c:v>
                </c:pt>
                <c:pt idx="28706">
                  <c:v>0.95458704999999988</c:v>
                </c:pt>
                <c:pt idx="28707">
                  <c:v>0.95464492999999995</c:v>
                </c:pt>
                <c:pt idx="28708">
                  <c:v>0.95470279999999996</c:v>
                </c:pt>
                <c:pt idx="28709">
                  <c:v>0.95476077999999998</c:v>
                </c:pt>
                <c:pt idx="28710">
                  <c:v>0.95481864999999999</c:v>
                </c:pt>
                <c:pt idx="28711">
                  <c:v>0.95487652000000001</c:v>
                </c:pt>
                <c:pt idx="28712">
                  <c:v>0.95493450999999996</c:v>
                </c:pt>
                <c:pt idx="28713">
                  <c:v>0.95499248999999997</c:v>
                </c:pt>
                <c:pt idx="28714">
                  <c:v>0.95505048000000003</c:v>
                </c:pt>
                <c:pt idx="28715">
                  <c:v>0.95510835000000005</c:v>
                </c:pt>
                <c:pt idx="28716">
                  <c:v>0.95516621999999984</c:v>
                </c:pt>
                <c:pt idx="28717">
                  <c:v>0.95522408999999997</c:v>
                </c:pt>
                <c:pt idx="28718">
                  <c:v>0.95528195999999999</c:v>
                </c:pt>
                <c:pt idx="28719">
                  <c:v>0.95533983000000011</c:v>
                </c:pt>
                <c:pt idx="28720">
                  <c:v>0.95539770000000002</c:v>
                </c:pt>
                <c:pt idx="28721">
                  <c:v>0.95545522999999999</c:v>
                </c:pt>
                <c:pt idx="28722">
                  <c:v>0.95551309999999989</c:v>
                </c:pt>
                <c:pt idx="28723">
                  <c:v>0.95557097000000002</c:v>
                </c:pt>
                <c:pt idx="28724">
                  <c:v>0.95562884000000015</c:v>
                </c:pt>
                <c:pt idx="28725">
                  <c:v>0.95568671000000005</c:v>
                </c:pt>
                <c:pt idx="28726">
                  <c:v>0.95574457999999995</c:v>
                </c:pt>
                <c:pt idx="28727">
                  <c:v>0.95580244999999997</c:v>
                </c:pt>
                <c:pt idx="28728">
                  <c:v>0.95586031999999999</c:v>
                </c:pt>
                <c:pt idx="28729">
                  <c:v>0.95591842000000005</c:v>
                </c:pt>
                <c:pt idx="28730">
                  <c:v>0.95597628999999984</c:v>
                </c:pt>
                <c:pt idx="28731">
                  <c:v>0.95603415999999997</c:v>
                </c:pt>
                <c:pt idx="28732">
                  <c:v>0.95609202999999998</c:v>
                </c:pt>
                <c:pt idx="28733">
                  <c:v>0.95614944000000013</c:v>
                </c:pt>
                <c:pt idx="28734">
                  <c:v>0.95620788999999984</c:v>
                </c:pt>
                <c:pt idx="28735">
                  <c:v>0.95626529999999998</c:v>
                </c:pt>
                <c:pt idx="28736">
                  <c:v>0.95632317</c:v>
                </c:pt>
                <c:pt idx="28737">
                  <c:v>0.95638104000000002</c:v>
                </c:pt>
                <c:pt idx="28738">
                  <c:v>0.95643878999999987</c:v>
                </c:pt>
                <c:pt idx="28739">
                  <c:v>0.95649666</c:v>
                </c:pt>
                <c:pt idx="28740">
                  <c:v>0.95655453000000001</c:v>
                </c:pt>
                <c:pt idx="28741">
                  <c:v>0.95661262999999996</c:v>
                </c:pt>
                <c:pt idx="28742">
                  <c:v>0.95667050000000009</c:v>
                </c:pt>
                <c:pt idx="28743">
                  <c:v>0.95672836999999999</c:v>
                </c:pt>
                <c:pt idx="28744">
                  <c:v>0.95678635999999984</c:v>
                </c:pt>
                <c:pt idx="28745">
                  <c:v>0.95684423000000007</c:v>
                </c:pt>
                <c:pt idx="28746">
                  <c:v>0.95690175000000011</c:v>
                </c:pt>
                <c:pt idx="28747">
                  <c:v>0.95695962000000012</c:v>
                </c:pt>
                <c:pt idx="28748">
                  <c:v>0.95701749000000003</c:v>
                </c:pt>
                <c:pt idx="28749">
                  <c:v>0.95707536999999998</c:v>
                </c:pt>
                <c:pt idx="28750">
                  <c:v>0.95713324</c:v>
                </c:pt>
                <c:pt idx="28751">
                  <c:v>0.95719111000000012</c:v>
                </c:pt>
                <c:pt idx="28752">
                  <c:v>0.95724898000000003</c:v>
                </c:pt>
                <c:pt idx="28753">
                  <c:v>0.95730707999999998</c:v>
                </c:pt>
                <c:pt idx="28754">
                  <c:v>0.95736494999999988</c:v>
                </c:pt>
                <c:pt idx="28755">
                  <c:v>0.95742293000000001</c:v>
                </c:pt>
                <c:pt idx="28756">
                  <c:v>0.95748080000000002</c:v>
                </c:pt>
                <c:pt idx="28757">
                  <c:v>0.95753867999999998</c:v>
                </c:pt>
                <c:pt idx="28758">
                  <c:v>0.95759607999999996</c:v>
                </c:pt>
                <c:pt idx="28759">
                  <c:v>0.95765394999999998</c:v>
                </c:pt>
                <c:pt idx="28760">
                  <c:v>0.95771216999999986</c:v>
                </c:pt>
                <c:pt idx="28761">
                  <c:v>0.9577700400000001</c:v>
                </c:pt>
                <c:pt idx="28762">
                  <c:v>0.95782791000000012</c:v>
                </c:pt>
                <c:pt idx="28763">
                  <c:v>0.95788578000000002</c:v>
                </c:pt>
                <c:pt idx="28764">
                  <c:v>0.95794365000000015</c:v>
                </c:pt>
                <c:pt idx="28765">
                  <c:v>0.95800152000000005</c:v>
                </c:pt>
                <c:pt idx="28766">
                  <c:v>0.95805938999999996</c:v>
                </c:pt>
                <c:pt idx="28767">
                  <c:v>0.95811703000000004</c:v>
                </c:pt>
                <c:pt idx="28768">
                  <c:v>0.95817490000000005</c:v>
                </c:pt>
                <c:pt idx="28769">
                  <c:v>0.95823276999999984</c:v>
                </c:pt>
                <c:pt idx="28770">
                  <c:v>0.95829064000000008</c:v>
                </c:pt>
                <c:pt idx="28771">
                  <c:v>0.95834850999999999</c:v>
                </c:pt>
                <c:pt idx="28772">
                  <c:v>0.95840637999999989</c:v>
                </c:pt>
                <c:pt idx="28773">
                  <c:v>0.95846436999999973</c:v>
                </c:pt>
                <c:pt idx="28774">
                  <c:v>0.95852235999999991</c:v>
                </c:pt>
                <c:pt idx="28775">
                  <c:v>0.95858023000000003</c:v>
                </c:pt>
                <c:pt idx="28776">
                  <c:v>0.95863810000000005</c:v>
                </c:pt>
                <c:pt idx="28777">
                  <c:v>0.95869585000000024</c:v>
                </c:pt>
                <c:pt idx="28778">
                  <c:v>0.95875394999999997</c:v>
                </c:pt>
                <c:pt idx="28779">
                  <c:v>0.95881170999999998</c:v>
                </c:pt>
                <c:pt idx="28780">
                  <c:v>0.95886969000000011</c:v>
                </c:pt>
                <c:pt idx="28781">
                  <c:v>0.95892745000000013</c:v>
                </c:pt>
                <c:pt idx="28782">
                  <c:v>0.95898508999999998</c:v>
                </c:pt>
                <c:pt idx="28783">
                  <c:v>0.95904296</c:v>
                </c:pt>
                <c:pt idx="28784">
                  <c:v>0.95910083000000013</c:v>
                </c:pt>
                <c:pt idx="28785">
                  <c:v>0.95915870000000003</c:v>
                </c:pt>
                <c:pt idx="28786">
                  <c:v>0.95921679999999987</c:v>
                </c:pt>
                <c:pt idx="28787">
                  <c:v>0.95927454999999984</c:v>
                </c:pt>
                <c:pt idx="28788">
                  <c:v>0.95933243000000001</c:v>
                </c:pt>
                <c:pt idx="28789">
                  <c:v>0.95939041000000014</c:v>
                </c:pt>
                <c:pt idx="28790">
                  <c:v>0.95944839999999998</c:v>
                </c:pt>
                <c:pt idx="28791">
                  <c:v>0.95950614999999972</c:v>
                </c:pt>
                <c:pt idx="28792">
                  <c:v>0.9595641399999999</c:v>
                </c:pt>
                <c:pt idx="28793">
                  <c:v>0.95962201000000014</c:v>
                </c:pt>
                <c:pt idx="28794">
                  <c:v>0.95967988000000015</c:v>
                </c:pt>
                <c:pt idx="28795">
                  <c:v>0.95973774999999983</c:v>
                </c:pt>
                <c:pt idx="28796">
                  <c:v>0.95979562000000018</c:v>
                </c:pt>
                <c:pt idx="28797">
                  <c:v>0.95985348999999998</c:v>
                </c:pt>
                <c:pt idx="28798">
                  <c:v>0.95991090000000001</c:v>
                </c:pt>
                <c:pt idx="28799">
                  <c:v>0.95996923000000012</c:v>
                </c:pt>
                <c:pt idx="28800">
                  <c:v>0.96002664000000004</c:v>
                </c:pt>
                <c:pt idx="28801">
                  <c:v>0.96008473999999999</c:v>
                </c:pt>
                <c:pt idx="28802">
                  <c:v>0.96014261000000012</c:v>
                </c:pt>
                <c:pt idx="28803">
                  <c:v>0.96020048000000002</c:v>
                </c:pt>
                <c:pt idx="28804">
                  <c:v>0.96025846999999998</c:v>
                </c:pt>
                <c:pt idx="28805">
                  <c:v>0.96031633999999988</c:v>
                </c:pt>
                <c:pt idx="28806">
                  <c:v>0.96037386000000002</c:v>
                </c:pt>
                <c:pt idx="28807">
                  <c:v>0.96043173000000004</c:v>
                </c:pt>
                <c:pt idx="28808">
                  <c:v>0.96048960000000005</c:v>
                </c:pt>
                <c:pt idx="28809">
                  <c:v>0.96054746999999996</c:v>
                </c:pt>
                <c:pt idx="28810">
                  <c:v>0.96060534000000009</c:v>
                </c:pt>
                <c:pt idx="28811">
                  <c:v>0.96066320999999999</c:v>
                </c:pt>
                <c:pt idx="28812">
                  <c:v>0.96072108000000012</c:v>
                </c:pt>
                <c:pt idx="28813">
                  <c:v>0.96077895000000013</c:v>
                </c:pt>
                <c:pt idx="28814">
                  <c:v>0.96083693999999997</c:v>
                </c:pt>
                <c:pt idx="28815">
                  <c:v>0.96089493000000015</c:v>
                </c:pt>
                <c:pt idx="28816">
                  <c:v>0.96095280000000005</c:v>
                </c:pt>
                <c:pt idx="28817">
                  <c:v>0.96101077999999984</c:v>
                </c:pt>
                <c:pt idx="28818">
                  <c:v>0.96106864999999997</c:v>
                </c:pt>
                <c:pt idx="28819">
                  <c:v>0.96112651999999998</c:v>
                </c:pt>
                <c:pt idx="28820">
                  <c:v>0.96118439</c:v>
                </c:pt>
                <c:pt idx="28821">
                  <c:v>0.96124237999999984</c:v>
                </c:pt>
                <c:pt idx="28822">
                  <c:v>0.96130013000000003</c:v>
                </c:pt>
                <c:pt idx="28823">
                  <c:v>0.96135766</c:v>
                </c:pt>
                <c:pt idx="28824">
                  <c:v>0.96141553000000002</c:v>
                </c:pt>
                <c:pt idx="28825">
                  <c:v>0.96147362999999997</c:v>
                </c:pt>
                <c:pt idx="28826">
                  <c:v>0.96153149999999998</c:v>
                </c:pt>
                <c:pt idx="28827">
                  <c:v>0.96158937</c:v>
                </c:pt>
                <c:pt idx="28828">
                  <c:v>0.96164724000000013</c:v>
                </c:pt>
                <c:pt idx="28829">
                  <c:v>0.96170511000000014</c:v>
                </c:pt>
                <c:pt idx="28830">
                  <c:v>0.96176297999999993</c:v>
                </c:pt>
                <c:pt idx="28831">
                  <c:v>0.96182097000000011</c:v>
                </c:pt>
                <c:pt idx="28832">
                  <c:v>0.96187884000000012</c:v>
                </c:pt>
                <c:pt idx="28833">
                  <c:v>0.96193671000000003</c:v>
                </c:pt>
                <c:pt idx="28834">
                  <c:v>0.96199422999999995</c:v>
                </c:pt>
                <c:pt idx="28835">
                  <c:v>0.96205209999999997</c:v>
                </c:pt>
                <c:pt idx="28836">
                  <c:v>0.96210996999999998</c:v>
                </c:pt>
                <c:pt idx="28837">
                  <c:v>0.96216795999999993</c:v>
                </c:pt>
                <c:pt idx="28838">
                  <c:v>0.96222582999999995</c:v>
                </c:pt>
                <c:pt idx="28839">
                  <c:v>0.96228369999999996</c:v>
                </c:pt>
                <c:pt idx="28840">
                  <c:v>0.96234168000000009</c:v>
                </c:pt>
                <c:pt idx="28841">
                  <c:v>0.96239954999999999</c:v>
                </c:pt>
                <c:pt idx="28842">
                  <c:v>0.96245742999999984</c:v>
                </c:pt>
                <c:pt idx="28843">
                  <c:v>0.96251529999999996</c:v>
                </c:pt>
                <c:pt idx="28844">
                  <c:v>0.96257327999999998</c:v>
                </c:pt>
                <c:pt idx="28845">
                  <c:v>0.96263114999999999</c:v>
                </c:pt>
                <c:pt idx="28846">
                  <c:v>0.96268902000000012</c:v>
                </c:pt>
                <c:pt idx="28847">
                  <c:v>0.96274689000000013</c:v>
                </c:pt>
                <c:pt idx="28848">
                  <c:v>0.96280488000000009</c:v>
                </c:pt>
                <c:pt idx="28849">
                  <c:v>0.96286274999999988</c:v>
                </c:pt>
                <c:pt idx="28850">
                  <c:v>0.96292004000000009</c:v>
                </c:pt>
                <c:pt idx="28851">
                  <c:v>0.96297803000000015</c:v>
                </c:pt>
                <c:pt idx="28852">
                  <c:v>0.96303589999999994</c:v>
                </c:pt>
                <c:pt idx="28853">
                  <c:v>0.96309412000000005</c:v>
                </c:pt>
                <c:pt idx="28854">
                  <c:v>0.96315152000000004</c:v>
                </c:pt>
                <c:pt idx="28855">
                  <c:v>0.96320974000000004</c:v>
                </c:pt>
                <c:pt idx="28856">
                  <c:v>0.96326761000000005</c:v>
                </c:pt>
                <c:pt idx="28857">
                  <c:v>0.96332548000000007</c:v>
                </c:pt>
                <c:pt idx="28858">
                  <c:v>0.96338334999999986</c:v>
                </c:pt>
                <c:pt idx="28859">
                  <c:v>0.96344087000000012</c:v>
                </c:pt>
                <c:pt idx="28860">
                  <c:v>0.96349874000000002</c:v>
                </c:pt>
                <c:pt idx="28861">
                  <c:v>0.96355661999999997</c:v>
                </c:pt>
                <c:pt idx="28862">
                  <c:v>0.96361448999999999</c:v>
                </c:pt>
                <c:pt idx="28863">
                  <c:v>0.96367236000000001</c:v>
                </c:pt>
                <c:pt idx="28864">
                  <c:v>0.96373023000000013</c:v>
                </c:pt>
                <c:pt idx="28865">
                  <c:v>0.96378810000000004</c:v>
                </c:pt>
                <c:pt idx="28866">
                  <c:v>0.96384619999999999</c:v>
                </c:pt>
                <c:pt idx="28867">
                  <c:v>0.96390407000000011</c:v>
                </c:pt>
                <c:pt idx="28868">
                  <c:v>0.96396194000000002</c:v>
                </c:pt>
                <c:pt idx="28869">
                  <c:v>0.96401981000000014</c:v>
                </c:pt>
                <c:pt idx="28870">
                  <c:v>0.96407768000000005</c:v>
                </c:pt>
                <c:pt idx="28871">
                  <c:v>0.96413554999999984</c:v>
                </c:pt>
                <c:pt idx="28872">
                  <c:v>0.96419342000000008</c:v>
                </c:pt>
                <c:pt idx="28873">
                  <c:v>0.96425141000000014</c:v>
                </c:pt>
                <c:pt idx="28874">
                  <c:v>0.96430892999999984</c:v>
                </c:pt>
                <c:pt idx="28875">
                  <c:v>0.96436679999999986</c:v>
                </c:pt>
                <c:pt idx="28876">
                  <c:v>0.96442466999999998</c:v>
                </c:pt>
                <c:pt idx="28877">
                  <c:v>0.96448253999999989</c:v>
                </c:pt>
                <c:pt idx="28878">
                  <c:v>0.96454030000000002</c:v>
                </c:pt>
                <c:pt idx="28879">
                  <c:v>0.96459839999999997</c:v>
                </c:pt>
                <c:pt idx="28880">
                  <c:v>0.96465626999999998</c:v>
                </c:pt>
                <c:pt idx="28881">
                  <c:v>0.96471414</c:v>
                </c:pt>
                <c:pt idx="28882">
                  <c:v>0.96477212000000001</c:v>
                </c:pt>
                <c:pt idx="28883">
                  <c:v>0.96482999000000014</c:v>
                </c:pt>
                <c:pt idx="28884">
                  <c:v>0.96488786999999998</c:v>
                </c:pt>
                <c:pt idx="28885">
                  <c:v>0.96494574000000011</c:v>
                </c:pt>
                <c:pt idx="28886">
                  <c:v>0.96500372000000001</c:v>
                </c:pt>
                <c:pt idx="28887">
                  <c:v>0.96506159000000002</c:v>
                </c:pt>
                <c:pt idx="28888">
                  <c:v>0.96511946000000004</c:v>
                </c:pt>
                <c:pt idx="28889">
                  <c:v>0.96517732999999983</c:v>
                </c:pt>
                <c:pt idx="28890">
                  <c:v>0.96523519999999996</c:v>
                </c:pt>
                <c:pt idx="28891">
                  <c:v>0.96529273000000004</c:v>
                </c:pt>
                <c:pt idx="28892">
                  <c:v>0.96535059999999984</c:v>
                </c:pt>
                <c:pt idx="28893">
                  <c:v>0.96540846999999996</c:v>
                </c:pt>
                <c:pt idx="28894">
                  <c:v>0.96546644999999987</c:v>
                </c:pt>
                <c:pt idx="28895">
                  <c:v>0.96552431999999999</c:v>
                </c:pt>
                <c:pt idx="28896">
                  <c:v>0.9655821899999999</c:v>
                </c:pt>
                <c:pt idx="28897">
                  <c:v>0.96564006000000013</c:v>
                </c:pt>
                <c:pt idx="28898">
                  <c:v>0.96569817000000013</c:v>
                </c:pt>
                <c:pt idx="28899">
                  <c:v>0.96575604000000004</c:v>
                </c:pt>
                <c:pt idx="28900">
                  <c:v>0.96581402000000005</c:v>
                </c:pt>
                <c:pt idx="28901">
                  <c:v>0.96587189000000007</c:v>
                </c:pt>
                <c:pt idx="28902">
                  <c:v>0.96592976000000008</c:v>
                </c:pt>
                <c:pt idx="28903">
                  <c:v>0.96598762999999999</c:v>
                </c:pt>
                <c:pt idx="28904">
                  <c:v>0.96604550000000011</c:v>
                </c:pt>
                <c:pt idx="28905">
                  <c:v>0.96610291000000004</c:v>
                </c:pt>
                <c:pt idx="28906">
                  <c:v>0.96616100999999999</c:v>
                </c:pt>
                <c:pt idx="28907">
                  <c:v>0.96621900000000005</c:v>
                </c:pt>
                <c:pt idx="28908">
                  <c:v>0.96627686999999984</c:v>
                </c:pt>
                <c:pt idx="28909">
                  <c:v>0.96633473999999997</c:v>
                </c:pt>
                <c:pt idx="28910">
                  <c:v>0.96639260999999999</c:v>
                </c:pt>
                <c:pt idx="28911">
                  <c:v>0.96645060000000005</c:v>
                </c:pt>
                <c:pt idx="28912">
                  <c:v>0.96650835000000002</c:v>
                </c:pt>
                <c:pt idx="28913">
                  <c:v>0.96656575999999994</c:v>
                </c:pt>
                <c:pt idx="28914">
                  <c:v>0.96662363000000007</c:v>
                </c:pt>
                <c:pt idx="28915">
                  <c:v>0.96668150000000008</c:v>
                </c:pt>
                <c:pt idx="28916">
                  <c:v>0.96673949000000015</c:v>
                </c:pt>
                <c:pt idx="28917">
                  <c:v>0.96679736000000005</c:v>
                </c:pt>
                <c:pt idx="28918">
                  <c:v>0.96685522999999995</c:v>
                </c:pt>
                <c:pt idx="28919">
                  <c:v>0.96691309999999997</c:v>
                </c:pt>
                <c:pt idx="28920">
                  <c:v>0.96697096999999999</c:v>
                </c:pt>
                <c:pt idx="28921">
                  <c:v>0.96702871999999995</c:v>
                </c:pt>
                <c:pt idx="28922">
                  <c:v>0.96708658999999986</c:v>
                </c:pt>
                <c:pt idx="28923">
                  <c:v>0.96714458000000003</c:v>
                </c:pt>
                <c:pt idx="28924">
                  <c:v>0.96720245000000005</c:v>
                </c:pt>
                <c:pt idx="28925">
                  <c:v>0.96726031999999984</c:v>
                </c:pt>
                <c:pt idx="28926">
                  <c:v>0.96731818999999986</c:v>
                </c:pt>
                <c:pt idx="28927">
                  <c:v>0.96737605999999998</c:v>
                </c:pt>
                <c:pt idx="28928">
                  <c:v>0.96743405000000005</c:v>
                </c:pt>
                <c:pt idx="28929">
                  <c:v>0.96749191999999995</c:v>
                </c:pt>
                <c:pt idx="28930">
                  <c:v>0.96755002000000001</c:v>
                </c:pt>
                <c:pt idx="28931">
                  <c:v>0.96760743000000016</c:v>
                </c:pt>
                <c:pt idx="28932">
                  <c:v>0.96766529999999995</c:v>
                </c:pt>
                <c:pt idx="28933">
                  <c:v>0.96772316999999997</c:v>
                </c:pt>
                <c:pt idx="28934">
                  <c:v>0.96778114999999998</c:v>
                </c:pt>
                <c:pt idx="28935">
                  <c:v>0.96783914000000004</c:v>
                </c:pt>
                <c:pt idx="28936">
                  <c:v>0.96789712000000017</c:v>
                </c:pt>
                <c:pt idx="28937">
                  <c:v>0.96795511000000012</c:v>
                </c:pt>
                <c:pt idx="28938">
                  <c:v>0.96801297999999991</c:v>
                </c:pt>
                <c:pt idx="28939">
                  <c:v>0.96807038999999984</c:v>
                </c:pt>
                <c:pt idx="28940">
                  <c:v>0.96812826000000007</c:v>
                </c:pt>
                <c:pt idx="28941">
                  <c:v>0.96818612999999987</c:v>
                </c:pt>
                <c:pt idx="28942">
                  <c:v>0.96824399999999999</c:v>
                </c:pt>
                <c:pt idx="28943">
                  <c:v>0.96830187000000012</c:v>
                </c:pt>
                <c:pt idx="28944">
                  <c:v>0.96836009000000001</c:v>
                </c:pt>
                <c:pt idx="28945">
                  <c:v>0.96841795999999991</c:v>
                </c:pt>
                <c:pt idx="28946">
                  <c:v>0.96847583000000015</c:v>
                </c:pt>
                <c:pt idx="28947">
                  <c:v>0.96853369999999994</c:v>
                </c:pt>
                <c:pt idx="28948">
                  <c:v>0.96859156999999996</c:v>
                </c:pt>
                <c:pt idx="28949">
                  <c:v>0.96864944000000019</c:v>
                </c:pt>
                <c:pt idx="28950">
                  <c:v>0.96870730999999999</c:v>
                </c:pt>
                <c:pt idx="28951">
                  <c:v>0.96876483000000013</c:v>
                </c:pt>
                <c:pt idx="28952">
                  <c:v>0.96882270000000004</c:v>
                </c:pt>
                <c:pt idx="28953">
                  <c:v>0.96888057000000005</c:v>
                </c:pt>
                <c:pt idx="28954">
                  <c:v>0.96893844000000007</c:v>
                </c:pt>
                <c:pt idx="28955">
                  <c:v>0.96899630999999997</c:v>
                </c:pt>
                <c:pt idx="28956">
                  <c:v>0.96905417999999999</c:v>
                </c:pt>
                <c:pt idx="28957">
                  <c:v>0.96911205</c:v>
                </c:pt>
                <c:pt idx="28958">
                  <c:v>0.96916992999999996</c:v>
                </c:pt>
                <c:pt idx="28959">
                  <c:v>0.96922790999999997</c:v>
                </c:pt>
                <c:pt idx="28960">
                  <c:v>0.96928577999999999</c:v>
                </c:pt>
                <c:pt idx="28961">
                  <c:v>0.96934365000000011</c:v>
                </c:pt>
                <c:pt idx="28962">
                  <c:v>0.96940152000000002</c:v>
                </c:pt>
                <c:pt idx="28963">
                  <c:v>0.96945950999999997</c:v>
                </c:pt>
                <c:pt idx="28964">
                  <c:v>0.96951737999999987</c:v>
                </c:pt>
                <c:pt idx="28965">
                  <c:v>0.96957525000000011</c:v>
                </c:pt>
                <c:pt idx="28966">
                  <c:v>0.96963312000000002</c:v>
                </c:pt>
                <c:pt idx="28967">
                  <c:v>0.96969064000000016</c:v>
                </c:pt>
                <c:pt idx="28968">
                  <c:v>0.96974850999999995</c:v>
                </c:pt>
                <c:pt idx="28969">
                  <c:v>0.96980650000000002</c:v>
                </c:pt>
                <c:pt idx="28970">
                  <c:v>0.96986437000000003</c:v>
                </c:pt>
                <c:pt idx="28971">
                  <c:v>0.96992224000000005</c:v>
                </c:pt>
                <c:pt idx="28972">
                  <c:v>0.96998010999999984</c:v>
                </c:pt>
                <c:pt idx="28973">
                  <c:v>0.97003797999999997</c:v>
                </c:pt>
                <c:pt idx="28974">
                  <c:v>0.97009585000000009</c:v>
                </c:pt>
                <c:pt idx="28975">
                  <c:v>0.97015395000000004</c:v>
                </c:pt>
                <c:pt idx="28976">
                  <c:v>0.97021181999999995</c:v>
                </c:pt>
                <c:pt idx="28977">
                  <c:v>0.97026968999999996</c:v>
                </c:pt>
                <c:pt idx="28978">
                  <c:v>0.97032768000000003</c:v>
                </c:pt>
                <c:pt idx="28979">
                  <c:v>0.97038555000000004</c:v>
                </c:pt>
                <c:pt idx="28980">
                  <c:v>0.97044341999999995</c:v>
                </c:pt>
                <c:pt idx="28981">
                  <c:v>0.97050117999999996</c:v>
                </c:pt>
                <c:pt idx="28982">
                  <c:v>0.97055915999999998</c:v>
                </c:pt>
                <c:pt idx="28983">
                  <c:v>0.97061657000000001</c:v>
                </c:pt>
                <c:pt idx="28984">
                  <c:v>0.97067432000000009</c:v>
                </c:pt>
                <c:pt idx="28985">
                  <c:v>0.97073242999999998</c:v>
                </c:pt>
                <c:pt idx="28986">
                  <c:v>0.9707904100000001</c:v>
                </c:pt>
                <c:pt idx="28987">
                  <c:v>0.97084828000000012</c:v>
                </c:pt>
                <c:pt idx="28988">
                  <c:v>0.97090615000000002</c:v>
                </c:pt>
                <c:pt idx="28989">
                  <c:v>0.97096402000000004</c:v>
                </c:pt>
                <c:pt idx="28990">
                  <c:v>0.97102189000000017</c:v>
                </c:pt>
                <c:pt idx="28991">
                  <c:v>0.97107976000000007</c:v>
                </c:pt>
                <c:pt idx="28992">
                  <c:v>0.97113762999999997</c:v>
                </c:pt>
                <c:pt idx="28993">
                  <c:v>0.97119562000000015</c:v>
                </c:pt>
                <c:pt idx="28994">
                  <c:v>0.97125360999999999</c:v>
                </c:pt>
                <c:pt idx="28995">
                  <c:v>0.97131100999999997</c:v>
                </c:pt>
                <c:pt idx="28996">
                  <c:v>0.97136887999999999</c:v>
                </c:pt>
                <c:pt idx="28997">
                  <c:v>0.97142675000000001</c:v>
                </c:pt>
                <c:pt idx="28998">
                  <c:v>0.97148473999999996</c:v>
                </c:pt>
                <c:pt idx="28999">
                  <c:v>0.97154260999999997</c:v>
                </c:pt>
                <c:pt idx="29000">
                  <c:v>0.9716004800000001</c:v>
                </c:pt>
                <c:pt idx="29001">
                  <c:v>0.9716587000000001</c:v>
                </c:pt>
                <c:pt idx="29002">
                  <c:v>0.97171611000000002</c:v>
                </c:pt>
                <c:pt idx="29003">
                  <c:v>0.97177398000000004</c:v>
                </c:pt>
                <c:pt idx="29004">
                  <c:v>0.97183185000000016</c:v>
                </c:pt>
                <c:pt idx="29005">
                  <c:v>0.97188972000000007</c:v>
                </c:pt>
                <c:pt idx="29006">
                  <c:v>0.97194770000000008</c:v>
                </c:pt>
                <c:pt idx="29007">
                  <c:v>0.97200556999999999</c:v>
                </c:pt>
                <c:pt idx="29008">
                  <c:v>0.97206367999999999</c:v>
                </c:pt>
                <c:pt idx="29009">
                  <c:v>0.97212142999999995</c:v>
                </c:pt>
                <c:pt idx="29010">
                  <c:v>0.97217942000000013</c:v>
                </c:pt>
                <c:pt idx="29011">
                  <c:v>0.97223729000000003</c:v>
                </c:pt>
                <c:pt idx="29012">
                  <c:v>0.97229516000000005</c:v>
                </c:pt>
                <c:pt idx="29013">
                  <c:v>0.97235302999999984</c:v>
                </c:pt>
                <c:pt idx="29014">
                  <c:v>0.97241089999999997</c:v>
                </c:pt>
                <c:pt idx="29015">
                  <c:v>0.97246876999999987</c:v>
                </c:pt>
                <c:pt idx="29016">
                  <c:v>0.97252675</c:v>
                </c:pt>
                <c:pt idx="29017">
                  <c:v>0.97258462000000001</c:v>
                </c:pt>
                <c:pt idx="29018">
                  <c:v>0.97264249000000014</c:v>
                </c:pt>
                <c:pt idx="29019">
                  <c:v>0.97269990000000006</c:v>
                </c:pt>
                <c:pt idx="29020">
                  <c:v>0.97275776999999997</c:v>
                </c:pt>
                <c:pt idx="29021">
                  <c:v>0.97281576000000003</c:v>
                </c:pt>
                <c:pt idx="29022">
                  <c:v>0.97287363000000016</c:v>
                </c:pt>
                <c:pt idx="29023">
                  <c:v>0.97293149999999995</c:v>
                </c:pt>
                <c:pt idx="29024">
                  <c:v>0.97298936999999996</c:v>
                </c:pt>
                <c:pt idx="29025">
                  <c:v>0.97304701000000016</c:v>
                </c:pt>
                <c:pt idx="29026">
                  <c:v>0.97310487999999995</c:v>
                </c:pt>
                <c:pt idx="29027">
                  <c:v>0.97316287000000001</c:v>
                </c:pt>
                <c:pt idx="29028">
                  <c:v>0.97322085000000014</c:v>
                </c:pt>
                <c:pt idx="29029">
                  <c:v>0.97327861000000016</c:v>
                </c:pt>
                <c:pt idx="29030">
                  <c:v>0.97333658999999972</c:v>
                </c:pt>
                <c:pt idx="29031">
                  <c:v>0.97339446000000007</c:v>
                </c:pt>
                <c:pt idx="29032">
                  <c:v>0.97345232999999987</c:v>
                </c:pt>
                <c:pt idx="29033">
                  <c:v>0.97351043000000004</c:v>
                </c:pt>
                <c:pt idx="29034">
                  <c:v>0.9735679599999999</c:v>
                </c:pt>
                <c:pt idx="29035">
                  <c:v>0.97362560000000009</c:v>
                </c:pt>
                <c:pt idx="29036">
                  <c:v>0.97368370000000004</c:v>
                </c:pt>
                <c:pt idx="29037">
                  <c:v>0.97374156999999995</c:v>
                </c:pt>
                <c:pt idx="29038">
                  <c:v>0.97379955000000007</c:v>
                </c:pt>
                <c:pt idx="29039">
                  <c:v>0.97385754000000002</c:v>
                </c:pt>
                <c:pt idx="29040">
                  <c:v>0.97391541000000015</c:v>
                </c:pt>
                <c:pt idx="29041">
                  <c:v>0.97397305000000012</c:v>
                </c:pt>
                <c:pt idx="29042">
                  <c:v>0.97403092000000002</c:v>
                </c:pt>
                <c:pt idx="29043">
                  <c:v>0.97408890999999997</c:v>
                </c:pt>
                <c:pt idx="29044">
                  <c:v>0.97414688999999999</c:v>
                </c:pt>
                <c:pt idx="29045">
                  <c:v>0.97420476</c:v>
                </c:pt>
                <c:pt idx="29046">
                  <c:v>0.97426263000000002</c:v>
                </c:pt>
                <c:pt idx="29047">
                  <c:v>0.97432050000000003</c:v>
                </c:pt>
                <c:pt idx="29048">
                  <c:v>0.97437837000000005</c:v>
                </c:pt>
                <c:pt idx="29049">
                  <c:v>0.97443635999999989</c:v>
                </c:pt>
                <c:pt idx="29050">
                  <c:v>0.97449423000000013</c:v>
                </c:pt>
                <c:pt idx="29051">
                  <c:v>0.97455175000000005</c:v>
                </c:pt>
                <c:pt idx="29052">
                  <c:v>0.97460974000000011</c:v>
                </c:pt>
                <c:pt idx="29053">
                  <c:v>0.97466761000000013</c:v>
                </c:pt>
                <c:pt idx="29054">
                  <c:v>0.97472548000000014</c:v>
                </c:pt>
                <c:pt idx="29055">
                  <c:v>0.97478335000000005</c:v>
                </c:pt>
                <c:pt idx="29056">
                  <c:v>0.97484134000000011</c:v>
                </c:pt>
                <c:pt idx="29057">
                  <c:v>0.97489921000000024</c:v>
                </c:pt>
                <c:pt idx="29058">
                  <c:v>0.97495673000000005</c:v>
                </c:pt>
                <c:pt idx="29059">
                  <c:v>0.97501459999999984</c:v>
                </c:pt>
                <c:pt idx="29060">
                  <c:v>0.97507235999999997</c:v>
                </c:pt>
                <c:pt idx="29061">
                  <c:v>0.97513033999999998</c:v>
                </c:pt>
                <c:pt idx="29062">
                  <c:v>0.97518821000000011</c:v>
                </c:pt>
                <c:pt idx="29063">
                  <c:v>0.97524608000000002</c:v>
                </c:pt>
                <c:pt idx="29064">
                  <c:v>0.97530441999999995</c:v>
                </c:pt>
                <c:pt idx="29065">
                  <c:v>0.97536228999999985</c:v>
                </c:pt>
                <c:pt idx="29066">
                  <c:v>0.97541968999999984</c:v>
                </c:pt>
                <c:pt idx="29067">
                  <c:v>0.97547755999999997</c:v>
                </c:pt>
                <c:pt idx="29068">
                  <c:v>0.97553542999999998</c:v>
                </c:pt>
                <c:pt idx="29069">
                  <c:v>0.9755933</c:v>
                </c:pt>
                <c:pt idx="29070">
                  <c:v>0.97565117999999995</c:v>
                </c:pt>
                <c:pt idx="29071">
                  <c:v>0.97570905000000008</c:v>
                </c:pt>
                <c:pt idx="29072">
                  <c:v>0.97576691999999998</c:v>
                </c:pt>
                <c:pt idx="29073">
                  <c:v>0.97582479000000011</c:v>
                </c:pt>
                <c:pt idx="29074">
                  <c:v>0.97588266000000001</c:v>
                </c:pt>
                <c:pt idx="29075">
                  <c:v>0.97594064000000014</c:v>
                </c:pt>
                <c:pt idx="29076">
                  <c:v>0.97599851000000015</c:v>
                </c:pt>
                <c:pt idx="29077">
                  <c:v>0.97605637999999983</c:v>
                </c:pt>
                <c:pt idx="29078">
                  <c:v>0.97611424999999996</c:v>
                </c:pt>
                <c:pt idx="29079">
                  <c:v>0.97617211999999998</c:v>
                </c:pt>
                <c:pt idx="29080">
                  <c:v>0.97622998999999999</c:v>
                </c:pt>
                <c:pt idx="29081">
                  <c:v>0.97628809999999999</c:v>
                </c:pt>
                <c:pt idx="29082">
                  <c:v>0.97634562000000014</c:v>
                </c:pt>
                <c:pt idx="29083">
                  <c:v>0.97640349000000004</c:v>
                </c:pt>
                <c:pt idx="29084">
                  <c:v>0.97646147999999999</c:v>
                </c:pt>
                <c:pt idx="29085">
                  <c:v>0.97651946000000001</c:v>
                </c:pt>
                <c:pt idx="29086">
                  <c:v>0.97657744999999996</c:v>
                </c:pt>
                <c:pt idx="29087">
                  <c:v>0.97663532000000008</c:v>
                </c:pt>
                <c:pt idx="29088">
                  <c:v>0.9766933000000001</c:v>
                </c:pt>
                <c:pt idx="29089">
                  <c:v>0.97675106000000012</c:v>
                </c:pt>
                <c:pt idx="29090">
                  <c:v>0.97680847000000015</c:v>
                </c:pt>
                <c:pt idx="29091">
                  <c:v>0.97686634000000006</c:v>
                </c:pt>
                <c:pt idx="29092">
                  <c:v>0.97692421000000007</c:v>
                </c:pt>
                <c:pt idx="29093">
                  <c:v>0.97698231000000002</c:v>
                </c:pt>
                <c:pt idx="29094">
                  <c:v>0.97704030000000008</c:v>
                </c:pt>
                <c:pt idx="29095">
                  <c:v>0.97709816999999999</c:v>
                </c:pt>
                <c:pt idx="29096">
                  <c:v>0.97715604</c:v>
                </c:pt>
                <c:pt idx="29097">
                  <c:v>0.97721391000000002</c:v>
                </c:pt>
                <c:pt idx="29098">
                  <c:v>0.97727189000000014</c:v>
                </c:pt>
                <c:pt idx="29099">
                  <c:v>0.97732976000000005</c:v>
                </c:pt>
                <c:pt idx="29100">
                  <c:v>0.97738740000000002</c:v>
                </c:pt>
                <c:pt idx="29101">
                  <c:v>0.97744527000000014</c:v>
                </c:pt>
                <c:pt idx="29102">
                  <c:v>0.97750313999999994</c:v>
                </c:pt>
                <c:pt idx="29103">
                  <c:v>0.97756100999999984</c:v>
                </c:pt>
                <c:pt idx="29104">
                  <c:v>0.97761888000000008</c:v>
                </c:pt>
                <c:pt idx="29105">
                  <c:v>0.97767674999999998</c:v>
                </c:pt>
                <c:pt idx="29106">
                  <c:v>0.97773474000000005</c:v>
                </c:pt>
                <c:pt idx="29107">
                  <c:v>0.97779273000000011</c:v>
                </c:pt>
                <c:pt idx="29108">
                  <c:v>0.97785025000000014</c:v>
                </c:pt>
                <c:pt idx="29109">
                  <c:v>0.9779082400000001</c:v>
                </c:pt>
                <c:pt idx="29110">
                  <c:v>0.97796611</c:v>
                </c:pt>
                <c:pt idx="29111">
                  <c:v>0.97802409000000012</c:v>
                </c:pt>
                <c:pt idx="29112">
                  <c:v>0.97808196000000003</c:v>
                </c:pt>
                <c:pt idx="29113">
                  <c:v>0.97813983000000015</c:v>
                </c:pt>
                <c:pt idx="29114">
                  <c:v>0.97819769999999995</c:v>
                </c:pt>
                <c:pt idx="29115">
                  <c:v>0.97825569000000012</c:v>
                </c:pt>
                <c:pt idx="29116">
                  <c:v>0.97831355999999992</c:v>
                </c:pt>
                <c:pt idx="29117">
                  <c:v>0.97837143000000015</c:v>
                </c:pt>
                <c:pt idx="29118">
                  <c:v>0.97842929999999995</c:v>
                </c:pt>
                <c:pt idx="29119">
                  <c:v>0.97848670999999987</c:v>
                </c:pt>
                <c:pt idx="29120">
                  <c:v>0.97854458</c:v>
                </c:pt>
                <c:pt idx="29121">
                  <c:v>0.97860245000000012</c:v>
                </c:pt>
                <c:pt idx="29122">
                  <c:v>0.97866032000000003</c:v>
                </c:pt>
                <c:pt idx="29123">
                  <c:v>0.97871819000000004</c:v>
                </c:pt>
                <c:pt idx="29124">
                  <c:v>0.97877628999999999</c:v>
                </c:pt>
                <c:pt idx="29125">
                  <c:v>0.97883427999999995</c:v>
                </c:pt>
                <c:pt idx="29126">
                  <c:v>0.97889214999999996</c:v>
                </c:pt>
                <c:pt idx="29127">
                  <c:v>0.97895012999999997</c:v>
                </c:pt>
                <c:pt idx="29128">
                  <c:v>0.97900754000000001</c:v>
                </c:pt>
                <c:pt idx="29129">
                  <c:v>0.97906530000000003</c:v>
                </c:pt>
                <c:pt idx="29130">
                  <c:v>0.97912317000000004</c:v>
                </c:pt>
                <c:pt idx="29131">
                  <c:v>0.97918103999999995</c:v>
                </c:pt>
                <c:pt idx="29132">
                  <c:v>0.97923890999999996</c:v>
                </c:pt>
                <c:pt idx="29133">
                  <c:v>0.97929688999999998</c:v>
                </c:pt>
                <c:pt idx="29134">
                  <c:v>0.97935475999999999</c:v>
                </c:pt>
                <c:pt idx="29135">
                  <c:v>0.97941309999999993</c:v>
                </c:pt>
                <c:pt idx="29136">
                  <c:v>0.97947097000000005</c:v>
                </c:pt>
                <c:pt idx="29137">
                  <c:v>0.97952884000000007</c:v>
                </c:pt>
                <c:pt idx="29138">
                  <c:v>0.97958612999999994</c:v>
                </c:pt>
                <c:pt idx="29139">
                  <c:v>0.97964400000000007</c:v>
                </c:pt>
                <c:pt idx="29140">
                  <c:v>0.97970187000000009</c:v>
                </c:pt>
                <c:pt idx="29141">
                  <c:v>0.9797597400000001</c:v>
                </c:pt>
                <c:pt idx="29142">
                  <c:v>0.97981761000000012</c:v>
                </c:pt>
                <c:pt idx="29143">
                  <c:v>0.97987571000000007</c:v>
                </c:pt>
                <c:pt idx="29144">
                  <c:v>0.97993370000000002</c:v>
                </c:pt>
                <c:pt idx="29145">
                  <c:v>0.97999157000000015</c:v>
                </c:pt>
                <c:pt idx="29146">
                  <c:v>0.98004955000000005</c:v>
                </c:pt>
                <c:pt idx="29147">
                  <c:v>0.98010743</c:v>
                </c:pt>
                <c:pt idx="29148">
                  <c:v>0.98016529999999991</c:v>
                </c:pt>
                <c:pt idx="29149">
                  <c:v>0.98022316999999992</c:v>
                </c:pt>
                <c:pt idx="29150">
                  <c:v>0.98028103999999994</c:v>
                </c:pt>
                <c:pt idx="29151">
                  <c:v>0.98033855999999986</c:v>
                </c:pt>
                <c:pt idx="29152">
                  <c:v>0.98039630999999994</c:v>
                </c:pt>
                <c:pt idx="29153">
                  <c:v>0.98045429999999989</c:v>
                </c:pt>
                <c:pt idx="29154">
                  <c:v>0.98051204999999975</c:v>
                </c:pt>
                <c:pt idx="29155">
                  <c:v>0.98056992999999992</c:v>
                </c:pt>
                <c:pt idx="29156">
                  <c:v>0.98062780000000005</c:v>
                </c:pt>
                <c:pt idx="29157">
                  <c:v>0.98068566999999984</c:v>
                </c:pt>
                <c:pt idx="29158">
                  <c:v>0.98074377000000001</c:v>
                </c:pt>
                <c:pt idx="29159">
                  <c:v>0.98080164000000003</c:v>
                </c:pt>
                <c:pt idx="29160">
                  <c:v>0.98085951000000005</c:v>
                </c:pt>
                <c:pt idx="29161">
                  <c:v>0.98091737999999973</c:v>
                </c:pt>
                <c:pt idx="29162">
                  <c:v>0.98097524999999997</c:v>
                </c:pt>
                <c:pt idx="29163">
                  <c:v>0.98103323999999992</c:v>
                </c:pt>
                <c:pt idx="29164">
                  <c:v>0.98109111000000004</c:v>
                </c:pt>
                <c:pt idx="29165">
                  <c:v>0.98114897999999984</c:v>
                </c:pt>
                <c:pt idx="29166">
                  <c:v>0.98120684999999985</c:v>
                </c:pt>
                <c:pt idx="29167">
                  <c:v>0.98126482999999987</c:v>
                </c:pt>
                <c:pt idx="29168">
                  <c:v>0.98132269999999988</c:v>
                </c:pt>
                <c:pt idx="29169">
                  <c:v>0.98138010999999992</c:v>
                </c:pt>
                <c:pt idx="29170">
                  <c:v>0.98143797999999982</c:v>
                </c:pt>
                <c:pt idx="29171">
                  <c:v>0.98149597</c:v>
                </c:pt>
                <c:pt idx="29172">
                  <c:v>0.9815538399999999</c:v>
                </c:pt>
                <c:pt idx="29173">
                  <c:v>0.98161171000000003</c:v>
                </c:pt>
                <c:pt idx="29174">
                  <c:v>0.98166957999999993</c:v>
                </c:pt>
                <c:pt idx="29175">
                  <c:v>0.98172744999999983</c:v>
                </c:pt>
                <c:pt idx="29176">
                  <c:v>0.98178542999999996</c:v>
                </c:pt>
                <c:pt idx="29177">
                  <c:v>0.98184342000000002</c:v>
                </c:pt>
                <c:pt idx="29178">
                  <c:v>0.98190140999999997</c:v>
                </c:pt>
                <c:pt idx="29179">
                  <c:v>0.98195927999999999</c:v>
                </c:pt>
                <c:pt idx="29180">
                  <c:v>0.98201714999999989</c:v>
                </c:pt>
                <c:pt idx="29181">
                  <c:v>0.98207502000000002</c:v>
                </c:pt>
                <c:pt idx="29182">
                  <c:v>0.98213288999999993</c:v>
                </c:pt>
                <c:pt idx="29183">
                  <c:v>0.98219017999999991</c:v>
                </c:pt>
                <c:pt idx="29184">
                  <c:v>0.98224816999999986</c:v>
                </c:pt>
                <c:pt idx="29185">
                  <c:v>0.98230603999999988</c:v>
                </c:pt>
                <c:pt idx="29186">
                  <c:v>0.98236401999999989</c:v>
                </c:pt>
                <c:pt idx="29187">
                  <c:v>0.98242189000000002</c:v>
                </c:pt>
                <c:pt idx="29188">
                  <c:v>0.98247987999999997</c:v>
                </c:pt>
                <c:pt idx="29189">
                  <c:v>0.98253774999999977</c:v>
                </c:pt>
                <c:pt idx="29190">
                  <c:v>0.98259562</c:v>
                </c:pt>
                <c:pt idx="29191">
                  <c:v>0.98265349000000002</c:v>
                </c:pt>
                <c:pt idx="29192">
                  <c:v>0.98271147999999997</c:v>
                </c:pt>
                <c:pt idx="29193">
                  <c:v>0.982769</c:v>
                </c:pt>
                <c:pt idx="29194">
                  <c:v>0.98282687000000002</c:v>
                </c:pt>
                <c:pt idx="29195">
                  <c:v>0.98288485999999997</c:v>
                </c:pt>
                <c:pt idx="29196">
                  <c:v>0.98294272999999988</c:v>
                </c:pt>
                <c:pt idx="29197">
                  <c:v>0.9830006</c:v>
                </c:pt>
                <c:pt idx="29198">
                  <c:v>0.9830585799999999</c:v>
                </c:pt>
                <c:pt idx="29199">
                  <c:v>0.98311633999999981</c:v>
                </c:pt>
                <c:pt idx="29200">
                  <c:v>0.98317431999999993</c:v>
                </c:pt>
                <c:pt idx="29201">
                  <c:v>0.98323218999999962</c:v>
                </c:pt>
                <c:pt idx="29202">
                  <c:v>0.98329005999999997</c:v>
                </c:pt>
                <c:pt idx="29203">
                  <c:v>0.98334805000000003</c:v>
                </c:pt>
                <c:pt idx="29204">
                  <c:v>0.98340591999999993</c:v>
                </c:pt>
                <c:pt idx="29205">
                  <c:v>0.98346378999999962</c:v>
                </c:pt>
                <c:pt idx="29206">
                  <c:v>0.98352165999999996</c:v>
                </c:pt>
                <c:pt idx="29207">
                  <c:v>0.98357952999999987</c:v>
                </c:pt>
                <c:pt idx="29208">
                  <c:v>0.98363705000000001</c:v>
                </c:pt>
                <c:pt idx="29209">
                  <c:v>0.98369492999999997</c:v>
                </c:pt>
                <c:pt idx="29210">
                  <c:v>0.98375279999999987</c:v>
                </c:pt>
                <c:pt idx="29211">
                  <c:v>0.98381067</c:v>
                </c:pt>
                <c:pt idx="29212">
                  <c:v>0.98386865000000001</c:v>
                </c:pt>
                <c:pt idx="29213">
                  <c:v>0.98392628999999987</c:v>
                </c:pt>
                <c:pt idx="29214">
                  <c:v>0.98398461999999998</c:v>
                </c:pt>
                <c:pt idx="29215">
                  <c:v>0.98404203000000001</c:v>
                </c:pt>
                <c:pt idx="29216">
                  <c:v>0.98410036999999972</c:v>
                </c:pt>
                <c:pt idx="29217">
                  <c:v>0.98415823999999996</c:v>
                </c:pt>
                <c:pt idx="29218">
                  <c:v>0.98421621999999986</c:v>
                </c:pt>
                <c:pt idx="29219">
                  <c:v>0.98427408999999988</c:v>
                </c:pt>
                <c:pt idx="29220">
                  <c:v>0.98433149999999991</c:v>
                </c:pt>
                <c:pt idx="29221">
                  <c:v>0.98438936999999993</c:v>
                </c:pt>
                <c:pt idx="29222">
                  <c:v>0.98444758999999993</c:v>
                </c:pt>
                <c:pt idx="29223">
                  <c:v>0.98450545999999994</c:v>
                </c:pt>
                <c:pt idx="29224">
                  <c:v>0.98456343999999985</c:v>
                </c:pt>
                <c:pt idx="29225">
                  <c:v>0.98462130999999997</c:v>
                </c:pt>
                <c:pt idx="29226">
                  <c:v>0.98467861000000012</c:v>
                </c:pt>
                <c:pt idx="29227">
                  <c:v>0.98473658999999991</c:v>
                </c:pt>
                <c:pt idx="29228">
                  <c:v>0.98479446000000004</c:v>
                </c:pt>
                <c:pt idx="29229">
                  <c:v>0.98485232999999994</c:v>
                </c:pt>
                <c:pt idx="29230">
                  <c:v>0.98491019999999985</c:v>
                </c:pt>
                <c:pt idx="29231">
                  <c:v>0.98496806999999986</c:v>
                </c:pt>
                <c:pt idx="29232">
                  <c:v>0.98502605999999993</c:v>
                </c:pt>
                <c:pt idx="29233">
                  <c:v>0.98508392999999994</c:v>
                </c:pt>
                <c:pt idx="29234">
                  <c:v>0.98514179999999996</c:v>
                </c:pt>
                <c:pt idx="29235">
                  <c:v>0.98519944000000004</c:v>
                </c:pt>
                <c:pt idx="29236">
                  <c:v>0.98525742999999988</c:v>
                </c:pt>
                <c:pt idx="29237">
                  <c:v>0.98531529999999989</c:v>
                </c:pt>
                <c:pt idx="29238">
                  <c:v>0.98537327999999991</c:v>
                </c:pt>
                <c:pt idx="29239">
                  <c:v>0.98543114999999992</c:v>
                </c:pt>
                <c:pt idx="29240">
                  <c:v>0.98548901999999994</c:v>
                </c:pt>
                <c:pt idx="29241">
                  <c:v>0.98554701</c:v>
                </c:pt>
                <c:pt idx="29242">
                  <c:v>0.98560475999999997</c:v>
                </c:pt>
                <c:pt idx="29243">
                  <c:v>0.98566286999999986</c:v>
                </c:pt>
                <c:pt idx="29244">
                  <c:v>0.98572073999999998</c:v>
                </c:pt>
                <c:pt idx="29245">
                  <c:v>0.98577861000000011</c:v>
                </c:pt>
                <c:pt idx="29246">
                  <c:v>0.9858364799999999</c:v>
                </c:pt>
                <c:pt idx="29247">
                  <c:v>0.98589435000000003</c:v>
                </c:pt>
                <c:pt idx="29248">
                  <c:v>0.98595221999999993</c:v>
                </c:pt>
                <c:pt idx="29249">
                  <c:v>0.98601008999999973</c:v>
                </c:pt>
                <c:pt idx="29250">
                  <c:v>0.98606772999999992</c:v>
                </c:pt>
                <c:pt idx="29251">
                  <c:v>0.98612560000000005</c:v>
                </c:pt>
                <c:pt idx="29252">
                  <c:v>0.98618346999999973</c:v>
                </c:pt>
                <c:pt idx="29253">
                  <c:v>0.98624144999999996</c:v>
                </c:pt>
                <c:pt idx="29254">
                  <c:v>0.98629931999999998</c:v>
                </c:pt>
                <c:pt idx="29255">
                  <c:v>0.98635730999999993</c:v>
                </c:pt>
                <c:pt idx="29256">
                  <c:v>0.98641517999999972</c:v>
                </c:pt>
                <c:pt idx="29257">
                  <c:v>0.98647304999999985</c:v>
                </c:pt>
                <c:pt idx="29258">
                  <c:v>0.98653091999999987</c:v>
                </c:pt>
                <c:pt idx="29259">
                  <c:v>0.98658820999999985</c:v>
                </c:pt>
                <c:pt idx="29260">
                  <c:v>0.98664620000000003</c:v>
                </c:pt>
                <c:pt idx="29261">
                  <c:v>0.98670407000000004</c:v>
                </c:pt>
                <c:pt idx="29262">
                  <c:v>0.98676204999999972</c:v>
                </c:pt>
                <c:pt idx="29263">
                  <c:v>0.98681993000000001</c:v>
                </c:pt>
                <c:pt idx="29264">
                  <c:v>0.98687780000000003</c:v>
                </c:pt>
                <c:pt idx="29265">
                  <c:v>0.98693567000000004</c:v>
                </c:pt>
                <c:pt idx="29266">
                  <c:v>0.98699376999999988</c:v>
                </c:pt>
                <c:pt idx="29267">
                  <c:v>0.98705164000000001</c:v>
                </c:pt>
                <c:pt idx="29268">
                  <c:v>0.98710962000000002</c:v>
                </c:pt>
                <c:pt idx="29269">
                  <c:v>0.98716702999999972</c:v>
                </c:pt>
                <c:pt idx="29270">
                  <c:v>0.98722502000000001</c:v>
                </c:pt>
                <c:pt idx="29271">
                  <c:v>0.98728288999999991</c:v>
                </c:pt>
                <c:pt idx="29272">
                  <c:v>0.98734075999999993</c:v>
                </c:pt>
                <c:pt idx="29273">
                  <c:v>0.98739873999999994</c:v>
                </c:pt>
                <c:pt idx="29274">
                  <c:v>0.9874566199999999</c:v>
                </c:pt>
                <c:pt idx="29275">
                  <c:v>0.98751448999999991</c:v>
                </c:pt>
                <c:pt idx="29276">
                  <c:v>0.98757235999999982</c:v>
                </c:pt>
                <c:pt idx="29277">
                  <c:v>0.98763023000000005</c:v>
                </c:pt>
                <c:pt idx="29278">
                  <c:v>0.98768809999999996</c:v>
                </c:pt>
                <c:pt idx="29279">
                  <c:v>0.98774596999999997</c:v>
                </c:pt>
                <c:pt idx="29280">
                  <c:v>0.98780383999999999</c:v>
                </c:pt>
                <c:pt idx="29281">
                  <c:v>0.98786171</c:v>
                </c:pt>
                <c:pt idx="29282">
                  <c:v>0.98791934999999986</c:v>
                </c:pt>
                <c:pt idx="29283">
                  <c:v>0.98797721999999999</c:v>
                </c:pt>
                <c:pt idx="29284">
                  <c:v>0.9880352</c:v>
                </c:pt>
                <c:pt idx="29285">
                  <c:v>0.98809329999999984</c:v>
                </c:pt>
                <c:pt idx="29286">
                  <c:v>0.98815070999999988</c:v>
                </c:pt>
                <c:pt idx="29287">
                  <c:v>0.98820857999999989</c:v>
                </c:pt>
                <c:pt idx="29288">
                  <c:v>0.98826644999999991</c:v>
                </c:pt>
                <c:pt idx="29289">
                  <c:v>0.98832431999999992</c:v>
                </c:pt>
                <c:pt idx="29290">
                  <c:v>0.98838218999999983</c:v>
                </c:pt>
                <c:pt idx="29291">
                  <c:v>0.98844029999999994</c:v>
                </c:pt>
                <c:pt idx="29292">
                  <c:v>0.98849792999999986</c:v>
                </c:pt>
                <c:pt idx="29293">
                  <c:v>0.98855579999999987</c:v>
                </c:pt>
                <c:pt idx="29294">
                  <c:v>0.98861367999999994</c:v>
                </c:pt>
                <c:pt idx="29295">
                  <c:v>0.98867154999999984</c:v>
                </c:pt>
                <c:pt idx="29296">
                  <c:v>0.98872965000000013</c:v>
                </c:pt>
                <c:pt idx="29297">
                  <c:v>0.98878751999999992</c:v>
                </c:pt>
                <c:pt idx="29298">
                  <c:v>0.98884539000000005</c:v>
                </c:pt>
                <c:pt idx="29299">
                  <c:v>0.98890325999999984</c:v>
                </c:pt>
                <c:pt idx="29300">
                  <c:v>0.9889613599999999</c:v>
                </c:pt>
                <c:pt idx="29301">
                  <c:v>0.98901923000000003</c:v>
                </c:pt>
                <c:pt idx="29302">
                  <c:v>0.98907663999999984</c:v>
                </c:pt>
                <c:pt idx="29303">
                  <c:v>0.98913461999999996</c:v>
                </c:pt>
                <c:pt idx="29304">
                  <c:v>0.98919248999999987</c:v>
                </c:pt>
                <c:pt idx="29305">
                  <c:v>0.98925036999999993</c:v>
                </c:pt>
                <c:pt idx="29306">
                  <c:v>0.98930834999999973</c:v>
                </c:pt>
                <c:pt idx="29307">
                  <c:v>0.98936621999999985</c:v>
                </c:pt>
                <c:pt idx="29308">
                  <c:v>0.98942408999999987</c:v>
                </c:pt>
                <c:pt idx="29309">
                  <c:v>0.98948195999999988</c:v>
                </c:pt>
                <c:pt idx="29310">
                  <c:v>0.98953983000000001</c:v>
                </c:pt>
                <c:pt idx="29311">
                  <c:v>0.98959781999999996</c:v>
                </c:pt>
                <c:pt idx="29312">
                  <c:v>0.98965579999999997</c:v>
                </c:pt>
                <c:pt idx="29313">
                  <c:v>0.98971355999999988</c:v>
                </c:pt>
                <c:pt idx="29314">
                  <c:v>0.98977155000000017</c:v>
                </c:pt>
                <c:pt idx="29315">
                  <c:v>0.98982884000000004</c:v>
                </c:pt>
                <c:pt idx="29316">
                  <c:v>0.98988693999999988</c:v>
                </c:pt>
                <c:pt idx="29317">
                  <c:v>0.98994481000000012</c:v>
                </c:pt>
                <c:pt idx="29318">
                  <c:v>0.99000279999999985</c:v>
                </c:pt>
                <c:pt idx="29319">
                  <c:v>0.99006066999999986</c:v>
                </c:pt>
                <c:pt idx="29320">
                  <c:v>0.99011853999999988</c:v>
                </c:pt>
                <c:pt idx="29321">
                  <c:v>0.99017651999999989</c:v>
                </c:pt>
                <c:pt idx="29322">
                  <c:v>0.99023438999999991</c:v>
                </c:pt>
                <c:pt idx="29323">
                  <c:v>0.99029225999999992</c:v>
                </c:pt>
                <c:pt idx="29324">
                  <c:v>0.99035012999999994</c:v>
                </c:pt>
                <c:pt idx="29325">
                  <c:v>0.99040799999999984</c:v>
                </c:pt>
                <c:pt idx="29326">
                  <c:v>0.99046586999999986</c:v>
                </c:pt>
                <c:pt idx="29327">
                  <c:v>0.99052373999999987</c:v>
                </c:pt>
                <c:pt idx="29328">
                  <c:v>0.99058126999999985</c:v>
                </c:pt>
                <c:pt idx="29329">
                  <c:v>0.99063913999999997</c:v>
                </c:pt>
                <c:pt idx="29330">
                  <c:v>0.99069700999999999</c:v>
                </c:pt>
                <c:pt idx="29331">
                  <c:v>0.99075488</c:v>
                </c:pt>
                <c:pt idx="29332">
                  <c:v>0.99081286999999985</c:v>
                </c:pt>
                <c:pt idx="29333">
                  <c:v>0.99087073999999997</c:v>
                </c:pt>
                <c:pt idx="29334">
                  <c:v>0.99092860999999999</c:v>
                </c:pt>
                <c:pt idx="29335">
                  <c:v>0.99098658999999989</c:v>
                </c:pt>
                <c:pt idx="29336">
                  <c:v>0.99104446000000002</c:v>
                </c:pt>
                <c:pt idx="29337">
                  <c:v>0.99110232999999992</c:v>
                </c:pt>
                <c:pt idx="29338">
                  <c:v>0.99116031999999987</c:v>
                </c:pt>
                <c:pt idx="29339">
                  <c:v>0.99121818999999989</c:v>
                </c:pt>
                <c:pt idx="29340">
                  <c:v>0.9912760599999999</c:v>
                </c:pt>
                <c:pt idx="29341">
                  <c:v>0.99133392999999992</c:v>
                </c:pt>
                <c:pt idx="29342">
                  <c:v>0.99139133999999984</c:v>
                </c:pt>
                <c:pt idx="29343">
                  <c:v>0.99144920999999997</c:v>
                </c:pt>
                <c:pt idx="29344">
                  <c:v>0.99150707999999987</c:v>
                </c:pt>
                <c:pt idx="29345">
                  <c:v>0.99156494999999989</c:v>
                </c:pt>
                <c:pt idx="29346">
                  <c:v>0.99162293000000001</c:v>
                </c:pt>
                <c:pt idx="29347">
                  <c:v>0.99168080000000003</c:v>
                </c:pt>
                <c:pt idx="29348">
                  <c:v>0.99173867999999998</c:v>
                </c:pt>
                <c:pt idx="29349">
                  <c:v>0.99179655</c:v>
                </c:pt>
                <c:pt idx="29350">
                  <c:v>0.99185464999999984</c:v>
                </c:pt>
                <c:pt idx="29351">
                  <c:v>0.99191251999999985</c:v>
                </c:pt>
                <c:pt idx="29352">
                  <c:v>0.99197038999999987</c:v>
                </c:pt>
                <c:pt idx="29353">
                  <c:v>0.99202813999999984</c:v>
                </c:pt>
                <c:pt idx="29354">
                  <c:v>0.9920861299999999</c:v>
                </c:pt>
                <c:pt idx="29355">
                  <c:v>0.99214411999999996</c:v>
                </c:pt>
                <c:pt idx="29356">
                  <c:v>0.99220198999999987</c:v>
                </c:pt>
                <c:pt idx="29357">
                  <c:v>0.99225985999999999</c:v>
                </c:pt>
                <c:pt idx="29358">
                  <c:v>0.9923173799999998</c:v>
                </c:pt>
                <c:pt idx="29359">
                  <c:v>0.99237547999999998</c:v>
                </c:pt>
                <c:pt idx="29360">
                  <c:v>0.99243334999999977</c:v>
                </c:pt>
                <c:pt idx="29361">
                  <c:v>0.99249122000000001</c:v>
                </c:pt>
                <c:pt idx="29362">
                  <c:v>0.99254920999999996</c:v>
                </c:pt>
                <c:pt idx="29363">
                  <c:v>0.99260695999999993</c:v>
                </c:pt>
                <c:pt idx="29364">
                  <c:v>0.99266483000000005</c:v>
                </c:pt>
                <c:pt idx="29365">
                  <c:v>0.99272282000000001</c:v>
                </c:pt>
                <c:pt idx="29366">
                  <c:v>0.99278023000000004</c:v>
                </c:pt>
                <c:pt idx="29367">
                  <c:v>0.99283809999999983</c:v>
                </c:pt>
                <c:pt idx="29368">
                  <c:v>0.99289596999999996</c:v>
                </c:pt>
                <c:pt idx="29369">
                  <c:v>0.99295383999999998</c:v>
                </c:pt>
                <c:pt idx="29370">
                  <c:v>0.99301170999999988</c:v>
                </c:pt>
                <c:pt idx="29371">
                  <c:v>0.99306969</c:v>
                </c:pt>
                <c:pt idx="29372">
                  <c:v>0.99312755999999991</c:v>
                </c:pt>
                <c:pt idx="29373">
                  <c:v>0.99318543000000004</c:v>
                </c:pt>
                <c:pt idx="29374">
                  <c:v>0.99324329999999994</c:v>
                </c:pt>
                <c:pt idx="29375">
                  <c:v>0.99330117999999989</c:v>
                </c:pt>
                <c:pt idx="29376">
                  <c:v>0.99335905000000002</c:v>
                </c:pt>
                <c:pt idx="29377">
                  <c:v>0.99341691999999981</c:v>
                </c:pt>
                <c:pt idx="29378">
                  <c:v>0.99347501999999999</c:v>
                </c:pt>
                <c:pt idx="29379">
                  <c:v>0.99353299999999989</c:v>
                </c:pt>
                <c:pt idx="29380">
                  <c:v>0.99359029999999993</c:v>
                </c:pt>
                <c:pt idx="29381">
                  <c:v>0.99364817000000005</c:v>
                </c:pt>
                <c:pt idx="29382">
                  <c:v>0.99370614999999973</c:v>
                </c:pt>
                <c:pt idx="29383">
                  <c:v>0.99376401999999997</c:v>
                </c:pt>
                <c:pt idx="29384">
                  <c:v>0.99382177999999999</c:v>
                </c:pt>
                <c:pt idx="29385">
                  <c:v>0.99387999000000005</c:v>
                </c:pt>
                <c:pt idx="29386">
                  <c:v>0.99393787</c:v>
                </c:pt>
                <c:pt idx="29387">
                  <c:v>0.99399574000000002</c:v>
                </c:pt>
                <c:pt idx="29388">
                  <c:v>0.99405361000000003</c:v>
                </c:pt>
                <c:pt idx="29389">
                  <c:v>0.99411147999999994</c:v>
                </c:pt>
                <c:pt idx="29390">
                  <c:v>0.99416934999999973</c:v>
                </c:pt>
                <c:pt idx="29391">
                  <c:v>0.99422721999999997</c:v>
                </c:pt>
                <c:pt idx="29392">
                  <c:v>0.99428496999999993</c:v>
                </c:pt>
                <c:pt idx="29393">
                  <c:v>0.99434295999999989</c:v>
                </c:pt>
                <c:pt idx="29394">
                  <c:v>0.99440070999999985</c:v>
                </c:pt>
                <c:pt idx="29395">
                  <c:v>0.99445881000000003</c:v>
                </c:pt>
                <c:pt idx="29396">
                  <c:v>0.99451656999999982</c:v>
                </c:pt>
                <c:pt idx="29397">
                  <c:v>0.99457454999999972</c:v>
                </c:pt>
                <c:pt idx="29398">
                  <c:v>0.99463243000000001</c:v>
                </c:pt>
                <c:pt idx="29399">
                  <c:v>0.99469030000000003</c:v>
                </c:pt>
                <c:pt idx="29400">
                  <c:v>0.99474817000000004</c:v>
                </c:pt>
                <c:pt idx="29401">
                  <c:v>0.99480614999999972</c:v>
                </c:pt>
                <c:pt idx="29402">
                  <c:v>0.99486367999999992</c:v>
                </c:pt>
                <c:pt idx="29403">
                  <c:v>0.99492166000000004</c:v>
                </c:pt>
                <c:pt idx="29404">
                  <c:v>0.99497952999999983</c:v>
                </c:pt>
                <c:pt idx="29405">
                  <c:v>0.9950375199999999</c:v>
                </c:pt>
                <c:pt idx="29406">
                  <c:v>0.99509493000000004</c:v>
                </c:pt>
                <c:pt idx="29407">
                  <c:v>0.99515279999999973</c:v>
                </c:pt>
                <c:pt idx="29408">
                  <c:v>0.99521077999999985</c:v>
                </c:pt>
                <c:pt idx="29409">
                  <c:v>0.99526864999999987</c:v>
                </c:pt>
                <c:pt idx="29410">
                  <c:v>0.99532651999999988</c:v>
                </c:pt>
                <c:pt idx="29411">
                  <c:v>0.99538450999999972</c:v>
                </c:pt>
                <c:pt idx="29412">
                  <c:v>0.99544237999999985</c:v>
                </c:pt>
                <c:pt idx="29413">
                  <c:v>0.99550036999999991</c:v>
                </c:pt>
                <c:pt idx="29414">
                  <c:v>0.99555823999999993</c:v>
                </c:pt>
                <c:pt idx="29415">
                  <c:v>0.99561610999999994</c:v>
                </c:pt>
                <c:pt idx="29416">
                  <c:v>0.99567408999999996</c:v>
                </c:pt>
                <c:pt idx="29417">
                  <c:v>0.99573195999999997</c:v>
                </c:pt>
                <c:pt idx="29418">
                  <c:v>0.99578937000000001</c:v>
                </c:pt>
                <c:pt idx="29419">
                  <c:v>0.99584724000000002</c:v>
                </c:pt>
                <c:pt idx="29420">
                  <c:v>0.99590522999999997</c:v>
                </c:pt>
                <c:pt idx="29421">
                  <c:v>0.99596309999999988</c:v>
                </c:pt>
                <c:pt idx="29422">
                  <c:v>0.99602108</c:v>
                </c:pt>
                <c:pt idx="29423">
                  <c:v>0.99607906999999996</c:v>
                </c:pt>
                <c:pt idx="29424">
                  <c:v>0.99613693999999986</c:v>
                </c:pt>
                <c:pt idx="29425">
                  <c:v>0.99619480999999999</c:v>
                </c:pt>
                <c:pt idx="29426">
                  <c:v>0.99625267999999989</c:v>
                </c:pt>
                <c:pt idx="29427">
                  <c:v>0.99631054999999991</c:v>
                </c:pt>
                <c:pt idx="29428">
                  <c:v>0.99636853999999986</c:v>
                </c:pt>
                <c:pt idx="29429">
                  <c:v>0.99642640999999987</c:v>
                </c:pt>
                <c:pt idx="29430">
                  <c:v>0.99648427999999989</c:v>
                </c:pt>
                <c:pt idx="29431">
                  <c:v>0.99654180000000003</c:v>
                </c:pt>
                <c:pt idx="29432">
                  <c:v>0.99659967000000005</c:v>
                </c:pt>
                <c:pt idx="29433">
                  <c:v>0.99665753999999984</c:v>
                </c:pt>
                <c:pt idx="29434">
                  <c:v>0.99671529999999997</c:v>
                </c:pt>
                <c:pt idx="29435">
                  <c:v>0.99677340000000003</c:v>
                </c:pt>
                <c:pt idx="29436">
                  <c:v>0.99683127000000005</c:v>
                </c:pt>
                <c:pt idx="29437">
                  <c:v>0.99688924999999984</c:v>
                </c:pt>
                <c:pt idx="29438">
                  <c:v>0.99694700999999997</c:v>
                </c:pt>
                <c:pt idx="29439">
                  <c:v>0.99700487999999998</c:v>
                </c:pt>
                <c:pt idx="29440">
                  <c:v>0.99706286999999993</c:v>
                </c:pt>
                <c:pt idx="29441">
                  <c:v>0.99712084999999984</c:v>
                </c:pt>
                <c:pt idx="29442">
                  <c:v>0.99717860999999997</c:v>
                </c:pt>
                <c:pt idx="29443">
                  <c:v>0.99723600999999973</c:v>
                </c:pt>
                <c:pt idx="29444">
                  <c:v>0.99729400000000001</c:v>
                </c:pt>
                <c:pt idx="29445">
                  <c:v>0.99735187000000003</c:v>
                </c:pt>
                <c:pt idx="29446">
                  <c:v>0.99740973999999993</c:v>
                </c:pt>
                <c:pt idx="29447">
                  <c:v>0.99746760999999973</c:v>
                </c:pt>
                <c:pt idx="29448">
                  <c:v>0.99752547999999996</c:v>
                </c:pt>
                <c:pt idx="29449">
                  <c:v>0.99758334999999976</c:v>
                </c:pt>
                <c:pt idx="29450">
                  <c:v>0.99764134000000004</c:v>
                </c:pt>
                <c:pt idx="29451">
                  <c:v>0.99769920999999995</c:v>
                </c:pt>
                <c:pt idx="29452">
                  <c:v>0.99775718999999985</c:v>
                </c:pt>
                <c:pt idx="29453">
                  <c:v>0.99781505999999998</c:v>
                </c:pt>
                <c:pt idx="29454">
                  <c:v>0.99787292999999988</c:v>
                </c:pt>
                <c:pt idx="29455">
                  <c:v>0.99793080000000001</c:v>
                </c:pt>
                <c:pt idx="29456">
                  <c:v>0.99798867999999996</c:v>
                </c:pt>
                <c:pt idx="29457">
                  <c:v>0.99804654999999987</c:v>
                </c:pt>
                <c:pt idx="29458">
                  <c:v>0.99810441999999999</c:v>
                </c:pt>
                <c:pt idx="29459">
                  <c:v>0.9981622899999999</c:v>
                </c:pt>
                <c:pt idx="29460">
                  <c:v>0.99822027000000002</c:v>
                </c:pt>
                <c:pt idx="29461">
                  <c:v>0.99827803000000004</c:v>
                </c:pt>
                <c:pt idx="29462">
                  <c:v>0.99833600999999994</c:v>
                </c:pt>
                <c:pt idx="29463">
                  <c:v>0.998394</c:v>
                </c:pt>
                <c:pt idx="29464">
                  <c:v>0.99845187000000002</c:v>
                </c:pt>
                <c:pt idx="29465">
                  <c:v>0.9985091599999999</c:v>
                </c:pt>
                <c:pt idx="29466">
                  <c:v>0.99856714999999974</c:v>
                </c:pt>
                <c:pt idx="29467">
                  <c:v>0.99862502000000009</c:v>
                </c:pt>
                <c:pt idx="29468">
                  <c:v>0.99868288999999988</c:v>
                </c:pt>
                <c:pt idx="29469">
                  <c:v>0.99874064000000007</c:v>
                </c:pt>
                <c:pt idx="29470">
                  <c:v>0.99879863000000013</c:v>
                </c:pt>
                <c:pt idx="29471">
                  <c:v>0.99885649999999992</c:v>
                </c:pt>
                <c:pt idx="29472">
                  <c:v>0.99891436999999994</c:v>
                </c:pt>
                <c:pt idx="29473">
                  <c:v>0.99897223999999996</c:v>
                </c:pt>
                <c:pt idx="29474">
                  <c:v>0.99903010999999986</c:v>
                </c:pt>
                <c:pt idx="29475">
                  <c:v>0.99908809999999992</c:v>
                </c:pt>
                <c:pt idx="29476">
                  <c:v>0.99914585000000011</c:v>
                </c:pt>
                <c:pt idx="29477">
                  <c:v>0.99920394999999973</c:v>
                </c:pt>
                <c:pt idx="29478">
                  <c:v>0.9992619399999999</c:v>
                </c:pt>
                <c:pt idx="29479">
                  <c:v>0.99931981000000003</c:v>
                </c:pt>
                <c:pt idx="29480">
                  <c:v>0.99937721999999996</c:v>
                </c:pt>
                <c:pt idx="29481">
                  <c:v>0.99941019999999992</c:v>
                </c:pt>
                <c:pt idx="29482">
                  <c:v>0.99943519999999986</c:v>
                </c:pt>
                <c:pt idx="29483">
                  <c:v>0.99946806999999993</c:v>
                </c:pt>
                <c:pt idx="29484">
                  <c:v>0.99949306999999987</c:v>
                </c:pt>
                <c:pt idx="29485">
                  <c:v>0.99952582999999984</c:v>
                </c:pt>
                <c:pt idx="29486">
                  <c:v>0.99955093999999989</c:v>
                </c:pt>
                <c:pt idx="29487">
                  <c:v>0.99958380999999985</c:v>
                </c:pt>
                <c:pt idx="29488">
                  <c:v>0.99960881000000013</c:v>
                </c:pt>
                <c:pt idx="29489">
                  <c:v>0.99964168000000009</c:v>
                </c:pt>
                <c:pt idx="29490">
                  <c:v>0.9996669199999999</c:v>
                </c:pt>
                <c:pt idx="29491">
                  <c:v>0.99969931999999995</c:v>
                </c:pt>
                <c:pt idx="29492">
                  <c:v>0.99972444000000005</c:v>
                </c:pt>
                <c:pt idx="29493">
                  <c:v>0.99975718999999985</c:v>
                </c:pt>
                <c:pt idx="29494">
                  <c:v>0.99978230999999973</c:v>
                </c:pt>
                <c:pt idx="29495">
                  <c:v>0.99981517999999991</c:v>
                </c:pt>
                <c:pt idx="29496">
                  <c:v>0.99984017999999997</c:v>
                </c:pt>
                <c:pt idx="29497">
                  <c:v>0.99987269999999984</c:v>
                </c:pt>
                <c:pt idx="29498">
                  <c:v>0.99989804999999998</c:v>
                </c:pt>
                <c:pt idx="29499">
                  <c:v>0.99993056999999985</c:v>
                </c:pt>
                <c:pt idx="29500">
                  <c:v>0.99995603999999993</c:v>
                </c:pt>
                <c:pt idx="29501">
                  <c:v>0.99998843999999998</c:v>
                </c:pt>
              </c:numCache>
            </c:numRef>
          </c:xVal>
          <c:yVal>
            <c:numRef>
              <c:f>Sheet1!$F$2:$F$29504</c:f>
              <c:numCache>
                <c:formatCode>General</c:formatCode>
                <c:ptCount val="29503"/>
                <c:pt idx="0">
                  <c:v>20.010000000000005</c:v>
                </c:pt>
                <c:pt idx="1">
                  <c:v>20.38</c:v>
                </c:pt>
                <c:pt idx="2">
                  <c:v>20.830000000000002</c:v>
                </c:pt>
                <c:pt idx="3">
                  <c:v>21.06</c:v>
                </c:pt>
                <c:pt idx="4">
                  <c:v>21.459999999999997</c:v>
                </c:pt>
                <c:pt idx="5">
                  <c:v>21.66</c:v>
                </c:pt>
                <c:pt idx="6">
                  <c:v>21.84</c:v>
                </c:pt>
                <c:pt idx="7">
                  <c:v>22</c:v>
                </c:pt>
                <c:pt idx="8">
                  <c:v>22.03</c:v>
                </c:pt>
                <c:pt idx="9">
                  <c:v>22.02</c:v>
                </c:pt>
                <c:pt idx="10">
                  <c:v>22.08</c:v>
                </c:pt>
                <c:pt idx="11">
                  <c:v>22.04</c:v>
                </c:pt>
                <c:pt idx="12">
                  <c:v>22.09</c:v>
                </c:pt>
                <c:pt idx="13">
                  <c:v>22.259999999999998</c:v>
                </c:pt>
                <c:pt idx="14">
                  <c:v>22.23</c:v>
                </c:pt>
                <c:pt idx="15">
                  <c:v>22.2</c:v>
                </c:pt>
                <c:pt idx="16">
                  <c:v>22.23</c:v>
                </c:pt>
                <c:pt idx="17">
                  <c:v>22.21</c:v>
                </c:pt>
                <c:pt idx="18">
                  <c:v>22.18</c:v>
                </c:pt>
                <c:pt idx="19">
                  <c:v>22.21</c:v>
                </c:pt>
                <c:pt idx="20">
                  <c:v>22.34</c:v>
                </c:pt>
                <c:pt idx="21">
                  <c:v>22.36</c:v>
                </c:pt>
                <c:pt idx="22">
                  <c:v>22.5</c:v>
                </c:pt>
                <c:pt idx="23">
                  <c:v>22.439999999999998</c:v>
                </c:pt>
                <c:pt idx="24">
                  <c:v>22.6</c:v>
                </c:pt>
                <c:pt idx="25">
                  <c:v>22.72</c:v>
                </c:pt>
                <c:pt idx="26">
                  <c:v>22.810000000000002</c:v>
                </c:pt>
                <c:pt idx="27">
                  <c:v>22.97</c:v>
                </c:pt>
                <c:pt idx="28">
                  <c:v>23.06</c:v>
                </c:pt>
                <c:pt idx="29">
                  <c:v>23.09</c:v>
                </c:pt>
                <c:pt idx="30">
                  <c:v>22.939999999999998</c:v>
                </c:pt>
                <c:pt idx="31">
                  <c:v>23.03</c:v>
                </c:pt>
                <c:pt idx="32">
                  <c:v>23.110000000000003</c:v>
                </c:pt>
                <c:pt idx="33">
                  <c:v>23.19</c:v>
                </c:pt>
                <c:pt idx="34">
                  <c:v>23.3</c:v>
                </c:pt>
                <c:pt idx="35">
                  <c:v>23.36</c:v>
                </c:pt>
                <c:pt idx="36">
                  <c:v>23.439999999999998</c:v>
                </c:pt>
                <c:pt idx="37">
                  <c:v>23.49</c:v>
                </c:pt>
                <c:pt idx="38">
                  <c:v>23.4</c:v>
                </c:pt>
                <c:pt idx="39">
                  <c:v>23.459999999999997</c:v>
                </c:pt>
                <c:pt idx="40">
                  <c:v>23.53</c:v>
                </c:pt>
                <c:pt idx="41">
                  <c:v>23.71</c:v>
                </c:pt>
                <c:pt idx="42">
                  <c:v>23.66</c:v>
                </c:pt>
                <c:pt idx="43">
                  <c:v>23.630000000000003</c:v>
                </c:pt>
                <c:pt idx="44">
                  <c:v>23.71</c:v>
                </c:pt>
                <c:pt idx="45">
                  <c:v>23.68</c:v>
                </c:pt>
                <c:pt idx="46">
                  <c:v>23.8</c:v>
                </c:pt>
                <c:pt idx="47">
                  <c:v>23.810000000000002</c:v>
                </c:pt>
                <c:pt idx="48">
                  <c:v>23.88</c:v>
                </c:pt>
                <c:pt idx="49">
                  <c:v>23.85</c:v>
                </c:pt>
                <c:pt idx="50">
                  <c:v>23.93</c:v>
                </c:pt>
                <c:pt idx="51">
                  <c:v>23.84</c:v>
                </c:pt>
                <c:pt idx="52">
                  <c:v>23.79</c:v>
                </c:pt>
                <c:pt idx="53">
                  <c:v>23.73</c:v>
                </c:pt>
                <c:pt idx="54">
                  <c:v>23.67</c:v>
                </c:pt>
                <c:pt idx="55">
                  <c:v>23.7</c:v>
                </c:pt>
                <c:pt idx="56">
                  <c:v>23.74</c:v>
                </c:pt>
                <c:pt idx="57">
                  <c:v>23.77</c:v>
                </c:pt>
                <c:pt idx="58">
                  <c:v>23.759999999999998</c:v>
                </c:pt>
                <c:pt idx="59">
                  <c:v>23.88</c:v>
                </c:pt>
                <c:pt idx="60">
                  <c:v>23.93</c:v>
                </c:pt>
                <c:pt idx="61">
                  <c:v>23.99</c:v>
                </c:pt>
                <c:pt idx="62">
                  <c:v>23.939999999999998</c:v>
                </c:pt>
                <c:pt idx="63">
                  <c:v>23.89</c:v>
                </c:pt>
                <c:pt idx="64">
                  <c:v>23.939999999999998</c:v>
                </c:pt>
                <c:pt idx="65">
                  <c:v>24.110000000000003</c:v>
                </c:pt>
                <c:pt idx="66">
                  <c:v>24.21</c:v>
                </c:pt>
                <c:pt idx="67">
                  <c:v>24.22</c:v>
                </c:pt>
                <c:pt idx="68">
                  <c:v>24.25</c:v>
                </c:pt>
                <c:pt idx="69">
                  <c:v>24.27</c:v>
                </c:pt>
                <c:pt idx="70">
                  <c:v>24.27</c:v>
                </c:pt>
                <c:pt idx="71">
                  <c:v>24.25</c:v>
                </c:pt>
                <c:pt idx="72">
                  <c:v>24.36</c:v>
                </c:pt>
                <c:pt idx="73">
                  <c:v>24.43</c:v>
                </c:pt>
                <c:pt idx="74">
                  <c:v>24.41</c:v>
                </c:pt>
                <c:pt idx="75">
                  <c:v>24.37</c:v>
                </c:pt>
                <c:pt idx="76">
                  <c:v>24.279999999999998</c:v>
                </c:pt>
                <c:pt idx="77">
                  <c:v>24.23</c:v>
                </c:pt>
                <c:pt idx="78">
                  <c:v>24.34</c:v>
                </c:pt>
                <c:pt idx="79">
                  <c:v>24.32</c:v>
                </c:pt>
                <c:pt idx="80">
                  <c:v>24.35</c:v>
                </c:pt>
                <c:pt idx="81">
                  <c:v>24.479999999999997</c:v>
                </c:pt>
                <c:pt idx="82">
                  <c:v>24.57</c:v>
                </c:pt>
                <c:pt idx="83">
                  <c:v>24.51</c:v>
                </c:pt>
                <c:pt idx="84">
                  <c:v>24.52</c:v>
                </c:pt>
                <c:pt idx="85">
                  <c:v>24.59</c:v>
                </c:pt>
                <c:pt idx="86">
                  <c:v>24.6</c:v>
                </c:pt>
                <c:pt idx="87">
                  <c:v>24.67</c:v>
                </c:pt>
                <c:pt idx="88">
                  <c:v>24.479999999999997</c:v>
                </c:pt>
                <c:pt idx="89">
                  <c:v>24.51</c:v>
                </c:pt>
                <c:pt idx="90">
                  <c:v>24.5</c:v>
                </c:pt>
                <c:pt idx="91">
                  <c:v>24.310000000000002</c:v>
                </c:pt>
                <c:pt idx="92">
                  <c:v>24.34</c:v>
                </c:pt>
                <c:pt idx="93">
                  <c:v>24.21</c:v>
                </c:pt>
                <c:pt idx="94">
                  <c:v>24.3</c:v>
                </c:pt>
                <c:pt idx="95">
                  <c:v>24.32</c:v>
                </c:pt>
                <c:pt idx="96">
                  <c:v>24.27</c:v>
                </c:pt>
                <c:pt idx="97">
                  <c:v>24.23</c:v>
                </c:pt>
                <c:pt idx="98">
                  <c:v>24.41</c:v>
                </c:pt>
                <c:pt idx="99">
                  <c:v>24.610000000000003</c:v>
                </c:pt>
                <c:pt idx="100">
                  <c:v>24.650000000000002</c:v>
                </c:pt>
                <c:pt idx="101">
                  <c:v>24.610000000000003</c:v>
                </c:pt>
                <c:pt idx="102">
                  <c:v>24.650000000000002</c:v>
                </c:pt>
                <c:pt idx="103">
                  <c:v>24.82</c:v>
                </c:pt>
                <c:pt idx="104">
                  <c:v>24.959999999999997</c:v>
                </c:pt>
                <c:pt idx="105">
                  <c:v>24.979999999999997</c:v>
                </c:pt>
                <c:pt idx="106">
                  <c:v>25.03</c:v>
                </c:pt>
                <c:pt idx="107">
                  <c:v>25.150000000000002</c:v>
                </c:pt>
                <c:pt idx="108">
                  <c:v>25</c:v>
                </c:pt>
                <c:pt idx="109">
                  <c:v>24.979999999999997</c:v>
                </c:pt>
                <c:pt idx="110">
                  <c:v>24.919999999999998</c:v>
                </c:pt>
                <c:pt idx="111">
                  <c:v>24.89</c:v>
                </c:pt>
                <c:pt idx="112">
                  <c:v>24.75</c:v>
                </c:pt>
                <c:pt idx="113">
                  <c:v>24.759999999999998</c:v>
                </c:pt>
                <c:pt idx="114">
                  <c:v>24.67</c:v>
                </c:pt>
                <c:pt idx="115">
                  <c:v>24.53</c:v>
                </c:pt>
                <c:pt idx="116">
                  <c:v>24.610000000000003</c:v>
                </c:pt>
                <c:pt idx="117">
                  <c:v>24.66</c:v>
                </c:pt>
                <c:pt idx="118">
                  <c:v>24.759999999999998</c:v>
                </c:pt>
                <c:pt idx="119">
                  <c:v>24.64</c:v>
                </c:pt>
                <c:pt idx="120">
                  <c:v>24.57</c:v>
                </c:pt>
                <c:pt idx="121">
                  <c:v>24.6</c:v>
                </c:pt>
                <c:pt idx="122">
                  <c:v>24.58</c:v>
                </c:pt>
                <c:pt idx="123">
                  <c:v>24.74</c:v>
                </c:pt>
                <c:pt idx="124">
                  <c:v>24.8</c:v>
                </c:pt>
                <c:pt idx="125">
                  <c:v>24.99</c:v>
                </c:pt>
                <c:pt idx="126">
                  <c:v>25.04</c:v>
                </c:pt>
                <c:pt idx="127">
                  <c:v>25.18</c:v>
                </c:pt>
                <c:pt idx="128">
                  <c:v>25.06</c:v>
                </c:pt>
                <c:pt idx="129">
                  <c:v>25.16</c:v>
                </c:pt>
                <c:pt idx="130">
                  <c:v>25.150000000000002</c:v>
                </c:pt>
                <c:pt idx="131">
                  <c:v>25.17</c:v>
                </c:pt>
                <c:pt idx="132">
                  <c:v>25.18</c:v>
                </c:pt>
                <c:pt idx="133">
                  <c:v>25.01</c:v>
                </c:pt>
                <c:pt idx="134">
                  <c:v>24.88</c:v>
                </c:pt>
                <c:pt idx="135">
                  <c:v>24.91</c:v>
                </c:pt>
                <c:pt idx="136">
                  <c:v>24.89</c:v>
                </c:pt>
                <c:pt idx="137">
                  <c:v>24.89</c:v>
                </c:pt>
                <c:pt idx="138">
                  <c:v>24.87</c:v>
                </c:pt>
                <c:pt idx="139">
                  <c:v>24.74</c:v>
                </c:pt>
                <c:pt idx="140">
                  <c:v>24.87</c:v>
                </c:pt>
                <c:pt idx="141">
                  <c:v>24.93</c:v>
                </c:pt>
                <c:pt idx="142">
                  <c:v>25.04</c:v>
                </c:pt>
                <c:pt idx="143">
                  <c:v>24.88</c:v>
                </c:pt>
                <c:pt idx="144">
                  <c:v>24.86</c:v>
                </c:pt>
                <c:pt idx="145">
                  <c:v>24.759999999999998</c:v>
                </c:pt>
                <c:pt idx="146">
                  <c:v>24.759999999999998</c:v>
                </c:pt>
                <c:pt idx="147">
                  <c:v>24.69</c:v>
                </c:pt>
                <c:pt idx="148">
                  <c:v>24.71</c:v>
                </c:pt>
                <c:pt idx="149">
                  <c:v>24.830000000000002</c:v>
                </c:pt>
                <c:pt idx="150">
                  <c:v>24.95</c:v>
                </c:pt>
                <c:pt idx="151">
                  <c:v>24.97</c:v>
                </c:pt>
                <c:pt idx="152">
                  <c:v>24.97</c:v>
                </c:pt>
                <c:pt idx="153">
                  <c:v>25.01</c:v>
                </c:pt>
                <c:pt idx="154">
                  <c:v>24.979999999999997</c:v>
                </c:pt>
                <c:pt idx="155">
                  <c:v>25.01</c:v>
                </c:pt>
                <c:pt idx="156">
                  <c:v>24.979999999999997</c:v>
                </c:pt>
                <c:pt idx="157">
                  <c:v>24.810000000000002</c:v>
                </c:pt>
                <c:pt idx="158">
                  <c:v>24.72</c:v>
                </c:pt>
                <c:pt idx="159">
                  <c:v>24.79</c:v>
                </c:pt>
                <c:pt idx="160">
                  <c:v>24.79</c:v>
                </c:pt>
                <c:pt idx="161">
                  <c:v>24.7</c:v>
                </c:pt>
                <c:pt idx="162">
                  <c:v>24.68</c:v>
                </c:pt>
                <c:pt idx="163">
                  <c:v>24.59</c:v>
                </c:pt>
                <c:pt idx="164">
                  <c:v>24.47</c:v>
                </c:pt>
                <c:pt idx="165">
                  <c:v>24.49</c:v>
                </c:pt>
                <c:pt idx="166">
                  <c:v>24.419999999999998</c:v>
                </c:pt>
                <c:pt idx="167">
                  <c:v>24.3</c:v>
                </c:pt>
                <c:pt idx="168">
                  <c:v>24.38</c:v>
                </c:pt>
                <c:pt idx="169">
                  <c:v>24.32</c:v>
                </c:pt>
                <c:pt idx="170">
                  <c:v>24.279999999999998</c:v>
                </c:pt>
                <c:pt idx="171">
                  <c:v>24.34</c:v>
                </c:pt>
                <c:pt idx="172">
                  <c:v>24.38</c:v>
                </c:pt>
                <c:pt idx="173">
                  <c:v>24.58</c:v>
                </c:pt>
                <c:pt idx="174">
                  <c:v>24.64</c:v>
                </c:pt>
                <c:pt idx="175">
                  <c:v>24.68</c:v>
                </c:pt>
                <c:pt idx="176">
                  <c:v>24.66</c:v>
                </c:pt>
                <c:pt idx="177">
                  <c:v>24.74</c:v>
                </c:pt>
                <c:pt idx="178">
                  <c:v>24.779999999999998</c:v>
                </c:pt>
                <c:pt idx="179">
                  <c:v>24.68</c:v>
                </c:pt>
                <c:pt idx="180">
                  <c:v>24.85</c:v>
                </c:pt>
                <c:pt idx="181">
                  <c:v>24.93</c:v>
                </c:pt>
                <c:pt idx="182">
                  <c:v>24.87</c:v>
                </c:pt>
                <c:pt idx="183">
                  <c:v>24.73</c:v>
                </c:pt>
                <c:pt idx="184">
                  <c:v>24.650000000000002</c:v>
                </c:pt>
                <c:pt idx="185">
                  <c:v>24.69</c:v>
                </c:pt>
                <c:pt idx="186">
                  <c:v>24.75</c:v>
                </c:pt>
                <c:pt idx="187">
                  <c:v>24.759999999999998</c:v>
                </c:pt>
                <c:pt idx="188">
                  <c:v>24.759999999999998</c:v>
                </c:pt>
                <c:pt idx="189">
                  <c:v>24.67</c:v>
                </c:pt>
                <c:pt idx="190">
                  <c:v>24.57</c:v>
                </c:pt>
                <c:pt idx="191">
                  <c:v>24.56</c:v>
                </c:pt>
                <c:pt idx="192">
                  <c:v>24.58</c:v>
                </c:pt>
                <c:pt idx="193">
                  <c:v>24.39</c:v>
                </c:pt>
                <c:pt idx="194">
                  <c:v>24.36</c:v>
                </c:pt>
                <c:pt idx="195">
                  <c:v>24.35</c:v>
                </c:pt>
                <c:pt idx="196">
                  <c:v>24.36</c:v>
                </c:pt>
                <c:pt idx="197">
                  <c:v>24.4</c:v>
                </c:pt>
                <c:pt idx="198">
                  <c:v>24.39</c:v>
                </c:pt>
                <c:pt idx="199">
                  <c:v>24.439999999999998</c:v>
                </c:pt>
                <c:pt idx="200">
                  <c:v>24.419999999999998</c:v>
                </c:pt>
                <c:pt idx="201">
                  <c:v>24.36</c:v>
                </c:pt>
                <c:pt idx="202">
                  <c:v>24.41</c:v>
                </c:pt>
                <c:pt idx="203">
                  <c:v>24.3</c:v>
                </c:pt>
                <c:pt idx="204">
                  <c:v>24.39</c:v>
                </c:pt>
                <c:pt idx="205">
                  <c:v>24.38</c:v>
                </c:pt>
                <c:pt idx="206">
                  <c:v>24.51</c:v>
                </c:pt>
                <c:pt idx="207">
                  <c:v>24.41</c:v>
                </c:pt>
                <c:pt idx="208">
                  <c:v>24.310000000000002</c:v>
                </c:pt>
                <c:pt idx="209">
                  <c:v>24.41</c:v>
                </c:pt>
                <c:pt idx="210">
                  <c:v>24.47</c:v>
                </c:pt>
                <c:pt idx="211">
                  <c:v>24.5</c:v>
                </c:pt>
                <c:pt idx="212">
                  <c:v>24.5</c:v>
                </c:pt>
                <c:pt idx="213">
                  <c:v>24.62</c:v>
                </c:pt>
                <c:pt idx="214">
                  <c:v>24.58</c:v>
                </c:pt>
                <c:pt idx="215">
                  <c:v>24.59</c:v>
                </c:pt>
                <c:pt idx="216">
                  <c:v>24.71</c:v>
                </c:pt>
                <c:pt idx="217">
                  <c:v>24.82</c:v>
                </c:pt>
                <c:pt idx="218">
                  <c:v>24.650000000000002</c:v>
                </c:pt>
                <c:pt idx="219">
                  <c:v>24.62</c:v>
                </c:pt>
                <c:pt idx="220">
                  <c:v>24.479999999999997</c:v>
                </c:pt>
                <c:pt idx="221">
                  <c:v>24.479999999999997</c:v>
                </c:pt>
                <c:pt idx="222">
                  <c:v>24.38</c:v>
                </c:pt>
                <c:pt idx="223">
                  <c:v>24.41</c:v>
                </c:pt>
                <c:pt idx="224">
                  <c:v>24.4</c:v>
                </c:pt>
                <c:pt idx="225">
                  <c:v>24.310000000000002</c:v>
                </c:pt>
                <c:pt idx="226">
                  <c:v>24.330000000000002</c:v>
                </c:pt>
                <c:pt idx="227">
                  <c:v>24.4</c:v>
                </c:pt>
                <c:pt idx="228">
                  <c:v>24.47</c:v>
                </c:pt>
                <c:pt idx="229">
                  <c:v>24.330000000000002</c:v>
                </c:pt>
                <c:pt idx="230">
                  <c:v>24.330000000000002</c:v>
                </c:pt>
                <c:pt idx="231">
                  <c:v>24.39</c:v>
                </c:pt>
                <c:pt idx="232">
                  <c:v>24.35</c:v>
                </c:pt>
                <c:pt idx="233">
                  <c:v>24.38</c:v>
                </c:pt>
                <c:pt idx="234">
                  <c:v>24.45</c:v>
                </c:pt>
                <c:pt idx="235">
                  <c:v>24.37</c:v>
                </c:pt>
                <c:pt idx="236">
                  <c:v>24.38</c:v>
                </c:pt>
                <c:pt idx="237">
                  <c:v>24.32</c:v>
                </c:pt>
                <c:pt idx="238">
                  <c:v>24.38</c:v>
                </c:pt>
                <c:pt idx="239">
                  <c:v>24.5</c:v>
                </c:pt>
                <c:pt idx="240">
                  <c:v>24.630000000000003</c:v>
                </c:pt>
                <c:pt idx="241">
                  <c:v>24.74</c:v>
                </c:pt>
                <c:pt idx="242">
                  <c:v>24.630000000000003</c:v>
                </c:pt>
                <c:pt idx="243">
                  <c:v>24.630000000000003</c:v>
                </c:pt>
                <c:pt idx="244">
                  <c:v>24.75</c:v>
                </c:pt>
                <c:pt idx="245">
                  <c:v>24.77</c:v>
                </c:pt>
                <c:pt idx="246">
                  <c:v>24.8</c:v>
                </c:pt>
                <c:pt idx="247">
                  <c:v>24.88</c:v>
                </c:pt>
                <c:pt idx="248">
                  <c:v>24.830000000000002</c:v>
                </c:pt>
                <c:pt idx="249">
                  <c:v>24.75</c:v>
                </c:pt>
                <c:pt idx="250">
                  <c:v>24.74</c:v>
                </c:pt>
                <c:pt idx="251">
                  <c:v>24.71</c:v>
                </c:pt>
                <c:pt idx="252">
                  <c:v>24.88</c:v>
                </c:pt>
                <c:pt idx="253">
                  <c:v>24.82</c:v>
                </c:pt>
                <c:pt idx="254">
                  <c:v>24.95</c:v>
                </c:pt>
                <c:pt idx="255">
                  <c:v>24.85</c:v>
                </c:pt>
                <c:pt idx="256">
                  <c:v>24.87</c:v>
                </c:pt>
                <c:pt idx="257">
                  <c:v>24.84</c:v>
                </c:pt>
                <c:pt idx="258">
                  <c:v>24.779999999999998</c:v>
                </c:pt>
                <c:pt idx="259">
                  <c:v>24.7</c:v>
                </c:pt>
                <c:pt idx="260">
                  <c:v>24.71</c:v>
                </c:pt>
                <c:pt idx="261">
                  <c:v>24.72</c:v>
                </c:pt>
                <c:pt idx="262">
                  <c:v>24.74</c:v>
                </c:pt>
                <c:pt idx="263">
                  <c:v>24.759999999999998</c:v>
                </c:pt>
                <c:pt idx="264">
                  <c:v>24.830000000000002</c:v>
                </c:pt>
                <c:pt idx="265">
                  <c:v>24.75</c:v>
                </c:pt>
                <c:pt idx="266">
                  <c:v>24.830000000000002</c:v>
                </c:pt>
                <c:pt idx="267">
                  <c:v>24.84</c:v>
                </c:pt>
                <c:pt idx="268">
                  <c:v>24.88</c:v>
                </c:pt>
                <c:pt idx="269">
                  <c:v>24.919999999999998</c:v>
                </c:pt>
                <c:pt idx="270">
                  <c:v>24.86</c:v>
                </c:pt>
                <c:pt idx="271">
                  <c:v>24.74</c:v>
                </c:pt>
                <c:pt idx="272">
                  <c:v>24.71</c:v>
                </c:pt>
                <c:pt idx="273">
                  <c:v>24.75</c:v>
                </c:pt>
                <c:pt idx="274">
                  <c:v>24.74</c:v>
                </c:pt>
                <c:pt idx="275">
                  <c:v>24.71</c:v>
                </c:pt>
                <c:pt idx="276">
                  <c:v>24.8</c:v>
                </c:pt>
                <c:pt idx="277">
                  <c:v>24.87</c:v>
                </c:pt>
                <c:pt idx="278">
                  <c:v>24.9</c:v>
                </c:pt>
                <c:pt idx="279">
                  <c:v>24.959999999999997</c:v>
                </c:pt>
                <c:pt idx="280">
                  <c:v>24.99</c:v>
                </c:pt>
                <c:pt idx="281">
                  <c:v>24.959999999999997</c:v>
                </c:pt>
                <c:pt idx="282">
                  <c:v>24.919999999999998</c:v>
                </c:pt>
                <c:pt idx="283">
                  <c:v>24.82</c:v>
                </c:pt>
                <c:pt idx="284">
                  <c:v>24.77</c:v>
                </c:pt>
                <c:pt idx="285">
                  <c:v>24.89</c:v>
                </c:pt>
                <c:pt idx="286">
                  <c:v>24.86</c:v>
                </c:pt>
                <c:pt idx="287">
                  <c:v>24.88</c:v>
                </c:pt>
                <c:pt idx="288">
                  <c:v>24.979999999999997</c:v>
                </c:pt>
                <c:pt idx="289">
                  <c:v>24.919999999999998</c:v>
                </c:pt>
                <c:pt idx="290">
                  <c:v>24.86</c:v>
                </c:pt>
                <c:pt idx="291">
                  <c:v>24.9</c:v>
                </c:pt>
                <c:pt idx="292">
                  <c:v>24.759999999999998</c:v>
                </c:pt>
                <c:pt idx="293">
                  <c:v>24.67</c:v>
                </c:pt>
                <c:pt idx="294">
                  <c:v>24.610000000000003</c:v>
                </c:pt>
                <c:pt idx="295">
                  <c:v>24.630000000000003</c:v>
                </c:pt>
                <c:pt idx="296">
                  <c:v>24.610000000000003</c:v>
                </c:pt>
                <c:pt idx="297">
                  <c:v>24.59</c:v>
                </c:pt>
                <c:pt idx="298">
                  <c:v>24.71</c:v>
                </c:pt>
                <c:pt idx="299">
                  <c:v>24.72</c:v>
                </c:pt>
                <c:pt idx="300">
                  <c:v>24.779999999999998</c:v>
                </c:pt>
                <c:pt idx="301">
                  <c:v>24.759999999999998</c:v>
                </c:pt>
                <c:pt idx="302">
                  <c:v>24.74</c:v>
                </c:pt>
                <c:pt idx="303">
                  <c:v>24.77</c:v>
                </c:pt>
                <c:pt idx="304">
                  <c:v>24.9</c:v>
                </c:pt>
                <c:pt idx="305">
                  <c:v>24.759999999999998</c:v>
                </c:pt>
                <c:pt idx="306">
                  <c:v>24.9</c:v>
                </c:pt>
                <c:pt idx="307">
                  <c:v>24.9</c:v>
                </c:pt>
                <c:pt idx="308">
                  <c:v>25.02</c:v>
                </c:pt>
                <c:pt idx="309">
                  <c:v>25.04</c:v>
                </c:pt>
                <c:pt idx="310">
                  <c:v>24.85</c:v>
                </c:pt>
                <c:pt idx="311">
                  <c:v>24.85</c:v>
                </c:pt>
                <c:pt idx="312">
                  <c:v>24.67</c:v>
                </c:pt>
                <c:pt idx="313">
                  <c:v>24.73</c:v>
                </c:pt>
                <c:pt idx="314">
                  <c:v>24.66</c:v>
                </c:pt>
                <c:pt idx="315">
                  <c:v>24.68</c:v>
                </c:pt>
                <c:pt idx="316">
                  <c:v>24.75</c:v>
                </c:pt>
                <c:pt idx="317">
                  <c:v>24.75</c:v>
                </c:pt>
                <c:pt idx="318">
                  <c:v>24.75</c:v>
                </c:pt>
                <c:pt idx="319">
                  <c:v>24.73</c:v>
                </c:pt>
                <c:pt idx="320">
                  <c:v>24.650000000000002</c:v>
                </c:pt>
                <c:pt idx="321">
                  <c:v>24.64</c:v>
                </c:pt>
                <c:pt idx="322">
                  <c:v>24.67</c:v>
                </c:pt>
                <c:pt idx="323">
                  <c:v>24.75</c:v>
                </c:pt>
                <c:pt idx="324">
                  <c:v>24.72</c:v>
                </c:pt>
                <c:pt idx="325">
                  <c:v>24.64</c:v>
                </c:pt>
                <c:pt idx="326">
                  <c:v>24.51</c:v>
                </c:pt>
                <c:pt idx="327">
                  <c:v>24.58</c:v>
                </c:pt>
                <c:pt idx="328">
                  <c:v>24.64</c:v>
                </c:pt>
                <c:pt idx="329">
                  <c:v>24.62</c:v>
                </c:pt>
                <c:pt idx="330">
                  <c:v>24.72</c:v>
                </c:pt>
                <c:pt idx="331">
                  <c:v>24.82</c:v>
                </c:pt>
                <c:pt idx="332">
                  <c:v>24.84</c:v>
                </c:pt>
                <c:pt idx="333">
                  <c:v>24.84</c:v>
                </c:pt>
                <c:pt idx="334">
                  <c:v>24.71</c:v>
                </c:pt>
                <c:pt idx="335">
                  <c:v>24.75</c:v>
                </c:pt>
                <c:pt idx="336">
                  <c:v>24.68</c:v>
                </c:pt>
                <c:pt idx="337">
                  <c:v>24.75</c:v>
                </c:pt>
                <c:pt idx="338">
                  <c:v>24.979999999999997</c:v>
                </c:pt>
                <c:pt idx="339">
                  <c:v>25.01</c:v>
                </c:pt>
                <c:pt idx="340">
                  <c:v>24.959999999999997</c:v>
                </c:pt>
                <c:pt idx="341">
                  <c:v>24.91</c:v>
                </c:pt>
                <c:pt idx="342">
                  <c:v>24.93</c:v>
                </c:pt>
                <c:pt idx="343">
                  <c:v>25.06</c:v>
                </c:pt>
                <c:pt idx="344">
                  <c:v>25.130000000000003</c:v>
                </c:pt>
                <c:pt idx="345">
                  <c:v>25.150000000000002</c:v>
                </c:pt>
                <c:pt idx="346">
                  <c:v>25.03</c:v>
                </c:pt>
                <c:pt idx="347">
                  <c:v>25.09</c:v>
                </c:pt>
                <c:pt idx="348">
                  <c:v>25.150000000000002</c:v>
                </c:pt>
                <c:pt idx="349">
                  <c:v>25.08</c:v>
                </c:pt>
                <c:pt idx="350">
                  <c:v>24.93</c:v>
                </c:pt>
                <c:pt idx="351">
                  <c:v>24.99</c:v>
                </c:pt>
                <c:pt idx="352">
                  <c:v>25.02</c:v>
                </c:pt>
                <c:pt idx="353">
                  <c:v>24.97</c:v>
                </c:pt>
                <c:pt idx="354">
                  <c:v>24.939999999999998</c:v>
                </c:pt>
                <c:pt idx="355">
                  <c:v>24.86</c:v>
                </c:pt>
                <c:pt idx="356">
                  <c:v>24.89</c:v>
                </c:pt>
                <c:pt idx="357">
                  <c:v>24.85</c:v>
                </c:pt>
                <c:pt idx="358">
                  <c:v>24.630000000000003</c:v>
                </c:pt>
                <c:pt idx="359">
                  <c:v>24.66</c:v>
                </c:pt>
                <c:pt idx="360">
                  <c:v>24.64</c:v>
                </c:pt>
                <c:pt idx="361">
                  <c:v>24.479999999999997</c:v>
                </c:pt>
                <c:pt idx="362">
                  <c:v>24.21</c:v>
                </c:pt>
                <c:pt idx="363">
                  <c:v>23.939999999999998</c:v>
                </c:pt>
                <c:pt idx="364">
                  <c:v>23.73</c:v>
                </c:pt>
                <c:pt idx="365">
                  <c:v>23.62</c:v>
                </c:pt>
                <c:pt idx="366">
                  <c:v>23.54</c:v>
                </c:pt>
                <c:pt idx="367">
                  <c:v>23.47</c:v>
                </c:pt>
                <c:pt idx="368">
                  <c:v>23.52</c:v>
                </c:pt>
                <c:pt idx="369">
                  <c:v>23.56</c:v>
                </c:pt>
                <c:pt idx="370">
                  <c:v>23.67</c:v>
                </c:pt>
                <c:pt idx="371">
                  <c:v>23.75</c:v>
                </c:pt>
                <c:pt idx="372">
                  <c:v>23.89</c:v>
                </c:pt>
                <c:pt idx="373">
                  <c:v>23.919999999999998</c:v>
                </c:pt>
                <c:pt idx="374">
                  <c:v>23.93</c:v>
                </c:pt>
                <c:pt idx="375">
                  <c:v>24.06</c:v>
                </c:pt>
                <c:pt idx="376">
                  <c:v>24.18</c:v>
                </c:pt>
                <c:pt idx="377">
                  <c:v>24.12</c:v>
                </c:pt>
                <c:pt idx="378">
                  <c:v>24.2</c:v>
                </c:pt>
                <c:pt idx="379">
                  <c:v>24.2</c:v>
                </c:pt>
                <c:pt idx="380">
                  <c:v>24.23</c:v>
                </c:pt>
                <c:pt idx="381">
                  <c:v>24.39</c:v>
                </c:pt>
                <c:pt idx="382">
                  <c:v>24.36</c:v>
                </c:pt>
                <c:pt idx="383">
                  <c:v>24.41</c:v>
                </c:pt>
                <c:pt idx="384">
                  <c:v>24.479999999999997</c:v>
                </c:pt>
                <c:pt idx="385">
                  <c:v>24.52</c:v>
                </c:pt>
                <c:pt idx="386">
                  <c:v>24.55</c:v>
                </c:pt>
                <c:pt idx="387">
                  <c:v>24.52</c:v>
                </c:pt>
                <c:pt idx="388">
                  <c:v>24.479999999999997</c:v>
                </c:pt>
                <c:pt idx="389">
                  <c:v>24.55</c:v>
                </c:pt>
                <c:pt idx="390">
                  <c:v>24.58</c:v>
                </c:pt>
                <c:pt idx="391">
                  <c:v>24.47</c:v>
                </c:pt>
                <c:pt idx="392">
                  <c:v>24.439999999999998</c:v>
                </c:pt>
                <c:pt idx="393">
                  <c:v>24.459999999999997</c:v>
                </c:pt>
                <c:pt idx="394">
                  <c:v>24.53</c:v>
                </c:pt>
                <c:pt idx="395">
                  <c:v>24.5</c:v>
                </c:pt>
                <c:pt idx="396">
                  <c:v>24.56</c:v>
                </c:pt>
                <c:pt idx="397">
                  <c:v>24.58</c:v>
                </c:pt>
                <c:pt idx="398">
                  <c:v>24.62</c:v>
                </c:pt>
                <c:pt idx="399">
                  <c:v>24.69</c:v>
                </c:pt>
                <c:pt idx="400">
                  <c:v>24.67</c:v>
                </c:pt>
                <c:pt idx="401">
                  <c:v>24.630000000000003</c:v>
                </c:pt>
                <c:pt idx="402">
                  <c:v>24.56</c:v>
                </c:pt>
                <c:pt idx="403">
                  <c:v>24.38</c:v>
                </c:pt>
                <c:pt idx="404">
                  <c:v>24.259999999999998</c:v>
                </c:pt>
                <c:pt idx="405">
                  <c:v>24.3</c:v>
                </c:pt>
                <c:pt idx="406">
                  <c:v>24.24</c:v>
                </c:pt>
                <c:pt idx="407">
                  <c:v>24.17</c:v>
                </c:pt>
                <c:pt idx="408">
                  <c:v>24.07</c:v>
                </c:pt>
                <c:pt idx="409">
                  <c:v>24</c:v>
                </c:pt>
                <c:pt idx="410">
                  <c:v>23.97</c:v>
                </c:pt>
                <c:pt idx="411">
                  <c:v>23.93</c:v>
                </c:pt>
                <c:pt idx="412">
                  <c:v>23.97</c:v>
                </c:pt>
                <c:pt idx="413">
                  <c:v>24.02</c:v>
                </c:pt>
                <c:pt idx="414">
                  <c:v>24.2</c:v>
                </c:pt>
                <c:pt idx="415">
                  <c:v>24.24</c:v>
                </c:pt>
                <c:pt idx="416">
                  <c:v>24.23</c:v>
                </c:pt>
                <c:pt idx="417">
                  <c:v>24.32</c:v>
                </c:pt>
                <c:pt idx="418">
                  <c:v>24.56</c:v>
                </c:pt>
                <c:pt idx="419">
                  <c:v>24.56</c:v>
                </c:pt>
                <c:pt idx="420">
                  <c:v>24.610000000000003</c:v>
                </c:pt>
                <c:pt idx="421">
                  <c:v>24.66</c:v>
                </c:pt>
                <c:pt idx="422">
                  <c:v>24.67</c:v>
                </c:pt>
                <c:pt idx="423">
                  <c:v>24.610000000000003</c:v>
                </c:pt>
                <c:pt idx="424">
                  <c:v>24.59</c:v>
                </c:pt>
                <c:pt idx="425">
                  <c:v>24.52</c:v>
                </c:pt>
                <c:pt idx="426">
                  <c:v>24.459999999999997</c:v>
                </c:pt>
                <c:pt idx="427">
                  <c:v>24.7</c:v>
                </c:pt>
                <c:pt idx="428">
                  <c:v>24.74</c:v>
                </c:pt>
                <c:pt idx="429">
                  <c:v>24.77</c:v>
                </c:pt>
                <c:pt idx="430">
                  <c:v>24.73</c:v>
                </c:pt>
                <c:pt idx="431">
                  <c:v>24.759999999999998</c:v>
                </c:pt>
                <c:pt idx="432">
                  <c:v>24.84</c:v>
                </c:pt>
                <c:pt idx="433">
                  <c:v>24.810000000000002</c:v>
                </c:pt>
                <c:pt idx="434">
                  <c:v>24.85</c:v>
                </c:pt>
                <c:pt idx="435">
                  <c:v>24.89</c:v>
                </c:pt>
                <c:pt idx="436">
                  <c:v>24.85</c:v>
                </c:pt>
                <c:pt idx="437">
                  <c:v>24.79</c:v>
                </c:pt>
                <c:pt idx="438">
                  <c:v>24.84</c:v>
                </c:pt>
                <c:pt idx="439">
                  <c:v>24.84</c:v>
                </c:pt>
                <c:pt idx="440">
                  <c:v>24.810000000000002</c:v>
                </c:pt>
                <c:pt idx="441">
                  <c:v>24.84</c:v>
                </c:pt>
                <c:pt idx="442">
                  <c:v>24.830000000000002</c:v>
                </c:pt>
                <c:pt idx="443">
                  <c:v>24.91</c:v>
                </c:pt>
                <c:pt idx="444">
                  <c:v>25.09</c:v>
                </c:pt>
                <c:pt idx="445">
                  <c:v>25.02</c:v>
                </c:pt>
                <c:pt idx="446">
                  <c:v>24.959999999999997</c:v>
                </c:pt>
                <c:pt idx="447">
                  <c:v>24.95</c:v>
                </c:pt>
                <c:pt idx="448">
                  <c:v>24.91</c:v>
                </c:pt>
                <c:pt idx="449">
                  <c:v>24.99</c:v>
                </c:pt>
                <c:pt idx="450">
                  <c:v>25</c:v>
                </c:pt>
                <c:pt idx="451">
                  <c:v>25.07</c:v>
                </c:pt>
                <c:pt idx="452">
                  <c:v>24.97</c:v>
                </c:pt>
                <c:pt idx="453">
                  <c:v>24.99</c:v>
                </c:pt>
                <c:pt idx="454">
                  <c:v>25</c:v>
                </c:pt>
                <c:pt idx="455">
                  <c:v>25.06</c:v>
                </c:pt>
                <c:pt idx="456">
                  <c:v>25.08</c:v>
                </c:pt>
                <c:pt idx="457">
                  <c:v>25.02</c:v>
                </c:pt>
                <c:pt idx="458">
                  <c:v>24.91</c:v>
                </c:pt>
                <c:pt idx="459">
                  <c:v>24.99</c:v>
                </c:pt>
                <c:pt idx="460">
                  <c:v>25.03</c:v>
                </c:pt>
                <c:pt idx="461">
                  <c:v>25</c:v>
                </c:pt>
                <c:pt idx="462">
                  <c:v>25.07</c:v>
                </c:pt>
                <c:pt idx="463">
                  <c:v>25.08</c:v>
                </c:pt>
                <c:pt idx="464">
                  <c:v>25.130000000000003</c:v>
                </c:pt>
                <c:pt idx="465">
                  <c:v>25.09</c:v>
                </c:pt>
                <c:pt idx="466">
                  <c:v>25.03</c:v>
                </c:pt>
                <c:pt idx="467">
                  <c:v>25.16</c:v>
                </c:pt>
                <c:pt idx="468">
                  <c:v>25.2</c:v>
                </c:pt>
                <c:pt idx="469">
                  <c:v>25.12</c:v>
                </c:pt>
                <c:pt idx="470">
                  <c:v>25.16</c:v>
                </c:pt>
                <c:pt idx="471">
                  <c:v>25.110000000000003</c:v>
                </c:pt>
                <c:pt idx="472">
                  <c:v>25.04</c:v>
                </c:pt>
                <c:pt idx="473">
                  <c:v>25.01</c:v>
                </c:pt>
                <c:pt idx="474">
                  <c:v>24.97</c:v>
                </c:pt>
                <c:pt idx="475">
                  <c:v>24.95</c:v>
                </c:pt>
                <c:pt idx="476">
                  <c:v>25.08</c:v>
                </c:pt>
                <c:pt idx="477">
                  <c:v>25.09</c:v>
                </c:pt>
                <c:pt idx="478">
                  <c:v>25.05</c:v>
                </c:pt>
                <c:pt idx="479">
                  <c:v>25.04</c:v>
                </c:pt>
                <c:pt idx="480">
                  <c:v>24.93</c:v>
                </c:pt>
                <c:pt idx="481">
                  <c:v>24.919999999999998</c:v>
                </c:pt>
                <c:pt idx="482">
                  <c:v>24.97</c:v>
                </c:pt>
                <c:pt idx="483">
                  <c:v>24.979999999999997</c:v>
                </c:pt>
                <c:pt idx="484">
                  <c:v>24.95</c:v>
                </c:pt>
                <c:pt idx="485">
                  <c:v>24.959999999999997</c:v>
                </c:pt>
                <c:pt idx="486">
                  <c:v>24.8</c:v>
                </c:pt>
                <c:pt idx="487">
                  <c:v>24.64</c:v>
                </c:pt>
                <c:pt idx="488">
                  <c:v>24.830000000000002</c:v>
                </c:pt>
                <c:pt idx="489">
                  <c:v>24.87</c:v>
                </c:pt>
                <c:pt idx="490">
                  <c:v>24.84</c:v>
                </c:pt>
                <c:pt idx="491">
                  <c:v>24.779999999999998</c:v>
                </c:pt>
                <c:pt idx="492">
                  <c:v>24.89</c:v>
                </c:pt>
                <c:pt idx="493">
                  <c:v>24.87</c:v>
                </c:pt>
                <c:pt idx="494">
                  <c:v>24.8</c:v>
                </c:pt>
                <c:pt idx="495">
                  <c:v>24.88</c:v>
                </c:pt>
                <c:pt idx="496">
                  <c:v>24.86</c:v>
                </c:pt>
                <c:pt idx="497">
                  <c:v>24.88</c:v>
                </c:pt>
                <c:pt idx="498">
                  <c:v>24.93</c:v>
                </c:pt>
                <c:pt idx="499">
                  <c:v>24.919999999999998</c:v>
                </c:pt>
                <c:pt idx="500">
                  <c:v>24.830000000000002</c:v>
                </c:pt>
                <c:pt idx="501">
                  <c:v>24.8</c:v>
                </c:pt>
                <c:pt idx="502">
                  <c:v>24.86</c:v>
                </c:pt>
                <c:pt idx="503">
                  <c:v>24.939999999999998</c:v>
                </c:pt>
                <c:pt idx="504">
                  <c:v>25.03</c:v>
                </c:pt>
                <c:pt idx="505">
                  <c:v>25.12</c:v>
                </c:pt>
                <c:pt idx="506">
                  <c:v>25.2</c:v>
                </c:pt>
                <c:pt idx="507">
                  <c:v>25.2</c:v>
                </c:pt>
                <c:pt idx="508">
                  <c:v>25.19</c:v>
                </c:pt>
                <c:pt idx="509">
                  <c:v>25.32</c:v>
                </c:pt>
                <c:pt idx="510">
                  <c:v>25.22</c:v>
                </c:pt>
                <c:pt idx="511">
                  <c:v>25.23</c:v>
                </c:pt>
                <c:pt idx="512">
                  <c:v>25.310000000000002</c:v>
                </c:pt>
                <c:pt idx="513">
                  <c:v>25.259999999999998</c:v>
                </c:pt>
                <c:pt idx="514">
                  <c:v>25.14</c:v>
                </c:pt>
                <c:pt idx="515">
                  <c:v>25.1</c:v>
                </c:pt>
                <c:pt idx="516">
                  <c:v>25.17</c:v>
                </c:pt>
                <c:pt idx="517">
                  <c:v>25.09</c:v>
                </c:pt>
                <c:pt idx="518">
                  <c:v>25.07</c:v>
                </c:pt>
                <c:pt idx="519">
                  <c:v>25.130000000000003</c:v>
                </c:pt>
                <c:pt idx="520">
                  <c:v>25.07</c:v>
                </c:pt>
                <c:pt idx="521">
                  <c:v>25.17</c:v>
                </c:pt>
                <c:pt idx="522">
                  <c:v>25.08</c:v>
                </c:pt>
                <c:pt idx="523">
                  <c:v>25.05</c:v>
                </c:pt>
                <c:pt idx="524">
                  <c:v>25.07</c:v>
                </c:pt>
                <c:pt idx="525">
                  <c:v>24.959999999999997</c:v>
                </c:pt>
                <c:pt idx="526">
                  <c:v>24.91</c:v>
                </c:pt>
                <c:pt idx="527">
                  <c:v>24.82</c:v>
                </c:pt>
                <c:pt idx="528">
                  <c:v>24.88</c:v>
                </c:pt>
                <c:pt idx="529">
                  <c:v>24.77</c:v>
                </c:pt>
                <c:pt idx="530">
                  <c:v>24.79</c:v>
                </c:pt>
                <c:pt idx="531">
                  <c:v>24.71</c:v>
                </c:pt>
                <c:pt idx="532">
                  <c:v>24.6</c:v>
                </c:pt>
                <c:pt idx="533">
                  <c:v>24.52</c:v>
                </c:pt>
                <c:pt idx="534">
                  <c:v>24.6</c:v>
                </c:pt>
                <c:pt idx="535">
                  <c:v>24.4</c:v>
                </c:pt>
                <c:pt idx="536">
                  <c:v>24.37</c:v>
                </c:pt>
                <c:pt idx="537">
                  <c:v>24.41</c:v>
                </c:pt>
                <c:pt idx="538">
                  <c:v>24.41</c:v>
                </c:pt>
                <c:pt idx="539">
                  <c:v>24.4</c:v>
                </c:pt>
                <c:pt idx="540">
                  <c:v>24.35</c:v>
                </c:pt>
                <c:pt idx="541">
                  <c:v>24.23</c:v>
                </c:pt>
                <c:pt idx="542">
                  <c:v>24.23</c:v>
                </c:pt>
                <c:pt idx="543">
                  <c:v>24.43</c:v>
                </c:pt>
                <c:pt idx="544">
                  <c:v>24.53</c:v>
                </c:pt>
                <c:pt idx="545">
                  <c:v>24.41</c:v>
                </c:pt>
                <c:pt idx="546">
                  <c:v>24.610000000000003</c:v>
                </c:pt>
                <c:pt idx="547">
                  <c:v>24.71</c:v>
                </c:pt>
                <c:pt idx="548">
                  <c:v>24.71</c:v>
                </c:pt>
                <c:pt idx="549">
                  <c:v>24.69</c:v>
                </c:pt>
                <c:pt idx="550">
                  <c:v>24.68</c:v>
                </c:pt>
                <c:pt idx="551">
                  <c:v>24.66</c:v>
                </c:pt>
                <c:pt idx="552">
                  <c:v>24.7</c:v>
                </c:pt>
                <c:pt idx="553">
                  <c:v>24.73</c:v>
                </c:pt>
                <c:pt idx="554">
                  <c:v>24.830000000000002</c:v>
                </c:pt>
                <c:pt idx="555">
                  <c:v>24.84</c:v>
                </c:pt>
                <c:pt idx="556">
                  <c:v>24.97</c:v>
                </c:pt>
                <c:pt idx="557">
                  <c:v>25.02</c:v>
                </c:pt>
                <c:pt idx="558">
                  <c:v>24.979999999999997</c:v>
                </c:pt>
                <c:pt idx="559">
                  <c:v>25.1</c:v>
                </c:pt>
                <c:pt idx="560">
                  <c:v>25.279999999999998</c:v>
                </c:pt>
                <c:pt idx="561">
                  <c:v>25.279999999999998</c:v>
                </c:pt>
                <c:pt idx="562">
                  <c:v>25.34</c:v>
                </c:pt>
                <c:pt idx="563">
                  <c:v>25.43</c:v>
                </c:pt>
                <c:pt idx="564">
                  <c:v>25.36</c:v>
                </c:pt>
                <c:pt idx="565">
                  <c:v>25.29</c:v>
                </c:pt>
                <c:pt idx="566">
                  <c:v>25.34</c:v>
                </c:pt>
                <c:pt idx="567">
                  <c:v>25.39</c:v>
                </c:pt>
                <c:pt idx="568">
                  <c:v>25.38</c:v>
                </c:pt>
                <c:pt idx="569">
                  <c:v>25.36</c:v>
                </c:pt>
                <c:pt idx="570">
                  <c:v>25.53</c:v>
                </c:pt>
                <c:pt idx="571">
                  <c:v>25.49</c:v>
                </c:pt>
                <c:pt idx="572">
                  <c:v>25.39</c:v>
                </c:pt>
                <c:pt idx="573">
                  <c:v>25.3</c:v>
                </c:pt>
                <c:pt idx="574">
                  <c:v>25.279999999999998</c:v>
                </c:pt>
                <c:pt idx="575">
                  <c:v>25.279999999999998</c:v>
                </c:pt>
                <c:pt idx="576">
                  <c:v>25.330000000000002</c:v>
                </c:pt>
                <c:pt idx="577">
                  <c:v>25.39</c:v>
                </c:pt>
                <c:pt idx="578">
                  <c:v>25.439999999999998</c:v>
                </c:pt>
                <c:pt idx="579">
                  <c:v>25.32</c:v>
                </c:pt>
                <c:pt idx="580">
                  <c:v>25.24</c:v>
                </c:pt>
                <c:pt idx="581">
                  <c:v>25.21</c:v>
                </c:pt>
                <c:pt idx="582">
                  <c:v>25.34</c:v>
                </c:pt>
                <c:pt idx="583">
                  <c:v>25.419999999999998</c:v>
                </c:pt>
                <c:pt idx="584">
                  <c:v>25.41</c:v>
                </c:pt>
                <c:pt idx="585">
                  <c:v>25.419999999999998</c:v>
                </c:pt>
                <c:pt idx="586">
                  <c:v>25.279999999999998</c:v>
                </c:pt>
                <c:pt idx="587">
                  <c:v>25.32</c:v>
                </c:pt>
                <c:pt idx="588">
                  <c:v>25.45</c:v>
                </c:pt>
                <c:pt idx="589">
                  <c:v>25.36</c:v>
                </c:pt>
                <c:pt idx="590">
                  <c:v>25.36</c:v>
                </c:pt>
                <c:pt idx="591">
                  <c:v>25.27</c:v>
                </c:pt>
                <c:pt idx="592">
                  <c:v>25.35</c:v>
                </c:pt>
                <c:pt idx="593">
                  <c:v>25.259999999999998</c:v>
                </c:pt>
                <c:pt idx="594">
                  <c:v>25.29</c:v>
                </c:pt>
                <c:pt idx="595">
                  <c:v>25.39</c:v>
                </c:pt>
                <c:pt idx="596">
                  <c:v>25.37</c:v>
                </c:pt>
                <c:pt idx="597">
                  <c:v>25.41</c:v>
                </c:pt>
                <c:pt idx="598">
                  <c:v>25.43</c:v>
                </c:pt>
                <c:pt idx="599">
                  <c:v>25.32</c:v>
                </c:pt>
                <c:pt idx="600">
                  <c:v>25.419999999999998</c:v>
                </c:pt>
                <c:pt idx="601">
                  <c:v>25.52</c:v>
                </c:pt>
                <c:pt idx="602">
                  <c:v>25.55</c:v>
                </c:pt>
                <c:pt idx="603">
                  <c:v>25.5</c:v>
                </c:pt>
                <c:pt idx="604">
                  <c:v>25.419999999999998</c:v>
                </c:pt>
                <c:pt idx="605">
                  <c:v>25.4</c:v>
                </c:pt>
                <c:pt idx="606">
                  <c:v>25.35</c:v>
                </c:pt>
                <c:pt idx="607">
                  <c:v>25.35</c:v>
                </c:pt>
                <c:pt idx="608">
                  <c:v>25.419999999999998</c:v>
                </c:pt>
                <c:pt idx="609">
                  <c:v>25.4</c:v>
                </c:pt>
                <c:pt idx="610">
                  <c:v>25.32</c:v>
                </c:pt>
                <c:pt idx="611">
                  <c:v>25.32</c:v>
                </c:pt>
                <c:pt idx="612">
                  <c:v>25.150000000000002</c:v>
                </c:pt>
                <c:pt idx="613">
                  <c:v>25.07</c:v>
                </c:pt>
                <c:pt idx="614">
                  <c:v>25.09</c:v>
                </c:pt>
                <c:pt idx="615">
                  <c:v>24.91</c:v>
                </c:pt>
                <c:pt idx="616">
                  <c:v>25.02</c:v>
                </c:pt>
                <c:pt idx="617">
                  <c:v>24.919999999999998</c:v>
                </c:pt>
                <c:pt idx="618">
                  <c:v>24.91</c:v>
                </c:pt>
                <c:pt idx="619">
                  <c:v>25.04</c:v>
                </c:pt>
                <c:pt idx="620">
                  <c:v>24.97</c:v>
                </c:pt>
                <c:pt idx="621">
                  <c:v>24.87</c:v>
                </c:pt>
                <c:pt idx="622">
                  <c:v>24.88</c:v>
                </c:pt>
                <c:pt idx="623">
                  <c:v>24.89</c:v>
                </c:pt>
                <c:pt idx="624">
                  <c:v>24.939999999999998</c:v>
                </c:pt>
                <c:pt idx="625">
                  <c:v>24.99</c:v>
                </c:pt>
                <c:pt idx="626">
                  <c:v>25.01</c:v>
                </c:pt>
                <c:pt idx="627">
                  <c:v>25.02</c:v>
                </c:pt>
                <c:pt idx="628">
                  <c:v>24.99</c:v>
                </c:pt>
                <c:pt idx="629">
                  <c:v>25.21</c:v>
                </c:pt>
                <c:pt idx="630">
                  <c:v>25.18</c:v>
                </c:pt>
                <c:pt idx="631">
                  <c:v>25.16</c:v>
                </c:pt>
                <c:pt idx="632">
                  <c:v>25.21</c:v>
                </c:pt>
                <c:pt idx="633">
                  <c:v>25.1</c:v>
                </c:pt>
                <c:pt idx="634">
                  <c:v>25.16</c:v>
                </c:pt>
                <c:pt idx="635">
                  <c:v>25.2</c:v>
                </c:pt>
                <c:pt idx="636">
                  <c:v>25.130000000000003</c:v>
                </c:pt>
                <c:pt idx="637">
                  <c:v>25.1</c:v>
                </c:pt>
                <c:pt idx="638">
                  <c:v>25.150000000000002</c:v>
                </c:pt>
                <c:pt idx="639">
                  <c:v>25.130000000000003</c:v>
                </c:pt>
                <c:pt idx="640">
                  <c:v>25.17</c:v>
                </c:pt>
                <c:pt idx="641">
                  <c:v>25.16</c:v>
                </c:pt>
                <c:pt idx="642">
                  <c:v>25.04</c:v>
                </c:pt>
                <c:pt idx="643">
                  <c:v>24.9</c:v>
                </c:pt>
                <c:pt idx="644">
                  <c:v>25.130000000000003</c:v>
                </c:pt>
                <c:pt idx="645">
                  <c:v>25.14</c:v>
                </c:pt>
                <c:pt idx="646">
                  <c:v>25.18</c:v>
                </c:pt>
                <c:pt idx="647">
                  <c:v>25.08</c:v>
                </c:pt>
                <c:pt idx="648">
                  <c:v>25.05</c:v>
                </c:pt>
                <c:pt idx="649">
                  <c:v>25.01</c:v>
                </c:pt>
                <c:pt idx="650">
                  <c:v>24.939999999999998</c:v>
                </c:pt>
                <c:pt idx="651">
                  <c:v>24.82</c:v>
                </c:pt>
                <c:pt idx="652">
                  <c:v>24.810000000000002</c:v>
                </c:pt>
                <c:pt idx="653">
                  <c:v>25</c:v>
                </c:pt>
                <c:pt idx="654">
                  <c:v>25.06</c:v>
                </c:pt>
                <c:pt idx="655">
                  <c:v>25.09</c:v>
                </c:pt>
                <c:pt idx="656">
                  <c:v>25.03</c:v>
                </c:pt>
                <c:pt idx="657">
                  <c:v>24.93</c:v>
                </c:pt>
                <c:pt idx="658">
                  <c:v>25.12</c:v>
                </c:pt>
                <c:pt idx="659">
                  <c:v>25.18</c:v>
                </c:pt>
                <c:pt idx="660">
                  <c:v>25.18</c:v>
                </c:pt>
                <c:pt idx="661">
                  <c:v>25.14</c:v>
                </c:pt>
                <c:pt idx="662">
                  <c:v>25.12</c:v>
                </c:pt>
                <c:pt idx="663">
                  <c:v>25.05</c:v>
                </c:pt>
                <c:pt idx="664">
                  <c:v>25.08</c:v>
                </c:pt>
                <c:pt idx="665">
                  <c:v>25.08</c:v>
                </c:pt>
                <c:pt idx="666">
                  <c:v>25.14</c:v>
                </c:pt>
                <c:pt idx="667">
                  <c:v>25.110000000000003</c:v>
                </c:pt>
                <c:pt idx="668">
                  <c:v>25.18</c:v>
                </c:pt>
                <c:pt idx="669">
                  <c:v>25.18</c:v>
                </c:pt>
                <c:pt idx="670">
                  <c:v>25.110000000000003</c:v>
                </c:pt>
                <c:pt idx="671">
                  <c:v>25.14</c:v>
                </c:pt>
                <c:pt idx="672">
                  <c:v>25.130000000000003</c:v>
                </c:pt>
                <c:pt idx="673">
                  <c:v>25.03</c:v>
                </c:pt>
                <c:pt idx="674">
                  <c:v>25.04</c:v>
                </c:pt>
                <c:pt idx="675">
                  <c:v>25.12</c:v>
                </c:pt>
                <c:pt idx="676">
                  <c:v>25.150000000000002</c:v>
                </c:pt>
                <c:pt idx="677">
                  <c:v>25.19</c:v>
                </c:pt>
                <c:pt idx="678">
                  <c:v>25.27</c:v>
                </c:pt>
                <c:pt idx="679">
                  <c:v>25.17</c:v>
                </c:pt>
                <c:pt idx="680">
                  <c:v>25.1</c:v>
                </c:pt>
                <c:pt idx="681">
                  <c:v>25.01</c:v>
                </c:pt>
                <c:pt idx="682">
                  <c:v>24.979999999999997</c:v>
                </c:pt>
                <c:pt idx="683">
                  <c:v>24.919999999999998</c:v>
                </c:pt>
                <c:pt idx="684">
                  <c:v>24.959999999999997</c:v>
                </c:pt>
                <c:pt idx="685">
                  <c:v>24.95</c:v>
                </c:pt>
                <c:pt idx="686">
                  <c:v>24.9</c:v>
                </c:pt>
                <c:pt idx="687">
                  <c:v>24.830000000000002</c:v>
                </c:pt>
                <c:pt idx="688">
                  <c:v>24.759999999999998</c:v>
                </c:pt>
                <c:pt idx="689">
                  <c:v>24.84</c:v>
                </c:pt>
                <c:pt idx="690">
                  <c:v>24.95</c:v>
                </c:pt>
                <c:pt idx="691">
                  <c:v>25.04</c:v>
                </c:pt>
                <c:pt idx="692">
                  <c:v>25.1</c:v>
                </c:pt>
                <c:pt idx="693">
                  <c:v>25.03</c:v>
                </c:pt>
                <c:pt idx="694">
                  <c:v>25.12</c:v>
                </c:pt>
                <c:pt idx="695">
                  <c:v>25.12</c:v>
                </c:pt>
                <c:pt idx="696">
                  <c:v>25.08</c:v>
                </c:pt>
                <c:pt idx="697">
                  <c:v>25.16</c:v>
                </c:pt>
                <c:pt idx="698">
                  <c:v>25.130000000000003</c:v>
                </c:pt>
                <c:pt idx="699">
                  <c:v>25.19</c:v>
                </c:pt>
                <c:pt idx="700">
                  <c:v>25.12</c:v>
                </c:pt>
                <c:pt idx="701">
                  <c:v>25.110000000000003</c:v>
                </c:pt>
                <c:pt idx="702">
                  <c:v>25.1</c:v>
                </c:pt>
                <c:pt idx="703">
                  <c:v>25.07</c:v>
                </c:pt>
                <c:pt idx="704">
                  <c:v>25.110000000000003</c:v>
                </c:pt>
                <c:pt idx="705">
                  <c:v>25.19</c:v>
                </c:pt>
                <c:pt idx="706">
                  <c:v>25.01</c:v>
                </c:pt>
                <c:pt idx="707">
                  <c:v>25.06</c:v>
                </c:pt>
                <c:pt idx="708">
                  <c:v>24.939999999999998</c:v>
                </c:pt>
                <c:pt idx="709">
                  <c:v>25</c:v>
                </c:pt>
                <c:pt idx="710">
                  <c:v>24.979999999999997</c:v>
                </c:pt>
                <c:pt idx="711">
                  <c:v>25.150000000000002</c:v>
                </c:pt>
                <c:pt idx="712">
                  <c:v>25.17</c:v>
                </c:pt>
                <c:pt idx="713">
                  <c:v>25.22</c:v>
                </c:pt>
                <c:pt idx="714">
                  <c:v>25.27</c:v>
                </c:pt>
                <c:pt idx="715">
                  <c:v>25.34</c:v>
                </c:pt>
                <c:pt idx="716">
                  <c:v>25.35</c:v>
                </c:pt>
                <c:pt idx="717">
                  <c:v>25.4</c:v>
                </c:pt>
                <c:pt idx="718">
                  <c:v>25.34</c:v>
                </c:pt>
                <c:pt idx="719">
                  <c:v>25.34</c:v>
                </c:pt>
                <c:pt idx="720">
                  <c:v>25.29</c:v>
                </c:pt>
                <c:pt idx="721">
                  <c:v>25.05</c:v>
                </c:pt>
                <c:pt idx="722">
                  <c:v>25</c:v>
                </c:pt>
                <c:pt idx="723">
                  <c:v>24.99</c:v>
                </c:pt>
                <c:pt idx="724">
                  <c:v>24.87</c:v>
                </c:pt>
                <c:pt idx="725">
                  <c:v>24.9</c:v>
                </c:pt>
                <c:pt idx="726">
                  <c:v>24.85</c:v>
                </c:pt>
                <c:pt idx="727">
                  <c:v>24.810000000000002</c:v>
                </c:pt>
                <c:pt idx="728">
                  <c:v>24.8</c:v>
                </c:pt>
                <c:pt idx="729">
                  <c:v>24.830000000000002</c:v>
                </c:pt>
                <c:pt idx="730">
                  <c:v>24.919999999999998</c:v>
                </c:pt>
                <c:pt idx="731">
                  <c:v>25.03</c:v>
                </c:pt>
                <c:pt idx="732">
                  <c:v>25.02</c:v>
                </c:pt>
                <c:pt idx="733">
                  <c:v>25.12</c:v>
                </c:pt>
                <c:pt idx="734">
                  <c:v>25.310000000000002</c:v>
                </c:pt>
                <c:pt idx="735">
                  <c:v>25.36</c:v>
                </c:pt>
                <c:pt idx="736">
                  <c:v>25.18</c:v>
                </c:pt>
                <c:pt idx="737">
                  <c:v>25.04</c:v>
                </c:pt>
                <c:pt idx="738">
                  <c:v>25.110000000000003</c:v>
                </c:pt>
                <c:pt idx="739">
                  <c:v>25.09</c:v>
                </c:pt>
                <c:pt idx="740">
                  <c:v>25.23</c:v>
                </c:pt>
                <c:pt idx="741">
                  <c:v>25.14</c:v>
                </c:pt>
                <c:pt idx="742">
                  <c:v>25.07</c:v>
                </c:pt>
                <c:pt idx="743">
                  <c:v>24.87</c:v>
                </c:pt>
                <c:pt idx="744">
                  <c:v>24.84</c:v>
                </c:pt>
                <c:pt idx="745">
                  <c:v>24.810000000000002</c:v>
                </c:pt>
                <c:pt idx="746">
                  <c:v>24.73</c:v>
                </c:pt>
                <c:pt idx="747">
                  <c:v>24.66</c:v>
                </c:pt>
                <c:pt idx="748">
                  <c:v>24.64</c:v>
                </c:pt>
                <c:pt idx="749">
                  <c:v>24.66</c:v>
                </c:pt>
                <c:pt idx="750">
                  <c:v>24.73</c:v>
                </c:pt>
                <c:pt idx="751">
                  <c:v>24.74</c:v>
                </c:pt>
                <c:pt idx="752">
                  <c:v>24.779999999999998</c:v>
                </c:pt>
                <c:pt idx="753">
                  <c:v>24.759999999999998</c:v>
                </c:pt>
                <c:pt idx="754">
                  <c:v>24.87</c:v>
                </c:pt>
                <c:pt idx="755">
                  <c:v>24.830000000000002</c:v>
                </c:pt>
                <c:pt idx="756">
                  <c:v>24.9</c:v>
                </c:pt>
                <c:pt idx="757">
                  <c:v>24.830000000000002</c:v>
                </c:pt>
                <c:pt idx="758">
                  <c:v>24.79</c:v>
                </c:pt>
                <c:pt idx="759">
                  <c:v>24.779999999999998</c:v>
                </c:pt>
                <c:pt idx="760">
                  <c:v>24.85</c:v>
                </c:pt>
                <c:pt idx="761">
                  <c:v>24.8</c:v>
                </c:pt>
                <c:pt idx="762">
                  <c:v>24.71</c:v>
                </c:pt>
                <c:pt idx="763">
                  <c:v>24.66</c:v>
                </c:pt>
                <c:pt idx="764">
                  <c:v>24.77</c:v>
                </c:pt>
                <c:pt idx="765">
                  <c:v>24.82</c:v>
                </c:pt>
                <c:pt idx="766">
                  <c:v>24.79</c:v>
                </c:pt>
                <c:pt idx="767">
                  <c:v>24.68</c:v>
                </c:pt>
                <c:pt idx="768">
                  <c:v>24.650000000000002</c:v>
                </c:pt>
                <c:pt idx="769">
                  <c:v>24.59</c:v>
                </c:pt>
                <c:pt idx="770">
                  <c:v>24.59</c:v>
                </c:pt>
                <c:pt idx="771">
                  <c:v>24.66</c:v>
                </c:pt>
                <c:pt idx="772">
                  <c:v>24.57</c:v>
                </c:pt>
                <c:pt idx="773">
                  <c:v>24.62</c:v>
                </c:pt>
                <c:pt idx="774">
                  <c:v>24.54</c:v>
                </c:pt>
                <c:pt idx="775">
                  <c:v>24.54</c:v>
                </c:pt>
                <c:pt idx="776">
                  <c:v>24.5</c:v>
                </c:pt>
                <c:pt idx="777">
                  <c:v>24.58</c:v>
                </c:pt>
                <c:pt idx="778">
                  <c:v>24.5</c:v>
                </c:pt>
                <c:pt idx="779">
                  <c:v>24.419999999999998</c:v>
                </c:pt>
                <c:pt idx="780">
                  <c:v>24.56</c:v>
                </c:pt>
                <c:pt idx="781">
                  <c:v>24.67</c:v>
                </c:pt>
                <c:pt idx="782">
                  <c:v>24.91</c:v>
                </c:pt>
                <c:pt idx="783">
                  <c:v>24.919999999999998</c:v>
                </c:pt>
                <c:pt idx="784">
                  <c:v>24.919999999999998</c:v>
                </c:pt>
                <c:pt idx="785">
                  <c:v>24.91</c:v>
                </c:pt>
                <c:pt idx="786">
                  <c:v>24.86</c:v>
                </c:pt>
                <c:pt idx="787">
                  <c:v>24.95</c:v>
                </c:pt>
                <c:pt idx="788">
                  <c:v>24.939999999999998</c:v>
                </c:pt>
                <c:pt idx="789">
                  <c:v>25.01</c:v>
                </c:pt>
                <c:pt idx="790">
                  <c:v>24.939999999999998</c:v>
                </c:pt>
                <c:pt idx="791">
                  <c:v>24.86</c:v>
                </c:pt>
                <c:pt idx="792">
                  <c:v>24.7</c:v>
                </c:pt>
                <c:pt idx="793">
                  <c:v>24.650000000000002</c:v>
                </c:pt>
                <c:pt idx="794">
                  <c:v>24.66</c:v>
                </c:pt>
                <c:pt idx="795">
                  <c:v>24.53</c:v>
                </c:pt>
                <c:pt idx="796">
                  <c:v>24.51</c:v>
                </c:pt>
                <c:pt idx="797">
                  <c:v>24.6</c:v>
                </c:pt>
                <c:pt idx="798">
                  <c:v>24.610000000000003</c:v>
                </c:pt>
                <c:pt idx="799">
                  <c:v>-999</c:v>
                </c:pt>
                <c:pt idx="800">
                  <c:v>24.68</c:v>
                </c:pt>
                <c:pt idx="801">
                  <c:v>24.59</c:v>
                </c:pt>
                <c:pt idx="802">
                  <c:v>24.779999999999998</c:v>
                </c:pt>
                <c:pt idx="803">
                  <c:v>24.7</c:v>
                </c:pt>
                <c:pt idx="804">
                  <c:v>24.86</c:v>
                </c:pt>
                <c:pt idx="805">
                  <c:v>24.97</c:v>
                </c:pt>
                <c:pt idx="806">
                  <c:v>25.02</c:v>
                </c:pt>
                <c:pt idx="807">
                  <c:v>24.99</c:v>
                </c:pt>
                <c:pt idx="808">
                  <c:v>24.93</c:v>
                </c:pt>
                <c:pt idx="809">
                  <c:v>24.93</c:v>
                </c:pt>
                <c:pt idx="810">
                  <c:v>24.939999999999998</c:v>
                </c:pt>
                <c:pt idx="811">
                  <c:v>25</c:v>
                </c:pt>
                <c:pt idx="812">
                  <c:v>24.979999999999997</c:v>
                </c:pt>
                <c:pt idx="813">
                  <c:v>25.02</c:v>
                </c:pt>
                <c:pt idx="814">
                  <c:v>25</c:v>
                </c:pt>
                <c:pt idx="815">
                  <c:v>24.99</c:v>
                </c:pt>
                <c:pt idx="816">
                  <c:v>24.91</c:v>
                </c:pt>
                <c:pt idx="817">
                  <c:v>24.84</c:v>
                </c:pt>
                <c:pt idx="818">
                  <c:v>24.86</c:v>
                </c:pt>
                <c:pt idx="819">
                  <c:v>24.7</c:v>
                </c:pt>
                <c:pt idx="820">
                  <c:v>24.84</c:v>
                </c:pt>
                <c:pt idx="821">
                  <c:v>24.779999999999998</c:v>
                </c:pt>
                <c:pt idx="822">
                  <c:v>24.85</c:v>
                </c:pt>
                <c:pt idx="823">
                  <c:v>24.9</c:v>
                </c:pt>
                <c:pt idx="824">
                  <c:v>24.97</c:v>
                </c:pt>
                <c:pt idx="825">
                  <c:v>25.04</c:v>
                </c:pt>
                <c:pt idx="826">
                  <c:v>25.150000000000002</c:v>
                </c:pt>
                <c:pt idx="827">
                  <c:v>25.150000000000002</c:v>
                </c:pt>
                <c:pt idx="828">
                  <c:v>25.21</c:v>
                </c:pt>
                <c:pt idx="829">
                  <c:v>25.14</c:v>
                </c:pt>
                <c:pt idx="830">
                  <c:v>25.14</c:v>
                </c:pt>
                <c:pt idx="831">
                  <c:v>25.259999999999998</c:v>
                </c:pt>
                <c:pt idx="832">
                  <c:v>25.2</c:v>
                </c:pt>
                <c:pt idx="833">
                  <c:v>25.23</c:v>
                </c:pt>
                <c:pt idx="834">
                  <c:v>25.279999999999998</c:v>
                </c:pt>
                <c:pt idx="835">
                  <c:v>25.25</c:v>
                </c:pt>
                <c:pt idx="836">
                  <c:v>25.14</c:v>
                </c:pt>
                <c:pt idx="837">
                  <c:v>25.16</c:v>
                </c:pt>
                <c:pt idx="838">
                  <c:v>25.01</c:v>
                </c:pt>
                <c:pt idx="839">
                  <c:v>25.130000000000003</c:v>
                </c:pt>
                <c:pt idx="840">
                  <c:v>25.1</c:v>
                </c:pt>
                <c:pt idx="841">
                  <c:v>25.21</c:v>
                </c:pt>
                <c:pt idx="842">
                  <c:v>25.2</c:v>
                </c:pt>
                <c:pt idx="843">
                  <c:v>25.14</c:v>
                </c:pt>
                <c:pt idx="844">
                  <c:v>25.07</c:v>
                </c:pt>
                <c:pt idx="845">
                  <c:v>25.07</c:v>
                </c:pt>
                <c:pt idx="846">
                  <c:v>25.12</c:v>
                </c:pt>
                <c:pt idx="847">
                  <c:v>25.16</c:v>
                </c:pt>
                <c:pt idx="848">
                  <c:v>25.14</c:v>
                </c:pt>
                <c:pt idx="849">
                  <c:v>25.06</c:v>
                </c:pt>
                <c:pt idx="850">
                  <c:v>25.259999999999998</c:v>
                </c:pt>
                <c:pt idx="851">
                  <c:v>25.18</c:v>
                </c:pt>
                <c:pt idx="852">
                  <c:v>25.22</c:v>
                </c:pt>
                <c:pt idx="853">
                  <c:v>25.19</c:v>
                </c:pt>
                <c:pt idx="854">
                  <c:v>25.21</c:v>
                </c:pt>
                <c:pt idx="855">
                  <c:v>25.130000000000003</c:v>
                </c:pt>
                <c:pt idx="856">
                  <c:v>25.04</c:v>
                </c:pt>
                <c:pt idx="857">
                  <c:v>25.150000000000002</c:v>
                </c:pt>
                <c:pt idx="858">
                  <c:v>25.16</c:v>
                </c:pt>
                <c:pt idx="859">
                  <c:v>25.330000000000002</c:v>
                </c:pt>
                <c:pt idx="860">
                  <c:v>25.459999999999997</c:v>
                </c:pt>
                <c:pt idx="861">
                  <c:v>25.56</c:v>
                </c:pt>
                <c:pt idx="862">
                  <c:v>25.45</c:v>
                </c:pt>
                <c:pt idx="863">
                  <c:v>25.459999999999997</c:v>
                </c:pt>
                <c:pt idx="864">
                  <c:v>25.38</c:v>
                </c:pt>
                <c:pt idx="865">
                  <c:v>25.36</c:v>
                </c:pt>
                <c:pt idx="866">
                  <c:v>25.330000000000002</c:v>
                </c:pt>
                <c:pt idx="867">
                  <c:v>25.32</c:v>
                </c:pt>
                <c:pt idx="868">
                  <c:v>25.38</c:v>
                </c:pt>
                <c:pt idx="869">
                  <c:v>25.34</c:v>
                </c:pt>
                <c:pt idx="870">
                  <c:v>25.34</c:v>
                </c:pt>
                <c:pt idx="871">
                  <c:v>25.35</c:v>
                </c:pt>
                <c:pt idx="872">
                  <c:v>25.41</c:v>
                </c:pt>
                <c:pt idx="873">
                  <c:v>25.36</c:v>
                </c:pt>
                <c:pt idx="874">
                  <c:v>25.37</c:v>
                </c:pt>
                <c:pt idx="875">
                  <c:v>25.35</c:v>
                </c:pt>
                <c:pt idx="876">
                  <c:v>25.41</c:v>
                </c:pt>
                <c:pt idx="877">
                  <c:v>25.36</c:v>
                </c:pt>
                <c:pt idx="878">
                  <c:v>25.4</c:v>
                </c:pt>
                <c:pt idx="879">
                  <c:v>25.39</c:v>
                </c:pt>
                <c:pt idx="880">
                  <c:v>25.51</c:v>
                </c:pt>
                <c:pt idx="881">
                  <c:v>25.4</c:v>
                </c:pt>
                <c:pt idx="882">
                  <c:v>25.25</c:v>
                </c:pt>
                <c:pt idx="883">
                  <c:v>25.27</c:v>
                </c:pt>
                <c:pt idx="884">
                  <c:v>25.24</c:v>
                </c:pt>
                <c:pt idx="885">
                  <c:v>25.34</c:v>
                </c:pt>
                <c:pt idx="886">
                  <c:v>25.2</c:v>
                </c:pt>
                <c:pt idx="887">
                  <c:v>25.21</c:v>
                </c:pt>
                <c:pt idx="888">
                  <c:v>25.2</c:v>
                </c:pt>
                <c:pt idx="889">
                  <c:v>25.110000000000003</c:v>
                </c:pt>
                <c:pt idx="890">
                  <c:v>25.110000000000003</c:v>
                </c:pt>
                <c:pt idx="891">
                  <c:v>25.12</c:v>
                </c:pt>
                <c:pt idx="892">
                  <c:v>25.07</c:v>
                </c:pt>
                <c:pt idx="893">
                  <c:v>25.01</c:v>
                </c:pt>
                <c:pt idx="894">
                  <c:v>25.130000000000003</c:v>
                </c:pt>
                <c:pt idx="895">
                  <c:v>25.09</c:v>
                </c:pt>
                <c:pt idx="896">
                  <c:v>25.12</c:v>
                </c:pt>
                <c:pt idx="897">
                  <c:v>25.23</c:v>
                </c:pt>
                <c:pt idx="898">
                  <c:v>25.14</c:v>
                </c:pt>
                <c:pt idx="899">
                  <c:v>25.02</c:v>
                </c:pt>
                <c:pt idx="900">
                  <c:v>25.03</c:v>
                </c:pt>
                <c:pt idx="901">
                  <c:v>25.09</c:v>
                </c:pt>
                <c:pt idx="902">
                  <c:v>25.16</c:v>
                </c:pt>
                <c:pt idx="903">
                  <c:v>25.19</c:v>
                </c:pt>
                <c:pt idx="904">
                  <c:v>25.310000000000002</c:v>
                </c:pt>
                <c:pt idx="905">
                  <c:v>25.3</c:v>
                </c:pt>
                <c:pt idx="906">
                  <c:v>25.279999999999998</c:v>
                </c:pt>
                <c:pt idx="907">
                  <c:v>25.34</c:v>
                </c:pt>
                <c:pt idx="908">
                  <c:v>25.34</c:v>
                </c:pt>
                <c:pt idx="909">
                  <c:v>25.35</c:v>
                </c:pt>
                <c:pt idx="910">
                  <c:v>25.2</c:v>
                </c:pt>
                <c:pt idx="911">
                  <c:v>25.16</c:v>
                </c:pt>
                <c:pt idx="912">
                  <c:v>24.91</c:v>
                </c:pt>
                <c:pt idx="913">
                  <c:v>25.01</c:v>
                </c:pt>
                <c:pt idx="914">
                  <c:v>25.25</c:v>
                </c:pt>
                <c:pt idx="915">
                  <c:v>25.16</c:v>
                </c:pt>
                <c:pt idx="916">
                  <c:v>25.22</c:v>
                </c:pt>
                <c:pt idx="917">
                  <c:v>25.14</c:v>
                </c:pt>
                <c:pt idx="918">
                  <c:v>25.17</c:v>
                </c:pt>
                <c:pt idx="919">
                  <c:v>25</c:v>
                </c:pt>
                <c:pt idx="920">
                  <c:v>25.09</c:v>
                </c:pt>
                <c:pt idx="921">
                  <c:v>24.939999999999998</c:v>
                </c:pt>
                <c:pt idx="922">
                  <c:v>24.9</c:v>
                </c:pt>
                <c:pt idx="923">
                  <c:v>24.87</c:v>
                </c:pt>
                <c:pt idx="924">
                  <c:v>24.87</c:v>
                </c:pt>
                <c:pt idx="925">
                  <c:v>24.9</c:v>
                </c:pt>
                <c:pt idx="926">
                  <c:v>25.02</c:v>
                </c:pt>
                <c:pt idx="927">
                  <c:v>25.12</c:v>
                </c:pt>
                <c:pt idx="928">
                  <c:v>25.259999999999998</c:v>
                </c:pt>
                <c:pt idx="929">
                  <c:v>25.2</c:v>
                </c:pt>
                <c:pt idx="930">
                  <c:v>25.21</c:v>
                </c:pt>
                <c:pt idx="931">
                  <c:v>25.23</c:v>
                </c:pt>
                <c:pt idx="932">
                  <c:v>25.2</c:v>
                </c:pt>
                <c:pt idx="933">
                  <c:v>25.14</c:v>
                </c:pt>
                <c:pt idx="934">
                  <c:v>25.150000000000002</c:v>
                </c:pt>
                <c:pt idx="935">
                  <c:v>24.99</c:v>
                </c:pt>
                <c:pt idx="936">
                  <c:v>24.830000000000002</c:v>
                </c:pt>
                <c:pt idx="937">
                  <c:v>24.74</c:v>
                </c:pt>
                <c:pt idx="938">
                  <c:v>24.9</c:v>
                </c:pt>
                <c:pt idx="939">
                  <c:v>24.810000000000002</c:v>
                </c:pt>
                <c:pt idx="940">
                  <c:v>24.810000000000002</c:v>
                </c:pt>
                <c:pt idx="941">
                  <c:v>24.75</c:v>
                </c:pt>
                <c:pt idx="942">
                  <c:v>24.610000000000003</c:v>
                </c:pt>
                <c:pt idx="943">
                  <c:v>24.62</c:v>
                </c:pt>
                <c:pt idx="944">
                  <c:v>24.68</c:v>
                </c:pt>
                <c:pt idx="945">
                  <c:v>24.66</c:v>
                </c:pt>
                <c:pt idx="946">
                  <c:v>24.58</c:v>
                </c:pt>
                <c:pt idx="947">
                  <c:v>24.62</c:v>
                </c:pt>
                <c:pt idx="948">
                  <c:v>24.610000000000003</c:v>
                </c:pt>
                <c:pt idx="949">
                  <c:v>24.56</c:v>
                </c:pt>
                <c:pt idx="950">
                  <c:v>24.51</c:v>
                </c:pt>
                <c:pt idx="951">
                  <c:v>24.57</c:v>
                </c:pt>
                <c:pt idx="952">
                  <c:v>24.56</c:v>
                </c:pt>
                <c:pt idx="953">
                  <c:v>24.67</c:v>
                </c:pt>
                <c:pt idx="954">
                  <c:v>24.72</c:v>
                </c:pt>
                <c:pt idx="955">
                  <c:v>24.75</c:v>
                </c:pt>
                <c:pt idx="956">
                  <c:v>24.779999999999998</c:v>
                </c:pt>
                <c:pt idx="957">
                  <c:v>24.85</c:v>
                </c:pt>
                <c:pt idx="958">
                  <c:v>24.85</c:v>
                </c:pt>
                <c:pt idx="959">
                  <c:v>24.79</c:v>
                </c:pt>
                <c:pt idx="960">
                  <c:v>24.82</c:v>
                </c:pt>
                <c:pt idx="961">
                  <c:v>24.68</c:v>
                </c:pt>
                <c:pt idx="962">
                  <c:v>24.7</c:v>
                </c:pt>
                <c:pt idx="963">
                  <c:v>24.73</c:v>
                </c:pt>
                <c:pt idx="964">
                  <c:v>24.84</c:v>
                </c:pt>
                <c:pt idx="965">
                  <c:v>24.919999999999998</c:v>
                </c:pt>
                <c:pt idx="966">
                  <c:v>24.91</c:v>
                </c:pt>
                <c:pt idx="967">
                  <c:v>24.86</c:v>
                </c:pt>
                <c:pt idx="968">
                  <c:v>24.8</c:v>
                </c:pt>
                <c:pt idx="969">
                  <c:v>24.73</c:v>
                </c:pt>
                <c:pt idx="970">
                  <c:v>24.75</c:v>
                </c:pt>
                <c:pt idx="971">
                  <c:v>24.77</c:v>
                </c:pt>
                <c:pt idx="972">
                  <c:v>24.75</c:v>
                </c:pt>
                <c:pt idx="973">
                  <c:v>24.69</c:v>
                </c:pt>
                <c:pt idx="974">
                  <c:v>24.75</c:v>
                </c:pt>
                <c:pt idx="975">
                  <c:v>25.02</c:v>
                </c:pt>
                <c:pt idx="976">
                  <c:v>24.99</c:v>
                </c:pt>
                <c:pt idx="977">
                  <c:v>25.03</c:v>
                </c:pt>
                <c:pt idx="978">
                  <c:v>25.1</c:v>
                </c:pt>
                <c:pt idx="979">
                  <c:v>25.130000000000003</c:v>
                </c:pt>
                <c:pt idx="980">
                  <c:v>25.14</c:v>
                </c:pt>
                <c:pt idx="981">
                  <c:v>25.16</c:v>
                </c:pt>
                <c:pt idx="982">
                  <c:v>25.279999999999998</c:v>
                </c:pt>
                <c:pt idx="983">
                  <c:v>25.14</c:v>
                </c:pt>
                <c:pt idx="984">
                  <c:v>25.130000000000003</c:v>
                </c:pt>
                <c:pt idx="985">
                  <c:v>25.17</c:v>
                </c:pt>
                <c:pt idx="986">
                  <c:v>25.1</c:v>
                </c:pt>
                <c:pt idx="987">
                  <c:v>25.03</c:v>
                </c:pt>
                <c:pt idx="988">
                  <c:v>25.06</c:v>
                </c:pt>
                <c:pt idx="989">
                  <c:v>25.07</c:v>
                </c:pt>
                <c:pt idx="990">
                  <c:v>24.99</c:v>
                </c:pt>
                <c:pt idx="991">
                  <c:v>25.03</c:v>
                </c:pt>
                <c:pt idx="992">
                  <c:v>25.02</c:v>
                </c:pt>
                <c:pt idx="993">
                  <c:v>24.919999999999998</c:v>
                </c:pt>
                <c:pt idx="994">
                  <c:v>24.779999999999998</c:v>
                </c:pt>
                <c:pt idx="995">
                  <c:v>24.84</c:v>
                </c:pt>
                <c:pt idx="996">
                  <c:v>24.86</c:v>
                </c:pt>
                <c:pt idx="997">
                  <c:v>24.86</c:v>
                </c:pt>
                <c:pt idx="998">
                  <c:v>24.8</c:v>
                </c:pt>
                <c:pt idx="999">
                  <c:v>24.959999999999997</c:v>
                </c:pt>
                <c:pt idx="1000">
                  <c:v>24.97</c:v>
                </c:pt>
                <c:pt idx="1001">
                  <c:v>25.02</c:v>
                </c:pt>
                <c:pt idx="1002">
                  <c:v>25.110000000000003</c:v>
                </c:pt>
                <c:pt idx="1003">
                  <c:v>25.09</c:v>
                </c:pt>
                <c:pt idx="1004">
                  <c:v>25.110000000000003</c:v>
                </c:pt>
                <c:pt idx="1005">
                  <c:v>25.04</c:v>
                </c:pt>
                <c:pt idx="1006">
                  <c:v>25.07</c:v>
                </c:pt>
                <c:pt idx="1007">
                  <c:v>25.12</c:v>
                </c:pt>
                <c:pt idx="1008">
                  <c:v>25.05</c:v>
                </c:pt>
                <c:pt idx="1009">
                  <c:v>25.110000000000003</c:v>
                </c:pt>
                <c:pt idx="1010">
                  <c:v>25.32</c:v>
                </c:pt>
                <c:pt idx="1011">
                  <c:v>25.32</c:v>
                </c:pt>
                <c:pt idx="1012">
                  <c:v>25.24</c:v>
                </c:pt>
                <c:pt idx="1013">
                  <c:v>25.3</c:v>
                </c:pt>
                <c:pt idx="1014">
                  <c:v>25.41</c:v>
                </c:pt>
                <c:pt idx="1015">
                  <c:v>25.25</c:v>
                </c:pt>
                <c:pt idx="1016">
                  <c:v>25.27</c:v>
                </c:pt>
                <c:pt idx="1017">
                  <c:v>25.17</c:v>
                </c:pt>
                <c:pt idx="1018">
                  <c:v>25.3</c:v>
                </c:pt>
                <c:pt idx="1019">
                  <c:v>25.310000000000002</c:v>
                </c:pt>
                <c:pt idx="1020">
                  <c:v>25.47</c:v>
                </c:pt>
                <c:pt idx="1021">
                  <c:v>25.45</c:v>
                </c:pt>
                <c:pt idx="1022">
                  <c:v>25.54</c:v>
                </c:pt>
                <c:pt idx="1023">
                  <c:v>25.43</c:v>
                </c:pt>
                <c:pt idx="1024">
                  <c:v>25.330000000000002</c:v>
                </c:pt>
                <c:pt idx="1025">
                  <c:v>25.130000000000003</c:v>
                </c:pt>
                <c:pt idx="1026">
                  <c:v>25.14</c:v>
                </c:pt>
                <c:pt idx="1027">
                  <c:v>25.130000000000003</c:v>
                </c:pt>
                <c:pt idx="1028">
                  <c:v>25.08</c:v>
                </c:pt>
                <c:pt idx="1029">
                  <c:v>24.97</c:v>
                </c:pt>
                <c:pt idx="1030">
                  <c:v>24.85</c:v>
                </c:pt>
                <c:pt idx="1031">
                  <c:v>24.830000000000002</c:v>
                </c:pt>
                <c:pt idx="1032">
                  <c:v>24.87</c:v>
                </c:pt>
                <c:pt idx="1033">
                  <c:v>24.830000000000002</c:v>
                </c:pt>
                <c:pt idx="1034">
                  <c:v>24.89</c:v>
                </c:pt>
                <c:pt idx="1035">
                  <c:v>24.830000000000002</c:v>
                </c:pt>
                <c:pt idx="1036">
                  <c:v>24.99</c:v>
                </c:pt>
                <c:pt idx="1037">
                  <c:v>24.89</c:v>
                </c:pt>
                <c:pt idx="1038">
                  <c:v>24.88</c:v>
                </c:pt>
                <c:pt idx="1039">
                  <c:v>24.810000000000002</c:v>
                </c:pt>
                <c:pt idx="1040">
                  <c:v>24.7</c:v>
                </c:pt>
                <c:pt idx="1041">
                  <c:v>24.67</c:v>
                </c:pt>
                <c:pt idx="1042">
                  <c:v>24.58</c:v>
                </c:pt>
                <c:pt idx="1043">
                  <c:v>24.52</c:v>
                </c:pt>
                <c:pt idx="1044">
                  <c:v>24.610000000000003</c:v>
                </c:pt>
                <c:pt idx="1045">
                  <c:v>24.71</c:v>
                </c:pt>
                <c:pt idx="1046">
                  <c:v>24.77</c:v>
                </c:pt>
                <c:pt idx="1047">
                  <c:v>24.88</c:v>
                </c:pt>
                <c:pt idx="1048">
                  <c:v>24.779999999999998</c:v>
                </c:pt>
                <c:pt idx="1049">
                  <c:v>24.82</c:v>
                </c:pt>
                <c:pt idx="1050">
                  <c:v>24.87</c:v>
                </c:pt>
                <c:pt idx="1051">
                  <c:v>24.86</c:v>
                </c:pt>
                <c:pt idx="1052">
                  <c:v>24.91</c:v>
                </c:pt>
                <c:pt idx="1053">
                  <c:v>25.04</c:v>
                </c:pt>
                <c:pt idx="1054">
                  <c:v>25.130000000000003</c:v>
                </c:pt>
                <c:pt idx="1055">
                  <c:v>25.23</c:v>
                </c:pt>
                <c:pt idx="1056">
                  <c:v>25.18</c:v>
                </c:pt>
                <c:pt idx="1057">
                  <c:v>25.150000000000002</c:v>
                </c:pt>
                <c:pt idx="1058">
                  <c:v>25.150000000000002</c:v>
                </c:pt>
                <c:pt idx="1059">
                  <c:v>25.04</c:v>
                </c:pt>
                <c:pt idx="1060">
                  <c:v>24.959999999999997</c:v>
                </c:pt>
                <c:pt idx="1061">
                  <c:v>24.97</c:v>
                </c:pt>
                <c:pt idx="1062">
                  <c:v>24.97</c:v>
                </c:pt>
                <c:pt idx="1063">
                  <c:v>25.07</c:v>
                </c:pt>
                <c:pt idx="1064">
                  <c:v>25.05</c:v>
                </c:pt>
                <c:pt idx="1065">
                  <c:v>24.939999999999998</c:v>
                </c:pt>
                <c:pt idx="1066">
                  <c:v>24.82</c:v>
                </c:pt>
                <c:pt idx="1067">
                  <c:v>24.830000000000002</c:v>
                </c:pt>
                <c:pt idx="1068">
                  <c:v>24.77</c:v>
                </c:pt>
                <c:pt idx="1069">
                  <c:v>24.68</c:v>
                </c:pt>
                <c:pt idx="1070">
                  <c:v>24.57</c:v>
                </c:pt>
                <c:pt idx="1071">
                  <c:v>24.53</c:v>
                </c:pt>
                <c:pt idx="1072">
                  <c:v>24.6</c:v>
                </c:pt>
                <c:pt idx="1073">
                  <c:v>24.67</c:v>
                </c:pt>
                <c:pt idx="1074">
                  <c:v>24.69</c:v>
                </c:pt>
                <c:pt idx="1075">
                  <c:v>24.66</c:v>
                </c:pt>
                <c:pt idx="1076">
                  <c:v>24.69</c:v>
                </c:pt>
                <c:pt idx="1077">
                  <c:v>24.66</c:v>
                </c:pt>
                <c:pt idx="1078">
                  <c:v>24.630000000000003</c:v>
                </c:pt>
                <c:pt idx="1079">
                  <c:v>24.84</c:v>
                </c:pt>
                <c:pt idx="1080">
                  <c:v>24.84</c:v>
                </c:pt>
                <c:pt idx="1081">
                  <c:v>24.82</c:v>
                </c:pt>
                <c:pt idx="1082">
                  <c:v>24.91</c:v>
                </c:pt>
                <c:pt idx="1083">
                  <c:v>24.89</c:v>
                </c:pt>
                <c:pt idx="1084">
                  <c:v>24.830000000000002</c:v>
                </c:pt>
                <c:pt idx="1085">
                  <c:v>24.87</c:v>
                </c:pt>
                <c:pt idx="1086">
                  <c:v>24.85</c:v>
                </c:pt>
                <c:pt idx="1087">
                  <c:v>25.04</c:v>
                </c:pt>
                <c:pt idx="1088">
                  <c:v>25.07</c:v>
                </c:pt>
                <c:pt idx="1089">
                  <c:v>25.04</c:v>
                </c:pt>
                <c:pt idx="1090">
                  <c:v>25.130000000000003</c:v>
                </c:pt>
                <c:pt idx="1091">
                  <c:v>25.130000000000003</c:v>
                </c:pt>
                <c:pt idx="1092">
                  <c:v>25.130000000000003</c:v>
                </c:pt>
                <c:pt idx="1093">
                  <c:v>25.110000000000003</c:v>
                </c:pt>
                <c:pt idx="1094">
                  <c:v>25.04</c:v>
                </c:pt>
                <c:pt idx="1095">
                  <c:v>25.14</c:v>
                </c:pt>
                <c:pt idx="1096">
                  <c:v>25.27</c:v>
                </c:pt>
                <c:pt idx="1097">
                  <c:v>25.19</c:v>
                </c:pt>
                <c:pt idx="1098">
                  <c:v>25.24</c:v>
                </c:pt>
                <c:pt idx="1099">
                  <c:v>25.310000000000002</c:v>
                </c:pt>
                <c:pt idx="1100">
                  <c:v>25.130000000000003</c:v>
                </c:pt>
                <c:pt idx="1101">
                  <c:v>25.03</c:v>
                </c:pt>
                <c:pt idx="1102">
                  <c:v>25.02</c:v>
                </c:pt>
                <c:pt idx="1103">
                  <c:v>25.1</c:v>
                </c:pt>
                <c:pt idx="1104">
                  <c:v>25.01</c:v>
                </c:pt>
                <c:pt idx="1105">
                  <c:v>25.07</c:v>
                </c:pt>
                <c:pt idx="1106">
                  <c:v>25.12</c:v>
                </c:pt>
                <c:pt idx="1107">
                  <c:v>24.979999999999997</c:v>
                </c:pt>
                <c:pt idx="1108">
                  <c:v>25</c:v>
                </c:pt>
                <c:pt idx="1109">
                  <c:v>25.01</c:v>
                </c:pt>
                <c:pt idx="1110">
                  <c:v>25.01</c:v>
                </c:pt>
                <c:pt idx="1111">
                  <c:v>25.07</c:v>
                </c:pt>
                <c:pt idx="1112">
                  <c:v>24.959999999999997</c:v>
                </c:pt>
                <c:pt idx="1113">
                  <c:v>25.07</c:v>
                </c:pt>
                <c:pt idx="1114">
                  <c:v>25.03</c:v>
                </c:pt>
                <c:pt idx="1115">
                  <c:v>25.02</c:v>
                </c:pt>
                <c:pt idx="1116">
                  <c:v>24.93</c:v>
                </c:pt>
                <c:pt idx="1117">
                  <c:v>24.9</c:v>
                </c:pt>
                <c:pt idx="1118">
                  <c:v>24.82</c:v>
                </c:pt>
                <c:pt idx="1119">
                  <c:v>24.88</c:v>
                </c:pt>
                <c:pt idx="1120">
                  <c:v>24.93</c:v>
                </c:pt>
                <c:pt idx="1121">
                  <c:v>24.959999999999997</c:v>
                </c:pt>
                <c:pt idx="1122">
                  <c:v>25.1</c:v>
                </c:pt>
                <c:pt idx="1123">
                  <c:v>25.22</c:v>
                </c:pt>
                <c:pt idx="1124">
                  <c:v>25.25</c:v>
                </c:pt>
                <c:pt idx="1125">
                  <c:v>25.32</c:v>
                </c:pt>
                <c:pt idx="1126">
                  <c:v>25.38</c:v>
                </c:pt>
                <c:pt idx="1127">
                  <c:v>25.36</c:v>
                </c:pt>
                <c:pt idx="1128">
                  <c:v>25.3</c:v>
                </c:pt>
                <c:pt idx="1129">
                  <c:v>25.259999999999998</c:v>
                </c:pt>
                <c:pt idx="1130">
                  <c:v>25.22</c:v>
                </c:pt>
                <c:pt idx="1131">
                  <c:v>25.17</c:v>
                </c:pt>
                <c:pt idx="1132">
                  <c:v>24.919999999999998</c:v>
                </c:pt>
                <c:pt idx="1133">
                  <c:v>25.03</c:v>
                </c:pt>
                <c:pt idx="1134">
                  <c:v>25.01</c:v>
                </c:pt>
                <c:pt idx="1135">
                  <c:v>25.1</c:v>
                </c:pt>
                <c:pt idx="1136">
                  <c:v>25.05</c:v>
                </c:pt>
                <c:pt idx="1137">
                  <c:v>24.979999999999997</c:v>
                </c:pt>
                <c:pt idx="1138">
                  <c:v>24.99</c:v>
                </c:pt>
                <c:pt idx="1139">
                  <c:v>25.14</c:v>
                </c:pt>
                <c:pt idx="1140">
                  <c:v>25.01</c:v>
                </c:pt>
                <c:pt idx="1141">
                  <c:v>25.05</c:v>
                </c:pt>
                <c:pt idx="1142">
                  <c:v>25.06</c:v>
                </c:pt>
                <c:pt idx="1143">
                  <c:v>25.03</c:v>
                </c:pt>
                <c:pt idx="1144">
                  <c:v>24.919999999999998</c:v>
                </c:pt>
                <c:pt idx="1145">
                  <c:v>24.97</c:v>
                </c:pt>
                <c:pt idx="1146">
                  <c:v>25.04</c:v>
                </c:pt>
                <c:pt idx="1147">
                  <c:v>24.99</c:v>
                </c:pt>
                <c:pt idx="1148">
                  <c:v>24.93</c:v>
                </c:pt>
                <c:pt idx="1149">
                  <c:v>24.84</c:v>
                </c:pt>
                <c:pt idx="1150">
                  <c:v>24.84</c:v>
                </c:pt>
                <c:pt idx="1151">
                  <c:v>24.84</c:v>
                </c:pt>
                <c:pt idx="1152">
                  <c:v>24.810000000000002</c:v>
                </c:pt>
                <c:pt idx="1153">
                  <c:v>24.79</c:v>
                </c:pt>
                <c:pt idx="1154">
                  <c:v>24.810000000000002</c:v>
                </c:pt>
                <c:pt idx="1155">
                  <c:v>24.75</c:v>
                </c:pt>
                <c:pt idx="1156">
                  <c:v>24.73</c:v>
                </c:pt>
                <c:pt idx="1157">
                  <c:v>24.67</c:v>
                </c:pt>
                <c:pt idx="1158">
                  <c:v>24.68</c:v>
                </c:pt>
                <c:pt idx="1159">
                  <c:v>24.67</c:v>
                </c:pt>
                <c:pt idx="1160">
                  <c:v>24.67</c:v>
                </c:pt>
                <c:pt idx="1161">
                  <c:v>24.650000000000002</c:v>
                </c:pt>
                <c:pt idx="1162">
                  <c:v>24.59</c:v>
                </c:pt>
                <c:pt idx="1163">
                  <c:v>24.779999999999998</c:v>
                </c:pt>
                <c:pt idx="1164">
                  <c:v>24.87</c:v>
                </c:pt>
                <c:pt idx="1165">
                  <c:v>24.86</c:v>
                </c:pt>
                <c:pt idx="1166">
                  <c:v>24.85</c:v>
                </c:pt>
                <c:pt idx="1167">
                  <c:v>24.84</c:v>
                </c:pt>
                <c:pt idx="1168">
                  <c:v>24.919999999999998</c:v>
                </c:pt>
                <c:pt idx="1169">
                  <c:v>25.03</c:v>
                </c:pt>
                <c:pt idx="1170">
                  <c:v>24.87</c:v>
                </c:pt>
                <c:pt idx="1171">
                  <c:v>24.88</c:v>
                </c:pt>
                <c:pt idx="1172">
                  <c:v>25.03</c:v>
                </c:pt>
                <c:pt idx="1173">
                  <c:v>24.979999999999997</c:v>
                </c:pt>
                <c:pt idx="1174">
                  <c:v>24.919999999999998</c:v>
                </c:pt>
                <c:pt idx="1175">
                  <c:v>24.97</c:v>
                </c:pt>
                <c:pt idx="1176">
                  <c:v>24.919999999999998</c:v>
                </c:pt>
                <c:pt idx="1177">
                  <c:v>24.959999999999997</c:v>
                </c:pt>
                <c:pt idx="1178">
                  <c:v>25.04</c:v>
                </c:pt>
                <c:pt idx="1179">
                  <c:v>25.16</c:v>
                </c:pt>
                <c:pt idx="1180">
                  <c:v>25.12</c:v>
                </c:pt>
                <c:pt idx="1181">
                  <c:v>25.12</c:v>
                </c:pt>
                <c:pt idx="1182">
                  <c:v>25.01</c:v>
                </c:pt>
                <c:pt idx="1183">
                  <c:v>24.93</c:v>
                </c:pt>
                <c:pt idx="1184">
                  <c:v>24.959999999999997</c:v>
                </c:pt>
                <c:pt idx="1185">
                  <c:v>24.93</c:v>
                </c:pt>
                <c:pt idx="1186">
                  <c:v>24.99</c:v>
                </c:pt>
                <c:pt idx="1187">
                  <c:v>24.93</c:v>
                </c:pt>
                <c:pt idx="1188">
                  <c:v>24.86</c:v>
                </c:pt>
                <c:pt idx="1189">
                  <c:v>24.830000000000002</c:v>
                </c:pt>
                <c:pt idx="1190">
                  <c:v>24.95</c:v>
                </c:pt>
                <c:pt idx="1191">
                  <c:v>24.9</c:v>
                </c:pt>
                <c:pt idx="1192">
                  <c:v>24.87</c:v>
                </c:pt>
                <c:pt idx="1193">
                  <c:v>24.95</c:v>
                </c:pt>
                <c:pt idx="1194">
                  <c:v>24.91</c:v>
                </c:pt>
                <c:pt idx="1195">
                  <c:v>24.8</c:v>
                </c:pt>
                <c:pt idx="1196">
                  <c:v>24.939999999999998</c:v>
                </c:pt>
                <c:pt idx="1197">
                  <c:v>25.07</c:v>
                </c:pt>
                <c:pt idx="1198">
                  <c:v>24.95</c:v>
                </c:pt>
                <c:pt idx="1199">
                  <c:v>25.01</c:v>
                </c:pt>
                <c:pt idx="1200">
                  <c:v>25.03</c:v>
                </c:pt>
                <c:pt idx="1201">
                  <c:v>25.03</c:v>
                </c:pt>
                <c:pt idx="1202">
                  <c:v>25.07</c:v>
                </c:pt>
                <c:pt idx="1203">
                  <c:v>25.110000000000003</c:v>
                </c:pt>
                <c:pt idx="1204">
                  <c:v>25.08</c:v>
                </c:pt>
                <c:pt idx="1205">
                  <c:v>25.1</c:v>
                </c:pt>
                <c:pt idx="1206">
                  <c:v>25.05</c:v>
                </c:pt>
                <c:pt idx="1207">
                  <c:v>25.08</c:v>
                </c:pt>
                <c:pt idx="1208">
                  <c:v>25.09</c:v>
                </c:pt>
                <c:pt idx="1209">
                  <c:v>25.12</c:v>
                </c:pt>
                <c:pt idx="1210">
                  <c:v>25.01</c:v>
                </c:pt>
                <c:pt idx="1211">
                  <c:v>24.959999999999997</c:v>
                </c:pt>
                <c:pt idx="1212">
                  <c:v>24.959999999999997</c:v>
                </c:pt>
                <c:pt idx="1213">
                  <c:v>25.03</c:v>
                </c:pt>
                <c:pt idx="1214">
                  <c:v>24.9</c:v>
                </c:pt>
                <c:pt idx="1215">
                  <c:v>24.779999999999998</c:v>
                </c:pt>
                <c:pt idx="1216">
                  <c:v>24.84</c:v>
                </c:pt>
                <c:pt idx="1217">
                  <c:v>24.8</c:v>
                </c:pt>
                <c:pt idx="1218">
                  <c:v>24.67</c:v>
                </c:pt>
                <c:pt idx="1219">
                  <c:v>24.8</c:v>
                </c:pt>
                <c:pt idx="1220">
                  <c:v>24.75</c:v>
                </c:pt>
                <c:pt idx="1221">
                  <c:v>25.02</c:v>
                </c:pt>
                <c:pt idx="1222">
                  <c:v>24.97</c:v>
                </c:pt>
                <c:pt idx="1223">
                  <c:v>25.02</c:v>
                </c:pt>
                <c:pt idx="1224">
                  <c:v>25.07</c:v>
                </c:pt>
                <c:pt idx="1225">
                  <c:v>25.150000000000002</c:v>
                </c:pt>
                <c:pt idx="1226">
                  <c:v>25.12</c:v>
                </c:pt>
                <c:pt idx="1227">
                  <c:v>25.17</c:v>
                </c:pt>
                <c:pt idx="1228">
                  <c:v>25.23</c:v>
                </c:pt>
                <c:pt idx="1229">
                  <c:v>25.17</c:v>
                </c:pt>
                <c:pt idx="1230">
                  <c:v>25.22</c:v>
                </c:pt>
                <c:pt idx="1231">
                  <c:v>25.18</c:v>
                </c:pt>
                <c:pt idx="1232">
                  <c:v>25.24</c:v>
                </c:pt>
                <c:pt idx="1233">
                  <c:v>25.259999999999998</c:v>
                </c:pt>
                <c:pt idx="1234">
                  <c:v>25.259999999999998</c:v>
                </c:pt>
                <c:pt idx="1235">
                  <c:v>25.2</c:v>
                </c:pt>
                <c:pt idx="1236">
                  <c:v>25.24</c:v>
                </c:pt>
                <c:pt idx="1237">
                  <c:v>25.12</c:v>
                </c:pt>
                <c:pt idx="1238">
                  <c:v>25.07</c:v>
                </c:pt>
                <c:pt idx="1239">
                  <c:v>24.95</c:v>
                </c:pt>
                <c:pt idx="1240">
                  <c:v>25.05</c:v>
                </c:pt>
                <c:pt idx="1241">
                  <c:v>24.97</c:v>
                </c:pt>
                <c:pt idx="1242">
                  <c:v>24.939999999999998</c:v>
                </c:pt>
                <c:pt idx="1243">
                  <c:v>24.97</c:v>
                </c:pt>
                <c:pt idx="1244">
                  <c:v>24.85</c:v>
                </c:pt>
                <c:pt idx="1245">
                  <c:v>25.06</c:v>
                </c:pt>
                <c:pt idx="1246">
                  <c:v>25.02</c:v>
                </c:pt>
                <c:pt idx="1247">
                  <c:v>24.95</c:v>
                </c:pt>
                <c:pt idx="1248">
                  <c:v>24.939999999999998</c:v>
                </c:pt>
                <c:pt idx="1249">
                  <c:v>24.85</c:v>
                </c:pt>
                <c:pt idx="1250">
                  <c:v>24.95</c:v>
                </c:pt>
                <c:pt idx="1251">
                  <c:v>24.89</c:v>
                </c:pt>
                <c:pt idx="1252">
                  <c:v>24.9</c:v>
                </c:pt>
                <c:pt idx="1253">
                  <c:v>24.939999999999998</c:v>
                </c:pt>
                <c:pt idx="1254">
                  <c:v>24.86</c:v>
                </c:pt>
                <c:pt idx="1255">
                  <c:v>24.79</c:v>
                </c:pt>
                <c:pt idx="1256">
                  <c:v>24.82</c:v>
                </c:pt>
                <c:pt idx="1257">
                  <c:v>24.82</c:v>
                </c:pt>
                <c:pt idx="1258">
                  <c:v>24.939999999999998</c:v>
                </c:pt>
                <c:pt idx="1259">
                  <c:v>24.939999999999998</c:v>
                </c:pt>
                <c:pt idx="1260">
                  <c:v>25.05</c:v>
                </c:pt>
                <c:pt idx="1261">
                  <c:v>25.1</c:v>
                </c:pt>
                <c:pt idx="1262">
                  <c:v>25.27</c:v>
                </c:pt>
                <c:pt idx="1263">
                  <c:v>25.25</c:v>
                </c:pt>
                <c:pt idx="1264">
                  <c:v>25.25</c:v>
                </c:pt>
                <c:pt idx="1265">
                  <c:v>25.29</c:v>
                </c:pt>
                <c:pt idx="1266">
                  <c:v>25.279999999999998</c:v>
                </c:pt>
                <c:pt idx="1267">
                  <c:v>25.130000000000003</c:v>
                </c:pt>
                <c:pt idx="1268">
                  <c:v>25.2</c:v>
                </c:pt>
                <c:pt idx="1269">
                  <c:v>25.259999999999998</c:v>
                </c:pt>
                <c:pt idx="1270">
                  <c:v>25.18</c:v>
                </c:pt>
                <c:pt idx="1271">
                  <c:v>25.130000000000003</c:v>
                </c:pt>
                <c:pt idx="1272">
                  <c:v>25.02</c:v>
                </c:pt>
                <c:pt idx="1273">
                  <c:v>24.979999999999997</c:v>
                </c:pt>
                <c:pt idx="1274">
                  <c:v>24.85</c:v>
                </c:pt>
                <c:pt idx="1275">
                  <c:v>24.88</c:v>
                </c:pt>
                <c:pt idx="1276">
                  <c:v>24.79</c:v>
                </c:pt>
                <c:pt idx="1277">
                  <c:v>24.86</c:v>
                </c:pt>
                <c:pt idx="1278">
                  <c:v>24.86</c:v>
                </c:pt>
                <c:pt idx="1279">
                  <c:v>24.759999999999998</c:v>
                </c:pt>
                <c:pt idx="1280">
                  <c:v>24.73</c:v>
                </c:pt>
                <c:pt idx="1281">
                  <c:v>24.67</c:v>
                </c:pt>
                <c:pt idx="1282">
                  <c:v>24.54</c:v>
                </c:pt>
                <c:pt idx="1283">
                  <c:v>24.650000000000002</c:v>
                </c:pt>
                <c:pt idx="1284">
                  <c:v>24.779999999999998</c:v>
                </c:pt>
                <c:pt idx="1285">
                  <c:v>24.830000000000002</c:v>
                </c:pt>
                <c:pt idx="1286">
                  <c:v>25.03</c:v>
                </c:pt>
                <c:pt idx="1287">
                  <c:v>24.87</c:v>
                </c:pt>
                <c:pt idx="1288">
                  <c:v>24.77</c:v>
                </c:pt>
                <c:pt idx="1289">
                  <c:v>24.73</c:v>
                </c:pt>
                <c:pt idx="1290">
                  <c:v>24.75</c:v>
                </c:pt>
                <c:pt idx="1291">
                  <c:v>24.8</c:v>
                </c:pt>
                <c:pt idx="1292">
                  <c:v>24.87</c:v>
                </c:pt>
                <c:pt idx="1293">
                  <c:v>24.779999999999998</c:v>
                </c:pt>
                <c:pt idx="1294">
                  <c:v>24.74</c:v>
                </c:pt>
                <c:pt idx="1295">
                  <c:v>24.759999999999998</c:v>
                </c:pt>
                <c:pt idx="1296">
                  <c:v>24.919999999999998</c:v>
                </c:pt>
                <c:pt idx="1297">
                  <c:v>25.02</c:v>
                </c:pt>
                <c:pt idx="1298">
                  <c:v>24.97</c:v>
                </c:pt>
                <c:pt idx="1299">
                  <c:v>24.99</c:v>
                </c:pt>
                <c:pt idx="1300">
                  <c:v>25.16</c:v>
                </c:pt>
                <c:pt idx="1301">
                  <c:v>25.2</c:v>
                </c:pt>
                <c:pt idx="1302">
                  <c:v>25.2</c:v>
                </c:pt>
                <c:pt idx="1303">
                  <c:v>25.279999999999998</c:v>
                </c:pt>
                <c:pt idx="1304">
                  <c:v>25.24</c:v>
                </c:pt>
                <c:pt idx="1305">
                  <c:v>25.07</c:v>
                </c:pt>
                <c:pt idx="1306">
                  <c:v>24.939999999999998</c:v>
                </c:pt>
                <c:pt idx="1307">
                  <c:v>25.07</c:v>
                </c:pt>
                <c:pt idx="1308">
                  <c:v>25.150000000000002</c:v>
                </c:pt>
                <c:pt idx="1309">
                  <c:v>25.09</c:v>
                </c:pt>
                <c:pt idx="1310">
                  <c:v>24.91</c:v>
                </c:pt>
                <c:pt idx="1311">
                  <c:v>24.77</c:v>
                </c:pt>
                <c:pt idx="1312">
                  <c:v>24.67</c:v>
                </c:pt>
                <c:pt idx="1313">
                  <c:v>24.74</c:v>
                </c:pt>
                <c:pt idx="1314">
                  <c:v>24.56</c:v>
                </c:pt>
                <c:pt idx="1315">
                  <c:v>24.67</c:v>
                </c:pt>
                <c:pt idx="1316">
                  <c:v>24.51</c:v>
                </c:pt>
                <c:pt idx="1317">
                  <c:v>24.58</c:v>
                </c:pt>
                <c:pt idx="1318">
                  <c:v>24.51</c:v>
                </c:pt>
                <c:pt idx="1319">
                  <c:v>24.419999999999998</c:v>
                </c:pt>
                <c:pt idx="1320">
                  <c:v>24.47</c:v>
                </c:pt>
                <c:pt idx="1321">
                  <c:v>24.56</c:v>
                </c:pt>
                <c:pt idx="1322">
                  <c:v>24.57</c:v>
                </c:pt>
                <c:pt idx="1323">
                  <c:v>24.59</c:v>
                </c:pt>
                <c:pt idx="1324">
                  <c:v>24.610000000000003</c:v>
                </c:pt>
                <c:pt idx="1325">
                  <c:v>24.69</c:v>
                </c:pt>
                <c:pt idx="1326">
                  <c:v>24.71</c:v>
                </c:pt>
                <c:pt idx="1327">
                  <c:v>24.84</c:v>
                </c:pt>
                <c:pt idx="1328">
                  <c:v>24.979999999999997</c:v>
                </c:pt>
                <c:pt idx="1329">
                  <c:v>24.99</c:v>
                </c:pt>
                <c:pt idx="1330">
                  <c:v>25.04</c:v>
                </c:pt>
                <c:pt idx="1331">
                  <c:v>25.09</c:v>
                </c:pt>
                <c:pt idx="1332">
                  <c:v>25.19</c:v>
                </c:pt>
                <c:pt idx="1333">
                  <c:v>25.14</c:v>
                </c:pt>
                <c:pt idx="1334">
                  <c:v>25.25</c:v>
                </c:pt>
                <c:pt idx="1335">
                  <c:v>25.22</c:v>
                </c:pt>
                <c:pt idx="1336">
                  <c:v>25.25</c:v>
                </c:pt>
                <c:pt idx="1337">
                  <c:v>25.22</c:v>
                </c:pt>
                <c:pt idx="1338">
                  <c:v>25.2</c:v>
                </c:pt>
                <c:pt idx="1339">
                  <c:v>25.3</c:v>
                </c:pt>
                <c:pt idx="1340">
                  <c:v>25.37</c:v>
                </c:pt>
                <c:pt idx="1341">
                  <c:v>25.3</c:v>
                </c:pt>
                <c:pt idx="1342">
                  <c:v>25.27</c:v>
                </c:pt>
                <c:pt idx="1343">
                  <c:v>25.43</c:v>
                </c:pt>
                <c:pt idx="1344">
                  <c:v>25.38</c:v>
                </c:pt>
                <c:pt idx="1345">
                  <c:v>25.24</c:v>
                </c:pt>
                <c:pt idx="1346">
                  <c:v>25.3</c:v>
                </c:pt>
                <c:pt idx="1347">
                  <c:v>25.21</c:v>
                </c:pt>
                <c:pt idx="1348">
                  <c:v>25.24</c:v>
                </c:pt>
                <c:pt idx="1349">
                  <c:v>25.21</c:v>
                </c:pt>
                <c:pt idx="1350">
                  <c:v>25.2</c:v>
                </c:pt>
                <c:pt idx="1351">
                  <c:v>25.16</c:v>
                </c:pt>
                <c:pt idx="1352">
                  <c:v>25.2</c:v>
                </c:pt>
                <c:pt idx="1353">
                  <c:v>25.03</c:v>
                </c:pt>
                <c:pt idx="1354">
                  <c:v>25.05</c:v>
                </c:pt>
                <c:pt idx="1355">
                  <c:v>25.12</c:v>
                </c:pt>
                <c:pt idx="1356">
                  <c:v>24.99</c:v>
                </c:pt>
                <c:pt idx="1357">
                  <c:v>24.99</c:v>
                </c:pt>
                <c:pt idx="1358">
                  <c:v>24.979999999999997</c:v>
                </c:pt>
                <c:pt idx="1359">
                  <c:v>24.79</c:v>
                </c:pt>
                <c:pt idx="1360">
                  <c:v>24.57</c:v>
                </c:pt>
                <c:pt idx="1361">
                  <c:v>24.53</c:v>
                </c:pt>
                <c:pt idx="1362">
                  <c:v>24.459999999999997</c:v>
                </c:pt>
                <c:pt idx="1363">
                  <c:v>24.58</c:v>
                </c:pt>
                <c:pt idx="1364">
                  <c:v>24.49</c:v>
                </c:pt>
                <c:pt idx="1365">
                  <c:v>24.57</c:v>
                </c:pt>
                <c:pt idx="1366">
                  <c:v>24.439999999999998</c:v>
                </c:pt>
                <c:pt idx="1367">
                  <c:v>24.35</c:v>
                </c:pt>
                <c:pt idx="1368">
                  <c:v>24.53</c:v>
                </c:pt>
                <c:pt idx="1369">
                  <c:v>24.610000000000003</c:v>
                </c:pt>
                <c:pt idx="1370">
                  <c:v>24.75</c:v>
                </c:pt>
                <c:pt idx="1371">
                  <c:v>24.82</c:v>
                </c:pt>
                <c:pt idx="1372">
                  <c:v>24.99</c:v>
                </c:pt>
                <c:pt idx="1373">
                  <c:v>25</c:v>
                </c:pt>
                <c:pt idx="1374">
                  <c:v>25.03</c:v>
                </c:pt>
                <c:pt idx="1375">
                  <c:v>25.130000000000003</c:v>
                </c:pt>
                <c:pt idx="1376">
                  <c:v>25.110000000000003</c:v>
                </c:pt>
                <c:pt idx="1377">
                  <c:v>25.110000000000003</c:v>
                </c:pt>
                <c:pt idx="1378">
                  <c:v>25.07</c:v>
                </c:pt>
                <c:pt idx="1379">
                  <c:v>25.2</c:v>
                </c:pt>
                <c:pt idx="1380">
                  <c:v>25.08</c:v>
                </c:pt>
                <c:pt idx="1381">
                  <c:v>25.19</c:v>
                </c:pt>
                <c:pt idx="1382">
                  <c:v>25.310000000000002</c:v>
                </c:pt>
                <c:pt idx="1383">
                  <c:v>25.259999999999998</c:v>
                </c:pt>
                <c:pt idx="1384">
                  <c:v>25.25</c:v>
                </c:pt>
                <c:pt idx="1385">
                  <c:v>25.05</c:v>
                </c:pt>
                <c:pt idx="1386">
                  <c:v>25.150000000000002</c:v>
                </c:pt>
                <c:pt idx="1387">
                  <c:v>25.2</c:v>
                </c:pt>
                <c:pt idx="1388">
                  <c:v>25.17</c:v>
                </c:pt>
                <c:pt idx="1389">
                  <c:v>25.1</c:v>
                </c:pt>
                <c:pt idx="1390">
                  <c:v>25.110000000000003</c:v>
                </c:pt>
                <c:pt idx="1391">
                  <c:v>25.130000000000003</c:v>
                </c:pt>
                <c:pt idx="1392">
                  <c:v>25.18</c:v>
                </c:pt>
                <c:pt idx="1393">
                  <c:v>25.18</c:v>
                </c:pt>
                <c:pt idx="1394">
                  <c:v>25.16</c:v>
                </c:pt>
                <c:pt idx="1395">
                  <c:v>25.1</c:v>
                </c:pt>
                <c:pt idx="1396">
                  <c:v>25</c:v>
                </c:pt>
                <c:pt idx="1397">
                  <c:v>24.97</c:v>
                </c:pt>
                <c:pt idx="1398">
                  <c:v>24.93</c:v>
                </c:pt>
                <c:pt idx="1399">
                  <c:v>24.87</c:v>
                </c:pt>
                <c:pt idx="1400">
                  <c:v>24.86</c:v>
                </c:pt>
                <c:pt idx="1401">
                  <c:v>24.89</c:v>
                </c:pt>
                <c:pt idx="1402">
                  <c:v>24.89</c:v>
                </c:pt>
                <c:pt idx="1403">
                  <c:v>24.89</c:v>
                </c:pt>
                <c:pt idx="1404">
                  <c:v>24.939999999999998</c:v>
                </c:pt>
                <c:pt idx="1405">
                  <c:v>24.8</c:v>
                </c:pt>
                <c:pt idx="1406">
                  <c:v>24.82</c:v>
                </c:pt>
                <c:pt idx="1407">
                  <c:v>24.75</c:v>
                </c:pt>
                <c:pt idx="1408">
                  <c:v>24.74</c:v>
                </c:pt>
                <c:pt idx="1409">
                  <c:v>24.86</c:v>
                </c:pt>
                <c:pt idx="1410">
                  <c:v>24.89</c:v>
                </c:pt>
                <c:pt idx="1411">
                  <c:v>24.93</c:v>
                </c:pt>
                <c:pt idx="1412">
                  <c:v>24.9</c:v>
                </c:pt>
                <c:pt idx="1413">
                  <c:v>24.959999999999997</c:v>
                </c:pt>
                <c:pt idx="1414">
                  <c:v>25.03</c:v>
                </c:pt>
                <c:pt idx="1415">
                  <c:v>25.130000000000003</c:v>
                </c:pt>
                <c:pt idx="1416">
                  <c:v>25.12</c:v>
                </c:pt>
                <c:pt idx="1417">
                  <c:v>25.110000000000003</c:v>
                </c:pt>
                <c:pt idx="1418">
                  <c:v>25.22</c:v>
                </c:pt>
                <c:pt idx="1419">
                  <c:v>25.2</c:v>
                </c:pt>
                <c:pt idx="1420">
                  <c:v>25.18</c:v>
                </c:pt>
                <c:pt idx="1421">
                  <c:v>25.1</c:v>
                </c:pt>
                <c:pt idx="1422">
                  <c:v>25.08</c:v>
                </c:pt>
                <c:pt idx="1423">
                  <c:v>24.95</c:v>
                </c:pt>
                <c:pt idx="1424">
                  <c:v>24.87</c:v>
                </c:pt>
                <c:pt idx="1425">
                  <c:v>24.8</c:v>
                </c:pt>
                <c:pt idx="1426">
                  <c:v>24.8</c:v>
                </c:pt>
                <c:pt idx="1427">
                  <c:v>24.82</c:v>
                </c:pt>
                <c:pt idx="1428">
                  <c:v>24.8</c:v>
                </c:pt>
                <c:pt idx="1429">
                  <c:v>24.62</c:v>
                </c:pt>
                <c:pt idx="1430">
                  <c:v>24.74</c:v>
                </c:pt>
                <c:pt idx="1431">
                  <c:v>24.66</c:v>
                </c:pt>
                <c:pt idx="1432">
                  <c:v>24.67</c:v>
                </c:pt>
                <c:pt idx="1433">
                  <c:v>24.6</c:v>
                </c:pt>
                <c:pt idx="1434">
                  <c:v>24.49</c:v>
                </c:pt>
                <c:pt idx="1435">
                  <c:v>24.479999999999997</c:v>
                </c:pt>
                <c:pt idx="1436">
                  <c:v>24.54</c:v>
                </c:pt>
                <c:pt idx="1437">
                  <c:v>24.62</c:v>
                </c:pt>
                <c:pt idx="1438">
                  <c:v>24.7</c:v>
                </c:pt>
                <c:pt idx="1439">
                  <c:v>24.630000000000003</c:v>
                </c:pt>
                <c:pt idx="1440">
                  <c:v>24.45</c:v>
                </c:pt>
                <c:pt idx="1441">
                  <c:v>24.43</c:v>
                </c:pt>
                <c:pt idx="1442">
                  <c:v>24.5</c:v>
                </c:pt>
                <c:pt idx="1443">
                  <c:v>24.479999999999997</c:v>
                </c:pt>
                <c:pt idx="1444">
                  <c:v>24.64</c:v>
                </c:pt>
                <c:pt idx="1445">
                  <c:v>24.68</c:v>
                </c:pt>
                <c:pt idx="1446">
                  <c:v>24.779999999999998</c:v>
                </c:pt>
                <c:pt idx="1447">
                  <c:v>24.779999999999998</c:v>
                </c:pt>
                <c:pt idx="1448">
                  <c:v>24.86</c:v>
                </c:pt>
                <c:pt idx="1449">
                  <c:v>24.919999999999998</c:v>
                </c:pt>
                <c:pt idx="1450">
                  <c:v>25.05</c:v>
                </c:pt>
                <c:pt idx="1451">
                  <c:v>25.07</c:v>
                </c:pt>
                <c:pt idx="1452">
                  <c:v>24.93</c:v>
                </c:pt>
                <c:pt idx="1453">
                  <c:v>24.979999999999997</c:v>
                </c:pt>
                <c:pt idx="1454">
                  <c:v>25.08</c:v>
                </c:pt>
                <c:pt idx="1455">
                  <c:v>25.03</c:v>
                </c:pt>
                <c:pt idx="1456">
                  <c:v>24.93</c:v>
                </c:pt>
                <c:pt idx="1457">
                  <c:v>24.919999999999998</c:v>
                </c:pt>
                <c:pt idx="1458">
                  <c:v>24.87</c:v>
                </c:pt>
                <c:pt idx="1459">
                  <c:v>24.810000000000002</c:v>
                </c:pt>
                <c:pt idx="1460">
                  <c:v>24.73</c:v>
                </c:pt>
                <c:pt idx="1461">
                  <c:v>24.759999999999998</c:v>
                </c:pt>
                <c:pt idx="1462">
                  <c:v>24.69</c:v>
                </c:pt>
                <c:pt idx="1463">
                  <c:v>24.68</c:v>
                </c:pt>
                <c:pt idx="1464">
                  <c:v>24.64</c:v>
                </c:pt>
                <c:pt idx="1465">
                  <c:v>24.59</c:v>
                </c:pt>
                <c:pt idx="1466">
                  <c:v>24.64</c:v>
                </c:pt>
                <c:pt idx="1467">
                  <c:v>24.75</c:v>
                </c:pt>
                <c:pt idx="1468">
                  <c:v>24.87</c:v>
                </c:pt>
                <c:pt idx="1469">
                  <c:v>24.84</c:v>
                </c:pt>
                <c:pt idx="1470">
                  <c:v>24.88</c:v>
                </c:pt>
                <c:pt idx="1471">
                  <c:v>24.87</c:v>
                </c:pt>
                <c:pt idx="1472">
                  <c:v>24.86</c:v>
                </c:pt>
                <c:pt idx="1473">
                  <c:v>25.02</c:v>
                </c:pt>
                <c:pt idx="1474">
                  <c:v>25.01</c:v>
                </c:pt>
                <c:pt idx="1475">
                  <c:v>25.04</c:v>
                </c:pt>
                <c:pt idx="1476">
                  <c:v>25.03</c:v>
                </c:pt>
                <c:pt idx="1477">
                  <c:v>24.97</c:v>
                </c:pt>
                <c:pt idx="1478">
                  <c:v>25.05</c:v>
                </c:pt>
                <c:pt idx="1479">
                  <c:v>24.95</c:v>
                </c:pt>
                <c:pt idx="1480">
                  <c:v>25.02</c:v>
                </c:pt>
                <c:pt idx="1481">
                  <c:v>24.959999999999997</c:v>
                </c:pt>
                <c:pt idx="1482">
                  <c:v>24.979999999999997</c:v>
                </c:pt>
                <c:pt idx="1483">
                  <c:v>25.08</c:v>
                </c:pt>
                <c:pt idx="1484">
                  <c:v>25.2</c:v>
                </c:pt>
                <c:pt idx="1485">
                  <c:v>25.07</c:v>
                </c:pt>
                <c:pt idx="1486">
                  <c:v>24.95</c:v>
                </c:pt>
                <c:pt idx="1487">
                  <c:v>24.88</c:v>
                </c:pt>
                <c:pt idx="1488">
                  <c:v>24.73</c:v>
                </c:pt>
                <c:pt idx="1489">
                  <c:v>24.810000000000002</c:v>
                </c:pt>
                <c:pt idx="1490">
                  <c:v>24.75</c:v>
                </c:pt>
                <c:pt idx="1491">
                  <c:v>24.67</c:v>
                </c:pt>
                <c:pt idx="1492">
                  <c:v>24.67</c:v>
                </c:pt>
                <c:pt idx="1493">
                  <c:v>24.459999999999997</c:v>
                </c:pt>
                <c:pt idx="1494">
                  <c:v>24.439999999999998</c:v>
                </c:pt>
                <c:pt idx="1495">
                  <c:v>24.419999999999998</c:v>
                </c:pt>
                <c:pt idx="1496">
                  <c:v>24.310000000000002</c:v>
                </c:pt>
                <c:pt idx="1497">
                  <c:v>24.27</c:v>
                </c:pt>
                <c:pt idx="1498">
                  <c:v>24.39</c:v>
                </c:pt>
                <c:pt idx="1499">
                  <c:v>24.47</c:v>
                </c:pt>
                <c:pt idx="1500">
                  <c:v>24.66</c:v>
                </c:pt>
                <c:pt idx="1501">
                  <c:v>24.68</c:v>
                </c:pt>
                <c:pt idx="1502">
                  <c:v>24.67</c:v>
                </c:pt>
                <c:pt idx="1503">
                  <c:v>24.8</c:v>
                </c:pt>
                <c:pt idx="1504">
                  <c:v>24.69</c:v>
                </c:pt>
                <c:pt idx="1505">
                  <c:v>24.57</c:v>
                </c:pt>
                <c:pt idx="1506">
                  <c:v>24.71</c:v>
                </c:pt>
                <c:pt idx="1507">
                  <c:v>24.52</c:v>
                </c:pt>
                <c:pt idx="1508">
                  <c:v>24.41</c:v>
                </c:pt>
                <c:pt idx="1509">
                  <c:v>24.39</c:v>
                </c:pt>
                <c:pt idx="1510">
                  <c:v>24.52</c:v>
                </c:pt>
                <c:pt idx="1511">
                  <c:v>24.57</c:v>
                </c:pt>
                <c:pt idx="1512">
                  <c:v>24.55</c:v>
                </c:pt>
                <c:pt idx="1513">
                  <c:v>24.66</c:v>
                </c:pt>
                <c:pt idx="1514">
                  <c:v>24.650000000000002</c:v>
                </c:pt>
                <c:pt idx="1515">
                  <c:v>24.56</c:v>
                </c:pt>
                <c:pt idx="1516">
                  <c:v>24.5</c:v>
                </c:pt>
                <c:pt idx="1517">
                  <c:v>24.51</c:v>
                </c:pt>
                <c:pt idx="1518">
                  <c:v>24.459999999999997</c:v>
                </c:pt>
                <c:pt idx="1519">
                  <c:v>24.43</c:v>
                </c:pt>
                <c:pt idx="1520">
                  <c:v>24.37</c:v>
                </c:pt>
                <c:pt idx="1521">
                  <c:v>24.36</c:v>
                </c:pt>
                <c:pt idx="1522">
                  <c:v>24.5</c:v>
                </c:pt>
                <c:pt idx="1523">
                  <c:v>24.52</c:v>
                </c:pt>
                <c:pt idx="1524">
                  <c:v>24.45</c:v>
                </c:pt>
                <c:pt idx="1525">
                  <c:v>24.51</c:v>
                </c:pt>
                <c:pt idx="1526">
                  <c:v>24.59</c:v>
                </c:pt>
                <c:pt idx="1527">
                  <c:v>24.57</c:v>
                </c:pt>
                <c:pt idx="1528">
                  <c:v>24.58</c:v>
                </c:pt>
                <c:pt idx="1529">
                  <c:v>24.610000000000003</c:v>
                </c:pt>
                <c:pt idx="1530">
                  <c:v>24.73</c:v>
                </c:pt>
                <c:pt idx="1531">
                  <c:v>24.84</c:v>
                </c:pt>
                <c:pt idx="1532">
                  <c:v>24.89</c:v>
                </c:pt>
                <c:pt idx="1533">
                  <c:v>25.01</c:v>
                </c:pt>
                <c:pt idx="1534">
                  <c:v>25.08</c:v>
                </c:pt>
                <c:pt idx="1535">
                  <c:v>25.150000000000002</c:v>
                </c:pt>
                <c:pt idx="1536">
                  <c:v>25.21</c:v>
                </c:pt>
                <c:pt idx="1537">
                  <c:v>25.27</c:v>
                </c:pt>
                <c:pt idx="1538">
                  <c:v>25.150000000000002</c:v>
                </c:pt>
                <c:pt idx="1539">
                  <c:v>25.08</c:v>
                </c:pt>
                <c:pt idx="1540">
                  <c:v>24.99</c:v>
                </c:pt>
                <c:pt idx="1541">
                  <c:v>24.97</c:v>
                </c:pt>
                <c:pt idx="1542">
                  <c:v>24.979999999999997</c:v>
                </c:pt>
                <c:pt idx="1543">
                  <c:v>25.06</c:v>
                </c:pt>
                <c:pt idx="1544">
                  <c:v>24.959999999999997</c:v>
                </c:pt>
                <c:pt idx="1545">
                  <c:v>24.73</c:v>
                </c:pt>
                <c:pt idx="1546">
                  <c:v>24.74</c:v>
                </c:pt>
                <c:pt idx="1547">
                  <c:v>24.84</c:v>
                </c:pt>
                <c:pt idx="1548">
                  <c:v>24.85</c:v>
                </c:pt>
                <c:pt idx="1549">
                  <c:v>24.759999999999998</c:v>
                </c:pt>
                <c:pt idx="1550">
                  <c:v>24.82</c:v>
                </c:pt>
                <c:pt idx="1551">
                  <c:v>24.79</c:v>
                </c:pt>
                <c:pt idx="1552">
                  <c:v>24.72</c:v>
                </c:pt>
                <c:pt idx="1553">
                  <c:v>24.67</c:v>
                </c:pt>
                <c:pt idx="1554">
                  <c:v>24.66</c:v>
                </c:pt>
                <c:pt idx="1555">
                  <c:v>24.62</c:v>
                </c:pt>
                <c:pt idx="1556">
                  <c:v>24.610000000000003</c:v>
                </c:pt>
                <c:pt idx="1557">
                  <c:v>24.6</c:v>
                </c:pt>
                <c:pt idx="1558">
                  <c:v>24.5</c:v>
                </c:pt>
                <c:pt idx="1559">
                  <c:v>24.5</c:v>
                </c:pt>
                <c:pt idx="1560">
                  <c:v>24.45</c:v>
                </c:pt>
                <c:pt idx="1561">
                  <c:v>24.53</c:v>
                </c:pt>
                <c:pt idx="1562">
                  <c:v>24.37</c:v>
                </c:pt>
                <c:pt idx="1563">
                  <c:v>24.41</c:v>
                </c:pt>
                <c:pt idx="1564">
                  <c:v>24.56</c:v>
                </c:pt>
                <c:pt idx="1565">
                  <c:v>24.51</c:v>
                </c:pt>
                <c:pt idx="1566">
                  <c:v>24.56</c:v>
                </c:pt>
                <c:pt idx="1567">
                  <c:v>24.64</c:v>
                </c:pt>
                <c:pt idx="1568">
                  <c:v>24.650000000000002</c:v>
                </c:pt>
                <c:pt idx="1569">
                  <c:v>24.610000000000003</c:v>
                </c:pt>
                <c:pt idx="1570">
                  <c:v>24.69</c:v>
                </c:pt>
                <c:pt idx="1571">
                  <c:v>24.57</c:v>
                </c:pt>
                <c:pt idx="1572">
                  <c:v>24.54</c:v>
                </c:pt>
                <c:pt idx="1573">
                  <c:v>24.49</c:v>
                </c:pt>
                <c:pt idx="1574">
                  <c:v>24.43</c:v>
                </c:pt>
                <c:pt idx="1575">
                  <c:v>24.4</c:v>
                </c:pt>
                <c:pt idx="1576">
                  <c:v>24.479999999999997</c:v>
                </c:pt>
                <c:pt idx="1577">
                  <c:v>24.71</c:v>
                </c:pt>
                <c:pt idx="1578">
                  <c:v>24.53</c:v>
                </c:pt>
                <c:pt idx="1579">
                  <c:v>24.52</c:v>
                </c:pt>
                <c:pt idx="1580">
                  <c:v>24.58</c:v>
                </c:pt>
                <c:pt idx="1581">
                  <c:v>24.59</c:v>
                </c:pt>
                <c:pt idx="1582">
                  <c:v>24.6</c:v>
                </c:pt>
                <c:pt idx="1583">
                  <c:v>24.759999999999998</c:v>
                </c:pt>
                <c:pt idx="1584">
                  <c:v>24.73</c:v>
                </c:pt>
                <c:pt idx="1585">
                  <c:v>24.6</c:v>
                </c:pt>
                <c:pt idx="1586">
                  <c:v>24.64</c:v>
                </c:pt>
                <c:pt idx="1587">
                  <c:v>24.87</c:v>
                </c:pt>
                <c:pt idx="1588">
                  <c:v>24.939999999999998</c:v>
                </c:pt>
                <c:pt idx="1589">
                  <c:v>25.05</c:v>
                </c:pt>
                <c:pt idx="1590">
                  <c:v>24.919999999999998</c:v>
                </c:pt>
                <c:pt idx="1591">
                  <c:v>24.91</c:v>
                </c:pt>
                <c:pt idx="1592">
                  <c:v>24.88</c:v>
                </c:pt>
                <c:pt idx="1593">
                  <c:v>24.86</c:v>
                </c:pt>
                <c:pt idx="1594">
                  <c:v>24.95</c:v>
                </c:pt>
                <c:pt idx="1595">
                  <c:v>24.939999999999998</c:v>
                </c:pt>
                <c:pt idx="1596">
                  <c:v>24.919999999999998</c:v>
                </c:pt>
                <c:pt idx="1597">
                  <c:v>24.89</c:v>
                </c:pt>
                <c:pt idx="1598">
                  <c:v>24.919999999999998</c:v>
                </c:pt>
                <c:pt idx="1599">
                  <c:v>25.02</c:v>
                </c:pt>
                <c:pt idx="1600">
                  <c:v>25.02</c:v>
                </c:pt>
                <c:pt idx="1601">
                  <c:v>24.830000000000002</c:v>
                </c:pt>
                <c:pt idx="1602">
                  <c:v>24.82</c:v>
                </c:pt>
                <c:pt idx="1603">
                  <c:v>24.73</c:v>
                </c:pt>
                <c:pt idx="1604">
                  <c:v>24.830000000000002</c:v>
                </c:pt>
                <c:pt idx="1605">
                  <c:v>24.79</c:v>
                </c:pt>
                <c:pt idx="1606">
                  <c:v>24.69</c:v>
                </c:pt>
                <c:pt idx="1607">
                  <c:v>24.650000000000002</c:v>
                </c:pt>
                <c:pt idx="1608">
                  <c:v>24.630000000000003</c:v>
                </c:pt>
                <c:pt idx="1609">
                  <c:v>24.66</c:v>
                </c:pt>
                <c:pt idx="1610">
                  <c:v>24.7</c:v>
                </c:pt>
                <c:pt idx="1611">
                  <c:v>24.75</c:v>
                </c:pt>
                <c:pt idx="1612">
                  <c:v>24.72</c:v>
                </c:pt>
                <c:pt idx="1613">
                  <c:v>24.8</c:v>
                </c:pt>
                <c:pt idx="1614">
                  <c:v>24.919999999999998</c:v>
                </c:pt>
                <c:pt idx="1615">
                  <c:v>24.99</c:v>
                </c:pt>
                <c:pt idx="1616">
                  <c:v>25</c:v>
                </c:pt>
                <c:pt idx="1617">
                  <c:v>25.01</c:v>
                </c:pt>
                <c:pt idx="1618">
                  <c:v>25.110000000000003</c:v>
                </c:pt>
                <c:pt idx="1619">
                  <c:v>24.85</c:v>
                </c:pt>
                <c:pt idx="1620">
                  <c:v>24.830000000000002</c:v>
                </c:pt>
                <c:pt idx="1621">
                  <c:v>24.830000000000002</c:v>
                </c:pt>
                <c:pt idx="1622">
                  <c:v>24.89</c:v>
                </c:pt>
                <c:pt idx="1623">
                  <c:v>24.66</c:v>
                </c:pt>
                <c:pt idx="1624">
                  <c:v>24.630000000000003</c:v>
                </c:pt>
                <c:pt idx="1625">
                  <c:v>24.650000000000002</c:v>
                </c:pt>
                <c:pt idx="1626">
                  <c:v>24.72</c:v>
                </c:pt>
                <c:pt idx="1627">
                  <c:v>24.69</c:v>
                </c:pt>
                <c:pt idx="1628">
                  <c:v>24.67</c:v>
                </c:pt>
                <c:pt idx="1629">
                  <c:v>24.71</c:v>
                </c:pt>
                <c:pt idx="1630">
                  <c:v>24.55</c:v>
                </c:pt>
                <c:pt idx="1631">
                  <c:v>24.439999999999998</c:v>
                </c:pt>
                <c:pt idx="1632">
                  <c:v>24.5</c:v>
                </c:pt>
                <c:pt idx="1633">
                  <c:v>24.47</c:v>
                </c:pt>
                <c:pt idx="1634">
                  <c:v>24.5</c:v>
                </c:pt>
                <c:pt idx="1635">
                  <c:v>24.64</c:v>
                </c:pt>
                <c:pt idx="1636">
                  <c:v>24.39</c:v>
                </c:pt>
                <c:pt idx="1637">
                  <c:v>24.419999999999998</c:v>
                </c:pt>
                <c:pt idx="1638">
                  <c:v>24.51</c:v>
                </c:pt>
                <c:pt idx="1639">
                  <c:v>24.55</c:v>
                </c:pt>
                <c:pt idx="1640">
                  <c:v>24.41</c:v>
                </c:pt>
                <c:pt idx="1641">
                  <c:v>24.56</c:v>
                </c:pt>
                <c:pt idx="1642">
                  <c:v>24.73</c:v>
                </c:pt>
                <c:pt idx="1643">
                  <c:v>24.919999999999998</c:v>
                </c:pt>
                <c:pt idx="1644">
                  <c:v>25.25</c:v>
                </c:pt>
                <c:pt idx="1645">
                  <c:v>25.29</c:v>
                </c:pt>
                <c:pt idx="1646">
                  <c:v>25.21</c:v>
                </c:pt>
                <c:pt idx="1647">
                  <c:v>25.37</c:v>
                </c:pt>
                <c:pt idx="1648">
                  <c:v>25.47</c:v>
                </c:pt>
                <c:pt idx="1649">
                  <c:v>25.419999999999998</c:v>
                </c:pt>
                <c:pt idx="1650">
                  <c:v>25.34</c:v>
                </c:pt>
                <c:pt idx="1651">
                  <c:v>25.29</c:v>
                </c:pt>
                <c:pt idx="1652">
                  <c:v>25.310000000000002</c:v>
                </c:pt>
                <c:pt idx="1653">
                  <c:v>25.18</c:v>
                </c:pt>
                <c:pt idx="1654">
                  <c:v>25.03</c:v>
                </c:pt>
                <c:pt idx="1655">
                  <c:v>25.1</c:v>
                </c:pt>
                <c:pt idx="1656">
                  <c:v>24.97</c:v>
                </c:pt>
                <c:pt idx="1657">
                  <c:v>24.979999999999997</c:v>
                </c:pt>
                <c:pt idx="1658">
                  <c:v>24.89</c:v>
                </c:pt>
                <c:pt idx="1659">
                  <c:v>24.9</c:v>
                </c:pt>
                <c:pt idx="1660">
                  <c:v>24.88</c:v>
                </c:pt>
                <c:pt idx="1661">
                  <c:v>24.87</c:v>
                </c:pt>
                <c:pt idx="1662">
                  <c:v>24.939999999999998</c:v>
                </c:pt>
                <c:pt idx="1663">
                  <c:v>24.9</c:v>
                </c:pt>
                <c:pt idx="1664">
                  <c:v>24.85</c:v>
                </c:pt>
                <c:pt idx="1665">
                  <c:v>24.86</c:v>
                </c:pt>
                <c:pt idx="1666">
                  <c:v>24.91</c:v>
                </c:pt>
                <c:pt idx="1667">
                  <c:v>24.87</c:v>
                </c:pt>
                <c:pt idx="1668">
                  <c:v>24.99</c:v>
                </c:pt>
                <c:pt idx="1669">
                  <c:v>24.77</c:v>
                </c:pt>
                <c:pt idx="1670">
                  <c:v>24.71</c:v>
                </c:pt>
                <c:pt idx="1671">
                  <c:v>24.68</c:v>
                </c:pt>
                <c:pt idx="1672">
                  <c:v>24.69</c:v>
                </c:pt>
                <c:pt idx="1673">
                  <c:v>24.73</c:v>
                </c:pt>
                <c:pt idx="1674">
                  <c:v>24.73</c:v>
                </c:pt>
                <c:pt idx="1675">
                  <c:v>24.82</c:v>
                </c:pt>
                <c:pt idx="1676">
                  <c:v>24.77</c:v>
                </c:pt>
                <c:pt idx="1677">
                  <c:v>24.87</c:v>
                </c:pt>
                <c:pt idx="1678">
                  <c:v>24.93</c:v>
                </c:pt>
                <c:pt idx="1679">
                  <c:v>25.02</c:v>
                </c:pt>
                <c:pt idx="1680">
                  <c:v>24.93</c:v>
                </c:pt>
                <c:pt idx="1681">
                  <c:v>25.08</c:v>
                </c:pt>
                <c:pt idx="1682">
                  <c:v>25.130000000000003</c:v>
                </c:pt>
                <c:pt idx="1683">
                  <c:v>25.25</c:v>
                </c:pt>
                <c:pt idx="1684">
                  <c:v>25.24</c:v>
                </c:pt>
                <c:pt idx="1685">
                  <c:v>25.18</c:v>
                </c:pt>
                <c:pt idx="1686">
                  <c:v>25.19</c:v>
                </c:pt>
                <c:pt idx="1687">
                  <c:v>25.24</c:v>
                </c:pt>
                <c:pt idx="1688">
                  <c:v>25.21</c:v>
                </c:pt>
                <c:pt idx="1689">
                  <c:v>25.25</c:v>
                </c:pt>
                <c:pt idx="1690">
                  <c:v>25.12</c:v>
                </c:pt>
                <c:pt idx="1691">
                  <c:v>25</c:v>
                </c:pt>
                <c:pt idx="1692">
                  <c:v>25.08</c:v>
                </c:pt>
                <c:pt idx="1693">
                  <c:v>25.06</c:v>
                </c:pt>
                <c:pt idx="1694">
                  <c:v>24.959999999999997</c:v>
                </c:pt>
                <c:pt idx="1695">
                  <c:v>24.919999999999998</c:v>
                </c:pt>
                <c:pt idx="1696">
                  <c:v>24.939999999999998</c:v>
                </c:pt>
                <c:pt idx="1697">
                  <c:v>24.91</c:v>
                </c:pt>
                <c:pt idx="1698">
                  <c:v>24.919999999999998</c:v>
                </c:pt>
                <c:pt idx="1699">
                  <c:v>24.89</c:v>
                </c:pt>
                <c:pt idx="1700">
                  <c:v>25.02</c:v>
                </c:pt>
                <c:pt idx="1701">
                  <c:v>25.01</c:v>
                </c:pt>
                <c:pt idx="1702">
                  <c:v>24.939999999999998</c:v>
                </c:pt>
                <c:pt idx="1703">
                  <c:v>24.939999999999998</c:v>
                </c:pt>
                <c:pt idx="1704">
                  <c:v>24.79</c:v>
                </c:pt>
                <c:pt idx="1705">
                  <c:v>24.88</c:v>
                </c:pt>
                <c:pt idx="1706">
                  <c:v>24.86</c:v>
                </c:pt>
                <c:pt idx="1707">
                  <c:v>24.939999999999998</c:v>
                </c:pt>
                <c:pt idx="1708">
                  <c:v>25</c:v>
                </c:pt>
                <c:pt idx="1709">
                  <c:v>25.07</c:v>
                </c:pt>
                <c:pt idx="1710">
                  <c:v>25.110000000000003</c:v>
                </c:pt>
                <c:pt idx="1711">
                  <c:v>25.04</c:v>
                </c:pt>
                <c:pt idx="1712">
                  <c:v>24.95</c:v>
                </c:pt>
                <c:pt idx="1713">
                  <c:v>24.89</c:v>
                </c:pt>
                <c:pt idx="1714">
                  <c:v>24.91</c:v>
                </c:pt>
                <c:pt idx="1715">
                  <c:v>24.89</c:v>
                </c:pt>
                <c:pt idx="1716">
                  <c:v>24.88</c:v>
                </c:pt>
                <c:pt idx="1717">
                  <c:v>24.77</c:v>
                </c:pt>
                <c:pt idx="1718">
                  <c:v>24.74</c:v>
                </c:pt>
                <c:pt idx="1719">
                  <c:v>24.810000000000002</c:v>
                </c:pt>
                <c:pt idx="1720">
                  <c:v>24.810000000000002</c:v>
                </c:pt>
                <c:pt idx="1721">
                  <c:v>24.84</c:v>
                </c:pt>
                <c:pt idx="1722">
                  <c:v>24.779999999999998</c:v>
                </c:pt>
                <c:pt idx="1723">
                  <c:v>24.85</c:v>
                </c:pt>
                <c:pt idx="1724">
                  <c:v>24.72</c:v>
                </c:pt>
                <c:pt idx="1725">
                  <c:v>24.62</c:v>
                </c:pt>
                <c:pt idx="1726">
                  <c:v>24.77</c:v>
                </c:pt>
                <c:pt idx="1727">
                  <c:v>24.86</c:v>
                </c:pt>
                <c:pt idx="1728">
                  <c:v>24.810000000000002</c:v>
                </c:pt>
                <c:pt idx="1729">
                  <c:v>24.85</c:v>
                </c:pt>
                <c:pt idx="1730">
                  <c:v>24.810000000000002</c:v>
                </c:pt>
                <c:pt idx="1731">
                  <c:v>24.86</c:v>
                </c:pt>
                <c:pt idx="1732">
                  <c:v>24.810000000000002</c:v>
                </c:pt>
                <c:pt idx="1733">
                  <c:v>24.759999999999998</c:v>
                </c:pt>
                <c:pt idx="1734">
                  <c:v>24.810000000000002</c:v>
                </c:pt>
                <c:pt idx="1735">
                  <c:v>24.759999999999998</c:v>
                </c:pt>
                <c:pt idx="1736">
                  <c:v>24.759999999999998</c:v>
                </c:pt>
                <c:pt idx="1737">
                  <c:v>24.85</c:v>
                </c:pt>
                <c:pt idx="1738">
                  <c:v>24.87</c:v>
                </c:pt>
                <c:pt idx="1739">
                  <c:v>24.82</c:v>
                </c:pt>
                <c:pt idx="1740">
                  <c:v>24.86</c:v>
                </c:pt>
                <c:pt idx="1741">
                  <c:v>24.959999999999997</c:v>
                </c:pt>
                <c:pt idx="1742">
                  <c:v>25.04</c:v>
                </c:pt>
                <c:pt idx="1743">
                  <c:v>24.99</c:v>
                </c:pt>
                <c:pt idx="1744">
                  <c:v>24.93</c:v>
                </c:pt>
                <c:pt idx="1745">
                  <c:v>24.86</c:v>
                </c:pt>
                <c:pt idx="1746">
                  <c:v>24.87</c:v>
                </c:pt>
                <c:pt idx="1747">
                  <c:v>24.8</c:v>
                </c:pt>
                <c:pt idx="1748">
                  <c:v>24.7</c:v>
                </c:pt>
                <c:pt idx="1749">
                  <c:v>24.57</c:v>
                </c:pt>
                <c:pt idx="1750">
                  <c:v>24.55</c:v>
                </c:pt>
                <c:pt idx="1751">
                  <c:v>24.5</c:v>
                </c:pt>
                <c:pt idx="1752">
                  <c:v>24.49</c:v>
                </c:pt>
                <c:pt idx="1753">
                  <c:v>24.54</c:v>
                </c:pt>
                <c:pt idx="1754">
                  <c:v>24.49</c:v>
                </c:pt>
                <c:pt idx="1755">
                  <c:v>24.459999999999997</c:v>
                </c:pt>
                <c:pt idx="1756">
                  <c:v>24.36</c:v>
                </c:pt>
                <c:pt idx="1757">
                  <c:v>24.14</c:v>
                </c:pt>
                <c:pt idx="1758">
                  <c:v>24.36</c:v>
                </c:pt>
                <c:pt idx="1759">
                  <c:v>24.45</c:v>
                </c:pt>
                <c:pt idx="1760">
                  <c:v>24.47</c:v>
                </c:pt>
                <c:pt idx="1761">
                  <c:v>24.52</c:v>
                </c:pt>
                <c:pt idx="1762">
                  <c:v>24.54</c:v>
                </c:pt>
                <c:pt idx="1763">
                  <c:v>24.56</c:v>
                </c:pt>
                <c:pt idx="1764">
                  <c:v>24.62</c:v>
                </c:pt>
                <c:pt idx="1765">
                  <c:v>24.49</c:v>
                </c:pt>
                <c:pt idx="1766">
                  <c:v>24.56</c:v>
                </c:pt>
                <c:pt idx="1767">
                  <c:v>24.58</c:v>
                </c:pt>
                <c:pt idx="1768">
                  <c:v>24.630000000000003</c:v>
                </c:pt>
                <c:pt idx="1769">
                  <c:v>24.77</c:v>
                </c:pt>
                <c:pt idx="1770">
                  <c:v>24.8</c:v>
                </c:pt>
                <c:pt idx="1771">
                  <c:v>24.72</c:v>
                </c:pt>
                <c:pt idx="1772">
                  <c:v>24.79</c:v>
                </c:pt>
                <c:pt idx="1773">
                  <c:v>24.88</c:v>
                </c:pt>
                <c:pt idx="1774">
                  <c:v>24.779999999999998</c:v>
                </c:pt>
                <c:pt idx="1775">
                  <c:v>24.88</c:v>
                </c:pt>
                <c:pt idx="1776">
                  <c:v>24.79</c:v>
                </c:pt>
                <c:pt idx="1777">
                  <c:v>24.74</c:v>
                </c:pt>
                <c:pt idx="1778">
                  <c:v>24.74</c:v>
                </c:pt>
                <c:pt idx="1779">
                  <c:v>24.69</c:v>
                </c:pt>
                <c:pt idx="1780">
                  <c:v>24.759999999999998</c:v>
                </c:pt>
                <c:pt idx="1781">
                  <c:v>24.8</c:v>
                </c:pt>
                <c:pt idx="1782">
                  <c:v>24.89</c:v>
                </c:pt>
                <c:pt idx="1783">
                  <c:v>24.979999999999997</c:v>
                </c:pt>
                <c:pt idx="1784">
                  <c:v>25.06</c:v>
                </c:pt>
                <c:pt idx="1785">
                  <c:v>25.05</c:v>
                </c:pt>
                <c:pt idx="1786">
                  <c:v>25.05</c:v>
                </c:pt>
                <c:pt idx="1787">
                  <c:v>24.97</c:v>
                </c:pt>
                <c:pt idx="1788">
                  <c:v>24.9</c:v>
                </c:pt>
                <c:pt idx="1789">
                  <c:v>24.87</c:v>
                </c:pt>
                <c:pt idx="1790">
                  <c:v>24.82</c:v>
                </c:pt>
                <c:pt idx="1791">
                  <c:v>24.97</c:v>
                </c:pt>
                <c:pt idx="1792">
                  <c:v>24.79</c:v>
                </c:pt>
                <c:pt idx="1793">
                  <c:v>24.74</c:v>
                </c:pt>
                <c:pt idx="1794">
                  <c:v>24.7</c:v>
                </c:pt>
                <c:pt idx="1795">
                  <c:v>24.66</c:v>
                </c:pt>
                <c:pt idx="1796">
                  <c:v>24.54</c:v>
                </c:pt>
                <c:pt idx="1797">
                  <c:v>24.59</c:v>
                </c:pt>
                <c:pt idx="1798">
                  <c:v>24.479999999999997</c:v>
                </c:pt>
                <c:pt idx="1799">
                  <c:v>24.41</c:v>
                </c:pt>
                <c:pt idx="1800">
                  <c:v>24.310000000000002</c:v>
                </c:pt>
                <c:pt idx="1801">
                  <c:v>24.29</c:v>
                </c:pt>
                <c:pt idx="1802">
                  <c:v>24.32</c:v>
                </c:pt>
                <c:pt idx="1803">
                  <c:v>24.35</c:v>
                </c:pt>
                <c:pt idx="1804">
                  <c:v>24.4</c:v>
                </c:pt>
                <c:pt idx="1805">
                  <c:v>24.310000000000002</c:v>
                </c:pt>
                <c:pt idx="1806">
                  <c:v>24.3</c:v>
                </c:pt>
                <c:pt idx="1807">
                  <c:v>24.32</c:v>
                </c:pt>
                <c:pt idx="1808">
                  <c:v>24.19</c:v>
                </c:pt>
                <c:pt idx="1809">
                  <c:v>24.150000000000002</c:v>
                </c:pt>
                <c:pt idx="1810">
                  <c:v>24.22</c:v>
                </c:pt>
                <c:pt idx="1811">
                  <c:v>24.23</c:v>
                </c:pt>
                <c:pt idx="1812">
                  <c:v>24.279999999999998</c:v>
                </c:pt>
                <c:pt idx="1813">
                  <c:v>24.279999999999998</c:v>
                </c:pt>
                <c:pt idx="1814">
                  <c:v>24.439999999999998</c:v>
                </c:pt>
                <c:pt idx="1815">
                  <c:v>24.47</c:v>
                </c:pt>
                <c:pt idx="1816">
                  <c:v>24.54</c:v>
                </c:pt>
                <c:pt idx="1817">
                  <c:v>24.66</c:v>
                </c:pt>
                <c:pt idx="1818">
                  <c:v>24.67</c:v>
                </c:pt>
                <c:pt idx="1819">
                  <c:v>24.57</c:v>
                </c:pt>
                <c:pt idx="1820">
                  <c:v>24.630000000000003</c:v>
                </c:pt>
                <c:pt idx="1821">
                  <c:v>24.68</c:v>
                </c:pt>
                <c:pt idx="1822">
                  <c:v>24.6</c:v>
                </c:pt>
                <c:pt idx="1823">
                  <c:v>24.62</c:v>
                </c:pt>
                <c:pt idx="1824">
                  <c:v>24.58</c:v>
                </c:pt>
                <c:pt idx="1825">
                  <c:v>24.59</c:v>
                </c:pt>
                <c:pt idx="1826">
                  <c:v>24.459999999999997</c:v>
                </c:pt>
                <c:pt idx="1827">
                  <c:v>24.57</c:v>
                </c:pt>
                <c:pt idx="1828">
                  <c:v>24.650000000000002</c:v>
                </c:pt>
                <c:pt idx="1829">
                  <c:v>24.7</c:v>
                </c:pt>
                <c:pt idx="1830">
                  <c:v>24.650000000000002</c:v>
                </c:pt>
                <c:pt idx="1831">
                  <c:v>24.66</c:v>
                </c:pt>
                <c:pt idx="1832">
                  <c:v>24.77</c:v>
                </c:pt>
                <c:pt idx="1833">
                  <c:v>24.959999999999997</c:v>
                </c:pt>
                <c:pt idx="1834">
                  <c:v>24.97</c:v>
                </c:pt>
                <c:pt idx="1835">
                  <c:v>24.97</c:v>
                </c:pt>
                <c:pt idx="1836">
                  <c:v>24.97</c:v>
                </c:pt>
                <c:pt idx="1837">
                  <c:v>25.07</c:v>
                </c:pt>
                <c:pt idx="1838">
                  <c:v>24.97</c:v>
                </c:pt>
                <c:pt idx="1839">
                  <c:v>24.95</c:v>
                </c:pt>
                <c:pt idx="1840">
                  <c:v>24.87</c:v>
                </c:pt>
                <c:pt idx="1841">
                  <c:v>24.919999999999998</c:v>
                </c:pt>
                <c:pt idx="1842">
                  <c:v>24.99</c:v>
                </c:pt>
                <c:pt idx="1843">
                  <c:v>24.84</c:v>
                </c:pt>
                <c:pt idx="1844">
                  <c:v>24.85</c:v>
                </c:pt>
                <c:pt idx="1845">
                  <c:v>24.8</c:v>
                </c:pt>
                <c:pt idx="1846">
                  <c:v>24.8</c:v>
                </c:pt>
                <c:pt idx="1847">
                  <c:v>24.79</c:v>
                </c:pt>
                <c:pt idx="1848">
                  <c:v>24.779999999999998</c:v>
                </c:pt>
                <c:pt idx="1849">
                  <c:v>24.8</c:v>
                </c:pt>
                <c:pt idx="1850">
                  <c:v>24.82</c:v>
                </c:pt>
                <c:pt idx="1851">
                  <c:v>24.85</c:v>
                </c:pt>
                <c:pt idx="1852">
                  <c:v>24.86</c:v>
                </c:pt>
                <c:pt idx="1853">
                  <c:v>24.8</c:v>
                </c:pt>
                <c:pt idx="1854">
                  <c:v>24.88</c:v>
                </c:pt>
                <c:pt idx="1855">
                  <c:v>24.7</c:v>
                </c:pt>
                <c:pt idx="1856">
                  <c:v>24.62</c:v>
                </c:pt>
                <c:pt idx="1857">
                  <c:v>24.32</c:v>
                </c:pt>
                <c:pt idx="1858">
                  <c:v>24.17</c:v>
                </c:pt>
                <c:pt idx="1859">
                  <c:v>23.91</c:v>
                </c:pt>
                <c:pt idx="1860">
                  <c:v>23.650000000000002</c:v>
                </c:pt>
                <c:pt idx="1861">
                  <c:v>23.59</c:v>
                </c:pt>
                <c:pt idx="1862">
                  <c:v>23.62</c:v>
                </c:pt>
                <c:pt idx="1863">
                  <c:v>23.66</c:v>
                </c:pt>
                <c:pt idx="1864">
                  <c:v>23.610000000000003</c:v>
                </c:pt>
                <c:pt idx="1865">
                  <c:v>23.72</c:v>
                </c:pt>
                <c:pt idx="1866">
                  <c:v>23.87</c:v>
                </c:pt>
                <c:pt idx="1867">
                  <c:v>23.95</c:v>
                </c:pt>
                <c:pt idx="1868">
                  <c:v>24.02</c:v>
                </c:pt>
                <c:pt idx="1869">
                  <c:v>24.06</c:v>
                </c:pt>
                <c:pt idx="1870">
                  <c:v>24.19</c:v>
                </c:pt>
                <c:pt idx="1871">
                  <c:v>24.39</c:v>
                </c:pt>
                <c:pt idx="1872">
                  <c:v>24.4</c:v>
                </c:pt>
                <c:pt idx="1873">
                  <c:v>24.439999999999998</c:v>
                </c:pt>
                <c:pt idx="1874">
                  <c:v>24.49</c:v>
                </c:pt>
                <c:pt idx="1875">
                  <c:v>24.55</c:v>
                </c:pt>
                <c:pt idx="1876">
                  <c:v>24.6</c:v>
                </c:pt>
                <c:pt idx="1877">
                  <c:v>24.58</c:v>
                </c:pt>
                <c:pt idx="1878">
                  <c:v>24.62</c:v>
                </c:pt>
                <c:pt idx="1879">
                  <c:v>24.6</c:v>
                </c:pt>
                <c:pt idx="1880">
                  <c:v>24.64</c:v>
                </c:pt>
                <c:pt idx="1881">
                  <c:v>24.71</c:v>
                </c:pt>
                <c:pt idx="1882">
                  <c:v>24.79</c:v>
                </c:pt>
                <c:pt idx="1883">
                  <c:v>24.779999999999998</c:v>
                </c:pt>
                <c:pt idx="1884">
                  <c:v>24.779999999999998</c:v>
                </c:pt>
                <c:pt idx="1885">
                  <c:v>24.939999999999998</c:v>
                </c:pt>
                <c:pt idx="1886">
                  <c:v>24.97</c:v>
                </c:pt>
                <c:pt idx="1887">
                  <c:v>24.91</c:v>
                </c:pt>
                <c:pt idx="1888">
                  <c:v>24.830000000000002</c:v>
                </c:pt>
                <c:pt idx="1889">
                  <c:v>24.72</c:v>
                </c:pt>
                <c:pt idx="1890">
                  <c:v>24.66</c:v>
                </c:pt>
                <c:pt idx="1891">
                  <c:v>24.73</c:v>
                </c:pt>
                <c:pt idx="1892">
                  <c:v>24.7</c:v>
                </c:pt>
                <c:pt idx="1893">
                  <c:v>24.74</c:v>
                </c:pt>
                <c:pt idx="1894">
                  <c:v>24.58</c:v>
                </c:pt>
                <c:pt idx="1895">
                  <c:v>24.5</c:v>
                </c:pt>
                <c:pt idx="1896">
                  <c:v>24.51</c:v>
                </c:pt>
                <c:pt idx="1897">
                  <c:v>24.52</c:v>
                </c:pt>
                <c:pt idx="1898">
                  <c:v>24.6</c:v>
                </c:pt>
                <c:pt idx="1899">
                  <c:v>24.56</c:v>
                </c:pt>
                <c:pt idx="1900">
                  <c:v>24.71</c:v>
                </c:pt>
                <c:pt idx="1901">
                  <c:v>24.85</c:v>
                </c:pt>
                <c:pt idx="1902">
                  <c:v>25.03</c:v>
                </c:pt>
                <c:pt idx="1903">
                  <c:v>25.03</c:v>
                </c:pt>
                <c:pt idx="1904">
                  <c:v>25.09</c:v>
                </c:pt>
                <c:pt idx="1905">
                  <c:v>25.03</c:v>
                </c:pt>
                <c:pt idx="1906">
                  <c:v>24.979999999999997</c:v>
                </c:pt>
                <c:pt idx="1907">
                  <c:v>24.86</c:v>
                </c:pt>
                <c:pt idx="1908">
                  <c:v>24.84</c:v>
                </c:pt>
                <c:pt idx="1909">
                  <c:v>24.93</c:v>
                </c:pt>
                <c:pt idx="1910">
                  <c:v>24.979999999999997</c:v>
                </c:pt>
                <c:pt idx="1911">
                  <c:v>24.87</c:v>
                </c:pt>
                <c:pt idx="1912">
                  <c:v>24.95</c:v>
                </c:pt>
                <c:pt idx="1913">
                  <c:v>24.97</c:v>
                </c:pt>
                <c:pt idx="1914">
                  <c:v>24.89</c:v>
                </c:pt>
                <c:pt idx="1915">
                  <c:v>25.01</c:v>
                </c:pt>
                <c:pt idx="1916">
                  <c:v>24.84</c:v>
                </c:pt>
                <c:pt idx="1917">
                  <c:v>24.8</c:v>
                </c:pt>
                <c:pt idx="1918">
                  <c:v>24.919999999999998</c:v>
                </c:pt>
                <c:pt idx="1919">
                  <c:v>24.9</c:v>
                </c:pt>
                <c:pt idx="1920">
                  <c:v>24.88</c:v>
                </c:pt>
                <c:pt idx="1921">
                  <c:v>24.779999999999998</c:v>
                </c:pt>
                <c:pt idx="1922">
                  <c:v>24.810000000000002</c:v>
                </c:pt>
                <c:pt idx="1923">
                  <c:v>24.650000000000002</c:v>
                </c:pt>
                <c:pt idx="1924">
                  <c:v>24.77</c:v>
                </c:pt>
                <c:pt idx="1925">
                  <c:v>24.82</c:v>
                </c:pt>
                <c:pt idx="1926">
                  <c:v>24.830000000000002</c:v>
                </c:pt>
                <c:pt idx="1927">
                  <c:v>24.89</c:v>
                </c:pt>
                <c:pt idx="1928">
                  <c:v>24.77</c:v>
                </c:pt>
                <c:pt idx="1929">
                  <c:v>24.810000000000002</c:v>
                </c:pt>
                <c:pt idx="1930">
                  <c:v>24.6</c:v>
                </c:pt>
                <c:pt idx="1931">
                  <c:v>24.53</c:v>
                </c:pt>
                <c:pt idx="1932">
                  <c:v>24.54</c:v>
                </c:pt>
                <c:pt idx="1933">
                  <c:v>24.64</c:v>
                </c:pt>
                <c:pt idx="1934">
                  <c:v>24.59</c:v>
                </c:pt>
                <c:pt idx="1935">
                  <c:v>24.610000000000003</c:v>
                </c:pt>
                <c:pt idx="1936">
                  <c:v>24.47</c:v>
                </c:pt>
                <c:pt idx="1937">
                  <c:v>24.43</c:v>
                </c:pt>
                <c:pt idx="1938">
                  <c:v>24.45</c:v>
                </c:pt>
                <c:pt idx="1939">
                  <c:v>24.55</c:v>
                </c:pt>
                <c:pt idx="1940">
                  <c:v>24.64</c:v>
                </c:pt>
                <c:pt idx="1941">
                  <c:v>24.650000000000002</c:v>
                </c:pt>
                <c:pt idx="1942">
                  <c:v>24.610000000000003</c:v>
                </c:pt>
                <c:pt idx="1943">
                  <c:v>24.650000000000002</c:v>
                </c:pt>
                <c:pt idx="1944">
                  <c:v>24.64</c:v>
                </c:pt>
                <c:pt idx="1945">
                  <c:v>24.66</c:v>
                </c:pt>
                <c:pt idx="1946">
                  <c:v>24.84</c:v>
                </c:pt>
                <c:pt idx="1947">
                  <c:v>24.97</c:v>
                </c:pt>
                <c:pt idx="1948">
                  <c:v>24.979999999999997</c:v>
                </c:pt>
                <c:pt idx="1949">
                  <c:v>25</c:v>
                </c:pt>
                <c:pt idx="1950">
                  <c:v>25.04</c:v>
                </c:pt>
                <c:pt idx="1951">
                  <c:v>25.04</c:v>
                </c:pt>
                <c:pt idx="1952">
                  <c:v>25.150000000000002</c:v>
                </c:pt>
                <c:pt idx="1953">
                  <c:v>25.02</c:v>
                </c:pt>
                <c:pt idx="1954">
                  <c:v>25.17</c:v>
                </c:pt>
                <c:pt idx="1955">
                  <c:v>25.16</c:v>
                </c:pt>
                <c:pt idx="1956">
                  <c:v>25.130000000000003</c:v>
                </c:pt>
                <c:pt idx="1957">
                  <c:v>25.08</c:v>
                </c:pt>
                <c:pt idx="1958">
                  <c:v>25.14</c:v>
                </c:pt>
                <c:pt idx="1959">
                  <c:v>25.150000000000002</c:v>
                </c:pt>
                <c:pt idx="1960">
                  <c:v>25.1</c:v>
                </c:pt>
                <c:pt idx="1961">
                  <c:v>25.12</c:v>
                </c:pt>
                <c:pt idx="1962">
                  <c:v>25.1</c:v>
                </c:pt>
                <c:pt idx="1963">
                  <c:v>25.1</c:v>
                </c:pt>
                <c:pt idx="1964">
                  <c:v>25.16</c:v>
                </c:pt>
                <c:pt idx="1965">
                  <c:v>24.99</c:v>
                </c:pt>
                <c:pt idx="1966">
                  <c:v>24.919999999999998</c:v>
                </c:pt>
                <c:pt idx="1967">
                  <c:v>24.9</c:v>
                </c:pt>
                <c:pt idx="1968">
                  <c:v>24.939999999999998</c:v>
                </c:pt>
                <c:pt idx="1969">
                  <c:v>24.779999999999998</c:v>
                </c:pt>
                <c:pt idx="1970">
                  <c:v>24.75</c:v>
                </c:pt>
                <c:pt idx="1971">
                  <c:v>24.6</c:v>
                </c:pt>
                <c:pt idx="1972">
                  <c:v>24.610000000000003</c:v>
                </c:pt>
                <c:pt idx="1973">
                  <c:v>24.62</c:v>
                </c:pt>
                <c:pt idx="1974">
                  <c:v>24.73</c:v>
                </c:pt>
                <c:pt idx="1975">
                  <c:v>24.57</c:v>
                </c:pt>
                <c:pt idx="1976">
                  <c:v>24.610000000000003</c:v>
                </c:pt>
                <c:pt idx="1977">
                  <c:v>24.650000000000002</c:v>
                </c:pt>
                <c:pt idx="1978">
                  <c:v>24.62</c:v>
                </c:pt>
                <c:pt idx="1979">
                  <c:v>24.6</c:v>
                </c:pt>
                <c:pt idx="1980">
                  <c:v>24.6</c:v>
                </c:pt>
                <c:pt idx="1981">
                  <c:v>24.64</c:v>
                </c:pt>
                <c:pt idx="1982">
                  <c:v>24.779999999999998</c:v>
                </c:pt>
                <c:pt idx="1983">
                  <c:v>24.810000000000002</c:v>
                </c:pt>
                <c:pt idx="1984">
                  <c:v>24.71</c:v>
                </c:pt>
                <c:pt idx="1985">
                  <c:v>24.7</c:v>
                </c:pt>
                <c:pt idx="1986">
                  <c:v>24.74</c:v>
                </c:pt>
                <c:pt idx="1987">
                  <c:v>24.79</c:v>
                </c:pt>
                <c:pt idx="1988">
                  <c:v>24.68</c:v>
                </c:pt>
                <c:pt idx="1989">
                  <c:v>24.71</c:v>
                </c:pt>
                <c:pt idx="1990">
                  <c:v>24.73</c:v>
                </c:pt>
                <c:pt idx="1991">
                  <c:v>24.85</c:v>
                </c:pt>
                <c:pt idx="1992">
                  <c:v>24.87</c:v>
                </c:pt>
                <c:pt idx="1993">
                  <c:v>24.75</c:v>
                </c:pt>
                <c:pt idx="1994">
                  <c:v>24.8</c:v>
                </c:pt>
                <c:pt idx="1995">
                  <c:v>24.95</c:v>
                </c:pt>
                <c:pt idx="1996">
                  <c:v>25.04</c:v>
                </c:pt>
                <c:pt idx="1997">
                  <c:v>24.959999999999997</c:v>
                </c:pt>
                <c:pt idx="1998">
                  <c:v>24.93</c:v>
                </c:pt>
                <c:pt idx="1999">
                  <c:v>24.9</c:v>
                </c:pt>
                <c:pt idx="2000">
                  <c:v>24.86</c:v>
                </c:pt>
                <c:pt idx="2001">
                  <c:v>24.84</c:v>
                </c:pt>
                <c:pt idx="2002">
                  <c:v>24.759999999999998</c:v>
                </c:pt>
                <c:pt idx="2003">
                  <c:v>24.75</c:v>
                </c:pt>
                <c:pt idx="2004">
                  <c:v>24.650000000000002</c:v>
                </c:pt>
                <c:pt idx="2005">
                  <c:v>24.58</c:v>
                </c:pt>
                <c:pt idx="2006">
                  <c:v>24.52</c:v>
                </c:pt>
                <c:pt idx="2007">
                  <c:v>24.52</c:v>
                </c:pt>
                <c:pt idx="2008">
                  <c:v>24.62</c:v>
                </c:pt>
                <c:pt idx="2009">
                  <c:v>24.630000000000003</c:v>
                </c:pt>
                <c:pt idx="2010">
                  <c:v>24.630000000000003</c:v>
                </c:pt>
                <c:pt idx="2011">
                  <c:v>24.73</c:v>
                </c:pt>
                <c:pt idx="2012">
                  <c:v>24.779999999999998</c:v>
                </c:pt>
                <c:pt idx="2013">
                  <c:v>24.84</c:v>
                </c:pt>
                <c:pt idx="2014">
                  <c:v>24.95</c:v>
                </c:pt>
                <c:pt idx="2015">
                  <c:v>24.93</c:v>
                </c:pt>
                <c:pt idx="2016">
                  <c:v>24.97</c:v>
                </c:pt>
                <c:pt idx="2017">
                  <c:v>25.06</c:v>
                </c:pt>
                <c:pt idx="2018">
                  <c:v>25.16</c:v>
                </c:pt>
                <c:pt idx="2019">
                  <c:v>25.17</c:v>
                </c:pt>
                <c:pt idx="2020">
                  <c:v>25.17</c:v>
                </c:pt>
                <c:pt idx="2021">
                  <c:v>25.18</c:v>
                </c:pt>
                <c:pt idx="2022">
                  <c:v>25.2</c:v>
                </c:pt>
                <c:pt idx="2023">
                  <c:v>25.14</c:v>
                </c:pt>
                <c:pt idx="2024">
                  <c:v>25.06</c:v>
                </c:pt>
                <c:pt idx="2025">
                  <c:v>25.130000000000003</c:v>
                </c:pt>
                <c:pt idx="2026">
                  <c:v>25.05</c:v>
                </c:pt>
                <c:pt idx="2027">
                  <c:v>24.959999999999997</c:v>
                </c:pt>
                <c:pt idx="2028">
                  <c:v>24.830000000000002</c:v>
                </c:pt>
                <c:pt idx="2029">
                  <c:v>24.77</c:v>
                </c:pt>
                <c:pt idx="2030">
                  <c:v>24.650000000000002</c:v>
                </c:pt>
                <c:pt idx="2031">
                  <c:v>24.67</c:v>
                </c:pt>
                <c:pt idx="2032">
                  <c:v>24.69</c:v>
                </c:pt>
                <c:pt idx="2033">
                  <c:v>24.759999999999998</c:v>
                </c:pt>
                <c:pt idx="2034">
                  <c:v>24.810000000000002</c:v>
                </c:pt>
                <c:pt idx="2035">
                  <c:v>24.7</c:v>
                </c:pt>
                <c:pt idx="2036">
                  <c:v>24.68</c:v>
                </c:pt>
                <c:pt idx="2037">
                  <c:v>24.610000000000003</c:v>
                </c:pt>
                <c:pt idx="2038">
                  <c:v>24.779999999999998</c:v>
                </c:pt>
                <c:pt idx="2039">
                  <c:v>24.86</c:v>
                </c:pt>
                <c:pt idx="2040">
                  <c:v>24.8</c:v>
                </c:pt>
                <c:pt idx="2041">
                  <c:v>24.810000000000002</c:v>
                </c:pt>
                <c:pt idx="2042">
                  <c:v>24.79</c:v>
                </c:pt>
                <c:pt idx="2043">
                  <c:v>24.759999999999998</c:v>
                </c:pt>
                <c:pt idx="2044">
                  <c:v>24.84</c:v>
                </c:pt>
                <c:pt idx="2045">
                  <c:v>24.919999999999998</c:v>
                </c:pt>
                <c:pt idx="2046">
                  <c:v>24.88</c:v>
                </c:pt>
                <c:pt idx="2047">
                  <c:v>24.830000000000002</c:v>
                </c:pt>
                <c:pt idx="2048">
                  <c:v>24.86</c:v>
                </c:pt>
                <c:pt idx="2049">
                  <c:v>25.04</c:v>
                </c:pt>
                <c:pt idx="2050">
                  <c:v>25.03</c:v>
                </c:pt>
                <c:pt idx="2051">
                  <c:v>25.02</c:v>
                </c:pt>
                <c:pt idx="2052">
                  <c:v>24.959999999999997</c:v>
                </c:pt>
                <c:pt idx="2053">
                  <c:v>24.779999999999998</c:v>
                </c:pt>
                <c:pt idx="2054">
                  <c:v>24.91</c:v>
                </c:pt>
                <c:pt idx="2055">
                  <c:v>24.919999999999998</c:v>
                </c:pt>
                <c:pt idx="2056">
                  <c:v>24.77</c:v>
                </c:pt>
                <c:pt idx="2057">
                  <c:v>24.73</c:v>
                </c:pt>
                <c:pt idx="2058">
                  <c:v>24.71</c:v>
                </c:pt>
                <c:pt idx="2059">
                  <c:v>24.7</c:v>
                </c:pt>
                <c:pt idx="2060">
                  <c:v>24.6</c:v>
                </c:pt>
                <c:pt idx="2061">
                  <c:v>24.419999999999998</c:v>
                </c:pt>
                <c:pt idx="2062">
                  <c:v>24.439999999999998</c:v>
                </c:pt>
                <c:pt idx="2063">
                  <c:v>24.34</c:v>
                </c:pt>
                <c:pt idx="2064">
                  <c:v>24.36</c:v>
                </c:pt>
                <c:pt idx="2065">
                  <c:v>24.3</c:v>
                </c:pt>
                <c:pt idx="2066">
                  <c:v>24.21</c:v>
                </c:pt>
                <c:pt idx="2067">
                  <c:v>24.2</c:v>
                </c:pt>
                <c:pt idx="2068">
                  <c:v>24.25</c:v>
                </c:pt>
                <c:pt idx="2069">
                  <c:v>24.36</c:v>
                </c:pt>
                <c:pt idx="2070">
                  <c:v>24.29</c:v>
                </c:pt>
                <c:pt idx="2071">
                  <c:v>24.3</c:v>
                </c:pt>
                <c:pt idx="2072">
                  <c:v>24.4</c:v>
                </c:pt>
                <c:pt idx="2073">
                  <c:v>24.479999999999997</c:v>
                </c:pt>
                <c:pt idx="2074">
                  <c:v>24.55</c:v>
                </c:pt>
                <c:pt idx="2075">
                  <c:v>24.51</c:v>
                </c:pt>
                <c:pt idx="2076">
                  <c:v>24.6</c:v>
                </c:pt>
                <c:pt idx="2077">
                  <c:v>24.56</c:v>
                </c:pt>
                <c:pt idx="2078">
                  <c:v>24.54</c:v>
                </c:pt>
                <c:pt idx="2079">
                  <c:v>24.49</c:v>
                </c:pt>
                <c:pt idx="2080">
                  <c:v>24.459999999999997</c:v>
                </c:pt>
                <c:pt idx="2081">
                  <c:v>24.36</c:v>
                </c:pt>
                <c:pt idx="2082">
                  <c:v>24.459999999999997</c:v>
                </c:pt>
                <c:pt idx="2083">
                  <c:v>24.419999999999998</c:v>
                </c:pt>
                <c:pt idx="2084">
                  <c:v>24.36</c:v>
                </c:pt>
                <c:pt idx="2085">
                  <c:v>24.439999999999998</c:v>
                </c:pt>
                <c:pt idx="2086">
                  <c:v>24.479999999999997</c:v>
                </c:pt>
                <c:pt idx="2087">
                  <c:v>24.66</c:v>
                </c:pt>
                <c:pt idx="2088">
                  <c:v>24.810000000000002</c:v>
                </c:pt>
                <c:pt idx="2089">
                  <c:v>24.79</c:v>
                </c:pt>
                <c:pt idx="2090">
                  <c:v>24.73</c:v>
                </c:pt>
                <c:pt idx="2091">
                  <c:v>24.8</c:v>
                </c:pt>
                <c:pt idx="2092">
                  <c:v>24.939999999999998</c:v>
                </c:pt>
                <c:pt idx="2093">
                  <c:v>25</c:v>
                </c:pt>
                <c:pt idx="2094">
                  <c:v>25</c:v>
                </c:pt>
                <c:pt idx="2095">
                  <c:v>24.97</c:v>
                </c:pt>
                <c:pt idx="2096">
                  <c:v>24.87</c:v>
                </c:pt>
                <c:pt idx="2097">
                  <c:v>25.03</c:v>
                </c:pt>
                <c:pt idx="2098">
                  <c:v>25.04</c:v>
                </c:pt>
                <c:pt idx="2099">
                  <c:v>25.05</c:v>
                </c:pt>
                <c:pt idx="2100">
                  <c:v>25.09</c:v>
                </c:pt>
                <c:pt idx="2101">
                  <c:v>25.02</c:v>
                </c:pt>
                <c:pt idx="2102">
                  <c:v>25.1</c:v>
                </c:pt>
                <c:pt idx="2103">
                  <c:v>25.09</c:v>
                </c:pt>
                <c:pt idx="2104">
                  <c:v>25.1</c:v>
                </c:pt>
                <c:pt idx="2105">
                  <c:v>25.17</c:v>
                </c:pt>
                <c:pt idx="2106">
                  <c:v>25.09</c:v>
                </c:pt>
                <c:pt idx="2107">
                  <c:v>25.110000000000003</c:v>
                </c:pt>
                <c:pt idx="2108">
                  <c:v>25.25</c:v>
                </c:pt>
                <c:pt idx="2109">
                  <c:v>25.32</c:v>
                </c:pt>
                <c:pt idx="2110">
                  <c:v>25.310000000000002</c:v>
                </c:pt>
                <c:pt idx="2111">
                  <c:v>25.16</c:v>
                </c:pt>
                <c:pt idx="2112">
                  <c:v>25.1</c:v>
                </c:pt>
                <c:pt idx="2113">
                  <c:v>25.06</c:v>
                </c:pt>
                <c:pt idx="2114">
                  <c:v>25.02</c:v>
                </c:pt>
                <c:pt idx="2115">
                  <c:v>24.979999999999997</c:v>
                </c:pt>
                <c:pt idx="2116">
                  <c:v>25.09</c:v>
                </c:pt>
                <c:pt idx="2117">
                  <c:v>25.05</c:v>
                </c:pt>
                <c:pt idx="2118">
                  <c:v>24.95</c:v>
                </c:pt>
                <c:pt idx="2119">
                  <c:v>24.95</c:v>
                </c:pt>
                <c:pt idx="2120">
                  <c:v>24.779999999999998</c:v>
                </c:pt>
                <c:pt idx="2121">
                  <c:v>24.68</c:v>
                </c:pt>
                <c:pt idx="2122">
                  <c:v>24.62</c:v>
                </c:pt>
                <c:pt idx="2123">
                  <c:v>24.419999999999998</c:v>
                </c:pt>
                <c:pt idx="2124">
                  <c:v>24.37</c:v>
                </c:pt>
                <c:pt idx="2125">
                  <c:v>24.17</c:v>
                </c:pt>
                <c:pt idx="2126">
                  <c:v>24.07</c:v>
                </c:pt>
                <c:pt idx="2127">
                  <c:v>23.79</c:v>
                </c:pt>
                <c:pt idx="2128">
                  <c:v>23.79</c:v>
                </c:pt>
                <c:pt idx="2129">
                  <c:v>23.830000000000002</c:v>
                </c:pt>
                <c:pt idx="2130">
                  <c:v>23.86</c:v>
                </c:pt>
                <c:pt idx="2131">
                  <c:v>23.71</c:v>
                </c:pt>
                <c:pt idx="2132">
                  <c:v>23.89</c:v>
                </c:pt>
                <c:pt idx="2133">
                  <c:v>23.959999999999997</c:v>
                </c:pt>
                <c:pt idx="2134">
                  <c:v>23.88</c:v>
                </c:pt>
                <c:pt idx="2135">
                  <c:v>23.979999999999997</c:v>
                </c:pt>
                <c:pt idx="2136">
                  <c:v>24.18</c:v>
                </c:pt>
                <c:pt idx="2137">
                  <c:v>24.35</c:v>
                </c:pt>
                <c:pt idx="2138">
                  <c:v>24.53</c:v>
                </c:pt>
                <c:pt idx="2139">
                  <c:v>24.53</c:v>
                </c:pt>
                <c:pt idx="2140">
                  <c:v>24.67</c:v>
                </c:pt>
                <c:pt idx="2141">
                  <c:v>24.67</c:v>
                </c:pt>
                <c:pt idx="2142">
                  <c:v>24.7</c:v>
                </c:pt>
                <c:pt idx="2143">
                  <c:v>24.67</c:v>
                </c:pt>
                <c:pt idx="2144">
                  <c:v>24.68</c:v>
                </c:pt>
                <c:pt idx="2145">
                  <c:v>24.75</c:v>
                </c:pt>
                <c:pt idx="2146">
                  <c:v>24.77</c:v>
                </c:pt>
                <c:pt idx="2147">
                  <c:v>24.75</c:v>
                </c:pt>
                <c:pt idx="2148">
                  <c:v>24.84</c:v>
                </c:pt>
                <c:pt idx="2149">
                  <c:v>24.89</c:v>
                </c:pt>
                <c:pt idx="2150">
                  <c:v>24.95</c:v>
                </c:pt>
                <c:pt idx="2151">
                  <c:v>24.959999999999997</c:v>
                </c:pt>
                <c:pt idx="2152">
                  <c:v>24.97</c:v>
                </c:pt>
                <c:pt idx="2153">
                  <c:v>24.87</c:v>
                </c:pt>
                <c:pt idx="2154">
                  <c:v>24.95</c:v>
                </c:pt>
                <c:pt idx="2155">
                  <c:v>25.05</c:v>
                </c:pt>
                <c:pt idx="2156">
                  <c:v>24.95</c:v>
                </c:pt>
                <c:pt idx="2157">
                  <c:v>24.84</c:v>
                </c:pt>
                <c:pt idx="2158">
                  <c:v>24.67</c:v>
                </c:pt>
                <c:pt idx="2159">
                  <c:v>24.69</c:v>
                </c:pt>
                <c:pt idx="2160">
                  <c:v>24.58</c:v>
                </c:pt>
                <c:pt idx="2161">
                  <c:v>24.459999999999997</c:v>
                </c:pt>
                <c:pt idx="2162">
                  <c:v>24.53</c:v>
                </c:pt>
                <c:pt idx="2163">
                  <c:v>24.5</c:v>
                </c:pt>
                <c:pt idx="2164">
                  <c:v>24.39</c:v>
                </c:pt>
                <c:pt idx="2165">
                  <c:v>24.23</c:v>
                </c:pt>
                <c:pt idx="2166">
                  <c:v>24.21</c:v>
                </c:pt>
                <c:pt idx="2167">
                  <c:v>24.2</c:v>
                </c:pt>
                <c:pt idx="2168">
                  <c:v>24.32</c:v>
                </c:pt>
                <c:pt idx="2169">
                  <c:v>24.36</c:v>
                </c:pt>
                <c:pt idx="2170">
                  <c:v>24.37</c:v>
                </c:pt>
                <c:pt idx="2171">
                  <c:v>24.439999999999998</c:v>
                </c:pt>
                <c:pt idx="2172">
                  <c:v>24.479999999999997</c:v>
                </c:pt>
                <c:pt idx="2173">
                  <c:v>24.439999999999998</c:v>
                </c:pt>
                <c:pt idx="2174">
                  <c:v>24.459999999999997</c:v>
                </c:pt>
                <c:pt idx="2175">
                  <c:v>24.459999999999997</c:v>
                </c:pt>
                <c:pt idx="2176">
                  <c:v>24.479999999999997</c:v>
                </c:pt>
                <c:pt idx="2177">
                  <c:v>24.58</c:v>
                </c:pt>
                <c:pt idx="2178">
                  <c:v>24.57</c:v>
                </c:pt>
                <c:pt idx="2179">
                  <c:v>24.6</c:v>
                </c:pt>
                <c:pt idx="2180">
                  <c:v>24.62</c:v>
                </c:pt>
                <c:pt idx="2181">
                  <c:v>24.73</c:v>
                </c:pt>
                <c:pt idx="2182">
                  <c:v>24.68</c:v>
                </c:pt>
                <c:pt idx="2183">
                  <c:v>24.810000000000002</c:v>
                </c:pt>
                <c:pt idx="2184">
                  <c:v>24.77</c:v>
                </c:pt>
                <c:pt idx="2185">
                  <c:v>24.89</c:v>
                </c:pt>
                <c:pt idx="2186">
                  <c:v>24.95</c:v>
                </c:pt>
                <c:pt idx="2187">
                  <c:v>24.97</c:v>
                </c:pt>
                <c:pt idx="2188">
                  <c:v>25.06</c:v>
                </c:pt>
                <c:pt idx="2189">
                  <c:v>25.1</c:v>
                </c:pt>
                <c:pt idx="2190">
                  <c:v>25.150000000000002</c:v>
                </c:pt>
                <c:pt idx="2191">
                  <c:v>25.09</c:v>
                </c:pt>
                <c:pt idx="2192">
                  <c:v>25.04</c:v>
                </c:pt>
                <c:pt idx="2193">
                  <c:v>25.04</c:v>
                </c:pt>
                <c:pt idx="2194">
                  <c:v>25</c:v>
                </c:pt>
                <c:pt idx="2195">
                  <c:v>24.939999999999998</c:v>
                </c:pt>
                <c:pt idx="2196">
                  <c:v>24.91</c:v>
                </c:pt>
                <c:pt idx="2197">
                  <c:v>24.93</c:v>
                </c:pt>
                <c:pt idx="2198">
                  <c:v>24.939999999999998</c:v>
                </c:pt>
                <c:pt idx="2199">
                  <c:v>24.88</c:v>
                </c:pt>
                <c:pt idx="2200">
                  <c:v>24.8</c:v>
                </c:pt>
                <c:pt idx="2201">
                  <c:v>24.82</c:v>
                </c:pt>
                <c:pt idx="2202">
                  <c:v>24.8</c:v>
                </c:pt>
                <c:pt idx="2203">
                  <c:v>24.779999999999998</c:v>
                </c:pt>
                <c:pt idx="2204">
                  <c:v>24.69</c:v>
                </c:pt>
                <c:pt idx="2205">
                  <c:v>24.7</c:v>
                </c:pt>
                <c:pt idx="2206">
                  <c:v>24.71</c:v>
                </c:pt>
                <c:pt idx="2207">
                  <c:v>24.57</c:v>
                </c:pt>
                <c:pt idx="2208">
                  <c:v>24.56</c:v>
                </c:pt>
                <c:pt idx="2209">
                  <c:v>24.47</c:v>
                </c:pt>
                <c:pt idx="2210">
                  <c:v>24.56</c:v>
                </c:pt>
                <c:pt idx="2211">
                  <c:v>24.55</c:v>
                </c:pt>
                <c:pt idx="2212">
                  <c:v>24.6</c:v>
                </c:pt>
                <c:pt idx="2213">
                  <c:v>24.54</c:v>
                </c:pt>
                <c:pt idx="2214">
                  <c:v>24.610000000000003</c:v>
                </c:pt>
                <c:pt idx="2215">
                  <c:v>24.55</c:v>
                </c:pt>
                <c:pt idx="2216">
                  <c:v>24.55</c:v>
                </c:pt>
                <c:pt idx="2217">
                  <c:v>24.53</c:v>
                </c:pt>
                <c:pt idx="2218">
                  <c:v>24.56</c:v>
                </c:pt>
                <c:pt idx="2219">
                  <c:v>24.62</c:v>
                </c:pt>
                <c:pt idx="2220">
                  <c:v>24.479999999999997</c:v>
                </c:pt>
                <c:pt idx="2221">
                  <c:v>24.43</c:v>
                </c:pt>
                <c:pt idx="2222">
                  <c:v>24.43</c:v>
                </c:pt>
                <c:pt idx="2223">
                  <c:v>24.57</c:v>
                </c:pt>
                <c:pt idx="2224">
                  <c:v>24.630000000000003</c:v>
                </c:pt>
                <c:pt idx="2225">
                  <c:v>24.67</c:v>
                </c:pt>
                <c:pt idx="2226">
                  <c:v>24.58</c:v>
                </c:pt>
                <c:pt idx="2227">
                  <c:v>24.54</c:v>
                </c:pt>
                <c:pt idx="2228">
                  <c:v>24.49</c:v>
                </c:pt>
                <c:pt idx="2229">
                  <c:v>24.5</c:v>
                </c:pt>
                <c:pt idx="2230">
                  <c:v>24.459999999999997</c:v>
                </c:pt>
                <c:pt idx="2231">
                  <c:v>24.35</c:v>
                </c:pt>
                <c:pt idx="2232">
                  <c:v>24.39</c:v>
                </c:pt>
                <c:pt idx="2233">
                  <c:v>24.36</c:v>
                </c:pt>
                <c:pt idx="2234">
                  <c:v>24.51</c:v>
                </c:pt>
                <c:pt idx="2235">
                  <c:v>24.37</c:v>
                </c:pt>
                <c:pt idx="2236">
                  <c:v>24.439999999999998</c:v>
                </c:pt>
                <c:pt idx="2237">
                  <c:v>24.6</c:v>
                </c:pt>
                <c:pt idx="2238">
                  <c:v>24.630000000000003</c:v>
                </c:pt>
                <c:pt idx="2239">
                  <c:v>24.57</c:v>
                </c:pt>
                <c:pt idx="2240">
                  <c:v>24.459999999999997</c:v>
                </c:pt>
                <c:pt idx="2241">
                  <c:v>24.52</c:v>
                </c:pt>
                <c:pt idx="2242">
                  <c:v>24.56</c:v>
                </c:pt>
                <c:pt idx="2243">
                  <c:v>24.64</c:v>
                </c:pt>
                <c:pt idx="2244">
                  <c:v>24.7</c:v>
                </c:pt>
                <c:pt idx="2245">
                  <c:v>24.71</c:v>
                </c:pt>
                <c:pt idx="2246">
                  <c:v>24.79</c:v>
                </c:pt>
                <c:pt idx="2247">
                  <c:v>24.86</c:v>
                </c:pt>
                <c:pt idx="2248">
                  <c:v>24.779999999999998</c:v>
                </c:pt>
                <c:pt idx="2249">
                  <c:v>24.75</c:v>
                </c:pt>
                <c:pt idx="2250">
                  <c:v>24.72</c:v>
                </c:pt>
                <c:pt idx="2251">
                  <c:v>24.79</c:v>
                </c:pt>
                <c:pt idx="2252">
                  <c:v>24.7</c:v>
                </c:pt>
                <c:pt idx="2253">
                  <c:v>24.650000000000002</c:v>
                </c:pt>
                <c:pt idx="2254">
                  <c:v>24.72</c:v>
                </c:pt>
                <c:pt idx="2255">
                  <c:v>24.71</c:v>
                </c:pt>
                <c:pt idx="2256">
                  <c:v>24.59</c:v>
                </c:pt>
                <c:pt idx="2257">
                  <c:v>24.459999999999997</c:v>
                </c:pt>
                <c:pt idx="2258">
                  <c:v>24.459999999999997</c:v>
                </c:pt>
                <c:pt idx="2259">
                  <c:v>24.39</c:v>
                </c:pt>
                <c:pt idx="2260">
                  <c:v>24.310000000000002</c:v>
                </c:pt>
                <c:pt idx="2261">
                  <c:v>24.24</c:v>
                </c:pt>
                <c:pt idx="2262">
                  <c:v>24.310000000000002</c:v>
                </c:pt>
                <c:pt idx="2263">
                  <c:v>24.24</c:v>
                </c:pt>
                <c:pt idx="2264">
                  <c:v>24.18</c:v>
                </c:pt>
                <c:pt idx="2265">
                  <c:v>24.21</c:v>
                </c:pt>
                <c:pt idx="2266">
                  <c:v>24.2</c:v>
                </c:pt>
                <c:pt idx="2267">
                  <c:v>24.419999999999998</c:v>
                </c:pt>
                <c:pt idx="2268">
                  <c:v>24.49</c:v>
                </c:pt>
                <c:pt idx="2269">
                  <c:v>24.45</c:v>
                </c:pt>
                <c:pt idx="2270">
                  <c:v>24.419999999999998</c:v>
                </c:pt>
                <c:pt idx="2271">
                  <c:v>24.479999999999997</c:v>
                </c:pt>
                <c:pt idx="2272">
                  <c:v>24.419999999999998</c:v>
                </c:pt>
                <c:pt idx="2273">
                  <c:v>24.38</c:v>
                </c:pt>
                <c:pt idx="2274">
                  <c:v>24.41</c:v>
                </c:pt>
                <c:pt idx="2275">
                  <c:v>24.57</c:v>
                </c:pt>
                <c:pt idx="2276">
                  <c:v>24.59</c:v>
                </c:pt>
                <c:pt idx="2277">
                  <c:v>24.67</c:v>
                </c:pt>
                <c:pt idx="2278">
                  <c:v>24.919999999999998</c:v>
                </c:pt>
                <c:pt idx="2279">
                  <c:v>24.89</c:v>
                </c:pt>
                <c:pt idx="2280">
                  <c:v>24.9</c:v>
                </c:pt>
                <c:pt idx="2281">
                  <c:v>24.830000000000002</c:v>
                </c:pt>
                <c:pt idx="2282">
                  <c:v>24.919999999999998</c:v>
                </c:pt>
                <c:pt idx="2283">
                  <c:v>24.89</c:v>
                </c:pt>
                <c:pt idx="2284">
                  <c:v>24.87</c:v>
                </c:pt>
                <c:pt idx="2285">
                  <c:v>24.85</c:v>
                </c:pt>
                <c:pt idx="2286">
                  <c:v>24.89</c:v>
                </c:pt>
                <c:pt idx="2287">
                  <c:v>24.85</c:v>
                </c:pt>
                <c:pt idx="2288">
                  <c:v>24.73</c:v>
                </c:pt>
                <c:pt idx="2289">
                  <c:v>24.7</c:v>
                </c:pt>
                <c:pt idx="2290">
                  <c:v>24.610000000000003</c:v>
                </c:pt>
                <c:pt idx="2291">
                  <c:v>24.6</c:v>
                </c:pt>
                <c:pt idx="2292">
                  <c:v>24.39</c:v>
                </c:pt>
                <c:pt idx="2293">
                  <c:v>24.37</c:v>
                </c:pt>
                <c:pt idx="2294">
                  <c:v>24.36</c:v>
                </c:pt>
                <c:pt idx="2295">
                  <c:v>24.38</c:v>
                </c:pt>
                <c:pt idx="2296">
                  <c:v>24.36</c:v>
                </c:pt>
                <c:pt idx="2297">
                  <c:v>24.45</c:v>
                </c:pt>
                <c:pt idx="2298">
                  <c:v>24.32</c:v>
                </c:pt>
                <c:pt idx="2299">
                  <c:v>24.36</c:v>
                </c:pt>
                <c:pt idx="2300">
                  <c:v>24.330000000000002</c:v>
                </c:pt>
                <c:pt idx="2301">
                  <c:v>24.25</c:v>
                </c:pt>
                <c:pt idx="2302">
                  <c:v>24.18</c:v>
                </c:pt>
                <c:pt idx="2303">
                  <c:v>24.2</c:v>
                </c:pt>
                <c:pt idx="2304">
                  <c:v>24.19</c:v>
                </c:pt>
                <c:pt idx="2305">
                  <c:v>24.21</c:v>
                </c:pt>
                <c:pt idx="2306">
                  <c:v>24.259999999999998</c:v>
                </c:pt>
                <c:pt idx="2307">
                  <c:v>24.259999999999998</c:v>
                </c:pt>
                <c:pt idx="2308">
                  <c:v>24.29</c:v>
                </c:pt>
                <c:pt idx="2309">
                  <c:v>24.29</c:v>
                </c:pt>
                <c:pt idx="2310">
                  <c:v>24.3</c:v>
                </c:pt>
                <c:pt idx="2311">
                  <c:v>24.29</c:v>
                </c:pt>
                <c:pt idx="2312">
                  <c:v>24.279999999999998</c:v>
                </c:pt>
                <c:pt idx="2313">
                  <c:v>24.34</c:v>
                </c:pt>
                <c:pt idx="2314">
                  <c:v>24.25</c:v>
                </c:pt>
                <c:pt idx="2315">
                  <c:v>24.479999999999997</c:v>
                </c:pt>
                <c:pt idx="2316">
                  <c:v>24.51</c:v>
                </c:pt>
                <c:pt idx="2317">
                  <c:v>24.5</c:v>
                </c:pt>
                <c:pt idx="2318">
                  <c:v>24.439999999999998</c:v>
                </c:pt>
                <c:pt idx="2319">
                  <c:v>24.47</c:v>
                </c:pt>
                <c:pt idx="2320">
                  <c:v>24.479999999999997</c:v>
                </c:pt>
                <c:pt idx="2321">
                  <c:v>24.55</c:v>
                </c:pt>
                <c:pt idx="2322">
                  <c:v>24.52</c:v>
                </c:pt>
                <c:pt idx="2323">
                  <c:v>24.630000000000003</c:v>
                </c:pt>
                <c:pt idx="2324">
                  <c:v>24.72</c:v>
                </c:pt>
                <c:pt idx="2325">
                  <c:v>24.68</c:v>
                </c:pt>
                <c:pt idx="2326">
                  <c:v>24.71</c:v>
                </c:pt>
                <c:pt idx="2327">
                  <c:v>24.68</c:v>
                </c:pt>
                <c:pt idx="2328">
                  <c:v>24.79</c:v>
                </c:pt>
                <c:pt idx="2329">
                  <c:v>24.74</c:v>
                </c:pt>
                <c:pt idx="2330">
                  <c:v>24.71</c:v>
                </c:pt>
                <c:pt idx="2331">
                  <c:v>24.64</c:v>
                </c:pt>
                <c:pt idx="2332">
                  <c:v>24.69</c:v>
                </c:pt>
                <c:pt idx="2333">
                  <c:v>24.72</c:v>
                </c:pt>
                <c:pt idx="2334">
                  <c:v>24.8</c:v>
                </c:pt>
                <c:pt idx="2335">
                  <c:v>24.919999999999998</c:v>
                </c:pt>
                <c:pt idx="2336">
                  <c:v>25</c:v>
                </c:pt>
                <c:pt idx="2337">
                  <c:v>24.95</c:v>
                </c:pt>
                <c:pt idx="2338">
                  <c:v>24.959999999999997</c:v>
                </c:pt>
                <c:pt idx="2339">
                  <c:v>24.93</c:v>
                </c:pt>
                <c:pt idx="2340">
                  <c:v>24.919999999999998</c:v>
                </c:pt>
                <c:pt idx="2341">
                  <c:v>24.979999999999997</c:v>
                </c:pt>
                <c:pt idx="2342">
                  <c:v>24.97</c:v>
                </c:pt>
                <c:pt idx="2343">
                  <c:v>24.97</c:v>
                </c:pt>
                <c:pt idx="2344">
                  <c:v>24.91</c:v>
                </c:pt>
                <c:pt idx="2345">
                  <c:v>24.91</c:v>
                </c:pt>
                <c:pt idx="2346">
                  <c:v>24.82</c:v>
                </c:pt>
                <c:pt idx="2347">
                  <c:v>24.9</c:v>
                </c:pt>
                <c:pt idx="2348">
                  <c:v>24.8</c:v>
                </c:pt>
                <c:pt idx="2349">
                  <c:v>24.759999999999998</c:v>
                </c:pt>
                <c:pt idx="2350">
                  <c:v>24.68</c:v>
                </c:pt>
                <c:pt idx="2351">
                  <c:v>24.7</c:v>
                </c:pt>
                <c:pt idx="2352">
                  <c:v>24.73</c:v>
                </c:pt>
                <c:pt idx="2353">
                  <c:v>24.74</c:v>
                </c:pt>
                <c:pt idx="2354">
                  <c:v>24.75</c:v>
                </c:pt>
                <c:pt idx="2355">
                  <c:v>24.779999999999998</c:v>
                </c:pt>
                <c:pt idx="2356">
                  <c:v>24.84</c:v>
                </c:pt>
                <c:pt idx="2357">
                  <c:v>24.95</c:v>
                </c:pt>
                <c:pt idx="2358">
                  <c:v>24.95</c:v>
                </c:pt>
                <c:pt idx="2359">
                  <c:v>24.95</c:v>
                </c:pt>
                <c:pt idx="2360">
                  <c:v>24.9</c:v>
                </c:pt>
                <c:pt idx="2361">
                  <c:v>24.87</c:v>
                </c:pt>
                <c:pt idx="2362">
                  <c:v>24.759999999999998</c:v>
                </c:pt>
                <c:pt idx="2363">
                  <c:v>24.74</c:v>
                </c:pt>
                <c:pt idx="2364">
                  <c:v>24.77</c:v>
                </c:pt>
                <c:pt idx="2365">
                  <c:v>24.79</c:v>
                </c:pt>
                <c:pt idx="2366">
                  <c:v>24.77</c:v>
                </c:pt>
                <c:pt idx="2367">
                  <c:v>24.85</c:v>
                </c:pt>
                <c:pt idx="2368">
                  <c:v>24.7</c:v>
                </c:pt>
                <c:pt idx="2369">
                  <c:v>24.779999999999998</c:v>
                </c:pt>
                <c:pt idx="2370">
                  <c:v>24.75</c:v>
                </c:pt>
                <c:pt idx="2371">
                  <c:v>24.7</c:v>
                </c:pt>
                <c:pt idx="2372">
                  <c:v>24.779999999999998</c:v>
                </c:pt>
                <c:pt idx="2373">
                  <c:v>24.84</c:v>
                </c:pt>
                <c:pt idx="2374">
                  <c:v>24.88</c:v>
                </c:pt>
                <c:pt idx="2375">
                  <c:v>24.88</c:v>
                </c:pt>
                <c:pt idx="2376">
                  <c:v>24.759999999999998</c:v>
                </c:pt>
                <c:pt idx="2377">
                  <c:v>24.79</c:v>
                </c:pt>
                <c:pt idx="2378">
                  <c:v>24.7</c:v>
                </c:pt>
                <c:pt idx="2379">
                  <c:v>24.759999999999998</c:v>
                </c:pt>
                <c:pt idx="2380">
                  <c:v>24.75</c:v>
                </c:pt>
                <c:pt idx="2381">
                  <c:v>24.759999999999998</c:v>
                </c:pt>
                <c:pt idx="2382">
                  <c:v>24.89</c:v>
                </c:pt>
                <c:pt idx="2383">
                  <c:v>24.810000000000002</c:v>
                </c:pt>
                <c:pt idx="2384">
                  <c:v>24.84</c:v>
                </c:pt>
                <c:pt idx="2385">
                  <c:v>24.919999999999998</c:v>
                </c:pt>
                <c:pt idx="2386">
                  <c:v>24.89</c:v>
                </c:pt>
                <c:pt idx="2387">
                  <c:v>24.86</c:v>
                </c:pt>
                <c:pt idx="2388">
                  <c:v>24.919999999999998</c:v>
                </c:pt>
                <c:pt idx="2389">
                  <c:v>24.85</c:v>
                </c:pt>
                <c:pt idx="2390">
                  <c:v>24.86</c:v>
                </c:pt>
                <c:pt idx="2391">
                  <c:v>24.87</c:v>
                </c:pt>
                <c:pt idx="2392">
                  <c:v>24.95</c:v>
                </c:pt>
                <c:pt idx="2393">
                  <c:v>25.08</c:v>
                </c:pt>
                <c:pt idx="2394">
                  <c:v>25.32</c:v>
                </c:pt>
                <c:pt idx="2395">
                  <c:v>25.36</c:v>
                </c:pt>
                <c:pt idx="2396">
                  <c:v>25.23</c:v>
                </c:pt>
                <c:pt idx="2397">
                  <c:v>25.27</c:v>
                </c:pt>
                <c:pt idx="2398">
                  <c:v>25.259999999999998</c:v>
                </c:pt>
                <c:pt idx="2399">
                  <c:v>25.23</c:v>
                </c:pt>
                <c:pt idx="2400">
                  <c:v>25.22</c:v>
                </c:pt>
                <c:pt idx="2401">
                  <c:v>25.03</c:v>
                </c:pt>
                <c:pt idx="2402">
                  <c:v>25.07</c:v>
                </c:pt>
                <c:pt idx="2403">
                  <c:v>24.97</c:v>
                </c:pt>
                <c:pt idx="2404">
                  <c:v>24.73</c:v>
                </c:pt>
                <c:pt idx="2405">
                  <c:v>24.630000000000003</c:v>
                </c:pt>
                <c:pt idx="2406">
                  <c:v>24.52</c:v>
                </c:pt>
                <c:pt idx="2407">
                  <c:v>24.419999999999998</c:v>
                </c:pt>
                <c:pt idx="2408">
                  <c:v>24.36</c:v>
                </c:pt>
                <c:pt idx="2409">
                  <c:v>24.37</c:v>
                </c:pt>
                <c:pt idx="2410">
                  <c:v>24.36</c:v>
                </c:pt>
                <c:pt idx="2411">
                  <c:v>24.4</c:v>
                </c:pt>
                <c:pt idx="2412">
                  <c:v>24.55</c:v>
                </c:pt>
                <c:pt idx="2413">
                  <c:v>24.6</c:v>
                </c:pt>
                <c:pt idx="2414">
                  <c:v>24.68</c:v>
                </c:pt>
                <c:pt idx="2415">
                  <c:v>24.68</c:v>
                </c:pt>
                <c:pt idx="2416">
                  <c:v>24.57</c:v>
                </c:pt>
                <c:pt idx="2417">
                  <c:v>24.49</c:v>
                </c:pt>
                <c:pt idx="2418">
                  <c:v>24.459999999999997</c:v>
                </c:pt>
                <c:pt idx="2419">
                  <c:v>24.479999999999997</c:v>
                </c:pt>
                <c:pt idx="2420">
                  <c:v>24.58</c:v>
                </c:pt>
                <c:pt idx="2421">
                  <c:v>24.54</c:v>
                </c:pt>
                <c:pt idx="2422">
                  <c:v>24.419999999999998</c:v>
                </c:pt>
                <c:pt idx="2423">
                  <c:v>24.310000000000002</c:v>
                </c:pt>
                <c:pt idx="2424">
                  <c:v>24.22</c:v>
                </c:pt>
                <c:pt idx="2425">
                  <c:v>24.36</c:v>
                </c:pt>
                <c:pt idx="2426">
                  <c:v>24.49</c:v>
                </c:pt>
                <c:pt idx="2427">
                  <c:v>24.52</c:v>
                </c:pt>
                <c:pt idx="2428">
                  <c:v>24.55</c:v>
                </c:pt>
                <c:pt idx="2429">
                  <c:v>24.6</c:v>
                </c:pt>
                <c:pt idx="2430">
                  <c:v>24.630000000000003</c:v>
                </c:pt>
                <c:pt idx="2431">
                  <c:v>24.73</c:v>
                </c:pt>
                <c:pt idx="2432">
                  <c:v>24.810000000000002</c:v>
                </c:pt>
                <c:pt idx="2433">
                  <c:v>24.99</c:v>
                </c:pt>
                <c:pt idx="2434">
                  <c:v>24.939999999999998</c:v>
                </c:pt>
                <c:pt idx="2435">
                  <c:v>24.919999999999998</c:v>
                </c:pt>
                <c:pt idx="2436">
                  <c:v>24.8</c:v>
                </c:pt>
                <c:pt idx="2437">
                  <c:v>24.86</c:v>
                </c:pt>
                <c:pt idx="2438">
                  <c:v>24.85</c:v>
                </c:pt>
                <c:pt idx="2439">
                  <c:v>24.69</c:v>
                </c:pt>
                <c:pt idx="2440">
                  <c:v>24.75</c:v>
                </c:pt>
                <c:pt idx="2441">
                  <c:v>24.56</c:v>
                </c:pt>
                <c:pt idx="2442">
                  <c:v>24.58</c:v>
                </c:pt>
                <c:pt idx="2443">
                  <c:v>24.56</c:v>
                </c:pt>
                <c:pt idx="2444">
                  <c:v>24.58</c:v>
                </c:pt>
                <c:pt idx="2445">
                  <c:v>24.56</c:v>
                </c:pt>
                <c:pt idx="2446">
                  <c:v>24.69</c:v>
                </c:pt>
                <c:pt idx="2447">
                  <c:v>24.71</c:v>
                </c:pt>
                <c:pt idx="2448">
                  <c:v>24.610000000000003</c:v>
                </c:pt>
                <c:pt idx="2449">
                  <c:v>24.58</c:v>
                </c:pt>
                <c:pt idx="2450">
                  <c:v>24.7</c:v>
                </c:pt>
                <c:pt idx="2451">
                  <c:v>24.71</c:v>
                </c:pt>
                <c:pt idx="2452">
                  <c:v>24.74</c:v>
                </c:pt>
                <c:pt idx="2453">
                  <c:v>24.58</c:v>
                </c:pt>
                <c:pt idx="2454">
                  <c:v>24.64</c:v>
                </c:pt>
                <c:pt idx="2455">
                  <c:v>24.68</c:v>
                </c:pt>
                <c:pt idx="2456">
                  <c:v>24.77</c:v>
                </c:pt>
                <c:pt idx="2457">
                  <c:v>24.830000000000002</c:v>
                </c:pt>
                <c:pt idx="2458">
                  <c:v>24.84</c:v>
                </c:pt>
                <c:pt idx="2459">
                  <c:v>24.72</c:v>
                </c:pt>
                <c:pt idx="2460">
                  <c:v>24.62</c:v>
                </c:pt>
                <c:pt idx="2461">
                  <c:v>24.56</c:v>
                </c:pt>
                <c:pt idx="2462">
                  <c:v>24.59</c:v>
                </c:pt>
                <c:pt idx="2463">
                  <c:v>24.650000000000002</c:v>
                </c:pt>
                <c:pt idx="2464">
                  <c:v>24.54</c:v>
                </c:pt>
                <c:pt idx="2465">
                  <c:v>24.53</c:v>
                </c:pt>
                <c:pt idx="2466">
                  <c:v>24.650000000000002</c:v>
                </c:pt>
                <c:pt idx="2467">
                  <c:v>24.68</c:v>
                </c:pt>
                <c:pt idx="2468">
                  <c:v>24.630000000000003</c:v>
                </c:pt>
                <c:pt idx="2469">
                  <c:v>24.650000000000002</c:v>
                </c:pt>
                <c:pt idx="2470">
                  <c:v>24.8</c:v>
                </c:pt>
                <c:pt idx="2471">
                  <c:v>24.87</c:v>
                </c:pt>
                <c:pt idx="2472">
                  <c:v>25</c:v>
                </c:pt>
                <c:pt idx="2473">
                  <c:v>25.02</c:v>
                </c:pt>
                <c:pt idx="2474">
                  <c:v>24.89</c:v>
                </c:pt>
                <c:pt idx="2475">
                  <c:v>25.03</c:v>
                </c:pt>
                <c:pt idx="2476">
                  <c:v>24.95</c:v>
                </c:pt>
                <c:pt idx="2477">
                  <c:v>25.04</c:v>
                </c:pt>
                <c:pt idx="2478">
                  <c:v>25.09</c:v>
                </c:pt>
                <c:pt idx="2479">
                  <c:v>25.06</c:v>
                </c:pt>
                <c:pt idx="2480">
                  <c:v>25.09</c:v>
                </c:pt>
                <c:pt idx="2481">
                  <c:v>25.17</c:v>
                </c:pt>
                <c:pt idx="2482">
                  <c:v>25.16</c:v>
                </c:pt>
                <c:pt idx="2483">
                  <c:v>25.279999999999998</c:v>
                </c:pt>
                <c:pt idx="2484">
                  <c:v>25.3</c:v>
                </c:pt>
                <c:pt idx="2485">
                  <c:v>25.27</c:v>
                </c:pt>
                <c:pt idx="2486">
                  <c:v>25.1</c:v>
                </c:pt>
                <c:pt idx="2487">
                  <c:v>25.04</c:v>
                </c:pt>
                <c:pt idx="2488">
                  <c:v>25.1</c:v>
                </c:pt>
                <c:pt idx="2489">
                  <c:v>25.01</c:v>
                </c:pt>
                <c:pt idx="2490">
                  <c:v>24.95</c:v>
                </c:pt>
                <c:pt idx="2491">
                  <c:v>24.91</c:v>
                </c:pt>
                <c:pt idx="2492">
                  <c:v>-999</c:v>
                </c:pt>
                <c:pt idx="2493">
                  <c:v>25.1</c:v>
                </c:pt>
                <c:pt idx="2494">
                  <c:v>25.21</c:v>
                </c:pt>
                <c:pt idx="2495">
                  <c:v>25.29</c:v>
                </c:pt>
                <c:pt idx="2496">
                  <c:v>25.259999999999998</c:v>
                </c:pt>
                <c:pt idx="2497">
                  <c:v>25.21</c:v>
                </c:pt>
                <c:pt idx="2498">
                  <c:v>25.130000000000003</c:v>
                </c:pt>
                <c:pt idx="2499">
                  <c:v>25.1</c:v>
                </c:pt>
                <c:pt idx="2500">
                  <c:v>25.07</c:v>
                </c:pt>
                <c:pt idx="2501">
                  <c:v>24.959999999999997</c:v>
                </c:pt>
                <c:pt idx="2502">
                  <c:v>24.959999999999997</c:v>
                </c:pt>
                <c:pt idx="2503">
                  <c:v>24.919999999999998</c:v>
                </c:pt>
                <c:pt idx="2504">
                  <c:v>24.88</c:v>
                </c:pt>
                <c:pt idx="2505">
                  <c:v>24.93</c:v>
                </c:pt>
                <c:pt idx="2506">
                  <c:v>24.89</c:v>
                </c:pt>
                <c:pt idx="2507">
                  <c:v>24.93</c:v>
                </c:pt>
                <c:pt idx="2508">
                  <c:v>24.9</c:v>
                </c:pt>
                <c:pt idx="2509">
                  <c:v>24.89</c:v>
                </c:pt>
                <c:pt idx="2510">
                  <c:v>24.87</c:v>
                </c:pt>
                <c:pt idx="2511">
                  <c:v>24.959999999999997</c:v>
                </c:pt>
                <c:pt idx="2512">
                  <c:v>24.9</c:v>
                </c:pt>
                <c:pt idx="2513">
                  <c:v>25.05</c:v>
                </c:pt>
                <c:pt idx="2514">
                  <c:v>25.01</c:v>
                </c:pt>
                <c:pt idx="2515">
                  <c:v>24.97</c:v>
                </c:pt>
                <c:pt idx="2516">
                  <c:v>24.97</c:v>
                </c:pt>
                <c:pt idx="2517">
                  <c:v>24.95</c:v>
                </c:pt>
                <c:pt idx="2518">
                  <c:v>25.03</c:v>
                </c:pt>
                <c:pt idx="2519">
                  <c:v>25.1</c:v>
                </c:pt>
                <c:pt idx="2520">
                  <c:v>25.08</c:v>
                </c:pt>
                <c:pt idx="2521">
                  <c:v>25.01</c:v>
                </c:pt>
                <c:pt idx="2522">
                  <c:v>24.89</c:v>
                </c:pt>
                <c:pt idx="2523">
                  <c:v>24.979999999999997</c:v>
                </c:pt>
                <c:pt idx="2524">
                  <c:v>25</c:v>
                </c:pt>
                <c:pt idx="2525">
                  <c:v>25.04</c:v>
                </c:pt>
                <c:pt idx="2526">
                  <c:v>25.19</c:v>
                </c:pt>
                <c:pt idx="2527">
                  <c:v>25.23</c:v>
                </c:pt>
                <c:pt idx="2528">
                  <c:v>25.150000000000002</c:v>
                </c:pt>
                <c:pt idx="2529">
                  <c:v>25.12</c:v>
                </c:pt>
                <c:pt idx="2530">
                  <c:v>25</c:v>
                </c:pt>
                <c:pt idx="2531">
                  <c:v>24.95</c:v>
                </c:pt>
                <c:pt idx="2532">
                  <c:v>24.939999999999998</c:v>
                </c:pt>
                <c:pt idx="2533">
                  <c:v>24.79</c:v>
                </c:pt>
                <c:pt idx="2534">
                  <c:v>24.810000000000002</c:v>
                </c:pt>
                <c:pt idx="2535">
                  <c:v>24.68</c:v>
                </c:pt>
                <c:pt idx="2536">
                  <c:v>24.74</c:v>
                </c:pt>
                <c:pt idx="2537">
                  <c:v>24.54</c:v>
                </c:pt>
                <c:pt idx="2538">
                  <c:v>24.64</c:v>
                </c:pt>
                <c:pt idx="2539">
                  <c:v>24.49</c:v>
                </c:pt>
                <c:pt idx="2540">
                  <c:v>24.610000000000003</c:v>
                </c:pt>
                <c:pt idx="2541">
                  <c:v>24.57</c:v>
                </c:pt>
                <c:pt idx="2542">
                  <c:v>24.72</c:v>
                </c:pt>
                <c:pt idx="2543">
                  <c:v>24.71</c:v>
                </c:pt>
                <c:pt idx="2544">
                  <c:v>24.759999999999998</c:v>
                </c:pt>
                <c:pt idx="2545">
                  <c:v>24.72</c:v>
                </c:pt>
                <c:pt idx="2546">
                  <c:v>24.69</c:v>
                </c:pt>
                <c:pt idx="2547">
                  <c:v>24.67</c:v>
                </c:pt>
                <c:pt idx="2548">
                  <c:v>24.610000000000003</c:v>
                </c:pt>
                <c:pt idx="2549">
                  <c:v>24.73</c:v>
                </c:pt>
                <c:pt idx="2550">
                  <c:v>24.7</c:v>
                </c:pt>
                <c:pt idx="2551">
                  <c:v>24.830000000000002</c:v>
                </c:pt>
                <c:pt idx="2552">
                  <c:v>24.759999999999998</c:v>
                </c:pt>
                <c:pt idx="2553">
                  <c:v>24.650000000000002</c:v>
                </c:pt>
                <c:pt idx="2554">
                  <c:v>24.66</c:v>
                </c:pt>
                <c:pt idx="2555">
                  <c:v>24.75</c:v>
                </c:pt>
                <c:pt idx="2556">
                  <c:v>24.830000000000002</c:v>
                </c:pt>
                <c:pt idx="2557">
                  <c:v>24.830000000000002</c:v>
                </c:pt>
                <c:pt idx="2558">
                  <c:v>24.979999999999997</c:v>
                </c:pt>
                <c:pt idx="2559">
                  <c:v>25.08</c:v>
                </c:pt>
                <c:pt idx="2560">
                  <c:v>24.959999999999997</c:v>
                </c:pt>
                <c:pt idx="2561">
                  <c:v>25.06</c:v>
                </c:pt>
                <c:pt idx="2562">
                  <c:v>25.04</c:v>
                </c:pt>
                <c:pt idx="2563">
                  <c:v>25.1</c:v>
                </c:pt>
                <c:pt idx="2564">
                  <c:v>25.130000000000003</c:v>
                </c:pt>
                <c:pt idx="2565">
                  <c:v>25.04</c:v>
                </c:pt>
                <c:pt idx="2566">
                  <c:v>25.12</c:v>
                </c:pt>
                <c:pt idx="2567">
                  <c:v>25.05</c:v>
                </c:pt>
                <c:pt idx="2568">
                  <c:v>25.07</c:v>
                </c:pt>
                <c:pt idx="2569">
                  <c:v>25.12</c:v>
                </c:pt>
                <c:pt idx="2570">
                  <c:v>25.05</c:v>
                </c:pt>
                <c:pt idx="2571">
                  <c:v>25.110000000000003</c:v>
                </c:pt>
                <c:pt idx="2572">
                  <c:v>25.08</c:v>
                </c:pt>
                <c:pt idx="2573">
                  <c:v>25</c:v>
                </c:pt>
                <c:pt idx="2574">
                  <c:v>24.87</c:v>
                </c:pt>
                <c:pt idx="2575">
                  <c:v>24.86</c:v>
                </c:pt>
                <c:pt idx="2576">
                  <c:v>24.87</c:v>
                </c:pt>
                <c:pt idx="2577">
                  <c:v>24.88</c:v>
                </c:pt>
                <c:pt idx="2578">
                  <c:v>24.830000000000002</c:v>
                </c:pt>
                <c:pt idx="2579">
                  <c:v>24.85</c:v>
                </c:pt>
                <c:pt idx="2580">
                  <c:v>24.84</c:v>
                </c:pt>
                <c:pt idx="2581">
                  <c:v>24.91</c:v>
                </c:pt>
                <c:pt idx="2582">
                  <c:v>24.830000000000002</c:v>
                </c:pt>
                <c:pt idx="2583">
                  <c:v>24.93</c:v>
                </c:pt>
                <c:pt idx="2584">
                  <c:v>24.97</c:v>
                </c:pt>
                <c:pt idx="2585">
                  <c:v>25.1</c:v>
                </c:pt>
                <c:pt idx="2586">
                  <c:v>25.09</c:v>
                </c:pt>
                <c:pt idx="2587">
                  <c:v>25.01</c:v>
                </c:pt>
                <c:pt idx="2588">
                  <c:v>24.97</c:v>
                </c:pt>
                <c:pt idx="2589">
                  <c:v>25.02</c:v>
                </c:pt>
                <c:pt idx="2590">
                  <c:v>25.02</c:v>
                </c:pt>
                <c:pt idx="2591">
                  <c:v>24.99</c:v>
                </c:pt>
                <c:pt idx="2592">
                  <c:v>25.06</c:v>
                </c:pt>
                <c:pt idx="2593">
                  <c:v>25.04</c:v>
                </c:pt>
                <c:pt idx="2594">
                  <c:v>24.919999999999998</c:v>
                </c:pt>
                <c:pt idx="2595">
                  <c:v>24.93</c:v>
                </c:pt>
                <c:pt idx="2596">
                  <c:v>25.130000000000003</c:v>
                </c:pt>
                <c:pt idx="2597">
                  <c:v>25.17</c:v>
                </c:pt>
                <c:pt idx="2598">
                  <c:v>25.27</c:v>
                </c:pt>
                <c:pt idx="2599">
                  <c:v>25.330000000000002</c:v>
                </c:pt>
                <c:pt idx="2600">
                  <c:v>25.29</c:v>
                </c:pt>
                <c:pt idx="2601">
                  <c:v>25.24</c:v>
                </c:pt>
                <c:pt idx="2602">
                  <c:v>25.25</c:v>
                </c:pt>
                <c:pt idx="2603">
                  <c:v>25.23</c:v>
                </c:pt>
                <c:pt idx="2604">
                  <c:v>25.04</c:v>
                </c:pt>
                <c:pt idx="2605">
                  <c:v>24.830000000000002</c:v>
                </c:pt>
                <c:pt idx="2606">
                  <c:v>24.71</c:v>
                </c:pt>
                <c:pt idx="2607">
                  <c:v>24.7</c:v>
                </c:pt>
                <c:pt idx="2608">
                  <c:v>24.66</c:v>
                </c:pt>
                <c:pt idx="2609">
                  <c:v>24.66</c:v>
                </c:pt>
                <c:pt idx="2610">
                  <c:v>24.62</c:v>
                </c:pt>
                <c:pt idx="2611">
                  <c:v>24.62</c:v>
                </c:pt>
                <c:pt idx="2612">
                  <c:v>24.49</c:v>
                </c:pt>
                <c:pt idx="2613">
                  <c:v>24.6</c:v>
                </c:pt>
                <c:pt idx="2614">
                  <c:v>24.56</c:v>
                </c:pt>
                <c:pt idx="2615">
                  <c:v>24.62</c:v>
                </c:pt>
                <c:pt idx="2616">
                  <c:v>24.67</c:v>
                </c:pt>
                <c:pt idx="2617">
                  <c:v>24.610000000000003</c:v>
                </c:pt>
                <c:pt idx="2618">
                  <c:v>24.57</c:v>
                </c:pt>
                <c:pt idx="2619">
                  <c:v>24.52</c:v>
                </c:pt>
                <c:pt idx="2620">
                  <c:v>24.36</c:v>
                </c:pt>
                <c:pt idx="2621">
                  <c:v>24.35</c:v>
                </c:pt>
                <c:pt idx="2622">
                  <c:v>24.150000000000002</c:v>
                </c:pt>
                <c:pt idx="2623">
                  <c:v>24.12</c:v>
                </c:pt>
                <c:pt idx="2624">
                  <c:v>24.150000000000002</c:v>
                </c:pt>
                <c:pt idx="2625">
                  <c:v>24.25</c:v>
                </c:pt>
                <c:pt idx="2626">
                  <c:v>24.38</c:v>
                </c:pt>
                <c:pt idx="2627">
                  <c:v>24.4</c:v>
                </c:pt>
                <c:pt idx="2628">
                  <c:v>24.439999999999998</c:v>
                </c:pt>
                <c:pt idx="2629">
                  <c:v>24.57</c:v>
                </c:pt>
                <c:pt idx="2630">
                  <c:v>24.52</c:v>
                </c:pt>
                <c:pt idx="2631">
                  <c:v>24.43</c:v>
                </c:pt>
                <c:pt idx="2632">
                  <c:v>24.49</c:v>
                </c:pt>
                <c:pt idx="2633">
                  <c:v>24.51</c:v>
                </c:pt>
                <c:pt idx="2634">
                  <c:v>24.479999999999997</c:v>
                </c:pt>
                <c:pt idx="2635">
                  <c:v>24.610000000000003</c:v>
                </c:pt>
                <c:pt idx="2636">
                  <c:v>24.68</c:v>
                </c:pt>
                <c:pt idx="2637">
                  <c:v>24.650000000000002</c:v>
                </c:pt>
                <c:pt idx="2638">
                  <c:v>24.73</c:v>
                </c:pt>
                <c:pt idx="2639">
                  <c:v>24.9</c:v>
                </c:pt>
                <c:pt idx="2640">
                  <c:v>24.939999999999998</c:v>
                </c:pt>
                <c:pt idx="2641">
                  <c:v>24.99</c:v>
                </c:pt>
                <c:pt idx="2642">
                  <c:v>24.85</c:v>
                </c:pt>
                <c:pt idx="2643">
                  <c:v>24.93</c:v>
                </c:pt>
                <c:pt idx="2644">
                  <c:v>24.84</c:v>
                </c:pt>
                <c:pt idx="2645">
                  <c:v>24.82</c:v>
                </c:pt>
                <c:pt idx="2646">
                  <c:v>24.72</c:v>
                </c:pt>
                <c:pt idx="2647">
                  <c:v>24.62</c:v>
                </c:pt>
                <c:pt idx="2648">
                  <c:v>24.62</c:v>
                </c:pt>
                <c:pt idx="2649">
                  <c:v>24.51</c:v>
                </c:pt>
                <c:pt idx="2650">
                  <c:v>24.419999999999998</c:v>
                </c:pt>
                <c:pt idx="2651">
                  <c:v>24.34</c:v>
                </c:pt>
                <c:pt idx="2652">
                  <c:v>24.24</c:v>
                </c:pt>
                <c:pt idx="2653">
                  <c:v>24.18</c:v>
                </c:pt>
                <c:pt idx="2654">
                  <c:v>24.150000000000002</c:v>
                </c:pt>
                <c:pt idx="2655">
                  <c:v>24.110000000000003</c:v>
                </c:pt>
                <c:pt idx="2656">
                  <c:v>24.23</c:v>
                </c:pt>
                <c:pt idx="2657">
                  <c:v>24.19</c:v>
                </c:pt>
                <c:pt idx="2658">
                  <c:v>24.29</c:v>
                </c:pt>
                <c:pt idx="2659">
                  <c:v>24.279999999999998</c:v>
                </c:pt>
                <c:pt idx="2660">
                  <c:v>24.35</c:v>
                </c:pt>
                <c:pt idx="2661">
                  <c:v>24.4</c:v>
                </c:pt>
                <c:pt idx="2662">
                  <c:v>24.5</c:v>
                </c:pt>
                <c:pt idx="2663">
                  <c:v>24.47</c:v>
                </c:pt>
                <c:pt idx="2664">
                  <c:v>24.53</c:v>
                </c:pt>
                <c:pt idx="2665">
                  <c:v>24.49</c:v>
                </c:pt>
                <c:pt idx="2666">
                  <c:v>24.59</c:v>
                </c:pt>
                <c:pt idx="2667">
                  <c:v>24.53</c:v>
                </c:pt>
                <c:pt idx="2668">
                  <c:v>24.610000000000003</c:v>
                </c:pt>
                <c:pt idx="2669">
                  <c:v>24.62</c:v>
                </c:pt>
                <c:pt idx="2670">
                  <c:v>24.59</c:v>
                </c:pt>
                <c:pt idx="2671">
                  <c:v>24.55</c:v>
                </c:pt>
                <c:pt idx="2672">
                  <c:v>24.77</c:v>
                </c:pt>
                <c:pt idx="2673">
                  <c:v>24.87</c:v>
                </c:pt>
                <c:pt idx="2674">
                  <c:v>24.87</c:v>
                </c:pt>
                <c:pt idx="2675">
                  <c:v>24.919999999999998</c:v>
                </c:pt>
                <c:pt idx="2676">
                  <c:v>24.959999999999997</c:v>
                </c:pt>
                <c:pt idx="2677">
                  <c:v>25.05</c:v>
                </c:pt>
                <c:pt idx="2678">
                  <c:v>25.04</c:v>
                </c:pt>
                <c:pt idx="2679">
                  <c:v>25.1</c:v>
                </c:pt>
                <c:pt idx="2680">
                  <c:v>25</c:v>
                </c:pt>
                <c:pt idx="2681">
                  <c:v>24.979999999999997</c:v>
                </c:pt>
                <c:pt idx="2682">
                  <c:v>24.959999999999997</c:v>
                </c:pt>
                <c:pt idx="2683">
                  <c:v>24.87</c:v>
                </c:pt>
                <c:pt idx="2684">
                  <c:v>24.779999999999998</c:v>
                </c:pt>
                <c:pt idx="2685">
                  <c:v>24.75</c:v>
                </c:pt>
                <c:pt idx="2686">
                  <c:v>24.77</c:v>
                </c:pt>
                <c:pt idx="2687">
                  <c:v>24.64</c:v>
                </c:pt>
                <c:pt idx="2688">
                  <c:v>24.459999999999997</c:v>
                </c:pt>
                <c:pt idx="2689">
                  <c:v>24.53</c:v>
                </c:pt>
                <c:pt idx="2690">
                  <c:v>24.53</c:v>
                </c:pt>
                <c:pt idx="2691">
                  <c:v>24.439999999999998</c:v>
                </c:pt>
                <c:pt idx="2692">
                  <c:v>24.51</c:v>
                </c:pt>
                <c:pt idx="2693">
                  <c:v>24.59</c:v>
                </c:pt>
                <c:pt idx="2694">
                  <c:v>24.62</c:v>
                </c:pt>
                <c:pt idx="2695">
                  <c:v>24.72</c:v>
                </c:pt>
                <c:pt idx="2696">
                  <c:v>24.82</c:v>
                </c:pt>
                <c:pt idx="2697">
                  <c:v>24.73</c:v>
                </c:pt>
                <c:pt idx="2698">
                  <c:v>24.74</c:v>
                </c:pt>
                <c:pt idx="2699">
                  <c:v>24.86</c:v>
                </c:pt>
                <c:pt idx="2700">
                  <c:v>24.86</c:v>
                </c:pt>
                <c:pt idx="2701">
                  <c:v>24.830000000000002</c:v>
                </c:pt>
                <c:pt idx="2702">
                  <c:v>24.759999999999998</c:v>
                </c:pt>
                <c:pt idx="2703">
                  <c:v>24.759999999999998</c:v>
                </c:pt>
                <c:pt idx="2704">
                  <c:v>24.84</c:v>
                </c:pt>
                <c:pt idx="2705">
                  <c:v>24.97</c:v>
                </c:pt>
                <c:pt idx="2706">
                  <c:v>25.06</c:v>
                </c:pt>
                <c:pt idx="2707">
                  <c:v>25.07</c:v>
                </c:pt>
                <c:pt idx="2708">
                  <c:v>24.97</c:v>
                </c:pt>
                <c:pt idx="2709">
                  <c:v>25</c:v>
                </c:pt>
                <c:pt idx="2710">
                  <c:v>24.959999999999997</c:v>
                </c:pt>
                <c:pt idx="2711">
                  <c:v>24.939999999999998</c:v>
                </c:pt>
                <c:pt idx="2712">
                  <c:v>24.82</c:v>
                </c:pt>
                <c:pt idx="2713">
                  <c:v>24.73</c:v>
                </c:pt>
                <c:pt idx="2714">
                  <c:v>24.75</c:v>
                </c:pt>
                <c:pt idx="2715">
                  <c:v>24.85</c:v>
                </c:pt>
                <c:pt idx="2716">
                  <c:v>24.77</c:v>
                </c:pt>
                <c:pt idx="2717">
                  <c:v>24.67</c:v>
                </c:pt>
                <c:pt idx="2718">
                  <c:v>24.73</c:v>
                </c:pt>
                <c:pt idx="2719">
                  <c:v>24.69</c:v>
                </c:pt>
                <c:pt idx="2720">
                  <c:v>24.779999999999998</c:v>
                </c:pt>
                <c:pt idx="2721">
                  <c:v>24.75</c:v>
                </c:pt>
                <c:pt idx="2722">
                  <c:v>24.79</c:v>
                </c:pt>
                <c:pt idx="2723">
                  <c:v>24.810000000000002</c:v>
                </c:pt>
                <c:pt idx="2724">
                  <c:v>24.72</c:v>
                </c:pt>
                <c:pt idx="2725">
                  <c:v>24.71</c:v>
                </c:pt>
                <c:pt idx="2726">
                  <c:v>24.650000000000002</c:v>
                </c:pt>
                <c:pt idx="2727">
                  <c:v>24.59</c:v>
                </c:pt>
                <c:pt idx="2728">
                  <c:v>24.64</c:v>
                </c:pt>
                <c:pt idx="2729">
                  <c:v>24.86</c:v>
                </c:pt>
                <c:pt idx="2730">
                  <c:v>24.91</c:v>
                </c:pt>
                <c:pt idx="2731">
                  <c:v>24.810000000000002</c:v>
                </c:pt>
                <c:pt idx="2732">
                  <c:v>24.79</c:v>
                </c:pt>
                <c:pt idx="2733">
                  <c:v>24.58</c:v>
                </c:pt>
                <c:pt idx="2734">
                  <c:v>24.59</c:v>
                </c:pt>
                <c:pt idx="2735">
                  <c:v>24.610000000000003</c:v>
                </c:pt>
                <c:pt idx="2736">
                  <c:v>24.72</c:v>
                </c:pt>
                <c:pt idx="2737">
                  <c:v>24.830000000000002</c:v>
                </c:pt>
                <c:pt idx="2738">
                  <c:v>24.8</c:v>
                </c:pt>
                <c:pt idx="2739">
                  <c:v>24.830000000000002</c:v>
                </c:pt>
                <c:pt idx="2740">
                  <c:v>24.77</c:v>
                </c:pt>
                <c:pt idx="2741">
                  <c:v>24.64</c:v>
                </c:pt>
                <c:pt idx="2742">
                  <c:v>24.56</c:v>
                </c:pt>
                <c:pt idx="2743">
                  <c:v>24.34</c:v>
                </c:pt>
                <c:pt idx="2744">
                  <c:v>24.4</c:v>
                </c:pt>
                <c:pt idx="2745">
                  <c:v>24.24</c:v>
                </c:pt>
                <c:pt idx="2746">
                  <c:v>24.14</c:v>
                </c:pt>
                <c:pt idx="2747">
                  <c:v>23.919999999999998</c:v>
                </c:pt>
                <c:pt idx="2748">
                  <c:v>23.939999999999998</c:v>
                </c:pt>
                <c:pt idx="2749">
                  <c:v>23.93</c:v>
                </c:pt>
                <c:pt idx="2750">
                  <c:v>23.75</c:v>
                </c:pt>
                <c:pt idx="2751">
                  <c:v>23.69</c:v>
                </c:pt>
                <c:pt idx="2752">
                  <c:v>23.54</c:v>
                </c:pt>
                <c:pt idx="2753">
                  <c:v>23.419999999999998</c:v>
                </c:pt>
                <c:pt idx="2754">
                  <c:v>23.36</c:v>
                </c:pt>
                <c:pt idx="2755">
                  <c:v>23.330000000000002</c:v>
                </c:pt>
                <c:pt idx="2756">
                  <c:v>23.21</c:v>
                </c:pt>
                <c:pt idx="2757">
                  <c:v>23.150000000000002</c:v>
                </c:pt>
                <c:pt idx="2758">
                  <c:v>23.06</c:v>
                </c:pt>
                <c:pt idx="2759">
                  <c:v>23.09</c:v>
                </c:pt>
                <c:pt idx="2760">
                  <c:v>23.09</c:v>
                </c:pt>
                <c:pt idx="2761">
                  <c:v>23.23</c:v>
                </c:pt>
                <c:pt idx="2762">
                  <c:v>23.24</c:v>
                </c:pt>
                <c:pt idx="2763">
                  <c:v>23.310000000000002</c:v>
                </c:pt>
                <c:pt idx="2764">
                  <c:v>23.34</c:v>
                </c:pt>
                <c:pt idx="2765">
                  <c:v>23.57</c:v>
                </c:pt>
                <c:pt idx="2766">
                  <c:v>23.58</c:v>
                </c:pt>
                <c:pt idx="2767">
                  <c:v>23.64</c:v>
                </c:pt>
                <c:pt idx="2768">
                  <c:v>23.650000000000002</c:v>
                </c:pt>
                <c:pt idx="2769">
                  <c:v>23.82</c:v>
                </c:pt>
                <c:pt idx="2770">
                  <c:v>23.75</c:v>
                </c:pt>
                <c:pt idx="2771">
                  <c:v>23.779999999999998</c:v>
                </c:pt>
                <c:pt idx="2772">
                  <c:v>23.71</c:v>
                </c:pt>
                <c:pt idx="2773">
                  <c:v>23.68</c:v>
                </c:pt>
                <c:pt idx="2774">
                  <c:v>23.68</c:v>
                </c:pt>
                <c:pt idx="2775">
                  <c:v>23.71</c:v>
                </c:pt>
                <c:pt idx="2776">
                  <c:v>23.79</c:v>
                </c:pt>
                <c:pt idx="2777">
                  <c:v>23.73</c:v>
                </c:pt>
                <c:pt idx="2778">
                  <c:v>23.67</c:v>
                </c:pt>
                <c:pt idx="2779">
                  <c:v>23.64</c:v>
                </c:pt>
                <c:pt idx="2780">
                  <c:v>23.62</c:v>
                </c:pt>
                <c:pt idx="2781">
                  <c:v>23.53</c:v>
                </c:pt>
                <c:pt idx="2782">
                  <c:v>23.53</c:v>
                </c:pt>
                <c:pt idx="2783">
                  <c:v>23.57</c:v>
                </c:pt>
                <c:pt idx="2784">
                  <c:v>23.55</c:v>
                </c:pt>
                <c:pt idx="2785">
                  <c:v>23.64</c:v>
                </c:pt>
                <c:pt idx="2786">
                  <c:v>23.72</c:v>
                </c:pt>
                <c:pt idx="2787">
                  <c:v>23.7</c:v>
                </c:pt>
                <c:pt idx="2788">
                  <c:v>23.71</c:v>
                </c:pt>
                <c:pt idx="2789">
                  <c:v>23.77</c:v>
                </c:pt>
                <c:pt idx="2790">
                  <c:v>23.9</c:v>
                </c:pt>
                <c:pt idx="2791">
                  <c:v>23.97</c:v>
                </c:pt>
                <c:pt idx="2792">
                  <c:v>24.04</c:v>
                </c:pt>
                <c:pt idx="2793">
                  <c:v>24.150000000000002</c:v>
                </c:pt>
                <c:pt idx="2794">
                  <c:v>24.22</c:v>
                </c:pt>
                <c:pt idx="2795">
                  <c:v>24.310000000000002</c:v>
                </c:pt>
                <c:pt idx="2796">
                  <c:v>24.25</c:v>
                </c:pt>
                <c:pt idx="2797">
                  <c:v>24.3</c:v>
                </c:pt>
                <c:pt idx="2798">
                  <c:v>24.35</c:v>
                </c:pt>
                <c:pt idx="2799">
                  <c:v>24.3</c:v>
                </c:pt>
                <c:pt idx="2800">
                  <c:v>24.29</c:v>
                </c:pt>
                <c:pt idx="2801">
                  <c:v>24.34</c:v>
                </c:pt>
                <c:pt idx="2802">
                  <c:v>24.3</c:v>
                </c:pt>
                <c:pt idx="2803">
                  <c:v>24.21</c:v>
                </c:pt>
                <c:pt idx="2804">
                  <c:v>24.259999999999998</c:v>
                </c:pt>
                <c:pt idx="2805">
                  <c:v>24.110000000000003</c:v>
                </c:pt>
                <c:pt idx="2806">
                  <c:v>24.06</c:v>
                </c:pt>
                <c:pt idx="2807">
                  <c:v>23.939999999999998</c:v>
                </c:pt>
                <c:pt idx="2808">
                  <c:v>23.939999999999998</c:v>
                </c:pt>
                <c:pt idx="2809">
                  <c:v>23.979999999999997</c:v>
                </c:pt>
                <c:pt idx="2810">
                  <c:v>23.9</c:v>
                </c:pt>
                <c:pt idx="2811">
                  <c:v>24.07</c:v>
                </c:pt>
                <c:pt idx="2812">
                  <c:v>24.19</c:v>
                </c:pt>
                <c:pt idx="2813">
                  <c:v>24.18</c:v>
                </c:pt>
                <c:pt idx="2814">
                  <c:v>24.19</c:v>
                </c:pt>
                <c:pt idx="2815">
                  <c:v>24.23</c:v>
                </c:pt>
                <c:pt idx="2816">
                  <c:v>24.34</c:v>
                </c:pt>
                <c:pt idx="2817">
                  <c:v>24.419999999999998</c:v>
                </c:pt>
                <c:pt idx="2818">
                  <c:v>24.330000000000002</c:v>
                </c:pt>
                <c:pt idx="2819">
                  <c:v>24.22</c:v>
                </c:pt>
                <c:pt idx="2820">
                  <c:v>24.279999999999998</c:v>
                </c:pt>
                <c:pt idx="2821">
                  <c:v>24.27</c:v>
                </c:pt>
                <c:pt idx="2822">
                  <c:v>24.330000000000002</c:v>
                </c:pt>
                <c:pt idx="2823">
                  <c:v>24.36</c:v>
                </c:pt>
                <c:pt idx="2824">
                  <c:v>24.34</c:v>
                </c:pt>
                <c:pt idx="2825">
                  <c:v>24.39</c:v>
                </c:pt>
                <c:pt idx="2826">
                  <c:v>24.3</c:v>
                </c:pt>
                <c:pt idx="2827">
                  <c:v>24.25</c:v>
                </c:pt>
                <c:pt idx="2828">
                  <c:v>24.310000000000002</c:v>
                </c:pt>
                <c:pt idx="2829">
                  <c:v>24.310000000000002</c:v>
                </c:pt>
                <c:pt idx="2830">
                  <c:v>24.310000000000002</c:v>
                </c:pt>
                <c:pt idx="2831">
                  <c:v>24.34</c:v>
                </c:pt>
                <c:pt idx="2832">
                  <c:v>24.47</c:v>
                </c:pt>
                <c:pt idx="2833">
                  <c:v>24.55</c:v>
                </c:pt>
                <c:pt idx="2834">
                  <c:v>24.49</c:v>
                </c:pt>
                <c:pt idx="2835">
                  <c:v>24.57</c:v>
                </c:pt>
                <c:pt idx="2836">
                  <c:v>24.47</c:v>
                </c:pt>
                <c:pt idx="2837">
                  <c:v>24.479999999999997</c:v>
                </c:pt>
                <c:pt idx="2838">
                  <c:v>24.45</c:v>
                </c:pt>
                <c:pt idx="2839">
                  <c:v>24.5</c:v>
                </c:pt>
                <c:pt idx="2840">
                  <c:v>24.419999999999998</c:v>
                </c:pt>
                <c:pt idx="2841">
                  <c:v>24.39</c:v>
                </c:pt>
                <c:pt idx="2842">
                  <c:v>24.41</c:v>
                </c:pt>
                <c:pt idx="2843">
                  <c:v>24.5</c:v>
                </c:pt>
                <c:pt idx="2844">
                  <c:v>24.47</c:v>
                </c:pt>
                <c:pt idx="2845">
                  <c:v>24.49</c:v>
                </c:pt>
                <c:pt idx="2846">
                  <c:v>24.310000000000002</c:v>
                </c:pt>
                <c:pt idx="2847">
                  <c:v>24.34</c:v>
                </c:pt>
                <c:pt idx="2848">
                  <c:v>24.479999999999997</c:v>
                </c:pt>
                <c:pt idx="2849">
                  <c:v>24.439999999999998</c:v>
                </c:pt>
                <c:pt idx="2850">
                  <c:v>24.459999999999997</c:v>
                </c:pt>
                <c:pt idx="2851">
                  <c:v>24.4</c:v>
                </c:pt>
                <c:pt idx="2852">
                  <c:v>24.6</c:v>
                </c:pt>
                <c:pt idx="2853">
                  <c:v>24.759999999999998</c:v>
                </c:pt>
                <c:pt idx="2854">
                  <c:v>24.91</c:v>
                </c:pt>
                <c:pt idx="2855">
                  <c:v>25.09</c:v>
                </c:pt>
                <c:pt idx="2856">
                  <c:v>25.16</c:v>
                </c:pt>
                <c:pt idx="2857">
                  <c:v>25.36</c:v>
                </c:pt>
                <c:pt idx="2858">
                  <c:v>25.53</c:v>
                </c:pt>
                <c:pt idx="2859">
                  <c:v>25.72</c:v>
                </c:pt>
                <c:pt idx="2860">
                  <c:v>25.73</c:v>
                </c:pt>
                <c:pt idx="2861">
                  <c:v>25.74</c:v>
                </c:pt>
                <c:pt idx="2862">
                  <c:v>25.779999999999998</c:v>
                </c:pt>
                <c:pt idx="2863">
                  <c:v>-999</c:v>
                </c:pt>
                <c:pt idx="2864">
                  <c:v>25.71</c:v>
                </c:pt>
                <c:pt idx="2865">
                  <c:v>25.759999999999998</c:v>
                </c:pt>
                <c:pt idx="2866">
                  <c:v>25.77</c:v>
                </c:pt>
                <c:pt idx="2867">
                  <c:v>25.69</c:v>
                </c:pt>
                <c:pt idx="2868">
                  <c:v>25.73</c:v>
                </c:pt>
                <c:pt idx="2869">
                  <c:v>25.64</c:v>
                </c:pt>
                <c:pt idx="2870">
                  <c:v>25.52</c:v>
                </c:pt>
                <c:pt idx="2871">
                  <c:v>25.37</c:v>
                </c:pt>
                <c:pt idx="2872">
                  <c:v>25.29</c:v>
                </c:pt>
                <c:pt idx="2873">
                  <c:v>25.21</c:v>
                </c:pt>
                <c:pt idx="2874">
                  <c:v>25.1</c:v>
                </c:pt>
                <c:pt idx="2875">
                  <c:v>24.979999999999997</c:v>
                </c:pt>
                <c:pt idx="2876">
                  <c:v>24.959999999999997</c:v>
                </c:pt>
                <c:pt idx="2877">
                  <c:v>24.919999999999998</c:v>
                </c:pt>
                <c:pt idx="2878">
                  <c:v>24.82</c:v>
                </c:pt>
                <c:pt idx="2879">
                  <c:v>24.7</c:v>
                </c:pt>
                <c:pt idx="2880">
                  <c:v>24.79</c:v>
                </c:pt>
                <c:pt idx="2881">
                  <c:v>24.75</c:v>
                </c:pt>
                <c:pt idx="2882">
                  <c:v>24.759999999999998</c:v>
                </c:pt>
                <c:pt idx="2883">
                  <c:v>24.72</c:v>
                </c:pt>
                <c:pt idx="2884">
                  <c:v>24.8</c:v>
                </c:pt>
                <c:pt idx="2885">
                  <c:v>24.919999999999998</c:v>
                </c:pt>
                <c:pt idx="2886">
                  <c:v>24.97</c:v>
                </c:pt>
                <c:pt idx="2887">
                  <c:v>25</c:v>
                </c:pt>
                <c:pt idx="2888">
                  <c:v>25.02</c:v>
                </c:pt>
                <c:pt idx="2889">
                  <c:v>25.14</c:v>
                </c:pt>
                <c:pt idx="2890">
                  <c:v>25.16</c:v>
                </c:pt>
                <c:pt idx="2891">
                  <c:v>25.130000000000003</c:v>
                </c:pt>
                <c:pt idx="2892">
                  <c:v>25.05</c:v>
                </c:pt>
                <c:pt idx="2893">
                  <c:v>25.14</c:v>
                </c:pt>
                <c:pt idx="2894">
                  <c:v>25.09</c:v>
                </c:pt>
                <c:pt idx="2895">
                  <c:v>25.05</c:v>
                </c:pt>
                <c:pt idx="2896">
                  <c:v>24.959999999999997</c:v>
                </c:pt>
                <c:pt idx="2897">
                  <c:v>24.919999999999998</c:v>
                </c:pt>
                <c:pt idx="2898">
                  <c:v>25</c:v>
                </c:pt>
                <c:pt idx="2899">
                  <c:v>25.02</c:v>
                </c:pt>
                <c:pt idx="2900">
                  <c:v>25.01</c:v>
                </c:pt>
                <c:pt idx="2901">
                  <c:v>24.959999999999997</c:v>
                </c:pt>
                <c:pt idx="2902">
                  <c:v>24.959999999999997</c:v>
                </c:pt>
                <c:pt idx="2903">
                  <c:v>24.86</c:v>
                </c:pt>
                <c:pt idx="2904">
                  <c:v>24.91</c:v>
                </c:pt>
                <c:pt idx="2905">
                  <c:v>24.959999999999997</c:v>
                </c:pt>
                <c:pt idx="2906">
                  <c:v>24.8</c:v>
                </c:pt>
                <c:pt idx="2907">
                  <c:v>24.86</c:v>
                </c:pt>
                <c:pt idx="2908">
                  <c:v>25.02</c:v>
                </c:pt>
                <c:pt idx="2909">
                  <c:v>25.02</c:v>
                </c:pt>
                <c:pt idx="2910">
                  <c:v>25.12</c:v>
                </c:pt>
                <c:pt idx="2911">
                  <c:v>25.19</c:v>
                </c:pt>
                <c:pt idx="2912">
                  <c:v>25.27</c:v>
                </c:pt>
                <c:pt idx="2913">
                  <c:v>25.21</c:v>
                </c:pt>
                <c:pt idx="2914">
                  <c:v>25.24</c:v>
                </c:pt>
                <c:pt idx="2915">
                  <c:v>25.24</c:v>
                </c:pt>
                <c:pt idx="2916">
                  <c:v>25.23</c:v>
                </c:pt>
                <c:pt idx="2917">
                  <c:v>25.27</c:v>
                </c:pt>
                <c:pt idx="2918">
                  <c:v>25.3</c:v>
                </c:pt>
                <c:pt idx="2919">
                  <c:v>25.279999999999998</c:v>
                </c:pt>
                <c:pt idx="2920">
                  <c:v>25.24</c:v>
                </c:pt>
                <c:pt idx="2921">
                  <c:v>25.259999999999998</c:v>
                </c:pt>
                <c:pt idx="2922">
                  <c:v>25.330000000000002</c:v>
                </c:pt>
                <c:pt idx="2923">
                  <c:v>25.3</c:v>
                </c:pt>
                <c:pt idx="2924">
                  <c:v>25.32</c:v>
                </c:pt>
                <c:pt idx="2925">
                  <c:v>25.39</c:v>
                </c:pt>
                <c:pt idx="2926">
                  <c:v>25.41</c:v>
                </c:pt>
                <c:pt idx="2927">
                  <c:v>25.3</c:v>
                </c:pt>
                <c:pt idx="2928">
                  <c:v>25.2</c:v>
                </c:pt>
                <c:pt idx="2929">
                  <c:v>25.2</c:v>
                </c:pt>
                <c:pt idx="2930">
                  <c:v>25.259999999999998</c:v>
                </c:pt>
                <c:pt idx="2931">
                  <c:v>25.27</c:v>
                </c:pt>
                <c:pt idx="2932">
                  <c:v>25.16</c:v>
                </c:pt>
                <c:pt idx="2933">
                  <c:v>25.310000000000002</c:v>
                </c:pt>
                <c:pt idx="2934">
                  <c:v>25.27</c:v>
                </c:pt>
                <c:pt idx="2935">
                  <c:v>25.23</c:v>
                </c:pt>
                <c:pt idx="2936">
                  <c:v>25.06</c:v>
                </c:pt>
                <c:pt idx="2937">
                  <c:v>25.16</c:v>
                </c:pt>
                <c:pt idx="2938">
                  <c:v>25.16</c:v>
                </c:pt>
                <c:pt idx="2939">
                  <c:v>25.17</c:v>
                </c:pt>
                <c:pt idx="2940">
                  <c:v>25.14</c:v>
                </c:pt>
                <c:pt idx="2941">
                  <c:v>25.05</c:v>
                </c:pt>
                <c:pt idx="2942">
                  <c:v>25.17</c:v>
                </c:pt>
                <c:pt idx="2943">
                  <c:v>25.09</c:v>
                </c:pt>
                <c:pt idx="2944">
                  <c:v>25.1</c:v>
                </c:pt>
                <c:pt idx="2945">
                  <c:v>25.1</c:v>
                </c:pt>
                <c:pt idx="2946">
                  <c:v>25.12</c:v>
                </c:pt>
                <c:pt idx="2947">
                  <c:v>25.17</c:v>
                </c:pt>
                <c:pt idx="2948">
                  <c:v>25.110000000000003</c:v>
                </c:pt>
                <c:pt idx="2949">
                  <c:v>25.03</c:v>
                </c:pt>
                <c:pt idx="2950">
                  <c:v>25.02</c:v>
                </c:pt>
                <c:pt idx="2951">
                  <c:v>24.93</c:v>
                </c:pt>
                <c:pt idx="2952">
                  <c:v>24.87</c:v>
                </c:pt>
                <c:pt idx="2953">
                  <c:v>24.919999999999998</c:v>
                </c:pt>
                <c:pt idx="2954">
                  <c:v>24.91</c:v>
                </c:pt>
                <c:pt idx="2955">
                  <c:v>24.93</c:v>
                </c:pt>
                <c:pt idx="2956">
                  <c:v>24.95</c:v>
                </c:pt>
                <c:pt idx="2957">
                  <c:v>24.91</c:v>
                </c:pt>
                <c:pt idx="2958">
                  <c:v>24.959999999999997</c:v>
                </c:pt>
                <c:pt idx="2959">
                  <c:v>25.130000000000003</c:v>
                </c:pt>
                <c:pt idx="2960">
                  <c:v>25.110000000000003</c:v>
                </c:pt>
                <c:pt idx="2961">
                  <c:v>25.19</c:v>
                </c:pt>
                <c:pt idx="2962">
                  <c:v>25.35</c:v>
                </c:pt>
                <c:pt idx="2963">
                  <c:v>25.55</c:v>
                </c:pt>
                <c:pt idx="2964">
                  <c:v>25.51</c:v>
                </c:pt>
                <c:pt idx="2965">
                  <c:v>25.51</c:v>
                </c:pt>
                <c:pt idx="2966">
                  <c:v>25.459999999999997</c:v>
                </c:pt>
                <c:pt idx="2967">
                  <c:v>25.36</c:v>
                </c:pt>
                <c:pt idx="2968">
                  <c:v>25.35</c:v>
                </c:pt>
                <c:pt idx="2969">
                  <c:v>25.34</c:v>
                </c:pt>
                <c:pt idx="2970">
                  <c:v>25.27</c:v>
                </c:pt>
                <c:pt idx="2971">
                  <c:v>25.14</c:v>
                </c:pt>
                <c:pt idx="2972">
                  <c:v>25.19</c:v>
                </c:pt>
                <c:pt idx="2973">
                  <c:v>25.17</c:v>
                </c:pt>
                <c:pt idx="2974">
                  <c:v>25.23</c:v>
                </c:pt>
                <c:pt idx="2975">
                  <c:v>25.22</c:v>
                </c:pt>
                <c:pt idx="2976">
                  <c:v>25.12</c:v>
                </c:pt>
                <c:pt idx="2977">
                  <c:v>25.05</c:v>
                </c:pt>
                <c:pt idx="2978">
                  <c:v>25.04</c:v>
                </c:pt>
                <c:pt idx="2979">
                  <c:v>24.99</c:v>
                </c:pt>
                <c:pt idx="2980">
                  <c:v>24.919999999999998</c:v>
                </c:pt>
                <c:pt idx="2981">
                  <c:v>24.939999999999998</c:v>
                </c:pt>
                <c:pt idx="2982">
                  <c:v>24.97</c:v>
                </c:pt>
                <c:pt idx="2983">
                  <c:v>25.03</c:v>
                </c:pt>
                <c:pt idx="2984">
                  <c:v>25.01</c:v>
                </c:pt>
                <c:pt idx="2985">
                  <c:v>25.130000000000003</c:v>
                </c:pt>
                <c:pt idx="2986">
                  <c:v>25.19</c:v>
                </c:pt>
                <c:pt idx="2987">
                  <c:v>25.12</c:v>
                </c:pt>
                <c:pt idx="2988">
                  <c:v>25.36</c:v>
                </c:pt>
                <c:pt idx="2989">
                  <c:v>25.29</c:v>
                </c:pt>
                <c:pt idx="2990">
                  <c:v>25.43</c:v>
                </c:pt>
                <c:pt idx="2991">
                  <c:v>25.41</c:v>
                </c:pt>
                <c:pt idx="2992">
                  <c:v>25.419999999999998</c:v>
                </c:pt>
                <c:pt idx="2993">
                  <c:v>25.39</c:v>
                </c:pt>
                <c:pt idx="2994">
                  <c:v>25.25</c:v>
                </c:pt>
                <c:pt idx="2995">
                  <c:v>25.12</c:v>
                </c:pt>
                <c:pt idx="2996">
                  <c:v>25.08</c:v>
                </c:pt>
                <c:pt idx="2997">
                  <c:v>24.99</c:v>
                </c:pt>
                <c:pt idx="2998">
                  <c:v>24.959999999999997</c:v>
                </c:pt>
                <c:pt idx="2999">
                  <c:v>24.82</c:v>
                </c:pt>
                <c:pt idx="3000">
                  <c:v>24.8</c:v>
                </c:pt>
                <c:pt idx="3001">
                  <c:v>24.75</c:v>
                </c:pt>
                <c:pt idx="3002">
                  <c:v>24.71</c:v>
                </c:pt>
                <c:pt idx="3003">
                  <c:v>24.66</c:v>
                </c:pt>
                <c:pt idx="3004">
                  <c:v>24.830000000000002</c:v>
                </c:pt>
                <c:pt idx="3005">
                  <c:v>24.919999999999998</c:v>
                </c:pt>
                <c:pt idx="3006">
                  <c:v>24.919999999999998</c:v>
                </c:pt>
                <c:pt idx="3007">
                  <c:v>24.95</c:v>
                </c:pt>
                <c:pt idx="3008">
                  <c:v>24.88</c:v>
                </c:pt>
                <c:pt idx="3009">
                  <c:v>24.89</c:v>
                </c:pt>
                <c:pt idx="3010">
                  <c:v>24.919999999999998</c:v>
                </c:pt>
                <c:pt idx="3011">
                  <c:v>24.9</c:v>
                </c:pt>
                <c:pt idx="3012">
                  <c:v>24.97</c:v>
                </c:pt>
                <c:pt idx="3013">
                  <c:v>24.91</c:v>
                </c:pt>
                <c:pt idx="3014">
                  <c:v>24.97</c:v>
                </c:pt>
                <c:pt idx="3015">
                  <c:v>25.1</c:v>
                </c:pt>
                <c:pt idx="3016">
                  <c:v>25.25</c:v>
                </c:pt>
                <c:pt idx="3017">
                  <c:v>25.34</c:v>
                </c:pt>
                <c:pt idx="3018">
                  <c:v>25.37</c:v>
                </c:pt>
                <c:pt idx="3019">
                  <c:v>25.43</c:v>
                </c:pt>
                <c:pt idx="3020">
                  <c:v>25.43</c:v>
                </c:pt>
                <c:pt idx="3021">
                  <c:v>25.41</c:v>
                </c:pt>
                <c:pt idx="3022">
                  <c:v>25.330000000000002</c:v>
                </c:pt>
                <c:pt idx="3023">
                  <c:v>25.36</c:v>
                </c:pt>
                <c:pt idx="3024">
                  <c:v>25.38</c:v>
                </c:pt>
                <c:pt idx="3025">
                  <c:v>25.35</c:v>
                </c:pt>
                <c:pt idx="3026">
                  <c:v>25.24</c:v>
                </c:pt>
                <c:pt idx="3027">
                  <c:v>25.14</c:v>
                </c:pt>
                <c:pt idx="3028">
                  <c:v>25.16</c:v>
                </c:pt>
                <c:pt idx="3029">
                  <c:v>25.08</c:v>
                </c:pt>
                <c:pt idx="3030">
                  <c:v>25.01</c:v>
                </c:pt>
                <c:pt idx="3031">
                  <c:v>25</c:v>
                </c:pt>
                <c:pt idx="3032">
                  <c:v>25.07</c:v>
                </c:pt>
                <c:pt idx="3033">
                  <c:v>25.130000000000003</c:v>
                </c:pt>
                <c:pt idx="3034">
                  <c:v>25.110000000000003</c:v>
                </c:pt>
                <c:pt idx="3035">
                  <c:v>25.110000000000003</c:v>
                </c:pt>
                <c:pt idx="3036">
                  <c:v>25.17</c:v>
                </c:pt>
                <c:pt idx="3037">
                  <c:v>25.23</c:v>
                </c:pt>
                <c:pt idx="3038">
                  <c:v>25.09</c:v>
                </c:pt>
                <c:pt idx="3039">
                  <c:v>24.99</c:v>
                </c:pt>
                <c:pt idx="3040">
                  <c:v>25.03</c:v>
                </c:pt>
                <c:pt idx="3041">
                  <c:v>25.130000000000003</c:v>
                </c:pt>
                <c:pt idx="3042">
                  <c:v>25.04</c:v>
                </c:pt>
                <c:pt idx="3043">
                  <c:v>25.110000000000003</c:v>
                </c:pt>
                <c:pt idx="3044">
                  <c:v>25.05</c:v>
                </c:pt>
                <c:pt idx="3045">
                  <c:v>24.99</c:v>
                </c:pt>
                <c:pt idx="3046">
                  <c:v>24.95</c:v>
                </c:pt>
                <c:pt idx="3047">
                  <c:v>25.1</c:v>
                </c:pt>
                <c:pt idx="3048">
                  <c:v>25.110000000000003</c:v>
                </c:pt>
                <c:pt idx="3049">
                  <c:v>25.14</c:v>
                </c:pt>
                <c:pt idx="3050">
                  <c:v>25.12</c:v>
                </c:pt>
                <c:pt idx="3051">
                  <c:v>25.2</c:v>
                </c:pt>
                <c:pt idx="3052">
                  <c:v>25.259999999999998</c:v>
                </c:pt>
                <c:pt idx="3053">
                  <c:v>25.25</c:v>
                </c:pt>
                <c:pt idx="3054">
                  <c:v>25.22</c:v>
                </c:pt>
                <c:pt idx="3055">
                  <c:v>25.24</c:v>
                </c:pt>
                <c:pt idx="3056">
                  <c:v>25.279999999999998</c:v>
                </c:pt>
                <c:pt idx="3057">
                  <c:v>25.259999999999998</c:v>
                </c:pt>
                <c:pt idx="3058">
                  <c:v>25.29</c:v>
                </c:pt>
                <c:pt idx="3059">
                  <c:v>25.2</c:v>
                </c:pt>
                <c:pt idx="3060">
                  <c:v>25.14</c:v>
                </c:pt>
                <c:pt idx="3061">
                  <c:v>25.17</c:v>
                </c:pt>
                <c:pt idx="3062">
                  <c:v>25.39</c:v>
                </c:pt>
                <c:pt idx="3063">
                  <c:v>25.419999999999998</c:v>
                </c:pt>
                <c:pt idx="3064">
                  <c:v>25.439999999999998</c:v>
                </c:pt>
                <c:pt idx="3065">
                  <c:v>25.459999999999997</c:v>
                </c:pt>
                <c:pt idx="3066">
                  <c:v>25.38</c:v>
                </c:pt>
                <c:pt idx="3067">
                  <c:v>-999</c:v>
                </c:pt>
                <c:pt idx="3068">
                  <c:v>25.43</c:v>
                </c:pt>
                <c:pt idx="3069">
                  <c:v>25.45</c:v>
                </c:pt>
                <c:pt idx="3070">
                  <c:v>25.459999999999997</c:v>
                </c:pt>
                <c:pt idx="3071">
                  <c:v>25.51</c:v>
                </c:pt>
                <c:pt idx="3072">
                  <c:v>25.479999999999997</c:v>
                </c:pt>
                <c:pt idx="3073">
                  <c:v>25.37</c:v>
                </c:pt>
                <c:pt idx="3074">
                  <c:v>25.32</c:v>
                </c:pt>
                <c:pt idx="3075">
                  <c:v>25.12</c:v>
                </c:pt>
                <c:pt idx="3076">
                  <c:v>25.05</c:v>
                </c:pt>
                <c:pt idx="3077">
                  <c:v>25.1</c:v>
                </c:pt>
                <c:pt idx="3078">
                  <c:v>24.979999999999997</c:v>
                </c:pt>
                <c:pt idx="3079">
                  <c:v>24.77</c:v>
                </c:pt>
                <c:pt idx="3080">
                  <c:v>24.7</c:v>
                </c:pt>
                <c:pt idx="3081">
                  <c:v>24.79</c:v>
                </c:pt>
                <c:pt idx="3082">
                  <c:v>24.830000000000002</c:v>
                </c:pt>
                <c:pt idx="3083">
                  <c:v>24.73</c:v>
                </c:pt>
                <c:pt idx="3084">
                  <c:v>24.64</c:v>
                </c:pt>
                <c:pt idx="3085">
                  <c:v>24.43</c:v>
                </c:pt>
                <c:pt idx="3086">
                  <c:v>24.38</c:v>
                </c:pt>
                <c:pt idx="3087">
                  <c:v>24.47</c:v>
                </c:pt>
                <c:pt idx="3088">
                  <c:v>24.53</c:v>
                </c:pt>
                <c:pt idx="3089">
                  <c:v>24.47</c:v>
                </c:pt>
                <c:pt idx="3090">
                  <c:v>24.54</c:v>
                </c:pt>
                <c:pt idx="3091">
                  <c:v>24.68</c:v>
                </c:pt>
                <c:pt idx="3092">
                  <c:v>24.66</c:v>
                </c:pt>
                <c:pt idx="3093">
                  <c:v>24.72</c:v>
                </c:pt>
                <c:pt idx="3094">
                  <c:v>24.77</c:v>
                </c:pt>
                <c:pt idx="3095">
                  <c:v>24.8</c:v>
                </c:pt>
                <c:pt idx="3096">
                  <c:v>24.87</c:v>
                </c:pt>
                <c:pt idx="3097">
                  <c:v>24.979999999999997</c:v>
                </c:pt>
                <c:pt idx="3098">
                  <c:v>24.95</c:v>
                </c:pt>
                <c:pt idx="3099">
                  <c:v>24.99</c:v>
                </c:pt>
                <c:pt idx="3100">
                  <c:v>25.06</c:v>
                </c:pt>
                <c:pt idx="3101">
                  <c:v>25.05</c:v>
                </c:pt>
                <c:pt idx="3102">
                  <c:v>25.1</c:v>
                </c:pt>
                <c:pt idx="3103">
                  <c:v>25.16</c:v>
                </c:pt>
                <c:pt idx="3104">
                  <c:v>25.110000000000003</c:v>
                </c:pt>
                <c:pt idx="3105">
                  <c:v>25.150000000000002</c:v>
                </c:pt>
                <c:pt idx="3106">
                  <c:v>25.21</c:v>
                </c:pt>
                <c:pt idx="3107">
                  <c:v>25.34</c:v>
                </c:pt>
                <c:pt idx="3108">
                  <c:v>25.35</c:v>
                </c:pt>
                <c:pt idx="3109">
                  <c:v>25.150000000000002</c:v>
                </c:pt>
                <c:pt idx="3110">
                  <c:v>25.01</c:v>
                </c:pt>
                <c:pt idx="3111">
                  <c:v>25.130000000000003</c:v>
                </c:pt>
                <c:pt idx="3112">
                  <c:v>25.09</c:v>
                </c:pt>
                <c:pt idx="3113">
                  <c:v>25.12</c:v>
                </c:pt>
                <c:pt idx="3114">
                  <c:v>24.99</c:v>
                </c:pt>
                <c:pt idx="3115">
                  <c:v>25.03</c:v>
                </c:pt>
                <c:pt idx="3116">
                  <c:v>24.91</c:v>
                </c:pt>
                <c:pt idx="3117">
                  <c:v>24.79</c:v>
                </c:pt>
                <c:pt idx="3118">
                  <c:v>24.87</c:v>
                </c:pt>
                <c:pt idx="3119">
                  <c:v>24.88</c:v>
                </c:pt>
                <c:pt idx="3120">
                  <c:v>24.79</c:v>
                </c:pt>
                <c:pt idx="3121">
                  <c:v>24.9</c:v>
                </c:pt>
                <c:pt idx="3122">
                  <c:v>24.97</c:v>
                </c:pt>
                <c:pt idx="3123">
                  <c:v>25.07</c:v>
                </c:pt>
                <c:pt idx="3124">
                  <c:v>25.14</c:v>
                </c:pt>
                <c:pt idx="3125">
                  <c:v>25.19</c:v>
                </c:pt>
                <c:pt idx="3126">
                  <c:v>24.99</c:v>
                </c:pt>
                <c:pt idx="3127">
                  <c:v>24.97</c:v>
                </c:pt>
                <c:pt idx="3128">
                  <c:v>24.99</c:v>
                </c:pt>
                <c:pt idx="3129">
                  <c:v>25.05</c:v>
                </c:pt>
                <c:pt idx="3130">
                  <c:v>24.97</c:v>
                </c:pt>
                <c:pt idx="3131">
                  <c:v>25</c:v>
                </c:pt>
                <c:pt idx="3132">
                  <c:v>-999</c:v>
                </c:pt>
                <c:pt idx="3133">
                  <c:v>25.01</c:v>
                </c:pt>
                <c:pt idx="3134">
                  <c:v>25</c:v>
                </c:pt>
                <c:pt idx="3135">
                  <c:v>25.02</c:v>
                </c:pt>
                <c:pt idx="3136">
                  <c:v>24.9</c:v>
                </c:pt>
                <c:pt idx="3137">
                  <c:v>24.9</c:v>
                </c:pt>
                <c:pt idx="3138">
                  <c:v>24.89</c:v>
                </c:pt>
                <c:pt idx="3139">
                  <c:v>24.84</c:v>
                </c:pt>
                <c:pt idx="3140">
                  <c:v>24.87</c:v>
                </c:pt>
                <c:pt idx="3141">
                  <c:v>24.91</c:v>
                </c:pt>
                <c:pt idx="3142">
                  <c:v>24.85</c:v>
                </c:pt>
                <c:pt idx="3143">
                  <c:v>24.85</c:v>
                </c:pt>
                <c:pt idx="3144">
                  <c:v>25.02</c:v>
                </c:pt>
                <c:pt idx="3145">
                  <c:v>24.939999999999998</c:v>
                </c:pt>
                <c:pt idx="3146">
                  <c:v>24.9</c:v>
                </c:pt>
                <c:pt idx="3147">
                  <c:v>24.85</c:v>
                </c:pt>
                <c:pt idx="3148">
                  <c:v>24.939999999999998</c:v>
                </c:pt>
                <c:pt idx="3149">
                  <c:v>24.99</c:v>
                </c:pt>
                <c:pt idx="3150">
                  <c:v>25.01</c:v>
                </c:pt>
                <c:pt idx="3151">
                  <c:v>24.97</c:v>
                </c:pt>
                <c:pt idx="3152">
                  <c:v>25</c:v>
                </c:pt>
                <c:pt idx="3153">
                  <c:v>25.04</c:v>
                </c:pt>
                <c:pt idx="3154">
                  <c:v>25.02</c:v>
                </c:pt>
                <c:pt idx="3155">
                  <c:v>24.959999999999997</c:v>
                </c:pt>
                <c:pt idx="3156">
                  <c:v>24.99</c:v>
                </c:pt>
                <c:pt idx="3157">
                  <c:v>24.939999999999998</c:v>
                </c:pt>
                <c:pt idx="3158">
                  <c:v>25.06</c:v>
                </c:pt>
                <c:pt idx="3159">
                  <c:v>25.04</c:v>
                </c:pt>
                <c:pt idx="3160">
                  <c:v>24.99</c:v>
                </c:pt>
                <c:pt idx="3161">
                  <c:v>25.03</c:v>
                </c:pt>
                <c:pt idx="3162">
                  <c:v>24.959999999999997</c:v>
                </c:pt>
                <c:pt idx="3163">
                  <c:v>24.91</c:v>
                </c:pt>
                <c:pt idx="3164">
                  <c:v>24.93</c:v>
                </c:pt>
                <c:pt idx="3165">
                  <c:v>24.77</c:v>
                </c:pt>
                <c:pt idx="3166">
                  <c:v>24.759999999999998</c:v>
                </c:pt>
                <c:pt idx="3167">
                  <c:v>24.88</c:v>
                </c:pt>
                <c:pt idx="3168">
                  <c:v>24.82</c:v>
                </c:pt>
                <c:pt idx="3169">
                  <c:v>24.86</c:v>
                </c:pt>
                <c:pt idx="3170">
                  <c:v>24.93</c:v>
                </c:pt>
                <c:pt idx="3171">
                  <c:v>24.99</c:v>
                </c:pt>
                <c:pt idx="3172">
                  <c:v>24.99</c:v>
                </c:pt>
                <c:pt idx="3173">
                  <c:v>25.09</c:v>
                </c:pt>
                <c:pt idx="3174">
                  <c:v>24.93</c:v>
                </c:pt>
                <c:pt idx="3175">
                  <c:v>24.99</c:v>
                </c:pt>
                <c:pt idx="3176">
                  <c:v>24.939999999999998</c:v>
                </c:pt>
                <c:pt idx="3177">
                  <c:v>24.89</c:v>
                </c:pt>
                <c:pt idx="3178">
                  <c:v>24.89</c:v>
                </c:pt>
                <c:pt idx="3179">
                  <c:v>24.91</c:v>
                </c:pt>
                <c:pt idx="3180">
                  <c:v>24.759999999999998</c:v>
                </c:pt>
                <c:pt idx="3181">
                  <c:v>24.610000000000003</c:v>
                </c:pt>
                <c:pt idx="3182">
                  <c:v>24.479999999999997</c:v>
                </c:pt>
                <c:pt idx="3183">
                  <c:v>24.39</c:v>
                </c:pt>
                <c:pt idx="3184">
                  <c:v>24.4</c:v>
                </c:pt>
                <c:pt idx="3185">
                  <c:v>24.41</c:v>
                </c:pt>
                <c:pt idx="3186">
                  <c:v>24.47</c:v>
                </c:pt>
                <c:pt idx="3187">
                  <c:v>24.54</c:v>
                </c:pt>
                <c:pt idx="3188">
                  <c:v>24.57</c:v>
                </c:pt>
                <c:pt idx="3189">
                  <c:v>24.54</c:v>
                </c:pt>
                <c:pt idx="3190">
                  <c:v>24.64</c:v>
                </c:pt>
                <c:pt idx="3191">
                  <c:v>24.66</c:v>
                </c:pt>
                <c:pt idx="3192">
                  <c:v>24.610000000000003</c:v>
                </c:pt>
                <c:pt idx="3193">
                  <c:v>24.66</c:v>
                </c:pt>
                <c:pt idx="3194">
                  <c:v>24.66</c:v>
                </c:pt>
                <c:pt idx="3195">
                  <c:v>24.62</c:v>
                </c:pt>
                <c:pt idx="3196">
                  <c:v>24.84</c:v>
                </c:pt>
                <c:pt idx="3197">
                  <c:v>24.830000000000002</c:v>
                </c:pt>
                <c:pt idx="3198">
                  <c:v>24.93</c:v>
                </c:pt>
                <c:pt idx="3199">
                  <c:v>24.979999999999997</c:v>
                </c:pt>
                <c:pt idx="3200">
                  <c:v>25.16</c:v>
                </c:pt>
                <c:pt idx="3201">
                  <c:v>25.32</c:v>
                </c:pt>
                <c:pt idx="3202">
                  <c:v>25.21</c:v>
                </c:pt>
                <c:pt idx="3203">
                  <c:v>25.150000000000002</c:v>
                </c:pt>
                <c:pt idx="3204">
                  <c:v>25.09</c:v>
                </c:pt>
                <c:pt idx="3205">
                  <c:v>25.04</c:v>
                </c:pt>
                <c:pt idx="3206">
                  <c:v>24.93</c:v>
                </c:pt>
                <c:pt idx="3207">
                  <c:v>24.939999999999998</c:v>
                </c:pt>
                <c:pt idx="3208">
                  <c:v>24.919999999999998</c:v>
                </c:pt>
                <c:pt idx="3209">
                  <c:v>24.97</c:v>
                </c:pt>
                <c:pt idx="3210">
                  <c:v>24.84</c:v>
                </c:pt>
                <c:pt idx="3211">
                  <c:v>24.830000000000002</c:v>
                </c:pt>
                <c:pt idx="3212">
                  <c:v>24.86</c:v>
                </c:pt>
                <c:pt idx="3213">
                  <c:v>24.85</c:v>
                </c:pt>
                <c:pt idx="3214">
                  <c:v>24.89</c:v>
                </c:pt>
                <c:pt idx="3215">
                  <c:v>24.87</c:v>
                </c:pt>
                <c:pt idx="3216">
                  <c:v>24.88</c:v>
                </c:pt>
                <c:pt idx="3217">
                  <c:v>24.79</c:v>
                </c:pt>
                <c:pt idx="3218">
                  <c:v>24.759999999999998</c:v>
                </c:pt>
                <c:pt idx="3219">
                  <c:v>24.759999999999998</c:v>
                </c:pt>
                <c:pt idx="3220">
                  <c:v>24.71</c:v>
                </c:pt>
                <c:pt idx="3221">
                  <c:v>24.67</c:v>
                </c:pt>
                <c:pt idx="3222">
                  <c:v>24.77</c:v>
                </c:pt>
                <c:pt idx="3223">
                  <c:v>24.9</c:v>
                </c:pt>
                <c:pt idx="3224">
                  <c:v>24.88</c:v>
                </c:pt>
                <c:pt idx="3225">
                  <c:v>24.88</c:v>
                </c:pt>
                <c:pt idx="3226">
                  <c:v>24.86</c:v>
                </c:pt>
                <c:pt idx="3227">
                  <c:v>24.88</c:v>
                </c:pt>
                <c:pt idx="3228">
                  <c:v>24.8</c:v>
                </c:pt>
                <c:pt idx="3229">
                  <c:v>24.84</c:v>
                </c:pt>
                <c:pt idx="3230">
                  <c:v>24.830000000000002</c:v>
                </c:pt>
                <c:pt idx="3231">
                  <c:v>24.939999999999998</c:v>
                </c:pt>
                <c:pt idx="3232">
                  <c:v>24.959999999999997</c:v>
                </c:pt>
                <c:pt idx="3233">
                  <c:v>25.07</c:v>
                </c:pt>
                <c:pt idx="3234">
                  <c:v>24.99</c:v>
                </c:pt>
                <c:pt idx="3235">
                  <c:v>24.979999999999997</c:v>
                </c:pt>
                <c:pt idx="3236">
                  <c:v>24.99</c:v>
                </c:pt>
                <c:pt idx="3237">
                  <c:v>24.97</c:v>
                </c:pt>
                <c:pt idx="3238">
                  <c:v>24.86</c:v>
                </c:pt>
                <c:pt idx="3239">
                  <c:v>24.85</c:v>
                </c:pt>
                <c:pt idx="3240">
                  <c:v>24.86</c:v>
                </c:pt>
                <c:pt idx="3241">
                  <c:v>24.97</c:v>
                </c:pt>
                <c:pt idx="3242">
                  <c:v>24.97</c:v>
                </c:pt>
                <c:pt idx="3243">
                  <c:v>25.05</c:v>
                </c:pt>
                <c:pt idx="3244">
                  <c:v>25.09</c:v>
                </c:pt>
                <c:pt idx="3245">
                  <c:v>24.95</c:v>
                </c:pt>
                <c:pt idx="3246">
                  <c:v>24.9</c:v>
                </c:pt>
                <c:pt idx="3247">
                  <c:v>24.830000000000002</c:v>
                </c:pt>
                <c:pt idx="3248">
                  <c:v>24.77</c:v>
                </c:pt>
                <c:pt idx="3249">
                  <c:v>24.72</c:v>
                </c:pt>
                <c:pt idx="3250">
                  <c:v>24.85</c:v>
                </c:pt>
                <c:pt idx="3251">
                  <c:v>24.830000000000002</c:v>
                </c:pt>
                <c:pt idx="3252">
                  <c:v>24.85</c:v>
                </c:pt>
                <c:pt idx="3253">
                  <c:v>24.87</c:v>
                </c:pt>
                <c:pt idx="3254">
                  <c:v>24.88</c:v>
                </c:pt>
                <c:pt idx="3255">
                  <c:v>24.919999999999998</c:v>
                </c:pt>
                <c:pt idx="3256">
                  <c:v>24.91</c:v>
                </c:pt>
                <c:pt idx="3257">
                  <c:v>24.77</c:v>
                </c:pt>
                <c:pt idx="3258">
                  <c:v>24.830000000000002</c:v>
                </c:pt>
                <c:pt idx="3259">
                  <c:v>24.68</c:v>
                </c:pt>
                <c:pt idx="3260">
                  <c:v>24.71</c:v>
                </c:pt>
                <c:pt idx="3261">
                  <c:v>24.6</c:v>
                </c:pt>
                <c:pt idx="3262">
                  <c:v>24.55</c:v>
                </c:pt>
                <c:pt idx="3263">
                  <c:v>24.58</c:v>
                </c:pt>
                <c:pt idx="3264">
                  <c:v>24.56</c:v>
                </c:pt>
                <c:pt idx="3265">
                  <c:v>24.6</c:v>
                </c:pt>
                <c:pt idx="3266">
                  <c:v>24.5</c:v>
                </c:pt>
                <c:pt idx="3267">
                  <c:v>24.53</c:v>
                </c:pt>
                <c:pt idx="3268">
                  <c:v>24.62</c:v>
                </c:pt>
                <c:pt idx="3269">
                  <c:v>24.66</c:v>
                </c:pt>
                <c:pt idx="3270">
                  <c:v>24.74</c:v>
                </c:pt>
                <c:pt idx="3271">
                  <c:v>24.8</c:v>
                </c:pt>
                <c:pt idx="3272">
                  <c:v>24.759999999999998</c:v>
                </c:pt>
                <c:pt idx="3273">
                  <c:v>24.830000000000002</c:v>
                </c:pt>
                <c:pt idx="3274">
                  <c:v>24.69</c:v>
                </c:pt>
                <c:pt idx="3275">
                  <c:v>24.73</c:v>
                </c:pt>
                <c:pt idx="3276">
                  <c:v>24.759999999999998</c:v>
                </c:pt>
                <c:pt idx="3277">
                  <c:v>24.759999999999998</c:v>
                </c:pt>
                <c:pt idx="3278">
                  <c:v>24.77</c:v>
                </c:pt>
                <c:pt idx="3279">
                  <c:v>24.7</c:v>
                </c:pt>
                <c:pt idx="3280">
                  <c:v>24.6</c:v>
                </c:pt>
                <c:pt idx="3281">
                  <c:v>24.62</c:v>
                </c:pt>
                <c:pt idx="3282">
                  <c:v>24.68</c:v>
                </c:pt>
                <c:pt idx="3283">
                  <c:v>24.73</c:v>
                </c:pt>
                <c:pt idx="3284">
                  <c:v>24.71</c:v>
                </c:pt>
                <c:pt idx="3285">
                  <c:v>24.7</c:v>
                </c:pt>
                <c:pt idx="3286">
                  <c:v>24.75</c:v>
                </c:pt>
                <c:pt idx="3287">
                  <c:v>24.810000000000002</c:v>
                </c:pt>
                <c:pt idx="3288">
                  <c:v>24.85</c:v>
                </c:pt>
                <c:pt idx="3289">
                  <c:v>24.88</c:v>
                </c:pt>
                <c:pt idx="3290">
                  <c:v>24.93</c:v>
                </c:pt>
                <c:pt idx="3291">
                  <c:v>24.88</c:v>
                </c:pt>
                <c:pt idx="3292">
                  <c:v>24.84</c:v>
                </c:pt>
                <c:pt idx="3293">
                  <c:v>24.919999999999998</c:v>
                </c:pt>
                <c:pt idx="3294">
                  <c:v>24.919999999999998</c:v>
                </c:pt>
                <c:pt idx="3295">
                  <c:v>25</c:v>
                </c:pt>
                <c:pt idx="3296">
                  <c:v>24.979999999999997</c:v>
                </c:pt>
                <c:pt idx="3297">
                  <c:v>25</c:v>
                </c:pt>
                <c:pt idx="3298">
                  <c:v>24.99</c:v>
                </c:pt>
                <c:pt idx="3299">
                  <c:v>25.09</c:v>
                </c:pt>
                <c:pt idx="3300">
                  <c:v>24.95</c:v>
                </c:pt>
                <c:pt idx="3301">
                  <c:v>24.97</c:v>
                </c:pt>
                <c:pt idx="3302">
                  <c:v>24.830000000000002</c:v>
                </c:pt>
                <c:pt idx="3303">
                  <c:v>24.779999999999998</c:v>
                </c:pt>
                <c:pt idx="3304">
                  <c:v>24.91</c:v>
                </c:pt>
                <c:pt idx="3305">
                  <c:v>24.8</c:v>
                </c:pt>
                <c:pt idx="3306">
                  <c:v>24.74</c:v>
                </c:pt>
                <c:pt idx="3307">
                  <c:v>24.72</c:v>
                </c:pt>
                <c:pt idx="3308">
                  <c:v>24.630000000000003</c:v>
                </c:pt>
                <c:pt idx="3309">
                  <c:v>24.53</c:v>
                </c:pt>
                <c:pt idx="3310">
                  <c:v>24.5</c:v>
                </c:pt>
                <c:pt idx="3311">
                  <c:v>24.419999999999998</c:v>
                </c:pt>
                <c:pt idx="3312">
                  <c:v>24.45</c:v>
                </c:pt>
                <c:pt idx="3313">
                  <c:v>24.439999999999998</c:v>
                </c:pt>
                <c:pt idx="3314">
                  <c:v>24.439999999999998</c:v>
                </c:pt>
                <c:pt idx="3315">
                  <c:v>24.479999999999997</c:v>
                </c:pt>
                <c:pt idx="3316">
                  <c:v>24.52</c:v>
                </c:pt>
                <c:pt idx="3317">
                  <c:v>24.57</c:v>
                </c:pt>
                <c:pt idx="3318">
                  <c:v>24.66</c:v>
                </c:pt>
                <c:pt idx="3319">
                  <c:v>24.74</c:v>
                </c:pt>
                <c:pt idx="3320">
                  <c:v>24.810000000000002</c:v>
                </c:pt>
                <c:pt idx="3321">
                  <c:v>24.8</c:v>
                </c:pt>
                <c:pt idx="3322">
                  <c:v>24.82</c:v>
                </c:pt>
                <c:pt idx="3323">
                  <c:v>24.830000000000002</c:v>
                </c:pt>
                <c:pt idx="3324">
                  <c:v>24.919999999999998</c:v>
                </c:pt>
                <c:pt idx="3325">
                  <c:v>24.939999999999998</c:v>
                </c:pt>
                <c:pt idx="3326">
                  <c:v>24.89</c:v>
                </c:pt>
                <c:pt idx="3327">
                  <c:v>24.84</c:v>
                </c:pt>
                <c:pt idx="3328">
                  <c:v>24.830000000000002</c:v>
                </c:pt>
                <c:pt idx="3329">
                  <c:v>24.79</c:v>
                </c:pt>
                <c:pt idx="3330">
                  <c:v>24.8</c:v>
                </c:pt>
                <c:pt idx="3331">
                  <c:v>24.82</c:v>
                </c:pt>
                <c:pt idx="3332">
                  <c:v>24.88</c:v>
                </c:pt>
                <c:pt idx="3333">
                  <c:v>24.8</c:v>
                </c:pt>
                <c:pt idx="3334">
                  <c:v>24.89</c:v>
                </c:pt>
                <c:pt idx="3335">
                  <c:v>24.91</c:v>
                </c:pt>
                <c:pt idx="3336">
                  <c:v>24.95</c:v>
                </c:pt>
                <c:pt idx="3337">
                  <c:v>24.939999999999998</c:v>
                </c:pt>
                <c:pt idx="3338">
                  <c:v>24.9</c:v>
                </c:pt>
                <c:pt idx="3339">
                  <c:v>24.979999999999997</c:v>
                </c:pt>
                <c:pt idx="3340">
                  <c:v>25.110000000000003</c:v>
                </c:pt>
                <c:pt idx="3341">
                  <c:v>25.17</c:v>
                </c:pt>
                <c:pt idx="3342">
                  <c:v>25.14</c:v>
                </c:pt>
                <c:pt idx="3343">
                  <c:v>25.16</c:v>
                </c:pt>
                <c:pt idx="3344">
                  <c:v>25.14</c:v>
                </c:pt>
                <c:pt idx="3345">
                  <c:v>25.08</c:v>
                </c:pt>
                <c:pt idx="3346">
                  <c:v>25.01</c:v>
                </c:pt>
                <c:pt idx="3347">
                  <c:v>24.86</c:v>
                </c:pt>
                <c:pt idx="3348">
                  <c:v>24.88</c:v>
                </c:pt>
                <c:pt idx="3349">
                  <c:v>24.779999999999998</c:v>
                </c:pt>
                <c:pt idx="3350">
                  <c:v>24.779999999999998</c:v>
                </c:pt>
                <c:pt idx="3351">
                  <c:v>24.71</c:v>
                </c:pt>
                <c:pt idx="3352">
                  <c:v>24.7</c:v>
                </c:pt>
                <c:pt idx="3353">
                  <c:v>24.630000000000003</c:v>
                </c:pt>
                <c:pt idx="3354">
                  <c:v>24.59</c:v>
                </c:pt>
                <c:pt idx="3355">
                  <c:v>24.56</c:v>
                </c:pt>
                <c:pt idx="3356">
                  <c:v>24.71</c:v>
                </c:pt>
                <c:pt idx="3357">
                  <c:v>24.64</c:v>
                </c:pt>
                <c:pt idx="3358">
                  <c:v>24.650000000000002</c:v>
                </c:pt>
                <c:pt idx="3359">
                  <c:v>24.71</c:v>
                </c:pt>
                <c:pt idx="3360">
                  <c:v>24.630000000000003</c:v>
                </c:pt>
                <c:pt idx="3361">
                  <c:v>24.810000000000002</c:v>
                </c:pt>
                <c:pt idx="3362">
                  <c:v>24.84</c:v>
                </c:pt>
                <c:pt idx="3363">
                  <c:v>24.8</c:v>
                </c:pt>
                <c:pt idx="3364">
                  <c:v>24.74</c:v>
                </c:pt>
                <c:pt idx="3365">
                  <c:v>24.7</c:v>
                </c:pt>
                <c:pt idx="3366">
                  <c:v>24.64</c:v>
                </c:pt>
                <c:pt idx="3367">
                  <c:v>24.610000000000003</c:v>
                </c:pt>
                <c:pt idx="3368">
                  <c:v>24.610000000000003</c:v>
                </c:pt>
                <c:pt idx="3369">
                  <c:v>24.630000000000003</c:v>
                </c:pt>
                <c:pt idx="3370">
                  <c:v>24.650000000000002</c:v>
                </c:pt>
                <c:pt idx="3371">
                  <c:v>24.56</c:v>
                </c:pt>
                <c:pt idx="3372">
                  <c:v>24.7</c:v>
                </c:pt>
                <c:pt idx="3373">
                  <c:v>24.66</c:v>
                </c:pt>
                <c:pt idx="3374">
                  <c:v>24.55</c:v>
                </c:pt>
                <c:pt idx="3375">
                  <c:v>24.630000000000003</c:v>
                </c:pt>
                <c:pt idx="3376">
                  <c:v>24.67</c:v>
                </c:pt>
                <c:pt idx="3377">
                  <c:v>24.68</c:v>
                </c:pt>
                <c:pt idx="3378">
                  <c:v>24.630000000000003</c:v>
                </c:pt>
                <c:pt idx="3379">
                  <c:v>24.67</c:v>
                </c:pt>
                <c:pt idx="3380">
                  <c:v>24.72</c:v>
                </c:pt>
                <c:pt idx="3381">
                  <c:v>24.77</c:v>
                </c:pt>
                <c:pt idx="3382">
                  <c:v>24.84</c:v>
                </c:pt>
                <c:pt idx="3383">
                  <c:v>24.91</c:v>
                </c:pt>
                <c:pt idx="3384">
                  <c:v>25.01</c:v>
                </c:pt>
                <c:pt idx="3385">
                  <c:v>25</c:v>
                </c:pt>
                <c:pt idx="3386">
                  <c:v>24.979999999999997</c:v>
                </c:pt>
                <c:pt idx="3387">
                  <c:v>24.97</c:v>
                </c:pt>
                <c:pt idx="3388">
                  <c:v>25.02</c:v>
                </c:pt>
                <c:pt idx="3389">
                  <c:v>25.1</c:v>
                </c:pt>
                <c:pt idx="3390">
                  <c:v>25.04</c:v>
                </c:pt>
                <c:pt idx="3391">
                  <c:v>25.04</c:v>
                </c:pt>
                <c:pt idx="3392">
                  <c:v>24.939999999999998</c:v>
                </c:pt>
                <c:pt idx="3393">
                  <c:v>24.84</c:v>
                </c:pt>
                <c:pt idx="3394">
                  <c:v>24.810000000000002</c:v>
                </c:pt>
                <c:pt idx="3395">
                  <c:v>24.759999999999998</c:v>
                </c:pt>
                <c:pt idx="3396">
                  <c:v>24.73</c:v>
                </c:pt>
                <c:pt idx="3397">
                  <c:v>24.7</c:v>
                </c:pt>
                <c:pt idx="3398">
                  <c:v>24.85</c:v>
                </c:pt>
                <c:pt idx="3399">
                  <c:v>24.89</c:v>
                </c:pt>
                <c:pt idx="3400">
                  <c:v>24.85</c:v>
                </c:pt>
                <c:pt idx="3401">
                  <c:v>24.93</c:v>
                </c:pt>
                <c:pt idx="3402">
                  <c:v>25.01</c:v>
                </c:pt>
                <c:pt idx="3403">
                  <c:v>25.07</c:v>
                </c:pt>
                <c:pt idx="3404">
                  <c:v>25.1</c:v>
                </c:pt>
                <c:pt idx="3405">
                  <c:v>25.1</c:v>
                </c:pt>
                <c:pt idx="3406">
                  <c:v>25.04</c:v>
                </c:pt>
                <c:pt idx="3407">
                  <c:v>25.1</c:v>
                </c:pt>
                <c:pt idx="3408">
                  <c:v>25.18</c:v>
                </c:pt>
                <c:pt idx="3409">
                  <c:v>25.29</c:v>
                </c:pt>
                <c:pt idx="3410">
                  <c:v>25.310000000000002</c:v>
                </c:pt>
                <c:pt idx="3411">
                  <c:v>25.32</c:v>
                </c:pt>
                <c:pt idx="3412">
                  <c:v>25.27</c:v>
                </c:pt>
                <c:pt idx="3413">
                  <c:v>25.17</c:v>
                </c:pt>
                <c:pt idx="3414">
                  <c:v>25.12</c:v>
                </c:pt>
                <c:pt idx="3415">
                  <c:v>25.19</c:v>
                </c:pt>
                <c:pt idx="3416">
                  <c:v>25.259999999999998</c:v>
                </c:pt>
                <c:pt idx="3417">
                  <c:v>25.330000000000002</c:v>
                </c:pt>
                <c:pt idx="3418">
                  <c:v>25.3</c:v>
                </c:pt>
                <c:pt idx="3419">
                  <c:v>25.2</c:v>
                </c:pt>
                <c:pt idx="3420">
                  <c:v>25.14</c:v>
                </c:pt>
                <c:pt idx="3421">
                  <c:v>25.14</c:v>
                </c:pt>
                <c:pt idx="3422">
                  <c:v>25.1</c:v>
                </c:pt>
                <c:pt idx="3423">
                  <c:v>25.130000000000003</c:v>
                </c:pt>
                <c:pt idx="3424">
                  <c:v>25.21</c:v>
                </c:pt>
                <c:pt idx="3425">
                  <c:v>25.06</c:v>
                </c:pt>
                <c:pt idx="3426">
                  <c:v>25.14</c:v>
                </c:pt>
                <c:pt idx="3427">
                  <c:v>25.25</c:v>
                </c:pt>
                <c:pt idx="3428">
                  <c:v>25.279999999999998</c:v>
                </c:pt>
                <c:pt idx="3429">
                  <c:v>25.25</c:v>
                </c:pt>
                <c:pt idx="3430">
                  <c:v>25.23</c:v>
                </c:pt>
                <c:pt idx="3431">
                  <c:v>25.3</c:v>
                </c:pt>
                <c:pt idx="3432">
                  <c:v>25.259999999999998</c:v>
                </c:pt>
                <c:pt idx="3433">
                  <c:v>25.19</c:v>
                </c:pt>
                <c:pt idx="3434">
                  <c:v>25.110000000000003</c:v>
                </c:pt>
                <c:pt idx="3435">
                  <c:v>25.130000000000003</c:v>
                </c:pt>
                <c:pt idx="3436">
                  <c:v>25.12</c:v>
                </c:pt>
                <c:pt idx="3437">
                  <c:v>25.05</c:v>
                </c:pt>
                <c:pt idx="3438">
                  <c:v>24.939999999999998</c:v>
                </c:pt>
                <c:pt idx="3439">
                  <c:v>25</c:v>
                </c:pt>
                <c:pt idx="3440">
                  <c:v>24.97</c:v>
                </c:pt>
                <c:pt idx="3441">
                  <c:v>25.08</c:v>
                </c:pt>
                <c:pt idx="3442">
                  <c:v>25.01</c:v>
                </c:pt>
                <c:pt idx="3443">
                  <c:v>25.02</c:v>
                </c:pt>
                <c:pt idx="3444">
                  <c:v>24.9</c:v>
                </c:pt>
                <c:pt idx="3445">
                  <c:v>24.959999999999997</c:v>
                </c:pt>
                <c:pt idx="3446">
                  <c:v>25.110000000000003</c:v>
                </c:pt>
                <c:pt idx="3447">
                  <c:v>25.23</c:v>
                </c:pt>
                <c:pt idx="3448">
                  <c:v>25.27</c:v>
                </c:pt>
                <c:pt idx="3449">
                  <c:v>25.17</c:v>
                </c:pt>
                <c:pt idx="3450">
                  <c:v>25.150000000000002</c:v>
                </c:pt>
                <c:pt idx="3451">
                  <c:v>25.130000000000003</c:v>
                </c:pt>
                <c:pt idx="3452">
                  <c:v>25.07</c:v>
                </c:pt>
                <c:pt idx="3453">
                  <c:v>24.979999999999997</c:v>
                </c:pt>
                <c:pt idx="3454">
                  <c:v>24.93</c:v>
                </c:pt>
                <c:pt idx="3455">
                  <c:v>24.919999999999998</c:v>
                </c:pt>
                <c:pt idx="3456">
                  <c:v>24.84</c:v>
                </c:pt>
                <c:pt idx="3457">
                  <c:v>24.8</c:v>
                </c:pt>
                <c:pt idx="3458">
                  <c:v>24.830000000000002</c:v>
                </c:pt>
                <c:pt idx="3459">
                  <c:v>24.86</c:v>
                </c:pt>
                <c:pt idx="3460">
                  <c:v>24.66</c:v>
                </c:pt>
                <c:pt idx="3461">
                  <c:v>24.74</c:v>
                </c:pt>
                <c:pt idx="3462">
                  <c:v>24.69</c:v>
                </c:pt>
                <c:pt idx="3463">
                  <c:v>24.69</c:v>
                </c:pt>
                <c:pt idx="3464">
                  <c:v>24.67</c:v>
                </c:pt>
                <c:pt idx="3465">
                  <c:v>24.75</c:v>
                </c:pt>
                <c:pt idx="3466">
                  <c:v>24.71</c:v>
                </c:pt>
                <c:pt idx="3467">
                  <c:v>24.7</c:v>
                </c:pt>
                <c:pt idx="3468">
                  <c:v>24.66</c:v>
                </c:pt>
                <c:pt idx="3469">
                  <c:v>24.56</c:v>
                </c:pt>
                <c:pt idx="3470">
                  <c:v>24.68</c:v>
                </c:pt>
                <c:pt idx="3471">
                  <c:v>24.610000000000003</c:v>
                </c:pt>
                <c:pt idx="3472">
                  <c:v>24.57</c:v>
                </c:pt>
                <c:pt idx="3473">
                  <c:v>24.6</c:v>
                </c:pt>
                <c:pt idx="3474">
                  <c:v>24.56</c:v>
                </c:pt>
                <c:pt idx="3475">
                  <c:v>24.55</c:v>
                </c:pt>
                <c:pt idx="3476">
                  <c:v>24.55</c:v>
                </c:pt>
                <c:pt idx="3477">
                  <c:v>24.53</c:v>
                </c:pt>
                <c:pt idx="3478">
                  <c:v>24.49</c:v>
                </c:pt>
                <c:pt idx="3479">
                  <c:v>24.59</c:v>
                </c:pt>
                <c:pt idx="3480">
                  <c:v>24.54</c:v>
                </c:pt>
                <c:pt idx="3481">
                  <c:v>24.62</c:v>
                </c:pt>
                <c:pt idx="3482">
                  <c:v>24.759999999999998</c:v>
                </c:pt>
                <c:pt idx="3483">
                  <c:v>24.72</c:v>
                </c:pt>
                <c:pt idx="3484">
                  <c:v>24.7</c:v>
                </c:pt>
                <c:pt idx="3485">
                  <c:v>24.75</c:v>
                </c:pt>
                <c:pt idx="3486">
                  <c:v>24.75</c:v>
                </c:pt>
                <c:pt idx="3487">
                  <c:v>24.84</c:v>
                </c:pt>
                <c:pt idx="3488">
                  <c:v>24.87</c:v>
                </c:pt>
                <c:pt idx="3489">
                  <c:v>24.84</c:v>
                </c:pt>
                <c:pt idx="3490">
                  <c:v>24.759999999999998</c:v>
                </c:pt>
                <c:pt idx="3491">
                  <c:v>24.56</c:v>
                </c:pt>
                <c:pt idx="3492">
                  <c:v>24.64</c:v>
                </c:pt>
                <c:pt idx="3493">
                  <c:v>24.759999999999998</c:v>
                </c:pt>
                <c:pt idx="3494">
                  <c:v>24.74</c:v>
                </c:pt>
                <c:pt idx="3495">
                  <c:v>24.71</c:v>
                </c:pt>
                <c:pt idx="3496">
                  <c:v>24.73</c:v>
                </c:pt>
                <c:pt idx="3497">
                  <c:v>24.68</c:v>
                </c:pt>
                <c:pt idx="3498">
                  <c:v>24.759999999999998</c:v>
                </c:pt>
                <c:pt idx="3499">
                  <c:v>24.77</c:v>
                </c:pt>
                <c:pt idx="3500">
                  <c:v>24.79</c:v>
                </c:pt>
                <c:pt idx="3501">
                  <c:v>24.810000000000002</c:v>
                </c:pt>
                <c:pt idx="3502">
                  <c:v>24.82</c:v>
                </c:pt>
                <c:pt idx="3503">
                  <c:v>24.72</c:v>
                </c:pt>
                <c:pt idx="3504">
                  <c:v>24.69</c:v>
                </c:pt>
                <c:pt idx="3505">
                  <c:v>24.67</c:v>
                </c:pt>
                <c:pt idx="3506">
                  <c:v>24.68</c:v>
                </c:pt>
                <c:pt idx="3507">
                  <c:v>24.79</c:v>
                </c:pt>
                <c:pt idx="3508">
                  <c:v>24.73</c:v>
                </c:pt>
                <c:pt idx="3509">
                  <c:v>24.77</c:v>
                </c:pt>
                <c:pt idx="3510">
                  <c:v>24.630000000000003</c:v>
                </c:pt>
                <c:pt idx="3511">
                  <c:v>24.7</c:v>
                </c:pt>
                <c:pt idx="3512">
                  <c:v>24.630000000000003</c:v>
                </c:pt>
                <c:pt idx="3513">
                  <c:v>24.630000000000003</c:v>
                </c:pt>
                <c:pt idx="3514">
                  <c:v>24.8</c:v>
                </c:pt>
                <c:pt idx="3515">
                  <c:v>24.69</c:v>
                </c:pt>
                <c:pt idx="3516">
                  <c:v>24.69</c:v>
                </c:pt>
                <c:pt idx="3517">
                  <c:v>24.62</c:v>
                </c:pt>
                <c:pt idx="3518">
                  <c:v>24.610000000000003</c:v>
                </c:pt>
                <c:pt idx="3519">
                  <c:v>24.57</c:v>
                </c:pt>
                <c:pt idx="3520">
                  <c:v>24.64</c:v>
                </c:pt>
                <c:pt idx="3521">
                  <c:v>24.64</c:v>
                </c:pt>
                <c:pt idx="3522">
                  <c:v>24.54</c:v>
                </c:pt>
                <c:pt idx="3523">
                  <c:v>24.62</c:v>
                </c:pt>
                <c:pt idx="3524">
                  <c:v>24.57</c:v>
                </c:pt>
                <c:pt idx="3525">
                  <c:v>24.62</c:v>
                </c:pt>
                <c:pt idx="3526">
                  <c:v>24.69</c:v>
                </c:pt>
                <c:pt idx="3527">
                  <c:v>24.5</c:v>
                </c:pt>
                <c:pt idx="3528">
                  <c:v>24.630000000000003</c:v>
                </c:pt>
                <c:pt idx="3529">
                  <c:v>24.610000000000003</c:v>
                </c:pt>
                <c:pt idx="3530">
                  <c:v>24.810000000000002</c:v>
                </c:pt>
                <c:pt idx="3531">
                  <c:v>24.759999999999998</c:v>
                </c:pt>
                <c:pt idx="3532">
                  <c:v>24.74</c:v>
                </c:pt>
                <c:pt idx="3533">
                  <c:v>24.73</c:v>
                </c:pt>
                <c:pt idx="3534">
                  <c:v>24.75</c:v>
                </c:pt>
                <c:pt idx="3535">
                  <c:v>24.75</c:v>
                </c:pt>
                <c:pt idx="3536">
                  <c:v>24.72</c:v>
                </c:pt>
                <c:pt idx="3537">
                  <c:v>24.56</c:v>
                </c:pt>
                <c:pt idx="3538">
                  <c:v>24.650000000000002</c:v>
                </c:pt>
                <c:pt idx="3539">
                  <c:v>24.6</c:v>
                </c:pt>
                <c:pt idx="3540">
                  <c:v>24.58</c:v>
                </c:pt>
                <c:pt idx="3541">
                  <c:v>24.52</c:v>
                </c:pt>
                <c:pt idx="3542">
                  <c:v>24.51</c:v>
                </c:pt>
                <c:pt idx="3543">
                  <c:v>24.419999999999998</c:v>
                </c:pt>
                <c:pt idx="3544">
                  <c:v>24.32</c:v>
                </c:pt>
                <c:pt idx="3545">
                  <c:v>24.32</c:v>
                </c:pt>
                <c:pt idx="3546">
                  <c:v>24.310000000000002</c:v>
                </c:pt>
                <c:pt idx="3547">
                  <c:v>24.16</c:v>
                </c:pt>
                <c:pt idx="3548">
                  <c:v>24.23</c:v>
                </c:pt>
                <c:pt idx="3549">
                  <c:v>24.29</c:v>
                </c:pt>
                <c:pt idx="3550">
                  <c:v>24.27</c:v>
                </c:pt>
                <c:pt idx="3551">
                  <c:v>24.35</c:v>
                </c:pt>
                <c:pt idx="3552">
                  <c:v>24.419999999999998</c:v>
                </c:pt>
                <c:pt idx="3553">
                  <c:v>24.43</c:v>
                </c:pt>
                <c:pt idx="3554">
                  <c:v>24.37</c:v>
                </c:pt>
                <c:pt idx="3555">
                  <c:v>24.37</c:v>
                </c:pt>
                <c:pt idx="3556">
                  <c:v>24.479999999999997</c:v>
                </c:pt>
                <c:pt idx="3557">
                  <c:v>24.610000000000003</c:v>
                </c:pt>
                <c:pt idx="3558">
                  <c:v>24.810000000000002</c:v>
                </c:pt>
                <c:pt idx="3559">
                  <c:v>24.88</c:v>
                </c:pt>
                <c:pt idx="3560">
                  <c:v>24.810000000000002</c:v>
                </c:pt>
                <c:pt idx="3561">
                  <c:v>24.8</c:v>
                </c:pt>
                <c:pt idx="3562">
                  <c:v>24.82</c:v>
                </c:pt>
                <c:pt idx="3563">
                  <c:v>24.79</c:v>
                </c:pt>
                <c:pt idx="3564">
                  <c:v>24.72</c:v>
                </c:pt>
                <c:pt idx="3565">
                  <c:v>24.53</c:v>
                </c:pt>
                <c:pt idx="3566">
                  <c:v>24.55</c:v>
                </c:pt>
                <c:pt idx="3567">
                  <c:v>24.53</c:v>
                </c:pt>
                <c:pt idx="3568">
                  <c:v>24.52</c:v>
                </c:pt>
                <c:pt idx="3569">
                  <c:v>24.57</c:v>
                </c:pt>
                <c:pt idx="3570">
                  <c:v>24.47</c:v>
                </c:pt>
                <c:pt idx="3571">
                  <c:v>24.439999999999998</c:v>
                </c:pt>
                <c:pt idx="3572">
                  <c:v>24.439999999999998</c:v>
                </c:pt>
                <c:pt idx="3573">
                  <c:v>24.3</c:v>
                </c:pt>
                <c:pt idx="3574">
                  <c:v>24.22</c:v>
                </c:pt>
                <c:pt idx="3575">
                  <c:v>24.32</c:v>
                </c:pt>
                <c:pt idx="3576">
                  <c:v>24.32</c:v>
                </c:pt>
                <c:pt idx="3577">
                  <c:v>24.330000000000002</c:v>
                </c:pt>
                <c:pt idx="3578">
                  <c:v>24.45</c:v>
                </c:pt>
                <c:pt idx="3579">
                  <c:v>24.4</c:v>
                </c:pt>
                <c:pt idx="3580">
                  <c:v>24.5</c:v>
                </c:pt>
                <c:pt idx="3581">
                  <c:v>24.6</c:v>
                </c:pt>
                <c:pt idx="3582">
                  <c:v>24.55</c:v>
                </c:pt>
                <c:pt idx="3583">
                  <c:v>24.73</c:v>
                </c:pt>
                <c:pt idx="3584">
                  <c:v>24.759999999999998</c:v>
                </c:pt>
                <c:pt idx="3585">
                  <c:v>24.630000000000003</c:v>
                </c:pt>
                <c:pt idx="3586">
                  <c:v>24.67</c:v>
                </c:pt>
                <c:pt idx="3587">
                  <c:v>24.85</c:v>
                </c:pt>
                <c:pt idx="3588">
                  <c:v>24.77</c:v>
                </c:pt>
                <c:pt idx="3589">
                  <c:v>24.84</c:v>
                </c:pt>
                <c:pt idx="3590">
                  <c:v>24.82</c:v>
                </c:pt>
                <c:pt idx="3591">
                  <c:v>24.779999999999998</c:v>
                </c:pt>
                <c:pt idx="3592">
                  <c:v>24.79</c:v>
                </c:pt>
                <c:pt idx="3593">
                  <c:v>24.85</c:v>
                </c:pt>
                <c:pt idx="3594">
                  <c:v>24.830000000000002</c:v>
                </c:pt>
                <c:pt idx="3595">
                  <c:v>24.87</c:v>
                </c:pt>
                <c:pt idx="3596">
                  <c:v>24.88</c:v>
                </c:pt>
                <c:pt idx="3597">
                  <c:v>24.779999999999998</c:v>
                </c:pt>
                <c:pt idx="3598">
                  <c:v>24.69</c:v>
                </c:pt>
                <c:pt idx="3599">
                  <c:v>24.75</c:v>
                </c:pt>
                <c:pt idx="3600">
                  <c:v>24.8</c:v>
                </c:pt>
                <c:pt idx="3601">
                  <c:v>24.87</c:v>
                </c:pt>
                <c:pt idx="3602">
                  <c:v>24.86</c:v>
                </c:pt>
                <c:pt idx="3603">
                  <c:v>24.71</c:v>
                </c:pt>
                <c:pt idx="3604">
                  <c:v>24.7</c:v>
                </c:pt>
                <c:pt idx="3605">
                  <c:v>24.650000000000002</c:v>
                </c:pt>
                <c:pt idx="3606">
                  <c:v>24.68</c:v>
                </c:pt>
                <c:pt idx="3607">
                  <c:v>24.69</c:v>
                </c:pt>
                <c:pt idx="3608">
                  <c:v>24.64</c:v>
                </c:pt>
                <c:pt idx="3609">
                  <c:v>24.55</c:v>
                </c:pt>
                <c:pt idx="3610">
                  <c:v>24.59</c:v>
                </c:pt>
                <c:pt idx="3611">
                  <c:v>24.59</c:v>
                </c:pt>
                <c:pt idx="3612">
                  <c:v>24.62</c:v>
                </c:pt>
                <c:pt idx="3613">
                  <c:v>24.630000000000003</c:v>
                </c:pt>
                <c:pt idx="3614">
                  <c:v>24.7</c:v>
                </c:pt>
                <c:pt idx="3615">
                  <c:v>24.69</c:v>
                </c:pt>
                <c:pt idx="3616">
                  <c:v>24.64</c:v>
                </c:pt>
                <c:pt idx="3617">
                  <c:v>24.68</c:v>
                </c:pt>
                <c:pt idx="3618">
                  <c:v>24.73</c:v>
                </c:pt>
                <c:pt idx="3619">
                  <c:v>24.69</c:v>
                </c:pt>
                <c:pt idx="3620">
                  <c:v>24.67</c:v>
                </c:pt>
                <c:pt idx="3621">
                  <c:v>24.62</c:v>
                </c:pt>
                <c:pt idx="3622">
                  <c:v>24.68</c:v>
                </c:pt>
                <c:pt idx="3623">
                  <c:v>24.73</c:v>
                </c:pt>
                <c:pt idx="3624">
                  <c:v>24.8</c:v>
                </c:pt>
                <c:pt idx="3625">
                  <c:v>24.8</c:v>
                </c:pt>
                <c:pt idx="3626">
                  <c:v>24.73</c:v>
                </c:pt>
                <c:pt idx="3627">
                  <c:v>24.779999999999998</c:v>
                </c:pt>
                <c:pt idx="3628">
                  <c:v>24.67</c:v>
                </c:pt>
                <c:pt idx="3629">
                  <c:v>24.779999999999998</c:v>
                </c:pt>
                <c:pt idx="3630">
                  <c:v>24.87</c:v>
                </c:pt>
                <c:pt idx="3631">
                  <c:v>24.91</c:v>
                </c:pt>
                <c:pt idx="3632">
                  <c:v>24.89</c:v>
                </c:pt>
                <c:pt idx="3633">
                  <c:v>25.08</c:v>
                </c:pt>
                <c:pt idx="3634">
                  <c:v>25.09</c:v>
                </c:pt>
                <c:pt idx="3635">
                  <c:v>25.17</c:v>
                </c:pt>
                <c:pt idx="3636">
                  <c:v>25.22</c:v>
                </c:pt>
                <c:pt idx="3637">
                  <c:v>25.19</c:v>
                </c:pt>
                <c:pt idx="3638">
                  <c:v>25.02</c:v>
                </c:pt>
                <c:pt idx="3639">
                  <c:v>24.97</c:v>
                </c:pt>
                <c:pt idx="3640">
                  <c:v>24.919999999999998</c:v>
                </c:pt>
                <c:pt idx="3641">
                  <c:v>24.91</c:v>
                </c:pt>
                <c:pt idx="3642">
                  <c:v>24.919999999999998</c:v>
                </c:pt>
                <c:pt idx="3643">
                  <c:v>24.79</c:v>
                </c:pt>
                <c:pt idx="3644">
                  <c:v>24.779999999999998</c:v>
                </c:pt>
                <c:pt idx="3645">
                  <c:v>24.73</c:v>
                </c:pt>
                <c:pt idx="3646">
                  <c:v>24.71</c:v>
                </c:pt>
                <c:pt idx="3647">
                  <c:v>24.68</c:v>
                </c:pt>
                <c:pt idx="3648">
                  <c:v>24.759999999999998</c:v>
                </c:pt>
                <c:pt idx="3649">
                  <c:v>24.68</c:v>
                </c:pt>
                <c:pt idx="3650">
                  <c:v>24.68</c:v>
                </c:pt>
                <c:pt idx="3651">
                  <c:v>24.64</c:v>
                </c:pt>
                <c:pt idx="3652">
                  <c:v>24.67</c:v>
                </c:pt>
                <c:pt idx="3653">
                  <c:v>24.62</c:v>
                </c:pt>
                <c:pt idx="3654">
                  <c:v>24.58</c:v>
                </c:pt>
                <c:pt idx="3655">
                  <c:v>24.630000000000003</c:v>
                </c:pt>
                <c:pt idx="3656">
                  <c:v>24.7</c:v>
                </c:pt>
                <c:pt idx="3657">
                  <c:v>24.69</c:v>
                </c:pt>
                <c:pt idx="3658">
                  <c:v>24.67</c:v>
                </c:pt>
                <c:pt idx="3659">
                  <c:v>24.68</c:v>
                </c:pt>
                <c:pt idx="3660">
                  <c:v>24.69</c:v>
                </c:pt>
                <c:pt idx="3661">
                  <c:v>24.66</c:v>
                </c:pt>
                <c:pt idx="3662">
                  <c:v>24.73</c:v>
                </c:pt>
                <c:pt idx="3663">
                  <c:v>24.85</c:v>
                </c:pt>
                <c:pt idx="3664">
                  <c:v>24.93</c:v>
                </c:pt>
                <c:pt idx="3665">
                  <c:v>24.830000000000002</c:v>
                </c:pt>
                <c:pt idx="3666">
                  <c:v>24.810000000000002</c:v>
                </c:pt>
                <c:pt idx="3667">
                  <c:v>24.810000000000002</c:v>
                </c:pt>
                <c:pt idx="3668">
                  <c:v>24.830000000000002</c:v>
                </c:pt>
                <c:pt idx="3669">
                  <c:v>24.89</c:v>
                </c:pt>
                <c:pt idx="3670">
                  <c:v>24.919999999999998</c:v>
                </c:pt>
                <c:pt idx="3671">
                  <c:v>24.97</c:v>
                </c:pt>
                <c:pt idx="3672">
                  <c:v>25.04</c:v>
                </c:pt>
                <c:pt idx="3673">
                  <c:v>24.89</c:v>
                </c:pt>
                <c:pt idx="3674">
                  <c:v>24.88</c:v>
                </c:pt>
                <c:pt idx="3675">
                  <c:v>24.9</c:v>
                </c:pt>
                <c:pt idx="3676">
                  <c:v>24.93</c:v>
                </c:pt>
                <c:pt idx="3677">
                  <c:v>24.87</c:v>
                </c:pt>
                <c:pt idx="3678">
                  <c:v>24.8</c:v>
                </c:pt>
                <c:pt idx="3679">
                  <c:v>24.77</c:v>
                </c:pt>
                <c:pt idx="3680">
                  <c:v>24.919999999999998</c:v>
                </c:pt>
                <c:pt idx="3681">
                  <c:v>24.95</c:v>
                </c:pt>
                <c:pt idx="3682">
                  <c:v>24.89</c:v>
                </c:pt>
                <c:pt idx="3683">
                  <c:v>24.85</c:v>
                </c:pt>
                <c:pt idx="3684">
                  <c:v>24.919999999999998</c:v>
                </c:pt>
                <c:pt idx="3685">
                  <c:v>24.95</c:v>
                </c:pt>
                <c:pt idx="3686">
                  <c:v>25.06</c:v>
                </c:pt>
                <c:pt idx="3687">
                  <c:v>25</c:v>
                </c:pt>
                <c:pt idx="3688">
                  <c:v>25</c:v>
                </c:pt>
                <c:pt idx="3689">
                  <c:v>24.97</c:v>
                </c:pt>
                <c:pt idx="3690">
                  <c:v>24.93</c:v>
                </c:pt>
                <c:pt idx="3691">
                  <c:v>24.830000000000002</c:v>
                </c:pt>
                <c:pt idx="3692">
                  <c:v>24.84</c:v>
                </c:pt>
                <c:pt idx="3693">
                  <c:v>24.75</c:v>
                </c:pt>
                <c:pt idx="3694">
                  <c:v>24.68</c:v>
                </c:pt>
                <c:pt idx="3695">
                  <c:v>24.66</c:v>
                </c:pt>
                <c:pt idx="3696">
                  <c:v>24.610000000000003</c:v>
                </c:pt>
                <c:pt idx="3697">
                  <c:v>24.71</c:v>
                </c:pt>
                <c:pt idx="3698">
                  <c:v>24.59</c:v>
                </c:pt>
                <c:pt idx="3699">
                  <c:v>24.810000000000002</c:v>
                </c:pt>
                <c:pt idx="3700">
                  <c:v>24.82</c:v>
                </c:pt>
                <c:pt idx="3701">
                  <c:v>24.87</c:v>
                </c:pt>
                <c:pt idx="3702">
                  <c:v>24.959999999999997</c:v>
                </c:pt>
                <c:pt idx="3703">
                  <c:v>24.99</c:v>
                </c:pt>
                <c:pt idx="3704">
                  <c:v>24.88</c:v>
                </c:pt>
                <c:pt idx="3705">
                  <c:v>24.91</c:v>
                </c:pt>
                <c:pt idx="3706">
                  <c:v>24.8</c:v>
                </c:pt>
                <c:pt idx="3707">
                  <c:v>24.939999999999998</c:v>
                </c:pt>
                <c:pt idx="3708">
                  <c:v>24.99</c:v>
                </c:pt>
                <c:pt idx="3709">
                  <c:v>25.04</c:v>
                </c:pt>
                <c:pt idx="3710">
                  <c:v>24.959999999999997</c:v>
                </c:pt>
                <c:pt idx="3711">
                  <c:v>24.95</c:v>
                </c:pt>
                <c:pt idx="3712">
                  <c:v>25</c:v>
                </c:pt>
                <c:pt idx="3713">
                  <c:v>25.07</c:v>
                </c:pt>
                <c:pt idx="3714">
                  <c:v>25.18</c:v>
                </c:pt>
                <c:pt idx="3715">
                  <c:v>25.32</c:v>
                </c:pt>
                <c:pt idx="3716">
                  <c:v>25.150000000000002</c:v>
                </c:pt>
                <c:pt idx="3717">
                  <c:v>25.29</c:v>
                </c:pt>
                <c:pt idx="3718">
                  <c:v>25.330000000000002</c:v>
                </c:pt>
                <c:pt idx="3719">
                  <c:v>25.19</c:v>
                </c:pt>
                <c:pt idx="3720">
                  <c:v>25.29</c:v>
                </c:pt>
                <c:pt idx="3721">
                  <c:v>25.3</c:v>
                </c:pt>
                <c:pt idx="3722">
                  <c:v>25.2</c:v>
                </c:pt>
                <c:pt idx="3723">
                  <c:v>25.18</c:v>
                </c:pt>
                <c:pt idx="3724">
                  <c:v>25.150000000000002</c:v>
                </c:pt>
                <c:pt idx="3725">
                  <c:v>25.04</c:v>
                </c:pt>
                <c:pt idx="3726">
                  <c:v>24.9</c:v>
                </c:pt>
                <c:pt idx="3727">
                  <c:v>24.779999999999998</c:v>
                </c:pt>
                <c:pt idx="3728">
                  <c:v>24.6</c:v>
                </c:pt>
                <c:pt idx="3729">
                  <c:v>24.419999999999998</c:v>
                </c:pt>
                <c:pt idx="3730">
                  <c:v>24.419999999999998</c:v>
                </c:pt>
                <c:pt idx="3731">
                  <c:v>24.35</c:v>
                </c:pt>
                <c:pt idx="3732">
                  <c:v>24.3</c:v>
                </c:pt>
                <c:pt idx="3733">
                  <c:v>24.17</c:v>
                </c:pt>
                <c:pt idx="3734">
                  <c:v>24.18</c:v>
                </c:pt>
                <c:pt idx="3735">
                  <c:v>24.14</c:v>
                </c:pt>
                <c:pt idx="3736">
                  <c:v>24.110000000000003</c:v>
                </c:pt>
                <c:pt idx="3737">
                  <c:v>24.19</c:v>
                </c:pt>
                <c:pt idx="3738">
                  <c:v>24.24</c:v>
                </c:pt>
                <c:pt idx="3739">
                  <c:v>24.39</c:v>
                </c:pt>
                <c:pt idx="3740">
                  <c:v>24.279999999999998</c:v>
                </c:pt>
                <c:pt idx="3741">
                  <c:v>24.29</c:v>
                </c:pt>
                <c:pt idx="3742">
                  <c:v>24.419999999999998</c:v>
                </c:pt>
                <c:pt idx="3743">
                  <c:v>24.51</c:v>
                </c:pt>
                <c:pt idx="3744">
                  <c:v>24.55</c:v>
                </c:pt>
                <c:pt idx="3745">
                  <c:v>24.610000000000003</c:v>
                </c:pt>
                <c:pt idx="3746">
                  <c:v>24.68</c:v>
                </c:pt>
                <c:pt idx="3747">
                  <c:v>24.650000000000002</c:v>
                </c:pt>
                <c:pt idx="3748">
                  <c:v>24.56</c:v>
                </c:pt>
                <c:pt idx="3749">
                  <c:v>24.47</c:v>
                </c:pt>
                <c:pt idx="3750">
                  <c:v>24.39</c:v>
                </c:pt>
                <c:pt idx="3751">
                  <c:v>24.34</c:v>
                </c:pt>
                <c:pt idx="3752">
                  <c:v>24.27</c:v>
                </c:pt>
                <c:pt idx="3753">
                  <c:v>24.36</c:v>
                </c:pt>
                <c:pt idx="3754">
                  <c:v>24.41</c:v>
                </c:pt>
                <c:pt idx="3755">
                  <c:v>24.43</c:v>
                </c:pt>
                <c:pt idx="3756">
                  <c:v>24.479999999999997</c:v>
                </c:pt>
                <c:pt idx="3757">
                  <c:v>24.54</c:v>
                </c:pt>
                <c:pt idx="3758">
                  <c:v>24.54</c:v>
                </c:pt>
                <c:pt idx="3759">
                  <c:v>24.650000000000002</c:v>
                </c:pt>
                <c:pt idx="3760">
                  <c:v>24.69</c:v>
                </c:pt>
                <c:pt idx="3761">
                  <c:v>24.84</c:v>
                </c:pt>
                <c:pt idx="3762">
                  <c:v>24.88</c:v>
                </c:pt>
                <c:pt idx="3763">
                  <c:v>24.959999999999997</c:v>
                </c:pt>
                <c:pt idx="3764">
                  <c:v>25.150000000000002</c:v>
                </c:pt>
                <c:pt idx="3765">
                  <c:v>25.22</c:v>
                </c:pt>
                <c:pt idx="3766">
                  <c:v>25.16</c:v>
                </c:pt>
                <c:pt idx="3767">
                  <c:v>25.22</c:v>
                </c:pt>
                <c:pt idx="3768">
                  <c:v>25.259999999999998</c:v>
                </c:pt>
                <c:pt idx="3769">
                  <c:v>25.14</c:v>
                </c:pt>
                <c:pt idx="3770">
                  <c:v>25.150000000000002</c:v>
                </c:pt>
                <c:pt idx="3771">
                  <c:v>25.02</c:v>
                </c:pt>
                <c:pt idx="3772">
                  <c:v>25.02</c:v>
                </c:pt>
                <c:pt idx="3773">
                  <c:v>25.09</c:v>
                </c:pt>
                <c:pt idx="3774">
                  <c:v>25.07</c:v>
                </c:pt>
                <c:pt idx="3775">
                  <c:v>25.03</c:v>
                </c:pt>
                <c:pt idx="3776">
                  <c:v>24.9</c:v>
                </c:pt>
                <c:pt idx="3777">
                  <c:v>24.84</c:v>
                </c:pt>
                <c:pt idx="3778">
                  <c:v>24.74</c:v>
                </c:pt>
                <c:pt idx="3779">
                  <c:v>24.66</c:v>
                </c:pt>
                <c:pt idx="3780">
                  <c:v>24.630000000000003</c:v>
                </c:pt>
                <c:pt idx="3781">
                  <c:v>24.58</c:v>
                </c:pt>
                <c:pt idx="3782">
                  <c:v>24.59</c:v>
                </c:pt>
                <c:pt idx="3783">
                  <c:v>24.47</c:v>
                </c:pt>
                <c:pt idx="3784">
                  <c:v>24.5</c:v>
                </c:pt>
                <c:pt idx="3785">
                  <c:v>24.41</c:v>
                </c:pt>
                <c:pt idx="3786">
                  <c:v>24.49</c:v>
                </c:pt>
                <c:pt idx="3787">
                  <c:v>24.459999999999997</c:v>
                </c:pt>
                <c:pt idx="3788">
                  <c:v>24.479999999999997</c:v>
                </c:pt>
                <c:pt idx="3789">
                  <c:v>24.6</c:v>
                </c:pt>
                <c:pt idx="3790">
                  <c:v>24.66</c:v>
                </c:pt>
                <c:pt idx="3791">
                  <c:v>24.74</c:v>
                </c:pt>
                <c:pt idx="3792">
                  <c:v>24.99</c:v>
                </c:pt>
                <c:pt idx="3793">
                  <c:v>25.05</c:v>
                </c:pt>
                <c:pt idx="3794">
                  <c:v>25.130000000000003</c:v>
                </c:pt>
                <c:pt idx="3795">
                  <c:v>25.06</c:v>
                </c:pt>
                <c:pt idx="3796">
                  <c:v>25.01</c:v>
                </c:pt>
                <c:pt idx="3797">
                  <c:v>25.02</c:v>
                </c:pt>
                <c:pt idx="3798">
                  <c:v>24.95</c:v>
                </c:pt>
                <c:pt idx="3799">
                  <c:v>25.06</c:v>
                </c:pt>
                <c:pt idx="3800">
                  <c:v>25.110000000000003</c:v>
                </c:pt>
                <c:pt idx="3801">
                  <c:v>25.17</c:v>
                </c:pt>
                <c:pt idx="3802">
                  <c:v>25.07</c:v>
                </c:pt>
                <c:pt idx="3803">
                  <c:v>25.12</c:v>
                </c:pt>
                <c:pt idx="3804">
                  <c:v>25.06</c:v>
                </c:pt>
                <c:pt idx="3805">
                  <c:v>24.939999999999998</c:v>
                </c:pt>
                <c:pt idx="3806">
                  <c:v>24.939999999999998</c:v>
                </c:pt>
                <c:pt idx="3807">
                  <c:v>24.979999999999997</c:v>
                </c:pt>
                <c:pt idx="3808">
                  <c:v>24.85</c:v>
                </c:pt>
                <c:pt idx="3809">
                  <c:v>24.810000000000002</c:v>
                </c:pt>
                <c:pt idx="3810">
                  <c:v>24.979999999999997</c:v>
                </c:pt>
                <c:pt idx="3811">
                  <c:v>24.97</c:v>
                </c:pt>
                <c:pt idx="3812">
                  <c:v>24.91</c:v>
                </c:pt>
                <c:pt idx="3813">
                  <c:v>24.979999999999997</c:v>
                </c:pt>
                <c:pt idx="3814">
                  <c:v>25.05</c:v>
                </c:pt>
                <c:pt idx="3815">
                  <c:v>25.01</c:v>
                </c:pt>
                <c:pt idx="3816">
                  <c:v>24.9</c:v>
                </c:pt>
                <c:pt idx="3817">
                  <c:v>24.93</c:v>
                </c:pt>
                <c:pt idx="3818">
                  <c:v>24.9</c:v>
                </c:pt>
                <c:pt idx="3819">
                  <c:v>24.93</c:v>
                </c:pt>
                <c:pt idx="3820">
                  <c:v>24.93</c:v>
                </c:pt>
                <c:pt idx="3821">
                  <c:v>24.95</c:v>
                </c:pt>
                <c:pt idx="3822">
                  <c:v>24.919999999999998</c:v>
                </c:pt>
                <c:pt idx="3823">
                  <c:v>24.8</c:v>
                </c:pt>
                <c:pt idx="3824">
                  <c:v>24.75</c:v>
                </c:pt>
                <c:pt idx="3825">
                  <c:v>24.67</c:v>
                </c:pt>
                <c:pt idx="3826">
                  <c:v>24.54</c:v>
                </c:pt>
                <c:pt idx="3827">
                  <c:v>24.71</c:v>
                </c:pt>
                <c:pt idx="3828">
                  <c:v>24.82</c:v>
                </c:pt>
                <c:pt idx="3829">
                  <c:v>24.69</c:v>
                </c:pt>
                <c:pt idx="3830">
                  <c:v>24.79</c:v>
                </c:pt>
                <c:pt idx="3831">
                  <c:v>24.779999999999998</c:v>
                </c:pt>
                <c:pt idx="3832">
                  <c:v>24.759999999999998</c:v>
                </c:pt>
                <c:pt idx="3833">
                  <c:v>24.67</c:v>
                </c:pt>
                <c:pt idx="3834">
                  <c:v>24.86</c:v>
                </c:pt>
                <c:pt idx="3835">
                  <c:v>24.85</c:v>
                </c:pt>
                <c:pt idx="3836">
                  <c:v>24.86</c:v>
                </c:pt>
                <c:pt idx="3837">
                  <c:v>24.82</c:v>
                </c:pt>
                <c:pt idx="3838">
                  <c:v>24.74</c:v>
                </c:pt>
                <c:pt idx="3839">
                  <c:v>24.86</c:v>
                </c:pt>
                <c:pt idx="3840">
                  <c:v>24.830000000000002</c:v>
                </c:pt>
                <c:pt idx="3841">
                  <c:v>24.88</c:v>
                </c:pt>
                <c:pt idx="3842">
                  <c:v>24.959999999999997</c:v>
                </c:pt>
                <c:pt idx="3843">
                  <c:v>24.939999999999998</c:v>
                </c:pt>
                <c:pt idx="3844">
                  <c:v>25.07</c:v>
                </c:pt>
                <c:pt idx="3845">
                  <c:v>24.97</c:v>
                </c:pt>
                <c:pt idx="3846">
                  <c:v>24.95</c:v>
                </c:pt>
                <c:pt idx="3847">
                  <c:v>25.09</c:v>
                </c:pt>
                <c:pt idx="3848">
                  <c:v>25.04</c:v>
                </c:pt>
                <c:pt idx="3849">
                  <c:v>25.09</c:v>
                </c:pt>
                <c:pt idx="3850">
                  <c:v>25.06</c:v>
                </c:pt>
                <c:pt idx="3851">
                  <c:v>24.979999999999997</c:v>
                </c:pt>
                <c:pt idx="3852">
                  <c:v>24.87</c:v>
                </c:pt>
                <c:pt idx="3853">
                  <c:v>24.830000000000002</c:v>
                </c:pt>
                <c:pt idx="3854">
                  <c:v>24.86</c:v>
                </c:pt>
                <c:pt idx="3855">
                  <c:v>24.86</c:v>
                </c:pt>
                <c:pt idx="3856">
                  <c:v>-999</c:v>
                </c:pt>
                <c:pt idx="3857">
                  <c:v>24.68</c:v>
                </c:pt>
                <c:pt idx="3858">
                  <c:v>24.630000000000003</c:v>
                </c:pt>
                <c:pt idx="3859">
                  <c:v>24.630000000000003</c:v>
                </c:pt>
                <c:pt idx="3860">
                  <c:v>24.49</c:v>
                </c:pt>
                <c:pt idx="3861">
                  <c:v>24.610000000000003</c:v>
                </c:pt>
                <c:pt idx="3862">
                  <c:v>24.59</c:v>
                </c:pt>
                <c:pt idx="3863">
                  <c:v>24.59</c:v>
                </c:pt>
                <c:pt idx="3864">
                  <c:v>24.810000000000002</c:v>
                </c:pt>
                <c:pt idx="3865">
                  <c:v>24.75</c:v>
                </c:pt>
                <c:pt idx="3866">
                  <c:v>24.79</c:v>
                </c:pt>
                <c:pt idx="3867">
                  <c:v>24.74</c:v>
                </c:pt>
                <c:pt idx="3868">
                  <c:v>24.759999999999998</c:v>
                </c:pt>
                <c:pt idx="3869">
                  <c:v>24.84</c:v>
                </c:pt>
                <c:pt idx="3870">
                  <c:v>24.8</c:v>
                </c:pt>
                <c:pt idx="3871">
                  <c:v>24.919999999999998</c:v>
                </c:pt>
                <c:pt idx="3872">
                  <c:v>24.88</c:v>
                </c:pt>
                <c:pt idx="3873">
                  <c:v>24.979999999999997</c:v>
                </c:pt>
                <c:pt idx="3874">
                  <c:v>24.87</c:v>
                </c:pt>
                <c:pt idx="3875">
                  <c:v>24.919999999999998</c:v>
                </c:pt>
                <c:pt idx="3876">
                  <c:v>25.05</c:v>
                </c:pt>
                <c:pt idx="3877">
                  <c:v>25.08</c:v>
                </c:pt>
                <c:pt idx="3878">
                  <c:v>25.05</c:v>
                </c:pt>
                <c:pt idx="3879">
                  <c:v>25.08</c:v>
                </c:pt>
                <c:pt idx="3880">
                  <c:v>25.07</c:v>
                </c:pt>
                <c:pt idx="3881">
                  <c:v>24.99</c:v>
                </c:pt>
                <c:pt idx="3882">
                  <c:v>24.979999999999997</c:v>
                </c:pt>
                <c:pt idx="3883">
                  <c:v>25.09</c:v>
                </c:pt>
                <c:pt idx="3884">
                  <c:v>-999</c:v>
                </c:pt>
                <c:pt idx="3885">
                  <c:v>25.150000000000002</c:v>
                </c:pt>
                <c:pt idx="3886">
                  <c:v>25.21</c:v>
                </c:pt>
                <c:pt idx="3887">
                  <c:v>25.24</c:v>
                </c:pt>
                <c:pt idx="3888">
                  <c:v>25.18</c:v>
                </c:pt>
                <c:pt idx="3889">
                  <c:v>25.130000000000003</c:v>
                </c:pt>
                <c:pt idx="3890">
                  <c:v>25.08</c:v>
                </c:pt>
                <c:pt idx="3891">
                  <c:v>24.979999999999997</c:v>
                </c:pt>
                <c:pt idx="3892">
                  <c:v>25.01</c:v>
                </c:pt>
                <c:pt idx="3893">
                  <c:v>25</c:v>
                </c:pt>
                <c:pt idx="3894">
                  <c:v>25.14</c:v>
                </c:pt>
                <c:pt idx="3895">
                  <c:v>25.18</c:v>
                </c:pt>
                <c:pt idx="3896">
                  <c:v>25.07</c:v>
                </c:pt>
                <c:pt idx="3897">
                  <c:v>25</c:v>
                </c:pt>
                <c:pt idx="3898">
                  <c:v>25.05</c:v>
                </c:pt>
                <c:pt idx="3899">
                  <c:v>25.04</c:v>
                </c:pt>
                <c:pt idx="3900">
                  <c:v>24.93</c:v>
                </c:pt>
                <c:pt idx="3901">
                  <c:v>24.830000000000002</c:v>
                </c:pt>
                <c:pt idx="3902">
                  <c:v>24.87</c:v>
                </c:pt>
                <c:pt idx="3903">
                  <c:v>24.66</c:v>
                </c:pt>
                <c:pt idx="3904">
                  <c:v>24.69</c:v>
                </c:pt>
                <c:pt idx="3905">
                  <c:v>24.72</c:v>
                </c:pt>
                <c:pt idx="3906">
                  <c:v>24.73</c:v>
                </c:pt>
                <c:pt idx="3907">
                  <c:v>24.77</c:v>
                </c:pt>
                <c:pt idx="3908">
                  <c:v>24.66</c:v>
                </c:pt>
                <c:pt idx="3909">
                  <c:v>24.74</c:v>
                </c:pt>
                <c:pt idx="3910">
                  <c:v>24.74</c:v>
                </c:pt>
                <c:pt idx="3911">
                  <c:v>24.779999999999998</c:v>
                </c:pt>
                <c:pt idx="3912">
                  <c:v>24.830000000000002</c:v>
                </c:pt>
                <c:pt idx="3913">
                  <c:v>24.68</c:v>
                </c:pt>
                <c:pt idx="3914">
                  <c:v>24.66</c:v>
                </c:pt>
                <c:pt idx="3915">
                  <c:v>24.58</c:v>
                </c:pt>
                <c:pt idx="3916">
                  <c:v>24.66</c:v>
                </c:pt>
                <c:pt idx="3917">
                  <c:v>24.64</c:v>
                </c:pt>
                <c:pt idx="3918">
                  <c:v>24.69</c:v>
                </c:pt>
                <c:pt idx="3919">
                  <c:v>24.71</c:v>
                </c:pt>
                <c:pt idx="3920">
                  <c:v>24.59</c:v>
                </c:pt>
                <c:pt idx="3921">
                  <c:v>24.54</c:v>
                </c:pt>
                <c:pt idx="3922">
                  <c:v>24.45</c:v>
                </c:pt>
                <c:pt idx="3923">
                  <c:v>24.51</c:v>
                </c:pt>
                <c:pt idx="3924">
                  <c:v>24.55</c:v>
                </c:pt>
                <c:pt idx="3925">
                  <c:v>24.67</c:v>
                </c:pt>
                <c:pt idx="3926">
                  <c:v>24.75</c:v>
                </c:pt>
                <c:pt idx="3927">
                  <c:v>24.779999999999998</c:v>
                </c:pt>
                <c:pt idx="3928">
                  <c:v>24.939999999999998</c:v>
                </c:pt>
                <c:pt idx="3929">
                  <c:v>24.979999999999997</c:v>
                </c:pt>
                <c:pt idx="3930">
                  <c:v>25.16</c:v>
                </c:pt>
                <c:pt idx="3931">
                  <c:v>25.150000000000002</c:v>
                </c:pt>
                <c:pt idx="3932">
                  <c:v>25.08</c:v>
                </c:pt>
                <c:pt idx="3933">
                  <c:v>25.03</c:v>
                </c:pt>
                <c:pt idx="3934">
                  <c:v>25.09</c:v>
                </c:pt>
                <c:pt idx="3935">
                  <c:v>25.06</c:v>
                </c:pt>
                <c:pt idx="3936">
                  <c:v>25.04</c:v>
                </c:pt>
                <c:pt idx="3937">
                  <c:v>24.99</c:v>
                </c:pt>
                <c:pt idx="3938">
                  <c:v>24.8</c:v>
                </c:pt>
                <c:pt idx="3939">
                  <c:v>24.82</c:v>
                </c:pt>
                <c:pt idx="3940">
                  <c:v>24.71</c:v>
                </c:pt>
                <c:pt idx="3941">
                  <c:v>24.73</c:v>
                </c:pt>
                <c:pt idx="3942">
                  <c:v>24.69</c:v>
                </c:pt>
                <c:pt idx="3943">
                  <c:v>24.650000000000002</c:v>
                </c:pt>
                <c:pt idx="3944">
                  <c:v>24.59</c:v>
                </c:pt>
                <c:pt idx="3945">
                  <c:v>24.479999999999997</c:v>
                </c:pt>
                <c:pt idx="3946">
                  <c:v>24.43</c:v>
                </c:pt>
                <c:pt idx="3947">
                  <c:v>24.55</c:v>
                </c:pt>
                <c:pt idx="3948">
                  <c:v>24.47</c:v>
                </c:pt>
                <c:pt idx="3949">
                  <c:v>24.57</c:v>
                </c:pt>
                <c:pt idx="3950">
                  <c:v>24.43</c:v>
                </c:pt>
                <c:pt idx="3951">
                  <c:v>24.41</c:v>
                </c:pt>
                <c:pt idx="3952">
                  <c:v>24.610000000000003</c:v>
                </c:pt>
                <c:pt idx="3953">
                  <c:v>24.54</c:v>
                </c:pt>
                <c:pt idx="3954">
                  <c:v>24.59</c:v>
                </c:pt>
                <c:pt idx="3955">
                  <c:v>24.77</c:v>
                </c:pt>
                <c:pt idx="3956">
                  <c:v>24.89</c:v>
                </c:pt>
                <c:pt idx="3957">
                  <c:v>24.91</c:v>
                </c:pt>
                <c:pt idx="3958">
                  <c:v>24.9</c:v>
                </c:pt>
                <c:pt idx="3959">
                  <c:v>24.830000000000002</c:v>
                </c:pt>
                <c:pt idx="3960">
                  <c:v>24.85</c:v>
                </c:pt>
                <c:pt idx="3961">
                  <c:v>24.8</c:v>
                </c:pt>
                <c:pt idx="3962">
                  <c:v>24.88</c:v>
                </c:pt>
                <c:pt idx="3963">
                  <c:v>25</c:v>
                </c:pt>
                <c:pt idx="3964">
                  <c:v>25.07</c:v>
                </c:pt>
                <c:pt idx="3965">
                  <c:v>25.12</c:v>
                </c:pt>
                <c:pt idx="3966">
                  <c:v>25.08</c:v>
                </c:pt>
                <c:pt idx="3967">
                  <c:v>25.330000000000002</c:v>
                </c:pt>
                <c:pt idx="3968">
                  <c:v>25.51</c:v>
                </c:pt>
                <c:pt idx="3969">
                  <c:v>25.459999999999997</c:v>
                </c:pt>
                <c:pt idx="3970">
                  <c:v>25.58</c:v>
                </c:pt>
                <c:pt idx="3971">
                  <c:v>25.62</c:v>
                </c:pt>
                <c:pt idx="3972">
                  <c:v>25.55</c:v>
                </c:pt>
                <c:pt idx="3973">
                  <c:v>25.68</c:v>
                </c:pt>
                <c:pt idx="3974">
                  <c:v>25.56</c:v>
                </c:pt>
                <c:pt idx="3975">
                  <c:v>25.49</c:v>
                </c:pt>
                <c:pt idx="3976">
                  <c:v>25.54</c:v>
                </c:pt>
                <c:pt idx="3977">
                  <c:v>25.47</c:v>
                </c:pt>
                <c:pt idx="3978">
                  <c:v>25.36</c:v>
                </c:pt>
                <c:pt idx="3979">
                  <c:v>25.5</c:v>
                </c:pt>
                <c:pt idx="3980">
                  <c:v>25.52</c:v>
                </c:pt>
                <c:pt idx="3981">
                  <c:v>25.57</c:v>
                </c:pt>
                <c:pt idx="3982">
                  <c:v>25.47</c:v>
                </c:pt>
                <c:pt idx="3983">
                  <c:v>25.310000000000002</c:v>
                </c:pt>
                <c:pt idx="3984">
                  <c:v>25.29</c:v>
                </c:pt>
                <c:pt idx="3985">
                  <c:v>25.18</c:v>
                </c:pt>
                <c:pt idx="3986">
                  <c:v>25.09</c:v>
                </c:pt>
                <c:pt idx="3987">
                  <c:v>25.07</c:v>
                </c:pt>
                <c:pt idx="3988">
                  <c:v>25.09</c:v>
                </c:pt>
                <c:pt idx="3989">
                  <c:v>25.04</c:v>
                </c:pt>
                <c:pt idx="3990">
                  <c:v>25.01</c:v>
                </c:pt>
                <c:pt idx="3991">
                  <c:v>24.91</c:v>
                </c:pt>
                <c:pt idx="3992">
                  <c:v>24.84</c:v>
                </c:pt>
                <c:pt idx="3993">
                  <c:v>24.87</c:v>
                </c:pt>
                <c:pt idx="3994">
                  <c:v>24.91</c:v>
                </c:pt>
                <c:pt idx="3995">
                  <c:v>25.01</c:v>
                </c:pt>
                <c:pt idx="3996">
                  <c:v>24.86</c:v>
                </c:pt>
                <c:pt idx="3997">
                  <c:v>24.88</c:v>
                </c:pt>
                <c:pt idx="3998">
                  <c:v>24.99</c:v>
                </c:pt>
                <c:pt idx="3999">
                  <c:v>25.06</c:v>
                </c:pt>
                <c:pt idx="4000">
                  <c:v>25.04</c:v>
                </c:pt>
                <c:pt idx="4001">
                  <c:v>24.91</c:v>
                </c:pt>
                <c:pt idx="4002">
                  <c:v>24.91</c:v>
                </c:pt>
                <c:pt idx="4003">
                  <c:v>24.99</c:v>
                </c:pt>
                <c:pt idx="4004">
                  <c:v>25.05</c:v>
                </c:pt>
                <c:pt idx="4005">
                  <c:v>25</c:v>
                </c:pt>
                <c:pt idx="4006">
                  <c:v>24.87</c:v>
                </c:pt>
                <c:pt idx="4007">
                  <c:v>24.79</c:v>
                </c:pt>
                <c:pt idx="4008">
                  <c:v>24.8</c:v>
                </c:pt>
                <c:pt idx="4009">
                  <c:v>24.86</c:v>
                </c:pt>
                <c:pt idx="4010">
                  <c:v>24.959999999999997</c:v>
                </c:pt>
                <c:pt idx="4011">
                  <c:v>24.95</c:v>
                </c:pt>
                <c:pt idx="4012">
                  <c:v>25.01</c:v>
                </c:pt>
                <c:pt idx="4013">
                  <c:v>25.07</c:v>
                </c:pt>
                <c:pt idx="4014">
                  <c:v>25.04</c:v>
                </c:pt>
                <c:pt idx="4015">
                  <c:v>24.979999999999997</c:v>
                </c:pt>
                <c:pt idx="4016">
                  <c:v>25.02</c:v>
                </c:pt>
                <c:pt idx="4017">
                  <c:v>25.03</c:v>
                </c:pt>
                <c:pt idx="4018">
                  <c:v>24.979999999999997</c:v>
                </c:pt>
                <c:pt idx="4019">
                  <c:v>24.959999999999997</c:v>
                </c:pt>
                <c:pt idx="4020">
                  <c:v>24.9</c:v>
                </c:pt>
                <c:pt idx="4021">
                  <c:v>25.05</c:v>
                </c:pt>
                <c:pt idx="4022">
                  <c:v>25</c:v>
                </c:pt>
                <c:pt idx="4023">
                  <c:v>24.97</c:v>
                </c:pt>
                <c:pt idx="4024">
                  <c:v>24.979999999999997</c:v>
                </c:pt>
                <c:pt idx="4025">
                  <c:v>24.91</c:v>
                </c:pt>
                <c:pt idx="4026">
                  <c:v>24.979999999999997</c:v>
                </c:pt>
                <c:pt idx="4027">
                  <c:v>24.959999999999997</c:v>
                </c:pt>
                <c:pt idx="4028">
                  <c:v>24.95</c:v>
                </c:pt>
                <c:pt idx="4029">
                  <c:v>24.95</c:v>
                </c:pt>
                <c:pt idx="4030">
                  <c:v>24.939999999999998</c:v>
                </c:pt>
                <c:pt idx="4031">
                  <c:v>25.04</c:v>
                </c:pt>
                <c:pt idx="4032">
                  <c:v>25.03</c:v>
                </c:pt>
                <c:pt idx="4033">
                  <c:v>25.07</c:v>
                </c:pt>
                <c:pt idx="4034">
                  <c:v>24.99</c:v>
                </c:pt>
                <c:pt idx="4035">
                  <c:v>24.9</c:v>
                </c:pt>
                <c:pt idx="4036">
                  <c:v>24.919999999999998</c:v>
                </c:pt>
                <c:pt idx="4037">
                  <c:v>24.79</c:v>
                </c:pt>
                <c:pt idx="4038">
                  <c:v>24.88</c:v>
                </c:pt>
                <c:pt idx="4039">
                  <c:v>24.72</c:v>
                </c:pt>
                <c:pt idx="4040">
                  <c:v>24.79</c:v>
                </c:pt>
                <c:pt idx="4041">
                  <c:v>24.75</c:v>
                </c:pt>
                <c:pt idx="4042">
                  <c:v>24.68</c:v>
                </c:pt>
                <c:pt idx="4043">
                  <c:v>24.69</c:v>
                </c:pt>
                <c:pt idx="4044">
                  <c:v>24.79</c:v>
                </c:pt>
                <c:pt idx="4045">
                  <c:v>24.71</c:v>
                </c:pt>
                <c:pt idx="4046">
                  <c:v>24.67</c:v>
                </c:pt>
                <c:pt idx="4047">
                  <c:v>24.68</c:v>
                </c:pt>
                <c:pt idx="4048">
                  <c:v>24.72</c:v>
                </c:pt>
                <c:pt idx="4049">
                  <c:v>24.75</c:v>
                </c:pt>
                <c:pt idx="4050">
                  <c:v>24.71</c:v>
                </c:pt>
                <c:pt idx="4051">
                  <c:v>24.74</c:v>
                </c:pt>
                <c:pt idx="4052">
                  <c:v>24.650000000000002</c:v>
                </c:pt>
                <c:pt idx="4053">
                  <c:v>24.79</c:v>
                </c:pt>
                <c:pt idx="4054">
                  <c:v>24.87</c:v>
                </c:pt>
                <c:pt idx="4055">
                  <c:v>24.810000000000002</c:v>
                </c:pt>
                <c:pt idx="4056">
                  <c:v>24.9</c:v>
                </c:pt>
                <c:pt idx="4057">
                  <c:v>25</c:v>
                </c:pt>
                <c:pt idx="4058">
                  <c:v>25.03</c:v>
                </c:pt>
                <c:pt idx="4059">
                  <c:v>24.99</c:v>
                </c:pt>
                <c:pt idx="4060">
                  <c:v>25.04</c:v>
                </c:pt>
                <c:pt idx="4061">
                  <c:v>24.959999999999997</c:v>
                </c:pt>
                <c:pt idx="4062">
                  <c:v>24.91</c:v>
                </c:pt>
                <c:pt idx="4063">
                  <c:v>25.03</c:v>
                </c:pt>
                <c:pt idx="4064">
                  <c:v>25.09</c:v>
                </c:pt>
                <c:pt idx="4065">
                  <c:v>25.04</c:v>
                </c:pt>
                <c:pt idx="4066">
                  <c:v>24.959999999999997</c:v>
                </c:pt>
                <c:pt idx="4067">
                  <c:v>24.89</c:v>
                </c:pt>
                <c:pt idx="4068">
                  <c:v>24.939999999999998</c:v>
                </c:pt>
                <c:pt idx="4069">
                  <c:v>24.93</c:v>
                </c:pt>
                <c:pt idx="4070">
                  <c:v>24.939999999999998</c:v>
                </c:pt>
                <c:pt idx="4071">
                  <c:v>24.86</c:v>
                </c:pt>
                <c:pt idx="4072">
                  <c:v>24.93</c:v>
                </c:pt>
                <c:pt idx="4073">
                  <c:v>24.85</c:v>
                </c:pt>
                <c:pt idx="4074">
                  <c:v>25</c:v>
                </c:pt>
                <c:pt idx="4075">
                  <c:v>25.01</c:v>
                </c:pt>
                <c:pt idx="4076">
                  <c:v>24.97</c:v>
                </c:pt>
                <c:pt idx="4077">
                  <c:v>24.91</c:v>
                </c:pt>
                <c:pt idx="4078">
                  <c:v>24.84</c:v>
                </c:pt>
                <c:pt idx="4079">
                  <c:v>24.779999999999998</c:v>
                </c:pt>
                <c:pt idx="4080">
                  <c:v>24.71</c:v>
                </c:pt>
                <c:pt idx="4081">
                  <c:v>24.73</c:v>
                </c:pt>
                <c:pt idx="4082">
                  <c:v>24.77</c:v>
                </c:pt>
                <c:pt idx="4083">
                  <c:v>24.79</c:v>
                </c:pt>
                <c:pt idx="4084">
                  <c:v>24.86</c:v>
                </c:pt>
                <c:pt idx="4085">
                  <c:v>24.939999999999998</c:v>
                </c:pt>
                <c:pt idx="4086">
                  <c:v>24.93</c:v>
                </c:pt>
                <c:pt idx="4087">
                  <c:v>25.03</c:v>
                </c:pt>
                <c:pt idx="4088">
                  <c:v>25</c:v>
                </c:pt>
                <c:pt idx="4089">
                  <c:v>24.97</c:v>
                </c:pt>
                <c:pt idx="4090">
                  <c:v>24.87</c:v>
                </c:pt>
                <c:pt idx="4091">
                  <c:v>24.830000000000002</c:v>
                </c:pt>
                <c:pt idx="4092">
                  <c:v>24.759999999999998</c:v>
                </c:pt>
                <c:pt idx="4093">
                  <c:v>24.71</c:v>
                </c:pt>
                <c:pt idx="4094">
                  <c:v>24.7</c:v>
                </c:pt>
                <c:pt idx="4095">
                  <c:v>24.64</c:v>
                </c:pt>
                <c:pt idx="4096">
                  <c:v>24.71</c:v>
                </c:pt>
                <c:pt idx="4097">
                  <c:v>24.759999999999998</c:v>
                </c:pt>
                <c:pt idx="4098">
                  <c:v>24.919999999999998</c:v>
                </c:pt>
                <c:pt idx="4099">
                  <c:v>24.830000000000002</c:v>
                </c:pt>
                <c:pt idx="4100">
                  <c:v>24.84</c:v>
                </c:pt>
                <c:pt idx="4101">
                  <c:v>24.830000000000002</c:v>
                </c:pt>
                <c:pt idx="4102">
                  <c:v>24.85</c:v>
                </c:pt>
                <c:pt idx="4103">
                  <c:v>24.830000000000002</c:v>
                </c:pt>
                <c:pt idx="4104">
                  <c:v>24.810000000000002</c:v>
                </c:pt>
                <c:pt idx="4105">
                  <c:v>24.8</c:v>
                </c:pt>
                <c:pt idx="4106">
                  <c:v>24.95</c:v>
                </c:pt>
                <c:pt idx="4107">
                  <c:v>24.91</c:v>
                </c:pt>
                <c:pt idx="4108">
                  <c:v>24.979999999999997</c:v>
                </c:pt>
                <c:pt idx="4109">
                  <c:v>24.979999999999997</c:v>
                </c:pt>
                <c:pt idx="4110">
                  <c:v>24.97</c:v>
                </c:pt>
                <c:pt idx="4111">
                  <c:v>24.91</c:v>
                </c:pt>
                <c:pt idx="4112">
                  <c:v>24.93</c:v>
                </c:pt>
                <c:pt idx="4113">
                  <c:v>24.830000000000002</c:v>
                </c:pt>
                <c:pt idx="4114">
                  <c:v>24.830000000000002</c:v>
                </c:pt>
                <c:pt idx="4115">
                  <c:v>24.85</c:v>
                </c:pt>
                <c:pt idx="4116">
                  <c:v>24.89</c:v>
                </c:pt>
                <c:pt idx="4117">
                  <c:v>24.830000000000002</c:v>
                </c:pt>
                <c:pt idx="4118">
                  <c:v>24.9</c:v>
                </c:pt>
                <c:pt idx="4119">
                  <c:v>24.79</c:v>
                </c:pt>
                <c:pt idx="4120">
                  <c:v>24.86</c:v>
                </c:pt>
                <c:pt idx="4121">
                  <c:v>24.72</c:v>
                </c:pt>
                <c:pt idx="4122">
                  <c:v>24.74</c:v>
                </c:pt>
                <c:pt idx="4123">
                  <c:v>24.7</c:v>
                </c:pt>
                <c:pt idx="4124">
                  <c:v>24.68</c:v>
                </c:pt>
                <c:pt idx="4125">
                  <c:v>24.68</c:v>
                </c:pt>
                <c:pt idx="4126">
                  <c:v>24.68</c:v>
                </c:pt>
                <c:pt idx="4127">
                  <c:v>24.610000000000003</c:v>
                </c:pt>
                <c:pt idx="4128">
                  <c:v>24.630000000000003</c:v>
                </c:pt>
                <c:pt idx="4129">
                  <c:v>24.610000000000003</c:v>
                </c:pt>
                <c:pt idx="4130">
                  <c:v>24.479999999999997</c:v>
                </c:pt>
                <c:pt idx="4131">
                  <c:v>24.310000000000002</c:v>
                </c:pt>
                <c:pt idx="4132">
                  <c:v>24.22</c:v>
                </c:pt>
                <c:pt idx="4133">
                  <c:v>24.24</c:v>
                </c:pt>
                <c:pt idx="4134">
                  <c:v>24.2</c:v>
                </c:pt>
                <c:pt idx="4135">
                  <c:v>24.14</c:v>
                </c:pt>
                <c:pt idx="4136">
                  <c:v>-999</c:v>
                </c:pt>
                <c:pt idx="4137">
                  <c:v>24.130000000000003</c:v>
                </c:pt>
                <c:pt idx="4138">
                  <c:v>24.17</c:v>
                </c:pt>
                <c:pt idx="4139">
                  <c:v>24.27</c:v>
                </c:pt>
                <c:pt idx="4140">
                  <c:v>24.21</c:v>
                </c:pt>
                <c:pt idx="4141">
                  <c:v>24.23</c:v>
                </c:pt>
                <c:pt idx="4142">
                  <c:v>24.16</c:v>
                </c:pt>
                <c:pt idx="4143">
                  <c:v>24.279999999999998</c:v>
                </c:pt>
                <c:pt idx="4144">
                  <c:v>24.3</c:v>
                </c:pt>
                <c:pt idx="4145">
                  <c:v>24.43</c:v>
                </c:pt>
                <c:pt idx="4146">
                  <c:v>24.439999999999998</c:v>
                </c:pt>
                <c:pt idx="4147">
                  <c:v>24.51</c:v>
                </c:pt>
                <c:pt idx="4148">
                  <c:v>24.7</c:v>
                </c:pt>
                <c:pt idx="4149">
                  <c:v>24.89</c:v>
                </c:pt>
                <c:pt idx="4150">
                  <c:v>24.95</c:v>
                </c:pt>
                <c:pt idx="4151">
                  <c:v>24.95</c:v>
                </c:pt>
                <c:pt idx="4152">
                  <c:v>24.97</c:v>
                </c:pt>
                <c:pt idx="4153">
                  <c:v>25.09</c:v>
                </c:pt>
                <c:pt idx="4154">
                  <c:v>25.18</c:v>
                </c:pt>
                <c:pt idx="4155">
                  <c:v>25.25</c:v>
                </c:pt>
                <c:pt idx="4156">
                  <c:v>25.27</c:v>
                </c:pt>
                <c:pt idx="4157">
                  <c:v>25.29</c:v>
                </c:pt>
                <c:pt idx="4158">
                  <c:v>25.419999999999998</c:v>
                </c:pt>
                <c:pt idx="4159">
                  <c:v>25.27</c:v>
                </c:pt>
                <c:pt idx="4160">
                  <c:v>25.39</c:v>
                </c:pt>
                <c:pt idx="4161">
                  <c:v>25.419999999999998</c:v>
                </c:pt>
                <c:pt idx="4162">
                  <c:v>25.18</c:v>
                </c:pt>
                <c:pt idx="4163">
                  <c:v>25.17</c:v>
                </c:pt>
                <c:pt idx="4164">
                  <c:v>25.22</c:v>
                </c:pt>
                <c:pt idx="4165">
                  <c:v>25.22</c:v>
                </c:pt>
                <c:pt idx="4166">
                  <c:v>25.1</c:v>
                </c:pt>
                <c:pt idx="4167">
                  <c:v>25.05</c:v>
                </c:pt>
                <c:pt idx="4168">
                  <c:v>25.08</c:v>
                </c:pt>
                <c:pt idx="4169">
                  <c:v>25.110000000000003</c:v>
                </c:pt>
                <c:pt idx="4170">
                  <c:v>25.07</c:v>
                </c:pt>
                <c:pt idx="4171">
                  <c:v>24.95</c:v>
                </c:pt>
                <c:pt idx="4172">
                  <c:v>24.97</c:v>
                </c:pt>
                <c:pt idx="4173">
                  <c:v>24.86</c:v>
                </c:pt>
                <c:pt idx="4174">
                  <c:v>24.99</c:v>
                </c:pt>
                <c:pt idx="4175">
                  <c:v>25.03</c:v>
                </c:pt>
                <c:pt idx="4176">
                  <c:v>25.16</c:v>
                </c:pt>
                <c:pt idx="4177">
                  <c:v>25.2</c:v>
                </c:pt>
                <c:pt idx="4178">
                  <c:v>25.27</c:v>
                </c:pt>
                <c:pt idx="4179">
                  <c:v>25.21</c:v>
                </c:pt>
                <c:pt idx="4180">
                  <c:v>25.2</c:v>
                </c:pt>
                <c:pt idx="4181">
                  <c:v>25.23</c:v>
                </c:pt>
                <c:pt idx="4182">
                  <c:v>25.21</c:v>
                </c:pt>
                <c:pt idx="4183">
                  <c:v>25.23</c:v>
                </c:pt>
                <c:pt idx="4184">
                  <c:v>25.19</c:v>
                </c:pt>
                <c:pt idx="4185">
                  <c:v>25.22</c:v>
                </c:pt>
                <c:pt idx="4186">
                  <c:v>25.279999999999998</c:v>
                </c:pt>
                <c:pt idx="4187">
                  <c:v>25.18</c:v>
                </c:pt>
                <c:pt idx="4188">
                  <c:v>25.16</c:v>
                </c:pt>
                <c:pt idx="4189">
                  <c:v>25.21</c:v>
                </c:pt>
                <c:pt idx="4190">
                  <c:v>-999</c:v>
                </c:pt>
                <c:pt idx="4191">
                  <c:v>25.32</c:v>
                </c:pt>
                <c:pt idx="4192">
                  <c:v>25.32</c:v>
                </c:pt>
                <c:pt idx="4193">
                  <c:v>25.35</c:v>
                </c:pt>
                <c:pt idx="4194">
                  <c:v>25.25</c:v>
                </c:pt>
                <c:pt idx="4195">
                  <c:v>25.21</c:v>
                </c:pt>
                <c:pt idx="4196">
                  <c:v>25.22</c:v>
                </c:pt>
                <c:pt idx="4197">
                  <c:v>25.150000000000002</c:v>
                </c:pt>
                <c:pt idx="4198">
                  <c:v>25.23</c:v>
                </c:pt>
                <c:pt idx="4199">
                  <c:v>25.259999999999998</c:v>
                </c:pt>
                <c:pt idx="4200">
                  <c:v>25.25</c:v>
                </c:pt>
                <c:pt idx="4201">
                  <c:v>25.14</c:v>
                </c:pt>
                <c:pt idx="4202">
                  <c:v>25.07</c:v>
                </c:pt>
                <c:pt idx="4203">
                  <c:v>25</c:v>
                </c:pt>
                <c:pt idx="4204">
                  <c:v>24.89</c:v>
                </c:pt>
                <c:pt idx="4205">
                  <c:v>24.84</c:v>
                </c:pt>
                <c:pt idx="4206">
                  <c:v>24.86</c:v>
                </c:pt>
                <c:pt idx="4207">
                  <c:v>24.82</c:v>
                </c:pt>
                <c:pt idx="4208">
                  <c:v>24.7</c:v>
                </c:pt>
                <c:pt idx="4209">
                  <c:v>24.8</c:v>
                </c:pt>
                <c:pt idx="4210">
                  <c:v>24.73</c:v>
                </c:pt>
                <c:pt idx="4211">
                  <c:v>24.72</c:v>
                </c:pt>
                <c:pt idx="4212">
                  <c:v>24.75</c:v>
                </c:pt>
                <c:pt idx="4213">
                  <c:v>24.86</c:v>
                </c:pt>
                <c:pt idx="4214">
                  <c:v>24.759999999999998</c:v>
                </c:pt>
                <c:pt idx="4215">
                  <c:v>24.75</c:v>
                </c:pt>
                <c:pt idx="4216">
                  <c:v>24.79</c:v>
                </c:pt>
                <c:pt idx="4217">
                  <c:v>24.779999999999998</c:v>
                </c:pt>
                <c:pt idx="4218">
                  <c:v>24.87</c:v>
                </c:pt>
                <c:pt idx="4219">
                  <c:v>24.82</c:v>
                </c:pt>
                <c:pt idx="4220">
                  <c:v>24.87</c:v>
                </c:pt>
                <c:pt idx="4221">
                  <c:v>24.87</c:v>
                </c:pt>
                <c:pt idx="4222">
                  <c:v>24.9</c:v>
                </c:pt>
                <c:pt idx="4223">
                  <c:v>24.86</c:v>
                </c:pt>
                <c:pt idx="4224">
                  <c:v>24.97</c:v>
                </c:pt>
                <c:pt idx="4225">
                  <c:v>25.07</c:v>
                </c:pt>
                <c:pt idx="4226">
                  <c:v>25.14</c:v>
                </c:pt>
                <c:pt idx="4227">
                  <c:v>25.25</c:v>
                </c:pt>
                <c:pt idx="4228">
                  <c:v>25.12</c:v>
                </c:pt>
                <c:pt idx="4229">
                  <c:v>25.14</c:v>
                </c:pt>
                <c:pt idx="4230">
                  <c:v>25.23</c:v>
                </c:pt>
                <c:pt idx="4231">
                  <c:v>25.130000000000003</c:v>
                </c:pt>
                <c:pt idx="4232">
                  <c:v>25.07</c:v>
                </c:pt>
                <c:pt idx="4233">
                  <c:v>25.110000000000003</c:v>
                </c:pt>
                <c:pt idx="4234">
                  <c:v>25.1</c:v>
                </c:pt>
                <c:pt idx="4235">
                  <c:v>25.04</c:v>
                </c:pt>
                <c:pt idx="4236">
                  <c:v>25.1</c:v>
                </c:pt>
                <c:pt idx="4237">
                  <c:v>25.04</c:v>
                </c:pt>
                <c:pt idx="4238">
                  <c:v>25.03</c:v>
                </c:pt>
                <c:pt idx="4239">
                  <c:v>25.05</c:v>
                </c:pt>
                <c:pt idx="4240">
                  <c:v>25.01</c:v>
                </c:pt>
                <c:pt idx="4241">
                  <c:v>24.97</c:v>
                </c:pt>
                <c:pt idx="4242">
                  <c:v>25.07</c:v>
                </c:pt>
                <c:pt idx="4243">
                  <c:v>24.979999999999997</c:v>
                </c:pt>
                <c:pt idx="4244">
                  <c:v>25</c:v>
                </c:pt>
                <c:pt idx="4245">
                  <c:v>24.95</c:v>
                </c:pt>
                <c:pt idx="4246">
                  <c:v>24.88</c:v>
                </c:pt>
                <c:pt idx="4247">
                  <c:v>24.939999999999998</c:v>
                </c:pt>
                <c:pt idx="4248">
                  <c:v>24.97</c:v>
                </c:pt>
                <c:pt idx="4249">
                  <c:v>24.810000000000002</c:v>
                </c:pt>
                <c:pt idx="4250">
                  <c:v>24.93</c:v>
                </c:pt>
                <c:pt idx="4251">
                  <c:v>24.95</c:v>
                </c:pt>
                <c:pt idx="4252">
                  <c:v>25.12</c:v>
                </c:pt>
                <c:pt idx="4253">
                  <c:v>24.979999999999997</c:v>
                </c:pt>
                <c:pt idx="4254">
                  <c:v>24.9</c:v>
                </c:pt>
                <c:pt idx="4255">
                  <c:v>24.77</c:v>
                </c:pt>
                <c:pt idx="4256">
                  <c:v>24.779999999999998</c:v>
                </c:pt>
                <c:pt idx="4257">
                  <c:v>24.82</c:v>
                </c:pt>
                <c:pt idx="4258">
                  <c:v>24.85</c:v>
                </c:pt>
                <c:pt idx="4259">
                  <c:v>24.79</c:v>
                </c:pt>
                <c:pt idx="4260">
                  <c:v>24.89</c:v>
                </c:pt>
                <c:pt idx="4261">
                  <c:v>24.830000000000002</c:v>
                </c:pt>
                <c:pt idx="4262">
                  <c:v>24.73</c:v>
                </c:pt>
                <c:pt idx="4263">
                  <c:v>24.650000000000002</c:v>
                </c:pt>
                <c:pt idx="4264">
                  <c:v>24.779999999999998</c:v>
                </c:pt>
                <c:pt idx="4265">
                  <c:v>24.810000000000002</c:v>
                </c:pt>
                <c:pt idx="4266">
                  <c:v>24.84</c:v>
                </c:pt>
                <c:pt idx="4267">
                  <c:v>24.85</c:v>
                </c:pt>
                <c:pt idx="4268">
                  <c:v>24.919999999999998</c:v>
                </c:pt>
                <c:pt idx="4269">
                  <c:v>24.99</c:v>
                </c:pt>
                <c:pt idx="4270">
                  <c:v>24.93</c:v>
                </c:pt>
                <c:pt idx="4271">
                  <c:v>25.01</c:v>
                </c:pt>
                <c:pt idx="4272">
                  <c:v>24.99</c:v>
                </c:pt>
                <c:pt idx="4273">
                  <c:v>25.110000000000003</c:v>
                </c:pt>
                <c:pt idx="4274">
                  <c:v>25.09</c:v>
                </c:pt>
                <c:pt idx="4275">
                  <c:v>25.14</c:v>
                </c:pt>
                <c:pt idx="4276">
                  <c:v>25.22</c:v>
                </c:pt>
                <c:pt idx="4277">
                  <c:v>25.29</c:v>
                </c:pt>
                <c:pt idx="4278">
                  <c:v>25.25</c:v>
                </c:pt>
                <c:pt idx="4279">
                  <c:v>25.310000000000002</c:v>
                </c:pt>
                <c:pt idx="4280">
                  <c:v>25.27</c:v>
                </c:pt>
                <c:pt idx="4281">
                  <c:v>25.37</c:v>
                </c:pt>
                <c:pt idx="4282">
                  <c:v>25.09</c:v>
                </c:pt>
                <c:pt idx="4283">
                  <c:v>24.979999999999997</c:v>
                </c:pt>
                <c:pt idx="4284">
                  <c:v>25.07</c:v>
                </c:pt>
                <c:pt idx="4285">
                  <c:v>25.25</c:v>
                </c:pt>
                <c:pt idx="4286">
                  <c:v>25.27</c:v>
                </c:pt>
                <c:pt idx="4287">
                  <c:v>25.419999999999998</c:v>
                </c:pt>
                <c:pt idx="4288">
                  <c:v>25.53</c:v>
                </c:pt>
                <c:pt idx="4289">
                  <c:v>25.650000000000002</c:v>
                </c:pt>
                <c:pt idx="4290">
                  <c:v>25.64</c:v>
                </c:pt>
                <c:pt idx="4291">
                  <c:v>25.6</c:v>
                </c:pt>
                <c:pt idx="4292">
                  <c:v>25.6</c:v>
                </c:pt>
                <c:pt idx="4293">
                  <c:v>25.5</c:v>
                </c:pt>
                <c:pt idx="4294">
                  <c:v>25.439999999999998</c:v>
                </c:pt>
                <c:pt idx="4295">
                  <c:v>25.459999999999997</c:v>
                </c:pt>
                <c:pt idx="4296">
                  <c:v>25.51</c:v>
                </c:pt>
                <c:pt idx="4297">
                  <c:v>25.330000000000002</c:v>
                </c:pt>
                <c:pt idx="4298">
                  <c:v>25.34</c:v>
                </c:pt>
                <c:pt idx="4299">
                  <c:v>25.16</c:v>
                </c:pt>
                <c:pt idx="4300">
                  <c:v>24.97</c:v>
                </c:pt>
                <c:pt idx="4301">
                  <c:v>24.82</c:v>
                </c:pt>
                <c:pt idx="4302">
                  <c:v>24.82</c:v>
                </c:pt>
                <c:pt idx="4303">
                  <c:v>24.830000000000002</c:v>
                </c:pt>
                <c:pt idx="4304">
                  <c:v>24.779999999999998</c:v>
                </c:pt>
                <c:pt idx="4305">
                  <c:v>24.73</c:v>
                </c:pt>
                <c:pt idx="4306">
                  <c:v>24.830000000000002</c:v>
                </c:pt>
                <c:pt idx="4307">
                  <c:v>24.86</c:v>
                </c:pt>
                <c:pt idx="4308">
                  <c:v>24.91</c:v>
                </c:pt>
                <c:pt idx="4309">
                  <c:v>24.93</c:v>
                </c:pt>
                <c:pt idx="4310">
                  <c:v>24.84</c:v>
                </c:pt>
                <c:pt idx="4311">
                  <c:v>24.77</c:v>
                </c:pt>
                <c:pt idx="4312">
                  <c:v>24.86</c:v>
                </c:pt>
                <c:pt idx="4313">
                  <c:v>24.919999999999998</c:v>
                </c:pt>
                <c:pt idx="4314">
                  <c:v>25.08</c:v>
                </c:pt>
                <c:pt idx="4315">
                  <c:v>25.09</c:v>
                </c:pt>
                <c:pt idx="4316">
                  <c:v>25.19</c:v>
                </c:pt>
                <c:pt idx="4317">
                  <c:v>25.17</c:v>
                </c:pt>
                <c:pt idx="4318">
                  <c:v>25.3</c:v>
                </c:pt>
                <c:pt idx="4319">
                  <c:v>25.25</c:v>
                </c:pt>
                <c:pt idx="4320">
                  <c:v>25.3</c:v>
                </c:pt>
                <c:pt idx="4321">
                  <c:v>25.279999999999998</c:v>
                </c:pt>
                <c:pt idx="4322">
                  <c:v>25.23</c:v>
                </c:pt>
                <c:pt idx="4323">
                  <c:v>25.27</c:v>
                </c:pt>
                <c:pt idx="4324">
                  <c:v>25.17</c:v>
                </c:pt>
                <c:pt idx="4325">
                  <c:v>25.23</c:v>
                </c:pt>
                <c:pt idx="4326">
                  <c:v>25.419999999999998</c:v>
                </c:pt>
                <c:pt idx="4327">
                  <c:v>25.3</c:v>
                </c:pt>
                <c:pt idx="4328">
                  <c:v>25.130000000000003</c:v>
                </c:pt>
                <c:pt idx="4329">
                  <c:v>25.14</c:v>
                </c:pt>
                <c:pt idx="4330">
                  <c:v>25.08</c:v>
                </c:pt>
                <c:pt idx="4331">
                  <c:v>25.04</c:v>
                </c:pt>
                <c:pt idx="4332">
                  <c:v>25.150000000000002</c:v>
                </c:pt>
                <c:pt idx="4333">
                  <c:v>25.02</c:v>
                </c:pt>
                <c:pt idx="4334">
                  <c:v>24.959999999999997</c:v>
                </c:pt>
                <c:pt idx="4335">
                  <c:v>24.97</c:v>
                </c:pt>
                <c:pt idx="4336">
                  <c:v>24.86</c:v>
                </c:pt>
                <c:pt idx="4337">
                  <c:v>24.8</c:v>
                </c:pt>
                <c:pt idx="4338">
                  <c:v>24.810000000000002</c:v>
                </c:pt>
                <c:pt idx="4339">
                  <c:v>24.8</c:v>
                </c:pt>
                <c:pt idx="4340">
                  <c:v>24.93</c:v>
                </c:pt>
                <c:pt idx="4341">
                  <c:v>24.89</c:v>
                </c:pt>
                <c:pt idx="4342">
                  <c:v>24.74</c:v>
                </c:pt>
                <c:pt idx="4343">
                  <c:v>24.59</c:v>
                </c:pt>
                <c:pt idx="4344">
                  <c:v>24.23</c:v>
                </c:pt>
                <c:pt idx="4345">
                  <c:v>24.03</c:v>
                </c:pt>
                <c:pt idx="4346">
                  <c:v>23.979999999999997</c:v>
                </c:pt>
                <c:pt idx="4347">
                  <c:v>23.73</c:v>
                </c:pt>
                <c:pt idx="4348">
                  <c:v>23.55</c:v>
                </c:pt>
                <c:pt idx="4349">
                  <c:v>23.64</c:v>
                </c:pt>
                <c:pt idx="4350">
                  <c:v>23.67</c:v>
                </c:pt>
                <c:pt idx="4351">
                  <c:v>23.69</c:v>
                </c:pt>
                <c:pt idx="4352">
                  <c:v>23.6</c:v>
                </c:pt>
                <c:pt idx="4353">
                  <c:v>23.69</c:v>
                </c:pt>
                <c:pt idx="4354">
                  <c:v>23.79</c:v>
                </c:pt>
                <c:pt idx="4355">
                  <c:v>23.77</c:v>
                </c:pt>
                <c:pt idx="4356">
                  <c:v>23.88</c:v>
                </c:pt>
                <c:pt idx="4357">
                  <c:v>23.959999999999997</c:v>
                </c:pt>
                <c:pt idx="4358">
                  <c:v>24.05</c:v>
                </c:pt>
                <c:pt idx="4359">
                  <c:v>24.2</c:v>
                </c:pt>
                <c:pt idx="4360">
                  <c:v>24.29</c:v>
                </c:pt>
                <c:pt idx="4361">
                  <c:v>24.439999999999998</c:v>
                </c:pt>
                <c:pt idx="4362">
                  <c:v>24.64</c:v>
                </c:pt>
                <c:pt idx="4363">
                  <c:v>24.68</c:v>
                </c:pt>
                <c:pt idx="4364">
                  <c:v>24.82</c:v>
                </c:pt>
                <c:pt idx="4365">
                  <c:v>24.84</c:v>
                </c:pt>
                <c:pt idx="4366">
                  <c:v>24.959999999999997</c:v>
                </c:pt>
                <c:pt idx="4367">
                  <c:v>24.97</c:v>
                </c:pt>
                <c:pt idx="4368">
                  <c:v>25.05</c:v>
                </c:pt>
                <c:pt idx="4369">
                  <c:v>25.3</c:v>
                </c:pt>
                <c:pt idx="4370">
                  <c:v>25.19</c:v>
                </c:pt>
                <c:pt idx="4371">
                  <c:v>25.25</c:v>
                </c:pt>
                <c:pt idx="4372">
                  <c:v>25.23</c:v>
                </c:pt>
                <c:pt idx="4373">
                  <c:v>25.22</c:v>
                </c:pt>
                <c:pt idx="4374">
                  <c:v>25.279999999999998</c:v>
                </c:pt>
                <c:pt idx="4375">
                  <c:v>25.3</c:v>
                </c:pt>
                <c:pt idx="4376">
                  <c:v>25.330000000000002</c:v>
                </c:pt>
                <c:pt idx="4377">
                  <c:v>-999</c:v>
                </c:pt>
                <c:pt idx="4378">
                  <c:v>25.330000000000002</c:v>
                </c:pt>
                <c:pt idx="4379">
                  <c:v>25.259999999999998</c:v>
                </c:pt>
                <c:pt idx="4380">
                  <c:v>25.14</c:v>
                </c:pt>
                <c:pt idx="4381">
                  <c:v>25.130000000000003</c:v>
                </c:pt>
                <c:pt idx="4382">
                  <c:v>25.03</c:v>
                </c:pt>
                <c:pt idx="4383">
                  <c:v>24.99</c:v>
                </c:pt>
                <c:pt idx="4384">
                  <c:v>25.01</c:v>
                </c:pt>
                <c:pt idx="4385">
                  <c:v>24.93</c:v>
                </c:pt>
                <c:pt idx="4386">
                  <c:v>24.85</c:v>
                </c:pt>
                <c:pt idx="4387">
                  <c:v>24.82</c:v>
                </c:pt>
                <c:pt idx="4388">
                  <c:v>24.87</c:v>
                </c:pt>
                <c:pt idx="4389">
                  <c:v>24.88</c:v>
                </c:pt>
                <c:pt idx="4390">
                  <c:v>24.91</c:v>
                </c:pt>
                <c:pt idx="4391">
                  <c:v>25.03</c:v>
                </c:pt>
                <c:pt idx="4392">
                  <c:v>25.110000000000003</c:v>
                </c:pt>
                <c:pt idx="4393">
                  <c:v>25.09</c:v>
                </c:pt>
                <c:pt idx="4394">
                  <c:v>24.95</c:v>
                </c:pt>
                <c:pt idx="4395">
                  <c:v>24.91</c:v>
                </c:pt>
                <c:pt idx="4396">
                  <c:v>24.979999999999997</c:v>
                </c:pt>
                <c:pt idx="4397">
                  <c:v>24.88</c:v>
                </c:pt>
                <c:pt idx="4398">
                  <c:v>24.959999999999997</c:v>
                </c:pt>
                <c:pt idx="4399">
                  <c:v>24.85</c:v>
                </c:pt>
                <c:pt idx="4400">
                  <c:v>25.03</c:v>
                </c:pt>
                <c:pt idx="4401">
                  <c:v>24.99</c:v>
                </c:pt>
                <c:pt idx="4402">
                  <c:v>24.959999999999997</c:v>
                </c:pt>
                <c:pt idx="4403">
                  <c:v>24.8</c:v>
                </c:pt>
                <c:pt idx="4404">
                  <c:v>24.86</c:v>
                </c:pt>
                <c:pt idx="4405">
                  <c:v>24.810000000000002</c:v>
                </c:pt>
                <c:pt idx="4406">
                  <c:v>24.82</c:v>
                </c:pt>
                <c:pt idx="4407">
                  <c:v>24.8</c:v>
                </c:pt>
                <c:pt idx="4408">
                  <c:v>24.84</c:v>
                </c:pt>
                <c:pt idx="4409">
                  <c:v>24.779999999999998</c:v>
                </c:pt>
                <c:pt idx="4410">
                  <c:v>24.77</c:v>
                </c:pt>
                <c:pt idx="4411">
                  <c:v>24.72</c:v>
                </c:pt>
                <c:pt idx="4412">
                  <c:v>24.830000000000002</c:v>
                </c:pt>
                <c:pt idx="4413">
                  <c:v>24.8</c:v>
                </c:pt>
                <c:pt idx="4414">
                  <c:v>24.87</c:v>
                </c:pt>
                <c:pt idx="4415">
                  <c:v>24.99</c:v>
                </c:pt>
                <c:pt idx="4416">
                  <c:v>24.97</c:v>
                </c:pt>
                <c:pt idx="4417">
                  <c:v>25.01</c:v>
                </c:pt>
                <c:pt idx="4418">
                  <c:v>25.14</c:v>
                </c:pt>
                <c:pt idx="4419">
                  <c:v>25.14</c:v>
                </c:pt>
                <c:pt idx="4420">
                  <c:v>24.979999999999997</c:v>
                </c:pt>
                <c:pt idx="4421">
                  <c:v>24.86</c:v>
                </c:pt>
                <c:pt idx="4422">
                  <c:v>24.88</c:v>
                </c:pt>
                <c:pt idx="4423">
                  <c:v>24.85</c:v>
                </c:pt>
                <c:pt idx="4424">
                  <c:v>24.87</c:v>
                </c:pt>
                <c:pt idx="4425">
                  <c:v>24.89</c:v>
                </c:pt>
                <c:pt idx="4426">
                  <c:v>25.03</c:v>
                </c:pt>
                <c:pt idx="4427">
                  <c:v>24.919999999999998</c:v>
                </c:pt>
                <c:pt idx="4428">
                  <c:v>24.99</c:v>
                </c:pt>
                <c:pt idx="4429">
                  <c:v>24.91</c:v>
                </c:pt>
                <c:pt idx="4430">
                  <c:v>25.03</c:v>
                </c:pt>
                <c:pt idx="4431">
                  <c:v>25.12</c:v>
                </c:pt>
                <c:pt idx="4432">
                  <c:v>25.01</c:v>
                </c:pt>
                <c:pt idx="4433">
                  <c:v>25.1</c:v>
                </c:pt>
                <c:pt idx="4434">
                  <c:v>25.03</c:v>
                </c:pt>
                <c:pt idx="4435">
                  <c:v>24.88</c:v>
                </c:pt>
                <c:pt idx="4436">
                  <c:v>25</c:v>
                </c:pt>
                <c:pt idx="4437">
                  <c:v>25.08</c:v>
                </c:pt>
                <c:pt idx="4438">
                  <c:v>25.09</c:v>
                </c:pt>
                <c:pt idx="4439">
                  <c:v>25.03</c:v>
                </c:pt>
                <c:pt idx="4440">
                  <c:v>25.03</c:v>
                </c:pt>
                <c:pt idx="4441">
                  <c:v>25.110000000000003</c:v>
                </c:pt>
                <c:pt idx="4442">
                  <c:v>25.2</c:v>
                </c:pt>
                <c:pt idx="4443">
                  <c:v>25.14</c:v>
                </c:pt>
                <c:pt idx="4444">
                  <c:v>25.23</c:v>
                </c:pt>
                <c:pt idx="4445">
                  <c:v>25.17</c:v>
                </c:pt>
                <c:pt idx="4446">
                  <c:v>25.1</c:v>
                </c:pt>
                <c:pt idx="4447">
                  <c:v>25.14</c:v>
                </c:pt>
                <c:pt idx="4448">
                  <c:v>25.150000000000002</c:v>
                </c:pt>
                <c:pt idx="4449">
                  <c:v>25.19</c:v>
                </c:pt>
                <c:pt idx="4450">
                  <c:v>25.19</c:v>
                </c:pt>
                <c:pt idx="4451">
                  <c:v>25.16</c:v>
                </c:pt>
                <c:pt idx="4452">
                  <c:v>25.07</c:v>
                </c:pt>
                <c:pt idx="4453">
                  <c:v>25.07</c:v>
                </c:pt>
                <c:pt idx="4454">
                  <c:v>25.09</c:v>
                </c:pt>
                <c:pt idx="4455">
                  <c:v>25.06</c:v>
                </c:pt>
                <c:pt idx="4456">
                  <c:v>25.09</c:v>
                </c:pt>
                <c:pt idx="4457">
                  <c:v>25.110000000000003</c:v>
                </c:pt>
                <c:pt idx="4458">
                  <c:v>25.2</c:v>
                </c:pt>
                <c:pt idx="4459">
                  <c:v>25.25</c:v>
                </c:pt>
                <c:pt idx="4460">
                  <c:v>25.29</c:v>
                </c:pt>
                <c:pt idx="4461">
                  <c:v>25.23</c:v>
                </c:pt>
                <c:pt idx="4462">
                  <c:v>25.21</c:v>
                </c:pt>
                <c:pt idx="4463">
                  <c:v>25.16</c:v>
                </c:pt>
                <c:pt idx="4464">
                  <c:v>25.150000000000002</c:v>
                </c:pt>
                <c:pt idx="4465">
                  <c:v>25.1</c:v>
                </c:pt>
                <c:pt idx="4466">
                  <c:v>24.939999999999998</c:v>
                </c:pt>
                <c:pt idx="4467">
                  <c:v>24.82</c:v>
                </c:pt>
                <c:pt idx="4468">
                  <c:v>24.73</c:v>
                </c:pt>
                <c:pt idx="4469">
                  <c:v>24.610000000000003</c:v>
                </c:pt>
                <c:pt idx="4470">
                  <c:v>24.79</c:v>
                </c:pt>
                <c:pt idx="4471">
                  <c:v>24.82</c:v>
                </c:pt>
                <c:pt idx="4472">
                  <c:v>24.95</c:v>
                </c:pt>
                <c:pt idx="4473">
                  <c:v>25.01</c:v>
                </c:pt>
                <c:pt idx="4474">
                  <c:v>24.939999999999998</c:v>
                </c:pt>
                <c:pt idx="4475">
                  <c:v>24.91</c:v>
                </c:pt>
                <c:pt idx="4476">
                  <c:v>24.79</c:v>
                </c:pt>
                <c:pt idx="4477">
                  <c:v>24.77</c:v>
                </c:pt>
                <c:pt idx="4478">
                  <c:v>24.84</c:v>
                </c:pt>
                <c:pt idx="4479">
                  <c:v>24.919999999999998</c:v>
                </c:pt>
                <c:pt idx="4480">
                  <c:v>24.85</c:v>
                </c:pt>
                <c:pt idx="4481">
                  <c:v>24.79</c:v>
                </c:pt>
                <c:pt idx="4482">
                  <c:v>24.88</c:v>
                </c:pt>
                <c:pt idx="4483">
                  <c:v>24.89</c:v>
                </c:pt>
                <c:pt idx="4484">
                  <c:v>24.89</c:v>
                </c:pt>
                <c:pt idx="4485">
                  <c:v>24.85</c:v>
                </c:pt>
                <c:pt idx="4486">
                  <c:v>24.77</c:v>
                </c:pt>
                <c:pt idx="4487">
                  <c:v>24.88</c:v>
                </c:pt>
                <c:pt idx="4488">
                  <c:v>24.88</c:v>
                </c:pt>
                <c:pt idx="4489">
                  <c:v>24.91</c:v>
                </c:pt>
                <c:pt idx="4490">
                  <c:v>24.97</c:v>
                </c:pt>
                <c:pt idx="4491">
                  <c:v>24.86</c:v>
                </c:pt>
                <c:pt idx="4492">
                  <c:v>24.9</c:v>
                </c:pt>
                <c:pt idx="4493">
                  <c:v>25</c:v>
                </c:pt>
                <c:pt idx="4494">
                  <c:v>25.07</c:v>
                </c:pt>
                <c:pt idx="4495">
                  <c:v>24.979999999999997</c:v>
                </c:pt>
                <c:pt idx="4496">
                  <c:v>24.91</c:v>
                </c:pt>
                <c:pt idx="4497">
                  <c:v>24.8</c:v>
                </c:pt>
                <c:pt idx="4498">
                  <c:v>24.89</c:v>
                </c:pt>
                <c:pt idx="4499">
                  <c:v>24.84</c:v>
                </c:pt>
                <c:pt idx="4500">
                  <c:v>24.759999999999998</c:v>
                </c:pt>
                <c:pt idx="4501">
                  <c:v>24.830000000000002</c:v>
                </c:pt>
                <c:pt idx="4502">
                  <c:v>24.779999999999998</c:v>
                </c:pt>
                <c:pt idx="4503">
                  <c:v>24.72</c:v>
                </c:pt>
                <c:pt idx="4504">
                  <c:v>24.71</c:v>
                </c:pt>
                <c:pt idx="4505">
                  <c:v>24.58</c:v>
                </c:pt>
                <c:pt idx="4506">
                  <c:v>24.72</c:v>
                </c:pt>
                <c:pt idx="4507">
                  <c:v>24.630000000000003</c:v>
                </c:pt>
                <c:pt idx="4508">
                  <c:v>24.74</c:v>
                </c:pt>
                <c:pt idx="4509">
                  <c:v>24.830000000000002</c:v>
                </c:pt>
                <c:pt idx="4510">
                  <c:v>24.84</c:v>
                </c:pt>
                <c:pt idx="4511">
                  <c:v>24.87</c:v>
                </c:pt>
                <c:pt idx="4512">
                  <c:v>24.9</c:v>
                </c:pt>
                <c:pt idx="4513">
                  <c:v>24.810000000000002</c:v>
                </c:pt>
                <c:pt idx="4514">
                  <c:v>24.71</c:v>
                </c:pt>
                <c:pt idx="4515">
                  <c:v>24.69</c:v>
                </c:pt>
                <c:pt idx="4516">
                  <c:v>24.74</c:v>
                </c:pt>
                <c:pt idx="4517">
                  <c:v>24.74</c:v>
                </c:pt>
                <c:pt idx="4518">
                  <c:v>24.82</c:v>
                </c:pt>
                <c:pt idx="4519">
                  <c:v>24.72</c:v>
                </c:pt>
                <c:pt idx="4520">
                  <c:v>24.779999999999998</c:v>
                </c:pt>
                <c:pt idx="4521">
                  <c:v>24.830000000000002</c:v>
                </c:pt>
                <c:pt idx="4522">
                  <c:v>24.810000000000002</c:v>
                </c:pt>
                <c:pt idx="4523">
                  <c:v>24.830000000000002</c:v>
                </c:pt>
                <c:pt idx="4524">
                  <c:v>24.86</c:v>
                </c:pt>
                <c:pt idx="4525">
                  <c:v>24.9</c:v>
                </c:pt>
                <c:pt idx="4526">
                  <c:v>24.95</c:v>
                </c:pt>
                <c:pt idx="4527">
                  <c:v>24.95</c:v>
                </c:pt>
                <c:pt idx="4528">
                  <c:v>24.810000000000002</c:v>
                </c:pt>
                <c:pt idx="4529">
                  <c:v>24.9</c:v>
                </c:pt>
                <c:pt idx="4530">
                  <c:v>24.97</c:v>
                </c:pt>
                <c:pt idx="4531">
                  <c:v>24.93</c:v>
                </c:pt>
                <c:pt idx="4532">
                  <c:v>24.9</c:v>
                </c:pt>
                <c:pt idx="4533">
                  <c:v>24.959999999999997</c:v>
                </c:pt>
                <c:pt idx="4534">
                  <c:v>25.12</c:v>
                </c:pt>
                <c:pt idx="4535">
                  <c:v>25.08</c:v>
                </c:pt>
                <c:pt idx="4536">
                  <c:v>24.95</c:v>
                </c:pt>
                <c:pt idx="4537">
                  <c:v>24.9</c:v>
                </c:pt>
                <c:pt idx="4538">
                  <c:v>24.84</c:v>
                </c:pt>
                <c:pt idx="4539">
                  <c:v>24.95</c:v>
                </c:pt>
                <c:pt idx="4540">
                  <c:v>24.9</c:v>
                </c:pt>
                <c:pt idx="4541">
                  <c:v>24.810000000000002</c:v>
                </c:pt>
                <c:pt idx="4542">
                  <c:v>24.84</c:v>
                </c:pt>
                <c:pt idx="4543">
                  <c:v>24.779999999999998</c:v>
                </c:pt>
                <c:pt idx="4544">
                  <c:v>24.84</c:v>
                </c:pt>
                <c:pt idx="4545">
                  <c:v>24.84</c:v>
                </c:pt>
                <c:pt idx="4546">
                  <c:v>24.85</c:v>
                </c:pt>
                <c:pt idx="4547">
                  <c:v>24.830000000000002</c:v>
                </c:pt>
                <c:pt idx="4548">
                  <c:v>24.759999999999998</c:v>
                </c:pt>
                <c:pt idx="4549">
                  <c:v>24.79</c:v>
                </c:pt>
                <c:pt idx="4550">
                  <c:v>24.8</c:v>
                </c:pt>
                <c:pt idx="4551">
                  <c:v>24.82</c:v>
                </c:pt>
                <c:pt idx="4552">
                  <c:v>24.88</c:v>
                </c:pt>
                <c:pt idx="4553">
                  <c:v>24.919999999999998</c:v>
                </c:pt>
                <c:pt idx="4554">
                  <c:v>24.95</c:v>
                </c:pt>
                <c:pt idx="4555">
                  <c:v>24.97</c:v>
                </c:pt>
                <c:pt idx="4556">
                  <c:v>25.09</c:v>
                </c:pt>
                <c:pt idx="4557">
                  <c:v>25.16</c:v>
                </c:pt>
                <c:pt idx="4558">
                  <c:v>25.279999999999998</c:v>
                </c:pt>
                <c:pt idx="4559">
                  <c:v>25.25</c:v>
                </c:pt>
                <c:pt idx="4560">
                  <c:v>25.2</c:v>
                </c:pt>
                <c:pt idx="4561">
                  <c:v>25.16</c:v>
                </c:pt>
                <c:pt idx="4562">
                  <c:v>25.130000000000003</c:v>
                </c:pt>
                <c:pt idx="4563">
                  <c:v>25.2</c:v>
                </c:pt>
                <c:pt idx="4564">
                  <c:v>25.1</c:v>
                </c:pt>
                <c:pt idx="4565">
                  <c:v>25.05</c:v>
                </c:pt>
                <c:pt idx="4566">
                  <c:v>25.05</c:v>
                </c:pt>
                <c:pt idx="4567">
                  <c:v>24.97</c:v>
                </c:pt>
                <c:pt idx="4568">
                  <c:v>24.99</c:v>
                </c:pt>
                <c:pt idx="4569">
                  <c:v>24.979999999999997</c:v>
                </c:pt>
                <c:pt idx="4570">
                  <c:v>25.07</c:v>
                </c:pt>
                <c:pt idx="4571">
                  <c:v>24.979999999999997</c:v>
                </c:pt>
                <c:pt idx="4572">
                  <c:v>24.939999999999998</c:v>
                </c:pt>
                <c:pt idx="4573">
                  <c:v>24.85</c:v>
                </c:pt>
                <c:pt idx="4574">
                  <c:v>24.71</c:v>
                </c:pt>
                <c:pt idx="4575">
                  <c:v>24.73</c:v>
                </c:pt>
                <c:pt idx="4576">
                  <c:v>24.73</c:v>
                </c:pt>
                <c:pt idx="4577">
                  <c:v>24.75</c:v>
                </c:pt>
                <c:pt idx="4578">
                  <c:v>24.68</c:v>
                </c:pt>
                <c:pt idx="4579">
                  <c:v>24.62</c:v>
                </c:pt>
                <c:pt idx="4580">
                  <c:v>24.72</c:v>
                </c:pt>
                <c:pt idx="4581">
                  <c:v>24.71</c:v>
                </c:pt>
                <c:pt idx="4582">
                  <c:v>24.58</c:v>
                </c:pt>
                <c:pt idx="4583">
                  <c:v>24.74</c:v>
                </c:pt>
                <c:pt idx="4584">
                  <c:v>24.830000000000002</c:v>
                </c:pt>
                <c:pt idx="4585">
                  <c:v>24.84</c:v>
                </c:pt>
                <c:pt idx="4586">
                  <c:v>24.979999999999997</c:v>
                </c:pt>
                <c:pt idx="4587">
                  <c:v>25</c:v>
                </c:pt>
                <c:pt idx="4588">
                  <c:v>24.979999999999997</c:v>
                </c:pt>
                <c:pt idx="4589">
                  <c:v>25</c:v>
                </c:pt>
                <c:pt idx="4590">
                  <c:v>25.03</c:v>
                </c:pt>
                <c:pt idx="4591">
                  <c:v>25.130000000000003</c:v>
                </c:pt>
                <c:pt idx="4592">
                  <c:v>25.22</c:v>
                </c:pt>
                <c:pt idx="4593">
                  <c:v>25.24</c:v>
                </c:pt>
                <c:pt idx="4594">
                  <c:v>25.25</c:v>
                </c:pt>
                <c:pt idx="4595">
                  <c:v>25.21</c:v>
                </c:pt>
                <c:pt idx="4596">
                  <c:v>25.110000000000003</c:v>
                </c:pt>
                <c:pt idx="4597">
                  <c:v>24.959999999999997</c:v>
                </c:pt>
                <c:pt idx="4598">
                  <c:v>24.979999999999997</c:v>
                </c:pt>
                <c:pt idx="4599">
                  <c:v>24.99</c:v>
                </c:pt>
                <c:pt idx="4600">
                  <c:v>25.12</c:v>
                </c:pt>
                <c:pt idx="4601">
                  <c:v>25.19</c:v>
                </c:pt>
                <c:pt idx="4602">
                  <c:v>25.08</c:v>
                </c:pt>
                <c:pt idx="4603">
                  <c:v>24.959999999999997</c:v>
                </c:pt>
                <c:pt idx="4604">
                  <c:v>24.959999999999997</c:v>
                </c:pt>
                <c:pt idx="4605">
                  <c:v>25.06</c:v>
                </c:pt>
                <c:pt idx="4606">
                  <c:v>25.06</c:v>
                </c:pt>
                <c:pt idx="4607">
                  <c:v>25.06</c:v>
                </c:pt>
                <c:pt idx="4608">
                  <c:v>24.959999999999997</c:v>
                </c:pt>
                <c:pt idx="4609">
                  <c:v>24.91</c:v>
                </c:pt>
                <c:pt idx="4610">
                  <c:v>24.85</c:v>
                </c:pt>
                <c:pt idx="4611">
                  <c:v>24.75</c:v>
                </c:pt>
                <c:pt idx="4612">
                  <c:v>24.810000000000002</c:v>
                </c:pt>
                <c:pt idx="4613">
                  <c:v>24.9</c:v>
                </c:pt>
                <c:pt idx="4614">
                  <c:v>24.939999999999998</c:v>
                </c:pt>
                <c:pt idx="4615">
                  <c:v>25.01</c:v>
                </c:pt>
                <c:pt idx="4616">
                  <c:v>25.12</c:v>
                </c:pt>
                <c:pt idx="4617">
                  <c:v>25.150000000000002</c:v>
                </c:pt>
                <c:pt idx="4618">
                  <c:v>25.259999999999998</c:v>
                </c:pt>
                <c:pt idx="4619">
                  <c:v>25.24</c:v>
                </c:pt>
                <c:pt idx="4620">
                  <c:v>25.3</c:v>
                </c:pt>
                <c:pt idx="4621">
                  <c:v>25.25</c:v>
                </c:pt>
                <c:pt idx="4622">
                  <c:v>25.32</c:v>
                </c:pt>
                <c:pt idx="4623">
                  <c:v>25.330000000000002</c:v>
                </c:pt>
                <c:pt idx="4624">
                  <c:v>25.330000000000002</c:v>
                </c:pt>
                <c:pt idx="4625">
                  <c:v>25.330000000000002</c:v>
                </c:pt>
                <c:pt idx="4626">
                  <c:v>25.24</c:v>
                </c:pt>
                <c:pt idx="4627">
                  <c:v>25.27</c:v>
                </c:pt>
                <c:pt idx="4628">
                  <c:v>25.130000000000003</c:v>
                </c:pt>
                <c:pt idx="4629">
                  <c:v>25.01</c:v>
                </c:pt>
                <c:pt idx="4630">
                  <c:v>24.959999999999997</c:v>
                </c:pt>
                <c:pt idx="4631">
                  <c:v>25.08</c:v>
                </c:pt>
                <c:pt idx="4632">
                  <c:v>25.01</c:v>
                </c:pt>
                <c:pt idx="4633">
                  <c:v>24.91</c:v>
                </c:pt>
                <c:pt idx="4634">
                  <c:v>24.79</c:v>
                </c:pt>
                <c:pt idx="4635">
                  <c:v>-999</c:v>
                </c:pt>
                <c:pt idx="4636">
                  <c:v>24.62</c:v>
                </c:pt>
                <c:pt idx="4637">
                  <c:v>24.650000000000002</c:v>
                </c:pt>
                <c:pt idx="4638">
                  <c:v>24.610000000000003</c:v>
                </c:pt>
                <c:pt idx="4639">
                  <c:v>24.66</c:v>
                </c:pt>
                <c:pt idx="4640">
                  <c:v>24.68</c:v>
                </c:pt>
                <c:pt idx="4641">
                  <c:v>24.71</c:v>
                </c:pt>
                <c:pt idx="4642">
                  <c:v>24.66</c:v>
                </c:pt>
                <c:pt idx="4643">
                  <c:v>24.68</c:v>
                </c:pt>
                <c:pt idx="4644">
                  <c:v>24.69</c:v>
                </c:pt>
                <c:pt idx="4645">
                  <c:v>24.67</c:v>
                </c:pt>
                <c:pt idx="4646">
                  <c:v>24.53</c:v>
                </c:pt>
                <c:pt idx="4647">
                  <c:v>24.5</c:v>
                </c:pt>
                <c:pt idx="4648">
                  <c:v>24.47</c:v>
                </c:pt>
                <c:pt idx="4649">
                  <c:v>24.55</c:v>
                </c:pt>
                <c:pt idx="4650">
                  <c:v>24.51</c:v>
                </c:pt>
                <c:pt idx="4651">
                  <c:v>24.43</c:v>
                </c:pt>
                <c:pt idx="4652">
                  <c:v>24.54</c:v>
                </c:pt>
                <c:pt idx="4653">
                  <c:v>24.67</c:v>
                </c:pt>
                <c:pt idx="4654">
                  <c:v>24.75</c:v>
                </c:pt>
                <c:pt idx="4655">
                  <c:v>24.82</c:v>
                </c:pt>
                <c:pt idx="4656">
                  <c:v>24.830000000000002</c:v>
                </c:pt>
                <c:pt idx="4657">
                  <c:v>24.779999999999998</c:v>
                </c:pt>
                <c:pt idx="4658">
                  <c:v>24.89</c:v>
                </c:pt>
                <c:pt idx="4659">
                  <c:v>24.69</c:v>
                </c:pt>
                <c:pt idx="4660">
                  <c:v>24.650000000000002</c:v>
                </c:pt>
                <c:pt idx="4661">
                  <c:v>24.69</c:v>
                </c:pt>
                <c:pt idx="4662">
                  <c:v>24.759999999999998</c:v>
                </c:pt>
                <c:pt idx="4663">
                  <c:v>24.66</c:v>
                </c:pt>
                <c:pt idx="4664">
                  <c:v>24.56</c:v>
                </c:pt>
                <c:pt idx="4665">
                  <c:v>24.66</c:v>
                </c:pt>
                <c:pt idx="4666">
                  <c:v>24.7</c:v>
                </c:pt>
                <c:pt idx="4667">
                  <c:v>24.67</c:v>
                </c:pt>
                <c:pt idx="4668">
                  <c:v>24.68</c:v>
                </c:pt>
                <c:pt idx="4669">
                  <c:v>24.810000000000002</c:v>
                </c:pt>
                <c:pt idx="4670">
                  <c:v>24.93</c:v>
                </c:pt>
                <c:pt idx="4671">
                  <c:v>25.09</c:v>
                </c:pt>
                <c:pt idx="4672">
                  <c:v>25.150000000000002</c:v>
                </c:pt>
                <c:pt idx="4673">
                  <c:v>25.08</c:v>
                </c:pt>
                <c:pt idx="4674">
                  <c:v>25.14</c:v>
                </c:pt>
                <c:pt idx="4675">
                  <c:v>25.16</c:v>
                </c:pt>
                <c:pt idx="4676">
                  <c:v>25.14</c:v>
                </c:pt>
                <c:pt idx="4677">
                  <c:v>25.279999999999998</c:v>
                </c:pt>
                <c:pt idx="4678">
                  <c:v>25.19</c:v>
                </c:pt>
                <c:pt idx="4679">
                  <c:v>25.04</c:v>
                </c:pt>
                <c:pt idx="4680">
                  <c:v>24.87</c:v>
                </c:pt>
                <c:pt idx="4681">
                  <c:v>24.979999999999997</c:v>
                </c:pt>
                <c:pt idx="4682">
                  <c:v>24.95</c:v>
                </c:pt>
                <c:pt idx="4683">
                  <c:v>24.93</c:v>
                </c:pt>
                <c:pt idx="4684">
                  <c:v>24.9</c:v>
                </c:pt>
                <c:pt idx="4685">
                  <c:v>24.75</c:v>
                </c:pt>
                <c:pt idx="4686">
                  <c:v>24.67</c:v>
                </c:pt>
                <c:pt idx="4687">
                  <c:v>24.59</c:v>
                </c:pt>
                <c:pt idx="4688">
                  <c:v>24.59</c:v>
                </c:pt>
                <c:pt idx="4689">
                  <c:v>24.32</c:v>
                </c:pt>
                <c:pt idx="4690">
                  <c:v>24.279999999999998</c:v>
                </c:pt>
                <c:pt idx="4691">
                  <c:v>24.150000000000002</c:v>
                </c:pt>
                <c:pt idx="4692">
                  <c:v>24.05</c:v>
                </c:pt>
                <c:pt idx="4693">
                  <c:v>24.14</c:v>
                </c:pt>
                <c:pt idx="4694">
                  <c:v>24.06</c:v>
                </c:pt>
                <c:pt idx="4695">
                  <c:v>23.95</c:v>
                </c:pt>
                <c:pt idx="4696">
                  <c:v>23.85</c:v>
                </c:pt>
                <c:pt idx="4697">
                  <c:v>23.89</c:v>
                </c:pt>
                <c:pt idx="4698">
                  <c:v>23.84</c:v>
                </c:pt>
                <c:pt idx="4699">
                  <c:v>23.88</c:v>
                </c:pt>
                <c:pt idx="4700">
                  <c:v>23.919999999999998</c:v>
                </c:pt>
                <c:pt idx="4701">
                  <c:v>24.09</c:v>
                </c:pt>
                <c:pt idx="4702">
                  <c:v>24.2</c:v>
                </c:pt>
                <c:pt idx="4703">
                  <c:v>24.29</c:v>
                </c:pt>
                <c:pt idx="4704">
                  <c:v>24.47</c:v>
                </c:pt>
                <c:pt idx="4705">
                  <c:v>24.53</c:v>
                </c:pt>
                <c:pt idx="4706">
                  <c:v>24.7</c:v>
                </c:pt>
                <c:pt idx="4707">
                  <c:v>24.82</c:v>
                </c:pt>
                <c:pt idx="4708">
                  <c:v>24.99</c:v>
                </c:pt>
                <c:pt idx="4709">
                  <c:v>25.130000000000003</c:v>
                </c:pt>
                <c:pt idx="4710">
                  <c:v>25.21</c:v>
                </c:pt>
                <c:pt idx="4711">
                  <c:v>25.41</c:v>
                </c:pt>
                <c:pt idx="4712">
                  <c:v>25.37</c:v>
                </c:pt>
                <c:pt idx="4713">
                  <c:v>25.41</c:v>
                </c:pt>
                <c:pt idx="4714">
                  <c:v>25.49</c:v>
                </c:pt>
                <c:pt idx="4715">
                  <c:v>25.51</c:v>
                </c:pt>
                <c:pt idx="4716">
                  <c:v>25.66</c:v>
                </c:pt>
                <c:pt idx="4717">
                  <c:v>25.54</c:v>
                </c:pt>
                <c:pt idx="4718">
                  <c:v>25.47</c:v>
                </c:pt>
                <c:pt idx="4719">
                  <c:v>25.45</c:v>
                </c:pt>
                <c:pt idx="4720">
                  <c:v>25.41</c:v>
                </c:pt>
                <c:pt idx="4721">
                  <c:v>25.279999999999998</c:v>
                </c:pt>
                <c:pt idx="4722">
                  <c:v>25.25</c:v>
                </c:pt>
                <c:pt idx="4723">
                  <c:v>25.24</c:v>
                </c:pt>
                <c:pt idx="4724">
                  <c:v>25.07</c:v>
                </c:pt>
                <c:pt idx="4725">
                  <c:v>24.89</c:v>
                </c:pt>
                <c:pt idx="4726">
                  <c:v>24.99</c:v>
                </c:pt>
                <c:pt idx="4727">
                  <c:v>24.85</c:v>
                </c:pt>
                <c:pt idx="4728">
                  <c:v>24.959999999999997</c:v>
                </c:pt>
                <c:pt idx="4729">
                  <c:v>24.91</c:v>
                </c:pt>
                <c:pt idx="4730">
                  <c:v>24.77</c:v>
                </c:pt>
                <c:pt idx="4731">
                  <c:v>24.74</c:v>
                </c:pt>
                <c:pt idx="4732">
                  <c:v>24.82</c:v>
                </c:pt>
                <c:pt idx="4733">
                  <c:v>24.93</c:v>
                </c:pt>
                <c:pt idx="4734">
                  <c:v>24.93</c:v>
                </c:pt>
                <c:pt idx="4735">
                  <c:v>25.01</c:v>
                </c:pt>
                <c:pt idx="4736">
                  <c:v>25.05</c:v>
                </c:pt>
                <c:pt idx="4737">
                  <c:v>25.04</c:v>
                </c:pt>
                <c:pt idx="4738">
                  <c:v>25.09</c:v>
                </c:pt>
                <c:pt idx="4739">
                  <c:v>25.19</c:v>
                </c:pt>
                <c:pt idx="4740">
                  <c:v>25.110000000000003</c:v>
                </c:pt>
                <c:pt idx="4741">
                  <c:v>25.17</c:v>
                </c:pt>
                <c:pt idx="4742">
                  <c:v>25.23</c:v>
                </c:pt>
                <c:pt idx="4743">
                  <c:v>25.27</c:v>
                </c:pt>
                <c:pt idx="4744">
                  <c:v>25.259999999999998</c:v>
                </c:pt>
                <c:pt idx="4745">
                  <c:v>25.16</c:v>
                </c:pt>
                <c:pt idx="4746">
                  <c:v>25.130000000000003</c:v>
                </c:pt>
                <c:pt idx="4747">
                  <c:v>25.130000000000003</c:v>
                </c:pt>
                <c:pt idx="4748">
                  <c:v>25.12</c:v>
                </c:pt>
                <c:pt idx="4749">
                  <c:v>25.02</c:v>
                </c:pt>
                <c:pt idx="4750">
                  <c:v>25.1</c:v>
                </c:pt>
                <c:pt idx="4751">
                  <c:v>25.05</c:v>
                </c:pt>
                <c:pt idx="4752">
                  <c:v>25.02</c:v>
                </c:pt>
                <c:pt idx="4753">
                  <c:v>24.95</c:v>
                </c:pt>
                <c:pt idx="4754">
                  <c:v>24.89</c:v>
                </c:pt>
                <c:pt idx="4755">
                  <c:v>24.74</c:v>
                </c:pt>
                <c:pt idx="4756">
                  <c:v>24.650000000000002</c:v>
                </c:pt>
                <c:pt idx="4757">
                  <c:v>24.69</c:v>
                </c:pt>
                <c:pt idx="4758">
                  <c:v>24.62</c:v>
                </c:pt>
                <c:pt idx="4759">
                  <c:v>24.55</c:v>
                </c:pt>
                <c:pt idx="4760">
                  <c:v>24.57</c:v>
                </c:pt>
                <c:pt idx="4761">
                  <c:v>24.62</c:v>
                </c:pt>
                <c:pt idx="4762">
                  <c:v>24.54</c:v>
                </c:pt>
                <c:pt idx="4763">
                  <c:v>24.49</c:v>
                </c:pt>
                <c:pt idx="4764">
                  <c:v>24.47</c:v>
                </c:pt>
                <c:pt idx="4765">
                  <c:v>24.59</c:v>
                </c:pt>
                <c:pt idx="4766">
                  <c:v>24.59</c:v>
                </c:pt>
                <c:pt idx="4767">
                  <c:v>24.38</c:v>
                </c:pt>
                <c:pt idx="4768">
                  <c:v>24.459999999999997</c:v>
                </c:pt>
                <c:pt idx="4769">
                  <c:v>24.38</c:v>
                </c:pt>
                <c:pt idx="4770">
                  <c:v>24.439999999999998</c:v>
                </c:pt>
                <c:pt idx="4771">
                  <c:v>24.56</c:v>
                </c:pt>
                <c:pt idx="4772">
                  <c:v>24.55</c:v>
                </c:pt>
                <c:pt idx="4773">
                  <c:v>24.66</c:v>
                </c:pt>
                <c:pt idx="4774">
                  <c:v>24.75</c:v>
                </c:pt>
                <c:pt idx="4775">
                  <c:v>24.82</c:v>
                </c:pt>
                <c:pt idx="4776">
                  <c:v>24.810000000000002</c:v>
                </c:pt>
                <c:pt idx="4777">
                  <c:v>24.88</c:v>
                </c:pt>
                <c:pt idx="4778">
                  <c:v>24.89</c:v>
                </c:pt>
                <c:pt idx="4779">
                  <c:v>24.8</c:v>
                </c:pt>
                <c:pt idx="4780">
                  <c:v>24.73</c:v>
                </c:pt>
                <c:pt idx="4781">
                  <c:v>24.7</c:v>
                </c:pt>
                <c:pt idx="4782">
                  <c:v>24.830000000000002</c:v>
                </c:pt>
                <c:pt idx="4783">
                  <c:v>24.66</c:v>
                </c:pt>
                <c:pt idx="4784">
                  <c:v>24.77</c:v>
                </c:pt>
                <c:pt idx="4785">
                  <c:v>24.74</c:v>
                </c:pt>
                <c:pt idx="4786">
                  <c:v>24.75</c:v>
                </c:pt>
                <c:pt idx="4787">
                  <c:v>24.66</c:v>
                </c:pt>
                <c:pt idx="4788">
                  <c:v>24.68</c:v>
                </c:pt>
                <c:pt idx="4789">
                  <c:v>24.67</c:v>
                </c:pt>
                <c:pt idx="4790">
                  <c:v>24.77</c:v>
                </c:pt>
                <c:pt idx="4791">
                  <c:v>24.779999999999998</c:v>
                </c:pt>
                <c:pt idx="4792">
                  <c:v>24.89</c:v>
                </c:pt>
                <c:pt idx="4793">
                  <c:v>24.87</c:v>
                </c:pt>
                <c:pt idx="4794">
                  <c:v>-999</c:v>
                </c:pt>
                <c:pt idx="4795">
                  <c:v>24.9</c:v>
                </c:pt>
                <c:pt idx="4796">
                  <c:v>25.05</c:v>
                </c:pt>
                <c:pt idx="4797">
                  <c:v>25.05</c:v>
                </c:pt>
                <c:pt idx="4798">
                  <c:v>25.18</c:v>
                </c:pt>
                <c:pt idx="4799">
                  <c:v>25.25</c:v>
                </c:pt>
                <c:pt idx="4800">
                  <c:v>25.21</c:v>
                </c:pt>
                <c:pt idx="4801">
                  <c:v>25.21</c:v>
                </c:pt>
                <c:pt idx="4802">
                  <c:v>25.08</c:v>
                </c:pt>
                <c:pt idx="4803">
                  <c:v>25.1</c:v>
                </c:pt>
                <c:pt idx="4804">
                  <c:v>25.08</c:v>
                </c:pt>
                <c:pt idx="4805">
                  <c:v>25.01</c:v>
                </c:pt>
                <c:pt idx="4806">
                  <c:v>24.91</c:v>
                </c:pt>
                <c:pt idx="4807">
                  <c:v>24.88</c:v>
                </c:pt>
                <c:pt idx="4808">
                  <c:v>24.77</c:v>
                </c:pt>
                <c:pt idx="4809">
                  <c:v>24.73</c:v>
                </c:pt>
                <c:pt idx="4810">
                  <c:v>24.55</c:v>
                </c:pt>
                <c:pt idx="4811">
                  <c:v>24.53</c:v>
                </c:pt>
                <c:pt idx="4812">
                  <c:v>24.479999999999997</c:v>
                </c:pt>
                <c:pt idx="4813">
                  <c:v>24.68</c:v>
                </c:pt>
                <c:pt idx="4814">
                  <c:v>24.67</c:v>
                </c:pt>
                <c:pt idx="4815">
                  <c:v>24.779999999999998</c:v>
                </c:pt>
                <c:pt idx="4816">
                  <c:v>24.85</c:v>
                </c:pt>
                <c:pt idx="4817">
                  <c:v>24.919999999999998</c:v>
                </c:pt>
                <c:pt idx="4818">
                  <c:v>25.05</c:v>
                </c:pt>
                <c:pt idx="4819">
                  <c:v>25.06</c:v>
                </c:pt>
                <c:pt idx="4820">
                  <c:v>25.18</c:v>
                </c:pt>
                <c:pt idx="4821">
                  <c:v>25.27</c:v>
                </c:pt>
                <c:pt idx="4822">
                  <c:v>25.32</c:v>
                </c:pt>
                <c:pt idx="4823">
                  <c:v>25.259999999999998</c:v>
                </c:pt>
                <c:pt idx="4824">
                  <c:v>25.16</c:v>
                </c:pt>
                <c:pt idx="4825">
                  <c:v>25.130000000000003</c:v>
                </c:pt>
                <c:pt idx="4826">
                  <c:v>25.17</c:v>
                </c:pt>
                <c:pt idx="4827">
                  <c:v>25.17</c:v>
                </c:pt>
                <c:pt idx="4828">
                  <c:v>25.150000000000002</c:v>
                </c:pt>
                <c:pt idx="4829">
                  <c:v>25.08</c:v>
                </c:pt>
                <c:pt idx="4830">
                  <c:v>25.2</c:v>
                </c:pt>
                <c:pt idx="4831">
                  <c:v>25.130000000000003</c:v>
                </c:pt>
                <c:pt idx="4832">
                  <c:v>25</c:v>
                </c:pt>
                <c:pt idx="4833">
                  <c:v>25.1</c:v>
                </c:pt>
                <c:pt idx="4834">
                  <c:v>25.16</c:v>
                </c:pt>
                <c:pt idx="4835">
                  <c:v>25.1</c:v>
                </c:pt>
                <c:pt idx="4836">
                  <c:v>25</c:v>
                </c:pt>
                <c:pt idx="4837">
                  <c:v>24.919999999999998</c:v>
                </c:pt>
                <c:pt idx="4838">
                  <c:v>24.959999999999997</c:v>
                </c:pt>
                <c:pt idx="4839">
                  <c:v>24.830000000000002</c:v>
                </c:pt>
                <c:pt idx="4840">
                  <c:v>24.939999999999998</c:v>
                </c:pt>
                <c:pt idx="4841">
                  <c:v>25.01</c:v>
                </c:pt>
                <c:pt idx="4842">
                  <c:v>24.89</c:v>
                </c:pt>
                <c:pt idx="4843">
                  <c:v>25.01</c:v>
                </c:pt>
                <c:pt idx="4844">
                  <c:v>25.08</c:v>
                </c:pt>
                <c:pt idx="4845">
                  <c:v>24.979999999999997</c:v>
                </c:pt>
                <c:pt idx="4846">
                  <c:v>25.110000000000003</c:v>
                </c:pt>
                <c:pt idx="4847">
                  <c:v>25.3</c:v>
                </c:pt>
                <c:pt idx="4848">
                  <c:v>25.310000000000002</c:v>
                </c:pt>
                <c:pt idx="4849">
                  <c:v>25.479999999999997</c:v>
                </c:pt>
                <c:pt idx="4850">
                  <c:v>25.51</c:v>
                </c:pt>
                <c:pt idx="4851">
                  <c:v>25.38</c:v>
                </c:pt>
                <c:pt idx="4852">
                  <c:v>-999</c:v>
                </c:pt>
                <c:pt idx="4853">
                  <c:v>-999</c:v>
                </c:pt>
                <c:pt idx="4854">
                  <c:v>25.5</c:v>
                </c:pt>
                <c:pt idx="4855">
                  <c:v>25.62</c:v>
                </c:pt>
                <c:pt idx="4856">
                  <c:v>25.459999999999997</c:v>
                </c:pt>
                <c:pt idx="4857">
                  <c:v>25.37</c:v>
                </c:pt>
                <c:pt idx="4858">
                  <c:v>25.21</c:v>
                </c:pt>
                <c:pt idx="4859">
                  <c:v>25.16</c:v>
                </c:pt>
                <c:pt idx="4860">
                  <c:v>25.07</c:v>
                </c:pt>
                <c:pt idx="4861">
                  <c:v>25.22</c:v>
                </c:pt>
                <c:pt idx="4862">
                  <c:v>25.19</c:v>
                </c:pt>
                <c:pt idx="4863">
                  <c:v>25.130000000000003</c:v>
                </c:pt>
                <c:pt idx="4864">
                  <c:v>24.93</c:v>
                </c:pt>
                <c:pt idx="4865">
                  <c:v>24.72</c:v>
                </c:pt>
                <c:pt idx="4866">
                  <c:v>24.64</c:v>
                </c:pt>
                <c:pt idx="4867">
                  <c:v>24.55</c:v>
                </c:pt>
                <c:pt idx="4868">
                  <c:v>24.64</c:v>
                </c:pt>
                <c:pt idx="4869">
                  <c:v>24.62</c:v>
                </c:pt>
                <c:pt idx="4870">
                  <c:v>24.610000000000003</c:v>
                </c:pt>
                <c:pt idx="4871">
                  <c:v>24.52</c:v>
                </c:pt>
                <c:pt idx="4872">
                  <c:v>24.6</c:v>
                </c:pt>
                <c:pt idx="4873">
                  <c:v>24.73</c:v>
                </c:pt>
                <c:pt idx="4874">
                  <c:v>24.610000000000003</c:v>
                </c:pt>
                <c:pt idx="4875">
                  <c:v>24.67</c:v>
                </c:pt>
                <c:pt idx="4876">
                  <c:v>24.650000000000002</c:v>
                </c:pt>
                <c:pt idx="4877">
                  <c:v>24.74</c:v>
                </c:pt>
                <c:pt idx="4878">
                  <c:v>24.779999999999998</c:v>
                </c:pt>
                <c:pt idx="4879">
                  <c:v>24.85</c:v>
                </c:pt>
                <c:pt idx="4880">
                  <c:v>24.85</c:v>
                </c:pt>
                <c:pt idx="4881">
                  <c:v>24.830000000000002</c:v>
                </c:pt>
                <c:pt idx="4882">
                  <c:v>24.79</c:v>
                </c:pt>
                <c:pt idx="4883">
                  <c:v>24.779999999999998</c:v>
                </c:pt>
                <c:pt idx="4884">
                  <c:v>24.69</c:v>
                </c:pt>
                <c:pt idx="4885">
                  <c:v>24.62</c:v>
                </c:pt>
                <c:pt idx="4886">
                  <c:v>24.73</c:v>
                </c:pt>
                <c:pt idx="4887">
                  <c:v>24.91</c:v>
                </c:pt>
                <c:pt idx="4888">
                  <c:v>24.9</c:v>
                </c:pt>
                <c:pt idx="4889">
                  <c:v>24.87</c:v>
                </c:pt>
                <c:pt idx="4890">
                  <c:v>24.87</c:v>
                </c:pt>
                <c:pt idx="4891">
                  <c:v>24.919999999999998</c:v>
                </c:pt>
                <c:pt idx="4892">
                  <c:v>24.86</c:v>
                </c:pt>
                <c:pt idx="4893">
                  <c:v>24.959999999999997</c:v>
                </c:pt>
                <c:pt idx="4894">
                  <c:v>24.939999999999998</c:v>
                </c:pt>
                <c:pt idx="4895">
                  <c:v>24.82</c:v>
                </c:pt>
                <c:pt idx="4896">
                  <c:v>24.91</c:v>
                </c:pt>
                <c:pt idx="4897">
                  <c:v>24.93</c:v>
                </c:pt>
                <c:pt idx="4898">
                  <c:v>24.99</c:v>
                </c:pt>
                <c:pt idx="4899">
                  <c:v>24.9</c:v>
                </c:pt>
                <c:pt idx="4900">
                  <c:v>24.86</c:v>
                </c:pt>
                <c:pt idx="4901">
                  <c:v>24.8</c:v>
                </c:pt>
                <c:pt idx="4902">
                  <c:v>24.75</c:v>
                </c:pt>
                <c:pt idx="4903">
                  <c:v>24.88</c:v>
                </c:pt>
                <c:pt idx="4904">
                  <c:v>24.87</c:v>
                </c:pt>
                <c:pt idx="4905">
                  <c:v>24.95</c:v>
                </c:pt>
                <c:pt idx="4906">
                  <c:v>25.03</c:v>
                </c:pt>
                <c:pt idx="4907">
                  <c:v>25.12</c:v>
                </c:pt>
                <c:pt idx="4908">
                  <c:v>25.12</c:v>
                </c:pt>
                <c:pt idx="4909">
                  <c:v>25.150000000000002</c:v>
                </c:pt>
                <c:pt idx="4910">
                  <c:v>25.110000000000003</c:v>
                </c:pt>
                <c:pt idx="4911">
                  <c:v>25.38</c:v>
                </c:pt>
                <c:pt idx="4912">
                  <c:v>25.43</c:v>
                </c:pt>
                <c:pt idx="4913">
                  <c:v>25.419999999999998</c:v>
                </c:pt>
                <c:pt idx="4914">
                  <c:v>25.39</c:v>
                </c:pt>
                <c:pt idx="4915">
                  <c:v>25.39</c:v>
                </c:pt>
                <c:pt idx="4916">
                  <c:v>25.27</c:v>
                </c:pt>
                <c:pt idx="4917">
                  <c:v>25.32</c:v>
                </c:pt>
                <c:pt idx="4918">
                  <c:v>25.23</c:v>
                </c:pt>
                <c:pt idx="4919">
                  <c:v>25.19</c:v>
                </c:pt>
                <c:pt idx="4920">
                  <c:v>25.19</c:v>
                </c:pt>
                <c:pt idx="4921">
                  <c:v>25.19</c:v>
                </c:pt>
                <c:pt idx="4922">
                  <c:v>25.06</c:v>
                </c:pt>
                <c:pt idx="4923">
                  <c:v>25.02</c:v>
                </c:pt>
                <c:pt idx="4924">
                  <c:v>25.02</c:v>
                </c:pt>
                <c:pt idx="4925">
                  <c:v>24.95</c:v>
                </c:pt>
                <c:pt idx="4926">
                  <c:v>24.97</c:v>
                </c:pt>
                <c:pt idx="4927">
                  <c:v>24.95</c:v>
                </c:pt>
                <c:pt idx="4928">
                  <c:v>24.9</c:v>
                </c:pt>
                <c:pt idx="4929">
                  <c:v>24.810000000000002</c:v>
                </c:pt>
                <c:pt idx="4930">
                  <c:v>24.89</c:v>
                </c:pt>
                <c:pt idx="4931">
                  <c:v>24.7</c:v>
                </c:pt>
                <c:pt idx="4932">
                  <c:v>24.88</c:v>
                </c:pt>
                <c:pt idx="4933">
                  <c:v>24.9</c:v>
                </c:pt>
                <c:pt idx="4934">
                  <c:v>24.99</c:v>
                </c:pt>
                <c:pt idx="4935">
                  <c:v>25.08</c:v>
                </c:pt>
                <c:pt idx="4936">
                  <c:v>25.05</c:v>
                </c:pt>
                <c:pt idx="4937">
                  <c:v>25.17</c:v>
                </c:pt>
                <c:pt idx="4938">
                  <c:v>25.09</c:v>
                </c:pt>
                <c:pt idx="4939">
                  <c:v>25.150000000000002</c:v>
                </c:pt>
                <c:pt idx="4940">
                  <c:v>25</c:v>
                </c:pt>
                <c:pt idx="4941">
                  <c:v>24.93</c:v>
                </c:pt>
                <c:pt idx="4942">
                  <c:v>25</c:v>
                </c:pt>
                <c:pt idx="4943">
                  <c:v>24.95</c:v>
                </c:pt>
                <c:pt idx="4944">
                  <c:v>24.91</c:v>
                </c:pt>
                <c:pt idx="4945">
                  <c:v>24.93</c:v>
                </c:pt>
                <c:pt idx="4946">
                  <c:v>25</c:v>
                </c:pt>
                <c:pt idx="4947">
                  <c:v>25.02</c:v>
                </c:pt>
                <c:pt idx="4948">
                  <c:v>25.04</c:v>
                </c:pt>
                <c:pt idx="4949">
                  <c:v>24.979999999999997</c:v>
                </c:pt>
                <c:pt idx="4950">
                  <c:v>25.01</c:v>
                </c:pt>
                <c:pt idx="4951">
                  <c:v>25.03</c:v>
                </c:pt>
                <c:pt idx="4952">
                  <c:v>25</c:v>
                </c:pt>
                <c:pt idx="4953">
                  <c:v>25.07</c:v>
                </c:pt>
                <c:pt idx="4954">
                  <c:v>25.16</c:v>
                </c:pt>
                <c:pt idx="4955">
                  <c:v>25.12</c:v>
                </c:pt>
                <c:pt idx="4956">
                  <c:v>25.06</c:v>
                </c:pt>
                <c:pt idx="4957">
                  <c:v>24.97</c:v>
                </c:pt>
                <c:pt idx="4958">
                  <c:v>24.89</c:v>
                </c:pt>
                <c:pt idx="4959">
                  <c:v>24.979999999999997</c:v>
                </c:pt>
                <c:pt idx="4960">
                  <c:v>24.87</c:v>
                </c:pt>
                <c:pt idx="4961">
                  <c:v>24.82</c:v>
                </c:pt>
                <c:pt idx="4962">
                  <c:v>24.87</c:v>
                </c:pt>
                <c:pt idx="4963">
                  <c:v>24.87</c:v>
                </c:pt>
                <c:pt idx="4964">
                  <c:v>24.8</c:v>
                </c:pt>
                <c:pt idx="4965">
                  <c:v>24.759999999999998</c:v>
                </c:pt>
                <c:pt idx="4966">
                  <c:v>24.88</c:v>
                </c:pt>
                <c:pt idx="4967">
                  <c:v>24.89</c:v>
                </c:pt>
                <c:pt idx="4968">
                  <c:v>24.89</c:v>
                </c:pt>
                <c:pt idx="4969">
                  <c:v>24.9</c:v>
                </c:pt>
                <c:pt idx="4970">
                  <c:v>24.95</c:v>
                </c:pt>
                <c:pt idx="4971">
                  <c:v>24.99</c:v>
                </c:pt>
                <c:pt idx="4972">
                  <c:v>25.01</c:v>
                </c:pt>
                <c:pt idx="4973">
                  <c:v>25.07</c:v>
                </c:pt>
                <c:pt idx="4974">
                  <c:v>25.17</c:v>
                </c:pt>
                <c:pt idx="4975">
                  <c:v>25.22</c:v>
                </c:pt>
                <c:pt idx="4976">
                  <c:v>25.130000000000003</c:v>
                </c:pt>
                <c:pt idx="4977">
                  <c:v>25.130000000000003</c:v>
                </c:pt>
                <c:pt idx="4978">
                  <c:v>25.279999999999998</c:v>
                </c:pt>
                <c:pt idx="4979">
                  <c:v>25.35</c:v>
                </c:pt>
                <c:pt idx="4980">
                  <c:v>25.310000000000002</c:v>
                </c:pt>
                <c:pt idx="4981">
                  <c:v>25.4</c:v>
                </c:pt>
                <c:pt idx="4982">
                  <c:v>25.16</c:v>
                </c:pt>
                <c:pt idx="4983">
                  <c:v>25.14</c:v>
                </c:pt>
                <c:pt idx="4984">
                  <c:v>25.110000000000003</c:v>
                </c:pt>
                <c:pt idx="4985">
                  <c:v>25.150000000000002</c:v>
                </c:pt>
                <c:pt idx="4986">
                  <c:v>24.919999999999998</c:v>
                </c:pt>
                <c:pt idx="4987">
                  <c:v>24.97</c:v>
                </c:pt>
                <c:pt idx="4988">
                  <c:v>24.919999999999998</c:v>
                </c:pt>
                <c:pt idx="4989">
                  <c:v>24.979999999999997</c:v>
                </c:pt>
                <c:pt idx="4990">
                  <c:v>25.14</c:v>
                </c:pt>
                <c:pt idx="4991">
                  <c:v>25.1</c:v>
                </c:pt>
                <c:pt idx="4992">
                  <c:v>25.2</c:v>
                </c:pt>
                <c:pt idx="4993">
                  <c:v>25.12</c:v>
                </c:pt>
                <c:pt idx="4994">
                  <c:v>25.16</c:v>
                </c:pt>
                <c:pt idx="4995">
                  <c:v>25.12</c:v>
                </c:pt>
                <c:pt idx="4996">
                  <c:v>25.04</c:v>
                </c:pt>
                <c:pt idx="4997">
                  <c:v>24.919999999999998</c:v>
                </c:pt>
                <c:pt idx="4998">
                  <c:v>24.95</c:v>
                </c:pt>
                <c:pt idx="4999">
                  <c:v>24.830000000000002</c:v>
                </c:pt>
                <c:pt idx="5000">
                  <c:v>24.69</c:v>
                </c:pt>
                <c:pt idx="5001">
                  <c:v>24.66</c:v>
                </c:pt>
                <c:pt idx="5002">
                  <c:v>24.58</c:v>
                </c:pt>
                <c:pt idx="5003">
                  <c:v>24.5</c:v>
                </c:pt>
                <c:pt idx="5004">
                  <c:v>24.49</c:v>
                </c:pt>
                <c:pt idx="5005">
                  <c:v>24.32</c:v>
                </c:pt>
                <c:pt idx="5006">
                  <c:v>24.14</c:v>
                </c:pt>
                <c:pt idx="5007">
                  <c:v>24.08</c:v>
                </c:pt>
                <c:pt idx="5008">
                  <c:v>24.130000000000003</c:v>
                </c:pt>
                <c:pt idx="5009">
                  <c:v>24.02</c:v>
                </c:pt>
                <c:pt idx="5010">
                  <c:v>24.04</c:v>
                </c:pt>
                <c:pt idx="5011">
                  <c:v>24.05</c:v>
                </c:pt>
                <c:pt idx="5012">
                  <c:v>24.150000000000002</c:v>
                </c:pt>
                <c:pt idx="5013">
                  <c:v>24.130000000000003</c:v>
                </c:pt>
                <c:pt idx="5014">
                  <c:v>24.14</c:v>
                </c:pt>
                <c:pt idx="5015">
                  <c:v>24.1</c:v>
                </c:pt>
                <c:pt idx="5016">
                  <c:v>24.17</c:v>
                </c:pt>
                <c:pt idx="5017">
                  <c:v>24.22</c:v>
                </c:pt>
                <c:pt idx="5018">
                  <c:v>24.22</c:v>
                </c:pt>
                <c:pt idx="5019">
                  <c:v>24.37</c:v>
                </c:pt>
                <c:pt idx="5020">
                  <c:v>24.45</c:v>
                </c:pt>
                <c:pt idx="5021">
                  <c:v>24.5</c:v>
                </c:pt>
                <c:pt idx="5022">
                  <c:v>24.51</c:v>
                </c:pt>
                <c:pt idx="5023">
                  <c:v>24.57</c:v>
                </c:pt>
                <c:pt idx="5024">
                  <c:v>24.57</c:v>
                </c:pt>
                <c:pt idx="5025">
                  <c:v>24.64</c:v>
                </c:pt>
                <c:pt idx="5026">
                  <c:v>24.74</c:v>
                </c:pt>
                <c:pt idx="5027">
                  <c:v>24.82</c:v>
                </c:pt>
                <c:pt idx="5028">
                  <c:v>24.959999999999997</c:v>
                </c:pt>
                <c:pt idx="5029">
                  <c:v>24.85</c:v>
                </c:pt>
                <c:pt idx="5030">
                  <c:v>24.8</c:v>
                </c:pt>
                <c:pt idx="5031">
                  <c:v>24.86</c:v>
                </c:pt>
                <c:pt idx="5032">
                  <c:v>24.8</c:v>
                </c:pt>
                <c:pt idx="5033">
                  <c:v>24.86</c:v>
                </c:pt>
                <c:pt idx="5034">
                  <c:v>24.8</c:v>
                </c:pt>
                <c:pt idx="5035">
                  <c:v>24.74</c:v>
                </c:pt>
                <c:pt idx="5036">
                  <c:v>24.66</c:v>
                </c:pt>
                <c:pt idx="5037">
                  <c:v>24.74</c:v>
                </c:pt>
                <c:pt idx="5038">
                  <c:v>24.74</c:v>
                </c:pt>
                <c:pt idx="5039">
                  <c:v>24.89</c:v>
                </c:pt>
                <c:pt idx="5040">
                  <c:v>24.82</c:v>
                </c:pt>
                <c:pt idx="5041">
                  <c:v>24.9</c:v>
                </c:pt>
                <c:pt idx="5042">
                  <c:v>24.979999999999997</c:v>
                </c:pt>
                <c:pt idx="5043">
                  <c:v>24.939999999999998</c:v>
                </c:pt>
                <c:pt idx="5044">
                  <c:v>24.8</c:v>
                </c:pt>
                <c:pt idx="5045">
                  <c:v>24.79</c:v>
                </c:pt>
                <c:pt idx="5046">
                  <c:v>24.74</c:v>
                </c:pt>
                <c:pt idx="5047">
                  <c:v>24.91</c:v>
                </c:pt>
                <c:pt idx="5048">
                  <c:v>24.959999999999997</c:v>
                </c:pt>
                <c:pt idx="5049">
                  <c:v>25</c:v>
                </c:pt>
                <c:pt idx="5050">
                  <c:v>25.130000000000003</c:v>
                </c:pt>
                <c:pt idx="5051">
                  <c:v>25.110000000000003</c:v>
                </c:pt>
                <c:pt idx="5052">
                  <c:v>25.17</c:v>
                </c:pt>
                <c:pt idx="5053">
                  <c:v>25.14</c:v>
                </c:pt>
                <c:pt idx="5054">
                  <c:v>25.05</c:v>
                </c:pt>
                <c:pt idx="5055">
                  <c:v>25.03</c:v>
                </c:pt>
                <c:pt idx="5056">
                  <c:v>24.93</c:v>
                </c:pt>
                <c:pt idx="5057">
                  <c:v>25.02</c:v>
                </c:pt>
                <c:pt idx="5058">
                  <c:v>25.16</c:v>
                </c:pt>
                <c:pt idx="5059">
                  <c:v>25.12</c:v>
                </c:pt>
                <c:pt idx="5060">
                  <c:v>25.01</c:v>
                </c:pt>
                <c:pt idx="5061">
                  <c:v>24.979999999999997</c:v>
                </c:pt>
                <c:pt idx="5062">
                  <c:v>25</c:v>
                </c:pt>
                <c:pt idx="5063">
                  <c:v>24.959999999999997</c:v>
                </c:pt>
                <c:pt idx="5064">
                  <c:v>24.959999999999997</c:v>
                </c:pt>
                <c:pt idx="5065">
                  <c:v>25.01</c:v>
                </c:pt>
                <c:pt idx="5066">
                  <c:v>24.939999999999998</c:v>
                </c:pt>
                <c:pt idx="5067">
                  <c:v>24.9</c:v>
                </c:pt>
                <c:pt idx="5068">
                  <c:v>24.939999999999998</c:v>
                </c:pt>
                <c:pt idx="5069">
                  <c:v>24.959999999999997</c:v>
                </c:pt>
                <c:pt idx="5070">
                  <c:v>24.91</c:v>
                </c:pt>
                <c:pt idx="5071">
                  <c:v>24.88</c:v>
                </c:pt>
                <c:pt idx="5072">
                  <c:v>24.87</c:v>
                </c:pt>
                <c:pt idx="5073">
                  <c:v>24.93</c:v>
                </c:pt>
                <c:pt idx="5074">
                  <c:v>24.919999999999998</c:v>
                </c:pt>
                <c:pt idx="5075">
                  <c:v>24.650000000000002</c:v>
                </c:pt>
                <c:pt idx="5076">
                  <c:v>24.72</c:v>
                </c:pt>
                <c:pt idx="5077">
                  <c:v>24.759999999999998</c:v>
                </c:pt>
                <c:pt idx="5078">
                  <c:v>24.67</c:v>
                </c:pt>
                <c:pt idx="5079">
                  <c:v>24.74</c:v>
                </c:pt>
                <c:pt idx="5080">
                  <c:v>24.77</c:v>
                </c:pt>
                <c:pt idx="5081">
                  <c:v>24.79</c:v>
                </c:pt>
                <c:pt idx="5082">
                  <c:v>24.73</c:v>
                </c:pt>
                <c:pt idx="5083">
                  <c:v>24.650000000000002</c:v>
                </c:pt>
                <c:pt idx="5084">
                  <c:v>24.72</c:v>
                </c:pt>
                <c:pt idx="5085">
                  <c:v>24.71</c:v>
                </c:pt>
                <c:pt idx="5086">
                  <c:v>24.67</c:v>
                </c:pt>
                <c:pt idx="5087">
                  <c:v>24.650000000000002</c:v>
                </c:pt>
                <c:pt idx="5088">
                  <c:v>24.64</c:v>
                </c:pt>
                <c:pt idx="5089">
                  <c:v>24.57</c:v>
                </c:pt>
                <c:pt idx="5090">
                  <c:v>24.45</c:v>
                </c:pt>
                <c:pt idx="5091">
                  <c:v>24.41</c:v>
                </c:pt>
                <c:pt idx="5092">
                  <c:v>24.45</c:v>
                </c:pt>
                <c:pt idx="5093">
                  <c:v>24.52</c:v>
                </c:pt>
                <c:pt idx="5094">
                  <c:v>24.53</c:v>
                </c:pt>
                <c:pt idx="5095">
                  <c:v>24.479999999999997</c:v>
                </c:pt>
                <c:pt idx="5096">
                  <c:v>24.35</c:v>
                </c:pt>
                <c:pt idx="5097">
                  <c:v>24.54</c:v>
                </c:pt>
                <c:pt idx="5098">
                  <c:v>24.779999999999998</c:v>
                </c:pt>
                <c:pt idx="5099">
                  <c:v>24.84</c:v>
                </c:pt>
                <c:pt idx="5100">
                  <c:v>24.71</c:v>
                </c:pt>
                <c:pt idx="5101">
                  <c:v>24.939999999999998</c:v>
                </c:pt>
                <c:pt idx="5102">
                  <c:v>25.1</c:v>
                </c:pt>
                <c:pt idx="5103">
                  <c:v>25.19</c:v>
                </c:pt>
                <c:pt idx="5104">
                  <c:v>25.17</c:v>
                </c:pt>
                <c:pt idx="5105">
                  <c:v>25.150000000000002</c:v>
                </c:pt>
                <c:pt idx="5106">
                  <c:v>24.939999999999998</c:v>
                </c:pt>
                <c:pt idx="5107">
                  <c:v>24.830000000000002</c:v>
                </c:pt>
                <c:pt idx="5108">
                  <c:v>24.87</c:v>
                </c:pt>
                <c:pt idx="5109">
                  <c:v>24.9</c:v>
                </c:pt>
                <c:pt idx="5110">
                  <c:v>24.8</c:v>
                </c:pt>
                <c:pt idx="5111">
                  <c:v>24.74</c:v>
                </c:pt>
                <c:pt idx="5112">
                  <c:v>24.779999999999998</c:v>
                </c:pt>
                <c:pt idx="5113">
                  <c:v>24.75</c:v>
                </c:pt>
                <c:pt idx="5114">
                  <c:v>24.77</c:v>
                </c:pt>
                <c:pt idx="5115">
                  <c:v>24.759999999999998</c:v>
                </c:pt>
                <c:pt idx="5116">
                  <c:v>24.779999999999998</c:v>
                </c:pt>
                <c:pt idx="5117">
                  <c:v>24.7</c:v>
                </c:pt>
                <c:pt idx="5118">
                  <c:v>24.67</c:v>
                </c:pt>
                <c:pt idx="5119">
                  <c:v>24.85</c:v>
                </c:pt>
                <c:pt idx="5120">
                  <c:v>24.91</c:v>
                </c:pt>
                <c:pt idx="5121">
                  <c:v>25.02</c:v>
                </c:pt>
                <c:pt idx="5122">
                  <c:v>25.02</c:v>
                </c:pt>
                <c:pt idx="5123">
                  <c:v>25.1</c:v>
                </c:pt>
                <c:pt idx="5124">
                  <c:v>25.1</c:v>
                </c:pt>
                <c:pt idx="5125">
                  <c:v>25.18</c:v>
                </c:pt>
                <c:pt idx="5126">
                  <c:v>25.18</c:v>
                </c:pt>
                <c:pt idx="5127">
                  <c:v>25.2</c:v>
                </c:pt>
                <c:pt idx="5128">
                  <c:v>25.16</c:v>
                </c:pt>
                <c:pt idx="5129">
                  <c:v>25.27</c:v>
                </c:pt>
                <c:pt idx="5130">
                  <c:v>25.29</c:v>
                </c:pt>
                <c:pt idx="5131">
                  <c:v>25.330000000000002</c:v>
                </c:pt>
                <c:pt idx="5132">
                  <c:v>25.38</c:v>
                </c:pt>
                <c:pt idx="5133">
                  <c:v>25.279999999999998</c:v>
                </c:pt>
                <c:pt idx="5134">
                  <c:v>25.36</c:v>
                </c:pt>
                <c:pt idx="5135">
                  <c:v>25.41</c:v>
                </c:pt>
                <c:pt idx="5136">
                  <c:v>25.479999999999997</c:v>
                </c:pt>
                <c:pt idx="5137">
                  <c:v>25.34</c:v>
                </c:pt>
                <c:pt idx="5138">
                  <c:v>25.259999999999998</c:v>
                </c:pt>
                <c:pt idx="5139">
                  <c:v>25.279999999999998</c:v>
                </c:pt>
                <c:pt idx="5140">
                  <c:v>25.2</c:v>
                </c:pt>
                <c:pt idx="5141">
                  <c:v>25.16</c:v>
                </c:pt>
                <c:pt idx="5142">
                  <c:v>25.14</c:v>
                </c:pt>
                <c:pt idx="5143">
                  <c:v>25.09</c:v>
                </c:pt>
                <c:pt idx="5144">
                  <c:v>25.08</c:v>
                </c:pt>
                <c:pt idx="5145">
                  <c:v>25.02</c:v>
                </c:pt>
                <c:pt idx="5146">
                  <c:v>24.99</c:v>
                </c:pt>
                <c:pt idx="5147">
                  <c:v>25.12</c:v>
                </c:pt>
                <c:pt idx="5148">
                  <c:v>25.06</c:v>
                </c:pt>
                <c:pt idx="5149">
                  <c:v>25.07</c:v>
                </c:pt>
                <c:pt idx="5150">
                  <c:v>25.03</c:v>
                </c:pt>
                <c:pt idx="5151">
                  <c:v>25.09</c:v>
                </c:pt>
                <c:pt idx="5152">
                  <c:v>25.14</c:v>
                </c:pt>
                <c:pt idx="5153">
                  <c:v>25.09</c:v>
                </c:pt>
                <c:pt idx="5154">
                  <c:v>25</c:v>
                </c:pt>
                <c:pt idx="5155">
                  <c:v>25.07</c:v>
                </c:pt>
                <c:pt idx="5156">
                  <c:v>24.939999999999998</c:v>
                </c:pt>
                <c:pt idx="5157">
                  <c:v>25.06</c:v>
                </c:pt>
                <c:pt idx="5158">
                  <c:v>25</c:v>
                </c:pt>
                <c:pt idx="5159">
                  <c:v>25.07</c:v>
                </c:pt>
                <c:pt idx="5160">
                  <c:v>25.19</c:v>
                </c:pt>
                <c:pt idx="5161">
                  <c:v>25.310000000000002</c:v>
                </c:pt>
                <c:pt idx="5162">
                  <c:v>25.24</c:v>
                </c:pt>
                <c:pt idx="5163">
                  <c:v>25.29</c:v>
                </c:pt>
                <c:pt idx="5164">
                  <c:v>25.36</c:v>
                </c:pt>
                <c:pt idx="5165">
                  <c:v>25.39</c:v>
                </c:pt>
                <c:pt idx="5166">
                  <c:v>25.5</c:v>
                </c:pt>
                <c:pt idx="5167">
                  <c:v>25.45</c:v>
                </c:pt>
                <c:pt idx="5168">
                  <c:v>25.41</c:v>
                </c:pt>
                <c:pt idx="5169">
                  <c:v>25.47</c:v>
                </c:pt>
                <c:pt idx="5170">
                  <c:v>25.38</c:v>
                </c:pt>
                <c:pt idx="5171">
                  <c:v>25.36</c:v>
                </c:pt>
                <c:pt idx="5172">
                  <c:v>25.4</c:v>
                </c:pt>
                <c:pt idx="5173">
                  <c:v>25.41</c:v>
                </c:pt>
                <c:pt idx="5174">
                  <c:v>25.25</c:v>
                </c:pt>
                <c:pt idx="5175">
                  <c:v>25.19</c:v>
                </c:pt>
                <c:pt idx="5176">
                  <c:v>25.150000000000002</c:v>
                </c:pt>
                <c:pt idx="5177">
                  <c:v>25.110000000000003</c:v>
                </c:pt>
                <c:pt idx="5178">
                  <c:v>25.06</c:v>
                </c:pt>
                <c:pt idx="5179">
                  <c:v>25.1</c:v>
                </c:pt>
                <c:pt idx="5180">
                  <c:v>25.1</c:v>
                </c:pt>
                <c:pt idx="5181">
                  <c:v>25.16</c:v>
                </c:pt>
                <c:pt idx="5182">
                  <c:v>25.02</c:v>
                </c:pt>
                <c:pt idx="5183">
                  <c:v>25.08</c:v>
                </c:pt>
                <c:pt idx="5184">
                  <c:v>25.1</c:v>
                </c:pt>
                <c:pt idx="5185">
                  <c:v>25</c:v>
                </c:pt>
                <c:pt idx="5186">
                  <c:v>25.01</c:v>
                </c:pt>
                <c:pt idx="5187">
                  <c:v>25.01</c:v>
                </c:pt>
                <c:pt idx="5188">
                  <c:v>24.89</c:v>
                </c:pt>
                <c:pt idx="5189">
                  <c:v>24.8</c:v>
                </c:pt>
                <c:pt idx="5190">
                  <c:v>24.69</c:v>
                </c:pt>
                <c:pt idx="5191">
                  <c:v>24.7</c:v>
                </c:pt>
                <c:pt idx="5192">
                  <c:v>24.59</c:v>
                </c:pt>
                <c:pt idx="5193">
                  <c:v>24.7</c:v>
                </c:pt>
                <c:pt idx="5194">
                  <c:v>24.67</c:v>
                </c:pt>
                <c:pt idx="5195">
                  <c:v>24.68</c:v>
                </c:pt>
                <c:pt idx="5196">
                  <c:v>24.71</c:v>
                </c:pt>
                <c:pt idx="5197">
                  <c:v>24.72</c:v>
                </c:pt>
                <c:pt idx="5198">
                  <c:v>24.8</c:v>
                </c:pt>
                <c:pt idx="5199">
                  <c:v>24.79</c:v>
                </c:pt>
                <c:pt idx="5200">
                  <c:v>24.72</c:v>
                </c:pt>
                <c:pt idx="5201">
                  <c:v>24.91</c:v>
                </c:pt>
                <c:pt idx="5202">
                  <c:v>25.06</c:v>
                </c:pt>
                <c:pt idx="5203">
                  <c:v>25.1</c:v>
                </c:pt>
                <c:pt idx="5204">
                  <c:v>25.12</c:v>
                </c:pt>
                <c:pt idx="5205">
                  <c:v>25.05</c:v>
                </c:pt>
                <c:pt idx="5206">
                  <c:v>25.110000000000003</c:v>
                </c:pt>
                <c:pt idx="5207">
                  <c:v>25.04</c:v>
                </c:pt>
                <c:pt idx="5208">
                  <c:v>24.979999999999997</c:v>
                </c:pt>
                <c:pt idx="5209">
                  <c:v>25.1</c:v>
                </c:pt>
                <c:pt idx="5210">
                  <c:v>25.17</c:v>
                </c:pt>
                <c:pt idx="5211">
                  <c:v>25.04</c:v>
                </c:pt>
                <c:pt idx="5212">
                  <c:v>25</c:v>
                </c:pt>
                <c:pt idx="5213">
                  <c:v>24.88</c:v>
                </c:pt>
                <c:pt idx="5214">
                  <c:v>24.79</c:v>
                </c:pt>
                <c:pt idx="5215">
                  <c:v>24.87</c:v>
                </c:pt>
                <c:pt idx="5216">
                  <c:v>24.810000000000002</c:v>
                </c:pt>
                <c:pt idx="5217">
                  <c:v>24.95</c:v>
                </c:pt>
                <c:pt idx="5218">
                  <c:v>24.93</c:v>
                </c:pt>
                <c:pt idx="5219">
                  <c:v>24.959999999999997</c:v>
                </c:pt>
                <c:pt idx="5220">
                  <c:v>25.06</c:v>
                </c:pt>
                <c:pt idx="5221">
                  <c:v>25.1</c:v>
                </c:pt>
                <c:pt idx="5222">
                  <c:v>25</c:v>
                </c:pt>
                <c:pt idx="5223">
                  <c:v>25.08</c:v>
                </c:pt>
                <c:pt idx="5224">
                  <c:v>25.130000000000003</c:v>
                </c:pt>
                <c:pt idx="5225">
                  <c:v>25.21</c:v>
                </c:pt>
                <c:pt idx="5226">
                  <c:v>25.38</c:v>
                </c:pt>
                <c:pt idx="5227">
                  <c:v>25.479999999999997</c:v>
                </c:pt>
                <c:pt idx="5228">
                  <c:v>25.279999999999998</c:v>
                </c:pt>
                <c:pt idx="5229">
                  <c:v>25.330000000000002</c:v>
                </c:pt>
                <c:pt idx="5230">
                  <c:v>25.5</c:v>
                </c:pt>
                <c:pt idx="5231">
                  <c:v>25.56</c:v>
                </c:pt>
                <c:pt idx="5232">
                  <c:v>25.57</c:v>
                </c:pt>
                <c:pt idx="5233">
                  <c:v>25.58</c:v>
                </c:pt>
                <c:pt idx="5234">
                  <c:v>25.6</c:v>
                </c:pt>
                <c:pt idx="5235">
                  <c:v>25.610000000000003</c:v>
                </c:pt>
                <c:pt idx="5236">
                  <c:v>25.54</c:v>
                </c:pt>
                <c:pt idx="5237">
                  <c:v>25.56</c:v>
                </c:pt>
                <c:pt idx="5238">
                  <c:v>25.66</c:v>
                </c:pt>
                <c:pt idx="5239">
                  <c:v>25.68</c:v>
                </c:pt>
                <c:pt idx="5240">
                  <c:v>25.630000000000003</c:v>
                </c:pt>
                <c:pt idx="5241">
                  <c:v>25.59</c:v>
                </c:pt>
                <c:pt idx="5242">
                  <c:v>25.459999999999997</c:v>
                </c:pt>
                <c:pt idx="5243">
                  <c:v>25.41</c:v>
                </c:pt>
                <c:pt idx="5244">
                  <c:v>25.32</c:v>
                </c:pt>
                <c:pt idx="5245">
                  <c:v>25.21</c:v>
                </c:pt>
                <c:pt idx="5246">
                  <c:v>24.97</c:v>
                </c:pt>
                <c:pt idx="5247">
                  <c:v>24.91</c:v>
                </c:pt>
                <c:pt idx="5248">
                  <c:v>24.87</c:v>
                </c:pt>
                <c:pt idx="5249">
                  <c:v>24.77</c:v>
                </c:pt>
                <c:pt idx="5250">
                  <c:v>24.75</c:v>
                </c:pt>
                <c:pt idx="5251">
                  <c:v>24.75</c:v>
                </c:pt>
                <c:pt idx="5252">
                  <c:v>24.72</c:v>
                </c:pt>
                <c:pt idx="5253">
                  <c:v>24.73</c:v>
                </c:pt>
                <c:pt idx="5254">
                  <c:v>24.69</c:v>
                </c:pt>
                <c:pt idx="5255">
                  <c:v>24.66</c:v>
                </c:pt>
                <c:pt idx="5256">
                  <c:v>24.53</c:v>
                </c:pt>
                <c:pt idx="5257">
                  <c:v>24.68</c:v>
                </c:pt>
                <c:pt idx="5258">
                  <c:v>24.779999999999998</c:v>
                </c:pt>
                <c:pt idx="5259">
                  <c:v>24.72</c:v>
                </c:pt>
                <c:pt idx="5260">
                  <c:v>24.9</c:v>
                </c:pt>
                <c:pt idx="5261">
                  <c:v>24.97</c:v>
                </c:pt>
                <c:pt idx="5262">
                  <c:v>25.1</c:v>
                </c:pt>
                <c:pt idx="5263">
                  <c:v>24.97</c:v>
                </c:pt>
                <c:pt idx="5264">
                  <c:v>24.959999999999997</c:v>
                </c:pt>
                <c:pt idx="5265">
                  <c:v>24.99</c:v>
                </c:pt>
                <c:pt idx="5266">
                  <c:v>24.9</c:v>
                </c:pt>
                <c:pt idx="5267">
                  <c:v>24.87</c:v>
                </c:pt>
                <c:pt idx="5268">
                  <c:v>24.95</c:v>
                </c:pt>
                <c:pt idx="5269">
                  <c:v>24.95</c:v>
                </c:pt>
                <c:pt idx="5270">
                  <c:v>24.93</c:v>
                </c:pt>
                <c:pt idx="5271">
                  <c:v>24.99</c:v>
                </c:pt>
                <c:pt idx="5272">
                  <c:v>25.02</c:v>
                </c:pt>
                <c:pt idx="5273">
                  <c:v>24.95</c:v>
                </c:pt>
                <c:pt idx="5274">
                  <c:v>24.91</c:v>
                </c:pt>
                <c:pt idx="5275">
                  <c:v>24.91</c:v>
                </c:pt>
                <c:pt idx="5276">
                  <c:v>24.830000000000002</c:v>
                </c:pt>
                <c:pt idx="5277">
                  <c:v>24.89</c:v>
                </c:pt>
                <c:pt idx="5278">
                  <c:v>24.919999999999998</c:v>
                </c:pt>
                <c:pt idx="5279">
                  <c:v>24.919999999999998</c:v>
                </c:pt>
                <c:pt idx="5280">
                  <c:v>25.01</c:v>
                </c:pt>
                <c:pt idx="5281">
                  <c:v>25.07</c:v>
                </c:pt>
                <c:pt idx="5282">
                  <c:v>25.04</c:v>
                </c:pt>
                <c:pt idx="5283">
                  <c:v>25.2</c:v>
                </c:pt>
                <c:pt idx="5284">
                  <c:v>25.25</c:v>
                </c:pt>
                <c:pt idx="5285">
                  <c:v>25.330000000000002</c:v>
                </c:pt>
                <c:pt idx="5286">
                  <c:v>25.439999999999998</c:v>
                </c:pt>
                <c:pt idx="5287">
                  <c:v>25.479999999999997</c:v>
                </c:pt>
                <c:pt idx="5288">
                  <c:v>25.45</c:v>
                </c:pt>
                <c:pt idx="5289">
                  <c:v>25.37</c:v>
                </c:pt>
                <c:pt idx="5290">
                  <c:v>25.32</c:v>
                </c:pt>
                <c:pt idx="5291">
                  <c:v>25.34</c:v>
                </c:pt>
                <c:pt idx="5292">
                  <c:v>25.43</c:v>
                </c:pt>
                <c:pt idx="5293">
                  <c:v>25.22</c:v>
                </c:pt>
                <c:pt idx="5294">
                  <c:v>25.21</c:v>
                </c:pt>
                <c:pt idx="5295">
                  <c:v>25.21</c:v>
                </c:pt>
                <c:pt idx="5296">
                  <c:v>25.279999999999998</c:v>
                </c:pt>
                <c:pt idx="5297">
                  <c:v>25.310000000000002</c:v>
                </c:pt>
                <c:pt idx="5298">
                  <c:v>25.34</c:v>
                </c:pt>
                <c:pt idx="5299">
                  <c:v>25.36</c:v>
                </c:pt>
                <c:pt idx="5300">
                  <c:v>25.27</c:v>
                </c:pt>
                <c:pt idx="5301">
                  <c:v>25.35</c:v>
                </c:pt>
                <c:pt idx="5302">
                  <c:v>25.38</c:v>
                </c:pt>
                <c:pt idx="5303">
                  <c:v>25.47</c:v>
                </c:pt>
                <c:pt idx="5304">
                  <c:v>25.53</c:v>
                </c:pt>
                <c:pt idx="5305">
                  <c:v>25.459999999999997</c:v>
                </c:pt>
                <c:pt idx="5306">
                  <c:v>25.47</c:v>
                </c:pt>
                <c:pt idx="5307">
                  <c:v>25.19</c:v>
                </c:pt>
                <c:pt idx="5308">
                  <c:v>25.18</c:v>
                </c:pt>
                <c:pt idx="5309">
                  <c:v>25.24</c:v>
                </c:pt>
                <c:pt idx="5310">
                  <c:v>25.25</c:v>
                </c:pt>
                <c:pt idx="5311">
                  <c:v>25.18</c:v>
                </c:pt>
                <c:pt idx="5312">
                  <c:v>25.19</c:v>
                </c:pt>
                <c:pt idx="5313">
                  <c:v>25.12</c:v>
                </c:pt>
                <c:pt idx="5314">
                  <c:v>24.959999999999997</c:v>
                </c:pt>
                <c:pt idx="5315">
                  <c:v>25.07</c:v>
                </c:pt>
                <c:pt idx="5316">
                  <c:v>25.130000000000003</c:v>
                </c:pt>
                <c:pt idx="5317">
                  <c:v>25.21</c:v>
                </c:pt>
                <c:pt idx="5318">
                  <c:v>25.25</c:v>
                </c:pt>
                <c:pt idx="5319">
                  <c:v>25.259999999999998</c:v>
                </c:pt>
                <c:pt idx="5320">
                  <c:v>25.22</c:v>
                </c:pt>
                <c:pt idx="5321">
                  <c:v>25.18</c:v>
                </c:pt>
                <c:pt idx="5322">
                  <c:v>25.17</c:v>
                </c:pt>
                <c:pt idx="5323">
                  <c:v>25.22</c:v>
                </c:pt>
                <c:pt idx="5324">
                  <c:v>25.1</c:v>
                </c:pt>
                <c:pt idx="5325">
                  <c:v>25.150000000000002</c:v>
                </c:pt>
                <c:pt idx="5326">
                  <c:v>25.130000000000003</c:v>
                </c:pt>
                <c:pt idx="5327">
                  <c:v>25.12</c:v>
                </c:pt>
                <c:pt idx="5328">
                  <c:v>25.02</c:v>
                </c:pt>
                <c:pt idx="5329">
                  <c:v>24.97</c:v>
                </c:pt>
                <c:pt idx="5330">
                  <c:v>24.979999999999997</c:v>
                </c:pt>
                <c:pt idx="5331">
                  <c:v>24.959999999999997</c:v>
                </c:pt>
                <c:pt idx="5332">
                  <c:v>24.85</c:v>
                </c:pt>
                <c:pt idx="5333">
                  <c:v>24.74</c:v>
                </c:pt>
                <c:pt idx="5334">
                  <c:v>24.82</c:v>
                </c:pt>
                <c:pt idx="5335">
                  <c:v>24.82</c:v>
                </c:pt>
                <c:pt idx="5336">
                  <c:v>24.75</c:v>
                </c:pt>
                <c:pt idx="5337">
                  <c:v>24.59</c:v>
                </c:pt>
                <c:pt idx="5338">
                  <c:v>24.5</c:v>
                </c:pt>
                <c:pt idx="5339">
                  <c:v>24.45</c:v>
                </c:pt>
                <c:pt idx="5340">
                  <c:v>24.51</c:v>
                </c:pt>
                <c:pt idx="5341">
                  <c:v>24.41</c:v>
                </c:pt>
                <c:pt idx="5342">
                  <c:v>24.51</c:v>
                </c:pt>
                <c:pt idx="5343">
                  <c:v>24.51</c:v>
                </c:pt>
                <c:pt idx="5344">
                  <c:v>24.5</c:v>
                </c:pt>
                <c:pt idx="5345">
                  <c:v>24.479999999999997</c:v>
                </c:pt>
                <c:pt idx="5346">
                  <c:v>24.59</c:v>
                </c:pt>
                <c:pt idx="5347">
                  <c:v>24.74</c:v>
                </c:pt>
                <c:pt idx="5348">
                  <c:v>24.87</c:v>
                </c:pt>
                <c:pt idx="5349">
                  <c:v>24.82</c:v>
                </c:pt>
                <c:pt idx="5350">
                  <c:v>24.93</c:v>
                </c:pt>
                <c:pt idx="5351">
                  <c:v>24.88</c:v>
                </c:pt>
                <c:pt idx="5352">
                  <c:v>25.01</c:v>
                </c:pt>
                <c:pt idx="5353">
                  <c:v>24.99</c:v>
                </c:pt>
                <c:pt idx="5354">
                  <c:v>25.02</c:v>
                </c:pt>
                <c:pt idx="5355">
                  <c:v>24.99</c:v>
                </c:pt>
                <c:pt idx="5356">
                  <c:v>25.03</c:v>
                </c:pt>
                <c:pt idx="5357">
                  <c:v>24.99</c:v>
                </c:pt>
                <c:pt idx="5358">
                  <c:v>24.89</c:v>
                </c:pt>
                <c:pt idx="5359">
                  <c:v>24.9</c:v>
                </c:pt>
                <c:pt idx="5360">
                  <c:v>24.9</c:v>
                </c:pt>
                <c:pt idx="5361">
                  <c:v>24.9</c:v>
                </c:pt>
                <c:pt idx="5362">
                  <c:v>24.88</c:v>
                </c:pt>
                <c:pt idx="5363">
                  <c:v>25.14</c:v>
                </c:pt>
                <c:pt idx="5364">
                  <c:v>25.07</c:v>
                </c:pt>
                <c:pt idx="5365">
                  <c:v>25.150000000000002</c:v>
                </c:pt>
                <c:pt idx="5366">
                  <c:v>25.21</c:v>
                </c:pt>
                <c:pt idx="5367">
                  <c:v>25.27</c:v>
                </c:pt>
                <c:pt idx="5368">
                  <c:v>25.21</c:v>
                </c:pt>
                <c:pt idx="5369">
                  <c:v>25.279999999999998</c:v>
                </c:pt>
                <c:pt idx="5370">
                  <c:v>25.3</c:v>
                </c:pt>
                <c:pt idx="5371">
                  <c:v>25.29</c:v>
                </c:pt>
                <c:pt idx="5372">
                  <c:v>25.419999999999998</c:v>
                </c:pt>
                <c:pt idx="5373">
                  <c:v>25.459999999999997</c:v>
                </c:pt>
                <c:pt idx="5374">
                  <c:v>25.34</c:v>
                </c:pt>
                <c:pt idx="5375">
                  <c:v>25.35</c:v>
                </c:pt>
                <c:pt idx="5376">
                  <c:v>25.24</c:v>
                </c:pt>
                <c:pt idx="5377">
                  <c:v>25.05</c:v>
                </c:pt>
                <c:pt idx="5378">
                  <c:v>25.09</c:v>
                </c:pt>
                <c:pt idx="5379">
                  <c:v>25.04</c:v>
                </c:pt>
                <c:pt idx="5380">
                  <c:v>24.93</c:v>
                </c:pt>
                <c:pt idx="5381">
                  <c:v>24.959999999999997</c:v>
                </c:pt>
                <c:pt idx="5382">
                  <c:v>24.97</c:v>
                </c:pt>
                <c:pt idx="5383">
                  <c:v>25.03</c:v>
                </c:pt>
                <c:pt idx="5384">
                  <c:v>24.95</c:v>
                </c:pt>
                <c:pt idx="5385">
                  <c:v>24.93</c:v>
                </c:pt>
                <c:pt idx="5386">
                  <c:v>24.759999999999998</c:v>
                </c:pt>
                <c:pt idx="5387">
                  <c:v>24.74</c:v>
                </c:pt>
                <c:pt idx="5388">
                  <c:v>24.64</c:v>
                </c:pt>
                <c:pt idx="5389">
                  <c:v>24.67</c:v>
                </c:pt>
                <c:pt idx="5390">
                  <c:v>24.68</c:v>
                </c:pt>
                <c:pt idx="5391">
                  <c:v>24.73</c:v>
                </c:pt>
                <c:pt idx="5392">
                  <c:v>24.77</c:v>
                </c:pt>
                <c:pt idx="5393">
                  <c:v>24.77</c:v>
                </c:pt>
                <c:pt idx="5394">
                  <c:v>24.68</c:v>
                </c:pt>
                <c:pt idx="5395">
                  <c:v>24.8</c:v>
                </c:pt>
                <c:pt idx="5396">
                  <c:v>24.85</c:v>
                </c:pt>
                <c:pt idx="5397">
                  <c:v>24.830000000000002</c:v>
                </c:pt>
                <c:pt idx="5398">
                  <c:v>24.979999999999997</c:v>
                </c:pt>
                <c:pt idx="5399">
                  <c:v>25.08</c:v>
                </c:pt>
                <c:pt idx="5400">
                  <c:v>25.08</c:v>
                </c:pt>
                <c:pt idx="5401">
                  <c:v>25.310000000000002</c:v>
                </c:pt>
                <c:pt idx="5402">
                  <c:v>25.259999999999998</c:v>
                </c:pt>
                <c:pt idx="5403">
                  <c:v>25.259999999999998</c:v>
                </c:pt>
                <c:pt idx="5404">
                  <c:v>25.37</c:v>
                </c:pt>
                <c:pt idx="5405">
                  <c:v>25.43</c:v>
                </c:pt>
                <c:pt idx="5406">
                  <c:v>25.59</c:v>
                </c:pt>
                <c:pt idx="5407">
                  <c:v>25.55</c:v>
                </c:pt>
                <c:pt idx="5408">
                  <c:v>25.630000000000003</c:v>
                </c:pt>
                <c:pt idx="5409">
                  <c:v>25.54</c:v>
                </c:pt>
                <c:pt idx="5410">
                  <c:v>25.459999999999997</c:v>
                </c:pt>
                <c:pt idx="5411">
                  <c:v>25.4</c:v>
                </c:pt>
                <c:pt idx="5412">
                  <c:v>25.439999999999998</c:v>
                </c:pt>
                <c:pt idx="5413">
                  <c:v>25.310000000000002</c:v>
                </c:pt>
                <c:pt idx="5414">
                  <c:v>25.150000000000002</c:v>
                </c:pt>
                <c:pt idx="5415">
                  <c:v>24.959999999999997</c:v>
                </c:pt>
                <c:pt idx="5416">
                  <c:v>24.86</c:v>
                </c:pt>
                <c:pt idx="5417">
                  <c:v>24.74</c:v>
                </c:pt>
                <c:pt idx="5418">
                  <c:v>24.69</c:v>
                </c:pt>
                <c:pt idx="5419">
                  <c:v>24.75</c:v>
                </c:pt>
                <c:pt idx="5420">
                  <c:v>24.57</c:v>
                </c:pt>
                <c:pt idx="5421">
                  <c:v>-999</c:v>
                </c:pt>
                <c:pt idx="5422">
                  <c:v>24.650000000000002</c:v>
                </c:pt>
                <c:pt idx="5423">
                  <c:v>24.69</c:v>
                </c:pt>
                <c:pt idx="5424">
                  <c:v>24.77</c:v>
                </c:pt>
                <c:pt idx="5425">
                  <c:v>25.01</c:v>
                </c:pt>
                <c:pt idx="5426">
                  <c:v>25.05</c:v>
                </c:pt>
                <c:pt idx="5427">
                  <c:v>25.08</c:v>
                </c:pt>
                <c:pt idx="5428">
                  <c:v>25.03</c:v>
                </c:pt>
                <c:pt idx="5429">
                  <c:v>25.18</c:v>
                </c:pt>
                <c:pt idx="5430">
                  <c:v>25.23</c:v>
                </c:pt>
                <c:pt idx="5431">
                  <c:v>25.150000000000002</c:v>
                </c:pt>
                <c:pt idx="5432">
                  <c:v>25.150000000000002</c:v>
                </c:pt>
                <c:pt idx="5433">
                  <c:v>25.32</c:v>
                </c:pt>
                <c:pt idx="5434">
                  <c:v>25.34</c:v>
                </c:pt>
                <c:pt idx="5435">
                  <c:v>25.43</c:v>
                </c:pt>
                <c:pt idx="5436">
                  <c:v>25.459999999999997</c:v>
                </c:pt>
                <c:pt idx="5437">
                  <c:v>25.43</c:v>
                </c:pt>
                <c:pt idx="5438">
                  <c:v>25.47</c:v>
                </c:pt>
                <c:pt idx="5439">
                  <c:v>25.439999999999998</c:v>
                </c:pt>
                <c:pt idx="5440">
                  <c:v>25.41</c:v>
                </c:pt>
                <c:pt idx="5441">
                  <c:v>25.279999999999998</c:v>
                </c:pt>
                <c:pt idx="5442">
                  <c:v>25.23</c:v>
                </c:pt>
                <c:pt idx="5443">
                  <c:v>25.18</c:v>
                </c:pt>
                <c:pt idx="5444">
                  <c:v>25.07</c:v>
                </c:pt>
                <c:pt idx="5445">
                  <c:v>24.9</c:v>
                </c:pt>
                <c:pt idx="5446">
                  <c:v>24.74</c:v>
                </c:pt>
                <c:pt idx="5447">
                  <c:v>24.830000000000002</c:v>
                </c:pt>
                <c:pt idx="5448">
                  <c:v>24.9</c:v>
                </c:pt>
                <c:pt idx="5449">
                  <c:v>24.9</c:v>
                </c:pt>
                <c:pt idx="5450">
                  <c:v>24.99</c:v>
                </c:pt>
                <c:pt idx="5451">
                  <c:v>25.01</c:v>
                </c:pt>
                <c:pt idx="5452">
                  <c:v>25</c:v>
                </c:pt>
                <c:pt idx="5453">
                  <c:v>24.97</c:v>
                </c:pt>
                <c:pt idx="5454">
                  <c:v>25.01</c:v>
                </c:pt>
                <c:pt idx="5455">
                  <c:v>24.93</c:v>
                </c:pt>
                <c:pt idx="5456">
                  <c:v>24.86</c:v>
                </c:pt>
                <c:pt idx="5457">
                  <c:v>24.8</c:v>
                </c:pt>
                <c:pt idx="5458">
                  <c:v>24.88</c:v>
                </c:pt>
                <c:pt idx="5459">
                  <c:v>24.89</c:v>
                </c:pt>
                <c:pt idx="5460">
                  <c:v>24.82</c:v>
                </c:pt>
                <c:pt idx="5461">
                  <c:v>24.85</c:v>
                </c:pt>
                <c:pt idx="5462">
                  <c:v>24.91</c:v>
                </c:pt>
                <c:pt idx="5463">
                  <c:v>24.95</c:v>
                </c:pt>
                <c:pt idx="5464">
                  <c:v>25.01</c:v>
                </c:pt>
                <c:pt idx="5465">
                  <c:v>25.04</c:v>
                </c:pt>
                <c:pt idx="5466">
                  <c:v>25.02</c:v>
                </c:pt>
                <c:pt idx="5467">
                  <c:v>25.07</c:v>
                </c:pt>
                <c:pt idx="5468">
                  <c:v>24.979999999999997</c:v>
                </c:pt>
                <c:pt idx="5469">
                  <c:v>24.979999999999997</c:v>
                </c:pt>
                <c:pt idx="5470">
                  <c:v>25.09</c:v>
                </c:pt>
                <c:pt idx="5471">
                  <c:v>25.06</c:v>
                </c:pt>
                <c:pt idx="5472">
                  <c:v>25.110000000000003</c:v>
                </c:pt>
                <c:pt idx="5473">
                  <c:v>24.93</c:v>
                </c:pt>
                <c:pt idx="5474">
                  <c:v>25.05</c:v>
                </c:pt>
                <c:pt idx="5475">
                  <c:v>25</c:v>
                </c:pt>
                <c:pt idx="5476">
                  <c:v>24.91</c:v>
                </c:pt>
                <c:pt idx="5477">
                  <c:v>24.979999999999997</c:v>
                </c:pt>
                <c:pt idx="5478">
                  <c:v>24.97</c:v>
                </c:pt>
                <c:pt idx="5479">
                  <c:v>25.05</c:v>
                </c:pt>
                <c:pt idx="5480">
                  <c:v>24.91</c:v>
                </c:pt>
                <c:pt idx="5481">
                  <c:v>24.87</c:v>
                </c:pt>
                <c:pt idx="5482">
                  <c:v>24.87</c:v>
                </c:pt>
                <c:pt idx="5483">
                  <c:v>24.72</c:v>
                </c:pt>
                <c:pt idx="5484">
                  <c:v>24.73</c:v>
                </c:pt>
                <c:pt idx="5485">
                  <c:v>24.73</c:v>
                </c:pt>
                <c:pt idx="5486">
                  <c:v>24.8</c:v>
                </c:pt>
                <c:pt idx="5487">
                  <c:v>24.830000000000002</c:v>
                </c:pt>
                <c:pt idx="5488">
                  <c:v>24.91</c:v>
                </c:pt>
                <c:pt idx="5489">
                  <c:v>24.939999999999998</c:v>
                </c:pt>
                <c:pt idx="5490">
                  <c:v>24.97</c:v>
                </c:pt>
                <c:pt idx="5491">
                  <c:v>24.91</c:v>
                </c:pt>
                <c:pt idx="5492">
                  <c:v>25.03</c:v>
                </c:pt>
                <c:pt idx="5493">
                  <c:v>25.23</c:v>
                </c:pt>
                <c:pt idx="5494">
                  <c:v>25.2</c:v>
                </c:pt>
                <c:pt idx="5495">
                  <c:v>25.17</c:v>
                </c:pt>
                <c:pt idx="5496">
                  <c:v>25.32</c:v>
                </c:pt>
                <c:pt idx="5497">
                  <c:v>25.3</c:v>
                </c:pt>
                <c:pt idx="5498">
                  <c:v>25.36</c:v>
                </c:pt>
                <c:pt idx="5499">
                  <c:v>25.45</c:v>
                </c:pt>
                <c:pt idx="5500">
                  <c:v>25.25</c:v>
                </c:pt>
                <c:pt idx="5501">
                  <c:v>25.150000000000002</c:v>
                </c:pt>
                <c:pt idx="5502">
                  <c:v>25.19</c:v>
                </c:pt>
                <c:pt idx="5503">
                  <c:v>25.12</c:v>
                </c:pt>
                <c:pt idx="5504">
                  <c:v>25.07</c:v>
                </c:pt>
                <c:pt idx="5505">
                  <c:v>25.21</c:v>
                </c:pt>
                <c:pt idx="5506">
                  <c:v>25.150000000000002</c:v>
                </c:pt>
                <c:pt idx="5507">
                  <c:v>25.22</c:v>
                </c:pt>
                <c:pt idx="5508">
                  <c:v>25.23</c:v>
                </c:pt>
                <c:pt idx="5509">
                  <c:v>25.24</c:v>
                </c:pt>
                <c:pt idx="5510">
                  <c:v>25.45</c:v>
                </c:pt>
                <c:pt idx="5511">
                  <c:v>25.459999999999997</c:v>
                </c:pt>
                <c:pt idx="5512">
                  <c:v>25.459999999999997</c:v>
                </c:pt>
                <c:pt idx="5513">
                  <c:v>25.43</c:v>
                </c:pt>
                <c:pt idx="5514">
                  <c:v>25.279999999999998</c:v>
                </c:pt>
                <c:pt idx="5515">
                  <c:v>25.330000000000002</c:v>
                </c:pt>
                <c:pt idx="5516">
                  <c:v>25.439999999999998</c:v>
                </c:pt>
                <c:pt idx="5517">
                  <c:v>25.58</c:v>
                </c:pt>
                <c:pt idx="5518">
                  <c:v>25.51</c:v>
                </c:pt>
                <c:pt idx="5519">
                  <c:v>25.55</c:v>
                </c:pt>
                <c:pt idx="5520">
                  <c:v>25.6</c:v>
                </c:pt>
                <c:pt idx="5521">
                  <c:v>25.68</c:v>
                </c:pt>
                <c:pt idx="5522">
                  <c:v>25.68</c:v>
                </c:pt>
                <c:pt idx="5523">
                  <c:v>25.7</c:v>
                </c:pt>
                <c:pt idx="5524">
                  <c:v>25.72</c:v>
                </c:pt>
                <c:pt idx="5525">
                  <c:v>25.54</c:v>
                </c:pt>
                <c:pt idx="5526">
                  <c:v>25.54</c:v>
                </c:pt>
                <c:pt idx="5527">
                  <c:v>25.56</c:v>
                </c:pt>
                <c:pt idx="5528">
                  <c:v>25.47</c:v>
                </c:pt>
                <c:pt idx="5529">
                  <c:v>25.4</c:v>
                </c:pt>
                <c:pt idx="5530">
                  <c:v>25.34</c:v>
                </c:pt>
                <c:pt idx="5531">
                  <c:v>25.22</c:v>
                </c:pt>
                <c:pt idx="5532">
                  <c:v>25.19</c:v>
                </c:pt>
                <c:pt idx="5533">
                  <c:v>25.27</c:v>
                </c:pt>
                <c:pt idx="5534">
                  <c:v>25.19</c:v>
                </c:pt>
                <c:pt idx="5535">
                  <c:v>25.27</c:v>
                </c:pt>
                <c:pt idx="5536">
                  <c:v>25.25</c:v>
                </c:pt>
                <c:pt idx="5537">
                  <c:v>25.45</c:v>
                </c:pt>
                <c:pt idx="5538">
                  <c:v>25.35</c:v>
                </c:pt>
                <c:pt idx="5539">
                  <c:v>25.34</c:v>
                </c:pt>
                <c:pt idx="5540">
                  <c:v>25.41</c:v>
                </c:pt>
                <c:pt idx="5541">
                  <c:v>25.39</c:v>
                </c:pt>
                <c:pt idx="5542">
                  <c:v>25.3</c:v>
                </c:pt>
                <c:pt idx="5543">
                  <c:v>25.259999999999998</c:v>
                </c:pt>
                <c:pt idx="5544">
                  <c:v>25.14</c:v>
                </c:pt>
                <c:pt idx="5545">
                  <c:v>25.08</c:v>
                </c:pt>
                <c:pt idx="5546">
                  <c:v>25.04</c:v>
                </c:pt>
                <c:pt idx="5547">
                  <c:v>25.1</c:v>
                </c:pt>
                <c:pt idx="5548">
                  <c:v>25.06</c:v>
                </c:pt>
                <c:pt idx="5549">
                  <c:v>24.979999999999997</c:v>
                </c:pt>
                <c:pt idx="5550">
                  <c:v>24.99</c:v>
                </c:pt>
                <c:pt idx="5551">
                  <c:v>24.97</c:v>
                </c:pt>
                <c:pt idx="5552">
                  <c:v>25.03</c:v>
                </c:pt>
                <c:pt idx="5553">
                  <c:v>25.05</c:v>
                </c:pt>
                <c:pt idx="5554">
                  <c:v>24.91</c:v>
                </c:pt>
                <c:pt idx="5555">
                  <c:v>24.99</c:v>
                </c:pt>
                <c:pt idx="5556">
                  <c:v>24.95</c:v>
                </c:pt>
                <c:pt idx="5557">
                  <c:v>25.02</c:v>
                </c:pt>
                <c:pt idx="5558">
                  <c:v>25.110000000000003</c:v>
                </c:pt>
                <c:pt idx="5559">
                  <c:v>25.07</c:v>
                </c:pt>
                <c:pt idx="5560">
                  <c:v>25.2</c:v>
                </c:pt>
                <c:pt idx="5561">
                  <c:v>25.05</c:v>
                </c:pt>
                <c:pt idx="5562">
                  <c:v>25.01</c:v>
                </c:pt>
                <c:pt idx="5563">
                  <c:v>25.09</c:v>
                </c:pt>
                <c:pt idx="5564">
                  <c:v>25.08</c:v>
                </c:pt>
                <c:pt idx="5565">
                  <c:v>25.04</c:v>
                </c:pt>
                <c:pt idx="5566">
                  <c:v>25.18</c:v>
                </c:pt>
                <c:pt idx="5567">
                  <c:v>25.21</c:v>
                </c:pt>
                <c:pt idx="5568">
                  <c:v>25.23</c:v>
                </c:pt>
                <c:pt idx="5569">
                  <c:v>25.279999999999998</c:v>
                </c:pt>
                <c:pt idx="5570">
                  <c:v>25.22</c:v>
                </c:pt>
                <c:pt idx="5571">
                  <c:v>25.110000000000003</c:v>
                </c:pt>
                <c:pt idx="5572">
                  <c:v>25.09</c:v>
                </c:pt>
                <c:pt idx="5573">
                  <c:v>24.9</c:v>
                </c:pt>
                <c:pt idx="5574">
                  <c:v>24.979999999999997</c:v>
                </c:pt>
                <c:pt idx="5575">
                  <c:v>25.04</c:v>
                </c:pt>
                <c:pt idx="5576">
                  <c:v>25</c:v>
                </c:pt>
                <c:pt idx="5577">
                  <c:v>24.97</c:v>
                </c:pt>
                <c:pt idx="5578">
                  <c:v>24.939999999999998</c:v>
                </c:pt>
                <c:pt idx="5579">
                  <c:v>25.03</c:v>
                </c:pt>
                <c:pt idx="5580">
                  <c:v>25.05</c:v>
                </c:pt>
                <c:pt idx="5581">
                  <c:v>25.24</c:v>
                </c:pt>
                <c:pt idx="5582">
                  <c:v>25.110000000000003</c:v>
                </c:pt>
                <c:pt idx="5583">
                  <c:v>25.279999999999998</c:v>
                </c:pt>
                <c:pt idx="5584">
                  <c:v>25.19</c:v>
                </c:pt>
                <c:pt idx="5585">
                  <c:v>25.17</c:v>
                </c:pt>
                <c:pt idx="5586">
                  <c:v>25.07</c:v>
                </c:pt>
                <c:pt idx="5587">
                  <c:v>25.19</c:v>
                </c:pt>
                <c:pt idx="5588">
                  <c:v>25.150000000000002</c:v>
                </c:pt>
                <c:pt idx="5589">
                  <c:v>25.130000000000003</c:v>
                </c:pt>
                <c:pt idx="5590">
                  <c:v>25.110000000000003</c:v>
                </c:pt>
                <c:pt idx="5591">
                  <c:v>24.979999999999997</c:v>
                </c:pt>
                <c:pt idx="5592">
                  <c:v>24.88</c:v>
                </c:pt>
                <c:pt idx="5593">
                  <c:v>24.74</c:v>
                </c:pt>
                <c:pt idx="5594">
                  <c:v>24.75</c:v>
                </c:pt>
                <c:pt idx="5595">
                  <c:v>24.67</c:v>
                </c:pt>
                <c:pt idx="5596">
                  <c:v>24.69</c:v>
                </c:pt>
                <c:pt idx="5597">
                  <c:v>24.72</c:v>
                </c:pt>
                <c:pt idx="5598">
                  <c:v>24.67</c:v>
                </c:pt>
                <c:pt idx="5599">
                  <c:v>24.67</c:v>
                </c:pt>
                <c:pt idx="5600">
                  <c:v>24.75</c:v>
                </c:pt>
                <c:pt idx="5601">
                  <c:v>24.85</c:v>
                </c:pt>
                <c:pt idx="5602">
                  <c:v>24.8</c:v>
                </c:pt>
                <c:pt idx="5603">
                  <c:v>24.779999999999998</c:v>
                </c:pt>
                <c:pt idx="5604">
                  <c:v>24.779999999999998</c:v>
                </c:pt>
                <c:pt idx="5605">
                  <c:v>24.959999999999997</c:v>
                </c:pt>
                <c:pt idx="5606">
                  <c:v>24.959999999999997</c:v>
                </c:pt>
                <c:pt idx="5607">
                  <c:v>24.95</c:v>
                </c:pt>
                <c:pt idx="5608">
                  <c:v>25.06</c:v>
                </c:pt>
                <c:pt idx="5609">
                  <c:v>24.88</c:v>
                </c:pt>
                <c:pt idx="5610">
                  <c:v>24.85</c:v>
                </c:pt>
                <c:pt idx="5611">
                  <c:v>24.919999999999998</c:v>
                </c:pt>
                <c:pt idx="5612">
                  <c:v>25.03</c:v>
                </c:pt>
                <c:pt idx="5613">
                  <c:v>24.95</c:v>
                </c:pt>
                <c:pt idx="5614">
                  <c:v>24.97</c:v>
                </c:pt>
                <c:pt idx="5615">
                  <c:v>25.02</c:v>
                </c:pt>
                <c:pt idx="5616">
                  <c:v>25.03</c:v>
                </c:pt>
                <c:pt idx="5617">
                  <c:v>24.9</c:v>
                </c:pt>
                <c:pt idx="5618">
                  <c:v>24.919999999999998</c:v>
                </c:pt>
                <c:pt idx="5619">
                  <c:v>24.979999999999997</c:v>
                </c:pt>
                <c:pt idx="5620">
                  <c:v>25.03</c:v>
                </c:pt>
                <c:pt idx="5621">
                  <c:v>24.959999999999997</c:v>
                </c:pt>
                <c:pt idx="5622">
                  <c:v>24.88</c:v>
                </c:pt>
                <c:pt idx="5623">
                  <c:v>24.86</c:v>
                </c:pt>
                <c:pt idx="5624">
                  <c:v>24.8</c:v>
                </c:pt>
                <c:pt idx="5625">
                  <c:v>24.82</c:v>
                </c:pt>
                <c:pt idx="5626">
                  <c:v>25.05</c:v>
                </c:pt>
                <c:pt idx="5627">
                  <c:v>25.03</c:v>
                </c:pt>
                <c:pt idx="5628">
                  <c:v>25.02</c:v>
                </c:pt>
                <c:pt idx="5629">
                  <c:v>25</c:v>
                </c:pt>
                <c:pt idx="5630">
                  <c:v>24.88</c:v>
                </c:pt>
                <c:pt idx="5631">
                  <c:v>24.84</c:v>
                </c:pt>
                <c:pt idx="5632">
                  <c:v>24.830000000000002</c:v>
                </c:pt>
                <c:pt idx="5633">
                  <c:v>24.810000000000002</c:v>
                </c:pt>
                <c:pt idx="5634">
                  <c:v>24.9</c:v>
                </c:pt>
                <c:pt idx="5635">
                  <c:v>24.939999999999998</c:v>
                </c:pt>
                <c:pt idx="5636">
                  <c:v>25</c:v>
                </c:pt>
                <c:pt idx="5637">
                  <c:v>25.03</c:v>
                </c:pt>
                <c:pt idx="5638">
                  <c:v>25.03</c:v>
                </c:pt>
                <c:pt idx="5639">
                  <c:v>24.97</c:v>
                </c:pt>
                <c:pt idx="5640">
                  <c:v>25.08</c:v>
                </c:pt>
                <c:pt idx="5641">
                  <c:v>25.14</c:v>
                </c:pt>
                <c:pt idx="5642">
                  <c:v>25.27</c:v>
                </c:pt>
                <c:pt idx="5643">
                  <c:v>25.34</c:v>
                </c:pt>
                <c:pt idx="5644">
                  <c:v>25.21</c:v>
                </c:pt>
                <c:pt idx="5645">
                  <c:v>25.310000000000002</c:v>
                </c:pt>
                <c:pt idx="5646">
                  <c:v>25.3</c:v>
                </c:pt>
                <c:pt idx="5647">
                  <c:v>25.37</c:v>
                </c:pt>
                <c:pt idx="5648">
                  <c:v>25.330000000000002</c:v>
                </c:pt>
                <c:pt idx="5649">
                  <c:v>25.34</c:v>
                </c:pt>
                <c:pt idx="5650">
                  <c:v>25.4</c:v>
                </c:pt>
                <c:pt idx="5651">
                  <c:v>25.479999999999997</c:v>
                </c:pt>
                <c:pt idx="5652">
                  <c:v>25.479999999999997</c:v>
                </c:pt>
                <c:pt idx="5653">
                  <c:v>25.5</c:v>
                </c:pt>
                <c:pt idx="5654">
                  <c:v>25.43</c:v>
                </c:pt>
                <c:pt idx="5655">
                  <c:v>25.32</c:v>
                </c:pt>
                <c:pt idx="5656">
                  <c:v>25.37</c:v>
                </c:pt>
                <c:pt idx="5657">
                  <c:v>25.330000000000002</c:v>
                </c:pt>
                <c:pt idx="5658">
                  <c:v>25.23</c:v>
                </c:pt>
                <c:pt idx="5659">
                  <c:v>25.17</c:v>
                </c:pt>
                <c:pt idx="5660">
                  <c:v>25.12</c:v>
                </c:pt>
                <c:pt idx="5661">
                  <c:v>25.16</c:v>
                </c:pt>
                <c:pt idx="5662">
                  <c:v>25.24</c:v>
                </c:pt>
                <c:pt idx="5663">
                  <c:v>25.37</c:v>
                </c:pt>
                <c:pt idx="5664">
                  <c:v>25.36</c:v>
                </c:pt>
                <c:pt idx="5665">
                  <c:v>25.419999999999998</c:v>
                </c:pt>
                <c:pt idx="5666">
                  <c:v>25.259999999999998</c:v>
                </c:pt>
                <c:pt idx="5667">
                  <c:v>25.32</c:v>
                </c:pt>
                <c:pt idx="5668">
                  <c:v>25.29</c:v>
                </c:pt>
                <c:pt idx="5669">
                  <c:v>25.27</c:v>
                </c:pt>
                <c:pt idx="5670">
                  <c:v>25.19</c:v>
                </c:pt>
                <c:pt idx="5671">
                  <c:v>25.150000000000002</c:v>
                </c:pt>
                <c:pt idx="5672">
                  <c:v>25.12</c:v>
                </c:pt>
                <c:pt idx="5673">
                  <c:v>25.12</c:v>
                </c:pt>
                <c:pt idx="5674">
                  <c:v>25.18</c:v>
                </c:pt>
                <c:pt idx="5675">
                  <c:v>25.1</c:v>
                </c:pt>
                <c:pt idx="5676">
                  <c:v>25.17</c:v>
                </c:pt>
                <c:pt idx="5677">
                  <c:v>25.25</c:v>
                </c:pt>
                <c:pt idx="5678">
                  <c:v>25.3</c:v>
                </c:pt>
                <c:pt idx="5679">
                  <c:v>25.310000000000002</c:v>
                </c:pt>
                <c:pt idx="5680">
                  <c:v>25.43</c:v>
                </c:pt>
                <c:pt idx="5681">
                  <c:v>25.330000000000002</c:v>
                </c:pt>
                <c:pt idx="5682">
                  <c:v>25.32</c:v>
                </c:pt>
                <c:pt idx="5683">
                  <c:v>25.45</c:v>
                </c:pt>
                <c:pt idx="5684">
                  <c:v>25.47</c:v>
                </c:pt>
                <c:pt idx="5685">
                  <c:v>25.419999999999998</c:v>
                </c:pt>
                <c:pt idx="5686">
                  <c:v>25.37</c:v>
                </c:pt>
                <c:pt idx="5687">
                  <c:v>25.35</c:v>
                </c:pt>
                <c:pt idx="5688">
                  <c:v>25.34</c:v>
                </c:pt>
                <c:pt idx="5689">
                  <c:v>25.36</c:v>
                </c:pt>
                <c:pt idx="5690">
                  <c:v>25.35</c:v>
                </c:pt>
                <c:pt idx="5691">
                  <c:v>25.310000000000002</c:v>
                </c:pt>
                <c:pt idx="5692">
                  <c:v>25.21</c:v>
                </c:pt>
                <c:pt idx="5693">
                  <c:v>25.1</c:v>
                </c:pt>
                <c:pt idx="5694">
                  <c:v>25.04</c:v>
                </c:pt>
                <c:pt idx="5695">
                  <c:v>24.89</c:v>
                </c:pt>
                <c:pt idx="5696">
                  <c:v>24.99</c:v>
                </c:pt>
                <c:pt idx="5697">
                  <c:v>24.95</c:v>
                </c:pt>
                <c:pt idx="5698">
                  <c:v>24.759999999999998</c:v>
                </c:pt>
                <c:pt idx="5699">
                  <c:v>24.69</c:v>
                </c:pt>
                <c:pt idx="5700">
                  <c:v>24.72</c:v>
                </c:pt>
                <c:pt idx="5701">
                  <c:v>24.73</c:v>
                </c:pt>
                <c:pt idx="5702">
                  <c:v>24.7</c:v>
                </c:pt>
                <c:pt idx="5703">
                  <c:v>24.53</c:v>
                </c:pt>
                <c:pt idx="5704">
                  <c:v>24.66</c:v>
                </c:pt>
                <c:pt idx="5705">
                  <c:v>24.72</c:v>
                </c:pt>
                <c:pt idx="5706">
                  <c:v>24.88</c:v>
                </c:pt>
                <c:pt idx="5707">
                  <c:v>24.95</c:v>
                </c:pt>
                <c:pt idx="5708">
                  <c:v>25.02</c:v>
                </c:pt>
                <c:pt idx="5709">
                  <c:v>25</c:v>
                </c:pt>
                <c:pt idx="5710">
                  <c:v>25</c:v>
                </c:pt>
                <c:pt idx="5711">
                  <c:v>25.03</c:v>
                </c:pt>
                <c:pt idx="5712">
                  <c:v>25.150000000000002</c:v>
                </c:pt>
                <c:pt idx="5713">
                  <c:v>25.110000000000003</c:v>
                </c:pt>
                <c:pt idx="5714">
                  <c:v>25.04</c:v>
                </c:pt>
                <c:pt idx="5715">
                  <c:v>25.03</c:v>
                </c:pt>
                <c:pt idx="5716">
                  <c:v>25.07</c:v>
                </c:pt>
                <c:pt idx="5717">
                  <c:v>25.03</c:v>
                </c:pt>
                <c:pt idx="5718">
                  <c:v>24.810000000000002</c:v>
                </c:pt>
                <c:pt idx="5719">
                  <c:v>24.82</c:v>
                </c:pt>
                <c:pt idx="5720">
                  <c:v>24.830000000000002</c:v>
                </c:pt>
                <c:pt idx="5721">
                  <c:v>24.79</c:v>
                </c:pt>
                <c:pt idx="5722">
                  <c:v>24.87</c:v>
                </c:pt>
                <c:pt idx="5723">
                  <c:v>24.919999999999998</c:v>
                </c:pt>
                <c:pt idx="5724">
                  <c:v>24.939999999999998</c:v>
                </c:pt>
                <c:pt idx="5725">
                  <c:v>24.93</c:v>
                </c:pt>
                <c:pt idx="5726">
                  <c:v>24.939999999999998</c:v>
                </c:pt>
                <c:pt idx="5727">
                  <c:v>24.9</c:v>
                </c:pt>
                <c:pt idx="5728">
                  <c:v>24.9</c:v>
                </c:pt>
                <c:pt idx="5729">
                  <c:v>24.87</c:v>
                </c:pt>
                <c:pt idx="5730">
                  <c:v>24.95</c:v>
                </c:pt>
                <c:pt idx="5731">
                  <c:v>24.95</c:v>
                </c:pt>
                <c:pt idx="5732">
                  <c:v>24.959999999999997</c:v>
                </c:pt>
                <c:pt idx="5733">
                  <c:v>24.919999999999998</c:v>
                </c:pt>
                <c:pt idx="5734">
                  <c:v>24.91</c:v>
                </c:pt>
                <c:pt idx="5735">
                  <c:v>24.830000000000002</c:v>
                </c:pt>
                <c:pt idx="5736">
                  <c:v>24.779999999999998</c:v>
                </c:pt>
                <c:pt idx="5737">
                  <c:v>24.779999999999998</c:v>
                </c:pt>
                <c:pt idx="5738">
                  <c:v>24.84</c:v>
                </c:pt>
                <c:pt idx="5739">
                  <c:v>24.810000000000002</c:v>
                </c:pt>
                <c:pt idx="5740">
                  <c:v>24.919999999999998</c:v>
                </c:pt>
                <c:pt idx="5741">
                  <c:v>24.93</c:v>
                </c:pt>
                <c:pt idx="5742">
                  <c:v>24.810000000000002</c:v>
                </c:pt>
                <c:pt idx="5743">
                  <c:v>24.86</c:v>
                </c:pt>
                <c:pt idx="5744">
                  <c:v>24.830000000000002</c:v>
                </c:pt>
                <c:pt idx="5745">
                  <c:v>24.8</c:v>
                </c:pt>
                <c:pt idx="5746">
                  <c:v>24.830000000000002</c:v>
                </c:pt>
                <c:pt idx="5747">
                  <c:v>24.810000000000002</c:v>
                </c:pt>
                <c:pt idx="5748">
                  <c:v>24.84</c:v>
                </c:pt>
                <c:pt idx="5749">
                  <c:v>24.759999999999998</c:v>
                </c:pt>
                <c:pt idx="5750">
                  <c:v>24.74</c:v>
                </c:pt>
                <c:pt idx="5751">
                  <c:v>24.779999999999998</c:v>
                </c:pt>
                <c:pt idx="5752">
                  <c:v>24.939999999999998</c:v>
                </c:pt>
                <c:pt idx="5753">
                  <c:v>24.88</c:v>
                </c:pt>
                <c:pt idx="5754">
                  <c:v>24.93</c:v>
                </c:pt>
                <c:pt idx="5755">
                  <c:v>24.979999999999997</c:v>
                </c:pt>
                <c:pt idx="5756">
                  <c:v>24.97</c:v>
                </c:pt>
                <c:pt idx="5757">
                  <c:v>25.06</c:v>
                </c:pt>
                <c:pt idx="5758">
                  <c:v>25.17</c:v>
                </c:pt>
                <c:pt idx="5759">
                  <c:v>25.2</c:v>
                </c:pt>
                <c:pt idx="5760">
                  <c:v>25.12</c:v>
                </c:pt>
                <c:pt idx="5761">
                  <c:v>25.22</c:v>
                </c:pt>
                <c:pt idx="5762">
                  <c:v>25.14</c:v>
                </c:pt>
                <c:pt idx="5763">
                  <c:v>25.03</c:v>
                </c:pt>
                <c:pt idx="5764">
                  <c:v>25.110000000000003</c:v>
                </c:pt>
                <c:pt idx="5765">
                  <c:v>25.150000000000002</c:v>
                </c:pt>
                <c:pt idx="5766">
                  <c:v>25.18</c:v>
                </c:pt>
                <c:pt idx="5767">
                  <c:v>25.06</c:v>
                </c:pt>
                <c:pt idx="5768">
                  <c:v>24.74</c:v>
                </c:pt>
                <c:pt idx="5769">
                  <c:v>24.810000000000002</c:v>
                </c:pt>
                <c:pt idx="5770">
                  <c:v>24.86</c:v>
                </c:pt>
                <c:pt idx="5771">
                  <c:v>24.919999999999998</c:v>
                </c:pt>
                <c:pt idx="5772">
                  <c:v>24.97</c:v>
                </c:pt>
                <c:pt idx="5773">
                  <c:v>25.05</c:v>
                </c:pt>
                <c:pt idx="5774">
                  <c:v>25.110000000000003</c:v>
                </c:pt>
                <c:pt idx="5775">
                  <c:v>25.14</c:v>
                </c:pt>
                <c:pt idx="5776">
                  <c:v>25.06</c:v>
                </c:pt>
                <c:pt idx="5777">
                  <c:v>25.16</c:v>
                </c:pt>
                <c:pt idx="5778">
                  <c:v>25.25</c:v>
                </c:pt>
                <c:pt idx="5779">
                  <c:v>25.130000000000003</c:v>
                </c:pt>
                <c:pt idx="5780">
                  <c:v>25.27</c:v>
                </c:pt>
                <c:pt idx="5781">
                  <c:v>25.18</c:v>
                </c:pt>
                <c:pt idx="5782">
                  <c:v>25.24</c:v>
                </c:pt>
                <c:pt idx="5783">
                  <c:v>25.25</c:v>
                </c:pt>
                <c:pt idx="5784">
                  <c:v>25.18</c:v>
                </c:pt>
                <c:pt idx="5785">
                  <c:v>25.18</c:v>
                </c:pt>
                <c:pt idx="5786">
                  <c:v>25.130000000000003</c:v>
                </c:pt>
                <c:pt idx="5787">
                  <c:v>25.1</c:v>
                </c:pt>
                <c:pt idx="5788">
                  <c:v>25.259999999999998</c:v>
                </c:pt>
                <c:pt idx="5789">
                  <c:v>25.310000000000002</c:v>
                </c:pt>
                <c:pt idx="5790">
                  <c:v>25.19</c:v>
                </c:pt>
                <c:pt idx="5791">
                  <c:v>25.110000000000003</c:v>
                </c:pt>
                <c:pt idx="5792">
                  <c:v>25.16</c:v>
                </c:pt>
                <c:pt idx="5793">
                  <c:v>25.06</c:v>
                </c:pt>
                <c:pt idx="5794">
                  <c:v>25.17</c:v>
                </c:pt>
                <c:pt idx="5795">
                  <c:v>25.06</c:v>
                </c:pt>
                <c:pt idx="5796">
                  <c:v>24.95</c:v>
                </c:pt>
                <c:pt idx="5797">
                  <c:v>25.09</c:v>
                </c:pt>
                <c:pt idx="5798">
                  <c:v>25.259999999999998</c:v>
                </c:pt>
                <c:pt idx="5799">
                  <c:v>25.29</c:v>
                </c:pt>
                <c:pt idx="5800">
                  <c:v>25.23</c:v>
                </c:pt>
                <c:pt idx="5801">
                  <c:v>25.18</c:v>
                </c:pt>
                <c:pt idx="5802">
                  <c:v>25.19</c:v>
                </c:pt>
                <c:pt idx="5803">
                  <c:v>25.14</c:v>
                </c:pt>
                <c:pt idx="5804">
                  <c:v>25</c:v>
                </c:pt>
                <c:pt idx="5805">
                  <c:v>25.22</c:v>
                </c:pt>
                <c:pt idx="5806">
                  <c:v>25.259999999999998</c:v>
                </c:pt>
                <c:pt idx="5807">
                  <c:v>25.150000000000002</c:v>
                </c:pt>
                <c:pt idx="5808">
                  <c:v>25.1</c:v>
                </c:pt>
                <c:pt idx="5809">
                  <c:v>25.07</c:v>
                </c:pt>
                <c:pt idx="5810">
                  <c:v>25.02</c:v>
                </c:pt>
                <c:pt idx="5811">
                  <c:v>25.150000000000002</c:v>
                </c:pt>
                <c:pt idx="5812">
                  <c:v>25.21</c:v>
                </c:pt>
                <c:pt idx="5813">
                  <c:v>25.32</c:v>
                </c:pt>
                <c:pt idx="5814">
                  <c:v>25.39</c:v>
                </c:pt>
                <c:pt idx="5815">
                  <c:v>25.51</c:v>
                </c:pt>
                <c:pt idx="5816">
                  <c:v>25.459999999999997</c:v>
                </c:pt>
                <c:pt idx="5817">
                  <c:v>25.330000000000002</c:v>
                </c:pt>
                <c:pt idx="5818">
                  <c:v>25.34</c:v>
                </c:pt>
                <c:pt idx="5819">
                  <c:v>25.3</c:v>
                </c:pt>
                <c:pt idx="5820">
                  <c:v>25.32</c:v>
                </c:pt>
                <c:pt idx="5821">
                  <c:v>25.47</c:v>
                </c:pt>
                <c:pt idx="5822">
                  <c:v>25.43</c:v>
                </c:pt>
                <c:pt idx="5823">
                  <c:v>25.459999999999997</c:v>
                </c:pt>
                <c:pt idx="5824">
                  <c:v>25.39</c:v>
                </c:pt>
                <c:pt idx="5825">
                  <c:v>25.57</c:v>
                </c:pt>
                <c:pt idx="5826">
                  <c:v>25.53</c:v>
                </c:pt>
                <c:pt idx="5827">
                  <c:v>25.55</c:v>
                </c:pt>
                <c:pt idx="5828">
                  <c:v>25.41</c:v>
                </c:pt>
                <c:pt idx="5829">
                  <c:v>25.39</c:v>
                </c:pt>
                <c:pt idx="5830">
                  <c:v>25.29</c:v>
                </c:pt>
                <c:pt idx="5831">
                  <c:v>25.3</c:v>
                </c:pt>
                <c:pt idx="5832">
                  <c:v>25.259999999999998</c:v>
                </c:pt>
                <c:pt idx="5833">
                  <c:v>25.310000000000002</c:v>
                </c:pt>
                <c:pt idx="5834">
                  <c:v>25.259999999999998</c:v>
                </c:pt>
                <c:pt idx="5835">
                  <c:v>25.19</c:v>
                </c:pt>
                <c:pt idx="5836">
                  <c:v>25.21</c:v>
                </c:pt>
                <c:pt idx="5837">
                  <c:v>25.18</c:v>
                </c:pt>
                <c:pt idx="5838">
                  <c:v>25.18</c:v>
                </c:pt>
                <c:pt idx="5839">
                  <c:v>25.23</c:v>
                </c:pt>
                <c:pt idx="5840">
                  <c:v>25.330000000000002</c:v>
                </c:pt>
                <c:pt idx="5841">
                  <c:v>25.279999999999998</c:v>
                </c:pt>
                <c:pt idx="5842">
                  <c:v>25.330000000000002</c:v>
                </c:pt>
                <c:pt idx="5843">
                  <c:v>25.36</c:v>
                </c:pt>
                <c:pt idx="5844">
                  <c:v>25.6</c:v>
                </c:pt>
                <c:pt idx="5845">
                  <c:v>25.610000000000003</c:v>
                </c:pt>
                <c:pt idx="5846">
                  <c:v>25.54</c:v>
                </c:pt>
                <c:pt idx="5847">
                  <c:v>25.6</c:v>
                </c:pt>
                <c:pt idx="5848">
                  <c:v>25.630000000000003</c:v>
                </c:pt>
                <c:pt idx="5849">
                  <c:v>25.72</c:v>
                </c:pt>
                <c:pt idx="5850">
                  <c:v>25.74</c:v>
                </c:pt>
                <c:pt idx="5851">
                  <c:v>25.67</c:v>
                </c:pt>
                <c:pt idx="5852">
                  <c:v>25.66</c:v>
                </c:pt>
                <c:pt idx="5853">
                  <c:v>25.58</c:v>
                </c:pt>
                <c:pt idx="5854">
                  <c:v>25.52</c:v>
                </c:pt>
                <c:pt idx="5855">
                  <c:v>25.37</c:v>
                </c:pt>
                <c:pt idx="5856">
                  <c:v>25.18</c:v>
                </c:pt>
                <c:pt idx="5857">
                  <c:v>25.310000000000002</c:v>
                </c:pt>
                <c:pt idx="5858">
                  <c:v>25.22</c:v>
                </c:pt>
                <c:pt idx="5859">
                  <c:v>25.23</c:v>
                </c:pt>
                <c:pt idx="5860">
                  <c:v>25.259999999999998</c:v>
                </c:pt>
                <c:pt idx="5861">
                  <c:v>25.2</c:v>
                </c:pt>
                <c:pt idx="5862">
                  <c:v>25.22</c:v>
                </c:pt>
                <c:pt idx="5863">
                  <c:v>25.27</c:v>
                </c:pt>
                <c:pt idx="5864">
                  <c:v>25.330000000000002</c:v>
                </c:pt>
                <c:pt idx="5865">
                  <c:v>25.25</c:v>
                </c:pt>
                <c:pt idx="5866">
                  <c:v>25.279999999999998</c:v>
                </c:pt>
                <c:pt idx="5867">
                  <c:v>25.130000000000003</c:v>
                </c:pt>
                <c:pt idx="5868">
                  <c:v>25.08</c:v>
                </c:pt>
                <c:pt idx="5869">
                  <c:v>24.97</c:v>
                </c:pt>
                <c:pt idx="5870">
                  <c:v>25</c:v>
                </c:pt>
                <c:pt idx="5871">
                  <c:v>25.1</c:v>
                </c:pt>
                <c:pt idx="5872">
                  <c:v>-999</c:v>
                </c:pt>
                <c:pt idx="5873">
                  <c:v>25.18</c:v>
                </c:pt>
                <c:pt idx="5874">
                  <c:v>25.1</c:v>
                </c:pt>
                <c:pt idx="5875">
                  <c:v>25.14</c:v>
                </c:pt>
                <c:pt idx="5876">
                  <c:v>25.09</c:v>
                </c:pt>
                <c:pt idx="5877">
                  <c:v>24.99</c:v>
                </c:pt>
                <c:pt idx="5878">
                  <c:v>24.89</c:v>
                </c:pt>
                <c:pt idx="5879">
                  <c:v>24.939999999999998</c:v>
                </c:pt>
                <c:pt idx="5880">
                  <c:v>24.93</c:v>
                </c:pt>
                <c:pt idx="5881">
                  <c:v>24.88</c:v>
                </c:pt>
                <c:pt idx="5882">
                  <c:v>24.87</c:v>
                </c:pt>
                <c:pt idx="5883">
                  <c:v>24.67</c:v>
                </c:pt>
                <c:pt idx="5884">
                  <c:v>24.73</c:v>
                </c:pt>
                <c:pt idx="5885">
                  <c:v>24.8</c:v>
                </c:pt>
                <c:pt idx="5886">
                  <c:v>24.73</c:v>
                </c:pt>
                <c:pt idx="5887">
                  <c:v>24.74</c:v>
                </c:pt>
                <c:pt idx="5888">
                  <c:v>24.84</c:v>
                </c:pt>
                <c:pt idx="5889">
                  <c:v>24.82</c:v>
                </c:pt>
                <c:pt idx="5890">
                  <c:v>25.01</c:v>
                </c:pt>
                <c:pt idx="5891">
                  <c:v>25.03</c:v>
                </c:pt>
                <c:pt idx="5892">
                  <c:v>25.06</c:v>
                </c:pt>
                <c:pt idx="5893">
                  <c:v>24.959999999999997</c:v>
                </c:pt>
                <c:pt idx="5894">
                  <c:v>25.06</c:v>
                </c:pt>
                <c:pt idx="5895">
                  <c:v>25.01</c:v>
                </c:pt>
                <c:pt idx="5896">
                  <c:v>25.03</c:v>
                </c:pt>
                <c:pt idx="5897">
                  <c:v>25.06</c:v>
                </c:pt>
                <c:pt idx="5898">
                  <c:v>25.14</c:v>
                </c:pt>
                <c:pt idx="5899">
                  <c:v>24.99</c:v>
                </c:pt>
                <c:pt idx="5900">
                  <c:v>24.979999999999997</c:v>
                </c:pt>
                <c:pt idx="5901">
                  <c:v>24.9</c:v>
                </c:pt>
                <c:pt idx="5902">
                  <c:v>24.99</c:v>
                </c:pt>
                <c:pt idx="5903">
                  <c:v>24.97</c:v>
                </c:pt>
                <c:pt idx="5904">
                  <c:v>24.959999999999997</c:v>
                </c:pt>
                <c:pt idx="5905">
                  <c:v>24.959999999999997</c:v>
                </c:pt>
                <c:pt idx="5906">
                  <c:v>24.979999999999997</c:v>
                </c:pt>
                <c:pt idx="5907">
                  <c:v>24.99</c:v>
                </c:pt>
                <c:pt idx="5908">
                  <c:v>25.12</c:v>
                </c:pt>
                <c:pt idx="5909">
                  <c:v>25.02</c:v>
                </c:pt>
                <c:pt idx="5910">
                  <c:v>24.979999999999997</c:v>
                </c:pt>
                <c:pt idx="5911">
                  <c:v>24.86</c:v>
                </c:pt>
                <c:pt idx="5912">
                  <c:v>24.86</c:v>
                </c:pt>
                <c:pt idx="5913">
                  <c:v>24.84</c:v>
                </c:pt>
                <c:pt idx="5914">
                  <c:v>24.959999999999997</c:v>
                </c:pt>
                <c:pt idx="5915">
                  <c:v>24.93</c:v>
                </c:pt>
                <c:pt idx="5916">
                  <c:v>24.93</c:v>
                </c:pt>
                <c:pt idx="5917">
                  <c:v>24.85</c:v>
                </c:pt>
                <c:pt idx="5918">
                  <c:v>24.71</c:v>
                </c:pt>
                <c:pt idx="5919">
                  <c:v>24.77</c:v>
                </c:pt>
                <c:pt idx="5920">
                  <c:v>24.79</c:v>
                </c:pt>
                <c:pt idx="5921">
                  <c:v>24.919999999999998</c:v>
                </c:pt>
                <c:pt idx="5922">
                  <c:v>24.82</c:v>
                </c:pt>
                <c:pt idx="5923">
                  <c:v>24.87</c:v>
                </c:pt>
                <c:pt idx="5924">
                  <c:v>24.86</c:v>
                </c:pt>
                <c:pt idx="5925">
                  <c:v>24.959999999999997</c:v>
                </c:pt>
                <c:pt idx="5926">
                  <c:v>24.959999999999997</c:v>
                </c:pt>
                <c:pt idx="5927">
                  <c:v>25.12</c:v>
                </c:pt>
                <c:pt idx="5928">
                  <c:v>25.24</c:v>
                </c:pt>
                <c:pt idx="5929">
                  <c:v>25.41</c:v>
                </c:pt>
                <c:pt idx="5930">
                  <c:v>25.330000000000002</c:v>
                </c:pt>
                <c:pt idx="5931">
                  <c:v>25.17</c:v>
                </c:pt>
                <c:pt idx="5932">
                  <c:v>25.110000000000003</c:v>
                </c:pt>
                <c:pt idx="5933">
                  <c:v>25.18</c:v>
                </c:pt>
                <c:pt idx="5934">
                  <c:v>25.3</c:v>
                </c:pt>
                <c:pt idx="5935">
                  <c:v>25.36</c:v>
                </c:pt>
                <c:pt idx="5936">
                  <c:v>25.39</c:v>
                </c:pt>
                <c:pt idx="5937">
                  <c:v>25.419999999999998</c:v>
                </c:pt>
                <c:pt idx="5938">
                  <c:v>25.650000000000002</c:v>
                </c:pt>
                <c:pt idx="5939">
                  <c:v>25.6</c:v>
                </c:pt>
                <c:pt idx="5940">
                  <c:v>25.56</c:v>
                </c:pt>
                <c:pt idx="5941">
                  <c:v>25.68</c:v>
                </c:pt>
                <c:pt idx="5942">
                  <c:v>25.650000000000002</c:v>
                </c:pt>
                <c:pt idx="5943">
                  <c:v>25.62</c:v>
                </c:pt>
                <c:pt idx="5944">
                  <c:v>25.479999999999997</c:v>
                </c:pt>
                <c:pt idx="5945">
                  <c:v>25.56</c:v>
                </c:pt>
                <c:pt idx="5946">
                  <c:v>25.479999999999997</c:v>
                </c:pt>
                <c:pt idx="5947">
                  <c:v>25.54</c:v>
                </c:pt>
                <c:pt idx="5948">
                  <c:v>25.43</c:v>
                </c:pt>
                <c:pt idx="5949">
                  <c:v>25.18</c:v>
                </c:pt>
                <c:pt idx="5950">
                  <c:v>25.18</c:v>
                </c:pt>
                <c:pt idx="5951">
                  <c:v>25.22</c:v>
                </c:pt>
                <c:pt idx="5952">
                  <c:v>25.310000000000002</c:v>
                </c:pt>
                <c:pt idx="5953">
                  <c:v>25.19</c:v>
                </c:pt>
                <c:pt idx="5954">
                  <c:v>24.95</c:v>
                </c:pt>
                <c:pt idx="5955">
                  <c:v>24.93</c:v>
                </c:pt>
                <c:pt idx="5956">
                  <c:v>24.95</c:v>
                </c:pt>
                <c:pt idx="5957">
                  <c:v>24.650000000000002</c:v>
                </c:pt>
                <c:pt idx="5958">
                  <c:v>24.66</c:v>
                </c:pt>
                <c:pt idx="5959">
                  <c:v>24.630000000000003</c:v>
                </c:pt>
                <c:pt idx="5960">
                  <c:v>24.650000000000002</c:v>
                </c:pt>
                <c:pt idx="5961">
                  <c:v>24.56</c:v>
                </c:pt>
                <c:pt idx="5962">
                  <c:v>24.54</c:v>
                </c:pt>
                <c:pt idx="5963">
                  <c:v>24.55</c:v>
                </c:pt>
                <c:pt idx="5964">
                  <c:v>24.49</c:v>
                </c:pt>
                <c:pt idx="5965">
                  <c:v>24.66</c:v>
                </c:pt>
                <c:pt idx="5966">
                  <c:v>24.919999999999998</c:v>
                </c:pt>
                <c:pt idx="5967">
                  <c:v>24.9</c:v>
                </c:pt>
                <c:pt idx="5968">
                  <c:v>24.95</c:v>
                </c:pt>
                <c:pt idx="5969">
                  <c:v>24.93</c:v>
                </c:pt>
                <c:pt idx="5970">
                  <c:v>25.05</c:v>
                </c:pt>
                <c:pt idx="5971">
                  <c:v>25.18</c:v>
                </c:pt>
                <c:pt idx="5972">
                  <c:v>25.259999999999998</c:v>
                </c:pt>
                <c:pt idx="5973">
                  <c:v>25.29</c:v>
                </c:pt>
                <c:pt idx="5974">
                  <c:v>25.27</c:v>
                </c:pt>
                <c:pt idx="5975">
                  <c:v>25.25</c:v>
                </c:pt>
                <c:pt idx="5976">
                  <c:v>25.4</c:v>
                </c:pt>
                <c:pt idx="5977">
                  <c:v>25.43</c:v>
                </c:pt>
                <c:pt idx="5978">
                  <c:v>25.419999999999998</c:v>
                </c:pt>
                <c:pt idx="5979">
                  <c:v>25.39</c:v>
                </c:pt>
                <c:pt idx="5980">
                  <c:v>25.35</c:v>
                </c:pt>
                <c:pt idx="5981">
                  <c:v>25.29</c:v>
                </c:pt>
                <c:pt idx="5982">
                  <c:v>25.24</c:v>
                </c:pt>
                <c:pt idx="5983">
                  <c:v>25.09</c:v>
                </c:pt>
                <c:pt idx="5984">
                  <c:v>25.02</c:v>
                </c:pt>
                <c:pt idx="5985">
                  <c:v>25.110000000000003</c:v>
                </c:pt>
                <c:pt idx="5986">
                  <c:v>25.1</c:v>
                </c:pt>
                <c:pt idx="5987">
                  <c:v>25.08</c:v>
                </c:pt>
                <c:pt idx="5988">
                  <c:v>25.12</c:v>
                </c:pt>
                <c:pt idx="5989">
                  <c:v>25.09</c:v>
                </c:pt>
                <c:pt idx="5990">
                  <c:v>25.07</c:v>
                </c:pt>
                <c:pt idx="5991">
                  <c:v>25.03</c:v>
                </c:pt>
                <c:pt idx="5992">
                  <c:v>25.08</c:v>
                </c:pt>
                <c:pt idx="5993">
                  <c:v>24.959999999999997</c:v>
                </c:pt>
                <c:pt idx="5994">
                  <c:v>24.919999999999998</c:v>
                </c:pt>
                <c:pt idx="5995">
                  <c:v>25.05</c:v>
                </c:pt>
                <c:pt idx="5996">
                  <c:v>25.16</c:v>
                </c:pt>
                <c:pt idx="5997">
                  <c:v>25.23</c:v>
                </c:pt>
                <c:pt idx="5998">
                  <c:v>25.24</c:v>
                </c:pt>
                <c:pt idx="5999">
                  <c:v>25.16</c:v>
                </c:pt>
                <c:pt idx="6000">
                  <c:v>25.1</c:v>
                </c:pt>
                <c:pt idx="6001">
                  <c:v>25.14</c:v>
                </c:pt>
                <c:pt idx="6002">
                  <c:v>25.2</c:v>
                </c:pt>
                <c:pt idx="6003">
                  <c:v>25.25</c:v>
                </c:pt>
                <c:pt idx="6004">
                  <c:v>25.37</c:v>
                </c:pt>
                <c:pt idx="6005">
                  <c:v>25.3</c:v>
                </c:pt>
                <c:pt idx="6006">
                  <c:v>25.150000000000002</c:v>
                </c:pt>
                <c:pt idx="6007">
                  <c:v>25.27</c:v>
                </c:pt>
                <c:pt idx="6008">
                  <c:v>25.24</c:v>
                </c:pt>
                <c:pt idx="6009">
                  <c:v>25.32</c:v>
                </c:pt>
                <c:pt idx="6010">
                  <c:v>25.32</c:v>
                </c:pt>
                <c:pt idx="6011">
                  <c:v>25.35</c:v>
                </c:pt>
                <c:pt idx="6012">
                  <c:v>25.36</c:v>
                </c:pt>
                <c:pt idx="6013">
                  <c:v>25.17</c:v>
                </c:pt>
                <c:pt idx="6014">
                  <c:v>25.21</c:v>
                </c:pt>
                <c:pt idx="6015">
                  <c:v>25.19</c:v>
                </c:pt>
                <c:pt idx="6016">
                  <c:v>25.2</c:v>
                </c:pt>
                <c:pt idx="6017">
                  <c:v>25.279999999999998</c:v>
                </c:pt>
                <c:pt idx="6018">
                  <c:v>25.18</c:v>
                </c:pt>
                <c:pt idx="6019">
                  <c:v>25.05</c:v>
                </c:pt>
                <c:pt idx="6020">
                  <c:v>25.06</c:v>
                </c:pt>
                <c:pt idx="6021">
                  <c:v>25.18</c:v>
                </c:pt>
                <c:pt idx="6022">
                  <c:v>25.06</c:v>
                </c:pt>
                <c:pt idx="6023">
                  <c:v>25.08</c:v>
                </c:pt>
                <c:pt idx="6024">
                  <c:v>25.16</c:v>
                </c:pt>
                <c:pt idx="6025">
                  <c:v>25.1</c:v>
                </c:pt>
                <c:pt idx="6026">
                  <c:v>25.04</c:v>
                </c:pt>
                <c:pt idx="6027">
                  <c:v>25</c:v>
                </c:pt>
                <c:pt idx="6028">
                  <c:v>24.99</c:v>
                </c:pt>
                <c:pt idx="6029">
                  <c:v>24.979999999999997</c:v>
                </c:pt>
                <c:pt idx="6030">
                  <c:v>25</c:v>
                </c:pt>
                <c:pt idx="6031">
                  <c:v>25.04</c:v>
                </c:pt>
                <c:pt idx="6032">
                  <c:v>25.06</c:v>
                </c:pt>
                <c:pt idx="6033">
                  <c:v>25.08</c:v>
                </c:pt>
                <c:pt idx="6034">
                  <c:v>25.09</c:v>
                </c:pt>
                <c:pt idx="6035">
                  <c:v>25.19</c:v>
                </c:pt>
                <c:pt idx="6036">
                  <c:v>25.19</c:v>
                </c:pt>
                <c:pt idx="6037">
                  <c:v>25.259999999999998</c:v>
                </c:pt>
                <c:pt idx="6038">
                  <c:v>25.29</c:v>
                </c:pt>
                <c:pt idx="6039">
                  <c:v>25.279999999999998</c:v>
                </c:pt>
                <c:pt idx="6040">
                  <c:v>25.419999999999998</c:v>
                </c:pt>
                <c:pt idx="6041">
                  <c:v>25.36</c:v>
                </c:pt>
                <c:pt idx="6042">
                  <c:v>25.39</c:v>
                </c:pt>
                <c:pt idx="6043">
                  <c:v>25.41</c:v>
                </c:pt>
                <c:pt idx="6044">
                  <c:v>25.36</c:v>
                </c:pt>
                <c:pt idx="6045">
                  <c:v>25.37</c:v>
                </c:pt>
                <c:pt idx="6046">
                  <c:v>25.27</c:v>
                </c:pt>
                <c:pt idx="6047">
                  <c:v>25.17</c:v>
                </c:pt>
                <c:pt idx="6048">
                  <c:v>25.14</c:v>
                </c:pt>
                <c:pt idx="6049">
                  <c:v>25.01</c:v>
                </c:pt>
                <c:pt idx="6050">
                  <c:v>24.89</c:v>
                </c:pt>
                <c:pt idx="6051">
                  <c:v>24.87</c:v>
                </c:pt>
                <c:pt idx="6052">
                  <c:v>24.85</c:v>
                </c:pt>
                <c:pt idx="6053">
                  <c:v>24.810000000000002</c:v>
                </c:pt>
                <c:pt idx="6054">
                  <c:v>24.89</c:v>
                </c:pt>
                <c:pt idx="6055">
                  <c:v>24.9</c:v>
                </c:pt>
                <c:pt idx="6056">
                  <c:v>24.93</c:v>
                </c:pt>
                <c:pt idx="6057">
                  <c:v>24.9</c:v>
                </c:pt>
                <c:pt idx="6058">
                  <c:v>25</c:v>
                </c:pt>
                <c:pt idx="6059">
                  <c:v>24.95</c:v>
                </c:pt>
                <c:pt idx="6060">
                  <c:v>25.05</c:v>
                </c:pt>
                <c:pt idx="6061">
                  <c:v>25.14</c:v>
                </c:pt>
                <c:pt idx="6062">
                  <c:v>25.07</c:v>
                </c:pt>
                <c:pt idx="6063">
                  <c:v>25</c:v>
                </c:pt>
                <c:pt idx="6064">
                  <c:v>25.110000000000003</c:v>
                </c:pt>
                <c:pt idx="6065">
                  <c:v>25.06</c:v>
                </c:pt>
                <c:pt idx="6066">
                  <c:v>25.16</c:v>
                </c:pt>
                <c:pt idx="6067">
                  <c:v>25.18</c:v>
                </c:pt>
                <c:pt idx="6068">
                  <c:v>25.29</c:v>
                </c:pt>
                <c:pt idx="6069">
                  <c:v>25.18</c:v>
                </c:pt>
                <c:pt idx="6070">
                  <c:v>25.04</c:v>
                </c:pt>
                <c:pt idx="6071">
                  <c:v>25.07</c:v>
                </c:pt>
                <c:pt idx="6072">
                  <c:v>25.16</c:v>
                </c:pt>
                <c:pt idx="6073">
                  <c:v>24.979999999999997</c:v>
                </c:pt>
                <c:pt idx="6074">
                  <c:v>24.99</c:v>
                </c:pt>
                <c:pt idx="6075">
                  <c:v>25.07</c:v>
                </c:pt>
                <c:pt idx="6076">
                  <c:v>25.01</c:v>
                </c:pt>
                <c:pt idx="6077">
                  <c:v>25.06</c:v>
                </c:pt>
                <c:pt idx="6078">
                  <c:v>25.14</c:v>
                </c:pt>
                <c:pt idx="6079">
                  <c:v>25.110000000000003</c:v>
                </c:pt>
                <c:pt idx="6080">
                  <c:v>24.85</c:v>
                </c:pt>
                <c:pt idx="6081">
                  <c:v>24.88</c:v>
                </c:pt>
                <c:pt idx="6082">
                  <c:v>24.89</c:v>
                </c:pt>
                <c:pt idx="6083">
                  <c:v>24.91</c:v>
                </c:pt>
                <c:pt idx="6084">
                  <c:v>24.959999999999997</c:v>
                </c:pt>
                <c:pt idx="6085">
                  <c:v>24.91</c:v>
                </c:pt>
                <c:pt idx="6086">
                  <c:v>25.08</c:v>
                </c:pt>
                <c:pt idx="6087">
                  <c:v>24.979999999999997</c:v>
                </c:pt>
                <c:pt idx="6088">
                  <c:v>24.959999999999997</c:v>
                </c:pt>
                <c:pt idx="6089">
                  <c:v>25</c:v>
                </c:pt>
                <c:pt idx="6090">
                  <c:v>24.97</c:v>
                </c:pt>
                <c:pt idx="6091">
                  <c:v>25.08</c:v>
                </c:pt>
                <c:pt idx="6092">
                  <c:v>25.23</c:v>
                </c:pt>
                <c:pt idx="6093">
                  <c:v>25.130000000000003</c:v>
                </c:pt>
                <c:pt idx="6094">
                  <c:v>25.110000000000003</c:v>
                </c:pt>
                <c:pt idx="6095">
                  <c:v>24.99</c:v>
                </c:pt>
                <c:pt idx="6096">
                  <c:v>24.95</c:v>
                </c:pt>
                <c:pt idx="6097">
                  <c:v>24.84</c:v>
                </c:pt>
                <c:pt idx="6098">
                  <c:v>24.830000000000002</c:v>
                </c:pt>
                <c:pt idx="6099">
                  <c:v>24.830000000000002</c:v>
                </c:pt>
                <c:pt idx="6100">
                  <c:v>24.93</c:v>
                </c:pt>
                <c:pt idx="6101">
                  <c:v>25.07</c:v>
                </c:pt>
                <c:pt idx="6102">
                  <c:v>24.979999999999997</c:v>
                </c:pt>
                <c:pt idx="6103">
                  <c:v>24.95</c:v>
                </c:pt>
                <c:pt idx="6104">
                  <c:v>24.810000000000002</c:v>
                </c:pt>
                <c:pt idx="6105">
                  <c:v>24.779999999999998</c:v>
                </c:pt>
                <c:pt idx="6106">
                  <c:v>24.79</c:v>
                </c:pt>
                <c:pt idx="6107">
                  <c:v>24.87</c:v>
                </c:pt>
                <c:pt idx="6108">
                  <c:v>24.959999999999997</c:v>
                </c:pt>
                <c:pt idx="6109">
                  <c:v>24.779999999999998</c:v>
                </c:pt>
                <c:pt idx="6110">
                  <c:v>24.72</c:v>
                </c:pt>
                <c:pt idx="6111">
                  <c:v>24.759999999999998</c:v>
                </c:pt>
                <c:pt idx="6112">
                  <c:v>24.82</c:v>
                </c:pt>
                <c:pt idx="6113">
                  <c:v>24.8</c:v>
                </c:pt>
                <c:pt idx="6114">
                  <c:v>24.919999999999998</c:v>
                </c:pt>
                <c:pt idx="6115">
                  <c:v>24.919999999999998</c:v>
                </c:pt>
                <c:pt idx="6116">
                  <c:v>24.99</c:v>
                </c:pt>
                <c:pt idx="6117">
                  <c:v>25.04</c:v>
                </c:pt>
                <c:pt idx="6118">
                  <c:v>25.1</c:v>
                </c:pt>
                <c:pt idx="6119">
                  <c:v>25.12</c:v>
                </c:pt>
                <c:pt idx="6120">
                  <c:v>25.21</c:v>
                </c:pt>
                <c:pt idx="6121">
                  <c:v>25.18</c:v>
                </c:pt>
                <c:pt idx="6122">
                  <c:v>25.130000000000003</c:v>
                </c:pt>
                <c:pt idx="6123">
                  <c:v>25.110000000000003</c:v>
                </c:pt>
                <c:pt idx="6124">
                  <c:v>25.279999999999998</c:v>
                </c:pt>
                <c:pt idx="6125">
                  <c:v>25.150000000000002</c:v>
                </c:pt>
                <c:pt idx="6126">
                  <c:v>25.07</c:v>
                </c:pt>
                <c:pt idx="6127">
                  <c:v>25.06</c:v>
                </c:pt>
                <c:pt idx="6128">
                  <c:v>25</c:v>
                </c:pt>
                <c:pt idx="6129">
                  <c:v>25.04</c:v>
                </c:pt>
                <c:pt idx="6130">
                  <c:v>25.03</c:v>
                </c:pt>
                <c:pt idx="6131">
                  <c:v>24.959999999999997</c:v>
                </c:pt>
                <c:pt idx="6132">
                  <c:v>24.84</c:v>
                </c:pt>
                <c:pt idx="6133">
                  <c:v>24.830000000000002</c:v>
                </c:pt>
                <c:pt idx="6134">
                  <c:v>24.72</c:v>
                </c:pt>
                <c:pt idx="6135">
                  <c:v>24.79</c:v>
                </c:pt>
                <c:pt idx="6136">
                  <c:v>24.91</c:v>
                </c:pt>
                <c:pt idx="6137">
                  <c:v>24.86</c:v>
                </c:pt>
                <c:pt idx="6138">
                  <c:v>24.85</c:v>
                </c:pt>
                <c:pt idx="6139">
                  <c:v>24.89</c:v>
                </c:pt>
                <c:pt idx="6140">
                  <c:v>25.02</c:v>
                </c:pt>
                <c:pt idx="6141">
                  <c:v>25.02</c:v>
                </c:pt>
                <c:pt idx="6142">
                  <c:v>25.09</c:v>
                </c:pt>
                <c:pt idx="6143">
                  <c:v>25.12</c:v>
                </c:pt>
                <c:pt idx="6144">
                  <c:v>25.14</c:v>
                </c:pt>
                <c:pt idx="6145">
                  <c:v>25.23</c:v>
                </c:pt>
                <c:pt idx="6146">
                  <c:v>25.34</c:v>
                </c:pt>
                <c:pt idx="6147">
                  <c:v>25.37</c:v>
                </c:pt>
                <c:pt idx="6148">
                  <c:v>25.37</c:v>
                </c:pt>
                <c:pt idx="6149">
                  <c:v>25.41</c:v>
                </c:pt>
                <c:pt idx="6150">
                  <c:v>25.29</c:v>
                </c:pt>
                <c:pt idx="6151">
                  <c:v>25.25</c:v>
                </c:pt>
                <c:pt idx="6152">
                  <c:v>25.14</c:v>
                </c:pt>
                <c:pt idx="6153">
                  <c:v>25.130000000000003</c:v>
                </c:pt>
                <c:pt idx="6154">
                  <c:v>25.110000000000003</c:v>
                </c:pt>
                <c:pt idx="6155">
                  <c:v>25.150000000000002</c:v>
                </c:pt>
                <c:pt idx="6156">
                  <c:v>25.19</c:v>
                </c:pt>
                <c:pt idx="6157">
                  <c:v>25.17</c:v>
                </c:pt>
                <c:pt idx="6158">
                  <c:v>25.27</c:v>
                </c:pt>
                <c:pt idx="6159">
                  <c:v>25.32</c:v>
                </c:pt>
                <c:pt idx="6160">
                  <c:v>25.29</c:v>
                </c:pt>
                <c:pt idx="6161">
                  <c:v>25.05</c:v>
                </c:pt>
                <c:pt idx="6162">
                  <c:v>25</c:v>
                </c:pt>
                <c:pt idx="6163">
                  <c:v>24.959999999999997</c:v>
                </c:pt>
                <c:pt idx="6164">
                  <c:v>24.93</c:v>
                </c:pt>
                <c:pt idx="6165">
                  <c:v>24.97</c:v>
                </c:pt>
                <c:pt idx="6166">
                  <c:v>24.86</c:v>
                </c:pt>
                <c:pt idx="6167">
                  <c:v>24.830000000000002</c:v>
                </c:pt>
                <c:pt idx="6168">
                  <c:v>24.979999999999997</c:v>
                </c:pt>
                <c:pt idx="6169">
                  <c:v>25.04</c:v>
                </c:pt>
                <c:pt idx="6170">
                  <c:v>25.21</c:v>
                </c:pt>
                <c:pt idx="6171">
                  <c:v>25.23</c:v>
                </c:pt>
                <c:pt idx="6172">
                  <c:v>25.25</c:v>
                </c:pt>
                <c:pt idx="6173">
                  <c:v>25.3</c:v>
                </c:pt>
                <c:pt idx="6174">
                  <c:v>25.259999999999998</c:v>
                </c:pt>
                <c:pt idx="6175">
                  <c:v>25.310000000000002</c:v>
                </c:pt>
                <c:pt idx="6176">
                  <c:v>25.32</c:v>
                </c:pt>
                <c:pt idx="6177">
                  <c:v>25.34</c:v>
                </c:pt>
                <c:pt idx="6178">
                  <c:v>25.32</c:v>
                </c:pt>
                <c:pt idx="6179">
                  <c:v>25.25</c:v>
                </c:pt>
                <c:pt idx="6180">
                  <c:v>25.21</c:v>
                </c:pt>
                <c:pt idx="6181">
                  <c:v>25.36</c:v>
                </c:pt>
                <c:pt idx="6182">
                  <c:v>25.54</c:v>
                </c:pt>
                <c:pt idx="6183">
                  <c:v>25.62</c:v>
                </c:pt>
                <c:pt idx="6184">
                  <c:v>25.75</c:v>
                </c:pt>
                <c:pt idx="6185">
                  <c:v>25.73</c:v>
                </c:pt>
                <c:pt idx="6186">
                  <c:v>25.8</c:v>
                </c:pt>
                <c:pt idx="6187">
                  <c:v>25.74</c:v>
                </c:pt>
                <c:pt idx="6188">
                  <c:v>25.72</c:v>
                </c:pt>
                <c:pt idx="6189">
                  <c:v>25.54</c:v>
                </c:pt>
                <c:pt idx="6190">
                  <c:v>25.67</c:v>
                </c:pt>
                <c:pt idx="6191">
                  <c:v>25.6</c:v>
                </c:pt>
                <c:pt idx="6192">
                  <c:v>25.51</c:v>
                </c:pt>
                <c:pt idx="6193">
                  <c:v>25.45</c:v>
                </c:pt>
                <c:pt idx="6194">
                  <c:v>25.49</c:v>
                </c:pt>
                <c:pt idx="6195">
                  <c:v>25.459999999999997</c:v>
                </c:pt>
                <c:pt idx="6196">
                  <c:v>25.37</c:v>
                </c:pt>
                <c:pt idx="6197">
                  <c:v>25.32</c:v>
                </c:pt>
                <c:pt idx="6198">
                  <c:v>25.32</c:v>
                </c:pt>
                <c:pt idx="6199">
                  <c:v>25.310000000000002</c:v>
                </c:pt>
                <c:pt idx="6200">
                  <c:v>25.35</c:v>
                </c:pt>
                <c:pt idx="6201">
                  <c:v>25.25</c:v>
                </c:pt>
                <c:pt idx="6202">
                  <c:v>25.3</c:v>
                </c:pt>
                <c:pt idx="6203">
                  <c:v>25.19</c:v>
                </c:pt>
                <c:pt idx="6204">
                  <c:v>25.279999999999998</c:v>
                </c:pt>
                <c:pt idx="6205">
                  <c:v>25.2</c:v>
                </c:pt>
                <c:pt idx="6206">
                  <c:v>25.29</c:v>
                </c:pt>
                <c:pt idx="6207">
                  <c:v>25.23</c:v>
                </c:pt>
                <c:pt idx="6208">
                  <c:v>25.02</c:v>
                </c:pt>
                <c:pt idx="6209">
                  <c:v>25</c:v>
                </c:pt>
                <c:pt idx="6210">
                  <c:v>24.919999999999998</c:v>
                </c:pt>
                <c:pt idx="6211">
                  <c:v>24.79</c:v>
                </c:pt>
                <c:pt idx="6212">
                  <c:v>24.86</c:v>
                </c:pt>
                <c:pt idx="6213">
                  <c:v>24.93</c:v>
                </c:pt>
                <c:pt idx="6214">
                  <c:v>24.95</c:v>
                </c:pt>
                <c:pt idx="6215">
                  <c:v>24.85</c:v>
                </c:pt>
                <c:pt idx="6216">
                  <c:v>24.86</c:v>
                </c:pt>
                <c:pt idx="6217">
                  <c:v>24.779999999999998</c:v>
                </c:pt>
                <c:pt idx="6218">
                  <c:v>24.93</c:v>
                </c:pt>
                <c:pt idx="6219">
                  <c:v>24.89</c:v>
                </c:pt>
                <c:pt idx="6220">
                  <c:v>24.74</c:v>
                </c:pt>
                <c:pt idx="6221">
                  <c:v>24.82</c:v>
                </c:pt>
                <c:pt idx="6222">
                  <c:v>24.91</c:v>
                </c:pt>
                <c:pt idx="6223">
                  <c:v>24.82</c:v>
                </c:pt>
                <c:pt idx="6224">
                  <c:v>24.82</c:v>
                </c:pt>
                <c:pt idx="6225">
                  <c:v>24.830000000000002</c:v>
                </c:pt>
                <c:pt idx="6226">
                  <c:v>24.810000000000002</c:v>
                </c:pt>
                <c:pt idx="6227">
                  <c:v>24.759999999999998</c:v>
                </c:pt>
                <c:pt idx="6228">
                  <c:v>24.85</c:v>
                </c:pt>
                <c:pt idx="6229">
                  <c:v>24.759999999999998</c:v>
                </c:pt>
                <c:pt idx="6230">
                  <c:v>24.77</c:v>
                </c:pt>
                <c:pt idx="6231">
                  <c:v>24.91</c:v>
                </c:pt>
                <c:pt idx="6232">
                  <c:v>25.02</c:v>
                </c:pt>
                <c:pt idx="6233">
                  <c:v>24.99</c:v>
                </c:pt>
                <c:pt idx="6234">
                  <c:v>25.02</c:v>
                </c:pt>
                <c:pt idx="6235">
                  <c:v>25.08</c:v>
                </c:pt>
                <c:pt idx="6236">
                  <c:v>25.2</c:v>
                </c:pt>
                <c:pt idx="6237">
                  <c:v>25.24</c:v>
                </c:pt>
                <c:pt idx="6238">
                  <c:v>25.22</c:v>
                </c:pt>
                <c:pt idx="6239">
                  <c:v>25.24</c:v>
                </c:pt>
                <c:pt idx="6240">
                  <c:v>25.24</c:v>
                </c:pt>
                <c:pt idx="6241">
                  <c:v>25.17</c:v>
                </c:pt>
                <c:pt idx="6242">
                  <c:v>25.16</c:v>
                </c:pt>
                <c:pt idx="6243">
                  <c:v>25.150000000000002</c:v>
                </c:pt>
                <c:pt idx="6244">
                  <c:v>25.17</c:v>
                </c:pt>
                <c:pt idx="6245">
                  <c:v>25.17</c:v>
                </c:pt>
                <c:pt idx="6246">
                  <c:v>25.110000000000003</c:v>
                </c:pt>
                <c:pt idx="6247">
                  <c:v>25.18</c:v>
                </c:pt>
                <c:pt idx="6248">
                  <c:v>25.259999999999998</c:v>
                </c:pt>
                <c:pt idx="6249">
                  <c:v>25.3</c:v>
                </c:pt>
                <c:pt idx="6250">
                  <c:v>25.37</c:v>
                </c:pt>
                <c:pt idx="6251">
                  <c:v>25.52</c:v>
                </c:pt>
                <c:pt idx="6252">
                  <c:v>25.35</c:v>
                </c:pt>
                <c:pt idx="6253">
                  <c:v>25.32</c:v>
                </c:pt>
                <c:pt idx="6254">
                  <c:v>25.439999999999998</c:v>
                </c:pt>
                <c:pt idx="6255">
                  <c:v>25.4</c:v>
                </c:pt>
                <c:pt idx="6256">
                  <c:v>25.35</c:v>
                </c:pt>
                <c:pt idx="6257">
                  <c:v>25.27</c:v>
                </c:pt>
                <c:pt idx="6258">
                  <c:v>25.36</c:v>
                </c:pt>
                <c:pt idx="6259">
                  <c:v>25.41</c:v>
                </c:pt>
                <c:pt idx="6260">
                  <c:v>25.39</c:v>
                </c:pt>
                <c:pt idx="6261">
                  <c:v>25.4</c:v>
                </c:pt>
                <c:pt idx="6262">
                  <c:v>25.439999999999998</c:v>
                </c:pt>
                <c:pt idx="6263">
                  <c:v>25.36</c:v>
                </c:pt>
                <c:pt idx="6264">
                  <c:v>25.259999999999998</c:v>
                </c:pt>
                <c:pt idx="6265">
                  <c:v>25.24</c:v>
                </c:pt>
                <c:pt idx="6266">
                  <c:v>25.09</c:v>
                </c:pt>
                <c:pt idx="6267">
                  <c:v>25.279999999999998</c:v>
                </c:pt>
                <c:pt idx="6268">
                  <c:v>25.3</c:v>
                </c:pt>
                <c:pt idx="6269">
                  <c:v>25.2</c:v>
                </c:pt>
                <c:pt idx="6270">
                  <c:v>25.36</c:v>
                </c:pt>
                <c:pt idx="6271">
                  <c:v>25.21</c:v>
                </c:pt>
                <c:pt idx="6272">
                  <c:v>25.2</c:v>
                </c:pt>
                <c:pt idx="6273">
                  <c:v>25.32</c:v>
                </c:pt>
                <c:pt idx="6274">
                  <c:v>25.22</c:v>
                </c:pt>
                <c:pt idx="6275">
                  <c:v>25.279999999999998</c:v>
                </c:pt>
                <c:pt idx="6276">
                  <c:v>25.21</c:v>
                </c:pt>
                <c:pt idx="6277">
                  <c:v>25.22</c:v>
                </c:pt>
                <c:pt idx="6278">
                  <c:v>25.2</c:v>
                </c:pt>
                <c:pt idx="6279">
                  <c:v>25.14</c:v>
                </c:pt>
                <c:pt idx="6280">
                  <c:v>25.29</c:v>
                </c:pt>
                <c:pt idx="6281">
                  <c:v>25.4</c:v>
                </c:pt>
                <c:pt idx="6282">
                  <c:v>25.24</c:v>
                </c:pt>
                <c:pt idx="6283">
                  <c:v>25.29</c:v>
                </c:pt>
                <c:pt idx="6284">
                  <c:v>25.150000000000002</c:v>
                </c:pt>
                <c:pt idx="6285">
                  <c:v>25.19</c:v>
                </c:pt>
                <c:pt idx="6286">
                  <c:v>25.07</c:v>
                </c:pt>
                <c:pt idx="6287">
                  <c:v>25.07</c:v>
                </c:pt>
                <c:pt idx="6288">
                  <c:v>25.06</c:v>
                </c:pt>
                <c:pt idx="6289">
                  <c:v>24.99</c:v>
                </c:pt>
                <c:pt idx="6290">
                  <c:v>24.95</c:v>
                </c:pt>
                <c:pt idx="6291">
                  <c:v>24.95</c:v>
                </c:pt>
                <c:pt idx="6292">
                  <c:v>24.88</c:v>
                </c:pt>
                <c:pt idx="6293">
                  <c:v>24.86</c:v>
                </c:pt>
                <c:pt idx="6294">
                  <c:v>24.99</c:v>
                </c:pt>
                <c:pt idx="6295">
                  <c:v>24.95</c:v>
                </c:pt>
                <c:pt idx="6296">
                  <c:v>24.959999999999997</c:v>
                </c:pt>
                <c:pt idx="6297">
                  <c:v>24.88</c:v>
                </c:pt>
                <c:pt idx="6298">
                  <c:v>24.79</c:v>
                </c:pt>
                <c:pt idx="6299">
                  <c:v>24.71</c:v>
                </c:pt>
                <c:pt idx="6300">
                  <c:v>24.830000000000002</c:v>
                </c:pt>
                <c:pt idx="6301">
                  <c:v>24.88</c:v>
                </c:pt>
                <c:pt idx="6302">
                  <c:v>24.99</c:v>
                </c:pt>
                <c:pt idx="6303">
                  <c:v>24.99</c:v>
                </c:pt>
                <c:pt idx="6304">
                  <c:v>24.91</c:v>
                </c:pt>
                <c:pt idx="6305">
                  <c:v>24.93</c:v>
                </c:pt>
                <c:pt idx="6306">
                  <c:v>24.919999999999998</c:v>
                </c:pt>
                <c:pt idx="6307">
                  <c:v>24.93</c:v>
                </c:pt>
                <c:pt idx="6308">
                  <c:v>25.02</c:v>
                </c:pt>
                <c:pt idx="6309">
                  <c:v>25.110000000000003</c:v>
                </c:pt>
                <c:pt idx="6310">
                  <c:v>25.01</c:v>
                </c:pt>
                <c:pt idx="6311">
                  <c:v>25.07</c:v>
                </c:pt>
                <c:pt idx="6312">
                  <c:v>24.99</c:v>
                </c:pt>
                <c:pt idx="6313">
                  <c:v>24.97</c:v>
                </c:pt>
                <c:pt idx="6314">
                  <c:v>24.93</c:v>
                </c:pt>
                <c:pt idx="6315">
                  <c:v>25</c:v>
                </c:pt>
                <c:pt idx="6316">
                  <c:v>25.06</c:v>
                </c:pt>
                <c:pt idx="6317">
                  <c:v>24.979999999999997</c:v>
                </c:pt>
                <c:pt idx="6318">
                  <c:v>25.02</c:v>
                </c:pt>
                <c:pt idx="6319">
                  <c:v>24.99</c:v>
                </c:pt>
                <c:pt idx="6320">
                  <c:v>25.05</c:v>
                </c:pt>
                <c:pt idx="6321">
                  <c:v>24.95</c:v>
                </c:pt>
                <c:pt idx="6322">
                  <c:v>25</c:v>
                </c:pt>
                <c:pt idx="6323">
                  <c:v>25.2</c:v>
                </c:pt>
                <c:pt idx="6324">
                  <c:v>25.23</c:v>
                </c:pt>
                <c:pt idx="6325">
                  <c:v>25.22</c:v>
                </c:pt>
                <c:pt idx="6326">
                  <c:v>25.4</c:v>
                </c:pt>
                <c:pt idx="6327">
                  <c:v>25.36</c:v>
                </c:pt>
                <c:pt idx="6328">
                  <c:v>25.3</c:v>
                </c:pt>
                <c:pt idx="6329">
                  <c:v>25.39</c:v>
                </c:pt>
                <c:pt idx="6330">
                  <c:v>25.45</c:v>
                </c:pt>
                <c:pt idx="6331">
                  <c:v>25.59</c:v>
                </c:pt>
                <c:pt idx="6332">
                  <c:v>25.53</c:v>
                </c:pt>
                <c:pt idx="6333">
                  <c:v>25.59</c:v>
                </c:pt>
                <c:pt idx="6334">
                  <c:v>25.59</c:v>
                </c:pt>
                <c:pt idx="6335">
                  <c:v>25.45</c:v>
                </c:pt>
                <c:pt idx="6336">
                  <c:v>25.53</c:v>
                </c:pt>
                <c:pt idx="6337">
                  <c:v>25.630000000000003</c:v>
                </c:pt>
                <c:pt idx="6338">
                  <c:v>25.59</c:v>
                </c:pt>
                <c:pt idx="6339">
                  <c:v>25.439999999999998</c:v>
                </c:pt>
                <c:pt idx="6340">
                  <c:v>25.3</c:v>
                </c:pt>
                <c:pt idx="6341">
                  <c:v>25.21</c:v>
                </c:pt>
                <c:pt idx="6342">
                  <c:v>25.29</c:v>
                </c:pt>
                <c:pt idx="6343">
                  <c:v>25.310000000000002</c:v>
                </c:pt>
                <c:pt idx="6344">
                  <c:v>25.39</c:v>
                </c:pt>
                <c:pt idx="6345">
                  <c:v>25.23</c:v>
                </c:pt>
                <c:pt idx="6346">
                  <c:v>25.12</c:v>
                </c:pt>
                <c:pt idx="6347">
                  <c:v>25.150000000000002</c:v>
                </c:pt>
                <c:pt idx="6348">
                  <c:v>25.110000000000003</c:v>
                </c:pt>
                <c:pt idx="6349">
                  <c:v>24.97</c:v>
                </c:pt>
                <c:pt idx="6350">
                  <c:v>24.84</c:v>
                </c:pt>
                <c:pt idx="6351">
                  <c:v>24.88</c:v>
                </c:pt>
                <c:pt idx="6352">
                  <c:v>25.01</c:v>
                </c:pt>
                <c:pt idx="6353">
                  <c:v>24.99</c:v>
                </c:pt>
                <c:pt idx="6354">
                  <c:v>25.12</c:v>
                </c:pt>
                <c:pt idx="6355">
                  <c:v>25.01</c:v>
                </c:pt>
                <c:pt idx="6356">
                  <c:v>24.93</c:v>
                </c:pt>
                <c:pt idx="6357">
                  <c:v>24.830000000000002</c:v>
                </c:pt>
                <c:pt idx="6358">
                  <c:v>24.86</c:v>
                </c:pt>
                <c:pt idx="6359">
                  <c:v>24.99</c:v>
                </c:pt>
                <c:pt idx="6360">
                  <c:v>25.17</c:v>
                </c:pt>
                <c:pt idx="6361">
                  <c:v>25.17</c:v>
                </c:pt>
                <c:pt idx="6362">
                  <c:v>25.08</c:v>
                </c:pt>
                <c:pt idx="6363">
                  <c:v>25.27</c:v>
                </c:pt>
                <c:pt idx="6364">
                  <c:v>25.37</c:v>
                </c:pt>
                <c:pt idx="6365">
                  <c:v>25.37</c:v>
                </c:pt>
                <c:pt idx="6366">
                  <c:v>25.39</c:v>
                </c:pt>
                <c:pt idx="6367">
                  <c:v>25.39</c:v>
                </c:pt>
                <c:pt idx="6368">
                  <c:v>25.439999999999998</c:v>
                </c:pt>
                <c:pt idx="6369">
                  <c:v>25.34</c:v>
                </c:pt>
                <c:pt idx="6370">
                  <c:v>25.439999999999998</c:v>
                </c:pt>
                <c:pt idx="6371">
                  <c:v>25.32</c:v>
                </c:pt>
                <c:pt idx="6372">
                  <c:v>25.330000000000002</c:v>
                </c:pt>
                <c:pt idx="6373">
                  <c:v>25.25</c:v>
                </c:pt>
                <c:pt idx="6374">
                  <c:v>25.2</c:v>
                </c:pt>
                <c:pt idx="6375">
                  <c:v>25.22</c:v>
                </c:pt>
                <c:pt idx="6376">
                  <c:v>25.25</c:v>
                </c:pt>
                <c:pt idx="6377">
                  <c:v>25.22</c:v>
                </c:pt>
                <c:pt idx="6378">
                  <c:v>25.09</c:v>
                </c:pt>
                <c:pt idx="6379">
                  <c:v>24.95</c:v>
                </c:pt>
                <c:pt idx="6380">
                  <c:v>25.01</c:v>
                </c:pt>
                <c:pt idx="6381">
                  <c:v>25.17</c:v>
                </c:pt>
                <c:pt idx="6382">
                  <c:v>25.150000000000002</c:v>
                </c:pt>
                <c:pt idx="6383">
                  <c:v>25.2</c:v>
                </c:pt>
                <c:pt idx="6384">
                  <c:v>25.19</c:v>
                </c:pt>
                <c:pt idx="6385">
                  <c:v>25.18</c:v>
                </c:pt>
                <c:pt idx="6386">
                  <c:v>25.25</c:v>
                </c:pt>
                <c:pt idx="6387">
                  <c:v>26.47</c:v>
                </c:pt>
                <c:pt idx="6388">
                  <c:v>27.130000000000003</c:v>
                </c:pt>
                <c:pt idx="6389">
                  <c:v>27.17</c:v>
                </c:pt>
                <c:pt idx="6390">
                  <c:v>26.95</c:v>
                </c:pt>
                <c:pt idx="6391">
                  <c:v>26.6</c:v>
                </c:pt>
                <c:pt idx="6392">
                  <c:v>26.3</c:v>
                </c:pt>
                <c:pt idx="6393">
                  <c:v>26.01</c:v>
                </c:pt>
                <c:pt idx="6394">
                  <c:v>25.84</c:v>
                </c:pt>
                <c:pt idx="6395">
                  <c:v>25.68</c:v>
                </c:pt>
                <c:pt idx="6396">
                  <c:v>25.47</c:v>
                </c:pt>
                <c:pt idx="6397">
                  <c:v>25.54</c:v>
                </c:pt>
                <c:pt idx="6398">
                  <c:v>25.59</c:v>
                </c:pt>
                <c:pt idx="6399">
                  <c:v>25.7</c:v>
                </c:pt>
                <c:pt idx="6400">
                  <c:v>25.810000000000002</c:v>
                </c:pt>
                <c:pt idx="6401">
                  <c:v>25.88</c:v>
                </c:pt>
                <c:pt idx="6402">
                  <c:v>25.759999999999998</c:v>
                </c:pt>
                <c:pt idx="6403">
                  <c:v>25.75</c:v>
                </c:pt>
                <c:pt idx="6404">
                  <c:v>25.6</c:v>
                </c:pt>
                <c:pt idx="6405">
                  <c:v>25.55</c:v>
                </c:pt>
                <c:pt idx="6406">
                  <c:v>25.52</c:v>
                </c:pt>
                <c:pt idx="6407">
                  <c:v>25.53</c:v>
                </c:pt>
                <c:pt idx="6408">
                  <c:v>25.41</c:v>
                </c:pt>
                <c:pt idx="6409">
                  <c:v>25.330000000000002</c:v>
                </c:pt>
                <c:pt idx="6410">
                  <c:v>25.25</c:v>
                </c:pt>
                <c:pt idx="6411">
                  <c:v>25.279999999999998</c:v>
                </c:pt>
                <c:pt idx="6412">
                  <c:v>25.459999999999997</c:v>
                </c:pt>
                <c:pt idx="6413">
                  <c:v>25.45</c:v>
                </c:pt>
                <c:pt idx="6414">
                  <c:v>25.330000000000002</c:v>
                </c:pt>
                <c:pt idx="6415">
                  <c:v>25.27</c:v>
                </c:pt>
                <c:pt idx="6416">
                  <c:v>25.310000000000002</c:v>
                </c:pt>
                <c:pt idx="6417">
                  <c:v>25.16</c:v>
                </c:pt>
                <c:pt idx="6418">
                  <c:v>25.08</c:v>
                </c:pt>
                <c:pt idx="6419">
                  <c:v>25.06</c:v>
                </c:pt>
                <c:pt idx="6420">
                  <c:v>25.02</c:v>
                </c:pt>
                <c:pt idx="6421">
                  <c:v>24.979999999999997</c:v>
                </c:pt>
                <c:pt idx="6422">
                  <c:v>24.99</c:v>
                </c:pt>
                <c:pt idx="6423">
                  <c:v>25.02</c:v>
                </c:pt>
                <c:pt idx="6424">
                  <c:v>25.150000000000002</c:v>
                </c:pt>
                <c:pt idx="6425">
                  <c:v>25.08</c:v>
                </c:pt>
                <c:pt idx="6426">
                  <c:v>25.18</c:v>
                </c:pt>
                <c:pt idx="6427">
                  <c:v>25.09</c:v>
                </c:pt>
                <c:pt idx="6428">
                  <c:v>25.06</c:v>
                </c:pt>
                <c:pt idx="6429">
                  <c:v>25.19</c:v>
                </c:pt>
                <c:pt idx="6430">
                  <c:v>25.23</c:v>
                </c:pt>
                <c:pt idx="6431">
                  <c:v>25.14</c:v>
                </c:pt>
                <c:pt idx="6432">
                  <c:v>25.110000000000003</c:v>
                </c:pt>
                <c:pt idx="6433">
                  <c:v>25.06</c:v>
                </c:pt>
                <c:pt idx="6434">
                  <c:v>24.93</c:v>
                </c:pt>
                <c:pt idx="6435">
                  <c:v>24.95</c:v>
                </c:pt>
                <c:pt idx="6436">
                  <c:v>25.01</c:v>
                </c:pt>
                <c:pt idx="6437">
                  <c:v>25</c:v>
                </c:pt>
                <c:pt idx="6438">
                  <c:v>24.84</c:v>
                </c:pt>
                <c:pt idx="6439">
                  <c:v>24.8</c:v>
                </c:pt>
                <c:pt idx="6440">
                  <c:v>24.93</c:v>
                </c:pt>
                <c:pt idx="6441">
                  <c:v>25.150000000000002</c:v>
                </c:pt>
                <c:pt idx="6442">
                  <c:v>25.16</c:v>
                </c:pt>
                <c:pt idx="6443">
                  <c:v>25.21</c:v>
                </c:pt>
                <c:pt idx="6444">
                  <c:v>25.21</c:v>
                </c:pt>
                <c:pt idx="6445">
                  <c:v>25.2</c:v>
                </c:pt>
                <c:pt idx="6446">
                  <c:v>25.150000000000002</c:v>
                </c:pt>
                <c:pt idx="6447">
                  <c:v>25.24</c:v>
                </c:pt>
                <c:pt idx="6448">
                  <c:v>25.279999999999998</c:v>
                </c:pt>
                <c:pt idx="6449">
                  <c:v>25.37</c:v>
                </c:pt>
                <c:pt idx="6450">
                  <c:v>25.47</c:v>
                </c:pt>
                <c:pt idx="6451">
                  <c:v>25.459999999999997</c:v>
                </c:pt>
                <c:pt idx="6452">
                  <c:v>25.52</c:v>
                </c:pt>
                <c:pt idx="6453">
                  <c:v>25.49</c:v>
                </c:pt>
                <c:pt idx="6454">
                  <c:v>25.53</c:v>
                </c:pt>
                <c:pt idx="6455">
                  <c:v>25.54</c:v>
                </c:pt>
                <c:pt idx="6456">
                  <c:v>25.64</c:v>
                </c:pt>
                <c:pt idx="6457">
                  <c:v>25.62</c:v>
                </c:pt>
                <c:pt idx="6458">
                  <c:v>25.57</c:v>
                </c:pt>
                <c:pt idx="6459">
                  <c:v>25.5</c:v>
                </c:pt>
                <c:pt idx="6460">
                  <c:v>25.54</c:v>
                </c:pt>
                <c:pt idx="6461">
                  <c:v>25.56</c:v>
                </c:pt>
                <c:pt idx="6462">
                  <c:v>25.6</c:v>
                </c:pt>
                <c:pt idx="6463">
                  <c:v>25.47</c:v>
                </c:pt>
                <c:pt idx="6464">
                  <c:v>25.35</c:v>
                </c:pt>
                <c:pt idx="6465">
                  <c:v>25.24</c:v>
                </c:pt>
                <c:pt idx="6466">
                  <c:v>25.27</c:v>
                </c:pt>
                <c:pt idx="6467">
                  <c:v>25.21</c:v>
                </c:pt>
                <c:pt idx="6468">
                  <c:v>25.19</c:v>
                </c:pt>
                <c:pt idx="6469">
                  <c:v>25.24</c:v>
                </c:pt>
                <c:pt idx="6470">
                  <c:v>25.08</c:v>
                </c:pt>
                <c:pt idx="6471">
                  <c:v>24.979999999999997</c:v>
                </c:pt>
                <c:pt idx="6472">
                  <c:v>24.99</c:v>
                </c:pt>
                <c:pt idx="6473">
                  <c:v>24.97</c:v>
                </c:pt>
                <c:pt idx="6474">
                  <c:v>24.9</c:v>
                </c:pt>
                <c:pt idx="6475">
                  <c:v>24.93</c:v>
                </c:pt>
                <c:pt idx="6476">
                  <c:v>24.919999999999998</c:v>
                </c:pt>
                <c:pt idx="6477">
                  <c:v>24.93</c:v>
                </c:pt>
                <c:pt idx="6478">
                  <c:v>24.99</c:v>
                </c:pt>
                <c:pt idx="6479">
                  <c:v>24.919999999999998</c:v>
                </c:pt>
                <c:pt idx="6480">
                  <c:v>24.88</c:v>
                </c:pt>
                <c:pt idx="6481">
                  <c:v>24.830000000000002</c:v>
                </c:pt>
                <c:pt idx="6482">
                  <c:v>24.87</c:v>
                </c:pt>
                <c:pt idx="6483">
                  <c:v>24.9</c:v>
                </c:pt>
                <c:pt idx="6484">
                  <c:v>24.919999999999998</c:v>
                </c:pt>
                <c:pt idx="6485">
                  <c:v>25.02</c:v>
                </c:pt>
                <c:pt idx="6486">
                  <c:v>24.959999999999997</c:v>
                </c:pt>
                <c:pt idx="6487">
                  <c:v>25.02</c:v>
                </c:pt>
                <c:pt idx="6488">
                  <c:v>25</c:v>
                </c:pt>
                <c:pt idx="6489">
                  <c:v>25.07</c:v>
                </c:pt>
                <c:pt idx="6490">
                  <c:v>25.1</c:v>
                </c:pt>
                <c:pt idx="6491">
                  <c:v>25.110000000000003</c:v>
                </c:pt>
                <c:pt idx="6492">
                  <c:v>25.07</c:v>
                </c:pt>
                <c:pt idx="6493">
                  <c:v>25.24</c:v>
                </c:pt>
                <c:pt idx="6494">
                  <c:v>25.41</c:v>
                </c:pt>
                <c:pt idx="6495">
                  <c:v>25.45</c:v>
                </c:pt>
                <c:pt idx="6496">
                  <c:v>25.53</c:v>
                </c:pt>
                <c:pt idx="6497">
                  <c:v>25.58</c:v>
                </c:pt>
                <c:pt idx="6498">
                  <c:v>25.53</c:v>
                </c:pt>
                <c:pt idx="6499">
                  <c:v>25.56</c:v>
                </c:pt>
                <c:pt idx="6500">
                  <c:v>25.610000000000003</c:v>
                </c:pt>
                <c:pt idx="6501">
                  <c:v>25.439999999999998</c:v>
                </c:pt>
                <c:pt idx="6502">
                  <c:v>25.419999999999998</c:v>
                </c:pt>
                <c:pt idx="6503">
                  <c:v>25.35</c:v>
                </c:pt>
                <c:pt idx="6504">
                  <c:v>25.34</c:v>
                </c:pt>
                <c:pt idx="6505">
                  <c:v>25.24</c:v>
                </c:pt>
                <c:pt idx="6506">
                  <c:v>25.18</c:v>
                </c:pt>
                <c:pt idx="6507">
                  <c:v>25.14</c:v>
                </c:pt>
                <c:pt idx="6508">
                  <c:v>25.22</c:v>
                </c:pt>
                <c:pt idx="6509">
                  <c:v>25.17</c:v>
                </c:pt>
                <c:pt idx="6510">
                  <c:v>25.21</c:v>
                </c:pt>
                <c:pt idx="6511">
                  <c:v>25.08</c:v>
                </c:pt>
                <c:pt idx="6512">
                  <c:v>25.05</c:v>
                </c:pt>
                <c:pt idx="6513">
                  <c:v>24.9</c:v>
                </c:pt>
                <c:pt idx="6514">
                  <c:v>24.89</c:v>
                </c:pt>
                <c:pt idx="6515">
                  <c:v>25.02</c:v>
                </c:pt>
                <c:pt idx="6516">
                  <c:v>25.06</c:v>
                </c:pt>
                <c:pt idx="6517">
                  <c:v>25.09</c:v>
                </c:pt>
                <c:pt idx="6518">
                  <c:v>25.17</c:v>
                </c:pt>
                <c:pt idx="6519">
                  <c:v>25.16</c:v>
                </c:pt>
                <c:pt idx="6520">
                  <c:v>25.14</c:v>
                </c:pt>
                <c:pt idx="6521">
                  <c:v>25.16</c:v>
                </c:pt>
                <c:pt idx="6522">
                  <c:v>25.150000000000002</c:v>
                </c:pt>
                <c:pt idx="6523">
                  <c:v>25.17</c:v>
                </c:pt>
                <c:pt idx="6524">
                  <c:v>25.150000000000002</c:v>
                </c:pt>
                <c:pt idx="6525">
                  <c:v>25</c:v>
                </c:pt>
                <c:pt idx="6526">
                  <c:v>24.97</c:v>
                </c:pt>
                <c:pt idx="6527">
                  <c:v>24.93</c:v>
                </c:pt>
                <c:pt idx="6528">
                  <c:v>25</c:v>
                </c:pt>
                <c:pt idx="6529">
                  <c:v>25</c:v>
                </c:pt>
                <c:pt idx="6530">
                  <c:v>25.08</c:v>
                </c:pt>
                <c:pt idx="6531">
                  <c:v>25.1</c:v>
                </c:pt>
                <c:pt idx="6532">
                  <c:v>25.09</c:v>
                </c:pt>
                <c:pt idx="6533">
                  <c:v>25.07</c:v>
                </c:pt>
                <c:pt idx="6534">
                  <c:v>25.1</c:v>
                </c:pt>
                <c:pt idx="6535">
                  <c:v>25.23</c:v>
                </c:pt>
                <c:pt idx="6536">
                  <c:v>25.330000000000002</c:v>
                </c:pt>
                <c:pt idx="6537">
                  <c:v>25.419999999999998</c:v>
                </c:pt>
                <c:pt idx="6538">
                  <c:v>25.4</c:v>
                </c:pt>
                <c:pt idx="6539">
                  <c:v>25.650000000000002</c:v>
                </c:pt>
                <c:pt idx="6540">
                  <c:v>25.71</c:v>
                </c:pt>
                <c:pt idx="6541">
                  <c:v>25.7</c:v>
                </c:pt>
                <c:pt idx="6542">
                  <c:v>25.75</c:v>
                </c:pt>
                <c:pt idx="6543">
                  <c:v>25.9</c:v>
                </c:pt>
                <c:pt idx="6544">
                  <c:v>25.86</c:v>
                </c:pt>
                <c:pt idx="6545">
                  <c:v>25.939999999999998</c:v>
                </c:pt>
                <c:pt idx="6546">
                  <c:v>25.7</c:v>
                </c:pt>
                <c:pt idx="6547">
                  <c:v>25.630000000000003</c:v>
                </c:pt>
                <c:pt idx="6548">
                  <c:v>25.72</c:v>
                </c:pt>
                <c:pt idx="6549">
                  <c:v>25.7</c:v>
                </c:pt>
                <c:pt idx="6550">
                  <c:v>25.57</c:v>
                </c:pt>
                <c:pt idx="6551">
                  <c:v>25.49</c:v>
                </c:pt>
                <c:pt idx="6552">
                  <c:v>25.51</c:v>
                </c:pt>
                <c:pt idx="6553">
                  <c:v>25.57</c:v>
                </c:pt>
                <c:pt idx="6554">
                  <c:v>25.43</c:v>
                </c:pt>
                <c:pt idx="6555">
                  <c:v>25.41</c:v>
                </c:pt>
                <c:pt idx="6556">
                  <c:v>25.38</c:v>
                </c:pt>
                <c:pt idx="6557">
                  <c:v>25.37</c:v>
                </c:pt>
                <c:pt idx="6558">
                  <c:v>25.34</c:v>
                </c:pt>
                <c:pt idx="6559">
                  <c:v>25.36</c:v>
                </c:pt>
                <c:pt idx="6560">
                  <c:v>25.37</c:v>
                </c:pt>
                <c:pt idx="6561">
                  <c:v>25.58</c:v>
                </c:pt>
                <c:pt idx="6562">
                  <c:v>25.6</c:v>
                </c:pt>
                <c:pt idx="6563">
                  <c:v>25.39</c:v>
                </c:pt>
                <c:pt idx="6564">
                  <c:v>25.34</c:v>
                </c:pt>
                <c:pt idx="6565">
                  <c:v>25.35</c:v>
                </c:pt>
                <c:pt idx="6566">
                  <c:v>25.41</c:v>
                </c:pt>
                <c:pt idx="6567">
                  <c:v>25.45</c:v>
                </c:pt>
                <c:pt idx="6568">
                  <c:v>25.52</c:v>
                </c:pt>
                <c:pt idx="6569">
                  <c:v>25.43</c:v>
                </c:pt>
                <c:pt idx="6570">
                  <c:v>25.2</c:v>
                </c:pt>
                <c:pt idx="6571">
                  <c:v>25.2</c:v>
                </c:pt>
                <c:pt idx="6572">
                  <c:v>25.330000000000002</c:v>
                </c:pt>
                <c:pt idx="6573">
                  <c:v>25.39</c:v>
                </c:pt>
                <c:pt idx="6574">
                  <c:v>25.439999999999998</c:v>
                </c:pt>
                <c:pt idx="6575">
                  <c:v>25.39</c:v>
                </c:pt>
                <c:pt idx="6576">
                  <c:v>25.279999999999998</c:v>
                </c:pt>
                <c:pt idx="6577">
                  <c:v>25.34</c:v>
                </c:pt>
                <c:pt idx="6578">
                  <c:v>25.35</c:v>
                </c:pt>
                <c:pt idx="6579">
                  <c:v>25.32</c:v>
                </c:pt>
                <c:pt idx="6580">
                  <c:v>25.259999999999998</c:v>
                </c:pt>
                <c:pt idx="6581">
                  <c:v>25.12</c:v>
                </c:pt>
                <c:pt idx="6582">
                  <c:v>25.16</c:v>
                </c:pt>
                <c:pt idx="6583">
                  <c:v>25.01</c:v>
                </c:pt>
                <c:pt idx="6584">
                  <c:v>25.310000000000002</c:v>
                </c:pt>
                <c:pt idx="6585">
                  <c:v>25.29</c:v>
                </c:pt>
                <c:pt idx="6586">
                  <c:v>25.4</c:v>
                </c:pt>
                <c:pt idx="6587">
                  <c:v>25.53</c:v>
                </c:pt>
                <c:pt idx="6588">
                  <c:v>25.55</c:v>
                </c:pt>
                <c:pt idx="6589">
                  <c:v>25.85</c:v>
                </c:pt>
                <c:pt idx="6590">
                  <c:v>25.810000000000002</c:v>
                </c:pt>
                <c:pt idx="6591">
                  <c:v>25.67</c:v>
                </c:pt>
                <c:pt idx="6592">
                  <c:v>25.8</c:v>
                </c:pt>
                <c:pt idx="6593">
                  <c:v>25.759999999999998</c:v>
                </c:pt>
                <c:pt idx="6594">
                  <c:v>25.74</c:v>
                </c:pt>
                <c:pt idx="6595">
                  <c:v>25.54</c:v>
                </c:pt>
                <c:pt idx="6596">
                  <c:v>25.49</c:v>
                </c:pt>
                <c:pt idx="6597">
                  <c:v>25.45</c:v>
                </c:pt>
                <c:pt idx="6598">
                  <c:v>25.35</c:v>
                </c:pt>
                <c:pt idx="6599">
                  <c:v>25.4</c:v>
                </c:pt>
                <c:pt idx="6600">
                  <c:v>25.36</c:v>
                </c:pt>
                <c:pt idx="6601">
                  <c:v>25.459999999999997</c:v>
                </c:pt>
                <c:pt idx="6602">
                  <c:v>25.52</c:v>
                </c:pt>
                <c:pt idx="6603">
                  <c:v>25.43</c:v>
                </c:pt>
                <c:pt idx="6604">
                  <c:v>25.3</c:v>
                </c:pt>
                <c:pt idx="6605">
                  <c:v>25.459999999999997</c:v>
                </c:pt>
                <c:pt idx="6606">
                  <c:v>25.459999999999997</c:v>
                </c:pt>
                <c:pt idx="6607">
                  <c:v>25.45</c:v>
                </c:pt>
                <c:pt idx="6608">
                  <c:v>25.45</c:v>
                </c:pt>
                <c:pt idx="6609">
                  <c:v>25.36</c:v>
                </c:pt>
                <c:pt idx="6610">
                  <c:v>25.310000000000002</c:v>
                </c:pt>
                <c:pt idx="6611">
                  <c:v>25.37</c:v>
                </c:pt>
                <c:pt idx="6612">
                  <c:v>25.22</c:v>
                </c:pt>
                <c:pt idx="6613">
                  <c:v>25.18</c:v>
                </c:pt>
                <c:pt idx="6614">
                  <c:v>25.35</c:v>
                </c:pt>
                <c:pt idx="6615">
                  <c:v>25.39</c:v>
                </c:pt>
                <c:pt idx="6616">
                  <c:v>25.36</c:v>
                </c:pt>
                <c:pt idx="6617">
                  <c:v>25.330000000000002</c:v>
                </c:pt>
                <c:pt idx="6618">
                  <c:v>25.49</c:v>
                </c:pt>
                <c:pt idx="6619">
                  <c:v>25.56</c:v>
                </c:pt>
                <c:pt idx="6620">
                  <c:v>25.51</c:v>
                </c:pt>
                <c:pt idx="6621">
                  <c:v>25.47</c:v>
                </c:pt>
                <c:pt idx="6622">
                  <c:v>25.439999999999998</c:v>
                </c:pt>
                <c:pt idx="6623">
                  <c:v>25.5</c:v>
                </c:pt>
                <c:pt idx="6624">
                  <c:v>25.47</c:v>
                </c:pt>
                <c:pt idx="6625">
                  <c:v>25.52</c:v>
                </c:pt>
                <c:pt idx="6626">
                  <c:v>25.51</c:v>
                </c:pt>
                <c:pt idx="6627">
                  <c:v>25.66</c:v>
                </c:pt>
                <c:pt idx="6628">
                  <c:v>25.759999999999998</c:v>
                </c:pt>
                <c:pt idx="6629">
                  <c:v>25.87</c:v>
                </c:pt>
                <c:pt idx="6630">
                  <c:v>25.85</c:v>
                </c:pt>
                <c:pt idx="6631">
                  <c:v>25.79</c:v>
                </c:pt>
                <c:pt idx="6632">
                  <c:v>25.759999999999998</c:v>
                </c:pt>
                <c:pt idx="6633">
                  <c:v>25.779999999999998</c:v>
                </c:pt>
                <c:pt idx="6634">
                  <c:v>25.62</c:v>
                </c:pt>
                <c:pt idx="6635">
                  <c:v>25.51</c:v>
                </c:pt>
                <c:pt idx="6636">
                  <c:v>25.49</c:v>
                </c:pt>
                <c:pt idx="6637">
                  <c:v>25.419999999999998</c:v>
                </c:pt>
                <c:pt idx="6638">
                  <c:v>25.4</c:v>
                </c:pt>
                <c:pt idx="6639">
                  <c:v>25.39</c:v>
                </c:pt>
                <c:pt idx="6640">
                  <c:v>25.32</c:v>
                </c:pt>
                <c:pt idx="6641">
                  <c:v>25.27</c:v>
                </c:pt>
                <c:pt idx="6642">
                  <c:v>25.05</c:v>
                </c:pt>
                <c:pt idx="6643">
                  <c:v>25.17</c:v>
                </c:pt>
                <c:pt idx="6644">
                  <c:v>25.110000000000003</c:v>
                </c:pt>
                <c:pt idx="6645">
                  <c:v>25.09</c:v>
                </c:pt>
                <c:pt idx="6646">
                  <c:v>25.1</c:v>
                </c:pt>
                <c:pt idx="6647">
                  <c:v>25.279999999999998</c:v>
                </c:pt>
                <c:pt idx="6648">
                  <c:v>25.37</c:v>
                </c:pt>
                <c:pt idx="6649">
                  <c:v>25.479999999999997</c:v>
                </c:pt>
                <c:pt idx="6650">
                  <c:v>25.39</c:v>
                </c:pt>
                <c:pt idx="6651">
                  <c:v>25.39</c:v>
                </c:pt>
                <c:pt idx="6652">
                  <c:v>25.49</c:v>
                </c:pt>
                <c:pt idx="6653">
                  <c:v>25.49</c:v>
                </c:pt>
                <c:pt idx="6654">
                  <c:v>25.52</c:v>
                </c:pt>
                <c:pt idx="6655">
                  <c:v>25.35</c:v>
                </c:pt>
                <c:pt idx="6656">
                  <c:v>25.29</c:v>
                </c:pt>
                <c:pt idx="6657">
                  <c:v>25.22</c:v>
                </c:pt>
                <c:pt idx="6658">
                  <c:v>25.259999999999998</c:v>
                </c:pt>
                <c:pt idx="6659">
                  <c:v>25.29</c:v>
                </c:pt>
                <c:pt idx="6660">
                  <c:v>25.32</c:v>
                </c:pt>
                <c:pt idx="6661">
                  <c:v>25.419999999999998</c:v>
                </c:pt>
                <c:pt idx="6662">
                  <c:v>25.479999999999997</c:v>
                </c:pt>
                <c:pt idx="6663">
                  <c:v>25.49</c:v>
                </c:pt>
                <c:pt idx="6664">
                  <c:v>25.41</c:v>
                </c:pt>
                <c:pt idx="6665">
                  <c:v>25.38</c:v>
                </c:pt>
                <c:pt idx="6666">
                  <c:v>25.32</c:v>
                </c:pt>
                <c:pt idx="6667">
                  <c:v>25.29</c:v>
                </c:pt>
                <c:pt idx="6668">
                  <c:v>25.22</c:v>
                </c:pt>
                <c:pt idx="6669">
                  <c:v>25.24</c:v>
                </c:pt>
                <c:pt idx="6670">
                  <c:v>25.17</c:v>
                </c:pt>
                <c:pt idx="6671">
                  <c:v>25.2</c:v>
                </c:pt>
                <c:pt idx="6672">
                  <c:v>25.18</c:v>
                </c:pt>
                <c:pt idx="6673">
                  <c:v>25.24</c:v>
                </c:pt>
                <c:pt idx="6674">
                  <c:v>25.419999999999998</c:v>
                </c:pt>
                <c:pt idx="6675">
                  <c:v>25.36</c:v>
                </c:pt>
                <c:pt idx="6676">
                  <c:v>25.4</c:v>
                </c:pt>
                <c:pt idx="6677">
                  <c:v>25.5</c:v>
                </c:pt>
                <c:pt idx="6678">
                  <c:v>25.58</c:v>
                </c:pt>
                <c:pt idx="6679">
                  <c:v>25.610000000000003</c:v>
                </c:pt>
                <c:pt idx="6680">
                  <c:v>25.68</c:v>
                </c:pt>
                <c:pt idx="6681">
                  <c:v>25.72</c:v>
                </c:pt>
                <c:pt idx="6682">
                  <c:v>25.73</c:v>
                </c:pt>
                <c:pt idx="6683">
                  <c:v>25.67</c:v>
                </c:pt>
                <c:pt idx="6684">
                  <c:v>25.74</c:v>
                </c:pt>
                <c:pt idx="6685">
                  <c:v>25.79</c:v>
                </c:pt>
                <c:pt idx="6686">
                  <c:v>25.77</c:v>
                </c:pt>
                <c:pt idx="6687">
                  <c:v>-999</c:v>
                </c:pt>
                <c:pt idx="6688">
                  <c:v>25.630000000000003</c:v>
                </c:pt>
                <c:pt idx="6689">
                  <c:v>25.59</c:v>
                </c:pt>
                <c:pt idx="6690">
                  <c:v>25.69</c:v>
                </c:pt>
                <c:pt idx="6691">
                  <c:v>25.62</c:v>
                </c:pt>
                <c:pt idx="6692">
                  <c:v>25.5</c:v>
                </c:pt>
                <c:pt idx="6693">
                  <c:v>25.53</c:v>
                </c:pt>
                <c:pt idx="6694">
                  <c:v>25.5</c:v>
                </c:pt>
                <c:pt idx="6695">
                  <c:v>25.53</c:v>
                </c:pt>
                <c:pt idx="6696">
                  <c:v>25.419999999999998</c:v>
                </c:pt>
                <c:pt idx="6697">
                  <c:v>25.459999999999997</c:v>
                </c:pt>
                <c:pt idx="6698">
                  <c:v>25.56</c:v>
                </c:pt>
                <c:pt idx="6699">
                  <c:v>25.43</c:v>
                </c:pt>
                <c:pt idx="6700">
                  <c:v>25.41</c:v>
                </c:pt>
                <c:pt idx="6701">
                  <c:v>25.36</c:v>
                </c:pt>
                <c:pt idx="6702">
                  <c:v>25.419999999999998</c:v>
                </c:pt>
                <c:pt idx="6703">
                  <c:v>25.459999999999997</c:v>
                </c:pt>
                <c:pt idx="6704">
                  <c:v>25.54</c:v>
                </c:pt>
                <c:pt idx="6705">
                  <c:v>25.330000000000002</c:v>
                </c:pt>
                <c:pt idx="6706">
                  <c:v>25.1</c:v>
                </c:pt>
                <c:pt idx="6707">
                  <c:v>24.959999999999997</c:v>
                </c:pt>
                <c:pt idx="6708">
                  <c:v>25.06</c:v>
                </c:pt>
                <c:pt idx="6709">
                  <c:v>24.919999999999998</c:v>
                </c:pt>
                <c:pt idx="6710">
                  <c:v>25.04</c:v>
                </c:pt>
                <c:pt idx="6711">
                  <c:v>25.03</c:v>
                </c:pt>
                <c:pt idx="6712">
                  <c:v>24.919999999999998</c:v>
                </c:pt>
                <c:pt idx="6713">
                  <c:v>24.939999999999998</c:v>
                </c:pt>
                <c:pt idx="6714">
                  <c:v>24.88</c:v>
                </c:pt>
                <c:pt idx="6715">
                  <c:v>24.9</c:v>
                </c:pt>
                <c:pt idx="6716">
                  <c:v>25.05</c:v>
                </c:pt>
                <c:pt idx="6717">
                  <c:v>25.130000000000003</c:v>
                </c:pt>
                <c:pt idx="6718">
                  <c:v>25.130000000000003</c:v>
                </c:pt>
                <c:pt idx="6719">
                  <c:v>25.150000000000002</c:v>
                </c:pt>
                <c:pt idx="6720">
                  <c:v>25.23</c:v>
                </c:pt>
                <c:pt idx="6721">
                  <c:v>25.32</c:v>
                </c:pt>
                <c:pt idx="6722">
                  <c:v>25.27</c:v>
                </c:pt>
                <c:pt idx="6723">
                  <c:v>25.35</c:v>
                </c:pt>
                <c:pt idx="6724">
                  <c:v>25.36</c:v>
                </c:pt>
                <c:pt idx="6725">
                  <c:v>25.34</c:v>
                </c:pt>
                <c:pt idx="6726">
                  <c:v>25.38</c:v>
                </c:pt>
                <c:pt idx="6727">
                  <c:v>25.58</c:v>
                </c:pt>
                <c:pt idx="6728">
                  <c:v>25.610000000000003</c:v>
                </c:pt>
                <c:pt idx="6729">
                  <c:v>25.479999999999997</c:v>
                </c:pt>
                <c:pt idx="6730">
                  <c:v>25.49</c:v>
                </c:pt>
                <c:pt idx="6731">
                  <c:v>25.34</c:v>
                </c:pt>
                <c:pt idx="6732">
                  <c:v>25.35</c:v>
                </c:pt>
                <c:pt idx="6733">
                  <c:v>25.39</c:v>
                </c:pt>
                <c:pt idx="6734">
                  <c:v>25.34</c:v>
                </c:pt>
                <c:pt idx="6735">
                  <c:v>25.3</c:v>
                </c:pt>
                <c:pt idx="6736">
                  <c:v>25.18</c:v>
                </c:pt>
                <c:pt idx="6737">
                  <c:v>25.259999999999998</c:v>
                </c:pt>
                <c:pt idx="6738">
                  <c:v>25.23</c:v>
                </c:pt>
                <c:pt idx="6739">
                  <c:v>25.14</c:v>
                </c:pt>
                <c:pt idx="6740">
                  <c:v>25.18</c:v>
                </c:pt>
                <c:pt idx="6741">
                  <c:v>25.330000000000002</c:v>
                </c:pt>
                <c:pt idx="6742">
                  <c:v>25.279999999999998</c:v>
                </c:pt>
                <c:pt idx="6743">
                  <c:v>25.41</c:v>
                </c:pt>
                <c:pt idx="6744">
                  <c:v>25.35</c:v>
                </c:pt>
                <c:pt idx="6745">
                  <c:v>25.34</c:v>
                </c:pt>
                <c:pt idx="6746">
                  <c:v>25.39</c:v>
                </c:pt>
                <c:pt idx="6747">
                  <c:v>25.29</c:v>
                </c:pt>
                <c:pt idx="6748">
                  <c:v>25.34</c:v>
                </c:pt>
                <c:pt idx="6749">
                  <c:v>25.23</c:v>
                </c:pt>
                <c:pt idx="6750">
                  <c:v>25.14</c:v>
                </c:pt>
                <c:pt idx="6751">
                  <c:v>25.16</c:v>
                </c:pt>
                <c:pt idx="6752">
                  <c:v>25</c:v>
                </c:pt>
                <c:pt idx="6753">
                  <c:v>25.05</c:v>
                </c:pt>
                <c:pt idx="6754">
                  <c:v>24.85</c:v>
                </c:pt>
                <c:pt idx="6755">
                  <c:v>24.88</c:v>
                </c:pt>
                <c:pt idx="6756">
                  <c:v>24.97</c:v>
                </c:pt>
                <c:pt idx="6757">
                  <c:v>25.03</c:v>
                </c:pt>
                <c:pt idx="6758">
                  <c:v>25.02</c:v>
                </c:pt>
                <c:pt idx="6759">
                  <c:v>25.130000000000003</c:v>
                </c:pt>
                <c:pt idx="6760">
                  <c:v>25.24</c:v>
                </c:pt>
                <c:pt idx="6761">
                  <c:v>25.24</c:v>
                </c:pt>
                <c:pt idx="6762">
                  <c:v>25.32</c:v>
                </c:pt>
                <c:pt idx="6763">
                  <c:v>25.259999999999998</c:v>
                </c:pt>
                <c:pt idx="6764">
                  <c:v>25.419999999999998</c:v>
                </c:pt>
                <c:pt idx="6765">
                  <c:v>25.439999999999998</c:v>
                </c:pt>
                <c:pt idx="6766">
                  <c:v>25.39</c:v>
                </c:pt>
                <c:pt idx="6767">
                  <c:v>25.49</c:v>
                </c:pt>
                <c:pt idx="6768">
                  <c:v>25.53</c:v>
                </c:pt>
                <c:pt idx="6769">
                  <c:v>25.41</c:v>
                </c:pt>
                <c:pt idx="6770">
                  <c:v>25.53</c:v>
                </c:pt>
                <c:pt idx="6771">
                  <c:v>25.479999999999997</c:v>
                </c:pt>
                <c:pt idx="6772">
                  <c:v>25.56</c:v>
                </c:pt>
                <c:pt idx="6773">
                  <c:v>25.54</c:v>
                </c:pt>
                <c:pt idx="6774">
                  <c:v>25.54</c:v>
                </c:pt>
                <c:pt idx="6775">
                  <c:v>25.53</c:v>
                </c:pt>
                <c:pt idx="6776">
                  <c:v>25.58</c:v>
                </c:pt>
                <c:pt idx="6777">
                  <c:v>25.630000000000003</c:v>
                </c:pt>
                <c:pt idx="6778">
                  <c:v>25.64</c:v>
                </c:pt>
                <c:pt idx="6779">
                  <c:v>25.57</c:v>
                </c:pt>
                <c:pt idx="6780">
                  <c:v>25.479999999999997</c:v>
                </c:pt>
                <c:pt idx="6781">
                  <c:v>25.38</c:v>
                </c:pt>
                <c:pt idx="6782">
                  <c:v>25.330000000000002</c:v>
                </c:pt>
                <c:pt idx="6783">
                  <c:v>25.17</c:v>
                </c:pt>
                <c:pt idx="6784">
                  <c:v>25.130000000000003</c:v>
                </c:pt>
                <c:pt idx="6785">
                  <c:v>25.08</c:v>
                </c:pt>
                <c:pt idx="6786">
                  <c:v>24.89</c:v>
                </c:pt>
                <c:pt idx="6787">
                  <c:v>24.72</c:v>
                </c:pt>
                <c:pt idx="6788">
                  <c:v>24.810000000000002</c:v>
                </c:pt>
                <c:pt idx="6789">
                  <c:v>24.9</c:v>
                </c:pt>
                <c:pt idx="6790">
                  <c:v>24.88</c:v>
                </c:pt>
                <c:pt idx="6791">
                  <c:v>24.95</c:v>
                </c:pt>
                <c:pt idx="6792">
                  <c:v>25.04</c:v>
                </c:pt>
                <c:pt idx="6793">
                  <c:v>24.85</c:v>
                </c:pt>
                <c:pt idx="6794">
                  <c:v>24.8</c:v>
                </c:pt>
                <c:pt idx="6795">
                  <c:v>24.72</c:v>
                </c:pt>
                <c:pt idx="6796">
                  <c:v>24.650000000000002</c:v>
                </c:pt>
                <c:pt idx="6797">
                  <c:v>24.62</c:v>
                </c:pt>
                <c:pt idx="6798">
                  <c:v>24.67</c:v>
                </c:pt>
                <c:pt idx="6799">
                  <c:v>24.650000000000002</c:v>
                </c:pt>
                <c:pt idx="6800">
                  <c:v>24.59</c:v>
                </c:pt>
                <c:pt idx="6801">
                  <c:v>24.75</c:v>
                </c:pt>
                <c:pt idx="6802">
                  <c:v>24.69</c:v>
                </c:pt>
                <c:pt idx="6803">
                  <c:v>24.810000000000002</c:v>
                </c:pt>
                <c:pt idx="6804">
                  <c:v>24.939999999999998</c:v>
                </c:pt>
                <c:pt idx="6805">
                  <c:v>25.03</c:v>
                </c:pt>
                <c:pt idx="6806">
                  <c:v>25.12</c:v>
                </c:pt>
                <c:pt idx="6807">
                  <c:v>25.08</c:v>
                </c:pt>
                <c:pt idx="6808">
                  <c:v>25.03</c:v>
                </c:pt>
                <c:pt idx="6809">
                  <c:v>25.06</c:v>
                </c:pt>
                <c:pt idx="6810">
                  <c:v>25.110000000000003</c:v>
                </c:pt>
                <c:pt idx="6811">
                  <c:v>25.330000000000002</c:v>
                </c:pt>
                <c:pt idx="6812">
                  <c:v>25.3</c:v>
                </c:pt>
                <c:pt idx="6813">
                  <c:v>25.279999999999998</c:v>
                </c:pt>
                <c:pt idx="6814">
                  <c:v>25.36</c:v>
                </c:pt>
                <c:pt idx="6815">
                  <c:v>25.35</c:v>
                </c:pt>
                <c:pt idx="6816">
                  <c:v>25.56</c:v>
                </c:pt>
                <c:pt idx="6817">
                  <c:v>25.51</c:v>
                </c:pt>
                <c:pt idx="6818">
                  <c:v>25.54</c:v>
                </c:pt>
                <c:pt idx="6819">
                  <c:v>25.55</c:v>
                </c:pt>
                <c:pt idx="6820">
                  <c:v>25.57</c:v>
                </c:pt>
                <c:pt idx="6821">
                  <c:v>25.810000000000002</c:v>
                </c:pt>
                <c:pt idx="6822">
                  <c:v>25.79</c:v>
                </c:pt>
                <c:pt idx="6823">
                  <c:v>25.75</c:v>
                </c:pt>
                <c:pt idx="6824">
                  <c:v>25.72</c:v>
                </c:pt>
                <c:pt idx="6825">
                  <c:v>25.650000000000002</c:v>
                </c:pt>
                <c:pt idx="6826">
                  <c:v>25.55</c:v>
                </c:pt>
                <c:pt idx="6827">
                  <c:v>25.55</c:v>
                </c:pt>
                <c:pt idx="6828">
                  <c:v>25.58</c:v>
                </c:pt>
                <c:pt idx="6829">
                  <c:v>25.610000000000003</c:v>
                </c:pt>
                <c:pt idx="6830">
                  <c:v>25.56</c:v>
                </c:pt>
                <c:pt idx="6831">
                  <c:v>25.56</c:v>
                </c:pt>
                <c:pt idx="6832">
                  <c:v>25.55</c:v>
                </c:pt>
                <c:pt idx="6833">
                  <c:v>25.57</c:v>
                </c:pt>
                <c:pt idx="6834">
                  <c:v>25.62</c:v>
                </c:pt>
                <c:pt idx="6835">
                  <c:v>25.54</c:v>
                </c:pt>
                <c:pt idx="6836">
                  <c:v>25.55</c:v>
                </c:pt>
                <c:pt idx="6837">
                  <c:v>25.49</c:v>
                </c:pt>
                <c:pt idx="6838">
                  <c:v>25.58</c:v>
                </c:pt>
                <c:pt idx="6839">
                  <c:v>25.610000000000003</c:v>
                </c:pt>
                <c:pt idx="6840">
                  <c:v>25.62</c:v>
                </c:pt>
                <c:pt idx="6841">
                  <c:v>25.59</c:v>
                </c:pt>
                <c:pt idx="6842">
                  <c:v>25.55</c:v>
                </c:pt>
                <c:pt idx="6843">
                  <c:v>25.53</c:v>
                </c:pt>
                <c:pt idx="6844">
                  <c:v>25.56</c:v>
                </c:pt>
                <c:pt idx="6845">
                  <c:v>25.55</c:v>
                </c:pt>
                <c:pt idx="6846">
                  <c:v>25.62</c:v>
                </c:pt>
                <c:pt idx="6847">
                  <c:v>25.72</c:v>
                </c:pt>
                <c:pt idx="6848">
                  <c:v>25.72</c:v>
                </c:pt>
                <c:pt idx="6849">
                  <c:v>25.77</c:v>
                </c:pt>
                <c:pt idx="6850">
                  <c:v>25.72</c:v>
                </c:pt>
                <c:pt idx="6851">
                  <c:v>25.69</c:v>
                </c:pt>
                <c:pt idx="6852">
                  <c:v>25.55</c:v>
                </c:pt>
                <c:pt idx="6853">
                  <c:v>25.56</c:v>
                </c:pt>
                <c:pt idx="6854">
                  <c:v>25.49</c:v>
                </c:pt>
                <c:pt idx="6855">
                  <c:v>25.59</c:v>
                </c:pt>
                <c:pt idx="6856">
                  <c:v>25.57</c:v>
                </c:pt>
                <c:pt idx="6857">
                  <c:v>25.630000000000003</c:v>
                </c:pt>
                <c:pt idx="6858">
                  <c:v>25.62</c:v>
                </c:pt>
                <c:pt idx="6859">
                  <c:v>25.54</c:v>
                </c:pt>
                <c:pt idx="6860">
                  <c:v>25.32</c:v>
                </c:pt>
                <c:pt idx="6861">
                  <c:v>25.38</c:v>
                </c:pt>
                <c:pt idx="6862">
                  <c:v>25.36</c:v>
                </c:pt>
                <c:pt idx="6863">
                  <c:v>25.459999999999997</c:v>
                </c:pt>
                <c:pt idx="6864">
                  <c:v>25.38</c:v>
                </c:pt>
                <c:pt idx="6865">
                  <c:v>25.459999999999997</c:v>
                </c:pt>
                <c:pt idx="6866">
                  <c:v>25.439999999999998</c:v>
                </c:pt>
                <c:pt idx="6867">
                  <c:v>25.38</c:v>
                </c:pt>
                <c:pt idx="6868">
                  <c:v>25.37</c:v>
                </c:pt>
                <c:pt idx="6869">
                  <c:v>25.47</c:v>
                </c:pt>
                <c:pt idx="6870">
                  <c:v>25.53</c:v>
                </c:pt>
                <c:pt idx="6871">
                  <c:v>25.55</c:v>
                </c:pt>
                <c:pt idx="6872">
                  <c:v>25.53</c:v>
                </c:pt>
                <c:pt idx="6873">
                  <c:v>25.53</c:v>
                </c:pt>
                <c:pt idx="6874">
                  <c:v>25.41</c:v>
                </c:pt>
                <c:pt idx="6875">
                  <c:v>25.3</c:v>
                </c:pt>
                <c:pt idx="6876">
                  <c:v>25.34</c:v>
                </c:pt>
                <c:pt idx="6877">
                  <c:v>25.41</c:v>
                </c:pt>
                <c:pt idx="6878">
                  <c:v>25.41</c:v>
                </c:pt>
                <c:pt idx="6879">
                  <c:v>25.37</c:v>
                </c:pt>
                <c:pt idx="6880">
                  <c:v>25.39</c:v>
                </c:pt>
                <c:pt idx="6881">
                  <c:v>25.36</c:v>
                </c:pt>
                <c:pt idx="6882">
                  <c:v>25.25</c:v>
                </c:pt>
                <c:pt idx="6883">
                  <c:v>25.25</c:v>
                </c:pt>
                <c:pt idx="6884">
                  <c:v>25.150000000000002</c:v>
                </c:pt>
                <c:pt idx="6885">
                  <c:v>25.29</c:v>
                </c:pt>
                <c:pt idx="6886">
                  <c:v>25.35</c:v>
                </c:pt>
                <c:pt idx="6887">
                  <c:v>25.34</c:v>
                </c:pt>
                <c:pt idx="6888">
                  <c:v>25.23</c:v>
                </c:pt>
                <c:pt idx="6889">
                  <c:v>25.36</c:v>
                </c:pt>
                <c:pt idx="6890">
                  <c:v>25.38</c:v>
                </c:pt>
                <c:pt idx="6891">
                  <c:v>25.4</c:v>
                </c:pt>
                <c:pt idx="6892">
                  <c:v>25.439999999999998</c:v>
                </c:pt>
                <c:pt idx="6893">
                  <c:v>25.39</c:v>
                </c:pt>
                <c:pt idx="6894">
                  <c:v>25.54</c:v>
                </c:pt>
                <c:pt idx="6895">
                  <c:v>25.57</c:v>
                </c:pt>
                <c:pt idx="6896">
                  <c:v>25.62</c:v>
                </c:pt>
                <c:pt idx="6897">
                  <c:v>25.610000000000003</c:v>
                </c:pt>
                <c:pt idx="6898">
                  <c:v>25.53</c:v>
                </c:pt>
                <c:pt idx="6899">
                  <c:v>25.55</c:v>
                </c:pt>
                <c:pt idx="6900">
                  <c:v>25.41</c:v>
                </c:pt>
                <c:pt idx="6901">
                  <c:v>25.34</c:v>
                </c:pt>
                <c:pt idx="6902">
                  <c:v>25.39</c:v>
                </c:pt>
                <c:pt idx="6903">
                  <c:v>25.419999999999998</c:v>
                </c:pt>
                <c:pt idx="6904">
                  <c:v>25.310000000000002</c:v>
                </c:pt>
                <c:pt idx="6905">
                  <c:v>25.35</c:v>
                </c:pt>
                <c:pt idx="6906">
                  <c:v>25.259999999999998</c:v>
                </c:pt>
                <c:pt idx="6907">
                  <c:v>-999</c:v>
                </c:pt>
                <c:pt idx="6908">
                  <c:v>25.310000000000002</c:v>
                </c:pt>
                <c:pt idx="6909">
                  <c:v>25.27</c:v>
                </c:pt>
                <c:pt idx="6910">
                  <c:v>25.3</c:v>
                </c:pt>
                <c:pt idx="6911">
                  <c:v>25.36</c:v>
                </c:pt>
                <c:pt idx="6912">
                  <c:v>25.45</c:v>
                </c:pt>
                <c:pt idx="6913">
                  <c:v>25.45</c:v>
                </c:pt>
                <c:pt idx="6914">
                  <c:v>25.62</c:v>
                </c:pt>
                <c:pt idx="6915">
                  <c:v>25.67</c:v>
                </c:pt>
                <c:pt idx="6916">
                  <c:v>25.62</c:v>
                </c:pt>
                <c:pt idx="6917">
                  <c:v>25.62</c:v>
                </c:pt>
                <c:pt idx="6918">
                  <c:v>25.610000000000003</c:v>
                </c:pt>
                <c:pt idx="6919">
                  <c:v>25.439999999999998</c:v>
                </c:pt>
                <c:pt idx="6920">
                  <c:v>25.43</c:v>
                </c:pt>
                <c:pt idx="6921">
                  <c:v>25.34</c:v>
                </c:pt>
                <c:pt idx="6922">
                  <c:v>25.279999999999998</c:v>
                </c:pt>
                <c:pt idx="6923">
                  <c:v>25.23</c:v>
                </c:pt>
                <c:pt idx="6924">
                  <c:v>25.18</c:v>
                </c:pt>
                <c:pt idx="6925">
                  <c:v>25.18</c:v>
                </c:pt>
                <c:pt idx="6926">
                  <c:v>25.150000000000002</c:v>
                </c:pt>
                <c:pt idx="6927">
                  <c:v>25.02</c:v>
                </c:pt>
                <c:pt idx="6928">
                  <c:v>25.05</c:v>
                </c:pt>
                <c:pt idx="6929">
                  <c:v>25.04</c:v>
                </c:pt>
                <c:pt idx="6930">
                  <c:v>25.150000000000002</c:v>
                </c:pt>
                <c:pt idx="6931">
                  <c:v>25.07</c:v>
                </c:pt>
                <c:pt idx="6932">
                  <c:v>24.91</c:v>
                </c:pt>
                <c:pt idx="6933">
                  <c:v>24.979999999999997</c:v>
                </c:pt>
                <c:pt idx="6934">
                  <c:v>24.959999999999997</c:v>
                </c:pt>
                <c:pt idx="6935">
                  <c:v>24.979999999999997</c:v>
                </c:pt>
                <c:pt idx="6936">
                  <c:v>24.959999999999997</c:v>
                </c:pt>
                <c:pt idx="6937">
                  <c:v>24.99</c:v>
                </c:pt>
                <c:pt idx="6938">
                  <c:v>25.08</c:v>
                </c:pt>
                <c:pt idx="6939">
                  <c:v>25.16</c:v>
                </c:pt>
                <c:pt idx="6940">
                  <c:v>25.16</c:v>
                </c:pt>
                <c:pt idx="6941">
                  <c:v>25.24</c:v>
                </c:pt>
                <c:pt idx="6942">
                  <c:v>25.29</c:v>
                </c:pt>
                <c:pt idx="6943">
                  <c:v>25.4</c:v>
                </c:pt>
                <c:pt idx="6944">
                  <c:v>25.37</c:v>
                </c:pt>
                <c:pt idx="6945">
                  <c:v>25.4</c:v>
                </c:pt>
                <c:pt idx="6946">
                  <c:v>25.37</c:v>
                </c:pt>
                <c:pt idx="6947">
                  <c:v>25.5</c:v>
                </c:pt>
                <c:pt idx="6948">
                  <c:v>25.330000000000002</c:v>
                </c:pt>
                <c:pt idx="6949">
                  <c:v>25.32</c:v>
                </c:pt>
                <c:pt idx="6950">
                  <c:v>25.39</c:v>
                </c:pt>
                <c:pt idx="6951">
                  <c:v>25.35</c:v>
                </c:pt>
                <c:pt idx="6952">
                  <c:v>25.310000000000002</c:v>
                </c:pt>
                <c:pt idx="6953">
                  <c:v>25.25</c:v>
                </c:pt>
                <c:pt idx="6954">
                  <c:v>25.12</c:v>
                </c:pt>
                <c:pt idx="6955">
                  <c:v>24.99</c:v>
                </c:pt>
                <c:pt idx="6956">
                  <c:v>25.04</c:v>
                </c:pt>
                <c:pt idx="6957">
                  <c:v>25.01</c:v>
                </c:pt>
                <c:pt idx="6958">
                  <c:v>24.86</c:v>
                </c:pt>
                <c:pt idx="6959">
                  <c:v>24.93</c:v>
                </c:pt>
                <c:pt idx="6960">
                  <c:v>24.830000000000002</c:v>
                </c:pt>
                <c:pt idx="6961">
                  <c:v>24.779999999999998</c:v>
                </c:pt>
                <c:pt idx="6962">
                  <c:v>24.79</c:v>
                </c:pt>
                <c:pt idx="6963">
                  <c:v>24.72</c:v>
                </c:pt>
                <c:pt idx="6964">
                  <c:v>24.84</c:v>
                </c:pt>
                <c:pt idx="6965">
                  <c:v>24.88</c:v>
                </c:pt>
                <c:pt idx="6966">
                  <c:v>24.939999999999998</c:v>
                </c:pt>
                <c:pt idx="6967">
                  <c:v>24.85</c:v>
                </c:pt>
                <c:pt idx="6968">
                  <c:v>24.97</c:v>
                </c:pt>
                <c:pt idx="6969">
                  <c:v>25.03</c:v>
                </c:pt>
                <c:pt idx="6970">
                  <c:v>25.14</c:v>
                </c:pt>
                <c:pt idx="6971">
                  <c:v>25.22</c:v>
                </c:pt>
                <c:pt idx="6972">
                  <c:v>25.259999999999998</c:v>
                </c:pt>
                <c:pt idx="6973">
                  <c:v>25.29</c:v>
                </c:pt>
                <c:pt idx="6974">
                  <c:v>25.19</c:v>
                </c:pt>
                <c:pt idx="6975">
                  <c:v>25.27</c:v>
                </c:pt>
                <c:pt idx="6976">
                  <c:v>25.3</c:v>
                </c:pt>
                <c:pt idx="6977">
                  <c:v>25.39</c:v>
                </c:pt>
                <c:pt idx="6978">
                  <c:v>25.57</c:v>
                </c:pt>
                <c:pt idx="6979">
                  <c:v>25.56</c:v>
                </c:pt>
                <c:pt idx="6980">
                  <c:v>25.6</c:v>
                </c:pt>
                <c:pt idx="6981">
                  <c:v>25.43</c:v>
                </c:pt>
                <c:pt idx="6982">
                  <c:v>25.419999999999998</c:v>
                </c:pt>
                <c:pt idx="6983">
                  <c:v>25.439999999999998</c:v>
                </c:pt>
                <c:pt idx="6984">
                  <c:v>25.43</c:v>
                </c:pt>
                <c:pt idx="6985">
                  <c:v>25.24</c:v>
                </c:pt>
                <c:pt idx="6986">
                  <c:v>25.330000000000002</c:v>
                </c:pt>
                <c:pt idx="6987">
                  <c:v>25.259999999999998</c:v>
                </c:pt>
                <c:pt idx="6988">
                  <c:v>25.36</c:v>
                </c:pt>
                <c:pt idx="6989">
                  <c:v>25.479999999999997</c:v>
                </c:pt>
                <c:pt idx="6990">
                  <c:v>25.47</c:v>
                </c:pt>
                <c:pt idx="6991">
                  <c:v>25.38</c:v>
                </c:pt>
                <c:pt idx="6992">
                  <c:v>25.47</c:v>
                </c:pt>
                <c:pt idx="6993">
                  <c:v>25.610000000000003</c:v>
                </c:pt>
                <c:pt idx="6994">
                  <c:v>25.53</c:v>
                </c:pt>
                <c:pt idx="6995">
                  <c:v>25.51</c:v>
                </c:pt>
                <c:pt idx="6996">
                  <c:v>25.610000000000003</c:v>
                </c:pt>
                <c:pt idx="6997">
                  <c:v>25.779999999999998</c:v>
                </c:pt>
                <c:pt idx="6998">
                  <c:v>25.919999999999998</c:v>
                </c:pt>
                <c:pt idx="6999">
                  <c:v>25.979999999999997</c:v>
                </c:pt>
                <c:pt idx="7000">
                  <c:v>26.09</c:v>
                </c:pt>
                <c:pt idx="7001">
                  <c:v>26.09</c:v>
                </c:pt>
                <c:pt idx="7002">
                  <c:v>26.16</c:v>
                </c:pt>
                <c:pt idx="7003">
                  <c:v>26.09</c:v>
                </c:pt>
                <c:pt idx="7004">
                  <c:v>25.95</c:v>
                </c:pt>
                <c:pt idx="7005">
                  <c:v>25.810000000000002</c:v>
                </c:pt>
                <c:pt idx="7006">
                  <c:v>25.759999999999998</c:v>
                </c:pt>
                <c:pt idx="7007">
                  <c:v>25.64</c:v>
                </c:pt>
                <c:pt idx="7008">
                  <c:v>25.38</c:v>
                </c:pt>
                <c:pt idx="7009">
                  <c:v>24.89</c:v>
                </c:pt>
                <c:pt idx="7010">
                  <c:v>24.5</c:v>
                </c:pt>
                <c:pt idx="7011">
                  <c:v>24.17</c:v>
                </c:pt>
                <c:pt idx="7012">
                  <c:v>23.830000000000002</c:v>
                </c:pt>
                <c:pt idx="7013">
                  <c:v>23.67</c:v>
                </c:pt>
                <c:pt idx="7014">
                  <c:v>23.68</c:v>
                </c:pt>
                <c:pt idx="7015">
                  <c:v>23.66</c:v>
                </c:pt>
                <c:pt idx="7016">
                  <c:v>23.8</c:v>
                </c:pt>
                <c:pt idx="7017">
                  <c:v>24.04</c:v>
                </c:pt>
                <c:pt idx="7018">
                  <c:v>24.1</c:v>
                </c:pt>
                <c:pt idx="7019">
                  <c:v>24.41</c:v>
                </c:pt>
                <c:pt idx="7020">
                  <c:v>24.38</c:v>
                </c:pt>
                <c:pt idx="7021">
                  <c:v>24.53</c:v>
                </c:pt>
                <c:pt idx="7022">
                  <c:v>24.56</c:v>
                </c:pt>
                <c:pt idx="7023">
                  <c:v>24.75</c:v>
                </c:pt>
                <c:pt idx="7024">
                  <c:v>25</c:v>
                </c:pt>
                <c:pt idx="7025">
                  <c:v>25</c:v>
                </c:pt>
                <c:pt idx="7026">
                  <c:v>25.08</c:v>
                </c:pt>
                <c:pt idx="7027">
                  <c:v>25.09</c:v>
                </c:pt>
                <c:pt idx="7028">
                  <c:v>25.06</c:v>
                </c:pt>
                <c:pt idx="7029">
                  <c:v>25.18</c:v>
                </c:pt>
                <c:pt idx="7030">
                  <c:v>25.24</c:v>
                </c:pt>
                <c:pt idx="7031">
                  <c:v>25.259999999999998</c:v>
                </c:pt>
                <c:pt idx="7032">
                  <c:v>25.35</c:v>
                </c:pt>
                <c:pt idx="7033">
                  <c:v>25.38</c:v>
                </c:pt>
                <c:pt idx="7034">
                  <c:v>25.51</c:v>
                </c:pt>
                <c:pt idx="7035">
                  <c:v>25.66</c:v>
                </c:pt>
                <c:pt idx="7036">
                  <c:v>25.73</c:v>
                </c:pt>
                <c:pt idx="7037">
                  <c:v>25.87</c:v>
                </c:pt>
                <c:pt idx="7038">
                  <c:v>25.85</c:v>
                </c:pt>
                <c:pt idx="7039">
                  <c:v>25.77</c:v>
                </c:pt>
                <c:pt idx="7040">
                  <c:v>25.74</c:v>
                </c:pt>
                <c:pt idx="7041">
                  <c:v>25.830000000000002</c:v>
                </c:pt>
                <c:pt idx="7042">
                  <c:v>25.82</c:v>
                </c:pt>
                <c:pt idx="7043">
                  <c:v>25.71</c:v>
                </c:pt>
                <c:pt idx="7044">
                  <c:v>25.630000000000003</c:v>
                </c:pt>
                <c:pt idx="7045">
                  <c:v>25.56</c:v>
                </c:pt>
                <c:pt idx="7046">
                  <c:v>25.479999999999997</c:v>
                </c:pt>
                <c:pt idx="7047">
                  <c:v>25.55</c:v>
                </c:pt>
                <c:pt idx="7048">
                  <c:v>25.51</c:v>
                </c:pt>
                <c:pt idx="7049">
                  <c:v>25.4</c:v>
                </c:pt>
                <c:pt idx="7050">
                  <c:v>25.37</c:v>
                </c:pt>
                <c:pt idx="7051">
                  <c:v>25.3</c:v>
                </c:pt>
                <c:pt idx="7052">
                  <c:v>25.25</c:v>
                </c:pt>
                <c:pt idx="7053">
                  <c:v>25.19</c:v>
                </c:pt>
                <c:pt idx="7054">
                  <c:v>25.2</c:v>
                </c:pt>
                <c:pt idx="7055">
                  <c:v>25.16</c:v>
                </c:pt>
                <c:pt idx="7056">
                  <c:v>25.110000000000003</c:v>
                </c:pt>
                <c:pt idx="7057">
                  <c:v>25.18</c:v>
                </c:pt>
                <c:pt idx="7058">
                  <c:v>25.21</c:v>
                </c:pt>
                <c:pt idx="7059">
                  <c:v>25.110000000000003</c:v>
                </c:pt>
                <c:pt idx="7060">
                  <c:v>25.12</c:v>
                </c:pt>
                <c:pt idx="7061">
                  <c:v>25.1</c:v>
                </c:pt>
                <c:pt idx="7062">
                  <c:v>25.05</c:v>
                </c:pt>
                <c:pt idx="7063">
                  <c:v>24.959999999999997</c:v>
                </c:pt>
                <c:pt idx="7064">
                  <c:v>24.93</c:v>
                </c:pt>
                <c:pt idx="7065">
                  <c:v>24.91</c:v>
                </c:pt>
                <c:pt idx="7066">
                  <c:v>25.04</c:v>
                </c:pt>
                <c:pt idx="7067">
                  <c:v>25.1</c:v>
                </c:pt>
                <c:pt idx="7068">
                  <c:v>25.23</c:v>
                </c:pt>
                <c:pt idx="7069">
                  <c:v>25.3</c:v>
                </c:pt>
                <c:pt idx="7070">
                  <c:v>25.19</c:v>
                </c:pt>
                <c:pt idx="7071">
                  <c:v>25.21</c:v>
                </c:pt>
                <c:pt idx="7072">
                  <c:v>25.3</c:v>
                </c:pt>
                <c:pt idx="7073">
                  <c:v>25.16</c:v>
                </c:pt>
                <c:pt idx="7074">
                  <c:v>24.95</c:v>
                </c:pt>
                <c:pt idx="7075">
                  <c:v>25</c:v>
                </c:pt>
                <c:pt idx="7076">
                  <c:v>25.12</c:v>
                </c:pt>
                <c:pt idx="7077">
                  <c:v>25.19</c:v>
                </c:pt>
                <c:pt idx="7078">
                  <c:v>25.12</c:v>
                </c:pt>
                <c:pt idx="7079">
                  <c:v>25.07</c:v>
                </c:pt>
                <c:pt idx="7080">
                  <c:v>24.979999999999997</c:v>
                </c:pt>
                <c:pt idx="7081">
                  <c:v>25.07</c:v>
                </c:pt>
                <c:pt idx="7082">
                  <c:v>25.06</c:v>
                </c:pt>
                <c:pt idx="7083">
                  <c:v>25.279999999999998</c:v>
                </c:pt>
                <c:pt idx="7084">
                  <c:v>25.27</c:v>
                </c:pt>
                <c:pt idx="7085">
                  <c:v>25.34</c:v>
                </c:pt>
                <c:pt idx="7086">
                  <c:v>25.24</c:v>
                </c:pt>
                <c:pt idx="7087">
                  <c:v>25.27</c:v>
                </c:pt>
                <c:pt idx="7088">
                  <c:v>25.330000000000002</c:v>
                </c:pt>
                <c:pt idx="7089">
                  <c:v>25.38</c:v>
                </c:pt>
                <c:pt idx="7090">
                  <c:v>25.38</c:v>
                </c:pt>
                <c:pt idx="7091">
                  <c:v>25.439999999999998</c:v>
                </c:pt>
                <c:pt idx="7092">
                  <c:v>25.37</c:v>
                </c:pt>
                <c:pt idx="7093">
                  <c:v>25.43</c:v>
                </c:pt>
                <c:pt idx="7094">
                  <c:v>25.4</c:v>
                </c:pt>
                <c:pt idx="7095">
                  <c:v>25.479999999999997</c:v>
                </c:pt>
                <c:pt idx="7096">
                  <c:v>25.25</c:v>
                </c:pt>
                <c:pt idx="7097">
                  <c:v>25.22</c:v>
                </c:pt>
                <c:pt idx="7098">
                  <c:v>25.23</c:v>
                </c:pt>
                <c:pt idx="7099">
                  <c:v>25.22</c:v>
                </c:pt>
                <c:pt idx="7100">
                  <c:v>25.27</c:v>
                </c:pt>
                <c:pt idx="7101">
                  <c:v>25.150000000000002</c:v>
                </c:pt>
                <c:pt idx="7102">
                  <c:v>25.04</c:v>
                </c:pt>
                <c:pt idx="7103">
                  <c:v>24.919999999999998</c:v>
                </c:pt>
                <c:pt idx="7104">
                  <c:v>24.99</c:v>
                </c:pt>
                <c:pt idx="7105">
                  <c:v>24.93</c:v>
                </c:pt>
                <c:pt idx="7106">
                  <c:v>25.03</c:v>
                </c:pt>
                <c:pt idx="7107">
                  <c:v>25.03</c:v>
                </c:pt>
                <c:pt idx="7108">
                  <c:v>25.02</c:v>
                </c:pt>
                <c:pt idx="7109">
                  <c:v>25.25</c:v>
                </c:pt>
                <c:pt idx="7110">
                  <c:v>25.25</c:v>
                </c:pt>
                <c:pt idx="7111">
                  <c:v>25.19</c:v>
                </c:pt>
                <c:pt idx="7112">
                  <c:v>25.3</c:v>
                </c:pt>
                <c:pt idx="7113">
                  <c:v>25.2</c:v>
                </c:pt>
                <c:pt idx="7114">
                  <c:v>25.27</c:v>
                </c:pt>
                <c:pt idx="7115">
                  <c:v>25.3</c:v>
                </c:pt>
                <c:pt idx="7116">
                  <c:v>25.36</c:v>
                </c:pt>
                <c:pt idx="7117">
                  <c:v>25.3</c:v>
                </c:pt>
                <c:pt idx="7118">
                  <c:v>25.35</c:v>
                </c:pt>
                <c:pt idx="7119">
                  <c:v>25.35</c:v>
                </c:pt>
                <c:pt idx="7120">
                  <c:v>25.25</c:v>
                </c:pt>
                <c:pt idx="7121">
                  <c:v>25.310000000000002</c:v>
                </c:pt>
                <c:pt idx="7122">
                  <c:v>25.37</c:v>
                </c:pt>
                <c:pt idx="7123">
                  <c:v>25.23</c:v>
                </c:pt>
                <c:pt idx="7124">
                  <c:v>25.25</c:v>
                </c:pt>
                <c:pt idx="7125">
                  <c:v>25.12</c:v>
                </c:pt>
                <c:pt idx="7126">
                  <c:v>25.09</c:v>
                </c:pt>
                <c:pt idx="7127">
                  <c:v>25.17</c:v>
                </c:pt>
                <c:pt idx="7128">
                  <c:v>25.06</c:v>
                </c:pt>
                <c:pt idx="7129">
                  <c:v>25.05</c:v>
                </c:pt>
                <c:pt idx="7130">
                  <c:v>24.97</c:v>
                </c:pt>
                <c:pt idx="7131">
                  <c:v>24.91</c:v>
                </c:pt>
                <c:pt idx="7132">
                  <c:v>24.959999999999997</c:v>
                </c:pt>
                <c:pt idx="7133">
                  <c:v>24.979999999999997</c:v>
                </c:pt>
                <c:pt idx="7134">
                  <c:v>24.97</c:v>
                </c:pt>
                <c:pt idx="7135">
                  <c:v>25.02</c:v>
                </c:pt>
                <c:pt idx="7136">
                  <c:v>24.88</c:v>
                </c:pt>
                <c:pt idx="7137">
                  <c:v>24.86</c:v>
                </c:pt>
                <c:pt idx="7138">
                  <c:v>24.759999999999998</c:v>
                </c:pt>
                <c:pt idx="7139">
                  <c:v>24.71</c:v>
                </c:pt>
                <c:pt idx="7140">
                  <c:v>24.72</c:v>
                </c:pt>
                <c:pt idx="7141">
                  <c:v>24.69</c:v>
                </c:pt>
                <c:pt idx="7142">
                  <c:v>24.87</c:v>
                </c:pt>
                <c:pt idx="7143">
                  <c:v>24.88</c:v>
                </c:pt>
                <c:pt idx="7144">
                  <c:v>24.9</c:v>
                </c:pt>
                <c:pt idx="7145">
                  <c:v>24.89</c:v>
                </c:pt>
                <c:pt idx="7146">
                  <c:v>24.97</c:v>
                </c:pt>
                <c:pt idx="7147">
                  <c:v>24.979999999999997</c:v>
                </c:pt>
                <c:pt idx="7148">
                  <c:v>25</c:v>
                </c:pt>
                <c:pt idx="7149">
                  <c:v>25.01</c:v>
                </c:pt>
                <c:pt idx="7150">
                  <c:v>25.09</c:v>
                </c:pt>
                <c:pt idx="7151">
                  <c:v>25.17</c:v>
                </c:pt>
                <c:pt idx="7152">
                  <c:v>25.330000000000002</c:v>
                </c:pt>
                <c:pt idx="7153">
                  <c:v>25.330000000000002</c:v>
                </c:pt>
                <c:pt idx="7154">
                  <c:v>25.47</c:v>
                </c:pt>
                <c:pt idx="7155">
                  <c:v>25.57</c:v>
                </c:pt>
                <c:pt idx="7156">
                  <c:v>25.59</c:v>
                </c:pt>
                <c:pt idx="7157">
                  <c:v>25.49</c:v>
                </c:pt>
                <c:pt idx="7158">
                  <c:v>25.47</c:v>
                </c:pt>
                <c:pt idx="7159">
                  <c:v>25.54</c:v>
                </c:pt>
                <c:pt idx="7160">
                  <c:v>25.56</c:v>
                </c:pt>
                <c:pt idx="7161">
                  <c:v>25.64</c:v>
                </c:pt>
                <c:pt idx="7162">
                  <c:v>25.8</c:v>
                </c:pt>
                <c:pt idx="7163">
                  <c:v>25.69</c:v>
                </c:pt>
                <c:pt idx="7164">
                  <c:v>25.75</c:v>
                </c:pt>
                <c:pt idx="7165">
                  <c:v>25.53</c:v>
                </c:pt>
                <c:pt idx="7166">
                  <c:v>25.43</c:v>
                </c:pt>
                <c:pt idx="7167">
                  <c:v>25.36</c:v>
                </c:pt>
                <c:pt idx="7168">
                  <c:v>25.37</c:v>
                </c:pt>
                <c:pt idx="7169">
                  <c:v>25.32</c:v>
                </c:pt>
                <c:pt idx="7170">
                  <c:v>25.21</c:v>
                </c:pt>
                <c:pt idx="7171">
                  <c:v>25.279999999999998</c:v>
                </c:pt>
                <c:pt idx="7172">
                  <c:v>25.21</c:v>
                </c:pt>
                <c:pt idx="7173">
                  <c:v>25.12</c:v>
                </c:pt>
                <c:pt idx="7174">
                  <c:v>25.24</c:v>
                </c:pt>
                <c:pt idx="7175">
                  <c:v>25.32</c:v>
                </c:pt>
                <c:pt idx="7176">
                  <c:v>25.24</c:v>
                </c:pt>
                <c:pt idx="7177">
                  <c:v>25.35</c:v>
                </c:pt>
                <c:pt idx="7178">
                  <c:v>25.310000000000002</c:v>
                </c:pt>
                <c:pt idx="7179">
                  <c:v>25.23</c:v>
                </c:pt>
                <c:pt idx="7180">
                  <c:v>25.36</c:v>
                </c:pt>
                <c:pt idx="7181">
                  <c:v>25.38</c:v>
                </c:pt>
                <c:pt idx="7182">
                  <c:v>25.459999999999997</c:v>
                </c:pt>
                <c:pt idx="7183">
                  <c:v>25.6</c:v>
                </c:pt>
                <c:pt idx="7184">
                  <c:v>25.55</c:v>
                </c:pt>
                <c:pt idx="7185">
                  <c:v>25.58</c:v>
                </c:pt>
                <c:pt idx="7186">
                  <c:v>25.7</c:v>
                </c:pt>
                <c:pt idx="7187">
                  <c:v>25.64</c:v>
                </c:pt>
                <c:pt idx="7188">
                  <c:v>25.62</c:v>
                </c:pt>
                <c:pt idx="7189">
                  <c:v>25.7</c:v>
                </c:pt>
                <c:pt idx="7190">
                  <c:v>25.56</c:v>
                </c:pt>
                <c:pt idx="7191">
                  <c:v>25.37</c:v>
                </c:pt>
                <c:pt idx="7192">
                  <c:v>25.24</c:v>
                </c:pt>
                <c:pt idx="7193">
                  <c:v>25.3</c:v>
                </c:pt>
                <c:pt idx="7194">
                  <c:v>25.21</c:v>
                </c:pt>
                <c:pt idx="7195">
                  <c:v>25.19</c:v>
                </c:pt>
                <c:pt idx="7196">
                  <c:v>25.09</c:v>
                </c:pt>
                <c:pt idx="7197">
                  <c:v>24.939999999999998</c:v>
                </c:pt>
                <c:pt idx="7198">
                  <c:v>24.919999999999998</c:v>
                </c:pt>
                <c:pt idx="7199">
                  <c:v>24.89</c:v>
                </c:pt>
                <c:pt idx="7200">
                  <c:v>24.810000000000002</c:v>
                </c:pt>
                <c:pt idx="7201">
                  <c:v>24.77</c:v>
                </c:pt>
                <c:pt idx="7202">
                  <c:v>24.69</c:v>
                </c:pt>
                <c:pt idx="7203">
                  <c:v>24.8</c:v>
                </c:pt>
                <c:pt idx="7204">
                  <c:v>24.66</c:v>
                </c:pt>
                <c:pt idx="7205">
                  <c:v>24.52</c:v>
                </c:pt>
                <c:pt idx="7206">
                  <c:v>24.7</c:v>
                </c:pt>
                <c:pt idx="7207">
                  <c:v>24.77</c:v>
                </c:pt>
                <c:pt idx="7208">
                  <c:v>24.810000000000002</c:v>
                </c:pt>
                <c:pt idx="7209">
                  <c:v>24.979999999999997</c:v>
                </c:pt>
                <c:pt idx="7210">
                  <c:v>25.08</c:v>
                </c:pt>
                <c:pt idx="7211">
                  <c:v>25.18</c:v>
                </c:pt>
                <c:pt idx="7212">
                  <c:v>25.22</c:v>
                </c:pt>
                <c:pt idx="7213">
                  <c:v>25.27</c:v>
                </c:pt>
                <c:pt idx="7214">
                  <c:v>25.32</c:v>
                </c:pt>
                <c:pt idx="7215">
                  <c:v>25.43</c:v>
                </c:pt>
                <c:pt idx="7216">
                  <c:v>25.62</c:v>
                </c:pt>
                <c:pt idx="7217">
                  <c:v>25.7</c:v>
                </c:pt>
                <c:pt idx="7218">
                  <c:v>25.630000000000003</c:v>
                </c:pt>
                <c:pt idx="7219">
                  <c:v>25.9</c:v>
                </c:pt>
                <c:pt idx="7220">
                  <c:v>25.79</c:v>
                </c:pt>
                <c:pt idx="7221">
                  <c:v>25.79</c:v>
                </c:pt>
                <c:pt idx="7222">
                  <c:v>25.759999999999998</c:v>
                </c:pt>
                <c:pt idx="7223">
                  <c:v>25.89</c:v>
                </c:pt>
                <c:pt idx="7224">
                  <c:v>25.830000000000002</c:v>
                </c:pt>
                <c:pt idx="7225">
                  <c:v>25.87</c:v>
                </c:pt>
                <c:pt idx="7226">
                  <c:v>25.68</c:v>
                </c:pt>
                <c:pt idx="7227">
                  <c:v>25.57</c:v>
                </c:pt>
                <c:pt idx="7228">
                  <c:v>25.52</c:v>
                </c:pt>
                <c:pt idx="7229">
                  <c:v>25.51</c:v>
                </c:pt>
                <c:pt idx="7230">
                  <c:v>25.47</c:v>
                </c:pt>
                <c:pt idx="7231">
                  <c:v>25.419999999999998</c:v>
                </c:pt>
                <c:pt idx="7232">
                  <c:v>25.36</c:v>
                </c:pt>
                <c:pt idx="7233">
                  <c:v>25.419999999999998</c:v>
                </c:pt>
                <c:pt idx="7234">
                  <c:v>25.39</c:v>
                </c:pt>
                <c:pt idx="7235">
                  <c:v>25.43</c:v>
                </c:pt>
                <c:pt idx="7236">
                  <c:v>25.38</c:v>
                </c:pt>
                <c:pt idx="7237">
                  <c:v>25.259999999999998</c:v>
                </c:pt>
                <c:pt idx="7238">
                  <c:v>25.34</c:v>
                </c:pt>
                <c:pt idx="7239">
                  <c:v>25.47</c:v>
                </c:pt>
                <c:pt idx="7240">
                  <c:v>25.310000000000002</c:v>
                </c:pt>
                <c:pt idx="7241">
                  <c:v>25.17</c:v>
                </c:pt>
                <c:pt idx="7242">
                  <c:v>25.21</c:v>
                </c:pt>
                <c:pt idx="7243">
                  <c:v>25.24</c:v>
                </c:pt>
                <c:pt idx="7244">
                  <c:v>25.130000000000003</c:v>
                </c:pt>
                <c:pt idx="7245">
                  <c:v>25.07</c:v>
                </c:pt>
                <c:pt idx="7246">
                  <c:v>25.01</c:v>
                </c:pt>
                <c:pt idx="7247">
                  <c:v>24.9</c:v>
                </c:pt>
                <c:pt idx="7248">
                  <c:v>24.84</c:v>
                </c:pt>
                <c:pt idx="7249">
                  <c:v>24.93</c:v>
                </c:pt>
                <c:pt idx="7250">
                  <c:v>25.06</c:v>
                </c:pt>
                <c:pt idx="7251">
                  <c:v>24.939999999999998</c:v>
                </c:pt>
                <c:pt idx="7252">
                  <c:v>25.02</c:v>
                </c:pt>
                <c:pt idx="7253">
                  <c:v>24.99</c:v>
                </c:pt>
                <c:pt idx="7254">
                  <c:v>25.07</c:v>
                </c:pt>
                <c:pt idx="7255">
                  <c:v>25.19</c:v>
                </c:pt>
                <c:pt idx="7256">
                  <c:v>25.23</c:v>
                </c:pt>
                <c:pt idx="7257">
                  <c:v>25.279999999999998</c:v>
                </c:pt>
                <c:pt idx="7258">
                  <c:v>25.23</c:v>
                </c:pt>
                <c:pt idx="7259">
                  <c:v>25.310000000000002</c:v>
                </c:pt>
                <c:pt idx="7260">
                  <c:v>25.479999999999997</c:v>
                </c:pt>
                <c:pt idx="7261">
                  <c:v>25.52</c:v>
                </c:pt>
                <c:pt idx="7262">
                  <c:v>25.57</c:v>
                </c:pt>
                <c:pt idx="7263">
                  <c:v>25.56</c:v>
                </c:pt>
                <c:pt idx="7264">
                  <c:v>25.49</c:v>
                </c:pt>
                <c:pt idx="7265">
                  <c:v>25.479999999999997</c:v>
                </c:pt>
                <c:pt idx="7266">
                  <c:v>25.56</c:v>
                </c:pt>
                <c:pt idx="7267">
                  <c:v>25.650000000000002</c:v>
                </c:pt>
                <c:pt idx="7268">
                  <c:v>25.79</c:v>
                </c:pt>
                <c:pt idx="7269">
                  <c:v>25.830000000000002</c:v>
                </c:pt>
                <c:pt idx="7270">
                  <c:v>25.82</c:v>
                </c:pt>
                <c:pt idx="7271">
                  <c:v>25.73</c:v>
                </c:pt>
                <c:pt idx="7272">
                  <c:v>25.72</c:v>
                </c:pt>
                <c:pt idx="7273">
                  <c:v>25.69</c:v>
                </c:pt>
                <c:pt idx="7274">
                  <c:v>25.72</c:v>
                </c:pt>
                <c:pt idx="7275">
                  <c:v>25.73</c:v>
                </c:pt>
                <c:pt idx="7276">
                  <c:v>25.919999999999998</c:v>
                </c:pt>
                <c:pt idx="7277">
                  <c:v>25.830000000000002</c:v>
                </c:pt>
                <c:pt idx="7278">
                  <c:v>25.9</c:v>
                </c:pt>
                <c:pt idx="7279">
                  <c:v>25.73</c:v>
                </c:pt>
                <c:pt idx="7280">
                  <c:v>25.72</c:v>
                </c:pt>
                <c:pt idx="7281">
                  <c:v>25.73</c:v>
                </c:pt>
                <c:pt idx="7282">
                  <c:v>25.67</c:v>
                </c:pt>
                <c:pt idx="7283">
                  <c:v>25.68</c:v>
                </c:pt>
                <c:pt idx="7284">
                  <c:v>25.52</c:v>
                </c:pt>
                <c:pt idx="7285">
                  <c:v>25.610000000000003</c:v>
                </c:pt>
                <c:pt idx="7286">
                  <c:v>25.7</c:v>
                </c:pt>
                <c:pt idx="7287">
                  <c:v>25.77</c:v>
                </c:pt>
                <c:pt idx="7288">
                  <c:v>25.69</c:v>
                </c:pt>
                <c:pt idx="7289">
                  <c:v>25.759999999999998</c:v>
                </c:pt>
                <c:pt idx="7290">
                  <c:v>25.73</c:v>
                </c:pt>
                <c:pt idx="7291">
                  <c:v>25.6</c:v>
                </c:pt>
                <c:pt idx="7292">
                  <c:v>25.459999999999997</c:v>
                </c:pt>
                <c:pt idx="7293">
                  <c:v>25.279999999999998</c:v>
                </c:pt>
                <c:pt idx="7294">
                  <c:v>25.35</c:v>
                </c:pt>
                <c:pt idx="7295">
                  <c:v>25.49</c:v>
                </c:pt>
                <c:pt idx="7296">
                  <c:v>25.39</c:v>
                </c:pt>
                <c:pt idx="7297">
                  <c:v>25.23</c:v>
                </c:pt>
                <c:pt idx="7298">
                  <c:v>24.959999999999997</c:v>
                </c:pt>
                <c:pt idx="7299">
                  <c:v>24.87</c:v>
                </c:pt>
                <c:pt idx="7300">
                  <c:v>24.72</c:v>
                </c:pt>
                <c:pt idx="7301">
                  <c:v>24.72</c:v>
                </c:pt>
                <c:pt idx="7302">
                  <c:v>24.71</c:v>
                </c:pt>
                <c:pt idx="7303">
                  <c:v>24.8</c:v>
                </c:pt>
                <c:pt idx="7304">
                  <c:v>24.77</c:v>
                </c:pt>
                <c:pt idx="7305">
                  <c:v>24.8</c:v>
                </c:pt>
                <c:pt idx="7306">
                  <c:v>24.73</c:v>
                </c:pt>
                <c:pt idx="7307">
                  <c:v>24.7</c:v>
                </c:pt>
                <c:pt idx="7308">
                  <c:v>24.650000000000002</c:v>
                </c:pt>
                <c:pt idx="7309">
                  <c:v>24.73</c:v>
                </c:pt>
                <c:pt idx="7310">
                  <c:v>24.89</c:v>
                </c:pt>
                <c:pt idx="7311">
                  <c:v>25.01</c:v>
                </c:pt>
                <c:pt idx="7312">
                  <c:v>25.2</c:v>
                </c:pt>
                <c:pt idx="7313">
                  <c:v>25.24</c:v>
                </c:pt>
                <c:pt idx="7314">
                  <c:v>25.35</c:v>
                </c:pt>
                <c:pt idx="7315">
                  <c:v>25.39</c:v>
                </c:pt>
                <c:pt idx="7316">
                  <c:v>25.39</c:v>
                </c:pt>
                <c:pt idx="7317">
                  <c:v>25.47</c:v>
                </c:pt>
                <c:pt idx="7318">
                  <c:v>25.439999999999998</c:v>
                </c:pt>
                <c:pt idx="7319">
                  <c:v>25.279999999999998</c:v>
                </c:pt>
                <c:pt idx="7320">
                  <c:v>25.23</c:v>
                </c:pt>
                <c:pt idx="7321">
                  <c:v>25.1</c:v>
                </c:pt>
                <c:pt idx="7322">
                  <c:v>25.150000000000002</c:v>
                </c:pt>
                <c:pt idx="7323">
                  <c:v>25.1</c:v>
                </c:pt>
                <c:pt idx="7324">
                  <c:v>24.99</c:v>
                </c:pt>
                <c:pt idx="7325">
                  <c:v>25.08</c:v>
                </c:pt>
                <c:pt idx="7326">
                  <c:v>25.08</c:v>
                </c:pt>
                <c:pt idx="7327">
                  <c:v>25.1</c:v>
                </c:pt>
                <c:pt idx="7328">
                  <c:v>25.110000000000003</c:v>
                </c:pt>
                <c:pt idx="7329">
                  <c:v>25.05</c:v>
                </c:pt>
                <c:pt idx="7330">
                  <c:v>25.110000000000003</c:v>
                </c:pt>
                <c:pt idx="7331">
                  <c:v>25.2</c:v>
                </c:pt>
                <c:pt idx="7332">
                  <c:v>25.24</c:v>
                </c:pt>
                <c:pt idx="7333">
                  <c:v>25.38</c:v>
                </c:pt>
                <c:pt idx="7334">
                  <c:v>25.439999999999998</c:v>
                </c:pt>
                <c:pt idx="7335">
                  <c:v>25.49</c:v>
                </c:pt>
                <c:pt idx="7336">
                  <c:v>25.64</c:v>
                </c:pt>
                <c:pt idx="7337">
                  <c:v>25.7</c:v>
                </c:pt>
                <c:pt idx="7338">
                  <c:v>25.68</c:v>
                </c:pt>
                <c:pt idx="7339">
                  <c:v>25.650000000000002</c:v>
                </c:pt>
                <c:pt idx="7340">
                  <c:v>25.650000000000002</c:v>
                </c:pt>
                <c:pt idx="7341">
                  <c:v>25.759999999999998</c:v>
                </c:pt>
                <c:pt idx="7342">
                  <c:v>25.75</c:v>
                </c:pt>
                <c:pt idx="7343">
                  <c:v>25.9</c:v>
                </c:pt>
                <c:pt idx="7344">
                  <c:v>25.99</c:v>
                </c:pt>
                <c:pt idx="7345">
                  <c:v>25.99</c:v>
                </c:pt>
                <c:pt idx="7346">
                  <c:v>26.08</c:v>
                </c:pt>
                <c:pt idx="7347">
                  <c:v>26.05</c:v>
                </c:pt>
                <c:pt idx="7348">
                  <c:v>25.91</c:v>
                </c:pt>
                <c:pt idx="7349">
                  <c:v>-999</c:v>
                </c:pt>
                <c:pt idx="7350">
                  <c:v>25.64</c:v>
                </c:pt>
                <c:pt idx="7351">
                  <c:v>25.650000000000002</c:v>
                </c:pt>
                <c:pt idx="7352">
                  <c:v>25.610000000000003</c:v>
                </c:pt>
                <c:pt idx="7353">
                  <c:v>25.56</c:v>
                </c:pt>
                <c:pt idx="7354">
                  <c:v>25.54</c:v>
                </c:pt>
                <c:pt idx="7355">
                  <c:v>25.51</c:v>
                </c:pt>
                <c:pt idx="7356">
                  <c:v>25.419999999999998</c:v>
                </c:pt>
                <c:pt idx="7357">
                  <c:v>25.45</c:v>
                </c:pt>
                <c:pt idx="7358">
                  <c:v>25.43</c:v>
                </c:pt>
                <c:pt idx="7359">
                  <c:v>25.279999999999998</c:v>
                </c:pt>
                <c:pt idx="7360">
                  <c:v>25.4</c:v>
                </c:pt>
                <c:pt idx="7361">
                  <c:v>25.55</c:v>
                </c:pt>
                <c:pt idx="7362">
                  <c:v>25.57</c:v>
                </c:pt>
                <c:pt idx="7363">
                  <c:v>25.610000000000003</c:v>
                </c:pt>
                <c:pt idx="7364">
                  <c:v>25.71</c:v>
                </c:pt>
                <c:pt idx="7365">
                  <c:v>25.650000000000002</c:v>
                </c:pt>
                <c:pt idx="7366">
                  <c:v>25.73</c:v>
                </c:pt>
                <c:pt idx="7367">
                  <c:v>25.75</c:v>
                </c:pt>
                <c:pt idx="7368">
                  <c:v>25.68</c:v>
                </c:pt>
                <c:pt idx="7369">
                  <c:v>25.8</c:v>
                </c:pt>
                <c:pt idx="7370">
                  <c:v>25.82</c:v>
                </c:pt>
                <c:pt idx="7371">
                  <c:v>25.72</c:v>
                </c:pt>
                <c:pt idx="7372">
                  <c:v>25.69</c:v>
                </c:pt>
                <c:pt idx="7373">
                  <c:v>25.479999999999997</c:v>
                </c:pt>
                <c:pt idx="7374">
                  <c:v>25.36</c:v>
                </c:pt>
                <c:pt idx="7375">
                  <c:v>25.35</c:v>
                </c:pt>
                <c:pt idx="7376">
                  <c:v>25.32</c:v>
                </c:pt>
                <c:pt idx="7377">
                  <c:v>25.459999999999997</c:v>
                </c:pt>
                <c:pt idx="7378">
                  <c:v>25.66</c:v>
                </c:pt>
                <c:pt idx="7379">
                  <c:v>25.75</c:v>
                </c:pt>
                <c:pt idx="7380">
                  <c:v>25.68</c:v>
                </c:pt>
                <c:pt idx="7381">
                  <c:v>25.74</c:v>
                </c:pt>
                <c:pt idx="7382">
                  <c:v>25.69</c:v>
                </c:pt>
                <c:pt idx="7383">
                  <c:v>25.7</c:v>
                </c:pt>
                <c:pt idx="7384">
                  <c:v>25.73</c:v>
                </c:pt>
                <c:pt idx="7385">
                  <c:v>25.75</c:v>
                </c:pt>
                <c:pt idx="7386">
                  <c:v>25.84</c:v>
                </c:pt>
                <c:pt idx="7387">
                  <c:v>25.87</c:v>
                </c:pt>
                <c:pt idx="7388">
                  <c:v>25.88</c:v>
                </c:pt>
                <c:pt idx="7389">
                  <c:v>25.79</c:v>
                </c:pt>
                <c:pt idx="7390">
                  <c:v>25.74</c:v>
                </c:pt>
                <c:pt idx="7391">
                  <c:v>25.759999999999998</c:v>
                </c:pt>
                <c:pt idx="7392">
                  <c:v>25.73</c:v>
                </c:pt>
                <c:pt idx="7393">
                  <c:v>25.9</c:v>
                </c:pt>
                <c:pt idx="7394">
                  <c:v>25.86</c:v>
                </c:pt>
                <c:pt idx="7395">
                  <c:v>25.91</c:v>
                </c:pt>
                <c:pt idx="7396">
                  <c:v>25.979999999999997</c:v>
                </c:pt>
                <c:pt idx="7397">
                  <c:v>25.91</c:v>
                </c:pt>
                <c:pt idx="7398">
                  <c:v>25.86</c:v>
                </c:pt>
                <c:pt idx="7399">
                  <c:v>25.71</c:v>
                </c:pt>
                <c:pt idx="7400">
                  <c:v>25.630000000000003</c:v>
                </c:pt>
                <c:pt idx="7401">
                  <c:v>25.610000000000003</c:v>
                </c:pt>
                <c:pt idx="7402">
                  <c:v>25.650000000000002</c:v>
                </c:pt>
                <c:pt idx="7403">
                  <c:v>25.74</c:v>
                </c:pt>
                <c:pt idx="7404">
                  <c:v>25.650000000000002</c:v>
                </c:pt>
                <c:pt idx="7405">
                  <c:v>25.66</c:v>
                </c:pt>
                <c:pt idx="7406">
                  <c:v>25.74</c:v>
                </c:pt>
                <c:pt idx="7407">
                  <c:v>25.630000000000003</c:v>
                </c:pt>
                <c:pt idx="7408">
                  <c:v>25.53</c:v>
                </c:pt>
                <c:pt idx="7409">
                  <c:v>25.54</c:v>
                </c:pt>
                <c:pt idx="7410">
                  <c:v>25.58</c:v>
                </c:pt>
                <c:pt idx="7411">
                  <c:v>25.62</c:v>
                </c:pt>
                <c:pt idx="7412">
                  <c:v>25.64</c:v>
                </c:pt>
                <c:pt idx="7413">
                  <c:v>25.57</c:v>
                </c:pt>
                <c:pt idx="7414">
                  <c:v>25.58</c:v>
                </c:pt>
                <c:pt idx="7415">
                  <c:v>25.6</c:v>
                </c:pt>
                <c:pt idx="7416">
                  <c:v>25.69</c:v>
                </c:pt>
                <c:pt idx="7417">
                  <c:v>25.69</c:v>
                </c:pt>
                <c:pt idx="7418">
                  <c:v>25.830000000000002</c:v>
                </c:pt>
                <c:pt idx="7419">
                  <c:v>25.74</c:v>
                </c:pt>
                <c:pt idx="7420">
                  <c:v>25.74</c:v>
                </c:pt>
                <c:pt idx="7421">
                  <c:v>25.66</c:v>
                </c:pt>
                <c:pt idx="7422">
                  <c:v>25.77</c:v>
                </c:pt>
                <c:pt idx="7423">
                  <c:v>25.62</c:v>
                </c:pt>
                <c:pt idx="7424">
                  <c:v>25.74</c:v>
                </c:pt>
                <c:pt idx="7425">
                  <c:v>25.830000000000002</c:v>
                </c:pt>
                <c:pt idx="7426">
                  <c:v>25.82</c:v>
                </c:pt>
                <c:pt idx="7427">
                  <c:v>25.79</c:v>
                </c:pt>
                <c:pt idx="7428">
                  <c:v>25.77</c:v>
                </c:pt>
                <c:pt idx="7429">
                  <c:v>25.759999999999998</c:v>
                </c:pt>
                <c:pt idx="7430">
                  <c:v>25.77</c:v>
                </c:pt>
                <c:pt idx="7431">
                  <c:v>25.830000000000002</c:v>
                </c:pt>
                <c:pt idx="7432">
                  <c:v>25.810000000000002</c:v>
                </c:pt>
                <c:pt idx="7433">
                  <c:v>25.810000000000002</c:v>
                </c:pt>
                <c:pt idx="7434">
                  <c:v>25.85</c:v>
                </c:pt>
                <c:pt idx="7435">
                  <c:v>25.959999999999997</c:v>
                </c:pt>
                <c:pt idx="7436">
                  <c:v>25.86</c:v>
                </c:pt>
                <c:pt idx="7437">
                  <c:v>25.9</c:v>
                </c:pt>
                <c:pt idx="7438">
                  <c:v>26.02</c:v>
                </c:pt>
                <c:pt idx="7439">
                  <c:v>26.06</c:v>
                </c:pt>
                <c:pt idx="7440">
                  <c:v>25.95</c:v>
                </c:pt>
                <c:pt idx="7441">
                  <c:v>25.919999999999998</c:v>
                </c:pt>
                <c:pt idx="7442">
                  <c:v>26.05</c:v>
                </c:pt>
                <c:pt idx="7443">
                  <c:v>25.99</c:v>
                </c:pt>
                <c:pt idx="7444">
                  <c:v>26.07</c:v>
                </c:pt>
                <c:pt idx="7445">
                  <c:v>26.150000000000002</c:v>
                </c:pt>
                <c:pt idx="7446">
                  <c:v>26.06</c:v>
                </c:pt>
                <c:pt idx="7447">
                  <c:v>26.14</c:v>
                </c:pt>
                <c:pt idx="7448">
                  <c:v>26.17</c:v>
                </c:pt>
                <c:pt idx="7449">
                  <c:v>25.95</c:v>
                </c:pt>
                <c:pt idx="7450">
                  <c:v>25.86</c:v>
                </c:pt>
                <c:pt idx="7451">
                  <c:v>25.93</c:v>
                </c:pt>
                <c:pt idx="7452">
                  <c:v>25.919999999999998</c:v>
                </c:pt>
                <c:pt idx="7453">
                  <c:v>25.85</c:v>
                </c:pt>
                <c:pt idx="7454">
                  <c:v>26</c:v>
                </c:pt>
                <c:pt idx="7455">
                  <c:v>25.86</c:v>
                </c:pt>
                <c:pt idx="7456">
                  <c:v>25.87</c:v>
                </c:pt>
                <c:pt idx="7457">
                  <c:v>25.759999999999998</c:v>
                </c:pt>
                <c:pt idx="7458">
                  <c:v>25.610000000000003</c:v>
                </c:pt>
                <c:pt idx="7459">
                  <c:v>25.630000000000003</c:v>
                </c:pt>
                <c:pt idx="7460">
                  <c:v>25.59</c:v>
                </c:pt>
                <c:pt idx="7461">
                  <c:v>25.62</c:v>
                </c:pt>
                <c:pt idx="7462">
                  <c:v>25.53</c:v>
                </c:pt>
                <c:pt idx="7463">
                  <c:v>25.59</c:v>
                </c:pt>
                <c:pt idx="7464">
                  <c:v>25.68</c:v>
                </c:pt>
                <c:pt idx="7465">
                  <c:v>25.610000000000003</c:v>
                </c:pt>
                <c:pt idx="7466">
                  <c:v>25.55</c:v>
                </c:pt>
                <c:pt idx="7467">
                  <c:v>25.55</c:v>
                </c:pt>
                <c:pt idx="7468">
                  <c:v>25.53</c:v>
                </c:pt>
                <c:pt idx="7469">
                  <c:v>25.47</c:v>
                </c:pt>
                <c:pt idx="7470">
                  <c:v>25.52</c:v>
                </c:pt>
                <c:pt idx="7471">
                  <c:v>25.38</c:v>
                </c:pt>
                <c:pt idx="7472">
                  <c:v>25.47</c:v>
                </c:pt>
                <c:pt idx="7473">
                  <c:v>25.41</c:v>
                </c:pt>
                <c:pt idx="7474">
                  <c:v>25.55</c:v>
                </c:pt>
                <c:pt idx="7475">
                  <c:v>25.57</c:v>
                </c:pt>
                <c:pt idx="7476">
                  <c:v>25.62</c:v>
                </c:pt>
                <c:pt idx="7477">
                  <c:v>25.67</c:v>
                </c:pt>
                <c:pt idx="7478">
                  <c:v>25.74</c:v>
                </c:pt>
                <c:pt idx="7479">
                  <c:v>25.8</c:v>
                </c:pt>
                <c:pt idx="7480">
                  <c:v>25.75</c:v>
                </c:pt>
                <c:pt idx="7481">
                  <c:v>25.810000000000002</c:v>
                </c:pt>
                <c:pt idx="7482">
                  <c:v>25.88</c:v>
                </c:pt>
                <c:pt idx="7483">
                  <c:v>25.779999999999998</c:v>
                </c:pt>
                <c:pt idx="7484">
                  <c:v>25.77</c:v>
                </c:pt>
                <c:pt idx="7485">
                  <c:v>25.779999999999998</c:v>
                </c:pt>
                <c:pt idx="7486">
                  <c:v>25.759999999999998</c:v>
                </c:pt>
                <c:pt idx="7487">
                  <c:v>25.75</c:v>
                </c:pt>
                <c:pt idx="7488">
                  <c:v>25.779999999999998</c:v>
                </c:pt>
                <c:pt idx="7489">
                  <c:v>25.810000000000002</c:v>
                </c:pt>
                <c:pt idx="7490">
                  <c:v>25.75</c:v>
                </c:pt>
                <c:pt idx="7491">
                  <c:v>25.73</c:v>
                </c:pt>
                <c:pt idx="7492">
                  <c:v>25.650000000000002</c:v>
                </c:pt>
                <c:pt idx="7493">
                  <c:v>25.75</c:v>
                </c:pt>
                <c:pt idx="7494">
                  <c:v>25.79</c:v>
                </c:pt>
                <c:pt idx="7495">
                  <c:v>25.93</c:v>
                </c:pt>
                <c:pt idx="7496">
                  <c:v>25.810000000000002</c:v>
                </c:pt>
                <c:pt idx="7497">
                  <c:v>25.93</c:v>
                </c:pt>
                <c:pt idx="7498">
                  <c:v>26</c:v>
                </c:pt>
                <c:pt idx="7499">
                  <c:v>25.91</c:v>
                </c:pt>
                <c:pt idx="7500">
                  <c:v>25.72</c:v>
                </c:pt>
                <c:pt idx="7501">
                  <c:v>25.779999999999998</c:v>
                </c:pt>
                <c:pt idx="7502">
                  <c:v>25.64</c:v>
                </c:pt>
                <c:pt idx="7503">
                  <c:v>25.6</c:v>
                </c:pt>
                <c:pt idx="7504">
                  <c:v>25.53</c:v>
                </c:pt>
                <c:pt idx="7505">
                  <c:v>25.56</c:v>
                </c:pt>
                <c:pt idx="7506">
                  <c:v>25.459999999999997</c:v>
                </c:pt>
                <c:pt idx="7507">
                  <c:v>25.41</c:v>
                </c:pt>
                <c:pt idx="7508">
                  <c:v>25.439999999999998</c:v>
                </c:pt>
                <c:pt idx="7509">
                  <c:v>25.58</c:v>
                </c:pt>
                <c:pt idx="7510">
                  <c:v>25.56</c:v>
                </c:pt>
                <c:pt idx="7511">
                  <c:v>25.64</c:v>
                </c:pt>
                <c:pt idx="7512">
                  <c:v>25.64</c:v>
                </c:pt>
                <c:pt idx="7513">
                  <c:v>25.62</c:v>
                </c:pt>
                <c:pt idx="7514">
                  <c:v>25.71</c:v>
                </c:pt>
                <c:pt idx="7515">
                  <c:v>25.58</c:v>
                </c:pt>
                <c:pt idx="7516">
                  <c:v>25.56</c:v>
                </c:pt>
                <c:pt idx="7517">
                  <c:v>25.59</c:v>
                </c:pt>
                <c:pt idx="7518">
                  <c:v>25.62</c:v>
                </c:pt>
                <c:pt idx="7519">
                  <c:v>25.630000000000003</c:v>
                </c:pt>
                <c:pt idx="7520">
                  <c:v>25.67</c:v>
                </c:pt>
                <c:pt idx="7521">
                  <c:v>25.88</c:v>
                </c:pt>
                <c:pt idx="7522">
                  <c:v>25.71</c:v>
                </c:pt>
                <c:pt idx="7523">
                  <c:v>25.67</c:v>
                </c:pt>
                <c:pt idx="7524">
                  <c:v>25.6</c:v>
                </c:pt>
                <c:pt idx="7525">
                  <c:v>25.71</c:v>
                </c:pt>
                <c:pt idx="7526">
                  <c:v>25.64</c:v>
                </c:pt>
                <c:pt idx="7527">
                  <c:v>25.53</c:v>
                </c:pt>
                <c:pt idx="7528">
                  <c:v>25.52</c:v>
                </c:pt>
                <c:pt idx="7529">
                  <c:v>25.38</c:v>
                </c:pt>
                <c:pt idx="7530">
                  <c:v>25.43</c:v>
                </c:pt>
                <c:pt idx="7531">
                  <c:v>25.39</c:v>
                </c:pt>
                <c:pt idx="7532">
                  <c:v>25.39</c:v>
                </c:pt>
                <c:pt idx="7533">
                  <c:v>25.3</c:v>
                </c:pt>
                <c:pt idx="7534">
                  <c:v>25.279999999999998</c:v>
                </c:pt>
                <c:pt idx="7535">
                  <c:v>25.19</c:v>
                </c:pt>
                <c:pt idx="7536">
                  <c:v>25.37</c:v>
                </c:pt>
                <c:pt idx="7537">
                  <c:v>25.330000000000002</c:v>
                </c:pt>
                <c:pt idx="7538">
                  <c:v>25.34</c:v>
                </c:pt>
                <c:pt idx="7539">
                  <c:v>25.39</c:v>
                </c:pt>
                <c:pt idx="7540">
                  <c:v>25.35</c:v>
                </c:pt>
                <c:pt idx="7541">
                  <c:v>25.419999999999998</c:v>
                </c:pt>
                <c:pt idx="7542">
                  <c:v>25.47</c:v>
                </c:pt>
                <c:pt idx="7543">
                  <c:v>25.459999999999997</c:v>
                </c:pt>
                <c:pt idx="7544">
                  <c:v>25.45</c:v>
                </c:pt>
                <c:pt idx="7545">
                  <c:v>25.419999999999998</c:v>
                </c:pt>
                <c:pt idx="7546">
                  <c:v>25.41</c:v>
                </c:pt>
                <c:pt idx="7547">
                  <c:v>25.459999999999997</c:v>
                </c:pt>
                <c:pt idx="7548">
                  <c:v>25.58</c:v>
                </c:pt>
                <c:pt idx="7549">
                  <c:v>25.55</c:v>
                </c:pt>
                <c:pt idx="7550">
                  <c:v>25.630000000000003</c:v>
                </c:pt>
                <c:pt idx="7551">
                  <c:v>25.72</c:v>
                </c:pt>
                <c:pt idx="7552">
                  <c:v>25.75</c:v>
                </c:pt>
                <c:pt idx="7553">
                  <c:v>25.66</c:v>
                </c:pt>
                <c:pt idx="7554">
                  <c:v>25.8</c:v>
                </c:pt>
                <c:pt idx="7555">
                  <c:v>25.87</c:v>
                </c:pt>
                <c:pt idx="7556">
                  <c:v>25.72</c:v>
                </c:pt>
                <c:pt idx="7557">
                  <c:v>25.610000000000003</c:v>
                </c:pt>
                <c:pt idx="7558">
                  <c:v>25.71</c:v>
                </c:pt>
                <c:pt idx="7559">
                  <c:v>25.75</c:v>
                </c:pt>
                <c:pt idx="7560">
                  <c:v>25.67</c:v>
                </c:pt>
                <c:pt idx="7561">
                  <c:v>25.59</c:v>
                </c:pt>
                <c:pt idx="7562">
                  <c:v>25.49</c:v>
                </c:pt>
                <c:pt idx="7563">
                  <c:v>25.52</c:v>
                </c:pt>
                <c:pt idx="7564">
                  <c:v>25.419999999999998</c:v>
                </c:pt>
                <c:pt idx="7565">
                  <c:v>25.37</c:v>
                </c:pt>
                <c:pt idx="7566">
                  <c:v>25.279999999999998</c:v>
                </c:pt>
                <c:pt idx="7567">
                  <c:v>25.32</c:v>
                </c:pt>
                <c:pt idx="7568">
                  <c:v>25.259999999999998</c:v>
                </c:pt>
                <c:pt idx="7569">
                  <c:v>25.310000000000002</c:v>
                </c:pt>
                <c:pt idx="7570">
                  <c:v>25.39</c:v>
                </c:pt>
                <c:pt idx="7571">
                  <c:v>25.439999999999998</c:v>
                </c:pt>
                <c:pt idx="7572">
                  <c:v>25.39</c:v>
                </c:pt>
                <c:pt idx="7573">
                  <c:v>25.52</c:v>
                </c:pt>
                <c:pt idx="7574">
                  <c:v>25.59</c:v>
                </c:pt>
                <c:pt idx="7575">
                  <c:v>25.59</c:v>
                </c:pt>
                <c:pt idx="7576">
                  <c:v>25.82</c:v>
                </c:pt>
                <c:pt idx="7577">
                  <c:v>25.77</c:v>
                </c:pt>
                <c:pt idx="7578">
                  <c:v>25.810000000000002</c:v>
                </c:pt>
                <c:pt idx="7579">
                  <c:v>25.68</c:v>
                </c:pt>
                <c:pt idx="7580">
                  <c:v>25.67</c:v>
                </c:pt>
                <c:pt idx="7581">
                  <c:v>25.64</c:v>
                </c:pt>
                <c:pt idx="7582">
                  <c:v>25.67</c:v>
                </c:pt>
                <c:pt idx="7583">
                  <c:v>25.73</c:v>
                </c:pt>
                <c:pt idx="7584">
                  <c:v>25.69</c:v>
                </c:pt>
                <c:pt idx="7585">
                  <c:v>25.6</c:v>
                </c:pt>
                <c:pt idx="7586">
                  <c:v>25.630000000000003</c:v>
                </c:pt>
                <c:pt idx="7587">
                  <c:v>25.67</c:v>
                </c:pt>
                <c:pt idx="7588">
                  <c:v>25.630000000000003</c:v>
                </c:pt>
                <c:pt idx="7589">
                  <c:v>25.62</c:v>
                </c:pt>
                <c:pt idx="7590">
                  <c:v>25.53</c:v>
                </c:pt>
                <c:pt idx="7591">
                  <c:v>25.52</c:v>
                </c:pt>
                <c:pt idx="7592">
                  <c:v>25.35</c:v>
                </c:pt>
                <c:pt idx="7593">
                  <c:v>25.34</c:v>
                </c:pt>
                <c:pt idx="7594">
                  <c:v>25.34</c:v>
                </c:pt>
                <c:pt idx="7595">
                  <c:v>25.310000000000002</c:v>
                </c:pt>
                <c:pt idx="7596">
                  <c:v>25.4</c:v>
                </c:pt>
                <c:pt idx="7597">
                  <c:v>25.5</c:v>
                </c:pt>
                <c:pt idx="7598">
                  <c:v>25.330000000000002</c:v>
                </c:pt>
                <c:pt idx="7599">
                  <c:v>25.439999999999998</c:v>
                </c:pt>
                <c:pt idx="7600">
                  <c:v>25.56</c:v>
                </c:pt>
                <c:pt idx="7601">
                  <c:v>25.479999999999997</c:v>
                </c:pt>
                <c:pt idx="7602">
                  <c:v>25.49</c:v>
                </c:pt>
                <c:pt idx="7603">
                  <c:v>25.55</c:v>
                </c:pt>
                <c:pt idx="7604">
                  <c:v>25.55</c:v>
                </c:pt>
                <c:pt idx="7605">
                  <c:v>25.62</c:v>
                </c:pt>
                <c:pt idx="7606">
                  <c:v>25.75</c:v>
                </c:pt>
                <c:pt idx="7607">
                  <c:v>25.73</c:v>
                </c:pt>
                <c:pt idx="7608">
                  <c:v>25.68</c:v>
                </c:pt>
                <c:pt idx="7609">
                  <c:v>25.86</c:v>
                </c:pt>
                <c:pt idx="7610">
                  <c:v>25.86</c:v>
                </c:pt>
                <c:pt idx="7611">
                  <c:v>25.91</c:v>
                </c:pt>
                <c:pt idx="7612">
                  <c:v>25.97</c:v>
                </c:pt>
                <c:pt idx="7613">
                  <c:v>25.959999999999997</c:v>
                </c:pt>
                <c:pt idx="7614">
                  <c:v>26.06</c:v>
                </c:pt>
                <c:pt idx="7615">
                  <c:v>25.97</c:v>
                </c:pt>
                <c:pt idx="7616">
                  <c:v>26.02</c:v>
                </c:pt>
                <c:pt idx="7617">
                  <c:v>26.02</c:v>
                </c:pt>
                <c:pt idx="7618">
                  <c:v>26.14</c:v>
                </c:pt>
                <c:pt idx="7619">
                  <c:v>26</c:v>
                </c:pt>
                <c:pt idx="7620">
                  <c:v>25.959999999999997</c:v>
                </c:pt>
                <c:pt idx="7621">
                  <c:v>25.82</c:v>
                </c:pt>
                <c:pt idx="7622">
                  <c:v>25.87</c:v>
                </c:pt>
                <c:pt idx="7623">
                  <c:v>25.86</c:v>
                </c:pt>
                <c:pt idx="7624">
                  <c:v>25.79</c:v>
                </c:pt>
                <c:pt idx="7625">
                  <c:v>25.52</c:v>
                </c:pt>
                <c:pt idx="7626">
                  <c:v>25.610000000000003</c:v>
                </c:pt>
                <c:pt idx="7627">
                  <c:v>25.56</c:v>
                </c:pt>
                <c:pt idx="7628">
                  <c:v>25.479999999999997</c:v>
                </c:pt>
                <c:pt idx="7629">
                  <c:v>25.459999999999997</c:v>
                </c:pt>
                <c:pt idx="7630">
                  <c:v>25.479999999999997</c:v>
                </c:pt>
                <c:pt idx="7631">
                  <c:v>25.57</c:v>
                </c:pt>
                <c:pt idx="7632">
                  <c:v>25.51</c:v>
                </c:pt>
                <c:pt idx="7633">
                  <c:v>25.67</c:v>
                </c:pt>
                <c:pt idx="7634">
                  <c:v>25.68</c:v>
                </c:pt>
                <c:pt idx="7635">
                  <c:v>25.56</c:v>
                </c:pt>
                <c:pt idx="7636">
                  <c:v>25.610000000000003</c:v>
                </c:pt>
                <c:pt idx="7637">
                  <c:v>25.610000000000003</c:v>
                </c:pt>
                <c:pt idx="7638">
                  <c:v>25.7</c:v>
                </c:pt>
                <c:pt idx="7639">
                  <c:v>25.74</c:v>
                </c:pt>
                <c:pt idx="7640">
                  <c:v>25.759999999999998</c:v>
                </c:pt>
                <c:pt idx="7641">
                  <c:v>25.9</c:v>
                </c:pt>
                <c:pt idx="7642">
                  <c:v>25.630000000000003</c:v>
                </c:pt>
                <c:pt idx="7643">
                  <c:v>25.58</c:v>
                </c:pt>
                <c:pt idx="7644">
                  <c:v>25.54</c:v>
                </c:pt>
                <c:pt idx="7645">
                  <c:v>25.56</c:v>
                </c:pt>
                <c:pt idx="7646">
                  <c:v>25.610000000000003</c:v>
                </c:pt>
                <c:pt idx="7647">
                  <c:v>25.650000000000002</c:v>
                </c:pt>
                <c:pt idx="7648">
                  <c:v>25.64</c:v>
                </c:pt>
                <c:pt idx="7649">
                  <c:v>25.64</c:v>
                </c:pt>
                <c:pt idx="7650">
                  <c:v>25.67</c:v>
                </c:pt>
                <c:pt idx="7651">
                  <c:v>25.7</c:v>
                </c:pt>
                <c:pt idx="7652">
                  <c:v>25.779999999999998</c:v>
                </c:pt>
                <c:pt idx="7653">
                  <c:v>25.86</c:v>
                </c:pt>
                <c:pt idx="7654">
                  <c:v>25.9</c:v>
                </c:pt>
                <c:pt idx="7655">
                  <c:v>25.919999999999998</c:v>
                </c:pt>
                <c:pt idx="7656">
                  <c:v>26.14</c:v>
                </c:pt>
                <c:pt idx="7657">
                  <c:v>26.130000000000003</c:v>
                </c:pt>
                <c:pt idx="7658">
                  <c:v>26.07</c:v>
                </c:pt>
                <c:pt idx="7659">
                  <c:v>26.02</c:v>
                </c:pt>
                <c:pt idx="7660">
                  <c:v>25.88</c:v>
                </c:pt>
                <c:pt idx="7661">
                  <c:v>25.9</c:v>
                </c:pt>
                <c:pt idx="7662">
                  <c:v>25.97</c:v>
                </c:pt>
                <c:pt idx="7663">
                  <c:v>25.830000000000002</c:v>
                </c:pt>
                <c:pt idx="7664">
                  <c:v>25.85</c:v>
                </c:pt>
                <c:pt idx="7665">
                  <c:v>25.88</c:v>
                </c:pt>
                <c:pt idx="7666">
                  <c:v>25.77</c:v>
                </c:pt>
                <c:pt idx="7667">
                  <c:v>25.830000000000002</c:v>
                </c:pt>
                <c:pt idx="7668">
                  <c:v>25.97</c:v>
                </c:pt>
                <c:pt idx="7669">
                  <c:v>25.830000000000002</c:v>
                </c:pt>
                <c:pt idx="7670">
                  <c:v>25.93</c:v>
                </c:pt>
                <c:pt idx="7671">
                  <c:v>25.939999999999998</c:v>
                </c:pt>
                <c:pt idx="7672">
                  <c:v>25.95</c:v>
                </c:pt>
                <c:pt idx="7673">
                  <c:v>25.99</c:v>
                </c:pt>
                <c:pt idx="7674">
                  <c:v>26.03</c:v>
                </c:pt>
                <c:pt idx="7675">
                  <c:v>26.01</c:v>
                </c:pt>
                <c:pt idx="7676">
                  <c:v>25.88</c:v>
                </c:pt>
                <c:pt idx="7677">
                  <c:v>25.82</c:v>
                </c:pt>
                <c:pt idx="7678">
                  <c:v>25.66</c:v>
                </c:pt>
                <c:pt idx="7679">
                  <c:v>25.7</c:v>
                </c:pt>
                <c:pt idx="7680">
                  <c:v>25.71</c:v>
                </c:pt>
                <c:pt idx="7681">
                  <c:v>25.67</c:v>
                </c:pt>
                <c:pt idx="7682">
                  <c:v>25.67</c:v>
                </c:pt>
                <c:pt idx="7683">
                  <c:v>25.54</c:v>
                </c:pt>
                <c:pt idx="7684">
                  <c:v>25.51</c:v>
                </c:pt>
                <c:pt idx="7685">
                  <c:v>25.479999999999997</c:v>
                </c:pt>
                <c:pt idx="7686">
                  <c:v>25.52</c:v>
                </c:pt>
                <c:pt idx="7687">
                  <c:v>25.54</c:v>
                </c:pt>
                <c:pt idx="7688">
                  <c:v>25.439999999999998</c:v>
                </c:pt>
                <c:pt idx="7689">
                  <c:v>25.49</c:v>
                </c:pt>
                <c:pt idx="7690">
                  <c:v>25.47</c:v>
                </c:pt>
                <c:pt idx="7691">
                  <c:v>25.54</c:v>
                </c:pt>
                <c:pt idx="7692">
                  <c:v>25.47</c:v>
                </c:pt>
                <c:pt idx="7693">
                  <c:v>25.62</c:v>
                </c:pt>
                <c:pt idx="7694">
                  <c:v>25.67</c:v>
                </c:pt>
                <c:pt idx="7695">
                  <c:v>25.72</c:v>
                </c:pt>
                <c:pt idx="7696">
                  <c:v>25.99</c:v>
                </c:pt>
                <c:pt idx="7697">
                  <c:v>25.82</c:v>
                </c:pt>
                <c:pt idx="7698">
                  <c:v>25.650000000000002</c:v>
                </c:pt>
                <c:pt idx="7699">
                  <c:v>25.62</c:v>
                </c:pt>
                <c:pt idx="7700">
                  <c:v>25.56</c:v>
                </c:pt>
                <c:pt idx="7701">
                  <c:v>25.610000000000003</c:v>
                </c:pt>
                <c:pt idx="7702">
                  <c:v>25.650000000000002</c:v>
                </c:pt>
                <c:pt idx="7703">
                  <c:v>25.57</c:v>
                </c:pt>
                <c:pt idx="7704">
                  <c:v>25.74</c:v>
                </c:pt>
                <c:pt idx="7705">
                  <c:v>25.84</c:v>
                </c:pt>
                <c:pt idx="7706">
                  <c:v>25.87</c:v>
                </c:pt>
                <c:pt idx="7707">
                  <c:v>25.77</c:v>
                </c:pt>
                <c:pt idx="7708">
                  <c:v>25.84</c:v>
                </c:pt>
                <c:pt idx="7709">
                  <c:v>25.810000000000002</c:v>
                </c:pt>
                <c:pt idx="7710">
                  <c:v>25.919999999999998</c:v>
                </c:pt>
                <c:pt idx="7711">
                  <c:v>25.99</c:v>
                </c:pt>
                <c:pt idx="7712">
                  <c:v>25.939999999999998</c:v>
                </c:pt>
                <c:pt idx="7713">
                  <c:v>25.69</c:v>
                </c:pt>
                <c:pt idx="7714">
                  <c:v>25.62</c:v>
                </c:pt>
                <c:pt idx="7715">
                  <c:v>25.82</c:v>
                </c:pt>
                <c:pt idx="7716">
                  <c:v>25.72</c:v>
                </c:pt>
                <c:pt idx="7717">
                  <c:v>25.55</c:v>
                </c:pt>
                <c:pt idx="7718">
                  <c:v>25.5</c:v>
                </c:pt>
                <c:pt idx="7719">
                  <c:v>25.52</c:v>
                </c:pt>
                <c:pt idx="7720">
                  <c:v>25.55</c:v>
                </c:pt>
                <c:pt idx="7721">
                  <c:v>25.459999999999997</c:v>
                </c:pt>
                <c:pt idx="7722">
                  <c:v>25.419999999999998</c:v>
                </c:pt>
                <c:pt idx="7723">
                  <c:v>25.38</c:v>
                </c:pt>
                <c:pt idx="7724">
                  <c:v>25.36</c:v>
                </c:pt>
                <c:pt idx="7725">
                  <c:v>25.35</c:v>
                </c:pt>
                <c:pt idx="7726">
                  <c:v>25.459999999999997</c:v>
                </c:pt>
                <c:pt idx="7727">
                  <c:v>25.52</c:v>
                </c:pt>
                <c:pt idx="7728">
                  <c:v>25.49</c:v>
                </c:pt>
                <c:pt idx="7729">
                  <c:v>25.62</c:v>
                </c:pt>
                <c:pt idx="7730">
                  <c:v>25.69</c:v>
                </c:pt>
                <c:pt idx="7731">
                  <c:v>25.54</c:v>
                </c:pt>
                <c:pt idx="7732">
                  <c:v>25.439999999999998</c:v>
                </c:pt>
                <c:pt idx="7733">
                  <c:v>25.35</c:v>
                </c:pt>
                <c:pt idx="7734">
                  <c:v>25.259999999999998</c:v>
                </c:pt>
                <c:pt idx="7735">
                  <c:v>25.18</c:v>
                </c:pt>
                <c:pt idx="7736">
                  <c:v>25.25</c:v>
                </c:pt>
                <c:pt idx="7737">
                  <c:v>25.23</c:v>
                </c:pt>
                <c:pt idx="7738">
                  <c:v>25.3</c:v>
                </c:pt>
                <c:pt idx="7739">
                  <c:v>25.4</c:v>
                </c:pt>
                <c:pt idx="7740">
                  <c:v>25.3</c:v>
                </c:pt>
                <c:pt idx="7741">
                  <c:v>25.45</c:v>
                </c:pt>
                <c:pt idx="7742">
                  <c:v>25.57</c:v>
                </c:pt>
                <c:pt idx="7743">
                  <c:v>25.64</c:v>
                </c:pt>
                <c:pt idx="7744">
                  <c:v>25.479999999999997</c:v>
                </c:pt>
                <c:pt idx="7745">
                  <c:v>25.43</c:v>
                </c:pt>
                <c:pt idx="7746">
                  <c:v>25.43</c:v>
                </c:pt>
                <c:pt idx="7747">
                  <c:v>25.5</c:v>
                </c:pt>
                <c:pt idx="7748">
                  <c:v>25.62</c:v>
                </c:pt>
                <c:pt idx="7749">
                  <c:v>25.650000000000002</c:v>
                </c:pt>
                <c:pt idx="7750">
                  <c:v>25.69</c:v>
                </c:pt>
                <c:pt idx="7751">
                  <c:v>25.779999999999998</c:v>
                </c:pt>
                <c:pt idx="7752">
                  <c:v>25.650000000000002</c:v>
                </c:pt>
                <c:pt idx="7753">
                  <c:v>25.55</c:v>
                </c:pt>
                <c:pt idx="7754">
                  <c:v>25.5</c:v>
                </c:pt>
                <c:pt idx="7755">
                  <c:v>25.62</c:v>
                </c:pt>
                <c:pt idx="7756">
                  <c:v>25.67</c:v>
                </c:pt>
                <c:pt idx="7757">
                  <c:v>25.59</c:v>
                </c:pt>
                <c:pt idx="7758">
                  <c:v>25.759999999999998</c:v>
                </c:pt>
                <c:pt idx="7759">
                  <c:v>25.71</c:v>
                </c:pt>
                <c:pt idx="7760">
                  <c:v>25.75</c:v>
                </c:pt>
                <c:pt idx="7761">
                  <c:v>26.01</c:v>
                </c:pt>
                <c:pt idx="7762">
                  <c:v>26.14</c:v>
                </c:pt>
                <c:pt idx="7763">
                  <c:v>26.130000000000003</c:v>
                </c:pt>
                <c:pt idx="7764">
                  <c:v>26.32</c:v>
                </c:pt>
                <c:pt idx="7765">
                  <c:v>26.259999999999998</c:v>
                </c:pt>
                <c:pt idx="7766">
                  <c:v>26.25</c:v>
                </c:pt>
                <c:pt idx="7767">
                  <c:v>26.17</c:v>
                </c:pt>
                <c:pt idx="7768">
                  <c:v>26.25</c:v>
                </c:pt>
                <c:pt idx="7769">
                  <c:v>26.2</c:v>
                </c:pt>
                <c:pt idx="7770">
                  <c:v>26.27</c:v>
                </c:pt>
                <c:pt idx="7771">
                  <c:v>26.37</c:v>
                </c:pt>
                <c:pt idx="7772">
                  <c:v>26.34</c:v>
                </c:pt>
                <c:pt idx="7773">
                  <c:v>26.16</c:v>
                </c:pt>
                <c:pt idx="7774">
                  <c:v>26.150000000000002</c:v>
                </c:pt>
                <c:pt idx="7775">
                  <c:v>25.939999999999998</c:v>
                </c:pt>
                <c:pt idx="7776">
                  <c:v>25.93</c:v>
                </c:pt>
                <c:pt idx="7777">
                  <c:v>26.01</c:v>
                </c:pt>
                <c:pt idx="7778">
                  <c:v>26.02</c:v>
                </c:pt>
                <c:pt idx="7779">
                  <c:v>26.08</c:v>
                </c:pt>
                <c:pt idx="7780">
                  <c:v>26.1</c:v>
                </c:pt>
                <c:pt idx="7781">
                  <c:v>26.09</c:v>
                </c:pt>
                <c:pt idx="7782">
                  <c:v>26.12</c:v>
                </c:pt>
                <c:pt idx="7783">
                  <c:v>26.06</c:v>
                </c:pt>
                <c:pt idx="7784">
                  <c:v>25.85</c:v>
                </c:pt>
                <c:pt idx="7785">
                  <c:v>25.97</c:v>
                </c:pt>
                <c:pt idx="7786">
                  <c:v>25.87</c:v>
                </c:pt>
                <c:pt idx="7787">
                  <c:v>25.99</c:v>
                </c:pt>
                <c:pt idx="7788">
                  <c:v>25.93</c:v>
                </c:pt>
                <c:pt idx="7789">
                  <c:v>25.86</c:v>
                </c:pt>
                <c:pt idx="7790">
                  <c:v>25.919999999999998</c:v>
                </c:pt>
                <c:pt idx="7791">
                  <c:v>25.89</c:v>
                </c:pt>
                <c:pt idx="7792">
                  <c:v>25.88</c:v>
                </c:pt>
                <c:pt idx="7793">
                  <c:v>25.8</c:v>
                </c:pt>
                <c:pt idx="7794">
                  <c:v>25.86</c:v>
                </c:pt>
                <c:pt idx="7795">
                  <c:v>25.810000000000002</c:v>
                </c:pt>
                <c:pt idx="7796">
                  <c:v>25.73</c:v>
                </c:pt>
                <c:pt idx="7797">
                  <c:v>25.58</c:v>
                </c:pt>
                <c:pt idx="7798">
                  <c:v>25.52</c:v>
                </c:pt>
                <c:pt idx="7799">
                  <c:v>25.419999999999998</c:v>
                </c:pt>
                <c:pt idx="7800">
                  <c:v>25.56</c:v>
                </c:pt>
                <c:pt idx="7801">
                  <c:v>25.54</c:v>
                </c:pt>
                <c:pt idx="7802">
                  <c:v>25.62</c:v>
                </c:pt>
                <c:pt idx="7803">
                  <c:v>25.68</c:v>
                </c:pt>
                <c:pt idx="7804">
                  <c:v>25.72</c:v>
                </c:pt>
                <c:pt idx="7805">
                  <c:v>25.69</c:v>
                </c:pt>
                <c:pt idx="7806">
                  <c:v>25.77</c:v>
                </c:pt>
                <c:pt idx="7807">
                  <c:v>25.73</c:v>
                </c:pt>
                <c:pt idx="7808">
                  <c:v>25.779999999999998</c:v>
                </c:pt>
                <c:pt idx="7809">
                  <c:v>25.87</c:v>
                </c:pt>
                <c:pt idx="7810">
                  <c:v>25.91</c:v>
                </c:pt>
                <c:pt idx="7811">
                  <c:v>26</c:v>
                </c:pt>
                <c:pt idx="7812">
                  <c:v>25.979999999999997</c:v>
                </c:pt>
                <c:pt idx="7813">
                  <c:v>26.08</c:v>
                </c:pt>
                <c:pt idx="7814">
                  <c:v>26.05</c:v>
                </c:pt>
                <c:pt idx="7815">
                  <c:v>26.04</c:v>
                </c:pt>
                <c:pt idx="7816">
                  <c:v>26.1</c:v>
                </c:pt>
                <c:pt idx="7817">
                  <c:v>26.05</c:v>
                </c:pt>
                <c:pt idx="7818">
                  <c:v>26.12</c:v>
                </c:pt>
                <c:pt idx="7819">
                  <c:v>26.12</c:v>
                </c:pt>
                <c:pt idx="7820">
                  <c:v>26.09</c:v>
                </c:pt>
                <c:pt idx="7821">
                  <c:v>25.9</c:v>
                </c:pt>
                <c:pt idx="7822">
                  <c:v>25.75</c:v>
                </c:pt>
                <c:pt idx="7823">
                  <c:v>25.68</c:v>
                </c:pt>
                <c:pt idx="7824">
                  <c:v>25.69</c:v>
                </c:pt>
                <c:pt idx="7825">
                  <c:v>25.58</c:v>
                </c:pt>
                <c:pt idx="7826">
                  <c:v>25.53</c:v>
                </c:pt>
                <c:pt idx="7827">
                  <c:v>25.58</c:v>
                </c:pt>
                <c:pt idx="7828">
                  <c:v>25.71</c:v>
                </c:pt>
                <c:pt idx="7829">
                  <c:v>25.72</c:v>
                </c:pt>
                <c:pt idx="7830">
                  <c:v>25.74</c:v>
                </c:pt>
                <c:pt idx="7831">
                  <c:v>25.650000000000002</c:v>
                </c:pt>
                <c:pt idx="7832">
                  <c:v>25.57</c:v>
                </c:pt>
                <c:pt idx="7833">
                  <c:v>25.75</c:v>
                </c:pt>
                <c:pt idx="7834">
                  <c:v>25.72</c:v>
                </c:pt>
                <c:pt idx="7835">
                  <c:v>25.810000000000002</c:v>
                </c:pt>
                <c:pt idx="7836">
                  <c:v>25.89</c:v>
                </c:pt>
                <c:pt idx="7837">
                  <c:v>25.84</c:v>
                </c:pt>
                <c:pt idx="7838">
                  <c:v>25.85</c:v>
                </c:pt>
                <c:pt idx="7839">
                  <c:v>25.89</c:v>
                </c:pt>
                <c:pt idx="7840">
                  <c:v>25.95</c:v>
                </c:pt>
                <c:pt idx="7841">
                  <c:v>26.03</c:v>
                </c:pt>
                <c:pt idx="7842">
                  <c:v>26.06</c:v>
                </c:pt>
                <c:pt idx="7843">
                  <c:v>25.919999999999998</c:v>
                </c:pt>
                <c:pt idx="7844">
                  <c:v>25.87</c:v>
                </c:pt>
                <c:pt idx="7845">
                  <c:v>25.9</c:v>
                </c:pt>
                <c:pt idx="7846">
                  <c:v>25.84</c:v>
                </c:pt>
                <c:pt idx="7847">
                  <c:v>25.919999999999998</c:v>
                </c:pt>
                <c:pt idx="7848">
                  <c:v>25.759999999999998</c:v>
                </c:pt>
                <c:pt idx="7849">
                  <c:v>25.650000000000002</c:v>
                </c:pt>
                <c:pt idx="7850">
                  <c:v>25.610000000000003</c:v>
                </c:pt>
                <c:pt idx="7851">
                  <c:v>25.67</c:v>
                </c:pt>
                <c:pt idx="7852">
                  <c:v>25.610000000000003</c:v>
                </c:pt>
                <c:pt idx="7853">
                  <c:v>25.59</c:v>
                </c:pt>
                <c:pt idx="7854">
                  <c:v>25.650000000000002</c:v>
                </c:pt>
                <c:pt idx="7855">
                  <c:v>25.5</c:v>
                </c:pt>
                <c:pt idx="7856">
                  <c:v>25.55</c:v>
                </c:pt>
                <c:pt idx="7857">
                  <c:v>25.55</c:v>
                </c:pt>
                <c:pt idx="7858">
                  <c:v>25.5</c:v>
                </c:pt>
                <c:pt idx="7859">
                  <c:v>25.459999999999997</c:v>
                </c:pt>
                <c:pt idx="7860">
                  <c:v>25.53</c:v>
                </c:pt>
                <c:pt idx="7861">
                  <c:v>25.51</c:v>
                </c:pt>
                <c:pt idx="7862">
                  <c:v>25.59</c:v>
                </c:pt>
                <c:pt idx="7863">
                  <c:v>25.5</c:v>
                </c:pt>
                <c:pt idx="7864">
                  <c:v>25.49</c:v>
                </c:pt>
                <c:pt idx="7865">
                  <c:v>25.610000000000003</c:v>
                </c:pt>
                <c:pt idx="7866">
                  <c:v>25.68</c:v>
                </c:pt>
                <c:pt idx="7867">
                  <c:v>25.72</c:v>
                </c:pt>
                <c:pt idx="7868">
                  <c:v>25.72</c:v>
                </c:pt>
                <c:pt idx="7869">
                  <c:v>25.830000000000002</c:v>
                </c:pt>
                <c:pt idx="7870">
                  <c:v>25.89</c:v>
                </c:pt>
                <c:pt idx="7871">
                  <c:v>25.89</c:v>
                </c:pt>
                <c:pt idx="7872">
                  <c:v>25.95</c:v>
                </c:pt>
                <c:pt idx="7873">
                  <c:v>25.779999999999998</c:v>
                </c:pt>
                <c:pt idx="7874">
                  <c:v>25.8</c:v>
                </c:pt>
                <c:pt idx="7875">
                  <c:v>25.93</c:v>
                </c:pt>
                <c:pt idx="7876">
                  <c:v>25.939999999999998</c:v>
                </c:pt>
                <c:pt idx="7877">
                  <c:v>26.02</c:v>
                </c:pt>
                <c:pt idx="7878">
                  <c:v>25.97</c:v>
                </c:pt>
                <c:pt idx="7879">
                  <c:v>25.79</c:v>
                </c:pt>
                <c:pt idx="7880">
                  <c:v>25.74</c:v>
                </c:pt>
                <c:pt idx="7881">
                  <c:v>25.85</c:v>
                </c:pt>
                <c:pt idx="7882">
                  <c:v>25.779999999999998</c:v>
                </c:pt>
                <c:pt idx="7883">
                  <c:v>25.7</c:v>
                </c:pt>
                <c:pt idx="7884">
                  <c:v>25.68</c:v>
                </c:pt>
                <c:pt idx="7885">
                  <c:v>25.6</c:v>
                </c:pt>
                <c:pt idx="7886">
                  <c:v>25.56</c:v>
                </c:pt>
                <c:pt idx="7887">
                  <c:v>25.55</c:v>
                </c:pt>
                <c:pt idx="7888">
                  <c:v>25.58</c:v>
                </c:pt>
                <c:pt idx="7889">
                  <c:v>25.66</c:v>
                </c:pt>
                <c:pt idx="7890">
                  <c:v>25.630000000000003</c:v>
                </c:pt>
                <c:pt idx="7891">
                  <c:v>25.56</c:v>
                </c:pt>
                <c:pt idx="7892">
                  <c:v>25.630000000000003</c:v>
                </c:pt>
                <c:pt idx="7893">
                  <c:v>25.64</c:v>
                </c:pt>
                <c:pt idx="7894">
                  <c:v>25.74</c:v>
                </c:pt>
                <c:pt idx="7895">
                  <c:v>25.87</c:v>
                </c:pt>
                <c:pt idx="7896">
                  <c:v>25.979999999999997</c:v>
                </c:pt>
                <c:pt idx="7897">
                  <c:v>25.95</c:v>
                </c:pt>
                <c:pt idx="7898">
                  <c:v>26</c:v>
                </c:pt>
                <c:pt idx="7899">
                  <c:v>25.939999999999998</c:v>
                </c:pt>
                <c:pt idx="7900">
                  <c:v>25.86</c:v>
                </c:pt>
                <c:pt idx="7901">
                  <c:v>25.97</c:v>
                </c:pt>
                <c:pt idx="7902">
                  <c:v>25.84</c:v>
                </c:pt>
                <c:pt idx="7903">
                  <c:v>25.77</c:v>
                </c:pt>
                <c:pt idx="7904">
                  <c:v>25.72</c:v>
                </c:pt>
                <c:pt idx="7905">
                  <c:v>25.68</c:v>
                </c:pt>
                <c:pt idx="7906">
                  <c:v>25.62</c:v>
                </c:pt>
                <c:pt idx="7907">
                  <c:v>25.57</c:v>
                </c:pt>
                <c:pt idx="7908">
                  <c:v>25.56</c:v>
                </c:pt>
                <c:pt idx="7909">
                  <c:v>25.47</c:v>
                </c:pt>
                <c:pt idx="7910">
                  <c:v>25.4</c:v>
                </c:pt>
                <c:pt idx="7911">
                  <c:v>25.4</c:v>
                </c:pt>
                <c:pt idx="7912">
                  <c:v>25.45</c:v>
                </c:pt>
                <c:pt idx="7913">
                  <c:v>25.51</c:v>
                </c:pt>
                <c:pt idx="7914">
                  <c:v>25.37</c:v>
                </c:pt>
                <c:pt idx="7915">
                  <c:v>25.27</c:v>
                </c:pt>
                <c:pt idx="7916">
                  <c:v>25.38</c:v>
                </c:pt>
                <c:pt idx="7917">
                  <c:v>25.39</c:v>
                </c:pt>
                <c:pt idx="7918">
                  <c:v>25.479999999999997</c:v>
                </c:pt>
                <c:pt idx="7919">
                  <c:v>25.459999999999997</c:v>
                </c:pt>
                <c:pt idx="7920">
                  <c:v>25.52</c:v>
                </c:pt>
                <c:pt idx="7921">
                  <c:v>25.49</c:v>
                </c:pt>
                <c:pt idx="7922">
                  <c:v>25.419999999999998</c:v>
                </c:pt>
                <c:pt idx="7923">
                  <c:v>25.23</c:v>
                </c:pt>
                <c:pt idx="7924">
                  <c:v>25.22</c:v>
                </c:pt>
                <c:pt idx="7925">
                  <c:v>25.419999999999998</c:v>
                </c:pt>
                <c:pt idx="7926">
                  <c:v>25.259999999999998</c:v>
                </c:pt>
                <c:pt idx="7927">
                  <c:v>25.45</c:v>
                </c:pt>
                <c:pt idx="7928">
                  <c:v>25.439999999999998</c:v>
                </c:pt>
                <c:pt idx="7929">
                  <c:v>25.43</c:v>
                </c:pt>
                <c:pt idx="7930">
                  <c:v>25.43</c:v>
                </c:pt>
                <c:pt idx="7931">
                  <c:v>25.51</c:v>
                </c:pt>
                <c:pt idx="7932">
                  <c:v>25.54</c:v>
                </c:pt>
                <c:pt idx="7933">
                  <c:v>25.41</c:v>
                </c:pt>
                <c:pt idx="7934">
                  <c:v>25.6</c:v>
                </c:pt>
                <c:pt idx="7935">
                  <c:v>25.68</c:v>
                </c:pt>
                <c:pt idx="7936">
                  <c:v>25.7</c:v>
                </c:pt>
                <c:pt idx="7937">
                  <c:v>25.88</c:v>
                </c:pt>
                <c:pt idx="7938">
                  <c:v>25.91</c:v>
                </c:pt>
                <c:pt idx="7939">
                  <c:v>25.830000000000002</c:v>
                </c:pt>
                <c:pt idx="7940">
                  <c:v>25.85</c:v>
                </c:pt>
                <c:pt idx="7941">
                  <c:v>25.759999999999998</c:v>
                </c:pt>
                <c:pt idx="7942">
                  <c:v>25.759999999999998</c:v>
                </c:pt>
                <c:pt idx="7943">
                  <c:v>25.7</c:v>
                </c:pt>
                <c:pt idx="7944">
                  <c:v>25.82</c:v>
                </c:pt>
                <c:pt idx="7945">
                  <c:v>25.779999999999998</c:v>
                </c:pt>
                <c:pt idx="7946">
                  <c:v>25.79</c:v>
                </c:pt>
                <c:pt idx="7947">
                  <c:v>25.56</c:v>
                </c:pt>
                <c:pt idx="7948">
                  <c:v>25.439999999999998</c:v>
                </c:pt>
                <c:pt idx="7949">
                  <c:v>25.610000000000003</c:v>
                </c:pt>
                <c:pt idx="7950">
                  <c:v>25.64</c:v>
                </c:pt>
                <c:pt idx="7951">
                  <c:v>25.47</c:v>
                </c:pt>
                <c:pt idx="7952">
                  <c:v>25.439999999999998</c:v>
                </c:pt>
                <c:pt idx="7953">
                  <c:v>25.56</c:v>
                </c:pt>
                <c:pt idx="7954">
                  <c:v>25.7</c:v>
                </c:pt>
                <c:pt idx="7955">
                  <c:v>25.71</c:v>
                </c:pt>
                <c:pt idx="7956">
                  <c:v>25.66</c:v>
                </c:pt>
                <c:pt idx="7957">
                  <c:v>25.67</c:v>
                </c:pt>
                <c:pt idx="7958">
                  <c:v>25.69</c:v>
                </c:pt>
                <c:pt idx="7959">
                  <c:v>25.6</c:v>
                </c:pt>
                <c:pt idx="7960">
                  <c:v>25.72</c:v>
                </c:pt>
                <c:pt idx="7961">
                  <c:v>25.8</c:v>
                </c:pt>
                <c:pt idx="7962">
                  <c:v>25.810000000000002</c:v>
                </c:pt>
                <c:pt idx="7963">
                  <c:v>25.8</c:v>
                </c:pt>
                <c:pt idx="7964">
                  <c:v>25.82</c:v>
                </c:pt>
                <c:pt idx="7965">
                  <c:v>26.03</c:v>
                </c:pt>
                <c:pt idx="7966">
                  <c:v>25.99</c:v>
                </c:pt>
                <c:pt idx="7967">
                  <c:v>26.06</c:v>
                </c:pt>
                <c:pt idx="7968">
                  <c:v>25.95</c:v>
                </c:pt>
                <c:pt idx="7969">
                  <c:v>26.03</c:v>
                </c:pt>
                <c:pt idx="7970">
                  <c:v>25.9</c:v>
                </c:pt>
                <c:pt idx="7971">
                  <c:v>25.93</c:v>
                </c:pt>
                <c:pt idx="7972">
                  <c:v>25.88</c:v>
                </c:pt>
                <c:pt idx="7973">
                  <c:v>25.87</c:v>
                </c:pt>
                <c:pt idx="7974">
                  <c:v>25.8</c:v>
                </c:pt>
                <c:pt idx="7975">
                  <c:v>25.72</c:v>
                </c:pt>
                <c:pt idx="7976">
                  <c:v>25.56</c:v>
                </c:pt>
                <c:pt idx="7977">
                  <c:v>25.52</c:v>
                </c:pt>
                <c:pt idx="7978">
                  <c:v>25.41</c:v>
                </c:pt>
                <c:pt idx="7979">
                  <c:v>25.38</c:v>
                </c:pt>
                <c:pt idx="7980">
                  <c:v>25.3</c:v>
                </c:pt>
                <c:pt idx="7981">
                  <c:v>25.150000000000002</c:v>
                </c:pt>
                <c:pt idx="7982">
                  <c:v>25.14</c:v>
                </c:pt>
                <c:pt idx="7983">
                  <c:v>25.17</c:v>
                </c:pt>
                <c:pt idx="7984">
                  <c:v>25.19</c:v>
                </c:pt>
                <c:pt idx="7985">
                  <c:v>25.310000000000002</c:v>
                </c:pt>
                <c:pt idx="7986">
                  <c:v>25.29</c:v>
                </c:pt>
                <c:pt idx="7987">
                  <c:v>25.4</c:v>
                </c:pt>
                <c:pt idx="7988">
                  <c:v>25.43</c:v>
                </c:pt>
                <c:pt idx="7989">
                  <c:v>25.53</c:v>
                </c:pt>
                <c:pt idx="7990">
                  <c:v>25.62</c:v>
                </c:pt>
                <c:pt idx="7991">
                  <c:v>25.51</c:v>
                </c:pt>
                <c:pt idx="7992">
                  <c:v>25.6</c:v>
                </c:pt>
                <c:pt idx="7993">
                  <c:v>25.67</c:v>
                </c:pt>
                <c:pt idx="7994">
                  <c:v>25.75</c:v>
                </c:pt>
                <c:pt idx="7995">
                  <c:v>25.6</c:v>
                </c:pt>
                <c:pt idx="7996">
                  <c:v>25.610000000000003</c:v>
                </c:pt>
                <c:pt idx="7997">
                  <c:v>25.45</c:v>
                </c:pt>
                <c:pt idx="7998">
                  <c:v>25.279999999999998</c:v>
                </c:pt>
                <c:pt idx="7999">
                  <c:v>25.16</c:v>
                </c:pt>
                <c:pt idx="8000">
                  <c:v>25.130000000000003</c:v>
                </c:pt>
                <c:pt idx="8001">
                  <c:v>25.18</c:v>
                </c:pt>
                <c:pt idx="8002">
                  <c:v>25.150000000000002</c:v>
                </c:pt>
                <c:pt idx="8003">
                  <c:v>25.32</c:v>
                </c:pt>
                <c:pt idx="8004">
                  <c:v>25.29</c:v>
                </c:pt>
                <c:pt idx="8005">
                  <c:v>25.259999999999998</c:v>
                </c:pt>
                <c:pt idx="8006">
                  <c:v>25.41</c:v>
                </c:pt>
                <c:pt idx="8007">
                  <c:v>25.56</c:v>
                </c:pt>
                <c:pt idx="8008">
                  <c:v>25.49</c:v>
                </c:pt>
                <c:pt idx="8009">
                  <c:v>25.43</c:v>
                </c:pt>
                <c:pt idx="8010">
                  <c:v>25.439999999999998</c:v>
                </c:pt>
                <c:pt idx="8011">
                  <c:v>25.38</c:v>
                </c:pt>
                <c:pt idx="8012">
                  <c:v>25.459999999999997</c:v>
                </c:pt>
                <c:pt idx="8013">
                  <c:v>25.53</c:v>
                </c:pt>
                <c:pt idx="8014">
                  <c:v>25.5</c:v>
                </c:pt>
                <c:pt idx="8015">
                  <c:v>25.4</c:v>
                </c:pt>
                <c:pt idx="8016">
                  <c:v>25.55</c:v>
                </c:pt>
                <c:pt idx="8017">
                  <c:v>25.58</c:v>
                </c:pt>
                <c:pt idx="8018">
                  <c:v>25.7</c:v>
                </c:pt>
                <c:pt idx="8019">
                  <c:v>25.59</c:v>
                </c:pt>
                <c:pt idx="8020">
                  <c:v>25.6</c:v>
                </c:pt>
                <c:pt idx="8021">
                  <c:v>25.7</c:v>
                </c:pt>
                <c:pt idx="8022">
                  <c:v>25.72</c:v>
                </c:pt>
                <c:pt idx="8023">
                  <c:v>25.7</c:v>
                </c:pt>
                <c:pt idx="8024">
                  <c:v>25.69</c:v>
                </c:pt>
                <c:pt idx="8025">
                  <c:v>25.630000000000003</c:v>
                </c:pt>
                <c:pt idx="8026">
                  <c:v>25.59</c:v>
                </c:pt>
                <c:pt idx="8027">
                  <c:v>25.58</c:v>
                </c:pt>
                <c:pt idx="8028">
                  <c:v>25.459999999999997</c:v>
                </c:pt>
                <c:pt idx="8029">
                  <c:v>25.38</c:v>
                </c:pt>
                <c:pt idx="8030">
                  <c:v>25.310000000000002</c:v>
                </c:pt>
                <c:pt idx="8031">
                  <c:v>25.330000000000002</c:v>
                </c:pt>
                <c:pt idx="8032">
                  <c:v>25.24</c:v>
                </c:pt>
                <c:pt idx="8033">
                  <c:v>25.259999999999998</c:v>
                </c:pt>
                <c:pt idx="8034">
                  <c:v>25.22</c:v>
                </c:pt>
                <c:pt idx="8035">
                  <c:v>25.110000000000003</c:v>
                </c:pt>
                <c:pt idx="8036">
                  <c:v>25.22</c:v>
                </c:pt>
                <c:pt idx="8037">
                  <c:v>25.24</c:v>
                </c:pt>
                <c:pt idx="8038">
                  <c:v>25.18</c:v>
                </c:pt>
                <c:pt idx="8039">
                  <c:v>25.18</c:v>
                </c:pt>
                <c:pt idx="8040">
                  <c:v>25.24</c:v>
                </c:pt>
                <c:pt idx="8041">
                  <c:v>25.2</c:v>
                </c:pt>
                <c:pt idx="8042">
                  <c:v>25.19</c:v>
                </c:pt>
                <c:pt idx="8043">
                  <c:v>25.35</c:v>
                </c:pt>
                <c:pt idx="8044">
                  <c:v>25.32</c:v>
                </c:pt>
                <c:pt idx="8045">
                  <c:v>25.479999999999997</c:v>
                </c:pt>
                <c:pt idx="8046">
                  <c:v>25.66</c:v>
                </c:pt>
                <c:pt idx="8047">
                  <c:v>25.74</c:v>
                </c:pt>
                <c:pt idx="8048">
                  <c:v>25.779999999999998</c:v>
                </c:pt>
                <c:pt idx="8049">
                  <c:v>25.9</c:v>
                </c:pt>
                <c:pt idx="8050">
                  <c:v>25.86</c:v>
                </c:pt>
                <c:pt idx="8051">
                  <c:v>25.779999999999998</c:v>
                </c:pt>
                <c:pt idx="8052">
                  <c:v>25.810000000000002</c:v>
                </c:pt>
                <c:pt idx="8053">
                  <c:v>25.810000000000002</c:v>
                </c:pt>
                <c:pt idx="8054">
                  <c:v>25.919999999999998</c:v>
                </c:pt>
                <c:pt idx="8055">
                  <c:v>25.82</c:v>
                </c:pt>
                <c:pt idx="8056">
                  <c:v>25.72</c:v>
                </c:pt>
                <c:pt idx="8057">
                  <c:v>25.82</c:v>
                </c:pt>
                <c:pt idx="8058">
                  <c:v>25.71</c:v>
                </c:pt>
                <c:pt idx="8059">
                  <c:v>25.810000000000002</c:v>
                </c:pt>
                <c:pt idx="8060">
                  <c:v>25.89</c:v>
                </c:pt>
                <c:pt idx="8061">
                  <c:v>25.95</c:v>
                </c:pt>
                <c:pt idx="8062">
                  <c:v>25.93</c:v>
                </c:pt>
                <c:pt idx="8063">
                  <c:v>25.9</c:v>
                </c:pt>
                <c:pt idx="8064">
                  <c:v>25.97</c:v>
                </c:pt>
                <c:pt idx="8065">
                  <c:v>26.09</c:v>
                </c:pt>
                <c:pt idx="8066">
                  <c:v>26.110000000000003</c:v>
                </c:pt>
                <c:pt idx="8067">
                  <c:v>26.110000000000003</c:v>
                </c:pt>
                <c:pt idx="8068">
                  <c:v>26.21</c:v>
                </c:pt>
                <c:pt idx="8069">
                  <c:v>26.12</c:v>
                </c:pt>
                <c:pt idx="8070">
                  <c:v>26.150000000000002</c:v>
                </c:pt>
                <c:pt idx="8071">
                  <c:v>26.16</c:v>
                </c:pt>
                <c:pt idx="8072">
                  <c:v>26.22</c:v>
                </c:pt>
                <c:pt idx="8073">
                  <c:v>26.21</c:v>
                </c:pt>
                <c:pt idx="8074">
                  <c:v>26.18</c:v>
                </c:pt>
                <c:pt idx="8075">
                  <c:v>26.09</c:v>
                </c:pt>
                <c:pt idx="8076">
                  <c:v>26.25</c:v>
                </c:pt>
                <c:pt idx="8077">
                  <c:v>26.22</c:v>
                </c:pt>
                <c:pt idx="8078">
                  <c:v>26.17</c:v>
                </c:pt>
                <c:pt idx="8079">
                  <c:v>25.99</c:v>
                </c:pt>
                <c:pt idx="8080">
                  <c:v>26.03</c:v>
                </c:pt>
                <c:pt idx="8081">
                  <c:v>26.04</c:v>
                </c:pt>
                <c:pt idx="8082">
                  <c:v>25.99</c:v>
                </c:pt>
                <c:pt idx="8083">
                  <c:v>25.95</c:v>
                </c:pt>
                <c:pt idx="8084">
                  <c:v>25.939999999999998</c:v>
                </c:pt>
                <c:pt idx="8085">
                  <c:v>25.779999999999998</c:v>
                </c:pt>
                <c:pt idx="8086">
                  <c:v>25.68</c:v>
                </c:pt>
                <c:pt idx="8087">
                  <c:v>25.610000000000003</c:v>
                </c:pt>
                <c:pt idx="8088">
                  <c:v>25.650000000000002</c:v>
                </c:pt>
                <c:pt idx="8089">
                  <c:v>25.630000000000003</c:v>
                </c:pt>
                <c:pt idx="8090">
                  <c:v>25.45</c:v>
                </c:pt>
                <c:pt idx="8091">
                  <c:v>25.41</c:v>
                </c:pt>
                <c:pt idx="8092">
                  <c:v>25.3</c:v>
                </c:pt>
                <c:pt idx="8093">
                  <c:v>25.41</c:v>
                </c:pt>
                <c:pt idx="8094">
                  <c:v>25.49</c:v>
                </c:pt>
                <c:pt idx="8095">
                  <c:v>25.459999999999997</c:v>
                </c:pt>
                <c:pt idx="8096">
                  <c:v>25.41</c:v>
                </c:pt>
                <c:pt idx="8097">
                  <c:v>25.279999999999998</c:v>
                </c:pt>
                <c:pt idx="8098">
                  <c:v>25.3</c:v>
                </c:pt>
                <c:pt idx="8099">
                  <c:v>25.259999999999998</c:v>
                </c:pt>
                <c:pt idx="8100">
                  <c:v>25.23</c:v>
                </c:pt>
                <c:pt idx="8101">
                  <c:v>25.18</c:v>
                </c:pt>
                <c:pt idx="8102">
                  <c:v>25.24</c:v>
                </c:pt>
                <c:pt idx="8103">
                  <c:v>25.23</c:v>
                </c:pt>
                <c:pt idx="8104">
                  <c:v>25.32</c:v>
                </c:pt>
                <c:pt idx="8105">
                  <c:v>25.45</c:v>
                </c:pt>
                <c:pt idx="8106">
                  <c:v>25.51</c:v>
                </c:pt>
                <c:pt idx="8107">
                  <c:v>25.459999999999997</c:v>
                </c:pt>
                <c:pt idx="8108">
                  <c:v>25.49</c:v>
                </c:pt>
                <c:pt idx="8109">
                  <c:v>25.419999999999998</c:v>
                </c:pt>
                <c:pt idx="8110">
                  <c:v>25.32</c:v>
                </c:pt>
                <c:pt idx="8111">
                  <c:v>25.32</c:v>
                </c:pt>
                <c:pt idx="8112">
                  <c:v>25.23</c:v>
                </c:pt>
                <c:pt idx="8113">
                  <c:v>25.25</c:v>
                </c:pt>
                <c:pt idx="8114">
                  <c:v>25.23</c:v>
                </c:pt>
                <c:pt idx="8115">
                  <c:v>25.2</c:v>
                </c:pt>
                <c:pt idx="8116">
                  <c:v>25.17</c:v>
                </c:pt>
                <c:pt idx="8117">
                  <c:v>25.18</c:v>
                </c:pt>
                <c:pt idx="8118">
                  <c:v>25.150000000000002</c:v>
                </c:pt>
                <c:pt idx="8119">
                  <c:v>25.19</c:v>
                </c:pt>
                <c:pt idx="8120">
                  <c:v>25.279999999999998</c:v>
                </c:pt>
                <c:pt idx="8121">
                  <c:v>25.279999999999998</c:v>
                </c:pt>
                <c:pt idx="8122">
                  <c:v>25.21</c:v>
                </c:pt>
                <c:pt idx="8123">
                  <c:v>25.3</c:v>
                </c:pt>
                <c:pt idx="8124">
                  <c:v>25.34</c:v>
                </c:pt>
                <c:pt idx="8125">
                  <c:v>25.38</c:v>
                </c:pt>
                <c:pt idx="8126">
                  <c:v>25.51</c:v>
                </c:pt>
                <c:pt idx="8127">
                  <c:v>25.55</c:v>
                </c:pt>
                <c:pt idx="8128">
                  <c:v>25.6</c:v>
                </c:pt>
                <c:pt idx="8129">
                  <c:v>25.56</c:v>
                </c:pt>
                <c:pt idx="8130">
                  <c:v>25.64</c:v>
                </c:pt>
                <c:pt idx="8131">
                  <c:v>25.54</c:v>
                </c:pt>
                <c:pt idx="8132">
                  <c:v>25.51</c:v>
                </c:pt>
                <c:pt idx="8133">
                  <c:v>25.419999999999998</c:v>
                </c:pt>
                <c:pt idx="8134">
                  <c:v>25.47</c:v>
                </c:pt>
                <c:pt idx="8135">
                  <c:v>25.4</c:v>
                </c:pt>
                <c:pt idx="8136">
                  <c:v>25.23</c:v>
                </c:pt>
                <c:pt idx="8137">
                  <c:v>25.03</c:v>
                </c:pt>
                <c:pt idx="8138">
                  <c:v>24.79</c:v>
                </c:pt>
                <c:pt idx="8139">
                  <c:v>24.66</c:v>
                </c:pt>
                <c:pt idx="8140">
                  <c:v>24.459999999999997</c:v>
                </c:pt>
                <c:pt idx="8141">
                  <c:v>24.4</c:v>
                </c:pt>
                <c:pt idx="8142">
                  <c:v>24.310000000000002</c:v>
                </c:pt>
                <c:pt idx="8143">
                  <c:v>24.479999999999997</c:v>
                </c:pt>
                <c:pt idx="8144">
                  <c:v>24.52</c:v>
                </c:pt>
                <c:pt idx="8145">
                  <c:v>24.57</c:v>
                </c:pt>
                <c:pt idx="8146">
                  <c:v>24.69</c:v>
                </c:pt>
                <c:pt idx="8147">
                  <c:v>24.72</c:v>
                </c:pt>
                <c:pt idx="8148">
                  <c:v>24.939999999999998</c:v>
                </c:pt>
                <c:pt idx="8149">
                  <c:v>24.99</c:v>
                </c:pt>
                <c:pt idx="8150">
                  <c:v>25.18</c:v>
                </c:pt>
                <c:pt idx="8151">
                  <c:v>25.110000000000003</c:v>
                </c:pt>
                <c:pt idx="8152">
                  <c:v>25.07</c:v>
                </c:pt>
                <c:pt idx="8153">
                  <c:v>25.110000000000003</c:v>
                </c:pt>
                <c:pt idx="8154">
                  <c:v>25.12</c:v>
                </c:pt>
                <c:pt idx="8155">
                  <c:v>25.24</c:v>
                </c:pt>
                <c:pt idx="8156">
                  <c:v>25.35</c:v>
                </c:pt>
                <c:pt idx="8157">
                  <c:v>25.39</c:v>
                </c:pt>
                <c:pt idx="8158">
                  <c:v>25.52</c:v>
                </c:pt>
                <c:pt idx="8159">
                  <c:v>25.5</c:v>
                </c:pt>
                <c:pt idx="8160">
                  <c:v>25.52</c:v>
                </c:pt>
                <c:pt idx="8161">
                  <c:v>25.439999999999998</c:v>
                </c:pt>
                <c:pt idx="8162">
                  <c:v>25.59</c:v>
                </c:pt>
                <c:pt idx="8163">
                  <c:v>25.51</c:v>
                </c:pt>
                <c:pt idx="8164">
                  <c:v>25.56</c:v>
                </c:pt>
                <c:pt idx="8165">
                  <c:v>25.6</c:v>
                </c:pt>
                <c:pt idx="8166">
                  <c:v>25.6</c:v>
                </c:pt>
                <c:pt idx="8167">
                  <c:v>25.68</c:v>
                </c:pt>
                <c:pt idx="8168">
                  <c:v>25.68</c:v>
                </c:pt>
                <c:pt idx="8169">
                  <c:v>25.77</c:v>
                </c:pt>
                <c:pt idx="8170">
                  <c:v>25.95</c:v>
                </c:pt>
                <c:pt idx="8171">
                  <c:v>26.06</c:v>
                </c:pt>
                <c:pt idx="8172">
                  <c:v>26.08</c:v>
                </c:pt>
                <c:pt idx="8173">
                  <c:v>26.150000000000002</c:v>
                </c:pt>
                <c:pt idx="8174">
                  <c:v>26.2</c:v>
                </c:pt>
                <c:pt idx="8175">
                  <c:v>26.259999999999998</c:v>
                </c:pt>
                <c:pt idx="8176">
                  <c:v>26.47</c:v>
                </c:pt>
                <c:pt idx="8177">
                  <c:v>26.41</c:v>
                </c:pt>
                <c:pt idx="8178">
                  <c:v>26.419999999999998</c:v>
                </c:pt>
                <c:pt idx="8179">
                  <c:v>26.47</c:v>
                </c:pt>
                <c:pt idx="8180">
                  <c:v>26.479999999999997</c:v>
                </c:pt>
                <c:pt idx="8181">
                  <c:v>26.310000000000002</c:v>
                </c:pt>
                <c:pt idx="8182">
                  <c:v>26.12</c:v>
                </c:pt>
                <c:pt idx="8183">
                  <c:v>26.08</c:v>
                </c:pt>
                <c:pt idx="8184">
                  <c:v>26.19</c:v>
                </c:pt>
                <c:pt idx="8185">
                  <c:v>26.1</c:v>
                </c:pt>
                <c:pt idx="8186">
                  <c:v>26.07</c:v>
                </c:pt>
                <c:pt idx="8187">
                  <c:v>26.04</c:v>
                </c:pt>
                <c:pt idx="8188">
                  <c:v>25.82</c:v>
                </c:pt>
                <c:pt idx="8189">
                  <c:v>25.959999999999997</c:v>
                </c:pt>
                <c:pt idx="8190">
                  <c:v>25.64</c:v>
                </c:pt>
                <c:pt idx="8191">
                  <c:v>25.52</c:v>
                </c:pt>
                <c:pt idx="8192">
                  <c:v>25.459999999999997</c:v>
                </c:pt>
                <c:pt idx="8193">
                  <c:v>25.24</c:v>
                </c:pt>
                <c:pt idx="8194">
                  <c:v>25.17</c:v>
                </c:pt>
                <c:pt idx="8195">
                  <c:v>25.21</c:v>
                </c:pt>
                <c:pt idx="8196">
                  <c:v>25.24</c:v>
                </c:pt>
                <c:pt idx="8197">
                  <c:v>25.2</c:v>
                </c:pt>
                <c:pt idx="8198">
                  <c:v>25.22</c:v>
                </c:pt>
                <c:pt idx="8199">
                  <c:v>25.17</c:v>
                </c:pt>
                <c:pt idx="8200">
                  <c:v>25.18</c:v>
                </c:pt>
                <c:pt idx="8201">
                  <c:v>25.16</c:v>
                </c:pt>
                <c:pt idx="8202">
                  <c:v>25.279999999999998</c:v>
                </c:pt>
                <c:pt idx="8203">
                  <c:v>25.279999999999998</c:v>
                </c:pt>
                <c:pt idx="8204">
                  <c:v>25.310000000000002</c:v>
                </c:pt>
                <c:pt idx="8205">
                  <c:v>25.36</c:v>
                </c:pt>
                <c:pt idx="8206">
                  <c:v>25.54</c:v>
                </c:pt>
                <c:pt idx="8207">
                  <c:v>25.6</c:v>
                </c:pt>
                <c:pt idx="8208">
                  <c:v>25.72</c:v>
                </c:pt>
                <c:pt idx="8209">
                  <c:v>25.85</c:v>
                </c:pt>
                <c:pt idx="8210">
                  <c:v>25.89</c:v>
                </c:pt>
                <c:pt idx="8211">
                  <c:v>25.91</c:v>
                </c:pt>
                <c:pt idx="8212">
                  <c:v>25.93</c:v>
                </c:pt>
                <c:pt idx="8213">
                  <c:v>25.95</c:v>
                </c:pt>
                <c:pt idx="8214">
                  <c:v>25.959999999999997</c:v>
                </c:pt>
                <c:pt idx="8215">
                  <c:v>26.05</c:v>
                </c:pt>
                <c:pt idx="8216">
                  <c:v>26.1</c:v>
                </c:pt>
                <c:pt idx="8217">
                  <c:v>25.97</c:v>
                </c:pt>
                <c:pt idx="8218">
                  <c:v>26.08</c:v>
                </c:pt>
                <c:pt idx="8219">
                  <c:v>26.02</c:v>
                </c:pt>
                <c:pt idx="8220">
                  <c:v>25.95</c:v>
                </c:pt>
                <c:pt idx="8221">
                  <c:v>25.87</c:v>
                </c:pt>
                <c:pt idx="8222">
                  <c:v>25.91</c:v>
                </c:pt>
                <c:pt idx="8223">
                  <c:v>25.84</c:v>
                </c:pt>
                <c:pt idx="8224">
                  <c:v>25.74</c:v>
                </c:pt>
                <c:pt idx="8225">
                  <c:v>25.8</c:v>
                </c:pt>
                <c:pt idx="8226">
                  <c:v>25.72</c:v>
                </c:pt>
                <c:pt idx="8227">
                  <c:v>25.75</c:v>
                </c:pt>
                <c:pt idx="8228">
                  <c:v>25.93</c:v>
                </c:pt>
                <c:pt idx="8229">
                  <c:v>25.8</c:v>
                </c:pt>
                <c:pt idx="8230">
                  <c:v>25.74</c:v>
                </c:pt>
                <c:pt idx="8231">
                  <c:v>25.68</c:v>
                </c:pt>
                <c:pt idx="8232">
                  <c:v>25.51</c:v>
                </c:pt>
                <c:pt idx="8233">
                  <c:v>25.38</c:v>
                </c:pt>
                <c:pt idx="8234">
                  <c:v>25.24</c:v>
                </c:pt>
                <c:pt idx="8235">
                  <c:v>25.259999999999998</c:v>
                </c:pt>
                <c:pt idx="8236">
                  <c:v>25.18</c:v>
                </c:pt>
                <c:pt idx="8237">
                  <c:v>25.19</c:v>
                </c:pt>
                <c:pt idx="8238">
                  <c:v>25.21</c:v>
                </c:pt>
                <c:pt idx="8239">
                  <c:v>25.14</c:v>
                </c:pt>
                <c:pt idx="8240">
                  <c:v>25.16</c:v>
                </c:pt>
                <c:pt idx="8241">
                  <c:v>25.27</c:v>
                </c:pt>
                <c:pt idx="8242">
                  <c:v>25.24</c:v>
                </c:pt>
                <c:pt idx="8243">
                  <c:v>25.4</c:v>
                </c:pt>
                <c:pt idx="8244">
                  <c:v>25.36</c:v>
                </c:pt>
                <c:pt idx="8245">
                  <c:v>25.419999999999998</c:v>
                </c:pt>
                <c:pt idx="8246">
                  <c:v>25.54</c:v>
                </c:pt>
                <c:pt idx="8247">
                  <c:v>25.71</c:v>
                </c:pt>
                <c:pt idx="8248">
                  <c:v>25.71</c:v>
                </c:pt>
                <c:pt idx="8249">
                  <c:v>25.610000000000003</c:v>
                </c:pt>
                <c:pt idx="8250">
                  <c:v>25.58</c:v>
                </c:pt>
                <c:pt idx="8251">
                  <c:v>25.6</c:v>
                </c:pt>
                <c:pt idx="8252">
                  <c:v>25.7</c:v>
                </c:pt>
                <c:pt idx="8253">
                  <c:v>25.64</c:v>
                </c:pt>
                <c:pt idx="8254">
                  <c:v>25.74</c:v>
                </c:pt>
                <c:pt idx="8255">
                  <c:v>25.67</c:v>
                </c:pt>
                <c:pt idx="8256">
                  <c:v>25.7</c:v>
                </c:pt>
                <c:pt idx="8257">
                  <c:v>25.610000000000003</c:v>
                </c:pt>
                <c:pt idx="8258">
                  <c:v>25.62</c:v>
                </c:pt>
                <c:pt idx="8259">
                  <c:v>25.72</c:v>
                </c:pt>
                <c:pt idx="8260">
                  <c:v>25.630000000000003</c:v>
                </c:pt>
                <c:pt idx="8261">
                  <c:v>25.58</c:v>
                </c:pt>
                <c:pt idx="8262">
                  <c:v>25.6</c:v>
                </c:pt>
                <c:pt idx="8263">
                  <c:v>25.7</c:v>
                </c:pt>
                <c:pt idx="8264">
                  <c:v>25.72</c:v>
                </c:pt>
                <c:pt idx="8265">
                  <c:v>25.88</c:v>
                </c:pt>
                <c:pt idx="8266">
                  <c:v>25.86</c:v>
                </c:pt>
                <c:pt idx="8267">
                  <c:v>25.939999999999998</c:v>
                </c:pt>
                <c:pt idx="8268">
                  <c:v>25.93</c:v>
                </c:pt>
                <c:pt idx="8269">
                  <c:v>25.93</c:v>
                </c:pt>
                <c:pt idx="8270">
                  <c:v>25.95</c:v>
                </c:pt>
                <c:pt idx="8271">
                  <c:v>25.919999999999998</c:v>
                </c:pt>
                <c:pt idx="8272">
                  <c:v>25.86</c:v>
                </c:pt>
                <c:pt idx="8273">
                  <c:v>25.87</c:v>
                </c:pt>
                <c:pt idx="8274">
                  <c:v>25.73</c:v>
                </c:pt>
                <c:pt idx="8275">
                  <c:v>25.830000000000002</c:v>
                </c:pt>
                <c:pt idx="8276">
                  <c:v>25.87</c:v>
                </c:pt>
                <c:pt idx="8277">
                  <c:v>25.75</c:v>
                </c:pt>
                <c:pt idx="8278">
                  <c:v>-999</c:v>
                </c:pt>
                <c:pt idx="8279">
                  <c:v>25.74</c:v>
                </c:pt>
                <c:pt idx="8280">
                  <c:v>25.79</c:v>
                </c:pt>
                <c:pt idx="8281">
                  <c:v>25.89</c:v>
                </c:pt>
                <c:pt idx="8282">
                  <c:v>26.02</c:v>
                </c:pt>
                <c:pt idx="8283">
                  <c:v>25.97</c:v>
                </c:pt>
                <c:pt idx="8284">
                  <c:v>25.88</c:v>
                </c:pt>
                <c:pt idx="8285">
                  <c:v>25.86</c:v>
                </c:pt>
                <c:pt idx="8286">
                  <c:v>25.810000000000002</c:v>
                </c:pt>
                <c:pt idx="8287">
                  <c:v>25.810000000000002</c:v>
                </c:pt>
                <c:pt idx="8288">
                  <c:v>25.85</c:v>
                </c:pt>
                <c:pt idx="8289">
                  <c:v>25.85</c:v>
                </c:pt>
                <c:pt idx="8290">
                  <c:v>25.77</c:v>
                </c:pt>
                <c:pt idx="8291">
                  <c:v>25.77</c:v>
                </c:pt>
                <c:pt idx="8292">
                  <c:v>25.810000000000002</c:v>
                </c:pt>
                <c:pt idx="8293">
                  <c:v>25.82</c:v>
                </c:pt>
                <c:pt idx="8294">
                  <c:v>26</c:v>
                </c:pt>
                <c:pt idx="8295">
                  <c:v>26.08</c:v>
                </c:pt>
                <c:pt idx="8296">
                  <c:v>26.06</c:v>
                </c:pt>
                <c:pt idx="8297">
                  <c:v>26.130000000000003</c:v>
                </c:pt>
                <c:pt idx="8298">
                  <c:v>26.110000000000003</c:v>
                </c:pt>
                <c:pt idx="8299">
                  <c:v>26.16</c:v>
                </c:pt>
                <c:pt idx="8300">
                  <c:v>26.25</c:v>
                </c:pt>
                <c:pt idx="8301">
                  <c:v>26.14</c:v>
                </c:pt>
                <c:pt idx="8302">
                  <c:v>26.279999999999998</c:v>
                </c:pt>
                <c:pt idx="8303">
                  <c:v>26.39</c:v>
                </c:pt>
                <c:pt idx="8304">
                  <c:v>26.36</c:v>
                </c:pt>
                <c:pt idx="8305">
                  <c:v>26.4</c:v>
                </c:pt>
                <c:pt idx="8306">
                  <c:v>26.4</c:v>
                </c:pt>
                <c:pt idx="8307">
                  <c:v>26.34</c:v>
                </c:pt>
                <c:pt idx="8308">
                  <c:v>26.06</c:v>
                </c:pt>
                <c:pt idx="8309">
                  <c:v>25.89</c:v>
                </c:pt>
                <c:pt idx="8310">
                  <c:v>25.8</c:v>
                </c:pt>
                <c:pt idx="8311">
                  <c:v>25.69</c:v>
                </c:pt>
                <c:pt idx="8312">
                  <c:v>25.59</c:v>
                </c:pt>
                <c:pt idx="8313">
                  <c:v>25.51</c:v>
                </c:pt>
                <c:pt idx="8314">
                  <c:v>25.51</c:v>
                </c:pt>
                <c:pt idx="8315">
                  <c:v>25.49</c:v>
                </c:pt>
                <c:pt idx="8316">
                  <c:v>25.52</c:v>
                </c:pt>
                <c:pt idx="8317">
                  <c:v>25.54</c:v>
                </c:pt>
                <c:pt idx="8318">
                  <c:v>25.47</c:v>
                </c:pt>
                <c:pt idx="8319">
                  <c:v>25.35</c:v>
                </c:pt>
                <c:pt idx="8320">
                  <c:v>25.3</c:v>
                </c:pt>
                <c:pt idx="8321">
                  <c:v>25.39</c:v>
                </c:pt>
                <c:pt idx="8322">
                  <c:v>25.41</c:v>
                </c:pt>
                <c:pt idx="8323">
                  <c:v>25.439999999999998</c:v>
                </c:pt>
                <c:pt idx="8324">
                  <c:v>25.56</c:v>
                </c:pt>
                <c:pt idx="8325">
                  <c:v>25.55</c:v>
                </c:pt>
                <c:pt idx="8326">
                  <c:v>25.479999999999997</c:v>
                </c:pt>
                <c:pt idx="8327">
                  <c:v>25.59</c:v>
                </c:pt>
                <c:pt idx="8328">
                  <c:v>25.5</c:v>
                </c:pt>
                <c:pt idx="8329">
                  <c:v>25.49</c:v>
                </c:pt>
                <c:pt idx="8330">
                  <c:v>25.459999999999997</c:v>
                </c:pt>
                <c:pt idx="8331">
                  <c:v>25.41</c:v>
                </c:pt>
                <c:pt idx="8332">
                  <c:v>25.39</c:v>
                </c:pt>
                <c:pt idx="8333">
                  <c:v>25.279999999999998</c:v>
                </c:pt>
                <c:pt idx="8334">
                  <c:v>25.330000000000002</c:v>
                </c:pt>
                <c:pt idx="8335">
                  <c:v>25.55</c:v>
                </c:pt>
                <c:pt idx="8336">
                  <c:v>25.59</c:v>
                </c:pt>
                <c:pt idx="8337">
                  <c:v>25.59</c:v>
                </c:pt>
                <c:pt idx="8338">
                  <c:v>25.779999999999998</c:v>
                </c:pt>
                <c:pt idx="8339">
                  <c:v>25.97</c:v>
                </c:pt>
                <c:pt idx="8340">
                  <c:v>25.88</c:v>
                </c:pt>
                <c:pt idx="8341">
                  <c:v>25.810000000000002</c:v>
                </c:pt>
                <c:pt idx="8342">
                  <c:v>25.830000000000002</c:v>
                </c:pt>
                <c:pt idx="8343">
                  <c:v>25.779999999999998</c:v>
                </c:pt>
                <c:pt idx="8344">
                  <c:v>25.71</c:v>
                </c:pt>
                <c:pt idx="8345">
                  <c:v>25.87</c:v>
                </c:pt>
                <c:pt idx="8346">
                  <c:v>25.830000000000002</c:v>
                </c:pt>
                <c:pt idx="8347">
                  <c:v>25.7</c:v>
                </c:pt>
                <c:pt idx="8348">
                  <c:v>25.64</c:v>
                </c:pt>
                <c:pt idx="8349">
                  <c:v>25.68</c:v>
                </c:pt>
                <c:pt idx="8350">
                  <c:v>25.85</c:v>
                </c:pt>
                <c:pt idx="8351">
                  <c:v>25.97</c:v>
                </c:pt>
                <c:pt idx="8352">
                  <c:v>26.05</c:v>
                </c:pt>
                <c:pt idx="8353">
                  <c:v>26.09</c:v>
                </c:pt>
                <c:pt idx="8354">
                  <c:v>26.06</c:v>
                </c:pt>
                <c:pt idx="8355">
                  <c:v>26.19</c:v>
                </c:pt>
                <c:pt idx="8356">
                  <c:v>26.27</c:v>
                </c:pt>
                <c:pt idx="8357">
                  <c:v>26.25</c:v>
                </c:pt>
                <c:pt idx="8358">
                  <c:v>26.21</c:v>
                </c:pt>
                <c:pt idx="8359">
                  <c:v>26.110000000000003</c:v>
                </c:pt>
                <c:pt idx="8360">
                  <c:v>26.07</c:v>
                </c:pt>
                <c:pt idx="8361">
                  <c:v>26.06</c:v>
                </c:pt>
                <c:pt idx="8362">
                  <c:v>26.17</c:v>
                </c:pt>
                <c:pt idx="8363">
                  <c:v>26.09</c:v>
                </c:pt>
                <c:pt idx="8364">
                  <c:v>26.1</c:v>
                </c:pt>
                <c:pt idx="8365">
                  <c:v>26</c:v>
                </c:pt>
                <c:pt idx="8366">
                  <c:v>25.939999999999998</c:v>
                </c:pt>
                <c:pt idx="8367">
                  <c:v>25.91</c:v>
                </c:pt>
                <c:pt idx="8368">
                  <c:v>25.88</c:v>
                </c:pt>
                <c:pt idx="8369">
                  <c:v>25.8</c:v>
                </c:pt>
                <c:pt idx="8370">
                  <c:v>25.71</c:v>
                </c:pt>
                <c:pt idx="8371">
                  <c:v>25.57</c:v>
                </c:pt>
                <c:pt idx="8372">
                  <c:v>25.479999999999997</c:v>
                </c:pt>
                <c:pt idx="8373">
                  <c:v>25.650000000000002</c:v>
                </c:pt>
                <c:pt idx="8374">
                  <c:v>25.810000000000002</c:v>
                </c:pt>
                <c:pt idx="8375">
                  <c:v>25.9</c:v>
                </c:pt>
                <c:pt idx="8376">
                  <c:v>25.99</c:v>
                </c:pt>
                <c:pt idx="8377">
                  <c:v>26.03</c:v>
                </c:pt>
                <c:pt idx="8378">
                  <c:v>25.979999999999997</c:v>
                </c:pt>
                <c:pt idx="8379">
                  <c:v>25.89</c:v>
                </c:pt>
                <c:pt idx="8380">
                  <c:v>25.959999999999997</c:v>
                </c:pt>
                <c:pt idx="8381">
                  <c:v>26.03</c:v>
                </c:pt>
                <c:pt idx="8382">
                  <c:v>25.99</c:v>
                </c:pt>
                <c:pt idx="8383">
                  <c:v>26.259999999999998</c:v>
                </c:pt>
                <c:pt idx="8384">
                  <c:v>26.36</c:v>
                </c:pt>
                <c:pt idx="8385">
                  <c:v>-999</c:v>
                </c:pt>
                <c:pt idx="8386">
                  <c:v>26.39</c:v>
                </c:pt>
                <c:pt idx="8387">
                  <c:v>26.419999999999998</c:v>
                </c:pt>
                <c:pt idx="8388">
                  <c:v>26.43</c:v>
                </c:pt>
                <c:pt idx="8389">
                  <c:v>26.479999999999997</c:v>
                </c:pt>
                <c:pt idx="8390">
                  <c:v>26.479999999999997</c:v>
                </c:pt>
                <c:pt idx="8391">
                  <c:v>26.32</c:v>
                </c:pt>
                <c:pt idx="8392">
                  <c:v>26.439999999999998</c:v>
                </c:pt>
                <c:pt idx="8393">
                  <c:v>26.41</c:v>
                </c:pt>
                <c:pt idx="8394">
                  <c:v>26.3</c:v>
                </c:pt>
                <c:pt idx="8395">
                  <c:v>26.19</c:v>
                </c:pt>
                <c:pt idx="8396">
                  <c:v>26.130000000000003</c:v>
                </c:pt>
                <c:pt idx="8397">
                  <c:v>26.02</c:v>
                </c:pt>
                <c:pt idx="8398">
                  <c:v>25.86</c:v>
                </c:pt>
                <c:pt idx="8399">
                  <c:v>25.919999999999998</c:v>
                </c:pt>
                <c:pt idx="8400">
                  <c:v>25.86</c:v>
                </c:pt>
                <c:pt idx="8401">
                  <c:v>25.77</c:v>
                </c:pt>
                <c:pt idx="8402">
                  <c:v>25.67</c:v>
                </c:pt>
                <c:pt idx="8403">
                  <c:v>25.74</c:v>
                </c:pt>
                <c:pt idx="8404">
                  <c:v>25.75</c:v>
                </c:pt>
                <c:pt idx="8405">
                  <c:v>25.89</c:v>
                </c:pt>
                <c:pt idx="8406">
                  <c:v>25.93</c:v>
                </c:pt>
                <c:pt idx="8407">
                  <c:v>26.01</c:v>
                </c:pt>
                <c:pt idx="8408">
                  <c:v>26</c:v>
                </c:pt>
                <c:pt idx="8409">
                  <c:v>26.03</c:v>
                </c:pt>
                <c:pt idx="8410">
                  <c:v>25.91</c:v>
                </c:pt>
                <c:pt idx="8411">
                  <c:v>25.84</c:v>
                </c:pt>
                <c:pt idx="8412">
                  <c:v>25.959999999999997</c:v>
                </c:pt>
                <c:pt idx="8413">
                  <c:v>25.95</c:v>
                </c:pt>
                <c:pt idx="8414">
                  <c:v>25.95</c:v>
                </c:pt>
                <c:pt idx="8415">
                  <c:v>25.91</c:v>
                </c:pt>
                <c:pt idx="8416">
                  <c:v>25.79</c:v>
                </c:pt>
                <c:pt idx="8417">
                  <c:v>25.99</c:v>
                </c:pt>
                <c:pt idx="8418">
                  <c:v>26.02</c:v>
                </c:pt>
                <c:pt idx="8419">
                  <c:v>25.979999999999997</c:v>
                </c:pt>
                <c:pt idx="8420">
                  <c:v>25.84</c:v>
                </c:pt>
                <c:pt idx="8421">
                  <c:v>25.88</c:v>
                </c:pt>
                <c:pt idx="8422">
                  <c:v>26.01</c:v>
                </c:pt>
                <c:pt idx="8423">
                  <c:v>26.14</c:v>
                </c:pt>
                <c:pt idx="8424">
                  <c:v>26.06</c:v>
                </c:pt>
                <c:pt idx="8425">
                  <c:v>26.03</c:v>
                </c:pt>
                <c:pt idx="8426">
                  <c:v>25.939999999999998</c:v>
                </c:pt>
                <c:pt idx="8427">
                  <c:v>25.8</c:v>
                </c:pt>
                <c:pt idx="8428">
                  <c:v>25.62</c:v>
                </c:pt>
                <c:pt idx="8429">
                  <c:v>25.64</c:v>
                </c:pt>
                <c:pt idx="8430">
                  <c:v>25.759999999999998</c:v>
                </c:pt>
                <c:pt idx="8431">
                  <c:v>25.66</c:v>
                </c:pt>
                <c:pt idx="8432">
                  <c:v>25.62</c:v>
                </c:pt>
                <c:pt idx="8433">
                  <c:v>25.6</c:v>
                </c:pt>
                <c:pt idx="8434">
                  <c:v>25.64</c:v>
                </c:pt>
                <c:pt idx="8435">
                  <c:v>25.49</c:v>
                </c:pt>
                <c:pt idx="8436">
                  <c:v>25.43</c:v>
                </c:pt>
                <c:pt idx="8437">
                  <c:v>25.279999999999998</c:v>
                </c:pt>
                <c:pt idx="8438">
                  <c:v>25.3</c:v>
                </c:pt>
                <c:pt idx="8439">
                  <c:v>25.29</c:v>
                </c:pt>
                <c:pt idx="8440">
                  <c:v>25.259999999999998</c:v>
                </c:pt>
                <c:pt idx="8441">
                  <c:v>25.51</c:v>
                </c:pt>
                <c:pt idx="8442">
                  <c:v>25.51</c:v>
                </c:pt>
                <c:pt idx="8443">
                  <c:v>25.57</c:v>
                </c:pt>
                <c:pt idx="8444">
                  <c:v>25.45</c:v>
                </c:pt>
                <c:pt idx="8445">
                  <c:v>25.64</c:v>
                </c:pt>
                <c:pt idx="8446">
                  <c:v>25.7</c:v>
                </c:pt>
                <c:pt idx="8447">
                  <c:v>25.759999999999998</c:v>
                </c:pt>
                <c:pt idx="8448">
                  <c:v>25.84</c:v>
                </c:pt>
                <c:pt idx="8449">
                  <c:v>25.9</c:v>
                </c:pt>
                <c:pt idx="8450">
                  <c:v>26.06</c:v>
                </c:pt>
                <c:pt idx="8451">
                  <c:v>25.95</c:v>
                </c:pt>
                <c:pt idx="8452">
                  <c:v>25.89</c:v>
                </c:pt>
                <c:pt idx="8453">
                  <c:v>25.91</c:v>
                </c:pt>
                <c:pt idx="8454">
                  <c:v>25.87</c:v>
                </c:pt>
                <c:pt idx="8455">
                  <c:v>25.919999999999998</c:v>
                </c:pt>
                <c:pt idx="8456">
                  <c:v>25.810000000000002</c:v>
                </c:pt>
                <c:pt idx="8457">
                  <c:v>25.939999999999998</c:v>
                </c:pt>
                <c:pt idx="8458">
                  <c:v>26.02</c:v>
                </c:pt>
                <c:pt idx="8459">
                  <c:v>25.87</c:v>
                </c:pt>
                <c:pt idx="8460">
                  <c:v>25.88</c:v>
                </c:pt>
                <c:pt idx="8461">
                  <c:v>25.89</c:v>
                </c:pt>
                <c:pt idx="8462">
                  <c:v>25.810000000000002</c:v>
                </c:pt>
                <c:pt idx="8463">
                  <c:v>25.88</c:v>
                </c:pt>
                <c:pt idx="8464">
                  <c:v>25.87</c:v>
                </c:pt>
                <c:pt idx="8465">
                  <c:v>25.75</c:v>
                </c:pt>
                <c:pt idx="8466">
                  <c:v>25.56</c:v>
                </c:pt>
                <c:pt idx="8467">
                  <c:v>25.650000000000002</c:v>
                </c:pt>
                <c:pt idx="8468">
                  <c:v>25.71</c:v>
                </c:pt>
                <c:pt idx="8469">
                  <c:v>25.779999999999998</c:v>
                </c:pt>
                <c:pt idx="8470">
                  <c:v>25.89</c:v>
                </c:pt>
                <c:pt idx="8471">
                  <c:v>26</c:v>
                </c:pt>
                <c:pt idx="8472">
                  <c:v>25.89</c:v>
                </c:pt>
                <c:pt idx="8473">
                  <c:v>26</c:v>
                </c:pt>
                <c:pt idx="8474">
                  <c:v>25.91</c:v>
                </c:pt>
                <c:pt idx="8475">
                  <c:v>26.150000000000002</c:v>
                </c:pt>
                <c:pt idx="8476">
                  <c:v>26.150000000000002</c:v>
                </c:pt>
                <c:pt idx="8477">
                  <c:v>26.14</c:v>
                </c:pt>
                <c:pt idx="8478">
                  <c:v>25.9</c:v>
                </c:pt>
                <c:pt idx="8479">
                  <c:v>25.830000000000002</c:v>
                </c:pt>
                <c:pt idx="8480">
                  <c:v>25.62</c:v>
                </c:pt>
                <c:pt idx="8481">
                  <c:v>25.69</c:v>
                </c:pt>
                <c:pt idx="8482">
                  <c:v>25.779999999999998</c:v>
                </c:pt>
                <c:pt idx="8483">
                  <c:v>25.72</c:v>
                </c:pt>
                <c:pt idx="8484">
                  <c:v>25.650000000000002</c:v>
                </c:pt>
                <c:pt idx="8485">
                  <c:v>25.58</c:v>
                </c:pt>
                <c:pt idx="8486">
                  <c:v>25.57</c:v>
                </c:pt>
                <c:pt idx="8487">
                  <c:v>25.630000000000003</c:v>
                </c:pt>
                <c:pt idx="8488">
                  <c:v>25.6</c:v>
                </c:pt>
                <c:pt idx="8489">
                  <c:v>25.66</c:v>
                </c:pt>
                <c:pt idx="8490">
                  <c:v>25.62</c:v>
                </c:pt>
                <c:pt idx="8491">
                  <c:v>25.45</c:v>
                </c:pt>
                <c:pt idx="8492">
                  <c:v>25.37</c:v>
                </c:pt>
                <c:pt idx="8493">
                  <c:v>25.37</c:v>
                </c:pt>
                <c:pt idx="8494">
                  <c:v>25.35</c:v>
                </c:pt>
                <c:pt idx="8495">
                  <c:v>25.34</c:v>
                </c:pt>
                <c:pt idx="8496">
                  <c:v>25.459999999999997</c:v>
                </c:pt>
                <c:pt idx="8497">
                  <c:v>25.38</c:v>
                </c:pt>
                <c:pt idx="8498">
                  <c:v>25.34</c:v>
                </c:pt>
                <c:pt idx="8499">
                  <c:v>25.45</c:v>
                </c:pt>
                <c:pt idx="8500">
                  <c:v>25.479999999999997</c:v>
                </c:pt>
                <c:pt idx="8501">
                  <c:v>25.479999999999997</c:v>
                </c:pt>
                <c:pt idx="8502">
                  <c:v>25.49</c:v>
                </c:pt>
                <c:pt idx="8503">
                  <c:v>25.55</c:v>
                </c:pt>
                <c:pt idx="8504">
                  <c:v>25.630000000000003</c:v>
                </c:pt>
                <c:pt idx="8505">
                  <c:v>25.67</c:v>
                </c:pt>
                <c:pt idx="8506">
                  <c:v>25.73</c:v>
                </c:pt>
                <c:pt idx="8507">
                  <c:v>25.87</c:v>
                </c:pt>
                <c:pt idx="8508">
                  <c:v>26.02</c:v>
                </c:pt>
                <c:pt idx="8509">
                  <c:v>25.97</c:v>
                </c:pt>
                <c:pt idx="8510">
                  <c:v>26.03</c:v>
                </c:pt>
                <c:pt idx="8511">
                  <c:v>26.12</c:v>
                </c:pt>
                <c:pt idx="8512">
                  <c:v>26.17</c:v>
                </c:pt>
                <c:pt idx="8513">
                  <c:v>26.08</c:v>
                </c:pt>
                <c:pt idx="8514">
                  <c:v>26.06</c:v>
                </c:pt>
                <c:pt idx="8515">
                  <c:v>25.939999999999998</c:v>
                </c:pt>
                <c:pt idx="8516">
                  <c:v>25.919999999999998</c:v>
                </c:pt>
                <c:pt idx="8517">
                  <c:v>26.05</c:v>
                </c:pt>
                <c:pt idx="8518">
                  <c:v>26.1</c:v>
                </c:pt>
                <c:pt idx="8519">
                  <c:v>26.01</c:v>
                </c:pt>
                <c:pt idx="8520">
                  <c:v>25.979999999999997</c:v>
                </c:pt>
                <c:pt idx="8521">
                  <c:v>25.93</c:v>
                </c:pt>
                <c:pt idx="8522">
                  <c:v>25.71</c:v>
                </c:pt>
                <c:pt idx="8523">
                  <c:v>25.72</c:v>
                </c:pt>
                <c:pt idx="8524">
                  <c:v>25.779999999999998</c:v>
                </c:pt>
                <c:pt idx="8525">
                  <c:v>25.74</c:v>
                </c:pt>
                <c:pt idx="8526">
                  <c:v>25.7</c:v>
                </c:pt>
                <c:pt idx="8527">
                  <c:v>25.75</c:v>
                </c:pt>
                <c:pt idx="8528">
                  <c:v>25.72</c:v>
                </c:pt>
                <c:pt idx="8529">
                  <c:v>25.75</c:v>
                </c:pt>
                <c:pt idx="8530">
                  <c:v>25.8</c:v>
                </c:pt>
                <c:pt idx="8531">
                  <c:v>25.919999999999998</c:v>
                </c:pt>
                <c:pt idx="8532">
                  <c:v>25.979999999999997</c:v>
                </c:pt>
                <c:pt idx="8533">
                  <c:v>-999</c:v>
                </c:pt>
                <c:pt idx="8534">
                  <c:v>26.02</c:v>
                </c:pt>
                <c:pt idx="8535">
                  <c:v>26.09</c:v>
                </c:pt>
                <c:pt idx="8536">
                  <c:v>26.06</c:v>
                </c:pt>
                <c:pt idx="8537">
                  <c:v>25.959999999999997</c:v>
                </c:pt>
                <c:pt idx="8538">
                  <c:v>25.759999999999998</c:v>
                </c:pt>
                <c:pt idx="8539">
                  <c:v>25.82</c:v>
                </c:pt>
                <c:pt idx="8540">
                  <c:v>25.8</c:v>
                </c:pt>
                <c:pt idx="8541">
                  <c:v>25.79</c:v>
                </c:pt>
                <c:pt idx="8542">
                  <c:v>25.779999999999998</c:v>
                </c:pt>
                <c:pt idx="8543">
                  <c:v>25.86</c:v>
                </c:pt>
                <c:pt idx="8544">
                  <c:v>25.72</c:v>
                </c:pt>
                <c:pt idx="8545">
                  <c:v>25.74</c:v>
                </c:pt>
                <c:pt idx="8546">
                  <c:v>25.66</c:v>
                </c:pt>
                <c:pt idx="8547">
                  <c:v>25.58</c:v>
                </c:pt>
                <c:pt idx="8548">
                  <c:v>25.66</c:v>
                </c:pt>
                <c:pt idx="8549">
                  <c:v>25.53</c:v>
                </c:pt>
                <c:pt idx="8550">
                  <c:v>25.49</c:v>
                </c:pt>
                <c:pt idx="8551">
                  <c:v>25.38</c:v>
                </c:pt>
                <c:pt idx="8552">
                  <c:v>25.259999999999998</c:v>
                </c:pt>
                <c:pt idx="8553">
                  <c:v>25.110000000000003</c:v>
                </c:pt>
                <c:pt idx="8554">
                  <c:v>25.16</c:v>
                </c:pt>
                <c:pt idx="8555">
                  <c:v>25.22</c:v>
                </c:pt>
                <c:pt idx="8556">
                  <c:v>25.32</c:v>
                </c:pt>
                <c:pt idx="8557">
                  <c:v>25.35</c:v>
                </c:pt>
                <c:pt idx="8558">
                  <c:v>25.35</c:v>
                </c:pt>
                <c:pt idx="8559">
                  <c:v>25.330000000000002</c:v>
                </c:pt>
                <c:pt idx="8560">
                  <c:v>25.259999999999998</c:v>
                </c:pt>
                <c:pt idx="8561">
                  <c:v>25.35</c:v>
                </c:pt>
                <c:pt idx="8562">
                  <c:v>25.36</c:v>
                </c:pt>
                <c:pt idx="8563">
                  <c:v>25.43</c:v>
                </c:pt>
                <c:pt idx="8564">
                  <c:v>25.55</c:v>
                </c:pt>
                <c:pt idx="8565">
                  <c:v>25.71</c:v>
                </c:pt>
                <c:pt idx="8566">
                  <c:v>25.7</c:v>
                </c:pt>
                <c:pt idx="8567">
                  <c:v>25.71</c:v>
                </c:pt>
                <c:pt idx="8568">
                  <c:v>25.74</c:v>
                </c:pt>
                <c:pt idx="8569">
                  <c:v>25.89</c:v>
                </c:pt>
                <c:pt idx="8570">
                  <c:v>25.85</c:v>
                </c:pt>
                <c:pt idx="8571">
                  <c:v>25.759999999999998</c:v>
                </c:pt>
                <c:pt idx="8572">
                  <c:v>25.72</c:v>
                </c:pt>
                <c:pt idx="8573">
                  <c:v>25.810000000000002</c:v>
                </c:pt>
                <c:pt idx="8574">
                  <c:v>25.87</c:v>
                </c:pt>
                <c:pt idx="8575">
                  <c:v>25.830000000000002</c:v>
                </c:pt>
                <c:pt idx="8576">
                  <c:v>25.830000000000002</c:v>
                </c:pt>
                <c:pt idx="8577">
                  <c:v>25.72</c:v>
                </c:pt>
                <c:pt idx="8578">
                  <c:v>25.8</c:v>
                </c:pt>
                <c:pt idx="8579">
                  <c:v>25.79</c:v>
                </c:pt>
                <c:pt idx="8580">
                  <c:v>25.82</c:v>
                </c:pt>
                <c:pt idx="8581">
                  <c:v>25.810000000000002</c:v>
                </c:pt>
                <c:pt idx="8582">
                  <c:v>25.830000000000002</c:v>
                </c:pt>
                <c:pt idx="8583">
                  <c:v>25.75</c:v>
                </c:pt>
                <c:pt idx="8584">
                  <c:v>25.779999999999998</c:v>
                </c:pt>
                <c:pt idx="8585">
                  <c:v>25.82</c:v>
                </c:pt>
                <c:pt idx="8586">
                  <c:v>25.7</c:v>
                </c:pt>
                <c:pt idx="8587">
                  <c:v>-999</c:v>
                </c:pt>
                <c:pt idx="8588">
                  <c:v>25.77</c:v>
                </c:pt>
                <c:pt idx="8589">
                  <c:v>25.68</c:v>
                </c:pt>
                <c:pt idx="8590">
                  <c:v>25.810000000000002</c:v>
                </c:pt>
                <c:pt idx="8591">
                  <c:v>25.89</c:v>
                </c:pt>
                <c:pt idx="8592">
                  <c:v>26.02</c:v>
                </c:pt>
                <c:pt idx="8593">
                  <c:v>26.110000000000003</c:v>
                </c:pt>
                <c:pt idx="8594">
                  <c:v>26.29</c:v>
                </c:pt>
                <c:pt idx="8595">
                  <c:v>26.32</c:v>
                </c:pt>
                <c:pt idx="8596">
                  <c:v>26.34</c:v>
                </c:pt>
                <c:pt idx="8597">
                  <c:v>26.310000000000002</c:v>
                </c:pt>
                <c:pt idx="8598">
                  <c:v>26.17</c:v>
                </c:pt>
                <c:pt idx="8599">
                  <c:v>26.17</c:v>
                </c:pt>
                <c:pt idx="8600">
                  <c:v>26.16</c:v>
                </c:pt>
                <c:pt idx="8601">
                  <c:v>26.150000000000002</c:v>
                </c:pt>
                <c:pt idx="8602">
                  <c:v>26.22</c:v>
                </c:pt>
                <c:pt idx="8603">
                  <c:v>26.16</c:v>
                </c:pt>
                <c:pt idx="8604">
                  <c:v>26.1</c:v>
                </c:pt>
                <c:pt idx="8605">
                  <c:v>26.110000000000003</c:v>
                </c:pt>
                <c:pt idx="8606">
                  <c:v>26.09</c:v>
                </c:pt>
                <c:pt idx="8607">
                  <c:v>26.2</c:v>
                </c:pt>
                <c:pt idx="8608">
                  <c:v>26.24</c:v>
                </c:pt>
                <c:pt idx="8609">
                  <c:v>26.439999999999998</c:v>
                </c:pt>
                <c:pt idx="8610">
                  <c:v>26.419999999999998</c:v>
                </c:pt>
                <c:pt idx="8611">
                  <c:v>26.439999999999998</c:v>
                </c:pt>
                <c:pt idx="8612">
                  <c:v>26.62</c:v>
                </c:pt>
                <c:pt idx="8613">
                  <c:v>26.55</c:v>
                </c:pt>
                <c:pt idx="8614">
                  <c:v>26.56</c:v>
                </c:pt>
                <c:pt idx="8615">
                  <c:v>26.72</c:v>
                </c:pt>
                <c:pt idx="8616">
                  <c:v>26.57</c:v>
                </c:pt>
                <c:pt idx="8617">
                  <c:v>26.66</c:v>
                </c:pt>
                <c:pt idx="8618">
                  <c:v>26.439999999999998</c:v>
                </c:pt>
                <c:pt idx="8619">
                  <c:v>26.439999999999998</c:v>
                </c:pt>
                <c:pt idx="8620">
                  <c:v>26.62</c:v>
                </c:pt>
                <c:pt idx="8621">
                  <c:v>26.5</c:v>
                </c:pt>
                <c:pt idx="8622">
                  <c:v>26.38</c:v>
                </c:pt>
                <c:pt idx="8623">
                  <c:v>26.3</c:v>
                </c:pt>
                <c:pt idx="8624">
                  <c:v>26.22</c:v>
                </c:pt>
                <c:pt idx="8625">
                  <c:v>26.23</c:v>
                </c:pt>
                <c:pt idx="8626">
                  <c:v>26.03</c:v>
                </c:pt>
                <c:pt idx="8627">
                  <c:v>26.03</c:v>
                </c:pt>
                <c:pt idx="8628">
                  <c:v>26.12</c:v>
                </c:pt>
                <c:pt idx="8629">
                  <c:v>25.9</c:v>
                </c:pt>
                <c:pt idx="8630">
                  <c:v>25.919999999999998</c:v>
                </c:pt>
                <c:pt idx="8631">
                  <c:v>26.17</c:v>
                </c:pt>
                <c:pt idx="8632">
                  <c:v>26.2</c:v>
                </c:pt>
                <c:pt idx="8633">
                  <c:v>-999</c:v>
                </c:pt>
                <c:pt idx="8634">
                  <c:v>26.25</c:v>
                </c:pt>
                <c:pt idx="8635">
                  <c:v>26.150000000000002</c:v>
                </c:pt>
                <c:pt idx="8636">
                  <c:v>26.18</c:v>
                </c:pt>
                <c:pt idx="8637">
                  <c:v>26.2</c:v>
                </c:pt>
                <c:pt idx="8638">
                  <c:v>26.24</c:v>
                </c:pt>
                <c:pt idx="8639">
                  <c:v>26.279999999999998</c:v>
                </c:pt>
                <c:pt idx="8640">
                  <c:v>26.36</c:v>
                </c:pt>
                <c:pt idx="8641">
                  <c:v>26.32</c:v>
                </c:pt>
                <c:pt idx="8642">
                  <c:v>26.41</c:v>
                </c:pt>
                <c:pt idx="8643">
                  <c:v>26.19</c:v>
                </c:pt>
                <c:pt idx="8644">
                  <c:v>26.18</c:v>
                </c:pt>
                <c:pt idx="8645">
                  <c:v>26.22</c:v>
                </c:pt>
                <c:pt idx="8646">
                  <c:v>26.130000000000003</c:v>
                </c:pt>
                <c:pt idx="8647">
                  <c:v>26.08</c:v>
                </c:pt>
                <c:pt idx="8648">
                  <c:v>26.14</c:v>
                </c:pt>
                <c:pt idx="8649">
                  <c:v>26.09</c:v>
                </c:pt>
                <c:pt idx="8650">
                  <c:v>26.04</c:v>
                </c:pt>
                <c:pt idx="8651">
                  <c:v>26.04</c:v>
                </c:pt>
                <c:pt idx="8652">
                  <c:v>25.99</c:v>
                </c:pt>
                <c:pt idx="8653">
                  <c:v>26.01</c:v>
                </c:pt>
                <c:pt idx="8654">
                  <c:v>25.939999999999998</c:v>
                </c:pt>
                <c:pt idx="8655">
                  <c:v>26.14</c:v>
                </c:pt>
                <c:pt idx="8656">
                  <c:v>26.01</c:v>
                </c:pt>
                <c:pt idx="8657">
                  <c:v>26.150000000000002</c:v>
                </c:pt>
                <c:pt idx="8658">
                  <c:v>26.150000000000002</c:v>
                </c:pt>
                <c:pt idx="8659">
                  <c:v>26.35</c:v>
                </c:pt>
                <c:pt idx="8660">
                  <c:v>26.27</c:v>
                </c:pt>
                <c:pt idx="8661">
                  <c:v>26.150000000000002</c:v>
                </c:pt>
                <c:pt idx="8662">
                  <c:v>26.21</c:v>
                </c:pt>
                <c:pt idx="8663">
                  <c:v>26.279999999999998</c:v>
                </c:pt>
                <c:pt idx="8664">
                  <c:v>26.29</c:v>
                </c:pt>
                <c:pt idx="8665">
                  <c:v>26.279999999999998</c:v>
                </c:pt>
                <c:pt idx="8666">
                  <c:v>26.259999999999998</c:v>
                </c:pt>
                <c:pt idx="8667">
                  <c:v>26.23</c:v>
                </c:pt>
                <c:pt idx="8668">
                  <c:v>26.19</c:v>
                </c:pt>
                <c:pt idx="8669">
                  <c:v>25.99</c:v>
                </c:pt>
                <c:pt idx="8670">
                  <c:v>26.05</c:v>
                </c:pt>
                <c:pt idx="8671">
                  <c:v>25.959999999999997</c:v>
                </c:pt>
                <c:pt idx="8672">
                  <c:v>25.97</c:v>
                </c:pt>
                <c:pt idx="8673">
                  <c:v>26.04</c:v>
                </c:pt>
                <c:pt idx="8674">
                  <c:v>26.01</c:v>
                </c:pt>
                <c:pt idx="8675">
                  <c:v>25.97</c:v>
                </c:pt>
                <c:pt idx="8676">
                  <c:v>25.86</c:v>
                </c:pt>
                <c:pt idx="8677">
                  <c:v>25.8</c:v>
                </c:pt>
                <c:pt idx="8678">
                  <c:v>25.71</c:v>
                </c:pt>
                <c:pt idx="8679">
                  <c:v>25.77</c:v>
                </c:pt>
                <c:pt idx="8680">
                  <c:v>25.91</c:v>
                </c:pt>
                <c:pt idx="8681">
                  <c:v>25.89</c:v>
                </c:pt>
                <c:pt idx="8682">
                  <c:v>25.87</c:v>
                </c:pt>
                <c:pt idx="8683">
                  <c:v>25.99</c:v>
                </c:pt>
                <c:pt idx="8684">
                  <c:v>26.06</c:v>
                </c:pt>
                <c:pt idx="8685">
                  <c:v>26.04</c:v>
                </c:pt>
                <c:pt idx="8686">
                  <c:v>26.23</c:v>
                </c:pt>
                <c:pt idx="8687">
                  <c:v>26.1</c:v>
                </c:pt>
                <c:pt idx="8688">
                  <c:v>26.02</c:v>
                </c:pt>
                <c:pt idx="8689">
                  <c:v>25.959999999999997</c:v>
                </c:pt>
                <c:pt idx="8690">
                  <c:v>25.99</c:v>
                </c:pt>
                <c:pt idx="8691">
                  <c:v>26.03</c:v>
                </c:pt>
                <c:pt idx="8692">
                  <c:v>26.03</c:v>
                </c:pt>
                <c:pt idx="8693">
                  <c:v>25.95</c:v>
                </c:pt>
                <c:pt idx="8694">
                  <c:v>26.03</c:v>
                </c:pt>
                <c:pt idx="8695">
                  <c:v>26.03</c:v>
                </c:pt>
                <c:pt idx="8696">
                  <c:v>26</c:v>
                </c:pt>
                <c:pt idx="8697">
                  <c:v>25.89</c:v>
                </c:pt>
                <c:pt idx="8698">
                  <c:v>25.82</c:v>
                </c:pt>
                <c:pt idx="8699">
                  <c:v>25.91</c:v>
                </c:pt>
                <c:pt idx="8700">
                  <c:v>26.02</c:v>
                </c:pt>
                <c:pt idx="8701">
                  <c:v>26.08</c:v>
                </c:pt>
                <c:pt idx="8702">
                  <c:v>26.01</c:v>
                </c:pt>
                <c:pt idx="8703">
                  <c:v>25.9</c:v>
                </c:pt>
                <c:pt idx="8704">
                  <c:v>26.06</c:v>
                </c:pt>
                <c:pt idx="8705">
                  <c:v>25.959999999999997</c:v>
                </c:pt>
                <c:pt idx="8706">
                  <c:v>25.979999999999997</c:v>
                </c:pt>
                <c:pt idx="8707">
                  <c:v>26.05</c:v>
                </c:pt>
                <c:pt idx="8708">
                  <c:v>26.05</c:v>
                </c:pt>
                <c:pt idx="8709">
                  <c:v>25.77</c:v>
                </c:pt>
                <c:pt idx="8710">
                  <c:v>25.73</c:v>
                </c:pt>
                <c:pt idx="8711">
                  <c:v>25.779999999999998</c:v>
                </c:pt>
                <c:pt idx="8712">
                  <c:v>25.7</c:v>
                </c:pt>
                <c:pt idx="8713">
                  <c:v>25.74</c:v>
                </c:pt>
                <c:pt idx="8714">
                  <c:v>25.79</c:v>
                </c:pt>
                <c:pt idx="8715">
                  <c:v>25.86</c:v>
                </c:pt>
                <c:pt idx="8716">
                  <c:v>25.779999999999998</c:v>
                </c:pt>
                <c:pt idx="8717">
                  <c:v>25.79</c:v>
                </c:pt>
                <c:pt idx="8718">
                  <c:v>25.74</c:v>
                </c:pt>
                <c:pt idx="8719">
                  <c:v>25.630000000000003</c:v>
                </c:pt>
                <c:pt idx="8720">
                  <c:v>25.5</c:v>
                </c:pt>
                <c:pt idx="8721">
                  <c:v>25.43</c:v>
                </c:pt>
                <c:pt idx="8722">
                  <c:v>25.4</c:v>
                </c:pt>
                <c:pt idx="8723">
                  <c:v>25.4</c:v>
                </c:pt>
                <c:pt idx="8724">
                  <c:v>25.419999999999998</c:v>
                </c:pt>
                <c:pt idx="8725">
                  <c:v>25.53</c:v>
                </c:pt>
                <c:pt idx="8726">
                  <c:v>25.55</c:v>
                </c:pt>
                <c:pt idx="8727">
                  <c:v>25.64</c:v>
                </c:pt>
                <c:pt idx="8728">
                  <c:v>25.6</c:v>
                </c:pt>
                <c:pt idx="8729">
                  <c:v>25.77</c:v>
                </c:pt>
                <c:pt idx="8730">
                  <c:v>25.630000000000003</c:v>
                </c:pt>
                <c:pt idx="8731">
                  <c:v>25.810000000000002</c:v>
                </c:pt>
                <c:pt idx="8732">
                  <c:v>25.9</c:v>
                </c:pt>
                <c:pt idx="8733">
                  <c:v>26.01</c:v>
                </c:pt>
                <c:pt idx="8734">
                  <c:v>26.03</c:v>
                </c:pt>
                <c:pt idx="8735">
                  <c:v>25.959999999999997</c:v>
                </c:pt>
                <c:pt idx="8736">
                  <c:v>-999</c:v>
                </c:pt>
                <c:pt idx="8737">
                  <c:v>26.02</c:v>
                </c:pt>
                <c:pt idx="8738">
                  <c:v>26.01</c:v>
                </c:pt>
                <c:pt idx="8739">
                  <c:v>26.24</c:v>
                </c:pt>
                <c:pt idx="8740">
                  <c:v>26.14</c:v>
                </c:pt>
                <c:pt idx="8741">
                  <c:v>26.01</c:v>
                </c:pt>
                <c:pt idx="8742">
                  <c:v>26.07</c:v>
                </c:pt>
                <c:pt idx="8743">
                  <c:v>26.130000000000003</c:v>
                </c:pt>
                <c:pt idx="8744">
                  <c:v>25.97</c:v>
                </c:pt>
                <c:pt idx="8745">
                  <c:v>26.03</c:v>
                </c:pt>
                <c:pt idx="8746">
                  <c:v>26.01</c:v>
                </c:pt>
                <c:pt idx="8747">
                  <c:v>25.979999999999997</c:v>
                </c:pt>
                <c:pt idx="8748">
                  <c:v>25.93</c:v>
                </c:pt>
                <c:pt idx="8749">
                  <c:v>25.810000000000002</c:v>
                </c:pt>
                <c:pt idx="8750">
                  <c:v>25.74</c:v>
                </c:pt>
                <c:pt idx="8751">
                  <c:v>25.759999999999998</c:v>
                </c:pt>
                <c:pt idx="8752">
                  <c:v>25.68</c:v>
                </c:pt>
                <c:pt idx="8753">
                  <c:v>25.610000000000003</c:v>
                </c:pt>
                <c:pt idx="8754">
                  <c:v>25.67</c:v>
                </c:pt>
                <c:pt idx="8755">
                  <c:v>25.79</c:v>
                </c:pt>
                <c:pt idx="8756">
                  <c:v>25.8</c:v>
                </c:pt>
                <c:pt idx="8757">
                  <c:v>25.919999999999998</c:v>
                </c:pt>
                <c:pt idx="8758">
                  <c:v>26.04</c:v>
                </c:pt>
                <c:pt idx="8759">
                  <c:v>26.03</c:v>
                </c:pt>
                <c:pt idx="8760">
                  <c:v>26.03</c:v>
                </c:pt>
                <c:pt idx="8761">
                  <c:v>25.95</c:v>
                </c:pt>
                <c:pt idx="8762">
                  <c:v>25.959999999999997</c:v>
                </c:pt>
                <c:pt idx="8763">
                  <c:v>26.03</c:v>
                </c:pt>
                <c:pt idx="8764">
                  <c:v>26.01</c:v>
                </c:pt>
                <c:pt idx="8765">
                  <c:v>26.09</c:v>
                </c:pt>
                <c:pt idx="8766">
                  <c:v>26.01</c:v>
                </c:pt>
                <c:pt idx="8767">
                  <c:v>26.01</c:v>
                </c:pt>
                <c:pt idx="8768">
                  <c:v>26.110000000000003</c:v>
                </c:pt>
                <c:pt idx="8769">
                  <c:v>26.01</c:v>
                </c:pt>
                <c:pt idx="8770">
                  <c:v>26.03</c:v>
                </c:pt>
                <c:pt idx="8771">
                  <c:v>26.01</c:v>
                </c:pt>
                <c:pt idx="8772">
                  <c:v>26.04</c:v>
                </c:pt>
                <c:pt idx="8773">
                  <c:v>25.99</c:v>
                </c:pt>
                <c:pt idx="8774">
                  <c:v>25.99</c:v>
                </c:pt>
                <c:pt idx="8775">
                  <c:v>25.91</c:v>
                </c:pt>
                <c:pt idx="8776">
                  <c:v>25.9</c:v>
                </c:pt>
                <c:pt idx="8777">
                  <c:v>25.89</c:v>
                </c:pt>
                <c:pt idx="8778">
                  <c:v>25.85</c:v>
                </c:pt>
                <c:pt idx="8779">
                  <c:v>25.71</c:v>
                </c:pt>
                <c:pt idx="8780">
                  <c:v>25.62</c:v>
                </c:pt>
                <c:pt idx="8781">
                  <c:v>25.419999999999998</c:v>
                </c:pt>
                <c:pt idx="8782">
                  <c:v>25.459999999999997</c:v>
                </c:pt>
                <c:pt idx="8783">
                  <c:v>25.43</c:v>
                </c:pt>
                <c:pt idx="8784">
                  <c:v>-999</c:v>
                </c:pt>
                <c:pt idx="8785">
                  <c:v>25.5</c:v>
                </c:pt>
                <c:pt idx="8786">
                  <c:v>25.610000000000003</c:v>
                </c:pt>
                <c:pt idx="8787">
                  <c:v>25.54</c:v>
                </c:pt>
                <c:pt idx="8788">
                  <c:v>25.439999999999998</c:v>
                </c:pt>
                <c:pt idx="8789">
                  <c:v>25.64</c:v>
                </c:pt>
                <c:pt idx="8790">
                  <c:v>25.7</c:v>
                </c:pt>
                <c:pt idx="8791">
                  <c:v>25.71</c:v>
                </c:pt>
                <c:pt idx="8792">
                  <c:v>25.82</c:v>
                </c:pt>
                <c:pt idx="8793">
                  <c:v>25.89</c:v>
                </c:pt>
                <c:pt idx="8794">
                  <c:v>25.9</c:v>
                </c:pt>
                <c:pt idx="8795">
                  <c:v>26.1</c:v>
                </c:pt>
                <c:pt idx="8796">
                  <c:v>26.150000000000002</c:v>
                </c:pt>
                <c:pt idx="8797">
                  <c:v>26.14</c:v>
                </c:pt>
                <c:pt idx="8798">
                  <c:v>26.01</c:v>
                </c:pt>
                <c:pt idx="8799">
                  <c:v>26.16</c:v>
                </c:pt>
                <c:pt idx="8800">
                  <c:v>26.27</c:v>
                </c:pt>
                <c:pt idx="8801">
                  <c:v>26.25</c:v>
                </c:pt>
                <c:pt idx="8802">
                  <c:v>26.16</c:v>
                </c:pt>
                <c:pt idx="8803">
                  <c:v>26.130000000000003</c:v>
                </c:pt>
                <c:pt idx="8804">
                  <c:v>26.19</c:v>
                </c:pt>
                <c:pt idx="8805">
                  <c:v>26.130000000000003</c:v>
                </c:pt>
                <c:pt idx="8806">
                  <c:v>26.18</c:v>
                </c:pt>
                <c:pt idx="8807">
                  <c:v>26.21</c:v>
                </c:pt>
                <c:pt idx="8808">
                  <c:v>26.110000000000003</c:v>
                </c:pt>
                <c:pt idx="8809">
                  <c:v>26.32</c:v>
                </c:pt>
                <c:pt idx="8810">
                  <c:v>26.310000000000002</c:v>
                </c:pt>
                <c:pt idx="8811">
                  <c:v>26.25</c:v>
                </c:pt>
                <c:pt idx="8812">
                  <c:v>26.3</c:v>
                </c:pt>
                <c:pt idx="8813">
                  <c:v>26.25</c:v>
                </c:pt>
                <c:pt idx="8814">
                  <c:v>26.09</c:v>
                </c:pt>
                <c:pt idx="8815">
                  <c:v>26.16</c:v>
                </c:pt>
                <c:pt idx="8816">
                  <c:v>26.18</c:v>
                </c:pt>
                <c:pt idx="8817">
                  <c:v>26.3</c:v>
                </c:pt>
                <c:pt idx="8818">
                  <c:v>26.3</c:v>
                </c:pt>
                <c:pt idx="8819">
                  <c:v>26.3</c:v>
                </c:pt>
                <c:pt idx="8820">
                  <c:v>26.25</c:v>
                </c:pt>
                <c:pt idx="8821">
                  <c:v>26.150000000000002</c:v>
                </c:pt>
                <c:pt idx="8822">
                  <c:v>26.23</c:v>
                </c:pt>
                <c:pt idx="8823">
                  <c:v>26.150000000000002</c:v>
                </c:pt>
                <c:pt idx="8824">
                  <c:v>26.310000000000002</c:v>
                </c:pt>
                <c:pt idx="8825">
                  <c:v>26.38</c:v>
                </c:pt>
                <c:pt idx="8826">
                  <c:v>26.43</c:v>
                </c:pt>
                <c:pt idx="8827">
                  <c:v>26.330000000000002</c:v>
                </c:pt>
                <c:pt idx="8828">
                  <c:v>26.27</c:v>
                </c:pt>
                <c:pt idx="8829">
                  <c:v>26.14</c:v>
                </c:pt>
                <c:pt idx="8830">
                  <c:v>25.95</c:v>
                </c:pt>
                <c:pt idx="8831">
                  <c:v>25.9</c:v>
                </c:pt>
                <c:pt idx="8832">
                  <c:v>25.95</c:v>
                </c:pt>
                <c:pt idx="8833">
                  <c:v>25.91</c:v>
                </c:pt>
                <c:pt idx="8834">
                  <c:v>25.93</c:v>
                </c:pt>
                <c:pt idx="8835">
                  <c:v>25.74</c:v>
                </c:pt>
                <c:pt idx="8836">
                  <c:v>25.73</c:v>
                </c:pt>
                <c:pt idx="8837">
                  <c:v>25.73</c:v>
                </c:pt>
                <c:pt idx="8838">
                  <c:v>25.66</c:v>
                </c:pt>
                <c:pt idx="8839">
                  <c:v>25.58</c:v>
                </c:pt>
                <c:pt idx="8840">
                  <c:v>25.62</c:v>
                </c:pt>
                <c:pt idx="8841">
                  <c:v>25.59</c:v>
                </c:pt>
                <c:pt idx="8842">
                  <c:v>25.5</c:v>
                </c:pt>
                <c:pt idx="8843">
                  <c:v>25.5</c:v>
                </c:pt>
                <c:pt idx="8844">
                  <c:v>25.47</c:v>
                </c:pt>
                <c:pt idx="8845">
                  <c:v>25.38</c:v>
                </c:pt>
                <c:pt idx="8846">
                  <c:v>25.56</c:v>
                </c:pt>
                <c:pt idx="8847">
                  <c:v>25.56</c:v>
                </c:pt>
                <c:pt idx="8848">
                  <c:v>25.72</c:v>
                </c:pt>
                <c:pt idx="8849">
                  <c:v>25.68</c:v>
                </c:pt>
                <c:pt idx="8850">
                  <c:v>25.64</c:v>
                </c:pt>
                <c:pt idx="8851">
                  <c:v>25.610000000000003</c:v>
                </c:pt>
                <c:pt idx="8852">
                  <c:v>25.55</c:v>
                </c:pt>
                <c:pt idx="8853">
                  <c:v>25.62</c:v>
                </c:pt>
                <c:pt idx="8854">
                  <c:v>25.66</c:v>
                </c:pt>
                <c:pt idx="8855">
                  <c:v>25.58</c:v>
                </c:pt>
                <c:pt idx="8856">
                  <c:v>25.630000000000003</c:v>
                </c:pt>
                <c:pt idx="8857">
                  <c:v>25.779999999999998</c:v>
                </c:pt>
                <c:pt idx="8858">
                  <c:v>25.72</c:v>
                </c:pt>
                <c:pt idx="8859">
                  <c:v>25.779999999999998</c:v>
                </c:pt>
                <c:pt idx="8860">
                  <c:v>25.84</c:v>
                </c:pt>
                <c:pt idx="8861">
                  <c:v>25.93</c:v>
                </c:pt>
                <c:pt idx="8862">
                  <c:v>25.959999999999997</c:v>
                </c:pt>
                <c:pt idx="8863">
                  <c:v>25.979999999999997</c:v>
                </c:pt>
                <c:pt idx="8864">
                  <c:v>26.150000000000002</c:v>
                </c:pt>
                <c:pt idx="8865">
                  <c:v>26.25</c:v>
                </c:pt>
                <c:pt idx="8866">
                  <c:v>26.17</c:v>
                </c:pt>
                <c:pt idx="8867">
                  <c:v>26.07</c:v>
                </c:pt>
                <c:pt idx="8868">
                  <c:v>25.97</c:v>
                </c:pt>
                <c:pt idx="8869">
                  <c:v>25.919999999999998</c:v>
                </c:pt>
                <c:pt idx="8870">
                  <c:v>25.85</c:v>
                </c:pt>
                <c:pt idx="8871">
                  <c:v>25.86</c:v>
                </c:pt>
                <c:pt idx="8872">
                  <c:v>25.630000000000003</c:v>
                </c:pt>
                <c:pt idx="8873">
                  <c:v>25.779999999999998</c:v>
                </c:pt>
                <c:pt idx="8874">
                  <c:v>25.75</c:v>
                </c:pt>
                <c:pt idx="8875">
                  <c:v>25.85</c:v>
                </c:pt>
                <c:pt idx="8876">
                  <c:v>25.82</c:v>
                </c:pt>
                <c:pt idx="8877">
                  <c:v>25.93</c:v>
                </c:pt>
                <c:pt idx="8878">
                  <c:v>25.830000000000002</c:v>
                </c:pt>
                <c:pt idx="8879">
                  <c:v>25.919999999999998</c:v>
                </c:pt>
                <c:pt idx="8880">
                  <c:v>25.91</c:v>
                </c:pt>
                <c:pt idx="8881">
                  <c:v>25.9</c:v>
                </c:pt>
                <c:pt idx="8882">
                  <c:v>25.99</c:v>
                </c:pt>
                <c:pt idx="8883">
                  <c:v>26.03</c:v>
                </c:pt>
                <c:pt idx="8884">
                  <c:v>26.06</c:v>
                </c:pt>
                <c:pt idx="8885">
                  <c:v>26.110000000000003</c:v>
                </c:pt>
                <c:pt idx="8886">
                  <c:v>25.97</c:v>
                </c:pt>
                <c:pt idx="8887">
                  <c:v>25.99</c:v>
                </c:pt>
                <c:pt idx="8888">
                  <c:v>26.1</c:v>
                </c:pt>
                <c:pt idx="8889">
                  <c:v>26.09</c:v>
                </c:pt>
                <c:pt idx="8890">
                  <c:v>26.04</c:v>
                </c:pt>
                <c:pt idx="8891">
                  <c:v>26.18</c:v>
                </c:pt>
                <c:pt idx="8892">
                  <c:v>26.21</c:v>
                </c:pt>
                <c:pt idx="8893">
                  <c:v>26.08</c:v>
                </c:pt>
                <c:pt idx="8894">
                  <c:v>26.05</c:v>
                </c:pt>
                <c:pt idx="8895">
                  <c:v>26.21</c:v>
                </c:pt>
                <c:pt idx="8896">
                  <c:v>26.16</c:v>
                </c:pt>
                <c:pt idx="8897">
                  <c:v>26.29</c:v>
                </c:pt>
                <c:pt idx="8898">
                  <c:v>26.279999999999998</c:v>
                </c:pt>
                <c:pt idx="8899">
                  <c:v>26.25</c:v>
                </c:pt>
                <c:pt idx="8900">
                  <c:v>26.310000000000002</c:v>
                </c:pt>
                <c:pt idx="8901">
                  <c:v>26.19</c:v>
                </c:pt>
                <c:pt idx="8902">
                  <c:v>26.08</c:v>
                </c:pt>
                <c:pt idx="8903">
                  <c:v>26</c:v>
                </c:pt>
                <c:pt idx="8904">
                  <c:v>26.04</c:v>
                </c:pt>
                <c:pt idx="8905">
                  <c:v>26.04</c:v>
                </c:pt>
                <c:pt idx="8906">
                  <c:v>26.09</c:v>
                </c:pt>
                <c:pt idx="8907">
                  <c:v>26.12</c:v>
                </c:pt>
                <c:pt idx="8908">
                  <c:v>26.05</c:v>
                </c:pt>
                <c:pt idx="8909">
                  <c:v>26.08</c:v>
                </c:pt>
                <c:pt idx="8910">
                  <c:v>26.05</c:v>
                </c:pt>
                <c:pt idx="8911">
                  <c:v>26.09</c:v>
                </c:pt>
                <c:pt idx="8912">
                  <c:v>26.25</c:v>
                </c:pt>
                <c:pt idx="8913">
                  <c:v>26.1</c:v>
                </c:pt>
                <c:pt idx="8914">
                  <c:v>26.16</c:v>
                </c:pt>
                <c:pt idx="8915">
                  <c:v>25.99</c:v>
                </c:pt>
                <c:pt idx="8916">
                  <c:v>25.99</c:v>
                </c:pt>
                <c:pt idx="8917">
                  <c:v>25.779999999999998</c:v>
                </c:pt>
                <c:pt idx="8918">
                  <c:v>25.82</c:v>
                </c:pt>
                <c:pt idx="8919">
                  <c:v>25.810000000000002</c:v>
                </c:pt>
                <c:pt idx="8920">
                  <c:v>25.82</c:v>
                </c:pt>
                <c:pt idx="8921">
                  <c:v>25.86</c:v>
                </c:pt>
                <c:pt idx="8922">
                  <c:v>25.7</c:v>
                </c:pt>
                <c:pt idx="8923">
                  <c:v>25.630000000000003</c:v>
                </c:pt>
                <c:pt idx="8924">
                  <c:v>25.73</c:v>
                </c:pt>
                <c:pt idx="8925">
                  <c:v>25.73</c:v>
                </c:pt>
                <c:pt idx="8926">
                  <c:v>25.62</c:v>
                </c:pt>
                <c:pt idx="8927">
                  <c:v>25.69</c:v>
                </c:pt>
                <c:pt idx="8928">
                  <c:v>25.810000000000002</c:v>
                </c:pt>
                <c:pt idx="8929">
                  <c:v>25.759999999999998</c:v>
                </c:pt>
                <c:pt idx="8930">
                  <c:v>25.74</c:v>
                </c:pt>
                <c:pt idx="8931">
                  <c:v>25.95</c:v>
                </c:pt>
                <c:pt idx="8932">
                  <c:v>26.02</c:v>
                </c:pt>
                <c:pt idx="8933">
                  <c:v>25.97</c:v>
                </c:pt>
                <c:pt idx="8934">
                  <c:v>26.04</c:v>
                </c:pt>
                <c:pt idx="8935">
                  <c:v>26.21</c:v>
                </c:pt>
                <c:pt idx="8936">
                  <c:v>26.29</c:v>
                </c:pt>
                <c:pt idx="8937">
                  <c:v>26.29</c:v>
                </c:pt>
                <c:pt idx="8938">
                  <c:v>26.439999999999998</c:v>
                </c:pt>
                <c:pt idx="8939">
                  <c:v>26.5</c:v>
                </c:pt>
                <c:pt idx="8940">
                  <c:v>26.49</c:v>
                </c:pt>
                <c:pt idx="8941">
                  <c:v>26.43</c:v>
                </c:pt>
                <c:pt idx="8942">
                  <c:v>26.39</c:v>
                </c:pt>
                <c:pt idx="8943">
                  <c:v>26.39</c:v>
                </c:pt>
                <c:pt idx="8944">
                  <c:v>26.39</c:v>
                </c:pt>
                <c:pt idx="8945">
                  <c:v>26.39</c:v>
                </c:pt>
                <c:pt idx="8946">
                  <c:v>26.37</c:v>
                </c:pt>
                <c:pt idx="8947">
                  <c:v>26.279999999999998</c:v>
                </c:pt>
                <c:pt idx="8948">
                  <c:v>26.21</c:v>
                </c:pt>
                <c:pt idx="8949">
                  <c:v>26.19</c:v>
                </c:pt>
                <c:pt idx="8950">
                  <c:v>26.17</c:v>
                </c:pt>
                <c:pt idx="8951">
                  <c:v>26.259999999999998</c:v>
                </c:pt>
                <c:pt idx="8952">
                  <c:v>26.27</c:v>
                </c:pt>
                <c:pt idx="8953">
                  <c:v>26.259999999999998</c:v>
                </c:pt>
                <c:pt idx="8954">
                  <c:v>26.07</c:v>
                </c:pt>
                <c:pt idx="8955">
                  <c:v>26.150000000000002</c:v>
                </c:pt>
                <c:pt idx="8956">
                  <c:v>26.17</c:v>
                </c:pt>
                <c:pt idx="8957">
                  <c:v>26.29</c:v>
                </c:pt>
                <c:pt idx="8958">
                  <c:v>26.27</c:v>
                </c:pt>
                <c:pt idx="8959">
                  <c:v>26.18</c:v>
                </c:pt>
                <c:pt idx="8960">
                  <c:v>26.07</c:v>
                </c:pt>
                <c:pt idx="8961">
                  <c:v>26.18</c:v>
                </c:pt>
                <c:pt idx="8962">
                  <c:v>26.03</c:v>
                </c:pt>
                <c:pt idx="8963">
                  <c:v>25.9</c:v>
                </c:pt>
                <c:pt idx="8964">
                  <c:v>25.88</c:v>
                </c:pt>
                <c:pt idx="8965">
                  <c:v>25.8</c:v>
                </c:pt>
                <c:pt idx="8966">
                  <c:v>25.759999999999998</c:v>
                </c:pt>
                <c:pt idx="8967">
                  <c:v>25.71</c:v>
                </c:pt>
                <c:pt idx="8968">
                  <c:v>25.72</c:v>
                </c:pt>
                <c:pt idx="8969">
                  <c:v>25.650000000000002</c:v>
                </c:pt>
                <c:pt idx="8970">
                  <c:v>25.66</c:v>
                </c:pt>
                <c:pt idx="8971">
                  <c:v>25.47</c:v>
                </c:pt>
                <c:pt idx="8972">
                  <c:v>25.49</c:v>
                </c:pt>
                <c:pt idx="8973">
                  <c:v>25.51</c:v>
                </c:pt>
                <c:pt idx="8974">
                  <c:v>25.47</c:v>
                </c:pt>
                <c:pt idx="8975">
                  <c:v>25.49</c:v>
                </c:pt>
                <c:pt idx="8976">
                  <c:v>25.330000000000002</c:v>
                </c:pt>
                <c:pt idx="8977">
                  <c:v>25.25</c:v>
                </c:pt>
                <c:pt idx="8978">
                  <c:v>25.29</c:v>
                </c:pt>
                <c:pt idx="8979">
                  <c:v>25.35</c:v>
                </c:pt>
                <c:pt idx="8980">
                  <c:v>25.3</c:v>
                </c:pt>
                <c:pt idx="8981">
                  <c:v>25.310000000000002</c:v>
                </c:pt>
                <c:pt idx="8982">
                  <c:v>25.38</c:v>
                </c:pt>
                <c:pt idx="8983">
                  <c:v>25.259999999999998</c:v>
                </c:pt>
                <c:pt idx="8984">
                  <c:v>25.330000000000002</c:v>
                </c:pt>
                <c:pt idx="8985">
                  <c:v>25.330000000000002</c:v>
                </c:pt>
                <c:pt idx="8986">
                  <c:v>25.59</c:v>
                </c:pt>
                <c:pt idx="8987">
                  <c:v>25.810000000000002</c:v>
                </c:pt>
                <c:pt idx="8988">
                  <c:v>25.88</c:v>
                </c:pt>
                <c:pt idx="8989">
                  <c:v>25.88</c:v>
                </c:pt>
                <c:pt idx="8990">
                  <c:v>25.99</c:v>
                </c:pt>
                <c:pt idx="8991">
                  <c:v>26.02</c:v>
                </c:pt>
                <c:pt idx="8992">
                  <c:v>25.95</c:v>
                </c:pt>
                <c:pt idx="8993">
                  <c:v>25.93</c:v>
                </c:pt>
                <c:pt idx="8994">
                  <c:v>25.75</c:v>
                </c:pt>
                <c:pt idx="8995">
                  <c:v>25.97</c:v>
                </c:pt>
                <c:pt idx="8996">
                  <c:v>25.939999999999998</c:v>
                </c:pt>
                <c:pt idx="8997">
                  <c:v>25.95</c:v>
                </c:pt>
                <c:pt idx="8998">
                  <c:v>25.89</c:v>
                </c:pt>
                <c:pt idx="8999">
                  <c:v>25.88</c:v>
                </c:pt>
                <c:pt idx="9000">
                  <c:v>25.84</c:v>
                </c:pt>
                <c:pt idx="9001">
                  <c:v>25.77</c:v>
                </c:pt>
                <c:pt idx="9002">
                  <c:v>25.75</c:v>
                </c:pt>
                <c:pt idx="9003">
                  <c:v>25.9</c:v>
                </c:pt>
                <c:pt idx="9004">
                  <c:v>25.97</c:v>
                </c:pt>
                <c:pt idx="9005">
                  <c:v>25.919999999999998</c:v>
                </c:pt>
                <c:pt idx="9006">
                  <c:v>26.04</c:v>
                </c:pt>
                <c:pt idx="9007">
                  <c:v>26</c:v>
                </c:pt>
                <c:pt idx="9008">
                  <c:v>26</c:v>
                </c:pt>
                <c:pt idx="9009">
                  <c:v>25.84</c:v>
                </c:pt>
                <c:pt idx="9010">
                  <c:v>25.82</c:v>
                </c:pt>
                <c:pt idx="9011">
                  <c:v>25.8</c:v>
                </c:pt>
                <c:pt idx="9012">
                  <c:v>25.74</c:v>
                </c:pt>
                <c:pt idx="9013">
                  <c:v>25.84</c:v>
                </c:pt>
                <c:pt idx="9014">
                  <c:v>25.759999999999998</c:v>
                </c:pt>
                <c:pt idx="9015">
                  <c:v>25.939999999999998</c:v>
                </c:pt>
                <c:pt idx="9016">
                  <c:v>25.779999999999998</c:v>
                </c:pt>
                <c:pt idx="9017">
                  <c:v>25.89</c:v>
                </c:pt>
                <c:pt idx="9018">
                  <c:v>25.69</c:v>
                </c:pt>
                <c:pt idx="9019">
                  <c:v>25.72</c:v>
                </c:pt>
                <c:pt idx="9020">
                  <c:v>25.86</c:v>
                </c:pt>
                <c:pt idx="9021">
                  <c:v>26.09</c:v>
                </c:pt>
                <c:pt idx="9022">
                  <c:v>25.97</c:v>
                </c:pt>
                <c:pt idx="9023">
                  <c:v>26.05</c:v>
                </c:pt>
                <c:pt idx="9024">
                  <c:v>26.08</c:v>
                </c:pt>
                <c:pt idx="9025">
                  <c:v>26.08</c:v>
                </c:pt>
                <c:pt idx="9026">
                  <c:v>26.06</c:v>
                </c:pt>
                <c:pt idx="9027">
                  <c:v>26.09</c:v>
                </c:pt>
                <c:pt idx="9028">
                  <c:v>26.150000000000002</c:v>
                </c:pt>
                <c:pt idx="9029">
                  <c:v>26.310000000000002</c:v>
                </c:pt>
                <c:pt idx="9030">
                  <c:v>26.17</c:v>
                </c:pt>
                <c:pt idx="9031">
                  <c:v>26</c:v>
                </c:pt>
                <c:pt idx="9032">
                  <c:v>26.09</c:v>
                </c:pt>
                <c:pt idx="9033">
                  <c:v>26.16</c:v>
                </c:pt>
                <c:pt idx="9034">
                  <c:v>26.2</c:v>
                </c:pt>
                <c:pt idx="9035">
                  <c:v>26.14</c:v>
                </c:pt>
                <c:pt idx="9036">
                  <c:v>26.08</c:v>
                </c:pt>
                <c:pt idx="9037">
                  <c:v>26.1</c:v>
                </c:pt>
                <c:pt idx="9038">
                  <c:v>25.959999999999997</c:v>
                </c:pt>
                <c:pt idx="9039">
                  <c:v>25.84</c:v>
                </c:pt>
                <c:pt idx="9040">
                  <c:v>25.85</c:v>
                </c:pt>
                <c:pt idx="9041">
                  <c:v>25.759999999999998</c:v>
                </c:pt>
                <c:pt idx="9042">
                  <c:v>25.77</c:v>
                </c:pt>
                <c:pt idx="9043">
                  <c:v>25.79</c:v>
                </c:pt>
                <c:pt idx="9044">
                  <c:v>25.7</c:v>
                </c:pt>
                <c:pt idx="9045">
                  <c:v>25.71</c:v>
                </c:pt>
                <c:pt idx="9046">
                  <c:v>25.67</c:v>
                </c:pt>
                <c:pt idx="9047">
                  <c:v>25.67</c:v>
                </c:pt>
                <c:pt idx="9048">
                  <c:v>25.69</c:v>
                </c:pt>
                <c:pt idx="9049">
                  <c:v>25.830000000000002</c:v>
                </c:pt>
                <c:pt idx="9050">
                  <c:v>25.919999999999998</c:v>
                </c:pt>
                <c:pt idx="9051">
                  <c:v>25.779999999999998</c:v>
                </c:pt>
                <c:pt idx="9052">
                  <c:v>25.87</c:v>
                </c:pt>
                <c:pt idx="9053">
                  <c:v>25.82</c:v>
                </c:pt>
                <c:pt idx="9054">
                  <c:v>25.84</c:v>
                </c:pt>
                <c:pt idx="9055">
                  <c:v>25.73</c:v>
                </c:pt>
                <c:pt idx="9056">
                  <c:v>25.69</c:v>
                </c:pt>
                <c:pt idx="9057">
                  <c:v>25.7</c:v>
                </c:pt>
                <c:pt idx="9058">
                  <c:v>25.66</c:v>
                </c:pt>
                <c:pt idx="9059">
                  <c:v>25.56</c:v>
                </c:pt>
                <c:pt idx="9060">
                  <c:v>25.58</c:v>
                </c:pt>
                <c:pt idx="9061">
                  <c:v>25.38</c:v>
                </c:pt>
                <c:pt idx="9062">
                  <c:v>25.41</c:v>
                </c:pt>
                <c:pt idx="9063">
                  <c:v>25.439999999999998</c:v>
                </c:pt>
                <c:pt idx="9064">
                  <c:v>25.45</c:v>
                </c:pt>
                <c:pt idx="9065">
                  <c:v>25.49</c:v>
                </c:pt>
                <c:pt idx="9066">
                  <c:v>25.67</c:v>
                </c:pt>
                <c:pt idx="9067">
                  <c:v>25.64</c:v>
                </c:pt>
                <c:pt idx="9068">
                  <c:v>25.830000000000002</c:v>
                </c:pt>
                <c:pt idx="9069">
                  <c:v>25.88</c:v>
                </c:pt>
                <c:pt idx="9070">
                  <c:v>25.919999999999998</c:v>
                </c:pt>
                <c:pt idx="9071">
                  <c:v>25.97</c:v>
                </c:pt>
                <c:pt idx="9072">
                  <c:v>26.03</c:v>
                </c:pt>
                <c:pt idx="9073">
                  <c:v>25.88</c:v>
                </c:pt>
                <c:pt idx="9074">
                  <c:v>26.01</c:v>
                </c:pt>
                <c:pt idx="9075">
                  <c:v>26.06</c:v>
                </c:pt>
                <c:pt idx="9076">
                  <c:v>26.150000000000002</c:v>
                </c:pt>
                <c:pt idx="9077">
                  <c:v>26.18</c:v>
                </c:pt>
                <c:pt idx="9078">
                  <c:v>26.12</c:v>
                </c:pt>
                <c:pt idx="9079">
                  <c:v>25.99</c:v>
                </c:pt>
                <c:pt idx="9080">
                  <c:v>25.959999999999997</c:v>
                </c:pt>
                <c:pt idx="9081">
                  <c:v>26.12</c:v>
                </c:pt>
                <c:pt idx="9082">
                  <c:v>26.09</c:v>
                </c:pt>
                <c:pt idx="9083">
                  <c:v>25.919999999999998</c:v>
                </c:pt>
                <c:pt idx="9084">
                  <c:v>25.91</c:v>
                </c:pt>
                <c:pt idx="9085">
                  <c:v>25.88</c:v>
                </c:pt>
                <c:pt idx="9086">
                  <c:v>25.919999999999998</c:v>
                </c:pt>
                <c:pt idx="9087">
                  <c:v>25.95</c:v>
                </c:pt>
                <c:pt idx="9088">
                  <c:v>25.97</c:v>
                </c:pt>
                <c:pt idx="9089">
                  <c:v>26.09</c:v>
                </c:pt>
                <c:pt idx="9090">
                  <c:v>26.02</c:v>
                </c:pt>
                <c:pt idx="9091">
                  <c:v>26.110000000000003</c:v>
                </c:pt>
                <c:pt idx="9092">
                  <c:v>26.2</c:v>
                </c:pt>
                <c:pt idx="9093">
                  <c:v>26.2</c:v>
                </c:pt>
                <c:pt idx="9094">
                  <c:v>26.18</c:v>
                </c:pt>
                <c:pt idx="9095">
                  <c:v>26.310000000000002</c:v>
                </c:pt>
                <c:pt idx="9096">
                  <c:v>26.3</c:v>
                </c:pt>
                <c:pt idx="9097">
                  <c:v>26.41</c:v>
                </c:pt>
                <c:pt idx="9098">
                  <c:v>26.36</c:v>
                </c:pt>
                <c:pt idx="9099">
                  <c:v>26.279999999999998</c:v>
                </c:pt>
                <c:pt idx="9100">
                  <c:v>26.34</c:v>
                </c:pt>
                <c:pt idx="9101">
                  <c:v>26.130000000000003</c:v>
                </c:pt>
                <c:pt idx="9102">
                  <c:v>26.02</c:v>
                </c:pt>
                <c:pt idx="9103">
                  <c:v>25.979999999999997</c:v>
                </c:pt>
                <c:pt idx="9104">
                  <c:v>25.97</c:v>
                </c:pt>
                <c:pt idx="9105">
                  <c:v>25.95</c:v>
                </c:pt>
                <c:pt idx="9106">
                  <c:v>25.97</c:v>
                </c:pt>
                <c:pt idx="9107">
                  <c:v>26.01</c:v>
                </c:pt>
                <c:pt idx="9108">
                  <c:v>25.86</c:v>
                </c:pt>
                <c:pt idx="9109">
                  <c:v>25.69</c:v>
                </c:pt>
                <c:pt idx="9110">
                  <c:v>25.68</c:v>
                </c:pt>
                <c:pt idx="9111">
                  <c:v>25.73</c:v>
                </c:pt>
                <c:pt idx="9112">
                  <c:v>25.810000000000002</c:v>
                </c:pt>
                <c:pt idx="9113">
                  <c:v>25.85</c:v>
                </c:pt>
                <c:pt idx="9114">
                  <c:v>25.77</c:v>
                </c:pt>
                <c:pt idx="9115">
                  <c:v>25.74</c:v>
                </c:pt>
                <c:pt idx="9116">
                  <c:v>25.830000000000002</c:v>
                </c:pt>
                <c:pt idx="9117">
                  <c:v>25.979999999999997</c:v>
                </c:pt>
                <c:pt idx="9118">
                  <c:v>25.93</c:v>
                </c:pt>
                <c:pt idx="9119">
                  <c:v>25.919999999999998</c:v>
                </c:pt>
                <c:pt idx="9120">
                  <c:v>25.97</c:v>
                </c:pt>
                <c:pt idx="9121">
                  <c:v>25.91</c:v>
                </c:pt>
                <c:pt idx="9122">
                  <c:v>25.88</c:v>
                </c:pt>
                <c:pt idx="9123">
                  <c:v>25.9</c:v>
                </c:pt>
                <c:pt idx="9124">
                  <c:v>25.959999999999997</c:v>
                </c:pt>
                <c:pt idx="9125">
                  <c:v>25.88</c:v>
                </c:pt>
                <c:pt idx="9126">
                  <c:v>25.759999999999998</c:v>
                </c:pt>
                <c:pt idx="9127">
                  <c:v>25.79</c:v>
                </c:pt>
                <c:pt idx="9128">
                  <c:v>25.779999999999998</c:v>
                </c:pt>
                <c:pt idx="9129">
                  <c:v>25.830000000000002</c:v>
                </c:pt>
                <c:pt idx="9130">
                  <c:v>25.71</c:v>
                </c:pt>
                <c:pt idx="9131">
                  <c:v>25.71</c:v>
                </c:pt>
                <c:pt idx="9132">
                  <c:v>25.810000000000002</c:v>
                </c:pt>
                <c:pt idx="9133">
                  <c:v>25.82</c:v>
                </c:pt>
                <c:pt idx="9134">
                  <c:v>25.759999999999998</c:v>
                </c:pt>
                <c:pt idx="9135">
                  <c:v>25.759999999999998</c:v>
                </c:pt>
                <c:pt idx="9136">
                  <c:v>25.72</c:v>
                </c:pt>
                <c:pt idx="9137">
                  <c:v>25.73</c:v>
                </c:pt>
                <c:pt idx="9138">
                  <c:v>25.89</c:v>
                </c:pt>
                <c:pt idx="9139">
                  <c:v>25.79</c:v>
                </c:pt>
                <c:pt idx="9140">
                  <c:v>25.810000000000002</c:v>
                </c:pt>
                <c:pt idx="9141">
                  <c:v>25.86</c:v>
                </c:pt>
                <c:pt idx="9142">
                  <c:v>25.939999999999998</c:v>
                </c:pt>
                <c:pt idx="9143">
                  <c:v>25.95</c:v>
                </c:pt>
                <c:pt idx="9144">
                  <c:v>25.9</c:v>
                </c:pt>
                <c:pt idx="9145">
                  <c:v>25.810000000000002</c:v>
                </c:pt>
                <c:pt idx="9146">
                  <c:v>25.89</c:v>
                </c:pt>
                <c:pt idx="9147">
                  <c:v>25.82</c:v>
                </c:pt>
                <c:pt idx="9148">
                  <c:v>25.84</c:v>
                </c:pt>
                <c:pt idx="9149">
                  <c:v>25.919999999999998</c:v>
                </c:pt>
                <c:pt idx="9150">
                  <c:v>25.959999999999997</c:v>
                </c:pt>
                <c:pt idx="9151">
                  <c:v>25.97</c:v>
                </c:pt>
                <c:pt idx="9152">
                  <c:v>25.759999999999998</c:v>
                </c:pt>
                <c:pt idx="9153">
                  <c:v>25.99</c:v>
                </c:pt>
                <c:pt idx="9154">
                  <c:v>26.07</c:v>
                </c:pt>
                <c:pt idx="9155">
                  <c:v>26.12</c:v>
                </c:pt>
                <c:pt idx="9156">
                  <c:v>26.07</c:v>
                </c:pt>
                <c:pt idx="9157">
                  <c:v>26.16</c:v>
                </c:pt>
                <c:pt idx="9158">
                  <c:v>26.14</c:v>
                </c:pt>
                <c:pt idx="9159">
                  <c:v>26.07</c:v>
                </c:pt>
                <c:pt idx="9160">
                  <c:v>26.12</c:v>
                </c:pt>
                <c:pt idx="9161">
                  <c:v>26.12</c:v>
                </c:pt>
                <c:pt idx="9162">
                  <c:v>26.05</c:v>
                </c:pt>
                <c:pt idx="9163">
                  <c:v>26.03</c:v>
                </c:pt>
                <c:pt idx="9164">
                  <c:v>26.06</c:v>
                </c:pt>
                <c:pt idx="9165">
                  <c:v>26.02</c:v>
                </c:pt>
                <c:pt idx="9166">
                  <c:v>25.919999999999998</c:v>
                </c:pt>
                <c:pt idx="9167">
                  <c:v>26.04</c:v>
                </c:pt>
                <c:pt idx="9168">
                  <c:v>25.82</c:v>
                </c:pt>
                <c:pt idx="9169">
                  <c:v>25.93</c:v>
                </c:pt>
                <c:pt idx="9170">
                  <c:v>26</c:v>
                </c:pt>
                <c:pt idx="9171">
                  <c:v>25.810000000000002</c:v>
                </c:pt>
                <c:pt idx="9172">
                  <c:v>25.75</c:v>
                </c:pt>
                <c:pt idx="9173">
                  <c:v>25.8</c:v>
                </c:pt>
                <c:pt idx="9174">
                  <c:v>25.69</c:v>
                </c:pt>
                <c:pt idx="9175">
                  <c:v>25.75</c:v>
                </c:pt>
                <c:pt idx="9176">
                  <c:v>25.87</c:v>
                </c:pt>
                <c:pt idx="9177">
                  <c:v>26.01</c:v>
                </c:pt>
                <c:pt idx="9178">
                  <c:v>25.99</c:v>
                </c:pt>
                <c:pt idx="9179">
                  <c:v>25.97</c:v>
                </c:pt>
                <c:pt idx="9180">
                  <c:v>26.22</c:v>
                </c:pt>
                <c:pt idx="9181">
                  <c:v>26.22</c:v>
                </c:pt>
                <c:pt idx="9182">
                  <c:v>26.259999999999998</c:v>
                </c:pt>
                <c:pt idx="9183">
                  <c:v>26.19</c:v>
                </c:pt>
                <c:pt idx="9184">
                  <c:v>26.34</c:v>
                </c:pt>
                <c:pt idx="9185">
                  <c:v>26.58</c:v>
                </c:pt>
                <c:pt idx="9186">
                  <c:v>26.6</c:v>
                </c:pt>
                <c:pt idx="9187">
                  <c:v>26.52</c:v>
                </c:pt>
                <c:pt idx="9188">
                  <c:v>26.55</c:v>
                </c:pt>
                <c:pt idx="9189">
                  <c:v>26.54</c:v>
                </c:pt>
                <c:pt idx="9190">
                  <c:v>26.56</c:v>
                </c:pt>
                <c:pt idx="9191">
                  <c:v>26.77</c:v>
                </c:pt>
                <c:pt idx="9192">
                  <c:v>26.71</c:v>
                </c:pt>
                <c:pt idx="9193">
                  <c:v>26.55</c:v>
                </c:pt>
                <c:pt idx="9194">
                  <c:v>26.58</c:v>
                </c:pt>
                <c:pt idx="9195">
                  <c:v>26.59</c:v>
                </c:pt>
                <c:pt idx="9196">
                  <c:v>26.459999999999997</c:v>
                </c:pt>
                <c:pt idx="9197">
                  <c:v>26.47</c:v>
                </c:pt>
                <c:pt idx="9198">
                  <c:v>26.459999999999997</c:v>
                </c:pt>
                <c:pt idx="9199">
                  <c:v>26.45</c:v>
                </c:pt>
                <c:pt idx="9200">
                  <c:v>26.36</c:v>
                </c:pt>
                <c:pt idx="9201">
                  <c:v>26.23</c:v>
                </c:pt>
                <c:pt idx="9202">
                  <c:v>26.14</c:v>
                </c:pt>
                <c:pt idx="9203">
                  <c:v>26.25</c:v>
                </c:pt>
                <c:pt idx="9204">
                  <c:v>26.22</c:v>
                </c:pt>
                <c:pt idx="9205">
                  <c:v>26.05</c:v>
                </c:pt>
                <c:pt idx="9206">
                  <c:v>25.979999999999997</c:v>
                </c:pt>
                <c:pt idx="9207">
                  <c:v>25.87</c:v>
                </c:pt>
                <c:pt idx="9208">
                  <c:v>25.85</c:v>
                </c:pt>
                <c:pt idx="9209">
                  <c:v>25.77</c:v>
                </c:pt>
                <c:pt idx="9210">
                  <c:v>25.82</c:v>
                </c:pt>
                <c:pt idx="9211">
                  <c:v>25.71</c:v>
                </c:pt>
                <c:pt idx="9212">
                  <c:v>25.75</c:v>
                </c:pt>
                <c:pt idx="9213">
                  <c:v>25.58</c:v>
                </c:pt>
                <c:pt idx="9214">
                  <c:v>25.53</c:v>
                </c:pt>
                <c:pt idx="9215">
                  <c:v>25.4</c:v>
                </c:pt>
                <c:pt idx="9216">
                  <c:v>25.39</c:v>
                </c:pt>
                <c:pt idx="9217">
                  <c:v>25.259999999999998</c:v>
                </c:pt>
                <c:pt idx="9218">
                  <c:v>25.55</c:v>
                </c:pt>
                <c:pt idx="9219">
                  <c:v>25.630000000000003</c:v>
                </c:pt>
                <c:pt idx="9220">
                  <c:v>25.75</c:v>
                </c:pt>
                <c:pt idx="9221">
                  <c:v>25.71</c:v>
                </c:pt>
                <c:pt idx="9222">
                  <c:v>25.69</c:v>
                </c:pt>
                <c:pt idx="9223">
                  <c:v>25.68</c:v>
                </c:pt>
                <c:pt idx="9224">
                  <c:v>25.72</c:v>
                </c:pt>
                <c:pt idx="9225">
                  <c:v>25.67</c:v>
                </c:pt>
                <c:pt idx="9226">
                  <c:v>25.64</c:v>
                </c:pt>
                <c:pt idx="9227">
                  <c:v>25.72</c:v>
                </c:pt>
                <c:pt idx="9228">
                  <c:v>25.71</c:v>
                </c:pt>
                <c:pt idx="9229">
                  <c:v>25.88</c:v>
                </c:pt>
                <c:pt idx="9230">
                  <c:v>25.919999999999998</c:v>
                </c:pt>
                <c:pt idx="9231">
                  <c:v>25.99</c:v>
                </c:pt>
                <c:pt idx="9232">
                  <c:v>26.01</c:v>
                </c:pt>
                <c:pt idx="9233">
                  <c:v>25.979999999999997</c:v>
                </c:pt>
                <c:pt idx="9234">
                  <c:v>25.91</c:v>
                </c:pt>
                <c:pt idx="9235">
                  <c:v>26.03</c:v>
                </c:pt>
                <c:pt idx="9236">
                  <c:v>26.07</c:v>
                </c:pt>
                <c:pt idx="9237">
                  <c:v>26.02</c:v>
                </c:pt>
                <c:pt idx="9238">
                  <c:v>25.95</c:v>
                </c:pt>
                <c:pt idx="9239">
                  <c:v>26.06</c:v>
                </c:pt>
                <c:pt idx="9240">
                  <c:v>25.979999999999997</c:v>
                </c:pt>
                <c:pt idx="9241">
                  <c:v>25.9</c:v>
                </c:pt>
                <c:pt idx="9242">
                  <c:v>26.02</c:v>
                </c:pt>
                <c:pt idx="9243">
                  <c:v>25.84</c:v>
                </c:pt>
                <c:pt idx="9244">
                  <c:v>26.07</c:v>
                </c:pt>
                <c:pt idx="9245">
                  <c:v>26.130000000000003</c:v>
                </c:pt>
                <c:pt idx="9246">
                  <c:v>26.24</c:v>
                </c:pt>
                <c:pt idx="9247">
                  <c:v>26.24</c:v>
                </c:pt>
                <c:pt idx="9248">
                  <c:v>26.259999999999998</c:v>
                </c:pt>
                <c:pt idx="9249">
                  <c:v>26.25</c:v>
                </c:pt>
                <c:pt idx="9250">
                  <c:v>26.1</c:v>
                </c:pt>
                <c:pt idx="9251">
                  <c:v>26.12</c:v>
                </c:pt>
                <c:pt idx="9252">
                  <c:v>25.939999999999998</c:v>
                </c:pt>
                <c:pt idx="9253">
                  <c:v>25.95</c:v>
                </c:pt>
                <c:pt idx="9254">
                  <c:v>26.01</c:v>
                </c:pt>
                <c:pt idx="9255">
                  <c:v>26.01</c:v>
                </c:pt>
                <c:pt idx="9256">
                  <c:v>25.919999999999998</c:v>
                </c:pt>
                <c:pt idx="9257">
                  <c:v>25.99</c:v>
                </c:pt>
                <c:pt idx="9258">
                  <c:v>25.830000000000002</c:v>
                </c:pt>
                <c:pt idx="9259">
                  <c:v>25.830000000000002</c:v>
                </c:pt>
                <c:pt idx="9260">
                  <c:v>25.88</c:v>
                </c:pt>
                <c:pt idx="9261">
                  <c:v>25.82</c:v>
                </c:pt>
                <c:pt idx="9262">
                  <c:v>25.86</c:v>
                </c:pt>
                <c:pt idx="9263">
                  <c:v>25.9</c:v>
                </c:pt>
                <c:pt idx="9264">
                  <c:v>25.959999999999997</c:v>
                </c:pt>
                <c:pt idx="9265">
                  <c:v>25.89</c:v>
                </c:pt>
                <c:pt idx="9266">
                  <c:v>25.86</c:v>
                </c:pt>
                <c:pt idx="9267">
                  <c:v>25.74</c:v>
                </c:pt>
                <c:pt idx="9268">
                  <c:v>25.74</c:v>
                </c:pt>
                <c:pt idx="9269">
                  <c:v>25.74</c:v>
                </c:pt>
                <c:pt idx="9270">
                  <c:v>25.74</c:v>
                </c:pt>
                <c:pt idx="9271">
                  <c:v>25.810000000000002</c:v>
                </c:pt>
                <c:pt idx="9272">
                  <c:v>25.8</c:v>
                </c:pt>
                <c:pt idx="9273">
                  <c:v>25.6</c:v>
                </c:pt>
                <c:pt idx="9274">
                  <c:v>25.68</c:v>
                </c:pt>
                <c:pt idx="9275">
                  <c:v>25.58</c:v>
                </c:pt>
                <c:pt idx="9276">
                  <c:v>25.58</c:v>
                </c:pt>
                <c:pt idx="9277">
                  <c:v>25.73</c:v>
                </c:pt>
                <c:pt idx="9278">
                  <c:v>25.69</c:v>
                </c:pt>
                <c:pt idx="9279">
                  <c:v>25.84</c:v>
                </c:pt>
                <c:pt idx="9280">
                  <c:v>25.959999999999997</c:v>
                </c:pt>
                <c:pt idx="9281">
                  <c:v>26.02</c:v>
                </c:pt>
                <c:pt idx="9282">
                  <c:v>26.17</c:v>
                </c:pt>
                <c:pt idx="9283">
                  <c:v>26.150000000000002</c:v>
                </c:pt>
                <c:pt idx="9284">
                  <c:v>26.2</c:v>
                </c:pt>
                <c:pt idx="9285">
                  <c:v>26.18</c:v>
                </c:pt>
                <c:pt idx="9286">
                  <c:v>26.130000000000003</c:v>
                </c:pt>
                <c:pt idx="9287">
                  <c:v>25.979999999999997</c:v>
                </c:pt>
                <c:pt idx="9288">
                  <c:v>25.91</c:v>
                </c:pt>
                <c:pt idx="9289">
                  <c:v>25.79</c:v>
                </c:pt>
                <c:pt idx="9290">
                  <c:v>25.75</c:v>
                </c:pt>
                <c:pt idx="9291">
                  <c:v>25.54</c:v>
                </c:pt>
                <c:pt idx="9292">
                  <c:v>25.439999999999998</c:v>
                </c:pt>
                <c:pt idx="9293">
                  <c:v>25.37</c:v>
                </c:pt>
                <c:pt idx="9294">
                  <c:v>25.5</c:v>
                </c:pt>
                <c:pt idx="9295">
                  <c:v>25.54</c:v>
                </c:pt>
                <c:pt idx="9296">
                  <c:v>25.51</c:v>
                </c:pt>
                <c:pt idx="9297">
                  <c:v>25.5</c:v>
                </c:pt>
                <c:pt idx="9298">
                  <c:v>25.45</c:v>
                </c:pt>
                <c:pt idx="9299">
                  <c:v>25.59</c:v>
                </c:pt>
                <c:pt idx="9300">
                  <c:v>25.59</c:v>
                </c:pt>
                <c:pt idx="9301">
                  <c:v>25.68</c:v>
                </c:pt>
                <c:pt idx="9302">
                  <c:v>25.779999999999998</c:v>
                </c:pt>
                <c:pt idx="9303">
                  <c:v>25.82</c:v>
                </c:pt>
                <c:pt idx="9304">
                  <c:v>25.939999999999998</c:v>
                </c:pt>
                <c:pt idx="9305">
                  <c:v>26.06</c:v>
                </c:pt>
                <c:pt idx="9306">
                  <c:v>26.02</c:v>
                </c:pt>
                <c:pt idx="9307">
                  <c:v>26.24</c:v>
                </c:pt>
                <c:pt idx="9308">
                  <c:v>26.36</c:v>
                </c:pt>
                <c:pt idx="9309">
                  <c:v>26.259999999999998</c:v>
                </c:pt>
                <c:pt idx="9310">
                  <c:v>26.32</c:v>
                </c:pt>
                <c:pt idx="9311">
                  <c:v>26.25</c:v>
                </c:pt>
                <c:pt idx="9312">
                  <c:v>26.35</c:v>
                </c:pt>
                <c:pt idx="9313">
                  <c:v>26.32</c:v>
                </c:pt>
                <c:pt idx="9314">
                  <c:v>26.35</c:v>
                </c:pt>
                <c:pt idx="9315">
                  <c:v>26.37</c:v>
                </c:pt>
                <c:pt idx="9316">
                  <c:v>26.25</c:v>
                </c:pt>
                <c:pt idx="9317">
                  <c:v>26.330000000000002</c:v>
                </c:pt>
                <c:pt idx="9318">
                  <c:v>26.2</c:v>
                </c:pt>
                <c:pt idx="9319">
                  <c:v>26.06</c:v>
                </c:pt>
                <c:pt idx="9320">
                  <c:v>26.17</c:v>
                </c:pt>
                <c:pt idx="9321">
                  <c:v>26.110000000000003</c:v>
                </c:pt>
                <c:pt idx="9322">
                  <c:v>26.03</c:v>
                </c:pt>
                <c:pt idx="9323">
                  <c:v>25.830000000000002</c:v>
                </c:pt>
                <c:pt idx="9324">
                  <c:v>25.9</c:v>
                </c:pt>
                <c:pt idx="9325">
                  <c:v>25.9</c:v>
                </c:pt>
                <c:pt idx="9326">
                  <c:v>25.810000000000002</c:v>
                </c:pt>
                <c:pt idx="9327">
                  <c:v>25.779999999999998</c:v>
                </c:pt>
                <c:pt idx="9328">
                  <c:v>25.93</c:v>
                </c:pt>
                <c:pt idx="9329">
                  <c:v>25.91</c:v>
                </c:pt>
                <c:pt idx="9330">
                  <c:v>26</c:v>
                </c:pt>
                <c:pt idx="9331">
                  <c:v>26.05</c:v>
                </c:pt>
                <c:pt idx="9332">
                  <c:v>26.1</c:v>
                </c:pt>
                <c:pt idx="9333">
                  <c:v>25.959999999999997</c:v>
                </c:pt>
                <c:pt idx="9334">
                  <c:v>25.99</c:v>
                </c:pt>
                <c:pt idx="9335">
                  <c:v>25.939999999999998</c:v>
                </c:pt>
                <c:pt idx="9336">
                  <c:v>25.959999999999997</c:v>
                </c:pt>
                <c:pt idx="9337">
                  <c:v>26.08</c:v>
                </c:pt>
                <c:pt idx="9338">
                  <c:v>26.2</c:v>
                </c:pt>
                <c:pt idx="9339">
                  <c:v>26.19</c:v>
                </c:pt>
                <c:pt idx="9340">
                  <c:v>26.3</c:v>
                </c:pt>
                <c:pt idx="9341">
                  <c:v>26.32</c:v>
                </c:pt>
                <c:pt idx="9342">
                  <c:v>26.22</c:v>
                </c:pt>
                <c:pt idx="9343">
                  <c:v>26.29</c:v>
                </c:pt>
                <c:pt idx="9344">
                  <c:v>26.2</c:v>
                </c:pt>
                <c:pt idx="9345">
                  <c:v>26.259999999999998</c:v>
                </c:pt>
                <c:pt idx="9346">
                  <c:v>26.4</c:v>
                </c:pt>
                <c:pt idx="9347">
                  <c:v>26.41</c:v>
                </c:pt>
                <c:pt idx="9348">
                  <c:v>26.49</c:v>
                </c:pt>
                <c:pt idx="9349">
                  <c:v>26.43</c:v>
                </c:pt>
                <c:pt idx="9350">
                  <c:v>26.25</c:v>
                </c:pt>
                <c:pt idx="9351">
                  <c:v>26.21</c:v>
                </c:pt>
                <c:pt idx="9352">
                  <c:v>26.21</c:v>
                </c:pt>
                <c:pt idx="9353">
                  <c:v>26.21</c:v>
                </c:pt>
                <c:pt idx="9354">
                  <c:v>26.24</c:v>
                </c:pt>
                <c:pt idx="9355">
                  <c:v>26.37</c:v>
                </c:pt>
                <c:pt idx="9356">
                  <c:v>26.330000000000002</c:v>
                </c:pt>
                <c:pt idx="9357">
                  <c:v>26.24</c:v>
                </c:pt>
                <c:pt idx="9358">
                  <c:v>26.41</c:v>
                </c:pt>
                <c:pt idx="9359">
                  <c:v>26.330000000000002</c:v>
                </c:pt>
                <c:pt idx="9360">
                  <c:v>26.06</c:v>
                </c:pt>
                <c:pt idx="9361">
                  <c:v>26.09</c:v>
                </c:pt>
                <c:pt idx="9362">
                  <c:v>26.18</c:v>
                </c:pt>
                <c:pt idx="9363">
                  <c:v>26.19</c:v>
                </c:pt>
                <c:pt idx="9364">
                  <c:v>26.27</c:v>
                </c:pt>
                <c:pt idx="9365">
                  <c:v>26.43</c:v>
                </c:pt>
                <c:pt idx="9366">
                  <c:v>26.419999999999998</c:v>
                </c:pt>
                <c:pt idx="9367">
                  <c:v>26.479999999999997</c:v>
                </c:pt>
                <c:pt idx="9368">
                  <c:v>26.32</c:v>
                </c:pt>
                <c:pt idx="9369">
                  <c:v>26.34</c:v>
                </c:pt>
                <c:pt idx="9370">
                  <c:v>26.29</c:v>
                </c:pt>
                <c:pt idx="9371">
                  <c:v>26.21</c:v>
                </c:pt>
                <c:pt idx="9372">
                  <c:v>26.16</c:v>
                </c:pt>
                <c:pt idx="9373">
                  <c:v>26.19</c:v>
                </c:pt>
                <c:pt idx="9374">
                  <c:v>26.23</c:v>
                </c:pt>
                <c:pt idx="9375">
                  <c:v>26.23</c:v>
                </c:pt>
                <c:pt idx="9376">
                  <c:v>26.21</c:v>
                </c:pt>
                <c:pt idx="9377">
                  <c:v>26.279999999999998</c:v>
                </c:pt>
                <c:pt idx="9378">
                  <c:v>26.330000000000002</c:v>
                </c:pt>
                <c:pt idx="9379">
                  <c:v>-999</c:v>
                </c:pt>
                <c:pt idx="9380">
                  <c:v>26.419999999999998</c:v>
                </c:pt>
                <c:pt idx="9381">
                  <c:v>26.4</c:v>
                </c:pt>
                <c:pt idx="9382">
                  <c:v>26.279999999999998</c:v>
                </c:pt>
                <c:pt idx="9383">
                  <c:v>26.330000000000002</c:v>
                </c:pt>
                <c:pt idx="9384">
                  <c:v>26.29</c:v>
                </c:pt>
                <c:pt idx="9385">
                  <c:v>26.150000000000002</c:v>
                </c:pt>
                <c:pt idx="9386">
                  <c:v>26.150000000000002</c:v>
                </c:pt>
                <c:pt idx="9387">
                  <c:v>26.07</c:v>
                </c:pt>
                <c:pt idx="9388">
                  <c:v>26.03</c:v>
                </c:pt>
                <c:pt idx="9389">
                  <c:v>26.04</c:v>
                </c:pt>
                <c:pt idx="9390">
                  <c:v>26.110000000000003</c:v>
                </c:pt>
                <c:pt idx="9391">
                  <c:v>26.08</c:v>
                </c:pt>
                <c:pt idx="9392">
                  <c:v>26.08</c:v>
                </c:pt>
                <c:pt idx="9393">
                  <c:v>25.979999999999997</c:v>
                </c:pt>
                <c:pt idx="9394">
                  <c:v>26.02</c:v>
                </c:pt>
                <c:pt idx="9395">
                  <c:v>25.810000000000002</c:v>
                </c:pt>
                <c:pt idx="9396">
                  <c:v>25.68</c:v>
                </c:pt>
                <c:pt idx="9397">
                  <c:v>25.71</c:v>
                </c:pt>
                <c:pt idx="9398">
                  <c:v>25.87</c:v>
                </c:pt>
                <c:pt idx="9399">
                  <c:v>25.82</c:v>
                </c:pt>
                <c:pt idx="9400">
                  <c:v>25.75</c:v>
                </c:pt>
                <c:pt idx="9401">
                  <c:v>25.650000000000002</c:v>
                </c:pt>
                <c:pt idx="9402">
                  <c:v>25.59</c:v>
                </c:pt>
                <c:pt idx="9403">
                  <c:v>25.75</c:v>
                </c:pt>
                <c:pt idx="9404">
                  <c:v>25.75</c:v>
                </c:pt>
                <c:pt idx="9405">
                  <c:v>25.779999999999998</c:v>
                </c:pt>
                <c:pt idx="9406">
                  <c:v>25.979999999999997</c:v>
                </c:pt>
                <c:pt idx="9407">
                  <c:v>25.99</c:v>
                </c:pt>
                <c:pt idx="9408">
                  <c:v>25.9</c:v>
                </c:pt>
                <c:pt idx="9409">
                  <c:v>26.08</c:v>
                </c:pt>
                <c:pt idx="9410">
                  <c:v>26.130000000000003</c:v>
                </c:pt>
                <c:pt idx="9411">
                  <c:v>26.110000000000003</c:v>
                </c:pt>
                <c:pt idx="9412">
                  <c:v>26.07</c:v>
                </c:pt>
                <c:pt idx="9413">
                  <c:v>26.05</c:v>
                </c:pt>
                <c:pt idx="9414">
                  <c:v>25.91</c:v>
                </c:pt>
                <c:pt idx="9415">
                  <c:v>25.84</c:v>
                </c:pt>
                <c:pt idx="9416">
                  <c:v>25.84</c:v>
                </c:pt>
                <c:pt idx="9417">
                  <c:v>25.71</c:v>
                </c:pt>
                <c:pt idx="9418">
                  <c:v>25.759999999999998</c:v>
                </c:pt>
                <c:pt idx="9419">
                  <c:v>25.5</c:v>
                </c:pt>
                <c:pt idx="9420">
                  <c:v>25.4</c:v>
                </c:pt>
                <c:pt idx="9421">
                  <c:v>25.279999999999998</c:v>
                </c:pt>
                <c:pt idx="9422">
                  <c:v>25.34</c:v>
                </c:pt>
                <c:pt idx="9423">
                  <c:v>25.35</c:v>
                </c:pt>
                <c:pt idx="9424">
                  <c:v>25.24</c:v>
                </c:pt>
                <c:pt idx="9425">
                  <c:v>25.25</c:v>
                </c:pt>
                <c:pt idx="9426">
                  <c:v>25.3</c:v>
                </c:pt>
                <c:pt idx="9427">
                  <c:v>25.419999999999998</c:v>
                </c:pt>
                <c:pt idx="9428">
                  <c:v>25.36</c:v>
                </c:pt>
                <c:pt idx="9429">
                  <c:v>25.32</c:v>
                </c:pt>
                <c:pt idx="9430">
                  <c:v>25.37</c:v>
                </c:pt>
                <c:pt idx="9431">
                  <c:v>25.3</c:v>
                </c:pt>
                <c:pt idx="9432">
                  <c:v>25.36</c:v>
                </c:pt>
                <c:pt idx="9433">
                  <c:v>25.37</c:v>
                </c:pt>
                <c:pt idx="9434">
                  <c:v>25.310000000000002</c:v>
                </c:pt>
                <c:pt idx="9435">
                  <c:v>25.52</c:v>
                </c:pt>
                <c:pt idx="9436">
                  <c:v>25.67</c:v>
                </c:pt>
                <c:pt idx="9437">
                  <c:v>25.75</c:v>
                </c:pt>
                <c:pt idx="9438">
                  <c:v>25.779999999999998</c:v>
                </c:pt>
                <c:pt idx="9439">
                  <c:v>25.89</c:v>
                </c:pt>
                <c:pt idx="9440">
                  <c:v>25.84</c:v>
                </c:pt>
                <c:pt idx="9441">
                  <c:v>25.85</c:v>
                </c:pt>
                <c:pt idx="9442">
                  <c:v>25.86</c:v>
                </c:pt>
                <c:pt idx="9443">
                  <c:v>25.89</c:v>
                </c:pt>
                <c:pt idx="9444">
                  <c:v>26</c:v>
                </c:pt>
                <c:pt idx="9445">
                  <c:v>25.85</c:v>
                </c:pt>
                <c:pt idx="9446">
                  <c:v>26.04</c:v>
                </c:pt>
                <c:pt idx="9447">
                  <c:v>26.05</c:v>
                </c:pt>
                <c:pt idx="9448">
                  <c:v>26.1</c:v>
                </c:pt>
                <c:pt idx="9449">
                  <c:v>26</c:v>
                </c:pt>
                <c:pt idx="9450">
                  <c:v>25.97</c:v>
                </c:pt>
                <c:pt idx="9451">
                  <c:v>25.93</c:v>
                </c:pt>
                <c:pt idx="9452">
                  <c:v>25.87</c:v>
                </c:pt>
                <c:pt idx="9453">
                  <c:v>25.99</c:v>
                </c:pt>
                <c:pt idx="9454">
                  <c:v>25.939999999999998</c:v>
                </c:pt>
                <c:pt idx="9455">
                  <c:v>-999</c:v>
                </c:pt>
                <c:pt idx="9456">
                  <c:v>26.08</c:v>
                </c:pt>
                <c:pt idx="9457">
                  <c:v>26.02</c:v>
                </c:pt>
                <c:pt idx="9458">
                  <c:v>26.130000000000003</c:v>
                </c:pt>
                <c:pt idx="9459">
                  <c:v>26.110000000000003</c:v>
                </c:pt>
                <c:pt idx="9460">
                  <c:v>26.36</c:v>
                </c:pt>
                <c:pt idx="9461">
                  <c:v>26.36</c:v>
                </c:pt>
                <c:pt idx="9462">
                  <c:v>26.330000000000002</c:v>
                </c:pt>
                <c:pt idx="9463">
                  <c:v>26.259999999999998</c:v>
                </c:pt>
                <c:pt idx="9464">
                  <c:v>26.18</c:v>
                </c:pt>
                <c:pt idx="9465">
                  <c:v>26.17</c:v>
                </c:pt>
                <c:pt idx="9466">
                  <c:v>26.06</c:v>
                </c:pt>
                <c:pt idx="9467">
                  <c:v>25.82</c:v>
                </c:pt>
                <c:pt idx="9468">
                  <c:v>25.79</c:v>
                </c:pt>
                <c:pt idx="9469">
                  <c:v>25.8</c:v>
                </c:pt>
                <c:pt idx="9470">
                  <c:v>25.7</c:v>
                </c:pt>
                <c:pt idx="9471">
                  <c:v>25.69</c:v>
                </c:pt>
                <c:pt idx="9472">
                  <c:v>25.7</c:v>
                </c:pt>
                <c:pt idx="9473">
                  <c:v>25.62</c:v>
                </c:pt>
                <c:pt idx="9474">
                  <c:v>25.56</c:v>
                </c:pt>
                <c:pt idx="9475">
                  <c:v>25.610000000000003</c:v>
                </c:pt>
                <c:pt idx="9476">
                  <c:v>25.5</c:v>
                </c:pt>
                <c:pt idx="9477">
                  <c:v>25.59</c:v>
                </c:pt>
                <c:pt idx="9478">
                  <c:v>25.59</c:v>
                </c:pt>
                <c:pt idx="9479">
                  <c:v>25.58</c:v>
                </c:pt>
                <c:pt idx="9480">
                  <c:v>25.51</c:v>
                </c:pt>
                <c:pt idx="9481">
                  <c:v>25.72</c:v>
                </c:pt>
                <c:pt idx="9482">
                  <c:v>25.89</c:v>
                </c:pt>
                <c:pt idx="9483">
                  <c:v>25.979999999999997</c:v>
                </c:pt>
                <c:pt idx="9484">
                  <c:v>26.08</c:v>
                </c:pt>
                <c:pt idx="9485">
                  <c:v>26.03</c:v>
                </c:pt>
                <c:pt idx="9486">
                  <c:v>26.07</c:v>
                </c:pt>
                <c:pt idx="9487">
                  <c:v>26.1</c:v>
                </c:pt>
                <c:pt idx="9488">
                  <c:v>26.130000000000003</c:v>
                </c:pt>
                <c:pt idx="9489">
                  <c:v>26.01</c:v>
                </c:pt>
                <c:pt idx="9490">
                  <c:v>26.05</c:v>
                </c:pt>
                <c:pt idx="9491">
                  <c:v>26.07</c:v>
                </c:pt>
                <c:pt idx="9492">
                  <c:v>26.02</c:v>
                </c:pt>
                <c:pt idx="9493">
                  <c:v>25.939999999999998</c:v>
                </c:pt>
                <c:pt idx="9494">
                  <c:v>25.85</c:v>
                </c:pt>
                <c:pt idx="9495">
                  <c:v>25.8</c:v>
                </c:pt>
                <c:pt idx="9496">
                  <c:v>25.630000000000003</c:v>
                </c:pt>
                <c:pt idx="9497">
                  <c:v>25.68</c:v>
                </c:pt>
                <c:pt idx="9498">
                  <c:v>25.610000000000003</c:v>
                </c:pt>
                <c:pt idx="9499">
                  <c:v>25.72</c:v>
                </c:pt>
                <c:pt idx="9500">
                  <c:v>25.86</c:v>
                </c:pt>
                <c:pt idx="9501">
                  <c:v>25.9</c:v>
                </c:pt>
                <c:pt idx="9502">
                  <c:v>25.85</c:v>
                </c:pt>
                <c:pt idx="9503">
                  <c:v>25.85</c:v>
                </c:pt>
                <c:pt idx="9504">
                  <c:v>25.779999999999998</c:v>
                </c:pt>
                <c:pt idx="9505">
                  <c:v>25.89</c:v>
                </c:pt>
                <c:pt idx="9506">
                  <c:v>26.02</c:v>
                </c:pt>
                <c:pt idx="9507">
                  <c:v>26.110000000000003</c:v>
                </c:pt>
                <c:pt idx="9508">
                  <c:v>26.23</c:v>
                </c:pt>
                <c:pt idx="9509">
                  <c:v>26.279999999999998</c:v>
                </c:pt>
                <c:pt idx="9510">
                  <c:v>26.259999999999998</c:v>
                </c:pt>
                <c:pt idx="9511">
                  <c:v>26.25</c:v>
                </c:pt>
                <c:pt idx="9512">
                  <c:v>26.419999999999998</c:v>
                </c:pt>
                <c:pt idx="9513">
                  <c:v>26.37</c:v>
                </c:pt>
                <c:pt idx="9514">
                  <c:v>26.35</c:v>
                </c:pt>
                <c:pt idx="9515">
                  <c:v>26.38</c:v>
                </c:pt>
                <c:pt idx="9516">
                  <c:v>26.439999999999998</c:v>
                </c:pt>
                <c:pt idx="9517">
                  <c:v>26.34</c:v>
                </c:pt>
                <c:pt idx="9518">
                  <c:v>26.38</c:v>
                </c:pt>
                <c:pt idx="9519">
                  <c:v>26.56</c:v>
                </c:pt>
                <c:pt idx="9520">
                  <c:v>26.479999999999997</c:v>
                </c:pt>
                <c:pt idx="9521">
                  <c:v>26.32</c:v>
                </c:pt>
                <c:pt idx="9522">
                  <c:v>26.34</c:v>
                </c:pt>
                <c:pt idx="9523">
                  <c:v>26.439999999999998</c:v>
                </c:pt>
                <c:pt idx="9524">
                  <c:v>26.37</c:v>
                </c:pt>
                <c:pt idx="9525">
                  <c:v>26.29</c:v>
                </c:pt>
                <c:pt idx="9526">
                  <c:v>26.259999999999998</c:v>
                </c:pt>
                <c:pt idx="9527">
                  <c:v>26.29</c:v>
                </c:pt>
                <c:pt idx="9528">
                  <c:v>26.09</c:v>
                </c:pt>
                <c:pt idx="9529">
                  <c:v>26.04</c:v>
                </c:pt>
                <c:pt idx="9530">
                  <c:v>26.06</c:v>
                </c:pt>
                <c:pt idx="9531">
                  <c:v>26.03</c:v>
                </c:pt>
                <c:pt idx="9532">
                  <c:v>26.04</c:v>
                </c:pt>
                <c:pt idx="9533">
                  <c:v>25.939999999999998</c:v>
                </c:pt>
                <c:pt idx="9534">
                  <c:v>25.979999999999997</c:v>
                </c:pt>
                <c:pt idx="9535">
                  <c:v>25.88</c:v>
                </c:pt>
                <c:pt idx="9536">
                  <c:v>26</c:v>
                </c:pt>
                <c:pt idx="9537">
                  <c:v>26.21</c:v>
                </c:pt>
                <c:pt idx="9538">
                  <c:v>26.17</c:v>
                </c:pt>
                <c:pt idx="9539">
                  <c:v>26.36</c:v>
                </c:pt>
                <c:pt idx="9540">
                  <c:v>26.419999999999998</c:v>
                </c:pt>
                <c:pt idx="9541">
                  <c:v>26.419999999999998</c:v>
                </c:pt>
                <c:pt idx="9542">
                  <c:v>26.3</c:v>
                </c:pt>
                <c:pt idx="9543">
                  <c:v>26.24</c:v>
                </c:pt>
                <c:pt idx="9544">
                  <c:v>26.38</c:v>
                </c:pt>
                <c:pt idx="9545">
                  <c:v>26.41</c:v>
                </c:pt>
                <c:pt idx="9546">
                  <c:v>26.330000000000002</c:v>
                </c:pt>
                <c:pt idx="9547">
                  <c:v>26.39</c:v>
                </c:pt>
                <c:pt idx="9548">
                  <c:v>26.43</c:v>
                </c:pt>
                <c:pt idx="9549">
                  <c:v>26.56</c:v>
                </c:pt>
                <c:pt idx="9550">
                  <c:v>26.57</c:v>
                </c:pt>
                <c:pt idx="9551">
                  <c:v>26.62</c:v>
                </c:pt>
                <c:pt idx="9552">
                  <c:v>26.49</c:v>
                </c:pt>
                <c:pt idx="9553">
                  <c:v>26.59</c:v>
                </c:pt>
                <c:pt idx="9554">
                  <c:v>26.49</c:v>
                </c:pt>
                <c:pt idx="9555">
                  <c:v>26.53</c:v>
                </c:pt>
                <c:pt idx="9556">
                  <c:v>26.53</c:v>
                </c:pt>
                <c:pt idx="9557">
                  <c:v>26.53</c:v>
                </c:pt>
                <c:pt idx="9558">
                  <c:v>26.479999999999997</c:v>
                </c:pt>
                <c:pt idx="9559">
                  <c:v>26.51</c:v>
                </c:pt>
                <c:pt idx="9560">
                  <c:v>26.610000000000003</c:v>
                </c:pt>
                <c:pt idx="9561">
                  <c:v>26.459999999999997</c:v>
                </c:pt>
                <c:pt idx="9562">
                  <c:v>26.5</c:v>
                </c:pt>
                <c:pt idx="9563">
                  <c:v>26.4</c:v>
                </c:pt>
                <c:pt idx="9564">
                  <c:v>26.259999999999998</c:v>
                </c:pt>
                <c:pt idx="9565">
                  <c:v>26.23</c:v>
                </c:pt>
                <c:pt idx="9566">
                  <c:v>25.959999999999997</c:v>
                </c:pt>
                <c:pt idx="9567">
                  <c:v>26</c:v>
                </c:pt>
                <c:pt idx="9568">
                  <c:v>25.99</c:v>
                </c:pt>
                <c:pt idx="9569">
                  <c:v>26.09</c:v>
                </c:pt>
                <c:pt idx="9570">
                  <c:v>26.05</c:v>
                </c:pt>
                <c:pt idx="9571">
                  <c:v>26.08</c:v>
                </c:pt>
                <c:pt idx="9572">
                  <c:v>26.05</c:v>
                </c:pt>
                <c:pt idx="9573">
                  <c:v>26</c:v>
                </c:pt>
                <c:pt idx="9574">
                  <c:v>26.08</c:v>
                </c:pt>
                <c:pt idx="9575">
                  <c:v>26.05</c:v>
                </c:pt>
                <c:pt idx="9576">
                  <c:v>25.97</c:v>
                </c:pt>
                <c:pt idx="9577">
                  <c:v>25.89</c:v>
                </c:pt>
                <c:pt idx="9578">
                  <c:v>26</c:v>
                </c:pt>
                <c:pt idx="9579">
                  <c:v>25.89</c:v>
                </c:pt>
                <c:pt idx="9580">
                  <c:v>26.02</c:v>
                </c:pt>
                <c:pt idx="9581">
                  <c:v>25.939999999999998</c:v>
                </c:pt>
                <c:pt idx="9582">
                  <c:v>26.01</c:v>
                </c:pt>
                <c:pt idx="9583">
                  <c:v>26.12</c:v>
                </c:pt>
                <c:pt idx="9584">
                  <c:v>26.08</c:v>
                </c:pt>
                <c:pt idx="9585">
                  <c:v>26.12</c:v>
                </c:pt>
                <c:pt idx="9586">
                  <c:v>26.41</c:v>
                </c:pt>
                <c:pt idx="9587">
                  <c:v>26.39</c:v>
                </c:pt>
                <c:pt idx="9588">
                  <c:v>26.35</c:v>
                </c:pt>
                <c:pt idx="9589">
                  <c:v>26.43</c:v>
                </c:pt>
                <c:pt idx="9590">
                  <c:v>26.41</c:v>
                </c:pt>
                <c:pt idx="9591">
                  <c:v>26.439999999999998</c:v>
                </c:pt>
                <c:pt idx="9592">
                  <c:v>26.439999999999998</c:v>
                </c:pt>
                <c:pt idx="9593">
                  <c:v>26.5</c:v>
                </c:pt>
                <c:pt idx="9594">
                  <c:v>26.419999999999998</c:v>
                </c:pt>
                <c:pt idx="9595">
                  <c:v>26.479999999999997</c:v>
                </c:pt>
                <c:pt idx="9596">
                  <c:v>26.57</c:v>
                </c:pt>
                <c:pt idx="9597">
                  <c:v>26.52</c:v>
                </c:pt>
                <c:pt idx="9598">
                  <c:v>26.56</c:v>
                </c:pt>
                <c:pt idx="9599">
                  <c:v>26.439999999999998</c:v>
                </c:pt>
                <c:pt idx="9600">
                  <c:v>26.5</c:v>
                </c:pt>
                <c:pt idx="9601">
                  <c:v>26.52</c:v>
                </c:pt>
                <c:pt idx="9602">
                  <c:v>26.35</c:v>
                </c:pt>
                <c:pt idx="9603">
                  <c:v>26.23</c:v>
                </c:pt>
                <c:pt idx="9604">
                  <c:v>26.07</c:v>
                </c:pt>
                <c:pt idx="9605">
                  <c:v>26.08</c:v>
                </c:pt>
                <c:pt idx="9606">
                  <c:v>25.979999999999997</c:v>
                </c:pt>
                <c:pt idx="9607">
                  <c:v>25.99</c:v>
                </c:pt>
                <c:pt idx="9608">
                  <c:v>25.939999999999998</c:v>
                </c:pt>
                <c:pt idx="9609">
                  <c:v>25.95</c:v>
                </c:pt>
                <c:pt idx="9610">
                  <c:v>26.09</c:v>
                </c:pt>
                <c:pt idx="9611">
                  <c:v>26.150000000000002</c:v>
                </c:pt>
                <c:pt idx="9612">
                  <c:v>26.09</c:v>
                </c:pt>
                <c:pt idx="9613">
                  <c:v>26.07</c:v>
                </c:pt>
                <c:pt idx="9614">
                  <c:v>26.02</c:v>
                </c:pt>
                <c:pt idx="9615">
                  <c:v>26.09</c:v>
                </c:pt>
                <c:pt idx="9616">
                  <c:v>26.110000000000003</c:v>
                </c:pt>
                <c:pt idx="9617">
                  <c:v>26.16</c:v>
                </c:pt>
                <c:pt idx="9618">
                  <c:v>26.32</c:v>
                </c:pt>
                <c:pt idx="9619">
                  <c:v>26.27</c:v>
                </c:pt>
                <c:pt idx="9620">
                  <c:v>26.259999999999998</c:v>
                </c:pt>
                <c:pt idx="9621">
                  <c:v>26.22</c:v>
                </c:pt>
                <c:pt idx="9622">
                  <c:v>26.2</c:v>
                </c:pt>
                <c:pt idx="9623">
                  <c:v>26.2</c:v>
                </c:pt>
                <c:pt idx="9624">
                  <c:v>26.17</c:v>
                </c:pt>
                <c:pt idx="9625">
                  <c:v>26.19</c:v>
                </c:pt>
                <c:pt idx="9626">
                  <c:v>26.24</c:v>
                </c:pt>
                <c:pt idx="9627">
                  <c:v>26.19</c:v>
                </c:pt>
                <c:pt idx="9628">
                  <c:v>26.23</c:v>
                </c:pt>
                <c:pt idx="9629">
                  <c:v>26.09</c:v>
                </c:pt>
                <c:pt idx="9630">
                  <c:v>26.22</c:v>
                </c:pt>
                <c:pt idx="9631">
                  <c:v>26.130000000000003</c:v>
                </c:pt>
                <c:pt idx="9632">
                  <c:v>26.16</c:v>
                </c:pt>
                <c:pt idx="9633">
                  <c:v>26.14</c:v>
                </c:pt>
                <c:pt idx="9634">
                  <c:v>26.2</c:v>
                </c:pt>
                <c:pt idx="9635">
                  <c:v>26.12</c:v>
                </c:pt>
                <c:pt idx="9636">
                  <c:v>26.12</c:v>
                </c:pt>
                <c:pt idx="9637">
                  <c:v>26.25</c:v>
                </c:pt>
                <c:pt idx="9638">
                  <c:v>26.12</c:v>
                </c:pt>
                <c:pt idx="9639">
                  <c:v>26.150000000000002</c:v>
                </c:pt>
                <c:pt idx="9640">
                  <c:v>26.17</c:v>
                </c:pt>
                <c:pt idx="9641">
                  <c:v>26.08</c:v>
                </c:pt>
                <c:pt idx="9642">
                  <c:v>26.08</c:v>
                </c:pt>
                <c:pt idx="9643">
                  <c:v>26.05</c:v>
                </c:pt>
                <c:pt idx="9644">
                  <c:v>26</c:v>
                </c:pt>
                <c:pt idx="9645">
                  <c:v>26.06</c:v>
                </c:pt>
                <c:pt idx="9646">
                  <c:v>25.979999999999997</c:v>
                </c:pt>
                <c:pt idx="9647">
                  <c:v>26</c:v>
                </c:pt>
                <c:pt idx="9648">
                  <c:v>25.91</c:v>
                </c:pt>
                <c:pt idx="9649">
                  <c:v>25.99</c:v>
                </c:pt>
                <c:pt idx="9650">
                  <c:v>26.21</c:v>
                </c:pt>
                <c:pt idx="9651">
                  <c:v>26.23</c:v>
                </c:pt>
                <c:pt idx="9652">
                  <c:v>26.1</c:v>
                </c:pt>
                <c:pt idx="9653">
                  <c:v>26.130000000000003</c:v>
                </c:pt>
                <c:pt idx="9654">
                  <c:v>26.12</c:v>
                </c:pt>
                <c:pt idx="9655">
                  <c:v>26.19</c:v>
                </c:pt>
                <c:pt idx="9656">
                  <c:v>26.130000000000003</c:v>
                </c:pt>
                <c:pt idx="9657">
                  <c:v>26.16</c:v>
                </c:pt>
                <c:pt idx="9658">
                  <c:v>26.05</c:v>
                </c:pt>
                <c:pt idx="9659">
                  <c:v>26.21</c:v>
                </c:pt>
                <c:pt idx="9660">
                  <c:v>26.330000000000002</c:v>
                </c:pt>
                <c:pt idx="9661">
                  <c:v>26.439999999999998</c:v>
                </c:pt>
                <c:pt idx="9662">
                  <c:v>26.41</c:v>
                </c:pt>
                <c:pt idx="9663">
                  <c:v>26.41</c:v>
                </c:pt>
                <c:pt idx="9664">
                  <c:v>26.36</c:v>
                </c:pt>
                <c:pt idx="9665">
                  <c:v>26.29</c:v>
                </c:pt>
                <c:pt idx="9666">
                  <c:v>26.37</c:v>
                </c:pt>
                <c:pt idx="9667">
                  <c:v>26.34</c:v>
                </c:pt>
                <c:pt idx="9668">
                  <c:v>26.24</c:v>
                </c:pt>
                <c:pt idx="9669">
                  <c:v>26.21</c:v>
                </c:pt>
                <c:pt idx="9670">
                  <c:v>26.330000000000002</c:v>
                </c:pt>
                <c:pt idx="9671">
                  <c:v>26.34</c:v>
                </c:pt>
                <c:pt idx="9672">
                  <c:v>26.330000000000002</c:v>
                </c:pt>
                <c:pt idx="9673">
                  <c:v>26.32</c:v>
                </c:pt>
                <c:pt idx="9674">
                  <c:v>26.4</c:v>
                </c:pt>
                <c:pt idx="9675">
                  <c:v>26.32</c:v>
                </c:pt>
                <c:pt idx="9676">
                  <c:v>26.310000000000002</c:v>
                </c:pt>
                <c:pt idx="9677">
                  <c:v>26.41</c:v>
                </c:pt>
                <c:pt idx="9678">
                  <c:v>26.36</c:v>
                </c:pt>
                <c:pt idx="9679">
                  <c:v>26.37</c:v>
                </c:pt>
                <c:pt idx="9680">
                  <c:v>26.32</c:v>
                </c:pt>
                <c:pt idx="9681">
                  <c:v>26.34</c:v>
                </c:pt>
                <c:pt idx="9682">
                  <c:v>26.3</c:v>
                </c:pt>
                <c:pt idx="9683">
                  <c:v>26.35</c:v>
                </c:pt>
                <c:pt idx="9684">
                  <c:v>26.22</c:v>
                </c:pt>
                <c:pt idx="9685">
                  <c:v>26.29</c:v>
                </c:pt>
                <c:pt idx="9686">
                  <c:v>26.19</c:v>
                </c:pt>
                <c:pt idx="9687">
                  <c:v>26.18</c:v>
                </c:pt>
                <c:pt idx="9688">
                  <c:v>26.09</c:v>
                </c:pt>
                <c:pt idx="9689">
                  <c:v>25.89</c:v>
                </c:pt>
                <c:pt idx="9690">
                  <c:v>26.03</c:v>
                </c:pt>
                <c:pt idx="9691">
                  <c:v>26.16</c:v>
                </c:pt>
                <c:pt idx="9692">
                  <c:v>26.16</c:v>
                </c:pt>
                <c:pt idx="9693">
                  <c:v>26.3</c:v>
                </c:pt>
                <c:pt idx="9694">
                  <c:v>26.5</c:v>
                </c:pt>
                <c:pt idx="9695">
                  <c:v>26.58</c:v>
                </c:pt>
                <c:pt idx="9696">
                  <c:v>26.71</c:v>
                </c:pt>
                <c:pt idx="9697">
                  <c:v>26.59</c:v>
                </c:pt>
                <c:pt idx="9698">
                  <c:v>26.51</c:v>
                </c:pt>
                <c:pt idx="9699">
                  <c:v>26.479999999999997</c:v>
                </c:pt>
                <c:pt idx="9700">
                  <c:v>26.41</c:v>
                </c:pt>
                <c:pt idx="9701">
                  <c:v>26.5</c:v>
                </c:pt>
                <c:pt idx="9702">
                  <c:v>26.439999999999998</c:v>
                </c:pt>
                <c:pt idx="9703">
                  <c:v>26.4</c:v>
                </c:pt>
                <c:pt idx="9704">
                  <c:v>26.36</c:v>
                </c:pt>
                <c:pt idx="9705">
                  <c:v>26.3</c:v>
                </c:pt>
                <c:pt idx="9706">
                  <c:v>26.19</c:v>
                </c:pt>
                <c:pt idx="9707">
                  <c:v>26.16</c:v>
                </c:pt>
                <c:pt idx="9708">
                  <c:v>26.130000000000003</c:v>
                </c:pt>
                <c:pt idx="9709">
                  <c:v>26.32</c:v>
                </c:pt>
                <c:pt idx="9710">
                  <c:v>26.419999999999998</c:v>
                </c:pt>
                <c:pt idx="9711">
                  <c:v>26.35</c:v>
                </c:pt>
                <c:pt idx="9712">
                  <c:v>26.37</c:v>
                </c:pt>
                <c:pt idx="9713">
                  <c:v>26.49</c:v>
                </c:pt>
                <c:pt idx="9714">
                  <c:v>26.54</c:v>
                </c:pt>
                <c:pt idx="9715">
                  <c:v>26.53</c:v>
                </c:pt>
                <c:pt idx="9716">
                  <c:v>26.630000000000003</c:v>
                </c:pt>
                <c:pt idx="9717">
                  <c:v>26.49</c:v>
                </c:pt>
                <c:pt idx="9718">
                  <c:v>26.51</c:v>
                </c:pt>
                <c:pt idx="9719">
                  <c:v>26.479999999999997</c:v>
                </c:pt>
                <c:pt idx="9720">
                  <c:v>26.3</c:v>
                </c:pt>
                <c:pt idx="9721">
                  <c:v>26.24</c:v>
                </c:pt>
                <c:pt idx="9722">
                  <c:v>26.07</c:v>
                </c:pt>
                <c:pt idx="9723">
                  <c:v>26.03</c:v>
                </c:pt>
                <c:pt idx="9724">
                  <c:v>25.99</c:v>
                </c:pt>
                <c:pt idx="9725">
                  <c:v>25.87</c:v>
                </c:pt>
                <c:pt idx="9726">
                  <c:v>25.91</c:v>
                </c:pt>
                <c:pt idx="9727">
                  <c:v>26.03</c:v>
                </c:pt>
                <c:pt idx="9728">
                  <c:v>26.110000000000003</c:v>
                </c:pt>
                <c:pt idx="9729">
                  <c:v>26.18</c:v>
                </c:pt>
                <c:pt idx="9730">
                  <c:v>26.16</c:v>
                </c:pt>
                <c:pt idx="9731">
                  <c:v>26.279999999999998</c:v>
                </c:pt>
                <c:pt idx="9732">
                  <c:v>26.24</c:v>
                </c:pt>
                <c:pt idx="9733">
                  <c:v>26.25</c:v>
                </c:pt>
                <c:pt idx="9734">
                  <c:v>26.32</c:v>
                </c:pt>
                <c:pt idx="9735">
                  <c:v>26.4</c:v>
                </c:pt>
                <c:pt idx="9736">
                  <c:v>26.38</c:v>
                </c:pt>
                <c:pt idx="9737">
                  <c:v>26.34</c:v>
                </c:pt>
                <c:pt idx="9738">
                  <c:v>26.27</c:v>
                </c:pt>
                <c:pt idx="9739">
                  <c:v>26.310000000000002</c:v>
                </c:pt>
                <c:pt idx="9740">
                  <c:v>26.439999999999998</c:v>
                </c:pt>
                <c:pt idx="9741">
                  <c:v>26.150000000000002</c:v>
                </c:pt>
                <c:pt idx="9742">
                  <c:v>26.27</c:v>
                </c:pt>
                <c:pt idx="9743">
                  <c:v>26.17</c:v>
                </c:pt>
                <c:pt idx="9744">
                  <c:v>26.110000000000003</c:v>
                </c:pt>
                <c:pt idx="9745">
                  <c:v>26.2</c:v>
                </c:pt>
                <c:pt idx="9746">
                  <c:v>26.25</c:v>
                </c:pt>
                <c:pt idx="9747">
                  <c:v>26.25</c:v>
                </c:pt>
                <c:pt idx="9748">
                  <c:v>26.25</c:v>
                </c:pt>
                <c:pt idx="9749">
                  <c:v>26.25</c:v>
                </c:pt>
                <c:pt idx="9750">
                  <c:v>26.29</c:v>
                </c:pt>
                <c:pt idx="9751">
                  <c:v>26.29</c:v>
                </c:pt>
                <c:pt idx="9752">
                  <c:v>26.12</c:v>
                </c:pt>
                <c:pt idx="9753">
                  <c:v>26.130000000000003</c:v>
                </c:pt>
                <c:pt idx="9754">
                  <c:v>26.03</c:v>
                </c:pt>
                <c:pt idx="9755">
                  <c:v>26.06</c:v>
                </c:pt>
                <c:pt idx="9756">
                  <c:v>26.07</c:v>
                </c:pt>
                <c:pt idx="9757">
                  <c:v>25.939999999999998</c:v>
                </c:pt>
                <c:pt idx="9758">
                  <c:v>25.93</c:v>
                </c:pt>
                <c:pt idx="9759">
                  <c:v>25.959999999999997</c:v>
                </c:pt>
                <c:pt idx="9760">
                  <c:v>26.1</c:v>
                </c:pt>
                <c:pt idx="9761">
                  <c:v>26.09</c:v>
                </c:pt>
                <c:pt idx="9762">
                  <c:v>25.87</c:v>
                </c:pt>
                <c:pt idx="9763">
                  <c:v>25.759999999999998</c:v>
                </c:pt>
                <c:pt idx="9764">
                  <c:v>25.75</c:v>
                </c:pt>
                <c:pt idx="9765">
                  <c:v>25.759999999999998</c:v>
                </c:pt>
                <c:pt idx="9766">
                  <c:v>26</c:v>
                </c:pt>
                <c:pt idx="9767">
                  <c:v>26.09</c:v>
                </c:pt>
                <c:pt idx="9768">
                  <c:v>26.22</c:v>
                </c:pt>
                <c:pt idx="9769">
                  <c:v>26.3</c:v>
                </c:pt>
                <c:pt idx="9770">
                  <c:v>26.36</c:v>
                </c:pt>
                <c:pt idx="9771">
                  <c:v>26.38</c:v>
                </c:pt>
                <c:pt idx="9772">
                  <c:v>26.38</c:v>
                </c:pt>
                <c:pt idx="9773">
                  <c:v>26.39</c:v>
                </c:pt>
                <c:pt idx="9774">
                  <c:v>26.419999999999998</c:v>
                </c:pt>
                <c:pt idx="9775">
                  <c:v>26.34</c:v>
                </c:pt>
                <c:pt idx="9776">
                  <c:v>26.32</c:v>
                </c:pt>
                <c:pt idx="9777">
                  <c:v>26.24</c:v>
                </c:pt>
                <c:pt idx="9778">
                  <c:v>26.39</c:v>
                </c:pt>
                <c:pt idx="9779">
                  <c:v>26.39</c:v>
                </c:pt>
                <c:pt idx="9780">
                  <c:v>26.330000000000002</c:v>
                </c:pt>
                <c:pt idx="9781">
                  <c:v>26.38</c:v>
                </c:pt>
                <c:pt idx="9782">
                  <c:v>26.36</c:v>
                </c:pt>
                <c:pt idx="9783">
                  <c:v>26.29</c:v>
                </c:pt>
                <c:pt idx="9784">
                  <c:v>26.29</c:v>
                </c:pt>
                <c:pt idx="9785">
                  <c:v>26.22</c:v>
                </c:pt>
                <c:pt idx="9786">
                  <c:v>26.21</c:v>
                </c:pt>
                <c:pt idx="9787">
                  <c:v>26.01</c:v>
                </c:pt>
                <c:pt idx="9788">
                  <c:v>25.97</c:v>
                </c:pt>
                <c:pt idx="9789">
                  <c:v>26.08</c:v>
                </c:pt>
                <c:pt idx="9790">
                  <c:v>26.06</c:v>
                </c:pt>
                <c:pt idx="9791">
                  <c:v>26.02</c:v>
                </c:pt>
                <c:pt idx="9792">
                  <c:v>26.02</c:v>
                </c:pt>
                <c:pt idx="9793">
                  <c:v>26</c:v>
                </c:pt>
                <c:pt idx="9794">
                  <c:v>25.979999999999997</c:v>
                </c:pt>
                <c:pt idx="9795">
                  <c:v>26</c:v>
                </c:pt>
                <c:pt idx="9796">
                  <c:v>26.1</c:v>
                </c:pt>
                <c:pt idx="9797">
                  <c:v>26.08</c:v>
                </c:pt>
                <c:pt idx="9798">
                  <c:v>26.09</c:v>
                </c:pt>
                <c:pt idx="9799">
                  <c:v>26.17</c:v>
                </c:pt>
                <c:pt idx="9800">
                  <c:v>26.310000000000002</c:v>
                </c:pt>
                <c:pt idx="9801">
                  <c:v>26.18</c:v>
                </c:pt>
                <c:pt idx="9802">
                  <c:v>26.29</c:v>
                </c:pt>
                <c:pt idx="9803">
                  <c:v>26.4</c:v>
                </c:pt>
                <c:pt idx="9804">
                  <c:v>26.49</c:v>
                </c:pt>
                <c:pt idx="9805">
                  <c:v>26.650000000000002</c:v>
                </c:pt>
                <c:pt idx="9806">
                  <c:v>26.610000000000003</c:v>
                </c:pt>
                <c:pt idx="9807">
                  <c:v>26.53</c:v>
                </c:pt>
                <c:pt idx="9808">
                  <c:v>26.630000000000003</c:v>
                </c:pt>
                <c:pt idx="9809">
                  <c:v>26.67</c:v>
                </c:pt>
                <c:pt idx="9810">
                  <c:v>26.7</c:v>
                </c:pt>
                <c:pt idx="9811">
                  <c:v>26.55</c:v>
                </c:pt>
                <c:pt idx="9812">
                  <c:v>26.5</c:v>
                </c:pt>
                <c:pt idx="9813">
                  <c:v>26.459999999999997</c:v>
                </c:pt>
                <c:pt idx="9814">
                  <c:v>26.38</c:v>
                </c:pt>
                <c:pt idx="9815">
                  <c:v>26.29</c:v>
                </c:pt>
                <c:pt idx="9816">
                  <c:v>26.32</c:v>
                </c:pt>
                <c:pt idx="9817">
                  <c:v>26.39</c:v>
                </c:pt>
                <c:pt idx="9818">
                  <c:v>26.43</c:v>
                </c:pt>
                <c:pt idx="9819">
                  <c:v>26.49</c:v>
                </c:pt>
                <c:pt idx="9820">
                  <c:v>26.51</c:v>
                </c:pt>
                <c:pt idx="9821">
                  <c:v>26.479999999999997</c:v>
                </c:pt>
                <c:pt idx="9822">
                  <c:v>26.419999999999998</c:v>
                </c:pt>
                <c:pt idx="9823">
                  <c:v>26.43</c:v>
                </c:pt>
                <c:pt idx="9824">
                  <c:v>26.52</c:v>
                </c:pt>
                <c:pt idx="9825">
                  <c:v>26.39</c:v>
                </c:pt>
                <c:pt idx="9826">
                  <c:v>26.45</c:v>
                </c:pt>
                <c:pt idx="9827">
                  <c:v>26.34</c:v>
                </c:pt>
                <c:pt idx="9828">
                  <c:v>26.39</c:v>
                </c:pt>
                <c:pt idx="9829">
                  <c:v>26.35</c:v>
                </c:pt>
                <c:pt idx="9830">
                  <c:v>26.439999999999998</c:v>
                </c:pt>
                <c:pt idx="9831">
                  <c:v>26.459999999999997</c:v>
                </c:pt>
                <c:pt idx="9832">
                  <c:v>26.38</c:v>
                </c:pt>
                <c:pt idx="9833">
                  <c:v>26.25</c:v>
                </c:pt>
                <c:pt idx="9834">
                  <c:v>26.25</c:v>
                </c:pt>
                <c:pt idx="9835">
                  <c:v>26.01</c:v>
                </c:pt>
                <c:pt idx="9836">
                  <c:v>26.150000000000002</c:v>
                </c:pt>
                <c:pt idx="9837">
                  <c:v>26.08</c:v>
                </c:pt>
                <c:pt idx="9838">
                  <c:v>25.939999999999998</c:v>
                </c:pt>
                <c:pt idx="9839">
                  <c:v>25.959999999999997</c:v>
                </c:pt>
                <c:pt idx="9840">
                  <c:v>25.979999999999997</c:v>
                </c:pt>
                <c:pt idx="9841">
                  <c:v>25.95</c:v>
                </c:pt>
                <c:pt idx="9842">
                  <c:v>25.8</c:v>
                </c:pt>
                <c:pt idx="9843">
                  <c:v>25.93</c:v>
                </c:pt>
                <c:pt idx="9844">
                  <c:v>25.79</c:v>
                </c:pt>
                <c:pt idx="9845">
                  <c:v>25.75</c:v>
                </c:pt>
                <c:pt idx="9846">
                  <c:v>25.82</c:v>
                </c:pt>
                <c:pt idx="9847">
                  <c:v>25.759999999999998</c:v>
                </c:pt>
                <c:pt idx="9848">
                  <c:v>25.79</c:v>
                </c:pt>
                <c:pt idx="9849">
                  <c:v>25.810000000000002</c:v>
                </c:pt>
                <c:pt idx="9850">
                  <c:v>25.610000000000003</c:v>
                </c:pt>
                <c:pt idx="9851">
                  <c:v>25.5</c:v>
                </c:pt>
                <c:pt idx="9852">
                  <c:v>25.419999999999998</c:v>
                </c:pt>
                <c:pt idx="9853">
                  <c:v>25.55</c:v>
                </c:pt>
                <c:pt idx="9854">
                  <c:v>25.77</c:v>
                </c:pt>
                <c:pt idx="9855">
                  <c:v>25.93</c:v>
                </c:pt>
                <c:pt idx="9856">
                  <c:v>25.89</c:v>
                </c:pt>
                <c:pt idx="9857">
                  <c:v>26.06</c:v>
                </c:pt>
                <c:pt idx="9858">
                  <c:v>26.150000000000002</c:v>
                </c:pt>
                <c:pt idx="9859">
                  <c:v>26.130000000000003</c:v>
                </c:pt>
                <c:pt idx="9860">
                  <c:v>26.2</c:v>
                </c:pt>
                <c:pt idx="9861">
                  <c:v>26.19</c:v>
                </c:pt>
                <c:pt idx="9862">
                  <c:v>26.09</c:v>
                </c:pt>
                <c:pt idx="9863">
                  <c:v>26.130000000000003</c:v>
                </c:pt>
                <c:pt idx="9864">
                  <c:v>26.27</c:v>
                </c:pt>
                <c:pt idx="9865">
                  <c:v>26.259999999999998</c:v>
                </c:pt>
                <c:pt idx="9866">
                  <c:v>26.110000000000003</c:v>
                </c:pt>
                <c:pt idx="9867">
                  <c:v>25.830000000000002</c:v>
                </c:pt>
                <c:pt idx="9868">
                  <c:v>25.56</c:v>
                </c:pt>
                <c:pt idx="9869">
                  <c:v>25.41</c:v>
                </c:pt>
                <c:pt idx="9870">
                  <c:v>25.3</c:v>
                </c:pt>
                <c:pt idx="9871">
                  <c:v>25.21</c:v>
                </c:pt>
                <c:pt idx="9872">
                  <c:v>25.1</c:v>
                </c:pt>
                <c:pt idx="9873">
                  <c:v>25.07</c:v>
                </c:pt>
                <c:pt idx="9874">
                  <c:v>25.25</c:v>
                </c:pt>
                <c:pt idx="9875">
                  <c:v>25.21</c:v>
                </c:pt>
                <c:pt idx="9876">
                  <c:v>25.27</c:v>
                </c:pt>
                <c:pt idx="9877">
                  <c:v>25.279999999999998</c:v>
                </c:pt>
                <c:pt idx="9878">
                  <c:v>25.38</c:v>
                </c:pt>
                <c:pt idx="9879">
                  <c:v>25.51</c:v>
                </c:pt>
                <c:pt idx="9880">
                  <c:v>25.630000000000003</c:v>
                </c:pt>
                <c:pt idx="9881">
                  <c:v>25.84</c:v>
                </c:pt>
                <c:pt idx="9882">
                  <c:v>25.87</c:v>
                </c:pt>
                <c:pt idx="9883">
                  <c:v>25.84</c:v>
                </c:pt>
                <c:pt idx="9884">
                  <c:v>26.03</c:v>
                </c:pt>
                <c:pt idx="9885">
                  <c:v>26.05</c:v>
                </c:pt>
                <c:pt idx="9886">
                  <c:v>25.95</c:v>
                </c:pt>
                <c:pt idx="9887">
                  <c:v>25.979999999999997</c:v>
                </c:pt>
                <c:pt idx="9888">
                  <c:v>25.919999999999998</c:v>
                </c:pt>
                <c:pt idx="9889">
                  <c:v>26</c:v>
                </c:pt>
                <c:pt idx="9890">
                  <c:v>25.88</c:v>
                </c:pt>
                <c:pt idx="9891">
                  <c:v>25.91</c:v>
                </c:pt>
                <c:pt idx="9892">
                  <c:v>25.82</c:v>
                </c:pt>
                <c:pt idx="9893">
                  <c:v>25.74</c:v>
                </c:pt>
                <c:pt idx="9894">
                  <c:v>25.53</c:v>
                </c:pt>
                <c:pt idx="9895">
                  <c:v>25.69</c:v>
                </c:pt>
                <c:pt idx="9896">
                  <c:v>25.71</c:v>
                </c:pt>
                <c:pt idx="9897">
                  <c:v>25.86</c:v>
                </c:pt>
                <c:pt idx="9898">
                  <c:v>25.959999999999997</c:v>
                </c:pt>
                <c:pt idx="9899">
                  <c:v>25.779999999999998</c:v>
                </c:pt>
                <c:pt idx="9900">
                  <c:v>25.67</c:v>
                </c:pt>
                <c:pt idx="9901">
                  <c:v>25.58</c:v>
                </c:pt>
                <c:pt idx="9902">
                  <c:v>25.650000000000002</c:v>
                </c:pt>
                <c:pt idx="9903">
                  <c:v>25.7</c:v>
                </c:pt>
                <c:pt idx="9904">
                  <c:v>25.74</c:v>
                </c:pt>
                <c:pt idx="9905">
                  <c:v>25.8</c:v>
                </c:pt>
                <c:pt idx="9906">
                  <c:v>25.68</c:v>
                </c:pt>
                <c:pt idx="9907">
                  <c:v>25.630000000000003</c:v>
                </c:pt>
                <c:pt idx="9908">
                  <c:v>25.759999999999998</c:v>
                </c:pt>
                <c:pt idx="9909">
                  <c:v>25.9</c:v>
                </c:pt>
                <c:pt idx="9910">
                  <c:v>25.95</c:v>
                </c:pt>
                <c:pt idx="9911">
                  <c:v>25.88</c:v>
                </c:pt>
                <c:pt idx="9912">
                  <c:v>25.87</c:v>
                </c:pt>
                <c:pt idx="9913">
                  <c:v>25.99</c:v>
                </c:pt>
                <c:pt idx="9914">
                  <c:v>25.87</c:v>
                </c:pt>
                <c:pt idx="9915">
                  <c:v>25.82</c:v>
                </c:pt>
                <c:pt idx="9916">
                  <c:v>25.93</c:v>
                </c:pt>
                <c:pt idx="9917">
                  <c:v>25.919999999999998</c:v>
                </c:pt>
                <c:pt idx="9918">
                  <c:v>26.06</c:v>
                </c:pt>
                <c:pt idx="9919">
                  <c:v>25.939999999999998</c:v>
                </c:pt>
                <c:pt idx="9920">
                  <c:v>26.06</c:v>
                </c:pt>
                <c:pt idx="9921">
                  <c:v>26.24</c:v>
                </c:pt>
                <c:pt idx="9922">
                  <c:v>26.36</c:v>
                </c:pt>
                <c:pt idx="9923">
                  <c:v>26.259999999999998</c:v>
                </c:pt>
                <c:pt idx="9924">
                  <c:v>26.16</c:v>
                </c:pt>
                <c:pt idx="9925">
                  <c:v>26.259999999999998</c:v>
                </c:pt>
                <c:pt idx="9926">
                  <c:v>26.38</c:v>
                </c:pt>
                <c:pt idx="9927">
                  <c:v>26.310000000000002</c:v>
                </c:pt>
                <c:pt idx="9928">
                  <c:v>26.330000000000002</c:v>
                </c:pt>
                <c:pt idx="9929">
                  <c:v>26.2</c:v>
                </c:pt>
                <c:pt idx="9930">
                  <c:v>26.1</c:v>
                </c:pt>
                <c:pt idx="9931">
                  <c:v>25.95</c:v>
                </c:pt>
                <c:pt idx="9932">
                  <c:v>25.979999999999997</c:v>
                </c:pt>
                <c:pt idx="9933">
                  <c:v>25.919999999999998</c:v>
                </c:pt>
                <c:pt idx="9934">
                  <c:v>25.88</c:v>
                </c:pt>
                <c:pt idx="9935">
                  <c:v>25.84</c:v>
                </c:pt>
                <c:pt idx="9936">
                  <c:v>25.84</c:v>
                </c:pt>
                <c:pt idx="9937">
                  <c:v>25.75</c:v>
                </c:pt>
                <c:pt idx="9938">
                  <c:v>25.79</c:v>
                </c:pt>
                <c:pt idx="9939">
                  <c:v>25.8</c:v>
                </c:pt>
                <c:pt idx="9940">
                  <c:v>25.919999999999998</c:v>
                </c:pt>
                <c:pt idx="9941">
                  <c:v>26.01</c:v>
                </c:pt>
                <c:pt idx="9942">
                  <c:v>26.27</c:v>
                </c:pt>
                <c:pt idx="9943">
                  <c:v>26.09</c:v>
                </c:pt>
                <c:pt idx="9944">
                  <c:v>26.07</c:v>
                </c:pt>
                <c:pt idx="9945">
                  <c:v>26.05</c:v>
                </c:pt>
                <c:pt idx="9946">
                  <c:v>26.18</c:v>
                </c:pt>
                <c:pt idx="9947">
                  <c:v>26.23</c:v>
                </c:pt>
                <c:pt idx="9948">
                  <c:v>26.110000000000003</c:v>
                </c:pt>
                <c:pt idx="9949">
                  <c:v>26.06</c:v>
                </c:pt>
                <c:pt idx="9950">
                  <c:v>26.2</c:v>
                </c:pt>
                <c:pt idx="9951">
                  <c:v>26.21</c:v>
                </c:pt>
                <c:pt idx="9952">
                  <c:v>26.2</c:v>
                </c:pt>
                <c:pt idx="9953">
                  <c:v>26.36</c:v>
                </c:pt>
                <c:pt idx="9954">
                  <c:v>26.34</c:v>
                </c:pt>
                <c:pt idx="9955">
                  <c:v>26.18</c:v>
                </c:pt>
                <c:pt idx="9956">
                  <c:v>26.07</c:v>
                </c:pt>
                <c:pt idx="9957">
                  <c:v>26.06</c:v>
                </c:pt>
                <c:pt idx="9958">
                  <c:v>25.91</c:v>
                </c:pt>
                <c:pt idx="9959">
                  <c:v>25.91</c:v>
                </c:pt>
                <c:pt idx="9960">
                  <c:v>25.759999999999998</c:v>
                </c:pt>
                <c:pt idx="9961">
                  <c:v>25.68</c:v>
                </c:pt>
                <c:pt idx="9962">
                  <c:v>25.68</c:v>
                </c:pt>
                <c:pt idx="9963">
                  <c:v>25.64</c:v>
                </c:pt>
                <c:pt idx="9964">
                  <c:v>25.72</c:v>
                </c:pt>
                <c:pt idx="9965">
                  <c:v>25.72</c:v>
                </c:pt>
                <c:pt idx="9966">
                  <c:v>25.75</c:v>
                </c:pt>
                <c:pt idx="9967">
                  <c:v>25.82</c:v>
                </c:pt>
                <c:pt idx="9968">
                  <c:v>25.830000000000002</c:v>
                </c:pt>
                <c:pt idx="9969">
                  <c:v>25.99</c:v>
                </c:pt>
                <c:pt idx="9970">
                  <c:v>25.959999999999997</c:v>
                </c:pt>
                <c:pt idx="9971">
                  <c:v>26.01</c:v>
                </c:pt>
                <c:pt idx="9972">
                  <c:v>26.08</c:v>
                </c:pt>
                <c:pt idx="9973">
                  <c:v>25.919999999999998</c:v>
                </c:pt>
                <c:pt idx="9974">
                  <c:v>25.84</c:v>
                </c:pt>
                <c:pt idx="9975">
                  <c:v>26.08</c:v>
                </c:pt>
                <c:pt idx="9976">
                  <c:v>26.07</c:v>
                </c:pt>
                <c:pt idx="9977">
                  <c:v>26.150000000000002</c:v>
                </c:pt>
                <c:pt idx="9978">
                  <c:v>26</c:v>
                </c:pt>
                <c:pt idx="9979">
                  <c:v>26.02</c:v>
                </c:pt>
                <c:pt idx="9980">
                  <c:v>25.99</c:v>
                </c:pt>
                <c:pt idx="9981">
                  <c:v>26.130000000000003</c:v>
                </c:pt>
                <c:pt idx="9982">
                  <c:v>25.979999999999997</c:v>
                </c:pt>
                <c:pt idx="9983">
                  <c:v>25.97</c:v>
                </c:pt>
                <c:pt idx="9984">
                  <c:v>25.71</c:v>
                </c:pt>
                <c:pt idx="9985">
                  <c:v>25.74</c:v>
                </c:pt>
                <c:pt idx="9986">
                  <c:v>25.830000000000002</c:v>
                </c:pt>
                <c:pt idx="9987">
                  <c:v>25.830000000000002</c:v>
                </c:pt>
                <c:pt idx="9988">
                  <c:v>25.810000000000002</c:v>
                </c:pt>
                <c:pt idx="9989">
                  <c:v>25.69</c:v>
                </c:pt>
                <c:pt idx="9990">
                  <c:v>25.62</c:v>
                </c:pt>
                <c:pt idx="9991">
                  <c:v>25.71</c:v>
                </c:pt>
                <c:pt idx="9992">
                  <c:v>25.89</c:v>
                </c:pt>
                <c:pt idx="9993">
                  <c:v>25.91</c:v>
                </c:pt>
                <c:pt idx="9994">
                  <c:v>26.06</c:v>
                </c:pt>
                <c:pt idx="9995">
                  <c:v>26.1</c:v>
                </c:pt>
                <c:pt idx="9996">
                  <c:v>26.130000000000003</c:v>
                </c:pt>
                <c:pt idx="9997">
                  <c:v>26.37</c:v>
                </c:pt>
                <c:pt idx="9998">
                  <c:v>26.259999999999998</c:v>
                </c:pt>
                <c:pt idx="9999">
                  <c:v>26.27</c:v>
                </c:pt>
                <c:pt idx="10000">
                  <c:v>26.2</c:v>
                </c:pt>
                <c:pt idx="10001">
                  <c:v>26.37</c:v>
                </c:pt>
                <c:pt idx="10002">
                  <c:v>26.34</c:v>
                </c:pt>
                <c:pt idx="10003">
                  <c:v>26.439999999999998</c:v>
                </c:pt>
                <c:pt idx="10004">
                  <c:v>26.59</c:v>
                </c:pt>
                <c:pt idx="10005">
                  <c:v>26.53</c:v>
                </c:pt>
                <c:pt idx="10006">
                  <c:v>26.53</c:v>
                </c:pt>
                <c:pt idx="10007">
                  <c:v>26.36</c:v>
                </c:pt>
                <c:pt idx="10008">
                  <c:v>26.56</c:v>
                </c:pt>
                <c:pt idx="10009">
                  <c:v>26.53</c:v>
                </c:pt>
                <c:pt idx="10010">
                  <c:v>26.52</c:v>
                </c:pt>
                <c:pt idx="10011">
                  <c:v>26.59</c:v>
                </c:pt>
                <c:pt idx="10012">
                  <c:v>26.610000000000003</c:v>
                </c:pt>
                <c:pt idx="10013">
                  <c:v>26.62</c:v>
                </c:pt>
                <c:pt idx="10014">
                  <c:v>26.610000000000003</c:v>
                </c:pt>
                <c:pt idx="10015">
                  <c:v>26.479999999999997</c:v>
                </c:pt>
                <c:pt idx="10016">
                  <c:v>26.58</c:v>
                </c:pt>
                <c:pt idx="10017">
                  <c:v>26.37</c:v>
                </c:pt>
                <c:pt idx="10018">
                  <c:v>26.36</c:v>
                </c:pt>
                <c:pt idx="10019">
                  <c:v>26.24</c:v>
                </c:pt>
                <c:pt idx="10020">
                  <c:v>26.05</c:v>
                </c:pt>
                <c:pt idx="10021">
                  <c:v>26.05</c:v>
                </c:pt>
                <c:pt idx="10022">
                  <c:v>25.979999999999997</c:v>
                </c:pt>
                <c:pt idx="10023">
                  <c:v>26.1</c:v>
                </c:pt>
                <c:pt idx="10024">
                  <c:v>26.06</c:v>
                </c:pt>
                <c:pt idx="10025">
                  <c:v>26.06</c:v>
                </c:pt>
                <c:pt idx="10026">
                  <c:v>26.02</c:v>
                </c:pt>
                <c:pt idx="10027">
                  <c:v>26.09</c:v>
                </c:pt>
                <c:pt idx="10028">
                  <c:v>25.93</c:v>
                </c:pt>
                <c:pt idx="10029">
                  <c:v>25.97</c:v>
                </c:pt>
                <c:pt idx="10030">
                  <c:v>25.97</c:v>
                </c:pt>
                <c:pt idx="10031">
                  <c:v>25.85</c:v>
                </c:pt>
                <c:pt idx="10032">
                  <c:v>26</c:v>
                </c:pt>
                <c:pt idx="10033">
                  <c:v>26.08</c:v>
                </c:pt>
                <c:pt idx="10034">
                  <c:v>26.2</c:v>
                </c:pt>
                <c:pt idx="10035">
                  <c:v>26.09</c:v>
                </c:pt>
                <c:pt idx="10036">
                  <c:v>26.24</c:v>
                </c:pt>
                <c:pt idx="10037">
                  <c:v>26.16</c:v>
                </c:pt>
                <c:pt idx="10038">
                  <c:v>26.18</c:v>
                </c:pt>
                <c:pt idx="10039">
                  <c:v>26.24</c:v>
                </c:pt>
                <c:pt idx="10040">
                  <c:v>26.110000000000003</c:v>
                </c:pt>
                <c:pt idx="10041">
                  <c:v>26.03</c:v>
                </c:pt>
                <c:pt idx="10042">
                  <c:v>25.82</c:v>
                </c:pt>
                <c:pt idx="10043">
                  <c:v>25.779999999999998</c:v>
                </c:pt>
                <c:pt idx="10044">
                  <c:v>25.79</c:v>
                </c:pt>
                <c:pt idx="10045">
                  <c:v>25.9</c:v>
                </c:pt>
                <c:pt idx="10046">
                  <c:v>25.89</c:v>
                </c:pt>
                <c:pt idx="10047">
                  <c:v>26</c:v>
                </c:pt>
                <c:pt idx="10048">
                  <c:v>25.88</c:v>
                </c:pt>
                <c:pt idx="10049">
                  <c:v>26.130000000000003</c:v>
                </c:pt>
                <c:pt idx="10050">
                  <c:v>26.04</c:v>
                </c:pt>
                <c:pt idx="10051">
                  <c:v>26.12</c:v>
                </c:pt>
                <c:pt idx="10052">
                  <c:v>25.959999999999997</c:v>
                </c:pt>
                <c:pt idx="10053">
                  <c:v>25.97</c:v>
                </c:pt>
                <c:pt idx="10054">
                  <c:v>26.259999999999998</c:v>
                </c:pt>
                <c:pt idx="10055">
                  <c:v>26.39</c:v>
                </c:pt>
                <c:pt idx="10056">
                  <c:v>26.310000000000002</c:v>
                </c:pt>
                <c:pt idx="10057">
                  <c:v>26.2</c:v>
                </c:pt>
                <c:pt idx="10058">
                  <c:v>26.439999999999998</c:v>
                </c:pt>
                <c:pt idx="10059">
                  <c:v>26.39</c:v>
                </c:pt>
                <c:pt idx="10060">
                  <c:v>26.5</c:v>
                </c:pt>
                <c:pt idx="10061">
                  <c:v>26.459999999999997</c:v>
                </c:pt>
                <c:pt idx="10062">
                  <c:v>26.49</c:v>
                </c:pt>
                <c:pt idx="10063">
                  <c:v>26.38</c:v>
                </c:pt>
                <c:pt idx="10064">
                  <c:v>26.279999999999998</c:v>
                </c:pt>
                <c:pt idx="10065">
                  <c:v>26.32</c:v>
                </c:pt>
                <c:pt idx="10066">
                  <c:v>26.29</c:v>
                </c:pt>
                <c:pt idx="10067">
                  <c:v>26.23</c:v>
                </c:pt>
                <c:pt idx="10068">
                  <c:v>26.17</c:v>
                </c:pt>
                <c:pt idx="10069">
                  <c:v>26.06</c:v>
                </c:pt>
                <c:pt idx="10070">
                  <c:v>26.110000000000003</c:v>
                </c:pt>
                <c:pt idx="10071">
                  <c:v>26.09</c:v>
                </c:pt>
                <c:pt idx="10072">
                  <c:v>25.91</c:v>
                </c:pt>
                <c:pt idx="10073">
                  <c:v>25.9</c:v>
                </c:pt>
                <c:pt idx="10074">
                  <c:v>25.88</c:v>
                </c:pt>
                <c:pt idx="10075">
                  <c:v>25.85</c:v>
                </c:pt>
                <c:pt idx="10076">
                  <c:v>25.810000000000002</c:v>
                </c:pt>
                <c:pt idx="10077">
                  <c:v>25.71</c:v>
                </c:pt>
                <c:pt idx="10078">
                  <c:v>25.66</c:v>
                </c:pt>
                <c:pt idx="10079">
                  <c:v>25.74</c:v>
                </c:pt>
                <c:pt idx="10080">
                  <c:v>25.82</c:v>
                </c:pt>
                <c:pt idx="10081">
                  <c:v>25.69</c:v>
                </c:pt>
                <c:pt idx="10082">
                  <c:v>25.71</c:v>
                </c:pt>
                <c:pt idx="10083">
                  <c:v>25.77</c:v>
                </c:pt>
                <c:pt idx="10084">
                  <c:v>25.86</c:v>
                </c:pt>
                <c:pt idx="10085">
                  <c:v>25.74</c:v>
                </c:pt>
                <c:pt idx="10086">
                  <c:v>25.779999999999998</c:v>
                </c:pt>
                <c:pt idx="10087">
                  <c:v>25.759999999999998</c:v>
                </c:pt>
                <c:pt idx="10088">
                  <c:v>25.87</c:v>
                </c:pt>
                <c:pt idx="10089">
                  <c:v>25.810000000000002</c:v>
                </c:pt>
                <c:pt idx="10090">
                  <c:v>25.830000000000002</c:v>
                </c:pt>
                <c:pt idx="10091">
                  <c:v>25.69</c:v>
                </c:pt>
                <c:pt idx="10092">
                  <c:v>25.650000000000002</c:v>
                </c:pt>
                <c:pt idx="10093">
                  <c:v>25.79</c:v>
                </c:pt>
                <c:pt idx="10094">
                  <c:v>25.7</c:v>
                </c:pt>
                <c:pt idx="10095">
                  <c:v>25.93</c:v>
                </c:pt>
                <c:pt idx="10096">
                  <c:v>25.88</c:v>
                </c:pt>
                <c:pt idx="10097">
                  <c:v>25.84</c:v>
                </c:pt>
                <c:pt idx="10098">
                  <c:v>25.91</c:v>
                </c:pt>
                <c:pt idx="10099">
                  <c:v>25.97</c:v>
                </c:pt>
                <c:pt idx="10100">
                  <c:v>25.95</c:v>
                </c:pt>
                <c:pt idx="10101">
                  <c:v>26</c:v>
                </c:pt>
                <c:pt idx="10102">
                  <c:v>26.14</c:v>
                </c:pt>
                <c:pt idx="10103">
                  <c:v>26.18</c:v>
                </c:pt>
                <c:pt idx="10104">
                  <c:v>26.25</c:v>
                </c:pt>
                <c:pt idx="10105">
                  <c:v>26.18</c:v>
                </c:pt>
                <c:pt idx="10106">
                  <c:v>26.23</c:v>
                </c:pt>
                <c:pt idx="10107">
                  <c:v>26.32</c:v>
                </c:pt>
                <c:pt idx="10108">
                  <c:v>26.37</c:v>
                </c:pt>
                <c:pt idx="10109">
                  <c:v>26.23</c:v>
                </c:pt>
                <c:pt idx="10110">
                  <c:v>26.330000000000002</c:v>
                </c:pt>
                <c:pt idx="10111">
                  <c:v>26.14</c:v>
                </c:pt>
                <c:pt idx="10112">
                  <c:v>26.259999999999998</c:v>
                </c:pt>
                <c:pt idx="10113">
                  <c:v>26.29</c:v>
                </c:pt>
                <c:pt idx="10114">
                  <c:v>26.29</c:v>
                </c:pt>
                <c:pt idx="10115">
                  <c:v>26.439999999999998</c:v>
                </c:pt>
                <c:pt idx="10116">
                  <c:v>26.310000000000002</c:v>
                </c:pt>
                <c:pt idx="10117">
                  <c:v>26.51</c:v>
                </c:pt>
                <c:pt idx="10118">
                  <c:v>26.55</c:v>
                </c:pt>
                <c:pt idx="10119">
                  <c:v>26.64</c:v>
                </c:pt>
                <c:pt idx="10120">
                  <c:v>26.57</c:v>
                </c:pt>
                <c:pt idx="10121">
                  <c:v>26.51</c:v>
                </c:pt>
                <c:pt idx="10122">
                  <c:v>26.459999999999997</c:v>
                </c:pt>
                <c:pt idx="10123">
                  <c:v>26.49</c:v>
                </c:pt>
                <c:pt idx="10124">
                  <c:v>26.39</c:v>
                </c:pt>
                <c:pt idx="10125">
                  <c:v>-999</c:v>
                </c:pt>
                <c:pt idx="10126">
                  <c:v>26.45</c:v>
                </c:pt>
                <c:pt idx="10127">
                  <c:v>26.37</c:v>
                </c:pt>
                <c:pt idx="10128">
                  <c:v>26.29</c:v>
                </c:pt>
                <c:pt idx="10129">
                  <c:v>26.19</c:v>
                </c:pt>
                <c:pt idx="10130">
                  <c:v>26.34</c:v>
                </c:pt>
                <c:pt idx="10131">
                  <c:v>26.3</c:v>
                </c:pt>
                <c:pt idx="10132">
                  <c:v>26.12</c:v>
                </c:pt>
                <c:pt idx="10133">
                  <c:v>25.979999999999997</c:v>
                </c:pt>
                <c:pt idx="10134">
                  <c:v>25.89</c:v>
                </c:pt>
                <c:pt idx="10135">
                  <c:v>25.8</c:v>
                </c:pt>
                <c:pt idx="10136">
                  <c:v>25.73</c:v>
                </c:pt>
                <c:pt idx="10137">
                  <c:v>25.650000000000002</c:v>
                </c:pt>
                <c:pt idx="10138">
                  <c:v>25.58</c:v>
                </c:pt>
                <c:pt idx="10139">
                  <c:v>25.459999999999997</c:v>
                </c:pt>
                <c:pt idx="10140">
                  <c:v>25.35</c:v>
                </c:pt>
                <c:pt idx="10141">
                  <c:v>25.279999999999998</c:v>
                </c:pt>
                <c:pt idx="10142">
                  <c:v>25.41</c:v>
                </c:pt>
                <c:pt idx="10143">
                  <c:v>25.479999999999997</c:v>
                </c:pt>
                <c:pt idx="10144">
                  <c:v>25.59</c:v>
                </c:pt>
                <c:pt idx="10145">
                  <c:v>25.6</c:v>
                </c:pt>
                <c:pt idx="10146">
                  <c:v>25.66</c:v>
                </c:pt>
                <c:pt idx="10147">
                  <c:v>25.830000000000002</c:v>
                </c:pt>
                <c:pt idx="10148">
                  <c:v>26.02</c:v>
                </c:pt>
                <c:pt idx="10149">
                  <c:v>26.03</c:v>
                </c:pt>
                <c:pt idx="10150">
                  <c:v>26.12</c:v>
                </c:pt>
                <c:pt idx="10151">
                  <c:v>26.130000000000003</c:v>
                </c:pt>
                <c:pt idx="10152">
                  <c:v>26.12</c:v>
                </c:pt>
                <c:pt idx="10153">
                  <c:v>26.01</c:v>
                </c:pt>
                <c:pt idx="10154">
                  <c:v>26.04</c:v>
                </c:pt>
                <c:pt idx="10155">
                  <c:v>25.810000000000002</c:v>
                </c:pt>
                <c:pt idx="10156">
                  <c:v>25.89</c:v>
                </c:pt>
                <c:pt idx="10157">
                  <c:v>25.93</c:v>
                </c:pt>
                <c:pt idx="10158">
                  <c:v>25.91</c:v>
                </c:pt>
                <c:pt idx="10159">
                  <c:v>26</c:v>
                </c:pt>
                <c:pt idx="10160">
                  <c:v>25.95</c:v>
                </c:pt>
                <c:pt idx="10161">
                  <c:v>26.04</c:v>
                </c:pt>
                <c:pt idx="10162">
                  <c:v>26.07</c:v>
                </c:pt>
                <c:pt idx="10163">
                  <c:v>26.05</c:v>
                </c:pt>
                <c:pt idx="10164">
                  <c:v>25.97</c:v>
                </c:pt>
                <c:pt idx="10165">
                  <c:v>26.01</c:v>
                </c:pt>
                <c:pt idx="10166">
                  <c:v>25.959999999999997</c:v>
                </c:pt>
                <c:pt idx="10167">
                  <c:v>26.14</c:v>
                </c:pt>
                <c:pt idx="10168">
                  <c:v>26.21</c:v>
                </c:pt>
                <c:pt idx="10169">
                  <c:v>26.23</c:v>
                </c:pt>
                <c:pt idx="10170">
                  <c:v>26.24</c:v>
                </c:pt>
                <c:pt idx="10171">
                  <c:v>26.39</c:v>
                </c:pt>
                <c:pt idx="10172">
                  <c:v>26.51</c:v>
                </c:pt>
                <c:pt idx="10173">
                  <c:v>26.51</c:v>
                </c:pt>
                <c:pt idx="10174">
                  <c:v>26.57</c:v>
                </c:pt>
                <c:pt idx="10175">
                  <c:v>26.439999999999998</c:v>
                </c:pt>
                <c:pt idx="10176">
                  <c:v>26.439999999999998</c:v>
                </c:pt>
                <c:pt idx="10177">
                  <c:v>26.57</c:v>
                </c:pt>
                <c:pt idx="10178">
                  <c:v>26.53</c:v>
                </c:pt>
                <c:pt idx="10179">
                  <c:v>26.54</c:v>
                </c:pt>
                <c:pt idx="10180">
                  <c:v>26.58</c:v>
                </c:pt>
                <c:pt idx="10181">
                  <c:v>26.47</c:v>
                </c:pt>
                <c:pt idx="10182">
                  <c:v>26.5</c:v>
                </c:pt>
                <c:pt idx="10183">
                  <c:v>26.34</c:v>
                </c:pt>
                <c:pt idx="10184">
                  <c:v>26.5</c:v>
                </c:pt>
                <c:pt idx="10185">
                  <c:v>26.610000000000003</c:v>
                </c:pt>
                <c:pt idx="10186">
                  <c:v>26.52</c:v>
                </c:pt>
                <c:pt idx="10187">
                  <c:v>26.459999999999997</c:v>
                </c:pt>
                <c:pt idx="10188">
                  <c:v>26.36</c:v>
                </c:pt>
                <c:pt idx="10189">
                  <c:v>26.34</c:v>
                </c:pt>
                <c:pt idx="10190">
                  <c:v>26.38</c:v>
                </c:pt>
                <c:pt idx="10191">
                  <c:v>26.23</c:v>
                </c:pt>
                <c:pt idx="10192">
                  <c:v>26.36</c:v>
                </c:pt>
                <c:pt idx="10193">
                  <c:v>26.32</c:v>
                </c:pt>
                <c:pt idx="10194">
                  <c:v>26.37</c:v>
                </c:pt>
                <c:pt idx="10195">
                  <c:v>26.419999999999998</c:v>
                </c:pt>
                <c:pt idx="10196">
                  <c:v>26.51</c:v>
                </c:pt>
                <c:pt idx="10197">
                  <c:v>26.34</c:v>
                </c:pt>
                <c:pt idx="10198">
                  <c:v>26.439999999999998</c:v>
                </c:pt>
                <c:pt idx="10199">
                  <c:v>26.4</c:v>
                </c:pt>
                <c:pt idx="10200">
                  <c:v>26.35</c:v>
                </c:pt>
                <c:pt idx="10201">
                  <c:v>26.32</c:v>
                </c:pt>
                <c:pt idx="10202">
                  <c:v>26.21</c:v>
                </c:pt>
                <c:pt idx="10203">
                  <c:v>26.23</c:v>
                </c:pt>
                <c:pt idx="10204">
                  <c:v>26.24</c:v>
                </c:pt>
                <c:pt idx="10205">
                  <c:v>26.279999999999998</c:v>
                </c:pt>
                <c:pt idx="10206">
                  <c:v>26.36</c:v>
                </c:pt>
                <c:pt idx="10207">
                  <c:v>26.41</c:v>
                </c:pt>
                <c:pt idx="10208">
                  <c:v>26.630000000000003</c:v>
                </c:pt>
                <c:pt idx="10209">
                  <c:v>26.67</c:v>
                </c:pt>
                <c:pt idx="10210">
                  <c:v>26.62</c:v>
                </c:pt>
                <c:pt idx="10211">
                  <c:v>26.59</c:v>
                </c:pt>
                <c:pt idx="10212">
                  <c:v>26.53</c:v>
                </c:pt>
                <c:pt idx="10213">
                  <c:v>26.56</c:v>
                </c:pt>
                <c:pt idx="10214">
                  <c:v>26.62</c:v>
                </c:pt>
                <c:pt idx="10215">
                  <c:v>-999</c:v>
                </c:pt>
                <c:pt idx="10216">
                  <c:v>26.49</c:v>
                </c:pt>
                <c:pt idx="10217">
                  <c:v>26.19</c:v>
                </c:pt>
                <c:pt idx="10218">
                  <c:v>26.02</c:v>
                </c:pt>
                <c:pt idx="10219">
                  <c:v>26.130000000000003</c:v>
                </c:pt>
                <c:pt idx="10220">
                  <c:v>26.1</c:v>
                </c:pt>
                <c:pt idx="10221">
                  <c:v>26.05</c:v>
                </c:pt>
                <c:pt idx="10222">
                  <c:v>26.09</c:v>
                </c:pt>
                <c:pt idx="10223">
                  <c:v>25.939999999999998</c:v>
                </c:pt>
                <c:pt idx="10224">
                  <c:v>25.85</c:v>
                </c:pt>
                <c:pt idx="10225">
                  <c:v>25.89</c:v>
                </c:pt>
                <c:pt idx="10226">
                  <c:v>25.979999999999997</c:v>
                </c:pt>
                <c:pt idx="10227">
                  <c:v>26</c:v>
                </c:pt>
                <c:pt idx="10228">
                  <c:v>26.02</c:v>
                </c:pt>
                <c:pt idx="10229">
                  <c:v>25.979999999999997</c:v>
                </c:pt>
                <c:pt idx="10230">
                  <c:v>26.03</c:v>
                </c:pt>
                <c:pt idx="10231">
                  <c:v>25.959999999999997</c:v>
                </c:pt>
                <c:pt idx="10232">
                  <c:v>26.150000000000002</c:v>
                </c:pt>
                <c:pt idx="10233">
                  <c:v>26.19</c:v>
                </c:pt>
                <c:pt idx="10234">
                  <c:v>26.3</c:v>
                </c:pt>
                <c:pt idx="10235">
                  <c:v>26.32</c:v>
                </c:pt>
                <c:pt idx="10236">
                  <c:v>26.279999999999998</c:v>
                </c:pt>
                <c:pt idx="10237">
                  <c:v>26.17</c:v>
                </c:pt>
                <c:pt idx="10238">
                  <c:v>26.01</c:v>
                </c:pt>
                <c:pt idx="10239">
                  <c:v>26.01</c:v>
                </c:pt>
                <c:pt idx="10240">
                  <c:v>26.17</c:v>
                </c:pt>
                <c:pt idx="10241">
                  <c:v>26.110000000000003</c:v>
                </c:pt>
                <c:pt idx="10242">
                  <c:v>26.17</c:v>
                </c:pt>
                <c:pt idx="10243">
                  <c:v>26.12</c:v>
                </c:pt>
                <c:pt idx="10244">
                  <c:v>26.130000000000003</c:v>
                </c:pt>
                <c:pt idx="10245">
                  <c:v>26.18</c:v>
                </c:pt>
                <c:pt idx="10246">
                  <c:v>26.150000000000002</c:v>
                </c:pt>
                <c:pt idx="10247">
                  <c:v>26.130000000000003</c:v>
                </c:pt>
                <c:pt idx="10248">
                  <c:v>26.12</c:v>
                </c:pt>
                <c:pt idx="10249">
                  <c:v>26.17</c:v>
                </c:pt>
                <c:pt idx="10250">
                  <c:v>26.24</c:v>
                </c:pt>
                <c:pt idx="10251">
                  <c:v>26.279999999999998</c:v>
                </c:pt>
                <c:pt idx="10252">
                  <c:v>26.41</c:v>
                </c:pt>
                <c:pt idx="10253">
                  <c:v>26.45</c:v>
                </c:pt>
                <c:pt idx="10254">
                  <c:v>26.36</c:v>
                </c:pt>
                <c:pt idx="10255">
                  <c:v>26.38</c:v>
                </c:pt>
                <c:pt idx="10256">
                  <c:v>26.43</c:v>
                </c:pt>
                <c:pt idx="10257">
                  <c:v>26.5</c:v>
                </c:pt>
                <c:pt idx="10258">
                  <c:v>26.330000000000002</c:v>
                </c:pt>
                <c:pt idx="10259">
                  <c:v>26.32</c:v>
                </c:pt>
                <c:pt idx="10260">
                  <c:v>26.41</c:v>
                </c:pt>
                <c:pt idx="10261">
                  <c:v>26.4</c:v>
                </c:pt>
                <c:pt idx="10262">
                  <c:v>26.35</c:v>
                </c:pt>
                <c:pt idx="10263">
                  <c:v>26.24</c:v>
                </c:pt>
                <c:pt idx="10264">
                  <c:v>26.14</c:v>
                </c:pt>
                <c:pt idx="10265">
                  <c:v>26.12</c:v>
                </c:pt>
                <c:pt idx="10266">
                  <c:v>26.16</c:v>
                </c:pt>
                <c:pt idx="10267">
                  <c:v>26.05</c:v>
                </c:pt>
                <c:pt idx="10268">
                  <c:v>26.150000000000002</c:v>
                </c:pt>
                <c:pt idx="10269">
                  <c:v>26.110000000000003</c:v>
                </c:pt>
                <c:pt idx="10270">
                  <c:v>25.93</c:v>
                </c:pt>
                <c:pt idx="10271">
                  <c:v>25.82</c:v>
                </c:pt>
                <c:pt idx="10272">
                  <c:v>25.84</c:v>
                </c:pt>
                <c:pt idx="10273">
                  <c:v>25.9</c:v>
                </c:pt>
                <c:pt idx="10274">
                  <c:v>25.939999999999998</c:v>
                </c:pt>
                <c:pt idx="10275">
                  <c:v>25.88</c:v>
                </c:pt>
                <c:pt idx="10276">
                  <c:v>25.919999999999998</c:v>
                </c:pt>
                <c:pt idx="10277">
                  <c:v>25.84</c:v>
                </c:pt>
                <c:pt idx="10278">
                  <c:v>25.759999999999998</c:v>
                </c:pt>
                <c:pt idx="10279">
                  <c:v>25.86</c:v>
                </c:pt>
                <c:pt idx="10280">
                  <c:v>25.68</c:v>
                </c:pt>
                <c:pt idx="10281">
                  <c:v>25.6</c:v>
                </c:pt>
                <c:pt idx="10282">
                  <c:v>25.73</c:v>
                </c:pt>
                <c:pt idx="10283">
                  <c:v>25.73</c:v>
                </c:pt>
                <c:pt idx="10284">
                  <c:v>25.87</c:v>
                </c:pt>
                <c:pt idx="10285">
                  <c:v>25.73</c:v>
                </c:pt>
                <c:pt idx="10286">
                  <c:v>25.66</c:v>
                </c:pt>
                <c:pt idx="10287">
                  <c:v>25.56</c:v>
                </c:pt>
                <c:pt idx="10288">
                  <c:v>25.66</c:v>
                </c:pt>
                <c:pt idx="10289">
                  <c:v>25.69</c:v>
                </c:pt>
                <c:pt idx="10290">
                  <c:v>25.74</c:v>
                </c:pt>
                <c:pt idx="10291">
                  <c:v>25.82</c:v>
                </c:pt>
                <c:pt idx="10292">
                  <c:v>26.02</c:v>
                </c:pt>
                <c:pt idx="10293">
                  <c:v>26.21</c:v>
                </c:pt>
                <c:pt idx="10294">
                  <c:v>26.25</c:v>
                </c:pt>
                <c:pt idx="10295">
                  <c:v>26.2</c:v>
                </c:pt>
                <c:pt idx="10296">
                  <c:v>26.36</c:v>
                </c:pt>
                <c:pt idx="10297">
                  <c:v>26.38</c:v>
                </c:pt>
                <c:pt idx="10298">
                  <c:v>26.29</c:v>
                </c:pt>
                <c:pt idx="10299">
                  <c:v>26.29</c:v>
                </c:pt>
                <c:pt idx="10300">
                  <c:v>26.19</c:v>
                </c:pt>
                <c:pt idx="10301">
                  <c:v>26.29</c:v>
                </c:pt>
                <c:pt idx="10302">
                  <c:v>26.310000000000002</c:v>
                </c:pt>
                <c:pt idx="10303">
                  <c:v>26.21</c:v>
                </c:pt>
                <c:pt idx="10304">
                  <c:v>26.29</c:v>
                </c:pt>
                <c:pt idx="10305">
                  <c:v>26.23</c:v>
                </c:pt>
                <c:pt idx="10306">
                  <c:v>26.35</c:v>
                </c:pt>
                <c:pt idx="10307">
                  <c:v>26.3</c:v>
                </c:pt>
                <c:pt idx="10308">
                  <c:v>26.439999999999998</c:v>
                </c:pt>
                <c:pt idx="10309">
                  <c:v>26.459999999999997</c:v>
                </c:pt>
                <c:pt idx="10310">
                  <c:v>26.55</c:v>
                </c:pt>
                <c:pt idx="10311">
                  <c:v>26.35</c:v>
                </c:pt>
                <c:pt idx="10312">
                  <c:v>26.4</c:v>
                </c:pt>
                <c:pt idx="10313">
                  <c:v>26.52</c:v>
                </c:pt>
                <c:pt idx="10314">
                  <c:v>26.57</c:v>
                </c:pt>
                <c:pt idx="10315">
                  <c:v>26.52</c:v>
                </c:pt>
                <c:pt idx="10316">
                  <c:v>26.38</c:v>
                </c:pt>
                <c:pt idx="10317">
                  <c:v>26.259999999999998</c:v>
                </c:pt>
                <c:pt idx="10318">
                  <c:v>26.19</c:v>
                </c:pt>
                <c:pt idx="10319">
                  <c:v>26.18</c:v>
                </c:pt>
                <c:pt idx="10320">
                  <c:v>26.259999999999998</c:v>
                </c:pt>
                <c:pt idx="10321">
                  <c:v>26.25</c:v>
                </c:pt>
                <c:pt idx="10322">
                  <c:v>26.27</c:v>
                </c:pt>
                <c:pt idx="10323">
                  <c:v>26.34</c:v>
                </c:pt>
                <c:pt idx="10324">
                  <c:v>26.2</c:v>
                </c:pt>
                <c:pt idx="10325">
                  <c:v>26.24</c:v>
                </c:pt>
                <c:pt idx="10326">
                  <c:v>26.18</c:v>
                </c:pt>
                <c:pt idx="10327">
                  <c:v>26.29</c:v>
                </c:pt>
                <c:pt idx="10328">
                  <c:v>25.979999999999997</c:v>
                </c:pt>
                <c:pt idx="10329">
                  <c:v>26.03</c:v>
                </c:pt>
                <c:pt idx="10330">
                  <c:v>25.93</c:v>
                </c:pt>
                <c:pt idx="10331">
                  <c:v>25.979999999999997</c:v>
                </c:pt>
                <c:pt idx="10332">
                  <c:v>26.04</c:v>
                </c:pt>
                <c:pt idx="10333">
                  <c:v>26.01</c:v>
                </c:pt>
                <c:pt idx="10334">
                  <c:v>25.93</c:v>
                </c:pt>
                <c:pt idx="10335">
                  <c:v>25.95</c:v>
                </c:pt>
                <c:pt idx="10336">
                  <c:v>25.97</c:v>
                </c:pt>
                <c:pt idx="10337">
                  <c:v>26.1</c:v>
                </c:pt>
                <c:pt idx="10338">
                  <c:v>26.18</c:v>
                </c:pt>
                <c:pt idx="10339">
                  <c:v>26.25</c:v>
                </c:pt>
                <c:pt idx="10340">
                  <c:v>26.279999999999998</c:v>
                </c:pt>
                <c:pt idx="10341">
                  <c:v>26.330000000000002</c:v>
                </c:pt>
                <c:pt idx="10342">
                  <c:v>26.35</c:v>
                </c:pt>
                <c:pt idx="10343">
                  <c:v>26.279999999999998</c:v>
                </c:pt>
                <c:pt idx="10344">
                  <c:v>26.23</c:v>
                </c:pt>
                <c:pt idx="10345">
                  <c:v>26.14</c:v>
                </c:pt>
                <c:pt idx="10346">
                  <c:v>26.12</c:v>
                </c:pt>
                <c:pt idx="10347">
                  <c:v>26.05</c:v>
                </c:pt>
                <c:pt idx="10348">
                  <c:v>26.07</c:v>
                </c:pt>
                <c:pt idx="10349">
                  <c:v>26.110000000000003</c:v>
                </c:pt>
                <c:pt idx="10350">
                  <c:v>26.130000000000003</c:v>
                </c:pt>
                <c:pt idx="10351">
                  <c:v>26.279999999999998</c:v>
                </c:pt>
                <c:pt idx="10352">
                  <c:v>26.24</c:v>
                </c:pt>
                <c:pt idx="10353">
                  <c:v>26.23</c:v>
                </c:pt>
                <c:pt idx="10354">
                  <c:v>26.3</c:v>
                </c:pt>
                <c:pt idx="10355">
                  <c:v>26.24</c:v>
                </c:pt>
                <c:pt idx="10356">
                  <c:v>26.24</c:v>
                </c:pt>
                <c:pt idx="10357">
                  <c:v>26.12</c:v>
                </c:pt>
                <c:pt idx="10358">
                  <c:v>26.17</c:v>
                </c:pt>
                <c:pt idx="10359">
                  <c:v>26.23</c:v>
                </c:pt>
                <c:pt idx="10360">
                  <c:v>26.43</c:v>
                </c:pt>
                <c:pt idx="10361">
                  <c:v>26.419999999999998</c:v>
                </c:pt>
                <c:pt idx="10362">
                  <c:v>26.3</c:v>
                </c:pt>
                <c:pt idx="10363">
                  <c:v>26.23</c:v>
                </c:pt>
                <c:pt idx="10364">
                  <c:v>26.110000000000003</c:v>
                </c:pt>
                <c:pt idx="10365">
                  <c:v>26.279999999999998</c:v>
                </c:pt>
                <c:pt idx="10366">
                  <c:v>26.1</c:v>
                </c:pt>
                <c:pt idx="10367">
                  <c:v>26.03</c:v>
                </c:pt>
                <c:pt idx="10368">
                  <c:v>26.1</c:v>
                </c:pt>
                <c:pt idx="10369">
                  <c:v>25.979999999999997</c:v>
                </c:pt>
                <c:pt idx="10370">
                  <c:v>26.01</c:v>
                </c:pt>
                <c:pt idx="10371">
                  <c:v>26.04</c:v>
                </c:pt>
                <c:pt idx="10372">
                  <c:v>26.150000000000002</c:v>
                </c:pt>
                <c:pt idx="10373">
                  <c:v>26.17</c:v>
                </c:pt>
                <c:pt idx="10374">
                  <c:v>26.24</c:v>
                </c:pt>
                <c:pt idx="10375">
                  <c:v>26.22</c:v>
                </c:pt>
                <c:pt idx="10376">
                  <c:v>26.330000000000002</c:v>
                </c:pt>
                <c:pt idx="10377">
                  <c:v>26.419999999999998</c:v>
                </c:pt>
                <c:pt idx="10378">
                  <c:v>26.52</c:v>
                </c:pt>
                <c:pt idx="10379">
                  <c:v>26.52</c:v>
                </c:pt>
                <c:pt idx="10380">
                  <c:v>26.55</c:v>
                </c:pt>
                <c:pt idx="10381">
                  <c:v>26.56</c:v>
                </c:pt>
                <c:pt idx="10382">
                  <c:v>26.610000000000003</c:v>
                </c:pt>
                <c:pt idx="10383">
                  <c:v>26.66</c:v>
                </c:pt>
                <c:pt idx="10384">
                  <c:v>26.650000000000002</c:v>
                </c:pt>
                <c:pt idx="10385">
                  <c:v>26.73</c:v>
                </c:pt>
                <c:pt idx="10386">
                  <c:v>26.66</c:v>
                </c:pt>
                <c:pt idx="10387">
                  <c:v>26.75</c:v>
                </c:pt>
                <c:pt idx="10388">
                  <c:v>26.59</c:v>
                </c:pt>
                <c:pt idx="10389">
                  <c:v>26.6</c:v>
                </c:pt>
                <c:pt idx="10390">
                  <c:v>26.36</c:v>
                </c:pt>
                <c:pt idx="10391">
                  <c:v>26.53</c:v>
                </c:pt>
                <c:pt idx="10392">
                  <c:v>26.479999999999997</c:v>
                </c:pt>
                <c:pt idx="10393">
                  <c:v>26.39</c:v>
                </c:pt>
                <c:pt idx="10394">
                  <c:v>26.41</c:v>
                </c:pt>
                <c:pt idx="10395">
                  <c:v>26.439999999999998</c:v>
                </c:pt>
                <c:pt idx="10396">
                  <c:v>26.51</c:v>
                </c:pt>
                <c:pt idx="10397">
                  <c:v>26.630000000000003</c:v>
                </c:pt>
                <c:pt idx="10398">
                  <c:v>26.45</c:v>
                </c:pt>
                <c:pt idx="10399">
                  <c:v>26.16</c:v>
                </c:pt>
                <c:pt idx="10400">
                  <c:v>26.14</c:v>
                </c:pt>
                <c:pt idx="10401">
                  <c:v>26.24</c:v>
                </c:pt>
                <c:pt idx="10402">
                  <c:v>26.14</c:v>
                </c:pt>
                <c:pt idx="10403">
                  <c:v>26.25</c:v>
                </c:pt>
                <c:pt idx="10404">
                  <c:v>26.459999999999997</c:v>
                </c:pt>
                <c:pt idx="10405">
                  <c:v>26.630000000000003</c:v>
                </c:pt>
                <c:pt idx="10406">
                  <c:v>26.66</c:v>
                </c:pt>
                <c:pt idx="10407">
                  <c:v>26.650000000000002</c:v>
                </c:pt>
                <c:pt idx="10408">
                  <c:v>26.5</c:v>
                </c:pt>
                <c:pt idx="10409">
                  <c:v>26.459999999999997</c:v>
                </c:pt>
                <c:pt idx="10410">
                  <c:v>26.29</c:v>
                </c:pt>
                <c:pt idx="10411">
                  <c:v>26.2</c:v>
                </c:pt>
                <c:pt idx="10412">
                  <c:v>26.16</c:v>
                </c:pt>
                <c:pt idx="10413">
                  <c:v>26.27</c:v>
                </c:pt>
                <c:pt idx="10414">
                  <c:v>26.23</c:v>
                </c:pt>
                <c:pt idx="10415">
                  <c:v>26.18</c:v>
                </c:pt>
                <c:pt idx="10416">
                  <c:v>26.21</c:v>
                </c:pt>
                <c:pt idx="10417">
                  <c:v>26.3</c:v>
                </c:pt>
                <c:pt idx="10418">
                  <c:v>26.19</c:v>
                </c:pt>
                <c:pt idx="10419">
                  <c:v>26.19</c:v>
                </c:pt>
                <c:pt idx="10420">
                  <c:v>26.14</c:v>
                </c:pt>
                <c:pt idx="10421">
                  <c:v>26.310000000000002</c:v>
                </c:pt>
                <c:pt idx="10422">
                  <c:v>26.32</c:v>
                </c:pt>
                <c:pt idx="10423">
                  <c:v>26.55</c:v>
                </c:pt>
                <c:pt idx="10424">
                  <c:v>26.58</c:v>
                </c:pt>
                <c:pt idx="10425">
                  <c:v>26.56</c:v>
                </c:pt>
                <c:pt idx="10426">
                  <c:v>26.759999999999998</c:v>
                </c:pt>
                <c:pt idx="10427">
                  <c:v>26.759999999999998</c:v>
                </c:pt>
                <c:pt idx="10428">
                  <c:v>26.88</c:v>
                </c:pt>
                <c:pt idx="10429">
                  <c:v>26.91</c:v>
                </c:pt>
                <c:pt idx="10430">
                  <c:v>26.88</c:v>
                </c:pt>
                <c:pt idx="10431">
                  <c:v>26.95</c:v>
                </c:pt>
                <c:pt idx="10432">
                  <c:v>26.97</c:v>
                </c:pt>
                <c:pt idx="10433">
                  <c:v>26.91</c:v>
                </c:pt>
                <c:pt idx="10434">
                  <c:v>26.88</c:v>
                </c:pt>
                <c:pt idx="10435">
                  <c:v>26.939999999999998</c:v>
                </c:pt>
                <c:pt idx="10436">
                  <c:v>26.93</c:v>
                </c:pt>
                <c:pt idx="10437">
                  <c:v>26.97</c:v>
                </c:pt>
                <c:pt idx="10438">
                  <c:v>26.75</c:v>
                </c:pt>
                <c:pt idx="10439">
                  <c:v>26.69</c:v>
                </c:pt>
                <c:pt idx="10440">
                  <c:v>26.7</c:v>
                </c:pt>
                <c:pt idx="10441">
                  <c:v>26.84</c:v>
                </c:pt>
                <c:pt idx="10442">
                  <c:v>26.84</c:v>
                </c:pt>
                <c:pt idx="10443">
                  <c:v>26.87</c:v>
                </c:pt>
                <c:pt idx="10444">
                  <c:v>26.810000000000002</c:v>
                </c:pt>
                <c:pt idx="10445">
                  <c:v>26.71</c:v>
                </c:pt>
                <c:pt idx="10446">
                  <c:v>26.69</c:v>
                </c:pt>
                <c:pt idx="10447">
                  <c:v>26.62</c:v>
                </c:pt>
                <c:pt idx="10448">
                  <c:v>26.66</c:v>
                </c:pt>
                <c:pt idx="10449">
                  <c:v>26.58</c:v>
                </c:pt>
                <c:pt idx="10450">
                  <c:v>26.52</c:v>
                </c:pt>
                <c:pt idx="10451">
                  <c:v>26.52</c:v>
                </c:pt>
                <c:pt idx="10452">
                  <c:v>26.47</c:v>
                </c:pt>
                <c:pt idx="10453">
                  <c:v>26.39</c:v>
                </c:pt>
                <c:pt idx="10454">
                  <c:v>26.39</c:v>
                </c:pt>
                <c:pt idx="10455">
                  <c:v>26.43</c:v>
                </c:pt>
                <c:pt idx="10456">
                  <c:v>26.19</c:v>
                </c:pt>
                <c:pt idx="10457">
                  <c:v>26.41</c:v>
                </c:pt>
                <c:pt idx="10458">
                  <c:v>26.3</c:v>
                </c:pt>
                <c:pt idx="10459">
                  <c:v>26.17</c:v>
                </c:pt>
                <c:pt idx="10460">
                  <c:v>26.1</c:v>
                </c:pt>
                <c:pt idx="10461">
                  <c:v>26.3</c:v>
                </c:pt>
                <c:pt idx="10462">
                  <c:v>26.29</c:v>
                </c:pt>
                <c:pt idx="10463">
                  <c:v>26.32</c:v>
                </c:pt>
                <c:pt idx="10464">
                  <c:v>26.27</c:v>
                </c:pt>
                <c:pt idx="10465">
                  <c:v>26.130000000000003</c:v>
                </c:pt>
                <c:pt idx="10466">
                  <c:v>26.110000000000003</c:v>
                </c:pt>
                <c:pt idx="10467">
                  <c:v>26.04</c:v>
                </c:pt>
                <c:pt idx="10468">
                  <c:v>26</c:v>
                </c:pt>
                <c:pt idx="10469">
                  <c:v>25.86</c:v>
                </c:pt>
                <c:pt idx="10470">
                  <c:v>25.99</c:v>
                </c:pt>
                <c:pt idx="10471">
                  <c:v>25.86</c:v>
                </c:pt>
                <c:pt idx="10472">
                  <c:v>25.959999999999997</c:v>
                </c:pt>
                <c:pt idx="10473">
                  <c:v>25.919999999999998</c:v>
                </c:pt>
                <c:pt idx="10474">
                  <c:v>25.959999999999997</c:v>
                </c:pt>
                <c:pt idx="10475">
                  <c:v>25.99</c:v>
                </c:pt>
                <c:pt idx="10476">
                  <c:v>26.02</c:v>
                </c:pt>
                <c:pt idx="10477">
                  <c:v>26.01</c:v>
                </c:pt>
                <c:pt idx="10478">
                  <c:v>26.04</c:v>
                </c:pt>
                <c:pt idx="10479">
                  <c:v>26.130000000000003</c:v>
                </c:pt>
                <c:pt idx="10480">
                  <c:v>26.150000000000002</c:v>
                </c:pt>
                <c:pt idx="10481">
                  <c:v>26.39</c:v>
                </c:pt>
                <c:pt idx="10482">
                  <c:v>26.43</c:v>
                </c:pt>
                <c:pt idx="10483">
                  <c:v>26.479999999999997</c:v>
                </c:pt>
                <c:pt idx="10484">
                  <c:v>26.479999999999997</c:v>
                </c:pt>
                <c:pt idx="10485">
                  <c:v>26.43</c:v>
                </c:pt>
                <c:pt idx="10486">
                  <c:v>26.39</c:v>
                </c:pt>
                <c:pt idx="10487">
                  <c:v>26.279999999999998</c:v>
                </c:pt>
                <c:pt idx="10488">
                  <c:v>26.35</c:v>
                </c:pt>
                <c:pt idx="10489">
                  <c:v>26.37</c:v>
                </c:pt>
                <c:pt idx="10490">
                  <c:v>26.43</c:v>
                </c:pt>
                <c:pt idx="10491">
                  <c:v>26.41</c:v>
                </c:pt>
                <c:pt idx="10492">
                  <c:v>26.53</c:v>
                </c:pt>
                <c:pt idx="10493">
                  <c:v>26.6</c:v>
                </c:pt>
                <c:pt idx="10494">
                  <c:v>26.47</c:v>
                </c:pt>
                <c:pt idx="10495">
                  <c:v>26.36</c:v>
                </c:pt>
                <c:pt idx="10496">
                  <c:v>26.21</c:v>
                </c:pt>
                <c:pt idx="10497">
                  <c:v>26.18</c:v>
                </c:pt>
                <c:pt idx="10498">
                  <c:v>26.279999999999998</c:v>
                </c:pt>
                <c:pt idx="10499">
                  <c:v>26.24</c:v>
                </c:pt>
                <c:pt idx="10500">
                  <c:v>26.25</c:v>
                </c:pt>
                <c:pt idx="10501">
                  <c:v>26.23</c:v>
                </c:pt>
                <c:pt idx="10502">
                  <c:v>26.27</c:v>
                </c:pt>
                <c:pt idx="10503">
                  <c:v>26.27</c:v>
                </c:pt>
                <c:pt idx="10504">
                  <c:v>26.2</c:v>
                </c:pt>
                <c:pt idx="10505">
                  <c:v>26.22</c:v>
                </c:pt>
                <c:pt idx="10506">
                  <c:v>26.32</c:v>
                </c:pt>
                <c:pt idx="10507">
                  <c:v>26.36</c:v>
                </c:pt>
                <c:pt idx="10508">
                  <c:v>26.41</c:v>
                </c:pt>
                <c:pt idx="10509">
                  <c:v>26.22</c:v>
                </c:pt>
                <c:pt idx="10510">
                  <c:v>26.19</c:v>
                </c:pt>
                <c:pt idx="10511">
                  <c:v>26.29</c:v>
                </c:pt>
                <c:pt idx="10512">
                  <c:v>26.12</c:v>
                </c:pt>
                <c:pt idx="10513">
                  <c:v>26.09</c:v>
                </c:pt>
                <c:pt idx="10514">
                  <c:v>25.919999999999998</c:v>
                </c:pt>
                <c:pt idx="10515">
                  <c:v>25.84</c:v>
                </c:pt>
                <c:pt idx="10516">
                  <c:v>25.67</c:v>
                </c:pt>
                <c:pt idx="10517">
                  <c:v>25.71</c:v>
                </c:pt>
                <c:pt idx="10518">
                  <c:v>25.68</c:v>
                </c:pt>
                <c:pt idx="10519">
                  <c:v>25.73</c:v>
                </c:pt>
                <c:pt idx="10520">
                  <c:v>25.75</c:v>
                </c:pt>
                <c:pt idx="10521">
                  <c:v>25.71</c:v>
                </c:pt>
                <c:pt idx="10522">
                  <c:v>25.810000000000002</c:v>
                </c:pt>
                <c:pt idx="10523">
                  <c:v>25.89</c:v>
                </c:pt>
                <c:pt idx="10524">
                  <c:v>25.8</c:v>
                </c:pt>
                <c:pt idx="10525">
                  <c:v>25.979999999999997</c:v>
                </c:pt>
                <c:pt idx="10526">
                  <c:v>25.88</c:v>
                </c:pt>
                <c:pt idx="10527">
                  <c:v>26.130000000000003</c:v>
                </c:pt>
                <c:pt idx="10528">
                  <c:v>26.03</c:v>
                </c:pt>
                <c:pt idx="10529">
                  <c:v>26</c:v>
                </c:pt>
                <c:pt idx="10530">
                  <c:v>26.03</c:v>
                </c:pt>
                <c:pt idx="10531">
                  <c:v>26.19</c:v>
                </c:pt>
                <c:pt idx="10532">
                  <c:v>26.21</c:v>
                </c:pt>
                <c:pt idx="10533">
                  <c:v>26.19</c:v>
                </c:pt>
                <c:pt idx="10534">
                  <c:v>26.05</c:v>
                </c:pt>
                <c:pt idx="10535">
                  <c:v>25.99</c:v>
                </c:pt>
                <c:pt idx="10536">
                  <c:v>26.29</c:v>
                </c:pt>
                <c:pt idx="10537">
                  <c:v>26.130000000000003</c:v>
                </c:pt>
                <c:pt idx="10538">
                  <c:v>26.07</c:v>
                </c:pt>
                <c:pt idx="10539">
                  <c:v>26.05</c:v>
                </c:pt>
                <c:pt idx="10540">
                  <c:v>26.17</c:v>
                </c:pt>
                <c:pt idx="10541">
                  <c:v>26.310000000000002</c:v>
                </c:pt>
                <c:pt idx="10542">
                  <c:v>26.4</c:v>
                </c:pt>
                <c:pt idx="10543">
                  <c:v>26.47</c:v>
                </c:pt>
                <c:pt idx="10544">
                  <c:v>26.32</c:v>
                </c:pt>
                <c:pt idx="10545">
                  <c:v>26.41</c:v>
                </c:pt>
                <c:pt idx="10546">
                  <c:v>26.43</c:v>
                </c:pt>
                <c:pt idx="10547">
                  <c:v>26.43</c:v>
                </c:pt>
                <c:pt idx="10548">
                  <c:v>26.73</c:v>
                </c:pt>
                <c:pt idx="10549">
                  <c:v>26.82</c:v>
                </c:pt>
                <c:pt idx="10550">
                  <c:v>26.72</c:v>
                </c:pt>
                <c:pt idx="10551">
                  <c:v>26.759999999999998</c:v>
                </c:pt>
                <c:pt idx="10552">
                  <c:v>26.68</c:v>
                </c:pt>
                <c:pt idx="10553">
                  <c:v>26.53</c:v>
                </c:pt>
                <c:pt idx="10554">
                  <c:v>26.67</c:v>
                </c:pt>
                <c:pt idx="10555">
                  <c:v>26.52</c:v>
                </c:pt>
                <c:pt idx="10556">
                  <c:v>26.47</c:v>
                </c:pt>
                <c:pt idx="10557">
                  <c:v>26.419999999999998</c:v>
                </c:pt>
                <c:pt idx="10558">
                  <c:v>26.55</c:v>
                </c:pt>
                <c:pt idx="10559">
                  <c:v>26.4</c:v>
                </c:pt>
                <c:pt idx="10560">
                  <c:v>26.39</c:v>
                </c:pt>
                <c:pt idx="10561">
                  <c:v>26.419999999999998</c:v>
                </c:pt>
                <c:pt idx="10562">
                  <c:v>26.51</c:v>
                </c:pt>
                <c:pt idx="10563">
                  <c:v>26.43</c:v>
                </c:pt>
                <c:pt idx="10564">
                  <c:v>26.330000000000002</c:v>
                </c:pt>
                <c:pt idx="10565">
                  <c:v>26.24</c:v>
                </c:pt>
                <c:pt idx="10566">
                  <c:v>26.19</c:v>
                </c:pt>
                <c:pt idx="10567">
                  <c:v>26.27</c:v>
                </c:pt>
                <c:pt idx="10568">
                  <c:v>26.39</c:v>
                </c:pt>
                <c:pt idx="10569">
                  <c:v>26.47</c:v>
                </c:pt>
                <c:pt idx="10570">
                  <c:v>26.4</c:v>
                </c:pt>
                <c:pt idx="10571">
                  <c:v>26.45</c:v>
                </c:pt>
                <c:pt idx="10572">
                  <c:v>26.49</c:v>
                </c:pt>
                <c:pt idx="10573">
                  <c:v>26.59</c:v>
                </c:pt>
                <c:pt idx="10574">
                  <c:v>26.650000000000002</c:v>
                </c:pt>
                <c:pt idx="10575">
                  <c:v>26.77</c:v>
                </c:pt>
                <c:pt idx="10576">
                  <c:v>26.58</c:v>
                </c:pt>
                <c:pt idx="10577">
                  <c:v>26.62</c:v>
                </c:pt>
                <c:pt idx="10578">
                  <c:v>26.72</c:v>
                </c:pt>
                <c:pt idx="10579">
                  <c:v>26.74</c:v>
                </c:pt>
                <c:pt idx="10580">
                  <c:v>26.64</c:v>
                </c:pt>
                <c:pt idx="10581">
                  <c:v>26.57</c:v>
                </c:pt>
                <c:pt idx="10582">
                  <c:v>26.57</c:v>
                </c:pt>
                <c:pt idx="10583">
                  <c:v>26.650000000000002</c:v>
                </c:pt>
                <c:pt idx="10584">
                  <c:v>26.52</c:v>
                </c:pt>
                <c:pt idx="10585">
                  <c:v>26.610000000000003</c:v>
                </c:pt>
                <c:pt idx="10586">
                  <c:v>26.479999999999997</c:v>
                </c:pt>
                <c:pt idx="10587">
                  <c:v>26.34</c:v>
                </c:pt>
                <c:pt idx="10588">
                  <c:v>26.37</c:v>
                </c:pt>
                <c:pt idx="10589">
                  <c:v>26.330000000000002</c:v>
                </c:pt>
                <c:pt idx="10590">
                  <c:v>26.16</c:v>
                </c:pt>
                <c:pt idx="10591">
                  <c:v>26.06</c:v>
                </c:pt>
                <c:pt idx="10592">
                  <c:v>26.22</c:v>
                </c:pt>
                <c:pt idx="10593">
                  <c:v>26.4</c:v>
                </c:pt>
                <c:pt idx="10594">
                  <c:v>26.41</c:v>
                </c:pt>
                <c:pt idx="10595">
                  <c:v>26.459999999999997</c:v>
                </c:pt>
                <c:pt idx="10596">
                  <c:v>26.32</c:v>
                </c:pt>
                <c:pt idx="10597">
                  <c:v>26.38</c:v>
                </c:pt>
                <c:pt idx="10598">
                  <c:v>26.3</c:v>
                </c:pt>
                <c:pt idx="10599">
                  <c:v>26.34</c:v>
                </c:pt>
                <c:pt idx="10600">
                  <c:v>26.51</c:v>
                </c:pt>
                <c:pt idx="10601">
                  <c:v>26.53</c:v>
                </c:pt>
                <c:pt idx="10602">
                  <c:v>26.47</c:v>
                </c:pt>
                <c:pt idx="10603">
                  <c:v>26.49</c:v>
                </c:pt>
                <c:pt idx="10604">
                  <c:v>26.43</c:v>
                </c:pt>
                <c:pt idx="10605">
                  <c:v>26.5</c:v>
                </c:pt>
                <c:pt idx="10606">
                  <c:v>26.610000000000003</c:v>
                </c:pt>
                <c:pt idx="10607">
                  <c:v>26.479999999999997</c:v>
                </c:pt>
                <c:pt idx="10608">
                  <c:v>26.32</c:v>
                </c:pt>
                <c:pt idx="10609">
                  <c:v>26.24</c:v>
                </c:pt>
                <c:pt idx="10610">
                  <c:v>26.259999999999998</c:v>
                </c:pt>
                <c:pt idx="10611">
                  <c:v>26.25</c:v>
                </c:pt>
                <c:pt idx="10612">
                  <c:v>26.1</c:v>
                </c:pt>
                <c:pt idx="10613">
                  <c:v>26.06</c:v>
                </c:pt>
                <c:pt idx="10614">
                  <c:v>26.09</c:v>
                </c:pt>
                <c:pt idx="10615">
                  <c:v>26.14</c:v>
                </c:pt>
                <c:pt idx="10616">
                  <c:v>26.07</c:v>
                </c:pt>
                <c:pt idx="10617">
                  <c:v>26.310000000000002</c:v>
                </c:pt>
                <c:pt idx="10618">
                  <c:v>26.37</c:v>
                </c:pt>
                <c:pt idx="10619">
                  <c:v>26.41</c:v>
                </c:pt>
                <c:pt idx="10620">
                  <c:v>26.37</c:v>
                </c:pt>
                <c:pt idx="10621">
                  <c:v>26.47</c:v>
                </c:pt>
                <c:pt idx="10622">
                  <c:v>26.57</c:v>
                </c:pt>
                <c:pt idx="10623">
                  <c:v>26.57</c:v>
                </c:pt>
                <c:pt idx="10624">
                  <c:v>26.5</c:v>
                </c:pt>
                <c:pt idx="10625">
                  <c:v>26.4</c:v>
                </c:pt>
                <c:pt idx="10626">
                  <c:v>26.36</c:v>
                </c:pt>
                <c:pt idx="10627">
                  <c:v>26.18</c:v>
                </c:pt>
                <c:pt idx="10628">
                  <c:v>26.09</c:v>
                </c:pt>
                <c:pt idx="10629">
                  <c:v>25.979999999999997</c:v>
                </c:pt>
                <c:pt idx="10630">
                  <c:v>26.01</c:v>
                </c:pt>
                <c:pt idx="10631">
                  <c:v>26.07</c:v>
                </c:pt>
                <c:pt idx="10632">
                  <c:v>26.07</c:v>
                </c:pt>
                <c:pt idx="10633">
                  <c:v>26.18</c:v>
                </c:pt>
                <c:pt idx="10634">
                  <c:v>26.130000000000003</c:v>
                </c:pt>
                <c:pt idx="10635">
                  <c:v>26.17</c:v>
                </c:pt>
                <c:pt idx="10636">
                  <c:v>26.21</c:v>
                </c:pt>
                <c:pt idx="10637">
                  <c:v>26.27</c:v>
                </c:pt>
                <c:pt idx="10638">
                  <c:v>26.41</c:v>
                </c:pt>
                <c:pt idx="10639">
                  <c:v>26.29</c:v>
                </c:pt>
                <c:pt idx="10640">
                  <c:v>26.27</c:v>
                </c:pt>
                <c:pt idx="10641">
                  <c:v>26.34</c:v>
                </c:pt>
                <c:pt idx="10642">
                  <c:v>26.39</c:v>
                </c:pt>
                <c:pt idx="10643">
                  <c:v>26.43</c:v>
                </c:pt>
                <c:pt idx="10644">
                  <c:v>26.39</c:v>
                </c:pt>
                <c:pt idx="10645">
                  <c:v>26.62</c:v>
                </c:pt>
                <c:pt idx="10646">
                  <c:v>26.56</c:v>
                </c:pt>
                <c:pt idx="10647">
                  <c:v>26.650000000000002</c:v>
                </c:pt>
                <c:pt idx="10648">
                  <c:v>26.62</c:v>
                </c:pt>
                <c:pt idx="10649">
                  <c:v>26.58</c:v>
                </c:pt>
                <c:pt idx="10650">
                  <c:v>26.73</c:v>
                </c:pt>
                <c:pt idx="10651">
                  <c:v>26.69</c:v>
                </c:pt>
                <c:pt idx="10652">
                  <c:v>26.77</c:v>
                </c:pt>
                <c:pt idx="10653">
                  <c:v>26.7</c:v>
                </c:pt>
                <c:pt idx="10654">
                  <c:v>26.59</c:v>
                </c:pt>
                <c:pt idx="10655">
                  <c:v>26.5</c:v>
                </c:pt>
                <c:pt idx="10656">
                  <c:v>26.55</c:v>
                </c:pt>
                <c:pt idx="10657">
                  <c:v>26.64</c:v>
                </c:pt>
                <c:pt idx="10658">
                  <c:v>26.57</c:v>
                </c:pt>
                <c:pt idx="10659">
                  <c:v>26.53</c:v>
                </c:pt>
                <c:pt idx="10660">
                  <c:v>26.479999999999997</c:v>
                </c:pt>
                <c:pt idx="10661">
                  <c:v>26.39</c:v>
                </c:pt>
                <c:pt idx="10662">
                  <c:v>26.25</c:v>
                </c:pt>
                <c:pt idx="10663">
                  <c:v>26.17</c:v>
                </c:pt>
                <c:pt idx="10664">
                  <c:v>26.04</c:v>
                </c:pt>
                <c:pt idx="10665">
                  <c:v>26.07</c:v>
                </c:pt>
                <c:pt idx="10666">
                  <c:v>25.87</c:v>
                </c:pt>
                <c:pt idx="10667">
                  <c:v>25.87</c:v>
                </c:pt>
                <c:pt idx="10668">
                  <c:v>25.62</c:v>
                </c:pt>
                <c:pt idx="10669">
                  <c:v>25.54</c:v>
                </c:pt>
                <c:pt idx="10670">
                  <c:v>25.55</c:v>
                </c:pt>
                <c:pt idx="10671">
                  <c:v>25.54</c:v>
                </c:pt>
                <c:pt idx="10672">
                  <c:v>25.71</c:v>
                </c:pt>
                <c:pt idx="10673">
                  <c:v>-999</c:v>
                </c:pt>
                <c:pt idx="10674">
                  <c:v>25.810000000000002</c:v>
                </c:pt>
                <c:pt idx="10675">
                  <c:v>25.85</c:v>
                </c:pt>
                <c:pt idx="10676">
                  <c:v>25.89</c:v>
                </c:pt>
                <c:pt idx="10677">
                  <c:v>25.939999999999998</c:v>
                </c:pt>
                <c:pt idx="10678">
                  <c:v>25.9</c:v>
                </c:pt>
                <c:pt idx="10679">
                  <c:v>25.95</c:v>
                </c:pt>
                <c:pt idx="10680">
                  <c:v>25.9</c:v>
                </c:pt>
                <c:pt idx="10681">
                  <c:v>26.08</c:v>
                </c:pt>
                <c:pt idx="10682">
                  <c:v>26.19</c:v>
                </c:pt>
                <c:pt idx="10683">
                  <c:v>26.25</c:v>
                </c:pt>
                <c:pt idx="10684">
                  <c:v>26.17</c:v>
                </c:pt>
                <c:pt idx="10685">
                  <c:v>26.27</c:v>
                </c:pt>
                <c:pt idx="10686">
                  <c:v>26.36</c:v>
                </c:pt>
                <c:pt idx="10687">
                  <c:v>26.38</c:v>
                </c:pt>
                <c:pt idx="10688">
                  <c:v>26.47</c:v>
                </c:pt>
                <c:pt idx="10689">
                  <c:v>26.51</c:v>
                </c:pt>
                <c:pt idx="10690">
                  <c:v>26.68</c:v>
                </c:pt>
                <c:pt idx="10691">
                  <c:v>26.54</c:v>
                </c:pt>
                <c:pt idx="10692">
                  <c:v>26.59</c:v>
                </c:pt>
                <c:pt idx="10693">
                  <c:v>26.69</c:v>
                </c:pt>
                <c:pt idx="10694">
                  <c:v>26.8</c:v>
                </c:pt>
                <c:pt idx="10695">
                  <c:v>26.67</c:v>
                </c:pt>
                <c:pt idx="10696">
                  <c:v>26.57</c:v>
                </c:pt>
                <c:pt idx="10697">
                  <c:v>26.630000000000003</c:v>
                </c:pt>
                <c:pt idx="10698">
                  <c:v>26.650000000000002</c:v>
                </c:pt>
                <c:pt idx="10699">
                  <c:v>26.610000000000003</c:v>
                </c:pt>
                <c:pt idx="10700">
                  <c:v>26.57</c:v>
                </c:pt>
                <c:pt idx="10701">
                  <c:v>26.45</c:v>
                </c:pt>
                <c:pt idx="10702">
                  <c:v>26.43</c:v>
                </c:pt>
                <c:pt idx="10703">
                  <c:v>26.45</c:v>
                </c:pt>
                <c:pt idx="10704">
                  <c:v>26.330000000000002</c:v>
                </c:pt>
                <c:pt idx="10705">
                  <c:v>26.38</c:v>
                </c:pt>
                <c:pt idx="10706">
                  <c:v>26.330000000000002</c:v>
                </c:pt>
                <c:pt idx="10707">
                  <c:v>26.39</c:v>
                </c:pt>
                <c:pt idx="10708">
                  <c:v>26.55</c:v>
                </c:pt>
                <c:pt idx="10709">
                  <c:v>26.57</c:v>
                </c:pt>
                <c:pt idx="10710">
                  <c:v>26.56</c:v>
                </c:pt>
                <c:pt idx="10711">
                  <c:v>26.6</c:v>
                </c:pt>
                <c:pt idx="10712">
                  <c:v>26.4</c:v>
                </c:pt>
                <c:pt idx="10713">
                  <c:v>26.51</c:v>
                </c:pt>
                <c:pt idx="10714">
                  <c:v>26.419999999999998</c:v>
                </c:pt>
                <c:pt idx="10715">
                  <c:v>26.419999999999998</c:v>
                </c:pt>
                <c:pt idx="10716">
                  <c:v>26.58</c:v>
                </c:pt>
                <c:pt idx="10717">
                  <c:v>26.39</c:v>
                </c:pt>
                <c:pt idx="10718">
                  <c:v>26.41</c:v>
                </c:pt>
                <c:pt idx="10719">
                  <c:v>26.49</c:v>
                </c:pt>
                <c:pt idx="10720">
                  <c:v>26.59</c:v>
                </c:pt>
                <c:pt idx="10721">
                  <c:v>26.49</c:v>
                </c:pt>
                <c:pt idx="10722">
                  <c:v>26.479999999999997</c:v>
                </c:pt>
                <c:pt idx="10723">
                  <c:v>26.419999999999998</c:v>
                </c:pt>
                <c:pt idx="10724">
                  <c:v>26.279999999999998</c:v>
                </c:pt>
                <c:pt idx="10725">
                  <c:v>26.38</c:v>
                </c:pt>
                <c:pt idx="10726">
                  <c:v>26.45</c:v>
                </c:pt>
                <c:pt idx="10727">
                  <c:v>26.4</c:v>
                </c:pt>
                <c:pt idx="10728">
                  <c:v>26.38</c:v>
                </c:pt>
                <c:pt idx="10729">
                  <c:v>26.41</c:v>
                </c:pt>
                <c:pt idx="10730">
                  <c:v>26.47</c:v>
                </c:pt>
                <c:pt idx="10731">
                  <c:v>26.38</c:v>
                </c:pt>
                <c:pt idx="10732">
                  <c:v>26.330000000000002</c:v>
                </c:pt>
                <c:pt idx="10733">
                  <c:v>26.279999999999998</c:v>
                </c:pt>
                <c:pt idx="10734">
                  <c:v>26.18</c:v>
                </c:pt>
                <c:pt idx="10735">
                  <c:v>26.2</c:v>
                </c:pt>
                <c:pt idx="10736">
                  <c:v>26.310000000000002</c:v>
                </c:pt>
                <c:pt idx="10737">
                  <c:v>26.27</c:v>
                </c:pt>
                <c:pt idx="10738">
                  <c:v>26.279999999999998</c:v>
                </c:pt>
                <c:pt idx="10739">
                  <c:v>26.35</c:v>
                </c:pt>
                <c:pt idx="10740">
                  <c:v>26.41</c:v>
                </c:pt>
                <c:pt idx="10741">
                  <c:v>26.6</c:v>
                </c:pt>
                <c:pt idx="10742">
                  <c:v>26.5</c:v>
                </c:pt>
                <c:pt idx="10743">
                  <c:v>26.58</c:v>
                </c:pt>
                <c:pt idx="10744">
                  <c:v>26.52</c:v>
                </c:pt>
                <c:pt idx="10745">
                  <c:v>26.58</c:v>
                </c:pt>
                <c:pt idx="10746">
                  <c:v>26.75</c:v>
                </c:pt>
                <c:pt idx="10747">
                  <c:v>26.810000000000002</c:v>
                </c:pt>
                <c:pt idx="10748">
                  <c:v>26.810000000000002</c:v>
                </c:pt>
                <c:pt idx="10749">
                  <c:v>26.57</c:v>
                </c:pt>
                <c:pt idx="10750">
                  <c:v>26.29</c:v>
                </c:pt>
                <c:pt idx="10751">
                  <c:v>26.39</c:v>
                </c:pt>
                <c:pt idx="10752">
                  <c:v>26.22</c:v>
                </c:pt>
                <c:pt idx="10753">
                  <c:v>26.330000000000002</c:v>
                </c:pt>
                <c:pt idx="10754">
                  <c:v>26.479999999999997</c:v>
                </c:pt>
                <c:pt idx="10755">
                  <c:v>26.41</c:v>
                </c:pt>
                <c:pt idx="10756">
                  <c:v>26.51</c:v>
                </c:pt>
                <c:pt idx="10757">
                  <c:v>26.49</c:v>
                </c:pt>
                <c:pt idx="10758">
                  <c:v>26.64</c:v>
                </c:pt>
                <c:pt idx="10759">
                  <c:v>26.54</c:v>
                </c:pt>
                <c:pt idx="10760">
                  <c:v>26.56</c:v>
                </c:pt>
                <c:pt idx="10761">
                  <c:v>26.41</c:v>
                </c:pt>
                <c:pt idx="10762">
                  <c:v>26.22</c:v>
                </c:pt>
                <c:pt idx="10763">
                  <c:v>26.439999999999998</c:v>
                </c:pt>
                <c:pt idx="10764">
                  <c:v>26.34</c:v>
                </c:pt>
                <c:pt idx="10765">
                  <c:v>26.47</c:v>
                </c:pt>
                <c:pt idx="10766">
                  <c:v>26.54</c:v>
                </c:pt>
                <c:pt idx="10767">
                  <c:v>26.5</c:v>
                </c:pt>
                <c:pt idx="10768">
                  <c:v>26.56</c:v>
                </c:pt>
                <c:pt idx="10769">
                  <c:v>26.59</c:v>
                </c:pt>
                <c:pt idx="10770">
                  <c:v>26.49</c:v>
                </c:pt>
                <c:pt idx="10771">
                  <c:v>26.439999999999998</c:v>
                </c:pt>
                <c:pt idx="10772">
                  <c:v>26.58</c:v>
                </c:pt>
                <c:pt idx="10773">
                  <c:v>26.69</c:v>
                </c:pt>
                <c:pt idx="10774">
                  <c:v>26.86</c:v>
                </c:pt>
                <c:pt idx="10775">
                  <c:v>26.650000000000002</c:v>
                </c:pt>
                <c:pt idx="10776">
                  <c:v>26.56</c:v>
                </c:pt>
                <c:pt idx="10777">
                  <c:v>26.59</c:v>
                </c:pt>
                <c:pt idx="10778">
                  <c:v>26.6</c:v>
                </c:pt>
                <c:pt idx="10779">
                  <c:v>26.51</c:v>
                </c:pt>
                <c:pt idx="10780">
                  <c:v>26.34</c:v>
                </c:pt>
                <c:pt idx="10781">
                  <c:v>26.24</c:v>
                </c:pt>
                <c:pt idx="10782">
                  <c:v>26.22</c:v>
                </c:pt>
                <c:pt idx="10783">
                  <c:v>26.3</c:v>
                </c:pt>
                <c:pt idx="10784">
                  <c:v>26.38</c:v>
                </c:pt>
                <c:pt idx="10785">
                  <c:v>26.38</c:v>
                </c:pt>
                <c:pt idx="10786">
                  <c:v>26.32</c:v>
                </c:pt>
                <c:pt idx="10787">
                  <c:v>26.259999999999998</c:v>
                </c:pt>
                <c:pt idx="10788">
                  <c:v>26.2</c:v>
                </c:pt>
                <c:pt idx="10789">
                  <c:v>26.23</c:v>
                </c:pt>
                <c:pt idx="10790">
                  <c:v>26.34</c:v>
                </c:pt>
                <c:pt idx="10791">
                  <c:v>26.279999999999998</c:v>
                </c:pt>
                <c:pt idx="10792">
                  <c:v>26.29</c:v>
                </c:pt>
                <c:pt idx="10793">
                  <c:v>26.35</c:v>
                </c:pt>
                <c:pt idx="10794">
                  <c:v>26.37</c:v>
                </c:pt>
                <c:pt idx="10795">
                  <c:v>26.39</c:v>
                </c:pt>
                <c:pt idx="10796">
                  <c:v>26.35</c:v>
                </c:pt>
                <c:pt idx="10797">
                  <c:v>26.35</c:v>
                </c:pt>
                <c:pt idx="10798">
                  <c:v>26.49</c:v>
                </c:pt>
                <c:pt idx="10799">
                  <c:v>26.62</c:v>
                </c:pt>
                <c:pt idx="10800">
                  <c:v>26.330000000000002</c:v>
                </c:pt>
                <c:pt idx="10801">
                  <c:v>26.5</c:v>
                </c:pt>
                <c:pt idx="10802">
                  <c:v>26.55</c:v>
                </c:pt>
                <c:pt idx="10803">
                  <c:v>26.51</c:v>
                </c:pt>
                <c:pt idx="10804">
                  <c:v>26.52</c:v>
                </c:pt>
                <c:pt idx="10805">
                  <c:v>26.45</c:v>
                </c:pt>
                <c:pt idx="10806">
                  <c:v>26.4</c:v>
                </c:pt>
                <c:pt idx="10807">
                  <c:v>26.459999999999997</c:v>
                </c:pt>
                <c:pt idx="10808">
                  <c:v>26.4</c:v>
                </c:pt>
                <c:pt idx="10809">
                  <c:v>26.439999999999998</c:v>
                </c:pt>
                <c:pt idx="10810">
                  <c:v>26.610000000000003</c:v>
                </c:pt>
                <c:pt idx="10811">
                  <c:v>26.41</c:v>
                </c:pt>
                <c:pt idx="10812">
                  <c:v>26.36</c:v>
                </c:pt>
                <c:pt idx="10813">
                  <c:v>26.310000000000002</c:v>
                </c:pt>
                <c:pt idx="10814">
                  <c:v>26.43</c:v>
                </c:pt>
                <c:pt idx="10815">
                  <c:v>26.45</c:v>
                </c:pt>
                <c:pt idx="10816">
                  <c:v>26.45</c:v>
                </c:pt>
                <c:pt idx="10817">
                  <c:v>26.55</c:v>
                </c:pt>
                <c:pt idx="10818">
                  <c:v>26.55</c:v>
                </c:pt>
                <c:pt idx="10819">
                  <c:v>26.49</c:v>
                </c:pt>
                <c:pt idx="10820">
                  <c:v>26.630000000000003</c:v>
                </c:pt>
                <c:pt idx="10821">
                  <c:v>26.68</c:v>
                </c:pt>
                <c:pt idx="10822">
                  <c:v>26.69</c:v>
                </c:pt>
                <c:pt idx="10823">
                  <c:v>26.58</c:v>
                </c:pt>
                <c:pt idx="10824">
                  <c:v>26.53</c:v>
                </c:pt>
                <c:pt idx="10825">
                  <c:v>26.59</c:v>
                </c:pt>
                <c:pt idx="10826">
                  <c:v>26.62</c:v>
                </c:pt>
                <c:pt idx="10827">
                  <c:v>26.55</c:v>
                </c:pt>
                <c:pt idx="10828">
                  <c:v>26.51</c:v>
                </c:pt>
                <c:pt idx="10829">
                  <c:v>26.419999999999998</c:v>
                </c:pt>
                <c:pt idx="10830">
                  <c:v>26.35</c:v>
                </c:pt>
                <c:pt idx="10831">
                  <c:v>26.35</c:v>
                </c:pt>
                <c:pt idx="10832">
                  <c:v>26.49</c:v>
                </c:pt>
                <c:pt idx="10833">
                  <c:v>26.439999999999998</c:v>
                </c:pt>
                <c:pt idx="10834">
                  <c:v>26.39</c:v>
                </c:pt>
                <c:pt idx="10835">
                  <c:v>26.29</c:v>
                </c:pt>
                <c:pt idx="10836">
                  <c:v>26.12</c:v>
                </c:pt>
                <c:pt idx="10837">
                  <c:v>26.110000000000003</c:v>
                </c:pt>
                <c:pt idx="10838">
                  <c:v>26.21</c:v>
                </c:pt>
                <c:pt idx="10839">
                  <c:v>26.110000000000003</c:v>
                </c:pt>
                <c:pt idx="10840">
                  <c:v>26.02</c:v>
                </c:pt>
                <c:pt idx="10841">
                  <c:v>26.08</c:v>
                </c:pt>
                <c:pt idx="10842">
                  <c:v>26.12</c:v>
                </c:pt>
                <c:pt idx="10843">
                  <c:v>26.25</c:v>
                </c:pt>
                <c:pt idx="10844">
                  <c:v>26.330000000000002</c:v>
                </c:pt>
                <c:pt idx="10845">
                  <c:v>26.59</c:v>
                </c:pt>
                <c:pt idx="10846">
                  <c:v>26.54</c:v>
                </c:pt>
                <c:pt idx="10847">
                  <c:v>26.54</c:v>
                </c:pt>
                <c:pt idx="10848">
                  <c:v>26.55</c:v>
                </c:pt>
                <c:pt idx="10849">
                  <c:v>26.5</c:v>
                </c:pt>
                <c:pt idx="10850">
                  <c:v>26.34</c:v>
                </c:pt>
                <c:pt idx="10851">
                  <c:v>26.32</c:v>
                </c:pt>
                <c:pt idx="10852">
                  <c:v>26.16</c:v>
                </c:pt>
                <c:pt idx="10853">
                  <c:v>26.14</c:v>
                </c:pt>
                <c:pt idx="10854">
                  <c:v>26.36</c:v>
                </c:pt>
                <c:pt idx="10855">
                  <c:v>26.24</c:v>
                </c:pt>
                <c:pt idx="10856">
                  <c:v>26.29</c:v>
                </c:pt>
                <c:pt idx="10857">
                  <c:v>26.21</c:v>
                </c:pt>
                <c:pt idx="10858">
                  <c:v>26.3</c:v>
                </c:pt>
                <c:pt idx="10859">
                  <c:v>26.25</c:v>
                </c:pt>
                <c:pt idx="10860">
                  <c:v>26.62</c:v>
                </c:pt>
                <c:pt idx="10861">
                  <c:v>26.72</c:v>
                </c:pt>
                <c:pt idx="10862">
                  <c:v>26.75</c:v>
                </c:pt>
                <c:pt idx="10863">
                  <c:v>26.64</c:v>
                </c:pt>
                <c:pt idx="10864">
                  <c:v>26.650000000000002</c:v>
                </c:pt>
                <c:pt idx="10865">
                  <c:v>26.810000000000002</c:v>
                </c:pt>
                <c:pt idx="10866">
                  <c:v>26.88</c:v>
                </c:pt>
                <c:pt idx="10867">
                  <c:v>26.85</c:v>
                </c:pt>
                <c:pt idx="10868">
                  <c:v>26.77</c:v>
                </c:pt>
                <c:pt idx="10869">
                  <c:v>26.939999999999998</c:v>
                </c:pt>
                <c:pt idx="10870">
                  <c:v>26.919999999999998</c:v>
                </c:pt>
                <c:pt idx="10871">
                  <c:v>26.91</c:v>
                </c:pt>
                <c:pt idx="10872">
                  <c:v>26.759999999999998</c:v>
                </c:pt>
                <c:pt idx="10873">
                  <c:v>26.77</c:v>
                </c:pt>
                <c:pt idx="10874">
                  <c:v>26.779999999999998</c:v>
                </c:pt>
                <c:pt idx="10875">
                  <c:v>26.88</c:v>
                </c:pt>
                <c:pt idx="10876">
                  <c:v>26.830000000000002</c:v>
                </c:pt>
                <c:pt idx="10877">
                  <c:v>26.779999999999998</c:v>
                </c:pt>
                <c:pt idx="10878">
                  <c:v>26.69</c:v>
                </c:pt>
                <c:pt idx="10879">
                  <c:v>26.54</c:v>
                </c:pt>
                <c:pt idx="10880">
                  <c:v>26.479999999999997</c:v>
                </c:pt>
                <c:pt idx="10881">
                  <c:v>26.54</c:v>
                </c:pt>
                <c:pt idx="10882">
                  <c:v>26.59</c:v>
                </c:pt>
                <c:pt idx="10883">
                  <c:v>26.53</c:v>
                </c:pt>
                <c:pt idx="10884">
                  <c:v>26.36</c:v>
                </c:pt>
                <c:pt idx="10885">
                  <c:v>26.34</c:v>
                </c:pt>
                <c:pt idx="10886">
                  <c:v>26.39</c:v>
                </c:pt>
                <c:pt idx="10887">
                  <c:v>26.4</c:v>
                </c:pt>
                <c:pt idx="10888">
                  <c:v>26.4</c:v>
                </c:pt>
                <c:pt idx="10889">
                  <c:v>26.39</c:v>
                </c:pt>
                <c:pt idx="10890">
                  <c:v>26.439999999999998</c:v>
                </c:pt>
                <c:pt idx="10891">
                  <c:v>26.45</c:v>
                </c:pt>
                <c:pt idx="10892">
                  <c:v>26.59</c:v>
                </c:pt>
                <c:pt idx="10893">
                  <c:v>26.6</c:v>
                </c:pt>
                <c:pt idx="10894">
                  <c:v>26.7</c:v>
                </c:pt>
                <c:pt idx="10895">
                  <c:v>26.759999999999998</c:v>
                </c:pt>
                <c:pt idx="10896">
                  <c:v>26.630000000000003</c:v>
                </c:pt>
                <c:pt idx="10897">
                  <c:v>26.68</c:v>
                </c:pt>
                <c:pt idx="10898">
                  <c:v>26.779999999999998</c:v>
                </c:pt>
                <c:pt idx="10899">
                  <c:v>26.77</c:v>
                </c:pt>
                <c:pt idx="10900">
                  <c:v>26.630000000000003</c:v>
                </c:pt>
                <c:pt idx="10901">
                  <c:v>26.759999999999998</c:v>
                </c:pt>
                <c:pt idx="10902">
                  <c:v>26.64</c:v>
                </c:pt>
                <c:pt idx="10903">
                  <c:v>26.85</c:v>
                </c:pt>
                <c:pt idx="10904">
                  <c:v>26.810000000000002</c:v>
                </c:pt>
                <c:pt idx="10905">
                  <c:v>26.6</c:v>
                </c:pt>
                <c:pt idx="10906">
                  <c:v>26.59</c:v>
                </c:pt>
                <c:pt idx="10907">
                  <c:v>26.52</c:v>
                </c:pt>
                <c:pt idx="10908">
                  <c:v>26.69</c:v>
                </c:pt>
                <c:pt idx="10909">
                  <c:v>26.74</c:v>
                </c:pt>
                <c:pt idx="10910">
                  <c:v>26.759999999999998</c:v>
                </c:pt>
                <c:pt idx="10911">
                  <c:v>26.73</c:v>
                </c:pt>
                <c:pt idx="10912">
                  <c:v>26.7</c:v>
                </c:pt>
                <c:pt idx="10913">
                  <c:v>26.68</c:v>
                </c:pt>
                <c:pt idx="10914">
                  <c:v>26.57</c:v>
                </c:pt>
                <c:pt idx="10915">
                  <c:v>26.55</c:v>
                </c:pt>
                <c:pt idx="10916">
                  <c:v>26.3</c:v>
                </c:pt>
                <c:pt idx="10917">
                  <c:v>26.150000000000002</c:v>
                </c:pt>
                <c:pt idx="10918">
                  <c:v>26.12</c:v>
                </c:pt>
                <c:pt idx="10919">
                  <c:v>26.1</c:v>
                </c:pt>
                <c:pt idx="10920">
                  <c:v>26.18</c:v>
                </c:pt>
                <c:pt idx="10921">
                  <c:v>25.99</c:v>
                </c:pt>
                <c:pt idx="10922">
                  <c:v>26.05</c:v>
                </c:pt>
                <c:pt idx="10923">
                  <c:v>26.17</c:v>
                </c:pt>
                <c:pt idx="10924">
                  <c:v>26.3</c:v>
                </c:pt>
                <c:pt idx="10925">
                  <c:v>26.4</c:v>
                </c:pt>
                <c:pt idx="10926">
                  <c:v>26.55</c:v>
                </c:pt>
                <c:pt idx="10927">
                  <c:v>26.68</c:v>
                </c:pt>
                <c:pt idx="10928">
                  <c:v>26.810000000000002</c:v>
                </c:pt>
                <c:pt idx="10929">
                  <c:v>26.72</c:v>
                </c:pt>
                <c:pt idx="10930">
                  <c:v>26.68</c:v>
                </c:pt>
                <c:pt idx="10931">
                  <c:v>26.610000000000003</c:v>
                </c:pt>
                <c:pt idx="10932">
                  <c:v>26.49</c:v>
                </c:pt>
                <c:pt idx="10933">
                  <c:v>26.47</c:v>
                </c:pt>
                <c:pt idx="10934">
                  <c:v>26.759999999999998</c:v>
                </c:pt>
                <c:pt idx="10935">
                  <c:v>26.779999999999998</c:v>
                </c:pt>
                <c:pt idx="10936">
                  <c:v>26.75</c:v>
                </c:pt>
                <c:pt idx="10937">
                  <c:v>26.86</c:v>
                </c:pt>
                <c:pt idx="10938">
                  <c:v>26.74</c:v>
                </c:pt>
                <c:pt idx="10939">
                  <c:v>26.73</c:v>
                </c:pt>
                <c:pt idx="10940">
                  <c:v>26.67</c:v>
                </c:pt>
                <c:pt idx="10941">
                  <c:v>26.64</c:v>
                </c:pt>
                <c:pt idx="10942">
                  <c:v>26.93</c:v>
                </c:pt>
                <c:pt idx="10943">
                  <c:v>27.07</c:v>
                </c:pt>
                <c:pt idx="10944">
                  <c:v>27.07</c:v>
                </c:pt>
                <c:pt idx="10945">
                  <c:v>27.07</c:v>
                </c:pt>
                <c:pt idx="10946">
                  <c:v>26.830000000000002</c:v>
                </c:pt>
                <c:pt idx="10947">
                  <c:v>26.85</c:v>
                </c:pt>
                <c:pt idx="10948">
                  <c:v>26.9</c:v>
                </c:pt>
                <c:pt idx="10949">
                  <c:v>27.02</c:v>
                </c:pt>
                <c:pt idx="10950">
                  <c:v>27.01</c:v>
                </c:pt>
                <c:pt idx="10951">
                  <c:v>27.07</c:v>
                </c:pt>
                <c:pt idx="10952">
                  <c:v>27.03</c:v>
                </c:pt>
                <c:pt idx="10953">
                  <c:v>26.87</c:v>
                </c:pt>
                <c:pt idx="10954">
                  <c:v>27.01</c:v>
                </c:pt>
                <c:pt idx="10955">
                  <c:v>26.91</c:v>
                </c:pt>
                <c:pt idx="10956">
                  <c:v>26.74</c:v>
                </c:pt>
                <c:pt idx="10957">
                  <c:v>26.79</c:v>
                </c:pt>
                <c:pt idx="10958">
                  <c:v>26.89</c:v>
                </c:pt>
                <c:pt idx="10959">
                  <c:v>26.810000000000002</c:v>
                </c:pt>
                <c:pt idx="10960">
                  <c:v>26.71</c:v>
                </c:pt>
                <c:pt idx="10961">
                  <c:v>26.52</c:v>
                </c:pt>
                <c:pt idx="10962">
                  <c:v>26.55</c:v>
                </c:pt>
                <c:pt idx="10963">
                  <c:v>26.650000000000002</c:v>
                </c:pt>
                <c:pt idx="10964">
                  <c:v>26.68</c:v>
                </c:pt>
                <c:pt idx="10965">
                  <c:v>26.72</c:v>
                </c:pt>
                <c:pt idx="10966">
                  <c:v>26.73</c:v>
                </c:pt>
                <c:pt idx="10967">
                  <c:v>26.759999999999998</c:v>
                </c:pt>
                <c:pt idx="10968">
                  <c:v>26.759999999999998</c:v>
                </c:pt>
                <c:pt idx="10969">
                  <c:v>26.7</c:v>
                </c:pt>
                <c:pt idx="10970">
                  <c:v>26.69</c:v>
                </c:pt>
                <c:pt idx="10971">
                  <c:v>26.62</c:v>
                </c:pt>
                <c:pt idx="10972">
                  <c:v>26.72</c:v>
                </c:pt>
                <c:pt idx="10973">
                  <c:v>26.66</c:v>
                </c:pt>
                <c:pt idx="10974">
                  <c:v>26.71</c:v>
                </c:pt>
                <c:pt idx="10975">
                  <c:v>26.39</c:v>
                </c:pt>
                <c:pt idx="10976">
                  <c:v>26.41</c:v>
                </c:pt>
                <c:pt idx="10977">
                  <c:v>26.49</c:v>
                </c:pt>
                <c:pt idx="10978">
                  <c:v>26.69</c:v>
                </c:pt>
                <c:pt idx="10979">
                  <c:v>26.779999999999998</c:v>
                </c:pt>
                <c:pt idx="10980">
                  <c:v>26.810000000000002</c:v>
                </c:pt>
                <c:pt idx="10981">
                  <c:v>26.810000000000002</c:v>
                </c:pt>
                <c:pt idx="10982">
                  <c:v>26.67</c:v>
                </c:pt>
                <c:pt idx="10983">
                  <c:v>26.74</c:v>
                </c:pt>
                <c:pt idx="10984">
                  <c:v>26.630000000000003</c:v>
                </c:pt>
                <c:pt idx="10985">
                  <c:v>26.57</c:v>
                </c:pt>
                <c:pt idx="10986">
                  <c:v>26.59</c:v>
                </c:pt>
                <c:pt idx="10987">
                  <c:v>26.39</c:v>
                </c:pt>
                <c:pt idx="10988">
                  <c:v>26.47</c:v>
                </c:pt>
                <c:pt idx="10989">
                  <c:v>26.439999999999998</c:v>
                </c:pt>
                <c:pt idx="10990">
                  <c:v>26.41</c:v>
                </c:pt>
                <c:pt idx="10991">
                  <c:v>26.51</c:v>
                </c:pt>
                <c:pt idx="10992">
                  <c:v>26.56</c:v>
                </c:pt>
                <c:pt idx="10993">
                  <c:v>26.49</c:v>
                </c:pt>
                <c:pt idx="10994">
                  <c:v>26.610000000000003</c:v>
                </c:pt>
                <c:pt idx="10995">
                  <c:v>26.56</c:v>
                </c:pt>
                <c:pt idx="10996">
                  <c:v>26.49</c:v>
                </c:pt>
                <c:pt idx="10997">
                  <c:v>26.479999999999997</c:v>
                </c:pt>
                <c:pt idx="10998">
                  <c:v>26.56</c:v>
                </c:pt>
                <c:pt idx="10999">
                  <c:v>26.55</c:v>
                </c:pt>
                <c:pt idx="11000">
                  <c:v>26.32</c:v>
                </c:pt>
                <c:pt idx="11001">
                  <c:v>26.45</c:v>
                </c:pt>
                <c:pt idx="11002">
                  <c:v>26.54</c:v>
                </c:pt>
                <c:pt idx="11003">
                  <c:v>26.58</c:v>
                </c:pt>
                <c:pt idx="11004">
                  <c:v>26.49</c:v>
                </c:pt>
                <c:pt idx="11005">
                  <c:v>26.59</c:v>
                </c:pt>
                <c:pt idx="11006">
                  <c:v>26.58</c:v>
                </c:pt>
                <c:pt idx="11007">
                  <c:v>26.51</c:v>
                </c:pt>
                <c:pt idx="11008">
                  <c:v>26.56</c:v>
                </c:pt>
                <c:pt idx="11009">
                  <c:v>26.52</c:v>
                </c:pt>
                <c:pt idx="11010">
                  <c:v>26.75</c:v>
                </c:pt>
                <c:pt idx="11011">
                  <c:v>26.810000000000002</c:v>
                </c:pt>
                <c:pt idx="11012">
                  <c:v>26.73</c:v>
                </c:pt>
                <c:pt idx="11013">
                  <c:v>26.59</c:v>
                </c:pt>
                <c:pt idx="11014">
                  <c:v>26.45</c:v>
                </c:pt>
                <c:pt idx="11015">
                  <c:v>26.55</c:v>
                </c:pt>
                <c:pt idx="11016">
                  <c:v>26.73</c:v>
                </c:pt>
                <c:pt idx="11017">
                  <c:v>26.91</c:v>
                </c:pt>
                <c:pt idx="11018">
                  <c:v>26.84</c:v>
                </c:pt>
                <c:pt idx="11019">
                  <c:v>26.82</c:v>
                </c:pt>
                <c:pt idx="11020">
                  <c:v>26.9</c:v>
                </c:pt>
                <c:pt idx="11021">
                  <c:v>26.759999999999998</c:v>
                </c:pt>
                <c:pt idx="11022">
                  <c:v>26.64</c:v>
                </c:pt>
                <c:pt idx="11023">
                  <c:v>26.59</c:v>
                </c:pt>
                <c:pt idx="11024">
                  <c:v>26.56</c:v>
                </c:pt>
                <c:pt idx="11025">
                  <c:v>26.69</c:v>
                </c:pt>
                <c:pt idx="11026">
                  <c:v>26.69</c:v>
                </c:pt>
                <c:pt idx="11027">
                  <c:v>26.79</c:v>
                </c:pt>
                <c:pt idx="11028">
                  <c:v>26.68</c:v>
                </c:pt>
                <c:pt idx="11029">
                  <c:v>26.7</c:v>
                </c:pt>
                <c:pt idx="11030">
                  <c:v>26.72</c:v>
                </c:pt>
                <c:pt idx="11031">
                  <c:v>26.64</c:v>
                </c:pt>
                <c:pt idx="11032">
                  <c:v>26.610000000000003</c:v>
                </c:pt>
                <c:pt idx="11033">
                  <c:v>26.69</c:v>
                </c:pt>
                <c:pt idx="11034">
                  <c:v>26.79</c:v>
                </c:pt>
                <c:pt idx="11035">
                  <c:v>26.85</c:v>
                </c:pt>
                <c:pt idx="11036">
                  <c:v>26.93</c:v>
                </c:pt>
                <c:pt idx="11037">
                  <c:v>27.03</c:v>
                </c:pt>
                <c:pt idx="11038">
                  <c:v>26.759999999999998</c:v>
                </c:pt>
                <c:pt idx="11039">
                  <c:v>26.73</c:v>
                </c:pt>
                <c:pt idx="11040">
                  <c:v>26.810000000000002</c:v>
                </c:pt>
                <c:pt idx="11041">
                  <c:v>26.75</c:v>
                </c:pt>
                <c:pt idx="11042">
                  <c:v>26.6</c:v>
                </c:pt>
                <c:pt idx="11043">
                  <c:v>26.51</c:v>
                </c:pt>
                <c:pt idx="11044">
                  <c:v>26.45</c:v>
                </c:pt>
                <c:pt idx="11045">
                  <c:v>26.38</c:v>
                </c:pt>
                <c:pt idx="11046">
                  <c:v>26.3</c:v>
                </c:pt>
                <c:pt idx="11047">
                  <c:v>26.35</c:v>
                </c:pt>
                <c:pt idx="11048">
                  <c:v>26.439999999999998</c:v>
                </c:pt>
                <c:pt idx="11049">
                  <c:v>26.4</c:v>
                </c:pt>
                <c:pt idx="11050">
                  <c:v>26.5</c:v>
                </c:pt>
                <c:pt idx="11051">
                  <c:v>26.68</c:v>
                </c:pt>
                <c:pt idx="11052">
                  <c:v>26.939999999999998</c:v>
                </c:pt>
                <c:pt idx="11053">
                  <c:v>27.17</c:v>
                </c:pt>
                <c:pt idx="11054">
                  <c:v>27.19</c:v>
                </c:pt>
                <c:pt idx="11055">
                  <c:v>27.09</c:v>
                </c:pt>
                <c:pt idx="11056">
                  <c:v>26.91</c:v>
                </c:pt>
                <c:pt idx="11057">
                  <c:v>26.87</c:v>
                </c:pt>
                <c:pt idx="11058">
                  <c:v>26.759999999999998</c:v>
                </c:pt>
                <c:pt idx="11059">
                  <c:v>26.82</c:v>
                </c:pt>
                <c:pt idx="11060">
                  <c:v>26.630000000000003</c:v>
                </c:pt>
                <c:pt idx="11061">
                  <c:v>26.38</c:v>
                </c:pt>
                <c:pt idx="11062">
                  <c:v>26.259999999999998</c:v>
                </c:pt>
                <c:pt idx="11063">
                  <c:v>26.43</c:v>
                </c:pt>
                <c:pt idx="11064">
                  <c:v>26.459999999999997</c:v>
                </c:pt>
                <c:pt idx="11065">
                  <c:v>26.32</c:v>
                </c:pt>
                <c:pt idx="11066">
                  <c:v>26.17</c:v>
                </c:pt>
                <c:pt idx="11067">
                  <c:v>26.3</c:v>
                </c:pt>
                <c:pt idx="11068">
                  <c:v>26.2</c:v>
                </c:pt>
                <c:pt idx="11069">
                  <c:v>26.22</c:v>
                </c:pt>
                <c:pt idx="11070">
                  <c:v>26.310000000000002</c:v>
                </c:pt>
                <c:pt idx="11071">
                  <c:v>26.35</c:v>
                </c:pt>
                <c:pt idx="11072">
                  <c:v>26.57</c:v>
                </c:pt>
                <c:pt idx="11073">
                  <c:v>26.47</c:v>
                </c:pt>
                <c:pt idx="11074">
                  <c:v>26.419999999999998</c:v>
                </c:pt>
                <c:pt idx="11075">
                  <c:v>26.66</c:v>
                </c:pt>
                <c:pt idx="11076">
                  <c:v>26.64</c:v>
                </c:pt>
                <c:pt idx="11077">
                  <c:v>26.58</c:v>
                </c:pt>
                <c:pt idx="11078">
                  <c:v>26.479999999999997</c:v>
                </c:pt>
                <c:pt idx="11079">
                  <c:v>26.55</c:v>
                </c:pt>
                <c:pt idx="11080">
                  <c:v>26.68</c:v>
                </c:pt>
                <c:pt idx="11081">
                  <c:v>26.71</c:v>
                </c:pt>
                <c:pt idx="11082">
                  <c:v>26.610000000000003</c:v>
                </c:pt>
                <c:pt idx="11083">
                  <c:v>26.479999999999997</c:v>
                </c:pt>
                <c:pt idx="11084">
                  <c:v>26.56</c:v>
                </c:pt>
                <c:pt idx="11085">
                  <c:v>26.59</c:v>
                </c:pt>
                <c:pt idx="11086">
                  <c:v>26.459999999999997</c:v>
                </c:pt>
                <c:pt idx="11087">
                  <c:v>26.43</c:v>
                </c:pt>
                <c:pt idx="11088">
                  <c:v>26.56</c:v>
                </c:pt>
                <c:pt idx="11089">
                  <c:v>26.51</c:v>
                </c:pt>
                <c:pt idx="11090">
                  <c:v>26.459999999999997</c:v>
                </c:pt>
                <c:pt idx="11091">
                  <c:v>26.62</c:v>
                </c:pt>
                <c:pt idx="11092">
                  <c:v>26.71</c:v>
                </c:pt>
                <c:pt idx="11093">
                  <c:v>26.779999999999998</c:v>
                </c:pt>
                <c:pt idx="11094">
                  <c:v>26.97</c:v>
                </c:pt>
                <c:pt idx="11095">
                  <c:v>27.02</c:v>
                </c:pt>
                <c:pt idx="11096">
                  <c:v>26.93</c:v>
                </c:pt>
                <c:pt idx="11097">
                  <c:v>26.84</c:v>
                </c:pt>
                <c:pt idx="11098">
                  <c:v>26.79</c:v>
                </c:pt>
                <c:pt idx="11099">
                  <c:v>26.84</c:v>
                </c:pt>
                <c:pt idx="11100">
                  <c:v>26.9</c:v>
                </c:pt>
                <c:pt idx="11101">
                  <c:v>26.91</c:v>
                </c:pt>
                <c:pt idx="11102">
                  <c:v>26.919999999999998</c:v>
                </c:pt>
                <c:pt idx="11103">
                  <c:v>26.87</c:v>
                </c:pt>
                <c:pt idx="11104">
                  <c:v>26.79</c:v>
                </c:pt>
                <c:pt idx="11105">
                  <c:v>26.73</c:v>
                </c:pt>
                <c:pt idx="11106">
                  <c:v>26.610000000000003</c:v>
                </c:pt>
                <c:pt idx="11107">
                  <c:v>26.630000000000003</c:v>
                </c:pt>
                <c:pt idx="11108">
                  <c:v>26.54</c:v>
                </c:pt>
                <c:pt idx="11109">
                  <c:v>26.55</c:v>
                </c:pt>
                <c:pt idx="11110">
                  <c:v>26.66</c:v>
                </c:pt>
                <c:pt idx="11111">
                  <c:v>26.74</c:v>
                </c:pt>
                <c:pt idx="11112">
                  <c:v>26.74</c:v>
                </c:pt>
                <c:pt idx="11113">
                  <c:v>26.47</c:v>
                </c:pt>
                <c:pt idx="11114">
                  <c:v>26.51</c:v>
                </c:pt>
                <c:pt idx="11115">
                  <c:v>26.57</c:v>
                </c:pt>
                <c:pt idx="11116">
                  <c:v>26.5</c:v>
                </c:pt>
                <c:pt idx="11117">
                  <c:v>26.4</c:v>
                </c:pt>
                <c:pt idx="11118">
                  <c:v>26.330000000000002</c:v>
                </c:pt>
                <c:pt idx="11119">
                  <c:v>26.150000000000002</c:v>
                </c:pt>
                <c:pt idx="11120">
                  <c:v>26.16</c:v>
                </c:pt>
                <c:pt idx="11121">
                  <c:v>26.18</c:v>
                </c:pt>
                <c:pt idx="11122">
                  <c:v>26.110000000000003</c:v>
                </c:pt>
                <c:pt idx="11123">
                  <c:v>26.259999999999998</c:v>
                </c:pt>
                <c:pt idx="11124">
                  <c:v>26.34</c:v>
                </c:pt>
                <c:pt idx="11125">
                  <c:v>26.35</c:v>
                </c:pt>
                <c:pt idx="11126">
                  <c:v>26.51</c:v>
                </c:pt>
                <c:pt idx="11127">
                  <c:v>26.630000000000003</c:v>
                </c:pt>
                <c:pt idx="11128">
                  <c:v>26.73</c:v>
                </c:pt>
                <c:pt idx="11129">
                  <c:v>26.82</c:v>
                </c:pt>
                <c:pt idx="11130">
                  <c:v>26.88</c:v>
                </c:pt>
                <c:pt idx="11131">
                  <c:v>26.82</c:v>
                </c:pt>
                <c:pt idx="11132">
                  <c:v>26.650000000000002</c:v>
                </c:pt>
                <c:pt idx="11133">
                  <c:v>26.7</c:v>
                </c:pt>
                <c:pt idx="11134">
                  <c:v>26.71</c:v>
                </c:pt>
                <c:pt idx="11135">
                  <c:v>26.67</c:v>
                </c:pt>
                <c:pt idx="11136">
                  <c:v>26.71</c:v>
                </c:pt>
                <c:pt idx="11137">
                  <c:v>26.73</c:v>
                </c:pt>
                <c:pt idx="11138">
                  <c:v>26.69</c:v>
                </c:pt>
                <c:pt idx="11139">
                  <c:v>26.8</c:v>
                </c:pt>
                <c:pt idx="11140">
                  <c:v>26.759999999999998</c:v>
                </c:pt>
                <c:pt idx="11141">
                  <c:v>26.9</c:v>
                </c:pt>
                <c:pt idx="11142">
                  <c:v>26.779999999999998</c:v>
                </c:pt>
                <c:pt idx="11143">
                  <c:v>26.64</c:v>
                </c:pt>
                <c:pt idx="11144">
                  <c:v>26.53</c:v>
                </c:pt>
                <c:pt idx="11145">
                  <c:v>26.41</c:v>
                </c:pt>
                <c:pt idx="11146">
                  <c:v>26.41</c:v>
                </c:pt>
                <c:pt idx="11147">
                  <c:v>26.38</c:v>
                </c:pt>
                <c:pt idx="11148">
                  <c:v>26.45</c:v>
                </c:pt>
                <c:pt idx="11149">
                  <c:v>26.54</c:v>
                </c:pt>
                <c:pt idx="11150">
                  <c:v>26.630000000000003</c:v>
                </c:pt>
                <c:pt idx="11151">
                  <c:v>26.68</c:v>
                </c:pt>
                <c:pt idx="11152">
                  <c:v>26.830000000000002</c:v>
                </c:pt>
                <c:pt idx="11153">
                  <c:v>26.71</c:v>
                </c:pt>
                <c:pt idx="11154">
                  <c:v>26.62</c:v>
                </c:pt>
                <c:pt idx="11155">
                  <c:v>26.47</c:v>
                </c:pt>
                <c:pt idx="11156">
                  <c:v>26.479999999999997</c:v>
                </c:pt>
                <c:pt idx="11157">
                  <c:v>26.49</c:v>
                </c:pt>
                <c:pt idx="11158">
                  <c:v>26.73</c:v>
                </c:pt>
                <c:pt idx="11159">
                  <c:v>26.87</c:v>
                </c:pt>
                <c:pt idx="11160">
                  <c:v>26.979999999999997</c:v>
                </c:pt>
                <c:pt idx="11161">
                  <c:v>26.99</c:v>
                </c:pt>
                <c:pt idx="11162">
                  <c:v>26.95</c:v>
                </c:pt>
                <c:pt idx="11163">
                  <c:v>26.89</c:v>
                </c:pt>
                <c:pt idx="11164">
                  <c:v>26.830000000000002</c:v>
                </c:pt>
                <c:pt idx="11165">
                  <c:v>26.82</c:v>
                </c:pt>
                <c:pt idx="11166">
                  <c:v>26.810000000000002</c:v>
                </c:pt>
                <c:pt idx="11167">
                  <c:v>26.82</c:v>
                </c:pt>
                <c:pt idx="11168">
                  <c:v>26.73</c:v>
                </c:pt>
                <c:pt idx="11169">
                  <c:v>26.82</c:v>
                </c:pt>
                <c:pt idx="11170">
                  <c:v>26.8</c:v>
                </c:pt>
                <c:pt idx="11171">
                  <c:v>26.87</c:v>
                </c:pt>
                <c:pt idx="11172">
                  <c:v>26.72</c:v>
                </c:pt>
                <c:pt idx="11173">
                  <c:v>26.779999999999998</c:v>
                </c:pt>
                <c:pt idx="11174">
                  <c:v>26.8</c:v>
                </c:pt>
                <c:pt idx="11175">
                  <c:v>26.610000000000003</c:v>
                </c:pt>
                <c:pt idx="11176">
                  <c:v>26.53</c:v>
                </c:pt>
                <c:pt idx="11177">
                  <c:v>26.53</c:v>
                </c:pt>
                <c:pt idx="11178">
                  <c:v>26.55</c:v>
                </c:pt>
                <c:pt idx="11179">
                  <c:v>26.71</c:v>
                </c:pt>
                <c:pt idx="11180">
                  <c:v>26.86</c:v>
                </c:pt>
                <c:pt idx="11181">
                  <c:v>26.9</c:v>
                </c:pt>
                <c:pt idx="11182">
                  <c:v>26.91</c:v>
                </c:pt>
                <c:pt idx="11183">
                  <c:v>26.88</c:v>
                </c:pt>
                <c:pt idx="11184">
                  <c:v>26.88</c:v>
                </c:pt>
                <c:pt idx="11185">
                  <c:v>26.8</c:v>
                </c:pt>
                <c:pt idx="11186">
                  <c:v>26.759999999999998</c:v>
                </c:pt>
                <c:pt idx="11187">
                  <c:v>26.71</c:v>
                </c:pt>
                <c:pt idx="11188">
                  <c:v>26.56</c:v>
                </c:pt>
                <c:pt idx="11189">
                  <c:v>26.62</c:v>
                </c:pt>
                <c:pt idx="11190">
                  <c:v>26.66</c:v>
                </c:pt>
                <c:pt idx="11191">
                  <c:v>26.68</c:v>
                </c:pt>
                <c:pt idx="11192">
                  <c:v>26.71</c:v>
                </c:pt>
                <c:pt idx="11193">
                  <c:v>26.6</c:v>
                </c:pt>
                <c:pt idx="11194">
                  <c:v>26.49</c:v>
                </c:pt>
                <c:pt idx="11195">
                  <c:v>26.27</c:v>
                </c:pt>
                <c:pt idx="11196">
                  <c:v>26.29</c:v>
                </c:pt>
                <c:pt idx="11197">
                  <c:v>26.150000000000002</c:v>
                </c:pt>
                <c:pt idx="11198">
                  <c:v>26.23</c:v>
                </c:pt>
                <c:pt idx="11199">
                  <c:v>26.29</c:v>
                </c:pt>
                <c:pt idx="11200">
                  <c:v>26.41</c:v>
                </c:pt>
                <c:pt idx="11201">
                  <c:v>26.45</c:v>
                </c:pt>
                <c:pt idx="11202">
                  <c:v>26.34</c:v>
                </c:pt>
                <c:pt idx="11203">
                  <c:v>26.259999999999998</c:v>
                </c:pt>
                <c:pt idx="11204">
                  <c:v>26.4</c:v>
                </c:pt>
                <c:pt idx="11205">
                  <c:v>26.439999999999998</c:v>
                </c:pt>
                <c:pt idx="11206">
                  <c:v>26.37</c:v>
                </c:pt>
                <c:pt idx="11207">
                  <c:v>26.5</c:v>
                </c:pt>
                <c:pt idx="11208">
                  <c:v>26.5</c:v>
                </c:pt>
                <c:pt idx="11209">
                  <c:v>26.52</c:v>
                </c:pt>
                <c:pt idx="11210">
                  <c:v>26.56</c:v>
                </c:pt>
                <c:pt idx="11211">
                  <c:v>26.66</c:v>
                </c:pt>
                <c:pt idx="11212">
                  <c:v>26.69</c:v>
                </c:pt>
                <c:pt idx="11213">
                  <c:v>26.8</c:v>
                </c:pt>
                <c:pt idx="11214">
                  <c:v>26.810000000000002</c:v>
                </c:pt>
                <c:pt idx="11215">
                  <c:v>26.71</c:v>
                </c:pt>
                <c:pt idx="11216">
                  <c:v>26.630000000000003</c:v>
                </c:pt>
                <c:pt idx="11217">
                  <c:v>26.77</c:v>
                </c:pt>
                <c:pt idx="11218">
                  <c:v>26.84</c:v>
                </c:pt>
                <c:pt idx="11219">
                  <c:v>26.89</c:v>
                </c:pt>
                <c:pt idx="11220">
                  <c:v>26.87</c:v>
                </c:pt>
                <c:pt idx="11221">
                  <c:v>26.91</c:v>
                </c:pt>
                <c:pt idx="11222">
                  <c:v>26.86</c:v>
                </c:pt>
                <c:pt idx="11223">
                  <c:v>26.830000000000002</c:v>
                </c:pt>
                <c:pt idx="11224">
                  <c:v>26.91</c:v>
                </c:pt>
                <c:pt idx="11225">
                  <c:v>26.85</c:v>
                </c:pt>
                <c:pt idx="11226">
                  <c:v>26.8</c:v>
                </c:pt>
                <c:pt idx="11227">
                  <c:v>26.8</c:v>
                </c:pt>
                <c:pt idx="11228">
                  <c:v>26.8</c:v>
                </c:pt>
                <c:pt idx="11229">
                  <c:v>26.86</c:v>
                </c:pt>
                <c:pt idx="11230">
                  <c:v>26.919999999999998</c:v>
                </c:pt>
                <c:pt idx="11231">
                  <c:v>26.95</c:v>
                </c:pt>
                <c:pt idx="11232">
                  <c:v>26.77</c:v>
                </c:pt>
                <c:pt idx="11233">
                  <c:v>26.8</c:v>
                </c:pt>
                <c:pt idx="11234">
                  <c:v>26.8</c:v>
                </c:pt>
                <c:pt idx="11235">
                  <c:v>26.8</c:v>
                </c:pt>
                <c:pt idx="11236">
                  <c:v>26.71</c:v>
                </c:pt>
                <c:pt idx="11237">
                  <c:v>26.810000000000002</c:v>
                </c:pt>
                <c:pt idx="11238">
                  <c:v>26.959999999999997</c:v>
                </c:pt>
                <c:pt idx="11239">
                  <c:v>26.89</c:v>
                </c:pt>
                <c:pt idx="11240">
                  <c:v>26.759999999999998</c:v>
                </c:pt>
                <c:pt idx="11241">
                  <c:v>26.85</c:v>
                </c:pt>
                <c:pt idx="11242">
                  <c:v>-999</c:v>
                </c:pt>
                <c:pt idx="11243">
                  <c:v>27.08</c:v>
                </c:pt>
                <c:pt idx="11244">
                  <c:v>27.02</c:v>
                </c:pt>
                <c:pt idx="11245">
                  <c:v>26.97</c:v>
                </c:pt>
                <c:pt idx="11246">
                  <c:v>27.22</c:v>
                </c:pt>
                <c:pt idx="11247">
                  <c:v>27.16</c:v>
                </c:pt>
                <c:pt idx="11248">
                  <c:v>27.2</c:v>
                </c:pt>
                <c:pt idx="11249">
                  <c:v>27.09</c:v>
                </c:pt>
                <c:pt idx="11250">
                  <c:v>26.95</c:v>
                </c:pt>
                <c:pt idx="11251">
                  <c:v>26.91</c:v>
                </c:pt>
                <c:pt idx="11252">
                  <c:v>27.02</c:v>
                </c:pt>
                <c:pt idx="11253">
                  <c:v>26.979999999999997</c:v>
                </c:pt>
                <c:pt idx="11254">
                  <c:v>26.82</c:v>
                </c:pt>
                <c:pt idx="11255">
                  <c:v>26.51</c:v>
                </c:pt>
                <c:pt idx="11256">
                  <c:v>26.479999999999997</c:v>
                </c:pt>
                <c:pt idx="11257">
                  <c:v>26.6</c:v>
                </c:pt>
                <c:pt idx="11258">
                  <c:v>26.43</c:v>
                </c:pt>
                <c:pt idx="11259">
                  <c:v>26.58</c:v>
                </c:pt>
                <c:pt idx="11260">
                  <c:v>26.479999999999997</c:v>
                </c:pt>
                <c:pt idx="11261">
                  <c:v>26.37</c:v>
                </c:pt>
                <c:pt idx="11262">
                  <c:v>26.39</c:v>
                </c:pt>
                <c:pt idx="11263">
                  <c:v>26.439999999999998</c:v>
                </c:pt>
                <c:pt idx="11264">
                  <c:v>26.37</c:v>
                </c:pt>
                <c:pt idx="11265">
                  <c:v>26.279999999999998</c:v>
                </c:pt>
                <c:pt idx="11266">
                  <c:v>26.5</c:v>
                </c:pt>
                <c:pt idx="11267">
                  <c:v>26.650000000000002</c:v>
                </c:pt>
                <c:pt idx="11268">
                  <c:v>26.58</c:v>
                </c:pt>
                <c:pt idx="11269">
                  <c:v>26.55</c:v>
                </c:pt>
                <c:pt idx="11270">
                  <c:v>26.6</c:v>
                </c:pt>
                <c:pt idx="11271">
                  <c:v>26.8</c:v>
                </c:pt>
                <c:pt idx="11272">
                  <c:v>26.67</c:v>
                </c:pt>
                <c:pt idx="11273">
                  <c:v>26.66</c:v>
                </c:pt>
                <c:pt idx="11274">
                  <c:v>26.77</c:v>
                </c:pt>
                <c:pt idx="11275">
                  <c:v>26.86</c:v>
                </c:pt>
                <c:pt idx="11276">
                  <c:v>26.84</c:v>
                </c:pt>
                <c:pt idx="11277">
                  <c:v>27.02</c:v>
                </c:pt>
                <c:pt idx="11278">
                  <c:v>26.97</c:v>
                </c:pt>
                <c:pt idx="11279">
                  <c:v>27.06</c:v>
                </c:pt>
                <c:pt idx="11280">
                  <c:v>27.04</c:v>
                </c:pt>
                <c:pt idx="11281">
                  <c:v>26.93</c:v>
                </c:pt>
                <c:pt idx="11282">
                  <c:v>26.759999999999998</c:v>
                </c:pt>
                <c:pt idx="11283">
                  <c:v>26.75</c:v>
                </c:pt>
                <c:pt idx="11284">
                  <c:v>26.7</c:v>
                </c:pt>
                <c:pt idx="11285">
                  <c:v>26.72</c:v>
                </c:pt>
                <c:pt idx="11286">
                  <c:v>26.779999999999998</c:v>
                </c:pt>
                <c:pt idx="11287">
                  <c:v>26.73</c:v>
                </c:pt>
                <c:pt idx="11288">
                  <c:v>26.810000000000002</c:v>
                </c:pt>
                <c:pt idx="11289">
                  <c:v>26.73</c:v>
                </c:pt>
                <c:pt idx="11290">
                  <c:v>26.830000000000002</c:v>
                </c:pt>
                <c:pt idx="11291">
                  <c:v>26.810000000000002</c:v>
                </c:pt>
                <c:pt idx="11292">
                  <c:v>26.85</c:v>
                </c:pt>
                <c:pt idx="11293">
                  <c:v>26.75</c:v>
                </c:pt>
                <c:pt idx="11294">
                  <c:v>26.779999999999998</c:v>
                </c:pt>
                <c:pt idx="11295">
                  <c:v>26.77</c:v>
                </c:pt>
                <c:pt idx="11296">
                  <c:v>26.77</c:v>
                </c:pt>
                <c:pt idx="11297">
                  <c:v>26.85</c:v>
                </c:pt>
                <c:pt idx="11298">
                  <c:v>26.91</c:v>
                </c:pt>
                <c:pt idx="11299">
                  <c:v>26.939999999999998</c:v>
                </c:pt>
                <c:pt idx="11300">
                  <c:v>26.91</c:v>
                </c:pt>
                <c:pt idx="11301">
                  <c:v>26.97</c:v>
                </c:pt>
                <c:pt idx="11302">
                  <c:v>27.03</c:v>
                </c:pt>
                <c:pt idx="11303">
                  <c:v>27.14</c:v>
                </c:pt>
                <c:pt idx="11304">
                  <c:v>27.04</c:v>
                </c:pt>
                <c:pt idx="11305">
                  <c:v>27.12</c:v>
                </c:pt>
                <c:pt idx="11306">
                  <c:v>27.110000000000003</c:v>
                </c:pt>
                <c:pt idx="11307">
                  <c:v>27.09</c:v>
                </c:pt>
                <c:pt idx="11308">
                  <c:v>27.130000000000003</c:v>
                </c:pt>
                <c:pt idx="11309">
                  <c:v>27.06</c:v>
                </c:pt>
                <c:pt idx="11310">
                  <c:v>26.97</c:v>
                </c:pt>
                <c:pt idx="11311">
                  <c:v>27.06</c:v>
                </c:pt>
                <c:pt idx="11312">
                  <c:v>27</c:v>
                </c:pt>
                <c:pt idx="11313">
                  <c:v>26.71</c:v>
                </c:pt>
                <c:pt idx="11314">
                  <c:v>26.86</c:v>
                </c:pt>
                <c:pt idx="11315">
                  <c:v>26.82</c:v>
                </c:pt>
                <c:pt idx="11316">
                  <c:v>26.9</c:v>
                </c:pt>
                <c:pt idx="11317">
                  <c:v>26.66</c:v>
                </c:pt>
                <c:pt idx="11318">
                  <c:v>26.5</c:v>
                </c:pt>
                <c:pt idx="11319">
                  <c:v>26.56</c:v>
                </c:pt>
                <c:pt idx="11320">
                  <c:v>26.43</c:v>
                </c:pt>
                <c:pt idx="11321">
                  <c:v>26.35</c:v>
                </c:pt>
                <c:pt idx="11322">
                  <c:v>26.36</c:v>
                </c:pt>
                <c:pt idx="11323">
                  <c:v>26.27</c:v>
                </c:pt>
                <c:pt idx="11324">
                  <c:v>26.259999999999998</c:v>
                </c:pt>
                <c:pt idx="11325">
                  <c:v>26.3</c:v>
                </c:pt>
                <c:pt idx="11326">
                  <c:v>26.310000000000002</c:v>
                </c:pt>
                <c:pt idx="11327">
                  <c:v>26.52</c:v>
                </c:pt>
                <c:pt idx="11328">
                  <c:v>26.419999999999998</c:v>
                </c:pt>
                <c:pt idx="11329">
                  <c:v>26.45</c:v>
                </c:pt>
                <c:pt idx="11330">
                  <c:v>26.330000000000002</c:v>
                </c:pt>
                <c:pt idx="11331">
                  <c:v>26.55</c:v>
                </c:pt>
                <c:pt idx="11332">
                  <c:v>26.75</c:v>
                </c:pt>
                <c:pt idx="11333">
                  <c:v>26.7</c:v>
                </c:pt>
                <c:pt idx="11334">
                  <c:v>26.68</c:v>
                </c:pt>
                <c:pt idx="11335">
                  <c:v>26.7</c:v>
                </c:pt>
                <c:pt idx="11336">
                  <c:v>26.68</c:v>
                </c:pt>
                <c:pt idx="11337">
                  <c:v>26.69</c:v>
                </c:pt>
                <c:pt idx="11338">
                  <c:v>26.71</c:v>
                </c:pt>
                <c:pt idx="11339">
                  <c:v>26.72</c:v>
                </c:pt>
                <c:pt idx="11340">
                  <c:v>26.79</c:v>
                </c:pt>
                <c:pt idx="11341">
                  <c:v>26.87</c:v>
                </c:pt>
                <c:pt idx="11342">
                  <c:v>26.91</c:v>
                </c:pt>
                <c:pt idx="11343">
                  <c:v>26.830000000000002</c:v>
                </c:pt>
                <c:pt idx="11344">
                  <c:v>26.88</c:v>
                </c:pt>
                <c:pt idx="11345">
                  <c:v>26.84</c:v>
                </c:pt>
                <c:pt idx="11346">
                  <c:v>26.810000000000002</c:v>
                </c:pt>
                <c:pt idx="11347">
                  <c:v>26.89</c:v>
                </c:pt>
                <c:pt idx="11348">
                  <c:v>26.84</c:v>
                </c:pt>
                <c:pt idx="11349">
                  <c:v>26.979999999999997</c:v>
                </c:pt>
                <c:pt idx="11350">
                  <c:v>27.02</c:v>
                </c:pt>
                <c:pt idx="11351">
                  <c:v>27.150000000000002</c:v>
                </c:pt>
                <c:pt idx="11352">
                  <c:v>27.02</c:v>
                </c:pt>
                <c:pt idx="11353">
                  <c:v>27.04</c:v>
                </c:pt>
                <c:pt idx="11354">
                  <c:v>27.17</c:v>
                </c:pt>
                <c:pt idx="11355">
                  <c:v>27.19</c:v>
                </c:pt>
                <c:pt idx="11356">
                  <c:v>27.22</c:v>
                </c:pt>
                <c:pt idx="11357">
                  <c:v>27.22</c:v>
                </c:pt>
                <c:pt idx="11358">
                  <c:v>27.16</c:v>
                </c:pt>
                <c:pt idx="11359">
                  <c:v>27.14</c:v>
                </c:pt>
                <c:pt idx="11360">
                  <c:v>27.08</c:v>
                </c:pt>
                <c:pt idx="11361">
                  <c:v>27.06</c:v>
                </c:pt>
                <c:pt idx="11362">
                  <c:v>26.959999999999997</c:v>
                </c:pt>
                <c:pt idx="11363">
                  <c:v>26.95</c:v>
                </c:pt>
                <c:pt idx="11364">
                  <c:v>26.95</c:v>
                </c:pt>
                <c:pt idx="11365">
                  <c:v>27.06</c:v>
                </c:pt>
                <c:pt idx="11366">
                  <c:v>27.110000000000003</c:v>
                </c:pt>
                <c:pt idx="11367">
                  <c:v>27.130000000000003</c:v>
                </c:pt>
                <c:pt idx="11368">
                  <c:v>27.3</c:v>
                </c:pt>
                <c:pt idx="11369">
                  <c:v>27.16</c:v>
                </c:pt>
                <c:pt idx="11370">
                  <c:v>27.27</c:v>
                </c:pt>
                <c:pt idx="11371">
                  <c:v>26.97</c:v>
                </c:pt>
                <c:pt idx="11372">
                  <c:v>26.99</c:v>
                </c:pt>
                <c:pt idx="11373">
                  <c:v>26.99</c:v>
                </c:pt>
                <c:pt idx="11374">
                  <c:v>26.939999999999998</c:v>
                </c:pt>
                <c:pt idx="11375">
                  <c:v>26.82</c:v>
                </c:pt>
                <c:pt idx="11376">
                  <c:v>26.82</c:v>
                </c:pt>
                <c:pt idx="11377">
                  <c:v>26.630000000000003</c:v>
                </c:pt>
                <c:pt idx="11378">
                  <c:v>26.62</c:v>
                </c:pt>
                <c:pt idx="11379">
                  <c:v>26.759999999999998</c:v>
                </c:pt>
                <c:pt idx="11380">
                  <c:v>26.7</c:v>
                </c:pt>
                <c:pt idx="11381">
                  <c:v>26.58</c:v>
                </c:pt>
                <c:pt idx="11382">
                  <c:v>26.57</c:v>
                </c:pt>
                <c:pt idx="11383">
                  <c:v>26.62</c:v>
                </c:pt>
                <c:pt idx="11384">
                  <c:v>26.66</c:v>
                </c:pt>
                <c:pt idx="11385">
                  <c:v>26.810000000000002</c:v>
                </c:pt>
                <c:pt idx="11386">
                  <c:v>26.959999999999997</c:v>
                </c:pt>
                <c:pt idx="11387">
                  <c:v>26.9</c:v>
                </c:pt>
                <c:pt idx="11388">
                  <c:v>26.79</c:v>
                </c:pt>
                <c:pt idx="11389">
                  <c:v>26.71</c:v>
                </c:pt>
                <c:pt idx="11390">
                  <c:v>26.6</c:v>
                </c:pt>
                <c:pt idx="11391">
                  <c:v>26.77</c:v>
                </c:pt>
                <c:pt idx="11392">
                  <c:v>26.86</c:v>
                </c:pt>
                <c:pt idx="11393">
                  <c:v>26.89</c:v>
                </c:pt>
                <c:pt idx="11394">
                  <c:v>26.88</c:v>
                </c:pt>
                <c:pt idx="11395">
                  <c:v>27.03</c:v>
                </c:pt>
                <c:pt idx="11396">
                  <c:v>26.99</c:v>
                </c:pt>
                <c:pt idx="11397">
                  <c:v>27.08</c:v>
                </c:pt>
                <c:pt idx="11398">
                  <c:v>27.14</c:v>
                </c:pt>
                <c:pt idx="11399">
                  <c:v>27.17</c:v>
                </c:pt>
                <c:pt idx="11400">
                  <c:v>27.23</c:v>
                </c:pt>
                <c:pt idx="11401">
                  <c:v>27.19</c:v>
                </c:pt>
                <c:pt idx="11402">
                  <c:v>27.110000000000003</c:v>
                </c:pt>
                <c:pt idx="11403">
                  <c:v>26.919999999999998</c:v>
                </c:pt>
                <c:pt idx="11404">
                  <c:v>26.919999999999998</c:v>
                </c:pt>
                <c:pt idx="11405">
                  <c:v>26.939999999999998</c:v>
                </c:pt>
                <c:pt idx="11406">
                  <c:v>26.97</c:v>
                </c:pt>
                <c:pt idx="11407">
                  <c:v>27.09</c:v>
                </c:pt>
                <c:pt idx="11408">
                  <c:v>27.08</c:v>
                </c:pt>
                <c:pt idx="11409">
                  <c:v>27</c:v>
                </c:pt>
                <c:pt idx="11410">
                  <c:v>27.04</c:v>
                </c:pt>
                <c:pt idx="11411">
                  <c:v>27.08</c:v>
                </c:pt>
                <c:pt idx="11412">
                  <c:v>26.93</c:v>
                </c:pt>
                <c:pt idx="11413">
                  <c:v>26.959999999999997</c:v>
                </c:pt>
                <c:pt idx="11414">
                  <c:v>26.82</c:v>
                </c:pt>
                <c:pt idx="11415">
                  <c:v>26.9</c:v>
                </c:pt>
                <c:pt idx="11416">
                  <c:v>26.88</c:v>
                </c:pt>
                <c:pt idx="11417">
                  <c:v>26.77</c:v>
                </c:pt>
                <c:pt idx="11418">
                  <c:v>26.830000000000002</c:v>
                </c:pt>
                <c:pt idx="11419">
                  <c:v>26.77</c:v>
                </c:pt>
                <c:pt idx="11420">
                  <c:v>26.72</c:v>
                </c:pt>
                <c:pt idx="11421">
                  <c:v>26.85</c:v>
                </c:pt>
                <c:pt idx="11422">
                  <c:v>26.88</c:v>
                </c:pt>
                <c:pt idx="11423">
                  <c:v>26.959999999999997</c:v>
                </c:pt>
                <c:pt idx="11424">
                  <c:v>26.97</c:v>
                </c:pt>
                <c:pt idx="11425">
                  <c:v>26.89</c:v>
                </c:pt>
                <c:pt idx="11426">
                  <c:v>26.87</c:v>
                </c:pt>
                <c:pt idx="11427">
                  <c:v>27.05</c:v>
                </c:pt>
                <c:pt idx="11428">
                  <c:v>26.91</c:v>
                </c:pt>
                <c:pt idx="11429">
                  <c:v>27.03</c:v>
                </c:pt>
                <c:pt idx="11430">
                  <c:v>27.29</c:v>
                </c:pt>
                <c:pt idx="11431">
                  <c:v>27.3</c:v>
                </c:pt>
                <c:pt idx="11432">
                  <c:v>27.14</c:v>
                </c:pt>
                <c:pt idx="11433">
                  <c:v>27</c:v>
                </c:pt>
                <c:pt idx="11434">
                  <c:v>26.87</c:v>
                </c:pt>
                <c:pt idx="11435">
                  <c:v>26.91</c:v>
                </c:pt>
                <c:pt idx="11436">
                  <c:v>27</c:v>
                </c:pt>
                <c:pt idx="11437">
                  <c:v>27.08</c:v>
                </c:pt>
                <c:pt idx="11438">
                  <c:v>26.89</c:v>
                </c:pt>
                <c:pt idx="11439">
                  <c:v>26.9</c:v>
                </c:pt>
                <c:pt idx="11440">
                  <c:v>26.87</c:v>
                </c:pt>
                <c:pt idx="11441">
                  <c:v>26.97</c:v>
                </c:pt>
                <c:pt idx="11442">
                  <c:v>26.93</c:v>
                </c:pt>
                <c:pt idx="11443">
                  <c:v>27.150000000000002</c:v>
                </c:pt>
                <c:pt idx="11444">
                  <c:v>27.2</c:v>
                </c:pt>
                <c:pt idx="11445">
                  <c:v>27.279999999999998</c:v>
                </c:pt>
                <c:pt idx="11446">
                  <c:v>27.4</c:v>
                </c:pt>
                <c:pt idx="11447">
                  <c:v>27.310000000000002</c:v>
                </c:pt>
                <c:pt idx="11448">
                  <c:v>27.439999999999998</c:v>
                </c:pt>
                <c:pt idx="11449">
                  <c:v>27.47</c:v>
                </c:pt>
                <c:pt idx="11450">
                  <c:v>27.38</c:v>
                </c:pt>
                <c:pt idx="11451">
                  <c:v>27.08</c:v>
                </c:pt>
                <c:pt idx="11452">
                  <c:v>27.05</c:v>
                </c:pt>
                <c:pt idx="11453">
                  <c:v>26.959999999999997</c:v>
                </c:pt>
                <c:pt idx="11454">
                  <c:v>26.91</c:v>
                </c:pt>
                <c:pt idx="11455">
                  <c:v>26.91</c:v>
                </c:pt>
                <c:pt idx="11456">
                  <c:v>27.03</c:v>
                </c:pt>
                <c:pt idx="11457">
                  <c:v>27.17</c:v>
                </c:pt>
                <c:pt idx="11458">
                  <c:v>27.22</c:v>
                </c:pt>
                <c:pt idx="11459">
                  <c:v>27.12</c:v>
                </c:pt>
                <c:pt idx="11460">
                  <c:v>27.110000000000003</c:v>
                </c:pt>
                <c:pt idx="11461">
                  <c:v>27.150000000000002</c:v>
                </c:pt>
                <c:pt idx="11462">
                  <c:v>26.979999999999997</c:v>
                </c:pt>
                <c:pt idx="11463">
                  <c:v>26.99</c:v>
                </c:pt>
                <c:pt idx="11464">
                  <c:v>26.939999999999998</c:v>
                </c:pt>
                <c:pt idx="11465">
                  <c:v>26.99</c:v>
                </c:pt>
                <c:pt idx="11466">
                  <c:v>26.85</c:v>
                </c:pt>
                <c:pt idx="11467">
                  <c:v>26.93</c:v>
                </c:pt>
                <c:pt idx="11468">
                  <c:v>26.82</c:v>
                </c:pt>
                <c:pt idx="11469">
                  <c:v>26.64</c:v>
                </c:pt>
                <c:pt idx="11470">
                  <c:v>26.51</c:v>
                </c:pt>
                <c:pt idx="11471">
                  <c:v>26.66</c:v>
                </c:pt>
                <c:pt idx="11472">
                  <c:v>26.72</c:v>
                </c:pt>
                <c:pt idx="11473">
                  <c:v>26.51</c:v>
                </c:pt>
                <c:pt idx="11474">
                  <c:v>26.310000000000002</c:v>
                </c:pt>
                <c:pt idx="11475">
                  <c:v>26.38</c:v>
                </c:pt>
                <c:pt idx="11476">
                  <c:v>26.53</c:v>
                </c:pt>
                <c:pt idx="11477">
                  <c:v>26.610000000000003</c:v>
                </c:pt>
                <c:pt idx="11478">
                  <c:v>26.71</c:v>
                </c:pt>
                <c:pt idx="11479">
                  <c:v>26.630000000000003</c:v>
                </c:pt>
                <c:pt idx="11480">
                  <c:v>26.69</c:v>
                </c:pt>
                <c:pt idx="11481">
                  <c:v>26.73</c:v>
                </c:pt>
                <c:pt idx="11482">
                  <c:v>26.66</c:v>
                </c:pt>
                <c:pt idx="11483">
                  <c:v>26.55</c:v>
                </c:pt>
                <c:pt idx="11484">
                  <c:v>26.7</c:v>
                </c:pt>
                <c:pt idx="11485">
                  <c:v>26.67</c:v>
                </c:pt>
                <c:pt idx="11486">
                  <c:v>26.66</c:v>
                </c:pt>
                <c:pt idx="11487">
                  <c:v>26.73</c:v>
                </c:pt>
                <c:pt idx="11488">
                  <c:v>26.650000000000002</c:v>
                </c:pt>
                <c:pt idx="11489">
                  <c:v>26.71</c:v>
                </c:pt>
                <c:pt idx="11490">
                  <c:v>26.82</c:v>
                </c:pt>
                <c:pt idx="11491">
                  <c:v>26.77</c:v>
                </c:pt>
                <c:pt idx="11492">
                  <c:v>26.67</c:v>
                </c:pt>
                <c:pt idx="11493">
                  <c:v>26.59</c:v>
                </c:pt>
                <c:pt idx="11494">
                  <c:v>26.54</c:v>
                </c:pt>
                <c:pt idx="11495">
                  <c:v>26.55</c:v>
                </c:pt>
                <c:pt idx="11496">
                  <c:v>26.43</c:v>
                </c:pt>
                <c:pt idx="11497">
                  <c:v>26.49</c:v>
                </c:pt>
                <c:pt idx="11498">
                  <c:v>26.38</c:v>
                </c:pt>
                <c:pt idx="11499">
                  <c:v>26.21</c:v>
                </c:pt>
                <c:pt idx="11500">
                  <c:v>26.21</c:v>
                </c:pt>
                <c:pt idx="11501">
                  <c:v>26.29</c:v>
                </c:pt>
                <c:pt idx="11502">
                  <c:v>26.610000000000003</c:v>
                </c:pt>
                <c:pt idx="11503">
                  <c:v>26.55</c:v>
                </c:pt>
                <c:pt idx="11504">
                  <c:v>26.650000000000002</c:v>
                </c:pt>
                <c:pt idx="11505">
                  <c:v>26.58</c:v>
                </c:pt>
                <c:pt idx="11506">
                  <c:v>26.56</c:v>
                </c:pt>
                <c:pt idx="11507">
                  <c:v>26.66</c:v>
                </c:pt>
                <c:pt idx="11508">
                  <c:v>26.72</c:v>
                </c:pt>
                <c:pt idx="11509">
                  <c:v>26.779999999999998</c:v>
                </c:pt>
                <c:pt idx="11510">
                  <c:v>26.82</c:v>
                </c:pt>
                <c:pt idx="11511">
                  <c:v>26.73</c:v>
                </c:pt>
                <c:pt idx="11512">
                  <c:v>26.74</c:v>
                </c:pt>
                <c:pt idx="11513">
                  <c:v>26.85</c:v>
                </c:pt>
                <c:pt idx="11514">
                  <c:v>26.86</c:v>
                </c:pt>
                <c:pt idx="11515">
                  <c:v>26.93</c:v>
                </c:pt>
                <c:pt idx="11516">
                  <c:v>26.93</c:v>
                </c:pt>
                <c:pt idx="11517">
                  <c:v>26.88</c:v>
                </c:pt>
                <c:pt idx="11518">
                  <c:v>26.86</c:v>
                </c:pt>
                <c:pt idx="11519">
                  <c:v>26.72</c:v>
                </c:pt>
                <c:pt idx="11520">
                  <c:v>26.85</c:v>
                </c:pt>
                <c:pt idx="11521">
                  <c:v>26.74</c:v>
                </c:pt>
                <c:pt idx="11522">
                  <c:v>26.779999999999998</c:v>
                </c:pt>
                <c:pt idx="11523">
                  <c:v>26.650000000000002</c:v>
                </c:pt>
                <c:pt idx="11524">
                  <c:v>26.71</c:v>
                </c:pt>
                <c:pt idx="11525">
                  <c:v>26.68</c:v>
                </c:pt>
                <c:pt idx="11526">
                  <c:v>26.73</c:v>
                </c:pt>
                <c:pt idx="11527">
                  <c:v>26.59</c:v>
                </c:pt>
                <c:pt idx="11528">
                  <c:v>26.52</c:v>
                </c:pt>
                <c:pt idx="11529">
                  <c:v>26.49</c:v>
                </c:pt>
                <c:pt idx="11530">
                  <c:v>26.34</c:v>
                </c:pt>
                <c:pt idx="11531">
                  <c:v>26.19</c:v>
                </c:pt>
                <c:pt idx="11532">
                  <c:v>26.18</c:v>
                </c:pt>
                <c:pt idx="11533">
                  <c:v>26.21</c:v>
                </c:pt>
                <c:pt idx="11534">
                  <c:v>26</c:v>
                </c:pt>
                <c:pt idx="11535">
                  <c:v>25.97</c:v>
                </c:pt>
                <c:pt idx="11536">
                  <c:v>25.959999999999997</c:v>
                </c:pt>
                <c:pt idx="11537">
                  <c:v>26.110000000000003</c:v>
                </c:pt>
                <c:pt idx="11538">
                  <c:v>26.07</c:v>
                </c:pt>
                <c:pt idx="11539">
                  <c:v>26.09</c:v>
                </c:pt>
                <c:pt idx="11540">
                  <c:v>26.21</c:v>
                </c:pt>
                <c:pt idx="11541">
                  <c:v>26.279999999999998</c:v>
                </c:pt>
                <c:pt idx="11542">
                  <c:v>26.36</c:v>
                </c:pt>
                <c:pt idx="11543">
                  <c:v>26.56</c:v>
                </c:pt>
                <c:pt idx="11544">
                  <c:v>26.66</c:v>
                </c:pt>
                <c:pt idx="11545">
                  <c:v>26.7</c:v>
                </c:pt>
                <c:pt idx="11546">
                  <c:v>26.610000000000003</c:v>
                </c:pt>
                <c:pt idx="11547">
                  <c:v>26.34</c:v>
                </c:pt>
                <c:pt idx="11548">
                  <c:v>26.279999999999998</c:v>
                </c:pt>
                <c:pt idx="11549">
                  <c:v>26.36</c:v>
                </c:pt>
                <c:pt idx="11550">
                  <c:v>26.38</c:v>
                </c:pt>
                <c:pt idx="11551">
                  <c:v>26.58</c:v>
                </c:pt>
                <c:pt idx="11552">
                  <c:v>26.72</c:v>
                </c:pt>
                <c:pt idx="11553">
                  <c:v>26.75</c:v>
                </c:pt>
                <c:pt idx="11554">
                  <c:v>26.62</c:v>
                </c:pt>
                <c:pt idx="11555">
                  <c:v>26.79</c:v>
                </c:pt>
                <c:pt idx="11556">
                  <c:v>26.979999999999997</c:v>
                </c:pt>
                <c:pt idx="11557">
                  <c:v>27.05</c:v>
                </c:pt>
                <c:pt idx="11558">
                  <c:v>26.88</c:v>
                </c:pt>
                <c:pt idx="11559">
                  <c:v>26.74</c:v>
                </c:pt>
                <c:pt idx="11560">
                  <c:v>26.77</c:v>
                </c:pt>
                <c:pt idx="11561">
                  <c:v>26.86</c:v>
                </c:pt>
                <c:pt idx="11562">
                  <c:v>26.79</c:v>
                </c:pt>
                <c:pt idx="11563">
                  <c:v>26.77</c:v>
                </c:pt>
                <c:pt idx="11564">
                  <c:v>26.75</c:v>
                </c:pt>
                <c:pt idx="11565">
                  <c:v>26.75</c:v>
                </c:pt>
                <c:pt idx="11566">
                  <c:v>26.9</c:v>
                </c:pt>
                <c:pt idx="11567">
                  <c:v>26.93</c:v>
                </c:pt>
                <c:pt idx="11568">
                  <c:v>27.03</c:v>
                </c:pt>
                <c:pt idx="11569">
                  <c:v>26.93</c:v>
                </c:pt>
                <c:pt idx="11570">
                  <c:v>27.07</c:v>
                </c:pt>
                <c:pt idx="11571">
                  <c:v>26.939999999999998</c:v>
                </c:pt>
                <c:pt idx="11572">
                  <c:v>26.779999999999998</c:v>
                </c:pt>
                <c:pt idx="11573">
                  <c:v>26.71</c:v>
                </c:pt>
                <c:pt idx="11574">
                  <c:v>26.66</c:v>
                </c:pt>
                <c:pt idx="11575">
                  <c:v>26.55</c:v>
                </c:pt>
                <c:pt idx="11576">
                  <c:v>26.759999999999998</c:v>
                </c:pt>
                <c:pt idx="11577">
                  <c:v>26.84</c:v>
                </c:pt>
                <c:pt idx="11578">
                  <c:v>26.97</c:v>
                </c:pt>
                <c:pt idx="11579">
                  <c:v>27.04</c:v>
                </c:pt>
                <c:pt idx="11580">
                  <c:v>26.79</c:v>
                </c:pt>
                <c:pt idx="11581">
                  <c:v>26.68</c:v>
                </c:pt>
                <c:pt idx="11582">
                  <c:v>26.68</c:v>
                </c:pt>
                <c:pt idx="11583">
                  <c:v>26.68</c:v>
                </c:pt>
                <c:pt idx="11584">
                  <c:v>26.69</c:v>
                </c:pt>
                <c:pt idx="11585">
                  <c:v>26.41</c:v>
                </c:pt>
                <c:pt idx="11586">
                  <c:v>26.25</c:v>
                </c:pt>
                <c:pt idx="11587">
                  <c:v>26.47</c:v>
                </c:pt>
                <c:pt idx="11588">
                  <c:v>26.64</c:v>
                </c:pt>
                <c:pt idx="11589">
                  <c:v>26.7</c:v>
                </c:pt>
                <c:pt idx="11590">
                  <c:v>26.54</c:v>
                </c:pt>
                <c:pt idx="11591">
                  <c:v>26.5</c:v>
                </c:pt>
                <c:pt idx="11592">
                  <c:v>26.49</c:v>
                </c:pt>
                <c:pt idx="11593">
                  <c:v>-999</c:v>
                </c:pt>
                <c:pt idx="11594">
                  <c:v>26.4</c:v>
                </c:pt>
                <c:pt idx="11595">
                  <c:v>26.52</c:v>
                </c:pt>
                <c:pt idx="11596">
                  <c:v>26.58</c:v>
                </c:pt>
                <c:pt idx="11597">
                  <c:v>26.759999999999998</c:v>
                </c:pt>
                <c:pt idx="11598">
                  <c:v>26.71</c:v>
                </c:pt>
                <c:pt idx="11599">
                  <c:v>26.73</c:v>
                </c:pt>
                <c:pt idx="11600">
                  <c:v>26.79</c:v>
                </c:pt>
                <c:pt idx="11601">
                  <c:v>26.89</c:v>
                </c:pt>
                <c:pt idx="11602">
                  <c:v>26.89</c:v>
                </c:pt>
                <c:pt idx="11603">
                  <c:v>26.82</c:v>
                </c:pt>
                <c:pt idx="11604">
                  <c:v>26.9</c:v>
                </c:pt>
                <c:pt idx="11605">
                  <c:v>26.84</c:v>
                </c:pt>
                <c:pt idx="11606">
                  <c:v>26.810000000000002</c:v>
                </c:pt>
                <c:pt idx="11607">
                  <c:v>26.759999999999998</c:v>
                </c:pt>
                <c:pt idx="11608">
                  <c:v>26.71</c:v>
                </c:pt>
                <c:pt idx="11609">
                  <c:v>26.64</c:v>
                </c:pt>
                <c:pt idx="11610">
                  <c:v>26.71</c:v>
                </c:pt>
                <c:pt idx="11611">
                  <c:v>26.7</c:v>
                </c:pt>
                <c:pt idx="11612">
                  <c:v>26.85</c:v>
                </c:pt>
                <c:pt idx="11613">
                  <c:v>26.85</c:v>
                </c:pt>
                <c:pt idx="11614">
                  <c:v>26.74</c:v>
                </c:pt>
                <c:pt idx="11615">
                  <c:v>26.72</c:v>
                </c:pt>
                <c:pt idx="11616">
                  <c:v>26.630000000000003</c:v>
                </c:pt>
                <c:pt idx="11617">
                  <c:v>26.6</c:v>
                </c:pt>
                <c:pt idx="11618">
                  <c:v>26.610000000000003</c:v>
                </c:pt>
                <c:pt idx="11619">
                  <c:v>26.58</c:v>
                </c:pt>
                <c:pt idx="11620">
                  <c:v>26.32</c:v>
                </c:pt>
                <c:pt idx="11621">
                  <c:v>26.330000000000002</c:v>
                </c:pt>
                <c:pt idx="11622">
                  <c:v>26.39</c:v>
                </c:pt>
                <c:pt idx="11623">
                  <c:v>26.32</c:v>
                </c:pt>
                <c:pt idx="11624">
                  <c:v>26.310000000000002</c:v>
                </c:pt>
                <c:pt idx="11625">
                  <c:v>26.35</c:v>
                </c:pt>
                <c:pt idx="11626">
                  <c:v>26.29</c:v>
                </c:pt>
                <c:pt idx="11627">
                  <c:v>26.419999999999998</c:v>
                </c:pt>
                <c:pt idx="11628">
                  <c:v>26.41</c:v>
                </c:pt>
                <c:pt idx="11629">
                  <c:v>26.459999999999997</c:v>
                </c:pt>
                <c:pt idx="11630">
                  <c:v>26.459999999999997</c:v>
                </c:pt>
                <c:pt idx="11631">
                  <c:v>26.479999999999997</c:v>
                </c:pt>
                <c:pt idx="11632">
                  <c:v>26.55</c:v>
                </c:pt>
                <c:pt idx="11633">
                  <c:v>26.38</c:v>
                </c:pt>
                <c:pt idx="11634">
                  <c:v>26.439999999999998</c:v>
                </c:pt>
                <c:pt idx="11635">
                  <c:v>26.38</c:v>
                </c:pt>
                <c:pt idx="11636">
                  <c:v>26.38</c:v>
                </c:pt>
                <c:pt idx="11637">
                  <c:v>26.38</c:v>
                </c:pt>
                <c:pt idx="11638">
                  <c:v>26.38</c:v>
                </c:pt>
                <c:pt idx="11639">
                  <c:v>26.330000000000002</c:v>
                </c:pt>
                <c:pt idx="11640">
                  <c:v>26.41</c:v>
                </c:pt>
                <c:pt idx="11641">
                  <c:v>26.32</c:v>
                </c:pt>
                <c:pt idx="11642">
                  <c:v>26.49</c:v>
                </c:pt>
                <c:pt idx="11643">
                  <c:v>26.5</c:v>
                </c:pt>
                <c:pt idx="11644">
                  <c:v>26.630000000000003</c:v>
                </c:pt>
                <c:pt idx="11645">
                  <c:v>26.830000000000002</c:v>
                </c:pt>
                <c:pt idx="11646">
                  <c:v>26.7</c:v>
                </c:pt>
                <c:pt idx="11647">
                  <c:v>26.75</c:v>
                </c:pt>
                <c:pt idx="11648">
                  <c:v>26.830000000000002</c:v>
                </c:pt>
                <c:pt idx="11649">
                  <c:v>26.71</c:v>
                </c:pt>
                <c:pt idx="11650">
                  <c:v>26.93</c:v>
                </c:pt>
                <c:pt idx="11651">
                  <c:v>27.03</c:v>
                </c:pt>
                <c:pt idx="11652">
                  <c:v>26.919999999999998</c:v>
                </c:pt>
                <c:pt idx="11653">
                  <c:v>26.939999999999998</c:v>
                </c:pt>
                <c:pt idx="11654">
                  <c:v>26.93</c:v>
                </c:pt>
                <c:pt idx="11655">
                  <c:v>26.759999999999998</c:v>
                </c:pt>
                <c:pt idx="11656">
                  <c:v>26.79</c:v>
                </c:pt>
                <c:pt idx="11657">
                  <c:v>26.58</c:v>
                </c:pt>
                <c:pt idx="11658">
                  <c:v>26.49</c:v>
                </c:pt>
                <c:pt idx="11659">
                  <c:v>26.74</c:v>
                </c:pt>
                <c:pt idx="11660">
                  <c:v>26.74</c:v>
                </c:pt>
                <c:pt idx="11661">
                  <c:v>26.69</c:v>
                </c:pt>
                <c:pt idx="11662">
                  <c:v>26.6</c:v>
                </c:pt>
                <c:pt idx="11663">
                  <c:v>26.39</c:v>
                </c:pt>
                <c:pt idx="11664">
                  <c:v>26.57</c:v>
                </c:pt>
                <c:pt idx="11665">
                  <c:v>26.650000000000002</c:v>
                </c:pt>
                <c:pt idx="11666">
                  <c:v>26.59</c:v>
                </c:pt>
                <c:pt idx="11667">
                  <c:v>26.62</c:v>
                </c:pt>
                <c:pt idx="11668">
                  <c:v>26.7</c:v>
                </c:pt>
                <c:pt idx="11669">
                  <c:v>27.05</c:v>
                </c:pt>
                <c:pt idx="11670">
                  <c:v>27.06</c:v>
                </c:pt>
                <c:pt idx="11671">
                  <c:v>26.86</c:v>
                </c:pt>
                <c:pt idx="11672">
                  <c:v>26.93</c:v>
                </c:pt>
                <c:pt idx="11673">
                  <c:v>26.779999999999998</c:v>
                </c:pt>
                <c:pt idx="11674">
                  <c:v>26.759999999999998</c:v>
                </c:pt>
                <c:pt idx="11675">
                  <c:v>26.85</c:v>
                </c:pt>
                <c:pt idx="11676">
                  <c:v>26.77</c:v>
                </c:pt>
                <c:pt idx="11677">
                  <c:v>27.02</c:v>
                </c:pt>
                <c:pt idx="11678">
                  <c:v>26.77</c:v>
                </c:pt>
                <c:pt idx="11679">
                  <c:v>26.7</c:v>
                </c:pt>
                <c:pt idx="11680">
                  <c:v>26.87</c:v>
                </c:pt>
                <c:pt idx="11681">
                  <c:v>26.87</c:v>
                </c:pt>
                <c:pt idx="11682">
                  <c:v>27</c:v>
                </c:pt>
                <c:pt idx="11683">
                  <c:v>26.89</c:v>
                </c:pt>
                <c:pt idx="11684">
                  <c:v>26.759999999999998</c:v>
                </c:pt>
                <c:pt idx="11685">
                  <c:v>26.85</c:v>
                </c:pt>
                <c:pt idx="11686">
                  <c:v>26.939999999999998</c:v>
                </c:pt>
                <c:pt idx="11687">
                  <c:v>26.9</c:v>
                </c:pt>
                <c:pt idx="11688">
                  <c:v>26.73</c:v>
                </c:pt>
                <c:pt idx="11689">
                  <c:v>26.630000000000003</c:v>
                </c:pt>
                <c:pt idx="11690">
                  <c:v>26.55</c:v>
                </c:pt>
                <c:pt idx="11691">
                  <c:v>26.74</c:v>
                </c:pt>
                <c:pt idx="11692">
                  <c:v>26.54</c:v>
                </c:pt>
                <c:pt idx="11693">
                  <c:v>26.56</c:v>
                </c:pt>
                <c:pt idx="11694">
                  <c:v>26.610000000000003</c:v>
                </c:pt>
                <c:pt idx="11695">
                  <c:v>26.53</c:v>
                </c:pt>
                <c:pt idx="11696">
                  <c:v>26.3</c:v>
                </c:pt>
                <c:pt idx="11697">
                  <c:v>26.39</c:v>
                </c:pt>
                <c:pt idx="11698">
                  <c:v>26.49</c:v>
                </c:pt>
                <c:pt idx="11699">
                  <c:v>26.34</c:v>
                </c:pt>
                <c:pt idx="11700">
                  <c:v>26.279999999999998</c:v>
                </c:pt>
                <c:pt idx="11701">
                  <c:v>26.22</c:v>
                </c:pt>
                <c:pt idx="11702">
                  <c:v>26.27</c:v>
                </c:pt>
                <c:pt idx="11703">
                  <c:v>26.17</c:v>
                </c:pt>
                <c:pt idx="11704">
                  <c:v>26.259999999999998</c:v>
                </c:pt>
                <c:pt idx="11705">
                  <c:v>26.32</c:v>
                </c:pt>
                <c:pt idx="11706">
                  <c:v>26.36</c:v>
                </c:pt>
                <c:pt idx="11707">
                  <c:v>26.27</c:v>
                </c:pt>
                <c:pt idx="11708">
                  <c:v>26.36</c:v>
                </c:pt>
                <c:pt idx="11709">
                  <c:v>26.36</c:v>
                </c:pt>
                <c:pt idx="11710">
                  <c:v>26.38</c:v>
                </c:pt>
                <c:pt idx="11711">
                  <c:v>26.41</c:v>
                </c:pt>
                <c:pt idx="11712">
                  <c:v>26.6</c:v>
                </c:pt>
                <c:pt idx="11713">
                  <c:v>26.59</c:v>
                </c:pt>
                <c:pt idx="11714">
                  <c:v>26.75</c:v>
                </c:pt>
                <c:pt idx="11715">
                  <c:v>26.56</c:v>
                </c:pt>
                <c:pt idx="11716">
                  <c:v>26.610000000000003</c:v>
                </c:pt>
                <c:pt idx="11717">
                  <c:v>26.64</c:v>
                </c:pt>
                <c:pt idx="11718">
                  <c:v>26.59</c:v>
                </c:pt>
                <c:pt idx="11719">
                  <c:v>26.58</c:v>
                </c:pt>
                <c:pt idx="11720">
                  <c:v>26.6</c:v>
                </c:pt>
                <c:pt idx="11721">
                  <c:v>26.58</c:v>
                </c:pt>
                <c:pt idx="11722">
                  <c:v>26.69</c:v>
                </c:pt>
                <c:pt idx="11723">
                  <c:v>26.62</c:v>
                </c:pt>
                <c:pt idx="11724">
                  <c:v>26.959999999999997</c:v>
                </c:pt>
                <c:pt idx="11725">
                  <c:v>26.86</c:v>
                </c:pt>
                <c:pt idx="11726">
                  <c:v>26.84</c:v>
                </c:pt>
                <c:pt idx="11727">
                  <c:v>26.67</c:v>
                </c:pt>
                <c:pt idx="11728">
                  <c:v>26.73</c:v>
                </c:pt>
                <c:pt idx="11729">
                  <c:v>26.87</c:v>
                </c:pt>
                <c:pt idx="11730">
                  <c:v>26.959999999999997</c:v>
                </c:pt>
                <c:pt idx="11731">
                  <c:v>26.99</c:v>
                </c:pt>
                <c:pt idx="11732">
                  <c:v>27.12</c:v>
                </c:pt>
                <c:pt idx="11733">
                  <c:v>27.07</c:v>
                </c:pt>
                <c:pt idx="11734">
                  <c:v>27.18</c:v>
                </c:pt>
                <c:pt idx="11735">
                  <c:v>27.18</c:v>
                </c:pt>
                <c:pt idx="11736">
                  <c:v>27.23</c:v>
                </c:pt>
                <c:pt idx="11737">
                  <c:v>27.08</c:v>
                </c:pt>
                <c:pt idx="11738">
                  <c:v>27.279999999999998</c:v>
                </c:pt>
                <c:pt idx="11739">
                  <c:v>27.22</c:v>
                </c:pt>
                <c:pt idx="11740">
                  <c:v>27.16</c:v>
                </c:pt>
                <c:pt idx="11741">
                  <c:v>27.259999999999998</c:v>
                </c:pt>
                <c:pt idx="11742">
                  <c:v>27.19</c:v>
                </c:pt>
                <c:pt idx="11743">
                  <c:v>27.08</c:v>
                </c:pt>
                <c:pt idx="11744">
                  <c:v>27.08</c:v>
                </c:pt>
                <c:pt idx="11745">
                  <c:v>27.04</c:v>
                </c:pt>
                <c:pt idx="11746">
                  <c:v>27.08</c:v>
                </c:pt>
                <c:pt idx="11747">
                  <c:v>26.91</c:v>
                </c:pt>
                <c:pt idx="11748">
                  <c:v>26.85</c:v>
                </c:pt>
                <c:pt idx="11749">
                  <c:v>26.99</c:v>
                </c:pt>
                <c:pt idx="11750">
                  <c:v>26.919999999999998</c:v>
                </c:pt>
                <c:pt idx="11751">
                  <c:v>26.77</c:v>
                </c:pt>
                <c:pt idx="11752">
                  <c:v>26.93</c:v>
                </c:pt>
                <c:pt idx="11753">
                  <c:v>26.77</c:v>
                </c:pt>
                <c:pt idx="11754">
                  <c:v>26.88</c:v>
                </c:pt>
                <c:pt idx="11755">
                  <c:v>26.830000000000002</c:v>
                </c:pt>
                <c:pt idx="11756">
                  <c:v>26.95</c:v>
                </c:pt>
                <c:pt idx="11757">
                  <c:v>26.95</c:v>
                </c:pt>
                <c:pt idx="11758">
                  <c:v>27.08</c:v>
                </c:pt>
                <c:pt idx="11759">
                  <c:v>26.91</c:v>
                </c:pt>
                <c:pt idx="11760">
                  <c:v>26.85</c:v>
                </c:pt>
                <c:pt idx="11761">
                  <c:v>26.95</c:v>
                </c:pt>
                <c:pt idx="11762">
                  <c:v>27.110000000000003</c:v>
                </c:pt>
                <c:pt idx="11763">
                  <c:v>27.07</c:v>
                </c:pt>
                <c:pt idx="11764">
                  <c:v>27.03</c:v>
                </c:pt>
                <c:pt idx="11765">
                  <c:v>26.93</c:v>
                </c:pt>
                <c:pt idx="11766">
                  <c:v>26.8</c:v>
                </c:pt>
                <c:pt idx="11767">
                  <c:v>26.99</c:v>
                </c:pt>
                <c:pt idx="11768">
                  <c:v>26.85</c:v>
                </c:pt>
                <c:pt idx="11769">
                  <c:v>26.779999999999998</c:v>
                </c:pt>
                <c:pt idx="11770">
                  <c:v>26.6</c:v>
                </c:pt>
                <c:pt idx="11771">
                  <c:v>26.43</c:v>
                </c:pt>
                <c:pt idx="11772">
                  <c:v>26.4</c:v>
                </c:pt>
                <c:pt idx="11773">
                  <c:v>26.47</c:v>
                </c:pt>
                <c:pt idx="11774">
                  <c:v>26.49</c:v>
                </c:pt>
                <c:pt idx="11775">
                  <c:v>26.6</c:v>
                </c:pt>
                <c:pt idx="11776">
                  <c:v>26.58</c:v>
                </c:pt>
                <c:pt idx="11777">
                  <c:v>26.7</c:v>
                </c:pt>
                <c:pt idx="11778">
                  <c:v>26.84</c:v>
                </c:pt>
                <c:pt idx="11779">
                  <c:v>27.09</c:v>
                </c:pt>
                <c:pt idx="11780">
                  <c:v>26.97</c:v>
                </c:pt>
                <c:pt idx="11781">
                  <c:v>27.02</c:v>
                </c:pt>
                <c:pt idx="11782">
                  <c:v>26.93</c:v>
                </c:pt>
                <c:pt idx="11783">
                  <c:v>27.02</c:v>
                </c:pt>
                <c:pt idx="11784">
                  <c:v>26.939999999999998</c:v>
                </c:pt>
                <c:pt idx="11785">
                  <c:v>26.97</c:v>
                </c:pt>
                <c:pt idx="11786">
                  <c:v>26.86</c:v>
                </c:pt>
                <c:pt idx="11787">
                  <c:v>26.830000000000002</c:v>
                </c:pt>
                <c:pt idx="11788">
                  <c:v>26.91</c:v>
                </c:pt>
                <c:pt idx="11789">
                  <c:v>26.79</c:v>
                </c:pt>
                <c:pt idx="11790">
                  <c:v>26.87</c:v>
                </c:pt>
                <c:pt idx="11791">
                  <c:v>26.830000000000002</c:v>
                </c:pt>
                <c:pt idx="11792">
                  <c:v>26.91</c:v>
                </c:pt>
                <c:pt idx="11793">
                  <c:v>26.71</c:v>
                </c:pt>
                <c:pt idx="11794">
                  <c:v>26.79</c:v>
                </c:pt>
                <c:pt idx="11795">
                  <c:v>27</c:v>
                </c:pt>
                <c:pt idx="11796">
                  <c:v>26.99</c:v>
                </c:pt>
                <c:pt idx="11797">
                  <c:v>26.830000000000002</c:v>
                </c:pt>
                <c:pt idx="11798">
                  <c:v>26.939999999999998</c:v>
                </c:pt>
                <c:pt idx="11799">
                  <c:v>26.85</c:v>
                </c:pt>
                <c:pt idx="11800">
                  <c:v>26.779999999999998</c:v>
                </c:pt>
                <c:pt idx="11801">
                  <c:v>26.88</c:v>
                </c:pt>
                <c:pt idx="11802">
                  <c:v>26.89</c:v>
                </c:pt>
                <c:pt idx="11803">
                  <c:v>26.82</c:v>
                </c:pt>
                <c:pt idx="11804">
                  <c:v>26.82</c:v>
                </c:pt>
                <c:pt idx="11805">
                  <c:v>26.84</c:v>
                </c:pt>
                <c:pt idx="11806">
                  <c:v>26.630000000000003</c:v>
                </c:pt>
                <c:pt idx="11807">
                  <c:v>26.52</c:v>
                </c:pt>
                <c:pt idx="11808">
                  <c:v>26.71</c:v>
                </c:pt>
                <c:pt idx="11809">
                  <c:v>26.73</c:v>
                </c:pt>
                <c:pt idx="11810">
                  <c:v>26.8</c:v>
                </c:pt>
                <c:pt idx="11811">
                  <c:v>26.85</c:v>
                </c:pt>
                <c:pt idx="11812">
                  <c:v>26.779999999999998</c:v>
                </c:pt>
                <c:pt idx="11813">
                  <c:v>26.650000000000002</c:v>
                </c:pt>
                <c:pt idx="11814">
                  <c:v>26.71</c:v>
                </c:pt>
                <c:pt idx="11815">
                  <c:v>26.759999999999998</c:v>
                </c:pt>
                <c:pt idx="11816">
                  <c:v>26.73</c:v>
                </c:pt>
                <c:pt idx="11817">
                  <c:v>26.88</c:v>
                </c:pt>
                <c:pt idx="11818">
                  <c:v>26.91</c:v>
                </c:pt>
                <c:pt idx="11819">
                  <c:v>26.91</c:v>
                </c:pt>
                <c:pt idx="11820">
                  <c:v>26.72</c:v>
                </c:pt>
                <c:pt idx="11821">
                  <c:v>26.58</c:v>
                </c:pt>
                <c:pt idx="11822">
                  <c:v>26.77</c:v>
                </c:pt>
                <c:pt idx="11823">
                  <c:v>26.77</c:v>
                </c:pt>
                <c:pt idx="11824">
                  <c:v>26.71</c:v>
                </c:pt>
                <c:pt idx="11825">
                  <c:v>26.72</c:v>
                </c:pt>
                <c:pt idx="11826">
                  <c:v>26.79</c:v>
                </c:pt>
                <c:pt idx="11827">
                  <c:v>26.66</c:v>
                </c:pt>
                <c:pt idx="11828">
                  <c:v>26.630000000000003</c:v>
                </c:pt>
                <c:pt idx="11829">
                  <c:v>26.650000000000002</c:v>
                </c:pt>
                <c:pt idx="11830">
                  <c:v>26.630000000000003</c:v>
                </c:pt>
                <c:pt idx="11831">
                  <c:v>26.650000000000002</c:v>
                </c:pt>
                <c:pt idx="11832">
                  <c:v>26.66</c:v>
                </c:pt>
                <c:pt idx="11833">
                  <c:v>26.73</c:v>
                </c:pt>
                <c:pt idx="11834">
                  <c:v>26.86</c:v>
                </c:pt>
                <c:pt idx="11835">
                  <c:v>26.91</c:v>
                </c:pt>
                <c:pt idx="11836">
                  <c:v>27</c:v>
                </c:pt>
                <c:pt idx="11837">
                  <c:v>26.939999999999998</c:v>
                </c:pt>
                <c:pt idx="11838">
                  <c:v>26.77</c:v>
                </c:pt>
                <c:pt idx="11839">
                  <c:v>26.95</c:v>
                </c:pt>
                <c:pt idx="11840">
                  <c:v>26.82</c:v>
                </c:pt>
                <c:pt idx="11841">
                  <c:v>26.66</c:v>
                </c:pt>
                <c:pt idx="11842">
                  <c:v>26.5</c:v>
                </c:pt>
                <c:pt idx="11843">
                  <c:v>26.36</c:v>
                </c:pt>
                <c:pt idx="11844">
                  <c:v>26.68</c:v>
                </c:pt>
                <c:pt idx="11845">
                  <c:v>26.84</c:v>
                </c:pt>
                <c:pt idx="11846">
                  <c:v>26.72</c:v>
                </c:pt>
                <c:pt idx="11847">
                  <c:v>26.68</c:v>
                </c:pt>
                <c:pt idx="11848">
                  <c:v>26.610000000000003</c:v>
                </c:pt>
                <c:pt idx="11849">
                  <c:v>26.630000000000003</c:v>
                </c:pt>
                <c:pt idx="11850">
                  <c:v>26.630000000000003</c:v>
                </c:pt>
                <c:pt idx="11851">
                  <c:v>26.67</c:v>
                </c:pt>
                <c:pt idx="11852">
                  <c:v>26.8</c:v>
                </c:pt>
                <c:pt idx="11853">
                  <c:v>26.88</c:v>
                </c:pt>
                <c:pt idx="11854">
                  <c:v>26.97</c:v>
                </c:pt>
                <c:pt idx="11855">
                  <c:v>26.979999999999997</c:v>
                </c:pt>
                <c:pt idx="11856">
                  <c:v>26.95</c:v>
                </c:pt>
                <c:pt idx="11857">
                  <c:v>27.1</c:v>
                </c:pt>
                <c:pt idx="11858">
                  <c:v>26.97</c:v>
                </c:pt>
                <c:pt idx="11859">
                  <c:v>27.1</c:v>
                </c:pt>
                <c:pt idx="11860">
                  <c:v>27.2</c:v>
                </c:pt>
                <c:pt idx="11861">
                  <c:v>27.330000000000002</c:v>
                </c:pt>
                <c:pt idx="11862">
                  <c:v>27.32</c:v>
                </c:pt>
                <c:pt idx="11863">
                  <c:v>27.27</c:v>
                </c:pt>
                <c:pt idx="11864">
                  <c:v>27.310000000000002</c:v>
                </c:pt>
                <c:pt idx="11865">
                  <c:v>27.310000000000002</c:v>
                </c:pt>
                <c:pt idx="11866">
                  <c:v>27.07</c:v>
                </c:pt>
                <c:pt idx="11867">
                  <c:v>26.99</c:v>
                </c:pt>
                <c:pt idx="11868">
                  <c:v>27.04</c:v>
                </c:pt>
                <c:pt idx="11869">
                  <c:v>27.07</c:v>
                </c:pt>
                <c:pt idx="11870">
                  <c:v>27.17</c:v>
                </c:pt>
                <c:pt idx="11871">
                  <c:v>27.04</c:v>
                </c:pt>
                <c:pt idx="11872">
                  <c:v>26.99</c:v>
                </c:pt>
                <c:pt idx="11873">
                  <c:v>26.97</c:v>
                </c:pt>
                <c:pt idx="11874">
                  <c:v>27.04</c:v>
                </c:pt>
                <c:pt idx="11875">
                  <c:v>26.959999999999997</c:v>
                </c:pt>
                <c:pt idx="11876">
                  <c:v>26.95</c:v>
                </c:pt>
                <c:pt idx="11877">
                  <c:v>26.88</c:v>
                </c:pt>
                <c:pt idx="11878">
                  <c:v>26.95</c:v>
                </c:pt>
                <c:pt idx="11879">
                  <c:v>26.959999999999997</c:v>
                </c:pt>
                <c:pt idx="11880">
                  <c:v>27.07</c:v>
                </c:pt>
                <c:pt idx="11881">
                  <c:v>27.08</c:v>
                </c:pt>
                <c:pt idx="11882">
                  <c:v>26.979999999999997</c:v>
                </c:pt>
                <c:pt idx="11883">
                  <c:v>26.97</c:v>
                </c:pt>
                <c:pt idx="11884">
                  <c:v>26.979999999999997</c:v>
                </c:pt>
                <c:pt idx="11885">
                  <c:v>26.97</c:v>
                </c:pt>
                <c:pt idx="11886">
                  <c:v>26.95</c:v>
                </c:pt>
                <c:pt idx="11887">
                  <c:v>26.939999999999998</c:v>
                </c:pt>
                <c:pt idx="11888">
                  <c:v>26.99</c:v>
                </c:pt>
                <c:pt idx="11889">
                  <c:v>-999</c:v>
                </c:pt>
                <c:pt idx="11890">
                  <c:v>26.87</c:v>
                </c:pt>
                <c:pt idx="11891">
                  <c:v>27.06</c:v>
                </c:pt>
                <c:pt idx="11892">
                  <c:v>27.17</c:v>
                </c:pt>
                <c:pt idx="11893">
                  <c:v>27.25</c:v>
                </c:pt>
                <c:pt idx="11894">
                  <c:v>27.310000000000002</c:v>
                </c:pt>
                <c:pt idx="11895">
                  <c:v>27.3</c:v>
                </c:pt>
                <c:pt idx="11896">
                  <c:v>27.39</c:v>
                </c:pt>
                <c:pt idx="11897">
                  <c:v>27.52</c:v>
                </c:pt>
                <c:pt idx="11898">
                  <c:v>27.36</c:v>
                </c:pt>
                <c:pt idx="11899">
                  <c:v>27.19</c:v>
                </c:pt>
                <c:pt idx="11900">
                  <c:v>27.09</c:v>
                </c:pt>
                <c:pt idx="11901">
                  <c:v>27.24</c:v>
                </c:pt>
                <c:pt idx="11902">
                  <c:v>27.37</c:v>
                </c:pt>
                <c:pt idx="11903">
                  <c:v>27.34</c:v>
                </c:pt>
                <c:pt idx="11904">
                  <c:v>27.2</c:v>
                </c:pt>
                <c:pt idx="11905">
                  <c:v>27.2</c:v>
                </c:pt>
                <c:pt idx="11906">
                  <c:v>27.39</c:v>
                </c:pt>
                <c:pt idx="11907">
                  <c:v>27.16</c:v>
                </c:pt>
                <c:pt idx="11908">
                  <c:v>27.130000000000003</c:v>
                </c:pt>
                <c:pt idx="11909">
                  <c:v>26.979999999999997</c:v>
                </c:pt>
                <c:pt idx="11910">
                  <c:v>27.04</c:v>
                </c:pt>
                <c:pt idx="11911">
                  <c:v>27.25</c:v>
                </c:pt>
                <c:pt idx="11912">
                  <c:v>27.479999999999997</c:v>
                </c:pt>
                <c:pt idx="11913">
                  <c:v>27.4</c:v>
                </c:pt>
                <c:pt idx="11914">
                  <c:v>27.34</c:v>
                </c:pt>
                <c:pt idx="11915">
                  <c:v>27.18</c:v>
                </c:pt>
                <c:pt idx="11916">
                  <c:v>27.23</c:v>
                </c:pt>
                <c:pt idx="11917">
                  <c:v>27.25</c:v>
                </c:pt>
                <c:pt idx="11918">
                  <c:v>27.310000000000002</c:v>
                </c:pt>
                <c:pt idx="11919">
                  <c:v>27.18</c:v>
                </c:pt>
                <c:pt idx="11920">
                  <c:v>27.479999999999997</c:v>
                </c:pt>
                <c:pt idx="11921">
                  <c:v>27.330000000000002</c:v>
                </c:pt>
                <c:pt idx="11922">
                  <c:v>27.25</c:v>
                </c:pt>
                <c:pt idx="11923">
                  <c:v>27.32</c:v>
                </c:pt>
                <c:pt idx="11924">
                  <c:v>27.330000000000002</c:v>
                </c:pt>
                <c:pt idx="11925">
                  <c:v>27.330000000000002</c:v>
                </c:pt>
                <c:pt idx="11926">
                  <c:v>27.35</c:v>
                </c:pt>
                <c:pt idx="11927">
                  <c:v>27.36</c:v>
                </c:pt>
                <c:pt idx="11928">
                  <c:v>27.27</c:v>
                </c:pt>
                <c:pt idx="11929">
                  <c:v>27.150000000000002</c:v>
                </c:pt>
                <c:pt idx="11930">
                  <c:v>27.24</c:v>
                </c:pt>
                <c:pt idx="11931">
                  <c:v>27.17</c:v>
                </c:pt>
                <c:pt idx="11932">
                  <c:v>27.459999999999997</c:v>
                </c:pt>
                <c:pt idx="11933">
                  <c:v>27.59</c:v>
                </c:pt>
                <c:pt idx="11934">
                  <c:v>27.56</c:v>
                </c:pt>
                <c:pt idx="11935">
                  <c:v>27.5</c:v>
                </c:pt>
                <c:pt idx="11936">
                  <c:v>27.45</c:v>
                </c:pt>
                <c:pt idx="11937">
                  <c:v>27.4</c:v>
                </c:pt>
                <c:pt idx="11938">
                  <c:v>27.37</c:v>
                </c:pt>
                <c:pt idx="11939">
                  <c:v>27.36</c:v>
                </c:pt>
                <c:pt idx="11940">
                  <c:v>27.259999999999998</c:v>
                </c:pt>
                <c:pt idx="11941">
                  <c:v>27.29</c:v>
                </c:pt>
                <c:pt idx="11942">
                  <c:v>27.41</c:v>
                </c:pt>
                <c:pt idx="11943">
                  <c:v>27.279999999999998</c:v>
                </c:pt>
                <c:pt idx="11944">
                  <c:v>27.279999999999998</c:v>
                </c:pt>
                <c:pt idx="11945">
                  <c:v>27.2</c:v>
                </c:pt>
                <c:pt idx="11946">
                  <c:v>27.09</c:v>
                </c:pt>
                <c:pt idx="11947">
                  <c:v>27.09</c:v>
                </c:pt>
                <c:pt idx="11948">
                  <c:v>27.04</c:v>
                </c:pt>
                <c:pt idx="11949">
                  <c:v>26.93</c:v>
                </c:pt>
                <c:pt idx="11950">
                  <c:v>26.87</c:v>
                </c:pt>
                <c:pt idx="11951">
                  <c:v>26.779999999999998</c:v>
                </c:pt>
                <c:pt idx="11952">
                  <c:v>26.830000000000002</c:v>
                </c:pt>
                <c:pt idx="11953">
                  <c:v>26.86</c:v>
                </c:pt>
                <c:pt idx="11954">
                  <c:v>-999</c:v>
                </c:pt>
                <c:pt idx="11955">
                  <c:v>27.06</c:v>
                </c:pt>
                <c:pt idx="11956">
                  <c:v>27.12</c:v>
                </c:pt>
                <c:pt idx="11957">
                  <c:v>27.14</c:v>
                </c:pt>
                <c:pt idx="11958">
                  <c:v>27.22</c:v>
                </c:pt>
                <c:pt idx="11959">
                  <c:v>27.2</c:v>
                </c:pt>
                <c:pt idx="11960">
                  <c:v>27.14</c:v>
                </c:pt>
                <c:pt idx="11961">
                  <c:v>27.1</c:v>
                </c:pt>
                <c:pt idx="11962">
                  <c:v>27.3</c:v>
                </c:pt>
                <c:pt idx="11963">
                  <c:v>27.39</c:v>
                </c:pt>
                <c:pt idx="11964">
                  <c:v>27.34</c:v>
                </c:pt>
                <c:pt idx="11965">
                  <c:v>27.259999999999998</c:v>
                </c:pt>
                <c:pt idx="11966">
                  <c:v>27.36</c:v>
                </c:pt>
                <c:pt idx="11967">
                  <c:v>27.25</c:v>
                </c:pt>
                <c:pt idx="11968">
                  <c:v>26.97</c:v>
                </c:pt>
                <c:pt idx="11969">
                  <c:v>27.36</c:v>
                </c:pt>
                <c:pt idx="11970">
                  <c:v>27.23</c:v>
                </c:pt>
                <c:pt idx="11971">
                  <c:v>27.18</c:v>
                </c:pt>
                <c:pt idx="11972">
                  <c:v>27.45</c:v>
                </c:pt>
                <c:pt idx="11973">
                  <c:v>27.72</c:v>
                </c:pt>
                <c:pt idx="11974">
                  <c:v>27.55</c:v>
                </c:pt>
                <c:pt idx="11975">
                  <c:v>27.68</c:v>
                </c:pt>
                <c:pt idx="11976">
                  <c:v>27.45</c:v>
                </c:pt>
                <c:pt idx="11977">
                  <c:v>27.47</c:v>
                </c:pt>
                <c:pt idx="11978">
                  <c:v>27.27</c:v>
                </c:pt>
                <c:pt idx="11979">
                  <c:v>27.29</c:v>
                </c:pt>
                <c:pt idx="11980">
                  <c:v>27.17</c:v>
                </c:pt>
                <c:pt idx="11981">
                  <c:v>26.830000000000002</c:v>
                </c:pt>
                <c:pt idx="11982">
                  <c:v>26.830000000000002</c:v>
                </c:pt>
                <c:pt idx="11983">
                  <c:v>26.86</c:v>
                </c:pt>
                <c:pt idx="11984">
                  <c:v>26.779999999999998</c:v>
                </c:pt>
                <c:pt idx="11985">
                  <c:v>26.77</c:v>
                </c:pt>
                <c:pt idx="11986">
                  <c:v>26.810000000000002</c:v>
                </c:pt>
                <c:pt idx="11987">
                  <c:v>26.630000000000003</c:v>
                </c:pt>
                <c:pt idx="11988">
                  <c:v>26.8</c:v>
                </c:pt>
                <c:pt idx="11989">
                  <c:v>26.959999999999997</c:v>
                </c:pt>
                <c:pt idx="11990">
                  <c:v>26.95</c:v>
                </c:pt>
                <c:pt idx="11991">
                  <c:v>27.130000000000003</c:v>
                </c:pt>
                <c:pt idx="11992">
                  <c:v>26.93</c:v>
                </c:pt>
                <c:pt idx="11993">
                  <c:v>26.93</c:v>
                </c:pt>
                <c:pt idx="11994">
                  <c:v>26.919999999999998</c:v>
                </c:pt>
                <c:pt idx="11995">
                  <c:v>27.05</c:v>
                </c:pt>
                <c:pt idx="11996">
                  <c:v>27.110000000000003</c:v>
                </c:pt>
                <c:pt idx="11997">
                  <c:v>27.150000000000002</c:v>
                </c:pt>
                <c:pt idx="11998">
                  <c:v>26.979999999999997</c:v>
                </c:pt>
                <c:pt idx="11999">
                  <c:v>27.110000000000003</c:v>
                </c:pt>
                <c:pt idx="12000">
                  <c:v>27.06</c:v>
                </c:pt>
                <c:pt idx="12001">
                  <c:v>27.150000000000002</c:v>
                </c:pt>
                <c:pt idx="12002">
                  <c:v>27.02</c:v>
                </c:pt>
                <c:pt idx="12003">
                  <c:v>27.08</c:v>
                </c:pt>
                <c:pt idx="12004">
                  <c:v>27.05</c:v>
                </c:pt>
                <c:pt idx="12005">
                  <c:v>27.02</c:v>
                </c:pt>
                <c:pt idx="12006">
                  <c:v>26.959999999999997</c:v>
                </c:pt>
                <c:pt idx="12007">
                  <c:v>27.110000000000003</c:v>
                </c:pt>
                <c:pt idx="12008">
                  <c:v>26.959999999999997</c:v>
                </c:pt>
                <c:pt idx="12009">
                  <c:v>27</c:v>
                </c:pt>
                <c:pt idx="12010">
                  <c:v>27.03</c:v>
                </c:pt>
                <c:pt idx="12011">
                  <c:v>27.110000000000003</c:v>
                </c:pt>
                <c:pt idx="12012">
                  <c:v>27.38</c:v>
                </c:pt>
                <c:pt idx="12013">
                  <c:v>-999</c:v>
                </c:pt>
                <c:pt idx="12014">
                  <c:v>27.41</c:v>
                </c:pt>
                <c:pt idx="12015">
                  <c:v>27.47</c:v>
                </c:pt>
                <c:pt idx="12016">
                  <c:v>27.34</c:v>
                </c:pt>
                <c:pt idx="12017">
                  <c:v>27.37</c:v>
                </c:pt>
                <c:pt idx="12018">
                  <c:v>27.459999999999997</c:v>
                </c:pt>
                <c:pt idx="12019">
                  <c:v>27.27</c:v>
                </c:pt>
                <c:pt idx="12020">
                  <c:v>27.3</c:v>
                </c:pt>
                <c:pt idx="12021">
                  <c:v>27.49</c:v>
                </c:pt>
                <c:pt idx="12022">
                  <c:v>27.419999999999998</c:v>
                </c:pt>
                <c:pt idx="12023">
                  <c:v>27.330000000000002</c:v>
                </c:pt>
                <c:pt idx="12024">
                  <c:v>27.38</c:v>
                </c:pt>
                <c:pt idx="12025">
                  <c:v>27.330000000000002</c:v>
                </c:pt>
                <c:pt idx="12026">
                  <c:v>27.330000000000002</c:v>
                </c:pt>
                <c:pt idx="12027">
                  <c:v>27.29</c:v>
                </c:pt>
                <c:pt idx="12028">
                  <c:v>27.29</c:v>
                </c:pt>
                <c:pt idx="12029">
                  <c:v>27.130000000000003</c:v>
                </c:pt>
                <c:pt idx="12030">
                  <c:v>27.1</c:v>
                </c:pt>
                <c:pt idx="12031">
                  <c:v>27.01</c:v>
                </c:pt>
                <c:pt idx="12032">
                  <c:v>26.95</c:v>
                </c:pt>
                <c:pt idx="12033">
                  <c:v>27.110000000000003</c:v>
                </c:pt>
                <c:pt idx="12034">
                  <c:v>27.03</c:v>
                </c:pt>
                <c:pt idx="12035">
                  <c:v>27.01</c:v>
                </c:pt>
                <c:pt idx="12036">
                  <c:v>27.03</c:v>
                </c:pt>
                <c:pt idx="12037">
                  <c:v>26.85</c:v>
                </c:pt>
                <c:pt idx="12038">
                  <c:v>26.72</c:v>
                </c:pt>
                <c:pt idx="12039">
                  <c:v>26.67</c:v>
                </c:pt>
                <c:pt idx="12040">
                  <c:v>26.77</c:v>
                </c:pt>
                <c:pt idx="12041">
                  <c:v>26.91</c:v>
                </c:pt>
                <c:pt idx="12042">
                  <c:v>27.12</c:v>
                </c:pt>
                <c:pt idx="12043">
                  <c:v>27.14</c:v>
                </c:pt>
                <c:pt idx="12044">
                  <c:v>27.16</c:v>
                </c:pt>
                <c:pt idx="12045">
                  <c:v>27.04</c:v>
                </c:pt>
                <c:pt idx="12046">
                  <c:v>27.03</c:v>
                </c:pt>
                <c:pt idx="12047">
                  <c:v>27.12</c:v>
                </c:pt>
                <c:pt idx="12048">
                  <c:v>27.130000000000003</c:v>
                </c:pt>
                <c:pt idx="12049">
                  <c:v>27.16</c:v>
                </c:pt>
                <c:pt idx="12050">
                  <c:v>27.330000000000002</c:v>
                </c:pt>
                <c:pt idx="12051">
                  <c:v>27.23</c:v>
                </c:pt>
                <c:pt idx="12052">
                  <c:v>27.05</c:v>
                </c:pt>
                <c:pt idx="12053">
                  <c:v>27.110000000000003</c:v>
                </c:pt>
                <c:pt idx="12054">
                  <c:v>27.16</c:v>
                </c:pt>
                <c:pt idx="12055">
                  <c:v>27.22</c:v>
                </c:pt>
                <c:pt idx="12056">
                  <c:v>27.150000000000002</c:v>
                </c:pt>
                <c:pt idx="12057">
                  <c:v>27.19</c:v>
                </c:pt>
                <c:pt idx="12058">
                  <c:v>27.16</c:v>
                </c:pt>
                <c:pt idx="12059">
                  <c:v>27.130000000000003</c:v>
                </c:pt>
                <c:pt idx="12060">
                  <c:v>27.18</c:v>
                </c:pt>
                <c:pt idx="12061">
                  <c:v>27.150000000000002</c:v>
                </c:pt>
                <c:pt idx="12062">
                  <c:v>27</c:v>
                </c:pt>
                <c:pt idx="12063">
                  <c:v>26.91</c:v>
                </c:pt>
                <c:pt idx="12064">
                  <c:v>26.84</c:v>
                </c:pt>
                <c:pt idx="12065">
                  <c:v>26.830000000000002</c:v>
                </c:pt>
                <c:pt idx="12066">
                  <c:v>26.8</c:v>
                </c:pt>
                <c:pt idx="12067">
                  <c:v>26.68</c:v>
                </c:pt>
                <c:pt idx="12068">
                  <c:v>26.7</c:v>
                </c:pt>
                <c:pt idx="12069">
                  <c:v>26.68</c:v>
                </c:pt>
                <c:pt idx="12070">
                  <c:v>26.610000000000003</c:v>
                </c:pt>
                <c:pt idx="12071">
                  <c:v>26.810000000000002</c:v>
                </c:pt>
                <c:pt idx="12072">
                  <c:v>26.71</c:v>
                </c:pt>
                <c:pt idx="12073">
                  <c:v>26.58</c:v>
                </c:pt>
                <c:pt idx="12074">
                  <c:v>26.5</c:v>
                </c:pt>
                <c:pt idx="12075">
                  <c:v>26.39</c:v>
                </c:pt>
                <c:pt idx="12076">
                  <c:v>26.6</c:v>
                </c:pt>
                <c:pt idx="12077">
                  <c:v>26.72</c:v>
                </c:pt>
                <c:pt idx="12078">
                  <c:v>26.74</c:v>
                </c:pt>
                <c:pt idx="12079">
                  <c:v>26.53</c:v>
                </c:pt>
                <c:pt idx="12080">
                  <c:v>26.68</c:v>
                </c:pt>
                <c:pt idx="12081">
                  <c:v>26.93</c:v>
                </c:pt>
                <c:pt idx="12082">
                  <c:v>26.919999999999998</c:v>
                </c:pt>
                <c:pt idx="12083">
                  <c:v>27.04</c:v>
                </c:pt>
                <c:pt idx="12084">
                  <c:v>26.95</c:v>
                </c:pt>
                <c:pt idx="12085">
                  <c:v>26.9</c:v>
                </c:pt>
                <c:pt idx="12086">
                  <c:v>26.74</c:v>
                </c:pt>
                <c:pt idx="12087">
                  <c:v>26.830000000000002</c:v>
                </c:pt>
                <c:pt idx="12088">
                  <c:v>26.87</c:v>
                </c:pt>
                <c:pt idx="12089">
                  <c:v>27</c:v>
                </c:pt>
                <c:pt idx="12090">
                  <c:v>27.110000000000003</c:v>
                </c:pt>
                <c:pt idx="12091">
                  <c:v>27.279999999999998</c:v>
                </c:pt>
                <c:pt idx="12092">
                  <c:v>27.37</c:v>
                </c:pt>
                <c:pt idx="12093">
                  <c:v>27.1</c:v>
                </c:pt>
                <c:pt idx="12094">
                  <c:v>27.18</c:v>
                </c:pt>
                <c:pt idx="12095">
                  <c:v>27.08</c:v>
                </c:pt>
                <c:pt idx="12096">
                  <c:v>26.979999999999997</c:v>
                </c:pt>
                <c:pt idx="12097">
                  <c:v>27.259999999999998</c:v>
                </c:pt>
                <c:pt idx="12098">
                  <c:v>27.330000000000002</c:v>
                </c:pt>
                <c:pt idx="12099">
                  <c:v>27.259999999999998</c:v>
                </c:pt>
                <c:pt idx="12100">
                  <c:v>27.29</c:v>
                </c:pt>
                <c:pt idx="12101">
                  <c:v>26.97</c:v>
                </c:pt>
                <c:pt idx="12102">
                  <c:v>27.02</c:v>
                </c:pt>
                <c:pt idx="12103">
                  <c:v>27.02</c:v>
                </c:pt>
                <c:pt idx="12104">
                  <c:v>26.82</c:v>
                </c:pt>
                <c:pt idx="12105">
                  <c:v>26.88</c:v>
                </c:pt>
                <c:pt idx="12106">
                  <c:v>26.79</c:v>
                </c:pt>
                <c:pt idx="12107">
                  <c:v>26.79</c:v>
                </c:pt>
                <c:pt idx="12108">
                  <c:v>26.74</c:v>
                </c:pt>
                <c:pt idx="12109">
                  <c:v>26.939999999999998</c:v>
                </c:pt>
                <c:pt idx="12110">
                  <c:v>27.02</c:v>
                </c:pt>
                <c:pt idx="12111">
                  <c:v>27.1</c:v>
                </c:pt>
                <c:pt idx="12112">
                  <c:v>27.1</c:v>
                </c:pt>
                <c:pt idx="12113">
                  <c:v>26.93</c:v>
                </c:pt>
                <c:pt idx="12114">
                  <c:v>26.779999999999998</c:v>
                </c:pt>
                <c:pt idx="12115">
                  <c:v>26.810000000000002</c:v>
                </c:pt>
                <c:pt idx="12116">
                  <c:v>26.88</c:v>
                </c:pt>
                <c:pt idx="12117">
                  <c:v>27.01</c:v>
                </c:pt>
                <c:pt idx="12118">
                  <c:v>27.4</c:v>
                </c:pt>
                <c:pt idx="12119">
                  <c:v>27.36</c:v>
                </c:pt>
                <c:pt idx="12120">
                  <c:v>27.02</c:v>
                </c:pt>
                <c:pt idx="12121">
                  <c:v>27.08</c:v>
                </c:pt>
                <c:pt idx="12122">
                  <c:v>27.14</c:v>
                </c:pt>
                <c:pt idx="12123">
                  <c:v>27.25</c:v>
                </c:pt>
                <c:pt idx="12124">
                  <c:v>27.279999999999998</c:v>
                </c:pt>
                <c:pt idx="12125">
                  <c:v>27.29</c:v>
                </c:pt>
                <c:pt idx="12126">
                  <c:v>27.35</c:v>
                </c:pt>
                <c:pt idx="12127">
                  <c:v>27.18</c:v>
                </c:pt>
                <c:pt idx="12128">
                  <c:v>27.19</c:v>
                </c:pt>
                <c:pt idx="12129">
                  <c:v>27.459999999999997</c:v>
                </c:pt>
                <c:pt idx="12130">
                  <c:v>27.29</c:v>
                </c:pt>
                <c:pt idx="12131">
                  <c:v>27.43</c:v>
                </c:pt>
                <c:pt idx="12132">
                  <c:v>27.52</c:v>
                </c:pt>
                <c:pt idx="12133">
                  <c:v>27.38</c:v>
                </c:pt>
                <c:pt idx="12134">
                  <c:v>27.43</c:v>
                </c:pt>
                <c:pt idx="12135">
                  <c:v>27.18</c:v>
                </c:pt>
                <c:pt idx="12136">
                  <c:v>27.36</c:v>
                </c:pt>
                <c:pt idx="12137">
                  <c:v>27.32</c:v>
                </c:pt>
                <c:pt idx="12138">
                  <c:v>27.43</c:v>
                </c:pt>
                <c:pt idx="12139">
                  <c:v>27.39</c:v>
                </c:pt>
                <c:pt idx="12140">
                  <c:v>27.37</c:v>
                </c:pt>
                <c:pt idx="12141">
                  <c:v>27.12</c:v>
                </c:pt>
                <c:pt idx="12142">
                  <c:v>26.97</c:v>
                </c:pt>
                <c:pt idx="12143">
                  <c:v>26.95</c:v>
                </c:pt>
                <c:pt idx="12144">
                  <c:v>27.05</c:v>
                </c:pt>
                <c:pt idx="12145">
                  <c:v>27.05</c:v>
                </c:pt>
                <c:pt idx="12146">
                  <c:v>26.939999999999998</c:v>
                </c:pt>
                <c:pt idx="12147">
                  <c:v>27.07</c:v>
                </c:pt>
                <c:pt idx="12148">
                  <c:v>26.87</c:v>
                </c:pt>
                <c:pt idx="12149">
                  <c:v>26.97</c:v>
                </c:pt>
                <c:pt idx="12150">
                  <c:v>27.12</c:v>
                </c:pt>
                <c:pt idx="12151">
                  <c:v>27.17</c:v>
                </c:pt>
                <c:pt idx="12152">
                  <c:v>27.09</c:v>
                </c:pt>
                <c:pt idx="12153">
                  <c:v>27.18</c:v>
                </c:pt>
                <c:pt idx="12154">
                  <c:v>27.08</c:v>
                </c:pt>
                <c:pt idx="12155">
                  <c:v>27.130000000000003</c:v>
                </c:pt>
                <c:pt idx="12156">
                  <c:v>27.21</c:v>
                </c:pt>
                <c:pt idx="12157">
                  <c:v>27.06</c:v>
                </c:pt>
                <c:pt idx="12158">
                  <c:v>27.12</c:v>
                </c:pt>
                <c:pt idx="12159">
                  <c:v>27.27</c:v>
                </c:pt>
                <c:pt idx="12160">
                  <c:v>27.19</c:v>
                </c:pt>
                <c:pt idx="12161">
                  <c:v>27.35</c:v>
                </c:pt>
                <c:pt idx="12162">
                  <c:v>27.35</c:v>
                </c:pt>
                <c:pt idx="12163">
                  <c:v>27.37</c:v>
                </c:pt>
                <c:pt idx="12164">
                  <c:v>27.39</c:v>
                </c:pt>
                <c:pt idx="12165">
                  <c:v>27.56</c:v>
                </c:pt>
                <c:pt idx="12166">
                  <c:v>27.53</c:v>
                </c:pt>
                <c:pt idx="12167">
                  <c:v>27.45</c:v>
                </c:pt>
                <c:pt idx="12168">
                  <c:v>27.4</c:v>
                </c:pt>
                <c:pt idx="12169">
                  <c:v>27.49</c:v>
                </c:pt>
                <c:pt idx="12170">
                  <c:v>27.37</c:v>
                </c:pt>
                <c:pt idx="12171">
                  <c:v>27.54</c:v>
                </c:pt>
                <c:pt idx="12172">
                  <c:v>27.439999999999998</c:v>
                </c:pt>
                <c:pt idx="12173">
                  <c:v>27.51</c:v>
                </c:pt>
                <c:pt idx="12174">
                  <c:v>27.39</c:v>
                </c:pt>
                <c:pt idx="12175">
                  <c:v>27.24</c:v>
                </c:pt>
                <c:pt idx="12176">
                  <c:v>27.29</c:v>
                </c:pt>
                <c:pt idx="12177">
                  <c:v>27.310000000000002</c:v>
                </c:pt>
                <c:pt idx="12178">
                  <c:v>27.17</c:v>
                </c:pt>
                <c:pt idx="12179">
                  <c:v>27.2</c:v>
                </c:pt>
                <c:pt idx="12180">
                  <c:v>27.05</c:v>
                </c:pt>
                <c:pt idx="12181">
                  <c:v>27.110000000000003</c:v>
                </c:pt>
                <c:pt idx="12182">
                  <c:v>27.09</c:v>
                </c:pt>
                <c:pt idx="12183">
                  <c:v>27.2</c:v>
                </c:pt>
                <c:pt idx="12184">
                  <c:v>27.14</c:v>
                </c:pt>
                <c:pt idx="12185">
                  <c:v>27.32</c:v>
                </c:pt>
                <c:pt idx="12186">
                  <c:v>27.21</c:v>
                </c:pt>
                <c:pt idx="12187">
                  <c:v>27.37</c:v>
                </c:pt>
                <c:pt idx="12188">
                  <c:v>27.419999999999998</c:v>
                </c:pt>
                <c:pt idx="12189">
                  <c:v>27.18</c:v>
                </c:pt>
                <c:pt idx="12190">
                  <c:v>27.12</c:v>
                </c:pt>
                <c:pt idx="12191">
                  <c:v>27.23</c:v>
                </c:pt>
                <c:pt idx="12192">
                  <c:v>27.51</c:v>
                </c:pt>
                <c:pt idx="12193">
                  <c:v>27.54</c:v>
                </c:pt>
                <c:pt idx="12194">
                  <c:v>27.610000000000003</c:v>
                </c:pt>
                <c:pt idx="12195">
                  <c:v>27.67</c:v>
                </c:pt>
                <c:pt idx="12196">
                  <c:v>27.58</c:v>
                </c:pt>
                <c:pt idx="12197">
                  <c:v>27.650000000000002</c:v>
                </c:pt>
                <c:pt idx="12198">
                  <c:v>27.64</c:v>
                </c:pt>
                <c:pt idx="12199">
                  <c:v>27.630000000000003</c:v>
                </c:pt>
                <c:pt idx="12200">
                  <c:v>27.43</c:v>
                </c:pt>
                <c:pt idx="12201">
                  <c:v>27.35</c:v>
                </c:pt>
                <c:pt idx="12202">
                  <c:v>27.459999999999997</c:v>
                </c:pt>
                <c:pt idx="12203">
                  <c:v>27.41</c:v>
                </c:pt>
                <c:pt idx="12204">
                  <c:v>27.459999999999997</c:v>
                </c:pt>
                <c:pt idx="12205">
                  <c:v>27.41</c:v>
                </c:pt>
                <c:pt idx="12206">
                  <c:v>27.32</c:v>
                </c:pt>
                <c:pt idx="12207">
                  <c:v>27.14</c:v>
                </c:pt>
                <c:pt idx="12208">
                  <c:v>27.2</c:v>
                </c:pt>
                <c:pt idx="12209">
                  <c:v>27.27</c:v>
                </c:pt>
                <c:pt idx="12210">
                  <c:v>27.25</c:v>
                </c:pt>
                <c:pt idx="12211">
                  <c:v>27.25</c:v>
                </c:pt>
                <c:pt idx="12212">
                  <c:v>27.08</c:v>
                </c:pt>
                <c:pt idx="12213">
                  <c:v>27.03</c:v>
                </c:pt>
                <c:pt idx="12214">
                  <c:v>26.88</c:v>
                </c:pt>
                <c:pt idx="12215">
                  <c:v>26.89</c:v>
                </c:pt>
                <c:pt idx="12216">
                  <c:v>26.91</c:v>
                </c:pt>
                <c:pt idx="12217">
                  <c:v>26.650000000000002</c:v>
                </c:pt>
                <c:pt idx="12218">
                  <c:v>26.8</c:v>
                </c:pt>
                <c:pt idx="12219">
                  <c:v>26.779999999999998</c:v>
                </c:pt>
                <c:pt idx="12220">
                  <c:v>26.82</c:v>
                </c:pt>
                <c:pt idx="12221">
                  <c:v>26.89</c:v>
                </c:pt>
                <c:pt idx="12222">
                  <c:v>27.02</c:v>
                </c:pt>
                <c:pt idx="12223">
                  <c:v>26.959999999999997</c:v>
                </c:pt>
                <c:pt idx="12224">
                  <c:v>27.14</c:v>
                </c:pt>
                <c:pt idx="12225">
                  <c:v>27.16</c:v>
                </c:pt>
                <c:pt idx="12226">
                  <c:v>27.03</c:v>
                </c:pt>
                <c:pt idx="12227">
                  <c:v>26.939999999999998</c:v>
                </c:pt>
                <c:pt idx="12228">
                  <c:v>26.87</c:v>
                </c:pt>
                <c:pt idx="12229">
                  <c:v>27.04</c:v>
                </c:pt>
                <c:pt idx="12230">
                  <c:v>27.1</c:v>
                </c:pt>
                <c:pt idx="12231">
                  <c:v>27.130000000000003</c:v>
                </c:pt>
                <c:pt idx="12232">
                  <c:v>27.130000000000003</c:v>
                </c:pt>
                <c:pt idx="12233">
                  <c:v>27.24</c:v>
                </c:pt>
                <c:pt idx="12234">
                  <c:v>27.479999999999997</c:v>
                </c:pt>
                <c:pt idx="12235">
                  <c:v>27.34</c:v>
                </c:pt>
                <c:pt idx="12236">
                  <c:v>27.32</c:v>
                </c:pt>
                <c:pt idx="12237">
                  <c:v>27.19</c:v>
                </c:pt>
                <c:pt idx="12238">
                  <c:v>27.25</c:v>
                </c:pt>
                <c:pt idx="12239">
                  <c:v>27.16</c:v>
                </c:pt>
                <c:pt idx="12240">
                  <c:v>27.29</c:v>
                </c:pt>
                <c:pt idx="12241">
                  <c:v>27.16</c:v>
                </c:pt>
                <c:pt idx="12242">
                  <c:v>26.939999999999998</c:v>
                </c:pt>
                <c:pt idx="12243">
                  <c:v>27.14</c:v>
                </c:pt>
                <c:pt idx="12244">
                  <c:v>27.18</c:v>
                </c:pt>
                <c:pt idx="12245">
                  <c:v>27.310000000000002</c:v>
                </c:pt>
                <c:pt idx="12246">
                  <c:v>27.330000000000002</c:v>
                </c:pt>
                <c:pt idx="12247">
                  <c:v>27.29</c:v>
                </c:pt>
                <c:pt idx="12248">
                  <c:v>27.36</c:v>
                </c:pt>
                <c:pt idx="12249">
                  <c:v>27.39</c:v>
                </c:pt>
                <c:pt idx="12250">
                  <c:v>27.419999999999998</c:v>
                </c:pt>
                <c:pt idx="12251">
                  <c:v>27.24</c:v>
                </c:pt>
                <c:pt idx="12252">
                  <c:v>27.43</c:v>
                </c:pt>
                <c:pt idx="12253">
                  <c:v>27.259999999999998</c:v>
                </c:pt>
                <c:pt idx="12254">
                  <c:v>27.35</c:v>
                </c:pt>
                <c:pt idx="12255">
                  <c:v>27.21</c:v>
                </c:pt>
                <c:pt idx="12256">
                  <c:v>27.330000000000002</c:v>
                </c:pt>
                <c:pt idx="12257">
                  <c:v>27.54</c:v>
                </c:pt>
                <c:pt idx="12258">
                  <c:v>27.36</c:v>
                </c:pt>
                <c:pt idx="12259">
                  <c:v>27.330000000000002</c:v>
                </c:pt>
                <c:pt idx="12260">
                  <c:v>27.1</c:v>
                </c:pt>
                <c:pt idx="12261">
                  <c:v>26.99</c:v>
                </c:pt>
                <c:pt idx="12262">
                  <c:v>26.959999999999997</c:v>
                </c:pt>
                <c:pt idx="12263">
                  <c:v>27</c:v>
                </c:pt>
                <c:pt idx="12264">
                  <c:v>27.1</c:v>
                </c:pt>
                <c:pt idx="12265">
                  <c:v>27.22</c:v>
                </c:pt>
                <c:pt idx="12266">
                  <c:v>27.18</c:v>
                </c:pt>
                <c:pt idx="12267">
                  <c:v>27.16</c:v>
                </c:pt>
                <c:pt idx="12268">
                  <c:v>27.09</c:v>
                </c:pt>
                <c:pt idx="12269">
                  <c:v>27.150000000000002</c:v>
                </c:pt>
                <c:pt idx="12270">
                  <c:v>27.05</c:v>
                </c:pt>
                <c:pt idx="12271">
                  <c:v>26.9</c:v>
                </c:pt>
                <c:pt idx="12272">
                  <c:v>26.939999999999998</c:v>
                </c:pt>
                <c:pt idx="12273">
                  <c:v>27.05</c:v>
                </c:pt>
                <c:pt idx="12274">
                  <c:v>26.97</c:v>
                </c:pt>
                <c:pt idx="12275">
                  <c:v>26.82</c:v>
                </c:pt>
                <c:pt idx="12276">
                  <c:v>26.75</c:v>
                </c:pt>
                <c:pt idx="12277">
                  <c:v>26.810000000000002</c:v>
                </c:pt>
                <c:pt idx="12278">
                  <c:v>26.919999999999998</c:v>
                </c:pt>
                <c:pt idx="12279">
                  <c:v>26.91</c:v>
                </c:pt>
                <c:pt idx="12280">
                  <c:v>26.82</c:v>
                </c:pt>
                <c:pt idx="12281">
                  <c:v>26.79</c:v>
                </c:pt>
                <c:pt idx="12282">
                  <c:v>26.95</c:v>
                </c:pt>
                <c:pt idx="12283">
                  <c:v>26.85</c:v>
                </c:pt>
                <c:pt idx="12284">
                  <c:v>26.779999999999998</c:v>
                </c:pt>
                <c:pt idx="12285">
                  <c:v>26.85</c:v>
                </c:pt>
                <c:pt idx="12286">
                  <c:v>26.810000000000002</c:v>
                </c:pt>
                <c:pt idx="12287">
                  <c:v>26.68</c:v>
                </c:pt>
                <c:pt idx="12288">
                  <c:v>26.69</c:v>
                </c:pt>
                <c:pt idx="12289">
                  <c:v>26.58</c:v>
                </c:pt>
                <c:pt idx="12290">
                  <c:v>26.54</c:v>
                </c:pt>
                <c:pt idx="12291">
                  <c:v>26.55</c:v>
                </c:pt>
                <c:pt idx="12292">
                  <c:v>26.86</c:v>
                </c:pt>
                <c:pt idx="12293">
                  <c:v>26.87</c:v>
                </c:pt>
                <c:pt idx="12294">
                  <c:v>27.04</c:v>
                </c:pt>
                <c:pt idx="12295">
                  <c:v>27.150000000000002</c:v>
                </c:pt>
                <c:pt idx="12296">
                  <c:v>27.259999999999998</c:v>
                </c:pt>
                <c:pt idx="12297">
                  <c:v>27.34</c:v>
                </c:pt>
                <c:pt idx="12298">
                  <c:v>27.479999999999997</c:v>
                </c:pt>
                <c:pt idx="12299">
                  <c:v>27.419999999999998</c:v>
                </c:pt>
                <c:pt idx="12300">
                  <c:v>27.52</c:v>
                </c:pt>
                <c:pt idx="12301">
                  <c:v>27.3</c:v>
                </c:pt>
                <c:pt idx="12302">
                  <c:v>27.19</c:v>
                </c:pt>
                <c:pt idx="12303">
                  <c:v>27.4</c:v>
                </c:pt>
                <c:pt idx="12304">
                  <c:v>27.58</c:v>
                </c:pt>
                <c:pt idx="12305">
                  <c:v>27.36</c:v>
                </c:pt>
                <c:pt idx="12306">
                  <c:v>27.38</c:v>
                </c:pt>
                <c:pt idx="12307">
                  <c:v>27.27</c:v>
                </c:pt>
                <c:pt idx="12308">
                  <c:v>27.34</c:v>
                </c:pt>
                <c:pt idx="12309">
                  <c:v>27.479999999999997</c:v>
                </c:pt>
                <c:pt idx="12310">
                  <c:v>27.27</c:v>
                </c:pt>
                <c:pt idx="12311">
                  <c:v>27.3</c:v>
                </c:pt>
                <c:pt idx="12312">
                  <c:v>27.19</c:v>
                </c:pt>
                <c:pt idx="12313">
                  <c:v>27.14</c:v>
                </c:pt>
                <c:pt idx="12314">
                  <c:v>27.19</c:v>
                </c:pt>
                <c:pt idx="12315">
                  <c:v>27.2</c:v>
                </c:pt>
                <c:pt idx="12316">
                  <c:v>27.29</c:v>
                </c:pt>
                <c:pt idx="12317">
                  <c:v>27.37</c:v>
                </c:pt>
                <c:pt idx="12318">
                  <c:v>27.279999999999998</c:v>
                </c:pt>
                <c:pt idx="12319">
                  <c:v>27.1</c:v>
                </c:pt>
                <c:pt idx="12320">
                  <c:v>27.01</c:v>
                </c:pt>
                <c:pt idx="12321">
                  <c:v>26.9</c:v>
                </c:pt>
                <c:pt idx="12322">
                  <c:v>26.93</c:v>
                </c:pt>
                <c:pt idx="12323">
                  <c:v>26.82</c:v>
                </c:pt>
                <c:pt idx="12324">
                  <c:v>27.03</c:v>
                </c:pt>
                <c:pt idx="12325">
                  <c:v>27.24</c:v>
                </c:pt>
                <c:pt idx="12326">
                  <c:v>27.32</c:v>
                </c:pt>
                <c:pt idx="12327">
                  <c:v>27.49</c:v>
                </c:pt>
                <c:pt idx="12328">
                  <c:v>27.38</c:v>
                </c:pt>
                <c:pt idx="12329">
                  <c:v>27.459999999999997</c:v>
                </c:pt>
                <c:pt idx="12330">
                  <c:v>27.310000000000002</c:v>
                </c:pt>
                <c:pt idx="12331">
                  <c:v>27.32</c:v>
                </c:pt>
                <c:pt idx="12332">
                  <c:v>27.5</c:v>
                </c:pt>
                <c:pt idx="12333">
                  <c:v>27.49</c:v>
                </c:pt>
                <c:pt idx="12334">
                  <c:v>27.330000000000002</c:v>
                </c:pt>
                <c:pt idx="12335">
                  <c:v>27.35</c:v>
                </c:pt>
                <c:pt idx="12336">
                  <c:v>27.4</c:v>
                </c:pt>
                <c:pt idx="12337">
                  <c:v>27.52</c:v>
                </c:pt>
                <c:pt idx="12338">
                  <c:v>27.779999999999998</c:v>
                </c:pt>
                <c:pt idx="12339">
                  <c:v>27.71</c:v>
                </c:pt>
                <c:pt idx="12340">
                  <c:v>27.459999999999997</c:v>
                </c:pt>
                <c:pt idx="12341">
                  <c:v>27.3</c:v>
                </c:pt>
                <c:pt idx="12342">
                  <c:v>27.35</c:v>
                </c:pt>
                <c:pt idx="12343">
                  <c:v>27.14</c:v>
                </c:pt>
                <c:pt idx="12344">
                  <c:v>27.21</c:v>
                </c:pt>
                <c:pt idx="12345">
                  <c:v>27.12</c:v>
                </c:pt>
                <c:pt idx="12346">
                  <c:v>27.2</c:v>
                </c:pt>
                <c:pt idx="12347">
                  <c:v>27.19</c:v>
                </c:pt>
                <c:pt idx="12348">
                  <c:v>27.2</c:v>
                </c:pt>
                <c:pt idx="12349">
                  <c:v>27.04</c:v>
                </c:pt>
                <c:pt idx="12350">
                  <c:v>26.68</c:v>
                </c:pt>
                <c:pt idx="12351">
                  <c:v>26.82</c:v>
                </c:pt>
                <c:pt idx="12352">
                  <c:v>26.93</c:v>
                </c:pt>
                <c:pt idx="12353">
                  <c:v>26.810000000000002</c:v>
                </c:pt>
                <c:pt idx="12354">
                  <c:v>27.01</c:v>
                </c:pt>
                <c:pt idx="12355">
                  <c:v>27.12</c:v>
                </c:pt>
                <c:pt idx="12356">
                  <c:v>27.110000000000003</c:v>
                </c:pt>
                <c:pt idx="12357">
                  <c:v>26.979999999999997</c:v>
                </c:pt>
                <c:pt idx="12358">
                  <c:v>27.07</c:v>
                </c:pt>
                <c:pt idx="12359">
                  <c:v>27.19</c:v>
                </c:pt>
                <c:pt idx="12360">
                  <c:v>27.18</c:v>
                </c:pt>
                <c:pt idx="12361">
                  <c:v>27.12</c:v>
                </c:pt>
                <c:pt idx="12362">
                  <c:v>27.22</c:v>
                </c:pt>
                <c:pt idx="12363">
                  <c:v>27.18</c:v>
                </c:pt>
                <c:pt idx="12364">
                  <c:v>27.16</c:v>
                </c:pt>
                <c:pt idx="12365">
                  <c:v>27.21</c:v>
                </c:pt>
                <c:pt idx="12366">
                  <c:v>27.439999999999998</c:v>
                </c:pt>
                <c:pt idx="12367">
                  <c:v>27.55</c:v>
                </c:pt>
                <c:pt idx="12368">
                  <c:v>27.59</c:v>
                </c:pt>
                <c:pt idx="12369">
                  <c:v>27.64</c:v>
                </c:pt>
                <c:pt idx="12370">
                  <c:v>27.67</c:v>
                </c:pt>
                <c:pt idx="12371">
                  <c:v>27.779999999999998</c:v>
                </c:pt>
                <c:pt idx="12372">
                  <c:v>27.9</c:v>
                </c:pt>
                <c:pt idx="12373">
                  <c:v>27.88</c:v>
                </c:pt>
                <c:pt idx="12374">
                  <c:v>27.650000000000002</c:v>
                </c:pt>
                <c:pt idx="12375">
                  <c:v>27.7</c:v>
                </c:pt>
                <c:pt idx="12376">
                  <c:v>27.51</c:v>
                </c:pt>
                <c:pt idx="12377">
                  <c:v>27.59</c:v>
                </c:pt>
                <c:pt idx="12378">
                  <c:v>27.58</c:v>
                </c:pt>
                <c:pt idx="12379">
                  <c:v>27.49</c:v>
                </c:pt>
                <c:pt idx="12380">
                  <c:v>27.55</c:v>
                </c:pt>
                <c:pt idx="12381">
                  <c:v>27.67</c:v>
                </c:pt>
                <c:pt idx="12382">
                  <c:v>27.67</c:v>
                </c:pt>
                <c:pt idx="12383">
                  <c:v>27.62</c:v>
                </c:pt>
                <c:pt idx="12384">
                  <c:v>27.64</c:v>
                </c:pt>
                <c:pt idx="12385">
                  <c:v>27.35</c:v>
                </c:pt>
                <c:pt idx="12386">
                  <c:v>27.21</c:v>
                </c:pt>
                <c:pt idx="12387">
                  <c:v>27.2</c:v>
                </c:pt>
                <c:pt idx="12388">
                  <c:v>27.150000000000002</c:v>
                </c:pt>
                <c:pt idx="12389">
                  <c:v>27.110000000000003</c:v>
                </c:pt>
                <c:pt idx="12390">
                  <c:v>27.479999999999997</c:v>
                </c:pt>
                <c:pt idx="12391">
                  <c:v>27.47</c:v>
                </c:pt>
                <c:pt idx="12392">
                  <c:v>27.17</c:v>
                </c:pt>
                <c:pt idx="12393">
                  <c:v>27.14</c:v>
                </c:pt>
                <c:pt idx="12394">
                  <c:v>27.150000000000002</c:v>
                </c:pt>
                <c:pt idx="12395">
                  <c:v>27.12</c:v>
                </c:pt>
                <c:pt idx="12396">
                  <c:v>26.95</c:v>
                </c:pt>
                <c:pt idx="12397">
                  <c:v>26.89</c:v>
                </c:pt>
                <c:pt idx="12398">
                  <c:v>27.150000000000002</c:v>
                </c:pt>
                <c:pt idx="12399">
                  <c:v>27</c:v>
                </c:pt>
                <c:pt idx="12400">
                  <c:v>26.939999999999998</c:v>
                </c:pt>
                <c:pt idx="12401">
                  <c:v>26.979999999999997</c:v>
                </c:pt>
                <c:pt idx="12402">
                  <c:v>27.05</c:v>
                </c:pt>
                <c:pt idx="12403">
                  <c:v>27.23</c:v>
                </c:pt>
                <c:pt idx="12404">
                  <c:v>27.22</c:v>
                </c:pt>
                <c:pt idx="12405">
                  <c:v>27.01</c:v>
                </c:pt>
                <c:pt idx="12406">
                  <c:v>27.03</c:v>
                </c:pt>
                <c:pt idx="12407">
                  <c:v>26.97</c:v>
                </c:pt>
                <c:pt idx="12408">
                  <c:v>27.259999999999998</c:v>
                </c:pt>
                <c:pt idx="12409">
                  <c:v>27.19</c:v>
                </c:pt>
                <c:pt idx="12410">
                  <c:v>27.23</c:v>
                </c:pt>
                <c:pt idx="12411">
                  <c:v>27.35</c:v>
                </c:pt>
                <c:pt idx="12412">
                  <c:v>27.34</c:v>
                </c:pt>
                <c:pt idx="12413">
                  <c:v>27.45</c:v>
                </c:pt>
                <c:pt idx="12414">
                  <c:v>27.43</c:v>
                </c:pt>
                <c:pt idx="12415">
                  <c:v>27.419999999999998</c:v>
                </c:pt>
                <c:pt idx="12416">
                  <c:v>27.34</c:v>
                </c:pt>
                <c:pt idx="12417">
                  <c:v>27.17</c:v>
                </c:pt>
                <c:pt idx="12418">
                  <c:v>27.22</c:v>
                </c:pt>
                <c:pt idx="12419">
                  <c:v>27.3</c:v>
                </c:pt>
                <c:pt idx="12420">
                  <c:v>27.22</c:v>
                </c:pt>
                <c:pt idx="12421">
                  <c:v>27.19</c:v>
                </c:pt>
                <c:pt idx="12422">
                  <c:v>27.130000000000003</c:v>
                </c:pt>
                <c:pt idx="12423">
                  <c:v>27.09</c:v>
                </c:pt>
                <c:pt idx="12424">
                  <c:v>26.87</c:v>
                </c:pt>
                <c:pt idx="12425">
                  <c:v>26.89</c:v>
                </c:pt>
                <c:pt idx="12426">
                  <c:v>26.77</c:v>
                </c:pt>
                <c:pt idx="12427">
                  <c:v>26.7</c:v>
                </c:pt>
                <c:pt idx="12428">
                  <c:v>26.69</c:v>
                </c:pt>
                <c:pt idx="12429">
                  <c:v>26.6</c:v>
                </c:pt>
                <c:pt idx="12430">
                  <c:v>26.58</c:v>
                </c:pt>
                <c:pt idx="12431">
                  <c:v>26.779999999999998</c:v>
                </c:pt>
                <c:pt idx="12432">
                  <c:v>26.75</c:v>
                </c:pt>
                <c:pt idx="12433">
                  <c:v>26.7</c:v>
                </c:pt>
                <c:pt idx="12434">
                  <c:v>26.8</c:v>
                </c:pt>
                <c:pt idx="12435">
                  <c:v>26.77</c:v>
                </c:pt>
                <c:pt idx="12436">
                  <c:v>26.959999999999997</c:v>
                </c:pt>
                <c:pt idx="12437">
                  <c:v>26.91</c:v>
                </c:pt>
                <c:pt idx="12438">
                  <c:v>26.979999999999997</c:v>
                </c:pt>
                <c:pt idx="12439">
                  <c:v>26.89</c:v>
                </c:pt>
                <c:pt idx="12440">
                  <c:v>27.27</c:v>
                </c:pt>
                <c:pt idx="12441">
                  <c:v>27.38</c:v>
                </c:pt>
                <c:pt idx="12442">
                  <c:v>27.19</c:v>
                </c:pt>
                <c:pt idx="12443">
                  <c:v>27.27</c:v>
                </c:pt>
                <c:pt idx="12444">
                  <c:v>27.18</c:v>
                </c:pt>
                <c:pt idx="12445">
                  <c:v>27.29</c:v>
                </c:pt>
                <c:pt idx="12446">
                  <c:v>27.35</c:v>
                </c:pt>
                <c:pt idx="12447">
                  <c:v>27.37</c:v>
                </c:pt>
                <c:pt idx="12448">
                  <c:v>27.34</c:v>
                </c:pt>
                <c:pt idx="12449">
                  <c:v>27.41</c:v>
                </c:pt>
                <c:pt idx="12450">
                  <c:v>27.18</c:v>
                </c:pt>
                <c:pt idx="12451">
                  <c:v>27.21</c:v>
                </c:pt>
                <c:pt idx="12452">
                  <c:v>27.259999999999998</c:v>
                </c:pt>
                <c:pt idx="12453">
                  <c:v>27.3</c:v>
                </c:pt>
                <c:pt idx="12454">
                  <c:v>27.25</c:v>
                </c:pt>
                <c:pt idx="12455">
                  <c:v>27.459999999999997</c:v>
                </c:pt>
                <c:pt idx="12456">
                  <c:v>27.32</c:v>
                </c:pt>
                <c:pt idx="12457">
                  <c:v>27.25</c:v>
                </c:pt>
                <c:pt idx="12458">
                  <c:v>27.310000000000002</c:v>
                </c:pt>
                <c:pt idx="12459">
                  <c:v>27.37</c:v>
                </c:pt>
                <c:pt idx="12460">
                  <c:v>27.51</c:v>
                </c:pt>
                <c:pt idx="12461">
                  <c:v>27.479999999999997</c:v>
                </c:pt>
                <c:pt idx="12462">
                  <c:v>27.49</c:v>
                </c:pt>
                <c:pt idx="12463">
                  <c:v>27.41</c:v>
                </c:pt>
                <c:pt idx="12464">
                  <c:v>27.47</c:v>
                </c:pt>
                <c:pt idx="12465">
                  <c:v>27.419999999999998</c:v>
                </c:pt>
                <c:pt idx="12466">
                  <c:v>27.38</c:v>
                </c:pt>
                <c:pt idx="12467">
                  <c:v>27.36</c:v>
                </c:pt>
                <c:pt idx="12468">
                  <c:v>27.23</c:v>
                </c:pt>
                <c:pt idx="12469">
                  <c:v>27.09</c:v>
                </c:pt>
                <c:pt idx="12470">
                  <c:v>27.35</c:v>
                </c:pt>
                <c:pt idx="12471">
                  <c:v>27.45</c:v>
                </c:pt>
                <c:pt idx="12472">
                  <c:v>27.3</c:v>
                </c:pt>
                <c:pt idx="12473">
                  <c:v>27.41</c:v>
                </c:pt>
                <c:pt idx="12474">
                  <c:v>27.459999999999997</c:v>
                </c:pt>
                <c:pt idx="12475">
                  <c:v>27.479999999999997</c:v>
                </c:pt>
                <c:pt idx="12476">
                  <c:v>27.25</c:v>
                </c:pt>
                <c:pt idx="12477">
                  <c:v>27.09</c:v>
                </c:pt>
                <c:pt idx="12478">
                  <c:v>27.130000000000003</c:v>
                </c:pt>
                <c:pt idx="12479">
                  <c:v>26.979999999999997</c:v>
                </c:pt>
                <c:pt idx="12480">
                  <c:v>26.87</c:v>
                </c:pt>
                <c:pt idx="12481">
                  <c:v>27</c:v>
                </c:pt>
                <c:pt idx="12482">
                  <c:v>27.22</c:v>
                </c:pt>
                <c:pt idx="12483">
                  <c:v>27.02</c:v>
                </c:pt>
                <c:pt idx="12484">
                  <c:v>26.84</c:v>
                </c:pt>
                <c:pt idx="12485">
                  <c:v>26.919999999999998</c:v>
                </c:pt>
                <c:pt idx="12486">
                  <c:v>26.97</c:v>
                </c:pt>
                <c:pt idx="12487">
                  <c:v>26.8</c:v>
                </c:pt>
                <c:pt idx="12488">
                  <c:v>26.86</c:v>
                </c:pt>
                <c:pt idx="12489">
                  <c:v>26.89</c:v>
                </c:pt>
                <c:pt idx="12490">
                  <c:v>26.830000000000002</c:v>
                </c:pt>
                <c:pt idx="12491">
                  <c:v>27.04</c:v>
                </c:pt>
                <c:pt idx="12492">
                  <c:v>27.06</c:v>
                </c:pt>
                <c:pt idx="12493">
                  <c:v>27.09</c:v>
                </c:pt>
                <c:pt idx="12494">
                  <c:v>27.12</c:v>
                </c:pt>
                <c:pt idx="12495">
                  <c:v>27.2</c:v>
                </c:pt>
                <c:pt idx="12496">
                  <c:v>27.16</c:v>
                </c:pt>
                <c:pt idx="12497">
                  <c:v>27.25</c:v>
                </c:pt>
                <c:pt idx="12498">
                  <c:v>27.03</c:v>
                </c:pt>
                <c:pt idx="12499">
                  <c:v>27.09</c:v>
                </c:pt>
                <c:pt idx="12500">
                  <c:v>27.09</c:v>
                </c:pt>
                <c:pt idx="12501">
                  <c:v>27.22</c:v>
                </c:pt>
                <c:pt idx="12502">
                  <c:v>27.27</c:v>
                </c:pt>
                <c:pt idx="12503">
                  <c:v>27.330000000000002</c:v>
                </c:pt>
                <c:pt idx="12504">
                  <c:v>27.51</c:v>
                </c:pt>
                <c:pt idx="12505">
                  <c:v>27.66</c:v>
                </c:pt>
                <c:pt idx="12506">
                  <c:v>27.66</c:v>
                </c:pt>
                <c:pt idx="12507">
                  <c:v>27.75</c:v>
                </c:pt>
                <c:pt idx="12508">
                  <c:v>27.74</c:v>
                </c:pt>
                <c:pt idx="12509">
                  <c:v>27.459999999999997</c:v>
                </c:pt>
                <c:pt idx="12510">
                  <c:v>27.5</c:v>
                </c:pt>
                <c:pt idx="12511">
                  <c:v>27.41</c:v>
                </c:pt>
                <c:pt idx="12512">
                  <c:v>27.35</c:v>
                </c:pt>
                <c:pt idx="12513">
                  <c:v>27.279999999999998</c:v>
                </c:pt>
                <c:pt idx="12514">
                  <c:v>27.279999999999998</c:v>
                </c:pt>
                <c:pt idx="12515">
                  <c:v>27.25</c:v>
                </c:pt>
                <c:pt idx="12516">
                  <c:v>27.259999999999998</c:v>
                </c:pt>
                <c:pt idx="12517">
                  <c:v>27.3</c:v>
                </c:pt>
                <c:pt idx="12518">
                  <c:v>27.23</c:v>
                </c:pt>
                <c:pt idx="12519">
                  <c:v>27.279999999999998</c:v>
                </c:pt>
                <c:pt idx="12520">
                  <c:v>27.38</c:v>
                </c:pt>
                <c:pt idx="12521">
                  <c:v>27.479999999999997</c:v>
                </c:pt>
                <c:pt idx="12522">
                  <c:v>27.86</c:v>
                </c:pt>
                <c:pt idx="12523">
                  <c:v>27.7</c:v>
                </c:pt>
                <c:pt idx="12524">
                  <c:v>27.89</c:v>
                </c:pt>
                <c:pt idx="12525">
                  <c:v>27.56</c:v>
                </c:pt>
                <c:pt idx="12526">
                  <c:v>27.5</c:v>
                </c:pt>
                <c:pt idx="12527">
                  <c:v>27.57</c:v>
                </c:pt>
                <c:pt idx="12528">
                  <c:v>27.75</c:v>
                </c:pt>
                <c:pt idx="12529">
                  <c:v>27.99</c:v>
                </c:pt>
                <c:pt idx="12530">
                  <c:v>27.8</c:v>
                </c:pt>
                <c:pt idx="12531">
                  <c:v>27.88</c:v>
                </c:pt>
                <c:pt idx="12532">
                  <c:v>27.89</c:v>
                </c:pt>
                <c:pt idx="12533">
                  <c:v>27.810000000000002</c:v>
                </c:pt>
                <c:pt idx="12534">
                  <c:v>27.8</c:v>
                </c:pt>
                <c:pt idx="12535">
                  <c:v>27.53</c:v>
                </c:pt>
                <c:pt idx="12536">
                  <c:v>27.650000000000002</c:v>
                </c:pt>
                <c:pt idx="12537">
                  <c:v>27.630000000000003</c:v>
                </c:pt>
                <c:pt idx="12538">
                  <c:v>27.58</c:v>
                </c:pt>
                <c:pt idx="12539">
                  <c:v>27.57</c:v>
                </c:pt>
                <c:pt idx="12540">
                  <c:v>27.650000000000002</c:v>
                </c:pt>
                <c:pt idx="12541">
                  <c:v>27.650000000000002</c:v>
                </c:pt>
                <c:pt idx="12542">
                  <c:v>27.72</c:v>
                </c:pt>
                <c:pt idx="12543">
                  <c:v>27.66</c:v>
                </c:pt>
                <c:pt idx="12544">
                  <c:v>27.71</c:v>
                </c:pt>
                <c:pt idx="12545">
                  <c:v>27.71</c:v>
                </c:pt>
                <c:pt idx="12546">
                  <c:v>27.53</c:v>
                </c:pt>
                <c:pt idx="12547">
                  <c:v>27.479999999999997</c:v>
                </c:pt>
                <c:pt idx="12548">
                  <c:v>27.36</c:v>
                </c:pt>
                <c:pt idx="12549">
                  <c:v>27.47</c:v>
                </c:pt>
                <c:pt idx="12550">
                  <c:v>27.55</c:v>
                </c:pt>
                <c:pt idx="12551">
                  <c:v>27.75</c:v>
                </c:pt>
                <c:pt idx="12552">
                  <c:v>27.630000000000003</c:v>
                </c:pt>
                <c:pt idx="12553">
                  <c:v>27.39</c:v>
                </c:pt>
                <c:pt idx="12554">
                  <c:v>27.37</c:v>
                </c:pt>
                <c:pt idx="12555">
                  <c:v>27.310000000000002</c:v>
                </c:pt>
                <c:pt idx="12556">
                  <c:v>27.34</c:v>
                </c:pt>
                <c:pt idx="12557">
                  <c:v>27.310000000000002</c:v>
                </c:pt>
                <c:pt idx="12558">
                  <c:v>27.35</c:v>
                </c:pt>
                <c:pt idx="12559">
                  <c:v>27.18</c:v>
                </c:pt>
                <c:pt idx="12560">
                  <c:v>27.39</c:v>
                </c:pt>
                <c:pt idx="12561">
                  <c:v>27.64</c:v>
                </c:pt>
                <c:pt idx="12562">
                  <c:v>27.51</c:v>
                </c:pt>
                <c:pt idx="12563">
                  <c:v>27.34</c:v>
                </c:pt>
                <c:pt idx="12564">
                  <c:v>27.32</c:v>
                </c:pt>
                <c:pt idx="12565">
                  <c:v>27.4</c:v>
                </c:pt>
                <c:pt idx="12566">
                  <c:v>27.52</c:v>
                </c:pt>
                <c:pt idx="12567">
                  <c:v>27.54</c:v>
                </c:pt>
                <c:pt idx="12568">
                  <c:v>27.59</c:v>
                </c:pt>
                <c:pt idx="12569">
                  <c:v>27.64</c:v>
                </c:pt>
                <c:pt idx="12570">
                  <c:v>27.69</c:v>
                </c:pt>
                <c:pt idx="12571">
                  <c:v>27.53</c:v>
                </c:pt>
                <c:pt idx="12572">
                  <c:v>27.479999999999997</c:v>
                </c:pt>
                <c:pt idx="12573">
                  <c:v>27.38</c:v>
                </c:pt>
                <c:pt idx="12574">
                  <c:v>27.27</c:v>
                </c:pt>
                <c:pt idx="12575">
                  <c:v>27.24</c:v>
                </c:pt>
                <c:pt idx="12576">
                  <c:v>27.32</c:v>
                </c:pt>
                <c:pt idx="12577">
                  <c:v>27.479999999999997</c:v>
                </c:pt>
                <c:pt idx="12578">
                  <c:v>27.610000000000003</c:v>
                </c:pt>
                <c:pt idx="12579">
                  <c:v>27.55</c:v>
                </c:pt>
                <c:pt idx="12580">
                  <c:v>27.41</c:v>
                </c:pt>
                <c:pt idx="12581">
                  <c:v>27.4</c:v>
                </c:pt>
                <c:pt idx="12582">
                  <c:v>27.35</c:v>
                </c:pt>
                <c:pt idx="12583">
                  <c:v>27.25</c:v>
                </c:pt>
                <c:pt idx="12584">
                  <c:v>27.3</c:v>
                </c:pt>
                <c:pt idx="12585">
                  <c:v>27.38</c:v>
                </c:pt>
                <c:pt idx="12586">
                  <c:v>27.36</c:v>
                </c:pt>
                <c:pt idx="12587">
                  <c:v>27.35</c:v>
                </c:pt>
                <c:pt idx="12588">
                  <c:v>27.02</c:v>
                </c:pt>
                <c:pt idx="12589">
                  <c:v>27.19</c:v>
                </c:pt>
                <c:pt idx="12590">
                  <c:v>27.439999999999998</c:v>
                </c:pt>
                <c:pt idx="12591">
                  <c:v>27.55</c:v>
                </c:pt>
                <c:pt idx="12592">
                  <c:v>27.71</c:v>
                </c:pt>
                <c:pt idx="12593">
                  <c:v>27.67</c:v>
                </c:pt>
                <c:pt idx="12594">
                  <c:v>27.759999999999998</c:v>
                </c:pt>
                <c:pt idx="12595">
                  <c:v>27.77</c:v>
                </c:pt>
                <c:pt idx="12596">
                  <c:v>27.810000000000002</c:v>
                </c:pt>
                <c:pt idx="12597">
                  <c:v>27.57</c:v>
                </c:pt>
                <c:pt idx="12598">
                  <c:v>27.56</c:v>
                </c:pt>
                <c:pt idx="12599">
                  <c:v>27.68</c:v>
                </c:pt>
                <c:pt idx="12600">
                  <c:v>27.479999999999997</c:v>
                </c:pt>
                <c:pt idx="12601">
                  <c:v>27.36</c:v>
                </c:pt>
                <c:pt idx="12602">
                  <c:v>27.38</c:v>
                </c:pt>
                <c:pt idx="12603">
                  <c:v>27.52</c:v>
                </c:pt>
                <c:pt idx="12604">
                  <c:v>27.51</c:v>
                </c:pt>
                <c:pt idx="12605">
                  <c:v>27.58</c:v>
                </c:pt>
                <c:pt idx="12606">
                  <c:v>27.459999999999997</c:v>
                </c:pt>
                <c:pt idx="12607">
                  <c:v>27.47</c:v>
                </c:pt>
                <c:pt idx="12608">
                  <c:v>27.51</c:v>
                </c:pt>
                <c:pt idx="12609">
                  <c:v>27.4</c:v>
                </c:pt>
                <c:pt idx="12610">
                  <c:v>27.39</c:v>
                </c:pt>
                <c:pt idx="12611">
                  <c:v>27.5</c:v>
                </c:pt>
                <c:pt idx="12612">
                  <c:v>27.57</c:v>
                </c:pt>
                <c:pt idx="12613">
                  <c:v>27.67</c:v>
                </c:pt>
                <c:pt idx="12614">
                  <c:v>27.68</c:v>
                </c:pt>
                <c:pt idx="12615">
                  <c:v>27.67</c:v>
                </c:pt>
                <c:pt idx="12616">
                  <c:v>27.650000000000002</c:v>
                </c:pt>
                <c:pt idx="12617">
                  <c:v>27.52</c:v>
                </c:pt>
                <c:pt idx="12618">
                  <c:v>27.419999999999998</c:v>
                </c:pt>
                <c:pt idx="12619">
                  <c:v>27.58</c:v>
                </c:pt>
                <c:pt idx="12620">
                  <c:v>27.56</c:v>
                </c:pt>
                <c:pt idx="12621">
                  <c:v>27.45</c:v>
                </c:pt>
                <c:pt idx="12622">
                  <c:v>27.54</c:v>
                </c:pt>
                <c:pt idx="12623">
                  <c:v>27.53</c:v>
                </c:pt>
                <c:pt idx="12624">
                  <c:v>27.479999999999997</c:v>
                </c:pt>
                <c:pt idx="12625">
                  <c:v>27.479999999999997</c:v>
                </c:pt>
                <c:pt idx="12626">
                  <c:v>27.25</c:v>
                </c:pt>
                <c:pt idx="12627">
                  <c:v>27.36</c:v>
                </c:pt>
                <c:pt idx="12628">
                  <c:v>27.419999999999998</c:v>
                </c:pt>
                <c:pt idx="12629">
                  <c:v>27.259999999999998</c:v>
                </c:pt>
                <c:pt idx="12630">
                  <c:v>27.16</c:v>
                </c:pt>
                <c:pt idx="12631">
                  <c:v>27.130000000000003</c:v>
                </c:pt>
                <c:pt idx="12632">
                  <c:v>27.32</c:v>
                </c:pt>
                <c:pt idx="12633">
                  <c:v>27.71</c:v>
                </c:pt>
                <c:pt idx="12634">
                  <c:v>27.55</c:v>
                </c:pt>
                <c:pt idx="12635">
                  <c:v>27.49</c:v>
                </c:pt>
                <c:pt idx="12636">
                  <c:v>27.45</c:v>
                </c:pt>
                <c:pt idx="12637">
                  <c:v>27.41</c:v>
                </c:pt>
                <c:pt idx="12638">
                  <c:v>27.419999999999998</c:v>
                </c:pt>
                <c:pt idx="12639">
                  <c:v>27.43</c:v>
                </c:pt>
                <c:pt idx="12640">
                  <c:v>27.19</c:v>
                </c:pt>
                <c:pt idx="12641">
                  <c:v>27.259999999999998</c:v>
                </c:pt>
                <c:pt idx="12642">
                  <c:v>27.34</c:v>
                </c:pt>
                <c:pt idx="12643">
                  <c:v>27.29</c:v>
                </c:pt>
                <c:pt idx="12644">
                  <c:v>27.23</c:v>
                </c:pt>
                <c:pt idx="12645">
                  <c:v>27.14</c:v>
                </c:pt>
                <c:pt idx="12646">
                  <c:v>27.01</c:v>
                </c:pt>
                <c:pt idx="12647">
                  <c:v>27.05</c:v>
                </c:pt>
                <c:pt idx="12648">
                  <c:v>27.1</c:v>
                </c:pt>
                <c:pt idx="12649">
                  <c:v>27.05</c:v>
                </c:pt>
                <c:pt idx="12650">
                  <c:v>26.85</c:v>
                </c:pt>
                <c:pt idx="12651">
                  <c:v>26.85</c:v>
                </c:pt>
                <c:pt idx="12652">
                  <c:v>27.03</c:v>
                </c:pt>
                <c:pt idx="12653">
                  <c:v>27.08</c:v>
                </c:pt>
                <c:pt idx="12654">
                  <c:v>26.89</c:v>
                </c:pt>
                <c:pt idx="12655">
                  <c:v>26.95</c:v>
                </c:pt>
                <c:pt idx="12656">
                  <c:v>27.25</c:v>
                </c:pt>
                <c:pt idx="12657">
                  <c:v>27.38</c:v>
                </c:pt>
                <c:pt idx="12658">
                  <c:v>27.419999999999998</c:v>
                </c:pt>
                <c:pt idx="12659">
                  <c:v>27.22</c:v>
                </c:pt>
                <c:pt idx="12660">
                  <c:v>27.36</c:v>
                </c:pt>
                <c:pt idx="12661">
                  <c:v>27.23</c:v>
                </c:pt>
                <c:pt idx="12662">
                  <c:v>27.1</c:v>
                </c:pt>
                <c:pt idx="12663">
                  <c:v>26.939999999999998</c:v>
                </c:pt>
                <c:pt idx="12664">
                  <c:v>26.87</c:v>
                </c:pt>
                <c:pt idx="12665">
                  <c:v>26.82</c:v>
                </c:pt>
                <c:pt idx="12666">
                  <c:v>26.759999999999998</c:v>
                </c:pt>
                <c:pt idx="12667">
                  <c:v>26.8</c:v>
                </c:pt>
                <c:pt idx="12668">
                  <c:v>26.93</c:v>
                </c:pt>
                <c:pt idx="12669">
                  <c:v>26.979999999999997</c:v>
                </c:pt>
                <c:pt idx="12670">
                  <c:v>26.93</c:v>
                </c:pt>
                <c:pt idx="12671">
                  <c:v>26.79</c:v>
                </c:pt>
                <c:pt idx="12672">
                  <c:v>26.87</c:v>
                </c:pt>
                <c:pt idx="12673">
                  <c:v>27.2</c:v>
                </c:pt>
                <c:pt idx="12674">
                  <c:v>27.57</c:v>
                </c:pt>
                <c:pt idx="12675">
                  <c:v>27.58</c:v>
                </c:pt>
                <c:pt idx="12676">
                  <c:v>27.650000000000002</c:v>
                </c:pt>
                <c:pt idx="12677">
                  <c:v>27.69</c:v>
                </c:pt>
                <c:pt idx="12678">
                  <c:v>27.37</c:v>
                </c:pt>
                <c:pt idx="12679">
                  <c:v>27.3</c:v>
                </c:pt>
                <c:pt idx="12680">
                  <c:v>27.2</c:v>
                </c:pt>
                <c:pt idx="12681">
                  <c:v>27.36</c:v>
                </c:pt>
                <c:pt idx="12682">
                  <c:v>27.610000000000003</c:v>
                </c:pt>
                <c:pt idx="12683">
                  <c:v>27.84</c:v>
                </c:pt>
                <c:pt idx="12684">
                  <c:v>27.86</c:v>
                </c:pt>
                <c:pt idx="12685">
                  <c:v>27.75</c:v>
                </c:pt>
                <c:pt idx="12686">
                  <c:v>27.49</c:v>
                </c:pt>
                <c:pt idx="12687">
                  <c:v>27.41</c:v>
                </c:pt>
                <c:pt idx="12688">
                  <c:v>27.5</c:v>
                </c:pt>
                <c:pt idx="12689">
                  <c:v>27.56</c:v>
                </c:pt>
                <c:pt idx="12690">
                  <c:v>27.52</c:v>
                </c:pt>
                <c:pt idx="12691">
                  <c:v>27.650000000000002</c:v>
                </c:pt>
                <c:pt idx="12692">
                  <c:v>27.64</c:v>
                </c:pt>
                <c:pt idx="12693">
                  <c:v>27.479999999999997</c:v>
                </c:pt>
                <c:pt idx="12694">
                  <c:v>27.419999999999998</c:v>
                </c:pt>
                <c:pt idx="12695">
                  <c:v>27.62</c:v>
                </c:pt>
                <c:pt idx="12696">
                  <c:v>27.45</c:v>
                </c:pt>
                <c:pt idx="12697">
                  <c:v>27.5</c:v>
                </c:pt>
                <c:pt idx="12698">
                  <c:v>27.55</c:v>
                </c:pt>
                <c:pt idx="12699">
                  <c:v>27.259999999999998</c:v>
                </c:pt>
                <c:pt idx="12700">
                  <c:v>27.310000000000002</c:v>
                </c:pt>
                <c:pt idx="12701">
                  <c:v>27.32</c:v>
                </c:pt>
                <c:pt idx="12702">
                  <c:v>27.259999999999998</c:v>
                </c:pt>
                <c:pt idx="12703">
                  <c:v>27.24</c:v>
                </c:pt>
                <c:pt idx="12704">
                  <c:v>27.19</c:v>
                </c:pt>
                <c:pt idx="12705">
                  <c:v>27.18</c:v>
                </c:pt>
                <c:pt idx="12706">
                  <c:v>27.23</c:v>
                </c:pt>
                <c:pt idx="12707">
                  <c:v>27.29</c:v>
                </c:pt>
                <c:pt idx="12708">
                  <c:v>27.2</c:v>
                </c:pt>
                <c:pt idx="12709">
                  <c:v>27.24</c:v>
                </c:pt>
                <c:pt idx="12710">
                  <c:v>27.19</c:v>
                </c:pt>
                <c:pt idx="12711">
                  <c:v>27.25</c:v>
                </c:pt>
                <c:pt idx="12712">
                  <c:v>27.330000000000002</c:v>
                </c:pt>
                <c:pt idx="12713">
                  <c:v>27.4</c:v>
                </c:pt>
                <c:pt idx="12714">
                  <c:v>27.37</c:v>
                </c:pt>
                <c:pt idx="12715">
                  <c:v>27.439999999999998</c:v>
                </c:pt>
                <c:pt idx="12716">
                  <c:v>27.22</c:v>
                </c:pt>
                <c:pt idx="12717">
                  <c:v>27.439999999999998</c:v>
                </c:pt>
                <c:pt idx="12718">
                  <c:v>27.5</c:v>
                </c:pt>
                <c:pt idx="12719">
                  <c:v>27.47</c:v>
                </c:pt>
                <c:pt idx="12720">
                  <c:v>27.52</c:v>
                </c:pt>
                <c:pt idx="12721">
                  <c:v>27.610000000000003</c:v>
                </c:pt>
                <c:pt idx="12722">
                  <c:v>27.77</c:v>
                </c:pt>
                <c:pt idx="12723">
                  <c:v>27.68</c:v>
                </c:pt>
                <c:pt idx="12724">
                  <c:v>27.7</c:v>
                </c:pt>
                <c:pt idx="12725">
                  <c:v>27.59</c:v>
                </c:pt>
                <c:pt idx="12726">
                  <c:v>27.51</c:v>
                </c:pt>
                <c:pt idx="12727">
                  <c:v>27.73</c:v>
                </c:pt>
                <c:pt idx="12728">
                  <c:v>27.53</c:v>
                </c:pt>
                <c:pt idx="12729">
                  <c:v>27.6</c:v>
                </c:pt>
                <c:pt idx="12730">
                  <c:v>27.58</c:v>
                </c:pt>
                <c:pt idx="12731">
                  <c:v>27.41</c:v>
                </c:pt>
                <c:pt idx="12732">
                  <c:v>27.36</c:v>
                </c:pt>
                <c:pt idx="12733">
                  <c:v>27.25</c:v>
                </c:pt>
                <c:pt idx="12734">
                  <c:v>27.22</c:v>
                </c:pt>
                <c:pt idx="12735">
                  <c:v>27.259999999999998</c:v>
                </c:pt>
                <c:pt idx="12736">
                  <c:v>27.23</c:v>
                </c:pt>
                <c:pt idx="12737">
                  <c:v>27.16</c:v>
                </c:pt>
                <c:pt idx="12738">
                  <c:v>27.08</c:v>
                </c:pt>
                <c:pt idx="12739">
                  <c:v>27.14</c:v>
                </c:pt>
                <c:pt idx="12740">
                  <c:v>27.3</c:v>
                </c:pt>
                <c:pt idx="12741">
                  <c:v>27.21</c:v>
                </c:pt>
                <c:pt idx="12742">
                  <c:v>27.39</c:v>
                </c:pt>
                <c:pt idx="12743">
                  <c:v>27.68</c:v>
                </c:pt>
                <c:pt idx="12744">
                  <c:v>27.68</c:v>
                </c:pt>
                <c:pt idx="12745">
                  <c:v>27.79</c:v>
                </c:pt>
                <c:pt idx="12746">
                  <c:v>27.71</c:v>
                </c:pt>
                <c:pt idx="12747">
                  <c:v>27.54</c:v>
                </c:pt>
                <c:pt idx="12748">
                  <c:v>27.55</c:v>
                </c:pt>
                <c:pt idx="12749">
                  <c:v>27.479999999999997</c:v>
                </c:pt>
                <c:pt idx="12750">
                  <c:v>27.22</c:v>
                </c:pt>
                <c:pt idx="12751">
                  <c:v>27.36</c:v>
                </c:pt>
                <c:pt idx="12752">
                  <c:v>27.47</c:v>
                </c:pt>
                <c:pt idx="12753">
                  <c:v>27.439999999999998</c:v>
                </c:pt>
                <c:pt idx="12754">
                  <c:v>27.56</c:v>
                </c:pt>
                <c:pt idx="12755">
                  <c:v>27.47</c:v>
                </c:pt>
                <c:pt idx="12756">
                  <c:v>27.57</c:v>
                </c:pt>
                <c:pt idx="12757">
                  <c:v>27.419999999999998</c:v>
                </c:pt>
                <c:pt idx="12758">
                  <c:v>27.58</c:v>
                </c:pt>
                <c:pt idx="12759">
                  <c:v>27.630000000000003</c:v>
                </c:pt>
                <c:pt idx="12760">
                  <c:v>27.53</c:v>
                </c:pt>
                <c:pt idx="12761">
                  <c:v>27.39</c:v>
                </c:pt>
                <c:pt idx="12762">
                  <c:v>27.259999999999998</c:v>
                </c:pt>
                <c:pt idx="12763">
                  <c:v>27.43</c:v>
                </c:pt>
                <c:pt idx="12764">
                  <c:v>27.310000000000002</c:v>
                </c:pt>
                <c:pt idx="12765">
                  <c:v>27.27</c:v>
                </c:pt>
                <c:pt idx="12766">
                  <c:v>27.18</c:v>
                </c:pt>
                <c:pt idx="12767">
                  <c:v>27.38</c:v>
                </c:pt>
                <c:pt idx="12768">
                  <c:v>27.5</c:v>
                </c:pt>
                <c:pt idx="12769">
                  <c:v>27.45</c:v>
                </c:pt>
                <c:pt idx="12770">
                  <c:v>27.459999999999997</c:v>
                </c:pt>
                <c:pt idx="12771">
                  <c:v>27.59</c:v>
                </c:pt>
                <c:pt idx="12772">
                  <c:v>27.6</c:v>
                </c:pt>
                <c:pt idx="12773">
                  <c:v>27.74</c:v>
                </c:pt>
                <c:pt idx="12774">
                  <c:v>27.74</c:v>
                </c:pt>
                <c:pt idx="12775">
                  <c:v>27.630000000000003</c:v>
                </c:pt>
                <c:pt idx="12776">
                  <c:v>27.67</c:v>
                </c:pt>
                <c:pt idx="12777">
                  <c:v>27.53</c:v>
                </c:pt>
                <c:pt idx="12778">
                  <c:v>27.39</c:v>
                </c:pt>
                <c:pt idx="12779">
                  <c:v>27.27</c:v>
                </c:pt>
                <c:pt idx="12780">
                  <c:v>27.35</c:v>
                </c:pt>
                <c:pt idx="12781">
                  <c:v>27.459999999999997</c:v>
                </c:pt>
                <c:pt idx="12782">
                  <c:v>27.35</c:v>
                </c:pt>
                <c:pt idx="12783">
                  <c:v>27.37</c:v>
                </c:pt>
                <c:pt idx="12784">
                  <c:v>27.259999999999998</c:v>
                </c:pt>
                <c:pt idx="12785">
                  <c:v>27.19</c:v>
                </c:pt>
                <c:pt idx="12786">
                  <c:v>27.14</c:v>
                </c:pt>
                <c:pt idx="12787">
                  <c:v>27.12</c:v>
                </c:pt>
                <c:pt idx="12788">
                  <c:v>26.97</c:v>
                </c:pt>
                <c:pt idx="12789">
                  <c:v>27.24</c:v>
                </c:pt>
                <c:pt idx="12790">
                  <c:v>27.279999999999998</c:v>
                </c:pt>
                <c:pt idx="12791">
                  <c:v>26.99</c:v>
                </c:pt>
                <c:pt idx="12792">
                  <c:v>27.08</c:v>
                </c:pt>
                <c:pt idx="12793">
                  <c:v>27.22</c:v>
                </c:pt>
                <c:pt idx="12794">
                  <c:v>27.25</c:v>
                </c:pt>
                <c:pt idx="12795">
                  <c:v>27.12</c:v>
                </c:pt>
                <c:pt idx="12796">
                  <c:v>27.150000000000002</c:v>
                </c:pt>
                <c:pt idx="12797">
                  <c:v>27.22</c:v>
                </c:pt>
                <c:pt idx="12798">
                  <c:v>27.22</c:v>
                </c:pt>
                <c:pt idx="12799">
                  <c:v>27.05</c:v>
                </c:pt>
                <c:pt idx="12800">
                  <c:v>27.12</c:v>
                </c:pt>
                <c:pt idx="12801">
                  <c:v>27.27</c:v>
                </c:pt>
                <c:pt idx="12802">
                  <c:v>27.64</c:v>
                </c:pt>
                <c:pt idx="12803">
                  <c:v>27.74</c:v>
                </c:pt>
                <c:pt idx="12804">
                  <c:v>27.75</c:v>
                </c:pt>
                <c:pt idx="12805">
                  <c:v>27.58</c:v>
                </c:pt>
                <c:pt idx="12806">
                  <c:v>27.51</c:v>
                </c:pt>
                <c:pt idx="12807">
                  <c:v>27.56</c:v>
                </c:pt>
                <c:pt idx="12808">
                  <c:v>27.43</c:v>
                </c:pt>
                <c:pt idx="12809">
                  <c:v>27.36</c:v>
                </c:pt>
                <c:pt idx="12810">
                  <c:v>27.150000000000002</c:v>
                </c:pt>
                <c:pt idx="12811">
                  <c:v>27.14</c:v>
                </c:pt>
                <c:pt idx="12812">
                  <c:v>27.12</c:v>
                </c:pt>
                <c:pt idx="12813">
                  <c:v>27.03</c:v>
                </c:pt>
                <c:pt idx="12814">
                  <c:v>26.97</c:v>
                </c:pt>
                <c:pt idx="12815">
                  <c:v>26.85</c:v>
                </c:pt>
                <c:pt idx="12816">
                  <c:v>26.779999999999998</c:v>
                </c:pt>
                <c:pt idx="12817">
                  <c:v>26.88</c:v>
                </c:pt>
                <c:pt idx="12818">
                  <c:v>27.110000000000003</c:v>
                </c:pt>
                <c:pt idx="12819">
                  <c:v>27.19</c:v>
                </c:pt>
                <c:pt idx="12820">
                  <c:v>27.17</c:v>
                </c:pt>
                <c:pt idx="12821">
                  <c:v>27.16</c:v>
                </c:pt>
                <c:pt idx="12822">
                  <c:v>27.130000000000003</c:v>
                </c:pt>
                <c:pt idx="12823">
                  <c:v>26.93</c:v>
                </c:pt>
                <c:pt idx="12824">
                  <c:v>27.09</c:v>
                </c:pt>
                <c:pt idx="12825">
                  <c:v>27.130000000000003</c:v>
                </c:pt>
                <c:pt idx="12826">
                  <c:v>26.97</c:v>
                </c:pt>
                <c:pt idx="12827">
                  <c:v>26.939999999999998</c:v>
                </c:pt>
                <c:pt idx="12828">
                  <c:v>27.04</c:v>
                </c:pt>
                <c:pt idx="12829">
                  <c:v>27.03</c:v>
                </c:pt>
                <c:pt idx="12830">
                  <c:v>27.130000000000003</c:v>
                </c:pt>
                <c:pt idx="12831">
                  <c:v>27.23</c:v>
                </c:pt>
                <c:pt idx="12832">
                  <c:v>27.06</c:v>
                </c:pt>
                <c:pt idx="12833">
                  <c:v>27.04</c:v>
                </c:pt>
                <c:pt idx="12834">
                  <c:v>27</c:v>
                </c:pt>
                <c:pt idx="12835">
                  <c:v>26.89</c:v>
                </c:pt>
                <c:pt idx="12836">
                  <c:v>26.97</c:v>
                </c:pt>
                <c:pt idx="12837">
                  <c:v>27.16</c:v>
                </c:pt>
                <c:pt idx="12838">
                  <c:v>27.19</c:v>
                </c:pt>
                <c:pt idx="12839">
                  <c:v>27.32</c:v>
                </c:pt>
                <c:pt idx="12840">
                  <c:v>27.41</c:v>
                </c:pt>
                <c:pt idx="12841">
                  <c:v>27.41</c:v>
                </c:pt>
                <c:pt idx="12842">
                  <c:v>27.47</c:v>
                </c:pt>
                <c:pt idx="12843">
                  <c:v>27.18</c:v>
                </c:pt>
                <c:pt idx="12844">
                  <c:v>27.110000000000003</c:v>
                </c:pt>
                <c:pt idx="12845">
                  <c:v>27.06</c:v>
                </c:pt>
                <c:pt idx="12846">
                  <c:v>26.979999999999997</c:v>
                </c:pt>
                <c:pt idx="12847">
                  <c:v>26.89</c:v>
                </c:pt>
                <c:pt idx="12848">
                  <c:v>27.05</c:v>
                </c:pt>
                <c:pt idx="12849">
                  <c:v>27.110000000000003</c:v>
                </c:pt>
                <c:pt idx="12850">
                  <c:v>27.259999999999998</c:v>
                </c:pt>
                <c:pt idx="12851">
                  <c:v>27.32</c:v>
                </c:pt>
                <c:pt idx="12852">
                  <c:v>27.08</c:v>
                </c:pt>
                <c:pt idx="12853">
                  <c:v>27.01</c:v>
                </c:pt>
                <c:pt idx="12854">
                  <c:v>27.05</c:v>
                </c:pt>
                <c:pt idx="12855">
                  <c:v>27.24</c:v>
                </c:pt>
                <c:pt idx="12856">
                  <c:v>27.08</c:v>
                </c:pt>
                <c:pt idx="12857">
                  <c:v>27.16</c:v>
                </c:pt>
                <c:pt idx="12858">
                  <c:v>27.1</c:v>
                </c:pt>
                <c:pt idx="12859">
                  <c:v>27.24</c:v>
                </c:pt>
                <c:pt idx="12860">
                  <c:v>27.37</c:v>
                </c:pt>
                <c:pt idx="12861">
                  <c:v>27.34</c:v>
                </c:pt>
                <c:pt idx="12862">
                  <c:v>27.29</c:v>
                </c:pt>
                <c:pt idx="12863">
                  <c:v>27.310000000000002</c:v>
                </c:pt>
                <c:pt idx="12864">
                  <c:v>27.09</c:v>
                </c:pt>
                <c:pt idx="12865">
                  <c:v>27.17</c:v>
                </c:pt>
                <c:pt idx="12866">
                  <c:v>27.16</c:v>
                </c:pt>
                <c:pt idx="12867">
                  <c:v>27.34</c:v>
                </c:pt>
                <c:pt idx="12868">
                  <c:v>27.34</c:v>
                </c:pt>
                <c:pt idx="12869">
                  <c:v>27.47</c:v>
                </c:pt>
                <c:pt idx="12870">
                  <c:v>27.3</c:v>
                </c:pt>
                <c:pt idx="12871">
                  <c:v>27.16</c:v>
                </c:pt>
                <c:pt idx="12872">
                  <c:v>27.24</c:v>
                </c:pt>
                <c:pt idx="12873">
                  <c:v>28</c:v>
                </c:pt>
                <c:pt idx="12874">
                  <c:v>28.55</c:v>
                </c:pt>
                <c:pt idx="12875">
                  <c:v>28.610000000000003</c:v>
                </c:pt>
                <c:pt idx="12876">
                  <c:v>28.459999999999997</c:v>
                </c:pt>
                <c:pt idx="12877">
                  <c:v>28.259999999999998</c:v>
                </c:pt>
                <c:pt idx="12878">
                  <c:v>28.12</c:v>
                </c:pt>
                <c:pt idx="12879">
                  <c:v>27.89</c:v>
                </c:pt>
                <c:pt idx="12880">
                  <c:v>27.54</c:v>
                </c:pt>
                <c:pt idx="12881">
                  <c:v>27.49</c:v>
                </c:pt>
                <c:pt idx="12882">
                  <c:v>27.17</c:v>
                </c:pt>
                <c:pt idx="12883">
                  <c:v>27.12</c:v>
                </c:pt>
                <c:pt idx="12884">
                  <c:v>27.04</c:v>
                </c:pt>
                <c:pt idx="12885">
                  <c:v>27.150000000000002</c:v>
                </c:pt>
                <c:pt idx="12886">
                  <c:v>27.3</c:v>
                </c:pt>
                <c:pt idx="12887">
                  <c:v>27.2</c:v>
                </c:pt>
                <c:pt idx="12888">
                  <c:v>27.310000000000002</c:v>
                </c:pt>
                <c:pt idx="12889">
                  <c:v>27.03</c:v>
                </c:pt>
                <c:pt idx="12890">
                  <c:v>27.19</c:v>
                </c:pt>
                <c:pt idx="12891">
                  <c:v>27.18</c:v>
                </c:pt>
                <c:pt idx="12892">
                  <c:v>27.35</c:v>
                </c:pt>
                <c:pt idx="12893">
                  <c:v>27.41</c:v>
                </c:pt>
                <c:pt idx="12894">
                  <c:v>27.47</c:v>
                </c:pt>
                <c:pt idx="12895">
                  <c:v>27.439999999999998</c:v>
                </c:pt>
                <c:pt idx="12896">
                  <c:v>27.3</c:v>
                </c:pt>
                <c:pt idx="12897">
                  <c:v>27.05</c:v>
                </c:pt>
                <c:pt idx="12898">
                  <c:v>27.02</c:v>
                </c:pt>
                <c:pt idx="12899">
                  <c:v>27.02</c:v>
                </c:pt>
                <c:pt idx="12900">
                  <c:v>27.34</c:v>
                </c:pt>
                <c:pt idx="12901">
                  <c:v>27.22</c:v>
                </c:pt>
                <c:pt idx="12902">
                  <c:v>27.47</c:v>
                </c:pt>
                <c:pt idx="12903">
                  <c:v>27.479999999999997</c:v>
                </c:pt>
                <c:pt idx="12904">
                  <c:v>27.53</c:v>
                </c:pt>
                <c:pt idx="12905">
                  <c:v>27.56</c:v>
                </c:pt>
                <c:pt idx="12906">
                  <c:v>-999</c:v>
                </c:pt>
                <c:pt idx="12907">
                  <c:v>27.77</c:v>
                </c:pt>
                <c:pt idx="12908">
                  <c:v>27.74</c:v>
                </c:pt>
                <c:pt idx="12909">
                  <c:v>27.75</c:v>
                </c:pt>
                <c:pt idx="12910">
                  <c:v>27.55</c:v>
                </c:pt>
                <c:pt idx="12911">
                  <c:v>27.58</c:v>
                </c:pt>
                <c:pt idx="12912">
                  <c:v>27.58</c:v>
                </c:pt>
                <c:pt idx="12913">
                  <c:v>27.58</c:v>
                </c:pt>
                <c:pt idx="12914">
                  <c:v>27.7</c:v>
                </c:pt>
                <c:pt idx="12915">
                  <c:v>27.56</c:v>
                </c:pt>
                <c:pt idx="12916">
                  <c:v>27.49</c:v>
                </c:pt>
                <c:pt idx="12917">
                  <c:v>27.53</c:v>
                </c:pt>
                <c:pt idx="12918">
                  <c:v>27.650000000000002</c:v>
                </c:pt>
                <c:pt idx="12919">
                  <c:v>27.7</c:v>
                </c:pt>
                <c:pt idx="12920">
                  <c:v>27.650000000000002</c:v>
                </c:pt>
                <c:pt idx="12921">
                  <c:v>27.32</c:v>
                </c:pt>
                <c:pt idx="12922">
                  <c:v>27.130000000000003</c:v>
                </c:pt>
                <c:pt idx="12923">
                  <c:v>27.18</c:v>
                </c:pt>
                <c:pt idx="12924">
                  <c:v>27.330000000000002</c:v>
                </c:pt>
                <c:pt idx="12925">
                  <c:v>27.64</c:v>
                </c:pt>
                <c:pt idx="12926">
                  <c:v>27.74</c:v>
                </c:pt>
                <c:pt idx="12927">
                  <c:v>27.68</c:v>
                </c:pt>
                <c:pt idx="12928">
                  <c:v>27.36</c:v>
                </c:pt>
                <c:pt idx="12929">
                  <c:v>27.330000000000002</c:v>
                </c:pt>
                <c:pt idx="12930">
                  <c:v>27.52</c:v>
                </c:pt>
                <c:pt idx="12931">
                  <c:v>27.77</c:v>
                </c:pt>
                <c:pt idx="12932">
                  <c:v>27.459999999999997</c:v>
                </c:pt>
                <c:pt idx="12933">
                  <c:v>27.419999999999998</c:v>
                </c:pt>
                <c:pt idx="12934">
                  <c:v>27.52</c:v>
                </c:pt>
                <c:pt idx="12935">
                  <c:v>27.6</c:v>
                </c:pt>
                <c:pt idx="12936">
                  <c:v>27.74</c:v>
                </c:pt>
                <c:pt idx="12937">
                  <c:v>27.71</c:v>
                </c:pt>
                <c:pt idx="12938">
                  <c:v>27.69</c:v>
                </c:pt>
                <c:pt idx="12939">
                  <c:v>27.57</c:v>
                </c:pt>
                <c:pt idx="12940">
                  <c:v>27.8</c:v>
                </c:pt>
                <c:pt idx="12941">
                  <c:v>27.84</c:v>
                </c:pt>
                <c:pt idx="12942">
                  <c:v>27.74</c:v>
                </c:pt>
                <c:pt idx="12943">
                  <c:v>27.77</c:v>
                </c:pt>
                <c:pt idx="12944">
                  <c:v>27.79</c:v>
                </c:pt>
                <c:pt idx="12945">
                  <c:v>27.759999999999998</c:v>
                </c:pt>
                <c:pt idx="12946">
                  <c:v>27.51</c:v>
                </c:pt>
                <c:pt idx="12947">
                  <c:v>27.439999999999998</c:v>
                </c:pt>
                <c:pt idx="12948">
                  <c:v>27.310000000000002</c:v>
                </c:pt>
                <c:pt idx="12949">
                  <c:v>27.38</c:v>
                </c:pt>
                <c:pt idx="12950">
                  <c:v>27.19</c:v>
                </c:pt>
                <c:pt idx="12951">
                  <c:v>27.24</c:v>
                </c:pt>
                <c:pt idx="12952">
                  <c:v>27.459999999999997</c:v>
                </c:pt>
                <c:pt idx="12953">
                  <c:v>27.91</c:v>
                </c:pt>
                <c:pt idx="12954">
                  <c:v>27.830000000000002</c:v>
                </c:pt>
                <c:pt idx="12955">
                  <c:v>27.89</c:v>
                </c:pt>
                <c:pt idx="12956">
                  <c:v>27.71</c:v>
                </c:pt>
                <c:pt idx="12957">
                  <c:v>27.55</c:v>
                </c:pt>
                <c:pt idx="12958">
                  <c:v>27.53</c:v>
                </c:pt>
                <c:pt idx="12959">
                  <c:v>27.610000000000003</c:v>
                </c:pt>
                <c:pt idx="12960">
                  <c:v>27.77</c:v>
                </c:pt>
                <c:pt idx="12961">
                  <c:v>27.5</c:v>
                </c:pt>
                <c:pt idx="12962">
                  <c:v>27.37</c:v>
                </c:pt>
                <c:pt idx="12963">
                  <c:v>27.19</c:v>
                </c:pt>
                <c:pt idx="12964">
                  <c:v>27.279999999999998</c:v>
                </c:pt>
                <c:pt idx="12965">
                  <c:v>27.459999999999997</c:v>
                </c:pt>
                <c:pt idx="12966">
                  <c:v>27.51</c:v>
                </c:pt>
                <c:pt idx="12967">
                  <c:v>27.650000000000002</c:v>
                </c:pt>
                <c:pt idx="12968">
                  <c:v>27.54</c:v>
                </c:pt>
                <c:pt idx="12969">
                  <c:v>27.52</c:v>
                </c:pt>
                <c:pt idx="12970">
                  <c:v>27.41</c:v>
                </c:pt>
                <c:pt idx="12971">
                  <c:v>27.39</c:v>
                </c:pt>
                <c:pt idx="12972">
                  <c:v>27.23</c:v>
                </c:pt>
                <c:pt idx="12973">
                  <c:v>27.18</c:v>
                </c:pt>
                <c:pt idx="12974">
                  <c:v>27.279999999999998</c:v>
                </c:pt>
                <c:pt idx="12975">
                  <c:v>27.41</c:v>
                </c:pt>
                <c:pt idx="12976">
                  <c:v>27.259999999999998</c:v>
                </c:pt>
                <c:pt idx="12977">
                  <c:v>27.38</c:v>
                </c:pt>
                <c:pt idx="12978">
                  <c:v>27.24</c:v>
                </c:pt>
                <c:pt idx="12979">
                  <c:v>27.130000000000003</c:v>
                </c:pt>
                <c:pt idx="12980">
                  <c:v>27.08</c:v>
                </c:pt>
                <c:pt idx="12981">
                  <c:v>27.07</c:v>
                </c:pt>
                <c:pt idx="12982">
                  <c:v>26.9</c:v>
                </c:pt>
                <c:pt idx="12983">
                  <c:v>27.14</c:v>
                </c:pt>
                <c:pt idx="12984">
                  <c:v>27.24</c:v>
                </c:pt>
                <c:pt idx="12985">
                  <c:v>27.17</c:v>
                </c:pt>
                <c:pt idx="12986">
                  <c:v>27.24</c:v>
                </c:pt>
                <c:pt idx="12987">
                  <c:v>27.19</c:v>
                </c:pt>
                <c:pt idx="12988">
                  <c:v>27.52</c:v>
                </c:pt>
                <c:pt idx="12989">
                  <c:v>27.479999999999997</c:v>
                </c:pt>
                <c:pt idx="12990">
                  <c:v>27.41</c:v>
                </c:pt>
                <c:pt idx="12991">
                  <c:v>27.38</c:v>
                </c:pt>
                <c:pt idx="12992">
                  <c:v>27.64</c:v>
                </c:pt>
                <c:pt idx="12993">
                  <c:v>27.89</c:v>
                </c:pt>
                <c:pt idx="12994">
                  <c:v>27.979999999999997</c:v>
                </c:pt>
                <c:pt idx="12995">
                  <c:v>27.9</c:v>
                </c:pt>
                <c:pt idx="12996">
                  <c:v>27.71</c:v>
                </c:pt>
                <c:pt idx="12997">
                  <c:v>27.830000000000002</c:v>
                </c:pt>
                <c:pt idx="12998">
                  <c:v>27.6</c:v>
                </c:pt>
                <c:pt idx="12999">
                  <c:v>27.79</c:v>
                </c:pt>
                <c:pt idx="13000">
                  <c:v>27.72</c:v>
                </c:pt>
                <c:pt idx="13001">
                  <c:v>27.73</c:v>
                </c:pt>
                <c:pt idx="13002">
                  <c:v>27.630000000000003</c:v>
                </c:pt>
                <c:pt idx="13003">
                  <c:v>-999</c:v>
                </c:pt>
                <c:pt idx="13004">
                  <c:v>27.55</c:v>
                </c:pt>
                <c:pt idx="13005">
                  <c:v>27.479999999999997</c:v>
                </c:pt>
                <c:pt idx="13006">
                  <c:v>27.52</c:v>
                </c:pt>
                <c:pt idx="13007">
                  <c:v>27.47</c:v>
                </c:pt>
                <c:pt idx="13008">
                  <c:v>27.459999999999997</c:v>
                </c:pt>
                <c:pt idx="13009">
                  <c:v>27.43</c:v>
                </c:pt>
                <c:pt idx="13010">
                  <c:v>27.259999999999998</c:v>
                </c:pt>
                <c:pt idx="13011">
                  <c:v>27.38</c:v>
                </c:pt>
                <c:pt idx="13012">
                  <c:v>27.14</c:v>
                </c:pt>
                <c:pt idx="13013">
                  <c:v>27.279999999999998</c:v>
                </c:pt>
                <c:pt idx="13014">
                  <c:v>27.19</c:v>
                </c:pt>
                <c:pt idx="13015">
                  <c:v>27.110000000000003</c:v>
                </c:pt>
                <c:pt idx="13016">
                  <c:v>27.1</c:v>
                </c:pt>
                <c:pt idx="13017">
                  <c:v>26.959999999999997</c:v>
                </c:pt>
                <c:pt idx="13018">
                  <c:v>26.84</c:v>
                </c:pt>
                <c:pt idx="13019">
                  <c:v>26.8</c:v>
                </c:pt>
                <c:pt idx="13020">
                  <c:v>27.02</c:v>
                </c:pt>
                <c:pt idx="13021">
                  <c:v>26.86</c:v>
                </c:pt>
                <c:pt idx="13022">
                  <c:v>26.74</c:v>
                </c:pt>
                <c:pt idx="13023">
                  <c:v>26.91</c:v>
                </c:pt>
                <c:pt idx="13024">
                  <c:v>26.95</c:v>
                </c:pt>
                <c:pt idx="13025">
                  <c:v>27.17</c:v>
                </c:pt>
                <c:pt idx="13026">
                  <c:v>27.130000000000003</c:v>
                </c:pt>
                <c:pt idx="13027">
                  <c:v>26.8</c:v>
                </c:pt>
                <c:pt idx="13028">
                  <c:v>26.57</c:v>
                </c:pt>
                <c:pt idx="13029">
                  <c:v>26.630000000000003</c:v>
                </c:pt>
                <c:pt idx="13030">
                  <c:v>26.7</c:v>
                </c:pt>
                <c:pt idx="13031">
                  <c:v>26.759999999999998</c:v>
                </c:pt>
                <c:pt idx="13032">
                  <c:v>26.9</c:v>
                </c:pt>
                <c:pt idx="13033">
                  <c:v>26.9</c:v>
                </c:pt>
                <c:pt idx="13034">
                  <c:v>26.979999999999997</c:v>
                </c:pt>
                <c:pt idx="13035">
                  <c:v>26.99</c:v>
                </c:pt>
                <c:pt idx="13036">
                  <c:v>27.03</c:v>
                </c:pt>
                <c:pt idx="13037">
                  <c:v>27.18</c:v>
                </c:pt>
                <c:pt idx="13038">
                  <c:v>27.18</c:v>
                </c:pt>
                <c:pt idx="13039">
                  <c:v>27.2</c:v>
                </c:pt>
                <c:pt idx="13040">
                  <c:v>27.1</c:v>
                </c:pt>
                <c:pt idx="13041">
                  <c:v>27.330000000000002</c:v>
                </c:pt>
                <c:pt idx="13042">
                  <c:v>27.23</c:v>
                </c:pt>
                <c:pt idx="13043">
                  <c:v>27.09</c:v>
                </c:pt>
                <c:pt idx="13044">
                  <c:v>26.82</c:v>
                </c:pt>
                <c:pt idx="13045">
                  <c:v>27.08</c:v>
                </c:pt>
                <c:pt idx="13046">
                  <c:v>27.17</c:v>
                </c:pt>
                <c:pt idx="13047">
                  <c:v>27.27</c:v>
                </c:pt>
                <c:pt idx="13048">
                  <c:v>27.419999999999998</c:v>
                </c:pt>
                <c:pt idx="13049">
                  <c:v>27.310000000000002</c:v>
                </c:pt>
                <c:pt idx="13050">
                  <c:v>27.23</c:v>
                </c:pt>
                <c:pt idx="13051">
                  <c:v>27.3</c:v>
                </c:pt>
                <c:pt idx="13052">
                  <c:v>27.3</c:v>
                </c:pt>
                <c:pt idx="13053">
                  <c:v>27.27</c:v>
                </c:pt>
                <c:pt idx="13054">
                  <c:v>27.36</c:v>
                </c:pt>
                <c:pt idx="13055">
                  <c:v>27.419999999999998</c:v>
                </c:pt>
                <c:pt idx="13056">
                  <c:v>27.37</c:v>
                </c:pt>
                <c:pt idx="13057">
                  <c:v>27.37</c:v>
                </c:pt>
                <c:pt idx="13058">
                  <c:v>27.43</c:v>
                </c:pt>
                <c:pt idx="13059">
                  <c:v>27.330000000000002</c:v>
                </c:pt>
                <c:pt idx="13060">
                  <c:v>27.53</c:v>
                </c:pt>
                <c:pt idx="13061">
                  <c:v>27.71</c:v>
                </c:pt>
                <c:pt idx="13062">
                  <c:v>27.759999999999998</c:v>
                </c:pt>
                <c:pt idx="13063">
                  <c:v>27.75</c:v>
                </c:pt>
                <c:pt idx="13064">
                  <c:v>27.650000000000002</c:v>
                </c:pt>
                <c:pt idx="13065">
                  <c:v>27.75</c:v>
                </c:pt>
                <c:pt idx="13066">
                  <c:v>27.69</c:v>
                </c:pt>
                <c:pt idx="13067">
                  <c:v>27.71</c:v>
                </c:pt>
                <c:pt idx="13068">
                  <c:v>27.87</c:v>
                </c:pt>
                <c:pt idx="13069">
                  <c:v>27.89</c:v>
                </c:pt>
                <c:pt idx="13070">
                  <c:v>27.919999999999998</c:v>
                </c:pt>
                <c:pt idx="13071">
                  <c:v>27.8</c:v>
                </c:pt>
                <c:pt idx="13072">
                  <c:v>27.7</c:v>
                </c:pt>
                <c:pt idx="13073">
                  <c:v>27.58</c:v>
                </c:pt>
                <c:pt idx="13074">
                  <c:v>27.56</c:v>
                </c:pt>
                <c:pt idx="13075">
                  <c:v>27.74</c:v>
                </c:pt>
                <c:pt idx="13076">
                  <c:v>27.99</c:v>
                </c:pt>
                <c:pt idx="13077">
                  <c:v>27.919999999999998</c:v>
                </c:pt>
                <c:pt idx="13078">
                  <c:v>28.02</c:v>
                </c:pt>
                <c:pt idx="13079">
                  <c:v>27.9</c:v>
                </c:pt>
                <c:pt idx="13080">
                  <c:v>27.74</c:v>
                </c:pt>
                <c:pt idx="13081">
                  <c:v>27.88</c:v>
                </c:pt>
                <c:pt idx="13082">
                  <c:v>27.8</c:v>
                </c:pt>
                <c:pt idx="13083">
                  <c:v>27.72</c:v>
                </c:pt>
                <c:pt idx="13084">
                  <c:v>27.66</c:v>
                </c:pt>
                <c:pt idx="13085">
                  <c:v>27.4</c:v>
                </c:pt>
                <c:pt idx="13086">
                  <c:v>27.38</c:v>
                </c:pt>
                <c:pt idx="13087">
                  <c:v>27.32</c:v>
                </c:pt>
                <c:pt idx="13088">
                  <c:v>27.35</c:v>
                </c:pt>
                <c:pt idx="13089">
                  <c:v>27.47</c:v>
                </c:pt>
                <c:pt idx="13090">
                  <c:v>27.55</c:v>
                </c:pt>
                <c:pt idx="13091">
                  <c:v>27.74</c:v>
                </c:pt>
                <c:pt idx="13092">
                  <c:v>27.630000000000003</c:v>
                </c:pt>
                <c:pt idx="13093">
                  <c:v>27.55</c:v>
                </c:pt>
                <c:pt idx="13094">
                  <c:v>27.53</c:v>
                </c:pt>
                <c:pt idx="13095">
                  <c:v>27.4</c:v>
                </c:pt>
                <c:pt idx="13096">
                  <c:v>27.5</c:v>
                </c:pt>
                <c:pt idx="13097">
                  <c:v>27.38</c:v>
                </c:pt>
                <c:pt idx="13098">
                  <c:v>27.54</c:v>
                </c:pt>
                <c:pt idx="13099">
                  <c:v>27.64</c:v>
                </c:pt>
                <c:pt idx="13100">
                  <c:v>27.71</c:v>
                </c:pt>
                <c:pt idx="13101">
                  <c:v>27.830000000000002</c:v>
                </c:pt>
                <c:pt idx="13102">
                  <c:v>27.810000000000002</c:v>
                </c:pt>
                <c:pt idx="13103">
                  <c:v>27.71</c:v>
                </c:pt>
                <c:pt idx="13104">
                  <c:v>27.610000000000003</c:v>
                </c:pt>
                <c:pt idx="13105">
                  <c:v>27.69</c:v>
                </c:pt>
                <c:pt idx="13106">
                  <c:v>27.69</c:v>
                </c:pt>
                <c:pt idx="13107">
                  <c:v>27.59</c:v>
                </c:pt>
                <c:pt idx="13108">
                  <c:v>27.67</c:v>
                </c:pt>
                <c:pt idx="13109">
                  <c:v>27.62</c:v>
                </c:pt>
                <c:pt idx="13110">
                  <c:v>27.439999999999998</c:v>
                </c:pt>
                <c:pt idx="13111">
                  <c:v>27.55</c:v>
                </c:pt>
                <c:pt idx="13112">
                  <c:v>27.51</c:v>
                </c:pt>
                <c:pt idx="13113">
                  <c:v>27.630000000000003</c:v>
                </c:pt>
                <c:pt idx="13114">
                  <c:v>27.77</c:v>
                </c:pt>
                <c:pt idx="13115">
                  <c:v>28.01</c:v>
                </c:pt>
                <c:pt idx="13116">
                  <c:v>27.650000000000002</c:v>
                </c:pt>
                <c:pt idx="13117">
                  <c:v>27.73</c:v>
                </c:pt>
                <c:pt idx="13118">
                  <c:v>27.62</c:v>
                </c:pt>
                <c:pt idx="13119">
                  <c:v>27.37</c:v>
                </c:pt>
                <c:pt idx="13120">
                  <c:v>27.27</c:v>
                </c:pt>
                <c:pt idx="13121">
                  <c:v>27.32</c:v>
                </c:pt>
                <c:pt idx="13122">
                  <c:v>27.58</c:v>
                </c:pt>
                <c:pt idx="13123">
                  <c:v>27.67</c:v>
                </c:pt>
                <c:pt idx="13124">
                  <c:v>27.95</c:v>
                </c:pt>
                <c:pt idx="13125">
                  <c:v>27.67</c:v>
                </c:pt>
                <c:pt idx="13126">
                  <c:v>27.72</c:v>
                </c:pt>
                <c:pt idx="13127">
                  <c:v>27.93</c:v>
                </c:pt>
                <c:pt idx="13128">
                  <c:v>27.97</c:v>
                </c:pt>
                <c:pt idx="13129">
                  <c:v>27.89</c:v>
                </c:pt>
                <c:pt idx="13130">
                  <c:v>27.759999999999998</c:v>
                </c:pt>
                <c:pt idx="13131">
                  <c:v>27.73</c:v>
                </c:pt>
                <c:pt idx="13132">
                  <c:v>27.66</c:v>
                </c:pt>
                <c:pt idx="13133">
                  <c:v>27.89</c:v>
                </c:pt>
                <c:pt idx="13134">
                  <c:v>27.73</c:v>
                </c:pt>
                <c:pt idx="13135">
                  <c:v>27.68</c:v>
                </c:pt>
                <c:pt idx="13136">
                  <c:v>27.5</c:v>
                </c:pt>
                <c:pt idx="13137">
                  <c:v>27.610000000000003</c:v>
                </c:pt>
                <c:pt idx="13138">
                  <c:v>27.759999999999998</c:v>
                </c:pt>
                <c:pt idx="13139">
                  <c:v>27.810000000000002</c:v>
                </c:pt>
                <c:pt idx="13140">
                  <c:v>27.7</c:v>
                </c:pt>
                <c:pt idx="13141">
                  <c:v>27.49</c:v>
                </c:pt>
                <c:pt idx="13142">
                  <c:v>27.59</c:v>
                </c:pt>
                <c:pt idx="13143">
                  <c:v>27.89</c:v>
                </c:pt>
                <c:pt idx="13144">
                  <c:v>27.979999999999997</c:v>
                </c:pt>
                <c:pt idx="13145">
                  <c:v>27.77</c:v>
                </c:pt>
                <c:pt idx="13146">
                  <c:v>27.84</c:v>
                </c:pt>
                <c:pt idx="13147">
                  <c:v>27.75</c:v>
                </c:pt>
                <c:pt idx="13148">
                  <c:v>27.79</c:v>
                </c:pt>
                <c:pt idx="13149">
                  <c:v>27.85</c:v>
                </c:pt>
                <c:pt idx="13150">
                  <c:v>27.89</c:v>
                </c:pt>
                <c:pt idx="13151">
                  <c:v>27.82</c:v>
                </c:pt>
                <c:pt idx="13152">
                  <c:v>27.87</c:v>
                </c:pt>
                <c:pt idx="13153">
                  <c:v>27.9</c:v>
                </c:pt>
                <c:pt idx="13154">
                  <c:v>27.72</c:v>
                </c:pt>
                <c:pt idx="13155">
                  <c:v>27.69</c:v>
                </c:pt>
                <c:pt idx="13156">
                  <c:v>27.79</c:v>
                </c:pt>
                <c:pt idx="13157">
                  <c:v>27.6</c:v>
                </c:pt>
                <c:pt idx="13158">
                  <c:v>27.650000000000002</c:v>
                </c:pt>
                <c:pt idx="13159">
                  <c:v>27.51</c:v>
                </c:pt>
                <c:pt idx="13160">
                  <c:v>27.24</c:v>
                </c:pt>
                <c:pt idx="13161">
                  <c:v>27.330000000000002</c:v>
                </c:pt>
                <c:pt idx="13162">
                  <c:v>27.459999999999997</c:v>
                </c:pt>
                <c:pt idx="13163">
                  <c:v>27.2</c:v>
                </c:pt>
                <c:pt idx="13164">
                  <c:v>27.04</c:v>
                </c:pt>
                <c:pt idx="13165">
                  <c:v>26.99</c:v>
                </c:pt>
                <c:pt idx="13166">
                  <c:v>27.1</c:v>
                </c:pt>
                <c:pt idx="13167">
                  <c:v>27.25</c:v>
                </c:pt>
                <c:pt idx="13168">
                  <c:v>27.419999999999998</c:v>
                </c:pt>
                <c:pt idx="13169">
                  <c:v>27.419999999999998</c:v>
                </c:pt>
                <c:pt idx="13170">
                  <c:v>27.29</c:v>
                </c:pt>
                <c:pt idx="13171">
                  <c:v>27.18</c:v>
                </c:pt>
                <c:pt idx="13172">
                  <c:v>27.27</c:v>
                </c:pt>
                <c:pt idx="13173">
                  <c:v>27.24</c:v>
                </c:pt>
                <c:pt idx="13174">
                  <c:v>26.93</c:v>
                </c:pt>
                <c:pt idx="13175">
                  <c:v>26.97</c:v>
                </c:pt>
                <c:pt idx="13176">
                  <c:v>27.34</c:v>
                </c:pt>
                <c:pt idx="13177">
                  <c:v>27.54</c:v>
                </c:pt>
                <c:pt idx="13178">
                  <c:v>27.39</c:v>
                </c:pt>
                <c:pt idx="13179">
                  <c:v>27.6</c:v>
                </c:pt>
                <c:pt idx="13180">
                  <c:v>27.68</c:v>
                </c:pt>
                <c:pt idx="13181">
                  <c:v>27.67</c:v>
                </c:pt>
                <c:pt idx="13182">
                  <c:v>27.73</c:v>
                </c:pt>
                <c:pt idx="13183">
                  <c:v>27.58</c:v>
                </c:pt>
                <c:pt idx="13184">
                  <c:v>27.57</c:v>
                </c:pt>
                <c:pt idx="13185">
                  <c:v>27.53</c:v>
                </c:pt>
                <c:pt idx="13186">
                  <c:v>27.650000000000002</c:v>
                </c:pt>
                <c:pt idx="13187">
                  <c:v>27.62</c:v>
                </c:pt>
                <c:pt idx="13188">
                  <c:v>27.759999999999998</c:v>
                </c:pt>
                <c:pt idx="13189">
                  <c:v>27.87</c:v>
                </c:pt>
                <c:pt idx="13190">
                  <c:v>27.779999999999998</c:v>
                </c:pt>
                <c:pt idx="13191">
                  <c:v>27.74</c:v>
                </c:pt>
                <c:pt idx="13192">
                  <c:v>27.6</c:v>
                </c:pt>
                <c:pt idx="13193">
                  <c:v>27.49</c:v>
                </c:pt>
                <c:pt idx="13194">
                  <c:v>27.439999999999998</c:v>
                </c:pt>
                <c:pt idx="13195">
                  <c:v>27.459999999999997</c:v>
                </c:pt>
                <c:pt idx="13196">
                  <c:v>27.64</c:v>
                </c:pt>
                <c:pt idx="13197">
                  <c:v>27.62</c:v>
                </c:pt>
                <c:pt idx="13198">
                  <c:v>27.67</c:v>
                </c:pt>
                <c:pt idx="13199">
                  <c:v>27.67</c:v>
                </c:pt>
                <c:pt idx="13200">
                  <c:v>27.59</c:v>
                </c:pt>
                <c:pt idx="13201">
                  <c:v>27.67</c:v>
                </c:pt>
                <c:pt idx="13202">
                  <c:v>27.630000000000003</c:v>
                </c:pt>
                <c:pt idx="13203">
                  <c:v>27.68</c:v>
                </c:pt>
                <c:pt idx="13204">
                  <c:v>27.69</c:v>
                </c:pt>
                <c:pt idx="13205">
                  <c:v>27.69</c:v>
                </c:pt>
                <c:pt idx="13206">
                  <c:v>27.7</c:v>
                </c:pt>
                <c:pt idx="13207">
                  <c:v>27.36</c:v>
                </c:pt>
                <c:pt idx="13208">
                  <c:v>27.35</c:v>
                </c:pt>
                <c:pt idx="13209">
                  <c:v>27.41</c:v>
                </c:pt>
                <c:pt idx="13210">
                  <c:v>27.34</c:v>
                </c:pt>
                <c:pt idx="13211">
                  <c:v>27.459999999999997</c:v>
                </c:pt>
                <c:pt idx="13212">
                  <c:v>27.41</c:v>
                </c:pt>
                <c:pt idx="13213">
                  <c:v>27.58</c:v>
                </c:pt>
                <c:pt idx="13214">
                  <c:v>27.630000000000003</c:v>
                </c:pt>
                <c:pt idx="13215">
                  <c:v>27.66</c:v>
                </c:pt>
                <c:pt idx="13216">
                  <c:v>27.74</c:v>
                </c:pt>
                <c:pt idx="13217">
                  <c:v>27.49</c:v>
                </c:pt>
                <c:pt idx="13218">
                  <c:v>27.5</c:v>
                </c:pt>
                <c:pt idx="13219">
                  <c:v>27.71</c:v>
                </c:pt>
                <c:pt idx="13220">
                  <c:v>27.93</c:v>
                </c:pt>
                <c:pt idx="13221">
                  <c:v>27.91</c:v>
                </c:pt>
                <c:pt idx="13222">
                  <c:v>27.630000000000003</c:v>
                </c:pt>
                <c:pt idx="13223">
                  <c:v>27.52</c:v>
                </c:pt>
                <c:pt idx="13224">
                  <c:v>27.47</c:v>
                </c:pt>
                <c:pt idx="13225">
                  <c:v>27.32</c:v>
                </c:pt>
                <c:pt idx="13226">
                  <c:v>27.39</c:v>
                </c:pt>
                <c:pt idx="13227">
                  <c:v>27.66</c:v>
                </c:pt>
                <c:pt idx="13228">
                  <c:v>27.51</c:v>
                </c:pt>
                <c:pt idx="13229">
                  <c:v>27.439999999999998</c:v>
                </c:pt>
                <c:pt idx="13230">
                  <c:v>27.57</c:v>
                </c:pt>
                <c:pt idx="13231">
                  <c:v>27.56</c:v>
                </c:pt>
                <c:pt idx="13232">
                  <c:v>27.59</c:v>
                </c:pt>
                <c:pt idx="13233">
                  <c:v>27.5</c:v>
                </c:pt>
                <c:pt idx="13234">
                  <c:v>27.479999999999997</c:v>
                </c:pt>
                <c:pt idx="13235">
                  <c:v>27.419999999999998</c:v>
                </c:pt>
                <c:pt idx="13236">
                  <c:v>27.57</c:v>
                </c:pt>
                <c:pt idx="13237">
                  <c:v>27.54</c:v>
                </c:pt>
                <c:pt idx="13238">
                  <c:v>27.36</c:v>
                </c:pt>
                <c:pt idx="13239">
                  <c:v>27.45</c:v>
                </c:pt>
                <c:pt idx="13240">
                  <c:v>27.18</c:v>
                </c:pt>
                <c:pt idx="13241">
                  <c:v>27.19</c:v>
                </c:pt>
                <c:pt idx="13242">
                  <c:v>27.41</c:v>
                </c:pt>
                <c:pt idx="13243">
                  <c:v>27.32</c:v>
                </c:pt>
                <c:pt idx="13244">
                  <c:v>27.12</c:v>
                </c:pt>
                <c:pt idx="13245">
                  <c:v>27.06</c:v>
                </c:pt>
                <c:pt idx="13246">
                  <c:v>26.939999999999998</c:v>
                </c:pt>
                <c:pt idx="13247">
                  <c:v>27.12</c:v>
                </c:pt>
                <c:pt idx="13248">
                  <c:v>27.12</c:v>
                </c:pt>
                <c:pt idx="13249">
                  <c:v>27.18</c:v>
                </c:pt>
                <c:pt idx="13250">
                  <c:v>26.95</c:v>
                </c:pt>
                <c:pt idx="13251">
                  <c:v>26.97</c:v>
                </c:pt>
                <c:pt idx="13252">
                  <c:v>27.29</c:v>
                </c:pt>
                <c:pt idx="13253">
                  <c:v>27.35</c:v>
                </c:pt>
                <c:pt idx="13254">
                  <c:v>27.29</c:v>
                </c:pt>
                <c:pt idx="13255">
                  <c:v>27.25</c:v>
                </c:pt>
                <c:pt idx="13256">
                  <c:v>27.45</c:v>
                </c:pt>
                <c:pt idx="13257">
                  <c:v>27.5</c:v>
                </c:pt>
                <c:pt idx="13258">
                  <c:v>27.57</c:v>
                </c:pt>
                <c:pt idx="13259">
                  <c:v>27.53</c:v>
                </c:pt>
                <c:pt idx="13260">
                  <c:v>27.74</c:v>
                </c:pt>
                <c:pt idx="13261">
                  <c:v>27.79</c:v>
                </c:pt>
                <c:pt idx="13262">
                  <c:v>27.82</c:v>
                </c:pt>
                <c:pt idx="13263">
                  <c:v>27.72</c:v>
                </c:pt>
                <c:pt idx="13264">
                  <c:v>27.58</c:v>
                </c:pt>
                <c:pt idx="13265">
                  <c:v>27.56</c:v>
                </c:pt>
                <c:pt idx="13266">
                  <c:v>27.41</c:v>
                </c:pt>
                <c:pt idx="13267">
                  <c:v>27.2</c:v>
                </c:pt>
                <c:pt idx="13268">
                  <c:v>27.1</c:v>
                </c:pt>
                <c:pt idx="13269">
                  <c:v>27.2</c:v>
                </c:pt>
                <c:pt idx="13270">
                  <c:v>27.27</c:v>
                </c:pt>
                <c:pt idx="13271">
                  <c:v>27.259999999999998</c:v>
                </c:pt>
                <c:pt idx="13272">
                  <c:v>27.62</c:v>
                </c:pt>
                <c:pt idx="13273">
                  <c:v>27.43</c:v>
                </c:pt>
                <c:pt idx="13274">
                  <c:v>27.49</c:v>
                </c:pt>
                <c:pt idx="13275">
                  <c:v>27.45</c:v>
                </c:pt>
                <c:pt idx="13276">
                  <c:v>27.55</c:v>
                </c:pt>
                <c:pt idx="13277">
                  <c:v>27.6</c:v>
                </c:pt>
                <c:pt idx="13278">
                  <c:v>27.630000000000003</c:v>
                </c:pt>
                <c:pt idx="13279">
                  <c:v>27.69</c:v>
                </c:pt>
                <c:pt idx="13280">
                  <c:v>27.89</c:v>
                </c:pt>
                <c:pt idx="13281">
                  <c:v>27.75</c:v>
                </c:pt>
                <c:pt idx="13282">
                  <c:v>27.79</c:v>
                </c:pt>
                <c:pt idx="13283">
                  <c:v>27.810000000000002</c:v>
                </c:pt>
                <c:pt idx="13284">
                  <c:v>27.89</c:v>
                </c:pt>
                <c:pt idx="13285">
                  <c:v>28.04</c:v>
                </c:pt>
                <c:pt idx="13286">
                  <c:v>28.02</c:v>
                </c:pt>
                <c:pt idx="13287">
                  <c:v>27.79</c:v>
                </c:pt>
                <c:pt idx="13288">
                  <c:v>27.77</c:v>
                </c:pt>
                <c:pt idx="13289">
                  <c:v>27.7</c:v>
                </c:pt>
                <c:pt idx="13290">
                  <c:v>27.73</c:v>
                </c:pt>
                <c:pt idx="13291">
                  <c:v>27.97</c:v>
                </c:pt>
                <c:pt idx="13292">
                  <c:v>27.91</c:v>
                </c:pt>
                <c:pt idx="13293">
                  <c:v>27.82</c:v>
                </c:pt>
                <c:pt idx="13294">
                  <c:v>27.57</c:v>
                </c:pt>
                <c:pt idx="13295">
                  <c:v>27.56</c:v>
                </c:pt>
                <c:pt idx="13296">
                  <c:v>27.54</c:v>
                </c:pt>
                <c:pt idx="13297">
                  <c:v>27.66</c:v>
                </c:pt>
                <c:pt idx="13298">
                  <c:v>27.6</c:v>
                </c:pt>
                <c:pt idx="13299">
                  <c:v>27.68</c:v>
                </c:pt>
                <c:pt idx="13300">
                  <c:v>27.84</c:v>
                </c:pt>
                <c:pt idx="13301">
                  <c:v>27.62</c:v>
                </c:pt>
                <c:pt idx="13302">
                  <c:v>27.71</c:v>
                </c:pt>
                <c:pt idx="13303">
                  <c:v>27.64</c:v>
                </c:pt>
                <c:pt idx="13304">
                  <c:v>27.66</c:v>
                </c:pt>
                <c:pt idx="13305">
                  <c:v>27.58</c:v>
                </c:pt>
                <c:pt idx="13306">
                  <c:v>27.52</c:v>
                </c:pt>
                <c:pt idx="13307">
                  <c:v>27.77</c:v>
                </c:pt>
                <c:pt idx="13308">
                  <c:v>27.67</c:v>
                </c:pt>
                <c:pt idx="13309">
                  <c:v>27.459999999999997</c:v>
                </c:pt>
                <c:pt idx="13310">
                  <c:v>27.6</c:v>
                </c:pt>
                <c:pt idx="13311">
                  <c:v>27.479999999999997</c:v>
                </c:pt>
                <c:pt idx="13312">
                  <c:v>27.64</c:v>
                </c:pt>
                <c:pt idx="13313">
                  <c:v>27.67</c:v>
                </c:pt>
                <c:pt idx="13314">
                  <c:v>27.45</c:v>
                </c:pt>
                <c:pt idx="13315">
                  <c:v>27.41</c:v>
                </c:pt>
                <c:pt idx="13316">
                  <c:v>27.45</c:v>
                </c:pt>
                <c:pt idx="13317">
                  <c:v>27.630000000000003</c:v>
                </c:pt>
                <c:pt idx="13318">
                  <c:v>27.67</c:v>
                </c:pt>
                <c:pt idx="13319">
                  <c:v>27.68</c:v>
                </c:pt>
                <c:pt idx="13320">
                  <c:v>27.87</c:v>
                </c:pt>
                <c:pt idx="13321">
                  <c:v>27.91</c:v>
                </c:pt>
                <c:pt idx="13322">
                  <c:v>27.77</c:v>
                </c:pt>
                <c:pt idx="13323">
                  <c:v>27.66</c:v>
                </c:pt>
                <c:pt idx="13324">
                  <c:v>27.62</c:v>
                </c:pt>
                <c:pt idx="13325">
                  <c:v>27.54</c:v>
                </c:pt>
                <c:pt idx="13326">
                  <c:v>27.66</c:v>
                </c:pt>
                <c:pt idx="13327">
                  <c:v>27.58</c:v>
                </c:pt>
                <c:pt idx="13328">
                  <c:v>27.57</c:v>
                </c:pt>
                <c:pt idx="13329">
                  <c:v>27.5</c:v>
                </c:pt>
                <c:pt idx="13330">
                  <c:v>27.45</c:v>
                </c:pt>
                <c:pt idx="13331">
                  <c:v>27.479999999999997</c:v>
                </c:pt>
                <c:pt idx="13332">
                  <c:v>27.47</c:v>
                </c:pt>
                <c:pt idx="13333">
                  <c:v>27.34</c:v>
                </c:pt>
                <c:pt idx="13334">
                  <c:v>27.3</c:v>
                </c:pt>
                <c:pt idx="13335">
                  <c:v>27.259999999999998</c:v>
                </c:pt>
                <c:pt idx="13336">
                  <c:v>27.37</c:v>
                </c:pt>
                <c:pt idx="13337">
                  <c:v>27.419999999999998</c:v>
                </c:pt>
                <c:pt idx="13338">
                  <c:v>27.41</c:v>
                </c:pt>
                <c:pt idx="13339">
                  <c:v>27.6</c:v>
                </c:pt>
                <c:pt idx="13340">
                  <c:v>27.85</c:v>
                </c:pt>
                <c:pt idx="13341">
                  <c:v>28</c:v>
                </c:pt>
                <c:pt idx="13342">
                  <c:v>27.810000000000002</c:v>
                </c:pt>
                <c:pt idx="13343">
                  <c:v>27.59</c:v>
                </c:pt>
                <c:pt idx="13344">
                  <c:v>27.650000000000002</c:v>
                </c:pt>
                <c:pt idx="13345">
                  <c:v>27.630000000000003</c:v>
                </c:pt>
                <c:pt idx="13346">
                  <c:v>27.64</c:v>
                </c:pt>
                <c:pt idx="13347">
                  <c:v>27.650000000000002</c:v>
                </c:pt>
                <c:pt idx="13348">
                  <c:v>27.58</c:v>
                </c:pt>
                <c:pt idx="13349">
                  <c:v>27.53</c:v>
                </c:pt>
                <c:pt idx="13350">
                  <c:v>27.439999999999998</c:v>
                </c:pt>
                <c:pt idx="13351">
                  <c:v>27.53</c:v>
                </c:pt>
                <c:pt idx="13352">
                  <c:v>27.479999999999997</c:v>
                </c:pt>
                <c:pt idx="13353">
                  <c:v>27.21</c:v>
                </c:pt>
                <c:pt idx="13354">
                  <c:v>27.479999999999997</c:v>
                </c:pt>
                <c:pt idx="13355">
                  <c:v>27.53</c:v>
                </c:pt>
                <c:pt idx="13356">
                  <c:v>27.49</c:v>
                </c:pt>
                <c:pt idx="13357">
                  <c:v>27.7</c:v>
                </c:pt>
                <c:pt idx="13358">
                  <c:v>27.64</c:v>
                </c:pt>
                <c:pt idx="13359">
                  <c:v>27.8</c:v>
                </c:pt>
                <c:pt idx="13360">
                  <c:v>27.759999999999998</c:v>
                </c:pt>
                <c:pt idx="13361">
                  <c:v>27.82</c:v>
                </c:pt>
                <c:pt idx="13362">
                  <c:v>27.74</c:v>
                </c:pt>
                <c:pt idx="13363">
                  <c:v>27.67</c:v>
                </c:pt>
                <c:pt idx="13364">
                  <c:v>27.55</c:v>
                </c:pt>
                <c:pt idx="13365">
                  <c:v>27.830000000000002</c:v>
                </c:pt>
                <c:pt idx="13366">
                  <c:v>27.610000000000003</c:v>
                </c:pt>
                <c:pt idx="13367">
                  <c:v>27.6</c:v>
                </c:pt>
                <c:pt idx="13368">
                  <c:v>27.85</c:v>
                </c:pt>
                <c:pt idx="13369">
                  <c:v>27.74</c:v>
                </c:pt>
                <c:pt idx="13370">
                  <c:v>27.71</c:v>
                </c:pt>
                <c:pt idx="13371">
                  <c:v>27.7</c:v>
                </c:pt>
                <c:pt idx="13372">
                  <c:v>27.69</c:v>
                </c:pt>
                <c:pt idx="13373">
                  <c:v>27.8</c:v>
                </c:pt>
                <c:pt idx="13374">
                  <c:v>27.810000000000002</c:v>
                </c:pt>
                <c:pt idx="13375">
                  <c:v>28</c:v>
                </c:pt>
                <c:pt idx="13376">
                  <c:v>27.84</c:v>
                </c:pt>
                <c:pt idx="13377">
                  <c:v>27.88</c:v>
                </c:pt>
                <c:pt idx="13378">
                  <c:v>27.75</c:v>
                </c:pt>
                <c:pt idx="13379">
                  <c:v>27.51</c:v>
                </c:pt>
                <c:pt idx="13380">
                  <c:v>27.51</c:v>
                </c:pt>
                <c:pt idx="13381">
                  <c:v>27.86</c:v>
                </c:pt>
                <c:pt idx="13382">
                  <c:v>27.73</c:v>
                </c:pt>
                <c:pt idx="13383">
                  <c:v>27.62</c:v>
                </c:pt>
                <c:pt idx="13384">
                  <c:v>27.45</c:v>
                </c:pt>
                <c:pt idx="13385">
                  <c:v>27.56</c:v>
                </c:pt>
                <c:pt idx="13386">
                  <c:v>27.56</c:v>
                </c:pt>
                <c:pt idx="13387">
                  <c:v>27.59</c:v>
                </c:pt>
                <c:pt idx="13388">
                  <c:v>27.45</c:v>
                </c:pt>
                <c:pt idx="13389">
                  <c:v>27.52</c:v>
                </c:pt>
                <c:pt idx="13390">
                  <c:v>27.43</c:v>
                </c:pt>
                <c:pt idx="13391">
                  <c:v>27.310000000000002</c:v>
                </c:pt>
                <c:pt idx="13392">
                  <c:v>27.439999999999998</c:v>
                </c:pt>
                <c:pt idx="13393">
                  <c:v>27.47</c:v>
                </c:pt>
                <c:pt idx="13394">
                  <c:v>27.54</c:v>
                </c:pt>
                <c:pt idx="13395">
                  <c:v>27.8</c:v>
                </c:pt>
                <c:pt idx="13396">
                  <c:v>27.93</c:v>
                </c:pt>
                <c:pt idx="13397">
                  <c:v>27.77</c:v>
                </c:pt>
                <c:pt idx="13398">
                  <c:v>27.810000000000002</c:v>
                </c:pt>
                <c:pt idx="13399">
                  <c:v>27.8</c:v>
                </c:pt>
                <c:pt idx="13400">
                  <c:v>27.779999999999998</c:v>
                </c:pt>
                <c:pt idx="13401">
                  <c:v>27.86</c:v>
                </c:pt>
                <c:pt idx="13402">
                  <c:v>27.82</c:v>
                </c:pt>
                <c:pt idx="13403">
                  <c:v>28.130000000000003</c:v>
                </c:pt>
                <c:pt idx="13404">
                  <c:v>27.95</c:v>
                </c:pt>
                <c:pt idx="13405">
                  <c:v>27.9</c:v>
                </c:pt>
                <c:pt idx="13406">
                  <c:v>27.56</c:v>
                </c:pt>
                <c:pt idx="13407">
                  <c:v>27.5</c:v>
                </c:pt>
                <c:pt idx="13408">
                  <c:v>27.27</c:v>
                </c:pt>
                <c:pt idx="13409">
                  <c:v>27.39</c:v>
                </c:pt>
                <c:pt idx="13410">
                  <c:v>27.38</c:v>
                </c:pt>
                <c:pt idx="13411">
                  <c:v>27.51</c:v>
                </c:pt>
                <c:pt idx="13412">
                  <c:v>27.53</c:v>
                </c:pt>
                <c:pt idx="13413">
                  <c:v>27.57</c:v>
                </c:pt>
                <c:pt idx="13414">
                  <c:v>27.650000000000002</c:v>
                </c:pt>
                <c:pt idx="13415">
                  <c:v>27.69</c:v>
                </c:pt>
                <c:pt idx="13416">
                  <c:v>27.6</c:v>
                </c:pt>
                <c:pt idx="13417">
                  <c:v>27.57</c:v>
                </c:pt>
                <c:pt idx="13418">
                  <c:v>27.330000000000002</c:v>
                </c:pt>
                <c:pt idx="13419">
                  <c:v>27.41</c:v>
                </c:pt>
                <c:pt idx="13420">
                  <c:v>27.62</c:v>
                </c:pt>
                <c:pt idx="13421">
                  <c:v>27.57</c:v>
                </c:pt>
                <c:pt idx="13422">
                  <c:v>27.93</c:v>
                </c:pt>
                <c:pt idx="13423">
                  <c:v>27.810000000000002</c:v>
                </c:pt>
                <c:pt idx="13424">
                  <c:v>27.86</c:v>
                </c:pt>
                <c:pt idx="13425">
                  <c:v>27.830000000000002</c:v>
                </c:pt>
                <c:pt idx="13426">
                  <c:v>27.66</c:v>
                </c:pt>
                <c:pt idx="13427">
                  <c:v>27.68</c:v>
                </c:pt>
                <c:pt idx="13428">
                  <c:v>27.52</c:v>
                </c:pt>
                <c:pt idx="13429">
                  <c:v>27.630000000000003</c:v>
                </c:pt>
                <c:pt idx="13430">
                  <c:v>27.4</c:v>
                </c:pt>
                <c:pt idx="13431">
                  <c:v>27.79</c:v>
                </c:pt>
                <c:pt idx="13432">
                  <c:v>27.69</c:v>
                </c:pt>
                <c:pt idx="13433">
                  <c:v>27.41</c:v>
                </c:pt>
                <c:pt idx="13434">
                  <c:v>27.49</c:v>
                </c:pt>
                <c:pt idx="13435">
                  <c:v>27.55</c:v>
                </c:pt>
                <c:pt idx="13436">
                  <c:v>27.650000000000002</c:v>
                </c:pt>
                <c:pt idx="13437">
                  <c:v>27.56</c:v>
                </c:pt>
                <c:pt idx="13438">
                  <c:v>27.75</c:v>
                </c:pt>
                <c:pt idx="13439">
                  <c:v>27.6</c:v>
                </c:pt>
                <c:pt idx="13440">
                  <c:v>27.87</c:v>
                </c:pt>
                <c:pt idx="13441">
                  <c:v>27.77</c:v>
                </c:pt>
                <c:pt idx="13442">
                  <c:v>27.830000000000002</c:v>
                </c:pt>
                <c:pt idx="13443">
                  <c:v>27.85</c:v>
                </c:pt>
                <c:pt idx="13444">
                  <c:v>27.919999999999998</c:v>
                </c:pt>
                <c:pt idx="13445">
                  <c:v>27.71</c:v>
                </c:pt>
                <c:pt idx="13446">
                  <c:v>27.73</c:v>
                </c:pt>
                <c:pt idx="13447">
                  <c:v>27.74</c:v>
                </c:pt>
                <c:pt idx="13448">
                  <c:v>27.67</c:v>
                </c:pt>
                <c:pt idx="13449">
                  <c:v>27.5</c:v>
                </c:pt>
                <c:pt idx="13450">
                  <c:v>27.6</c:v>
                </c:pt>
                <c:pt idx="13451">
                  <c:v>27.69</c:v>
                </c:pt>
                <c:pt idx="13452">
                  <c:v>27.939999999999998</c:v>
                </c:pt>
                <c:pt idx="13453">
                  <c:v>27.87</c:v>
                </c:pt>
                <c:pt idx="13454">
                  <c:v>27.630000000000003</c:v>
                </c:pt>
                <c:pt idx="13455">
                  <c:v>27.59</c:v>
                </c:pt>
                <c:pt idx="13456">
                  <c:v>27.59</c:v>
                </c:pt>
                <c:pt idx="13457">
                  <c:v>27.71</c:v>
                </c:pt>
                <c:pt idx="13458">
                  <c:v>27.79</c:v>
                </c:pt>
                <c:pt idx="13459">
                  <c:v>27.810000000000002</c:v>
                </c:pt>
                <c:pt idx="13460">
                  <c:v>27.68</c:v>
                </c:pt>
                <c:pt idx="13461">
                  <c:v>27.54</c:v>
                </c:pt>
                <c:pt idx="13462">
                  <c:v>27.45</c:v>
                </c:pt>
                <c:pt idx="13463">
                  <c:v>27.59</c:v>
                </c:pt>
                <c:pt idx="13464">
                  <c:v>27.75</c:v>
                </c:pt>
                <c:pt idx="13465">
                  <c:v>27.630000000000003</c:v>
                </c:pt>
                <c:pt idx="13466">
                  <c:v>27.650000000000002</c:v>
                </c:pt>
                <c:pt idx="13467">
                  <c:v>27.74</c:v>
                </c:pt>
                <c:pt idx="13468">
                  <c:v>28.02</c:v>
                </c:pt>
                <c:pt idx="13469">
                  <c:v>27.93</c:v>
                </c:pt>
                <c:pt idx="13470">
                  <c:v>28.09</c:v>
                </c:pt>
                <c:pt idx="13471">
                  <c:v>27.779999999999998</c:v>
                </c:pt>
                <c:pt idx="13472">
                  <c:v>27.97</c:v>
                </c:pt>
                <c:pt idx="13473">
                  <c:v>28.04</c:v>
                </c:pt>
                <c:pt idx="13474">
                  <c:v>27.979999999999997</c:v>
                </c:pt>
                <c:pt idx="13475">
                  <c:v>27.939999999999998</c:v>
                </c:pt>
                <c:pt idx="13476">
                  <c:v>27.72</c:v>
                </c:pt>
                <c:pt idx="13477">
                  <c:v>27.86</c:v>
                </c:pt>
                <c:pt idx="13478">
                  <c:v>27.82</c:v>
                </c:pt>
                <c:pt idx="13479">
                  <c:v>27.89</c:v>
                </c:pt>
                <c:pt idx="13480">
                  <c:v>27.82</c:v>
                </c:pt>
                <c:pt idx="13481">
                  <c:v>27.86</c:v>
                </c:pt>
                <c:pt idx="13482">
                  <c:v>27.84</c:v>
                </c:pt>
                <c:pt idx="13483">
                  <c:v>27.650000000000002</c:v>
                </c:pt>
                <c:pt idx="13484">
                  <c:v>27.7</c:v>
                </c:pt>
                <c:pt idx="13485">
                  <c:v>27.9</c:v>
                </c:pt>
                <c:pt idx="13486">
                  <c:v>27.85</c:v>
                </c:pt>
                <c:pt idx="13487">
                  <c:v>-999</c:v>
                </c:pt>
                <c:pt idx="13488">
                  <c:v>27.979999999999997</c:v>
                </c:pt>
                <c:pt idx="13489">
                  <c:v>28.08</c:v>
                </c:pt>
                <c:pt idx="13490">
                  <c:v>28.2</c:v>
                </c:pt>
                <c:pt idx="13491">
                  <c:v>28.16</c:v>
                </c:pt>
                <c:pt idx="13492">
                  <c:v>28.04</c:v>
                </c:pt>
                <c:pt idx="13493">
                  <c:v>27.830000000000002</c:v>
                </c:pt>
                <c:pt idx="13494">
                  <c:v>27.82</c:v>
                </c:pt>
                <c:pt idx="13495">
                  <c:v>28.03</c:v>
                </c:pt>
                <c:pt idx="13496">
                  <c:v>27.85</c:v>
                </c:pt>
                <c:pt idx="13497">
                  <c:v>27.71</c:v>
                </c:pt>
                <c:pt idx="13498">
                  <c:v>27.68</c:v>
                </c:pt>
                <c:pt idx="13499">
                  <c:v>27.97</c:v>
                </c:pt>
                <c:pt idx="13500">
                  <c:v>27.85</c:v>
                </c:pt>
                <c:pt idx="13501">
                  <c:v>27.759999999999998</c:v>
                </c:pt>
                <c:pt idx="13502">
                  <c:v>27.7</c:v>
                </c:pt>
                <c:pt idx="13503">
                  <c:v>27.75</c:v>
                </c:pt>
                <c:pt idx="13504">
                  <c:v>27.9</c:v>
                </c:pt>
                <c:pt idx="13505">
                  <c:v>27.67</c:v>
                </c:pt>
                <c:pt idx="13506">
                  <c:v>27.59</c:v>
                </c:pt>
                <c:pt idx="13507">
                  <c:v>27.56</c:v>
                </c:pt>
                <c:pt idx="13508">
                  <c:v>27.919999999999998</c:v>
                </c:pt>
                <c:pt idx="13509">
                  <c:v>27.830000000000002</c:v>
                </c:pt>
                <c:pt idx="13510">
                  <c:v>27.73</c:v>
                </c:pt>
                <c:pt idx="13511">
                  <c:v>27.45</c:v>
                </c:pt>
                <c:pt idx="13512">
                  <c:v>27.6</c:v>
                </c:pt>
                <c:pt idx="13513">
                  <c:v>27.49</c:v>
                </c:pt>
                <c:pt idx="13514">
                  <c:v>27.34</c:v>
                </c:pt>
                <c:pt idx="13515">
                  <c:v>27.45</c:v>
                </c:pt>
                <c:pt idx="13516">
                  <c:v>27.4</c:v>
                </c:pt>
                <c:pt idx="13517">
                  <c:v>27.47</c:v>
                </c:pt>
                <c:pt idx="13518">
                  <c:v>27.53</c:v>
                </c:pt>
                <c:pt idx="13519">
                  <c:v>27.39</c:v>
                </c:pt>
                <c:pt idx="13520">
                  <c:v>27.16</c:v>
                </c:pt>
                <c:pt idx="13521">
                  <c:v>27.18</c:v>
                </c:pt>
                <c:pt idx="13522">
                  <c:v>27.259999999999998</c:v>
                </c:pt>
                <c:pt idx="13523">
                  <c:v>27.16</c:v>
                </c:pt>
                <c:pt idx="13524">
                  <c:v>27.1</c:v>
                </c:pt>
                <c:pt idx="13525">
                  <c:v>27.29</c:v>
                </c:pt>
                <c:pt idx="13526">
                  <c:v>27.27</c:v>
                </c:pt>
                <c:pt idx="13527">
                  <c:v>27.29</c:v>
                </c:pt>
                <c:pt idx="13528">
                  <c:v>27.330000000000002</c:v>
                </c:pt>
                <c:pt idx="13529">
                  <c:v>27.19</c:v>
                </c:pt>
                <c:pt idx="13530">
                  <c:v>27.06</c:v>
                </c:pt>
                <c:pt idx="13531">
                  <c:v>27.3</c:v>
                </c:pt>
                <c:pt idx="13532">
                  <c:v>27.47</c:v>
                </c:pt>
                <c:pt idx="13533">
                  <c:v>27.5</c:v>
                </c:pt>
                <c:pt idx="13534">
                  <c:v>27.36</c:v>
                </c:pt>
                <c:pt idx="13535">
                  <c:v>27.21</c:v>
                </c:pt>
                <c:pt idx="13536">
                  <c:v>27.45</c:v>
                </c:pt>
                <c:pt idx="13537">
                  <c:v>27.43</c:v>
                </c:pt>
                <c:pt idx="13538">
                  <c:v>27.6</c:v>
                </c:pt>
                <c:pt idx="13539">
                  <c:v>27.439999999999998</c:v>
                </c:pt>
                <c:pt idx="13540">
                  <c:v>27.59</c:v>
                </c:pt>
                <c:pt idx="13541">
                  <c:v>27.610000000000003</c:v>
                </c:pt>
                <c:pt idx="13542">
                  <c:v>27.7</c:v>
                </c:pt>
                <c:pt idx="13543">
                  <c:v>27.41</c:v>
                </c:pt>
                <c:pt idx="13544">
                  <c:v>27.09</c:v>
                </c:pt>
                <c:pt idx="13545">
                  <c:v>26.87</c:v>
                </c:pt>
                <c:pt idx="13546">
                  <c:v>26.54</c:v>
                </c:pt>
                <c:pt idx="13547">
                  <c:v>26.54</c:v>
                </c:pt>
                <c:pt idx="13548">
                  <c:v>26.54</c:v>
                </c:pt>
                <c:pt idx="13549">
                  <c:v>26.630000000000003</c:v>
                </c:pt>
                <c:pt idx="13550">
                  <c:v>26.6</c:v>
                </c:pt>
                <c:pt idx="13551">
                  <c:v>26.7</c:v>
                </c:pt>
                <c:pt idx="13552">
                  <c:v>26.67</c:v>
                </c:pt>
                <c:pt idx="13553">
                  <c:v>26.64</c:v>
                </c:pt>
                <c:pt idx="13554">
                  <c:v>26.55</c:v>
                </c:pt>
                <c:pt idx="13555">
                  <c:v>26.759999999999998</c:v>
                </c:pt>
                <c:pt idx="13556">
                  <c:v>26.959999999999997</c:v>
                </c:pt>
                <c:pt idx="13557">
                  <c:v>27.03</c:v>
                </c:pt>
                <c:pt idx="13558">
                  <c:v>27.2</c:v>
                </c:pt>
                <c:pt idx="13559">
                  <c:v>26.979999999999997</c:v>
                </c:pt>
                <c:pt idx="13560">
                  <c:v>26.979999999999997</c:v>
                </c:pt>
                <c:pt idx="13561">
                  <c:v>27.01</c:v>
                </c:pt>
                <c:pt idx="13562">
                  <c:v>27.06</c:v>
                </c:pt>
                <c:pt idx="13563">
                  <c:v>27.05</c:v>
                </c:pt>
                <c:pt idx="13564">
                  <c:v>27.07</c:v>
                </c:pt>
                <c:pt idx="13565">
                  <c:v>27.310000000000002</c:v>
                </c:pt>
                <c:pt idx="13566">
                  <c:v>27.330000000000002</c:v>
                </c:pt>
                <c:pt idx="13567">
                  <c:v>27.23</c:v>
                </c:pt>
                <c:pt idx="13568">
                  <c:v>27.34</c:v>
                </c:pt>
                <c:pt idx="13569">
                  <c:v>27.51</c:v>
                </c:pt>
                <c:pt idx="13570">
                  <c:v>27.37</c:v>
                </c:pt>
                <c:pt idx="13571">
                  <c:v>27.24</c:v>
                </c:pt>
                <c:pt idx="13572">
                  <c:v>27.27</c:v>
                </c:pt>
                <c:pt idx="13573">
                  <c:v>27.4</c:v>
                </c:pt>
                <c:pt idx="13574">
                  <c:v>27.23</c:v>
                </c:pt>
                <c:pt idx="13575">
                  <c:v>27.51</c:v>
                </c:pt>
                <c:pt idx="13576">
                  <c:v>27.610000000000003</c:v>
                </c:pt>
                <c:pt idx="13577">
                  <c:v>27.650000000000002</c:v>
                </c:pt>
                <c:pt idx="13578">
                  <c:v>27.52</c:v>
                </c:pt>
                <c:pt idx="13579">
                  <c:v>27.49</c:v>
                </c:pt>
                <c:pt idx="13580">
                  <c:v>27.39</c:v>
                </c:pt>
                <c:pt idx="13581">
                  <c:v>27.07</c:v>
                </c:pt>
                <c:pt idx="13582">
                  <c:v>27.08</c:v>
                </c:pt>
                <c:pt idx="13583">
                  <c:v>26.99</c:v>
                </c:pt>
                <c:pt idx="13584">
                  <c:v>27.23</c:v>
                </c:pt>
                <c:pt idx="13585">
                  <c:v>27.38</c:v>
                </c:pt>
                <c:pt idx="13586">
                  <c:v>27.52</c:v>
                </c:pt>
                <c:pt idx="13587">
                  <c:v>27.330000000000002</c:v>
                </c:pt>
                <c:pt idx="13588">
                  <c:v>27.45</c:v>
                </c:pt>
                <c:pt idx="13589">
                  <c:v>27.52</c:v>
                </c:pt>
                <c:pt idx="13590">
                  <c:v>27.64</c:v>
                </c:pt>
                <c:pt idx="13591">
                  <c:v>27.4</c:v>
                </c:pt>
                <c:pt idx="13592">
                  <c:v>27.55</c:v>
                </c:pt>
                <c:pt idx="13593">
                  <c:v>27.4</c:v>
                </c:pt>
                <c:pt idx="13594">
                  <c:v>27.37</c:v>
                </c:pt>
                <c:pt idx="13595">
                  <c:v>27.38</c:v>
                </c:pt>
                <c:pt idx="13596">
                  <c:v>27.69</c:v>
                </c:pt>
                <c:pt idx="13597">
                  <c:v>27.89</c:v>
                </c:pt>
                <c:pt idx="13598">
                  <c:v>27.75</c:v>
                </c:pt>
                <c:pt idx="13599">
                  <c:v>27.84</c:v>
                </c:pt>
                <c:pt idx="13600">
                  <c:v>27.810000000000002</c:v>
                </c:pt>
                <c:pt idx="13601">
                  <c:v>27.74</c:v>
                </c:pt>
                <c:pt idx="13602">
                  <c:v>27.68</c:v>
                </c:pt>
                <c:pt idx="13603">
                  <c:v>27.69</c:v>
                </c:pt>
                <c:pt idx="13604">
                  <c:v>27.66</c:v>
                </c:pt>
                <c:pt idx="13605">
                  <c:v>27.53</c:v>
                </c:pt>
                <c:pt idx="13606">
                  <c:v>27.57</c:v>
                </c:pt>
                <c:pt idx="13607">
                  <c:v>27.68</c:v>
                </c:pt>
                <c:pt idx="13608">
                  <c:v>27.84</c:v>
                </c:pt>
                <c:pt idx="13609">
                  <c:v>27.73</c:v>
                </c:pt>
                <c:pt idx="13610">
                  <c:v>27.74</c:v>
                </c:pt>
                <c:pt idx="13611">
                  <c:v>27.610000000000003</c:v>
                </c:pt>
                <c:pt idx="13612">
                  <c:v>27.47</c:v>
                </c:pt>
                <c:pt idx="13613">
                  <c:v>27.56</c:v>
                </c:pt>
                <c:pt idx="13614">
                  <c:v>27.54</c:v>
                </c:pt>
                <c:pt idx="13615">
                  <c:v>27.59</c:v>
                </c:pt>
                <c:pt idx="13616">
                  <c:v>27.53</c:v>
                </c:pt>
                <c:pt idx="13617">
                  <c:v>27.610000000000003</c:v>
                </c:pt>
                <c:pt idx="13618">
                  <c:v>27.66</c:v>
                </c:pt>
                <c:pt idx="13619">
                  <c:v>27.85</c:v>
                </c:pt>
                <c:pt idx="13620">
                  <c:v>27.89</c:v>
                </c:pt>
                <c:pt idx="13621">
                  <c:v>27.74</c:v>
                </c:pt>
                <c:pt idx="13622">
                  <c:v>27.86</c:v>
                </c:pt>
                <c:pt idx="13623">
                  <c:v>27.919999999999998</c:v>
                </c:pt>
                <c:pt idx="13624">
                  <c:v>27.62</c:v>
                </c:pt>
                <c:pt idx="13625">
                  <c:v>27.610000000000003</c:v>
                </c:pt>
                <c:pt idx="13626">
                  <c:v>27.57</c:v>
                </c:pt>
                <c:pt idx="13627">
                  <c:v>27.6</c:v>
                </c:pt>
                <c:pt idx="13628">
                  <c:v>27.7</c:v>
                </c:pt>
                <c:pt idx="13629">
                  <c:v>27.75</c:v>
                </c:pt>
                <c:pt idx="13630">
                  <c:v>27.89</c:v>
                </c:pt>
                <c:pt idx="13631">
                  <c:v>27.87</c:v>
                </c:pt>
                <c:pt idx="13632">
                  <c:v>27.779999999999998</c:v>
                </c:pt>
                <c:pt idx="13633">
                  <c:v>27.69</c:v>
                </c:pt>
                <c:pt idx="13634">
                  <c:v>27.79</c:v>
                </c:pt>
                <c:pt idx="13635">
                  <c:v>27.79</c:v>
                </c:pt>
                <c:pt idx="13636">
                  <c:v>27.69</c:v>
                </c:pt>
                <c:pt idx="13637">
                  <c:v>27.49</c:v>
                </c:pt>
                <c:pt idx="13638">
                  <c:v>27.37</c:v>
                </c:pt>
                <c:pt idx="13639">
                  <c:v>27.57</c:v>
                </c:pt>
                <c:pt idx="13640">
                  <c:v>27.66</c:v>
                </c:pt>
                <c:pt idx="13641">
                  <c:v>27.85</c:v>
                </c:pt>
                <c:pt idx="13642">
                  <c:v>27.9</c:v>
                </c:pt>
                <c:pt idx="13643">
                  <c:v>27.87</c:v>
                </c:pt>
                <c:pt idx="13644">
                  <c:v>27.77</c:v>
                </c:pt>
                <c:pt idx="13645">
                  <c:v>27.56</c:v>
                </c:pt>
                <c:pt idx="13646">
                  <c:v>27.64</c:v>
                </c:pt>
                <c:pt idx="13647">
                  <c:v>27.77</c:v>
                </c:pt>
                <c:pt idx="13648">
                  <c:v>27.630000000000003</c:v>
                </c:pt>
                <c:pt idx="13649">
                  <c:v>27.62</c:v>
                </c:pt>
                <c:pt idx="13650">
                  <c:v>27.58</c:v>
                </c:pt>
                <c:pt idx="13651">
                  <c:v>27.419999999999998</c:v>
                </c:pt>
                <c:pt idx="13652">
                  <c:v>27.330000000000002</c:v>
                </c:pt>
                <c:pt idx="13653">
                  <c:v>27.24</c:v>
                </c:pt>
                <c:pt idx="13654">
                  <c:v>27.19</c:v>
                </c:pt>
                <c:pt idx="13655">
                  <c:v>27.35</c:v>
                </c:pt>
                <c:pt idx="13656">
                  <c:v>27.38</c:v>
                </c:pt>
                <c:pt idx="13657">
                  <c:v>27.23</c:v>
                </c:pt>
                <c:pt idx="13658">
                  <c:v>27.2</c:v>
                </c:pt>
                <c:pt idx="13659">
                  <c:v>27.39</c:v>
                </c:pt>
                <c:pt idx="13660">
                  <c:v>27.62</c:v>
                </c:pt>
                <c:pt idx="13661">
                  <c:v>27.650000000000002</c:v>
                </c:pt>
                <c:pt idx="13662">
                  <c:v>27.830000000000002</c:v>
                </c:pt>
                <c:pt idx="13663">
                  <c:v>27.979999999999997</c:v>
                </c:pt>
                <c:pt idx="13664">
                  <c:v>28.110000000000003</c:v>
                </c:pt>
                <c:pt idx="13665">
                  <c:v>28.3</c:v>
                </c:pt>
                <c:pt idx="13666">
                  <c:v>28.21</c:v>
                </c:pt>
                <c:pt idx="13667">
                  <c:v>28.22</c:v>
                </c:pt>
                <c:pt idx="13668">
                  <c:v>27.88</c:v>
                </c:pt>
                <c:pt idx="13669">
                  <c:v>27.810000000000002</c:v>
                </c:pt>
                <c:pt idx="13670">
                  <c:v>27.84</c:v>
                </c:pt>
                <c:pt idx="13671">
                  <c:v>27.77</c:v>
                </c:pt>
                <c:pt idx="13672">
                  <c:v>27.88</c:v>
                </c:pt>
                <c:pt idx="13673">
                  <c:v>27.959999999999997</c:v>
                </c:pt>
                <c:pt idx="13674">
                  <c:v>28.07</c:v>
                </c:pt>
                <c:pt idx="13675">
                  <c:v>27.95</c:v>
                </c:pt>
                <c:pt idx="13676">
                  <c:v>27.91</c:v>
                </c:pt>
                <c:pt idx="13677">
                  <c:v>27.979999999999997</c:v>
                </c:pt>
                <c:pt idx="13678">
                  <c:v>27.979999999999997</c:v>
                </c:pt>
                <c:pt idx="13679">
                  <c:v>27.71</c:v>
                </c:pt>
                <c:pt idx="13680">
                  <c:v>27.38</c:v>
                </c:pt>
                <c:pt idx="13681">
                  <c:v>27.51</c:v>
                </c:pt>
                <c:pt idx="13682">
                  <c:v>27.47</c:v>
                </c:pt>
                <c:pt idx="13683">
                  <c:v>27.54</c:v>
                </c:pt>
                <c:pt idx="13684">
                  <c:v>27.53</c:v>
                </c:pt>
                <c:pt idx="13685">
                  <c:v>27.82</c:v>
                </c:pt>
                <c:pt idx="13686">
                  <c:v>27.62</c:v>
                </c:pt>
                <c:pt idx="13687">
                  <c:v>27.64</c:v>
                </c:pt>
                <c:pt idx="13688">
                  <c:v>27.459999999999997</c:v>
                </c:pt>
                <c:pt idx="13689">
                  <c:v>27.67</c:v>
                </c:pt>
                <c:pt idx="13690">
                  <c:v>27.8</c:v>
                </c:pt>
                <c:pt idx="13691">
                  <c:v>27.62</c:v>
                </c:pt>
                <c:pt idx="13692">
                  <c:v>27.69</c:v>
                </c:pt>
                <c:pt idx="13693">
                  <c:v>27.830000000000002</c:v>
                </c:pt>
                <c:pt idx="13694">
                  <c:v>27.99</c:v>
                </c:pt>
                <c:pt idx="13695">
                  <c:v>27.72</c:v>
                </c:pt>
                <c:pt idx="13696">
                  <c:v>27.830000000000002</c:v>
                </c:pt>
                <c:pt idx="13697">
                  <c:v>27.779999999999998</c:v>
                </c:pt>
                <c:pt idx="13698">
                  <c:v>28.03</c:v>
                </c:pt>
                <c:pt idx="13699">
                  <c:v>28</c:v>
                </c:pt>
                <c:pt idx="13700">
                  <c:v>28.12</c:v>
                </c:pt>
                <c:pt idx="13701">
                  <c:v>28.259999999999998</c:v>
                </c:pt>
                <c:pt idx="13702">
                  <c:v>28.22</c:v>
                </c:pt>
                <c:pt idx="13703">
                  <c:v>28.27</c:v>
                </c:pt>
                <c:pt idx="13704">
                  <c:v>28.55</c:v>
                </c:pt>
                <c:pt idx="13705">
                  <c:v>28.54</c:v>
                </c:pt>
                <c:pt idx="13706">
                  <c:v>28.479999999999997</c:v>
                </c:pt>
                <c:pt idx="13707">
                  <c:v>28.279999999999998</c:v>
                </c:pt>
                <c:pt idx="13708">
                  <c:v>28.37</c:v>
                </c:pt>
                <c:pt idx="13709">
                  <c:v>28.25</c:v>
                </c:pt>
                <c:pt idx="13710">
                  <c:v>28.3</c:v>
                </c:pt>
                <c:pt idx="13711">
                  <c:v>28.19</c:v>
                </c:pt>
                <c:pt idx="13712">
                  <c:v>28.03</c:v>
                </c:pt>
                <c:pt idx="13713">
                  <c:v>28.01</c:v>
                </c:pt>
                <c:pt idx="13714">
                  <c:v>28</c:v>
                </c:pt>
                <c:pt idx="13715">
                  <c:v>27.89</c:v>
                </c:pt>
                <c:pt idx="13716">
                  <c:v>28.09</c:v>
                </c:pt>
                <c:pt idx="13717">
                  <c:v>28</c:v>
                </c:pt>
                <c:pt idx="13718">
                  <c:v>27.810000000000002</c:v>
                </c:pt>
                <c:pt idx="13719">
                  <c:v>27.79</c:v>
                </c:pt>
                <c:pt idx="13720">
                  <c:v>27.71</c:v>
                </c:pt>
                <c:pt idx="13721">
                  <c:v>27.77</c:v>
                </c:pt>
                <c:pt idx="13722">
                  <c:v>27.77</c:v>
                </c:pt>
                <c:pt idx="13723">
                  <c:v>27.8</c:v>
                </c:pt>
                <c:pt idx="13724">
                  <c:v>27.759999999999998</c:v>
                </c:pt>
                <c:pt idx="13725">
                  <c:v>27.88</c:v>
                </c:pt>
                <c:pt idx="13726">
                  <c:v>28.24</c:v>
                </c:pt>
                <c:pt idx="13727">
                  <c:v>28.52</c:v>
                </c:pt>
                <c:pt idx="13728">
                  <c:v>28.330000000000002</c:v>
                </c:pt>
                <c:pt idx="13729">
                  <c:v>27.9</c:v>
                </c:pt>
                <c:pt idx="13730">
                  <c:v>27.87</c:v>
                </c:pt>
                <c:pt idx="13731">
                  <c:v>28.130000000000003</c:v>
                </c:pt>
                <c:pt idx="13732">
                  <c:v>28.21</c:v>
                </c:pt>
                <c:pt idx="13733">
                  <c:v>28.310000000000002</c:v>
                </c:pt>
                <c:pt idx="13734">
                  <c:v>28.12</c:v>
                </c:pt>
                <c:pt idx="13735">
                  <c:v>28.18</c:v>
                </c:pt>
                <c:pt idx="13736">
                  <c:v>28.04</c:v>
                </c:pt>
                <c:pt idx="13737">
                  <c:v>28.110000000000003</c:v>
                </c:pt>
                <c:pt idx="13738">
                  <c:v>28.08</c:v>
                </c:pt>
                <c:pt idx="13739">
                  <c:v>28.04</c:v>
                </c:pt>
                <c:pt idx="13740">
                  <c:v>27.979999999999997</c:v>
                </c:pt>
                <c:pt idx="13741">
                  <c:v>28.110000000000003</c:v>
                </c:pt>
                <c:pt idx="13742">
                  <c:v>28.06</c:v>
                </c:pt>
                <c:pt idx="13743">
                  <c:v>27.919999999999998</c:v>
                </c:pt>
                <c:pt idx="13744">
                  <c:v>27.7</c:v>
                </c:pt>
                <c:pt idx="13745">
                  <c:v>27.6</c:v>
                </c:pt>
                <c:pt idx="13746">
                  <c:v>27.49</c:v>
                </c:pt>
                <c:pt idx="13747">
                  <c:v>27.72</c:v>
                </c:pt>
                <c:pt idx="13748">
                  <c:v>27.58</c:v>
                </c:pt>
                <c:pt idx="13749">
                  <c:v>27.810000000000002</c:v>
                </c:pt>
                <c:pt idx="13750">
                  <c:v>27.91</c:v>
                </c:pt>
                <c:pt idx="13751">
                  <c:v>27.95</c:v>
                </c:pt>
                <c:pt idx="13752">
                  <c:v>27.810000000000002</c:v>
                </c:pt>
                <c:pt idx="13753">
                  <c:v>27.58</c:v>
                </c:pt>
                <c:pt idx="13754">
                  <c:v>27.56</c:v>
                </c:pt>
                <c:pt idx="13755">
                  <c:v>27.73</c:v>
                </c:pt>
                <c:pt idx="13756">
                  <c:v>27.759999999999998</c:v>
                </c:pt>
                <c:pt idx="13757">
                  <c:v>27.64</c:v>
                </c:pt>
                <c:pt idx="13758">
                  <c:v>27.62</c:v>
                </c:pt>
                <c:pt idx="13759">
                  <c:v>27.57</c:v>
                </c:pt>
                <c:pt idx="13760">
                  <c:v>27.69</c:v>
                </c:pt>
                <c:pt idx="13761">
                  <c:v>27.8</c:v>
                </c:pt>
                <c:pt idx="13762">
                  <c:v>27.86</c:v>
                </c:pt>
                <c:pt idx="13763">
                  <c:v>27.479999999999997</c:v>
                </c:pt>
                <c:pt idx="13764">
                  <c:v>27.56</c:v>
                </c:pt>
                <c:pt idx="13765">
                  <c:v>27.650000000000002</c:v>
                </c:pt>
                <c:pt idx="13766">
                  <c:v>27.64</c:v>
                </c:pt>
                <c:pt idx="13767">
                  <c:v>27.830000000000002</c:v>
                </c:pt>
                <c:pt idx="13768">
                  <c:v>27.759999999999998</c:v>
                </c:pt>
                <c:pt idx="13769">
                  <c:v>27.74</c:v>
                </c:pt>
                <c:pt idx="13770">
                  <c:v>27.67</c:v>
                </c:pt>
                <c:pt idx="13771">
                  <c:v>27.72</c:v>
                </c:pt>
                <c:pt idx="13772">
                  <c:v>27.68</c:v>
                </c:pt>
                <c:pt idx="13773">
                  <c:v>27.86</c:v>
                </c:pt>
                <c:pt idx="13774">
                  <c:v>27.89</c:v>
                </c:pt>
                <c:pt idx="13775">
                  <c:v>28.06</c:v>
                </c:pt>
                <c:pt idx="13776">
                  <c:v>28.07</c:v>
                </c:pt>
                <c:pt idx="13777">
                  <c:v>28.04</c:v>
                </c:pt>
                <c:pt idx="13778">
                  <c:v>27.79</c:v>
                </c:pt>
                <c:pt idx="13779">
                  <c:v>27.779999999999998</c:v>
                </c:pt>
                <c:pt idx="13780">
                  <c:v>27.88</c:v>
                </c:pt>
                <c:pt idx="13781">
                  <c:v>27.74</c:v>
                </c:pt>
                <c:pt idx="13782">
                  <c:v>27.88</c:v>
                </c:pt>
                <c:pt idx="13783">
                  <c:v>27.86</c:v>
                </c:pt>
                <c:pt idx="13784">
                  <c:v>27.97</c:v>
                </c:pt>
                <c:pt idx="13785">
                  <c:v>27.97</c:v>
                </c:pt>
                <c:pt idx="13786">
                  <c:v>28.22</c:v>
                </c:pt>
                <c:pt idx="13787">
                  <c:v>28.17</c:v>
                </c:pt>
                <c:pt idx="13788">
                  <c:v>28.27</c:v>
                </c:pt>
                <c:pt idx="13789">
                  <c:v>28.12</c:v>
                </c:pt>
                <c:pt idx="13790">
                  <c:v>28.07</c:v>
                </c:pt>
                <c:pt idx="13791">
                  <c:v>28.12</c:v>
                </c:pt>
                <c:pt idx="13792">
                  <c:v>28.01</c:v>
                </c:pt>
                <c:pt idx="13793">
                  <c:v>27.86</c:v>
                </c:pt>
                <c:pt idx="13794">
                  <c:v>27.959999999999997</c:v>
                </c:pt>
                <c:pt idx="13795">
                  <c:v>27.99</c:v>
                </c:pt>
                <c:pt idx="13796">
                  <c:v>27.88</c:v>
                </c:pt>
                <c:pt idx="13797">
                  <c:v>28.02</c:v>
                </c:pt>
                <c:pt idx="13798">
                  <c:v>27.8</c:v>
                </c:pt>
                <c:pt idx="13799">
                  <c:v>27.7</c:v>
                </c:pt>
                <c:pt idx="13800">
                  <c:v>27.68</c:v>
                </c:pt>
                <c:pt idx="13801">
                  <c:v>27.8</c:v>
                </c:pt>
                <c:pt idx="13802">
                  <c:v>27.82</c:v>
                </c:pt>
                <c:pt idx="13803">
                  <c:v>27.75</c:v>
                </c:pt>
                <c:pt idx="13804">
                  <c:v>27.84</c:v>
                </c:pt>
                <c:pt idx="13805">
                  <c:v>27.779999999999998</c:v>
                </c:pt>
                <c:pt idx="13806">
                  <c:v>27.979999999999997</c:v>
                </c:pt>
                <c:pt idx="13807">
                  <c:v>28.110000000000003</c:v>
                </c:pt>
                <c:pt idx="13808">
                  <c:v>27.88</c:v>
                </c:pt>
                <c:pt idx="13809">
                  <c:v>27.630000000000003</c:v>
                </c:pt>
                <c:pt idx="13810">
                  <c:v>27.650000000000002</c:v>
                </c:pt>
                <c:pt idx="13811">
                  <c:v>27.610000000000003</c:v>
                </c:pt>
                <c:pt idx="13812">
                  <c:v>27.77</c:v>
                </c:pt>
                <c:pt idx="13813">
                  <c:v>27.56</c:v>
                </c:pt>
                <c:pt idx="13814">
                  <c:v>27.56</c:v>
                </c:pt>
                <c:pt idx="13815">
                  <c:v>27.5</c:v>
                </c:pt>
                <c:pt idx="13816">
                  <c:v>27.57</c:v>
                </c:pt>
                <c:pt idx="13817">
                  <c:v>27.72</c:v>
                </c:pt>
                <c:pt idx="13818">
                  <c:v>27.68</c:v>
                </c:pt>
                <c:pt idx="13819">
                  <c:v>27.56</c:v>
                </c:pt>
                <c:pt idx="13820">
                  <c:v>27.62</c:v>
                </c:pt>
                <c:pt idx="13821">
                  <c:v>27.479999999999997</c:v>
                </c:pt>
                <c:pt idx="13822">
                  <c:v>27.54</c:v>
                </c:pt>
                <c:pt idx="13823">
                  <c:v>27.84</c:v>
                </c:pt>
                <c:pt idx="13824">
                  <c:v>27.88</c:v>
                </c:pt>
                <c:pt idx="13825">
                  <c:v>27.79</c:v>
                </c:pt>
                <c:pt idx="13826">
                  <c:v>27.82</c:v>
                </c:pt>
                <c:pt idx="13827">
                  <c:v>27.69</c:v>
                </c:pt>
                <c:pt idx="13828">
                  <c:v>27.88</c:v>
                </c:pt>
                <c:pt idx="13829">
                  <c:v>27.86</c:v>
                </c:pt>
                <c:pt idx="13830">
                  <c:v>27.939999999999998</c:v>
                </c:pt>
                <c:pt idx="13831">
                  <c:v>27.77</c:v>
                </c:pt>
                <c:pt idx="13832">
                  <c:v>27.67</c:v>
                </c:pt>
                <c:pt idx="13833">
                  <c:v>27.75</c:v>
                </c:pt>
                <c:pt idx="13834">
                  <c:v>27.87</c:v>
                </c:pt>
                <c:pt idx="13835">
                  <c:v>27.71</c:v>
                </c:pt>
                <c:pt idx="13836">
                  <c:v>27.71</c:v>
                </c:pt>
                <c:pt idx="13837">
                  <c:v>28.09</c:v>
                </c:pt>
                <c:pt idx="13838">
                  <c:v>28.03</c:v>
                </c:pt>
                <c:pt idx="13839">
                  <c:v>27.959999999999997</c:v>
                </c:pt>
                <c:pt idx="13840">
                  <c:v>27.68</c:v>
                </c:pt>
                <c:pt idx="13841">
                  <c:v>27.57</c:v>
                </c:pt>
                <c:pt idx="13842">
                  <c:v>27.62</c:v>
                </c:pt>
                <c:pt idx="13843">
                  <c:v>27.64</c:v>
                </c:pt>
                <c:pt idx="13844">
                  <c:v>27.68</c:v>
                </c:pt>
                <c:pt idx="13845">
                  <c:v>27.71</c:v>
                </c:pt>
                <c:pt idx="13846">
                  <c:v>27.630000000000003</c:v>
                </c:pt>
                <c:pt idx="13847">
                  <c:v>27.58</c:v>
                </c:pt>
                <c:pt idx="13848">
                  <c:v>27.5</c:v>
                </c:pt>
                <c:pt idx="13849">
                  <c:v>27.57</c:v>
                </c:pt>
                <c:pt idx="13850">
                  <c:v>27.54</c:v>
                </c:pt>
                <c:pt idx="13851">
                  <c:v>27.4</c:v>
                </c:pt>
                <c:pt idx="13852">
                  <c:v>27.630000000000003</c:v>
                </c:pt>
                <c:pt idx="13853">
                  <c:v>27.630000000000003</c:v>
                </c:pt>
                <c:pt idx="13854">
                  <c:v>27.56</c:v>
                </c:pt>
                <c:pt idx="13855">
                  <c:v>27.64</c:v>
                </c:pt>
                <c:pt idx="13856">
                  <c:v>27.779999999999998</c:v>
                </c:pt>
                <c:pt idx="13857">
                  <c:v>27.759999999999998</c:v>
                </c:pt>
                <c:pt idx="13858">
                  <c:v>27.66</c:v>
                </c:pt>
                <c:pt idx="13859">
                  <c:v>27.74</c:v>
                </c:pt>
                <c:pt idx="13860">
                  <c:v>27.82</c:v>
                </c:pt>
                <c:pt idx="13861">
                  <c:v>28.03</c:v>
                </c:pt>
                <c:pt idx="13862">
                  <c:v>27.9</c:v>
                </c:pt>
                <c:pt idx="13863">
                  <c:v>27.87</c:v>
                </c:pt>
                <c:pt idx="13864">
                  <c:v>27.650000000000002</c:v>
                </c:pt>
                <c:pt idx="13865">
                  <c:v>27.62</c:v>
                </c:pt>
                <c:pt idx="13866">
                  <c:v>27.59</c:v>
                </c:pt>
                <c:pt idx="13867">
                  <c:v>27.69</c:v>
                </c:pt>
                <c:pt idx="13868">
                  <c:v>27.810000000000002</c:v>
                </c:pt>
                <c:pt idx="13869">
                  <c:v>27.75</c:v>
                </c:pt>
                <c:pt idx="13870">
                  <c:v>27.54</c:v>
                </c:pt>
                <c:pt idx="13871">
                  <c:v>27.71</c:v>
                </c:pt>
                <c:pt idx="13872">
                  <c:v>27.99</c:v>
                </c:pt>
                <c:pt idx="13873">
                  <c:v>27.810000000000002</c:v>
                </c:pt>
                <c:pt idx="13874">
                  <c:v>27.759999999999998</c:v>
                </c:pt>
                <c:pt idx="13875">
                  <c:v>27.67</c:v>
                </c:pt>
                <c:pt idx="13876">
                  <c:v>27.86</c:v>
                </c:pt>
                <c:pt idx="13877">
                  <c:v>27.91</c:v>
                </c:pt>
                <c:pt idx="13878">
                  <c:v>28.07</c:v>
                </c:pt>
                <c:pt idx="13879">
                  <c:v>28.22</c:v>
                </c:pt>
                <c:pt idx="13880">
                  <c:v>28.12</c:v>
                </c:pt>
                <c:pt idx="13881">
                  <c:v>28.14</c:v>
                </c:pt>
                <c:pt idx="13882">
                  <c:v>28.1</c:v>
                </c:pt>
                <c:pt idx="13883">
                  <c:v>28.110000000000003</c:v>
                </c:pt>
                <c:pt idx="13884">
                  <c:v>27.959999999999997</c:v>
                </c:pt>
                <c:pt idx="13885">
                  <c:v>27.99</c:v>
                </c:pt>
                <c:pt idx="13886">
                  <c:v>28.18</c:v>
                </c:pt>
                <c:pt idx="13887">
                  <c:v>28.05</c:v>
                </c:pt>
                <c:pt idx="13888">
                  <c:v>27.91</c:v>
                </c:pt>
                <c:pt idx="13889">
                  <c:v>28.06</c:v>
                </c:pt>
                <c:pt idx="13890">
                  <c:v>28.3</c:v>
                </c:pt>
                <c:pt idx="13891">
                  <c:v>28.439999999999998</c:v>
                </c:pt>
                <c:pt idx="13892">
                  <c:v>28.34</c:v>
                </c:pt>
                <c:pt idx="13893">
                  <c:v>28.279999999999998</c:v>
                </c:pt>
                <c:pt idx="13894">
                  <c:v>28.24</c:v>
                </c:pt>
                <c:pt idx="13895">
                  <c:v>28.17</c:v>
                </c:pt>
                <c:pt idx="13896">
                  <c:v>28.22</c:v>
                </c:pt>
                <c:pt idx="13897">
                  <c:v>28.06</c:v>
                </c:pt>
                <c:pt idx="13898">
                  <c:v>28.07</c:v>
                </c:pt>
                <c:pt idx="13899">
                  <c:v>27.939999999999998</c:v>
                </c:pt>
                <c:pt idx="13900">
                  <c:v>27.810000000000002</c:v>
                </c:pt>
                <c:pt idx="13901">
                  <c:v>27.650000000000002</c:v>
                </c:pt>
                <c:pt idx="13902">
                  <c:v>27.66</c:v>
                </c:pt>
                <c:pt idx="13903">
                  <c:v>27.69</c:v>
                </c:pt>
                <c:pt idx="13904">
                  <c:v>27.650000000000002</c:v>
                </c:pt>
                <c:pt idx="13905">
                  <c:v>27.62</c:v>
                </c:pt>
                <c:pt idx="13906">
                  <c:v>27.79</c:v>
                </c:pt>
                <c:pt idx="13907">
                  <c:v>27.69</c:v>
                </c:pt>
                <c:pt idx="13908">
                  <c:v>27.72</c:v>
                </c:pt>
                <c:pt idx="13909">
                  <c:v>27.8</c:v>
                </c:pt>
                <c:pt idx="13910">
                  <c:v>27.95</c:v>
                </c:pt>
                <c:pt idx="13911">
                  <c:v>28.01</c:v>
                </c:pt>
                <c:pt idx="13912">
                  <c:v>27.95</c:v>
                </c:pt>
                <c:pt idx="13913">
                  <c:v>27.95</c:v>
                </c:pt>
                <c:pt idx="13914">
                  <c:v>28.04</c:v>
                </c:pt>
                <c:pt idx="13915">
                  <c:v>28</c:v>
                </c:pt>
                <c:pt idx="13916">
                  <c:v>28</c:v>
                </c:pt>
                <c:pt idx="13917">
                  <c:v>27.9</c:v>
                </c:pt>
                <c:pt idx="13918">
                  <c:v>27.939999999999998</c:v>
                </c:pt>
                <c:pt idx="13919">
                  <c:v>28.130000000000003</c:v>
                </c:pt>
                <c:pt idx="13920">
                  <c:v>28.12</c:v>
                </c:pt>
                <c:pt idx="13921">
                  <c:v>28.04</c:v>
                </c:pt>
                <c:pt idx="13922">
                  <c:v>28</c:v>
                </c:pt>
                <c:pt idx="13923">
                  <c:v>27.85</c:v>
                </c:pt>
                <c:pt idx="13924">
                  <c:v>28.09</c:v>
                </c:pt>
                <c:pt idx="13925">
                  <c:v>28.06</c:v>
                </c:pt>
                <c:pt idx="13926">
                  <c:v>28.19</c:v>
                </c:pt>
                <c:pt idx="13927">
                  <c:v>28.110000000000003</c:v>
                </c:pt>
                <c:pt idx="13928">
                  <c:v>28.05</c:v>
                </c:pt>
                <c:pt idx="13929">
                  <c:v>27.919999999999998</c:v>
                </c:pt>
                <c:pt idx="13930">
                  <c:v>28.04</c:v>
                </c:pt>
                <c:pt idx="13931">
                  <c:v>27.959999999999997</c:v>
                </c:pt>
                <c:pt idx="13932">
                  <c:v>27.82</c:v>
                </c:pt>
                <c:pt idx="13933">
                  <c:v>28.16</c:v>
                </c:pt>
                <c:pt idx="13934">
                  <c:v>28.150000000000002</c:v>
                </c:pt>
                <c:pt idx="13935">
                  <c:v>28.14</c:v>
                </c:pt>
                <c:pt idx="13936">
                  <c:v>28.2</c:v>
                </c:pt>
                <c:pt idx="13937">
                  <c:v>28.14</c:v>
                </c:pt>
                <c:pt idx="13938">
                  <c:v>28.05</c:v>
                </c:pt>
                <c:pt idx="13939">
                  <c:v>27.95</c:v>
                </c:pt>
                <c:pt idx="13940">
                  <c:v>27.88</c:v>
                </c:pt>
                <c:pt idx="13941">
                  <c:v>27.87</c:v>
                </c:pt>
                <c:pt idx="13942">
                  <c:v>28.01</c:v>
                </c:pt>
                <c:pt idx="13943">
                  <c:v>27.779999999999998</c:v>
                </c:pt>
                <c:pt idx="13944">
                  <c:v>27.830000000000002</c:v>
                </c:pt>
                <c:pt idx="13945">
                  <c:v>27.93</c:v>
                </c:pt>
                <c:pt idx="13946">
                  <c:v>27.82</c:v>
                </c:pt>
                <c:pt idx="13947">
                  <c:v>27.9</c:v>
                </c:pt>
                <c:pt idx="13948">
                  <c:v>27.91</c:v>
                </c:pt>
                <c:pt idx="13949">
                  <c:v>28</c:v>
                </c:pt>
                <c:pt idx="13950">
                  <c:v>27.810000000000002</c:v>
                </c:pt>
                <c:pt idx="13951">
                  <c:v>27.85</c:v>
                </c:pt>
                <c:pt idx="13952">
                  <c:v>27.9</c:v>
                </c:pt>
                <c:pt idx="13953">
                  <c:v>27.89</c:v>
                </c:pt>
                <c:pt idx="13954">
                  <c:v>27.85</c:v>
                </c:pt>
                <c:pt idx="13955">
                  <c:v>27.979999999999997</c:v>
                </c:pt>
                <c:pt idx="13956">
                  <c:v>27.75</c:v>
                </c:pt>
                <c:pt idx="13957">
                  <c:v>27.75</c:v>
                </c:pt>
                <c:pt idx="13958">
                  <c:v>27.810000000000002</c:v>
                </c:pt>
                <c:pt idx="13959">
                  <c:v>27.759999999999998</c:v>
                </c:pt>
                <c:pt idx="13960">
                  <c:v>27.52</c:v>
                </c:pt>
                <c:pt idx="13961">
                  <c:v>27.52</c:v>
                </c:pt>
                <c:pt idx="13962">
                  <c:v>27.58</c:v>
                </c:pt>
                <c:pt idx="13963">
                  <c:v>27.439999999999998</c:v>
                </c:pt>
                <c:pt idx="13964">
                  <c:v>27.650000000000002</c:v>
                </c:pt>
                <c:pt idx="13965">
                  <c:v>27.630000000000003</c:v>
                </c:pt>
                <c:pt idx="13966">
                  <c:v>27.55</c:v>
                </c:pt>
                <c:pt idx="13967">
                  <c:v>27.68</c:v>
                </c:pt>
                <c:pt idx="13968">
                  <c:v>27.77</c:v>
                </c:pt>
                <c:pt idx="13969">
                  <c:v>27.610000000000003</c:v>
                </c:pt>
                <c:pt idx="13970">
                  <c:v>27.650000000000002</c:v>
                </c:pt>
                <c:pt idx="13971">
                  <c:v>27.45</c:v>
                </c:pt>
                <c:pt idx="13972">
                  <c:v>27.630000000000003</c:v>
                </c:pt>
                <c:pt idx="13973">
                  <c:v>27.67</c:v>
                </c:pt>
                <c:pt idx="13974">
                  <c:v>27.57</c:v>
                </c:pt>
                <c:pt idx="13975">
                  <c:v>27.5</c:v>
                </c:pt>
                <c:pt idx="13976">
                  <c:v>27.58</c:v>
                </c:pt>
                <c:pt idx="13977">
                  <c:v>27.650000000000002</c:v>
                </c:pt>
                <c:pt idx="13978">
                  <c:v>27.55</c:v>
                </c:pt>
                <c:pt idx="13979">
                  <c:v>27.759999999999998</c:v>
                </c:pt>
                <c:pt idx="13980">
                  <c:v>27.79</c:v>
                </c:pt>
                <c:pt idx="13981">
                  <c:v>27.8</c:v>
                </c:pt>
                <c:pt idx="13982">
                  <c:v>27.72</c:v>
                </c:pt>
                <c:pt idx="13983">
                  <c:v>27.72</c:v>
                </c:pt>
                <c:pt idx="13984">
                  <c:v>27.49</c:v>
                </c:pt>
                <c:pt idx="13985">
                  <c:v>27.84</c:v>
                </c:pt>
                <c:pt idx="13986">
                  <c:v>27.87</c:v>
                </c:pt>
                <c:pt idx="13987">
                  <c:v>27.99</c:v>
                </c:pt>
                <c:pt idx="13988">
                  <c:v>27.979999999999997</c:v>
                </c:pt>
                <c:pt idx="13989">
                  <c:v>28.01</c:v>
                </c:pt>
                <c:pt idx="13990">
                  <c:v>28.04</c:v>
                </c:pt>
                <c:pt idx="13991">
                  <c:v>28.18</c:v>
                </c:pt>
                <c:pt idx="13992">
                  <c:v>28.259999999999998</c:v>
                </c:pt>
                <c:pt idx="13993">
                  <c:v>28.02</c:v>
                </c:pt>
                <c:pt idx="13994">
                  <c:v>28</c:v>
                </c:pt>
                <c:pt idx="13995">
                  <c:v>28.02</c:v>
                </c:pt>
                <c:pt idx="13996">
                  <c:v>27.91</c:v>
                </c:pt>
                <c:pt idx="13997">
                  <c:v>27.73</c:v>
                </c:pt>
                <c:pt idx="13998">
                  <c:v>27.79</c:v>
                </c:pt>
                <c:pt idx="13999">
                  <c:v>28.02</c:v>
                </c:pt>
                <c:pt idx="14000">
                  <c:v>28.150000000000002</c:v>
                </c:pt>
                <c:pt idx="14001">
                  <c:v>28.01</c:v>
                </c:pt>
                <c:pt idx="14002">
                  <c:v>27.91</c:v>
                </c:pt>
                <c:pt idx="14003">
                  <c:v>28.06</c:v>
                </c:pt>
                <c:pt idx="14004">
                  <c:v>27.85</c:v>
                </c:pt>
                <c:pt idx="14005">
                  <c:v>27.779999999999998</c:v>
                </c:pt>
                <c:pt idx="14006">
                  <c:v>27.68</c:v>
                </c:pt>
                <c:pt idx="14007">
                  <c:v>27.830000000000002</c:v>
                </c:pt>
                <c:pt idx="14008">
                  <c:v>27.759999999999998</c:v>
                </c:pt>
                <c:pt idx="14009">
                  <c:v>-999</c:v>
                </c:pt>
                <c:pt idx="14010">
                  <c:v>27.82</c:v>
                </c:pt>
                <c:pt idx="14011">
                  <c:v>27.89</c:v>
                </c:pt>
                <c:pt idx="14012">
                  <c:v>27.759999999999998</c:v>
                </c:pt>
                <c:pt idx="14013">
                  <c:v>27.82</c:v>
                </c:pt>
                <c:pt idx="14014">
                  <c:v>27.779999999999998</c:v>
                </c:pt>
                <c:pt idx="14015">
                  <c:v>27.84</c:v>
                </c:pt>
                <c:pt idx="14016">
                  <c:v>27.68</c:v>
                </c:pt>
                <c:pt idx="14017">
                  <c:v>27.66</c:v>
                </c:pt>
                <c:pt idx="14018">
                  <c:v>27.58</c:v>
                </c:pt>
                <c:pt idx="14019">
                  <c:v>27.54</c:v>
                </c:pt>
                <c:pt idx="14020">
                  <c:v>27.45</c:v>
                </c:pt>
                <c:pt idx="14021">
                  <c:v>27.479999999999997</c:v>
                </c:pt>
                <c:pt idx="14022">
                  <c:v>27.6</c:v>
                </c:pt>
                <c:pt idx="14023">
                  <c:v>27.610000000000003</c:v>
                </c:pt>
                <c:pt idx="14024">
                  <c:v>27.59</c:v>
                </c:pt>
                <c:pt idx="14025">
                  <c:v>27.72</c:v>
                </c:pt>
                <c:pt idx="14026">
                  <c:v>27.91</c:v>
                </c:pt>
                <c:pt idx="14027">
                  <c:v>27.939999999999998</c:v>
                </c:pt>
                <c:pt idx="14028">
                  <c:v>27.84</c:v>
                </c:pt>
                <c:pt idx="14029">
                  <c:v>27.830000000000002</c:v>
                </c:pt>
                <c:pt idx="14030">
                  <c:v>27.810000000000002</c:v>
                </c:pt>
                <c:pt idx="14031">
                  <c:v>27.87</c:v>
                </c:pt>
                <c:pt idx="14032">
                  <c:v>27.84</c:v>
                </c:pt>
                <c:pt idx="14033">
                  <c:v>27.93</c:v>
                </c:pt>
                <c:pt idx="14034">
                  <c:v>27.86</c:v>
                </c:pt>
                <c:pt idx="14035">
                  <c:v>27.8</c:v>
                </c:pt>
                <c:pt idx="14036">
                  <c:v>27.86</c:v>
                </c:pt>
                <c:pt idx="14037">
                  <c:v>27.9</c:v>
                </c:pt>
                <c:pt idx="14038">
                  <c:v>27.85</c:v>
                </c:pt>
                <c:pt idx="14039">
                  <c:v>27.67</c:v>
                </c:pt>
                <c:pt idx="14040">
                  <c:v>27.51</c:v>
                </c:pt>
                <c:pt idx="14041">
                  <c:v>27.66</c:v>
                </c:pt>
                <c:pt idx="14042">
                  <c:v>27.69</c:v>
                </c:pt>
                <c:pt idx="14043">
                  <c:v>27.759999999999998</c:v>
                </c:pt>
                <c:pt idx="14044">
                  <c:v>27.69</c:v>
                </c:pt>
                <c:pt idx="14045">
                  <c:v>27.75</c:v>
                </c:pt>
                <c:pt idx="14046">
                  <c:v>27.67</c:v>
                </c:pt>
                <c:pt idx="14047">
                  <c:v>27.62</c:v>
                </c:pt>
                <c:pt idx="14048">
                  <c:v>27.51</c:v>
                </c:pt>
                <c:pt idx="14049">
                  <c:v>27.47</c:v>
                </c:pt>
                <c:pt idx="14050">
                  <c:v>27.36</c:v>
                </c:pt>
                <c:pt idx="14051">
                  <c:v>27.52</c:v>
                </c:pt>
                <c:pt idx="14052">
                  <c:v>27.55</c:v>
                </c:pt>
                <c:pt idx="14053">
                  <c:v>27.62</c:v>
                </c:pt>
                <c:pt idx="14054">
                  <c:v>27.72</c:v>
                </c:pt>
                <c:pt idx="14055">
                  <c:v>27.779999999999998</c:v>
                </c:pt>
                <c:pt idx="14056">
                  <c:v>27.88</c:v>
                </c:pt>
                <c:pt idx="14057">
                  <c:v>27.9</c:v>
                </c:pt>
                <c:pt idx="14058">
                  <c:v>27.87</c:v>
                </c:pt>
                <c:pt idx="14059">
                  <c:v>27.97</c:v>
                </c:pt>
                <c:pt idx="14060">
                  <c:v>27.97</c:v>
                </c:pt>
                <c:pt idx="14061">
                  <c:v>27.9</c:v>
                </c:pt>
                <c:pt idx="14062">
                  <c:v>27.99</c:v>
                </c:pt>
                <c:pt idx="14063">
                  <c:v>27.91</c:v>
                </c:pt>
                <c:pt idx="14064">
                  <c:v>28.01</c:v>
                </c:pt>
                <c:pt idx="14065">
                  <c:v>27.939999999999998</c:v>
                </c:pt>
                <c:pt idx="14066">
                  <c:v>27.97</c:v>
                </c:pt>
                <c:pt idx="14067">
                  <c:v>27.89</c:v>
                </c:pt>
                <c:pt idx="14068">
                  <c:v>27.82</c:v>
                </c:pt>
                <c:pt idx="14069">
                  <c:v>27.79</c:v>
                </c:pt>
                <c:pt idx="14070">
                  <c:v>27.9</c:v>
                </c:pt>
                <c:pt idx="14071">
                  <c:v>28.1</c:v>
                </c:pt>
                <c:pt idx="14072">
                  <c:v>28.01</c:v>
                </c:pt>
                <c:pt idx="14073">
                  <c:v>27.8</c:v>
                </c:pt>
                <c:pt idx="14074">
                  <c:v>27.72</c:v>
                </c:pt>
                <c:pt idx="14075">
                  <c:v>27.8</c:v>
                </c:pt>
                <c:pt idx="14076">
                  <c:v>27.89</c:v>
                </c:pt>
                <c:pt idx="14077">
                  <c:v>28.05</c:v>
                </c:pt>
                <c:pt idx="14078">
                  <c:v>27.95</c:v>
                </c:pt>
                <c:pt idx="14079">
                  <c:v>27.959999999999997</c:v>
                </c:pt>
                <c:pt idx="14080">
                  <c:v>27.99</c:v>
                </c:pt>
                <c:pt idx="14081">
                  <c:v>27.84</c:v>
                </c:pt>
                <c:pt idx="14082">
                  <c:v>27.919999999999998</c:v>
                </c:pt>
                <c:pt idx="14083">
                  <c:v>27.979999999999997</c:v>
                </c:pt>
                <c:pt idx="14084">
                  <c:v>28.259999999999998</c:v>
                </c:pt>
                <c:pt idx="14085">
                  <c:v>28.36</c:v>
                </c:pt>
                <c:pt idx="14086">
                  <c:v>28.310000000000002</c:v>
                </c:pt>
                <c:pt idx="14087">
                  <c:v>28.3</c:v>
                </c:pt>
                <c:pt idx="14088">
                  <c:v>28.21</c:v>
                </c:pt>
                <c:pt idx="14089">
                  <c:v>28.29</c:v>
                </c:pt>
                <c:pt idx="14090">
                  <c:v>28.3</c:v>
                </c:pt>
                <c:pt idx="14091">
                  <c:v>28.330000000000002</c:v>
                </c:pt>
                <c:pt idx="14092">
                  <c:v>28.04</c:v>
                </c:pt>
                <c:pt idx="14093">
                  <c:v>28.03</c:v>
                </c:pt>
                <c:pt idx="14094">
                  <c:v>28.02</c:v>
                </c:pt>
                <c:pt idx="14095">
                  <c:v>28.05</c:v>
                </c:pt>
                <c:pt idx="14096">
                  <c:v>27.74</c:v>
                </c:pt>
                <c:pt idx="14097">
                  <c:v>27.779999999999998</c:v>
                </c:pt>
                <c:pt idx="14098">
                  <c:v>27.84</c:v>
                </c:pt>
                <c:pt idx="14099">
                  <c:v>28</c:v>
                </c:pt>
                <c:pt idx="14100">
                  <c:v>27.95</c:v>
                </c:pt>
                <c:pt idx="14101">
                  <c:v>28.06</c:v>
                </c:pt>
                <c:pt idx="14102">
                  <c:v>27.93</c:v>
                </c:pt>
                <c:pt idx="14103">
                  <c:v>27.93</c:v>
                </c:pt>
                <c:pt idx="14104">
                  <c:v>27.87</c:v>
                </c:pt>
                <c:pt idx="14105">
                  <c:v>27.73</c:v>
                </c:pt>
                <c:pt idx="14106">
                  <c:v>27.79</c:v>
                </c:pt>
                <c:pt idx="14107">
                  <c:v>27.84</c:v>
                </c:pt>
                <c:pt idx="14108">
                  <c:v>27.830000000000002</c:v>
                </c:pt>
                <c:pt idx="14109">
                  <c:v>27.86</c:v>
                </c:pt>
                <c:pt idx="14110">
                  <c:v>27.610000000000003</c:v>
                </c:pt>
                <c:pt idx="14111">
                  <c:v>27.55</c:v>
                </c:pt>
                <c:pt idx="14112">
                  <c:v>27.58</c:v>
                </c:pt>
                <c:pt idx="14113">
                  <c:v>27.72</c:v>
                </c:pt>
                <c:pt idx="14114">
                  <c:v>27.67</c:v>
                </c:pt>
                <c:pt idx="14115">
                  <c:v>27.73</c:v>
                </c:pt>
                <c:pt idx="14116">
                  <c:v>27.85</c:v>
                </c:pt>
                <c:pt idx="14117">
                  <c:v>27.85</c:v>
                </c:pt>
                <c:pt idx="14118">
                  <c:v>27.89</c:v>
                </c:pt>
                <c:pt idx="14119">
                  <c:v>27.71</c:v>
                </c:pt>
                <c:pt idx="14120">
                  <c:v>27.56</c:v>
                </c:pt>
                <c:pt idx="14121">
                  <c:v>27.57</c:v>
                </c:pt>
                <c:pt idx="14122">
                  <c:v>27.79</c:v>
                </c:pt>
                <c:pt idx="14123">
                  <c:v>27.68</c:v>
                </c:pt>
                <c:pt idx="14124">
                  <c:v>27.810000000000002</c:v>
                </c:pt>
                <c:pt idx="14125">
                  <c:v>28.08</c:v>
                </c:pt>
                <c:pt idx="14126">
                  <c:v>28.03</c:v>
                </c:pt>
                <c:pt idx="14127">
                  <c:v>27.95</c:v>
                </c:pt>
                <c:pt idx="14128">
                  <c:v>27.97</c:v>
                </c:pt>
                <c:pt idx="14129">
                  <c:v>28.05</c:v>
                </c:pt>
                <c:pt idx="14130">
                  <c:v>28.02</c:v>
                </c:pt>
                <c:pt idx="14131">
                  <c:v>28.06</c:v>
                </c:pt>
                <c:pt idx="14132">
                  <c:v>27.779999999999998</c:v>
                </c:pt>
                <c:pt idx="14133">
                  <c:v>27.810000000000002</c:v>
                </c:pt>
                <c:pt idx="14134">
                  <c:v>27.759999999999998</c:v>
                </c:pt>
                <c:pt idx="14135">
                  <c:v>27.71</c:v>
                </c:pt>
                <c:pt idx="14136">
                  <c:v>27.650000000000002</c:v>
                </c:pt>
                <c:pt idx="14137">
                  <c:v>27.74</c:v>
                </c:pt>
                <c:pt idx="14138">
                  <c:v>27.84</c:v>
                </c:pt>
                <c:pt idx="14139">
                  <c:v>27.75</c:v>
                </c:pt>
                <c:pt idx="14140">
                  <c:v>27.54</c:v>
                </c:pt>
                <c:pt idx="14141">
                  <c:v>27.51</c:v>
                </c:pt>
                <c:pt idx="14142">
                  <c:v>27.7</c:v>
                </c:pt>
                <c:pt idx="14143">
                  <c:v>28.01</c:v>
                </c:pt>
                <c:pt idx="14144">
                  <c:v>28.06</c:v>
                </c:pt>
                <c:pt idx="14145">
                  <c:v>27.97</c:v>
                </c:pt>
                <c:pt idx="14146">
                  <c:v>27.67</c:v>
                </c:pt>
                <c:pt idx="14147">
                  <c:v>27.6</c:v>
                </c:pt>
                <c:pt idx="14148">
                  <c:v>27.54</c:v>
                </c:pt>
                <c:pt idx="14149">
                  <c:v>27.630000000000003</c:v>
                </c:pt>
                <c:pt idx="14150">
                  <c:v>27.75</c:v>
                </c:pt>
                <c:pt idx="14151">
                  <c:v>27.59</c:v>
                </c:pt>
                <c:pt idx="14152">
                  <c:v>27.7</c:v>
                </c:pt>
                <c:pt idx="14153">
                  <c:v>27.8</c:v>
                </c:pt>
                <c:pt idx="14154">
                  <c:v>27.9</c:v>
                </c:pt>
                <c:pt idx="14155">
                  <c:v>27.64</c:v>
                </c:pt>
                <c:pt idx="14156">
                  <c:v>27.759999999999998</c:v>
                </c:pt>
                <c:pt idx="14157">
                  <c:v>27.919999999999998</c:v>
                </c:pt>
                <c:pt idx="14158">
                  <c:v>27.82</c:v>
                </c:pt>
                <c:pt idx="14159">
                  <c:v>28</c:v>
                </c:pt>
                <c:pt idx="14160">
                  <c:v>28.110000000000003</c:v>
                </c:pt>
                <c:pt idx="14161">
                  <c:v>28.12</c:v>
                </c:pt>
                <c:pt idx="14162">
                  <c:v>28.110000000000003</c:v>
                </c:pt>
                <c:pt idx="14163">
                  <c:v>28.03</c:v>
                </c:pt>
                <c:pt idx="14164">
                  <c:v>27.759999999999998</c:v>
                </c:pt>
                <c:pt idx="14165">
                  <c:v>27.88</c:v>
                </c:pt>
                <c:pt idx="14166">
                  <c:v>28.01</c:v>
                </c:pt>
                <c:pt idx="14167">
                  <c:v>28.12</c:v>
                </c:pt>
                <c:pt idx="14168">
                  <c:v>28.23</c:v>
                </c:pt>
                <c:pt idx="14169">
                  <c:v>28.3</c:v>
                </c:pt>
                <c:pt idx="14170">
                  <c:v>28.310000000000002</c:v>
                </c:pt>
                <c:pt idx="14171">
                  <c:v>28.22</c:v>
                </c:pt>
                <c:pt idx="14172">
                  <c:v>28.130000000000003</c:v>
                </c:pt>
                <c:pt idx="14173">
                  <c:v>28.110000000000003</c:v>
                </c:pt>
                <c:pt idx="14174">
                  <c:v>28</c:v>
                </c:pt>
                <c:pt idx="14175">
                  <c:v>27.810000000000002</c:v>
                </c:pt>
                <c:pt idx="14176">
                  <c:v>27.7</c:v>
                </c:pt>
                <c:pt idx="14177">
                  <c:v>27.74</c:v>
                </c:pt>
                <c:pt idx="14178">
                  <c:v>27.979999999999997</c:v>
                </c:pt>
                <c:pt idx="14179">
                  <c:v>28</c:v>
                </c:pt>
                <c:pt idx="14180">
                  <c:v>27.89</c:v>
                </c:pt>
                <c:pt idx="14181">
                  <c:v>27.88</c:v>
                </c:pt>
                <c:pt idx="14182">
                  <c:v>27.68</c:v>
                </c:pt>
                <c:pt idx="14183">
                  <c:v>27.51</c:v>
                </c:pt>
                <c:pt idx="14184">
                  <c:v>27.52</c:v>
                </c:pt>
                <c:pt idx="14185">
                  <c:v>27.62</c:v>
                </c:pt>
                <c:pt idx="14186">
                  <c:v>27.610000000000003</c:v>
                </c:pt>
                <c:pt idx="14187">
                  <c:v>27.630000000000003</c:v>
                </c:pt>
                <c:pt idx="14188">
                  <c:v>27.8</c:v>
                </c:pt>
                <c:pt idx="14189">
                  <c:v>27.74</c:v>
                </c:pt>
                <c:pt idx="14190">
                  <c:v>27.64</c:v>
                </c:pt>
                <c:pt idx="14191">
                  <c:v>27.75</c:v>
                </c:pt>
                <c:pt idx="14192">
                  <c:v>27.75</c:v>
                </c:pt>
                <c:pt idx="14193">
                  <c:v>27.650000000000002</c:v>
                </c:pt>
                <c:pt idx="14194">
                  <c:v>27.45</c:v>
                </c:pt>
                <c:pt idx="14195">
                  <c:v>27.67</c:v>
                </c:pt>
                <c:pt idx="14196">
                  <c:v>27.72</c:v>
                </c:pt>
                <c:pt idx="14197">
                  <c:v>27.79</c:v>
                </c:pt>
                <c:pt idx="14198">
                  <c:v>27.66</c:v>
                </c:pt>
                <c:pt idx="14199">
                  <c:v>27.68</c:v>
                </c:pt>
                <c:pt idx="14200">
                  <c:v>27.650000000000002</c:v>
                </c:pt>
                <c:pt idx="14201">
                  <c:v>27.6</c:v>
                </c:pt>
                <c:pt idx="14202">
                  <c:v>27.49</c:v>
                </c:pt>
                <c:pt idx="14203">
                  <c:v>27.310000000000002</c:v>
                </c:pt>
                <c:pt idx="14204">
                  <c:v>27.25</c:v>
                </c:pt>
                <c:pt idx="14205">
                  <c:v>27.4</c:v>
                </c:pt>
                <c:pt idx="14206">
                  <c:v>27.54</c:v>
                </c:pt>
                <c:pt idx="14207">
                  <c:v>27.67</c:v>
                </c:pt>
                <c:pt idx="14208">
                  <c:v>27.45</c:v>
                </c:pt>
                <c:pt idx="14209">
                  <c:v>27.259999999999998</c:v>
                </c:pt>
                <c:pt idx="14210">
                  <c:v>27.29</c:v>
                </c:pt>
                <c:pt idx="14211">
                  <c:v>27.34</c:v>
                </c:pt>
                <c:pt idx="14212">
                  <c:v>27.37</c:v>
                </c:pt>
                <c:pt idx="14213">
                  <c:v>27.43</c:v>
                </c:pt>
                <c:pt idx="14214">
                  <c:v>27.55</c:v>
                </c:pt>
                <c:pt idx="14215">
                  <c:v>27.479999999999997</c:v>
                </c:pt>
                <c:pt idx="14216">
                  <c:v>27.37</c:v>
                </c:pt>
                <c:pt idx="14217">
                  <c:v>27.479999999999997</c:v>
                </c:pt>
                <c:pt idx="14218">
                  <c:v>27.69</c:v>
                </c:pt>
                <c:pt idx="14219">
                  <c:v>27.939999999999998</c:v>
                </c:pt>
                <c:pt idx="14220">
                  <c:v>28.04</c:v>
                </c:pt>
                <c:pt idx="14221">
                  <c:v>27.84</c:v>
                </c:pt>
                <c:pt idx="14222">
                  <c:v>27.9</c:v>
                </c:pt>
                <c:pt idx="14223">
                  <c:v>27.810000000000002</c:v>
                </c:pt>
                <c:pt idx="14224">
                  <c:v>27.74</c:v>
                </c:pt>
                <c:pt idx="14225">
                  <c:v>27.759999999999998</c:v>
                </c:pt>
                <c:pt idx="14226">
                  <c:v>27.66</c:v>
                </c:pt>
                <c:pt idx="14227">
                  <c:v>27.85</c:v>
                </c:pt>
                <c:pt idx="14228">
                  <c:v>27.79</c:v>
                </c:pt>
                <c:pt idx="14229">
                  <c:v>27.830000000000002</c:v>
                </c:pt>
                <c:pt idx="14230">
                  <c:v>27.69</c:v>
                </c:pt>
                <c:pt idx="14231">
                  <c:v>27.74</c:v>
                </c:pt>
                <c:pt idx="14232">
                  <c:v>27.779999999999998</c:v>
                </c:pt>
                <c:pt idx="14233">
                  <c:v>28.09</c:v>
                </c:pt>
                <c:pt idx="14234">
                  <c:v>28.02</c:v>
                </c:pt>
                <c:pt idx="14235">
                  <c:v>27.86</c:v>
                </c:pt>
                <c:pt idx="14236">
                  <c:v>27.810000000000002</c:v>
                </c:pt>
                <c:pt idx="14237">
                  <c:v>28.05</c:v>
                </c:pt>
                <c:pt idx="14238">
                  <c:v>28.27</c:v>
                </c:pt>
                <c:pt idx="14239">
                  <c:v>28.17</c:v>
                </c:pt>
                <c:pt idx="14240">
                  <c:v>28.05</c:v>
                </c:pt>
                <c:pt idx="14241">
                  <c:v>27.95</c:v>
                </c:pt>
                <c:pt idx="14242">
                  <c:v>28.03</c:v>
                </c:pt>
                <c:pt idx="14243">
                  <c:v>27.88</c:v>
                </c:pt>
                <c:pt idx="14244">
                  <c:v>27.79</c:v>
                </c:pt>
                <c:pt idx="14245">
                  <c:v>27.91</c:v>
                </c:pt>
                <c:pt idx="14246">
                  <c:v>28.04</c:v>
                </c:pt>
                <c:pt idx="14247">
                  <c:v>27.9</c:v>
                </c:pt>
                <c:pt idx="14248">
                  <c:v>27.959999999999997</c:v>
                </c:pt>
                <c:pt idx="14249">
                  <c:v>27.86</c:v>
                </c:pt>
                <c:pt idx="14250">
                  <c:v>27.71</c:v>
                </c:pt>
                <c:pt idx="14251">
                  <c:v>27.919999999999998</c:v>
                </c:pt>
                <c:pt idx="14252">
                  <c:v>27.919999999999998</c:v>
                </c:pt>
                <c:pt idx="14253">
                  <c:v>27.919999999999998</c:v>
                </c:pt>
                <c:pt idx="14254">
                  <c:v>28.09</c:v>
                </c:pt>
                <c:pt idx="14255">
                  <c:v>28.34</c:v>
                </c:pt>
                <c:pt idx="14256">
                  <c:v>28.310000000000002</c:v>
                </c:pt>
                <c:pt idx="14257">
                  <c:v>28.14</c:v>
                </c:pt>
                <c:pt idx="14258">
                  <c:v>28.03</c:v>
                </c:pt>
                <c:pt idx="14259">
                  <c:v>27.87</c:v>
                </c:pt>
                <c:pt idx="14260">
                  <c:v>27.630000000000003</c:v>
                </c:pt>
                <c:pt idx="14261">
                  <c:v>27.75</c:v>
                </c:pt>
                <c:pt idx="14262">
                  <c:v>27.830000000000002</c:v>
                </c:pt>
                <c:pt idx="14263">
                  <c:v>27.830000000000002</c:v>
                </c:pt>
                <c:pt idx="14264">
                  <c:v>27.93</c:v>
                </c:pt>
                <c:pt idx="14265">
                  <c:v>27.95</c:v>
                </c:pt>
                <c:pt idx="14266">
                  <c:v>28.1</c:v>
                </c:pt>
                <c:pt idx="14267">
                  <c:v>28.14</c:v>
                </c:pt>
                <c:pt idx="14268">
                  <c:v>28.330000000000002</c:v>
                </c:pt>
                <c:pt idx="14269">
                  <c:v>28.24</c:v>
                </c:pt>
                <c:pt idx="14270">
                  <c:v>28.2</c:v>
                </c:pt>
                <c:pt idx="14271">
                  <c:v>28.14</c:v>
                </c:pt>
                <c:pt idx="14272">
                  <c:v>28.06</c:v>
                </c:pt>
                <c:pt idx="14273">
                  <c:v>28.2</c:v>
                </c:pt>
                <c:pt idx="14274">
                  <c:v>28.29</c:v>
                </c:pt>
                <c:pt idx="14275">
                  <c:v>28.150000000000002</c:v>
                </c:pt>
                <c:pt idx="14276">
                  <c:v>28.09</c:v>
                </c:pt>
                <c:pt idx="14277">
                  <c:v>28.16</c:v>
                </c:pt>
                <c:pt idx="14278">
                  <c:v>27.93</c:v>
                </c:pt>
                <c:pt idx="14279">
                  <c:v>27.84</c:v>
                </c:pt>
                <c:pt idx="14280">
                  <c:v>27.9</c:v>
                </c:pt>
                <c:pt idx="14281">
                  <c:v>28.03</c:v>
                </c:pt>
                <c:pt idx="14282">
                  <c:v>28.110000000000003</c:v>
                </c:pt>
                <c:pt idx="14283">
                  <c:v>28.110000000000003</c:v>
                </c:pt>
                <c:pt idx="14284">
                  <c:v>28.27</c:v>
                </c:pt>
                <c:pt idx="14285">
                  <c:v>28.27</c:v>
                </c:pt>
                <c:pt idx="14286">
                  <c:v>28.49</c:v>
                </c:pt>
                <c:pt idx="14287">
                  <c:v>28.310000000000002</c:v>
                </c:pt>
                <c:pt idx="14288">
                  <c:v>28.310000000000002</c:v>
                </c:pt>
                <c:pt idx="14289">
                  <c:v>28.3</c:v>
                </c:pt>
                <c:pt idx="14290">
                  <c:v>28.43</c:v>
                </c:pt>
                <c:pt idx="14291">
                  <c:v>28.18</c:v>
                </c:pt>
                <c:pt idx="14292">
                  <c:v>28.06</c:v>
                </c:pt>
                <c:pt idx="14293">
                  <c:v>28.06</c:v>
                </c:pt>
                <c:pt idx="14294">
                  <c:v>28.12</c:v>
                </c:pt>
                <c:pt idx="14295">
                  <c:v>28.45</c:v>
                </c:pt>
                <c:pt idx="14296">
                  <c:v>28.479999999999997</c:v>
                </c:pt>
                <c:pt idx="14297">
                  <c:v>28.66</c:v>
                </c:pt>
                <c:pt idx="14298">
                  <c:v>28.38</c:v>
                </c:pt>
                <c:pt idx="14299">
                  <c:v>28.52</c:v>
                </c:pt>
                <c:pt idx="14300">
                  <c:v>28.5</c:v>
                </c:pt>
                <c:pt idx="14301">
                  <c:v>28.69</c:v>
                </c:pt>
                <c:pt idx="14302">
                  <c:v>28.69</c:v>
                </c:pt>
                <c:pt idx="14303">
                  <c:v>28.610000000000003</c:v>
                </c:pt>
                <c:pt idx="14304">
                  <c:v>28.439999999999998</c:v>
                </c:pt>
                <c:pt idx="14305">
                  <c:v>28.3</c:v>
                </c:pt>
                <c:pt idx="14306">
                  <c:v>28.2</c:v>
                </c:pt>
                <c:pt idx="14307">
                  <c:v>28.12</c:v>
                </c:pt>
                <c:pt idx="14308">
                  <c:v>28.05</c:v>
                </c:pt>
                <c:pt idx="14309">
                  <c:v>27.84</c:v>
                </c:pt>
                <c:pt idx="14310">
                  <c:v>27.91</c:v>
                </c:pt>
                <c:pt idx="14311">
                  <c:v>27.86</c:v>
                </c:pt>
                <c:pt idx="14312">
                  <c:v>27.95</c:v>
                </c:pt>
                <c:pt idx="14313">
                  <c:v>28.05</c:v>
                </c:pt>
                <c:pt idx="14314">
                  <c:v>27.939999999999998</c:v>
                </c:pt>
                <c:pt idx="14315">
                  <c:v>27.810000000000002</c:v>
                </c:pt>
                <c:pt idx="14316">
                  <c:v>28.02</c:v>
                </c:pt>
                <c:pt idx="14317">
                  <c:v>27.99</c:v>
                </c:pt>
                <c:pt idx="14318">
                  <c:v>27.82</c:v>
                </c:pt>
                <c:pt idx="14319">
                  <c:v>27.919999999999998</c:v>
                </c:pt>
                <c:pt idx="14320">
                  <c:v>27.79</c:v>
                </c:pt>
                <c:pt idx="14321">
                  <c:v>27.93</c:v>
                </c:pt>
                <c:pt idx="14322">
                  <c:v>28.03</c:v>
                </c:pt>
                <c:pt idx="14323">
                  <c:v>28.12</c:v>
                </c:pt>
                <c:pt idx="14324">
                  <c:v>28.35</c:v>
                </c:pt>
                <c:pt idx="14325">
                  <c:v>28.259999999999998</c:v>
                </c:pt>
                <c:pt idx="14326">
                  <c:v>28.35</c:v>
                </c:pt>
                <c:pt idx="14327">
                  <c:v>28.419999999999998</c:v>
                </c:pt>
                <c:pt idx="14328">
                  <c:v>28.39</c:v>
                </c:pt>
                <c:pt idx="14329">
                  <c:v>28.47</c:v>
                </c:pt>
                <c:pt idx="14330">
                  <c:v>28.479999999999997</c:v>
                </c:pt>
                <c:pt idx="14331">
                  <c:v>28.34</c:v>
                </c:pt>
                <c:pt idx="14332">
                  <c:v>28.36</c:v>
                </c:pt>
                <c:pt idx="14333">
                  <c:v>28.18</c:v>
                </c:pt>
                <c:pt idx="14334">
                  <c:v>28.35</c:v>
                </c:pt>
                <c:pt idx="14335">
                  <c:v>28.16</c:v>
                </c:pt>
                <c:pt idx="14336">
                  <c:v>27.979999999999997</c:v>
                </c:pt>
                <c:pt idx="14337">
                  <c:v>28.2</c:v>
                </c:pt>
                <c:pt idx="14338">
                  <c:v>28.24</c:v>
                </c:pt>
                <c:pt idx="14339">
                  <c:v>28.24</c:v>
                </c:pt>
                <c:pt idx="14340">
                  <c:v>28.03</c:v>
                </c:pt>
                <c:pt idx="14341">
                  <c:v>27.810000000000002</c:v>
                </c:pt>
                <c:pt idx="14342">
                  <c:v>27.59</c:v>
                </c:pt>
                <c:pt idx="14343">
                  <c:v>28.01</c:v>
                </c:pt>
                <c:pt idx="14344">
                  <c:v>28.08</c:v>
                </c:pt>
                <c:pt idx="14345">
                  <c:v>27.99</c:v>
                </c:pt>
                <c:pt idx="14346">
                  <c:v>28.06</c:v>
                </c:pt>
                <c:pt idx="14347">
                  <c:v>28.2</c:v>
                </c:pt>
                <c:pt idx="14348">
                  <c:v>28.2</c:v>
                </c:pt>
                <c:pt idx="14349">
                  <c:v>28.04</c:v>
                </c:pt>
                <c:pt idx="14350">
                  <c:v>28.24</c:v>
                </c:pt>
                <c:pt idx="14351">
                  <c:v>28.14</c:v>
                </c:pt>
                <c:pt idx="14352">
                  <c:v>28.330000000000002</c:v>
                </c:pt>
                <c:pt idx="14353">
                  <c:v>28.21</c:v>
                </c:pt>
                <c:pt idx="14354">
                  <c:v>28.16</c:v>
                </c:pt>
                <c:pt idx="14355">
                  <c:v>28.03</c:v>
                </c:pt>
                <c:pt idx="14356">
                  <c:v>28.23</c:v>
                </c:pt>
                <c:pt idx="14357">
                  <c:v>28.24</c:v>
                </c:pt>
                <c:pt idx="14358">
                  <c:v>28.22</c:v>
                </c:pt>
                <c:pt idx="14359">
                  <c:v>28.18</c:v>
                </c:pt>
                <c:pt idx="14360">
                  <c:v>28.32</c:v>
                </c:pt>
                <c:pt idx="14361">
                  <c:v>28.459999999999997</c:v>
                </c:pt>
                <c:pt idx="14362">
                  <c:v>28.23</c:v>
                </c:pt>
                <c:pt idx="14363">
                  <c:v>28.22</c:v>
                </c:pt>
                <c:pt idx="14364">
                  <c:v>28.06</c:v>
                </c:pt>
                <c:pt idx="14365">
                  <c:v>27.830000000000002</c:v>
                </c:pt>
                <c:pt idx="14366">
                  <c:v>28.01</c:v>
                </c:pt>
                <c:pt idx="14367">
                  <c:v>28.14</c:v>
                </c:pt>
                <c:pt idx="14368">
                  <c:v>28.08</c:v>
                </c:pt>
                <c:pt idx="14369">
                  <c:v>28.08</c:v>
                </c:pt>
                <c:pt idx="14370">
                  <c:v>28.150000000000002</c:v>
                </c:pt>
                <c:pt idx="14371">
                  <c:v>28.259999999999998</c:v>
                </c:pt>
                <c:pt idx="14372">
                  <c:v>28.259999999999998</c:v>
                </c:pt>
                <c:pt idx="14373">
                  <c:v>28.38</c:v>
                </c:pt>
                <c:pt idx="14374">
                  <c:v>28.3</c:v>
                </c:pt>
                <c:pt idx="14375">
                  <c:v>28.330000000000002</c:v>
                </c:pt>
                <c:pt idx="14376">
                  <c:v>28.35</c:v>
                </c:pt>
                <c:pt idx="14377">
                  <c:v>28.39</c:v>
                </c:pt>
                <c:pt idx="14378">
                  <c:v>28.3</c:v>
                </c:pt>
                <c:pt idx="14379">
                  <c:v>28.05</c:v>
                </c:pt>
                <c:pt idx="14380">
                  <c:v>27.91</c:v>
                </c:pt>
                <c:pt idx="14381">
                  <c:v>28.01</c:v>
                </c:pt>
                <c:pt idx="14382">
                  <c:v>27.84</c:v>
                </c:pt>
                <c:pt idx="14383">
                  <c:v>27.99</c:v>
                </c:pt>
                <c:pt idx="14384">
                  <c:v>27.84</c:v>
                </c:pt>
                <c:pt idx="14385">
                  <c:v>27.74</c:v>
                </c:pt>
                <c:pt idx="14386">
                  <c:v>27.91</c:v>
                </c:pt>
                <c:pt idx="14387">
                  <c:v>27.979999999999997</c:v>
                </c:pt>
                <c:pt idx="14388">
                  <c:v>28.08</c:v>
                </c:pt>
                <c:pt idx="14389">
                  <c:v>28.41</c:v>
                </c:pt>
                <c:pt idx="14390">
                  <c:v>28.22</c:v>
                </c:pt>
                <c:pt idx="14391">
                  <c:v>28.29</c:v>
                </c:pt>
                <c:pt idx="14392">
                  <c:v>28.279999999999998</c:v>
                </c:pt>
                <c:pt idx="14393">
                  <c:v>28.259999999999998</c:v>
                </c:pt>
                <c:pt idx="14394">
                  <c:v>28.29</c:v>
                </c:pt>
                <c:pt idx="14395">
                  <c:v>28.32</c:v>
                </c:pt>
                <c:pt idx="14396">
                  <c:v>28.49</c:v>
                </c:pt>
                <c:pt idx="14397">
                  <c:v>28.419999999999998</c:v>
                </c:pt>
                <c:pt idx="14398">
                  <c:v>28.36</c:v>
                </c:pt>
                <c:pt idx="14399">
                  <c:v>28.37</c:v>
                </c:pt>
                <c:pt idx="14400">
                  <c:v>28.310000000000002</c:v>
                </c:pt>
                <c:pt idx="14401">
                  <c:v>28.21</c:v>
                </c:pt>
                <c:pt idx="14402">
                  <c:v>28.3</c:v>
                </c:pt>
                <c:pt idx="14403">
                  <c:v>28.150000000000002</c:v>
                </c:pt>
                <c:pt idx="14404">
                  <c:v>27.91</c:v>
                </c:pt>
                <c:pt idx="14405">
                  <c:v>28.02</c:v>
                </c:pt>
                <c:pt idx="14406">
                  <c:v>27.93</c:v>
                </c:pt>
                <c:pt idx="14407">
                  <c:v>27.810000000000002</c:v>
                </c:pt>
                <c:pt idx="14408">
                  <c:v>27.979999999999997</c:v>
                </c:pt>
                <c:pt idx="14409">
                  <c:v>27.919999999999998</c:v>
                </c:pt>
                <c:pt idx="14410">
                  <c:v>27.87</c:v>
                </c:pt>
                <c:pt idx="14411">
                  <c:v>28.16</c:v>
                </c:pt>
                <c:pt idx="14412">
                  <c:v>27.959999999999997</c:v>
                </c:pt>
                <c:pt idx="14413">
                  <c:v>28.16</c:v>
                </c:pt>
                <c:pt idx="14414">
                  <c:v>28.04</c:v>
                </c:pt>
                <c:pt idx="14415">
                  <c:v>28.25</c:v>
                </c:pt>
                <c:pt idx="14416">
                  <c:v>28.08</c:v>
                </c:pt>
                <c:pt idx="14417">
                  <c:v>27.88</c:v>
                </c:pt>
                <c:pt idx="14418">
                  <c:v>27.77</c:v>
                </c:pt>
                <c:pt idx="14419">
                  <c:v>27.73</c:v>
                </c:pt>
                <c:pt idx="14420">
                  <c:v>27.72</c:v>
                </c:pt>
                <c:pt idx="14421">
                  <c:v>27.759999999999998</c:v>
                </c:pt>
                <c:pt idx="14422">
                  <c:v>27.79</c:v>
                </c:pt>
                <c:pt idx="14423">
                  <c:v>27.64</c:v>
                </c:pt>
                <c:pt idx="14424">
                  <c:v>27.7</c:v>
                </c:pt>
                <c:pt idx="14425">
                  <c:v>27.74</c:v>
                </c:pt>
                <c:pt idx="14426">
                  <c:v>27.64</c:v>
                </c:pt>
                <c:pt idx="14427">
                  <c:v>27.86</c:v>
                </c:pt>
                <c:pt idx="14428">
                  <c:v>27.97</c:v>
                </c:pt>
                <c:pt idx="14429">
                  <c:v>28.06</c:v>
                </c:pt>
                <c:pt idx="14430">
                  <c:v>28.130000000000003</c:v>
                </c:pt>
                <c:pt idx="14431">
                  <c:v>28.24</c:v>
                </c:pt>
                <c:pt idx="14432">
                  <c:v>28.130000000000003</c:v>
                </c:pt>
                <c:pt idx="14433">
                  <c:v>28.29</c:v>
                </c:pt>
                <c:pt idx="14434">
                  <c:v>28.09</c:v>
                </c:pt>
                <c:pt idx="14435">
                  <c:v>28.25</c:v>
                </c:pt>
                <c:pt idx="14436">
                  <c:v>28.23</c:v>
                </c:pt>
                <c:pt idx="14437">
                  <c:v>28.3</c:v>
                </c:pt>
                <c:pt idx="14438">
                  <c:v>28.29</c:v>
                </c:pt>
                <c:pt idx="14439">
                  <c:v>28.39</c:v>
                </c:pt>
                <c:pt idx="14440">
                  <c:v>28.259999999999998</c:v>
                </c:pt>
                <c:pt idx="14441">
                  <c:v>28</c:v>
                </c:pt>
                <c:pt idx="14442">
                  <c:v>28.24</c:v>
                </c:pt>
                <c:pt idx="14443">
                  <c:v>28.27</c:v>
                </c:pt>
                <c:pt idx="14444">
                  <c:v>28.12</c:v>
                </c:pt>
                <c:pt idx="14445">
                  <c:v>28.32</c:v>
                </c:pt>
                <c:pt idx="14446">
                  <c:v>28.35</c:v>
                </c:pt>
                <c:pt idx="14447">
                  <c:v>28.53</c:v>
                </c:pt>
                <c:pt idx="14448">
                  <c:v>28.41</c:v>
                </c:pt>
                <c:pt idx="14449">
                  <c:v>28.310000000000002</c:v>
                </c:pt>
                <c:pt idx="14450">
                  <c:v>28.2</c:v>
                </c:pt>
                <c:pt idx="14451">
                  <c:v>28.16</c:v>
                </c:pt>
                <c:pt idx="14452">
                  <c:v>28.25</c:v>
                </c:pt>
                <c:pt idx="14453">
                  <c:v>28.14</c:v>
                </c:pt>
                <c:pt idx="14454">
                  <c:v>28.279999999999998</c:v>
                </c:pt>
                <c:pt idx="14455">
                  <c:v>28.4</c:v>
                </c:pt>
                <c:pt idx="14456">
                  <c:v>28.419999999999998</c:v>
                </c:pt>
                <c:pt idx="14457">
                  <c:v>28.49</c:v>
                </c:pt>
                <c:pt idx="14458">
                  <c:v>28.39</c:v>
                </c:pt>
                <c:pt idx="14459">
                  <c:v>28.35</c:v>
                </c:pt>
                <c:pt idx="14460">
                  <c:v>28.23</c:v>
                </c:pt>
                <c:pt idx="14461">
                  <c:v>28.279999999999998</c:v>
                </c:pt>
                <c:pt idx="14462">
                  <c:v>28.2</c:v>
                </c:pt>
                <c:pt idx="14463">
                  <c:v>27.9</c:v>
                </c:pt>
                <c:pt idx="14464">
                  <c:v>27.67</c:v>
                </c:pt>
                <c:pt idx="14465">
                  <c:v>27.54</c:v>
                </c:pt>
                <c:pt idx="14466">
                  <c:v>27.58</c:v>
                </c:pt>
                <c:pt idx="14467">
                  <c:v>27.630000000000003</c:v>
                </c:pt>
                <c:pt idx="14468">
                  <c:v>27.68</c:v>
                </c:pt>
                <c:pt idx="14469">
                  <c:v>27.67</c:v>
                </c:pt>
                <c:pt idx="14470">
                  <c:v>27.810000000000002</c:v>
                </c:pt>
                <c:pt idx="14471">
                  <c:v>27.74</c:v>
                </c:pt>
                <c:pt idx="14472">
                  <c:v>27.759999999999998</c:v>
                </c:pt>
                <c:pt idx="14473">
                  <c:v>27.89</c:v>
                </c:pt>
                <c:pt idx="14474">
                  <c:v>27.959999999999997</c:v>
                </c:pt>
                <c:pt idx="14475">
                  <c:v>27.87</c:v>
                </c:pt>
                <c:pt idx="14476">
                  <c:v>27.959999999999997</c:v>
                </c:pt>
                <c:pt idx="14477">
                  <c:v>28.08</c:v>
                </c:pt>
                <c:pt idx="14478">
                  <c:v>27.919999999999998</c:v>
                </c:pt>
                <c:pt idx="14479">
                  <c:v>27.88</c:v>
                </c:pt>
                <c:pt idx="14480">
                  <c:v>27.89</c:v>
                </c:pt>
                <c:pt idx="14481">
                  <c:v>27.79</c:v>
                </c:pt>
                <c:pt idx="14482">
                  <c:v>27.89</c:v>
                </c:pt>
                <c:pt idx="14483">
                  <c:v>27.9</c:v>
                </c:pt>
                <c:pt idx="14484">
                  <c:v>27.88</c:v>
                </c:pt>
                <c:pt idx="14485">
                  <c:v>28.16</c:v>
                </c:pt>
                <c:pt idx="14486">
                  <c:v>28.21</c:v>
                </c:pt>
                <c:pt idx="14487">
                  <c:v>28.36</c:v>
                </c:pt>
                <c:pt idx="14488">
                  <c:v>28.38</c:v>
                </c:pt>
                <c:pt idx="14489">
                  <c:v>28.08</c:v>
                </c:pt>
                <c:pt idx="14490">
                  <c:v>28.09</c:v>
                </c:pt>
                <c:pt idx="14491">
                  <c:v>27.8</c:v>
                </c:pt>
                <c:pt idx="14492">
                  <c:v>28.06</c:v>
                </c:pt>
                <c:pt idx="14493">
                  <c:v>28.01</c:v>
                </c:pt>
                <c:pt idx="14494">
                  <c:v>27.84</c:v>
                </c:pt>
                <c:pt idx="14495">
                  <c:v>27.99</c:v>
                </c:pt>
                <c:pt idx="14496">
                  <c:v>28.04</c:v>
                </c:pt>
                <c:pt idx="14497">
                  <c:v>28.110000000000003</c:v>
                </c:pt>
                <c:pt idx="14498">
                  <c:v>28.05</c:v>
                </c:pt>
                <c:pt idx="14499">
                  <c:v>28.12</c:v>
                </c:pt>
                <c:pt idx="14500">
                  <c:v>27.93</c:v>
                </c:pt>
                <c:pt idx="14501">
                  <c:v>28.04</c:v>
                </c:pt>
                <c:pt idx="14502">
                  <c:v>27.97</c:v>
                </c:pt>
                <c:pt idx="14503">
                  <c:v>27.97</c:v>
                </c:pt>
                <c:pt idx="14504">
                  <c:v>27.91</c:v>
                </c:pt>
                <c:pt idx="14505">
                  <c:v>27.74</c:v>
                </c:pt>
                <c:pt idx="14506">
                  <c:v>27.97</c:v>
                </c:pt>
                <c:pt idx="14507">
                  <c:v>28.17</c:v>
                </c:pt>
                <c:pt idx="14508">
                  <c:v>28.27</c:v>
                </c:pt>
                <c:pt idx="14509">
                  <c:v>28.3</c:v>
                </c:pt>
                <c:pt idx="14510">
                  <c:v>28.38</c:v>
                </c:pt>
                <c:pt idx="14511">
                  <c:v>28.08</c:v>
                </c:pt>
                <c:pt idx="14512">
                  <c:v>28.259999999999998</c:v>
                </c:pt>
                <c:pt idx="14513">
                  <c:v>28.419999999999998</c:v>
                </c:pt>
                <c:pt idx="14514">
                  <c:v>28.5</c:v>
                </c:pt>
                <c:pt idx="14515">
                  <c:v>28.38</c:v>
                </c:pt>
                <c:pt idx="14516">
                  <c:v>28.19</c:v>
                </c:pt>
                <c:pt idx="14517">
                  <c:v>28.14</c:v>
                </c:pt>
                <c:pt idx="14518">
                  <c:v>27.97</c:v>
                </c:pt>
                <c:pt idx="14519">
                  <c:v>28.07</c:v>
                </c:pt>
                <c:pt idx="14520">
                  <c:v>28.110000000000003</c:v>
                </c:pt>
                <c:pt idx="14521">
                  <c:v>28.14</c:v>
                </c:pt>
                <c:pt idx="14522">
                  <c:v>28.1</c:v>
                </c:pt>
                <c:pt idx="14523">
                  <c:v>28.130000000000003</c:v>
                </c:pt>
                <c:pt idx="14524">
                  <c:v>28.130000000000003</c:v>
                </c:pt>
                <c:pt idx="14525">
                  <c:v>28.18</c:v>
                </c:pt>
                <c:pt idx="14526">
                  <c:v>-999</c:v>
                </c:pt>
                <c:pt idx="14527">
                  <c:v>28.150000000000002</c:v>
                </c:pt>
                <c:pt idx="14528">
                  <c:v>28.05</c:v>
                </c:pt>
                <c:pt idx="14529">
                  <c:v>28.04</c:v>
                </c:pt>
                <c:pt idx="14530">
                  <c:v>28.12</c:v>
                </c:pt>
                <c:pt idx="14531">
                  <c:v>28.07</c:v>
                </c:pt>
                <c:pt idx="14532">
                  <c:v>28.17</c:v>
                </c:pt>
                <c:pt idx="14533">
                  <c:v>28.1</c:v>
                </c:pt>
                <c:pt idx="14534">
                  <c:v>28</c:v>
                </c:pt>
                <c:pt idx="14535">
                  <c:v>27.99</c:v>
                </c:pt>
                <c:pt idx="14536">
                  <c:v>28.03</c:v>
                </c:pt>
                <c:pt idx="14537">
                  <c:v>27.93</c:v>
                </c:pt>
                <c:pt idx="14538">
                  <c:v>28.12</c:v>
                </c:pt>
                <c:pt idx="14539">
                  <c:v>28.4</c:v>
                </c:pt>
                <c:pt idx="14540">
                  <c:v>28.439999999999998</c:v>
                </c:pt>
                <c:pt idx="14541">
                  <c:v>28.37</c:v>
                </c:pt>
                <c:pt idx="14542">
                  <c:v>28.14</c:v>
                </c:pt>
                <c:pt idx="14543">
                  <c:v>27.99</c:v>
                </c:pt>
                <c:pt idx="14544">
                  <c:v>27.979999999999997</c:v>
                </c:pt>
                <c:pt idx="14545">
                  <c:v>28.2</c:v>
                </c:pt>
                <c:pt idx="14546">
                  <c:v>28.150000000000002</c:v>
                </c:pt>
                <c:pt idx="14547">
                  <c:v>28.32</c:v>
                </c:pt>
                <c:pt idx="14548">
                  <c:v>28.18</c:v>
                </c:pt>
                <c:pt idx="14549">
                  <c:v>28.419999999999998</c:v>
                </c:pt>
                <c:pt idx="14550">
                  <c:v>28.23</c:v>
                </c:pt>
                <c:pt idx="14551">
                  <c:v>28.29</c:v>
                </c:pt>
                <c:pt idx="14552">
                  <c:v>28.17</c:v>
                </c:pt>
                <c:pt idx="14553">
                  <c:v>28.01</c:v>
                </c:pt>
                <c:pt idx="14554">
                  <c:v>27.59</c:v>
                </c:pt>
                <c:pt idx="14555">
                  <c:v>27.58</c:v>
                </c:pt>
                <c:pt idx="14556">
                  <c:v>27.54</c:v>
                </c:pt>
                <c:pt idx="14557">
                  <c:v>27.759999999999998</c:v>
                </c:pt>
                <c:pt idx="14558">
                  <c:v>27.7</c:v>
                </c:pt>
                <c:pt idx="14559">
                  <c:v>27.59</c:v>
                </c:pt>
                <c:pt idx="14560">
                  <c:v>27.779999999999998</c:v>
                </c:pt>
                <c:pt idx="14561">
                  <c:v>27.650000000000002</c:v>
                </c:pt>
                <c:pt idx="14562">
                  <c:v>27.89</c:v>
                </c:pt>
                <c:pt idx="14563">
                  <c:v>27.979999999999997</c:v>
                </c:pt>
                <c:pt idx="14564">
                  <c:v>27.919999999999998</c:v>
                </c:pt>
                <c:pt idx="14565">
                  <c:v>27.85</c:v>
                </c:pt>
                <c:pt idx="14566">
                  <c:v>27.93</c:v>
                </c:pt>
                <c:pt idx="14567">
                  <c:v>27.95</c:v>
                </c:pt>
                <c:pt idx="14568">
                  <c:v>28.110000000000003</c:v>
                </c:pt>
                <c:pt idx="14569">
                  <c:v>28.17</c:v>
                </c:pt>
                <c:pt idx="14570">
                  <c:v>28.08</c:v>
                </c:pt>
                <c:pt idx="14571">
                  <c:v>28.14</c:v>
                </c:pt>
                <c:pt idx="14572">
                  <c:v>28.08</c:v>
                </c:pt>
                <c:pt idx="14573">
                  <c:v>28.01</c:v>
                </c:pt>
                <c:pt idx="14574">
                  <c:v>28.01</c:v>
                </c:pt>
                <c:pt idx="14575">
                  <c:v>28.310000000000002</c:v>
                </c:pt>
                <c:pt idx="14576">
                  <c:v>28.12</c:v>
                </c:pt>
                <c:pt idx="14577">
                  <c:v>28.12</c:v>
                </c:pt>
                <c:pt idx="14578">
                  <c:v>28.14</c:v>
                </c:pt>
                <c:pt idx="14579">
                  <c:v>28.03</c:v>
                </c:pt>
                <c:pt idx="14580">
                  <c:v>28.310000000000002</c:v>
                </c:pt>
                <c:pt idx="14581">
                  <c:v>28.27</c:v>
                </c:pt>
                <c:pt idx="14582">
                  <c:v>28.57</c:v>
                </c:pt>
                <c:pt idx="14583">
                  <c:v>28.49</c:v>
                </c:pt>
                <c:pt idx="14584">
                  <c:v>28.3</c:v>
                </c:pt>
                <c:pt idx="14585">
                  <c:v>28.39</c:v>
                </c:pt>
                <c:pt idx="14586">
                  <c:v>28.51</c:v>
                </c:pt>
                <c:pt idx="14587">
                  <c:v>28.459999999999997</c:v>
                </c:pt>
                <c:pt idx="14588">
                  <c:v>28.4</c:v>
                </c:pt>
                <c:pt idx="14589">
                  <c:v>28.22</c:v>
                </c:pt>
                <c:pt idx="14590">
                  <c:v>28.19</c:v>
                </c:pt>
                <c:pt idx="14591">
                  <c:v>28.23</c:v>
                </c:pt>
                <c:pt idx="14592">
                  <c:v>28.34</c:v>
                </c:pt>
                <c:pt idx="14593">
                  <c:v>28.310000000000002</c:v>
                </c:pt>
                <c:pt idx="14594">
                  <c:v>28.51</c:v>
                </c:pt>
                <c:pt idx="14595">
                  <c:v>28.57</c:v>
                </c:pt>
                <c:pt idx="14596">
                  <c:v>28.57</c:v>
                </c:pt>
                <c:pt idx="14597">
                  <c:v>28.279999999999998</c:v>
                </c:pt>
                <c:pt idx="14598">
                  <c:v>28.259999999999998</c:v>
                </c:pt>
                <c:pt idx="14599">
                  <c:v>28.23</c:v>
                </c:pt>
                <c:pt idx="14600">
                  <c:v>28.22</c:v>
                </c:pt>
                <c:pt idx="14601">
                  <c:v>27.979999999999997</c:v>
                </c:pt>
                <c:pt idx="14602">
                  <c:v>28.03</c:v>
                </c:pt>
                <c:pt idx="14603">
                  <c:v>28.17</c:v>
                </c:pt>
                <c:pt idx="14604">
                  <c:v>28.279999999999998</c:v>
                </c:pt>
                <c:pt idx="14605">
                  <c:v>28.4</c:v>
                </c:pt>
                <c:pt idx="14606">
                  <c:v>28.45</c:v>
                </c:pt>
                <c:pt idx="14607">
                  <c:v>28.259999999999998</c:v>
                </c:pt>
                <c:pt idx="14608">
                  <c:v>28.110000000000003</c:v>
                </c:pt>
                <c:pt idx="14609">
                  <c:v>28.22</c:v>
                </c:pt>
                <c:pt idx="14610">
                  <c:v>28.35</c:v>
                </c:pt>
                <c:pt idx="14611">
                  <c:v>28.330000000000002</c:v>
                </c:pt>
                <c:pt idx="14612">
                  <c:v>28.52</c:v>
                </c:pt>
                <c:pt idx="14613">
                  <c:v>28.439999999999998</c:v>
                </c:pt>
                <c:pt idx="14614">
                  <c:v>28.57</c:v>
                </c:pt>
                <c:pt idx="14615">
                  <c:v>28.56</c:v>
                </c:pt>
                <c:pt idx="14616">
                  <c:v>28.45</c:v>
                </c:pt>
                <c:pt idx="14617">
                  <c:v>28.43</c:v>
                </c:pt>
                <c:pt idx="14618">
                  <c:v>28.38</c:v>
                </c:pt>
                <c:pt idx="14619">
                  <c:v>28.35</c:v>
                </c:pt>
                <c:pt idx="14620">
                  <c:v>28.310000000000002</c:v>
                </c:pt>
                <c:pt idx="14621">
                  <c:v>28.330000000000002</c:v>
                </c:pt>
                <c:pt idx="14622">
                  <c:v>28.3</c:v>
                </c:pt>
                <c:pt idx="14623">
                  <c:v>28.43</c:v>
                </c:pt>
                <c:pt idx="14624">
                  <c:v>28.29</c:v>
                </c:pt>
                <c:pt idx="14625">
                  <c:v>28.22</c:v>
                </c:pt>
                <c:pt idx="14626">
                  <c:v>28.36</c:v>
                </c:pt>
                <c:pt idx="14627">
                  <c:v>28.52</c:v>
                </c:pt>
                <c:pt idx="14628">
                  <c:v>28.6</c:v>
                </c:pt>
                <c:pt idx="14629">
                  <c:v>28.52</c:v>
                </c:pt>
                <c:pt idx="14630">
                  <c:v>28.36</c:v>
                </c:pt>
                <c:pt idx="14631">
                  <c:v>28.06</c:v>
                </c:pt>
                <c:pt idx="14632">
                  <c:v>28</c:v>
                </c:pt>
                <c:pt idx="14633">
                  <c:v>27.959999999999997</c:v>
                </c:pt>
                <c:pt idx="14634">
                  <c:v>27.89</c:v>
                </c:pt>
                <c:pt idx="14635">
                  <c:v>27.59</c:v>
                </c:pt>
                <c:pt idx="14636">
                  <c:v>27.419999999999998</c:v>
                </c:pt>
                <c:pt idx="14637">
                  <c:v>27.279999999999998</c:v>
                </c:pt>
                <c:pt idx="14638">
                  <c:v>27.29</c:v>
                </c:pt>
                <c:pt idx="14639">
                  <c:v>27.259999999999998</c:v>
                </c:pt>
                <c:pt idx="14640">
                  <c:v>27.310000000000002</c:v>
                </c:pt>
                <c:pt idx="14641">
                  <c:v>27.6</c:v>
                </c:pt>
                <c:pt idx="14642">
                  <c:v>27.7</c:v>
                </c:pt>
                <c:pt idx="14643">
                  <c:v>27.86</c:v>
                </c:pt>
                <c:pt idx="14644">
                  <c:v>27.87</c:v>
                </c:pt>
                <c:pt idx="14645">
                  <c:v>28</c:v>
                </c:pt>
                <c:pt idx="14646">
                  <c:v>28.16</c:v>
                </c:pt>
                <c:pt idx="14647">
                  <c:v>28.18</c:v>
                </c:pt>
                <c:pt idx="14648">
                  <c:v>28.2</c:v>
                </c:pt>
                <c:pt idx="14649">
                  <c:v>28.37</c:v>
                </c:pt>
                <c:pt idx="14650">
                  <c:v>28.610000000000003</c:v>
                </c:pt>
                <c:pt idx="14651">
                  <c:v>28.71</c:v>
                </c:pt>
                <c:pt idx="14652">
                  <c:v>28.66</c:v>
                </c:pt>
                <c:pt idx="14653">
                  <c:v>28.419999999999998</c:v>
                </c:pt>
                <c:pt idx="14654">
                  <c:v>28.51</c:v>
                </c:pt>
                <c:pt idx="14655">
                  <c:v>28.19</c:v>
                </c:pt>
                <c:pt idx="14656">
                  <c:v>28.35</c:v>
                </c:pt>
                <c:pt idx="14657">
                  <c:v>28.25</c:v>
                </c:pt>
                <c:pt idx="14658">
                  <c:v>28.34</c:v>
                </c:pt>
                <c:pt idx="14659">
                  <c:v>28.279999999999998</c:v>
                </c:pt>
                <c:pt idx="14660">
                  <c:v>28.3</c:v>
                </c:pt>
                <c:pt idx="14661">
                  <c:v>28.51</c:v>
                </c:pt>
                <c:pt idx="14662">
                  <c:v>28.57</c:v>
                </c:pt>
                <c:pt idx="14663">
                  <c:v>28.66</c:v>
                </c:pt>
                <c:pt idx="14664">
                  <c:v>28.51</c:v>
                </c:pt>
                <c:pt idx="14665">
                  <c:v>28.41</c:v>
                </c:pt>
                <c:pt idx="14666">
                  <c:v>28.34</c:v>
                </c:pt>
                <c:pt idx="14667">
                  <c:v>28.16</c:v>
                </c:pt>
                <c:pt idx="14668">
                  <c:v>28.19</c:v>
                </c:pt>
                <c:pt idx="14669">
                  <c:v>27.979999999999997</c:v>
                </c:pt>
                <c:pt idx="14670">
                  <c:v>28.02</c:v>
                </c:pt>
                <c:pt idx="14671">
                  <c:v>28.09</c:v>
                </c:pt>
                <c:pt idx="14672">
                  <c:v>28.110000000000003</c:v>
                </c:pt>
                <c:pt idx="14673">
                  <c:v>28.110000000000003</c:v>
                </c:pt>
                <c:pt idx="14674">
                  <c:v>28.34</c:v>
                </c:pt>
                <c:pt idx="14675">
                  <c:v>28.24</c:v>
                </c:pt>
                <c:pt idx="14676">
                  <c:v>28.3</c:v>
                </c:pt>
                <c:pt idx="14677">
                  <c:v>28.32</c:v>
                </c:pt>
                <c:pt idx="14678">
                  <c:v>28.37</c:v>
                </c:pt>
                <c:pt idx="14679">
                  <c:v>28.279999999999998</c:v>
                </c:pt>
                <c:pt idx="14680">
                  <c:v>28.39</c:v>
                </c:pt>
                <c:pt idx="14681">
                  <c:v>28.459999999999997</c:v>
                </c:pt>
                <c:pt idx="14682">
                  <c:v>28.57</c:v>
                </c:pt>
                <c:pt idx="14683">
                  <c:v>28.51</c:v>
                </c:pt>
                <c:pt idx="14684">
                  <c:v>28.6</c:v>
                </c:pt>
                <c:pt idx="14685">
                  <c:v>28.49</c:v>
                </c:pt>
                <c:pt idx="14686">
                  <c:v>28.41</c:v>
                </c:pt>
                <c:pt idx="14687">
                  <c:v>28.27</c:v>
                </c:pt>
                <c:pt idx="14688">
                  <c:v>28.21</c:v>
                </c:pt>
                <c:pt idx="14689">
                  <c:v>28.27</c:v>
                </c:pt>
                <c:pt idx="14690">
                  <c:v>28.06</c:v>
                </c:pt>
                <c:pt idx="14691">
                  <c:v>28.310000000000002</c:v>
                </c:pt>
                <c:pt idx="14692">
                  <c:v>28.16</c:v>
                </c:pt>
                <c:pt idx="14693">
                  <c:v>28.08</c:v>
                </c:pt>
                <c:pt idx="14694">
                  <c:v>28.08</c:v>
                </c:pt>
                <c:pt idx="14695">
                  <c:v>27.959999999999997</c:v>
                </c:pt>
                <c:pt idx="14696">
                  <c:v>28.1</c:v>
                </c:pt>
                <c:pt idx="14697">
                  <c:v>28.04</c:v>
                </c:pt>
                <c:pt idx="14698">
                  <c:v>27.93</c:v>
                </c:pt>
                <c:pt idx="14699">
                  <c:v>27.89</c:v>
                </c:pt>
                <c:pt idx="14700">
                  <c:v>27.91</c:v>
                </c:pt>
                <c:pt idx="14701">
                  <c:v>27.830000000000002</c:v>
                </c:pt>
                <c:pt idx="14702">
                  <c:v>27.88</c:v>
                </c:pt>
                <c:pt idx="14703">
                  <c:v>27.830000000000002</c:v>
                </c:pt>
                <c:pt idx="14704">
                  <c:v>27.95</c:v>
                </c:pt>
                <c:pt idx="14705">
                  <c:v>28.03</c:v>
                </c:pt>
                <c:pt idx="14706">
                  <c:v>28.09</c:v>
                </c:pt>
                <c:pt idx="14707">
                  <c:v>28.16</c:v>
                </c:pt>
                <c:pt idx="14708">
                  <c:v>28.24</c:v>
                </c:pt>
                <c:pt idx="14709">
                  <c:v>28.22</c:v>
                </c:pt>
                <c:pt idx="14710">
                  <c:v>28.21</c:v>
                </c:pt>
                <c:pt idx="14711">
                  <c:v>28.3</c:v>
                </c:pt>
                <c:pt idx="14712">
                  <c:v>28.330000000000002</c:v>
                </c:pt>
                <c:pt idx="14713">
                  <c:v>28.3</c:v>
                </c:pt>
                <c:pt idx="14714">
                  <c:v>28.35</c:v>
                </c:pt>
                <c:pt idx="14715">
                  <c:v>28.22</c:v>
                </c:pt>
                <c:pt idx="14716">
                  <c:v>28.259999999999998</c:v>
                </c:pt>
                <c:pt idx="14717">
                  <c:v>28.310000000000002</c:v>
                </c:pt>
                <c:pt idx="14718">
                  <c:v>28.38</c:v>
                </c:pt>
                <c:pt idx="14719">
                  <c:v>28.37</c:v>
                </c:pt>
                <c:pt idx="14720">
                  <c:v>28.47</c:v>
                </c:pt>
                <c:pt idx="14721">
                  <c:v>28.279999999999998</c:v>
                </c:pt>
                <c:pt idx="14722">
                  <c:v>28.34</c:v>
                </c:pt>
                <c:pt idx="14723">
                  <c:v>28.23</c:v>
                </c:pt>
                <c:pt idx="14724">
                  <c:v>28.459999999999997</c:v>
                </c:pt>
                <c:pt idx="14725">
                  <c:v>28.56</c:v>
                </c:pt>
                <c:pt idx="14726">
                  <c:v>28.630000000000003</c:v>
                </c:pt>
                <c:pt idx="14727">
                  <c:v>28.49</c:v>
                </c:pt>
                <c:pt idx="14728">
                  <c:v>28.419999999999998</c:v>
                </c:pt>
                <c:pt idx="14729">
                  <c:v>28.479999999999997</c:v>
                </c:pt>
                <c:pt idx="14730">
                  <c:v>28.6</c:v>
                </c:pt>
                <c:pt idx="14731">
                  <c:v>28.610000000000003</c:v>
                </c:pt>
                <c:pt idx="14732">
                  <c:v>28.52</c:v>
                </c:pt>
                <c:pt idx="14733">
                  <c:v>28.45</c:v>
                </c:pt>
                <c:pt idx="14734">
                  <c:v>28.25</c:v>
                </c:pt>
                <c:pt idx="14735">
                  <c:v>28.29</c:v>
                </c:pt>
                <c:pt idx="14736">
                  <c:v>28.3</c:v>
                </c:pt>
                <c:pt idx="14737">
                  <c:v>28.29</c:v>
                </c:pt>
                <c:pt idx="14738">
                  <c:v>28.439999999999998</c:v>
                </c:pt>
                <c:pt idx="14739">
                  <c:v>28.51</c:v>
                </c:pt>
                <c:pt idx="14740">
                  <c:v>28.419999999999998</c:v>
                </c:pt>
                <c:pt idx="14741">
                  <c:v>28.24</c:v>
                </c:pt>
                <c:pt idx="14742">
                  <c:v>28.330000000000002</c:v>
                </c:pt>
                <c:pt idx="14743">
                  <c:v>28.49</c:v>
                </c:pt>
                <c:pt idx="14744">
                  <c:v>28.49</c:v>
                </c:pt>
                <c:pt idx="14745">
                  <c:v>29.64</c:v>
                </c:pt>
                <c:pt idx="14746">
                  <c:v>46.14</c:v>
                </c:pt>
                <c:pt idx="14747">
                  <c:v>63.63</c:v>
                </c:pt>
                <c:pt idx="14748">
                  <c:v>71.040000000000006</c:v>
                </c:pt>
                <c:pt idx="14749">
                  <c:v>70.13</c:v>
                </c:pt>
                <c:pt idx="14750">
                  <c:v>65.7</c:v>
                </c:pt>
                <c:pt idx="14751">
                  <c:v>59.160000000000004</c:v>
                </c:pt>
                <c:pt idx="14752">
                  <c:v>53.32</c:v>
                </c:pt>
                <c:pt idx="14753">
                  <c:v>48.14</c:v>
                </c:pt>
                <c:pt idx="14754">
                  <c:v>43.43</c:v>
                </c:pt>
                <c:pt idx="14755">
                  <c:v>39.67</c:v>
                </c:pt>
                <c:pt idx="14756">
                  <c:v>36.720000000000006</c:v>
                </c:pt>
                <c:pt idx="14757">
                  <c:v>34.47</c:v>
                </c:pt>
                <c:pt idx="14758">
                  <c:v>32.910000000000004</c:v>
                </c:pt>
                <c:pt idx="14759">
                  <c:v>31.82</c:v>
                </c:pt>
                <c:pt idx="14760">
                  <c:v>30.95</c:v>
                </c:pt>
                <c:pt idx="14761">
                  <c:v>30.330000000000002</c:v>
                </c:pt>
                <c:pt idx="14762">
                  <c:v>29.77</c:v>
                </c:pt>
                <c:pt idx="14763">
                  <c:v>29.36</c:v>
                </c:pt>
                <c:pt idx="14764">
                  <c:v>28.939999999999998</c:v>
                </c:pt>
                <c:pt idx="14765">
                  <c:v>28.74</c:v>
                </c:pt>
                <c:pt idx="14766">
                  <c:v>28.6</c:v>
                </c:pt>
                <c:pt idx="14767">
                  <c:v>28.53</c:v>
                </c:pt>
                <c:pt idx="14768">
                  <c:v>28.53</c:v>
                </c:pt>
                <c:pt idx="14769">
                  <c:v>28.49</c:v>
                </c:pt>
                <c:pt idx="14770">
                  <c:v>28.45</c:v>
                </c:pt>
                <c:pt idx="14771">
                  <c:v>28.36</c:v>
                </c:pt>
                <c:pt idx="14772">
                  <c:v>28.57</c:v>
                </c:pt>
                <c:pt idx="14773">
                  <c:v>28.57</c:v>
                </c:pt>
                <c:pt idx="14774">
                  <c:v>28.610000000000003</c:v>
                </c:pt>
                <c:pt idx="14775">
                  <c:v>28.59</c:v>
                </c:pt>
                <c:pt idx="14776">
                  <c:v>28.6</c:v>
                </c:pt>
                <c:pt idx="14777">
                  <c:v>28.52</c:v>
                </c:pt>
                <c:pt idx="14778">
                  <c:v>28.5</c:v>
                </c:pt>
                <c:pt idx="14779">
                  <c:v>28.630000000000003</c:v>
                </c:pt>
                <c:pt idx="14780">
                  <c:v>28.68</c:v>
                </c:pt>
                <c:pt idx="14781">
                  <c:v>28.59</c:v>
                </c:pt>
                <c:pt idx="14782">
                  <c:v>28.479999999999997</c:v>
                </c:pt>
                <c:pt idx="14783">
                  <c:v>28.5</c:v>
                </c:pt>
                <c:pt idx="14784">
                  <c:v>28.29</c:v>
                </c:pt>
                <c:pt idx="14785">
                  <c:v>28.279999999999998</c:v>
                </c:pt>
                <c:pt idx="14786">
                  <c:v>28.17</c:v>
                </c:pt>
                <c:pt idx="14787">
                  <c:v>28.150000000000002</c:v>
                </c:pt>
                <c:pt idx="14788">
                  <c:v>28.03</c:v>
                </c:pt>
                <c:pt idx="14789">
                  <c:v>28.110000000000003</c:v>
                </c:pt>
                <c:pt idx="14790">
                  <c:v>28.1</c:v>
                </c:pt>
                <c:pt idx="14791">
                  <c:v>28.08</c:v>
                </c:pt>
                <c:pt idx="14792">
                  <c:v>28.1</c:v>
                </c:pt>
                <c:pt idx="14793">
                  <c:v>28</c:v>
                </c:pt>
                <c:pt idx="14794">
                  <c:v>27.87</c:v>
                </c:pt>
                <c:pt idx="14795">
                  <c:v>27.95</c:v>
                </c:pt>
                <c:pt idx="14796">
                  <c:v>27.93</c:v>
                </c:pt>
                <c:pt idx="14797">
                  <c:v>27.93</c:v>
                </c:pt>
                <c:pt idx="14798">
                  <c:v>27.85</c:v>
                </c:pt>
                <c:pt idx="14799">
                  <c:v>28.02</c:v>
                </c:pt>
                <c:pt idx="14800">
                  <c:v>28.04</c:v>
                </c:pt>
                <c:pt idx="14801">
                  <c:v>28.130000000000003</c:v>
                </c:pt>
                <c:pt idx="14802">
                  <c:v>28.17</c:v>
                </c:pt>
                <c:pt idx="14803">
                  <c:v>28.17</c:v>
                </c:pt>
                <c:pt idx="14804">
                  <c:v>28.16</c:v>
                </c:pt>
                <c:pt idx="14805">
                  <c:v>28.19</c:v>
                </c:pt>
                <c:pt idx="14806">
                  <c:v>28.04</c:v>
                </c:pt>
                <c:pt idx="14807">
                  <c:v>28.07</c:v>
                </c:pt>
                <c:pt idx="14808">
                  <c:v>28.02</c:v>
                </c:pt>
                <c:pt idx="14809">
                  <c:v>28.16</c:v>
                </c:pt>
                <c:pt idx="14810">
                  <c:v>28.34</c:v>
                </c:pt>
                <c:pt idx="14811">
                  <c:v>28.4</c:v>
                </c:pt>
                <c:pt idx="14812">
                  <c:v>28.39</c:v>
                </c:pt>
                <c:pt idx="14813">
                  <c:v>28.32</c:v>
                </c:pt>
                <c:pt idx="14814">
                  <c:v>28.4</c:v>
                </c:pt>
                <c:pt idx="14815">
                  <c:v>28.38</c:v>
                </c:pt>
                <c:pt idx="14816">
                  <c:v>28.29</c:v>
                </c:pt>
                <c:pt idx="14817">
                  <c:v>28.06</c:v>
                </c:pt>
                <c:pt idx="14818">
                  <c:v>28.07</c:v>
                </c:pt>
                <c:pt idx="14819">
                  <c:v>28.17</c:v>
                </c:pt>
                <c:pt idx="14820">
                  <c:v>28.16</c:v>
                </c:pt>
                <c:pt idx="14821">
                  <c:v>28.130000000000003</c:v>
                </c:pt>
                <c:pt idx="14822">
                  <c:v>28.16</c:v>
                </c:pt>
                <c:pt idx="14823">
                  <c:v>28.19</c:v>
                </c:pt>
                <c:pt idx="14824">
                  <c:v>28.1</c:v>
                </c:pt>
                <c:pt idx="14825">
                  <c:v>28.12</c:v>
                </c:pt>
                <c:pt idx="14826">
                  <c:v>28.22</c:v>
                </c:pt>
                <c:pt idx="14827">
                  <c:v>28.259999999999998</c:v>
                </c:pt>
                <c:pt idx="14828">
                  <c:v>28.22</c:v>
                </c:pt>
                <c:pt idx="14829">
                  <c:v>28.17</c:v>
                </c:pt>
                <c:pt idx="14830">
                  <c:v>28.25</c:v>
                </c:pt>
                <c:pt idx="14831">
                  <c:v>28.17</c:v>
                </c:pt>
                <c:pt idx="14832">
                  <c:v>28.150000000000002</c:v>
                </c:pt>
                <c:pt idx="14833">
                  <c:v>28.279999999999998</c:v>
                </c:pt>
                <c:pt idx="14834">
                  <c:v>28.29</c:v>
                </c:pt>
                <c:pt idx="14835">
                  <c:v>28.3</c:v>
                </c:pt>
                <c:pt idx="14836">
                  <c:v>28.5</c:v>
                </c:pt>
                <c:pt idx="14837">
                  <c:v>28.439999999999998</c:v>
                </c:pt>
                <c:pt idx="14838">
                  <c:v>28.45</c:v>
                </c:pt>
                <c:pt idx="14839">
                  <c:v>28.47</c:v>
                </c:pt>
                <c:pt idx="14840">
                  <c:v>28.479999999999997</c:v>
                </c:pt>
                <c:pt idx="14841">
                  <c:v>28.459999999999997</c:v>
                </c:pt>
                <c:pt idx="14842">
                  <c:v>28.57</c:v>
                </c:pt>
                <c:pt idx="14843">
                  <c:v>28.439999999999998</c:v>
                </c:pt>
                <c:pt idx="14844">
                  <c:v>28.419999999999998</c:v>
                </c:pt>
                <c:pt idx="14845">
                  <c:v>28.43</c:v>
                </c:pt>
                <c:pt idx="14846">
                  <c:v>28.419999999999998</c:v>
                </c:pt>
                <c:pt idx="14847">
                  <c:v>28.45</c:v>
                </c:pt>
                <c:pt idx="14848">
                  <c:v>28.479999999999997</c:v>
                </c:pt>
                <c:pt idx="14849">
                  <c:v>28.51</c:v>
                </c:pt>
                <c:pt idx="14850">
                  <c:v>28.52</c:v>
                </c:pt>
                <c:pt idx="14851">
                  <c:v>28.62</c:v>
                </c:pt>
                <c:pt idx="14852">
                  <c:v>28.51</c:v>
                </c:pt>
                <c:pt idx="14853">
                  <c:v>28.630000000000003</c:v>
                </c:pt>
                <c:pt idx="14854">
                  <c:v>28.650000000000002</c:v>
                </c:pt>
                <c:pt idx="14855">
                  <c:v>28.57</c:v>
                </c:pt>
                <c:pt idx="14856">
                  <c:v>28.6</c:v>
                </c:pt>
                <c:pt idx="14857">
                  <c:v>28.479999999999997</c:v>
                </c:pt>
                <c:pt idx="14858">
                  <c:v>28.59</c:v>
                </c:pt>
                <c:pt idx="14859">
                  <c:v>28.55</c:v>
                </c:pt>
                <c:pt idx="14860">
                  <c:v>28.62</c:v>
                </c:pt>
                <c:pt idx="14861">
                  <c:v>28.53</c:v>
                </c:pt>
                <c:pt idx="14862">
                  <c:v>28.439999999999998</c:v>
                </c:pt>
                <c:pt idx="14863">
                  <c:v>28.43</c:v>
                </c:pt>
                <c:pt idx="14864">
                  <c:v>28.330000000000002</c:v>
                </c:pt>
                <c:pt idx="14865">
                  <c:v>28.39</c:v>
                </c:pt>
                <c:pt idx="14866">
                  <c:v>28.47</c:v>
                </c:pt>
                <c:pt idx="14867">
                  <c:v>28.34</c:v>
                </c:pt>
                <c:pt idx="14868">
                  <c:v>28.43</c:v>
                </c:pt>
                <c:pt idx="14869">
                  <c:v>28.43</c:v>
                </c:pt>
                <c:pt idx="14870">
                  <c:v>28.37</c:v>
                </c:pt>
                <c:pt idx="14871">
                  <c:v>28.3</c:v>
                </c:pt>
                <c:pt idx="14872">
                  <c:v>28.330000000000002</c:v>
                </c:pt>
                <c:pt idx="14873">
                  <c:v>28.43</c:v>
                </c:pt>
                <c:pt idx="14874">
                  <c:v>28.39</c:v>
                </c:pt>
                <c:pt idx="14875">
                  <c:v>28.56</c:v>
                </c:pt>
                <c:pt idx="14876">
                  <c:v>28.45</c:v>
                </c:pt>
                <c:pt idx="14877">
                  <c:v>28.45</c:v>
                </c:pt>
                <c:pt idx="14878">
                  <c:v>28.38</c:v>
                </c:pt>
                <c:pt idx="14879">
                  <c:v>28.35</c:v>
                </c:pt>
                <c:pt idx="14880">
                  <c:v>28.49</c:v>
                </c:pt>
                <c:pt idx="14881">
                  <c:v>28.41</c:v>
                </c:pt>
                <c:pt idx="14882">
                  <c:v>28.38</c:v>
                </c:pt>
                <c:pt idx="14883">
                  <c:v>28.39</c:v>
                </c:pt>
                <c:pt idx="14884">
                  <c:v>28.39</c:v>
                </c:pt>
                <c:pt idx="14885">
                  <c:v>28.47</c:v>
                </c:pt>
                <c:pt idx="14886">
                  <c:v>28.439999999999998</c:v>
                </c:pt>
                <c:pt idx="14887">
                  <c:v>28.45</c:v>
                </c:pt>
                <c:pt idx="14888">
                  <c:v>28.53</c:v>
                </c:pt>
                <c:pt idx="14889">
                  <c:v>28.41</c:v>
                </c:pt>
                <c:pt idx="14890">
                  <c:v>28.439999999999998</c:v>
                </c:pt>
                <c:pt idx="14891">
                  <c:v>28.5</c:v>
                </c:pt>
                <c:pt idx="14892">
                  <c:v>28.43</c:v>
                </c:pt>
                <c:pt idx="14893">
                  <c:v>28.49</c:v>
                </c:pt>
                <c:pt idx="14894">
                  <c:v>28.53</c:v>
                </c:pt>
                <c:pt idx="14895">
                  <c:v>28.49</c:v>
                </c:pt>
                <c:pt idx="14896">
                  <c:v>28.45</c:v>
                </c:pt>
                <c:pt idx="14897">
                  <c:v>28.43</c:v>
                </c:pt>
                <c:pt idx="14898">
                  <c:v>28.4</c:v>
                </c:pt>
                <c:pt idx="14899">
                  <c:v>28.37</c:v>
                </c:pt>
                <c:pt idx="14900">
                  <c:v>28.29</c:v>
                </c:pt>
                <c:pt idx="14901">
                  <c:v>28.39</c:v>
                </c:pt>
                <c:pt idx="14902">
                  <c:v>28.55</c:v>
                </c:pt>
                <c:pt idx="14903">
                  <c:v>28.58</c:v>
                </c:pt>
                <c:pt idx="14904">
                  <c:v>28.59</c:v>
                </c:pt>
                <c:pt idx="14905">
                  <c:v>28.459999999999997</c:v>
                </c:pt>
                <c:pt idx="14906">
                  <c:v>28.41</c:v>
                </c:pt>
                <c:pt idx="14907">
                  <c:v>28.4</c:v>
                </c:pt>
                <c:pt idx="14908">
                  <c:v>28.58</c:v>
                </c:pt>
                <c:pt idx="14909">
                  <c:v>28.58</c:v>
                </c:pt>
                <c:pt idx="14910">
                  <c:v>28.51</c:v>
                </c:pt>
                <c:pt idx="14911">
                  <c:v>28.49</c:v>
                </c:pt>
                <c:pt idx="14912">
                  <c:v>28.419999999999998</c:v>
                </c:pt>
                <c:pt idx="14913">
                  <c:v>28.439999999999998</c:v>
                </c:pt>
                <c:pt idx="14914">
                  <c:v>28.5</c:v>
                </c:pt>
                <c:pt idx="14915">
                  <c:v>-999</c:v>
                </c:pt>
                <c:pt idx="14916">
                  <c:v>28.5</c:v>
                </c:pt>
                <c:pt idx="14917">
                  <c:v>28.41</c:v>
                </c:pt>
                <c:pt idx="14918">
                  <c:v>28.43</c:v>
                </c:pt>
                <c:pt idx="14919">
                  <c:v>28.57</c:v>
                </c:pt>
                <c:pt idx="14920">
                  <c:v>28.55</c:v>
                </c:pt>
                <c:pt idx="14921">
                  <c:v>28.5</c:v>
                </c:pt>
                <c:pt idx="14922">
                  <c:v>28.479999999999997</c:v>
                </c:pt>
                <c:pt idx="14923">
                  <c:v>28.54</c:v>
                </c:pt>
                <c:pt idx="14924">
                  <c:v>28.47</c:v>
                </c:pt>
                <c:pt idx="14925">
                  <c:v>28.35</c:v>
                </c:pt>
                <c:pt idx="14926">
                  <c:v>28.419999999999998</c:v>
                </c:pt>
                <c:pt idx="14927">
                  <c:v>28.51</c:v>
                </c:pt>
                <c:pt idx="14928">
                  <c:v>28.630000000000003</c:v>
                </c:pt>
                <c:pt idx="14929">
                  <c:v>28.56</c:v>
                </c:pt>
                <c:pt idx="14930">
                  <c:v>28.43</c:v>
                </c:pt>
                <c:pt idx="14931">
                  <c:v>28.43</c:v>
                </c:pt>
                <c:pt idx="14932">
                  <c:v>28.53</c:v>
                </c:pt>
                <c:pt idx="14933">
                  <c:v>28.45</c:v>
                </c:pt>
                <c:pt idx="14934">
                  <c:v>28.41</c:v>
                </c:pt>
                <c:pt idx="14935">
                  <c:v>28.49</c:v>
                </c:pt>
                <c:pt idx="14936">
                  <c:v>28.6</c:v>
                </c:pt>
                <c:pt idx="14937">
                  <c:v>28.49</c:v>
                </c:pt>
                <c:pt idx="14938">
                  <c:v>28.38</c:v>
                </c:pt>
                <c:pt idx="14939">
                  <c:v>28.45</c:v>
                </c:pt>
                <c:pt idx="14940">
                  <c:v>28.5</c:v>
                </c:pt>
                <c:pt idx="14941">
                  <c:v>28.47</c:v>
                </c:pt>
                <c:pt idx="14942">
                  <c:v>28.459999999999997</c:v>
                </c:pt>
                <c:pt idx="14943">
                  <c:v>28.419999999999998</c:v>
                </c:pt>
                <c:pt idx="14944">
                  <c:v>28.439999999999998</c:v>
                </c:pt>
                <c:pt idx="14945">
                  <c:v>28.479999999999997</c:v>
                </c:pt>
                <c:pt idx="14946">
                  <c:v>28.43</c:v>
                </c:pt>
                <c:pt idx="14947">
                  <c:v>28.39</c:v>
                </c:pt>
                <c:pt idx="14948">
                  <c:v>28.439999999999998</c:v>
                </c:pt>
                <c:pt idx="14949">
                  <c:v>28.47</c:v>
                </c:pt>
                <c:pt idx="14950">
                  <c:v>28.47</c:v>
                </c:pt>
                <c:pt idx="14951">
                  <c:v>28.37</c:v>
                </c:pt>
                <c:pt idx="14952">
                  <c:v>28.24</c:v>
                </c:pt>
                <c:pt idx="14953">
                  <c:v>28.330000000000002</c:v>
                </c:pt>
                <c:pt idx="14954">
                  <c:v>28.330000000000002</c:v>
                </c:pt>
                <c:pt idx="14955">
                  <c:v>28.330000000000002</c:v>
                </c:pt>
                <c:pt idx="14956">
                  <c:v>28.24</c:v>
                </c:pt>
                <c:pt idx="14957">
                  <c:v>28.279999999999998</c:v>
                </c:pt>
                <c:pt idx="14958">
                  <c:v>28.3</c:v>
                </c:pt>
                <c:pt idx="14959">
                  <c:v>28.259999999999998</c:v>
                </c:pt>
                <c:pt idx="14960">
                  <c:v>28.27</c:v>
                </c:pt>
                <c:pt idx="14961">
                  <c:v>28.310000000000002</c:v>
                </c:pt>
                <c:pt idx="14962">
                  <c:v>28.32</c:v>
                </c:pt>
                <c:pt idx="14963">
                  <c:v>28.41</c:v>
                </c:pt>
                <c:pt idx="14964">
                  <c:v>28.39</c:v>
                </c:pt>
                <c:pt idx="14965">
                  <c:v>28.419999999999998</c:v>
                </c:pt>
                <c:pt idx="14966">
                  <c:v>28.419999999999998</c:v>
                </c:pt>
                <c:pt idx="14967">
                  <c:v>28.439999999999998</c:v>
                </c:pt>
                <c:pt idx="14968">
                  <c:v>28.330000000000002</c:v>
                </c:pt>
                <c:pt idx="14969">
                  <c:v>28.310000000000002</c:v>
                </c:pt>
                <c:pt idx="14970">
                  <c:v>28.22</c:v>
                </c:pt>
                <c:pt idx="14971">
                  <c:v>28.24</c:v>
                </c:pt>
                <c:pt idx="14972">
                  <c:v>28.21</c:v>
                </c:pt>
                <c:pt idx="14973">
                  <c:v>28.23</c:v>
                </c:pt>
                <c:pt idx="14974">
                  <c:v>28.22</c:v>
                </c:pt>
                <c:pt idx="14975">
                  <c:v>28.21</c:v>
                </c:pt>
                <c:pt idx="14976">
                  <c:v>28.24</c:v>
                </c:pt>
                <c:pt idx="14977">
                  <c:v>28.259999999999998</c:v>
                </c:pt>
                <c:pt idx="14978">
                  <c:v>28.25</c:v>
                </c:pt>
                <c:pt idx="14979">
                  <c:v>28.4</c:v>
                </c:pt>
                <c:pt idx="14980">
                  <c:v>28.419999999999998</c:v>
                </c:pt>
                <c:pt idx="14981">
                  <c:v>28.55</c:v>
                </c:pt>
                <c:pt idx="14982">
                  <c:v>28.47</c:v>
                </c:pt>
                <c:pt idx="14983">
                  <c:v>28.47</c:v>
                </c:pt>
                <c:pt idx="14984">
                  <c:v>28.47</c:v>
                </c:pt>
                <c:pt idx="14985">
                  <c:v>28.51</c:v>
                </c:pt>
                <c:pt idx="14986">
                  <c:v>28.37</c:v>
                </c:pt>
                <c:pt idx="14987">
                  <c:v>28.43</c:v>
                </c:pt>
                <c:pt idx="14988">
                  <c:v>28.41</c:v>
                </c:pt>
                <c:pt idx="14989">
                  <c:v>28.47</c:v>
                </c:pt>
                <c:pt idx="14990">
                  <c:v>28.4</c:v>
                </c:pt>
                <c:pt idx="14991">
                  <c:v>28.38</c:v>
                </c:pt>
                <c:pt idx="14992">
                  <c:v>28.34</c:v>
                </c:pt>
                <c:pt idx="14993">
                  <c:v>28.32</c:v>
                </c:pt>
                <c:pt idx="14994">
                  <c:v>28.34</c:v>
                </c:pt>
                <c:pt idx="14995">
                  <c:v>28.32</c:v>
                </c:pt>
                <c:pt idx="14996">
                  <c:v>28.330000000000002</c:v>
                </c:pt>
                <c:pt idx="14997">
                  <c:v>28.41</c:v>
                </c:pt>
                <c:pt idx="14998">
                  <c:v>28.45</c:v>
                </c:pt>
                <c:pt idx="14999">
                  <c:v>28.55</c:v>
                </c:pt>
                <c:pt idx="15000">
                  <c:v>28.5</c:v>
                </c:pt>
                <c:pt idx="15001">
                  <c:v>28.37</c:v>
                </c:pt>
                <c:pt idx="15002">
                  <c:v>28.3</c:v>
                </c:pt>
                <c:pt idx="15003">
                  <c:v>28.5</c:v>
                </c:pt>
                <c:pt idx="15004">
                  <c:v>28.4</c:v>
                </c:pt>
                <c:pt idx="15005">
                  <c:v>28.41</c:v>
                </c:pt>
                <c:pt idx="15006">
                  <c:v>28.41</c:v>
                </c:pt>
                <c:pt idx="15007">
                  <c:v>28.419999999999998</c:v>
                </c:pt>
                <c:pt idx="15008">
                  <c:v>28.49</c:v>
                </c:pt>
                <c:pt idx="15009">
                  <c:v>28.59</c:v>
                </c:pt>
                <c:pt idx="15010">
                  <c:v>28.45</c:v>
                </c:pt>
                <c:pt idx="15011">
                  <c:v>28.479999999999997</c:v>
                </c:pt>
                <c:pt idx="15012">
                  <c:v>28.53</c:v>
                </c:pt>
                <c:pt idx="15013">
                  <c:v>28.45</c:v>
                </c:pt>
                <c:pt idx="15014">
                  <c:v>28.439999999999998</c:v>
                </c:pt>
                <c:pt idx="15015">
                  <c:v>28.439999999999998</c:v>
                </c:pt>
                <c:pt idx="15016">
                  <c:v>28.41</c:v>
                </c:pt>
                <c:pt idx="15017">
                  <c:v>28.39</c:v>
                </c:pt>
                <c:pt idx="15018">
                  <c:v>28.459999999999997</c:v>
                </c:pt>
                <c:pt idx="15019">
                  <c:v>28.5</c:v>
                </c:pt>
                <c:pt idx="15020">
                  <c:v>28.3</c:v>
                </c:pt>
                <c:pt idx="15021">
                  <c:v>28.32</c:v>
                </c:pt>
                <c:pt idx="15022">
                  <c:v>28.279999999999998</c:v>
                </c:pt>
                <c:pt idx="15023">
                  <c:v>28.19</c:v>
                </c:pt>
                <c:pt idx="15024">
                  <c:v>28.34</c:v>
                </c:pt>
                <c:pt idx="15025">
                  <c:v>28.38</c:v>
                </c:pt>
                <c:pt idx="15026">
                  <c:v>28.29</c:v>
                </c:pt>
                <c:pt idx="15027">
                  <c:v>28.150000000000002</c:v>
                </c:pt>
                <c:pt idx="15028">
                  <c:v>28.130000000000003</c:v>
                </c:pt>
                <c:pt idx="15029">
                  <c:v>28.07</c:v>
                </c:pt>
                <c:pt idx="15030">
                  <c:v>28.05</c:v>
                </c:pt>
                <c:pt idx="15031">
                  <c:v>28.16</c:v>
                </c:pt>
                <c:pt idx="15032">
                  <c:v>28.05</c:v>
                </c:pt>
                <c:pt idx="15033">
                  <c:v>28.17</c:v>
                </c:pt>
                <c:pt idx="15034">
                  <c:v>28.17</c:v>
                </c:pt>
                <c:pt idx="15035">
                  <c:v>28.2</c:v>
                </c:pt>
                <c:pt idx="15036">
                  <c:v>28.150000000000002</c:v>
                </c:pt>
                <c:pt idx="15037">
                  <c:v>28.1</c:v>
                </c:pt>
                <c:pt idx="15038">
                  <c:v>28.1</c:v>
                </c:pt>
                <c:pt idx="15039">
                  <c:v>28.12</c:v>
                </c:pt>
                <c:pt idx="15040">
                  <c:v>28.2</c:v>
                </c:pt>
                <c:pt idx="15041">
                  <c:v>28.150000000000002</c:v>
                </c:pt>
                <c:pt idx="15042">
                  <c:v>28.25</c:v>
                </c:pt>
                <c:pt idx="15043">
                  <c:v>28.17</c:v>
                </c:pt>
                <c:pt idx="15044">
                  <c:v>28.22</c:v>
                </c:pt>
                <c:pt idx="15045">
                  <c:v>28.25</c:v>
                </c:pt>
                <c:pt idx="15046">
                  <c:v>28.17</c:v>
                </c:pt>
                <c:pt idx="15047">
                  <c:v>28.16</c:v>
                </c:pt>
                <c:pt idx="15048">
                  <c:v>28.23</c:v>
                </c:pt>
                <c:pt idx="15049">
                  <c:v>28.23</c:v>
                </c:pt>
                <c:pt idx="15050">
                  <c:v>28.3</c:v>
                </c:pt>
                <c:pt idx="15051">
                  <c:v>28.3</c:v>
                </c:pt>
                <c:pt idx="15052">
                  <c:v>28.34</c:v>
                </c:pt>
                <c:pt idx="15053">
                  <c:v>28.27</c:v>
                </c:pt>
                <c:pt idx="15054">
                  <c:v>28.24</c:v>
                </c:pt>
                <c:pt idx="15055">
                  <c:v>28.41</c:v>
                </c:pt>
                <c:pt idx="15056">
                  <c:v>28.4</c:v>
                </c:pt>
                <c:pt idx="15057">
                  <c:v>28.419999999999998</c:v>
                </c:pt>
                <c:pt idx="15058">
                  <c:v>28.279999999999998</c:v>
                </c:pt>
                <c:pt idx="15059">
                  <c:v>28.49</c:v>
                </c:pt>
                <c:pt idx="15060">
                  <c:v>28.55</c:v>
                </c:pt>
                <c:pt idx="15061">
                  <c:v>28.56</c:v>
                </c:pt>
                <c:pt idx="15062">
                  <c:v>28.51</c:v>
                </c:pt>
                <c:pt idx="15063">
                  <c:v>28.51</c:v>
                </c:pt>
                <c:pt idx="15064">
                  <c:v>28.47</c:v>
                </c:pt>
                <c:pt idx="15065">
                  <c:v>28.35</c:v>
                </c:pt>
                <c:pt idx="15066">
                  <c:v>28.27</c:v>
                </c:pt>
                <c:pt idx="15067">
                  <c:v>28.29</c:v>
                </c:pt>
                <c:pt idx="15068">
                  <c:v>28.34</c:v>
                </c:pt>
                <c:pt idx="15069">
                  <c:v>28.36</c:v>
                </c:pt>
                <c:pt idx="15070">
                  <c:v>28.3</c:v>
                </c:pt>
                <c:pt idx="15071">
                  <c:v>28.330000000000002</c:v>
                </c:pt>
                <c:pt idx="15072">
                  <c:v>28.310000000000002</c:v>
                </c:pt>
                <c:pt idx="15073">
                  <c:v>28.24</c:v>
                </c:pt>
                <c:pt idx="15074">
                  <c:v>28.259999999999998</c:v>
                </c:pt>
                <c:pt idx="15075">
                  <c:v>28.2</c:v>
                </c:pt>
                <c:pt idx="15076">
                  <c:v>28.25</c:v>
                </c:pt>
                <c:pt idx="15077">
                  <c:v>28.14</c:v>
                </c:pt>
                <c:pt idx="15078">
                  <c:v>28.17</c:v>
                </c:pt>
                <c:pt idx="15079">
                  <c:v>28.24</c:v>
                </c:pt>
                <c:pt idx="15080">
                  <c:v>28.29</c:v>
                </c:pt>
                <c:pt idx="15081">
                  <c:v>28.22</c:v>
                </c:pt>
                <c:pt idx="15082">
                  <c:v>28.23</c:v>
                </c:pt>
                <c:pt idx="15083">
                  <c:v>28.27</c:v>
                </c:pt>
                <c:pt idx="15084">
                  <c:v>28.29</c:v>
                </c:pt>
                <c:pt idx="15085">
                  <c:v>28.130000000000003</c:v>
                </c:pt>
                <c:pt idx="15086">
                  <c:v>28.27</c:v>
                </c:pt>
                <c:pt idx="15087">
                  <c:v>28.23</c:v>
                </c:pt>
                <c:pt idx="15088">
                  <c:v>28.150000000000002</c:v>
                </c:pt>
                <c:pt idx="15089">
                  <c:v>28.25</c:v>
                </c:pt>
                <c:pt idx="15090">
                  <c:v>28.24</c:v>
                </c:pt>
                <c:pt idx="15091">
                  <c:v>28.39</c:v>
                </c:pt>
                <c:pt idx="15092">
                  <c:v>28.4</c:v>
                </c:pt>
                <c:pt idx="15093">
                  <c:v>28.459999999999997</c:v>
                </c:pt>
                <c:pt idx="15094">
                  <c:v>28.459999999999997</c:v>
                </c:pt>
                <c:pt idx="15095">
                  <c:v>28.52</c:v>
                </c:pt>
                <c:pt idx="15096">
                  <c:v>28.479999999999997</c:v>
                </c:pt>
                <c:pt idx="15097">
                  <c:v>28.47</c:v>
                </c:pt>
                <c:pt idx="15098">
                  <c:v>28.41</c:v>
                </c:pt>
                <c:pt idx="15099">
                  <c:v>28.459999999999997</c:v>
                </c:pt>
                <c:pt idx="15100">
                  <c:v>28.38</c:v>
                </c:pt>
                <c:pt idx="15101">
                  <c:v>28.36</c:v>
                </c:pt>
                <c:pt idx="15102">
                  <c:v>28.310000000000002</c:v>
                </c:pt>
                <c:pt idx="15103">
                  <c:v>28.22</c:v>
                </c:pt>
                <c:pt idx="15104">
                  <c:v>28.19</c:v>
                </c:pt>
                <c:pt idx="15105">
                  <c:v>28.25</c:v>
                </c:pt>
                <c:pt idx="15106">
                  <c:v>28.330000000000002</c:v>
                </c:pt>
                <c:pt idx="15107">
                  <c:v>28.41</c:v>
                </c:pt>
                <c:pt idx="15108">
                  <c:v>28.36</c:v>
                </c:pt>
                <c:pt idx="15109">
                  <c:v>28.36</c:v>
                </c:pt>
                <c:pt idx="15110">
                  <c:v>28.36</c:v>
                </c:pt>
                <c:pt idx="15111">
                  <c:v>28.38</c:v>
                </c:pt>
                <c:pt idx="15112">
                  <c:v>28.39</c:v>
                </c:pt>
                <c:pt idx="15113">
                  <c:v>28.35</c:v>
                </c:pt>
                <c:pt idx="15114">
                  <c:v>28.57</c:v>
                </c:pt>
                <c:pt idx="15115">
                  <c:v>28.49</c:v>
                </c:pt>
                <c:pt idx="15116">
                  <c:v>28.459999999999997</c:v>
                </c:pt>
                <c:pt idx="15117">
                  <c:v>28.43</c:v>
                </c:pt>
                <c:pt idx="15118">
                  <c:v>28.459999999999997</c:v>
                </c:pt>
                <c:pt idx="15119">
                  <c:v>28.59</c:v>
                </c:pt>
                <c:pt idx="15120">
                  <c:v>28.56</c:v>
                </c:pt>
                <c:pt idx="15121">
                  <c:v>28.62</c:v>
                </c:pt>
                <c:pt idx="15122">
                  <c:v>28.51</c:v>
                </c:pt>
                <c:pt idx="15123">
                  <c:v>28.47</c:v>
                </c:pt>
                <c:pt idx="15124">
                  <c:v>28.4</c:v>
                </c:pt>
                <c:pt idx="15125">
                  <c:v>28.3</c:v>
                </c:pt>
                <c:pt idx="15126">
                  <c:v>28.23</c:v>
                </c:pt>
                <c:pt idx="15127">
                  <c:v>28.21</c:v>
                </c:pt>
                <c:pt idx="15128">
                  <c:v>28.24</c:v>
                </c:pt>
                <c:pt idx="15129">
                  <c:v>28.110000000000003</c:v>
                </c:pt>
                <c:pt idx="15130">
                  <c:v>28.08</c:v>
                </c:pt>
                <c:pt idx="15131">
                  <c:v>28.01</c:v>
                </c:pt>
                <c:pt idx="15132">
                  <c:v>28.01</c:v>
                </c:pt>
                <c:pt idx="15133">
                  <c:v>28.04</c:v>
                </c:pt>
                <c:pt idx="15134">
                  <c:v>28.09</c:v>
                </c:pt>
                <c:pt idx="15135">
                  <c:v>28.05</c:v>
                </c:pt>
                <c:pt idx="15136">
                  <c:v>28.14</c:v>
                </c:pt>
                <c:pt idx="15137">
                  <c:v>28.01</c:v>
                </c:pt>
                <c:pt idx="15138">
                  <c:v>28.09</c:v>
                </c:pt>
                <c:pt idx="15139">
                  <c:v>28.08</c:v>
                </c:pt>
                <c:pt idx="15140">
                  <c:v>28.1</c:v>
                </c:pt>
                <c:pt idx="15141">
                  <c:v>28.25</c:v>
                </c:pt>
                <c:pt idx="15142">
                  <c:v>28.27</c:v>
                </c:pt>
                <c:pt idx="15143">
                  <c:v>28.259999999999998</c:v>
                </c:pt>
                <c:pt idx="15144">
                  <c:v>28.34</c:v>
                </c:pt>
                <c:pt idx="15145">
                  <c:v>28.43</c:v>
                </c:pt>
                <c:pt idx="15146">
                  <c:v>28.32</c:v>
                </c:pt>
                <c:pt idx="15147">
                  <c:v>28.27</c:v>
                </c:pt>
                <c:pt idx="15148">
                  <c:v>28.22</c:v>
                </c:pt>
                <c:pt idx="15149">
                  <c:v>28.150000000000002</c:v>
                </c:pt>
                <c:pt idx="15150">
                  <c:v>28.259999999999998</c:v>
                </c:pt>
                <c:pt idx="15151">
                  <c:v>28.25</c:v>
                </c:pt>
                <c:pt idx="15152">
                  <c:v>28.23</c:v>
                </c:pt>
                <c:pt idx="15153">
                  <c:v>28.4</c:v>
                </c:pt>
                <c:pt idx="15154">
                  <c:v>28.419999999999998</c:v>
                </c:pt>
                <c:pt idx="15155">
                  <c:v>28.24</c:v>
                </c:pt>
                <c:pt idx="15156">
                  <c:v>28.32</c:v>
                </c:pt>
                <c:pt idx="15157">
                  <c:v>28.259999999999998</c:v>
                </c:pt>
                <c:pt idx="15158">
                  <c:v>28.34</c:v>
                </c:pt>
                <c:pt idx="15159">
                  <c:v>28.19</c:v>
                </c:pt>
                <c:pt idx="15160">
                  <c:v>28.22</c:v>
                </c:pt>
                <c:pt idx="15161">
                  <c:v>28.21</c:v>
                </c:pt>
                <c:pt idx="15162">
                  <c:v>28.2</c:v>
                </c:pt>
                <c:pt idx="15163">
                  <c:v>28.22</c:v>
                </c:pt>
                <c:pt idx="15164">
                  <c:v>28.18</c:v>
                </c:pt>
                <c:pt idx="15165">
                  <c:v>28.24</c:v>
                </c:pt>
                <c:pt idx="15166">
                  <c:v>28.34</c:v>
                </c:pt>
                <c:pt idx="15167">
                  <c:v>28.34</c:v>
                </c:pt>
                <c:pt idx="15168">
                  <c:v>28.38</c:v>
                </c:pt>
                <c:pt idx="15169">
                  <c:v>28.36</c:v>
                </c:pt>
                <c:pt idx="15170">
                  <c:v>28.38</c:v>
                </c:pt>
                <c:pt idx="15171">
                  <c:v>28.51</c:v>
                </c:pt>
                <c:pt idx="15172">
                  <c:v>28.56</c:v>
                </c:pt>
                <c:pt idx="15173">
                  <c:v>28.54</c:v>
                </c:pt>
                <c:pt idx="15174">
                  <c:v>28.6</c:v>
                </c:pt>
                <c:pt idx="15175">
                  <c:v>28.62</c:v>
                </c:pt>
                <c:pt idx="15176">
                  <c:v>28.610000000000003</c:v>
                </c:pt>
                <c:pt idx="15177">
                  <c:v>28.54</c:v>
                </c:pt>
                <c:pt idx="15178">
                  <c:v>28.439999999999998</c:v>
                </c:pt>
                <c:pt idx="15179">
                  <c:v>28.43</c:v>
                </c:pt>
                <c:pt idx="15180">
                  <c:v>28.43</c:v>
                </c:pt>
                <c:pt idx="15181">
                  <c:v>28.4</c:v>
                </c:pt>
                <c:pt idx="15182">
                  <c:v>28.39</c:v>
                </c:pt>
                <c:pt idx="15183">
                  <c:v>28.310000000000002</c:v>
                </c:pt>
                <c:pt idx="15184">
                  <c:v>28.32</c:v>
                </c:pt>
                <c:pt idx="15185">
                  <c:v>28.17</c:v>
                </c:pt>
                <c:pt idx="15186">
                  <c:v>28.16</c:v>
                </c:pt>
                <c:pt idx="15187">
                  <c:v>28.43</c:v>
                </c:pt>
                <c:pt idx="15188">
                  <c:v>28.35</c:v>
                </c:pt>
                <c:pt idx="15189">
                  <c:v>28.439999999999998</c:v>
                </c:pt>
                <c:pt idx="15190">
                  <c:v>28.330000000000002</c:v>
                </c:pt>
                <c:pt idx="15191">
                  <c:v>28.43</c:v>
                </c:pt>
                <c:pt idx="15192">
                  <c:v>28.479999999999997</c:v>
                </c:pt>
                <c:pt idx="15193">
                  <c:v>28.51</c:v>
                </c:pt>
                <c:pt idx="15194">
                  <c:v>28.459999999999997</c:v>
                </c:pt>
                <c:pt idx="15195">
                  <c:v>28.5</c:v>
                </c:pt>
                <c:pt idx="15196">
                  <c:v>28.36</c:v>
                </c:pt>
                <c:pt idx="15197">
                  <c:v>28.38</c:v>
                </c:pt>
                <c:pt idx="15198">
                  <c:v>28.38</c:v>
                </c:pt>
                <c:pt idx="15199">
                  <c:v>28.56</c:v>
                </c:pt>
                <c:pt idx="15200">
                  <c:v>28.62</c:v>
                </c:pt>
                <c:pt idx="15201">
                  <c:v>28.64</c:v>
                </c:pt>
                <c:pt idx="15202">
                  <c:v>28.66</c:v>
                </c:pt>
                <c:pt idx="15203">
                  <c:v>28.69</c:v>
                </c:pt>
                <c:pt idx="15204">
                  <c:v>28.74</c:v>
                </c:pt>
                <c:pt idx="15205">
                  <c:v>28.72</c:v>
                </c:pt>
                <c:pt idx="15206">
                  <c:v>28.72</c:v>
                </c:pt>
                <c:pt idx="15207">
                  <c:v>28.77</c:v>
                </c:pt>
                <c:pt idx="15208">
                  <c:v>28.82</c:v>
                </c:pt>
                <c:pt idx="15209">
                  <c:v>28.72</c:v>
                </c:pt>
                <c:pt idx="15210">
                  <c:v>28.64</c:v>
                </c:pt>
                <c:pt idx="15211">
                  <c:v>28.54</c:v>
                </c:pt>
                <c:pt idx="15212">
                  <c:v>28.630000000000003</c:v>
                </c:pt>
                <c:pt idx="15213">
                  <c:v>28.68</c:v>
                </c:pt>
                <c:pt idx="15214">
                  <c:v>28.66</c:v>
                </c:pt>
                <c:pt idx="15215">
                  <c:v>28.630000000000003</c:v>
                </c:pt>
                <c:pt idx="15216">
                  <c:v>28.650000000000002</c:v>
                </c:pt>
                <c:pt idx="15217">
                  <c:v>28.73</c:v>
                </c:pt>
                <c:pt idx="15218">
                  <c:v>28.779999999999998</c:v>
                </c:pt>
                <c:pt idx="15219">
                  <c:v>28.82</c:v>
                </c:pt>
                <c:pt idx="15220">
                  <c:v>28.74</c:v>
                </c:pt>
                <c:pt idx="15221">
                  <c:v>28.650000000000002</c:v>
                </c:pt>
                <c:pt idx="15222">
                  <c:v>28.8</c:v>
                </c:pt>
                <c:pt idx="15223">
                  <c:v>28.79</c:v>
                </c:pt>
                <c:pt idx="15224">
                  <c:v>28.88</c:v>
                </c:pt>
                <c:pt idx="15225">
                  <c:v>28.830000000000002</c:v>
                </c:pt>
                <c:pt idx="15226">
                  <c:v>28.82</c:v>
                </c:pt>
                <c:pt idx="15227">
                  <c:v>28.69</c:v>
                </c:pt>
                <c:pt idx="15228">
                  <c:v>28.6</c:v>
                </c:pt>
                <c:pt idx="15229">
                  <c:v>28.650000000000002</c:v>
                </c:pt>
                <c:pt idx="15230">
                  <c:v>28.54</c:v>
                </c:pt>
                <c:pt idx="15231">
                  <c:v>28.49</c:v>
                </c:pt>
                <c:pt idx="15232">
                  <c:v>28.47</c:v>
                </c:pt>
                <c:pt idx="15233">
                  <c:v>28.49</c:v>
                </c:pt>
                <c:pt idx="15234">
                  <c:v>28.459999999999997</c:v>
                </c:pt>
                <c:pt idx="15235">
                  <c:v>28.54</c:v>
                </c:pt>
                <c:pt idx="15236">
                  <c:v>28.439999999999998</c:v>
                </c:pt>
                <c:pt idx="15237">
                  <c:v>28.52</c:v>
                </c:pt>
                <c:pt idx="15238">
                  <c:v>28.37</c:v>
                </c:pt>
                <c:pt idx="15239">
                  <c:v>28.459999999999997</c:v>
                </c:pt>
                <c:pt idx="15240">
                  <c:v>28.51</c:v>
                </c:pt>
                <c:pt idx="15241">
                  <c:v>28.59</c:v>
                </c:pt>
                <c:pt idx="15242">
                  <c:v>28.610000000000003</c:v>
                </c:pt>
                <c:pt idx="15243">
                  <c:v>28.62</c:v>
                </c:pt>
                <c:pt idx="15244">
                  <c:v>28.6</c:v>
                </c:pt>
                <c:pt idx="15245">
                  <c:v>28.55</c:v>
                </c:pt>
                <c:pt idx="15246">
                  <c:v>28.479999999999997</c:v>
                </c:pt>
                <c:pt idx="15247">
                  <c:v>28.439999999999998</c:v>
                </c:pt>
                <c:pt idx="15248">
                  <c:v>28.55</c:v>
                </c:pt>
                <c:pt idx="15249">
                  <c:v>28.56</c:v>
                </c:pt>
                <c:pt idx="15250">
                  <c:v>28.51</c:v>
                </c:pt>
                <c:pt idx="15251">
                  <c:v>28.59</c:v>
                </c:pt>
                <c:pt idx="15252">
                  <c:v>28.49</c:v>
                </c:pt>
                <c:pt idx="15253">
                  <c:v>28.47</c:v>
                </c:pt>
                <c:pt idx="15254">
                  <c:v>28.66</c:v>
                </c:pt>
                <c:pt idx="15255">
                  <c:v>28.62</c:v>
                </c:pt>
                <c:pt idx="15256">
                  <c:v>28.73</c:v>
                </c:pt>
                <c:pt idx="15257">
                  <c:v>28.75</c:v>
                </c:pt>
                <c:pt idx="15258">
                  <c:v>28.71</c:v>
                </c:pt>
                <c:pt idx="15259">
                  <c:v>28.91</c:v>
                </c:pt>
                <c:pt idx="15260">
                  <c:v>28.91</c:v>
                </c:pt>
                <c:pt idx="15261">
                  <c:v>28.88</c:v>
                </c:pt>
                <c:pt idx="15262">
                  <c:v>28.82</c:v>
                </c:pt>
                <c:pt idx="15263">
                  <c:v>28.74</c:v>
                </c:pt>
                <c:pt idx="15264">
                  <c:v>28.64</c:v>
                </c:pt>
                <c:pt idx="15265">
                  <c:v>28.69</c:v>
                </c:pt>
                <c:pt idx="15266">
                  <c:v>28.630000000000003</c:v>
                </c:pt>
                <c:pt idx="15267">
                  <c:v>28.7</c:v>
                </c:pt>
                <c:pt idx="15268">
                  <c:v>28.7</c:v>
                </c:pt>
                <c:pt idx="15269">
                  <c:v>28.759999999999998</c:v>
                </c:pt>
                <c:pt idx="15270">
                  <c:v>28.73</c:v>
                </c:pt>
                <c:pt idx="15271">
                  <c:v>28.650000000000002</c:v>
                </c:pt>
                <c:pt idx="15272">
                  <c:v>28.630000000000003</c:v>
                </c:pt>
                <c:pt idx="15273">
                  <c:v>28.610000000000003</c:v>
                </c:pt>
                <c:pt idx="15274">
                  <c:v>28.7</c:v>
                </c:pt>
                <c:pt idx="15275">
                  <c:v>28.67</c:v>
                </c:pt>
                <c:pt idx="15276">
                  <c:v>28.71</c:v>
                </c:pt>
                <c:pt idx="15277">
                  <c:v>28.79</c:v>
                </c:pt>
                <c:pt idx="15278">
                  <c:v>28.759999999999998</c:v>
                </c:pt>
                <c:pt idx="15279">
                  <c:v>28.7</c:v>
                </c:pt>
                <c:pt idx="15280">
                  <c:v>28.72</c:v>
                </c:pt>
                <c:pt idx="15281">
                  <c:v>28.73</c:v>
                </c:pt>
                <c:pt idx="15282">
                  <c:v>28.79</c:v>
                </c:pt>
                <c:pt idx="15283">
                  <c:v>28.759999999999998</c:v>
                </c:pt>
                <c:pt idx="15284">
                  <c:v>28.759999999999998</c:v>
                </c:pt>
                <c:pt idx="15285">
                  <c:v>28.810000000000002</c:v>
                </c:pt>
                <c:pt idx="15286">
                  <c:v>28.9</c:v>
                </c:pt>
                <c:pt idx="15287">
                  <c:v>28.84</c:v>
                </c:pt>
                <c:pt idx="15288">
                  <c:v>28.7</c:v>
                </c:pt>
                <c:pt idx="15289">
                  <c:v>28.7</c:v>
                </c:pt>
                <c:pt idx="15290">
                  <c:v>28.74</c:v>
                </c:pt>
                <c:pt idx="15291">
                  <c:v>28.650000000000002</c:v>
                </c:pt>
                <c:pt idx="15292">
                  <c:v>28.66</c:v>
                </c:pt>
                <c:pt idx="15293">
                  <c:v>28.71</c:v>
                </c:pt>
                <c:pt idx="15294">
                  <c:v>28.810000000000002</c:v>
                </c:pt>
                <c:pt idx="15295">
                  <c:v>28.67</c:v>
                </c:pt>
                <c:pt idx="15296">
                  <c:v>28.7</c:v>
                </c:pt>
                <c:pt idx="15297">
                  <c:v>28.69</c:v>
                </c:pt>
                <c:pt idx="15298">
                  <c:v>28.759999999999998</c:v>
                </c:pt>
                <c:pt idx="15299">
                  <c:v>28.77</c:v>
                </c:pt>
                <c:pt idx="15300">
                  <c:v>28.73</c:v>
                </c:pt>
                <c:pt idx="15301">
                  <c:v>28.73</c:v>
                </c:pt>
                <c:pt idx="15302">
                  <c:v>28.6</c:v>
                </c:pt>
                <c:pt idx="15303">
                  <c:v>28.650000000000002</c:v>
                </c:pt>
                <c:pt idx="15304">
                  <c:v>28.610000000000003</c:v>
                </c:pt>
                <c:pt idx="15305">
                  <c:v>28.75</c:v>
                </c:pt>
                <c:pt idx="15306">
                  <c:v>28.77</c:v>
                </c:pt>
                <c:pt idx="15307">
                  <c:v>28.830000000000002</c:v>
                </c:pt>
                <c:pt idx="15308">
                  <c:v>28.9</c:v>
                </c:pt>
                <c:pt idx="15309">
                  <c:v>29.01</c:v>
                </c:pt>
                <c:pt idx="15310">
                  <c:v>28.84</c:v>
                </c:pt>
                <c:pt idx="15311">
                  <c:v>28.88</c:v>
                </c:pt>
                <c:pt idx="15312">
                  <c:v>28.939999999999998</c:v>
                </c:pt>
                <c:pt idx="15313">
                  <c:v>28.88</c:v>
                </c:pt>
                <c:pt idx="15314">
                  <c:v>28.88</c:v>
                </c:pt>
                <c:pt idx="15315">
                  <c:v>28.85</c:v>
                </c:pt>
                <c:pt idx="15316">
                  <c:v>28.89</c:v>
                </c:pt>
                <c:pt idx="15317">
                  <c:v>28.759999999999998</c:v>
                </c:pt>
                <c:pt idx="15318">
                  <c:v>28.71</c:v>
                </c:pt>
                <c:pt idx="15319">
                  <c:v>28.73</c:v>
                </c:pt>
                <c:pt idx="15320">
                  <c:v>28.7</c:v>
                </c:pt>
                <c:pt idx="15321">
                  <c:v>28.59</c:v>
                </c:pt>
                <c:pt idx="15322">
                  <c:v>28.459999999999997</c:v>
                </c:pt>
                <c:pt idx="15323">
                  <c:v>28.479999999999997</c:v>
                </c:pt>
                <c:pt idx="15324">
                  <c:v>28.39</c:v>
                </c:pt>
                <c:pt idx="15325">
                  <c:v>28.330000000000002</c:v>
                </c:pt>
                <c:pt idx="15326">
                  <c:v>28.35</c:v>
                </c:pt>
                <c:pt idx="15327">
                  <c:v>28.259999999999998</c:v>
                </c:pt>
                <c:pt idx="15328">
                  <c:v>28.23</c:v>
                </c:pt>
                <c:pt idx="15329">
                  <c:v>28.330000000000002</c:v>
                </c:pt>
                <c:pt idx="15330">
                  <c:v>28.38</c:v>
                </c:pt>
                <c:pt idx="15331">
                  <c:v>28.49</c:v>
                </c:pt>
                <c:pt idx="15332">
                  <c:v>28.59</c:v>
                </c:pt>
                <c:pt idx="15333">
                  <c:v>28.66</c:v>
                </c:pt>
                <c:pt idx="15334">
                  <c:v>28.64</c:v>
                </c:pt>
                <c:pt idx="15335">
                  <c:v>28.64</c:v>
                </c:pt>
                <c:pt idx="15336">
                  <c:v>28.6</c:v>
                </c:pt>
                <c:pt idx="15337">
                  <c:v>28.58</c:v>
                </c:pt>
                <c:pt idx="15338">
                  <c:v>28.6</c:v>
                </c:pt>
                <c:pt idx="15339">
                  <c:v>28.69</c:v>
                </c:pt>
                <c:pt idx="15340">
                  <c:v>28.69</c:v>
                </c:pt>
                <c:pt idx="15341">
                  <c:v>28.68</c:v>
                </c:pt>
                <c:pt idx="15342">
                  <c:v>28.830000000000002</c:v>
                </c:pt>
                <c:pt idx="15343">
                  <c:v>28.7</c:v>
                </c:pt>
                <c:pt idx="15344">
                  <c:v>28.74</c:v>
                </c:pt>
                <c:pt idx="15345">
                  <c:v>28.810000000000002</c:v>
                </c:pt>
                <c:pt idx="15346">
                  <c:v>28.85</c:v>
                </c:pt>
                <c:pt idx="15347">
                  <c:v>28.74</c:v>
                </c:pt>
                <c:pt idx="15348">
                  <c:v>28.73</c:v>
                </c:pt>
                <c:pt idx="15349">
                  <c:v>28.72</c:v>
                </c:pt>
                <c:pt idx="15350">
                  <c:v>28.64</c:v>
                </c:pt>
                <c:pt idx="15351">
                  <c:v>28.779999999999998</c:v>
                </c:pt>
                <c:pt idx="15352">
                  <c:v>28.87</c:v>
                </c:pt>
                <c:pt idx="15353">
                  <c:v>28.99</c:v>
                </c:pt>
                <c:pt idx="15354">
                  <c:v>28.959999999999997</c:v>
                </c:pt>
                <c:pt idx="15355">
                  <c:v>28.95</c:v>
                </c:pt>
                <c:pt idx="15356">
                  <c:v>28.9</c:v>
                </c:pt>
                <c:pt idx="15357">
                  <c:v>28.97</c:v>
                </c:pt>
                <c:pt idx="15358">
                  <c:v>28.95</c:v>
                </c:pt>
                <c:pt idx="15359">
                  <c:v>29.01</c:v>
                </c:pt>
                <c:pt idx="15360">
                  <c:v>28.959999999999997</c:v>
                </c:pt>
                <c:pt idx="15361">
                  <c:v>28.779999999999998</c:v>
                </c:pt>
                <c:pt idx="15362">
                  <c:v>28.759999999999998</c:v>
                </c:pt>
                <c:pt idx="15363">
                  <c:v>28.72</c:v>
                </c:pt>
                <c:pt idx="15364">
                  <c:v>28.62</c:v>
                </c:pt>
                <c:pt idx="15365">
                  <c:v>28.56</c:v>
                </c:pt>
                <c:pt idx="15366">
                  <c:v>28.459999999999997</c:v>
                </c:pt>
                <c:pt idx="15367">
                  <c:v>28.43</c:v>
                </c:pt>
                <c:pt idx="15368">
                  <c:v>28.45</c:v>
                </c:pt>
                <c:pt idx="15369">
                  <c:v>28.4</c:v>
                </c:pt>
                <c:pt idx="15370">
                  <c:v>28.36</c:v>
                </c:pt>
                <c:pt idx="15371">
                  <c:v>28.419999999999998</c:v>
                </c:pt>
                <c:pt idx="15372">
                  <c:v>28.5</c:v>
                </c:pt>
                <c:pt idx="15373">
                  <c:v>28.43</c:v>
                </c:pt>
                <c:pt idx="15374">
                  <c:v>28.54</c:v>
                </c:pt>
                <c:pt idx="15375">
                  <c:v>28.64</c:v>
                </c:pt>
                <c:pt idx="15376">
                  <c:v>28.66</c:v>
                </c:pt>
                <c:pt idx="15377">
                  <c:v>28.6</c:v>
                </c:pt>
                <c:pt idx="15378">
                  <c:v>28.49</c:v>
                </c:pt>
                <c:pt idx="15379">
                  <c:v>28.37</c:v>
                </c:pt>
                <c:pt idx="15380">
                  <c:v>28.37</c:v>
                </c:pt>
                <c:pt idx="15381">
                  <c:v>28.36</c:v>
                </c:pt>
                <c:pt idx="15382">
                  <c:v>28.37</c:v>
                </c:pt>
                <c:pt idx="15383">
                  <c:v>28.3</c:v>
                </c:pt>
                <c:pt idx="15384">
                  <c:v>28.27</c:v>
                </c:pt>
                <c:pt idx="15385">
                  <c:v>28.330000000000002</c:v>
                </c:pt>
                <c:pt idx="15386">
                  <c:v>28.4</c:v>
                </c:pt>
                <c:pt idx="15387">
                  <c:v>28.53</c:v>
                </c:pt>
                <c:pt idx="15388">
                  <c:v>28.6</c:v>
                </c:pt>
                <c:pt idx="15389">
                  <c:v>28.630000000000003</c:v>
                </c:pt>
                <c:pt idx="15390">
                  <c:v>28.53</c:v>
                </c:pt>
                <c:pt idx="15391">
                  <c:v>28.62</c:v>
                </c:pt>
                <c:pt idx="15392">
                  <c:v>28.64</c:v>
                </c:pt>
                <c:pt idx="15393">
                  <c:v>28.74</c:v>
                </c:pt>
                <c:pt idx="15394">
                  <c:v>28.73</c:v>
                </c:pt>
                <c:pt idx="15395">
                  <c:v>28.73</c:v>
                </c:pt>
                <c:pt idx="15396">
                  <c:v>28.810000000000002</c:v>
                </c:pt>
                <c:pt idx="15397">
                  <c:v>28.9</c:v>
                </c:pt>
                <c:pt idx="15398">
                  <c:v>28.959999999999997</c:v>
                </c:pt>
                <c:pt idx="15399">
                  <c:v>28.919999999999998</c:v>
                </c:pt>
                <c:pt idx="15400">
                  <c:v>29</c:v>
                </c:pt>
                <c:pt idx="15401">
                  <c:v>29.07</c:v>
                </c:pt>
                <c:pt idx="15402">
                  <c:v>29</c:v>
                </c:pt>
                <c:pt idx="15403">
                  <c:v>29</c:v>
                </c:pt>
                <c:pt idx="15404">
                  <c:v>28.97</c:v>
                </c:pt>
                <c:pt idx="15405">
                  <c:v>28.86</c:v>
                </c:pt>
                <c:pt idx="15406">
                  <c:v>28.77</c:v>
                </c:pt>
                <c:pt idx="15407">
                  <c:v>28.75</c:v>
                </c:pt>
                <c:pt idx="15408">
                  <c:v>28.82</c:v>
                </c:pt>
                <c:pt idx="15409">
                  <c:v>28.64</c:v>
                </c:pt>
                <c:pt idx="15410">
                  <c:v>28.73</c:v>
                </c:pt>
                <c:pt idx="15411">
                  <c:v>28.64</c:v>
                </c:pt>
                <c:pt idx="15412">
                  <c:v>28.67</c:v>
                </c:pt>
                <c:pt idx="15413">
                  <c:v>28.67</c:v>
                </c:pt>
                <c:pt idx="15414">
                  <c:v>28.72</c:v>
                </c:pt>
                <c:pt idx="15415">
                  <c:v>28.82</c:v>
                </c:pt>
                <c:pt idx="15416">
                  <c:v>28.7</c:v>
                </c:pt>
                <c:pt idx="15417">
                  <c:v>28.62</c:v>
                </c:pt>
                <c:pt idx="15418">
                  <c:v>28.56</c:v>
                </c:pt>
                <c:pt idx="15419">
                  <c:v>28.6</c:v>
                </c:pt>
                <c:pt idx="15420">
                  <c:v>28.64</c:v>
                </c:pt>
                <c:pt idx="15421">
                  <c:v>28.71</c:v>
                </c:pt>
                <c:pt idx="15422">
                  <c:v>28.650000000000002</c:v>
                </c:pt>
                <c:pt idx="15423">
                  <c:v>28.64</c:v>
                </c:pt>
                <c:pt idx="15424">
                  <c:v>28.66</c:v>
                </c:pt>
                <c:pt idx="15425">
                  <c:v>28.610000000000003</c:v>
                </c:pt>
                <c:pt idx="15426">
                  <c:v>28.51</c:v>
                </c:pt>
                <c:pt idx="15427">
                  <c:v>28.51</c:v>
                </c:pt>
                <c:pt idx="15428">
                  <c:v>28.53</c:v>
                </c:pt>
                <c:pt idx="15429">
                  <c:v>28.479999999999997</c:v>
                </c:pt>
                <c:pt idx="15430">
                  <c:v>28.54</c:v>
                </c:pt>
                <c:pt idx="15431">
                  <c:v>28.54</c:v>
                </c:pt>
                <c:pt idx="15432">
                  <c:v>28.67</c:v>
                </c:pt>
                <c:pt idx="15433">
                  <c:v>28.7</c:v>
                </c:pt>
                <c:pt idx="15434">
                  <c:v>28.73</c:v>
                </c:pt>
                <c:pt idx="15435">
                  <c:v>28.68</c:v>
                </c:pt>
                <c:pt idx="15436">
                  <c:v>28.64</c:v>
                </c:pt>
                <c:pt idx="15437">
                  <c:v>28.66</c:v>
                </c:pt>
                <c:pt idx="15438">
                  <c:v>28.67</c:v>
                </c:pt>
                <c:pt idx="15439">
                  <c:v>28.610000000000003</c:v>
                </c:pt>
                <c:pt idx="15440">
                  <c:v>28.6</c:v>
                </c:pt>
                <c:pt idx="15441">
                  <c:v>28.58</c:v>
                </c:pt>
                <c:pt idx="15442">
                  <c:v>28.54</c:v>
                </c:pt>
                <c:pt idx="15443">
                  <c:v>28.459999999999997</c:v>
                </c:pt>
                <c:pt idx="15444">
                  <c:v>28.45</c:v>
                </c:pt>
                <c:pt idx="15445">
                  <c:v>28.479999999999997</c:v>
                </c:pt>
                <c:pt idx="15446">
                  <c:v>28.49</c:v>
                </c:pt>
                <c:pt idx="15447">
                  <c:v>28.38</c:v>
                </c:pt>
                <c:pt idx="15448">
                  <c:v>28.310000000000002</c:v>
                </c:pt>
                <c:pt idx="15449">
                  <c:v>28.4</c:v>
                </c:pt>
                <c:pt idx="15450">
                  <c:v>28.25</c:v>
                </c:pt>
                <c:pt idx="15451">
                  <c:v>28.459999999999997</c:v>
                </c:pt>
                <c:pt idx="15452">
                  <c:v>28.52</c:v>
                </c:pt>
                <c:pt idx="15453">
                  <c:v>28.47</c:v>
                </c:pt>
                <c:pt idx="15454">
                  <c:v>28.56</c:v>
                </c:pt>
                <c:pt idx="15455">
                  <c:v>28.49</c:v>
                </c:pt>
                <c:pt idx="15456">
                  <c:v>28.49</c:v>
                </c:pt>
                <c:pt idx="15457">
                  <c:v>28.54</c:v>
                </c:pt>
                <c:pt idx="15458">
                  <c:v>28.630000000000003</c:v>
                </c:pt>
                <c:pt idx="15459">
                  <c:v>28.59</c:v>
                </c:pt>
                <c:pt idx="15460">
                  <c:v>28.650000000000002</c:v>
                </c:pt>
                <c:pt idx="15461">
                  <c:v>28.57</c:v>
                </c:pt>
                <c:pt idx="15462">
                  <c:v>28.62</c:v>
                </c:pt>
                <c:pt idx="15463">
                  <c:v>28.71</c:v>
                </c:pt>
                <c:pt idx="15464">
                  <c:v>28.630000000000003</c:v>
                </c:pt>
                <c:pt idx="15465">
                  <c:v>28.610000000000003</c:v>
                </c:pt>
                <c:pt idx="15466">
                  <c:v>28.56</c:v>
                </c:pt>
                <c:pt idx="15467">
                  <c:v>28.4</c:v>
                </c:pt>
                <c:pt idx="15468">
                  <c:v>28.43</c:v>
                </c:pt>
                <c:pt idx="15469">
                  <c:v>28.630000000000003</c:v>
                </c:pt>
                <c:pt idx="15470">
                  <c:v>28.610000000000003</c:v>
                </c:pt>
                <c:pt idx="15471">
                  <c:v>28.64</c:v>
                </c:pt>
                <c:pt idx="15472">
                  <c:v>28.650000000000002</c:v>
                </c:pt>
                <c:pt idx="15473">
                  <c:v>28.68</c:v>
                </c:pt>
                <c:pt idx="15474">
                  <c:v>28.75</c:v>
                </c:pt>
                <c:pt idx="15475">
                  <c:v>28.779999999999998</c:v>
                </c:pt>
                <c:pt idx="15476">
                  <c:v>28.87</c:v>
                </c:pt>
                <c:pt idx="15477">
                  <c:v>28.79</c:v>
                </c:pt>
                <c:pt idx="15478">
                  <c:v>28.650000000000002</c:v>
                </c:pt>
                <c:pt idx="15479">
                  <c:v>28.54</c:v>
                </c:pt>
                <c:pt idx="15480">
                  <c:v>28.55</c:v>
                </c:pt>
                <c:pt idx="15481">
                  <c:v>28.54</c:v>
                </c:pt>
                <c:pt idx="15482">
                  <c:v>28.419999999999998</c:v>
                </c:pt>
                <c:pt idx="15483">
                  <c:v>28.45</c:v>
                </c:pt>
                <c:pt idx="15484">
                  <c:v>28.59</c:v>
                </c:pt>
                <c:pt idx="15485">
                  <c:v>28.58</c:v>
                </c:pt>
                <c:pt idx="15486">
                  <c:v>28.45</c:v>
                </c:pt>
                <c:pt idx="15487">
                  <c:v>28.459999999999997</c:v>
                </c:pt>
                <c:pt idx="15488">
                  <c:v>28.47</c:v>
                </c:pt>
                <c:pt idx="15489">
                  <c:v>28.43</c:v>
                </c:pt>
                <c:pt idx="15490">
                  <c:v>28.38</c:v>
                </c:pt>
                <c:pt idx="15491">
                  <c:v>28.39</c:v>
                </c:pt>
                <c:pt idx="15492">
                  <c:v>28.419999999999998</c:v>
                </c:pt>
                <c:pt idx="15493">
                  <c:v>28.45</c:v>
                </c:pt>
                <c:pt idx="15494">
                  <c:v>28.43</c:v>
                </c:pt>
                <c:pt idx="15495">
                  <c:v>28.37</c:v>
                </c:pt>
                <c:pt idx="15496">
                  <c:v>28.39</c:v>
                </c:pt>
                <c:pt idx="15497">
                  <c:v>28.43</c:v>
                </c:pt>
                <c:pt idx="15498">
                  <c:v>28.459999999999997</c:v>
                </c:pt>
                <c:pt idx="15499">
                  <c:v>28.58</c:v>
                </c:pt>
                <c:pt idx="15500">
                  <c:v>28.54</c:v>
                </c:pt>
                <c:pt idx="15501">
                  <c:v>28.41</c:v>
                </c:pt>
                <c:pt idx="15502">
                  <c:v>28.479999999999997</c:v>
                </c:pt>
                <c:pt idx="15503">
                  <c:v>28.55</c:v>
                </c:pt>
                <c:pt idx="15504">
                  <c:v>28.53</c:v>
                </c:pt>
                <c:pt idx="15505">
                  <c:v>28.62</c:v>
                </c:pt>
                <c:pt idx="15506">
                  <c:v>28.7</c:v>
                </c:pt>
                <c:pt idx="15507">
                  <c:v>28.69</c:v>
                </c:pt>
                <c:pt idx="15508">
                  <c:v>28.85</c:v>
                </c:pt>
                <c:pt idx="15509">
                  <c:v>28.99</c:v>
                </c:pt>
                <c:pt idx="15510">
                  <c:v>28.93</c:v>
                </c:pt>
                <c:pt idx="15511">
                  <c:v>29.03</c:v>
                </c:pt>
                <c:pt idx="15512">
                  <c:v>28.87</c:v>
                </c:pt>
                <c:pt idx="15513">
                  <c:v>29</c:v>
                </c:pt>
                <c:pt idx="15514">
                  <c:v>28.93</c:v>
                </c:pt>
                <c:pt idx="15515">
                  <c:v>28.979999999999997</c:v>
                </c:pt>
                <c:pt idx="15516">
                  <c:v>28.87</c:v>
                </c:pt>
                <c:pt idx="15517">
                  <c:v>28.87</c:v>
                </c:pt>
                <c:pt idx="15518">
                  <c:v>29.09</c:v>
                </c:pt>
                <c:pt idx="15519">
                  <c:v>29.07</c:v>
                </c:pt>
                <c:pt idx="15520">
                  <c:v>29.1</c:v>
                </c:pt>
                <c:pt idx="15521">
                  <c:v>29.12</c:v>
                </c:pt>
                <c:pt idx="15522">
                  <c:v>29.1</c:v>
                </c:pt>
                <c:pt idx="15523">
                  <c:v>28.97</c:v>
                </c:pt>
                <c:pt idx="15524">
                  <c:v>28.939999999999998</c:v>
                </c:pt>
                <c:pt idx="15525">
                  <c:v>28.979999999999997</c:v>
                </c:pt>
                <c:pt idx="15526">
                  <c:v>28.86</c:v>
                </c:pt>
                <c:pt idx="15527">
                  <c:v>29.04</c:v>
                </c:pt>
                <c:pt idx="15528">
                  <c:v>28.9</c:v>
                </c:pt>
                <c:pt idx="15529">
                  <c:v>29.03</c:v>
                </c:pt>
                <c:pt idx="15530">
                  <c:v>28.88</c:v>
                </c:pt>
                <c:pt idx="15531">
                  <c:v>28.939999999999998</c:v>
                </c:pt>
                <c:pt idx="15532">
                  <c:v>28.91</c:v>
                </c:pt>
                <c:pt idx="15533">
                  <c:v>29.05</c:v>
                </c:pt>
                <c:pt idx="15534">
                  <c:v>28.919999999999998</c:v>
                </c:pt>
                <c:pt idx="15535">
                  <c:v>28.89</c:v>
                </c:pt>
                <c:pt idx="15536">
                  <c:v>28.8</c:v>
                </c:pt>
                <c:pt idx="15537">
                  <c:v>28.79</c:v>
                </c:pt>
                <c:pt idx="15538">
                  <c:v>28.779999999999998</c:v>
                </c:pt>
                <c:pt idx="15539">
                  <c:v>28.84</c:v>
                </c:pt>
                <c:pt idx="15540">
                  <c:v>28.759999999999998</c:v>
                </c:pt>
                <c:pt idx="15541">
                  <c:v>28.73</c:v>
                </c:pt>
                <c:pt idx="15542">
                  <c:v>28.54</c:v>
                </c:pt>
                <c:pt idx="15543">
                  <c:v>28.43</c:v>
                </c:pt>
                <c:pt idx="15544">
                  <c:v>28.38</c:v>
                </c:pt>
                <c:pt idx="15545">
                  <c:v>28.32</c:v>
                </c:pt>
                <c:pt idx="15546">
                  <c:v>28.4</c:v>
                </c:pt>
                <c:pt idx="15547">
                  <c:v>28.4</c:v>
                </c:pt>
                <c:pt idx="15548">
                  <c:v>28.419999999999998</c:v>
                </c:pt>
                <c:pt idx="15549">
                  <c:v>28.53</c:v>
                </c:pt>
                <c:pt idx="15550">
                  <c:v>28.630000000000003</c:v>
                </c:pt>
                <c:pt idx="15551">
                  <c:v>28.6</c:v>
                </c:pt>
                <c:pt idx="15552">
                  <c:v>28.62</c:v>
                </c:pt>
                <c:pt idx="15553">
                  <c:v>28.77</c:v>
                </c:pt>
                <c:pt idx="15554">
                  <c:v>28.77</c:v>
                </c:pt>
                <c:pt idx="15555">
                  <c:v>28.89</c:v>
                </c:pt>
                <c:pt idx="15556">
                  <c:v>28.919999999999998</c:v>
                </c:pt>
                <c:pt idx="15557">
                  <c:v>29.03</c:v>
                </c:pt>
                <c:pt idx="15558">
                  <c:v>28.919999999999998</c:v>
                </c:pt>
                <c:pt idx="15559">
                  <c:v>29</c:v>
                </c:pt>
                <c:pt idx="15560">
                  <c:v>28.97</c:v>
                </c:pt>
                <c:pt idx="15561">
                  <c:v>29</c:v>
                </c:pt>
                <c:pt idx="15562">
                  <c:v>29.07</c:v>
                </c:pt>
                <c:pt idx="15563">
                  <c:v>29.110000000000003</c:v>
                </c:pt>
                <c:pt idx="15564">
                  <c:v>29.110000000000003</c:v>
                </c:pt>
                <c:pt idx="15565">
                  <c:v>28.959999999999997</c:v>
                </c:pt>
                <c:pt idx="15566">
                  <c:v>29.12</c:v>
                </c:pt>
                <c:pt idx="15567">
                  <c:v>28.959999999999997</c:v>
                </c:pt>
                <c:pt idx="15568">
                  <c:v>29.05</c:v>
                </c:pt>
                <c:pt idx="15569">
                  <c:v>29.01</c:v>
                </c:pt>
                <c:pt idx="15570">
                  <c:v>28.93</c:v>
                </c:pt>
                <c:pt idx="15571">
                  <c:v>28.919999999999998</c:v>
                </c:pt>
                <c:pt idx="15572">
                  <c:v>28.82</c:v>
                </c:pt>
                <c:pt idx="15573">
                  <c:v>28.71</c:v>
                </c:pt>
                <c:pt idx="15574">
                  <c:v>28.779999999999998</c:v>
                </c:pt>
                <c:pt idx="15575">
                  <c:v>28.8</c:v>
                </c:pt>
                <c:pt idx="15576">
                  <c:v>28.73</c:v>
                </c:pt>
                <c:pt idx="15577">
                  <c:v>28.74</c:v>
                </c:pt>
                <c:pt idx="15578">
                  <c:v>28.650000000000002</c:v>
                </c:pt>
                <c:pt idx="15579">
                  <c:v>28.72</c:v>
                </c:pt>
                <c:pt idx="15580">
                  <c:v>28.71</c:v>
                </c:pt>
                <c:pt idx="15581">
                  <c:v>28.75</c:v>
                </c:pt>
                <c:pt idx="15582">
                  <c:v>28.77</c:v>
                </c:pt>
                <c:pt idx="15583">
                  <c:v>28.73</c:v>
                </c:pt>
                <c:pt idx="15584">
                  <c:v>28.72</c:v>
                </c:pt>
                <c:pt idx="15585">
                  <c:v>28.82</c:v>
                </c:pt>
                <c:pt idx="15586">
                  <c:v>28.759999999999998</c:v>
                </c:pt>
                <c:pt idx="15587">
                  <c:v>28.779999999999998</c:v>
                </c:pt>
                <c:pt idx="15588">
                  <c:v>28.74</c:v>
                </c:pt>
                <c:pt idx="15589">
                  <c:v>28.86</c:v>
                </c:pt>
                <c:pt idx="15590">
                  <c:v>28.82</c:v>
                </c:pt>
                <c:pt idx="15591">
                  <c:v>28.82</c:v>
                </c:pt>
                <c:pt idx="15592">
                  <c:v>28.939999999999998</c:v>
                </c:pt>
                <c:pt idx="15593">
                  <c:v>28.8</c:v>
                </c:pt>
                <c:pt idx="15594">
                  <c:v>28.830000000000002</c:v>
                </c:pt>
                <c:pt idx="15595">
                  <c:v>28.69</c:v>
                </c:pt>
                <c:pt idx="15596">
                  <c:v>28.85</c:v>
                </c:pt>
                <c:pt idx="15597">
                  <c:v>28.72</c:v>
                </c:pt>
                <c:pt idx="15598">
                  <c:v>28.6</c:v>
                </c:pt>
                <c:pt idx="15599">
                  <c:v>28.7</c:v>
                </c:pt>
                <c:pt idx="15600">
                  <c:v>28.75</c:v>
                </c:pt>
                <c:pt idx="15601">
                  <c:v>28.84</c:v>
                </c:pt>
                <c:pt idx="15602">
                  <c:v>28.72</c:v>
                </c:pt>
                <c:pt idx="15603">
                  <c:v>28.73</c:v>
                </c:pt>
                <c:pt idx="15604">
                  <c:v>28.7</c:v>
                </c:pt>
                <c:pt idx="15605">
                  <c:v>28.59</c:v>
                </c:pt>
                <c:pt idx="15606">
                  <c:v>28.55</c:v>
                </c:pt>
                <c:pt idx="15607">
                  <c:v>28.52</c:v>
                </c:pt>
                <c:pt idx="15608">
                  <c:v>28.59</c:v>
                </c:pt>
                <c:pt idx="15609">
                  <c:v>28.62</c:v>
                </c:pt>
                <c:pt idx="15610">
                  <c:v>28.69</c:v>
                </c:pt>
                <c:pt idx="15611">
                  <c:v>28.56</c:v>
                </c:pt>
                <c:pt idx="15612">
                  <c:v>28.69</c:v>
                </c:pt>
                <c:pt idx="15613">
                  <c:v>28.79</c:v>
                </c:pt>
                <c:pt idx="15614">
                  <c:v>28.79</c:v>
                </c:pt>
                <c:pt idx="15615">
                  <c:v>28.64</c:v>
                </c:pt>
                <c:pt idx="15616">
                  <c:v>28.57</c:v>
                </c:pt>
                <c:pt idx="15617">
                  <c:v>28.54</c:v>
                </c:pt>
                <c:pt idx="15618">
                  <c:v>28.69</c:v>
                </c:pt>
                <c:pt idx="15619">
                  <c:v>28.62</c:v>
                </c:pt>
                <c:pt idx="15620">
                  <c:v>28.72</c:v>
                </c:pt>
                <c:pt idx="15621">
                  <c:v>28.830000000000002</c:v>
                </c:pt>
                <c:pt idx="15622">
                  <c:v>28.779999999999998</c:v>
                </c:pt>
                <c:pt idx="15623">
                  <c:v>28.830000000000002</c:v>
                </c:pt>
                <c:pt idx="15624">
                  <c:v>28.919999999999998</c:v>
                </c:pt>
                <c:pt idx="15625">
                  <c:v>28.85</c:v>
                </c:pt>
                <c:pt idx="15626">
                  <c:v>28.71</c:v>
                </c:pt>
                <c:pt idx="15627">
                  <c:v>28.759999999999998</c:v>
                </c:pt>
                <c:pt idx="15628">
                  <c:v>28.69</c:v>
                </c:pt>
                <c:pt idx="15629">
                  <c:v>28.56</c:v>
                </c:pt>
                <c:pt idx="15630">
                  <c:v>28.64</c:v>
                </c:pt>
                <c:pt idx="15631">
                  <c:v>28.630000000000003</c:v>
                </c:pt>
                <c:pt idx="15632">
                  <c:v>28.79</c:v>
                </c:pt>
                <c:pt idx="15633">
                  <c:v>28.830000000000002</c:v>
                </c:pt>
                <c:pt idx="15634">
                  <c:v>28.72</c:v>
                </c:pt>
                <c:pt idx="15635">
                  <c:v>28.64</c:v>
                </c:pt>
                <c:pt idx="15636">
                  <c:v>28.74</c:v>
                </c:pt>
                <c:pt idx="15637">
                  <c:v>28.8</c:v>
                </c:pt>
                <c:pt idx="15638">
                  <c:v>28.79</c:v>
                </c:pt>
                <c:pt idx="15639">
                  <c:v>28.7</c:v>
                </c:pt>
                <c:pt idx="15640">
                  <c:v>28.69</c:v>
                </c:pt>
                <c:pt idx="15641">
                  <c:v>28.59</c:v>
                </c:pt>
                <c:pt idx="15642">
                  <c:v>28.59</c:v>
                </c:pt>
                <c:pt idx="15643">
                  <c:v>28.62</c:v>
                </c:pt>
                <c:pt idx="15644">
                  <c:v>28.650000000000002</c:v>
                </c:pt>
                <c:pt idx="15645">
                  <c:v>28.66</c:v>
                </c:pt>
                <c:pt idx="15646">
                  <c:v>28.67</c:v>
                </c:pt>
                <c:pt idx="15647">
                  <c:v>28.68</c:v>
                </c:pt>
                <c:pt idx="15648">
                  <c:v>28.59</c:v>
                </c:pt>
                <c:pt idx="15649">
                  <c:v>28.630000000000003</c:v>
                </c:pt>
                <c:pt idx="15650">
                  <c:v>28.53</c:v>
                </c:pt>
                <c:pt idx="15651">
                  <c:v>28.650000000000002</c:v>
                </c:pt>
                <c:pt idx="15652">
                  <c:v>28.62</c:v>
                </c:pt>
                <c:pt idx="15653">
                  <c:v>28.56</c:v>
                </c:pt>
                <c:pt idx="15654">
                  <c:v>28.6</c:v>
                </c:pt>
                <c:pt idx="15655">
                  <c:v>28.54</c:v>
                </c:pt>
                <c:pt idx="15656">
                  <c:v>28.47</c:v>
                </c:pt>
                <c:pt idx="15657">
                  <c:v>28.47</c:v>
                </c:pt>
                <c:pt idx="15658">
                  <c:v>28.39</c:v>
                </c:pt>
                <c:pt idx="15659">
                  <c:v>28.41</c:v>
                </c:pt>
                <c:pt idx="15660">
                  <c:v>28.419999999999998</c:v>
                </c:pt>
                <c:pt idx="15661">
                  <c:v>28.479999999999997</c:v>
                </c:pt>
                <c:pt idx="15662">
                  <c:v>28.56</c:v>
                </c:pt>
                <c:pt idx="15663">
                  <c:v>28.58</c:v>
                </c:pt>
                <c:pt idx="15664">
                  <c:v>28.69</c:v>
                </c:pt>
                <c:pt idx="15665">
                  <c:v>28.67</c:v>
                </c:pt>
                <c:pt idx="15666">
                  <c:v>28.71</c:v>
                </c:pt>
                <c:pt idx="15667">
                  <c:v>28.7</c:v>
                </c:pt>
                <c:pt idx="15668">
                  <c:v>28.53</c:v>
                </c:pt>
                <c:pt idx="15669">
                  <c:v>28.49</c:v>
                </c:pt>
                <c:pt idx="15670">
                  <c:v>28.439999999999998</c:v>
                </c:pt>
                <c:pt idx="15671">
                  <c:v>28.56</c:v>
                </c:pt>
                <c:pt idx="15672">
                  <c:v>28.610000000000003</c:v>
                </c:pt>
                <c:pt idx="15673">
                  <c:v>28.67</c:v>
                </c:pt>
                <c:pt idx="15674">
                  <c:v>28.630000000000003</c:v>
                </c:pt>
                <c:pt idx="15675">
                  <c:v>28.52</c:v>
                </c:pt>
                <c:pt idx="15676">
                  <c:v>28.49</c:v>
                </c:pt>
                <c:pt idx="15677">
                  <c:v>28.56</c:v>
                </c:pt>
                <c:pt idx="15678">
                  <c:v>28.49</c:v>
                </c:pt>
                <c:pt idx="15679">
                  <c:v>28.54</c:v>
                </c:pt>
                <c:pt idx="15680">
                  <c:v>28.45</c:v>
                </c:pt>
                <c:pt idx="15681">
                  <c:v>28.54</c:v>
                </c:pt>
                <c:pt idx="15682">
                  <c:v>28.62</c:v>
                </c:pt>
                <c:pt idx="15683">
                  <c:v>28.58</c:v>
                </c:pt>
                <c:pt idx="15684">
                  <c:v>28.57</c:v>
                </c:pt>
                <c:pt idx="15685">
                  <c:v>28.419999999999998</c:v>
                </c:pt>
                <c:pt idx="15686">
                  <c:v>28.479999999999997</c:v>
                </c:pt>
                <c:pt idx="15687">
                  <c:v>28.5</c:v>
                </c:pt>
                <c:pt idx="15688">
                  <c:v>28.5</c:v>
                </c:pt>
                <c:pt idx="15689">
                  <c:v>28.41</c:v>
                </c:pt>
                <c:pt idx="15690">
                  <c:v>28.66</c:v>
                </c:pt>
                <c:pt idx="15691">
                  <c:v>28.650000000000002</c:v>
                </c:pt>
                <c:pt idx="15692">
                  <c:v>28.6</c:v>
                </c:pt>
                <c:pt idx="15693">
                  <c:v>28.64</c:v>
                </c:pt>
                <c:pt idx="15694">
                  <c:v>28.77</c:v>
                </c:pt>
                <c:pt idx="15695">
                  <c:v>28.77</c:v>
                </c:pt>
                <c:pt idx="15696">
                  <c:v>28.72</c:v>
                </c:pt>
                <c:pt idx="15697">
                  <c:v>28.779999999999998</c:v>
                </c:pt>
                <c:pt idx="15698">
                  <c:v>28.85</c:v>
                </c:pt>
                <c:pt idx="15699">
                  <c:v>28.779999999999998</c:v>
                </c:pt>
                <c:pt idx="15700">
                  <c:v>28.68</c:v>
                </c:pt>
                <c:pt idx="15701">
                  <c:v>28.72</c:v>
                </c:pt>
                <c:pt idx="15702">
                  <c:v>28.64</c:v>
                </c:pt>
                <c:pt idx="15703">
                  <c:v>28.54</c:v>
                </c:pt>
                <c:pt idx="15704">
                  <c:v>28.54</c:v>
                </c:pt>
                <c:pt idx="15705">
                  <c:v>28.419999999999998</c:v>
                </c:pt>
                <c:pt idx="15706">
                  <c:v>28.59</c:v>
                </c:pt>
                <c:pt idx="15707">
                  <c:v>28.67</c:v>
                </c:pt>
                <c:pt idx="15708">
                  <c:v>28.77</c:v>
                </c:pt>
                <c:pt idx="15709">
                  <c:v>28.71</c:v>
                </c:pt>
                <c:pt idx="15710">
                  <c:v>28.810000000000002</c:v>
                </c:pt>
                <c:pt idx="15711">
                  <c:v>28.57</c:v>
                </c:pt>
                <c:pt idx="15712">
                  <c:v>28.610000000000003</c:v>
                </c:pt>
                <c:pt idx="15713">
                  <c:v>28.66</c:v>
                </c:pt>
                <c:pt idx="15714">
                  <c:v>28.74</c:v>
                </c:pt>
                <c:pt idx="15715">
                  <c:v>28.71</c:v>
                </c:pt>
                <c:pt idx="15716">
                  <c:v>28.74</c:v>
                </c:pt>
                <c:pt idx="15717">
                  <c:v>28.8</c:v>
                </c:pt>
                <c:pt idx="15718">
                  <c:v>28.779999999999998</c:v>
                </c:pt>
                <c:pt idx="15719">
                  <c:v>28.91</c:v>
                </c:pt>
                <c:pt idx="15720">
                  <c:v>29.18</c:v>
                </c:pt>
                <c:pt idx="15721">
                  <c:v>29.05</c:v>
                </c:pt>
                <c:pt idx="15722">
                  <c:v>28.93</c:v>
                </c:pt>
                <c:pt idx="15723">
                  <c:v>28.85</c:v>
                </c:pt>
                <c:pt idx="15724">
                  <c:v>28.75</c:v>
                </c:pt>
                <c:pt idx="15725">
                  <c:v>28.64</c:v>
                </c:pt>
                <c:pt idx="15726">
                  <c:v>28.75</c:v>
                </c:pt>
                <c:pt idx="15727">
                  <c:v>28.779999999999998</c:v>
                </c:pt>
                <c:pt idx="15728">
                  <c:v>28.93</c:v>
                </c:pt>
                <c:pt idx="15729">
                  <c:v>28.919999999999998</c:v>
                </c:pt>
                <c:pt idx="15730">
                  <c:v>28.69</c:v>
                </c:pt>
                <c:pt idx="15731">
                  <c:v>28.630000000000003</c:v>
                </c:pt>
                <c:pt idx="15732">
                  <c:v>28.56</c:v>
                </c:pt>
                <c:pt idx="15733">
                  <c:v>28.55</c:v>
                </c:pt>
                <c:pt idx="15734">
                  <c:v>28.56</c:v>
                </c:pt>
                <c:pt idx="15735">
                  <c:v>28.439999999999998</c:v>
                </c:pt>
                <c:pt idx="15736">
                  <c:v>28.47</c:v>
                </c:pt>
                <c:pt idx="15737">
                  <c:v>28.479999999999997</c:v>
                </c:pt>
                <c:pt idx="15738">
                  <c:v>28.610000000000003</c:v>
                </c:pt>
                <c:pt idx="15739">
                  <c:v>28.53</c:v>
                </c:pt>
                <c:pt idx="15740">
                  <c:v>28.57</c:v>
                </c:pt>
                <c:pt idx="15741">
                  <c:v>28.57</c:v>
                </c:pt>
                <c:pt idx="15742">
                  <c:v>28.49</c:v>
                </c:pt>
                <c:pt idx="15743">
                  <c:v>28.6</c:v>
                </c:pt>
                <c:pt idx="15744">
                  <c:v>28.49</c:v>
                </c:pt>
                <c:pt idx="15745">
                  <c:v>28.4</c:v>
                </c:pt>
                <c:pt idx="15746">
                  <c:v>28.37</c:v>
                </c:pt>
                <c:pt idx="15747">
                  <c:v>28.439999999999998</c:v>
                </c:pt>
                <c:pt idx="15748">
                  <c:v>28.39</c:v>
                </c:pt>
                <c:pt idx="15749">
                  <c:v>28.479999999999997</c:v>
                </c:pt>
                <c:pt idx="15750">
                  <c:v>28.439999999999998</c:v>
                </c:pt>
                <c:pt idx="15751">
                  <c:v>28.419999999999998</c:v>
                </c:pt>
                <c:pt idx="15752">
                  <c:v>28.439999999999998</c:v>
                </c:pt>
                <c:pt idx="15753">
                  <c:v>28.39</c:v>
                </c:pt>
                <c:pt idx="15754">
                  <c:v>28.39</c:v>
                </c:pt>
                <c:pt idx="15755">
                  <c:v>28.47</c:v>
                </c:pt>
                <c:pt idx="15756">
                  <c:v>28.6</c:v>
                </c:pt>
                <c:pt idx="15757">
                  <c:v>28.59</c:v>
                </c:pt>
                <c:pt idx="15758">
                  <c:v>28.73</c:v>
                </c:pt>
                <c:pt idx="15759">
                  <c:v>28.73</c:v>
                </c:pt>
                <c:pt idx="15760">
                  <c:v>28.75</c:v>
                </c:pt>
                <c:pt idx="15761">
                  <c:v>28.68</c:v>
                </c:pt>
                <c:pt idx="15762">
                  <c:v>28.64</c:v>
                </c:pt>
                <c:pt idx="15763">
                  <c:v>28.67</c:v>
                </c:pt>
                <c:pt idx="15764">
                  <c:v>28.59</c:v>
                </c:pt>
                <c:pt idx="15765">
                  <c:v>28.58</c:v>
                </c:pt>
                <c:pt idx="15766">
                  <c:v>28.59</c:v>
                </c:pt>
                <c:pt idx="15767">
                  <c:v>28.53</c:v>
                </c:pt>
                <c:pt idx="15768">
                  <c:v>28.49</c:v>
                </c:pt>
                <c:pt idx="15769">
                  <c:v>28.36</c:v>
                </c:pt>
                <c:pt idx="15770">
                  <c:v>28.34</c:v>
                </c:pt>
                <c:pt idx="15771">
                  <c:v>28.34</c:v>
                </c:pt>
                <c:pt idx="15772">
                  <c:v>28.4</c:v>
                </c:pt>
                <c:pt idx="15773">
                  <c:v>28.29</c:v>
                </c:pt>
                <c:pt idx="15774">
                  <c:v>28.18</c:v>
                </c:pt>
                <c:pt idx="15775">
                  <c:v>28.259999999999998</c:v>
                </c:pt>
                <c:pt idx="15776">
                  <c:v>28.37</c:v>
                </c:pt>
                <c:pt idx="15777">
                  <c:v>28.279999999999998</c:v>
                </c:pt>
                <c:pt idx="15778">
                  <c:v>28.330000000000002</c:v>
                </c:pt>
                <c:pt idx="15779">
                  <c:v>28.35</c:v>
                </c:pt>
                <c:pt idx="15780">
                  <c:v>28.37</c:v>
                </c:pt>
                <c:pt idx="15781">
                  <c:v>28.37</c:v>
                </c:pt>
                <c:pt idx="15782">
                  <c:v>28.29</c:v>
                </c:pt>
                <c:pt idx="15783">
                  <c:v>28.37</c:v>
                </c:pt>
                <c:pt idx="15784">
                  <c:v>28.39</c:v>
                </c:pt>
                <c:pt idx="15785">
                  <c:v>28.43</c:v>
                </c:pt>
                <c:pt idx="15786">
                  <c:v>28.35</c:v>
                </c:pt>
                <c:pt idx="15787">
                  <c:v>28.330000000000002</c:v>
                </c:pt>
                <c:pt idx="15788">
                  <c:v>28.330000000000002</c:v>
                </c:pt>
                <c:pt idx="15789">
                  <c:v>28.32</c:v>
                </c:pt>
                <c:pt idx="15790">
                  <c:v>28.18</c:v>
                </c:pt>
                <c:pt idx="15791">
                  <c:v>28.29</c:v>
                </c:pt>
                <c:pt idx="15792">
                  <c:v>28.29</c:v>
                </c:pt>
                <c:pt idx="15793">
                  <c:v>28.32</c:v>
                </c:pt>
                <c:pt idx="15794">
                  <c:v>28.3</c:v>
                </c:pt>
                <c:pt idx="15795">
                  <c:v>28.25</c:v>
                </c:pt>
                <c:pt idx="15796">
                  <c:v>28.330000000000002</c:v>
                </c:pt>
                <c:pt idx="15797">
                  <c:v>28.3</c:v>
                </c:pt>
                <c:pt idx="15798">
                  <c:v>28.310000000000002</c:v>
                </c:pt>
                <c:pt idx="15799">
                  <c:v>28.459999999999997</c:v>
                </c:pt>
                <c:pt idx="15800">
                  <c:v>28.439999999999998</c:v>
                </c:pt>
                <c:pt idx="15801">
                  <c:v>28.47</c:v>
                </c:pt>
                <c:pt idx="15802">
                  <c:v>28.29</c:v>
                </c:pt>
                <c:pt idx="15803">
                  <c:v>28.24</c:v>
                </c:pt>
                <c:pt idx="15804">
                  <c:v>28.32</c:v>
                </c:pt>
                <c:pt idx="15805">
                  <c:v>28.310000000000002</c:v>
                </c:pt>
                <c:pt idx="15806">
                  <c:v>28.29</c:v>
                </c:pt>
                <c:pt idx="15807">
                  <c:v>28.459999999999997</c:v>
                </c:pt>
                <c:pt idx="15808">
                  <c:v>28.51</c:v>
                </c:pt>
                <c:pt idx="15809">
                  <c:v>28.55</c:v>
                </c:pt>
                <c:pt idx="15810">
                  <c:v>28.610000000000003</c:v>
                </c:pt>
                <c:pt idx="15811">
                  <c:v>28.779999999999998</c:v>
                </c:pt>
                <c:pt idx="15812">
                  <c:v>28.84</c:v>
                </c:pt>
                <c:pt idx="15813">
                  <c:v>28.9</c:v>
                </c:pt>
                <c:pt idx="15814">
                  <c:v>28.79</c:v>
                </c:pt>
                <c:pt idx="15815">
                  <c:v>28.830000000000002</c:v>
                </c:pt>
                <c:pt idx="15816">
                  <c:v>28.93</c:v>
                </c:pt>
                <c:pt idx="15817">
                  <c:v>29.07</c:v>
                </c:pt>
                <c:pt idx="15818">
                  <c:v>29.06</c:v>
                </c:pt>
                <c:pt idx="15819">
                  <c:v>28.89</c:v>
                </c:pt>
                <c:pt idx="15820">
                  <c:v>28.82</c:v>
                </c:pt>
                <c:pt idx="15821">
                  <c:v>28.69</c:v>
                </c:pt>
                <c:pt idx="15822">
                  <c:v>28.69</c:v>
                </c:pt>
                <c:pt idx="15823">
                  <c:v>28.610000000000003</c:v>
                </c:pt>
                <c:pt idx="15824">
                  <c:v>28.67</c:v>
                </c:pt>
                <c:pt idx="15825">
                  <c:v>28.7</c:v>
                </c:pt>
                <c:pt idx="15826">
                  <c:v>28.71</c:v>
                </c:pt>
                <c:pt idx="15827">
                  <c:v>28.64</c:v>
                </c:pt>
                <c:pt idx="15828">
                  <c:v>28.64</c:v>
                </c:pt>
                <c:pt idx="15829">
                  <c:v>28.72</c:v>
                </c:pt>
                <c:pt idx="15830">
                  <c:v>28.69</c:v>
                </c:pt>
                <c:pt idx="15831">
                  <c:v>28.810000000000002</c:v>
                </c:pt>
                <c:pt idx="15832">
                  <c:v>28.84</c:v>
                </c:pt>
                <c:pt idx="15833">
                  <c:v>28.810000000000002</c:v>
                </c:pt>
                <c:pt idx="15834">
                  <c:v>28.759999999999998</c:v>
                </c:pt>
                <c:pt idx="15835">
                  <c:v>28.830000000000002</c:v>
                </c:pt>
                <c:pt idx="15836">
                  <c:v>28.75</c:v>
                </c:pt>
                <c:pt idx="15837">
                  <c:v>28.71</c:v>
                </c:pt>
                <c:pt idx="15838">
                  <c:v>28.66</c:v>
                </c:pt>
                <c:pt idx="15839">
                  <c:v>28.53</c:v>
                </c:pt>
                <c:pt idx="15840">
                  <c:v>28.6</c:v>
                </c:pt>
                <c:pt idx="15841">
                  <c:v>28.419999999999998</c:v>
                </c:pt>
                <c:pt idx="15842">
                  <c:v>28.49</c:v>
                </c:pt>
                <c:pt idx="15843">
                  <c:v>28.5</c:v>
                </c:pt>
                <c:pt idx="15844">
                  <c:v>28.479999999999997</c:v>
                </c:pt>
                <c:pt idx="15845">
                  <c:v>28.5</c:v>
                </c:pt>
                <c:pt idx="15846">
                  <c:v>28.610000000000003</c:v>
                </c:pt>
                <c:pt idx="15847">
                  <c:v>28.66</c:v>
                </c:pt>
                <c:pt idx="15848">
                  <c:v>28.67</c:v>
                </c:pt>
                <c:pt idx="15849">
                  <c:v>28.55</c:v>
                </c:pt>
                <c:pt idx="15850">
                  <c:v>28.68</c:v>
                </c:pt>
                <c:pt idx="15851">
                  <c:v>28.610000000000003</c:v>
                </c:pt>
                <c:pt idx="15852">
                  <c:v>28.69</c:v>
                </c:pt>
                <c:pt idx="15853">
                  <c:v>28.73</c:v>
                </c:pt>
                <c:pt idx="15854">
                  <c:v>28.64</c:v>
                </c:pt>
                <c:pt idx="15855">
                  <c:v>28.650000000000002</c:v>
                </c:pt>
                <c:pt idx="15856">
                  <c:v>28.36</c:v>
                </c:pt>
                <c:pt idx="15857">
                  <c:v>28.52</c:v>
                </c:pt>
                <c:pt idx="15858">
                  <c:v>28.610000000000003</c:v>
                </c:pt>
                <c:pt idx="15859">
                  <c:v>28.67</c:v>
                </c:pt>
                <c:pt idx="15860">
                  <c:v>28.7</c:v>
                </c:pt>
                <c:pt idx="15861">
                  <c:v>28.650000000000002</c:v>
                </c:pt>
                <c:pt idx="15862">
                  <c:v>28.479999999999997</c:v>
                </c:pt>
                <c:pt idx="15863">
                  <c:v>28.37</c:v>
                </c:pt>
                <c:pt idx="15864">
                  <c:v>28.29</c:v>
                </c:pt>
                <c:pt idx="15865">
                  <c:v>28.34</c:v>
                </c:pt>
                <c:pt idx="15866">
                  <c:v>28.25</c:v>
                </c:pt>
                <c:pt idx="15867">
                  <c:v>28.25</c:v>
                </c:pt>
                <c:pt idx="15868">
                  <c:v>28.27</c:v>
                </c:pt>
                <c:pt idx="15869">
                  <c:v>28.18</c:v>
                </c:pt>
                <c:pt idx="15870">
                  <c:v>28.25</c:v>
                </c:pt>
                <c:pt idx="15871">
                  <c:v>28.279999999999998</c:v>
                </c:pt>
                <c:pt idx="15872">
                  <c:v>28.53</c:v>
                </c:pt>
                <c:pt idx="15873">
                  <c:v>28.610000000000003</c:v>
                </c:pt>
                <c:pt idx="15874">
                  <c:v>28.57</c:v>
                </c:pt>
                <c:pt idx="15875">
                  <c:v>28.49</c:v>
                </c:pt>
                <c:pt idx="15876">
                  <c:v>28.52</c:v>
                </c:pt>
                <c:pt idx="15877">
                  <c:v>28.64</c:v>
                </c:pt>
                <c:pt idx="15878">
                  <c:v>28.72</c:v>
                </c:pt>
                <c:pt idx="15879">
                  <c:v>28.86</c:v>
                </c:pt>
                <c:pt idx="15880">
                  <c:v>28.79</c:v>
                </c:pt>
                <c:pt idx="15881">
                  <c:v>28.72</c:v>
                </c:pt>
                <c:pt idx="15882">
                  <c:v>28.62</c:v>
                </c:pt>
                <c:pt idx="15883">
                  <c:v>28.650000000000002</c:v>
                </c:pt>
                <c:pt idx="15884">
                  <c:v>28.630000000000003</c:v>
                </c:pt>
                <c:pt idx="15885">
                  <c:v>28.68</c:v>
                </c:pt>
                <c:pt idx="15886">
                  <c:v>28.650000000000002</c:v>
                </c:pt>
                <c:pt idx="15887">
                  <c:v>28.69</c:v>
                </c:pt>
                <c:pt idx="15888">
                  <c:v>28.67</c:v>
                </c:pt>
                <c:pt idx="15889">
                  <c:v>28.68</c:v>
                </c:pt>
                <c:pt idx="15890">
                  <c:v>28.68</c:v>
                </c:pt>
                <c:pt idx="15891">
                  <c:v>28.71</c:v>
                </c:pt>
                <c:pt idx="15892">
                  <c:v>28.69</c:v>
                </c:pt>
                <c:pt idx="15893">
                  <c:v>28.57</c:v>
                </c:pt>
                <c:pt idx="15894">
                  <c:v>28.630000000000003</c:v>
                </c:pt>
                <c:pt idx="15895">
                  <c:v>28.52</c:v>
                </c:pt>
                <c:pt idx="15896">
                  <c:v>28.479999999999997</c:v>
                </c:pt>
                <c:pt idx="15897">
                  <c:v>28.55</c:v>
                </c:pt>
                <c:pt idx="15898">
                  <c:v>28.41</c:v>
                </c:pt>
                <c:pt idx="15899">
                  <c:v>28.51</c:v>
                </c:pt>
                <c:pt idx="15900">
                  <c:v>28.59</c:v>
                </c:pt>
                <c:pt idx="15901">
                  <c:v>28.62</c:v>
                </c:pt>
                <c:pt idx="15902">
                  <c:v>28.6</c:v>
                </c:pt>
                <c:pt idx="15903">
                  <c:v>28.55</c:v>
                </c:pt>
                <c:pt idx="15904">
                  <c:v>28.479999999999997</c:v>
                </c:pt>
                <c:pt idx="15905">
                  <c:v>28.650000000000002</c:v>
                </c:pt>
                <c:pt idx="15906">
                  <c:v>28.67</c:v>
                </c:pt>
                <c:pt idx="15907">
                  <c:v>28.68</c:v>
                </c:pt>
                <c:pt idx="15908">
                  <c:v>28.57</c:v>
                </c:pt>
                <c:pt idx="15909">
                  <c:v>28.66</c:v>
                </c:pt>
                <c:pt idx="15910">
                  <c:v>28.68</c:v>
                </c:pt>
                <c:pt idx="15911">
                  <c:v>28.64</c:v>
                </c:pt>
                <c:pt idx="15912">
                  <c:v>28.6</c:v>
                </c:pt>
                <c:pt idx="15913">
                  <c:v>28.610000000000003</c:v>
                </c:pt>
                <c:pt idx="15914">
                  <c:v>28.6</c:v>
                </c:pt>
                <c:pt idx="15915">
                  <c:v>28.37</c:v>
                </c:pt>
                <c:pt idx="15916">
                  <c:v>28.47</c:v>
                </c:pt>
                <c:pt idx="15917">
                  <c:v>28.43</c:v>
                </c:pt>
                <c:pt idx="15918">
                  <c:v>28.59</c:v>
                </c:pt>
                <c:pt idx="15919">
                  <c:v>28.62</c:v>
                </c:pt>
                <c:pt idx="15920">
                  <c:v>28.6</c:v>
                </c:pt>
                <c:pt idx="15921">
                  <c:v>28.68</c:v>
                </c:pt>
                <c:pt idx="15922">
                  <c:v>28.62</c:v>
                </c:pt>
                <c:pt idx="15923">
                  <c:v>28.59</c:v>
                </c:pt>
                <c:pt idx="15924">
                  <c:v>28.68</c:v>
                </c:pt>
                <c:pt idx="15925">
                  <c:v>28.6</c:v>
                </c:pt>
                <c:pt idx="15926">
                  <c:v>28.54</c:v>
                </c:pt>
                <c:pt idx="15927">
                  <c:v>28.56</c:v>
                </c:pt>
                <c:pt idx="15928">
                  <c:v>28.58</c:v>
                </c:pt>
                <c:pt idx="15929">
                  <c:v>28.71</c:v>
                </c:pt>
                <c:pt idx="15930">
                  <c:v>28.74</c:v>
                </c:pt>
                <c:pt idx="15931">
                  <c:v>28.72</c:v>
                </c:pt>
                <c:pt idx="15932">
                  <c:v>28.68</c:v>
                </c:pt>
                <c:pt idx="15933">
                  <c:v>28.73</c:v>
                </c:pt>
                <c:pt idx="15934">
                  <c:v>28.75</c:v>
                </c:pt>
                <c:pt idx="15935">
                  <c:v>28.8</c:v>
                </c:pt>
                <c:pt idx="15936">
                  <c:v>28.82</c:v>
                </c:pt>
                <c:pt idx="15937">
                  <c:v>28.85</c:v>
                </c:pt>
                <c:pt idx="15938">
                  <c:v>28.85</c:v>
                </c:pt>
                <c:pt idx="15939">
                  <c:v>28.959999999999997</c:v>
                </c:pt>
                <c:pt idx="15940">
                  <c:v>28.85</c:v>
                </c:pt>
                <c:pt idx="15941">
                  <c:v>28.72</c:v>
                </c:pt>
                <c:pt idx="15942">
                  <c:v>28.74</c:v>
                </c:pt>
                <c:pt idx="15943">
                  <c:v>28.66</c:v>
                </c:pt>
                <c:pt idx="15944">
                  <c:v>28.57</c:v>
                </c:pt>
                <c:pt idx="15945">
                  <c:v>28.62</c:v>
                </c:pt>
                <c:pt idx="15946">
                  <c:v>28.6</c:v>
                </c:pt>
                <c:pt idx="15947">
                  <c:v>28.55</c:v>
                </c:pt>
                <c:pt idx="15948">
                  <c:v>28.53</c:v>
                </c:pt>
                <c:pt idx="15949">
                  <c:v>28.68</c:v>
                </c:pt>
                <c:pt idx="15950">
                  <c:v>28.66</c:v>
                </c:pt>
                <c:pt idx="15951">
                  <c:v>28.82</c:v>
                </c:pt>
                <c:pt idx="15952">
                  <c:v>28.77</c:v>
                </c:pt>
                <c:pt idx="15953">
                  <c:v>28.86</c:v>
                </c:pt>
                <c:pt idx="15954">
                  <c:v>28.97</c:v>
                </c:pt>
                <c:pt idx="15955">
                  <c:v>28.959999999999997</c:v>
                </c:pt>
                <c:pt idx="15956">
                  <c:v>28.84</c:v>
                </c:pt>
                <c:pt idx="15957">
                  <c:v>28.82</c:v>
                </c:pt>
                <c:pt idx="15958">
                  <c:v>28.84</c:v>
                </c:pt>
                <c:pt idx="15959">
                  <c:v>28.9</c:v>
                </c:pt>
                <c:pt idx="15960">
                  <c:v>28.830000000000002</c:v>
                </c:pt>
                <c:pt idx="15961">
                  <c:v>28.8</c:v>
                </c:pt>
                <c:pt idx="15962">
                  <c:v>28.68</c:v>
                </c:pt>
                <c:pt idx="15963">
                  <c:v>28.29</c:v>
                </c:pt>
                <c:pt idx="15964">
                  <c:v>27.979999999999997</c:v>
                </c:pt>
                <c:pt idx="15965">
                  <c:v>27.810000000000002</c:v>
                </c:pt>
                <c:pt idx="15966">
                  <c:v>27.54</c:v>
                </c:pt>
                <c:pt idx="15967">
                  <c:v>27.49</c:v>
                </c:pt>
                <c:pt idx="15968">
                  <c:v>27.6</c:v>
                </c:pt>
                <c:pt idx="15969">
                  <c:v>27.71</c:v>
                </c:pt>
                <c:pt idx="15970">
                  <c:v>27.93</c:v>
                </c:pt>
                <c:pt idx="15971">
                  <c:v>27.95</c:v>
                </c:pt>
                <c:pt idx="15972">
                  <c:v>28.08</c:v>
                </c:pt>
                <c:pt idx="15973">
                  <c:v>28.150000000000002</c:v>
                </c:pt>
                <c:pt idx="15974">
                  <c:v>28.37</c:v>
                </c:pt>
                <c:pt idx="15975">
                  <c:v>28.419999999999998</c:v>
                </c:pt>
                <c:pt idx="15976">
                  <c:v>28.5</c:v>
                </c:pt>
                <c:pt idx="15977">
                  <c:v>28.630000000000003</c:v>
                </c:pt>
                <c:pt idx="15978">
                  <c:v>28.68</c:v>
                </c:pt>
                <c:pt idx="15979">
                  <c:v>28.6</c:v>
                </c:pt>
                <c:pt idx="15980">
                  <c:v>28.69</c:v>
                </c:pt>
                <c:pt idx="15981">
                  <c:v>28.68</c:v>
                </c:pt>
                <c:pt idx="15982">
                  <c:v>28.7</c:v>
                </c:pt>
                <c:pt idx="15983">
                  <c:v>28.77</c:v>
                </c:pt>
                <c:pt idx="15984">
                  <c:v>28.7</c:v>
                </c:pt>
                <c:pt idx="15985">
                  <c:v>28.73</c:v>
                </c:pt>
                <c:pt idx="15986">
                  <c:v>28.66</c:v>
                </c:pt>
                <c:pt idx="15987">
                  <c:v>28.67</c:v>
                </c:pt>
                <c:pt idx="15988">
                  <c:v>28.59</c:v>
                </c:pt>
                <c:pt idx="15989">
                  <c:v>28.79</c:v>
                </c:pt>
                <c:pt idx="15990">
                  <c:v>28.77</c:v>
                </c:pt>
                <c:pt idx="15991">
                  <c:v>28.779999999999998</c:v>
                </c:pt>
                <c:pt idx="15992">
                  <c:v>28.84</c:v>
                </c:pt>
                <c:pt idx="15993">
                  <c:v>28.82</c:v>
                </c:pt>
                <c:pt idx="15994">
                  <c:v>28.810000000000002</c:v>
                </c:pt>
                <c:pt idx="15995">
                  <c:v>28.77</c:v>
                </c:pt>
                <c:pt idx="15996">
                  <c:v>28.73</c:v>
                </c:pt>
                <c:pt idx="15997">
                  <c:v>28.86</c:v>
                </c:pt>
                <c:pt idx="15998">
                  <c:v>28.82</c:v>
                </c:pt>
                <c:pt idx="15999">
                  <c:v>28.8</c:v>
                </c:pt>
                <c:pt idx="16000">
                  <c:v>28.8</c:v>
                </c:pt>
                <c:pt idx="16001">
                  <c:v>28.75</c:v>
                </c:pt>
                <c:pt idx="16002">
                  <c:v>28.71</c:v>
                </c:pt>
                <c:pt idx="16003">
                  <c:v>28.6</c:v>
                </c:pt>
                <c:pt idx="16004">
                  <c:v>28.67</c:v>
                </c:pt>
                <c:pt idx="16005">
                  <c:v>28.59</c:v>
                </c:pt>
                <c:pt idx="16006">
                  <c:v>28.66</c:v>
                </c:pt>
                <c:pt idx="16007">
                  <c:v>28.830000000000002</c:v>
                </c:pt>
                <c:pt idx="16008">
                  <c:v>28.85</c:v>
                </c:pt>
                <c:pt idx="16009">
                  <c:v>28.95</c:v>
                </c:pt>
                <c:pt idx="16010">
                  <c:v>28.87</c:v>
                </c:pt>
                <c:pt idx="16011">
                  <c:v>28.99</c:v>
                </c:pt>
                <c:pt idx="16012">
                  <c:v>29.110000000000003</c:v>
                </c:pt>
                <c:pt idx="16013">
                  <c:v>29.22</c:v>
                </c:pt>
                <c:pt idx="16014">
                  <c:v>29.17</c:v>
                </c:pt>
                <c:pt idx="16015">
                  <c:v>29.09</c:v>
                </c:pt>
                <c:pt idx="16016">
                  <c:v>29.1</c:v>
                </c:pt>
                <c:pt idx="16017">
                  <c:v>28.959999999999997</c:v>
                </c:pt>
                <c:pt idx="16018">
                  <c:v>28.830000000000002</c:v>
                </c:pt>
                <c:pt idx="16019">
                  <c:v>28.89</c:v>
                </c:pt>
                <c:pt idx="16020">
                  <c:v>28.779999999999998</c:v>
                </c:pt>
                <c:pt idx="16021">
                  <c:v>28.72</c:v>
                </c:pt>
                <c:pt idx="16022">
                  <c:v>28.830000000000002</c:v>
                </c:pt>
                <c:pt idx="16023">
                  <c:v>28.85</c:v>
                </c:pt>
                <c:pt idx="16024">
                  <c:v>28.85</c:v>
                </c:pt>
                <c:pt idx="16025">
                  <c:v>28.85</c:v>
                </c:pt>
                <c:pt idx="16026">
                  <c:v>28.939999999999998</c:v>
                </c:pt>
                <c:pt idx="16027">
                  <c:v>28.84</c:v>
                </c:pt>
                <c:pt idx="16028">
                  <c:v>28.68</c:v>
                </c:pt>
                <c:pt idx="16029">
                  <c:v>28.62</c:v>
                </c:pt>
                <c:pt idx="16030">
                  <c:v>28.6</c:v>
                </c:pt>
                <c:pt idx="16031">
                  <c:v>28.630000000000003</c:v>
                </c:pt>
                <c:pt idx="16032">
                  <c:v>28.77</c:v>
                </c:pt>
                <c:pt idx="16033">
                  <c:v>28.8</c:v>
                </c:pt>
                <c:pt idx="16034">
                  <c:v>28.779999999999998</c:v>
                </c:pt>
                <c:pt idx="16035">
                  <c:v>28.7</c:v>
                </c:pt>
                <c:pt idx="16036">
                  <c:v>28.650000000000002</c:v>
                </c:pt>
                <c:pt idx="16037">
                  <c:v>28.68</c:v>
                </c:pt>
                <c:pt idx="16038">
                  <c:v>28.67</c:v>
                </c:pt>
                <c:pt idx="16039">
                  <c:v>28.67</c:v>
                </c:pt>
                <c:pt idx="16040">
                  <c:v>28.610000000000003</c:v>
                </c:pt>
                <c:pt idx="16041">
                  <c:v>28.650000000000002</c:v>
                </c:pt>
                <c:pt idx="16042">
                  <c:v>28.85</c:v>
                </c:pt>
                <c:pt idx="16043">
                  <c:v>28.919999999999998</c:v>
                </c:pt>
                <c:pt idx="16044">
                  <c:v>28.95</c:v>
                </c:pt>
                <c:pt idx="16045">
                  <c:v>28.939999999999998</c:v>
                </c:pt>
                <c:pt idx="16046">
                  <c:v>28.75</c:v>
                </c:pt>
                <c:pt idx="16047">
                  <c:v>28.77</c:v>
                </c:pt>
                <c:pt idx="16048">
                  <c:v>28.82</c:v>
                </c:pt>
                <c:pt idx="16049">
                  <c:v>28.8</c:v>
                </c:pt>
                <c:pt idx="16050">
                  <c:v>28.919999999999998</c:v>
                </c:pt>
                <c:pt idx="16051">
                  <c:v>28.87</c:v>
                </c:pt>
                <c:pt idx="16052">
                  <c:v>28.99</c:v>
                </c:pt>
                <c:pt idx="16053">
                  <c:v>28.91</c:v>
                </c:pt>
                <c:pt idx="16054">
                  <c:v>29.05</c:v>
                </c:pt>
                <c:pt idx="16055">
                  <c:v>29</c:v>
                </c:pt>
                <c:pt idx="16056">
                  <c:v>28.979999999999997</c:v>
                </c:pt>
                <c:pt idx="16057">
                  <c:v>28.979999999999997</c:v>
                </c:pt>
                <c:pt idx="16058">
                  <c:v>29.07</c:v>
                </c:pt>
                <c:pt idx="16059">
                  <c:v>29.03</c:v>
                </c:pt>
                <c:pt idx="16060">
                  <c:v>28.89</c:v>
                </c:pt>
                <c:pt idx="16061">
                  <c:v>29</c:v>
                </c:pt>
                <c:pt idx="16062">
                  <c:v>28.95</c:v>
                </c:pt>
                <c:pt idx="16063">
                  <c:v>28.9</c:v>
                </c:pt>
                <c:pt idx="16064">
                  <c:v>28.85</c:v>
                </c:pt>
                <c:pt idx="16065">
                  <c:v>28.79</c:v>
                </c:pt>
                <c:pt idx="16066">
                  <c:v>28.8</c:v>
                </c:pt>
                <c:pt idx="16067">
                  <c:v>28.810000000000002</c:v>
                </c:pt>
                <c:pt idx="16068">
                  <c:v>28.74</c:v>
                </c:pt>
                <c:pt idx="16069">
                  <c:v>28.830000000000002</c:v>
                </c:pt>
                <c:pt idx="16070">
                  <c:v>28.88</c:v>
                </c:pt>
                <c:pt idx="16071">
                  <c:v>28.87</c:v>
                </c:pt>
                <c:pt idx="16072">
                  <c:v>28.87</c:v>
                </c:pt>
                <c:pt idx="16073">
                  <c:v>28.939999999999998</c:v>
                </c:pt>
                <c:pt idx="16074">
                  <c:v>28.86</c:v>
                </c:pt>
                <c:pt idx="16075">
                  <c:v>28.82</c:v>
                </c:pt>
                <c:pt idx="16076">
                  <c:v>28.84</c:v>
                </c:pt>
                <c:pt idx="16077">
                  <c:v>28.71</c:v>
                </c:pt>
                <c:pt idx="16078">
                  <c:v>28.779999999999998</c:v>
                </c:pt>
                <c:pt idx="16079">
                  <c:v>28.86</c:v>
                </c:pt>
                <c:pt idx="16080">
                  <c:v>28.759999999999998</c:v>
                </c:pt>
                <c:pt idx="16081">
                  <c:v>28.87</c:v>
                </c:pt>
                <c:pt idx="16082">
                  <c:v>28.97</c:v>
                </c:pt>
                <c:pt idx="16083">
                  <c:v>29</c:v>
                </c:pt>
                <c:pt idx="16084">
                  <c:v>28.91</c:v>
                </c:pt>
                <c:pt idx="16085">
                  <c:v>28.89</c:v>
                </c:pt>
                <c:pt idx="16086">
                  <c:v>28.919999999999998</c:v>
                </c:pt>
                <c:pt idx="16087">
                  <c:v>28.84</c:v>
                </c:pt>
                <c:pt idx="16088">
                  <c:v>28.73</c:v>
                </c:pt>
                <c:pt idx="16089">
                  <c:v>28.84</c:v>
                </c:pt>
                <c:pt idx="16090">
                  <c:v>28.939999999999998</c:v>
                </c:pt>
                <c:pt idx="16091">
                  <c:v>29.03</c:v>
                </c:pt>
                <c:pt idx="16092">
                  <c:v>29.02</c:v>
                </c:pt>
                <c:pt idx="16093">
                  <c:v>29.01</c:v>
                </c:pt>
                <c:pt idx="16094">
                  <c:v>29.01</c:v>
                </c:pt>
                <c:pt idx="16095">
                  <c:v>28.959999999999997</c:v>
                </c:pt>
                <c:pt idx="16096">
                  <c:v>28.939999999999998</c:v>
                </c:pt>
                <c:pt idx="16097">
                  <c:v>28.9</c:v>
                </c:pt>
                <c:pt idx="16098">
                  <c:v>28.9</c:v>
                </c:pt>
                <c:pt idx="16099">
                  <c:v>28.939999999999998</c:v>
                </c:pt>
                <c:pt idx="16100">
                  <c:v>28.95</c:v>
                </c:pt>
                <c:pt idx="16101">
                  <c:v>28.919999999999998</c:v>
                </c:pt>
                <c:pt idx="16102">
                  <c:v>28.79</c:v>
                </c:pt>
                <c:pt idx="16103">
                  <c:v>28.9</c:v>
                </c:pt>
                <c:pt idx="16104">
                  <c:v>28.8</c:v>
                </c:pt>
                <c:pt idx="16105">
                  <c:v>28.84</c:v>
                </c:pt>
                <c:pt idx="16106">
                  <c:v>28.93</c:v>
                </c:pt>
                <c:pt idx="16107">
                  <c:v>29.14</c:v>
                </c:pt>
                <c:pt idx="16108">
                  <c:v>29.16</c:v>
                </c:pt>
                <c:pt idx="16109">
                  <c:v>29.259999999999998</c:v>
                </c:pt>
                <c:pt idx="16110">
                  <c:v>29.1</c:v>
                </c:pt>
                <c:pt idx="16111">
                  <c:v>29.12</c:v>
                </c:pt>
                <c:pt idx="16112">
                  <c:v>28.97</c:v>
                </c:pt>
                <c:pt idx="16113">
                  <c:v>28.959999999999997</c:v>
                </c:pt>
                <c:pt idx="16114">
                  <c:v>29.110000000000003</c:v>
                </c:pt>
                <c:pt idx="16115">
                  <c:v>29.1</c:v>
                </c:pt>
                <c:pt idx="16116">
                  <c:v>29.5</c:v>
                </c:pt>
                <c:pt idx="16117">
                  <c:v>29.36</c:v>
                </c:pt>
                <c:pt idx="16118">
                  <c:v>29.310000000000002</c:v>
                </c:pt>
                <c:pt idx="16119">
                  <c:v>29.3</c:v>
                </c:pt>
                <c:pt idx="16120">
                  <c:v>29.3</c:v>
                </c:pt>
                <c:pt idx="16121">
                  <c:v>29.34</c:v>
                </c:pt>
                <c:pt idx="16122">
                  <c:v>29.4</c:v>
                </c:pt>
                <c:pt idx="16123">
                  <c:v>29.38</c:v>
                </c:pt>
                <c:pt idx="16124">
                  <c:v>29.29</c:v>
                </c:pt>
                <c:pt idx="16125">
                  <c:v>29.259999999999998</c:v>
                </c:pt>
                <c:pt idx="16126">
                  <c:v>29.23</c:v>
                </c:pt>
                <c:pt idx="16127">
                  <c:v>29.17</c:v>
                </c:pt>
                <c:pt idx="16128">
                  <c:v>29.03</c:v>
                </c:pt>
                <c:pt idx="16129">
                  <c:v>29.22</c:v>
                </c:pt>
                <c:pt idx="16130">
                  <c:v>29.14</c:v>
                </c:pt>
                <c:pt idx="16131">
                  <c:v>29.03</c:v>
                </c:pt>
                <c:pt idx="16132">
                  <c:v>28.939999999999998</c:v>
                </c:pt>
                <c:pt idx="16133">
                  <c:v>29.02</c:v>
                </c:pt>
                <c:pt idx="16134">
                  <c:v>28.79</c:v>
                </c:pt>
                <c:pt idx="16135">
                  <c:v>28.75</c:v>
                </c:pt>
                <c:pt idx="16136">
                  <c:v>28.86</c:v>
                </c:pt>
                <c:pt idx="16137">
                  <c:v>28.87</c:v>
                </c:pt>
                <c:pt idx="16138">
                  <c:v>28.86</c:v>
                </c:pt>
                <c:pt idx="16139">
                  <c:v>28.82</c:v>
                </c:pt>
                <c:pt idx="16140">
                  <c:v>28.8</c:v>
                </c:pt>
                <c:pt idx="16141">
                  <c:v>28.86</c:v>
                </c:pt>
                <c:pt idx="16142">
                  <c:v>28.85</c:v>
                </c:pt>
                <c:pt idx="16143">
                  <c:v>28.79</c:v>
                </c:pt>
                <c:pt idx="16144">
                  <c:v>28.830000000000002</c:v>
                </c:pt>
                <c:pt idx="16145">
                  <c:v>28.85</c:v>
                </c:pt>
                <c:pt idx="16146">
                  <c:v>28.99</c:v>
                </c:pt>
                <c:pt idx="16147">
                  <c:v>29.110000000000003</c:v>
                </c:pt>
                <c:pt idx="16148">
                  <c:v>29.04</c:v>
                </c:pt>
                <c:pt idx="16149">
                  <c:v>29.01</c:v>
                </c:pt>
                <c:pt idx="16150">
                  <c:v>29</c:v>
                </c:pt>
                <c:pt idx="16151">
                  <c:v>29.01</c:v>
                </c:pt>
                <c:pt idx="16152">
                  <c:v>29.01</c:v>
                </c:pt>
                <c:pt idx="16153">
                  <c:v>29.06</c:v>
                </c:pt>
                <c:pt idx="16154">
                  <c:v>28.97</c:v>
                </c:pt>
                <c:pt idx="16155">
                  <c:v>29.02</c:v>
                </c:pt>
                <c:pt idx="16156">
                  <c:v>28.939999999999998</c:v>
                </c:pt>
                <c:pt idx="16157">
                  <c:v>28.919999999999998</c:v>
                </c:pt>
                <c:pt idx="16158">
                  <c:v>28.9</c:v>
                </c:pt>
                <c:pt idx="16159">
                  <c:v>29.03</c:v>
                </c:pt>
                <c:pt idx="16160">
                  <c:v>28.99</c:v>
                </c:pt>
                <c:pt idx="16161">
                  <c:v>28.86</c:v>
                </c:pt>
                <c:pt idx="16162">
                  <c:v>28.93</c:v>
                </c:pt>
                <c:pt idx="16163">
                  <c:v>28.88</c:v>
                </c:pt>
                <c:pt idx="16164">
                  <c:v>28.830000000000002</c:v>
                </c:pt>
                <c:pt idx="16165">
                  <c:v>28.69</c:v>
                </c:pt>
                <c:pt idx="16166">
                  <c:v>28.810000000000002</c:v>
                </c:pt>
                <c:pt idx="16167">
                  <c:v>28.830000000000002</c:v>
                </c:pt>
                <c:pt idx="16168">
                  <c:v>28.79</c:v>
                </c:pt>
                <c:pt idx="16169">
                  <c:v>28.75</c:v>
                </c:pt>
                <c:pt idx="16170">
                  <c:v>28.87</c:v>
                </c:pt>
                <c:pt idx="16171">
                  <c:v>28.830000000000002</c:v>
                </c:pt>
                <c:pt idx="16172">
                  <c:v>28.95</c:v>
                </c:pt>
                <c:pt idx="16173">
                  <c:v>28.979999999999997</c:v>
                </c:pt>
                <c:pt idx="16174">
                  <c:v>28.919999999999998</c:v>
                </c:pt>
                <c:pt idx="16175">
                  <c:v>28.99</c:v>
                </c:pt>
                <c:pt idx="16176">
                  <c:v>29.08</c:v>
                </c:pt>
                <c:pt idx="16177">
                  <c:v>28.979999999999997</c:v>
                </c:pt>
                <c:pt idx="16178">
                  <c:v>28.99</c:v>
                </c:pt>
                <c:pt idx="16179">
                  <c:v>29.12</c:v>
                </c:pt>
                <c:pt idx="16180">
                  <c:v>29.23</c:v>
                </c:pt>
                <c:pt idx="16181">
                  <c:v>29.130000000000003</c:v>
                </c:pt>
                <c:pt idx="16182">
                  <c:v>28.979999999999997</c:v>
                </c:pt>
                <c:pt idx="16183">
                  <c:v>28.99</c:v>
                </c:pt>
                <c:pt idx="16184">
                  <c:v>29.110000000000003</c:v>
                </c:pt>
                <c:pt idx="16185">
                  <c:v>29.06</c:v>
                </c:pt>
                <c:pt idx="16186">
                  <c:v>28.979999999999997</c:v>
                </c:pt>
                <c:pt idx="16187">
                  <c:v>28.88</c:v>
                </c:pt>
                <c:pt idx="16188">
                  <c:v>28.959999999999997</c:v>
                </c:pt>
                <c:pt idx="16189">
                  <c:v>28.93</c:v>
                </c:pt>
                <c:pt idx="16190">
                  <c:v>28.93</c:v>
                </c:pt>
                <c:pt idx="16191">
                  <c:v>28.779999999999998</c:v>
                </c:pt>
                <c:pt idx="16192">
                  <c:v>28.759999999999998</c:v>
                </c:pt>
                <c:pt idx="16193">
                  <c:v>28.759999999999998</c:v>
                </c:pt>
                <c:pt idx="16194">
                  <c:v>28.630000000000003</c:v>
                </c:pt>
                <c:pt idx="16195">
                  <c:v>28.59</c:v>
                </c:pt>
                <c:pt idx="16196">
                  <c:v>28.41</c:v>
                </c:pt>
                <c:pt idx="16197">
                  <c:v>28.610000000000003</c:v>
                </c:pt>
                <c:pt idx="16198">
                  <c:v>28.56</c:v>
                </c:pt>
                <c:pt idx="16199">
                  <c:v>28.57</c:v>
                </c:pt>
                <c:pt idx="16200">
                  <c:v>28.630000000000003</c:v>
                </c:pt>
                <c:pt idx="16201">
                  <c:v>28.650000000000002</c:v>
                </c:pt>
                <c:pt idx="16202">
                  <c:v>28.68</c:v>
                </c:pt>
                <c:pt idx="16203">
                  <c:v>28.71</c:v>
                </c:pt>
                <c:pt idx="16204">
                  <c:v>28.74</c:v>
                </c:pt>
                <c:pt idx="16205">
                  <c:v>28.62</c:v>
                </c:pt>
                <c:pt idx="16206">
                  <c:v>28.84</c:v>
                </c:pt>
                <c:pt idx="16207">
                  <c:v>28.810000000000002</c:v>
                </c:pt>
                <c:pt idx="16208">
                  <c:v>28.82</c:v>
                </c:pt>
                <c:pt idx="16209">
                  <c:v>28.84</c:v>
                </c:pt>
                <c:pt idx="16210">
                  <c:v>28.95</c:v>
                </c:pt>
                <c:pt idx="16211">
                  <c:v>28.84</c:v>
                </c:pt>
                <c:pt idx="16212">
                  <c:v>28.810000000000002</c:v>
                </c:pt>
                <c:pt idx="16213">
                  <c:v>28.75</c:v>
                </c:pt>
                <c:pt idx="16214">
                  <c:v>28.82</c:v>
                </c:pt>
                <c:pt idx="16215">
                  <c:v>28.810000000000002</c:v>
                </c:pt>
                <c:pt idx="16216">
                  <c:v>28.830000000000002</c:v>
                </c:pt>
                <c:pt idx="16217">
                  <c:v>28.86</c:v>
                </c:pt>
                <c:pt idx="16218">
                  <c:v>29.06</c:v>
                </c:pt>
                <c:pt idx="16219">
                  <c:v>29.04</c:v>
                </c:pt>
                <c:pt idx="16220">
                  <c:v>28.959999999999997</c:v>
                </c:pt>
                <c:pt idx="16221">
                  <c:v>29.06</c:v>
                </c:pt>
                <c:pt idx="16222">
                  <c:v>29</c:v>
                </c:pt>
                <c:pt idx="16223">
                  <c:v>28.939999999999998</c:v>
                </c:pt>
                <c:pt idx="16224">
                  <c:v>28.95</c:v>
                </c:pt>
                <c:pt idx="16225">
                  <c:v>29.01</c:v>
                </c:pt>
                <c:pt idx="16226">
                  <c:v>29.08</c:v>
                </c:pt>
                <c:pt idx="16227">
                  <c:v>29.130000000000003</c:v>
                </c:pt>
                <c:pt idx="16228">
                  <c:v>29.08</c:v>
                </c:pt>
                <c:pt idx="16229">
                  <c:v>29.08</c:v>
                </c:pt>
                <c:pt idx="16230">
                  <c:v>28.99</c:v>
                </c:pt>
                <c:pt idx="16231">
                  <c:v>28.88</c:v>
                </c:pt>
                <c:pt idx="16232">
                  <c:v>28.85</c:v>
                </c:pt>
                <c:pt idx="16233">
                  <c:v>28.830000000000002</c:v>
                </c:pt>
                <c:pt idx="16234">
                  <c:v>28.89</c:v>
                </c:pt>
                <c:pt idx="16235">
                  <c:v>28.779999999999998</c:v>
                </c:pt>
                <c:pt idx="16236">
                  <c:v>28.82</c:v>
                </c:pt>
                <c:pt idx="16237">
                  <c:v>28.8</c:v>
                </c:pt>
                <c:pt idx="16238">
                  <c:v>28.7</c:v>
                </c:pt>
                <c:pt idx="16239">
                  <c:v>28.72</c:v>
                </c:pt>
                <c:pt idx="16240">
                  <c:v>28.68</c:v>
                </c:pt>
                <c:pt idx="16241">
                  <c:v>28.7</c:v>
                </c:pt>
                <c:pt idx="16242">
                  <c:v>28.55</c:v>
                </c:pt>
                <c:pt idx="16243">
                  <c:v>28.6</c:v>
                </c:pt>
                <c:pt idx="16244">
                  <c:v>28.55</c:v>
                </c:pt>
                <c:pt idx="16245">
                  <c:v>28.69</c:v>
                </c:pt>
                <c:pt idx="16246">
                  <c:v>28.75</c:v>
                </c:pt>
                <c:pt idx="16247">
                  <c:v>28.82</c:v>
                </c:pt>
                <c:pt idx="16248">
                  <c:v>28.85</c:v>
                </c:pt>
                <c:pt idx="16249">
                  <c:v>28.919999999999998</c:v>
                </c:pt>
                <c:pt idx="16250">
                  <c:v>29</c:v>
                </c:pt>
                <c:pt idx="16251">
                  <c:v>28.95</c:v>
                </c:pt>
                <c:pt idx="16252">
                  <c:v>28.88</c:v>
                </c:pt>
                <c:pt idx="16253">
                  <c:v>28.9</c:v>
                </c:pt>
                <c:pt idx="16254">
                  <c:v>28.93</c:v>
                </c:pt>
                <c:pt idx="16255">
                  <c:v>28.919999999999998</c:v>
                </c:pt>
                <c:pt idx="16256">
                  <c:v>29.01</c:v>
                </c:pt>
                <c:pt idx="16257">
                  <c:v>28.97</c:v>
                </c:pt>
                <c:pt idx="16258">
                  <c:v>28.979999999999997</c:v>
                </c:pt>
                <c:pt idx="16259">
                  <c:v>28.79</c:v>
                </c:pt>
                <c:pt idx="16260">
                  <c:v>28.6</c:v>
                </c:pt>
                <c:pt idx="16261">
                  <c:v>28.630000000000003</c:v>
                </c:pt>
                <c:pt idx="16262">
                  <c:v>28.75</c:v>
                </c:pt>
                <c:pt idx="16263">
                  <c:v>28.7</c:v>
                </c:pt>
                <c:pt idx="16264">
                  <c:v>28.68</c:v>
                </c:pt>
                <c:pt idx="16265">
                  <c:v>28.71</c:v>
                </c:pt>
                <c:pt idx="16266">
                  <c:v>28.49</c:v>
                </c:pt>
                <c:pt idx="16267">
                  <c:v>28.51</c:v>
                </c:pt>
                <c:pt idx="16268">
                  <c:v>28.5</c:v>
                </c:pt>
                <c:pt idx="16269">
                  <c:v>28.57</c:v>
                </c:pt>
                <c:pt idx="16270">
                  <c:v>28.62</c:v>
                </c:pt>
                <c:pt idx="16271">
                  <c:v>28.68</c:v>
                </c:pt>
                <c:pt idx="16272">
                  <c:v>28.58</c:v>
                </c:pt>
                <c:pt idx="16273">
                  <c:v>28.64</c:v>
                </c:pt>
                <c:pt idx="16274">
                  <c:v>28.610000000000003</c:v>
                </c:pt>
                <c:pt idx="16275">
                  <c:v>28.7</c:v>
                </c:pt>
                <c:pt idx="16276">
                  <c:v>28.779999999999998</c:v>
                </c:pt>
                <c:pt idx="16277">
                  <c:v>28.77</c:v>
                </c:pt>
                <c:pt idx="16278">
                  <c:v>28.91</c:v>
                </c:pt>
                <c:pt idx="16279">
                  <c:v>28.830000000000002</c:v>
                </c:pt>
                <c:pt idx="16280">
                  <c:v>28.779999999999998</c:v>
                </c:pt>
                <c:pt idx="16281">
                  <c:v>28.77</c:v>
                </c:pt>
                <c:pt idx="16282">
                  <c:v>28.89</c:v>
                </c:pt>
                <c:pt idx="16283">
                  <c:v>28.979999999999997</c:v>
                </c:pt>
                <c:pt idx="16284">
                  <c:v>28.939999999999998</c:v>
                </c:pt>
                <c:pt idx="16285">
                  <c:v>29.01</c:v>
                </c:pt>
                <c:pt idx="16286">
                  <c:v>29.02</c:v>
                </c:pt>
                <c:pt idx="16287">
                  <c:v>28.97</c:v>
                </c:pt>
                <c:pt idx="16288">
                  <c:v>28.85</c:v>
                </c:pt>
                <c:pt idx="16289">
                  <c:v>28.91</c:v>
                </c:pt>
                <c:pt idx="16290">
                  <c:v>28.810000000000002</c:v>
                </c:pt>
                <c:pt idx="16291">
                  <c:v>28.91</c:v>
                </c:pt>
                <c:pt idx="16292">
                  <c:v>28.919999999999998</c:v>
                </c:pt>
                <c:pt idx="16293">
                  <c:v>28.93</c:v>
                </c:pt>
                <c:pt idx="16294">
                  <c:v>28.9</c:v>
                </c:pt>
                <c:pt idx="16295">
                  <c:v>28.979999999999997</c:v>
                </c:pt>
                <c:pt idx="16296">
                  <c:v>29.06</c:v>
                </c:pt>
                <c:pt idx="16297">
                  <c:v>29.130000000000003</c:v>
                </c:pt>
                <c:pt idx="16298">
                  <c:v>29.21</c:v>
                </c:pt>
                <c:pt idx="16299">
                  <c:v>29.16</c:v>
                </c:pt>
                <c:pt idx="16300">
                  <c:v>29.259999999999998</c:v>
                </c:pt>
                <c:pt idx="16301">
                  <c:v>29.27</c:v>
                </c:pt>
                <c:pt idx="16302">
                  <c:v>29.18</c:v>
                </c:pt>
                <c:pt idx="16303">
                  <c:v>29.03</c:v>
                </c:pt>
                <c:pt idx="16304">
                  <c:v>28.99</c:v>
                </c:pt>
                <c:pt idx="16305">
                  <c:v>28.91</c:v>
                </c:pt>
                <c:pt idx="16306">
                  <c:v>28.86</c:v>
                </c:pt>
                <c:pt idx="16307">
                  <c:v>28.9</c:v>
                </c:pt>
                <c:pt idx="16308">
                  <c:v>29</c:v>
                </c:pt>
                <c:pt idx="16309">
                  <c:v>29.12</c:v>
                </c:pt>
                <c:pt idx="16310">
                  <c:v>29.12</c:v>
                </c:pt>
                <c:pt idx="16311">
                  <c:v>29.06</c:v>
                </c:pt>
                <c:pt idx="16312">
                  <c:v>28.89</c:v>
                </c:pt>
                <c:pt idx="16313">
                  <c:v>28.919999999999998</c:v>
                </c:pt>
                <c:pt idx="16314">
                  <c:v>28.88</c:v>
                </c:pt>
                <c:pt idx="16315">
                  <c:v>28.86</c:v>
                </c:pt>
                <c:pt idx="16316">
                  <c:v>28.9</c:v>
                </c:pt>
                <c:pt idx="16317">
                  <c:v>29.02</c:v>
                </c:pt>
                <c:pt idx="16318">
                  <c:v>29.04</c:v>
                </c:pt>
                <c:pt idx="16319">
                  <c:v>28.97</c:v>
                </c:pt>
                <c:pt idx="16320">
                  <c:v>29.02</c:v>
                </c:pt>
                <c:pt idx="16321">
                  <c:v>28.93</c:v>
                </c:pt>
                <c:pt idx="16322">
                  <c:v>28.939999999999998</c:v>
                </c:pt>
                <c:pt idx="16323">
                  <c:v>28.959999999999997</c:v>
                </c:pt>
                <c:pt idx="16324">
                  <c:v>28.99</c:v>
                </c:pt>
                <c:pt idx="16325">
                  <c:v>28.89</c:v>
                </c:pt>
                <c:pt idx="16326">
                  <c:v>29.05</c:v>
                </c:pt>
                <c:pt idx="16327">
                  <c:v>28.93</c:v>
                </c:pt>
                <c:pt idx="16328">
                  <c:v>29.02</c:v>
                </c:pt>
                <c:pt idx="16329">
                  <c:v>29.04</c:v>
                </c:pt>
                <c:pt idx="16330">
                  <c:v>29.03</c:v>
                </c:pt>
                <c:pt idx="16331">
                  <c:v>29.07</c:v>
                </c:pt>
                <c:pt idx="16332">
                  <c:v>29.12</c:v>
                </c:pt>
                <c:pt idx="16333">
                  <c:v>28.939999999999998</c:v>
                </c:pt>
                <c:pt idx="16334">
                  <c:v>28.82</c:v>
                </c:pt>
                <c:pt idx="16335">
                  <c:v>28.79</c:v>
                </c:pt>
                <c:pt idx="16336">
                  <c:v>28.71</c:v>
                </c:pt>
                <c:pt idx="16337">
                  <c:v>28.79</c:v>
                </c:pt>
                <c:pt idx="16338">
                  <c:v>28.77</c:v>
                </c:pt>
                <c:pt idx="16339">
                  <c:v>28.86</c:v>
                </c:pt>
                <c:pt idx="16340">
                  <c:v>28.71</c:v>
                </c:pt>
                <c:pt idx="16341">
                  <c:v>28.73</c:v>
                </c:pt>
                <c:pt idx="16342">
                  <c:v>28.77</c:v>
                </c:pt>
                <c:pt idx="16343">
                  <c:v>28.69</c:v>
                </c:pt>
                <c:pt idx="16344">
                  <c:v>28.69</c:v>
                </c:pt>
                <c:pt idx="16345">
                  <c:v>28.71</c:v>
                </c:pt>
                <c:pt idx="16346">
                  <c:v>28.77</c:v>
                </c:pt>
                <c:pt idx="16347">
                  <c:v>28.7</c:v>
                </c:pt>
                <c:pt idx="16348">
                  <c:v>28.66</c:v>
                </c:pt>
                <c:pt idx="16349">
                  <c:v>28.610000000000003</c:v>
                </c:pt>
                <c:pt idx="16350">
                  <c:v>28.68</c:v>
                </c:pt>
                <c:pt idx="16351">
                  <c:v>28.72</c:v>
                </c:pt>
                <c:pt idx="16352">
                  <c:v>28.69</c:v>
                </c:pt>
                <c:pt idx="16353">
                  <c:v>28.64</c:v>
                </c:pt>
                <c:pt idx="16354">
                  <c:v>28.68</c:v>
                </c:pt>
                <c:pt idx="16355">
                  <c:v>28.8</c:v>
                </c:pt>
                <c:pt idx="16356">
                  <c:v>28.779999999999998</c:v>
                </c:pt>
                <c:pt idx="16357">
                  <c:v>28.779999999999998</c:v>
                </c:pt>
                <c:pt idx="16358">
                  <c:v>28.84</c:v>
                </c:pt>
                <c:pt idx="16359">
                  <c:v>28.89</c:v>
                </c:pt>
                <c:pt idx="16360">
                  <c:v>28.82</c:v>
                </c:pt>
                <c:pt idx="16361">
                  <c:v>28.84</c:v>
                </c:pt>
                <c:pt idx="16362">
                  <c:v>28.9</c:v>
                </c:pt>
                <c:pt idx="16363">
                  <c:v>29.02</c:v>
                </c:pt>
                <c:pt idx="16364">
                  <c:v>28.99</c:v>
                </c:pt>
                <c:pt idx="16365">
                  <c:v>28.95</c:v>
                </c:pt>
                <c:pt idx="16366">
                  <c:v>29.04</c:v>
                </c:pt>
                <c:pt idx="16367">
                  <c:v>29.08</c:v>
                </c:pt>
                <c:pt idx="16368">
                  <c:v>-999</c:v>
                </c:pt>
                <c:pt idx="16369">
                  <c:v>28.99</c:v>
                </c:pt>
                <c:pt idx="16370">
                  <c:v>29.03</c:v>
                </c:pt>
                <c:pt idx="16371">
                  <c:v>28.959999999999997</c:v>
                </c:pt>
                <c:pt idx="16372">
                  <c:v>29.29</c:v>
                </c:pt>
                <c:pt idx="16373">
                  <c:v>29.35</c:v>
                </c:pt>
                <c:pt idx="16374">
                  <c:v>29.259999999999998</c:v>
                </c:pt>
                <c:pt idx="16375">
                  <c:v>29.25</c:v>
                </c:pt>
                <c:pt idx="16376">
                  <c:v>29.110000000000003</c:v>
                </c:pt>
                <c:pt idx="16377">
                  <c:v>28.99</c:v>
                </c:pt>
                <c:pt idx="16378">
                  <c:v>28.91</c:v>
                </c:pt>
                <c:pt idx="16379">
                  <c:v>28.830000000000002</c:v>
                </c:pt>
                <c:pt idx="16380">
                  <c:v>28.74</c:v>
                </c:pt>
                <c:pt idx="16381">
                  <c:v>28.7</c:v>
                </c:pt>
                <c:pt idx="16382">
                  <c:v>28.69</c:v>
                </c:pt>
                <c:pt idx="16383">
                  <c:v>28.69</c:v>
                </c:pt>
                <c:pt idx="16384">
                  <c:v>28.59</c:v>
                </c:pt>
                <c:pt idx="16385">
                  <c:v>28.650000000000002</c:v>
                </c:pt>
                <c:pt idx="16386">
                  <c:v>28.59</c:v>
                </c:pt>
                <c:pt idx="16387">
                  <c:v>28.610000000000003</c:v>
                </c:pt>
                <c:pt idx="16388">
                  <c:v>28.59</c:v>
                </c:pt>
                <c:pt idx="16389">
                  <c:v>28.7</c:v>
                </c:pt>
                <c:pt idx="16390">
                  <c:v>28.84</c:v>
                </c:pt>
                <c:pt idx="16391">
                  <c:v>28.86</c:v>
                </c:pt>
                <c:pt idx="16392">
                  <c:v>28.830000000000002</c:v>
                </c:pt>
                <c:pt idx="16393">
                  <c:v>28.810000000000002</c:v>
                </c:pt>
                <c:pt idx="16394">
                  <c:v>28.86</c:v>
                </c:pt>
                <c:pt idx="16395">
                  <c:v>28.759999999999998</c:v>
                </c:pt>
                <c:pt idx="16396">
                  <c:v>28.74</c:v>
                </c:pt>
                <c:pt idx="16397">
                  <c:v>28.66</c:v>
                </c:pt>
                <c:pt idx="16398">
                  <c:v>28.7</c:v>
                </c:pt>
                <c:pt idx="16399">
                  <c:v>28.62</c:v>
                </c:pt>
                <c:pt idx="16400">
                  <c:v>28.77</c:v>
                </c:pt>
                <c:pt idx="16401">
                  <c:v>28.88</c:v>
                </c:pt>
                <c:pt idx="16402">
                  <c:v>28.68</c:v>
                </c:pt>
                <c:pt idx="16403">
                  <c:v>28.79</c:v>
                </c:pt>
                <c:pt idx="16404">
                  <c:v>28.73</c:v>
                </c:pt>
                <c:pt idx="16405">
                  <c:v>28.75</c:v>
                </c:pt>
                <c:pt idx="16406">
                  <c:v>28.830000000000002</c:v>
                </c:pt>
                <c:pt idx="16407">
                  <c:v>28.82</c:v>
                </c:pt>
                <c:pt idx="16408">
                  <c:v>28.919999999999998</c:v>
                </c:pt>
                <c:pt idx="16409">
                  <c:v>29.05</c:v>
                </c:pt>
                <c:pt idx="16410">
                  <c:v>29.03</c:v>
                </c:pt>
                <c:pt idx="16411">
                  <c:v>29.1</c:v>
                </c:pt>
                <c:pt idx="16412">
                  <c:v>29.01</c:v>
                </c:pt>
                <c:pt idx="16413">
                  <c:v>29.08</c:v>
                </c:pt>
                <c:pt idx="16414">
                  <c:v>29.19</c:v>
                </c:pt>
                <c:pt idx="16415">
                  <c:v>29</c:v>
                </c:pt>
                <c:pt idx="16416">
                  <c:v>28.95</c:v>
                </c:pt>
                <c:pt idx="16417">
                  <c:v>29</c:v>
                </c:pt>
                <c:pt idx="16418">
                  <c:v>29.14</c:v>
                </c:pt>
                <c:pt idx="16419">
                  <c:v>29.02</c:v>
                </c:pt>
                <c:pt idx="16420">
                  <c:v>29.01</c:v>
                </c:pt>
                <c:pt idx="16421">
                  <c:v>29.05</c:v>
                </c:pt>
                <c:pt idx="16422">
                  <c:v>29.12</c:v>
                </c:pt>
                <c:pt idx="16423">
                  <c:v>29.22</c:v>
                </c:pt>
                <c:pt idx="16424">
                  <c:v>29.23</c:v>
                </c:pt>
                <c:pt idx="16425">
                  <c:v>29.09</c:v>
                </c:pt>
                <c:pt idx="16426">
                  <c:v>29.01</c:v>
                </c:pt>
                <c:pt idx="16427">
                  <c:v>29.04</c:v>
                </c:pt>
                <c:pt idx="16428">
                  <c:v>28.97</c:v>
                </c:pt>
                <c:pt idx="16429">
                  <c:v>29.14</c:v>
                </c:pt>
                <c:pt idx="16430">
                  <c:v>29.06</c:v>
                </c:pt>
                <c:pt idx="16431">
                  <c:v>29.05</c:v>
                </c:pt>
                <c:pt idx="16432">
                  <c:v>28.97</c:v>
                </c:pt>
                <c:pt idx="16433">
                  <c:v>29.05</c:v>
                </c:pt>
                <c:pt idx="16434">
                  <c:v>29.05</c:v>
                </c:pt>
                <c:pt idx="16435">
                  <c:v>29.06</c:v>
                </c:pt>
                <c:pt idx="16436">
                  <c:v>29.03</c:v>
                </c:pt>
                <c:pt idx="16437">
                  <c:v>28.99</c:v>
                </c:pt>
                <c:pt idx="16438">
                  <c:v>29.1</c:v>
                </c:pt>
                <c:pt idx="16439">
                  <c:v>29.2</c:v>
                </c:pt>
                <c:pt idx="16440">
                  <c:v>29.25</c:v>
                </c:pt>
                <c:pt idx="16441">
                  <c:v>29.19</c:v>
                </c:pt>
                <c:pt idx="16442">
                  <c:v>29.08</c:v>
                </c:pt>
                <c:pt idx="16443">
                  <c:v>29.06</c:v>
                </c:pt>
                <c:pt idx="16444">
                  <c:v>29.04</c:v>
                </c:pt>
                <c:pt idx="16445">
                  <c:v>28.86</c:v>
                </c:pt>
                <c:pt idx="16446">
                  <c:v>29.03</c:v>
                </c:pt>
                <c:pt idx="16447">
                  <c:v>29.130000000000003</c:v>
                </c:pt>
                <c:pt idx="16448">
                  <c:v>29.34</c:v>
                </c:pt>
                <c:pt idx="16449">
                  <c:v>29.3</c:v>
                </c:pt>
                <c:pt idx="16450">
                  <c:v>29.25</c:v>
                </c:pt>
                <c:pt idx="16451">
                  <c:v>29.330000000000002</c:v>
                </c:pt>
                <c:pt idx="16452">
                  <c:v>29.18</c:v>
                </c:pt>
                <c:pt idx="16453">
                  <c:v>29.3</c:v>
                </c:pt>
                <c:pt idx="16454">
                  <c:v>29.23</c:v>
                </c:pt>
                <c:pt idx="16455">
                  <c:v>29.18</c:v>
                </c:pt>
                <c:pt idx="16456">
                  <c:v>29.16</c:v>
                </c:pt>
                <c:pt idx="16457">
                  <c:v>28.979999999999997</c:v>
                </c:pt>
                <c:pt idx="16458">
                  <c:v>29.06</c:v>
                </c:pt>
                <c:pt idx="16459">
                  <c:v>29.04</c:v>
                </c:pt>
                <c:pt idx="16460">
                  <c:v>29.130000000000003</c:v>
                </c:pt>
                <c:pt idx="16461">
                  <c:v>29.03</c:v>
                </c:pt>
                <c:pt idx="16462">
                  <c:v>29.23</c:v>
                </c:pt>
                <c:pt idx="16463">
                  <c:v>29.21</c:v>
                </c:pt>
                <c:pt idx="16464">
                  <c:v>29.19</c:v>
                </c:pt>
                <c:pt idx="16465">
                  <c:v>29.06</c:v>
                </c:pt>
                <c:pt idx="16466">
                  <c:v>29.09</c:v>
                </c:pt>
                <c:pt idx="16467">
                  <c:v>28.99</c:v>
                </c:pt>
                <c:pt idx="16468">
                  <c:v>29.04</c:v>
                </c:pt>
                <c:pt idx="16469">
                  <c:v>29.1</c:v>
                </c:pt>
                <c:pt idx="16470">
                  <c:v>29.16</c:v>
                </c:pt>
                <c:pt idx="16471">
                  <c:v>29.130000000000003</c:v>
                </c:pt>
                <c:pt idx="16472">
                  <c:v>29.130000000000003</c:v>
                </c:pt>
                <c:pt idx="16473">
                  <c:v>29.130000000000003</c:v>
                </c:pt>
                <c:pt idx="16474">
                  <c:v>29.130000000000003</c:v>
                </c:pt>
                <c:pt idx="16475">
                  <c:v>29.22</c:v>
                </c:pt>
                <c:pt idx="16476">
                  <c:v>29.14</c:v>
                </c:pt>
                <c:pt idx="16477">
                  <c:v>29.12</c:v>
                </c:pt>
                <c:pt idx="16478">
                  <c:v>29.02</c:v>
                </c:pt>
                <c:pt idx="16479">
                  <c:v>29.150000000000002</c:v>
                </c:pt>
                <c:pt idx="16480">
                  <c:v>29.07</c:v>
                </c:pt>
                <c:pt idx="16481">
                  <c:v>29.01</c:v>
                </c:pt>
                <c:pt idx="16482">
                  <c:v>29.06</c:v>
                </c:pt>
                <c:pt idx="16483">
                  <c:v>29.12</c:v>
                </c:pt>
                <c:pt idx="16484">
                  <c:v>29.09</c:v>
                </c:pt>
                <c:pt idx="16485">
                  <c:v>29.06</c:v>
                </c:pt>
                <c:pt idx="16486">
                  <c:v>29.06</c:v>
                </c:pt>
                <c:pt idx="16487">
                  <c:v>29.02</c:v>
                </c:pt>
                <c:pt idx="16488">
                  <c:v>29.08</c:v>
                </c:pt>
                <c:pt idx="16489">
                  <c:v>29.16</c:v>
                </c:pt>
                <c:pt idx="16490">
                  <c:v>29.2</c:v>
                </c:pt>
                <c:pt idx="16491">
                  <c:v>29.17</c:v>
                </c:pt>
                <c:pt idx="16492">
                  <c:v>29.04</c:v>
                </c:pt>
                <c:pt idx="16493">
                  <c:v>29.19</c:v>
                </c:pt>
                <c:pt idx="16494">
                  <c:v>29.130000000000003</c:v>
                </c:pt>
                <c:pt idx="16495">
                  <c:v>29.130000000000003</c:v>
                </c:pt>
                <c:pt idx="16496">
                  <c:v>29.03</c:v>
                </c:pt>
                <c:pt idx="16497">
                  <c:v>29.14</c:v>
                </c:pt>
                <c:pt idx="16498">
                  <c:v>28.939999999999998</c:v>
                </c:pt>
                <c:pt idx="16499">
                  <c:v>28.99</c:v>
                </c:pt>
                <c:pt idx="16500">
                  <c:v>28.919999999999998</c:v>
                </c:pt>
                <c:pt idx="16501">
                  <c:v>28.95</c:v>
                </c:pt>
                <c:pt idx="16502">
                  <c:v>28.91</c:v>
                </c:pt>
                <c:pt idx="16503">
                  <c:v>28.830000000000002</c:v>
                </c:pt>
                <c:pt idx="16504">
                  <c:v>28.91</c:v>
                </c:pt>
                <c:pt idx="16505">
                  <c:v>28.810000000000002</c:v>
                </c:pt>
                <c:pt idx="16506">
                  <c:v>28.95</c:v>
                </c:pt>
                <c:pt idx="16507">
                  <c:v>28.85</c:v>
                </c:pt>
                <c:pt idx="16508">
                  <c:v>28.87</c:v>
                </c:pt>
                <c:pt idx="16509">
                  <c:v>28.919999999999998</c:v>
                </c:pt>
                <c:pt idx="16510">
                  <c:v>28.93</c:v>
                </c:pt>
                <c:pt idx="16511">
                  <c:v>28.93</c:v>
                </c:pt>
                <c:pt idx="16512">
                  <c:v>28.89</c:v>
                </c:pt>
                <c:pt idx="16513">
                  <c:v>29.03</c:v>
                </c:pt>
                <c:pt idx="16514">
                  <c:v>28.93</c:v>
                </c:pt>
                <c:pt idx="16515">
                  <c:v>28.91</c:v>
                </c:pt>
                <c:pt idx="16516">
                  <c:v>28.89</c:v>
                </c:pt>
                <c:pt idx="16517">
                  <c:v>28.91</c:v>
                </c:pt>
                <c:pt idx="16518">
                  <c:v>29.02</c:v>
                </c:pt>
                <c:pt idx="16519">
                  <c:v>29.01</c:v>
                </c:pt>
                <c:pt idx="16520">
                  <c:v>29.06</c:v>
                </c:pt>
                <c:pt idx="16521">
                  <c:v>29.110000000000003</c:v>
                </c:pt>
                <c:pt idx="16522">
                  <c:v>29.21</c:v>
                </c:pt>
                <c:pt idx="16523">
                  <c:v>29.150000000000002</c:v>
                </c:pt>
                <c:pt idx="16524">
                  <c:v>29.23</c:v>
                </c:pt>
                <c:pt idx="16525">
                  <c:v>29.17</c:v>
                </c:pt>
                <c:pt idx="16526">
                  <c:v>29.25</c:v>
                </c:pt>
                <c:pt idx="16527">
                  <c:v>29.05</c:v>
                </c:pt>
                <c:pt idx="16528">
                  <c:v>29.05</c:v>
                </c:pt>
                <c:pt idx="16529">
                  <c:v>28.979999999999997</c:v>
                </c:pt>
                <c:pt idx="16530">
                  <c:v>28.99</c:v>
                </c:pt>
                <c:pt idx="16531">
                  <c:v>28.979999999999997</c:v>
                </c:pt>
                <c:pt idx="16532">
                  <c:v>29.03</c:v>
                </c:pt>
                <c:pt idx="16533">
                  <c:v>29.01</c:v>
                </c:pt>
                <c:pt idx="16534">
                  <c:v>28.99</c:v>
                </c:pt>
                <c:pt idx="16535">
                  <c:v>28.99</c:v>
                </c:pt>
                <c:pt idx="16536">
                  <c:v>28.99</c:v>
                </c:pt>
                <c:pt idx="16537">
                  <c:v>29.03</c:v>
                </c:pt>
                <c:pt idx="16538">
                  <c:v>28.99</c:v>
                </c:pt>
                <c:pt idx="16539">
                  <c:v>28.93</c:v>
                </c:pt>
                <c:pt idx="16540">
                  <c:v>28.959999999999997</c:v>
                </c:pt>
                <c:pt idx="16541">
                  <c:v>28.95</c:v>
                </c:pt>
                <c:pt idx="16542">
                  <c:v>28.77</c:v>
                </c:pt>
                <c:pt idx="16543">
                  <c:v>28.939999999999998</c:v>
                </c:pt>
                <c:pt idx="16544">
                  <c:v>28.89</c:v>
                </c:pt>
                <c:pt idx="16545">
                  <c:v>29.06</c:v>
                </c:pt>
                <c:pt idx="16546">
                  <c:v>29.09</c:v>
                </c:pt>
                <c:pt idx="16547">
                  <c:v>29.03</c:v>
                </c:pt>
                <c:pt idx="16548">
                  <c:v>29.09</c:v>
                </c:pt>
                <c:pt idx="16549">
                  <c:v>29.06</c:v>
                </c:pt>
                <c:pt idx="16550">
                  <c:v>29.1</c:v>
                </c:pt>
                <c:pt idx="16551">
                  <c:v>29.06</c:v>
                </c:pt>
                <c:pt idx="16552">
                  <c:v>29.09</c:v>
                </c:pt>
                <c:pt idx="16553">
                  <c:v>29.05</c:v>
                </c:pt>
                <c:pt idx="16554">
                  <c:v>29.130000000000003</c:v>
                </c:pt>
                <c:pt idx="16555">
                  <c:v>29.04</c:v>
                </c:pt>
                <c:pt idx="16556">
                  <c:v>28.979999999999997</c:v>
                </c:pt>
                <c:pt idx="16557">
                  <c:v>28.87</c:v>
                </c:pt>
                <c:pt idx="16558">
                  <c:v>28.91</c:v>
                </c:pt>
                <c:pt idx="16559">
                  <c:v>28.979999999999997</c:v>
                </c:pt>
                <c:pt idx="16560">
                  <c:v>28.959999999999997</c:v>
                </c:pt>
                <c:pt idx="16561">
                  <c:v>29.12</c:v>
                </c:pt>
                <c:pt idx="16562">
                  <c:v>29.04</c:v>
                </c:pt>
                <c:pt idx="16563">
                  <c:v>29.12</c:v>
                </c:pt>
                <c:pt idx="16564">
                  <c:v>29.03</c:v>
                </c:pt>
                <c:pt idx="16565">
                  <c:v>29.110000000000003</c:v>
                </c:pt>
                <c:pt idx="16566">
                  <c:v>29.08</c:v>
                </c:pt>
                <c:pt idx="16567">
                  <c:v>29.07</c:v>
                </c:pt>
                <c:pt idx="16568">
                  <c:v>29.12</c:v>
                </c:pt>
                <c:pt idx="16569">
                  <c:v>29.12</c:v>
                </c:pt>
                <c:pt idx="16570">
                  <c:v>29.12</c:v>
                </c:pt>
                <c:pt idx="16571">
                  <c:v>29.09</c:v>
                </c:pt>
                <c:pt idx="16572">
                  <c:v>29.259999999999998</c:v>
                </c:pt>
                <c:pt idx="16573">
                  <c:v>29.24</c:v>
                </c:pt>
                <c:pt idx="16574">
                  <c:v>29.22</c:v>
                </c:pt>
                <c:pt idx="16575">
                  <c:v>29.16</c:v>
                </c:pt>
                <c:pt idx="16576">
                  <c:v>29.2</c:v>
                </c:pt>
                <c:pt idx="16577">
                  <c:v>29.19</c:v>
                </c:pt>
                <c:pt idx="16578">
                  <c:v>29.21</c:v>
                </c:pt>
                <c:pt idx="16579">
                  <c:v>29.12</c:v>
                </c:pt>
                <c:pt idx="16580">
                  <c:v>29.03</c:v>
                </c:pt>
                <c:pt idx="16581">
                  <c:v>29.08</c:v>
                </c:pt>
                <c:pt idx="16582">
                  <c:v>28.97</c:v>
                </c:pt>
                <c:pt idx="16583">
                  <c:v>29.03</c:v>
                </c:pt>
                <c:pt idx="16584">
                  <c:v>29.02</c:v>
                </c:pt>
                <c:pt idx="16585">
                  <c:v>29.06</c:v>
                </c:pt>
                <c:pt idx="16586">
                  <c:v>29</c:v>
                </c:pt>
                <c:pt idx="16587">
                  <c:v>29.03</c:v>
                </c:pt>
                <c:pt idx="16588">
                  <c:v>28.959999999999997</c:v>
                </c:pt>
                <c:pt idx="16589">
                  <c:v>28.91</c:v>
                </c:pt>
                <c:pt idx="16590">
                  <c:v>29.02</c:v>
                </c:pt>
                <c:pt idx="16591">
                  <c:v>29</c:v>
                </c:pt>
                <c:pt idx="16592">
                  <c:v>29.07</c:v>
                </c:pt>
                <c:pt idx="16593">
                  <c:v>29.03</c:v>
                </c:pt>
                <c:pt idx="16594">
                  <c:v>29.21</c:v>
                </c:pt>
                <c:pt idx="16595">
                  <c:v>29.27</c:v>
                </c:pt>
                <c:pt idx="16596">
                  <c:v>29.2</c:v>
                </c:pt>
                <c:pt idx="16597">
                  <c:v>29.18</c:v>
                </c:pt>
                <c:pt idx="16598">
                  <c:v>29.25</c:v>
                </c:pt>
                <c:pt idx="16599">
                  <c:v>29.12</c:v>
                </c:pt>
                <c:pt idx="16600">
                  <c:v>29.17</c:v>
                </c:pt>
                <c:pt idx="16601">
                  <c:v>29.24</c:v>
                </c:pt>
                <c:pt idx="16602">
                  <c:v>29.3</c:v>
                </c:pt>
                <c:pt idx="16603">
                  <c:v>29.19</c:v>
                </c:pt>
                <c:pt idx="16604">
                  <c:v>-999</c:v>
                </c:pt>
                <c:pt idx="16605">
                  <c:v>29.21</c:v>
                </c:pt>
                <c:pt idx="16606">
                  <c:v>29.14</c:v>
                </c:pt>
                <c:pt idx="16607">
                  <c:v>29.21</c:v>
                </c:pt>
                <c:pt idx="16608">
                  <c:v>29.150000000000002</c:v>
                </c:pt>
                <c:pt idx="16609">
                  <c:v>29.37</c:v>
                </c:pt>
                <c:pt idx="16610">
                  <c:v>29.3</c:v>
                </c:pt>
                <c:pt idx="16611">
                  <c:v>29.25</c:v>
                </c:pt>
                <c:pt idx="16612">
                  <c:v>29.24</c:v>
                </c:pt>
                <c:pt idx="16613">
                  <c:v>29.19</c:v>
                </c:pt>
                <c:pt idx="16614">
                  <c:v>29.18</c:v>
                </c:pt>
                <c:pt idx="16615">
                  <c:v>29.16</c:v>
                </c:pt>
                <c:pt idx="16616">
                  <c:v>28.959999999999997</c:v>
                </c:pt>
                <c:pt idx="16617">
                  <c:v>28.93</c:v>
                </c:pt>
                <c:pt idx="16618">
                  <c:v>28.9</c:v>
                </c:pt>
                <c:pt idx="16619">
                  <c:v>28.979999999999997</c:v>
                </c:pt>
                <c:pt idx="16620">
                  <c:v>28.979999999999997</c:v>
                </c:pt>
                <c:pt idx="16621">
                  <c:v>28.88</c:v>
                </c:pt>
                <c:pt idx="16622">
                  <c:v>29.01</c:v>
                </c:pt>
                <c:pt idx="16623">
                  <c:v>29.05</c:v>
                </c:pt>
                <c:pt idx="16624">
                  <c:v>29.24</c:v>
                </c:pt>
                <c:pt idx="16625">
                  <c:v>29.3</c:v>
                </c:pt>
                <c:pt idx="16626">
                  <c:v>29.24</c:v>
                </c:pt>
                <c:pt idx="16627">
                  <c:v>29.19</c:v>
                </c:pt>
                <c:pt idx="16628">
                  <c:v>29.16</c:v>
                </c:pt>
                <c:pt idx="16629">
                  <c:v>29.279999999999998</c:v>
                </c:pt>
                <c:pt idx="16630">
                  <c:v>29.130000000000003</c:v>
                </c:pt>
                <c:pt idx="16631">
                  <c:v>29.110000000000003</c:v>
                </c:pt>
                <c:pt idx="16632">
                  <c:v>29.07</c:v>
                </c:pt>
                <c:pt idx="16633">
                  <c:v>29.12</c:v>
                </c:pt>
                <c:pt idx="16634">
                  <c:v>29.01</c:v>
                </c:pt>
                <c:pt idx="16635">
                  <c:v>28.91</c:v>
                </c:pt>
                <c:pt idx="16636">
                  <c:v>29.01</c:v>
                </c:pt>
                <c:pt idx="16637">
                  <c:v>29.01</c:v>
                </c:pt>
                <c:pt idx="16638">
                  <c:v>28.91</c:v>
                </c:pt>
                <c:pt idx="16639">
                  <c:v>28.97</c:v>
                </c:pt>
                <c:pt idx="16640">
                  <c:v>29.08</c:v>
                </c:pt>
                <c:pt idx="16641">
                  <c:v>29.03</c:v>
                </c:pt>
                <c:pt idx="16642">
                  <c:v>29.01</c:v>
                </c:pt>
                <c:pt idx="16643">
                  <c:v>28.9</c:v>
                </c:pt>
                <c:pt idx="16644">
                  <c:v>29.04</c:v>
                </c:pt>
                <c:pt idx="16645">
                  <c:v>29.07</c:v>
                </c:pt>
                <c:pt idx="16646">
                  <c:v>29.16</c:v>
                </c:pt>
                <c:pt idx="16647">
                  <c:v>29.21</c:v>
                </c:pt>
                <c:pt idx="16648">
                  <c:v>29.130000000000003</c:v>
                </c:pt>
                <c:pt idx="16649">
                  <c:v>29.07</c:v>
                </c:pt>
                <c:pt idx="16650">
                  <c:v>29.23</c:v>
                </c:pt>
                <c:pt idx="16651">
                  <c:v>29.27</c:v>
                </c:pt>
                <c:pt idx="16652">
                  <c:v>29.22</c:v>
                </c:pt>
                <c:pt idx="16653">
                  <c:v>29.25</c:v>
                </c:pt>
                <c:pt idx="16654">
                  <c:v>29.130000000000003</c:v>
                </c:pt>
                <c:pt idx="16655">
                  <c:v>29.07</c:v>
                </c:pt>
                <c:pt idx="16656">
                  <c:v>29.06</c:v>
                </c:pt>
                <c:pt idx="16657">
                  <c:v>29.14</c:v>
                </c:pt>
                <c:pt idx="16658">
                  <c:v>29.16</c:v>
                </c:pt>
                <c:pt idx="16659">
                  <c:v>29.04</c:v>
                </c:pt>
                <c:pt idx="16660">
                  <c:v>29.05</c:v>
                </c:pt>
                <c:pt idx="16661">
                  <c:v>28.93</c:v>
                </c:pt>
                <c:pt idx="16662">
                  <c:v>29.01</c:v>
                </c:pt>
                <c:pt idx="16663">
                  <c:v>29.12</c:v>
                </c:pt>
                <c:pt idx="16664">
                  <c:v>29.19</c:v>
                </c:pt>
                <c:pt idx="16665">
                  <c:v>29.17</c:v>
                </c:pt>
                <c:pt idx="16666">
                  <c:v>29.36</c:v>
                </c:pt>
                <c:pt idx="16667">
                  <c:v>29.23</c:v>
                </c:pt>
                <c:pt idx="16668">
                  <c:v>29.36</c:v>
                </c:pt>
                <c:pt idx="16669">
                  <c:v>29.22</c:v>
                </c:pt>
                <c:pt idx="16670">
                  <c:v>29.25</c:v>
                </c:pt>
                <c:pt idx="16671">
                  <c:v>29.25</c:v>
                </c:pt>
                <c:pt idx="16672">
                  <c:v>29.16</c:v>
                </c:pt>
                <c:pt idx="16673">
                  <c:v>29.27</c:v>
                </c:pt>
                <c:pt idx="16674">
                  <c:v>29.37</c:v>
                </c:pt>
                <c:pt idx="16675">
                  <c:v>29.36</c:v>
                </c:pt>
                <c:pt idx="16676">
                  <c:v>29.32</c:v>
                </c:pt>
                <c:pt idx="16677">
                  <c:v>29.439999999999998</c:v>
                </c:pt>
                <c:pt idx="16678">
                  <c:v>29.439999999999998</c:v>
                </c:pt>
                <c:pt idx="16679">
                  <c:v>29.439999999999998</c:v>
                </c:pt>
                <c:pt idx="16680">
                  <c:v>29.36</c:v>
                </c:pt>
                <c:pt idx="16681">
                  <c:v>29.39</c:v>
                </c:pt>
                <c:pt idx="16682">
                  <c:v>29.259999999999998</c:v>
                </c:pt>
                <c:pt idx="16683">
                  <c:v>29.32</c:v>
                </c:pt>
                <c:pt idx="16684">
                  <c:v>29.24</c:v>
                </c:pt>
                <c:pt idx="16685">
                  <c:v>29.330000000000002</c:v>
                </c:pt>
                <c:pt idx="16686">
                  <c:v>29.259999999999998</c:v>
                </c:pt>
                <c:pt idx="16687">
                  <c:v>29.27</c:v>
                </c:pt>
                <c:pt idx="16688">
                  <c:v>29.34</c:v>
                </c:pt>
                <c:pt idx="16689">
                  <c:v>29.32</c:v>
                </c:pt>
                <c:pt idx="16690">
                  <c:v>29.4</c:v>
                </c:pt>
                <c:pt idx="16691">
                  <c:v>29.17</c:v>
                </c:pt>
                <c:pt idx="16692">
                  <c:v>29.35</c:v>
                </c:pt>
                <c:pt idx="16693">
                  <c:v>29.04</c:v>
                </c:pt>
                <c:pt idx="16694">
                  <c:v>29.16</c:v>
                </c:pt>
                <c:pt idx="16695">
                  <c:v>29.130000000000003</c:v>
                </c:pt>
                <c:pt idx="16696">
                  <c:v>29.18</c:v>
                </c:pt>
                <c:pt idx="16697">
                  <c:v>29.23</c:v>
                </c:pt>
                <c:pt idx="16698">
                  <c:v>29.17</c:v>
                </c:pt>
                <c:pt idx="16699">
                  <c:v>29.25</c:v>
                </c:pt>
                <c:pt idx="16700">
                  <c:v>29.09</c:v>
                </c:pt>
                <c:pt idx="16701">
                  <c:v>29</c:v>
                </c:pt>
                <c:pt idx="16702">
                  <c:v>28.99</c:v>
                </c:pt>
                <c:pt idx="16703">
                  <c:v>28.99</c:v>
                </c:pt>
                <c:pt idx="16704">
                  <c:v>28.99</c:v>
                </c:pt>
                <c:pt idx="16705">
                  <c:v>29.07</c:v>
                </c:pt>
                <c:pt idx="16706">
                  <c:v>29.01</c:v>
                </c:pt>
                <c:pt idx="16707">
                  <c:v>29.17</c:v>
                </c:pt>
                <c:pt idx="16708">
                  <c:v>29.12</c:v>
                </c:pt>
                <c:pt idx="16709">
                  <c:v>29.05</c:v>
                </c:pt>
                <c:pt idx="16710">
                  <c:v>29.130000000000003</c:v>
                </c:pt>
                <c:pt idx="16711">
                  <c:v>29.05</c:v>
                </c:pt>
                <c:pt idx="16712">
                  <c:v>29.130000000000003</c:v>
                </c:pt>
                <c:pt idx="16713">
                  <c:v>29.07</c:v>
                </c:pt>
                <c:pt idx="16714">
                  <c:v>29.14</c:v>
                </c:pt>
                <c:pt idx="16715">
                  <c:v>29.1</c:v>
                </c:pt>
                <c:pt idx="16716">
                  <c:v>29.21</c:v>
                </c:pt>
                <c:pt idx="16717">
                  <c:v>29.18</c:v>
                </c:pt>
                <c:pt idx="16718">
                  <c:v>29.16</c:v>
                </c:pt>
                <c:pt idx="16719">
                  <c:v>29.16</c:v>
                </c:pt>
                <c:pt idx="16720">
                  <c:v>29.18</c:v>
                </c:pt>
                <c:pt idx="16721">
                  <c:v>29.259999999999998</c:v>
                </c:pt>
                <c:pt idx="16722">
                  <c:v>29.19</c:v>
                </c:pt>
                <c:pt idx="16723">
                  <c:v>29.25</c:v>
                </c:pt>
                <c:pt idx="16724">
                  <c:v>29.24</c:v>
                </c:pt>
                <c:pt idx="16725">
                  <c:v>29.24</c:v>
                </c:pt>
                <c:pt idx="16726">
                  <c:v>29.16</c:v>
                </c:pt>
                <c:pt idx="16727">
                  <c:v>29.18</c:v>
                </c:pt>
                <c:pt idx="16728">
                  <c:v>29.29</c:v>
                </c:pt>
                <c:pt idx="16729">
                  <c:v>29.310000000000002</c:v>
                </c:pt>
                <c:pt idx="16730">
                  <c:v>29.39</c:v>
                </c:pt>
                <c:pt idx="16731">
                  <c:v>29.330000000000002</c:v>
                </c:pt>
                <c:pt idx="16732">
                  <c:v>29.310000000000002</c:v>
                </c:pt>
                <c:pt idx="16733">
                  <c:v>29.19</c:v>
                </c:pt>
                <c:pt idx="16734">
                  <c:v>29.05</c:v>
                </c:pt>
                <c:pt idx="16735">
                  <c:v>29.01</c:v>
                </c:pt>
                <c:pt idx="16736">
                  <c:v>29.19</c:v>
                </c:pt>
                <c:pt idx="16737">
                  <c:v>29.2</c:v>
                </c:pt>
                <c:pt idx="16738">
                  <c:v>29.259999999999998</c:v>
                </c:pt>
                <c:pt idx="16739">
                  <c:v>29.19</c:v>
                </c:pt>
                <c:pt idx="16740">
                  <c:v>29.16</c:v>
                </c:pt>
                <c:pt idx="16741">
                  <c:v>29.12</c:v>
                </c:pt>
                <c:pt idx="16742">
                  <c:v>29.1</c:v>
                </c:pt>
                <c:pt idx="16743">
                  <c:v>29.05</c:v>
                </c:pt>
                <c:pt idx="16744">
                  <c:v>29.03</c:v>
                </c:pt>
                <c:pt idx="16745">
                  <c:v>29.130000000000003</c:v>
                </c:pt>
                <c:pt idx="16746">
                  <c:v>29.17</c:v>
                </c:pt>
                <c:pt idx="16747">
                  <c:v>29.32</c:v>
                </c:pt>
                <c:pt idx="16748">
                  <c:v>29.18</c:v>
                </c:pt>
                <c:pt idx="16749">
                  <c:v>29.130000000000003</c:v>
                </c:pt>
                <c:pt idx="16750">
                  <c:v>29.18</c:v>
                </c:pt>
                <c:pt idx="16751">
                  <c:v>29.18</c:v>
                </c:pt>
                <c:pt idx="16752">
                  <c:v>29.14</c:v>
                </c:pt>
                <c:pt idx="16753">
                  <c:v>29.16</c:v>
                </c:pt>
                <c:pt idx="16754">
                  <c:v>29.23</c:v>
                </c:pt>
                <c:pt idx="16755">
                  <c:v>29.2</c:v>
                </c:pt>
                <c:pt idx="16756">
                  <c:v>28.979999999999997</c:v>
                </c:pt>
                <c:pt idx="16757">
                  <c:v>28.919999999999998</c:v>
                </c:pt>
                <c:pt idx="16758">
                  <c:v>29.04</c:v>
                </c:pt>
                <c:pt idx="16759">
                  <c:v>29.06</c:v>
                </c:pt>
                <c:pt idx="16760">
                  <c:v>29.259999999999998</c:v>
                </c:pt>
                <c:pt idx="16761">
                  <c:v>29.29</c:v>
                </c:pt>
                <c:pt idx="16762">
                  <c:v>29.419999999999998</c:v>
                </c:pt>
                <c:pt idx="16763">
                  <c:v>29.55</c:v>
                </c:pt>
                <c:pt idx="16764">
                  <c:v>29.419999999999998</c:v>
                </c:pt>
                <c:pt idx="16765">
                  <c:v>29.45</c:v>
                </c:pt>
                <c:pt idx="16766">
                  <c:v>29.310000000000002</c:v>
                </c:pt>
                <c:pt idx="16767">
                  <c:v>29.49</c:v>
                </c:pt>
                <c:pt idx="16768">
                  <c:v>29.39</c:v>
                </c:pt>
                <c:pt idx="16769">
                  <c:v>29.41</c:v>
                </c:pt>
                <c:pt idx="16770">
                  <c:v>29.32</c:v>
                </c:pt>
                <c:pt idx="16771">
                  <c:v>29.32</c:v>
                </c:pt>
                <c:pt idx="16772">
                  <c:v>29.130000000000003</c:v>
                </c:pt>
                <c:pt idx="16773">
                  <c:v>29.23</c:v>
                </c:pt>
                <c:pt idx="16774">
                  <c:v>29.23</c:v>
                </c:pt>
                <c:pt idx="16775">
                  <c:v>29.06</c:v>
                </c:pt>
                <c:pt idx="16776">
                  <c:v>29.16</c:v>
                </c:pt>
                <c:pt idx="16777">
                  <c:v>29.09</c:v>
                </c:pt>
                <c:pt idx="16778">
                  <c:v>29.18</c:v>
                </c:pt>
                <c:pt idx="16779">
                  <c:v>29.06</c:v>
                </c:pt>
                <c:pt idx="16780">
                  <c:v>29.2</c:v>
                </c:pt>
                <c:pt idx="16781">
                  <c:v>29.07</c:v>
                </c:pt>
                <c:pt idx="16782">
                  <c:v>29.1</c:v>
                </c:pt>
                <c:pt idx="16783">
                  <c:v>29.12</c:v>
                </c:pt>
                <c:pt idx="16784">
                  <c:v>29.130000000000003</c:v>
                </c:pt>
                <c:pt idx="16785">
                  <c:v>29.22</c:v>
                </c:pt>
                <c:pt idx="16786">
                  <c:v>29.16</c:v>
                </c:pt>
                <c:pt idx="16787">
                  <c:v>29.07</c:v>
                </c:pt>
                <c:pt idx="16788">
                  <c:v>28.939999999999998</c:v>
                </c:pt>
                <c:pt idx="16789">
                  <c:v>28.959999999999997</c:v>
                </c:pt>
                <c:pt idx="16790">
                  <c:v>29.04</c:v>
                </c:pt>
                <c:pt idx="16791">
                  <c:v>29.16</c:v>
                </c:pt>
                <c:pt idx="16792">
                  <c:v>29.279999999999998</c:v>
                </c:pt>
                <c:pt idx="16793">
                  <c:v>29.25</c:v>
                </c:pt>
                <c:pt idx="16794">
                  <c:v>29.150000000000002</c:v>
                </c:pt>
                <c:pt idx="16795">
                  <c:v>29.32</c:v>
                </c:pt>
                <c:pt idx="16796">
                  <c:v>29.32</c:v>
                </c:pt>
                <c:pt idx="16797">
                  <c:v>29.29</c:v>
                </c:pt>
                <c:pt idx="16798">
                  <c:v>29.18</c:v>
                </c:pt>
                <c:pt idx="16799">
                  <c:v>29.12</c:v>
                </c:pt>
                <c:pt idx="16800">
                  <c:v>29.21</c:v>
                </c:pt>
                <c:pt idx="16801">
                  <c:v>29.150000000000002</c:v>
                </c:pt>
                <c:pt idx="16802">
                  <c:v>29.37</c:v>
                </c:pt>
                <c:pt idx="16803">
                  <c:v>29.21</c:v>
                </c:pt>
                <c:pt idx="16804">
                  <c:v>29.38</c:v>
                </c:pt>
                <c:pt idx="16805">
                  <c:v>29.27</c:v>
                </c:pt>
                <c:pt idx="16806">
                  <c:v>29.35</c:v>
                </c:pt>
                <c:pt idx="16807">
                  <c:v>29.25</c:v>
                </c:pt>
                <c:pt idx="16808">
                  <c:v>29.18</c:v>
                </c:pt>
                <c:pt idx="16809">
                  <c:v>29.23</c:v>
                </c:pt>
                <c:pt idx="16810">
                  <c:v>29.259999999999998</c:v>
                </c:pt>
                <c:pt idx="16811">
                  <c:v>29.17</c:v>
                </c:pt>
                <c:pt idx="16812">
                  <c:v>29.01</c:v>
                </c:pt>
                <c:pt idx="16813">
                  <c:v>28.93</c:v>
                </c:pt>
                <c:pt idx="16814">
                  <c:v>28.95</c:v>
                </c:pt>
                <c:pt idx="16815">
                  <c:v>28.919999999999998</c:v>
                </c:pt>
                <c:pt idx="16816">
                  <c:v>28.959999999999997</c:v>
                </c:pt>
                <c:pt idx="16817">
                  <c:v>28.93</c:v>
                </c:pt>
                <c:pt idx="16818">
                  <c:v>28.830000000000002</c:v>
                </c:pt>
                <c:pt idx="16819">
                  <c:v>28.73</c:v>
                </c:pt>
                <c:pt idx="16820">
                  <c:v>28.82</c:v>
                </c:pt>
                <c:pt idx="16821">
                  <c:v>28.89</c:v>
                </c:pt>
                <c:pt idx="16822">
                  <c:v>28.93</c:v>
                </c:pt>
                <c:pt idx="16823">
                  <c:v>29.01</c:v>
                </c:pt>
                <c:pt idx="16824">
                  <c:v>28.939999999999998</c:v>
                </c:pt>
                <c:pt idx="16825">
                  <c:v>28.93</c:v>
                </c:pt>
                <c:pt idx="16826">
                  <c:v>29.03</c:v>
                </c:pt>
                <c:pt idx="16827">
                  <c:v>29.03</c:v>
                </c:pt>
                <c:pt idx="16828">
                  <c:v>29.130000000000003</c:v>
                </c:pt>
                <c:pt idx="16829">
                  <c:v>29.17</c:v>
                </c:pt>
                <c:pt idx="16830">
                  <c:v>29.32</c:v>
                </c:pt>
                <c:pt idx="16831">
                  <c:v>29.18</c:v>
                </c:pt>
                <c:pt idx="16832">
                  <c:v>29.24</c:v>
                </c:pt>
                <c:pt idx="16833">
                  <c:v>29.21</c:v>
                </c:pt>
                <c:pt idx="16834">
                  <c:v>29.110000000000003</c:v>
                </c:pt>
                <c:pt idx="16835">
                  <c:v>29.14</c:v>
                </c:pt>
                <c:pt idx="16836">
                  <c:v>29.03</c:v>
                </c:pt>
                <c:pt idx="16837">
                  <c:v>29.110000000000003</c:v>
                </c:pt>
                <c:pt idx="16838">
                  <c:v>28.97</c:v>
                </c:pt>
                <c:pt idx="16839">
                  <c:v>29.01</c:v>
                </c:pt>
                <c:pt idx="16840">
                  <c:v>29.03</c:v>
                </c:pt>
                <c:pt idx="16841">
                  <c:v>29.07</c:v>
                </c:pt>
                <c:pt idx="16842">
                  <c:v>29.1</c:v>
                </c:pt>
                <c:pt idx="16843">
                  <c:v>29.07</c:v>
                </c:pt>
                <c:pt idx="16844">
                  <c:v>29.19</c:v>
                </c:pt>
                <c:pt idx="16845">
                  <c:v>29.2</c:v>
                </c:pt>
                <c:pt idx="16846">
                  <c:v>29.130000000000003</c:v>
                </c:pt>
                <c:pt idx="16847">
                  <c:v>28.979999999999997</c:v>
                </c:pt>
                <c:pt idx="16848">
                  <c:v>-999</c:v>
                </c:pt>
                <c:pt idx="16849">
                  <c:v>29</c:v>
                </c:pt>
                <c:pt idx="16850">
                  <c:v>29.1</c:v>
                </c:pt>
                <c:pt idx="16851">
                  <c:v>29.07</c:v>
                </c:pt>
                <c:pt idx="16852">
                  <c:v>29.2</c:v>
                </c:pt>
                <c:pt idx="16853">
                  <c:v>28.959999999999997</c:v>
                </c:pt>
                <c:pt idx="16854">
                  <c:v>28.93</c:v>
                </c:pt>
                <c:pt idx="16855">
                  <c:v>28.88</c:v>
                </c:pt>
                <c:pt idx="16856">
                  <c:v>28.95</c:v>
                </c:pt>
                <c:pt idx="16857">
                  <c:v>28.89</c:v>
                </c:pt>
                <c:pt idx="16858">
                  <c:v>28.830000000000002</c:v>
                </c:pt>
                <c:pt idx="16859">
                  <c:v>28.87</c:v>
                </c:pt>
                <c:pt idx="16860">
                  <c:v>28.77</c:v>
                </c:pt>
                <c:pt idx="16861">
                  <c:v>28.86</c:v>
                </c:pt>
                <c:pt idx="16862">
                  <c:v>28.759999999999998</c:v>
                </c:pt>
                <c:pt idx="16863">
                  <c:v>29</c:v>
                </c:pt>
                <c:pt idx="16864">
                  <c:v>29.02</c:v>
                </c:pt>
                <c:pt idx="16865">
                  <c:v>28.97</c:v>
                </c:pt>
                <c:pt idx="16866">
                  <c:v>28.95</c:v>
                </c:pt>
                <c:pt idx="16867">
                  <c:v>28.979999999999997</c:v>
                </c:pt>
                <c:pt idx="16868">
                  <c:v>29.01</c:v>
                </c:pt>
                <c:pt idx="16869">
                  <c:v>28.9</c:v>
                </c:pt>
                <c:pt idx="16870">
                  <c:v>28.99</c:v>
                </c:pt>
                <c:pt idx="16871">
                  <c:v>29.06</c:v>
                </c:pt>
                <c:pt idx="16872">
                  <c:v>29.110000000000003</c:v>
                </c:pt>
                <c:pt idx="16873">
                  <c:v>-999</c:v>
                </c:pt>
                <c:pt idx="16874">
                  <c:v>29.07</c:v>
                </c:pt>
                <c:pt idx="16875">
                  <c:v>29.05</c:v>
                </c:pt>
                <c:pt idx="16876">
                  <c:v>29.09</c:v>
                </c:pt>
                <c:pt idx="16877">
                  <c:v>29.08</c:v>
                </c:pt>
                <c:pt idx="16878">
                  <c:v>29.150000000000002</c:v>
                </c:pt>
                <c:pt idx="16879">
                  <c:v>29.18</c:v>
                </c:pt>
                <c:pt idx="16880">
                  <c:v>29.23</c:v>
                </c:pt>
                <c:pt idx="16881">
                  <c:v>29.279999999999998</c:v>
                </c:pt>
                <c:pt idx="16882">
                  <c:v>29.3</c:v>
                </c:pt>
                <c:pt idx="16883">
                  <c:v>29.29</c:v>
                </c:pt>
                <c:pt idx="16884">
                  <c:v>29.35</c:v>
                </c:pt>
                <c:pt idx="16885">
                  <c:v>29.32</c:v>
                </c:pt>
                <c:pt idx="16886">
                  <c:v>29.27</c:v>
                </c:pt>
                <c:pt idx="16887">
                  <c:v>29.32</c:v>
                </c:pt>
                <c:pt idx="16888">
                  <c:v>29.25</c:v>
                </c:pt>
                <c:pt idx="16889">
                  <c:v>29.310000000000002</c:v>
                </c:pt>
                <c:pt idx="16890">
                  <c:v>29.3</c:v>
                </c:pt>
                <c:pt idx="16891">
                  <c:v>29.27</c:v>
                </c:pt>
                <c:pt idx="16892">
                  <c:v>29.49</c:v>
                </c:pt>
                <c:pt idx="16893">
                  <c:v>29.439999999999998</c:v>
                </c:pt>
                <c:pt idx="16894">
                  <c:v>29.45</c:v>
                </c:pt>
                <c:pt idx="16895">
                  <c:v>29.27</c:v>
                </c:pt>
                <c:pt idx="16896">
                  <c:v>29.310000000000002</c:v>
                </c:pt>
                <c:pt idx="16897">
                  <c:v>29.14</c:v>
                </c:pt>
                <c:pt idx="16898">
                  <c:v>29.130000000000003</c:v>
                </c:pt>
                <c:pt idx="16899">
                  <c:v>29.22</c:v>
                </c:pt>
                <c:pt idx="16900">
                  <c:v>29.14</c:v>
                </c:pt>
                <c:pt idx="16901">
                  <c:v>29.04</c:v>
                </c:pt>
                <c:pt idx="16902">
                  <c:v>29.07</c:v>
                </c:pt>
                <c:pt idx="16903">
                  <c:v>29.21</c:v>
                </c:pt>
                <c:pt idx="16904">
                  <c:v>29.32</c:v>
                </c:pt>
                <c:pt idx="16905">
                  <c:v>29.330000000000002</c:v>
                </c:pt>
                <c:pt idx="16906">
                  <c:v>29.25</c:v>
                </c:pt>
                <c:pt idx="16907">
                  <c:v>29.330000000000002</c:v>
                </c:pt>
                <c:pt idx="16908">
                  <c:v>29.25</c:v>
                </c:pt>
                <c:pt idx="16909">
                  <c:v>29.29</c:v>
                </c:pt>
                <c:pt idx="16910">
                  <c:v>29.12</c:v>
                </c:pt>
                <c:pt idx="16911">
                  <c:v>29.29</c:v>
                </c:pt>
                <c:pt idx="16912">
                  <c:v>29.23</c:v>
                </c:pt>
                <c:pt idx="16913">
                  <c:v>29.24</c:v>
                </c:pt>
                <c:pt idx="16914">
                  <c:v>29.16</c:v>
                </c:pt>
                <c:pt idx="16915">
                  <c:v>29.130000000000003</c:v>
                </c:pt>
                <c:pt idx="16916">
                  <c:v>29.19</c:v>
                </c:pt>
                <c:pt idx="16917">
                  <c:v>29.37</c:v>
                </c:pt>
                <c:pt idx="16918">
                  <c:v>29.330000000000002</c:v>
                </c:pt>
                <c:pt idx="16919">
                  <c:v>29.22</c:v>
                </c:pt>
                <c:pt idx="16920">
                  <c:v>29.16</c:v>
                </c:pt>
                <c:pt idx="16921">
                  <c:v>29.05</c:v>
                </c:pt>
                <c:pt idx="16922">
                  <c:v>29.19</c:v>
                </c:pt>
                <c:pt idx="16923">
                  <c:v>29.23</c:v>
                </c:pt>
                <c:pt idx="16924">
                  <c:v>29.29</c:v>
                </c:pt>
                <c:pt idx="16925">
                  <c:v>29.23</c:v>
                </c:pt>
                <c:pt idx="16926">
                  <c:v>29.310000000000002</c:v>
                </c:pt>
                <c:pt idx="16927">
                  <c:v>29.32</c:v>
                </c:pt>
                <c:pt idx="16928">
                  <c:v>29.36</c:v>
                </c:pt>
                <c:pt idx="16929">
                  <c:v>29.43</c:v>
                </c:pt>
                <c:pt idx="16930">
                  <c:v>29.27</c:v>
                </c:pt>
                <c:pt idx="16931">
                  <c:v>29.18</c:v>
                </c:pt>
                <c:pt idx="16932">
                  <c:v>29.18</c:v>
                </c:pt>
                <c:pt idx="16933">
                  <c:v>29.150000000000002</c:v>
                </c:pt>
                <c:pt idx="16934">
                  <c:v>29.05</c:v>
                </c:pt>
                <c:pt idx="16935">
                  <c:v>29.130000000000003</c:v>
                </c:pt>
                <c:pt idx="16936">
                  <c:v>29.22</c:v>
                </c:pt>
                <c:pt idx="16937">
                  <c:v>29.259999999999998</c:v>
                </c:pt>
                <c:pt idx="16938">
                  <c:v>29.3</c:v>
                </c:pt>
                <c:pt idx="16939">
                  <c:v>29.24</c:v>
                </c:pt>
                <c:pt idx="16940">
                  <c:v>29.150000000000002</c:v>
                </c:pt>
                <c:pt idx="16941">
                  <c:v>29.18</c:v>
                </c:pt>
                <c:pt idx="16942">
                  <c:v>29.35</c:v>
                </c:pt>
                <c:pt idx="16943">
                  <c:v>29.37</c:v>
                </c:pt>
                <c:pt idx="16944">
                  <c:v>29.49</c:v>
                </c:pt>
                <c:pt idx="16945">
                  <c:v>29.43</c:v>
                </c:pt>
                <c:pt idx="16946">
                  <c:v>29.459999999999997</c:v>
                </c:pt>
                <c:pt idx="16947">
                  <c:v>29.3</c:v>
                </c:pt>
                <c:pt idx="16948">
                  <c:v>29.36</c:v>
                </c:pt>
                <c:pt idx="16949">
                  <c:v>29.39</c:v>
                </c:pt>
                <c:pt idx="16950">
                  <c:v>29.279999999999998</c:v>
                </c:pt>
                <c:pt idx="16951">
                  <c:v>29.330000000000002</c:v>
                </c:pt>
                <c:pt idx="16952">
                  <c:v>29.29</c:v>
                </c:pt>
                <c:pt idx="16953">
                  <c:v>29.35</c:v>
                </c:pt>
                <c:pt idx="16954">
                  <c:v>29.14</c:v>
                </c:pt>
                <c:pt idx="16955">
                  <c:v>29.27</c:v>
                </c:pt>
                <c:pt idx="16956">
                  <c:v>29.150000000000002</c:v>
                </c:pt>
                <c:pt idx="16957">
                  <c:v>29.25</c:v>
                </c:pt>
                <c:pt idx="16958">
                  <c:v>29.150000000000002</c:v>
                </c:pt>
                <c:pt idx="16959">
                  <c:v>29.34</c:v>
                </c:pt>
                <c:pt idx="16960">
                  <c:v>29.27</c:v>
                </c:pt>
                <c:pt idx="16961">
                  <c:v>29.16</c:v>
                </c:pt>
                <c:pt idx="16962">
                  <c:v>29.23</c:v>
                </c:pt>
                <c:pt idx="16963">
                  <c:v>29.2</c:v>
                </c:pt>
                <c:pt idx="16964">
                  <c:v>29.310000000000002</c:v>
                </c:pt>
                <c:pt idx="16965">
                  <c:v>29.439999999999998</c:v>
                </c:pt>
                <c:pt idx="16966">
                  <c:v>29.52</c:v>
                </c:pt>
                <c:pt idx="16967">
                  <c:v>29.37</c:v>
                </c:pt>
                <c:pt idx="16968">
                  <c:v>29.419999999999998</c:v>
                </c:pt>
                <c:pt idx="16969">
                  <c:v>29.38</c:v>
                </c:pt>
                <c:pt idx="16970">
                  <c:v>29.34</c:v>
                </c:pt>
                <c:pt idx="16971">
                  <c:v>29.27</c:v>
                </c:pt>
                <c:pt idx="16972">
                  <c:v>29.130000000000003</c:v>
                </c:pt>
                <c:pt idx="16973">
                  <c:v>29.18</c:v>
                </c:pt>
                <c:pt idx="16974">
                  <c:v>29.12</c:v>
                </c:pt>
                <c:pt idx="16975">
                  <c:v>29.259999999999998</c:v>
                </c:pt>
                <c:pt idx="16976">
                  <c:v>29.16</c:v>
                </c:pt>
                <c:pt idx="16977">
                  <c:v>29.21</c:v>
                </c:pt>
                <c:pt idx="16978">
                  <c:v>29.16</c:v>
                </c:pt>
                <c:pt idx="16979">
                  <c:v>29.279999999999998</c:v>
                </c:pt>
                <c:pt idx="16980">
                  <c:v>29.17</c:v>
                </c:pt>
                <c:pt idx="16981">
                  <c:v>29.06</c:v>
                </c:pt>
                <c:pt idx="16982">
                  <c:v>29.04</c:v>
                </c:pt>
                <c:pt idx="16983">
                  <c:v>29</c:v>
                </c:pt>
                <c:pt idx="16984">
                  <c:v>29.08</c:v>
                </c:pt>
                <c:pt idx="16985">
                  <c:v>29.22</c:v>
                </c:pt>
                <c:pt idx="16986">
                  <c:v>29.310000000000002</c:v>
                </c:pt>
                <c:pt idx="16987">
                  <c:v>29.24</c:v>
                </c:pt>
                <c:pt idx="16988">
                  <c:v>29.259999999999998</c:v>
                </c:pt>
                <c:pt idx="16989">
                  <c:v>29.259999999999998</c:v>
                </c:pt>
                <c:pt idx="16990">
                  <c:v>29.39</c:v>
                </c:pt>
                <c:pt idx="16991">
                  <c:v>29.22</c:v>
                </c:pt>
                <c:pt idx="16992">
                  <c:v>29.279999999999998</c:v>
                </c:pt>
                <c:pt idx="16993">
                  <c:v>29.24</c:v>
                </c:pt>
                <c:pt idx="16994">
                  <c:v>29.41</c:v>
                </c:pt>
                <c:pt idx="16995">
                  <c:v>29.36</c:v>
                </c:pt>
                <c:pt idx="16996">
                  <c:v>29.37</c:v>
                </c:pt>
                <c:pt idx="16997">
                  <c:v>29.34</c:v>
                </c:pt>
                <c:pt idx="16998">
                  <c:v>29.330000000000002</c:v>
                </c:pt>
                <c:pt idx="16999">
                  <c:v>29.630000000000003</c:v>
                </c:pt>
                <c:pt idx="17000">
                  <c:v>29.47</c:v>
                </c:pt>
                <c:pt idx="17001">
                  <c:v>29.439999999999998</c:v>
                </c:pt>
                <c:pt idx="17002">
                  <c:v>29.330000000000002</c:v>
                </c:pt>
                <c:pt idx="17003">
                  <c:v>29.16</c:v>
                </c:pt>
                <c:pt idx="17004">
                  <c:v>29.14</c:v>
                </c:pt>
                <c:pt idx="17005">
                  <c:v>29.14</c:v>
                </c:pt>
                <c:pt idx="17006">
                  <c:v>29.05</c:v>
                </c:pt>
                <c:pt idx="17007">
                  <c:v>29.08</c:v>
                </c:pt>
                <c:pt idx="17008">
                  <c:v>29.01</c:v>
                </c:pt>
                <c:pt idx="17009">
                  <c:v>29.12</c:v>
                </c:pt>
                <c:pt idx="17010">
                  <c:v>29.16</c:v>
                </c:pt>
                <c:pt idx="17011">
                  <c:v>29.05</c:v>
                </c:pt>
                <c:pt idx="17012">
                  <c:v>29.16</c:v>
                </c:pt>
                <c:pt idx="17013">
                  <c:v>28.919999999999998</c:v>
                </c:pt>
                <c:pt idx="17014">
                  <c:v>29.17</c:v>
                </c:pt>
                <c:pt idx="17015">
                  <c:v>29.05</c:v>
                </c:pt>
                <c:pt idx="17016">
                  <c:v>29.16</c:v>
                </c:pt>
                <c:pt idx="17017">
                  <c:v>29.110000000000003</c:v>
                </c:pt>
                <c:pt idx="17018">
                  <c:v>29.150000000000002</c:v>
                </c:pt>
                <c:pt idx="17019">
                  <c:v>29.27</c:v>
                </c:pt>
                <c:pt idx="17020">
                  <c:v>29.259999999999998</c:v>
                </c:pt>
                <c:pt idx="17021">
                  <c:v>29.27</c:v>
                </c:pt>
                <c:pt idx="17022">
                  <c:v>29.14</c:v>
                </c:pt>
                <c:pt idx="17023">
                  <c:v>29.12</c:v>
                </c:pt>
                <c:pt idx="17024">
                  <c:v>29.1</c:v>
                </c:pt>
                <c:pt idx="17025">
                  <c:v>28.939999999999998</c:v>
                </c:pt>
                <c:pt idx="17026">
                  <c:v>28.95</c:v>
                </c:pt>
                <c:pt idx="17027">
                  <c:v>28.959999999999997</c:v>
                </c:pt>
                <c:pt idx="17028">
                  <c:v>29.12</c:v>
                </c:pt>
                <c:pt idx="17029">
                  <c:v>29.279999999999998</c:v>
                </c:pt>
                <c:pt idx="17030">
                  <c:v>29.439999999999998</c:v>
                </c:pt>
                <c:pt idx="17031">
                  <c:v>29.35</c:v>
                </c:pt>
                <c:pt idx="17032">
                  <c:v>29.279999999999998</c:v>
                </c:pt>
                <c:pt idx="17033">
                  <c:v>29.419999999999998</c:v>
                </c:pt>
                <c:pt idx="17034">
                  <c:v>29.39</c:v>
                </c:pt>
                <c:pt idx="17035">
                  <c:v>29.4</c:v>
                </c:pt>
                <c:pt idx="17036">
                  <c:v>29.310000000000002</c:v>
                </c:pt>
                <c:pt idx="17037">
                  <c:v>29.21</c:v>
                </c:pt>
                <c:pt idx="17038">
                  <c:v>29.38</c:v>
                </c:pt>
                <c:pt idx="17039">
                  <c:v>29.39</c:v>
                </c:pt>
                <c:pt idx="17040">
                  <c:v>29.259999999999998</c:v>
                </c:pt>
                <c:pt idx="17041">
                  <c:v>29.35</c:v>
                </c:pt>
                <c:pt idx="17042">
                  <c:v>29.32</c:v>
                </c:pt>
                <c:pt idx="17043">
                  <c:v>29.259999999999998</c:v>
                </c:pt>
                <c:pt idx="17044">
                  <c:v>29.25</c:v>
                </c:pt>
                <c:pt idx="17045">
                  <c:v>29.37</c:v>
                </c:pt>
                <c:pt idx="17046">
                  <c:v>29.279999999999998</c:v>
                </c:pt>
                <c:pt idx="17047">
                  <c:v>29.259999999999998</c:v>
                </c:pt>
                <c:pt idx="17048">
                  <c:v>29.150000000000002</c:v>
                </c:pt>
                <c:pt idx="17049">
                  <c:v>29.279999999999998</c:v>
                </c:pt>
                <c:pt idx="17050">
                  <c:v>29.279999999999998</c:v>
                </c:pt>
                <c:pt idx="17051">
                  <c:v>29.22</c:v>
                </c:pt>
                <c:pt idx="17052">
                  <c:v>29.39</c:v>
                </c:pt>
                <c:pt idx="17053">
                  <c:v>29.459999999999997</c:v>
                </c:pt>
                <c:pt idx="17054">
                  <c:v>29.439999999999998</c:v>
                </c:pt>
                <c:pt idx="17055">
                  <c:v>29.23</c:v>
                </c:pt>
                <c:pt idx="17056">
                  <c:v>29.32</c:v>
                </c:pt>
                <c:pt idx="17057">
                  <c:v>29.39</c:v>
                </c:pt>
                <c:pt idx="17058">
                  <c:v>29.43</c:v>
                </c:pt>
                <c:pt idx="17059">
                  <c:v>29.439999999999998</c:v>
                </c:pt>
                <c:pt idx="17060">
                  <c:v>29.49</c:v>
                </c:pt>
                <c:pt idx="17061">
                  <c:v>29.419999999999998</c:v>
                </c:pt>
                <c:pt idx="17062">
                  <c:v>29.36</c:v>
                </c:pt>
                <c:pt idx="17063">
                  <c:v>29.67</c:v>
                </c:pt>
                <c:pt idx="17064">
                  <c:v>29.5</c:v>
                </c:pt>
                <c:pt idx="17065">
                  <c:v>29.5</c:v>
                </c:pt>
                <c:pt idx="17066">
                  <c:v>29.5</c:v>
                </c:pt>
                <c:pt idx="17067">
                  <c:v>29.43</c:v>
                </c:pt>
                <c:pt idx="17068">
                  <c:v>29.4</c:v>
                </c:pt>
                <c:pt idx="17069">
                  <c:v>29.36</c:v>
                </c:pt>
                <c:pt idx="17070">
                  <c:v>29.4</c:v>
                </c:pt>
                <c:pt idx="17071">
                  <c:v>29.41</c:v>
                </c:pt>
                <c:pt idx="17072">
                  <c:v>29.479999999999997</c:v>
                </c:pt>
                <c:pt idx="17073">
                  <c:v>29.32</c:v>
                </c:pt>
                <c:pt idx="17074">
                  <c:v>29.459999999999997</c:v>
                </c:pt>
                <c:pt idx="17075">
                  <c:v>29.330000000000002</c:v>
                </c:pt>
                <c:pt idx="17076">
                  <c:v>29.459999999999997</c:v>
                </c:pt>
                <c:pt idx="17077">
                  <c:v>29.21</c:v>
                </c:pt>
                <c:pt idx="17078">
                  <c:v>29.22</c:v>
                </c:pt>
                <c:pt idx="17079">
                  <c:v>29.19</c:v>
                </c:pt>
                <c:pt idx="17080">
                  <c:v>29.2</c:v>
                </c:pt>
                <c:pt idx="17081">
                  <c:v>29.07</c:v>
                </c:pt>
                <c:pt idx="17082">
                  <c:v>29.22</c:v>
                </c:pt>
                <c:pt idx="17083">
                  <c:v>29.310000000000002</c:v>
                </c:pt>
                <c:pt idx="17084">
                  <c:v>29.259999999999998</c:v>
                </c:pt>
                <c:pt idx="17085">
                  <c:v>29.24</c:v>
                </c:pt>
                <c:pt idx="17086">
                  <c:v>29.2</c:v>
                </c:pt>
                <c:pt idx="17087">
                  <c:v>29.27</c:v>
                </c:pt>
                <c:pt idx="17088">
                  <c:v>29.22</c:v>
                </c:pt>
                <c:pt idx="17089">
                  <c:v>29.259999999999998</c:v>
                </c:pt>
                <c:pt idx="17090">
                  <c:v>29.150000000000002</c:v>
                </c:pt>
                <c:pt idx="17091">
                  <c:v>29.330000000000002</c:v>
                </c:pt>
                <c:pt idx="17092">
                  <c:v>29.22</c:v>
                </c:pt>
                <c:pt idx="17093">
                  <c:v>29.32</c:v>
                </c:pt>
                <c:pt idx="17094">
                  <c:v>29.5</c:v>
                </c:pt>
                <c:pt idx="17095">
                  <c:v>29.459999999999997</c:v>
                </c:pt>
                <c:pt idx="17096">
                  <c:v>29.41</c:v>
                </c:pt>
                <c:pt idx="17097">
                  <c:v>29.419999999999998</c:v>
                </c:pt>
                <c:pt idx="17098">
                  <c:v>29.47</c:v>
                </c:pt>
                <c:pt idx="17099">
                  <c:v>29.459999999999997</c:v>
                </c:pt>
                <c:pt idx="17100">
                  <c:v>29.53</c:v>
                </c:pt>
                <c:pt idx="17101">
                  <c:v>29.55</c:v>
                </c:pt>
                <c:pt idx="17102">
                  <c:v>29.67</c:v>
                </c:pt>
                <c:pt idx="17103">
                  <c:v>29.62</c:v>
                </c:pt>
                <c:pt idx="17104">
                  <c:v>29.47</c:v>
                </c:pt>
                <c:pt idx="17105">
                  <c:v>29.49</c:v>
                </c:pt>
                <c:pt idx="17106">
                  <c:v>29.53</c:v>
                </c:pt>
                <c:pt idx="17107">
                  <c:v>29.47</c:v>
                </c:pt>
                <c:pt idx="17108">
                  <c:v>29.3</c:v>
                </c:pt>
                <c:pt idx="17109">
                  <c:v>29.27</c:v>
                </c:pt>
                <c:pt idx="17110">
                  <c:v>29.17</c:v>
                </c:pt>
                <c:pt idx="17111">
                  <c:v>29.310000000000002</c:v>
                </c:pt>
                <c:pt idx="17112">
                  <c:v>29.310000000000002</c:v>
                </c:pt>
                <c:pt idx="17113">
                  <c:v>29.38</c:v>
                </c:pt>
                <c:pt idx="17114">
                  <c:v>29.37</c:v>
                </c:pt>
                <c:pt idx="17115">
                  <c:v>29.279999999999998</c:v>
                </c:pt>
                <c:pt idx="17116">
                  <c:v>29.3</c:v>
                </c:pt>
                <c:pt idx="17117">
                  <c:v>29.29</c:v>
                </c:pt>
                <c:pt idx="17118">
                  <c:v>29.439999999999998</c:v>
                </c:pt>
                <c:pt idx="17119">
                  <c:v>29.49</c:v>
                </c:pt>
                <c:pt idx="17120">
                  <c:v>29.58</c:v>
                </c:pt>
                <c:pt idx="17121">
                  <c:v>29.45</c:v>
                </c:pt>
                <c:pt idx="17122">
                  <c:v>29.45</c:v>
                </c:pt>
                <c:pt idx="17123">
                  <c:v>29.32</c:v>
                </c:pt>
                <c:pt idx="17124">
                  <c:v>29.34</c:v>
                </c:pt>
                <c:pt idx="17125">
                  <c:v>29.4</c:v>
                </c:pt>
                <c:pt idx="17126">
                  <c:v>29.51</c:v>
                </c:pt>
                <c:pt idx="17127">
                  <c:v>29.38</c:v>
                </c:pt>
                <c:pt idx="17128">
                  <c:v>29.24</c:v>
                </c:pt>
                <c:pt idx="17129">
                  <c:v>29.29</c:v>
                </c:pt>
                <c:pt idx="17130">
                  <c:v>29.18</c:v>
                </c:pt>
                <c:pt idx="17131">
                  <c:v>29.17</c:v>
                </c:pt>
                <c:pt idx="17132">
                  <c:v>29.21</c:v>
                </c:pt>
                <c:pt idx="17133">
                  <c:v>29.34</c:v>
                </c:pt>
                <c:pt idx="17134">
                  <c:v>29.36</c:v>
                </c:pt>
                <c:pt idx="17135">
                  <c:v>29.4</c:v>
                </c:pt>
                <c:pt idx="17136">
                  <c:v>29.32</c:v>
                </c:pt>
                <c:pt idx="17137">
                  <c:v>29.330000000000002</c:v>
                </c:pt>
                <c:pt idx="17138">
                  <c:v>29.22</c:v>
                </c:pt>
                <c:pt idx="17139">
                  <c:v>29.21</c:v>
                </c:pt>
                <c:pt idx="17140">
                  <c:v>29.06</c:v>
                </c:pt>
                <c:pt idx="17141">
                  <c:v>28.979999999999997</c:v>
                </c:pt>
                <c:pt idx="17142">
                  <c:v>29.16</c:v>
                </c:pt>
                <c:pt idx="17143">
                  <c:v>29.150000000000002</c:v>
                </c:pt>
                <c:pt idx="17144">
                  <c:v>29.18</c:v>
                </c:pt>
                <c:pt idx="17145">
                  <c:v>29.130000000000003</c:v>
                </c:pt>
                <c:pt idx="17146">
                  <c:v>29.310000000000002</c:v>
                </c:pt>
                <c:pt idx="17147">
                  <c:v>29.24</c:v>
                </c:pt>
                <c:pt idx="17148">
                  <c:v>29.21</c:v>
                </c:pt>
                <c:pt idx="17149">
                  <c:v>29.150000000000002</c:v>
                </c:pt>
                <c:pt idx="17150">
                  <c:v>29.150000000000002</c:v>
                </c:pt>
                <c:pt idx="17151">
                  <c:v>29.22</c:v>
                </c:pt>
                <c:pt idx="17152">
                  <c:v>29.39</c:v>
                </c:pt>
                <c:pt idx="17153">
                  <c:v>29.32</c:v>
                </c:pt>
                <c:pt idx="17154">
                  <c:v>29.19</c:v>
                </c:pt>
                <c:pt idx="17155">
                  <c:v>29.23</c:v>
                </c:pt>
                <c:pt idx="17156">
                  <c:v>29.23</c:v>
                </c:pt>
                <c:pt idx="17157">
                  <c:v>29.3</c:v>
                </c:pt>
                <c:pt idx="17158">
                  <c:v>29.330000000000002</c:v>
                </c:pt>
                <c:pt idx="17159">
                  <c:v>29.45</c:v>
                </c:pt>
                <c:pt idx="17160">
                  <c:v>29.29</c:v>
                </c:pt>
                <c:pt idx="17161">
                  <c:v>29.35</c:v>
                </c:pt>
                <c:pt idx="17162">
                  <c:v>29.47</c:v>
                </c:pt>
                <c:pt idx="17163">
                  <c:v>29.630000000000003</c:v>
                </c:pt>
                <c:pt idx="17164">
                  <c:v>29.72</c:v>
                </c:pt>
                <c:pt idx="17165">
                  <c:v>29.75</c:v>
                </c:pt>
                <c:pt idx="17166">
                  <c:v>29.810000000000002</c:v>
                </c:pt>
                <c:pt idx="17167">
                  <c:v>29.6</c:v>
                </c:pt>
                <c:pt idx="17168">
                  <c:v>29.57</c:v>
                </c:pt>
                <c:pt idx="17169">
                  <c:v>29.45</c:v>
                </c:pt>
                <c:pt idx="17170">
                  <c:v>29.6</c:v>
                </c:pt>
                <c:pt idx="17171">
                  <c:v>29.68</c:v>
                </c:pt>
                <c:pt idx="17172">
                  <c:v>29.7</c:v>
                </c:pt>
                <c:pt idx="17173">
                  <c:v>29.650000000000002</c:v>
                </c:pt>
                <c:pt idx="17174">
                  <c:v>29.55</c:v>
                </c:pt>
                <c:pt idx="17175">
                  <c:v>29.47</c:v>
                </c:pt>
                <c:pt idx="17176">
                  <c:v>29.419999999999998</c:v>
                </c:pt>
                <c:pt idx="17177">
                  <c:v>29.47</c:v>
                </c:pt>
                <c:pt idx="17178">
                  <c:v>29.330000000000002</c:v>
                </c:pt>
                <c:pt idx="17179">
                  <c:v>29.32</c:v>
                </c:pt>
                <c:pt idx="17180">
                  <c:v>29.279999999999998</c:v>
                </c:pt>
                <c:pt idx="17181">
                  <c:v>29.45</c:v>
                </c:pt>
                <c:pt idx="17182">
                  <c:v>29.54</c:v>
                </c:pt>
                <c:pt idx="17183">
                  <c:v>29.67</c:v>
                </c:pt>
                <c:pt idx="17184">
                  <c:v>29.630000000000003</c:v>
                </c:pt>
                <c:pt idx="17185">
                  <c:v>29.52</c:v>
                </c:pt>
                <c:pt idx="17186">
                  <c:v>29.55</c:v>
                </c:pt>
                <c:pt idx="17187">
                  <c:v>29.5</c:v>
                </c:pt>
                <c:pt idx="17188">
                  <c:v>29.71</c:v>
                </c:pt>
                <c:pt idx="17189">
                  <c:v>29.49</c:v>
                </c:pt>
                <c:pt idx="17190">
                  <c:v>29.53</c:v>
                </c:pt>
                <c:pt idx="17191">
                  <c:v>29.419999999999998</c:v>
                </c:pt>
                <c:pt idx="17192">
                  <c:v>29.610000000000003</c:v>
                </c:pt>
                <c:pt idx="17193">
                  <c:v>29.459999999999997</c:v>
                </c:pt>
                <c:pt idx="17194">
                  <c:v>29.58</c:v>
                </c:pt>
                <c:pt idx="17195">
                  <c:v>29.49</c:v>
                </c:pt>
                <c:pt idx="17196">
                  <c:v>29.53</c:v>
                </c:pt>
                <c:pt idx="17197">
                  <c:v>29.439999999999998</c:v>
                </c:pt>
                <c:pt idx="17198">
                  <c:v>29.37</c:v>
                </c:pt>
                <c:pt idx="17199">
                  <c:v>29.29</c:v>
                </c:pt>
                <c:pt idx="17200">
                  <c:v>29.23</c:v>
                </c:pt>
                <c:pt idx="17201">
                  <c:v>29.439999999999998</c:v>
                </c:pt>
                <c:pt idx="17202">
                  <c:v>29.23</c:v>
                </c:pt>
                <c:pt idx="17203">
                  <c:v>29.24</c:v>
                </c:pt>
                <c:pt idx="17204">
                  <c:v>29.18</c:v>
                </c:pt>
                <c:pt idx="17205">
                  <c:v>29.35</c:v>
                </c:pt>
                <c:pt idx="17206">
                  <c:v>29.34</c:v>
                </c:pt>
                <c:pt idx="17207">
                  <c:v>29.4</c:v>
                </c:pt>
                <c:pt idx="17208">
                  <c:v>29.4</c:v>
                </c:pt>
                <c:pt idx="17209">
                  <c:v>29.330000000000002</c:v>
                </c:pt>
                <c:pt idx="17210">
                  <c:v>29.419999999999998</c:v>
                </c:pt>
                <c:pt idx="17211">
                  <c:v>29.39</c:v>
                </c:pt>
                <c:pt idx="17212">
                  <c:v>29.58</c:v>
                </c:pt>
                <c:pt idx="17213">
                  <c:v>29.45</c:v>
                </c:pt>
                <c:pt idx="17214">
                  <c:v>29.52</c:v>
                </c:pt>
                <c:pt idx="17215">
                  <c:v>29.37</c:v>
                </c:pt>
                <c:pt idx="17216">
                  <c:v>29.34</c:v>
                </c:pt>
                <c:pt idx="17217">
                  <c:v>29.36</c:v>
                </c:pt>
                <c:pt idx="17218">
                  <c:v>29.34</c:v>
                </c:pt>
                <c:pt idx="17219">
                  <c:v>29.23</c:v>
                </c:pt>
                <c:pt idx="17220">
                  <c:v>29.22</c:v>
                </c:pt>
                <c:pt idx="17221">
                  <c:v>29.19</c:v>
                </c:pt>
                <c:pt idx="17222">
                  <c:v>29.25</c:v>
                </c:pt>
                <c:pt idx="17223">
                  <c:v>29.35</c:v>
                </c:pt>
                <c:pt idx="17224">
                  <c:v>29.2</c:v>
                </c:pt>
                <c:pt idx="17225">
                  <c:v>29.37</c:v>
                </c:pt>
                <c:pt idx="17226">
                  <c:v>29.2</c:v>
                </c:pt>
                <c:pt idx="17227">
                  <c:v>29.25</c:v>
                </c:pt>
                <c:pt idx="17228">
                  <c:v>29.25</c:v>
                </c:pt>
                <c:pt idx="17229">
                  <c:v>29.52</c:v>
                </c:pt>
                <c:pt idx="17230">
                  <c:v>29.55</c:v>
                </c:pt>
                <c:pt idx="17231">
                  <c:v>29.650000000000002</c:v>
                </c:pt>
                <c:pt idx="17232">
                  <c:v>29.55</c:v>
                </c:pt>
                <c:pt idx="17233">
                  <c:v>29.39</c:v>
                </c:pt>
                <c:pt idx="17234">
                  <c:v>29.479999999999997</c:v>
                </c:pt>
                <c:pt idx="17235">
                  <c:v>29.479999999999997</c:v>
                </c:pt>
                <c:pt idx="17236">
                  <c:v>29.54</c:v>
                </c:pt>
                <c:pt idx="17237">
                  <c:v>29.53</c:v>
                </c:pt>
                <c:pt idx="17238">
                  <c:v>29.5</c:v>
                </c:pt>
                <c:pt idx="17239">
                  <c:v>29.459999999999997</c:v>
                </c:pt>
                <c:pt idx="17240">
                  <c:v>29.56</c:v>
                </c:pt>
                <c:pt idx="17241">
                  <c:v>29.59</c:v>
                </c:pt>
                <c:pt idx="17242">
                  <c:v>29.51</c:v>
                </c:pt>
                <c:pt idx="17243">
                  <c:v>29.45</c:v>
                </c:pt>
                <c:pt idx="17244">
                  <c:v>29.419999999999998</c:v>
                </c:pt>
                <c:pt idx="17245">
                  <c:v>29.56</c:v>
                </c:pt>
                <c:pt idx="17246">
                  <c:v>29.610000000000003</c:v>
                </c:pt>
                <c:pt idx="17247">
                  <c:v>29.64</c:v>
                </c:pt>
                <c:pt idx="17248">
                  <c:v>29.62</c:v>
                </c:pt>
                <c:pt idx="17249">
                  <c:v>29.54</c:v>
                </c:pt>
                <c:pt idx="17250">
                  <c:v>29.49</c:v>
                </c:pt>
                <c:pt idx="17251">
                  <c:v>29.58</c:v>
                </c:pt>
                <c:pt idx="17252">
                  <c:v>29.59</c:v>
                </c:pt>
                <c:pt idx="17253">
                  <c:v>29.66</c:v>
                </c:pt>
                <c:pt idx="17254">
                  <c:v>29.71</c:v>
                </c:pt>
                <c:pt idx="17255">
                  <c:v>29.810000000000002</c:v>
                </c:pt>
                <c:pt idx="17256">
                  <c:v>29.69</c:v>
                </c:pt>
                <c:pt idx="17257">
                  <c:v>29.67</c:v>
                </c:pt>
                <c:pt idx="17258">
                  <c:v>29.7</c:v>
                </c:pt>
                <c:pt idx="17259">
                  <c:v>29.66</c:v>
                </c:pt>
                <c:pt idx="17260">
                  <c:v>29.9</c:v>
                </c:pt>
                <c:pt idx="17261">
                  <c:v>29.7</c:v>
                </c:pt>
                <c:pt idx="17262">
                  <c:v>29.62</c:v>
                </c:pt>
                <c:pt idx="17263">
                  <c:v>29.419999999999998</c:v>
                </c:pt>
                <c:pt idx="17264">
                  <c:v>29.5</c:v>
                </c:pt>
                <c:pt idx="17265">
                  <c:v>29.45</c:v>
                </c:pt>
                <c:pt idx="17266">
                  <c:v>29.55</c:v>
                </c:pt>
                <c:pt idx="17267">
                  <c:v>29.51</c:v>
                </c:pt>
                <c:pt idx="17268">
                  <c:v>29.49</c:v>
                </c:pt>
                <c:pt idx="17269">
                  <c:v>29.52</c:v>
                </c:pt>
                <c:pt idx="17270">
                  <c:v>29.5</c:v>
                </c:pt>
                <c:pt idx="17271">
                  <c:v>29.610000000000003</c:v>
                </c:pt>
                <c:pt idx="17272">
                  <c:v>29.47</c:v>
                </c:pt>
                <c:pt idx="17273">
                  <c:v>29.759999999999998</c:v>
                </c:pt>
                <c:pt idx="17274">
                  <c:v>29.8</c:v>
                </c:pt>
                <c:pt idx="17275">
                  <c:v>29.97</c:v>
                </c:pt>
                <c:pt idx="17276">
                  <c:v>29.8</c:v>
                </c:pt>
                <c:pt idx="17277">
                  <c:v>29.69</c:v>
                </c:pt>
                <c:pt idx="17278">
                  <c:v>29.630000000000003</c:v>
                </c:pt>
                <c:pt idx="17279">
                  <c:v>29.47</c:v>
                </c:pt>
                <c:pt idx="17280">
                  <c:v>29.630000000000003</c:v>
                </c:pt>
                <c:pt idx="17281">
                  <c:v>29.51</c:v>
                </c:pt>
                <c:pt idx="17282">
                  <c:v>29.650000000000002</c:v>
                </c:pt>
                <c:pt idx="17283">
                  <c:v>29.54</c:v>
                </c:pt>
                <c:pt idx="17284">
                  <c:v>29.59</c:v>
                </c:pt>
                <c:pt idx="17285">
                  <c:v>29.45</c:v>
                </c:pt>
                <c:pt idx="17286">
                  <c:v>29.53</c:v>
                </c:pt>
                <c:pt idx="17287">
                  <c:v>29.479999999999997</c:v>
                </c:pt>
                <c:pt idx="17288">
                  <c:v>29.49</c:v>
                </c:pt>
                <c:pt idx="17289">
                  <c:v>29.43</c:v>
                </c:pt>
                <c:pt idx="17290">
                  <c:v>29.41</c:v>
                </c:pt>
                <c:pt idx="17291">
                  <c:v>29.39</c:v>
                </c:pt>
                <c:pt idx="17292">
                  <c:v>29.47</c:v>
                </c:pt>
                <c:pt idx="17293">
                  <c:v>29.479999999999997</c:v>
                </c:pt>
                <c:pt idx="17294">
                  <c:v>29.459999999999997</c:v>
                </c:pt>
                <c:pt idx="17295">
                  <c:v>29.54</c:v>
                </c:pt>
                <c:pt idx="17296">
                  <c:v>29.439999999999998</c:v>
                </c:pt>
                <c:pt idx="17297">
                  <c:v>29.610000000000003</c:v>
                </c:pt>
                <c:pt idx="17298">
                  <c:v>29.49</c:v>
                </c:pt>
                <c:pt idx="17299">
                  <c:v>29.47</c:v>
                </c:pt>
                <c:pt idx="17300">
                  <c:v>29.52</c:v>
                </c:pt>
                <c:pt idx="17301">
                  <c:v>29.610000000000003</c:v>
                </c:pt>
                <c:pt idx="17302">
                  <c:v>29.479999999999997</c:v>
                </c:pt>
                <c:pt idx="17303">
                  <c:v>29.49</c:v>
                </c:pt>
                <c:pt idx="17304">
                  <c:v>29.439999999999998</c:v>
                </c:pt>
                <c:pt idx="17305">
                  <c:v>29.34</c:v>
                </c:pt>
                <c:pt idx="17306">
                  <c:v>29.52</c:v>
                </c:pt>
                <c:pt idx="17307">
                  <c:v>29.4</c:v>
                </c:pt>
                <c:pt idx="17308">
                  <c:v>29.439999999999998</c:v>
                </c:pt>
                <c:pt idx="17309">
                  <c:v>29.43</c:v>
                </c:pt>
                <c:pt idx="17310">
                  <c:v>29.29</c:v>
                </c:pt>
                <c:pt idx="17311">
                  <c:v>29.32</c:v>
                </c:pt>
                <c:pt idx="17312">
                  <c:v>29.45</c:v>
                </c:pt>
                <c:pt idx="17313">
                  <c:v>29.479999999999997</c:v>
                </c:pt>
                <c:pt idx="17314">
                  <c:v>29.439999999999998</c:v>
                </c:pt>
                <c:pt idx="17315">
                  <c:v>29.439999999999998</c:v>
                </c:pt>
                <c:pt idx="17316">
                  <c:v>29.36</c:v>
                </c:pt>
                <c:pt idx="17317">
                  <c:v>29.47</c:v>
                </c:pt>
                <c:pt idx="17318">
                  <c:v>29.39</c:v>
                </c:pt>
                <c:pt idx="17319">
                  <c:v>29.47</c:v>
                </c:pt>
                <c:pt idx="17320">
                  <c:v>29.310000000000002</c:v>
                </c:pt>
                <c:pt idx="17321">
                  <c:v>29.38</c:v>
                </c:pt>
                <c:pt idx="17322">
                  <c:v>29.27</c:v>
                </c:pt>
                <c:pt idx="17323">
                  <c:v>29.34</c:v>
                </c:pt>
                <c:pt idx="17324">
                  <c:v>29.38</c:v>
                </c:pt>
                <c:pt idx="17325">
                  <c:v>29.39</c:v>
                </c:pt>
                <c:pt idx="17326">
                  <c:v>29.459999999999997</c:v>
                </c:pt>
                <c:pt idx="17327">
                  <c:v>29.32</c:v>
                </c:pt>
                <c:pt idx="17328">
                  <c:v>29.479999999999997</c:v>
                </c:pt>
                <c:pt idx="17329">
                  <c:v>29.43</c:v>
                </c:pt>
                <c:pt idx="17330">
                  <c:v>29.45</c:v>
                </c:pt>
                <c:pt idx="17331">
                  <c:v>29.54</c:v>
                </c:pt>
                <c:pt idx="17332">
                  <c:v>29.650000000000002</c:v>
                </c:pt>
                <c:pt idx="17333">
                  <c:v>29.68</c:v>
                </c:pt>
                <c:pt idx="17334">
                  <c:v>29.66</c:v>
                </c:pt>
                <c:pt idx="17335">
                  <c:v>29.56</c:v>
                </c:pt>
                <c:pt idx="17336">
                  <c:v>29.54</c:v>
                </c:pt>
                <c:pt idx="17337">
                  <c:v>29.62</c:v>
                </c:pt>
                <c:pt idx="17338">
                  <c:v>29.630000000000003</c:v>
                </c:pt>
                <c:pt idx="17339">
                  <c:v>29.54</c:v>
                </c:pt>
                <c:pt idx="17340">
                  <c:v>29.439999999999998</c:v>
                </c:pt>
                <c:pt idx="17341">
                  <c:v>29.45</c:v>
                </c:pt>
                <c:pt idx="17342">
                  <c:v>29.439999999999998</c:v>
                </c:pt>
                <c:pt idx="17343">
                  <c:v>29.53</c:v>
                </c:pt>
                <c:pt idx="17344">
                  <c:v>29.55</c:v>
                </c:pt>
                <c:pt idx="17345">
                  <c:v>29.53</c:v>
                </c:pt>
                <c:pt idx="17346">
                  <c:v>29.59</c:v>
                </c:pt>
                <c:pt idx="17347">
                  <c:v>29.68</c:v>
                </c:pt>
                <c:pt idx="17348">
                  <c:v>29.630000000000003</c:v>
                </c:pt>
                <c:pt idx="17349">
                  <c:v>29.56</c:v>
                </c:pt>
                <c:pt idx="17350">
                  <c:v>29.66</c:v>
                </c:pt>
                <c:pt idx="17351">
                  <c:v>29.6</c:v>
                </c:pt>
                <c:pt idx="17352">
                  <c:v>29.66</c:v>
                </c:pt>
                <c:pt idx="17353">
                  <c:v>29.41</c:v>
                </c:pt>
                <c:pt idx="17354">
                  <c:v>29.47</c:v>
                </c:pt>
                <c:pt idx="17355">
                  <c:v>29.419999999999998</c:v>
                </c:pt>
                <c:pt idx="17356">
                  <c:v>29.479999999999997</c:v>
                </c:pt>
                <c:pt idx="17357">
                  <c:v>29.43</c:v>
                </c:pt>
                <c:pt idx="17358">
                  <c:v>29.439999999999998</c:v>
                </c:pt>
                <c:pt idx="17359">
                  <c:v>29.459999999999997</c:v>
                </c:pt>
                <c:pt idx="17360">
                  <c:v>29.37</c:v>
                </c:pt>
                <c:pt idx="17361">
                  <c:v>29.310000000000002</c:v>
                </c:pt>
                <c:pt idx="17362">
                  <c:v>29.24</c:v>
                </c:pt>
                <c:pt idx="17363">
                  <c:v>29.38</c:v>
                </c:pt>
                <c:pt idx="17364">
                  <c:v>29.21</c:v>
                </c:pt>
                <c:pt idx="17365">
                  <c:v>29.35</c:v>
                </c:pt>
                <c:pt idx="17366">
                  <c:v>29.439999999999998</c:v>
                </c:pt>
                <c:pt idx="17367">
                  <c:v>29.479999999999997</c:v>
                </c:pt>
                <c:pt idx="17368">
                  <c:v>29.37</c:v>
                </c:pt>
                <c:pt idx="17369">
                  <c:v>29.54</c:v>
                </c:pt>
                <c:pt idx="17370">
                  <c:v>29.51</c:v>
                </c:pt>
                <c:pt idx="17371">
                  <c:v>29.52</c:v>
                </c:pt>
                <c:pt idx="17372">
                  <c:v>29.55</c:v>
                </c:pt>
                <c:pt idx="17373">
                  <c:v>29.53</c:v>
                </c:pt>
                <c:pt idx="17374">
                  <c:v>29.59</c:v>
                </c:pt>
                <c:pt idx="17375">
                  <c:v>29.59</c:v>
                </c:pt>
                <c:pt idx="17376">
                  <c:v>29.55</c:v>
                </c:pt>
                <c:pt idx="17377">
                  <c:v>29.39</c:v>
                </c:pt>
                <c:pt idx="17378">
                  <c:v>29.5</c:v>
                </c:pt>
                <c:pt idx="17379">
                  <c:v>29.47</c:v>
                </c:pt>
                <c:pt idx="17380">
                  <c:v>29.459999999999997</c:v>
                </c:pt>
                <c:pt idx="17381">
                  <c:v>29.52</c:v>
                </c:pt>
                <c:pt idx="17382">
                  <c:v>29.27</c:v>
                </c:pt>
                <c:pt idx="17383">
                  <c:v>29.45</c:v>
                </c:pt>
                <c:pt idx="17384">
                  <c:v>29.45</c:v>
                </c:pt>
                <c:pt idx="17385">
                  <c:v>29.41</c:v>
                </c:pt>
                <c:pt idx="17386">
                  <c:v>29.45</c:v>
                </c:pt>
                <c:pt idx="17387">
                  <c:v>29.55</c:v>
                </c:pt>
                <c:pt idx="17388">
                  <c:v>29.54</c:v>
                </c:pt>
                <c:pt idx="17389">
                  <c:v>29.57</c:v>
                </c:pt>
                <c:pt idx="17390">
                  <c:v>29.7</c:v>
                </c:pt>
                <c:pt idx="17391">
                  <c:v>29.72</c:v>
                </c:pt>
                <c:pt idx="17392">
                  <c:v>29.68</c:v>
                </c:pt>
                <c:pt idx="17393">
                  <c:v>29.58</c:v>
                </c:pt>
                <c:pt idx="17394">
                  <c:v>29.58</c:v>
                </c:pt>
                <c:pt idx="17395">
                  <c:v>29.55</c:v>
                </c:pt>
                <c:pt idx="17396">
                  <c:v>29.630000000000003</c:v>
                </c:pt>
                <c:pt idx="17397">
                  <c:v>29.459999999999997</c:v>
                </c:pt>
                <c:pt idx="17398">
                  <c:v>29.54</c:v>
                </c:pt>
                <c:pt idx="17399">
                  <c:v>29.459999999999997</c:v>
                </c:pt>
                <c:pt idx="17400">
                  <c:v>29.43</c:v>
                </c:pt>
                <c:pt idx="17401">
                  <c:v>29.29</c:v>
                </c:pt>
                <c:pt idx="17402">
                  <c:v>29.3</c:v>
                </c:pt>
                <c:pt idx="17403">
                  <c:v>29.24</c:v>
                </c:pt>
                <c:pt idx="17404">
                  <c:v>29.41</c:v>
                </c:pt>
                <c:pt idx="17405">
                  <c:v>29.29</c:v>
                </c:pt>
                <c:pt idx="17406">
                  <c:v>29.25</c:v>
                </c:pt>
                <c:pt idx="17407">
                  <c:v>29.41</c:v>
                </c:pt>
                <c:pt idx="17408">
                  <c:v>29.41</c:v>
                </c:pt>
                <c:pt idx="17409">
                  <c:v>29.330000000000002</c:v>
                </c:pt>
                <c:pt idx="17410">
                  <c:v>29.23</c:v>
                </c:pt>
                <c:pt idx="17411">
                  <c:v>29.3</c:v>
                </c:pt>
                <c:pt idx="17412">
                  <c:v>29.39</c:v>
                </c:pt>
                <c:pt idx="17413">
                  <c:v>29.4</c:v>
                </c:pt>
                <c:pt idx="17414">
                  <c:v>29.38</c:v>
                </c:pt>
                <c:pt idx="17415">
                  <c:v>29.3</c:v>
                </c:pt>
                <c:pt idx="17416">
                  <c:v>29.17</c:v>
                </c:pt>
                <c:pt idx="17417">
                  <c:v>29.259999999999998</c:v>
                </c:pt>
                <c:pt idx="17418">
                  <c:v>29.37</c:v>
                </c:pt>
                <c:pt idx="17419">
                  <c:v>29.38</c:v>
                </c:pt>
                <c:pt idx="17420">
                  <c:v>29.439999999999998</c:v>
                </c:pt>
                <c:pt idx="17421">
                  <c:v>29.36</c:v>
                </c:pt>
                <c:pt idx="17422">
                  <c:v>29.439999999999998</c:v>
                </c:pt>
                <c:pt idx="17423">
                  <c:v>29.34</c:v>
                </c:pt>
                <c:pt idx="17424">
                  <c:v>29.34</c:v>
                </c:pt>
                <c:pt idx="17425">
                  <c:v>29.22</c:v>
                </c:pt>
                <c:pt idx="17426">
                  <c:v>29.38</c:v>
                </c:pt>
                <c:pt idx="17427">
                  <c:v>29.5</c:v>
                </c:pt>
                <c:pt idx="17428">
                  <c:v>29.54</c:v>
                </c:pt>
                <c:pt idx="17429">
                  <c:v>29.55</c:v>
                </c:pt>
                <c:pt idx="17430">
                  <c:v>29.53</c:v>
                </c:pt>
                <c:pt idx="17431">
                  <c:v>29.69</c:v>
                </c:pt>
                <c:pt idx="17432">
                  <c:v>29.77</c:v>
                </c:pt>
                <c:pt idx="17433">
                  <c:v>29.8</c:v>
                </c:pt>
                <c:pt idx="17434">
                  <c:v>29.64</c:v>
                </c:pt>
                <c:pt idx="17435">
                  <c:v>29.67</c:v>
                </c:pt>
                <c:pt idx="17436">
                  <c:v>29.439999999999998</c:v>
                </c:pt>
                <c:pt idx="17437">
                  <c:v>29.630000000000003</c:v>
                </c:pt>
                <c:pt idx="17438">
                  <c:v>29.57</c:v>
                </c:pt>
                <c:pt idx="17439">
                  <c:v>29.51</c:v>
                </c:pt>
                <c:pt idx="17440">
                  <c:v>29.4</c:v>
                </c:pt>
                <c:pt idx="17441">
                  <c:v>29.439999999999998</c:v>
                </c:pt>
                <c:pt idx="17442">
                  <c:v>29.38</c:v>
                </c:pt>
                <c:pt idx="17443">
                  <c:v>29.4</c:v>
                </c:pt>
                <c:pt idx="17444">
                  <c:v>29.419999999999998</c:v>
                </c:pt>
                <c:pt idx="17445">
                  <c:v>29.45</c:v>
                </c:pt>
                <c:pt idx="17446">
                  <c:v>29.610000000000003</c:v>
                </c:pt>
                <c:pt idx="17447">
                  <c:v>29.72</c:v>
                </c:pt>
                <c:pt idx="17448">
                  <c:v>29.68</c:v>
                </c:pt>
                <c:pt idx="17449">
                  <c:v>29.7</c:v>
                </c:pt>
                <c:pt idx="17450">
                  <c:v>29.7</c:v>
                </c:pt>
                <c:pt idx="17451">
                  <c:v>29.67</c:v>
                </c:pt>
                <c:pt idx="17452">
                  <c:v>29.57</c:v>
                </c:pt>
                <c:pt idx="17453">
                  <c:v>29.64</c:v>
                </c:pt>
                <c:pt idx="17454">
                  <c:v>29.58</c:v>
                </c:pt>
                <c:pt idx="17455">
                  <c:v>29.650000000000002</c:v>
                </c:pt>
                <c:pt idx="17456">
                  <c:v>29.49</c:v>
                </c:pt>
                <c:pt idx="17457">
                  <c:v>29.57</c:v>
                </c:pt>
                <c:pt idx="17458">
                  <c:v>29.47</c:v>
                </c:pt>
                <c:pt idx="17459">
                  <c:v>29.66</c:v>
                </c:pt>
                <c:pt idx="17460">
                  <c:v>29.54</c:v>
                </c:pt>
                <c:pt idx="17461">
                  <c:v>29.779999999999998</c:v>
                </c:pt>
                <c:pt idx="17462">
                  <c:v>29.66</c:v>
                </c:pt>
                <c:pt idx="17463">
                  <c:v>29.779999999999998</c:v>
                </c:pt>
                <c:pt idx="17464">
                  <c:v>29.66</c:v>
                </c:pt>
                <c:pt idx="17465">
                  <c:v>29.66</c:v>
                </c:pt>
                <c:pt idx="17466">
                  <c:v>29.75</c:v>
                </c:pt>
                <c:pt idx="17467">
                  <c:v>29.47</c:v>
                </c:pt>
                <c:pt idx="17468">
                  <c:v>29.53</c:v>
                </c:pt>
                <c:pt idx="17469">
                  <c:v>29.77</c:v>
                </c:pt>
                <c:pt idx="17470">
                  <c:v>30</c:v>
                </c:pt>
                <c:pt idx="17471">
                  <c:v>29.9</c:v>
                </c:pt>
                <c:pt idx="17472">
                  <c:v>29.99</c:v>
                </c:pt>
                <c:pt idx="17473">
                  <c:v>29.759999999999998</c:v>
                </c:pt>
                <c:pt idx="17474">
                  <c:v>29.68</c:v>
                </c:pt>
                <c:pt idx="17475">
                  <c:v>29.66</c:v>
                </c:pt>
                <c:pt idx="17476">
                  <c:v>29.610000000000003</c:v>
                </c:pt>
                <c:pt idx="17477">
                  <c:v>29.59</c:v>
                </c:pt>
                <c:pt idx="17478">
                  <c:v>29.57</c:v>
                </c:pt>
                <c:pt idx="17479">
                  <c:v>29.66</c:v>
                </c:pt>
                <c:pt idx="17480">
                  <c:v>29.62</c:v>
                </c:pt>
                <c:pt idx="17481">
                  <c:v>29.68</c:v>
                </c:pt>
                <c:pt idx="17482">
                  <c:v>29.7</c:v>
                </c:pt>
                <c:pt idx="17483">
                  <c:v>29.610000000000003</c:v>
                </c:pt>
                <c:pt idx="17484">
                  <c:v>29.5</c:v>
                </c:pt>
                <c:pt idx="17485">
                  <c:v>29.459999999999997</c:v>
                </c:pt>
                <c:pt idx="17486">
                  <c:v>29.47</c:v>
                </c:pt>
                <c:pt idx="17487">
                  <c:v>29.62</c:v>
                </c:pt>
                <c:pt idx="17488">
                  <c:v>29.51</c:v>
                </c:pt>
                <c:pt idx="17489">
                  <c:v>29.51</c:v>
                </c:pt>
                <c:pt idx="17490">
                  <c:v>29.7</c:v>
                </c:pt>
                <c:pt idx="17491">
                  <c:v>29.68</c:v>
                </c:pt>
                <c:pt idx="17492">
                  <c:v>29.71</c:v>
                </c:pt>
                <c:pt idx="17493">
                  <c:v>29.64</c:v>
                </c:pt>
                <c:pt idx="17494">
                  <c:v>29.74</c:v>
                </c:pt>
                <c:pt idx="17495">
                  <c:v>29.58</c:v>
                </c:pt>
                <c:pt idx="17496">
                  <c:v>29.59</c:v>
                </c:pt>
                <c:pt idx="17497">
                  <c:v>29.55</c:v>
                </c:pt>
                <c:pt idx="17498">
                  <c:v>29.56</c:v>
                </c:pt>
                <c:pt idx="17499">
                  <c:v>29.57</c:v>
                </c:pt>
                <c:pt idx="17500">
                  <c:v>29.38</c:v>
                </c:pt>
                <c:pt idx="17501">
                  <c:v>29.459999999999997</c:v>
                </c:pt>
                <c:pt idx="17502">
                  <c:v>29.47</c:v>
                </c:pt>
                <c:pt idx="17503">
                  <c:v>29.82</c:v>
                </c:pt>
                <c:pt idx="17504">
                  <c:v>29.71</c:v>
                </c:pt>
                <c:pt idx="17505">
                  <c:v>29.73</c:v>
                </c:pt>
                <c:pt idx="17506">
                  <c:v>29.75</c:v>
                </c:pt>
                <c:pt idx="17507">
                  <c:v>29.7</c:v>
                </c:pt>
                <c:pt idx="17508">
                  <c:v>29.630000000000003</c:v>
                </c:pt>
                <c:pt idx="17509">
                  <c:v>29.610000000000003</c:v>
                </c:pt>
                <c:pt idx="17510">
                  <c:v>29.59</c:v>
                </c:pt>
                <c:pt idx="17511">
                  <c:v>29.55</c:v>
                </c:pt>
                <c:pt idx="17512">
                  <c:v>29.610000000000003</c:v>
                </c:pt>
                <c:pt idx="17513">
                  <c:v>29.45</c:v>
                </c:pt>
                <c:pt idx="17514">
                  <c:v>29.58</c:v>
                </c:pt>
                <c:pt idx="17515">
                  <c:v>29.51</c:v>
                </c:pt>
                <c:pt idx="17516">
                  <c:v>29.459999999999997</c:v>
                </c:pt>
                <c:pt idx="17517">
                  <c:v>29.45</c:v>
                </c:pt>
                <c:pt idx="17518">
                  <c:v>29.64</c:v>
                </c:pt>
                <c:pt idx="17519">
                  <c:v>29.57</c:v>
                </c:pt>
                <c:pt idx="17520">
                  <c:v>29.67</c:v>
                </c:pt>
                <c:pt idx="17521">
                  <c:v>29.59</c:v>
                </c:pt>
                <c:pt idx="17522">
                  <c:v>29.59</c:v>
                </c:pt>
                <c:pt idx="17523">
                  <c:v>29.630000000000003</c:v>
                </c:pt>
                <c:pt idx="17524">
                  <c:v>29.52</c:v>
                </c:pt>
                <c:pt idx="17525">
                  <c:v>29.58</c:v>
                </c:pt>
                <c:pt idx="17526">
                  <c:v>29.43</c:v>
                </c:pt>
                <c:pt idx="17527">
                  <c:v>29.459999999999997</c:v>
                </c:pt>
                <c:pt idx="17528">
                  <c:v>29.279999999999998</c:v>
                </c:pt>
                <c:pt idx="17529">
                  <c:v>29.259999999999998</c:v>
                </c:pt>
                <c:pt idx="17530">
                  <c:v>29.18</c:v>
                </c:pt>
                <c:pt idx="17531">
                  <c:v>29.35</c:v>
                </c:pt>
                <c:pt idx="17532">
                  <c:v>29.34</c:v>
                </c:pt>
                <c:pt idx="17533">
                  <c:v>29.4</c:v>
                </c:pt>
                <c:pt idx="17534">
                  <c:v>29.54</c:v>
                </c:pt>
                <c:pt idx="17535">
                  <c:v>29.53</c:v>
                </c:pt>
                <c:pt idx="17536">
                  <c:v>29.62</c:v>
                </c:pt>
                <c:pt idx="17537">
                  <c:v>29.52</c:v>
                </c:pt>
                <c:pt idx="17538">
                  <c:v>29.59</c:v>
                </c:pt>
                <c:pt idx="17539">
                  <c:v>29.419999999999998</c:v>
                </c:pt>
                <c:pt idx="17540">
                  <c:v>29.45</c:v>
                </c:pt>
                <c:pt idx="17541">
                  <c:v>29.45</c:v>
                </c:pt>
                <c:pt idx="17542">
                  <c:v>29.419999999999998</c:v>
                </c:pt>
                <c:pt idx="17543">
                  <c:v>29.49</c:v>
                </c:pt>
                <c:pt idx="17544">
                  <c:v>29.45</c:v>
                </c:pt>
                <c:pt idx="17545">
                  <c:v>29.439999999999998</c:v>
                </c:pt>
                <c:pt idx="17546">
                  <c:v>29.439999999999998</c:v>
                </c:pt>
                <c:pt idx="17547">
                  <c:v>29.479999999999997</c:v>
                </c:pt>
                <c:pt idx="17548">
                  <c:v>29.62</c:v>
                </c:pt>
                <c:pt idx="17549">
                  <c:v>29.56</c:v>
                </c:pt>
                <c:pt idx="17550">
                  <c:v>29.36</c:v>
                </c:pt>
                <c:pt idx="17551">
                  <c:v>29.5</c:v>
                </c:pt>
                <c:pt idx="17552">
                  <c:v>29.64</c:v>
                </c:pt>
                <c:pt idx="17553">
                  <c:v>29.58</c:v>
                </c:pt>
                <c:pt idx="17554">
                  <c:v>29.53</c:v>
                </c:pt>
                <c:pt idx="17555">
                  <c:v>29.54</c:v>
                </c:pt>
                <c:pt idx="17556">
                  <c:v>29.5</c:v>
                </c:pt>
                <c:pt idx="17557">
                  <c:v>29.51</c:v>
                </c:pt>
                <c:pt idx="17558">
                  <c:v>29.39</c:v>
                </c:pt>
                <c:pt idx="17559">
                  <c:v>29.439999999999998</c:v>
                </c:pt>
                <c:pt idx="17560">
                  <c:v>29.5</c:v>
                </c:pt>
                <c:pt idx="17561">
                  <c:v>29.52</c:v>
                </c:pt>
                <c:pt idx="17562">
                  <c:v>29.52</c:v>
                </c:pt>
                <c:pt idx="17563">
                  <c:v>29.56</c:v>
                </c:pt>
                <c:pt idx="17564">
                  <c:v>29.58</c:v>
                </c:pt>
                <c:pt idx="17565">
                  <c:v>29.5</c:v>
                </c:pt>
                <c:pt idx="17566">
                  <c:v>29.45</c:v>
                </c:pt>
                <c:pt idx="17567">
                  <c:v>29.54</c:v>
                </c:pt>
                <c:pt idx="17568">
                  <c:v>29.53</c:v>
                </c:pt>
                <c:pt idx="17569">
                  <c:v>29.58</c:v>
                </c:pt>
                <c:pt idx="17570">
                  <c:v>29.55</c:v>
                </c:pt>
                <c:pt idx="17571">
                  <c:v>29.67</c:v>
                </c:pt>
                <c:pt idx="17572">
                  <c:v>29.64</c:v>
                </c:pt>
                <c:pt idx="17573">
                  <c:v>29.68</c:v>
                </c:pt>
                <c:pt idx="17574">
                  <c:v>29.7</c:v>
                </c:pt>
                <c:pt idx="17575">
                  <c:v>29.66</c:v>
                </c:pt>
                <c:pt idx="17576">
                  <c:v>29.66</c:v>
                </c:pt>
                <c:pt idx="17577">
                  <c:v>29.59</c:v>
                </c:pt>
                <c:pt idx="17578">
                  <c:v>29.610000000000003</c:v>
                </c:pt>
                <c:pt idx="17579">
                  <c:v>29.55</c:v>
                </c:pt>
                <c:pt idx="17580">
                  <c:v>29.45</c:v>
                </c:pt>
                <c:pt idx="17581">
                  <c:v>29.41</c:v>
                </c:pt>
                <c:pt idx="17582">
                  <c:v>29.34</c:v>
                </c:pt>
                <c:pt idx="17583">
                  <c:v>29.4</c:v>
                </c:pt>
                <c:pt idx="17584">
                  <c:v>29.36</c:v>
                </c:pt>
                <c:pt idx="17585">
                  <c:v>29.38</c:v>
                </c:pt>
                <c:pt idx="17586">
                  <c:v>29.34</c:v>
                </c:pt>
                <c:pt idx="17587">
                  <c:v>29.459999999999997</c:v>
                </c:pt>
                <c:pt idx="17588">
                  <c:v>29.57</c:v>
                </c:pt>
                <c:pt idx="17589">
                  <c:v>29.49</c:v>
                </c:pt>
                <c:pt idx="17590">
                  <c:v>29.59</c:v>
                </c:pt>
                <c:pt idx="17591">
                  <c:v>29.6</c:v>
                </c:pt>
                <c:pt idx="17592">
                  <c:v>29.53</c:v>
                </c:pt>
                <c:pt idx="17593">
                  <c:v>29.54</c:v>
                </c:pt>
                <c:pt idx="17594">
                  <c:v>29.52</c:v>
                </c:pt>
                <c:pt idx="17595">
                  <c:v>29.58</c:v>
                </c:pt>
                <c:pt idx="17596">
                  <c:v>29.56</c:v>
                </c:pt>
                <c:pt idx="17597">
                  <c:v>29.6</c:v>
                </c:pt>
                <c:pt idx="17598">
                  <c:v>29.57</c:v>
                </c:pt>
                <c:pt idx="17599">
                  <c:v>29.53</c:v>
                </c:pt>
                <c:pt idx="17600">
                  <c:v>29.49</c:v>
                </c:pt>
                <c:pt idx="17601">
                  <c:v>29.58</c:v>
                </c:pt>
                <c:pt idx="17602">
                  <c:v>29.5</c:v>
                </c:pt>
                <c:pt idx="17603">
                  <c:v>29.57</c:v>
                </c:pt>
                <c:pt idx="17604">
                  <c:v>29.53</c:v>
                </c:pt>
                <c:pt idx="17605">
                  <c:v>29.51</c:v>
                </c:pt>
                <c:pt idx="17606">
                  <c:v>29.58</c:v>
                </c:pt>
                <c:pt idx="17607">
                  <c:v>29.55</c:v>
                </c:pt>
                <c:pt idx="17608">
                  <c:v>29.51</c:v>
                </c:pt>
                <c:pt idx="17609">
                  <c:v>29.54</c:v>
                </c:pt>
                <c:pt idx="17610">
                  <c:v>29.68</c:v>
                </c:pt>
                <c:pt idx="17611">
                  <c:v>29.66</c:v>
                </c:pt>
                <c:pt idx="17612">
                  <c:v>29.7</c:v>
                </c:pt>
                <c:pt idx="17613">
                  <c:v>29.650000000000002</c:v>
                </c:pt>
                <c:pt idx="17614">
                  <c:v>29.68</c:v>
                </c:pt>
                <c:pt idx="17615">
                  <c:v>29.67</c:v>
                </c:pt>
                <c:pt idx="17616">
                  <c:v>29.830000000000002</c:v>
                </c:pt>
                <c:pt idx="17617">
                  <c:v>29.71</c:v>
                </c:pt>
                <c:pt idx="17618">
                  <c:v>29.72</c:v>
                </c:pt>
                <c:pt idx="17619">
                  <c:v>29.630000000000003</c:v>
                </c:pt>
                <c:pt idx="17620">
                  <c:v>29.62</c:v>
                </c:pt>
                <c:pt idx="17621">
                  <c:v>29.55</c:v>
                </c:pt>
                <c:pt idx="17622">
                  <c:v>29.53</c:v>
                </c:pt>
                <c:pt idx="17623">
                  <c:v>29.459999999999997</c:v>
                </c:pt>
                <c:pt idx="17624">
                  <c:v>29.52</c:v>
                </c:pt>
                <c:pt idx="17625">
                  <c:v>29.39</c:v>
                </c:pt>
                <c:pt idx="17626">
                  <c:v>29.51</c:v>
                </c:pt>
                <c:pt idx="17627">
                  <c:v>29.51</c:v>
                </c:pt>
                <c:pt idx="17628">
                  <c:v>29.64</c:v>
                </c:pt>
                <c:pt idx="17629">
                  <c:v>29.55</c:v>
                </c:pt>
                <c:pt idx="17630">
                  <c:v>29.57</c:v>
                </c:pt>
                <c:pt idx="17631">
                  <c:v>29.6</c:v>
                </c:pt>
                <c:pt idx="17632">
                  <c:v>29.64</c:v>
                </c:pt>
                <c:pt idx="17633">
                  <c:v>29.49</c:v>
                </c:pt>
                <c:pt idx="17634">
                  <c:v>29.35</c:v>
                </c:pt>
                <c:pt idx="17635">
                  <c:v>29.35</c:v>
                </c:pt>
                <c:pt idx="17636">
                  <c:v>29.259999999999998</c:v>
                </c:pt>
                <c:pt idx="17637">
                  <c:v>29.39</c:v>
                </c:pt>
                <c:pt idx="17638">
                  <c:v>29.150000000000002</c:v>
                </c:pt>
                <c:pt idx="17639">
                  <c:v>29.150000000000002</c:v>
                </c:pt>
                <c:pt idx="17640">
                  <c:v>29.19</c:v>
                </c:pt>
                <c:pt idx="17641">
                  <c:v>29.21</c:v>
                </c:pt>
                <c:pt idx="17642">
                  <c:v>29.279999999999998</c:v>
                </c:pt>
                <c:pt idx="17643">
                  <c:v>29.32</c:v>
                </c:pt>
                <c:pt idx="17644">
                  <c:v>29.47</c:v>
                </c:pt>
                <c:pt idx="17645">
                  <c:v>29.419999999999998</c:v>
                </c:pt>
                <c:pt idx="17646">
                  <c:v>29.4</c:v>
                </c:pt>
                <c:pt idx="17647">
                  <c:v>29.4</c:v>
                </c:pt>
                <c:pt idx="17648">
                  <c:v>29.459999999999997</c:v>
                </c:pt>
                <c:pt idx="17649">
                  <c:v>29.54</c:v>
                </c:pt>
                <c:pt idx="17650">
                  <c:v>29.57</c:v>
                </c:pt>
                <c:pt idx="17651">
                  <c:v>29.62</c:v>
                </c:pt>
                <c:pt idx="17652">
                  <c:v>29.650000000000002</c:v>
                </c:pt>
                <c:pt idx="17653">
                  <c:v>29.71</c:v>
                </c:pt>
                <c:pt idx="17654">
                  <c:v>29.650000000000002</c:v>
                </c:pt>
                <c:pt idx="17655">
                  <c:v>29.75</c:v>
                </c:pt>
                <c:pt idx="17656">
                  <c:v>29.79</c:v>
                </c:pt>
                <c:pt idx="17657">
                  <c:v>29.73</c:v>
                </c:pt>
                <c:pt idx="17658">
                  <c:v>29.74</c:v>
                </c:pt>
                <c:pt idx="17659">
                  <c:v>29.8</c:v>
                </c:pt>
                <c:pt idx="17660">
                  <c:v>29.77</c:v>
                </c:pt>
                <c:pt idx="17661">
                  <c:v>29.59</c:v>
                </c:pt>
                <c:pt idx="17662">
                  <c:v>29.45</c:v>
                </c:pt>
                <c:pt idx="17663">
                  <c:v>29.59</c:v>
                </c:pt>
                <c:pt idx="17664">
                  <c:v>29.57</c:v>
                </c:pt>
                <c:pt idx="17665">
                  <c:v>29.57</c:v>
                </c:pt>
                <c:pt idx="17666">
                  <c:v>29.610000000000003</c:v>
                </c:pt>
                <c:pt idx="17667">
                  <c:v>29.57</c:v>
                </c:pt>
                <c:pt idx="17668">
                  <c:v>29.54</c:v>
                </c:pt>
                <c:pt idx="17669">
                  <c:v>29.630000000000003</c:v>
                </c:pt>
                <c:pt idx="17670">
                  <c:v>29.59</c:v>
                </c:pt>
                <c:pt idx="17671">
                  <c:v>29.47</c:v>
                </c:pt>
                <c:pt idx="17672">
                  <c:v>29.56</c:v>
                </c:pt>
                <c:pt idx="17673">
                  <c:v>29.38</c:v>
                </c:pt>
                <c:pt idx="17674">
                  <c:v>29.4</c:v>
                </c:pt>
                <c:pt idx="17675">
                  <c:v>29.479999999999997</c:v>
                </c:pt>
                <c:pt idx="17676">
                  <c:v>29.5</c:v>
                </c:pt>
                <c:pt idx="17677">
                  <c:v>29.54</c:v>
                </c:pt>
                <c:pt idx="17678">
                  <c:v>29.53</c:v>
                </c:pt>
                <c:pt idx="17679">
                  <c:v>29.45</c:v>
                </c:pt>
                <c:pt idx="17680">
                  <c:v>29.439999999999998</c:v>
                </c:pt>
                <c:pt idx="17681">
                  <c:v>29.54</c:v>
                </c:pt>
                <c:pt idx="17682">
                  <c:v>29.419999999999998</c:v>
                </c:pt>
                <c:pt idx="17683">
                  <c:v>29.32</c:v>
                </c:pt>
                <c:pt idx="17684">
                  <c:v>29.32</c:v>
                </c:pt>
                <c:pt idx="17685">
                  <c:v>29.419999999999998</c:v>
                </c:pt>
                <c:pt idx="17686">
                  <c:v>29.459999999999997</c:v>
                </c:pt>
                <c:pt idx="17687">
                  <c:v>29.43</c:v>
                </c:pt>
                <c:pt idx="17688">
                  <c:v>29.52</c:v>
                </c:pt>
                <c:pt idx="17689">
                  <c:v>29.57</c:v>
                </c:pt>
                <c:pt idx="17690">
                  <c:v>29.55</c:v>
                </c:pt>
                <c:pt idx="17691">
                  <c:v>29.53</c:v>
                </c:pt>
                <c:pt idx="17692">
                  <c:v>29.59</c:v>
                </c:pt>
                <c:pt idx="17693">
                  <c:v>29.45</c:v>
                </c:pt>
                <c:pt idx="17694">
                  <c:v>29.49</c:v>
                </c:pt>
                <c:pt idx="17695">
                  <c:v>29.49</c:v>
                </c:pt>
                <c:pt idx="17696">
                  <c:v>29.6</c:v>
                </c:pt>
                <c:pt idx="17697">
                  <c:v>29.55</c:v>
                </c:pt>
                <c:pt idx="17698">
                  <c:v>29.56</c:v>
                </c:pt>
                <c:pt idx="17699">
                  <c:v>29.6</c:v>
                </c:pt>
                <c:pt idx="17700">
                  <c:v>29.650000000000002</c:v>
                </c:pt>
                <c:pt idx="17701">
                  <c:v>29.630000000000003</c:v>
                </c:pt>
                <c:pt idx="17702">
                  <c:v>29.54</c:v>
                </c:pt>
                <c:pt idx="17703">
                  <c:v>29.54</c:v>
                </c:pt>
                <c:pt idx="17704">
                  <c:v>29.53</c:v>
                </c:pt>
                <c:pt idx="17705">
                  <c:v>29.67</c:v>
                </c:pt>
                <c:pt idx="17706">
                  <c:v>29.52</c:v>
                </c:pt>
                <c:pt idx="17707">
                  <c:v>29.45</c:v>
                </c:pt>
                <c:pt idx="17708">
                  <c:v>29.51</c:v>
                </c:pt>
                <c:pt idx="17709">
                  <c:v>29.51</c:v>
                </c:pt>
                <c:pt idx="17710">
                  <c:v>29.47</c:v>
                </c:pt>
                <c:pt idx="17711">
                  <c:v>-999</c:v>
                </c:pt>
                <c:pt idx="17712">
                  <c:v>29.54</c:v>
                </c:pt>
                <c:pt idx="17713">
                  <c:v>29.630000000000003</c:v>
                </c:pt>
                <c:pt idx="17714">
                  <c:v>29.62</c:v>
                </c:pt>
                <c:pt idx="17715">
                  <c:v>29.56</c:v>
                </c:pt>
                <c:pt idx="17716">
                  <c:v>29.52</c:v>
                </c:pt>
                <c:pt idx="17717">
                  <c:v>29.57</c:v>
                </c:pt>
                <c:pt idx="17718">
                  <c:v>29.72</c:v>
                </c:pt>
                <c:pt idx="17719">
                  <c:v>29.69</c:v>
                </c:pt>
                <c:pt idx="17720">
                  <c:v>29.67</c:v>
                </c:pt>
                <c:pt idx="17721">
                  <c:v>29.7</c:v>
                </c:pt>
                <c:pt idx="17722">
                  <c:v>29.62</c:v>
                </c:pt>
                <c:pt idx="17723">
                  <c:v>29.71</c:v>
                </c:pt>
                <c:pt idx="17724">
                  <c:v>29.75</c:v>
                </c:pt>
                <c:pt idx="17725">
                  <c:v>29.57</c:v>
                </c:pt>
                <c:pt idx="17726">
                  <c:v>29.59</c:v>
                </c:pt>
                <c:pt idx="17727">
                  <c:v>29.610000000000003</c:v>
                </c:pt>
                <c:pt idx="17728">
                  <c:v>29.56</c:v>
                </c:pt>
                <c:pt idx="17729">
                  <c:v>29.68</c:v>
                </c:pt>
                <c:pt idx="17730">
                  <c:v>29.69</c:v>
                </c:pt>
                <c:pt idx="17731">
                  <c:v>29.64</c:v>
                </c:pt>
                <c:pt idx="17732">
                  <c:v>29.650000000000002</c:v>
                </c:pt>
                <c:pt idx="17733">
                  <c:v>29.59</c:v>
                </c:pt>
                <c:pt idx="17734">
                  <c:v>29.630000000000003</c:v>
                </c:pt>
                <c:pt idx="17735">
                  <c:v>29.59</c:v>
                </c:pt>
                <c:pt idx="17736">
                  <c:v>29.6</c:v>
                </c:pt>
                <c:pt idx="17737">
                  <c:v>29.56</c:v>
                </c:pt>
                <c:pt idx="17738">
                  <c:v>29.69</c:v>
                </c:pt>
                <c:pt idx="17739">
                  <c:v>29.650000000000002</c:v>
                </c:pt>
                <c:pt idx="17740">
                  <c:v>29.759999999999998</c:v>
                </c:pt>
                <c:pt idx="17741">
                  <c:v>29.630000000000003</c:v>
                </c:pt>
                <c:pt idx="17742">
                  <c:v>29.650000000000002</c:v>
                </c:pt>
                <c:pt idx="17743">
                  <c:v>29.56</c:v>
                </c:pt>
                <c:pt idx="17744">
                  <c:v>29.58</c:v>
                </c:pt>
                <c:pt idx="17745">
                  <c:v>29.54</c:v>
                </c:pt>
                <c:pt idx="17746">
                  <c:v>29.55</c:v>
                </c:pt>
                <c:pt idx="17747">
                  <c:v>29.610000000000003</c:v>
                </c:pt>
                <c:pt idx="17748">
                  <c:v>29.52</c:v>
                </c:pt>
                <c:pt idx="17749">
                  <c:v>29.610000000000003</c:v>
                </c:pt>
                <c:pt idx="17750">
                  <c:v>29.650000000000002</c:v>
                </c:pt>
                <c:pt idx="17751">
                  <c:v>29.630000000000003</c:v>
                </c:pt>
                <c:pt idx="17752">
                  <c:v>29.59</c:v>
                </c:pt>
                <c:pt idx="17753">
                  <c:v>29.64</c:v>
                </c:pt>
                <c:pt idx="17754">
                  <c:v>29.57</c:v>
                </c:pt>
                <c:pt idx="17755">
                  <c:v>29.62</c:v>
                </c:pt>
                <c:pt idx="17756">
                  <c:v>29.779999999999998</c:v>
                </c:pt>
                <c:pt idx="17757">
                  <c:v>29.67</c:v>
                </c:pt>
                <c:pt idx="17758">
                  <c:v>29.66</c:v>
                </c:pt>
                <c:pt idx="17759">
                  <c:v>29.79</c:v>
                </c:pt>
                <c:pt idx="17760">
                  <c:v>29.72</c:v>
                </c:pt>
                <c:pt idx="17761">
                  <c:v>29.68</c:v>
                </c:pt>
                <c:pt idx="17762">
                  <c:v>29.72</c:v>
                </c:pt>
                <c:pt idx="17763">
                  <c:v>29.650000000000002</c:v>
                </c:pt>
                <c:pt idx="17764">
                  <c:v>29.77</c:v>
                </c:pt>
                <c:pt idx="17765">
                  <c:v>29.79</c:v>
                </c:pt>
                <c:pt idx="17766">
                  <c:v>29.84</c:v>
                </c:pt>
                <c:pt idx="17767">
                  <c:v>29.82</c:v>
                </c:pt>
                <c:pt idx="17768">
                  <c:v>29.89</c:v>
                </c:pt>
                <c:pt idx="17769">
                  <c:v>29.85</c:v>
                </c:pt>
                <c:pt idx="17770">
                  <c:v>29.82</c:v>
                </c:pt>
                <c:pt idx="17771">
                  <c:v>29.69</c:v>
                </c:pt>
                <c:pt idx="17772">
                  <c:v>29.650000000000002</c:v>
                </c:pt>
                <c:pt idx="17773">
                  <c:v>29.69</c:v>
                </c:pt>
                <c:pt idx="17774">
                  <c:v>29.7</c:v>
                </c:pt>
                <c:pt idx="17775">
                  <c:v>29.74</c:v>
                </c:pt>
                <c:pt idx="17776">
                  <c:v>29.630000000000003</c:v>
                </c:pt>
                <c:pt idx="17777">
                  <c:v>29.650000000000002</c:v>
                </c:pt>
                <c:pt idx="17778">
                  <c:v>29.8</c:v>
                </c:pt>
                <c:pt idx="17779">
                  <c:v>29.66</c:v>
                </c:pt>
                <c:pt idx="17780">
                  <c:v>29.71</c:v>
                </c:pt>
                <c:pt idx="17781">
                  <c:v>29.68</c:v>
                </c:pt>
                <c:pt idx="17782">
                  <c:v>29.69</c:v>
                </c:pt>
                <c:pt idx="17783">
                  <c:v>29.56</c:v>
                </c:pt>
                <c:pt idx="17784">
                  <c:v>29.53</c:v>
                </c:pt>
                <c:pt idx="17785">
                  <c:v>29.55</c:v>
                </c:pt>
                <c:pt idx="17786">
                  <c:v>29.69</c:v>
                </c:pt>
                <c:pt idx="17787">
                  <c:v>29.8</c:v>
                </c:pt>
                <c:pt idx="17788">
                  <c:v>29.8</c:v>
                </c:pt>
                <c:pt idx="17789">
                  <c:v>29.7</c:v>
                </c:pt>
                <c:pt idx="17790">
                  <c:v>29.77</c:v>
                </c:pt>
                <c:pt idx="17791">
                  <c:v>29.72</c:v>
                </c:pt>
                <c:pt idx="17792">
                  <c:v>29.68</c:v>
                </c:pt>
                <c:pt idx="17793">
                  <c:v>29.759999999999998</c:v>
                </c:pt>
                <c:pt idx="17794">
                  <c:v>29.68</c:v>
                </c:pt>
                <c:pt idx="17795">
                  <c:v>29.64</c:v>
                </c:pt>
                <c:pt idx="17796">
                  <c:v>29.66</c:v>
                </c:pt>
                <c:pt idx="17797">
                  <c:v>29.75</c:v>
                </c:pt>
                <c:pt idx="17798">
                  <c:v>29.74</c:v>
                </c:pt>
                <c:pt idx="17799">
                  <c:v>29.82</c:v>
                </c:pt>
                <c:pt idx="17800">
                  <c:v>29.75</c:v>
                </c:pt>
                <c:pt idx="17801">
                  <c:v>29.7</c:v>
                </c:pt>
                <c:pt idx="17802">
                  <c:v>29.68</c:v>
                </c:pt>
                <c:pt idx="17803">
                  <c:v>29.82</c:v>
                </c:pt>
                <c:pt idx="17804">
                  <c:v>29.73</c:v>
                </c:pt>
                <c:pt idx="17805">
                  <c:v>29.84</c:v>
                </c:pt>
                <c:pt idx="17806">
                  <c:v>29.939999999999998</c:v>
                </c:pt>
                <c:pt idx="17807">
                  <c:v>29.939999999999998</c:v>
                </c:pt>
                <c:pt idx="17808">
                  <c:v>29.95</c:v>
                </c:pt>
                <c:pt idx="17809">
                  <c:v>29.939999999999998</c:v>
                </c:pt>
                <c:pt idx="17810">
                  <c:v>29.84</c:v>
                </c:pt>
                <c:pt idx="17811">
                  <c:v>29.71</c:v>
                </c:pt>
                <c:pt idx="17812">
                  <c:v>29.66</c:v>
                </c:pt>
                <c:pt idx="17813">
                  <c:v>29.64</c:v>
                </c:pt>
                <c:pt idx="17814">
                  <c:v>29.62</c:v>
                </c:pt>
                <c:pt idx="17815">
                  <c:v>29.66</c:v>
                </c:pt>
                <c:pt idx="17816">
                  <c:v>29.67</c:v>
                </c:pt>
                <c:pt idx="17817">
                  <c:v>29.56</c:v>
                </c:pt>
                <c:pt idx="17818">
                  <c:v>29.64</c:v>
                </c:pt>
                <c:pt idx="17819">
                  <c:v>29.64</c:v>
                </c:pt>
                <c:pt idx="17820">
                  <c:v>29.650000000000002</c:v>
                </c:pt>
                <c:pt idx="17821">
                  <c:v>29.56</c:v>
                </c:pt>
                <c:pt idx="17822">
                  <c:v>29.53</c:v>
                </c:pt>
                <c:pt idx="17823">
                  <c:v>29.630000000000003</c:v>
                </c:pt>
                <c:pt idx="17824">
                  <c:v>29.64</c:v>
                </c:pt>
                <c:pt idx="17825">
                  <c:v>29.6</c:v>
                </c:pt>
                <c:pt idx="17826">
                  <c:v>29.64</c:v>
                </c:pt>
                <c:pt idx="17827">
                  <c:v>29.74</c:v>
                </c:pt>
                <c:pt idx="17828">
                  <c:v>29.779999999999998</c:v>
                </c:pt>
                <c:pt idx="17829">
                  <c:v>29.9</c:v>
                </c:pt>
                <c:pt idx="17830">
                  <c:v>29.93</c:v>
                </c:pt>
                <c:pt idx="17831">
                  <c:v>29.82</c:v>
                </c:pt>
                <c:pt idx="17832">
                  <c:v>29.779999999999998</c:v>
                </c:pt>
                <c:pt idx="17833">
                  <c:v>29.75</c:v>
                </c:pt>
                <c:pt idx="17834">
                  <c:v>29.69</c:v>
                </c:pt>
                <c:pt idx="17835">
                  <c:v>29.610000000000003</c:v>
                </c:pt>
                <c:pt idx="17836">
                  <c:v>29.64</c:v>
                </c:pt>
                <c:pt idx="17837">
                  <c:v>29.55</c:v>
                </c:pt>
                <c:pt idx="17838">
                  <c:v>29.5</c:v>
                </c:pt>
                <c:pt idx="17839">
                  <c:v>29.75</c:v>
                </c:pt>
                <c:pt idx="17840">
                  <c:v>29.830000000000002</c:v>
                </c:pt>
                <c:pt idx="17841">
                  <c:v>29.75</c:v>
                </c:pt>
                <c:pt idx="17842">
                  <c:v>29.630000000000003</c:v>
                </c:pt>
                <c:pt idx="17843">
                  <c:v>29.7</c:v>
                </c:pt>
                <c:pt idx="17844">
                  <c:v>29.73</c:v>
                </c:pt>
                <c:pt idx="17845">
                  <c:v>29.7</c:v>
                </c:pt>
                <c:pt idx="17846">
                  <c:v>29.64</c:v>
                </c:pt>
                <c:pt idx="17847">
                  <c:v>29.630000000000003</c:v>
                </c:pt>
                <c:pt idx="17848">
                  <c:v>29.59</c:v>
                </c:pt>
                <c:pt idx="17849">
                  <c:v>29.67</c:v>
                </c:pt>
                <c:pt idx="17850">
                  <c:v>29.62</c:v>
                </c:pt>
                <c:pt idx="17851">
                  <c:v>29.67</c:v>
                </c:pt>
                <c:pt idx="17852">
                  <c:v>29.71</c:v>
                </c:pt>
                <c:pt idx="17853">
                  <c:v>29.779999999999998</c:v>
                </c:pt>
                <c:pt idx="17854">
                  <c:v>29.810000000000002</c:v>
                </c:pt>
                <c:pt idx="17855">
                  <c:v>29.73</c:v>
                </c:pt>
                <c:pt idx="17856">
                  <c:v>29.86</c:v>
                </c:pt>
                <c:pt idx="17857">
                  <c:v>29.74</c:v>
                </c:pt>
                <c:pt idx="17858">
                  <c:v>29.75</c:v>
                </c:pt>
                <c:pt idx="17859">
                  <c:v>29.72</c:v>
                </c:pt>
                <c:pt idx="17860">
                  <c:v>29.8</c:v>
                </c:pt>
                <c:pt idx="17861">
                  <c:v>29.71</c:v>
                </c:pt>
                <c:pt idx="17862">
                  <c:v>29.610000000000003</c:v>
                </c:pt>
                <c:pt idx="17863">
                  <c:v>29.57</c:v>
                </c:pt>
                <c:pt idx="17864">
                  <c:v>29.479999999999997</c:v>
                </c:pt>
                <c:pt idx="17865">
                  <c:v>29.53</c:v>
                </c:pt>
                <c:pt idx="17866">
                  <c:v>29.630000000000003</c:v>
                </c:pt>
                <c:pt idx="17867">
                  <c:v>29.67</c:v>
                </c:pt>
                <c:pt idx="17868">
                  <c:v>29.58</c:v>
                </c:pt>
                <c:pt idx="17869">
                  <c:v>29.479999999999997</c:v>
                </c:pt>
                <c:pt idx="17870">
                  <c:v>29.45</c:v>
                </c:pt>
                <c:pt idx="17871">
                  <c:v>29.419999999999998</c:v>
                </c:pt>
                <c:pt idx="17872">
                  <c:v>29.38</c:v>
                </c:pt>
                <c:pt idx="17873">
                  <c:v>29.34</c:v>
                </c:pt>
                <c:pt idx="17874">
                  <c:v>29.5</c:v>
                </c:pt>
                <c:pt idx="17875">
                  <c:v>29.36</c:v>
                </c:pt>
                <c:pt idx="17876">
                  <c:v>29.37</c:v>
                </c:pt>
                <c:pt idx="17877">
                  <c:v>29.279999999999998</c:v>
                </c:pt>
                <c:pt idx="17878">
                  <c:v>29.37</c:v>
                </c:pt>
                <c:pt idx="17879">
                  <c:v>29.38</c:v>
                </c:pt>
                <c:pt idx="17880">
                  <c:v>29.57</c:v>
                </c:pt>
                <c:pt idx="17881">
                  <c:v>29.56</c:v>
                </c:pt>
                <c:pt idx="17882">
                  <c:v>29.59</c:v>
                </c:pt>
                <c:pt idx="17883">
                  <c:v>29.7</c:v>
                </c:pt>
                <c:pt idx="17884">
                  <c:v>29.779999999999998</c:v>
                </c:pt>
                <c:pt idx="17885">
                  <c:v>29.69</c:v>
                </c:pt>
                <c:pt idx="17886">
                  <c:v>29.75</c:v>
                </c:pt>
                <c:pt idx="17887">
                  <c:v>29.77</c:v>
                </c:pt>
                <c:pt idx="17888">
                  <c:v>29.59</c:v>
                </c:pt>
                <c:pt idx="17889">
                  <c:v>29.62</c:v>
                </c:pt>
                <c:pt idx="17890">
                  <c:v>29.7</c:v>
                </c:pt>
                <c:pt idx="17891">
                  <c:v>29.74</c:v>
                </c:pt>
                <c:pt idx="17892">
                  <c:v>29.7</c:v>
                </c:pt>
                <c:pt idx="17893">
                  <c:v>29.55</c:v>
                </c:pt>
                <c:pt idx="17894">
                  <c:v>29.52</c:v>
                </c:pt>
                <c:pt idx="17895">
                  <c:v>29.439999999999998</c:v>
                </c:pt>
                <c:pt idx="17896">
                  <c:v>29.57</c:v>
                </c:pt>
                <c:pt idx="17897">
                  <c:v>29.59</c:v>
                </c:pt>
                <c:pt idx="17898">
                  <c:v>29.62</c:v>
                </c:pt>
                <c:pt idx="17899">
                  <c:v>29.59</c:v>
                </c:pt>
                <c:pt idx="17900">
                  <c:v>29.7</c:v>
                </c:pt>
                <c:pt idx="17901">
                  <c:v>29.68</c:v>
                </c:pt>
                <c:pt idx="17902">
                  <c:v>29.7</c:v>
                </c:pt>
                <c:pt idx="17903">
                  <c:v>29.69</c:v>
                </c:pt>
                <c:pt idx="17904">
                  <c:v>29.66</c:v>
                </c:pt>
                <c:pt idx="17905">
                  <c:v>29.72</c:v>
                </c:pt>
                <c:pt idx="17906">
                  <c:v>29.630000000000003</c:v>
                </c:pt>
                <c:pt idx="17907">
                  <c:v>29.71</c:v>
                </c:pt>
                <c:pt idx="17908">
                  <c:v>29.75</c:v>
                </c:pt>
                <c:pt idx="17909">
                  <c:v>29.77</c:v>
                </c:pt>
                <c:pt idx="17910">
                  <c:v>29.75</c:v>
                </c:pt>
                <c:pt idx="17911">
                  <c:v>29.779999999999998</c:v>
                </c:pt>
                <c:pt idx="17912">
                  <c:v>29.87</c:v>
                </c:pt>
                <c:pt idx="17913">
                  <c:v>29.99</c:v>
                </c:pt>
                <c:pt idx="17914">
                  <c:v>29.82</c:v>
                </c:pt>
                <c:pt idx="17915">
                  <c:v>29.73</c:v>
                </c:pt>
                <c:pt idx="17916">
                  <c:v>29.73</c:v>
                </c:pt>
                <c:pt idx="17917">
                  <c:v>29.69</c:v>
                </c:pt>
                <c:pt idx="17918">
                  <c:v>29.62</c:v>
                </c:pt>
                <c:pt idx="17919">
                  <c:v>29.57</c:v>
                </c:pt>
                <c:pt idx="17920">
                  <c:v>29.56</c:v>
                </c:pt>
                <c:pt idx="17921">
                  <c:v>29.47</c:v>
                </c:pt>
                <c:pt idx="17922">
                  <c:v>29.64</c:v>
                </c:pt>
                <c:pt idx="17923">
                  <c:v>29.610000000000003</c:v>
                </c:pt>
                <c:pt idx="17924">
                  <c:v>29.55</c:v>
                </c:pt>
                <c:pt idx="17925">
                  <c:v>29.49</c:v>
                </c:pt>
                <c:pt idx="17926">
                  <c:v>29.57</c:v>
                </c:pt>
                <c:pt idx="17927">
                  <c:v>29.51</c:v>
                </c:pt>
                <c:pt idx="17928">
                  <c:v>29.43</c:v>
                </c:pt>
                <c:pt idx="17929">
                  <c:v>29.459999999999997</c:v>
                </c:pt>
                <c:pt idx="17930">
                  <c:v>29.47</c:v>
                </c:pt>
                <c:pt idx="17931">
                  <c:v>29.49</c:v>
                </c:pt>
                <c:pt idx="17932">
                  <c:v>29.5</c:v>
                </c:pt>
                <c:pt idx="17933">
                  <c:v>29.5</c:v>
                </c:pt>
                <c:pt idx="17934">
                  <c:v>29.47</c:v>
                </c:pt>
                <c:pt idx="17935">
                  <c:v>29.67</c:v>
                </c:pt>
                <c:pt idx="17936">
                  <c:v>29.53</c:v>
                </c:pt>
                <c:pt idx="17937">
                  <c:v>29.630000000000003</c:v>
                </c:pt>
                <c:pt idx="17938">
                  <c:v>29.54</c:v>
                </c:pt>
                <c:pt idx="17939">
                  <c:v>29.55</c:v>
                </c:pt>
                <c:pt idx="17940">
                  <c:v>29.53</c:v>
                </c:pt>
                <c:pt idx="17941">
                  <c:v>29.55</c:v>
                </c:pt>
                <c:pt idx="17942">
                  <c:v>29.47</c:v>
                </c:pt>
                <c:pt idx="17943">
                  <c:v>29.51</c:v>
                </c:pt>
                <c:pt idx="17944">
                  <c:v>29.439999999999998</c:v>
                </c:pt>
                <c:pt idx="17945">
                  <c:v>29.58</c:v>
                </c:pt>
                <c:pt idx="17946">
                  <c:v>29.55</c:v>
                </c:pt>
                <c:pt idx="17947">
                  <c:v>29.43</c:v>
                </c:pt>
                <c:pt idx="17948">
                  <c:v>29.459999999999997</c:v>
                </c:pt>
                <c:pt idx="17949">
                  <c:v>29.610000000000003</c:v>
                </c:pt>
                <c:pt idx="17950">
                  <c:v>29.55</c:v>
                </c:pt>
                <c:pt idx="17951">
                  <c:v>29.52</c:v>
                </c:pt>
                <c:pt idx="17952">
                  <c:v>29.52</c:v>
                </c:pt>
                <c:pt idx="17953">
                  <c:v>29.57</c:v>
                </c:pt>
                <c:pt idx="17954">
                  <c:v>29.47</c:v>
                </c:pt>
                <c:pt idx="17955">
                  <c:v>29.54</c:v>
                </c:pt>
                <c:pt idx="17956">
                  <c:v>29.58</c:v>
                </c:pt>
                <c:pt idx="17957">
                  <c:v>29.57</c:v>
                </c:pt>
                <c:pt idx="17958">
                  <c:v>29.52</c:v>
                </c:pt>
                <c:pt idx="17959">
                  <c:v>29.650000000000002</c:v>
                </c:pt>
                <c:pt idx="17960">
                  <c:v>29.71</c:v>
                </c:pt>
                <c:pt idx="17961">
                  <c:v>29.77</c:v>
                </c:pt>
                <c:pt idx="17962">
                  <c:v>29.630000000000003</c:v>
                </c:pt>
                <c:pt idx="17963">
                  <c:v>29.6</c:v>
                </c:pt>
                <c:pt idx="17964">
                  <c:v>29.57</c:v>
                </c:pt>
                <c:pt idx="17965">
                  <c:v>29.47</c:v>
                </c:pt>
                <c:pt idx="17966">
                  <c:v>29.54</c:v>
                </c:pt>
                <c:pt idx="17967">
                  <c:v>29.57</c:v>
                </c:pt>
                <c:pt idx="17968">
                  <c:v>29.56</c:v>
                </c:pt>
                <c:pt idx="17969">
                  <c:v>29.58</c:v>
                </c:pt>
                <c:pt idx="17970">
                  <c:v>29.7</c:v>
                </c:pt>
                <c:pt idx="17971">
                  <c:v>29.74</c:v>
                </c:pt>
                <c:pt idx="17972">
                  <c:v>29.72</c:v>
                </c:pt>
                <c:pt idx="17973">
                  <c:v>29.75</c:v>
                </c:pt>
                <c:pt idx="17974">
                  <c:v>29.89</c:v>
                </c:pt>
                <c:pt idx="17975">
                  <c:v>29.91</c:v>
                </c:pt>
                <c:pt idx="17976">
                  <c:v>29.759999999999998</c:v>
                </c:pt>
                <c:pt idx="17977">
                  <c:v>29.79</c:v>
                </c:pt>
                <c:pt idx="17978">
                  <c:v>29.830000000000002</c:v>
                </c:pt>
                <c:pt idx="17979">
                  <c:v>29.810000000000002</c:v>
                </c:pt>
                <c:pt idx="17980">
                  <c:v>-999</c:v>
                </c:pt>
                <c:pt idx="17981">
                  <c:v>29.919999999999998</c:v>
                </c:pt>
                <c:pt idx="17982">
                  <c:v>29.68</c:v>
                </c:pt>
                <c:pt idx="17983">
                  <c:v>29.89</c:v>
                </c:pt>
                <c:pt idx="17984">
                  <c:v>29.830000000000002</c:v>
                </c:pt>
                <c:pt idx="17985">
                  <c:v>29.87</c:v>
                </c:pt>
                <c:pt idx="17986">
                  <c:v>29.810000000000002</c:v>
                </c:pt>
                <c:pt idx="17987">
                  <c:v>29.810000000000002</c:v>
                </c:pt>
                <c:pt idx="17988">
                  <c:v>29.73</c:v>
                </c:pt>
                <c:pt idx="17989">
                  <c:v>29.71</c:v>
                </c:pt>
                <c:pt idx="17990">
                  <c:v>29.56</c:v>
                </c:pt>
                <c:pt idx="17991">
                  <c:v>29.439999999999998</c:v>
                </c:pt>
                <c:pt idx="17992">
                  <c:v>29.52</c:v>
                </c:pt>
                <c:pt idx="17993">
                  <c:v>29.68</c:v>
                </c:pt>
                <c:pt idx="17994">
                  <c:v>29.62</c:v>
                </c:pt>
                <c:pt idx="17995">
                  <c:v>29.68</c:v>
                </c:pt>
                <c:pt idx="17996">
                  <c:v>29.6</c:v>
                </c:pt>
                <c:pt idx="17997">
                  <c:v>29.59</c:v>
                </c:pt>
                <c:pt idx="17998">
                  <c:v>29.54</c:v>
                </c:pt>
                <c:pt idx="17999">
                  <c:v>29.53</c:v>
                </c:pt>
                <c:pt idx="18000">
                  <c:v>29.52</c:v>
                </c:pt>
                <c:pt idx="18001">
                  <c:v>29.439999999999998</c:v>
                </c:pt>
                <c:pt idx="18002">
                  <c:v>29.45</c:v>
                </c:pt>
                <c:pt idx="18003">
                  <c:v>29.58</c:v>
                </c:pt>
                <c:pt idx="18004">
                  <c:v>29.6</c:v>
                </c:pt>
                <c:pt idx="18005">
                  <c:v>29.64</c:v>
                </c:pt>
                <c:pt idx="18006">
                  <c:v>29.59</c:v>
                </c:pt>
                <c:pt idx="18007">
                  <c:v>29.62</c:v>
                </c:pt>
                <c:pt idx="18008">
                  <c:v>29.59</c:v>
                </c:pt>
                <c:pt idx="18009">
                  <c:v>29.59</c:v>
                </c:pt>
                <c:pt idx="18010">
                  <c:v>29.58</c:v>
                </c:pt>
                <c:pt idx="18011">
                  <c:v>29.439999999999998</c:v>
                </c:pt>
                <c:pt idx="18012">
                  <c:v>29.47</c:v>
                </c:pt>
                <c:pt idx="18013">
                  <c:v>29.439999999999998</c:v>
                </c:pt>
                <c:pt idx="18014">
                  <c:v>29.49</c:v>
                </c:pt>
                <c:pt idx="18015">
                  <c:v>29.56</c:v>
                </c:pt>
                <c:pt idx="18016">
                  <c:v>29.650000000000002</c:v>
                </c:pt>
                <c:pt idx="18017">
                  <c:v>29.71</c:v>
                </c:pt>
                <c:pt idx="18018">
                  <c:v>29.810000000000002</c:v>
                </c:pt>
                <c:pt idx="18019">
                  <c:v>29.759999999999998</c:v>
                </c:pt>
                <c:pt idx="18020">
                  <c:v>29.64</c:v>
                </c:pt>
                <c:pt idx="18021">
                  <c:v>29.64</c:v>
                </c:pt>
                <c:pt idx="18022">
                  <c:v>29.6</c:v>
                </c:pt>
                <c:pt idx="18023">
                  <c:v>29.51</c:v>
                </c:pt>
                <c:pt idx="18024">
                  <c:v>29.66</c:v>
                </c:pt>
                <c:pt idx="18025">
                  <c:v>29.68</c:v>
                </c:pt>
                <c:pt idx="18026">
                  <c:v>29.73</c:v>
                </c:pt>
                <c:pt idx="18027">
                  <c:v>29.69</c:v>
                </c:pt>
                <c:pt idx="18028">
                  <c:v>29.56</c:v>
                </c:pt>
                <c:pt idx="18029">
                  <c:v>29.53</c:v>
                </c:pt>
                <c:pt idx="18030">
                  <c:v>29.439999999999998</c:v>
                </c:pt>
                <c:pt idx="18031">
                  <c:v>29.4</c:v>
                </c:pt>
                <c:pt idx="18032">
                  <c:v>29.43</c:v>
                </c:pt>
                <c:pt idx="18033">
                  <c:v>29.630000000000003</c:v>
                </c:pt>
                <c:pt idx="18034">
                  <c:v>29.630000000000003</c:v>
                </c:pt>
                <c:pt idx="18035">
                  <c:v>29.650000000000002</c:v>
                </c:pt>
                <c:pt idx="18036">
                  <c:v>29.71</c:v>
                </c:pt>
                <c:pt idx="18037">
                  <c:v>29.650000000000002</c:v>
                </c:pt>
                <c:pt idx="18038">
                  <c:v>29.89</c:v>
                </c:pt>
                <c:pt idx="18039">
                  <c:v>29.810000000000002</c:v>
                </c:pt>
                <c:pt idx="18040">
                  <c:v>29.979999999999997</c:v>
                </c:pt>
                <c:pt idx="18041">
                  <c:v>29.93</c:v>
                </c:pt>
                <c:pt idx="18042">
                  <c:v>29.99</c:v>
                </c:pt>
                <c:pt idx="18043">
                  <c:v>30.04</c:v>
                </c:pt>
                <c:pt idx="18044">
                  <c:v>29.99</c:v>
                </c:pt>
                <c:pt idx="18045">
                  <c:v>30</c:v>
                </c:pt>
                <c:pt idx="18046">
                  <c:v>29.86</c:v>
                </c:pt>
                <c:pt idx="18047">
                  <c:v>30.03</c:v>
                </c:pt>
                <c:pt idx="18048">
                  <c:v>30.09</c:v>
                </c:pt>
                <c:pt idx="18049">
                  <c:v>30.04</c:v>
                </c:pt>
                <c:pt idx="18050">
                  <c:v>30</c:v>
                </c:pt>
                <c:pt idx="18051">
                  <c:v>30.02</c:v>
                </c:pt>
                <c:pt idx="18052">
                  <c:v>29.87</c:v>
                </c:pt>
                <c:pt idx="18053">
                  <c:v>29.88</c:v>
                </c:pt>
                <c:pt idx="18054">
                  <c:v>29.919999999999998</c:v>
                </c:pt>
                <c:pt idx="18055">
                  <c:v>29.979999999999997</c:v>
                </c:pt>
                <c:pt idx="18056">
                  <c:v>29.979999999999997</c:v>
                </c:pt>
                <c:pt idx="18057">
                  <c:v>29.87</c:v>
                </c:pt>
                <c:pt idx="18058">
                  <c:v>29.88</c:v>
                </c:pt>
                <c:pt idx="18059">
                  <c:v>29.88</c:v>
                </c:pt>
                <c:pt idx="18060">
                  <c:v>29.810000000000002</c:v>
                </c:pt>
                <c:pt idx="18061">
                  <c:v>29.8</c:v>
                </c:pt>
                <c:pt idx="18062">
                  <c:v>29.74</c:v>
                </c:pt>
                <c:pt idx="18063">
                  <c:v>29.73</c:v>
                </c:pt>
                <c:pt idx="18064">
                  <c:v>29.64</c:v>
                </c:pt>
                <c:pt idx="18065">
                  <c:v>29.59</c:v>
                </c:pt>
                <c:pt idx="18066">
                  <c:v>29.59</c:v>
                </c:pt>
                <c:pt idx="18067">
                  <c:v>29.64</c:v>
                </c:pt>
                <c:pt idx="18068">
                  <c:v>29.73</c:v>
                </c:pt>
                <c:pt idx="18069">
                  <c:v>29.74</c:v>
                </c:pt>
                <c:pt idx="18070">
                  <c:v>29.69</c:v>
                </c:pt>
                <c:pt idx="18071">
                  <c:v>29.73</c:v>
                </c:pt>
                <c:pt idx="18072">
                  <c:v>29.79</c:v>
                </c:pt>
                <c:pt idx="18073">
                  <c:v>29.87</c:v>
                </c:pt>
                <c:pt idx="18074">
                  <c:v>29.79</c:v>
                </c:pt>
                <c:pt idx="18075">
                  <c:v>29.82</c:v>
                </c:pt>
                <c:pt idx="18076">
                  <c:v>29.88</c:v>
                </c:pt>
                <c:pt idx="18077">
                  <c:v>29.939999999999998</c:v>
                </c:pt>
                <c:pt idx="18078">
                  <c:v>29.86</c:v>
                </c:pt>
                <c:pt idx="18079">
                  <c:v>29.89</c:v>
                </c:pt>
                <c:pt idx="18080">
                  <c:v>29.97</c:v>
                </c:pt>
                <c:pt idx="18081">
                  <c:v>29.88</c:v>
                </c:pt>
                <c:pt idx="18082">
                  <c:v>29.95</c:v>
                </c:pt>
                <c:pt idx="18083">
                  <c:v>29.82</c:v>
                </c:pt>
                <c:pt idx="18084">
                  <c:v>29.9</c:v>
                </c:pt>
                <c:pt idx="18085">
                  <c:v>29.830000000000002</c:v>
                </c:pt>
                <c:pt idx="18086">
                  <c:v>29.74</c:v>
                </c:pt>
                <c:pt idx="18087">
                  <c:v>29.57</c:v>
                </c:pt>
                <c:pt idx="18088">
                  <c:v>29.62</c:v>
                </c:pt>
                <c:pt idx="18089">
                  <c:v>29.6</c:v>
                </c:pt>
                <c:pt idx="18090">
                  <c:v>29.59</c:v>
                </c:pt>
                <c:pt idx="18091">
                  <c:v>29.58</c:v>
                </c:pt>
                <c:pt idx="18092">
                  <c:v>29.55</c:v>
                </c:pt>
                <c:pt idx="18093">
                  <c:v>29.630000000000003</c:v>
                </c:pt>
                <c:pt idx="18094">
                  <c:v>29.71</c:v>
                </c:pt>
                <c:pt idx="18095">
                  <c:v>29.79</c:v>
                </c:pt>
                <c:pt idx="18096">
                  <c:v>29.68</c:v>
                </c:pt>
                <c:pt idx="18097">
                  <c:v>29.72</c:v>
                </c:pt>
                <c:pt idx="18098">
                  <c:v>29.82</c:v>
                </c:pt>
                <c:pt idx="18099">
                  <c:v>29.8</c:v>
                </c:pt>
                <c:pt idx="18100">
                  <c:v>29.8</c:v>
                </c:pt>
                <c:pt idx="18101">
                  <c:v>29.87</c:v>
                </c:pt>
                <c:pt idx="18102">
                  <c:v>29.87</c:v>
                </c:pt>
                <c:pt idx="18103">
                  <c:v>29.86</c:v>
                </c:pt>
                <c:pt idx="18104">
                  <c:v>29.86</c:v>
                </c:pt>
                <c:pt idx="18105">
                  <c:v>29.67</c:v>
                </c:pt>
                <c:pt idx="18106">
                  <c:v>29.73</c:v>
                </c:pt>
                <c:pt idx="18107">
                  <c:v>29.650000000000002</c:v>
                </c:pt>
                <c:pt idx="18108">
                  <c:v>29.74</c:v>
                </c:pt>
                <c:pt idx="18109">
                  <c:v>29.759999999999998</c:v>
                </c:pt>
                <c:pt idx="18110">
                  <c:v>29.759999999999998</c:v>
                </c:pt>
                <c:pt idx="18111">
                  <c:v>29.77</c:v>
                </c:pt>
                <c:pt idx="18112">
                  <c:v>29.9</c:v>
                </c:pt>
                <c:pt idx="18113">
                  <c:v>29.82</c:v>
                </c:pt>
                <c:pt idx="18114">
                  <c:v>29.84</c:v>
                </c:pt>
                <c:pt idx="18115">
                  <c:v>29.810000000000002</c:v>
                </c:pt>
                <c:pt idx="18116">
                  <c:v>29.779999999999998</c:v>
                </c:pt>
                <c:pt idx="18117">
                  <c:v>29.830000000000002</c:v>
                </c:pt>
                <c:pt idx="18118">
                  <c:v>29.74</c:v>
                </c:pt>
                <c:pt idx="18119">
                  <c:v>29.71</c:v>
                </c:pt>
                <c:pt idx="18120">
                  <c:v>29.62</c:v>
                </c:pt>
                <c:pt idx="18121">
                  <c:v>29.8</c:v>
                </c:pt>
                <c:pt idx="18122">
                  <c:v>29.67</c:v>
                </c:pt>
                <c:pt idx="18123">
                  <c:v>29.58</c:v>
                </c:pt>
                <c:pt idx="18124">
                  <c:v>29.52</c:v>
                </c:pt>
                <c:pt idx="18125">
                  <c:v>29.62</c:v>
                </c:pt>
                <c:pt idx="18126">
                  <c:v>29.54</c:v>
                </c:pt>
                <c:pt idx="18127">
                  <c:v>29.57</c:v>
                </c:pt>
                <c:pt idx="18128">
                  <c:v>29.59</c:v>
                </c:pt>
                <c:pt idx="18129">
                  <c:v>29.66</c:v>
                </c:pt>
                <c:pt idx="18130">
                  <c:v>29.72</c:v>
                </c:pt>
                <c:pt idx="18131">
                  <c:v>29.79</c:v>
                </c:pt>
                <c:pt idx="18132">
                  <c:v>29.88</c:v>
                </c:pt>
                <c:pt idx="18133">
                  <c:v>29.91</c:v>
                </c:pt>
                <c:pt idx="18134">
                  <c:v>29.810000000000002</c:v>
                </c:pt>
                <c:pt idx="18135">
                  <c:v>29.82</c:v>
                </c:pt>
                <c:pt idx="18136">
                  <c:v>29.919999999999998</c:v>
                </c:pt>
                <c:pt idx="18137">
                  <c:v>30.03</c:v>
                </c:pt>
                <c:pt idx="18138">
                  <c:v>29.9</c:v>
                </c:pt>
                <c:pt idx="18139">
                  <c:v>29.93</c:v>
                </c:pt>
                <c:pt idx="18140">
                  <c:v>29.759999999999998</c:v>
                </c:pt>
                <c:pt idx="18141">
                  <c:v>29.86</c:v>
                </c:pt>
                <c:pt idx="18142">
                  <c:v>29.95</c:v>
                </c:pt>
                <c:pt idx="18143">
                  <c:v>30</c:v>
                </c:pt>
                <c:pt idx="18144">
                  <c:v>29.979999999999997</c:v>
                </c:pt>
                <c:pt idx="18145">
                  <c:v>29.97</c:v>
                </c:pt>
                <c:pt idx="18146">
                  <c:v>29.77</c:v>
                </c:pt>
                <c:pt idx="18147">
                  <c:v>29.95</c:v>
                </c:pt>
                <c:pt idx="18148">
                  <c:v>29.810000000000002</c:v>
                </c:pt>
                <c:pt idx="18149">
                  <c:v>29.79</c:v>
                </c:pt>
                <c:pt idx="18150">
                  <c:v>29.85</c:v>
                </c:pt>
                <c:pt idx="18151">
                  <c:v>30.01</c:v>
                </c:pt>
                <c:pt idx="18152">
                  <c:v>30.01</c:v>
                </c:pt>
                <c:pt idx="18153">
                  <c:v>30.04</c:v>
                </c:pt>
                <c:pt idx="18154">
                  <c:v>30.12</c:v>
                </c:pt>
                <c:pt idx="18155">
                  <c:v>30.110000000000003</c:v>
                </c:pt>
                <c:pt idx="18156">
                  <c:v>30.12</c:v>
                </c:pt>
                <c:pt idx="18157">
                  <c:v>30.110000000000003</c:v>
                </c:pt>
                <c:pt idx="18158">
                  <c:v>30.14</c:v>
                </c:pt>
                <c:pt idx="18159">
                  <c:v>30.09</c:v>
                </c:pt>
                <c:pt idx="18160">
                  <c:v>30.07</c:v>
                </c:pt>
                <c:pt idx="18161">
                  <c:v>29.88</c:v>
                </c:pt>
                <c:pt idx="18162">
                  <c:v>29.87</c:v>
                </c:pt>
                <c:pt idx="18163">
                  <c:v>29.919999999999998</c:v>
                </c:pt>
                <c:pt idx="18164">
                  <c:v>29.84</c:v>
                </c:pt>
                <c:pt idx="18165">
                  <c:v>29.85</c:v>
                </c:pt>
                <c:pt idx="18166">
                  <c:v>29.91</c:v>
                </c:pt>
                <c:pt idx="18167">
                  <c:v>29.93</c:v>
                </c:pt>
                <c:pt idx="18168">
                  <c:v>29.99</c:v>
                </c:pt>
                <c:pt idx="18169">
                  <c:v>29.91</c:v>
                </c:pt>
                <c:pt idx="18170">
                  <c:v>29.810000000000002</c:v>
                </c:pt>
                <c:pt idx="18171">
                  <c:v>29.72</c:v>
                </c:pt>
                <c:pt idx="18172">
                  <c:v>29.75</c:v>
                </c:pt>
                <c:pt idx="18173">
                  <c:v>29.77</c:v>
                </c:pt>
                <c:pt idx="18174">
                  <c:v>29.82</c:v>
                </c:pt>
                <c:pt idx="18175">
                  <c:v>29.87</c:v>
                </c:pt>
                <c:pt idx="18176">
                  <c:v>29.93</c:v>
                </c:pt>
                <c:pt idx="18177">
                  <c:v>29.979999999999997</c:v>
                </c:pt>
                <c:pt idx="18178">
                  <c:v>30</c:v>
                </c:pt>
                <c:pt idx="18179">
                  <c:v>29.82</c:v>
                </c:pt>
                <c:pt idx="18180">
                  <c:v>29.82</c:v>
                </c:pt>
                <c:pt idx="18181">
                  <c:v>29.939999999999998</c:v>
                </c:pt>
                <c:pt idx="18182">
                  <c:v>29.82</c:v>
                </c:pt>
                <c:pt idx="18183">
                  <c:v>29.85</c:v>
                </c:pt>
                <c:pt idx="18184">
                  <c:v>29.810000000000002</c:v>
                </c:pt>
                <c:pt idx="18185">
                  <c:v>29.87</c:v>
                </c:pt>
                <c:pt idx="18186">
                  <c:v>29.759999999999998</c:v>
                </c:pt>
                <c:pt idx="18187">
                  <c:v>29.73</c:v>
                </c:pt>
                <c:pt idx="18188">
                  <c:v>29.779999999999998</c:v>
                </c:pt>
                <c:pt idx="18189">
                  <c:v>29.86</c:v>
                </c:pt>
                <c:pt idx="18190">
                  <c:v>29.89</c:v>
                </c:pt>
                <c:pt idx="18191">
                  <c:v>29.89</c:v>
                </c:pt>
                <c:pt idx="18192">
                  <c:v>29.95</c:v>
                </c:pt>
                <c:pt idx="18193">
                  <c:v>29.979999999999997</c:v>
                </c:pt>
                <c:pt idx="18194">
                  <c:v>30.16</c:v>
                </c:pt>
                <c:pt idx="18195">
                  <c:v>30.21</c:v>
                </c:pt>
                <c:pt idx="18196">
                  <c:v>30.08</c:v>
                </c:pt>
                <c:pt idx="18197">
                  <c:v>30.02</c:v>
                </c:pt>
                <c:pt idx="18198">
                  <c:v>29.959999999999997</c:v>
                </c:pt>
                <c:pt idx="18199">
                  <c:v>29.9</c:v>
                </c:pt>
                <c:pt idx="18200">
                  <c:v>29.88</c:v>
                </c:pt>
                <c:pt idx="18201">
                  <c:v>29.88</c:v>
                </c:pt>
                <c:pt idx="18202">
                  <c:v>29.8</c:v>
                </c:pt>
                <c:pt idx="18203">
                  <c:v>29.85</c:v>
                </c:pt>
                <c:pt idx="18204">
                  <c:v>29.830000000000002</c:v>
                </c:pt>
                <c:pt idx="18205">
                  <c:v>29.99</c:v>
                </c:pt>
                <c:pt idx="18206">
                  <c:v>29.93</c:v>
                </c:pt>
                <c:pt idx="18207">
                  <c:v>29.85</c:v>
                </c:pt>
                <c:pt idx="18208">
                  <c:v>29.86</c:v>
                </c:pt>
                <c:pt idx="18209">
                  <c:v>29.84</c:v>
                </c:pt>
                <c:pt idx="18210">
                  <c:v>29.9</c:v>
                </c:pt>
                <c:pt idx="18211">
                  <c:v>30.03</c:v>
                </c:pt>
                <c:pt idx="18212">
                  <c:v>30.08</c:v>
                </c:pt>
                <c:pt idx="18213">
                  <c:v>30.06</c:v>
                </c:pt>
                <c:pt idx="18214">
                  <c:v>30.1</c:v>
                </c:pt>
                <c:pt idx="18215">
                  <c:v>29.959999999999997</c:v>
                </c:pt>
                <c:pt idx="18216">
                  <c:v>30</c:v>
                </c:pt>
                <c:pt idx="18217">
                  <c:v>29.979999999999997</c:v>
                </c:pt>
                <c:pt idx="18218">
                  <c:v>30.05</c:v>
                </c:pt>
                <c:pt idx="18219">
                  <c:v>30.1</c:v>
                </c:pt>
                <c:pt idx="18220">
                  <c:v>29.979999999999997</c:v>
                </c:pt>
                <c:pt idx="18221">
                  <c:v>29.939999999999998</c:v>
                </c:pt>
                <c:pt idx="18222">
                  <c:v>29.9</c:v>
                </c:pt>
                <c:pt idx="18223">
                  <c:v>29.919999999999998</c:v>
                </c:pt>
                <c:pt idx="18224">
                  <c:v>29.86</c:v>
                </c:pt>
                <c:pt idx="18225">
                  <c:v>29.91</c:v>
                </c:pt>
                <c:pt idx="18226">
                  <c:v>29.85</c:v>
                </c:pt>
                <c:pt idx="18227">
                  <c:v>29.84</c:v>
                </c:pt>
                <c:pt idx="18228">
                  <c:v>29.84</c:v>
                </c:pt>
                <c:pt idx="18229">
                  <c:v>29.959999999999997</c:v>
                </c:pt>
                <c:pt idx="18230">
                  <c:v>29.93</c:v>
                </c:pt>
                <c:pt idx="18231">
                  <c:v>29.88</c:v>
                </c:pt>
                <c:pt idx="18232">
                  <c:v>29.74</c:v>
                </c:pt>
                <c:pt idx="18233">
                  <c:v>29.74</c:v>
                </c:pt>
                <c:pt idx="18234">
                  <c:v>29.779999999999998</c:v>
                </c:pt>
                <c:pt idx="18235">
                  <c:v>29.810000000000002</c:v>
                </c:pt>
                <c:pt idx="18236">
                  <c:v>29.82</c:v>
                </c:pt>
                <c:pt idx="18237">
                  <c:v>29.86</c:v>
                </c:pt>
                <c:pt idx="18238">
                  <c:v>30.03</c:v>
                </c:pt>
                <c:pt idx="18239">
                  <c:v>30.09</c:v>
                </c:pt>
                <c:pt idx="18240">
                  <c:v>30.19</c:v>
                </c:pt>
                <c:pt idx="18241">
                  <c:v>30.07</c:v>
                </c:pt>
                <c:pt idx="18242">
                  <c:v>30.110000000000003</c:v>
                </c:pt>
                <c:pt idx="18243">
                  <c:v>30.04</c:v>
                </c:pt>
                <c:pt idx="18244">
                  <c:v>30.1</c:v>
                </c:pt>
                <c:pt idx="18245">
                  <c:v>30.09</c:v>
                </c:pt>
                <c:pt idx="18246">
                  <c:v>30.04</c:v>
                </c:pt>
                <c:pt idx="18247">
                  <c:v>29.97</c:v>
                </c:pt>
                <c:pt idx="18248">
                  <c:v>29.88</c:v>
                </c:pt>
                <c:pt idx="18249">
                  <c:v>29.82</c:v>
                </c:pt>
                <c:pt idx="18250">
                  <c:v>29.91</c:v>
                </c:pt>
                <c:pt idx="18251">
                  <c:v>29.91</c:v>
                </c:pt>
                <c:pt idx="18252">
                  <c:v>29.759999999999998</c:v>
                </c:pt>
                <c:pt idx="18253">
                  <c:v>29.82</c:v>
                </c:pt>
                <c:pt idx="18254">
                  <c:v>29.77</c:v>
                </c:pt>
                <c:pt idx="18255">
                  <c:v>29.71</c:v>
                </c:pt>
                <c:pt idx="18256">
                  <c:v>29.75</c:v>
                </c:pt>
                <c:pt idx="18257">
                  <c:v>29.75</c:v>
                </c:pt>
                <c:pt idx="18258">
                  <c:v>29.73</c:v>
                </c:pt>
                <c:pt idx="18259">
                  <c:v>29.77</c:v>
                </c:pt>
                <c:pt idx="18260">
                  <c:v>29.759999999999998</c:v>
                </c:pt>
                <c:pt idx="18261">
                  <c:v>29.7</c:v>
                </c:pt>
                <c:pt idx="18262">
                  <c:v>29.85</c:v>
                </c:pt>
                <c:pt idx="18263">
                  <c:v>29.79</c:v>
                </c:pt>
                <c:pt idx="18264">
                  <c:v>29.89</c:v>
                </c:pt>
                <c:pt idx="18265">
                  <c:v>29.84</c:v>
                </c:pt>
                <c:pt idx="18266">
                  <c:v>29.830000000000002</c:v>
                </c:pt>
                <c:pt idx="18267">
                  <c:v>29.779999999999998</c:v>
                </c:pt>
                <c:pt idx="18268">
                  <c:v>29.830000000000002</c:v>
                </c:pt>
                <c:pt idx="18269">
                  <c:v>29.85</c:v>
                </c:pt>
                <c:pt idx="18270">
                  <c:v>29.85</c:v>
                </c:pt>
                <c:pt idx="18271">
                  <c:v>29.89</c:v>
                </c:pt>
                <c:pt idx="18272">
                  <c:v>29.86</c:v>
                </c:pt>
                <c:pt idx="18273">
                  <c:v>29.8</c:v>
                </c:pt>
                <c:pt idx="18274">
                  <c:v>29.73</c:v>
                </c:pt>
                <c:pt idx="18275">
                  <c:v>29.85</c:v>
                </c:pt>
                <c:pt idx="18276">
                  <c:v>29.8</c:v>
                </c:pt>
                <c:pt idx="18277">
                  <c:v>29.97</c:v>
                </c:pt>
                <c:pt idx="18278">
                  <c:v>29.91</c:v>
                </c:pt>
                <c:pt idx="18279">
                  <c:v>29.89</c:v>
                </c:pt>
                <c:pt idx="18280">
                  <c:v>29.74</c:v>
                </c:pt>
                <c:pt idx="18281">
                  <c:v>29.779999999999998</c:v>
                </c:pt>
                <c:pt idx="18282">
                  <c:v>29.82</c:v>
                </c:pt>
                <c:pt idx="18283">
                  <c:v>29.939999999999998</c:v>
                </c:pt>
                <c:pt idx="18284">
                  <c:v>29.979999999999997</c:v>
                </c:pt>
                <c:pt idx="18285">
                  <c:v>30.05</c:v>
                </c:pt>
                <c:pt idx="18286">
                  <c:v>30.150000000000002</c:v>
                </c:pt>
                <c:pt idx="18287">
                  <c:v>30.03</c:v>
                </c:pt>
                <c:pt idx="18288">
                  <c:v>30.06</c:v>
                </c:pt>
                <c:pt idx="18289">
                  <c:v>29.99</c:v>
                </c:pt>
                <c:pt idx="18290">
                  <c:v>29.939999999999998</c:v>
                </c:pt>
                <c:pt idx="18291">
                  <c:v>29.86</c:v>
                </c:pt>
                <c:pt idx="18292">
                  <c:v>29.7</c:v>
                </c:pt>
                <c:pt idx="18293">
                  <c:v>29.57</c:v>
                </c:pt>
                <c:pt idx="18294">
                  <c:v>29.51</c:v>
                </c:pt>
                <c:pt idx="18295">
                  <c:v>29.6</c:v>
                </c:pt>
                <c:pt idx="18296">
                  <c:v>29.74</c:v>
                </c:pt>
                <c:pt idx="18297">
                  <c:v>29.77</c:v>
                </c:pt>
                <c:pt idx="18298">
                  <c:v>29.82</c:v>
                </c:pt>
                <c:pt idx="18299">
                  <c:v>29.95</c:v>
                </c:pt>
                <c:pt idx="18300">
                  <c:v>29.79</c:v>
                </c:pt>
                <c:pt idx="18301">
                  <c:v>29.91</c:v>
                </c:pt>
                <c:pt idx="18302">
                  <c:v>29.79</c:v>
                </c:pt>
                <c:pt idx="18303">
                  <c:v>29.919999999999998</c:v>
                </c:pt>
                <c:pt idx="18304">
                  <c:v>29.86</c:v>
                </c:pt>
                <c:pt idx="18305">
                  <c:v>29.77</c:v>
                </c:pt>
                <c:pt idx="18306">
                  <c:v>29.88</c:v>
                </c:pt>
                <c:pt idx="18307">
                  <c:v>29.91</c:v>
                </c:pt>
                <c:pt idx="18308">
                  <c:v>29.91</c:v>
                </c:pt>
                <c:pt idx="18309">
                  <c:v>29.779999999999998</c:v>
                </c:pt>
                <c:pt idx="18310">
                  <c:v>29.79</c:v>
                </c:pt>
                <c:pt idx="18311">
                  <c:v>29.59</c:v>
                </c:pt>
                <c:pt idx="18312">
                  <c:v>29.73</c:v>
                </c:pt>
                <c:pt idx="18313">
                  <c:v>29.759999999999998</c:v>
                </c:pt>
                <c:pt idx="18314">
                  <c:v>29.88</c:v>
                </c:pt>
                <c:pt idx="18315">
                  <c:v>29.810000000000002</c:v>
                </c:pt>
                <c:pt idx="18316">
                  <c:v>29.93</c:v>
                </c:pt>
                <c:pt idx="18317">
                  <c:v>29.91</c:v>
                </c:pt>
                <c:pt idx="18318">
                  <c:v>29.85</c:v>
                </c:pt>
                <c:pt idx="18319">
                  <c:v>29.939999999999998</c:v>
                </c:pt>
                <c:pt idx="18320">
                  <c:v>29.95</c:v>
                </c:pt>
                <c:pt idx="18321">
                  <c:v>29.97</c:v>
                </c:pt>
                <c:pt idx="18322">
                  <c:v>29.99</c:v>
                </c:pt>
                <c:pt idx="18323">
                  <c:v>30.110000000000003</c:v>
                </c:pt>
                <c:pt idx="18324">
                  <c:v>29.97</c:v>
                </c:pt>
                <c:pt idx="18325">
                  <c:v>29.959999999999997</c:v>
                </c:pt>
                <c:pt idx="18326">
                  <c:v>29.9</c:v>
                </c:pt>
                <c:pt idx="18327">
                  <c:v>29.959999999999997</c:v>
                </c:pt>
                <c:pt idx="18328">
                  <c:v>29.86</c:v>
                </c:pt>
                <c:pt idx="18329">
                  <c:v>29.89</c:v>
                </c:pt>
                <c:pt idx="18330">
                  <c:v>29.88</c:v>
                </c:pt>
                <c:pt idx="18331">
                  <c:v>29.759999999999998</c:v>
                </c:pt>
                <c:pt idx="18332">
                  <c:v>29.87</c:v>
                </c:pt>
                <c:pt idx="18333">
                  <c:v>29.74</c:v>
                </c:pt>
                <c:pt idx="18334">
                  <c:v>29.93</c:v>
                </c:pt>
                <c:pt idx="18335">
                  <c:v>29.959999999999997</c:v>
                </c:pt>
                <c:pt idx="18336">
                  <c:v>29.959999999999997</c:v>
                </c:pt>
                <c:pt idx="18337">
                  <c:v>29.9</c:v>
                </c:pt>
                <c:pt idx="18338">
                  <c:v>29.88</c:v>
                </c:pt>
                <c:pt idx="18339">
                  <c:v>29.89</c:v>
                </c:pt>
                <c:pt idx="18340">
                  <c:v>29.75</c:v>
                </c:pt>
                <c:pt idx="18341">
                  <c:v>29.71</c:v>
                </c:pt>
                <c:pt idx="18342">
                  <c:v>29.62</c:v>
                </c:pt>
                <c:pt idx="18343">
                  <c:v>29.62</c:v>
                </c:pt>
                <c:pt idx="18344">
                  <c:v>29.62</c:v>
                </c:pt>
                <c:pt idx="18345">
                  <c:v>29.64</c:v>
                </c:pt>
                <c:pt idx="18346">
                  <c:v>29.71</c:v>
                </c:pt>
                <c:pt idx="18347">
                  <c:v>29.69</c:v>
                </c:pt>
                <c:pt idx="18348">
                  <c:v>29.7</c:v>
                </c:pt>
                <c:pt idx="18349">
                  <c:v>29.630000000000003</c:v>
                </c:pt>
                <c:pt idx="18350">
                  <c:v>29.73</c:v>
                </c:pt>
                <c:pt idx="18351">
                  <c:v>29.779999999999998</c:v>
                </c:pt>
                <c:pt idx="18352">
                  <c:v>29.89</c:v>
                </c:pt>
                <c:pt idx="18353">
                  <c:v>29.830000000000002</c:v>
                </c:pt>
                <c:pt idx="18354">
                  <c:v>30</c:v>
                </c:pt>
                <c:pt idx="18355">
                  <c:v>29.97</c:v>
                </c:pt>
                <c:pt idx="18356">
                  <c:v>29.93</c:v>
                </c:pt>
                <c:pt idx="18357">
                  <c:v>29.93</c:v>
                </c:pt>
                <c:pt idx="18358">
                  <c:v>29.93</c:v>
                </c:pt>
                <c:pt idx="18359">
                  <c:v>30.58</c:v>
                </c:pt>
                <c:pt idx="18360">
                  <c:v>30.7</c:v>
                </c:pt>
                <c:pt idx="18361">
                  <c:v>30.79</c:v>
                </c:pt>
                <c:pt idx="18362">
                  <c:v>30.88</c:v>
                </c:pt>
                <c:pt idx="18363">
                  <c:v>30.91</c:v>
                </c:pt>
                <c:pt idx="18364">
                  <c:v>30.830000000000002</c:v>
                </c:pt>
                <c:pt idx="18365">
                  <c:v>30.79</c:v>
                </c:pt>
                <c:pt idx="18366">
                  <c:v>30.66</c:v>
                </c:pt>
                <c:pt idx="18367">
                  <c:v>30.36</c:v>
                </c:pt>
                <c:pt idx="18368">
                  <c:v>30.45</c:v>
                </c:pt>
                <c:pt idx="18369">
                  <c:v>30.419999999999998</c:v>
                </c:pt>
                <c:pt idx="18370">
                  <c:v>30.310000000000002</c:v>
                </c:pt>
                <c:pt idx="18371">
                  <c:v>30.17</c:v>
                </c:pt>
                <c:pt idx="18372">
                  <c:v>30.01</c:v>
                </c:pt>
                <c:pt idx="18373">
                  <c:v>30.02</c:v>
                </c:pt>
                <c:pt idx="18374">
                  <c:v>30.06</c:v>
                </c:pt>
                <c:pt idx="18375">
                  <c:v>30.07</c:v>
                </c:pt>
                <c:pt idx="18376">
                  <c:v>30.01</c:v>
                </c:pt>
                <c:pt idx="18377">
                  <c:v>29.830000000000002</c:v>
                </c:pt>
                <c:pt idx="18378">
                  <c:v>29.86</c:v>
                </c:pt>
                <c:pt idx="18379">
                  <c:v>29.919999999999998</c:v>
                </c:pt>
                <c:pt idx="18380">
                  <c:v>29.959999999999997</c:v>
                </c:pt>
                <c:pt idx="18381">
                  <c:v>29.86</c:v>
                </c:pt>
                <c:pt idx="18382">
                  <c:v>29.77</c:v>
                </c:pt>
                <c:pt idx="18383">
                  <c:v>29.58</c:v>
                </c:pt>
                <c:pt idx="18384">
                  <c:v>29.69</c:v>
                </c:pt>
                <c:pt idx="18385">
                  <c:v>29.630000000000003</c:v>
                </c:pt>
                <c:pt idx="18386">
                  <c:v>29.6</c:v>
                </c:pt>
                <c:pt idx="18387">
                  <c:v>29.84</c:v>
                </c:pt>
                <c:pt idx="18388">
                  <c:v>29.779999999999998</c:v>
                </c:pt>
                <c:pt idx="18389">
                  <c:v>29.85</c:v>
                </c:pt>
                <c:pt idx="18390">
                  <c:v>29.89</c:v>
                </c:pt>
                <c:pt idx="18391">
                  <c:v>29.88</c:v>
                </c:pt>
                <c:pt idx="18392">
                  <c:v>29.84</c:v>
                </c:pt>
                <c:pt idx="18393">
                  <c:v>29.89</c:v>
                </c:pt>
                <c:pt idx="18394">
                  <c:v>29.77</c:v>
                </c:pt>
                <c:pt idx="18395">
                  <c:v>29.84</c:v>
                </c:pt>
                <c:pt idx="18396">
                  <c:v>29.830000000000002</c:v>
                </c:pt>
                <c:pt idx="18397">
                  <c:v>29.67</c:v>
                </c:pt>
                <c:pt idx="18398">
                  <c:v>29.66</c:v>
                </c:pt>
                <c:pt idx="18399">
                  <c:v>29.650000000000002</c:v>
                </c:pt>
                <c:pt idx="18400">
                  <c:v>29.73</c:v>
                </c:pt>
                <c:pt idx="18401">
                  <c:v>29.77</c:v>
                </c:pt>
                <c:pt idx="18402">
                  <c:v>29.93</c:v>
                </c:pt>
                <c:pt idx="18403">
                  <c:v>29.9</c:v>
                </c:pt>
                <c:pt idx="18404">
                  <c:v>29.85</c:v>
                </c:pt>
                <c:pt idx="18405">
                  <c:v>30.07</c:v>
                </c:pt>
                <c:pt idx="18406">
                  <c:v>30.16</c:v>
                </c:pt>
                <c:pt idx="18407">
                  <c:v>30.06</c:v>
                </c:pt>
                <c:pt idx="18408">
                  <c:v>29.91</c:v>
                </c:pt>
                <c:pt idx="18409">
                  <c:v>29.810000000000002</c:v>
                </c:pt>
                <c:pt idx="18410">
                  <c:v>29.97</c:v>
                </c:pt>
                <c:pt idx="18411">
                  <c:v>30.03</c:v>
                </c:pt>
                <c:pt idx="18412">
                  <c:v>29.93</c:v>
                </c:pt>
                <c:pt idx="18413">
                  <c:v>29.87</c:v>
                </c:pt>
                <c:pt idx="18414">
                  <c:v>29.75</c:v>
                </c:pt>
                <c:pt idx="18415">
                  <c:v>29.84</c:v>
                </c:pt>
                <c:pt idx="18416">
                  <c:v>29.73</c:v>
                </c:pt>
                <c:pt idx="18417">
                  <c:v>29.779999999999998</c:v>
                </c:pt>
                <c:pt idx="18418">
                  <c:v>29.72</c:v>
                </c:pt>
                <c:pt idx="18419">
                  <c:v>29.779999999999998</c:v>
                </c:pt>
                <c:pt idx="18420">
                  <c:v>29.64</c:v>
                </c:pt>
                <c:pt idx="18421">
                  <c:v>29.62</c:v>
                </c:pt>
                <c:pt idx="18422">
                  <c:v>29.810000000000002</c:v>
                </c:pt>
                <c:pt idx="18423">
                  <c:v>29.79</c:v>
                </c:pt>
                <c:pt idx="18424">
                  <c:v>29.9</c:v>
                </c:pt>
                <c:pt idx="18425">
                  <c:v>29.9</c:v>
                </c:pt>
                <c:pt idx="18426">
                  <c:v>29.82</c:v>
                </c:pt>
                <c:pt idx="18427">
                  <c:v>29.9</c:v>
                </c:pt>
                <c:pt idx="18428">
                  <c:v>29.87</c:v>
                </c:pt>
                <c:pt idx="18429">
                  <c:v>29.86</c:v>
                </c:pt>
                <c:pt idx="18430">
                  <c:v>29.87</c:v>
                </c:pt>
                <c:pt idx="18431">
                  <c:v>29.86</c:v>
                </c:pt>
                <c:pt idx="18432">
                  <c:v>29.9</c:v>
                </c:pt>
                <c:pt idx="18433">
                  <c:v>29.95</c:v>
                </c:pt>
                <c:pt idx="18434">
                  <c:v>29.95</c:v>
                </c:pt>
                <c:pt idx="18435">
                  <c:v>30.03</c:v>
                </c:pt>
                <c:pt idx="18436">
                  <c:v>29.91</c:v>
                </c:pt>
                <c:pt idx="18437">
                  <c:v>29.939999999999998</c:v>
                </c:pt>
                <c:pt idx="18438">
                  <c:v>29.979999999999997</c:v>
                </c:pt>
                <c:pt idx="18439">
                  <c:v>29.919999999999998</c:v>
                </c:pt>
                <c:pt idx="18440">
                  <c:v>29.810000000000002</c:v>
                </c:pt>
                <c:pt idx="18441">
                  <c:v>29.84</c:v>
                </c:pt>
                <c:pt idx="18442">
                  <c:v>29.830000000000002</c:v>
                </c:pt>
                <c:pt idx="18443">
                  <c:v>29.810000000000002</c:v>
                </c:pt>
                <c:pt idx="18444">
                  <c:v>29.86</c:v>
                </c:pt>
                <c:pt idx="18445">
                  <c:v>29.759999999999998</c:v>
                </c:pt>
                <c:pt idx="18446">
                  <c:v>29.73</c:v>
                </c:pt>
                <c:pt idx="18447">
                  <c:v>29.53</c:v>
                </c:pt>
                <c:pt idx="18448">
                  <c:v>29.52</c:v>
                </c:pt>
                <c:pt idx="18449">
                  <c:v>29.51</c:v>
                </c:pt>
                <c:pt idx="18450">
                  <c:v>29.53</c:v>
                </c:pt>
                <c:pt idx="18451">
                  <c:v>29.53</c:v>
                </c:pt>
                <c:pt idx="18452">
                  <c:v>29.610000000000003</c:v>
                </c:pt>
                <c:pt idx="18453">
                  <c:v>29.650000000000002</c:v>
                </c:pt>
                <c:pt idx="18454">
                  <c:v>29.759999999999998</c:v>
                </c:pt>
                <c:pt idx="18455">
                  <c:v>29.66</c:v>
                </c:pt>
                <c:pt idx="18456">
                  <c:v>29.68</c:v>
                </c:pt>
                <c:pt idx="18457">
                  <c:v>29.7</c:v>
                </c:pt>
                <c:pt idx="18458">
                  <c:v>29.650000000000002</c:v>
                </c:pt>
                <c:pt idx="18459">
                  <c:v>29.79</c:v>
                </c:pt>
                <c:pt idx="18460">
                  <c:v>29.86</c:v>
                </c:pt>
                <c:pt idx="18461">
                  <c:v>29.8</c:v>
                </c:pt>
                <c:pt idx="18462">
                  <c:v>29.64</c:v>
                </c:pt>
                <c:pt idx="18463">
                  <c:v>29.73</c:v>
                </c:pt>
                <c:pt idx="18464">
                  <c:v>29.77</c:v>
                </c:pt>
                <c:pt idx="18465">
                  <c:v>29.8</c:v>
                </c:pt>
                <c:pt idx="18466">
                  <c:v>29.919999999999998</c:v>
                </c:pt>
                <c:pt idx="18467">
                  <c:v>30.03</c:v>
                </c:pt>
                <c:pt idx="18468">
                  <c:v>29.919999999999998</c:v>
                </c:pt>
                <c:pt idx="18469">
                  <c:v>29.86</c:v>
                </c:pt>
                <c:pt idx="18470">
                  <c:v>29.85</c:v>
                </c:pt>
                <c:pt idx="18471">
                  <c:v>29.67</c:v>
                </c:pt>
                <c:pt idx="18472">
                  <c:v>29.6</c:v>
                </c:pt>
                <c:pt idx="18473">
                  <c:v>29.610000000000003</c:v>
                </c:pt>
                <c:pt idx="18474">
                  <c:v>29.610000000000003</c:v>
                </c:pt>
                <c:pt idx="18475">
                  <c:v>29.54</c:v>
                </c:pt>
                <c:pt idx="18476">
                  <c:v>29.58</c:v>
                </c:pt>
                <c:pt idx="18477">
                  <c:v>29.52</c:v>
                </c:pt>
                <c:pt idx="18478">
                  <c:v>29.479999999999997</c:v>
                </c:pt>
                <c:pt idx="18479">
                  <c:v>29.56</c:v>
                </c:pt>
                <c:pt idx="18480">
                  <c:v>29.58</c:v>
                </c:pt>
                <c:pt idx="18481">
                  <c:v>29.45</c:v>
                </c:pt>
                <c:pt idx="18482">
                  <c:v>29.49</c:v>
                </c:pt>
                <c:pt idx="18483">
                  <c:v>29.58</c:v>
                </c:pt>
                <c:pt idx="18484">
                  <c:v>29.58</c:v>
                </c:pt>
                <c:pt idx="18485">
                  <c:v>29.59</c:v>
                </c:pt>
                <c:pt idx="18486">
                  <c:v>29.67</c:v>
                </c:pt>
                <c:pt idx="18487">
                  <c:v>29.86</c:v>
                </c:pt>
                <c:pt idx="18488">
                  <c:v>29.85</c:v>
                </c:pt>
                <c:pt idx="18489">
                  <c:v>29.73</c:v>
                </c:pt>
                <c:pt idx="18490">
                  <c:v>29.71</c:v>
                </c:pt>
                <c:pt idx="18491">
                  <c:v>29.74</c:v>
                </c:pt>
                <c:pt idx="18492">
                  <c:v>29.97</c:v>
                </c:pt>
                <c:pt idx="18493">
                  <c:v>30.01</c:v>
                </c:pt>
                <c:pt idx="18494">
                  <c:v>29.979999999999997</c:v>
                </c:pt>
                <c:pt idx="18495">
                  <c:v>29.86</c:v>
                </c:pt>
                <c:pt idx="18496">
                  <c:v>29.72</c:v>
                </c:pt>
                <c:pt idx="18497">
                  <c:v>29.57</c:v>
                </c:pt>
                <c:pt idx="18498">
                  <c:v>29.69</c:v>
                </c:pt>
                <c:pt idx="18499">
                  <c:v>29.75</c:v>
                </c:pt>
                <c:pt idx="18500">
                  <c:v>29.630000000000003</c:v>
                </c:pt>
                <c:pt idx="18501">
                  <c:v>29.62</c:v>
                </c:pt>
                <c:pt idx="18502">
                  <c:v>29.74</c:v>
                </c:pt>
                <c:pt idx="18503">
                  <c:v>29.74</c:v>
                </c:pt>
                <c:pt idx="18504">
                  <c:v>29.69</c:v>
                </c:pt>
                <c:pt idx="18505">
                  <c:v>29.630000000000003</c:v>
                </c:pt>
                <c:pt idx="18506">
                  <c:v>29.62</c:v>
                </c:pt>
                <c:pt idx="18507">
                  <c:v>29.7</c:v>
                </c:pt>
                <c:pt idx="18508">
                  <c:v>29.72</c:v>
                </c:pt>
                <c:pt idx="18509">
                  <c:v>29.810000000000002</c:v>
                </c:pt>
                <c:pt idx="18510">
                  <c:v>29.8</c:v>
                </c:pt>
                <c:pt idx="18511">
                  <c:v>29.84</c:v>
                </c:pt>
                <c:pt idx="18512">
                  <c:v>29.919999999999998</c:v>
                </c:pt>
                <c:pt idx="18513">
                  <c:v>29.830000000000002</c:v>
                </c:pt>
                <c:pt idx="18514">
                  <c:v>29.85</c:v>
                </c:pt>
                <c:pt idx="18515">
                  <c:v>29.79</c:v>
                </c:pt>
                <c:pt idx="18516">
                  <c:v>29.8</c:v>
                </c:pt>
                <c:pt idx="18517">
                  <c:v>29.779999999999998</c:v>
                </c:pt>
                <c:pt idx="18518">
                  <c:v>29.87</c:v>
                </c:pt>
                <c:pt idx="18519">
                  <c:v>29.82</c:v>
                </c:pt>
                <c:pt idx="18520">
                  <c:v>29.979999999999997</c:v>
                </c:pt>
                <c:pt idx="18521">
                  <c:v>29.89</c:v>
                </c:pt>
                <c:pt idx="18522">
                  <c:v>30.04</c:v>
                </c:pt>
                <c:pt idx="18523">
                  <c:v>29.93</c:v>
                </c:pt>
                <c:pt idx="18524">
                  <c:v>30.08</c:v>
                </c:pt>
                <c:pt idx="18525">
                  <c:v>30</c:v>
                </c:pt>
                <c:pt idx="18526">
                  <c:v>29.939999999999998</c:v>
                </c:pt>
                <c:pt idx="18527">
                  <c:v>29.95</c:v>
                </c:pt>
                <c:pt idx="18528">
                  <c:v>29.75</c:v>
                </c:pt>
                <c:pt idx="18529">
                  <c:v>29.77</c:v>
                </c:pt>
                <c:pt idx="18530">
                  <c:v>29.87</c:v>
                </c:pt>
                <c:pt idx="18531">
                  <c:v>29.77</c:v>
                </c:pt>
                <c:pt idx="18532">
                  <c:v>29.9</c:v>
                </c:pt>
                <c:pt idx="18533">
                  <c:v>29.79</c:v>
                </c:pt>
                <c:pt idx="18534">
                  <c:v>29.8</c:v>
                </c:pt>
                <c:pt idx="18535">
                  <c:v>29.759999999999998</c:v>
                </c:pt>
                <c:pt idx="18536">
                  <c:v>29.779999999999998</c:v>
                </c:pt>
                <c:pt idx="18537">
                  <c:v>29.84</c:v>
                </c:pt>
                <c:pt idx="18538">
                  <c:v>29.66</c:v>
                </c:pt>
                <c:pt idx="18539">
                  <c:v>29.72</c:v>
                </c:pt>
                <c:pt idx="18540">
                  <c:v>29.85</c:v>
                </c:pt>
                <c:pt idx="18541">
                  <c:v>29.810000000000002</c:v>
                </c:pt>
                <c:pt idx="18542">
                  <c:v>29.89</c:v>
                </c:pt>
                <c:pt idx="18543">
                  <c:v>29.84</c:v>
                </c:pt>
                <c:pt idx="18544">
                  <c:v>29.88</c:v>
                </c:pt>
                <c:pt idx="18545">
                  <c:v>29.830000000000002</c:v>
                </c:pt>
                <c:pt idx="18546">
                  <c:v>29.9</c:v>
                </c:pt>
                <c:pt idx="18547">
                  <c:v>29.84</c:v>
                </c:pt>
                <c:pt idx="18548">
                  <c:v>29.779999999999998</c:v>
                </c:pt>
                <c:pt idx="18549">
                  <c:v>29.87</c:v>
                </c:pt>
                <c:pt idx="18550">
                  <c:v>29.810000000000002</c:v>
                </c:pt>
                <c:pt idx="18551">
                  <c:v>29.87</c:v>
                </c:pt>
                <c:pt idx="18552">
                  <c:v>29.810000000000002</c:v>
                </c:pt>
                <c:pt idx="18553">
                  <c:v>29.779999999999998</c:v>
                </c:pt>
                <c:pt idx="18554">
                  <c:v>29.74</c:v>
                </c:pt>
                <c:pt idx="18555">
                  <c:v>29.74</c:v>
                </c:pt>
                <c:pt idx="18556">
                  <c:v>29.759999999999998</c:v>
                </c:pt>
                <c:pt idx="18557">
                  <c:v>29.88</c:v>
                </c:pt>
                <c:pt idx="18558">
                  <c:v>29.979999999999997</c:v>
                </c:pt>
                <c:pt idx="18559">
                  <c:v>29.85</c:v>
                </c:pt>
                <c:pt idx="18560">
                  <c:v>29.9</c:v>
                </c:pt>
                <c:pt idx="18561">
                  <c:v>29.89</c:v>
                </c:pt>
                <c:pt idx="18562">
                  <c:v>30.03</c:v>
                </c:pt>
                <c:pt idx="18563">
                  <c:v>30.04</c:v>
                </c:pt>
                <c:pt idx="18564">
                  <c:v>29.99</c:v>
                </c:pt>
                <c:pt idx="18565">
                  <c:v>29.919999999999998</c:v>
                </c:pt>
                <c:pt idx="18566">
                  <c:v>29.86</c:v>
                </c:pt>
                <c:pt idx="18567">
                  <c:v>29.84</c:v>
                </c:pt>
                <c:pt idx="18568">
                  <c:v>29.73</c:v>
                </c:pt>
                <c:pt idx="18569">
                  <c:v>29.89</c:v>
                </c:pt>
                <c:pt idx="18570">
                  <c:v>29.97</c:v>
                </c:pt>
                <c:pt idx="18571">
                  <c:v>29.979999999999997</c:v>
                </c:pt>
                <c:pt idx="18572">
                  <c:v>29.97</c:v>
                </c:pt>
                <c:pt idx="18573">
                  <c:v>29.979999999999997</c:v>
                </c:pt>
                <c:pt idx="18574">
                  <c:v>29.91</c:v>
                </c:pt>
                <c:pt idx="18575">
                  <c:v>29.87</c:v>
                </c:pt>
                <c:pt idx="18576">
                  <c:v>29.88</c:v>
                </c:pt>
                <c:pt idx="18577">
                  <c:v>29.919999999999998</c:v>
                </c:pt>
                <c:pt idx="18578">
                  <c:v>29.97</c:v>
                </c:pt>
                <c:pt idx="18579">
                  <c:v>29.959999999999997</c:v>
                </c:pt>
                <c:pt idx="18580">
                  <c:v>29.939999999999998</c:v>
                </c:pt>
                <c:pt idx="18581">
                  <c:v>29.9</c:v>
                </c:pt>
                <c:pt idx="18582">
                  <c:v>29.91</c:v>
                </c:pt>
                <c:pt idx="18583">
                  <c:v>29.86</c:v>
                </c:pt>
                <c:pt idx="18584">
                  <c:v>29.86</c:v>
                </c:pt>
                <c:pt idx="18585">
                  <c:v>29.85</c:v>
                </c:pt>
                <c:pt idx="18586">
                  <c:v>29.84</c:v>
                </c:pt>
                <c:pt idx="18587">
                  <c:v>29.72</c:v>
                </c:pt>
                <c:pt idx="18588">
                  <c:v>29.64</c:v>
                </c:pt>
                <c:pt idx="18589">
                  <c:v>29.66</c:v>
                </c:pt>
                <c:pt idx="18590">
                  <c:v>29.62</c:v>
                </c:pt>
                <c:pt idx="18591">
                  <c:v>29.75</c:v>
                </c:pt>
                <c:pt idx="18592">
                  <c:v>29.779999999999998</c:v>
                </c:pt>
                <c:pt idx="18593">
                  <c:v>29.91</c:v>
                </c:pt>
                <c:pt idx="18594">
                  <c:v>29.91</c:v>
                </c:pt>
                <c:pt idx="18595">
                  <c:v>29.88</c:v>
                </c:pt>
                <c:pt idx="18596">
                  <c:v>29.959999999999997</c:v>
                </c:pt>
                <c:pt idx="18597">
                  <c:v>30.03</c:v>
                </c:pt>
                <c:pt idx="18598">
                  <c:v>29.91</c:v>
                </c:pt>
                <c:pt idx="18599">
                  <c:v>29.97</c:v>
                </c:pt>
                <c:pt idx="18600">
                  <c:v>29.93</c:v>
                </c:pt>
                <c:pt idx="18601">
                  <c:v>29.939999999999998</c:v>
                </c:pt>
                <c:pt idx="18602">
                  <c:v>29.88</c:v>
                </c:pt>
                <c:pt idx="18603">
                  <c:v>29.91</c:v>
                </c:pt>
                <c:pt idx="18604">
                  <c:v>29.88</c:v>
                </c:pt>
                <c:pt idx="18605">
                  <c:v>29.72</c:v>
                </c:pt>
                <c:pt idx="18606">
                  <c:v>29.82</c:v>
                </c:pt>
                <c:pt idx="18607">
                  <c:v>30.01</c:v>
                </c:pt>
                <c:pt idx="18608">
                  <c:v>29.979999999999997</c:v>
                </c:pt>
                <c:pt idx="18609">
                  <c:v>29.99</c:v>
                </c:pt>
                <c:pt idx="18610">
                  <c:v>29.979999999999997</c:v>
                </c:pt>
                <c:pt idx="18611">
                  <c:v>30.16</c:v>
                </c:pt>
                <c:pt idx="18612">
                  <c:v>30.24</c:v>
                </c:pt>
                <c:pt idx="18613">
                  <c:v>30.2</c:v>
                </c:pt>
                <c:pt idx="18614">
                  <c:v>30.110000000000003</c:v>
                </c:pt>
                <c:pt idx="18615">
                  <c:v>30.04</c:v>
                </c:pt>
                <c:pt idx="18616">
                  <c:v>29.97</c:v>
                </c:pt>
                <c:pt idx="18617">
                  <c:v>29.939999999999998</c:v>
                </c:pt>
                <c:pt idx="18618">
                  <c:v>30.12</c:v>
                </c:pt>
                <c:pt idx="18619">
                  <c:v>30.16</c:v>
                </c:pt>
                <c:pt idx="18620">
                  <c:v>29.979999999999997</c:v>
                </c:pt>
                <c:pt idx="18621">
                  <c:v>29.959999999999997</c:v>
                </c:pt>
                <c:pt idx="18622">
                  <c:v>30.02</c:v>
                </c:pt>
                <c:pt idx="18623">
                  <c:v>30.05</c:v>
                </c:pt>
                <c:pt idx="18624">
                  <c:v>30</c:v>
                </c:pt>
                <c:pt idx="18625">
                  <c:v>30.02</c:v>
                </c:pt>
                <c:pt idx="18626">
                  <c:v>29.959999999999997</c:v>
                </c:pt>
                <c:pt idx="18627">
                  <c:v>29.99</c:v>
                </c:pt>
                <c:pt idx="18628">
                  <c:v>29.959999999999997</c:v>
                </c:pt>
                <c:pt idx="18629">
                  <c:v>29.9</c:v>
                </c:pt>
                <c:pt idx="18630">
                  <c:v>29.979999999999997</c:v>
                </c:pt>
                <c:pt idx="18631">
                  <c:v>29.84</c:v>
                </c:pt>
                <c:pt idx="18632">
                  <c:v>29.91</c:v>
                </c:pt>
                <c:pt idx="18633">
                  <c:v>29.939999999999998</c:v>
                </c:pt>
                <c:pt idx="18634">
                  <c:v>30</c:v>
                </c:pt>
                <c:pt idx="18635">
                  <c:v>29.87</c:v>
                </c:pt>
                <c:pt idx="18636">
                  <c:v>29.89</c:v>
                </c:pt>
                <c:pt idx="18637">
                  <c:v>29.95</c:v>
                </c:pt>
                <c:pt idx="18638">
                  <c:v>30</c:v>
                </c:pt>
                <c:pt idx="18639">
                  <c:v>30.06</c:v>
                </c:pt>
                <c:pt idx="18640">
                  <c:v>29.979999999999997</c:v>
                </c:pt>
                <c:pt idx="18641">
                  <c:v>29.99</c:v>
                </c:pt>
                <c:pt idx="18642">
                  <c:v>29.939999999999998</c:v>
                </c:pt>
                <c:pt idx="18643">
                  <c:v>29.95</c:v>
                </c:pt>
                <c:pt idx="18644">
                  <c:v>29.93</c:v>
                </c:pt>
                <c:pt idx="18645">
                  <c:v>29.93</c:v>
                </c:pt>
                <c:pt idx="18646">
                  <c:v>29.85</c:v>
                </c:pt>
                <c:pt idx="18647">
                  <c:v>29.810000000000002</c:v>
                </c:pt>
                <c:pt idx="18648">
                  <c:v>30.01</c:v>
                </c:pt>
                <c:pt idx="18649">
                  <c:v>29.959999999999997</c:v>
                </c:pt>
                <c:pt idx="18650">
                  <c:v>29.86</c:v>
                </c:pt>
                <c:pt idx="18651">
                  <c:v>29.85</c:v>
                </c:pt>
                <c:pt idx="18652">
                  <c:v>29.97</c:v>
                </c:pt>
                <c:pt idx="18653">
                  <c:v>29.9</c:v>
                </c:pt>
                <c:pt idx="18654">
                  <c:v>30.1</c:v>
                </c:pt>
                <c:pt idx="18655">
                  <c:v>30.08</c:v>
                </c:pt>
                <c:pt idx="18656">
                  <c:v>30.08</c:v>
                </c:pt>
                <c:pt idx="18657">
                  <c:v>30.07</c:v>
                </c:pt>
                <c:pt idx="18658">
                  <c:v>30.08</c:v>
                </c:pt>
                <c:pt idx="18659">
                  <c:v>29.99</c:v>
                </c:pt>
                <c:pt idx="18660">
                  <c:v>29.939999999999998</c:v>
                </c:pt>
                <c:pt idx="18661">
                  <c:v>30</c:v>
                </c:pt>
                <c:pt idx="18662">
                  <c:v>29.939999999999998</c:v>
                </c:pt>
                <c:pt idx="18663">
                  <c:v>29.959999999999997</c:v>
                </c:pt>
                <c:pt idx="18664">
                  <c:v>29.88</c:v>
                </c:pt>
                <c:pt idx="18665">
                  <c:v>29.87</c:v>
                </c:pt>
                <c:pt idx="18666">
                  <c:v>29.85</c:v>
                </c:pt>
                <c:pt idx="18667">
                  <c:v>29.830000000000002</c:v>
                </c:pt>
                <c:pt idx="18668">
                  <c:v>29.86</c:v>
                </c:pt>
                <c:pt idx="18669">
                  <c:v>29.779999999999998</c:v>
                </c:pt>
                <c:pt idx="18670">
                  <c:v>29.7</c:v>
                </c:pt>
                <c:pt idx="18671">
                  <c:v>29.6</c:v>
                </c:pt>
                <c:pt idx="18672">
                  <c:v>29.52</c:v>
                </c:pt>
                <c:pt idx="18673">
                  <c:v>29.56</c:v>
                </c:pt>
                <c:pt idx="18674">
                  <c:v>29.79</c:v>
                </c:pt>
                <c:pt idx="18675">
                  <c:v>29.91</c:v>
                </c:pt>
                <c:pt idx="18676">
                  <c:v>29.979999999999997</c:v>
                </c:pt>
                <c:pt idx="18677">
                  <c:v>29.939999999999998</c:v>
                </c:pt>
                <c:pt idx="18678">
                  <c:v>29.88</c:v>
                </c:pt>
                <c:pt idx="18679">
                  <c:v>29.89</c:v>
                </c:pt>
                <c:pt idx="18680">
                  <c:v>29.95</c:v>
                </c:pt>
                <c:pt idx="18681">
                  <c:v>30</c:v>
                </c:pt>
                <c:pt idx="18682">
                  <c:v>30.21</c:v>
                </c:pt>
                <c:pt idx="18683">
                  <c:v>30.17</c:v>
                </c:pt>
                <c:pt idx="18684">
                  <c:v>30.12</c:v>
                </c:pt>
                <c:pt idx="18685">
                  <c:v>30.24</c:v>
                </c:pt>
                <c:pt idx="18686">
                  <c:v>30.1</c:v>
                </c:pt>
                <c:pt idx="18687">
                  <c:v>30.14</c:v>
                </c:pt>
                <c:pt idx="18688">
                  <c:v>30.1</c:v>
                </c:pt>
                <c:pt idx="18689">
                  <c:v>30.1</c:v>
                </c:pt>
                <c:pt idx="18690">
                  <c:v>30.07</c:v>
                </c:pt>
                <c:pt idx="18691">
                  <c:v>30.12</c:v>
                </c:pt>
                <c:pt idx="18692">
                  <c:v>30.12</c:v>
                </c:pt>
                <c:pt idx="18693">
                  <c:v>30.23</c:v>
                </c:pt>
                <c:pt idx="18694">
                  <c:v>30.16</c:v>
                </c:pt>
                <c:pt idx="18695">
                  <c:v>30.08</c:v>
                </c:pt>
                <c:pt idx="18696">
                  <c:v>30.02</c:v>
                </c:pt>
                <c:pt idx="18697">
                  <c:v>30.06</c:v>
                </c:pt>
                <c:pt idx="18698">
                  <c:v>30.06</c:v>
                </c:pt>
                <c:pt idx="18699">
                  <c:v>30.08</c:v>
                </c:pt>
                <c:pt idx="18700">
                  <c:v>30.1</c:v>
                </c:pt>
                <c:pt idx="18701">
                  <c:v>30.08</c:v>
                </c:pt>
                <c:pt idx="18702">
                  <c:v>30.06</c:v>
                </c:pt>
                <c:pt idx="18703">
                  <c:v>30.06</c:v>
                </c:pt>
                <c:pt idx="18704">
                  <c:v>30.03</c:v>
                </c:pt>
                <c:pt idx="18705">
                  <c:v>29.99</c:v>
                </c:pt>
                <c:pt idx="18706">
                  <c:v>29.959999999999997</c:v>
                </c:pt>
                <c:pt idx="18707">
                  <c:v>29.979999999999997</c:v>
                </c:pt>
                <c:pt idx="18708">
                  <c:v>29.9</c:v>
                </c:pt>
                <c:pt idx="18709">
                  <c:v>29.91</c:v>
                </c:pt>
                <c:pt idx="18710">
                  <c:v>29.85</c:v>
                </c:pt>
                <c:pt idx="18711">
                  <c:v>29.84</c:v>
                </c:pt>
                <c:pt idx="18712">
                  <c:v>29.86</c:v>
                </c:pt>
                <c:pt idx="18713">
                  <c:v>29.9</c:v>
                </c:pt>
                <c:pt idx="18714">
                  <c:v>29.99</c:v>
                </c:pt>
                <c:pt idx="18715">
                  <c:v>30.16</c:v>
                </c:pt>
                <c:pt idx="18716">
                  <c:v>30.05</c:v>
                </c:pt>
                <c:pt idx="18717">
                  <c:v>29.87</c:v>
                </c:pt>
                <c:pt idx="18718">
                  <c:v>29.919999999999998</c:v>
                </c:pt>
                <c:pt idx="18719">
                  <c:v>29.86</c:v>
                </c:pt>
                <c:pt idx="18720">
                  <c:v>29.919999999999998</c:v>
                </c:pt>
                <c:pt idx="18721">
                  <c:v>30.02</c:v>
                </c:pt>
                <c:pt idx="18722">
                  <c:v>29.830000000000002</c:v>
                </c:pt>
                <c:pt idx="18723">
                  <c:v>30.02</c:v>
                </c:pt>
                <c:pt idx="18724">
                  <c:v>30.07</c:v>
                </c:pt>
                <c:pt idx="18725">
                  <c:v>29.95</c:v>
                </c:pt>
                <c:pt idx="18726">
                  <c:v>30.19</c:v>
                </c:pt>
                <c:pt idx="18727">
                  <c:v>30.09</c:v>
                </c:pt>
                <c:pt idx="18728">
                  <c:v>30.04</c:v>
                </c:pt>
                <c:pt idx="18729">
                  <c:v>30.130000000000003</c:v>
                </c:pt>
                <c:pt idx="18730">
                  <c:v>30.17</c:v>
                </c:pt>
                <c:pt idx="18731">
                  <c:v>30.08</c:v>
                </c:pt>
                <c:pt idx="18732">
                  <c:v>30.08</c:v>
                </c:pt>
                <c:pt idx="18733">
                  <c:v>30.06</c:v>
                </c:pt>
                <c:pt idx="18734">
                  <c:v>29.919999999999998</c:v>
                </c:pt>
                <c:pt idx="18735">
                  <c:v>29.89</c:v>
                </c:pt>
                <c:pt idx="18736">
                  <c:v>29.79</c:v>
                </c:pt>
                <c:pt idx="18737">
                  <c:v>29.8</c:v>
                </c:pt>
                <c:pt idx="18738">
                  <c:v>29.8</c:v>
                </c:pt>
                <c:pt idx="18739">
                  <c:v>29.79</c:v>
                </c:pt>
                <c:pt idx="18740">
                  <c:v>29.810000000000002</c:v>
                </c:pt>
                <c:pt idx="18741">
                  <c:v>29.91</c:v>
                </c:pt>
                <c:pt idx="18742">
                  <c:v>29.84</c:v>
                </c:pt>
                <c:pt idx="18743">
                  <c:v>29.74</c:v>
                </c:pt>
                <c:pt idx="18744">
                  <c:v>29.759999999999998</c:v>
                </c:pt>
                <c:pt idx="18745">
                  <c:v>29.71</c:v>
                </c:pt>
                <c:pt idx="18746">
                  <c:v>29.759999999999998</c:v>
                </c:pt>
                <c:pt idx="18747">
                  <c:v>29.8</c:v>
                </c:pt>
                <c:pt idx="18748">
                  <c:v>29.89</c:v>
                </c:pt>
                <c:pt idx="18749">
                  <c:v>29.79</c:v>
                </c:pt>
                <c:pt idx="18750">
                  <c:v>29.73</c:v>
                </c:pt>
                <c:pt idx="18751">
                  <c:v>29.72</c:v>
                </c:pt>
                <c:pt idx="18752">
                  <c:v>29.630000000000003</c:v>
                </c:pt>
                <c:pt idx="18753">
                  <c:v>29.82</c:v>
                </c:pt>
                <c:pt idx="18754">
                  <c:v>29.71</c:v>
                </c:pt>
                <c:pt idx="18755">
                  <c:v>29.77</c:v>
                </c:pt>
                <c:pt idx="18756">
                  <c:v>29.66</c:v>
                </c:pt>
                <c:pt idx="18757">
                  <c:v>29.64</c:v>
                </c:pt>
                <c:pt idx="18758">
                  <c:v>29.55</c:v>
                </c:pt>
                <c:pt idx="18759">
                  <c:v>29.56</c:v>
                </c:pt>
                <c:pt idx="18760">
                  <c:v>29.53</c:v>
                </c:pt>
                <c:pt idx="18761">
                  <c:v>29.54</c:v>
                </c:pt>
                <c:pt idx="18762">
                  <c:v>29.479999999999997</c:v>
                </c:pt>
                <c:pt idx="18763">
                  <c:v>29.54</c:v>
                </c:pt>
                <c:pt idx="18764">
                  <c:v>29.64</c:v>
                </c:pt>
                <c:pt idx="18765">
                  <c:v>29.610000000000003</c:v>
                </c:pt>
                <c:pt idx="18766">
                  <c:v>29.87</c:v>
                </c:pt>
                <c:pt idx="18767">
                  <c:v>29.84</c:v>
                </c:pt>
                <c:pt idx="18768">
                  <c:v>29.97</c:v>
                </c:pt>
                <c:pt idx="18769">
                  <c:v>30.06</c:v>
                </c:pt>
                <c:pt idx="18770">
                  <c:v>30.03</c:v>
                </c:pt>
                <c:pt idx="18771">
                  <c:v>30.01</c:v>
                </c:pt>
                <c:pt idx="18772">
                  <c:v>29.99</c:v>
                </c:pt>
                <c:pt idx="18773">
                  <c:v>30.03</c:v>
                </c:pt>
                <c:pt idx="18774">
                  <c:v>30.05</c:v>
                </c:pt>
                <c:pt idx="18775">
                  <c:v>30.39</c:v>
                </c:pt>
                <c:pt idx="18776">
                  <c:v>30.54</c:v>
                </c:pt>
                <c:pt idx="18777">
                  <c:v>30.58</c:v>
                </c:pt>
                <c:pt idx="18778">
                  <c:v>30.630000000000003</c:v>
                </c:pt>
                <c:pt idx="18779">
                  <c:v>30.610000000000003</c:v>
                </c:pt>
                <c:pt idx="18780">
                  <c:v>30.610000000000003</c:v>
                </c:pt>
                <c:pt idx="18781">
                  <c:v>29.979999999999997</c:v>
                </c:pt>
                <c:pt idx="18782">
                  <c:v>29.9</c:v>
                </c:pt>
                <c:pt idx="18783">
                  <c:v>29.919999999999998</c:v>
                </c:pt>
                <c:pt idx="18784">
                  <c:v>29.82</c:v>
                </c:pt>
                <c:pt idx="18785">
                  <c:v>29.9</c:v>
                </c:pt>
                <c:pt idx="18786">
                  <c:v>29.89</c:v>
                </c:pt>
                <c:pt idx="18787">
                  <c:v>29.88</c:v>
                </c:pt>
                <c:pt idx="18788">
                  <c:v>29.85</c:v>
                </c:pt>
                <c:pt idx="18789">
                  <c:v>29.939999999999998</c:v>
                </c:pt>
                <c:pt idx="18790">
                  <c:v>30.03</c:v>
                </c:pt>
                <c:pt idx="18791">
                  <c:v>29.99</c:v>
                </c:pt>
                <c:pt idx="18792">
                  <c:v>29.88</c:v>
                </c:pt>
                <c:pt idx="18793">
                  <c:v>29.830000000000002</c:v>
                </c:pt>
                <c:pt idx="18794">
                  <c:v>29.85</c:v>
                </c:pt>
                <c:pt idx="18795">
                  <c:v>29.79</c:v>
                </c:pt>
                <c:pt idx="18796">
                  <c:v>29.9</c:v>
                </c:pt>
                <c:pt idx="18797">
                  <c:v>29.919999999999998</c:v>
                </c:pt>
                <c:pt idx="18798">
                  <c:v>29.9</c:v>
                </c:pt>
                <c:pt idx="18799">
                  <c:v>29.95</c:v>
                </c:pt>
                <c:pt idx="18800">
                  <c:v>30.12</c:v>
                </c:pt>
                <c:pt idx="18801">
                  <c:v>30.09</c:v>
                </c:pt>
                <c:pt idx="18802">
                  <c:v>30</c:v>
                </c:pt>
                <c:pt idx="18803">
                  <c:v>30.08</c:v>
                </c:pt>
                <c:pt idx="18804">
                  <c:v>30.02</c:v>
                </c:pt>
                <c:pt idx="18805">
                  <c:v>30.01</c:v>
                </c:pt>
                <c:pt idx="18806">
                  <c:v>30.05</c:v>
                </c:pt>
                <c:pt idx="18807">
                  <c:v>30.150000000000002</c:v>
                </c:pt>
                <c:pt idx="18808">
                  <c:v>30.03</c:v>
                </c:pt>
                <c:pt idx="18809">
                  <c:v>30.01</c:v>
                </c:pt>
                <c:pt idx="18810">
                  <c:v>30.07</c:v>
                </c:pt>
                <c:pt idx="18811">
                  <c:v>30.18</c:v>
                </c:pt>
                <c:pt idx="18812">
                  <c:v>30.24</c:v>
                </c:pt>
                <c:pt idx="18813">
                  <c:v>30.07</c:v>
                </c:pt>
                <c:pt idx="18814">
                  <c:v>30.43</c:v>
                </c:pt>
                <c:pt idx="18815">
                  <c:v>30.59</c:v>
                </c:pt>
                <c:pt idx="18816">
                  <c:v>30.29</c:v>
                </c:pt>
                <c:pt idx="18817">
                  <c:v>30.24</c:v>
                </c:pt>
                <c:pt idx="18818">
                  <c:v>29.87</c:v>
                </c:pt>
                <c:pt idx="18819">
                  <c:v>29.3</c:v>
                </c:pt>
                <c:pt idx="18820">
                  <c:v>29.08</c:v>
                </c:pt>
                <c:pt idx="18821">
                  <c:v>28.810000000000002</c:v>
                </c:pt>
                <c:pt idx="18822">
                  <c:v>28.75</c:v>
                </c:pt>
                <c:pt idx="18823">
                  <c:v>28.37</c:v>
                </c:pt>
                <c:pt idx="18824">
                  <c:v>28.59</c:v>
                </c:pt>
                <c:pt idx="18825">
                  <c:v>28.85</c:v>
                </c:pt>
                <c:pt idx="18826">
                  <c:v>28.95</c:v>
                </c:pt>
                <c:pt idx="18827">
                  <c:v>29.1</c:v>
                </c:pt>
                <c:pt idx="18828">
                  <c:v>29.150000000000002</c:v>
                </c:pt>
                <c:pt idx="18829">
                  <c:v>29.259999999999998</c:v>
                </c:pt>
                <c:pt idx="18830">
                  <c:v>29.4</c:v>
                </c:pt>
                <c:pt idx="18831">
                  <c:v>29.43</c:v>
                </c:pt>
                <c:pt idx="18832">
                  <c:v>29.439999999999998</c:v>
                </c:pt>
                <c:pt idx="18833">
                  <c:v>29.459999999999997</c:v>
                </c:pt>
                <c:pt idx="18834">
                  <c:v>29.650000000000002</c:v>
                </c:pt>
                <c:pt idx="18835">
                  <c:v>29.56</c:v>
                </c:pt>
                <c:pt idx="18836">
                  <c:v>29.67</c:v>
                </c:pt>
                <c:pt idx="18837">
                  <c:v>29.62</c:v>
                </c:pt>
                <c:pt idx="18838">
                  <c:v>29.810000000000002</c:v>
                </c:pt>
                <c:pt idx="18839">
                  <c:v>29.939999999999998</c:v>
                </c:pt>
                <c:pt idx="18840">
                  <c:v>29.979999999999997</c:v>
                </c:pt>
                <c:pt idx="18841">
                  <c:v>29.91</c:v>
                </c:pt>
                <c:pt idx="18842">
                  <c:v>30.02</c:v>
                </c:pt>
                <c:pt idx="18843">
                  <c:v>29.88</c:v>
                </c:pt>
                <c:pt idx="18844">
                  <c:v>29.91</c:v>
                </c:pt>
                <c:pt idx="18845">
                  <c:v>30.04</c:v>
                </c:pt>
                <c:pt idx="18846">
                  <c:v>29.89</c:v>
                </c:pt>
                <c:pt idx="18847">
                  <c:v>29.89</c:v>
                </c:pt>
                <c:pt idx="18848">
                  <c:v>29.84</c:v>
                </c:pt>
                <c:pt idx="18849">
                  <c:v>29.88</c:v>
                </c:pt>
                <c:pt idx="18850">
                  <c:v>29.830000000000002</c:v>
                </c:pt>
                <c:pt idx="18851">
                  <c:v>29.82</c:v>
                </c:pt>
                <c:pt idx="18852">
                  <c:v>29.779999999999998</c:v>
                </c:pt>
                <c:pt idx="18853">
                  <c:v>29.82</c:v>
                </c:pt>
                <c:pt idx="18854">
                  <c:v>29.88</c:v>
                </c:pt>
                <c:pt idx="18855">
                  <c:v>29.959999999999997</c:v>
                </c:pt>
                <c:pt idx="18856">
                  <c:v>30.03</c:v>
                </c:pt>
                <c:pt idx="18857">
                  <c:v>30</c:v>
                </c:pt>
                <c:pt idx="18858">
                  <c:v>30.05</c:v>
                </c:pt>
                <c:pt idx="18859">
                  <c:v>29.979999999999997</c:v>
                </c:pt>
                <c:pt idx="18860">
                  <c:v>30.08</c:v>
                </c:pt>
                <c:pt idx="18861">
                  <c:v>30.03</c:v>
                </c:pt>
                <c:pt idx="18862">
                  <c:v>29.79</c:v>
                </c:pt>
                <c:pt idx="18863">
                  <c:v>29.8</c:v>
                </c:pt>
                <c:pt idx="18864">
                  <c:v>29.72</c:v>
                </c:pt>
                <c:pt idx="18865">
                  <c:v>29.88</c:v>
                </c:pt>
                <c:pt idx="18866">
                  <c:v>29.87</c:v>
                </c:pt>
                <c:pt idx="18867">
                  <c:v>30</c:v>
                </c:pt>
                <c:pt idx="18868">
                  <c:v>29.95</c:v>
                </c:pt>
                <c:pt idx="18869">
                  <c:v>30.09</c:v>
                </c:pt>
                <c:pt idx="18870">
                  <c:v>29.84</c:v>
                </c:pt>
                <c:pt idx="18871">
                  <c:v>29.830000000000002</c:v>
                </c:pt>
                <c:pt idx="18872">
                  <c:v>29.979999999999997</c:v>
                </c:pt>
                <c:pt idx="18873">
                  <c:v>30.16</c:v>
                </c:pt>
                <c:pt idx="18874">
                  <c:v>30.16</c:v>
                </c:pt>
                <c:pt idx="18875">
                  <c:v>30.310000000000002</c:v>
                </c:pt>
                <c:pt idx="18876">
                  <c:v>30.18</c:v>
                </c:pt>
                <c:pt idx="18877">
                  <c:v>30.150000000000002</c:v>
                </c:pt>
                <c:pt idx="18878">
                  <c:v>30.03</c:v>
                </c:pt>
                <c:pt idx="18879">
                  <c:v>29.959999999999997</c:v>
                </c:pt>
                <c:pt idx="18880">
                  <c:v>30.03</c:v>
                </c:pt>
                <c:pt idx="18881">
                  <c:v>30.02</c:v>
                </c:pt>
                <c:pt idx="18882">
                  <c:v>30.05</c:v>
                </c:pt>
                <c:pt idx="18883">
                  <c:v>30</c:v>
                </c:pt>
                <c:pt idx="18884">
                  <c:v>30.02</c:v>
                </c:pt>
                <c:pt idx="18885">
                  <c:v>29.95</c:v>
                </c:pt>
                <c:pt idx="18886">
                  <c:v>29.95</c:v>
                </c:pt>
                <c:pt idx="18887">
                  <c:v>29.91</c:v>
                </c:pt>
                <c:pt idx="18888">
                  <c:v>29.810000000000002</c:v>
                </c:pt>
                <c:pt idx="18889">
                  <c:v>29.75</c:v>
                </c:pt>
                <c:pt idx="18890">
                  <c:v>29.810000000000002</c:v>
                </c:pt>
                <c:pt idx="18891">
                  <c:v>30</c:v>
                </c:pt>
                <c:pt idx="18892">
                  <c:v>29.939999999999998</c:v>
                </c:pt>
                <c:pt idx="18893">
                  <c:v>30</c:v>
                </c:pt>
                <c:pt idx="18894">
                  <c:v>30.01</c:v>
                </c:pt>
                <c:pt idx="18895">
                  <c:v>30.02</c:v>
                </c:pt>
                <c:pt idx="18896">
                  <c:v>29.99</c:v>
                </c:pt>
                <c:pt idx="18897">
                  <c:v>29.979999999999997</c:v>
                </c:pt>
                <c:pt idx="18898">
                  <c:v>29.91</c:v>
                </c:pt>
                <c:pt idx="18899">
                  <c:v>30</c:v>
                </c:pt>
                <c:pt idx="18900">
                  <c:v>29.979999999999997</c:v>
                </c:pt>
                <c:pt idx="18901">
                  <c:v>29.979999999999997</c:v>
                </c:pt>
                <c:pt idx="18902">
                  <c:v>30.01</c:v>
                </c:pt>
                <c:pt idx="18903">
                  <c:v>29.979999999999997</c:v>
                </c:pt>
                <c:pt idx="18904">
                  <c:v>30</c:v>
                </c:pt>
                <c:pt idx="18905">
                  <c:v>29.979999999999997</c:v>
                </c:pt>
                <c:pt idx="18906">
                  <c:v>29.97</c:v>
                </c:pt>
                <c:pt idx="18907">
                  <c:v>29.93</c:v>
                </c:pt>
                <c:pt idx="18908">
                  <c:v>29.95</c:v>
                </c:pt>
                <c:pt idx="18909">
                  <c:v>29.86</c:v>
                </c:pt>
                <c:pt idx="18910">
                  <c:v>30.02</c:v>
                </c:pt>
                <c:pt idx="18911">
                  <c:v>29.97</c:v>
                </c:pt>
                <c:pt idx="18912">
                  <c:v>30.16</c:v>
                </c:pt>
                <c:pt idx="18913">
                  <c:v>30.29</c:v>
                </c:pt>
                <c:pt idx="18914">
                  <c:v>30.29</c:v>
                </c:pt>
                <c:pt idx="18915">
                  <c:v>30.3</c:v>
                </c:pt>
                <c:pt idx="18916">
                  <c:v>30.259999999999998</c:v>
                </c:pt>
                <c:pt idx="18917">
                  <c:v>30.310000000000002</c:v>
                </c:pt>
                <c:pt idx="18918">
                  <c:v>30.29</c:v>
                </c:pt>
                <c:pt idx="18919">
                  <c:v>30.24</c:v>
                </c:pt>
                <c:pt idx="18920">
                  <c:v>30.08</c:v>
                </c:pt>
                <c:pt idx="18921">
                  <c:v>30.06</c:v>
                </c:pt>
                <c:pt idx="18922">
                  <c:v>30.14</c:v>
                </c:pt>
                <c:pt idx="18923">
                  <c:v>30.03</c:v>
                </c:pt>
                <c:pt idx="18924">
                  <c:v>30.03</c:v>
                </c:pt>
                <c:pt idx="18925">
                  <c:v>29.979999999999997</c:v>
                </c:pt>
                <c:pt idx="18926">
                  <c:v>30.12</c:v>
                </c:pt>
                <c:pt idx="18927">
                  <c:v>29.959999999999997</c:v>
                </c:pt>
                <c:pt idx="18928">
                  <c:v>30.1</c:v>
                </c:pt>
                <c:pt idx="18929">
                  <c:v>29.88</c:v>
                </c:pt>
                <c:pt idx="18930">
                  <c:v>30.130000000000003</c:v>
                </c:pt>
                <c:pt idx="18931">
                  <c:v>29.93</c:v>
                </c:pt>
                <c:pt idx="18932">
                  <c:v>29.88</c:v>
                </c:pt>
                <c:pt idx="18933">
                  <c:v>29.9</c:v>
                </c:pt>
                <c:pt idx="18934">
                  <c:v>29.939999999999998</c:v>
                </c:pt>
                <c:pt idx="18935">
                  <c:v>29.89</c:v>
                </c:pt>
                <c:pt idx="18936">
                  <c:v>29.779999999999998</c:v>
                </c:pt>
                <c:pt idx="18937">
                  <c:v>29.74</c:v>
                </c:pt>
                <c:pt idx="18938">
                  <c:v>29.919999999999998</c:v>
                </c:pt>
                <c:pt idx="18939">
                  <c:v>30.1</c:v>
                </c:pt>
                <c:pt idx="18940">
                  <c:v>30</c:v>
                </c:pt>
                <c:pt idx="18941">
                  <c:v>30.1</c:v>
                </c:pt>
                <c:pt idx="18942">
                  <c:v>29.97</c:v>
                </c:pt>
                <c:pt idx="18943">
                  <c:v>30.07</c:v>
                </c:pt>
                <c:pt idx="18944">
                  <c:v>30.110000000000003</c:v>
                </c:pt>
                <c:pt idx="18945">
                  <c:v>29.9</c:v>
                </c:pt>
                <c:pt idx="18946">
                  <c:v>29.9</c:v>
                </c:pt>
                <c:pt idx="18947">
                  <c:v>29.91</c:v>
                </c:pt>
                <c:pt idx="18948">
                  <c:v>29.99</c:v>
                </c:pt>
                <c:pt idx="18949">
                  <c:v>30</c:v>
                </c:pt>
                <c:pt idx="18950">
                  <c:v>29.84</c:v>
                </c:pt>
                <c:pt idx="18951">
                  <c:v>29.93</c:v>
                </c:pt>
                <c:pt idx="18952">
                  <c:v>30.04</c:v>
                </c:pt>
                <c:pt idx="18953">
                  <c:v>30.02</c:v>
                </c:pt>
                <c:pt idx="18954">
                  <c:v>30.03</c:v>
                </c:pt>
                <c:pt idx="18955">
                  <c:v>30.02</c:v>
                </c:pt>
                <c:pt idx="18956">
                  <c:v>29.939999999999998</c:v>
                </c:pt>
                <c:pt idx="18957">
                  <c:v>29.85</c:v>
                </c:pt>
                <c:pt idx="18958">
                  <c:v>29.82</c:v>
                </c:pt>
                <c:pt idx="18959">
                  <c:v>29.86</c:v>
                </c:pt>
                <c:pt idx="18960">
                  <c:v>29.85</c:v>
                </c:pt>
                <c:pt idx="18961">
                  <c:v>29.939999999999998</c:v>
                </c:pt>
                <c:pt idx="18962">
                  <c:v>29.830000000000002</c:v>
                </c:pt>
                <c:pt idx="18963">
                  <c:v>30.150000000000002</c:v>
                </c:pt>
                <c:pt idx="18964">
                  <c:v>29.97</c:v>
                </c:pt>
                <c:pt idx="18965">
                  <c:v>30.07</c:v>
                </c:pt>
                <c:pt idx="18966">
                  <c:v>30.14</c:v>
                </c:pt>
                <c:pt idx="18967">
                  <c:v>30.07</c:v>
                </c:pt>
                <c:pt idx="18968">
                  <c:v>29.84</c:v>
                </c:pt>
                <c:pt idx="18969">
                  <c:v>29.88</c:v>
                </c:pt>
                <c:pt idx="18970">
                  <c:v>29.9</c:v>
                </c:pt>
                <c:pt idx="18971">
                  <c:v>29.82</c:v>
                </c:pt>
                <c:pt idx="18972">
                  <c:v>29.89</c:v>
                </c:pt>
                <c:pt idx="18973">
                  <c:v>29.919999999999998</c:v>
                </c:pt>
                <c:pt idx="18974">
                  <c:v>29.75</c:v>
                </c:pt>
                <c:pt idx="18975">
                  <c:v>29.87</c:v>
                </c:pt>
                <c:pt idx="18976">
                  <c:v>29.9</c:v>
                </c:pt>
                <c:pt idx="18977">
                  <c:v>29.91</c:v>
                </c:pt>
                <c:pt idx="18978">
                  <c:v>29.9</c:v>
                </c:pt>
                <c:pt idx="18979">
                  <c:v>30.03</c:v>
                </c:pt>
                <c:pt idx="18980">
                  <c:v>29.91</c:v>
                </c:pt>
                <c:pt idx="18981">
                  <c:v>29.830000000000002</c:v>
                </c:pt>
                <c:pt idx="18982">
                  <c:v>30.02</c:v>
                </c:pt>
                <c:pt idx="18983">
                  <c:v>29.979999999999997</c:v>
                </c:pt>
                <c:pt idx="18984">
                  <c:v>29.97</c:v>
                </c:pt>
                <c:pt idx="18985">
                  <c:v>29.95</c:v>
                </c:pt>
                <c:pt idx="18986">
                  <c:v>29.89</c:v>
                </c:pt>
                <c:pt idx="18987">
                  <c:v>29.95</c:v>
                </c:pt>
                <c:pt idx="18988">
                  <c:v>29.89</c:v>
                </c:pt>
                <c:pt idx="18989">
                  <c:v>29.8</c:v>
                </c:pt>
                <c:pt idx="18990">
                  <c:v>30</c:v>
                </c:pt>
                <c:pt idx="18991">
                  <c:v>30.1</c:v>
                </c:pt>
                <c:pt idx="18992">
                  <c:v>30.07</c:v>
                </c:pt>
                <c:pt idx="18993">
                  <c:v>29.99</c:v>
                </c:pt>
                <c:pt idx="18994">
                  <c:v>30.03</c:v>
                </c:pt>
                <c:pt idx="18995">
                  <c:v>30.1</c:v>
                </c:pt>
                <c:pt idx="18996">
                  <c:v>30.07</c:v>
                </c:pt>
                <c:pt idx="18997">
                  <c:v>30.06</c:v>
                </c:pt>
                <c:pt idx="18998">
                  <c:v>30.16</c:v>
                </c:pt>
                <c:pt idx="18999">
                  <c:v>30.02</c:v>
                </c:pt>
                <c:pt idx="19000">
                  <c:v>29.979999999999997</c:v>
                </c:pt>
                <c:pt idx="19001">
                  <c:v>29.939999999999998</c:v>
                </c:pt>
                <c:pt idx="19002">
                  <c:v>29.959999999999997</c:v>
                </c:pt>
                <c:pt idx="19003">
                  <c:v>29.89</c:v>
                </c:pt>
                <c:pt idx="19004">
                  <c:v>29.95</c:v>
                </c:pt>
                <c:pt idx="19005">
                  <c:v>30.04</c:v>
                </c:pt>
                <c:pt idx="19006">
                  <c:v>29.939999999999998</c:v>
                </c:pt>
                <c:pt idx="19007">
                  <c:v>30.1</c:v>
                </c:pt>
                <c:pt idx="19008">
                  <c:v>30.06</c:v>
                </c:pt>
                <c:pt idx="19009">
                  <c:v>30.18</c:v>
                </c:pt>
                <c:pt idx="19010">
                  <c:v>30.12</c:v>
                </c:pt>
                <c:pt idx="19011">
                  <c:v>30.36</c:v>
                </c:pt>
                <c:pt idx="19012">
                  <c:v>30.36</c:v>
                </c:pt>
                <c:pt idx="19013">
                  <c:v>30.22</c:v>
                </c:pt>
                <c:pt idx="19014">
                  <c:v>30.16</c:v>
                </c:pt>
                <c:pt idx="19015">
                  <c:v>30.27</c:v>
                </c:pt>
                <c:pt idx="19016">
                  <c:v>30.19</c:v>
                </c:pt>
                <c:pt idx="19017">
                  <c:v>30.259999999999998</c:v>
                </c:pt>
                <c:pt idx="19018">
                  <c:v>30.43</c:v>
                </c:pt>
                <c:pt idx="19019">
                  <c:v>30.259999999999998</c:v>
                </c:pt>
                <c:pt idx="19020">
                  <c:v>30.2</c:v>
                </c:pt>
                <c:pt idx="19021">
                  <c:v>30.03</c:v>
                </c:pt>
                <c:pt idx="19022">
                  <c:v>30.08</c:v>
                </c:pt>
                <c:pt idx="19023">
                  <c:v>30.02</c:v>
                </c:pt>
                <c:pt idx="19024">
                  <c:v>30</c:v>
                </c:pt>
                <c:pt idx="19025">
                  <c:v>30.04</c:v>
                </c:pt>
                <c:pt idx="19026">
                  <c:v>30.06</c:v>
                </c:pt>
                <c:pt idx="19027">
                  <c:v>30.06</c:v>
                </c:pt>
                <c:pt idx="19028">
                  <c:v>29.979999999999997</c:v>
                </c:pt>
                <c:pt idx="19029">
                  <c:v>29.93</c:v>
                </c:pt>
                <c:pt idx="19030">
                  <c:v>29.959999999999997</c:v>
                </c:pt>
                <c:pt idx="19031">
                  <c:v>30.08</c:v>
                </c:pt>
                <c:pt idx="19032">
                  <c:v>29.87</c:v>
                </c:pt>
                <c:pt idx="19033">
                  <c:v>29.93</c:v>
                </c:pt>
                <c:pt idx="19034">
                  <c:v>29.830000000000002</c:v>
                </c:pt>
                <c:pt idx="19035">
                  <c:v>29.93</c:v>
                </c:pt>
                <c:pt idx="19036">
                  <c:v>29.95</c:v>
                </c:pt>
                <c:pt idx="19037">
                  <c:v>30</c:v>
                </c:pt>
                <c:pt idx="19038">
                  <c:v>29.979999999999997</c:v>
                </c:pt>
                <c:pt idx="19039">
                  <c:v>29.979999999999997</c:v>
                </c:pt>
                <c:pt idx="19040">
                  <c:v>29.88</c:v>
                </c:pt>
                <c:pt idx="19041">
                  <c:v>29.79</c:v>
                </c:pt>
                <c:pt idx="19042">
                  <c:v>29.87</c:v>
                </c:pt>
                <c:pt idx="19043">
                  <c:v>29.88</c:v>
                </c:pt>
                <c:pt idx="19044">
                  <c:v>29.939999999999998</c:v>
                </c:pt>
                <c:pt idx="19045">
                  <c:v>29.79</c:v>
                </c:pt>
                <c:pt idx="19046">
                  <c:v>29.86</c:v>
                </c:pt>
                <c:pt idx="19047">
                  <c:v>29.82</c:v>
                </c:pt>
                <c:pt idx="19048">
                  <c:v>29.82</c:v>
                </c:pt>
                <c:pt idx="19049">
                  <c:v>29.79</c:v>
                </c:pt>
                <c:pt idx="19050">
                  <c:v>29.89</c:v>
                </c:pt>
                <c:pt idx="19051">
                  <c:v>29.88</c:v>
                </c:pt>
                <c:pt idx="19052">
                  <c:v>29.73</c:v>
                </c:pt>
                <c:pt idx="19053">
                  <c:v>29.779999999999998</c:v>
                </c:pt>
                <c:pt idx="19054">
                  <c:v>29.62</c:v>
                </c:pt>
                <c:pt idx="19055">
                  <c:v>29.7</c:v>
                </c:pt>
                <c:pt idx="19056">
                  <c:v>29.7</c:v>
                </c:pt>
                <c:pt idx="19057">
                  <c:v>29.75</c:v>
                </c:pt>
                <c:pt idx="19058">
                  <c:v>29.8</c:v>
                </c:pt>
                <c:pt idx="19059">
                  <c:v>29.88</c:v>
                </c:pt>
                <c:pt idx="19060">
                  <c:v>29.85</c:v>
                </c:pt>
                <c:pt idx="19061">
                  <c:v>29.810000000000002</c:v>
                </c:pt>
                <c:pt idx="19062">
                  <c:v>29.77</c:v>
                </c:pt>
                <c:pt idx="19063">
                  <c:v>29.830000000000002</c:v>
                </c:pt>
                <c:pt idx="19064">
                  <c:v>29.87</c:v>
                </c:pt>
                <c:pt idx="19065">
                  <c:v>29.86</c:v>
                </c:pt>
                <c:pt idx="19066">
                  <c:v>29.959999999999997</c:v>
                </c:pt>
                <c:pt idx="19067">
                  <c:v>29.9</c:v>
                </c:pt>
                <c:pt idx="19068">
                  <c:v>29.979999999999997</c:v>
                </c:pt>
                <c:pt idx="19069">
                  <c:v>29.759999999999998</c:v>
                </c:pt>
                <c:pt idx="19070">
                  <c:v>29.93</c:v>
                </c:pt>
                <c:pt idx="19071">
                  <c:v>29.86</c:v>
                </c:pt>
                <c:pt idx="19072">
                  <c:v>29.86</c:v>
                </c:pt>
                <c:pt idx="19073">
                  <c:v>30.01</c:v>
                </c:pt>
                <c:pt idx="19074">
                  <c:v>30</c:v>
                </c:pt>
                <c:pt idx="19075">
                  <c:v>29.97</c:v>
                </c:pt>
                <c:pt idx="19076">
                  <c:v>29.82</c:v>
                </c:pt>
                <c:pt idx="19077">
                  <c:v>29.86</c:v>
                </c:pt>
                <c:pt idx="19078">
                  <c:v>29.95</c:v>
                </c:pt>
                <c:pt idx="19079">
                  <c:v>30.06</c:v>
                </c:pt>
                <c:pt idx="19080">
                  <c:v>29.89</c:v>
                </c:pt>
                <c:pt idx="19081">
                  <c:v>29.939999999999998</c:v>
                </c:pt>
                <c:pt idx="19082">
                  <c:v>29.91</c:v>
                </c:pt>
                <c:pt idx="19083">
                  <c:v>29.979999999999997</c:v>
                </c:pt>
                <c:pt idx="19084">
                  <c:v>29.959999999999997</c:v>
                </c:pt>
                <c:pt idx="19085">
                  <c:v>29.89</c:v>
                </c:pt>
                <c:pt idx="19086">
                  <c:v>30</c:v>
                </c:pt>
                <c:pt idx="19087">
                  <c:v>30.04</c:v>
                </c:pt>
                <c:pt idx="19088">
                  <c:v>30.130000000000003</c:v>
                </c:pt>
                <c:pt idx="19089">
                  <c:v>29.99</c:v>
                </c:pt>
                <c:pt idx="19090">
                  <c:v>30.12</c:v>
                </c:pt>
                <c:pt idx="19091">
                  <c:v>30.05</c:v>
                </c:pt>
                <c:pt idx="19092">
                  <c:v>30.1</c:v>
                </c:pt>
                <c:pt idx="19093">
                  <c:v>29.99</c:v>
                </c:pt>
                <c:pt idx="19094">
                  <c:v>29.979999999999997</c:v>
                </c:pt>
                <c:pt idx="19095">
                  <c:v>30</c:v>
                </c:pt>
                <c:pt idx="19096">
                  <c:v>29.979999999999997</c:v>
                </c:pt>
                <c:pt idx="19097">
                  <c:v>29.939999999999998</c:v>
                </c:pt>
                <c:pt idx="19098">
                  <c:v>29.919999999999998</c:v>
                </c:pt>
                <c:pt idx="19099">
                  <c:v>30.02</c:v>
                </c:pt>
                <c:pt idx="19100">
                  <c:v>30</c:v>
                </c:pt>
                <c:pt idx="19101">
                  <c:v>30.01</c:v>
                </c:pt>
                <c:pt idx="19102">
                  <c:v>30.01</c:v>
                </c:pt>
                <c:pt idx="19103">
                  <c:v>30.03</c:v>
                </c:pt>
                <c:pt idx="19104">
                  <c:v>29.9</c:v>
                </c:pt>
                <c:pt idx="19105">
                  <c:v>29.979999999999997</c:v>
                </c:pt>
                <c:pt idx="19106">
                  <c:v>29.85</c:v>
                </c:pt>
                <c:pt idx="19107">
                  <c:v>29.830000000000002</c:v>
                </c:pt>
                <c:pt idx="19108">
                  <c:v>29.779999999999998</c:v>
                </c:pt>
                <c:pt idx="19109">
                  <c:v>29.77</c:v>
                </c:pt>
                <c:pt idx="19110">
                  <c:v>29.71</c:v>
                </c:pt>
                <c:pt idx="19111">
                  <c:v>29.57</c:v>
                </c:pt>
                <c:pt idx="19112">
                  <c:v>29.66</c:v>
                </c:pt>
                <c:pt idx="19113">
                  <c:v>29.6</c:v>
                </c:pt>
                <c:pt idx="19114">
                  <c:v>29.66</c:v>
                </c:pt>
                <c:pt idx="19115">
                  <c:v>29.59</c:v>
                </c:pt>
                <c:pt idx="19116">
                  <c:v>29.71</c:v>
                </c:pt>
                <c:pt idx="19117">
                  <c:v>29.66</c:v>
                </c:pt>
                <c:pt idx="19118">
                  <c:v>29.62</c:v>
                </c:pt>
                <c:pt idx="19119">
                  <c:v>29.68</c:v>
                </c:pt>
                <c:pt idx="19120">
                  <c:v>29.610000000000003</c:v>
                </c:pt>
                <c:pt idx="19121">
                  <c:v>29.69</c:v>
                </c:pt>
                <c:pt idx="19122">
                  <c:v>29.62</c:v>
                </c:pt>
                <c:pt idx="19123">
                  <c:v>29.69</c:v>
                </c:pt>
                <c:pt idx="19124">
                  <c:v>29.72</c:v>
                </c:pt>
                <c:pt idx="19125">
                  <c:v>29.8</c:v>
                </c:pt>
                <c:pt idx="19126">
                  <c:v>29.779999999999998</c:v>
                </c:pt>
                <c:pt idx="19127">
                  <c:v>29.82</c:v>
                </c:pt>
                <c:pt idx="19128">
                  <c:v>29.85</c:v>
                </c:pt>
                <c:pt idx="19129">
                  <c:v>29.85</c:v>
                </c:pt>
                <c:pt idx="19130">
                  <c:v>29.86</c:v>
                </c:pt>
                <c:pt idx="19131">
                  <c:v>29.79</c:v>
                </c:pt>
                <c:pt idx="19132">
                  <c:v>29.84</c:v>
                </c:pt>
                <c:pt idx="19133">
                  <c:v>29.939999999999998</c:v>
                </c:pt>
                <c:pt idx="19134">
                  <c:v>29.93</c:v>
                </c:pt>
                <c:pt idx="19135">
                  <c:v>29.99</c:v>
                </c:pt>
                <c:pt idx="19136">
                  <c:v>30.06</c:v>
                </c:pt>
                <c:pt idx="19137">
                  <c:v>30</c:v>
                </c:pt>
                <c:pt idx="19138">
                  <c:v>30.09</c:v>
                </c:pt>
                <c:pt idx="19139">
                  <c:v>30.09</c:v>
                </c:pt>
                <c:pt idx="19140">
                  <c:v>30.1</c:v>
                </c:pt>
                <c:pt idx="19141">
                  <c:v>30.19</c:v>
                </c:pt>
                <c:pt idx="19142">
                  <c:v>30.19</c:v>
                </c:pt>
                <c:pt idx="19143">
                  <c:v>30.2</c:v>
                </c:pt>
                <c:pt idx="19144">
                  <c:v>30.34</c:v>
                </c:pt>
                <c:pt idx="19145">
                  <c:v>30.51</c:v>
                </c:pt>
                <c:pt idx="19146">
                  <c:v>30.39</c:v>
                </c:pt>
                <c:pt idx="19147">
                  <c:v>30.330000000000002</c:v>
                </c:pt>
                <c:pt idx="19148">
                  <c:v>30.27</c:v>
                </c:pt>
                <c:pt idx="19149">
                  <c:v>30.12</c:v>
                </c:pt>
                <c:pt idx="19150">
                  <c:v>30.110000000000003</c:v>
                </c:pt>
                <c:pt idx="19151">
                  <c:v>30.1</c:v>
                </c:pt>
                <c:pt idx="19152">
                  <c:v>30.1</c:v>
                </c:pt>
                <c:pt idx="19153">
                  <c:v>30.02</c:v>
                </c:pt>
                <c:pt idx="19154">
                  <c:v>29.95</c:v>
                </c:pt>
                <c:pt idx="19155">
                  <c:v>29.91</c:v>
                </c:pt>
                <c:pt idx="19156">
                  <c:v>29.79</c:v>
                </c:pt>
                <c:pt idx="19157">
                  <c:v>29.69</c:v>
                </c:pt>
                <c:pt idx="19158">
                  <c:v>29.85</c:v>
                </c:pt>
                <c:pt idx="19159">
                  <c:v>29.939999999999998</c:v>
                </c:pt>
                <c:pt idx="19160">
                  <c:v>29.959999999999997</c:v>
                </c:pt>
                <c:pt idx="19161">
                  <c:v>29.9</c:v>
                </c:pt>
                <c:pt idx="19162">
                  <c:v>29.919999999999998</c:v>
                </c:pt>
                <c:pt idx="19163">
                  <c:v>29.79</c:v>
                </c:pt>
                <c:pt idx="19164">
                  <c:v>29.8</c:v>
                </c:pt>
                <c:pt idx="19165">
                  <c:v>29.95</c:v>
                </c:pt>
                <c:pt idx="19166">
                  <c:v>29.93</c:v>
                </c:pt>
                <c:pt idx="19167">
                  <c:v>30.03</c:v>
                </c:pt>
                <c:pt idx="19168">
                  <c:v>29.97</c:v>
                </c:pt>
                <c:pt idx="19169">
                  <c:v>30.150000000000002</c:v>
                </c:pt>
                <c:pt idx="19170">
                  <c:v>30.21</c:v>
                </c:pt>
                <c:pt idx="19171">
                  <c:v>30.16</c:v>
                </c:pt>
                <c:pt idx="19172">
                  <c:v>30.01</c:v>
                </c:pt>
                <c:pt idx="19173">
                  <c:v>30.01</c:v>
                </c:pt>
                <c:pt idx="19174">
                  <c:v>30.02</c:v>
                </c:pt>
                <c:pt idx="19175">
                  <c:v>29.959999999999997</c:v>
                </c:pt>
                <c:pt idx="19176">
                  <c:v>29.86</c:v>
                </c:pt>
                <c:pt idx="19177">
                  <c:v>29.82</c:v>
                </c:pt>
                <c:pt idx="19178">
                  <c:v>29.79</c:v>
                </c:pt>
                <c:pt idx="19179">
                  <c:v>29.630000000000003</c:v>
                </c:pt>
                <c:pt idx="19180">
                  <c:v>29.71</c:v>
                </c:pt>
                <c:pt idx="19181">
                  <c:v>29.64</c:v>
                </c:pt>
                <c:pt idx="19182">
                  <c:v>29.73</c:v>
                </c:pt>
                <c:pt idx="19183">
                  <c:v>29.73</c:v>
                </c:pt>
                <c:pt idx="19184">
                  <c:v>29.810000000000002</c:v>
                </c:pt>
                <c:pt idx="19185">
                  <c:v>29.93</c:v>
                </c:pt>
                <c:pt idx="19186">
                  <c:v>30.01</c:v>
                </c:pt>
                <c:pt idx="19187">
                  <c:v>29.979999999999997</c:v>
                </c:pt>
                <c:pt idx="19188">
                  <c:v>30.07</c:v>
                </c:pt>
                <c:pt idx="19189">
                  <c:v>30.24</c:v>
                </c:pt>
                <c:pt idx="19190">
                  <c:v>30.18</c:v>
                </c:pt>
                <c:pt idx="19191">
                  <c:v>30.18</c:v>
                </c:pt>
                <c:pt idx="19192">
                  <c:v>30.1</c:v>
                </c:pt>
                <c:pt idx="19193">
                  <c:v>30.14</c:v>
                </c:pt>
                <c:pt idx="19194">
                  <c:v>30.08</c:v>
                </c:pt>
                <c:pt idx="19195">
                  <c:v>30.03</c:v>
                </c:pt>
                <c:pt idx="19196">
                  <c:v>29.84</c:v>
                </c:pt>
                <c:pt idx="19197">
                  <c:v>29.95</c:v>
                </c:pt>
                <c:pt idx="19198">
                  <c:v>29.99</c:v>
                </c:pt>
                <c:pt idx="19199">
                  <c:v>29.830000000000002</c:v>
                </c:pt>
                <c:pt idx="19200">
                  <c:v>29.97</c:v>
                </c:pt>
                <c:pt idx="19201">
                  <c:v>29.979999999999997</c:v>
                </c:pt>
                <c:pt idx="19202">
                  <c:v>30.09</c:v>
                </c:pt>
                <c:pt idx="19203">
                  <c:v>30</c:v>
                </c:pt>
                <c:pt idx="19204">
                  <c:v>30.130000000000003</c:v>
                </c:pt>
                <c:pt idx="19205">
                  <c:v>30.01</c:v>
                </c:pt>
                <c:pt idx="19206">
                  <c:v>30.04</c:v>
                </c:pt>
                <c:pt idx="19207">
                  <c:v>29.979999999999997</c:v>
                </c:pt>
                <c:pt idx="19208">
                  <c:v>30.130000000000003</c:v>
                </c:pt>
                <c:pt idx="19209">
                  <c:v>30.2</c:v>
                </c:pt>
                <c:pt idx="19210">
                  <c:v>30.110000000000003</c:v>
                </c:pt>
                <c:pt idx="19211">
                  <c:v>30.08</c:v>
                </c:pt>
                <c:pt idx="19212">
                  <c:v>30.07</c:v>
                </c:pt>
                <c:pt idx="19213">
                  <c:v>30.1</c:v>
                </c:pt>
                <c:pt idx="19214">
                  <c:v>30.12</c:v>
                </c:pt>
                <c:pt idx="19215">
                  <c:v>30.130000000000003</c:v>
                </c:pt>
                <c:pt idx="19216">
                  <c:v>29.959999999999997</c:v>
                </c:pt>
                <c:pt idx="19217">
                  <c:v>29.959999999999997</c:v>
                </c:pt>
                <c:pt idx="19218">
                  <c:v>29.77</c:v>
                </c:pt>
                <c:pt idx="19219">
                  <c:v>29.85</c:v>
                </c:pt>
                <c:pt idx="19220">
                  <c:v>29.959999999999997</c:v>
                </c:pt>
                <c:pt idx="19221">
                  <c:v>29.919999999999998</c:v>
                </c:pt>
                <c:pt idx="19222">
                  <c:v>29.959999999999997</c:v>
                </c:pt>
                <c:pt idx="19223">
                  <c:v>29.86</c:v>
                </c:pt>
                <c:pt idx="19224">
                  <c:v>29.79</c:v>
                </c:pt>
                <c:pt idx="19225">
                  <c:v>29.91</c:v>
                </c:pt>
                <c:pt idx="19226">
                  <c:v>29.88</c:v>
                </c:pt>
                <c:pt idx="19227">
                  <c:v>29.830000000000002</c:v>
                </c:pt>
                <c:pt idx="19228">
                  <c:v>29.89</c:v>
                </c:pt>
                <c:pt idx="19229">
                  <c:v>29.830000000000002</c:v>
                </c:pt>
                <c:pt idx="19230">
                  <c:v>29.79</c:v>
                </c:pt>
                <c:pt idx="19231">
                  <c:v>29.71</c:v>
                </c:pt>
                <c:pt idx="19232">
                  <c:v>29.77</c:v>
                </c:pt>
                <c:pt idx="19233">
                  <c:v>29.7</c:v>
                </c:pt>
                <c:pt idx="19234">
                  <c:v>29.56</c:v>
                </c:pt>
                <c:pt idx="19235">
                  <c:v>29.68</c:v>
                </c:pt>
                <c:pt idx="19236">
                  <c:v>29.68</c:v>
                </c:pt>
                <c:pt idx="19237">
                  <c:v>29.64</c:v>
                </c:pt>
                <c:pt idx="19238">
                  <c:v>29.58</c:v>
                </c:pt>
                <c:pt idx="19239">
                  <c:v>29.59</c:v>
                </c:pt>
                <c:pt idx="19240">
                  <c:v>29.64</c:v>
                </c:pt>
                <c:pt idx="19241">
                  <c:v>29.75</c:v>
                </c:pt>
                <c:pt idx="19242">
                  <c:v>29.91</c:v>
                </c:pt>
                <c:pt idx="19243">
                  <c:v>29.97</c:v>
                </c:pt>
                <c:pt idx="19244">
                  <c:v>29.959999999999997</c:v>
                </c:pt>
                <c:pt idx="19245">
                  <c:v>29.91</c:v>
                </c:pt>
                <c:pt idx="19246">
                  <c:v>29.91</c:v>
                </c:pt>
                <c:pt idx="19247">
                  <c:v>30.110000000000003</c:v>
                </c:pt>
                <c:pt idx="19248">
                  <c:v>30.07</c:v>
                </c:pt>
                <c:pt idx="19249">
                  <c:v>30.06</c:v>
                </c:pt>
                <c:pt idx="19250">
                  <c:v>29.87</c:v>
                </c:pt>
                <c:pt idx="19251">
                  <c:v>29.95</c:v>
                </c:pt>
                <c:pt idx="19252">
                  <c:v>29.97</c:v>
                </c:pt>
                <c:pt idx="19253">
                  <c:v>29.959999999999997</c:v>
                </c:pt>
                <c:pt idx="19254">
                  <c:v>30.02</c:v>
                </c:pt>
                <c:pt idx="19255">
                  <c:v>29.85</c:v>
                </c:pt>
                <c:pt idx="19256">
                  <c:v>29.959999999999997</c:v>
                </c:pt>
                <c:pt idx="19257">
                  <c:v>30.02</c:v>
                </c:pt>
                <c:pt idx="19258">
                  <c:v>29.95</c:v>
                </c:pt>
                <c:pt idx="19259">
                  <c:v>29.979999999999997</c:v>
                </c:pt>
                <c:pt idx="19260">
                  <c:v>30.05</c:v>
                </c:pt>
                <c:pt idx="19261">
                  <c:v>29.979999999999997</c:v>
                </c:pt>
                <c:pt idx="19262">
                  <c:v>30.01</c:v>
                </c:pt>
                <c:pt idx="19263">
                  <c:v>30.03</c:v>
                </c:pt>
                <c:pt idx="19264">
                  <c:v>29.959999999999997</c:v>
                </c:pt>
                <c:pt idx="19265">
                  <c:v>29.99</c:v>
                </c:pt>
                <c:pt idx="19266">
                  <c:v>29.97</c:v>
                </c:pt>
                <c:pt idx="19267">
                  <c:v>30.03</c:v>
                </c:pt>
                <c:pt idx="19268">
                  <c:v>30.01</c:v>
                </c:pt>
                <c:pt idx="19269">
                  <c:v>29.89</c:v>
                </c:pt>
                <c:pt idx="19270">
                  <c:v>29.85</c:v>
                </c:pt>
                <c:pt idx="19271">
                  <c:v>29.9</c:v>
                </c:pt>
                <c:pt idx="19272">
                  <c:v>29.99</c:v>
                </c:pt>
                <c:pt idx="19273">
                  <c:v>30.02</c:v>
                </c:pt>
                <c:pt idx="19274">
                  <c:v>30.130000000000003</c:v>
                </c:pt>
                <c:pt idx="19275">
                  <c:v>30.08</c:v>
                </c:pt>
                <c:pt idx="19276">
                  <c:v>30.12</c:v>
                </c:pt>
                <c:pt idx="19277">
                  <c:v>30</c:v>
                </c:pt>
                <c:pt idx="19278">
                  <c:v>30</c:v>
                </c:pt>
                <c:pt idx="19279">
                  <c:v>29.99</c:v>
                </c:pt>
                <c:pt idx="19280">
                  <c:v>30.01</c:v>
                </c:pt>
                <c:pt idx="19281">
                  <c:v>29.87</c:v>
                </c:pt>
                <c:pt idx="19282">
                  <c:v>29.830000000000002</c:v>
                </c:pt>
                <c:pt idx="19283">
                  <c:v>29.85</c:v>
                </c:pt>
                <c:pt idx="19284">
                  <c:v>29.88</c:v>
                </c:pt>
                <c:pt idx="19285">
                  <c:v>29.97</c:v>
                </c:pt>
                <c:pt idx="19286">
                  <c:v>29.77</c:v>
                </c:pt>
                <c:pt idx="19287">
                  <c:v>29.75</c:v>
                </c:pt>
                <c:pt idx="19288">
                  <c:v>29.759999999999998</c:v>
                </c:pt>
                <c:pt idx="19289">
                  <c:v>29.650000000000002</c:v>
                </c:pt>
                <c:pt idx="19290">
                  <c:v>29.73</c:v>
                </c:pt>
                <c:pt idx="19291">
                  <c:v>29.91</c:v>
                </c:pt>
                <c:pt idx="19292">
                  <c:v>29.85</c:v>
                </c:pt>
                <c:pt idx="19293">
                  <c:v>29.91</c:v>
                </c:pt>
                <c:pt idx="19294">
                  <c:v>29.97</c:v>
                </c:pt>
                <c:pt idx="19295">
                  <c:v>30.130000000000003</c:v>
                </c:pt>
                <c:pt idx="19296">
                  <c:v>30.130000000000003</c:v>
                </c:pt>
                <c:pt idx="19297">
                  <c:v>30.07</c:v>
                </c:pt>
                <c:pt idx="19298">
                  <c:v>29.91</c:v>
                </c:pt>
                <c:pt idx="19299">
                  <c:v>30.07</c:v>
                </c:pt>
                <c:pt idx="19300">
                  <c:v>29.87</c:v>
                </c:pt>
                <c:pt idx="19301">
                  <c:v>30.06</c:v>
                </c:pt>
                <c:pt idx="19302">
                  <c:v>30.02</c:v>
                </c:pt>
                <c:pt idx="19303">
                  <c:v>30.06</c:v>
                </c:pt>
                <c:pt idx="19304">
                  <c:v>29.95</c:v>
                </c:pt>
                <c:pt idx="19305">
                  <c:v>29.97</c:v>
                </c:pt>
                <c:pt idx="19306">
                  <c:v>29.9</c:v>
                </c:pt>
                <c:pt idx="19307">
                  <c:v>29.97</c:v>
                </c:pt>
                <c:pt idx="19308">
                  <c:v>30</c:v>
                </c:pt>
                <c:pt idx="19309">
                  <c:v>29.939999999999998</c:v>
                </c:pt>
                <c:pt idx="19310">
                  <c:v>29.89</c:v>
                </c:pt>
                <c:pt idx="19311">
                  <c:v>29.939999999999998</c:v>
                </c:pt>
                <c:pt idx="19312">
                  <c:v>30.03</c:v>
                </c:pt>
                <c:pt idx="19313">
                  <c:v>29.959999999999997</c:v>
                </c:pt>
                <c:pt idx="19314">
                  <c:v>30.01</c:v>
                </c:pt>
                <c:pt idx="19315">
                  <c:v>29.88</c:v>
                </c:pt>
                <c:pt idx="19316">
                  <c:v>29.95</c:v>
                </c:pt>
                <c:pt idx="19317">
                  <c:v>29.97</c:v>
                </c:pt>
                <c:pt idx="19318">
                  <c:v>30.09</c:v>
                </c:pt>
                <c:pt idx="19319">
                  <c:v>30.04</c:v>
                </c:pt>
                <c:pt idx="19320">
                  <c:v>29.85</c:v>
                </c:pt>
                <c:pt idx="19321">
                  <c:v>29.88</c:v>
                </c:pt>
                <c:pt idx="19322">
                  <c:v>29.89</c:v>
                </c:pt>
                <c:pt idx="19323">
                  <c:v>30.02</c:v>
                </c:pt>
                <c:pt idx="19324">
                  <c:v>30.01</c:v>
                </c:pt>
                <c:pt idx="19325">
                  <c:v>30.04</c:v>
                </c:pt>
                <c:pt idx="19326">
                  <c:v>30</c:v>
                </c:pt>
                <c:pt idx="19327">
                  <c:v>30.12</c:v>
                </c:pt>
                <c:pt idx="19328">
                  <c:v>30.08</c:v>
                </c:pt>
                <c:pt idx="19329">
                  <c:v>30.14</c:v>
                </c:pt>
                <c:pt idx="19330">
                  <c:v>30.259999999999998</c:v>
                </c:pt>
                <c:pt idx="19331">
                  <c:v>30.24</c:v>
                </c:pt>
                <c:pt idx="19332">
                  <c:v>30.279999999999998</c:v>
                </c:pt>
                <c:pt idx="19333">
                  <c:v>30.27</c:v>
                </c:pt>
                <c:pt idx="19334">
                  <c:v>30.330000000000002</c:v>
                </c:pt>
                <c:pt idx="19335">
                  <c:v>30.439999999999998</c:v>
                </c:pt>
                <c:pt idx="19336">
                  <c:v>30.57</c:v>
                </c:pt>
                <c:pt idx="19337">
                  <c:v>30.47</c:v>
                </c:pt>
                <c:pt idx="19338">
                  <c:v>30.53</c:v>
                </c:pt>
                <c:pt idx="19339">
                  <c:v>30.330000000000002</c:v>
                </c:pt>
                <c:pt idx="19340">
                  <c:v>30.29</c:v>
                </c:pt>
                <c:pt idx="19341">
                  <c:v>30.32</c:v>
                </c:pt>
                <c:pt idx="19342">
                  <c:v>30.38</c:v>
                </c:pt>
                <c:pt idx="19343">
                  <c:v>30.24</c:v>
                </c:pt>
                <c:pt idx="19344">
                  <c:v>30.110000000000003</c:v>
                </c:pt>
                <c:pt idx="19345">
                  <c:v>30.01</c:v>
                </c:pt>
                <c:pt idx="19346">
                  <c:v>29.959999999999997</c:v>
                </c:pt>
                <c:pt idx="19347">
                  <c:v>30.04</c:v>
                </c:pt>
                <c:pt idx="19348">
                  <c:v>29.88</c:v>
                </c:pt>
                <c:pt idx="19349">
                  <c:v>30.02</c:v>
                </c:pt>
                <c:pt idx="19350">
                  <c:v>29.97</c:v>
                </c:pt>
                <c:pt idx="19351">
                  <c:v>30.04</c:v>
                </c:pt>
                <c:pt idx="19352">
                  <c:v>29.9</c:v>
                </c:pt>
                <c:pt idx="19353">
                  <c:v>29.93</c:v>
                </c:pt>
                <c:pt idx="19354">
                  <c:v>29.99</c:v>
                </c:pt>
                <c:pt idx="19355">
                  <c:v>29.97</c:v>
                </c:pt>
                <c:pt idx="19356">
                  <c:v>29.9</c:v>
                </c:pt>
                <c:pt idx="19357">
                  <c:v>29.87</c:v>
                </c:pt>
                <c:pt idx="19358">
                  <c:v>29.99</c:v>
                </c:pt>
                <c:pt idx="19359">
                  <c:v>29.99</c:v>
                </c:pt>
                <c:pt idx="19360">
                  <c:v>30.18</c:v>
                </c:pt>
                <c:pt idx="19361">
                  <c:v>30</c:v>
                </c:pt>
                <c:pt idx="19362">
                  <c:v>30.04</c:v>
                </c:pt>
                <c:pt idx="19363">
                  <c:v>30</c:v>
                </c:pt>
                <c:pt idx="19364">
                  <c:v>30</c:v>
                </c:pt>
                <c:pt idx="19365">
                  <c:v>30.06</c:v>
                </c:pt>
                <c:pt idx="19366">
                  <c:v>30</c:v>
                </c:pt>
                <c:pt idx="19367">
                  <c:v>30.04</c:v>
                </c:pt>
                <c:pt idx="19368">
                  <c:v>30.05</c:v>
                </c:pt>
                <c:pt idx="19369">
                  <c:v>30.07</c:v>
                </c:pt>
                <c:pt idx="19370">
                  <c:v>30.04</c:v>
                </c:pt>
                <c:pt idx="19371">
                  <c:v>30.18</c:v>
                </c:pt>
                <c:pt idx="19372">
                  <c:v>30.23</c:v>
                </c:pt>
                <c:pt idx="19373">
                  <c:v>30.37</c:v>
                </c:pt>
                <c:pt idx="19374">
                  <c:v>30.37</c:v>
                </c:pt>
                <c:pt idx="19375">
                  <c:v>30.4</c:v>
                </c:pt>
                <c:pt idx="19376">
                  <c:v>30.35</c:v>
                </c:pt>
                <c:pt idx="19377">
                  <c:v>30.27</c:v>
                </c:pt>
                <c:pt idx="19378">
                  <c:v>30.17</c:v>
                </c:pt>
                <c:pt idx="19379">
                  <c:v>30.19</c:v>
                </c:pt>
                <c:pt idx="19380">
                  <c:v>30.310000000000002</c:v>
                </c:pt>
                <c:pt idx="19381">
                  <c:v>30.29</c:v>
                </c:pt>
                <c:pt idx="19382">
                  <c:v>30.36</c:v>
                </c:pt>
                <c:pt idx="19383">
                  <c:v>30.24</c:v>
                </c:pt>
                <c:pt idx="19384">
                  <c:v>30.23</c:v>
                </c:pt>
                <c:pt idx="19385">
                  <c:v>30.17</c:v>
                </c:pt>
                <c:pt idx="19386">
                  <c:v>30.32</c:v>
                </c:pt>
                <c:pt idx="19387">
                  <c:v>30.23</c:v>
                </c:pt>
                <c:pt idx="19388">
                  <c:v>30.259999999999998</c:v>
                </c:pt>
                <c:pt idx="19389">
                  <c:v>30.12</c:v>
                </c:pt>
                <c:pt idx="19390">
                  <c:v>30.08</c:v>
                </c:pt>
                <c:pt idx="19391">
                  <c:v>30.02</c:v>
                </c:pt>
                <c:pt idx="19392">
                  <c:v>29.95</c:v>
                </c:pt>
                <c:pt idx="19393">
                  <c:v>29.939999999999998</c:v>
                </c:pt>
                <c:pt idx="19394">
                  <c:v>29.88</c:v>
                </c:pt>
                <c:pt idx="19395">
                  <c:v>29.89</c:v>
                </c:pt>
                <c:pt idx="19396">
                  <c:v>29.939999999999998</c:v>
                </c:pt>
                <c:pt idx="19397">
                  <c:v>30</c:v>
                </c:pt>
                <c:pt idx="19398">
                  <c:v>29.979999999999997</c:v>
                </c:pt>
                <c:pt idx="19399">
                  <c:v>29.939999999999998</c:v>
                </c:pt>
                <c:pt idx="19400">
                  <c:v>29.979999999999997</c:v>
                </c:pt>
                <c:pt idx="19401">
                  <c:v>29.959999999999997</c:v>
                </c:pt>
                <c:pt idx="19402">
                  <c:v>30.02</c:v>
                </c:pt>
                <c:pt idx="19403">
                  <c:v>29.939999999999998</c:v>
                </c:pt>
                <c:pt idx="19404">
                  <c:v>30.04</c:v>
                </c:pt>
                <c:pt idx="19405">
                  <c:v>30.16</c:v>
                </c:pt>
                <c:pt idx="19406">
                  <c:v>30.18</c:v>
                </c:pt>
                <c:pt idx="19407">
                  <c:v>30.04</c:v>
                </c:pt>
                <c:pt idx="19408">
                  <c:v>30.29</c:v>
                </c:pt>
                <c:pt idx="19409">
                  <c:v>30.35</c:v>
                </c:pt>
                <c:pt idx="19410">
                  <c:v>30.37</c:v>
                </c:pt>
                <c:pt idx="19411">
                  <c:v>30.459999999999997</c:v>
                </c:pt>
                <c:pt idx="19412">
                  <c:v>30.47</c:v>
                </c:pt>
                <c:pt idx="19413">
                  <c:v>30.4</c:v>
                </c:pt>
                <c:pt idx="19414">
                  <c:v>30.25</c:v>
                </c:pt>
                <c:pt idx="19415">
                  <c:v>30.27</c:v>
                </c:pt>
                <c:pt idx="19416">
                  <c:v>30.34</c:v>
                </c:pt>
                <c:pt idx="19417">
                  <c:v>30.43</c:v>
                </c:pt>
                <c:pt idx="19418">
                  <c:v>30.35</c:v>
                </c:pt>
                <c:pt idx="19419">
                  <c:v>30.38</c:v>
                </c:pt>
                <c:pt idx="19420">
                  <c:v>30.25</c:v>
                </c:pt>
                <c:pt idx="19421">
                  <c:v>30.17</c:v>
                </c:pt>
                <c:pt idx="19422">
                  <c:v>30.17</c:v>
                </c:pt>
                <c:pt idx="19423">
                  <c:v>30.06</c:v>
                </c:pt>
                <c:pt idx="19424">
                  <c:v>30.16</c:v>
                </c:pt>
                <c:pt idx="19425">
                  <c:v>30.18</c:v>
                </c:pt>
                <c:pt idx="19426">
                  <c:v>30.18</c:v>
                </c:pt>
                <c:pt idx="19427">
                  <c:v>30.110000000000003</c:v>
                </c:pt>
                <c:pt idx="19428">
                  <c:v>30.08</c:v>
                </c:pt>
                <c:pt idx="19429">
                  <c:v>29.919999999999998</c:v>
                </c:pt>
                <c:pt idx="19430">
                  <c:v>29.97</c:v>
                </c:pt>
                <c:pt idx="19431">
                  <c:v>30.09</c:v>
                </c:pt>
                <c:pt idx="19432">
                  <c:v>30.2</c:v>
                </c:pt>
                <c:pt idx="19433">
                  <c:v>30.150000000000002</c:v>
                </c:pt>
                <c:pt idx="19434">
                  <c:v>30.05</c:v>
                </c:pt>
                <c:pt idx="19435">
                  <c:v>30.14</c:v>
                </c:pt>
                <c:pt idx="19436">
                  <c:v>30.09</c:v>
                </c:pt>
                <c:pt idx="19437">
                  <c:v>30.21</c:v>
                </c:pt>
                <c:pt idx="19438">
                  <c:v>30.07</c:v>
                </c:pt>
                <c:pt idx="19439">
                  <c:v>30.2</c:v>
                </c:pt>
                <c:pt idx="19440">
                  <c:v>30.18</c:v>
                </c:pt>
                <c:pt idx="19441">
                  <c:v>30.25</c:v>
                </c:pt>
                <c:pt idx="19442">
                  <c:v>30.12</c:v>
                </c:pt>
                <c:pt idx="19443">
                  <c:v>30.12</c:v>
                </c:pt>
                <c:pt idx="19444">
                  <c:v>30.17</c:v>
                </c:pt>
                <c:pt idx="19445">
                  <c:v>30.25</c:v>
                </c:pt>
                <c:pt idx="19446">
                  <c:v>30.2</c:v>
                </c:pt>
                <c:pt idx="19447">
                  <c:v>30.27</c:v>
                </c:pt>
                <c:pt idx="19448">
                  <c:v>30.18</c:v>
                </c:pt>
                <c:pt idx="19449">
                  <c:v>30.22</c:v>
                </c:pt>
                <c:pt idx="19450">
                  <c:v>30.24</c:v>
                </c:pt>
                <c:pt idx="19451">
                  <c:v>30.24</c:v>
                </c:pt>
                <c:pt idx="19452">
                  <c:v>30.36</c:v>
                </c:pt>
                <c:pt idx="19453">
                  <c:v>30.150000000000002</c:v>
                </c:pt>
                <c:pt idx="19454">
                  <c:v>30.25</c:v>
                </c:pt>
                <c:pt idx="19455">
                  <c:v>30.03</c:v>
                </c:pt>
                <c:pt idx="19456">
                  <c:v>30.1</c:v>
                </c:pt>
                <c:pt idx="19457">
                  <c:v>30.05</c:v>
                </c:pt>
                <c:pt idx="19458">
                  <c:v>30.22</c:v>
                </c:pt>
                <c:pt idx="19459">
                  <c:v>30.12</c:v>
                </c:pt>
                <c:pt idx="19460">
                  <c:v>30.04</c:v>
                </c:pt>
                <c:pt idx="19461">
                  <c:v>29.939999999999998</c:v>
                </c:pt>
                <c:pt idx="19462">
                  <c:v>29.93</c:v>
                </c:pt>
                <c:pt idx="19463">
                  <c:v>29.88</c:v>
                </c:pt>
                <c:pt idx="19464">
                  <c:v>29.88</c:v>
                </c:pt>
                <c:pt idx="19465">
                  <c:v>29.84</c:v>
                </c:pt>
                <c:pt idx="19466">
                  <c:v>29.85</c:v>
                </c:pt>
                <c:pt idx="19467">
                  <c:v>29.97</c:v>
                </c:pt>
                <c:pt idx="19468">
                  <c:v>30</c:v>
                </c:pt>
                <c:pt idx="19469">
                  <c:v>30.12</c:v>
                </c:pt>
                <c:pt idx="19470">
                  <c:v>30.03</c:v>
                </c:pt>
                <c:pt idx="19471">
                  <c:v>30.04</c:v>
                </c:pt>
                <c:pt idx="19472">
                  <c:v>30.279999999999998</c:v>
                </c:pt>
                <c:pt idx="19473">
                  <c:v>30.25</c:v>
                </c:pt>
                <c:pt idx="19474">
                  <c:v>30.34</c:v>
                </c:pt>
                <c:pt idx="19475">
                  <c:v>30.4</c:v>
                </c:pt>
                <c:pt idx="19476">
                  <c:v>30.279999999999998</c:v>
                </c:pt>
                <c:pt idx="19477">
                  <c:v>30.23</c:v>
                </c:pt>
                <c:pt idx="19478">
                  <c:v>30.29</c:v>
                </c:pt>
                <c:pt idx="19479">
                  <c:v>30.18</c:v>
                </c:pt>
                <c:pt idx="19480">
                  <c:v>30.150000000000002</c:v>
                </c:pt>
                <c:pt idx="19481">
                  <c:v>30.12</c:v>
                </c:pt>
                <c:pt idx="19482">
                  <c:v>30.150000000000002</c:v>
                </c:pt>
                <c:pt idx="19483">
                  <c:v>30.2</c:v>
                </c:pt>
                <c:pt idx="19484">
                  <c:v>30.110000000000003</c:v>
                </c:pt>
                <c:pt idx="19485">
                  <c:v>30.18</c:v>
                </c:pt>
                <c:pt idx="19486">
                  <c:v>30.23</c:v>
                </c:pt>
                <c:pt idx="19487">
                  <c:v>30.41</c:v>
                </c:pt>
                <c:pt idx="19488">
                  <c:v>30.23</c:v>
                </c:pt>
                <c:pt idx="19489">
                  <c:v>30.310000000000002</c:v>
                </c:pt>
                <c:pt idx="19490">
                  <c:v>30.22</c:v>
                </c:pt>
                <c:pt idx="19491">
                  <c:v>30.12</c:v>
                </c:pt>
                <c:pt idx="19492">
                  <c:v>30.07</c:v>
                </c:pt>
                <c:pt idx="19493">
                  <c:v>30.259999999999998</c:v>
                </c:pt>
                <c:pt idx="19494">
                  <c:v>30.17</c:v>
                </c:pt>
                <c:pt idx="19495">
                  <c:v>30.25</c:v>
                </c:pt>
                <c:pt idx="19496">
                  <c:v>30.32</c:v>
                </c:pt>
                <c:pt idx="19497">
                  <c:v>30.37</c:v>
                </c:pt>
                <c:pt idx="19498">
                  <c:v>30.39</c:v>
                </c:pt>
                <c:pt idx="19499">
                  <c:v>30.279999999999998</c:v>
                </c:pt>
                <c:pt idx="19500">
                  <c:v>30.41</c:v>
                </c:pt>
                <c:pt idx="19501">
                  <c:v>30.439999999999998</c:v>
                </c:pt>
                <c:pt idx="19502">
                  <c:v>30.459999999999997</c:v>
                </c:pt>
                <c:pt idx="19503">
                  <c:v>30.479999999999997</c:v>
                </c:pt>
                <c:pt idx="19504">
                  <c:v>30.43</c:v>
                </c:pt>
                <c:pt idx="19505">
                  <c:v>30.39</c:v>
                </c:pt>
                <c:pt idx="19506">
                  <c:v>30.37</c:v>
                </c:pt>
                <c:pt idx="19507">
                  <c:v>30.310000000000002</c:v>
                </c:pt>
                <c:pt idx="19508">
                  <c:v>30.19</c:v>
                </c:pt>
                <c:pt idx="19509">
                  <c:v>30.2</c:v>
                </c:pt>
                <c:pt idx="19510">
                  <c:v>30.21</c:v>
                </c:pt>
                <c:pt idx="19511">
                  <c:v>30.29</c:v>
                </c:pt>
                <c:pt idx="19512">
                  <c:v>30.25</c:v>
                </c:pt>
                <c:pt idx="19513">
                  <c:v>30.330000000000002</c:v>
                </c:pt>
                <c:pt idx="19514">
                  <c:v>30.41</c:v>
                </c:pt>
                <c:pt idx="19515">
                  <c:v>30.38</c:v>
                </c:pt>
                <c:pt idx="19516">
                  <c:v>30.21</c:v>
                </c:pt>
                <c:pt idx="19517">
                  <c:v>30.150000000000002</c:v>
                </c:pt>
                <c:pt idx="19518">
                  <c:v>30.310000000000002</c:v>
                </c:pt>
                <c:pt idx="19519">
                  <c:v>30.24</c:v>
                </c:pt>
                <c:pt idx="19520">
                  <c:v>30.36</c:v>
                </c:pt>
                <c:pt idx="19521">
                  <c:v>30.39</c:v>
                </c:pt>
                <c:pt idx="19522">
                  <c:v>30.38</c:v>
                </c:pt>
                <c:pt idx="19523">
                  <c:v>30.23</c:v>
                </c:pt>
                <c:pt idx="19524">
                  <c:v>30.21</c:v>
                </c:pt>
                <c:pt idx="19525">
                  <c:v>30.17</c:v>
                </c:pt>
                <c:pt idx="19526">
                  <c:v>30.22</c:v>
                </c:pt>
                <c:pt idx="19527">
                  <c:v>30.12</c:v>
                </c:pt>
                <c:pt idx="19528">
                  <c:v>30.21</c:v>
                </c:pt>
                <c:pt idx="19529">
                  <c:v>30.1</c:v>
                </c:pt>
                <c:pt idx="19530">
                  <c:v>30.04</c:v>
                </c:pt>
                <c:pt idx="19531">
                  <c:v>29.89</c:v>
                </c:pt>
                <c:pt idx="19532">
                  <c:v>29.7</c:v>
                </c:pt>
                <c:pt idx="19533">
                  <c:v>29.8</c:v>
                </c:pt>
                <c:pt idx="19534">
                  <c:v>29.85</c:v>
                </c:pt>
                <c:pt idx="19535">
                  <c:v>30.01</c:v>
                </c:pt>
                <c:pt idx="19536">
                  <c:v>29.939999999999998</c:v>
                </c:pt>
                <c:pt idx="19537">
                  <c:v>30.01</c:v>
                </c:pt>
                <c:pt idx="19538">
                  <c:v>30.04</c:v>
                </c:pt>
                <c:pt idx="19539">
                  <c:v>30.1</c:v>
                </c:pt>
                <c:pt idx="19540">
                  <c:v>30.1</c:v>
                </c:pt>
                <c:pt idx="19541">
                  <c:v>30.19</c:v>
                </c:pt>
                <c:pt idx="19542">
                  <c:v>30.2</c:v>
                </c:pt>
                <c:pt idx="19543">
                  <c:v>30.150000000000002</c:v>
                </c:pt>
                <c:pt idx="19544">
                  <c:v>30.130000000000003</c:v>
                </c:pt>
                <c:pt idx="19545">
                  <c:v>30.16</c:v>
                </c:pt>
                <c:pt idx="19546">
                  <c:v>30.25</c:v>
                </c:pt>
                <c:pt idx="19547">
                  <c:v>30.150000000000002</c:v>
                </c:pt>
                <c:pt idx="19548">
                  <c:v>30.18</c:v>
                </c:pt>
                <c:pt idx="19549">
                  <c:v>30.08</c:v>
                </c:pt>
                <c:pt idx="19550">
                  <c:v>-999</c:v>
                </c:pt>
                <c:pt idx="19551">
                  <c:v>30.04</c:v>
                </c:pt>
                <c:pt idx="19552">
                  <c:v>29.939999999999998</c:v>
                </c:pt>
                <c:pt idx="19553">
                  <c:v>29.979999999999997</c:v>
                </c:pt>
                <c:pt idx="19554">
                  <c:v>30.06</c:v>
                </c:pt>
                <c:pt idx="19555">
                  <c:v>30.08</c:v>
                </c:pt>
                <c:pt idx="19556">
                  <c:v>30.09</c:v>
                </c:pt>
                <c:pt idx="19557">
                  <c:v>30.2</c:v>
                </c:pt>
                <c:pt idx="19558">
                  <c:v>29.99</c:v>
                </c:pt>
                <c:pt idx="19559">
                  <c:v>30.110000000000003</c:v>
                </c:pt>
                <c:pt idx="19560">
                  <c:v>30.09</c:v>
                </c:pt>
                <c:pt idx="19561">
                  <c:v>30.110000000000003</c:v>
                </c:pt>
                <c:pt idx="19562">
                  <c:v>30.07</c:v>
                </c:pt>
                <c:pt idx="19563">
                  <c:v>30.07</c:v>
                </c:pt>
                <c:pt idx="19564">
                  <c:v>30.02</c:v>
                </c:pt>
                <c:pt idx="19565">
                  <c:v>30.24</c:v>
                </c:pt>
                <c:pt idx="19566">
                  <c:v>30.36</c:v>
                </c:pt>
                <c:pt idx="19567">
                  <c:v>30.43</c:v>
                </c:pt>
                <c:pt idx="19568">
                  <c:v>30.24</c:v>
                </c:pt>
                <c:pt idx="19569">
                  <c:v>30.3</c:v>
                </c:pt>
                <c:pt idx="19570">
                  <c:v>30.330000000000002</c:v>
                </c:pt>
                <c:pt idx="19571">
                  <c:v>30.310000000000002</c:v>
                </c:pt>
                <c:pt idx="19572">
                  <c:v>30.29</c:v>
                </c:pt>
                <c:pt idx="19573">
                  <c:v>30.29</c:v>
                </c:pt>
                <c:pt idx="19574">
                  <c:v>30.3</c:v>
                </c:pt>
                <c:pt idx="19575">
                  <c:v>30.259999999999998</c:v>
                </c:pt>
                <c:pt idx="19576">
                  <c:v>30.279999999999998</c:v>
                </c:pt>
                <c:pt idx="19577">
                  <c:v>30.259999999999998</c:v>
                </c:pt>
                <c:pt idx="19578">
                  <c:v>30.21</c:v>
                </c:pt>
                <c:pt idx="19579">
                  <c:v>30.27</c:v>
                </c:pt>
                <c:pt idx="19580">
                  <c:v>30.32</c:v>
                </c:pt>
                <c:pt idx="19581">
                  <c:v>30.22</c:v>
                </c:pt>
                <c:pt idx="19582">
                  <c:v>30.18</c:v>
                </c:pt>
                <c:pt idx="19583">
                  <c:v>30.19</c:v>
                </c:pt>
                <c:pt idx="19584">
                  <c:v>30.04</c:v>
                </c:pt>
                <c:pt idx="19585">
                  <c:v>30.07</c:v>
                </c:pt>
                <c:pt idx="19586">
                  <c:v>30.23</c:v>
                </c:pt>
                <c:pt idx="19587">
                  <c:v>30.23</c:v>
                </c:pt>
                <c:pt idx="19588">
                  <c:v>30.18</c:v>
                </c:pt>
                <c:pt idx="19589">
                  <c:v>30.16</c:v>
                </c:pt>
                <c:pt idx="19590">
                  <c:v>30.130000000000003</c:v>
                </c:pt>
                <c:pt idx="19591">
                  <c:v>30.130000000000003</c:v>
                </c:pt>
                <c:pt idx="19592">
                  <c:v>30.279999999999998</c:v>
                </c:pt>
                <c:pt idx="19593">
                  <c:v>30.24</c:v>
                </c:pt>
                <c:pt idx="19594">
                  <c:v>30.439999999999998</c:v>
                </c:pt>
                <c:pt idx="19595">
                  <c:v>30.439999999999998</c:v>
                </c:pt>
                <c:pt idx="19596">
                  <c:v>30.52</c:v>
                </c:pt>
                <c:pt idx="19597">
                  <c:v>30.49</c:v>
                </c:pt>
                <c:pt idx="19598">
                  <c:v>30.459999999999997</c:v>
                </c:pt>
                <c:pt idx="19599">
                  <c:v>30.439999999999998</c:v>
                </c:pt>
                <c:pt idx="19600">
                  <c:v>30.3</c:v>
                </c:pt>
                <c:pt idx="19601">
                  <c:v>30.47</c:v>
                </c:pt>
                <c:pt idx="19602">
                  <c:v>30.59</c:v>
                </c:pt>
                <c:pt idx="19603">
                  <c:v>30.52</c:v>
                </c:pt>
                <c:pt idx="19604">
                  <c:v>30.34</c:v>
                </c:pt>
                <c:pt idx="19605">
                  <c:v>30.310000000000002</c:v>
                </c:pt>
                <c:pt idx="19606">
                  <c:v>30.24</c:v>
                </c:pt>
                <c:pt idx="19607">
                  <c:v>30.19</c:v>
                </c:pt>
                <c:pt idx="19608">
                  <c:v>30.21</c:v>
                </c:pt>
                <c:pt idx="19609">
                  <c:v>30.310000000000002</c:v>
                </c:pt>
                <c:pt idx="19610">
                  <c:v>30.32</c:v>
                </c:pt>
                <c:pt idx="19611">
                  <c:v>30.150000000000002</c:v>
                </c:pt>
                <c:pt idx="19612">
                  <c:v>30.14</c:v>
                </c:pt>
                <c:pt idx="19613">
                  <c:v>29.979999999999997</c:v>
                </c:pt>
                <c:pt idx="19614">
                  <c:v>30.16</c:v>
                </c:pt>
                <c:pt idx="19615">
                  <c:v>30.17</c:v>
                </c:pt>
                <c:pt idx="19616">
                  <c:v>30.22</c:v>
                </c:pt>
                <c:pt idx="19617">
                  <c:v>30.21</c:v>
                </c:pt>
                <c:pt idx="19618">
                  <c:v>30.41</c:v>
                </c:pt>
                <c:pt idx="19619">
                  <c:v>30.310000000000002</c:v>
                </c:pt>
                <c:pt idx="19620">
                  <c:v>30.29</c:v>
                </c:pt>
                <c:pt idx="19621">
                  <c:v>30.32</c:v>
                </c:pt>
                <c:pt idx="19622">
                  <c:v>30.279999999999998</c:v>
                </c:pt>
                <c:pt idx="19623">
                  <c:v>30.310000000000002</c:v>
                </c:pt>
                <c:pt idx="19624">
                  <c:v>30.37</c:v>
                </c:pt>
                <c:pt idx="19625">
                  <c:v>30.58</c:v>
                </c:pt>
                <c:pt idx="19626">
                  <c:v>30.32</c:v>
                </c:pt>
                <c:pt idx="19627">
                  <c:v>30.38</c:v>
                </c:pt>
                <c:pt idx="19628">
                  <c:v>30.310000000000002</c:v>
                </c:pt>
                <c:pt idx="19629">
                  <c:v>30.49</c:v>
                </c:pt>
                <c:pt idx="19630">
                  <c:v>30.5</c:v>
                </c:pt>
                <c:pt idx="19631">
                  <c:v>30.459999999999997</c:v>
                </c:pt>
                <c:pt idx="19632">
                  <c:v>30.35</c:v>
                </c:pt>
                <c:pt idx="19633">
                  <c:v>30.4</c:v>
                </c:pt>
                <c:pt idx="19634">
                  <c:v>30.419999999999998</c:v>
                </c:pt>
                <c:pt idx="19635">
                  <c:v>30.43</c:v>
                </c:pt>
                <c:pt idx="19636">
                  <c:v>30.43</c:v>
                </c:pt>
                <c:pt idx="19637">
                  <c:v>30.36</c:v>
                </c:pt>
                <c:pt idx="19638">
                  <c:v>30.439999999999998</c:v>
                </c:pt>
                <c:pt idx="19639">
                  <c:v>30.41</c:v>
                </c:pt>
                <c:pt idx="19640">
                  <c:v>30.41</c:v>
                </c:pt>
                <c:pt idx="19641">
                  <c:v>30.419999999999998</c:v>
                </c:pt>
                <c:pt idx="19642">
                  <c:v>30.45</c:v>
                </c:pt>
                <c:pt idx="19643">
                  <c:v>30.479999999999997</c:v>
                </c:pt>
                <c:pt idx="19644">
                  <c:v>30.47</c:v>
                </c:pt>
                <c:pt idx="19645">
                  <c:v>30.71</c:v>
                </c:pt>
                <c:pt idx="19646">
                  <c:v>30.7</c:v>
                </c:pt>
                <c:pt idx="19647">
                  <c:v>30.71</c:v>
                </c:pt>
                <c:pt idx="19648">
                  <c:v>30.57</c:v>
                </c:pt>
                <c:pt idx="19649">
                  <c:v>30.779999999999998</c:v>
                </c:pt>
                <c:pt idx="19650">
                  <c:v>30.54</c:v>
                </c:pt>
                <c:pt idx="19651">
                  <c:v>30.630000000000003</c:v>
                </c:pt>
                <c:pt idx="19652">
                  <c:v>30.4</c:v>
                </c:pt>
                <c:pt idx="19653">
                  <c:v>30.32</c:v>
                </c:pt>
                <c:pt idx="19654">
                  <c:v>30.36</c:v>
                </c:pt>
                <c:pt idx="19655">
                  <c:v>30.51</c:v>
                </c:pt>
                <c:pt idx="19656">
                  <c:v>30.41</c:v>
                </c:pt>
                <c:pt idx="19657">
                  <c:v>30.439999999999998</c:v>
                </c:pt>
                <c:pt idx="19658">
                  <c:v>30.38</c:v>
                </c:pt>
                <c:pt idx="19659">
                  <c:v>30.35</c:v>
                </c:pt>
                <c:pt idx="19660">
                  <c:v>30.39</c:v>
                </c:pt>
                <c:pt idx="19661">
                  <c:v>30.41</c:v>
                </c:pt>
                <c:pt idx="19662">
                  <c:v>30.5</c:v>
                </c:pt>
                <c:pt idx="19663">
                  <c:v>30.39</c:v>
                </c:pt>
                <c:pt idx="19664">
                  <c:v>30.39</c:v>
                </c:pt>
                <c:pt idx="19665">
                  <c:v>30.330000000000002</c:v>
                </c:pt>
                <c:pt idx="19666">
                  <c:v>30.32</c:v>
                </c:pt>
                <c:pt idx="19667">
                  <c:v>30.419999999999998</c:v>
                </c:pt>
                <c:pt idx="19668">
                  <c:v>30.32</c:v>
                </c:pt>
                <c:pt idx="19669">
                  <c:v>30.27</c:v>
                </c:pt>
                <c:pt idx="19670">
                  <c:v>30.279999999999998</c:v>
                </c:pt>
                <c:pt idx="19671">
                  <c:v>30.24</c:v>
                </c:pt>
                <c:pt idx="19672">
                  <c:v>30.16</c:v>
                </c:pt>
                <c:pt idx="19673">
                  <c:v>30.3</c:v>
                </c:pt>
                <c:pt idx="19674">
                  <c:v>30.39</c:v>
                </c:pt>
                <c:pt idx="19675">
                  <c:v>30.51</c:v>
                </c:pt>
                <c:pt idx="19676">
                  <c:v>30.32</c:v>
                </c:pt>
                <c:pt idx="19677">
                  <c:v>30.310000000000002</c:v>
                </c:pt>
                <c:pt idx="19678">
                  <c:v>30.2</c:v>
                </c:pt>
                <c:pt idx="19679">
                  <c:v>30.35</c:v>
                </c:pt>
                <c:pt idx="19680">
                  <c:v>30.36</c:v>
                </c:pt>
                <c:pt idx="19681">
                  <c:v>30.27</c:v>
                </c:pt>
                <c:pt idx="19682">
                  <c:v>30.330000000000002</c:v>
                </c:pt>
                <c:pt idx="19683">
                  <c:v>30.259999999999998</c:v>
                </c:pt>
                <c:pt idx="19684">
                  <c:v>30.27</c:v>
                </c:pt>
                <c:pt idx="19685">
                  <c:v>30.06</c:v>
                </c:pt>
                <c:pt idx="19686">
                  <c:v>30.14</c:v>
                </c:pt>
                <c:pt idx="19687">
                  <c:v>30.12</c:v>
                </c:pt>
                <c:pt idx="19688">
                  <c:v>30.259999999999998</c:v>
                </c:pt>
                <c:pt idx="19689">
                  <c:v>30.259999999999998</c:v>
                </c:pt>
                <c:pt idx="19690">
                  <c:v>30.27</c:v>
                </c:pt>
                <c:pt idx="19691">
                  <c:v>30.23</c:v>
                </c:pt>
                <c:pt idx="19692">
                  <c:v>30.2</c:v>
                </c:pt>
                <c:pt idx="19693">
                  <c:v>30.16</c:v>
                </c:pt>
                <c:pt idx="19694">
                  <c:v>30.21</c:v>
                </c:pt>
                <c:pt idx="19695">
                  <c:v>30.23</c:v>
                </c:pt>
                <c:pt idx="19696">
                  <c:v>30.310000000000002</c:v>
                </c:pt>
                <c:pt idx="19697">
                  <c:v>30.24</c:v>
                </c:pt>
                <c:pt idx="19698">
                  <c:v>30.16</c:v>
                </c:pt>
                <c:pt idx="19699">
                  <c:v>30.279999999999998</c:v>
                </c:pt>
                <c:pt idx="19700">
                  <c:v>30.25</c:v>
                </c:pt>
                <c:pt idx="19701">
                  <c:v>30.310000000000002</c:v>
                </c:pt>
                <c:pt idx="19702">
                  <c:v>30.330000000000002</c:v>
                </c:pt>
                <c:pt idx="19703">
                  <c:v>30.32</c:v>
                </c:pt>
                <c:pt idx="19704">
                  <c:v>30.279999999999998</c:v>
                </c:pt>
                <c:pt idx="19705">
                  <c:v>30.36</c:v>
                </c:pt>
                <c:pt idx="19706">
                  <c:v>30.38</c:v>
                </c:pt>
                <c:pt idx="19707">
                  <c:v>30.23</c:v>
                </c:pt>
                <c:pt idx="19708">
                  <c:v>30.17</c:v>
                </c:pt>
                <c:pt idx="19709">
                  <c:v>30.12</c:v>
                </c:pt>
                <c:pt idx="19710">
                  <c:v>30.36</c:v>
                </c:pt>
                <c:pt idx="19711">
                  <c:v>30.4</c:v>
                </c:pt>
                <c:pt idx="19712">
                  <c:v>30.51</c:v>
                </c:pt>
                <c:pt idx="19713">
                  <c:v>30.39</c:v>
                </c:pt>
                <c:pt idx="19714">
                  <c:v>30.310000000000002</c:v>
                </c:pt>
                <c:pt idx="19715">
                  <c:v>30.45</c:v>
                </c:pt>
                <c:pt idx="19716">
                  <c:v>30.47</c:v>
                </c:pt>
                <c:pt idx="19717">
                  <c:v>30.41</c:v>
                </c:pt>
                <c:pt idx="19718">
                  <c:v>30.279999999999998</c:v>
                </c:pt>
                <c:pt idx="19719">
                  <c:v>30.4</c:v>
                </c:pt>
                <c:pt idx="19720">
                  <c:v>30.4</c:v>
                </c:pt>
                <c:pt idx="19721">
                  <c:v>30.22</c:v>
                </c:pt>
                <c:pt idx="19722">
                  <c:v>30.21</c:v>
                </c:pt>
                <c:pt idx="19723">
                  <c:v>30.1</c:v>
                </c:pt>
                <c:pt idx="19724">
                  <c:v>30.17</c:v>
                </c:pt>
                <c:pt idx="19725">
                  <c:v>-999</c:v>
                </c:pt>
                <c:pt idx="19726">
                  <c:v>30.27</c:v>
                </c:pt>
                <c:pt idx="19727">
                  <c:v>30.25</c:v>
                </c:pt>
                <c:pt idx="19728">
                  <c:v>30.35</c:v>
                </c:pt>
                <c:pt idx="19729">
                  <c:v>30.39</c:v>
                </c:pt>
                <c:pt idx="19730">
                  <c:v>30.5</c:v>
                </c:pt>
                <c:pt idx="19731">
                  <c:v>30.38</c:v>
                </c:pt>
                <c:pt idx="19732">
                  <c:v>30.4</c:v>
                </c:pt>
                <c:pt idx="19733">
                  <c:v>30.459999999999997</c:v>
                </c:pt>
                <c:pt idx="19734">
                  <c:v>30.479999999999997</c:v>
                </c:pt>
                <c:pt idx="19735">
                  <c:v>30.34</c:v>
                </c:pt>
                <c:pt idx="19736">
                  <c:v>30.29</c:v>
                </c:pt>
                <c:pt idx="19737">
                  <c:v>30.21</c:v>
                </c:pt>
                <c:pt idx="19738">
                  <c:v>30.259999999999998</c:v>
                </c:pt>
                <c:pt idx="19739">
                  <c:v>30.2</c:v>
                </c:pt>
                <c:pt idx="19740">
                  <c:v>30.34</c:v>
                </c:pt>
                <c:pt idx="19741">
                  <c:v>30.419999999999998</c:v>
                </c:pt>
                <c:pt idx="19742">
                  <c:v>30.330000000000002</c:v>
                </c:pt>
                <c:pt idx="19743">
                  <c:v>30.3</c:v>
                </c:pt>
                <c:pt idx="19744">
                  <c:v>30.330000000000002</c:v>
                </c:pt>
                <c:pt idx="19745">
                  <c:v>30.459999999999997</c:v>
                </c:pt>
                <c:pt idx="19746">
                  <c:v>30.52</c:v>
                </c:pt>
                <c:pt idx="19747">
                  <c:v>30.56</c:v>
                </c:pt>
                <c:pt idx="19748">
                  <c:v>30.43</c:v>
                </c:pt>
                <c:pt idx="19749">
                  <c:v>30.41</c:v>
                </c:pt>
                <c:pt idx="19750">
                  <c:v>30.38</c:v>
                </c:pt>
                <c:pt idx="19751">
                  <c:v>30.45</c:v>
                </c:pt>
                <c:pt idx="19752">
                  <c:v>30.38</c:v>
                </c:pt>
                <c:pt idx="19753">
                  <c:v>30.130000000000003</c:v>
                </c:pt>
                <c:pt idx="19754">
                  <c:v>30.1</c:v>
                </c:pt>
                <c:pt idx="19755">
                  <c:v>30.12</c:v>
                </c:pt>
                <c:pt idx="19756">
                  <c:v>30.130000000000003</c:v>
                </c:pt>
                <c:pt idx="19757">
                  <c:v>29.9</c:v>
                </c:pt>
                <c:pt idx="19758">
                  <c:v>29.959999999999997</c:v>
                </c:pt>
                <c:pt idx="19759">
                  <c:v>30.04</c:v>
                </c:pt>
                <c:pt idx="19760">
                  <c:v>30.35</c:v>
                </c:pt>
                <c:pt idx="19761">
                  <c:v>30.37</c:v>
                </c:pt>
                <c:pt idx="19762">
                  <c:v>30.39</c:v>
                </c:pt>
                <c:pt idx="19763">
                  <c:v>30.29</c:v>
                </c:pt>
                <c:pt idx="19764">
                  <c:v>30.25</c:v>
                </c:pt>
                <c:pt idx="19765">
                  <c:v>30.41</c:v>
                </c:pt>
                <c:pt idx="19766">
                  <c:v>30.27</c:v>
                </c:pt>
                <c:pt idx="19767">
                  <c:v>30.45</c:v>
                </c:pt>
                <c:pt idx="19768">
                  <c:v>30.43</c:v>
                </c:pt>
                <c:pt idx="19769">
                  <c:v>30.479999999999997</c:v>
                </c:pt>
                <c:pt idx="19770">
                  <c:v>30.439999999999998</c:v>
                </c:pt>
                <c:pt idx="19771">
                  <c:v>30.459999999999997</c:v>
                </c:pt>
                <c:pt idx="19772">
                  <c:v>30.56</c:v>
                </c:pt>
                <c:pt idx="19773">
                  <c:v>30.57</c:v>
                </c:pt>
                <c:pt idx="19774">
                  <c:v>30.5</c:v>
                </c:pt>
                <c:pt idx="19775">
                  <c:v>30.37</c:v>
                </c:pt>
                <c:pt idx="19776">
                  <c:v>30.52</c:v>
                </c:pt>
                <c:pt idx="19777">
                  <c:v>30.52</c:v>
                </c:pt>
                <c:pt idx="19778">
                  <c:v>30.69</c:v>
                </c:pt>
                <c:pt idx="19779">
                  <c:v>30.59</c:v>
                </c:pt>
                <c:pt idx="19780">
                  <c:v>30.53</c:v>
                </c:pt>
                <c:pt idx="19781">
                  <c:v>30.39</c:v>
                </c:pt>
                <c:pt idx="19782">
                  <c:v>30.41</c:v>
                </c:pt>
                <c:pt idx="19783">
                  <c:v>30.459999999999997</c:v>
                </c:pt>
                <c:pt idx="19784">
                  <c:v>30.419999999999998</c:v>
                </c:pt>
                <c:pt idx="19785">
                  <c:v>30.49</c:v>
                </c:pt>
                <c:pt idx="19786">
                  <c:v>30.59</c:v>
                </c:pt>
                <c:pt idx="19787">
                  <c:v>30.630000000000003</c:v>
                </c:pt>
                <c:pt idx="19788">
                  <c:v>30.6</c:v>
                </c:pt>
                <c:pt idx="19789">
                  <c:v>30.58</c:v>
                </c:pt>
                <c:pt idx="19790">
                  <c:v>30.39</c:v>
                </c:pt>
                <c:pt idx="19791">
                  <c:v>30.4</c:v>
                </c:pt>
                <c:pt idx="19792">
                  <c:v>30.39</c:v>
                </c:pt>
                <c:pt idx="19793">
                  <c:v>30.36</c:v>
                </c:pt>
                <c:pt idx="19794">
                  <c:v>30.39</c:v>
                </c:pt>
                <c:pt idx="19795">
                  <c:v>30.38</c:v>
                </c:pt>
                <c:pt idx="19796">
                  <c:v>30.34</c:v>
                </c:pt>
                <c:pt idx="19797">
                  <c:v>30.279999999999998</c:v>
                </c:pt>
                <c:pt idx="19798">
                  <c:v>30.25</c:v>
                </c:pt>
                <c:pt idx="19799">
                  <c:v>30.259999999999998</c:v>
                </c:pt>
                <c:pt idx="19800">
                  <c:v>30.04</c:v>
                </c:pt>
                <c:pt idx="19801">
                  <c:v>30.17</c:v>
                </c:pt>
                <c:pt idx="19802">
                  <c:v>30.23</c:v>
                </c:pt>
                <c:pt idx="19803">
                  <c:v>30.259999999999998</c:v>
                </c:pt>
                <c:pt idx="19804">
                  <c:v>30.150000000000002</c:v>
                </c:pt>
                <c:pt idx="19805">
                  <c:v>30.3</c:v>
                </c:pt>
                <c:pt idx="19806">
                  <c:v>30.39</c:v>
                </c:pt>
                <c:pt idx="19807">
                  <c:v>30.52</c:v>
                </c:pt>
                <c:pt idx="19808">
                  <c:v>30.49</c:v>
                </c:pt>
                <c:pt idx="19809">
                  <c:v>30.45</c:v>
                </c:pt>
                <c:pt idx="19810">
                  <c:v>30.459999999999997</c:v>
                </c:pt>
                <c:pt idx="19811">
                  <c:v>30.4</c:v>
                </c:pt>
                <c:pt idx="19812">
                  <c:v>30.439999999999998</c:v>
                </c:pt>
                <c:pt idx="19813">
                  <c:v>30.66</c:v>
                </c:pt>
                <c:pt idx="19814">
                  <c:v>30.73</c:v>
                </c:pt>
                <c:pt idx="19815">
                  <c:v>30.79</c:v>
                </c:pt>
                <c:pt idx="19816">
                  <c:v>30.64</c:v>
                </c:pt>
                <c:pt idx="19817">
                  <c:v>30.66</c:v>
                </c:pt>
                <c:pt idx="19818">
                  <c:v>30.830000000000002</c:v>
                </c:pt>
                <c:pt idx="19819">
                  <c:v>30.66</c:v>
                </c:pt>
                <c:pt idx="19820">
                  <c:v>30.75</c:v>
                </c:pt>
                <c:pt idx="19821">
                  <c:v>30.67</c:v>
                </c:pt>
                <c:pt idx="19822">
                  <c:v>30.64</c:v>
                </c:pt>
                <c:pt idx="19823">
                  <c:v>30.56</c:v>
                </c:pt>
                <c:pt idx="19824">
                  <c:v>30.43</c:v>
                </c:pt>
                <c:pt idx="19825">
                  <c:v>30.53</c:v>
                </c:pt>
                <c:pt idx="19826">
                  <c:v>30.67</c:v>
                </c:pt>
                <c:pt idx="19827">
                  <c:v>30.79</c:v>
                </c:pt>
                <c:pt idx="19828">
                  <c:v>30.67</c:v>
                </c:pt>
                <c:pt idx="19829">
                  <c:v>30.72</c:v>
                </c:pt>
                <c:pt idx="19830">
                  <c:v>30.66</c:v>
                </c:pt>
                <c:pt idx="19831">
                  <c:v>30.6</c:v>
                </c:pt>
                <c:pt idx="19832">
                  <c:v>30.59</c:v>
                </c:pt>
                <c:pt idx="19833">
                  <c:v>30.51</c:v>
                </c:pt>
                <c:pt idx="19834">
                  <c:v>30.39</c:v>
                </c:pt>
                <c:pt idx="19835">
                  <c:v>30.439999999999998</c:v>
                </c:pt>
                <c:pt idx="19836">
                  <c:v>30.52</c:v>
                </c:pt>
                <c:pt idx="19837">
                  <c:v>30.53</c:v>
                </c:pt>
                <c:pt idx="19838">
                  <c:v>30.56</c:v>
                </c:pt>
                <c:pt idx="19839">
                  <c:v>30.39</c:v>
                </c:pt>
                <c:pt idx="19840">
                  <c:v>30.34</c:v>
                </c:pt>
                <c:pt idx="19841">
                  <c:v>30.24</c:v>
                </c:pt>
                <c:pt idx="19842">
                  <c:v>30.29</c:v>
                </c:pt>
                <c:pt idx="19843">
                  <c:v>30.3</c:v>
                </c:pt>
                <c:pt idx="19844">
                  <c:v>30.32</c:v>
                </c:pt>
                <c:pt idx="19845">
                  <c:v>30.29</c:v>
                </c:pt>
                <c:pt idx="19846">
                  <c:v>30.419999999999998</c:v>
                </c:pt>
                <c:pt idx="19847">
                  <c:v>30.459999999999997</c:v>
                </c:pt>
                <c:pt idx="19848">
                  <c:v>30.45</c:v>
                </c:pt>
                <c:pt idx="19849">
                  <c:v>30.47</c:v>
                </c:pt>
                <c:pt idx="19850">
                  <c:v>30.4</c:v>
                </c:pt>
                <c:pt idx="19851">
                  <c:v>30.439999999999998</c:v>
                </c:pt>
                <c:pt idx="19852">
                  <c:v>30.45</c:v>
                </c:pt>
                <c:pt idx="19853">
                  <c:v>30.53</c:v>
                </c:pt>
                <c:pt idx="19854">
                  <c:v>30.52</c:v>
                </c:pt>
                <c:pt idx="19855">
                  <c:v>30.45</c:v>
                </c:pt>
                <c:pt idx="19856">
                  <c:v>30.4</c:v>
                </c:pt>
                <c:pt idx="19857">
                  <c:v>30.29</c:v>
                </c:pt>
                <c:pt idx="19858">
                  <c:v>30.22</c:v>
                </c:pt>
                <c:pt idx="19859">
                  <c:v>30.29</c:v>
                </c:pt>
                <c:pt idx="19860">
                  <c:v>30.439999999999998</c:v>
                </c:pt>
                <c:pt idx="19861">
                  <c:v>30.630000000000003</c:v>
                </c:pt>
                <c:pt idx="19862">
                  <c:v>30.56</c:v>
                </c:pt>
                <c:pt idx="19863">
                  <c:v>30.439999999999998</c:v>
                </c:pt>
                <c:pt idx="19864">
                  <c:v>30.439999999999998</c:v>
                </c:pt>
                <c:pt idx="19865">
                  <c:v>30.49</c:v>
                </c:pt>
                <c:pt idx="19866">
                  <c:v>30.38</c:v>
                </c:pt>
                <c:pt idx="19867">
                  <c:v>30.45</c:v>
                </c:pt>
                <c:pt idx="19868">
                  <c:v>30.43</c:v>
                </c:pt>
                <c:pt idx="19869">
                  <c:v>30.43</c:v>
                </c:pt>
                <c:pt idx="19870">
                  <c:v>30.32</c:v>
                </c:pt>
                <c:pt idx="19871">
                  <c:v>30.21</c:v>
                </c:pt>
                <c:pt idx="19872">
                  <c:v>30.22</c:v>
                </c:pt>
                <c:pt idx="19873">
                  <c:v>30.34</c:v>
                </c:pt>
                <c:pt idx="19874">
                  <c:v>30.35</c:v>
                </c:pt>
                <c:pt idx="19875">
                  <c:v>30.38</c:v>
                </c:pt>
                <c:pt idx="19876">
                  <c:v>30.279999999999998</c:v>
                </c:pt>
                <c:pt idx="19877">
                  <c:v>30.23</c:v>
                </c:pt>
                <c:pt idx="19878">
                  <c:v>30.22</c:v>
                </c:pt>
                <c:pt idx="19879">
                  <c:v>30.22</c:v>
                </c:pt>
                <c:pt idx="19880">
                  <c:v>30.23</c:v>
                </c:pt>
                <c:pt idx="19881">
                  <c:v>30.18</c:v>
                </c:pt>
                <c:pt idx="19882">
                  <c:v>30.21</c:v>
                </c:pt>
                <c:pt idx="19883">
                  <c:v>30.25</c:v>
                </c:pt>
                <c:pt idx="19884">
                  <c:v>30.24</c:v>
                </c:pt>
                <c:pt idx="19885">
                  <c:v>30.25</c:v>
                </c:pt>
                <c:pt idx="19886">
                  <c:v>30.279999999999998</c:v>
                </c:pt>
                <c:pt idx="19887">
                  <c:v>30.14</c:v>
                </c:pt>
                <c:pt idx="19888">
                  <c:v>30.17</c:v>
                </c:pt>
                <c:pt idx="19889">
                  <c:v>30.150000000000002</c:v>
                </c:pt>
                <c:pt idx="19890">
                  <c:v>30.12</c:v>
                </c:pt>
                <c:pt idx="19891">
                  <c:v>30.12</c:v>
                </c:pt>
                <c:pt idx="19892">
                  <c:v>30.110000000000003</c:v>
                </c:pt>
                <c:pt idx="19893">
                  <c:v>30.01</c:v>
                </c:pt>
                <c:pt idx="19894">
                  <c:v>30.09</c:v>
                </c:pt>
                <c:pt idx="19895">
                  <c:v>30.16</c:v>
                </c:pt>
                <c:pt idx="19896">
                  <c:v>30.14</c:v>
                </c:pt>
                <c:pt idx="19897">
                  <c:v>30.110000000000003</c:v>
                </c:pt>
                <c:pt idx="19898">
                  <c:v>30.08</c:v>
                </c:pt>
                <c:pt idx="19899">
                  <c:v>30.310000000000002</c:v>
                </c:pt>
                <c:pt idx="19900">
                  <c:v>30.18</c:v>
                </c:pt>
                <c:pt idx="19901">
                  <c:v>30.36</c:v>
                </c:pt>
                <c:pt idx="19902">
                  <c:v>30.38</c:v>
                </c:pt>
                <c:pt idx="19903">
                  <c:v>30.439999999999998</c:v>
                </c:pt>
                <c:pt idx="19904">
                  <c:v>30.49</c:v>
                </c:pt>
                <c:pt idx="19905">
                  <c:v>30.55</c:v>
                </c:pt>
                <c:pt idx="19906">
                  <c:v>30.53</c:v>
                </c:pt>
                <c:pt idx="19907">
                  <c:v>30.459999999999997</c:v>
                </c:pt>
                <c:pt idx="19908">
                  <c:v>30.51</c:v>
                </c:pt>
                <c:pt idx="19909">
                  <c:v>30.45</c:v>
                </c:pt>
                <c:pt idx="19910">
                  <c:v>30.49</c:v>
                </c:pt>
                <c:pt idx="19911">
                  <c:v>30.439999999999998</c:v>
                </c:pt>
                <c:pt idx="19912">
                  <c:v>30.47</c:v>
                </c:pt>
                <c:pt idx="19913">
                  <c:v>30.38</c:v>
                </c:pt>
                <c:pt idx="19914">
                  <c:v>30.38</c:v>
                </c:pt>
                <c:pt idx="19915">
                  <c:v>30.279999999999998</c:v>
                </c:pt>
                <c:pt idx="19916">
                  <c:v>30.34</c:v>
                </c:pt>
                <c:pt idx="19917">
                  <c:v>30.38</c:v>
                </c:pt>
                <c:pt idx="19918">
                  <c:v>30.25</c:v>
                </c:pt>
                <c:pt idx="19919">
                  <c:v>30.419999999999998</c:v>
                </c:pt>
                <c:pt idx="19920">
                  <c:v>30.32</c:v>
                </c:pt>
                <c:pt idx="19921">
                  <c:v>30.35</c:v>
                </c:pt>
                <c:pt idx="19922">
                  <c:v>30.259999999999998</c:v>
                </c:pt>
                <c:pt idx="19923">
                  <c:v>30.25</c:v>
                </c:pt>
                <c:pt idx="19924">
                  <c:v>30.110000000000003</c:v>
                </c:pt>
                <c:pt idx="19925">
                  <c:v>30.21</c:v>
                </c:pt>
                <c:pt idx="19926">
                  <c:v>30.18</c:v>
                </c:pt>
                <c:pt idx="19927">
                  <c:v>30.27</c:v>
                </c:pt>
                <c:pt idx="19928">
                  <c:v>30.29</c:v>
                </c:pt>
                <c:pt idx="19929">
                  <c:v>30.36</c:v>
                </c:pt>
                <c:pt idx="19930">
                  <c:v>30.49</c:v>
                </c:pt>
                <c:pt idx="19931">
                  <c:v>30.5</c:v>
                </c:pt>
                <c:pt idx="19932">
                  <c:v>30.69</c:v>
                </c:pt>
                <c:pt idx="19933">
                  <c:v>30.6</c:v>
                </c:pt>
                <c:pt idx="19934">
                  <c:v>30.62</c:v>
                </c:pt>
                <c:pt idx="19935">
                  <c:v>30.36</c:v>
                </c:pt>
                <c:pt idx="19936">
                  <c:v>30.38</c:v>
                </c:pt>
                <c:pt idx="19937">
                  <c:v>30.310000000000002</c:v>
                </c:pt>
                <c:pt idx="19938">
                  <c:v>30.38</c:v>
                </c:pt>
                <c:pt idx="19939">
                  <c:v>30.35</c:v>
                </c:pt>
                <c:pt idx="19940">
                  <c:v>30.32</c:v>
                </c:pt>
                <c:pt idx="19941">
                  <c:v>30.310000000000002</c:v>
                </c:pt>
                <c:pt idx="19942">
                  <c:v>30.310000000000002</c:v>
                </c:pt>
                <c:pt idx="19943">
                  <c:v>30.4</c:v>
                </c:pt>
                <c:pt idx="19944">
                  <c:v>30.330000000000002</c:v>
                </c:pt>
                <c:pt idx="19945">
                  <c:v>30.419999999999998</c:v>
                </c:pt>
                <c:pt idx="19946">
                  <c:v>30.41</c:v>
                </c:pt>
                <c:pt idx="19947">
                  <c:v>30.36</c:v>
                </c:pt>
                <c:pt idx="19948">
                  <c:v>30.38</c:v>
                </c:pt>
                <c:pt idx="19949">
                  <c:v>30.43</c:v>
                </c:pt>
                <c:pt idx="19950">
                  <c:v>30.32</c:v>
                </c:pt>
                <c:pt idx="19951">
                  <c:v>30.41</c:v>
                </c:pt>
                <c:pt idx="19952">
                  <c:v>30.52</c:v>
                </c:pt>
                <c:pt idx="19953">
                  <c:v>30.439999999999998</c:v>
                </c:pt>
                <c:pt idx="19954">
                  <c:v>30.56</c:v>
                </c:pt>
                <c:pt idx="19955">
                  <c:v>30.39</c:v>
                </c:pt>
                <c:pt idx="19956">
                  <c:v>30.55</c:v>
                </c:pt>
                <c:pt idx="19957">
                  <c:v>30.610000000000003</c:v>
                </c:pt>
                <c:pt idx="19958">
                  <c:v>30.73</c:v>
                </c:pt>
                <c:pt idx="19959">
                  <c:v>30.49</c:v>
                </c:pt>
                <c:pt idx="19960">
                  <c:v>30.439999999999998</c:v>
                </c:pt>
                <c:pt idx="19961">
                  <c:v>30.439999999999998</c:v>
                </c:pt>
                <c:pt idx="19962">
                  <c:v>30.55</c:v>
                </c:pt>
                <c:pt idx="19963">
                  <c:v>30.47</c:v>
                </c:pt>
                <c:pt idx="19964">
                  <c:v>30.4</c:v>
                </c:pt>
                <c:pt idx="19965">
                  <c:v>30.45</c:v>
                </c:pt>
                <c:pt idx="19966">
                  <c:v>30.37</c:v>
                </c:pt>
                <c:pt idx="19967">
                  <c:v>30.310000000000002</c:v>
                </c:pt>
                <c:pt idx="19968">
                  <c:v>30.12</c:v>
                </c:pt>
                <c:pt idx="19969">
                  <c:v>30.18</c:v>
                </c:pt>
                <c:pt idx="19970">
                  <c:v>29.979999999999997</c:v>
                </c:pt>
                <c:pt idx="19971">
                  <c:v>30.110000000000003</c:v>
                </c:pt>
                <c:pt idx="19972">
                  <c:v>30.110000000000003</c:v>
                </c:pt>
                <c:pt idx="19973">
                  <c:v>30.110000000000003</c:v>
                </c:pt>
                <c:pt idx="19974">
                  <c:v>30.150000000000002</c:v>
                </c:pt>
                <c:pt idx="19975">
                  <c:v>30.17</c:v>
                </c:pt>
                <c:pt idx="19976">
                  <c:v>30.130000000000003</c:v>
                </c:pt>
                <c:pt idx="19977">
                  <c:v>30.09</c:v>
                </c:pt>
                <c:pt idx="19978">
                  <c:v>30</c:v>
                </c:pt>
                <c:pt idx="19979">
                  <c:v>29.979999999999997</c:v>
                </c:pt>
                <c:pt idx="19980">
                  <c:v>30.08</c:v>
                </c:pt>
                <c:pt idx="19981">
                  <c:v>30.1</c:v>
                </c:pt>
                <c:pt idx="19982">
                  <c:v>30.1</c:v>
                </c:pt>
                <c:pt idx="19983">
                  <c:v>30.110000000000003</c:v>
                </c:pt>
                <c:pt idx="19984">
                  <c:v>30.3</c:v>
                </c:pt>
                <c:pt idx="19985">
                  <c:v>30.36</c:v>
                </c:pt>
                <c:pt idx="19986">
                  <c:v>30.419999999999998</c:v>
                </c:pt>
                <c:pt idx="19987">
                  <c:v>30.459999999999997</c:v>
                </c:pt>
                <c:pt idx="19988">
                  <c:v>30.55</c:v>
                </c:pt>
                <c:pt idx="19989">
                  <c:v>30.59</c:v>
                </c:pt>
                <c:pt idx="19990">
                  <c:v>30.45</c:v>
                </c:pt>
                <c:pt idx="19991">
                  <c:v>30.6</c:v>
                </c:pt>
                <c:pt idx="19992">
                  <c:v>30.59</c:v>
                </c:pt>
                <c:pt idx="19993">
                  <c:v>30.54</c:v>
                </c:pt>
                <c:pt idx="19994">
                  <c:v>30.52</c:v>
                </c:pt>
                <c:pt idx="19995">
                  <c:v>30.479999999999997</c:v>
                </c:pt>
                <c:pt idx="19996">
                  <c:v>30.4</c:v>
                </c:pt>
                <c:pt idx="19997">
                  <c:v>30.32</c:v>
                </c:pt>
                <c:pt idx="19998">
                  <c:v>30.41</c:v>
                </c:pt>
                <c:pt idx="19999">
                  <c:v>30.34</c:v>
                </c:pt>
                <c:pt idx="20000">
                  <c:v>30.32</c:v>
                </c:pt>
                <c:pt idx="20001">
                  <c:v>30.4</c:v>
                </c:pt>
                <c:pt idx="20002">
                  <c:v>30.54</c:v>
                </c:pt>
                <c:pt idx="20003">
                  <c:v>30.53</c:v>
                </c:pt>
                <c:pt idx="20004">
                  <c:v>30.419999999999998</c:v>
                </c:pt>
                <c:pt idx="20005">
                  <c:v>30.4</c:v>
                </c:pt>
                <c:pt idx="20006">
                  <c:v>30.59</c:v>
                </c:pt>
                <c:pt idx="20007">
                  <c:v>30.71</c:v>
                </c:pt>
                <c:pt idx="20008">
                  <c:v>30.779999999999998</c:v>
                </c:pt>
                <c:pt idx="20009">
                  <c:v>30.759999999999998</c:v>
                </c:pt>
                <c:pt idx="20010">
                  <c:v>30.75</c:v>
                </c:pt>
                <c:pt idx="20011">
                  <c:v>30.88</c:v>
                </c:pt>
                <c:pt idx="20012">
                  <c:v>30.7</c:v>
                </c:pt>
                <c:pt idx="20013">
                  <c:v>30.72</c:v>
                </c:pt>
                <c:pt idx="20014">
                  <c:v>30.69</c:v>
                </c:pt>
                <c:pt idx="20015">
                  <c:v>30.650000000000002</c:v>
                </c:pt>
                <c:pt idx="20016">
                  <c:v>30.59</c:v>
                </c:pt>
                <c:pt idx="20017">
                  <c:v>30.55</c:v>
                </c:pt>
                <c:pt idx="20018">
                  <c:v>30.47</c:v>
                </c:pt>
                <c:pt idx="20019">
                  <c:v>30.52</c:v>
                </c:pt>
                <c:pt idx="20020">
                  <c:v>30.34</c:v>
                </c:pt>
                <c:pt idx="20021">
                  <c:v>30.27</c:v>
                </c:pt>
                <c:pt idx="20022">
                  <c:v>30.419999999999998</c:v>
                </c:pt>
                <c:pt idx="20023">
                  <c:v>30.36</c:v>
                </c:pt>
                <c:pt idx="20024">
                  <c:v>30.36</c:v>
                </c:pt>
                <c:pt idx="20025">
                  <c:v>30.279999999999998</c:v>
                </c:pt>
                <c:pt idx="20026">
                  <c:v>30.439999999999998</c:v>
                </c:pt>
                <c:pt idx="20027">
                  <c:v>30.45</c:v>
                </c:pt>
                <c:pt idx="20028">
                  <c:v>30.5</c:v>
                </c:pt>
                <c:pt idx="20029">
                  <c:v>30.32</c:v>
                </c:pt>
                <c:pt idx="20030">
                  <c:v>30.39</c:v>
                </c:pt>
                <c:pt idx="20031">
                  <c:v>30.34</c:v>
                </c:pt>
                <c:pt idx="20032">
                  <c:v>30.25</c:v>
                </c:pt>
                <c:pt idx="20033">
                  <c:v>30.38</c:v>
                </c:pt>
                <c:pt idx="20034">
                  <c:v>30.279999999999998</c:v>
                </c:pt>
                <c:pt idx="20035">
                  <c:v>30.19</c:v>
                </c:pt>
                <c:pt idx="20036">
                  <c:v>30.27</c:v>
                </c:pt>
                <c:pt idx="20037">
                  <c:v>30.34</c:v>
                </c:pt>
                <c:pt idx="20038">
                  <c:v>30.35</c:v>
                </c:pt>
                <c:pt idx="20039">
                  <c:v>30.52</c:v>
                </c:pt>
                <c:pt idx="20040">
                  <c:v>30.55</c:v>
                </c:pt>
                <c:pt idx="20041">
                  <c:v>30.610000000000003</c:v>
                </c:pt>
                <c:pt idx="20042">
                  <c:v>30.62</c:v>
                </c:pt>
                <c:pt idx="20043">
                  <c:v>30.72</c:v>
                </c:pt>
                <c:pt idx="20044">
                  <c:v>30.67</c:v>
                </c:pt>
                <c:pt idx="20045">
                  <c:v>30.69</c:v>
                </c:pt>
                <c:pt idx="20046">
                  <c:v>30.66</c:v>
                </c:pt>
                <c:pt idx="20047">
                  <c:v>30.62</c:v>
                </c:pt>
                <c:pt idx="20048">
                  <c:v>30.56</c:v>
                </c:pt>
                <c:pt idx="20049">
                  <c:v>30.6</c:v>
                </c:pt>
                <c:pt idx="20050">
                  <c:v>30.55</c:v>
                </c:pt>
                <c:pt idx="20051">
                  <c:v>30.57</c:v>
                </c:pt>
                <c:pt idx="20052">
                  <c:v>30.51</c:v>
                </c:pt>
                <c:pt idx="20053">
                  <c:v>30.37</c:v>
                </c:pt>
                <c:pt idx="20054">
                  <c:v>30.36</c:v>
                </c:pt>
                <c:pt idx="20055">
                  <c:v>30.5</c:v>
                </c:pt>
                <c:pt idx="20056">
                  <c:v>30.39</c:v>
                </c:pt>
                <c:pt idx="20057">
                  <c:v>30.35</c:v>
                </c:pt>
                <c:pt idx="20058">
                  <c:v>30.45</c:v>
                </c:pt>
                <c:pt idx="20059">
                  <c:v>30.54</c:v>
                </c:pt>
                <c:pt idx="20060">
                  <c:v>30.479999999999997</c:v>
                </c:pt>
                <c:pt idx="20061">
                  <c:v>30.45</c:v>
                </c:pt>
                <c:pt idx="20062">
                  <c:v>30.419999999999998</c:v>
                </c:pt>
                <c:pt idx="20063">
                  <c:v>30.43</c:v>
                </c:pt>
                <c:pt idx="20064">
                  <c:v>30.479999999999997</c:v>
                </c:pt>
                <c:pt idx="20065">
                  <c:v>30.479999999999997</c:v>
                </c:pt>
                <c:pt idx="20066">
                  <c:v>30.54</c:v>
                </c:pt>
                <c:pt idx="20067">
                  <c:v>30.51</c:v>
                </c:pt>
                <c:pt idx="20068">
                  <c:v>30.610000000000003</c:v>
                </c:pt>
                <c:pt idx="20069">
                  <c:v>30.69</c:v>
                </c:pt>
                <c:pt idx="20070">
                  <c:v>30.68</c:v>
                </c:pt>
                <c:pt idx="20071">
                  <c:v>30.59</c:v>
                </c:pt>
                <c:pt idx="20072">
                  <c:v>30.59</c:v>
                </c:pt>
                <c:pt idx="20073">
                  <c:v>30.54</c:v>
                </c:pt>
                <c:pt idx="20074">
                  <c:v>30.49</c:v>
                </c:pt>
                <c:pt idx="20075">
                  <c:v>30.49</c:v>
                </c:pt>
                <c:pt idx="20076">
                  <c:v>30.59</c:v>
                </c:pt>
                <c:pt idx="20077">
                  <c:v>30.58</c:v>
                </c:pt>
                <c:pt idx="20078">
                  <c:v>30.62</c:v>
                </c:pt>
                <c:pt idx="20079">
                  <c:v>30.479999999999997</c:v>
                </c:pt>
                <c:pt idx="20080">
                  <c:v>30.34</c:v>
                </c:pt>
                <c:pt idx="20081">
                  <c:v>30.38</c:v>
                </c:pt>
                <c:pt idx="20082">
                  <c:v>30.22</c:v>
                </c:pt>
                <c:pt idx="20083">
                  <c:v>30.330000000000002</c:v>
                </c:pt>
                <c:pt idx="20084">
                  <c:v>30.3</c:v>
                </c:pt>
                <c:pt idx="20085">
                  <c:v>30.24</c:v>
                </c:pt>
                <c:pt idx="20086">
                  <c:v>30.21</c:v>
                </c:pt>
                <c:pt idx="20087">
                  <c:v>30.110000000000003</c:v>
                </c:pt>
                <c:pt idx="20088">
                  <c:v>30.12</c:v>
                </c:pt>
                <c:pt idx="20089">
                  <c:v>30</c:v>
                </c:pt>
                <c:pt idx="20090">
                  <c:v>30.07</c:v>
                </c:pt>
                <c:pt idx="20091">
                  <c:v>30.24</c:v>
                </c:pt>
                <c:pt idx="20092">
                  <c:v>30.25</c:v>
                </c:pt>
                <c:pt idx="20093">
                  <c:v>30.1</c:v>
                </c:pt>
                <c:pt idx="20094">
                  <c:v>30.22</c:v>
                </c:pt>
                <c:pt idx="20095">
                  <c:v>30.150000000000002</c:v>
                </c:pt>
                <c:pt idx="20096">
                  <c:v>30.16</c:v>
                </c:pt>
                <c:pt idx="20097">
                  <c:v>30.2</c:v>
                </c:pt>
                <c:pt idx="20098">
                  <c:v>30.29</c:v>
                </c:pt>
                <c:pt idx="20099">
                  <c:v>30.18</c:v>
                </c:pt>
                <c:pt idx="20100">
                  <c:v>30.34</c:v>
                </c:pt>
                <c:pt idx="20101">
                  <c:v>30.4</c:v>
                </c:pt>
                <c:pt idx="20102">
                  <c:v>30.38</c:v>
                </c:pt>
                <c:pt idx="20103">
                  <c:v>30.38</c:v>
                </c:pt>
                <c:pt idx="20104">
                  <c:v>30.32</c:v>
                </c:pt>
                <c:pt idx="20105">
                  <c:v>30.5</c:v>
                </c:pt>
                <c:pt idx="20106">
                  <c:v>30.39</c:v>
                </c:pt>
                <c:pt idx="20107">
                  <c:v>30.310000000000002</c:v>
                </c:pt>
                <c:pt idx="20108">
                  <c:v>30.279999999999998</c:v>
                </c:pt>
                <c:pt idx="20109">
                  <c:v>30.43</c:v>
                </c:pt>
                <c:pt idx="20110">
                  <c:v>30.35</c:v>
                </c:pt>
                <c:pt idx="20111">
                  <c:v>30.279999999999998</c:v>
                </c:pt>
                <c:pt idx="20112">
                  <c:v>30.310000000000002</c:v>
                </c:pt>
                <c:pt idx="20113">
                  <c:v>30.34</c:v>
                </c:pt>
                <c:pt idx="20114">
                  <c:v>30.39</c:v>
                </c:pt>
                <c:pt idx="20115">
                  <c:v>30.37</c:v>
                </c:pt>
                <c:pt idx="20116">
                  <c:v>30.41</c:v>
                </c:pt>
                <c:pt idx="20117">
                  <c:v>30.4</c:v>
                </c:pt>
                <c:pt idx="20118">
                  <c:v>30.419999999999998</c:v>
                </c:pt>
                <c:pt idx="20119">
                  <c:v>30.47</c:v>
                </c:pt>
                <c:pt idx="20120">
                  <c:v>30.5</c:v>
                </c:pt>
                <c:pt idx="20121">
                  <c:v>30.56</c:v>
                </c:pt>
                <c:pt idx="20122">
                  <c:v>30.52</c:v>
                </c:pt>
                <c:pt idx="20123">
                  <c:v>30.51</c:v>
                </c:pt>
                <c:pt idx="20124">
                  <c:v>30.37</c:v>
                </c:pt>
                <c:pt idx="20125">
                  <c:v>30.45</c:v>
                </c:pt>
                <c:pt idx="20126">
                  <c:v>30.279999999999998</c:v>
                </c:pt>
                <c:pt idx="20127">
                  <c:v>30.39</c:v>
                </c:pt>
                <c:pt idx="20128">
                  <c:v>30.279999999999998</c:v>
                </c:pt>
                <c:pt idx="20129">
                  <c:v>30.259999999999998</c:v>
                </c:pt>
                <c:pt idx="20130">
                  <c:v>30.3</c:v>
                </c:pt>
                <c:pt idx="20131">
                  <c:v>30.439999999999998</c:v>
                </c:pt>
                <c:pt idx="20132">
                  <c:v>30.439999999999998</c:v>
                </c:pt>
                <c:pt idx="20133">
                  <c:v>30.59</c:v>
                </c:pt>
                <c:pt idx="20134">
                  <c:v>30.64</c:v>
                </c:pt>
                <c:pt idx="20135">
                  <c:v>30.51</c:v>
                </c:pt>
                <c:pt idx="20136">
                  <c:v>30.47</c:v>
                </c:pt>
                <c:pt idx="20137">
                  <c:v>30.459999999999997</c:v>
                </c:pt>
                <c:pt idx="20138">
                  <c:v>30.49</c:v>
                </c:pt>
                <c:pt idx="20139">
                  <c:v>30.5</c:v>
                </c:pt>
                <c:pt idx="20140">
                  <c:v>30.35</c:v>
                </c:pt>
                <c:pt idx="20141">
                  <c:v>30.3</c:v>
                </c:pt>
                <c:pt idx="20142">
                  <c:v>30.21</c:v>
                </c:pt>
                <c:pt idx="20143">
                  <c:v>30.17</c:v>
                </c:pt>
                <c:pt idx="20144">
                  <c:v>30.17</c:v>
                </c:pt>
                <c:pt idx="20145">
                  <c:v>30.24</c:v>
                </c:pt>
                <c:pt idx="20146">
                  <c:v>30.259999999999998</c:v>
                </c:pt>
                <c:pt idx="20147">
                  <c:v>30.279999999999998</c:v>
                </c:pt>
                <c:pt idx="20148">
                  <c:v>30.27</c:v>
                </c:pt>
                <c:pt idx="20149">
                  <c:v>30.19</c:v>
                </c:pt>
                <c:pt idx="20150">
                  <c:v>30.17</c:v>
                </c:pt>
                <c:pt idx="20151">
                  <c:v>30.2</c:v>
                </c:pt>
                <c:pt idx="20152">
                  <c:v>30.150000000000002</c:v>
                </c:pt>
                <c:pt idx="20153">
                  <c:v>30.21</c:v>
                </c:pt>
                <c:pt idx="20154">
                  <c:v>30.22</c:v>
                </c:pt>
                <c:pt idx="20155">
                  <c:v>30.16</c:v>
                </c:pt>
                <c:pt idx="20156">
                  <c:v>30.19</c:v>
                </c:pt>
                <c:pt idx="20157">
                  <c:v>30.35</c:v>
                </c:pt>
                <c:pt idx="20158">
                  <c:v>30.21</c:v>
                </c:pt>
                <c:pt idx="20159">
                  <c:v>30.310000000000002</c:v>
                </c:pt>
                <c:pt idx="20160">
                  <c:v>30.25</c:v>
                </c:pt>
                <c:pt idx="20161">
                  <c:v>30.21</c:v>
                </c:pt>
                <c:pt idx="20162">
                  <c:v>30.27</c:v>
                </c:pt>
                <c:pt idx="20163">
                  <c:v>30.19</c:v>
                </c:pt>
                <c:pt idx="20164">
                  <c:v>30.18</c:v>
                </c:pt>
                <c:pt idx="20165">
                  <c:v>30.25</c:v>
                </c:pt>
                <c:pt idx="20166">
                  <c:v>30.36</c:v>
                </c:pt>
                <c:pt idx="20167">
                  <c:v>30.310000000000002</c:v>
                </c:pt>
                <c:pt idx="20168">
                  <c:v>30.25</c:v>
                </c:pt>
                <c:pt idx="20169">
                  <c:v>30.3</c:v>
                </c:pt>
                <c:pt idx="20170">
                  <c:v>30.310000000000002</c:v>
                </c:pt>
                <c:pt idx="20171">
                  <c:v>30.439999999999998</c:v>
                </c:pt>
                <c:pt idx="20172">
                  <c:v>30.41</c:v>
                </c:pt>
                <c:pt idx="20173">
                  <c:v>30.41</c:v>
                </c:pt>
                <c:pt idx="20174">
                  <c:v>30.38</c:v>
                </c:pt>
                <c:pt idx="20175">
                  <c:v>30.54</c:v>
                </c:pt>
                <c:pt idx="20176">
                  <c:v>30.41</c:v>
                </c:pt>
                <c:pt idx="20177">
                  <c:v>30.39</c:v>
                </c:pt>
                <c:pt idx="20178">
                  <c:v>30.35</c:v>
                </c:pt>
                <c:pt idx="20179">
                  <c:v>30.52</c:v>
                </c:pt>
                <c:pt idx="20180">
                  <c:v>30.29</c:v>
                </c:pt>
                <c:pt idx="20181">
                  <c:v>30.279999999999998</c:v>
                </c:pt>
                <c:pt idx="20182">
                  <c:v>30.39</c:v>
                </c:pt>
                <c:pt idx="20183">
                  <c:v>30.29</c:v>
                </c:pt>
                <c:pt idx="20184">
                  <c:v>30.279999999999998</c:v>
                </c:pt>
                <c:pt idx="20185">
                  <c:v>30.32</c:v>
                </c:pt>
                <c:pt idx="20186">
                  <c:v>30.35</c:v>
                </c:pt>
                <c:pt idx="20187">
                  <c:v>30.19</c:v>
                </c:pt>
                <c:pt idx="20188">
                  <c:v>30.310000000000002</c:v>
                </c:pt>
                <c:pt idx="20189">
                  <c:v>30.19</c:v>
                </c:pt>
                <c:pt idx="20190">
                  <c:v>30.25</c:v>
                </c:pt>
                <c:pt idx="20191">
                  <c:v>30.16</c:v>
                </c:pt>
                <c:pt idx="20192">
                  <c:v>30.3</c:v>
                </c:pt>
                <c:pt idx="20193">
                  <c:v>30.39</c:v>
                </c:pt>
                <c:pt idx="20194">
                  <c:v>30.36</c:v>
                </c:pt>
                <c:pt idx="20195">
                  <c:v>30.45</c:v>
                </c:pt>
                <c:pt idx="20196">
                  <c:v>30.4</c:v>
                </c:pt>
                <c:pt idx="20197">
                  <c:v>30.6</c:v>
                </c:pt>
                <c:pt idx="20198">
                  <c:v>30.59</c:v>
                </c:pt>
                <c:pt idx="20199">
                  <c:v>30.650000000000002</c:v>
                </c:pt>
                <c:pt idx="20200">
                  <c:v>30.71</c:v>
                </c:pt>
                <c:pt idx="20201">
                  <c:v>30.95</c:v>
                </c:pt>
                <c:pt idx="20202">
                  <c:v>30.85</c:v>
                </c:pt>
                <c:pt idx="20203">
                  <c:v>30.87</c:v>
                </c:pt>
                <c:pt idx="20204">
                  <c:v>30.73</c:v>
                </c:pt>
                <c:pt idx="20205">
                  <c:v>30.64</c:v>
                </c:pt>
                <c:pt idx="20206">
                  <c:v>30.58</c:v>
                </c:pt>
                <c:pt idx="20207">
                  <c:v>30.6</c:v>
                </c:pt>
                <c:pt idx="20208">
                  <c:v>30.69</c:v>
                </c:pt>
                <c:pt idx="20209">
                  <c:v>30.54</c:v>
                </c:pt>
                <c:pt idx="20210">
                  <c:v>30.53</c:v>
                </c:pt>
                <c:pt idx="20211">
                  <c:v>30.4</c:v>
                </c:pt>
                <c:pt idx="20212">
                  <c:v>30.41</c:v>
                </c:pt>
                <c:pt idx="20213">
                  <c:v>30.310000000000002</c:v>
                </c:pt>
                <c:pt idx="20214">
                  <c:v>30.18</c:v>
                </c:pt>
                <c:pt idx="20215">
                  <c:v>29.95</c:v>
                </c:pt>
                <c:pt idx="20216">
                  <c:v>29.87</c:v>
                </c:pt>
                <c:pt idx="20217">
                  <c:v>29.84</c:v>
                </c:pt>
                <c:pt idx="20218">
                  <c:v>29.830000000000002</c:v>
                </c:pt>
                <c:pt idx="20219">
                  <c:v>29.810000000000002</c:v>
                </c:pt>
                <c:pt idx="20220">
                  <c:v>29.77</c:v>
                </c:pt>
                <c:pt idx="20221">
                  <c:v>29.9</c:v>
                </c:pt>
                <c:pt idx="20222">
                  <c:v>29.919999999999998</c:v>
                </c:pt>
                <c:pt idx="20223">
                  <c:v>29.959999999999997</c:v>
                </c:pt>
                <c:pt idx="20224">
                  <c:v>30.06</c:v>
                </c:pt>
                <c:pt idx="20225">
                  <c:v>30.150000000000002</c:v>
                </c:pt>
                <c:pt idx="20226">
                  <c:v>30.27</c:v>
                </c:pt>
                <c:pt idx="20227">
                  <c:v>30.32</c:v>
                </c:pt>
                <c:pt idx="20228">
                  <c:v>30.419999999999998</c:v>
                </c:pt>
                <c:pt idx="20229">
                  <c:v>30.35</c:v>
                </c:pt>
                <c:pt idx="20230">
                  <c:v>30.4</c:v>
                </c:pt>
                <c:pt idx="20231">
                  <c:v>30.29</c:v>
                </c:pt>
                <c:pt idx="20232">
                  <c:v>30.45</c:v>
                </c:pt>
                <c:pt idx="20233">
                  <c:v>30.4</c:v>
                </c:pt>
                <c:pt idx="20234">
                  <c:v>30.459999999999997</c:v>
                </c:pt>
                <c:pt idx="20235">
                  <c:v>30.49</c:v>
                </c:pt>
                <c:pt idx="20236">
                  <c:v>30.43</c:v>
                </c:pt>
                <c:pt idx="20237">
                  <c:v>30.37</c:v>
                </c:pt>
                <c:pt idx="20238">
                  <c:v>30.35</c:v>
                </c:pt>
                <c:pt idx="20239">
                  <c:v>30.479999999999997</c:v>
                </c:pt>
                <c:pt idx="20240">
                  <c:v>30.479999999999997</c:v>
                </c:pt>
                <c:pt idx="20241">
                  <c:v>30.459999999999997</c:v>
                </c:pt>
                <c:pt idx="20242">
                  <c:v>30.35</c:v>
                </c:pt>
                <c:pt idx="20243">
                  <c:v>30.419999999999998</c:v>
                </c:pt>
                <c:pt idx="20244">
                  <c:v>30.47</c:v>
                </c:pt>
                <c:pt idx="20245">
                  <c:v>30.51</c:v>
                </c:pt>
                <c:pt idx="20246">
                  <c:v>30.58</c:v>
                </c:pt>
                <c:pt idx="20247">
                  <c:v>30.610000000000003</c:v>
                </c:pt>
                <c:pt idx="20248">
                  <c:v>30.59</c:v>
                </c:pt>
                <c:pt idx="20249">
                  <c:v>30.7</c:v>
                </c:pt>
                <c:pt idx="20250">
                  <c:v>30.55</c:v>
                </c:pt>
                <c:pt idx="20251">
                  <c:v>30.56</c:v>
                </c:pt>
                <c:pt idx="20252">
                  <c:v>30.56</c:v>
                </c:pt>
                <c:pt idx="20253">
                  <c:v>30.45</c:v>
                </c:pt>
                <c:pt idx="20254">
                  <c:v>30.5</c:v>
                </c:pt>
                <c:pt idx="20255">
                  <c:v>30.55</c:v>
                </c:pt>
                <c:pt idx="20256">
                  <c:v>30.479999999999997</c:v>
                </c:pt>
                <c:pt idx="20257">
                  <c:v>30.51</c:v>
                </c:pt>
                <c:pt idx="20258">
                  <c:v>30.54</c:v>
                </c:pt>
                <c:pt idx="20259">
                  <c:v>30.52</c:v>
                </c:pt>
                <c:pt idx="20260">
                  <c:v>30.58</c:v>
                </c:pt>
                <c:pt idx="20261">
                  <c:v>30.610000000000003</c:v>
                </c:pt>
                <c:pt idx="20262">
                  <c:v>30.56</c:v>
                </c:pt>
                <c:pt idx="20263">
                  <c:v>30.67</c:v>
                </c:pt>
                <c:pt idx="20264">
                  <c:v>30.53</c:v>
                </c:pt>
                <c:pt idx="20265">
                  <c:v>30.610000000000003</c:v>
                </c:pt>
                <c:pt idx="20266">
                  <c:v>30.47</c:v>
                </c:pt>
                <c:pt idx="20267">
                  <c:v>30.56</c:v>
                </c:pt>
                <c:pt idx="20268">
                  <c:v>30.56</c:v>
                </c:pt>
                <c:pt idx="20269">
                  <c:v>30.57</c:v>
                </c:pt>
                <c:pt idx="20270">
                  <c:v>30.439999999999998</c:v>
                </c:pt>
                <c:pt idx="20271">
                  <c:v>30.439999999999998</c:v>
                </c:pt>
                <c:pt idx="20272">
                  <c:v>30.419999999999998</c:v>
                </c:pt>
                <c:pt idx="20273">
                  <c:v>30.47</c:v>
                </c:pt>
                <c:pt idx="20274">
                  <c:v>30.54</c:v>
                </c:pt>
                <c:pt idx="20275">
                  <c:v>30.56</c:v>
                </c:pt>
                <c:pt idx="20276">
                  <c:v>30.66</c:v>
                </c:pt>
                <c:pt idx="20277">
                  <c:v>30.71</c:v>
                </c:pt>
                <c:pt idx="20278">
                  <c:v>30.72</c:v>
                </c:pt>
                <c:pt idx="20279">
                  <c:v>30.439999999999998</c:v>
                </c:pt>
                <c:pt idx="20280">
                  <c:v>30.439999999999998</c:v>
                </c:pt>
                <c:pt idx="20281">
                  <c:v>30.41</c:v>
                </c:pt>
                <c:pt idx="20282">
                  <c:v>30.56</c:v>
                </c:pt>
                <c:pt idx="20283">
                  <c:v>30.51</c:v>
                </c:pt>
                <c:pt idx="20284">
                  <c:v>30.55</c:v>
                </c:pt>
                <c:pt idx="20285">
                  <c:v>30.52</c:v>
                </c:pt>
                <c:pt idx="20286">
                  <c:v>30.43</c:v>
                </c:pt>
                <c:pt idx="20287">
                  <c:v>30.5</c:v>
                </c:pt>
                <c:pt idx="20288">
                  <c:v>30.53</c:v>
                </c:pt>
                <c:pt idx="20289">
                  <c:v>30.55</c:v>
                </c:pt>
                <c:pt idx="20290">
                  <c:v>30.419999999999998</c:v>
                </c:pt>
                <c:pt idx="20291">
                  <c:v>30.5</c:v>
                </c:pt>
                <c:pt idx="20292">
                  <c:v>30.43</c:v>
                </c:pt>
                <c:pt idx="20293">
                  <c:v>30.57</c:v>
                </c:pt>
                <c:pt idx="20294">
                  <c:v>30.5</c:v>
                </c:pt>
                <c:pt idx="20295">
                  <c:v>30.52</c:v>
                </c:pt>
                <c:pt idx="20296">
                  <c:v>30.49</c:v>
                </c:pt>
                <c:pt idx="20297">
                  <c:v>30.6</c:v>
                </c:pt>
                <c:pt idx="20298">
                  <c:v>30.5</c:v>
                </c:pt>
                <c:pt idx="20299">
                  <c:v>30.439999999999998</c:v>
                </c:pt>
                <c:pt idx="20300">
                  <c:v>30.51</c:v>
                </c:pt>
                <c:pt idx="20301">
                  <c:v>30.459999999999997</c:v>
                </c:pt>
                <c:pt idx="20302">
                  <c:v>30.51</c:v>
                </c:pt>
                <c:pt idx="20303">
                  <c:v>30.39</c:v>
                </c:pt>
                <c:pt idx="20304">
                  <c:v>30.47</c:v>
                </c:pt>
                <c:pt idx="20305">
                  <c:v>30.58</c:v>
                </c:pt>
                <c:pt idx="20306">
                  <c:v>30.650000000000002</c:v>
                </c:pt>
                <c:pt idx="20307">
                  <c:v>30.310000000000002</c:v>
                </c:pt>
                <c:pt idx="20308">
                  <c:v>30.4</c:v>
                </c:pt>
                <c:pt idx="20309">
                  <c:v>30.37</c:v>
                </c:pt>
                <c:pt idx="20310">
                  <c:v>30.25</c:v>
                </c:pt>
                <c:pt idx="20311">
                  <c:v>30.4</c:v>
                </c:pt>
                <c:pt idx="20312">
                  <c:v>30.52</c:v>
                </c:pt>
                <c:pt idx="20313">
                  <c:v>30.62</c:v>
                </c:pt>
                <c:pt idx="20314">
                  <c:v>30.62</c:v>
                </c:pt>
                <c:pt idx="20315">
                  <c:v>30.650000000000002</c:v>
                </c:pt>
                <c:pt idx="20316">
                  <c:v>30.67</c:v>
                </c:pt>
                <c:pt idx="20317">
                  <c:v>30.64</c:v>
                </c:pt>
                <c:pt idx="20318">
                  <c:v>30.52</c:v>
                </c:pt>
                <c:pt idx="20319">
                  <c:v>30.55</c:v>
                </c:pt>
                <c:pt idx="20320">
                  <c:v>30.64</c:v>
                </c:pt>
                <c:pt idx="20321">
                  <c:v>30.6</c:v>
                </c:pt>
                <c:pt idx="20322">
                  <c:v>30.610000000000003</c:v>
                </c:pt>
                <c:pt idx="20323">
                  <c:v>30.5</c:v>
                </c:pt>
                <c:pt idx="20324">
                  <c:v>30.45</c:v>
                </c:pt>
                <c:pt idx="20325">
                  <c:v>30.330000000000002</c:v>
                </c:pt>
                <c:pt idx="20326">
                  <c:v>30.3</c:v>
                </c:pt>
                <c:pt idx="20327">
                  <c:v>30.34</c:v>
                </c:pt>
                <c:pt idx="20328">
                  <c:v>30.330000000000002</c:v>
                </c:pt>
                <c:pt idx="20329">
                  <c:v>30.32</c:v>
                </c:pt>
                <c:pt idx="20330">
                  <c:v>30.32</c:v>
                </c:pt>
                <c:pt idx="20331">
                  <c:v>30.41</c:v>
                </c:pt>
                <c:pt idx="20332">
                  <c:v>30.37</c:v>
                </c:pt>
                <c:pt idx="20333">
                  <c:v>30.35</c:v>
                </c:pt>
                <c:pt idx="20334">
                  <c:v>30.3</c:v>
                </c:pt>
                <c:pt idx="20335">
                  <c:v>30.37</c:v>
                </c:pt>
                <c:pt idx="20336">
                  <c:v>30.47</c:v>
                </c:pt>
                <c:pt idx="20337">
                  <c:v>30.5</c:v>
                </c:pt>
                <c:pt idx="20338">
                  <c:v>30.38</c:v>
                </c:pt>
                <c:pt idx="20339">
                  <c:v>30.41</c:v>
                </c:pt>
                <c:pt idx="20340">
                  <c:v>30.34</c:v>
                </c:pt>
                <c:pt idx="20341">
                  <c:v>30.34</c:v>
                </c:pt>
                <c:pt idx="20342">
                  <c:v>30.25</c:v>
                </c:pt>
                <c:pt idx="20343">
                  <c:v>30.19</c:v>
                </c:pt>
                <c:pt idx="20344">
                  <c:v>30.41</c:v>
                </c:pt>
                <c:pt idx="20345">
                  <c:v>30.21</c:v>
                </c:pt>
                <c:pt idx="20346">
                  <c:v>30.38</c:v>
                </c:pt>
                <c:pt idx="20347">
                  <c:v>30.29</c:v>
                </c:pt>
                <c:pt idx="20348">
                  <c:v>30.459999999999997</c:v>
                </c:pt>
                <c:pt idx="20349">
                  <c:v>30.51</c:v>
                </c:pt>
                <c:pt idx="20350">
                  <c:v>30.610000000000003</c:v>
                </c:pt>
                <c:pt idx="20351">
                  <c:v>30.439999999999998</c:v>
                </c:pt>
                <c:pt idx="20352">
                  <c:v>30.4</c:v>
                </c:pt>
                <c:pt idx="20353">
                  <c:v>30.36</c:v>
                </c:pt>
                <c:pt idx="20354">
                  <c:v>30.41</c:v>
                </c:pt>
                <c:pt idx="20355">
                  <c:v>30.35</c:v>
                </c:pt>
                <c:pt idx="20356">
                  <c:v>30.34</c:v>
                </c:pt>
                <c:pt idx="20357">
                  <c:v>30.38</c:v>
                </c:pt>
                <c:pt idx="20358">
                  <c:v>30.34</c:v>
                </c:pt>
                <c:pt idx="20359">
                  <c:v>30.24</c:v>
                </c:pt>
                <c:pt idx="20360">
                  <c:v>30.35</c:v>
                </c:pt>
                <c:pt idx="20361">
                  <c:v>30.35</c:v>
                </c:pt>
                <c:pt idx="20362">
                  <c:v>30.36</c:v>
                </c:pt>
                <c:pt idx="20363">
                  <c:v>30.22</c:v>
                </c:pt>
                <c:pt idx="20364">
                  <c:v>30.23</c:v>
                </c:pt>
                <c:pt idx="20365">
                  <c:v>30.21</c:v>
                </c:pt>
                <c:pt idx="20366">
                  <c:v>30.38</c:v>
                </c:pt>
                <c:pt idx="20367">
                  <c:v>30.4</c:v>
                </c:pt>
                <c:pt idx="20368">
                  <c:v>30.259999999999998</c:v>
                </c:pt>
                <c:pt idx="20369">
                  <c:v>30.110000000000003</c:v>
                </c:pt>
                <c:pt idx="20370">
                  <c:v>30.259999999999998</c:v>
                </c:pt>
                <c:pt idx="20371">
                  <c:v>30.25</c:v>
                </c:pt>
                <c:pt idx="20372">
                  <c:v>30.29</c:v>
                </c:pt>
                <c:pt idx="20373">
                  <c:v>30.32</c:v>
                </c:pt>
                <c:pt idx="20374">
                  <c:v>30.439999999999998</c:v>
                </c:pt>
                <c:pt idx="20375">
                  <c:v>30.32</c:v>
                </c:pt>
                <c:pt idx="20376">
                  <c:v>30.32</c:v>
                </c:pt>
                <c:pt idx="20377">
                  <c:v>30.4</c:v>
                </c:pt>
                <c:pt idx="20378">
                  <c:v>30.39</c:v>
                </c:pt>
                <c:pt idx="20379">
                  <c:v>30.52</c:v>
                </c:pt>
                <c:pt idx="20380">
                  <c:v>30.43</c:v>
                </c:pt>
                <c:pt idx="20381">
                  <c:v>30.34</c:v>
                </c:pt>
                <c:pt idx="20382">
                  <c:v>30.21</c:v>
                </c:pt>
                <c:pt idx="20383">
                  <c:v>30.259999999999998</c:v>
                </c:pt>
                <c:pt idx="20384">
                  <c:v>30.2</c:v>
                </c:pt>
                <c:pt idx="20385">
                  <c:v>30.27</c:v>
                </c:pt>
                <c:pt idx="20386">
                  <c:v>30.45</c:v>
                </c:pt>
                <c:pt idx="20387">
                  <c:v>30.41</c:v>
                </c:pt>
                <c:pt idx="20388">
                  <c:v>30.56</c:v>
                </c:pt>
                <c:pt idx="20389">
                  <c:v>30.62</c:v>
                </c:pt>
                <c:pt idx="20390">
                  <c:v>30.49</c:v>
                </c:pt>
                <c:pt idx="20391">
                  <c:v>30.54</c:v>
                </c:pt>
                <c:pt idx="20392">
                  <c:v>30.54</c:v>
                </c:pt>
                <c:pt idx="20393">
                  <c:v>30.52</c:v>
                </c:pt>
                <c:pt idx="20394">
                  <c:v>30.610000000000003</c:v>
                </c:pt>
                <c:pt idx="20395">
                  <c:v>30.51</c:v>
                </c:pt>
                <c:pt idx="20396">
                  <c:v>30.57</c:v>
                </c:pt>
                <c:pt idx="20397">
                  <c:v>30.52</c:v>
                </c:pt>
                <c:pt idx="20398">
                  <c:v>30.45</c:v>
                </c:pt>
                <c:pt idx="20399">
                  <c:v>30.439999999999998</c:v>
                </c:pt>
                <c:pt idx="20400">
                  <c:v>30.330000000000002</c:v>
                </c:pt>
                <c:pt idx="20401">
                  <c:v>30.3</c:v>
                </c:pt>
                <c:pt idx="20402">
                  <c:v>30.310000000000002</c:v>
                </c:pt>
                <c:pt idx="20403">
                  <c:v>30.51</c:v>
                </c:pt>
                <c:pt idx="20404">
                  <c:v>30.4</c:v>
                </c:pt>
                <c:pt idx="20405">
                  <c:v>30.330000000000002</c:v>
                </c:pt>
                <c:pt idx="20406">
                  <c:v>30.419999999999998</c:v>
                </c:pt>
                <c:pt idx="20407">
                  <c:v>30.4</c:v>
                </c:pt>
                <c:pt idx="20408">
                  <c:v>30.41</c:v>
                </c:pt>
                <c:pt idx="20409">
                  <c:v>30.45</c:v>
                </c:pt>
                <c:pt idx="20410">
                  <c:v>30.330000000000002</c:v>
                </c:pt>
                <c:pt idx="20411">
                  <c:v>30.34</c:v>
                </c:pt>
                <c:pt idx="20412">
                  <c:v>30.56</c:v>
                </c:pt>
                <c:pt idx="20413">
                  <c:v>30.479999999999997</c:v>
                </c:pt>
                <c:pt idx="20414">
                  <c:v>30.55</c:v>
                </c:pt>
                <c:pt idx="20415">
                  <c:v>30.53</c:v>
                </c:pt>
                <c:pt idx="20416">
                  <c:v>30.47</c:v>
                </c:pt>
                <c:pt idx="20417">
                  <c:v>30.47</c:v>
                </c:pt>
                <c:pt idx="20418">
                  <c:v>30.459999999999997</c:v>
                </c:pt>
                <c:pt idx="20419">
                  <c:v>30.54</c:v>
                </c:pt>
                <c:pt idx="20420">
                  <c:v>30.55</c:v>
                </c:pt>
                <c:pt idx="20421">
                  <c:v>30.49</c:v>
                </c:pt>
                <c:pt idx="20422">
                  <c:v>30.36</c:v>
                </c:pt>
                <c:pt idx="20423">
                  <c:v>30.27</c:v>
                </c:pt>
                <c:pt idx="20424">
                  <c:v>30.18</c:v>
                </c:pt>
                <c:pt idx="20425">
                  <c:v>30.2</c:v>
                </c:pt>
                <c:pt idx="20426">
                  <c:v>30.439999999999998</c:v>
                </c:pt>
                <c:pt idx="20427">
                  <c:v>30.38</c:v>
                </c:pt>
                <c:pt idx="20428">
                  <c:v>30.37</c:v>
                </c:pt>
                <c:pt idx="20429">
                  <c:v>30.330000000000002</c:v>
                </c:pt>
                <c:pt idx="20430">
                  <c:v>30.23</c:v>
                </c:pt>
                <c:pt idx="20431">
                  <c:v>30.25</c:v>
                </c:pt>
                <c:pt idx="20432">
                  <c:v>30.21</c:v>
                </c:pt>
                <c:pt idx="20433">
                  <c:v>30.150000000000002</c:v>
                </c:pt>
                <c:pt idx="20434">
                  <c:v>30.32</c:v>
                </c:pt>
                <c:pt idx="20435">
                  <c:v>30.29</c:v>
                </c:pt>
                <c:pt idx="20436">
                  <c:v>30.4</c:v>
                </c:pt>
                <c:pt idx="20437">
                  <c:v>30.5</c:v>
                </c:pt>
                <c:pt idx="20438">
                  <c:v>30.69</c:v>
                </c:pt>
                <c:pt idx="20439">
                  <c:v>30.54</c:v>
                </c:pt>
                <c:pt idx="20440">
                  <c:v>30.6</c:v>
                </c:pt>
                <c:pt idx="20441">
                  <c:v>30.79</c:v>
                </c:pt>
                <c:pt idx="20442">
                  <c:v>30.66</c:v>
                </c:pt>
                <c:pt idx="20443">
                  <c:v>30.7</c:v>
                </c:pt>
                <c:pt idx="20444">
                  <c:v>30.69</c:v>
                </c:pt>
                <c:pt idx="20445">
                  <c:v>30.630000000000003</c:v>
                </c:pt>
                <c:pt idx="20446">
                  <c:v>30.64</c:v>
                </c:pt>
                <c:pt idx="20447">
                  <c:v>30.64</c:v>
                </c:pt>
                <c:pt idx="20448">
                  <c:v>30.57</c:v>
                </c:pt>
                <c:pt idx="20449">
                  <c:v>30.58</c:v>
                </c:pt>
                <c:pt idx="20450">
                  <c:v>30.630000000000003</c:v>
                </c:pt>
                <c:pt idx="20451">
                  <c:v>30.73</c:v>
                </c:pt>
                <c:pt idx="20452">
                  <c:v>30.7</c:v>
                </c:pt>
                <c:pt idx="20453">
                  <c:v>30.73</c:v>
                </c:pt>
                <c:pt idx="20454">
                  <c:v>30.84</c:v>
                </c:pt>
                <c:pt idx="20455">
                  <c:v>30.74</c:v>
                </c:pt>
                <c:pt idx="20456">
                  <c:v>30.8</c:v>
                </c:pt>
                <c:pt idx="20457">
                  <c:v>30.75</c:v>
                </c:pt>
                <c:pt idx="20458">
                  <c:v>30.75</c:v>
                </c:pt>
                <c:pt idx="20459">
                  <c:v>30.75</c:v>
                </c:pt>
                <c:pt idx="20460">
                  <c:v>30.72</c:v>
                </c:pt>
                <c:pt idx="20461">
                  <c:v>30.69</c:v>
                </c:pt>
                <c:pt idx="20462">
                  <c:v>30.69</c:v>
                </c:pt>
                <c:pt idx="20463">
                  <c:v>30.72</c:v>
                </c:pt>
                <c:pt idx="20464">
                  <c:v>30.71</c:v>
                </c:pt>
                <c:pt idx="20465">
                  <c:v>30.51</c:v>
                </c:pt>
                <c:pt idx="20466">
                  <c:v>30.5</c:v>
                </c:pt>
                <c:pt idx="20467">
                  <c:v>30.479999999999997</c:v>
                </c:pt>
                <c:pt idx="20468">
                  <c:v>30.439999999999998</c:v>
                </c:pt>
                <c:pt idx="20469">
                  <c:v>30.4</c:v>
                </c:pt>
                <c:pt idx="20470">
                  <c:v>30.419999999999998</c:v>
                </c:pt>
                <c:pt idx="20471">
                  <c:v>30.439999999999998</c:v>
                </c:pt>
                <c:pt idx="20472">
                  <c:v>30.22</c:v>
                </c:pt>
                <c:pt idx="20473">
                  <c:v>30.259999999999998</c:v>
                </c:pt>
                <c:pt idx="20474">
                  <c:v>30.17</c:v>
                </c:pt>
                <c:pt idx="20475">
                  <c:v>30.150000000000002</c:v>
                </c:pt>
                <c:pt idx="20476">
                  <c:v>30.18</c:v>
                </c:pt>
                <c:pt idx="20477">
                  <c:v>30.19</c:v>
                </c:pt>
                <c:pt idx="20478">
                  <c:v>30.2</c:v>
                </c:pt>
                <c:pt idx="20479">
                  <c:v>30.27</c:v>
                </c:pt>
                <c:pt idx="20480">
                  <c:v>30.37</c:v>
                </c:pt>
                <c:pt idx="20481">
                  <c:v>30.3</c:v>
                </c:pt>
                <c:pt idx="20482">
                  <c:v>30.51</c:v>
                </c:pt>
                <c:pt idx="20483">
                  <c:v>30.54</c:v>
                </c:pt>
                <c:pt idx="20484">
                  <c:v>30.58</c:v>
                </c:pt>
                <c:pt idx="20485">
                  <c:v>30.650000000000002</c:v>
                </c:pt>
                <c:pt idx="20486">
                  <c:v>30.67</c:v>
                </c:pt>
                <c:pt idx="20487">
                  <c:v>30.779999999999998</c:v>
                </c:pt>
                <c:pt idx="20488">
                  <c:v>30.72</c:v>
                </c:pt>
                <c:pt idx="20489">
                  <c:v>30.77</c:v>
                </c:pt>
                <c:pt idx="20490">
                  <c:v>30.79</c:v>
                </c:pt>
                <c:pt idx="20491">
                  <c:v>30.82</c:v>
                </c:pt>
                <c:pt idx="20492">
                  <c:v>30.77</c:v>
                </c:pt>
                <c:pt idx="20493">
                  <c:v>30.95</c:v>
                </c:pt>
                <c:pt idx="20494">
                  <c:v>30.779999999999998</c:v>
                </c:pt>
                <c:pt idx="20495">
                  <c:v>30.7</c:v>
                </c:pt>
                <c:pt idx="20496">
                  <c:v>30.53</c:v>
                </c:pt>
                <c:pt idx="20497">
                  <c:v>30.55</c:v>
                </c:pt>
                <c:pt idx="20498">
                  <c:v>30.5</c:v>
                </c:pt>
                <c:pt idx="20499">
                  <c:v>30.5</c:v>
                </c:pt>
                <c:pt idx="20500">
                  <c:v>30.39</c:v>
                </c:pt>
                <c:pt idx="20501">
                  <c:v>30.330000000000002</c:v>
                </c:pt>
                <c:pt idx="20502">
                  <c:v>30.38</c:v>
                </c:pt>
                <c:pt idx="20503">
                  <c:v>30.4</c:v>
                </c:pt>
                <c:pt idx="20504">
                  <c:v>30.55</c:v>
                </c:pt>
                <c:pt idx="20505">
                  <c:v>30.330000000000002</c:v>
                </c:pt>
                <c:pt idx="20506">
                  <c:v>30.439999999999998</c:v>
                </c:pt>
                <c:pt idx="20507">
                  <c:v>30.41</c:v>
                </c:pt>
                <c:pt idx="20508">
                  <c:v>30.45</c:v>
                </c:pt>
                <c:pt idx="20509">
                  <c:v>30.35</c:v>
                </c:pt>
                <c:pt idx="20510">
                  <c:v>30.310000000000002</c:v>
                </c:pt>
                <c:pt idx="20511">
                  <c:v>30.419999999999998</c:v>
                </c:pt>
                <c:pt idx="20512">
                  <c:v>30.4</c:v>
                </c:pt>
                <c:pt idx="20513">
                  <c:v>30.459999999999997</c:v>
                </c:pt>
                <c:pt idx="20514">
                  <c:v>30.43</c:v>
                </c:pt>
                <c:pt idx="20515">
                  <c:v>30.55</c:v>
                </c:pt>
                <c:pt idx="20516">
                  <c:v>30.459999999999997</c:v>
                </c:pt>
                <c:pt idx="20517">
                  <c:v>30.459999999999997</c:v>
                </c:pt>
                <c:pt idx="20518">
                  <c:v>30.43</c:v>
                </c:pt>
                <c:pt idx="20519">
                  <c:v>30.53</c:v>
                </c:pt>
                <c:pt idx="20520">
                  <c:v>30.419999999999998</c:v>
                </c:pt>
                <c:pt idx="20521">
                  <c:v>30.43</c:v>
                </c:pt>
                <c:pt idx="20522">
                  <c:v>30.54</c:v>
                </c:pt>
                <c:pt idx="20523">
                  <c:v>30.5</c:v>
                </c:pt>
                <c:pt idx="20524">
                  <c:v>30.66</c:v>
                </c:pt>
                <c:pt idx="20525">
                  <c:v>30.57</c:v>
                </c:pt>
                <c:pt idx="20526">
                  <c:v>30.67</c:v>
                </c:pt>
                <c:pt idx="20527">
                  <c:v>30.53</c:v>
                </c:pt>
                <c:pt idx="20528">
                  <c:v>30.58</c:v>
                </c:pt>
                <c:pt idx="20529">
                  <c:v>30.56</c:v>
                </c:pt>
                <c:pt idx="20530">
                  <c:v>30.59</c:v>
                </c:pt>
                <c:pt idx="20531">
                  <c:v>30.41</c:v>
                </c:pt>
                <c:pt idx="20532">
                  <c:v>30.419999999999998</c:v>
                </c:pt>
                <c:pt idx="20533">
                  <c:v>30.54</c:v>
                </c:pt>
                <c:pt idx="20534">
                  <c:v>30.51</c:v>
                </c:pt>
                <c:pt idx="20535">
                  <c:v>30.479999999999997</c:v>
                </c:pt>
                <c:pt idx="20536">
                  <c:v>30.37</c:v>
                </c:pt>
                <c:pt idx="20537">
                  <c:v>30.5</c:v>
                </c:pt>
                <c:pt idx="20538">
                  <c:v>30.55</c:v>
                </c:pt>
                <c:pt idx="20539">
                  <c:v>30.52</c:v>
                </c:pt>
                <c:pt idx="20540">
                  <c:v>30.45</c:v>
                </c:pt>
                <c:pt idx="20541">
                  <c:v>30.4</c:v>
                </c:pt>
                <c:pt idx="20542">
                  <c:v>30.330000000000002</c:v>
                </c:pt>
                <c:pt idx="20543">
                  <c:v>30.39</c:v>
                </c:pt>
                <c:pt idx="20544">
                  <c:v>30.45</c:v>
                </c:pt>
                <c:pt idx="20545">
                  <c:v>30.38</c:v>
                </c:pt>
                <c:pt idx="20546">
                  <c:v>30.4</c:v>
                </c:pt>
                <c:pt idx="20547">
                  <c:v>30.35</c:v>
                </c:pt>
                <c:pt idx="20548">
                  <c:v>30.38</c:v>
                </c:pt>
                <c:pt idx="20549">
                  <c:v>30.34</c:v>
                </c:pt>
                <c:pt idx="20550">
                  <c:v>30.52</c:v>
                </c:pt>
                <c:pt idx="20551">
                  <c:v>30.49</c:v>
                </c:pt>
                <c:pt idx="20552">
                  <c:v>30.54</c:v>
                </c:pt>
                <c:pt idx="20553">
                  <c:v>30.47</c:v>
                </c:pt>
                <c:pt idx="20554">
                  <c:v>30.45</c:v>
                </c:pt>
                <c:pt idx="20555">
                  <c:v>30.35</c:v>
                </c:pt>
                <c:pt idx="20556">
                  <c:v>30.310000000000002</c:v>
                </c:pt>
                <c:pt idx="20557">
                  <c:v>30.37</c:v>
                </c:pt>
                <c:pt idx="20558">
                  <c:v>30.51</c:v>
                </c:pt>
                <c:pt idx="20559">
                  <c:v>30.55</c:v>
                </c:pt>
                <c:pt idx="20560">
                  <c:v>30.45</c:v>
                </c:pt>
                <c:pt idx="20561">
                  <c:v>30.55</c:v>
                </c:pt>
                <c:pt idx="20562">
                  <c:v>30.39</c:v>
                </c:pt>
                <c:pt idx="20563">
                  <c:v>30.34</c:v>
                </c:pt>
                <c:pt idx="20564">
                  <c:v>30.4</c:v>
                </c:pt>
                <c:pt idx="20565">
                  <c:v>30.55</c:v>
                </c:pt>
                <c:pt idx="20566">
                  <c:v>30.5</c:v>
                </c:pt>
                <c:pt idx="20567">
                  <c:v>30.479999999999997</c:v>
                </c:pt>
                <c:pt idx="20568">
                  <c:v>30.5</c:v>
                </c:pt>
                <c:pt idx="20569">
                  <c:v>30.57</c:v>
                </c:pt>
                <c:pt idx="20570">
                  <c:v>30.4</c:v>
                </c:pt>
                <c:pt idx="20571">
                  <c:v>30.38</c:v>
                </c:pt>
                <c:pt idx="20572">
                  <c:v>30.52</c:v>
                </c:pt>
                <c:pt idx="20573">
                  <c:v>30.52</c:v>
                </c:pt>
                <c:pt idx="20574">
                  <c:v>30.47</c:v>
                </c:pt>
                <c:pt idx="20575">
                  <c:v>30.459999999999997</c:v>
                </c:pt>
                <c:pt idx="20576">
                  <c:v>30.650000000000002</c:v>
                </c:pt>
                <c:pt idx="20577">
                  <c:v>30.71</c:v>
                </c:pt>
                <c:pt idx="20578">
                  <c:v>30.67</c:v>
                </c:pt>
                <c:pt idx="20579">
                  <c:v>30.62</c:v>
                </c:pt>
                <c:pt idx="20580">
                  <c:v>30.54</c:v>
                </c:pt>
                <c:pt idx="20581">
                  <c:v>30.51</c:v>
                </c:pt>
                <c:pt idx="20582">
                  <c:v>30.39</c:v>
                </c:pt>
                <c:pt idx="20583">
                  <c:v>30.419999999999998</c:v>
                </c:pt>
                <c:pt idx="20584">
                  <c:v>30.43</c:v>
                </c:pt>
                <c:pt idx="20585">
                  <c:v>30.650000000000002</c:v>
                </c:pt>
                <c:pt idx="20586">
                  <c:v>30.439999999999998</c:v>
                </c:pt>
                <c:pt idx="20587">
                  <c:v>30.610000000000003</c:v>
                </c:pt>
                <c:pt idx="20588">
                  <c:v>30.51</c:v>
                </c:pt>
                <c:pt idx="20589">
                  <c:v>30.56</c:v>
                </c:pt>
                <c:pt idx="20590">
                  <c:v>30.610000000000003</c:v>
                </c:pt>
                <c:pt idx="20591">
                  <c:v>30.72</c:v>
                </c:pt>
                <c:pt idx="20592">
                  <c:v>30.71</c:v>
                </c:pt>
                <c:pt idx="20593">
                  <c:v>30.49</c:v>
                </c:pt>
                <c:pt idx="20594">
                  <c:v>30.51</c:v>
                </c:pt>
                <c:pt idx="20595">
                  <c:v>30.5</c:v>
                </c:pt>
                <c:pt idx="20596">
                  <c:v>30.72</c:v>
                </c:pt>
                <c:pt idx="20597">
                  <c:v>30.73</c:v>
                </c:pt>
                <c:pt idx="20598">
                  <c:v>30.8</c:v>
                </c:pt>
                <c:pt idx="20599">
                  <c:v>30.77</c:v>
                </c:pt>
                <c:pt idx="20600">
                  <c:v>30.71</c:v>
                </c:pt>
                <c:pt idx="20601">
                  <c:v>30.610000000000003</c:v>
                </c:pt>
                <c:pt idx="20602">
                  <c:v>30.53</c:v>
                </c:pt>
                <c:pt idx="20603">
                  <c:v>30.62</c:v>
                </c:pt>
                <c:pt idx="20604">
                  <c:v>30.68</c:v>
                </c:pt>
                <c:pt idx="20605">
                  <c:v>30.69</c:v>
                </c:pt>
                <c:pt idx="20606">
                  <c:v>30.59</c:v>
                </c:pt>
                <c:pt idx="20607">
                  <c:v>30.52</c:v>
                </c:pt>
                <c:pt idx="20608">
                  <c:v>30.37</c:v>
                </c:pt>
                <c:pt idx="20609">
                  <c:v>30.52</c:v>
                </c:pt>
                <c:pt idx="20610">
                  <c:v>30.59</c:v>
                </c:pt>
                <c:pt idx="20611">
                  <c:v>30.59</c:v>
                </c:pt>
                <c:pt idx="20612">
                  <c:v>30.64</c:v>
                </c:pt>
                <c:pt idx="20613">
                  <c:v>30.779999999999998</c:v>
                </c:pt>
                <c:pt idx="20614">
                  <c:v>30.68</c:v>
                </c:pt>
                <c:pt idx="20615">
                  <c:v>30.650000000000002</c:v>
                </c:pt>
                <c:pt idx="20616">
                  <c:v>30.68</c:v>
                </c:pt>
                <c:pt idx="20617">
                  <c:v>30.52</c:v>
                </c:pt>
                <c:pt idx="20618">
                  <c:v>30.56</c:v>
                </c:pt>
                <c:pt idx="20619">
                  <c:v>30.439999999999998</c:v>
                </c:pt>
                <c:pt idx="20620">
                  <c:v>30.43</c:v>
                </c:pt>
                <c:pt idx="20621">
                  <c:v>30.25</c:v>
                </c:pt>
                <c:pt idx="20622">
                  <c:v>30.36</c:v>
                </c:pt>
                <c:pt idx="20623">
                  <c:v>30.330000000000002</c:v>
                </c:pt>
                <c:pt idx="20624">
                  <c:v>30.35</c:v>
                </c:pt>
                <c:pt idx="20625">
                  <c:v>30.25</c:v>
                </c:pt>
                <c:pt idx="20626">
                  <c:v>30.22</c:v>
                </c:pt>
                <c:pt idx="20627">
                  <c:v>30.419999999999998</c:v>
                </c:pt>
                <c:pt idx="20628">
                  <c:v>30.37</c:v>
                </c:pt>
                <c:pt idx="20629">
                  <c:v>30.5</c:v>
                </c:pt>
                <c:pt idx="20630">
                  <c:v>30.62</c:v>
                </c:pt>
                <c:pt idx="20631">
                  <c:v>30.630000000000003</c:v>
                </c:pt>
                <c:pt idx="20632">
                  <c:v>30.650000000000002</c:v>
                </c:pt>
                <c:pt idx="20633">
                  <c:v>30.67</c:v>
                </c:pt>
                <c:pt idx="20634">
                  <c:v>30.34</c:v>
                </c:pt>
                <c:pt idx="20635">
                  <c:v>30.38</c:v>
                </c:pt>
                <c:pt idx="20636">
                  <c:v>30.479999999999997</c:v>
                </c:pt>
                <c:pt idx="20637">
                  <c:v>30.43</c:v>
                </c:pt>
                <c:pt idx="20638">
                  <c:v>30.52</c:v>
                </c:pt>
                <c:pt idx="20639">
                  <c:v>30.53</c:v>
                </c:pt>
                <c:pt idx="20640">
                  <c:v>30.4</c:v>
                </c:pt>
                <c:pt idx="20641">
                  <c:v>30.4</c:v>
                </c:pt>
                <c:pt idx="20642">
                  <c:v>30.49</c:v>
                </c:pt>
                <c:pt idx="20643">
                  <c:v>30.330000000000002</c:v>
                </c:pt>
                <c:pt idx="20644">
                  <c:v>30.35</c:v>
                </c:pt>
                <c:pt idx="20645">
                  <c:v>30.39</c:v>
                </c:pt>
                <c:pt idx="20646">
                  <c:v>30.52</c:v>
                </c:pt>
                <c:pt idx="20647">
                  <c:v>30.4</c:v>
                </c:pt>
                <c:pt idx="20648">
                  <c:v>30.41</c:v>
                </c:pt>
                <c:pt idx="20649">
                  <c:v>30.27</c:v>
                </c:pt>
                <c:pt idx="20650">
                  <c:v>30.16</c:v>
                </c:pt>
                <c:pt idx="20651">
                  <c:v>30.35</c:v>
                </c:pt>
                <c:pt idx="20652">
                  <c:v>30.38</c:v>
                </c:pt>
                <c:pt idx="20653">
                  <c:v>30.52</c:v>
                </c:pt>
                <c:pt idx="20654">
                  <c:v>30.32</c:v>
                </c:pt>
                <c:pt idx="20655">
                  <c:v>30.330000000000002</c:v>
                </c:pt>
                <c:pt idx="20656">
                  <c:v>30.3</c:v>
                </c:pt>
                <c:pt idx="20657">
                  <c:v>30.35</c:v>
                </c:pt>
                <c:pt idx="20658">
                  <c:v>30.630000000000003</c:v>
                </c:pt>
                <c:pt idx="20659">
                  <c:v>30.71</c:v>
                </c:pt>
                <c:pt idx="20660">
                  <c:v>30.6</c:v>
                </c:pt>
                <c:pt idx="20661">
                  <c:v>30.6</c:v>
                </c:pt>
                <c:pt idx="20662">
                  <c:v>30.37</c:v>
                </c:pt>
                <c:pt idx="20663">
                  <c:v>30.21</c:v>
                </c:pt>
                <c:pt idx="20664">
                  <c:v>30.279999999999998</c:v>
                </c:pt>
                <c:pt idx="20665">
                  <c:v>30.38</c:v>
                </c:pt>
                <c:pt idx="20666">
                  <c:v>30.45</c:v>
                </c:pt>
                <c:pt idx="20667">
                  <c:v>30.330000000000002</c:v>
                </c:pt>
                <c:pt idx="20668">
                  <c:v>30.55</c:v>
                </c:pt>
                <c:pt idx="20669">
                  <c:v>30.5</c:v>
                </c:pt>
                <c:pt idx="20670">
                  <c:v>30.53</c:v>
                </c:pt>
                <c:pt idx="20671">
                  <c:v>30.32</c:v>
                </c:pt>
                <c:pt idx="20672">
                  <c:v>30.22</c:v>
                </c:pt>
                <c:pt idx="20673">
                  <c:v>30.23</c:v>
                </c:pt>
                <c:pt idx="20674">
                  <c:v>30.330000000000002</c:v>
                </c:pt>
                <c:pt idx="20675">
                  <c:v>30.43</c:v>
                </c:pt>
                <c:pt idx="20676">
                  <c:v>30.459999999999997</c:v>
                </c:pt>
                <c:pt idx="20677">
                  <c:v>30.43</c:v>
                </c:pt>
                <c:pt idx="20678">
                  <c:v>30.38</c:v>
                </c:pt>
                <c:pt idx="20679">
                  <c:v>30.419999999999998</c:v>
                </c:pt>
                <c:pt idx="20680">
                  <c:v>30.43</c:v>
                </c:pt>
                <c:pt idx="20681">
                  <c:v>30.47</c:v>
                </c:pt>
                <c:pt idx="20682">
                  <c:v>30.41</c:v>
                </c:pt>
                <c:pt idx="20683">
                  <c:v>30.38</c:v>
                </c:pt>
                <c:pt idx="20684">
                  <c:v>30.27</c:v>
                </c:pt>
                <c:pt idx="20685">
                  <c:v>30.19</c:v>
                </c:pt>
                <c:pt idx="20686">
                  <c:v>30.34</c:v>
                </c:pt>
                <c:pt idx="20687">
                  <c:v>30.3</c:v>
                </c:pt>
                <c:pt idx="20688">
                  <c:v>30.38</c:v>
                </c:pt>
                <c:pt idx="20689">
                  <c:v>30.330000000000002</c:v>
                </c:pt>
                <c:pt idx="20690">
                  <c:v>30.43</c:v>
                </c:pt>
                <c:pt idx="20691">
                  <c:v>30.39</c:v>
                </c:pt>
                <c:pt idx="20692">
                  <c:v>30.55</c:v>
                </c:pt>
                <c:pt idx="20693">
                  <c:v>30.55</c:v>
                </c:pt>
                <c:pt idx="20694">
                  <c:v>30.650000000000002</c:v>
                </c:pt>
                <c:pt idx="20695">
                  <c:v>30.66</c:v>
                </c:pt>
                <c:pt idx="20696">
                  <c:v>30.69</c:v>
                </c:pt>
                <c:pt idx="20697">
                  <c:v>30.88</c:v>
                </c:pt>
                <c:pt idx="20698">
                  <c:v>30.84</c:v>
                </c:pt>
                <c:pt idx="20699">
                  <c:v>30.9</c:v>
                </c:pt>
                <c:pt idx="20700">
                  <c:v>30.82</c:v>
                </c:pt>
                <c:pt idx="20701">
                  <c:v>30.85</c:v>
                </c:pt>
                <c:pt idx="20702">
                  <c:v>30.84</c:v>
                </c:pt>
                <c:pt idx="20703">
                  <c:v>30.8</c:v>
                </c:pt>
                <c:pt idx="20704">
                  <c:v>30.759999999999998</c:v>
                </c:pt>
                <c:pt idx="20705">
                  <c:v>30.830000000000002</c:v>
                </c:pt>
                <c:pt idx="20706">
                  <c:v>30.74</c:v>
                </c:pt>
                <c:pt idx="20707">
                  <c:v>30.75</c:v>
                </c:pt>
                <c:pt idx="20708">
                  <c:v>30.79</c:v>
                </c:pt>
                <c:pt idx="20709">
                  <c:v>30.79</c:v>
                </c:pt>
                <c:pt idx="20710">
                  <c:v>30.75</c:v>
                </c:pt>
                <c:pt idx="20711">
                  <c:v>30.56</c:v>
                </c:pt>
                <c:pt idx="20712">
                  <c:v>30.64</c:v>
                </c:pt>
                <c:pt idx="20713">
                  <c:v>30.610000000000003</c:v>
                </c:pt>
                <c:pt idx="20714">
                  <c:v>30.73</c:v>
                </c:pt>
                <c:pt idx="20715">
                  <c:v>30.630000000000003</c:v>
                </c:pt>
                <c:pt idx="20716">
                  <c:v>30.54</c:v>
                </c:pt>
                <c:pt idx="20717">
                  <c:v>30.57</c:v>
                </c:pt>
                <c:pt idx="20718">
                  <c:v>30.49</c:v>
                </c:pt>
                <c:pt idx="20719">
                  <c:v>30.54</c:v>
                </c:pt>
                <c:pt idx="20720">
                  <c:v>30.52</c:v>
                </c:pt>
                <c:pt idx="20721">
                  <c:v>30.4</c:v>
                </c:pt>
                <c:pt idx="20722">
                  <c:v>30.36</c:v>
                </c:pt>
                <c:pt idx="20723">
                  <c:v>30.38</c:v>
                </c:pt>
                <c:pt idx="20724">
                  <c:v>30.4</c:v>
                </c:pt>
                <c:pt idx="20725">
                  <c:v>30.459999999999997</c:v>
                </c:pt>
                <c:pt idx="20726">
                  <c:v>30.32</c:v>
                </c:pt>
                <c:pt idx="20727">
                  <c:v>30.4</c:v>
                </c:pt>
                <c:pt idx="20728">
                  <c:v>30.439999999999998</c:v>
                </c:pt>
                <c:pt idx="20729">
                  <c:v>30.57</c:v>
                </c:pt>
                <c:pt idx="20730">
                  <c:v>30.610000000000003</c:v>
                </c:pt>
                <c:pt idx="20731">
                  <c:v>30.58</c:v>
                </c:pt>
                <c:pt idx="20732">
                  <c:v>30.650000000000002</c:v>
                </c:pt>
                <c:pt idx="20733">
                  <c:v>30.6</c:v>
                </c:pt>
                <c:pt idx="20734">
                  <c:v>30.7</c:v>
                </c:pt>
                <c:pt idx="20735">
                  <c:v>30.73</c:v>
                </c:pt>
                <c:pt idx="20736">
                  <c:v>30.82</c:v>
                </c:pt>
                <c:pt idx="20737">
                  <c:v>30.68</c:v>
                </c:pt>
                <c:pt idx="20738">
                  <c:v>30.74</c:v>
                </c:pt>
                <c:pt idx="20739">
                  <c:v>30.8</c:v>
                </c:pt>
                <c:pt idx="20740">
                  <c:v>30.8</c:v>
                </c:pt>
                <c:pt idx="20741">
                  <c:v>30.74</c:v>
                </c:pt>
                <c:pt idx="20742">
                  <c:v>30.779999999999998</c:v>
                </c:pt>
                <c:pt idx="20743">
                  <c:v>30.9</c:v>
                </c:pt>
                <c:pt idx="20744">
                  <c:v>30.73</c:v>
                </c:pt>
                <c:pt idx="20745">
                  <c:v>30.88</c:v>
                </c:pt>
                <c:pt idx="20746">
                  <c:v>30.82</c:v>
                </c:pt>
                <c:pt idx="20747">
                  <c:v>30.75</c:v>
                </c:pt>
                <c:pt idx="20748">
                  <c:v>30.62</c:v>
                </c:pt>
                <c:pt idx="20749">
                  <c:v>30.779999999999998</c:v>
                </c:pt>
                <c:pt idx="20750">
                  <c:v>30.77</c:v>
                </c:pt>
                <c:pt idx="20751">
                  <c:v>30.779999999999998</c:v>
                </c:pt>
                <c:pt idx="20752">
                  <c:v>30.67</c:v>
                </c:pt>
                <c:pt idx="20753">
                  <c:v>30.68</c:v>
                </c:pt>
                <c:pt idx="20754">
                  <c:v>30.59</c:v>
                </c:pt>
                <c:pt idx="20755">
                  <c:v>30.57</c:v>
                </c:pt>
                <c:pt idx="20756">
                  <c:v>30.630000000000003</c:v>
                </c:pt>
                <c:pt idx="20757">
                  <c:v>30.5</c:v>
                </c:pt>
                <c:pt idx="20758">
                  <c:v>30.630000000000003</c:v>
                </c:pt>
                <c:pt idx="20759">
                  <c:v>30.610000000000003</c:v>
                </c:pt>
                <c:pt idx="20760">
                  <c:v>30.75</c:v>
                </c:pt>
                <c:pt idx="20761">
                  <c:v>30.64</c:v>
                </c:pt>
                <c:pt idx="20762">
                  <c:v>30.759999999999998</c:v>
                </c:pt>
                <c:pt idx="20763">
                  <c:v>30.57</c:v>
                </c:pt>
                <c:pt idx="20764">
                  <c:v>30.51</c:v>
                </c:pt>
                <c:pt idx="20765">
                  <c:v>30.4</c:v>
                </c:pt>
                <c:pt idx="20766">
                  <c:v>30.32</c:v>
                </c:pt>
                <c:pt idx="20767">
                  <c:v>30.49</c:v>
                </c:pt>
                <c:pt idx="20768">
                  <c:v>30.439999999999998</c:v>
                </c:pt>
                <c:pt idx="20769">
                  <c:v>30.54</c:v>
                </c:pt>
                <c:pt idx="20770">
                  <c:v>30.54</c:v>
                </c:pt>
                <c:pt idx="20771">
                  <c:v>30.74</c:v>
                </c:pt>
                <c:pt idx="20772">
                  <c:v>30.630000000000003</c:v>
                </c:pt>
                <c:pt idx="20773">
                  <c:v>30.59</c:v>
                </c:pt>
                <c:pt idx="20774">
                  <c:v>30.51</c:v>
                </c:pt>
                <c:pt idx="20775">
                  <c:v>30.55</c:v>
                </c:pt>
                <c:pt idx="20776">
                  <c:v>30.610000000000003</c:v>
                </c:pt>
                <c:pt idx="20777">
                  <c:v>30.62</c:v>
                </c:pt>
                <c:pt idx="20778">
                  <c:v>30.67</c:v>
                </c:pt>
                <c:pt idx="20779">
                  <c:v>30.87</c:v>
                </c:pt>
                <c:pt idx="20780">
                  <c:v>30.91</c:v>
                </c:pt>
                <c:pt idx="20781">
                  <c:v>30.77</c:v>
                </c:pt>
                <c:pt idx="20782">
                  <c:v>30.77</c:v>
                </c:pt>
                <c:pt idx="20783">
                  <c:v>30.79</c:v>
                </c:pt>
                <c:pt idx="20784">
                  <c:v>30.88</c:v>
                </c:pt>
                <c:pt idx="20785">
                  <c:v>30.72</c:v>
                </c:pt>
                <c:pt idx="20786">
                  <c:v>30.779999999999998</c:v>
                </c:pt>
                <c:pt idx="20787">
                  <c:v>30.810000000000002</c:v>
                </c:pt>
                <c:pt idx="20788">
                  <c:v>30.8</c:v>
                </c:pt>
                <c:pt idx="20789">
                  <c:v>30.85</c:v>
                </c:pt>
                <c:pt idx="20790">
                  <c:v>30.830000000000002</c:v>
                </c:pt>
                <c:pt idx="20791">
                  <c:v>30.8</c:v>
                </c:pt>
                <c:pt idx="20792">
                  <c:v>30.56</c:v>
                </c:pt>
                <c:pt idx="20793">
                  <c:v>30.57</c:v>
                </c:pt>
                <c:pt idx="20794">
                  <c:v>30.56</c:v>
                </c:pt>
                <c:pt idx="20795">
                  <c:v>30.75</c:v>
                </c:pt>
                <c:pt idx="20796">
                  <c:v>30.72</c:v>
                </c:pt>
                <c:pt idx="20797">
                  <c:v>30.75</c:v>
                </c:pt>
                <c:pt idx="20798">
                  <c:v>30.89</c:v>
                </c:pt>
                <c:pt idx="20799">
                  <c:v>31</c:v>
                </c:pt>
                <c:pt idx="20800">
                  <c:v>31.04</c:v>
                </c:pt>
                <c:pt idx="20801">
                  <c:v>30.91</c:v>
                </c:pt>
                <c:pt idx="20802">
                  <c:v>30.810000000000002</c:v>
                </c:pt>
                <c:pt idx="20803">
                  <c:v>30.79</c:v>
                </c:pt>
                <c:pt idx="20804">
                  <c:v>30.86</c:v>
                </c:pt>
                <c:pt idx="20805">
                  <c:v>30.85</c:v>
                </c:pt>
                <c:pt idx="20806">
                  <c:v>30.72</c:v>
                </c:pt>
                <c:pt idx="20807">
                  <c:v>30.66</c:v>
                </c:pt>
                <c:pt idx="20808">
                  <c:v>30.610000000000003</c:v>
                </c:pt>
                <c:pt idx="20809">
                  <c:v>30.779999999999998</c:v>
                </c:pt>
                <c:pt idx="20810">
                  <c:v>30.919999999999998</c:v>
                </c:pt>
                <c:pt idx="20811">
                  <c:v>30.82</c:v>
                </c:pt>
                <c:pt idx="20812">
                  <c:v>30.69</c:v>
                </c:pt>
                <c:pt idx="20813">
                  <c:v>30.830000000000002</c:v>
                </c:pt>
                <c:pt idx="20814">
                  <c:v>30.8</c:v>
                </c:pt>
                <c:pt idx="20815">
                  <c:v>30.91</c:v>
                </c:pt>
                <c:pt idx="20816">
                  <c:v>30.89</c:v>
                </c:pt>
                <c:pt idx="20817">
                  <c:v>30.8</c:v>
                </c:pt>
                <c:pt idx="20818">
                  <c:v>30.73</c:v>
                </c:pt>
                <c:pt idx="20819">
                  <c:v>30.75</c:v>
                </c:pt>
                <c:pt idx="20820">
                  <c:v>30.62</c:v>
                </c:pt>
                <c:pt idx="20821">
                  <c:v>30.59</c:v>
                </c:pt>
                <c:pt idx="20822">
                  <c:v>30.759999999999998</c:v>
                </c:pt>
                <c:pt idx="20823">
                  <c:v>30.72</c:v>
                </c:pt>
                <c:pt idx="20824">
                  <c:v>30.69</c:v>
                </c:pt>
                <c:pt idx="20825">
                  <c:v>30.55</c:v>
                </c:pt>
                <c:pt idx="20826">
                  <c:v>30.72</c:v>
                </c:pt>
                <c:pt idx="20827">
                  <c:v>30.68</c:v>
                </c:pt>
                <c:pt idx="20828">
                  <c:v>30.6</c:v>
                </c:pt>
                <c:pt idx="20829">
                  <c:v>30.47</c:v>
                </c:pt>
                <c:pt idx="20830">
                  <c:v>30.51</c:v>
                </c:pt>
                <c:pt idx="20831">
                  <c:v>30.5</c:v>
                </c:pt>
                <c:pt idx="20832">
                  <c:v>30.37</c:v>
                </c:pt>
                <c:pt idx="20833">
                  <c:v>30.330000000000002</c:v>
                </c:pt>
                <c:pt idx="20834">
                  <c:v>30.55</c:v>
                </c:pt>
                <c:pt idx="20835">
                  <c:v>30.75</c:v>
                </c:pt>
                <c:pt idx="20836">
                  <c:v>30.64</c:v>
                </c:pt>
                <c:pt idx="20837">
                  <c:v>30.75</c:v>
                </c:pt>
                <c:pt idx="20838">
                  <c:v>30.67</c:v>
                </c:pt>
                <c:pt idx="20839">
                  <c:v>30.810000000000002</c:v>
                </c:pt>
                <c:pt idx="20840">
                  <c:v>30.67</c:v>
                </c:pt>
                <c:pt idx="20841">
                  <c:v>30.64</c:v>
                </c:pt>
                <c:pt idx="20842">
                  <c:v>30.52</c:v>
                </c:pt>
                <c:pt idx="20843">
                  <c:v>30.52</c:v>
                </c:pt>
                <c:pt idx="20844">
                  <c:v>30.37</c:v>
                </c:pt>
                <c:pt idx="20845">
                  <c:v>30.47</c:v>
                </c:pt>
                <c:pt idx="20846">
                  <c:v>30.58</c:v>
                </c:pt>
                <c:pt idx="20847">
                  <c:v>30.66</c:v>
                </c:pt>
                <c:pt idx="20848">
                  <c:v>30.6</c:v>
                </c:pt>
                <c:pt idx="20849">
                  <c:v>30.59</c:v>
                </c:pt>
                <c:pt idx="20850">
                  <c:v>30.53</c:v>
                </c:pt>
                <c:pt idx="20851">
                  <c:v>30.479999999999997</c:v>
                </c:pt>
                <c:pt idx="20852">
                  <c:v>30.630000000000003</c:v>
                </c:pt>
                <c:pt idx="20853">
                  <c:v>30.66</c:v>
                </c:pt>
                <c:pt idx="20854">
                  <c:v>30.55</c:v>
                </c:pt>
                <c:pt idx="20855">
                  <c:v>30.56</c:v>
                </c:pt>
                <c:pt idx="20856">
                  <c:v>30.55</c:v>
                </c:pt>
                <c:pt idx="20857">
                  <c:v>30.57</c:v>
                </c:pt>
                <c:pt idx="20858">
                  <c:v>30.55</c:v>
                </c:pt>
                <c:pt idx="20859">
                  <c:v>30.630000000000003</c:v>
                </c:pt>
                <c:pt idx="20860">
                  <c:v>30.479999999999997</c:v>
                </c:pt>
                <c:pt idx="20861">
                  <c:v>30.6</c:v>
                </c:pt>
                <c:pt idx="20862">
                  <c:v>30.52</c:v>
                </c:pt>
                <c:pt idx="20863">
                  <c:v>30.56</c:v>
                </c:pt>
                <c:pt idx="20864">
                  <c:v>30.5</c:v>
                </c:pt>
                <c:pt idx="20865">
                  <c:v>30.39</c:v>
                </c:pt>
                <c:pt idx="20866">
                  <c:v>30.259999999999998</c:v>
                </c:pt>
                <c:pt idx="20867">
                  <c:v>30.41</c:v>
                </c:pt>
                <c:pt idx="20868">
                  <c:v>30.41</c:v>
                </c:pt>
                <c:pt idx="20869">
                  <c:v>30.39</c:v>
                </c:pt>
                <c:pt idx="20870">
                  <c:v>30.49</c:v>
                </c:pt>
                <c:pt idx="20871">
                  <c:v>30.4</c:v>
                </c:pt>
                <c:pt idx="20872">
                  <c:v>30.38</c:v>
                </c:pt>
                <c:pt idx="20873">
                  <c:v>30.25</c:v>
                </c:pt>
                <c:pt idx="20874">
                  <c:v>30.41</c:v>
                </c:pt>
                <c:pt idx="20875">
                  <c:v>30.439999999999998</c:v>
                </c:pt>
                <c:pt idx="20876">
                  <c:v>30.54</c:v>
                </c:pt>
                <c:pt idx="20877">
                  <c:v>30.439999999999998</c:v>
                </c:pt>
                <c:pt idx="20878">
                  <c:v>30.41</c:v>
                </c:pt>
                <c:pt idx="20879">
                  <c:v>30.37</c:v>
                </c:pt>
                <c:pt idx="20880">
                  <c:v>30.34</c:v>
                </c:pt>
                <c:pt idx="20881">
                  <c:v>30.34</c:v>
                </c:pt>
                <c:pt idx="20882">
                  <c:v>30.39</c:v>
                </c:pt>
                <c:pt idx="20883">
                  <c:v>30.41</c:v>
                </c:pt>
                <c:pt idx="20884">
                  <c:v>30.459999999999997</c:v>
                </c:pt>
                <c:pt idx="20885">
                  <c:v>30.479999999999997</c:v>
                </c:pt>
                <c:pt idx="20886">
                  <c:v>30.43</c:v>
                </c:pt>
                <c:pt idx="20887">
                  <c:v>30.459999999999997</c:v>
                </c:pt>
                <c:pt idx="20888">
                  <c:v>30.39</c:v>
                </c:pt>
                <c:pt idx="20889">
                  <c:v>30.47</c:v>
                </c:pt>
                <c:pt idx="20890">
                  <c:v>30.52</c:v>
                </c:pt>
                <c:pt idx="20891">
                  <c:v>30.53</c:v>
                </c:pt>
                <c:pt idx="20892">
                  <c:v>30.71</c:v>
                </c:pt>
                <c:pt idx="20893">
                  <c:v>30.45</c:v>
                </c:pt>
                <c:pt idx="20894">
                  <c:v>30.47</c:v>
                </c:pt>
                <c:pt idx="20895">
                  <c:v>30.54</c:v>
                </c:pt>
                <c:pt idx="20896">
                  <c:v>30.54</c:v>
                </c:pt>
                <c:pt idx="20897">
                  <c:v>30.45</c:v>
                </c:pt>
                <c:pt idx="20898">
                  <c:v>30.51</c:v>
                </c:pt>
                <c:pt idx="20899">
                  <c:v>30.459999999999997</c:v>
                </c:pt>
                <c:pt idx="20900">
                  <c:v>30.53</c:v>
                </c:pt>
                <c:pt idx="20901">
                  <c:v>30.69</c:v>
                </c:pt>
                <c:pt idx="20902">
                  <c:v>30.72</c:v>
                </c:pt>
                <c:pt idx="20903">
                  <c:v>30.830000000000002</c:v>
                </c:pt>
                <c:pt idx="20904">
                  <c:v>30.64</c:v>
                </c:pt>
                <c:pt idx="20905">
                  <c:v>30.67</c:v>
                </c:pt>
                <c:pt idx="20906">
                  <c:v>30.68</c:v>
                </c:pt>
                <c:pt idx="20907">
                  <c:v>30.779999999999998</c:v>
                </c:pt>
                <c:pt idx="20908">
                  <c:v>30.8</c:v>
                </c:pt>
                <c:pt idx="20909">
                  <c:v>30.87</c:v>
                </c:pt>
                <c:pt idx="20910">
                  <c:v>30.779999999999998</c:v>
                </c:pt>
                <c:pt idx="20911">
                  <c:v>30.810000000000002</c:v>
                </c:pt>
                <c:pt idx="20912">
                  <c:v>30.830000000000002</c:v>
                </c:pt>
                <c:pt idx="20913">
                  <c:v>30.56</c:v>
                </c:pt>
                <c:pt idx="20914">
                  <c:v>30.610000000000003</c:v>
                </c:pt>
                <c:pt idx="20915">
                  <c:v>30.52</c:v>
                </c:pt>
                <c:pt idx="20916">
                  <c:v>30.66</c:v>
                </c:pt>
                <c:pt idx="20917">
                  <c:v>30.58</c:v>
                </c:pt>
                <c:pt idx="20918">
                  <c:v>30.62</c:v>
                </c:pt>
                <c:pt idx="20919">
                  <c:v>30.67</c:v>
                </c:pt>
                <c:pt idx="20920">
                  <c:v>30.54</c:v>
                </c:pt>
                <c:pt idx="20921">
                  <c:v>30.630000000000003</c:v>
                </c:pt>
                <c:pt idx="20922">
                  <c:v>30.59</c:v>
                </c:pt>
                <c:pt idx="20923">
                  <c:v>30.71</c:v>
                </c:pt>
                <c:pt idx="20924">
                  <c:v>30.57</c:v>
                </c:pt>
                <c:pt idx="20925">
                  <c:v>30.54</c:v>
                </c:pt>
                <c:pt idx="20926">
                  <c:v>30.55</c:v>
                </c:pt>
                <c:pt idx="20927">
                  <c:v>30.79</c:v>
                </c:pt>
                <c:pt idx="20928">
                  <c:v>30.72</c:v>
                </c:pt>
                <c:pt idx="20929">
                  <c:v>30.75</c:v>
                </c:pt>
                <c:pt idx="20930">
                  <c:v>30.7</c:v>
                </c:pt>
                <c:pt idx="20931">
                  <c:v>30.759999999999998</c:v>
                </c:pt>
                <c:pt idx="20932">
                  <c:v>30.74</c:v>
                </c:pt>
                <c:pt idx="20933">
                  <c:v>30.650000000000002</c:v>
                </c:pt>
                <c:pt idx="20934">
                  <c:v>30.830000000000002</c:v>
                </c:pt>
                <c:pt idx="20935">
                  <c:v>30.77</c:v>
                </c:pt>
                <c:pt idx="20936">
                  <c:v>30.74</c:v>
                </c:pt>
                <c:pt idx="20937">
                  <c:v>30.73</c:v>
                </c:pt>
                <c:pt idx="20938">
                  <c:v>30.62</c:v>
                </c:pt>
                <c:pt idx="20939">
                  <c:v>30.72</c:v>
                </c:pt>
                <c:pt idx="20940">
                  <c:v>30.59</c:v>
                </c:pt>
                <c:pt idx="20941">
                  <c:v>30.67</c:v>
                </c:pt>
                <c:pt idx="20942">
                  <c:v>30.62</c:v>
                </c:pt>
                <c:pt idx="20943">
                  <c:v>30.62</c:v>
                </c:pt>
                <c:pt idx="20944">
                  <c:v>30.49</c:v>
                </c:pt>
                <c:pt idx="20945">
                  <c:v>30.45</c:v>
                </c:pt>
                <c:pt idx="20946">
                  <c:v>30.4</c:v>
                </c:pt>
                <c:pt idx="20947">
                  <c:v>30.419999999999998</c:v>
                </c:pt>
                <c:pt idx="20948">
                  <c:v>30.459999999999997</c:v>
                </c:pt>
                <c:pt idx="20949">
                  <c:v>30.53</c:v>
                </c:pt>
                <c:pt idx="20950">
                  <c:v>30.54</c:v>
                </c:pt>
                <c:pt idx="20951">
                  <c:v>30.56</c:v>
                </c:pt>
                <c:pt idx="20952">
                  <c:v>30.51</c:v>
                </c:pt>
                <c:pt idx="20953">
                  <c:v>30.43</c:v>
                </c:pt>
                <c:pt idx="20954">
                  <c:v>30.34</c:v>
                </c:pt>
                <c:pt idx="20955">
                  <c:v>30.4</c:v>
                </c:pt>
                <c:pt idx="20956">
                  <c:v>30.55</c:v>
                </c:pt>
                <c:pt idx="20957">
                  <c:v>30.4</c:v>
                </c:pt>
                <c:pt idx="20958">
                  <c:v>30.49</c:v>
                </c:pt>
                <c:pt idx="20959">
                  <c:v>30.479999999999997</c:v>
                </c:pt>
                <c:pt idx="20960">
                  <c:v>30.55</c:v>
                </c:pt>
                <c:pt idx="20961">
                  <c:v>30.35</c:v>
                </c:pt>
                <c:pt idx="20962">
                  <c:v>30.32</c:v>
                </c:pt>
                <c:pt idx="20963">
                  <c:v>30.34</c:v>
                </c:pt>
                <c:pt idx="20964">
                  <c:v>30.32</c:v>
                </c:pt>
                <c:pt idx="20965">
                  <c:v>30.29</c:v>
                </c:pt>
                <c:pt idx="20966">
                  <c:v>30.53</c:v>
                </c:pt>
                <c:pt idx="20967">
                  <c:v>30.650000000000002</c:v>
                </c:pt>
                <c:pt idx="20968">
                  <c:v>30.650000000000002</c:v>
                </c:pt>
                <c:pt idx="20969">
                  <c:v>30.7</c:v>
                </c:pt>
                <c:pt idx="20970">
                  <c:v>30.58</c:v>
                </c:pt>
                <c:pt idx="20971">
                  <c:v>30.57</c:v>
                </c:pt>
                <c:pt idx="20972">
                  <c:v>30.51</c:v>
                </c:pt>
                <c:pt idx="20973">
                  <c:v>30.66</c:v>
                </c:pt>
                <c:pt idx="20974">
                  <c:v>30.73</c:v>
                </c:pt>
                <c:pt idx="20975">
                  <c:v>30.779999999999998</c:v>
                </c:pt>
                <c:pt idx="20976">
                  <c:v>30.86</c:v>
                </c:pt>
                <c:pt idx="20977">
                  <c:v>30.69</c:v>
                </c:pt>
                <c:pt idx="20978">
                  <c:v>30.650000000000002</c:v>
                </c:pt>
                <c:pt idx="20979">
                  <c:v>30.71</c:v>
                </c:pt>
                <c:pt idx="20980">
                  <c:v>30.77</c:v>
                </c:pt>
                <c:pt idx="20981">
                  <c:v>30.6</c:v>
                </c:pt>
                <c:pt idx="20982">
                  <c:v>30.630000000000003</c:v>
                </c:pt>
                <c:pt idx="20983">
                  <c:v>30.54</c:v>
                </c:pt>
                <c:pt idx="20984">
                  <c:v>30.68</c:v>
                </c:pt>
                <c:pt idx="20985">
                  <c:v>30.650000000000002</c:v>
                </c:pt>
                <c:pt idx="20986">
                  <c:v>30.73</c:v>
                </c:pt>
                <c:pt idx="20987">
                  <c:v>30.77</c:v>
                </c:pt>
                <c:pt idx="20988">
                  <c:v>30.779999999999998</c:v>
                </c:pt>
                <c:pt idx="20989">
                  <c:v>30.62</c:v>
                </c:pt>
                <c:pt idx="20990">
                  <c:v>30.6</c:v>
                </c:pt>
                <c:pt idx="20991">
                  <c:v>30.56</c:v>
                </c:pt>
                <c:pt idx="20992">
                  <c:v>30.54</c:v>
                </c:pt>
                <c:pt idx="20993">
                  <c:v>30.610000000000003</c:v>
                </c:pt>
                <c:pt idx="20994">
                  <c:v>30.439999999999998</c:v>
                </c:pt>
                <c:pt idx="20995">
                  <c:v>30.56</c:v>
                </c:pt>
                <c:pt idx="20996">
                  <c:v>30.45</c:v>
                </c:pt>
                <c:pt idx="20997">
                  <c:v>30.610000000000003</c:v>
                </c:pt>
                <c:pt idx="20998">
                  <c:v>30.68</c:v>
                </c:pt>
                <c:pt idx="20999">
                  <c:v>30.69</c:v>
                </c:pt>
                <c:pt idx="21000">
                  <c:v>30.8</c:v>
                </c:pt>
                <c:pt idx="21001">
                  <c:v>30.7</c:v>
                </c:pt>
                <c:pt idx="21002">
                  <c:v>30.71</c:v>
                </c:pt>
                <c:pt idx="21003">
                  <c:v>30.69</c:v>
                </c:pt>
                <c:pt idx="21004">
                  <c:v>30.55</c:v>
                </c:pt>
                <c:pt idx="21005">
                  <c:v>30.62</c:v>
                </c:pt>
                <c:pt idx="21006">
                  <c:v>30.72</c:v>
                </c:pt>
                <c:pt idx="21007">
                  <c:v>30.7</c:v>
                </c:pt>
                <c:pt idx="21008">
                  <c:v>30.810000000000002</c:v>
                </c:pt>
                <c:pt idx="21009">
                  <c:v>30.8</c:v>
                </c:pt>
                <c:pt idx="21010">
                  <c:v>30.73</c:v>
                </c:pt>
                <c:pt idx="21011">
                  <c:v>30.64</c:v>
                </c:pt>
                <c:pt idx="21012">
                  <c:v>30.6</c:v>
                </c:pt>
                <c:pt idx="21013">
                  <c:v>30.56</c:v>
                </c:pt>
                <c:pt idx="21014">
                  <c:v>30.53</c:v>
                </c:pt>
                <c:pt idx="21015">
                  <c:v>30.53</c:v>
                </c:pt>
                <c:pt idx="21016">
                  <c:v>30.57</c:v>
                </c:pt>
                <c:pt idx="21017">
                  <c:v>30.630000000000003</c:v>
                </c:pt>
                <c:pt idx="21018">
                  <c:v>30.52</c:v>
                </c:pt>
                <c:pt idx="21019">
                  <c:v>30.62</c:v>
                </c:pt>
                <c:pt idx="21020">
                  <c:v>30.45</c:v>
                </c:pt>
                <c:pt idx="21021">
                  <c:v>30.59</c:v>
                </c:pt>
                <c:pt idx="21022">
                  <c:v>30.58</c:v>
                </c:pt>
                <c:pt idx="21023">
                  <c:v>30.64</c:v>
                </c:pt>
                <c:pt idx="21024">
                  <c:v>30.74</c:v>
                </c:pt>
                <c:pt idx="21025">
                  <c:v>30.67</c:v>
                </c:pt>
                <c:pt idx="21026">
                  <c:v>30.45</c:v>
                </c:pt>
                <c:pt idx="21027">
                  <c:v>30.459999999999997</c:v>
                </c:pt>
                <c:pt idx="21028">
                  <c:v>30.5</c:v>
                </c:pt>
                <c:pt idx="21029">
                  <c:v>30.419999999999998</c:v>
                </c:pt>
                <c:pt idx="21030">
                  <c:v>30.55</c:v>
                </c:pt>
                <c:pt idx="21031">
                  <c:v>30.49</c:v>
                </c:pt>
                <c:pt idx="21032">
                  <c:v>30.5</c:v>
                </c:pt>
                <c:pt idx="21033">
                  <c:v>30.54</c:v>
                </c:pt>
                <c:pt idx="21034">
                  <c:v>30.55</c:v>
                </c:pt>
                <c:pt idx="21035">
                  <c:v>30.7</c:v>
                </c:pt>
                <c:pt idx="21036">
                  <c:v>30.56</c:v>
                </c:pt>
                <c:pt idx="21037">
                  <c:v>30.6</c:v>
                </c:pt>
                <c:pt idx="21038">
                  <c:v>30.49</c:v>
                </c:pt>
                <c:pt idx="21039">
                  <c:v>30.57</c:v>
                </c:pt>
                <c:pt idx="21040">
                  <c:v>30.459999999999997</c:v>
                </c:pt>
                <c:pt idx="21041">
                  <c:v>30.610000000000003</c:v>
                </c:pt>
                <c:pt idx="21042">
                  <c:v>30.479999999999997</c:v>
                </c:pt>
                <c:pt idx="21043">
                  <c:v>30.6</c:v>
                </c:pt>
                <c:pt idx="21044">
                  <c:v>30.43</c:v>
                </c:pt>
                <c:pt idx="21045">
                  <c:v>30.49</c:v>
                </c:pt>
                <c:pt idx="21046">
                  <c:v>30.55</c:v>
                </c:pt>
                <c:pt idx="21047">
                  <c:v>30.479999999999997</c:v>
                </c:pt>
                <c:pt idx="21048">
                  <c:v>30.6</c:v>
                </c:pt>
                <c:pt idx="21049">
                  <c:v>30.43</c:v>
                </c:pt>
                <c:pt idx="21050">
                  <c:v>30.37</c:v>
                </c:pt>
                <c:pt idx="21051">
                  <c:v>30.439999999999998</c:v>
                </c:pt>
                <c:pt idx="21052">
                  <c:v>30.419999999999998</c:v>
                </c:pt>
                <c:pt idx="21053">
                  <c:v>30.52</c:v>
                </c:pt>
                <c:pt idx="21054">
                  <c:v>30.75</c:v>
                </c:pt>
                <c:pt idx="21055">
                  <c:v>30.630000000000003</c:v>
                </c:pt>
                <c:pt idx="21056">
                  <c:v>30.650000000000002</c:v>
                </c:pt>
                <c:pt idx="21057">
                  <c:v>30.55</c:v>
                </c:pt>
                <c:pt idx="21058">
                  <c:v>30.56</c:v>
                </c:pt>
                <c:pt idx="21059">
                  <c:v>30.6</c:v>
                </c:pt>
                <c:pt idx="21060">
                  <c:v>30.54</c:v>
                </c:pt>
                <c:pt idx="21061">
                  <c:v>30.68</c:v>
                </c:pt>
                <c:pt idx="21062">
                  <c:v>30.68</c:v>
                </c:pt>
                <c:pt idx="21063">
                  <c:v>30.56</c:v>
                </c:pt>
                <c:pt idx="21064">
                  <c:v>30.64</c:v>
                </c:pt>
                <c:pt idx="21065">
                  <c:v>30.89</c:v>
                </c:pt>
                <c:pt idx="21066">
                  <c:v>30.89</c:v>
                </c:pt>
                <c:pt idx="21067">
                  <c:v>30.86</c:v>
                </c:pt>
                <c:pt idx="21068">
                  <c:v>30.84</c:v>
                </c:pt>
                <c:pt idx="21069">
                  <c:v>30.759999999999998</c:v>
                </c:pt>
                <c:pt idx="21070">
                  <c:v>30.68</c:v>
                </c:pt>
                <c:pt idx="21071">
                  <c:v>30.64</c:v>
                </c:pt>
                <c:pt idx="21072">
                  <c:v>30.650000000000002</c:v>
                </c:pt>
                <c:pt idx="21073">
                  <c:v>30.6</c:v>
                </c:pt>
                <c:pt idx="21074">
                  <c:v>30.55</c:v>
                </c:pt>
                <c:pt idx="21075">
                  <c:v>30.53</c:v>
                </c:pt>
                <c:pt idx="21076">
                  <c:v>30.47</c:v>
                </c:pt>
                <c:pt idx="21077">
                  <c:v>30.56</c:v>
                </c:pt>
                <c:pt idx="21078">
                  <c:v>30.610000000000003</c:v>
                </c:pt>
                <c:pt idx="21079">
                  <c:v>30.62</c:v>
                </c:pt>
                <c:pt idx="21080">
                  <c:v>30.56</c:v>
                </c:pt>
                <c:pt idx="21081">
                  <c:v>30.610000000000003</c:v>
                </c:pt>
                <c:pt idx="21082">
                  <c:v>30.51</c:v>
                </c:pt>
                <c:pt idx="21083">
                  <c:v>30.64</c:v>
                </c:pt>
                <c:pt idx="21084">
                  <c:v>30.6</c:v>
                </c:pt>
                <c:pt idx="21085">
                  <c:v>30.610000000000003</c:v>
                </c:pt>
                <c:pt idx="21086">
                  <c:v>30.51</c:v>
                </c:pt>
                <c:pt idx="21087">
                  <c:v>30.74</c:v>
                </c:pt>
                <c:pt idx="21088">
                  <c:v>30.75</c:v>
                </c:pt>
                <c:pt idx="21089">
                  <c:v>30.72</c:v>
                </c:pt>
                <c:pt idx="21090">
                  <c:v>30.74</c:v>
                </c:pt>
                <c:pt idx="21091">
                  <c:v>30.79</c:v>
                </c:pt>
                <c:pt idx="21092">
                  <c:v>30.62</c:v>
                </c:pt>
                <c:pt idx="21093">
                  <c:v>30.6</c:v>
                </c:pt>
                <c:pt idx="21094">
                  <c:v>30.56</c:v>
                </c:pt>
                <c:pt idx="21095">
                  <c:v>30.49</c:v>
                </c:pt>
                <c:pt idx="21096">
                  <c:v>30.52</c:v>
                </c:pt>
                <c:pt idx="21097">
                  <c:v>30.45</c:v>
                </c:pt>
                <c:pt idx="21098">
                  <c:v>30.56</c:v>
                </c:pt>
                <c:pt idx="21099">
                  <c:v>30.439999999999998</c:v>
                </c:pt>
                <c:pt idx="21100">
                  <c:v>30.6</c:v>
                </c:pt>
                <c:pt idx="21101">
                  <c:v>30.419999999999998</c:v>
                </c:pt>
                <c:pt idx="21102">
                  <c:v>30.55</c:v>
                </c:pt>
                <c:pt idx="21103">
                  <c:v>30.57</c:v>
                </c:pt>
                <c:pt idx="21104">
                  <c:v>30.650000000000002</c:v>
                </c:pt>
                <c:pt idx="21105">
                  <c:v>30.68</c:v>
                </c:pt>
                <c:pt idx="21106">
                  <c:v>30.630000000000003</c:v>
                </c:pt>
                <c:pt idx="21107">
                  <c:v>30.73</c:v>
                </c:pt>
                <c:pt idx="21108">
                  <c:v>30.72</c:v>
                </c:pt>
                <c:pt idx="21109">
                  <c:v>30.75</c:v>
                </c:pt>
                <c:pt idx="21110">
                  <c:v>30.67</c:v>
                </c:pt>
                <c:pt idx="21111">
                  <c:v>30.72</c:v>
                </c:pt>
                <c:pt idx="21112">
                  <c:v>30.59</c:v>
                </c:pt>
                <c:pt idx="21113">
                  <c:v>30.71</c:v>
                </c:pt>
                <c:pt idx="21114">
                  <c:v>30.73</c:v>
                </c:pt>
                <c:pt idx="21115">
                  <c:v>30.8</c:v>
                </c:pt>
                <c:pt idx="21116">
                  <c:v>30.69</c:v>
                </c:pt>
                <c:pt idx="21117">
                  <c:v>30.77</c:v>
                </c:pt>
                <c:pt idx="21118">
                  <c:v>30.62</c:v>
                </c:pt>
                <c:pt idx="21119">
                  <c:v>30.45</c:v>
                </c:pt>
                <c:pt idx="21120">
                  <c:v>30.53</c:v>
                </c:pt>
                <c:pt idx="21121">
                  <c:v>30.419999999999998</c:v>
                </c:pt>
                <c:pt idx="21122">
                  <c:v>30.650000000000002</c:v>
                </c:pt>
                <c:pt idx="21123">
                  <c:v>30.51</c:v>
                </c:pt>
                <c:pt idx="21124">
                  <c:v>30.650000000000002</c:v>
                </c:pt>
                <c:pt idx="21125">
                  <c:v>30.7</c:v>
                </c:pt>
                <c:pt idx="21126">
                  <c:v>30.75</c:v>
                </c:pt>
                <c:pt idx="21127">
                  <c:v>30.74</c:v>
                </c:pt>
                <c:pt idx="21128">
                  <c:v>30.630000000000003</c:v>
                </c:pt>
                <c:pt idx="21129">
                  <c:v>30.51</c:v>
                </c:pt>
                <c:pt idx="21130">
                  <c:v>30.64</c:v>
                </c:pt>
                <c:pt idx="21131">
                  <c:v>30.67</c:v>
                </c:pt>
                <c:pt idx="21132">
                  <c:v>30.479999999999997</c:v>
                </c:pt>
                <c:pt idx="21133">
                  <c:v>30.4</c:v>
                </c:pt>
                <c:pt idx="21134">
                  <c:v>30.310000000000002</c:v>
                </c:pt>
                <c:pt idx="21135">
                  <c:v>30.54</c:v>
                </c:pt>
                <c:pt idx="21136">
                  <c:v>30.71</c:v>
                </c:pt>
                <c:pt idx="21137">
                  <c:v>30.810000000000002</c:v>
                </c:pt>
                <c:pt idx="21138">
                  <c:v>30.77</c:v>
                </c:pt>
                <c:pt idx="21139">
                  <c:v>30.959999999999997</c:v>
                </c:pt>
                <c:pt idx="21140">
                  <c:v>30.919999999999998</c:v>
                </c:pt>
                <c:pt idx="21141">
                  <c:v>30.97</c:v>
                </c:pt>
                <c:pt idx="21142">
                  <c:v>30.979999999999997</c:v>
                </c:pt>
                <c:pt idx="21143">
                  <c:v>30.810000000000002</c:v>
                </c:pt>
                <c:pt idx="21144">
                  <c:v>30.810000000000002</c:v>
                </c:pt>
                <c:pt idx="21145">
                  <c:v>30.759999999999998</c:v>
                </c:pt>
                <c:pt idx="21146">
                  <c:v>30.64</c:v>
                </c:pt>
                <c:pt idx="21147">
                  <c:v>30.77</c:v>
                </c:pt>
                <c:pt idx="21148">
                  <c:v>30.75</c:v>
                </c:pt>
                <c:pt idx="21149">
                  <c:v>30.73</c:v>
                </c:pt>
                <c:pt idx="21150">
                  <c:v>30.7</c:v>
                </c:pt>
                <c:pt idx="21151">
                  <c:v>30.64</c:v>
                </c:pt>
                <c:pt idx="21152">
                  <c:v>30.59</c:v>
                </c:pt>
                <c:pt idx="21153">
                  <c:v>30.68</c:v>
                </c:pt>
                <c:pt idx="21154">
                  <c:v>30.58</c:v>
                </c:pt>
                <c:pt idx="21155">
                  <c:v>30.66</c:v>
                </c:pt>
                <c:pt idx="21156">
                  <c:v>30.64</c:v>
                </c:pt>
                <c:pt idx="21157">
                  <c:v>30.64</c:v>
                </c:pt>
                <c:pt idx="21158">
                  <c:v>30.459999999999997</c:v>
                </c:pt>
                <c:pt idx="21159">
                  <c:v>30.45</c:v>
                </c:pt>
                <c:pt idx="21160">
                  <c:v>30.310000000000002</c:v>
                </c:pt>
                <c:pt idx="21161">
                  <c:v>30.37</c:v>
                </c:pt>
                <c:pt idx="21162">
                  <c:v>30.32</c:v>
                </c:pt>
                <c:pt idx="21163">
                  <c:v>30.3</c:v>
                </c:pt>
                <c:pt idx="21164">
                  <c:v>30.39</c:v>
                </c:pt>
                <c:pt idx="21165">
                  <c:v>30.439999999999998</c:v>
                </c:pt>
                <c:pt idx="21166">
                  <c:v>30.5</c:v>
                </c:pt>
                <c:pt idx="21167">
                  <c:v>30.49</c:v>
                </c:pt>
                <c:pt idx="21168">
                  <c:v>30.51</c:v>
                </c:pt>
                <c:pt idx="21169">
                  <c:v>30.479999999999997</c:v>
                </c:pt>
                <c:pt idx="21170">
                  <c:v>30.630000000000003</c:v>
                </c:pt>
                <c:pt idx="21171">
                  <c:v>30.73</c:v>
                </c:pt>
                <c:pt idx="21172">
                  <c:v>30.62</c:v>
                </c:pt>
                <c:pt idx="21173">
                  <c:v>30.59</c:v>
                </c:pt>
                <c:pt idx="21174">
                  <c:v>30.6</c:v>
                </c:pt>
                <c:pt idx="21175">
                  <c:v>30.67</c:v>
                </c:pt>
                <c:pt idx="21176">
                  <c:v>30.53</c:v>
                </c:pt>
                <c:pt idx="21177">
                  <c:v>30.6</c:v>
                </c:pt>
                <c:pt idx="21178">
                  <c:v>30.330000000000002</c:v>
                </c:pt>
                <c:pt idx="21179">
                  <c:v>30.51</c:v>
                </c:pt>
                <c:pt idx="21180">
                  <c:v>30.58</c:v>
                </c:pt>
                <c:pt idx="21181">
                  <c:v>30.630000000000003</c:v>
                </c:pt>
                <c:pt idx="21182">
                  <c:v>30.54</c:v>
                </c:pt>
                <c:pt idx="21183">
                  <c:v>30.650000000000002</c:v>
                </c:pt>
                <c:pt idx="21184">
                  <c:v>30.79</c:v>
                </c:pt>
                <c:pt idx="21185">
                  <c:v>30.87</c:v>
                </c:pt>
                <c:pt idx="21186">
                  <c:v>30.810000000000002</c:v>
                </c:pt>
                <c:pt idx="21187">
                  <c:v>30.79</c:v>
                </c:pt>
                <c:pt idx="21188">
                  <c:v>30.73</c:v>
                </c:pt>
                <c:pt idx="21189">
                  <c:v>30.64</c:v>
                </c:pt>
                <c:pt idx="21190">
                  <c:v>30.74</c:v>
                </c:pt>
                <c:pt idx="21191">
                  <c:v>30.650000000000002</c:v>
                </c:pt>
                <c:pt idx="21192">
                  <c:v>30.8</c:v>
                </c:pt>
                <c:pt idx="21193">
                  <c:v>30.71</c:v>
                </c:pt>
                <c:pt idx="21194">
                  <c:v>30.59</c:v>
                </c:pt>
                <c:pt idx="21195">
                  <c:v>30.419999999999998</c:v>
                </c:pt>
                <c:pt idx="21196">
                  <c:v>30.5</c:v>
                </c:pt>
                <c:pt idx="21197">
                  <c:v>30.54</c:v>
                </c:pt>
                <c:pt idx="21198">
                  <c:v>30.6</c:v>
                </c:pt>
                <c:pt idx="21199">
                  <c:v>30.69</c:v>
                </c:pt>
                <c:pt idx="21200">
                  <c:v>30.64</c:v>
                </c:pt>
                <c:pt idx="21201">
                  <c:v>30.72</c:v>
                </c:pt>
                <c:pt idx="21202">
                  <c:v>30.67</c:v>
                </c:pt>
                <c:pt idx="21203">
                  <c:v>30.73</c:v>
                </c:pt>
                <c:pt idx="21204">
                  <c:v>30.71</c:v>
                </c:pt>
                <c:pt idx="21205">
                  <c:v>30.8</c:v>
                </c:pt>
                <c:pt idx="21206">
                  <c:v>30.650000000000002</c:v>
                </c:pt>
                <c:pt idx="21207">
                  <c:v>30.66</c:v>
                </c:pt>
                <c:pt idx="21208">
                  <c:v>30.75</c:v>
                </c:pt>
                <c:pt idx="21209">
                  <c:v>30.69</c:v>
                </c:pt>
                <c:pt idx="21210">
                  <c:v>30.58</c:v>
                </c:pt>
                <c:pt idx="21211">
                  <c:v>30.64</c:v>
                </c:pt>
                <c:pt idx="21212">
                  <c:v>30.62</c:v>
                </c:pt>
                <c:pt idx="21213">
                  <c:v>30.57</c:v>
                </c:pt>
                <c:pt idx="21214">
                  <c:v>30.69</c:v>
                </c:pt>
                <c:pt idx="21215">
                  <c:v>30.56</c:v>
                </c:pt>
                <c:pt idx="21216">
                  <c:v>30.610000000000003</c:v>
                </c:pt>
                <c:pt idx="21217">
                  <c:v>30.67</c:v>
                </c:pt>
                <c:pt idx="21218">
                  <c:v>30.7</c:v>
                </c:pt>
                <c:pt idx="21219">
                  <c:v>30.7</c:v>
                </c:pt>
                <c:pt idx="21220">
                  <c:v>30.53</c:v>
                </c:pt>
                <c:pt idx="21221">
                  <c:v>30.650000000000002</c:v>
                </c:pt>
                <c:pt idx="21222">
                  <c:v>30.55</c:v>
                </c:pt>
                <c:pt idx="21223">
                  <c:v>30.68</c:v>
                </c:pt>
                <c:pt idx="21224">
                  <c:v>30.57</c:v>
                </c:pt>
                <c:pt idx="21225">
                  <c:v>30.7</c:v>
                </c:pt>
                <c:pt idx="21226">
                  <c:v>30.650000000000002</c:v>
                </c:pt>
                <c:pt idx="21227">
                  <c:v>30.71</c:v>
                </c:pt>
                <c:pt idx="21228">
                  <c:v>30.73</c:v>
                </c:pt>
                <c:pt idx="21229">
                  <c:v>30.610000000000003</c:v>
                </c:pt>
                <c:pt idx="21230">
                  <c:v>30.68</c:v>
                </c:pt>
                <c:pt idx="21231">
                  <c:v>30.72</c:v>
                </c:pt>
                <c:pt idx="21232">
                  <c:v>30.759999999999998</c:v>
                </c:pt>
                <c:pt idx="21233">
                  <c:v>30.67</c:v>
                </c:pt>
                <c:pt idx="21234">
                  <c:v>30.66</c:v>
                </c:pt>
                <c:pt idx="21235">
                  <c:v>30.45</c:v>
                </c:pt>
                <c:pt idx="21236">
                  <c:v>30.36</c:v>
                </c:pt>
                <c:pt idx="21237">
                  <c:v>30.21</c:v>
                </c:pt>
                <c:pt idx="21238">
                  <c:v>30.310000000000002</c:v>
                </c:pt>
                <c:pt idx="21239">
                  <c:v>30.27</c:v>
                </c:pt>
                <c:pt idx="21240">
                  <c:v>30.23</c:v>
                </c:pt>
                <c:pt idx="21241">
                  <c:v>30.3</c:v>
                </c:pt>
                <c:pt idx="21242">
                  <c:v>30.38</c:v>
                </c:pt>
                <c:pt idx="21243">
                  <c:v>30.41</c:v>
                </c:pt>
                <c:pt idx="21244">
                  <c:v>30.4</c:v>
                </c:pt>
                <c:pt idx="21245">
                  <c:v>30.43</c:v>
                </c:pt>
                <c:pt idx="21246">
                  <c:v>30.34</c:v>
                </c:pt>
                <c:pt idx="21247">
                  <c:v>30.45</c:v>
                </c:pt>
                <c:pt idx="21248">
                  <c:v>30.56</c:v>
                </c:pt>
                <c:pt idx="21249">
                  <c:v>30.630000000000003</c:v>
                </c:pt>
                <c:pt idx="21250">
                  <c:v>30.52</c:v>
                </c:pt>
                <c:pt idx="21251">
                  <c:v>30.64</c:v>
                </c:pt>
                <c:pt idx="21252">
                  <c:v>30.36</c:v>
                </c:pt>
                <c:pt idx="21253">
                  <c:v>30.45</c:v>
                </c:pt>
                <c:pt idx="21254">
                  <c:v>30.51</c:v>
                </c:pt>
                <c:pt idx="21255">
                  <c:v>30.55</c:v>
                </c:pt>
                <c:pt idx="21256">
                  <c:v>30.55</c:v>
                </c:pt>
                <c:pt idx="21257">
                  <c:v>30.59</c:v>
                </c:pt>
                <c:pt idx="21258">
                  <c:v>30.66</c:v>
                </c:pt>
                <c:pt idx="21259">
                  <c:v>30.610000000000003</c:v>
                </c:pt>
                <c:pt idx="21260">
                  <c:v>30.75</c:v>
                </c:pt>
                <c:pt idx="21261">
                  <c:v>30.77</c:v>
                </c:pt>
                <c:pt idx="21262">
                  <c:v>30.810000000000002</c:v>
                </c:pt>
                <c:pt idx="21263">
                  <c:v>30.75</c:v>
                </c:pt>
                <c:pt idx="21264">
                  <c:v>30.79</c:v>
                </c:pt>
                <c:pt idx="21265">
                  <c:v>30.779999999999998</c:v>
                </c:pt>
                <c:pt idx="21266">
                  <c:v>30.67</c:v>
                </c:pt>
                <c:pt idx="21267">
                  <c:v>30.650000000000002</c:v>
                </c:pt>
                <c:pt idx="21268">
                  <c:v>30.51</c:v>
                </c:pt>
                <c:pt idx="21269">
                  <c:v>30.51</c:v>
                </c:pt>
                <c:pt idx="21270">
                  <c:v>30.419999999999998</c:v>
                </c:pt>
                <c:pt idx="21271">
                  <c:v>30.49</c:v>
                </c:pt>
                <c:pt idx="21272">
                  <c:v>30.259999999999998</c:v>
                </c:pt>
                <c:pt idx="21273">
                  <c:v>30.37</c:v>
                </c:pt>
                <c:pt idx="21274">
                  <c:v>30.32</c:v>
                </c:pt>
                <c:pt idx="21275">
                  <c:v>30.38</c:v>
                </c:pt>
                <c:pt idx="21276">
                  <c:v>30.54</c:v>
                </c:pt>
                <c:pt idx="21277">
                  <c:v>30.55</c:v>
                </c:pt>
                <c:pt idx="21278">
                  <c:v>30.6</c:v>
                </c:pt>
                <c:pt idx="21279">
                  <c:v>30.610000000000003</c:v>
                </c:pt>
                <c:pt idx="21280">
                  <c:v>30.8</c:v>
                </c:pt>
                <c:pt idx="21281">
                  <c:v>30.650000000000002</c:v>
                </c:pt>
                <c:pt idx="21282">
                  <c:v>30.9</c:v>
                </c:pt>
                <c:pt idx="21283">
                  <c:v>30.66</c:v>
                </c:pt>
                <c:pt idx="21284">
                  <c:v>30.66</c:v>
                </c:pt>
                <c:pt idx="21285">
                  <c:v>30.66</c:v>
                </c:pt>
                <c:pt idx="21286">
                  <c:v>30.7</c:v>
                </c:pt>
                <c:pt idx="21287">
                  <c:v>30.71</c:v>
                </c:pt>
                <c:pt idx="21288">
                  <c:v>30.75</c:v>
                </c:pt>
                <c:pt idx="21289">
                  <c:v>30.759999999999998</c:v>
                </c:pt>
                <c:pt idx="21290">
                  <c:v>30.68</c:v>
                </c:pt>
                <c:pt idx="21291">
                  <c:v>30.68</c:v>
                </c:pt>
                <c:pt idx="21292">
                  <c:v>30.53</c:v>
                </c:pt>
                <c:pt idx="21293">
                  <c:v>30.6</c:v>
                </c:pt>
                <c:pt idx="21294">
                  <c:v>30.459999999999997</c:v>
                </c:pt>
                <c:pt idx="21295">
                  <c:v>30.57</c:v>
                </c:pt>
                <c:pt idx="21296">
                  <c:v>30.3</c:v>
                </c:pt>
                <c:pt idx="21297">
                  <c:v>30.35</c:v>
                </c:pt>
                <c:pt idx="21298">
                  <c:v>30.36</c:v>
                </c:pt>
                <c:pt idx="21299">
                  <c:v>30.38</c:v>
                </c:pt>
                <c:pt idx="21300">
                  <c:v>30.38</c:v>
                </c:pt>
                <c:pt idx="21301">
                  <c:v>30.34</c:v>
                </c:pt>
                <c:pt idx="21302">
                  <c:v>30.37</c:v>
                </c:pt>
                <c:pt idx="21303">
                  <c:v>30.25</c:v>
                </c:pt>
                <c:pt idx="21304">
                  <c:v>30.38</c:v>
                </c:pt>
                <c:pt idx="21305">
                  <c:v>30.22</c:v>
                </c:pt>
                <c:pt idx="21306">
                  <c:v>30.41</c:v>
                </c:pt>
                <c:pt idx="21307">
                  <c:v>30.32</c:v>
                </c:pt>
                <c:pt idx="21308">
                  <c:v>30.43</c:v>
                </c:pt>
                <c:pt idx="21309">
                  <c:v>30.35</c:v>
                </c:pt>
                <c:pt idx="21310">
                  <c:v>30.5</c:v>
                </c:pt>
                <c:pt idx="21311">
                  <c:v>30.72</c:v>
                </c:pt>
                <c:pt idx="21312">
                  <c:v>30.939999999999998</c:v>
                </c:pt>
                <c:pt idx="21313">
                  <c:v>30.84</c:v>
                </c:pt>
                <c:pt idx="21314">
                  <c:v>30.71</c:v>
                </c:pt>
                <c:pt idx="21315">
                  <c:v>30.759999999999998</c:v>
                </c:pt>
                <c:pt idx="21316">
                  <c:v>30.67</c:v>
                </c:pt>
                <c:pt idx="21317">
                  <c:v>30.74</c:v>
                </c:pt>
                <c:pt idx="21318">
                  <c:v>30.72</c:v>
                </c:pt>
                <c:pt idx="21319">
                  <c:v>30.75</c:v>
                </c:pt>
                <c:pt idx="21320">
                  <c:v>30.58</c:v>
                </c:pt>
                <c:pt idx="21321">
                  <c:v>30.6</c:v>
                </c:pt>
                <c:pt idx="21322">
                  <c:v>30.56</c:v>
                </c:pt>
                <c:pt idx="21323">
                  <c:v>30.4</c:v>
                </c:pt>
                <c:pt idx="21324">
                  <c:v>30.4</c:v>
                </c:pt>
                <c:pt idx="21325">
                  <c:v>30.47</c:v>
                </c:pt>
                <c:pt idx="21326">
                  <c:v>30.55</c:v>
                </c:pt>
                <c:pt idx="21327">
                  <c:v>30.54</c:v>
                </c:pt>
                <c:pt idx="21328">
                  <c:v>30.74</c:v>
                </c:pt>
                <c:pt idx="21329">
                  <c:v>30.9</c:v>
                </c:pt>
                <c:pt idx="21330">
                  <c:v>31.09</c:v>
                </c:pt>
                <c:pt idx="21331">
                  <c:v>30.939999999999998</c:v>
                </c:pt>
                <c:pt idx="21332">
                  <c:v>30.979999999999997</c:v>
                </c:pt>
                <c:pt idx="21333">
                  <c:v>30.979999999999997</c:v>
                </c:pt>
                <c:pt idx="21334">
                  <c:v>30.979999999999997</c:v>
                </c:pt>
                <c:pt idx="21335">
                  <c:v>30.939999999999998</c:v>
                </c:pt>
                <c:pt idx="21336">
                  <c:v>30.86</c:v>
                </c:pt>
                <c:pt idx="21337">
                  <c:v>30.89</c:v>
                </c:pt>
                <c:pt idx="21338">
                  <c:v>30.87</c:v>
                </c:pt>
                <c:pt idx="21339">
                  <c:v>30.959999999999997</c:v>
                </c:pt>
                <c:pt idx="21340">
                  <c:v>30.93</c:v>
                </c:pt>
                <c:pt idx="21341">
                  <c:v>30.86</c:v>
                </c:pt>
                <c:pt idx="21342">
                  <c:v>30.75</c:v>
                </c:pt>
                <c:pt idx="21343">
                  <c:v>30.74</c:v>
                </c:pt>
                <c:pt idx="21344">
                  <c:v>30.6</c:v>
                </c:pt>
                <c:pt idx="21345">
                  <c:v>30.69</c:v>
                </c:pt>
                <c:pt idx="21346">
                  <c:v>30.85</c:v>
                </c:pt>
                <c:pt idx="21347">
                  <c:v>30.85</c:v>
                </c:pt>
                <c:pt idx="21348">
                  <c:v>30.79</c:v>
                </c:pt>
                <c:pt idx="21349">
                  <c:v>30.73</c:v>
                </c:pt>
                <c:pt idx="21350">
                  <c:v>30.779999999999998</c:v>
                </c:pt>
                <c:pt idx="21351">
                  <c:v>30.58</c:v>
                </c:pt>
                <c:pt idx="21352">
                  <c:v>30.69</c:v>
                </c:pt>
                <c:pt idx="21353">
                  <c:v>30.56</c:v>
                </c:pt>
                <c:pt idx="21354">
                  <c:v>30.610000000000003</c:v>
                </c:pt>
                <c:pt idx="21355">
                  <c:v>30.68</c:v>
                </c:pt>
                <c:pt idx="21356">
                  <c:v>30.69</c:v>
                </c:pt>
                <c:pt idx="21357">
                  <c:v>30.56</c:v>
                </c:pt>
                <c:pt idx="21358">
                  <c:v>30.6</c:v>
                </c:pt>
                <c:pt idx="21359">
                  <c:v>30.51</c:v>
                </c:pt>
                <c:pt idx="21360">
                  <c:v>30.47</c:v>
                </c:pt>
                <c:pt idx="21361">
                  <c:v>30.71</c:v>
                </c:pt>
                <c:pt idx="21362">
                  <c:v>30.54</c:v>
                </c:pt>
                <c:pt idx="21363">
                  <c:v>30.72</c:v>
                </c:pt>
                <c:pt idx="21364">
                  <c:v>30.66</c:v>
                </c:pt>
                <c:pt idx="21365">
                  <c:v>30.959999999999997</c:v>
                </c:pt>
                <c:pt idx="21366">
                  <c:v>30.919999999999998</c:v>
                </c:pt>
                <c:pt idx="21367">
                  <c:v>30.84</c:v>
                </c:pt>
                <c:pt idx="21368">
                  <c:v>30.86</c:v>
                </c:pt>
                <c:pt idx="21369">
                  <c:v>30.87</c:v>
                </c:pt>
                <c:pt idx="21370">
                  <c:v>30.810000000000002</c:v>
                </c:pt>
                <c:pt idx="21371">
                  <c:v>31.01</c:v>
                </c:pt>
                <c:pt idx="21372">
                  <c:v>30.93</c:v>
                </c:pt>
                <c:pt idx="21373">
                  <c:v>30.82</c:v>
                </c:pt>
                <c:pt idx="21374">
                  <c:v>30.9</c:v>
                </c:pt>
                <c:pt idx="21375">
                  <c:v>30.8</c:v>
                </c:pt>
                <c:pt idx="21376">
                  <c:v>30.86</c:v>
                </c:pt>
                <c:pt idx="21377">
                  <c:v>30.91</c:v>
                </c:pt>
                <c:pt idx="21378">
                  <c:v>31.09</c:v>
                </c:pt>
                <c:pt idx="21379">
                  <c:v>31.07</c:v>
                </c:pt>
                <c:pt idx="21380">
                  <c:v>31.05</c:v>
                </c:pt>
                <c:pt idx="21381">
                  <c:v>30.979999999999997</c:v>
                </c:pt>
                <c:pt idx="21382">
                  <c:v>30.959999999999997</c:v>
                </c:pt>
                <c:pt idx="21383">
                  <c:v>30.91</c:v>
                </c:pt>
                <c:pt idx="21384">
                  <c:v>30.72</c:v>
                </c:pt>
                <c:pt idx="21385">
                  <c:v>30.7</c:v>
                </c:pt>
                <c:pt idx="21386">
                  <c:v>30.86</c:v>
                </c:pt>
                <c:pt idx="21387">
                  <c:v>30.82</c:v>
                </c:pt>
                <c:pt idx="21388">
                  <c:v>30.79</c:v>
                </c:pt>
                <c:pt idx="21389">
                  <c:v>30.72</c:v>
                </c:pt>
                <c:pt idx="21390">
                  <c:v>30.53</c:v>
                </c:pt>
                <c:pt idx="21391">
                  <c:v>30.69</c:v>
                </c:pt>
                <c:pt idx="21392">
                  <c:v>30.610000000000003</c:v>
                </c:pt>
                <c:pt idx="21393">
                  <c:v>30.64</c:v>
                </c:pt>
                <c:pt idx="21394">
                  <c:v>30.66</c:v>
                </c:pt>
                <c:pt idx="21395">
                  <c:v>30.6</c:v>
                </c:pt>
                <c:pt idx="21396">
                  <c:v>30.58</c:v>
                </c:pt>
                <c:pt idx="21397">
                  <c:v>30.419999999999998</c:v>
                </c:pt>
                <c:pt idx="21398">
                  <c:v>30.66</c:v>
                </c:pt>
                <c:pt idx="21399">
                  <c:v>30.58</c:v>
                </c:pt>
                <c:pt idx="21400">
                  <c:v>30.74</c:v>
                </c:pt>
                <c:pt idx="21401">
                  <c:v>30.73</c:v>
                </c:pt>
                <c:pt idx="21402">
                  <c:v>30.74</c:v>
                </c:pt>
                <c:pt idx="21403">
                  <c:v>30.610000000000003</c:v>
                </c:pt>
                <c:pt idx="21404">
                  <c:v>30.650000000000002</c:v>
                </c:pt>
                <c:pt idx="21405">
                  <c:v>30.53</c:v>
                </c:pt>
                <c:pt idx="21406">
                  <c:v>30.54</c:v>
                </c:pt>
                <c:pt idx="21407">
                  <c:v>30.56</c:v>
                </c:pt>
                <c:pt idx="21408">
                  <c:v>30.479999999999997</c:v>
                </c:pt>
                <c:pt idx="21409">
                  <c:v>30.54</c:v>
                </c:pt>
                <c:pt idx="21410">
                  <c:v>30.47</c:v>
                </c:pt>
                <c:pt idx="21411">
                  <c:v>30.54</c:v>
                </c:pt>
                <c:pt idx="21412">
                  <c:v>30.54</c:v>
                </c:pt>
                <c:pt idx="21413">
                  <c:v>30.57</c:v>
                </c:pt>
                <c:pt idx="21414">
                  <c:v>30.479999999999997</c:v>
                </c:pt>
                <c:pt idx="21415">
                  <c:v>30.59</c:v>
                </c:pt>
                <c:pt idx="21416">
                  <c:v>30.57</c:v>
                </c:pt>
                <c:pt idx="21417">
                  <c:v>30.66</c:v>
                </c:pt>
                <c:pt idx="21418">
                  <c:v>30.66</c:v>
                </c:pt>
                <c:pt idx="21419">
                  <c:v>30.54</c:v>
                </c:pt>
                <c:pt idx="21420">
                  <c:v>30.71</c:v>
                </c:pt>
                <c:pt idx="21421">
                  <c:v>30.62</c:v>
                </c:pt>
                <c:pt idx="21422">
                  <c:v>30.57</c:v>
                </c:pt>
                <c:pt idx="21423">
                  <c:v>30.47</c:v>
                </c:pt>
                <c:pt idx="21424">
                  <c:v>30.439999999999998</c:v>
                </c:pt>
                <c:pt idx="21425">
                  <c:v>30.55</c:v>
                </c:pt>
                <c:pt idx="21426">
                  <c:v>30.59</c:v>
                </c:pt>
                <c:pt idx="21427">
                  <c:v>30.5</c:v>
                </c:pt>
                <c:pt idx="21428">
                  <c:v>30.49</c:v>
                </c:pt>
                <c:pt idx="21429">
                  <c:v>30.55</c:v>
                </c:pt>
                <c:pt idx="21430">
                  <c:v>30.54</c:v>
                </c:pt>
                <c:pt idx="21431">
                  <c:v>30.650000000000002</c:v>
                </c:pt>
                <c:pt idx="21432">
                  <c:v>30.68</c:v>
                </c:pt>
                <c:pt idx="21433">
                  <c:v>30.6</c:v>
                </c:pt>
                <c:pt idx="21434">
                  <c:v>30.439999999999998</c:v>
                </c:pt>
                <c:pt idx="21435">
                  <c:v>30.49</c:v>
                </c:pt>
                <c:pt idx="21436">
                  <c:v>30.59</c:v>
                </c:pt>
                <c:pt idx="21437">
                  <c:v>30.71</c:v>
                </c:pt>
                <c:pt idx="21438">
                  <c:v>30.650000000000002</c:v>
                </c:pt>
                <c:pt idx="21439">
                  <c:v>30.779999999999998</c:v>
                </c:pt>
                <c:pt idx="21440">
                  <c:v>30.86</c:v>
                </c:pt>
                <c:pt idx="21441">
                  <c:v>30.71</c:v>
                </c:pt>
                <c:pt idx="21442">
                  <c:v>30.779999999999998</c:v>
                </c:pt>
                <c:pt idx="21443">
                  <c:v>30.7</c:v>
                </c:pt>
                <c:pt idx="21444">
                  <c:v>30.610000000000003</c:v>
                </c:pt>
                <c:pt idx="21445">
                  <c:v>30.69</c:v>
                </c:pt>
                <c:pt idx="21446">
                  <c:v>30.73</c:v>
                </c:pt>
                <c:pt idx="21447">
                  <c:v>30.779999999999998</c:v>
                </c:pt>
                <c:pt idx="21448">
                  <c:v>30.74</c:v>
                </c:pt>
                <c:pt idx="21449">
                  <c:v>-999</c:v>
                </c:pt>
                <c:pt idx="21450">
                  <c:v>30.79</c:v>
                </c:pt>
                <c:pt idx="21451">
                  <c:v>30.7</c:v>
                </c:pt>
                <c:pt idx="21452">
                  <c:v>30.82</c:v>
                </c:pt>
                <c:pt idx="21453">
                  <c:v>30.84</c:v>
                </c:pt>
                <c:pt idx="21454">
                  <c:v>30.91</c:v>
                </c:pt>
                <c:pt idx="21455">
                  <c:v>30.91</c:v>
                </c:pt>
                <c:pt idx="21456">
                  <c:v>30.97</c:v>
                </c:pt>
                <c:pt idx="21457">
                  <c:v>30.88</c:v>
                </c:pt>
                <c:pt idx="21458">
                  <c:v>30.97</c:v>
                </c:pt>
                <c:pt idx="21459">
                  <c:v>30.959999999999997</c:v>
                </c:pt>
                <c:pt idx="21460">
                  <c:v>31.01</c:v>
                </c:pt>
                <c:pt idx="21461">
                  <c:v>31.09</c:v>
                </c:pt>
                <c:pt idx="21462">
                  <c:v>31.110000000000003</c:v>
                </c:pt>
                <c:pt idx="21463">
                  <c:v>31.08</c:v>
                </c:pt>
                <c:pt idx="21464">
                  <c:v>31.03</c:v>
                </c:pt>
                <c:pt idx="21465">
                  <c:v>31.07</c:v>
                </c:pt>
                <c:pt idx="21466">
                  <c:v>31.09</c:v>
                </c:pt>
                <c:pt idx="21467">
                  <c:v>30.959999999999997</c:v>
                </c:pt>
                <c:pt idx="21468">
                  <c:v>30.959999999999997</c:v>
                </c:pt>
                <c:pt idx="21469">
                  <c:v>30.93</c:v>
                </c:pt>
                <c:pt idx="21470">
                  <c:v>30.87</c:v>
                </c:pt>
                <c:pt idx="21471">
                  <c:v>30.82</c:v>
                </c:pt>
                <c:pt idx="21472">
                  <c:v>30.73</c:v>
                </c:pt>
                <c:pt idx="21473">
                  <c:v>30.88</c:v>
                </c:pt>
                <c:pt idx="21474">
                  <c:v>30.830000000000002</c:v>
                </c:pt>
                <c:pt idx="21475">
                  <c:v>30.82</c:v>
                </c:pt>
                <c:pt idx="21476">
                  <c:v>30.8</c:v>
                </c:pt>
                <c:pt idx="21477">
                  <c:v>30.89</c:v>
                </c:pt>
                <c:pt idx="21478">
                  <c:v>30.8</c:v>
                </c:pt>
                <c:pt idx="21479">
                  <c:v>30.79</c:v>
                </c:pt>
                <c:pt idx="21480">
                  <c:v>30.77</c:v>
                </c:pt>
                <c:pt idx="21481">
                  <c:v>30.87</c:v>
                </c:pt>
                <c:pt idx="21482">
                  <c:v>30.85</c:v>
                </c:pt>
                <c:pt idx="21483">
                  <c:v>30.79</c:v>
                </c:pt>
                <c:pt idx="21484">
                  <c:v>30.759999999999998</c:v>
                </c:pt>
                <c:pt idx="21485">
                  <c:v>30.62</c:v>
                </c:pt>
                <c:pt idx="21486">
                  <c:v>30.630000000000003</c:v>
                </c:pt>
                <c:pt idx="21487">
                  <c:v>30.72</c:v>
                </c:pt>
                <c:pt idx="21488">
                  <c:v>30.71</c:v>
                </c:pt>
                <c:pt idx="21489">
                  <c:v>30.68</c:v>
                </c:pt>
                <c:pt idx="21490">
                  <c:v>30.77</c:v>
                </c:pt>
                <c:pt idx="21491">
                  <c:v>30.8</c:v>
                </c:pt>
                <c:pt idx="21492">
                  <c:v>30.82</c:v>
                </c:pt>
                <c:pt idx="21493">
                  <c:v>30.810000000000002</c:v>
                </c:pt>
                <c:pt idx="21494">
                  <c:v>30.919999999999998</c:v>
                </c:pt>
                <c:pt idx="21495">
                  <c:v>30.95</c:v>
                </c:pt>
                <c:pt idx="21496">
                  <c:v>30.91</c:v>
                </c:pt>
                <c:pt idx="21497">
                  <c:v>31.01</c:v>
                </c:pt>
                <c:pt idx="21498">
                  <c:v>30.810000000000002</c:v>
                </c:pt>
                <c:pt idx="21499">
                  <c:v>30.810000000000002</c:v>
                </c:pt>
                <c:pt idx="21500">
                  <c:v>30.75</c:v>
                </c:pt>
                <c:pt idx="21501">
                  <c:v>30.88</c:v>
                </c:pt>
                <c:pt idx="21502">
                  <c:v>30.939999999999998</c:v>
                </c:pt>
                <c:pt idx="21503">
                  <c:v>30.86</c:v>
                </c:pt>
                <c:pt idx="21504">
                  <c:v>30.93</c:v>
                </c:pt>
                <c:pt idx="21505">
                  <c:v>30.9</c:v>
                </c:pt>
                <c:pt idx="21506">
                  <c:v>30.9</c:v>
                </c:pt>
                <c:pt idx="21507">
                  <c:v>30.8</c:v>
                </c:pt>
                <c:pt idx="21508">
                  <c:v>30.979999999999997</c:v>
                </c:pt>
                <c:pt idx="21509">
                  <c:v>30.86</c:v>
                </c:pt>
                <c:pt idx="21510">
                  <c:v>30.89</c:v>
                </c:pt>
                <c:pt idx="21511">
                  <c:v>30.97</c:v>
                </c:pt>
                <c:pt idx="21512">
                  <c:v>30.82</c:v>
                </c:pt>
                <c:pt idx="21513">
                  <c:v>30.74</c:v>
                </c:pt>
                <c:pt idx="21514">
                  <c:v>30.88</c:v>
                </c:pt>
                <c:pt idx="21515">
                  <c:v>30.74</c:v>
                </c:pt>
                <c:pt idx="21516">
                  <c:v>30.67</c:v>
                </c:pt>
                <c:pt idx="21517">
                  <c:v>30.779999999999998</c:v>
                </c:pt>
                <c:pt idx="21518">
                  <c:v>30.779999999999998</c:v>
                </c:pt>
                <c:pt idx="21519">
                  <c:v>30.89</c:v>
                </c:pt>
                <c:pt idx="21520">
                  <c:v>30.74</c:v>
                </c:pt>
                <c:pt idx="21521">
                  <c:v>30.74</c:v>
                </c:pt>
                <c:pt idx="21522">
                  <c:v>30.779999999999998</c:v>
                </c:pt>
                <c:pt idx="21523">
                  <c:v>30.810000000000002</c:v>
                </c:pt>
                <c:pt idx="21524">
                  <c:v>30.74</c:v>
                </c:pt>
                <c:pt idx="21525">
                  <c:v>30.87</c:v>
                </c:pt>
                <c:pt idx="21526">
                  <c:v>30.8</c:v>
                </c:pt>
                <c:pt idx="21527">
                  <c:v>30.74</c:v>
                </c:pt>
                <c:pt idx="21528">
                  <c:v>30.74</c:v>
                </c:pt>
                <c:pt idx="21529">
                  <c:v>30.650000000000002</c:v>
                </c:pt>
                <c:pt idx="21530">
                  <c:v>30.67</c:v>
                </c:pt>
                <c:pt idx="21531">
                  <c:v>30.52</c:v>
                </c:pt>
                <c:pt idx="21532">
                  <c:v>30.55</c:v>
                </c:pt>
                <c:pt idx="21533">
                  <c:v>30.58</c:v>
                </c:pt>
                <c:pt idx="21534">
                  <c:v>30.54</c:v>
                </c:pt>
                <c:pt idx="21535">
                  <c:v>30.6</c:v>
                </c:pt>
                <c:pt idx="21536">
                  <c:v>30.650000000000002</c:v>
                </c:pt>
                <c:pt idx="21537">
                  <c:v>30.610000000000003</c:v>
                </c:pt>
                <c:pt idx="21538">
                  <c:v>30.51</c:v>
                </c:pt>
                <c:pt idx="21539">
                  <c:v>30.68</c:v>
                </c:pt>
                <c:pt idx="21540">
                  <c:v>30.610000000000003</c:v>
                </c:pt>
                <c:pt idx="21541">
                  <c:v>30.830000000000002</c:v>
                </c:pt>
                <c:pt idx="21542">
                  <c:v>30.72</c:v>
                </c:pt>
                <c:pt idx="21543">
                  <c:v>30.72</c:v>
                </c:pt>
                <c:pt idx="21544">
                  <c:v>30.6</c:v>
                </c:pt>
                <c:pt idx="21545">
                  <c:v>30.69</c:v>
                </c:pt>
                <c:pt idx="21546">
                  <c:v>30.62</c:v>
                </c:pt>
                <c:pt idx="21547">
                  <c:v>30.67</c:v>
                </c:pt>
                <c:pt idx="21548">
                  <c:v>30.72</c:v>
                </c:pt>
                <c:pt idx="21549">
                  <c:v>30.64</c:v>
                </c:pt>
                <c:pt idx="21550">
                  <c:v>30.62</c:v>
                </c:pt>
                <c:pt idx="21551">
                  <c:v>-999</c:v>
                </c:pt>
                <c:pt idx="21552">
                  <c:v>30.84</c:v>
                </c:pt>
                <c:pt idx="21553">
                  <c:v>30.71</c:v>
                </c:pt>
                <c:pt idx="21554">
                  <c:v>30.810000000000002</c:v>
                </c:pt>
                <c:pt idx="21555">
                  <c:v>30.93</c:v>
                </c:pt>
                <c:pt idx="21556">
                  <c:v>30.9</c:v>
                </c:pt>
                <c:pt idx="21557">
                  <c:v>30.86</c:v>
                </c:pt>
                <c:pt idx="21558">
                  <c:v>30.89</c:v>
                </c:pt>
                <c:pt idx="21559">
                  <c:v>30.91</c:v>
                </c:pt>
                <c:pt idx="21560">
                  <c:v>30.84</c:v>
                </c:pt>
                <c:pt idx="21561">
                  <c:v>30.8</c:v>
                </c:pt>
                <c:pt idx="21562">
                  <c:v>30.759999999999998</c:v>
                </c:pt>
                <c:pt idx="21563">
                  <c:v>30.779999999999998</c:v>
                </c:pt>
                <c:pt idx="21564">
                  <c:v>30.7</c:v>
                </c:pt>
                <c:pt idx="21565">
                  <c:v>30.84</c:v>
                </c:pt>
                <c:pt idx="21566">
                  <c:v>30.79</c:v>
                </c:pt>
                <c:pt idx="21567">
                  <c:v>30.82</c:v>
                </c:pt>
                <c:pt idx="21568">
                  <c:v>30.7</c:v>
                </c:pt>
                <c:pt idx="21569">
                  <c:v>30.810000000000002</c:v>
                </c:pt>
                <c:pt idx="21570">
                  <c:v>30.79</c:v>
                </c:pt>
                <c:pt idx="21571">
                  <c:v>30.87</c:v>
                </c:pt>
                <c:pt idx="21572">
                  <c:v>30.91</c:v>
                </c:pt>
                <c:pt idx="21573">
                  <c:v>30.810000000000002</c:v>
                </c:pt>
                <c:pt idx="21574">
                  <c:v>31</c:v>
                </c:pt>
                <c:pt idx="21575">
                  <c:v>31.130000000000003</c:v>
                </c:pt>
                <c:pt idx="21576">
                  <c:v>31.130000000000003</c:v>
                </c:pt>
                <c:pt idx="21577">
                  <c:v>31</c:v>
                </c:pt>
                <c:pt idx="21578">
                  <c:v>31.110000000000003</c:v>
                </c:pt>
                <c:pt idx="21579">
                  <c:v>30.93</c:v>
                </c:pt>
                <c:pt idx="21580">
                  <c:v>30.91</c:v>
                </c:pt>
                <c:pt idx="21581">
                  <c:v>30.72</c:v>
                </c:pt>
                <c:pt idx="21582">
                  <c:v>30.6</c:v>
                </c:pt>
                <c:pt idx="21583">
                  <c:v>30.62</c:v>
                </c:pt>
                <c:pt idx="21584">
                  <c:v>30.64</c:v>
                </c:pt>
                <c:pt idx="21585">
                  <c:v>30.610000000000003</c:v>
                </c:pt>
                <c:pt idx="21586">
                  <c:v>30.41</c:v>
                </c:pt>
                <c:pt idx="21587">
                  <c:v>30.45</c:v>
                </c:pt>
                <c:pt idx="21588">
                  <c:v>30.5</c:v>
                </c:pt>
                <c:pt idx="21589">
                  <c:v>30.58</c:v>
                </c:pt>
                <c:pt idx="21590">
                  <c:v>30.67</c:v>
                </c:pt>
                <c:pt idx="21591">
                  <c:v>30.75</c:v>
                </c:pt>
                <c:pt idx="21592">
                  <c:v>30.810000000000002</c:v>
                </c:pt>
                <c:pt idx="21593">
                  <c:v>30.93</c:v>
                </c:pt>
                <c:pt idx="21594">
                  <c:v>30.939999999999998</c:v>
                </c:pt>
                <c:pt idx="21595">
                  <c:v>30.88</c:v>
                </c:pt>
                <c:pt idx="21596">
                  <c:v>31.08</c:v>
                </c:pt>
                <c:pt idx="21597">
                  <c:v>30.979999999999997</c:v>
                </c:pt>
                <c:pt idx="21598">
                  <c:v>31.21</c:v>
                </c:pt>
                <c:pt idx="21599">
                  <c:v>31.04</c:v>
                </c:pt>
                <c:pt idx="21600">
                  <c:v>31.06</c:v>
                </c:pt>
                <c:pt idx="21601">
                  <c:v>30.87</c:v>
                </c:pt>
                <c:pt idx="21602">
                  <c:v>31.01</c:v>
                </c:pt>
                <c:pt idx="21603">
                  <c:v>30.91</c:v>
                </c:pt>
                <c:pt idx="21604">
                  <c:v>30.95</c:v>
                </c:pt>
                <c:pt idx="21605">
                  <c:v>30.919999999999998</c:v>
                </c:pt>
                <c:pt idx="21606">
                  <c:v>-999</c:v>
                </c:pt>
                <c:pt idx="21607">
                  <c:v>31.05</c:v>
                </c:pt>
                <c:pt idx="21608">
                  <c:v>30.95</c:v>
                </c:pt>
                <c:pt idx="21609">
                  <c:v>30.99</c:v>
                </c:pt>
                <c:pt idx="21610">
                  <c:v>30.82</c:v>
                </c:pt>
                <c:pt idx="21611">
                  <c:v>30.97</c:v>
                </c:pt>
                <c:pt idx="21612">
                  <c:v>30.71</c:v>
                </c:pt>
                <c:pt idx="21613">
                  <c:v>30.830000000000002</c:v>
                </c:pt>
                <c:pt idx="21614">
                  <c:v>30.57</c:v>
                </c:pt>
                <c:pt idx="21615">
                  <c:v>30.56</c:v>
                </c:pt>
                <c:pt idx="21616">
                  <c:v>30.630000000000003</c:v>
                </c:pt>
                <c:pt idx="21617">
                  <c:v>30.64</c:v>
                </c:pt>
                <c:pt idx="21618">
                  <c:v>30.57</c:v>
                </c:pt>
                <c:pt idx="21619">
                  <c:v>30.459999999999997</c:v>
                </c:pt>
                <c:pt idx="21620">
                  <c:v>30.650000000000002</c:v>
                </c:pt>
                <c:pt idx="21621">
                  <c:v>30.610000000000003</c:v>
                </c:pt>
                <c:pt idx="21622">
                  <c:v>30.62</c:v>
                </c:pt>
                <c:pt idx="21623">
                  <c:v>30.59</c:v>
                </c:pt>
                <c:pt idx="21624">
                  <c:v>30.69</c:v>
                </c:pt>
                <c:pt idx="21625">
                  <c:v>30.650000000000002</c:v>
                </c:pt>
                <c:pt idx="21626">
                  <c:v>30.7</c:v>
                </c:pt>
                <c:pt idx="21627">
                  <c:v>30.62</c:v>
                </c:pt>
                <c:pt idx="21628">
                  <c:v>30.779999999999998</c:v>
                </c:pt>
                <c:pt idx="21629">
                  <c:v>30.830000000000002</c:v>
                </c:pt>
                <c:pt idx="21630">
                  <c:v>30.77</c:v>
                </c:pt>
                <c:pt idx="21631">
                  <c:v>30.779999999999998</c:v>
                </c:pt>
                <c:pt idx="21632">
                  <c:v>30.56</c:v>
                </c:pt>
                <c:pt idx="21633">
                  <c:v>30.69</c:v>
                </c:pt>
                <c:pt idx="21634">
                  <c:v>30.6</c:v>
                </c:pt>
                <c:pt idx="21635">
                  <c:v>30.77</c:v>
                </c:pt>
                <c:pt idx="21636">
                  <c:v>30.59</c:v>
                </c:pt>
                <c:pt idx="21637">
                  <c:v>30.7</c:v>
                </c:pt>
                <c:pt idx="21638">
                  <c:v>30.84</c:v>
                </c:pt>
                <c:pt idx="21639">
                  <c:v>30.9</c:v>
                </c:pt>
                <c:pt idx="21640">
                  <c:v>30.919999999999998</c:v>
                </c:pt>
                <c:pt idx="21641">
                  <c:v>30.85</c:v>
                </c:pt>
                <c:pt idx="21642">
                  <c:v>30.979999999999997</c:v>
                </c:pt>
                <c:pt idx="21643">
                  <c:v>30.9</c:v>
                </c:pt>
                <c:pt idx="21644">
                  <c:v>30.95</c:v>
                </c:pt>
                <c:pt idx="21645">
                  <c:v>30.74</c:v>
                </c:pt>
                <c:pt idx="21646">
                  <c:v>30.810000000000002</c:v>
                </c:pt>
                <c:pt idx="21647">
                  <c:v>30.8</c:v>
                </c:pt>
                <c:pt idx="21648">
                  <c:v>30.85</c:v>
                </c:pt>
                <c:pt idx="21649">
                  <c:v>30.72</c:v>
                </c:pt>
                <c:pt idx="21650">
                  <c:v>30.7</c:v>
                </c:pt>
                <c:pt idx="21651">
                  <c:v>30.66</c:v>
                </c:pt>
                <c:pt idx="21652">
                  <c:v>30.57</c:v>
                </c:pt>
                <c:pt idx="21653">
                  <c:v>30.58</c:v>
                </c:pt>
                <c:pt idx="21654">
                  <c:v>30.59</c:v>
                </c:pt>
                <c:pt idx="21655">
                  <c:v>30.52</c:v>
                </c:pt>
                <c:pt idx="21656">
                  <c:v>30.51</c:v>
                </c:pt>
                <c:pt idx="21657">
                  <c:v>30.66</c:v>
                </c:pt>
                <c:pt idx="21658">
                  <c:v>30.650000000000002</c:v>
                </c:pt>
                <c:pt idx="21659">
                  <c:v>30.87</c:v>
                </c:pt>
                <c:pt idx="21660">
                  <c:v>30.959999999999997</c:v>
                </c:pt>
                <c:pt idx="21661">
                  <c:v>31.05</c:v>
                </c:pt>
                <c:pt idx="21662">
                  <c:v>30.95</c:v>
                </c:pt>
                <c:pt idx="21663">
                  <c:v>30.9</c:v>
                </c:pt>
                <c:pt idx="21664">
                  <c:v>30.939999999999998</c:v>
                </c:pt>
                <c:pt idx="21665">
                  <c:v>30.89</c:v>
                </c:pt>
                <c:pt idx="21666">
                  <c:v>30.810000000000002</c:v>
                </c:pt>
                <c:pt idx="21667">
                  <c:v>30.71</c:v>
                </c:pt>
                <c:pt idx="21668">
                  <c:v>30.86</c:v>
                </c:pt>
                <c:pt idx="21669">
                  <c:v>30.69</c:v>
                </c:pt>
                <c:pt idx="21670">
                  <c:v>30.68</c:v>
                </c:pt>
                <c:pt idx="21671">
                  <c:v>30.55</c:v>
                </c:pt>
                <c:pt idx="21672">
                  <c:v>30.810000000000002</c:v>
                </c:pt>
                <c:pt idx="21673">
                  <c:v>30.72</c:v>
                </c:pt>
                <c:pt idx="21674">
                  <c:v>30.77</c:v>
                </c:pt>
                <c:pt idx="21675">
                  <c:v>30.75</c:v>
                </c:pt>
                <c:pt idx="21676">
                  <c:v>30.69</c:v>
                </c:pt>
                <c:pt idx="21677">
                  <c:v>30.650000000000002</c:v>
                </c:pt>
                <c:pt idx="21678">
                  <c:v>30.72</c:v>
                </c:pt>
                <c:pt idx="21679">
                  <c:v>30.810000000000002</c:v>
                </c:pt>
                <c:pt idx="21680">
                  <c:v>30.88</c:v>
                </c:pt>
                <c:pt idx="21681">
                  <c:v>30.74</c:v>
                </c:pt>
                <c:pt idx="21682">
                  <c:v>30.71</c:v>
                </c:pt>
                <c:pt idx="21683">
                  <c:v>31</c:v>
                </c:pt>
                <c:pt idx="21684">
                  <c:v>31.01</c:v>
                </c:pt>
                <c:pt idx="21685">
                  <c:v>31.07</c:v>
                </c:pt>
                <c:pt idx="21686">
                  <c:v>30.959999999999997</c:v>
                </c:pt>
                <c:pt idx="21687">
                  <c:v>31.16</c:v>
                </c:pt>
                <c:pt idx="21688">
                  <c:v>31.04</c:v>
                </c:pt>
                <c:pt idx="21689">
                  <c:v>31.110000000000003</c:v>
                </c:pt>
                <c:pt idx="21690">
                  <c:v>31.07</c:v>
                </c:pt>
                <c:pt idx="21691">
                  <c:v>30.95</c:v>
                </c:pt>
                <c:pt idx="21692">
                  <c:v>30.99</c:v>
                </c:pt>
                <c:pt idx="21693">
                  <c:v>30.919999999999998</c:v>
                </c:pt>
                <c:pt idx="21694">
                  <c:v>30.95</c:v>
                </c:pt>
                <c:pt idx="21695">
                  <c:v>30.91</c:v>
                </c:pt>
                <c:pt idx="21696">
                  <c:v>30.810000000000002</c:v>
                </c:pt>
                <c:pt idx="21697">
                  <c:v>30.67</c:v>
                </c:pt>
                <c:pt idx="21698">
                  <c:v>30.72</c:v>
                </c:pt>
                <c:pt idx="21699">
                  <c:v>30.759999999999998</c:v>
                </c:pt>
                <c:pt idx="21700">
                  <c:v>30.8</c:v>
                </c:pt>
                <c:pt idx="21701">
                  <c:v>30.79</c:v>
                </c:pt>
                <c:pt idx="21702">
                  <c:v>30.74</c:v>
                </c:pt>
                <c:pt idx="21703">
                  <c:v>30.779999999999998</c:v>
                </c:pt>
                <c:pt idx="21704">
                  <c:v>30.68</c:v>
                </c:pt>
                <c:pt idx="21705">
                  <c:v>30.779999999999998</c:v>
                </c:pt>
                <c:pt idx="21706">
                  <c:v>30.72</c:v>
                </c:pt>
                <c:pt idx="21707">
                  <c:v>30.72</c:v>
                </c:pt>
                <c:pt idx="21708">
                  <c:v>30.72</c:v>
                </c:pt>
                <c:pt idx="21709">
                  <c:v>30.7</c:v>
                </c:pt>
                <c:pt idx="21710">
                  <c:v>30.87</c:v>
                </c:pt>
                <c:pt idx="21711">
                  <c:v>30.779999999999998</c:v>
                </c:pt>
                <c:pt idx="21712">
                  <c:v>30.88</c:v>
                </c:pt>
                <c:pt idx="21713">
                  <c:v>30.7</c:v>
                </c:pt>
                <c:pt idx="21714">
                  <c:v>30.69</c:v>
                </c:pt>
                <c:pt idx="21715">
                  <c:v>30.69</c:v>
                </c:pt>
                <c:pt idx="21716">
                  <c:v>30.779999999999998</c:v>
                </c:pt>
                <c:pt idx="21717">
                  <c:v>30.79</c:v>
                </c:pt>
                <c:pt idx="21718">
                  <c:v>30.89</c:v>
                </c:pt>
                <c:pt idx="21719">
                  <c:v>30.89</c:v>
                </c:pt>
                <c:pt idx="21720">
                  <c:v>31.01</c:v>
                </c:pt>
                <c:pt idx="21721">
                  <c:v>30.87</c:v>
                </c:pt>
                <c:pt idx="21722">
                  <c:v>30.979999999999997</c:v>
                </c:pt>
                <c:pt idx="21723">
                  <c:v>31</c:v>
                </c:pt>
                <c:pt idx="21724">
                  <c:v>30.939999999999998</c:v>
                </c:pt>
                <c:pt idx="21725">
                  <c:v>31.02</c:v>
                </c:pt>
                <c:pt idx="21726">
                  <c:v>31</c:v>
                </c:pt>
                <c:pt idx="21727">
                  <c:v>30.87</c:v>
                </c:pt>
                <c:pt idx="21728">
                  <c:v>31.01</c:v>
                </c:pt>
                <c:pt idx="21729">
                  <c:v>31.04</c:v>
                </c:pt>
                <c:pt idx="21730">
                  <c:v>31.130000000000003</c:v>
                </c:pt>
                <c:pt idx="21731">
                  <c:v>31.12</c:v>
                </c:pt>
                <c:pt idx="21732">
                  <c:v>31.110000000000003</c:v>
                </c:pt>
                <c:pt idx="21733">
                  <c:v>30.959999999999997</c:v>
                </c:pt>
                <c:pt idx="21734">
                  <c:v>30.95</c:v>
                </c:pt>
                <c:pt idx="21735">
                  <c:v>30.77</c:v>
                </c:pt>
                <c:pt idx="21736">
                  <c:v>30.89</c:v>
                </c:pt>
                <c:pt idx="21737">
                  <c:v>30.959999999999997</c:v>
                </c:pt>
                <c:pt idx="21738">
                  <c:v>31.05</c:v>
                </c:pt>
                <c:pt idx="21739">
                  <c:v>30.959999999999997</c:v>
                </c:pt>
                <c:pt idx="21740">
                  <c:v>30.99</c:v>
                </c:pt>
                <c:pt idx="21741">
                  <c:v>30.919999999999998</c:v>
                </c:pt>
                <c:pt idx="21742">
                  <c:v>31</c:v>
                </c:pt>
                <c:pt idx="21743">
                  <c:v>30.91</c:v>
                </c:pt>
                <c:pt idx="21744">
                  <c:v>30.77</c:v>
                </c:pt>
                <c:pt idx="21745">
                  <c:v>30.72</c:v>
                </c:pt>
                <c:pt idx="21746">
                  <c:v>30.85</c:v>
                </c:pt>
                <c:pt idx="21747">
                  <c:v>30.79</c:v>
                </c:pt>
                <c:pt idx="21748">
                  <c:v>30.610000000000003</c:v>
                </c:pt>
                <c:pt idx="21749">
                  <c:v>30.8</c:v>
                </c:pt>
                <c:pt idx="21750">
                  <c:v>30.82</c:v>
                </c:pt>
                <c:pt idx="21751">
                  <c:v>30.84</c:v>
                </c:pt>
                <c:pt idx="21752">
                  <c:v>30.779999999999998</c:v>
                </c:pt>
                <c:pt idx="21753">
                  <c:v>30.830000000000002</c:v>
                </c:pt>
                <c:pt idx="21754">
                  <c:v>30.68</c:v>
                </c:pt>
                <c:pt idx="21755">
                  <c:v>30.85</c:v>
                </c:pt>
                <c:pt idx="21756">
                  <c:v>30.91</c:v>
                </c:pt>
                <c:pt idx="21757">
                  <c:v>30.84</c:v>
                </c:pt>
                <c:pt idx="21758">
                  <c:v>30.919999999999998</c:v>
                </c:pt>
                <c:pt idx="21759">
                  <c:v>30.9</c:v>
                </c:pt>
                <c:pt idx="21760">
                  <c:v>30.84</c:v>
                </c:pt>
                <c:pt idx="21761">
                  <c:v>30.72</c:v>
                </c:pt>
                <c:pt idx="21762">
                  <c:v>30.73</c:v>
                </c:pt>
                <c:pt idx="21763">
                  <c:v>30.51</c:v>
                </c:pt>
                <c:pt idx="21764">
                  <c:v>30.64</c:v>
                </c:pt>
                <c:pt idx="21765">
                  <c:v>30.58</c:v>
                </c:pt>
                <c:pt idx="21766">
                  <c:v>30.73</c:v>
                </c:pt>
                <c:pt idx="21767">
                  <c:v>30.73</c:v>
                </c:pt>
                <c:pt idx="21768">
                  <c:v>30.66</c:v>
                </c:pt>
                <c:pt idx="21769">
                  <c:v>30.75</c:v>
                </c:pt>
                <c:pt idx="21770">
                  <c:v>30.610000000000003</c:v>
                </c:pt>
                <c:pt idx="21771">
                  <c:v>30.7</c:v>
                </c:pt>
                <c:pt idx="21772">
                  <c:v>30.74</c:v>
                </c:pt>
                <c:pt idx="21773">
                  <c:v>30.87</c:v>
                </c:pt>
                <c:pt idx="21774">
                  <c:v>30.73</c:v>
                </c:pt>
                <c:pt idx="21775">
                  <c:v>30.99</c:v>
                </c:pt>
                <c:pt idx="21776">
                  <c:v>30.86</c:v>
                </c:pt>
                <c:pt idx="21777">
                  <c:v>30.9</c:v>
                </c:pt>
                <c:pt idx="21778">
                  <c:v>30.939999999999998</c:v>
                </c:pt>
                <c:pt idx="21779">
                  <c:v>31.03</c:v>
                </c:pt>
                <c:pt idx="21780">
                  <c:v>30.93</c:v>
                </c:pt>
                <c:pt idx="21781">
                  <c:v>30.95</c:v>
                </c:pt>
                <c:pt idx="21782">
                  <c:v>30.979999999999997</c:v>
                </c:pt>
                <c:pt idx="21783">
                  <c:v>30.91</c:v>
                </c:pt>
                <c:pt idx="21784">
                  <c:v>31.130000000000003</c:v>
                </c:pt>
                <c:pt idx="21785">
                  <c:v>31.02</c:v>
                </c:pt>
                <c:pt idx="21786">
                  <c:v>31.08</c:v>
                </c:pt>
                <c:pt idx="21787">
                  <c:v>30.939999999999998</c:v>
                </c:pt>
                <c:pt idx="21788">
                  <c:v>31.04</c:v>
                </c:pt>
                <c:pt idx="21789">
                  <c:v>30.95</c:v>
                </c:pt>
                <c:pt idx="21790">
                  <c:v>31.03</c:v>
                </c:pt>
                <c:pt idx="21791">
                  <c:v>30.97</c:v>
                </c:pt>
                <c:pt idx="21792">
                  <c:v>30.830000000000002</c:v>
                </c:pt>
                <c:pt idx="21793">
                  <c:v>30.810000000000002</c:v>
                </c:pt>
                <c:pt idx="21794">
                  <c:v>30.810000000000002</c:v>
                </c:pt>
                <c:pt idx="21795">
                  <c:v>30.86</c:v>
                </c:pt>
                <c:pt idx="21796">
                  <c:v>30.85</c:v>
                </c:pt>
                <c:pt idx="21797">
                  <c:v>31</c:v>
                </c:pt>
                <c:pt idx="21798">
                  <c:v>31.06</c:v>
                </c:pt>
                <c:pt idx="21799">
                  <c:v>30.979999999999997</c:v>
                </c:pt>
                <c:pt idx="21800">
                  <c:v>30.93</c:v>
                </c:pt>
                <c:pt idx="21801">
                  <c:v>30.959999999999997</c:v>
                </c:pt>
                <c:pt idx="21802">
                  <c:v>30.86</c:v>
                </c:pt>
                <c:pt idx="21803">
                  <c:v>30.919999999999998</c:v>
                </c:pt>
                <c:pt idx="21804">
                  <c:v>30.91</c:v>
                </c:pt>
                <c:pt idx="21805">
                  <c:v>30.8</c:v>
                </c:pt>
                <c:pt idx="21806">
                  <c:v>30.77</c:v>
                </c:pt>
                <c:pt idx="21807">
                  <c:v>30.71</c:v>
                </c:pt>
                <c:pt idx="21808">
                  <c:v>30.77</c:v>
                </c:pt>
                <c:pt idx="21809">
                  <c:v>30.74</c:v>
                </c:pt>
                <c:pt idx="21810">
                  <c:v>30.779999999999998</c:v>
                </c:pt>
                <c:pt idx="21811">
                  <c:v>30.73</c:v>
                </c:pt>
                <c:pt idx="21812">
                  <c:v>30.77</c:v>
                </c:pt>
                <c:pt idx="21813">
                  <c:v>30.810000000000002</c:v>
                </c:pt>
                <c:pt idx="21814">
                  <c:v>30.91</c:v>
                </c:pt>
                <c:pt idx="21815">
                  <c:v>30.91</c:v>
                </c:pt>
                <c:pt idx="21816">
                  <c:v>30.99</c:v>
                </c:pt>
                <c:pt idx="21817">
                  <c:v>31</c:v>
                </c:pt>
                <c:pt idx="21818">
                  <c:v>30.959999999999997</c:v>
                </c:pt>
                <c:pt idx="21819">
                  <c:v>30.97</c:v>
                </c:pt>
                <c:pt idx="21820">
                  <c:v>30.830000000000002</c:v>
                </c:pt>
                <c:pt idx="21821">
                  <c:v>30.779999999999998</c:v>
                </c:pt>
                <c:pt idx="21822">
                  <c:v>30.71</c:v>
                </c:pt>
                <c:pt idx="21823">
                  <c:v>31</c:v>
                </c:pt>
                <c:pt idx="21824">
                  <c:v>30.95</c:v>
                </c:pt>
                <c:pt idx="21825">
                  <c:v>31.03</c:v>
                </c:pt>
                <c:pt idx="21826">
                  <c:v>31</c:v>
                </c:pt>
                <c:pt idx="21827">
                  <c:v>30.979999999999997</c:v>
                </c:pt>
                <c:pt idx="21828">
                  <c:v>31</c:v>
                </c:pt>
                <c:pt idx="21829">
                  <c:v>30.97</c:v>
                </c:pt>
                <c:pt idx="21830">
                  <c:v>31.03</c:v>
                </c:pt>
                <c:pt idx="21831">
                  <c:v>30.93</c:v>
                </c:pt>
                <c:pt idx="21832">
                  <c:v>31.03</c:v>
                </c:pt>
                <c:pt idx="21833">
                  <c:v>31.08</c:v>
                </c:pt>
                <c:pt idx="21834">
                  <c:v>30.939999999999998</c:v>
                </c:pt>
                <c:pt idx="21835">
                  <c:v>30.86</c:v>
                </c:pt>
                <c:pt idx="21836">
                  <c:v>30.959999999999997</c:v>
                </c:pt>
                <c:pt idx="21837">
                  <c:v>30.88</c:v>
                </c:pt>
                <c:pt idx="21838">
                  <c:v>30.82</c:v>
                </c:pt>
                <c:pt idx="21839">
                  <c:v>30.979999999999997</c:v>
                </c:pt>
                <c:pt idx="21840">
                  <c:v>31.02</c:v>
                </c:pt>
                <c:pt idx="21841">
                  <c:v>31.1</c:v>
                </c:pt>
                <c:pt idx="21842">
                  <c:v>31.16</c:v>
                </c:pt>
                <c:pt idx="21843">
                  <c:v>31.12</c:v>
                </c:pt>
                <c:pt idx="21844">
                  <c:v>30.85</c:v>
                </c:pt>
                <c:pt idx="21845">
                  <c:v>30.810000000000002</c:v>
                </c:pt>
                <c:pt idx="21846">
                  <c:v>30.74</c:v>
                </c:pt>
                <c:pt idx="21847">
                  <c:v>30.650000000000002</c:v>
                </c:pt>
                <c:pt idx="21848">
                  <c:v>30.650000000000002</c:v>
                </c:pt>
                <c:pt idx="21849">
                  <c:v>30.71</c:v>
                </c:pt>
                <c:pt idx="21850">
                  <c:v>30.85</c:v>
                </c:pt>
                <c:pt idx="21851">
                  <c:v>30.87</c:v>
                </c:pt>
                <c:pt idx="21852">
                  <c:v>30.9</c:v>
                </c:pt>
                <c:pt idx="21853">
                  <c:v>31.02</c:v>
                </c:pt>
                <c:pt idx="21854">
                  <c:v>31.17</c:v>
                </c:pt>
                <c:pt idx="21855">
                  <c:v>31.01</c:v>
                </c:pt>
                <c:pt idx="21856">
                  <c:v>31.04</c:v>
                </c:pt>
                <c:pt idx="21857">
                  <c:v>31.03</c:v>
                </c:pt>
                <c:pt idx="21858">
                  <c:v>31.09</c:v>
                </c:pt>
                <c:pt idx="21859">
                  <c:v>30.95</c:v>
                </c:pt>
                <c:pt idx="21860">
                  <c:v>31.05</c:v>
                </c:pt>
                <c:pt idx="21861">
                  <c:v>30.959999999999997</c:v>
                </c:pt>
                <c:pt idx="21862">
                  <c:v>30.85</c:v>
                </c:pt>
                <c:pt idx="21863">
                  <c:v>30.9</c:v>
                </c:pt>
                <c:pt idx="21864">
                  <c:v>30.89</c:v>
                </c:pt>
                <c:pt idx="21865">
                  <c:v>30.89</c:v>
                </c:pt>
                <c:pt idx="21866">
                  <c:v>30.919999999999998</c:v>
                </c:pt>
                <c:pt idx="21867">
                  <c:v>30.84</c:v>
                </c:pt>
                <c:pt idx="21868">
                  <c:v>30.89</c:v>
                </c:pt>
                <c:pt idx="21869">
                  <c:v>30.86</c:v>
                </c:pt>
                <c:pt idx="21870">
                  <c:v>30.8</c:v>
                </c:pt>
                <c:pt idx="21871">
                  <c:v>30.95</c:v>
                </c:pt>
                <c:pt idx="21872">
                  <c:v>30.95</c:v>
                </c:pt>
                <c:pt idx="21873">
                  <c:v>31.04</c:v>
                </c:pt>
                <c:pt idx="21874">
                  <c:v>31</c:v>
                </c:pt>
                <c:pt idx="21875">
                  <c:v>30.939999999999998</c:v>
                </c:pt>
                <c:pt idx="21876">
                  <c:v>30.9</c:v>
                </c:pt>
                <c:pt idx="21877">
                  <c:v>30.75</c:v>
                </c:pt>
                <c:pt idx="21878">
                  <c:v>30.830000000000002</c:v>
                </c:pt>
                <c:pt idx="21879">
                  <c:v>30.8</c:v>
                </c:pt>
                <c:pt idx="21880">
                  <c:v>30.919999999999998</c:v>
                </c:pt>
                <c:pt idx="21881">
                  <c:v>30.86</c:v>
                </c:pt>
                <c:pt idx="21882">
                  <c:v>30.87</c:v>
                </c:pt>
                <c:pt idx="21883">
                  <c:v>30.95</c:v>
                </c:pt>
                <c:pt idx="21884">
                  <c:v>30.89</c:v>
                </c:pt>
                <c:pt idx="21885">
                  <c:v>31.07</c:v>
                </c:pt>
                <c:pt idx="21886">
                  <c:v>31.14</c:v>
                </c:pt>
                <c:pt idx="21887">
                  <c:v>31.18</c:v>
                </c:pt>
                <c:pt idx="21888">
                  <c:v>31.02</c:v>
                </c:pt>
                <c:pt idx="21889">
                  <c:v>31.110000000000003</c:v>
                </c:pt>
                <c:pt idx="21890">
                  <c:v>-999</c:v>
                </c:pt>
                <c:pt idx="21891">
                  <c:v>31.09</c:v>
                </c:pt>
                <c:pt idx="21892">
                  <c:v>30.979999999999997</c:v>
                </c:pt>
                <c:pt idx="21893">
                  <c:v>31.12</c:v>
                </c:pt>
                <c:pt idx="21894">
                  <c:v>31.08</c:v>
                </c:pt>
                <c:pt idx="21895">
                  <c:v>31.130000000000003</c:v>
                </c:pt>
                <c:pt idx="21896">
                  <c:v>31.03</c:v>
                </c:pt>
                <c:pt idx="21897">
                  <c:v>31.06</c:v>
                </c:pt>
                <c:pt idx="21898">
                  <c:v>31.08</c:v>
                </c:pt>
                <c:pt idx="21899">
                  <c:v>31.03</c:v>
                </c:pt>
                <c:pt idx="21900">
                  <c:v>31.08</c:v>
                </c:pt>
                <c:pt idx="21901">
                  <c:v>31.130000000000003</c:v>
                </c:pt>
                <c:pt idx="21902">
                  <c:v>31.150000000000002</c:v>
                </c:pt>
                <c:pt idx="21903">
                  <c:v>31.02</c:v>
                </c:pt>
                <c:pt idx="21904">
                  <c:v>31.19</c:v>
                </c:pt>
                <c:pt idx="21905">
                  <c:v>31.14</c:v>
                </c:pt>
                <c:pt idx="21906">
                  <c:v>31.1</c:v>
                </c:pt>
                <c:pt idx="21907">
                  <c:v>31.1</c:v>
                </c:pt>
                <c:pt idx="21908">
                  <c:v>31.22</c:v>
                </c:pt>
                <c:pt idx="21909">
                  <c:v>31.16</c:v>
                </c:pt>
                <c:pt idx="21910">
                  <c:v>31.110000000000003</c:v>
                </c:pt>
                <c:pt idx="21911">
                  <c:v>31.07</c:v>
                </c:pt>
                <c:pt idx="21912">
                  <c:v>30.91</c:v>
                </c:pt>
                <c:pt idx="21913">
                  <c:v>31.17</c:v>
                </c:pt>
                <c:pt idx="21914">
                  <c:v>30.979999999999997</c:v>
                </c:pt>
                <c:pt idx="21915">
                  <c:v>31.06</c:v>
                </c:pt>
                <c:pt idx="21916">
                  <c:v>31.12</c:v>
                </c:pt>
                <c:pt idx="21917">
                  <c:v>31.07</c:v>
                </c:pt>
                <c:pt idx="21918">
                  <c:v>31.07</c:v>
                </c:pt>
                <c:pt idx="21919">
                  <c:v>31.01</c:v>
                </c:pt>
                <c:pt idx="21920">
                  <c:v>31.01</c:v>
                </c:pt>
                <c:pt idx="21921">
                  <c:v>31.03</c:v>
                </c:pt>
                <c:pt idx="21922">
                  <c:v>31.07</c:v>
                </c:pt>
                <c:pt idx="21923">
                  <c:v>30.86</c:v>
                </c:pt>
                <c:pt idx="21924">
                  <c:v>30.97</c:v>
                </c:pt>
                <c:pt idx="21925">
                  <c:v>30.830000000000002</c:v>
                </c:pt>
                <c:pt idx="21926">
                  <c:v>31.05</c:v>
                </c:pt>
                <c:pt idx="21927">
                  <c:v>30.97</c:v>
                </c:pt>
                <c:pt idx="21928">
                  <c:v>31.12</c:v>
                </c:pt>
                <c:pt idx="21929">
                  <c:v>31.14</c:v>
                </c:pt>
                <c:pt idx="21930">
                  <c:v>31.05</c:v>
                </c:pt>
                <c:pt idx="21931">
                  <c:v>30.979999999999997</c:v>
                </c:pt>
                <c:pt idx="21932">
                  <c:v>31.12</c:v>
                </c:pt>
                <c:pt idx="21933">
                  <c:v>31.02</c:v>
                </c:pt>
                <c:pt idx="21934">
                  <c:v>30.87</c:v>
                </c:pt>
                <c:pt idx="21935">
                  <c:v>30.95</c:v>
                </c:pt>
                <c:pt idx="21936">
                  <c:v>30.84</c:v>
                </c:pt>
                <c:pt idx="21937">
                  <c:v>30.919999999999998</c:v>
                </c:pt>
                <c:pt idx="21938">
                  <c:v>30.95</c:v>
                </c:pt>
                <c:pt idx="21939">
                  <c:v>30.93</c:v>
                </c:pt>
                <c:pt idx="21940">
                  <c:v>30.759999999999998</c:v>
                </c:pt>
                <c:pt idx="21941">
                  <c:v>31</c:v>
                </c:pt>
                <c:pt idx="21942">
                  <c:v>30.939999999999998</c:v>
                </c:pt>
                <c:pt idx="21943">
                  <c:v>30.8</c:v>
                </c:pt>
                <c:pt idx="21944">
                  <c:v>30.84</c:v>
                </c:pt>
                <c:pt idx="21945">
                  <c:v>30.77</c:v>
                </c:pt>
                <c:pt idx="21946">
                  <c:v>30.85</c:v>
                </c:pt>
                <c:pt idx="21947">
                  <c:v>30.71</c:v>
                </c:pt>
                <c:pt idx="21948">
                  <c:v>30.85</c:v>
                </c:pt>
                <c:pt idx="21949">
                  <c:v>30.82</c:v>
                </c:pt>
                <c:pt idx="21950">
                  <c:v>30.79</c:v>
                </c:pt>
                <c:pt idx="21951">
                  <c:v>30.85</c:v>
                </c:pt>
                <c:pt idx="21952">
                  <c:v>30.93</c:v>
                </c:pt>
                <c:pt idx="21953">
                  <c:v>30.95</c:v>
                </c:pt>
                <c:pt idx="21954">
                  <c:v>30.979999999999997</c:v>
                </c:pt>
                <c:pt idx="21955">
                  <c:v>31.19</c:v>
                </c:pt>
                <c:pt idx="21956">
                  <c:v>31.25</c:v>
                </c:pt>
                <c:pt idx="21957">
                  <c:v>31.150000000000002</c:v>
                </c:pt>
                <c:pt idx="21958">
                  <c:v>31.25</c:v>
                </c:pt>
                <c:pt idx="21959">
                  <c:v>31.17</c:v>
                </c:pt>
                <c:pt idx="21960">
                  <c:v>31.01</c:v>
                </c:pt>
                <c:pt idx="21961">
                  <c:v>31.05</c:v>
                </c:pt>
                <c:pt idx="21962">
                  <c:v>30.959999999999997</c:v>
                </c:pt>
                <c:pt idx="21963">
                  <c:v>31</c:v>
                </c:pt>
                <c:pt idx="21964">
                  <c:v>30.939999999999998</c:v>
                </c:pt>
                <c:pt idx="21965">
                  <c:v>30.939999999999998</c:v>
                </c:pt>
                <c:pt idx="21966">
                  <c:v>30.93</c:v>
                </c:pt>
                <c:pt idx="21967">
                  <c:v>30.88</c:v>
                </c:pt>
                <c:pt idx="21968">
                  <c:v>30.77</c:v>
                </c:pt>
                <c:pt idx="21969">
                  <c:v>30.68</c:v>
                </c:pt>
                <c:pt idx="21970">
                  <c:v>30.75</c:v>
                </c:pt>
                <c:pt idx="21971">
                  <c:v>30.9</c:v>
                </c:pt>
                <c:pt idx="21972">
                  <c:v>30.87</c:v>
                </c:pt>
                <c:pt idx="21973">
                  <c:v>30.939999999999998</c:v>
                </c:pt>
                <c:pt idx="21974">
                  <c:v>31.01</c:v>
                </c:pt>
                <c:pt idx="21975">
                  <c:v>31.01</c:v>
                </c:pt>
                <c:pt idx="21976">
                  <c:v>31.130000000000003</c:v>
                </c:pt>
                <c:pt idx="21977">
                  <c:v>31.22</c:v>
                </c:pt>
                <c:pt idx="21978">
                  <c:v>31.04</c:v>
                </c:pt>
                <c:pt idx="21979">
                  <c:v>31.1</c:v>
                </c:pt>
                <c:pt idx="21980">
                  <c:v>31.12</c:v>
                </c:pt>
                <c:pt idx="21981">
                  <c:v>31.09</c:v>
                </c:pt>
                <c:pt idx="21982">
                  <c:v>31.08</c:v>
                </c:pt>
                <c:pt idx="21983">
                  <c:v>31.17</c:v>
                </c:pt>
                <c:pt idx="21984">
                  <c:v>31.02</c:v>
                </c:pt>
                <c:pt idx="21985">
                  <c:v>31.08</c:v>
                </c:pt>
                <c:pt idx="21986">
                  <c:v>31.09</c:v>
                </c:pt>
                <c:pt idx="21987">
                  <c:v>30.89</c:v>
                </c:pt>
                <c:pt idx="21988">
                  <c:v>31.01</c:v>
                </c:pt>
                <c:pt idx="21989">
                  <c:v>30.959999999999997</c:v>
                </c:pt>
                <c:pt idx="21990">
                  <c:v>30.959999999999997</c:v>
                </c:pt>
                <c:pt idx="21991">
                  <c:v>30.87</c:v>
                </c:pt>
                <c:pt idx="21992">
                  <c:v>30.830000000000002</c:v>
                </c:pt>
                <c:pt idx="21993">
                  <c:v>30.759999999999998</c:v>
                </c:pt>
                <c:pt idx="21994">
                  <c:v>30.830000000000002</c:v>
                </c:pt>
                <c:pt idx="21995">
                  <c:v>30.77</c:v>
                </c:pt>
                <c:pt idx="21996">
                  <c:v>30.830000000000002</c:v>
                </c:pt>
                <c:pt idx="21997">
                  <c:v>30.87</c:v>
                </c:pt>
                <c:pt idx="21998">
                  <c:v>30.759999999999998</c:v>
                </c:pt>
                <c:pt idx="21999">
                  <c:v>30.9</c:v>
                </c:pt>
                <c:pt idx="22000">
                  <c:v>30.9</c:v>
                </c:pt>
                <c:pt idx="22001">
                  <c:v>30.89</c:v>
                </c:pt>
                <c:pt idx="22002">
                  <c:v>31.01</c:v>
                </c:pt>
                <c:pt idx="22003">
                  <c:v>30.87</c:v>
                </c:pt>
                <c:pt idx="22004">
                  <c:v>30.919999999999998</c:v>
                </c:pt>
                <c:pt idx="22005">
                  <c:v>30.9</c:v>
                </c:pt>
                <c:pt idx="22006">
                  <c:v>30.9</c:v>
                </c:pt>
                <c:pt idx="22007">
                  <c:v>30.919999999999998</c:v>
                </c:pt>
                <c:pt idx="22008">
                  <c:v>30.939999999999998</c:v>
                </c:pt>
                <c:pt idx="22009">
                  <c:v>30.95</c:v>
                </c:pt>
                <c:pt idx="22010">
                  <c:v>31.04</c:v>
                </c:pt>
                <c:pt idx="22011">
                  <c:v>30.97</c:v>
                </c:pt>
                <c:pt idx="22012">
                  <c:v>31.06</c:v>
                </c:pt>
                <c:pt idx="22013">
                  <c:v>31.08</c:v>
                </c:pt>
                <c:pt idx="22014">
                  <c:v>31.23</c:v>
                </c:pt>
                <c:pt idx="22015">
                  <c:v>31.16</c:v>
                </c:pt>
                <c:pt idx="22016">
                  <c:v>31.2</c:v>
                </c:pt>
                <c:pt idx="22017">
                  <c:v>31.130000000000003</c:v>
                </c:pt>
                <c:pt idx="22018">
                  <c:v>31.21</c:v>
                </c:pt>
                <c:pt idx="22019">
                  <c:v>31.23</c:v>
                </c:pt>
                <c:pt idx="22020">
                  <c:v>31.12</c:v>
                </c:pt>
                <c:pt idx="22021">
                  <c:v>31.01</c:v>
                </c:pt>
                <c:pt idx="22022">
                  <c:v>30.959999999999997</c:v>
                </c:pt>
                <c:pt idx="22023">
                  <c:v>30.8</c:v>
                </c:pt>
                <c:pt idx="22024">
                  <c:v>30.85</c:v>
                </c:pt>
                <c:pt idx="22025">
                  <c:v>30.86</c:v>
                </c:pt>
                <c:pt idx="22026">
                  <c:v>30.89</c:v>
                </c:pt>
                <c:pt idx="22027">
                  <c:v>30.75</c:v>
                </c:pt>
                <c:pt idx="22028">
                  <c:v>30.810000000000002</c:v>
                </c:pt>
                <c:pt idx="22029">
                  <c:v>30.959999999999997</c:v>
                </c:pt>
                <c:pt idx="22030">
                  <c:v>30.919999999999998</c:v>
                </c:pt>
                <c:pt idx="22031">
                  <c:v>30.959999999999997</c:v>
                </c:pt>
                <c:pt idx="22032">
                  <c:v>30.9</c:v>
                </c:pt>
                <c:pt idx="22033">
                  <c:v>30.93</c:v>
                </c:pt>
                <c:pt idx="22034">
                  <c:v>30.84</c:v>
                </c:pt>
                <c:pt idx="22035">
                  <c:v>31</c:v>
                </c:pt>
                <c:pt idx="22036">
                  <c:v>31.14</c:v>
                </c:pt>
                <c:pt idx="22037">
                  <c:v>31.21</c:v>
                </c:pt>
                <c:pt idx="22038">
                  <c:v>31.1</c:v>
                </c:pt>
                <c:pt idx="22039">
                  <c:v>31.12</c:v>
                </c:pt>
                <c:pt idx="22040">
                  <c:v>31.110000000000003</c:v>
                </c:pt>
                <c:pt idx="22041">
                  <c:v>31.12</c:v>
                </c:pt>
                <c:pt idx="22042">
                  <c:v>30.97</c:v>
                </c:pt>
                <c:pt idx="22043">
                  <c:v>31.01</c:v>
                </c:pt>
                <c:pt idx="22044">
                  <c:v>30.959999999999997</c:v>
                </c:pt>
                <c:pt idx="22045">
                  <c:v>31.2</c:v>
                </c:pt>
                <c:pt idx="22046">
                  <c:v>31.16</c:v>
                </c:pt>
                <c:pt idx="22047">
                  <c:v>31.36</c:v>
                </c:pt>
                <c:pt idx="22048">
                  <c:v>31.2</c:v>
                </c:pt>
                <c:pt idx="22049">
                  <c:v>31.150000000000002</c:v>
                </c:pt>
                <c:pt idx="22050">
                  <c:v>31.16</c:v>
                </c:pt>
                <c:pt idx="22051">
                  <c:v>31.12</c:v>
                </c:pt>
                <c:pt idx="22052">
                  <c:v>31.05</c:v>
                </c:pt>
                <c:pt idx="22053">
                  <c:v>30.919999999999998</c:v>
                </c:pt>
                <c:pt idx="22054">
                  <c:v>31.130000000000003</c:v>
                </c:pt>
                <c:pt idx="22055">
                  <c:v>30.95</c:v>
                </c:pt>
                <c:pt idx="22056">
                  <c:v>30.979999999999997</c:v>
                </c:pt>
                <c:pt idx="22057">
                  <c:v>30.89</c:v>
                </c:pt>
                <c:pt idx="22058">
                  <c:v>30.99</c:v>
                </c:pt>
                <c:pt idx="22059">
                  <c:v>30.79</c:v>
                </c:pt>
                <c:pt idx="22060">
                  <c:v>30.73</c:v>
                </c:pt>
                <c:pt idx="22061">
                  <c:v>30.84</c:v>
                </c:pt>
                <c:pt idx="22062">
                  <c:v>30.82</c:v>
                </c:pt>
                <c:pt idx="22063">
                  <c:v>30.810000000000002</c:v>
                </c:pt>
                <c:pt idx="22064">
                  <c:v>30.74</c:v>
                </c:pt>
                <c:pt idx="22065">
                  <c:v>30.759999999999998</c:v>
                </c:pt>
                <c:pt idx="22066">
                  <c:v>30.75</c:v>
                </c:pt>
                <c:pt idx="22067">
                  <c:v>30.9</c:v>
                </c:pt>
                <c:pt idx="22068">
                  <c:v>30.68</c:v>
                </c:pt>
                <c:pt idx="22069">
                  <c:v>30.72</c:v>
                </c:pt>
                <c:pt idx="22070">
                  <c:v>30.79</c:v>
                </c:pt>
                <c:pt idx="22071">
                  <c:v>30.89</c:v>
                </c:pt>
                <c:pt idx="22072">
                  <c:v>30.89</c:v>
                </c:pt>
                <c:pt idx="22073">
                  <c:v>30.93</c:v>
                </c:pt>
                <c:pt idx="22074">
                  <c:v>30.919999999999998</c:v>
                </c:pt>
                <c:pt idx="22075">
                  <c:v>30.84</c:v>
                </c:pt>
                <c:pt idx="22076">
                  <c:v>30.87</c:v>
                </c:pt>
                <c:pt idx="22077">
                  <c:v>30.79</c:v>
                </c:pt>
                <c:pt idx="22078">
                  <c:v>30.97</c:v>
                </c:pt>
                <c:pt idx="22079">
                  <c:v>30.97</c:v>
                </c:pt>
                <c:pt idx="22080">
                  <c:v>30.95</c:v>
                </c:pt>
                <c:pt idx="22081">
                  <c:v>30.87</c:v>
                </c:pt>
                <c:pt idx="22082">
                  <c:v>30.95</c:v>
                </c:pt>
                <c:pt idx="22083">
                  <c:v>30.79</c:v>
                </c:pt>
                <c:pt idx="22084">
                  <c:v>30.73</c:v>
                </c:pt>
                <c:pt idx="22085">
                  <c:v>30.88</c:v>
                </c:pt>
                <c:pt idx="22086">
                  <c:v>31.01</c:v>
                </c:pt>
                <c:pt idx="22087">
                  <c:v>31.110000000000003</c:v>
                </c:pt>
                <c:pt idx="22088">
                  <c:v>31.04</c:v>
                </c:pt>
                <c:pt idx="22089">
                  <c:v>31.16</c:v>
                </c:pt>
                <c:pt idx="22090">
                  <c:v>30.93</c:v>
                </c:pt>
                <c:pt idx="22091">
                  <c:v>30.99</c:v>
                </c:pt>
                <c:pt idx="22092">
                  <c:v>30.85</c:v>
                </c:pt>
                <c:pt idx="22093">
                  <c:v>30.810000000000002</c:v>
                </c:pt>
                <c:pt idx="22094">
                  <c:v>30.73</c:v>
                </c:pt>
                <c:pt idx="22095">
                  <c:v>30.79</c:v>
                </c:pt>
                <c:pt idx="22096">
                  <c:v>30.82</c:v>
                </c:pt>
                <c:pt idx="22097">
                  <c:v>30.919999999999998</c:v>
                </c:pt>
                <c:pt idx="22098">
                  <c:v>30.779999999999998</c:v>
                </c:pt>
                <c:pt idx="22099">
                  <c:v>30.86</c:v>
                </c:pt>
                <c:pt idx="22100">
                  <c:v>30.95</c:v>
                </c:pt>
                <c:pt idx="22101">
                  <c:v>31</c:v>
                </c:pt>
                <c:pt idx="22102">
                  <c:v>31</c:v>
                </c:pt>
                <c:pt idx="22103">
                  <c:v>30.87</c:v>
                </c:pt>
                <c:pt idx="22104">
                  <c:v>30.8</c:v>
                </c:pt>
                <c:pt idx="22105">
                  <c:v>30.810000000000002</c:v>
                </c:pt>
                <c:pt idx="22106">
                  <c:v>30.79</c:v>
                </c:pt>
                <c:pt idx="22107">
                  <c:v>30.630000000000003</c:v>
                </c:pt>
                <c:pt idx="22108">
                  <c:v>30.72</c:v>
                </c:pt>
                <c:pt idx="22109">
                  <c:v>30.779999999999998</c:v>
                </c:pt>
                <c:pt idx="22110">
                  <c:v>30.650000000000002</c:v>
                </c:pt>
                <c:pt idx="22111">
                  <c:v>30.759999999999998</c:v>
                </c:pt>
                <c:pt idx="22112">
                  <c:v>30.55</c:v>
                </c:pt>
                <c:pt idx="22113">
                  <c:v>30.75</c:v>
                </c:pt>
                <c:pt idx="22114">
                  <c:v>30.66</c:v>
                </c:pt>
                <c:pt idx="22115">
                  <c:v>30.610000000000003</c:v>
                </c:pt>
                <c:pt idx="22116">
                  <c:v>30.59</c:v>
                </c:pt>
                <c:pt idx="22117">
                  <c:v>30.73</c:v>
                </c:pt>
                <c:pt idx="22118">
                  <c:v>30.64</c:v>
                </c:pt>
                <c:pt idx="22119">
                  <c:v>30.64</c:v>
                </c:pt>
                <c:pt idx="22120">
                  <c:v>30.71</c:v>
                </c:pt>
                <c:pt idx="22121">
                  <c:v>30.610000000000003</c:v>
                </c:pt>
                <c:pt idx="22122">
                  <c:v>30.759999999999998</c:v>
                </c:pt>
                <c:pt idx="22123">
                  <c:v>30.64</c:v>
                </c:pt>
                <c:pt idx="22124">
                  <c:v>30.84</c:v>
                </c:pt>
                <c:pt idx="22125">
                  <c:v>30.919999999999998</c:v>
                </c:pt>
                <c:pt idx="22126">
                  <c:v>30.97</c:v>
                </c:pt>
                <c:pt idx="22127">
                  <c:v>30.979999999999997</c:v>
                </c:pt>
                <c:pt idx="22128">
                  <c:v>31</c:v>
                </c:pt>
                <c:pt idx="22129">
                  <c:v>31.04</c:v>
                </c:pt>
                <c:pt idx="22130">
                  <c:v>31.08</c:v>
                </c:pt>
                <c:pt idx="22131">
                  <c:v>31.08</c:v>
                </c:pt>
                <c:pt idx="22132">
                  <c:v>31.06</c:v>
                </c:pt>
                <c:pt idx="22133">
                  <c:v>31.09</c:v>
                </c:pt>
                <c:pt idx="22134">
                  <c:v>30.959999999999997</c:v>
                </c:pt>
                <c:pt idx="22135">
                  <c:v>-999</c:v>
                </c:pt>
                <c:pt idx="22136">
                  <c:v>31.02</c:v>
                </c:pt>
                <c:pt idx="22137">
                  <c:v>31.29</c:v>
                </c:pt>
                <c:pt idx="22138">
                  <c:v>31.01</c:v>
                </c:pt>
                <c:pt idx="22139">
                  <c:v>31.110000000000003</c:v>
                </c:pt>
                <c:pt idx="22140">
                  <c:v>31.08</c:v>
                </c:pt>
                <c:pt idx="22141">
                  <c:v>31.21</c:v>
                </c:pt>
                <c:pt idx="22142">
                  <c:v>31.16</c:v>
                </c:pt>
                <c:pt idx="22143">
                  <c:v>31.04</c:v>
                </c:pt>
                <c:pt idx="22144">
                  <c:v>30.93</c:v>
                </c:pt>
                <c:pt idx="22145">
                  <c:v>30.88</c:v>
                </c:pt>
                <c:pt idx="22146">
                  <c:v>30.95</c:v>
                </c:pt>
                <c:pt idx="22147">
                  <c:v>30.95</c:v>
                </c:pt>
                <c:pt idx="22148">
                  <c:v>31.08</c:v>
                </c:pt>
                <c:pt idx="22149">
                  <c:v>30.87</c:v>
                </c:pt>
                <c:pt idx="22150">
                  <c:v>30.88</c:v>
                </c:pt>
                <c:pt idx="22151">
                  <c:v>30.79</c:v>
                </c:pt>
                <c:pt idx="22152">
                  <c:v>30.91</c:v>
                </c:pt>
                <c:pt idx="22153">
                  <c:v>30.82</c:v>
                </c:pt>
                <c:pt idx="22154">
                  <c:v>30.84</c:v>
                </c:pt>
                <c:pt idx="22155">
                  <c:v>30.89</c:v>
                </c:pt>
                <c:pt idx="22156">
                  <c:v>30.9</c:v>
                </c:pt>
                <c:pt idx="22157">
                  <c:v>30.939999999999998</c:v>
                </c:pt>
                <c:pt idx="22158">
                  <c:v>30.75</c:v>
                </c:pt>
                <c:pt idx="22159">
                  <c:v>30.759999999999998</c:v>
                </c:pt>
                <c:pt idx="22160">
                  <c:v>30.62</c:v>
                </c:pt>
                <c:pt idx="22161">
                  <c:v>30.630000000000003</c:v>
                </c:pt>
                <c:pt idx="22162">
                  <c:v>30.75</c:v>
                </c:pt>
                <c:pt idx="22163">
                  <c:v>30.66</c:v>
                </c:pt>
                <c:pt idx="22164">
                  <c:v>30.74</c:v>
                </c:pt>
                <c:pt idx="22165">
                  <c:v>30.779999999999998</c:v>
                </c:pt>
                <c:pt idx="22166">
                  <c:v>30.87</c:v>
                </c:pt>
                <c:pt idx="22167">
                  <c:v>30.73</c:v>
                </c:pt>
                <c:pt idx="22168">
                  <c:v>30.69</c:v>
                </c:pt>
                <c:pt idx="22169">
                  <c:v>30.74</c:v>
                </c:pt>
                <c:pt idx="22170">
                  <c:v>30.87</c:v>
                </c:pt>
                <c:pt idx="22171">
                  <c:v>30.77</c:v>
                </c:pt>
                <c:pt idx="22172">
                  <c:v>31.04</c:v>
                </c:pt>
                <c:pt idx="22173">
                  <c:v>31.09</c:v>
                </c:pt>
                <c:pt idx="22174">
                  <c:v>31.02</c:v>
                </c:pt>
                <c:pt idx="22175">
                  <c:v>30.959999999999997</c:v>
                </c:pt>
                <c:pt idx="22176">
                  <c:v>31.01</c:v>
                </c:pt>
                <c:pt idx="22177">
                  <c:v>31.01</c:v>
                </c:pt>
                <c:pt idx="22178">
                  <c:v>30.97</c:v>
                </c:pt>
                <c:pt idx="22179">
                  <c:v>31</c:v>
                </c:pt>
                <c:pt idx="22180">
                  <c:v>31.06</c:v>
                </c:pt>
                <c:pt idx="22181">
                  <c:v>31.279999999999998</c:v>
                </c:pt>
                <c:pt idx="22182">
                  <c:v>31.04</c:v>
                </c:pt>
                <c:pt idx="22183">
                  <c:v>31.2</c:v>
                </c:pt>
                <c:pt idx="22184">
                  <c:v>31.12</c:v>
                </c:pt>
                <c:pt idx="22185">
                  <c:v>31.3</c:v>
                </c:pt>
                <c:pt idx="22186">
                  <c:v>31.06</c:v>
                </c:pt>
                <c:pt idx="22187">
                  <c:v>31.19</c:v>
                </c:pt>
                <c:pt idx="22188">
                  <c:v>31.130000000000003</c:v>
                </c:pt>
                <c:pt idx="22189">
                  <c:v>31.05</c:v>
                </c:pt>
                <c:pt idx="22190">
                  <c:v>31.03</c:v>
                </c:pt>
                <c:pt idx="22191">
                  <c:v>31.08</c:v>
                </c:pt>
                <c:pt idx="22192">
                  <c:v>31.259999999999998</c:v>
                </c:pt>
                <c:pt idx="22193">
                  <c:v>31.21</c:v>
                </c:pt>
                <c:pt idx="22194">
                  <c:v>31.19</c:v>
                </c:pt>
                <c:pt idx="22195">
                  <c:v>31.14</c:v>
                </c:pt>
                <c:pt idx="22196">
                  <c:v>31.17</c:v>
                </c:pt>
                <c:pt idx="22197">
                  <c:v>30.959999999999997</c:v>
                </c:pt>
                <c:pt idx="22198">
                  <c:v>30.99</c:v>
                </c:pt>
                <c:pt idx="22199">
                  <c:v>30.95</c:v>
                </c:pt>
                <c:pt idx="22200">
                  <c:v>30.84</c:v>
                </c:pt>
                <c:pt idx="22201">
                  <c:v>30.82</c:v>
                </c:pt>
                <c:pt idx="22202">
                  <c:v>30.85</c:v>
                </c:pt>
                <c:pt idx="22203">
                  <c:v>31.04</c:v>
                </c:pt>
                <c:pt idx="22204">
                  <c:v>31.01</c:v>
                </c:pt>
                <c:pt idx="22205">
                  <c:v>31.04</c:v>
                </c:pt>
                <c:pt idx="22206">
                  <c:v>30.99</c:v>
                </c:pt>
                <c:pt idx="22207">
                  <c:v>31.08</c:v>
                </c:pt>
                <c:pt idx="22208">
                  <c:v>30.99</c:v>
                </c:pt>
                <c:pt idx="22209">
                  <c:v>31.09</c:v>
                </c:pt>
                <c:pt idx="22210">
                  <c:v>30.939999999999998</c:v>
                </c:pt>
                <c:pt idx="22211">
                  <c:v>31.07</c:v>
                </c:pt>
                <c:pt idx="22212">
                  <c:v>30.9</c:v>
                </c:pt>
                <c:pt idx="22213">
                  <c:v>30.919999999999998</c:v>
                </c:pt>
                <c:pt idx="22214">
                  <c:v>31.12</c:v>
                </c:pt>
                <c:pt idx="22215">
                  <c:v>31.02</c:v>
                </c:pt>
                <c:pt idx="22216">
                  <c:v>31.21</c:v>
                </c:pt>
                <c:pt idx="22217">
                  <c:v>31.110000000000003</c:v>
                </c:pt>
                <c:pt idx="22218">
                  <c:v>31.08</c:v>
                </c:pt>
                <c:pt idx="22219">
                  <c:v>31.03</c:v>
                </c:pt>
                <c:pt idx="22220">
                  <c:v>31.05</c:v>
                </c:pt>
                <c:pt idx="22221">
                  <c:v>30.91</c:v>
                </c:pt>
                <c:pt idx="22222">
                  <c:v>31.01</c:v>
                </c:pt>
                <c:pt idx="22223">
                  <c:v>31.08</c:v>
                </c:pt>
                <c:pt idx="22224">
                  <c:v>31.19</c:v>
                </c:pt>
                <c:pt idx="22225">
                  <c:v>31.18</c:v>
                </c:pt>
                <c:pt idx="22226">
                  <c:v>31.09</c:v>
                </c:pt>
                <c:pt idx="22227">
                  <c:v>31.12</c:v>
                </c:pt>
                <c:pt idx="22228">
                  <c:v>30.99</c:v>
                </c:pt>
                <c:pt idx="22229">
                  <c:v>30.97</c:v>
                </c:pt>
                <c:pt idx="22230">
                  <c:v>30.88</c:v>
                </c:pt>
                <c:pt idx="22231">
                  <c:v>30.93</c:v>
                </c:pt>
                <c:pt idx="22232">
                  <c:v>30.77</c:v>
                </c:pt>
                <c:pt idx="22233">
                  <c:v>30.91</c:v>
                </c:pt>
                <c:pt idx="22234">
                  <c:v>30.87</c:v>
                </c:pt>
                <c:pt idx="22235">
                  <c:v>30.82</c:v>
                </c:pt>
                <c:pt idx="22236">
                  <c:v>30.82</c:v>
                </c:pt>
                <c:pt idx="22237">
                  <c:v>30.79</c:v>
                </c:pt>
                <c:pt idx="22238">
                  <c:v>31</c:v>
                </c:pt>
                <c:pt idx="22239">
                  <c:v>30.87</c:v>
                </c:pt>
                <c:pt idx="22240">
                  <c:v>31.05</c:v>
                </c:pt>
                <c:pt idx="22241">
                  <c:v>30.979999999999997</c:v>
                </c:pt>
                <c:pt idx="22242">
                  <c:v>31</c:v>
                </c:pt>
                <c:pt idx="22243">
                  <c:v>31.22</c:v>
                </c:pt>
                <c:pt idx="22244">
                  <c:v>31.32</c:v>
                </c:pt>
                <c:pt idx="22245">
                  <c:v>31.330000000000002</c:v>
                </c:pt>
                <c:pt idx="22246">
                  <c:v>31.27</c:v>
                </c:pt>
                <c:pt idx="22247">
                  <c:v>31.27</c:v>
                </c:pt>
                <c:pt idx="22248">
                  <c:v>31.150000000000002</c:v>
                </c:pt>
                <c:pt idx="22249">
                  <c:v>31.14</c:v>
                </c:pt>
                <c:pt idx="22250">
                  <c:v>31.12</c:v>
                </c:pt>
                <c:pt idx="22251">
                  <c:v>31.14</c:v>
                </c:pt>
                <c:pt idx="22252">
                  <c:v>31</c:v>
                </c:pt>
                <c:pt idx="22253">
                  <c:v>31.16</c:v>
                </c:pt>
                <c:pt idx="22254">
                  <c:v>31.12</c:v>
                </c:pt>
                <c:pt idx="22255">
                  <c:v>31.22</c:v>
                </c:pt>
                <c:pt idx="22256">
                  <c:v>31</c:v>
                </c:pt>
                <c:pt idx="22257">
                  <c:v>30.97</c:v>
                </c:pt>
                <c:pt idx="22258">
                  <c:v>31.08</c:v>
                </c:pt>
                <c:pt idx="22259">
                  <c:v>31.21</c:v>
                </c:pt>
                <c:pt idx="22260">
                  <c:v>31.4</c:v>
                </c:pt>
                <c:pt idx="22261">
                  <c:v>31.29</c:v>
                </c:pt>
                <c:pt idx="22262">
                  <c:v>31.27</c:v>
                </c:pt>
                <c:pt idx="22263">
                  <c:v>31.150000000000002</c:v>
                </c:pt>
                <c:pt idx="22264">
                  <c:v>31.150000000000002</c:v>
                </c:pt>
                <c:pt idx="22265">
                  <c:v>31.09</c:v>
                </c:pt>
                <c:pt idx="22266">
                  <c:v>31.14</c:v>
                </c:pt>
                <c:pt idx="22267">
                  <c:v>31.14</c:v>
                </c:pt>
                <c:pt idx="22268">
                  <c:v>31.25</c:v>
                </c:pt>
                <c:pt idx="22269">
                  <c:v>31.27</c:v>
                </c:pt>
                <c:pt idx="22270">
                  <c:v>31.09</c:v>
                </c:pt>
                <c:pt idx="22271">
                  <c:v>31.330000000000002</c:v>
                </c:pt>
                <c:pt idx="22272">
                  <c:v>31.279999999999998</c:v>
                </c:pt>
                <c:pt idx="22273">
                  <c:v>31.27</c:v>
                </c:pt>
                <c:pt idx="22274">
                  <c:v>31.12</c:v>
                </c:pt>
                <c:pt idx="22275">
                  <c:v>31.25</c:v>
                </c:pt>
                <c:pt idx="22276">
                  <c:v>31.259999999999998</c:v>
                </c:pt>
                <c:pt idx="22277">
                  <c:v>31.35</c:v>
                </c:pt>
                <c:pt idx="22278">
                  <c:v>31.23</c:v>
                </c:pt>
                <c:pt idx="22279">
                  <c:v>31.279999999999998</c:v>
                </c:pt>
                <c:pt idx="22280">
                  <c:v>31.19</c:v>
                </c:pt>
                <c:pt idx="22281">
                  <c:v>31.24</c:v>
                </c:pt>
                <c:pt idx="22282">
                  <c:v>31.130000000000003</c:v>
                </c:pt>
                <c:pt idx="22283">
                  <c:v>31.08</c:v>
                </c:pt>
                <c:pt idx="22284">
                  <c:v>31.14</c:v>
                </c:pt>
                <c:pt idx="22285">
                  <c:v>31.05</c:v>
                </c:pt>
                <c:pt idx="22286">
                  <c:v>31.14</c:v>
                </c:pt>
                <c:pt idx="22287">
                  <c:v>31.1</c:v>
                </c:pt>
                <c:pt idx="22288">
                  <c:v>31.05</c:v>
                </c:pt>
                <c:pt idx="22289">
                  <c:v>30.91</c:v>
                </c:pt>
                <c:pt idx="22290">
                  <c:v>30.939999999999998</c:v>
                </c:pt>
                <c:pt idx="22291">
                  <c:v>30.810000000000002</c:v>
                </c:pt>
                <c:pt idx="22292">
                  <c:v>30.97</c:v>
                </c:pt>
                <c:pt idx="22293">
                  <c:v>30.919999999999998</c:v>
                </c:pt>
                <c:pt idx="22294">
                  <c:v>31</c:v>
                </c:pt>
                <c:pt idx="22295">
                  <c:v>31.08</c:v>
                </c:pt>
                <c:pt idx="22296">
                  <c:v>30.95</c:v>
                </c:pt>
                <c:pt idx="22297">
                  <c:v>31.110000000000003</c:v>
                </c:pt>
                <c:pt idx="22298">
                  <c:v>31.130000000000003</c:v>
                </c:pt>
                <c:pt idx="22299">
                  <c:v>31.12</c:v>
                </c:pt>
                <c:pt idx="22300">
                  <c:v>31.06</c:v>
                </c:pt>
                <c:pt idx="22301">
                  <c:v>31.06</c:v>
                </c:pt>
                <c:pt idx="22302">
                  <c:v>31.17</c:v>
                </c:pt>
                <c:pt idx="22303">
                  <c:v>31.17</c:v>
                </c:pt>
                <c:pt idx="22304">
                  <c:v>31.130000000000003</c:v>
                </c:pt>
                <c:pt idx="22305">
                  <c:v>31.19</c:v>
                </c:pt>
                <c:pt idx="22306">
                  <c:v>30.99</c:v>
                </c:pt>
                <c:pt idx="22307">
                  <c:v>31.06</c:v>
                </c:pt>
                <c:pt idx="22308">
                  <c:v>31.18</c:v>
                </c:pt>
                <c:pt idx="22309">
                  <c:v>31.19</c:v>
                </c:pt>
                <c:pt idx="22310">
                  <c:v>31.23</c:v>
                </c:pt>
                <c:pt idx="22311">
                  <c:v>31.08</c:v>
                </c:pt>
                <c:pt idx="22312">
                  <c:v>31.25</c:v>
                </c:pt>
                <c:pt idx="22313">
                  <c:v>31.18</c:v>
                </c:pt>
                <c:pt idx="22314">
                  <c:v>31.16</c:v>
                </c:pt>
                <c:pt idx="22315">
                  <c:v>31.18</c:v>
                </c:pt>
                <c:pt idx="22316">
                  <c:v>31.23</c:v>
                </c:pt>
                <c:pt idx="22317">
                  <c:v>31.14</c:v>
                </c:pt>
                <c:pt idx="22318">
                  <c:v>31.17</c:v>
                </c:pt>
                <c:pt idx="22319">
                  <c:v>31.39</c:v>
                </c:pt>
                <c:pt idx="22320">
                  <c:v>31.38</c:v>
                </c:pt>
                <c:pt idx="22321">
                  <c:v>31.45</c:v>
                </c:pt>
                <c:pt idx="22322">
                  <c:v>31.19</c:v>
                </c:pt>
                <c:pt idx="22323">
                  <c:v>31.19</c:v>
                </c:pt>
                <c:pt idx="22324">
                  <c:v>31.08</c:v>
                </c:pt>
                <c:pt idx="22325">
                  <c:v>31.07</c:v>
                </c:pt>
                <c:pt idx="22326">
                  <c:v>31.110000000000003</c:v>
                </c:pt>
                <c:pt idx="22327">
                  <c:v>31.23</c:v>
                </c:pt>
                <c:pt idx="22328">
                  <c:v>31.2</c:v>
                </c:pt>
                <c:pt idx="22329">
                  <c:v>31.19</c:v>
                </c:pt>
                <c:pt idx="22330">
                  <c:v>31.22</c:v>
                </c:pt>
                <c:pt idx="22331">
                  <c:v>31.23</c:v>
                </c:pt>
                <c:pt idx="22332">
                  <c:v>31.25</c:v>
                </c:pt>
                <c:pt idx="22333">
                  <c:v>31.1</c:v>
                </c:pt>
                <c:pt idx="22334">
                  <c:v>31.23</c:v>
                </c:pt>
                <c:pt idx="22335">
                  <c:v>31.1</c:v>
                </c:pt>
                <c:pt idx="22336">
                  <c:v>31.05</c:v>
                </c:pt>
                <c:pt idx="22337">
                  <c:v>31.130000000000003</c:v>
                </c:pt>
                <c:pt idx="22338">
                  <c:v>31.27</c:v>
                </c:pt>
                <c:pt idx="22339">
                  <c:v>31.310000000000002</c:v>
                </c:pt>
                <c:pt idx="22340">
                  <c:v>31.22</c:v>
                </c:pt>
                <c:pt idx="22341">
                  <c:v>31.09</c:v>
                </c:pt>
                <c:pt idx="22342">
                  <c:v>31.110000000000003</c:v>
                </c:pt>
                <c:pt idx="22343">
                  <c:v>31.2</c:v>
                </c:pt>
                <c:pt idx="22344">
                  <c:v>30.97</c:v>
                </c:pt>
                <c:pt idx="22345">
                  <c:v>30.919999999999998</c:v>
                </c:pt>
                <c:pt idx="22346">
                  <c:v>30.939999999999998</c:v>
                </c:pt>
                <c:pt idx="22347">
                  <c:v>31.01</c:v>
                </c:pt>
                <c:pt idx="22348">
                  <c:v>30.89</c:v>
                </c:pt>
                <c:pt idx="22349">
                  <c:v>30.919999999999998</c:v>
                </c:pt>
                <c:pt idx="22350">
                  <c:v>30.71</c:v>
                </c:pt>
                <c:pt idx="22351">
                  <c:v>30.93</c:v>
                </c:pt>
                <c:pt idx="22352">
                  <c:v>30.95</c:v>
                </c:pt>
                <c:pt idx="22353">
                  <c:v>30.97</c:v>
                </c:pt>
                <c:pt idx="22354">
                  <c:v>31.21</c:v>
                </c:pt>
                <c:pt idx="22355">
                  <c:v>31.110000000000003</c:v>
                </c:pt>
                <c:pt idx="22356">
                  <c:v>31.24</c:v>
                </c:pt>
                <c:pt idx="22357">
                  <c:v>31.110000000000003</c:v>
                </c:pt>
                <c:pt idx="22358">
                  <c:v>31.02</c:v>
                </c:pt>
                <c:pt idx="22359">
                  <c:v>30.95</c:v>
                </c:pt>
                <c:pt idx="22360">
                  <c:v>30.919999999999998</c:v>
                </c:pt>
                <c:pt idx="22361">
                  <c:v>30.810000000000002</c:v>
                </c:pt>
                <c:pt idx="22362">
                  <c:v>30.93</c:v>
                </c:pt>
                <c:pt idx="22363">
                  <c:v>31.150000000000002</c:v>
                </c:pt>
                <c:pt idx="22364">
                  <c:v>31.24</c:v>
                </c:pt>
                <c:pt idx="22365">
                  <c:v>31.27</c:v>
                </c:pt>
                <c:pt idx="22366">
                  <c:v>31.29</c:v>
                </c:pt>
                <c:pt idx="22367">
                  <c:v>31.29</c:v>
                </c:pt>
                <c:pt idx="22368">
                  <c:v>31.2</c:v>
                </c:pt>
                <c:pt idx="22369">
                  <c:v>31.16</c:v>
                </c:pt>
                <c:pt idx="22370">
                  <c:v>31.01</c:v>
                </c:pt>
                <c:pt idx="22371">
                  <c:v>31.03</c:v>
                </c:pt>
                <c:pt idx="22372">
                  <c:v>31.110000000000003</c:v>
                </c:pt>
                <c:pt idx="22373">
                  <c:v>31.17</c:v>
                </c:pt>
                <c:pt idx="22374">
                  <c:v>31.24</c:v>
                </c:pt>
                <c:pt idx="22375">
                  <c:v>31.18</c:v>
                </c:pt>
                <c:pt idx="22376">
                  <c:v>31.310000000000002</c:v>
                </c:pt>
                <c:pt idx="22377">
                  <c:v>31.479999999999997</c:v>
                </c:pt>
                <c:pt idx="22378">
                  <c:v>31.419999999999998</c:v>
                </c:pt>
                <c:pt idx="22379">
                  <c:v>31.37</c:v>
                </c:pt>
                <c:pt idx="22380">
                  <c:v>31.49</c:v>
                </c:pt>
                <c:pt idx="22381">
                  <c:v>31.330000000000002</c:v>
                </c:pt>
                <c:pt idx="22382">
                  <c:v>31.310000000000002</c:v>
                </c:pt>
                <c:pt idx="22383">
                  <c:v>31.37</c:v>
                </c:pt>
                <c:pt idx="22384">
                  <c:v>31.279999999999998</c:v>
                </c:pt>
                <c:pt idx="22385">
                  <c:v>31.259999999999998</c:v>
                </c:pt>
                <c:pt idx="22386">
                  <c:v>31.21</c:v>
                </c:pt>
                <c:pt idx="22387">
                  <c:v>31.29</c:v>
                </c:pt>
                <c:pt idx="22388">
                  <c:v>31.110000000000003</c:v>
                </c:pt>
                <c:pt idx="22389">
                  <c:v>31.09</c:v>
                </c:pt>
                <c:pt idx="22390">
                  <c:v>30.91</c:v>
                </c:pt>
                <c:pt idx="22391">
                  <c:v>31.02</c:v>
                </c:pt>
                <c:pt idx="22392">
                  <c:v>30.9</c:v>
                </c:pt>
                <c:pt idx="22393">
                  <c:v>31.06</c:v>
                </c:pt>
                <c:pt idx="22394">
                  <c:v>31.02</c:v>
                </c:pt>
                <c:pt idx="22395">
                  <c:v>31.18</c:v>
                </c:pt>
                <c:pt idx="22396">
                  <c:v>31.19</c:v>
                </c:pt>
                <c:pt idx="22397">
                  <c:v>31.14</c:v>
                </c:pt>
                <c:pt idx="22398">
                  <c:v>31.279999999999998</c:v>
                </c:pt>
                <c:pt idx="22399">
                  <c:v>31.310000000000002</c:v>
                </c:pt>
                <c:pt idx="22400">
                  <c:v>31.39</c:v>
                </c:pt>
                <c:pt idx="22401">
                  <c:v>31.23</c:v>
                </c:pt>
                <c:pt idx="22402">
                  <c:v>31.23</c:v>
                </c:pt>
                <c:pt idx="22403">
                  <c:v>31.279999999999998</c:v>
                </c:pt>
                <c:pt idx="22404">
                  <c:v>31.43</c:v>
                </c:pt>
                <c:pt idx="22405">
                  <c:v>31.310000000000002</c:v>
                </c:pt>
                <c:pt idx="22406">
                  <c:v>31.38</c:v>
                </c:pt>
                <c:pt idx="22407">
                  <c:v>31.310000000000002</c:v>
                </c:pt>
                <c:pt idx="22408">
                  <c:v>31.27</c:v>
                </c:pt>
                <c:pt idx="22409">
                  <c:v>31.21</c:v>
                </c:pt>
                <c:pt idx="22410">
                  <c:v>31.150000000000002</c:v>
                </c:pt>
                <c:pt idx="22411">
                  <c:v>31.2</c:v>
                </c:pt>
                <c:pt idx="22412">
                  <c:v>31.18</c:v>
                </c:pt>
                <c:pt idx="22413">
                  <c:v>31.25</c:v>
                </c:pt>
                <c:pt idx="22414">
                  <c:v>31.19</c:v>
                </c:pt>
                <c:pt idx="22415">
                  <c:v>31.279999999999998</c:v>
                </c:pt>
                <c:pt idx="22416">
                  <c:v>31.1</c:v>
                </c:pt>
                <c:pt idx="22417">
                  <c:v>31.279999999999998</c:v>
                </c:pt>
                <c:pt idx="22418">
                  <c:v>31.259999999999998</c:v>
                </c:pt>
                <c:pt idx="22419">
                  <c:v>31.21</c:v>
                </c:pt>
                <c:pt idx="22420">
                  <c:v>31.23</c:v>
                </c:pt>
                <c:pt idx="22421">
                  <c:v>31.21</c:v>
                </c:pt>
                <c:pt idx="22422">
                  <c:v>31.23</c:v>
                </c:pt>
                <c:pt idx="22423">
                  <c:v>31.16</c:v>
                </c:pt>
                <c:pt idx="22424">
                  <c:v>31.17</c:v>
                </c:pt>
                <c:pt idx="22425">
                  <c:v>31.21</c:v>
                </c:pt>
                <c:pt idx="22426">
                  <c:v>31.2</c:v>
                </c:pt>
                <c:pt idx="22427">
                  <c:v>31.03</c:v>
                </c:pt>
                <c:pt idx="22428">
                  <c:v>31.150000000000002</c:v>
                </c:pt>
                <c:pt idx="22429">
                  <c:v>30.99</c:v>
                </c:pt>
                <c:pt idx="22430">
                  <c:v>30.95</c:v>
                </c:pt>
                <c:pt idx="22431">
                  <c:v>31.01</c:v>
                </c:pt>
                <c:pt idx="22432">
                  <c:v>30.919999999999998</c:v>
                </c:pt>
                <c:pt idx="22433">
                  <c:v>30.89</c:v>
                </c:pt>
                <c:pt idx="22434">
                  <c:v>30.82</c:v>
                </c:pt>
                <c:pt idx="22435">
                  <c:v>31.05</c:v>
                </c:pt>
                <c:pt idx="22436">
                  <c:v>31.06</c:v>
                </c:pt>
                <c:pt idx="22437">
                  <c:v>31.310000000000002</c:v>
                </c:pt>
                <c:pt idx="22438">
                  <c:v>31.19</c:v>
                </c:pt>
                <c:pt idx="22439">
                  <c:v>31.2</c:v>
                </c:pt>
                <c:pt idx="22440">
                  <c:v>31.08</c:v>
                </c:pt>
                <c:pt idx="22441">
                  <c:v>31.2</c:v>
                </c:pt>
                <c:pt idx="22442">
                  <c:v>31.18</c:v>
                </c:pt>
                <c:pt idx="22443">
                  <c:v>31.27</c:v>
                </c:pt>
                <c:pt idx="22444">
                  <c:v>31.24</c:v>
                </c:pt>
                <c:pt idx="22445">
                  <c:v>31.23</c:v>
                </c:pt>
                <c:pt idx="22446">
                  <c:v>31.279999999999998</c:v>
                </c:pt>
                <c:pt idx="22447">
                  <c:v>31.23</c:v>
                </c:pt>
                <c:pt idx="22448">
                  <c:v>31.39</c:v>
                </c:pt>
                <c:pt idx="22449">
                  <c:v>31.24</c:v>
                </c:pt>
                <c:pt idx="22450">
                  <c:v>31.43</c:v>
                </c:pt>
                <c:pt idx="22451">
                  <c:v>31.32</c:v>
                </c:pt>
                <c:pt idx="22452">
                  <c:v>31.41</c:v>
                </c:pt>
                <c:pt idx="22453">
                  <c:v>31.21</c:v>
                </c:pt>
                <c:pt idx="22454">
                  <c:v>31.150000000000002</c:v>
                </c:pt>
                <c:pt idx="22455">
                  <c:v>31.17</c:v>
                </c:pt>
                <c:pt idx="22456">
                  <c:v>31.07</c:v>
                </c:pt>
                <c:pt idx="22457">
                  <c:v>31.08</c:v>
                </c:pt>
                <c:pt idx="22458">
                  <c:v>31.01</c:v>
                </c:pt>
                <c:pt idx="22459">
                  <c:v>31.08</c:v>
                </c:pt>
                <c:pt idx="22460">
                  <c:v>30.919999999999998</c:v>
                </c:pt>
                <c:pt idx="22461">
                  <c:v>31.12</c:v>
                </c:pt>
                <c:pt idx="22462">
                  <c:v>-999</c:v>
                </c:pt>
                <c:pt idx="22463">
                  <c:v>31.130000000000003</c:v>
                </c:pt>
                <c:pt idx="22464">
                  <c:v>30.87</c:v>
                </c:pt>
                <c:pt idx="22465">
                  <c:v>30.86</c:v>
                </c:pt>
                <c:pt idx="22466">
                  <c:v>30.86</c:v>
                </c:pt>
                <c:pt idx="22467">
                  <c:v>30.91</c:v>
                </c:pt>
                <c:pt idx="22468">
                  <c:v>30.93</c:v>
                </c:pt>
                <c:pt idx="22469">
                  <c:v>30.830000000000002</c:v>
                </c:pt>
                <c:pt idx="22470">
                  <c:v>30.87</c:v>
                </c:pt>
                <c:pt idx="22471">
                  <c:v>30.919999999999998</c:v>
                </c:pt>
                <c:pt idx="22472">
                  <c:v>30.919999999999998</c:v>
                </c:pt>
                <c:pt idx="22473">
                  <c:v>30.79</c:v>
                </c:pt>
                <c:pt idx="22474">
                  <c:v>30.89</c:v>
                </c:pt>
                <c:pt idx="22475">
                  <c:v>30.79</c:v>
                </c:pt>
                <c:pt idx="22476">
                  <c:v>30.88</c:v>
                </c:pt>
                <c:pt idx="22477">
                  <c:v>30.9</c:v>
                </c:pt>
                <c:pt idx="22478">
                  <c:v>30.86</c:v>
                </c:pt>
                <c:pt idx="22479">
                  <c:v>31.02</c:v>
                </c:pt>
                <c:pt idx="22480">
                  <c:v>30.99</c:v>
                </c:pt>
                <c:pt idx="22481">
                  <c:v>30.939999999999998</c:v>
                </c:pt>
                <c:pt idx="22482">
                  <c:v>30.979999999999997</c:v>
                </c:pt>
                <c:pt idx="22483">
                  <c:v>31.06</c:v>
                </c:pt>
                <c:pt idx="22484">
                  <c:v>30.95</c:v>
                </c:pt>
                <c:pt idx="22485">
                  <c:v>30.979999999999997</c:v>
                </c:pt>
                <c:pt idx="22486">
                  <c:v>31.04</c:v>
                </c:pt>
                <c:pt idx="22487">
                  <c:v>30.979999999999997</c:v>
                </c:pt>
                <c:pt idx="22488">
                  <c:v>30.93</c:v>
                </c:pt>
                <c:pt idx="22489">
                  <c:v>30.9</c:v>
                </c:pt>
                <c:pt idx="22490">
                  <c:v>30.97</c:v>
                </c:pt>
                <c:pt idx="22491">
                  <c:v>30.93</c:v>
                </c:pt>
                <c:pt idx="22492">
                  <c:v>31.07</c:v>
                </c:pt>
                <c:pt idx="22493">
                  <c:v>31</c:v>
                </c:pt>
                <c:pt idx="22494">
                  <c:v>30.95</c:v>
                </c:pt>
                <c:pt idx="22495">
                  <c:v>30.810000000000002</c:v>
                </c:pt>
                <c:pt idx="22496">
                  <c:v>30.85</c:v>
                </c:pt>
                <c:pt idx="22497">
                  <c:v>30.79</c:v>
                </c:pt>
                <c:pt idx="22498">
                  <c:v>30.959999999999997</c:v>
                </c:pt>
                <c:pt idx="22499">
                  <c:v>30.87</c:v>
                </c:pt>
                <c:pt idx="22500">
                  <c:v>31.07</c:v>
                </c:pt>
                <c:pt idx="22501">
                  <c:v>31</c:v>
                </c:pt>
                <c:pt idx="22502">
                  <c:v>31.01</c:v>
                </c:pt>
                <c:pt idx="22503">
                  <c:v>31.07</c:v>
                </c:pt>
                <c:pt idx="22504">
                  <c:v>31.12</c:v>
                </c:pt>
                <c:pt idx="22505">
                  <c:v>31.04</c:v>
                </c:pt>
                <c:pt idx="22506">
                  <c:v>31.06</c:v>
                </c:pt>
                <c:pt idx="22507">
                  <c:v>31.110000000000003</c:v>
                </c:pt>
                <c:pt idx="22508">
                  <c:v>31.06</c:v>
                </c:pt>
                <c:pt idx="22509">
                  <c:v>31.18</c:v>
                </c:pt>
                <c:pt idx="22510">
                  <c:v>31.18</c:v>
                </c:pt>
                <c:pt idx="22511">
                  <c:v>31.35</c:v>
                </c:pt>
                <c:pt idx="22512">
                  <c:v>31.38</c:v>
                </c:pt>
                <c:pt idx="22513">
                  <c:v>31.39</c:v>
                </c:pt>
                <c:pt idx="22514">
                  <c:v>31.330000000000002</c:v>
                </c:pt>
                <c:pt idx="22515">
                  <c:v>31.14</c:v>
                </c:pt>
                <c:pt idx="22516">
                  <c:v>31.1</c:v>
                </c:pt>
                <c:pt idx="22517">
                  <c:v>31.110000000000003</c:v>
                </c:pt>
                <c:pt idx="22518">
                  <c:v>31.19</c:v>
                </c:pt>
                <c:pt idx="22519">
                  <c:v>31.12</c:v>
                </c:pt>
                <c:pt idx="22520">
                  <c:v>31.150000000000002</c:v>
                </c:pt>
                <c:pt idx="22521">
                  <c:v>31.27</c:v>
                </c:pt>
                <c:pt idx="22522">
                  <c:v>31.279999999999998</c:v>
                </c:pt>
                <c:pt idx="22523">
                  <c:v>31.22</c:v>
                </c:pt>
                <c:pt idx="22524">
                  <c:v>31.23</c:v>
                </c:pt>
                <c:pt idx="22525">
                  <c:v>31.2</c:v>
                </c:pt>
                <c:pt idx="22526">
                  <c:v>31.259999999999998</c:v>
                </c:pt>
                <c:pt idx="22527">
                  <c:v>31.32</c:v>
                </c:pt>
                <c:pt idx="22528">
                  <c:v>31.25</c:v>
                </c:pt>
                <c:pt idx="22529">
                  <c:v>31.38</c:v>
                </c:pt>
                <c:pt idx="22530">
                  <c:v>31.21</c:v>
                </c:pt>
                <c:pt idx="22531">
                  <c:v>31.29</c:v>
                </c:pt>
                <c:pt idx="22532">
                  <c:v>31.24</c:v>
                </c:pt>
                <c:pt idx="22533">
                  <c:v>31.34</c:v>
                </c:pt>
                <c:pt idx="22534">
                  <c:v>31.27</c:v>
                </c:pt>
                <c:pt idx="22535">
                  <c:v>31.279999999999998</c:v>
                </c:pt>
                <c:pt idx="22536">
                  <c:v>31.22</c:v>
                </c:pt>
                <c:pt idx="22537">
                  <c:v>31.16</c:v>
                </c:pt>
                <c:pt idx="22538">
                  <c:v>31.19</c:v>
                </c:pt>
                <c:pt idx="22539">
                  <c:v>31.14</c:v>
                </c:pt>
                <c:pt idx="22540">
                  <c:v>31.4</c:v>
                </c:pt>
                <c:pt idx="22541">
                  <c:v>31.29</c:v>
                </c:pt>
                <c:pt idx="22542">
                  <c:v>31.330000000000002</c:v>
                </c:pt>
                <c:pt idx="22543">
                  <c:v>31.35</c:v>
                </c:pt>
                <c:pt idx="22544">
                  <c:v>31.35</c:v>
                </c:pt>
                <c:pt idx="22545">
                  <c:v>31.23</c:v>
                </c:pt>
                <c:pt idx="22546">
                  <c:v>31.259999999999998</c:v>
                </c:pt>
                <c:pt idx="22547">
                  <c:v>31.03</c:v>
                </c:pt>
                <c:pt idx="22548">
                  <c:v>31.12</c:v>
                </c:pt>
                <c:pt idx="22549">
                  <c:v>31.19</c:v>
                </c:pt>
                <c:pt idx="22550">
                  <c:v>31.16</c:v>
                </c:pt>
                <c:pt idx="22551">
                  <c:v>31.2</c:v>
                </c:pt>
                <c:pt idx="22552">
                  <c:v>31.25</c:v>
                </c:pt>
                <c:pt idx="22553">
                  <c:v>31.22</c:v>
                </c:pt>
                <c:pt idx="22554">
                  <c:v>31.53</c:v>
                </c:pt>
                <c:pt idx="22555">
                  <c:v>31.58</c:v>
                </c:pt>
                <c:pt idx="22556">
                  <c:v>31.54</c:v>
                </c:pt>
                <c:pt idx="22557">
                  <c:v>31.73</c:v>
                </c:pt>
                <c:pt idx="22558">
                  <c:v>31.8</c:v>
                </c:pt>
                <c:pt idx="22559">
                  <c:v>31.75</c:v>
                </c:pt>
                <c:pt idx="22560">
                  <c:v>31.87</c:v>
                </c:pt>
                <c:pt idx="22561">
                  <c:v>31.810000000000002</c:v>
                </c:pt>
                <c:pt idx="22562">
                  <c:v>31.85</c:v>
                </c:pt>
                <c:pt idx="22563">
                  <c:v>31.779999999999998</c:v>
                </c:pt>
                <c:pt idx="22564">
                  <c:v>31.84</c:v>
                </c:pt>
                <c:pt idx="22565">
                  <c:v>31.69</c:v>
                </c:pt>
                <c:pt idx="22566">
                  <c:v>31.54</c:v>
                </c:pt>
                <c:pt idx="22567">
                  <c:v>31.47</c:v>
                </c:pt>
                <c:pt idx="22568">
                  <c:v>31.52</c:v>
                </c:pt>
                <c:pt idx="22569">
                  <c:v>31.57</c:v>
                </c:pt>
                <c:pt idx="22570">
                  <c:v>31.439999999999998</c:v>
                </c:pt>
                <c:pt idx="22571">
                  <c:v>31.439999999999998</c:v>
                </c:pt>
                <c:pt idx="22572">
                  <c:v>31.32</c:v>
                </c:pt>
                <c:pt idx="22573">
                  <c:v>31.4</c:v>
                </c:pt>
                <c:pt idx="22574">
                  <c:v>31.39</c:v>
                </c:pt>
                <c:pt idx="22575">
                  <c:v>31.34</c:v>
                </c:pt>
                <c:pt idx="22576">
                  <c:v>31.330000000000002</c:v>
                </c:pt>
                <c:pt idx="22577">
                  <c:v>31.38</c:v>
                </c:pt>
                <c:pt idx="22578">
                  <c:v>31.45</c:v>
                </c:pt>
                <c:pt idx="22579">
                  <c:v>31.310000000000002</c:v>
                </c:pt>
                <c:pt idx="22580">
                  <c:v>31.22</c:v>
                </c:pt>
                <c:pt idx="22581">
                  <c:v>31.23</c:v>
                </c:pt>
                <c:pt idx="22582">
                  <c:v>31.38</c:v>
                </c:pt>
                <c:pt idx="22583">
                  <c:v>31.3</c:v>
                </c:pt>
                <c:pt idx="22584">
                  <c:v>31.310000000000002</c:v>
                </c:pt>
                <c:pt idx="22585">
                  <c:v>31.259999999999998</c:v>
                </c:pt>
                <c:pt idx="22586">
                  <c:v>31.29</c:v>
                </c:pt>
                <c:pt idx="22587">
                  <c:v>31.45</c:v>
                </c:pt>
                <c:pt idx="22588">
                  <c:v>31.259999999999998</c:v>
                </c:pt>
                <c:pt idx="22589">
                  <c:v>31.07</c:v>
                </c:pt>
                <c:pt idx="22590">
                  <c:v>31.1</c:v>
                </c:pt>
                <c:pt idx="22591">
                  <c:v>31.16</c:v>
                </c:pt>
                <c:pt idx="22592">
                  <c:v>31.1</c:v>
                </c:pt>
                <c:pt idx="22593">
                  <c:v>31.29</c:v>
                </c:pt>
                <c:pt idx="22594">
                  <c:v>31.259999999999998</c:v>
                </c:pt>
                <c:pt idx="22595">
                  <c:v>31.310000000000002</c:v>
                </c:pt>
                <c:pt idx="22596">
                  <c:v>31.21</c:v>
                </c:pt>
                <c:pt idx="22597">
                  <c:v>31.259999999999998</c:v>
                </c:pt>
                <c:pt idx="22598">
                  <c:v>31.16</c:v>
                </c:pt>
                <c:pt idx="22599">
                  <c:v>31.01</c:v>
                </c:pt>
                <c:pt idx="22600">
                  <c:v>31.02</c:v>
                </c:pt>
                <c:pt idx="22601">
                  <c:v>30.89</c:v>
                </c:pt>
                <c:pt idx="22602">
                  <c:v>30.939999999999998</c:v>
                </c:pt>
                <c:pt idx="22603">
                  <c:v>30.88</c:v>
                </c:pt>
                <c:pt idx="22604">
                  <c:v>31.01</c:v>
                </c:pt>
                <c:pt idx="22605">
                  <c:v>31.01</c:v>
                </c:pt>
                <c:pt idx="22606">
                  <c:v>31.18</c:v>
                </c:pt>
                <c:pt idx="22607">
                  <c:v>31.330000000000002</c:v>
                </c:pt>
                <c:pt idx="22608">
                  <c:v>31.4</c:v>
                </c:pt>
                <c:pt idx="22609">
                  <c:v>31.39</c:v>
                </c:pt>
                <c:pt idx="22610">
                  <c:v>31.23</c:v>
                </c:pt>
                <c:pt idx="22611">
                  <c:v>31.07</c:v>
                </c:pt>
                <c:pt idx="22612">
                  <c:v>31.07</c:v>
                </c:pt>
                <c:pt idx="22613">
                  <c:v>31.130000000000003</c:v>
                </c:pt>
                <c:pt idx="22614">
                  <c:v>30.979999999999997</c:v>
                </c:pt>
                <c:pt idx="22615">
                  <c:v>31.12</c:v>
                </c:pt>
                <c:pt idx="22616">
                  <c:v>31.09</c:v>
                </c:pt>
                <c:pt idx="22617">
                  <c:v>31.1</c:v>
                </c:pt>
                <c:pt idx="22618">
                  <c:v>31.19</c:v>
                </c:pt>
                <c:pt idx="22619">
                  <c:v>31.18</c:v>
                </c:pt>
                <c:pt idx="22620">
                  <c:v>31.23</c:v>
                </c:pt>
                <c:pt idx="22621">
                  <c:v>31.19</c:v>
                </c:pt>
                <c:pt idx="22622">
                  <c:v>31.150000000000002</c:v>
                </c:pt>
                <c:pt idx="22623">
                  <c:v>31</c:v>
                </c:pt>
                <c:pt idx="22624">
                  <c:v>31.04</c:v>
                </c:pt>
                <c:pt idx="22625">
                  <c:v>30.85</c:v>
                </c:pt>
                <c:pt idx="22626">
                  <c:v>31.05</c:v>
                </c:pt>
                <c:pt idx="22627">
                  <c:v>30.979999999999997</c:v>
                </c:pt>
                <c:pt idx="22628">
                  <c:v>31.16</c:v>
                </c:pt>
                <c:pt idx="22629">
                  <c:v>31.16</c:v>
                </c:pt>
                <c:pt idx="22630">
                  <c:v>31.29</c:v>
                </c:pt>
                <c:pt idx="22631">
                  <c:v>31.27</c:v>
                </c:pt>
                <c:pt idx="22632">
                  <c:v>31.110000000000003</c:v>
                </c:pt>
                <c:pt idx="22633">
                  <c:v>31.07</c:v>
                </c:pt>
                <c:pt idx="22634">
                  <c:v>31.29</c:v>
                </c:pt>
                <c:pt idx="22635">
                  <c:v>31.3</c:v>
                </c:pt>
                <c:pt idx="22636">
                  <c:v>31.2</c:v>
                </c:pt>
                <c:pt idx="22637">
                  <c:v>31.22</c:v>
                </c:pt>
                <c:pt idx="22638">
                  <c:v>31.130000000000003</c:v>
                </c:pt>
                <c:pt idx="22639">
                  <c:v>31.41</c:v>
                </c:pt>
                <c:pt idx="22640">
                  <c:v>31.09</c:v>
                </c:pt>
                <c:pt idx="22641">
                  <c:v>31.2</c:v>
                </c:pt>
                <c:pt idx="22642">
                  <c:v>31.03</c:v>
                </c:pt>
                <c:pt idx="22643">
                  <c:v>31</c:v>
                </c:pt>
                <c:pt idx="22644">
                  <c:v>31.07</c:v>
                </c:pt>
                <c:pt idx="22645">
                  <c:v>31.06</c:v>
                </c:pt>
                <c:pt idx="22646">
                  <c:v>31.09</c:v>
                </c:pt>
                <c:pt idx="22647">
                  <c:v>31.150000000000002</c:v>
                </c:pt>
                <c:pt idx="22648">
                  <c:v>31.18</c:v>
                </c:pt>
                <c:pt idx="22649">
                  <c:v>31.12</c:v>
                </c:pt>
                <c:pt idx="22650">
                  <c:v>31.24</c:v>
                </c:pt>
                <c:pt idx="22651">
                  <c:v>31.3</c:v>
                </c:pt>
                <c:pt idx="22652">
                  <c:v>31.35</c:v>
                </c:pt>
                <c:pt idx="22653">
                  <c:v>31.259999999999998</c:v>
                </c:pt>
                <c:pt idx="22654">
                  <c:v>31.3</c:v>
                </c:pt>
                <c:pt idx="22655">
                  <c:v>31.3</c:v>
                </c:pt>
                <c:pt idx="22656">
                  <c:v>31.24</c:v>
                </c:pt>
                <c:pt idx="22657">
                  <c:v>31.310000000000002</c:v>
                </c:pt>
                <c:pt idx="22658">
                  <c:v>31.25</c:v>
                </c:pt>
                <c:pt idx="22659">
                  <c:v>31.2</c:v>
                </c:pt>
                <c:pt idx="22660">
                  <c:v>31.04</c:v>
                </c:pt>
                <c:pt idx="22661">
                  <c:v>31.08</c:v>
                </c:pt>
                <c:pt idx="22662">
                  <c:v>31.09</c:v>
                </c:pt>
                <c:pt idx="22663">
                  <c:v>31.32</c:v>
                </c:pt>
                <c:pt idx="22664">
                  <c:v>31.03</c:v>
                </c:pt>
                <c:pt idx="22665">
                  <c:v>31.02</c:v>
                </c:pt>
                <c:pt idx="22666">
                  <c:v>31.04</c:v>
                </c:pt>
                <c:pt idx="22667">
                  <c:v>31.21</c:v>
                </c:pt>
                <c:pt idx="22668">
                  <c:v>31.17</c:v>
                </c:pt>
                <c:pt idx="22669">
                  <c:v>31.24</c:v>
                </c:pt>
                <c:pt idx="22670">
                  <c:v>31.130000000000003</c:v>
                </c:pt>
                <c:pt idx="22671">
                  <c:v>31.130000000000003</c:v>
                </c:pt>
                <c:pt idx="22672">
                  <c:v>31.16</c:v>
                </c:pt>
                <c:pt idx="22673">
                  <c:v>31.05</c:v>
                </c:pt>
                <c:pt idx="22674">
                  <c:v>31.150000000000002</c:v>
                </c:pt>
                <c:pt idx="22675">
                  <c:v>31</c:v>
                </c:pt>
                <c:pt idx="22676">
                  <c:v>31.07</c:v>
                </c:pt>
                <c:pt idx="22677">
                  <c:v>31.05</c:v>
                </c:pt>
                <c:pt idx="22678">
                  <c:v>31.12</c:v>
                </c:pt>
                <c:pt idx="22679">
                  <c:v>31.04</c:v>
                </c:pt>
                <c:pt idx="22680">
                  <c:v>31</c:v>
                </c:pt>
                <c:pt idx="22681">
                  <c:v>31.06</c:v>
                </c:pt>
                <c:pt idx="22682">
                  <c:v>31.24</c:v>
                </c:pt>
                <c:pt idx="22683">
                  <c:v>31.259999999999998</c:v>
                </c:pt>
                <c:pt idx="22684">
                  <c:v>31.47</c:v>
                </c:pt>
                <c:pt idx="22685">
                  <c:v>31.459999999999997</c:v>
                </c:pt>
                <c:pt idx="22686">
                  <c:v>31.32</c:v>
                </c:pt>
                <c:pt idx="22687">
                  <c:v>31.38</c:v>
                </c:pt>
                <c:pt idx="22688">
                  <c:v>31.55</c:v>
                </c:pt>
                <c:pt idx="22689">
                  <c:v>31.53</c:v>
                </c:pt>
                <c:pt idx="22690">
                  <c:v>31.41</c:v>
                </c:pt>
                <c:pt idx="22691">
                  <c:v>31.24</c:v>
                </c:pt>
                <c:pt idx="22692">
                  <c:v>31.21</c:v>
                </c:pt>
                <c:pt idx="22693">
                  <c:v>31.18</c:v>
                </c:pt>
                <c:pt idx="22694">
                  <c:v>31.27</c:v>
                </c:pt>
                <c:pt idx="22695">
                  <c:v>31.21</c:v>
                </c:pt>
                <c:pt idx="22696">
                  <c:v>31.09</c:v>
                </c:pt>
                <c:pt idx="22697">
                  <c:v>31.25</c:v>
                </c:pt>
                <c:pt idx="22698">
                  <c:v>31.34</c:v>
                </c:pt>
                <c:pt idx="22699">
                  <c:v>31.22</c:v>
                </c:pt>
                <c:pt idx="22700">
                  <c:v>31.17</c:v>
                </c:pt>
                <c:pt idx="22701">
                  <c:v>31.16</c:v>
                </c:pt>
                <c:pt idx="22702">
                  <c:v>31.14</c:v>
                </c:pt>
                <c:pt idx="22703">
                  <c:v>31.24</c:v>
                </c:pt>
                <c:pt idx="22704">
                  <c:v>31.19</c:v>
                </c:pt>
                <c:pt idx="22705">
                  <c:v>31.09</c:v>
                </c:pt>
                <c:pt idx="22706">
                  <c:v>30.99</c:v>
                </c:pt>
                <c:pt idx="22707">
                  <c:v>31.08</c:v>
                </c:pt>
                <c:pt idx="22708">
                  <c:v>31.1</c:v>
                </c:pt>
                <c:pt idx="22709">
                  <c:v>31.04</c:v>
                </c:pt>
                <c:pt idx="22710">
                  <c:v>31.07</c:v>
                </c:pt>
                <c:pt idx="22711">
                  <c:v>31.23</c:v>
                </c:pt>
                <c:pt idx="22712">
                  <c:v>31.279999999999998</c:v>
                </c:pt>
                <c:pt idx="22713">
                  <c:v>31.24</c:v>
                </c:pt>
                <c:pt idx="22714">
                  <c:v>31.27</c:v>
                </c:pt>
                <c:pt idx="22715">
                  <c:v>31.279999999999998</c:v>
                </c:pt>
                <c:pt idx="22716">
                  <c:v>31.4</c:v>
                </c:pt>
                <c:pt idx="22717">
                  <c:v>31.27</c:v>
                </c:pt>
                <c:pt idx="22718">
                  <c:v>31.24</c:v>
                </c:pt>
                <c:pt idx="22719">
                  <c:v>31.07</c:v>
                </c:pt>
                <c:pt idx="22720">
                  <c:v>31.2</c:v>
                </c:pt>
                <c:pt idx="22721">
                  <c:v>31</c:v>
                </c:pt>
                <c:pt idx="22722">
                  <c:v>30.979999999999997</c:v>
                </c:pt>
                <c:pt idx="22723">
                  <c:v>31.01</c:v>
                </c:pt>
                <c:pt idx="22724">
                  <c:v>31.02</c:v>
                </c:pt>
                <c:pt idx="22725">
                  <c:v>30.979999999999997</c:v>
                </c:pt>
                <c:pt idx="22726">
                  <c:v>30.99</c:v>
                </c:pt>
                <c:pt idx="22727">
                  <c:v>31.02</c:v>
                </c:pt>
                <c:pt idx="22728">
                  <c:v>30.959999999999997</c:v>
                </c:pt>
                <c:pt idx="22729">
                  <c:v>31.130000000000003</c:v>
                </c:pt>
                <c:pt idx="22730">
                  <c:v>31.279999999999998</c:v>
                </c:pt>
                <c:pt idx="22731">
                  <c:v>31.32</c:v>
                </c:pt>
                <c:pt idx="22732">
                  <c:v>31.2</c:v>
                </c:pt>
                <c:pt idx="22733">
                  <c:v>31.23</c:v>
                </c:pt>
                <c:pt idx="22734">
                  <c:v>31.25</c:v>
                </c:pt>
                <c:pt idx="22735">
                  <c:v>31.18</c:v>
                </c:pt>
                <c:pt idx="22736">
                  <c:v>31.25</c:v>
                </c:pt>
                <c:pt idx="22737">
                  <c:v>31.16</c:v>
                </c:pt>
                <c:pt idx="22738">
                  <c:v>31.310000000000002</c:v>
                </c:pt>
                <c:pt idx="22739">
                  <c:v>31.279999999999998</c:v>
                </c:pt>
                <c:pt idx="22740">
                  <c:v>31.24</c:v>
                </c:pt>
                <c:pt idx="22741">
                  <c:v>31.310000000000002</c:v>
                </c:pt>
                <c:pt idx="22742">
                  <c:v>31.279999999999998</c:v>
                </c:pt>
                <c:pt idx="22743">
                  <c:v>31.310000000000002</c:v>
                </c:pt>
                <c:pt idx="22744">
                  <c:v>31.39</c:v>
                </c:pt>
                <c:pt idx="22745">
                  <c:v>31.32</c:v>
                </c:pt>
                <c:pt idx="22746">
                  <c:v>31.3</c:v>
                </c:pt>
                <c:pt idx="22747">
                  <c:v>31.259999999999998</c:v>
                </c:pt>
                <c:pt idx="22748">
                  <c:v>31.259999999999998</c:v>
                </c:pt>
                <c:pt idx="22749">
                  <c:v>31.17</c:v>
                </c:pt>
                <c:pt idx="22750">
                  <c:v>31.1</c:v>
                </c:pt>
                <c:pt idx="22751">
                  <c:v>31.2</c:v>
                </c:pt>
                <c:pt idx="22752">
                  <c:v>31.16</c:v>
                </c:pt>
                <c:pt idx="22753">
                  <c:v>31.2</c:v>
                </c:pt>
                <c:pt idx="22754">
                  <c:v>31.150000000000002</c:v>
                </c:pt>
                <c:pt idx="22755">
                  <c:v>31.37</c:v>
                </c:pt>
                <c:pt idx="22756">
                  <c:v>31.43</c:v>
                </c:pt>
                <c:pt idx="22757">
                  <c:v>31.47</c:v>
                </c:pt>
                <c:pt idx="22758">
                  <c:v>31.52</c:v>
                </c:pt>
                <c:pt idx="22759">
                  <c:v>31.43</c:v>
                </c:pt>
                <c:pt idx="22760">
                  <c:v>31.41</c:v>
                </c:pt>
                <c:pt idx="22761">
                  <c:v>31.259999999999998</c:v>
                </c:pt>
                <c:pt idx="22762">
                  <c:v>31.43</c:v>
                </c:pt>
                <c:pt idx="22763">
                  <c:v>31.330000000000002</c:v>
                </c:pt>
                <c:pt idx="22764">
                  <c:v>31.43</c:v>
                </c:pt>
                <c:pt idx="22765">
                  <c:v>31.259999999999998</c:v>
                </c:pt>
                <c:pt idx="22766">
                  <c:v>31.45</c:v>
                </c:pt>
                <c:pt idx="22767">
                  <c:v>31.3</c:v>
                </c:pt>
                <c:pt idx="22768">
                  <c:v>31.24</c:v>
                </c:pt>
                <c:pt idx="22769">
                  <c:v>31.2</c:v>
                </c:pt>
                <c:pt idx="22770">
                  <c:v>31.34</c:v>
                </c:pt>
                <c:pt idx="22771">
                  <c:v>31.22</c:v>
                </c:pt>
                <c:pt idx="22772">
                  <c:v>31.2</c:v>
                </c:pt>
                <c:pt idx="22773">
                  <c:v>31.310000000000002</c:v>
                </c:pt>
                <c:pt idx="22774">
                  <c:v>31.22</c:v>
                </c:pt>
                <c:pt idx="22775">
                  <c:v>31.3</c:v>
                </c:pt>
                <c:pt idx="22776">
                  <c:v>31.02</c:v>
                </c:pt>
                <c:pt idx="22777">
                  <c:v>31.17</c:v>
                </c:pt>
                <c:pt idx="22778">
                  <c:v>31.1</c:v>
                </c:pt>
                <c:pt idx="22779">
                  <c:v>31.08</c:v>
                </c:pt>
                <c:pt idx="22780">
                  <c:v>31.17</c:v>
                </c:pt>
                <c:pt idx="22781">
                  <c:v>31.19</c:v>
                </c:pt>
                <c:pt idx="22782">
                  <c:v>31.32</c:v>
                </c:pt>
                <c:pt idx="22783">
                  <c:v>31.21</c:v>
                </c:pt>
                <c:pt idx="22784">
                  <c:v>31.310000000000002</c:v>
                </c:pt>
                <c:pt idx="22785">
                  <c:v>31.259999999999998</c:v>
                </c:pt>
                <c:pt idx="22786">
                  <c:v>31.279999999999998</c:v>
                </c:pt>
                <c:pt idx="22787">
                  <c:v>31.25</c:v>
                </c:pt>
                <c:pt idx="22788">
                  <c:v>31.24</c:v>
                </c:pt>
                <c:pt idx="22789">
                  <c:v>31.17</c:v>
                </c:pt>
                <c:pt idx="22790">
                  <c:v>31.25</c:v>
                </c:pt>
                <c:pt idx="22791">
                  <c:v>31.150000000000002</c:v>
                </c:pt>
                <c:pt idx="22792">
                  <c:v>31.330000000000002</c:v>
                </c:pt>
                <c:pt idx="22793">
                  <c:v>31.19</c:v>
                </c:pt>
                <c:pt idx="22794">
                  <c:v>31.259999999999998</c:v>
                </c:pt>
                <c:pt idx="22795">
                  <c:v>31.19</c:v>
                </c:pt>
                <c:pt idx="22796">
                  <c:v>31.08</c:v>
                </c:pt>
                <c:pt idx="22797">
                  <c:v>31.24</c:v>
                </c:pt>
                <c:pt idx="22798">
                  <c:v>-999</c:v>
                </c:pt>
                <c:pt idx="22799">
                  <c:v>31.04</c:v>
                </c:pt>
                <c:pt idx="22800">
                  <c:v>30.830000000000002</c:v>
                </c:pt>
                <c:pt idx="22801">
                  <c:v>31.04</c:v>
                </c:pt>
                <c:pt idx="22802">
                  <c:v>30.93</c:v>
                </c:pt>
                <c:pt idx="22803">
                  <c:v>31.01</c:v>
                </c:pt>
                <c:pt idx="22804">
                  <c:v>30.919999999999998</c:v>
                </c:pt>
                <c:pt idx="22805">
                  <c:v>30.89</c:v>
                </c:pt>
                <c:pt idx="22806">
                  <c:v>31.1</c:v>
                </c:pt>
                <c:pt idx="22807">
                  <c:v>31.21</c:v>
                </c:pt>
                <c:pt idx="22808">
                  <c:v>31.24</c:v>
                </c:pt>
                <c:pt idx="22809">
                  <c:v>31.32</c:v>
                </c:pt>
                <c:pt idx="22810">
                  <c:v>31.34</c:v>
                </c:pt>
                <c:pt idx="22811">
                  <c:v>31.19</c:v>
                </c:pt>
                <c:pt idx="22812">
                  <c:v>31.35</c:v>
                </c:pt>
                <c:pt idx="22813">
                  <c:v>31.310000000000002</c:v>
                </c:pt>
                <c:pt idx="22814">
                  <c:v>31.25</c:v>
                </c:pt>
                <c:pt idx="22815">
                  <c:v>31.130000000000003</c:v>
                </c:pt>
                <c:pt idx="22816">
                  <c:v>31.259999999999998</c:v>
                </c:pt>
                <c:pt idx="22817">
                  <c:v>31.479999999999997</c:v>
                </c:pt>
                <c:pt idx="22818">
                  <c:v>31.45</c:v>
                </c:pt>
                <c:pt idx="22819">
                  <c:v>31.56</c:v>
                </c:pt>
                <c:pt idx="22820">
                  <c:v>31.610000000000003</c:v>
                </c:pt>
                <c:pt idx="22821">
                  <c:v>31.56</c:v>
                </c:pt>
                <c:pt idx="22822">
                  <c:v>31.36</c:v>
                </c:pt>
                <c:pt idx="22823">
                  <c:v>31.2</c:v>
                </c:pt>
                <c:pt idx="22824">
                  <c:v>31.22</c:v>
                </c:pt>
                <c:pt idx="22825">
                  <c:v>31.39</c:v>
                </c:pt>
                <c:pt idx="22826">
                  <c:v>31.439999999999998</c:v>
                </c:pt>
                <c:pt idx="22827">
                  <c:v>31.45</c:v>
                </c:pt>
                <c:pt idx="22828">
                  <c:v>31.459999999999997</c:v>
                </c:pt>
                <c:pt idx="22829">
                  <c:v>31.459999999999997</c:v>
                </c:pt>
                <c:pt idx="22830">
                  <c:v>31.41</c:v>
                </c:pt>
                <c:pt idx="22831">
                  <c:v>31.23</c:v>
                </c:pt>
                <c:pt idx="22832">
                  <c:v>31.34</c:v>
                </c:pt>
                <c:pt idx="22833">
                  <c:v>31.27</c:v>
                </c:pt>
                <c:pt idx="22834">
                  <c:v>31.39</c:v>
                </c:pt>
                <c:pt idx="22835">
                  <c:v>31.19</c:v>
                </c:pt>
                <c:pt idx="22836">
                  <c:v>31.24</c:v>
                </c:pt>
                <c:pt idx="22837">
                  <c:v>31.19</c:v>
                </c:pt>
                <c:pt idx="22838">
                  <c:v>31.27</c:v>
                </c:pt>
                <c:pt idx="22839">
                  <c:v>31.07</c:v>
                </c:pt>
                <c:pt idx="22840">
                  <c:v>31.14</c:v>
                </c:pt>
                <c:pt idx="22841">
                  <c:v>31.14</c:v>
                </c:pt>
                <c:pt idx="22842">
                  <c:v>31.279999999999998</c:v>
                </c:pt>
                <c:pt idx="22843">
                  <c:v>31.310000000000002</c:v>
                </c:pt>
                <c:pt idx="22844">
                  <c:v>31.279999999999998</c:v>
                </c:pt>
                <c:pt idx="22845">
                  <c:v>31.310000000000002</c:v>
                </c:pt>
                <c:pt idx="22846">
                  <c:v>31.29</c:v>
                </c:pt>
                <c:pt idx="22847">
                  <c:v>31.259999999999998</c:v>
                </c:pt>
                <c:pt idx="22848">
                  <c:v>31.24</c:v>
                </c:pt>
                <c:pt idx="22849">
                  <c:v>31.310000000000002</c:v>
                </c:pt>
                <c:pt idx="22850">
                  <c:v>31.27</c:v>
                </c:pt>
                <c:pt idx="22851">
                  <c:v>31.25</c:v>
                </c:pt>
                <c:pt idx="22852">
                  <c:v>31.21</c:v>
                </c:pt>
                <c:pt idx="22853">
                  <c:v>31.14</c:v>
                </c:pt>
                <c:pt idx="22854">
                  <c:v>30.97</c:v>
                </c:pt>
                <c:pt idx="22855">
                  <c:v>31.03</c:v>
                </c:pt>
                <c:pt idx="22856">
                  <c:v>31.18</c:v>
                </c:pt>
                <c:pt idx="22857">
                  <c:v>30.99</c:v>
                </c:pt>
                <c:pt idx="22858">
                  <c:v>31.07</c:v>
                </c:pt>
                <c:pt idx="22859">
                  <c:v>30.85</c:v>
                </c:pt>
                <c:pt idx="22860">
                  <c:v>30.82</c:v>
                </c:pt>
                <c:pt idx="22861">
                  <c:v>30.66</c:v>
                </c:pt>
                <c:pt idx="22862">
                  <c:v>30.77</c:v>
                </c:pt>
                <c:pt idx="22863">
                  <c:v>30.71</c:v>
                </c:pt>
                <c:pt idx="22864">
                  <c:v>30.810000000000002</c:v>
                </c:pt>
                <c:pt idx="22865">
                  <c:v>30.830000000000002</c:v>
                </c:pt>
                <c:pt idx="22866">
                  <c:v>30.87</c:v>
                </c:pt>
                <c:pt idx="22867">
                  <c:v>30.85</c:v>
                </c:pt>
                <c:pt idx="22868">
                  <c:v>30.830000000000002</c:v>
                </c:pt>
                <c:pt idx="22869">
                  <c:v>30.89</c:v>
                </c:pt>
                <c:pt idx="22870">
                  <c:v>30.72</c:v>
                </c:pt>
                <c:pt idx="22871">
                  <c:v>30.97</c:v>
                </c:pt>
                <c:pt idx="22872">
                  <c:v>30.93</c:v>
                </c:pt>
                <c:pt idx="22873">
                  <c:v>31.06</c:v>
                </c:pt>
                <c:pt idx="22874">
                  <c:v>31.06</c:v>
                </c:pt>
                <c:pt idx="22875">
                  <c:v>31.18</c:v>
                </c:pt>
                <c:pt idx="22876">
                  <c:v>31.2</c:v>
                </c:pt>
                <c:pt idx="22877">
                  <c:v>31.23</c:v>
                </c:pt>
                <c:pt idx="22878">
                  <c:v>31.16</c:v>
                </c:pt>
                <c:pt idx="22879">
                  <c:v>31.310000000000002</c:v>
                </c:pt>
                <c:pt idx="22880">
                  <c:v>-999</c:v>
                </c:pt>
                <c:pt idx="22881">
                  <c:v>31.23</c:v>
                </c:pt>
                <c:pt idx="22882">
                  <c:v>31.35</c:v>
                </c:pt>
                <c:pt idx="22883">
                  <c:v>31.310000000000002</c:v>
                </c:pt>
                <c:pt idx="22884">
                  <c:v>31.35</c:v>
                </c:pt>
                <c:pt idx="22885">
                  <c:v>31.25</c:v>
                </c:pt>
                <c:pt idx="22886">
                  <c:v>31.23</c:v>
                </c:pt>
                <c:pt idx="22887">
                  <c:v>31.14</c:v>
                </c:pt>
                <c:pt idx="22888">
                  <c:v>31.12</c:v>
                </c:pt>
                <c:pt idx="22889">
                  <c:v>31.18</c:v>
                </c:pt>
                <c:pt idx="22890">
                  <c:v>31.18</c:v>
                </c:pt>
                <c:pt idx="22891">
                  <c:v>31.23</c:v>
                </c:pt>
                <c:pt idx="22892">
                  <c:v>31.03</c:v>
                </c:pt>
                <c:pt idx="22893">
                  <c:v>31.07</c:v>
                </c:pt>
                <c:pt idx="22894">
                  <c:v>30.919999999999998</c:v>
                </c:pt>
                <c:pt idx="22895">
                  <c:v>31.150000000000002</c:v>
                </c:pt>
                <c:pt idx="22896">
                  <c:v>31.1</c:v>
                </c:pt>
                <c:pt idx="22897">
                  <c:v>31.03</c:v>
                </c:pt>
                <c:pt idx="22898">
                  <c:v>31.07</c:v>
                </c:pt>
                <c:pt idx="22899">
                  <c:v>30.99</c:v>
                </c:pt>
                <c:pt idx="22900">
                  <c:v>31.2</c:v>
                </c:pt>
                <c:pt idx="22901">
                  <c:v>31.07</c:v>
                </c:pt>
                <c:pt idx="22902">
                  <c:v>31.09</c:v>
                </c:pt>
                <c:pt idx="22903">
                  <c:v>30.959999999999997</c:v>
                </c:pt>
                <c:pt idx="22904">
                  <c:v>31.12</c:v>
                </c:pt>
                <c:pt idx="22905">
                  <c:v>31.01</c:v>
                </c:pt>
                <c:pt idx="22906">
                  <c:v>31.02</c:v>
                </c:pt>
                <c:pt idx="22907">
                  <c:v>31.06</c:v>
                </c:pt>
                <c:pt idx="22908">
                  <c:v>31.110000000000003</c:v>
                </c:pt>
                <c:pt idx="22909">
                  <c:v>31.01</c:v>
                </c:pt>
                <c:pt idx="22910">
                  <c:v>31.1</c:v>
                </c:pt>
                <c:pt idx="22911">
                  <c:v>31.08</c:v>
                </c:pt>
                <c:pt idx="22912">
                  <c:v>31.04</c:v>
                </c:pt>
                <c:pt idx="22913">
                  <c:v>31.12</c:v>
                </c:pt>
                <c:pt idx="22914">
                  <c:v>31.1</c:v>
                </c:pt>
                <c:pt idx="22915">
                  <c:v>31.130000000000003</c:v>
                </c:pt>
                <c:pt idx="22916">
                  <c:v>31.04</c:v>
                </c:pt>
                <c:pt idx="22917">
                  <c:v>31.23</c:v>
                </c:pt>
                <c:pt idx="22918">
                  <c:v>31.09</c:v>
                </c:pt>
                <c:pt idx="22919">
                  <c:v>31.29</c:v>
                </c:pt>
                <c:pt idx="22920">
                  <c:v>31.29</c:v>
                </c:pt>
                <c:pt idx="22921">
                  <c:v>31.47</c:v>
                </c:pt>
                <c:pt idx="22922">
                  <c:v>31.41</c:v>
                </c:pt>
                <c:pt idx="22923">
                  <c:v>31.23</c:v>
                </c:pt>
                <c:pt idx="22924">
                  <c:v>31.22</c:v>
                </c:pt>
                <c:pt idx="22925">
                  <c:v>31.21</c:v>
                </c:pt>
                <c:pt idx="22926">
                  <c:v>31.37</c:v>
                </c:pt>
                <c:pt idx="22927">
                  <c:v>31.310000000000002</c:v>
                </c:pt>
                <c:pt idx="22928">
                  <c:v>31.419999999999998</c:v>
                </c:pt>
                <c:pt idx="22929">
                  <c:v>31.43</c:v>
                </c:pt>
                <c:pt idx="22930">
                  <c:v>31.69</c:v>
                </c:pt>
                <c:pt idx="22931">
                  <c:v>31.5</c:v>
                </c:pt>
                <c:pt idx="22932">
                  <c:v>31.54</c:v>
                </c:pt>
                <c:pt idx="22933">
                  <c:v>31.58</c:v>
                </c:pt>
                <c:pt idx="22934">
                  <c:v>31.47</c:v>
                </c:pt>
                <c:pt idx="22935">
                  <c:v>31.53</c:v>
                </c:pt>
                <c:pt idx="22936">
                  <c:v>31.479999999999997</c:v>
                </c:pt>
                <c:pt idx="22937">
                  <c:v>31.59</c:v>
                </c:pt>
                <c:pt idx="22938">
                  <c:v>31.47</c:v>
                </c:pt>
                <c:pt idx="22939">
                  <c:v>31.73</c:v>
                </c:pt>
                <c:pt idx="22940">
                  <c:v>31.650000000000002</c:v>
                </c:pt>
                <c:pt idx="22941">
                  <c:v>31.8</c:v>
                </c:pt>
                <c:pt idx="22942">
                  <c:v>31.810000000000002</c:v>
                </c:pt>
                <c:pt idx="22943">
                  <c:v>31.82</c:v>
                </c:pt>
                <c:pt idx="22944">
                  <c:v>31.64</c:v>
                </c:pt>
                <c:pt idx="22945">
                  <c:v>31.72</c:v>
                </c:pt>
                <c:pt idx="22946">
                  <c:v>31.64</c:v>
                </c:pt>
                <c:pt idx="22947">
                  <c:v>31.51</c:v>
                </c:pt>
                <c:pt idx="22948">
                  <c:v>31.610000000000003</c:v>
                </c:pt>
                <c:pt idx="22949">
                  <c:v>31.5</c:v>
                </c:pt>
                <c:pt idx="22950">
                  <c:v>31.479999999999997</c:v>
                </c:pt>
                <c:pt idx="22951">
                  <c:v>31.54</c:v>
                </c:pt>
                <c:pt idx="22952">
                  <c:v>31.56</c:v>
                </c:pt>
                <c:pt idx="22953">
                  <c:v>31.43</c:v>
                </c:pt>
                <c:pt idx="22954">
                  <c:v>31.5</c:v>
                </c:pt>
                <c:pt idx="22955">
                  <c:v>31.330000000000002</c:v>
                </c:pt>
                <c:pt idx="22956">
                  <c:v>31.39</c:v>
                </c:pt>
                <c:pt idx="22957">
                  <c:v>31.25</c:v>
                </c:pt>
                <c:pt idx="22958">
                  <c:v>31.08</c:v>
                </c:pt>
                <c:pt idx="22959">
                  <c:v>31.05</c:v>
                </c:pt>
                <c:pt idx="22960">
                  <c:v>31.12</c:v>
                </c:pt>
                <c:pt idx="22961">
                  <c:v>31.34</c:v>
                </c:pt>
                <c:pt idx="22962">
                  <c:v>31.21</c:v>
                </c:pt>
                <c:pt idx="22963">
                  <c:v>31.330000000000002</c:v>
                </c:pt>
                <c:pt idx="22964">
                  <c:v>31.3</c:v>
                </c:pt>
                <c:pt idx="22965">
                  <c:v>31.37</c:v>
                </c:pt>
                <c:pt idx="22966">
                  <c:v>31.41</c:v>
                </c:pt>
                <c:pt idx="22967">
                  <c:v>31.41</c:v>
                </c:pt>
                <c:pt idx="22968">
                  <c:v>31.279999999999998</c:v>
                </c:pt>
                <c:pt idx="22969">
                  <c:v>31.27</c:v>
                </c:pt>
                <c:pt idx="22970">
                  <c:v>31.29</c:v>
                </c:pt>
                <c:pt idx="22971">
                  <c:v>31.259999999999998</c:v>
                </c:pt>
                <c:pt idx="22972">
                  <c:v>31.14</c:v>
                </c:pt>
                <c:pt idx="22973">
                  <c:v>31.259999999999998</c:v>
                </c:pt>
                <c:pt idx="22974">
                  <c:v>31.439999999999998</c:v>
                </c:pt>
                <c:pt idx="22975">
                  <c:v>31.29</c:v>
                </c:pt>
                <c:pt idx="22976">
                  <c:v>31.24</c:v>
                </c:pt>
                <c:pt idx="22977">
                  <c:v>31.1</c:v>
                </c:pt>
                <c:pt idx="22978">
                  <c:v>31.24</c:v>
                </c:pt>
                <c:pt idx="22979">
                  <c:v>31.2</c:v>
                </c:pt>
                <c:pt idx="22980">
                  <c:v>31.17</c:v>
                </c:pt>
                <c:pt idx="22981">
                  <c:v>31.32</c:v>
                </c:pt>
                <c:pt idx="22982">
                  <c:v>31.25</c:v>
                </c:pt>
                <c:pt idx="22983">
                  <c:v>31.32</c:v>
                </c:pt>
                <c:pt idx="22984">
                  <c:v>31.310000000000002</c:v>
                </c:pt>
                <c:pt idx="22985">
                  <c:v>31.36</c:v>
                </c:pt>
                <c:pt idx="22986">
                  <c:v>31.23</c:v>
                </c:pt>
                <c:pt idx="22987">
                  <c:v>31.2</c:v>
                </c:pt>
                <c:pt idx="22988">
                  <c:v>31.08</c:v>
                </c:pt>
                <c:pt idx="22989">
                  <c:v>31.110000000000003</c:v>
                </c:pt>
                <c:pt idx="22990">
                  <c:v>31.04</c:v>
                </c:pt>
                <c:pt idx="22991">
                  <c:v>31.06</c:v>
                </c:pt>
                <c:pt idx="22992">
                  <c:v>31.18</c:v>
                </c:pt>
                <c:pt idx="22993">
                  <c:v>31.23</c:v>
                </c:pt>
                <c:pt idx="22994">
                  <c:v>31.16</c:v>
                </c:pt>
                <c:pt idx="22995">
                  <c:v>31.06</c:v>
                </c:pt>
                <c:pt idx="22996">
                  <c:v>30.919999999999998</c:v>
                </c:pt>
                <c:pt idx="22997">
                  <c:v>30.84</c:v>
                </c:pt>
                <c:pt idx="22998">
                  <c:v>30.99</c:v>
                </c:pt>
                <c:pt idx="22999">
                  <c:v>30.95</c:v>
                </c:pt>
                <c:pt idx="23000">
                  <c:v>31.110000000000003</c:v>
                </c:pt>
                <c:pt idx="23001">
                  <c:v>31</c:v>
                </c:pt>
                <c:pt idx="23002">
                  <c:v>31.130000000000003</c:v>
                </c:pt>
                <c:pt idx="23003">
                  <c:v>31.16</c:v>
                </c:pt>
                <c:pt idx="23004">
                  <c:v>31.279999999999998</c:v>
                </c:pt>
                <c:pt idx="23005">
                  <c:v>31.35</c:v>
                </c:pt>
                <c:pt idx="23006">
                  <c:v>31.27</c:v>
                </c:pt>
                <c:pt idx="23007">
                  <c:v>31.330000000000002</c:v>
                </c:pt>
                <c:pt idx="23008">
                  <c:v>31.23</c:v>
                </c:pt>
                <c:pt idx="23009">
                  <c:v>31.45</c:v>
                </c:pt>
                <c:pt idx="23010">
                  <c:v>31.24</c:v>
                </c:pt>
                <c:pt idx="23011">
                  <c:v>31.43</c:v>
                </c:pt>
                <c:pt idx="23012">
                  <c:v>31.25</c:v>
                </c:pt>
                <c:pt idx="23013">
                  <c:v>31.35</c:v>
                </c:pt>
                <c:pt idx="23014">
                  <c:v>31.25</c:v>
                </c:pt>
                <c:pt idx="23015">
                  <c:v>31.16</c:v>
                </c:pt>
                <c:pt idx="23016">
                  <c:v>31.29</c:v>
                </c:pt>
                <c:pt idx="23017">
                  <c:v>31.22</c:v>
                </c:pt>
                <c:pt idx="23018">
                  <c:v>31.18</c:v>
                </c:pt>
                <c:pt idx="23019">
                  <c:v>31.05</c:v>
                </c:pt>
                <c:pt idx="23020">
                  <c:v>31.1</c:v>
                </c:pt>
                <c:pt idx="23021">
                  <c:v>31.14</c:v>
                </c:pt>
                <c:pt idx="23022">
                  <c:v>31.17</c:v>
                </c:pt>
                <c:pt idx="23023">
                  <c:v>31.14</c:v>
                </c:pt>
                <c:pt idx="23024">
                  <c:v>31.16</c:v>
                </c:pt>
                <c:pt idx="23025">
                  <c:v>31.21</c:v>
                </c:pt>
                <c:pt idx="23026">
                  <c:v>31.08</c:v>
                </c:pt>
                <c:pt idx="23027">
                  <c:v>31.23</c:v>
                </c:pt>
                <c:pt idx="23028">
                  <c:v>31.21</c:v>
                </c:pt>
                <c:pt idx="23029">
                  <c:v>31.3</c:v>
                </c:pt>
                <c:pt idx="23030">
                  <c:v>31.19</c:v>
                </c:pt>
                <c:pt idx="23031">
                  <c:v>31.130000000000003</c:v>
                </c:pt>
                <c:pt idx="23032">
                  <c:v>31.05</c:v>
                </c:pt>
                <c:pt idx="23033">
                  <c:v>31.25</c:v>
                </c:pt>
                <c:pt idx="23034">
                  <c:v>31.24</c:v>
                </c:pt>
                <c:pt idx="23035">
                  <c:v>31.130000000000003</c:v>
                </c:pt>
                <c:pt idx="23036">
                  <c:v>31.05</c:v>
                </c:pt>
                <c:pt idx="23037">
                  <c:v>31.14</c:v>
                </c:pt>
                <c:pt idx="23038">
                  <c:v>31.21</c:v>
                </c:pt>
                <c:pt idx="23039">
                  <c:v>31.25</c:v>
                </c:pt>
                <c:pt idx="23040">
                  <c:v>31.29</c:v>
                </c:pt>
                <c:pt idx="23041">
                  <c:v>31.259999999999998</c:v>
                </c:pt>
                <c:pt idx="23042">
                  <c:v>31.25</c:v>
                </c:pt>
                <c:pt idx="23043">
                  <c:v>31.279999999999998</c:v>
                </c:pt>
                <c:pt idx="23044">
                  <c:v>31.36</c:v>
                </c:pt>
                <c:pt idx="23045">
                  <c:v>31.32</c:v>
                </c:pt>
                <c:pt idx="23046">
                  <c:v>31.51</c:v>
                </c:pt>
                <c:pt idx="23047">
                  <c:v>31.310000000000002</c:v>
                </c:pt>
                <c:pt idx="23048">
                  <c:v>31.35</c:v>
                </c:pt>
                <c:pt idx="23049">
                  <c:v>31.25</c:v>
                </c:pt>
                <c:pt idx="23050">
                  <c:v>31.29</c:v>
                </c:pt>
                <c:pt idx="23051">
                  <c:v>31.419999999999998</c:v>
                </c:pt>
                <c:pt idx="23052">
                  <c:v>31.35</c:v>
                </c:pt>
                <c:pt idx="23053">
                  <c:v>31.39</c:v>
                </c:pt>
                <c:pt idx="23054">
                  <c:v>31.279999999999998</c:v>
                </c:pt>
                <c:pt idx="23055">
                  <c:v>31.19</c:v>
                </c:pt>
                <c:pt idx="23056">
                  <c:v>31.09</c:v>
                </c:pt>
                <c:pt idx="23057">
                  <c:v>31.110000000000003</c:v>
                </c:pt>
                <c:pt idx="23058">
                  <c:v>31.07</c:v>
                </c:pt>
                <c:pt idx="23059">
                  <c:v>31.23</c:v>
                </c:pt>
                <c:pt idx="23060">
                  <c:v>31.110000000000003</c:v>
                </c:pt>
                <c:pt idx="23061">
                  <c:v>31.1</c:v>
                </c:pt>
                <c:pt idx="23062">
                  <c:v>31.03</c:v>
                </c:pt>
                <c:pt idx="23063">
                  <c:v>31.150000000000002</c:v>
                </c:pt>
                <c:pt idx="23064">
                  <c:v>31.259999999999998</c:v>
                </c:pt>
                <c:pt idx="23065">
                  <c:v>31.3</c:v>
                </c:pt>
                <c:pt idx="23066">
                  <c:v>31.35</c:v>
                </c:pt>
                <c:pt idx="23067">
                  <c:v>31.310000000000002</c:v>
                </c:pt>
                <c:pt idx="23068">
                  <c:v>31.41</c:v>
                </c:pt>
                <c:pt idx="23069">
                  <c:v>31.04</c:v>
                </c:pt>
                <c:pt idx="23070">
                  <c:v>31.18</c:v>
                </c:pt>
                <c:pt idx="23071">
                  <c:v>31.38</c:v>
                </c:pt>
                <c:pt idx="23072">
                  <c:v>31.5</c:v>
                </c:pt>
                <c:pt idx="23073">
                  <c:v>31.56</c:v>
                </c:pt>
                <c:pt idx="23074">
                  <c:v>31.29</c:v>
                </c:pt>
                <c:pt idx="23075">
                  <c:v>31.29</c:v>
                </c:pt>
                <c:pt idx="23076">
                  <c:v>31.29</c:v>
                </c:pt>
                <c:pt idx="23077">
                  <c:v>31.330000000000002</c:v>
                </c:pt>
                <c:pt idx="23078">
                  <c:v>31.23</c:v>
                </c:pt>
                <c:pt idx="23079">
                  <c:v>31.150000000000002</c:v>
                </c:pt>
                <c:pt idx="23080">
                  <c:v>31.110000000000003</c:v>
                </c:pt>
                <c:pt idx="23081">
                  <c:v>31.459999999999997</c:v>
                </c:pt>
                <c:pt idx="23082">
                  <c:v>31.58</c:v>
                </c:pt>
                <c:pt idx="23083">
                  <c:v>31.73</c:v>
                </c:pt>
                <c:pt idx="23084">
                  <c:v>31.6</c:v>
                </c:pt>
                <c:pt idx="23085">
                  <c:v>31.630000000000003</c:v>
                </c:pt>
                <c:pt idx="23086">
                  <c:v>31.57</c:v>
                </c:pt>
                <c:pt idx="23087">
                  <c:v>31.54</c:v>
                </c:pt>
                <c:pt idx="23088">
                  <c:v>31.41</c:v>
                </c:pt>
                <c:pt idx="23089">
                  <c:v>31.419999999999998</c:v>
                </c:pt>
                <c:pt idx="23090">
                  <c:v>31.32</c:v>
                </c:pt>
                <c:pt idx="23091">
                  <c:v>31.279999999999998</c:v>
                </c:pt>
                <c:pt idx="23092">
                  <c:v>31.2</c:v>
                </c:pt>
                <c:pt idx="23093">
                  <c:v>31.16</c:v>
                </c:pt>
                <c:pt idx="23094">
                  <c:v>31.1</c:v>
                </c:pt>
                <c:pt idx="23095">
                  <c:v>31.07</c:v>
                </c:pt>
                <c:pt idx="23096">
                  <c:v>31.07</c:v>
                </c:pt>
                <c:pt idx="23097">
                  <c:v>31.130000000000003</c:v>
                </c:pt>
                <c:pt idx="23098">
                  <c:v>31.02</c:v>
                </c:pt>
                <c:pt idx="23099">
                  <c:v>31.06</c:v>
                </c:pt>
                <c:pt idx="23100">
                  <c:v>31</c:v>
                </c:pt>
                <c:pt idx="23101">
                  <c:v>30.91</c:v>
                </c:pt>
                <c:pt idx="23102">
                  <c:v>30.89</c:v>
                </c:pt>
                <c:pt idx="23103">
                  <c:v>30.79</c:v>
                </c:pt>
                <c:pt idx="23104">
                  <c:v>30.91</c:v>
                </c:pt>
                <c:pt idx="23105">
                  <c:v>30.979999999999997</c:v>
                </c:pt>
                <c:pt idx="23106">
                  <c:v>31.12</c:v>
                </c:pt>
                <c:pt idx="23107">
                  <c:v>31.310000000000002</c:v>
                </c:pt>
                <c:pt idx="23108">
                  <c:v>31.4</c:v>
                </c:pt>
                <c:pt idx="23109">
                  <c:v>31.310000000000002</c:v>
                </c:pt>
                <c:pt idx="23110">
                  <c:v>31.279999999999998</c:v>
                </c:pt>
                <c:pt idx="23111">
                  <c:v>31.06</c:v>
                </c:pt>
                <c:pt idx="23112">
                  <c:v>31</c:v>
                </c:pt>
                <c:pt idx="23113">
                  <c:v>31.05</c:v>
                </c:pt>
                <c:pt idx="23114">
                  <c:v>31.06</c:v>
                </c:pt>
                <c:pt idx="23115">
                  <c:v>31.150000000000002</c:v>
                </c:pt>
                <c:pt idx="23116">
                  <c:v>31.09</c:v>
                </c:pt>
                <c:pt idx="23117">
                  <c:v>31.14</c:v>
                </c:pt>
                <c:pt idx="23118">
                  <c:v>31.05</c:v>
                </c:pt>
                <c:pt idx="23119">
                  <c:v>31.16</c:v>
                </c:pt>
                <c:pt idx="23120">
                  <c:v>31.110000000000003</c:v>
                </c:pt>
                <c:pt idx="23121">
                  <c:v>31.12</c:v>
                </c:pt>
                <c:pt idx="23122">
                  <c:v>31.08</c:v>
                </c:pt>
                <c:pt idx="23123">
                  <c:v>30.95</c:v>
                </c:pt>
                <c:pt idx="23124">
                  <c:v>30.99</c:v>
                </c:pt>
                <c:pt idx="23125">
                  <c:v>31.110000000000003</c:v>
                </c:pt>
                <c:pt idx="23126">
                  <c:v>30.99</c:v>
                </c:pt>
                <c:pt idx="23127">
                  <c:v>31.150000000000002</c:v>
                </c:pt>
                <c:pt idx="23128">
                  <c:v>31.25</c:v>
                </c:pt>
                <c:pt idx="23129">
                  <c:v>31.17</c:v>
                </c:pt>
                <c:pt idx="23130">
                  <c:v>31.22</c:v>
                </c:pt>
                <c:pt idx="23131">
                  <c:v>31.19</c:v>
                </c:pt>
                <c:pt idx="23132">
                  <c:v>31.130000000000003</c:v>
                </c:pt>
                <c:pt idx="23133">
                  <c:v>31.130000000000003</c:v>
                </c:pt>
                <c:pt idx="23134">
                  <c:v>31.24</c:v>
                </c:pt>
                <c:pt idx="23135">
                  <c:v>31.27</c:v>
                </c:pt>
                <c:pt idx="23136">
                  <c:v>31.41</c:v>
                </c:pt>
                <c:pt idx="23137">
                  <c:v>31.27</c:v>
                </c:pt>
                <c:pt idx="23138">
                  <c:v>31.39</c:v>
                </c:pt>
                <c:pt idx="23139">
                  <c:v>31.32</c:v>
                </c:pt>
                <c:pt idx="23140">
                  <c:v>31.19</c:v>
                </c:pt>
                <c:pt idx="23141">
                  <c:v>31.25</c:v>
                </c:pt>
                <c:pt idx="23142">
                  <c:v>-999</c:v>
                </c:pt>
                <c:pt idx="23143">
                  <c:v>31.2</c:v>
                </c:pt>
                <c:pt idx="23144">
                  <c:v>31</c:v>
                </c:pt>
                <c:pt idx="23145">
                  <c:v>31.110000000000003</c:v>
                </c:pt>
                <c:pt idx="23146">
                  <c:v>31.18</c:v>
                </c:pt>
                <c:pt idx="23147">
                  <c:v>31.21</c:v>
                </c:pt>
                <c:pt idx="23148">
                  <c:v>31.24</c:v>
                </c:pt>
                <c:pt idx="23149">
                  <c:v>31.259999999999998</c:v>
                </c:pt>
                <c:pt idx="23150">
                  <c:v>31.21</c:v>
                </c:pt>
                <c:pt idx="23151">
                  <c:v>31.29</c:v>
                </c:pt>
                <c:pt idx="23152">
                  <c:v>31.4</c:v>
                </c:pt>
                <c:pt idx="23153">
                  <c:v>31.25</c:v>
                </c:pt>
                <c:pt idx="23154">
                  <c:v>31.38</c:v>
                </c:pt>
                <c:pt idx="23155">
                  <c:v>31.279999999999998</c:v>
                </c:pt>
                <c:pt idx="23156">
                  <c:v>31.37</c:v>
                </c:pt>
                <c:pt idx="23157">
                  <c:v>31.34</c:v>
                </c:pt>
                <c:pt idx="23158">
                  <c:v>31.29</c:v>
                </c:pt>
                <c:pt idx="23159">
                  <c:v>31.23</c:v>
                </c:pt>
                <c:pt idx="23160">
                  <c:v>31.2</c:v>
                </c:pt>
                <c:pt idx="23161">
                  <c:v>31.35</c:v>
                </c:pt>
                <c:pt idx="23162">
                  <c:v>31.38</c:v>
                </c:pt>
                <c:pt idx="23163">
                  <c:v>31.32</c:v>
                </c:pt>
                <c:pt idx="23164">
                  <c:v>31.24</c:v>
                </c:pt>
                <c:pt idx="23165">
                  <c:v>31.22</c:v>
                </c:pt>
                <c:pt idx="23166">
                  <c:v>31.09</c:v>
                </c:pt>
                <c:pt idx="23167">
                  <c:v>31.2</c:v>
                </c:pt>
                <c:pt idx="23168">
                  <c:v>31.279999999999998</c:v>
                </c:pt>
                <c:pt idx="23169">
                  <c:v>31.24</c:v>
                </c:pt>
                <c:pt idx="23170">
                  <c:v>31.110000000000003</c:v>
                </c:pt>
                <c:pt idx="23171">
                  <c:v>31.1</c:v>
                </c:pt>
                <c:pt idx="23172">
                  <c:v>31.18</c:v>
                </c:pt>
                <c:pt idx="23173">
                  <c:v>31.130000000000003</c:v>
                </c:pt>
                <c:pt idx="23174">
                  <c:v>31.14</c:v>
                </c:pt>
                <c:pt idx="23175">
                  <c:v>31</c:v>
                </c:pt>
                <c:pt idx="23176">
                  <c:v>31.17</c:v>
                </c:pt>
                <c:pt idx="23177">
                  <c:v>31.03</c:v>
                </c:pt>
                <c:pt idx="23178">
                  <c:v>31.07</c:v>
                </c:pt>
                <c:pt idx="23179">
                  <c:v>31.03</c:v>
                </c:pt>
                <c:pt idx="23180">
                  <c:v>31.05</c:v>
                </c:pt>
                <c:pt idx="23181">
                  <c:v>31.09</c:v>
                </c:pt>
                <c:pt idx="23182">
                  <c:v>31.110000000000003</c:v>
                </c:pt>
                <c:pt idx="23183">
                  <c:v>31.25</c:v>
                </c:pt>
                <c:pt idx="23184">
                  <c:v>31.3</c:v>
                </c:pt>
                <c:pt idx="23185">
                  <c:v>31.37</c:v>
                </c:pt>
                <c:pt idx="23186">
                  <c:v>31.35</c:v>
                </c:pt>
                <c:pt idx="23187">
                  <c:v>31.4</c:v>
                </c:pt>
                <c:pt idx="23188">
                  <c:v>31.37</c:v>
                </c:pt>
                <c:pt idx="23189">
                  <c:v>31.479999999999997</c:v>
                </c:pt>
                <c:pt idx="23190">
                  <c:v>31.279999999999998</c:v>
                </c:pt>
                <c:pt idx="23191">
                  <c:v>31.51</c:v>
                </c:pt>
                <c:pt idx="23192">
                  <c:v>31.53</c:v>
                </c:pt>
                <c:pt idx="23193">
                  <c:v>31.56</c:v>
                </c:pt>
                <c:pt idx="23194">
                  <c:v>31.55</c:v>
                </c:pt>
                <c:pt idx="23195">
                  <c:v>31.53</c:v>
                </c:pt>
                <c:pt idx="23196">
                  <c:v>31.47</c:v>
                </c:pt>
                <c:pt idx="23197">
                  <c:v>31.310000000000002</c:v>
                </c:pt>
                <c:pt idx="23198">
                  <c:v>31.38</c:v>
                </c:pt>
                <c:pt idx="23199">
                  <c:v>31.3</c:v>
                </c:pt>
                <c:pt idx="23200">
                  <c:v>31.35</c:v>
                </c:pt>
                <c:pt idx="23201">
                  <c:v>31.29</c:v>
                </c:pt>
                <c:pt idx="23202">
                  <c:v>31.41</c:v>
                </c:pt>
                <c:pt idx="23203">
                  <c:v>31.259999999999998</c:v>
                </c:pt>
                <c:pt idx="23204">
                  <c:v>31.27</c:v>
                </c:pt>
                <c:pt idx="23205">
                  <c:v>31.22</c:v>
                </c:pt>
                <c:pt idx="23206">
                  <c:v>31.310000000000002</c:v>
                </c:pt>
                <c:pt idx="23207">
                  <c:v>31.4</c:v>
                </c:pt>
                <c:pt idx="23208">
                  <c:v>31.38</c:v>
                </c:pt>
                <c:pt idx="23209">
                  <c:v>31.64</c:v>
                </c:pt>
                <c:pt idx="23210">
                  <c:v>31.419999999999998</c:v>
                </c:pt>
                <c:pt idx="23211">
                  <c:v>31.51</c:v>
                </c:pt>
                <c:pt idx="23212">
                  <c:v>31.630000000000003</c:v>
                </c:pt>
                <c:pt idx="23213">
                  <c:v>31.55</c:v>
                </c:pt>
                <c:pt idx="23214">
                  <c:v>31.49</c:v>
                </c:pt>
                <c:pt idx="23215">
                  <c:v>31.419999999999998</c:v>
                </c:pt>
                <c:pt idx="23216">
                  <c:v>31.49</c:v>
                </c:pt>
                <c:pt idx="23217">
                  <c:v>31.51</c:v>
                </c:pt>
                <c:pt idx="23218">
                  <c:v>31.5</c:v>
                </c:pt>
                <c:pt idx="23219">
                  <c:v>31.34</c:v>
                </c:pt>
                <c:pt idx="23220">
                  <c:v>31.479999999999997</c:v>
                </c:pt>
                <c:pt idx="23221">
                  <c:v>-999</c:v>
                </c:pt>
                <c:pt idx="23222">
                  <c:v>31.459999999999997</c:v>
                </c:pt>
                <c:pt idx="23223">
                  <c:v>31.43</c:v>
                </c:pt>
                <c:pt idx="23224">
                  <c:v>31.419999999999998</c:v>
                </c:pt>
                <c:pt idx="23225">
                  <c:v>31.21</c:v>
                </c:pt>
                <c:pt idx="23226">
                  <c:v>31.130000000000003</c:v>
                </c:pt>
                <c:pt idx="23227">
                  <c:v>31.18</c:v>
                </c:pt>
                <c:pt idx="23228">
                  <c:v>31.17</c:v>
                </c:pt>
                <c:pt idx="23229">
                  <c:v>31.34</c:v>
                </c:pt>
                <c:pt idx="23230">
                  <c:v>31.41</c:v>
                </c:pt>
                <c:pt idx="23231">
                  <c:v>31.630000000000003</c:v>
                </c:pt>
                <c:pt idx="23232">
                  <c:v>31.54</c:v>
                </c:pt>
                <c:pt idx="23233">
                  <c:v>31.66</c:v>
                </c:pt>
                <c:pt idx="23234">
                  <c:v>31.49</c:v>
                </c:pt>
                <c:pt idx="23235">
                  <c:v>31.479999999999997</c:v>
                </c:pt>
                <c:pt idx="23236">
                  <c:v>31.279999999999998</c:v>
                </c:pt>
                <c:pt idx="23237">
                  <c:v>31.259999999999998</c:v>
                </c:pt>
                <c:pt idx="23238">
                  <c:v>31.34</c:v>
                </c:pt>
                <c:pt idx="23239">
                  <c:v>31.279999999999998</c:v>
                </c:pt>
                <c:pt idx="23240">
                  <c:v>31.279999999999998</c:v>
                </c:pt>
                <c:pt idx="23241">
                  <c:v>31.25</c:v>
                </c:pt>
                <c:pt idx="23242">
                  <c:v>31.4</c:v>
                </c:pt>
                <c:pt idx="23243">
                  <c:v>31.27</c:v>
                </c:pt>
                <c:pt idx="23244">
                  <c:v>31.37</c:v>
                </c:pt>
                <c:pt idx="23245">
                  <c:v>31.06</c:v>
                </c:pt>
                <c:pt idx="23246">
                  <c:v>31.07</c:v>
                </c:pt>
                <c:pt idx="23247">
                  <c:v>31.16</c:v>
                </c:pt>
                <c:pt idx="23248">
                  <c:v>31.279999999999998</c:v>
                </c:pt>
                <c:pt idx="23249">
                  <c:v>31.37</c:v>
                </c:pt>
                <c:pt idx="23250">
                  <c:v>31.39</c:v>
                </c:pt>
                <c:pt idx="23251">
                  <c:v>31.38</c:v>
                </c:pt>
                <c:pt idx="23252">
                  <c:v>31.38</c:v>
                </c:pt>
                <c:pt idx="23253">
                  <c:v>31.54</c:v>
                </c:pt>
                <c:pt idx="23254">
                  <c:v>31.4</c:v>
                </c:pt>
                <c:pt idx="23255">
                  <c:v>31.39</c:v>
                </c:pt>
                <c:pt idx="23256">
                  <c:v>31.310000000000002</c:v>
                </c:pt>
                <c:pt idx="23257">
                  <c:v>31.56</c:v>
                </c:pt>
                <c:pt idx="23258">
                  <c:v>31.41</c:v>
                </c:pt>
                <c:pt idx="23259">
                  <c:v>31.330000000000002</c:v>
                </c:pt>
                <c:pt idx="23260">
                  <c:v>31.2</c:v>
                </c:pt>
                <c:pt idx="23261">
                  <c:v>31.32</c:v>
                </c:pt>
                <c:pt idx="23262">
                  <c:v>31.35</c:v>
                </c:pt>
                <c:pt idx="23263">
                  <c:v>31.330000000000002</c:v>
                </c:pt>
                <c:pt idx="23264">
                  <c:v>31.32</c:v>
                </c:pt>
                <c:pt idx="23265">
                  <c:v>31.32</c:v>
                </c:pt>
                <c:pt idx="23266">
                  <c:v>31.29</c:v>
                </c:pt>
                <c:pt idx="23267">
                  <c:v>31.22</c:v>
                </c:pt>
                <c:pt idx="23268">
                  <c:v>31.279999999999998</c:v>
                </c:pt>
                <c:pt idx="23269">
                  <c:v>31.310000000000002</c:v>
                </c:pt>
                <c:pt idx="23270">
                  <c:v>31.310000000000002</c:v>
                </c:pt>
                <c:pt idx="23271">
                  <c:v>31.3</c:v>
                </c:pt>
                <c:pt idx="23272">
                  <c:v>31.310000000000002</c:v>
                </c:pt>
                <c:pt idx="23273">
                  <c:v>31.32</c:v>
                </c:pt>
                <c:pt idx="23274">
                  <c:v>31.3</c:v>
                </c:pt>
                <c:pt idx="23275">
                  <c:v>31.18</c:v>
                </c:pt>
                <c:pt idx="23276">
                  <c:v>31.03</c:v>
                </c:pt>
                <c:pt idx="23277">
                  <c:v>31.18</c:v>
                </c:pt>
                <c:pt idx="23278">
                  <c:v>31.12</c:v>
                </c:pt>
                <c:pt idx="23279">
                  <c:v>31.25</c:v>
                </c:pt>
                <c:pt idx="23280">
                  <c:v>31.04</c:v>
                </c:pt>
                <c:pt idx="23281">
                  <c:v>31.130000000000003</c:v>
                </c:pt>
                <c:pt idx="23282">
                  <c:v>30.9</c:v>
                </c:pt>
                <c:pt idx="23283">
                  <c:v>31.279999999999998</c:v>
                </c:pt>
                <c:pt idx="23284">
                  <c:v>31.23</c:v>
                </c:pt>
                <c:pt idx="23285">
                  <c:v>31.25</c:v>
                </c:pt>
                <c:pt idx="23286">
                  <c:v>31.2</c:v>
                </c:pt>
                <c:pt idx="23287">
                  <c:v>31.150000000000002</c:v>
                </c:pt>
                <c:pt idx="23288">
                  <c:v>31.16</c:v>
                </c:pt>
                <c:pt idx="23289">
                  <c:v>31.1</c:v>
                </c:pt>
                <c:pt idx="23290">
                  <c:v>31.47</c:v>
                </c:pt>
                <c:pt idx="23291">
                  <c:v>31.24</c:v>
                </c:pt>
                <c:pt idx="23292">
                  <c:v>31.19</c:v>
                </c:pt>
                <c:pt idx="23293">
                  <c:v>31.09</c:v>
                </c:pt>
                <c:pt idx="23294">
                  <c:v>31.34</c:v>
                </c:pt>
                <c:pt idx="23295">
                  <c:v>31.27</c:v>
                </c:pt>
                <c:pt idx="23296">
                  <c:v>31.37</c:v>
                </c:pt>
                <c:pt idx="23297">
                  <c:v>31.25</c:v>
                </c:pt>
                <c:pt idx="23298">
                  <c:v>31.32</c:v>
                </c:pt>
                <c:pt idx="23299">
                  <c:v>31.310000000000002</c:v>
                </c:pt>
                <c:pt idx="23300">
                  <c:v>31.23</c:v>
                </c:pt>
                <c:pt idx="23301">
                  <c:v>31.279999999999998</c:v>
                </c:pt>
                <c:pt idx="23302">
                  <c:v>31.130000000000003</c:v>
                </c:pt>
                <c:pt idx="23303">
                  <c:v>31.22</c:v>
                </c:pt>
                <c:pt idx="23304">
                  <c:v>31.17</c:v>
                </c:pt>
                <c:pt idx="23305">
                  <c:v>31.37</c:v>
                </c:pt>
                <c:pt idx="23306">
                  <c:v>31.24</c:v>
                </c:pt>
                <c:pt idx="23307">
                  <c:v>31.19</c:v>
                </c:pt>
                <c:pt idx="23308">
                  <c:v>31.27</c:v>
                </c:pt>
                <c:pt idx="23309">
                  <c:v>31.110000000000003</c:v>
                </c:pt>
                <c:pt idx="23310">
                  <c:v>31.2</c:v>
                </c:pt>
                <c:pt idx="23311">
                  <c:v>31.150000000000002</c:v>
                </c:pt>
                <c:pt idx="23312">
                  <c:v>31.150000000000002</c:v>
                </c:pt>
                <c:pt idx="23313">
                  <c:v>31.12</c:v>
                </c:pt>
                <c:pt idx="23314">
                  <c:v>31.25</c:v>
                </c:pt>
                <c:pt idx="23315">
                  <c:v>31.36</c:v>
                </c:pt>
                <c:pt idx="23316">
                  <c:v>31.37</c:v>
                </c:pt>
                <c:pt idx="23317">
                  <c:v>31.17</c:v>
                </c:pt>
                <c:pt idx="23318">
                  <c:v>31.21</c:v>
                </c:pt>
                <c:pt idx="23319">
                  <c:v>31.18</c:v>
                </c:pt>
                <c:pt idx="23320">
                  <c:v>31.2</c:v>
                </c:pt>
                <c:pt idx="23321">
                  <c:v>31.1</c:v>
                </c:pt>
                <c:pt idx="23322">
                  <c:v>31.09</c:v>
                </c:pt>
                <c:pt idx="23323">
                  <c:v>31.35</c:v>
                </c:pt>
                <c:pt idx="23324">
                  <c:v>31.21</c:v>
                </c:pt>
                <c:pt idx="23325">
                  <c:v>31.29</c:v>
                </c:pt>
                <c:pt idx="23326">
                  <c:v>31.01</c:v>
                </c:pt>
                <c:pt idx="23327">
                  <c:v>31.08</c:v>
                </c:pt>
                <c:pt idx="23328">
                  <c:v>31.03</c:v>
                </c:pt>
                <c:pt idx="23329">
                  <c:v>31.08</c:v>
                </c:pt>
                <c:pt idx="23330">
                  <c:v>31.08</c:v>
                </c:pt>
                <c:pt idx="23331">
                  <c:v>31.18</c:v>
                </c:pt>
                <c:pt idx="23332">
                  <c:v>31.330000000000002</c:v>
                </c:pt>
                <c:pt idx="23333">
                  <c:v>31.29</c:v>
                </c:pt>
                <c:pt idx="23334">
                  <c:v>31.23</c:v>
                </c:pt>
                <c:pt idx="23335">
                  <c:v>31.19</c:v>
                </c:pt>
                <c:pt idx="23336">
                  <c:v>31.279999999999998</c:v>
                </c:pt>
                <c:pt idx="23337">
                  <c:v>31.23</c:v>
                </c:pt>
                <c:pt idx="23338">
                  <c:v>31.479999999999997</c:v>
                </c:pt>
                <c:pt idx="23339">
                  <c:v>31.39</c:v>
                </c:pt>
                <c:pt idx="23340">
                  <c:v>31.330000000000002</c:v>
                </c:pt>
                <c:pt idx="23341">
                  <c:v>31.17</c:v>
                </c:pt>
                <c:pt idx="23342">
                  <c:v>31.25</c:v>
                </c:pt>
                <c:pt idx="23343">
                  <c:v>31.12</c:v>
                </c:pt>
                <c:pt idx="23344">
                  <c:v>31.19</c:v>
                </c:pt>
                <c:pt idx="23345">
                  <c:v>31.27</c:v>
                </c:pt>
                <c:pt idx="23346">
                  <c:v>31.259999999999998</c:v>
                </c:pt>
                <c:pt idx="23347">
                  <c:v>31.35</c:v>
                </c:pt>
                <c:pt idx="23348">
                  <c:v>31.310000000000002</c:v>
                </c:pt>
                <c:pt idx="23349">
                  <c:v>31.279999999999998</c:v>
                </c:pt>
                <c:pt idx="23350">
                  <c:v>31.21</c:v>
                </c:pt>
                <c:pt idx="23351">
                  <c:v>31.38</c:v>
                </c:pt>
                <c:pt idx="23352">
                  <c:v>31.29</c:v>
                </c:pt>
                <c:pt idx="23353">
                  <c:v>31.25</c:v>
                </c:pt>
                <c:pt idx="23354">
                  <c:v>31.22</c:v>
                </c:pt>
                <c:pt idx="23355">
                  <c:v>31.29</c:v>
                </c:pt>
                <c:pt idx="23356">
                  <c:v>31.310000000000002</c:v>
                </c:pt>
                <c:pt idx="23357">
                  <c:v>31.41</c:v>
                </c:pt>
                <c:pt idx="23358">
                  <c:v>31.49</c:v>
                </c:pt>
                <c:pt idx="23359">
                  <c:v>31.51</c:v>
                </c:pt>
                <c:pt idx="23360">
                  <c:v>31.52</c:v>
                </c:pt>
                <c:pt idx="23361">
                  <c:v>31.43</c:v>
                </c:pt>
                <c:pt idx="23362">
                  <c:v>31.4</c:v>
                </c:pt>
                <c:pt idx="23363">
                  <c:v>31.279999999999998</c:v>
                </c:pt>
                <c:pt idx="23364">
                  <c:v>31.45</c:v>
                </c:pt>
                <c:pt idx="23365">
                  <c:v>31.47</c:v>
                </c:pt>
                <c:pt idx="23366">
                  <c:v>31.38</c:v>
                </c:pt>
                <c:pt idx="23367">
                  <c:v>31.22</c:v>
                </c:pt>
                <c:pt idx="23368">
                  <c:v>31.14</c:v>
                </c:pt>
                <c:pt idx="23369">
                  <c:v>31.12</c:v>
                </c:pt>
                <c:pt idx="23370">
                  <c:v>31.14</c:v>
                </c:pt>
                <c:pt idx="23371">
                  <c:v>31.21</c:v>
                </c:pt>
                <c:pt idx="23372">
                  <c:v>31.03</c:v>
                </c:pt>
                <c:pt idx="23373">
                  <c:v>31.110000000000003</c:v>
                </c:pt>
                <c:pt idx="23374">
                  <c:v>31.23</c:v>
                </c:pt>
                <c:pt idx="23375">
                  <c:v>31.23</c:v>
                </c:pt>
                <c:pt idx="23376">
                  <c:v>31.2</c:v>
                </c:pt>
                <c:pt idx="23377">
                  <c:v>31.110000000000003</c:v>
                </c:pt>
                <c:pt idx="23378">
                  <c:v>31.19</c:v>
                </c:pt>
                <c:pt idx="23379">
                  <c:v>31.2</c:v>
                </c:pt>
                <c:pt idx="23380">
                  <c:v>31.22</c:v>
                </c:pt>
                <c:pt idx="23381">
                  <c:v>31.23</c:v>
                </c:pt>
                <c:pt idx="23382">
                  <c:v>31.330000000000002</c:v>
                </c:pt>
                <c:pt idx="23383">
                  <c:v>31.21</c:v>
                </c:pt>
                <c:pt idx="23384">
                  <c:v>31.36</c:v>
                </c:pt>
                <c:pt idx="23385">
                  <c:v>31.17</c:v>
                </c:pt>
                <c:pt idx="23386">
                  <c:v>31.279999999999998</c:v>
                </c:pt>
                <c:pt idx="23387">
                  <c:v>31.16</c:v>
                </c:pt>
                <c:pt idx="23388">
                  <c:v>31.259999999999998</c:v>
                </c:pt>
                <c:pt idx="23389">
                  <c:v>31.12</c:v>
                </c:pt>
                <c:pt idx="23390">
                  <c:v>31.23</c:v>
                </c:pt>
                <c:pt idx="23391">
                  <c:v>31.459999999999997</c:v>
                </c:pt>
                <c:pt idx="23392">
                  <c:v>31.29</c:v>
                </c:pt>
                <c:pt idx="23393">
                  <c:v>31.310000000000002</c:v>
                </c:pt>
                <c:pt idx="23394">
                  <c:v>31.21</c:v>
                </c:pt>
                <c:pt idx="23395">
                  <c:v>31.279999999999998</c:v>
                </c:pt>
                <c:pt idx="23396">
                  <c:v>31.17</c:v>
                </c:pt>
                <c:pt idx="23397">
                  <c:v>31.24</c:v>
                </c:pt>
                <c:pt idx="23398">
                  <c:v>31.37</c:v>
                </c:pt>
                <c:pt idx="23399">
                  <c:v>31.49</c:v>
                </c:pt>
                <c:pt idx="23400">
                  <c:v>31.43</c:v>
                </c:pt>
                <c:pt idx="23401">
                  <c:v>31.330000000000002</c:v>
                </c:pt>
                <c:pt idx="23402">
                  <c:v>31.21</c:v>
                </c:pt>
                <c:pt idx="23403">
                  <c:v>31.25</c:v>
                </c:pt>
                <c:pt idx="23404">
                  <c:v>31.25</c:v>
                </c:pt>
                <c:pt idx="23405">
                  <c:v>31.259999999999998</c:v>
                </c:pt>
                <c:pt idx="23406">
                  <c:v>31.17</c:v>
                </c:pt>
                <c:pt idx="23407">
                  <c:v>31.01</c:v>
                </c:pt>
                <c:pt idx="23408">
                  <c:v>31.08</c:v>
                </c:pt>
                <c:pt idx="23409">
                  <c:v>31.12</c:v>
                </c:pt>
                <c:pt idx="23410">
                  <c:v>31.18</c:v>
                </c:pt>
                <c:pt idx="23411">
                  <c:v>31.2</c:v>
                </c:pt>
                <c:pt idx="23412">
                  <c:v>31.32</c:v>
                </c:pt>
                <c:pt idx="23413">
                  <c:v>31.23</c:v>
                </c:pt>
                <c:pt idx="23414">
                  <c:v>31.06</c:v>
                </c:pt>
                <c:pt idx="23415">
                  <c:v>31.17</c:v>
                </c:pt>
                <c:pt idx="23416">
                  <c:v>31.1</c:v>
                </c:pt>
                <c:pt idx="23417">
                  <c:v>31.330000000000002</c:v>
                </c:pt>
                <c:pt idx="23418">
                  <c:v>31.32</c:v>
                </c:pt>
                <c:pt idx="23419">
                  <c:v>31.47</c:v>
                </c:pt>
                <c:pt idx="23420">
                  <c:v>31.43</c:v>
                </c:pt>
                <c:pt idx="23421">
                  <c:v>31.38</c:v>
                </c:pt>
                <c:pt idx="23422">
                  <c:v>31.38</c:v>
                </c:pt>
                <c:pt idx="23423">
                  <c:v>31.54</c:v>
                </c:pt>
                <c:pt idx="23424">
                  <c:v>31.39</c:v>
                </c:pt>
                <c:pt idx="23425">
                  <c:v>31.419999999999998</c:v>
                </c:pt>
                <c:pt idx="23426">
                  <c:v>31.49</c:v>
                </c:pt>
                <c:pt idx="23427">
                  <c:v>31.49</c:v>
                </c:pt>
                <c:pt idx="23428">
                  <c:v>31.5</c:v>
                </c:pt>
                <c:pt idx="23429">
                  <c:v>31.45</c:v>
                </c:pt>
                <c:pt idx="23430">
                  <c:v>31.58</c:v>
                </c:pt>
                <c:pt idx="23431">
                  <c:v>31.54</c:v>
                </c:pt>
                <c:pt idx="23432">
                  <c:v>31.68</c:v>
                </c:pt>
                <c:pt idx="23433">
                  <c:v>31.630000000000003</c:v>
                </c:pt>
                <c:pt idx="23434">
                  <c:v>31.630000000000003</c:v>
                </c:pt>
                <c:pt idx="23435">
                  <c:v>31.57</c:v>
                </c:pt>
                <c:pt idx="23436">
                  <c:v>31.51</c:v>
                </c:pt>
                <c:pt idx="23437">
                  <c:v>31.479999999999997</c:v>
                </c:pt>
                <c:pt idx="23438">
                  <c:v>31.53</c:v>
                </c:pt>
                <c:pt idx="23439">
                  <c:v>31.479999999999997</c:v>
                </c:pt>
                <c:pt idx="23440">
                  <c:v>31.4</c:v>
                </c:pt>
                <c:pt idx="23441">
                  <c:v>31.43</c:v>
                </c:pt>
                <c:pt idx="23442">
                  <c:v>31.45</c:v>
                </c:pt>
                <c:pt idx="23443">
                  <c:v>31.330000000000002</c:v>
                </c:pt>
                <c:pt idx="23444">
                  <c:v>31.29</c:v>
                </c:pt>
                <c:pt idx="23445">
                  <c:v>31.27</c:v>
                </c:pt>
                <c:pt idx="23446">
                  <c:v>31.29</c:v>
                </c:pt>
                <c:pt idx="23447">
                  <c:v>31.330000000000002</c:v>
                </c:pt>
                <c:pt idx="23448">
                  <c:v>31.2</c:v>
                </c:pt>
                <c:pt idx="23449">
                  <c:v>31.279999999999998</c:v>
                </c:pt>
                <c:pt idx="23450">
                  <c:v>31.4</c:v>
                </c:pt>
                <c:pt idx="23451">
                  <c:v>31.34</c:v>
                </c:pt>
                <c:pt idx="23452">
                  <c:v>31.4</c:v>
                </c:pt>
                <c:pt idx="23453">
                  <c:v>31.459999999999997</c:v>
                </c:pt>
                <c:pt idx="23454">
                  <c:v>31.56</c:v>
                </c:pt>
                <c:pt idx="23455">
                  <c:v>31.47</c:v>
                </c:pt>
                <c:pt idx="23456">
                  <c:v>31.51</c:v>
                </c:pt>
                <c:pt idx="23457">
                  <c:v>31.34</c:v>
                </c:pt>
                <c:pt idx="23458">
                  <c:v>31.36</c:v>
                </c:pt>
                <c:pt idx="23459">
                  <c:v>31.37</c:v>
                </c:pt>
                <c:pt idx="23460">
                  <c:v>31.29</c:v>
                </c:pt>
                <c:pt idx="23461">
                  <c:v>31.310000000000002</c:v>
                </c:pt>
                <c:pt idx="23462">
                  <c:v>31.130000000000003</c:v>
                </c:pt>
                <c:pt idx="23463">
                  <c:v>31.18</c:v>
                </c:pt>
                <c:pt idx="23464">
                  <c:v>31.150000000000002</c:v>
                </c:pt>
                <c:pt idx="23465">
                  <c:v>31.35</c:v>
                </c:pt>
                <c:pt idx="23466">
                  <c:v>31.3</c:v>
                </c:pt>
                <c:pt idx="23467">
                  <c:v>31.279999999999998</c:v>
                </c:pt>
                <c:pt idx="23468">
                  <c:v>31.32</c:v>
                </c:pt>
                <c:pt idx="23469">
                  <c:v>31.39</c:v>
                </c:pt>
                <c:pt idx="23470">
                  <c:v>31.37</c:v>
                </c:pt>
                <c:pt idx="23471">
                  <c:v>31.3</c:v>
                </c:pt>
                <c:pt idx="23472">
                  <c:v>31.39</c:v>
                </c:pt>
                <c:pt idx="23473">
                  <c:v>31.4</c:v>
                </c:pt>
                <c:pt idx="23474">
                  <c:v>31.36</c:v>
                </c:pt>
                <c:pt idx="23475">
                  <c:v>31.24</c:v>
                </c:pt>
                <c:pt idx="23476">
                  <c:v>31.310000000000002</c:v>
                </c:pt>
                <c:pt idx="23477">
                  <c:v>31.25</c:v>
                </c:pt>
                <c:pt idx="23478">
                  <c:v>31.3</c:v>
                </c:pt>
                <c:pt idx="23479">
                  <c:v>31.21</c:v>
                </c:pt>
                <c:pt idx="23480">
                  <c:v>31.259999999999998</c:v>
                </c:pt>
                <c:pt idx="23481">
                  <c:v>31.419999999999998</c:v>
                </c:pt>
                <c:pt idx="23482">
                  <c:v>31.43</c:v>
                </c:pt>
                <c:pt idx="23483">
                  <c:v>31.38</c:v>
                </c:pt>
                <c:pt idx="23484">
                  <c:v>31.41</c:v>
                </c:pt>
                <c:pt idx="23485">
                  <c:v>31.57</c:v>
                </c:pt>
                <c:pt idx="23486">
                  <c:v>31.4</c:v>
                </c:pt>
                <c:pt idx="23487">
                  <c:v>31.35</c:v>
                </c:pt>
                <c:pt idx="23488">
                  <c:v>31.24</c:v>
                </c:pt>
                <c:pt idx="23489">
                  <c:v>31.17</c:v>
                </c:pt>
                <c:pt idx="23490">
                  <c:v>31.110000000000003</c:v>
                </c:pt>
                <c:pt idx="23491">
                  <c:v>31.16</c:v>
                </c:pt>
                <c:pt idx="23492">
                  <c:v>31.04</c:v>
                </c:pt>
                <c:pt idx="23493">
                  <c:v>31.110000000000003</c:v>
                </c:pt>
                <c:pt idx="23494">
                  <c:v>31.29</c:v>
                </c:pt>
                <c:pt idx="23495">
                  <c:v>31.259999999999998</c:v>
                </c:pt>
                <c:pt idx="23496">
                  <c:v>31.25</c:v>
                </c:pt>
                <c:pt idx="23497">
                  <c:v>31.35</c:v>
                </c:pt>
                <c:pt idx="23498">
                  <c:v>31.479999999999997</c:v>
                </c:pt>
                <c:pt idx="23499">
                  <c:v>31.47</c:v>
                </c:pt>
                <c:pt idx="23500">
                  <c:v>31.439999999999998</c:v>
                </c:pt>
                <c:pt idx="23501">
                  <c:v>31.45</c:v>
                </c:pt>
                <c:pt idx="23502">
                  <c:v>31.37</c:v>
                </c:pt>
                <c:pt idx="23503">
                  <c:v>31.38</c:v>
                </c:pt>
                <c:pt idx="23504">
                  <c:v>31.52</c:v>
                </c:pt>
                <c:pt idx="23505">
                  <c:v>31.55</c:v>
                </c:pt>
                <c:pt idx="23506">
                  <c:v>31.53</c:v>
                </c:pt>
                <c:pt idx="23507">
                  <c:v>31.459999999999997</c:v>
                </c:pt>
                <c:pt idx="23508">
                  <c:v>31.43</c:v>
                </c:pt>
                <c:pt idx="23509">
                  <c:v>31.51</c:v>
                </c:pt>
                <c:pt idx="23510">
                  <c:v>31.49</c:v>
                </c:pt>
                <c:pt idx="23511">
                  <c:v>31.479999999999997</c:v>
                </c:pt>
                <c:pt idx="23512">
                  <c:v>31.45</c:v>
                </c:pt>
                <c:pt idx="23513">
                  <c:v>31.37</c:v>
                </c:pt>
                <c:pt idx="23514">
                  <c:v>31.150000000000002</c:v>
                </c:pt>
                <c:pt idx="23515">
                  <c:v>31.22</c:v>
                </c:pt>
                <c:pt idx="23516">
                  <c:v>31.25</c:v>
                </c:pt>
                <c:pt idx="23517">
                  <c:v>31.259999999999998</c:v>
                </c:pt>
                <c:pt idx="23518">
                  <c:v>31.37</c:v>
                </c:pt>
                <c:pt idx="23519">
                  <c:v>31.3</c:v>
                </c:pt>
                <c:pt idx="23520">
                  <c:v>31.34</c:v>
                </c:pt>
                <c:pt idx="23521">
                  <c:v>31.24</c:v>
                </c:pt>
                <c:pt idx="23522">
                  <c:v>31.32</c:v>
                </c:pt>
                <c:pt idx="23523">
                  <c:v>31.24</c:v>
                </c:pt>
                <c:pt idx="23524">
                  <c:v>31.35</c:v>
                </c:pt>
                <c:pt idx="23525">
                  <c:v>31.29</c:v>
                </c:pt>
                <c:pt idx="23526">
                  <c:v>31.27</c:v>
                </c:pt>
                <c:pt idx="23527">
                  <c:v>31.19</c:v>
                </c:pt>
                <c:pt idx="23528">
                  <c:v>31.150000000000002</c:v>
                </c:pt>
                <c:pt idx="23529">
                  <c:v>31.16</c:v>
                </c:pt>
                <c:pt idx="23530">
                  <c:v>31.22</c:v>
                </c:pt>
                <c:pt idx="23531">
                  <c:v>31.4</c:v>
                </c:pt>
                <c:pt idx="23532">
                  <c:v>31.23</c:v>
                </c:pt>
                <c:pt idx="23533">
                  <c:v>31.29</c:v>
                </c:pt>
                <c:pt idx="23534">
                  <c:v>31.18</c:v>
                </c:pt>
                <c:pt idx="23535">
                  <c:v>31.36</c:v>
                </c:pt>
                <c:pt idx="23536">
                  <c:v>31.25</c:v>
                </c:pt>
                <c:pt idx="23537">
                  <c:v>31.32</c:v>
                </c:pt>
                <c:pt idx="23538">
                  <c:v>31.310000000000002</c:v>
                </c:pt>
                <c:pt idx="23539">
                  <c:v>-999</c:v>
                </c:pt>
                <c:pt idx="23540">
                  <c:v>31.259999999999998</c:v>
                </c:pt>
                <c:pt idx="23541">
                  <c:v>31.37</c:v>
                </c:pt>
                <c:pt idx="23542">
                  <c:v>31.38</c:v>
                </c:pt>
                <c:pt idx="23543">
                  <c:v>31.35</c:v>
                </c:pt>
                <c:pt idx="23544">
                  <c:v>31.25</c:v>
                </c:pt>
                <c:pt idx="23545">
                  <c:v>31.21</c:v>
                </c:pt>
                <c:pt idx="23546">
                  <c:v>31.36</c:v>
                </c:pt>
                <c:pt idx="23547">
                  <c:v>31.38</c:v>
                </c:pt>
                <c:pt idx="23548">
                  <c:v>31.56</c:v>
                </c:pt>
                <c:pt idx="23549">
                  <c:v>31.479999999999997</c:v>
                </c:pt>
                <c:pt idx="23550">
                  <c:v>31.610000000000003</c:v>
                </c:pt>
                <c:pt idx="23551">
                  <c:v>31.57</c:v>
                </c:pt>
                <c:pt idx="23552">
                  <c:v>31.49</c:v>
                </c:pt>
                <c:pt idx="23553">
                  <c:v>31.41</c:v>
                </c:pt>
                <c:pt idx="23554">
                  <c:v>31.419999999999998</c:v>
                </c:pt>
                <c:pt idx="23555">
                  <c:v>31.34</c:v>
                </c:pt>
                <c:pt idx="23556">
                  <c:v>31.310000000000002</c:v>
                </c:pt>
                <c:pt idx="23557">
                  <c:v>31.3</c:v>
                </c:pt>
                <c:pt idx="23558">
                  <c:v>31.150000000000002</c:v>
                </c:pt>
                <c:pt idx="23559">
                  <c:v>31.22</c:v>
                </c:pt>
                <c:pt idx="23560">
                  <c:v>31.3</c:v>
                </c:pt>
                <c:pt idx="23561">
                  <c:v>31.259999999999998</c:v>
                </c:pt>
                <c:pt idx="23562">
                  <c:v>31.25</c:v>
                </c:pt>
                <c:pt idx="23563">
                  <c:v>31.310000000000002</c:v>
                </c:pt>
                <c:pt idx="23564">
                  <c:v>31.2</c:v>
                </c:pt>
                <c:pt idx="23565">
                  <c:v>31.18</c:v>
                </c:pt>
                <c:pt idx="23566">
                  <c:v>31.27</c:v>
                </c:pt>
                <c:pt idx="23567">
                  <c:v>31.279999999999998</c:v>
                </c:pt>
                <c:pt idx="23568">
                  <c:v>31.43</c:v>
                </c:pt>
                <c:pt idx="23569">
                  <c:v>31.41</c:v>
                </c:pt>
                <c:pt idx="23570">
                  <c:v>31.47</c:v>
                </c:pt>
                <c:pt idx="23571">
                  <c:v>31.330000000000002</c:v>
                </c:pt>
                <c:pt idx="23572">
                  <c:v>31.479999999999997</c:v>
                </c:pt>
                <c:pt idx="23573">
                  <c:v>31.47</c:v>
                </c:pt>
                <c:pt idx="23574">
                  <c:v>31.419999999999998</c:v>
                </c:pt>
                <c:pt idx="23575">
                  <c:v>31.49</c:v>
                </c:pt>
                <c:pt idx="23576">
                  <c:v>31.36</c:v>
                </c:pt>
                <c:pt idx="23577">
                  <c:v>31.419999999999998</c:v>
                </c:pt>
                <c:pt idx="23578">
                  <c:v>31.479999999999997</c:v>
                </c:pt>
                <c:pt idx="23579">
                  <c:v>31.6</c:v>
                </c:pt>
                <c:pt idx="23580">
                  <c:v>31.49</c:v>
                </c:pt>
                <c:pt idx="23581">
                  <c:v>31.38</c:v>
                </c:pt>
                <c:pt idx="23582">
                  <c:v>31.279999999999998</c:v>
                </c:pt>
                <c:pt idx="23583">
                  <c:v>31.41</c:v>
                </c:pt>
                <c:pt idx="23584">
                  <c:v>31.479999999999997</c:v>
                </c:pt>
                <c:pt idx="23585">
                  <c:v>31.479999999999997</c:v>
                </c:pt>
                <c:pt idx="23586">
                  <c:v>31.49</c:v>
                </c:pt>
                <c:pt idx="23587">
                  <c:v>31.37</c:v>
                </c:pt>
                <c:pt idx="23588">
                  <c:v>31.4</c:v>
                </c:pt>
                <c:pt idx="23589">
                  <c:v>31.54</c:v>
                </c:pt>
                <c:pt idx="23590">
                  <c:v>31.51</c:v>
                </c:pt>
                <c:pt idx="23591">
                  <c:v>31.459999999999997</c:v>
                </c:pt>
                <c:pt idx="23592">
                  <c:v>31.51</c:v>
                </c:pt>
                <c:pt idx="23593">
                  <c:v>31.24</c:v>
                </c:pt>
                <c:pt idx="23594">
                  <c:v>31.36</c:v>
                </c:pt>
                <c:pt idx="23595">
                  <c:v>31.259999999999998</c:v>
                </c:pt>
                <c:pt idx="23596">
                  <c:v>31.16</c:v>
                </c:pt>
                <c:pt idx="23597">
                  <c:v>30.919999999999998</c:v>
                </c:pt>
                <c:pt idx="23598">
                  <c:v>30.97</c:v>
                </c:pt>
                <c:pt idx="23599">
                  <c:v>31.09</c:v>
                </c:pt>
                <c:pt idx="23600">
                  <c:v>31.23</c:v>
                </c:pt>
                <c:pt idx="23601">
                  <c:v>31.24</c:v>
                </c:pt>
                <c:pt idx="23602">
                  <c:v>31.21</c:v>
                </c:pt>
                <c:pt idx="23603">
                  <c:v>31.23</c:v>
                </c:pt>
                <c:pt idx="23604">
                  <c:v>31.17</c:v>
                </c:pt>
                <c:pt idx="23605">
                  <c:v>31.22</c:v>
                </c:pt>
                <c:pt idx="23606">
                  <c:v>31.18</c:v>
                </c:pt>
                <c:pt idx="23607">
                  <c:v>31.36</c:v>
                </c:pt>
                <c:pt idx="23608">
                  <c:v>31.32</c:v>
                </c:pt>
                <c:pt idx="23609">
                  <c:v>31.29</c:v>
                </c:pt>
                <c:pt idx="23610">
                  <c:v>31.39</c:v>
                </c:pt>
                <c:pt idx="23611">
                  <c:v>31.330000000000002</c:v>
                </c:pt>
                <c:pt idx="23612">
                  <c:v>31.39</c:v>
                </c:pt>
                <c:pt idx="23613">
                  <c:v>31.330000000000002</c:v>
                </c:pt>
                <c:pt idx="23614">
                  <c:v>31.439999999999998</c:v>
                </c:pt>
                <c:pt idx="23615">
                  <c:v>31.51</c:v>
                </c:pt>
                <c:pt idx="23616">
                  <c:v>31.51</c:v>
                </c:pt>
                <c:pt idx="23617">
                  <c:v>31.479999999999997</c:v>
                </c:pt>
                <c:pt idx="23618">
                  <c:v>31.56</c:v>
                </c:pt>
                <c:pt idx="23619">
                  <c:v>31.419999999999998</c:v>
                </c:pt>
                <c:pt idx="23620">
                  <c:v>31.29</c:v>
                </c:pt>
                <c:pt idx="23621">
                  <c:v>31.41</c:v>
                </c:pt>
                <c:pt idx="23622">
                  <c:v>31.310000000000002</c:v>
                </c:pt>
                <c:pt idx="23623">
                  <c:v>31.310000000000002</c:v>
                </c:pt>
                <c:pt idx="23624">
                  <c:v>31.2</c:v>
                </c:pt>
                <c:pt idx="23625">
                  <c:v>31.34</c:v>
                </c:pt>
                <c:pt idx="23626">
                  <c:v>31.330000000000002</c:v>
                </c:pt>
                <c:pt idx="23627">
                  <c:v>31.32</c:v>
                </c:pt>
                <c:pt idx="23628">
                  <c:v>31.32</c:v>
                </c:pt>
                <c:pt idx="23629">
                  <c:v>31.439999999999998</c:v>
                </c:pt>
                <c:pt idx="23630">
                  <c:v>31.330000000000002</c:v>
                </c:pt>
                <c:pt idx="23631">
                  <c:v>31.419999999999998</c:v>
                </c:pt>
                <c:pt idx="23632">
                  <c:v>31.419999999999998</c:v>
                </c:pt>
                <c:pt idx="23633">
                  <c:v>31.38</c:v>
                </c:pt>
                <c:pt idx="23634">
                  <c:v>31.59</c:v>
                </c:pt>
                <c:pt idx="23635">
                  <c:v>31.57</c:v>
                </c:pt>
                <c:pt idx="23636">
                  <c:v>31.59</c:v>
                </c:pt>
                <c:pt idx="23637">
                  <c:v>31.41</c:v>
                </c:pt>
                <c:pt idx="23638">
                  <c:v>31.53</c:v>
                </c:pt>
                <c:pt idx="23639">
                  <c:v>31.479999999999997</c:v>
                </c:pt>
                <c:pt idx="23640">
                  <c:v>31.54</c:v>
                </c:pt>
                <c:pt idx="23641">
                  <c:v>31.59</c:v>
                </c:pt>
                <c:pt idx="23642">
                  <c:v>31.56</c:v>
                </c:pt>
                <c:pt idx="23643">
                  <c:v>31.52</c:v>
                </c:pt>
                <c:pt idx="23644">
                  <c:v>31.36</c:v>
                </c:pt>
                <c:pt idx="23645">
                  <c:v>31.39</c:v>
                </c:pt>
                <c:pt idx="23646">
                  <c:v>31.43</c:v>
                </c:pt>
                <c:pt idx="23647">
                  <c:v>31.419999999999998</c:v>
                </c:pt>
                <c:pt idx="23648">
                  <c:v>31.35</c:v>
                </c:pt>
                <c:pt idx="23649">
                  <c:v>31.459999999999997</c:v>
                </c:pt>
                <c:pt idx="23650">
                  <c:v>31.24</c:v>
                </c:pt>
                <c:pt idx="23651">
                  <c:v>31.36</c:v>
                </c:pt>
                <c:pt idx="23652">
                  <c:v>31.23</c:v>
                </c:pt>
                <c:pt idx="23653">
                  <c:v>31.24</c:v>
                </c:pt>
                <c:pt idx="23654">
                  <c:v>31.27</c:v>
                </c:pt>
                <c:pt idx="23655">
                  <c:v>31.21</c:v>
                </c:pt>
                <c:pt idx="23656">
                  <c:v>31.45</c:v>
                </c:pt>
                <c:pt idx="23657">
                  <c:v>31.38</c:v>
                </c:pt>
                <c:pt idx="23658">
                  <c:v>31.39</c:v>
                </c:pt>
                <c:pt idx="23659">
                  <c:v>31.29</c:v>
                </c:pt>
                <c:pt idx="23660">
                  <c:v>31.43</c:v>
                </c:pt>
                <c:pt idx="23661">
                  <c:v>31.259999999999998</c:v>
                </c:pt>
                <c:pt idx="23662">
                  <c:v>31.18</c:v>
                </c:pt>
                <c:pt idx="23663">
                  <c:v>31.39</c:v>
                </c:pt>
                <c:pt idx="23664">
                  <c:v>31.36</c:v>
                </c:pt>
                <c:pt idx="23665">
                  <c:v>31.259999999999998</c:v>
                </c:pt>
                <c:pt idx="23666">
                  <c:v>31.27</c:v>
                </c:pt>
                <c:pt idx="23667">
                  <c:v>31.29</c:v>
                </c:pt>
                <c:pt idx="23668">
                  <c:v>31.259999999999998</c:v>
                </c:pt>
                <c:pt idx="23669">
                  <c:v>31.34</c:v>
                </c:pt>
                <c:pt idx="23670">
                  <c:v>31.37</c:v>
                </c:pt>
                <c:pt idx="23671">
                  <c:v>31.35</c:v>
                </c:pt>
                <c:pt idx="23672">
                  <c:v>31.419999999999998</c:v>
                </c:pt>
                <c:pt idx="23673">
                  <c:v>31.62</c:v>
                </c:pt>
                <c:pt idx="23674">
                  <c:v>31.5</c:v>
                </c:pt>
                <c:pt idx="23675">
                  <c:v>31.58</c:v>
                </c:pt>
                <c:pt idx="23676">
                  <c:v>31.57</c:v>
                </c:pt>
                <c:pt idx="23677">
                  <c:v>31.58</c:v>
                </c:pt>
                <c:pt idx="23678">
                  <c:v>31.66</c:v>
                </c:pt>
                <c:pt idx="23679">
                  <c:v>31.630000000000003</c:v>
                </c:pt>
                <c:pt idx="23680">
                  <c:v>31.62</c:v>
                </c:pt>
                <c:pt idx="23681">
                  <c:v>31.439999999999998</c:v>
                </c:pt>
                <c:pt idx="23682">
                  <c:v>31.479999999999997</c:v>
                </c:pt>
                <c:pt idx="23683">
                  <c:v>31.479999999999997</c:v>
                </c:pt>
                <c:pt idx="23684">
                  <c:v>31.52</c:v>
                </c:pt>
                <c:pt idx="23685">
                  <c:v>31.58</c:v>
                </c:pt>
                <c:pt idx="23686">
                  <c:v>31.53</c:v>
                </c:pt>
                <c:pt idx="23687">
                  <c:v>31.439999999999998</c:v>
                </c:pt>
                <c:pt idx="23688">
                  <c:v>31.35</c:v>
                </c:pt>
                <c:pt idx="23689">
                  <c:v>31.18</c:v>
                </c:pt>
                <c:pt idx="23690">
                  <c:v>31.18</c:v>
                </c:pt>
                <c:pt idx="23691">
                  <c:v>31.36</c:v>
                </c:pt>
                <c:pt idx="23692">
                  <c:v>31.36</c:v>
                </c:pt>
                <c:pt idx="23693">
                  <c:v>31.43</c:v>
                </c:pt>
                <c:pt idx="23694">
                  <c:v>31.25</c:v>
                </c:pt>
                <c:pt idx="23695">
                  <c:v>31.21</c:v>
                </c:pt>
                <c:pt idx="23696">
                  <c:v>31.38</c:v>
                </c:pt>
                <c:pt idx="23697">
                  <c:v>31.55</c:v>
                </c:pt>
                <c:pt idx="23698">
                  <c:v>31.57</c:v>
                </c:pt>
                <c:pt idx="23699">
                  <c:v>31.439999999999998</c:v>
                </c:pt>
                <c:pt idx="23700">
                  <c:v>31.47</c:v>
                </c:pt>
                <c:pt idx="23701">
                  <c:v>31.45</c:v>
                </c:pt>
                <c:pt idx="23702">
                  <c:v>31.45</c:v>
                </c:pt>
                <c:pt idx="23703">
                  <c:v>31.330000000000002</c:v>
                </c:pt>
                <c:pt idx="23704">
                  <c:v>31.37</c:v>
                </c:pt>
                <c:pt idx="23705">
                  <c:v>31.36</c:v>
                </c:pt>
                <c:pt idx="23706">
                  <c:v>31.310000000000002</c:v>
                </c:pt>
                <c:pt idx="23707">
                  <c:v>31.23</c:v>
                </c:pt>
                <c:pt idx="23708">
                  <c:v>31.22</c:v>
                </c:pt>
                <c:pt idx="23709">
                  <c:v>31.36</c:v>
                </c:pt>
                <c:pt idx="23710">
                  <c:v>31.27</c:v>
                </c:pt>
                <c:pt idx="23711">
                  <c:v>31.35</c:v>
                </c:pt>
                <c:pt idx="23712">
                  <c:v>31.45</c:v>
                </c:pt>
                <c:pt idx="23713">
                  <c:v>31.27</c:v>
                </c:pt>
                <c:pt idx="23714">
                  <c:v>31.29</c:v>
                </c:pt>
                <c:pt idx="23715">
                  <c:v>31.24</c:v>
                </c:pt>
                <c:pt idx="23716">
                  <c:v>31.23</c:v>
                </c:pt>
                <c:pt idx="23717">
                  <c:v>31.310000000000002</c:v>
                </c:pt>
                <c:pt idx="23718">
                  <c:v>31.330000000000002</c:v>
                </c:pt>
                <c:pt idx="23719">
                  <c:v>31.27</c:v>
                </c:pt>
                <c:pt idx="23720">
                  <c:v>31.29</c:v>
                </c:pt>
                <c:pt idx="23721">
                  <c:v>31.24</c:v>
                </c:pt>
                <c:pt idx="23722">
                  <c:v>31.29</c:v>
                </c:pt>
                <c:pt idx="23723">
                  <c:v>31.19</c:v>
                </c:pt>
                <c:pt idx="23724">
                  <c:v>31.32</c:v>
                </c:pt>
                <c:pt idx="23725">
                  <c:v>31.36</c:v>
                </c:pt>
                <c:pt idx="23726">
                  <c:v>31.57</c:v>
                </c:pt>
                <c:pt idx="23727">
                  <c:v>31.56</c:v>
                </c:pt>
                <c:pt idx="23728">
                  <c:v>31.45</c:v>
                </c:pt>
                <c:pt idx="23729">
                  <c:v>31.41</c:v>
                </c:pt>
                <c:pt idx="23730">
                  <c:v>31.51</c:v>
                </c:pt>
                <c:pt idx="23731">
                  <c:v>31.49</c:v>
                </c:pt>
                <c:pt idx="23732">
                  <c:v>31.34</c:v>
                </c:pt>
                <c:pt idx="23733">
                  <c:v>31.35</c:v>
                </c:pt>
                <c:pt idx="23734">
                  <c:v>31.36</c:v>
                </c:pt>
                <c:pt idx="23735">
                  <c:v>31.35</c:v>
                </c:pt>
                <c:pt idx="23736">
                  <c:v>31.14</c:v>
                </c:pt>
                <c:pt idx="23737">
                  <c:v>31.24</c:v>
                </c:pt>
                <c:pt idx="23738">
                  <c:v>31.330000000000002</c:v>
                </c:pt>
                <c:pt idx="23739">
                  <c:v>31.419999999999998</c:v>
                </c:pt>
                <c:pt idx="23740">
                  <c:v>31.32</c:v>
                </c:pt>
                <c:pt idx="23741">
                  <c:v>31.41</c:v>
                </c:pt>
                <c:pt idx="23742">
                  <c:v>31.4</c:v>
                </c:pt>
                <c:pt idx="23743">
                  <c:v>31.36</c:v>
                </c:pt>
                <c:pt idx="23744">
                  <c:v>31.37</c:v>
                </c:pt>
                <c:pt idx="23745">
                  <c:v>31.24</c:v>
                </c:pt>
                <c:pt idx="23746">
                  <c:v>31.25</c:v>
                </c:pt>
                <c:pt idx="23747">
                  <c:v>31.24</c:v>
                </c:pt>
                <c:pt idx="23748">
                  <c:v>31.34</c:v>
                </c:pt>
                <c:pt idx="23749">
                  <c:v>31.14</c:v>
                </c:pt>
                <c:pt idx="23750">
                  <c:v>31.2</c:v>
                </c:pt>
                <c:pt idx="23751">
                  <c:v>31.279999999999998</c:v>
                </c:pt>
                <c:pt idx="23752">
                  <c:v>31.37</c:v>
                </c:pt>
                <c:pt idx="23753">
                  <c:v>31.479999999999997</c:v>
                </c:pt>
                <c:pt idx="23754">
                  <c:v>31.35</c:v>
                </c:pt>
                <c:pt idx="23755">
                  <c:v>31.41</c:v>
                </c:pt>
                <c:pt idx="23756">
                  <c:v>31.32</c:v>
                </c:pt>
                <c:pt idx="23757">
                  <c:v>31.4</c:v>
                </c:pt>
                <c:pt idx="23758">
                  <c:v>31.479999999999997</c:v>
                </c:pt>
                <c:pt idx="23759">
                  <c:v>31.57</c:v>
                </c:pt>
                <c:pt idx="23760">
                  <c:v>31.36</c:v>
                </c:pt>
                <c:pt idx="23761">
                  <c:v>31.41</c:v>
                </c:pt>
                <c:pt idx="23762">
                  <c:v>31.29</c:v>
                </c:pt>
                <c:pt idx="23763">
                  <c:v>31.37</c:v>
                </c:pt>
                <c:pt idx="23764">
                  <c:v>31.2</c:v>
                </c:pt>
                <c:pt idx="23765">
                  <c:v>31.14</c:v>
                </c:pt>
                <c:pt idx="23766">
                  <c:v>31.19</c:v>
                </c:pt>
                <c:pt idx="23767">
                  <c:v>31.25</c:v>
                </c:pt>
                <c:pt idx="23768">
                  <c:v>31.330000000000002</c:v>
                </c:pt>
                <c:pt idx="23769">
                  <c:v>31.17</c:v>
                </c:pt>
                <c:pt idx="23770">
                  <c:v>31.35</c:v>
                </c:pt>
                <c:pt idx="23771">
                  <c:v>31.330000000000002</c:v>
                </c:pt>
                <c:pt idx="23772">
                  <c:v>31.419999999999998</c:v>
                </c:pt>
                <c:pt idx="23773">
                  <c:v>31.419999999999998</c:v>
                </c:pt>
                <c:pt idx="23774">
                  <c:v>31.439999999999998</c:v>
                </c:pt>
                <c:pt idx="23775">
                  <c:v>31.29</c:v>
                </c:pt>
                <c:pt idx="23776">
                  <c:v>31.41</c:v>
                </c:pt>
                <c:pt idx="23777">
                  <c:v>31.37</c:v>
                </c:pt>
                <c:pt idx="23778">
                  <c:v>31.53</c:v>
                </c:pt>
                <c:pt idx="23779">
                  <c:v>31.51</c:v>
                </c:pt>
                <c:pt idx="23780">
                  <c:v>31.43</c:v>
                </c:pt>
                <c:pt idx="23781">
                  <c:v>31.47</c:v>
                </c:pt>
                <c:pt idx="23782">
                  <c:v>31.43</c:v>
                </c:pt>
                <c:pt idx="23783">
                  <c:v>31.57</c:v>
                </c:pt>
                <c:pt idx="23784">
                  <c:v>31.34</c:v>
                </c:pt>
                <c:pt idx="23785">
                  <c:v>31.38</c:v>
                </c:pt>
                <c:pt idx="23786">
                  <c:v>31.310000000000002</c:v>
                </c:pt>
                <c:pt idx="23787">
                  <c:v>31.24</c:v>
                </c:pt>
                <c:pt idx="23788">
                  <c:v>31.4</c:v>
                </c:pt>
                <c:pt idx="23789">
                  <c:v>31.38</c:v>
                </c:pt>
                <c:pt idx="23790">
                  <c:v>31.47</c:v>
                </c:pt>
                <c:pt idx="23791">
                  <c:v>31.38</c:v>
                </c:pt>
                <c:pt idx="23792">
                  <c:v>31.459999999999997</c:v>
                </c:pt>
                <c:pt idx="23793">
                  <c:v>31.25</c:v>
                </c:pt>
                <c:pt idx="23794">
                  <c:v>31.43</c:v>
                </c:pt>
                <c:pt idx="23795">
                  <c:v>31.47</c:v>
                </c:pt>
                <c:pt idx="23796">
                  <c:v>31.56</c:v>
                </c:pt>
                <c:pt idx="23797">
                  <c:v>31.68</c:v>
                </c:pt>
                <c:pt idx="23798">
                  <c:v>31.650000000000002</c:v>
                </c:pt>
                <c:pt idx="23799">
                  <c:v>31.39</c:v>
                </c:pt>
                <c:pt idx="23800">
                  <c:v>31.51</c:v>
                </c:pt>
                <c:pt idx="23801">
                  <c:v>31.66</c:v>
                </c:pt>
                <c:pt idx="23802">
                  <c:v>31.610000000000003</c:v>
                </c:pt>
                <c:pt idx="23803">
                  <c:v>31.62</c:v>
                </c:pt>
                <c:pt idx="23804">
                  <c:v>31.45</c:v>
                </c:pt>
                <c:pt idx="23805">
                  <c:v>31.479999999999997</c:v>
                </c:pt>
                <c:pt idx="23806">
                  <c:v>31.24</c:v>
                </c:pt>
                <c:pt idx="23807">
                  <c:v>31.35</c:v>
                </c:pt>
                <c:pt idx="23808">
                  <c:v>31.21</c:v>
                </c:pt>
                <c:pt idx="23809">
                  <c:v>31.27</c:v>
                </c:pt>
                <c:pt idx="23810">
                  <c:v>31.38</c:v>
                </c:pt>
                <c:pt idx="23811">
                  <c:v>31.479999999999997</c:v>
                </c:pt>
                <c:pt idx="23812">
                  <c:v>31.4</c:v>
                </c:pt>
                <c:pt idx="23813">
                  <c:v>31.45</c:v>
                </c:pt>
                <c:pt idx="23814">
                  <c:v>31.52</c:v>
                </c:pt>
                <c:pt idx="23815">
                  <c:v>31.43</c:v>
                </c:pt>
                <c:pt idx="23816">
                  <c:v>31.439999999999998</c:v>
                </c:pt>
                <c:pt idx="23817">
                  <c:v>31.43</c:v>
                </c:pt>
                <c:pt idx="23818">
                  <c:v>31.459999999999997</c:v>
                </c:pt>
                <c:pt idx="23819">
                  <c:v>31.32</c:v>
                </c:pt>
                <c:pt idx="23820">
                  <c:v>31.34</c:v>
                </c:pt>
                <c:pt idx="23821">
                  <c:v>31.38</c:v>
                </c:pt>
                <c:pt idx="23822">
                  <c:v>31.459999999999997</c:v>
                </c:pt>
                <c:pt idx="23823">
                  <c:v>31.54</c:v>
                </c:pt>
                <c:pt idx="23824">
                  <c:v>31.53</c:v>
                </c:pt>
                <c:pt idx="23825">
                  <c:v>31.52</c:v>
                </c:pt>
                <c:pt idx="23826">
                  <c:v>31.439999999999998</c:v>
                </c:pt>
                <c:pt idx="23827">
                  <c:v>31.58</c:v>
                </c:pt>
                <c:pt idx="23828">
                  <c:v>31.49</c:v>
                </c:pt>
                <c:pt idx="23829">
                  <c:v>31.41</c:v>
                </c:pt>
                <c:pt idx="23830">
                  <c:v>31.3</c:v>
                </c:pt>
                <c:pt idx="23831">
                  <c:v>31.459999999999997</c:v>
                </c:pt>
                <c:pt idx="23832">
                  <c:v>31.439999999999998</c:v>
                </c:pt>
                <c:pt idx="23833">
                  <c:v>31.32</c:v>
                </c:pt>
                <c:pt idx="23834">
                  <c:v>31.49</c:v>
                </c:pt>
                <c:pt idx="23835">
                  <c:v>31.37</c:v>
                </c:pt>
                <c:pt idx="23836">
                  <c:v>31.45</c:v>
                </c:pt>
                <c:pt idx="23837">
                  <c:v>31.4</c:v>
                </c:pt>
                <c:pt idx="23838">
                  <c:v>31.35</c:v>
                </c:pt>
                <c:pt idx="23839">
                  <c:v>31.259999999999998</c:v>
                </c:pt>
                <c:pt idx="23840">
                  <c:v>31.3</c:v>
                </c:pt>
                <c:pt idx="23841">
                  <c:v>31.32</c:v>
                </c:pt>
                <c:pt idx="23842">
                  <c:v>31.29</c:v>
                </c:pt>
                <c:pt idx="23843">
                  <c:v>31.330000000000002</c:v>
                </c:pt>
                <c:pt idx="23844">
                  <c:v>31.59</c:v>
                </c:pt>
                <c:pt idx="23845">
                  <c:v>31.66</c:v>
                </c:pt>
                <c:pt idx="23846">
                  <c:v>31.68</c:v>
                </c:pt>
                <c:pt idx="23847">
                  <c:v>31.610000000000003</c:v>
                </c:pt>
                <c:pt idx="23848">
                  <c:v>31.45</c:v>
                </c:pt>
                <c:pt idx="23849">
                  <c:v>31.34</c:v>
                </c:pt>
                <c:pt idx="23850">
                  <c:v>31.27</c:v>
                </c:pt>
                <c:pt idx="23851">
                  <c:v>31.459999999999997</c:v>
                </c:pt>
                <c:pt idx="23852">
                  <c:v>31.45</c:v>
                </c:pt>
                <c:pt idx="23853">
                  <c:v>31.439999999999998</c:v>
                </c:pt>
                <c:pt idx="23854">
                  <c:v>31.49</c:v>
                </c:pt>
                <c:pt idx="23855">
                  <c:v>31.5</c:v>
                </c:pt>
                <c:pt idx="23856">
                  <c:v>31.38</c:v>
                </c:pt>
                <c:pt idx="23857">
                  <c:v>31.47</c:v>
                </c:pt>
                <c:pt idx="23858">
                  <c:v>31.35</c:v>
                </c:pt>
                <c:pt idx="23859">
                  <c:v>31.18</c:v>
                </c:pt>
                <c:pt idx="23860">
                  <c:v>31.22</c:v>
                </c:pt>
                <c:pt idx="23861">
                  <c:v>31.25</c:v>
                </c:pt>
                <c:pt idx="23862">
                  <c:v>31.32</c:v>
                </c:pt>
                <c:pt idx="23863">
                  <c:v>31.330000000000002</c:v>
                </c:pt>
                <c:pt idx="23864">
                  <c:v>31.49</c:v>
                </c:pt>
                <c:pt idx="23865">
                  <c:v>31.41</c:v>
                </c:pt>
                <c:pt idx="23866">
                  <c:v>31.330000000000002</c:v>
                </c:pt>
                <c:pt idx="23867">
                  <c:v>31.24</c:v>
                </c:pt>
                <c:pt idx="23868">
                  <c:v>31.330000000000002</c:v>
                </c:pt>
                <c:pt idx="23869">
                  <c:v>31.38</c:v>
                </c:pt>
                <c:pt idx="23870">
                  <c:v>31.29</c:v>
                </c:pt>
                <c:pt idx="23871">
                  <c:v>31.43</c:v>
                </c:pt>
                <c:pt idx="23872">
                  <c:v>31.419999999999998</c:v>
                </c:pt>
                <c:pt idx="23873">
                  <c:v>31.51</c:v>
                </c:pt>
                <c:pt idx="23874">
                  <c:v>31.53</c:v>
                </c:pt>
                <c:pt idx="23875">
                  <c:v>31.56</c:v>
                </c:pt>
                <c:pt idx="23876">
                  <c:v>31.43</c:v>
                </c:pt>
                <c:pt idx="23877">
                  <c:v>31.36</c:v>
                </c:pt>
                <c:pt idx="23878">
                  <c:v>31.41</c:v>
                </c:pt>
                <c:pt idx="23879">
                  <c:v>31.55</c:v>
                </c:pt>
                <c:pt idx="23880">
                  <c:v>31.57</c:v>
                </c:pt>
                <c:pt idx="23881">
                  <c:v>31.35</c:v>
                </c:pt>
                <c:pt idx="23882">
                  <c:v>31.39</c:v>
                </c:pt>
                <c:pt idx="23883">
                  <c:v>31.43</c:v>
                </c:pt>
                <c:pt idx="23884">
                  <c:v>31.57</c:v>
                </c:pt>
                <c:pt idx="23885">
                  <c:v>31.5</c:v>
                </c:pt>
                <c:pt idx="23886">
                  <c:v>31.52</c:v>
                </c:pt>
                <c:pt idx="23887">
                  <c:v>31.47</c:v>
                </c:pt>
                <c:pt idx="23888">
                  <c:v>31.459999999999997</c:v>
                </c:pt>
                <c:pt idx="23889">
                  <c:v>31.419999999999998</c:v>
                </c:pt>
                <c:pt idx="23890">
                  <c:v>31.459999999999997</c:v>
                </c:pt>
                <c:pt idx="23891">
                  <c:v>31.43</c:v>
                </c:pt>
                <c:pt idx="23892">
                  <c:v>31.419999999999998</c:v>
                </c:pt>
                <c:pt idx="23893">
                  <c:v>31.54</c:v>
                </c:pt>
                <c:pt idx="23894">
                  <c:v>31.279999999999998</c:v>
                </c:pt>
                <c:pt idx="23895">
                  <c:v>31.419999999999998</c:v>
                </c:pt>
                <c:pt idx="23896">
                  <c:v>31.34</c:v>
                </c:pt>
                <c:pt idx="23897">
                  <c:v>31.51</c:v>
                </c:pt>
                <c:pt idx="23898">
                  <c:v>31.56</c:v>
                </c:pt>
                <c:pt idx="23899">
                  <c:v>31.6</c:v>
                </c:pt>
                <c:pt idx="23900">
                  <c:v>31.52</c:v>
                </c:pt>
                <c:pt idx="23901">
                  <c:v>31.59</c:v>
                </c:pt>
                <c:pt idx="23902">
                  <c:v>31.6</c:v>
                </c:pt>
                <c:pt idx="23903">
                  <c:v>31.53</c:v>
                </c:pt>
                <c:pt idx="23904">
                  <c:v>31.49</c:v>
                </c:pt>
                <c:pt idx="23905">
                  <c:v>31.5</c:v>
                </c:pt>
                <c:pt idx="23906">
                  <c:v>31.55</c:v>
                </c:pt>
                <c:pt idx="23907">
                  <c:v>31.4</c:v>
                </c:pt>
                <c:pt idx="23908">
                  <c:v>31.5</c:v>
                </c:pt>
                <c:pt idx="23909">
                  <c:v>31.419999999999998</c:v>
                </c:pt>
                <c:pt idx="23910">
                  <c:v>31.459999999999997</c:v>
                </c:pt>
                <c:pt idx="23911">
                  <c:v>31.51</c:v>
                </c:pt>
                <c:pt idx="23912">
                  <c:v>31.55</c:v>
                </c:pt>
                <c:pt idx="23913">
                  <c:v>31.51</c:v>
                </c:pt>
                <c:pt idx="23914">
                  <c:v>31.56</c:v>
                </c:pt>
                <c:pt idx="23915">
                  <c:v>31.67</c:v>
                </c:pt>
                <c:pt idx="23916">
                  <c:v>31.610000000000003</c:v>
                </c:pt>
                <c:pt idx="23917">
                  <c:v>31.56</c:v>
                </c:pt>
                <c:pt idx="23918">
                  <c:v>31.630000000000003</c:v>
                </c:pt>
                <c:pt idx="23919">
                  <c:v>31.610000000000003</c:v>
                </c:pt>
                <c:pt idx="23920">
                  <c:v>31.51</c:v>
                </c:pt>
                <c:pt idx="23921">
                  <c:v>31.52</c:v>
                </c:pt>
                <c:pt idx="23922">
                  <c:v>31.419999999999998</c:v>
                </c:pt>
                <c:pt idx="23923">
                  <c:v>31.54</c:v>
                </c:pt>
                <c:pt idx="23924">
                  <c:v>31.55</c:v>
                </c:pt>
                <c:pt idx="23925">
                  <c:v>31.6</c:v>
                </c:pt>
                <c:pt idx="23926">
                  <c:v>31.52</c:v>
                </c:pt>
                <c:pt idx="23927">
                  <c:v>31.53</c:v>
                </c:pt>
                <c:pt idx="23928">
                  <c:v>31.38</c:v>
                </c:pt>
                <c:pt idx="23929">
                  <c:v>31.330000000000002</c:v>
                </c:pt>
                <c:pt idx="23930">
                  <c:v>31.3</c:v>
                </c:pt>
                <c:pt idx="23931">
                  <c:v>31.16</c:v>
                </c:pt>
                <c:pt idx="23932">
                  <c:v>31.279999999999998</c:v>
                </c:pt>
                <c:pt idx="23933">
                  <c:v>31.24</c:v>
                </c:pt>
                <c:pt idx="23934">
                  <c:v>31.310000000000002</c:v>
                </c:pt>
                <c:pt idx="23935">
                  <c:v>31.24</c:v>
                </c:pt>
                <c:pt idx="23936">
                  <c:v>31.22</c:v>
                </c:pt>
                <c:pt idx="23937">
                  <c:v>31.17</c:v>
                </c:pt>
                <c:pt idx="23938">
                  <c:v>31.35</c:v>
                </c:pt>
                <c:pt idx="23939">
                  <c:v>31.459999999999997</c:v>
                </c:pt>
                <c:pt idx="23940">
                  <c:v>31.479999999999997</c:v>
                </c:pt>
                <c:pt idx="23941">
                  <c:v>31.35</c:v>
                </c:pt>
                <c:pt idx="23942">
                  <c:v>31.29</c:v>
                </c:pt>
                <c:pt idx="23943">
                  <c:v>31.38</c:v>
                </c:pt>
                <c:pt idx="23944">
                  <c:v>31.35</c:v>
                </c:pt>
                <c:pt idx="23945">
                  <c:v>31.55</c:v>
                </c:pt>
                <c:pt idx="23946">
                  <c:v>31.59</c:v>
                </c:pt>
                <c:pt idx="23947">
                  <c:v>31.6</c:v>
                </c:pt>
                <c:pt idx="23948">
                  <c:v>31.8</c:v>
                </c:pt>
                <c:pt idx="23949">
                  <c:v>31.97</c:v>
                </c:pt>
                <c:pt idx="23950">
                  <c:v>32.090000000000003</c:v>
                </c:pt>
                <c:pt idx="23951">
                  <c:v>32</c:v>
                </c:pt>
                <c:pt idx="23952">
                  <c:v>31.99</c:v>
                </c:pt>
                <c:pt idx="23953">
                  <c:v>31.919999999999998</c:v>
                </c:pt>
                <c:pt idx="23954">
                  <c:v>32.08</c:v>
                </c:pt>
                <c:pt idx="23955">
                  <c:v>31.9</c:v>
                </c:pt>
                <c:pt idx="23956">
                  <c:v>32.090000000000003</c:v>
                </c:pt>
                <c:pt idx="23957">
                  <c:v>31.919999999999998</c:v>
                </c:pt>
                <c:pt idx="23958">
                  <c:v>31.830000000000002</c:v>
                </c:pt>
                <c:pt idx="23959">
                  <c:v>31.810000000000002</c:v>
                </c:pt>
                <c:pt idx="23960">
                  <c:v>31.89</c:v>
                </c:pt>
                <c:pt idx="23961">
                  <c:v>31.71</c:v>
                </c:pt>
                <c:pt idx="23962">
                  <c:v>31.7</c:v>
                </c:pt>
                <c:pt idx="23963">
                  <c:v>31.810000000000002</c:v>
                </c:pt>
                <c:pt idx="23964">
                  <c:v>31.7</c:v>
                </c:pt>
                <c:pt idx="23965">
                  <c:v>31.650000000000002</c:v>
                </c:pt>
                <c:pt idx="23966">
                  <c:v>31.43</c:v>
                </c:pt>
                <c:pt idx="23967">
                  <c:v>31.6</c:v>
                </c:pt>
                <c:pt idx="23968">
                  <c:v>31.64</c:v>
                </c:pt>
                <c:pt idx="23969">
                  <c:v>31.6</c:v>
                </c:pt>
                <c:pt idx="23970">
                  <c:v>31.439999999999998</c:v>
                </c:pt>
                <c:pt idx="23971">
                  <c:v>31.59</c:v>
                </c:pt>
                <c:pt idx="23972">
                  <c:v>31.6</c:v>
                </c:pt>
                <c:pt idx="23973">
                  <c:v>31.69</c:v>
                </c:pt>
                <c:pt idx="23974">
                  <c:v>31.7</c:v>
                </c:pt>
                <c:pt idx="23975">
                  <c:v>31.62</c:v>
                </c:pt>
                <c:pt idx="23976">
                  <c:v>31.630000000000003</c:v>
                </c:pt>
                <c:pt idx="23977">
                  <c:v>31.51</c:v>
                </c:pt>
                <c:pt idx="23978">
                  <c:v>31.479999999999997</c:v>
                </c:pt>
                <c:pt idx="23979">
                  <c:v>31.38</c:v>
                </c:pt>
                <c:pt idx="23980">
                  <c:v>31.45</c:v>
                </c:pt>
                <c:pt idx="23981">
                  <c:v>31.310000000000002</c:v>
                </c:pt>
                <c:pt idx="23982">
                  <c:v>31.35</c:v>
                </c:pt>
                <c:pt idx="23983">
                  <c:v>31.19</c:v>
                </c:pt>
                <c:pt idx="23984">
                  <c:v>31.279999999999998</c:v>
                </c:pt>
                <c:pt idx="23985">
                  <c:v>31.330000000000002</c:v>
                </c:pt>
                <c:pt idx="23986">
                  <c:v>31.23</c:v>
                </c:pt>
                <c:pt idx="23987">
                  <c:v>31.29</c:v>
                </c:pt>
                <c:pt idx="23988">
                  <c:v>31.19</c:v>
                </c:pt>
                <c:pt idx="23989">
                  <c:v>31.29</c:v>
                </c:pt>
                <c:pt idx="23990">
                  <c:v>31.18</c:v>
                </c:pt>
                <c:pt idx="23991">
                  <c:v>31.23</c:v>
                </c:pt>
                <c:pt idx="23992">
                  <c:v>31.27</c:v>
                </c:pt>
                <c:pt idx="23993">
                  <c:v>31.310000000000002</c:v>
                </c:pt>
                <c:pt idx="23994">
                  <c:v>31.16</c:v>
                </c:pt>
                <c:pt idx="23995">
                  <c:v>31.09</c:v>
                </c:pt>
                <c:pt idx="23996">
                  <c:v>31.259999999999998</c:v>
                </c:pt>
                <c:pt idx="23997">
                  <c:v>31.35</c:v>
                </c:pt>
                <c:pt idx="23998">
                  <c:v>31.34</c:v>
                </c:pt>
                <c:pt idx="23999">
                  <c:v>31.37</c:v>
                </c:pt>
                <c:pt idx="24000">
                  <c:v>31.479999999999997</c:v>
                </c:pt>
                <c:pt idx="24001">
                  <c:v>31.419999999999998</c:v>
                </c:pt>
                <c:pt idx="24002">
                  <c:v>31.51</c:v>
                </c:pt>
                <c:pt idx="24003">
                  <c:v>31.459999999999997</c:v>
                </c:pt>
                <c:pt idx="24004">
                  <c:v>31.59</c:v>
                </c:pt>
                <c:pt idx="24005">
                  <c:v>31.64</c:v>
                </c:pt>
                <c:pt idx="24006">
                  <c:v>31.759999999999998</c:v>
                </c:pt>
                <c:pt idx="24007">
                  <c:v>31.84</c:v>
                </c:pt>
                <c:pt idx="24008">
                  <c:v>31.75</c:v>
                </c:pt>
                <c:pt idx="24009">
                  <c:v>31.79</c:v>
                </c:pt>
                <c:pt idx="24010">
                  <c:v>31.7</c:v>
                </c:pt>
                <c:pt idx="24011">
                  <c:v>31.7</c:v>
                </c:pt>
                <c:pt idx="24012">
                  <c:v>31.53</c:v>
                </c:pt>
                <c:pt idx="24013">
                  <c:v>31.74</c:v>
                </c:pt>
                <c:pt idx="24014">
                  <c:v>31.59</c:v>
                </c:pt>
                <c:pt idx="24015">
                  <c:v>31.73</c:v>
                </c:pt>
                <c:pt idx="24016">
                  <c:v>31.630000000000003</c:v>
                </c:pt>
                <c:pt idx="24017">
                  <c:v>31.38</c:v>
                </c:pt>
                <c:pt idx="24018">
                  <c:v>31.53</c:v>
                </c:pt>
                <c:pt idx="24019">
                  <c:v>31.279999999999998</c:v>
                </c:pt>
                <c:pt idx="24020">
                  <c:v>31.330000000000002</c:v>
                </c:pt>
                <c:pt idx="24021">
                  <c:v>31.279999999999998</c:v>
                </c:pt>
                <c:pt idx="24022">
                  <c:v>31.3</c:v>
                </c:pt>
                <c:pt idx="24023">
                  <c:v>31.35</c:v>
                </c:pt>
                <c:pt idx="24024">
                  <c:v>31.35</c:v>
                </c:pt>
                <c:pt idx="24025">
                  <c:v>31.25</c:v>
                </c:pt>
                <c:pt idx="24026">
                  <c:v>31.14</c:v>
                </c:pt>
                <c:pt idx="24027">
                  <c:v>31.279999999999998</c:v>
                </c:pt>
                <c:pt idx="24028">
                  <c:v>31.5</c:v>
                </c:pt>
                <c:pt idx="24029">
                  <c:v>31.610000000000003</c:v>
                </c:pt>
                <c:pt idx="24030">
                  <c:v>31.74</c:v>
                </c:pt>
                <c:pt idx="24031">
                  <c:v>31.82</c:v>
                </c:pt>
                <c:pt idx="24032">
                  <c:v>31.82</c:v>
                </c:pt>
                <c:pt idx="24033">
                  <c:v>31.91</c:v>
                </c:pt>
                <c:pt idx="24034">
                  <c:v>31.79</c:v>
                </c:pt>
                <c:pt idx="24035">
                  <c:v>31.810000000000002</c:v>
                </c:pt>
                <c:pt idx="24036">
                  <c:v>31.59</c:v>
                </c:pt>
                <c:pt idx="24037">
                  <c:v>31.71</c:v>
                </c:pt>
                <c:pt idx="24038">
                  <c:v>31.759999999999998</c:v>
                </c:pt>
                <c:pt idx="24039">
                  <c:v>31.75</c:v>
                </c:pt>
                <c:pt idx="24040">
                  <c:v>31.759999999999998</c:v>
                </c:pt>
                <c:pt idx="24041">
                  <c:v>31.68</c:v>
                </c:pt>
                <c:pt idx="24042">
                  <c:v>31.43</c:v>
                </c:pt>
                <c:pt idx="24043">
                  <c:v>31.51</c:v>
                </c:pt>
                <c:pt idx="24044">
                  <c:v>31.54</c:v>
                </c:pt>
                <c:pt idx="24045">
                  <c:v>31.479999999999997</c:v>
                </c:pt>
                <c:pt idx="24046">
                  <c:v>31.57</c:v>
                </c:pt>
                <c:pt idx="24047">
                  <c:v>31.4</c:v>
                </c:pt>
                <c:pt idx="24048">
                  <c:v>31.36</c:v>
                </c:pt>
                <c:pt idx="24049">
                  <c:v>31.17</c:v>
                </c:pt>
                <c:pt idx="24050">
                  <c:v>31.419999999999998</c:v>
                </c:pt>
                <c:pt idx="24051">
                  <c:v>31.4</c:v>
                </c:pt>
                <c:pt idx="24052">
                  <c:v>31.49</c:v>
                </c:pt>
                <c:pt idx="24053">
                  <c:v>31.45</c:v>
                </c:pt>
                <c:pt idx="24054">
                  <c:v>31.5</c:v>
                </c:pt>
                <c:pt idx="24055">
                  <c:v>31.54</c:v>
                </c:pt>
                <c:pt idx="24056">
                  <c:v>31.49</c:v>
                </c:pt>
                <c:pt idx="24057">
                  <c:v>31.71</c:v>
                </c:pt>
                <c:pt idx="24058">
                  <c:v>31.53</c:v>
                </c:pt>
                <c:pt idx="24059">
                  <c:v>31.45</c:v>
                </c:pt>
                <c:pt idx="24060">
                  <c:v>31.57</c:v>
                </c:pt>
                <c:pt idx="24061">
                  <c:v>31.4</c:v>
                </c:pt>
                <c:pt idx="24062">
                  <c:v>31.330000000000002</c:v>
                </c:pt>
                <c:pt idx="24063">
                  <c:v>31.34</c:v>
                </c:pt>
                <c:pt idx="24064">
                  <c:v>31.45</c:v>
                </c:pt>
                <c:pt idx="24065">
                  <c:v>31.58</c:v>
                </c:pt>
                <c:pt idx="24066">
                  <c:v>31.610000000000003</c:v>
                </c:pt>
                <c:pt idx="24067">
                  <c:v>31.51</c:v>
                </c:pt>
                <c:pt idx="24068">
                  <c:v>31.67</c:v>
                </c:pt>
                <c:pt idx="24069">
                  <c:v>31.58</c:v>
                </c:pt>
                <c:pt idx="24070">
                  <c:v>31.68</c:v>
                </c:pt>
                <c:pt idx="24071">
                  <c:v>31.68</c:v>
                </c:pt>
                <c:pt idx="24072">
                  <c:v>31.57</c:v>
                </c:pt>
                <c:pt idx="24073">
                  <c:v>31.439999999999998</c:v>
                </c:pt>
                <c:pt idx="24074">
                  <c:v>31.630000000000003</c:v>
                </c:pt>
                <c:pt idx="24075">
                  <c:v>31.5</c:v>
                </c:pt>
                <c:pt idx="24076">
                  <c:v>31.54</c:v>
                </c:pt>
                <c:pt idx="24077">
                  <c:v>31.479999999999997</c:v>
                </c:pt>
                <c:pt idx="24078">
                  <c:v>31.47</c:v>
                </c:pt>
                <c:pt idx="24079">
                  <c:v>31.439999999999998</c:v>
                </c:pt>
                <c:pt idx="24080">
                  <c:v>31.35</c:v>
                </c:pt>
                <c:pt idx="24081">
                  <c:v>31.45</c:v>
                </c:pt>
                <c:pt idx="24082">
                  <c:v>31.49</c:v>
                </c:pt>
                <c:pt idx="24083">
                  <c:v>31.45</c:v>
                </c:pt>
                <c:pt idx="24084">
                  <c:v>31.21</c:v>
                </c:pt>
                <c:pt idx="24085">
                  <c:v>31.25</c:v>
                </c:pt>
                <c:pt idx="24086">
                  <c:v>31.16</c:v>
                </c:pt>
                <c:pt idx="24087">
                  <c:v>31.16</c:v>
                </c:pt>
                <c:pt idx="24088">
                  <c:v>31.24</c:v>
                </c:pt>
                <c:pt idx="24089">
                  <c:v>31.3</c:v>
                </c:pt>
                <c:pt idx="24090">
                  <c:v>31.37</c:v>
                </c:pt>
                <c:pt idx="24091">
                  <c:v>31.479999999999997</c:v>
                </c:pt>
                <c:pt idx="24092">
                  <c:v>31.52</c:v>
                </c:pt>
                <c:pt idx="24093">
                  <c:v>31.4</c:v>
                </c:pt>
                <c:pt idx="24094">
                  <c:v>31.54</c:v>
                </c:pt>
                <c:pt idx="24095">
                  <c:v>31.35</c:v>
                </c:pt>
                <c:pt idx="24096">
                  <c:v>31.310000000000002</c:v>
                </c:pt>
                <c:pt idx="24097">
                  <c:v>31.34</c:v>
                </c:pt>
                <c:pt idx="24098">
                  <c:v>31.479999999999997</c:v>
                </c:pt>
                <c:pt idx="24099">
                  <c:v>31.57</c:v>
                </c:pt>
                <c:pt idx="24100">
                  <c:v>31.43</c:v>
                </c:pt>
                <c:pt idx="24101">
                  <c:v>31.51</c:v>
                </c:pt>
                <c:pt idx="24102">
                  <c:v>31.43</c:v>
                </c:pt>
                <c:pt idx="24103">
                  <c:v>31.39</c:v>
                </c:pt>
                <c:pt idx="24104">
                  <c:v>31.32</c:v>
                </c:pt>
                <c:pt idx="24105">
                  <c:v>31.479999999999997</c:v>
                </c:pt>
                <c:pt idx="24106">
                  <c:v>31.55</c:v>
                </c:pt>
                <c:pt idx="24107">
                  <c:v>31.52</c:v>
                </c:pt>
                <c:pt idx="24108">
                  <c:v>31.34</c:v>
                </c:pt>
                <c:pt idx="24109">
                  <c:v>31.47</c:v>
                </c:pt>
                <c:pt idx="24110">
                  <c:v>31.49</c:v>
                </c:pt>
                <c:pt idx="24111">
                  <c:v>31.419999999999998</c:v>
                </c:pt>
                <c:pt idx="24112">
                  <c:v>31.37</c:v>
                </c:pt>
                <c:pt idx="24113">
                  <c:v>31.36</c:v>
                </c:pt>
                <c:pt idx="24114">
                  <c:v>31.35</c:v>
                </c:pt>
                <c:pt idx="24115">
                  <c:v>31.330000000000002</c:v>
                </c:pt>
                <c:pt idx="24116">
                  <c:v>31.43</c:v>
                </c:pt>
                <c:pt idx="24117">
                  <c:v>31.479999999999997</c:v>
                </c:pt>
                <c:pt idx="24118">
                  <c:v>31.55</c:v>
                </c:pt>
                <c:pt idx="24119">
                  <c:v>31.419999999999998</c:v>
                </c:pt>
                <c:pt idx="24120">
                  <c:v>31.439999999999998</c:v>
                </c:pt>
                <c:pt idx="24121">
                  <c:v>31.29</c:v>
                </c:pt>
                <c:pt idx="24122">
                  <c:v>31.439999999999998</c:v>
                </c:pt>
                <c:pt idx="24123">
                  <c:v>31.49</c:v>
                </c:pt>
                <c:pt idx="24124">
                  <c:v>31.55</c:v>
                </c:pt>
                <c:pt idx="24125">
                  <c:v>31.56</c:v>
                </c:pt>
                <c:pt idx="24126">
                  <c:v>31.27</c:v>
                </c:pt>
                <c:pt idx="24127">
                  <c:v>31.23</c:v>
                </c:pt>
                <c:pt idx="24128">
                  <c:v>31.17</c:v>
                </c:pt>
                <c:pt idx="24129">
                  <c:v>31.27</c:v>
                </c:pt>
                <c:pt idx="24130">
                  <c:v>31.259999999999998</c:v>
                </c:pt>
                <c:pt idx="24131">
                  <c:v>31.41</c:v>
                </c:pt>
                <c:pt idx="24132">
                  <c:v>31.4</c:v>
                </c:pt>
                <c:pt idx="24133">
                  <c:v>31.53</c:v>
                </c:pt>
                <c:pt idx="24134">
                  <c:v>31.53</c:v>
                </c:pt>
                <c:pt idx="24135">
                  <c:v>31.41</c:v>
                </c:pt>
                <c:pt idx="24136">
                  <c:v>31.47</c:v>
                </c:pt>
                <c:pt idx="24137">
                  <c:v>31.43</c:v>
                </c:pt>
                <c:pt idx="24138">
                  <c:v>31.39</c:v>
                </c:pt>
                <c:pt idx="24139">
                  <c:v>31.45</c:v>
                </c:pt>
                <c:pt idx="24140">
                  <c:v>31.59</c:v>
                </c:pt>
                <c:pt idx="24141">
                  <c:v>31.52</c:v>
                </c:pt>
                <c:pt idx="24142">
                  <c:v>31.58</c:v>
                </c:pt>
                <c:pt idx="24143">
                  <c:v>31.59</c:v>
                </c:pt>
                <c:pt idx="24144">
                  <c:v>31.54</c:v>
                </c:pt>
                <c:pt idx="24145">
                  <c:v>31.47</c:v>
                </c:pt>
                <c:pt idx="24146">
                  <c:v>31.56</c:v>
                </c:pt>
                <c:pt idx="24147">
                  <c:v>31.6</c:v>
                </c:pt>
                <c:pt idx="24148">
                  <c:v>31.67</c:v>
                </c:pt>
                <c:pt idx="24149">
                  <c:v>31.6</c:v>
                </c:pt>
                <c:pt idx="24150">
                  <c:v>31.55</c:v>
                </c:pt>
                <c:pt idx="24151">
                  <c:v>31.66</c:v>
                </c:pt>
                <c:pt idx="24152">
                  <c:v>31.5</c:v>
                </c:pt>
                <c:pt idx="24153">
                  <c:v>31.8</c:v>
                </c:pt>
                <c:pt idx="24154">
                  <c:v>31.7</c:v>
                </c:pt>
                <c:pt idx="24155">
                  <c:v>31.57</c:v>
                </c:pt>
                <c:pt idx="24156">
                  <c:v>31.459999999999997</c:v>
                </c:pt>
                <c:pt idx="24157">
                  <c:v>31.419999999999998</c:v>
                </c:pt>
                <c:pt idx="24158">
                  <c:v>31.35</c:v>
                </c:pt>
                <c:pt idx="24159">
                  <c:v>31.22</c:v>
                </c:pt>
                <c:pt idx="24160">
                  <c:v>31.18</c:v>
                </c:pt>
                <c:pt idx="24161">
                  <c:v>31.18</c:v>
                </c:pt>
                <c:pt idx="24162">
                  <c:v>31.25</c:v>
                </c:pt>
                <c:pt idx="24163">
                  <c:v>31.14</c:v>
                </c:pt>
                <c:pt idx="24164">
                  <c:v>31.36</c:v>
                </c:pt>
                <c:pt idx="24165">
                  <c:v>31.27</c:v>
                </c:pt>
                <c:pt idx="24166">
                  <c:v>31.39</c:v>
                </c:pt>
                <c:pt idx="24167">
                  <c:v>31.279999999999998</c:v>
                </c:pt>
                <c:pt idx="24168">
                  <c:v>31.16</c:v>
                </c:pt>
                <c:pt idx="24169">
                  <c:v>31.21</c:v>
                </c:pt>
                <c:pt idx="24170">
                  <c:v>31.18</c:v>
                </c:pt>
                <c:pt idx="24171">
                  <c:v>31.35</c:v>
                </c:pt>
                <c:pt idx="24172">
                  <c:v>31.439999999999998</c:v>
                </c:pt>
                <c:pt idx="24173">
                  <c:v>31.68</c:v>
                </c:pt>
                <c:pt idx="24174">
                  <c:v>31.54</c:v>
                </c:pt>
                <c:pt idx="24175">
                  <c:v>31.49</c:v>
                </c:pt>
                <c:pt idx="24176">
                  <c:v>31.32</c:v>
                </c:pt>
                <c:pt idx="24177">
                  <c:v>31.479999999999997</c:v>
                </c:pt>
                <c:pt idx="24178">
                  <c:v>31.43</c:v>
                </c:pt>
                <c:pt idx="24179">
                  <c:v>31.49</c:v>
                </c:pt>
                <c:pt idx="24180">
                  <c:v>31.459999999999997</c:v>
                </c:pt>
                <c:pt idx="24181">
                  <c:v>31.29</c:v>
                </c:pt>
                <c:pt idx="24182">
                  <c:v>31.22</c:v>
                </c:pt>
                <c:pt idx="24183">
                  <c:v>31.2</c:v>
                </c:pt>
                <c:pt idx="24184">
                  <c:v>31.18</c:v>
                </c:pt>
                <c:pt idx="24185">
                  <c:v>31.14</c:v>
                </c:pt>
                <c:pt idx="24186">
                  <c:v>31.3</c:v>
                </c:pt>
                <c:pt idx="24187">
                  <c:v>31.459999999999997</c:v>
                </c:pt>
                <c:pt idx="24188">
                  <c:v>31.29</c:v>
                </c:pt>
                <c:pt idx="24189">
                  <c:v>31.419999999999998</c:v>
                </c:pt>
                <c:pt idx="24190">
                  <c:v>31.43</c:v>
                </c:pt>
                <c:pt idx="24191">
                  <c:v>31.439999999999998</c:v>
                </c:pt>
                <c:pt idx="24192">
                  <c:v>31.32</c:v>
                </c:pt>
                <c:pt idx="24193">
                  <c:v>31.479999999999997</c:v>
                </c:pt>
                <c:pt idx="24194">
                  <c:v>31.52</c:v>
                </c:pt>
                <c:pt idx="24195">
                  <c:v>31.49</c:v>
                </c:pt>
                <c:pt idx="24196">
                  <c:v>31.41</c:v>
                </c:pt>
                <c:pt idx="24197">
                  <c:v>31.419999999999998</c:v>
                </c:pt>
                <c:pt idx="24198">
                  <c:v>31.41</c:v>
                </c:pt>
                <c:pt idx="24199">
                  <c:v>31.419999999999998</c:v>
                </c:pt>
                <c:pt idx="24200">
                  <c:v>31.43</c:v>
                </c:pt>
                <c:pt idx="24201">
                  <c:v>31.5</c:v>
                </c:pt>
                <c:pt idx="24202">
                  <c:v>31.610000000000003</c:v>
                </c:pt>
                <c:pt idx="24203">
                  <c:v>31.439999999999998</c:v>
                </c:pt>
                <c:pt idx="24204">
                  <c:v>31.479999999999997</c:v>
                </c:pt>
                <c:pt idx="24205">
                  <c:v>31.49</c:v>
                </c:pt>
                <c:pt idx="24206">
                  <c:v>31.49</c:v>
                </c:pt>
                <c:pt idx="24207">
                  <c:v>31.57</c:v>
                </c:pt>
                <c:pt idx="24208">
                  <c:v>31.650000000000002</c:v>
                </c:pt>
                <c:pt idx="24209">
                  <c:v>31.58</c:v>
                </c:pt>
                <c:pt idx="24210">
                  <c:v>31.55</c:v>
                </c:pt>
                <c:pt idx="24211">
                  <c:v>31.45</c:v>
                </c:pt>
                <c:pt idx="24212">
                  <c:v>31.47</c:v>
                </c:pt>
                <c:pt idx="24213">
                  <c:v>31.479999999999997</c:v>
                </c:pt>
                <c:pt idx="24214">
                  <c:v>31.38</c:v>
                </c:pt>
                <c:pt idx="24215">
                  <c:v>31.35</c:v>
                </c:pt>
                <c:pt idx="24216">
                  <c:v>31.25</c:v>
                </c:pt>
                <c:pt idx="24217">
                  <c:v>31.25</c:v>
                </c:pt>
                <c:pt idx="24218">
                  <c:v>31.14</c:v>
                </c:pt>
                <c:pt idx="24219">
                  <c:v>31.25</c:v>
                </c:pt>
                <c:pt idx="24220">
                  <c:v>31.3</c:v>
                </c:pt>
                <c:pt idx="24221">
                  <c:v>31.330000000000002</c:v>
                </c:pt>
                <c:pt idx="24222">
                  <c:v>31.27</c:v>
                </c:pt>
                <c:pt idx="24223">
                  <c:v>31.39</c:v>
                </c:pt>
                <c:pt idx="24224">
                  <c:v>31.310000000000002</c:v>
                </c:pt>
                <c:pt idx="24225">
                  <c:v>31.25</c:v>
                </c:pt>
                <c:pt idx="24226">
                  <c:v>31.12</c:v>
                </c:pt>
                <c:pt idx="24227">
                  <c:v>31.19</c:v>
                </c:pt>
                <c:pt idx="24228">
                  <c:v>31.330000000000002</c:v>
                </c:pt>
                <c:pt idx="24229">
                  <c:v>31.279999999999998</c:v>
                </c:pt>
                <c:pt idx="24230">
                  <c:v>31.36</c:v>
                </c:pt>
                <c:pt idx="24231">
                  <c:v>31.38</c:v>
                </c:pt>
                <c:pt idx="24232">
                  <c:v>31.47</c:v>
                </c:pt>
                <c:pt idx="24233">
                  <c:v>31.45</c:v>
                </c:pt>
                <c:pt idx="24234">
                  <c:v>31.53</c:v>
                </c:pt>
                <c:pt idx="24235">
                  <c:v>31.53</c:v>
                </c:pt>
                <c:pt idx="24236">
                  <c:v>31.59</c:v>
                </c:pt>
                <c:pt idx="24237">
                  <c:v>31.71</c:v>
                </c:pt>
                <c:pt idx="24238">
                  <c:v>31.59</c:v>
                </c:pt>
                <c:pt idx="24239">
                  <c:v>31.77</c:v>
                </c:pt>
                <c:pt idx="24240">
                  <c:v>31.810000000000002</c:v>
                </c:pt>
                <c:pt idx="24241">
                  <c:v>31.91</c:v>
                </c:pt>
                <c:pt idx="24242">
                  <c:v>31.88</c:v>
                </c:pt>
                <c:pt idx="24243">
                  <c:v>31.99</c:v>
                </c:pt>
                <c:pt idx="24244">
                  <c:v>31.85</c:v>
                </c:pt>
                <c:pt idx="24245">
                  <c:v>31.79</c:v>
                </c:pt>
                <c:pt idx="24246">
                  <c:v>31.66</c:v>
                </c:pt>
                <c:pt idx="24247">
                  <c:v>31.68</c:v>
                </c:pt>
                <c:pt idx="24248">
                  <c:v>31.8</c:v>
                </c:pt>
                <c:pt idx="24249">
                  <c:v>31.66</c:v>
                </c:pt>
                <c:pt idx="24250">
                  <c:v>31.610000000000003</c:v>
                </c:pt>
                <c:pt idx="24251">
                  <c:v>31.62</c:v>
                </c:pt>
                <c:pt idx="24252">
                  <c:v>31.74</c:v>
                </c:pt>
                <c:pt idx="24253">
                  <c:v>31.650000000000002</c:v>
                </c:pt>
                <c:pt idx="24254">
                  <c:v>31.630000000000003</c:v>
                </c:pt>
                <c:pt idx="24255">
                  <c:v>31.38</c:v>
                </c:pt>
                <c:pt idx="24256">
                  <c:v>31.27</c:v>
                </c:pt>
                <c:pt idx="24257">
                  <c:v>31.310000000000002</c:v>
                </c:pt>
                <c:pt idx="24258">
                  <c:v>31.29</c:v>
                </c:pt>
                <c:pt idx="24259">
                  <c:v>31.39</c:v>
                </c:pt>
                <c:pt idx="24260">
                  <c:v>31.41</c:v>
                </c:pt>
                <c:pt idx="24261">
                  <c:v>31.310000000000002</c:v>
                </c:pt>
                <c:pt idx="24262">
                  <c:v>31.24</c:v>
                </c:pt>
                <c:pt idx="24263">
                  <c:v>31.36</c:v>
                </c:pt>
                <c:pt idx="24264">
                  <c:v>31.47</c:v>
                </c:pt>
                <c:pt idx="24265">
                  <c:v>31.55</c:v>
                </c:pt>
                <c:pt idx="24266">
                  <c:v>31.6</c:v>
                </c:pt>
                <c:pt idx="24267">
                  <c:v>31.59</c:v>
                </c:pt>
                <c:pt idx="24268">
                  <c:v>31.7</c:v>
                </c:pt>
                <c:pt idx="24269">
                  <c:v>31.62</c:v>
                </c:pt>
                <c:pt idx="24270">
                  <c:v>31.55</c:v>
                </c:pt>
                <c:pt idx="24271">
                  <c:v>31.57</c:v>
                </c:pt>
                <c:pt idx="24272">
                  <c:v>31.73</c:v>
                </c:pt>
                <c:pt idx="24273">
                  <c:v>31.66</c:v>
                </c:pt>
                <c:pt idx="24274">
                  <c:v>31.79</c:v>
                </c:pt>
                <c:pt idx="24275">
                  <c:v>31.67</c:v>
                </c:pt>
                <c:pt idx="24276">
                  <c:v>31.67</c:v>
                </c:pt>
                <c:pt idx="24277">
                  <c:v>31.57</c:v>
                </c:pt>
                <c:pt idx="24278">
                  <c:v>31.58</c:v>
                </c:pt>
                <c:pt idx="24279">
                  <c:v>31.56</c:v>
                </c:pt>
                <c:pt idx="24280">
                  <c:v>31.55</c:v>
                </c:pt>
                <c:pt idx="24281">
                  <c:v>31.610000000000003</c:v>
                </c:pt>
                <c:pt idx="24282">
                  <c:v>31.55</c:v>
                </c:pt>
                <c:pt idx="24283">
                  <c:v>31.72</c:v>
                </c:pt>
                <c:pt idx="24284">
                  <c:v>31.55</c:v>
                </c:pt>
                <c:pt idx="24285">
                  <c:v>31.55</c:v>
                </c:pt>
                <c:pt idx="24286">
                  <c:v>31.439999999999998</c:v>
                </c:pt>
                <c:pt idx="24287">
                  <c:v>31.41</c:v>
                </c:pt>
                <c:pt idx="24288">
                  <c:v>31.34</c:v>
                </c:pt>
                <c:pt idx="24289">
                  <c:v>31.38</c:v>
                </c:pt>
                <c:pt idx="24290">
                  <c:v>31.439999999999998</c:v>
                </c:pt>
                <c:pt idx="24291">
                  <c:v>31.439999999999998</c:v>
                </c:pt>
                <c:pt idx="24292">
                  <c:v>31.419999999999998</c:v>
                </c:pt>
                <c:pt idx="24293">
                  <c:v>31.4</c:v>
                </c:pt>
                <c:pt idx="24294">
                  <c:v>31.419999999999998</c:v>
                </c:pt>
                <c:pt idx="24295">
                  <c:v>31.38</c:v>
                </c:pt>
                <c:pt idx="24296">
                  <c:v>31.5</c:v>
                </c:pt>
                <c:pt idx="24297">
                  <c:v>31.4</c:v>
                </c:pt>
                <c:pt idx="24298">
                  <c:v>31.32</c:v>
                </c:pt>
                <c:pt idx="24299">
                  <c:v>31.32</c:v>
                </c:pt>
                <c:pt idx="24300">
                  <c:v>31.54</c:v>
                </c:pt>
                <c:pt idx="24301">
                  <c:v>31.57</c:v>
                </c:pt>
                <c:pt idx="24302">
                  <c:v>31.610000000000003</c:v>
                </c:pt>
                <c:pt idx="24303">
                  <c:v>31.630000000000003</c:v>
                </c:pt>
                <c:pt idx="24304">
                  <c:v>31.6</c:v>
                </c:pt>
                <c:pt idx="24305">
                  <c:v>31.73</c:v>
                </c:pt>
                <c:pt idx="24306">
                  <c:v>31.51</c:v>
                </c:pt>
                <c:pt idx="24307">
                  <c:v>31.56</c:v>
                </c:pt>
                <c:pt idx="24308">
                  <c:v>31.47</c:v>
                </c:pt>
                <c:pt idx="24309">
                  <c:v>31.650000000000002</c:v>
                </c:pt>
                <c:pt idx="24310">
                  <c:v>31.66</c:v>
                </c:pt>
                <c:pt idx="24311">
                  <c:v>31.64</c:v>
                </c:pt>
                <c:pt idx="24312">
                  <c:v>31.779999999999998</c:v>
                </c:pt>
                <c:pt idx="24313">
                  <c:v>31.68</c:v>
                </c:pt>
                <c:pt idx="24314">
                  <c:v>31.57</c:v>
                </c:pt>
                <c:pt idx="24315">
                  <c:v>31.62</c:v>
                </c:pt>
                <c:pt idx="24316">
                  <c:v>31.71</c:v>
                </c:pt>
                <c:pt idx="24317">
                  <c:v>31.56</c:v>
                </c:pt>
                <c:pt idx="24318">
                  <c:v>31.62</c:v>
                </c:pt>
                <c:pt idx="24319">
                  <c:v>31.49</c:v>
                </c:pt>
                <c:pt idx="24320">
                  <c:v>31.47</c:v>
                </c:pt>
                <c:pt idx="24321">
                  <c:v>31.419999999999998</c:v>
                </c:pt>
                <c:pt idx="24322">
                  <c:v>31.45</c:v>
                </c:pt>
                <c:pt idx="24323">
                  <c:v>31.51</c:v>
                </c:pt>
                <c:pt idx="24324">
                  <c:v>31.630000000000003</c:v>
                </c:pt>
                <c:pt idx="24325">
                  <c:v>31.6</c:v>
                </c:pt>
                <c:pt idx="24326">
                  <c:v>31.53</c:v>
                </c:pt>
                <c:pt idx="24327">
                  <c:v>31.419999999999998</c:v>
                </c:pt>
                <c:pt idx="24328">
                  <c:v>31.35</c:v>
                </c:pt>
                <c:pt idx="24329">
                  <c:v>31.5</c:v>
                </c:pt>
                <c:pt idx="24330">
                  <c:v>31.419999999999998</c:v>
                </c:pt>
                <c:pt idx="24331">
                  <c:v>31.66</c:v>
                </c:pt>
                <c:pt idx="24332">
                  <c:v>31.64</c:v>
                </c:pt>
                <c:pt idx="24333">
                  <c:v>31.64</c:v>
                </c:pt>
                <c:pt idx="24334">
                  <c:v>31.5</c:v>
                </c:pt>
                <c:pt idx="24335">
                  <c:v>31.72</c:v>
                </c:pt>
                <c:pt idx="24336">
                  <c:v>31.610000000000003</c:v>
                </c:pt>
                <c:pt idx="24337">
                  <c:v>31.58</c:v>
                </c:pt>
                <c:pt idx="24338">
                  <c:v>31.610000000000003</c:v>
                </c:pt>
                <c:pt idx="24339">
                  <c:v>31.610000000000003</c:v>
                </c:pt>
                <c:pt idx="24340">
                  <c:v>31.53</c:v>
                </c:pt>
                <c:pt idx="24341">
                  <c:v>31.3</c:v>
                </c:pt>
                <c:pt idx="24342">
                  <c:v>31.53</c:v>
                </c:pt>
                <c:pt idx="24343">
                  <c:v>31.610000000000003</c:v>
                </c:pt>
                <c:pt idx="24344">
                  <c:v>31.53</c:v>
                </c:pt>
                <c:pt idx="24345">
                  <c:v>31.49</c:v>
                </c:pt>
                <c:pt idx="24346">
                  <c:v>31.64</c:v>
                </c:pt>
                <c:pt idx="24347">
                  <c:v>31.71</c:v>
                </c:pt>
                <c:pt idx="24348">
                  <c:v>31.779999999999998</c:v>
                </c:pt>
                <c:pt idx="24349">
                  <c:v>31.72</c:v>
                </c:pt>
                <c:pt idx="24350">
                  <c:v>31.56</c:v>
                </c:pt>
                <c:pt idx="24351">
                  <c:v>31.73</c:v>
                </c:pt>
                <c:pt idx="24352">
                  <c:v>31.64</c:v>
                </c:pt>
                <c:pt idx="24353">
                  <c:v>31.650000000000002</c:v>
                </c:pt>
                <c:pt idx="24354">
                  <c:v>31.810000000000002</c:v>
                </c:pt>
                <c:pt idx="24355">
                  <c:v>31.959999999999997</c:v>
                </c:pt>
                <c:pt idx="24356">
                  <c:v>31.8</c:v>
                </c:pt>
                <c:pt idx="24357">
                  <c:v>31.830000000000002</c:v>
                </c:pt>
                <c:pt idx="24358">
                  <c:v>31.759999999999998</c:v>
                </c:pt>
                <c:pt idx="24359">
                  <c:v>31.86</c:v>
                </c:pt>
                <c:pt idx="24360">
                  <c:v>31.779999999999998</c:v>
                </c:pt>
                <c:pt idx="24361">
                  <c:v>31.75</c:v>
                </c:pt>
                <c:pt idx="24362">
                  <c:v>31.75</c:v>
                </c:pt>
                <c:pt idx="24363">
                  <c:v>31.459999999999997</c:v>
                </c:pt>
                <c:pt idx="24364">
                  <c:v>31.62</c:v>
                </c:pt>
                <c:pt idx="24365">
                  <c:v>31.56</c:v>
                </c:pt>
                <c:pt idx="24366">
                  <c:v>31.58</c:v>
                </c:pt>
                <c:pt idx="24367">
                  <c:v>-999</c:v>
                </c:pt>
                <c:pt idx="24368">
                  <c:v>31.630000000000003</c:v>
                </c:pt>
                <c:pt idx="24369">
                  <c:v>31.43</c:v>
                </c:pt>
                <c:pt idx="24370">
                  <c:v>31.56</c:v>
                </c:pt>
                <c:pt idx="24371">
                  <c:v>31.6</c:v>
                </c:pt>
                <c:pt idx="24372">
                  <c:v>31.71</c:v>
                </c:pt>
                <c:pt idx="24373">
                  <c:v>31.72</c:v>
                </c:pt>
                <c:pt idx="24374">
                  <c:v>31.62</c:v>
                </c:pt>
                <c:pt idx="24375">
                  <c:v>31.62</c:v>
                </c:pt>
                <c:pt idx="24376">
                  <c:v>31.56</c:v>
                </c:pt>
                <c:pt idx="24377">
                  <c:v>31.66</c:v>
                </c:pt>
                <c:pt idx="24378">
                  <c:v>31.49</c:v>
                </c:pt>
                <c:pt idx="24379">
                  <c:v>31.610000000000003</c:v>
                </c:pt>
                <c:pt idx="24380">
                  <c:v>31.55</c:v>
                </c:pt>
                <c:pt idx="24381">
                  <c:v>31.53</c:v>
                </c:pt>
                <c:pt idx="24382">
                  <c:v>31.49</c:v>
                </c:pt>
                <c:pt idx="24383">
                  <c:v>31.4</c:v>
                </c:pt>
                <c:pt idx="24384">
                  <c:v>31.59</c:v>
                </c:pt>
                <c:pt idx="24385">
                  <c:v>31.610000000000003</c:v>
                </c:pt>
                <c:pt idx="24386">
                  <c:v>31.71</c:v>
                </c:pt>
                <c:pt idx="24387">
                  <c:v>31.650000000000002</c:v>
                </c:pt>
                <c:pt idx="24388">
                  <c:v>31.779999999999998</c:v>
                </c:pt>
                <c:pt idx="24389">
                  <c:v>31.56</c:v>
                </c:pt>
                <c:pt idx="24390">
                  <c:v>31.610000000000003</c:v>
                </c:pt>
                <c:pt idx="24391">
                  <c:v>31.49</c:v>
                </c:pt>
                <c:pt idx="24392">
                  <c:v>31.55</c:v>
                </c:pt>
                <c:pt idx="24393">
                  <c:v>31.57</c:v>
                </c:pt>
                <c:pt idx="24394">
                  <c:v>31.54</c:v>
                </c:pt>
                <c:pt idx="24395">
                  <c:v>31.54</c:v>
                </c:pt>
                <c:pt idx="24396">
                  <c:v>31.439999999999998</c:v>
                </c:pt>
                <c:pt idx="24397">
                  <c:v>31.5</c:v>
                </c:pt>
                <c:pt idx="24398">
                  <c:v>31.4</c:v>
                </c:pt>
                <c:pt idx="24399">
                  <c:v>31.4</c:v>
                </c:pt>
                <c:pt idx="24400">
                  <c:v>31.36</c:v>
                </c:pt>
                <c:pt idx="24401">
                  <c:v>31.330000000000002</c:v>
                </c:pt>
                <c:pt idx="24402">
                  <c:v>31.3</c:v>
                </c:pt>
                <c:pt idx="24403">
                  <c:v>31.39</c:v>
                </c:pt>
                <c:pt idx="24404">
                  <c:v>31.4</c:v>
                </c:pt>
                <c:pt idx="24405">
                  <c:v>31.310000000000002</c:v>
                </c:pt>
                <c:pt idx="24406">
                  <c:v>31.47</c:v>
                </c:pt>
                <c:pt idx="24407">
                  <c:v>31.57</c:v>
                </c:pt>
                <c:pt idx="24408">
                  <c:v>31.66</c:v>
                </c:pt>
                <c:pt idx="24409">
                  <c:v>31.58</c:v>
                </c:pt>
                <c:pt idx="24410">
                  <c:v>31.54</c:v>
                </c:pt>
                <c:pt idx="24411">
                  <c:v>31.37</c:v>
                </c:pt>
                <c:pt idx="24412">
                  <c:v>31.53</c:v>
                </c:pt>
                <c:pt idx="24413">
                  <c:v>31.4</c:v>
                </c:pt>
                <c:pt idx="24414">
                  <c:v>31.35</c:v>
                </c:pt>
                <c:pt idx="24415">
                  <c:v>31.43</c:v>
                </c:pt>
                <c:pt idx="24416">
                  <c:v>31.62</c:v>
                </c:pt>
                <c:pt idx="24417">
                  <c:v>31.58</c:v>
                </c:pt>
                <c:pt idx="24418">
                  <c:v>31.650000000000002</c:v>
                </c:pt>
                <c:pt idx="24419">
                  <c:v>31.73</c:v>
                </c:pt>
                <c:pt idx="24420">
                  <c:v>31.55</c:v>
                </c:pt>
                <c:pt idx="24421">
                  <c:v>31.56</c:v>
                </c:pt>
                <c:pt idx="24422">
                  <c:v>31.39</c:v>
                </c:pt>
                <c:pt idx="24423">
                  <c:v>31.6</c:v>
                </c:pt>
                <c:pt idx="24424">
                  <c:v>31.610000000000003</c:v>
                </c:pt>
                <c:pt idx="24425">
                  <c:v>31.68</c:v>
                </c:pt>
                <c:pt idx="24426">
                  <c:v>31.58</c:v>
                </c:pt>
                <c:pt idx="24427">
                  <c:v>31.68</c:v>
                </c:pt>
                <c:pt idx="24428">
                  <c:v>31.9</c:v>
                </c:pt>
                <c:pt idx="24429">
                  <c:v>31.91</c:v>
                </c:pt>
                <c:pt idx="24430">
                  <c:v>31.82</c:v>
                </c:pt>
                <c:pt idx="24431">
                  <c:v>31.69</c:v>
                </c:pt>
                <c:pt idx="24432">
                  <c:v>31.88</c:v>
                </c:pt>
                <c:pt idx="24433">
                  <c:v>31.62</c:v>
                </c:pt>
                <c:pt idx="24434">
                  <c:v>31.759999999999998</c:v>
                </c:pt>
                <c:pt idx="24435">
                  <c:v>31.810000000000002</c:v>
                </c:pt>
                <c:pt idx="24436">
                  <c:v>31.779999999999998</c:v>
                </c:pt>
                <c:pt idx="24437">
                  <c:v>31.77</c:v>
                </c:pt>
                <c:pt idx="24438">
                  <c:v>31.8</c:v>
                </c:pt>
                <c:pt idx="24439">
                  <c:v>31.54</c:v>
                </c:pt>
                <c:pt idx="24440">
                  <c:v>31.43</c:v>
                </c:pt>
                <c:pt idx="24441">
                  <c:v>31.35</c:v>
                </c:pt>
                <c:pt idx="24442">
                  <c:v>31.32</c:v>
                </c:pt>
                <c:pt idx="24443">
                  <c:v>31.419999999999998</c:v>
                </c:pt>
                <c:pt idx="24444">
                  <c:v>31.310000000000002</c:v>
                </c:pt>
                <c:pt idx="24445">
                  <c:v>31.27</c:v>
                </c:pt>
                <c:pt idx="24446">
                  <c:v>31.27</c:v>
                </c:pt>
                <c:pt idx="24447">
                  <c:v>31.4</c:v>
                </c:pt>
                <c:pt idx="24448">
                  <c:v>31.35</c:v>
                </c:pt>
                <c:pt idx="24449">
                  <c:v>31.38</c:v>
                </c:pt>
                <c:pt idx="24450">
                  <c:v>31.34</c:v>
                </c:pt>
                <c:pt idx="24451">
                  <c:v>31.38</c:v>
                </c:pt>
                <c:pt idx="24452">
                  <c:v>31.39</c:v>
                </c:pt>
                <c:pt idx="24453">
                  <c:v>31.45</c:v>
                </c:pt>
                <c:pt idx="24454">
                  <c:v>31.51</c:v>
                </c:pt>
                <c:pt idx="24455">
                  <c:v>31.439999999999998</c:v>
                </c:pt>
                <c:pt idx="24456">
                  <c:v>31.56</c:v>
                </c:pt>
                <c:pt idx="24457">
                  <c:v>31.49</c:v>
                </c:pt>
                <c:pt idx="24458">
                  <c:v>31.53</c:v>
                </c:pt>
                <c:pt idx="24459">
                  <c:v>31.57</c:v>
                </c:pt>
                <c:pt idx="24460">
                  <c:v>31.62</c:v>
                </c:pt>
                <c:pt idx="24461">
                  <c:v>31.64</c:v>
                </c:pt>
                <c:pt idx="24462">
                  <c:v>31.610000000000003</c:v>
                </c:pt>
                <c:pt idx="24463">
                  <c:v>31.56</c:v>
                </c:pt>
                <c:pt idx="24464">
                  <c:v>31.59</c:v>
                </c:pt>
                <c:pt idx="24465">
                  <c:v>31.610000000000003</c:v>
                </c:pt>
                <c:pt idx="24466">
                  <c:v>31.59</c:v>
                </c:pt>
                <c:pt idx="24467">
                  <c:v>31.58</c:v>
                </c:pt>
                <c:pt idx="24468">
                  <c:v>31.5</c:v>
                </c:pt>
                <c:pt idx="24469">
                  <c:v>31.57</c:v>
                </c:pt>
                <c:pt idx="24470">
                  <c:v>31.43</c:v>
                </c:pt>
                <c:pt idx="24471">
                  <c:v>31.41</c:v>
                </c:pt>
                <c:pt idx="24472">
                  <c:v>31.38</c:v>
                </c:pt>
                <c:pt idx="24473">
                  <c:v>31.47</c:v>
                </c:pt>
                <c:pt idx="24474">
                  <c:v>31.38</c:v>
                </c:pt>
                <c:pt idx="24475">
                  <c:v>31.5</c:v>
                </c:pt>
                <c:pt idx="24476">
                  <c:v>31.52</c:v>
                </c:pt>
                <c:pt idx="24477">
                  <c:v>31.38</c:v>
                </c:pt>
                <c:pt idx="24478">
                  <c:v>31.51</c:v>
                </c:pt>
                <c:pt idx="24479">
                  <c:v>31.34</c:v>
                </c:pt>
                <c:pt idx="24480">
                  <c:v>31.439999999999998</c:v>
                </c:pt>
                <c:pt idx="24481">
                  <c:v>31.32</c:v>
                </c:pt>
                <c:pt idx="24482">
                  <c:v>31.36</c:v>
                </c:pt>
                <c:pt idx="24483">
                  <c:v>31.259999999999998</c:v>
                </c:pt>
                <c:pt idx="24484">
                  <c:v>31.29</c:v>
                </c:pt>
                <c:pt idx="24485">
                  <c:v>31.43</c:v>
                </c:pt>
                <c:pt idx="24486">
                  <c:v>31.47</c:v>
                </c:pt>
                <c:pt idx="24487">
                  <c:v>31.39</c:v>
                </c:pt>
                <c:pt idx="24488">
                  <c:v>31.32</c:v>
                </c:pt>
                <c:pt idx="24489">
                  <c:v>31.38</c:v>
                </c:pt>
                <c:pt idx="24490">
                  <c:v>31.23</c:v>
                </c:pt>
                <c:pt idx="24491">
                  <c:v>31.38</c:v>
                </c:pt>
                <c:pt idx="24492">
                  <c:v>31.330000000000002</c:v>
                </c:pt>
                <c:pt idx="24493">
                  <c:v>31.5</c:v>
                </c:pt>
                <c:pt idx="24494">
                  <c:v>31.419999999999998</c:v>
                </c:pt>
                <c:pt idx="24495">
                  <c:v>31.5</c:v>
                </c:pt>
                <c:pt idx="24496">
                  <c:v>31.459999999999997</c:v>
                </c:pt>
                <c:pt idx="24497">
                  <c:v>31.479999999999997</c:v>
                </c:pt>
                <c:pt idx="24498">
                  <c:v>31.4</c:v>
                </c:pt>
                <c:pt idx="24499">
                  <c:v>31.34</c:v>
                </c:pt>
                <c:pt idx="24500">
                  <c:v>31.52</c:v>
                </c:pt>
                <c:pt idx="24501">
                  <c:v>31.55</c:v>
                </c:pt>
                <c:pt idx="24502">
                  <c:v>31.75</c:v>
                </c:pt>
                <c:pt idx="24503">
                  <c:v>31.67</c:v>
                </c:pt>
                <c:pt idx="24504">
                  <c:v>31.85</c:v>
                </c:pt>
                <c:pt idx="24505">
                  <c:v>31.759999999999998</c:v>
                </c:pt>
                <c:pt idx="24506">
                  <c:v>31.82</c:v>
                </c:pt>
                <c:pt idx="24507">
                  <c:v>31.650000000000002</c:v>
                </c:pt>
                <c:pt idx="24508">
                  <c:v>31.69</c:v>
                </c:pt>
                <c:pt idx="24509">
                  <c:v>31.610000000000003</c:v>
                </c:pt>
                <c:pt idx="24510">
                  <c:v>31.59</c:v>
                </c:pt>
                <c:pt idx="24511">
                  <c:v>31.54</c:v>
                </c:pt>
                <c:pt idx="24512">
                  <c:v>31.650000000000002</c:v>
                </c:pt>
                <c:pt idx="24513">
                  <c:v>31.72</c:v>
                </c:pt>
                <c:pt idx="24514">
                  <c:v>31.7</c:v>
                </c:pt>
                <c:pt idx="24515">
                  <c:v>31.82</c:v>
                </c:pt>
                <c:pt idx="24516">
                  <c:v>31.73</c:v>
                </c:pt>
                <c:pt idx="24517">
                  <c:v>31.67</c:v>
                </c:pt>
                <c:pt idx="24518">
                  <c:v>31.66</c:v>
                </c:pt>
                <c:pt idx="24519">
                  <c:v>31.66</c:v>
                </c:pt>
                <c:pt idx="24520">
                  <c:v>31.75</c:v>
                </c:pt>
                <c:pt idx="24521">
                  <c:v>31.74</c:v>
                </c:pt>
                <c:pt idx="24522">
                  <c:v>31.74</c:v>
                </c:pt>
                <c:pt idx="24523">
                  <c:v>31.779999999999998</c:v>
                </c:pt>
                <c:pt idx="24524">
                  <c:v>31.66</c:v>
                </c:pt>
                <c:pt idx="24525">
                  <c:v>31.610000000000003</c:v>
                </c:pt>
                <c:pt idx="24526">
                  <c:v>31.53</c:v>
                </c:pt>
                <c:pt idx="24527">
                  <c:v>31.439999999999998</c:v>
                </c:pt>
                <c:pt idx="24528">
                  <c:v>31.49</c:v>
                </c:pt>
                <c:pt idx="24529">
                  <c:v>31.459999999999997</c:v>
                </c:pt>
                <c:pt idx="24530">
                  <c:v>31.52</c:v>
                </c:pt>
                <c:pt idx="24531">
                  <c:v>31.459999999999997</c:v>
                </c:pt>
                <c:pt idx="24532">
                  <c:v>31.24</c:v>
                </c:pt>
                <c:pt idx="24533">
                  <c:v>31.24</c:v>
                </c:pt>
                <c:pt idx="24534">
                  <c:v>31.32</c:v>
                </c:pt>
                <c:pt idx="24535">
                  <c:v>31.32</c:v>
                </c:pt>
                <c:pt idx="24536">
                  <c:v>31.279999999999998</c:v>
                </c:pt>
                <c:pt idx="24537">
                  <c:v>31.56</c:v>
                </c:pt>
                <c:pt idx="24538">
                  <c:v>31.55</c:v>
                </c:pt>
                <c:pt idx="24539">
                  <c:v>31.53</c:v>
                </c:pt>
                <c:pt idx="24540">
                  <c:v>31.49</c:v>
                </c:pt>
                <c:pt idx="24541">
                  <c:v>31.74</c:v>
                </c:pt>
                <c:pt idx="24542">
                  <c:v>31.759999999999998</c:v>
                </c:pt>
                <c:pt idx="24543">
                  <c:v>31.86</c:v>
                </c:pt>
                <c:pt idx="24544">
                  <c:v>31.7</c:v>
                </c:pt>
                <c:pt idx="24545">
                  <c:v>31.75</c:v>
                </c:pt>
                <c:pt idx="24546">
                  <c:v>31.75</c:v>
                </c:pt>
                <c:pt idx="24547">
                  <c:v>31.39</c:v>
                </c:pt>
                <c:pt idx="24548">
                  <c:v>31.630000000000003</c:v>
                </c:pt>
                <c:pt idx="24549">
                  <c:v>31.51</c:v>
                </c:pt>
                <c:pt idx="24550">
                  <c:v>31.58</c:v>
                </c:pt>
                <c:pt idx="24551">
                  <c:v>31.49</c:v>
                </c:pt>
                <c:pt idx="24552">
                  <c:v>31.57</c:v>
                </c:pt>
                <c:pt idx="24553">
                  <c:v>31.38</c:v>
                </c:pt>
                <c:pt idx="24554">
                  <c:v>31.49</c:v>
                </c:pt>
                <c:pt idx="24555">
                  <c:v>31.479999999999997</c:v>
                </c:pt>
                <c:pt idx="24556">
                  <c:v>31.58</c:v>
                </c:pt>
                <c:pt idx="24557">
                  <c:v>31.67</c:v>
                </c:pt>
                <c:pt idx="24558">
                  <c:v>31.43</c:v>
                </c:pt>
                <c:pt idx="24559">
                  <c:v>31.57</c:v>
                </c:pt>
                <c:pt idx="24560">
                  <c:v>31.47</c:v>
                </c:pt>
                <c:pt idx="24561">
                  <c:v>31.779999999999998</c:v>
                </c:pt>
                <c:pt idx="24562">
                  <c:v>31.8</c:v>
                </c:pt>
                <c:pt idx="24563">
                  <c:v>31.75</c:v>
                </c:pt>
                <c:pt idx="24564">
                  <c:v>31.650000000000002</c:v>
                </c:pt>
                <c:pt idx="24565">
                  <c:v>31.62</c:v>
                </c:pt>
                <c:pt idx="24566">
                  <c:v>31.56</c:v>
                </c:pt>
                <c:pt idx="24567">
                  <c:v>31.67</c:v>
                </c:pt>
                <c:pt idx="24568">
                  <c:v>31.53</c:v>
                </c:pt>
                <c:pt idx="24569">
                  <c:v>31.54</c:v>
                </c:pt>
                <c:pt idx="24570">
                  <c:v>31.58</c:v>
                </c:pt>
                <c:pt idx="24571">
                  <c:v>31.419999999999998</c:v>
                </c:pt>
                <c:pt idx="24572">
                  <c:v>31.459999999999997</c:v>
                </c:pt>
                <c:pt idx="24573">
                  <c:v>31.32</c:v>
                </c:pt>
                <c:pt idx="24574">
                  <c:v>31.16</c:v>
                </c:pt>
                <c:pt idx="24575">
                  <c:v>31.12</c:v>
                </c:pt>
                <c:pt idx="24576">
                  <c:v>31.259999999999998</c:v>
                </c:pt>
                <c:pt idx="24577">
                  <c:v>31.38</c:v>
                </c:pt>
                <c:pt idx="24578">
                  <c:v>31.43</c:v>
                </c:pt>
                <c:pt idx="24579">
                  <c:v>31.49</c:v>
                </c:pt>
                <c:pt idx="24580">
                  <c:v>31.459999999999997</c:v>
                </c:pt>
                <c:pt idx="24581">
                  <c:v>31.41</c:v>
                </c:pt>
                <c:pt idx="24582">
                  <c:v>31.38</c:v>
                </c:pt>
                <c:pt idx="24583">
                  <c:v>31.56</c:v>
                </c:pt>
                <c:pt idx="24584">
                  <c:v>31.3</c:v>
                </c:pt>
                <c:pt idx="24585">
                  <c:v>31.54</c:v>
                </c:pt>
                <c:pt idx="24586">
                  <c:v>31.39</c:v>
                </c:pt>
                <c:pt idx="24587">
                  <c:v>31.56</c:v>
                </c:pt>
                <c:pt idx="24588">
                  <c:v>31.47</c:v>
                </c:pt>
                <c:pt idx="24589">
                  <c:v>31.51</c:v>
                </c:pt>
                <c:pt idx="24590">
                  <c:v>31.64</c:v>
                </c:pt>
                <c:pt idx="24591">
                  <c:v>31.69</c:v>
                </c:pt>
                <c:pt idx="24592">
                  <c:v>31.74</c:v>
                </c:pt>
                <c:pt idx="24593">
                  <c:v>31.59</c:v>
                </c:pt>
                <c:pt idx="24594">
                  <c:v>31.56</c:v>
                </c:pt>
                <c:pt idx="24595">
                  <c:v>31.53</c:v>
                </c:pt>
                <c:pt idx="24596">
                  <c:v>31.59</c:v>
                </c:pt>
                <c:pt idx="24597">
                  <c:v>31.4</c:v>
                </c:pt>
                <c:pt idx="24598">
                  <c:v>31.49</c:v>
                </c:pt>
                <c:pt idx="24599">
                  <c:v>31.330000000000002</c:v>
                </c:pt>
                <c:pt idx="24600">
                  <c:v>31.55</c:v>
                </c:pt>
                <c:pt idx="24601">
                  <c:v>31.68</c:v>
                </c:pt>
                <c:pt idx="24602">
                  <c:v>31.56</c:v>
                </c:pt>
                <c:pt idx="24603">
                  <c:v>31.919999999999998</c:v>
                </c:pt>
                <c:pt idx="24604">
                  <c:v>31.74</c:v>
                </c:pt>
                <c:pt idx="24605">
                  <c:v>31.67</c:v>
                </c:pt>
                <c:pt idx="24606">
                  <c:v>31.7</c:v>
                </c:pt>
                <c:pt idx="24607">
                  <c:v>31.759999999999998</c:v>
                </c:pt>
                <c:pt idx="24608">
                  <c:v>31.69</c:v>
                </c:pt>
                <c:pt idx="24609">
                  <c:v>31.86</c:v>
                </c:pt>
                <c:pt idx="24610">
                  <c:v>31.73</c:v>
                </c:pt>
                <c:pt idx="24611">
                  <c:v>31.73</c:v>
                </c:pt>
                <c:pt idx="24612">
                  <c:v>31.7</c:v>
                </c:pt>
                <c:pt idx="24613">
                  <c:v>31.67</c:v>
                </c:pt>
                <c:pt idx="24614">
                  <c:v>31.62</c:v>
                </c:pt>
                <c:pt idx="24615">
                  <c:v>31.650000000000002</c:v>
                </c:pt>
                <c:pt idx="24616">
                  <c:v>31.7</c:v>
                </c:pt>
                <c:pt idx="24617">
                  <c:v>31.650000000000002</c:v>
                </c:pt>
                <c:pt idx="24618">
                  <c:v>31.759999999999998</c:v>
                </c:pt>
                <c:pt idx="24619">
                  <c:v>31.52</c:v>
                </c:pt>
                <c:pt idx="24620">
                  <c:v>31.53</c:v>
                </c:pt>
                <c:pt idx="24621">
                  <c:v>31.37</c:v>
                </c:pt>
                <c:pt idx="24622">
                  <c:v>31.459999999999997</c:v>
                </c:pt>
                <c:pt idx="24623">
                  <c:v>31.2</c:v>
                </c:pt>
                <c:pt idx="24624">
                  <c:v>31.259999999999998</c:v>
                </c:pt>
                <c:pt idx="24625">
                  <c:v>31.41</c:v>
                </c:pt>
                <c:pt idx="24626">
                  <c:v>31.41</c:v>
                </c:pt>
                <c:pt idx="24627">
                  <c:v>31.54</c:v>
                </c:pt>
                <c:pt idx="24628">
                  <c:v>31.49</c:v>
                </c:pt>
                <c:pt idx="24629">
                  <c:v>31.5</c:v>
                </c:pt>
                <c:pt idx="24630">
                  <c:v>31.45</c:v>
                </c:pt>
                <c:pt idx="24631">
                  <c:v>31.5</c:v>
                </c:pt>
                <c:pt idx="24632">
                  <c:v>31.37</c:v>
                </c:pt>
                <c:pt idx="24633">
                  <c:v>31.52</c:v>
                </c:pt>
                <c:pt idx="24634">
                  <c:v>31.47</c:v>
                </c:pt>
                <c:pt idx="24635">
                  <c:v>31.51</c:v>
                </c:pt>
                <c:pt idx="24636">
                  <c:v>31.36</c:v>
                </c:pt>
                <c:pt idx="24637">
                  <c:v>31.54</c:v>
                </c:pt>
                <c:pt idx="24638">
                  <c:v>31.57</c:v>
                </c:pt>
                <c:pt idx="24639">
                  <c:v>31.419999999999998</c:v>
                </c:pt>
                <c:pt idx="24640">
                  <c:v>31.39</c:v>
                </c:pt>
                <c:pt idx="24641">
                  <c:v>31.36</c:v>
                </c:pt>
                <c:pt idx="24642">
                  <c:v>31.439999999999998</c:v>
                </c:pt>
                <c:pt idx="24643">
                  <c:v>31.39</c:v>
                </c:pt>
                <c:pt idx="24644">
                  <c:v>31.47</c:v>
                </c:pt>
                <c:pt idx="24645">
                  <c:v>31.34</c:v>
                </c:pt>
                <c:pt idx="24646">
                  <c:v>31.37</c:v>
                </c:pt>
                <c:pt idx="24647">
                  <c:v>31.43</c:v>
                </c:pt>
                <c:pt idx="24648">
                  <c:v>31.62</c:v>
                </c:pt>
                <c:pt idx="24649">
                  <c:v>31.630000000000003</c:v>
                </c:pt>
                <c:pt idx="24650">
                  <c:v>31.53</c:v>
                </c:pt>
                <c:pt idx="24651">
                  <c:v>31.68</c:v>
                </c:pt>
                <c:pt idx="24652">
                  <c:v>31.310000000000002</c:v>
                </c:pt>
                <c:pt idx="24653">
                  <c:v>31.57</c:v>
                </c:pt>
                <c:pt idx="24654">
                  <c:v>31.49</c:v>
                </c:pt>
                <c:pt idx="24655">
                  <c:v>31.58</c:v>
                </c:pt>
                <c:pt idx="24656">
                  <c:v>31.43</c:v>
                </c:pt>
                <c:pt idx="24657">
                  <c:v>31.49</c:v>
                </c:pt>
                <c:pt idx="24658">
                  <c:v>31.55</c:v>
                </c:pt>
                <c:pt idx="24659">
                  <c:v>31.67</c:v>
                </c:pt>
                <c:pt idx="24660">
                  <c:v>31.79</c:v>
                </c:pt>
                <c:pt idx="24661">
                  <c:v>31.58</c:v>
                </c:pt>
                <c:pt idx="24662">
                  <c:v>31.47</c:v>
                </c:pt>
                <c:pt idx="24663">
                  <c:v>31.45</c:v>
                </c:pt>
                <c:pt idx="24664">
                  <c:v>31.52</c:v>
                </c:pt>
                <c:pt idx="24665">
                  <c:v>31.38</c:v>
                </c:pt>
                <c:pt idx="24666">
                  <c:v>31.4</c:v>
                </c:pt>
                <c:pt idx="24667">
                  <c:v>31.3</c:v>
                </c:pt>
                <c:pt idx="24668">
                  <c:v>31.330000000000002</c:v>
                </c:pt>
                <c:pt idx="24669">
                  <c:v>31.39</c:v>
                </c:pt>
                <c:pt idx="24670">
                  <c:v>31.57</c:v>
                </c:pt>
                <c:pt idx="24671">
                  <c:v>31.62</c:v>
                </c:pt>
                <c:pt idx="24672">
                  <c:v>31.75</c:v>
                </c:pt>
                <c:pt idx="24673">
                  <c:v>31.77</c:v>
                </c:pt>
                <c:pt idx="24674">
                  <c:v>31.650000000000002</c:v>
                </c:pt>
                <c:pt idx="24675">
                  <c:v>31.5</c:v>
                </c:pt>
                <c:pt idx="24676">
                  <c:v>31.479999999999997</c:v>
                </c:pt>
                <c:pt idx="24677">
                  <c:v>31.52</c:v>
                </c:pt>
                <c:pt idx="24678">
                  <c:v>31.43</c:v>
                </c:pt>
                <c:pt idx="24679">
                  <c:v>31.47</c:v>
                </c:pt>
                <c:pt idx="24680">
                  <c:v>31.57</c:v>
                </c:pt>
                <c:pt idx="24681">
                  <c:v>31.610000000000003</c:v>
                </c:pt>
                <c:pt idx="24682">
                  <c:v>31.59</c:v>
                </c:pt>
                <c:pt idx="24683">
                  <c:v>31.6</c:v>
                </c:pt>
                <c:pt idx="24684">
                  <c:v>31.650000000000002</c:v>
                </c:pt>
                <c:pt idx="24685">
                  <c:v>31.55</c:v>
                </c:pt>
                <c:pt idx="24686">
                  <c:v>31.6</c:v>
                </c:pt>
                <c:pt idx="24687">
                  <c:v>31.38</c:v>
                </c:pt>
                <c:pt idx="24688">
                  <c:v>31.59</c:v>
                </c:pt>
                <c:pt idx="24689">
                  <c:v>31.630000000000003</c:v>
                </c:pt>
                <c:pt idx="24690">
                  <c:v>31.73</c:v>
                </c:pt>
                <c:pt idx="24691">
                  <c:v>31.55</c:v>
                </c:pt>
                <c:pt idx="24692">
                  <c:v>31.68</c:v>
                </c:pt>
                <c:pt idx="24693">
                  <c:v>31.57</c:v>
                </c:pt>
                <c:pt idx="24694">
                  <c:v>31.650000000000002</c:v>
                </c:pt>
                <c:pt idx="24695">
                  <c:v>31.51</c:v>
                </c:pt>
                <c:pt idx="24696">
                  <c:v>31.57</c:v>
                </c:pt>
                <c:pt idx="24697">
                  <c:v>31.62</c:v>
                </c:pt>
                <c:pt idx="24698">
                  <c:v>31.59</c:v>
                </c:pt>
                <c:pt idx="24699">
                  <c:v>31.650000000000002</c:v>
                </c:pt>
                <c:pt idx="24700">
                  <c:v>31.62</c:v>
                </c:pt>
                <c:pt idx="24701">
                  <c:v>31.77</c:v>
                </c:pt>
                <c:pt idx="24702">
                  <c:v>31.7</c:v>
                </c:pt>
                <c:pt idx="24703">
                  <c:v>31.62</c:v>
                </c:pt>
                <c:pt idx="24704">
                  <c:v>31.69</c:v>
                </c:pt>
                <c:pt idx="24705">
                  <c:v>31.6</c:v>
                </c:pt>
                <c:pt idx="24706">
                  <c:v>31.66</c:v>
                </c:pt>
                <c:pt idx="24707">
                  <c:v>31.650000000000002</c:v>
                </c:pt>
                <c:pt idx="24708">
                  <c:v>31.7</c:v>
                </c:pt>
                <c:pt idx="24709">
                  <c:v>31.52</c:v>
                </c:pt>
                <c:pt idx="24710">
                  <c:v>31.610000000000003</c:v>
                </c:pt>
                <c:pt idx="24711">
                  <c:v>31.49</c:v>
                </c:pt>
                <c:pt idx="24712">
                  <c:v>31.55</c:v>
                </c:pt>
                <c:pt idx="24713">
                  <c:v>31.51</c:v>
                </c:pt>
                <c:pt idx="24714">
                  <c:v>31.56</c:v>
                </c:pt>
                <c:pt idx="24715">
                  <c:v>31.34</c:v>
                </c:pt>
                <c:pt idx="24716">
                  <c:v>31.45</c:v>
                </c:pt>
                <c:pt idx="24717">
                  <c:v>31.54</c:v>
                </c:pt>
                <c:pt idx="24718">
                  <c:v>31.47</c:v>
                </c:pt>
                <c:pt idx="24719">
                  <c:v>31.53</c:v>
                </c:pt>
                <c:pt idx="24720">
                  <c:v>31.55</c:v>
                </c:pt>
                <c:pt idx="24721">
                  <c:v>31.68</c:v>
                </c:pt>
                <c:pt idx="24722">
                  <c:v>31.56</c:v>
                </c:pt>
                <c:pt idx="24723">
                  <c:v>31.779999999999998</c:v>
                </c:pt>
                <c:pt idx="24724">
                  <c:v>31.72</c:v>
                </c:pt>
                <c:pt idx="24725">
                  <c:v>31.62</c:v>
                </c:pt>
                <c:pt idx="24726">
                  <c:v>31.62</c:v>
                </c:pt>
                <c:pt idx="24727">
                  <c:v>31.759999999999998</c:v>
                </c:pt>
                <c:pt idx="24728">
                  <c:v>31.6</c:v>
                </c:pt>
                <c:pt idx="24729">
                  <c:v>31.5</c:v>
                </c:pt>
                <c:pt idx="24730">
                  <c:v>31.64</c:v>
                </c:pt>
                <c:pt idx="24731">
                  <c:v>31.67</c:v>
                </c:pt>
                <c:pt idx="24732">
                  <c:v>31.64</c:v>
                </c:pt>
                <c:pt idx="24733">
                  <c:v>31.610000000000003</c:v>
                </c:pt>
                <c:pt idx="24734">
                  <c:v>31.71</c:v>
                </c:pt>
                <c:pt idx="24735">
                  <c:v>31.56</c:v>
                </c:pt>
                <c:pt idx="24736">
                  <c:v>31.67</c:v>
                </c:pt>
                <c:pt idx="24737">
                  <c:v>31.57</c:v>
                </c:pt>
                <c:pt idx="24738">
                  <c:v>31.610000000000003</c:v>
                </c:pt>
                <c:pt idx="24739">
                  <c:v>31.47</c:v>
                </c:pt>
                <c:pt idx="24740">
                  <c:v>31.59</c:v>
                </c:pt>
                <c:pt idx="24741">
                  <c:v>31.58</c:v>
                </c:pt>
                <c:pt idx="24742">
                  <c:v>31.43</c:v>
                </c:pt>
                <c:pt idx="24743">
                  <c:v>31.56</c:v>
                </c:pt>
                <c:pt idx="24744">
                  <c:v>31.56</c:v>
                </c:pt>
                <c:pt idx="24745">
                  <c:v>31.6</c:v>
                </c:pt>
                <c:pt idx="24746">
                  <c:v>31.610000000000003</c:v>
                </c:pt>
                <c:pt idx="24747">
                  <c:v>31.830000000000002</c:v>
                </c:pt>
                <c:pt idx="24748">
                  <c:v>31.66</c:v>
                </c:pt>
                <c:pt idx="24749">
                  <c:v>31.630000000000003</c:v>
                </c:pt>
                <c:pt idx="24750">
                  <c:v>31.630000000000003</c:v>
                </c:pt>
                <c:pt idx="24751">
                  <c:v>31.66</c:v>
                </c:pt>
                <c:pt idx="24752">
                  <c:v>31.72</c:v>
                </c:pt>
                <c:pt idx="24753">
                  <c:v>31.67</c:v>
                </c:pt>
                <c:pt idx="24754">
                  <c:v>31.779999999999998</c:v>
                </c:pt>
                <c:pt idx="24755">
                  <c:v>31.72</c:v>
                </c:pt>
                <c:pt idx="24756">
                  <c:v>31.72</c:v>
                </c:pt>
                <c:pt idx="24757">
                  <c:v>31.650000000000002</c:v>
                </c:pt>
                <c:pt idx="24758">
                  <c:v>31.71</c:v>
                </c:pt>
                <c:pt idx="24759">
                  <c:v>31.64</c:v>
                </c:pt>
                <c:pt idx="24760">
                  <c:v>31.49</c:v>
                </c:pt>
                <c:pt idx="24761">
                  <c:v>31.41</c:v>
                </c:pt>
                <c:pt idx="24762">
                  <c:v>31.51</c:v>
                </c:pt>
                <c:pt idx="24763">
                  <c:v>31.650000000000002</c:v>
                </c:pt>
                <c:pt idx="24764">
                  <c:v>31.4</c:v>
                </c:pt>
                <c:pt idx="24765">
                  <c:v>31.459999999999997</c:v>
                </c:pt>
                <c:pt idx="24766">
                  <c:v>31.38</c:v>
                </c:pt>
                <c:pt idx="24767">
                  <c:v>31.49</c:v>
                </c:pt>
                <c:pt idx="24768">
                  <c:v>31.54</c:v>
                </c:pt>
                <c:pt idx="24769">
                  <c:v>31.610000000000003</c:v>
                </c:pt>
                <c:pt idx="24770">
                  <c:v>31.5</c:v>
                </c:pt>
                <c:pt idx="24771">
                  <c:v>31.6</c:v>
                </c:pt>
                <c:pt idx="24772">
                  <c:v>31.55</c:v>
                </c:pt>
                <c:pt idx="24773">
                  <c:v>31.58</c:v>
                </c:pt>
                <c:pt idx="24774">
                  <c:v>31.56</c:v>
                </c:pt>
                <c:pt idx="24775">
                  <c:v>31.4</c:v>
                </c:pt>
                <c:pt idx="24776">
                  <c:v>31.47</c:v>
                </c:pt>
                <c:pt idx="24777">
                  <c:v>31.41</c:v>
                </c:pt>
                <c:pt idx="24778">
                  <c:v>31.45</c:v>
                </c:pt>
                <c:pt idx="24779">
                  <c:v>31.37</c:v>
                </c:pt>
                <c:pt idx="24780">
                  <c:v>31.56</c:v>
                </c:pt>
                <c:pt idx="24781">
                  <c:v>31.54</c:v>
                </c:pt>
                <c:pt idx="24782">
                  <c:v>31.43</c:v>
                </c:pt>
                <c:pt idx="24783">
                  <c:v>31.459999999999997</c:v>
                </c:pt>
                <c:pt idx="24784">
                  <c:v>31.459999999999997</c:v>
                </c:pt>
                <c:pt idx="24785">
                  <c:v>31.64</c:v>
                </c:pt>
                <c:pt idx="24786">
                  <c:v>31.39</c:v>
                </c:pt>
                <c:pt idx="24787">
                  <c:v>31.51</c:v>
                </c:pt>
                <c:pt idx="24788">
                  <c:v>31.56</c:v>
                </c:pt>
                <c:pt idx="24789">
                  <c:v>31.64</c:v>
                </c:pt>
                <c:pt idx="24790">
                  <c:v>31.54</c:v>
                </c:pt>
                <c:pt idx="24791">
                  <c:v>31.59</c:v>
                </c:pt>
                <c:pt idx="24792">
                  <c:v>31.610000000000003</c:v>
                </c:pt>
                <c:pt idx="24793">
                  <c:v>31.69</c:v>
                </c:pt>
                <c:pt idx="24794">
                  <c:v>31.5</c:v>
                </c:pt>
                <c:pt idx="24795">
                  <c:v>31.51</c:v>
                </c:pt>
                <c:pt idx="24796">
                  <c:v>31.419999999999998</c:v>
                </c:pt>
                <c:pt idx="24797">
                  <c:v>31.49</c:v>
                </c:pt>
                <c:pt idx="24798">
                  <c:v>31.56</c:v>
                </c:pt>
                <c:pt idx="24799">
                  <c:v>31.64</c:v>
                </c:pt>
                <c:pt idx="24800">
                  <c:v>31.650000000000002</c:v>
                </c:pt>
                <c:pt idx="24801">
                  <c:v>31.54</c:v>
                </c:pt>
                <c:pt idx="24802">
                  <c:v>31.41</c:v>
                </c:pt>
                <c:pt idx="24803">
                  <c:v>31.47</c:v>
                </c:pt>
                <c:pt idx="24804">
                  <c:v>31.37</c:v>
                </c:pt>
                <c:pt idx="24805">
                  <c:v>31.55</c:v>
                </c:pt>
                <c:pt idx="24806">
                  <c:v>31.49</c:v>
                </c:pt>
                <c:pt idx="24807">
                  <c:v>31.38</c:v>
                </c:pt>
                <c:pt idx="24808">
                  <c:v>31.29</c:v>
                </c:pt>
                <c:pt idx="24809">
                  <c:v>31.37</c:v>
                </c:pt>
                <c:pt idx="24810">
                  <c:v>31.29</c:v>
                </c:pt>
                <c:pt idx="24811">
                  <c:v>31.39</c:v>
                </c:pt>
                <c:pt idx="24812">
                  <c:v>31.279999999999998</c:v>
                </c:pt>
                <c:pt idx="24813">
                  <c:v>31.29</c:v>
                </c:pt>
                <c:pt idx="24814">
                  <c:v>31.23</c:v>
                </c:pt>
                <c:pt idx="24815">
                  <c:v>31.38</c:v>
                </c:pt>
                <c:pt idx="24816">
                  <c:v>31.45</c:v>
                </c:pt>
                <c:pt idx="24817">
                  <c:v>31.55</c:v>
                </c:pt>
                <c:pt idx="24818">
                  <c:v>31.49</c:v>
                </c:pt>
                <c:pt idx="24819">
                  <c:v>31.41</c:v>
                </c:pt>
                <c:pt idx="24820">
                  <c:v>31.32</c:v>
                </c:pt>
                <c:pt idx="24821">
                  <c:v>31.14</c:v>
                </c:pt>
                <c:pt idx="24822">
                  <c:v>31.35</c:v>
                </c:pt>
                <c:pt idx="24823">
                  <c:v>31.39</c:v>
                </c:pt>
                <c:pt idx="24824">
                  <c:v>31.630000000000003</c:v>
                </c:pt>
                <c:pt idx="24825">
                  <c:v>31.53</c:v>
                </c:pt>
                <c:pt idx="24826">
                  <c:v>31.45</c:v>
                </c:pt>
                <c:pt idx="24827">
                  <c:v>31.51</c:v>
                </c:pt>
                <c:pt idx="24828">
                  <c:v>31.419999999999998</c:v>
                </c:pt>
                <c:pt idx="24829">
                  <c:v>31.59</c:v>
                </c:pt>
                <c:pt idx="24830">
                  <c:v>31.53</c:v>
                </c:pt>
                <c:pt idx="24831">
                  <c:v>31.57</c:v>
                </c:pt>
                <c:pt idx="24832">
                  <c:v>31.49</c:v>
                </c:pt>
                <c:pt idx="24833">
                  <c:v>31.66</c:v>
                </c:pt>
                <c:pt idx="24834">
                  <c:v>31.57</c:v>
                </c:pt>
                <c:pt idx="24835">
                  <c:v>31.55</c:v>
                </c:pt>
                <c:pt idx="24836">
                  <c:v>31.439999999999998</c:v>
                </c:pt>
                <c:pt idx="24837">
                  <c:v>31.53</c:v>
                </c:pt>
                <c:pt idx="24838">
                  <c:v>31.55</c:v>
                </c:pt>
                <c:pt idx="24839">
                  <c:v>31.62</c:v>
                </c:pt>
                <c:pt idx="24840">
                  <c:v>31.479999999999997</c:v>
                </c:pt>
                <c:pt idx="24841">
                  <c:v>31.51</c:v>
                </c:pt>
                <c:pt idx="24842">
                  <c:v>31.55</c:v>
                </c:pt>
                <c:pt idx="24843">
                  <c:v>31.38</c:v>
                </c:pt>
                <c:pt idx="24844">
                  <c:v>31.5</c:v>
                </c:pt>
                <c:pt idx="24845">
                  <c:v>31.41</c:v>
                </c:pt>
                <c:pt idx="24846">
                  <c:v>31.49</c:v>
                </c:pt>
                <c:pt idx="24847">
                  <c:v>31.5</c:v>
                </c:pt>
                <c:pt idx="24848">
                  <c:v>31.5</c:v>
                </c:pt>
                <c:pt idx="24849">
                  <c:v>31.630000000000003</c:v>
                </c:pt>
                <c:pt idx="24850">
                  <c:v>31.79</c:v>
                </c:pt>
                <c:pt idx="24851">
                  <c:v>31.8</c:v>
                </c:pt>
                <c:pt idx="24852">
                  <c:v>31.68</c:v>
                </c:pt>
                <c:pt idx="24853">
                  <c:v>31.66</c:v>
                </c:pt>
                <c:pt idx="24854">
                  <c:v>31.56</c:v>
                </c:pt>
                <c:pt idx="24855">
                  <c:v>31.71</c:v>
                </c:pt>
                <c:pt idx="24856">
                  <c:v>31.610000000000003</c:v>
                </c:pt>
                <c:pt idx="24857">
                  <c:v>31.7</c:v>
                </c:pt>
                <c:pt idx="24858">
                  <c:v>31.439999999999998</c:v>
                </c:pt>
                <c:pt idx="24859">
                  <c:v>31.459999999999997</c:v>
                </c:pt>
                <c:pt idx="24860">
                  <c:v>31.53</c:v>
                </c:pt>
                <c:pt idx="24861">
                  <c:v>31.4</c:v>
                </c:pt>
                <c:pt idx="24862">
                  <c:v>31.459999999999997</c:v>
                </c:pt>
                <c:pt idx="24863">
                  <c:v>31.41</c:v>
                </c:pt>
                <c:pt idx="24864">
                  <c:v>31.41</c:v>
                </c:pt>
                <c:pt idx="24865">
                  <c:v>31.35</c:v>
                </c:pt>
                <c:pt idx="24866">
                  <c:v>31.7</c:v>
                </c:pt>
                <c:pt idx="24867">
                  <c:v>32.54</c:v>
                </c:pt>
                <c:pt idx="24868">
                  <c:v>33.74</c:v>
                </c:pt>
                <c:pt idx="24869">
                  <c:v>34.160000000000004</c:v>
                </c:pt>
                <c:pt idx="24870">
                  <c:v>34.200000000000003</c:v>
                </c:pt>
                <c:pt idx="24871">
                  <c:v>33.67</c:v>
                </c:pt>
                <c:pt idx="24872">
                  <c:v>33.370000000000005</c:v>
                </c:pt>
                <c:pt idx="24873">
                  <c:v>32.839999999999996</c:v>
                </c:pt>
                <c:pt idx="24874">
                  <c:v>32.46</c:v>
                </c:pt>
                <c:pt idx="24875">
                  <c:v>31.99</c:v>
                </c:pt>
                <c:pt idx="24876">
                  <c:v>31.52</c:v>
                </c:pt>
                <c:pt idx="24877">
                  <c:v>31.18</c:v>
                </c:pt>
                <c:pt idx="24878">
                  <c:v>31.03</c:v>
                </c:pt>
                <c:pt idx="24879">
                  <c:v>30.97</c:v>
                </c:pt>
                <c:pt idx="24880">
                  <c:v>30.88</c:v>
                </c:pt>
                <c:pt idx="24881">
                  <c:v>30.88</c:v>
                </c:pt>
                <c:pt idx="24882">
                  <c:v>30.779999999999998</c:v>
                </c:pt>
                <c:pt idx="24883">
                  <c:v>31.06</c:v>
                </c:pt>
                <c:pt idx="24884">
                  <c:v>31.14</c:v>
                </c:pt>
                <c:pt idx="24885">
                  <c:v>31.1</c:v>
                </c:pt>
                <c:pt idx="24886">
                  <c:v>31.24</c:v>
                </c:pt>
                <c:pt idx="24887">
                  <c:v>31.37</c:v>
                </c:pt>
                <c:pt idx="24888">
                  <c:v>31.49</c:v>
                </c:pt>
                <c:pt idx="24889">
                  <c:v>31.47</c:v>
                </c:pt>
                <c:pt idx="24890">
                  <c:v>31.51</c:v>
                </c:pt>
                <c:pt idx="24891">
                  <c:v>31.55</c:v>
                </c:pt>
                <c:pt idx="24892">
                  <c:v>31.7</c:v>
                </c:pt>
                <c:pt idx="24893">
                  <c:v>31.64</c:v>
                </c:pt>
                <c:pt idx="24894">
                  <c:v>31.82</c:v>
                </c:pt>
                <c:pt idx="24895">
                  <c:v>31.67</c:v>
                </c:pt>
                <c:pt idx="24896">
                  <c:v>31.62</c:v>
                </c:pt>
                <c:pt idx="24897">
                  <c:v>31.71</c:v>
                </c:pt>
                <c:pt idx="24898">
                  <c:v>31.69</c:v>
                </c:pt>
                <c:pt idx="24899">
                  <c:v>31.630000000000003</c:v>
                </c:pt>
                <c:pt idx="24900">
                  <c:v>31.56</c:v>
                </c:pt>
                <c:pt idx="24901">
                  <c:v>31.47</c:v>
                </c:pt>
                <c:pt idx="24902">
                  <c:v>31.38</c:v>
                </c:pt>
                <c:pt idx="24903">
                  <c:v>31.439999999999998</c:v>
                </c:pt>
                <c:pt idx="24904">
                  <c:v>31.34</c:v>
                </c:pt>
                <c:pt idx="24905">
                  <c:v>31.43</c:v>
                </c:pt>
                <c:pt idx="24906">
                  <c:v>31.37</c:v>
                </c:pt>
                <c:pt idx="24907">
                  <c:v>31.41</c:v>
                </c:pt>
                <c:pt idx="24908">
                  <c:v>31.57</c:v>
                </c:pt>
                <c:pt idx="24909">
                  <c:v>31.37</c:v>
                </c:pt>
                <c:pt idx="24910">
                  <c:v>31.37</c:v>
                </c:pt>
                <c:pt idx="24911">
                  <c:v>31.29</c:v>
                </c:pt>
                <c:pt idx="24912">
                  <c:v>31.36</c:v>
                </c:pt>
                <c:pt idx="24913">
                  <c:v>31.36</c:v>
                </c:pt>
                <c:pt idx="24914">
                  <c:v>31.51</c:v>
                </c:pt>
                <c:pt idx="24915">
                  <c:v>31.49</c:v>
                </c:pt>
                <c:pt idx="24916">
                  <c:v>31.66</c:v>
                </c:pt>
                <c:pt idx="24917">
                  <c:v>31.79</c:v>
                </c:pt>
                <c:pt idx="24918">
                  <c:v>31.82</c:v>
                </c:pt>
                <c:pt idx="24919">
                  <c:v>31.93</c:v>
                </c:pt>
                <c:pt idx="24920">
                  <c:v>32.020000000000003</c:v>
                </c:pt>
                <c:pt idx="24921">
                  <c:v>32.130000000000003</c:v>
                </c:pt>
                <c:pt idx="24922">
                  <c:v>32.03</c:v>
                </c:pt>
                <c:pt idx="24923">
                  <c:v>31.919999999999998</c:v>
                </c:pt>
                <c:pt idx="24924">
                  <c:v>31.73</c:v>
                </c:pt>
                <c:pt idx="24925">
                  <c:v>31.77</c:v>
                </c:pt>
                <c:pt idx="24926">
                  <c:v>31.74</c:v>
                </c:pt>
                <c:pt idx="24927">
                  <c:v>31.74</c:v>
                </c:pt>
                <c:pt idx="24928">
                  <c:v>31.57</c:v>
                </c:pt>
                <c:pt idx="24929">
                  <c:v>31.56</c:v>
                </c:pt>
                <c:pt idx="24930">
                  <c:v>31.630000000000003</c:v>
                </c:pt>
                <c:pt idx="24931">
                  <c:v>31.74</c:v>
                </c:pt>
                <c:pt idx="24932">
                  <c:v>31.86</c:v>
                </c:pt>
                <c:pt idx="24933">
                  <c:v>31.9</c:v>
                </c:pt>
                <c:pt idx="24934">
                  <c:v>31.830000000000002</c:v>
                </c:pt>
                <c:pt idx="24935">
                  <c:v>31.66</c:v>
                </c:pt>
                <c:pt idx="24936">
                  <c:v>31.779999999999998</c:v>
                </c:pt>
                <c:pt idx="24937">
                  <c:v>31.68</c:v>
                </c:pt>
                <c:pt idx="24938">
                  <c:v>31.810000000000002</c:v>
                </c:pt>
                <c:pt idx="24939">
                  <c:v>31.64</c:v>
                </c:pt>
                <c:pt idx="24940">
                  <c:v>31.58</c:v>
                </c:pt>
                <c:pt idx="24941">
                  <c:v>31.6</c:v>
                </c:pt>
                <c:pt idx="24942">
                  <c:v>31.56</c:v>
                </c:pt>
                <c:pt idx="24943">
                  <c:v>31.74</c:v>
                </c:pt>
                <c:pt idx="24944">
                  <c:v>31.54</c:v>
                </c:pt>
                <c:pt idx="24945">
                  <c:v>31.650000000000002</c:v>
                </c:pt>
                <c:pt idx="24946">
                  <c:v>31.59</c:v>
                </c:pt>
                <c:pt idx="24947">
                  <c:v>31.64</c:v>
                </c:pt>
                <c:pt idx="24948">
                  <c:v>31.53</c:v>
                </c:pt>
                <c:pt idx="24949">
                  <c:v>31.72</c:v>
                </c:pt>
                <c:pt idx="24950">
                  <c:v>31.779999999999998</c:v>
                </c:pt>
                <c:pt idx="24951">
                  <c:v>31.77</c:v>
                </c:pt>
                <c:pt idx="24952">
                  <c:v>31.759999999999998</c:v>
                </c:pt>
                <c:pt idx="24953">
                  <c:v>31.85</c:v>
                </c:pt>
                <c:pt idx="24954">
                  <c:v>31.8</c:v>
                </c:pt>
                <c:pt idx="24955">
                  <c:v>31.7</c:v>
                </c:pt>
                <c:pt idx="24956">
                  <c:v>31.7</c:v>
                </c:pt>
                <c:pt idx="24957">
                  <c:v>31.779999999999998</c:v>
                </c:pt>
                <c:pt idx="24958">
                  <c:v>31.68</c:v>
                </c:pt>
                <c:pt idx="24959">
                  <c:v>31.72</c:v>
                </c:pt>
                <c:pt idx="24960">
                  <c:v>31.93</c:v>
                </c:pt>
                <c:pt idx="24961">
                  <c:v>31.88</c:v>
                </c:pt>
                <c:pt idx="24962">
                  <c:v>31.84</c:v>
                </c:pt>
                <c:pt idx="24963">
                  <c:v>31.73</c:v>
                </c:pt>
                <c:pt idx="24964">
                  <c:v>31.71</c:v>
                </c:pt>
                <c:pt idx="24965">
                  <c:v>31.71</c:v>
                </c:pt>
                <c:pt idx="24966">
                  <c:v>31.759999999999998</c:v>
                </c:pt>
                <c:pt idx="24967">
                  <c:v>31.82</c:v>
                </c:pt>
                <c:pt idx="24968">
                  <c:v>31.7</c:v>
                </c:pt>
                <c:pt idx="24969">
                  <c:v>31.77</c:v>
                </c:pt>
                <c:pt idx="24970">
                  <c:v>31.72</c:v>
                </c:pt>
                <c:pt idx="24971">
                  <c:v>31.979999999999997</c:v>
                </c:pt>
                <c:pt idx="24972">
                  <c:v>31.88</c:v>
                </c:pt>
                <c:pt idx="24973">
                  <c:v>31.8</c:v>
                </c:pt>
                <c:pt idx="24974">
                  <c:v>31.54</c:v>
                </c:pt>
                <c:pt idx="24975">
                  <c:v>31.68</c:v>
                </c:pt>
                <c:pt idx="24976">
                  <c:v>31.66</c:v>
                </c:pt>
                <c:pt idx="24977">
                  <c:v>31.73</c:v>
                </c:pt>
                <c:pt idx="24978">
                  <c:v>31.9</c:v>
                </c:pt>
                <c:pt idx="24979">
                  <c:v>31.9</c:v>
                </c:pt>
                <c:pt idx="24980">
                  <c:v>31.97</c:v>
                </c:pt>
                <c:pt idx="24981">
                  <c:v>31.75</c:v>
                </c:pt>
                <c:pt idx="24982">
                  <c:v>31.85</c:v>
                </c:pt>
                <c:pt idx="24983">
                  <c:v>31.72</c:v>
                </c:pt>
                <c:pt idx="24984">
                  <c:v>31.87</c:v>
                </c:pt>
                <c:pt idx="24985">
                  <c:v>31.650000000000002</c:v>
                </c:pt>
                <c:pt idx="24986">
                  <c:v>31.7</c:v>
                </c:pt>
                <c:pt idx="24987">
                  <c:v>31.74</c:v>
                </c:pt>
                <c:pt idx="24988">
                  <c:v>31.650000000000002</c:v>
                </c:pt>
                <c:pt idx="24989">
                  <c:v>31.630000000000003</c:v>
                </c:pt>
                <c:pt idx="24990">
                  <c:v>31.62</c:v>
                </c:pt>
                <c:pt idx="24991">
                  <c:v>31.6</c:v>
                </c:pt>
                <c:pt idx="24992">
                  <c:v>31.66</c:v>
                </c:pt>
                <c:pt idx="24993">
                  <c:v>31.79</c:v>
                </c:pt>
                <c:pt idx="24994">
                  <c:v>31.810000000000002</c:v>
                </c:pt>
                <c:pt idx="24995">
                  <c:v>31.91</c:v>
                </c:pt>
                <c:pt idx="24996">
                  <c:v>31.75</c:v>
                </c:pt>
                <c:pt idx="24997">
                  <c:v>31.88</c:v>
                </c:pt>
                <c:pt idx="24998">
                  <c:v>31.68</c:v>
                </c:pt>
                <c:pt idx="24999">
                  <c:v>31.610000000000003</c:v>
                </c:pt>
                <c:pt idx="25000">
                  <c:v>31.610000000000003</c:v>
                </c:pt>
                <c:pt idx="25001">
                  <c:v>31.56</c:v>
                </c:pt>
                <c:pt idx="25002">
                  <c:v>31.43</c:v>
                </c:pt>
                <c:pt idx="25003">
                  <c:v>31.64</c:v>
                </c:pt>
                <c:pt idx="25004">
                  <c:v>31.69</c:v>
                </c:pt>
                <c:pt idx="25005">
                  <c:v>31.479999999999997</c:v>
                </c:pt>
                <c:pt idx="25006">
                  <c:v>31.75</c:v>
                </c:pt>
                <c:pt idx="25007">
                  <c:v>31.59</c:v>
                </c:pt>
                <c:pt idx="25008">
                  <c:v>31.77</c:v>
                </c:pt>
                <c:pt idx="25009">
                  <c:v>31.86</c:v>
                </c:pt>
                <c:pt idx="25010">
                  <c:v>31.71</c:v>
                </c:pt>
                <c:pt idx="25011">
                  <c:v>31.45</c:v>
                </c:pt>
                <c:pt idx="25012">
                  <c:v>31.439999999999998</c:v>
                </c:pt>
                <c:pt idx="25013">
                  <c:v>31.479999999999997</c:v>
                </c:pt>
                <c:pt idx="25014">
                  <c:v>31.49</c:v>
                </c:pt>
                <c:pt idx="25015">
                  <c:v>31.5</c:v>
                </c:pt>
                <c:pt idx="25016">
                  <c:v>31.39</c:v>
                </c:pt>
                <c:pt idx="25017">
                  <c:v>31.41</c:v>
                </c:pt>
                <c:pt idx="25018">
                  <c:v>31.5</c:v>
                </c:pt>
                <c:pt idx="25019">
                  <c:v>31.74</c:v>
                </c:pt>
                <c:pt idx="25020">
                  <c:v>31.62</c:v>
                </c:pt>
                <c:pt idx="25021">
                  <c:v>31.69</c:v>
                </c:pt>
                <c:pt idx="25022">
                  <c:v>31.72</c:v>
                </c:pt>
                <c:pt idx="25023">
                  <c:v>31.64</c:v>
                </c:pt>
                <c:pt idx="25024">
                  <c:v>31.67</c:v>
                </c:pt>
                <c:pt idx="25025">
                  <c:v>31.52</c:v>
                </c:pt>
                <c:pt idx="25026">
                  <c:v>31.630000000000003</c:v>
                </c:pt>
                <c:pt idx="25027">
                  <c:v>31.64</c:v>
                </c:pt>
                <c:pt idx="25028">
                  <c:v>31.810000000000002</c:v>
                </c:pt>
                <c:pt idx="25029">
                  <c:v>31.69</c:v>
                </c:pt>
                <c:pt idx="25030">
                  <c:v>31.84</c:v>
                </c:pt>
                <c:pt idx="25031">
                  <c:v>31.69</c:v>
                </c:pt>
                <c:pt idx="25032">
                  <c:v>31.7</c:v>
                </c:pt>
                <c:pt idx="25033">
                  <c:v>31.59</c:v>
                </c:pt>
                <c:pt idx="25034">
                  <c:v>31.630000000000003</c:v>
                </c:pt>
                <c:pt idx="25035">
                  <c:v>31.69</c:v>
                </c:pt>
                <c:pt idx="25036">
                  <c:v>31.59</c:v>
                </c:pt>
                <c:pt idx="25037">
                  <c:v>31.6</c:v>
                </c:pt>
                <c:pt idx="25038">
                  <c:v>31.57</c:v>
                </c:pt>
                <c:pt idx="25039">
                  <c:v>31.419999999999998</c:v>
                </c:pt>
                <c:pt idx="25040">
                  <c:v>31.4</c:v>
                </c:pt>
                <c:pt idx="25041">
                  <c:v>31.58</c:v>
                </c:pt>
                <c:pt idx="25042">
                  <c:v>31.38</c:v>
                </c:pt>
                <c:pt idx="25043">
                  <c:v>31.47</c:v>
                </c:pt>
                <c:pt idx="25044">
                  <c:v>31.51</c:v>
                </c:pt>
                <c:pt idx="25045">
                  <c:v>31.459999999999997</c:v>
                </c:pt>
                <c:pt idx="25046">
                  <c:v>31.47</c:v>
                </c:pt>
                <c:pt idx="25047">
                  <c:v>31.439999999999998</c:v>
                </c:pt>
                <c:pt idx="25048">
                  <c:v>31.53</c:v>
                </c:pt>
                <c:pt idx="25049">
                  <c:v>31.53</c:v>
                </c:pt>
                <c:pt idx="25050">
                  <c:v>31.6</c:v>
                </c:pt>
                <c:pt idx="25051">
                  <c:v>31.52</c:v>
                </c:pt>
                <c:pt idx="25052">
                  <c:v>31.52</c:v>
                </c:pt>
                <c:pt idx="25053">
                  <c:v>31.38</c:v>
                </c:pt>
                <c:pt idx="25054">
                  <c:v>31.37</c:v>
                </c:pt>
                <c:pt idx="25055">
                  <c:v>31.36</c:v>
                </c:pt>
                <c:pt idx="25056">
                  <c:v>31.47</c:v>
                </c:pt>
                <c:pt idx="25057">
                  <c:v>31.479999999999997</c:v>
                </c:pt>
                <c:pt idx="25058">
                  <c:v>31.43</c:v>
                </c:pt>
                <c:pt idx="25059">
                  <c:v>31.49</c:v>
                </c:pt>
                <c:pt idx="25060">
                  <c:v>31.56</c:v>
                </c:pt>
                <c:pt idx="25061">
                  <c:v>31.650000000000002</c:v>
                </c:pt>
                <c:pt idx="25062">
                  <c:v>31.56</c:v>
                </c:pt>
                <c:pt idx="25063">
                  <c:v>31.54</c:v>
                </c:pt>
                <c:pt idx="25064">
                  <c:v>31.27</c:v>
                </c:pt>
                <c:pt idx="25065">
                  <c:v>31.32</c:v>
                </c:pt>
                <c:pt idx="25066">
                  <c:v>31.38</c:v>
                </c:pt>
                <c:pt idx="25067">
                  <c:v>31.459999999999997</c:v>
                </c:pt>
                <c:pt idx="25068">
                  <c:v>31.330000000000002</c:v>
                </c:pt>
                <c:pt idx="25069">
                  <c:v>31.4</c:v>
                </c:pt>
                <c:pt idx="25070">
                  <c:v>31.330000000000002</c:v>
                </c:pt>
                <c:pt idx="25071">
                  <c:v>31.43</c:v>
                </c:pt>
                <c:pt idx="25072">
                  <c:v>31.610000000000003</c:v>
                </c:pt>
                <c:pt idx="25073">
                  <c:v>31.52</c:v>
                </c:pt>
                <c:pt idx="25074">
                  <c:v>31.77</c:v>
                </c:pt>
                <c:pt idx="25075">
                  <c:v>31.68</c:v>
                </c:pt>
                <c:pt idx="25076">
                  <c:v>31.86</c:v>
                </c:pt>
                <c:pt idx="25077">
                  <c:v>31.86</c:v>
                </c:pt>
                <c:pt idx="25078">
                  <c:v>31.77</c:v>
                </c:pt>
                <c:pt idx="25079">
                  <c:v>31.85</c:v>
                </c:pt>
                <c:pt idx="25080">
                  <c:v>31.75</c:v>
                </c:pt>
                <c:pt idx="25081">
                  <c:v>31.69</c:v>
                </c:pt>
                <c:pt idx="25082">
                  <c:v>31.73</c:v>
                </c:pt>
                <c:pt idx="25083">
                  <c:v>31.759999999999998</c:v>
                </c:pt>
                <c:pt idx="25084">
                  <c:v>31.59</c:v>
                </c:pt>
                <c:pt idx="25085">
                  <c:v>31.68</c:v>
                </c:pt>
                <c:pt idx="25086">
                  <c:v>31.49</c:v>
                </c:pt>
                <c:pt idx="25087">
                  <c:v>31.610000000000003</c:v>
                </c:pt>
                <c:pt idx="25088">
                  <c:v>31.419999999999998</c:v>
                </c:pt>
                <c:pt idx="25089">
                  <c:v>31.5</c:v>
                </c:pt>
                <c:pt idx="25090">
                  <c:v>31.43</c:v>
                </c:pt>
                <c:pt idx="25091">
                  <c:v>31.610000000000003</c:v>
                </c:pt>
                <c:pt idx="25092">
                  <c:v>31.39</c:v>
                </c:pt>
                <c:pt idx="25093">
                  <c:v>31.47</c:v>
                </c:pt>
                <c:pt idx="25094">
                  <c:v>31.57</c:v>
                </c:pt>
                <c:pt idx="25095">
                  <c:v>31.43</c:v>
                </c:pt>
                <c:pt idx="25096">
                  <c:v>31.56</c:v>
                </c:pt>
                <c:pt idx="25097">
                  <c:v>31.6</c:v>
                </c:pt>
                <c:pt idx="25098">
                  <c:v>31.68</c:v>
                </c:pt>
                <c:pt idx="25099">
                  <c:v>31.55</c:v>
                </c:pt>
                <c:pt idx="25100">
                  <c:v>31.53</c:v>
                </c:pt>
                <c:pt idx="25101">
                  <c:v>31.439999999999998</c:v>
                </c:pt>
                <c:pt idx="25102">
                  <c:v>31.54</c:v>
                </c:pt>
                <c:pt idx="25103">
                  <c:v>31.830000000000002</c:v>
                </c:pt>
                <c:pt idx="25104">
                  <c:v>31.85</c:v>
                </c:pt>
                <c:pt idx="25105">
                  <c:v>31.86</c:v>
                </c:pt>
                <c:pt idx="25106">
                  <c:v>31.650000000000002</c:v>
                </c:pt>
                <c:pt idx="25107">
                  <c:v>31.69</c:v>
                </c:pt>
                <c:pt idx="25108">
                  <c:v>31.58</c:v>
                </c:pt>
                <c:pt idx="25109">
                  <c:v>31.630000000000003</c:v>
                </c:pt>
                <c:pt idx="25110">
                  <c:v>31.55</c:v>
                </c:pt>
                <c:pt idx="25111">
                  <c:v>31.69</c:v>
                </c:pt>
                <c:pt idx="25112">
                  <c:v>31.459999999999997</c:v>
                </c:pt>
                <c:pt idx="25113">
                  <c:v>31.53</c:v>
                </c:pt>
                <c:pt idx="25114">
                  <c:v>31.56</c:v>
                </c:pt>
                <c:pt idx="25115">
                  <c:v>31.67</c:v>
                </c:pt>
                <c:pt idx="25116">
                  <c:v>31.53</c:v>
                </c:pt>
                <c:pt idx="25117">
                  <c:v>31.5</c:v>
                </c:pt>
                <c:pt idx="25118">
                  <c:v>31.610000000000003</c:v>
                </c:pt>
                <c:pt idx="25119">
                  <c:v>31.62</c:v>
                </c:pt>
                <c:pt idx="25120">
                  <c:v>31.77</c:v>
                </c:pt>
                <c:pt idx="25121">
                  <c:v>31.59</c:v>
                </c:pt>
                <c:pt idx="25122">
                  <c:v>31.630000000000003</c:v>
                </c:pt>
                <c:pt idx="25123">
                  <c:v>31.54</c:v>
                </c:pt>
                <c:pt idx="25124">
                  <c:v>31.66</c:v>
                </c:pt>
                <c:pt idx="25125">
                  <c:v>31.5</c:v>
                </c:pt>
                <c:pt idx="25126">
                  <c:v>31.51</c:v>
                </c:pt>
                <c:pt idx="25127">
                  <c:v>31.479999999999997</c:v>
                </c:pt>
                <c:pt idx="25128">
                  <c:v>31.49</c:v>
                </c:pt>
                <c:pt idx="25129">
                  <c:v>31.67</c:v>
                </c:pt>
                <c:pt idx="25130">
                  <c:v>31.59</c:v>
                </c:pt>
                <c:pt idx="25131">
                  <c:v>31.74</c:v>
                </c:pt>
                <c:pt idx="25132">
                  <c:v>31.54</c:v>
                </c:pt>
                <c:pt idx="25133">
                  <c:v>31.59</c:v>
                </c:pt>
                <c:pt idx="25134">
                  <c:v>31.54</c:v>
                </c:pt>
                <c:pt idx="25135">
                  <c:v>31.62</c:v>
                </c:pt>
                <c:pt idx="25136">
                  <c:v>31.71</c:v>
                </c:pt>
                <c:pt idx="25137">
                  <c:v>31.74</c:v>
                </c:pt>
                <c:pt idx="25138">
                  <c:v>31.6</c:v>
                </c:pt>
                <c:pt idx="25139">
                  <c:v>31.4</c:v>
                </c:pt>
                <c:pt idx="25140">
                  <c:v>31.5</c:v>
                </c:pt>
                <c:pt idx="25141">
                  <c:v>31.610000000000003</c:v>
                </c:pt>
                <c:pt idx="25142">
                  <c:v>31.62</c:v>
                </c:pt>
                <c:pt idx="25143">
                  <c:v>31.49</c:v>
                </c:pt>
                <c:pt idx="25144">
                  <c:v>31.66</c:v>
                </c:pt>
                <c:pt idx="25145">
                  <c:v>31.41</c:v>
                </c:pt>
                <c:pt idx="25146">
                  <c:v>31.55</c:v>
                </c:pt>
                <c:pt idx="25147">
                  <c:v>31.54</c:v>
                </c:pt>
                <c:pt idx="25148">
                  <c:v>31.64</c:v>
                </c:pt>
                <c:pt idx="25149">
                  <c:v>31.49</c:v>
                </c:pt>
                <c:pt idx="25150">
                  <c:v>31.62</c:v>
                </c:pt>
                <c:pt idx="25151">
                  <c:v>31.459999999999997</c:v>
                </c:pt>
                <c:pt idx="25152">
                  <c:v>31.459999999999997</c:v>
                </c:pt>
                <c:pt idx="25153">
                  <c:v>31.53</c:v>
                </c:pt>
                <c:pt idx="25154">
                  <c:v>31.54</c:v>
                </c:pt>
                <c:pt idx="25155">
                  <c:v>31.71</c:v>
                </c:pt>
                <c:pt idx="25156">
                  <c:v>31.66</c:v>
                </c:pt>
                <c:pt idx="25157">
                  <c:v>31.630000000000003</c:v>
                </c:pt>
                <c:pt idx="25158">
                  <c:v>31.47</c:v>
                </c:pt>
                <c:pt idx="25159">
                  <c:v>31.38</c:v>
                </c:pt>
                <c:pt idx="25160">
                  <c:v>31.419999999999998</c:v>
                </c:pt>
                <c:pt idx="25161">
                  <c:v>31.5</c:v>
                </c:pt>
                <c:pt idx="25162">
                  <c:v>31.58</c:v>
                </c:pt>
                <c:pt idx="25163">
                  <c:v>31.62</c:v>
                </c:pt>
                <c:pt idx="25164">
                  <c:v>31.57</c:v>
                </c:pt>
                <c:pt idx="25165">
                  <c:v>31.34</c:v>
                </c:pt>
                <c:pt idx="25166">
                  <c:v>31.62</c:v>
                </c:pt>
                <c:pt idx="25167">
                  <c:v>31.69</c:v>
                </c:pt>
                <c:pt idx="25168">
                  <c:v>31.77</c:v>
                </c:pt>
                <c:pt idx="25169">
                  <c:v>31.58</c:v>
                </c:pt>
                <c:pt idx="25170">
                  <c:v>31.68</c:v>
                </c:pt>
                <c:pt idx="25171">
                  <c:v>31.58</c:v>
                </c:pt>
                <c:pt idx="25172">
                  <c:v>31.56</c:v>
                </c:pt>
                <c:pt idx="25173">
                  <c:v>31.630000000000003</c:v>
                </c:pt>
                <c:pt idx="25174">
                  <c:v>31.59</c:v>
                </c:pt>
                <c:pt idx="25175">
                  <c:v>31.56</c:v>
                </c:pt>
                <c:pt idx="25176">
                  <c:v>31.57</c:v>
                </c:pt>
                <c:pt idx="25177">
                  <c:v>31.419999999999998</c:v>
                </c:pt>
                <c:pt idx="25178">
                  <c:v>31.37</c:v>
                </c:pt>
                <c:pt idx="25179">
                  <c:v>31.439999999999998</c:v>
                </c:pt>
                <c:pt idx="25180">
                  <c:v>31.259999999999998</c:v>
                </c:pt>
                <c:pt idx="25181">
                  <c:v>31.25</c:v>
                </c:pt>
                <c:pt idx="25182">
                  <c:v>31.24</c:v>
                </c:pt>
                <c:pt idx="25183">
                  <c:v>31.259999999999998</c:v>
                </c:pt>
                <c:pt idx="25184">
                  <c:v>31.3</c:v>
                </c:pt>
                <c:pt idx="25185">
                  <c:v>31.479999999999997</c:v>
                </c:pt>
                <c:pt idx="25186">
                  <c:v>31.47</c:v>
                </c:pt>
                <c:pt idx="25187">
                  <c:v>31.459999999999997</c:v>
                </c:pt>
                <c:pt idx="25188">
                  <c:v>31.58</c:v>
                </c:pt>
                <c:pt idx="25189">
                  <c:v>31.55</c:v>
                </c:pt>
                <c:pt idx="25190">
                  <c:v>31.630000000000003</c:v>
                </c:pt>
                <c:pt idx="25191">
                  <c:v>31.52</c:v>
                </c:pt>
                <c:pt idx="25192">
                  <c:v>31.439999999999998</c:v>
                </c:pt>
                <c:pt idx="25193">
                  <c:v>31.37</c:v>
                </c:pt>
                <c:pt idx="25194">
                  <c:v>31.58</c:v>
                </c:pt>
                <c:pt idx="25195">
                  <c:v>31.52</c:v>
                </c:pt>
                <c:pt idx="25196">
                  <c:v>31.650000000000002</c:v>
                </c:pt>
                <c:pt idx="25197">
                  <c:v>31.759999999999998</c:v>
                </c:pt>
                <c:pt idx="25198">
                  <c:v>31.62</c:v>
                </c:pt>
                <c:pt idx="25199">
                  <c:v>31.9</c:v>
                </c:pt>
                <c:pt idx="25200">
                  <c:v>31.79</c:v>
                </c:pt>
                <c:pt idx="25201">
                  <c:v>31.84</c:v>
                </c:pt>
                <c:pt idx="25202">
                  <c:v>31.67</c:v>
                </c:pt>
                <c:pt idx="25203">
                  <c:v>31.830000000000002</c:v>
                </c:pt>
                <c:pt idx="25204">
                  <c:v>31.58</c:v>
                </c:pt>
                <c:pt idx="25205">
                  <c:v>31.73</c:v>
                </c:pt>
                <c:pt idx="25206">
                  <c:v>31.830000000000002</c:v>
                </c:pt>
                <c:pt idx="25207">
                  <c:v>31.85</c:v>
                </c:pt>
                <c:pt idx="25208">
                  <c:v>31.8</c:v>
                </c:pt>
                <c:pt idx="25209">
                  <c:v>31.77</c:v>
                </c:pt>
                <c:pt idx="25210">
                  <c:v>31.73</c:v>
                </c:pt>
                <c:pt idx="25211">
                  <c:v>31.779999999999998</c:v>
                </c:pt>
                <c:pt idx="25212">
                  <c:v>31.84</c:v>
                </c:pt>
                <c:pt idx="25213">
                  <c:v>31.71</c:v>
                </c:pt>
                <c:pt idx="25214">
                  <c:v>31.779999999999998</c:v>
                </c:pt>
                <c:pt idx="25215">
                  <c:v>31.79</c:v>
                </c:pt>
                <c:pt idx="25216">
                  <c:v>31.91</c:v>
                </c:pt>
                <c:pt idx="25217">
                  <c:v>31.73</c:v>
                </c:pt>
                <c:pt idx="25218">
                  <c:v>31.7</c:v>
                </c:pt>
                <c:pt idx="25219">
                  <c:v>31.73</c:v>
                </c:pt>
                <c:pt idx="25220">
                  <c:v>31.919999999999998</c:v>
                </c:pt>
                <c:pt idx="25221">
                  <c:v>31.71</c:v>
                </c:pt>
                <c:pt idx="25222">
                  <c:v>31.759999999999998</c:v>
                </c:pt>
                <c:pt idx="25223">
                  <c:v>31.74</c:v>
                </c:pt>
                <c:pt idx="25224">
                  <c:v>31.49</c:v>
                </c:pt>
                <c:pt idx="25225">
                  <c:v>31.6</c:v>
                </c:pt>
                <c:pt idx="25226">
                  <c:v>31.45</c:v>
                </c:pt>
                <c:pt idx="25227">
                  <c:v>31.45</c:v>
                </c:pt>
                <c:pt idx="25228">
                  <c:v>31.459999999999997</c:v>
                </c:pt>
                <c:pt idx="25229">
                  <c:v>31.56</c:v>
                </c:pt>
                <c:pt idx="25230">
                  <c:v>31.459999999999997</c:v>
                </c:pt>
                <c:pt idx="25231">
                  <c:v>31.38</c:v>
                </c:pt>
                <c:pt idx="25232">
                  <c:v>31.439999999999998</c:v>
                </c:pt>
                <c:pt idx="25233">
                  <c:v>31.32</c:v>
                </c:pt>
                <c:pt idx="25234">
                  <c:v>31.52</c:v>
                </c:pt>
                <c:pt idx="25235">
                  <c:v>31.47</c:v>
                </c:pt>
                <c:pt idx="25236">
                  <c:v>31.479999999999997</c:v>
                </c:pt>
                <c:pt idx="25237">
                  <c:v>31.419999999999998</c:v>
                </c:pt>
                <c:pt idx="25238">
                  <c:v>31.6</c:v>
                </c:pt>
                <c:pt idx="25239">
                  <c:v>31.59</c:v>
                </c:pt>
                <c:pt idx="25240">
                  <c:v>31.56</c:v>
                </c:pt>
                <c:pt idx="25241">
                  <c:v>31.39</c:v>
                </c:pt>
                <c:pt idx="25242">
                  <c:v>31.41</c:v>
                </c:pt>
                <c:pt idx="25243">
                  <c:v>31.259999999999998</c:v>
                </c:pt>
                <c:pt idx="25244">
                  <c:v>31.37</c:v>
                </c:pt>
                <c:pt idx="25245">
                  <c:v>31.459999999999997</c:v>
                </c:pt>
                <c:pt idx="25246">
                  <c:v>31.54</c:v>
                </c:pt>
                <c:pt idx="25247">
                  <c:v>31.6</c:v>
                </c:pt>
                <c:pt idx="25248">
                  <c:v>31.479999999999997</c:v>
                </c:pt>
                <c:pt idx="25249">
                  <c:v>31.6</c:v>
                </c:pt>
                <c:pt idx="25250">
                  <c:v>31.66</c:v>
                </c:pt>
                <c:pt idx="25251">
                  <c:v>31.630000000000003</c:v>
                </c:pt>
                <c:pt idx="25252">
                  <c:v>31.5</c:v>
                </c:pt>
                <c:pt idx="25253">
                  <c:v>31.630000000000003</c:v>
                </c:pt>
                <c:pt idx="25254">
                  <c:v>31.62</c:v>
                </c:pt>
                <c:pt idx="25255">
                  <c:v>31.53</c:v>
                </c:pt>
                <c:pt idx="25256">
                  <c:v>31.650000000000002</c:v>
                </c:pt>
                <c:pt idx="25257">
                  <c:v>31.72</c:v>
                </c:pt>
                <c:pt idx="25258">
                  <c:v>31.86</c:v>
                </c:pt>
                <c:pt idx="25259">
                  <c:v>31.779999999999998</c:v>
                </c:pt>
                <c:pt idx="25260">
                  <c:v>31.89</c:v>
                </c:pt>
                <c:pt idx="25261">
                  <c:v>31.93</c:v>
                </c:pt>
                <c:pt idx="25262">
                  <c:v>31.79</c:v>
                </c:pt>
                <c:pt idx="25263">
                  <c:v>31.71</c:v>
                </c:pt>
                <c:pt idx="25264">
                  <c:v>31.77</c:v>
                </c:pt>
                <c:pt idx="25265">
                  <c:v>31.88</c:v>
                </c:pt>
                <c:pt idx="25266">
                  <c:v>31.979999999999997</c:v>
                </c:pt>
                <c:pt idx="25267">
                  <c:v>31.939999999999998</c:v>
                </c:pt>
                <c:pt idx="25268">
                  <c:v>31.85</c:v>
                </c:pt>
                <c:pt idx="25269">
                  <c:v>31.72</c:v>
                </c:pt>
                <c:pt idx="25270">
                  <c:v>31.62</c:v>
                </c:pt>
                <c:pt idx="25271">
                  <c:v>31.610000000000003</c:v>
                </c:pt>
                <c:pt idx="25272">
                  <c:v>31.5</c:v>
                </c:pt>
                <c:pt idx="25273">
                  <c:v>31.59</c:v>
                </c:pt>
                <c:pt idx="25274">
                  <c:v>31.6</c:v>
                </c:pt>
                <c:pt idx="25275">
                  <c:v>31.56</c:v>
                </c:pt>
                <c:pt idx="25276">
                  <c:v>31.4</c:v>
                </c:pt>
                <c:pt idx="25277">
                  <c:v>31.57</c:v>
                </c:pt>
                <c:pt idx="25278">
                  <c:v>31.54</c:v>
                </c:pt>
                <c:pt idx="25279">
                  <c:v>31.74</c:v>
                </c:pt>
                <c:pt idx="25280">
                  <c:v>31.79</c:v>
                </c:pt>
                <c:pt idx="25281">
                  <c:v>31.72</c:v>
                </c:pt>
                <c:pt idx="25282">
                  <c:v>31.86</c:v>
                </c:pt>
                <c:pt idx="25283">
                  <c:v>31.71</c:v>
                </c:pt>
                <c:pt idx="25284">
                  <c:v>31.66</c:v>
                </c:pt>
                <c:pt idx="25285">
                  <c:v>31.55</c:v>
                </c:pt>
                <c:pt idx="25286">
                  <c:v>31.71</c:v>
                </c:pt>
                <c:pt idx="25287">
                  <c:v>31.8</c:v>
                </c:pt>
                <c:pt idx="25288">
                  <c:v>31.88</c:v>
                </c:pt>
                <c:pt idx="25289">
                  <c:v>31.959999999999997</c:v>
                </c:pt>
                <c:pt idx="25290">
                  <c:v>31.810000000000002</c:v>
                </c:pt>
                <c:pt idx="25291">
                  <c:v>31.69</c:v>
                </c:pt>
                <c:pt idx="25292">
                  <c:v>31.759999999999998</c:v>
                </c:pt>
                <c:pt idx="25293">
                  <c:v>32.01</c:v>
                </c:pt>
                <c:pt idx="25294">
                  <c:v>31.979999999999997</c:v>
                </c:pt>
                <c:pt idx="25295">
                  <c:v>31.919999999999998</c:v>
                </c:pt>
                <c:pt idx="25296">
                  <c:v>31.82</c:v>
                </c:pt>
                <c:pt idx="25297">
                  <c:v>31.939999999999998</c:v>
                </c:pt>
                <c:pt idx="25298">
                  <c:v>31.88</c:v>
                </c:pt>
                <c:pt idx="25299">
                  <c:v>31.89</c:v>
                </c:pt>
                <c:pt idx="25300">
                  <c:v>31.85</c:v>
                </c:pt>
                <c:pt idx="25301">
                  <c:v>31.82</c:v>
                </c:pt>
                <c:pt idx="25302">
                  <c:v>31.779999999999998</c:v>
                </c:pt>
                <c:pt idx="25303">
                  <c:v>31.73</c:v>
                </c:pt>
                <c:pt idx="25304">
                  <c:v>31.759999999999998</c:v>
                </c:pt>
                <c:pt idx="25305">
                  <c:v>31.630000000000003</c:v>
                </c:pt>
                <c:pt idx="25306">
                  <c:v>31.6</c:v>
                </c:pt>
                <c:pt idx="25307">
                  <c:v>31.45</c:v>
                </c:pt>
                <c:pt idx="25308">
                  <c:v>31.51</c:v>
                </c:pt>
                <c:pt idx="25309">
                  <c:v>31.38</c:v>
                </c:pt>
                <c:pt idx="25310">
                  <c:v>31.52</c:v>
                </c:pt>
                <c:pt idx="25311">
                  <c:v>31.55</c:v>
                </c:pt>
                <c:pt idx="25312">
                  <c:v>31.59</c:v>
                </c:pt>
                <c:pt idx="25313">
                  <c:v>31.66</c:v>
                </c:pt>
                <c:pt idx="25314">
                  <c:v>31.610000000000003</c:v>
                </c:pt>
                <c:pt idx="25315">
                  <c:v>31.73</c:v>
                </c:pt>
                <c:pt idx="25316">
                  <c:v>31.759999999999998</c:v>
                </c:pt>
                <c:pt idx="25317">
                  <c:v>31.630000000000003</c:v>
                </c:pt>
                <c:pt idx="25318">
                  <c:v>31.62</c:v>
                </c:pt>
                <c:pt idx="25319">
                  <c:v>31.56</c:v>
                </c:pt>
                <c:pt idx="25320">
                  <c:v>31.779999999999998</c:v>
                </c:pt>
                <c:pt idx="25321">
                  <c:v>31.62</c:v>
                </c:pt>
                <c:pt idx="25322">
                  <c:v>31.779999999999998</c:v>
                </c:pt>
                <c:pt idx="25323">
                  <c:v>31.62</c:v>
                </c:pt>
                <c:pt idx="25324">
                  <c:v>31.66</c:v>
                </c:pt>
                <c:pt idx="25325">
                  <c:v>31.64</c:v>
                </c:pt>
                <c:pt idx="25326">
                  <c:v>31.650000000000002</c:v>
                </c:pt>
                <c:pt idx="25327">
                  <c:v>31.59</c:v>
                </c:pt>
                <c:pt idx="25328">
                  <c:v>31.810000000000002</c:v>
                </c:pt>
                <c:pt idx="25329">
                  <c:v>31.77</c:v>
                </c:pt>
                <c:pt idx="25330">
                  <c:v>31.84</c:v>
                </c:pt>
                <c:pt idx="25331">
                  <c:v>31.85</c:v>
                </c:pt>
                <c:pt idx="25332">
                  <c:v>31.95</c:v>
                </c:pt>
                <c:pt idx="25333">
                  <c:v>31.9</c:v>
                </c:pt>
                <c:pt idx="25334">
                  <c:v>31.77</c:v>
                </c:pt>
                <c:pt idx="25335">
                  <c:v>31.82</c:v>
                </c:pt>
                <c:pt idx="25336">
                  <c:v>31.66</c:v>
                </c:pt>
                <c:pt idx="25337">
                  <c:v>31.84</c:v>
                </c:pt>
                <c:pt idx="25338">
                  <c:v>31.959999999999997</c:v>
                </c:pt>
                <c:pt idx="25339">
                  <c:v>31.97</c:v>
                </c:pt>
                <c:pt idx="25340">
                  <c:v>31.93</c:v>
                </c:pt>
                <c:pt idx="25341">
                  <c:v>31.93</c:v>
                </c:pt>
                <c:pt idx="25342">
                  <c:v>32</c:v>
                </c:pt>
                <c:pt idx="25343">
                  <c:v>32.01</c:v>
                </c:pt>
                <c:pt idx="25344">
                  <c:v>31.97</c:v>
                </c:pt>
                <c:pt idx="25345">
                  <c:v>31.759999999999998</c:v>
                </c:pt>
                <c:pt idx="25346">
                  <c:v>31.779999999999998</c:v>
                </c:pt>
                <c:pt idx="25347">
                  <c:v>31.82</c:v>
                </c:pt>
                <c:pt idx="25348">
                  <c:v>31.89</c:v>
                </c:pt>
                <c:pt idx="25349">
                  <c:v>31.73</c:v>
                </c:pt>
                <c:pt idx="25350">
                  <c:v>31.75</c:v>
                </c:pt>
                <c:pt idx="25351">
                  <c:v>31.82</c:v>
                </c:pt>
                <c:pt idx="25352">
                  <c:v>31.86</c:v>
                </c:pt>
                <c:pt idx="25353">
                  <c:v>31.85</c:v>
                </c:pt>
                <c:pt idx="25354">
                  <c:v>31.64</c:v>
                </c:pt>
                <c:pt idx="25355">
                  <c:v>31.54</c:v>
                </c:pt>
                <c:pt idx="25356">
                  <c:v>31.49</c:v>
                </c:pt>
                <c:pt idx="25357">
                  <c:v>31.66</c:v>
                </c:pt>
                <c:pt idx="25358">
                  <c:v>31.58</c:v>
                </c:pt>
                <c:pt idx="25359">
                  <c:v>31.7</c:v>
                </c:pt>
                <c:pt idx="25360">
                  <c:v>31.73</c:v>
                </c:pt>
                <c:pt idx="25361">
                  <c:v>31.72</c:v>
                </c:pt>
                <c:pt idx="25362">
                  <c:v>31.67</c:v>
                </c:pt>
                <c:pt idx="25363">
                  <c:v>31.6</c:v>
                </c:pt>
                <c:pt idx="25364">
                  <c:v>31.419999999999998</c:v>
                </c:pt>
                <c:pt idx="25365">
                  <c:v>31.810000000000002</c:v>
                </c:pt>
                <c:pt idx="25366">
                  <c:v>32.020000000000003</c:v>
                </c:pt>
                <c:pt idx="25367">
                  <c:v>31.979999999999997</c:v>
                </c:pt>
                <c:pt idx="25368">
                  <c:v>32.130000000000003</c:v>
                </c:pt>
                <c:pt idx="25369">
                  <c:v>31.87</c:v>
                </c:pt>
                <c:pt idx="25370">
                  <c:v>31.779999999999998</c:v>
                </c:pt>
                <c:pt idx="25371">
                  <c:v>31.6</c:v>
                </c:pt>
                <c:pt idx="25372">
                  <c:v>31.6</c:v>
                </c:pt>
                <c:pt idx="25373">
                  <c:v>31.54</c:v>
                </c:pt>
                <c:pt idx="25374">
                  <c:v>31.53</c:v>
                </c:pt>
                <c:pt idx="25375">
                  <c:v>31.49</c:v>
                </c:pt>
                <c:pt idx="25376">
                  <c:v>31.419999999999998</c:v>
                </c:pt>
                <c:pt idx="25377">
                  <c:v>31.310000000000002</c:v>
                </c:pt>
                <c:pt idx="25378">
                  <c:v>31.37</c:v>
                </c:pt>
                <c:pt idx="25379">
                  <c:v>31.43</c:v>
                </c:pt>
                <c:pt idx="25380">
                  <c:v>31.419999999999998</c:v>
                </c:pt>
                <c:pt idx="25381">
                  <c:v>31.67</c:v>
                </c:pt>
                <c:pt idx="25382">
                  <c:v>31.75</c:v>
                </c:pt>
                <c:pt idx="25383">
                  <c:v>31.99</c:v>
                </c:pt>
                <c:pt idx="25384">
                  <c:v>31.77</c:v>
                </c:pt>
                <c:pt idx="25385">
                  <c:v>31.8</c:v>
                </c:pt>
                <c:pt idx="25386">
                  <c:v>31.650000000000002</c:v>
                </c:pt>
                <c:pt idx="25387">
                  <c:v>31.73</c:v>
                </c:pt>
                <c:pt idx="25388">
                  <c:v>31.69</c:v>
                </c:pt>
                <c:pt idx="25389">
                  <c:v>31.650000000000002</c:v>
                </c:pt>
                <c:pt idx="25390">
                  <c:v>31.69</c:v>
                </c:pt>
                <c:pt idx="25391">
                  <c:v>31.72</c:v>
                </c:pt>
                <c:pt idx="25392">
                  <c:v>31.85</c:v>
                </c:pt>
                <c:pt idx="25393">
                  <c:v>31.77</c:v>
                </c:pt>
                <c:pt idx="25394">
                  <c:v>31.7</c:v>
                </c:pt>
                <c:pt idx="25395">
                  <c:v>31.759999999999998</c:v>
                </c:pt>
                <c:pt idx="25396">
                  <c:v>31.88</c:v>
                </c:pt>
                <c:pt idx="25397">
                  <c:v>31.84</c:v>
                </c:pt>
                <c:pt idx="25398">
                  <c:v>31.91</c:v>
                </c:pt>
                <c:pt idx="25399">
                  <c:v>31.759999999999998</c:v>
                </c:pt>
                <c:pt idx="25400">
                  <c:v>31.939999999999998</c:v>
                </c:pt>
                <c:pt idx="25401">
                  <c:v>31.95</c:v>
                </c:pt>
                <c:pt idx="25402">
                  <c:v>31.79</c:v>
                </c:pt>
                <c:pt idx="25403">
                  <c:v>31.84</c:v>
                </c:pt>
                <c:pt idx="25404">
                  <c:v>31.73</c:v>
                </c:pt>
                <c:pt idx="25405">
                  <c:v>31.88</c:v>
                </c:pt>
                <c:pt idx="25406">
                  <c:v>31.779999999999998</c:v>
                </c:pt>
                <c:pt idx="25407">
                  <c:v>31.74</c:v>
                </c:pt>
                <c:pt idx="25408">
                  <c:v>31.68</c:v>
                </c:pt>
                <c:pt idx="25409">
                  <c:v>31.64</c:v>
                </c:pt>
                <c:pt idx="25410">
                  <c:v>31.759999999999998</c:v>
                </c:pt>
                <c:pt idx="25411">
                  <c:v>31.82</c:v>
                </c:pt>
                <c:pt idx="25412">
                  <c:v>31.810000000000002</c:v>
                </c:pt>
                <c:pt idx="25413">
                  <c:v>31.69</c:v>
                </c:pt>
                <c:pt idx="25414">
                  <c:v>31.68</c:v>
                </c:pt>
                <c:pt idx="25415">
                  <c:v>31.35</c:v>
                </c:pt>
                <c:pt idx="25416">
                  <c:v>31.43</c:v>
                </c:pt>
                <c:pt idx="25417">
                  <c:v>31.59</c:v>
                </c:pt>
                <c:pt idx="25418">
                  <c:v>31.58</c:v>
                </c:pt>
                <c:pt idx="25419">
                  <c:v>31.45</c:v>
                </c:pt>
                <c:pt idx="25420">
                  <c:v>31.58</c:v>
                </c:pt>
                <c:pt idx="25421">
                  <c:v>31.479999999999997</c:v>
                </c:pt>
                <c:pt idx="25422">
                  <c:v>31.259999999999998</c:v>
                </c:pt>
                <c:pt idx="25423">
                  <c:v>31.27</c:v>
                </c:pt>
                <c:pt idx="25424">
                  <c:v>31.23</c:v>
                </c:pt>
                <c:pt idx="25425">
                  <c:v>31.35</c:v>
                </c:pt>
                <c:pt idx="25426">
                  <c:v>31.45</c:v>
                </c:pt>
                <c:pt idx="25427">
                  <c:v>31.47</c:v>
                </c:pt>
                <c:pt idx="25428">
                  <c:v>31.439999999999998</c:v>
                </c:pt>
                <c:pt idx="25429">
                  <c:v>31.64</c:v>
                </c:pt>
                <c:pt idx="25430">
                  <c:v>31.439999999999998</c:v>
                </c:pt>
                <c:pt idx="25431">
                  <c:v>31.479999999999997</c:v>
                </c:pt>
                <c:pt idx="25432">
                  <c:v>31.59</c:v>
                </c:pt>
                <c:pt idx="25433">
                  <c:v>31.36</c:v>
                </c:pt>
                <c:pt idx="25434">
                  <c:v>31.58</c:v>
                </c:pt>
                <c:pt idx="25435">
                  <c:v>31.7</c:v>
                </c:pt>
                <c:pt idx="25436">
                  <c:v>31.82</c:v>
                </c:pt>
                <c:pt idx="25437">
                  <c:v>31.84</c:v>
                </c:pt>
                <c:pt idx="25438">
                  <c:v>31.84</c:v>
                </c:pt>
                <c:pt idx="25439">
                  <c:v>31.82</c:v>
                </c:pt>
                <c:pt idx="25440">
                  <c:v>31.77</c:v>
                </c:pt>
                <c:pt idx="25441">
                  <c:v>31.74</c:v>
                </c:pt>
                <c:pt idx="25442">
                  <c:v>31.88</c:v>
                </c:pt>
                <c:pt idx="25443">
                  <c:v>31.919999999999998</c:v>
                </c:pt>
                <c:pt idx="25444">
                  <c:v>31.959999999999997</c:v>
                </c:pt>
                <c:pt idx="25445">
                  <c:v>32.03</c:v>
                </c:pt>
                <c:pt idx="25446">
                  <c:v>31.88</c:v>
                </c:pt>
                <c:pt idx="25447">
                  <c:v>31.89</c:v>
                </c:pt>
                <c:pt idx="25448">
                  <c:v>31.88</c:v>
                </c:pt>
                <c:pt idx="25449">
                  <c:v>31.85</c:v>
                </c:pt>
                <c:pt idx="25450">
                  <c:v>31.72</c:v>
                </c:pt>
                <c:pt idx="25451">
                  <c:v>31.79</c:v>
                </c:pt>
                <c:pt idx="25452">
                  <c:v>31.71</c:v>
                </c:pt>
                <c:pt idx="25453">
                  <c:v>31.79</c:v>
                </c:pt>
                <c:pt idx="25454">
                  <c:v>31.68</c:v>
                </c:pt>
                <c:pt idx="25455">
                  <c:v>31.69</c:v>
                </c:pt>
                <c:pt idx="25456">
                  <c:v>31.759999999999998</c:v>
                </c:pt>
                <c:pt idx="25457">
                  <c:v>31.74</c:v>
                </c:pt>
                <c:pt idx="25458">
                  <c:v>31.73</c:v>
                </c:pt>
                <c:pt idx="25459">
                  <c:v>31.68</c:v>
                </c:pt>
                <c:pt idx="25460">
                  <c:v>31.82</c:v>
                </c:pt>
                <c:pt idx="25461">
                  <c:v>31.52</c:v>
                </c:pt>
                <c:pt idx="25462">
                  <c:v>31.68</c:v>
                </c:pt>
                <c:pt idx="25463">
                  <c:v>31.51</c:v>
                </c:pt>
                <c:pt idx="25464">
                  <c:v>31.59</c:v>
                </c:pt>
                <c:pt idx="25465">
                  <c:v>31.419999999999998</c:v>
                </c:pt>
                <c:pt idx="25466">
                  <c:v>31.5</c:v>
                </c:pt>
                <c:pt idx="25467">
                  <c:v>31.59</c:v>
                </c:pt>
                <c:pt idx="25468">
                  <c:v>31.610000000000003</c:v>
                </c:pt>
                <c:pt idx="25469">
                  <c:v>31.66</c:v>
                </c:pt>
                <c:pt idx="25470">
                  <c:v>31.62</c:v>
                </c:pt>
                <c:pt idx="25471">
                  <c:v>31.84</c:v>
                </c:pt>
                <c:pt idx="25472">
                  <c:v>31.72</c:v>
                </c:pt>
                <c:pt idx="25473">
                  <c:v>31.830000000000002</c:v>
                </c:pt>
                <c:pt idx="25474">
                  <c:v>31.88</c:v>
                </c:pt>
                <c:pt idx="25475">
                  <c:v>31.95</c:v>
                </c:pt>
                <c:pt idx="25476">
                  <c:v>-999</c:v>
                </c:pt>
                <c:pt idx="25477">
                  <c:v>31.82</c:v>
                </c:pt>
                <c:pt idx="25478">
                  <c:v>31.89</c:v>
                </c:pt>
                <c:pt idx="25479">
                  <c:v>31.91</c:v>
                </c:pt>
                <c:pt idx="25480">
                  <c:v>32.020000000000003</c:v>
                </c:pt>
                <c:pt idx="25481">
                  <c:v>32.050000000000004</c:v>
                </c:pt>
                <c:pt idx="25482">
                  <c:v>31.95</c:v>
                </c:pt>
                <c:pt idx="25483">
                  <c:v>31.939999999999998</c:v>
                </c:pt>
                <c:pt idx="25484">
                  <c:v>31.830000000000002</c:v>
                </c:pt>
                <c:pt idx="25485">
                  <c:v>31.67</c:v>
                </c:pt>
                <c:pt idx="25486">
                  <c:v>31.959999999999997</c:v>
                </c:pt>
                <c:pt idx="25487">
                  <c:v>31.82</c:v>
                </c:pt>
                <c:pt idx="25488">
                  <c:v>31.810000000000002</c:v>
                </c:pt>
                <c:pt idx="25489">
                  <c:v>31.77</c:v>
                </c:pt>
                <c:pt idx="25490">
                  <c:v>31.82</c:v>
                </c:pt>
                <c:pt idx="25491">
                  <c:v>31.91</c:v>
                </c:pt>
                <c:pt idx="25492">
                  <c:v>31.87</c:v>
                </c:pt>
                <c:pt idx="25493">
                  <c:v>31.95</c:v>
                </c:pt>
                <c:pt idx="25494">
                  <c:v>31.779999999999998</c:v>
                </c:pt>
                <c:pt idx="25495">
                  <c:v>31.69</c:v>
                </c:pt>
                <c:pt idx="25496">
                  <c:v>31.650000000000002</c:v>
                </c:pt>
                <c:pt idx="25497">
                  <c:v>31.939999999999998</c:v>
                </c:pt>
                <c:pt idx="25498">
                  <c:v>31.779999999999998</c:v>
                </c:pt>
                <c:pt idx="25499">
                  <c:v>31.73</c:v>
                </c:pt>
                <c:pt idx="25500">
                  <c:v>31.47</c:v>
                </c:pt>
                <c:pt idx="25501">
                  <c:v>31.41</c:v>
                </c:pt>
                <c:pt idx="25502">
                  <c:v>31.5</c:v>
                </c:pt>
                <c:pt idx="25503">
                  <c:v>31.43</c:v>
                </c:pt>
                <c:pt idx="25504">
                  <c:v>31.5</c:v>
                </c:pt>
                <c:pt idx="25505">
                  <c:v>31.64</c:v>
                </c:pt>
                <c:pt idx="25506">
                  <c:v>31.810000000000002</c:v>
                </c:pt>
                <c:pt idx="25507">
                  <c:v>31.6</c:v>
                </c:pt>
                <c:pt idx="25508">
                  <c:v>31.810000000000002</c:v>
                </c:pt>
                <c:pt idx="25509">
                  <c:v>31.779999999999998</c:v>
                </c:pt>
                <c:pt idx="25510">
                  <c:v>31.66</c:v>
                </c:pt>
                <c:pt idx="25511">
                  <c:v>31.459999999999997</c:v>
                </c:pt>
                <c:pt idx="25512">
                  <c:v>31.52</c:v>
                </c:pt>
                <c:pt idx="25513">
                  <c:v>31.69</c:v>
                </c:pt>
                <c:pt idx="25514">
                  <c:v>31.55</c:v>
                </c:pt>
                <c:pt idx="25515">
                  <c:v>31.85</c:v>
                </c:pt>
                <c:pt idx="25516">
                  <c:v>31.72</c:v>
                </c:pt>
                <c:pt idx="25517">
                  <c:v>31.779999999999998</c:v>
                </c:pt>
                <c:pt idx="25518">
                  <c:v>31.7</c:v>
                </c:pt>
                <c:pt idx="25519">
                  <c:v>31.74</c:v>
                </c:pt>
                <c:pt idx="25520">
                  <c:v>31.82</c:v>
                </c:pt>
                <c:pt idx="25521">
                  <c:v>32.06</c:v>
                </c:pt>
                <c:pt idx="25522">
                  <c:v>32.090000000000003</c:v>
                </c:pt>
                <c:pt idx="25523">
                  <c:v>31.97</c:v>
                </c:pt>
                <c:pt idx="25524">
                  <c:v>31.8</c:v>
                </c:pt>
                <c:pt idx="25525">
                  <c:v>31.84</c:v>
                </c:pt>
                <c:pt idx="25526">
                  <c:v>31.8</c:v>
                </c:pt>
                <c:pt idx="25527">
                  <c:v>31.830000000000002</c:v>
                </c:pt>
                <c:pt idx="25528">
                  <c:v>31.79</c:v>
                </c:pt>
                <c:pt idx="25529">
                  <c:v>31.6</c:v>
                </c:pt>
                <c:pt idx="25530">
                  <c:v>31.69</c:v>
                </c:pt>
                <c:pt idx="25531">
                  <c:v>31.7</c:v>
                </c:pt>
                <c:pt idx="25532">
                  <c:v>31.87</c:v>
                </c:pt>
                <c:pt idx="25533">
                  <c:v>31.74</c:v>
                </c:pt>
                <c:pt idx="25534">
                  <c:v>31.82</c:v>
                </c:pt>
                <c:pt idx="25535">
                  <c:v>31.79</c:v>
                </c:pt>
                <c:pt idx="25536">
                  <c:v>31.72</c:v>
                </c:pt>
                <c:pt idx="25537">
                  <c:v>31.82</c:v>
                </c:pt>
                <c:pt idx="25538">
                  <c:v>31.91</c:v>
                </c:pt>
                <c:pt idx="25539">
                  <c:v>31.95</c:v>
                </c:pt>
                <c:pt idx="25540">
                  <c:v>31.69</c:v>
                </c:pt>
                <c:pt idx="25541">
                  <c:v>31.75</c:v>
                </c:pt>
                <c:pt idx="25542">
                  <c:v>31.71</c:v>
                </c:pt>
                <c:pt idx="25543">
                  <c:v>31.8</c:v>
                </c:pt>
                <c:pt idx="25544">
                  <c:v>31.74</c:v>
                </c:pt>
                <c:pt idx="25545">
                  <c:v>31.88</c:v>
                </c:pt>
                <c:pt idx="25546">
                  <c:v>31.810000000000002</c:v>
                </c:pt>
                <c:pt idx="25547">
                  <c:v>31.919999999999998</c:v>
                </c:pt>
                <c:pt idx="25548">
                  <c:v>31.9</c:v>
                </c:pt>
                <c:pt idx="25549">
                  <c:v>31.919999999999998</c:v>
                </c:pt>
                <c:pt idx="25550">
                  <c:v>31.9</c:v>
                </c:pt>
                <c:pt idx="25551">
                  <c:v>31.88</c:v>
                </c:pt>
                <c:pt idx="25552">
                  <c:v>31.979999999999997</c:v>
                </c:pt>
                <c:pt idx="25553">
                  <c:v>31.84</c:v>
                </c:pt>
                <c:pt idx="25554">
                  <c:v>32.04</c:v>
                </c:pt>
                <c:pt idx="25555">
                  <c:v>32.020000000000003</c:v>
                </c:pt>
                <c:pt idx="25556">
                  <c:v>32.1</c:v>
                </c:pt>
                <c:pt idx="25557">
                  <c:v>31.99</c:v>
                </c:pt>
                <c:pt idx="25558">
                  <c:v>32.08</c:v>
                </c:pt>
                <c:pt idx="25559">
                  <c:v>32.260000000000005</c:v>
                </c:pt>
                <c:pt idx="25560">
                  <c:v>32.15</c:v>
                </c:pt>
                <c:pt idx="25561">
                  <c:v>31.979999999999997</c:v>
                </c:pt>
                <c:pt idx="25562">
                  <c:v>31.93</c:v>
                </c:pt>
                <c:pt idx="25563">
                  <c:v>31.87</c:v>
                </c:pt>
                <c:pt idx="25564">
                  <c:v>31.58</c:v>
                </c:pt>
                <c:pt idx="25565">
                  <c:v>31.73</c:v>
                </c:pt>
                <c:pt idx="25566">
                  <c:v>31.8</c:v>
                </c:pt>
                <c:pt idx="25567">
                  <c:v>31.74</c:v>
                </c:pt>
                <c:pt idx="25568">
                  <c:v>31.69</c:v>
                </c:pt>
                <c:pt idx="25569">
                  <c:v>31.75</c:v>
                </c:pt>
                <c:pt idx="25570">
                  <c:v>31.66</c:v>
                </c:pt>
                <c:pt idx="25571">
                  <c:v>31.79</c:v>
                </c:pt>
                <c:pt idx="25572">
                  <c:v>31.84</c:v>
                </c:pt>
                <c:pt idx="25573">
                  <c:v>31.93</c:v>
                </c:pt>
                <c:pt idx="25574">
                  <c:v>31.939999999999998</c:v>
                </c:pt>
                <c:pt idx="25575">
                  <c:v>31.79</c:v>
                </c:pt>
                <c:pt idx="25576">
                  <c:v>31.89</c:v>
                </c:pt>
                <c:pt idx="25577">
                  <c:v>31.62</c:v>
                </c:pt>
                <c:pt idx="25578">
                  <c:v>31.75</c:v>
                </c:pt>
                <c:pt idx="25579">
                  <c:v>31.610000000000003</c:v>
                </c:pt>
                <c:pt idx="25580">
                  <c:v>31.64</c:v>
                </c:pt>
                <c:pt idx="25581">
                  <c:v>31.56</c:v>
                </c:pt>
                <c:pt idx="25582">
                  <c:v>31.59</c:v>
                </c:pt>
                <c:pt idx="25583">
                  <c:v>31.7</c:v>
                </c:pt>
                <c:pt idx="25584">
                  <c:v>31.810000000000002</c:v>
                </c:pt>
                <c:pt idx="25585">
                  <c:v>31.759999999999998</c:v>
                </c:pt>
                <c:pt idx="25586">
                  <c:v>31.650000000000002</c:v>
                </c:pt>
                <c:pt idx="25587">
                  <c:v>31.67</c:v>
                </c:pt>
                <c:pt idx="25588">
                  <c:v>31.72</c:v>
                </c:pt>
                <c:pt idx="25589">
                  <c:v>31.830000000000002</c:v>
                </c:pt>
                <c:pt idx="25590">
                  <c:v>31.79</c:v>
                </c:pt>
                <c:pt idx="25591">
                  <c:v>31.84</c:v>
                </c:pt>
                <c:pt idx="25592">
                  <c:v>31.779999999999998</c:v>
                </c:pt>
                <c:pt idx="25593">
                  <c:v>31.8</c:v>
                </c:pt>
                <c:pt idx="25594">
                  <c:v>31.82</c:v>
                </c:pt>
                <c:pt idx="25595">
                  <c:v>31.810000000000002</c:v>
                </c:pt>
                <c:pt idx="25596">
                  <c:v>31.959999999999997</c:v>
                </c:pt>
                <c:pt idx="25597">
                  <c:v>32.020000000000003</c:v>
                </c:pt>
                <c:pt idx="25598">
                  <c:v>32.03</c:v>
                </c:pt>
                <c:pt idx="25599">
                  <c:v>31.939999999999998</c:v>
                </c:pt>
                <c:pt idx="25600">
                  <c:v>32.050000000000004</c:v>
                </c:pt>
                <c:pt idx="25601">
                  <c:v>31.959999999999997</c:v>
                </c:pt>
                <c:pt idx="25602">
                  <c:v>31.830000000000002</c:v>
                </c:pt>
                <c:pt idx="25603">
                  <c:v>31.69</c:v>
                </c:pt>
                <c:pt idx="25604">
                  <c:v>31.69</c:v>
                </c:pt>
                <c:pt idx="25605">
                  <c:v>31.77</c:v>
                </c:pt>
                <c:pt idx="25606">
                  <c:v>31.8</c:v>
                </c:pt>
                <c:pt idx="25607">
                  <c:v>31.87</c:v>
                </c:pt>
                <c:pt idx="25608">
                  <c:v>31.95</c:v>
                </c:pt>
                <c:pt idx="25609">
                  <c:v>32.06</c:v>
                </c:pt>
                <c:pt idx="25610">
                  <c:v>31.93</c:v>
                </c:pt>
                <c:pt idx="25611">
                  <c:v>32.15</c:v>
                </c:pt>
                <c:pt idx="25612">
                  <c:v>31.97</c:v>
                </c:pt>
                <c:pt idx="25613">
                  <c:v>31.93</c:v>
                </c:pt>
                <c:pt idx="25614">
                  <c:v>31.84</c:v>
                </c:pt>
                <c:pt idx="25615">
                  <c:v>31.82</c:v>
                </c:pt>
                <c:pt idx="25616">
                  <c:v>31.97</c:v>
                </c:pt>
                <c:pt idx="25617">
                  <c:v>31.99</c:v>
                </c:pt>
                <c:pt idx="25618">
                  <c:v>31.9</c:v>
                </c:pt>
                <c:pt idx="25619">
                  <c:v>31.75</c:v>
                </c:pt>
                <c:pt idx="25620">
                  <c:v>31.79</c:v>
                </c:pt>
                <c:pt idx="25621">
                  <c:v>31.67</c:v>
                </c:pt>
                <c:pt idx="25622">
                  <c:v>31.88</c:v>
                </c:pt>
                <c:pt idx="25623">
                  <c:v>31.72</c:v>
                </c:pt>
                <c:pt idx="25624">
                  <c:v>31.759999999999998</c:v>
                </c:pt>
                <c:pt idx="25625">
                  <c:v>31.75</c:v>
                </c:pt>
                <c:pt idx="25626">
                  <c:v>31.830000000000002</c:v>
                </c:pt>
                <c:pt idx="25627">
                  <c:v>31.73</c:v>
                </c:pt>
                <c:pt idx="25628">
                  <c:v>31.64</c:v>
                </c:pt>
                <c:pt idx="25629">
                  <c:v>31.479999999999997</c:v>
                </c:pt>
                <c:pt idx="25630">
                  <c:v>31.45</c:v>
                </c:pt>
                <c:pt idx="25631">
                  <c:v>31.479999999999997</c:v>
                </c:pt>
                <c:pt idx="25632">
                  <c:v>31.47</c:v>
                </c:pt>
                <c:pt idx="25633">
                  <c:v>31.58</c:v>
                </c:pt>
                <c:pt idx="25634">
                  <c:v>31.43</c:v>
                </c:pt>
                <c:pt idx="25635">
                  <c:v>31.51</c:v>
                </c:pt>
                <c:pt idx="25636">
                  <c:v>31.51</c:v>
                </c:pt>
                <c:pt idx="25637">
                  <c:v>31.67</c:v>
                </c:pt>
                <c:pt idx="25638">
                  <c:v>31.439999999999998</c:v>
                </c:pt>
                <c:pt idx="25639">
                  <c:v>31.55</c:v>
                </c:pt>
                <c:pt idx="25640">
                  <c:v>31.630000000000003</c:v>
                </c:pt>
                <c:pt idx="25641">
                  <c:v>31.71</c:v>
                </c:pt>
                <c:pt idx="25642">
                  <c:v>31.59</c:v>
                </c:pt>
                <c:pt idx="25643">
                  <c:v>31.459999999999997</c:v>
                </c:pt>
                <c:pt idx="25644">
                  <c:v>31.49</c:v>
                </c:pt>
                <c:pt idx="25645">
                  <c:v>31.3</c:v>
                </c:pt>
                <c:pt idx="25646">
                  <c:v>31.43</c:v>
                </c:pt>
                <c:pt idx="25647">
                  <c:v>31.39</c:v>
                </c:pt>
                <c:pt idx="25648">
                  <c:v>31.479999999999997</c:v>
                </c:pt>
                <c:pt idx="25649">
                  <c:v>31.37</c:v>
                </c:pt>
                <c:pt idx="25650">
                  <c:v>31.68</c:v>
                </c:pt>
                <c:pt idx="25651">
                  <c:v>31.64</c:v>
                </c:pt>
                <c:pt idx="25652">
                  <c:v>31.55</c:v>
                </c:pt>
                <c:pt idx="25653">
                  <c:v>31.75</c:v>
                </c:pt>
                <c:pt idx="25654">
                  <c:v>31.759999999999998</c:v>
                </c:pt>
                <c:pt idx="25655">
                  <c:v>31.7</c:v>
                </c:pt>
                <c:pt idx="25656">
                  <c:v>31.57</c:v>
                </c:pt>
                <c:pt idx="25657">
                  <c:v>31.610000000000003</c:v>
                </c:pt>
                <c:pt idx="25658">
                  <c:v>31.53</c:v>
                </c:pt>
                <c:pt idx="25659">
                  <c:v>31.630000000000003</c:v>
                </c:pt>
                <c:pt idx="25660">
                  <c:v>31.5</c:v>
                </c:pt>
                <c:pt idx="25661">
                  <c:v>31.55</c:v>
                </c:pt>
                <c:pt idx="25662">
                  <c:v>31.58</c:v>
                </c:pt>
                <c:pt idx="25663">
                  <c:v>31.77</c:v>
                </c:pt>
                <c:pt idx="25664">
                  <c:v>31.66</c:v>
                </c:pt>
                <c:pt idx="25665">
                  <c:v>31.54</c:v>
                </c:pt>
                <c:pt idx="25666">
                  <c:v>31.479999999999997</c:v>
                </c:pt>
                <c:pt idx="25667">
                  <c:v>31.34</c:v>
                </c:pt>
                <c:pt idx="25668">
                  <c:v>31.55</c:v>
                </c:pt>
                <c:pt idx="25669">
                  <c:v>31.59</c:v>
                </c:pt>
                <c:pt idx="25670">
                  <c:v>31.69</c:v>
                </c:pt>
                <c:pt idx="25671">
                  <c:v>31.64</c:v>
                </c:pt>
                <c:pt idx="25672">
                  <c:v>31.650000000000002</c:v>
                </c:pt>
                <c:pt idx="25673">
                  <c:v>31.47</c:v>
                </c:pt>
                <c:pt idx="25674">
                  <c:v>31.52</c:v>
                </c:pt>
                <c:pt idx="25675">
                  <c:v>31.43</c:v>
                </c:pt>
                <c:pt idx="25676">
                  <c:v>31.38</c:v>
                </c:pt>
                <c:pt idx="25677">
                  <c:v>31.47</c:v>
                </c:pt>
                <c:pt idx="25678">
                  <c:v>31.54</c:v>
                </c:pt>
                <c:pt idx="25679">
                  <c:v>31.7</c:v>
                </c:pt>
                <c:pt idx="25680">
                  <c:v>31.6</c:v>
                </c:pt>
                <c:pt idx="25681">
                  <c:v>31.75</c:v>
                </c:pt>
                <c:pt idx="25682">
                  <c:v>31.52</c:v>
                </c:pt>
                <c:pt idx="25683">
                  <c:v>31.6</c:v>
                </c:pt>
                <c:pt idx="25684">
                  <c:v>31.35</c:v>
                </c:pt>
                <c:pt idx="25685">
                  <c:v>31.630000000000003</c:v>
                </c:pt>
                <c:pt idx="25686">
                  <c:v>31.52</c:v>
                </c:pt>
                <c:pt idx="25687">
                  <c:v>31.71</c:v>
                </c:pt>
                <c:pt idx="25688">
                  <c:v>31.72</c:v>
                </c:pt>
                <c:pt idx="25689">
                  <c:v>31.57</c:v>
                </c:pt>
                <c:pt idx="25690">
                  <c:v>31.66</c:v>
                </c:pt>
                <c:pt idx="25691">
                  <c:v>31.58</c:v>
                </c:pt>
                <c:pt idx="25692">
                  <c:v>31.64</c:v>
                </c:pt>
                <c:pt idx="25693">
                  <c:v>31.59</c:v>
                </c:pt>
                <c:pt idx="25694">
                  <c:v>31.72</c:v>
                </c:pt>
                <c:pt idx="25695">
                  <c:v>31.72</c:v>
                </c:pt>
                <c:pt idx="25696">
                  <c:v>31.79</c:v>
                </c:pt>
                <c:pt idx="25697">
                  <c:v>31.73</c:v>
                </c:pt>
                <c:pt idx="25698">
                  <c:v>31.759999999999998</c:v>
                </c:pt>
                <c:pt idx="25699">
                  <c:v>31.810000000000002</c:v>
                </c:pt>
                <c:pt idx="25700">
                  <c:v>31.919999999999998</c:v>
                </c:pt>
                <c:pt idx="25701">
                  <c:v>31.75</c:v>
                </c:pt>
                <c:pt idx="25702">
                  <c:v>31.6</c:v>
                </c:pt>
                <c:pt idx="25703">
                  <c:v>31.630000000000003</c:v>
                </c:pt>
                <c:pt idx="25704">
                  <c:v>31.54</c:v>
                </c:pt>
                <c:pt idx="25705">
                  <c:v>31.59</c:v>
                </c:pt>
                <c:pt idx="25706">
                  <c:v>31.59</c:v>
                </c:pt>
                <c:pt idx="25707">
                  <c:v>31.630000000000003</c:v>
                </c:pt>
                <c:pt idx="25708">
                  <c:v>31.7</c:v>
                </c:pt>
                <c:pt idx="25709">
                  <c:v>31.73</c:v>
                </c:pt>
                <c:pt idx="25710">
                  <c:v>31.779999999999998</c:v>
                </c:pt>
                <c:pt idx="25711">
                  <c:v>31.6</c:v>
                </c:pt>
                <c:pt idx="25712">
                  <c:v>31.74</c:v>
                </c:pt>
                <c:pt idx="25713">
                  <c:v>31.58</c:v>
                </c:pt>
                <c:pt idx="25714">
                  <c:v>31.71</c:v>
                </c:pt>
                <c:pt idx="25715">
                  <c:v>31.69</c:v>
                </c:pt>
                <c:pt idx="25716">
                  <c:v>31.91</c:v>
                </c:pt>
                <c:pt idx="25717">
                  <c:v>31.88</c:v>
                </c:pt>
                <c:pt idx="25718">
                  <c:v>31.810000000000002</c:v>
                </c:pt>
                <c:pt idx="25719">
                  <c:v>31.72</c:v>
                </c:pt>
                <c:pt idx="25720">
                  <c:v>31.82</c:v>
                </c:pt>
                <c:pt idx="25721">
                  <c:v>31.82</c:v>
                </c:pt>
                <c:pt idx="25722">
                  <c:v>31.87</c:v>
                </c:pt>
                <c:pt idx="25723">
                  <c:v>31.95</c:v>
                </c:pt>
                <c:pt idx="25724">
                  <c:v>31.939999999999998</c:v>
                </c:pt>
                <c:pt idx="25725">
                  <c:v>32</c:v>
                </c:pt>
                <c:pt idx="25726">
                  <c:v>31.759999999999998</c:v>
                </c:pt>
                <c:pt idx="25727">
                  <c:v>31.630000000000003</c:v>
                </c:pt>
                <c:pt idx="25728">
                  <c:v>31.39</c:v>
                </c:pt>
                <c:pt idx="25729">
                  <c:v>31.69</c:v>
                </c:pt>
                <c:pt idx="25730">
                  <c:v>31.55</c:v>
                </c:pt>
                <c:pt idx="25731">
                  <c:v>31.57</c:v>
                </c:pt>
                <c:pt idx="25732">
                  <c:v>31.7</c:v>
                </c:pt>
                <c:pt idx="25733">
                  <c:v>31.79</c:v>
                </c:pt>
                <c:pt idx="25734">
                  <c:v>31.69</c:v>
                </c:pt>
                <c:pt idx="25735">
                  <c:v>31.73</c:v>
                </c:pt>
                <c:pt idx="25736">
                  <c:v>31.79</c:v>
                </c:pt>
                <c:pt idx="25737">
                  <c:v>31.650000000000002</c:v>
                </c:pt>
                <c:pt idx="25738">
                  <c:v>31.74</c:v>
                </c:pt>
                <c:pt idx="25739">
                  <c:v>31.810000000000002</c:v>
                </c:pt>
                <c:pt idx="25740">
                  <c:v>31.830000000000002</c:v>
                </c:pt>
                <c:pt idx="25741">
                  <c:v>31.72</c:v>
                </c:pt>
                <c:pt idx="25742">
                  <c:v>31.87</c:v>
                </c:pt>
                <c:pt idx="25743">
                  <c:v>31.779999999999998</c:v>
                </c:pt>
                <c:pt idx="25744">
                  <c:v>31.75</c:v>
                </c:pt>
                <c:pt idx="25745">
                  <c:v>31.66</c:v>
                </c:pt>
                <c:pt idx="25746">
                  <c:v>31.67</c:v>
                </c:pt>
                <c:pt idx="25747">
                  <c:v>31.93</c:v>
                </c:pt>
                <c:pt idx="25748">
                  <c:v>31.72</c:v>
                </c:pt>
                <c:pt idx="25749">
                  <c:v>31.82</c:v>
                </c:pt>
                <c:pt idx="25750">
                  <c:v>31.57</c:v>
                </c:pt>
                <c:pt idx="25751">
                  <c:v>31.7</c:v>
                </c:pt>
                <c:pt idx="25752">
                  <c:v>31.55</c:v>
                </c:pt>
                <c:pt idx="25753">
                  <c:v>31.74</c:v>
                </c:pt>
                <c:pt idx="25754">
                  <c:v>31.7</c:v>
                </c:pt>
                <c:pt idx="25755">
                  <c:v>31.62</c:v>
                </c:pt>
                <c:pt idx="25756">
                  <c:v>31.68</c:v>
                </c:pt>
                <c:pt idx="25757">
                  <c:v>31.72</c:v>
                </c:pt>
                <c:pt idx="25758">
                  <c:v>31.7</c:v>
                </c:pt>
                <c:pt idx="25759">
                  <c:v>31.68</c:v>
                </c:pt>
                <c:pt idx="25760">
                  <c:v>31.58</c:v>
                </c:pt>
                <c:pt idx="25761">
                  <c:v>31.52</c:v>
                </c:pt>
                <c:pt idx="25762">
                  <c:v>31.67</c:v>
                </c:pt>
                <c:pt idx="25763">
                  <c:v>31.66</c:v>
                </c:pt>
                <c:pt idx="25764">
                  <c:v>31.64</c:v>
                </c:pt>
                <c:pt idx="25765">
                  <c:v>31.56</c:v>
                </c:pt>
                <c:pt idx="25766">
                  <c:v>31.72</c:v>
                </c:pt>
                <c:pt idx="25767">
                  <c:v>31.55</c:v>
                </c:pt>
                <c:pt idx="25768">
                  <c:v>31.49</c:v>
                </c:pt>
                <c:pt idx="25769">
                  <c:v>31.610000000000003</c:v>
                </c:pt>
                <c:pt idx="25770">
                  <c:v>31.64</c:v>
                </c:pt>
                <c:pt idx="25771">
                  <c:v>31.72</c:v>
                </c:pt>
                <c:pt idx="25772">
                  <c:v>31.630000000000003</c:v>
                </c:pt>
                <c:pt idx="25773">
                  <c:v>31.62</c:v>
                </c:pt>
                <c:pt idx="25774">
                  <c:v>31.41</c:v>
                </c:pt>
                <c:pt idx="25775">
                  <c:v>31.57</c:v>
                </c:pt>
                <c:pt idx="25776">
                  <c:v>31.52</c:v>
                </c:pt>
                <c:pt idx="25777">
                  <c:v>31.610000000000003</c:v>
                </c:pt>
                <c:pt idx="25778">
                  <c:v>31.5</c:v>
                </c:pt>
                <c:pt idx="25779">
                  <c:v>31.6</c:v>
                </c:pt>
                <c:pt idx="25780">
                  <c:v>31.630000000000003</c:v>
                </c:pt>
                <c:pt idx="25781">
                  <c:v>31.73</c:v>
                </c:pt>
                <c:pt idx="25782">
                  <c:v>31.84</c:v>
                </c:pt>
                <c:pt idx="25783">
                  <c:v>31.88</c:v>
                </c:pt>
                <c:pt idx="25784">
                  <c:v>31.87</c:v>
                </c:pt>
                <c:pt idx="25785">
                  <c:v>31.810000000000002</c:v>
                </c:pt>
                <c:pt idx="25786">
                  <c:v>31.86</c:v>
                </c:pt>
                <c:pt idx="25787">
                  <c:v>31.91</c:v>
                </c:pt>
                <c:pt idx="25788">
                  <c:v>31.939999999999998</c:v>
                </c:pt>
                <c:pt idx="25789">
                  <c:v>31.75</c:v>
                </c:pt>
                <c:pt idx="25790">
                  <c:v>31.830000000000002</c:v>
                </c:pt>
                <c:pt idx="25791">
                  <c:v>31.69</c:v>
                </c:pt>
                <c:pt idx="25792">
                  <c:v>31.73</c:v>
                </c:pt>
                <c:pt idx="25793">
                  <c:v>31.779999999999998</c:v>
                </c:pt>
                <c:pt idx="25794">
                  <c:v>31.58</c:v>
                </c:pt>
                <c:pt idx="25795">
                  <c:v>31.73</c:v>
                </c:pt>
                <c:pt idx="25796">
                  <c:v>31.53</c:v>
                </c:pt>
                <c:pt idx="25797">
                  <c:v>31.7</c:v>
                </c:pt>
                <c:pt idx="25798">
                  <c:v>31.610000000000003</c:v>
                </c:pt>
                <c:pt idx="25799">
                  <c:v>31.69</c:v>
                </c:pt>
                <c:pt idx="25800">
                  <c:v>31.75</c:v>
                </c:pt>
                <c:pt idx="25801">
                  <c:v>31.89</c:v>
                </c:pt>
                <c:pt idx="25802">
                  <c:v>31.86</c:v>
                </c:pt>
                <c:pt idx="25803">
                  <c:v>31.97</c:v>
                </c:pt>
                <c:pt idx="25804">
                  <c:v>31.84</c:v>
                </c:pt>
                <c:pt idx="25805">
                  <c:v>31.75</c:v>
                </c:pt>
                <c:pt idx="25806">
                  <c:v>31.79</c:v>
                </c:pt>
                <c:pt idx="25807">
                  <c:v>31.53</c:v>
                </c:pt>
                <c:pt idx="25808">
                  <c:v>31.64</c:v>
                </c:pt>
                <c:pt idx="25809">
                  <c:v>31.55</c:v>
                </c:pt>
                <c:pt idx="25810">
                  <c:v>31.64</c:v>
                </c:pt>
                <c:pt idx="25811">
                  <c:v>31.610000000000003</c:v>
                </c:pt>
                <c:pt idx="25812">
                  <c:v>31.64</c:v>
                </c:pt>
                <c:pt idx="25813">
                  <c:v>31.610000000000003</c:v>
                </c:pt>
                <c:pt idx="25814">
                  <c:v>31.479999999999997</c:v>
                </c:pt>
                <c:pt idx="25815">
                  <c:v>31.4</c:v>
                </c:pt>
                <c:pt idx="25816">
                  <c:v>31.43</c:v>
                </c:pt>
                <c:pt idx="25817">
                  <c:v>31.67</c:v>
                </c:pt>
                <c:pt idx="25818">
                  <c:v>31.55</c:v>
                </c:pt>
                <c:pt idx="25819">
                  <c:v>31.71</c:v>
                </c:pt>
                <c:pt idx="25820">
                  <c:v>31.650000000000002</c:v>
                </c:pt>
                <c:pt idx="25821">
                  <c:v>31.62</c:v>
                </c:pt>
                <c:pt idx="25822">
                  <c:v>31.5</c:v>
                </c:pt>
                <c:pt idx="25823">
                  <c:v>31.6</c:v>
                </c:pt>
                <c:pt idx="25824">
                  <c:v>31.57</c:v>
                </c:pt>
                <c:pt idx="25825">
                  <c:v>31.53</c:v>
                </c:pt>
                <c:pt idx="25826">
                  <c:v>31.62</c:v>
                </c:pt>
                <c:pt idx="25827">
                  <c:v>31.7</c:v>
                </c:pt>
                <c:pt idx="25828">
                  <c:v>31.73</c:v>
                </c:pt>
                <c:pt idx="25829">
                  <c:v>31.64</c:v>
                </c:pt>
                <c:pt idx="25830">
                  <c:v>31.650000000000002</c:v>
                </c:pt>
                <c:pt idx="25831">
                  <c:v>31.7</c:v>
                </c:pt>
                <c:pt idx="25832">
                  <c:v>31.77</c:v>
                </c:pt>
                <c:pt idx="25833">
                  <c:v>31.64</c:v>
                </c:pt>
                <c:pt idx="25834">
                  <c:v>31.74</c:v>
                </c:pt>
                <c:pt idx="25835">
                  <c:v>31.75</c:v>
                </c:pt>
                <c:pt idx="25836">
                  <c:v>31.82</c:v>
                </c:pt>
                <c:pt idx="25837">
                  <c:v>31.630000000000003</c:v>
                </c:pt>
                <c:pt idx="25838">
                  <c:v>31.64</c:v>
                </c:pt>
                <c:pt idx="25839">
                  <c:v>31.68</c:v>
                </c:pt>
                <c:pt idx="25840">
                  <c:v>31.53</c:v>
                </c:pt>
                <c:pt idx="25841">
                  <c:v>31.62</c:v>
                </c:pt>
                <c:pt idx="25842">
                  <c:v>31.41</c:v>
                </c:pt>
                <c:pt idx="25843">
                  <c:v>31.68</c:v>
                </c:pt>
                <c:pt idx="25844">
                  <c:v>31.51</c:v>
                </c:pt>
                <c:pt idx="25845">
                  <c:v>31.55</c:v>
                </c:pt>
                <c:pt idx="25846">
                  <c:v>31.53</c:v>
                </c:pt>
                <c:pt idx="25847">
                  <c:v>31.630000000000003</c:v>
                </c:pt>
                <c:pt idx="25848">
                  <c:v>31.58</c:v>
                </c:pt>
                <c:pt idx="25849">
                  <c:v>31.67</c:v>
                </c:pt>
                <c:pt idx="25850">
                  <c:v>31.88</c:v>
                </c:pt>
                <c:pt idx="25851">
                  <c:v>31.95</c:v>
                </c:pt>
                <c:pt idx="25852">
                  <c:v>31.99</c:v>
                </c:pt>
                <c:pt idx="25853">
                  <c:v>31.75</c:v>
                </c:pt>
                <c:pt idx="25854">
                  <c:v>-999</c:v>
                </c:pt>
                <c:pt idx="25855">
                  <c:v>31.91</c:v>
                </c:pt>
                <c:pt idx="25856">
                  <c:v>31.73</c:v>
                </c:pt>
                <c:pt idx="25857">
                  <c:v>31.72</c:v>
                </c:pt>
                <c:pt idx="25858">
                  <c:v>31.830000000000002</c:v>
                </c:pt>
                <c:pt idx="25859">
                  <c:v>31.830000000000002</c:v>
                </c:pt>
                <c:pt idx="25860">
                  <c:v>31.85</c:v>
                </c:pt>
                <c:pt idx="25861">
                  <c:v>31.91</c:v>
                </c:pt>
                <c:pt idx="25862">
                  <c:v>31.84</c:v>
                </c:pt>
                <c:pt idx="25863">
                  <c:v>31.88</c:v>
                </c:pt>
                <c:pt idx="25864">
                  <c:v>31.830000000000002</c:v>
                </c:pt>
                <c:pt idx="25865">
                  <c:v>32.04</c:v>
                </c:pt>
                <c:pt idx="25866">
                  <c:v>32.090000000000003</c:v>
                </c:pt>
                <c:pt idx="25867">
                  <c:v>32.07</c:v>
                </c:pt>
                <c:pt idx="25868">
                  <c:v>32.130000000000003</c:v>
                </c:pt>
                <c:pt idx="25869">
                  <c:v>32.01</c:v>
                </c:pt>
                <c:pt idx="25870">
                  <c:v>31.75</c:v>
                </c:pt>
                <c:pt idx="25871">
                  <c:v>31.830000000000002</c:v>
                </c:pt>
                <c:pt idx="25872">
                  <c:v>32.01</c:v>
                </c:pt>
                <c:pt idx="25873">
                  <c:v>31.91</c:v>
                </c:pt>
                <c:pt idx="25874">
                  <c:v>31.919999999999998</c:v>
                </c:pt>
                <c:pt idx="25875">
                  <c:v>31.91</c:v>
                </c:pt>
                <c:pt idx="25876">
                  <c:v>31.88</c:v>
                </c:pt>
                <c:pt idx="25877">
                  <c:v>31.54</c:v>
                </c:pt>
                <c:pt idx="25878">
                  <c:v>31.51</c:v>
                </c:pt>
                <c:pt idx="25879">
                  <c:v>31.59</c:v>
                </c:pt>
                <c:pt idx="25880">
                  <c:v>31.6</c:v>
                </c:pt>
                <c:pt idx="25881">
                  <c:v>31.85</c:v>
                </c:pt>
                <c:pt idx="25882">
                  <c:v>31.84</c:v>
                </c:pt>
                <c:pt idx="25883">
                  <c:v>31.75</c:v>
                </c:pt>
                <c:pt idx="25884">
                  <c:v>31.68</c:v>
                </c:pt>
                <c:pt idx="25885">
                  <c:v>31.71</c:v>
                </c:pt>
                <c:pt idx="25886">
                  <c:v>31.67</c:v>
                </c:pt>
                <c:pt idx="25887">
                  <c:v>31.7</c:v>
                </c:pt>
                <c:pt idx="25888">
                  <c:v>31.6</c:v>
                </c:pt>
                <c:pt idx="25889">
                  <c:v>31.79</c:v>
                </c:pt>
                <c:pt idx="25890">
                  <c:v>31.77</c:v>
                </c:pt>
                <c:pt idx="25891">
                  <c:v>31.7</c:v>
                </c:pt>
                <c:pt idx="25892">
                  <c:v>31.7</c:v>
                </c:pt>
                <c:pt idx="25893">
                  <c:v>31.62</c:v>
                </c:pt>
                <c:pt idx="25894">
                  <c:v>31.919999999999998</c:v>
                </c:pt>
                <c:pt idx="25895">
                  <c:v>31.62</c:v>
                </c:pt>
                <c:pt idx="25896">
                  <c:v>31.830000000000002</c:v>
                </c:pt>
                <c:pt idx="25897">
                  <c:v>31.79</c:v>
                </c:pt>
                <c:pt idx="25898">
                  <c:v>31.779999999999998</c:v>
                </c:pt>
                <c:pt idx="25899">
                  <c:v>31.79</c:v>
                </c:pt>
                <c:pt idx="25900">
                  <c:v>31.919999999999998</c:v>
                </c:pt>
                <c:pt idx="25901">
                  <c:v>31.86</c:v>
                </c:pt>
                <c:pt idx="25902">
                  <c:v>31.919999999999998</c:v>
                </c:pt>
                <c:pt idx="25903">
                  <c:v>32.04</c:v>
                </c:pt>
                <c:pt idx="25904">
                  <c:v>31.89</c:v>
                </c:pt>
                <c:pt idx="25905">
                  <c:v>31.93</c:v>
                </c:pt>
                <c:pt idx="25906">
                  <c:v>31.85</c:v>
                </c:pt>
                <c:pt idx="25907">
                  <c:v>31.88</c:v>
                </c:pt>
                <c:pt idx="25908">
                  <c:v>31.66</c:v>
                </c:pt>
                <c:pt idx="25909">
                  <c:v>31.810000000000002</c:v>
                </c:pt>
                <c:pt idx="25910">
                  <c:v>31.6</c:v>
                </c:pt>
                <c:pt idx="25911">
                  <c:v>31.74</c:v>
                </c:pt>
                <c:pt idx="25912">
                  <c:v>31.68</c:v>
                </c:pt>
                <c:pt idx="25913">
                  <c:v>31.53</c:v>
                </c:pt>
                <c:pt idx="25914">
                  <c:v>31.69</c:v>
                </c:pt>
                <c:pt idx="25915">
                  <c:v>31.66</c:v>
                </c:pt>
                <c:pt idx="25916">
                  <c:v>31.69</c:v>
                </c:pt>
                <c:pt idx="25917">
                  <c:v>31.52</c:v>
                </c:pt>
                <c:pt idx="25918">
                  <c:v>31.56</c:v>
                </c:pt>
                <c:pt idx="25919">
                  <c:v>31.64</c:v>
                </c:pt>
                <c:pt idx="25920">
                  <c:v>31.919999999999998</c:v>
                </c:pt>
                <c:pt idx="25921">
                  <c:v>31.58</c:v>
                </c:pt>
                <c:pt idx="25922">
                  <c:v>31.59</c:v>
                </c:pt>
                <c:pt idx="25923">
                  <c:v>31.8</c:v>
                </c:pt>
                <c:pt idx="25924">
                  <c:v>31.7</c:v>
                </c:pt>
                <c:pt idx="25925">
                  <c:v>31.830000000000002</c:v>
                </c:pt>
                <c:pt idx="25926">
                  <c:v>31.77</c:v>
                </c:pt>
                <c:pt idx="25927">
                  <c:v>31.779999999999998</c:v>
                </c:pt>
                <c:pt idx="25928">
                  <c:v>31.68</c:v>
                </c:pt>
                <c:pt idx="25929">
                  <c:v>31.77</c:v>
                </c:pt>
                <c:pt idx="25930">
                  <c:v>31.52</c:v>
                </c:pt>
                <c:pt idx="25931">
                  <c:v>31.439999999999998</c:v>
                </c:pt>
                <c:pt idx="25932">
                  <c:v>31.419999999999998</c:v>
                </c:pt>
                <c:pt idx="25933">
                  <c:v>31.630000000000003</c:v>
                </c:pt>
                <c:pt idx="25934">
                  <c:v>31.68</c:v>
                </c:pt>
                <c:pt idx="25935">
                  <c:v>31.73</c:v>
                </c:pt>
                <c:pt idx="25936">
                  <c:v>31.9</c:v>
                </c:pt>
                <c:pt idx="25937">
                  <c:v>32.08</c:v>
                </c:pt>
                <c:pt idx="25938">
                  <c:v>32.07</c:v>
                </c:pt>
                <c:pt idx="25939">
                  <c:v>32.07</c:v>
                </c:pt>
                <c:pt idx="25940">
                  <c:v>32.08</c:v>
                </c:pt>
                <c:pt idx="25941">
                  <c:v>31.810000000000002</c:v>
                </c:pt>
                <c:pt idx="25942">
                  <c:v>31.88</c:v>
                </c:pt>
                <c:pt idx="25943">
                  <c:v>31.74</c:v>
                </c:pt>
                <c:pt idx="25944">
                  <c:v>31.95</c:v>
                </c:pt>
                <c:pt idx="25945">
                  <c:v>31.89</c:v>
                </c:pt>
                <c:pt idx="25946">
                  <c:v>31.779999999999998</c:v>
                </c:pt>
                <c:pt idx="25947">
                  <c:v>31.85</c:v>
                </c:pt>
                <c:pt idx="25948">
                  <c:v>31.959999999999997</c:v>
                </c:pt>
                <c:pt idx="25949">
                  <c:v>31.88</c:v>
                </c:pt>
                <c:pt idx="25950">
                  <c:v>31.88</c:v>
                </c:pt>
                <c:pt idx="25951">
                  <c:v>31.88</c:v>
                </c:pt>
                <c:pt idx="25952">
                  <c:v>31.84</c:v>
                </c:pt>
                <c:pt idx="25953">
                  <c:v>31.9</c:v>
                </c:pt>
                <c:pt idx="25954">
                  <c:v>31.9</c:v>
                </c:pt>
                <c:pt idx="25955">
                  <c:v>31.9</c:v>
                </c:pt>
                <c:pt idx="25956">
                  <c:v>31.82</c:v>
                </c:pt>
                <c:pt idx="25957">
                  <c:v>31.86</c:v>
                </c:pt>
                <c:pt idx="25958">
                  <c:v>31.939999999999998</c:v>
                </c:pt>
                <c:pt idx="25959">
                  <c:v>31.779999999999998</c:v>
                </c:pt>
                <c:pt idx="25960">
                  <c:v>31.759999999999998</c:v>
                </c:pt>
                <c:pt idx="25961">
                  <c:v>31.67</c:v>
                </c:pt>
                <c:pt idx="25962">
                  <c:v>31.810000000000002</c:v>
                </c:pt>
                <c:pt idx="25963">
                  <c:v>31.650000000000002</c:v>
                </c:pt>
                <c:pt idx="25964">
                  <c:v>31.810000000000002</c:v>
                </c:pt>
                <c:pt idx="25965">
                  <c:v>31.759999999999998</c:v>
                </c:pt>
                <c:pt idx="25966">
                  <c:v>31.87</c:v>
                </c:pt>
                <c:pt idx="25967">
                  <c:v>31.8</c:v>
                </c:pt>
                <c:pt idx="25968">
                  <c:v>31.97</c:v>
                </c:pt>
                <c:pt idx="25969">
                  <c:v>32.06</c:v>
                </c:pt>
                <c:pt idx="25970">
                  <c:v>32</c:v>
                </c:pt>
                <c:pt idx="25971">
                  <c:v>31.939999999999998</c:v>
                </c:pt>
                <c:pt idx="25972">
                  <c:v>32.03</c:v>
                </c:pt>
                <c:pt idx="25973">
                  <c:v>32.14</c:v>
                </c:pt>
                <c:pt idx="25974">
                  <c:v>32.14</c:v>
                </c:pt>
                <c:pt idx="25975">
                  <c:v>32.090000000000003</c:v>
                </c:pt>
                <c:pt idx="25976">
                  <c:v>32.050000000000004</c:v>
                </c:pt>
                <c:pt idx="25977">
                  <c:v>32.090000000000003</c:v>
                </c:pt>
                <c:pt idx="25978">
                  <c:v>32</c:v>
                </c:pt>
                <c:pt idx="25979">
                  <c:v>32.190000000000005</c:v>
                </c:pt>
                <c:pt idx="25980">
                  <c:v>32.050000000000004</c:v>
                </c:pt>
                <c:pt idx="25981">
                  <c:v>31.99</c:v>
                </c:pt>
                <c:pt idx="25982">
                  <c:v>32.130000000000003</c:v>
                </c:pt>
                <c:pt idx="25983">
                  <c:v>32.17</c:v>
                </c:pt>
                <c:pt idx="25984">
                  <c:v>32.17</c:v>
                </c:pt>
                <c:pt idx="25985">
                  <c:v>31.99</c:v>
                </c:pt>
                <c:pt idx="25986">
                  <c:v>32.06</c:v>
                </c:pt>
                <c:pt idx="25987">
                  <c:v>31.87</c:v>
                </c:pt>
                <c:pt idx="25988">
                  <c:v>31.91</c:v>
                </c:pt>
                <c:pt idx="25989">
                  <c:v>31.79</c:v>
                </c:pt>
                <c:pt idx="25990">
                  <c:v>31.9</c:v>
                </c:pt>
                <c:pt idx="25991">
                  <c:v>31.67</c:v>
                </c:pt>
                <c:pt idx="25992">
                  <c:v>31.88</c:v>
                </c:pt>
                <c:pt idx="25993">
                  <c:v>31.79</c:v>
                </c:pt>
                <c:pt idx="25994">
                  <c:v>31.84</c:v>
                </c:pt>
                <c:pt idx="25995">
                  <c:v>31.93</c:v>
                </c:pt>
                <c:pt idx="25996">
                  <c:v>31.82</c:v>
                </c:pt>
                <c:pt idx="25997">
                  <c:v>32</c:v>
                </c:pt>
                <c:pt idx="25998">
                  <c:v>31.7</c:v>
                </c:pt>
                <c:pt idx="25999">
                  <c:v>31.779999999999998</c:v>
                </c:pt>
                <c:pt idx="26000">
                  <c:v>31.75</c:v>
                </c:pt>
                <c:pt idx="26001">
                  <c:v>31.8</c:v>
                </c:pt>
                <c:pt idx="26002">
                  <c:v>31.68</c:v>
                </c:pt>
                <c:pt idx="26003">
                  <c:v>31.8</c:v>
                </c:pt>
                <c:pt idx="26004">
                  <c:v>31.93</c:v>
                </c:pt>
                <c:pt idx="26005">
                  <c:v>31.87</c:v>
                </c:pt>
                <c:pt idx="26006">
                  <c:v>31.82</c:v>
                </c:pt>
                <c:pt idx="26007">
                  <c:v>31.73</c:v>
                </c:pt>
                <c:pt idx="26008">
                  <c:v>31.73</c:v>
                </c:pt>
                <c:pt idx="26009">
                  <c:v>31.69</c:v>
                </c:pt>
                <c:pt idx="26010">
                  <c:v>31.88</c:v>
                </c:pt>
                <c:pt idx="26011">
                  <c:v>31.74</c:v>
                </c:pt>
                <c:pt idx="26012">
                  <c:v>31.85</c:v>
                </c:pt>
                <c:pt idx="26013">
                  <c:v>31.66</c:v>
                </c:pt>
                <c:pt idx="26014">
                  <c:v>31.82</c:v>
                </c:pt>
                <c:pt idx="26015">
                  <c:v>31.84</c:v>
                </c:pt>
                <c:pt idx="26016">
                  <c:v>31.87</c:v>
                </c:pt>
                <c:pt idx="26017">
                  <c:v>31.82</c:v>
                </c:pt>
                <c:pt idx="26018">
                  <c:v>31.89</c:v>
                </c:pt>
                <c:pt idx="26019">
                  <c:v>31.9</c:v>
                </c:pt>
                <c:pt idx="26020">
                  <c:v>31.7</c:v>
                </c:pt>
                <c:pt idx="26021">
                  <c:v>31.85</c:v>
                </c:pt>
                <c:pt idx="26022">
                  <c:v>31.69</c:v>
                </c:pt>
                <c:pt idx="26023">
                  <c:v>31.66</c:v>
                </c:pt>
                <c:pt idx="26024">
                  <c:v>31.49</c:v>
                </c:pt>
                <c:pt idx="26025">
                  <c:v>31.59</c:v>
                </c:pt>
                <c:pt idx="26026">
                  <c:v>31.56</c:v>
                </c:pt>
                <c:pt idx="26027">
                  <c:v>31.56</c:v>
                </c:pt>
                <c:pt idx="26028">
                  <c:v>31.55</c:v>
                </c:pt>
                <c:pt idx="26029">
                  <c:v>31.57</c:v>
                </c:pt>
                <c:pt idx="26030">
                  <c:v>31.75</c:v>
                </c:pt>
                <c:pt idx="26031">
                  <c:v>31.71</c:v>
                </c:pt>
                <c:pt idx="26032">
                  <c:v>31.67</c:v>
                </c:pt>
                <c:pt idx="26033">
                  <c:v>31.6</c:v>
                </c:pt>
                <c:pt idx="26034">
                  <c:v>31.58</c:v>
                </c:pt>
                <c:pt idx="26035">
                  <c:v>31.55</c:v>
                </c:pt>
                <c:pt idx="26036">
                  <c:v>31.479999999999997</c:v>
                </c:pt>
                <c:pt idx="26037">
                  <c:v>31.53</c:v>
                </c:pt>
                <c:pt idx="26038">
                  <c:v>31.51</c:v>
                </c:pt>
                <c:pt idx="26039">
                  <c:v>31.62</c:v>
                </c:pt>
                <c:pt idx="26040">
                  <c:v>31.71</c:v>
                </c:pt>
                <c:pt idx="26041">
                  <c:v>31.7</c:v>
                </c:pt>
                <c:pt idx="26042">
                  <c:v>31.64</c:v>
                </c:pt>
                <c:pt idx="26043">
                  <c:v>31.82</c:v>
                </c:pt>
                <c:pt idx="26044">
                  <c:v>31.73</c:v>
                </c:pt>
                <c:pt idx="26045">
                  <c:v>31.8</c:v>
                </c:pt>
                <c:pt idx="26046">
                  <c:v>31.69</c:v>
                </c:pt>
                <c:pt idx="26047">
                  <c:v>31.8</c:v>
                </c:pt>
                <c:pt idx="26048">
                  <c:v>31.74</c:v>
                </c:pt>
                <c:pt idx="26049">
                  <c:v>31.79</c:v>
                </c:pt>
                <c:pt idx="26050">
                  <c:v>31.85</c:v>
                </c:pt>
                <c:pt idx="26051">
                  <c:v>31.73</c:v>
                </c:pt>
                <c:pt idx="26052">
                  <c:v>31.779999999999998</c:v>
                </c:pt>
                <c:pt idx="26053">
                  <c:v>31.73</c:v>
                </c:pt>
                <c:pt idx="26054">
                  <c:v>31.79</c:v>
                </c:pt>
                <c:pt idx="26055">
                  <c:v>31.59</c:v>
                </c:pt>
                <c:pt idx="26056">
                  <c:v>31.610000000000003</c:v>
                </c:pt>
                <c:pt idx="26057">
                  <c:v>31.55</c:v>
                </c:pt>
                <c:pt idx="26058">
                  <c:v>31.56</c:v>
                </c:pt>
                <c:pt idx="26059">
                  <c:v>31.6</c:v>
                </c:pt>
                <c:pt idx="26060">
                  <c:v>31.72</c:v>
                </c:pt>
                <c:pt idx="26061">
                  <c:v>31.74</c:v>
                </c:pt>
                <c:pt idx="26062">
                  <c:v>31.91</c:v>
                </c:pt>
                <c:pt idx="26063">
                  <c:v>31.82</c:v>
                </c:pt>
                <c:pt idx="26064">
                  <c:v>31.64</c:v>
                </c:pt>
                <c:pt idx="26065">
                  <c:v>31.66</c:v>
                </c:pt>
                <c:pt idx="26066">
                  <c:v>31.55</c:v>
                </c:pt>
                <c:pt idx="26067">
                  <c:v>31.53</c:v>
                </c:pt>
                <c:pt idx="26068">
                  <c:v>31.47</c:v>
                </c:pt>
                <c:pt idx="26069">
                  <c:v>31.75</c:v>
                </c:pt>
                <c:pt idx="26070">
                  <c:v>31.74</c:v>
                </c:pt>
                <c:pt idx="26071">
                  <c:v>31.86</c:v>
                </c:pt>
                <c:pt idx="26072">
                  <c:v>31.97</c:v>
                </c:pt>
                <c:pt idx="26073">
                  <c:v>31.979999999999997</c:v>
                </c:pt>
                <c:pt idx="26074">
                  <c:v>31.830000000000002</c:v>
                </c:pt>
                <c:pt idx="26075">
                  <c:v>31.7</c:v>
                </c:pt>
                <c:pt idx="26076">
                  <c:v>31.650000000000002</c:v>
                </c:pt>
                <c:pt idx="26077">
                  <c:v>31.6</c:v>
                </c:pt>
                <c:pt idx="26078">
                  <c:v>31.73</c:v>
                </c:pt>
                <c:pt idx="26079">
                  <c:v>31.41</c:v>
                </c:pt>
                <c:pt idx="26080">
                  <c:v>31.610000000000003</c:v>
                </c:pt>
                <c:pt idx="26081">
                  <c:v>31.7</c:v>
                </c:pt>
                <c:pt idx="26082">
                  <c:v>31.8</c:v>
                </c:pt>
                <c:pt idx="26083">
                  <c:v>31.74</c:v>
                </c:pt>
                <c:pt idx="26084">
                  <c:v>31.64</c:v>
                </c:pt>
                <c:pt idx="26085">
                  <c:v>31.71</c:v>
                </c:pt>
                <c:pt idx="26086">
                  <c:v>31.68</c:v>
                </c:pt>
                <c:pt idx="26087">
                  <c:v>31.8</c:v>
                </c:pt>
                <c:pt idx="26088">
                  <c:v>31.88</c:v>
                </c:pt>
                <c:pt idx="26089">
                  <c:v>31.93</c:v>
                </c:pt>
                <c:pt idx="26090">
                  <c:v>31.84</c:v>
                </c:pt>
                <c:pt idx="26091">
                  <c:v>31.830000000000002</c:v>
                </c:pt>
                <c:pt idx="26092">
                  <c:v>31.8</c:v>
                </c:pt>
                <c:pt idx="26093">
                  <c:v>31.79</c:v>
                </c:pt>
                <c:pt idx="26094">
                  <c:v>31.79</c:v>
                </c:pt>
                <c:pt idx="26095">
                  <c:v>31.88</c:v>
                </c:pt>
                <c:pt idx="26096">
                  <c:v>31.89</c:v>
                </c:pt>
                <c:pt idx="26097">
                  <c:v>31.87</c:v>
                </c:pt>
                <c:pt idx="26098">
                  <c:v>31.91</c:v>
                </c:pt>
                <c:pt idx="26099">
                  <c:v>31.8</c:v>
                </c:pt>
                <c:pt idx="26100">
                  <c:v>31.9</c:v>
                </c:pt>
                <c:pt idx="26101">
                  <c:v>31.85</c:v>
                </c:pt>
                <c:pt idx="26102">
                  <c:v>31.99</c:v>
                </c:pt>
                <c:pt idx="26103">
                  <c:v>31.88</c:v>
                </c:pt>
                <c:pt idx="26104">
                  <c:v>31.99</c:v>
                </c:pt>
                <c:pt idx="26105">
                  <c:v>31.88</c:v>
                </c:pt>
                <c:pt idx="26106">
                  <c:v>31.919999999999998</c:v>
                </c:pt>
                <c:pt idx="26107">
                  <c:v>31.759999999999998</c:v>
                </c:pt>
                <c:pt idx="26108">
                  <c:v>31.87</c:v>
                </c:pt>
                <c:pt idx="26109">
                  <c:v>31.82</c:v>
                </c:pt>
                <c:pt idx="26110">
                  <c:v>31.8</c:v>
                </c:pt>
                <c:pt idx="26111">
                  <c:v>31.88</c:v>
                </c:pt>
                <c:pt idx="26112">
                  <c:v>31.72</c:v>
                </c:pt>
                <c:pt idx="26113">
                  <c:v>31.67</c:v>
                </c:pt>
                <c:pt idx="26114">
                  <c:v>31.58</c:v>
                </c:pt>
                <c:pt idx="26115">
                  <c:v>31.67</c:v>
                </c:pt>
                <c:pt idx="26116">
                  <c:v>31.68</c:v>
                </c:pt>
                <c:pt idx="26117">
                  <c:v>31.85</c:v>
                </c:pt>
                <c:pt idx="26118">
                  <c:v>31.73</c:v>
                </c:pt>
                <c:pt idx="26119">
                  <c:v>31.82</c:v>
                </c:pt>
                <c:pt idx="26120">
                  <c:v>31.71</c:v>
                </c:pt>
                <c:pt idx="26121">
                  <c:v>31.759999999999998</c:v>
                </c:pt>
                <c:pt idx="26122">
                  <c:v>31.84</c:v>
                </c:pt>
                <c:pt idx="26123">
                  <c:v>31.75</c:v>
                </c:pt>
                <c:pt idx="26124">
                  <c:v>31.759999999999998</c:v>
                </c:pt>
                <c:pt idx="26125">
                  <c:v>31.68</c:v>
                </c:pt>
                <c:pt idx="26126">
                  <c:v>31.939999999999998</c:v>
                </c:pt>
                <c:pt idx="26127">
                  <c:v>31.939999999999998</c:v>
                </c:pt>
                <c:pt idx="26128">
                  <c:v>32.090000000000003</c:v>
                </c:pt>
                <c:pt idx="26129">
                  <c:v>31.95</c:v>
                </c:pt>
                <c:pt idx="26130">
                  <c:v>31.91</c:v>
                </c:pt>
                <c:pt idx="26131">
                  <c:v>32.08</c:v>
                </c:pt>
                <c:pt idx="26132">
                  <c:v>32.04</c:v>
                </c:pt>
                <c:pt idx="26133">
                  <c:v>32.1</c:v>
                </c:pt>
                <c:pt idx="26134">
                  <c:v>31.89</c:v>
                </c:pt>
                <c:pt idx="26135">
                  <c:v>31.89</c:v>
                </c:pt>
                <c:pt idx="26136">
                  <c:v>31.74</c:v>
                </c:pt>
                <c:pt idx="26137">
                  <c:v>31.91</c:v>
                </c:pt>
                <c:pt idx="26138">
                  <c:v>31.79</c:v>
                </c:pt>
                <c:pt idx="26139">
                  <c:v>31.85</c:v>
                </c:pt>
                <c:pt idx="26140">
                  <c:v>31.68</c:v>
                </c:pt>
                <c:pt idx="26141">
                  <c:v>31.68</c:v>
                </c:pt>
                <c:pt idx="26142">
                  <c:v>31.759999999999998</c:v>
                </c:pt>
                <c:pt idx="26143">
                  <c:v>31.74</c:v>
                </c:pt>
                <c:pt idx="26144">
                  <c:v>31.86</c:v>
                </c:pt>
                <c:pt idx="26145">
                  <c:v>31.86</c:v>
                </c:pt>
                <c:pt idx="26146">
                  <c:v>31.830000000000002</c:v>
                </c:pt>
                <c:pt idx="26147">
                  <c:v>31.759999999999998</c:v>
                </c:pt>
                <c:pt idx="26148">
                  <c:v>31.82</c:v>
                </c:pt>
                <c:pt idx="26149">
                  <c:v>31.69</c:v>
                </c:pt>
                <c:pt idx="26150">
                  <c:v>31.69</c:v>
                </c:pt>
                <c:pt idx="26151">
                  <c:v>31.759999999999998</c:v>
                </c:pt>
                <c:pt idx="26152">
                  <c:v>31.95</c:v>
                </c:pt>
                <c:pt idx="26153">
                  <c:v>31.8</c:v>
                </c:pt>
                <c:pt idx="26154">
                  <c:v>31.86</c:v>
                </c:pt>
                <c:pt idx="26155">
                  <c:v>31.64</c:v>
                </c:pt>
                <c:pt idx="26156">
                  <c:v>31.650000000000002</c:v>
                </c:pt>
                <c:pt idx="26157">
                  <c:v>31.64</c:v>
                </c:pt>
                <c:pt idx="26158">
                  <c:v>31.68</c:v>
                </c:pt>
                <c:pt idx="26159">
                  <c:v>31.9</c:v>
                </c:pt>
                <c:pt idx="26160">
                  <c:v>31.88</c:v>
                </c:pt>
                <c:pt idx="26161">
                  <c:v>32.03</c:v>
                </c:pt>
                <c:pt idx="26162">
                  <c:v>31.87</c:v>
                </c:pt>
                <c:pt idx="26163">
                  <c:v>31.87</c:v>
                </c:pt>
                <c:pt idx="26164">
                  <c:v>31.779999999999998</c:v>
                </c:pt>
                <c:pt idx="26165">
                  <c:v>31.86</c:v>
                </c:pt>
                <c:pt idx="26166">
                  <c:v>31.810000000000002</c:v>
                </c:pt>
                <c:pt idx="26167">
                  <c:v>31.87</c:v>
                </c:pt>
                <c:pt idx="26168">
                  <c:v>31.86</c:v>
                </c:pt>
                <c:pt idx="26169">
                  <c:v>31.86</c:v>
                </c:pt>
                <c:pt idx="26170">
                  <c:v>31.919999999999998</c:v>
                </c:pt>
                <c:pt idx="26171">
                  <c:v>31.88</c:v>
                </c:pt>
                <c:pt idx="26172">
                  <c:v>31.810000000000002</c:v>
                </c:pt>
                <c:pt idx="26173">
                  <c:v>31.72</c:v>
                </c:pt>
                <c:pt idx="26174">
                  <c:v>31.91</c:v>
                </c:pt>
                <c:pt idx="26175">
                  <c:v>31.86</c:v>
                </c:pt>
                <c:pt idx="26176">
                  <c:v>31.9</c:v>
                </c:pt>
                <c:pt idx="26177">
                  <c:v>32</c:v>
                </c:pt>
                <c:pt idx="26178">
                  <c:v>31.91</c:v>
                </c:pt>
                <c:pt idx="26179">
                  <c:v>31.979999999999997</c:v>
                </c:pt>
                <c:pt idx="26180">
                  <c:v>31.77</c:v>
                </c:pt>
                <c:pt idx="26181">
                  <c:v>31.71</c:v>
                </c:pt>
                <c:pt idx="26182">
                  <c:v>31.650000000000002</c:v>
                </c:pt>
                <c:pt idx="26183">
                  <c:v>31.93</c:v>
                </c:pt>
                <c:pt idx="26184">
                  <c:v>31.810000000000002</c:v>
                </c:pt>
                <c:pt idx="26185">
                  <c:v>31.84</c:v>
                </c:pt>
                <c:pt idx="26186">
                  <c:v>31.779999999999998</c:v>
                </c:pt>
                <c:pt idx="26187">
                  <c:v>31.82</c:v>
                </c:pt>
                <c:pt idx="26188">
                  <c:v>31.82</c:v>
                </c:pt>
                <c:pt idx="26189">
                  <c:v>31.88</c:v>
                </c:pt>
                <c:pt idx="26190">
                  <c:v>31.779999999999998</c:v>
                </c:pt>
                <c:pt idx="26191">
                  <c:v>31.759999999999998</c:v>
                </c:pt>
                <c:pt idx="26192">
                  <c:v>31.650000000000002</c:v>
                </c:pt>
                <c:pt idx="26193">
                  <c:v>31.62</c:v>
                </c:pt>
                <c:pt idx="26194">
                  <c:v>31.87</c:v>
                </c:pt>
                <c:pt idx="26195">
                  <c:v>31.9</c:v>
                </c:pt>
                <c:pt idx="26196">
                  <c:v>31.97</c:v>
                </c:pt>
                <c:pt idx="26197">
                  <c:v>31.77</c:v>
                </c:pt>
                <c:pt idx="26198">
                  <c:v>31.919999999999998</c:v>
                </c:pt>
                <c:pt idx="26199">
                  <c:v>31.72</c:v>
                </c:pt>
                <c:pt idx="26200">
                  <c:v>31.74</c:v>
                </c:pt>
                <c:pt idx="26201">
                  <c:v>31.66</c:v>
                </c:pt>
                <c:pt idx="26202">
                  <c:v>31.759999999999998</c:v>
                </c:pt>
                <c:pt idx="26203">
                  <c:v>31.91</c:v>
                </c:pt>
                <c:pt idx="26204">
                  <c:v>31.84</c:v>
                </c:pt>
                <c:pt idx="26205">
                  <c:v>31.87</c:v>
                </c:pt>
                <c:pt idx="26206">
                  <c:v>31.84</c:v>
                </c:pt>
                <c:pt idx="26207">
                  <c:v>31.82</c:v>
                </c:pt>
                <c:pt idx="26208">
                  <c:v>31.72</c:v>
                </c:pt>
                <c:pt idx="26209">
                  <c:v>31.67</c:v>
                </c:pt>
                <c:pt idx="26210">
                  <c:v>31.59</c:v>
                </c:pt>
                <c:pt idx="26211">
                  <c:v>31.66</c:v>
                </c:pt>
                <c:pt idx="26212">
                  <c:v>31.5</c:v>
                </c:pt>
                <c:pt idx="26213">
                  <c:v>31.650000000000002</c:v>
                </c:pt>
                <c:pt idx="26214">
                  <c:v>31.759999999999998</c:v>
                </c:pt>
                <c:pt idx="26215">
                  <c:v>31.630000000000003</c:v>
                </c:pt>
                <c:pt idx="26216">
                  <c:v>31.77</c:v>
                </c:pt>
                <c:pt idx="26217">
                  <c:v>31.74</c:v>
                </c:pt>
                <c:pt idx="26218">
                  <c:v>31.79</c:v>
                </c:pt>
                <c:pt idx="26219">
                  <c:v>31.77</c:v>
                </c:pt>
                <c:pt idx="26220">
                  <c:v>31.82</c:v>
                </c:pt>
                <c:pt idx="26221">
                  <c:v>31.66</c:v>
                </c:pt>
                <c:pt idx="26222">
                  <c:v>31.779999999999998</c:v>
                </c:pt>
                <c:pt idx="26223">
                  <c:v>31.72</c:v>
                </c:pt>
                <c:pt idx="26224">
                  <c:v>31.72</c:v>
                </c:pt>
                <c:pt idx="26225">
                  <c:v>31.69</c:v>
                </c:pt>
                <c:pt idx="26226">
                  <c:v>31.72</c:v>
                </c:pt>
                <c:pt idx="26227">
                  <c:v>31.67</c:v>
                </c:pt>
                <c:pt idx="26228">
                  <c:v>31.68</c:v>
                </c:pt>
                <c:pt idx="26229">
                  <c:v>31.8</c:v>
                </c:pt>
                <c:pt idx="26230">
                  <c:v>31.8</c:v>
                </c:pt>
                <c:pt idx="26231">
                  <c:v>32.06</c:v>
                </c:pt>
                <c:pt idx="26232">
                  <c:v>31.91</c:v>
                </c:pt>
                <c:pt idx="26233">
                  <c:v>31.830000000000002</c:v>
                </c:pt>
                <c:pt idx="26234">
                  <c:v>31.7</c:v>
                </c:pt>
                <c:pt idx="26235">
                  <c:v>31.779999999999998</c:v>
                </c:pt>
                <c:pt idx="26236">
                  <c:v>31.67</c:v>
                </c:pt>
                <c:pt idx="26237">
                  <c:v>31.810000000000002</c:v>
                </c:pt>
                <c:pt idx="26238">
                  <c:v>31.75</c:v>
                </c:pt>
                <c:pt idx="26239">
                  <c:v>31.71</c:v>
                </c:pt>
                <c:pt idx="26240">
                  <c:v>31.87</c:v>
                </c:pt>
                <c:pt idx="26241">
                  <c:v>31.97</c:v>
                </c:pt>
                <c:pt idx="26242">
                  <c:v>31.979999999999997</c:v>
                </c:pt>
                <c:pt idx="26243">
                  <c:v>31.86</c:v>
                </c:pt>
                <c:pt idx="26244">
                  <c:v>31.9</c:v>
                </c:pt>
                <c:pt idx="26245">
                  <c:v>31.8</c:v>
                </c:pt>
                <c:pt idx="26246">
                  <c:v>31.89</c:v>
                </c:pt>
                <c:pt idx="26247">
                  <c:v>31.79</c:v>
                </c:pt>
                <c:pt idx="26248">
                  <c:v>31.84</c:v>
                </c:pt>
                <c:pt idx="26249">
                  <c:v>31.88</c:v>
                </c:pt>
                <c:pt idx="26250">
                  <c:v>31.779999999999998</c:v>
                </c:pt>
                <c:pt idx="26251">
                  <c:v>31.82</c:v>
                </c:pt>
                <c:pt idx="26252">
                  <c:v>31.759999999999998</c:v>
                </c:pt>
                <c:pt idx="26253">
                  <c:v>31.91</c:v>
                </c:pt>
                <c:pt idx="26254">
                  <c:v>31.69</c:v>
                </c:pt>
                <c:pt idx="26255">
                  <c:v>31.82</c:v>
                </c:pt>
                <c:pt idx="26256">
                  <c:v>31.759999999999998</c:v>
                </c:pt>
                <c:pt idx="26257">
                  <c:v>31.84</c:v>
                </c:pt>
                <c:pt idx="26258">
                  <c:v>31.830000000000002</c:v>
                </c:pt>
                <c:pt idx="26259">
                  <c:v>31.610000000000003</c:v>
                </c:pt>
                <c:pt idx="26260">
                  <c:v>31.67</c:v>
                </c:pt>
                <c:pt idx="26261">
                  <c:v>31.66</c:v>
                </c:pt>
                <c:pt idx="26262">
                  <c:v>31.650000000000002</c:v>
                </c:pt>
                <c:pt idx="26263">
                  <c:v>31.49</c:v>
                </c:pt>
                <c:pt idx="26264">
                  <c:v>31.650000000000002</c:v>
                </c:pt>
                <c:pt idx="26265">
                  <c:v>31.650000000000002</c:v>
                </c:pt>
                <c:pt idx="26266">
                  <c:v>31.72</c:v>
                </c:pt>
                <c:pt idx="26267">
                  <c:v>31.6</c:v>
                </c:pt>
                <c:pt idx="26268">
                  <c:v>31.73</c:v>
                </c:pt>
                <c:pt idx="26269">
                  <c:v>31.71</c:v>
                </c:pt>
                <c:pt idx="26270">
                  <c:v>31.73</c:v>
                </c:pt>
                <c:pt idx="26271">
                  <c:v>31.779999999999998</c:v>
                </c:pt>
                <c:pt idx="26272">
                  <c:v>31.79</c:v>
                </c:pt>
                <c:pt idx="26273">
                  <c:v>31.830000000000002</c:v>
                </c:pt>
                <c:pt idx="26274">
                  <c:v>31.62</c:v>
                </c:pt>
                <c:pt idx="26275">
                  <c:v>31.74</c:v>
                </c:pt>
                <c:pt idx="26276">
                  <c:v>31.69</c:v>
                </c:pt>
                <c:pt idx="26277">
                  <c:v>31.72</c:v>
                </c:pt>
                <c:pt idx="26278">
                  <c:v>31.6</c:v>
                </c:pt>
                <c:pt idx="26279">
                  <c:v>31.69</c:v>
                </c:pt>
                <c:pt idx="26280">
                  <c:v>31.57</c:v>
                </c:pt>
                <c:pt idx="26281">
                  <c:v>31.56</c:v>
                </c:pt>
                <c:pt idx="26282">
                  <c:v>31.610000000000003</c:v>
                </c:pt>
                <c:pt idx="26283">
                  <c:v>31.68</c:v>
                </c:pt>
                <c:pt idx="26284">
                  <c:v>31.82</c:v>
                </c:pt>
                <c:pt idx="26285">
                  <c:v>31.87</c:v>
                </c:pt>
                <c:pt idx="26286">
                  <c:v>31.87</c:v>
                </c:pt>
                <c:pt idx="26287">
                  <c:v>31.56</c:v>
                </c:pt>
                <c:pt idx="26288">
                  <c:v>31.779999999999998</c:v>
                </c:pt>
                <c:pt idx="26289">
                  <c:v>31.72</c:v>
                </c:pt>
                <c:pt idx="26290">
                  <c:v>31.74</c:v>
                </c:pt>
                <c:pt idx="26291">
                  <c:v>31.610000000000003</c:v>
                </c:pt>
                <c:pt idx="26292">
                  <c:v>31.72</c:v>
                </c:pt>
                <c:pt idx="26293">
                  <c:v>31.759999999999998</c:v>
                </c:pt>
                <c:pt idx="26294">
                  <c:v>31.74</c:v>
                </c:pt>
                <c:pt idx="26295">
                  <c:v>31.71</c:v>
                </c:pt>
                <c:pt idx="26296">
                  <c:v>31.59</c:v>
                </c:pt>
                <c:pt idx="26297">
                  <c:v>31.77</c:v>
                </c:pt>
                <c:pt idx="26298">
                  <c:v>31.55</c:v>
                </c:pt>
                <c:pt idx="26299">
                  <c:v>31.7</c:v>
                </c:pt>
                <c:pt idx="26300">
                  <c:v>31.73</c:v>
                </c:pt>
                <c:pt idx="26301">
                  <c:v>31.89</c:v>
                </c:pt>
                <c:pt idx="26302">
                  <c:v>31.84</c:v>
                </c:pt>
                <c:pt idx="26303">
                  <c:v>31.830000000000002</c:v>
                </c:pt>
                <c:pt idx="26304">
                  <c:v>31.810000000000002</c:v>
                </c:pt>
                <c:pt idx="26305">
                  <c:v>31.91</c:v>
                </c:pt>
                <c:pt idx="26306">
                  <c:v>31.779999999999998</c:v>
                </c:pt>
                <c:pt idx="26307">
                  <c:v>31.73</c:v>
                </c:pt>
                <c:pt idx="26308">
                  <c:v>31.979999999999997</c:v>
                </c:pt>
                <c:pt idx="26309">
                  <c:v>31.7</c:v>
                </c:pt>
                <c:pt idx="26310">
                  <c:v>31.759999999999998</c:v>
                </c:pt>
                <c:pt idx="26311">
                  <c:v>31.650000000000002</c:v>
                </c:pt>
                <c:pt idx="26312">
                  <c:v>31.86</c:v>
                </c:pt>
                <c:pt idx="26313">
                  <c:v>31.830000000000002</c:v>
                </c:pt>
                <c:pt idx="26314">
                  <c:v>31.93</c:v>
                </c:pt>
                <c:pt idx="26315">
                  <c:v>31.919999999999998</c:v>
                </c:pt>
                <c:pt idx="26316">
                  <c:v>31.9</c:v>
                </c:pt>
                <c:pt idx="26317">
                  <c:v>31.97</c:v>
                </c:pt>
                <c:pt idx="26318">
                  <c:v>31.830000000000002</c:v>
                </c:pt>
                <c:pt idx="26319">
                  <c:v>32.04</c:v>
                </c:pt>
                <c:pt idx="26320">
                  <c:v>31.979999999999997</c:v>
                </c:pt>
                <c:pt idx="26321">
                  <c:v>32.06</c:v>
                </c:pt>
                <c:pt idx="26322">
                  <c:v>32.020000000000003</c:v>
                </c:pt>
                <c:pt idx="26323">
                  <c:v>31.93</c:v>
                </c:pt>
                <c:pt idx="26324">
                  <c:v>32.020000000000003</c:v>
                </c:pt>
                <c:pt idx="26325">
                  <c:v>31.979999999999997</c:v>
                </c:pt>
                <c:pt idx="26326">
                  <c:v>31.759999999999998</c:v>
                </c:pt>
                <c:pt idx="26327">
                  <c:v>31.810000000000002</c:v>
                </c:pt>
                <c:pt idx="26328">
                  <c:v>31.79</c:v>
                </c:pt>
                <c:pt idx="26329">
                  <c:v>31.650000000000002</c:v>
                </c:pt>
                <c:pt idx="26330">
                  <c:v>31.759999999999998</c:v>
                </c:pt>
                <c:pt idx="26331">
                  <c:v>31.68</c:v>
                </c:pt>
                <c:pt idx="26332">
                  <c:v>31.74</c:v>
                </c:pt>
                <c:pt idx="26333">
                  <c:v>31.56</c:v>
                </c:pt>
                <c:pt idx="26334">
                  <c:v>31.64</c:v>
                </c:pt>
                <c:pt idx="26335">
                  <c:v>31.630000000000003</c:v>
                </c:pt>
                <c:pt idx="26336">
                  <c:v>31.8</c:v>
                </c:pt>
                <c:pt idx="26337">
                  <c:v>31.82</c:v>
                </c:pt>
                <c:pt idx="26338">
                  <c:v>31.95</c:v>
                </c:pt>
                <c:pt idx="26339">
                  <c:v>31.84</c:v>
                </c:pt>
                <c:pt idx="26340">
                  <c:v>31.93</c:v>
                </c:pt>
                <c:pt idx="26341">
                  <c:v>31.75</c:v>
                </c:pt>
                <c:pt idx="26342">
                  <c:v>31.69</c:v>
                </c:pt>
                <c:pt idx="26343">
                  <c:v>31.79</c:v>
                </c:pt>
                <c:pt idx="26344">
                  <c:v>31.77</c:v>
                </c:pt>
                <c:pt idx="26345">
                  <c:v>31.75</c:v>
                </c:pt>
                <c:pt idx="26346">
                  <c:v>31.830000000000002</c:v>
                </c:pt>
                <c:pt idx="26347">
                  <c:v>31.93</c:v>
                </c:pt>
                <c:pt idx="26348">
                  <c:v>31.830000000000002</c:v>
                </c:pt>
                <c:pt idx="26349">
                  <c:v>32.050000000000004</c:v>
                </c:pt>
                <c:pt idx="26350">
                  <c:v>31.9</c:v>
                </c:pt>
                <c:pt idx="26351">
                  <c:v>31.959999999999997</c:v>
                </c:pt>
                <c:pt idx="26352">
                  <c:v>32.1</c:v>
                </c:pt>
                <c:pt idx="26353">
                  <c:v>31.91</c:v>
                </c:pt>
                <c:pt idx="26354">
                  <c:v>31.830000000000002</c:v>
                </c:pt>
                <c:pt idx="26355">
                  <c:v>31.779999999999998</c:v>
                </c:pt>
                <c:pt idx="26356">
                  <c:v>31.830000000000002</c:v>
                </c:pt>
                <c:pt idx="26357">
                  <c:v>31.71</c:v>
                </c:pt>
                <c:pt idx="26358">
                  <c:v>31.86</c:v>
                </c:pt>
                <c:pt idx="26359">
                  <c:v>31.959999999999997</c:v>
                </c:pt>
                <c:pt idx="26360">
                  <c:v>31.97</c:v>
                </c:pt>
                <c:pt idx="26361">
                  <c:v>31.979999999999997</c:v>
                </c:pt>
                <c:pt idx="26362">
                  <c:v>-999</c:v>
                </c:pt>
                <c:pt idx="26363">
                  <c:v>31.73</c:v>
                </c:pt>
                <c:pt idx="26364">
                  <c:v>31.610000000000003</c:v>
                </c:pt>
                <c:pt idx="26365">
                  <c:v>31.58</c:v>
                </c:pt>
                <c:pt idx="26366">
                  <c:v>31.53</c:v>
                </c:pt>
                <c:pt idx="26367">
                  <c:v>31.57</c:v>
                </c:pt>
                <c:pt idx="26368">
                  <c:v>31.610000000000003</c:v>
                </c:pt>
                <c:pt idx="26369">
                  <c:v>31.810000000000002</c:v>
                </c:pt>
                <c:pt idx="26370">
                  <c:v>31.72</c:v>
                </c:pt>
                <c:pt idx="26371">
                  <c:v>31.779999999999998</c:v>
                </c:pt>
                <c:pt idx="26372">
                  <c:v>31.71</c:v>
                </c:pt>
                <c:pt idx="26373">
                  <c:v>31.87</c:v>
                </c:pt>
                <c:pt idx="26374">
                  <c:v>31.759999999999998</c:v>
                </c:pt>
                <c:pt idx="26375">
                  <c:v>31.74</c:v>
                </c:pt>
                <c:pt idx="26376">
                  <c:v>31.87</c:v>
                </c:pt>
                <c:pt idx="26377">
                  <c:v>31.77</c:v>
                </c:pt>
                <c:pt idx="26378">
                  <c:v>31.97</c:v>
                </c:pt>
                <c:pt idx="26379">
                  <c:v>31.91</c:v>
                </c:pt>
                <c:pt idx="26380">
                  <c:v>32.15</c:v>
                </c:pt>
                <c:pt idx="26381">
                  <c:v>32.050000000000004</c:v>
                </c:pt>
                <c:pt idx="26382">
                  <c:v>32.120000000000005</c:v>
                </c:pt>
                <c:pt idx="26383">
                  <c:v>31.979999999999997</c:v>
                </c:pt>
                <c:pt idx="26384">
                  <c:v>31.89</c:v>
                </c:pt>
                <c:pt idx="26385">
                  <c:v>31.830000000000002</c:v>
                </c:pt>
                <c:pt idx="26386">
                  <c:v>31.82</c:v>
                </c:pt>
                <c:pt idx="26387">
                  <c:v>31.84</c:v>
                </c:pt>
                <c:pt idx="26388">
                  <c:v>31.84</c:v>
                </c:pt>
                <c:pt idx="26389">
                  <c:v>31.9</c:v>
                </c:pt>
                <c:pt idx="26390">
                  <c:v>31.75</c:v>
                </c:pt>
                <c:pt idx="26391">
                  <c:v>31.85</c:v>
                </c:pt>
                <c:pt idx="26392">
                  <c:v>31.79</c:v>
                </c:pt>
                <c:pt idx="26393">
                  <c:v>31.87</c:v>
                </c:pt>
                <c:pt idx="26394">
                  <c:v>31.71</c:v>
                </c:pt>
                <c:pt idx="26395">
                  <c:v>31.89</c:v>
                </c:pt>
                <c:pt idx="26396">
                  <c:v>31.74</c:v>
                </c:pt>
                <c:pt idx="26397">
                  <c:v>31.75</c:v>
                </c:pt>
                <c:pt idx="26398">
                  <c:v>31.84</c:v>
                </c:pt>
                <c:pt idx="26399">
                  <c:v>31.72</c:v>
                </c:pt>
                <c:pt idx="26400">
                  <c:v>31.84</c:v>
                </c:pt>
                <c:pt idx="26401">
                  <c:v>31.84</c:v>
                </c:pt>
                <c:pt idx="26402">
                  <c:v>31.82</c:v>
                </c:pt>
                <c:pt idx="26403">
                  <c:v>31.73</c:v>
                </c:pt>
                <c:pt idx="26404">
                  <c:v>31.89</c:v>
                </c:pt>
                <c:pt idx="26405">
                  <c:v>31.9</c:v>
                </c:pt>
                <c:pt idx="26406">
                  <c:v>31.88</c:v>
                </c:pt>
                <c:pt idx="26407">
                  <c:v>31.779999999999998</c:v>
                </c:pt>
                <c:pt idx="26408">
                  <c:v>31.77</c:v>
                </c:pt>
                <c:pt idx="26409">
                  <c:v>31.810000000000002</c:v>
                </c:pt>
                <c:pt idx="26410">
                  <c:v>31.91</c:v>
                </c:pt>
                <c:pt idx="26411">
                  <c:v>31.97</c:v>
                </c:pt>
                <c:pt idx="26412">
                  <c:v>31.89</c:v>
                </c:pt>
                <c:pt idx="26413">
                  <c:v>31.939999999999998</c:v>
                </c:pt>
                <c:pt idx="26414">
                  <c:v>31.77</c:v>
                </c:pt>
                <c:pt idx="26415">
                  <c:v>31.69</c:v>
                </c:pt>
                <c:pt idx="26416">
                  <c:v>31.71</c:v>
                </c:pt>
                <c:pt idx="26417">
                  <c:v>31.810000000000002</c:v>
                </c:pt>
                <c:pt idx="26418">
                  <c:v>31.919999999999998</c:v>
                </c:pt>
                <c:pt idx="26419">
                  <c:v>31.830000000000002</c:v>
                </c:pt>
                <c:pt idx="26420">
                  <c:v>31.93</c:v>
                </c:pt>
                <c:pt idx="26421">
                  <c:v>31.830000000000002</c:v>
                </c:pt>
                <c:pt idx="26422">
                  <c:v>32.06</c:v>
                </c:pt>
                <c:pt idx="26423">
                  <c:v>32.06</c:v>
                </c:pt>
                <c:pt idx="26424">
                  <c:v>32.130000000000003</c:v>
                </c:pt>
                <c:pt idx="26425">
                  <c:v>32.120000000000005</c:v>
                </c:pt>
                <c:pt idx="26426">
                  <c:v>32.18</c:v>
                </c:pt>
                <c:pt idx="26427">
                  <c:v>32.06</c:v>
                </c:pt>
                <c:pt idx="26428">
                  <c:v>32.1</c:v>
                </c:pt>
                <c:pt idx="26429">
                  <c:v>31.97</c:v>
                </c:pt>
                <c:pt idx="26430">
                  <c:v>31.939999999999998</c:v>
                </c:pt>
                <c:pt idx="26431">
                  <c:v>32.020000000000003</c:v>
                </c:pt>
                <c:pt idx="26432">
                  <c:v>31.85</c:v>
                </c:pt>
                <c:pt idx="26433">
                  <c:v>31.9</c:v>
                </c:pt>
                <c:pt idx="26434">
                  <c:v>31.85</c:v>
                </c:pt>
                <c:pt idx="26435">
                  <c:v>31.919999999999998</c:v>
                </c:pt>
                <c:pt idx="26436">
                  <c:v>31.88</c:v>
                </c:pt>
                <c:pt idx="26437">
                  <c:v>31.84</c:v>
                </c:pt>
                <c:pt idx="26438">
                  <c:v>32.050000000000004</c:v>
                </c:pt>
                <c:pt idx="26439">
                  <c:v>32</c:v>
                </c:pt>
                <c:pt idx="26440">
                  <c:v>32.04</c:v>
                </c:pt>
                <c:pt idx="26441">
                  <c:v>31.979999999999997</c:v>
                </c:pt>
                <c:pt idx="26442">
                  <c:v>32</c:v>
                </c:pt>
                <c:pt idx="26443">
                  <c:v>31.959999999999997</c:v>
                </c:pt>
                <c:pt idx="26444">
                  <c:v>32.050000000000004</c:v>
                </c:pt>
                <c:pt idx="26445">
                  <c:v>31.979999999999997</c:v>
                </c:pt>
                <c:pt idx="26446">
                  <c:v>32.130000000000003</c:v>
                </c:pt>
                <c:pt idx="26447">
                  <c:v>32.03</c:v>
                </c:pt>
                <c:pt idx="26448">
                  <c:v>32.090000000000003</c:v>
                </c:pt>
                <c:pt idx="26449">
                  <c:v>31.93</c:v>
                </c:pt>
                <c:pt idx="26450">
                  <c:v>31.88</c:v>
                </c:pt>
                <c:pt idx="26451">
                  <c:v>31.93</c:v>
                </c:pt>
                <c:pt idx="26452">
                  <c:v>31.779999999999998</c:v>
                </c:pt>
                <c:pt idx="26453">
                  <c:v>32.04</c:v>
                </c:pt>
                <c:pt idx="26454">
                  <c:v>31.759999999999998</c:v>
                </c:pt>
                <c:pt idx="26455">
                  <c:v>31.67</c:v>
                </c:pt>
                <c:pt idx="26456">
                  <c:v>31.58</c:v>
                </c:pt>
                <c:pt idx="26457">
                  <c:v>31.779999999999998</c:v>
                </c:pt>
                <c:pt idx="26458">
                  <c:v>31.939999999999998</c:v>
                </c:pt>
                <c:pt idx="26459">
                  <c:v>31.830000000000002</c:v>
                </c:pt>
                <c:pt idx="26460">
                  <c:v>31.67</c:v>
                </c:pt>
                <c:pt idx="26461">
                  <c:v>31.74</c:v>
                </c:pt>
                <c:pt idx="26462">
                  <c:v>31.82</c:v>
                </c:pt>
                <c:pt idx="26463">
                  <c:v>31.830000000000002</c:v>
                </c:pt>
                <c:pt idx="26464">
                  <c:v>31.830000000000002</c:v>
                </c:pt>
                <c:pt idx="26465">
                  <c:v>31.810000000000002</c:v>
                </c:pt>
                <c:pt idx="26466">
                  <c:v>31.979999999999997</c:v>
                </c:pt>
                <c:pt idx="26467">
                  <c:v>31.91</c:v>
                </c:pt>
                <c:pt idx="26468">
                  <c:v>32.020000000000003</c:v>
                </c:pt>
                <c:pt idx="26469">
                  <c:v>31.959999999999997</c:v>
                </c:pt>
                <c:pt idx="26470">
                  <c:v>31.93</c:v>
                </c:pt>
                <c:pt idx="26471">
                  <c:v>31.79</c:v>
                </c:pt>
                <c:pt idx="26472">
                  <c:v>31.85</c:v>
                </c:pt>
                <c:pt idx="26473">
                  <c:v>31.9</c:v>
                </c:pt>
                <c:pt idx="26474">
                  <c:v>32.03</c:v>
                </c:pt>
                <c:pt idx="26475">
                  <c:v>32.050000000000004</c:v>
                </c:pt>
                <c:pt idx="26476">
                  <c:v>32.120000000000005</c:v>
                </c:pt>
                <c:pt idx="26477">
                  <c:v>32.130000000000003</c:v>
                </c:pt>
                <c:pt idx="26478">
                  <c:v>32</c:v>
                </c:pt>
                <c:pt idx="26479">
                  <c:v>31.93</c:v>
                </c:pt>
                <c:pt idx="26480">
                  <c:v>31.959999999999997</c:v>
                </c:pt>
                <c:pt idx="26481">
                  <c:v>32.08</c:v>
                </c:pt>
                <c:pt idx="26482">
                  <c:v>32.01</c:v>
                </c:pt>
                <c:pt idx="26483">
                  <c:v>31.97</c:v>
                </c:pt>
                <c:pt idx="26484">
                  <c:v>31.8</c:v>
                </c:pt>
                <c:pt idx="26485">
                  <c:v>31.9</c:v>
                </c:pt>
                <c:pt idx="26486">
                  <c:v>31.9</c:v>
                </c:pt>
                <c:pt idx="26487">
                  <c:v>31.759999999999998</c:v>
                </c:pt>
                <c:pt idx="26488">
                  <c:v>32.08</c:v>
                </c:pt>
                <c:pt idx="26489">
                  <c:v>31.759999999999998</c:v>
                </c:pt>
                <c:pt idx="26490">
                  <c:v>31.959999999999997</c:v>
                </c:pt>
                <c:pt idx="26491">
                  <c:v>31.74</c:v>
                </c:pt>
                <c:pt idx="26492">
                  <c:v>31.95</c:v>
                </c:pt>
                <c:pt idx="26493">
                  <c:v>31.85</c:v>
                </c:pt>
                <c:pt idx="26494">
                  <c:v>31.69</c:v>
                </c:pt>
                <c:pt idx="26495">
                  <c:v>31.93</c:v>
                </c:pt>
                <c:pt idx="26496">
                  <c:v>31.89</c:v>
                </c:pt>
                <c:pt idx="26497">
                  <c:v>31.9</c:v>
                </c:pt>
                <c:pt idx="26498">
                  <c:v>31.8</c:v>
                </c:pt>
                <c:pt idx="26499">
                  <c:v>32.03</c:v>
                </c:pt>
                <c:pt idx="26500">
                  <c:v>31.759999999999998</c:v>
                </c:pt>
                <c:pt idx="26501">
                  <c:v>31.75</c:v>
                </c:pt>
                <c:pt idx="26502">
                  <c:v>31.53</c:v>
                </c:pt>
                <c:pt idx="26503">
                  <c:v>31.67</c:v>
                </c:pt>
                <c:pt idx="26504">
                  <c:v>31.69</c:v>
                </c:pt>
                <c:pt idx="26505">
                  <c:v>31.53</c:v>
                </c:pt>
                <c:pt idx="26506">
                  <c:v>31.68</c:v>
                </c:pt>
                <c:pt idx="26507">
                  <c:v>31.68</c:v>
                </c:pt>
                <c:pt idx="26508">
                  <c:v>31.69</c:v>
                </c:pt>
                <c:pt idx="26509">
                  <c:v>31.759999999999998</c:v>
                </c:pt>
                <c:pt idx="26510">
                  <c:v>31.91</c:v>
                </c:pt>
                <c:pt idx="26511">
                  <c:v>31.97</c:v>
                </c:pt>
                <c:pt idx="26512">
                  <c:v>32.120000000000005</c:v>
                </c:pt>
                <c:pt idx="26513">
                  <c:v>32.08</c:v>
                </c:pt>
                <c:pt idx="26514">
                  <c:v>32.07</c:v>
                </c:pt>
                <c:pt idx="26515">
                  <c:v>31.810000000000002</c:v>
                </c:pt>
                <c:pt idx="26516">
                  <c:v>31.87</c:v>
                </c:pt>
                <c:pt idx="26517">
                  <c:v>31.9</c:v>
                </c:pt>
                <c:pt idx="26518">
                  <c:v>32.11</c:v>
                </c:pt>
                <c:pt idx="26519">
                  <c:v>32.06</c:v>
                </c:pt>
                <c:pt idx="26520">
                  <c:v>32.03</c:v>
                </c:pt>
                <c:pt idx="26521">
                  <c:v>32.14</c:v>
                </c:pt>
                <c:pt idx="26522">
                  <c:v>32.120000000000005</c:v>
                </c:pt>
                <c:pt idx="26523">
                  <c:v>32.17</c:v>
                </c:pt>
                <c:pt idx="26524">
                  <c:v>32.11</c:v>
                </c:pt>
                <c:pt idx="26525">
                  <c:v>32.08</c:v>
                </c:pt>
                <c:pt idx="26526">
                  <c:v>31.93</c:v>
                </c:pt>
                <c:pt idx="26527">
                  <c:v>32.01</c:v>
                </c:pt>
                <c:pt idx="26528">
                  <c:v>31.86</c:v>
                </c:pt>
                <c:pt idx="26529">
                  <c:v>31.84</c:v>
                </c:pt>
                <c:pt idx="26530">
                  <c:v>31.87</c:v>
                </c:pt>
                <c:pt idx="26531">
                  <c:v>31.830000000000002</c:v>
                </c:pt>
                <c:pt idx="26532">
                  <c:v>31.97</c:v>
                </c:pt>
                <c:pt idx="26533">
                  <c:v>31.979999999999997</c:v>
                </c:pt>
                <c:pt idx="26534">
                  <c:v>31.95</c:v>
                </c:pt>
                <c:pt idx="26535">
                  <c:v>31.759999999999998</c:v>
                </c:pt>
                <c:pt idx="26536">
                  <c:v>32.11</c:v>
                </c:pt>
                <c:pt idx="26537">
                  <c:v>32.090000000000003</c:v>
                </c:pt>
                <c:pt idx="26538">
                  <c:v>32.290000000000006</c:v>
                </c:pt>
                <c:pt idx="26539">
                  <c:v>32.349999999999994</c:v>
                </c:pt>
                <c:pt idx="26540">
                  <c:v>32.190000000000005</c:v>
                </c:pt>
                <c:pt idx="26541">
                  <c:v>32.270000000000003</c:v>
                </c:pt>
                <c:pt idx="26542">
                  <c:v>32.36</c:v>
                </c:pt>
                <c:pt idx="26543">
                  <c:v>32.370000000000005</c:v>
                </c:pt>
                <c:pt idx="26544">
                  <c:v>32.39</c:v>
                </c:pt>
                <c:pt idx="26545">
                  <c:v>32.42</c:v>
                </c:pt>
                <c:pt idx="26546">
                  <c:v>32.32</c:v>
                </c:pt>
                <c:pt idx="26547">
                  <c:v>32.339999999999996</c:v>
                </c:pt>
                <c:pt idx="26548">
                  <c:v>32.17</c:v>
                </c:pt>
                <c:pt idx="26549">
                  <c:v>32.07</c:v>
                </c:pt>
                <c:pt idx="26550">
                  <c:v>31.82</c:v>
                </c:pt>
                <c:pt idx="26551">
                  <c:v>31.93</c:v>
                </c:pt>
                <c:pt idx="26552">
                  <c:v>31.86</c:v>
                </c:pt>
                <c:pt idx="26553">
                  <c:v>31.84</c:v>
                </c:pt>
                <c:pt idx="26554">
                  <c:v>31.810000000000002</c:v>
                </c:pt>
                <c:pt idx="26555">
                  <c:v>31.5</c:v>
                </c:pt>
                <c:pt idx="26556">
                  <c:v>31.64</c:v>
                </c:pt>
                <c:pt idx="26557">
                  <c:v>31.62</c:v>
                </c:pt>
                <c:pt idx="26558">
                  <c:v>31.810000000000002</c:v>
                </c:pt>
                <c:pt idx="26559">
                  <c:v>31.88</c:v>
                </c:pt>
                <c:pt idx="26560">
                  <c:v>31.93</c:v>
                </c:pt>
                <c:pt idx="26561">
                  <c:v>31.72</c:v>
                </c:pt>
                <c:pt idx="26562">
                  <c:v>31.71</c:v>
                </c:pt>
                <c:pt idx="26563">
                  <c:v>31.75</c:v>
                </c:pt>
                <c:pt idx="26564">
                  <c:v>31.72</c:v>
                </c:pt>
                <c:pt idx="26565">
                  <c:v>31.71</c:v>
                </c:pt>
                <c:pt idx="26566">
                  <c:v>31.71</c:v>
                </c:pt>
                <c:pt idx="26567">
                  <c:v>31.84</c:v>
                </c:pt>
                <c:pt idx="26568">
                  <c:v>31.75</c:v>
                </c:pt>
                <c:pt idx="26569">
                  <c:v>31.74</c:v>
                </c:pt>
                <c:pt idx="26570">
                  <c:v>31.64</c:v>
                </c:pt>
                <c:pt idx="26571">
                  <c:v>31.8</c:v>
                </c:pt>
                <c:pt idx="26572">
                  <c:v>31.72</c:v>
                </c:pt>
                <c:pt idx="26573">
                  <c:v>31.759999999999998</c:v>
                </c:pt>
                <c:pt idx="26574">
                  <c:v>31.82</c:v>
                </c:pt>
                <c:pt idx="26575">
                  <c:v>31.9</c:v>
                </c:pt>
                <c:pt idx="26576">
                  <c:v>31.959999999999997</c:v>
                </c:pt>
                <c:pt idx="26577">
                  <c:v>31.959999999999997</c:v>
                </c:pt>
                <c:pt idx="26578">
                  <c:v>31.95</c:v>
                </c:pt>
                <c:pt idx="26579">
                  <c:v>31.93</c:v>
                </c:pt>
                <c:pt idx="26580">
                  <c:v>32.020000000000003</c:v>
                </c:pt>
                <c:pt idx="26581">
                  <c:v>31.9</c:v>
                </c:pt>
                <c:pt idx="26582">
                  <c:v>32.1</c:v>
                </c:pt>
                <c:pt idx="26583">
                  <c:v>32.270000000000003</c:v>
                </c:pt>
                <c:pt idx="26584">
                  <c:v>32.160000000000004</c:v>
                </c:pt>
                <c:pt idx="26585">
                  <c:v>31.95</c:v>
                </c:pt>
                <c:pt idx="26586">
                  <c:v>32.14</c:v>
                </c:pt>
                <c:pt idx="26587">
                  <c:v>32.06</c:v>
                </c:pt>
                <c:pt idx="26588">
                  <c:v>32.1</c:v>
                </c:pt>
                <c:pt idx="26589">
                  <c:v>32.050000000000004</c:v>
                </c:pt>
                <c:pt idx="26590">
                  <c:v>31.93</c:v>
                </c:pt>
                <c:pt idx="26591">
                  <c:v>31.84</c:v>
                </c:pt>
                <c:pt idx="26592">
                  <c:v>31.73</c:v>
                </c:pt>
                <c:pt idx="26593">
                  <c:v>31.830000000000002</c:v>
                </c:pt>
                <c:pt idx="26594">
                  <c:v>31.82</c:v>
                </c:pt>
                <c:pt idx="26595">
                  <c:v>31.810000000000002</c:v>
                </c:pt>
                <c:pt idx="26596">
                  <c:v>31.69</c:v>
                </c:pt>
                <c:pt idx="26597">
                  <c:v>31.87</c:v>
                </c:pt>
                <c:pt idx="26598">
                  <c:v>31.88</c:v>
                </c:pt>
                <c:pt idx="26599">
                  <c:v>31.97</c:v>
                </c:pt>
                <c:pt idx="26600">
                  <c:v>31.959999999999997</c:v>
                </c:pt>
                <c:pt idx="26601">
                  <c:v>31.88</c:v>
                </c:pt>
                <c:pt idx="26602">
                  <c:v>32.08</c:v>
                </c:pt>
                <c:pt idx="26603">
                  <c:v>31.979999999999997</c:v>
                </c:pt>
                <c:pt idx="26604">
                  <c:v>32.120000000000005</c:v>
                </c:pt>
                <c:pt idx="26605">
                  <c:v>31.99</c:v>
                </c:pt>
                <c:pt idx="26606">
                  <c:v>32.120000000000005</c:v>
                </c:pt>
                <c:pt idx="26607">
                  <c:v>32.1</c:v>
                </c:pt>
                <c:pt idx="26608">
                  <c:v>32.090000000000003</c:v>
                </c:pt>
                <c:pt idx="26609">
                  <c:v>32.06</c:v>
                </c:pt>
                <c:pt idx="26610">
                  <c:v>32</c:v>
                </c:pt>
                <c:pt idx="26611">
                  <c:v>31.95</c:v>
                </c:pt>
                <c:pt idx="26612">
                  <c:v>31.9</c:v>
                </c:pt>
                <c:pt idx="26613">
                  <c:v>31.9</c:v>
                </c:pt>
                <c:pt idx="26614">
                  <c:v>31.97</c:v>
                </c:pt>
                <c:pt idx="26615">
                  <c:v>32.090000000000003</c:v>
                </c:pt>
                <c:pt idx="26616">
                  <c:v>31.88</c:v>
                </c:pt>
                <c:pt idx="26617">
                  <c:v>32.050000000000004</c:v>
                </c:pt>
                <c:pt idx="26618">
                  <c:v>32.01</c:v>
                </c:pt>
                <c:pt idx="26619">
                  <c:v>31.959999999999997</c:v>
                </c:pt>
                <c:pt idx="26620">
                  <c:v>32.050000000000004</c:v>
                </c:pt>
                <c:pt idx="26621">
                  <c:v>32.11</c:v>
                </c:pt>
                <c:pt idx="26622">
                  <c:v>32.11</c:v>
                </c:pt>
                <c:pt idx="26623">
                  <c:v>32.17</c:v>
                </c:pt>
                <c:pt idx="26624">
                  <c:v>32.200000000000003</c:v>
                </c:pt>
                <c:pt idx="26625">
                  <c:v>32.160000000000004</c:v>
                </c:pt>
                <c:pt idx="26626">
                  <c:v>32.21</c:v>
                </c:pt>
                <c:pt idx="26627">
                  <c:v>32</c:v>
                </c:pt>
                <c:pt idx="26628">
                  <c:v>31.97</c:v>
                </c:pt>
                <c:pt idx="26629">
                  <c:v>31.75</c:v>
                </c:pt>
                <c:pt idx="26630">
                  <c:v>31.9</c:v>
                </c:pt>
                <c:pt idx="26631">
                  <c:v>31.79</c:v>
                </c:pt>
                <c:pt idx="26632">
                  <c:v>31.75</c:v>
                </c:pt>
                <c:pt idx="26633">
                  <c:v>31.72</c:v>
                </c:pt>
                <c:pt idx="26634">
                  <c:v>31.72</c:v>
                </c:pt>
                <c:pt idx="26635">
                  <c:v>31.810000000000002</c:v>
                </c:pt>
                <c:pt idx="26636">
                  <c:v>31.89</c:v>
                </c:pt>
                <c:pt idx="26637">
                  <c:v>31.95</c:v>
                </c:pt>
                <c:pt idx="26638">
                  <c:v>31.89</c:v>
                </c:pt>
                <c:pt idx="26639">
                  <c:v>32</c:v>
                </c:pt>
                <c:pt idx="26640">
                  <c:v>31.87</c:v>
                </c:pt>
                <c:pt idx="26641">
                  <c:v>31.959999999999997</c:v>
                </c:pt>
                <c:pt idx="26642">
                  <c:v>31.650000000000002</c:v>
                </c:pt>
                <c:pt idx="26643">
                  <c:v>31.650000000000002</c:v>
                </c:pt>
                <c:pt idx="26644">
                  <c:v>31.66</c:v>
                </c:pt>
                <c:pt idx="26645">
                  <c:v>31.830000000000002</c:v>
                </c:pt>
                <c:pt idx="26646">
                  <c:v>31.85</c:v>
                </c:pt>
                <c:pt idx="26647">
                  <c:v>31.759999999999998</c:v>
                </c:pt>
                <c:pt idx="26648">
                  <c:v>31.79</c:v>
                </c:pt>
                <c:pt idx="26649">
                  <c:v>31.650000000000002</c:v>
                </c:pt>
                <c:pt idx="26650">
                  <c:v>31.67</c:v>
                </c:pt>
                <c:pt idx="26651">
                  <c:v>31.66</c:v>
                </c:pt>
                <c:pt idx="26652">
                  <c:v>31.79</c:v>
                </c:pt>
                <c:pt idx="26653">
                  <c:v>31.52</c:v>
                </c:pt>
                <c:pt idx="26654">
                  <c:v>31.6</c:v>
                </c:pt>
                <c:pt idx="26655">
                  <c:v>31.56</c:v>
                </c:pt>
                <c:pt idx="26656">
                  <c:v>31.79</c:v>
                </c:pt>
                <c:pt idx="26657">
                  <c:v>31.88</c:v>
                </c:pt>
                <c:pt idx="26658">
                  <c:v>32.04</c:v>
                </c:pt>
                <c:pt idx="26659">
                  <c:v>32.120000000000005</c:v>
                </c:pt>
                <c:pt idx="26660">
                  <c:v>32.120000000000005</c:v>
                </c:pt>
                <c:pt idx="26661">
                  <c:v>32.18</c:v>
                </c:pt>
                <c:pt idx="26662">
                  <c:v>32.04</c:v>
                </c:pt>
                <c:pt idx="26663">
                  <c:v>32.090000000000003</c:v>
                </c:pt>
                <c:pt idx="26664">
                  <c:v>31.979999999999997</c:v>
                </c:pt>
                <c:pt idx="26665">
                  <c:v>31.959999999999997</c:v>
                </c:pt>
                <c:pt idx="26666">
                  <c:v>32.090000000000003</c:v>
                </c:pt>
                <c:pt idx="26667">
                  <c:v>32.15</c:v>
                </c:pt>
                <c:pt idx="26668">
                  <c:v>32.04</c:v>
                </c:pt>
                <c:pt idx="26669">
                  <c:v>31.86</c:v>
                </c:pt>
                <c:pt idx="26670">
                  <c:v>32.04</c:v>
                </c:pt>
                <c:pt idx="26671">
                  <c:v>32.03</c:v>
                </c:pt>
                <c:pt idx="26672">
                  <c:v>32.130000000000003</c:v>
                </c:pt>
                <c:pt idx="26673">
                  <c:v>32.14</c:v>
                </c:pt>
                <c:pt idx="26674">
                  <c:v>32.370000000000005</c:v>
                </c:pt>
                <c:pt idx="26675">
                  <c:v>32.090000000000003</c:v>
                </c:pt>
                <c:pt idx="26676">
                  <c:v>32.15</c:v>
                </c:pt>
                <c:pt idx="26677">
                  <c:v>31.89</c:v>
                </c:pt>
                <c:pt idx="26678">
                  <c:v>31.830000000000002</c:v>
                </c:pt>
                <c:pt idx="26679">
                  <c:v>31.75</c:v>
                </c:pt>
                <c:pt idx="26680">
                  <c:v>31.77</c:v>
                </c:pt>
                <c:pt idx="26681">
                  <c:v>31.93</c:v>
                </c:pt>
                <c:pt idx="26682">
                  <c:v>31.959999999999997</c:v>
                </c:pt>
                <c:pt idx="26683">
                  <c:v>32.200000000000003</c:v>
                </c:pt>
                <c:pt idx="26684">
                  <c:v>32.14</c:v>
                </c:pt>
                <c:pt idx="26685">
                  <c:v>32.39</c:v>
                </c:pt>
                <c:pt idx="26686">
                  <c:v>32.370000000000005</c:v>
                </c:pt>
                <c:pt idx="26687">
                  <c:v>32.379999999999995</c:v>
                </c:pt>
                <c:pt idx="26688">
                  <c:v>32.1</c:v>
                </c:pt>
                <c:pt idx="26689">
                  <c:v>32.200000000000003</c:v>
                </c:pt>
                <c:pt idx="26690">
                  <c:v>32.190000000000005</c:v>
                </c:pt>
                <c:pt idx="26691">
                  <c:v>32.14</c:v>
                </c:pt>
                <c:pt idx="26692">
                  <c:v>32.230000000000011</c:v>
                </c:pt>
                <c:pt idx="26693">
                  <c:v>32.17</c:v>
                </c:pt>
                <c:pt idx="26694">
                  <c:v>32.08</c:v>
                </c:pt>
                <c:pt idx="26695">
                  <c:v>32.01</c:v>
                </c:pt>
                <c:pt idx="26696">
                  <c:v>32.07</c:v>
                </c:pt>
                <c:pt idx="26697">
                  <c:v>32.08</c:v>
                </c:pt>
                <c:pt idx="26698">
                  <c:v>32.01</c:v>
                </c:pt>
                <c:pt idx="26699">
                  <c:v>31.91</c:v>
                </c:pt>
                <c:pt idx="26700">
                  <c:v>32.06</c:v>
                </c:pt>
                <c:pt idx="26701">
                  <c:v>32.04</c:v>
                </c:pt>
                <c:pt idx="26702">
                  <c:v>32.11</c:v>
                </c:pt>
                <c:pt idx="26703">
                  <c:v>32.14</c:v>
                </c:pt>
                <c:pt idx="26704">
                  <c:v>32.090000000000003</c:v>
                </c:pt>
                <c:pt idx="26705">
                  <c:v>32.120000000000005</c:v>
                </c:pt>
                <c:pt idx="26706">
                  <c:v>32.04</c:v>
                </c:pt>
                <c:pt idx="26707">
                  <c:v>32.06</c:v>
                </c:pt>
                <c:pt idx="26708">
                  <c:v>31.91</c:v>
                </c:pt>
                <c:pt idx="26709">
                  <c:v>32.06</c:v>
                </c:pt>
                <c:pt idx="26710">
                  <c:v>31.91</c:v>
                </c:pt>
                <c:pt idx="26711">
                  <c:v>32.06</c:v>
                </c:pt>
                <c:pt idx="26712">
                  <c:v>31.84</c:v>
                </c:pt>
                <c:pt idx="26713">
                  <c:v>31.93</c:v>
                </c:pt>
                <c:pt idx="26714">
                  <c:v>31.93</c:v>
                </c:pt>
                <c:pt idx="26715">
                  <c:v>31.89</c:v>
                </c:pt>
                <c:pt idx="26716">
                  <c:v>31.86</c:v>
                </c:pt>
                <c:pt idx="26717">
                  <c:v>31.77</c:v>
                </c:pt>
                <c:pt idx="26718">
                  <c:v>31.91</c:v>
                </c:pt>
                <c:pt idx="26719">
                  <c:v>31.8</c:v>
                </c:pt>
                <c:pt idx="26720">
                  <c:v>31.93</c:v>
                </c:pt>
                <c:pt idx="26721">
                  <c:v>31.959999999999997</c:v>
                </c:pt>
                <c:pt idx="26722">
                  <c:v>32.01</c:v>
                </c:pt>
                <c:pt idx="26723">
                  <c:v>31.77</c:v>
                </c:pt>
                <c:pt idx="26724">
                  <c:v>31.95</c:v>
                </c:pt>
                <c:pt idx="26725">
                  <c:v>32.04</c:v>
                </c:pt>
                <c:pt idx="26726">
                  <c:v>32.120000000000005</c:v>
                </c:pt>
                <c:pt idx="26727">
                  <c:v>32.15</c:v>
                </c:pt>
                <c:pt idx="26728">
                  <c:v>32.020000000000003</c:v>
                </c:pt>
                <c:pt idx="26729">
                  <c:v>31.93</c:v>
                </c:pt>
                <c:pt idx="26730">
                  <c:v>31.86</c:v>
                </c:pt>
                <c:pt idx="26731">
                  <c:v>31.95</c:v>
                </c:pt>
                <c:pt idx="26732">
                  <c:v>31.88</c:v>
                </c:pt>
                <c:pt idx="26733">
                  <c:v>31.99</c:v>
                </c:pt>
                <c:pt idx="26734">
                  <c:v>31.91</c:v>
                </c:pt>
                <c:pt idx="26735">
                  <c:v>31.84</c:v>
                </c:pt>
                <c:pt idx="26736">
                  <c:v>31.89</c:v>
                </c:pt>
                <c:pt idx="26737">
                  <c:v>31.84</c:v>
                </c:pt>
                <c:pt idx="26738">
                  <c:v>31.97</c:v>
                </c:pt>
                <c:pt idx="26739">
                  <c:v>32.090000000000003</c:v>
                </c:pt>
                <c:pt idx="26740">
                  <c:v>32.08</c:v>
                </c:pt>
                <c:pt idx="26741">
                  <c:v>31.89</c:v>
                </c:pt>
                <c:pt idx="26742">
                  <c:v>31.939999999999998</c:v>
                </c:pt>
                <c:pt idx="26743">
                  <c:v>31.84</c:v>
                </c:pt>
                <c:pt idx="26744">
                  <c:v>31.95</c:v>
                </c:pt>
                <c:pt idx="26745">
                  <c:v>31.74</c:v>
                </c:pt>
                <c:pt idx="26746">
                  <c:v>31.91</c:v>
                </c:pt>
                <c:pt idx="26747">
                  <c:v>31.73</c:v>
                </c:pt>
                <c:pt idx="26748">
                  <c:v>31.8</c:v>
                </c:pt>
                <c:pt idx="26749">
                  <c:v>31.959999999999997</c:v>
                </c:pt>
                <c:pt idx="26750">
                  <c:v>31.7</c:v>
                </c:pt>
                <c:pt idx="26751">
                  <c:v>31.71</c:v>
                </c:pt>
                <c:pt idx="26752">
                  <c:v>31.72</c:v>
                </c:pt>
                <c:pt idx="26753">
                  <c:v>31.95</c:v>
                </c:pt>
                <c:pt idx="26754">
                  <c:v>31.979999999999997</c:v>
                </c:pt>
                <c:pt idx="26755">
                  <c:v>31.95</c:v>
                </c:pt>
                <c:pt idx="26756">
                  <c:v>31.79</c:v>
                </c:pt>
                <c:pt idx="26757">
                  <c:v>31.9</c:v>
                </c:pt>
                <c:pt idx="26758">
                  <c:v>31.74</c:v>
                </c:pt>
                <c:pt idx="26759">
                  <c:v>31.939999999999998</c:v>
                </c:pt>
                <c:pt idx="26760">
                  <c:v>31.8</c:v>
                </c:pt>
                <c:pt idx="26761">
                  <c:v>31.8</c:v>
                </c:pt>
                <c:pt idx="26762">
                  <c:v>31.86</c:v>
                </c:pt>
                <c:pt idx="26763">
                  <c:v>31.93</c:v>
                </c:pt>
                <c:pt idx="26764">
                  <c:v>31.95</c:v>
                </c:pt>
                <c:pt idx="26765">
                  <c:v>31.69</c:v>
                </c:pt>
                <c:pt idx="26766">
                  <c:v>31.91</c:v>
                </c:pt>
                <c:pt idx="26767">
                  <c:v>31.86</c:v>
                </c:pt>
                <c:pt idx="26768">
                  <c:v>31.9</c:v>
                </c:pt>
                <c:pt idx="26769">
                  <c:v>31.75</c:v>
                </c:pt>
                <c:pt idx="26770">
                  <c:v>31.9</c:v>
                </c:pt>
                <c:pt idx="26771">
                  <c:v>32.03</c:v>
                </c:pt>
                <c:pt idx="26772">
                  <c:v>32.03</c:v>
                </c:pt>
                <c:pt idx="26773">
                  <c:v>32.01</c:v>
                </c:pt>
                <c:pt idx="26774">
                  <c:v>32.04</c:v>
                </c:pt>
                <c:pt idx="26775">
                  <c:v>32.090000000000003</c:v>
                </c:pt>
                <c:pt idx="26776">
                  <c:v>32.03</c:v>
                </c:pt>
                <c:pt idx="26777">
                  <c:v>31.919999999999998</c:v>
                </c:pt>
                <c:pt idx="26778">
                  <c:v>31.71</c:v>
                </c:pt>
                <c:pt idx="26779">
                  <c:v>31.93</c:v>
                </c:pt>
                <c:pt idx="26780">
                  <c:v>31.79</c:v>
                </c:pt>
                <c:pt idx="26781">
                  <c:v>31.9</c:v>
                </c:pt>
                <c:pt idx="26782">
                  <c:v>31.79</c:v>
                </c:pt>
                <c:pt idx="26783">
                  <c:v>31.959999999999997</c:v>
                </c:pt>
                <c:pt idx="26784">
                  <c:v>32.17</c:v>
                </c:pt>
                <c:pt idx="26785">
                  <c:v>32.190000000000005</c:v>
                </c:pt>
                <c:pt idx="26786">
                  <c:v>32.43</c:v>
                </c:pt>
                <c:pt idx="26787">
                  <c:v>32.32</c:v>
                </c:pt>
                <c:pt idx="26788">
                  <c:v>32.449999999999996</c:v>
                </c:pt>
                <c:pt idx="26789">
                  <c:v>32.24</c:v>
                </c:pt>
                <c:pt idx="26790">
                  <c:v>32.230000000000011</c:v>
                </c:pt>
                <c:pt idx="26791">
                  <c:v>32.06</c:v>
                </c:pt>
                <c:pt idx="26792">
                  <c:v>32.020000000000003</c:v>
                </c:pt>
                <c:pt idx="26793">
                  <c:v>31.87</c:v>
                </c:pt>
                <c:pt idx="26794">
                  <c:v>31.87</c:v>
                </c:pt>
                <c:pt idx="26795">
                  <c:v>31.79</c:v>
                </c:pt>
                <c:pt idx="26796">
                  <c:v>31.9</c:v>
                </c:pt>
                <c:pt idx="26797">
                  <c:v>32.17</c:v>
                </c:pt>
                <c:pt idx="26798">
                  <c:v>31.97</c:v>
                </c:pt>
                <c:pt idx="26799">
                  <c:v>31.919999999999998</c:v>
                </c:pt>
                <c:pt idx="26800">
                  <c:v>31.779999999999998</c:v>
                </c:pt>
                <c:pt idx="26801">
                  <c:v>32.020000000000003</c:v>
                </c:pt>
                <c:pt idx="26802">
                  <c:v>31.97</c:v>
                </c:pt>
                <c:pt idx="26803">
                  <c:v>32.11</c:v>
                </c:pt>
                <c:pt idx="26804">
                  <c:v>32.120000000000005</c:v>
                </c:pt>
                <c:pt idx="26805">
                  <c:v>32.01</c:v>
                </c:pt>
                <c:pt idx="26806">
                  <c:v>31.99</c:v>
                </c:pt>
                <c:pt idx="26807">
                  <c:v>31.939999999999998</c:v>
                </c:pt>
                <c:pt idx="26808">
                  <c:v>31.84</c:v>
                </c:pt>
                <c:pt idx="26809">
                  <c:v>31.759999999999998</c:v>
                </c:pt>
                <c:pt idx="26810">
                  <c:v>31.939999999999998</c:v>
                </c:pt>
                <c:pt idx="26811">
                  <c:v>31.93</c:v>
                </c:pt>
                <c:pt idx="26812">
                  <c:v>31.88</c:v>
                </c:pt>
                <c:pt idx="26813">
                  <c:v>31.610000000000003</c:v>
                </c:pt>
                <c:pt idx="26814">
                  <c:v>31.84</c:v>
                </c:pt>
                <c:pt idx="26815">
                  <c:v>31.64</c:v>
                </c:pt>
                <c:pt idx="26816">
                  <c:v>31.6</c:v>
                </c:pt>
                <c:pt idx="26817">
                  <c:v>31.610000000000003</c:v>
                </c:pt>
                <c:pt idx="26818">
                  <c:v>31.58</c:v>
                </c:pt>
                <c:pt idx="26819">
                  <c:v>31.779999999999998</c:v>
                </c:pt>
                <c:pt idx="26820">
                  <c:v>31.75</c:v>
                </c:pt>
                <c:pt idx="26821">
                  <c:v>31.779999999999998</c:v>
                </c:pt>
                <c:pt idx="26822">
                  <c:v>31.630000000000003</c:v>
                </c:pt>
                <c:pt idx="26823">
                  <c:v>31.85</c:v>
                </c:pt>
                <c:pt idx="26824">
                  <c:v>31.830000000000002</c:v>
                </c:pt>
                <c:pt idx="26825">
                  <c:v>31.62</c:v>
                </c:pt>
                <c:pt idx="26826">
                  <c:v>31.35</c:v>
                </c:pt>
                <c:pt idx="26827">
                  <c:v>31.08</c:v>
                </c:pt>
                <c:pt idx="26828">
                  <c:v>30.939999999999998</c:v>
                </c:pt>
                <c:pt idx="26829">
                  <c:v>31.03</c:v>
                </c:pt>
                <c:pt idx="26830">
                  <c:v>30.74</c:v>
                </c:pt>
                <c:pt idx="26831">
                  <c:v>30.95</c:v>
                </c:pt>
                <c:pt idx="26832">
                  <c:v>31.130000000000003</c:v>
                </c:pt>
                <c:pt idx="26833">
                  <c:v>31.22</c:v>
                </c:pt>
                <c:pt idx="26834">
                  <c:v>31.36</c:v>
                </c:pt>
                <c:pt idx="26835">
                  <c:v>31.35</c:v>
                </c:pt>
                <c:pt idx="26836">
                  <c:v>31.6</c:v>
                </c:pt>
                <c:pt idx="26837">
                  <c:v>31.5</c:v>
                </c:pt>
                <c:pt idx="26838">
                  <c:v>31.58</c:v>
                </c:pt>
                <c:pt idx="26839">
                  <c:v>31.56</c:v>
                </c:pt>
                <c:pt idx="26840">
                  <c:v>31.72</c:v>
                </c:pt>
                <c:pt idx="26841">
                  <c:v>31.72</c:v>
                </c:pt>
                <c:pt idx="26842">
                  <c:v>31.64</c:v>
                </c:pt>
                <c:pt idx="26843">
                  <c:v>31.759999999999998</c:v>
                </c:pt>
                <c:pt idx="26844">
                  <c:v>31.62</c:v>
                </c:pt>
                <c:pt idx="26845">
                  <c:v>32.04</c:v>
                </c:pt>
                <c:pt idx="26846">
                  <c:v>31.84</c:v>
                </c:pt>
                <c:pt idx="26847">
                  <c:v>31.95</c:v>
                </c:pt>
                <c:pt idx="26848">
                  <c:v>31.86</c:v>
                </c:pt>
                <c:pt idx="26849">
                  <c:v>32</c:v>
                </c:pt>
                <c:pt idx="26850">
                  <c:v>31.86</c:v>
                </c:pt>
                <c:pt idx="26851">
                  <c:v>31.66</c:v>
                </c:pt>
                <c:pt idx="26852">
                  <c:v>31.759999999999998</c:v>
                </c:pt>
                <c:pt idx="26853">
                  <c:v>31.779999999999998</c:v>
                </c:pt>
                <c:pt idx="26854">
                  <c:v>31.7</c:v>
                </c:pt>
                <c:pt idx="26855">
                  <c:v>31.810000000000002</c:v>
                </c:pt>
                <c:pt idx="26856">
                  <c:v>32.01</c:v>
                </c:pt>
                <c:pt idx="26857">
                  <c:v>31.95</c:v>
                </c:pt>
                <c:pt idx="26858">
                  <c:v>32.050000000000004</c:v>
                </c:pt>
                <c:pt idx="26859">
                  <c:v>31.919999999999998</c:v>
                </c:pt>
                <c:pt idx="26860">
                  <c:v>31.919999999999998</c:v>
                </c:pt>
                <c:pt idx="26861">
                  <c:v>31.74</c:v>
                </c:pt>
                <c:pt idx="26862">
                  <c:v>31.9</c:v>
                </c:pt>
                <c:pt idx="26863">
                  <c:v>31.830000000000002</c:v>
                </c:pt>
                <c:pt idx="26864">
                  <c:v>31.939999999999998</c:v>
                </c:pt>
                <c:pt idx="26865">
                  <c:v>31.91</c:v>
                </c:pt>
                <c:pt idx="26866">
                  <c:v>31.91</c:v>
                </c:pt>
                <c:pt idx="26867">
                  <c:v>31.919999999999998</c:v>
                </c:pt>
                <c:pt idx="26868">
                  <c:v>31.97</c:v>
                </c:pt>
                <c:pt idx="26869">
                  <c:v>32.08</c:v>
                </c:pt>
                <c:pt idx="26870">
                  <c:v>32.06</c:v>
                </c:pt>
                <c:pt idx="26871">
                  <c:v>32.11</c:v>
                </c:pt>
                <c:pt idx="26872">
                  <c:v>31.979999999999997</c:v>
                </c:pt>
                <c:pt idx="26873">
                  <c:v>32.130000000000003</c:v>
                </c:pt>
                <c:pt idx="26874">
                  <c:v>32.020000000000003</c:v>
                </c:pt>
                <c:pt idx="26875">
                  <c:v>32.03</c:v>
                </c:pt>
                <c:pt idx="26876">
                  <c:v>31.939999999999998</c:v>
                </c:pt>
                <c:pt idx="26877">
                  <c:v>31.97</c:v>
                </c:pt>
                <c:pt idx="26878">
                  <c:v>31.73</c:v>
                </c:pt>
                <c:pt idx="26879">
                  <c:v>31.759999999999998</c:v>
                </c:pt>
                <c:pt idx="26880">
                  <c:v>31.74</c:v>
                </c:pt>
                <c:pt idx="26881">
                  <c:v>31.610000000000003</c:v>
                </c:pt>
                <c:pt idx="26882">
                  <c:v>31.69</c:v>
                </c:pt>
                <c:pt idx="26883">
                  <c:v>31.6</c:v>
                </c:pt>
                <c:pt idx="26884">
                  <c:v>31.74</c:v>
                </c:pt>
                <c:pt idx="26885">
                  <c:v>31.51</c:v>
                </c:pt>
                <c:pt idx="26886">
                  <c:v>31.759999999999998</c:v>
                </c:pt>
                <c:pt idx="26887">
                  <c:v>31.69</c:v>
                </c:pt>
                <c:pt idx="26888">
                  <c:v>31.77</c:v>
                </c:pt>
                <c:pt idx="26889">
                  <c:v>31.88</c:v>
                </c:pt>
                <c:pt idx="26890">
                  <c:v>31.959999999999997</c:v>
                </c:pt>
                <c:pt idx="26891">
                  <c:v>32.08</c:v>
                </c:pt>
                <c:pt idx="26892">
                  <c:v>32.090000000000003</c:v>
                </c:pt>
                <c:pt idx="26893">
                  <c:v>32.06</c:v>
                </c:pt>
                <c:pt idx="26894">
                  <c:v>31.77</c:v>
                </c:pt>
                <c:pt idx="26895">
                  <c:v>31.91</c:v>
                </c:pt>
                <c:pt idx="26896">
                  <c:v>31.79</c:v>
                </c:pt>
                <c:pt idx="26897">
                  <c:v>31.939999999999998</c:v>
                </c:pt>
                <c:pt idx="26898">
                  <c:v>31.99</c:v>
                </c:pt>
                <c:pt idx="26899">
                  <c:v>32</c:v>
                </c:pt>
                <c:pt idx="26900">
                  <c:v>32.090000000000003</c:v>
                </c:pt>
                <c:pt idx="26901">
                  <c:v>32.11</c:v>
                </c:pt>
                <c:pt idx="26902">
                  <c:v>32.090000000000003</c:v>
                </c:pt>
                <c:pt idx="26903">
                  <c:v>31.97</c:v>
                </c:pt>
                <c:pt idx="26904">
                  <c:v>32.03</c:v>
                </c:pt>
                <c:pt idx="26905">
                  <c:v>31.93</c:v>
                </c:pt>
                <c:pt idx="26906">
                  <c:v>32.11</c:v>
                </c:pt>
                <c:pt idx="26907">
                  <c:v>31.89</c:v>
                </c:pt>
                <c:pt idx="26908">
                  <c:v>31.93</c:v>
                </c:pt>
                <c:pt idx="26909">
                  <c:v>31.82</c:v>
                </c:pt>
                <c:pt idx="26910">
                  <c:v>31.939999999999998</c:v>
                </c:pt>
                <c:pt idx="26911">
                  <c:v>32.050000000000004</c:v>
                </c:pt>
                <c:pt idx="26912">
                  <c:v>31.959999999999997</c:v>
                </c:pt>
                <c:pt idx="26913">
                  <c:v>32.090000000000003</c:v>
                </c:pt>
                <c:pt idx="26914">
                  <c:v>32.01</c:v>
                </c:pt>
                <c:pt idx="26915">
                  <c:v>32.03</c:v>
                </c:pt>
                <c:pt idx="26916">
                  <c:v>31.84</c:v>
                </c:pt>
                <c:pt idx="26917">
                  <c:v>31.830000000000002</c:v>
                </c:pt>
                <c:pt idx="26918">
                  <c:v>31.630000000000003</c:v>
                </c:pt>
                <c:pt idx="26919">
                  <c:v>31.82</c:v>
                </c:pt>
                <c:pt idx="26920">
                  <c:v>31.68</c:v>
                </c:pt>
                <c:pt idx="26921">
                  <c:v>31.75</c:v>
                </c:pt>
                <c:pt idx="26922">
                  <c:v>31.630000000000003</c:v>
                </c:pt>
                <c:pt idx="26923">
                  <c:v>31.650000000000002</c:v>
                </c:pt>
                <c:pt idx="26924">
                  <c:v>31.72</c:v>
                </c:pt>
                <c:pt idx="26925">
                  <c:v>31.610000000000003</c:v>
                </c:pt>
                <c:pt idx="26926">
                  <c:v>31.630000000000003</c:v>
                </c:pt>
                <c:pt idx="26927">
                  <c:v>31.66</c:v>
                </c:pt>
                <c:pt idx="26928">
                  <c:v>31.779999999999998</c:v>
                </c:pt>
                <c:pt idx="26929">
                  <c:v>31.759999999999998</c:v>
                </c:pt>
                <c:pt idx="26930">
                  <c:v>31.91</c:v>
                </c:pt>
                <c:pt idx="26931">
                  <c:v>31.93</c:v>
                </c:pt>
                <c:pt idx="26932">
                  <c:v>31.91</c:v>
                </c:pt>
                <c:pt idx="26933">
                  <c:v>31.9</c:v>
                </c:pt>
                <c:pt idx="26934">
                  <c:v>32.03</c:v>
                </c:pt>
                <c:pt idx="26935">
                  <c:v>31.95</c:v>
                </c:pt>
                <c:pt idx="26936">
                  <c:v>32</c:v>
                </c:pt>
                <c:pt idx="26937">
                  <c:v>32.03</c:v>
                </c:pt>
                <c:pt idx="26938">
                  <c:v>31.84</c:v>
                </c:pt>
                <c:pt idx="26939">
                  <c:v>32.11</c:v>
                </c:pt>
                <c:pt idx="26940">
                  <c:v>32.07</c:v>
                </c:pt>
                <c:pt idx="26941">
                  <c:v>32.260000000000005</c:v>
                </c:pt>
                <c:pt idx="26942">
                  <c:v>32.06</c:v>
                </c:pt>
                <c:pt idx="26943">
                  <c:v>32.020000000000003</c:v>
                </c:pt>
                <c:pt idx="26944">
                  <c:v>31.99</c:v>
                </c:pt>
                <c:pt idx="26945">
                  <c:v>31.99</c:v>
                </c:pt>
                <c:pt idx="26946">
                  <c:v>32.01</c:v>
                </c:pt>
                <c:pt idx="26947">
                  <c:v>32.06</c:v>
                </c:pt>
                <c:pt idx="26948">
                  <c:v>31.959999999999997</c:v>
                </c:pt>
                <c:pt idx="26949">
                  <c:v>32.06</c:v>
                </c:pt>
                <c:pt idx="26950">
                  <c:v>32.339999999999996</c:v>
                </c:pt>
                <c:pt idx="26951">
                  <c:v>32.290000000000006</c:v>
                </c:pt>
                <c:pt idx="26952">
                  <c:v>32.56</c:v>
                </c:pt>
                <c:pt idx="26953">
                  <c:v>32.47</c:v>
                </c:pt>
                <c:pt idx="26954">
                  <c:v>32.46</c:v>
                </c:pt>
                <c:pt idx="26955">
                  <c:v>32.260000000000005</c:v>
                </c:pt>
                <c:pt idx="26956">
                  <c:v>32.25</c:v>
                </c:pt>
                <c:pt idx="26957">
                  <c:v>32.21</c:v>
                </c:pt>
                <c:pt idx="26958">
                  <c:v>32.17</c:v>
                </c:pt>
                <c:pt idx="26959">
                  <c:v>32.339999999999996</c:v>
                </c:pt>
                <c:pt idx="26960">
                  <c:v>32.21</c:v>
                </c:pt>
                <c:pt idx="26961">
                  <c:v>32.230000000000011</c:v>
                </c:pt>
                <c:pt idx="26962">
                  <c:v>32.220000000000006</c:v>
                </c:pt>
                <c:pt idx="26963">
                  <c:v>32.28</c:v>
                </c:pt>
                <c:pt idx="26964">
                  <c:v>32.190000000000005</c:v>
                </c:pt>
                <c:pt idx="26965">
                  <c:v>32.11</c:v>
                </c:pt>
                <c:pt idx="26966">
                  <c:v>32</c:v>
                </c:pt>
                <c:pt idx="26967">
                  <c:v>31.97</c:v>
                </c:pt>
                <c:pt idx="26968">
                  <c:v>32.08</c:v>
                </c:pt>
                <c:pt idx="26969">
                  <c:v>32.03</c:v>
                </c:pt>
                <c:pt idx="26970">
                  <c:v>32.020000000000003</c:v>
                </c:pt>
                <c:pt idx="26971">
                  <c:v>31.87</c:v>
                </c:pt>
                <c:pt idx="26972">
                  <c:v>31.88</c:v>
                </c:pt>
                <c:pt idx="26973">
                  <c:v>31.830000000000002</c:v>
                </c:pt>
                <c:pt idx="26974">
                  <c:v>31.88</c:v>
                </c:pt>
                <c:pt idx="26975">
                  <c:v>31.74</c:v>
                </c:pt>
                <c:pt idx="26976">
                  <c:v>31.69</c:v>
                </c:pt>
                <c:pt idx="26977">
                  <c:v>31.69</c:v>
                </c:pt>
                <c:pt idx="26978">
                  <c:v>31.759999999999998</c:v>
                </c:pt>
                <c:pt idx="26979">
                  <c:v>31.830000000000002</c:v>
                </c:pt>
                <c:pt idx="26980">
                  <c:v>31.85</c:v>
                </c:pt>
                <c:pt idx="26981">
                  <c:v>31.87</c:v>
                </c:pt>
                <c:pt idx="26982">
                  <c:v>31.87</c:v>
                </c:pt>
                <c:pt idx="26983">
                  <c:v>31.919999999999998</c:v>
                </c:pt>
                <c:pt idx="26984">
                  <c:v>31.939999999999998</c:v>
                </c:pt>
                <c:pt idx="26985">
                  <c:v>31.89</c:v>
                </c:pt>
                <c:pt idx="26986">
                  <c:v>31.89</c:v>
                </c:pt>
                <c:pt idx="26987">
                  <c:v>31.830000000000002</c:v>
                </c:pt>
                <c:pt idx="26988">
                  <c:v>31.89</c:v>
                </c:pt>
                <c:pt idx="26989">
                  <c:v>31.75</c:v>
                </c:pt>
                <c:pt idx="26990">
                  <c:v>31.959999999999997</c:v>
                </c:pt>
                <c:pt idx="26991">
                  <c:v>32.020000000000003</c:v>
                </c:pt>
                <c:pt idx="26992">
                  <c:v>32.120000000000005</c:v>
                </c:pt>
                <c:pt idx="26993">
                  <c:v>31.9</c:v>
                </c:pt>
                <c:pt idx="26994">
                  <c:v>32.020000000000003</c:v>
                </c:pt>
                <c:pt idx="26995">
                  <c:v>31.93</c:v>
                </c:pt>
                <c:pt idx="26996">
                  <c:v>31.939999999999998</c:v>
                </c:pt>
                <c:pt idx="26997">
                  <c:v>31.99</c:v>
                </c:pt>
                <c:pt idx="26998">
                  <c:v>32.01</c:v>
                </c:pt>
                <c:pt idx="26999">
                  <c:v>32.200000000000003</c:v>
                </c:pt>
                <c:pt idx="27000">
                  <c:v>32.1</c:v>
                </c:pt>
                <c:pt idx="27001">
                  <c:v>32.01</c:v>
                </c:pt>
                <c:pt idx="27002">
                  <c:v>31.95</c:v>
                </c:pt>
                <c:pt idx="27003">
                  <c:v>32.14</c:v>
                </c:pt>
                <c:pt idx="27004">
                  <c:v>32</c:v>
                </c:pt>
                <c:pt idx="27005">
                  <c:v>31.959999999999997</c:v>
                </c:pt>
                <c:pt idx="27006">
                  <c:v>31.97</c:v>
                </c:pt>
                <c:pt idx="27007">
                  <c:v>31.939999999999998</c:v>
                </c:pt>
                <c:pt idx="27008">
                  <c:v>31.85</c:v>
                </c:pt>
                <c:pt idx="27009">
                  <c:v>31.84</c:v>
                </c:pt>
                <c:pt idx="27010">
                  <c:v>31.9</c:v>
                </c:pt>
                <c:pt idx="27011">
                  <c:v>31.93</c:v>
                </c:pt>
                <c:pt idx="27012">
                  <c:v>31.919999999999998</c:v>
                </c:pt>
                <c:pt idx="27013">
                  <c:v>31.89</c:v>
                </c:pt>
                <c:pt idx="27014">
                  <c:v>31.82</c:v>
                </c:pt>
                <c:pt idx="27015">
                  <c:v>31.86</c:v>
                </c:pt>
                <c:pt idx="27016">
                  <c:v>31.959999999999997</c:v>
                </c:pt>
                <c:pt idx="27017">
                  <c:v>31.89</c:v>
                </c:pt>
                <c:pt idx="27018">
                  <c:v>31.87</c:v>
                </c:pt>
                <c:pt idx="27019">
                  <c:v>31.79</c:v>
                </c:pt>
                <c:pt idx="27020">
                  <c:v>31.86</c:v>
                </c:pt>
                <c:pt idx="27021">
                  <c:v>31.73</c:v>
                </c:pt>
                <c:pt idx="27022">
                  <c:v>31.68</c:v>
                </c:pt>
                <c:pt idx="27023">
                  <c:v>31.77</c:v>
                </c:pt>
                <c:pt idx="27024">
                  <c:v>31.66</c:v>
                </c:pt>
                <c:pt idx="27025">
                  <c:v>31.759999999999998</c:v>
                </c:pt>
                <c:pt idx="27026">
                  <c:v>31.71</c:v>
                </c:pt>
                <c:pt idx="27027">
                  <c:v>31.87</c:v>
                </c:pt>
                <c:pt idx="27028">
                  <c:v>31.89</c:v>
                </c:pt>
                <c:pt idx="27029">
                  <c:v>31.810000000000002</c:v>
                </c:pt>
                <c:pt idx="27030">
                  <c:v>31.77</c:v>
                </c:pt>
                <c:pt idx="27031">
                  <c:v>31.75</c:v>
                </c:pt>
                <c:pt idx="27032">
                  <c:v>31.69</c:v>
                </c:pt>
                <c:pt idx="27033">
                  <c:v>31.73</c:v>
                </c:pt>
                <c:pt idx="27034">
                  <c:v>31.779999999999998</c:v>
                </c:pt>
                <c:pt idx="27035">
                  <c:v>32</c:v>
                </c:pt>
                <c:pt idx="27036">
                  <c:v>32.08</c:v>
                </c:pt>
                <c:pt idx="27037">
                  <c:v>31.959999999999997</c:v>
                </c:pt>
                <c:pt idx="27038">
                  <c:v>32.200000000000003</c:v>
                </c:pt>
                <c:pt idx="27039">
                  <c:v>31.9</c:v>
                </c:pt>
                <c:pt idx="27040">
                  <c:v>32.03</c:v>
                </c:pt>
                <c:pt idx="27041">
                  <c:v>32.04</c:v>
                </c:pt>
                <c:pt idx="27042">
                  <c:v>31.85</c:v>
                </c:pt>
                <c:pt idx="27043">
                  <c:v>31.74</c:v>
                </c:pt>
                <c:pt idx="27044">
                  <c:v>31.69</c:v>
                </c:pt>
                <c:pt idx="27045">
                  <c:v>31.64</c:v>
                </c:pt>
                <c:pt idx="27046">
                  <c:v>31.64</c:v>
                </c:pt>
                <c:pt idx="27047">
                  <c:v>31.84</c:v>
                </c:pt>
                <c:pt idx="27048">
                  <c:v>31.91</c:v>
                </c:pt>
                <c:pt idx="27049">
                  <c:v>32.07</c:v>
                </c:pt>
                <c:pt idx="27050">
                  <c:v>31.95</c:v>
                </c:pt>
                <c:pt idx="27051">
                  <c:v>32.020000000000003</c:v>
                </c:pt>
                <c:pt idx="27052">
                  <c:v>31.86</c:v>
                </c:pt>
                <c:pt idx="27053">
                  <c:v>31.77</c:v>
                </c:pt>
                <c:pt idx="27054">
                  <c:v>31.69</c:v>
                </c:pt>
                <c:pt idx="27055">
                  <c:v>31.810000000000002</c:v>
                </c:pt>
                <c:pt idx="27056">
                  <c:v>32.01</c:v>
                </c:pt>
                <c:pt idx="27057">
                  <c:v>31.97</c:v>
                </c:pt>
                <c:pt idx="27058">
                  <c:v>32.24</c:v>
                </c:pt>
                <c:pt idx="27059">
                  <c:v>32.03</c:v>
                </c:pt>
                <c:pt idx="27060">
                  <c:v>32.050000000000004</c:v>
                </c:pt>
                <c:pt idx="27061">
                  <c:v>31.810000000000002</c:v>
                </c:pt>
                <c:pt idx="27062">
                  <c:v>31.95</c:v>
                </c:pt>
                <c:pt idx="27063">
                  <c:v>31.759999999999998</c:v>
                </c:pt>
                <c:pt idx="27064">
                  <c:v>31.939999999999998</c:v>
                </c:pt>
                <c:pt idx="27065">
                  <c:v>31.95</c:v>
                </c:pt>
                <c:pt idx="27066">
                  <c:v>32.11</c:v>
                </c:pt>
                <c:pt idx="27067">
                  <c:v>32.15</c:v>
                </c:pt>
                <c:pt idx="27068">
                  <c:v>32.21</c:v>
                </c:pt>
                <c:pt idx="27069">
                  <c:v>32.339999999999996</c:v>
                </c:pt>
                <c:pt idx="27070">
                  <c:v>32.160000000000004</c:v>
                </c:pt>
                <c:pt idx="27071">
                  <c:v>32.300000000000011</c:v>
                </c:pt>
                <c:pt idx="27072">
                  <c:v>32.15</c:v>
                </c:pt>
                <c:pt idx="27073">
                  <c:v>32.379999999999995</c:v>
                </c:pt>
                <c:pt idx="27074">
                  <c:v>32.15</c:v>
                </c:pt>
                <c:pt idx="27075">
                  <c:v>32.160000000000004</c:v>
                </c:pt>
                <c:pt idx="27076">
                  <c:v>32.06</c:v>
                </c:pt>
                <c:pt idx="27077">
                  <c:v>32.050000000000004</c:v>
                </c:pt>
                <c:pt idx="27078">
                  <c:v>31.97</c:v>
                </c:pt>
                <c:pt idx="27079">
                  <c:v>32.020000000000003</c:v>
                </c:pt>
                <c:pt idx="27080">
                  <c:v>32.17</c:v>
                </c:pt>
                <c:pt idx="27081">
                  <c:v>32.14</c:v>
                </c:pt>
                <c:pt idx="27082">
                  <c:v>32.190000000000005</c:v>
                </c:pt>
                <c:pt idx="27083">
                  <c:v>31.959999999999997</c:v>
                </c:pt>
                <c:pt idx="27084">
                  <c:v>31.919999999999998</c:v>
                </c:pt>
                <c:pt idx="27085">
                  <c:v>32.17</c:v>
                </c:pt>
                <c:pt idx="27086">
                  <c:v>32.339999999999996</c:v>
                </c:pt>
                <c:pt idx="27087">
                  <c:v>32.230000000000011</c:v>
                </c:pt>
                <c:pt idx="27088">
                  <c:v>32.349999999999994</c:v>
                </c:pt>
                <c:pt idx="27089">
                  <c:v>32.39</c:v>
                </c:pt>
                <c:pt idx="27090">
                  <c:v>32.54</c:v>
                </c:pt>
                <c:pt idx="27091">
                  <c:v>32.58</c:v>
                </c:pt>
                <c:pt idx="27092">
                  <c:v>32.57</c:v>
                </c:pt>
                <c:pt idx="27093">
                  <c:v>32.370000000000005</c:v>
                </c:pt>
                <c:pt idx="27094">
                  <c:v>32.130000000000003</c:v>
                </c:pt>
                <c:pt idx="27095">
                  <c:v>32.17</c:v>
                </c:pt>
                <c:pt idx="27096">
                  <c:v>32.120000000000005</c:v>
                </c:pt>
                <c:pt idx="27097">
                  <c:v>32.25</c:v>
                </c:pt>
                <c:pt idx="27098">
                  <c:v>31.979999999999997</c:v>
                </c:pt>
                <c:pt idx="27099">
                  <c:v>32.14</c:v>
                </c:pt>
                <c:pt idx="27100">
                  <c:v>32.160000000000004</c:v>
                </c:pt>
                <c:pt idx="27101">
                  <c:v>32.04</c:v>
                </c:pt>
                <c:pt idx="27102">
                  <c:v>31.91</c:v>
                </c:pt>
                <c:pt idx="27103">
                  <c:v>31.85</c:v>
                </c:pt>
                <c:pt idx="27104">
                  <c:v>31.93</c:v>
                </c:pt>
                <c:pt idx="27105">
                  <c:v>31.86</c:v>
                </c:pt>
                <c:pt idx="27106">
                  <c:v>32.050000000000004</c:v>
                </c:pt>
                <c:pt idx="27107">
                  <c:v>31.89</c:v>
                </c:pt>
                <c:pt idx="27108">
                  <c:v>32.160000000000004</c:v>
                </c:pt>
                <c:pt idx="27109">
                  <c:v>32.06</c:v>
                </c:pt>
                <c:pt idx="27110">
                  <c:v>32.120000000000005</c:v>
                </c:pt>
                <c:pt idx="27111">
                  <c:v>31.93</c:v>
                </c:pt>
                <c:pt idx="27112">
                  <c:v>32.06</c:v>
                </c:pt>
                <c:pt idx="27113">
                  <c:v>32.18</c:v>
                </c:pt>
                <c:pt idx="27114">
                  <c:v>32.15</c:v>
                </c:pt>
                <c:pt idx="27115">
                  <c:v>32.190000000000005</c:v>
                </c:pt>
                <c:pt idx="27116">
                  <c:v>32.08</c:v>
                </c:pt>
                <c:pt idx="27117">
                  <c:v>32.160000000000004</c:v>
                </c:pt>
                <c:pt idx="27118">
                  <c:v>31.979999999999997</c:v>
                </c:pt>
                <c:pt idx="27119">
                  <c:v>32.050000000000004</c:v>
                </c:pt>
                <c:pt idx="27120">
                  <c:v>32.050000000000004</c:v>
                </c:pt>
                <c:pt idx="27121">
                  <c:v>32.190000000000005</c:v>
                </c:pt>
                <c:pt idx="27122">
                  <c:v>32.230000000000011</c:v>
                </c:pt>
                <c:pt idx="27123">
                  <c:v>32.300000000000011</c:v>
                </c:pt>
                <c:pt idx="27124">
                  <c:v>32.220000000000006</c:v>
                </c:pt>
                <c:pt idx="27125">
                  <c:v>32.11</c:v>
                </c:pt>
                <c:pt idx="27126">
                  <c:v>32.190000000000005</c:v>
                </c:pt>
                <c:pt idx="27127">
                  <c:v>32.260000000000005</c:v>
                </c:pt>
                <c:pt idx="27128">
                  <c:v>32.32</c:v>
                </c:pt>
                <c:pt idx="27129">
                  <c:v>32.06</c:v>
                </c:pt>
                <c:pt idx="27130">
                  <c:v>32.220000000000006</c:v>
                </c:pt>
                <c:pt idx="27131">
                  <c:v>31.99</c:v>
                </c:pt>
                <c:pt idx="27132">
                  <c:v>31.97</c:v>
                </c:pt>
                <c:pt idx="27133">
                  <c:v>31.979999999999997</c:v>
                </c:pt>
                <c:pt idx="27134">
                  <c:v>31.979999999999997</c:v>
                </c:pt>
                <c:pt idx="27135">
                  <c:v>31.939999999999998</c:v>
                </c:pt>
                <c:pt idx="27136">
                  <c:v>31.86</c:v>
                </c:pt>
                <c:pt idx="27137">
                  <c:v>31.919999999999998</c:v>
                </c:pt>
                <c:pt idx="27138">
                  <c:v>31.99</c:v>
                </c:pt>
                <c:pt idx="27139">
                  <c:v>31.85</c:v>
                </c:pt>
                <c:pt idx="27140">
                  <c:v>31.87</c:v>
                </c:pt>
                <c:pt idx="27141">
                  <c:v>31.86</c:v>
                </c:pt>
                <c:pt idx="27142">
                  <c:v>31.77</c:v>
                </c:pt>
                <c:pt idx="27143">
                  <c:v>31.86</c:v>
                </c:pt>
                <c:pt idx="27144">
                  <c:v>31.77</c:v>
                </c:pt>
                <c:pt idx="27145">
                  <c:v>31.84</c:v>
                </c:pt>
                <c:pt idx="27146">
                  <c:v>31.89</c:v>
                </c:pt>
                <c:pt idx="27147">
                  <c:v>32.03</c:v>
                </c:pt>
                <c:pt idx="27148">
                  <c:v>32.130000000000003</c:v>
                </c:pt>
                <c:pt idx="27149">
                  <c:v>32.17</c:v>
                </c:pt>
                <c:pt idx="27150">
                  <c:v>32.1</c:v>
                </c:pt>
                <c:pt idx="27151">
                  <c:v>31.95</c:v>
                </c:pt>
                <c:pt idx="27152">
                  <c:v>31.97</c:v>
                </c:pt>
                <c:pt idx="27153">
                  <c:v>31.87</c:v>
                </c:pt>
                <c:pt idx="27154">
                  <c:v>32</c:v>
                </c:pt>
                <c:pt idx="27155">
                  <c:v>31.8</c:v>
                </c:pt>
                <c:pt idx="27156">
                  <c:v>31.830000000000002</c:v>
                </c:pt>
                <c:pt idx="27157">
                  <c:v>31.86</c:v>
                </c:pt>
                <c:pt idx="27158">
                  <c:v>31.84</c:v>
                </c:pt>
                <c:pt idx="27159">
                  <c:v>32</c:v>
                </c:pt>
                <c:pt idx="27160">
                  <c:v>32.04</c:v>
                </c:pt>
                <c:pt idx="27161">
                  <c:v>31.99</c:v>
                </c:pt>
                <c:pt idx="27162">
                  <c:v>31.93</c:v>
                </c:pt>
                <c:pt idx="27163">
                  <c:v>32.090000000000003</c:v>
                </c:pt>
                <c:pt idx="27164">
                  <c:v>31.959999999999997</c:v>
                </c:pt>
                <c:pt idx="27165">
                  <c:v>32</c:v>
                </c:pt>
                <c:pt idx="27166">
                  <c:v>31.87</c:v>
                </c:pt>
                <c:pt idx="27167">
                  <c:v>31.84</c:v>
                </c:pt>
                <c:pt idx="27168">
                  <c:v>31.59</c:v>
                </c:pt>
                <c:pt idx="27169">
                  <c:v>31.74</c:v>
                </c:pt>
                <c:pt idx="27170">
                  <c:v>31.9</c:v>
                </c:pt>
                <c:pt idx="27171">
                  <c:v>32.14</c:v>
                </c:pt>
                <c:pt idx="27172">
                  <c:v>32.050000000000004</c:v>
                </c:pt>
                <c:pt idx="27173">
                  <c:v>31.959999999999997</c:v>
                </c:pt>
                <c:pt idx="27174">
                  <c:v>32.01</c:v>
                </c:pt>
                <c:pt idx="27175">
                  <c:v>31.99</c:v>
                </c:pt>
                <c:pt idx="27176">
                  <c:v>31.91</c:v>
                </c:pt>
                <c:pt idx="27177">
                  <c:v>31.74</c:v>
                </c:pt>
                <c:pt idx="27178">
                  <c:v>31.939999999999998</c:v>
                </c:pt>
                <c:pt idx="27179">
                  <c:v>31.959999999999997</c:v>
                </c:pt>
                <c:pt idx="27180">
                  <c:v>31.959999999999997</c:v>
                </c:pt>
                <c:pt idx="27181">
                  <c:v>31.97</c:v>
                </c:pt>
                <c:pt idx="27182">
                  <c:v>31.93</c:v>
                </c:pt>
                <c:pt idx="27183">
                  <c:v>31.830000000000002</c:v>
                </c:pt>
                <c:pt idx="27184">
                  <c:v>31.86</c:v>
                </c:pt>
                <c:pt idx="27185">
                  <c:v>31.939999999999998</c:v>
                </c:pt>
                <c:pt idx="27186">
                  <c:v>31.99</c:v>
                </c:pt>
                <c:pt idx="27187">
                  <c:v>32.11</c:v>
                </c:pt>
                <c:pt idx="27188">
                  <c:v>31.959999999999997</c:v>
                </c:pt>
                <c:pt idx="27189">
                  <c:v>32.230000000000011</c:v>
                </c:pt>
                <c:pt idx="27190">
                  <c:v>32.33</c:v>
                </c:pt>
                <c:pt idx="27191">
                  <c:v>32.449999999999996</c:v>
                </c:pt>
                <c:pt idx="27192">
                  <c:v>32.28</c:v>
                </c:pt>
                <c:pt idx="27193">
                  <c:v>32.230000000000011</c:v>
                </c:pt>
                <c:pt idx="27194">
                  <c:v>32.24</c:v>
                </c:pt>
                <c:pt idx="27195">
                  <c:v>32.33</c:v>
                </c:pt>
                <c:pt idx="27196">
                  <c:v>32.290000000000006</c:v>
                </c:pt>
                <c:pt idx="27197">
                  <c:v>32.15</c:v>
                </c:pt>
                <c:pt idx="27198">
                  <c:v>32.11</c:v>
                </c:pt>
                <c:pt idx="27199">
                  <c:v>32.18</c:v>
                </c:pt>
                <c:pt idx="27200">
                  <c:v>32.300000000000011</c:v>
                </c:pt>
                <c:pt idx="27201">
                  <c:v>32.17</c:v>
                </c:pt>
                <c:pt idx="27202">
                  <c:v>32.090000000000003</c:v>
                </c:pt>
                <c:pt idx="27203">
                  <c:v>31.95</c:v>
                </c:pt>
                <c:pt idx="27204">
                  <c:v>32.090000000000003</c:v>
                </c:pt>
                <c:pt idx="27205">
                  <c:v>32.120000000000005</c:v>
                </c:pt>
                <c:pt idx="27206">
                  <c:v>32.160000000000004</c:v>
                </c:pt>
                <c:pt idx="27207">
                  <c:v>32.03</c:v>
                </c:pt>
                <c:pt idx="27208">
                  <c:v>31.91</c:v>
                </c:pt>
                <c:pt idx="27209">
                  <c:v>32.020000000000003</c:v>
                </c:pt>
                <c:pt idx="27210">
                  <c:v>31.88</c:v>
                </c:pt>
                <c:pt idx="27211">
                  <c:v>32.08</c:v>
                </c:pt>
                <c:pt idx="27212">
                  <c:v>31.89</c:v>
                </c:pt>
                <c:pt idx="27213">
                  <c:v>31.89</c:v>
                </c:pt>
                <c:pt idx="27214">
                  <c:v>31.88</c:v>
                </c:pt>
                <c:pt idx="27215">
                  <c:v>31.93</c:v>
                </c:pt>
                <c:pt idx="27216">
                  <c:v>31.95</c:v>
                </c:pt>
                <c:pt idx="27217">
                  <c:v>31.85</c:v>
                </c:pt>
                <c:pt idx="27218">
                  <c:v>32</c:v>
                </c:pt>
                <c:pt idx="27219">
                  <c:v>31.959999999999997</c:v>
                </c:pt>
                <c:pt idx="27220">
                  <c:v>31.9</c:v>
                </c:pt>
                <c:pt idx="27221">
                  <c:v>31.8</c:v>
                </c:pt>
                <c:pt idx="27222">
                  <c:v>31.979999999999997</c:v>
                </c:pt>
                <c:pt idx="27223">
                  <c:v>31.97</c:v>
                </c:pt>
                <c:pt idx="27224">
                  <c:v>31.939999999999998</c:v>
                </c:pt>
                <c:pt idx="27225">
                  <c:v>31.97</c:v>
                </c:pt>
                <c:pt idx="27226">
                  <c:v>32.220000000000006</c:v>
                </c:pt>
                <c:pt idx="27227">
                  <c:v>32.260000000000005</c:v>
                </c:pt>
                <c:pt idx="27228">
                  <c:v>32.25</c:v>
                </c:pt>
                <c:pt idx="27229">
                  <c:v>32.339999999999996</c:v>
                </c:pt>
                <c:pt idx="27230">
                  <c:v>32.260000000000005</c:v>
                </c:pt>
                <c:pt idx="27231">
                  <c:v>32.33</c:v>
                </c:pt>
                <c:pt idx="27232">
                  <c:v>32.050000000000004</c:v>
                </c:pt>
                <c:pt idx="27233">
                  <c:v>32.11</c:v>
                </c:pt>
                <c:pt idx="27234">
                  <c:v>32.08</c:v>
                </c:pt>
                <c:pt idx="27235">
                  <c:v>32.25</c:v>
                </c:pt>
                <c:pt idx="27236">
                  <c:v>32.160000000000004</c:v>
                </c:pt>
                <c:pt idx="27237">
                  <c:v>32.309999999999995</c:v>
                </c:pt>
                <c:pt idx="27238">
                  <c:v>32.270000000000003</c:v>
                </c:pt>
                <c:pt idx="27239">
                  <c:v>32.32</c:v>
                </c:pt>
                <c:pt idx="27240">
                  <c:v>32.28</c:v>
                </c:pt>
                <c:pt idx="27241">
                  <c:v>32.200000000000003</c:v>
                </c:pt>
                <c:pt idx="27242">
                  <c:v>32.28</c:v>
                </c:pt>
                <c:pt idx="27243">
                  <c:v>32.07</c:v>
                </c:pt>
                <c:pt idx="27244">
                  <c:v>31.93</c:v>
                </c:pt>
                <c:pt idx="27245">
                  <c:v>31.8</c:v>
                </c:pt>
                <c:pt idx="27246">
                  <c:v>32.020000000000003</c:v>
                </c:pt>
                <c:pt idx="27247">
                  <c:v>31.939999999999998</c:v>
                </c:pt>
                <c:pt idx="27248">
                  <c:v>31.91</c:v>
                </c:pt>
                <c:pt idx="27249">
                  <c:v>31.630000000000003</c:v>
                </c:pt>
                <c:pt idx="27250">
                  <c:v>31.73</c:v>
                </c:pt>
                <c:pt idx="27251">
                  <c:v>31.84</c:v>
                </c:pt>
                <c:pt idx="27252">
                  <c:v>31.86</c:v>
                </c:pt>
                <c:pt idx="27253">
                  <c:v>31.959999999999997</c:v>
                </c:pt>
                <c:pt idx="27254">
                  <c:v>31.919999999999998</c:v>
                </c:pt>
                <c:pt idx="27255">
                  <c:v>32.04</c:v>
                </c:pt>
                <c:pt idx="27256">
                  <c:v>32.01</c:v>
                </c:pt>
                <c:pt idx="27257">
                  <c:v>32.06</c:v>
                </c:pt>
                <c:pt idx="27258">
                  <c:v>31.919999999999998</c:v>
                </c:pt>
                <c:pt idx="27259">
                  <c:v>32.050000000000004</c:v>
                </c:pt>
                <c:pt idx="27260">
                  <c:v>32.1</c:v>
                </c:pt>
                <c:pt idx="27261">
                  <c:v>32.21</c:v>
                </c:pt>
                <c:pt idx="27262">
                  <c:v>32.21</c:v>
                </c:pt>
                <c:pt idx="27263">
                  <c:v>32.309999999999995</c:v>
                </c:pt>
                <c:pt idx="27264">
                  <c:v>32.39</c:v>
                </c:pt>
                <c:pt idx="27265">
                  <c:v>32.260000000000005</c:v>
                </c:pt>
                <c:pt idx="27266">
                  <c:v>32.24</c:v>
                </c:pt>
                <c:pt idx="27267">
                  <c:v>32</c:v>
                </c:pt>
                <c:pt idx="27268">
                  <c:v>32.03</c:v>
                </c:pt>
                <c:pt idx="27269">
                  <c:v>32.090000000000003</c:v>
                </c:pt>
                <c:pt idx="27270">
                  <c:v>32.14</c:v>
                </c:pt>
                <c:pt idx="27271">
                  <c:v>32</c:v>
                </c:pt>
                <c:pt idx="27272">
                  <c:v>32.06</c:v>
                </c:pt>
                <c:pt idx="27273">
                  <c:v>32.17</c:v>
                </c:pt>
                <c:pt idx="27274">
                  <c:v>32.090000000000003</c:v>
                </c:pt>
                <c:pt idx="27275">
                  <c:v>31.959999999999997</c:v>
                </c:pt>
                <c:pt idx="27276">
                  <c:v>31.9</c:v>
                </c:pt>
                <c:pt idx="27277">
                  <c:v>31.9</c:v>
                </c:pt>
                <c:pt idx="27278">
                  <c:v>31.979999999999997</c:v>
                </c:pt>
                <c:pt idx="27279">
                  <c:v>32.190000000000005</c:v>
                </c:pt>
                <c:pt idx="27280">
                  <c:v>31.919999999999998</c:v>
                </c:pt>
                <c:pt idx="27281">
                  <c:v>32.01</c:v>
                </c:pt>
                <c:pt idx="27282">
                  <c:v>32.01</c:v>
                </c:pt>
                <c:pt idx="27283">
                  <c:v>32.17</c:v>
                </c:pt>
                <c:pt idx="27284">
                  <c:v>31.99</c:v>
                </c:pt>
                <c:pt idx="27285">
                  <c:v>32.020000000000003</c:v>
                </c:pt>
                <c:pt idx="27286">
                  <c:v>31.99</c:v>
                </c:pt>
                <c:pt idx="27287">
                  <c:v>32.06</c:v>
                </c:pt>
                <c:pt idx="27288">
                  <c:v>32.1</c:v>
                </c:pt>
                <c:pt idx="27289">
                  <c:v>31.99</c:v>
                </c:pt>
                <c:pt idx="27290">
                  <c:v>32.130000000000003</c:v>
                </c:pt>
                <c:pt idx="27291">
                  <c:v>32.120000000000005</c:v>
                </c:pt>
                <c:pt idx="27292">
                  <c:v>32.200000000000003</c:v>
                </c:pt>
                <c:pt idx="27293">
                  <c:v>31.979999999999997</c:v>
                </c:pt>
                <c:pt idx="27294">
                  <c:v>32.01</c:v>
                </c:pt>
                <c:pt idx="27295">
                  <c:v>31.82</c:v>
                </c:pt>
                <c:pt idx="27296">
                  <c:v>31.979999999999997</c:v>
                </c:pt>
                <c:pt idx="27297">
                  <c:v>31.95</c:v>
                </c:pt>
                <c:pt idx="27298">
                  <c:v>31.830000000000002</c:v>
                </c:pt>
                <c:pt idx="27299">
                  <c:v>31.74</c:v>
                </c:pt>
                <c:pt idx="27300">
                  <c:v>31.62</c:v>
                </c:pt>
                <c:pt idx="27301">
                  <c:v>31.77</c:v>
                </c:pt>
                <c:pt idx="27302">
                  <c:v>31.73</c:v>
                </c:pt>
                <c:pt idx="27303">
                  <c:v>31.69</c:v>
                </c:pt>
                <c:pt idx="27304">
                  <c:v>31.86</c:v>
                </c:pt>
                <c:pt idx="27305">
                  <c:v>32.050000000000004</c:v>
                </c:pt>
                <c:pt idx="27306">
                  <c:v>32.050000000000004</c:v>
                </c:pt>
                <c:pt idx="27307">
                  <c:v>31.95</c:v>
                </c:pt>
                <c:pt idx="27308">
                  <c:v>31.82</c:v>
                </c:pt>
                <c:pt idx="27309">
                  <c:v>31.8</c:v>
                </c:pt>
                <c:pt idx="27310">
                  <c:v>31.84</c:v>
                </c:pt>
                <c:pt idx="27311">
                  <c:v>31.939999999999998</c:v>
                </c:pt>
                <c:pt idx="27312">
                  <c:v>32.020000000000003</c:v>
                </c:pt>
                <c:pt idx="27313">
                  <c:v>31.88</c:v>
                </c:pt>
                <c:pt idx="27314">
                  <c:v>31.75</c:v>
                </c:pt>
                <c:pt idx="27315">
                  <c:v>31.779999999999998</c:v>
                </c:pt>
                <c:pt idx="27316">
                  <c:v>31.99</c:v>
                </c:pt>
                <c:pt idx="27317">
                  <c:v>32.17</c:v>
                </c:pt>
                <c:pt idx="27318">
                  <c:v>32.15</c:v>
                </c:pt>
                <c:pt idx="27319">
                  <c:v>32.130000000000003</c:v>
                </c:pt>
                <c:pt idx="27320">
                  <c:v>31.88</c:v>
                </c:pt>
                <c:pt idx="27321">
                  <c:v>31.85</c:v>
                </c:pt>
                <c:pt idx="27322">
                  <c:v>31.99</c:v>
                </c:pt>
                <c:pt idx="27323">
                  <c:v>32.08</c:v>
                </c:pt>
                <c:pt idx="27324">
                  <c:v>32.06</c:v>
                </c:pt>
                <c:pt idx="27325">
                  <c:v>32.18</c:v>
                </c:pt>
                <c:pt idx="27326">
                  <c:v>31.89</c:v>
                </c:pt>
                <c:pt idx="27327">
                  <c:v>32.03</c:v>
                </c:pt>
                <c:pt idx="27328">
                  <c:v>31.919999999999998</c:v>
                </c:pt>
                <c:pt idx="27329">
                  <c:v>32.08</c:v>
                </c:pt>
                <c:pt idx="27330">
                  <c:v>32.020000000000003</c:v>
                </c:pt>
                <c:pt idx="27331">
                  <c:v>32.14</c:v>
                </c:pt>
                <c:pt idx="27332">
                  <c:v>32.24</c:v>
                </c:pt>
                <c:pt idx="27333">
                  <c:v>32.14</c:v>
                </c:pt>
                <c:pt idx="27334">
                  <c:v>32.24</c:v>
                </c:pt>
                <c:pt idx="27335">
                  <c:v>32.01</c:v>
                </c:pt>
                <c:pt idx="27336">
                  <c:v>32.090000000000003</c:v>
                </c:pt>
                <c:pt idx="27337">
                  <c:v>32.020000000000003</c:v>
                </c:pt>
                <c:pt idx="27338">
                  <c:v>31.88</c:v>
                </c:pt>
                <c:pt idx="27339">
                  <c:v>31.62</c:v>
                </c:pt>
                <c:pt idx="27340">
                  <c:v>31.830000000000002</c:v>
                </c:pt>
                <c:pt idx="27341">
                  <c:v>31.82</c:v>
                </c:pt>
                <c:pt idx="27342">
                  <c:v>31.79</c:v>
                </c:pt>
                <c:pt idx="27343">
                  <c:v>31.72</c:v>
                </c:pt>
                <c:pt idx="27344">
                  <c:v>31.74</c:v>
                </c:pt>
                <c:pt idx="27345">
                  <c:v>31.759999999999998</c:v>
                </c:pt>
                <c:pt idx="27346">
                  <c:v>31.67</c:v>
                </c:pt>
                <c:pt idx="27347">
                  <c:v>31.8</c:v>
                </c:pt>
                <c:pt idx="27348">
                  <c:v>31.630000000000003</c:v>
                </c:pt>
                <c:pt idx="27349">
                  <c:v>31.66</c:v>
                </c:pt>
                <c:pt idx="27350">
                  <c:v>31.610000000000003</c:v>
                </c:pt>
                <c:pt idx="27351">
                  <c:v>31.77</c:v>
                </c:pt>
                <c:pt idx="27352">
                  <c:v>31.73</c:v>
                </c:pt>
                <c:pt idx="27353">
                  <c:v>31.7</c:v>
                </c:pt>
                <c:pt idx="27354">
                  <c:v>31.74</c:v>
                </c:pt>
                <c:pt idx="27355">
                  <c:v>31.71</c:v>
                </c:pt>
                <c:pt idx="27356">
                  <c:v>31.99</c:v>
                </c:pt>
                <c:pt idx="27357">
                  <c:v>31.919999999999998</c:v>
                </c:pt>
                <c:pt idx="27358">
                  <c:v>32</c:v>
                </c:pt>
                <c:pt idx="27359">
                  <c:v>31.9</c:v>
                </c:pt>
                <c:pt idx="27360">
                  <c:v>31.99</c:v>
                </c:pt>
                <c:pt idx="27361">
                  <c:v>32.14</c:v>
                </c:pt>
                <c:pt idx="27362">
                  <c:v>32.07</c:v>
                </c:pt>
                <c:pt idx="27363">
                  <c:v>31.87</c:v>
                </c:pt>
                <c:pt idx="27364">
                  <c:v>32.020000000000003</c:v>
                </c:pt>
                <c:pt idx="27365">
                  <c:v>31.91</c:v>
                </c:pt>
                <c:pt idx="27366">
                  <c:v>31.979999999999997</c:v>
                </c:pt>
                <c:pt idx="27367">
                  <c:v>32.020000000000003</c:v>
                </c:pt>
                <c:pt idx="27368">
                  <c:v>32.050000000000004</c:v>
                </c:pt>
                <c:pt idx="27369">
                  <c:v>32.120000000000005</c:v>
                </c:pt>
                <c:pt idx="27370">
                  <c:v>32.21</c:v>
                </c:pt>
                <c:pt idx="27371">
                  <c:v>32.18</c:v>
                </c:pt>
                <c:pt idx="27372">
                  <c:v>32.15</c:v>
                </c:pt>
                <c:pt idx="27373">
                  <c:v>32.309999999999995</c:v>
                </c:pt>
                <c:pt idx="27374">
                  <c:v>32.1</c:v>
                </c:pt>
                <c:pt idx="27375">
                  <c:v>32.160000000000004</c:v>
                </c:pt>
                <c:pt idx="27376">
                  <c:v>32.14</c:v>
                </c:pt>
                <c:pt idx="27377">
                  <c:v>32.24</c:v>
                </c:pt>
                <c:pt idx="27378">
                  <c:v>32.11</c:v>
                </c:pt>
                <c:pt idx="27379">
                  <c:v>32.01</c:v>
                </c:pt>
                <c:pt idx="27380">
                  <c:v>32.03</c:v>
                </c:pt>
                <c:pt idx="27381">
                  <c:v>31.97</c:v>
                </c:pt>
                <c:pt idx="27382">
                  <c:v>32.03</c:v>
                </c:pt>
                <c:pt idx="27383">
                  <c:v>31.91</c:v>
                </c:pt>
                <c:pt idx="27384">
                  <c:v>32.14</c:v>
                </c:pt>
                <c:pt idx="27385">
                  <c:v>31.97</c:v>
                </c:pt>
                <c:pt idx="27386">
                  <c:v>31.939999999999998</c:v>
                </c:pt>
                <c:pt idx="27387">
                  <c:v>31.88</c:v>
                </c:pt>
                <c:pt idx="27388">
                  <c:v>31.99</c:v>
                </c:pt>
                <c:pt idx="27389">
                  <c:v>31.91</c:v>
                </c:pt>
                <c:pt idx="27390">
                  <c:v>31.84</c:v>
                </c:pt>
                <c:pt idx="27391">
                  <c:v>31.87</c:v>
                </c:pt>
                <c:pt idx="27392">
                  <c:v>31.86</c:v>
                </c:pt>
                <c:pt idx="27393">
                  <c:v>31.919999999999998</c:v>
                </c:pt>
                <c:pt idx="27394">
                  <c:v>31.91</c:v>
                </c:pt>
                <c:pt idx="27395">
                  <c:v>32.01</c:v>
                </c:pt>
                <c:pt idx="27396">
                  <c:v>31.86</c:v>
                </c:pt>
                <c:pt idx="27397">
                  <c:v>32.050000000000004</c:v>
                </c:pt>
                <c:pt idx="27398">
                  <c:v>31.95</c:v>
                </c:pt>
                <c:pt idx="27399">
                  <c:v>32.11</c:v>
                </c:pt>
                <c:pt idx="27400">
                  <c:v>32.03</c:v>
                </c:pt>
                <c:pt idx="27401">
                  <c:v>32.04</c:v>
                </c:pt>
                <c:pt idx="27402">
                  <c:v>32.090000000000003</c:v>
                </c:pt>
                <c:pt idx="27403">
                  <c:v>31.89</c:v>
                </c:pt>
                <c:pt idx="27404">
                  <c:v>32.06</c:v>
                </c:pt>
                <c:pt idx="27405">
                  <c:v>32.06</c:v>
                </c:pt>
                <c:pt idx="27406">
                  <c:v>32.220000000000006</c:v>
                </c:pt>
                <c:pt idx="27407">
                  <c:v>32.020000000000003</c:v>
                </c:pt>
                <c:pt idx="27408">
                  <c:v>32.160000000000004</c:v>
                </c:pt>
                <c:pt idx="27409">
                  <c:v>32.03</c:v>
                </c:pt>
                <c:pt idx="27410">
                  <c:v>32.190000000000005</c:v>
                </c:pt>
                <c:pt idx="27411">
                  <c:v>32.32</c:v>
                </c:pt>
                <c:pt idx="27412">
                  <c:v>32.36</c:v>
                </c:pt>
                <c:pt idx="27413">
                  <c:v>32.32</c:v>
                </c:pt>
                <c:pt idx="27414">
                  <c:v>32.32</c:v>
                </c:pt>
                <c:pt idx="27415">
                  <c:v>32.33</c:v>
                </c:pt>
                <c:pt idx="27416">
                  <c:v>32.230000000000011</c:v>
                </c:pt>
                <c:pt idx="27417">
                  <c:v>32.39</c:v>
                </c:pt>
                <c:pt idx="27418">
                  <c:v>32.349999999999994</c:v>
                </c:pt>
                <c:pt idx="27419">
                  <c:v>32.21</c:v>
                </c:pt>
                <c:pt idx="27420">
                  <c:v>32.090000000000003</c:v>
                </c:pt>
                <c:pt idx="27421">
                  <c:v>32.11</c:v>
                </c:pt>
                <c:pt idx="27422">
                  <c:v>32</c:v>
                </c:pt>
                <c:pt idx="27423">
                  <c:v>32.03</c:v>
                </c:pt>
                <c:pt idx="27424">
                  <c:v>31.959999999999997</c:v>
                </c:pt>
                <c:pt idx="27425">
                  <c:v>31.86</c:v>
                </c:pt>
                <c:pt idx="27426">
                  <c:v>32.020000000000003</c:v>
                </c:pt>
                <c:pt idx="27427">
                  <c:v>31.95</c:v>
                </c:pt>
                <c:pt idx="27428">
                  <c:v>32.15</c:v>
                </c:pt>
                <c:pt idx="27429">
                  <c:v>31.97</c:v>
                </c:pt>
                <c:pt idx="27430">
                  <c:v>32.14</c:v>
                </c:pt>
                <c:pt idx="27431">
                  <c:v>32.190000000000005</c:v>
                </c:pt>
                <c:pt idx="27432">
                  <c:v>32.32</c:v>
                </c:pt>
                <c:pt idx="27433">
                  <c:v>32.32</c:v>
                </c:pt>
                <c:pt idx="27434">
                  <c:v>32.410000000000004</c:v>
                </c:pt>
                <c:pt idx="27435">
                  <c:v>32.28</c:v>
                </c:pt>
                <c:pt idx="27436">
                  <c:v>32.130000000000003</c:v>
                </c:pt>
                <c:pt idx="27437">
                  <c:v>32.06</c:v>
                </c:pt>
                <c:pt idx="27438">
                  <c:v>32.03</c:v>
                </c:pt>
                <c:pt idx="27439">
                  <c:v>32.130000000000003</c:v>
                </c:pt>
                <c:pt idx="27440">
                  <c:v>32.1</c:v>
                </c:pt>
                <c:pt idx="27441">
                  <c:v>32.130000000000003</c:v>
                </c:pt>
                <c:pt idx="27442">
                  <c:v>32.050000000000004</c:v>
                </c:pt>
                <c:pt idx="27443">
                  <c:v>32.050000000000004</c:v>
                </c:pt>
                <c:pt idx="27444">
                  <c:v>32.08</c:v>
                </c:pt>
                <c:pt idx="27445">
                  <c:v>32.21</c:v>
                </c:pt>
                <c:pt idx="27446">
                  <c:v>32.14</c:v>
                </c:pt>
                <c:pt idx="27447">
                  <c:v>32.130000000000003</c:v>
                </c:pt>
                <c:pt idx="27448">
                  <c:v>32.17</c:v>
                </c:pt>
                <c:pt idx="27449">
                  <c:v>32.17</c:v>
                </c:pt>
                <c:pt idx="27450">
                  <c:v>32.410000000000004</c:v>
                </c:pt>
                <c:pt idx="27451">
                  <c:v>32.57</c:v>
                </c:pt>
                <c:pt idx="27452">
                  <c:v>32.53</c:v>
                </c:pt>
                <c:pt idx="27453">
                  <c:v>32.53</c:v>
                </c:pt>
                <c:pt idx="27454">
                  <c:v>32.74</c:v>
                </c:pt>
                <c:pt idx="27455">
                  <c:v>32.770000000000003</c:v>
                </c:pt>
                <c:pt idx="27456">
                  <c:v>32.82</c:v>
                </c:pt>
                <c:pt idx="27457">
                  <c:v>32.790000000000006</c:v>
                </c:pt>
                <c:pt idx="27458">
                  <c:v>32.730000000000011</c:v>
                </c:pt>
                <c:pt idx="27459">
                  <c:v>32.5</c:v>
                </c:pt>
                <c:pt idx="27460">
                  <c:v>32.290000000000006</c:v>
                </c:pt>
                <c:pt idx="27461">
                  <c:v>32.18</c:v>
                </c:pt>
                <c:pt idx="27462">
                  <c:v>31.99</c:v>
                </c:pt>
                <c:pt idx="27463">
                  <c:v>32.08</c:v>
                </c:pt>
                <c:pt idx="27464">
                  <c:v>32</c:v>
                </c:pt>
                <c:pt idx="27465">
                  <c:v>31.979999999999997</c:v>
                </c:pt>
                <c:pt idx="27466">
                  <c:v>31.88</c:v>
                </c:pt>
                <c:pt idx="27467">
                  <c:v>32.07</c:v>
                </c:pt>
                <c:pt idx="27468">
                  <c:v>32.06</c:v>
                </c:pt>
                <c:pt idx="27469">
                  <c:v>32.11</c:v>
                </c:pt>
                <c:pt idx="27470">
                  <c:v>32.11</c:v>
                </c:pt>
                <c:pt idx="27471">
                  <c:v>32.230000000000011</c:v>
                </c:pt>
                <c:pt idx="27472">
                  <c:v>32.25</c:v>
                </c:pt>
                <c:pt idx="27473">
                  <c:v>32.160000000000004</c:v>
                </c:pt>
                <c:pt idx="27474">
                  <c:v>32.260000000000005</c:v>
                </c:pt>
                <c:pt idx="27475">
                  <c:v>32.300000000000011</c:v>
                </c:pt>
                <c:pt idx="27476">
                  <c:v>32.270000000000003</c:v>
                </c:pt>
                <c:pt idx="27477">
                  <c:v>32.1</c:v>
                </c:pt>
                <c:pt idx="27478">
                  <c:v>32.300000000000011</c:v>
                </c:pt>
                <c:pt idx="27479">
                  <c:v>32.220000000000006</c:v>
                </c:pt>
                <c:pt idx="27480">
                  <c:v>32.220000000000006</c:v>
                </c:pt>
                <c:pt idx="27481">
                  <c:v>32.020000000000003</c:v>
                </c:pt>
                <c:pt idx="27482">
                  <c:v>32.1</c:v>
                </c:pt>
                <c:pt idx="27483">
                  <c:v>32.17</c:v>
                </c:pt>
                <c:pt idx="27484">
                  <c:v>32.03</c:v>
                </c:pt>
                <c:pt idx="27485">
                  <c:v>32.11</c:v>
                </c:pt>
                <c:pt idx="27486">
                  <c:v>32.07</c:v>
                </c:pt>
                <c:pt idx="27487">
                  <c:v>32.130000000000003</c:v>
                </c:pt>
                <c:pt idx="27488">
                  <c:v>32.07</c:v>
                </c:pt>
                <c:pt idx="27489">
                  <c:v>32.200000000000003</c:v>
                </c:pt>
                <c:pt idx="27490">
                  <c:v>31.99</c:v>
                </c:pt>
                <c:pt idx="27491">
                  <c:v>32.04</c:v>
                </c:pt>
                <c:pt idx="27492">
                  <c:v>31.99</c:v>
                </c:pt>
                <c:pt idx="27493">
                  <c:v>32.01</c:v>
                </c:pt>
                <c:pt idx="27494">
                  <c:v>32.04</c:v>
                </c:pt>
                <c:pt idx="27495">
                  <c:v>31.99</c:v>
                </c:pt>
                <c:pt idx="27496">
                  <c:v>32.190000000000005</c:v>
                </c:pt>
                <c:pt idx="27497">
                  <c:v>32.14</c:v>
                </c:pt>
                <c:pt idx="27498">
                  <c:v>32.24</c:v>
                </c:pt>
                <c:pt idx="27499">
                  <c:v>32.01</c:v>
                </c:pt>
                <c:pt idx="27500">
                  <c:v>32.07</c:v>
                </c:pt>
                <c:pt idx="27501">
                  <c:v>32.08</c:v>
                </c:pt>
                <c:pt idx="27502">
                  <c:v>32.130000000000003</c:v>
                </c:pt>
                <c:pt idx="27503">
                  <c:v>32.06</c:v>
                </c:pt>
                <c:pt idx="27504">
                  <c:v>32.1</c:v>
                </c:pt>
                <c:pt idx="27505">
                  <c:v>32.11</c:v>
                </c:pt>
                <c:pt idx="27506">
                  <c:v>32.050000000000004</c:v>
                </c:pt>
                <c:pt idx="27507">
                  <c:v>32.17</c:v>
                </c:pt>
                <c:pt idx="27508">
                  <c:v>32.050000000000004</c:v>
                </c:pt>
                <c:pt idx="27509">
                  <c:v>32.1</c:v>
                </c:pt>
                <c:pt idx="27510">
                  <c:v>31.91</c:v>
                </c:pt>
                <c:pt idx="27511">
                  <c:v>32.1</c:v>
                </c:pt>
                <c:pt idx="27512">
                  <c:v>31.91</c:v>
                </c:pt>
                <c:pt idx="27513">
                  <c:v>31.959999999999997</c:v>
                </c:pt>
                <c:pt idx="27514">
                  <c:v>31.84</c:v>
                </c:pt>
                <c:pt idx="27515">
                  <c:v>31.85</c:v>
                </c:pt>
                <c:pt idx="27516">
                  <c:v>31.939999999999998</c:v>
                </c:pt>
                <c:pt idx="27517">
                  <c:v>32.020000000000003</c:v>
                </c:pt>
                <c:pt idx="27518">
                  <c:v>32.14</c:v>
                </c:pt>
                <c:pt idx="27519">
                  <c:v>32.14</c:v>
                </c:pt>
                <c:pt idx="27520">
                  <c:v>32.220000000000006</c:v>
                </c:pt>
                <c:pt idx="27521">
                  <c:v>32.220000000000006</c:v>
                </c:pt>
                <c:pt idx="27522">
                  <c:v>32.49</c:v>
                </c:pt>
                <c:pt idx="27523">
                  <c:v>32.290000000000006</c:v>
                </c:pt>
                <c:pt idx="27524">
                  <c:v>32.270000000000003</c:v>
                </c:pt>
                <c:pt idx="27525">
                  <c:v>32.21</c:v>
                </c:pt>
                <c:pt idx="27526">
                  <c:v>32.25</c:v>
                </c:pt>
                <c:pt idx="27527">
                  <c:v>32.449999999999996</c:v>
                </c:pt>
                <c:pt idx="27528">
                  <c:v>32.379999999999995</c:v>
                </c:pt>
                <c:pt idx="27529">
                  <c:v>32.220000000000006</c:v>
                </c:pt>
                <c:pt idx="27530">
                  <c:v>32.15</c:v>
                </c:pt>
                <c:pt idx="27531">
                  <c:v>32.14</c:v>
                </c:pt>
                <c:pt idx="27532">
                  <c:v>32.15</c:v>
                </c:pt>
                <c:pt idx="27533">
                  <c:v>32.220000000000006</c:v>
                </c:pt>
                <c:pt idx="27534">
                  <c:v>32.08</c:v>
                </c:pt>
                <c:pt idx="27535">
                  <c:v>32.120000000000005</c:v>
                </c:pt>
                <c:pt idx="27536">
                  <c:v>32</c:v>
                </c:pt>
                <c:pt idx="27537">
                  <c:v>32.050000000000004</c:v>
                </c:pt>
                <c:pt idx="27538">
                  <c:v>31.939999999999998</c:v>
                </c:pt>
                <c:pt idx="27539">
                  <c:v>32.1</c:v>
                </c:pt>
                <c:pt idx="27540">
                  <c:v>32.130000000000003</c:v>
                </c:pt>
                <c:pt idx="27541">
                  <c:v>32.11</c:v>
                </c:pt>
                <c:pt idx="27542">
                  <c:v>32.25</c:v>
                </c:pt>
                <c:pt idx="27543">
                  <c:v>32.25</c:v>
                </c:pt>
                <c:pt idx="27544">
                  <c:v>32.42</c:v>
                </c:pt>
                <c:pt idx="27545">
                  <c:v>32.379999999999995</c:v>
                </c:pt>
                <c:pt idx="27546">
                  <c:v>32.379999999999995</c:v>
                </c:pt>
                <c:pt idx="27547">
                  <c:v>32.33</c:v>
                </c:pt>
                <c:pt idx="27548">
                  <c:v>32.24</c:v>
                </c:pt>
                <c:pt idx="27549">
                  <c:v>32.230000000000011</c:v>
                </c:pt>
                <c:pt idx="27550">
                  <c:v>32.130000000000003</c:v>
                </c:pt>
                <c:pt idx="27551">
                  <c:v>32.230000000000011</c:v>
                </c:pt>
                <c:pt idx="27552">
                  <c:v>32.270000000000003</c:v>
                </c:pt>
                <c:pt idx="27553">
                  <c:v>32.32</c:v>
                </c:pt>
                <c:pt idx="27554">
                  <c:v>32.17</c:v>
                </c:pt>
                <c:pt idx="27555">
                  <c:v>32.24</c:v>
                </c:pt>
                <c:pt idx="27556">
                  <c:v>32.300000000000011</c:v>
                </c:pt>
                <c:pt idx="27557">
                  <c:v>32.24</c:v>
                </c:pt>
                <c:pt idx="27558">
                  <c:v>32.130000000000003</c:v>
                </c:pt>
                <c:pt idx="27559">
                  <c:v>32.090000000000003</c:v>
                </c:pt>
                <c:pt idx="27560">
                  <c:v>32.04</c:v>
                </c:pt>
                <c:pt idx="27561">
                  <c:v>32.04</c:v>
                </c:pt>
                <c:pt idx="27562">
                  <c:v>32.11</c:v>
                </c:pt>
                <c:pt idx="27563">
                  <c:v>32.11</c:v>
                </c:pt>
                <c:pt idx="27564">
                  <c:v>32.260000000000005</c:v>
                </c:pt>
                <c:pt idx="27565">
                  <c:v>32.15</c:v>
                </c:pt>
                <c:pt idx="27566">
                  <c:v>32.18</c:v>
                </c:pt>
                <c:pt idx="27567">
                  <c:v>32.18</c:v>
                </c:pt>
                <c:pt idx="27568">
                  <c:v>32.300000000000011</c:v>
                </c:pt>
                <c:pt idx="27569">
                  <c:v>32.17</c:v>
                </c:pt>
                <c:pt idx="27570">
                  <c:v>32.04</c:v>
                </c:pt>
                <c:pt idx="27571">
                  <c:v>32.050000000000004</c:v>
                </c:pt>
                <c:pt idx="27572">
                  <c:v>31.939999999999998</c:v>
                </c:pt>
                <c:pt idx="27573">
                  <c:v>32.050000000000004</c:v>
                </c:pt>
                <c:pt idx="27574">
                  <c:v>31.89</c:v>
                </c:pt>
                <c:pt idx="27575">
                  <c:v>32.03</c:v>
                </c:pt>
                <c:pt idx="27576">
                  <c:v>31.979999999999997</c:v>
                </c:pt>
                <c:pt idx="27577">
                  <c:v>32.06</c:v>
                </c:pt>
                <c:pt idx="27578">
                  <c:v>32.15</c:v>
                </c:pt>
                <c:pt idx="27579">
                  <c:v>32.050000000000004</c:v>
                </c:pt>
                <c:pt idx="27580">
                  <c:v>32.050000000000004</c:v>
                </c:pt>
                <c:pt idx="27581">
                  <c:v>32.11</c:v>
                </c:pt>
                <c:pt idx="27582">
                  <c:v>32.03</c:v>
                </c:pt>
                <c:pt idx="27583">
                  <c:v>31.919999999999998</c:v>
                </c:pt>
                <c:pt idx="27584">
                  <c:v>32.07</c:v>
                </c:pt>
                <c:pt idx="27585">
                  <c:v>31.97</c:v>
                </c:pt>
                <c:pt idx="27586">
                  <c:v>32.06</c:v>
                </c:pt>
                <c:pt idx="27587">
                  <c:v>31.89</c:v>
                </c:pt>
                <c:pt idx="27588">
                  <c:v>31.79</c:v>
                </c:pt>
                <c:pt idx="27589">
                  <c:v>31.66</c:v>
                </c:pt>
                <c:pt idx="27590">
                  <c:v>31.7</c:v>
                </c:pt>
                <c:pt idx="27591">
                  <c:v>31.75</c:v>
                </c:pt>
                <c:pt idx="27592">
                  <c:v>31.830000000000002</c:v>
                </c:pt>
                <c:pt idx="27593">
                  <c:v>32.01</c:v>
                </c:pt>
                <c:pt idx="27594">
                  <c:v>31.939999999999998</c:v>
                </c:pt>
                <c:pt idx="27595">
                  <c:v>32.020000000000003</c:v>
                </c:pt>
                <c:pt idx="27596">
                  <c:v>32.01</c:v>
                </c:pt>
                <c:pt idx="27597">
                  <c:v>32.090000000000003</c:v>
                </c:pt>
                <c:pt idx="27598">
                  <c:v>31.89</c:v>
                </c:pt>
                <c:pt idx="27599">
                  <c:v>32</c:v>
                </c:pt>
                <c:pt idx="27600">
                  <c:v>32</c:v>
                </c:pt>
                <c:pt idx="27601">
                  <c:v>32.160000000000004</c:v>
                </c:pt>
                <c:pt idx="27602">
                  <c:v>32.17</c:v>
                </c:pt>
                <c:pt idx="27603">
                  <c:v>32.220000000000006</c:v>
                </c:pt>
                <c:pt idx="27604">
                  <c:v>32.230000000000011</c:v>
                </c:pt>
                <c:pt idx="27605">
                  <c:v>32.21</c:v>
                </c:pt>
                <c:pt idx="27606">
                  <c:v>32.1</c:v>
                </c:pt>
                <c:pt idx="27607">
                  <c:v>32.03</c:v>
                </c:pt>
                <c:pt idx="27608">
                  <c:v>32.15</c:v>
                </c:pt>
                <c:pt idx="27609">
                  <c:v>32.01</c:v>
                </c:pt>
                <c:pt idx="27610">
                  <c:v>32.130000000000003</c:v>
                </c:pt>
                <c:pt idx="27611">
                  <c:v>32.020000000000003</c:v>
                </c:pt>
                <c:pt idx="27612">
                  <c:v>32.190000000000005</c:v>
                </c:pt>
                <c:pt idx="27613">
                  <c:v>31.939999999999998</c:v>
                </c:pt>
                <c:pt idx="27614">
                  <c:v>31.959999999999997</c:v>
                </c:pt>
                <c:pt idx="27615">
                  <c:v>32.06</c:v>
                </c:pt>
                <c:pt idx="27616">
                  <c:v>32</c:v>
                </c:pt>
                <c:pt idx="27617">
                  <c:v>31.919999999999998</c:v>
                </c:pt>
                <c:pt idx="27618">
                  <c:v>32.01</c:v>
                </c:pt>
                <c:pt idx="27619">
                  <c:v>32.1</c:v>
                </c:pt>
                <c:pt idx="27620">
                  <c:v>32.130000000000003</c:v>
                </c:pt>
                <c:pt idx="27621">
                  <c:v>32.339999999999996</c:v>
                </c:pt>
                <c:pt idx="27622">
                  <c:v>32.290000000000006</c:v>
                </c:pt>
                <c:pt idx="27623">
                  <c:v>32.25</c:v>
                </c:pt>
                <c:pt idx="27624">
                  <c:v>32.28</c:v>
                </c:pt>
                <c:pt idx="27625">
                  <c:v>32.300000000000011</c:v>
                </c:pt>
                <c:pt idx="27626">
                  <c:v>32.25</c:v>
                </c:pt>
                <c:pt idx="27627">
                  <c:v>32</c:v>
                </c:pt>
                <c:pt idx="27628">
                  <c:v>32.020000000000003</c:v>
                </c:pt>
                <c:pt idx="27629">
                  <c:v>32.01</c:v>
                </c:pt>
                <c:pt idx="27630">
                  <c:v>32.090000000000003</c:v>
                </c:pt>
                <c:pt idx="27631">
                  <c:v>32.04</c:v>
                </c:pt>
                <c:pt idx="27632">
                  <c:v>32.18</c:v>
                </c:pt>
                <c:pt idx="27633">
                  <c:v>31.89</c:v>
                </c:pt>
                <c:pt idx="27634">
                  <c:v>32.120000000000005</c:v>
                </c:pt>
                <c:pt idx="27635">
                  <c:v>31.97</c:v>
                </c:pt>
                <c:pt idx="27636">
                  <c:v>32.050000000000004</c:v>
                </c:pt>
                <c:pt idx="27637">
                  <c:v>32.190000000000005</c:v>
                </c:pt>
                <c:pt idx="27638">
                  <c:v>32.24</c:v>
                </c:pt>
                <c:pt idx="27639">
                  <c:v>32.270000000000003</c:v>
                </c:pt>
                <c:pt idx="27640">
                  <c:v>32.06</c:v>
                </c:pt>
                <c:pt idx="27641">
                  <c:v>32.21</c:v>
                </c:pt>
                <c:pt idx="27642">
                  <c:v>32.200000000000003</c:v>
                </c:pt>
                <c:pt idx="27643">
                  <c:v>32.11</c:v>
                </c:pt>
                <c:pt idx="27644">
                  <c:v>31.93</c:v>
                </c:pt>
                <c:pt idx="27645">
                  <c:v>31.979999999999997</c:v>
                </c:pt>
                <c:pt idx="27646">
                  <c:v>32.090000000000003</c:v>
                </c:pt>
                <c:pt idx="27647">
                  <c:v>32</c:v>
                </c:pt>
                <c:pt idx="27648">
                  <c:v>32.11</c:v>
                </c:pt>
                <c:pt idx="27649">
                  <c:v>32.090000000000003</c:v>
                </c:pt>
                <c:pt idx="27650">
                  <c:v>32.190000000000005</c:v>
                </c:pt>
                <c:pt idx="27651">
                  <c:v>32.349999999999994</c:v>
                </c:pt>
                <c:pt idx="27652">
                  <c:v>-999</c:v>
                </c:pt>
                <c:pt idx="27653">
                  <c:v>32.309999999999995</c:v>
                </c:pt>
                <c:pt idx="27654">
                  <c:v>32.220000000000006</c:v>
                </c:pt>
                <c:pt idx="27655">
                  <c:v>32.190000000000005</c:v>
                </c:pt>
                <c:pt idx="27656">
                  <c:v>32.190000000000005</c:v>
                </c:pt>
                <c:pt idx="27657">
                  <c:v>32.120000000000005</c:v>
                </c:pt>
                <c:pt idx="27658">
                  <c:v>32.06</c:v>
                </c:pt>
                <c:pt idx="27659">
                  <c:v>31.959999999999997</c:v>
                </c:pt>
                <c:pt idx="27660">
                  <c:v>32.04</c:v>
                </c:pt>
                <c:pt idx="27661">
                  <c:v>31.979999999999997</c:v>
                </c:pt>
                <c:pt idx="27662">
                  <c:v>32.020000000000003</c:v>
                </c:pt>
                <c:pt idx="27663">
                  <c:v>32.11</c:v>
                </c:pt>
                <c:pt idx="27664">
                  <c:v>31.97</c:v>
                </c:pt>
                <c:pt idx="27665">
                  <c:v>32.17</c:v>
                </c:pt>
                <c:pt idx="27666">
                  <c:v>32.18</c:v>
                </c:pt>
                <c:pt idx="27667">
                  <c:v>32.050000000000004</c:v>
                </c:pt>
                <c:pt idx="27668">
                  <c:v>32.04</c:v>
                </c:pt>
                <c:pt idx="27669">
                  <c:v>32.260000000000005</c:v>
                </c:pt>
                <c:pt idx="27670">
                  <c:v>32.1</c:v>
                </c:pt>
                <c:pt idx="27671">
                  <c:v>32.06</c:v>
                </c:pt>
                <c:pt idx="27672">
                  <c:v>31.99</c:v>
                </c:pt>
                <c:pt idx="27673">
                  <c:v>31.95</c:v>
                </c:pt>
                <c:pt idx="27674">
                  <c:v>31.93</c:v>
                </c:pt>
                <c:pt idx="27675">
                  <c:v>31.82</c:v>
                </c:pt>
                <c:pt idx="27676">
                  <c:v>31.89</c:v>
                </c:pt>
                <c:pt idx="27677">
                  <c:v>31.71</c:v>
                </c:pt>
                <c:pt idx="27678">
                  <c:v>31.959999999999997</c:v>
                </c:pt>
                <c:pt idx="27679">
                  <c:v>31.939999999999998</c:v>
                </c:pt>
                <c:pt idx="27680">
                  <c:v>32</c:v>
                </c:pt>
                <c:pt idx="27681">
                  <c:v>31.79</c:v>
                </c:pt>
                <c:pt idx="27682">
                  <c:v>32.01</c:v>
                </c:pt>
                <c:pt idx="27683">
                  <c:v>31.82</c:v>
                </c:pt>
                <c:pt idx="27684">
                  <c:v>32.04</c:v>
                </c:pt>
                <c:pt idx="27685">
                  <c:v>32.08</c:v>
                </c:pt>
                <c:pt idx="27686">
                  <c:v>32.15</c:v>
                </c:pt>
                <c:pt idx="27687">
                  <c:v>32.18</c:v>
                </c:pt>
                <c:pt idx="27688">
                  <c:v>32.200000000000003</c:v>
                </c:pt>
                <c:pt idx="27689">
                  <c:v>32.220000000000006</c:v>
                </c:pt>
                <c:pt idx="27690">
                  <c:v>32.25</c:v>
                </c:pt>
                <c:pt idx="27691">
                  <c:v>32.270000000000003</c:v>
                </c:pt>
                <c:pt idx="27692">
                  <c:v>32.120000000000005</c:v>
                </c:pt>
                <c:pt idx="27693">
                  <c:v>32.230000000000011</c:v>
                </c:pt>
                <c:pt idx="27694">
                  <c:v>32.1</c:v>
                </c:pt>
                <c:pt idx="27695">
                  <c:v>32.07</c:v>
                </c:pt>
                <c:pt idx="27696">
                  <c:v>31.97</c:v>
                </c:pt>
                <c:pt idx="27697">
                  <c:v>32</c:v>
                </c:pt>
                <c:pt idx="27698">
                  <c:v>32</c:v>
                </c:pt>
                <c:pt idx="27699">
                  <c:v>31.979999999999997</c:v>
                </c:pt>
                <c:pt idx="27700">
                  <c:v>32.04</c:v>
                </c:pt>
                <c:pt idx="27701">
                  <c:v>31.97</c:v>
                </c:pt>
                <c:pt idx="27702">
                  <c:v>32.04</c:v>
                </c:pt>
                <c:pt idx="27703">
                  <c:v>31.79</c:v>
                </c:pt>
                <c:pt idx="27704">
                  <c:v>31.830000000000002</c:v>
                </c:pt>
                <c:pt idx="27705">
                  <c:v>31.79</c:v>
                </c:pt>
                <c:pt idx="27706">
                  <c:v>32.050000000000004</c:v>
                </c:pt>
                <c:pt idx="27707">
                  <c:v>32</c:v>
                </c:pt>
                <c:pt idx="27708">
                  <c:v>31.959999999999997</c:v>
                </c:pt>
                <c:pt idx="27709">
                  <c:v>32.04</c:v>
                </c:pt>
                <c:pt idx="27710">
                  <c:v>31.88</c:v>
                </c:pt>
                <c:pt idx="27711">
                  <c:v>31.91</c:v>
                </c:pt>
                <c:pt idx="27712">
                  <c:v>32.11</c:v>
                </c:pt>
                <c:pt idx="27713">
                  <c:v>32.24</c:v>
                </c:pt>
                <c:pt idx="27714">
                  <c:v>32.18</c:v>
                </c:pt>
                <c:pt idx="27715">
                  <c:v>32.130000000000003</c:v>
                </c:pt>
                <c:pt idx="27716">
                  <c:v>32.18</c:v>
                </c:pt>
                <c:pt idx="27717">
                  <c:v>32.1</c:v>
                </c:pt>
                <c:pt idx="27718">
                  <c:v>-999</c:v>
                </c:pt>
                <c:pt idx="27719">
                  <c:v>32.1</c:v>
                </c:pt>
                <c:pt idx="27720">
                  <c:v>32.300000000000011</c:v>
                </c:pt>
                <c:pt idx="27721">
                  <c:v>32.349999999999994</c:v>
                </c:pt>
                <c:pt idx="27722">
                  <c:v>32.300000000000011</c:v>
                </c:pt>
                <c:pt idx="27723">
                  <c:v>32.33</c:v>
                </c:pt>
                <c:pt idx="27724">
                  <c:v>32.5</c:v>
                </c:pt>
                <c:pt idx="27725">
                  <c:v>32.520000000000003</c:v>
                </c:pt>
                <c:pt idx="27726">
                  <c:v>32.449999999999996</c:v>
                </c:pt>
                <c:pt idx="27727">
                  <c:v>32.270000000000003</c:v>
                </c:pt>
                <c:pt idx="27728">
                  <c:v>32.290000000000006</c:v>
                </c:pt>
                <c:pt idx="27729">
                  <c:v>32.32</c:v>
                </c:pt>
                <c:pt idx="27730">
                  <c:v>32.379999999999995</c:v>
                </c:pt>
                <c:pt idx="27731">
                  <c:v>32.25</c:v>
                </c:pt>
                <c:pt idx="27732">
                  <c:v>32.220000000000006</c:v>
                </c:pt>
                <c:pt idx="27733">
                  <c:v>32.379999999999995</c:v>
                </c:pt>
                <c:pt idx="27734">
                  <c:v>32.25</c:v>
                </c:pt>
                <c:pt idx="27735">
                  <c:v>32.200000000000003</c:v>
                </c:pt>
                <c:pt idx="27736">
                  <c:v>32.190000000000005</c:v>
                </c:pt>
                <c:pt idx="27737">
                  <c:v>32.46</c:v>
                </c:pt>
                <c:pt idx="27738">
                  <c:v>32.39</c:v>
                </c:pt>
                <c:pt idx="27739">
                  <c:v>32.53</c:v>
                </c:pt>
                <c:pt idx="27740">
                  <c:v>32.4</c:v>
                </c:pt>
                <c:pt idx="27741">
                  <c:v>32.43</c:v>
                </c:pt>
                <c:pt idx="27742">
                  <c:v>32.300000000000011</c:v>
                </c:pt>
                <c:pt idx="27743">
                  <c:v>32.270000000000003</c:v>
                </c:pt>
                <c:pt idx="27744">
                  <c:v>32.290000000000006</c:v>
                </c:pt>
                <c:pt idx="27745">
                  <c:v>32.17</c:v>
                </c:pt>
                <c:pt idx="27746">
                  <c:v>32.08</c:v>
                </c:pt>
                <c:pt idx="27747">
                  <c:v>31.85</c:v>
                </c:pt>
                <c:pt idx="27748">
                  <c:v>32.020000000000003</c:v>
                </c:pt>
                <c:pt idx="27749">
                  <c:v>32.07</c:v>
                </c:pt>
                <c:pt idx="27750">
                  <c:v>32.200000000000003</c:v>
                </c:pt>
                <c:pt idx="27751">
                  <c:v>32.120000000000005</c:v>
                </c:pt>
                <c:pt idx="27752">
                  <c:v>32.220000000000006</c:v>
                </c:pt>
                <c:pt idx="27753">
                  <c:v>32.200000000000003</c:v>
                </c:pt>
                <c:pt idx="27754">
                  <c:v>32.33</c:v>
                </c:pt>
                <c:pt idx="27755">
                  <c:v>32.309999999999995</c:v>
                </c:pt>
                <c:pt idx="27756">
                  <c:v>32.15</c:v>
                </c:pt>
                <c:pt idx="27757">
                  <c:v>32.270000000000003</c:v>
                </c:pt>
                <c:pt idx="27758">
                  <c:v>32.200000000000003</c:v>
                </c:pt>
                <c:pt idx="27759">
                  <c:v>32.15</c:v>
                </c:pt>
                <c:pt idx="27760">
                  <c:v>32.04</c:v>
                </c:pt>
                <c:pt idx="27761">
                  <c:v>32.200000000000003</c:v>
                </c:pt>
                <c:pt idx="27762">
                  <c:v>32.130000000000003</c:v>
                </c:pt>
                <c:pt idx="27763">
                  <c:v>32.270000000000003</c:v>
                </c:pt>
                <c:pt idx="27764">
                  <c:v>32.32</c:v>
                </c:pt>
                <c:pt idx="27765">
                  <c:v>32.32</c:v>
                </c:pt>
                <c:pt idx="27766">
                  <c:v>32.36</c:v>
                </c:pt>
                <c:pt idx="27767">
                  <c:v>32.230000000000011</c:v>
                </c:pt>
                <c:pt idx="27768">
                  <c:v>32.270000000000003</c:v>
                </c:pt>
                <c:pt idx="27769">
                  <c:v>32.300000000000011</c:v>
                </c:pt>
                <c:pt idx="27770">
                  <c:v>32.56</c:v>
                </c:pt>
                <c:pt idx="27771">
                  <c:v>32.44</c:v>
                </c:pt>
                <c:pt idx="27772">
                  <c:v>32.39</c:v>
                </c:pt>
                <c:pt idx="27773">
                  <c:v>32.24</c:v>
                </c:pt>
                <c:pt idx="27774">
                  <c:v>32.309999999999995</c:v>
                </c:pt>
                <c:pt idx="27775">
                  <c:v>32.200000000000003</c:v>
                </c:pt>
                <c:pt idx="27776">
                  <c:v>32.309999999999995</c:v>
                </c:pt>
                <c:pt idx="27777">
                  <c:v>32.349999999999994</c:v>
                </c:pt>
                <c:pt idx="27778">
                  <c:v>32.220000000000006</c:v>
                </c:pt>
                <c:pt idx="27779">
                  <c:v>32.339999999999996</c:v>
                </c:pt>
                <c:pt idx="27780">
                  <c:v>32.290000000000006</c:v>
                </c:pt>
                <c:pt idx="27781">
                  <c:v>32.270000000000003</c:v>
                </c:pt>
                <c:pt idx="27782">
                  <c:v>32.160000000000004</c:v>
                </c:pt>
                <c:pt idx="27783">
                  <c:v>32.33</c:v>
                </c:pt>
                <c:pt idx="27784">
                  <c:v>32.220000000000006</c:v>
                </c:pt>
                <c:pt idx="27785">
                  <c:v>32.08</c:v>
                </c:pt>
                <c:pt idx="27786">
                  <c:v>31.959999999999997</c:v>
                </c:pt>
                <c:pt idx="27787">
                  <c:v>32.04</c:v>
                </c:pt>
                <c:pt idx="27788">
                  <c:v>32.220000000000006</c:v>
                </c:pt>
                <c:pt idx="27789">
                  <c:v>32.379999999999995</c:v>
                </c:pt>
                <c:pt idx="27790">
                  <c:v>32.36</c:v>
                </c:pt>
                <c:pt idx="27791">
                  <c:v>32.46</c:v>
                </c:pt>
                <c:pt idx="27792">
                  <c:v>32.51</c:v>
                </c:pt>
                <c:pt idx="27793">
                  <c:v>32.379999999999995</c:v>
                </c:pt>
                <c:pt idx="27794">
                  <c:v>32.53</c:v>
                </c:pt>
                <c:pt idx="27795">
                  <c:v>32.47</c:v>
                </c:pt>
                <c:pt idx="27796">
                  <c:v>32.550000000000004</c:v>
                </c:pt>
                <c:pt idx="27797">
                  <c:v>32.480000000000004</c:v>
                </c:pt>
                <c:pt idx="27798">
                  <c:v>32.520000000000003</c:v>
                </c:pt>
                <c:pt idx="27799">
                  <c:v>32.370000000000005</c:v>
                </c:pt>
                <c:pt idx="27800">
                  <c:v>32.300000000000011</c:v>
                </c:pt>
                <c:pt idx="27801">
                  <c:v>32.270000000000003</c:v>
                </c:pt>
                <c:pt idx="27802">
                  <c:v>32.260000000000005</c:v>
                </c:pt>
                <c:pt idx="27803">
                  <c:v>32.309999999999995</c:v>
                </c:pt>
                <c:pt idx="27804">
                  <c:v>32.21</c:v>
                </c:pt>
                <c:pt idx="27805">
                  <c:v>32.21</c:v>
                </c:pt>
                <c:pt idx="27806">
                  <c:v>32.1</c:v>
                </c:pt>
                <c:pt idx="27807">
                  <c:v>32.410000000000004</c:v>
                </c:pt>
                <c:pt idx="27808">
                  <c:v>32.290000000000006</c:v>
                </c:pt>
                <c:pt idx="27809">
                  <c:v>32.339999999999996</c:v>
                </c:pt>
                <c:pt idx="27810">
                  <c:v>32.25</c:v>
                </c:pt>
                <c:pt idx="27811">
                  <c:v>32.260000000000005</c:v>
                </c:pt>
                <c:pt idx="27812">
                  <c:v>32.260000000000005</c:v>
                </c:pt>
                <c:pt idx="27813">
                  <c:v>32.08</c:v>
                </c:pt>
                <c:pt idx="27814">
                  <c:v>32.14</c:v>
                </c:pt>
                <c:pt idx="27815">
                  <c:v>32.160000000000004</c:v>
                </c:pt>
                <c:pt idx="27816">
                  <c:v>32.190000000000005</c:v>
                </c:pt>
                <c:pt idx="27817">
                  <c:v>32.120000000000005</c:v>
                </c:pt>
                <c:pt idx="27818">
                  <c:v>32.370000000000005</c:v>
                </c:pt>
                <c:pt idx="27819">
                  <c:v>32.270000000000003</c:v>
                </c:pt>
                <c:pt idx="27820">
                  <c:v>32.15</c:v>
                </c:pt>
                <c:pt idx="27821">
                  <c:v>32.270000000000003</c:v>
                </c:pt>
                <c:pt idx="27822">
                  <c:v>32.47</c:v>
                </c:pt>
                <c:pt idx="27823">
                  <c:v>32.480000000000004</c:v>
                </c:pt>
                <c:pt idx="27824">
                  <c:v>32.349999999999994</c:v>
                </c:pt>
                <c:pt idx="27825">
                  <c:v>32.39</c:v>
                </c:pt>
                <c:pt idx="27826">
                  <c:v>32.25</c:v>
                </c:pt>
                <c:pt idx="27827">
                  <c:v>32.36</c:v>
                </c:pt>
                <c:pt idx="27828">
                  <c:v>32.33</c:v>
                </c:pt>
                <c:pt idx="27829">
                  <c:v>32.370000000000005</c:v>
                </c:pt>
                <c:pt idx="27830">
                  <c:v>32.24</c:v>
                </c:pt>
                <c:pt idx="27831">
                  <c:v>32.14</c:v>
                </c:pt>
                <c:pt idx="27832">
                  <c:v>32.020000000000003</c:v>
                </c:pt>
                <c:pt idx="27833">
                  <c:v>32.08</c:v>
                </c:pt>
                <c:pt idx="27834">
                  <c:v>32.200000000000003</c:v>
                </c:pt>
                <c:pt idx="27835">
                  <c:v>32.160000000000004</c:v>
                </c:pt>
                <c:pt idx="27836">
                  <c:v>32.32</c:v>
                </c:pt>
                <c:pt idx="27837">
                  <c:v>32.220000000000006</c:v>
                </c:pt>
                <c:pt idx="27838">
                  <c:v>32.220000000000006</c:v>
                </c:pt>
                <c:pt idx="27839">
                  <c:v>32.18</c:v>
                </c:pt>
                <c:pt idx="27840">
                  <c:v>32.300000000000011</c:v>
                </c:pt>
                <c:pt idx="27841">
                  <c:v>32.21</c:v>
                </c:pt>
                <c:pt idx="27842">
                  <c:v>32.18</c:v>
                </c:pt>
                <c:pt idx="27843">
                  <c:v>32.120000000000005</c:v>
                </c:pt>
                <c:pt idx="27844">
                  <c:v>32.24</c:v>
                </c:pt>
                <c:pt idx="27845">
                  <c:v>32.300000000000011</c:v>
                </c:pt>
                <c:pt idx="27846">
                  <c:v>32.15</c:v>
                </c:pt>
                <c:pt idx="27847">
                  <c:v>32.230000000000011</c:v>
                </c:pt>
                <c:pt idx="27848">
                  <c:v>32.160000000000004</c:v>
                </c:pt>
                <c:pt idx="27849">
                  <c:v>32.11</c:v>
                </c:pt>
                <c:pt idx="27850">
                  <c:v>32.04</c:v>
                </c:pt>
                <c:pt idx="27851">
                  <c:v>32.309999999999995</c:v>
                </c:pt>
                <c:pt idx="27852">
                  <c:v>32.04</c:v>
                </c:pt>
                <c:pt idx="27853">
                  <c:v>32.25</c:v>
                </c:pt>
                <c:pt idx="27854">
                  <c:v>32.24</c:v>
                </c:pt>
                <c:pt idx="27855">
                  <c:v>32.349999999999994</c:v>
                </c:pt>
                <c:pt idx="27856">
                  <c:v>32.339999999999996</c:v>
                </c:pt>
                <c:pt idx="27857">
                  <c:v>32.300000000000011</c:v>
                </c:pt>
                <c:pt idx="27858">
                  <c:v>32.220000000000006</c:v>
                </c:pt>
                <c:pt idx="27859">
                  <c:v>32.130000000000003</c:v>
                </c:pt>
                <c:pt idx="27860">
                  <c:v>32.25</c:v>
                </c:pt>
                <c:pt idx="27861">
                  <c:v>32.130000000000003</c:v>
                </c:pt>
                <c:pt idx="27862">
                  <c:v>32.449999999999996</c:v>
                </c:pt>
                <c:pt idx="27863">
                  <c:v>32.480000000000004</c:v>
                </c:pt>
                <c:pt idx="27864">
                  <c:v>32.410000000000004</c:v>
                </c:pt>
                <c:pt idx="27865">
                  <c:v>32.309999999999995</c:v>
                </c:pt>
                <c:pt idx="27866">
                  <c:v>32.36</c:v>
                </c:pt>
                <c:pt idx="27867">
                  <c:v>32.25</c:v>
                </c:pt>
                <c:pt idx="27868">
                  <c:v>32.410000000000004</c:v>
                </c:pt>
                <c:pt idx="27869">
                  <c:v>32.36</c:v>
                </c:pt>
                <c:pt idx="27870">
                  <c:v>32.39</c:v>
                </c:pt>
                <c:pt idx="27871">
                  <c:v>32.309999999999995</c:v>
                </c:pt>
                <c:pt idx="27872">
                  <c:v>32.190000000000005</c:v>
                </c:pt>
                <c:pt idx="27873">
                  <c:v>32.33</c:v>
                </c:pt>
                <c:pt idx="27874">
                  <c:v>32.1</c:v>
                </c:pt>
                <c:pt idx="27875">
                  <c:v>32.090000000000003</c:v>
                </c:pt>
                <c:pt idx="27876">
                  <c:v>32.190000000000005</c:v>
                </c:pt>
                <c:pt idx="27877">
                  <c:v>32.33</c:v>
                </c:pt>
                <c:pt idx="27878">
                  <c:v>32.200000000000003</c:v>
                </c:pt>
                <c:pt idx="27879">
                  <c:v>32.309999999999995</c:v>
                </c:pt>
                <c:pt idx="27880">
                  <c:v>32.36</c:v>
                </c:pt>
                <c:pt idx="27881">
                  <c:v>32.309999999999995</c:v>
                </c:pt>
                <c:pt idx="27882">
                  <c:v>32.18</c:v>
                </c:pt>
                <c:pt idx="27883">
                  <c:v>32.04</c:v>
                </c:pt>
                <c:pt idx="27884">
                  <c:v>32.1</c:v>
                </c:pt>
                <c:pt idx="27885">
                  <c:v>32.15</c:v>
                </c:pt>
                <c:pt idx="27886">
                  <c:v>32.18</c:v>
                </c:pt>
                <c:pt idx="27887">
                  <c:v>32.1</c:v>
                </c:pt>
                <c:pt idx="27888">
                  <c:v>32.220000000000006</c:v>
                </c:pt>
                <c:pt idx="27889">
                  <c:v>32.090000000000003</c:v>
                </c:pt>
                <c:pt idx="27890">
                  <c:v>32.14</c:v>
                </c:pt>
                <c:pt idx="27891">
                  <c:v>32.14</c:v>
                </c:pt>
                <c:pt idx="27892">
                  <c:v>32.270000000000003</c:v>
                </c:pt>
                <c:pt idx="27893">
                  <c:v>32.24</c:v>
                </c:pt>
                <c:pt idx="27894">
                  <c:v>32.14</c:v>
                </c:pt>
                <c:pt idx="27895">
                  <c:v>32.17</c:v>
                </c:pt>
                <c:pt idx="27896">
                  <c:v>32.01</c:v>
                </c:pt>
                <c:pt idx="27897">
                  <c:v>32.1</c:v>
                </c:pt>
                <c:pt idx="27898">
                  <c:v>32.14</c:v>
                </c:pt>
                <c:pt idx="27899">
                  <c:v>32.339999999999996</c:v>
                </c:pt>
                <c:pt idx="27900">
                  <c:v>32.32</c:v>
                </c:pt>
                <c:pt idx="27901">
                  <c:v>32.379999999999995</c:v>
                </c:pt>
                <c:pt idx="27902">
                  <c:v>32.18</c:v>
                </c:pt>
                <c:pt idx="27903">
                  <c:v>32.14</c:v>
                </c:pt>
                <c:pt idx="27904">
                  <c:v>32.28</c:v>
                </c:pt>
                <c:pt idx="27905">
                  <c:v>32.4</c:v>
                </c:pt>
                <c:pt idx="27906">
                  <c:v>32.42</c:v>
                </c:pt>
                <c:pt idx="27907">
                  <c:v>32.4</c:v>
                </c:pt>
                <c:pt idx="27908">
                  <c:v>32.46</c:v>
                </c:pt>
                <c:pt idx="27909">
                  <c:v>32.290000000000006</c:v>
                </c:pt>
                <c:pt idx="27910">
                  <c:v>32.309999999999995</c:v>
                </c:pt>
                <c:pt idx="27911">
                  <c:v>32.230000000000011</c:v>
                </c:pt>
                <c:pt idx="27912">
                  <c:v>32.300000000000011</c:v>
                </c:pt>
                <c:pt idx="27913">
                  <c:v>32.220000000000006</c:v>
                </c:pt>
                <c:pt idx="27914">
                  <c:v>32.339999999999996</c:v>
                </c:pt>
                <c:pt idx="27915">
                  <c:v>32.18</c:v>
                </c:pt>
                <c:pt idx="27916">
                  <c:v>32.270000000000003</c:v>
                </c:pt>
                <c:pt idx="27917">
                  <c:v>32.25</c:v>
                </c:pt>
                <c:pt idx="27918">
                  <c:v>32.08</c:v>
                </c:pt>
                <c:pt idx="27919">
                  <c:v>32.260000000000005</c:v>
                </c:pt>
                <c:pt idx="27920">
                  <c:v>32.300000000000011</c:v>
                </c:pt>
                <c:pt idx="27921">
                  <c:v>32.349999999999994</c:v>
                </c:pt>
                <c:pt idx="27922">
                  <c:v>32.24</c:v>
                </c:pt>
                <c:pt idx="27923">
                  <c:v>32.379999999999995</c:v>
                </c:pt>
                <c:pt idx="27924">
                  <c:v>32.17</c:v>
                </c:pt>
                <c:pt idx="27925">
                  <c:v>32.39</c:v>
                </c:pt>
                <c:pt idx="27926">
                  <c:v>32.339999999999996</c:v>
                </c:pt>
                <c:pt idx="27927">
                  <c:v>32.339999999999996</c:v>
                </c:pt>
                <c:pt idx="27928">
                  <c:v>32.480000000000004</c:v>
                </c:pt>
                <c:pt idx="27929">
                  <c:v>32.32</c:v>
                </c:pt>
                <c:pt idx="27930">
                  <c:v>32.410000000000004</c:v>
                </c:pt>
                <c:pt idx="27931">
                  <c:v>32.309999999999995</c:v>
                </c:pt>
                <c:pt idx="27932">
                  <c:v>32.449999999999996</c:v>
                </c:pt>
                <c:pt idx="27933">
                  <c:v>32.4</c:v>
                </c:pt>
                <c:pt idx="27934">
                  <c:v>32.47</c:v>
                </c:pt>
                <c:pt idx="27935">
                  <c:v>32.44</c:v>
                </c:pt>
                <c:pt idx="27936">
                  <c:v>32.370000000000005</c:v>
                </c:pt>
                <c:pt idx="27937">
                  <c:v>32.21</c:v>
                </c:pt>
                <c:pt idx="27938">
                  <c:v>32.130000000000003</c:v>
                </c:pt>
                <c:pt idx="27939">
                  <c:v>32.230000000000011</c:v>
                </c:pt>
                <c:pt idx="27940">
                  <c:v>32.300000000000011</c:v>
                </c:pt>
                <c:pt idx="27941">
                  <c:v>32.4</c:v>
                </c:pt>
                <c:pt idx="27942">
                  <c:v>32.370000000000005</c:v>
                </c:pt>
                <c:pt idx="27943">
                  <c:v>32.379999999999995</c:v>
                </c:pt>
                <c:pt idx="27944">
                  <c:v>32.260000000000005</c:v>
                </c:pt>
                <c:pt idx="27945">
                  <c:v>32.46</c:v>
                </c:pt>
                <c:pt idx="27946">
                  <c:v>32.339999999999996</c:v>
                </c:pt>
                <c:pt idx="27947">
                  <c:v>32.590000000000003</c:v>
                </c:pt>
                <c:pt idx="27948">
                  <c:v>32.370000000000005</c:v>
                </c:pt>
                <c:pt idx="27949">
                  <c:v>32.57</c:v>
                </c:pt>
                <c:pt idx="27950">
                  <c:v>32.43</c:v>
                </c:pt>
                <c:pt idx="27951">
                  <c:v>32.410000000000004</c:v>
                </c:pt>
                <c:pt idx="27952">
                  <c:v>32.5</c:v>
                </c:pt>
                <c:pt idx="27953">
                  <c:v>32.43</c:v>
                </c:pt>
                <c:pt idx="27954">
                  <c:v>32.47</c:v>
                </c:pt>
                <c:pt idx="27955">
                  <c:v>32.4</c:v>
                </c:pt>
                <c:pt idx="27956">
                  <c:v>32.309999999999995</c:v>
                </c:pt>
                <c:pt idx="27957">
                  <c:v>32.260000000000005</c:v>
                </c:pt>
                <c:pt idx="27958">
                  <c:v>32.43</c:v>
                </c:pt>
                <c:pt idx="27959">
                  <c:v>32.480000000000004</c:v>
                </c:pt>
                <c:pt idx="27960">
                  <c:v>32.47</c:v>
                </c:pt>
                <c:pt idx="27961">
                  <c:v>32.449999999999996</c:v>
                </c:pt>
                <c:pt idx="27962">
                  <c:v>32.5</c:v>
                </c:pt>
                <c:pt idx="27963">
                  <c:v>32.520000000000003</c:v>
                </c:pt>
                <c:pt idx="27964">
                  <c:v>32.290000000000006</c:v>
                </c:pt>
                <c:pt idx="27965">
                  <c:v>32.42</c:v>
                </c:pt>
                <c:pt idx="27966">
                  <c:v>32.370000000000005</c:v>
                </c:pt>
                <c:pt idx="27967">
                  <c:v>32.42</c:v>
                </c:pt>
                <c:pt idx="27968">
                  <c:v>32.290000000000006</c:v>
                </c:pt>
                <c:pt idx="27969">
                  <c:v>32.379999999999995</c:v>
                </c:pt>
                <c:pt idx="27970">
                  <c:v>32.270000000000003</c:v>
                </c:pt>
                <c:pt idx="27971">
                  <c:v>32.370000000000005</c:v>
                </c:pt>
                <c:pt idx="27972">
                  <c:v>32.47</c:v>
                </c:pt>
                <c:pt idx="27973">
                  <c:v>32.480000000000004</c:v>
                </c:pt>
                <c:pt idx="27974">
                  <c:v>32.56</c:v>
                </c:pt>
                <c:pt idx="27975">
                  <c:v>32.4</c:v>
                </c:pt>
                <c:pt idx="27976">
                  <c:v>32.309999999999995</c:v>
                </c:pt>
                <c:pt idx="27977">
                  <c:v>32.28</c:v>
                </c:pt>
                <c:pt idx="27978">
                  <c:v>32.480000000000004</c:v>
                </c:pt>
                <c:pt idx="27979">
                  <c:v>32.43</c:v>
                </c:pt>
                <c:pt idx="27980">
                  <c:v>32.39</c:v>
                </c:pt>
                <c:pt idx="27981">
                  <c:v>32.47</c:v>
                </c:pt>
                <c:pt idx="27982">
                  <c:v>32.56</c:v>
                </c:pt>
                <c:pt idx="27983">
                  <c:v>32.47</c:v>
                </c:pt>
                <c:pt idx="27984">
                  <c:v>32.449999999999996</c:v>
                </c:pt>
                <c:pt idx="27985">
                  <c:v>32.300000000000011</c:v>
                </c:pt>
                <c:pt idx="27986">
                  <c:v>32.290000000000006</c:v>
                </c:pt>
                <c:pt idx="27987">
                  <c:v>32.39</c:v>
                </c:pt>
                <c:pt idx="27988">
                  <c:v>32.53</c:v>
                </c:pt>
                <c:pt idx="27989">
                  <c:v>32.64</c:v>
                </c:pt>
                <c:pt idx="27990">
                  <c:v>32.42</c:v>
                </c:pt>
                <c:pt idx="27991">
                  <c:v>32.379999999999995</c:v>
                </c:pt>
                <c:pt idx="27992">
                  <c:v>32.520000000000003</c:v>
                </c:pt>
                <c:pt idx="27993">
                  <c:v>32.590000000000003</c:v>
                </c:pt>
                <c:pt idx="27994">
                  <c:v>32.54</c:v>
                </c:pt>
                <c:pt idx="27995">
                  <c:v>32.370000000000005</c:v>
                </c:pt>
                <c:pt idx="27996">
                  <c:v>32.309999999999995</c:v>
                </c:pt>
                <c:pt idx="27997">
                  <c:v>32.32</c:v>
                </c:pt>
                <c:pt idx="27998">
                  <c:v>32.339999999999996</c:v>
                </c:pt>
                <c:pt idx="27999">
                  <c:v>32.28</c:v>
                </c:pt>
                <c:pt idx="28000">
                  <c:v>32.130000000000003</c:v>
                </c:pt>
                <c:pt idx="28001">
                  <c:v>32.03</c:v>
                </c:pt>
                <c:pt idx="28002">
                  <c:v>31.91</c:v>
                </c:pt>
                <c:pt idx="28003">
                  <c:v>31.84</c:v>
                </c:pt>
                <c:pt idx="28004">
                  <c:v>32.020000000000003</c:v>
                </c:pt>
                <c:pt idx="28005">
                  <c:v>31.919999999999998</c:v>
                </c:pt>
                <c:pt idx="28006">
                  <c:v>32.17</c:v>
                </c:pt>
                <c:pt idx="28007">
                  <c:v>31.99</c:v>
                </c:pt>
                <c:pt idx="28008">
                  <c:v>32.090000000000003</c:v>
                </c:pt>
                <c:pt idx="28009">
                  <c:v>32.290000000000006</c:v>
                </c:pt>
                <c:pt idx="28010">
                  <c:v>32.300000000000011</c:v>
                </c:pt>
                <c:pt idx="28011">
                  <c:v>32.4</c:v>
                </c:pt>
                <c:pt idx="28012">
                  <c:v>32.21</c:v>
                </c:pt>
                <c:pt idx="28013">
                  <c:v>32.379999999999995</c:v>
                </c:pt>
                <c:pt idx="28014">
                  <c:v>32.32</c:v>
                </c:pt>
                <c:pt idx="28015">
                  <c:v>32.39</c:v>
                </c:pt>
                <c:pt idx="28016">
                  <c:v>32.160000000000004</c:v>
                </c:pt>
                <c:pt idx="28017">
                  <c:v>32.260000000000005</c:v>
                </c:pt>
                <c:pt idx="28018">
                  <c:v>32.25</c:v>
                </c:pt>
                <c:pt idx="28019">
                  <c:v>32.39</c:v>
                </c:pt>
                <c:pt idx="28020">
                  <c:v>32.33</c:v>
                </c:pt>
                <c:pt idx="28021">
                  <c:v>32.39</c:v>
                </c:pt>
                <c:pt idx="28022">
                  <c:v>32.53</c:v>
                </c:pt>
                <c:pt idx="28023">
                  <c:v>32.4</c:v>
                </c:pt>
                <c:pt idx="28024">
                  <c:v>32.49</c:v>
                </c:pt>
                <c:pt idx="28025">
                  <c:v>32.47</c:v>
                </c:pt>
                <c:pt idx="28026">
                  <c:v>32.56</c:v>
                </c:pt>
                <c:pt idx="28027">
                  <c:v>32.349999999999994</c:v>
                </c:pt>
                <c:pt idx="28028">
                  <c:v>32.480000000000004</c:v>
                </c:pt>
                <c:pt idx="28029">
                  <c:v>32.28</c:v>
                </c:pt>
                <c:pt idx="28030">
                  <c:v>32.24</c:v>
                </c:pt>
                <c:pt idx="28031">
                  <c:v>32.260000000000005</c:v>
                </c:pt>
                <c:pt idx="28032">
                  <c:v>32.349999999999994</c:v>
                </c:pt>
                <c:pt idx="28033">
                  <c:v>32.260000000000005</c:v>
                </c:pt>
                <c:pt idx="28034">
                  <c:v>32.260000000000005</c:v>
                </c:pt>
                <c:pt idx="28035">
                  <c:v>32.24</c:v>
                </c:pt>
                <c:pt idx="28036">
                  <c:v>32.03</c:v>
                </c:pt>
                <c:pt idx="28037">
                  <c:v>32.230000000000011</c:v>
                </c:pt>
                <c:pt idx="28038">
                  <c:v>32.190000000000005</c:v>
                </c:pt>
                <c:pt idx="28039">
                  <c:v>32.339999999999996</c:v>
                </c:pt>
                <c:pt idx="28040">
                  <c:v>32.43</c:v>
                </c:pt>
                <c:pt idx="28041">
                  <c:v>32.480000000000004</c:v>
                </c:pt>
                <c:pt idx="28042">
                  <c:v>32.590000000000003</c:v>
                </c:pt>
                <c:pt idx="28043">
                  <c:v>32.57</c:v>
                </c:pt>
                <c:pt idx="28044">
                  <c:v>32.49</c:v>
                </c:pt>
                <c:pt idx="28045">
                  <c:v>32.47</c:v>
                </c:pt>
                <c:pt idx="28046">
                  <c:v>32.43</c:v>
                </c:pt>
                <c:pt idx="28047">
                  <c:v>32.190000000000005</c:v>
                </c:pt>
                <c:pt idx="28048">
                  <c:v>32.309999999999995</c:v>
                </c:pt>
                <c:pt idx="28049">
                  <c:v>32.01</c:v>
                </c:pt>
                <c:pt idx="28050">
                  <c:v>32.06</c:v>
                </c:pt>
                <c:pt idx="28051">
                  <c:v>32.200000000000003</c:v>
                </c:pt>
                <c:pt idx="28052">
                  <c:v>32.190000000000005</c:v>
                </c:pt>
                <c:pt idx="28053">
                  <c:v>32.220000000000006</c:v>
                </c:pt>
                <c:pt idx="28054">
                  <c:v>32.25</c:v>
                </c:pt>
                <c:pt idx="28055">
                  <c:v>32.28</c:v>
                </c:pt>
                <c:pt idx="28056">
                  <c:v>32.42</c:v>
                </c:pt>
                <c:pt idx="28057">
                  <c:v>32.379999999999995</c:v>
                </c:pt>
                <c:pt idx="28058">
                  <c:v>32.39</c:v>
                </c:pt>
                <c:pt idx="28059">
                  <c:v>32.46</c:v>
                </c:pt>
                <c:pt idx="28060">
                  <c:v>32.5</c:v>
                </c:pt>
                <c:pt idx="28061">
                  <c:v>32.410000000000004</c:v>
                </c:pt>
                <c:pt idx="28062">
                  <c:v>32.349999999999994</c:v>
                </c:pt>
                <c:pt idx="28063">
                  <c:v>32.290000000000006</c:v>
                </c:pt>
                <c:pt idx="28064">
                  <c:v>32.290000000000006</c:v>
                </c:pt>
                <c:pt idx="28065">
                  <c:v>32.230000000000011</c:v>
                </c:pt>
                <c:pt idx="28066">
                  <c:v>32.1</c:v>
                </c:pt>
                <c:pt idx="28067">
                  <c:v>32</c:v>
                </c:pt>
                <c:pt idx="28068">
                  <c:v>32.120000000000005</c:v>
                </c:pt>
                <c:pt idx="28069">
                  <c:v>32.24</c:v>
                </c:pt>
                <c:pt idx="28070">
                  <c:v>32.36</c:v>
                </c:pt>
                <c:pt idx="28071">
                  <c:v>32.18</c:v>
                </c:pt>
                <c:pt idx="28072">
                  <c:v>32.309999999999995</c:v>
                </c:pt>
                <c:pt idx="28073">
                  <c:v>32.33</c:v>
                </c:pt>
                <c:pt idx="28074">
                  <c:v>32.190000000000005</c:v>
                </c:pt>
                <c:pt idx="28075">
                  <c:v>32.25</c:v>
                </c:pt>
                <c:pt idx="28076">
                  <c:v>32.32</c:v>
                </c:pt>
                <c:pt idx="28077">
                  <c:v>32.28</c:v>
                </c:pt>
                <c:pt idx="28078">
                  <c:v>32.270000000000003</c:v>
                </c:pt>
                <c:pt idx="28079">
                  <c:v>32.449999999999996</c:v>
                </c:pt>
                <c:pt idx="28080">
                  <c:v>32.33</c:v>
                </c:pt>
                <c:pt idx="28081">
                  <c:v>32.370000000000005</c:v>
                </c:pt>
                <c:pt idx="28082">
                  <c:v>32.260000000000005</c:v>
                </c:pt>
                <c:pt idx="28083">
                  <c:v>32.379999999999995</c:v>
                </c:pt>
                <c:pt idx="28084">
                  <c:v>32.21</c:v>
                </c:pt>
                <c:pt idx="28085">
                  <c:v>32.36</c:v>
                </c:pt>
                <c:pt idx="28086">
                  <c:v>32.44</c:v>
                </c:pt>
                <c:pt idx="28087">
                  <c:v>32.290000000000006</c:v>
                </c:pt>
                <c:pt idx="28088">
                  <c:v>32.230000000000011</c:v>
                </c:pt>
                <c:pt idx="28089">
                  <c:v>32.130000000000003</c:v>
                </c:pt>
                <c:pt idx="28090">
                  <c:v>32.28</c:v>
                </c:pt>
                <c:pt idx="28091">
                  <c:v>32.17</c:v>
                </c:pt>
                <c:pt idx="28092">
                  <c:v>32.220000000000006</c:v>
                </c:pt>
                <c:pt idx="28093">
                  <c:v>32.28</c:v>
                </c:pt>
                <c:pt idx="28094">
                  <c:v>32.370000000000005</c:v>
                </c:pt>
                <c:pt idx="28095">
                  <c:v>32.550000000000004</c:v>
                </c:pt>
                <c:pt idx="28096">
                  <c:v>32.379999999999995</c:v>
                </c:pt>
                <c:pt idx="28097">
                  <c:v>32.42</c:v>
                </c:pt>
                <c:pt idx="28098">
                  <c:v>32.410000000000004</c:v>
                </c:pt>
                <c:pt idx="28099">
                  <c:v>32.54</c:v>
                </c:pt>
                <c:pt idx="28100">
                  <c:v>32.44</c:v>
                </c:pt>
                <c:pt idx="28101">
                  <c:v>32.370000000000005</c:v>
                </c:pt>
                <c:pt idx="28102">
                  <c:v>32.300000000000011</c:v>
                </c:pt>
                <c:pt idx="28103">
                  <c:v>32.49</c:v>
                </c:pt>
                <c:pt idx="28104">
                  <c:v>32.58</c:v>
                </c:pt>
                <c:pt idx="28105">
                  <c:v>32.53</c:v>
                </c:pt>
                <c:pt idx="28106">
                  <c:v>32.24</c:v>
                </c:pt>
                <c:pt idx="28107">
                  <c:v>32.32</c:v>
                </c:pt>
                <c:pt idx="28108">
                  <c:v>32.36</c:v>
                </c:pt>
                <c:pt idx="28109">
                  <c:v>32.36</c:v>
                </c:pt>
                <c:pt idx="28110">
                  <c:v>32.21</c:v>
                </c:pt>
                <c:pt idx="28111">
                  <c:v>32.120000000000005</c:v>
                </c:pt>
                <c:pt idx="28112">
                  <c:v>32.349999999999994</c:v>
                </c:pt>
                <c:pt idx="28113">
                  <c:v>32.370000000000005</c:v>
                </c:pt>
                <c:pt idx="28114">
                  <c:v>32.28</c:v>
                </c:pt>
                <c:pt idx="28115">
                  <c:v>32.290000000000006</c:v>
                </c:pt>
                <c:pt idx="28116">
                  <c:v>32.230000000000011</c:v>
                </c:pt>
                <c:pt idx="28117">
                  <c:v>32.24</c:v>
                </c:pt>
                <c:pt idx="28118">
                  <c:v>32.33</c:v>
                </c:pt>
                <c:pt idx="28119">
                  <c:v>32.309999999999995</c:v>
                </c:pt>
                <c:pt idx="28120">
                  <c:v>32.230000000000011</c:v>
                </c:pt>
                <c:pt idx="28121">
                  <c:v>32.349999999999994</c:v>
                </c:pt>
                <c:pt idx="28122">
                  <c:v>32.25</c:v>
                </c:pt>
                <c:pt idx="28123">
                  <c:v>32.200000000000003</c:v>
                </c:pt>
                <c:pt idx="28124">
                  <c:v>32.260000000000005</c:v>
                </c:pt>
                <c:pt idx="28125">
                  <c:v>32.32</c:v>
                </c:pt>
                <c:pt idx="28126">
                  <c:v>32.290000000000006</c:v>
                </c:pt>
                <c:pt idx="28127">
                  <c:v>32.44</c:v>
                </c:pt>
                <c:pt idx="28128">
                  <c:v>32.32</c:v>
                </c:pt>
                <c:pt idx="28129">
                  <c:v>32.290000000000006</c:v>
                </c:pt>
                <c:pt idx="28130">
                  <c:v>32.28</c:v>
                </c:pt>
                <c:pt idx="28131">
                  <c:v>32.21</c:v>
                </c:pt>
                <c:pt idx="28132">
                  <c:v>32.370000000000005</c:v>
                </c:pt>
                <c:pt idx="28133">
                  <c:v>32.160000000000004</c:v>
                </c:pt>
                <c:pt idx="28134">
                  <c:v>32.17</c:v>
                </c:pt>
                <c:pt idx="28135">
                  <c:v>32.21</c:v>
                </c:pt>
                <c:pt idx="28136">
                  <c:v>32.290000000000006</c:v>
                </c:pt>
                <c:pt idx="28137">
                  <c:v>32.61</c:v>
                </c:pt>
                <c:pt idx="28138">
                  <c:v>32.68</c:v>
                </c:pt>
                <c:pt idx="28139">
                  <c:v>32.690000000000005</c:v>
                </c:pt>
                <c:pt idx="28140">
                  <c:v>32.74</c:v>
                </c:pt>
                <c:pt idx="28141">
                  <c:v>32.809999999999995</c:v>
                </c:pt>
                <c:pt idx="28142">
                  <c:v>32.89</c:v>
                </c:pt>
                <c:pt idx="28143">
                  <c:v>32.78</c:v>
                </c:pt>
                <c:pt idx="28144">
                  <c:v>32.61</c:v>
                </c:pt>
                <c:pt idx="28145">
                  <c:v>32.790000000000006</c:v>
                </c:pt>
                <c:pt idx="28146">
                  <c:v>32.550000000000004</c:v>
                </c:pt>
                <c:pt idx="28147">
                  <c:v>32.620000000000005</c:v>
                </c:pt>
                <c:pt idx="28148">
                  <c:v>32.43</c:v>
                </c:pt>
                <c:pt idx="28149">
                  <c:v>32.56</c:v>
                </c:pt>
                <c:pt idx="28150">
                  <c:v>32.339999999999996</c:v>
                </c:pt>
                <c:pt idx="28151">
                  <c:v>32.550000000000004</c:v>
                </c:pt>
                <c:pt idx="28152">
                  <c:v>32.54</c:v>
                </c:pt>
                <c:pt idx="28153">
                  <c:v>32.54</c:v>
                </c:pt>
                <c:pt idx="28154">
                  <c:v>32.51</c:v>
                </c:pt>
                <c:pt idx="28155">
                  <c:v>32.260000000000005</c:v>
                </c:pt>
                <c:pt idx="28156">
                  <c:v>32.190000000000005</c:v>
                </c:pt>
                <c:pt idx="28157">
                  <c:v>32.24</c:v>
                </c:pt>
                <c:pt idx="28158">
                  <c:v>32.28</c:v>
                </c:pt>
                <c:pt idx="28159">
                  <c:v>32.190000000000005</c:v>
                </c:pt>
                <c:pt idx="28160">
                  <c:v>32.21</c:v>
                </c:pt>
                <c:pt idx="28161">
                  <c:v>32.25</c:v>
                </c:pt>
                <c:pt idx="28162">
                  <c:v>32.270000000000003</c:v>
                </c:pt>
                <c:pt idx="28163">
                  <c:v>32.18</c:v>
                </c:pt>
                <c:pt idx="28164">
                  <c:v>32.08</c:v>
                </c:pt>
                <c:pt idx="28165">
                  <c:v>32.08</c:v>
                </c:pt>
                <c:pt idx="28166">
                  <c:v>32.120000000000005</c:v>
                </c:pt>
                <c:pt idx="28167">
                  <c:v>32.17</c:v>
                </c:pt>
                <c:pt idx="28168">
                  <c:v>32.309999999999995</c:v>
                </c:pt>
                <c:pt idx="28169">
                  <c:v>32.370000000000005</c:v>
                </c:pt>
                <c:pt idx="28170">
                  <c:v>32.1</c:v>
                </c:pt>
                <c:pt idx="28171">
                  <c:v>32.14</c:v>
                </c:pt>
                <c:pt idx="28172">
                  <c:v>32.160000000000004</c:v>
                </c:pt>
                <c:pt idx="28173">
                  <c:v>32.260000000000005</c:v>
                </c:pt>
                <c:pt idx="28174">
                  <c:v>32.480000000000004</c:v>
                </c:pt>
                <c:pt idx="28175">
                  <c:v>32.47</c:v>
                </c:pt>
                <c:pt idx="28176">
                  <c:v>32.53</c:v>
                </c:pt>
                <c:pt idx="28177">
                  <c:v>32.49</c:v>
                </c:pt>
                <c:pt idx="28178">
                  <c:v>32.67</c:v>
                </c:pt>
                <c:pt idx="28179">
                  <c:v>32.349999999999994</c:v>
                </c:pt>
                <c:pt idx="28180">
                  <c:v>32.51</c:v>
                </c:pt>
                <c:pt idx="28181">
                  <c:v>32.39</c:v>
                </c:pt>
                <c:pt idx="28182">
                  <c:v>32.449999999999996</c:v>
                </c:pt>
                <c:pt idx="28183">
                  <c:v>32.520000000000003</c:v>
                </c:pt>
                <c:pt idx="28184">
                  <c:v>32.49</c:v>
                </c:pt>
                <c:pt idx="28185">
                  <c:v>32.32</c:v>
                </c:pt>
                <c:pt idx="28186">
                  <c:v>32.290000000000006</c:v>
                </c:pt>
                <c:pt idx="28187">
                  <c:v>32.260000000000005</c:v>
                </c:pt>
                <c:pt idx="28188">
                  <c:v>32.200000000000003</c:v>
                </c:pt>
                <c:pt idx="28189">
                  <c:v>32.190000000000005</c:v>
                </c:pt>
                <c:pt idx="28190">
                  <c:v>32.17</c:v>
                </c:pt>
                <c:pt idx="28191">
                  <c:v>32.300000000000011</c:v>
                </c:pt>
                <c:pt idx="28192">
                  <c:v>32.370000000000005</c:v>
                </c:pt>
                <c:pt idx="28193">
                  <c:v>32.5</c:v>
                </c:pt>
                <c:pt idx="28194">
                  <c:v>32.39</c:v>
                </c:pt>
                <c:pt idx="28195">
                  <c:v>32.349999999999994</c:v>
                </c:pt>
                <c:pt idx="28196">
                  <c:v>32.36</c:v>
                </c:pt>
                <c:pt idx="28197">
                  <c:v>32.260000000000005</c:v>
                </c:pt>
                <c:pt idx="28198">
                  <c:v>32.190000000000005</c:v>
                </c:pt>
                <c:pt idx="28199">
                  <c:v>32.260000000000005</c:v>
                </c:pt>
                <c:pt idx="28200">
                  <c:v>32.46</c:v>
                </c:pt>
                <c:pt idx="28201">
                  <c:v>32.349999999999994</c:v>
                </c:pt>
                <c:pt idx="28202">
                  <c:v>32.370000000000005</c:v>
                </c:pt>
                <c:pt idx="28203">
                  <c:v>32.4</c:v>
                </c:pt>
                <c:pt idx="28204">
                  <c:v>32.43</c:v>
                </c:pt>
                <c:pt idx="28205">
                  <c:v>32.33</c:v>
                </c:pt>
                <c:pt idx="28206">
                  <c:v>32.339999999999996</c:v>
                </c:pt>
                <c:pt idx="28207">
                  <c:v>32.349999999999994</c:v>
                </c:pt>
                <c:pt idx="28208">
                  <c:v>32.220000000000006</c:v>
                </c:pt>
                <c:pt idx="28209">
                  <c:v>32.260000000000005</c:v>
                </c:pt>
                <c:pt idx="28210">
                  <c:v>32.309999999999995</c:v>
                </c:pt>
                <c:pt idx="28211">
                  <c:v>32.300000000000011</c:v>
                </c:pt>
                <c:pt idx="28212">
                  <c:v>32.230000000000011</c:v>
                </c:pt>
                <c:pt idx="28213">
                  <c:v>32.32</c:v>
                </c:pt>
                <c:pt idx="28214">
                  <c:v>32.14</c:v>
                </c:pt>
                <c:pt idx="28215">
                  <c:v>32.18</c:v>
                </c:pt>
                <c:pt idx="28216">
                  <c:v>32.130000000000003</c:v>
                </c:pt>
                <c:pt idx="28217">
                  <c:v>32.120000000000005</c:v>
                </c:pt>
                <c:pt idx="28218">
                  <c:v>32.14</c:v>
                </c:pt>
                <c:pt idx="28219">
                  <c:v>32.18</c:v>
                </c:pt>
                <c:pt idx="28220">
                  <c:v>32.050000000000004</c:v>
                </c:pt>
                <c:pt idx="28221">
                  <c:v>31.95</c:v>
                </c:pt>
                <c:pt idx="28222">
                  <c:v>32.090000000000003</c:v>
                </c:pt>
                <c:pt idx="28223">
                  <c:v>32.050000000000004</c:v>
                </c:pt>
                <c:pt idx="28224">
                  <c:v>32.410000000000004</c:v>
                </c:pt>
                <c:pt idx="28225">
                  <c:v>32.339999999999996</c:v>
                </c:pt>
                <c:pt idx="28226">
                  <c:v>32.590000000000003</c:v>
                </c:pt>
                <c:pt idx="28227">
                  <c:v>32.54</c:v>
                </c:pt>
                <c:pt idx="28228">
                  <c:v>32.47</c:v>
                </c:pt>
                <c:pt idx="28229">
                  <c:v>32.21</c:v>
                </c:pt>
                <c:pt idx="28230">
                  <c:v>32.339999999999996</c:v>
                </c:pt>
                <c:pt idx="28231">
                  <c:v>32.260000000000005</c:v>
                </c:pt>
                <c:pt idx="28232">
                  <c:v>32.480000000000004</c:v>
                </c:pt>
                <c:pt idx="28233">
                  <c:v>32.67</c:v>
                </c:pt>
                <c:pt idx="28234">
                  <c:v>32.54</c:v>
                </c:pt>
                <c:pt idx="28235">
                  <c:v>32.46</c:v>
                </c:pt>
                <c:pt idx="28236">
                  <c:v>32.290000000000006</c:v>
                </c:pt>
                <c:pt idx="28237">
                  <c:v>32.15</c:v>
                </c:pt>
                <c:pt idx="28238">
                  <c:v>32.220000000000006</c:v>
                </c:pt>
                <c:pt idx="28239">
                  <c:v>32.39</c:v>
                </c:pt>
                <c:pt idx="28240">
                  <c:v>32.349999999999994</c:v>
                </c:pt>
                <c:pt idx="28241">
                  <c:v>32.480000000000004</c:v>
                </c:pt>
                <c:pt idx="28242">
                  <c:v>32.32</c:v>
                </c:pt>
                <c:pt idx="28243">
                  <c:v>32.230000000000011</c:v>
                </c:pt>
                <c:pt idx="28244">
                  <c:v>32.220000000000006</c:v>
                </c:pt>
                <c:pt idx="28245">
                  <c:v>32.290000000000006</c:v>
                </c:pt>
                <c:pt idx="28246">
                  <c:v>32.24</c:v>
                </c:pt>
                <c:pt idx="28247">
                  <c:v>32.120000000000005</c:v>
                </c:pt>
                <c:pt idx="28248">
                  <c:v>32.18</c:v>
                </c:pt>
                <c:pt idx="28249">
                  <c:v>32.15</c:v>
                </c:pt>
                <c:pt idx="28250">
                  <c:v>32.200000000000003</c:v>
                </c:pt>
                <c:pt idx="28251">
                  <c:v>32.130000000000003</c:v>
                </c:pt>
                <c:pt idx="28252">
                  <c:v>32.309999999999995</c:v>
                </c:pt>
                <c:pt idx="28253">
                  <c:v>32.160000000000004</c:v>
                </c:pt>
                <c:pt idx="28254">
                  <c:v>32.36</c:v>
                </c:pt>
                <c:pt idx="28255">
                  <c:v>32.07</c:v>
                </c:pt>
                <c:pt idx="28256">
                  <c:v>32.21</c:v>
                </c:pt>
                <c:pt idx="28257">
                  <c:v>32.130000000000003</c:v>
                </c:pt>
                <c:pt idx="28258">
                  <c:v>32.08</c:v>
                </c:pt>
                <c:pt idx="28259">
                  <c:v>32.15</c:v>
                </c:pt>
                <c:pt idx="28260">
                  <c:v>32.06</c:v>
                </c:pt>
                <c:pt idx="28261">
                  <c:v>31.99</c:v>
                </c:pt>
                <c:pt idx="28262">
                  <c:v>32.08</c:v>
                </c:pt>
                <c:pt idx="28263">
                  <c:v>32.17</c:v>
                </c:pt>
                <c:pt idx="28264">
                  <c:v>32.290000000000006</c:v>
                </c:pt>
                <c:pt idx="28265">
                  <c:v>32.370000000000005</c:v>
                </c:pt>
                <c:pt idx="28266">
                  <c:v>32.18</c:v>
                </c:pt>
                <c:pt idx="28267">
                  <c:v>32.349999999999994</c:v>
                </c:pt>
                <c:pt idx="28268">
                  <c:v>32.15</c:v>
                </c:pt>
                <c:pt idx="28269">
                  <c:v>32.11</c:v>
                </c:pt>
                <c:pt idx="28270">
                  <c:v>32.14</c:v>
                </c:pt>
                <c:pt idx="28271">
                  <c:v>32.07</c:v>
                </c:pt>
                <c:pt idx="28272">
                  <c:v>32.160000000000004</c:v>
                </c:pt>
                <c:pt idx="28273">
                  <c:v>32.1</c:v>
                </c:pt>
                <c:pt idx="28274">
                  <c:v>32.309999999999995</c:v>
                </c:pt>
                <c:pt idx="28275">
                  <c:v>32.18</c:v>
                </c:pt>
                <c:pt idx="28276">
                  <c:v>32.300000000000011</c:v>
                </c:pt>
                <c:pt idx="28277">
                  <c:v>32.21</c:v>
                </c:pt>
                <c:pt idx="28278">
                  <c:v>32.339999999999996</c:v>
                </c:pt>
                <c:pt idx="28279">
                  <c:v>32.33</c:v>
                </c:pt>
                <c:pt idx="28280">
                  <c:v>32.410000000000004</c:v>
                </c:pt>
                <c:pt idx="28281">
                  <c:v>32.309999999999995</c:v>
                </c:pt>
                <c:pt idx="28282">
                  <c:v>32.379999999999995</c:v>
                </c:pt>
                <c:pt idx="28283">
                  <c:v>32.47</c:v>
                </c:pt>
                <c:pt idx="28284">
                  <c:v>32.349999999999994</c:v>
                </c:pt>
                <c:pt idx="28285">
                  <c:v>32.339999999999996</c:v>
                </c:pt>
                <c:pt idx="28286">
                  <c:v>32.15</c:v>
                </c:pt>
                <c:pt idx="28287">
                  <c:v>32.339999999999996</c:v>
                </c:pt>
                <c:pt idx="28288">
                  <c:v>32.36</c:v>
                </c:pt>
                <c:pt idx="28289">
                  <c:v>32.4</c:v>
                </c:pt>
                <c:pt idx="28290">
                  <c:v>32.550000000000004</c:v>
                </c:pt>
                <c:pt idx="28291">
                  <c:v>32.410000000000004</c:v>
                </c:pt>
                <c:pt idx="28292">
                  <c:v>32.57</c:v>
                </c:pt>
                <c:pt idx="28293">
                  <c:v>32.630000000000003</c:v>
                </c:pt>
                <c:pt idx="28294">
                  <c:v>32.68</c:v>
                </c:pt>
                <c:pt idx="28295">
                  <c:v>32.480000000000004</c:v>
                </c:pt>
                <c:pt idx="28296">
                  <c:v>32.700000000000003</c:v>
                </c:pt>
                <c:pt idx="28297">
                  <c:v>32.64</c:v>
                </c:pt>
                <c:pt idx="28298">
                  <c:v>32.690000000000005</c:v>
                </c:pt>
                <c:pt idx="28299">
                  <c:v>32.6</c:v>
                </c:pt>
                <c:pt idx="28300">
                  <c:v>32.630000000000003</c:v>
                </c:pt>
                <c:pt idx="28301">
                  <c:v>32.61</c:v>
                </c:pt>
                <c:pt idx="28302">
                  <c:v>32.6</c:v>
                </c:pt>
                <c:pt idx="28303">
                  <c:v>32.5</c:v>
                </c:pt>
                <c:pt idx="28304">
                  <c:v>32.42</c:v>
                </c:pt>
                <c:pt idx="28305">
                  <c:v>32.39</c:v>
                </c:pt>
                <c:pt idx="28306">
                  <c:v>32.24</c:v>
                </c:pt>
                <c:pt idx="28307">
                  <c:v>32.410000000000004</c:v>
                </c:pt>
                <c:pt idx="28308">
                  <c:v>32.33</c:v>
                </c:pt>
                <c:pt idx="28309">
                  <c:v>32.370000000000005</c:v>
                </c:pt>
                <c:pt idx="28310">
                  <c:v>32.230000000000011</c:v>
                </c:pt>
                <c:pt idx="28311">
                  <c:v>32.370000000000005</c:v>
                </c:pt>
                <c:pt idx="28312">
                  <c:v>32.47</c:v>
                </c:pt>
                <c:pt idx="28313">
                  <c:v>32.54</c:v>
                </c:pt>
                <c:pt idx="28314">
                  <c:v>32.5</c:v>
                </c:pt>
                <c:pt idx="28315">
                  <c:v>32.46</c:v>
                </c:pt>
                <c:pt idx="28316">
                  <c:v>32.300000000000011</c:v>
                </c:pt>
                <c:pt idx="28317">
                  <c:v>32.200000000000003</c:v>
                </c:pt>
                <c:pt idx="28318">
                  <c:v>32.270000000000003</c:v>
                </c:pt>
                <c:pt idx="28319">
                  <c:v>32.220000000000006</c:v>
                </c:pt>
                <c:pt idx="28320">
                  <c:v>32.36</c:v>
                </c:pt>
                <c:pt idx="28321">
                  <c:v>32.18</c:v>
                </c:pt>
                <c:pt idx="28322">
                  <c:v>32.120000000000005</c:v>
                </c:pt>
                <c:pt idx="28323">
                  <c:v>31.979999999999997</c:v>
                </c:pt>
                <c:pt idx="28324">
                  <c:v>31.89</c:v>
                </c:pt>
                <c:pt idx="28325">
                  <c:v>31.979999999999997</c:v>
                </c:pt>
                <c:pt idx="28326">
                  <c:v>32.14</c:v>
                </c:pt>
                <c:pt idx="28327">
                  <c:v>32.06</c:v>
                </c:pt>
                <c:pt idx="28328">
                  <c:v>32.06</c:v>
                </c:pt>
                <c:pt idx="28329">
                  <c:v>32.190000000000005</c:v>
                </c:pt>
                <c:pt idx="28330">
                  <c:v>32.120000000000005</c:v>
                </c:pt>
                <c:pt idx="28331">
                  <c:v>32.449999999999996</c:v>
                </c:pt>
                <c:pt idx="28332">
                  <c:v>32.410000000000004</c:v>
                </c:pt>
                <c:pt idx="28333">
                  <c:v>32.480000000000004</c:v>
                </c:pt>
                <c:pt idx="28334">
                  <c:v>32.46</c:v>
                </c:pt>
                <c:pt idx="28335">
                  <c:v>32.5</c:v>
                </c:pt>
                <c:pt idx="28336">
                  <c:v>32.43</c:v>
                </c:pt>
                <c:pt idx="28337">
                  <c:v>32.4</c:v>
                </c:pt>
                <c:pt idx="28338">
                  <c:v>32.480000000000004</c:v>
                </c:pt>
                <c:pt idx="28339">
                  <c:v>32.349999999999994</c:v>
                </c:pt>
                <c:pt idx="28340">
                  <c:v>32.220000000000006</c:v>
                </c:pt>
                <c:pt idx="28341">
                  <c:v>32.200000000000003</c:v>
                </c:pt>
                <c:pt idx="28342">
                  <c:v>32.33</c:v>
                </c:pt>
                <c:pt idx="28343">
                  <c:v>32.220000000000006</c:v>
                </c:pt>
                <c:pt idx="28344">
                  <c:v>32.270000000000003</c:v>
                </c:pt>
                <c:pt idx="28345">
                  <c:v>32.090000000000003</c:v>
                </c:pt>
                <c:pt idx="28346">
                  <c:v>32.200000000000003</c:v>
                </c:pt>
                <c:pt idx="28347">
                  <c:v>32.160000000000004</c:v>
                </c:pt>
                <c:pt idx="28348">
                  <c:v>32.270000000000003</c:v>
                </c:pt>
                <c:pt idx="28349">
                  <c:v>32.410000000000004</c:v>
                </c:pt>
                <c:pt idx="28350">
                  <c:v>32.36</c:v>
                </c:pt>
                <c:pt idx="28351">
                  <c:v>32.449999999999996</c:v>
                </c:pt>
                <c:pt idx="28352">
                  <c:v>32.270000000000003</c:v>
                </c:pt>
                <c:pt idx="28353">
                  <c:v>32.349999999999994</c:v>
                </c:pt>
                <c:pt idx="28354">
                  <c:v>32.25</c:v>
                </c:pt>
                <c:pt idx="28355">
                  <c:v>32.449999999999996</c:v>
                </c:pt>
                <c:pt idx="28356">
                  <c:v>32.300000000000011</c:v>
                </c:pt>
                <c:pt idx="28357">
                  <c:v>32.349999999999994</c:v>
                </c:pt>
                <c:pt idx="28358">
                  <c:v>32.24</c:v>
                </c:pt>
                <c:pt idx="28359">
                  <c:v>32.339999999999996</c:v>
                </c:pt>
                <c:pt idx="28360">
                  <c:v>32.339999999999996</c:v>
                </c:pt>
                <c:pt idx="28361">
                  <c:v>32.43</c:v>
                </c:pt>
                <c:pt idx="28362">
                  <c:v>32.36</c:v>
                </c:pt>
                <c:pt idx="28363">
                  <c:v>32.200000000000003</c:v>
                </c:pt>
                <c:pt idx="28364">
                  <c:v>32.230000000000011</c:v>
                </c:pt>
                <c:pt idx="28365">
                  <c:v>32.06</c:v>
                </c:pt>
                <c:pt idx="28366">
                  <c:v>32.17</c:v>
                </c:pt>
                <c:pt idx="28367">
                  <c:v>32.07</c:v>
                </c:pt>
                <c:pt idx="28368">
                  <c:v>32.200000000000003</c:v>
                </c:pt>
                <c:pt idx="28369">
                  <c:v>32.090000000000003</c:v>
                </c:pt>
                <c:pt idx="28370">
                  <c:v>32.24</c:v>
                </c:pt>
                <c:pt idx="28371">
                  <c:v>32.06</c:v>
                </c:pt>
                <c:pt idx="28372">
                  <c:v>32.33</c:v>
                </c:pt>
                <c:pt idx="28373">
                  <c:v>32.4</c:v>
                </c:pt>
                <c:pt idx="28374">
                  <c:v>32.4</c:v>
                </c:pt>
                <c:pt idx="28375">
                  <c:v>32.49</c:v>
                </c:pt>
                <c:pt idx="28376">
                  <c:v>32.370000000000005</c:v>
                </c:pt>
                <c:pt idx="28377">
                  <c:v>32.4</c:v>
                </c:pt>
                <c:pt idx="28378">
                  <c:v>32.230000000000011</c:v>
                </c:pt>
                <c:pt idx="28379">
                  <c:v>32.43</c:v>
                </c:pt>
                <c:pt idx="28380">
                  <c:v>32.339999999999996</c:v>
                </c:pt>
                <c:pt idx="28381">
                  <c:v>32.47</c:v>
                </c:pt>
                <c:pt idx="28382">
                  <c:v>32.46</c:v>
                </c:pt>
                <c:pt idx="28383">
                  <c:v>32.51</c:v>
                </c:pt>
                <c:pt idx="28384">
                  <c:v>32.480000000000004</c:v>
                </c:pt>
                <c:pt idx="28385">
                  <c:v>32.260000000000005</c:v>
                </c:pt>
                <c:pt idx="28386">
                  <c:v>32.32</c:v>
                </c:pt>
                <c:pt idx="28387">
                  <c:v>32.190000000000005</c:v>
                </c:pt>
                <c:pt idx="28388">
                  <c:v>32.5</c:v>
                </c:pt>
                <c:pt idx="28389">
                  <c:v>32.42</c:v>
                </c:pt>
                <c:pt idx="28390">
                  <c:v>32.49</c:v>
                </c:pt>
                <c:pt idx="28391">
                  <c:v>32.42</c:v>
                </c:pt>
                <c:pt idx="28392">
                  <c:v>32.43</c:v>
                </c:pt>
                <c:pt idx="28393">
                  <c:v>32.32</c:v>
                </c:pt>
                <c:pt idx="28394">
                  <c:v>32.290000000000006</c:v>
                </c:pt>
                <c:pt idx="28395">
                  <c:v>32.260000000000005</c:v>
                </c:pt>
                <c:pt idx="28396">
                  <c:v>32.17</c:v>
                </c:pt>
                <c:pt idx="28397">
                  <c:v>32.190000000000005</c:v>
                </c:pt>
                <c:pt idx="28398">
                  <c:v>32.200000000000003</c:v>
                </c:pt>
                <c:pt idx="28399">
                  <c:v>32.339999999999996</c:v>
                </c:pt>
                <c:pt idx="28400">
                  <c:v>32.230000000000011</c:v>
                </c:pt>
                <c:pt idx="28401">
                  <c:v>32.290000000000006</c:v>
                </c:pt>
                <c:pt idx="28402">
                  <c:v>32</c:v>
                </c:pt>
                <c:pt idx="28403">
                  <c:v>32.17</c:v>
                </c:pt>
                <c:pt idx="28404">
                  <c:v>32.120000000000005</c:v>
                </c:pt>
                <c:pt idx="28405">
                  <c:v>32.18</c:v>
                </c:pt>
                <c:pt idx="28406">
                  <c:v>32.17</c:v>
                </c:pt>
                <c:pt idx="28407">
                  <c:v>32.230000000000011</c:v>
                </c:pt>
                <c:pt idx="28408">
                  <c:v>32.160000000000004</c:v>
                </c:pt>
                <c:pt idx="28409">
                  <c:v>32.220000000000006</c:v>
                </c:pt>
                <c:pt idx="28410">
                  <c:v>32.370000000000005</c:v>
                </c:pt>
                <c:pt idx="28411">
                  <c:v>32.260000000000005</c:v>
                </c:pt>
                <c:pt idx="28412">
                  <c:v>32.39</c:v>
                </c:pt>
                <c:pt idx="28413">
                  <c:v>32.260000000000005</c:v>
                </c:pt>
                <c:pt idx="28414">
                  <c:v>32.39</c:v>
                </c:pt>
                <c:pt idx="28415">
                  <c:v>32.32</c:v>
                </c:pt>
                <c:pt idx="28416">
                  <c:v>32.270000000000003</c:v>
                </c:pt>
                <c:pt idx="28417">
                  <c:v>32.32</c:v>
                </c:pt>
                <c:pt idx="28418">
                  <c:v>32.5</c:v>
                </c:pt>
                <c:pt idx="28419">
                  <c:v>32.47</c:v>
                </c:pt>
                <c:pt idx="28420">
                  <c:v>32.33</c:v>
                </c:pt>
                <c:pt idx="28421">
                  <c:v>32.49</c:v>
                </c:pt>
                <c:pt idx="28422">
                  <c:v>32.270000000000003</c:v>
                </c:pt>
                <c:pt idx="28423">
                  <c:v>32.370000000000005</c:v>
                </c:pt>
                <c:pt idx="28424">
                  <c:v>32.25</c:v>
                </c:pt>
                <c:pt idx="28425">
                  <c:v>32.220000000000006</c:v>
                </c:pt>
                <c:pt idx="28426">
                  <c:v>32.14</c:v>
                </c:pt>
                <c:pt idx="28427">
                  <c:v>32.28</c:v>
                </c:pt>
                <c:pt idx="28428">
                  <c:v>32.410000000000004</c:v>
                </c:pt>
                <c:pt idx="28429">
                  <c:v>32.33</c:v>
                </c:pt>
                <c:pt idx="28430">
                  <c:v>32.24</c:v>
                </c:pt>
                <c:pt idx="28431">
                  <c:v>32.300000000000011</c:v>
                </c:pt>
                <c:pt idx="28432">
                  <c:v>32.270000000000003</c:v>
                </c:pt>
                <c:pt idx="28433">
                  <c:v>32.25</c:v>
                </c:pt>
                <c:pt idx="28434">
                  <c:v>32.43</c:v>
                </c:pt>
                <c:pt idx="28435">
                  <c:v>32.290000000000006</c:v>
                </c:pt>
                <c:pt idx="28436">
                  <c:v>32.39</c:v>
                </c:pt>
                <c:pt idx="28437">
                  <c:v>32.379999999999995</c:v>
                </c:pt>
                <c:pt idx="28438">
                  <c:v>32.14</c:v>
                </c:pt>
                <c:pt idx="28439">
                  <c:v>32.290000000000006</c:v>
                </c:pt>
                <c:pt idx="28440">
                  <c:v>32.44</c:v>
                </c:pt>
                <c:pt idx="28441">
                  <c:v>32.33</c:v>
                </c:pt>
                <c:pt idx="28442">
                  <c:v>32.160000000000004</c:v>
                </c:pt>
                <c:pt idx="28443">
                  <c:v>32.11</c:v>
                </c:pt>
                <c:pt idx="28444">
                  <c:v>32.08</c:v>
                </c:pt>
                <c:pt idx="28445">
                  <c:v>32.300000000000011</c:v>
                </c:pt>
                <c:pt idx="28446">
                  <c:v>32.33</c:v>
                </c:pt>
                <c:pt idx="28447">
                  <c:v>32.370000000000005</c:v>
                </c:pt>
                <c:pt idx="28448">
                  <c:v>32.33</c:v>
                </c:pt>
                <c:pt idx="28449">
                  <c:v>32.379999999999995</c:v>
                </c:pt>
                <c:pt idx="28450">
                  <c:v>32.349999999999994</c:v>
                </c:pt>
                <c:pt idx="28451">
                  <c:v>32.220000000000006</c:v>
                </c:pt>
                <c:pt idx="28452">
                  <c:v>32.33</c:v>
                </c:pt>
                <c:pt idx="28453">
                  <c:v>32.290000000000006</c:v>
                </c:pt>
                <c:pt idx="28454">
                  <c:v>32.47</c:v>
                </c:pt>
                <c:pt idx="28455">
                  <c:v>32.379999999999995</c:v>
                </c:pt>
                <c:pt idx="28456">
                  <c:v>32.6</c:v>
                </c:pt>
                <c:pt idx="28457">
                  <c:v>32.46</c:v>
                </c:pt>
                <c:pt idx="28458">
                  <c:v>32.6</c:v>
                </c:pt>
                <c:pt idx="28459">
                  <c:v>32.43</c:v>
                </c:pt>
                <c:pt idx="28460">
                  <c:v>32.5</c:v>
                </c:pt>
                <c:pt idx="28461">
                  <c:v>32.43</c:v>
                </c:pt>
                <c:pt idx="28462">
                  <c:v>32.57</c:v>
                </c:pt>
                <c:pt idx="28463">
                  <c:v>32.54</c:v>
                </c:pt>
                <c:pt idx="28464">
                  <c:v>32.51</c:v>
                </c:pt>
                <c:pt idx="28465">
                  <c:v>32.379999999999995</c:v>
                </c:pt>
                <c:pt idx="28466">
                  <c:v>32.28</c:v>
                </c:pt>
                <c:pt idx="28467">
                  <c:v>32.44</c:v>
                </c:pt>
                <c:pt idx="28468">
                  <c:v>32.379999999999995</c:v>
                </c:pt>
                <c:pt idx="28469">
                  <c:v>32.379999999999995</c:v>
                </c:pt>
                <c:pt idx="28470">
                  <c:v>32.21</c:v>
                </c:pt>
                <c:pt idx="28471">
                  <c:v>-999</c:v>
                </c:pt>
                <c:pt idx="28472">
                  <c:v>32.15</c:v>
                </c:pt>
                <c:pt idx="28473">
                  <c:v>32.21</c:v>
                </c:pt>
                <c:pt idx="28474">
                  <c:v>32.33</c:v>
                </c:pt>
                <c:pt idx="28475">
                  <c:v>32.36</c:v>
                </c:pt>
                <c:pt idx="28476">
                  <c:v>32.18</c:v>
                </c:pt>
                <c:pt idx="28477">
                  <c:v>32.15</c:v>
                </c:pt>
                <c:pt idx="28478">
                  <c:v>32.290000000000006</c:v>
                </c:pt>
                <c:pt idx="28479">
                  <c:v>32.090000000000003</c:v>
                </c:pt>
                <c:pt idx="28480">
                  <c:v>32.21</c:v>
                </c:pt>
                <c:pt idx="28481">
                  <c:v>32.130000000000003</c:v>
                </c:pt>
                <c:pt idx="28482">
                  <c:v>32.300000000000011</c:v>
                </c:pt>
                <c:pt idx="28483">
                  <c:v>32.28</c:v>
                </c:pt>
                <c:pt idx="28484">
                  <c:v>32.309999999999995</c:v>
                </c:pt>
                <c:pt idx="28485">
                  <c:v>32.130000000000003</c:v>
                </c:pt>
                <c:pt idx="28486">
                  <c:v>32.07</c:v>
                </c:pt>
                <c:pt idx="28487">
                  <c:v>32.090000000000003</c:v>
                </c:pt>
                <c:pt idx="28488">
                  <c:v>32.120000000000005</c:v>
                </c:pt>
                <c:pt idx="28489">
                  <c:v>32.220000000000006</c:v>
                </c:pt>
                <c:pt idx="28490">
                  <c:v>32.08</c:v>
                </c:pt>
                <c:pt idx="28491">
                  <c:v>32.270000000000003</c:v>
                </c:pt>
                <c:pt idx="28492">
                  <c:v>32.06</c:v>
                </c:pt>
                <c:pt idx="28493">
                  <c:v>32.190000000000005</c:v>
                </c:pt>
                <c:pt idx="28494">
                  <c:v>32.120000000000005</c:v>
                </c:pt>
                <c:pt idx="28495">
                  <c:v>32.17</c:v>
                </c:pt>
                <c:pt idx="28496">
                  <c:v>32.11</c:v>
                </c:pt>
                <c:pt idx="28497">
                  <c:v>32.220000000000006</c:v>
                </c:pt>
                <c:pt idx="28498">
                  <c:v>32.260000000000005</c:v>
                </c:pt>
                <c:pt idx="28499">
                  <c:v>32.290000000000006</c:v>
                </c:pt>
                <c:pt idx="28500">
                  <c:v>32.36</c:v>
                </c:pt>
                <c:pt idx="28501">
                  <c:v>32.309999999999995</c:v>
                </c:pt>
                <c:pt idx="28502">
                  <c:v>32.46</c:v>
                </c:pt>
                <c:pt idx="28503">
                  <c:v>32.190000000000005</c:v>
                </c:pt>
                <c:pt idx="28504">
                  <c:v>32.260000000000005</c:v>
                </c:pt>
                <c:pt idx="28505">
                  <c:v>32.01</c:v>
                </c:pt>
                <c:pt idx="28506">
                  <c:v>32.260000000000005</c:v>
                </c:pt>
                <c:pt idx="28507">
                  <c:v>32.290000000000006</c:v>
                </c:pt>
                <c:pt idx="28508">
                  <c:v>32.32</c:v>
                </c:pt>
                <c:pt idx="28509">
                  <c:v>32.28</c:v>
                </c:pt>
                <c:pt idx="28510">
                  <c:v>32.550000000000004</c:v>
                </c:pt>
                <c:pt idx="28511">
                  <c:v>32.53</c:v>
                </c:pt>
                <c:pt idx="28512">
                  <c:v>32.49</c:v>
                </c:pt>
                <c:pt idx="28513">
                  <c:v>32.349999999999994</c:v>
                </c:pt>
                <c:pt idx="28514">
                  <c:v>32.28</c:v>
                </c:pt>
                <c:pt idx="28515">
                  <c:v>32.520000000000003</c:v>
                </c:pt>
                <c:pt idx="28516">
                  <c:v>32.43</c:v>
                </c:pt>
                <c:pt idx="28517">
                  <c:v>32.5</c:v>
                </c:pt>
                <c:pt idx="28518">
                  <c:v>32.39</c:v>
                </c:pt>
                <c:pt idx="28519">
                  <c:v>32.56</c:v>
                </c:pt>
                <c:pt idx="28520">
                  <c:v>32.6</c:v>
                </c:pt>
                <c:pt idx="28521">
                  <c:v>32.65</c:v>
                </c:pt>
                <c:pt idx="28522">
                  <c:v>32.550000000000004</c:v>
                </c:pt>
                <c:pt idx="28523">
                  <c:v>32.53</c:v>
                </c:pt>
                <c:pt idx="28524">
                  <c:v>32.410000000000004</c:v>
                </c:pt>
                <c:pt idx="28525">
                  <c:v>32.4</c:v>
                </c:pt>
                <c:pt idx="28526">
                  <c:v>32.57</c:v>
                </c:pt>
                <c:pt idx="28527">
                  <c:v>32.520000000000003</c:v>
                </c:pt>
                <c:pt idx="28528">
                  <c:v>32.53</c:v>
                </c:pt>
                <c:pt idx="28529">
                  <c:v>32.300000000000011</c:v>
                </c:pt>
                <c:pt idx="28530">
                  <c:v>32.39</c:v>
                </c:pt>
                <c:pt idx="28531">
                  <c:v>32.28</c:v>
                </c:pt>
                <c:pt idx="28532">
                  <c:v>32.53</c:v>
                </c:pt>
                <c:pt idx="28533">
                  <c:v>32.410000000000004</c:v>
                </c:pt>
                <c:pt idx="28534">
                  <c:v>32.51</c:v>
                </c:pt>
                <c:pt idx="28535">
                  <c:v>32.46</c:v>
                </c:pt>
                <c:pt idx="28536">
                  <c:v>32.4</c:v>
                </c:pt>
                <c:pt idx="28537">
                  <c:v>32.36</c:v>
                </c:pt>
                <c:pt idx="28538">
                  <c:v>32.01</c:v>
                </c:pt>
                <c:pt idx="28539">
                  <c:v>31.84</c:v>
                </c:pt>
                <c:pt idx="28540">
                  <c:v>31.58</c:v>
                </c:pt>
                <c:pt idx="28541">
                  <c:v>31.52</c:v>
                </c:pt>
                <c:pt idx="28542">
                  <c:v>31.57</c:v>
                </c:pt>
                <c:pt idx="28543">
                  <c:v>31.4</c:v>
                </c:pt>
                <c:pt idx="28544">
                  <c:v>31.56</c:v>
                </c:pt>
                <c:pt idx="28545">
                  <c:v>31.79</c:v>
                </c:pt>
                <c:pt idx="28546">
                  <c:v>31.86</c:v>
                </c:pt>
                <c:pt idx="28547">
                  <c:v>31.74</c:v>
                </c:pt>
                <c:pt idx="28548">
                  <c:v>31.84</c:v>
                </c:pt>
                <c:pt idx="28549">
                  <c:v>31.810000000000002</c:v>
                </c:pt>
                <c:pt idx="28550">
                  <c:v>32.03</c:v>
                </c:pt>
                <c:pt idx="28551">
                  <c:v>32.06</c:v>
                </c:pt>
                <c:pt idx="28552">
                  <c:v>32.160000000000004</c:v>
                </c:pt>
                <c:pt idx="28553">
                  <c:v>32.090000000000003</c:v>
                </c:pt>
                <c:pt idx="28554">
                  <c:v>32.260000000000005</c:v>
                </c:pt>
                <c:pt idx="28555">
                  <c:v>32.020000000000003</c:v>
                </c:pt>
                <c:pt idx="28556">
                  <c:v>32.160000000000004</c:v>
                </c:pt>
                <c:pt idx="28557">
                  <c:v>32.18</c:v>
                </c:pt>
                <c:pt idx="28558">
                  <c:v>32.160000000000004</c:v>
                </c:pt>
                <c:pt idx="28559">
                  <c:v>32.46</c:v>
                </c:pt>
                <c:pt idx="28560">
                  <c:v>32.5</c:v>
                </c:pt>
                <c:pt idx="28561">
                  <c:v>32.480000000000004</c:v>
                </c:pt>
                <c:pt idx="28562">
                  <c:v>32.270000000000003</c:v>
                </c:pt>
                <c:pt idx="28563">
                  <c:v>32.370000000000005</c:v>
                </c:pt>
                <c:pt idx="28564">
                  <c:v>32.120000000000005</c:v>
                </c:pt>
                <c:pt idx="28565">
                  <c:v>32.260000000000005</c:v>
                </c:pt>
                <c:pt idx="28566">
                  <c:v>32.300000000000011</c:v>
                </c:pt>
                <c:pt idx="28567">
                  <c:v>32.480000000000004</c:v>
                </c:pt>
                <c:pt idx="28568">
                  <c:v>32.46</c:v>
                </c:pt>
                <c:pt idx="28569">
                  <c:v>32.46</c:v>
                </c:pt>
                <c:pt idx="28570">
                  <c:v>32.590000000000003</c:v>
                </c:pt>
                <c:pt idx="28571">
                  <c:v>32.5</c:v>
                </c:pt>
                <c:pt idx="28572">
                  <c:v>32.53</c:v>
                </c:pt>
                <c:pt idx="28573">
                  <c:v>32.36</c:v>
                </c:pt>
                <c:pt idx="28574">
                  <c:v>32.53</c:v>
                </c:pt>
                <c:pt idx="28575">
                  <c:v>32.32</c:v>
                </c:pt>
                <c:pt idx="28576">
                  <c:v>32.309999999999995</c:v>
                </c:pt>
                <c:pt idx="28577">
                  <c:v>32.18</c:v>
                </c:pt>
                <c:pt idx="28578">
                  <c:v>32.160000000000004</c:v>
                </c:pt>
                <c:pt idx="28579">
                  <c:v>32.190000000000005</c:v>
                </c:pt>
                <c:pt idx="28580">
                  <c:v>32.24</c:v>
                </c:pt>
                <c:pt idx="28581">
                  <c:v>32.339999999999996</c:v>
                </c:pt>
                <c:pt idx="28582">
                  <c:v>32.21</c:v>
                </c:pt>
                <c:pt idx="28583">
                  <c:v>32.480000000000004</c:v>
                </c:pt>
                <c:pt idx="28584">
                  <c:v>32.449999999999996</c:v>
                </c:pt>
                <c:pt idx="28585">
                  <c:v>32.590000000000003</c:v>
                </c:pt>
                <c:pt idx="28586">
                  <c:v>32.42</c:v>
                </c:pt>
                <c:pt idx="28587">
                  <c:v>32.349999999999994</c:v>
                </c:pt>
                <c:pt idx="28588">
                  <c:v>32.47</c:v>
                </c:pt>
                <c:pt idx="28589">
                  <c:v>32.58</c:v>
                </c:pt>
                <c:pt idx="28590">
                  <c:v>32.620000000000005</c:v>
                </c:pt>
                <c:pt idx="28591">
                  <c:v>32.49</c:v>
                </c:pt>
                <c:pt idx="28592">
                  <c:v>32.57</c:v>
                </c:pt>
                <c:pt idx="28593">
                  <c:v>32.690000000000005</c:v>
                </c:pt>
                <c:pt idx="28594">
                  <c:v>32.57</c:v>
                </c:pt>
                <c:pt idx="28595">
                  <c:v>32.43</c:v>
                </c:pt>
                <c:pt idx="28596">
                  <c:v>32.5</c:v>
                </c:pt>
                <c:pt idx="28597">
                  <c:v>32.57</c:v>
                </c:pt>
                <c:pt idx="28598">
                  <c:v>32.480000000000004</c:v>
                </c:pt>
                <c:pt idx="28599">
                  <c:v>32.51</c:v>
                </c:pt>
                <c:pt idx="28600">
                  <c:v>32.56</c:v>
                </c:pt>
                <c:pt idx="28601">
                  <c:v>32.349999999999994</c:v>
                </c:pt>
                <c:pt idx="28602">
                  <c:v>32.39</c:v>
                </c:pt>
                <c:pt idx="28603">
                  <c:v>32.290000000000006</c:v>
                </c:pt>
                <c:pt idx="28604">
                  <c:v>32.28</c:v>
                </c:pt>
                <c:pt idx="28605">
                  <c:v>32.36</c:v>
                </c:pt>
                <c:pt idx="28606">
                  <c:v>32.120000000000005</c:v>
                </c:pt>
                <c:pt idx="28607">
                  <c:v>32.18</c:v>
                </c:pt>
                <c:pt idx="28608">
                  <c:v>32.260000000000005</c:v>
                </c:pt>
                <c:pt idx="28609">
                  <c:v>32.58</c:v>
                </c:pt>
                <c:pt idx="28610">
                  <c:v>32.6</c:v>
                </c:pt>
                <c:pt idx="28611">
                  <c:v>32.43</c:v>
                </c:pt>
                <c:pt idx="28612">
                  <c:v>32.339999999999996</c:v>
                </c:pt>
                <c:pt idx="28613">
                  <c:v>32.5</c:v>
                </c:pt>
                <c:pt idx="28614">
                  <c:v>32.58</c:v>
                </c:pt>
                <c:pt idx="28615">
                  <c:v>32.46</c:v>
                </c:pt>
                <c:pt idx="28616">
                  <c:v>32.47</c:v>
                </c:pt>
                <c:pt idx="28617">
                  <c:v>32.39</c:v>
                </c:pt>
                <c:pt idx="28618">
                  <c:v>32.51</c:v>
                </c:pt>
                <c:pt idx="28619">
                  <c:v>32.54</c:v>
                </c:pt>
                <c:pt idx="28620">
                  <c:v>32.4</c:v>
                </c:pt>
                <c:pt idx="28621">
                  <c:v>32.370000000000005</c:v>
                </c:pt>
                <c:pt idx="28622">
                  <c:v>32.379999999999995</c:v>
                </c:pt>
                <c:pt idx="28623">
                  <c:v>32.290000000000006</c:v>
                </c:pt>
                <c:pt idx="28624">
                  <c:v>32.36</c:v>
                </c:pt>
                <c:pt idx="28625">
                  <c:v>32.309999999999995</c:v>
                </c:pt>
                <c:pt idx="28626">
                  <c:v>32.300000000000011</c:v>
                </c:pt>
                <c:pt idx="28627">
                  <c:v>32.18</c:v>
                </c:pt>
                <c:pt idx="28628">
                  <c:v>32.15</c:v>
                </c:pt>
                <c:pt idx="28629">
                  <c:v>32.349999999999994</c:v>
                </c:pt>
                <c:pt idx="28630">
                  <c:v>32.339999999999996</c:v>
                </c:pt>
                <c:pt idx="28631">
                  <c:v>32.520000000000003</c:v>
                </c:pt>
                <c:pt idx="28632">
                  <c:v>32.54</c:v>
                </c:pt>
                <c:pt idx="28633">
                  <c:v>32.53</c:v>
                </c:pt>
                <c:pt idx="28634">
                  <c:v>32.4</c:v>
                </c:pt>
                <c:pt idx="28635">
                  <c:v>32.410000000000004</c:v>
                </c:pt>
                <c:pt idx="28636">
                  <c:v>32.4</c:v>
                </c:pt>
                <c:pt idx="28637">
                  <c:v>32.32</c:v>
                </c:pt>
                <c:pt idx="28638">
                  <c:v>32.49</c:v>
                </c:pt>
                <c:pt idx="28639">
                  <c:v>32.370000000000005</c:v>
                </c:pt>
                <c:pt idx="28640">
                  <c:v>32.46</c:v>
                </c:pt>
                <c:pt idx="28641">
                  <c:v>32.54</c:v>
                </c:pt>
                <c:pt idx="28642">
                  <c:v>32.75</c:v>
                </c:pt>
                <c:pt idx="28643">
                  <c:v>32.67</c:v>
                </c:pt>
                <c:pt idx="28644">
                  <c:v>32.550000000000004</c:v>
                </c:pt>
                <c:pt idx="28645">
                  <c:v>32.53</c:v>
                </c:pt>
                <c:pt idx="28646">
                  <c:v>32.54</c:v>
                </c:pt>
                <c:pt idx="28647">
                  <c:v>32.64</c:v>
                </c:pt>
                <c:pt idx="28648">
                  <c:v>32.349999999999994</c:v>
                </c:pt>
                <c:pt idx="28649">
                  <c:v>32.449999999999996</c:v>
                </c:pt>
                <c:pt idx="28650">
                  <c:v>32.410000000000004</c:v>
                </c:pt>
                <c:pt idx="28651">
                  <c:v>32.47</c:v>
                </c:pt>
                <c:pt idx="28652">
                  <c:v>32.36</c:v>
                </c:pt>
                <c:pt idx="28653">
                  <c:v>32.42</c:v>
                </c:pt>
                <c:pt idx="28654">
                  <c:v>32.39</c:v>
                </c:pt>
                <c:pt idx="28655">
                  <c:v>32.300000000000011</c:v>
                </c:pt>
                <c:pt idx="28656">
                  <c:v>32.4</c:v>
                </c:pt>
                <c:pt idx="28657">
                  <c:v>32.339999999999996</c:v>
                </c:pt>
                <c:pt idx="28658">
                  <c:v>32.32</c:v>
                </c:pt>
                <c:pt idx="28659">
                  <c:v>32.200000000000003</c:v>
                </c:pt>
                <c:pt idx="28660">
                  <c:v>32.46</c:v>
                </c:pt>
                <c:pt idx="28661">
                  <c:v>32.410000000000004</c:v>
                </c:pt>
                <c:pt idx="28662">
                  <c:v>32.61</c:v>
                </c:pt>
                <c:pt idx="28663">
                  <c:v>32.6</c:v>
                </c:pt>
                <c:pt idx="28664">
                  <c:v>32.65</c:v>
                </c:pt>
                <c:pt idx="28665">
                  <c:v>32.550000000000004</c:v>
                </c:pt>
                <c:pt idx="28666">
                  <c:v>32.43</c:v>
                </c:pt>
                <c:pt idx="28667">
                  <c:v>32.54</c:v>
                </c:pt>
                <c:pt idx="28668">
                  <c:v>32.58</c:v>
                </c:pt>
                <c:pt idx="28669">
                  <c:v>32.83</c:v>
                </c:pt>
                <c:pt idx="28670">
                  <c:v>32.790000000000006</c:v>
                </c:pt>
                <c:pt idx="28671">
                  <c:v>32.730000000000011</c:v>
                </c:pt>
                <c:pt idx="28672">
                  <c:v>32.730000000000011</c:v>
                </c:pt>
                <c:pt idx="28673">
                  <c:v>32.68</c:v>
                </c:pt>
                <c:pt idx="28674">
                  <c:v>32.720000000000006</c:v>
                </c:pt>
                <c:pt idx="28675">
                  <c:v>32.49</c:v>
                </c:pt>
                <c:pt idx="28676">
                  <c:v>32.660000000000004</c:v>
                </c:pt>
                <c:pt idx="28677">
                  <c:v>32.760000000000005</c:v>
                </c:pt>
                <c:pt idx="28678">
                  <c:v>32.690000000000005</c:v>
                </c:pt>
                <c:pt idx="28679">
                  <c:v>32.700000000000003</c:v>
                </c:pt>
                <c:pt idx="28680">
                  <c:v>32.56</c:v>
                </c:pt>
                <c:pt idx="28681">
                  <c:v>32.57</c:v>
                </c:pt>
                <c:pt idx="28682">
                  <c:v>32.290000000000006</c:v>
                </c:pt>
                <c:pt idx="28683">
                  <c:v>32.46</c:v>
                </c:pt>
                <c:pt idx="28684">
                  <c:v>32.58</c:v>
                </c:pt>
                <c:pt idx="28685">
                  <c:v>32.790000000000006</c:v>
                </c:pt>
                <c:pt idx="28686">
                  <c:v>32.51</c:v>
                </c:pt>
                <c:pt idx="28687">
                  <c:v>32.379999999999995</c:v>
                </c:pt>
                <c:pt idx="28688">
                  <c:v>32.61</c:v>
                </c:pt>
                <c:pt idx="28689">
                  <c:v>32.54</c:v>
                </c:pt>
                <c:pt idx="28690">
                  <c:v>32.630000000000003</c:v>
                </c:pt>
                <c:pt idx="28691">
                  <c:v>32.550000000000004</c:v>
                </c:pt>
                <c:pt idx="28692">
                  <c:v>32.620000000000005</c:v>
                </c:pt>
                <c:pt idx="28693">
                  <c:v>32.42</c:v>
                </c:pt>
                <c:pt idx="28694">
                  <c:v>32.630000000000003</c:v>
                </c:pt>
                <c:pt idx="28695">
                  <c:v>32.480000000000004</c:v>
                </c:pt>
                <c:pt idx="28696">
                  <c:v>32.54</c:v>
                </c:pt>
                <c:pt idx="28697">
                  <c:v>32.51</c:v>
                </c:pt>
                <c:pt idx="28698">
                  <c:v>32.67</c:v>
                </c:pt>
                <c:pt idx="28699">
                  <c:v>32.6</c:v>
                </c:pt>
                <c:pt idx="28700">
                  <c:v>32.61</c:v>
                </c:pt>
                <c:pt idx="28701">
                  <c:v>32.58</c:v>
                </c:pt>
                <c:pt idx="28702">
                  <c:v>32.550000000000004</c:v>
                </c:pt>
                <c:pt idx="28703">
                  <c:v>32.480000000000004</c:v>
                </c:pt>
                <c:pt idx="28704">
                  <c:v>32.46</c:v>
                </c:pt>
                <c:pt idx="28705">
                  <c:v>32.480000000000004</c:v>
                </c:pt>
                <c:pt idx="28706">
                  <c:v>32.349999999999994</c:v>
                </c:pt>
                <c:pt idx="28707">
                  <c:v>32.53</c:v>
                </c:pt>
                <c:pt idx="28708">
                  <c:v>32.56</c:v>
                </c:pt>
                <c:pt idx="28709">
                  <c:v>32.770000000000003</c:v>
                </c:pt>
                <c:pt idx="28710">
                  <c:v>32.74</c:v>
                </c:pt>
                <c:pt idx="28711">
                  <c:v>32.660000000000004</c:v>
                </c:pt>
                <c:pt idx="28712">
                  <c:v>32.630000000000003</c:v>
                </c:pt>
                <c:pt idx="28713">
                  <c:v>32.56</c:v>
                </c:pt>
                <c:pt idx="28714">
                  <c:v>32.58</c:v>
                </c:pt>
                <c:pt idx="28715">
                  <c:v>32.5</c:v>
                </c:pt>
                <c:pt idx="28716">
                  <c:v>32.47</c:v>
                </c:pt>
                <c:pt idx="28717">
                  <c:v>32.53</c:v>
                </c:pt>
                <c:pt idx="28718">
                  <c:v>32.56</c:v>
                </c:pt>
                <c:pt idx="28719">
                  <c:v>32.32</c:v>
                </c:pt>
                <c:pt idx="28720">
                  <c:v>32.290000000000006</c:v>
                </c:pt>
                <c:pt idx="28721">
                  <c:v>32.290000000000006</c:v>
                </c:pt>
                <c:pt idx="28722">
                  <c:v>32.36</c:v>
                </c:pt>
                <c:pt idx="28723">
                  <c:v>32.379999999999995</c:v>
                </c:pt>
                <c:pt idx="28724">
                  <c:v>32.39</c:v>
                </c:pt>
                <c:pt idx="28725">
                  <c:v>32.630000000000003</c:v>
                </c:pt>
                <c:pt idx="28726">
                  <c:v>32.61</c:v>
                </c:pt>
                <c:pt idx="28727">
                  <c:v>32.620000000000005</c:v>
                </c:pt>
                <c:pt idx="28728">
                  <c:v>32.449999999999996</c:v>
                </c:pt>
                <c:pt idx="28729">
                  <c:v>32.39</c:v>
                </c:pt>
                <c:pt idx="28730">
                  <c:v>32.290000000000006</c:v>
                </c:pt>
                <c:pt idx="28731">
                  <c:v>32.120000000000005</c:v>
                </c:pt>
                <c:pt idx="28732">
                  <c:v>32.01</c:v>
                </c:pt>
                <c:pt idx="28733">
                  <c:v>32.18</c:v>
                </c:pt>
                <c:pt idx="28734">
                  <c:v>32.21</c:v>
                </c:pt>
                <c:pt idx="28735">
                  <c:v>32.410000000000004</c:v>
                </c:pt>
                <c:pt idx="28736">
                  <c:v>32.43</c:v>
                </c:pt>
                <c:pt idx="28737">
                  <c:v>32.379999999999995</c:v>
                </c:pt>
                <c:pt idx="28738">
                  <c:v>32.46</c:v>
                </c:pt>
                <c:pt idx="28739">
                  <c:v>32.550000000000004</c:v>
                </c:pt>
                <c:pt idx="28740">
                  <c:v>32.61</c:v>
                </c:pt>
                <c:pt idx="28741">
                  <c:v>32.64</c:v>
                </c:pt>
                <c:pt idx="28742">
                  <c:v>32.730000000000011</c:v>
                </c:pt>
                <c:pt idx="28743">
                  <c:v>32.56</c:v>
                </c:pt>
                <c:pt idx="28744">
                  <c:v>32.68</c:v>
                </c:pt>
                <c:pt idx="28745">
                  <c:v>32.61</c:v>
                </c:pt>
                <c:pt idx="28746">
                  <c:v>32.57</c:v>
                </c:pt>
                <c:pt idx="28747">
                  <c:v>32.57</c:v>
                </c:pt>
                <c:pt idx="28748">
                  <c:v>32.6</c:v>
                </c:pt>
                <c:pt idx="28749">
                  <c:v>32.630000000000003</c:v>
                </c:pt>
                <c:pt idx="28750">
                  <c:v>32.58</c:v>
                </c:pt>
                <c:pt idx="28751">
                  <c:v>32.71</c:v>
                </c:pt>
                <c:pt idx="28752">
                  <c:v>32.760000000000005</c:v>
                </c:pt>
                <c:pt idx="28753">
                  <c:v>32.690000000000005</c:v>
                </c:pt>
                <c:pt idx="28754">
                  <c:v>32.74</c:v>
                </c:pt>
                <c:pt idx="28755">
                  <c:v>32.75</c:v>
                </c:pt>
                <c:pt idx="28756">
                  <c:v>32.630000000000003</c:v>
                </c:pt>
                <c:pt idx="28757">
                  <c:v>32.520000000000003</c:v>
                </c:pt>
                <c:pt idx="28758">
                  <c:v>32.5</c:v>
                </c:pt>
                <c:pt idx="28759">
                  <c:v>32.47</c:v>
                </c:pt>
                <c:pt idx="28760">
                  <c:v>32.58</c:v>
                </c:pt>
                <c:pt idx="28761">
                  <c:v>32.630000000000003</c:v>
                </c:pt>
                <c:pt idx="28762">
                  <c:v>32.64</c:v>
                </c:pt>
                <c:pt idx="28763">
                  <c:v>32.449999999999996</c:v>
                </c:pt>
                <c:pt idx="28764">
                  <c:v>32.61</c:v>
                </c:pt>
                <c:pt idx="28765">
                  <c:v>32.5</c:v>
                </c:pt>
                <c:pt idx="28766">
                  <c:v>32.339999999999996</c:v>
                </c:pt>
                <c:pt idx="28767">
                  <c:v>32.339999999999996</c:v>
                </c:pt>
                <c:pt idx="28768">
                  <c:v>32.379999999999995</c:v>
                </c:pt>
                <c:pt idx="28769">
                  <c:v>32.64</c:v>
                </c:pt>
                <c:pt idx="28770">
                  <c:v>32.770000000000003</c:v>
                </c:pt>
                <c:pt idx="28771">
                  <c:v>32.790000000000006</c:v>
                </c:pt>
                <c:pt idx="28772">
                  <c:v>32.83</c:v>
                </c:pt>
                <c:pt idx="28773">
                  <c:v>32.94</c:v>
                </c:pt>
                <c:pt idx="28774">
                  <c:v>32.839999999999996</c:v>
                </c:pt>
                <c:pt idx="28775">
                  <c:v>32.96</c:v>
                </c:pt>
                <c:pt idx="28776">
                  <c:v>32.809999999999995</c:v>
                </c:pt>
                <c:pt idx="28777">
                  <c:v>32.78</c:v>
                </c:pt>
                <c:pt idx="28778">
                  <c:v>32.67</c:v>
                </c:pt>
                <c:pt idx="28779">
                  <c:v>32.67</c:v>
                </c:pt>
                <c:pt idx="28780">
                  <c:v>32.550000000000004</c:v>
                </c:pt>
                <c:pt idx="28781">
                  <c:v>32.449999999999996</c:v>
                </c:pt>
                <c:pt idx="28782">
                  <c:v>32.51</c:v>
                </c:pt>
                <c:pt idx="28783">
                  <c:v>32.21</c:v>
                </c:pt>
                <c:pt idx="28784">
                  <c:v>32.49</c:v>
                </c:pt>
                <c:pt idx="28785">
                  <c:v>32.42</c:v>
                </c:pt>
                <c:pt idx="28786">
                  <c:v>32.49</c:v>
                </c:pt>
                <c:pt idx="28787">
                  <c:v>32.290000000000006</c:v>
                </c:pt>
                <c:pt idx="28788">
                  <c:v>32.449999999999996</c:v>
                </c:pt>
                <c:pt idx="28789">
                  <c:v>32.58</c:v>
                </c:pt>
                <c:pt idx="28790">
                  <c:v>32.47</c:v>
                </c:pt>
                <c:pt idx="28791">
                  <c:v>32.56</c:v>
                </c:pt>
                <c:pt idx="28792">
                  <c:v>32.720000000000006</c:v>
                </c:pt>
                <c:pt idx="28793">
                  <c:v>32.71</c:v>
                </c:pt>
                <c:pt idx="28794">
                  <c:v>32.64</c:v>
                </c:pt>
                <c:pt idx="28795">
                  <c:v>32.64</c:v>
                </c:pt>
                <c:pt idx="28796">
                  <c:v>32.49</c:v>
                </c:pt>
                <c:pt idx="28797">
                  <c:v>32.449999999999996</c:v>
                </c:pt>
                <c:pt idx="28798">
                  <c:v>32.51</c:v>
                </c:pt>
                <c:pt idx="28799">
                  <c:v>32.54</c:v>
                </c:pt>
                <c:pt idx="28800">
                  <c:v>32.480000000000004</c:v>
                </c:pt>
                <c:pt idx="28801">
                  <c:v>32.57</c:v>
                </c:pt>
                <c:pt idx="28802">
                  <c:v>32.620000000000005</c:v>
                </c:pt>
                <c:pt idx="28803">
                  <c:v>32.64</c:v>
                </c:pt>
                <c:pt idx="28804">
                  <c:v>32.870000000000005</c:v>
                </c:pt>
                <c:pt idx="28805">
                  <c:v>32.75</c:v>
                </c:pt>
                <c:pt idx="28806">
                  <c:v>32.620000000000005</c:v>
                </c:pt>
                <c:pt idx="28807">
                  <c:v>32.370000000000005</c:v>
                </c:pt>
                <c:pt idx="28808">
                  <c:v>32.46</c:v>
                </c:pt>
                <c:pt idx="28809">
                  <c:v>32.42</c:v>
                </c:pt>
                <c:pt idx="28810">
                  <c:v>32.630000000000003</c:v>
                </c:pt>
                <c:pt idx="28811">
                  <c:v>32.61</c:v>
                </c:pt>
                <c:pt idx="28812">
                  <c:v>32.82</c:v>
                </c:pt>
                <c:pt idx="28813">
                  <c:v>32.61</c:v>
                </c:pt>
                <c:pt idx="28814">
                  <c:v>32.68</c:v>
                </c:pt>
                <c:pt idx="28815">
                  <c:v>32.700000000000003</c:v>
                </c:pt>
                <c:pt idx="28816">
                  <c:v>32.6</c:v>
                </c:pt>
                <c:pt idx="28817">
                  <c:v>32.78</c:v>
                </c:pt>
                <c:pt idx="28818">
                  <c:v>32.660000000000004</c:v>
                </c:pt>
                <c:pt idx="28819">
                  <c:v>32.68</c:v>
                </c:pt>
                <c:pt idx="28820">
                  <c:v>32.730000000000011</c:v>
                </c:pt>
                <c:pt idx="28821">
                  <c:v>32.870000000000005</c:v>
                </c:pt>
                <c:pt idx="28822">
                  <c:v>32.71</c:v>
                </c:pt>
                <c:pt idx="28823">
                  <c:v>32.92</c:v>
                </c:pt>
                <c:pt idx="28824">
                  <c:v>32.839999999999996</c:v>
                </c:pt>
                <c:pt idx="28825">
                  <c:v>32.82</c:v>
                </c:pt>
                <c:pt idx="28826">
                  <c:v>32.800000000000011</c:v>
                </c:pt>
                <c:pt idx="28827">
                  <c:v>32.74</c:v>
                </c:pt>
                <c:pt idx="28828">
                  <c:v>32.78</c:v>
                </c:pt>
                <c:pt idx="28829">
                  <c:v>32.700000000000003</c:v>
                </c:pt>
                <c:pt idx="28830">
                  <c:v>32.949999999999996</c:v>
                </c:pt>
                <c:pt idx="28831">
                  <c:v>32.68</c:v>
                </c:pt>
                <c:pt idx="28832">
                  <c:v>32.78</c:v>
                </c:pt>
                <c:pt idx="28833">
                  <c:v>32.660000000000004</c:v>
                </c:pt>
                <c:pt idx="28834">
                  <c:v>32.690000000000005</c:v>
                </c:pt>
                <c:pt idx="28835">
                  <c:v>32.65</c:v>
                </c:pt>
                <c:pt idx="28836">
                  <c:v>32.590000000000003</c:v>
                </c:pt>
                <c:pt idx="28837">
                  <c:v>32.590000000000003</c:v>
                </c:pt>
                <c:pt idx="28838">
                  <c:v>32.43</c:v>
                </c:pt>
                <c:pt idx="28839">
                  <c:v>32.5</c:v>
                </c:pt>
                <c:pt idx="28840">
                  <c:v>32.590000000000003</c:v>
                </c:pt>
                <c:pt idx="28841">
                  <c:v>32.64</c:v>
                </c:pt>
                <c:pt idx="28842">
                  <c:v>32.49</c:v>
                </c:pt>
                <c:pt idx="28843">
                  <c:v>32.660000000000004</c:v>
                </c:pt>
                <c:pt idx="28844">
                  <c:v>32.480000000000004</c:v>
                </c:pt>
                <c:pt idx="28845">
                  <c:v>32.6</c:v>
                </c:pt>
                <c:pt idx="28846">
                  <c:v>32.480000000000004</c:v>
                </c:pt>
                <c:pt idx="28847">
                  <c:v>32.520000000000003</c:v>
                </c:pt>
                <c:pt idx="28848">
                  <c:v>32.6</c:v>
                </c:pt>
                <c:pt idx="28849">
                  <c:v>32.61</c:v>
                </c:pt>
                <c:pt idx="28850">
                  <c:v>32.620000000000005</c:v>
                </c:pt>
                <c:pt idx="28851">
                  <c:v>32.65</c:v>
                </c:pt>
                <c:pt idx="28852">
                  <c:v>32.620000000000005</c:v>
                </c:pt>
                <c:pt idx="28853">
                  <c:v>32.520000000000003</c:v>
                </c:pt>
                <c:pt idx="28854">
                  <c:v>32.58</c:v>
                </c:pt>
                <c:pt idx="28855">
                  <c:v>32.449999999999996</c:v>
                </c:pt>
                <c:pt idx="28856">
                  <c:v>32.630000000000003</c:v>
                </c:pt>
                <c:pt idx="28857">
                  <c:v>32.47</c:v>
                </c:pt>
                <c:pt idx="28858">
                  <c:v>32.590000000000003</c:v>
                </c:pt>
                <c:pt idx="28859">
                  <c:v>32.690000000000005</c:v>
                </c:pt>
                <c:pt idx="28860">
                  <c:v>32.809999999999995</c:v>
                </c:pt>
                <c:pt idx="28861">
                  <c:v>32.78</c:v>
                </c:pt>
                <c:pt idx="28862">
                  <c:v>32.71</c:v>
                </c:pt>
                <c:pt idx="28863">
                  <c:v>32.86</c:v>
                </c:pt>
                <c:pt idx="28864">
                  <c:v>32.879999999999995</c:v>
                </c:pt>
                <c:pt idx="28865">
                  <c:v>33.07</c:v>
                </c:pt>
                <c:pt idx="28866">
                  <c:v>32.839999999999996</c:v>
                </c:pt>
                <c:pt idx="28867">
                  <c:v>32.879999999999995</c:v>
                </c:pt>
                <c:pt idx="28868">
                  <c:v>32.61</c:v>
                </c:pt>
                <c:pt idx="28869">
                  <c:v>32.730000000000011</c:v>
                </c:pt>
                <c:pt idx="28870">
                  <c:v>32.67</c:v>
                </c:pt>
                <c:pt idx="28871">
                  <c:v>32.71</c:v>
                </c:pt>
                <c:pt idx="28872">
                  <c:v>32.700000000000003</c:v>
                </c:pt>
                <c:pt idx="28873">
                  <c:v>32.67</c:v>
                </c:pt>
                <c:pt idx="28874">
                  <c:v>32.770000000000003</c:v>
                </c:pt>
                <c:pt idx="28875">
                  <c:v>32.700000000000003</c:v>
                </c:pt>
                <c:pt idx="28876">
                  <c:v>32.78</c:v>
                </c:pt>
                <c:pt idx="28877">
                  <c:v>32.65</c:v>
                </c:pt>
                <c:pt idx="28878">
                  <c:v>32.71</c:v>
                </c:pt>
                <c:pt idx="28879">
                  <c:v>32.54</c:v>
                </c:pt>
                <c:pt idx="28880">
                  <c:v>32.760000000000005</c:v>
                </c:pt>
                <c:pt idx="28881">
                  <c:v>32.68</c:v>
                </c:pt>
                <c:pt idx="28882">
                  <c:v>32.58</c:v>
                </c:pt>
                <c:pt idx="28883">
                  <c:v>32.4</c:v>
                </c:pt>
                <c:pt idx="28884">
                  <c:v>32.379999999999995</c:v>
                </c:pt>
                <c:pt idx="28885">
                  <c:v>32.32</c:v>
                </c:pt>
                <c:pt idx="28886">
                  <c:v>32.46</c:v>
                </c:pt>
                <c:pt idx="28887">
                  <c:v>32.47</c:v>
                </c:pt>
                <c:pt idx="28888">
                  <c:v>32.4</c:v>
                </c:pt>
                <c:pt idx="28889">
                  <c:v>32.590000000000003</c:v>
                </c:pt>
                <c:pt idx="28890">
                  <c:v>32.57</c:v>
                </c:pt>
                <c:pt idx="28891">
                  <c:v>32.67</c:v>
                </c:pt>
                <c:pt idx="28892">
                  <c:v>32.550000000000004</c:v>
                </c:pt>
                <c:pt idx="28893">
                  <c:v>32.660000000000004</c:v>
                </c:pt>
                <c:pt idx="28894">
                  <c:v>32.65</c:v>
                </c:pt>
                <c:pt idx="28895">
                  <c:v>32.74</c:v>
                </c:pt>
                <c:pt idx="28896">
                  <c:v>32.64</c:v>
                </c:pt>
                <c:pt idx="28897">
                  <c:v>32.53</c:v>
                </c:pt>
                <c:pt idx="28898">
                  <c:v>32.61</c:v>
                </c:pt>
                <c:pt idx="28899">
                  <c:v>32.54</c:v>
                </c:pt>
                <c:pt idx="28900">
                  <c:v>32.449999999999996</c:v>
                </c:pt>
                <c:pt idx="28901">
                  <c:v>32.36</c:v>
                </c:pt>
                <c:pt idx="28902">
                  <c:v>32.550000000000004</c:v>
                </c:pt>
                <c:pt idx="28903">
                  <c:v>32.53</c:v>
                </c:pt>
                <c:pt idx="28904">
                  <c:v>32.67</c:v>
                </c:pt>
                <c:pt idx="28905">
                  <c:v>32.480000000000004</c:v>
                </c:pt>
                <c:pt idx="28906">
                  <c:v>32.590000000000003</c:v>
                </c:pt>
                <c:pt idx="28907">
                  <c:v>32.39</c:v>
                </c:pt>
                <c:pt idx="28908">
                  <c:v>32.290000000000006</c:v>
                </c:pt>
                <c:pt idx="28909">
                  <c:v>32.32</c:v>
                </c:pt>
                <c:pt idx="28910">
                  <c:v>32.36</c:v>
                </c:pt>
                <c:pt idx="28911">
                  <c:v>32.449999999999996</c:v>
                </c:pt>
                <c:pt idx="28912">
                  <c:v>32.47</c:v>
                </c:pt>
                <c:pt idx="28913">
                  <c:v>32.480000000000004</c:v>
                </c:pt>
                <c:pt idx="28914">
                  <c:v>32.370000000000005</c:v>
                </c:pt>
                <c:pt idx="28915">
                  <c:v>32.43</c:v>
                </c:pt>
                <c:pt idx="28916">
                  <c:v>32.43</c:v>
                </c:pt>
                <c:pt idx="28917">
                  <c:v>32.4</c:v>
                </c:pt>
                <c:pt idx="28918">
                  <c:v>32.309999999999995</c:v>
                </c:pt>
                <c:pt idx="28919">
                  <c:v>32.300000000000011</c:v>
                </c:pt>
                <c:pt idx="28920">
                  <c:v>32.349999999999994</c:v>
                </c:pt>
                <c:pt idx="28921">
                  <c:v>32.260000000000005</c:v>
                </c:pt>
                <c:pt idx="28922">
                  <c:v>32.49</c:v>
                </c:pt>
                <c:pt idx="28923">
                  <c:v>32.480000000000004</c:v>
                </c:pt>
                <c:pt idx="28924">
                  <c:v>32.309999999999995</c:v>
                </c:pt>
                <c:pt idx="28925">
                  <c:v>32.339999999999996</c:v>
                </c:pt>
                <c:pt idx="28926">
                  <c:v>32.58</c:v>
                </c:pt>
                <c:pt idx="28927">
                  <c:v>32.44</c:v>
                </c:pt>
                <c:pt idx="28928">
                  <c:v>32.49</c:v>
                </c:pt>
                <c:pt idx="28929">
                  <c:v>32.339999999999996</c:v>
                </c:pt>
                <c:pt idx="28930">
                  <c:v>32.4</c:v>
                </c:pt>
                <c:pt idx="28931">
                  <c:v>32.46</c:v>
                </c:pt>
                <c:pt idx="28932">
                  <c:v>32.51</c:v>
                </c:pt>
                <c:pt idx="28933">
                  <c:v>32.480000000000004</c:v>
                </c:pt>
                <c:pt idx="28934">
                  <c:v>32.44</c:v>
                </c:pt>
                <c:pt idx="28935">
                  <c:v>32.660000000000004</c:v>
                </c:pt>
                <c:pt idx="28936">
                  <c:v>32.449999999999996</c:v>
                </c:pt>
                <c:pt idx="28937">
                  <c:v>32.64</c:v>
                </c:pt>
                <c:pt idx="28938">
                  <c:v>32.53</c:v>
                </c:pt>
                <c:pt idx="28939">
                  <c:v>32.51</c:v>
                </c:pt>
                <c:pt idx="28940">
                  <c:v>32.349999999999994</c:v>
                </c:pt>
                <c:pt idx="28941">
                  <c:v>32.42</c:v>
                </c:pt>
                <c:pt idx="28942">
                  <c:v>32.379999999999995</c:v>
                </c:pt>
                <c:pt idx="28943">
                  <c:v>32.36</c:v>
                </c:pt>
                <c:pt idx="28944">
                  <c:v>32.520000000000003</c:v>
                </c:pt>
                <c:pt idx="28945">
                  <c:v>32.43</c:v>
                </c:pt>
                <c:pt idx="28946">
                  <c:v>32.220000000000006</c:v>
                </c:pt>
                <c:pt idx="28947">
                  <c:v>32.120000000000005</c:v>
                </c:pt>
                <c:pt idx="28948">
                  <c:v>32.54</c:v>
                </c:pt>
                <c:pt idx="28949">
                  <c:v>32.46</c:v>
                </c:pt>
                <c:pt idx="28950">
                  <c:v>32.43</c:v>
                </c:pt>
                <c:pt idx="28951">
                  <c:v>32.550000000000004</c:v>
                </c:pt>
                <c:pt idx="28952">
                  <c:v>32.54</c:v>
                </c:pt>
                <c:pt idx="28953">
                  <c:v>32.6</c:v>
                </c:pt>
                <c:pt idx="28954">
                  <c:v>32.620000000000005</c:v>
                </c:pt>
                <c:pt idx="28955">
                  <c:v>32.590000000000003</c:v>
                </c:pt>
                <c:pt idx="28956">
                  <c:v>32.520000000000003</c:v>
                </c:pt>
                <c:pt idx="28957">
                  <c:v>32.74</c:v>
                </c:pt>
                <c:pt idx="28958">
                  <c:v>32.68</c:v>
                </c:pt>
                <c:pt idx="28959">
                  <c:v>32.78</c:v>
                </c:pt>
                <c:pt idx="28960">
                  <c:v>32.770000000000003</c:v>
                </c:pt>
                <c:pt idx="28961">
                  <c:v>32.78</c:v>
                </c:pt>
                <c:pt idx="28962">
                  <c:v>32.700000000000003</c:v>
                </c:pt>
                <c:pt idx="28963">
                  <c:v>32.64</c:v>
                </c:pt>
                <c:pt idx="28964">
                  <c:v>32.700000000000003</c:v>
                </c:pt>
                <c:pt idx="28965">
                  <c:v>32.6</c:v>
                </c:pt>
                <c:pt idx="28966">
                  <c:v>32.44</c:v>
                </c:pt>
                <c:pt idx="28967">
                  <c:v>32.349999999999994</c:v>
                </c:pt>
                <c:pt idx="28968">
                  <c:v>32.370000000000005</c:v>
                </c:pt>
                <c:pt idx="28969">
                  <c:v>32.300000000000011</c:v>
                </c:pt>
                <c:pt idx="28970">
                  <c:v>32.379999999999995</c:v>
                </c:pt>
                <c:pt idx="28971">
                  <c:v>32.230000000000011</c:v>
                </c:pt>
                <c:pt idx="28972">
                  <c:v>32.339999999999996</c:v>
                </c:pt>
                <c:pt idx="28973">
                  <c:v>32.15</c:v>
                </c:pt>
                <c:pt idx="28974">
                  <c:v>32.46</c:v>
                </c:pt>
                <c:pt idx="28975">
                  <c:v>32.53</c:v>
                </c:pt>
                <c:pt idx="28976">
                  <c:v>32.53</c:v>
                </c:pt>
                <c:pt idx="28977">
                  <c:v>32.51</c:v>
                </c:pt>
                <c:pt idx="28978">
                  <c:v>32.449999999999996</c:v>
                </c:pt>
                <c:pt idx="28979">
                  <c:v>32.379999999999995</c:v>
                </c:pt>
                <c:pt idx="28980">
                  <c:v>32.339999999999996</c:v>
                </c:pt>
                <c:pt idx="28981">
                  <c:v>32.720000000000006</c:v>
                </c:pt>
                <c:pt idx="28982">
                  <c:v>32.78</c:v>
                </c:pt>
                <c:pt idx="28983">
                  <c:v>32.82</c:v>
                </c:pt>
                <c:pt idx="28984">
                  <c:v>32.690000000000005</c:v>
                </c:pt>
                <c:pt idx="28985">
                  <c:v>32.92</c:v>
                </c:pt>
                <c:pt idx="28986">
                  <c:v>32.56</c:v>
                </c:pt>
                <c:pt idx="28987">
                  <c:v>32.770000000000003</c:v>
                </c:pt>
                <c:pt idx="28988">
                  <c:v>32.690000000000005</c:v>
                </c:pt>
                <c:pt idx="28989">
                  <c:v>32.809999999999995</c:v>
                </c:pt>
                <c:pt idx="28990">
                  <c:v>32.910000000000004</c:v>
                </c:pt>
                <c:pt idx="28991">
                  <c:v>32.809999999999995</c:v>
                </c:pt>
                <c:pt idx="28992">
                  <c:v>32.949999999999996</c:v>
                </c:pt>
                <c:pt idx="28993">
                  <c:v>32.809999999999995</c:v>
                </c:pt>
                <c:pt idx="28994">
                  <c:v>32.83</c:v>
                </c:pt>
                <c:pt idx="28995">
                  <c:v>32.67</c:v>
                </c:pt>
                <c:pt idx="28996">
                  <c:v>32.71</c:v>
                </c:pt>
                <c:pt idx="28997">
                  <c:v>32.51</c:v>
                </c:pt>
                <c:pt idx="28998">
                  <c:v>32.71</c:v>
                </c:pt>
                <c:pt idx="28999">
                  <c:v>32.61</c:v>
                </c:pt>
                <c:pt idx="29000">
                  <c:v>32.5</c:v>
                </c:pt>
                <c:pt idx="29001">
                  <c:v>32.54</c:v>
                </c:pt>
                <c:pt idx="29002">
                  <c:v>32.51</c:v>
                </c:pt>
                <c:pt idx="29003">
                  <c:v>32.58</c:v>
                </c:pt>
                <c:pt idx="29004">
                  <c:v>32.51</c:v>
                </c:pt>
                <c:pt idx="29005">
                  <c:v>32.6</c:v>
                </c:pt>
                <c:pt idx="29006">
                  <c:v>32.24</c:v>
                </c:pt>
                <c:pt idx="29007">
                  <c:v>32.339999999999996</c:v>
                </c:pt>
                <c:pt idx="29008">
                  <c:v>32.300000000000011</c:v>
                </c:pt>
                <c:pt idx="29009">
                  <c:v>32.39</c:v>
                </c:pt>
                <c:pt idx="29010">
                  <c:v>32.309999999999995</c:v>
                </c:pt>
                <c:pt idx="29011">
                  <c:v>32.33</c:v>
                </c:pt>
                <c:pt idx="29012">
                  <c:v>32.39</c:v>
                </c:pt>
                <c:pt idx="29013">
                  <c:v>32.230000000000011</c:v>
                </c:pt>
                <c:pt idx="29014">
                  <c:v>32.24</c:v>
                </c:pt>
                <c:pt idx="29015">
                  <c:v>32.449999999999996</c:v>
                </c:pt>
                <c:pt idx="29016">
                  <c:v>32.46</c:v>
                </c:pt>
                <c:pt idx="29017">
                  <c:v>32.43</c:v>
                </c:pt>
                <c:pt idx="29018">
                  <c:v>32.54</c:v>
                </c:pt>
                <c:pt idx="29019">
                  <c:v>32.370000000000005</c:v>
                </c:pt>
                <c:pt idx="29020">
                  <c:v>32.5</c:v>
                </c:pt>
                <c:pt idx="29021">
                  <c:v>32.480000000000004</c:v>
                </c:pt>
                <c:pt idx="29022">
                  <c:v>32.46</c:v>
                </c:pt>
                <c:pt idx="29023">
                  <c:v>32.370000000000005</c:v>
                </c:pt>
                <c:pt idx="29024">
                  <c:v>32.42</c:v>
                </c:pt>
                <c:pt idx="29025">
                  <c:v>32.36</c:v>
                </c:pt>
                <c:pt idx="29026">
                  <c:v>32.47</c:v>
                </c:pt>
                <c:pt idx="29027">
                  <c:v>32.57</c:v>
                </c:pt>
                <c:pt idx="29028">
                  <c:v>32.54</c:v>
                </c:pt>
                <c:pt idx="29029">
                  <c:v>32.720000000000006</c:v>
                </c:pt>
                <c:pt idx="29030">
                  <c:v>32.590000000000003</c:v>
                </c:pt>
                <c:pt idx="29031">
                  <c:v>32.690000000000005</c:v>
                </c:pt>
                <c:pt idx="29032">
                  <c:v>32.61</c:v>
                </c:pt>
                <c:pt idx="29033">
                  <c:v>32.71</c:v>
                </c:pt>
                <c:pt idx="29034">
                  <c:v>32.75</c:v>
                </c:pt>
                <c:pt idx="29035">
                  <c:v>32.74</c:v>
                </c:pt>
                <c:pt idx="29036">
                  <c:v>32.75</c:v>
                </c:pt>
                <c:pt idx="29037">
                  <c:v>32.690000000000005</c:v>
                </c:pt>
                <c:pt idx="29038">
                  <c:v>32.74</c:v>
                </c:pt>
                <c:pt idx="29039">
                  <c:v>32.730000000000011</c:v>
                </c:pt>
                <c:pt idx="29040">
                  <c:v>32.849999999999994</c:v>
                </c:pt>
                <c:pt idx="29041">
                  <c:v>32.49</c:v>
                </c:pt>
                <c:pt idx="29042">
                  <c:v>32.51</c:v>
                </c:pt>
                <c:pt idx="29043">
                  <c:v>32.520000000000003</c:v>
                </c:pt>
                <c:pt idx="29044">
                  <c:v>32.770000000000003</c:v>
                </c:pt>
                <c:pt idx="29045">
                  <c:v>32.61</c:v>
                </c:pt>
                <c:pt idx="29046">
                  <c:v>32.49</c:v>
                </c:pt>
                <c:pt idx="29047">
                  <c:v>32.71</c:v>
                </c:pt>
                <c:pt idx="29048">
                  <c:v>32.64</c:v>
                </c:pt>
                <c:pt idx="29049">
                  <c:v>32.68</c:v>
                </c:pt>
                <c:pt idx="29050">
                  <c:v>32.590000000000003</c:v>
                </c:pt>
                <c:pt idx="29051">
                  <c:v>32.71</c:v>
                </c:pt>
                <c:pt idx="29052">
                  <c:v>32.690000000000005</c:v>
                </c:pt>
                <c:pt idx="29053">
                  <c:v>32.67</c:v>
                </c:pt>
                <c:pt idx="29054">
                  <c:v>32.550000000000004</c:v>
                </c:pt>
                <c:pt idx="29055">
                  <c:v>32.68</c:v>
                </c:pt>
                <c:pt idx="29056">
                  <c:v>32.67</c:v>
                </c:pt>
                <c:pt idx="29057">
                  <c:v>32.64</c:v>
                </c:pt>
                <c:pt idx="29058">
                  <c:v>32.54</c:v>
                </c:pt>
                <c:pt idx="29059">
                  <c:v>32.49</c:v>
                </c:pt>
                <c:pt idx="29060">
                  <c:v>32.54</c:v>
                </c:pt>
                <c:pt idx="29061">
                  <c:v>32.57</c:v>
                </c:pt>
                <c:pt idx="29062">
                  <c:v>32.64</c:v>
                </c:pt>
                <c:pt idx="29063">
                  <c:v>32.800000000000011</c:v>
                </c:pt>
                <c:pt idx="29064">
                  <c:v>32.870000000000005</c:v>
                </c:pt>
                <c:pt idx="29065">
                  <c:v>32.700000000000003</c:v>
                </c:pt>
                <c:pt idx="29066">
                  <c:v>32.64</c:v>
                </c:pt>
                <c:pt idx="29067">
                  <c:v>32.53</c:v>
                </c:pt>
                <c:pt idx="29068">
                  <c:v>32.61</c:v>
                </c:pt>
                <c:pt idx="29069">
                  <c:v>32.690000000000005</c:v>
                </c:pt>
                <c:pt idx="29070">
                  <c:v>32.839999999999996</c:v>
                </c:pt>
                <c:pt idx="29071">
                  <c:v>32.83</c:v>
                </c:pt>
                <c:pt idx="29072">
                  <c:v>32.82</c:v>
                </c:pt>
                <c:pt idx="29073">
                  <c:v>32.790000000000006</c:v>
                </c:pt>
                <c:pt idx="29074">
                  <c:v>32.78</c:v>
                </c:pt>
                <c:pt idx="29075">
                  <c:v>32.839999999999996</c:v>
                </c:pt>
                <c:pt idx="29076">
                  <c:v>32.54</c:v>
                </c:pt>
                <c:pt idx="29077">
                  <c:v>32.630000000000003</c:v>
                </c:pt>
                <c:pt idx="29078">
                  <c:v>32.57</c:v>
                </c:pt>
                <c:pt idx="29079">
                  <c:v>32.51</c:v>
                </c:pt>
                <c:pt idx="29080">
                  <c:v>32.6</c:v>
                </c:pt>
                <c:pt idx="29081">
                  <c:v>32.349999999999994</c:v>
                </c:pt>
                <c:pt idx="29082">
                  <c:v>32.25</c:v>
                </c:pt>
                <c:pt idx="29083">
                  <c:v>32.370000000000005</c:v>
                </c:pt>
                <c:pt idx="29084">
                  <c:v>32.520000000000003</c:v>
                </c:pt>
                <c:pt idx="29085">
                  <c:v>32.64</c:v>
                </c:pt>
                <c:pt idx="29086">
                  <c:v>32.54</c:v>
                </c:pt>
                <c:pt idx="29087">
                  <c:v>32.660000000000004</c:v>
                </c:pt>
                <c:pt idx="29088">
                  <c:v>32.82</c:v>
                </c:pt>
                <c:pt idx="29089">
                  <c:v>32.49</c:v>
                </c:pt>
                <c:pt idx="29090">
                  <c:v>32.47</c:v>
                </c:pt>
                <c:pt idx="29091">
                  <c:v>32.47</c:v>
                </c:pt>
                <c:pt idx="29092">
                  <c:v>32.47</c:v>
                </c:pt>
                <c:pt idx="29093">
                  <c:v>32.6</c:v>
                </c:pt>
                <c:pt idx="29094">
                  <c:v>32.42</c:v>
                </c:pt>
                <c:pt idx="29095">
                  <c:v>32.520000000000003</c:v>
                </c:pt>
                <c:pt idx="29096">
                  <c:v>32.46</c:v>
                </c:pt>
                <c:pt idx="29097">
                  <c:v>32.620000000000005</c:v>
                </c:pt>
                <c:pt idx="29098">
                  <c:v>32.56</c:v>
                </c:pt>
                <c:pt idx="29099">
                  <c:v>32.57</c:v>
                </c:pt>
                <c:pt idx="29100">
                  <c:v>32.58</c:v>
                </c:pt>
                <c:pt idx="29101">
                  <c:v>32.790000000000006</c:v>
                </c:pt>
                <c:pt idx="29102">
                  <c:v>32.74</c:v>
                </c:pt>
                <c:pt idx="29103">
                  <c:v>32.809999999999995</c:v>
                </c:pt>
                <c:pt idx="29104">
                  <c:v>32.809999999999995</c:v>
                </c:pt>
                <c:pt idx="29105">
                  <c:v>32.770000000000003</c:v>
                </c:pt>
                <c:pt idx="29106">
                  <c:v>32.89</c:v>
                </c:pt>
                <c:pt idx="29107">
                  <c:v>32.730000000000011</c:v>
                </c:pt>
                <c:pt idx="29108">
                  <c:v>32.809999999999995</c:v>
                </c:pt>
                <c:pt idx="29109">
                  <c:v>32.71</c:v>
                </c:pt>
                <c:pt idx="29110">
                  <c:v>32.92</c:v>
                </c:pt>
                <c:pt idx="29111">
                  <c:v>32.9</c:v>
                </c:pt>
                <c:pt idx="29112">
                  <c:v>33.25</c:v>
                </c:pt>
                <c:pt idx="29113">
                  <c:v>33.99</c:v>
                </c:pt>
                <c:pt idx="29114">
                  <c:v>35.03</c:v>
                </c:pt>
                <c:pt idx="29115">
                  <c:v>36.33</c:v>
                </c:pt>
                <c:pt idx="29116">
                  <c:v>37.28</c:v>
                </c:pt>
                <c:pt idx="29117">
                  <c:v>37.96</c:v>
                </c:pt>
                <c:pt idx="29118">
                  <c:v>38.33</c:v>
                </c:pt>
                <c:pt idx="29119">
                  <c:v>38.379999999999995</c:v>
                </c:pt>
                <c:pt idx="29120">
                  <c:v>37.99</c:v>
                </c:pt>
                <c:pt idx="29121">
                  <c:v>37.809999999999995</c:v>
                </c:pt>
                <c:pt idx="29122">
                  <c:v>37.270000000000003</c:v>
                </c:pt>
                <c:pt idx="29123">
                  <c:v>36.71</c:v>
                </c:pt>
                <c:pt idx="29124">
                  <c:v>36</c:v>
                </c:pt>
                <c:pt idx="29125">
                  <c:v>35.14</c:v>
                </c:pt>
                <c:pt idx="29126">
                  <c:v>34.03</c:v>
                </c:pt>
                <c:pt idx="29127">
                  <c:v>32.96</c:v>
                </c:pt>
                <c:pt idx="29128">
                  <c:v>31.979999999999997</c:v>
                </c:pt>
                <c:pt idx="29129">
                  <c:v>30.82</c:v>
                </c:pt>
                <c:pt idx="29130">
                  <c:v>29.86</c:v>
                </c:pt>
                <c:pt idx="29131">
                  <c:v>28.779999999999998</c:v>
                </c:pt>
                <c:pt idx="29132">
                  <c:v>28.05</c:v>
                </c:pt>
                <c:pt idx="29133">
                  <c:v>27.05</c:v>
                </c:pt>
                <c:pt idx="29134">
                  <c:v>26.110000000000003</c:v>
                </c:pt>
                <c:pt idx="29135">
                  <c:v>25.259999999999998</c:v>
                </c:pt>
                <c:pt idx="29136">
                  <c:v>24.62</c:v>
                </c:pt>
                <c:pt idx="29137">
                  <c:v>24.08</c:v>
                </c:pt>
                <c:pt idx="29138">
                  <c:v>23.41</c:v>
                </c:pt>
                <c:pt idx="29139">
                  <c:v>22.759999999999998</c:v>
                </c:pt>
                <c:pt idx="29140">
                  <c:v>22.2</c:v>
                </c:pt>
                <c:pt idx="29141">
                  <c:v>21.64</c:v>
                </c:pt>
                <c:pt idx="29142">
                  <c:v>21.17</c:v>
                </c:pt>
                <c:pt idx="29143">
                  <c:v>20.69</c:v>
                </c:pt>
                <c:pt idx="29144">
                  <c:v>20.149999999999999</c:v>
                </c:pt>
                <c:pt idx="29145">
                  <c:v>19.75</c:v>
                </c:pt>
                <c:pt idx="29146">
                  <c:v>19.239999999999995</c:v>
                </c:pt>
                <c:pt idx="29147">
                  <c:v>19.059999999999999</c:v>
                </c:pt>
                <c:pt idx="29148">
                  <c:v>18.829999999999995</c:v>
                </c:pt>
                <c:pt idx="29149">
                  <c:v>18.5</c:v>
                </c:pt>
                <c:pt idx="29150">
                  <c:v>18.21</c:v>
                </c:pt>
                <c:pt idx="29151">
                  <c:v>18.05</c:v>
                </c:pt>
                <c:pt idx="29152">
                  <c:v>17.89</c:v>
                </c:pt>
                <c:pt idx="29153">
                  <c:v>17.82</c:v>
                </c:pt>
                <c:pt idx="29154">
                  <c:v>17.779999999999998</c:v>
                </c:pt>
                <c:pt idx="29155">
                  <c:v>17.829999999999995</c:v>
                </c:pt>
                <c:pt idx="29156">
                  <c:v>17.88</c:v>
                </c:pt>
                <c:pt idx="29157">
                  <c:v>17.82</c:v>
                </c:pt>
                <c:pt idx="29158">
                  <c:v>17.82</c:v>
                </c:pt>
                <c:pt idx="29159">
                  <c:v>17.899999999999999</c:v>
                </c:pt>
                <c:pt idx="29160">
                  <c:v>17.920000000000002</c:v>
                </c:pt>
                <c:pt idx="29161">
                  <c:v>17.87</c:v>
                </c:pt>
                <c:pt idx="29162">
                  <c:v>17.899999999999999</c:v>
                </c:pt>
                <c:pt idx="29163">
                  <c:v>17.939999999999998</c:v>
                </c:pt>
                <c:pt idx="29164">
                  <c:v>18.010000000000005</c:v>
                </c:pt>
                <c:pt idx="29165">
                  <c:v>18.02</c:v>
                </c:pt>
                <c:pt idx="29166">
                  <c:v>18.14</c:v>
                </c:pt>
                <c:pt idx="29167">
                  <c:v>18.22</c:v>
                </c:pt>
                <c:pt idx="29168">
                  <c:v>18.21</c:v>
                </c:pt>
                <c:pt idx="29169">
                  <c:v>18.29</c:v>
                </c:pt>
                <c:pt idx="29170">
                  <c:v>18.29</c:v>
                </c:pt>
                <c:pt idx="29171">
                  <c:v>18.39</c:v>
                </c:pt>
                <c:pt idx="29172">
                  <c:v>18.47</c:v>
                </c:pt>
                <c:pt idx="29173">
                  <c:v>18.510000000000005</c:v>
                </c:pt>
                <c:pt idx="29174">
                  <c:v>18.54</c:v>
                </c:pt>
                <c:pt idx="29175">
                  <c:v>18.579999999999995</c:v>
                </c:pt>
                <c:pt idx="29176">
                  <c:v>18.630000000000003</c:v>
                </c:pt>
                <c:pt idx="29177">
                  <c:v>18.739999999999995</c:v>
                </c:pt>
                <c:pt idx="29178">
                  <c:v>18.829999999999995</c:v>
                </c:pt>
                <c:pt idx="29179">
                  <c:v>18.899999999999999</c:v>
                </c:pt>
                <c:pt idx="29180">
                  <c:v>18.97</c:v>
                </c:pt>
                <c:pt idx="29181">
                  <c:v>19.03</c:v>
                </c:pt>
                <c:pt idx="29182">
                  <c:v>19.170000000000005</c:v>
                </c:pt>
                <c:pt idx="29183">
                  <c:v>19.23</c:v>
                </c:pt>
                <c:pt idx="29184">
                  <c:v>19.25</c:v>
                </c:pt>
                <c:pt idx="29185">
                  <c:v>19.37</c:v>
                </c:pt>
                <c:pt idx="29186">
                  <c:v>19.39</c:v>
                </c:pt>
                <c:pt idx="29187">
                  <c:v>19.420000000000002</c:v>
                </c:pt>
                <c:pt idx="29188">
                  <c:v>19.439999999999998</c:v>
                </c:pt>
                <c:pt idx="29189">
                  <c:v>19.41</c:v>
                </c:pt>
                <c:pt idx="29190">
                  <c:v>19.459999999999997</c:v>
                </c:pt>
                <c:pt idx="29191">
                  <c:v>19.43</c:v>
                </c:pt>
                <c:pt idx="29192">
                  <c:v>19.479999999999997</c:v>
                </c:pt>
                <c:pt idx="29193">
                  <c:v>19.52</c:v>
                </c:pt>
                <c:pt idx="29194">
                  <c:v>19.45</c:v>
                </c:pt>
                <c:pt idx="29195">
                  <c:v>19.399999999999999</c:v>
                </c:pt>
                <c:pt idx="29196">
                  <c:v>19.34</c:v>
                </c:pt>
                <c:pt idx="29197">
                  <c:v>19.399999999999999</c:v>
                </c:pt>
                <c:pt idx="29198">
                  <c:v>19.510000000000005</c:v>
                </c:pt>
                <c:pt idx="29199">
                  <c:v>19.489999999999991</c:v>
                </c:pt>
                <c:pt idx="29200">
                  <c:v>19.62</c:v>
                </c:pt>
                <c:pt idx="29201">
                  <c:v>19.690000000000001</c:v>
                </c:pt>
                <c:pt idx="29202">
                  <c:v>19.77</c:v>
                </c:pt>
                <c:pt idx="29203">
                  <c:v>19.82</c:v>
                </c:pt>
                <c:pt idx="29204">
                  <c:v>19.920000000000002</c:v>
                </c:pt>
                <c:pt idx="29205">
                  <c:v>20.07</c:v>
                </c:pt>
                <c:pt idx="29206">
                  <c:v>19.97</c:v>
                </c:pt>
                <c:pt idx="29207">
                  <c:v>19.97</c:v>
                </c:pt>
                <c:pt idx="29208">
                  <c:v>19.979999999999997</c:v>
                </c:pt>
                <c:pt idx="29209">
                  <c:v>20</c:v>
                </c:pt>
                <c:pt idx="29210">
                  <c:v>19.939999999999998</c:v>
                </c:pt>
                <c:pt idx="29211">
                  <c:v>19.989999999999991</c:v>
                </c:pt>
                <c:pt idx="29212">
                  <c:v>19.979999999999997</c:v>
                </c:pt>
                <c:pt idx="29213">
                  <c:v>20</c:v>
                </c:pt>
                <c:pt idx="29214">
                  <c:v>20.010000000000005</c:v>
                </c:pt>
                <c:pt idx="29215">
                  <c:v>19.97</c:v>
                </c:pt>
                <c:pt idx="29216">
                  <c:v>19.88</c:v>
                </c:pt>
                <c:pt idx="29217">
                  <c:v>19.809999999999999</c:v>
                </c:pt>
                <c:pt idx="29218">
                  <c:v>19.93</c:v>
                </c:pt>
                <c:pt idx="29219">
                  <c:v>20.03</c:v>
                </c:pt>
                <c:pt idx="29220">
                  <c:v>20.130000000000003</c:v>
                </c:pt>
                <c:pt idx="29221">
                  <c:v>20.12</c:v>
                </c:pt>
                <c:pt idx="29222">
                  <c:v>20.16</c:v>
                </c:pt>
                <c:pt idx="29223">
                  <c:v>20.190000000000001</c:v>
                </c:pt>
                <c:pt idx="29224">
                  <c:v>20.279999999999998</c:v>
                </c:pt>
                <c:pt idx="29225">
                  <c:v>20.329999999999995</c:v>
                </c:pt>
                <c:pt idx="29226">
                  <c:v>20.38</c:v>
                </c:pt>
                <c:pt idx="29227">
                  <c:v>20.52</c:v>
                </c:pt>
                <c:pt idx="29228">
                  <c:v>20.49</c:v>
                </c:pt>
                <c:pt idx="29229">
                  <c:v>20.5</c:v>
                </c:pt>
                <c:pt idx="29230">
                  <c:v>20.5</c:v>
                </c:pt>
                <c:pt idx="29231">
                  <c:v>20.51</c:v>
                </c:pt>
                <c:pt idx="29232">
                  <c:v>20.51</c:v>
                </c:pt>
                <c:pt idx="29233">
                  <c:v>20.6</c:v>
                </c:pt>
                <c:pt idx="29234">
                  <c:v>20.57</c:v>
                </c:pt>
                <c:pt idx="29235">
                  <c:v>20.51</c:v>
                </c:pt>
                <c:pt idx="29236">
                  <c:v>20.54</c:v>
                </c:pt>
                <c:pt idx="29237">
                  <c:v>20.39</c:v>
                </c:pt>
                <c:pt idx="29238">
                  <c:v>20.34</c:v>
                </c:pt>
                <c:pt idx="29239">
                  <c:v>20.3</c:v>
                </c:pt>
                <c:pt idx="29240">
                  <c:v>20.22</c:v>
                </c:pt>
                <c:pt idx="29241">
                  <c:v>20.22</c:v>
                </c:pt>
                <c:pt idx="29242">
                  <c:v>20.190000000000001</c:v>
                </c:pt>
                <c:pt idx="29243">
                  <c:v>20.16</c:v>
                </c:pt>
                <c:pt idx="29244">
                  <c:v>20.22</c:v>
                </c:pt>
                <c:pt idx="29245">
                  <c:v>20.16</c:v>
                </c:pt>
                <c:pt idx="29246">
                  <c:v>20.27</c:v>
                </c:pt>
                <c:pt idx="29247">
                  <c:v>20.309999999999999</c:v>
                </c:pt>
                <c:pt idx="29248">
                  <c:v>20.239999999999995</c:v>
                </c:pt>
                <c:pt idx="29249">
                  <c:v>20.420000000000002</c:v>
                </c:pt>
                <c:pt idx="29250">
                  <c:v>20.439999999999998</c:v>
                </c:pt>
                <c:pt idx="29251">
                  <c:v>20.459999999999997</c:v>
                </c:pt>
                <c:pt idx="29252">
                  <c:v>20.399999999999999</c:v>
                </c:pt>
                <c:pt idx="29253">
                  <c:v>20.3</c:v>
                </c:pt>
                <c:pt idx="29254">
                  <c:v>20.3</c:v>
                </c:pt>
                <c:pt idx="29255">
                  <c:v>20.439999999999998</c:v>
                </c:pt>
                <c:pt idx="29256">
                  <c:v>20.5</c:v>
                </c:pt>
                <c:pt idx="29257">
                  <c:v>20.55</c:v>
                </c:pt>
                <c:pt idx="29258">
                  <c:v>20.45</c:v>
                </c:pt>
                <c:pt idx="29259">
                  <c:v>20.52</c:v>
                </c:pt>
                <c:pt idx="29260">
                  <c:v>20.610000000000003</c:v>
                </c:pt>
                <c:pt idx="29261">
                  <c:v>20.6</c:v>
                </c:pt>
                <c:pt idx="29262">
                  <c:v>20.58</c:v>
                </c:pt>
                <c:pt idx="29263">
                  <c:v>20.67</c:v>
                </c:pt>
                <c:pt idx="29264">
                  <c:v>20.630000000000003</c:v>
                </c:pt>
                <c:pt idx="29265">
                  <c:v>20.8</c:v>
                </c:pt>
                <c:pt idx="29266">
                  <c:v>20.97</c:v>
                </c:pt>
                <c:pt idx="29267">
                  <c:v>20.93</c:v>
                </c:pt>
                <c:pt idx="29268">
                  <c:v>20.979999999999997</c:v>
                </c:pt>
                <c:pt idx="29269">
                  <c:v>20.97</c:v>
                </c:pt>
                <c:pt idx="29270">
                  <c:v>21.03</c:v>
                </c:pt>
                <c:pt idx="29271">
                  <c:v>21.08</c:v>
                </c:pt>
                <c:pt idx="29272">
                  <c:v>20.99</c:v>
                </c:pt>
                <c:pt idx="29273">
                  <c:v>21.12</c:v>
                </c:pt>
                <c:pt idx="29274">
                  <c:v>21.150000000000002</c:v>
                </c:pt>
                <c:pt idx="29275">
                  <c:v>21.19</c:v>
                </c:pt>
                <c:pt idx="29276">
                  <c:v>21.09</c:v>
                </c:pt>
                <c:pt idx="29277">
                  <c:v>21</c:v>
                </c:pt>
                <c:pt idx="29278">
                  <c:v>20.939999999999998</c:v>
                </c:pt>
                <c:pt idx="29279">
                  <c:v>20.919999999999998</c:v>
                </c:pt>
                <c:pt idx="29280">
                  <c:v>21.02</c:v>
                </c:pt>
                <c:pt idx="29281">
                  <c:v>21.06</c:v>
                </c:pt>
                <c:pt idx="29282">
                  <c:v>21.150000000000002</c:v>
                </c:pt>
                <c:pt idx="29283">
                  <c:v>21.150000000000002</c:v>
                </c:pt>
                <c:pt idx="29284">
                  <c:v>21.19</c:v>
                </c:pt>
                <c:pt idx="29285">
                  <c:v>21.27</c:v>
                </c:pt>
                <c:pt idx="29286">
                  <c:v>21.39</c:v>
                </c:pt>
                <c:pt idx="29287">
                  <c:v>21.1</c:v>
                </c:pt>
                <c:pt idx="29288">
                  <c:v>21.09</c:v>
                </c:pt>
                <c:pt idx="29289">
                  <c:v>21.09</c:v>
                </c:pt>
                <c:pt idx="29290">
                  <c:v>21.110000000000003</c:v>
                </c:pt>
                <c:pt idx="29291">
                  <c:v>21.130000000000003</c:v>
                </c:pt>
                <c:pt idx="29292">
                  <c:v>21.17</c:v>
                </c:pt>
                <c:pt idx="29293">
                  <c:v>21.14</c:v>
                </c:pt>
                <c:pt idx="29294">
                  <c:v>21.110000000000003</c:v>
                </c:pt>
                <c:pt idx="29295">
                  <c:v>21.12</c:v>
                </c:pt>
                <c:pt idx="29296">
                  <c:v>21.110000000000003</c:v>
                </c:pt>
                <c:pt idx="29297">
                  <c:v>21.17</c:v>
                </c:pt>
                <c:pt idx="29298">
                  <c:v>21.150000000000002</c:v>
                </c:pt>
                <c:pt idx="29299">
                  <c:v>21.19</c:v>
                </c:pt>
                <c:pt idx="29300">
                  <c:v>21.09</c:v>
                </c:pt>
                <c:pt idx="29301">
                  <c:v>21.08</c:v>
                </c:pt>
                <c:pt idx="29302">
                  <c:v>21.02</c:v>
                </c:pt>
                <c:pt idx="29303">
                  <c:v>21.08</c:v>
                </c:pt>
                <c:pt idx="29304">
                  <c:v>21.17</c:v>
                </c:pt>
                <c:pt idx="29305">
                  <c:v>21.12</c:v>
                </c:pt>
                <c:pt idx="29306">
                  <c:v>21.25</c:v>
                </c:pt>
                <c:pt idx="29307">
                  <c:v>21.32</c:v>
                </c:pt>
                <c:pt idx="29308">
                  <c:v>21.41</c:v>
                </c:pt>
                <c:pt idx="29309">
                  <c:v>21.38</c:v>
                </c:pt>
                <c:pt idx="29310">
                  <c:v>21.43</c:v>
                </c:pt>
                <c:pt idx="29311">
                  <c:v>21.29</c:v>
                </c:pt>
                <c:pt idx="29312">
                  <c:v>21.479999999999997</c:v>
                </c:pt>
                <c:pt idx="29313">
                  <c:v>21.459999999999997</c:v>
                </c:pt>
                <c:pt idx="29314">
                  <c:v>21.43</c:v>
                </c:pt>
                <c:pt idx="29315">
                  <c:v>21.41</c:v>
                </c:pt>
                <c:pt idx="29316">
                  <c:v>21.32</c:v>
                </c:pt>
                <c:pt idx="29317">
                  <c:v>21.23</c:v>
                </c:pt>
                <c:pt idx="29318">
                  <c:v>21.25</c:v>
                </c:pt>
                <c:pt idx="29319">
                  <c:v>21.23</c:v>
                </c:pt>
                <c:pt idx="29320">
                  <c:v>21.22</c:v>
                </c:pt>
                <c:pt idx="29321">
                  <c:v>21.25</c:v>
                </c:pt>
                <c:pt idx="29322">
                  <c:v>21.34</c:v>
                </c:pt>
                <c:pt idx="29323">
                  <c:v>21.38</c:v>
                </c:pt>
                <c:pt idx="29324">
                  <c:v>21.25</c:v>
                </c:pt>
                <c:pt idx="29325">
                  <c:v>21.21</c:v>
                </c:pt>
                <c:pt idx="29326">
                  <c:v>21.259999999999998</c:v>
                </c:pt>
                <c:pt idx="29327">
                  <c:v>21.43</c:v>
                </c:pt>
                <c:pt idx="29328">
                  <c:v>21.36</c:v>
                </c:pt>
                <c:pt idx="29329">
                  <c:v>21.52</c:v>
                </c:pt>
                <c:pt idx="29330">
                  <c:v>21.6</c:v>
                </c:pt>
                <c:pt idx="29331">
                  <c:v>21.52</c:v>
                </c:pt>
                <c:pt idx="29332">
                  <c:v>21.47</c:v>
                </c:pt>
                <c:pt idx="29333">
                  <c:v>21.459999999999997</c:v>
                </c:pt>
                <c:pt idx="29334">
                  <c:v>21.419999999999998</c:v>
                </c:pt>
                <c:pt idx="29335">
                  <c:v>21.419999999999998</c:v>
                </c:pt>
                <c:pt idx="29336">
                  <c:v>21.43</c:v>
                </c:pt>
                <c:pt idx="29337">
                  <c:v>21.35</c:v>
                </c:pt>
                <c:pt idx="29338">
                  <c:v>21.37</c:v>
                </c:pt>
                <c:pt idx="29339">
                  <c:v>21.29</c:v>
                </c:pt>
                <c:pt idx="29340">
                  <c:v>21.34</c:v>
                </c:pt>
                <c:pt idx="29341">
                  <c:v>21.310000000000002</c:v>
                </c:pt>
                <c:pt idx="29342">
                  <c:v>21.34</c:v>
                </c:pt>
                <c:pt idx="29343">
                  <c:v>21.47</c:v>
                </c:pt>
                <c:pt idx="29344">
                  <c:v>21.439999999999998</c:v>
                </c:pt>
                <c:pt idx="29345">
                  <c:v>21.52</c:v>
                </c:pt>
                <c:pt idx="29346">
                  <c:v>21.32</c:v>
                </c:pt>
                <c:pt idx="29347">
                  <c:v>21.85</c:v>
                </c:pt>
                <c:pt idx="29348">
                  <c:v>21.68</c:v>
                </c:pt>
                <c:pt idx="29349">
                  <c:v>21.56</c:v>
                </c:pt>
                <c:pt idx="29350">
                  <c:v>21.439999999999998</c:v>
                </c:pt>
                <c:pt idx="29351">
                  <c:v>21.419999999999998</c:v>
                </c:pt>
                <c:pt idx="29352">
                  <c:v>21.439999999999998</c:v>
                </c:pt>
                <c:pt idx="29353">
                  <c:v>21.37</c:v>
                </c:pt>
                <c:pt idx="29354">
                  <c:v>21.41</c:v>
                </c:pt>
                <c:pt idx="29355">
                  <c:v>21.34</c:v>
                </c:pt>
                <c:pt idx="29356">
                  <c:v>21.310000000000002</c:v>
                </c:pt>
                <c:pt idx="29357">
                  <c:v>21.4</c:v>
                </c:pt>
                <c:pt idx="29358">
                  <c:v>21.479999999999997</c:v>
                </c:pt>
                <c:pt idx="29359">
                  <c:v>21.45</c:v>
                </c:pt>
                <c:pt idx="29360">
                  <c:v>21.52</c:v>
                </c:pt>
                <c:pt idx="29361">
                  <c:v>21.459999999999997</c:v>
                </c:pt>
                <c:pt idx="29362">
                  <c:v>21.459999999999997</c:v>
                </c:pt>
                <c:pt idx="29363">
                  <c:v>21.53</c:v>
                </c:pt>
                <c:pt idx="29364">
                  <c:v>21.57</c:v>
                </c:pt>
                <c:pt idx="29365">
                  <c:v>21.59</c:v>
                </c:pt>
                <c:pt idx="29366">
                  <c:v>21.419999999999998</c:v>
                </c:pt>
                <c:pt idx="29367">
                  <c:v>21.479999999999997</c:v>
                </c:pt>
                <c:pt idx="29368">
                  <c:v>21.47</c:v>
                </c:pt>
                <c:pt idx="29369">
                  <c:v>21.62</c:v>
                </c:pt>
                <c:pt idx="29370">
                  <c:v>21.64</c:v>
                </c:pt>
                <c:pt idx="29371">
                  <c:v>21.72</c:v>
                </c:pt>
                <c:pt idx="29372">
                  <c:v>21.59</c:v>
                </c:pt>
                <c:pt idx="29373">
                  <c:v>21.7</c:v>
                </c:pt>
                <c:pt idx="29374">
                  <c:v>21.8</c:v>
                </c:pt>
                <c:pt idx="29375">
                  <c:v>21.82</c:v>
                </c:pt>
                <c:pt idx="29376">
                  <c:v>21.89</c:v>
                </c:pt>
                <c:pt idx="29377">
                  <c:v>21.82</c:v>
                </c:pt>
                <c:pt idx="29378">
                  <c:v>21.82</c:v>
                </c:pt>
                <c:pt idx="29379">
                  <c:v>21.91</c:v>
                </c:pt>
                <c:pt idx="29380">
                  <c:v>21.88</c:v>
                </c:pt>
                <c:pt idx="29381">
                  <c:v>21.759999999999998</c:v>
                </c:pt>
                <c:pt idx="29382">
                  <c:v>21.9</c:v>
                </c:pt>
                <c:pt idx="29383">
                  <c:v>21.7</c:v>
                </c:pt>
                <c:pt idx="29384">
                  <c:v>21.7</c:v>
                </c:pt>
                <c:pt idx="29385">
                  <c:v>21.53</c:v>
                </c:pt>
                <c:pt idx="29386">
                  <c:v>21.55</c:v>
                </c:pt>
                <c:pt idx="29387">
                  <c:v>21.51</c:v>
                </c:pt>
                <c:pt idx="29388">
                  <c:v>21.439999999999998</c:v>
                </c:pt>
                <c:pt idx="29389">
                  <c:v>21.47</c:v>
                </c:pt>
                <c:pt idx="29390">
                  <c:v>21.54</c:v>
                </c:pt>
                <c:pt idx="29391">
                  <c:v>21.59</c:v>
                </c:pt>
                <c:pt idx="29392">
                  <c:v>21.57</c:v>
                </c:pt>
                <c:pt idx="29393">
                  <c:v>21.54</c:v>
                </c:pt>
                <c:pt idx="29394">
                  <c:v>21.58</c:v>
                </c:pt>
                <c:pt idx="29395">
                  <c:v>21.6</c:v>
                </c:pt>
                <c:pt idx="29396">
                  <c:v>21.57</c:v>
                </c:pt>
                <c:pt idx="29397">
                  <c:v>21.67</c:v>
                </c:pt>
                <c:pt idx="29398">
                  <c:v>-999</c:v>
                </c:pt>
                <c:pt idx="29399">
                  <c:v>21.66</c:v>
                </c:pt>
                <c:pt idx="29400">
                  <c:v>21.71</c:v>
                </c:pt>
                <c:pt idx="29401">
                  <c:v>21.82</c:v>
                </c:pt>
                <c:pt idx="29402">
                  <c:v>21.95</c:v>
                </c:pt>
                <c:pt idx="29403">
                  <c:v>21.91</c:v>
                </c:pt>
                <c:pt idx="29404">
                  <c:v>21.87</c:v>
                </c:pt>
                <c:pt idx="29405">
                  <c:v>21.93</c:v>
                </c:pt>
                <c:pt idx="29406">
                  <c:v>21.91</c:v>
                </c:pt>
                <c:pt idx="29407">
                  <c:v>21.85</c:v>
                </c:pt>
                <c:pt idx="29408">
                  <c:v>21.810000000000002</c:v>
                </c:pt>
                <c:pt idx="29409">
                  <c:v>21.7</c:v>
                </c:pt>
                <c:pt idx="29410">
                  <c:v>21.58</c:v>
                </c:pt>
                <c:pt idx="29411">
                  <c:v>21.650000000000002</c:v>
                </c:pt>
                <c:pt idx="29412">
                  <c:v>21.58</c:v>
                </c:pt>
                <c:pt idx="29413">
                  <c:v>21.66</c:v>
                </c:pt>
                <c:pt idx="29414">
                  <c:v>21.650000000000002</c:v>
                </c:pt>
                <c:pt idx="29415">
                  <c:v>21.630000000000003</c:v>
                </c:pt>
                <c:pt idx="29416">
                  <c:v>21.58</c:v>
                </c:pt>
                <c:pt idx="29417">
                  <c:v>22.150000000000002</c:v>
                </c:pt>
                <c:pt idx="29418">
                  <c:v>22</c:v>
                </c:pt>
                <c:pt idx="29419">
                  <c:v>22.07</c:v>
                </c:pt>
                <c:pt idx="29420">
                  <c:v>21.99</c:v>
                </c:pt>
                <c:pt idx="29421">
                  <c:v>21.919999999999998</c:v>
                </c:pt>
                <c:pt idx="29422">
                  <c:v>21.89</c:v>
                </c:pt>
                <c:pt idx="29423">
                  <c:v>21.95</c:v>
                </c:pt>
                <c:pt idx="29424">
                  <c:v>21.84</c:v>
                </c:pt>
                <c:pt idx="29425">
                  <c:v>21.79</c:v>
                </c:pt>
                <c:pt idx="29426">
                  <c:v>21.74</c:v>
                </c:pt>
                <c:pt idx="29427">
                  <c:v>21.66</c:v>
                </c:pt>
                <c:pt idx="29428">
                  <c:v>21.68</c:v>
                </c:pt>
                <c:pt idx="29429">
                  <c:v>21.67</c:v>
                </c:pt>
                <c:pt idx="29430">
                  <c:v>21.630000000000003</c:v>
                </c:pt>
                <c:pt idx="29431">
                  <c:v>21.64</c:v>
                </c:pt>
                <c:pt idx="29432">
                  <c:v>21.82</c:v>
                </c:pt>
                <c:pt idx="29433">
                  <c:v>21.610000000000003</c:v>
                </c:pt>
                <c:pt idx="29434">
                  <c:v>21.54</c:v>
                </c:pt>
                <c:pt idx="29435">
                  <c:v>21.479999999999997</c:v>
                </c:pt>
                <c:pt idx="29436">
                  <c:v>21.459999999999997</c:v>
                </c:pt>
                <c:pt idx="29437">
                  <c:v>21.49</c:v>
                </c:pt>
                <c:pt idx="29438">
                  <c:v>21.53</c:v>
                </c:pt>
                <c:pt idx="29439">
                  <c:v>21.53</c:v>
                </c:pt>
                <c:pt idx="29440">
                  <c:v>21.479999999999997</c:v>
                </c:pt>
                <c:pt idx="29441">
                  <c:v>21.66</c:v>
                </c:pt>
                <c:pt idx="29442">
                  <c:v>21.79</c:v>
                </c:pt>
                <c:pt idx="29443">
                  <c:v>21.759999999999998</c:v>
                </c:pt>
                <c:pt idx="29444">
                  <c:v>21.9</c:v>
                </c:pt>
                <c:pt idx="29445">
                  <c:v>21.919999999999998</c:v>
                </c:pt>
                <c:pt idx="29446">
                  <c:v>22.36</c:v>
                </c:pt>
                <c:pt idx="29447">
                  <c:v>22.3</c:v>
                </c:pt>
                <c:pt idx="29448">
                  <c:v>22.53</c:v>
                </c:pt>
                <c:pt idx="29449">
                  <c:v>22.22</c:v>
                </c:pt>
                <c:pt idx="29450">
                  <c:v>22.16</c:v>
                </c:pt>
                <c:pt idx="29451">
                  <c:v>22.2</c:v>
                </c:pt>
                <c:pt idx="29452">
                  <c:v>22.27</c:v>
                </c:pt>
                <c:pt idx="29453">
                  <c:v>22.16</c:v>
                </c:pt>
                <c:pt idx="29454">
                  <c:v>22.08</c:v>
                </c:pt>
                <c:pt idx="29455">
                  <c:v>22.03</c:v>
                </c:pt>
                <c:pt idx="29456">
                  <c:v>22.02</c:v>
                </c:pt>
                <c:pt idx="29457">
                  <c:v>21.9</c:v>
                </c:pt>
                <c:pt idx="29458">
                  <c:v>21.99</c:v>
                </c:pt>
                <c:pt idx="29459">
                  <c:v>21.91</c:v>
                </c:pt>
                <c:pt idx="29460">
                  <c:v>21.86</c:v>
                </c:pt>
                <c:pt idx="29461">
                  <c:v>21.959999999999997</c:v>
                </c:pt>
                <c:pt idx="29462">
                  <c:v>21.93</c:v>
                </c:pt>
                <c:pt idx="29463">
                  <c:v>21.86</c:v>
                </c:pt>
                <c:pt idx="29464">
                  <c:v>21.779999999999998</c:v>
                </c:pt>
                <c:pt idx="29465">
                  <c:v>21.89</c:v>
                </c:pt>
                <c:pt idx="29466">
                  <c:v>21.85</c:v>
                </c:pt>
                <c:pt idx="29467">
                  <c:v>21.9</c:v>
                </c:pt>
                <c:pt idx="29468">
                  <c:v>21.97</c:v>
                </c:pt>
                <c:pt idx="29469">
                  <c:v>21.88</c:v>
                </c:pt>
                <c:pt idx="29470">
                  <c:v>21.79</c:v>
                </c:pt>
                <c:pt idx="29471">
                  <c:v>21.68</c:v>
                </c:pt>
                <c:pt idx="29472">
                  <c:v>21.8</c:v>
                </c:pt>
                <c:pt idx="29473">
                  <c:v>21.74</c:v>
                </c:pt>
                <c:pt idx="29474">
                  <c:v>21.87</c:v>
                </c:pt>
                <c:pt idx="29475">
                  <c:v>21.79</c:v>
                </c:pt>
                <c:pt idx="29476">
                  <c:v>21.73</c:v>
                </c:pt>
                <c:pt idx="29477">
                  <c:v>21.84</c:v>
                </c:pt>
                <c:pt idx="29478">
                  <c:v>21.959999999999997</c:v>
                </c:pt>
                <c:pt idx="29479">
                  <c:v>21.9</c:v>
                </c:pt>
                <c:pt idx="29480">
                  <c:v>21.87</c:v>
                </c:pt>
                <c:pt idx="29481">
                  <c:v>21.95</c:v>
                </c:pt>
                <c:pt idx="29482">
                  <c:v>-999</c:v>
                </c:pt>
                <c:pt idx="29483">
                  <c:v>22.06</c:v>
                </c:pt>
                <c:pt idx="29484">
                  <c:v>22.08</c:v>
                </c:pt>
                <c:pt idx="29485">
                  <c:v>22.14</c:v>
                </c:pt>
                <c:pt idx="29486">
                  <c:v>21.979999999999997</c:v>
                </c:pt>
                <c:pt idx="29487">
                  <c:v>22.02</c:v>
                </c:pt>
                <c:pt idx="29488">
                  <c:v>21.93</c:v>
                </c:pt>
                <c:pt idx="29489">
                  <c:v>21.979999999999997</c:v>
                </c:pt>
                <c:pt idx="29490">
                  <c:v>21.99</c:v>
                </c:pt>
                <c:pt idx="29491">
                  <c:v>22</c:v>
                </c:pt>
                <c:pt idx="29492">
                  <c:v>21.97</c:v>
                </c:pt>
                <c:pt idx="29493">
                  <c:v>21.93</c:v>
                </c:pt>
                <c:pt idx="29494">
                  <c:v>22</c:v>
                </c:pt>
                <c:pt idx="29495">
                  <c:v>22</c:v>
                </c:pt>
                <c:pt idx="29496">
                  <c:v>22.01</c:v>
                </c:pt>
                <c:pt idx="29497">
                  <c:v>21.97</c:v>
                </c:pt>
                <c:pt idx="29498">
                  <c:v>22.06</c:v>
                </c:pt>
                <c:pt idx="29499">
                  <c:v>22.2</c:v>
                </c:pt>
                <c:pt idx="29500">
                  <c:v>22.21</c:v>
                </c:pt>
                <c:pt idx="29501">
                  <c:v>22.22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Sheet1!$G$1</c:f>
              <c:strCache>
                <c:ptCount val="1"/>
                <c:pt idx="0">
                  <c:v>Effluent Turbidity ()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Sheet1!$A$2:$A$29504</c:f>
              <c:numCache>
                <c:formatCode>General</c:formatCode>
                <c:ptCount val="29503"/>
                <c:pt idx="0">
                  <c:v>1.3910000000000004E-5</c:v>
                </c:pt>
                <c:pt idx="1">
                  <c:v>4.6310000000000016E-5</c:v>
                </c:pt>
                <c:pt idx="2">
                  <c:v>7.1780000000000007E-5</c:v>
                </c:pt>
                <c:pt idx="3">
                  <c:v>1.0418000000000001E-4</c:v>
                </c:pt>
                <c:pt idx="4">
                  <c:v>1.2976E-4</c:v>
                </c:pt>
                <c:pt idx="5">
                  <c:v>1.6217000000000003E-4</c:v>
                </c:pt>
                <c:pt idx="6">
                  <c:v>1.8787000000000006E-4</c:v>
                </c:pt>
                <c:pt idx="7">
                  <c:v>2.2016000000000006E-4</c:v>
                </c:pt>
                <c:pt idx="8">
                  <c:v>2.4574000000000004E-4</c:v>
                </c:pt>
                <c:pt idx="9">
                  <c:v>2.7814000000000007E-4</c:v>
                </c:pt>
                <c:pt idx="10">
                  <c:v>3.0314000000000003E-4</c:v>
                </c:pt>
                <c:pt idx="11">
                  <c:v>3.3590000000000003E-4</c:v>
                </c:pt>
                <c:pt idx="12">
                  <c:v>3.6101000000000004E-4</c:v>
                </c:pt>
                <c:pt idx="13">
                  <c:v>3.9388000000000004E-4</c:v>
                </c:pt>
                <c:pt idx="14">
                  <c:v>4.1888000000000006E-4</c:v>
                </c:pt>
                <c:pt idx="15">
                  <c:v>4.5175E-4</c:v>
                </c:pt>
                <c:pt idx="16">
                  <c:v>4.7687000000000011E-4</c:v>
                </c:pt>
                <c:pt idx="17">
                  <c:v>5.0974000000000006E-4</c:v>
                </c:pt>
                <c:pt idx="18">
                  <c:v>5.3486000000000007E-4</c:v>
                </c:pt>
                <c:pt idx="19">
                  <c:v>5.6703000000000027E-4</c:v>
                </c:pt>
                <c:pt idx="20">
                  <c:v>5.9273000000000008E-4</c:v>
                </c:pt>
                <c:pt idx="21">
                  <c:v>6.2490000000000006E-4</c:v>
                </c:pt>
                <c:pt idx="22">
                  <c:v>6.5037000000000027E-4</c:v>
                </c:pt>
                <c:pt idx="23">
                  <c:v>6.8277000000000008E-4</c:v>
                </c:pt>
                <c:pt idx="24">
                  <c:v>7.0824000000000017E-4</c:v>
                </c:pt>
                <c:pt idx="25">
                  <c:v>7.4076000000000025E-4</c:v>
                </c:pt>
                <c:pt idx="26">
                  <c:v>7.6611000000000008E-4</c:v>
                </c:pt>
                <c:pt idx="27">
                  <c:v>7.9863000000000026E-4</c:v>
                </c:pt>
                <c:pt idx="28">
                  <c:v>8.240900000000002E-4</c:v>
                </c:pt>
                <c:pt idx="29">
                  <c:v>8.5650000000000027E-4</c:v>
                </c:pt>
                <c:pt idx="30">
                  <c:v>8.8196000000000064E-4</c:v>
                </c:pt>
                <c:pt idx="31">
                  <c:v>9.1449000000000001E-4</c:v>
                </c:pt>
                <c:pt idx="32">
                  <c:v>9.3995000000000038E-4</c:v>
                </c:pt>
                <c:pt idx="33">
                  <c:v>9.7236000000000013E-4</c:v>
                </c:pt>
                <c:pt idx="34">
                  <c:v>9.9782000000000039E-4</c:v>
                </c:pt>
                <c:pt idx="35">
                  <c:v>1.0303400000000002E-3</c:v>
                </c:pt>
                <c:pt idx="36">
                  <c:v>1.0558E-3</c:v>
                </c:pt>
                <c:pt idx="37">
                  <c:v>1.0882100000000003E-3</c:v>
                </c:pt>
                <c:pt idx="38">
                  <c:v>1.1136799999999999E-3</c:v>
                </c:pt>
                <c:pt idx="39">
                  <c:v>1.1460800000000005E-3</c:v>
                </c:pt>
                <c:pt idx="40">
                  <c:v>1.1715500000000002E-3</c:v>
                </c:pt>
                <c:pt idx="41">
                  <c:v>1.2039500000000001E-3</c:v>
                </c:pt>
                <c:pt idx="42">
                  <c:v>1.2295299999999997E-3</c:v>
                </c:pt>
                <c:pt idx="43">
                  <c:v>1.2614799999999999E-3</c:v>
                </c:pt>
                <c:pt idx="44">
                  <c:v>1.2874000000000002E-3</c:v>
                </c:pt>
                <c:pt idx="45">
                  <c:v>1.3193499999999999E-3</c:v>
                </c:pt>
                <c:pt idx="46">
                  <c:v>1.3446900000000002E-3</c:v>
                </c:pt>
                <c:pt idx="47">
                  <c:v>1.3773300000000002E-3</c:v>
                </c:pt>
                <c:pt idx="48">
                  <c:v>1.40256E-3</c:v>
                </c:pt>
                <c:pt idx="49">
                  <c:v>1.4352E-3</c:v>
                </c:pt>
                <c:pt idx="50">
                  <c:v>1.4604300000000002E-3</c:v>
                </c:pt>
                <c:pt idx="51">
                  <c:v>1.4930700000000002E-3</c:v>
                </c:pt>
                <c:pt idx="52">
                  <c:v>1.5184200000000001E-3</c:v>
                </c:pt>
                <c:pt idx="53">
                  <c:v>1.5509400000000002E-3</c:v>
                </c:pt>
                <c:pt idx="54">
                  <c:v>1.5762900000000002E-3</c:v>
                </c:pt>
                <c:pt idx="55">
                  <c:v>1.6088100000000004E-3</c:v>
                </c:pt>
                <c:pt idx="56">
                  <c:v>1.6343900000000003E-3</c:v>
                </c:pt>
                <c:pt idx="57">
                  <c:v>1.6666800000000005E-3</c:v>
                </c:pt>
                <c:pt idx="58">
                  <c:v>1.6923800000000005E-3</c:v>
                </c:pt>
                <c:pt idx="59">
                  <c:v>1.7245500000000003E-3</c:v>
                </c:pt>
                <c:pt idx="60">
                  <c:v>1.7501300000000001E-3</c:v>
                </c:pt>
                <c:pt idx="61">
                  <c:v>1.7825400000000002E-3</c:v>
                </c:pt>
                <c:pt idx="62">
                  <c:v>1.8077700000000002E-3</c:v>
                </c:pt>
                <c:pt idx="63">
                  <c:v>1.8404100000000004E-3</c:v>
                </c:pt>
                <c:pt idx="64">
                  <c:v>1.8658699999999999E-3</c:v>
                </c:pt>
                <c:pt idx="65">
                  <c:v>1.8982800000000005E-3</c:v>
                </c:pt>
                <c:pt idx="66">
                  <c:v>1.9237400000000004E-3</c:v>
                </c:pt>
                <c:pt idx="67">
                  <c:v>1.9561500000000002E-3</c:v>
                </c:pt>
                <c:pt idx="68">
                  <c:v>1.9817300000000001E-3</c:v>
                </c:pt>
                <c:pt idx="69">
                  <c:v>2.0141400000000002E-3</c:v>
                </c:pt>
                <c:pt idx="70">
                  <c:v>2.0395999999999999E-3</c:v>
                </c:pt>
                <c:pt idx="71">
                  <c:v>2.07201E-3</c:v>
                </c:pt>
                <c:pt idx="72">
                  <c:v>2.0970099999999998E-3</c:v>
                </c:pt>
                <c:pt idx="73">
                  <c:v>2.1298799999999998E-3</c:v>
                </c:pt>
                <c:pt idx="74">
                  <c:v>2.1548800000000001E-3</c:v>
                </c:pt>
                <c:pt idx="75">
                  <c:v>2.1878700000000006E-3</c:v>
                </c:pt>
                <c:pt idx="76">
                  <c:v>2.21287E-3</c:v>
                </c:pt>
                <c:pt idx="77">
                  <c:v>2.2457400000000004E-3</c:v>
                </c:pt>
                <c:pt idx="78">
                  <c:v>2.2707400000000003E-3</c:v>
                </c:pt>
                <c:pt idx="79">
                  <c:v>2.3031400000000004E-3</c:v>
                </c:pt>
                <c:pt idx="80">
                  <c:v>2.3286100000000001E-3</c:v>
                </c:pt>
                <c:pt idx="81">
                  <c:v>2.3610100000000002E-3</c:v>
                </c:pt>
                <c:pt idx="82">
                  <c:v>2.3864799999999999E-3</c:v>
                </c:pt>
                <c:pt idx="83">
                  <c:v>2.41888E-3</c:v>
                </c:pt>
                <c:pt idx="84">
                  <c:v>2.4444599999999999E-3</c:v>
                </c:pt>
                <c:pt idx="85">
                  <c:v>2.4768699999999995E-3</c:v>
                </c:pt>
                <c:pt idx="86">
                  <c:v>2.5023300000000005E-3</c:v>
                </c:pt>
                <c:pt idx="87">
                  <c:v>2.5347400000000002E-3</c:v>
                </c:pt>
                <c:pt idx="88">
                  <c:v>2.5604300000000003E-3</c:v>
                </c:pt>
                <c:pt idx="89">
                  <c:v>2.59261E-3</c:v>
                </c:pt>
                <c:pt idx="90">
                  <c:v>2.6184200000000002E-3</c:v>
                </c:pt>
                <c:pt idx="91">
                  <c:v>2.6504800000000002E-3</c:v>
                </c:pt>
                <c:pt idx="92">
                  <c:v>2.6757100000000004E-3</c:v>
                </c:pt>
                <c:pt idx="93">
                  <c:v>2.7083500000000009E-3</c:v>
                </c:pt>
                <c:pt idx="94">
                  <c:v>2.7335800000000006E-3</c:v>
                </c:pt>
                <c:pt idx="95">
                  <c:v>2.7663400000000004E-3</c:v>
                </c:pt>
                <c:pt idx="96">
                  <c:v>2.7915700000000006E-3</c:v>
                </c:pt>
                <c:pt idx="97">
                  <c:v>2.8244400000000001E-3</c:v>
                </c:pt>
                <c:pt idx="98">
                  <c:v>2.84944E-3</c:v>
                </c:pt>
                <c:pt idx="99">
                  <c:v>2.8823099999999999E-3</c:v>
                </c:pt>
                <c:pt idx="100">
                  <c:v>2.9073100000000006E-3</c:v>
                </c:pt>
                <c:pt idx="101">
                  <c:v>2.9397199999999998E-3</c:v>
                </c:pt>
                <c:pt idx="102">
                  <c:v>2.9653000000000006E-3</c:v>
                </c:pt>
                <c:pt idx="103">
                  <c:v>2.9975900000000005E-3</c:v>
                </c:pt>
                <c:pt idx="104">
                  <c:v>3.0231700000000004E-3</c:v>
                </c:pt>
                <c:pt idx="105">
                  <c:v>3.0554599999999999E-3</c:v>
                </c:pt>
                <c:pt idx="106">
                  <c:v>3.0810400000000002E-3</c:v>
                </c:pt>
                <c:pt idx="107">
                  <c:v>3.1134400000000003E-3</c:v>
                </c:pt>
                <c:pt idx="108">
                  <c:v>3.1390200000000006E-3</c:v>
                </c:pt>
                <c:pt idx="109">
                  <c:v>3.1713100000000005E-3</c:v>
                </c:pt>
                <c:pt idx="110">
                  <c:v>3.1968900000000004E-3</c:v>
                </c:pt>
                <c:pt idx="111">
                  <c:v>3.2291800000000003E-3</c:v>
                </c:pt>
                <c:pt idx="112">
                  <c:v>3.2547600000000006E-3</c:v>
                </c:pt>
                <c:pt idx="113">
                  <c:v>3.287050000000001E-3</c:v>
                </c:pt>
                <c:pt idx="114">
                  <c:v>3.31263E-3</c:v>
                </c:pt>
                <c:pt idx="115">
                  <c:v>3.3449300000000003E-3</c:v>
                </c:pt>
                <c:pt idx="116">
                  <c:v>3.3704999999999998E-3</c:v>
                </c:pt>
                <c:pt idx="117">
                  <c:v>3.4028000000000001E-3</c:v>
                </c:pt>
                <c:pt idx="118">
                  <c:v>3.4284900000000006E-3</c:v>
                </c:pt>
                <c:pt idx="119">
                  <c:v>3.4606699999999999E-3</c:v>
                </c:pt>
                <c:pt idx="120">
                  <c:v>3.4863600000000004E-3</c:v>
                </c:pt>
                <c:pt idx="121">
                  <c:v>3.5185400000000006E-3</c:v>
                </c:pt>
                <c:pt idx="122">
                  <c:v>3.5437700000000003E-3</c:v>
                </c:pt>
                <c:pt idx="123">
                  <c:v>3.5764099999999999E-3</c:v>
                </c:pt>
                <c:pt idx="124">
                  <c:v>3.6016400000000001E-3</c:v>
                </c:pt>
                <c:pt idx="125">
                  <c:v>3.6342800000000006E-3</c:v>
                </c:pt>
                <c:pt idx="126">
                  <c:v>3.6596200000000006E-3</c:v>
                </c:pt>
                <c:pt idx="127">
                  <c:v>3.6922600000000002E-3</c:v>
                </c:pt>
                <c:pt idx="128">
                  <c:v>3.7176100000000005E-3</c:v>
                </c:pt>
                <c:pt idx="129">
                  <c:v>3.7501300000000008E-3</c:v>
                </c:pt>
                <c:pt idx="130">
                  <c:v>3.7754800000000003E-3</c:v>
                </c:pt>
                <c:pt idx="131">
                  <c:v>3.8080000000000006E-3</c:v>
                </c:pt>
                <c:pt idx="132">
                  <c:v>3.8333500000000006E-3</c:v>
                </c:pt>
                <c:pt idx="133">
                  <c:v>3.8658700000000004E-3</c:v>
                </c:pt>
                <c:pt idx="134">
                  <c:v>3.8912199999999999E-3</c:v>
                </c:pt>
                <c:pt idx="135">
                  <c:v>3.9237400000000011E-3</c:v>
                </c:pt>
                <c:pt idx="136">
                  <c:v>3.9490900000000006E-3</c:v>
                </c:pt>
                <c:pt idx="137">
                  <c:v>3.9816200000000008E-3</c:v>
                </c:pt>
                <c:pt idx="138">
                  <c:v>4.0069600000000012E-3</c:v>
                </c:pt>
                <c:pt idx="139">
                  <c:v>4.0394900000000006E-3</c:v>
                </c:pt>
                <c:pt idx="140">
                  <c:v>4.0648299999999993E-3</c:v>
                </c:pt>
                <c:pt idx="141">
                  <c:v>4.0974699999999998E-3</c:v>
                </c:pt>
                <c:pt idx="142">
                  <c:v>4.1224699999999996E-3</c:v>
                </c:pt>
                <c:pt idx="143">
                  <c:v>4.1553400000000004E-3</c:v>
                </c:pt>
                <c:pt idx="144">
                  <c:v>4.1803400000000011E-3</c:v>
                </c:pt>
                <c:pt idx="145">
                  <c:v>4.2132100000000011E-3</c:v>
                </c:pt>
                <c:pt idx="146">
                  <c:v>4.2382100000000009E-3</c:v>
                </c:pt>
                <c:pt idx="147">
                  <c:v>4.2710800000000009E-3</c:v>
                </c:pt>
                <c:pt idx="148">
                  <c:v>4.2960800000000007E-3</c:v>
                </c:pt>
                <c:pt idx="149">
                  <c:v>4.3289499999999998E-3</c:v>
                </c:pt>
                <c:pt idx="150">
                  <c:v>4.3539499999999997E-3</c:v>
                </c:pt>
                <c:pt idx="151">
                  <c:v>4.3868199999999996E-3</c:v>
                </c:pt>
                <c:pt idx="152">
                  <c:v>4.4120500000000007E-3</c:v>
                </c:pt>
                <c:pt idx="153">
                  <c:v>4.4443500000000006E-3</c:v>
                </c:pt>
                <c:pt idx="154">
                  <c:v>4.4700400000000006E-3</c:v>
                </c:pt>
                <c:pt idx="155">
                  <c:v>4.5023300000000006E-3</c:v>
                </c:pt>
                <c:pt idx="156">
                  <c:v>4.5280299999999997E-3</c:v>
                </c:pt>
                <c:pt idx="157">
                  <c:v>4.5602000000000004E-3</c:v>
                </c:pt>
                <c:pt idx="158">
                  <c:v>4.5853200000000012E-3</c:v>
                </c:pt>
                <c:pt idx="159">
                  <c:v>4.6180700000000002E-3</c:v>
                </c:pt>
                <c:pt idx="160">
                  <c:v>4.6433000000000004E-3</c:v>
                </c:pt>
                <c:pt idx="161">
                  <c:v>4.6759400000000008E-3</c:v>
                </c:pt>
                <c:pt idx="162">
                  <c:v>4.7016400000000017E-3</c:v>
                </c:pt>
                <c:pt idx="163">
                  <c:v>4.7338100000000006E-3</c:v>
                </c:pt>
                <c:pt idx="164">
                  <c:v>4.7592800000000011E-3</c:v>
                </c:pt>
                <c:pt idx="165">
                  <c:v>4.7918000000000014E-3</c:v>
                </c:pt>
                <c:pt idx="166">
                  <c:v>4.8169199999999997E-3</c:v>
                </c:pt>
                <c:pt idx="167">
                  <c:v>4.8496700000000012E-3</c:v>
                </c:pt>
                <c:pt idx="168">
                  <c:v>4.8750199999999999E-3</c:v>
                </c:pt>
                <c:pt idx="169">
                  <c:v>4.9071899999999996E-3</c:v>
                </c:pt>
                <c:pt idx="170">
                  <c:v>4.9328900000000005E-3</c:v>
                </c:pt>
                <c:pt idx="171">
                  <c:v>4.9653000000000006E-3</c:v>
                </c:pt>
                <c:pt idx="172">
                  <c:v>4.9907600000000012E-3</c:v>
                </c:pt>
                <c:pt idx="173">
                  <c:v>5.0231700000000004E-3</c:v>
                </c:pt>
                <c:pt idx="174">
                  <c:v>5.0487400000000012E-3</c:v>
                </c:pt>
                <c:pt idx="175">
                  <c:v>5.0811500000000013E-3</c:v>
                </c:pt>
                <c:pt idx="176">
                  <c:v>5.106620000000001E-3</c:v>
                </c:pt>
                <c:pt idx="177">
                  <c:v>5.1390200000000011E-3</c:v>
                </c:pt>
                <c:pt idx="178">
                  <c:v>5.1640200000000001E-3</c:v>
                </c:pt>
                <c:pt idx="179">
                  <c:v>5.1970099999999993E-3</c:v>
                </c:pt>
                <c:pt idx="180">
                  <c:v>5.2218899999999999E-3</c:v>
                </c:pt>
                <c:pt idx="181">
                  <c:v>5.25488E-3</c:v>
                </c:pt>
                <c:pt idx="182">
                  <c:v>5.2797600000000014E-3</c:v>
                </c:pt>
                <c:pt idx="183">
                  <c:v>5.3127500000000006E-3</c:v>
                </c:pt>
                <c:pt idx="184">
                  <c:v>5.3376300000000012E-3</c:v>
                </c:pt>
                <c:pt idx="185">
                  <c:v>5.3703900000000009E-3</c:v>
                </c:pt>
                <c:pt idx="186">
                  <c:v>5.3956200000000011E-3</c:v>
                </c:pt>
                <c:pt idx="187">
                  <c:v>5.4282600000000007E-3</c:v>
                </c:pt>
                <c:pt idx="188">
                  <c:v>5.4534900000000009E-3</c:v>
                </c:pt>
                <c:pt idx="189">
                  <c:v>5.4861300000000014E-3</c:v>
                </c:pt>
                <c:pt idx="190">
                  <c:v>5.5113600000000007E-3</c:v>
                </c:pt>
                <c:pt idx="191">
                  <c:v>5.5440000000000003E-3</c:v>
                </c:pt>
                <c:pt idx="192">
                  <c:v>5.5692300000000014E-3</c:v>
                </c:pt>
                <c:pt idx="193">
                  <c:v>5.6021000000000005E-3</c:v>
                </c:pt>
                <c:pt idx="194">
                  <c:v>5.6272199999999996E-3</c:v>
                </c:pt>
                <c:pt idx="195">
                  <c:v>5.6599700000000003E-3</c:v>
                </c:pt>
                <c:pt idx="196">
                  <c:v>5.6850900000000003E-3</c:v>
                </c:pt>
                <c:pt idx="197">
                  <c:v>5.7173800000000002E-3</c:v>
                </c:pt>
                <c:pt idx="198">
                  <c:v>5.7429600000000009E-3</c:v>
                </c:pt>
                <c:pt idx="199">
                  <c:v>5.7752500000000017E-3</c:v>
                </c:pt>
                <c:pt idx="200">
                  <c:v>5.8008300000000007E-3</c:v>
                </c:pt>
                <c:pt idx="201">
                  <c:v>5.8332400000000017E-3</c:v>
                </c:pt>
                <c:pt idx="202">
                  <c:v>5.8587000000000005E-3</c:v>
                </c:pt>
                <c:pt idx="203">
                  <c:v>5.8912200000000017E-3</c:v>
                </c:pt>
                <c:pt idx="204">
                  <c:v>5.9165700000000012E-3</c:v>
                </c:pt>
                <c:pt idx="205">
                  <c:v>5.9492100000000016E-3</c:v>
                </c:pt>
                <c:pt idx="206">
                  <c:v>5.974440000000001E-3</c:v>
                </c:pt>
                <c:pt idx="207">
                  <c:v>6.0070800000000006E-3</c:v>
                </c:pt>
                <c:pt idx="208">
                  <c:v>6.0323100000000008E-3</c:v>
                </c:pt>
                <c:pt idx="209">
                  <c:v>6.0649499999999995E-3</c:v>
                </c:pt>
                <c:pt idx="210">
                  <c:v>6.0901800000000006E-3</c:v>
                </c:pt>
                <c:pt idx="211">
                  <c:v>6.1228200000000002E-3</c:v>
                </c:pt>
                <c:pt idx="212">
                  <c:v>6.1480500000000004E-3</c:v>
                </c:pt>
                <c:pt idx="213">
                  <c:v>6.1806900000000008E-3</c:v>
                </c:pt>
                <c:pt idx="214">
                  <c:v>6.2059200000000011E-3</c:v>
                </c:pt>
                <c:pt idx="215">
                  <c:v>6.2385600000000006E-3</c:v>
                </c:pt>
                <c:pt idx="216">
                  <c:v>6.2639100000000001E-3</c:v>
                </c:pt>
                <c:pt idx="217">
                  <c:v>6.2965500000000006E-3</c:v>
                </c:pt>
                <c:pt idx="218">
                  <c:v>6.3217800000000008E-3</c:v>
                </c:pt>
                <c:pt idx="219">
                  <c:v>6.3544200000000004E-3</c:v>
                </c:pt>
                <c:pt idx="220">
                  <c:v>6.3796500000000015E-3</c:v>
                </c:pt>
                <c:pt idx="221">
                  <c:v>6.4122900000000019E-3</c:v>
                </c:pt>
                <c:pt idx="222">
                  <c:v>6.4375200000000013E-3</c:v>
                </c:pt>
                <c:pt idx="223">
                  <c:v>6.4696900000000019E-3</c:v>
                </c:pt>
                <c:pt idx="224">
                  <c:v>6.4955000000000013E-3</c:v>
                </c:pt>
                <c:pt idx="225">
                  <c:v>6.5275600000000008E-3</c:v>
                </c:pt>
                <c:pt idx="226">
                  <c:v>6.5532600000000017E-3</c:v>
                </c:pt>
                <c:pt idx="227">
                  <c:v>6.5855500000000008E-3</c:v>
                </c:pt>
                <c:pt idx="228">
                  <c:v>6.6106700000000008E-3</c:v>
                </c:pt>
                <c:pt idx="229">
                  <c:v>6.6434199999999997E-3</c:v>
                </c:pt>
                <c:pt idx="230">
                  <c:v>6.6686500000000008E-3</c:v>
                </c:pt>
                <c:pt idx="231">
                  <c:v>6.7014100000000014E-3</c:v>
                </c:pt>
                <c:pt idx="232">
                  <c:v>6.7265199999999997E-3</c:v>
                </c:pt>
                <c:pt idx="233">
                  <c:v>6.7592800000000012E-3</c:v>
                </c:pt>
                <c:pt idx="234">
                  <c:v>6.7843900000000013E-3</c:v>
                </c:pt>
                <c:pt idx="235">
                  <c:v>6.8171500000000001E-3</c:v>
                </c:pt>
                <c:pt idx="236">
                  <c:v>6.8422600000000019E-3</c:v>
                </c:pt>
                <c:pt idx="237">
                  <c:v>6.8750200000000008E-3</c:v>
                </c:pt>
                <c:pt idx="238">
                  <c:v>6.9002500000000019E-3</c:v>
                </c:pt>
                <c:pt idx="239">
                  <c:v>6.9328900000000006E-3</c:v>
                </c:pt>
                <c:pt idx="240">
                  <c:v>6.9580000000000006E-3</c:v>
                </c:pt>
                <c:pt idx="241">
                  <c:v>6.9907600000000021E-3</c:v>
                </c:pt>
                <c:pt idx="242">
                  <c:v>7.0161100000000007E-3</c:v>
                </c:pt>
                <c:pt idx="243">
                  <c:v>7.0487400000000013E-3</c:v>
                </c:pt>
                <c:pt idx="244">
                  <c:v>7.0739800000000005E-3</c:v>
                </c:pt>
                <c:pt idx="245">
                  <c:v>7.1065000000000008E-3</c:v>
                </c:pt>
                <c:pt idx="246">
                  <c:v>7.1318500000000012E-3</c:v>
                </c:pt>
                <c:pt idx="247">
                  <c:v>7.1646000000000001E-3</c:v>
                </c:pt>
                <c:pt idx="248">
                  <c:v>7.1898300000000012E-3</c:v>
                </c:pt>
                <c:pt idx="249">
                  <c:v>7.2224700000000008E-3</c:v>
                </c:pt>
                <c:pt idx="250">
                  <c:v>7.247700000000001E-3</c:v>
                </c:pt>
                <c:pt idx="251">
                  <c:v>7.2803400000000006E-3</c:v>
                </c:pt>
                <c:pt idx="252">
                  <c:v>7.3055700000000008E-3</c:v>
                </c:pt>
                <c:pt idx="253">
                  <c:v>7.3382100000000013E-3</c:v>
                </c:pt>
                <c:pt idx="254">
                  <c:v>7.3634399999999997E-3</c:v>
                </c:pt>
                <c:pt idx="255">
                  <c:v>7.3956200000000012E-3</c:v>
                </c:pt>
                <c:pt idx="256">
                  <c:v>7.4210800000000009E-3</c:v>
                </c:pt>
                <c:pt idx="257">
                  <c:v>7.4534900000000018E-3</c:v>
                </c:pt>
                <c:pt idx="258">
                  <c:v>7.4790700000000026E-3</c:v>
                </c:pt>
                <c:pt idx="259">
                  <c:v>7.5114800000000009E-3</c:v>
                </c:pt>
                <c:pt idx="260">
                  <c:v>7.5369400000000007E-3</c:v>
                </c:pt>
                <c:pt idx="261">
                  <c:v>7.5693500000000016E-3</c:v>
                </c:pt>
                <c:pt idx="262">
                  <c:v>7.5948100000000004E-3</c:v>
                </c:pt>
                <c:pt idx="263">
                  <c:v>7.6273299999999999E-3</c:v>
                </c:pt>
                <c:pt idx="264">
                  <c:v>7.6526800000000002E-3</c:v>
                </c:pt>
                <c:pt idx="265">
                  <c:v>7.6852000000000005E-3</c:v>
                </c:pt>
                <c:pt idx="266">
                  <c:v>7.7105500000000009E-3</c:v>
                </c:pt>
                <c:pt idx="267">
                  <c:v>7.7428400000000017E-3</c:v>
                </c:pt>
                <c:pt idx="268">
                  <c:v>7.7686500000000011E-3</c:v>
                </c:pt>
                <c:pt idx="269">
                  <c:v>7.8007100000000006E-3</c:v>
                </c:pt>
                <c:pt idx="270">
                  <c:v>7.82652E-3</c:v>
                </c:pt>
                <c:pt idx="271">
                  <c:v>7.8585800000000004E-3</c:v>
                </c:pt>
                <c:pt idx="272">
                  <c:v>7.8841599999999994E-3</c:v>
                </c:pt>
                <c:pt idx="273">
                  <c:v>7.916450000000002E-3</c:v>
                </c:pt>
                <c:pt idx="274">
                  <c:v>7.942150000000002E-3</c:v>
                </c:pt>
                <c:pt idx="275">
                  <c:v>7.9744399999999993E-3</c:v>
                </c:pt>
                <c:pt idx="276">
                  <c:v>8.00002E-3</c:v>
                </c:pt>
                <c:pt idx="277">
                  <c:v>8.0324300000000036E-3</c:v>
                </c:pt>
                <c:pt idx="278">
                  <c:v>8.0574300000000026E-3</c:v>
                </c:pt>
                <c:pt idx="279">
                  <c:v>8.0903000000000034E-3</c:v>
                </c:pt>
                <c:pt idx="280">
                  <c:v>8.1153000000000006E-3</c:v>
                </c:pt>
                <c:pt idx="281">
                  <c:v>8.1481699999999997E-3</c:v>
                </c:pt>
                <c:pt idx="282">
                  <c:v>8.1732800000000015E-3</c:v>
                </c:pt>
                <c:pt idx="283">
                  <c:v>8.206040000000003E-3</c:v>
                </c:pt>
                <c:pt idx="284">
                  <c:v>8.2311500000000013E-3</c:v>
                </c:pt>
                <c:pt idx="285">
                  <c:v>8.2640200000000004E-3</c:v>
                </c:pt>
                <c:pt idx="286">
                  <c:v>8.2890200000000028E-3</c:v>
                </c:pt>
                <c:pt idx="287">
                  <c:v>8.3214300000000029E-3</c:v>
                </c:pt>
                <c:pt idx="288">
                  <c:v>8.3468900000000026E-3</c:v>
                </c:pt>
                <c:pt idx="289">
                  <c:v>8.379420000000002E-3</c:v>
                </c:pt>
                <c:pt idx="290">
                  <c:v>8.4051100000000021E-3</c:v>
                </c:pt>
                <c:pt idx="291">
                  <c:v>8.4374000000000011E-3</c:v>
                </c:pt>
                <c:pt idx="292">
                  <c:v>8.4629800000000036E-3</c:v>
                </c:pt>
                <c:pt idx="293">
                  <c:v>8.4952700000000027E-3</c:v>
                </c:pt>
                <c:pt idx="294">
                  <c:v>8.52085E-3</c:v>
                </c:pt>
                <c:pt idx="295">
                  <c:v>8.5531400000000025E-3</c:v>
                </c:pt>
                <c:pt idx="296">
                  <c:v>8.5787200000000015E-3</c:v>
                </c:pt>
                <c:pt idx="297">
                  <c:v>8.6110100000000005E-3</c:v>
                </c:pt>
                <c:pt idx="298">
                  <c:v>8.636590000000003E-3</c:v>
                </c:pt>
                <c:pt idx="299">
                  <c:v>8.6688800000000003E-3</c:v>
                </c:pt>
                <c:pt idx="300">
                  <c:v>8.6944600000000028E-3</c:v>
                </c:pt>
                <c:pt idx="301">
                  <c:v>8.7267500000000001E-3</c:v>
                </c:pt>
                <c:pt idx="302">
                  <c:v>8.7524500000000036E-3</c:v>
                </c:pt>
                <c:pt idx="303">
                  <c:v>8.7843900000000013E-3</c:v>
                </c:pt>
                <c:pt idx="304">
                  <c:v>8.809970000000002E-3</c:v>
                </c:pt>
                <c:pt idx="305">
                  <c:v>8.8422600000000028E-3</c:v>
                </c:pt>
                <c:pt idx="306">
                  <c:v>8.8678400000000018E-3</c:v>
                </c:pt>
                <c:pt idx="307">
                  <c:v>8.9002500000000019E-3</c:v>
                </c:pt>
                <c:pt idx="308">
                  <c:v>8.925940000000002E-3</c:v>
                </c:pt>
                <c:pt idx="309">
                  <c:v>8.95812E-3</c:v>
                </c:pt>
                <c:pt idx="310">
                  <c:v>8.9833500000000028E-3</c:v>
                </c:pt>
                <c:pt idx="311">
                  <c:v>9.0159900000000032E-3</c:v>
                </c:pt>
                <c:pt idx="312">
                  <c:v>9.0412200000000009E-3</c:v>
                </c:pt>
                <c:pt idx="313">
                  <c:v>9.0739800000000023E-3</c:v>
                </c:pt>
                <c:pt idx="314">
                  <c:v>9.0990900000000024E-3</c:v>
                </c:pt>
                <c:pt idx="315">
                  <c:v>9.1318500000000004E-3</c:v>
                </c:pt>
                <c:pt idx="316">
                  <c:v>9.1570800000000015E-3</c:v>
                </c:pt>
                <c:pt idx="317">
                  <c:v>9.1899500000000005E-3</c:v>
                </c:pt>
                <c:pt idx="318">
                  <c:v>9.2149500000000013E-3</c:v>
                </c:pt>
                <c:pt idx="319">
                  <c:v>9.2478199999999986E-3</c:v>
                </c:pt>
                <c:pt idx="320">
                  <c:v>9.2730500000000032E-3</c:v>
                </c:pt>
                <c:pt idx="321">
                  <c:v>9.3056900000000036E-3</c:v>
                </c:pt>
                <c:pt idx="322">
                  <c:v>9.330920000000003E-3</c:v>
                </c:pt>
                <c:pt idx="323">
                  <c:v>9.3635600000000069E-3</c:v>
                </c:pt>
                <c:pt idx="324">
                  <c:v>9.3887900000000028E-3</c:v>
                </c:pt>
                <c:pt idx="325">
                  <c:v>9.4214300000000032E-3</c:v>
                </c:pt>
                <c:pt idx="326">
                  <c:v>9.4468900000000029E-3</c:v>
                </c:pt>
                <c:pt idx="327">
                  <c:v>9.479300000000003E-3</c:v>
                </c:pt>
                <c:pt idx="328">
                  <c:v>9.5046500000000051E-3</c:v>
                </c:pt>
                <c:pt idx="329">
                  <c:v>9.5371700000000011E-3</c:v>
                </c:pt>
                <c:pt idx="330">
                  <c:v>9.5620500000000025E-3</c:v>
                </c:pt>
                <c:pt idx="331">
                  <c:v>9.5950400000000043E-3</c:v>
                </c:pt>
                <c:pt idx="332">
                  <c:v>9.6199300000000022E-3</c:v>
                </c:pt>
                <c:pt idx="333">
                  <c:v>9.6523300000000024E-3</c:v>
                </c:pt>
                <c:pt idx="334">
                  <c:v>9.6779100000000031E-3</c:v>
                </c:pt>
                <c:pt idx="335">
                  <c:v>9.7102000000000004E-3</c:v>
                </c:pt>
                <c:pt idx="336">
                  <c:v>9.7357800000000012E-3</c:v>
                </c:pt>
                <c:pt idx="337">
                  <c:v>9.768190000000003E-3</c:v>
                </c:pt>
                <c:pt idx="338">
                  <c:v>9.7936500000000027E-3</c:v>
                </c:pt>
                <c:pt idx="339">
                  <c:v>9.8261800000000021E-3</c:v>
                </c:pt>
                <c:pt idx="340">
                  <c:v>9.8515200000000025E-3</c:v>
                </c:pt>
                <c:pt idx="341">
                  <c:v>9.8840500000000019E-3</c:v>
                </c:pt>
                <c:pt idx="342">
                  <c:v>9.9095100000000051E-3</c:v>
                </c:pt>
                <c:pt idx="343">
                  <c:v>9.9419200000000034E-3</c:v>
                </c:pt>
                <c:pt idx="344">
                  <c:v>9.9673800000000014E-3</c:v>
                </c:pt>
                <c:pt idx="345">
                  <c:v>9.9997900000000049E-3</c:v>
                </c:pt>
                <c:pt idx="346">
                  <c:v>1.0025249999999998E-2</c:v>
                </c:pt>
                <c:pt idx="347">
                  <c:v>1.0057659999999998E-2</c:v>
                </c:pt>
                <c:pt idx="348">
                  <c:v>1.0083239999999999E-2</c:v>
                </c:pt>
                <c:pt idx="349">
                  <c:v>1.0115639999999999E-2</c:v>
                </c:pt>
                <c:pt idx="350">
                  <c:v>1.0141110000000002E-2</c:v>
                </c:pt>
                <c:pt idx="351">
                  <c:v>1.017351E-2</c:v>
                </c:pt>
                <c:pt idx="352">
                  <c:v>1.0198979999999998E-2</c:v>
                </c:pt>
                <c:pt idx="353">
                  <c:v>1.023138E-2</c:v>
                </c:pt>
                <c:pt idx="354">
                  <c:v>1.0256850000000001E-2</c:v>
                </c:pt>
                <c:pt idx="355">
                  <c:v>1.028925E-2</c:v>
                </c:pt>
                <c:pt idx="356">
                  <c:v>1.0314719999999998E-2</c:v>
                </c:pt>
                <c:pt idx="357">
                  <c:v>1.0347239999999999E-2</c:v>
                </c:pt>
                <c:pt idx="358">
                  <c:v>1.03727E-2</c:v>
                </c:pt>
                <c:pt idx="359">
                  <c:v>1.040511E-2</c:v>
                </c:pt>
                <c:pt idx="360">
                  <c:v>1.0430110000000001E-2</c:v>
                </c:pt>
                <c:pt idx="361">
                  <c:v>1.046298E-2</c:v>
                </c:pt>
                <c:pt idx="362">
                  <c:v>1.0487980000000001E-2</c:v>
                </c:pt>
                <c:pt idx="363">
                  <c:v>1.0520850000000003E-2</c:v>
                </c:pt>
                <c:pt idx="364">
                  <c:v>1.0545850000000002E-2</c:v>
                </c:pt>
                <c:pt idx="365">
                  <c:v>1.057872E-2</c:v>
                </c:pt>
                <c:pt idx="366">
                  <c:v>1.0603720000000002E-2</c:v>
                </c:pt>
                <c:pt idx="367">
                  <c:v>1.063659E-2</c:v>
                </c:pt>
                <c:pt idx="368">
                  <c:v>1.0661590000000002E-2</c:v>
                </c:pt>
                <c:pt idx="369">
                  <c:v>1.0694580000000002E-2</c:v>
                </c:pt>
                <c:pt idx="370">
                  <c:v>1.071946E-2</c:v>
                </c:pt>
                <c:pt idx="371">
                  <c:v>1.0752450000000002E-2</c:v>
                </c:pt>
                <c:pt idx="372">
                  <c:v>1.077733E-2</c:v>
                </c:pt>
                <c:pt idx="373">
                  <c:v>1.080997E-2</c:v>
                </c:pt>
                <c:pt idx="374">
                  <c:v>1.0835320000000001E-2</c:v>
                </c:pt>
                <c:pt idx="375">
                  <c:v>1.086784E-2</c:v>
                </c:pt>
                <c:pt idx="376">
                  <c:v>1.08933E-2</c:v>
                </c:pt>
                <c:pt idx="377">
                  <c:v>1.092571E-2</c:v>
                </c:pt>
                <c:pt idx="378">
                  <c:v>1.095106E-2</c:v>
                </c:pt>
                <c:pt idx="379">
                  <c:v>1.0983580000000003E-2</c:v>
                </c:pt>
                <c:pt idx="380">
                  <c:v>1.1009049999999999E-2</c:v>
                </c:pt>
                <c:pt idx="381">
                  <c:v>1.1041450000000003E-2</c:v>
                </c:pt>
                <c:pt idx="382">
                  <c:v>1.1066919999999999E-2</c:v>
                </c:pt>
                <c:pt idx="383">
                  <c:v>1.1099319999999998E-2</c:v>
                </c:pt>
                <c:pt idx="384">
                  <c:v>1.1124790000000001E-2</c:v>
                </c:pt>
                <c:pt idx="385">
                  <c:v>1.1157190000000001E-2</c:v>
                </c:pt>
                <c:pt idx="386">
                  <c:v>1.1182770000000003E-2</c:v>
                </c:pt>
                <c:pt idx="387">
                  <c:v>1.1215299999999997E-2</c:v>
                </c:pt>
                <c:pt idx="388">
                  <c:v>1.1240640000000001E-2</c:v>
                </c:pt>
                <c:pt idx="389">
                  <c:v>1.1273170000000002E-2</c:v>
                </c:pt>
                <c:pt idx="390">
                  <c:v>1.1298510000000001E-2</c:v>
                </c:pt>
                <c:pt idx="391">
                  <c:v>1.1331150000000002E-2</c:v>
                </c:pt>
                <c:pt idx="392">
                  <c:v>1.135592E-2</c:v>
                </c:pt>
                <c:pt idx="393">
                  <c:v>1.1389020000000001E-2</c:v>
                </c:pt>
                <c:pt idx="394">
                  <c:v>1.141379E-2</c:v>
                </c:pt>
                <c:pt idx="395">
                  <c:v>1.1446890000000001E-2</c:v>
                </c:pt>
                <c:pt idx="396">
                  <c:v>1.1471780000000001E-2</c:v>
                </c:pt>
                <c:pt idx="397">
                  <c:v>1.1504650000000002E-2</c:v>
                </c:pt>
                <c:pt idx="398">
                  <c:v>1.1529760000000002E-2</c:v>
                </c:pt>
                <c:pt idx="399">
                  <c:v>1.1562630000000001E-2</c:v>
                </c:pt>
                <c:pt idx="400">
                  <c:v>1.1587630000000002E-2</c:v>
                </c:pt>
                <c:pt idx="401">
                  <c:v>1.1620040000000002E-2</c:v>
                </c:pt>
                <c:pt idx="402">
                  <c:v>1.1645620000000002E-2</c:v>
                </c:pt>
                <c:pt idx="403">
                  <c:v>1.167791E-2</c:v>
                </c:pt>
                <c:pt idx="404">
                  <c:v>1.1703490000000002E-2</c:v>
                </c:pt>
                <c:pt idx="405">
                  <c:v>1.1735780000000001E-2</c:v>
                </c:pt>
                <c:pt idx="406">
                  <c:v>1.1761360000000002E-2</c:v>
                </c:pt>
                <c:pt idx="407">
                  <c:v>1.1793649999999999E-2</c:v>
                </c:pt>
                <c:pt idx="408">
                  <c:v>1.181923E-2</c:v>
                </c:pt>
                <c:pt idx="409">
                  <c:v>1.185164E-2</c:v>
                </c:pt>
                <c:pt idx="410">
                  <c:v>1.1877100000000002E-2</c:v>
                </c:pt>
                <c:pt idx="411">
                  <c:v>1.1909510000000002E-2</c:v>
                </c:pt>
                <c:pt idx="412">
                  <c:v>1.1935090000000001E-2</c:v>
                </c:pt>
                <c:pt idx="413">
                  <c:v>1.196726E-2</c:v>
                </c:pt>
                <c:pt idx="414">
                  <c:v>1.199296E-2</c:v>
                </c:pt>
                <c:pt idx="415">
                  <c:v>1.202513E-2</c:v>
                </c:pt>
                <c:pt idx="416">
                  <c:v>1.205083E-2</c:v>
                </c:pt>
                <c:pt idx="417">
                  <c:v>1.2083E-2</c:v>
                </c:pt>
                <c:pt idx="418">
                  <c:v>1.21087E-2</c:v>
                </c:pt>
                <c:pt idx="419">
                  <c:v>1.2140870000000003E-2</c:v>
                </c:pt>
                <c:pt idx="420">
                  <c:v>1.2166570000000002E-2</c:v>
                </c:pt>
                <c:pt idx="421">
                  <c:v>1.2198739999999998E-2</c:v>
                </c:pt>
                <c:pt idx="422">
                  <c:v>1.2223980000000001E-2</c:v>
                </c:pt>
                <c:pt idx="423">
                  <c:v>1.2256729999999999E-2</c:v>
                </c:pt>
                <c:pt idx="424">
                  <c:v>1.2281850000000002E-2</c:v>
                </c:pt>
                <c:pt idx="425">
                  <c:v>1.2314599999999998E-2</c:v>
                </c:pt>
                <c:pt idx="426">
                  <c:v>1.2339949999999999E-2</c:v>
                </c:pt>
                <c:pt idx="427">
                  <c:v>1.2372239999999998E-2</c:v>
                </c:pt>
                <c:pt idx="428">
                  <c:v>1.239782E-2</c:v>
                </c:pt>
                <c:pt idx="429">
                  <c:v>1.2430109999999999E-2</c:v>
                </c:pt>
                <c:pt idx="430">
                  <c:v>1.2455800000000001E-2</c:v>
                </c:pt>
                <c:pt idx="431">
                  <c:v>1.2487979999999999E-2</c:v>
                </c:pt>
                <c:pt idx="432">
                  <c:v>1.2513679999999999E-2</c:v>
                </c:pt>
                <c:pt idx="433">
                  <c:v>1.2545970000000002E-2</c:v>
                </c:pt>
                <c:pt idx="434">
                  <c:v>1.2571659999999998E-2</c:v>
                </c:pt>
                <c:pt idx="435">
                  <c:v>1.2603840000000002E-2</c:v>
                </c:pt>
                <c:pt idx="436">
                  <c:v>1.2629530000000002E-2</c:v>
                </c:pt>
                <c:pt idx="437">
                  <c:v>1.2661820000000002E-2</c:v>
                </c:pt>
                <c:pt idx="438">
                  <c:v>1.2687400000000001E-2</c:v>
                </c:pt>
                <c:pt idx="439">
                  <c:v>1.2719689999999999E-2</c:v>
                </c:pt>
                <c:pt idx="440">
                  <c:v>1.2745270000000001E-2</c:v>
                </c:pt>
                <c:pt idx="441">
                  <c:v>1.277768E-2</c:v>
                </c:pt>
                <c:pt idx="442">
                  <c:v>1.2803140000000001E-2</c:v>
                </c:pt>
                <c:pt idx="443">
                  <c:v>1.28352E-2</c:v>
                </c:pt>
                <c:pt idx="444">
                  <c:v>1.2860550000000004E-2</c:v>
                </c:pt>
                <c:pt idx="445">
                  <c:v>1.2893070000000001E-2</c:v>
                </c:pt>
                <c:pt idx="446">
                  <c:v>1.2918539999999999E-2</c:v>
                </c:pt>
                <c:pt idx="447">
                  <c:v>1.2950939999999999E-2</c:v>
                </c:pt>
                <c:pt idx="448">
                  <c:v>1.2976409999999999E-2</c:v>
                </c:pt>
                <c:pt idx="449">
                  <c:v>1.3008810000000001E-2</c:v>
                </c:pt>
                <c:pt idx="450">
                  <c:v>1.303439E-2</c:v>
                </c:pt>
                <c:pt idx="451">
                  <c:v>1.3066680000000001E-2</c:v>
                </c:pt>
                <c:pt idx="452">
                  <c:v>1.309226E-2</c:v>
                </c:pt>
                <c:pt idx="453">
                  <c:v>1.3124670000000001E-2</c:v>
                </c:pt>
                <c:pt idx="454">
                  <c:v>1.315025E-2</c:v>
                </c:pt>
                <c:pt idx="455">
                  <c:v>1.3182540000000001E-2</c:v>
                </c:pt>
                <c:pt idx="456">
                  <c:v>1.3208120000000002E-2</c:v>
                </c:pt>
                <c:pt idx="457">
                  <c:v>1.3240410000000001E-2</c:v>
                </c:pt>
                <c:pt idx="458">
                  <c:v>1.326599E-2</c:v>
                </c:pt>
                <c:pt idx="459">
                  <c:v>1.3298510000000001E-2</c:v>
                </c:pt>
                <c:pt idx="460">
                  <c:v>1.3323980000000001E-2</c:v>
                </c:pt>
                <c:pt idx="461">
                  <c:v>1.3356380000000001E-2</c:v>
                </c:pt>
                <c:pt idx="462">
                  <c:v>1.3381850000000002E-2</c:v>
                </c:pt>
                <c:pt idx="463">
                  <c:v>1.3414250000000001E-2</c:v>
                </c:pt>
                <c:pt idx="464">
                  <c:v>1.343972E-2</c:v>
                </c:pt>
                <c:pt idx="465">
                  <c:v>1.3472120000000002E-2</c:v>
                </c:pt>
                <c:pt idx="466">
                  <c:v>1.349759E-2</c:v>
                </c:pt>
                <c:pt idx="467">
                  <c:v>1.352999E-2</c:v>
                </c:pt>
                <c:pt idx="468">
                  <c:v>1.355546E-2</c:v>
                </c:pt>
                <c:pt idx="469">
                  <c:v>1.3587870000000004E-2</c:v>
                </c:pt>
                <c:pt idx="470">
                  <c:v>1.3612870000000001E-2</c:v>
                </c:pt>
                <c:pt idx="471">
                  <c:v>1.3645740000000002E-2</c:v>
                </c:pt>
                <c:pt idx="472">
                  <c:v>1.3670850000000002E-2</c:v>
                </c:pt>
                <c:pt idx="473">
                  <c:v>1.3703610000000001E-2</c:v>
                </c:pt>
                <c:pt idx="474">
                  <c:v>1.3728720000000003E-2</c:v>
                </c:pt>
                <c:pt idx="475">
                  <c:v>1.3761480000000003E-2</c:v>
                </c:pt>
                <c:pt idx="476">
                  <c:v>1.3786480000000002E-2</c:v>
                </c:pt>
                <c:pt idx="477">
                  <c:v>1.3819349999999998E-2</c:v>
                </c:pt>
                <c:pt idx="478">
                  <c:v>1.3844580000000004E-2</c:v>
                </c:pt>
                <c:pt idx="479">
                  <c:v>1.387733E-2</c:v>
                </c:pt>
                <c:pt idx="480">
                  <c:v>1.3902450000000004E-2</c:v>
                </c:pt>
                <c:pt idx="481">
                  <c:v>1.3934740000000001E-2</c:v>
                </c:pt>
                <c:pt idx="482">
                  <c:v>1.3960320000000003E-2</c:v>
                </c:pt>
                <c:pt idx="483">
                  <c:v>1.3992610000000001E-2</c:v>
                </c:pt>
                <c:pt idx="484">
                  <c:v>1.4018189999999998E-2</c:v>
                </c:pt>
                <c:pt idx="485">
                  <c:v>1.4050480000000001E-2</c:v>
                </c:pt>
                <c:pt idx="486">
                  <c:v>1.4076059999999998E-2</c:v>
                </c:pt>
                <c:pt idx="487">
                  <c:v>1.410835E-2</c:v>
                </c:pt>
                <c:pt idx="488">
                  <c:v>1.4133929999999998E-2</c:v>
                </c:pt>
                <c:pt idx="489">
                  <c:v>1.4166339999999999E-2</c:v>
                </c:pt>
                <c:pt idx="490">
                  <c:v>1.4191799999999997E-2</c:v>
                </c:pt>
                <c:pt idx="491">
                  <c:v>1.4224209999999999E-2</c:v>
                </c:pt>
                <c:pt idx="492">
                  <c:v>1.4249670000000001E-2</c:v>
                </c:pt>
                <c:pt idx="493">
                  <c:v>1.4282080000000001E-2</c:v>
                </c:pt>
                <c:pt idx="494">
                  <c:v>1.4307540000000001E-2</c:v>
                </c:pt>
                <c:pt idx="495">
                  <c:v>1.434006E-2</c:v>
                </c:pt>
                <c:pt idx="496">
                  <c:v>1.4365060000000001E-2</c:v>
                </c:pt>
                <c:pt idx="497">
                  <c:v>1.4398049999999999E-2</c:v>
                </c:pt>
                <c:pt idx="498">
                  <c:v>1.4423050000000001E-2</c:v>
                </c:pt>
                <c:pt idx="499">
                  <c:v>1.4455689999999998E-2</c:v>
                </c:pt>
                <c:pt idx="500">
                  <c:v>1.4480920000000001E-2</c:v>
                </c:pt>
                <c:pt idx="501">
                  <c:v>1.451356E-2</c:v>
                </c:pt>
                <c:pt idx="502">
                  <c:v>1.4538789999999999E-2</c:v>
                </c:pt>
                <c:pt idx="503">
                  <c:v>1.4571550000000001E-2</c:v>
                </c:pt>
                <c:pt idx="504">
                  <c:v>1.459678E-2</c:v>
                </c:pt>
                <c:pt idx="505">
                  <c:v>1.4629420000000001E-2</c:v>
                </c:pt>
                <c:pt idx="506">
                  <c:v>1.465465E-2</c:v>
                </c:pt>
                <c:pt idx="507">
                  <c:v>1.4687400000000001E-2</c:v>
                </c:pt>
                <c:pt idx="508">
                  <c:v>1.4712520000000001E-2</c:v>
                </c:pt>
                <c:pt idx="509">
                  <c:v>1.4745270000000001E-2</c:v>
                </c:pt>
                <c:pt idx="510">
                  <c:v>1.477039E-2</c:v>
                </c:pt>
                <c:pt idx="511">
                  <c:v>1.4803140000000001E-2</c:v>
                </c:pt>
                <c:pt idx="512">
                  <c:v>1.482837E-2</c:v>
                </c:pt>
                <c:pt idx="513">
                  <c:v>1.4861010000000001E-2</c:v>
                </c:pt>
                <c:pt idx="514">
                  <c:v>1.488636E-2</c:v>
                </c:pt>
                <c:pt idx="515">
                  <c:v>1.4919E-2</c:v>
                </c:pt>
                <c:pt idx="516">
                  <c:v>1.4944350000000002E-2</c:v>
                </c:pt>
                <c:pt idx="517">
                  <c:v>1.4976289999999998E-2</c:v>
                </c:pt>
                <c:pt idx="518">
                  <c:v>1.5002220000000002E-2</c:v>
                </c:pt>
                <c:pt idx="519">
                  <c:v>1.503416E-2</c:v>
                </c:pt>
                <c:pt idx="520">
                  <c:v>1.5060090000000002E-2</c:v>
                </c:pt>
                <c:pt idx="521">
                  <c:v>1.5092029999999999E-2</c:v>
                </c:pt>
                <c:pt idx="522">
                  <c:v>1.511784E-2</c:v>
                </c:pt>
                <c:pt idx="523">
                  <c:v>1.5150250000000001E-2</c:v>
                </c:pt>
                <c:pt idx="524">
                  <c:v>1.517548E-2</c:v>
                </c:pt>
                <c:pt idx="525">
                  <c:v>1.5207890000000002E-2</c:v>
                </c:pt>
                <c:pt idx="526">
                  <c:v>1.5233119999999999E-2</c:v>
                </c:pt>
                <c:pt idx="527">
                  <c:v>1.526599E-2</c:v>
                </c:pt>
                <c:pt idx="528">
                  <c:v>1.529111E-2</c:v>
                </c:pt>
                <c:pt idx="529">
                  <c:v>1.5323510000000002E-2</c:v>
                </c:pt>
                <c:pt idx="530">
                  <c:v>1.5349209999999999E-2</c:v>
                </c:pt>
                <c:pt idx="531">
                  <c:v>1.5381620000000002E-2</c:v>
                </c:pt>
                <c:pt idx="532">
                  <c:v>1.5407190000000001E-2</c:v>
                </c:pt>
                <c:pt idx="533">
                  <c:v>1.543949E-2</c:v>
                </c:pt>
                <c:pt idx="534">
                  <c:v>1.5465060000000001E-2</c:v>
                </c:pt>
                <c:pt idx="535">
                  <c:v>1.549736E-2</c:v>
                </c:pt>
                <c:pt idx="536">
                  <c:v>1.5522930000000001E-2</c:v>
                </c:pt>
                <c:pt idx="537">
                  <c:v>1.555523E-2</c:v>
                </c:pt>
                <c:pt idx="538">
                  <c:v>1.5580800000000002E-2</c:v>
                </c:pt>
                <c:pt idx="539">
                  <c:v>1.5613209999999999E-2</c:v>
                </c:pt>
                <c:pt idx="540">
                  <c:v>1.5638559999999999E-2</c:v>
                </c:pt>
                <c:pt idx="541">
                  <c:v>1.567108E-2</c:v>
                </c:pt>
                <c:pt idx="542">
                  <c:v>1.5696660000000001E-2</c:v>
                </c:pt>
                <c:pt idx="543">
                  <c:v>1.5729070000000001E-2</c:v>
                </c:pt>
                <c:pt idx="544">
                  <c:v>1.5754180000000003E-2</c:v>
                </c:pt>
                <c:pt idx="545">
                  <c:v>1.5786939999999999E-2</c:v>
                </c:pt>
                <c:pt idx="546">
                  <c:v>1.5812170000000004E-2</c:v>
                </c:pt>
                <c:pt idx="547">
                  <c:v>1.5844810000000001E-2</c:v>
                </c:pt>
                <c:pt idx="548">
                  <c:v>1.5870160000000001E-2</c:v>
                </c:pt>
                <c:pt idx="549">
                  <c:v>1.5902680000000002E-2</c:v>
                </c:pt>
                <c:pt idx="550">
                  <c:v>1.5928030000000003E-2</c:v>
                </c:pt>
                <c:pt idx="551">
                  <c:v>1.5960090000000003E-2</c:v>
                </c:pt>
                <c:pt idx="552">
                  <c:v>1.5985900000000001E-2</c:v>
                </c:pt>
                <c:pt idx="553">
                  <c:v>1.6017960000000001E-2</c:v>
                </c:pt>
                <c:pt idx="554">
                  <c:v>1.6043770000000002E-2</c:v>
                </c:pt>
                <c:pt idx="555">
                  <c:v>1.6075830000000003E-2</c:v>
                </c:pt>
                <c:pt idx="556">
                  <c:v>1.610164E-2</c:v>
                </c:pt>
                <c:pt idx="557">
                  <c:v>1.6133700000000001E-2</c:v>
                </c:pt>
                <c:pt idx="558">
                  <c:v>1.6159510000000002E-2</c:v>
                </c:pt>
                <c:pt idx="559">
                  <c:v>1.619168E-2</c:v>
                </c:pt>
                <c:pt idx="560">
                  <c:v>1.621738E-2</c:v>
                </c:pt>
                <c:pt idx="561">
                  <c:v>1.6249550000000005E-2</c:v>
                </c:pt>
                <c:pt idx="562">
                  <c:v>1.6274790000000001E-2</c:v>
                </c:pt>
                <c:pt idx="563">
                  <c:v>1.6307540000000002E-2</c:v>
                </c:pt>
                <c:pt idx="564">
                  <c:v>1.6332770000000003E-2</c:v>
                </c:pt>
                <c:pt idx="565">
                  <c:v>1.636541E-2</c:v>
                </c:pt>
                <c:pt idx="566">
                  <c:v>1.6390530000000004E-2</c:v>
                </c:pt>
                <c:pt idx="567">
                  <c:v>1.6423170000000004E-2</c:v>
                </c:pt>
                <c:pt idx="568">
                  <c:v>1.6448400000000002E-2</c:v>
                </c:pt>
                <c:pt idx="569">
                  <c:v>1.6481150000000003E-2</c:v>
                </c:pt>
                <c:pt idx="570">
                  <c:v>1.6506380000000001E-2</c:v>
                </c:pt>
                <c:pt idx="571">
                  <c:v>1.6539020000000001E-2</c:v>
                </c:pt>
                <c:pt idx="572">
                  <c:v>1.6564140000000005E-2</c:v>
                </c:pt>
                <c:pt idx="573">
                  <c:v>1.6596890000000003E-2</c:v>
                </c:pt>
                <c:pt idx="574">
                  <c:v>1.6622120000000004E-2</c:v>
                </c:pt>
                <c:pt idx="575">
                  <c:v>1.6654760000000001E-2</c:v>
                </c:pt>
                <c:pt idx="576">
                  <c:v>1.6680110000000001E-2</c:v>
                </c:pt>
                <c:pt idx="577">
                  <c:v>1.6712630000000003E-2</c:v>
                </c:pt>
                <c:pt idx="578">
                  <c:v>1.673798E-2</c:v>
                </c:pt>
                <c:pt idx="579">
                  <c:v>1.6770620000000003E-2</c:v>
                </c:pt>
                <c:pt idx="580">
                  <c:v>1.6795850000000005E-2</c:v>
                </c:pt>
                <c:pt idx="581">
                  <c:v>1.6828610000000001E-2</c:v>
                </c:pt>
                <c:pt idx="582">
                  <c:v>1.6853719999999999E-2</c:v>
                </c:pt>
                <c:pt idx="583">
                  <c:v>1.6886480000000002E-2</c:v>
                </c:pt>
                <c:pt idx="584">
                  <c:v>1.6911710000000003E-2</c:v>
                </c:pt>
                <c:pt idx="585">
                  <c:v>1.6944350000000004E-2</c:v>
                </c:pt>
                <c:pt idx="586">
                  <c:v>1.6969690000000003E-2</c:v>
                </c:pt>
                <c:pt idx="587">
                  <c:v>1.7002219999999998E-2</c:v>
                </c:pt>
                <c:pt idx="588">
                  <c:v>1.7027560000000001E-2</c:v>
                </c:pt>
                <c:pt idx="589">
                  <c:v>1.706009E-2</c:v>
                </c:pt>
                <c:pt idx="590">
                  <c:v>1.7085430000000002E-2</c:v>
                </c:pt>
                <c:pt idx="591">
                  <c:v>1.7117379999999998E-2</c:v>
                </c:pt>
                <c:pt idx="592">
                  <c:v>1.71433E-2</c:v>
                </c:pt>
                <c:pt idx="593">
                  <c:v>1.717525E-2</c:v>
                </c:pt>
                <c:pt idx="594">
                  <c:v>1.7201180000000003E-2</c:v>
                </c:pt>
                <c:pt idx="595">
                  <c:v>1.7233120000000001E-2</c:v>
                </c:pt>
                <c:pt idx="596">
                  <c:v>1.7258580000000003E-2</c:v>
                </c:pt>
                <c:pt idx="597">
                  <c:v>1.7291110000000002E-2</c:v>
                </c:pt>
                <c:pt idx="598">
                  <c:v>1.7316450000000001E-2</c:v>
                </c:pt>
                <c:pt idx="599">
                  <c:v>1.734898E-2</c:v>
                </c:pt>
                <c:pt idx="600">
                  <c:v>1.7374319999999999E-2</c:v>
                </c:pt>
                <c:pt idx="601">
                  <c:v>1.7407189999999999E-2</c:v>
                </c:pt>
                <c:pt idx="602">
                  <c:v>1.743219E-2</c:v>
                </c:pt>
                <c:pt idx="603">
                  <c:v>1.7465060000000001E-2</c:v>
                </c:pt>
                <c:pt idx="604">
                  <c:v>1.7490180000000001E-2</c:v>
                </c:pt>
                <c:pt idx="605">
                  <c:v>1.7522929999999999E-2</c:v>
                </c:pt>
                <c:pt idx="606">
                  <c:v>1.7548049999999999E-2</c:v>
                </c:pt>
                <c:pt idx="607">
                  <c:v>1.7580800000000004E-2</c:v>
                </c:pt>
                <c:pt idx="608">
                  <c:v>1.7605920000000001E-2</c:v>
                </c:pt>
                <c:pt idx="609">
                  <c:v>1.763868E-2</c:v>
                </c:pt>
                <c:pt idx="610">
                  <c:v>1.7663790000000002E-2</c:v>
                </c:pt>
                <c:pt idx="611">
                  <c:v>1.7696549999999998E-2</c:v>
                </c:pt>
                <c:pt idx="612">
                  <c:v>1.772166E-2</c:v>
                </c:pt>
                <c:pt idx="613">
                  <c:v>1.775442E-2</c:v>
                </c:pt>
                <c:pt idx="614">
                  <c:v>1.7779530000000002E-2</c:v>
                </c:pt>
                <c:pt idx="615">
                  <c:v>1.7812399999999999E-2</c:v>
                </c:pt>
                <c:pt idx="616">
                  <c:v>1.7837749999999999E-2</c:v>
                </c:pt>
                <c:pt idx="617">
                  <c:v>1.7869690000000001E-2</c:v>
                </c:pt>
                <c:pt idx="618">
                  <c:v>1.7895390000000001E-2</c:v>
                </c:pt>
                <c:pt idx="619">
                  <c:v>1.7927800000000001E-2</c:v>
                </c:pt>
                <c:pt idx="620">
                  <c:v>1.7953259999999999E-2</c:v>
                </c:pt>
                <c:pt idx="621">
                  <c:v>1.798601E-2</c:v>
                </c:pt>
                <c:pt idx="622">
                  <c:v>1.80109E-2</c:v>
                </c:pt>
                <c:pt idx="623">
                  <c:v>1.8043650000000001E-2</c:v>
                </c:pt>
                <c:pt idx="624">
                  <c:v>1.8068880000000002E-2</c:v>
                </c:pt>
                <c:pt idx="625">
                  <c:v>1.8101640000000002E-2</c:v>
                </c:pt>
                <c:pt idx="626">
                  <c:v>1.8126639999999999E-2</c:v>
                </c:pt>
                <c:pt idx="627">
                  <c:v>1.815951E-2</c:v>
                </c:pt>
                <c:pt idx="628">
                  <c:v>1.8184619999999999E-2</c:v>
                </c:pt>
                <c:pt idx="629">
                  <c:v>1.8217380000000002E-2</c:v>
                </c:pt>
                <c:pt idx="630">
                  <c:v>1.8242610000000003E-2</c:v>
                </c:pt>
                <c:pt idx="631">
                  <c:v>1.82749E-2</c:v>
                </c:pt>
                <c:pt idx="632">
                  <c:v>1.8300480000000004E-2</c:v>
                </c:pt>
                <c:pt idx="633">
                  <c:v>1.8332770000000005E-2</c:v>
                </c:pt>
                <c:pt idx="634">
                  <c:v>1.8358239999999998E-2</c:v>
                </c:pt>
                <c:pt idx="635">
                  <c:v>1.839064E-2</c:v>
                </c:pt>
                <c:pt idx="636">
                  <c:v>1.8416220000000001E-2</c:v>
                </c:pt>
                <c:pt idx="637">
                  <c:v>1.8448510000000001E-2</c:v>
                </c:pt>
                <c:pt idx="638">
                  <c:v>1.8474090000000002E-2</c:v>
                </c:pt>
                <c:pt idx="639">
                  <c:v>1.8506380000000003E-2</c:v>
                </c:pt>
                <c:pt idx="640">
                  <c:v>1.853196E-2</c:v>
                </c:pt>
                <c:pt idx="641">
                  <c:v>1.8564370000000004E-2</c:v>
                </c:pt>
                <c:pt idx="642">
                  <c:v>1.8589830000000005E-2</c:v>
                </c:pt>
                <c:pt idx="643">
                  <c:v>1.8622360000000001E-2</c:v>
                </c:pt>
                <c:pt idx="644">
                  <c:v>1.8647700000000003E-2</c:v>
                </c:pt>
                <c:pt idx="645">
                  <c:v>1.8680230000000003E-2</c:v>
                </c:pt>
                <c:pt idx="646">
                  <c:v>1.8705570000000005E-2</c:v>
                </c:pt>
                <c:pt idx="647">
                  <c:v>1.8738100000000001E-2</c:v>
                </c:pt>
                <c:pt idx="648">
                  <c:v>1.8763680000000001E-2</c:v>
                </c:pt>
                <c:pt idx="649">
                  <c:v>1.8795969999999999E-2</c:v>
                </c:pt>
                <c:pt idx="650">
                  <c:v>1.8820970000000003E-2</c:v>
                </c:pt>
                <c:pt idx="651">
                  <c:v>1.885384E-2</c:v>
                </c:pt>
                <c:pt idx="652">
                  <c:v>1.8878840000000001E-2</c:v>
                </c:pt>
                <c:pt idx="653">
                  <c:v>1.8911710000000005E-2</c:v>
                </c:pt>
                <c:pt idx="654">
                  <c:v>1.8936820000000004E-2</c:v>
                </c:pt>
                <c:pt idx="655">
                  <c:v>1.8969690000000001E-2</c:v>
                </c:pt>
                <c:pt idx="656">
                  <c:v>1.8994690000000002E-2</c:v>
                </c:pt>
                <c:pt idx="657">
                  <c:v>1.9027560000000002E-2</c:v>
                </c:pt>
                <c:pt idx="658">
                  <c:v>1.9052560000000003E-2</c:v>
                </c:pt>
                <c:pt idx="659">
                  <c:v>1.9084970000000003E-2</c:v>
                </c:pt>
                <c:pt idx="660">
                  <c:v>1.9110550000000004E-2</c:v>
                </c:pt>
                <c:pt idx="661">
                  <c:v>1.9142840000000005E-2</c:v>
                </c:pt>
                <c:pt idx="662">
                  <c:v>1.9168420000000002E-2</c:v>
                </c:pt>
                <c:pt idx="663">
                  <c:v>1.9200830000000006E-2</c:v>
                </c:pt>
                <c:pt idx="664">
                  <c:v>1.922629E-2</c:v>
                </c:pt>
                <c:pt idx="665">
                  <c:v>1.9258810000000001E-2</c:v>
                </c:pt>
                <c:pt idx="666">
                  <c:v>1.9284280000000001E-2</c:v>
                </c:pt>
                <c:pt idx="667">
                  <c:v>1.9316680000000003E-2</c:v>
                </c:pt>
                <c:pt idx="668">
                  <c:v>1.9342150000000002E-2</c:v>
                </c:pt>
                <c:pt idx="669">
                  <c:v>1.9374550000000004E-2</c:v>
                </c:pt>
                <c:pt idx="670">
                  <c:v>1.9400130000000005E-2</c:v>
                </c:pt>
                <c:pt idx="671">
                  <c:v>1.9432540000000005E-2</c:v>
                </c:pt>
                <c:pt idx="672">
                  <c:v>1.9458000000000003E-2</c:v>
                </c:pt>
                <c:pt idx="673">
                  <c:v>1.9490180000000003E-2</c:v>
                </c:pt>
                <c:pt idx="674">
                  <c:v>1.9515870000000005E-2</c:v>
                </c:pt>
                <c:pt idx="675">
                  <c:v>1.9548170000000004E-2</c:v>
                </c:pt>
                <c:pt idx="676">
                  <c:v>1.9573740000000003E-2</c:v>
                </c:pt>
                <c:pt idx="677">
                  <c:v>1.9606040000000005E-2</c:v>
                </c:pt>
                <c:pt idx="678">
                  <c:v>1.9631620000000002E-2</c:v>
                </c:pt>
                <c:pt idx="679">
                  <c:v>1.9663910000000003E-2</c:v>
                </c:pt>
                <c:pt idx="680">
                  <c:v>1.9689490000000004E-2</c:v>
                </c:pt>
                <c:pt idx="681">
                  <c:v>1.9722010000000005E-2</c:v>
                </c:pt>
                <c:pt idx="682">
                  <c:v>1.9747360000000002E-2</c:v>
                </c:pt>
                <c:pt idx="683">
                  <c:v>1.9779880000000003E-2</c:v>
                </c:pt>
                <c:pt idx="684">
                  <c:v>1.9805340000000001E-2</c:v>
                </c:pt>
                <c:pt idx="685">
                  <c:v>1.983729E-2</c:v>
                </c:pt>
                <c:pt idx="686">
                  <c:v>1.9863210000000003E-2</c:v>
                </c:pt>
                <c:pt idx="687">
                  <c:v>1.9895160000000002E-2</c:v>
                </c:pt>
                <c:pt idx="688">
                  <c:v>1.9920620000000003E-2</c:v>
                </c:pt>
                <c:pt idx="689">
                  <c:v>1.9953140000000001E-2</c:v>
                </c:pt>
                <c:pt idx="690">
                  <c:v>1.9978370000000002E-2</c:v>
                </c:pt>
                <c:pt idx="691">
                  <c:v>2.0011009999999999E-2</c:v>
                </c:pt>
                <c:pt idx="692">
                  <c:v>2.0036360000000003E-2</c:v>
                </c:pt>
                <c:pt idx="693">
                  <c:v>2.0069E-2</c:v>
                </c:pt>
                <c:pt idx="694">
                  <c:v>2.0094459999999998E-2</c:v>
                </c:pt>
                <c:pt idx="695">
                  <c:v>2.0126989999999997E-2</c:v>
                </c:pt>
                <c:pt idx="696">
                  <c:v>2.0152099999999996E-2</c:v>
                </c:pt>
                <c:pt idx="697">
                  <c:v>2.0184859999999995E-2</c:v>
                </c:pt>
                <c:pt idx="698">
                  <c:v>2.0209860000000003E-2</c:v>
                </c:pt>
                <c:pt idx="699">
                  <c:v>2.024273E-2</c:v>
                </c:pt>
                <c:pt idx="700">
                  <c:v>2.0267839999999999E-2</c:v>
                </c:pt>
                <c:pt idx="701">
                  <c:v>2.0300599999999995E-2</c:v>
                </c:pt>
                <c:pt idx="702">
                  <c:v>2.032571E-2</c:v>
                </c:pt>
                <c:pt idx="703">
                  <c:v>2.0358469999999997E-2</c:v>
                </c:pt>
                <c:pt idx="704">
                  <c:v>2.0383579999999998E-2</c:v>
                </c:pt>
                <c:pt idx="705">
                  <c:v>2.0416340000000005E-2</c:v>
                </c:pt>
                <c:pt idx="706">
                  <c:v>2.044145E-2</c:v>
                </c:pt>
                <c:pt idx="707">
                  <c:v>2.0474210000000007E-2</c:v>
                </c:pt>
                <c:pt idx="708">
                  <c:v>2.0499440000000001E-2</c:v>
                </c:pt>
                <c:pt idx="709">
                  <c:v>2.0532079999999998E-2</c:v>
                </c:pt>
                <c:pt idx="710">
                  <c:v>2.0557309999999999E-2</c:v>
                </c:pt>
                <c:pt idx="711">
                  <c:v>2.059006E-2</c:v>
                </c:pt>
                <c:pt idx="712">
                  <c:v>2.061518E-2</c:v>
                </c:pt>
                <c:pt idx="713">
                  <c:v>2.0647930000000002E-2</c:v>
                </c:pt>
                <c:pt idx="714">
                  <c:v>2.0673280000000006E-2</c:v>
                </c:pt>
                <c:pt idx="715">
                  <c:v>2.0705230000000005E-2</c:v>
                </c:pt>
                <c:pt idx="716">
                  <c:v>2.0731270000000006E-2</c:v>
                </c:pt>
                <c:pt idx="717">
                  <c:v>2.07631E-2</c:v>
                </c:pt>
                <c:pt idx="718">
                  <c:v>2.0788559999999998E-2</c:v>
                </c:pt>
                <c:pt idx="719">
                  <c:v>2.0821200000000005E-2</c:v>
                </c:pt>
                <c:pt idx="720">
                  <c:v>2.0846429999999996E-2</c:v>
                </c:pt>
                <c:pt idx="721">
                  <c:v>2.0879070000000007E-2</c:v>
                </c:pt>
                <c:pt idx="722">
                  <c:v>2.0904300000000004E-2</c:v>
                </c:pt>
                <c:pt idx="723">
                  <c:v>2.0937050000000002E-2</c:v>
                </c:pt>
                <c:pt idx="724">
                  <c:v>2.0962289999999998E-2</c:v>
                </c:pt>
                <c:pt idx="725">
                  <c:v>2.0995040000000003E-2</c:v>
                </c:pt>
                <c:pt idx="726">
                  <c:v>2.1020270000000004E-2</c:v>
                </c:pt>
                <c:pt idx="727">
                  <c:v>2.1053030000000004E-2</c:v>
                </c:pt>
                <c:pt idx="728">
                  <c:v>2.1078140000000002E-2</c:v>
                </c:pt>
                <c:pt idx="729">
                  <c:v>2.1110429999999993E-2</c:v>
                </c:pt>
                <c:pt idx="730">
                  <c:v>2.1136240000000004E-2</c:v>
                </c:pt>
                <c:pt idx="731">
                  <c:v>2.1168419999999993E-2</c:v>
                </c:pt>
                <c:pt idx="732">
                  <c:v>2.119412E-2</c:v>
                </c:pt>
                <c:pt idx="733">
                  <c:v>2.1226289999999998E-2</c:v>
                </c:pt>
                <c:pt idx="734">
                  <c:v>2.1251990000000002E-2</c:v>
                </c:pt>
                <c:pt idx="735">
                  <c:v>2.1284160000000003E-2</c:v>
                </c:pt>
                <c:pt idx="736">
                  <c:v>2.1309860000000003E-2</c:v>
                </c:pt>
                <c:pt idx="737">
                  <c:v>2.1342150000000001E-2</c:v>
                </c:pt>
                <c:pt idx="738">
                  <c:v>2.1367730000000001E-2</c:v>
                </c:pt>
                <c:pt idx="739">
                  <c:v>2.1400020000000002E-2</c:v>
                </c:pt>
                <c:pt idx="740">
                  <c:v>2.1425600000000003E-2</c:v>
                </c:pt>
                <c:pt idx="741">
                  <c:v>2.1457890000000004E-2</c:v>
                </c:pt>
                <c:pt idx="742">
                  <c:v>2.1483470000000005E-2</c:v>
                </c:pt>
                <c:pt idx="743">
                  <c:v>2.1515869999999999E-2</c:v>
                </c:pt>
                <c:pt idx="744">
                  <c:v>2.1540759999999996E-2</c:v>
                </c:pt>
                <c:pt idx="745">
                  <c:v>2.1573860000000004E-2</c:v>
                </c:pt>
                <c:pt idx="746">
                  <c:v>2.1599210000000004E-2</c:v>
                </c:pt>
                <c:pt idx="747">
                  <c:v>2.1631620000000004E-2</c:v>
                </c:pt>
                <c:pt idx="748">
                  <c:v>2.1656850000000002E-2</c:v>
                </c:pt>
                <c:pt idx="749">
                  <c:v>2.1689020000000003E-2</c:v>
                </c:pt>
                <c:pt idx="750">
                  <c:v>2.171472E-2</c:v>
                </c:pt>
                <c:pt idx="751">
                  <c:v>2.1747010000000004E-2</c:v>
                </c:pt>
                <c:pt idx="752">
                  <c:v>2.1772590000000001E-2</c:v>
                </c:pt>
                <c:pt idx="753">
                  <c:v>2.1804880000000002E-2</c:v>
                </c:pt>
                <c:pt idx="754">
                  <c:v>2.1830459999999999E-2</c:v>
                </c:pt>
                <c:pt idx="755">
                  <c:v>2.186275E-2</c:v>
                </c:pt>
                <c:pt idx="756">
                  <c:v>2.1888439999999999E-2</c:v>
                </c:pt>
                <c:pt idx="757">
                  <c:v>2.1920619999999998E-2</c:v>
                </c:pt>
                <c:pt idx="758">
                  <c:v>2.1946310000000004E-2</c:v>
                </c:pt>
                <c:pt idx="759">
                  <c:v>2.197849E-2</c:v>
                </c:pt>
                <c:pt idx="760">
                  <c:v>2.2004180000000002E-2</c:v>
                </c:pt>
                <c:pt idx="761">
                  <c:v>2.2036360000000005E-2</c:v>
                </c:pt>
                <c:pt idx="762">
                  <c:v>2.206205E-2</c:v>
                </c:pt>
                <c:pt idx="763">
                  <c:v>2.2094229999999999E-2</c:v>
                </c:pt>
                <c:pt idx="764">
                  <c:v>2.2119460000000001E-2</c:v>
                </c:pt>
                <c:pt idx="765">
                  <c:v>2.2152330000000001E-2</c:v>
                </c:pt>
                <c:pt idx="766">
                  <c:v>2.2177450000000001E-2</c:v>
                </c:pt>
                <c:pt idx="767">
                  <c:v>2.2210320000000002E-2</c:v>
                </c:pt>
                <c:pt idx="768">
                  <c:v>2.2235320000000006E-2</c:v>
                </c:pt>
                <c:pt idx="769">
                  <c:v>2.2268300000000005E-2</c:v>
                </c:pt>
                <c:pt idx="770">
                  <c:v>2.2293190000000004E-2</c:v>
                </c:pt>
                <c:pt idx="771">
                  <c:v>2.2326179999999998E-2</c:v>
                </c:pt>
                <c:pt idx="772">
                  <c:v>2.2351059999999999E-2</c:v>
                </c:pt>
                <c:pt idx="773">
                  <c:v>2.2384049999999999E-2</c:v>
                </c:pt>
                <c:pt idx="774">
                  <c:v>2.2409050000000003E-2</c:v>
                </c:pt>
                <c:pt idx="775">
                  <c:v>2.2441920000000008E-2</c:v>
                </c:pt>
                <c:pt idx="776">
                  <c:v>2.2466920000000001E-2</c:v>
                </c:pt>
                <c:pt idx="777">
                  <c:v>2.2499210000000002E-2</c:v>
                </c:pt>
                <c:pt idx="778">
                  <c:v>2.2524789999999996E-2</c:v>
                </c:pt>
                <c:pt idx="779">
                  <c:v>2.255708E-2</c:v>
                </c:pt>
                <c:pt idx="780">
                  <c:v>2.2582769999999999E-2</c:v>
                </c:pt>
                <c:pt idx="781">
                  <c:v>2.2614950000000002E-2</c:v>
                </c:pt>
                <c:pt idx="782">
                  <c:v>2.2640300000000002E-2</c:v>
                </c:pt>
                <c:pt idx="783">
                  <c:v>2.2673170000000006E-2</c:v>
                </c:pt>
                <c:pt idx="784">
                  <c:v>2.2698280000000001E-2</c:v>
                </c:pt>
                <c:pt idx="785">
                  <c:v>2.2731040000000008E-2</c:v>
                </c:pt>
                <c:pt idx="786">
                  <c:v>2.275638E-2</c:v>
                </c:pt>
                <c:pt idx="787">
                  <c:v>2.2789020000000004E-2</c:v>
                </c:pt>
                <c:pt idx="788">
                  <c:v>2.2814250000000001E-2</c:v>
                </c:pt>
                <c:pt idx="789">
                  <c:v>2.2846890000000005E-2</c:v>
                </c:pt>
                <c:pt idx="790">
                  <c:v>2.2872120000000006E-2</c:v>
                </c:pt>
                <c:pt idx="791">
                  <c:v>2.2904299999999999E-2</c:v>
                </c:pt>
                <c:pt idx="792">
                  <c:v>2.2929990000000004E-2</c:v>
                </c:pt>
                <c:pt idx="793">
                  <c:v>2.296229E-2</c:v>
                </c:pt>
                <c:pt idx="794">
                  <c:v>2.2987870000000007E-2</c:v>
                </c:pt>
                <c:pt idx="795">
                  <c:v>2.3020159999999998E-2</c:v>
                </c:pt>
                <c:pt idx="796">
                  <c:v>2.3045739999999999E-2</c:v>
                </c:pt>
                <c:pt idx="797">
                  <c:v>2.3078029999999996E-2</c:v>
                </c:pt>
                <c:pt idx="798">
                  <c:v>2.310326E-2</c:v>
                </c:pt>
                <c:pt idx="799">
                  <c:v>2.3136009999999995E-2</c:v>
                </c:pt>
                <c:pt idx="800">
                  <c:v>2.3161359999999995E-2</c:v>
                </c:pt>
                <c:pt idx="801">
                  <c:v>2.3193879999999997E-2</c:v>
                </c:pt>
                <c:pt idx="802">
                  <c:v>2.321935E-2</c:v>
                </c:pt>
                <c:pt idx="803">
                  <c:v>2.3251870000000004E-2</c:v>
                </c:pt>
                <c:pt idx="804">
                  <c:v>2.3277220000000005E-2</c:v>
                </c:pt>
                <c:pt idx="805">
                  <c:v>2.3309739999999995E-2</c:v>
                </c:pt>
                <c:pt idx="806">
                  <c:v>2.3334970000000003E-2</c:v>
                </c:pt>
                <c:pt idx="807">
                  <c:v>2.336761E-2</c:v>
                </c:pt>
                <c:pt idx="808">
                  <c:v>2.3392959999999997E-2</c:v>
                </c:pt>
                <c:pt idx="809">
                  <c:v>2.3425600000000001E-2</c:v>
                </c:pt>
                <c:pt idx="810">
                  <c:v>2.3450940000000003E-2</c:v>
                </c:pt>
                <c:pt idx="811">
                  <c:v>2.3483469999999999E-2</c:v>
                </c:pt>
                <c:pt idx="812">
                  <c:v>2.3508810000000002E-2</c:v>
                </c:pt>
                <c:pt idx="813">
                  <c:v>2.3541340000000004E-2</c:v>
                </c:pt>
                <c:pt idx="814">
                  <c:v>2.3566219999999995E-2</c:v>
                </c:pt>
                <c:pt idx="815">
                  <c:v>2.3598979999999995E-2</c:v>
                </c:pt>
                <c:pt idx="816">
                  <c:v>2.3624320000000001E-2</c:v>
                </c:pt>
                <c:pt idx="817">
                  <c:v>2.365685E-2</c:v>
                </c:pt>
                <c:pt idx="818">
                  <c:v>2.3682189999999995E-2</c:v>
                </c:pt>
                <c:pt idx="819">
                  <c:v>2.3714719999999995E-2</c:v>
                </c:pt>
                <c:pt idx="820">
                  <c:v>2.374006E-2</c:v>
                </c:pt>
                <c:pt idx="821">
                  <c:v>2.3772700000000001E-2</c:v>
                </c:pt>
                <c:pt idx="822">
                  <c:v>2.3798049999999994E-2</c:v>
                </c:pt>
                <c:pt idx="823">
                  <c:v>2.3830569999999999E-2</c:v>
                </c:pt>
                <c:pt idx="824">
                  <c:v>2.3855920000000003E-2</c:v>
                </c:pt>
                <c:pt idx="825">
                  <c:v>2.388844E-2</c:v>
                </c:pt>
                <c:pt idx="826">
                  <c:v>2.3913790000000001E-2</c:v>
                </c:pt>
                <c:pt idx="827">
                  <c:v>2.3946429999999998E-2</c:v>
                </c:pt>
                <c:pt idx="828">
                  <c:v>2.3971659999999999E-2</c:v>
                </c:pt>
                <c:pt idx="829">
                  <c:v>2.4004299999999999E-2</c:v>
                </c:pt>
                <c:pt idx="830">
                  <c:v>2.402953E-2</c:v>
                </c:pt>
                <c:pt idx="831">
                  <c:v>2.4062170000000001E-2</c:v>
                </c:pt>
                <c:pt idx="832">
                  <c:v>2.4087400000000002E-2</c:v>
                </c:pt>
                <c:pt idx="833">
                  <c:v>2.4120039999999995E-2</c:v>
                </c:pt>
                <c:pt idx="834">
                  <c:v>2.4145040000000003E-2</c:v>
                </c:pt>
                <c:pt idx="835">
                  <c:v>2.4177560000000001E-2</c:v>
                </c:pt>
                <c:pt idx="836">
                  <c:v>2.4202910000000005E-2</c:v>
                </c:pt>
                <c:pt idx="837">
                  <c:v>2.4235550000000002E-2</c:v>
                </c:pt>
                <c:pt idx="838">
                  <c:v>2.4260779999999999E-2</c:v>
                </c:pt>
                <c:pt idx="839">
                  <c:v>2.429342E-2</c:v>
                </c:pt>
                <c:pt idx="840">
                  <c:v>2.4318649999999994E-2</c:v>
                </c:pt>
                <c:pt idx="841">
                  <c:v>2.4351290000000001E-2</c:v>
                </c:pt>
                <c:pt idx="842">
                  <c:v>2.4376519999999999E-2</c:v>
                </c:pt>
                <c:pt idx="843">
                  <c:v>2.4409159999999999E-2</c:v>
                </c:pt>
                <c:pt idx="844">
                  <c:v>2.4434390000000004E-2</c:v>
                </c:pt>
                <c:pt idx="845">
                  <c:v>2.4467030000000001E-2</c:v>
                </c:pt>
                <c:pt idx="846">
                  <c:v>2.4492259999999998E-2</c:v>
                </c:pt>
                <c:pt idx="847">
                  <c:v>2.4524899999999995E-2</c:v>
                </c:pt>
                <c:pt idx="848">
                  <c:v>2.455013E-2</c:v>
                </c:pt>
                <c:pt idx="849">
                  <c:v>2.458277E-2</c:v>
                </c:pt>
                <c:pt idx="850">
                  <c:v>2.4608240000000003E-2</c:v>
                </c:pt>
                <c:pt idx="851">
                  <c:v>2.4640639999999998E-2</c:v>
                </c:pt>
                <c:pt idx="852">
                  <c:v>2.4666110000000002E-2</c:v>
                </c:pt>
                <c:pt idx="853">
                  <c:v>2.469851E-2</c:v>
                </c:pt>
                <c:pt idx="854">
                  <c:v>2.472398E-2</c:v>
                </c:pt>
                <c:pt idx="855">
                  <c:v>2.4756379999999998E-2</c:v>
                </c:pt>
                <c:pt idx="856">
                  <c:v>2.4781850000000001E-2</c:v>
                </c:pt>
                <c:pt idx="857">
                  <c:v>2.4814369999999999E-2</c:v>
                </c:pt>
                <c:pt idx="858">
                  <c:v>2.4839830000000007E-2</c:v>
                </c:pt>
                <c:pt idx="859">
                  <c:v>2.4872360000000007E-2</c:v>
                </c:pt>
                <c:pt idx="860">
                  <c:v>2.4897699999999998E-2</c:v>
                </c:pt>
                <c:pt idx="861">
                  <c:v>2.4930230000000001E-2</c:v>
                </c:pt>
                <c:pt idx="862">
                  <c:v>2.495557E-2</c:v>
                </c:pt>
                <c:pt idx="863">
                  <c:v>2.4987519999999999E-2</c:v>
                </c:pt>
                <c:pt idx="864">
                  <c:v>2.5013440000000001E-2</c:v>
                </c:pt>
                <c:pt idx="865">
                  <c:v>2.5045390000000004E-2</c:v>
                </c:pt>
                <c:pt idx="866">
                  <c:v>2.5071080000000003E-2</c:v>
                </c:pt>
                <c:pt idx="867">
                  <c:v>2.5103370000000007E-2</c:v>
                </c:pt>
                <c:pt idx="868">
                  <c:v>2.5128949999999997E-2</c:v>
                </c:pt>
                <c:pt idx="869">
                  <c:v>2.5161360000000001E-2</c:v>
                </c:pt>
                <c:pt idx="870">
                  <c:v>2.5186940000000001E-2</c:v>
                </c:pt>
                <c:pt idx="871">
                  <c:v>2.5219229999999999E-2</c:v>
                </c:pt>
                <c:pt idx="872">
                  <c:v>2.5244809999999999E-2</c:v>
                </c:pt>
                <c:pt idx="873">
                  <c:v>2.5277100000000007E-2</c:v>
                </c:pt>
                <c:pt idx="874">
                  <c:v>2.5302679999999998E-2</c:v>
                </c:pt>
                <c:pt idx="875">
                  <c:v>2.5334969999999998E-2</c:v>
                </c:pt>
                <c:pt idx="876">
                  <c:v>2.5360199999999996E-2</c:v>
                </c:pt>
                <c:pt idx="877">
                  <c:v>2.539284E-2</c:v>
                </c:pt>
                <c:pt idx="878">
                  <c:v>2.5418070000000001E-2</c:v>
                </c:pt>
                <c:pt idx="879">
                  <c:v>2.5450710000000005E-2</c:v>
                </c:pt>
                <c:pt idx="880">
                  <c:v>2.5475940000000002E-2</c:v>
                </c:pt>
                <c:pt idx="881">
                  <c:v>2.5508579999999996E-2</c:v>
                </c:pt>
                <c:pt idx="882">
                  <c:v>2.5533810000000007E-2</c:v>
                </c:pt>
                <c:pt idx="883">
                  <c:v>2.5566219999999997E-2</c:v>
                </c:pt>
                <c:pt idx="884">
                  <c:v>2.5591679999999999E-2</c:v>
                </c:pt>
                <c:pt idx="885">
                  <c:v>2.5624320000000003E-2</c:v>
                </c:pt>
                <c:pt idx="886">
                  <c:v>2.5650019999999999E-2</c:v>
                </c:pt>
                <c:pt idx="887">
                  <c:v>2.5682429999999996E-2</c:v>
                </c:pt>
                <c:pt idx="888">
                  <c:v>2.570743E-2</c:v>
                </c:pt>
                <c:pt idx="889">
                  <c:v>2.5740300000000004E-2</c:v>
                </c:pt>
                <c:pt idx="890">
                  <c:v>2.5765300000000001E-2</c:v>
                </c:pt>
                <c:pt idx="891">
                  <c:v>2.579828E-2</c:v>
                </c:pt>
                <c:pt idx="892">
                  <c:v>2.5823169999999999E-2</c:v>
                </c:pt>
                <c:pt idx="893">
                  <c:v>2.5856150000000001E-2</c:v>
                </c:pt>
                <c:pt idx="894">
                  <c:v>2.5881040000000008E-2</c:v>
                </c:pt>
                <c:pt idx="895">
                  <c:v>2.5913679999999998E-2</c:v>
                </c:pt>
                <c:pt idx="896">
                  <c:v>2.5938909999999999E-2</c:v>
                </c:pt>
                <c:pt idx="897">
                  <c:v>2.5971550000000003E-2</c:v>
                </c:pt>
                <c:pt idx="898">
                  <c:v>2.5996779999999997E-2</c:v>
                </c:pt>
                <c:pt idx="899">
                  <c:v>2.6029529999999999E-2</c:v>
                </c:pt>
                <c:pt idx="900">
                  <c:v>2.6054649999999999E-2</c:v>
                </c:pt>
                <c:pt idx="901">
                  <c:v>2.6087400000000004E-2</c:v>
                </c:pt>
                <c:pt idx="902">
                  <c:v>2.6112519999999997E-2</c:v>
                </c:pt>
                <c:pt idx="903">
                  <c:v>2.6145390000000004E-2</c:v>
                </c:pt>
                <c:pt idx="904">
                  <c:v>2.6170390000000005E-2</c:v>
                </c:pt>
                <c:pt idx="905">
                  <c:v>2.6203140000000007E-2</c:v>
                </c:pt>
                <c:pt idx="906">
                  <c:v>2.6228370000000004E-2</c:v>
                </c:pt>
                <c:pt idx="907">
                  <c:v>2.6260780000000001E-2</c:v>
                </c:pt>
                <c:pt idx="908">
                  <c:v>2.6286360000000005E-2</c:v>
                </c:pt>
                <c:pt idx="909">
                  <c:v>2.6318769999999995E-2</c:v>
                </c:pt>
                <c:pt idx="910">
                  <c:v>2.6344350000000002E-2</c:v>
                </c:pt>
                <c:pt idx="911">
                  <c:v>2.6376520000000001E-2</c:v>
                </c:pt>
                <c:pt idx="912">
                  <c:v>2.6402220000000004E-2</c:v>
                </c:pt>
                <c:pt idx="913">
                  <c:v>2.6434620000000002E-2</c:v>
                </c:pt>
                <c:pt idx="914">
                  <c:v>2.6460089999999995E-2</c:v>
                </c:pt>
                <c:pt idx="915">
                  <c:v>2.6492380000000003E-2</c:v>
                </c:pt>
                <c:pt idx="916">
                  <c:v>2.6517960000000004E-2</c:v>
                </c:pt>
                <c:pt idx="917">
                  <c:v>2.6550250000000001E-2</c:v>
                </c:pt>
                <c:pt idx="918">
                  <c:v>2.6575830000000005E-2</c:v>
                </c:pt>
                <c:pt idx="919">
                  <c:v>2.6608240000000002E-2</c:v>
                </c:pt>
                <c:pt idx="920">
                  <c:v>2.6633810000000011E-2</c:v>
                </c:pt>
                <c:pt idx="921">
                  <c:v>2.6666220000000001E-2</c:v>
                </c:pt>
                <c:pt idx="922">
                  <c:v>2.6691220000000005E-2</c:v>
                </c:pt>
                <c:pt idx="923">
                  <c:v>2.6724089999999995E-2</c:v>
                </c:pt>
                <c:pt idx="924">
                  <c:v>2.6749090000000003E-2</c:v>
                </c:pt>
                <c:pt idx="925">
                  <c:v>2.6781730000000004E-2</c:v>
                </c:pt>
                <c:pt idx="926">
                  <c:v>2.6806960000000005E-2</c:v>
                </c:pt>
                <c:pt idx="927">
                  <c:v>2.6839600000000005E-2</c:v>
                </c:pt>
                <c:pt idx="928">
                  <c:v>2.6864829999999999E-2</c:v>
                </c:pt>
                <c:pt idx="929">
                  <c:v>2.6897470000000003E-2</c:v>
                </c:pt>
                <c:pt idx="930">
                  <c:v>2.692282E-2</c:v>
                </c:pt>
                <c:pt idx="931">
                  <c:v>2.6955340000000005E-2</c:v>
                </c:pt>
                <c:pt idx="932">
                  <c:v>2.6980690000000002E-2</c:v>
                </c:pt>
                <c:pt idx="933">
                  <c:v>2.7013210000000003E-2</c:v>
                </c:pt>
                <c:pt idx="934">
                  <c:v>2.7038560000000003E-2</c:v>
                </c:pt>
                <c:pt idx="935">
                  <c:v>2.7071080000000004E-2</c:v>
                </c:pt>
                <c:pt idx="936">
                  <c:v>2.7096430000000001E-2</c:v>
                </c:pt>
                <c:pt idx="937">
                  <c:v>2.7128949999999999E-2</c:v>
                </c:pt>
                <c:pt idx="938">
                  <c:v>2.7154419999999999E-2</c:v>
                </c:pt>
                <c:pt idx="939">
                  <c:v>2.718682E-2</c:v>
                </c:pt>
                <c:pt idx="940">
                  <c:v>2.7212290000000004E-2</c:v>
                </c:pt>
                <c:pt idx="941">
                  <c:v>2.7244460000000002E-2</c:v>
                </c:pt>
                <c:pt idx="942">
                  <c:v>2.7270390000000002E-2</c:v>
                </c:pt>
                <c:pt idx="943">
                  <c:v>2.7302330000000003E-2</c:v>
                </c:pt>
                <c:pt idx="944">
                  <c:v>2.732768E-2</c:v>
                </c:pt>
                <c:pt idx="945">
                  <c:v>2.7360200000000001E-2</c:v>
                </c:pt>
                <c:pt idx="946">
                  <c:v>2.7385780000000002E-2</c:v>
                </c:pt>
                <c:pt idx="947">
                  <c:v>2.7418189999999999E-2</c:v>
                </c:pt>
                <c:pt idx="948">
                  <c:v>2.7443650000000003E-2</c:v>
                </c:pt>
                <c:pt idx="949">
                  <c:v>2.7476060000000004E-2</c:v>
                </c:pt>
                <c:pt idx="950">
                  <c:v>2.7501520000000002E-2</c:v>
                </c:pt>
                <c:pt idx="951">
                  <c:v>2.7533930000000009E-2</c:v>
                </c:pt>
                <c:pt idx="952">
                  <c:v>2.7559509999999999E-2</c:v>
                </c:pt>
                <c:pt idx="953">
                  <c:v>2.7591800000000007E-2</c:v>
                </c:pt>
                <c:pt idx="954">
                  <c:v>2.7617380000000004E-2</c:v>
                </c:pt>
                <c:pt idx="955">
                  <c:v>2.7649790000000007E-2</c:v>
                </c:pt>
                <c:pt idx="956">
                  <c:v>2.7675250000000009E-2</c:v>
                </c:pt>
                <c:pt idx="957">
                  <c:v>2.7707659999999999E-2</c:v>
                </c:pt>
                <c:pt idx="958">
                  <c:v>2.7732770000000004E-2</c:v>
                </c:pt>
                <c:pt idx="959">
                  <c:v>2.776553E-2</c:v>
                </c:pt>
                <c:pt idx="960">
                  <c:v>2.7790639999999998E-2</c:v>
                </c:pt>
                <c:pt idx="961">
                  <c:v>2.7823510000000003E-2</c:v>
                </c:pt>
                <c:pt idx="962">
                  <c:v>2.7848510000000003E-2</c:v>
                </c:pt>
                <c:pt idx="963">
                  <c:v>2.7881500000000007E-2</c:v>
                </c:pt>
                <c:pt idx="964">
                  <c:v>2.7906380000000001E-2</c:v>
                </c:pt>
                <c:pt idx="965">
                  <c:v>2.7939370000000009E-2</c:v>
                </c:pt>
                <c:pt idx="966">
                  <c:v>2.7964369999999999E-2</c:v>
                </c:pt>
                <c:pt idx="967">
                  <c:v>2.7997240000000007E-2</c:v>
                </c:pt>
                <c:pt idx="968">
                  <c:v>2.802224E-2</c:v>
                </c:pt>
                <c:pt idx="969">
                  <c:v>2.8054529999999998E-2</c:v>
                </c:pt>
                <c:pt idx="970">
                  <c:v>2.8080109999999998E-2</c:v>
                </c:pt>
                <c:pt idx="971">
                  <c:v>2.8112399999999996E-2</c:v>
                </c:pt>
                <c:pt idx="972">
                  <c:v>2.8138099999999996E-2</c:v>
                </c:pt>
                <c:pt idx="973">
                  <c:v>2.8170270000000004E-2</c:v>
                </c:pt>
                <c:pt idx="974">
                  <c:v>2.8195970000000001E-2</c:v>
                </c:pt>
                <c:pt idx="975">
                  <c:v>2.8228259999999998E-2</c:v>
                </c:pt>
                <c:pt idx="976">
                  <c:v>2.8254069999999996E-2</c:v>
                </c:pt>
                <c:pt idx="977">
                  <c:v>2.8286240000000004E-2</c:v>
                </c:pt>
                <c:pt idx="978">
                  <c:v>2.8311360000000001E-2</c:v>
                </c:pt>
                <c:pt idx="979">
                  <c:v>2.8344230000000002E-2</c:v>
                </c:pt>
                <c:pt idx="980">
                  <c:v>2.8369349999999998E-2</c:v>
                </c:pt>
                <c:pt idx="981">
                  <c:v>2.8402220000000002E-2</c:v>
                </c:pt>
                <c:pt idx="982">
                  <c:v>2.842722E-2</c:v>
                </c:pt>
                <c:pt idx="983">
                  <c:v>2.846009E-2</c:v>
                </c:pt>
                <c:pt idx="984">
                  <c:v>2.8485090000000001E-2</c:v>
                </c:pt>
                <c:pt idx="985">
                  <c:v>2.8517959999999995E-2</c:v>
                </c:pt>
                <c:pt idx="986">
                  <c:v>2.8542959999999996E-2</c:v>
                </c:pt>
                <c:pt idx="987">
                  <c:v>2.8575830000000003E-2</c:v>
                </c:pt>
                <c:pt idx="988">
                  <c:v>2.8600940000000002E-2</c:v>
                </c:pt>
                <c:pt idx="989">
                  <c:v>2.8633700000000005E-2</c:v>
                </c:pt>
                <c:pt idx="990">
                  <c:v>2.8658929999999996E-2</c:v>
                </c:pt>
                <c:pt idx="991">
                  <c:v>2.8691570000000003E-2</c:v>
                </c:pt>
                <c:pt idx="992">
                  <c:v>2.8717030000000001E-2</c:v>
                </c:pt>
                <c:pt idx="993">
                  <c:v>2.8749440000000001E-2</c:v>
                </c:pt>
                <c:pt idx="994">
                  <c:v>2.8774899999999999E-2</c:v>
                </c:pt>
                <c:pt idx="995">
                  <c:v>2.8807429999999998E-2</c:v>
                </c:pt>
                <c:pt idx="996">
                  <c:v>2.8832310000000007E-2</c:v>
                </c:pt>
                <c:pt idx="997">
                  <c:v>2.8864719999999996E-2</c:v>
                </c:pt>
                <c:pt idx="998">
                  <c:v>2.8890179999999998E-2</c:v>
                </c:pt>
                <c:pt idx="999">
                  <c:v>2.8922699999999992E-2</c:v>
                </c:pt>
                <c:pt idx="1000">
                  <c:v>2.8948169999999995E-2</c:v>
                </c:pt>
                <c:pt idx="1001">
                  <c:v>2.8980570000000001E-2</c:v>
                </c:pt>
                <c:pt idx="1002">
                  <c:v>2.9006040000000004E-2</c:v>
                </c:pt>
                <c:pt idx="1003">
                  <c:v>2.9038560000000001E-2</c:v>
                </c:pt>
                <c:pt idx="1004">
                  <c:v>2.9063910000000002E-2</c:v>
                </c:pt>
                <c:pt idx="1005">
                  <c:v>2.9096310000000004E-2</c:v>
                </c:pt>
                <c:pt idx="1006">
                  <c:v>2.912201E-2</c:v>
                </c:pt>
                <c:pt idx="1007">
                  <c:v>2.9154300000000001E-2</c:v>
                </c:pt>
                <c:pt idx="1008">
                  <c:v>2.9179880000000002E-2</c:v>
                </c:pt>
                <c:pt idx="1009">
                  <c:v>2.9212169999999999E-2</c:v>
                </c:pt>
                <c:pt idx="1010">
                  <c:v>2.9237870000000003E-2</c:v>
                </c:pt>
                <c:pt idx="1011">
                  <c:v>2.9270160000000003E-2</c:v>
                </c:pt>
                <c:pt idx="1012">
                  <c:v>2.9295740000000004E-2</c:v>
                </c:pt>
                <c:pt idx="1013">
                  <c:v>2.9328029999999998E-2</c:v>
                </c:pt>
                <c:pt idx="1014">
                  <c:v>2.9353609999999999E-2</c:v>
                </c:pt>
                <c:pt idx="1015">
                  <c:v>2.9385900000000003E-2</c:v>
                </c:pt>
                <c:pt idx="1016">
                  <c:v>2.941148E-2</c:v>
                </c:pt>
                <c:pt idx="1017">
                  <c:v>2.9443770000000005E-2</c:v>
                </c:pt>
                <c:pt idx="1018">
                  <c:v>2.9469350000000002E-2</c:v>
                </c:pt>
                <c:pt idx="1019">
                  <c:v>2.9501639999999999E-2</c:v>
                </c:pt>
                <c:pt idx="1020">
                  <c:v>2.952722E-2</c:v>
                </c:pt>
                <c:pt idx="1021">
                  <c:v>2.9559510000000001E-2</c:v>
                </c:pt>
                <c:pt idx="1022">
                  <c:v>2.9584619999999999E-2</c:v>
                </c:pt>
                <c:pt idx="1023">
                  <c:v>2.9617380000000002E-2</c:v>
                </c:pt>
                <c:pt idx="1024">
                  <c:v>2.9642610000000003E-2</c:v>
                </c:pt>
                <c:pt idx="1025">
                  <c:v>2.967537000000001E-2</c:v>
                </c:pt>
                <c:pt idx="1026">
                  <c:v>2.9700370000000004E-2</c:v>
                </c:pt>
                <c:pt idx="1027">
                  <c:v>2.9733240000000008E-2</c:v>
                </c:pt>
                <c:pt idx="1028">
                  <c:v>2.9758349999999999E-2</c:v>
                </c:pt>
                <c:pt idx="1029">
                  <c:v>2.979122E-2</c:v>
                </c:pt>
                <c:pt idx="1030">
                  <c:v>2.9816220000000001E-2</c:v>
                </c:pt>
                <c:pt idx="1031">
                  <c:v>2.9849090000000005E-2</c:v>
                </c:pt>
                <c:pt idx="1032">
                  <c:v>2.9874089999999999E-2</c:v>
                </c:pt>
                <c:pt idx="1033">
                  <c:v>2.9906499999999996E-2</c:v>
                </c:pt>
                <c:pt idx="1034">
                  <c:v>2.9931960000000004E-2</c:v>
                </c:pt>
                <c:pt idx="1035">
                  <c:v>2.9964370000000001E-2</c:v>
                </c:pt>
                <c:pt idx="1036">
                  <c:v>2.9989950000000001E-2</c:v>
                </c:pt>
                <c:pt idx="1037">
                  <c:v>3.0022239999999999E-2</c:v>
                </c:pt>
                <c:pt idx="1038">
                  <c:v>3.0047820000000003E-2</c:v>
                </c:pt>
                <c:pt idx="1039">
                  <c:v>3.0080110000000007E-2</c:v>
                </c:pt>
                <c:pt idx="1040">
                  <c:v>3.0105799999999999E-2</c:v>
                </c:pt>
                <c:pt idx="1041">
                  <c:v>3.0137980000000002E-2</c:v>
                </c:pt>
                <c:pt idx="1042">
                  <c:v>3.0163329999999999E-2</c:v>
                </c:pt>
                <c:pt idx="1043">
                  <c:v>3.019585E-2</c:v>
                </c:pt>
                <c:pt idx="1044">
                  <c:v>3.0221310000000008E-2</c:v>
                </c:pt>
                <c:pt idx="1045">
                  <c:v>3.0253720000000001E-2</c:v>
                </c:pt>
                <c:pt idx="1046">
                  <c:v>3.0279180000000003E-2</c:v>
                </c:pt>
                <c:pt idx="1047">
                  <c:v>3.0311820000000003E-2</c:v>
                </c:pt>
                <c:pt idx="1048">
                  <c:v>3.0337050000000001E-2</c:v>
                </c:pt>
                <c:pt idx="1049">
                  <c:v>3.0369810000000004E-2</c:v>
                </c:pt>
                <c:pt idx="1050">
                  <c:v>3.0394810000000001E-2</c:v>
                </c:pt>
                <c:pt idx="1051">
                  <c:v>3.0427559999999996E-2</c:v>
                </c:pt>
                <c:pt idx="1052">
                  <c:v>3.0452799999999999E-2</c:v>
                </c:pt>
                <c:pt idx="1053">
                  <c:v>3.0485550000000004E-2</c:v>
                </c:pt>
                <c:pt idx="1054">
                  <c:v>3.051067E-2</c:v>
                </c:pt>
                <c:pt idx="1055">
                  <c:v>3.0543420000000002E-2</c:v>
                </c:pt>
                <c:pt idx="1056">
                  <c:v>3.0568649999999996E-2</c:v>
                </c:pt>
                <c:pt idx="1057">
                  <c:v>3.0601180000000006E-2</c:v>
                </c:pt>
                <c:pt idx="1058">
                  <c:v>3.0626519999999997E-2</c:v>
                </c:pt>
                <c:pt idx="1059">
                  <c:v>3.0659160000000005E-2</c:v>
                </c:pt>
                <c:pt idx="1060">
                  <c:v>3.0684389999999999E-2</c:v>
                </c:pt>
                <c:pt idx="1061">
                  <c:v>3.0717150000000002E-2</c:v>
                </c:pt>
                <c:pt idx="1062">
                  <c:v>3.0742260000000004E-2</c:v>
                </c:pt>
                <c:pt idx="1063">
                  <c:v>3.0774320000000004E-2</c:v>
                </c:pt>
                <c:pt idx="1064">
                  <c:v>3.0800250000000005E-2</c:v>
                </c:pt>
                <c:pt idx="1065">
                  <c:v>3.0832310000000009E-2</c:v>
                </c:pt>
                <c:pt idx="1066">
                  <c:v>3.0858120000000003E-2</c:v>
                </c:pt>
                <c:pt idx="1067">
                  <c:v>3.0890299999999999E-2</c:v>
                </c:pt>
                <c:pt idx="1068">
                  <c:v>3.0915410000000001E-2</c:v>
                </c:pt>
                <c:pt idx="1069">
                  <c:v>3.0948170000000004E-2</c:v>
                </c:pt>
                <c:pt idx="1070">
                  <c:v>3.0973509999999999E-2</c:v>
                </c:pt>
                <c:pt idx="1071">
                  <c:v>3.1006270000000002E-2</c:v>
                </c:pt>
                <c:pt idx="1072">
                  <c:v>3.1031380000000008E-2</c:v>
                </c:pt>
                <c:pt idx="1073">
                  <c:v>3.1064140000000004E-2</c:v>
                </c:pt>
                <c:pt idx="1074">
                  <c:v>3.1089250000000006E-2</c:v>
                </c:pt>
                <c:pt idx="1075">
                  <c:v>3.1121889999999999E-2</c:v>
                </c:pt>
                <c:pt idx="1076">
                  <c:v>3.1147120000000004E-2</c:v>
                </c:pt>
                <c:pt idx="1077">
                  <c:v>3.1179880000000004E-2</c:v>
                </c:pt>
                <c:pt idx="1078">
                  <c:v>3.1204990000000002E-2</c:v>
                </c:pt>
                <c:pt idx="1079">
                  <c:v>3.1237630000000002E-2</c:v>
                </c:pt>
                <c:pt idx="1080">
                  <c:v>3.1262980000000003E-2</c:v>
                </c:pt>
                <c:pt idx="1081">
                  <c:v>3.1295160000000002E-2</c:v>
                </c:pt>
                <c:pt idx="1082">
                  <c:v>3.1320969999999997E-2</c:v>
                </c:pt>
                <c:pt idx="1083">
                  <c:v>3.1353029999999997E-2</c:v>
                </c:pt>
                <c:pt idx="1084">
                  <c:v>3.137895000000001E-2</c:v>
                </c:pt>
                <c:pt idx="1085">
                  <c:v>3.1410899999999999E-2</c:v>
                </c:pt>
                <c:pt idx="1086">
                  <c:v>3.1436820000000004E-2</c:v>
                </c:pt>
                <c:pt idx="1087">
                  <c:v>3.1468879999999998E-2</c:v>
                </c:pt>
                <c:pt idx="1088">
                  <c:v>3.1494689999999999E-2</c:v>
                </c:pt>
                <c:pt idx="1089">
                  <c:v>3.1526749999999999E-2</c:v>
                </c:pt>
                <c:pt idx="1090">
                  <c:v>3.155268E-2</c:v>
                </c:pt>
                <c:pt idx="1091">
                  <c:v>3.1584620000000001E-2</c:v>
                </c:pt>
                <c:pt idx="1092">
                  <c:v>3.1610550000000001E-2</c:v>
                </c:pt>
                <c:pt idx="1093">
                  <c:v>3.1642490000000002E-2</c:v>
                </c:pt>
                <c:pt idx="1094">
                  <c:v>3.166784000000001E-2</c:v>
                </c:pt>
                <c:pt idx="1095">
                  <c:v>3.1700369999999999E-2</c:v>
                </c:pt>
                <c:pt idx="1096">
                  <c:v>3.1726289999999997E-2</c:v>
                </c:pt>
                <c:pt idx="1097">
                  <c:v>3.1758349999999998E-2</c:v>
                </c:pt>
                <c:pt idx="1098">
                  <c:v>3.1784159999999999E-2</c:v>
                </c:pt>
                <c:pt idx="1099">
                  <c:v>3.1816220000000006E-2</c:v>
                </c:pt>
                <c:pt idx="1100">
                  <c:v>3.1842030000000007E-2</c:v>
                </c:pt>
                <c:pt idx="1101">
                  <c:v>3.1874090000000008E-2</c:v>
                </c:pt>
                <c:pt idx="1102">
                  <c:v>3.1899320000000009E-2</c:v>
                </c:pt>
                <c:pt idx="1103">
                  <c:v>3.1932310000000005E-2</c:v>
                </c:pt>
                <c:pt idx="1104">
                  <c:v>3.1957430000000002E-2</c:v>
                </c:pt>
                <c:pt idx="1105">
                  <c:v>3.199018E-2</c:v>
                </c:pt>
                <c:pt idx="1106">
                  <c:v>3.2015300000000003E-2</c:v>
                </c:pt>
                <c:pt idx="1107">
                  <c:v>3.2048050000000002E-2</c:v>
                </c:pt>
                <c:pt idx="1108">
                  <c:v>3.2073170000000005E-2</c:v>
                </c:pt>
                <c:pt idx="1109">
                  <c:v>3.210592000000001E-2</c:v>
                </c:pt>
                <c:pt idx="1110">
                  <c:v>3.2131040000000007E-2</c:v>
                </c:pt>
                <c:pt idx="1111">
                  <c:v>3.2163210000000005E-2</c:v>
                </c:pt>
                <c:pt idx="1112">
                  <c:v>3.2188910000000008E-2</c:v>
                </c:pt>
                <c:pt idx="1113">
                  <c:v>3.2221080000000006E-2</c:v>
                </c:pt>
                <c:pt idx="1114">
                  <c:v>3.2246890000000007E-2</c:v>
                </c:pt>
                <c:pt idx="1115">
                  <c:v>3.2278950000000008E-2</c:v>
                </c:pt>
                <c:pt idx="1116">
                  <c:v>3.2304760000000002E-2</c:v>
                </c:pt>
                <c:pt idx="1117">
                  <c:v>3.2336820000000002E-2</c:v>
                </c:pt>
                <c:pt idx="1118">
                  <c:v>3.2362290000000002E-2</c:v>
                </c:pt>
                <c:pt idx="1119">
                  <c:v>3.2395040000000007E-2</c:v>
                </c:pt>
                <c:pt idx="1120">
                  <c:v>3.242016000000001E-2</c:v>
                </c:pt>
                <c:pt idx="1121">
                  <c:v>3.2452910000000008E-2</c:v>
                </c:pt>
                <c:pt idx="1122">
                  <c:v>3.247814000000001E-2</c:v>
                </c:pt>
                <c:pt idx="1123">
                  <c:v>3.2510900000000002E-2</c:v>
                </c:pt>
                <c:pt idx="1124">
                  <c:v>3.2536010000000004E-2</c:v>
                </c:pt>
                <c:pt idx="1125">
                  <c:v>3.2568769999999997E-2</c:v>
                </c:pt>
                <c:pt idx="1126">
                  <c:v>3.2593880000000006E-2</c:v>
                </c:pt>
                <c:pt idx="1127">
                  <c:v>3.2626639999999998E-2</c:v>
                </c:pt>
                <c:pt idx="1128">
                  <c:v>3.2651750000000007E-2</c:v>
                </c:pt>
                <c:pt idx="1129">
                  <c:v>3.2684620000000005E-2</c:v>
                </c:pt>
                <c:pt idx="1130">
                  <c:v>3.2709860000000007E-2</c:v>
                </c:pt>
                <c:pt idx="1131">
                  <c:v>3.2742489999999999E-2</c:v>
                </c:pt>
                <c:pt idx="1132">
                  <c:v>3.2767839999999999E-2</c:v>
                </c:pt>
                <c:pt idx="1133">
                  <c:v>3.2800370000000009E-2</c:v>
                </c:pt>
                <c:pt idx="1134">
                  <c:v>3.2825130000000008E-2</c:v>
                </c:pt>
                <c:pt idx="1135">
                  <c:v>3.2858240000000004E-2</c:v>
                </c:pt>
                <c:pt idx="1136">
                  <c:v>3.2883000000000009E-2</c:v>
                </c:pt>
                <c:pt idx="1137">
                  <c:v>3.2915529999999998E-2</c:v>
                </c:pt>
                <c:pt idx="1138">
                  <c:v>3.2940870000000004E-2</c:v>
                </c:pt>
                <c:pt idx="1139">
                  <c:v>3.2973510000000004E-2</c:v>
                </c:pt>
                <c:pt idx="1140">
                  <c:v>3.2998739999999999E-2</c:v>
                </c:pt>
                <c:pt idx="1141">
                  <c:v>3.3031620000000005E-2</c:v>
                </c:pt>
                <c:pt idx="1142">
                  <c:v>3.3056960000000003E-2</c:v>
                </c:pt>
                <c:pt idx="1143">
                  <c:v>3.3089489999999999E-2</c:v>
                </c:pt>
                <c:pt idx="1144">
                  <c:v>3.3114829999999991E-2</c:v>
                </c:pt>
                <c:pt idx="1145">
                  <c:v>3.3147360000000001E-2</c:v>
                </c:pt>
                <c:pt idx="1146">
                  <c:v>3.3172699999999999E-2</c:v>
                </c:pt>
                <c:pt idx="1147">
                  <c:v>3.3205340000000007E-2</c:v>
                </c:pt>
                <c:pt idx="1148">
                  <c:v>3.3230570000000001E-2</c:v>
                </c:pt>
                <c:pt idx="1149">
                  <c:v>3.3263210000000001E-2</c:v>
                </c:pt>
                <c:pt idx="1150">
                  <c:v>3.3288560000000002E-2</c:v>
                </c:pt>
                <c:pt idx="1151">
                  <c:v>3.3320969999999998E-2</c:v>
                </c:pt>
                <c:pt idx="1152">
                  <c:v>3.3346430000000003E-2</c:v>
                </c:pt>
                <c:pt idx="1153">
                  <c:v>3.3378949999999998E-2</c:v>
                </c:pt>
                <c:pt idx="1154">
                  <c:v>3.3404299999999998E-2</c:v>
                </c:pt>
                <c:pt idx="1155">
                  <c:v>3.3436819999999999E-2</c:v>
                </c:pt>
                <c:pt idx="1156">
                  <c:v>3.3462169999999999E-2</c:v>
                </c:pt>
                <c:pt idx="1157">
                  <c:v>3.3494690000000001E-2</c:v>
                </c:pt>
                <c:pt idx="1158">
                  <c:v>3.3520040000000001E-2</c:v>
                </c:pt>
                <c:pt idx="1159">
                  <c:v>3.3552559999999995E-2</c:v>
                </c:pt>
                <c:pt idx="1160">
                  <c:v>3.3577910000000002E-2</c:v>
                </c:pt>
                <c:pt idx="1161">
                  <c:v>3.3610319999999999E-2</c:v>
                </c:pt>
                <c:pt idx="1162">
                  <c:v>3.3635780000000004E-2</c:v>
                </c:pt>
                <c:pt idx="1163">
                  <c:v>3.3668190000000001E-2</c:v>
                </c:pt>
                <c:pt idx="1164">
                  <c:v>3.3693649999999999E-2</c:v>
                </c:pt>
                <c:pt idx="1165">
                  <c:v>3.3726179999999994E-2</c:v>
                </c:pt>
                <c:pt idx="1166">
                  <c:v>3.375152E-2</c:v>
                </c:pt>
                <c:pt idx="1167">
                  <c:v>3.3784160000000001E-2</c:v>
                </c:pt>
                <c:pt idx="1168">
                  <c:v>3.3809510000000001E-2</c:v>
                </c:pt>
                <c:pt idx="1169">
                  <c:v>3.3841920000000004E-2</c:v>
                </c:pt>
                <c:pt idx="1170">
                  <c:v>3.3866920000000002E-2</c:v>
                </c:pt>
                <c:pt idx="1171">
                  <c:v>3.3899320000000004E-2</c:v>
                </c:pt>
                <c:pt idx="1172">
                  <c:v>3.3924900000000001E-2</c:v>
                </c:pt>
                <c:pt idx="1173">
                  <c:v>3.3957189999999998E-2</c:v>
                </c:pt>
                <c:pt idx="1174">
                  <c:v>3.3982890000000002E-2</c:v>
                </c:pt>
                <c:pt idx="1175">
                  <c:v>3.401506E-2</c:v>
                </c:pt>
                <c:pt idx="1176">
                  <c:v>3.404076000000001E-2</c:v>
                </c:pt>
                <c:pt idx="1177">
                  <c:v>3.4073050000000007E-2</c:v>
                </c:pt>
                <c:pt idx="1178">
                  <c:v>3.4098629999999998E-2</c:v>
                </c:pt>
                <c:pt idx="1179">
                  <c:v>3.4130920000000002E-2</c:v>
                </c:pt>
                <c:pt idx="1180">
                  <c:v>3.4156499999999992E-2</c:v>
                </c:pt>
                <c:pt idx="1181">
                  <c:v>3.4188789999999997E-2</c:v>
                </c:pt>
                <c:pt idx="1182">
                  <c:v>3.4214370000000008E-2</c:v>
                </c:pt>
                <c:pt idx="1183">
                  <c:v>3.4246659999999998E-2</c:v>
                </c:pt>
                <c:pt idx="1184">
                  <c:v>3.4271889999999999E-2</c:v>
                </c:pt>
                <c:pt idx="1185">
                  <c:v>3.430453E-2</c:v>
                </c:pt>
                <c:pt idx="1186">
                  <c:v>3.4329760000000001E-2</c:v>
                </c:pt>
                <c:pt idx="1187">
                  <c:v>3.4362399999999994E-2</c:v>
                </c:pt>
                <c:pt idx="1188">
                  <c:v>3.4387750000000002E-2</c:v>
                </c:pt>
                <c:pt idx="1189">
                  <c:v>3.442027000000001E-2</c:v>
                </c:pt>
                <c:pt idx="1190">
                  <c:v>3.4445740000000009E-2</c:v>
                </c:pt>
                <c:pt idx="1191">
                  <c:v>3.4478140000000004E-2</c:v>
                </c:pt>
                <c:pt idx="1192">
                  <c:v>3.4503609999999997E-2</c:v>
                </c:pt>
                <c:pt idx="1193">
                  <c:v>3.4536009999999999E-2</c:v>
                </c:pt>
                <c:pt idx="1194">
                  <c:v>3.4561479999999999E-2</c:v>
                </c:pt>
                <c:pt idx="1195">
                  <c:v>3.4594E-2</c:v>
                </c:pt>
                <c:pt idx="1196">
                  <c:v>3.4619230000000008E-2</c:v>
                </c:pt>
                <c:pt idx="1197">
                  <c:v>3.4651870000000008E-2</c:v>
                </c:pt>
                <c:pt idx="1198">
                  <c:v>3.4677330000000006E-2</c:v>
                </c:pt>
                <c:pt idx="1199">
                  <c:v>3.4709860000000002E-2</c:v>
                </c:pt>
                <c:pt idx="1200">
                  <c:v>3.4735200000000008E-2</c:v>
                </c:pt>
                <c:pt idx="1201">
                  <c:v>3.4767729999999997E-2</c:v>
                </c:pt>
                <c:pt idx="1202">
                  <c:v>3.4792730000000001E-2</c:v>
                </c:pt>
                <c:pt idx="1203">
                  <c:v>3.4825599999999998E-2</c:v>
                </c:pt>
                <c:pt idx="1204">
                  <c:v>3.4850600000000002E-2</c:v>
                </c:pt>
                <c:pt idx="1205">
                  <c:v>3.4883470000000007E-2</c:v>
                </c:pt>
                <c:pt idx="1206">
                  <c:v>3.4908469999999997E-2</c:v>
                </c:pt>
                <c:pt idx="1207">
                  <c:v>3.4941340000000008E-2</c:v>
                </c:pt>
                <c:pt idx="1208">
                  <c:v>3.4966339999999999E-2</c:v>
                </c:pt>
                <c:pt idx="1209">
                  <c:v>3.4998979999999999E-2</c:v>
                </c:pt>
                <c:pt idx="1210">
                  <c:v>3.5024210000000007E-2</c:v>
                </c:pt>
                <c:pt idx="1211">
                  <c:v>3.5056850000000001E-2</c:v>
                </c:pt>
                <c:pt idx="1212">
                  <c:v>3.5082189999999999E-2</c:v>
                </c:pt>
                <c:pt idx="1213">
                  <c:v>3.5114720000000002E-2</c:v>
                </c:pt>
                <c:pt idx="1214">
                  <c:v>3.5140060000000001E-2</c:v>
                </c:pt>
                <c:pt idx="1215">
                  <c:v>3.5172589999999997E-2</c:v>
                </c:pt>
                <c:pt idx="1216">
                  <c:v>3.5198049999999995E-2</c:v>
                </c:pt>
                <c:pt idx="1217">
                  <c:v>3.5230459999999998E-2</c:v>
                </c:pt>
                <c:pt idx="1218">
                  <c:v>3.5256040000000002E-2</c:v>
                </c:pt>
                <c:pt idx="1219">
                  <c:v>3.5288330000000007E-2</c:v>
                </c:pt>
                <c:pt idx="1220">
                  <c:v>3.5313789999999998E-2</c:v>
                </c:pt>
                <c:pt idx="1221">
                  <c:v>3.5346309999999999E-2</c:v>
                </c:pt>
                <c:pt idx="1222">
                  <c:v>3.5371780000000005E-2</c:v>
                </c:pt>
                <c:pt idx="1223">
                  <c:v>3.540407000000001E-2</c:v>
                </c:pt>
                <c:pt idx="1224">
                  <c:v>3.542965E-2</c:v>
                </c:pt>
                <c:pt idx="1225">
                  <c:v>3.5462050000000002E-2</c:v>
                </c:pt>
                <c:pt idx="1226">
                  <c:v>3.5487520000000002E-2</c:v>
                </c:pt>
                <c:pt idx="1227">
                  <c:v>3.5519929999999998E-2</c:v>
                </c:pt>
                <c:pt idx="1228">
                  <c:v>3.5545500000000001E-2</c:v>
                </c:pt>
                <c:pt idx="1229">
                  <c:v>3.5577800000000007E-2</c:v>
                </c:pt>
                <c:pt idx="1230">
                  <c:v>3.5603370000000009E-2</c:v>
                </c:pt>
                <c:pt idx="1231">
                  <c:v>3.563543000000001E-2</c:v>
                </c:pt>
                <c:pt idx="1232">
                  <c:v>3.5660780000000003E-2</c:v>
                </c:pt>
                <c:pt idx="1233">
                  <c:v>3.5693300000000004E-2</c:v>
                </c:pt>
                <c:pt idx="1234">
                  <c:v>3.5718649999999998E-2</c:v>
                </c:pt>
                <c:pt idx="1235">
                  <c:v>3.575118E-2</c:v>
                </c:pt>
                <c:pt idx="1236">
                  <c:v>3.5776639999999998E-2</c:v>
                </c:pt>
                <c:pt idx="1237">
                  <c:v>3.5809050000000002E-2</c:v>
                </c:pt>
                <c:pt idx="1238">
                  <c:v>3.5834510000000007E-2</c:v>
                </c:pt>
                <c:pt idx="1239">
                  <c:v>3.5867030000000001E-2</c:v>
                </c:pt>
                <c:pt idx="1240">
                  <c:v>3.5892380000000002E-2</c:v>
                </c:pt>
                <c:pt idx="1241">
                  <c:v>3.5924900000000003E-2</c:v>
                </c:pt>
                <c:pt idx="1242">
                  <c:v>3.5950129999999997E-2</c:v>
                </c:pt>
                <c:pt idx="1243">
                  <c:v>3.5982769999999997E-2</c:v>
                </c:pt>
                <c:pt idx="1244">
                  <c:v>3.6008350000000001E-2</c:v>
                </c:pt>
                <c:pt idx="1245">
                  <c:v>3.6040990000000009E-2</c:v>
                </c:pt>
                <c:pt idx="1246">
                  <c:v>3.6066109999999998E-2</c:v>
                </c:pt>
                <c:pt idx="1247">
                  <c:v>3.6098739999999997E-2</c:v>
                </c:pt>
                <c:pt idx="1248">
                  <c:v>3.6124089999999998E-2</c:v>
                </c:pt>
                <c:pt idx="1249">
                  <c:v>3.6156380000000002E-2</c:v>
                </c:pt>
                <c:pt idx="1250">
                  <c:v>3.6181620000000005E-2</c:v>
                </c:pt>
                <c:pt idx="1251">
                  <c:v>3.621425000000001E-2</c:v>
                </c:pt>
                <c:pt idx="1252">
                  <c:v>3.6239489999999999E-2</c:v>
                </c:pt>
                <c:pt idx="1253">
                  <c:v>3.6272120000000005E-2</c:v>
                </c:pt>
                <c:pt idx="1254">
                  <c:v>3.6297360000000008E-2</c:v>
                </c:pt>
                <c:pt idx="1255">
                  <c:v>3.632999E-2</c:v>
                </c:pt>
                <c:pt idx="1256">
                  <c:v>3.6355230000000002E-2</c:v>
                </c:pt>
                <c:pt idx="1257">
                  <c:v>3.638787000000001E-2</c:v>
                </c:pt>
                <c:pt idx="1258">
                  <c:v>3.6413100000000004E-2</c:v>
                </c:pt>
                <c:pt idx="1259">
                  <c:v>3.6445740000000004E-2</c:v>
                </c:pt>
                <c:pt idx="1260">
                  <c:v>3.6470970000000005E-2</c:v>
                </c:pt>
                <c:pt idx="1261">
                  <c:v>3.6503609999999999E-2</c:v>
                </c:pt>
                <c:pt idx="1262">
                  <c:v>3.652884E-2</c:v>
                </c:pt>
                <c:pt idx="1263">
                  <c:v>3.6561589999999998E-2</c:v>
                </c:pt>
                <c:pt idx="1264">
                  <c:v>3.6586710000000001E-2</c:v>
                </c:pt>
                <c:pt idx="1265">
                  <c:v>3.6619580000000006E-2</c:v>
                </c:pt>
                <c:pt idx="1266">
                  <c:v>3.6644810000000007E-2</c:v>
                </c:pt>
                <c:pt idx="1267">
                  <c:v>3.6677560000000005E-2</c:v>
                </c:pt>
                <c:pt idx="1268">
                  <c:v>3.6702909999999998E-2</c:v>
                </c:pt>
                <c:pt idx="1269">
                  <c:v>3.6734860000000001E-2</c:v>
                </c:pt>
                <c:pt idx="1270">
                  <c:v>3.6760319999999999E-2</c:v>
                </c:pt>
                <c:pt idx="1271">
                  <c:v>3.6792840000000007E-2</c:v>
                </c:pt>
                <c:pt idx="1272">
                  <c:v>3.6818190000000001E-2</c:v>
                </c:pt>
                <c:pt idx="1273">
                  <c:v>3.6850710000000009E-2</c:v>
                </c:pt>
                <c:pt idx="1274">
                  <c:v>3.6876060000000009E-2</c:v>
                </c:pt>
                <c:pt idx="1275">
                  <c:v>3.6908580000000003E-2</c:v>
                </c:pt>
                <c:pt idx="1276">
                  <c:v>3.693405000000001E-2</c:v>
                </c:pt>
                <c:pt idx="1277">
                  <c:v>3.6966449999999998E-2</c:v>
                </c:pt>
                <c:pt idx="1278">
                  <c:v>3.6991920000000005E-2</c:v>
                </c:pt>
                <c:pt idx="1279">
                  <c:v>3.7024320000000006E-2</c:v>
                </c:pt>
                <c:pt idx="1280">
                  <c:v>3.7049789999999999E-2</c:v>
                </c:pt>
                <c:pt idx="1281">
                  <c:v>3.7082430000000006E-2</c:v>
                </c:pt>
                <c:pt idx="1282">
                  <c:v>3.7107770000000005E-2</c:v>
                </c:pt>
                <c:pt idx="1283">
                  <c:v>3.7140300000000008E-2</c:v>
                </c:pt>
                <c:pt idx="1284">
                  <c:v>3.7165870000000004E-2</c:v>
                </c:pt>
                <c:pt idx="1285">
                  <c:v>3.719817000000001E-2</c:v>
                </c:pt>
                <c:pt idx="1286">
                  <c:v>3.7223630000000008E-2</c:v>
                </c:pt>
                <c:pt idx="1287">
                  <c:v>3.7256150000000002E-2</c:v>
                </c:pt>
                <c:pt idx="1288">
                  <c:v>3.7281500000000009E-2</c:v>
                </c:pt>
                <c:pt idx="1289">
                  <c:v>3.7314020000000003E-2</c:v>
                </c:pt>
                <c:pt idx="1290">
                  <c:v>3.733891000000001E-2</c:v>
                </c:pt>
                <c:pt idx="1291">
                  <c:v>3.7371890000000005E-2</c:v>
                </c:pt>
                <c:pt idx="1292">
                  <c:v>3.7396779999999998E-2</c:v>
                </c:pt>
                <c:pt idx="1293">
                  <c:v>3.7429759999999999E-2</c:v>
                </c:pt>
                <c:pt idx="1294">
                  <c:v>3.7454759999999997E-2</c:v>
                </c:pt>
                <c:pt idx="1295">
                  <c:v>3.7487630000000008E-2</c:v>
                </c:pt>
                <c:pt idx="1296">
                  <c:v>3.7512629999999998E-2</c:v>
                </c:pt>
                <c:pt idx="1297">
                  <c:v>3.7545500000000002E-2</c:v>
                </c:pt>
                <c:pt idx="1298">
                  <c:v>3.7570620000000006E-2</c:v>
                </c:pt>
                <c:pt idx="1299">
                  <c:v>3.7603370000000004E-2</c:v>
                </c:pt>
                <c:pt idx="1300">
                  <c:v>3.7628490000000001E-2</c:v>
                </c:pt>
                <c:pt idx="1301">
                  <c:v>3.7660900000000004E-2</c:v>
                </c:pt>
                <c:pt idx="1302">
                  <c:v>3.7686360000000009E-2</c:v>
                </c:pt>
                <c:pt idx="1303">
                  <c:v>3.7719000000000009E-2</c:v>
                </c:pt>
                <c:pt idx="1304">
                  <c:v>3.774435000000001E-2</c:v>
                </c:pt>
                <c:pt idx="1305">
                  <c:v>3.7776870000000004E-2</c:v>
                </c:pt>
                <c:pt idx="1306">
                  <c:v>3.7802220000000004E-2</c:v>
                </c:pt>
                <c:pt idx="1307">
                  <c:v>3.7834280000000005E-2</c:v>
                </c:pt>
                <c:pt idx="1308">
                  <c:v>3.7860089999999999E-2</c:v>
                </c:pt>
                <c:pt idx="1309">
                  <c:v>3.7892260000000004E-2</c:v>
                </c:pt>
                <c:pt idx="1310">
                  <c:v>3.7917960000000007E-2</c:v>
                </c:pt>
                <c:pt idx="1311">
                  <c:v>3.7950129999999999E-2</c:v>
                </c:pt>
                <c:pt idx="1312">
                  <c:v>3.7975830000000009E-2</c:v>
                </c:pt>
                <c:pt idx="1313">
                  <c:v>3.8008E-2</c:v>
                </c:pt>
                <c:pt idx="1314">
                  <c:v>3.8033810000000008E-2</c:v>
                </c:pt>
                <c:pt idx="1315">
                  <c:v>3.8065870000000002E-2</c:v>
                </c:pt>
                <c:pt idx="1316">
                  <c:v>3.8091680000000003E-2</c:v>
                </c:pt>
                <c:pt idx="1317">
                  <c:v>3.8123860000000002E-2</c:v>
                </c:pt>
                <c:pt idx="1318">
                  <c:v>3.8149089999999997E-2</c:v>
                </c:pt>
                <c:pt idx="1319">
                  <c:v>3.8181619999999999E-2</c:v>
                </c:pt>
                <c:pt idx="1320">
                  <c:v>3.8206959999999998E-2</c:v>
                </c:pt>
                <c:pt idx="1321">
                  <c:v>3.8239830000000002E-2</c:v>
                </c:pt>
                <c:pt idx="1322">
                  <c:v>3.8265180000000003E-2</c:v>
                </c:pt>
                <c:pt idx="1323">
                  <c:v>3.8297699999999997E-2</c:v>
                </c:pt>
                <c:pt idx="1324">
                  <c:v>3.8323049999999997E-2</c:v>
                </c:pt>
                <c:pt idx="1325">
                  <c:v>3.8355569999999999E-2</c:v>
                </c:pt>
                <c:pt idx="1326">
                  <c:v>3.8380919999999999E-2</c:v>
                </c:pt>
                <c:pt idx="1327">
                  <c:v>3.841344E-2</c:v>
                </c:pt>
                <c:pt idx="1328">
                  <c:v>3.8438910000000007E-2</c:v>
                </c:pt>
                <c:pt idx="1329">
                  <c:v>3.8471310000000009E-2</c:v>
                </c:pt>
                <c:pt idx="1330">
                  <c:v>3.8496780000000001E-2</c:v>
                </c:pt>
                <c:pt idx="1331">
                  <c:v>3.8529300000000002E-2</c:v>
                </c:pt>
                <c:pt idx="1332">
                  <c:v>3.8554650000000003E-2</c:v>
                </c:pt>
                <c:pt idx="1333">
                  <c:v>3.8587049999999998E-2</c:v>
                </c:pt>
                <c:pt idx="1334">
                  <c:v>3.8612170000000001E-2</c:v>
                </c:pt>
                <c:pt idx="1335">
                  <c:v>3.8644930000000001E-2</c:v>
                </c:pt>
                <c:pt idx="1336">
                  <c:v>3.867004000000001E-2</c:v>
                </c:pt>
                <c:pt idx="1337">
                  <c:v>3.8702680000000003E-2</c:v>
                </c:pt>
                <c:pt idx="1338">
                  <c:v>3.8727909999999997E-2</c:v>
                </c:pt>
                <c:pt idx="1339">
                  <c:v>3.8760549999999998E-2</c:v>
                </c:pt>
                <c:pt idx="1340">
                  <c:v>3.8785779999999999E-2</c:v>
                </c:pt>
                <c:pt idx="1341">
                  <c:v>3.8818419999999999E-2</c:v>
                </c:pt>
                <c:pt idx="1342">
                  <c:v>3.8843770000000007E-2</c:v>
                </c:pt>
                <c:pt idx="1343">
                  <c:v>3.8876290000000008E-2</c:v>
                </c:pt>
                <c:pt idx="1344">
                  <c:v>3.8901640000000001E-2</c:v>
                </c:pt>
                <c:pt idx="1345">
                  <c:v>3.8934160000000002E-2</c:v>
                </c:pt>
                <c:pt idx="1346">
                  <c:v>3.8959510000000003E-2</c:v>
                </c:pt>
                <c:pt idx="1347">
                  <c:v>3.8992029999999997E-2</c:v>
                </c:pt>
                <c:pt idx="1348">
                  <c:v>3.9017259999999998E-2</c:v>
                </c:pt>
                <c:pt idx="1349">
                  <c:v>3.9049899999999999E-2</c:v>
                </c:pt>
                <c:pt idx="1350">
                  <c:v>3.9075370000000005E-2</c:v>
                </c:pt>
                <c:pt idx="1351">
                  <c:v>3.9108000000000004E-2</c:v>
                </c:pt>
                <c:pt idx="1352">
                  <c:v>3.9133240000000007E-2</c:v>
                </c:pt>
                <c:pt idx="1353">
                  <c:v>3.9165869999999998E-2</c:v>
                </c:pt>
                <c:pt idx="1354">
                  <c:v>3.9191110000000001E-2</c:v>
                </c:pt>
                <c:pt idx="1355">
                  <c:v>3.9223279999999999E-2</c:v>
                </c:pt>
                <c:pt idx="1356">
                  <c:v>3.9249090000000007E-2</c:v>
                </c:pt>
                <c:pt idx="1357">
                  <c:v>3.9281150000000008E-2</c:v>
                </c:pt>
                <c:pt idx="1358">
                  <c:v>3.9306960000000002E-2</c:v>
                </c:pt>
                <c:pt idx="1359">
                  <c:v>3.9339020000000002E-2</c:v>
                </c:pt>
                <c:pt idx="1360">
                  <c:v>3.936437000000001E-2</c:v>
                </c:pt>
                <c:pt idx="1361">
                  <c:v>3.9396889999999997E-2</c:v>
                </c:pt>
                <c:pt idx="1362">
                  <c:v>3.9422239999999997E-2</c:v>
                </c:pt>
                <c:pt idx="1363">
                  <c:v>3.9454879999999998E-2</c:v>
                </c:pt>
                <c:pt idx="1364">
                  <c:v>3.9480109999999999E-2</c:v>
                </c:pt>
                <c:pt idx="1365">
                  <c:v>3.9512869999999999E-2</c:v>
                </c:pt>
                <c:pt idx="1366">
                  <c:v>3.953798E-2</c:v>
                </c:pt>
                <c:pt idx="1367">
                  <c:v>3.9570740000000007E-2</c:v>
                </c:pt>
                <c:pt idx="1368">
                  <c:v>3.9595970000000008E-2</c:v>
                </c:pt>
                <c:pt idx="1369">
                  <c:v>3.9628610000000002E-2</c:v>
                </c:pt>
                <c:pt idx="1370">
                  <c:v>3.9653950000000007E-2</c:v>
                </c:pt>
                <c:pt idx="1371">
                  <c:v>3.9686480000000003E-2</c:v>
                </c:pt>
                <c:pt idx="1372">
                  <c:v>3.9711940000000008E-2</c:v>
                </c:pt>
                <c:pt idx="1373">
                  <c:v>3.9744460000000002E-2</c:v>
                </c:pt>
                <c:pt idx="1374">
                  <c:v>3.976981000000001E-2</c:v>
                </c:pt>
                <c:pt idx="1375">
                  <c:v>3.9802330000000004E-2</c:v>
                </c:pt>
                <c:pt idx="1376">
                  <c:v>3.9827680000000004E-2</c:v>
                </c:pt>
                <c:pt idx="1377">
                  <c:v>3.9860199999999998E-2</c:v>
                </c:pt>
                <c:pt idx="1378">
                  <c:v>3.9885550000000006E-2</c:v>
                </c:pt>
                <c:pt idx="1379">
                  <c:v>3.9918189999999992E-2</c:v>
                </c:pt>
                <c:pt idx="1380">
                  <c:v>3.994342E-2</c:v>
                </c:pt>
                <c:pt idx="1381">
                  <c:v>3.9975480000000001E-2</c:v>
                </c:pt>
                <c:pt idx="1382">
                  <c:v>4.0000940000000006E-2</c:v>
                </c:pt>
                <c:pt idx="1383">
                  <c:v>4.0033350000000002E-2</c:v>
                </c:pt>
                <c:pt idx="1384">
                  <c:v>4.0059049999999992E-2</c:v>
                </c:pt>
                <c:pt idx="1385">
                  <c:v>4.0091220000000004E-2</c:v>
                </c:pt>
                <c:pt idx="1386">
                  <c:v>4.0116920000000014E-2</c:v>
                </c:pt>
                <c:pt idx="1387">
                  <c:v>4.0149209999999991E-2</c:v>
                </c:pt>
                <c:pt idx="1388">
                  <c:v>4.0174790000000002E-2</c:v>
                </c:pt>
                <c:pt idx="1389">
                  <c:v>4.0206960000000007E-2</c:v>
                </c:pt>
                <c:pt idx="1390">
                  <c:v>4.0232770000000008E-2</c:v>
                </c:pt>
                <c:pt idx="1391">
                  <c:v>4.0264950000000001E-2</c:v>
                </c:pt>
                <c:pt idx="1392">
                  <c:v>4.0290180000000002E-2</c:v>
                </c:pt>
                <c:pt idx="1393">
                  <c:v>4.0323049999999999E-2</c:v>
                </c:pt>
                <c:pt idx="1394">
                  <c:v>4.0348049999999996E-2</c:v>
                </c:pt>
                <c:pt idx="1395">
                  <c:v>4.038104E-2</c:v>
                </c:pt>
                <c:pt idx="1396">
                  <c:v>4.0405919999999998E-2</c:v>
                </c:pt>
                <c:pt idx="1397">
                  <c:v>4.0438790000000009E-2</c:v>
                </c:pt>
                <c:pt idx="1398">
                  <c:v>4.0463790000000006E-2</c:v>
                </c:pt>
                <c:pt idx="1399">
                  <c:v>4.0496660000000004E-2</c:v>
                </c:pt>
                <c:pt idx="1400">
                  <c:v>4.0521660000000001E-2</c:v>
                </c:pt>
                <c:pt idx="1401">
                  <c:v>4.0554649999999998E-2</c:v>
                </c:pt>
                <c:pt idx="1402">
                  <c:v>4.0579759999999986E-2</c:v>
                </c:pt>
                <c:pt idx="1403">
                  <c:v>4.0612290000000016E-2</c:v>
                </c:pt>
                <c:pt idx="1404">
                  <c:v>4.0637630000000008E-2</c:v>
                </c:pt>
                <c:pt idx="1405">
                  <c:v>4.0670159999999983E-2</c:v>
                </c:pt>
                <c:pt idx="1406">
                  <c:v>4.0695500000000003E-2</c:v>
                </c:pt>
                <c:pt idx="1407">
                  <c:v>4.0728260000000002E-2</c:v>
                </c:pt>
                <c:pt idx="1408">
                  <c:v>4.0753369999999997E-2</c:v>
                </c:pt>
                <c:pt idx="1409">
                  <c:v>4.0786130000000004E-2</c:v>
                </c:pt>
                <c:pt idx="1410">
                  <c:v>4.0811240000000006E-2</c:v>
                </c:pt>
                <c:pt idx="1411">
                  <c:v>4.0843999999999998E-2</c:v>
                </c:pt>
                <c:pt idx="1412">
                  <c:v>4.0869120000000002E-2</c:v>
                </c:pt>
                <c:pt idx="1413">
                  <c:v>4.090187E-2</c:v>
                </c:pt>
                <c:pt idx="1414">
                  <c:v>4.0927100000000001E-2</c:v>
                </c:pt>
                <c:pt idx="1415">
                  <c:v>4.0959739999999994E-2</c:v>
                </c:pt>
                <c:pt idx="1416">
                  <c:v>4.0984970000000003E-2</c:v>
                </c:pt>
                <c:pt idx="1417">
                  <c:v>4.1017150000000002E-2</c:v>
                </c:pt>
                <c:pt idx="1418">
                  <c:v>4.1042960000000003E-2</c:v>
                </c:pt>
                <c:pt idx="1419">
                  <c:v>4.107501999999999E-2</c:v>
                </c:pt>
                <c:pt idx="1420">
                  <c:v>4.1100829999999991E-2</c:v>
                </c:pt>
                <c:pt idx="1421">
                  <c:v>4.1132889999999998E-2</c:v>
                </c:pt>
                <c:pt idx="1422">
                  <c:v>4.1158699999999999E-2</c:v>
                </c:pt>
                <c:pt idx="1423">
                  <c:v>4.1190989999999997E-2</c:v>
                </c:pt>
                <c:pt idx="1424">
                  <c:v>4.1216570000000001E-2</c:v>
                </c:pt>
                <c:pt idx="1425">
                  <c:v>4.1248979999999984E-2</c:v>
                </c:pt>
                <c:pt idx="1426">
                  <c:v>4.1274549999999993E-2</c:v>
                </c:pt>
                <c:pt idx="1427">
                  <c:v>4.1306849999999992E-2</c:v>
                </c:pt>
                <c:pt idx="1428">
                  <c:v>4.1332430000000017E-2</c:v>
                </c:pt>
                <c:pt idx="1429">
                  <c:v>4.1364720000000008E-2</c:v>
                </c:pt>
                <c:pt idx="1430">
                  <c:v>4.1389830000000002E-2</c:v>
                </c:pt>
                <c:pt idx="1431">
                  <c:v>4.1422590000000009E-2</c:v>
                </c:pt>
                <c:pt idx="1432">
                  <c:v>4.1447699999999997E-2</c:v>
                </c:pt>
                <c:pt idx="1433">
                  <c:v>4.1480459999999997E-2</c:v>
                </c:pt>
                <c:pt idx="1434">
                  <c:v>4.1505799999999995E-2</c:v>
                </c:pt>
                <c:pt idx="1435">
                  <c:v>4.1538329999999991E-2</c:v>
                </c:pt>
                <c:pt idx="1436">
                  <c:v>4.1563679999999999E-2</c:v>
                </c:pt>
                <c:pt idx="1437">
                  <c:v>4.1596200000000007E-2</c:v>
                </c:pt>
                <c:pt idx="1438">
                  <c:v>4.1621659999999984E-2</c:v>
                </c:pt>
                <c:pt idx="1439">
                  <c:v>4.1654179999999985E-2</c:v>
                </c:pt>
                <c:pt idx="1440">
                  <c:v>4.1679529999999985E-2</c:v>
                </c:pt>
                <c:pt idx="1441">
                  <c:v>4.1712050000000007E-2</c:v>
                </c:pt>
                <c:pt idx="1442">
                  <c:v>4.1737400000000008E-2</c:v>
                </c:pt>
                <c:pt idx="1443">
                  <c:v>4.1769460000000008E-2</c:v>
                </c:pt>
                <c:pt idx="1444">
                  <c:v>4.1795390000000009E-2</c:v>
                </c:pt>
                <c:pt idx="1445">
                  <c:v>4.1827330000000003E-2</c:v>
                </c:pt>
                <c:pt idx="1446">
                  <c:v>4.1853139999999997E-2</c:v>
                </c:pt>
                <c:pt idx="1447">
                  <c:v>4.188519999999999E-2</c:v>
                </c:pt>
                <c:pt idx="1448">
                  <c:v>4.1910549999999991E-2</c:v>
                </c:pt>
                <c:pt idx="1449">
                  <c:v>4.1943299999999996E-2</c:v>
                </c:pt>
                <c:pt idx="1450">
                  <c:v>4.1968539999999999E-2</c:v>
                </c:pt>
                <c:pt idx="1451">
                  <c:v>4.2001179999999992E-2</c:v>
                </c:pt>
                <c:pt idx="1452">
                  <c:v>4.2026410000000014E-2</c:v>
                </c:pt>
                <c:pt idx="1453">
                  <c:v>4.2059050000000001E-2</c:v>
                </c:pt>
                <c:pt idx="1454">
                  <c:v>4.2084280000000009E-2</c:v>
                </c:pt>
                <c:pt idx="1455">
                  <c:v>4.2116920000000016E-2</c:v>
                </c:pt>
                <c:pt idx="1456">
                  <c:v>4.2142149999999996E-2</c:v>
                </c:pt>
                <c:pt idx="1457">
                  <c:v>4.2174789999999997E-2</c:v>
                </c:pt>
                <c:pt idx="1458">
                  <c:v>4.2200250000000002E-2</c:v>
                </c:pt>
                <c:pt idx="1459">
                  <c:v>4.2232660000000005E-2</c:v>
                </c:pt>
                <c:pt idx="1460">
                  <c:v>4.2258119999999996E-2</c:v>
                </c:pt>
                <c:pt idx="1461">
                  <c:v>4.2290530000000007E-2</c:v>
                </c:pt>
                <c:pt idx="1462">
                  <c:v>4.2315990000000005E-2</c:v>
                </c:pt>
                <c:pt idx="1463">
                  <c:v>4.2348630000000005E-2</c:v>
                </c:pt>
                <c:pt idx="1464">
                  <c:v>4.2373859999999992E-2</c:v>
                </c:pt>
                <c:pt idx="1465">
                  <c:v>4.2405920000000007E-2</c:v>
                </c:pt>
                <c:pt idx="1466">
                  <c:v>4.243185E-2</c:v>
                </c:pt>
                <c:pt idx="1467">
                  <c:v>4.2463790000000015E-2</c:v>
                </c:pt>
                <c:pt idx="1468">
                  <c:v>4.2489720000000009E-2</c:v>
                </c:pt>
                <c:pt idx="1469">
                  <c:v>4.2521660000000003E-2</c:v>
                </c:pt>
                <c:pt idx="1470">
                  <c:v>4.2547120000000001E-2</c:v>
                </c:pt>
                <c:pt idx="1471">
                  <c:v>4.257964999999999E-2</c:v>
                </c:pt>
                <c:pt idx="1472">
                  <c:v>4.2604990000000009E-2</c:v>
                </c:pt>
                <c:pt idx="1473">
                  <c:v>4.2637630000000017E-2</c:v>
                </c:pt>
                <c:pt idx="1474">
                  <c:v>4.2662869999999999E-2</c:v>
                </c:pt>
                <c:pt idx="1475">
                  <c:v>4.2695390000000007E-2</c:v>
                </c:pt>
                <c:pt idx="1476">
                  <c:v>4.2720849999999991E-2</c:v>
                </c:pt>
                <c:pt idx="1477">
                  <c:v>4.2753369999999999E-2</c:v>
                </c:pt>
                <c:pt idx="1478">
                  <c:v>4.2778719999999999E-2</c:v>
                </c:pt>
                <c:pt idx="1479">
                  <c:v>4.2811240000000007E-2</c:v>
                </c:pt>
                <c:pt idx="1480">
                  <c:v>4.2836590000000015E-2</c:v>
                </c:pt>
                <c:pt idx="1481">
                  <c:v>4.2869119999999997E-2</c:v>
                </c:pt>
                <c:pt idx="1482">
                  <c:v>4.2894460000000009E-2</c:v>
                </c:pt>
                <c:pt idx="1483">
                  <c:v>4.2926990000000005E-2</c:v>
                </c:pt>
                <c:pt idx="1484">
                  <c:v>4.2952680000000014E-2</c:v>
                </c:pt>
                <c:pt idx="1485">
                  <c:v>4.2985089999999997E-2</c:v>
                </c:pt>
                <c:pt idx="1486">
                  <c:v>4.3010550000000002E-2</c:v>
                </c:pt>
                <c:pt idx="1487">
                  <c:v>4.3042959999999998E-2</c:v>
                </c:pt>
                <c:pt idx="1488">
                  <c:v>4.3067840000000003E-2</c:v>
                </c:pt>
                <c:pt idx="1489">
                  <c:v>4.310083E-2</c:v>
                </c:pt>
                <c:pt idx="1490">
                  <c:v>4.3125709999999991E-2</c:v>
                </c:pt>
                <c:pt idx="1491">
                  <c:v>4.3158700000000001E-2</c:v>
                </c:pt>
                <c:pt idx="1492">
                  <c:v>4.3183700000000005E-2</c:v>
                </c:pt>
                <c:pt idx="1493">
                  <c:v>4.3216220000000007E-2</c:v>
                </c:pt>
                <c:pt idx="1494">
                  <c:v>4.3241679999999991E-2</c:v>
                </c:pt>
                <c:pt idx="1495">
                  <c:v>4.327397999999999E-2</c:v>
                </c:pt>
                <c:pt idx="1496">
                  <c:v>4.3299549999999985E-2</c:v>
                </c:pt>
                <c:pt idx="1497">
                  <c:v>4.3331960000000003E-2</c:v>
                </c:pt>
                <c:pt idx="1498">
                  <c:v>4.3357430000000009E-2</c:v>
                </c:pt>
                <c:pt idx="1499">
                  <c:v>4.338994999999999E-2</c:v>
                </c:pt>
                <c:pt idx="1500">
                  <c:v>4.3415300000000004E-2</c:v>
                </c:pt>
                <c:pt idx="1501">
                  <c:v>4.3447819999999991E-2</c:v>
                </c:pt>
                <c:pt idx="1502">
                  <c:v>4.3473400000000002E-2</c:v>
                </c:pt>
                <c:pt idx="1503">
                  <c:v>4.3505690000000007E-2</c:v>
                </c:pt>
                <c:pt idx="1504">
                  <c:v>4.353126999999999E-2</c:v>
                </c:pt>
                <c:pt idx="1505">
                  <c:v>4.3563560000000001E-2</c:v>
                </c:pt>
                <c:pt idx="1506">
                  <c:v>4.3589139999999992E-2</c:v>
                </c:pt>
                <c:pt idx="1507">
                  <c:v>4.3621549999999988E-2</c:v>
                </c:pt>
                <c:pt idx="1508">
                  <c:v>4.364701E-2</c:v>
                </c:pt>
                <c:pt idx="1509">
                  <c:v>4.367941999999999E-2</c:v>
                </c:pt>
                <c:pt idx="1510">
                  <c:v>4.3704989999999999E-2</c:v>
                </c:pt>
                <c:pt idx="1511">
                  <c:v>4.3737290000000005E-2</c:v>
                </c:pt>
                <c:pt idx="1512">
                  <c:v>4.3762870000000009E-2</c:v>
                </c:pt>
                <c:pt idx="1513">
                  <c:v>4.3795269999999997E-2</c:v>
                </c:pt>
                <c:pt idx="1514">
                  <c:v>4.3820739999999997E-2</c:v>
                </c:pt>
                <c:pt idx="1515">
                  <c:v>4.3852800000000004E-2</c:v>
                </c:pt>
                <c:pt idx="1516">
                  <c:v>4.3878260000000002E-2</c:v>
                </c:pt>
                <c:pt idx="1517">
                  <c:v>4.3910669999999999E-2</c:v>
                </c:pt>
                <c:pt idx="1518">
                  <c:v>4.3936129999999997E-2</c:v>
                </c:pt>
                <c:pt idx="1519">
                  <c:v>4.396854E-2</c:v>
                </c:pt>
                <c:pt idx="1520">
                  <c:v>4.3994230000000009E-2</c:v>
                </c:pt>
                <c:pt idx="1521">
                  <c:v>4.4026410000000016E-2</c:v>
                </c:pt>
                <c:pt idx="1522">
                  <c:v>4.4052100000000011E-2</c:v>
                </c:pt>
                <c:pt idx="1523">
                  <c:v>4.4084390000000008E-2</c:v>
                </c:pt>
                <c:pt idx="1524">
                  <c:v>4.4109969999999998E-2</c:v>
                </c:pt>
                <c:pt idx="1525">
                  <c:v>4.414226000000001E-2</c:v>
                </c:pt>
                <c:pt idx="1526">
                  <c:v>4.416784E-2</c:v>
                </c:pt>
                <c:pt idx="1527">
                  <c:v>4.4200129999999997E-2</c:v>
                </c:pt>
                <c:pt idx="1528">
                  <c:v>4.4225830000000001E-2</c:v>
                </c:pt>
                <c:pt idx="1529">
                  <c:v>4.4258000000000006E-2</c:v>
                </c:pt>
                <c:pt idx="1530">
                  <c:v>4.4283120000000002E-2</c:v>
                </c:pt>
                <c:pt idx="1531">
                  <c:v>4.4315870000000007E-2</c:v>
                </c:pt>
                <c:pt idx="1532">
                  <c:v>4.4341110000000003E-2</c:v>
                </c:pt>
                <c:pt idx="1533">
                  <c:v>4.4373740000000009E-2</c:v>
                </c:pt>
                <c:pt idx="1534">
                  <c:v>4.4399210000000015E-2</c:v>
                </c:pt>
                <c:pt idx="1535">
                  <c:v>4.4431620000000005E-2</c:v>
                </c:pt>
                <c:pt idx="1536">
                  <c:v>4.4457310000000007E-2</c:v>
                </c:pt>
                <c:pt idx="1537">
                  <c:v>4.4489490000000013E-2</c:v>
                </c:pt>
                <c:pt idx="1538">
                  <c:v>4.4515060000000009E-2</c:v>
                </c:pt>
                <c:pt idx="1539">
                  <c:v>4.4547360000000001E-2</c:v>
                </c:pt>
                <c:pt idx="1540">
                  <c:v>4.4572930000000004E-2</c:v>
                </c:pt>
                <c:pt idx="1541">
                  <c:v>4.4605339999999993E-2</c:v>
                </c:pt>
                <c:pt idx="1542">
                  <c:v>4.4630800000000005E-2</c:v>
                </c:pt>
                <c:pt idx="1543">
                  <c:v>4.4663210000000009E-2</c:v>
                </c:pt>
                <c:pt idx="1544">
                  <c:v>4.4688440000000003E-2</c:v>
                </c:pt>
                <c:pt idx="1545">
                  <c:v>4.472108000000001E-2</c:v>
                </c:pt>
                <c:pt idx="1546">
                  <c:v>4.4746430000000011E-2</c:v>
                </c:pt>
                <c:pt idx="1547">
                  <c:v>4.4779069999999997E-2</c:v>
                </c:pt>
                <c:pt idx="1548">
                  <c:v>4.4804300000000005E-2</c:v>
                </c:pt>
                <c:pt idx="1549">
                  <c:v>4.4836590000000016E-2</c:v>
                </c:pt>
                <c:pt idx="1550">
                  <c:v>4.4862170000000014E-2</c:v>
                </c:pt>
                <c:pt idx="1551">
                  <c:v>4.489458000000001E-2</c:v>
                </c:pt>
                <c:pt idx="1552">
                  <c:v>4.4920040000000001E-2</c:v>
                </c:pt>
                <c:pt idx="1553">
                  <c:v>4.4952450000000005E-2</c:v>
                </c:pt>
                <c:pt idx="1554">
                  <c:v>4.497791000000001E-2</c:v>
                </c:pt>
                <c:pt idx="1555">
                  <c:v>4.5010319999999999E-2</c:v>
                </c:pt>
                <c:pt idx="1556">
                  <c:v>4.5035899999999997E-2</c:v>
                </c:pt>
                <c:pt idx="1557">
                  <c:v>4.5068070000000009E-2</c:v>
                </c:pt>
                <c:pt idx="1558">
                  <c:v>4.5093770000000005E-2</c:v>
                </c:pt>
                <c:pt idx="1559">
                  <c:v>4.5126060000000003E-2</c:v>
                </c:pt>
                <c:pt idx="1560">
                  <c:v>4.515164E-2</c:v>
                </c:pt>
                <c:pt idx="1561">
                  <c:v>4.5183930000000004E-2</c:v>
                </c:pt>
                <c:pt idx="1562">
                  <c:v>4.5209509999999994E-2</c:v>
                </c:pt>
                <c:pt idx="1563">
                  <c:v>4.5241799999999992E-2</c:v>
                </c:pt>
                <c:pt idx="1564">
                  <c:v>4.5267380000000003E-2</c:v>
                </c:pt>
                <c:pt idx="1565">
                  <c:v>4.529989999999999E-2</c:v>
                </c:pt>
                <c:pt idx="1566">
                  <c:v>4.5324789999999997E-2</c:v>
                </c:pt>
                <c:pt idx="1567">
                  <c:v>4.5357309999999998E-2</c:v>
                </c:pt>
                <c:pt idx="1568">
                  <c:v>4.5382660000000005E-2</c:v>
                </c:pt>
                <c:pt idx="1569">
                  <c:v>4.5415179999999992E-2</c:v>
                </c:pt>
                <c:pt idx="1570">
                  <c:v>4.5440530000000007E-2</c:v>
                </c:pt>
                <c:pt idx="1571">
                  <c:v>4.5473050000000001E-2</c:v>
                </c:pt>
                <c:pt idx="1572">
                  <c:v>4.5498400000000008E-2</c:v>
                </c:pt>
                <c:pt idx="1573">
                  <c:v>4.5530920000000009E-2</c:v>
                </c:pt>
                <c:pt idx="1574">
                  <c:v>4.555627000000001E-2</c:v>
                </c:pt>
                <c:pt idx="1575">
                  <c:v>4.5588789999999997E-2</c:v>
                </c:pt>
                <c:pt idx="1576">
                  <c:v>4.5614250000000002E-2</c:v>
                </c:pt>
                <c:pt idx="1577">
                  <c:v>4.5646659999999992E-2</c:v>
                </c:pt>
                <c:pt idx="1578">
                  <c:v>4.567211999999999E-2</c:v>
                </c:pt>
                <c:pt idx="1579">
                  <c:v>4.5704649999999999E-2</c:v>
                </c:pt>
                <c:pt idx="1580">
                  <c:v>4.5729989999999998E-2</c:v>
                </c:pt>
                <c:pt idx="1581">
                  <c:v>4.5762520000000015E-2</c:v>
                </c:pt>
                <c:pt idx="1582">
                  <c:v>4.5787870000000008E-2</c:v>
                </c:pt>
                <c:pt idx="1583">
                  <c:v>4.5820390000000003E-2</c:v>
                </c:pt>
                <c:pt idx="1584">
                  <c:v>4.584597E-2</c:v>
                </c:pt>
                <c:pt idx="1585">
                  <c:v>4.5878370000000002E-2</c:v>
                </c:pt>
                <c:pt idx="1586">
                  <c:v>4.5903840000000001E-2</c:v>
                </c:pt>
                <c:pt idx="1587">
                  <c:v>4.5936360000000002E-2</c:v>
                </c:pt>
                <c:pt idx="1588">
                  <c:v>4.5961710000000003E-2</c:v>
                </c:pt>
                <c:pt idx="1589">
                  <c:v>4.5994350000000003E-2</c:v>
                </c:pt>
                <c:pt idx="1590">
                  <c:v>4.601957999999999E-2</c:v>
                </c:pt>
                <c:pt idx="1591">
                  <c:v>4.6051639999999998E-2</c:v>
                </c:pt>
                <c:pt idx="1592">
                  <c:v>4.6077449999999992E-2</c:v>
                </c:pt>
                <c:pt idx="1593">
                  <c:v>4.6109619999999997E-2</c:v>
                </c:pt>
                <c:pt idx="1594">
                  <c:v>4.613532E-2</c:v>
                </c:pt>
                <c:pt idx="1595">
                  <c:v>4.6167489999999999E-2</c:v>
                </c:pt>
                <c:pt idx="1596">
                  <c:v>4.61933E-2</c:v>
                </c:pt>
                <c:pt idx="1597">
                  <c:v>4.6225369999999988E-2</c:v>
                </c:pt>
                <c:pt idx="1598">
                  <c:v>4.6251179999999989E-2</c:v>
                </c:pt>
                <c:pt idx="1599">
                  <c:v>4.6283349999999994E-2</c:v>
                </c:pt>
                <c:pt idx="1600">
                  <c:v>4.6308469999999997E-2</c:v>
                </c:pt>
                <c:pt idx="1601">
                  <c:v>4.6341220000000002E-2</c:v>
                </c:pt>
                <c:pt idx="1602">
                  <c:v>4.6366920000000006E-2</c:v>
                </c:pt>
                <c:pt idx="1603">
                  <c:v>4.639886E-2</c:v>
                </c:pt>
                <c:pt idx="1604">
                  <c:v>4.6424549999999995E-2</c:v>
                </c:pt>
                <c:pt idx="1605">
                  <c:v>4.6457310000000002E-2</c:v>
                </c:pt>
                <c:pt idx="1606">
                  <c:v>4.6482540000000003E-2</c:v>
                </c:pt>
                <c:pt idx="1607">
                  <c:v>4.651505999999999E-2</c:v>
                </c:pt>
                <c:pt idx="1608">
                  <c:v>4.6540179999999993E-2</c:v>
                </c:pt>
                <c:pt idx="1609">
                  <c:v>4.6572929999999998E-2</c:v>
                </c:pt>
                <c:pt idx="1610">
                  <c:v>4.6598050000000002E-2</c:v>
                </c:pt>
                <c:pt idx="1611">
                  <c:v>4.6630339999999992E-2</c:v>
                </c:pt>
                <c:pt idx="1612">
                  <c:v>4.665591999999999E-2</c:v>
                </c:pt>
                <c:pt idx="1613">
                  <c:v>4.6688210000000001E-2</c:v>
                </c:pt>
                <c:pt idx="1614">
                  <c:v>4.6713790000000005E-2</c:v>
                </c:pt>
                <c:pt idx="1615">
                  <c:v>4.6746080000000009E-2</c:v>
                </c:pt>
                <c:pt idx="1616">
                  <c:v>4.6771779999999992E-2</c:v>
                </c:pt>
                <c:pt idx="1617">
                  <c:v>4.6803949999999997E-2</c:v>
                </c:pt>
                <c:pt idx="1618">
                  <c:v>4.6829759999999991E-2</c:v>
                </c:pt>
                <c:pt idx="1619">
                  <c:v>4.6862050000000009E-2</c:v>
                </c:pt>
                <c:pt idx="1620">
                  <c:v>4.6887749999999992E-2</c:v>
                </c:pt>
                <c:pt idx="1621">
                  <c:v>4.6919929999999999E-2</c:v>
                </c:pt>
                <c:pt idx="1622">
                  <c:v>4.6945159999999986E-2</c:v>
                </c:pt>
                <c:pt idx="1623">
                  <c:v>4.6977799999999993E-2</c:v>
                </c:pt>
                <c:pt idx="1624">
                  <c:v>4.7002910000000016E-2</c:v>
                </c:pt>
                <c:pt idx="1625">
                  <c:v>4.7035670000000009E-2</c:v>
                </c:pt>
                <c:pt idx="1626">
                  <c:v>4.706090000000001E-2</c:v>
                </c:pt>
                <c:pt idx="1627">
                  <c:v>4.709354000000001E-2</c:v>
                </c:pt>
                <c:pt idx="1628">
                  <c:v>4.7118769999999997E-2</c:v>
                </c:pt>
                <c:pt idx="1629">
                  <c:v>4.7151640000000002E-2</c:v>
                </c:pt>
                <c:pt idx="1630">
                  <c:v>4.7176640000000006E-2</c:v>
                </c:pt>
                <c:pt idx="1631">
                  <c:v>4.7209510000000003E-2</c:v>
                </c:pt>
                <c:pt idx="1632">
                  <c:v>4.7234619999999998E-2</c:v>
                </c:pt>
                <c:pt idx="1633">
                  <c:v>4.7267490000000016E-2</c:v>
                </c:pt>
                <c:pt idx="1634">
                  <c:v>4.7292730000000005E-2</c:v>
                </c:pt>
                <c:pt idx="1635">
                  <c:v>4.732490000000001E-2</c:v>
                </c:pt>
                <c:pt idx="1636">
                  <c:v>4.7350710000000004E-2</c:v>
                </c:pt>
                <c:pt idx="1637">
                  <c:v>4.7382660000000014E-2</c:v>
                </c:pt>
                <c:pt idx="1638">
                  <c:v>4.7408579999999999E-2</c:v>
                </c:pt>
                <c:pt idx="1639">
                  <c:v>4.7440640000000006E-2</c:v>
                </c:pt>
                <c:pt idx="1640">
                  <c:v>4.7466450000000014E-2</c:v>
                </c:pt>
                <c:pt idx="1641">
                  <c:v>4.7498510000000008E-2</c:v>
                </c:pt>
                <c:pt idx="1642">
                  <c:v>4.7524320000000002E-2</c:v>
                </c:pt>
                <c:pt idx="1643">
                  <c:v>4.7556730000000005E-2</c:v>
                </c:pt>
                <c:pt idx="1644">
                  <c:v>4.758219000000001E-2</c:v>
                </c:pt>
                <c:pt idx="1645">
                  <c:v>4.7614719999999999E-2</c:v>
                </c:pt>
                <c:pt idx="1646">
                  <c:v>4.7640059999999991E-2</c:v>
                </c:pt>
                <c:pt idx="1647">
                  <c:v>4.7672590000000008E-2</c:v>
                </c:pt>
                <c:pt idx="1648">
                  <c:v>4.7697470000000006E-2</c:v>
                </c:pt>
                <c:pt idx="1649">
                  <c:v>4.7729990000000007E-2</c:v>
                </c:pt>
                <c:pt idx="1650">
                  <c:v>4.775534E-2</c:v>
                </c:pt>
                <c:pt idx="1651">
                  <c:v>4.778787000000001E-2</c:v>
                </c:pt>
                <c:pt idx="1652">
                  <c:v>4.7813210000000016E-2</c:v>
                </c:pt>
                <c:pt idx="1653">
                  <c:v>4.7845849999999995E-2</c:v>
                </c:pt>
                <c:pt idx="1654">
                  <c:v>4.7871200000000003E-2</c:v>
                </c:pt>
                <c:pt idx="1655">
                  <c:v>4.7903610000000006E-2</c:v>
                </c:pt>
                <c:pt idx="1656">
                  <c:v>4.792906999999999E-2</c:v>
                </c:pt>
                <c:pt idx="1657">
                  <c:v>4.7961480000000008E-2</c:v>
                </c:pt>
                <c:pt idx="1658">
                  <c:v>4.7986940000000006E-2</c:v>
                </c:pt>
                <c:pt idx="1659">
                  <c:v>4.8019350000000002E-2</c:v>
                </c:pt>
                <c:pt idx="1660">
                  <c:v>4.8044809999999993E-2</c:v>
                </c:pt>
                <c:pt idx="1661">
                  <c:v>4.8077330000000001E-2</c:v>
                </c:pt>
                <c:pt idx="1662">
                  <c:v>4.8102800000000001E-2</c:v>
                </c:pt>
                <c:pt idx="1663">
                  <c:v>4.8135430000000007E-2</c:v>
                </c:pt>
                <c:pt idx="1664">
                  <c:v>4.816067000000001E-2</c:v>
                </c:pt>
                <c:pt idx="1665">
                  <c:v>4.8193300000000001E-2</c:v>
                </c:pt>
                <c:pt idx="1666">
                  <c:v>4.8218770000000001E-2</c:v>
                </c:pt>
                <c:pt idx="1667">
                  <c:v>4.8251290000000002E-2</c:v>
                </c:pt>
                <c:pt idx="1668">
                  <c:v>4.8276520000000003E-2</c:v>
                </c:pt>
                <c:pt idx="1669">
                  <c:v>4.8308579999999997E-2</c:v>
                </c:pt>
                <c:pt idx="1670">
                  <c:v>4.8334509999999997E-2</c:v>
                </c:pt>
                <c:pt idx="1671">
                  <c:v>4.8366450000000005E-2</c:v>
                </c:pt>
                <c:pt idx="1672">
                  <c:v>4.8391800000000006E-2</c:v>
                </c:pt>
                <c:pt idx="1673">
                  <c:v>4.842432E-2</c:v>
                </c:pt>
                <c:pt idx="1674">
                  <c:v>4.844967E-2</c:v>
                </c:pt>
                <c:pt idx="1675">
                  <c:v>4.8482310000000008E-2</c:v>
                </c:pt>
                <c:pt idx="1676">
                  <c:v>4.8507540000000002E-2</c:v>
                </c:pt>
                <c:pt idx="1677">
                  <c:v>4.8540179999999995E-2</c:v>
                </c:pt>
                <c:pt idx="1678">
                  <c:v>4.8565410000000003E-2</c:v>
                </c:pt>
                <c:pt idx="1679">
                  <c:v>4.8598170000000003E-2</c:v>
                </c:pt>
                <c:pt idx="1680">
                  <c:v>4.8623279999999991E-2</c:v>
                </c:pt>
                <c:pt idx="1681">
                  <c:v>4.8656039999999998E-2</c:v>
                </c:pt>
                <c:pt idx="1682">
                  <c:v>4.8681149999999986E-2</c:v>
                </c:pt>
                <c:pt idx="1683">
                  <c:v>4.8714020000000004E-2</c:v>
                </c:pt>
                <c:pt idx="1684">
                  <c:v>4.8739249999999998E-2</c:v>
                </c:pt>
                <c:pt idx="1685">
                  <c:v>4.8771889999999991E-2</c:v>
                </c:pt>
                <c:pt idx="1686">
                  <c:v>4.8797010000000016E-2</c:v>
                </c:pt>
                <c:pt idx="1687">
                  <c:v>4.882976E-2</c:v>
                </c:pt>
                <c:pt idx="1688">
                  <c:v>4.8854990000000008E-2</c:v>
                </c:pt>
                <c:pt idx="1689">
                  <c:v>4.8887630000000015E-2</c:v>
                </c:pt>
                <c:pt idx="1690">
                  <c:v>4.8912869999999997E-2</c:v>
                </c:pt>
                <c:pt idx="1691">
                  <c:v>4.8945499999999996E-2</c:v>
                </c:pt>
                <c:pt idx="1692">
                  <c:v>4.8970739999999999E-2</c:v>
                </c:pt>
                <c:pt idx="1693">
                  <c:v>4.9003369999999997E-2</c:v>
                </c:pt>
                <c:pt idx="1694">
                  <c:v>4.9028719999999998E-2</c:v>
                </c:pt>
                <c:pt idx="1695">
                  <c:v>4.9061240000000006E-2</c:v>
                </c:pt>
                <c:pt idx="1696">
                  <c:v>4.9086590000000006E-2</c:v>
                </c:pt>
                <c:pt idx="1697">
                  <c:v>4.9119120000000009E-2</c:v>
                </c:pt>
                <c:pt idx="1698">
                  <c:v>4.914458E-2</c:v>
                </c:pt>
                <c:pt idx="1699">
                  <c:v>4.9176640000000008E-2</c:v>
                </c:pt>
                <c:pt idx="1700">
                  <c:v>4.9201990000000008E-2</c:v>
                </c:pt>
                <c:pt idx="1701">
                  <c:v>4.9234510000000009E-2</c:v>
                </c:pt>
                <c:pt idx="1702">
                  <c:v>4.9259859999999996E-2</c:v>
                </c:pt>
                <c:pt idx="1703">
                  <c:v>4.9292490000000022E-2</c:v>
                </c:pt>
                <c:pt idx="1704">
                  <c:v>4.9317730000000011E-2</c:v>
                </c:pt>
                <c:pt idx="1705">
                  <c:v>4.9350369999999998E-2</c:v>
                </c:pt>
                <c:pt idx="1706">
                  <c:v>4.9375599999999999E-2</c:v>
                </c:pt>
                <c:pt idx="1707">
                  <c:v>4.9408240000000006E-2</c:v>
                </c:pt>
                <c:pt idx="1708">
                  <c:v>4.9433700000000011E-2</c:v>
                </c:pt>
                <c:pt idx="1709">
                  <c:v>4.9466220000000012E-2</c:v>
                </c:pt>
                <c:pt idx="1710">
                  <c:v>4.9491569999999999E-2</c:v>
                </c:pt>
                <c:pt idx="1711">
                  <c:v>4.9524090000000007E-2</c:v>
                </c:pt>
                <c:pt idx="1712">
                  <c:v>4.9549549999999991E-2</c:v>
                </c:pt>
                <c:pt idx="1713">
                  <c:v>4.958184999999999E-2</c:v>
                </c:pt>
                <c:pt idx="1714">
                  <c:v>4.9607430000000015E-2</c:v>
                </c:pt>
                <c:pt idx="1715">
                  <c:v>4.9639830000000003E-2</c:v>
                </c:pt>
                <c:pt idx="1716">
                  <c:v>4.9665059999999997E-2</c:v>
                </c:pt>
                <c:pt idx="1717">
                  <c:v>4.9697820000000004E-2</c:v>
                </c:pt>
                <c:pt idx="1718">
                  <c:v>4.9722930000000012E-2</c:v>
                </c:pt>
                <c:pt idx="1719">
                  <c:v>4.9755800000000003E-2</c:v>
                </c:pt>
                <c:pt idx="1720">
                  <c:v>4.9780800000000007E-2</c:v>
                </c:pt>
                <c:pt idx="1721">
                  <c:v>4.9813680000000013E-2</c:v>
                </c:pt>
                <c:pt idx="1722">
                  <c:v>4.9838680000000017E-2</c:v>
                </c:pt>
                <c:pt idx="1723">
                  <c:v>4.9871550000000001E-2</c:v>
                </c:pt>
                <c:pt idx="1724">
                  <c:v>4.9896660000000023E-2</c:v>
                </c:pt>
                <c:pt idx="1725">
                  <c:v>4.9929420000000009E-2</c:v>
                </c:pt>
                <c:pt idx="1726">
                  <c:v>4.9954529999999997E-2</c:v>
                </c:pt>
                <c:pt idx="1727">
                  <c:v>4.9986710000000004E-2</c:v>
                </c:pt>
                <c:pt idx="1728">
                  <c:v>5.0012400000000005E-2</c:v>
                </c:pt>
                <c:pt idx="1729">
                  <c:v>5.004469000000001E-2</c:v>
                </c:pt>
                <c:pt idx="1730">
                  <c:v>5.0070270000000007E-2</c:v>
                </c:pt>
                <c:pt idx="1731">
                  <c:v>5.0102559999999997E-2</c:v>
                </c:pt>
                <c:pt idx="1732">
                  <c:v>5.0128260000000001E-2</c:v>
                </c:pt>
                <c:pt idx="1733">
                  <c:v>5.0160320000000008E-2</c:v>
                </c:pt>
                <c:pt idx="1734">
                  <c:v>5.0186130000000009E-2</c:v>
                </c:pt>
                <c:pt idx="1735">
                  <c:v>5.0218539999999999E-2</c:v>
                </c:pt>
                <c:pt idx="1736">
                  <c:v>5.0243999999999997E-2</c:v>
                </c:pt>
                <c:pt idx="1737">
                  <c:v>5.0276410000000007E-2</c:v>
                </c:pt>
                <c:pt idx="1738">
                  <c:v>5.0301869999999992E-2</c:v>
                </c:pt>
                <c:pt idx="1739">
                  <c:v>5.0334280000000009E-2</c:v>
                </c:pt>
                <c:pt idx="1740">
                  <c:v>5.035974E-2</c:v>
                </c:pt>
                <c:pt idx="1741">
                  <c:v>5.0392150000000004E-2</c:v>
                </c:pt>
                <c:pt idx="1742">
                  <c:v>5.0417730000000015E-2</c:v>
                </c:pt>
                <c:pt idx="1743">
                  <c:v>5.0450019999999998E-2</c:v>
                </c:pt>
                <c:pt idx="1744">
                  <c:v>5.0475020000000002E-2</c:v>
                </c:pt>
                <c:pt idx="1745">
                  <c:v>5.0507890000000007E-2</c:v>
                </c:pt>
                <c:pt idx="1746">
                  <c:v>5.0533120000000008E-2</c:v>
                </c:pt>
                <c:pt idx="1747">
                  <c:v>5.0565869999999992E-2</c:v>
                </c:pt>
                <c:pt idx="1748">
                  <c:v>5.0591339999999999E-2</c:v>
                </c:pt>
                <c:pt idx="1749">
                  <c:v>5.062374E-2</c:v>
                </c:pt>
                <c:pt idx="1750">
                  <c:v>5.064921E-2</c:v>
                </c:pt>
                <c:pt idx="1751">
                  <c:v>5.0681619999999997E-2</c:v>
                </c:pt>
                <c:pt idx="1752">
                  <c:v>5.0707080000000015E-2</c:v>
                </c:pt>
                <c:pt idx="1753">
                  <c:v>5.0739140000000002E-2</c:v>
                </c:pt>
                <c:pt idx="1754">
                  <c:v>5.076495000000001E-2</c:v>
                </c:pt>
                <c:pt idx="1755">
                  <c:v>5.0797010000000004E-2</c:v>
                </c:pt>
                <c:pt idx="1756">
                  <c:v>5.0822819999999998E-2</c:v>
                </c:pt>
                <c:pt idx="1757">
                  <c:v>5.0854879999999991E-2</c:v>
                </c:pt>
                <c:pt idx="1758">
                  <c:v>5.0880690000000006E-2</c:v>
                </c:pt>
                <c:pt idx="1759">
                  <c:v>5.0912750000000007E-2</c:v>
                </c:pt>
                <c:pt idx="1760">
                  <c:v>5.09381E-2</c:v>
                </c:pt>
                <c:pt idx="1761">
                  <c:v>5.0970620000000008E-2</c:v>
                </c:pt>
                <c:pt idx="1762">
                  <c:v>5.0995850000000002E-2</c:v>
                </c:pt>
                <c:pt idx="1763">
                  <c:v>5.1028490000000003E-2</c:v>
                </c:pt>
                <c:pt idx="1764">
                  <c:v>5.105407E-2</c:v>
                </c:pt>
                <c:pt idx="1765">
                  <c:v>5.1086359999999997E-2</c:v>
                </c:pt>
                <c:pt idx="1766">
                  <c:v>5.1112049999999999E-2</c:v>
                </c:pt>
                <c:pt idx="1767">
                  <c:v>5.1144229999999992E-2</c:v>
                </c:pt>
                <c:pt idx="1768">
                  <c:v>5.1169809999999996E-2</c:v>
                </c:pt>
                <c:pt idx="1769">
                  <c:v>5.12021E-2</c:v>
                </c:pt>
                <c:pt idx="1770">
                  <c:v>5.122779999999999E-2</c:v>
                </c:pt>
                <c:pt idx="1771">
                  <c:v>5.1260090000000001E-2</c:v>
                </c:pt>
                <c:pt idx="1772">
                  <c:v>5.1285669999999992E-2</c:v>
                </c:pt>
                <c:pt idx="1773">
                  <c:v>5.131796000000001E-2</c:v>
                </c:pt>
                <c:pt idx="1774">
                  <c:v>5.134354E-2</c:v>
                </c:pt>
                <c:pt idx="1775">
                  <c:v>5.137582999999999E-2</c:v>
                </c:pt>
                <c:pt idx="1776">
                  <c:v>5.1400939999999999E-2</c:v>
                </c:pt>
                <c:pt idx="1777">
                  <c:v>5.1433810000000003E-2</c:v>
                </c:pt>
                <c:pt idx="1778">
                  <c:v>5.1458930000000007E-2</c:v>
                </c:pt>
                <c:pt idx="1779">
                  <c:v>5.1491679999999998E-2</c:v>
                </c:pt>
                <c:pt idx="1780">
                  <c:v>5.1516800000000001E-2</c:v>
                </c:pt>
                <c:pt idx="1781">
                  <c:v>5.1549549999999993E-2</c:v>
                </c:pt>
                <c:pt idx="1782">
                  <c:v>5.1574549999999983E-2</c:v>
                </c:pt>
                <c:pt idx="1783">
                  <c:v>5.1607539999999993E-2</c:v>
                </c:pt>
                <c:pt idx="1784">
                  <c:v>5.1632659999999997E-2</c:v>
                </c:pt>
                <c:pt idx="1785">
                  <c:v>5.1665410000000002E-2</c:v>
                </c:pt>
                <c:pt idx="1786">
                  <c:v>5.1690640000000003E-2</c:v>
                </c:pt>
                <c:pt idx="1787">
                  <c:v>5.172282000000001E-2</c:v>
                </c:pt>
                <c:pt idx="1788">
                  <c:v>5.1748509999999991E-2</c:v>
                </c:pt>
                <c:pt idx="1789">
                  <c:v>5.1780800000000002E-2</c:v>
                </c:pt>
                <c:pt idx="1790">
                  <c:v>5.1806379999999999E-2</c:v>
                </c:pt>
                <c:pt idx="1791">
                  <c:v>5.1838679999999998E-2</c:v>
                </c:pt>
                <c:pt idx="1792">
                  <c:v>5.1864250000000008E-2</c:v>
                </c:pt>
                <c:pt idx="1793">
                  <c:v>5.1896550000000007E-2</c:v>
                </c:pt>
                <c:pt idx="1794">
                  <c:v>5.1922120000000002E-2</c:v>
                </c:pt>
                <c:pt idx="1795">
                  <c:v>5.1954420000000008E-2</c:v>
                </c:pt>
                <c:pt idx="1796">
                  <c:v>5.1980109999999996E-2</c:v>
                </c:pt>
                <c:pt idx="1797">
                  <c:v>5.2012290000000024E-2</c:v>
                </c:pt>
                <c:pt idx="1798">
                  <c:v>5.2037980000000005E-2</c:v>
                </c:pt>
                <c:pt idx="1799">
                  <c:v>5.2070270000000009E-2</c:v>
                </c:pt>
                <c:pt idx="1800">
                  <c:v>5.209550000000001E-2</c:v>
                </c:pt>
                <c:pt idx="1801">
                  <c:v>5.2128139999999996E-2</c:v>
                </c:pt>
                <c:pt idx="1802">
                  <c:v>5.215361000000001E-2</c:v>
                </c:pt>
                <c:pt idx="1803">
                  <c:v>5.2186010000000005E-2</c:v>
                </c:pt>
                <c:pt idx="1804">
                  <c:v>5.2211479999999998E-2</c:v>
                </c:pt>
                <c:pt idx="1805">
                  <c:v>5.2243999999999999E-2</c:v>
                </c:pt>
                <c:pt idx="1806">
                  <c:v>5.2269349999999992E-2</c:v>
                </c:pt>
                <c:pt idx="1807">
                  <c:v>5.2301990000000013E-2</c:v>
                </c:pt>
                <c:pt idx="1808">
                  <c:v>5.2327220000000015E-2</c:v>
                </c:pt>
                <c:pt idx="1809">
                  <c:v>5.2359740000000002E-2</c:v>
                </c:pt>
                <c:pt idx="1810">
                  <c:v>5.2385200000000007E-2</c:v>
                </c:pt>
                <c:pt idx="1811">
                  <c:v>5.2417730000000017E-2</c:v>
                </c:pt>
                <c:pt idx="1812">
                  <c:v>5.2443070000000008E-2</c:v>
                </c:pt>
                <c:pt idx="1813">
                  <c:v>5.2475479999999998E-2</c:v>
                </c:pt>
                <c:pt idx="1814">
                  <c:v>5.2500480000000009E-2</c:v>
                </c:pt>
                <c:pt idx="1815">
                  <c:v>5.2533470000000006E-2</c:v>
                </c:pt>
                <c:pt idx="1816">
                  <c:v>5.2558930000000004E-2</c:v>
                </c:pt>
                <c:pt idx="1817">
                  <c:v>5.259134E-2</c:v>
                </c:pt>
                <c:pt idx="1818">
                  <c:v>5.2616220000000005E-2</c:v>
                </c:pt>
                <c:pt idx="1819">
                  <c:v>5.2649210000000002E-2</c:v>
                </c:pt>
                <c:pt idx="1820">
                  <c:v>5.2674090000000007E-2</c:v>
                </c:pt>
                <c:pt idx="1821">
                  <c:v>5.2707080000000017E-2</c:v>
                </c:pt>
                <c:pt idx="1822">
                  <c:v>5.2731960000000008E-2</c:v>
                </c:pt>
                <c:pt idx="1823">
                  <c:v>5.2764600000000016E-2</c:v>
                </c:pt>
                <c:pt idx="1824">
                  <c:v>5.278983000000001E-2</c:v>
                </c:pt>
                <c:pt idx="1825">
                  <c:v>5.282259000000001E-2</c:v>
                </c:pt>
                <c:pt idx="1826">
                  <c:v>5.2847700000000004E-2</c:v>
                </c:pt>
                <c:pt idx="1827">
                  <c:v>5.2880460000000004E-2</c:v>
                </c:pt>
                <c:pt idx="1828">
                  <c:v>5.2905569999999992E-2</c:v>
                </c:pt>
                <c:pt idx="1829">
                  <c:v>5.2938329999999999E-2</c:v>
                </c:pt>
                <c:pt idx="1830">
                  <c:v>5.2963440000000007E-2</c:v>
                </c:pt>
                <c:pt idx="1831">
                  <c:v>5.2996200000000014E-2</c:v>
                </c:pt>
                <c:pt idx="1832">
                  <c:v>5.3021659999999991E-2</c:v>
                </c:pt>
                <c:pt idx="1833">
                  <c:v>5.3054070000000002E-2</c:v>
                </c:pt>
                <c:pt idx="1834">
                  <c:v>5.307953E-2</c:v>
                </c:pt>
                <c:pt idx="1835">
                  <c:v>5.3112050000000008E-2</c:v>
                </c:pt>
                <c:pt idx="1836">
                  <c:v>5.3137520000000008E-2</c:v>
                </c:pt>
                <c:pt idx="1837">
                  <c:v>5.3169929999999997E-2</c:v>
                </c:pt>
                <c:pt idx="1838">
                  <c:v>5.3195390000000002E-2</c:v>
                </c:pt>
                <c:pt idx="1839">
                  <c:v>5.3227799999999999E-2</c:v>
                </c:pt>
                <c:pt idx="1840">
                  <c:v>5.325325999999999E-2</c:v>
                </c:pt>
                <c:pt idx="1841">
                  <c:v>5.3285199999999991E-2</c:v>
                </c:pt>
                <c:pt idx="1842">
                  <c:v>5.3311129999999998E-2</c:v>
                </c:pt>
                <c:pt idx="1843">
                  <c:v>5.3343189999999992E-2</c:v>
                </c:pt>
                <c:pt idx="1844">
                  <c:v>5.3369000000000007E-2</c:v>
                </c:pt>
                <c:pt idx="1845">
                  <c:v>5.340106E-2</c:v>
                </c:pt>
                <c:pt idx="1846">
                  <c:v>5.3426870000000001E-2</c:v>
                </c:pt>
                <c:pt idx="1847">
                  <c:v>5.3458930000000009E-2</c:v>
                </c:pt>
                <c:pt idx="1848">
                  <c:v>5.3484740000000003E-2</c:v>
                </c:pt>
                <c:pt idx="1849">
                  <c:v>5.3516800000000003E-2</c:v>
                </c:pt>
                <c:pt idx="1850">
                  <c:v>5.3542489999999998E-2</c:v>
                </c:pt>
                <c:pt idx="1851">
                  <c:v>5.3574669999999998E-2</c:v>
                </c:pt>
                <c:pt idx="1852">
                  <c:v>5.3600370000000001E-2</c:v>
                </c:pt>
                <c:pt idx="1853">
                  <c:v>5.3632659999999999E-2</c:v>
                </c:pt>
                <c:pt idx="1854">
                  <c:v>5.3658239999999996E-2</c:v>
                </c:pt>
                <c:pt idx="1855">
                  <c:v>5.3690640000000005E-2</c:v>
                </c:pt>
                <c:pt idx="1856">
                  <c:v>5.3716110000000004E-2</c:v>
                </c:pt>
                <c:pt idx="1857">
                  <c:v>5.3748509999999992E-2</c:v>
                </c:pt>
                <c:pt idx="1858">
                  <c:v>5.3773979999999999E-2</c:v>
                </c:pt>
                <c:pt idx="1859">
                  <c:v>5.3806500000000007E-2</c:v>
                </c:pt>
                <c:pt idx="1860">
                  <c:v>5.3831959999999998E-2</c:v>
                </c:pt>
                <c:pt idx="1861">
                  <c:v>5.3863910000000015E-2</c:v>
                </c:pt>
                <c:pt idx="1862">
                  <c:v>5.3889489999999998E-2</c:v>
                </c:pt>
                <c:pt idx="1863">
                  <c:v>5.3921780000000002E-2</c:v>
                </c:pt>
                <c:pt idx="1864">
                  <c:v>5.3947469999999997E-2</c:v>
                </c:pt>
                <c:pt idx="1865">
                  <c:v>5.3979759999999995E-2</c:v>
                </c:pt>
                <c:pt idx="1866">
                  <c:v>5.4005230000000015E-2</c:v>
                </c:pt>
                <c:pt idx="1867">
                  <c:v>5.4037630000000017E-2</c:v>
                </c:pt>
                <c:pt idx="1868">
                  <c:v>5.406310000000001E-2</c:v>
                </c:pt>
                <c:pt idx="1869">
                  <c:v>5.4095500000000012E-2</c:v>
                </c:pt>
                <c:pt idx="1870">
                  <c:v>5.4121080000000002E-2</c:v>
                </c:pt>
                <c:pt idx="1871">
                  <c:v>5.4153369999999999E-2</c:v>
                </c:pt>
                <c:pt idx="1872">
                  <c:v>5.4178949999999997E-2</c:v>
                </c:pt>
                <c:pt idx="1873">
                  <c:v>5.421136E-2</c:v>
                </c:pt>
                <c:pt idx="1874">
                  <c:v>5.4236819999999998E-2</c:v>
                </c:pt>
                <c:pt idx="1875">
                  <c:v>5.4269350000000001E-2</c:v>
                </c:pt>
                <c:pt idx="1876">
                  <c:v>5.4294690000000013E-2</c:v>
                </c:pt>
                <c:pt idx="1877">
                  <c:v>5.4327220000000016E-2</c:v>
                </c:pt>
                <c:pt idx="1878">
                  <c:v>5.4352680000000021E-2</c:v>
                </c:pt>
                <c:pt idx="1879">
                  <c:v>5.4385090000000004E-2</c:v>
                </c:pt>
                <c:pt idx="1880">
                  <c:v>5.4410550000000009E-2</c:v>
                </c:pt>
                <c:pt idx="1881">
                  <c:v>5.444307000000001E-2</c:v>
                </c:pt>
                <c:pt idx="1882">
                  <c:v>5.446842000000001E-2</c:v>
                </c:pt>
                <c:pt idx="1883">
                  <c:v>5.4500480000000004E-2</c:v>
                </c:pt>
                <c:pt idx="1884">
                  <c:v>5.4526060000000008E-2</c:v>
                </c:pt>
                <c:pt idx="1885">
                  <c:v>5.4558469999999998E-2</c:v>
                </c:pt>
                <c:pt idx="1886">
                  <c:v>5.4583930000000017E-2</c:v>
                </c:pt>
                <c:pt idx="1887">
                  <c:v>5.4616450000000004E-2</c:v>
                </c:pt>
                <c:pt idx="1888">
                  <c:v>5.4641919999999997E-2</c:v>
                </c:pt>
                <c:pt idx="1889">
                  <c:v>5.4674319999999992E-2</c:v>
                </c:pt>
                <c:pt idx="1890">
                  <c:v>5.469990000000001E-2</c:v>
                </c:pt>
                <c:pt idx="1891">
                  <c:v>5.4732190000000021E-2</c:v>
                </c:pt>
                <c:pt idx="1892">
                  <c:v>5.4757770000000004E-2</c:v>
                </c:pt>
                <c:pt idx="1893">
                  <c:v>5.4790300000000014E-2</c:v>
                </c:pt>
                <c:pt idx="1894">
                  <c:v>5.4815640000000013E-2</c:v>
                </c:pt>
                <c:pt idx="1895">
                  <c:v>5.4847819999999999E-2</c:v>
                </c:pt>
                <c:pt idx="1896">
                  <c:v>5.4873510000000007E-2</c:v>
                </c:pt>
                <c:pt idx="1897">
                  <c:v>5.4905570000000008E-2</c:v>
                </c:pt>
                <c:pt idx="1898">
                  <c:v>5.4931500000000008E-2</c:v>
                </c:pt>
                <c:pt idx="1899">
                  <c:v>5.4963440000000009E-2</c:v>
                </c:pt>
                <c:pt idx="1900">
                  <c:v>5.4989139999999999E-2</c:v>
                </c:pt>
                <c:pt idx="1901">
                  <c:v>5.5021549999999995E-2</c:v>
                </c:pt>
                <c:pt idx="1902">
                  <c:v>5.5047010000000007E-2</c:v>
                </c:pt>
                <c:pt idx="1903">
                  <c:v>5.5079299999999998E-2</c:v>
                </c:pt>
                <c:pt idx="1904">
                  <c:v>5.5104880000000002E-2</c:v>
                </c:pt>
                <c:pt idx="1905">
                  <c:v>5.5137169999999992E-2</c:v>
                </c:pt>
                <c:pt idx="1906">
                  <c:v>5.516275000000001E-2</c:v>
                </c:pt>
                <c:pt idx="1907">
                  <c:v>5.5195040000000001E-2</c:v>
                </c:pt>
                <c:pt idx="1908">
                  <c:v>5.5220619999999998E-2</c:v>
                </c:pt>
                <c:pt idx="1909">
                  <c:v>5.5253030000000009E-2</c:v>
                </c:pt>
                <c:pt idx="1910">
                  <c:v>5.5278490000000007E-2</c:v>
                </c:pt>
                <c:pt idx="1911">
                  <c:v>5.5311010000000008E-2</c:v>
                </c:pt>
                <c:pt idx="1912">
                  <c:v>5.5336360000000008E-2</c:v>
                </c:pt>
                <c:pt idx="1913">
                  <c:v>5.5369000000000008E-2</c:v>
                </c:pt>
                <c:pt idx="1914">
                  <c:v>5.5394230000000017E-2</c:v>
                </c:pt>
                <c:pt idx="1915">
                  <c:v>5.5426870000000003E-2</c:v>
                </c:pt>
                <c:pt idx="1916">
                  <c:v>5.545222000000001E-2</c:v>
                </c:pt>
                <c:pt idx="1917">
                  <c:v>5.5484280000000004E-2</c:v>
                </c:pt>
                <c:pt idx="1918">
                  <c:v>5.551020000000001E-2</c:v>
                </c:pt>
                <c:pt idx="1919">
                  <c:v>5.5542149999999992E-2</c:v>
                </c:pt>
                <c:pt idx="1920">
                  <c:v>5.5568069999999997E-2</c:v>
                </c:pt>
                <c:pt idx="1921">
                  <c:v>5.5600020000000007E-2</c:v>
                </c:pt>
                <c:pt idx="1922">
                  <c:v>5.5625479999999991E-2</c:v>
                </c:pt>
                <c:pt idx="1923">
                  <c:v>5.5657999999999999E-2</c:v>
                </c:pt>
                <c:pt idx="1924">
                  <c:v>5.568335E-2</c:v>
                </c:pt>
                <c:pt idx="1925">
                  <c:v>5.5715870000000008E-2</c:v>
                </c:pt>
                <c:pt idx="1926">
                  <c:v>5.5741220000000008E-2</c:v>
                </c:pt>
                <c:pt idx="1927">
                  <c:v>5.5773740000000002E-2</c:v>
                </c:pt>
                <c:pt idx="1928">
                  <c:v>5.579909000000001E-2</c:v>
                </c:pt>
                <c:pt idx="1929">
                  <c:v>5.5831620000000005E-2</c:v>
                </c:pt>
                <c:pt idx="1930">
                  <c:v>5.585708000000001E-2</c:v>
                </c:pt>
                <c:pt idx="1931">
                  <c:v>5.5889599999999998E-2</c:v>
                </c:pt>
                <c:pt idx="1932">
                  <c:v>5.5914949999999998E-2</c:v>
                </c:pt>
                <c:pt idx="1933">
                  <c:v>5.5947469999999999E-2</c:v>
                </c:pt>
                <c:pt idx="1934">
                  <c:v>5.597259000000001E-2</c:v>
                </c:pt>
                <c:pt idx="1935">
                  <c:v>5.6005339999999994E-2</c:v>
                </c:pt>
                <c:pt idx="1936">
                  <c:v>5.6030570000000002E-2</c:v>
                </c:pt>
                <c:pt idx="1937">
                  <c:v>5.6063210000000009E-2</c:v>
                </c:pt>
                <c:pt idx="1938">
                  <c:v>5.6088440000000003E-2</c:v>
                </c:pt>
                <c:pt idx="1939">
                  <c:v>5.6121199999999996E-2</c:v>
                </c:pt>
                <c:pt idx="1940">
                  <c:v>5.6146309999999991E-2</c:v>
                </c:pt>
                <c:pt idx="1941">
                  <c:v>5.6179069999999984E-2</c:v>
                </c:pt>
                <c:pt idx="1942">
                  <c:v>5.6204179999999986E-2</c:v>
                </c:pt>
                <c:pt idx="1943">
                  <c:v>5.6236590000000003E-2</c:v>
                </c:pt>
                <c:pt idx="1944">
                  <c:v>5.6261939999999996E-2</c:v>
                </c:pt>
                <c:pt idx="1945">
                  <c:v>5.6294459999999998E-2</c:v>
                </c:pt>
                <c:pt idx="1946">
                  <c:v>5.6319930000000004E-2</c:v>
                </c:pt>
                <c:pt idx="1947">
                  <c:v>5.635256000000001E-2</c:v>
                </c:pt>
                <c:pt idx="1948">
                  <c:v>5.6377910000000003E-2</c:v>
                </c:pt>
                <c:pt idx="1949">
                  <c:v>5.6410430000000004E-2</c:v>
                </c:pt>
                <c:pt idx="1950">
                  <c:v>5.6435899999999997E-2</c:v>
                </c:pt>
                <c:pt idx="1951">
                  <c:v>5.6468299999999999E-2</c:v>
                </c:pt>
                <c:pt idx="1952">
                  <c:v>5.6493769999999999E-2</c:v>
                </c:pt>
                <c:pt idx="1953">
                  <c:v>5.6526180000000002E-2</c:v>
                </c:pt>
                <c:pt idx="1954">
                  <c:v>5.6551749999999984E-2</c:v>
                </c:pt>
                <c:pt idx="1955">
                  <c:v>5.658404999999999E-2</c:v>
                </c:pt>
                <c:pt idx="1956">
                  <c:v>5.6609509999999995E-2</c:v>
                </c:pt>
                <c:pt idx="1957">
                  <c:v>5.6641919999999985E-2</c:v>
                </c:pt>
                <c:pt idx="1958">
                  <c:v>5.6667380000000003E-2</c:v>
                </c:pt>
                <c:pt idx="1959">
                  <c:v>5.669979E-2</c:v>
                </c:pt>
                <c:pt idx="1960">
                  <c:v>5.6725249999999991E-2</c:v>
                </c:pt>
                <c:pt idx="1961">
                  <c:v>5.6757660000000008E-2</c:v>
                </c:pt>
                <c:pt idx="1962">
                  <c:v>5.6783119999999999E-2</c:v>
                </c:pt>
                <c:pt idx="1963">
                  <c:v>5.6815409999999997E-2</c:v>
                </c:pt>
                <c:pt idx="1964">
                  <c:v>5.6841109999999993E-2</c:v>
                </c:pt>
                <c:pt idx="1965">
                  <c:v>5.6873279999999998E-2</c:v>
                </c:pt>
                <c:pt idx="1966">
                  <c:v>5.6898860000000002E-2</c:v>
                </c:pt>
                <c:pt idx="1967">
                  <c:v>5.6931149999999993E-2</c:v>
                </c:pt>
                <c:pt idx="1968">
                  <c:v>5.6956380000000001E-2</c:v>
                </c:pt>
                <c:pt idx="1969">
                  <c:v>5.6989249999999991E-2</c:v>
                </c:pt>
                <c:pt idx="1970">
                  <c:v>5.7014250000000009E-2</c:v>
                </c:pt>
                <c:pt idx="1971">
                  <c:v>5.704689000000001E-2</c:v>
                </c:pt>
                <c:pt idx="1972">
                  <c:v>5.707224000000001E-2</c:v>
                </c:pt>
                <c:pt idx="1973">
                  <c:v>5.7104759999999997E-2</c:v>
                </c:pt>
                <c:pt idx="1974">
                  <c:v>5.7130109999999998E-2</c:v>
                </c:pt>
                <c:pt idx="1975">
                  <c:v>5.7162630000000013E-2</c:v>
                </c:pt>
                <c:pt idx="1976">
                  <c:v>5.7187979999999999E-2</c:v>
                </c:pt>
                <c:pt idx="1977">
                  <c:v>5.7220500000000001E-2</c:v>
                </c:pt>
                <c:pt idx="1978">
                  <c:v>5.7245849999999994E-2</c:v>
                </c:pt>
                <c:pt idx="1979">
                  <c:v>5.7278369999999995E-2</c:v>
                </c:pt>
                <c:pt idx="1980">
                  <c:v>5.7303720000000016E-2</c:v>
                </c:pt>
                <c:pt idx="1981">
                  <c:v>5.7336240000000011E-2</c:v>
                </c:pt>
                <c:pt idx="1982">
                  <c:v>5.7361590000000004E-2</c:v>
                </c:pt>
                <c:pt idx="1983">
                  <c:v>5.7394230000000011E-2</c:v>
                </c:pt>
                <c:pt idx="1984">
                  <c:v>5.7419579999999998E-2</c:v>
                </c:pt>
                <c:pt idx="1985">
                  <c:v>5.7452100000000006E-2</c:v>
                </c:pt>
                <c:pt idx="1986">
                  <c:v>5.747768000000001E-2</c:v>
                </c:pt>
                <c:pt idx="1987">
                  <c:v>5.7510090000000014E-2</c:v>
                </c:pt>
                <c:pt idx="1988">
                  <c:v>5.7535549999999991E-2</c:v>
                </c:pt>
                <c:pt idx="1989">
                  <c:v>5.7567730000000004E-2</c:v>
                </c:pt>
                <c:pt idx="1990">
                  <c:v>5.7592960000000006E-2</c:v>
                </c:pt>
                <c:pt idx="1991">
                  <c:v>5.7625599999999992E-2</c:v>
                </c:pt>
                <c:pt idx="1992">
                  <c:v>5.7650830000000007E-2</c:v>
                </c:pt>
                <c:pt idx="1993">
                  <c:v>5.7683579999999998E-2</c:v>
                </c:pt>
                <c:pt idx="1994">
                  <c:v>5.7708700000000009E-2</c:v>
                </c:pt>
                <c:pt idx="1995">
                  <c:v>5.7741450000000007E-2</c:v>
                </c:pt>
                <c:pt idx="1996">
                  <c:v>5.7766570000000017E-2</c:v>
                </c:pt>
                <c:pt idx="1997">
                  <c:v>5.7799320000000008E-2</c:v>
                </c:pt>
                <c:pt idx="1998">
                  <c:v>5.7824670000000009E-2</c:v>
                </c:pt>
                <c:pt idx="1999">
                  <c:v>5.785719000000001E-2</c:v>
                </c:pt>
                <c:pt idx="2000">
                  <c:v>5.7882310000000006E-2</c:v>
                </c:pt>
                <c:pt idx="2001">
                  <c:v>5.7915059999999997E-2</c:v>
                </c:pt>
                <c:pt idx="2002">
                  <c:v>5.7943189999999999E-2</c:v>
                </c:pt>
                <c:pt idx="2003">
                  <c:v>5.7973049999999991E-2</c:v>
                </c:pt>
                <c:pt idx="2004">
                  <c:v>5.7998740000000007E-2</c:v>
                </c:pt>
                <c:pt idx="2005">
                  <c:v>5.8030920000000007E-2</c:v>
                </c:pt>
                <c:pt idx="2006">
                  <c:v>5.8056620000000017E-2</c:v>
                </c:pt>
                <c:pt idx="2007">
                  <c:v>5.8088910000000007E-2</c:v>
                </c:pt>
                <c:pt idx="2008">
                  <c:v>5.8113910000000005E-2</c:v>
                </c:pt>
                <c:pt idx="2009">
                  <c:v>5.8146780000000002E-2</c:v>
                </c:pt>
                <c:pt idx="2010">
                  <c:v>5.817188999999999E-2</c:v>
                </c:pt>
                <c:pt idx="2011">
                  <c:v>5.820464999999999E-2</c:v>
                </c:pt>
                <c:pt idx="2012">
                  <c:v>5.8230339999999998E-2</c:v>
                </c:pt>
                <c:pt idx="2013">
                  <c:v>5.8262050000000003E-2</c:v>
                </c:pt>
                <c:pt idx="2014">
                  <c:v>5.828821E-2</c:v>
                </c:pt>
                <c:pt idx="2015">
                  <c:v>5.8320500000000004E-2</c:v>
                </c:pt>
                <c:pt idx="2016">
                  <c:v>5.834574E-2</c:v>
                </c:pt>
                <c:pt idx="2017">
                  <c:v>5.8378369999999992E-2</c:v>
                </c:pt>
                <c:pt idx="2018">
                  <c:v>5.8403610000000016E-2</c:v>
                </c:pt>
                <c:pt idx="2019">
                  <c:v>5.8436240000000007E-2</c:v>
                </c:pt>
                <c:pt idx="2020">
                  <c:v>5.846090000000001E-2</c:v>
                </c:pt>
                <c:pt idx="2021">
                  <c:v>5.8494119999999997E-2</c:v>
                </c:pt>
                <c:pt idx="2022">
                  <c:v>5.8519349999999991E-2</c:v>
                </c:pt>
                <c:pt idx="2023">
                  <c:v>5.8551409999999991E-2</c:v>
                </c:pt>
                <c:pt idx="2024">
                  <c:v>5.8576870000000003E-2</c:v>
                </c:pt>
                <c:pt idx="2025">
                  <c:v>5.8608239999999999E-2</c:v>
                </c:pt>
                <c:pt idx="2026">
                  <c:v>5.8634619999999998E-2</c:v>
                </c:pt>
                <c:pt idx="2027">
                  <c:v>5.8667259999999999E-2</c:v>
                </c:pt>
                <c:pt idx="2028">
                  <c:v>5.8692610000000006E-2</c:v>
                </c:pt>
                <c:pt idx="2029">
                  <c:v>5.872513E-2</c:v>
                </c:pt>
                <c:pt idx="2030">
                  <c:v>5.8750480000000015E-2</c:v>
                </c:pt>
                <c:pt idx="2031">
                  <c:v>5.8783000000000009E-2</c:v>
                </c:pt>
                <c:pt idx="2032">
                  <c:v>5.8808930000000009E-2</c:v>
                </c:pt>
                <c:pt idx="2033">
                  <c:v>5.8840869999999997E-2</c:v>
                </c:pt>
                <c:pt idx="2034">
                  <c:v>5.8866340000000003E-2</c:v>
                </c:pt>
                <c:pt idx="2035">
                  <c:v>5.8898740000000005E-2</c:v>
                </c:pt>
                <c:pt idx="2036">
                  <c:v>5.8924789999999998E-2</c:v>
                </c:pt>
                <c:pt idx="2037">
                  <c:v>5.8956620000000015E-2</c:v>
                </c:pt>
                <c:pt idx="2038">
                  <c:v>5.8982079999999999E-2</c:v>
                </c:pt>
                <c:pt idx="2039">
                  <c:v>5.9014490000000017E-2</c:v>
                </c:pt>
                <c:pt idx="2040">
                  <c:v>5.9039950000000008E-2</c:v>
                </c:pt>
                <c:pt idx="2041">
                  <c:v>5.9072470000000016E-2</c:v>
                </c:pt>
                <c:pt idx="2042">
                  <c:v>5.9097930000000021E-2</c:v>
                </c:pt>
                <c:pt idx="2043">
                  <c:v>5.9130340000000003E-2</c:v>
                </c:pt>
                <c:pt idx="2044">
                  <c:v>5.9155800000000001E-2</c:v>
                </c:pt>
                <c:pt idx="2045">
                  <c:v>5.9188329999999997E-2</c:v>
                </c:pt>
                <c:pt idx="2046">
                  <c:v>5.921425000000001E-2</c:v>
                </c:pt>
                <c:pt idx="2047">
                  <c:v>5.9245039999999999E-2</c:v>
                </c:pt>
                <c:pt idx="2048">
                  <c:v>5.9271780000000003E-2</c:v>
                </c:pt>
                <c:pt idx="2049">
                  <c:v>5.9304070000000014E-2</c:v>
                </c:pt>
                <c:pt idx="2050">
                  <c:v>5.9329069999999998E-2</c:v>
                </c:pt>
                <c:pt idx="2051">
                  <c:v>5.9361940000000009E-2</c:v>
                </c:pt>
                <c:pt idx="2052">
                  <c:v>5.9387520000000006E-2</c:v>
                </c:pt>
                <c:pt idx="2053">
                  <c:v>5.9419690000000011E-2</c:v>
                </c:pt>
                <c:pt idx="2054">
                  <c:v>5.9444810000000001E-2</c:v>
                </c:pt>
                <c:pt idx="2055">
                  <c:v>5.9477680000000005E-2</c:v>
                </c:pt>
                <c:pt idx="2056">
                  <c:v>5.9502800000000008E-2</c:v>
                </c:pt>
                <c:pt idx="2057">
                  <c:v>5.9535670000000006E-2</c:v>
                </c:pt>
                <c:pt idx="2058">
                  <c:v>5.9560430000000011E-2</c:v>
                </c:pt>
                <c:pt idx="2059">
                  <c:v>5.9593300000000009E-2</c:v>
                </c:pt>
                <c:pt idx="2060">
                  <c:v>5.9618300000000006E-2</c:v>
                </c:pt>
                <c:pt idx="2061">
                  <c:v>5.9650940000000006E-2</c:v>
                </c:pt>
                <c:pt idx="2062">
                  <c:v>5.9676409999999999E-2</c:v>
                </c:pt>
                <c:pt idx="2063">
                  <c:v>5.9708930000000021E-2</c:v>
                </c:pt>
                <c:pt idx="2064">
                  <c:v>5.9734280000000015E-2</c:v>
                </c:pt>
                <c:pt idx="2065">
                  <c:v>5.9766920000000022E-2</c:v>
                </c:pt>
                <c:pt idx="2066">
                  <c:v>5.9792150000000016E-2</c:v>
                </c:pt>
                <c:pt idx="2067">
                  <c:v>5.982479000000001E-2</c:v>
                </c:pt>
                <c:pt idx="2068">
                  <c:v>5.9850020000000004E-2</c:v>
                </c:pt>
                <c:pt idx="2069">
                  <c:v>5.9882660000000011E-2</c:v>
                </c:pt>
                <c:pt idx="2070">
                  <c:v>5.9907889999999998E-2</c:v>
                </c:pt>
                <c:pt idx="2071">
                  <c:v>5.9940640000000003E-2</c:v>
                </c:pt>
                <c:pt idx="2072">
                  <c:v>5.9965760000000007E-2</c:v>
                </c:pt>
                <c:pt idx="2073">
                  <c:v>5.9998630000000011E-2</c:v>
                </c:pt>
                <c:pt idx="2074">
                  <c:v>6.0023630000000015E-2</c:v>
                </c:pt>
                <c:pt idx="2075">
                  <c:v>6.0056150000000003E-2</c:v>
                </c:pt>
                <c:pt idx="2076">
                  <c:v>6.0081620000000009E-2</c:v>
                </c:pt>
                <c:pt idx="2077">
                  <c:v>6.0114020000000004E-2</c:v>
                </c:pt>
                <c:pt idx="2078">
                  <c:v>6.0139489999999997E-2</c:v>
                </c:pt>
                <c:pt idx="2079">
                  <c:v>6.0172120000000003E-2</c:v>
                </c:pt>
                <c:pt idx="2080">
                  <c:v>6.0197010000000009E-2</c:v>
                </c:pt>
                <c:pt idx="2081">
                  <c:v>6.022998999999999E-2</c:v>
                </c:pt>
                <c:pt idx="2082">
                  <c:v>6.025545999999999E-2</c:v>
                </c:pt>
                <c:pt idx="2083">
                  <c:v>6.028787E-2</c:v>
                </c:pt>
                <c:pt idx="2084">
                  <c:v>6.0313330000000005E-2</c:v>
                </c:pt>
                <c:pt idx="2085">
                  <c:v>6.0345159999999995E-2</c:v>
                </c:pt>
                <c:pt idx="2086">
                  <c:v>6.037004E-2</c:v>
                </c:pt>
                <c:pt idx="2087">
                  <c:v>6.0403610000000017E-2</c:v>
                </c:pt>
                <c:pt idx="2088">
                  <c:v>6.0428490000000008E-2</c:v>
                </c:pt>
                <c:pt idx="2089">
                  <c:v>6.0461590000000009E-2</c:v>
                </c:pt>
                <c:pt idx="2090">
                  <c:v>6.0487050000000007E-2</c:v>
                </c:pt>
                <c:pt idx="2091">
                  <c:v>6.0519459999999997E-2</c:v>
                </c:pt>
                <c:pt idx="2092">
                  <c:v>6.0542149999999996E-2</c:v>
                </c:pt>
                <c:pt idx="2093">
                  <c:v>6.0576180000000007E-2</c:v>
                </c:pt>
                <c:pt idx="2094">
                  <c:v>6.060233000000001E-2</c:v>
                </c:pt>
                <c:pt idx="2095">
                  <c:v>6.06352E-2</c:v>
                </c:pt>
                <c:pt idx="2096">
                  <c:v>6.0660779999999997E-2</c:v>
                </c:pt>
                <c:pt idx="2097">
                  <c:v>6.069157E-2</c:v>
                </c:pt>
                <c:pt idx="2098">
                  <c:v>6.071830000000001E-2</c:v>
                </c:pt>
                <c:pt idx="2099">
                  <c:v>6.0750020000000009E-2</c:v>
                </c:pt>
                <c:pt idx="2100">
                  <c:v>6.0776179999999999E-2</c:v>
                </c:pt>
                <c:pt idx="2101">
                  <c:v>6.080847000000001E-2</c:v>
                </c:pt>
                <c:pt idx="2102">
                  <c:v>6.0832540000000011E-2</c:v>
                </c:pt>
                <c:pt idx="2103">
                  <c:v>6.0866340000000005E-2</c:v>
                </c:pt>
                <c:pt idx="2104">
                  <c:v>6.0892730000000013E-2</c:v>
                </c:pt>
                <c:pt idx="2105">
                  <c:v>6.0924319999999997E-2</c:v>
                </c:pt>
                <c:pt idx="2106">
                  <c:v>6.0945970000000002E-2</c:v>
                </c:pt>
                <c:pt idx="2107">
                  <c:v>6.097988E-2</c:v>
                </c:pt>
                <c:pt idx="2108">
                  <c:v>6.1004419999999997E-2</c:v>
                </c:pt>
                <c:pt idx="2109">
                  <c:v>6.1040179999999986E-2</c:v>
                </c:pt>
                <c:pt idx="2110">
                  <c:v>6.1065759999999997E-2</c:v>
                </c:pt>
                <c:pt idx="2111">
                  <c:v>6.1098050000000001E-2</c:v>
                </c:pt>
                <c:pt idx="2112">
                  <c:v>6.1123169999999991E-2</c:v>
                </c:pt>
                <c:pt idx="2113">
                  <c:v>6.1155920000000003E-2</c:v>
                </c:pt>
                <c:pt idx="2114">
                  <c:v>6.1181270000000003E-2</c:v>
                </c:pt>
                <c:pt idx="2115">
                  <c:v>6.1213789999999997E-2</c:v>
                </c:pt>
                <c:pt idx="2116">
                  <c:v>6.1238679999999997E-2</c:v>
                </c:pt>
                <c:pt idx="2117">
                  <c:v>6.1271079999999985E-2</c:v>
                </c:pt>
                <c:pt idx="2118">
                  <c:v>6.1297119999999997E-2</c:v>
                </c:pt>
                <c:pt idx="2119">
                  <c:v>6.1329649999999993E-2</c:v>
                </c:pt>
                <c:pt idx="2120">
                  <c:v>6.1354420000000007E-2</c:v>
                </c:pt>
                <c:pt idx="2121">
                  <c:v>6.1386010000000005E-2</c:v>
                </c:pt>
                <c:pt idx="2122">
                  <c:v>6.1412870000000008E-2</c:v>
                </c:pt>
                <c:pt idx="2123">
                  <c:v>6.1445039999999992E-2</c:v>
                </c:pt>
                <c:pt idx="2124">
                  <c:v>6.1469000000000003E-2</c:v>
                </c:pt>
                <c:pt idx="2125">
                  <c:v>6.1503139999999998E-2</c:v>
                </c:pt>
                <c:pt idx="2126">
                  <c:v>6.1528029999999991E-2</c:v>
                </c:pt>
                <c:pt idx="2127">
                  <c:v>6.1558700000000001E-2</c:v>
                </c:pt>
                <c:pt idx="2128">
                  <c:v>6.1567959999999998E-2</c:v>
                </c:pt>
                <c:pt idx="2129">
                  <c:v>6.1603369999999991E-2</c:v>
                </c:pt>
                <c:pt idx="2130">
                  <c:v>6.1618300000000001E-2</c:v>
                </c:pt>
                <c:pt idx="2131">
                  <c:v>6.1659049999999993E-2</c:v>
                </c:pt>
                <c:pt idx="2132">
                  <c:v>6.1681379999999994E-2</c:v>
                </c:pt>
                <c:pt idx="2133">
                  <c:v>6.1726179999999999E-2</c:v>
                </c:pt>
                <c:pt idx="2134">
                  <c:v>6.1748049999999992E-2</c:v>
                </c:pt>
                <c:pt idx="2135">
                  <c:v>6.1777680000000008E-2</c:v>
                </c:pt>
                <c:pt idx="2136">
                  <c:v>6.1805800000000001E-2</c:v>
                </c:pt>
                <c:pt idx="2137">
                  <c:v>6.1850019999999999E-2</c:v>
                </c:pt>
                <c:pt idx="2138">
                  <c:v>6.1873629999999999E-2</c:v>
                </c:pt>
                <c:pt idx="2139">
                  <c:v>6.1884160000000001E-2</c:v>
                </c:pt>
                <c:pt idx="2140">
                  <c:v>6.1932080000000007E-2</c:v>
                </c:pt>
                <c:pt idx="2141">
                  <c:v>6.1966920000000016E-2</c:v>
                </c:pt>
                <c:pt idx="2142">
                  <c:v>6.1991220000000007E-2</c:v>
                </c:pt>
                <c:pt idx="2143">
                  <c:v>6.202479000000001E-2</c:v>
                </c:pt>
                <c:pt idx="2144">
                  <c:v>6.2048510000000001E-2</c:v>
                </c:pt>
                <c:pt idx="2145">
                  <c:v>6.2077449999999999E-2</c:v>
                </c:pt>
                <c:pt idx="2146">
                  <c:v>6.2105800000000003E-2</c:v>
                </c:pt>
                <c:pt idx="2147">
                  <c:v>6.2139489999999999E-2</c:v>
                </c:pt>
                <c:pt idx="2148">
                  <c:v>6.2164369999999997E-2</c:v>
                </c:pt>
                <c:pt idx="2149">
                  <c:v>6.2197360000000007E-2</c:v>
                </c:pt>
                <c:pt idx="2150">
                  <c:v>6.2217610000000013E-2</c:v>
                </c:pt>
                <c:pt idx="2151">
                  <c:v>6.2254070000000002E-2</c:v>
                </c:pt>
                <c:pt idx="2152">
                  <c:v>6.228011E-2</c:v>
                </c:pt>
                <c:pt idx="2153">
                  <c:v>6.231310000000001E-2</c:v>
                </c:pt>
                <c:pt idx="2154">
                  <c:v>6.2338560000000008E-2</c:v>
                </c:pt>
                <c:pt idx="2155">
                  <c:v>6.2371080000000009E-2</c:v>
                </c:pt>
                <c:pt idx="2156">
                  <c:v>6.2397010000000017E-2</c:v>
                </c:pt>
                <c:pt idx="2157">
                  <c:v>6.2427800000000006E-2</c:v>
                </c:pt>
                <c:pt idx="2158">
                  <c:v>6.2449669999999999E-2</c:v>
                </c:pt>
                <c:pt idx="2159">
                  <c:v>6.2486240000000012E-2</c:v>
                </c:pt>
                <c:pt idx="2160">
                  <c:v>6.251275000000002E-2</c:v>
                </c:pt>
                <c:pt idx="2161">
                  <c:v>6.2544119999999995E-2</c:v>
                </c:pt>
                <c:pt idx="2162">
                  <c:v>6.2564250000000002E-2</c:v>
                </c:pt>
                <c:pt idx="2163">
                  <c:v>6.2602679999999994E-2</c:v>
                </c:pt>
                <c:pt idx="2164">
                  <c:v>6.2627559999999999E-2</c:v>
                </c:pt>
                <c:pt idx="2165">
                  <c:v>6.2660549999999995E-2</c:v>
                </c:pt>
                <c:pt idx="2166">
                  <c:v>6.2686010000000014E-2</c:v>
                </c:pt>
                <c:pt idx="2167">
                  <c:v>6.2717610000000007E-2</c:v>
                </c:pt>
                <c:pt idx="2168">
                  <c:v>6.2739249999999996E-2</c:v>
                </c:pt>
                <c:pt idx="2169">
                  <c:v>6.2774319999999995E-2</c:v>
                </c:pt>
                <c:pt idx="2170">
                  <c:v>6.2800599999999998E-2</c:v>
                </c:pt>
                <c:pt idx="2171">
                  <c:v>6.283277000000001E-2</c:v>
                </c:pt>
                <c:pt idx="2172">
                  <c:v>6.2859159999999997E-2</c:v>
                </c:pt>
                <c:pt idx="2173">
                  <c:v>6.288601000000002E-2</c:v>
                </c:pt>
                <c:pt idx="2174">
                  <c:v>6.2917610000000013E-2</c:v>
                </c:pt>
                <c:pt idx="2175">
                  <c:v>6.2949089999999999E-2</c:v>
                </c:pt>
                <c:pt idx="2176">
                  <c:v>6.2972590000000009E-2</c:v>
                </c:pt>
                <c:pt idx="2177">
                  <c:v>6.3006380000000015E-2</c:v>
                </c:pt>
                <c:pt idx="2178">
                  <c:v>6.303300000000002E-2</c:v>
                </c:pt>
                <c:pt idx="2179">
                  <c:v>6.3065410000000002E-2</c:v>
                </c:pt>
                <c:pt idx="2180">
                  <c:v>6.3089720000000002E-2</c:v>
                </c:pt>
                <c:pt idx="2181">
                  <c:v>6.3122700000000004E-2</c:v>
                </c:pt>
                <c:pt idx="2182">
                  <c:v>6.3149319999999981E-2</c:v>
                </c:pt>
                <c:pt idx="2183">
                  <c:v>6.3181269999999998E-2</c:v>
                </c:pt>
                <c:pt idx="2184">
                  <c:v>6.3206620000000019E-2</c:v>
                </c:pt>
                <c:pt idx="2185">
                  <c:v>6.323450999999998E-2</c:v>
                </c:pt>
                <c:pt idx="2186">
                  <c:v>6.3261010000000006E-2</c:v>
                </c:pt>
                <c:pt idx="2187">
                  <c:v>6.3295969999999993E-2</c:v>
                </c:pt>
                <c:pt idx="2188">
                  <c:v>6.3322589999999998E-2</c:v>
                </c:pt>
                <c:pt idx="2189">
                  <c:v>6.3354420000000009E-2</c:v>
                </c:pt>
                <c:pt idx="2190">
                  <c:v>6.33793E-2</c:v>
                </c:pt>
                <c:pt idx="2191">
                  <c:v>6.3408350000000002E-2</c:v>
                </c:pt>
                <c:pt idx="2192">
                  <c:v>6.3434279999999996E-2</c:v>
                </c:pt>
                <c:pt idx="2193">
                  <c:v>6.3467380000000004E-2</c:v>
                </c:pt>
                <c:pt idx="2194">
                  <c:v>6.3494460000000016E-2</c:v>
                </c:pt>
                <c:pt idx="2195">
                  <c:v>6.3528719999999997E-2</c:v>
                </c:pt>
                <c:pt idx="2196">
                  <c:v>6.3553490000000004E-2</c:v>
                </c:pt>
                <c:pt idx="2197">
                  <c:v>6.3579650000000001E-2</c:v>
                </c:pt>
                <c:pt idx="2198">
                  <c:v>6.3607659999999996E-2</c:v>
                </c:pt>
                <c:pt idx="2199">
                  <c:v>6.3642729999999995E-2</c:v>
                </c:pt>
                <c:pt idx="2200">
                  <c:v>6.367015999999999E-2</c:v>
                </c:pt>
                <c:pt idx="2201">
                  <c:v>6.3702330000000015E-2</c:v>
                </c:pt>
                <c:pt idx="2202">
                  <c:v>6.3727450000000019E-2</c:v>
                </c:pt>
                <c:pt idx="2203">
                  <c:v>6.3756850000000004E-2</c:v>
                </c:pt>
                <c:pt idx="2204">
                  <c:v>6.3783119999999999E-2</c:v>
                </c:pt>
                <c:pt idx="2205">
                  <c:v>6.3817730000000017E-2</c:v>
                </c:pt>
                <c:pt idx="2206">
                  <c:v>6.3843419999999998E-2</c:v>
                </c:pt>
                <c:pt idx="2207">
                  <c:v>6.3875020000000018E-2</c:v>
                </c:pt>
                <c:pt idx="2208">
                  <c:v>6.3901289999999999E-2</c:v>
                </c:pt>
                <c:pt idx="2209">
                  <c:v>6.393289000000002E-2</c:v>
                </c:pt>
                <c:pt idx="2210">
                  <c:v>6.3953949999999996E-2</c:v>
                </c:pt>
                <c:pt idx="2211">
                  <c:v>6.39903E-2</c:v>
                </c:pt>
                <c:pt idx="2212">
                  <c:v>6.4017030000000016E-2</c:v>
                </c:pt>
                <c:pt idx="2213">
                  <c:v>6.4044119999999996E-2</c:v>
                </c:pt>
                <c:pt idx="2214">
                  <c:v>6.4075709999999994E-2</c:v>
                </c:pt>
                <c:pt idx="2215">
                  <c:v>6.4106040000000003E-2</c:v>
                </c:pt>
                <c:pt idx="2216">
                  <c:v>6.4127799999999999E-2</c:v>
                </c:pt>
                <c:pt idx="2217">
                  <c:v>6.4164490000000032E-2</c:v>
                </c:pt>
                <c:pt idx="2218">
                  <c:v>6.4190869999999997E-2</c:v>
                </c:pt>
                <c:pt idx="2219">
                  <c:v>6.4220739999999998E-2</c:v>
                </c:pt>
                <c:pt idx="2220">
                  <c:v>6.4240060000000002E-2</c:v>
                </c:pt>
                <c:pt idx="2221">
                  <c:v>6.4280340000000005E-2</c:v>
                </c:pt>
                <c:pt idx="2222">
                  <c:v>6.4306040000000009E-2</c:v>
                </c:pt>
                <c:pt idx="2223">
                  <c:v>6.4338210000000021E-2</c:v>
                </c:pt>
                <c:pt idx="2224">
                  <c:v>6.436449000000001E-2</c:v>
                </c:pt>
                <c:pt idx="2225">
                  <c:v>6.4395500000000008E-2</c:v>
                </c:pt>
                <c:pt idx="2226">
                  <c:v>6.4421779999999998E-2</c:v>
                </c:pt>
                <c:pt idx="2227">
                  <c:v>6.4453490000000016E-2</c:v>
                </c:pt>
                <c:pt idx="2228">
                  <c:v>6.4478259999999996E-2</c:v>
                </c:pt>
                <c:pt idx="2229">
                  <c:v>6.4511819999999997E-2</c:v>
                </c:pt>
                <c:pt idx="2230">
                  <c:v>6.4537980000000009E-2</c:v>
                </c:pt>
                <c:pt idx="2231">
                  <c:v>6.4567490000000033E-2</c:v>
                </c:pt>
                <c:pt idx="2232">
                  <c:v>6.4595849999999996E-2</c:v>
                </c:pt>
                <c:pt idx="2233">
                  <c:v>6.4625370000000001E-2</c:v>
                </c:pt>
                <c:pt idx="2234">
                  <c:v>6.4653139999999998E-2</c:v>
                </c:pt>
                <c:pt idx="2235">
                  <c:v>6.4684969999999994E-2</c:v>
                </c:pt>
                <c:pt idx="2236">
                  <c:v>6.4697700000000011E-2</c:v>
                </c:pt>
                <c:pt idx="2237">
                  <c:v>6.4705799999999994E-2</c:v>
                </c:pt>
                <c:pt idx="2238">
                  <c:v>6.4763330000000008E-2</c:v>
                </c:pt>
                <c:pt idx="2239">
                  <c:v>6.4800940000000015E-2</c:v>
                </c:pt>
                <c:pt idx="2240">
                  <c:v>6.4826520000000012E-2</c:v>
                </c:pt>
                <c:pt idx="2241">
                  <c:v>6.4859390000000003E-2</c:v>
                </c:pt>
                <c:pt idx="2242">
                  <c:v>6.4884390000000014E-2</c:v>
                </c:pt>
                <c:pt idx="2243">
                  <c:v>6.4916220000000011E-2</c:v>
                </c:pt>
                <c:pt idx="2244">
                  <c:v>6.4939369999999996E-2</c:v>
                </c:pt>
                <c:pt idx="2245">
                  <c:v>6.4975249999999998E-2</c:v>
                </c:pt>
                <c:pt idx="2246">
                  <c:v>6.4998400000000012E-2</c:v>
                </c:pt>
                <c:pt idx="2247">
                  <c:v>6.50308E-2</c:v>
                </c:pt>
                <c:pt idx="2248">
                  <c:v>6.5056379999999997E-2</c:v>
                </c:pt>
                <c:pt idx="2249">
                  <c:v>6.508868000000001E-2</c:v>
                </c:pt>
                <c:pt idx="2250">
                  <c:v>6.5114950000000019E-2</c:v>
                </c:pt>
                <c:pt idx="2251">
                  <c:v>6.5147700000000003E-2</c:v>
                </c:pt>
                <c:pt idx="2252">
                  <c:v>6.5173280000000014E-2</c:v>
                </c:pt>
                <c:pt idx="2253">
                  <c:v>6.5199320000000019E-2</c:v>
                </c:pt>
                <c:pt idx="2254">
                  <c:v>6.5230689999999994E-2</c:v>
                </c:pt>
                <c:pt idx="2255">
                  <c:v>6.5263790000000016E-2</c:v>
                </c:pt>
                <c:pt idx="2256">
                  <c:v>6.5288559999999995E-2</c:v>
                </c:pt>
                <c:pt idx="2257">
                  <c:v>6.5315530000000011E-2</c:v>
                </c:pt>
                <c:pt idx="2258">
                  <c:v>6.5347009999999997E-2</c:v>
                </c:pt>
                <c:pt idx="2259">
                  <c:v>6.5378030000000004E-2</c:v>
                </c:pt>
                <c:pt idx="2260">
                  <c:v>6.5405459999999999E-2</c:v>
                </c:pt>
                <c:pt idx="2261">
                  <c:v>6.5437049999999997E-2</c:v>
                </c:pt>
                <c:pt idx="2262">
                  <c:v>6.546113000000002E-2</c:v>
                </c:pt>
                <c:pt idx="2263">
                  <c:v>6.5492610000000034E-2</c:v>
                </c:pt>
                <c:pt idx="2264">
                  <c:v>6.552015999999998E-2</c:v>
                </c:pt>
                <c:pt idx="2265">
                  <c:v>6.555395E-2</c:v>
                </c:pt>
                <c:pt idx="2266">
                  <c:v>6.5579299999999993E-2</c:v>
                </c:pt>
                <c:pt idx="2267">
                  <c:v>6.5610779999999994E-2</c:v>
                </c:pt>
                <c:pt idx="2268">
                  <c:v>6.5635429999999995E-2</c:v>
                </c:pt>
                <c:pt idx="2269">
                  <c:v>6.5666920000000017E-2</c:v>
                </c:pt>
                <c:pt idx="2270">
                  <c:v>6.5693879999999996E-2</c:v>
                </c:pt>
                <c:pt idx="2271">
                  <c:v>6.5726179999999995E-2</c:v>
                </c:pt>
                <c:pt idx="2272">
                  <c:v>6.575002000000002E-2</c:v>
                </c:pt>
                <c:pt idx="2273">
                  <c:v>6.5784739999999994E-2</c:v>
                </c:pt>
                <c:pt idx="2274">
                  <c:v>6.5809619999999999E-2</c:v>
                </c:pt>
                <c:pt idx="2275">
                  <c:v>6.5840990000000002E-2</c:v>
                </c:pt>
                <c:pt idx="2276">
                  <c:v>6.5868650000000015E-2</c:v>
                </c:pt>
                <c:pt idx="2277">
                  <c:v>6.5900020000000004E-2</c:v>
                </c:pt>
                <c:pt idx="2278">
                  <c:v>6.5927100000000002E-2</c:v>
                </c:pt>
                <c:pt idx="2279">
                  <c:v>6.5957890000000019E-2</c:v>
                </c:pt>
                <c:pt idx="2280">
                  <c:v>6.5984509999999996E-2</c:v>
                </c:pt>
                <c:pt idx="2281">
                  <c:v>6.6015760000000007E-2</c:v>
                </c:pt>
                <c:pt idx="2282">
                  <c:v>6.6042489999999995E-2</c:v>
                </c:pt>
                <c:pt idx="2283">
                  <c:v>6.607420999999998E-2</c:v>
                </c:pt>
                <c:pt idx="2284">
                  <c:v>6.609516E-2</c:v>
                </c:pt>
                <c:pt idx="2285">
                  <c:v>6.6129179999999982E-2</c:v>
                </c:pt>
                <c:pt idx="2286">
                  <c:v>6.6156499999999993E-2</c:v>
                </c:pt>
                <c:pt idx="2287">
                  <c:v>6.6190529999999997E-2</c:v>
                </c:pt>
                <c:pt idx="2288">
                  <c:v>6.6211480000000003E-2</c:v>
                </c:pt>
                <c:pt idx="2289">
                  <c:v>6.624353999999999E-2</c:v>
                </c:pt>
                <c:pt idx="2290">
                  <c:v>6.6273399999999996E-2</c:v>
                </c:pt>
                <c:pt idx="2291">
                  <c:v>6.630556999999998E-2</c:v>
                </c:pt>
                <c:pt idx="2292">
                  <c:v>6.632606000000002E-2</c:v>
                </c:pt>
                <c:pt idx="2293">
                  <c:v>6.6357079999999999E-2</c:v>
                </c:pt>
                <c:pt idx="2294">
                  <c:v>6.6388559999999999E-2</c:v>
                </c:pt>
                <c:pt idx="2295">
                  <c:v>6.641495E-2</c:v>
                </c:pt>
                <c:pt idx="2296">
                  <c:v>6.6446549999999979E-2</c:v>
                </c:pt>
                <c:pt idx="2297">
                  <c:v>6.647686999999998E-2</c:v>
                </c:pt>
                <c:pt idx="2298">
                  <c:v>6.650499E-2</c:v>
                </c:pt>
                <c:pt idx="2299">
                  <c:v>6.6536940000000003E-2</c:v>
                </c:pt>
                <c:pt idx="2300">
                  <c:v>6.6558930000000002E-2</c:v>
                </c:pt>
                <c:pt idx="2301">
                  <c:v>6.6590300000000005E-2</c:v>
                </c:pt>
                <c:pt idx="2302">
                  <c:v>6.6620849999999981E-2</c:v>
                </c:pt>
                <c:pt idx="2303">
                  <c:v>6.6652799999999998E-2</c:v>
                </c:pt>
                <c:pt idx="2304">
                  <c:v>6.6672930000000019E-2</c:v>
                </c:pt>
                <c:pt idx="2305">
                  <c:v>6.6710670000000014E-2</c:v>
                </c:pt>
                <c:pt idx="2306">
                  <c:v>6.6737169999999998E-2</c:v>
                </c:pt>
                <c:pt idx="2307">
                  <c:v>6.6765640000000001E-2</c:v>
                </c:pt>
                <c:pt idx="2308">
                  <c:v>6.6793300000000014E-2</c:v>
                </c:pt>
                <c:pt idx="2309">
                  <c:v>6.682594E-2</c:v>
                </c:pt>
                <c:pt idx="2310">
                  <c:v>6.685012999999998E-2</c:v>
                </c:pt>
                <c:pt idx="2311">
                  <c:v>6.6877560000000003E-2</c:v>
                </c:pt>
                <c:pt idx="2312">
                  <c:v>6.6898739999999998E-2</c:v>
                </c:pt>
                <c:pt idx="2313">
                  <c:v>6.6925020000000002E-2</c:v>
                </c:pt>
                <c:pt idx="2314">
                  <c:v>6.6967609999999997E-2</c:v>
                </c:pt>
                <c:pt idx="2315">
                  <c:v>6.7000480000000015E-2</c:v>
                </c:pt>
                <c:pt idx="2316">
                  <c:v>6.7025710000000002E-2</c:v>
                </c:pt>
                <c:pt idx="2317">
                  <c:v>6.7057080000000019E-2</c:v>
                </c:pt>
                <c:pt idx="2318">
                  <c:v>6.7083809999999994E-2</c:v>
                </c:pt>
                <c:pt idx="2319">
                  <c:v>6.7116800000000004E-2</c:v>
                </c:pt>
                <c:pt idx="2320">
                  <c:v>6.7141679999999995E-2</c:v>
                </c:pt>
                <c:pt idx="2321">
                  <c:v>6.717293000000002E-2</c:v>
                </c:pt>
                <c:pt idx="2322">
                  <c:v>6.7199440000000013E-2</c:v>
                </c:pt>
                <c:pt idx="2323">
                  <c:v>6.723069000000001E-2</c:v>
                </c:pt>
                <c:pt idx="2324">
                  <c:v>6.7257430000000021E-2</c:v>
                </c:pt>
                <c:pt idx="2325">
                  <c:v>6.7289950000000001E-2</c:v>
                </c:pt>
                <c:pt idx="2326">
                  <c:v>6.7314140000000008E-2</c:v>
                </c:pt>
                <c:pt idx="2327">
                  <c:v>6.7347589999999999E-2</c:v>
                </c:pt>
                <c:pt idx="2328">
                  <c:v>6.7373279999999994E-2</c:v>
                </c:pt>
                <c:pt idx="2329">
                  <c:v>6.7405800000000002E-2</c:v>
                </c:pt>
                <c:pt idx="2330">
                  <c:v>6.7429989999999995E-2</c:v>
                </c:pt>
                <c:pt idx="2331">
                  <c:v>6.7462170000000016E-2</c:v>
                </c:pt>
                <c:pt idx="2332">
                  <c:v>6.7488560000000003E-2</c:v>
                </c:pt>
                <c:pt idx="2333">
                  <c:v>6.750962000000002E-2</c:v>
                </c:pt>
                <c:pt idx="2334">
                  <c:v>6.7531499999999994E-2</c:v>
                </c:pt>
                <c:pt idx="2335">
                  <c:v>6.7579070000000005E-2</c:v>
                </c:pt>
                <c:pt idx="2336">
                  <c:v>6.7594000000000015E-2</c:v>
                </c:pt>
                <c:pt idx="2337">
                  <c:v>6.7629880000000003E-2</c:v>
                </c:pt>
                <c:pt idx="2338">
                  <c:v>6.763578000000002E-2</c:v>
                </c:pt>
                <c:pt idx="2339">
                  <c:v>6.7688789999999999E-2</c:v>
                </c:pt>
                <c:pt idx="2340">
                  <c:v>6.7714830000000018E-2</c:v>
                </c:pt>
                <c:pt idx="2341">
                  <c:v>6.775187000000002E-2</c:v>
                </c:pt>
                <c:pt idx="2342">
                  <c:v>6.7778140000000001E-2</c:v>
                </c:pt>
                <c:pt idx="2343">
                  <c:v>6.7810899999999993E-2</c:v>
                </c:pt>
                <c:pt idx="2344">
                  <c:v>6.7836359999999998E-2</c:v>
                </c:pt>
                <c:pt idx="2345">
                  <c:v>6.7868190000000009E-2</c:v>
                </c:pt>
                <c:pt idx="2346">
                  <c:v>6.7893880000000018E-2</c:v>
                </c:pt>
                <c:pt idx="2347">
                  <c:v>6.7899090000000009E-2</c:v>
                </c:pt>
                <c:pt idx="2348">
                  <c:v>6.7944229999999994E-2</c:v>
                </c:pt>
                <c:pt idx="2349">
                  <c:v>6.798243000000001E-2</c:v>
                </c:pt>
                <c:pt idx="2350">
                  <c:v>6.8003720000000017E-2</c:v>
                </c:pt>
                <c:pt idx="2351">
                  <c:v>6.8031620000000015E-2</c:v>
                </c:pt>
                <c:pt idx="2352">
                  <c:v>6.8100019999999997E-2</c:v>
                </c:pt>
                <c:pt idx="2353">
                  <c:v>6.8105460000000007E-2</c:v>
                </c:pt>
                <c:pt idx="2354">
                  <c:v>6.8125480000000002E-2</c:v>
                </c:pt>
                <c:pt idx="2355">
                  <c:v>6.8157889999999999E-2</c:v>
                </c:pt>
                <c:pt idx="2356">
                  <c:v>6.818254E-2</c:v>
                </c:pt>
                <c:pt idx="2357">
                  <c:v>6.821576E-2</c:v>
                </c:pt>
                <c:pt idx="2358">
                  <c:v>6.8240869999999981E-2</c:v>
                </c:pt>
                <c:pt idx="2359">
                  <c:v>6.8268999999999996E-2</c:v>
                </c:pt>
                <c:pt idx="2360">
                  <c:v>6.8298860000000003E-2</c:v>
                </c:pt>
                <c:pt idx="2361">
                  <c:v>6.8327559999999996E-2</c:v>
                </c:pt>
                <c:pt idx="2362">
                  <c:v>6.8356959999999994E-2</c:v>
                </c:pt>
                <c:pt idx="2363">
                  <c:v>6.8388440000000009E-2</c:v>
                </c:pt>
                <c:pt idx="2364">
                  <c:v>6.840719000000002E-2</c:v>
                </c:pt>
                <c:pt idx="2365">
                  <c:v>6.8447240000000006E-2</c:v>
                </c:pt>
                <c:pt idx="2366">
                  <c:v>6.8472590000000014E-2</c:v>
                </c:pt>
                <c:pt idx="2367">
                  <c:v>6.850523E-2</c:v>
                </c:pt>
                <c:pt idx="2368">
                  <c:v>6.8530569999999999E-2</c:v>
                </c:pt>
                <c:pt idx="2369">
                  <c:v>6.8563100000000002E-2</c:v>
                </c:pt>
                <c:pt idx="2370">
                  <c:v>6.8589020000000001E-2</c:v>
                </c:pt>
                <c:pt idx="2371">
                  <c:v>6.8621080000000001E-2</c:v>
                </c:pt>
                <c:pt idx="2372">
                  <c:v>6.8646310000000002E-2</c:v>
                </c:pt>
                <c:pt idx="2373">
                  <c:v>6.8679069999999981E-2</c:v>
                </c:pt>
                <c:pt idx="2374">
                  <c:v>6.8704530000000014E-2</c:v>
                </c:pt>
                <c:pt idx="2375">
                  <c:v>6.8736359999999996E-2</c:v>
                </c:pt>
                <c:pt idx="2376">
                  <c:v>6.8762519999999994E-2</c:v>
                </c:pt>
                <c:pt idx="2377">
                  <c:v>6.8794230000000012E-2</c:v>
                </c:pt>
                <c:pt idx="2378">
                  <c:v>6.8819930000000015E-2</c:v>
                </c:pt>
                <c:pt idx="2379">
                  <c:v>6.8852099999999999E-2</c:v>
                </c:pt>
                <c:pt idx="2380">
                  <c:v>6.8877800000000003E-2</c:v>
                </c:pt>
                <c:pt idx="2381">
                  <c:v>6.8910089999999993E-2</c:v>
                </c:pt>
                <c:pt idx="2382">
                  <c:v>6.8935670000000004E-2</c:v>
                </c:pt>
                <c:pt idx="2383">
                  <c:v>6.896865000000002E-2</c:v>
                </c:pt>
                <c:pt idx="2384">
                  <c:v>6.899354000000002E-2</c:v>
                </c:pt>
                <c:pt idx="2385">
                  <c:v>6.9025370000000003E-2</c:v>
                </c:pt>
                <c:pt idx="2386">
                  <c:v>6.9052100000000019E-2</c:v>
                </c:pt>
                <c:pt idx="2387">
                  <c:v>6.9083469999999994E-2</c:v>
                </c:pt>
                <c:pt idx="2388">
                  <c:v>6.9109390000000021E-2</c:v>
                </c:pt>
                <c:pt idx="2389">
                  <c:v>6.9141800000000003E-2</c:v>
                </c:pt>
                <c:pt idx="2390">
                  <c:v>6.9167380000000014E-2</c:v>
                </c:pt>
                <c:pt idx="2391">
                  <c:v>6.9199090000000019E-2</c:v>
                </c:pt>
                <c:pt idx="2392">
                  <c:v>6.9225250000000002E-2</c:v>
                </c:pt>
                <c:pt idx="2393">
                  <c:v>6.9257659999999999E-2</c:v>
                </c:pt>
                <c:pt idx="2394">
                  <c:v>6.9282540000000004E-2</c:v>
                </c:pt>
                <c:pt idx="2395">
                  <c:v>6.9315180000000018E-2</c:v>
                </c:pt>
                <c:pt idx="2396">
                  <c:v>6.9340990000000019E-2</c:v>
                </c:pt>
                <c:pt idx="2397">
                  <c:v>6.9373630000000033E-2</c:v>
                </c:pt>
                <c:pt idx="2398">
                  <c:v>6.9398860000000021E-2</c:v>
                </c:pt>
                <c:pt idx="2399">
                  <c:v>6.9431040000000013E-2</c:v>
                </c:pt>
                <c:pt idx="2400">
                  <c:v>6.9456149999999994E-2</c:v>
                </c:pt>
                <c:pt idx="2401">
                  <c:v>6.9488910000000015E-2</c:v>
                </c:pt>
                <c:pt idx="2402">
                  <c:v>6.951460000000001E-2</c:v>
                </c:pt>
                <c:pt idx="2403">
                  <c:v>6.954643000000002E-2</c:v>
                </c:pt>
                <c:pt idx="2404">
                  <c:v>6.9572590000000017E-2</c:v>
                </c:pt>
                <c:pt idx="2405">
                  <c:v>6.9604299999999994E-2</c:v>
                </c:pt>
                <c:pt idx="2406">
                  <c:v>6.9630460000000019E-2</c:v>
                </c:pt>
                <c:pt idx="2407">
                  <c:v>6.9661130000000002E-2</c:v>
                </c:pt>
                <c:pt idx="2408">
                  <c:v>6.9687750000000021E-2</c:v>
                </c:pt>
                <c:pt idx="2409">
                  <c:v>6.9720160000000003E-2</c:v>
                </c:pt>
                <c:pt idx="2410">
                  <c:v>6.9745619999999994E-2</c:v>
                </c:pt>
                <c:pt idx="2411">
                  <c:v>6.9775710000000019E-2</c:v>
                </c:pt>
                <c:pt idx="2412">
                  <c:v>6.9801409999999994E-2</c:v>
                </c:pt>
                <c:pt idx="2413">
                  <c:v>6.983590000000002E-2</c:v>
                </c:pt>
                <c:pt idx="2414">
                  <c:v>6.9861590000000015E-2</c:v>
                </c:pt>
                <c:pt idx="2415">
                  <c:v>6.9894349999999994E-2</c:v>
                </c:pt>
                <c:pt idx="2416">
                  <c:v>6.9919460000000017E-2</c:v>
                </c:pt>
                <c:pt idx="2417">
                  <c:v>6.9950480000000009E-2</c:v>
                </c:pt>
                <c:pt idx="2418">
                  <c:v>6.9975599999999999E-2</c:v>
                </c:pt>
                <c:pt idx="2419">
                  <c:v>7.0009509999999997E-2</c:v>
                </c:pt>
                <c:pt idx="2420">
                  <c:v>7.0035319999999998E-2</c:v>
                </c:pt>
                <c:pt idx="2421">
                  <c:v>7.0067379999999999E-2</c:v>
                </c:pt>
                <c:pt idx="2422">
                  <c:v>7.0093770000000014E-2</c:v>
                </c:pt>
                <c:pt idx="2423">
                  <c:v>7.0125480000000004E-2</c:v>
                </c:pt>
                <c:pt idx="2424">
                  <c:v>7.0151060000000001E-2</c:v>
                </c:pt>
                <c:pt idx="2425">
                  <c:v>7.0183350000000005E-2</c:v>
                </c:pt>
                <c:pt idx="2426">
                  <c:v>7.0208930000000003E-2</c:v>
                </c:pt>
                <c:pt idx="2427">
                  <c:v>7.0241219999999979E-2</c:v>
                </c:pt>
                <c:pt idx="2428">
                  <c:v>7.0265179999999997E-2</c:v>
                </c:pt>
                <c:pt idx="2429">
                  <c:v>7.0299089999999995E-2</c:v>
                </c:pt>
                <c:pt idx="2430">
                  <c:v>7.0324789999999998E-2</c:v>
                </c:pt>
                <c:pt idx="2431">
                  <c:v>7.035696000000001E-2</c:v>
                </c:pt>
                <c:pt idx="2432">
                  <c:v>7.0382080000000014E-2</c:v>
                </c:pt>
                <c:pt idx="2433">
                  <c:v>7.0414950000000004E-2</c:v>
                </c:pt>
                <c:pt idx="2434">
                  <c:v>7.0440530000000001E-2</c:v>
                </c:pt>
                <c:pt idx="2435">
                  <c:v>7.0472820000000019E-2</c:v>
                </c:pt>
                <c:pt idx="2436">
                  <c:v>7.0495620000000009E-2</c:v>
                </c:pt>
                <c:pt idx="2437">
                  <c:v>7.0530109999999993E-2</c:v>
                </c:pt>
                <c:pt idx="2438">
                  <c:v>7.0555229999999997E-2</c:v>
                </c:pt>
                <c:pt idx="2439">
                  <c:v>7.0587980000000008E-2</c:v>
                </c:pt>
                <c:pt idx="2440">
                  <c:v>7.061379000000001E-2</c:v>
                </c:pt>
                <c:pt idx="2441">
                  <c:v>7.0646429999999996E-2</c:v>
                </c:pt>
                <c:pt idx="2442">
                  <c:v>7.0671200000000003E-2</c:v>
                </c:pt>
                <c:pt idx="2443">
                  <c:v>7.0704300000000012E-2</c:v>
                </c:pt>
                <c:pt idx="2444">
                  <c:v>7.0729760000000003E-2</c:v>
                </c:pt>
                <c:pt idx="2445">
                  <c:v>7.0760670000000012E-2</c:v>
                </c:pt>
                <c:pt idx="2446">
                  <c:v>7.0787630000000018E-2</c:v>
                </c:pt>
                <c:pt idx="2447">
                  <c:v>7.0819809999999997E-2</c:v>
                </c:pt>
                <c:pt idx="2448">
                  <c:v>7.0844930000000014E-2</c:v>
                </c:pt>
                <c:pt idx="2449">
                  <c:v>7.0877679999999998E-2</c:v>
                </c:pt>
                <c:pt idx="2450">
                  <c:v>7.0903949999999993E-2</c:v>
                </c:pt>
                <c:pt idx="2451">
                  <c:v>7.093555E-2</c:v>
                </c:pt>
                <c:pt idx="2452">
                  <c:v>7.0961360000000001E-2</c:v>
                </c:pt>
                <c:pt idx="2453">
                  <c:v>7.0993420000000015E-2</c:v>
                </c:pt>
                <c:pt idx="2454">
                  <c:v>7.1019230000000017E-2</c:v>
                </c:pt>
                <c:pt idx="2455">
                  <c:v>7.1051290000000003E-2</c:v>
                </c:pt>
                <c:pt idx="2456">
                  <c:v>7.107664000000001E-2</c:v>
                </c:pt>
                <c:pt idx="2457">
                  <c:v>7.1109740000000005E-2</c:v>
                </c:pt>
                <c:pt idx="2458">
                  <c:v>7.1134509999999998E-2</c:v>
                </c:pt>
                <c:pt idx="2459">
                  <c:v>7.1167259999999996E-2</c:v>
                </c:pt>
                <c:pt idx="2460">
                  <c:v>7.1193069999999997E-2</c:v>
                </c:pt>
                <c:pt idx="2461">
                  <c:v>7.1225129999999984E-2</c:v>
                </c:pt>
                <c:pt idx="2462">
                  <c:v>7.125036999999998E-2</c:v>
                </c:pt>
                <c:pt idx="2463">
                  <c:v>7.1282540000000005E-2</c:v>
                </c:pt>
                <c:pt idx="2464">
                  <c:v>7.130777000000002E-2</c:v>
                </c:pt>
                <c:pt idx="2465">
                  <c:v>7.1340410000000021E-2</c:v>
                </c:pt>
                <c:pt idx="2466">
                  <c:v>7.1365639999999994E-2</c:v>
                </c:pt>
                <c:pt idx="2467">
                  <c:v>7.1399089999999998E-2</c:v>
                </c:pt>
                <c:pt idx="2468">
                  <c:v>7.1424790000000002E-2</c:v>
                </c:pt>
                <c:pt idx="2469">
                  <c:v>7.1456380000000014E-2</c:v>
                </c:pt>
                <c:pt idx="2470">
                  <c:v>7.1481729999999993E-2</c:v>
                </c:pt>
                <c:pt idx="2471">
                  <c:v>7.1514140000000004E-2</c:v>
                </c:pt>
                <c:pt idx="2472">
                  <c:v>7.1539599999999995E-2</c:v>
                </c:pt>
                <c:pt idx="2473">
                  <c:v>7.1572120000000003E-2</c:v>
                </c:pt>
                <c:pt idx="2474">
                  <c:v>7.1594119999999997E-2</c:v>
                </c:pt>
                <c:pt idx="2475">
                  <c:v>7.1629990000000004E-2</c:v>
                </c:pt>
                <c:pt idx="2476">
                  <c:v>7.1654990000000002E-2</c:v>
                </c:pt>
                <c:pt idx="2477">
                  <c:v>7.1688440000000006E-2</c:v>
                </c:pt>
                <c:pt idx="2478">
                  <c:v>7.1709389999999998E-2</c:v>
                </c:pt>
                <c:pt idx="2479">
                  <c:v>7.174585E-2</c:v>
                </c:pt>
                <c:pt idx="2480">
                  <c:v>7.177074E-2</c:v>
                </c:pt>
                <c:pt idx="2481">
                  <c:v>7.1803610000000018E-2</c:v>
                </c:pt>
                <c:pt idx="2482">
                  <c:v>7.1829180000000006E-2</c:v>
                </c:pt>
                <c:pt idx="2483">
                  <c:v>7.1858809999999995E-2</c:v>
                </c:pt>
                <c:pt idx="2484">
                  <c:v>7.1885430000000014E-2</c:v>
                </c:pt>
                <c:pt idx="2485">
                  <c:v>7.1918999999999997E-2</c:v>
                </c:pt>
                <c:pt idx="2486">
                  <c:v>7.1944460000000002E-2</c:v>
                </c:pt>
                <c:pt idx="2487">
                  <c:v>7.1976869999999998E-2</c:v>
                </c:pt>
                <c:pt idx="2488">
                  <c:v>7.1998859999999998E-2</c:v>
                </c:pt>
                <c:pt idx="2489">
                  <c:v>7.2033580000000014E-2</c:v>
                </c:pt>
                <c:pt idx="2490">
                  <c:v>7.2060319999999997E-2</c:v>
                </c:pt>
                <c:pt idx="2491">
                  <c:v>7.2092610000000029E-2</c:v>
                </c:pt>
                <c:pt idx="2492">
                  <c:v>7.2114719999999993E-2</c:v>
                </c:pt>
                <c:pt idx="2493">
                  <c:v>7.2148169999999984E-2</c:v>
                </c:pt>
                <c:pt idx="2494">
                  <c:v>7.2176290000000018E-2</c:v>
                </c:pt>
                <c:pt idx="2495">
                  <c:v>7.2208240000000007E-2</c:v>
                </c:pt>
                <c:pt idx="2496">
                  <c:v>7.223011E-2</c:v>
                </c:pt>
                <c:pt idx="2497">
                  <c:v>7.2266680000000014E-2</c:v>
                </c:pt>
                <c:pt idx="2498">
                  <c:v>7.2292029999999993E-2</c:v>
                </c:pt>
                <c:pt idx="2499">
                  <c:v>7.232398000000001E-2</c:v>
                </c:pt>
                <c:pt idx="2500">
                  <c:v>7.2349899999999995E-2</c:v>
                </c:pt>
                <c:pt idx="2501">
                  <c:v>7.2381959999999995E-2</c:v>
                </c:pt>
                <c:pt idx="2502">
                  <c:v>7.2404880000000019E-2</c:v>
                </c:pt>
                <c:pt idx="2503">
                  <c:v>7.2436360000000019E-2</c:v>
                </c:pt>
                <c:pt idx="2504">
                  <c:v>7.246530000000001E-2</c:v>
                </c:pt>
                <c:pt idx="2505">
                  <c:v>7.2497700000000012E-2</c:v>
                </c:pt>
                <c:pt idx="2506">
                  <c:v>7.2525019999999996E-2</c:v>
                </c:pt>
                <c:pt idx="2507">
                  <c:v>7.2551060000000001E-2</c:v>
                </c:pt>
                <c:pt idx="2508">
                  <c:v>7.2581149999999997E-2</c:v>
                </c:pt>
                <c:pt idx="2509">
                  <c:v>7.2613559999999994E-2</c:v>
                </c:pt>
                <c:pt idx="2510">
                  <c:v>7.2636709999999993E-2</c:v>
                </c:pt>
                <c:pt idx="2511">
                  <c:v>7.2672120000000021E-2</c:v>
                </c:pt>
                <c:pt idx="2512">
                  <c:v>7.2697120000000004E-2</c:v>
                </c:pt>
                <c:pt idx="2513">
                  <c:v>7.2728840000000003E-2</c:v>
                </c:pt>
                <c:pt idx="2514">
                  <c:v>7.2750369999999995E-2</c:v>
                </c:pt>
                <c:pt idx="2515">
                  <c:v>7.2787519999999994E-2</c:v>
                </c:pt>
                <c:pt idx="2516">
                  <c:v>7.2812870000000016E-2</c:v>
                </c:pt>
                <c:pt idx="2517">
                  <c:v>7.2839600000000018E-2</c:v>
                </c:pt>
                <c:pt idx="2518">
                  <c:v>7.2870740000000003E-2</c:v>
                </c:pt>
                <c:pt idx="2519">
                  <c:v>7.2903259999999998E-2</c:v>
                </c:pt>
                <c:pt idx="2520">
                  <c:v>7.2926990000000011E-2</c:v>
                </c:pt>
                <c:pt idx="2521">
                  <c:v>7.2960549999999999E-2</c:v>
                </c:pt>
                <c:pt idx="2522">
                  <c:v>7.2986010000000018E-2</c:v>
                </c:pt>
                <c:pt idx="2523">
                  <c:v>7.3016110000000009E-2</c:v>
                </c:pt>
                <c:pt idx="2524">
                  <c:v>7.3042839999999998E-2</c:v>
                </c:pt>
                <c:pt idx="2525">
                  <c:v>7.3076290000000016E-2</c:v>
                </c:pt>
                <c:pt idx="2526">
                  <c:v>7.3101869999999985E-2</c:v>
                </c:pt>
                <c:pt idx="2527">
                  <c:v>7.3134859999999996E-2</c:v>
                </c:pt>
                <c:pt idx="2528">
                  <c:v>7.3160320000000001E-2</c:v>
                </c:pt>
                <c:pt idx="2529">
                  <c:v>7.3192149999999997E-2</c:v>
                </c:pt>
                <c:pt idx="2530">
                  <c:v>7.3217610000000016E-2</c:v>
                </c:pt>
                <c:pt idx="2531">
                  <c:v>7.3247930000000003E-2</c:v>
                </c:pt>
                <c:pt idx="2532">
                  <c:v>7.3272119999999996E-2</c:v>
                </c:pt>
                <c:pt idx="2533">
                  <c:v>7.3308120000000004E-2</c:v>
                </c:pt>
                <c:pt idx="2534">
                  <c:v>7.3333700000000016E-2</c:v>
                </c:pt>
                <c:pt idx="2535">
                  <c:v>7.336136E-2</c:v>
                </c:pt>
                <c:pt idx="2536">
                  <c:v>7.3386940000000012E-2</c:v>
                </c:pt>
                <c:pt idx="2537">
                  <c:v>7.3423630000000017E-2</c:v>
                </c:pt>
                <c:pt idx="2538">
                  <c:v>7.3449319999999985E-2</c:v>
                </c:pt>
                <c:pt idx="2539">
                  <c:v>7.347687E-2</c:v>
                </c:pt>
                <c:pt idx="2540">
                  <c:v>7.350719E-2</c:v>
                </c:pt>
                <c:pt idx="2541">
                  <c:v>7.3539370000000007E-2</c:v>
                </c:pt>
                <c:pt idx="2542">
                  <c:v>7.3563439999999994E-2</c:v>
                </c:pt>
                <c:pt idx="2543">
                  <c:v>7.3597700000000016E-2</c:v>
                </c:pt>
                <c:pt idx="2544">
                  <c:v>7.3623049999999995E-2</c:v>
                </c:pt>
                <c:pt idx="2545">
                  <c:v>7.3654070000000002E-2</c:v>
                </c:pt>
                <c:pt idx="2546">
                  <c:v>7.3679759999999983E-2</c:v>
                </c:pt>
                <c:pt idx="2547">
                  <c:v>7.3712980000000011E-2</c:v>
                </c:pt>
                <c:pt idx="2548">
                  <c:v>7.3738559999999995E-2</c:v>
                </c:pt>
                <c:pt idx="2549">
                  <c:v>7.3768650000000019E-2</c:v>
                </c:pt>
                <c:pt idx="2550">
                  <c:v>7.3794120000000019E-2</c:v>
                </c:pt>
                <c:pt idx="2551">
                  <c:v>7.3828950000000004E-2</c:v>
                </c:pt>
                <c:pt idx="2552">
                  <c:v>7.3854879999999998E-2</c:v>
                </c:pt>
                <c:pt idx="2553">
                  <c:v>7.388335E-2</c:v>
                </c:pt>
                <c:pt idx="2554">
                  <c:v>7.3911009999999999E-2</c:v>
                </c:pt>
                <c:pt idx="2555">
                  <c:v>7.3944689999999993E-2</c:v>
                </c:pt>
                <c:pt idx="2556">
                  <c:v>7.3970739999999993E-2</c:v>
                </c:pt>
                <c:pt idx="2557">
                  <c:v>7.4002560000000009E-2</c:v>
                </c:pt>
                <c:pt idx="2558">
                  <c:v>7.4028140000000006E-2</c:v>
                </c:pt>
                <c:pt idx="2559">
                  <c:v>7.406043000000001E-2</c:v>
                </c:pt>
                <c:pt idx="2560">
                  <c:v>7.4085429999999994E-2</c:v>
                </c:pt>
                <c:pt idx="2561">
                  <c:v>7.4112630000000013E-2</c:v>
                </c:pt>
                <c:pt idx="2562">
                  <c:v>7.4143420000000015E-2</c:v>
                </c:pt>
                <c:pt idx="2563">
                  <c:v>7.4174550000000006E-2</c:v>
                </c:pt>
                <c:pt idx="2564">
                  <c:v>7.4201409999999995E-2</c:v>
                </c:pt>
                <c:pt idx="2565">
                  <c:v>7.423415999999998E-2</c:v>
                </c:pt>
                <c:pt idx="2566">
                  <c:v>7.4258809999999995E-2</c:v>
                </c:pt>
                <c:pt idx="2567">
                  <c:v>7.4291570000000015E-2</c:v>
                </c:pt>
                <c:pt idx="2568">
                  <c:v>7.431784000000001E-2</c:v>
                </c:pt>
                <c:pt idx="2569">
                  <c:v>7.4350600000000017E-2</c:v>
                </c:pt>
                <c:pt idx="2570">
                  <c:v>7.4375250000000004E-2</c:v>
                </c:pt>
                <c:pt idx="2571">
                  <c:v>7.4407310000000018E-2</c:v>
                </c:pt>
                <c:pt idx="2572">
                  <c:v>7.4431960000000019E-2</c:v>
                </c:pt>
                <c:pt idx="2573">
                  <c:v>7.446541000000001E-2</c:v>
                </c:pt>
                <c:pt idx="2574">
                  <c:v>7.4490990000000035E-2</c:v>
                </c:pt>
                <c:pt idx="2575">
                  <c:v>7.4523859999999997E-2</c:v>
                </c:pt>
                <c:pt idx="2576">
                  <c:v>7.4548859999999995E-2</c:v>
                </c:pt>
                <c:pt idx="2577">
                  <c:v>7.4579989999999999E-2</c:v>
                </c:pt>
                <c:pt idx="2578">
                  <c:v>7.460650000000002E-2</c:v>
                </c:pt>
                <c:pt idx="2579">
                  <c:v>7.4639140000000007E-2</c:v>
                </c:pt>
                <c:pt idx="2580">
                  <c:v>7.4663789999999994E-2</c:v>
                </c:pt>
                <c:pt idx="2581">
                  <c:v>7.4697009999999994E-2</c:v>
                </c:pt>
                <c:pt idx="2582">
                  <c:v>7.4722120000000017E-2</c:v>
                </c:pt>
                <c:pt idx="2583">
                  <c:v>7.475546000000001E-2</c:v>
                </c:pt>
                <c:pt idx="2584">
                  <c:v>7.4780570000000018E-2</c:v>
                </c:pt>
                <c:pt idx="2585">
                  <c:v>7.4812290000000031E-2</c:v>
                </c:pt>
                <c:pt idx="2586">
                  <c:v>7.4838330000000008E-2</c:v>
                </c:pt>
                <c:pt idx="2587">
                  <c:v>7.4870389999999995E-2</c:v>
                </c:pt>
                <c:pt idx="2588">
                  <c:v>7.4895160000000002E-2</c:v>
                </c:pt>
                <c:pt idx="2589">
                  <c:v>7.4928839999999997E-2</c:v>
                </c:pt>
                <c:pt idx="2590">
                  <c:v>7.4953030000000018E-2</c:v>
                </c:pt>
                <c:pt idx="2591">
                  <c:v>7.4985549999999998E-2</c:v>
                </c:pt>
                <c:pt idx="2592">
                  <c:v>7.5011480000000019E-2</c:v>
                </c:pt>
                <c:pt idx="2593">
                  <c:v>7.5044120000000006E-2</c:v>
                </c:pt>
                <c:pt idx="2594">
                  <c:v>7.5068190000000021E-2</c:v>
                </c:pt>
                <c:pt idx="2595">
                  <c:v>7.5101989999999993E-2</c:v>
                </c:pt>
                <c:pt idx="2596">
                  <c:v>7.5126059999999995E-2</c:v>
                </c:pt>
                <c:pt idx="2597">
                  <c:v>7.5159859999999995E-2</c:v>
                </c:pt>
                <c:pt idx="2598">
                  <c:v>7.5185199999999994E-2</c:v>
                </c:pt>
                <c:pt idx="2599">
                  <c:v>7.5216569999999996E-2</c:v>
                </c:pt>
                <c:pt idx="2600">
                  <c:v>7.5244119999999984E-2</c:v>
                </c:pt>
                <c:pt idx="2601">
                  <c:v>7.5275599999999998E-2</c:v>
                </c:pt>
                <c:pt idx="2602">
                  <c:v>7.5300829999999999E-2</c:v>
                </c:pt>
                <c:pt idx="2603">
                  <c:v>7.5334050000000014E-2</c:v>
                </c:pt>
                <c:pt idx="2604">
                  <c:v>7.5359280000000015E-2</c:v>
                </c:pt>
                <c:pt idx="2605">
                  <c:v>7.5391680000000016E-2</c:v>
                </c:pt>
                <c:pt idx="2606">
                  <c:v>7.5417260000000014E-2</c:v>
                </c:pt>
                <c:pt idx="2607">
                  <c:v>7.5447929999999996E-2</c:v>
                </c:pt>
                <c:pt idx="2608">
                  <c:v>7.5474550000000001E-2</c:v>
                </c:pt>
                <c:pt idx="2609">
                  <c:v>7.5507080000000004E-2</c:v>
                </c:pt>
                <c:pt idx="2610">
                  <c:v>7.5533119999999995E-2</c:v>
                </c:pt>
                <c:pt idx="2611">
                  <c:v>7.556495000000002E-2</c:v>
                </c:pt>
                <c:pt idx="2612">
                  <c:v>7.5588100000000005E-2</c:v>
                </c:pt>
                <c:pt idx="2613">
                  <c:v>7.5623399999999993E-2</c:v>
                </c:pt>
                <c:pt idx="2614">
                  <c:v>7.5648859999999984E-2</c:v>
                </c:pt>
                <c:pt idx="2615">
                  <c:v>7.5679529999999995E-2</c:v>
                </c:pt>
                <c:pt idx="2616">
                  <c:v>7.5706150000000014E-2</c:v>
                </c:pt>
                <c:pt idx="2617">
                  <c:v>7.5736360000000016E-2</c:v>
                </c:pt>
                <c:pt idx="2618">
                  <c:v>7.5763440000000015E-2</c:v>
                </c:pt>
                <c:pt idx="2619">
                  <c:v>7.5797120000000009E-2</c:v>
                </c:pt>
                <c:pt idx="2620">
                  <c:v>7.5820849999999995E-2</c:v>
                </c:pt>
                <c:pt idx="2621">
                  <c:v>7.5851520000000019E-2</c:v>
                </c:pt>
                <c:pt idx="2622">
                  <c:v>7.5879879999999997E-2</c:v>
                </c:pt>
                <c:pt idx="2623">
                  <c:v>7.5909969999999993E-2</c:v>
                </c:pt>
                <c:pt idx="2624">
                  <c:v>7.5937749999999998E-2</c:v>
                </c:pt>
                <c:pt idx="2625">
                  <c:v>7.5970159999999995E-2</c:v>
                </c:pt>
                <c:pt idx="2626">
                  <c:v>7.5994460000000014E-2</c:v>
                </c:pt>
                <c:pt idx="2627">
                  <c:v>7.6024439999999999E-2</c:v>
                </c:pt>
                <c:pt idx="2628">
                  <c:v>7.6051179999999996E-2</c:v>
                </c:pt>
                <c:pt idx="2629">
                  <c:v>7.6085550000000002E-2</c:v>
                </c:pt>
                <c:pt idx="2630">
                  <c:v>7.6110200000000003E-2</c:v>
                </c:pt>
                <c:pt idx="2631">
                  <c:v>7.6141219999999996E-2</c:v>
                </c:pt>
                <c:pt idx="2632">
                  <c:v>7.6169230000000004E-2</c:v>
                </c:pt>
                <c:pt idx="2633">
                  <c:v>7.6201409999999997E-2</c:v>
                </c:pt>
                <c:pt idx="2634">
                  <c:v>7.6226870000000002E-2</c:v>
                </c:pt>
                <c:pt idx="2635">
                  <c:v>7.6258119999999985E-2</c:v>
                </c:pt>
                <c:pt idx="2636">
                  <c:v>7.6284740000000004E-2</c:v>
                </c:pt>
                <c:pt idx="2637">
                  <c:v>7.6316449999999994E-2</c:v>
                </c:pt>
                <c:pt idx="2638">
                  <c:v>7.6343190000000019E-2</c:v>
                </c:pt>
                <c:pt idx="2639">
                  <c:v>7.6373860000000002E-2</c:v>
                </c:pt>
                <c:pt idx="2640">
                  <c:v>7.6399320000000021E-2</c:v>
                </c:pt>
                <c:pt idx="2641">
                  <c:v>7.6429419999999998E-2</c:v>
                </c:pt>
                <c:pt idx="2642">
                  <c:v>7.6457189999999994E-2</c:v>
                </c:pt>
                <c:pt idx="2643">
                  <c:v>7.6489600000000019E-2</c:v>
                </c:pt>
                <c:pt idx="2644">
                  <c:v>7.651622000000001E-2</c:v>
                </c:pt>
                <c:pt idx="2645">
                  <c:v>7.654863000000002E-2</c:v>
                </c:pt>
                <c:pt idx="2646">
                  <c:v>7.6572929999999997E-2</c:v>
                </c:pt>
                <c:pt idx="2647">
                  <c:v>7.6606729999999998E-2</c:v>
                </c:pt>
                <c:pt idx="2648">
                  <c:v>7.662513E-2</c:v>
                </c:pt>
                <c:pt idx="2649">
                  <c:v>7.6661820000000006E-2</c:v>
                </c:pt>
                <c:pt idx="2650">
                  <c:v>7.6689950000000007E-2</c:v>
                </c:pt>
                <c:pt idx="2651">
                  <c:v>7.6722589999999993E-2</c:v>
                </c:pt>
                <c:pt idx="2652">
                  <c:v>7.6748510000000006E-2</c:v>
                </c:pt>
                <c:pt idx="2653">
                  <c:v>7.6779879999999995E-2</c:v>
                </c:pt>
                <c:pt idx="2654">
                  <c:v>7.6803140000000006E-2</c:v>
                </c:pt>
                <c:pt idx="2655">
                  <c:v>7.6837870000000003E-2</c:v>
                </c:pt>
                <c:pt idx="2656">
                  <c:v>7.6863909999999994E-2</c:v>
                </c:pt>
                <c:pt idx="2657">
                  <c:v>7.6895270000000002E-2</c:v>
                </c:pt>
                <c:pt idx="2658">
                  <c:v>7.6921779999999995E-2</c:v>
                </c:pt>
                <c:pt idx="2659">
                  <c:v>7.6953720000000003E-2</c:v>
                </c:pt>
                <c:pt idx="2660">
                  <c:v>7.697917999999998E-2</c:v>
                </c:pt>
                <c:pt idx="2661">
                  <c:v>7.7010430000000032E-2</c:v>
                </c:pt>
                <c:pt idx="2662">
                  <c:v>7.7035900000000004E-2</c:v>
                </c:pt>
                <c:pt idx="2663">
                  <c:v>7.706830000000002E-2</c:v>
                </c:pt>
                <c:pt idx="2664">
                  <c:v>7.7095159999999996E-2</c:v>
                </c:pt>
                <c:pt idx="2665">
                  <c:v>7.7127329999999994E-2</c:v>
                </c:pt>
                <c:pt idx="2666">
                  <c:v>7.7153610000000011E-2</c:v>
                </c:pt>
                <c:pt idx="2667">
                  <c:v>7.7185779999999996E-2</c:v>
                </c:pt>
                <c:pt idx="2668">
                  <c:v>7.720684999999998E-2</c:v>
                </c:pt>
                <c:pt idx="2669">
                  <c:v>7.7243770000000003E-2</c:v>
                </c:pt>
                <c:pt idx="2670">
                  <c:v>7.726587E-2</c:v>
                </c:pt>
                <c:pt idx="2671">
                  <c:v>7.7301179999999997E-2</c:v>
                </c:pt>
                <c:pt idx="2672">
                  <c:v>7.7325480000000016E-2</c:v>
                </c:pt>
                <c:pt idx="2673">
                  <c:v>7.7359049999999999E-2</c:v>
                </c:pt>
                <c:pt idx="2674">
                  <c:v>7.7383930000000017E-2</c:v>
                </c:pt>
                <c:pt idx="2675">
                  <c:v>7.7416450000000012E-2</c:v>
                </c:pt>
                <c:pt idx="2676">
                  <c:v>7.7441339999999997E-2</c:v>
                </c:pt>
                <c:pt idx="2677">
                  <c:v>7.7473740000000013E-2</c:v>
                </c:pt>
                <c:pt idx="2678">
                  <c:v>7.749851000000002E-2</c:v>
                </c:pt>
                <c:pt idx="2679">
                  <c:v>7.7531040000000009E-2</c:v>
                </c:pt>
                <c:pt idx="2680">
                  <c:v>7.7558240000000001E-2</c:v>
                </c:pt>
                <c:pt idx="2681">
                  <c:v>7.7589489999999997E-2</c:v>
                </c:pt>
                <c:pt idx="2682">
                  <c:v>7.7616450000000017E-2</c:v>
                </c:pt>
                <c:pt idx="2683">
                  <c:v>7.7647469999999996E-2</c:v>
                </c:pt>
                <c:pt idx="2684">
                  <c:v>7.7674320000000019E-2</c:v>
                </c:pt>
                <c:pt idx="2685">
                  <c:v>7.7705109999999994E-2</c:v>
                </c:pt>
                <c:pt idx="2686">
                  <c:v>7.7731500000000009E-2</c:v>
                </c:pt>
                <c:pt idx="2687">
                  <c:v>7.7764249999999993E-2</c:v>
                </c:pt>
                <c:pt idx="2688">
                  <c:v>7.7788100000000013E-2</c:v>
                </c:pt>
                <c:pt idx="2689">
                  <c:v>7.7821890000000019E-2</c:v>
                </c:pt>
                <c:pt idx="2690">
                  <c:v>7.784712000000002E-2</c:v>
                </c:pt>
                <c:pt idx="2691">
                  <c:v>7.7879649999999995E-2</c:v>
                </c:pt>
                <c:pt idx="2692">
                  <c:v>7.7902680000000016E-2</c:v>
                </c:pt>
                <c:pt idx="2693">
                  <c:v>7.7937049999999994E-2</c:v>
                </c:pt>
                <c:pt idx="2694">
                  <c:v>7.7963440000000009E-2</c:v>
                </c:pt>
                <c:pt idx="2695">
                  <c:v>7.7995500000000009E-2</c:v>
                </c:pt>
                <c:pt idx="2696">
                  <c:v>7.8020740000000005E-2</c:v>
                </c:pt>
                <c:pt idx="2697">
                  <c:v>7.8053949999999997E-2</c:v>
                </c:pt>
                <c:pt idx="2698">
                  <c:v>7.807861000000002E-2</c:v>
                </c:pt>
                <c:pt idx="2699">
                  <c:v>7.8111239999999998E-2</c:v>
                </c:pt>
                <c:pt idx="2700">
                  <c:v>7.8136479999999994E-2</c:v>
                </c:pt>
                <c:pt idx="2701">
                  <c:v>7.8169119999999995E-2</c:v>
                </c:pt>
                <c:pt idx="2702">
                  <c:v>7.8194349999999996E-2</c:v>
                </c:pt>
                <c:pt idx="2703">
                  <c:v>7.8225829999999996E-2</c:v>
                </c:pt>
                <c:pt idx="2704">
                  <c:v>7.8252219999999997E-2</c:v>
                </c:pt>
                <c:pt idx="2705">
                  <c:v>7.8283700000000012E-2</c:v>
                </c:pt>
                <c:pt idx="2706">
                  <c:v>7.831020000000001E-2</c:v>
                </c:pt>
                <c:pt idx="2707">
                  <c:v>7.8342490000000015E-2</c:v>
                </c:pt>
                <c:pt idx="2708">
                  <c:v>7.8368770000000018E-2</c:v>
                </c:pt>
                <c:pt idx="2709">
                  <c:v>7.8400250000000019E-2</c:v>
                </c:pt>
                <c:pt idx="2710">
                  <c:v>7.842606000000002E-2</c:v>
                </c:pt>
                <c:pt idx="2711">
                  <c:v>7.8458810000000004E-2</c:v>
                </c:pt>
                <c:pt idx="2712">
                  <c:v>7.848405E-2</c:v>
                </c:pt>
                <c:pt idx="2713">
                  <c:v>7.8516680000000033E-2</c:v>
                </c:pt>
                <c:pt idx="2714">
                  <c:v>7.854249000000002E-2</c:v>
                </c:pt>
                <c:pt idx="2715">
                  <c:v>7.8573980000000002E-2</c:v>
                </c:pt>
                <c:pt idx="2716">
                  <c:v>7.8599790000000003E-2</c:v>
                </c:pt>
                <c:pt idx="2717">
                  <c:v>7.8630690000000017E-2</c:v>
                </c:pt>
                <c:pt idx="2718">
                  <c:v>7.8657190000000002E-2</c:v>
                </c:pt>
                <c:pt idx="2719">
                  <c:v>7.8689720000000019E-2</c:v>
                </c:pt>
                <c:pt idx="2720">
                  <c:v>7.8715300000000002E-2</c:v>
                </c:pt>
                <c:pt idx="2721">
                  <c:v>7.874759000000002E-2</c:v>
                </c:pt>
                <c:pt idx="2722">
                  <c:v>7.8773280000000015E-2</c:v>
                </c:pt>
                <c:pt idx="2723">
                  <c:v>7.8805459999999994E-2</c:v>
                </c:pt>
                <c:pt idx="2724">
                  <c:v>7.8831150000000003E-2</c:v>
                </c:pt>
                <c:pt idx="2725">
                  <c:v>7.8863330000000009E-2</c:v>
                </c:pt>
                <c:pt idx="2726">
                  <c:v>7.8889020000000004E-2</c:v>
                </c:pt>
                <c:pt idx="2727">
                  <c:v>7.8921430000000015E-2</c:v>
                </c:pt>
                <c:pt idx="2728">
                  <c:v>7.894689000000002E-2</c:v>
                </c:pt>
                <c:pt idx="2729">
                  <c:v>7.8979530000000006E-2</c:v>
                </c:pt>
                <c:pt idx="2730">
                  <c:v>7.9004759999999993E-2</c:v>
                </c:pt>
                <c:pt idx="2731">
                  <c:v>7.9037399999999994E-2</c:v>
                </c:pt>
                <c:pt idx="2732">
                  <c:v>7.9062630000000023E-2</c:v>
                </c:pt>
                <c:pt idx="2733">
                  <c:v>7.9094690000000009E-2</c:v>
                </c:pt>
                <c:pt idx="2734">
                  <c:v>7.9120620000000016E-2</c:v>
                </c:pt>
                <c:pt idx="2735">
                  <c:v>7.9152559999999997E-2</c:v>
                </c:pt>
                <c:pt idx="2736">
                  <c:v>7.9178029999999996E-2</c:v>
                </c:pt>
                <c:pt idx="2737">
                  <c:v>7.9210430000000012E-2</c:v>
                </c:pt>
                <c:pt idx="2738">
                  <c:v>7.9236480000000012E-2</c:v>
                </c:pt>
                <c:pt idx="2739">
                  <c:v>7.9267149999999995E-2</c:v>
                </c:pt>
                <c:pt idx="2740">
                  <c:v>7.9294350000000013E-2</c:v>
                </c:pt>
                <c:pt idx="2741">
                  <c:v>7.932618000000001E-2</c:v>
                </c:pt>
                <c:pt idx="2742">
                  <c:v>7.9352220000000029E-2</c:v>
                </c:pt>
                <c:pt idx="2743">
                  <c:v>7.9383000000000023E-2</c:v>
                </c:pt>
                <c:pt idx="2744">
                  <c:v>7.9410670000000017E-2</c:v>
                </c:pt>
                <c:pt idx="2745">
                  <c:v>7.9442030000000011E-2</c:v>
                </c:pt>
                <c:pt idx="2746">
                  <c:v>7.9467960000000018E-2</c:v>
                </c:pt>
                <c:pt idx="2747">
                  <c:v>7.9500020000000018E-2</c:v>
                </c:pt>
                <c:pt idx="2748">
                  <c:v>7.952583000000002E-2</c:v>
                </c:pt>
                <c:pt idx="2749">
                  <c:v>7.955673000000002E-2</c:v>
                </c:pt>
                <c:pt idx="2750">
                  <c:v>7.9583240000000013E-2</c:v>
                </c:pt>
                <c:pt idx="2751">
                  <c:v>7.9614599999999994E-2</c:v>
                </c:pt>
                <c:pt idx="2752">
                  <c:v>7.9639950000000001E-2</c:v>
                </c:pt>
                <c:pt idx="2753">
                  <c:v>7.9673630000000009E-2</c:v>
                </c:pt>
                <c:pt idx="2754">
                  <c:v>7.9699090000000014E-2</c:v>
                </c:pt>
                <c:pt idx="2755">
                  <c:v>7.9731620000000017E-2</c:v>
                </c:pt>
                <c:pt idx="2756">
                  <c:v>7.9738440000000008E-2</c:v>
                </c:pt>
                <c:pt idx="2757">
                  <c:v>7.9789490000000032E-2</c:v>
                </c:pt>
                <c:pt idx="2758">
                  <c:v>7.9814830000000017E-2</c:v>
                </c:pt>
                <c:pt idx="2759">
                  <c:v>7.984736000000002E-2</c:v>
                </c:pt>
                <c:pt idx="2760">
                  <c:v>7.9872700000000019E-2</c:v>
                </c:pt>
                <c:pt idx="2761">
                  <c:v>7.9905229999999994E-2</c:v>
                </c:pt>
                <c:pt idx="2762">
                  <c:v>7.993080000000001E-2</c:v>
                </c:pt>
                <c:pt idx="2763">
                  <c:v>7.9962169999999999E-2</c:v>
                </c:pt>
                <c:pt idx="2764">
                  <c:v>7.9987630000000018E-2</c:v>
                </c:pt>
                <c:pt idx="2765">
                  <c:v>8.0021310000000026E-2</c:v>
                </c:pt>
                <c:pt idx="2766">
                  <c:v>8.0046660000000006E-2</c:v>
                </c:pt>
                <c:pt idx="2767">
                  <c:v>8.0079070000000002E-2</c:v>
                </c:pt>
                <c:pt idx="2768">
                  <c:v>8.0104530000000021E-2</c:v>
                </c:pt>
                <c:pt idx="2769">
                  <c:v>8.0136480000000024E-2</c:v>
                </c:pt>
                <c:pt idx="2770">
                  <c:v>8.0162980000000023E-2</c:v>
                </c:pt>
                <c:pt idx="2771">
                  <c:v>8.0194350000000039E-2</c:v>
                </c:pt>
                <c:pt idx="2772">
                  <c:v>8.0220270000000024E-2</c:v>
                </c:pt>
                <c:pt idx="2773">
                  <c:v>8.0252800000000027E-2</c:v>
                </c:pt>
                <c:pt idx="2774">
                  <c:v>8.0277560000000012E-2</c:v>
                </c:pt>
                <c:pt idx="2775">
                  <c:v>8.0310090000000001E-2</c:v>
                </c:pt>
                <c:pt idx="2776">
                  <c:v>8.0336240000000003E-2</c:v>
                </c:pt>
                <c:pt idx="2777">
                  <c:v>8.0368540000000002E-2</c:v>
                </c:pt>
                <c:pt idx="2778">
                  <c:v>8.0393540000000027E-2</c:v>
                </c:pt>
                <c:pt idx="2779">
                  <c:v>8.0426060000000021E-2</c:v>
                </c:pt>
                <c:pt idx="2780">
                  <c:v>8.0451990000000015E-2</c:v>
                </c:pt>
                <c:pt idx="2781">
                  <c:v>8.0483929999999995E-2</c:v>
                </c:pt>
                <c:pt idx="2782">
                  <c:v>8.050986000000003E-2</c:v>
                </c:pt>
                <c:pt idx="2783">
                  <c:v>8.0541800000000011E-2</c:v>
                </c:pt>
                <c:pt idx="2784">
                  <c:v>8.0567260000000016E-2</c:v>
                </c:pt>
                <c:pt idx="2785">
                  <c:v>8.0599670000000026E-2</c:v>
                </c:pt>
                <c:pt idx="2786">
                  <c:v>8.0624550000000031E-2</c:v>
                </c:pt>
                <c:pt idx="2787">
                  <c:v>8.065766000000002E-2</c:v>
                </c:pt>
                <c:pt idx="2788">
                  <c:v>8.0683000000000005E-2</c:v>
                </c:pt>
                <c:pt idx="2789">
                  <c:v>8.0715410000000001E-2</c:v>
                </c:pt>
                <c:pt idx="2790">
                  <c:v>8.0740990000000026E-2</c:v>
                </c:pt>
                <c:pt idx="2791">
                  <c:v>8.0772930000000007E-2</c:v>
                </c:pt>
                <c:pt idx="2792">
                  <c:v>8.0798860000000028E-2</c:v>
                </c:pt>
                <c:pt idx="2793">
                  <c:v>8.0831380000000022E-2</c:v>
                </c:pt>
                <c:pt idx="2794">
                  <c:v>8.0856730000000002E-2</c:v>
                </c:pt>
                <c:pt idx="2795">
                  <c:v>8.0888679999999991E-2</c:v>
                </c:pt>
                <c:pt idx="2796">
                  <c:v>8.0914600000000003E-2</c:v>
                </c:pt>
                <c:pt idx="2797">
                  <c:v>8.0947240000000004E-2</c:v>
                </c:pt>
                <c:pt idx="2798">
                  <c:v>8.0972119999999995E-2</c:v>
                </c:pt>
                <c:pt idx="2799">
                  <c:v>8.1003490000000011E-2</c:v>
                </c:pt>
                <c:pt idx="2800">
                  <c:v>8.102999000000001E-2</c:v>
                </c:pt>
                <c:pt idx="2801">
                  <c:v>8.1062520000000027E-2</c:v>
                </c:pt>
                <c:pt idx="2802">
                  <c:v>8.1088439999999998E-2</c:v>
                </c:pt>
                <c:pt idx="2803">
                  <c:v>8.1120500000000026E-2</c:v>
                </c:pt>
                <c:pt idx="2804">
                  <c:v>8.1145970000000026E-2</c:v>
                </c:pt>
                <c:pt idx="2805">
                  <c:v>8.117837E-2</c:v>
                </c:pt>
                <c:pt idx="2806">
                  <c:v>8.1203840000000027E-2</c:v>
                </c:pt>
                <c:pt idx="2807">
                  <c:v>8.1236240000000001E-2</c:v>
                </c:pt>
                <c:pt idx="2808">
                  <c:v>8.1261129999999987E-2</c:v>
                </c:pt>
                <c:pt idx="2809">
                  <c:v>8.1294230000000023E-2</c:v>
                </c:pt>
                <c:pt idx="2810">
                  <c:v>8.1319119999999995E-2</c:v>
                </c:pt>
                <c:pt idx="2811">
                  <c:v>8.1352100000000011E-2</c:v>
                </c:pt>
                <c:pt idx="2812">
                  <c:v>8.1377100000000008E-2</c:v>
                </c:pt>
                <c:pt idx="2813">
                  <c:v>8.1410199999999988E-2</c:v>
                </c:pt>
                <c:pt idx="2814">
                  <c:v>8.1434970000000023E-2</c:v>
                </c:pt>
                <c:pt idx="2815">
                  <c:v>8.1466450000000024E-2</c:v>
                </c:pt>
                <c:pt idx="2816">
                  <c:v>8.1492840000000011E-2</c:v>
                </c:pt>
                <c:pt idx="2817">
                  <c:v>8.1524320000000039E-2</c:v>
                </c:pt>
                <c:pt idx="2818">
                  <c:v>8.1551290000000026E-2</c:v>
                </c:pt>
                <c:pt idx="2819">
                  <c:v>8.1583470000000005E-2</c:v>
                </c:pt>
                <c:pt idx="2820">
                  <c:v>8.1608120000000006E-2</c:v>
                </c:pt>
                <c:pt idx="2821">
                  <c:v>8.1641340000000021E-2</c:v>
                </c:pt>
                <c:pt idx="2822">
                  <c:v>8.1666680000000005E-2</c:v>
                </c:pt>
                <c:pt idx="2823">
                  <c:v>8.1699210000000008E-2</c:v>
                </c:pt>
                <c:pt idx="2824">
                  <c:v>8.1724550000000021E-2</c:v>
                </c:pt>
                <c:pt idx="2825">
                  <c:v>8.1757660000000024E-2</c:v>
                </c:pt>
                <c:pt idx="2826">
                  <c:v>8.1782429999999989E-2</c:v>
                </c:pt>
                <c:pt idx="2827">
                  <c:v>8.1813209999999997E-2</c:v>
                </c:pt>
                <c:pt idx="2828">
                  <c:v>8.1840870000000024E-2</c:v>
                </c:pt>
                <c:pt idx="2829">
                  <c:v>8.187293000000001E-2</c:v>
                </c:pt>
                <c:pt idx="2830">
                  <c:v>8.1898170000000006E-2</c:v>
                </c:pt>
                <c:pt idx="2831">
                  <c:v>8.1930800000000012E-2</c:v>
                </c:pt>
                <c:pt idx="2832">
                  <c:v>8.1956040000000022E-2</c:v>
                </c:pt>
                <c:pt idx="2833">
                  <c:v>8.1987749999999998E-2</c:v>
                </c:pt>
                <c:pt idx="2834">
                  <c:v>8.2012749999999995E-2</c:v>
                </c:pt>
                <c:pt idx="2835">
                  <c:v>8.2046310000000011E-2</c:v>
                </c:pt>
                <c:pt idx="2836">
                  <c:v>8.2071779999999997E-2</c:v>
                </c:pt>
                <c:pt idx="2837">
                  <c:v>8.2104180000000027E-2</c:v>
                </c:pt>
                <c:pt idx="2838">
                  <c:v>8.2129650000000012E-2</c:v>
                </c:pt>
                <c:pt idx="2839">
                  <c:v>8.2160900000000023E-2</c:v>
                </c:pt>
                <c:pt idx="2840">
                  <c:v>8.2187629999999998E-2</c:v>
                </c:pt>
                <c:pt idx="2841">
                  <c:v>8.2218880000000008E-2</c:v>
                </c:pt>
                <c:pt idx="2842">
                  <c:v>8.2244930000000022E-2</c:v>
                </c:pt>
                <c:pt idx="2843">
                  <c:v>8.227675000000001E-2</c:v>
                </c:pt>
                <c:pt idx="2844">
                  <c:v>8.2303370000000001E-2</c:v>
                </c:pt>
                <c:pt idx="2845">
                  <c:v>8.2335780000000011E-2</c:v>
                </c:pt>
                <c:pt idx="2846">
                  <c:v>8.2361360000000008E-2</c:v>
                </c:pt>
                <c:pt idx="2847">
                  <c:v>8.2393879999999989E-2</c:v>
                </c:pt>
                <c:pt idx="2848">
                  <c:v>8.2418649999999996E-2</c:v>
                </c:pt>
                <c:pt idx="2849">
                  <c:v>8.2451409999999989E-2</c:v>
                </c:pt>
                <c:pt idx="2850">
                  <c:v>8.247663999999999E-2</c:v>
                </c:pt>
                <c:pt idx="2851">
                  <c:v>8.250927999999999E-2</c:v>
                </c:pt>
                <c:pt idx="2852">
                  <c:v>8.2534510000000005E-2</c:v>
                </c:pt>
                <c:pt idx="2853">
                  <c:v>8.2567150000000006E-2</c:v>
                </c:pt>
                <c:pt idx="2854">
                  <c:v>8.2592490000000018E-2</c:v>
                </c:pt>
                <c:pt idx="2855">
                  <c:v>8.2624440000000035E-2</c:v>
                </c:pt>
                <c:pt idx="2856">
                  <c:v>8.2650480000000026E-2</c:v>
                </c:pt>
                <c:pt idx="2857">
                  <c:v>8.2682890000000009E-2</c:v>
                </c:pt>
                <c:pt idx="2858">
                  <c:v>8.270777E-2</c:v>
                </c:pt>
                <c:pt idx="2859">
                  <c:v>8.2740759999999997E-2</c:v>
                </c:pt>
                <c:pt idx="2860">
                  <c:v>8.2765870000000019E-2</c:v>
                </c:pt>
                <c:pt idx="2861">
                  <c:v>8.279874000000001E-2</c:v>
                </c:pt>
                <c:pt idx="2862">
                  <c:v>8.2824440000000041E-2</c:v>
                </c:pt>
                <c:pt idx="2863">
                  <c:v>8.285604000000002E-2</c:v>
                </c:pt>
                <c:pt idx="2864">
                  <c:v>8.2881729999999973E-2</c:v>
                </c:pt>
                <c:pt idx="2865">
                  <c:v>8.2915060000000027E-2</c:v>
                </c:pt>
                <c:pt idx="2866">
                  <c:v>8.2939599999999988E-2</c:v>
                </c:pt>
                <c:pt idx="2867">
                  <c:v>8.2971309999999993E-2</c:v>
                </c:pt>
                <c:pt idx="2868">
                  <c:v>8.2998050000000004E-2</c:v>
                </c:pt>
                <c:pt idx="2869">
                  <c:v>8.3029300000000028E-2</c:v>
                </c:pt>
                <c:pt idx="2870">
                  <c:v>8.3055920000000033E-2</c:v>
                </c:pt>
                <c:pt idx="2871">
                  <c:v>8.3087170000000002E-2</c:v>
                </c:pt>
                <c:pt idx="2872">
                  <c:v>8.3113330000000041E-2</c:v>
                </c:pt>
                <c:pt idx="2873">
                  <c:v>8.3144580000000023E-2</c:v>
                </c:pt>
                <c:pt idx="2874">
                  <c:v>8.3171310000000026E-2</c:v>
                </c:pt>
                <c:pt idx="2875">
                  <c:v>8.3203610000000011E-2</c:v>
                </c:pt>
                <c:pt idx="2876">
                  <c:v>8.3229420000000026E-2</c:v>
                </c:pt>
                <c:pt idx="2877">
                  <c:v>8.326148000000004E-2</c:v>
                </c:pt>
                <c:pt idx="2878">
                  <c:v>8.3287400000000025E-2</c:v>
                </c:pt>
                <c:pt idx="2879">
                  <c:v>8.331935E-2</c:v>
                </c:pt>
                <c:pt idx="2880">
                  <c:v>8.3344690000000027E-2</c:v>
                </c:pt>
                <c:pt idx="2881">
                  <c:v>8.3377220000000002E-2</c:v>
                </c:pt>
                <c:pt idx="2882">
                  <c:v>8.3403140000000001E-2</c:v>
                </c:pt>
                <c:pt idx="2883">
                  <c:v>8.3435200000000001E-2</c:v>
                </c:pt>
                <c:pt idx="2884">
                  <c:v>8.3460430000000002E-2</c:v>
                </c:pt>
                <c:pt idx="2885">
                  <c:v>8.3493300000000006E-2</c:v>
                </c:pt>
                <c:pt idx="2886">
                  <c:v>8.3519000000000038E-2</c:v>
                </c:pt>
                <c:pt idx="2887">
                  <c:v>8.355060000000003E-2</c:v>
                </c:pt>
                <c:pt idx="2888">
                  <c:v>8.3576290000000025E-2</c:v>
                </c:pt>
                <c:pt idx="2889">
                  <c:v>8.3608470000000018E-2</c:v>
                </c:pt>
                <c:pt idx="2890">
                  <c:v>8.3634740000000041E-2</c:v>
                </c:pt>
                <c:pt idx="2891">
                  <c:v>8.3666340000000033E-2</c:v>
                </c:pt>
                <c:pt idx="2892">
                  <c:v>8.3692030000000014E-2</c:v>
                </c:pt>
                <c:pt idx="2893">
                  <c:v>8.3724210000000035E-2</c:v>
                </c:pt>
                <c:pt idx="2894">
                  <c:v>8.375048000000003E-2</c:v>
                </c:pt>
                <c:pt idx="2895">
                  <c:v>8.3782190000000006E-2</c:v>
                </c:pt>
                <c:pt idx="2896">
                  <c:v>8.3808350000000018E-2</c:v>
                </c:pt>
                <c:pt idx="2897">
                  <c:v>8.3840060000000022E-2</c:v>
                </c:pt>
                <c:pt idx="2898">
                  <c:v>8.3865640000000033E-2</c:v>
                </c:pt>
                <c:pt idx="2899">
                  <c:v>8.3898050000000016E-2</c:v>
                </c:pt>
                <c:pt idx="2900">
                  <c:v>8.3923630000000041E-2</c:v>
                </c:pt>
                <c:pt idx="2901">
                  <c:v>8.3955920000000031E-2</c:v>
                </c:pt>
                <c:pt idx="2902">
                  <c:v>8.3981500000000001E-2</c:v>
                </c:pt>
                <c:pt idx="2903">
                  <c:v>8.4013789999999991E-2</c:v>
                </c:pt>
                <c:pt idx="2904">
                  <c:v>8.4039490000000022E-2</c:v>
                </c:pt>
                <c:pt idx="2905">
                  <c:v>8.4071780000000026E-2</c:v>
                </c:pt>
                <c:pt idx="2906">
                  <c:v>8.4096780000000024E-2</c:v>
                </c:pt>
                <c:pt idx="2907">
                  <c:v>8.4129650000000014E-2</c:v>
                </c:pt>
                <c:pt idx="2908">
                  <c:v>8.4155340000000037E-2</c:v>
                </c:pt>
                <c:pt idx="2909">
                  <c:v>8.4187520000000002E-2</c:v>
                </c:pt>
                <c:pt idx="2910">
                  <c:v>8.4212630000000011E-2</c:v>
                </c:pt>
                <c:pt idx="2911">
                  <c:v>8.4245390000000017E-2</c:v>
                </c:pt>
                <c:pt idx="2912">
                  <c:v>8.4269350000000007E-2</c:v>
                </c:pt>
                <c:pt idx="2913">
                  <c:v>8.4303260000000005E-2</c:v>
                </c:pt>
                <c:pt idx="2914">
                  <c:v>8.432849000000002E-2</c:v>
                </c:pt>
                <c:pt idx="2915">
                  <c:v>8.4361129999999993E-2</c:v>
                </c:pt>
                <c:pt idx="2916">
                  <c:v>8.4386360000000021E-2</c:v>
                </c:pt>
                <c:pt idx="2917">
                  <c:v>8.4419000000000008E-2</c:v>
                </c:pt>
                <c:pt idx="2918">
                  <c:v>8.4444350000000015E-2</c:v>
                </c:pt>
                <c:pt idx="2919">
                  <c:v>8.4476870000000023E-2</c:v>
                </c:pt>
                <c:pt idx="2920">
                  <c:v>8.4502220000000017E-2</c:v>
                </c:pt>
                <c:pt idx="2921">
                  <c:v>8.4534860000000045E-2</c:v>
                </c:pt>
                <c:pt idx="2922">
                  <c:v>8.4560090000000032E-2</c:v>
                </c:pt>
                <c:pt idx="2923">
                  <c:v>8.4592150000000019E-2</c:v>
                </c:pt>
                <c:pt idx="2924">
                  <c:v>8.4618070000000017E-2</c:v>
                </c:pt>
                <c:pt idx="2925">
                  <c:v>8.465060000000002E-2</c:v>
                </c:pt>
                <c:pt idx="2926">
                  <c:v>8.4676060000000025E-2</c:v>
                </c:pt>
                <c:pt idx="2927">
                  <c:v>8.4708470000000036E-2</c:v>
                </c:pt>
                <c:pt idx="2928">
                  <c:v>8.4733240000000001E-2</c:v>
                </c:pt>
                <c:pt idx="2929">
                  <c:v>8.4766450000000035E-2</c:v>
                </c:pt>
                <c:pt idx="2930">
                  <c:v>8.4790640000000014E-2</c:v>
                </c:pt>
                <c:pt idx="2931">
                  <c:v>8.4823740000000009E-2</c:v>
                </c:pt>
                <c:pt idx="2932">
                  <c:v>8.4848980000000004E-2</c:v>
                </c:pt>
                <c:pt idx="2933">
                  <c:v>8.4881620000000005E-2</c:v>
                </c:pt>
                <c:pt idx="2934">
                  <c:v>8.490766000000001E-2</c:v>
                </c:pt>
                <c:pt idx="2935">
                  <c:v>8.493949000000002E-2</c:v>
                </c:pt>
                <c:pt idx="2936">
                  <c:v>8.4965530000000025E-2</c:v>
                </c:pt>
                <c:pt idx="2937">
                  <c:v>8.4996780000000022E-2</c:v>
                </c:pt>
                <c:pt idx="2938">
                  <c:v>8.5023400000000041E-2</c:v>
                </c:pt>
                <c:pt idx="2939">
                  <c:v>8.5055920000000021E-2</c:v>
                </c:pt>
                <c:pt idx="2940">
                  <c:v>8.5080800000000012E-2</c:v>
                </c:pt>
                <c:pt idx="2941">
                  <c:v>8.5113440000000026E-2</c:v>
                </c:pt>
                <c:pt idx="2942">
                  <c:v>8.5138680000000008E-2</c:v>
                </c:pt>
                <c:pt idx="2943">
                  <c:v>8.517131E-2</c:v>
                </c:pt>
                <c:pt idx="2944">
                  <c:v>8.5196550000000024E-2</c:v>
                </c:pt>
                <c:pt idx="2945">
                  <c:v>8.5228720000000008E-2</c:v>
                </c:pt>
                <c:pt idx="2946">
                  <c:v>8.525499000000003E-2</c:v>
                </c:pt>
                <c:pt idx="2947">
                  <c:v>8.5287170000000009E-2</c:v>
                </c:pt>
                <c:pt idx="2948">
                  <c:v>8.531240000000001E-2</c:v>
                </c:pt>
                <c:pt idx="2949">
                  <c:v>8.5344930000000041E-2</c:v>
                </c:pt>
                <c:pt idx="2950">
                  <c:v>8.5370270000000012E-2</c:v>
                </c:pt>
                <c:pt idx="2951">
                  <c:v>8.540233000000004E-2</c:v>
                </c:pt>
                <c:pt idx="2952">
                  <c:v>8.5427910000000024E-2</c:v>
                </c:pt>
                <c:pt idx="2953">
                  <c:v>8.5459160000000006E-2</c:v>
                </c:pt>
                <c:pt idx="2954">
                  <c:v>8.5485779999999997E-2</c:v>
                </c:pt>
                <c:pt idx="2955">
                  <c:v>8.5494460000000022E-2</c:v>
                </c:pt>
                <c:pt idx="2956">
                  <c:v>8.554365000000004E-2</c:v>
                </c:pt>
                <c:pt idx="2957">
                  <c:v>8.5547470000000014E-2</c:v>
                </c:pt>
                <c:pt idx="2958">
                  <c:v>8.56021E-2</c:v>
                </c:pt>
                <c:pt idx="2959">
                  <c:v>8.5620270000000026E-2</c:v>
                </c:pt>
                <c:pt idx="2960">
                  <c:v>8.5660320000000026E-2</c:v>
                </c:pt>
                <c:pt idx="2961">
                  <c:v>8.5688560000000011E-2</c:v>
                </c:pt>
                <c:pt idx="2962">
                  <c:v>8.5697930000000019E-2</c:v>
                </c:pt>
                <c:pt idx="2963">
                  <c:v>8.5717729999999992E-2</c:v>
                </c:pt>
                <c:pt idx="2964">
                  <c:v>8.5775600000000021E-2</c:v>
                </c:pt>
                <c:pt idx="2965">
                  <c:v>8.5807890000000026E-2</c:v>
                </c:pt>
                <c:pt idx="2966">
                  <c:v>8.5833470000000023E-2</c:v>
                </c:pt>
                <c:pt idx="2967">
                  <c:v>8.5861710000000008E-2</c:v>
                </c:pt>
                <c:pt idx="2968">
                  <c:v>8.5890870000000036E-2</c:v>
                </c:pt>
                <c:pt idx="2969">
                  <c:v>8.5923630000000001E-2</c:v>
                </c:pt>
                <c:pt idx="2970">
                  <c:v>8.5948860000000016E-2</c:v>
                </c:pt>
                <c:pt idx="2971">
                  <c:v>8.598219E-2</c:v>
                </c:pt>
                <c:pt idx="2972">
                  <c:v>8.600672999999999E-2</c:v>
                </c:pt>
                <c:pt idx="2973">
                  <c:v>8.603775000000001E-2</c:v>
                </c:pt>
                <c:pt idx="2974">
                  <c:v>8.6064600000000005E-2</c:v>
                </c:pt>
                <c:pt idx="2975">
                  <c:v>8.6093650000000008E-2</c:v>
                </c:pt>
                <c:pt idx="2976">
                  <c:v>8.6097360000000026E-2</c:v>
                </c:pt>
                <c:pt idx="2977">
                  <c:v>8.6152330000000041E-2</c:v>
                </c:pt>
                <c:pt idx="2978">
                  <c:v>8.6186360000000017E-2</c:v>
                </c:pt>
                <c:pt idx="2979">
                  <c:v>8.6210779999999987E-2</c:v>
                </c:pt>
                <c:pt idx="2980">
                  <c:v>8.6238440000000013E-2</c:v>
                </c:pt>
                <c:pt idx="2981">
                  <c:v>8.6271079999999986E-2</c:v>
                </c:pt>
                <c:pt idx="2982">
                  <c:v>8.629284000000001E-2</c:v>
                </c:pt>
                <c:pt idx="2983">
                  <c:v>8.6302679999999979E-2</c:v>
                </c:pt>
                <c:pt idx="2984">
                  <c:v>8.6323739999999996E-2</c:v>
                </c:pt>
                <c:pt idx="2985">
                  <c:v>8.6385200000000009E-2</c:v>
                </c:pt>
                <c:pt idx="2986">
                  <c:v>8.6408000000000026E-2</c:v>
                </c:pt>
                <c:pt idx="2987">
                  <c:v>8.6444350000000003E-2</c:v>
                </c:pt>
                <c:pt idx="2988">
                  <c:v>8.6469929999999987E-2</c:v>
                </c:pt>
                <c:pt idx="2989">
                  <c:v>8.6499900000000005E-2</c:v>
                </c:pt>
                <c:pt idx="2990">
                  <c:v>8.6527330000000027E-2</c:v>
                </c:pt>
                <c:pt idx="2991">
                  <c:v>8.656009000000002E-2</c:v>
                </c:pt>
                <c:pt idx="2992">
                  <c:v>8.6586010000000005E-2</c:v>
                </c:pt>
                <c:pt idx="2993">
                  <c:v>8.6617610000000012E-2</c:v>
                </c:pt>
                <c:pt idx="2994">
                  <c:v>8.6641680000000026E-2</c:v>
                </c:pt>
                <c:pt idx="2995">
                  <c:v>8.6672699999999991E-2</c:v>
                </c:pt>
                <c:pt idx="2996">
                  <c:v>8.6701870000000014E-2</c:v>
                </c:pt>
                <c:pt idx="2997">
                  <c:v>8.6732310000000007E-2</c:v>
                </c:pt>
                <c:pt idx="2998">
                  <c:v>8.6755570000000018E-2</c:v>
                </c:pt>
                <c:pt idx="2999">
                  <c:v>8.6785090000000009E-2</c:v>
                </c:pt>
                <c:pt idx="3000">
                  <c:v>8.681715000000001E-2</c:v>
                </c:pt>
                <c:pt idx="3001">
                  <c:v>8.6847590000000002E-2</c:v>
                </c:pt>
                <c:pt idx="3002">
                  <c:v>8.6872119999999997E-2</c:v>
                </c:pt>
                <c:pt idx="3003">
                  <c:v>8.6906040000000018E-2</c:v>
                </c:pt>
                <c:pt idx="3004">
                  <c:v>8.6931269999999991E-2</c:v>
                </c:pt>
                <c:pt idx="3005">
                  <c:v>8.6962170000000005E-2</c:v>
                </c:pt>
                <c:pt idx="3006">
                  <c:v>8.6991450000000026E-2</c:v>
                </c:pt>
                <c:pt idx="3007">
                  <c:v>8.7022930000000012E-2</c:v>
                </c:pt>
                <c:pt idx="3008">
                  <c:v>8.7043649999999986E-2</c:v>
                </c:pt>
                <c:pt idx="3009">
                  <c:v>8.7081379999999986E-2</c:v>
                </c:pt>
                <c:pt idx="3010">
                  <c:v>8.7106730000000007E-2</c:v>
                </c:pt>
                <c:pt idx="3011">
                  <c:v>8.713601E-2</c:v>
                </c:pt>
                <c:pt idx="3012">
                  <c:v>8.7164600000000023E-2</c:v>
                </c:pt>
                <c:pt idx="3013">
                  <c:v>8.7196779999999988E-2</c:v>
                </c:pt>
                <c:pt idx="3014">
                  <c:v>8.7217840000000005E-2</c:v>
                </c:pt>
                <c:pt idx="3015">
                  <c:v>8.7248279999999998E-2</c:v>
                </c:pt>
                <c:pt idx="3016">
                  <c:v>8.7277449999999993E-2</c:v>
                </c:pt>
                <c:pt idx="3017">
                  <c:v>8.7312749999999995E-2</c:v>
                </c:pt>
                <c:pt idx="3018">
                  <c:v>8.7337630000000027E-2</c:v>
                </c:pt>
                <c:pt idx="3019">
                  <c:v>8.7370619999999996E-2</c:v>
                </c:pt>
                <c:pt idx="3020">
                  <c:v>8.7396080000000001E-2</c:v>
                </c:pt>
                <c:pt idx="3021">
                  <c:v>8.7428490000000011E-2</c:v>
                </c:pt>
                <c:pt idx="3022">
                  <c:v>8.7449319999999997E-2</c:v>
                </c:pt>
                <c:pt idx="3023">
                  <c:v>8.7485780000000013E-2</c:v>
                </c:pt>
                <c:pt idx="3024">
                  <c:v>8.751078000000001E-2</c:v>
                </c:pt>
                <c:pt idx="3025">
                  <c:v>8.7537980000000001E-2</c:v>
                </c:pt>
                <c:pt idx="3026">
                  <c:v>8.7569930000000004E-2</c:v>
                </c:pt>
                <c:pt idx="3027">
                  <c:v>8.7601749999999992E-2</c:v>
                </c:pt>
                <c:pt idx="3028">
                  <c:v>8.7626060000000033E-2</c:v>
                </c:pt>
                <c:pt idx="3029">
                  <c:v>8.7659620000000008E-2</c:v>
                </c:pt>
                <c:pt idx="3030">
                  <c:v>8.7684160000000011E-2</c:v>
                </c:pt>
                <c:pt idx="3031">
                  <c:v>8.7712870000000026E-2</c:v>
                </c:pt>
                <c:pt idx="3032">
                  <c:v>8.773207999999999E-2</c:v>
                </c:pt>
                <c:pt idx="3033">
                  <c:v>8.7774320000000017E-2</c:v>
                </c:pt>
                <c:pt idx="3034">
                  <c:v>8.7801060000000014E-2</c:v>
                </c:pt>
                <c:pt idx="3035">
                  <c:v>8.7832890000000011E-2</c:v>
                </c:pt>
                <c:pt idx="3036">
                  <c:v>8.7858350000000016E-2</c:v>
                </c:pt>
                <c:pt idx="3037">
                  <c:v>8.7890300000000018E-2</c:v>
                </c:pt>
                <c:pt idx="3038">
                  <c:v>8.791228999999999E-2</c:v>
                </c:pt>
                <c:pt idx="3039">
                  <c:v>8.7933809999999987E-2</c:v>
                </c:pt>
                <c:pt idx="3040">
                  <c:v>8.7973629999999997E-2</c:v>
                </c:pt>
                <c:pt idx="3041">
                  <c:v>8.8006730000000005E-2</c:v>
                </c:pt>
                <c:pt idx="3042">
                  <c:v>8.803219000000001E-2</c:v>
                </c:pt>
                <c:pt idx="3043">
                  <c:v>8.8061240000000027E-2</c:v>
                </c:pt>
                <c:pt idx="3044">
                  <c:v>8.8083000000000022E-2</c:v>
                </c:pt>
                <c:pt idx="3045">
                  <c:v>8.8120270000000014E-2</c:v>
                </c:pt>
                <c:pt idx="3046">
                  <c:v>8.8146660000000016E-2</c:v>
                </c:pt>
                <c:pt idx="3047">
                  <c:v>8.8179300000000016E-2</c:v>
                </c:pt>
                <c:pt idx="3048">
                  <c:v>8.8203030000000002E-2</c:v>
                </c:pt>
                <c:pt idx="3049">
                  <c:v>8.8237980000000021E-2</c:v>
                </c:pt>
                <c:pt idx="3050">
                  <c:v>8.8264250000000016E-2</c:v>
                </c:pt>
                <c:pt idx="3051">
                  <c:v>8.8293420000000011E-2</c:v>
                </c:pt>
                <c:pt idx="3052">
                  <c:v>8.8321550000000054E-2</c:v>
                </c:pt>
                <c:pt idx="3053">
                  <c:v>8.8353610000000041E-2</c:v>
                </c:pt>
                <c:pt idx="3054">
                  <c:v>8.8378260000000014E-2</c:v>
                </c:pt>
                <c:pt idx="3055">
                  <c:v>8.8412049999999992E-2</c:v>
                </c:pt>
                <c:pt idx="3056">
                  <c:v>8.8435550000000016E-2</c:v>
                </c:pt>
                <c:pt idx="3057">
                  <c:v>8.8469460000000014E-2</c:v>
                </c:pt>
                <c:pt idx="3058">
                  <c:v>8.8491680000000003E-2</c:v>
                </c:pt>
                <c:pt idx="3059">
                  <c:v>8.8527450000000049E-2</c:v>
                </c:pt>
                <c:pt idx="3060">
                  <c:v>8.855256000000003E-2</c:v>
                </c:pt>
                <c:pt idx="3061">
                  <c:v>8.8585430000000021E-2</c:v>
                </c:pt>
                <c:pt idx="3062">
                  <c:v>8.8587290000000027E-2</c:v>
                </c:pt>
                <c:pt idx="3063">
                  <c:v>8.8642150000000003E-2</c:v>
                </c:pt>
                <c:pt idx="3064">
                  <c:v>8.8667260000000025E-2</c:v>
                </c:pt>
                <c:pt idx="3065">
                  <c:v>8.8701180000000004E-2</c:v>
                </c:pt>
                <c:pt idx="3066">
                  <c:v>8.8726290000000041E-2</c:v>
                </c:pt>
                <c:pt idx="3067">
                  <c:v>8.8757540000000038E-2</c:v>
                </c:pt>
                <c:pt idx="3068">
                  <c:v>8.8784160000000029E-2</c:v>
                </c:pt>
                <c:pt idx="3069">
                  <c:v>8.8817260000000009E-2</c:v>
                </c:pt>
                <c:pt idx="3070">
                  <c:v>8.8842730000000009E-2</c:v>
                </c:pt>
                <c:pt idx="3071">
                  <c:v>8.8857770000000016E-2</c:v>
                </c:pt>
                <c:pt idx="3072">
                  <c:v>8.8900020000000024E-2</c:v>
                </c:pt>
                <c:pt idx="3073">
                  <c:v>8.8932540000000018E-2</c:v>
                </c:pt>
                <c:pt idx="3074">
                  <c:v>8.8956150000000039E-2</c:v>
                </c:pt>
                <c:pt idx="3075">
                  <c:v>8.8990300000000022E-2</c:v>
                </c:pt>
                <c:pt idx="3076">
                  <c:v>8.9015640000000021E-2</c:v>
                </c:pt>
                <c:pt idx="3077">
                  <c:v>8.9047010000000024E-2</c:v>
                </c:pt>
                <c:pt idx="3078">
                  <c:v>8.9072470000000015E-2</c:v>
                </c:pt>
                <c:pt idx="3079">
                  <c:v>8.9104990000000023E-2</c:v>
                </c:pt>
                <c:pt idx="3080">
                  <c:v>8.9130920000000016E-2</c:v>
                </c:pt>
                <c:pt idx="3081">
                  <c:v>8.9164600000000038E-2</c:v>
                </c:pt>
                <c:pt idx="3082">
                  <c:v>8.9189370000000004E-2</c:v>
                </c:pt>
                <c:pt idx="3083">
                  <c:v>8.9222590000000018E-2</c:v>
                </c:pt>
                <c:pt idx="3084">
                  <c:v>8.9247820000000019E-2</c:v>
                </c:pt>
                <c:pt idx="3085">
                  <c:v>8.9278720000000006E-2</c:v>
                </c:pt>
                <c:pt idx="3086">
                  <c:v>8.9305230000000041E-2</c:v>
                </c:pt>
                <c:pt idx="3087">
                  <c:v>8.9336590000000021E-2</c:v>
                </c:pt>
                <c:pt idx="3088">
                  <c:v>8.9360900000000035E-2</c:v>
                </c:pt>
                <c:pt idx="3089">
                  <c:v>8.9395040000000023E-2</c:v>
                </c:pt>
                <c:pt idx="3090">
                  <c:v>8.9420620000000006E-2</c:v>
                </c:pt>
                <c:pt idx="3091">
                  <c:v>8.9452330000000024E-2</c:v>
                </c:pt>
                <c:pt idx="3092">
                  <c:v>8.9466450000000017E-2</c:v>
                </c:pt>
                <c:pt idx="3093">
                  <c:v>8.950731000000002E-2</c:v>
                </c:pt>
                <c:pt idx="3094">
                  <c:v>8.9536710000000005E-2</c:v>
                </c:pt>
                <c:pt idx="3095">
                  <c:v>8.9569810000000014E-2</c:v>
                </c:pt>
                <c:pt idx="3096">
                  <c:v>8.9594120000000055E-2</c:v>
                </c:pt>
                <c:pt idx="3097">
                  <c:v>8.9625940000000043E-2</c:v>
                </c:pt>
                <c:pt idx="3098">
                  <c:v>8.9651410000000015E-2</c:v>
                </c:pt>
                <c:pt idx="3099">
                  <c:v>8.9685550000000017E-2</c:v>
                </c:pt>
                <c:pt idx="3100">
                  <c:v>8.9710430000000022E-2</c:v>
                </c:pt>
                <c:pt idx="3101">
                  <c:v>8.9741680000000004E-2</c:v>
                </c:pt>
                <c:pt idx="3102">
                  <c:v>8.9768420000000029E-2</c:v>
                </c:pt>
                <c:pt idx="3103">
                  <c:v>8.979955000000002E-2</c:v>
                </c:pt>
                <c:pt idx="3104">
                  <c:v>8.9826290000000017E-2</c:v>
                </c:pt>
                <c:pt idx="3105">
                  <c:v>8.9858700000000014E-2</c:v>
                </c:pt>
                <c:pt idx="3106">
                  <c:v>8.9884860000000025E-2</c:v>
                </c:pt>
                <c:pt idx="3107">
                  <c:v>8.9913210000000007E-2</c:v>
                </c:pt>
                <c:pt idx="3108">
                  <c:v>8.9941570000000026E-2</c:v>
                </c:pt>
                <c:pt idx="3109">
                  <c:v>8.9973400000000023E-2</c:v>
                </c:pt>
                <c:pt idx="3110">
                  <c:v>9.0000020000000014E-2</c:v>
                </c:pt>
                <c:pt idx="3111">
                  <c:v>9.0027800000000019E-2</c:v>
                </c:pt>
                <c:pt idx="3112">
                  <c:v>9.0057890000000029E-2</c:v>
                </c:pt>
                <c:pt idx="3113">
                  <c:v>9.0087980000000012E-2</c:v>
                </c:pt>
                <c:pt idx="3114">
                  <c:v>9.0114600000000003E-2</c:v>
                </c:pt>
                <c:pt idx="3115">
                  <c:v>9.0147590000000014E-2</c:v>
                </c:pt>
                <c:pt idx="3116">
                  <c:v>9.0173049999999991E-2</c:v>
                </c:pt>
                <c:pt idx="3117">
                  <c:v>9.0205460000000029E-2</c:v>
                </c:pt>
                <c:pt idx="3118">
                  <c:v>9.0231270000000002E-2</c:v>
                </c:pt>
                <c:pt idx="3119">
                  <c:v>9.0263440000000014E-2</c:v>
                </c:pt>
                <c:pt idx="3120">
                  <c:v>9.0288679999999996E-2</c:v>
                </c:pt>
                <c:pt idx="3121">
                  <c:v>9.031784000000001E-2</c:v>
                </c:pt>
                <c:pt idx="3122">
                  <c:v>9.0347239999999995E-2</c:v>
                </c:pt>
                <c:pt idx="3123">
                  <c:v>9.0373629999999996E-2</c:v>
                </c:pt>
                <c:pt idx="3124">
                  <c:v>9.0403609999999995E-2</c:v>
                </c:pt>
                <c:pt idx="3125">
                  <c:v>9.0434970000000017E-2</c:v>
                </c:pt>
                <c:pt idx="3126">
                  <c:v>9.0462629999999988E-2</c:v>
                </c:pt>
                <c:pt idx="3127">
                  <c:v>9.0491679999999991E-2</c:v>
                </c:pt>
                <c:pt idx="3128">
                  <c:v>9.0514720000000021E-2</c:v>
                </c:pt>
                <c:pt idx="3129">
                  <c:v>9.0548980000000001E-2</c:v>
                </c:pt>
                <c:pt idx="3130">
                  <c:v>9.0576640000000014E-2</c:v>
                </c:pt>
                <c:pt idx="3131">
                  <c:v>9.06087E-2</c:v>
                </c:pt>
                <c:pt idx="3132">
                  <c:v>9.0636360000000055E-2</c:v>
                </c:pt>
                <c:pt idx="3133">
                  <c:v>9.066819000000001E-2</c:v>
                </c:pt>
                <c:pt idx="3134">
                  <c:v>9.0694460000000032E-2</c:v>
                </c:pt>
                <c:pt idx="3135">
                  <c:v>9.0720500000000037E-2</c:v>
                </c:pt>
                <c:pt idx="3136">
                  <c:v>9.075233000000002E-2</c:v>
                </c:pt>
                <c:pt idx="3137">
                  <c:v>9.0784050000000005E-2</c:v>
                </c:pt>
                <c:pt idx="3138">
                  <c:v>9.0808000000000014E-2</c:v>
                </c:pt>
                <c:pt idx="3139">
                  <c:v>9.0842260000000008E-2</c:v>
                </c:pt>
                <c:pt idx="3140">
                  <c:v>9.0868300000000041E-2</c:v>
                </c:pt>
                <c:pt idx="3141">
                  <c:v>9.0894930000000054E-2</c:v>
                </c:pt>
                <c:pt idx="3142">
                  <c:v>9.0925600000000037E-2</c:v>
                </c:pt>
                <c:pt idx="3143">
                  <c:v>9.0956500000000037E-2</c:v>
                </c:pt>
                <c:pt idx="3144">
                  <c:v>9.0979990000000011E-2</c:v>
                </c:pt>
                <c:pt idx="3145">
                  <c:v>9.1014950000000025E-2</c:v>
                </c:pt>
                <c:pt idx="3146">
                  <c:v>9.104203000000001E-2</c:v>
                </c:pt>
                <c:pt idx="3147">
                  <c:v>9.1071660000000026E-2</c:v>
                </c:pt>
                <c:pt idx="3148">
                  <c:v>9.109585000000002E-2</c:v>
                </c:pt>
                <c:pt idx="3149">
                  <c:v>9.113185E-2</c:v>
                </c:pt>
                <c:pt idx="3150">
                  <c:v>9.1153370000000025E-2</c:v>
                </c:pt>
                <c:pt idx="3151">
                  <c:v>9.1189719999999988E-2</c:v>
                </c:pt>
                <c:pt idx="3152">
                  <c:v>9.1214720000000013E-2</c:v>
                </c:pt>
                <c:pt idx="3153">
                  <c:v>9.1245270000000003E-2</c:v>
                </c:pt>
                <c:pt idx="3154">
                  <c:v>9.1272699999999998E-2</c:v>
                </c:pt>
                <c:pt idx="3155">
                  <c:v>9.1303950000000009E-2</c:v>
                </c:pt>
                <c:pt idx="3156">
                  <c:v>9.133057E-2</c:v>
                </c:pt>
                <c:pt idx="3157">
                  <c:v>9.1358470000000025E-2</c:v>
                </c:pt>
                <c:pt idx="3158">
                  <c:v>9.1386709999999996E-2</c:v>
                </c:pt>
                <c:pt idx="3159">
                  <c:v>9.1420970000000004E-2</c:v>
                </c:pt>
                <c:pt idx="3160">
                  <c:v>9.1446890000000003E-2</c:v>
                </c:pt>
                <c:pt idx="3161">
                  <c:v>9.1479419999999992E-2</c:v>
                </c:pt>
                <c:pt idx="3162">
                  <c:v>9.1497470000000025E-2</c:v>
                </c:pt>
                <c:pt idx="3163">
                  <c:v>9.1533240000000002E-2</c:v>
                </c:pt>
                <c:pt idx="3164">
                  <c:v>9.1561240000000016E-2</c:v>
                </c:pt>
                <c:pt idx="3165">
                  <c:v>9.1593420000000009E-2</c:v>
                </c:pt>
                <c:pt idx="3166">
                  <c:v>9.1620270000000018E-2</c:v>
                </c:pt>
                <c:pt idx="3167">
                  <c:v>9.1647930000000002E-2</c:v>
                </c:pt>
                <c:pt idx="3168">
                  <c:v>9.1674090000000014E-2</c:v>
                </c:pt>
                <c:pt idx="3169">
                  <c:v>9.1710430000000023E-2</c:v>
                </c:pt>
                <c:pt idx="3170">
                  <c:v>9.1735430000000021E-2</c:v>
                </c:pt>
                <c:pt idx="3171">
                  <c:v>9.1768300000000011E-2</c:v>
                </c:pt>
                <c:pt idx="3172">
                  <c:v>9.1793880000000022E-2</c:v>
                </c:pt>
                <c:pt idx="3173">
                  <c:v>9.1823860000000021E-2</c:v>
                </c:pt>
                <c:pt idx="3174">
                  <c:v>9.1852330000000024E-2</c:v>
                </c:pt>
                <c:pt idx="3175">
                  <c:v>9.1884050000000023E-2</c:v>
                </c:pt>
                <c:pt idx="3176">
                  <c:v>9.190857999999999E-2</c:v>
                </c:pt>
                <c:pt idx="3177">
                  <c:v>9.1941679999999998E-2</c:v>
                </c:pt>
                <c:pt idx="3178">
                  <c:v>9.1966110000000004E-2</c:v>
                </c:pt>
                <c:pt idx="3179">
                  <c:v>9.1999440000000016E-2</c:v>
                </c:pt>
                <c:pt idx="3180">
                  <c:v>9.2025130000000024E-2</c:v>
                </c:pt>
                <c:pt idx="3181">
                  <c:v>9.2057430000000023E-2</c:v>
                </c:pt>
                <c:pt idx="3182">
                  <c:v>9.2083119999999991E-2</c:v>
                </c:pt>
                <c:pt idx="3183">
                  <c:v>9.2115410000000009E-2</c:v>
                </c:pt>
                <c:pt idx="3184">
                  <c:v>9.2139830000000006E-2</c:v>
                </c:pt>
                <c:pt idx="3185">
                  <c:v>9.217386000000001E-2</c:v>
                </c:pt>
                <c:pt idx="3186">
                  <c:v>9.2198280000000007E-2</c:v>
                </c:pt>
                <c:pt idx="3187">
                  <c:v>9.2229990000000012E-2</c:v>
                </c:pt>
                <c:pt idx="3188">
                  <c:v>9.2255570000000037E-2</c:v>
                </c:pt>
                <c:pt idx="3189">
                  <c:v>9.2288440000000013E-2</c:v>
                </c:pt>
                <c:pt idx="3190">
                  <c:v>9.2312399999999989E-2</c:v>
                </c:pt>
                <c:pt idx="3191">
                  <c:v>9.2347470000000001E-2</c:v>
                </c:pt>
                <c:pt idx="3192">
                  <c:v>9.2372929999999992E-2</c:v>
                </c:pt>
                <c:pt idx="3193">
                  <c:v>9.2404420000000015E-2</c:v>
                </c:pt>
                <c:pt idx="3194">
                  <c:v>9.2430229999999988E-2</c:v>
                </c:pt>
                <c:pt idx="3195">
                  <c:v>9.2461709999999975E-2</c:v>
                </c:pt>
                <c:pt idx="3196">
                  <c:v>9.2488099999999976E-2</c:v>
                </c:pt>
                <c:pt idx="3197">
                  <c:v>9.251957999999999E-2</c:v>
                </c:pt>
                <c:pt idx="3198">
                  <c:v>9.2545970000000019E-2</c:v>
                </c:pt>
                <c:pt idx="3199">
                  <c:v>9.2578609999999992E-2</c:v>
                </c:pt>
                <c:pt idx="3200">
                  <c:v>9.2603490000000011E-2</c:v>
                </c:pt>
                <c:pt idx="3201">
                  <c:v>9.2635900000000035E-2</c:v>
                </c:pt>
                <c:pt idx="3202">
                  <c:v>9.266182000000002E-2</c:v>
                </c:pt>
                <c:pt idx="3203">
                  <c:v>9.2693190000000009E-2</c:v>
                </c:pt>
                <c:pt idx="3204">
                  <c:v>9.2717960000000016E-2</c:v>
                </c:pt>
                <c:pt idx="3205">
                  <c:v>9.2751870000000014E-2</c:v>
                </c:pt>
                <c:pt idx="3206">
                  <c:v>9.2776410000000004E-2</c:v>
                </c:pt>
                <c:pt idx="3207">
                  <c:v>9.2810320000000002E-2</c:v>
                </c:pt>
                <c:pt idx="3208">
                  <c:v>9.2834860000000033E-2</c:v>
                </c:pt>
                <c:pt idx="3209">
                  <c:v>9.2867730000000009E-2</c:v>
                </c:pt>
                <c:pt idx="3210">
                  <c:v>9.2892729999999993E-2</c:v>
                </c:pt>
                <c:pt idx="3211">
                  <c:v>9.2925130000000022E-2</c:v>
                </c:pt>
                <c:pt idx="3212">
                  <c:v>9.2951180000000008E-2</c:v>
                </c:pt>
                <c:pt idx="3213">
                  <c:v>9.2983699999999975E-2</c:v>
                </c:pt>
                <c:pt idx="3214">
                  <c:v>9.3008000000000035E-2</c:v>
                </c:pt>
                <c:pt idx="3215">
                  <c:v>9.3040530000000024E-2</c:v>
                </c:pt>
                <c:pt idx="3216">
                  <c:v>9.3066450000000037E-2</c:v>
                </c:pt>
                <c:pt idx="3217">
                  <c:v>9.3098980000000039E-2</c:v>
                </c:pt>
                <c:pt idx="3218">
                  <c:v>9.3125130000000014E-2</c:v>
                </c:pt>
                <c:pt idx="3219">
                  <c:v>9.3157430000000055E-2</c:v>
                </c:pt>
                <c:pt idx="3220">
                  <c:v>9.3183000000000002E-2</c:v>
                </c:pt>
                <c:pt idx="3221">
                  <c:v>9.321541000000004E-2</c:v>
                </c:pt>
                <c:pt idx="3222">
                  <c:v>9.3240300000000012E-2</c:v>
                </c:pt>
                <c:pt idx="3223">
                  <c:v>9.32727E-2</c:v>
                </c:pt>
                <c:pt idx="3224">
                  <c:v>9.3297700000000025E-2</c:v>
                </c:pt>
                <c:pt idx="3225">
                  <c:v>9.3330920000000012E-2</c:v>
                </c:pt>
                <c:pt idx="3226">
                  <c:v>9.3356150000000054E-2</c:v>
                </c:pt>
                <c:pt idx="3227">
                  <c:v>9.3388210000000027E-2</c:v>
                </c:pt>
                <c:pt idx="3228">
                  <c:v>9.34146E-2</c:v>
                </c:pt>
                <c:pt idx="3229">
                  <c:v>9.3445500000000015E-2</c:v>
                </c:pt>
                <c:pt idx="3230">
                  <c:v>9.3470739999999997E-2</c:v>
                </c:pt>
                <c:pt idx="3231">
                  <c:v>9.350337000000003E-2</c:v>
                </c:pt>
                <c:pt idx="3232">
                  <c:v>9.3530570000000049E-2</c:v>
                </c:pt>
                <c:pt idx="3233">
                  <c:v>9.3562400000000032E-2</c:v>
                </c:pt>
                <c:pt idx="3234">
                  <c:v>9.3587290000000017E-2</c:v>
                </c:pt>
                <c:pt idx="3235">
                  <c:v>9.3620270000000019E-2</c:v>
                </c:pt>
                <c:pt idx="3236">
                  <c:v>9.3645740000000019E-2</c:v>
                </c:pt>
                <c:pt idx="3237">
                  <c:v>9.3678140000000021E-2</c:v>
                </c:pt>
                <c:pt idx="3238">
                  <c:v>9.3703490000000014E-2</c:v>
                </c:pt>
                <c:pt idx="3239">
                  <c:v>9.3736010000000036E-2</c:v>
                </c:pt>
                <c:pt idx="3240">
                  <c:v>9.3760900000000036E-2</c:v>
                </c:pt>
                <c:pt idx="3241">
                  <c:v>9.3793300000000024E-2</c:v>
                </c:pt>
                <c:pt idx="3242">
                  <c:v>9.3818880000000035E-2</c:v>
                </c:pt>
                <c:pt idx="3243">
                  <c:v>9.385118000000002E-2</c:v>
                </c:pt>
                <c:pt idx="3244">
                  <c:v>9.3876870000000029E-2</c:v>
                </c:pt>
                <c:pt idx="3245">
                  <c:v>9.3909620000000027E-2</c:v>
                </c:pt>
                <c:pt idx="3246">
                  <c:v>9.393532000000003E-2</c:v>
                </c:pt>
                <c:pt idx="3247">
                  <c:v>9.3967030000000021E-2</c:v>
                </c:pt>
                <c:pt idx="3248">
                  <c:v>9.3993190000000018E-2</c:v>
                </c:pt>
                <c:pt idx="3249">
                  <c:v>9.4025480000000036E-2</c:v>
                </c:pt>
                <c:pt idx="3250">
                  <c:v>9.405048000000002E-2</c:v>
                </c:pt>
                <c:pt idx="3251">
                  <c:v>9.4083350000000024E-2</c:v>
                </c:pt>
                <c:pt idx="3252">
                  <c:v>9.4107190000000007E-2</c:v>
                </c:pt>
                <c:pt idx="3253">
                  <c:v>9.4140640000000012E-2</c:v>
                </c:pt>
                <c:pt idx="3254">
                  <c:v>9.4166920000000029E-2</c:v>
                </c:pt>
                <c:pt idx="3255">
                  <c:v>9.4197930000000055E-2</c:v>
                </c:pt>
                <c:pt idx="3256">
                  <c:v>9.4223170000000023E-2</c:v>
                </c:pt>
                <c:pt idx="3257">
                  <c:v>9.4256960000000028E-2</c:v>
                </c:pt>
                <c:pt idx="3258">
                  <c:v>9.428207999999999E-2</c:v>
                </c:pt>
                <c:pt idx="3259">
                  <c:v>9.4314250000000002E-2</c:v>
                </c:pt>
                <c:pt idx="3260">
                  <c:v>9.4340640000000003E-2</c:v>
                </c:pt>
                <c:pt idx="3261">
                  <c:v>9.4370970000000026E-2</c:v>
                </c:pt>
                <c:pt idx="3262">
                  <c:v>9.4397820000000021E-2</c:v>
                </c:pt>
                <c:pt idx="3263">
                  <c:v>9.4429990000000019E-2</c:v>
                </c:pt>
                <c:pt idx="3264">
                  <c:v>9.445638000000002E-2</c:v>
                </c:pt>
                <c:pt idx="3265">
                  <c:v>9.4487980000000027E-2</c:v>
                </c:pt>
                <c:pt idx="3266">
                  <c:v>9.4511940000000016E-2</c:v>
                </c:pt>
                <c:pt idx="3267">
                  <c:v>9.4545850000000028E-2</c:v>
                </c:pt>
                <c:pt idx="3268">
                  <c:v>9.4570970000000018E-2</c:v>
                </c:pt>
                <c:pt idx="3269">
                  <c:v>9.4603720000000002E-2</c:v>
                </c:pt>
                <c:pt idx="3270">
                  <c:v>9.4629530000000017E-2</c:v>
                </c:pt>
                <c:pt idx="3271">
                  <c:v>9.4661710000000024E-2</c:v>
                </c:pt>
                <c:pt idx="3272">
                  <c:v>9.4687290000000007E-2</c:v>
                </c:pt>
                <c:pt idx="3273">
                  <c:v>9.4719580000000012E-2</c:v>
                </c:pt>
                <c:pt idx="3274">
                  <c:v>9.4744580000000037E-2</c:v>
                </c:pt>
                <c:pt idx="3275">
                  <c:v>9.4777680000000003E-2</c:v>
                </c:pt>
                <c:pt idx="3276">
                  <c:v>9.4803030000000024E-2</c:v>
                </c:pt>
                <c:pt idx="3277">
                  <c:v>9.4835550000000018E-2</c:v>
                </c:pt>
                <c:pt idx="3278">
                  <c:v>9.4860550000000016E-2</c:v>
                </c:pt>
                <c:pt idx="3279">
                  <c:v>9.489342000000002E-2</c:v>
                </c:pt>
                <c:pt idx="3280">
                  <c:v>9.4918420000000017E-2</c:v>
                </c:pt>
                <c:pt idx="3281">
                  <c:v>9.4951520000000025E-2</c:v>
                </c:pt>
                <c:pt idx="3282">
                  <c:v>9.4975130000000005E-2</c:v>
                </c:pt>
                <c:pt idx="3283">
                  <c:v>9.5009390000000041E-2</c:v>
                </c:pt>
                <c:pt idx="3284">
                  <c:v>9.5033000000000006E-2</c:v>
                </c:pt>
                <c:pt idx="3285">
                  <c:v>9.5066680000000001E-2</c:v>
                </c:pt>
                <c:pt idx="3286">
                  <c:v>9.5090640000000018E-2</c:v>
                </c:pt>
                <c:pt idx="3287">
                  <c:v>9.5124550000000016E-2</c:v>
                </c:pt>
                <c:pt idx="3288">
                  <c:v>9.5150250000000006E-2</c:v>
                </c:pt>
                <c:pt idx="3289">
                  <c:v>9.5182430000000012E-2</c:v>
                </c:pt>
                <c:pt idx="3290">
                  <c:v>9.5208120000000007E-2</c:v>
                </c:pt>
                <c:pt idx="3291">
                  <c:v>9.5240300000000014E-2</c:v>
                </c:pt>
                <c:pt idx="3292">
                  <c:v>9.5265530000000015E-2</c:v>
                </c:pt>
                <c:pt idx="3293">
                  <c:v>9.5298170000000001E-2</c:v>
                </c:pt>
                <c:pt idx="3294">
                  <c:v>9.5323400000000003E-2</c:v>
                </c:pt>
                <c:pt idx="3295">
                  <c:v>9.5356150000000015E-2</c:v>
                </c:pt>
                <c:pt idx="3296">
                  <c:v>9.538126999999999E-2</c:v>
                </c:pt>
                <c:pt idx="3297">
                  <c:v>9.5414140000000008E-2</c:v>
                </c:pt>
                <c:pt idx="3298">
                  <c:v>9.5439719999999992E-2</c:v>
                </c:pt>
                <c:pt idx="3299">
                  <c:v>9.5470850000000024E-2</c:v>
                </c:pt>
                <c:pt idx="3300">
                  <c:v>9.5497010000000021E-2</c:v>
                </c:pt>
                <c:pt idx="3301">
                  <c:v>9.5529880000000039E-2</c:v>
                </c:pt>
                <c:pt idx="3302">
                  <c:v>9.555418000000003E-2</c:v>
                </c:pt>
                <c:pt idx="3303">
                  <c:v>9.5587750000000041E-2</c:v>
                </c:pt>
                <c:pt idx="3304">
                  <c:v>9.5613330000000024E-2</c:v>
                </c:pt>
                <c:pt idx="3305">
                  <c:v>9.5645620000000015E-2</c:v>
                </c:pt>
                <c:pt idx="3306">
                  <c:v>9.5671200000000026E-2</c:v>
                </c:pt>
                <c:pt idx="3307">
                  <c:v>9.5703490000000016E-2</c:v>
                </c:pt>
                <c:pt idx="3308">
                  <c:v>9.5728490000000041E-2</c:v>
                </c:pt>
                <c:pt idx="3309">
                  <c:v>9.5761480000000024E-2</c:v>
                </c:pt>
                <c:pt idx="3310">
                  <c:v>9.578705000000004E-2</c:v>
                </c:pt>
                <c:pt idx="3311">
                  <c:v>9.5819350000000025E-2</c:v>
                </c:pt>
                <c:pt idx="3312">
                  <c:v>9.5844350000000036E-2</c:v>
                </c:pt>
                <c:pt idx="3313">
                  <c:v>9.5877220000000027E-2</c:v>
                </c:pt>
                <c:pt idx="3314">
                  <c:v>9.5902330000000022E-2</c:v>
                </c:pt>
                <c:pt idx="3315">
                  <c:v>9.5934510000000014E-2</c:v>
                </c:pt>
                <c:pt idx="3316">
                  <c:v>9.5960200000000023E-2</c:v>
                </c:pt>
                <c:pt idx="3317">
                  <c:v>9.5992380000000002E-2</c:v>
                </c:pt>
                <c:pt idx="3318">
                  <c:v>9.6017150000000009E-2</c:v>
                </c:pt>
                <c:pt idx="3319">
                  <c:v>9.6050480000000035E-2</c:v>
                </c:pt>
                <c:pt idx="3320">
                  <c:v>9.6076060000000019E-2</c:v>
                </c:pt>
                <c:pt idx="3321">
                  <c:v>9.6108350000000023E-2</c:v>
                </c:pt>
                <c:pt idx="3322">
                  <c:v>9.6134050000000054E-2</c:v>
                </c:pt>
                <c:pt idx="3323">
                  <c:v>9.6166220000000011E-2</c:v>
                </c:pt>
                <c:pt idx="3324">
                  <c:v>9.6191920000000014E-2</c:v>
                </c:pt>
                <c:pt idx="3325">
                  <c:v>9.6224090000000026E-2</c:v>
                </c:pt>
                <c:pt idx="3326">
                  <c:v>9.6249789999999988E-2</c:v>
                </c:pt>
                <c:pt idx="3327">
                  <c:v>9.628218999999999E-2</c:v>
                </c:pt>
                <c:pt idx="3328">
                  <c:v>9.6307079999999989E-2</c:v>
                </c:pt>
                <c:pt idx="3329">
                  <c:v>9.6340300000000004E-2</c:v>
                </c:pt>
                <c:pt idx="3330">
                  <c:v>9.6365640000000016E-2</c:v>
                </c:pt>
                <c:pt idx="3331">
                  <c:v>9.6395850000000019E-2</c:v>
                </c:pt>
                <c:pt idx="3332">
                  <c:v>9.642350999999999E-2</c:v>
                </c:pt>
                <c:pt idx="3333">
                  <c:v>9.6455570000000018E-2</c:v>
                </c:pt>
                <c:pt idx="3334">
                  <c:v>9.6480919999999998E-2</c:v>
                </c:pt>
                <c:pt idx="3335">
                  <c:v>9.6513560000000012E-2</c:v>
                </c:pt>
                <c:pt idx="3336">
                  <c:v>9.6538790000000027E-2</c:v>
                </c:pt>
                <c:pt idx="3337">
                  <c:v>9.6570850000000014E-2</c:v>
                </c:pt>
                <c:pt idx="3338">
                  <c:v>9.6596660000000029E-2</c:v>
                </c:pt>
                <c:pt idx="3339">
                  <c:v>9.6629420000000021E-2</c:v>
                </c:pt>
                <c:pt idx="3340">
                  <c:v>9.6655110000000016E-2</c:v>
                </c:pt>
                <c:pt idx="3341">
                  <c:v>9.6686710000000009E-2</c:v>
                </c:pt>
                <c:pt idx="3342">
                  <c:v>9.671310000000001E-2</c:v>
                </c:pt>
                <c:pt idx="3343">
                  <c:v>9.6744580000000024E-2</c:v>
                </c:pt>
                <c:pt idx="3344">
                  <c:v>9.6770850000000005E-2</c:v>
                </c:pt>
                <c:pt idx="3345">
                  <c:v>9.6803030000000012E-2</c:v>
                </c:pt>
                <c:pt idx="3346">
                  <c:v>9.6828260000000027E-2</c:v>
                </c:pt>
                <c:pt idx="3347">
                  <c:v>9.6860900000000014E-2</c:v>
                </c:pt>
                <c:pt idx="3348">
                  <c:v>9.6886010000000009E-2</c:v>
                </c:pt>
                <c:pt idx="3349">
                  <c:v>9.6918190000000001E-2</c:v>
                </c:pt>
                <c:pt idx="3350">
                  <c:v>9.6944120000000009E-2</c:v>
                </c:pt>
                <c:pt idx="3351">
                  <c:v>9.6976640000000003E-2</c:v>
                </c:pt>
                <c:pt idx="3352">
                  <c:v>9.7001520000000008E-2</c:v>
                </c:pt>
                <c:pt idx="3353">
                  <c:v>9.7034050000000024E-2</c:v>
                </c:pt>
                <c:pt idx="3354">
                  <c:v>9.7059970000000023E-2</c:v>
                </c:pt>
                <c:pt idx="3355">
                  <c:v>9.709203000000001E-2</c:v>
                </c:pt>
                <c:pt idx="3356">
                  <c:v>9.7117840000000011E-2</c:v>
                </c:pt>
                <c:pt idx="3357">
                  <c:v>9.7149900000000011E-2</c:v>
                </c:pt>
                <c:pt idx="3358">
                  <c:v>9.7175130000000012E-2</c:v>
                </c:pt>
                <c:pt idx="3359">
                  <c:v>9.7207770000000027E-2</c:v>
                </c:pt>
                <c:pt idx="3360">
                  <c:v>9.7233E-2</c:v>
                </c:pt>
                <c:pt idx="3361">
                  <c:v>9.7265640000000014E-2</c:v>
                </c:pt>
                <c:pt idx="3362">
                  <c:v>9.7290870000000015E-2</c:v>
                </c:pt>
                <c:pt idx="3363">
                  <c:v>9.7322470000000022E-2</c:v>
                </c:pt>
                <c:pt idx="3364">
                  <c:v>9.7348739999999989E-2</c:v>
                </c:pt>
                <c:pt idx="3365">
                  <c:v>9.7381499999999996E-2</c:v>
                </c:pt>
                <c:pt idx="3366">
                  <c:v>9.7407189999999991E-2</c:v>
                </c:pt>
                <c:pt idx="3367">
                  <c:v>9.7439490000000004E-2</c:v>
                </c:pt>
                <c:pt idx="3368">
                  <c:v>9.7465180000000012E-2</c:v>
                </c:pt>
                <c:pt idx="3369">
                  <c:v>9.7497010000000009E-2</c:v>
                </c:pt>
                <c:pt idx="3370">
                  <c:v>9.7523050000000014E-2</c:v>
                </c:pt>
                <c:pt idx="3371">
                  <c:v>9.7555460000000038E-2</c:v>
                </c:pt>
                <c:pt idx="3372">
                  <c:v>9.7580340000000015E-2</c:v>
                </c:pt>
                <c:pt idx="3373">
                  <c:v>9.7612750000000012E-2</c:v>
                </c:pt>
                <c:pt idx="3374">
                  <c:v>9.7638209999999989E-2</c:v>
                </c:pt>
                <c:pt idx="3375">
                  <c:v>9.76712E-2</c:v>
                </c:pt>
                <c:pt idx="3376">
                  <c:v>9.7696660000000018E-2</c:v>
                </c:pt>
                <c:pt idx="3377">
                  <c:v>9.7728490000000015E-2</c:v>
                </c:pt>
                <c:pt idx="3378">
                  <c:v>9.775453000000002E-2</c:v>
                </c:pt>
                <c:pt idx="3379">
                  <c:v>9.7786480000000009E-2</c:v>
                </c:pt>
                <c:pt idx="3380">
                  <c:v>9.7810669999999988E-2</c:v>
                </c:pt>
                <c:pt idx="3381">
                  <c:v>9.7844350000000024E-2</c:v>
                </c:pt>
                <c:pt idx="3382">
                  <c:v>9.7870390000000015E-2</c:v>
                </c:pt>
                <c:pt idx="3383">
                  <c:v>9.7902330000000024E-2</c:v>
                </c:pt>
                <c:pt idx="3384">
                  <c:v>9.7927800000000009E-2</c:v>
                </c:pt>
                <c:pt idx="3385">
                  <c:v>9.7959050000000006E-2</c:v>
                </c:pt>
                <c:pt idx="3386">
                  <c:v>9.7985670000000011E-2</c:v>
                </c:pt>
                <c:pt idx="3387">
                  <c:v>9.8018070000000054E-2</c:v>
                </c:pt>
                <c:pt idx="3388">
                  <c:v>9.8043650000000024E-2</c:v>
                </c:pt>
                <c:pt idx="3389">
                  <c:v>9.8075940000000028E-2</c:v>
                </c:pt>
                <c:pt idx="3390">
                  <c:v>9.8101640000000018E-2</c:v>
                </c:pt>
                <c:pt idx="3391">
                  <c:v>9.8134050000000028E-2</c:v>
                </c:pt>
                <c:pt idx="3392">
                  <c:v>9.8160090000000019E-2</c:v>
                </c:pt>
                <c:pt idx="3393">
                  <c:v>9.819134000000003E-2</c:v>
                </c:pt>
                <c:pt idx="3394">
                  <c:v>9.8217380000000007E-2</c:v>
                </c:pt>
                <c:pt idx="3395">
                  <c:v>9.824920999999999E-2</c:v>
                </c:pt>
                <c:pt idx="3396">
                  <c:v>9.8275370000000029E-2</c:v>
                </c:pt>
                <c:pt idx="3397">
                  <c:v>9.8307190000000017E-2</c:v>
                </c:pt>
                <c:pt idx="3398">
                  <c:v>9.833254000000001E-2</c:v>
                </c:pt>
                <c:pt idx="3399">
                  <c:v>9.8366220000000018E-2</c:v>
                </c:pt>
                <c:pt idx="3400">
                  <c:v>9.8391110000000004E-2</c:v>
                </c:pt>
                <c:pt idx="3401">
                  <c:v>9.8422930000000006E-2</c:v>
                </c:pt>
                <c:pt idx="3402">
                  <c:v>9.8448860000000041E-2</c:v>
                </c:pt>
                <c:pt idx="3403">
                  <c:v>9.848092E-2</c:v>
                </c:pt>
                <c:pt idx="3404">
                  <c:v>9.8508120000000018E-2</c:v>
                </c:pt>
                <c:pt idx="3405">
                  <c:v>9.8538680000000017E-2</c:v>
                </c:pt>
                <c:pt idx="3406">
                  <c:v>9.8564020000000044E-2</c:v>
                </c:pt>
                <c:pt idx="3407">
                  <c:v>9.8597120000000024E-2</c:v>
                </c:pt>
                <c:pt idx="3408">
                  <c:v>9.8622010000000038E-2</c:v>
                </c:pt>
                <c:pt idx="3409">
                  <c:v>9.8654650000000052E-2</c:v>
                </c:pt>
                <c:pt idx="3410">
                  <c:v>9.8678950000000015E-2</c:v>
                </c:pt>
                <c:pt idx="3411">
                  <c:v>9.8712520000000012E-2</c:v>
                </c:pt>
                <c:pt idx="3412">
                  <c:v>9.8737980000000017E-2</c:v>
                </c:pt>
                <c:pt idx="3413">
                  <c:v>9.8770390000000027E-2</c:v>
                </c:pt>
                <c:pt idx="3414">
                  <c:v>9.8795970000000052E-2</c:v>
                </c:pt>
                <c:pt idx="3415">
                  <c:v>9.8826640000000035E-2</c:v>
                </c:pt>
                <c:pt idx="3416">
                  <c:v>9.8853840000000026E-2</c:v>
                </c:pt>
                <c:pt idx="3417">
                  <c:v>9.8885670000000037E-2</c:v>
                </c:pt>
                <c:pt idx="3418">
                  <c:v>9.8911709999999986E-2</c:v>
                </c:pt>
                <c:pt idx="3419">
                  <c:v>9.8944120000000024E-2</c:v>
                </c:pt>
                <c:pt idx="3420">
                  <c:v>9.8969580000000001E-2</c:v>
                </c:pt>
                <c:pt idx="3421">
                  <c:v>9.9001990000000012E-2</c:v>
                </c:pt>
                <c:pt idx="3422">
                  <c:v>9.9027450000000017E-2</c:v>
                </c:pt>
                <c:pt idx="3423">
                  <c:v>9.9059970000000039E-2</c:v>
                </c:pt>
                <c:pt idx="3424">
                  <c:v>9.9084860000000025E-2</c:v>
                </c:pt>
                <c:pt idx="3425">
                  <c:v>9.911784000000004E-2</c:v>
                </c:pt>
                <c:pt idx="3426">
                  <c:v>9.9142730000000012E-2</c:v>
                </c:pt>
                <c:pt idx="3427">
                  <c:v>9.917583000000002E-2</c:v>
                </c:pt>
                <c:pt idx="3428">
                  <c:v>9.9200940000000015E-2</c:v>
                </c:pt>
                <c:pt idx="3429">
                  <c:v>9.9233120000000008E-2</c:v>
                </c:pt>
                <c:pt idx="3430">
                  <c:v>9.9259390000000031E-2</c:v>
                </c:pt>
                <c:pt idx="3431">
                  <c:v>9.9290990000000023E-2</c:v>
                </c:pt>
                <c:pt idx="3432">
                  <c:v>9.9316679999999991E-2</c:v>
                </c:pt>
                <c:pt idx="3433">
                  <c:v>9.9348980000000003E-2</c:v>
                </c:pt>
                <c:pt idx="3434">
                  <c:v>9.9374090000000012E-2</c:v>
                </c:pt>
                <c:pt idx="3435">
                  <c:v>9.9407080000000023E-2</c:v>
                </c:pt>
                <c:pt idx="3436">
                  <c:v>9.9432660000000006E-2</c:v>
                </c:pt>
                <c:pt idx="3437">
                  <c:v>9.9464950000000038E-2</c:v>
                </c:pt>
                <c:pt idx="3438">
                  <c:v>9.9490530000000021E-2</c:v>
                </c:pt>
                <c:pt idx="3439">
                  <c:v>9.9522240000000026E-2</c:v>
                </c:pt>
                <c:pt idx="3440">
                  <c:v>9.9547930000000021E-2</c:v>
                </c:pt>
                <c:pt idx="3441">
                  <c:v>9.9580110000000041E-2</c:v>
                </c:pt>
                <c:pt idx="3442">
                  <c:v>9.9605800000000036E-2</c:v>
                </c:pt>
                <c:pt idx="3443">
                  <c:v>9.9638100000000035E-2</c:v>
                </c:pt>
                <c:pt idx="3444">
                  <c:v>9.9662520000000018E-2</c:v>
                </c:pt>
                <c:pt idx="3445">
                  <c:v>9.9696550000000037E-2</c:v>
                </c:pt>
                <c:pt idx="3446">
                  <c:v>9.9721660000000031E-2</c:v>
                </c:pt>
                <c:pt idx="3447">
                  <c:v>9.975453000000005E-2</c:v>
                </c:pt>
                <c:pt idx="3448">
                  <c:v>9.9780230000000011E-2</c:v>
                </c:pt>
                <c:pt idx="3449">
                  <c:v>9.9811940000000016E-2</c:v>
                </c:pt>
                <c:pt idx="3450">
                  <c:v>9.9837170000000017E-2</c:v>
                </c:pt>
                <c:pt idx="3451">
                  <c:v>9.9870500000000015E-2</c:v>
                </c:pt>
                <c:pt idx="3452">
                  <c:v>9.9895040000000032E-2</c:v>
                </c:pt>
                <c:pt idx="3453">
                  <c:v>9.9927450000000029E-2</c:v>
                </c:pt>
                <c:pt idx="3454">
                  <c:v>9.9952910000000006E-2</c:v>
                </c:pt>
                <c:pt idx="3455">
                  <c:v>9.9985430000000014E-2</c:v>
                </c:pt>
                <c:pt idx="3456">
                  <c:v>0.10001077999999999</c:v>
                </c:pt>
                <c:pt idx="3457">
                  <c:v>0.1000433</c:v>
                </c:pt>
                <c:pt idx="3458">
                  <c:v>0.10006865000000001</c:v>
                </c:pt>
                <c:pt idx="3459">
                  <c:v>0.10010175000000002</c:v>
                </c:pt>
                <c:pt idx="3460">
                  <c:v>0.10012652000000002</c:v>
                </c:pt>
                <c:pt idx="3461">
                  <c:v>0.10015916</c:v>
                </c:pt>
                <c:pt idx="3462">
                  <c:v>0.10018451</c:v>
                </c:pt>
                <c:pt idx="3463">
                  <c:v>0.10021703</c:v>
                </c:pt>
                <c:pt idx="3464">
                  <c:v>0.10024238000000002</c:v>
                </c:pt>
                <c:pt idx="3465">
                  <c:v>0.10027502000000003</c:v>
                </c:pt>
                <c:pt idx="3466">
                  <c:v>0.10030037</c:v>
                </c:pt>
                <c:pt idx="3467">
                  <c:v>0.10033243</c:v>
                </c:pt>
                <c:pt idx="3468">
                  <c:v>0.10035824</c:v>
                </c:pt>
                <c:pt idx="3469">
                  <c:v>0.10039041</c:v>
                </c:pt>
                <c:pt idx="3470">
                  <c:v>0.10041611</c:v>
                </c:pt>
                <c:pt idx="3471">
                  <c:v>0.10044839999999997</c:v>
                </c:pt>
                <c:pt idx="3472">
                  <c:v>0.10047455000000001</c:v>
                </c:pt>
                <c:pt idx="3473">
                  <c:v>0.10050626999999999</c:v>
                </c:pt>
                <c:pt idx="3474">
                  <c:v>0.10053185000000002</c:v>
                </c:pt>
                <c:pt idx="3475">
                  <c:v>0.10056414000000002</c:v>
                </c:pt>
                <c:pt idx="3476">
                  <c:v>0.10058995</c:v>
                </c:pt>
                <c:pt idx="3477">
                  <c:v>0.10062201000000001</c:v>
                </c:pt>
                <c:pt idx="3478">
                  <c:v>0.10064724000000001</c:v>
                </c:pt>
                <c:pt idx="3479">
                  <c:v>0.10067988</c:v>
                </c:pt>
                <c:pt idx="3480">
                  <c:v>0.10070523000000003</c:v>
                </c:pt>
                <c:pt idx="3481">
                  <c:v>0.10073682000000002</c:v>
                </c:pt>
                <c:pt idx="3482">
                  <c:v>0.10076309999999999</c:v>
                </c:pt>
                <c:pt idx="3483">
                  <c:v>0.10079585000000003</c:v>
                </c:pt>
                <c:pt idx="3484">
                  <c:v>0.10082165999999999</c:v>
                </c:pt>
                <c:pt idx="3485">
                  <c:v>0.10085371999999998</c:v>
                </c:pt>
                <c:pt idx="3486">
                  <c:v>0.10087907</c:v>
                </c:pt>
                <c:pt idx="3487">
                  <c:v>0.10091159</c:v>
                </c:pt>
                <c:pt idx="3488">
                  <c:v>0.10093694000000002</c:v>
                </c:pt>
                <c:pt idx="3489">
                  <c:v>0.10096946</c:v>
                </c:pt>
                <c:pt idx="3490">
                  <c:v>0.10099481</c:v>
                </c:pt>
                <c:pt idx="3491">
                  <c:v>0.10102733</c:v>
                </c:pt>
                <c:pt idx="3492">
                  <c:v>0.1010528</c:v>
                </c:pt>
                <c:pt idx="3493">
                  <c:v>0.10108520000000001</c:v>
                </c:pt>
                <c:pt idx="3494">
                  <c:v>0.10111009</c:v>
                </c:pt>
                <c:pt idx="3495">
                  <c:v>0.10114307000000002</c:v>
                </c:pt>
                <c:pt idx="3496">
                  <c:v>0.10116854000000002</c:v>
                </c:pt>
                <c:pt idx="3497">
                  <c:v>0.10120071000000001</c:v>
                </c:pt>
                <c:pt idx="3498">
                  <c:v>0.10122664000000005</c:v>
                </c:pt>
                <c:pt idx="3499">
                  <c:v>0.10125858</c:v>
                </c:pt>
                <c:pt idx="3500">
                  <c:v>0.10128428000000002</c:v>
                </c:pt>
                <c:pt idx="3501">
                  <c:v>0.10131668000000002</c:v>
                </c:pt>
                <c:pt idx="3502">
                  <c:v>0.10134273000000002</c:v>
                </c:pt>
                <c:pt idx="3503">
                  <c:v>0.10137454999999999</c:v>
                </c:pt>
                <c:pt idx="3504">
                  <c:v>0.10140059999999998</c:v>
                </c:pt>
                <c:pt idx="3505">
                  <c:v>0.10143219000000002</c:v>
                </c:pt>
                <c:pt idx="3506">
                  <c:v>0.10145672999999999</c:v>
                </c:pt>
                <c:pt idx="3507">
                  <c:v>0.10149006000000002</c:v>
                </c:pt>
                <c:pt idx="3508">
                  <c:v>0.10151576000000001</c:v>
                </c:pt>
                <c:pt idx="3509">
                  <c:v>0.10154792999999998</c:v>
                </c:pt>
                <c:pt idx="3510">
                  <c:v>0.10157386</c:v>
                </c:pt>
                <c:pt idx="3511">
                  <c:v>0.10160580000000001</c:v>
                </c:pt>
                <c:pt idx="3512">
                  <c:v>0.10163115000000002</c:v>
                </c:pt>
                <c:pt idx="3513">
                  <c:v>0.10166379000000002</c:v>
                </c:pt>
                <c:pt idx="3514">
                  <c:v>0.10168798</c:v>
                </c:pt>
                <c:pt idx="3515">
                  <c:v>0.10172166000000003</c:v>
                </c:pt>
                <c:pt idx="3516">
                  <c:v>0.10174701</c:v>
                </c:pt>
                <c:pt idx="3517">
                  <c:v>0.10177953000000002</c:v>
                </c:pt>
                <c:pt idx="3518">
                  <c:v>0.10180546</c:v>
                </c:pt>
                <c:pt idx="3519">
                  <c:v>0.10183739999999997</c:v>
                </c:pt>
                <c:pt idx="3520">
                  <c:v>0.10186333</c:v>
                </c:pt>
                <c:pt idx="3521">
                  <c:v>0.10189412000000002</c:v>
                </c:pt>
                <c:pt idx="3522">
                  <c:v>0.10192062000000002</c:v>
                </c:pt>
                <c:pt idx="3523">
                  <c:v>0.1019528</c:v>
                </c:pt>
                <c:pt idx="3524">
                  <c:v>0.10197848999999999</c:v>
                </c:pt>
                <c:pt idx="3525">
                  <c:v>0.10201148</c:v>
                </c:pt>
                <c:pt idx="3526">
                  <c:v>0.10203648000000001</c:v>
                </c:pt>
                <c:pt idx="3527">
                  <c:v>0.10206877000000002</c:v>
                </c:pt>
                <c:pt idx="3528">
                  <c:v>0.10209504000000003</c:v>
                </c:pt>
                <c:pt idx="3529">
                  <c:v>0.10212606000000002</c:v>
                </c:pt>
                <c:pt idx="3530">
                  <c:v>0.10215233</c:v>
                </c:pt>
                <c:pt idx="3531">
                  <c:v>0.10218509000000002</c:v>
                </c:pt>
                <c:pt idx="3532">
                  <c:v>0.10220905000000001</c:v>
                </c:pt>
                <c:pt idx="3533">
                  <c:v>0.10224237999999999</c:v>
                </c:pt>
                <c:pt idx="3534">
                  <c:v>0.10226773000000002</c:v>
                </c:pt>
                <c:pt idx="3535">
                  <c:v>0.10230025000000001</c:v>
                </c:pt>
                <c:pt idx="3536">
                  <c:v>0.10232560000000002</c:v>
                </c:pt>
                <c:pt idx="3537">
                  <c:v>0.10235696</c:v>
                </c:pt>
                <c:pt idx="3538">
                  <c:v>0.10238347</c:v>
                </c:pt>
                <c:pt idx="3539">
                  <c:v>0.10241575999999999</c:v>
                </c:pt>
                <c:pt idx="3540">
                  <c:v>0.10244134000000002</c:v>
                </c:pt>
                <c:pt idx="3541">
                  <c:v>0.10247363000000001</c:v>
                </c:pt>
                <c:pt idx="3542">
                  <c:v>0.10249804999999999</c:v>
                </c:pt>
                <c:pt idx="3543">
                  <c:v>0.10253208000000001</c:v>
                </c:pt>
                <c:pt idx="3544">
                  <c:v>0.10255742999999999</c:v>
                </c:pt>
                <c:pt idx="3545">
                  <c:v>0.10258995</c:v>
                </c:pt>
                <c:pt idx="3546">
                  <c:v>0.10261530000000002</c:v>
                </c:pt>
                <c:pt idx="3547">
                  <c:v>0.10264736000000001</c:v>
                </c:pt>
                <c:pt idx="3548">
                  <c:v>0.10267258999999999</c:v>
                </c:pt>
                <c:pt idx="3549">
                  <c:v>0.10270523000000001</c:v>
                </c:pt>
                <c:pt idx="3550">
                  <c:v>0.10273115000000001</c:v>
                </c:pt>
                <c:pt idx="3551">
                  <c:v>0.10276310000000002</c:v>
                </c:pt>
                <c:pt idx="3552">
                  <c:v>0.10278843999999998</c:v>
                </c:pt>
                <c:pt idx="3553">
                  <c:v>0.10282108000000001</c:v>
                </c:pt>
                <c:pt idx="3554">
                  <c:v>0.10284643</c:v>
                </c:pt>
                <c:pt idx="3555">
                  <c:v>0.10287953</c:v>
                </c:pt>
                <c:pt idx="3556">
                  <c:v>0.1029043</c:v>
                </c:pt>
                <c:pt idx="3557">
                  <c:v>0.10293682000000001</c:v>
                </c:pt>
                <c:pt idx="3558">
                  <c:v>0.10296275000000003</c:v>
                </c:pt>
                <c:pt idx="3559">
                  <c:v>0.10299481000000002</c:v>
                </c:pt>
                <c:pt idx="3560">
                  <c:v>0.10302039</c:v>
                </c:pt>
                <c:pt idx="3561">
                  <c:v>0.10305267999999999</c:v>
                </c:pt>
                <c:pt idx="3562">
                  <c:v>0.10307722000000001</c:v>
                </c:pt>
                <c:pt idx="3563">
                  <c:v>0.10310939</c:v>
                </c:pt>
                <c:pt idx="3564">
                  <c:v>0.10313624000000003</c:v>
                </c:pt>
                <c:pt idx="3565">
                  <c:v>0.10316842000000001</c:v>
                </c:pt>
                <c:pt idx="3566">
                  <c:v>0.10319226000000001</c:v>
                </c:pt>
                <c:pt idx="3567">
                  <c:v>0.10322629000000003</c:v>
                </c:pt>
                <c:pt idx="3568">
                  <c:v>0.10325199</c:v>
                </c:pt>
                <c:pt idx="3569">
                  <c:v>0.10328416000000001</c:v>
                </c:pt>
                <c:pt idx="3570">
                  <c:v>0.10330985999999999</c:v>
                </c:pt>
                <c:pt idx="3571">
                  <c:v>0.10334040999999998</c:v>
                </c:pt>
                <c:pt idx="3572">
                  <c:v>0.10336784</c:v>
                </c:pt>
                <c:pt idx="3573">
                  <c:v>0.10340002000000001</c:v>
                </c:pt>
                <c:pt idx="3574">
                  <c:v>0.10342525000000002</c:v>
                </c:pt>
                <c:pt idx="3575">
                  <c:v>0.10345788999999998</c:v>
                </c:pt>
                <c:pt idx="3576">
                  <c:v>0.10348335</c:v>
                </c:pt>
                <c:pt idx="3577">
                  <c:v>0.1035153</c:v>
                </c:pt>
                <c:pt idx="3578">
                  <c:v>0.10354122000000002</c:v>
                </c:pt>
                <c:pt idx="3579">
                  <c:v>0.10357317000000003</c:v>
                </c:pt>
                <c:pt idx="3580">
                  <c:v>0.10359909</c:v>
                </c:pt>
                <c:pt idx="3581">
                  <c:v>0.10363103999999999</c:v>
                </c:pt>
                <c:pt idx="3582">
                  <c:v>0.10365638000000002</c:v>
                </c:pt>
                <c:pt idx="3583">
                  <c:v>0.10368891</c:v>
                </c:pt>
                <c:pt idx="3584">
                  <c:v>0.10371437000000001</c:v>
                </c:pt>
                <c:pt idx="3585">
                  <c:v>0.10374678000000002</c:v>
                </c:pt>
                <c:pt idx="3586">
                  <c:v>0.10377212000000002</c:v>
                </c:pt>
                <c:pt idx="3587">
                  <c:v>0.10380465000000001</c:v>
                </c:pt>
                <c:pt idx="3588">
                  <c:v>0.10383057000000001</c:v>
                </c:pt>
                <c:pt idx="3589">
                  <c:v>0.10386263000000001</c:v>
                </c:pt>
                <c:pt idx="3590">
                  <c:v>0.10388786999999997</c:v>
                </c:pt>
                <c:pt idx="3591">
                  <c:v>0.10392050000000001</c:v>
                </c:pt>
                <c:pt idx="3592">
                  <c:v>0.10394597000000001</c:v>
                </c:pt>
                <c:pt idx="3593">
                  <c:v>0.10397837</c:v>
                </c:pt>
                <c:pt idx="3594">
                  <c:v>0.10400384000000001</c:v>
                </c:pt>
                <c:pt idx="3595">
                  <c:v>0.10403590000000001</c:v>
                </c:pt>
                <c:pt idx="3596">
                  <c:v>0.10406171000000002</c:v>
                </c:pt>
                <c:pt idx="3597">
                  <c:v>0.10409388000000001</c:v>
                </c:pt>
                <c:pt idx="3598">
                  <c:v>0.10411958</c:v>
                </c:pt>
                <c:pt idx="3599">
                  <c:v>0.10415175000000002</c:v>
                </c:pt>
                <c:pt idx="3600">
                  <c:v>0.10417745</c:v>
                </c:pt>
                <c:pt idx="3601">
                  <c:v>0.10420962000000002</c:v>
                </c:pt>
                <c:pt idx="3602">
                  <c:v>0.10423532000000003</c:v>
                </c:pt>
                <c:pt idx="3603">
                  <c:v>0.10426761000000001</c:v>
                </c:pt>
                <c:pt idx="3604">
                  <c:v>0.10429319000000001</c:v>
                </c:pt>
                <c:pt idx="3605">
                  <c:v>0.10432548000000001</c:v>
                </c:pt>
                <c:pt idx="3606">
                  <c:v>0.1043499</c:v>
                </c:pt>
                <c:pt idx="3607">
                  <c:v>0.10438335</c:v>
                </c:pt>
                <c:pt idx="3608">
                  <c:v>0.10440905</c:v>
                </c:pt>
                <c:pt idx="3609">
                  <c:v>0.10444122000000002</c:v>
                </c:pt>
                <c:pt idx="3610">
                  <c:v>0.10446714999999999</c:v>
                </c:pt>
                <c:pt idx="3611">
                  <c:v>0.10449909</c:v>
                </c:pt>
                <c:pt idx="3612">
                  <c:v>0.10452444000000002</c:v>
                </c:pt>
                <c:pt idx="3613">
                  <c:v>0.10455685000000002</c:v>
                </c:pt>
                <c:pt idx="3614">
                  <c:v>0.10458173000000001</c:v>
                </c:pt>
                <c:pt idx="3615">
                  <c:v>0.10461471999999999</c:v>
                </c:pt>
                <c:pt idx="3616">
                  <c:v>0.10464018000000001</c:v>
                </c:pt>
                <c:pt idx="3617">
                  <c:v>0.10467269999999999</c:v>
                </c:pt>
                <c:pt idx="3618">
                  <c:v>0.10469805000000001</c:v>
                </c:pt>
                <c:pt idx="3619">
                  <c:v>0.10473057000000002</c:v>
                </c:pt>
                <c:pt idx="3620">
                  <c:v>0.10475592000000002</c:v>
                </c:pt>
                <c:pt idx="3621">
                  <c:v>0.10478856</c:v>
                </c:pt>
                <c:pt idx="3622">
                  <c:v>0.10481379</c:v>
                </c:pt>
                <c:pt idx="3623">
                  <c:v>0.10484655000000001</c:v>
                </c:pt>
                <c:pt idx="3624">
                  <c:v>0.10487166000000002</c:v>
                </c:pt>
                <c:pt idx="3625">
                  <c:v>0.10490442000000001</c:v>
                </c:pt>
                <c:pt idx="3626">
                  <c:v>0.10492988</c:v>
                </c:pt>
                <c:pt idx="3627">
                  <c:v>0.10496229000000001</c:v>
                </c:pt>
                <c:pt idx="3628">
                  <c:v>0.10498775</c:v>
                </c:pt>
                <c:pt idx="3629">
                  <c:v>0.10502016000000002</c:v>
                </c:pt>
                <c:pt idx="3630">
                  <c:v>0.10504516000000001</c:v>
                </c:pt>
                <c:pt idx="3631">
                  <c:v>0.10507756</c:v>
                </c:pt>
                <c:pt idx="3632">
                  <c:v>0.10510361000000001</c:v>
                </c:pt>
                <c:pt idx="3633">
                  <c:v>0.10513567000000003</c:v>
                </c:pt>
                <c:pt idx="3634">
                  <c:v>0.10516090000000002</c:v>
                </c:pt>
                <c:pt idx="3635">
                  <c:v>0.10519354000000003</c:v>
                </c:pt>
                <c:pt idx="3636">
                  <c:v>0.10521888</c:v>
                </c:pt>
                <c:pt idx="3637">
                  <c:v>0.10525141</c:v>
                </c:pt>
                <c:pt idx="3638">
                  <c:v>0.10527675000000003</c:v>
                </c:pt>
                <c:pt idx="3639">
                  <c:v>0.10530928000000002</c:v>
                </c:pt>
                <c:pt idx="3640">
                  <c:v>0.10533462000000002</c:v>
                </c:pt>
                <c:pt idx="3641">
                  <c:v>0.10536715000000002</c:v>
                </c:pt>
                <c:pt idx="3642">
                  <c:v>0.10539249000000002</c:v>
                </c:pt>
                <c:pt idx="3643">
                  <c:v>0.10542501999999999</c:v>
                </c:pt>
                <c:pt idx="3644">
                  <c:v>0.10545060000000002</c:v>
                </c:pt>
                <c:pt idx="3645">
                  <c:v>0.10548289</c:v>
                </c:pt>
                <c:pt idx="3646">
                  <c:v>0.10550846999999998</c:v>
                </c:pt>
                <c:pt idx="3647">
                  <c:v>0.10554076000000001</c:v>
                </c:pt>
                <c:pt idx="3648">
                  <c:v>0.10556587000000003</c:v>
                </c:pt>
                <c:pt idx="3649">
                  <c:v>0.10559874000000002</c:v>
                </c:pt>
                <c:pt idx="3650">
                  <c:v>0.10562374000000001</c:v>
                </c:pt>
                <c:pt idx="3651">
                  <c:v>0.10565627000000002</c:v>
                </c:pt>
                <c:pt idx="3652">
                  <c:v>0.10568162000000002</c:v>
                </c:pt>
                <c:pt idx="3653">
                  <c:v>0.10571425000000002</c:v>
                </c:pt>
                <c:pt idx="3654">
                  <c:v>0.10573960000000002</c:v>
                </c:pt>
                <c:pt idx="3655">
                  <c:v>0.10577212000000003</c:v>
                </c:pt>
                <c:pt idx="3656">
                  <c:v>0.10579747000000002</c:v>
                </c:pt>
                <c:pt idx="3657">
                  <c:v>0.10582999</c:v>
                </c:pt>
                <c:pt idx="3658">
                  <c:v>0.10585592000000002</c:v>
                </c:pt>
                <c:pt idx="3659">
                  <c:v>0.10588787</c:v>
                </c:pt>
                <c:pt idx="3660">
                  <c:v>0.10591344000000001</c:v>
                </c:pt>
                <c:pt idx="3661">
                  <c:v>0.10594574000000002</c:v>
                </c:pt>
                <c:pt idx="3662">
                  <c:v>0.10597143000000002</c:v>
                </c:pt>
                <c:pt idx="3663">
                  <c:v>0.10600372000000002</c:v>
                </c:pt>
                <c:pt idx="3664">
                  <c:v>0.10602930000000002</c:v>
                </c:pt>
                <c:pt idx="3665">
                  <c:v>0.10606159000000001</c:v>
                </c:pt>
                <c:pt idx="3666">
                  <c:v>0.10608671000000001</c:v>
                </c:pt>
                <c:pt idx="3667">
                  <c:v>0.10611958000000002</c:v>
                </c:pt>
                <c:pt idx="3668">
                  <c:v>0.10614469000000001</c:v>
                </c:pt>
                <c:pt idx="3669">
                  <c:v>0.10617745000000002</c:v>
                </c:pt>
                <c:pt idx="3670">
                  <c:v>0.10620256000000002</c:v>
                </c:pt>
                <c:pt idx="3671">
                  <c:v>0.10623531999999999</c:v>
                </c:pt>
                <c:pt idx="3672">
                  <c:v>0.10626055000000002</c:v>
                </c:pt>
                <c:pt idx="3673">
                  <c:v>0.10629319000000002</c:v>
                </c:pt>
                <c:pt idx="3674">
                  <c:v>0.10631842</c:v>
                </c:pt>
                <c:pt idx="3675">
                  <c:v>0.10635106</c:v>
                </c:pt>
                <c:pt idx="3676">
                  <c:v>0.10637629000000001</c:v>
                </c:pt>
                <c:pt idx="3677">
                  <c:v>0.10640835</c:v>
                </c:pt>
                <c:pt idx="3678">
                  <c:v>0.10643428000000003</c:v>
                </c:pt>
                <c:pt idx="3679">
                  <c:v>0.10646680000000001</c:v>
                </c:pt>
                <c:pt idx="3680">
                  <c:v>0.10649215000000001</c:v>
                </c:pt>
                <c:pt idx="3681">
                  <c:v>0.10652432000000003</c:v>
                </c:pt>
                <c:pt idx="3682">
                  <c:v>0.10655002000000001</c:v>
                </c:pt>
                <c:pt idx="3683">
                  <c:v>0.10658276999999999</c:v>
                </c:pt>
                <c:pt idx="3684">
                  <c:v>0.10660799999999998</c:v>
                </c:pt>
                <c:pt idx="3685">
                  <c:v>0.10664121999999999</c:v>
                </c:pt>
                <c:pt idx="3686">
                  <c:v>0.10666587000000002</c:v>
                </c:pt>
                <c:pt idx="3687">
                  <c:v>0.10669863000000002</c:v>
                </c:pt>
                <c:pt idx="3688">
                  <c:v>0.10672317000000005</c:v>
                </c:pt>
                <c:pt idx="3689">
                  <c:v>0.10675592000000002</c:v>
                </c:pt>
                <c:pt idx="3690">
                  <c:v>0.10678138000000001</c:v>
                </c:pt>
                <c:pt idx="3691">
                  <c:v>0.10681391</c:v>
                </c:pt>
                <c:pt idx="3692">
                  <c:v>0.10683925000000001</c:v>
                </c:pt>
                <c:pt idx="3693">
                  <c:v>0.10687178000000001</c:v>
                </c:pt>
                <c:pt idx="3694">
                  <c:v>0.10689724000000002</c:v>
                </c:pt>
                <c:pt idx="3695">
                  <c:v>0.10692976000000001</c:v>
                </c:pt>
                <c:pt idx="3696">
                  <c:v>0.10695511000000002</c:v>
                </c:pt>
                <c:pt idx="3697">
                  <c:v>0.10698752</c:v>
                </c:pt>
                <c:pt idx="3698">
                  <c:v>0.10701297999999999</c:v>
                </c:pt>
                <c:pt idx="3699">
                  <c:v>0.10704423000000002</c:v>
                </c:pt>
                <c:pt idx="3700">
                  <c:v>0.10707097000000002</c:v>
                </c:pt>
                <c:pt idx="3701">
                  <c:v>0.10710291000000001</c:v>
                </c:pt>
                <c:pt idx="3702">
                  <c:v>0.10712884000000002</c:v>
                </c:pt>
                <c:pt idx="3703">
                  <c:v>0.10716101000000001</c:v>
                </c:pt>
                <c:pt idx="3704">
                  <c:v>0.10718682000000002</c:v>
                </c:pt>
                <c:pt idx="3705">
                  <c:v>0.10721888</c:v>
                </c:pt>
                <c:pt idx="3706">
                  <c:v>0.10724469000000002</c:v>
                </c:pt>
                <c:pt idx="3707">
                  <c:v>0.10727687000000002</c:v>
                </c:pt>
                <c:pt idx="3708">
                  <c:v>0.1073028</c:v>
                </c:pt>
                <c:pt idx="3709">
                  <c:v>0.10733474000000003</c:v>
                </c:pt>
                <c:pt idx="3710">
                  <c:v>0.10736009000000002</c:v>
                </c:pt>
                <c:pt idx="3711">
                  <c:v>0.10739261000000001</c:v>
                </c:pt>
                <c:pt idx="3712">
                  <c:v>0.10741796000000001</c:v>
                </c:pt>
                <c:pt idx="3713">
                  <c:v>0.10745048</c:v>
                </c:pt>
                <c:pt idx="3714">
                  <c:v>0.10747640999999999</c:v>
                </c:pt>
                <c:pt idx="3715">
                  <c:v>0.10750835</c:v>
                </c:pt>
                <c:pt idx="3716">
                  <c:v>0.10753428000000002</c:v>
                </c:pt>
                <c:pt idx="3717">
                  <c:v>0.10756622000000003</c:v>
                </c:pt>
                <c:pt idx="3718">
                  <c:v>0.10759168000000002</c:v>
                </c:pt>
                <c:pt idx="3719">
                  <c:v>0.10762467000000005</c:v>
                </c:pt>
                <c:pt idx="3720">
                  <c:v>0.10764840000000002</c:v>
                </c:pt>
                <c:pt idx="3721">
                  <c:v>0.10768208000000001</c:v>
                </c:pt>
                <c:pt idx="3722">
                  <c:v>0.10770743000000002</c:v>
                </c:pt>
                <c:pt idx="3723">
                  <c:v>0.10774006000000001</c:v>
                </c:pt>
                <c:pt idx="3724">
                  <c:v>0.10776530000000001</c:v>
                </c:pt>
                <c:pt idx="3725">
                  <c:v>0.10779793000000001</c:v>
                </c:pt>
                <c:pt idx="3726">
                  <c:v>0.10782317000000002</c:v>
                </c:pt>
                <c:pt idx="3727">
                  <c:v>0.1078558</c:v>
                </c:pt>
                <c:pt idx="3728">
                  <c:v>0.10788173000000001</c:v>
                </c:pt>
                <c:pt idx="3729">
                  <c:v>0.10791368000000001</c:v>
                </c:pt>
                <c:pt idx="3730">
                  <c:v>0.10793902000000001</c:v>
                </c:pt>
                <c:pt idx="3731">
                  <c:v>0.10797097000000001</c:v>
                </c:pt>
                <c:pt idx="3732">
                  <c:v>0.10799689000000001</c:v>
                </c:pt>
                <c:pt idx="3733">
                  <c:v>0.10802942000000001</c:v>
                </c:pt>
                <c:pt idx="3734">
                  <c:v>0.10805360999999999</c:v>
                </c:pt>
                <c:pt idx="3735">
                  <c:v>0.10808671000000002</c:v>
                </c:pt>
                <c:pt idx="3736">
                  <c:v>0.10811263000000002</c:v>
                </c:pt>
                <c:pt idx="3737">
                  <c:v>0.10814469000000002</c:v>
                </c:pt>
                <c:pt idx="3738">
                  <c:v>0.10817062000000002</c:v>
                </c:pt>
                <c:pt idx="3739">
                  <c:v>0.10820256000000002</c:v>
                </c:pt>
                <c:pt idx="3740">
                  <c:v>0.10822837000000002</c:v>
                </c:pt>
                <c:pt idx="3741">
                  <c:v>0.10826043000000002</c:v>
                </c:pt>
                <c:pt idx="3742">
                  <c:v>0.10828624000000005</c:v>
                </c:pt>
                <c:pt idx="3743">
                  <c:v>0.10831830000000001</c:v>
                </c:pt>
                <c:pt idx="3744">
                  <c:v>0.10834377000000003</c:v>
                </c:pt>
                <c:pt idx="3745">
                  <c:v>0.10837618000000002</c:v>
                </c:pt>
                <c:pt idx="3746">
                  <c:v>0.10840163999999999</c:v>
                </c:pt>
                <c:pt idx="3747">
                  <c:v>0.10843405000000002</c:v>
                </c:pt>
                <c:pt idx="3748">
                  <c:v>0.10845962000000002</c:v>
                </c:pt>
                <c:pt idx="3749">
                  <c:v>0.10849192000000003</c:v>
                </c:pt>
                <c:pt idx="3750">
                  <c:v>0.10851738</c:v>
                </c:pt>
                <c:pt idx="3751">
                  <c:v>0.1085499</c:v>
                </c:pt>
                <c:pt idx="3752">
                  <c:v>0.10857525000000003</c:v>
                </c:pt>
                <c:pt idx="3753">
                  <c:v>0.10860789</c:v>
                </c:pt>
                <c:pt idx="3754">
                  <c:v>0.10863381000000001</c:v>
                </c:pt>
                <c:pt idx="3755">
                  <c:v>0.10866576000000003</c:v>
                </c:pt>
                <c:pt idx="3756">
                  <c:v>0.10869157000000003</c:v>
                </c:pt>
                <c:pt idx="3757">
                  <c:v>0.10872363000000003</c:v>
                </c:pt>
                <c:pt idx="3758">
                  <c:v>0.10874898000000001</c:v>
                </c:pt>
                <c:pt idx="3759">
                  <c:v>0.10878173000000001</c:v>
                </c:pt>
                <c:pt idx="3760">
                  <c:v>0.10880650000000001</c:v>
                </c:pt>
                <c:pt idx="3761">
                  <c:v>0.10883901999999998</c:v>
                </c:pt>
                <c:pt idx="3762">
                  <c:v>0.10886448999999999</c:v>
                </c:pt>
                <c:pt idx="3763">
                  <c:v>0.10889701</c:v>
                </c:pt>
                <c:pt idx="3764">
                  <c:v>0.10892224000000003</c:v>
                </c:pt>
                <c:pt idx="3765">
                  <c:v>0.10895523000000001</c:v>
                </c:pt>
                <c:pt idx="3766">
                  <c:v>0.10898046</c:v>
                </c:pt>
                <c:pt idx="3767">
                  <c:v>0.10901287000000001</c:v>
                </c:pt>
                <c:pt idx="3768">
                  <c:v>0.10903844000000001</c:v>
                </c:pt>
                <c:pt idx="3769">
                  <c:v>0.10907097000000002</c:v>
                </c:pt>
                <c:pt idx="3770">
                  <c:v>0.10909597000000003</c:v>
                </c:pt>
                <c:pt idx="3771">
                  <c:v>0.10912848999999999</c:v>
                </c:pt>
                <c:pt idx="3772">
                  <c:v>0.10915384000000002</c:v>
                </c:pt>
                <c:pt idx="3773">
                  <c:v>0.10918636000000001</c:v>
                </c:pt>
                <c:pt idx="3774">
                  <c:v>0.10921193999999999</c:v>
                </c:pt>
                <c:pt idx="3775">
                  <c:v>0.10924435000000002</c:v>
                </c:pt>
                <c:pt idx="3776">
                  <c:v>0.10926993000000002</c:v>
                </c:pt>
                <c:pt idx="3777">
                  <c:v>0.10930233</c:v>
                </c:pt>
                <c:pt idx="3778">
                  <c:v>0.1093278</c:v>
                </c:pt>
                <c:pt idx="3779">
                  <c:v>0.10936032000000001</c:v>
                </c:pt>
                <c:pt idx="3780">
                  <c:v>0.10938567000000002</c:v>
                </c:pt>
                <c:pt idx="3781">
                  <c:v>0.10941807000000002</c:v>
                </c:pt>
                <c:pt idx="3782">
                  <c:v>0.10944307000000002</c:v>
                </c:pt>
                <c:pt idx="3783">
                  <c:v>0.10947593999999999</c:v>
                </c:pt>
                <c:pt idx="3784">
                  <c:v>0.10950094000000002</c:v>
                </c:pt>
                <c:pt idx="3785">
                  <c:v>0.10953381000000001</c:v>
                </c:pt>
                <c:pt idx="3786">
                  <c:v>0.10955881000000001</c:v>
                </c:pt>
                <c:pt idx="3787">
                  <c:v>0.10959122000000003</c:v>
                </c:pt>
                <c:pt idx="3788">
                  <c:v>0.10961668000000001</c:v>
                </c:pt>
                <c:pt idx="3789">
                  <c:v>0.10964909</c:v>
                </c:pt>
                <c:pt idx="3790">
                  <c:v>0.10967455000000002</c:v>
                </c:pt>
                <c:pt idx="3791">
                  <c:v>0.10970708000000001</c:v>
                </c:pt>
                <c:pt idx="3792">
                  <c:v>0.10973243000000003</c:v>
                </c:pt>
                <c:pt idx="3793">
                  <c:v>0.10976506000000003</c:v>
                </c:pt>
                <c:pt idx="3794">
                  <c:v>0.10979030000000001</c:v>
                </c:pt>
                <c:pt idx="3795">
                  <c:v>0.10982293000000001</c:v>
                </c:pt>
                <c:pt idx="3796">
                  <c:v>0.10984828000000002</c:v>
                </c:pt>
                <c:pt idx="3797">
                  <c:v>0.10988092000000002</c:v>
                </c:pt>
                <c:pt idx="3798">
                  <c:v>0.10990615000000001</c:v>
                </c:pt>
                <c:pt idx="3799">
                  <c:v>0.10993878999999999</c:v>
                </c:pt>
                <c:pt idx="3800">
                  <c:v>0.10996402000000002</c:v>
                </c:pt>
                <c:pt idx="3801">
                  <c:v>0.10999666000000002</c:v>
                </c:pt>
                <c:pt idx="3802">
                  <c:v>0.11002189</c:v>
                </c:pt>
                <c:pt idx="3803">
                  <c:v>0.11005453</c:v>
                </c:pt>
                <c:pt idx="3804">
                  <c:v>0.11007987999999999</c:v>
                </c:pt>
                <c:pt idx="3805">
                  <c:v>0.1101124</c:v>
                </c:pt>
                <c:pt idx="3806">
                  <c:v>0.11013787</c:v>
                </c:pt>
                <c:pt idx="3807">
                  <c:v>0.11017027000000001</c:v>
                </c:pt>
                <c:pt idx="3808">
                  <c:v>0.11019539</c:v>
                </c:pt>
                <c:pt idx="3809">
                  <c:v>0.11022803</c:v>
                </c:pt>
                <c:pt idx="3810">
                  <c:v>0.11025337</c:v>
                </c:pt>
                <c:pt idx="3811">
                  <c:v>0.11028590000000002</c:v>
                </c:pt>
                <c:pt idx="3812">
                  <c:v>0.11031135999999998</c:v>
                </c:pt>
                <c:pt idx="3813">
                  <c:v>0.11034388000000001</c:v>
                </c:pt>
                <c:pt idx="3814">
                  <c:v>0.11036934999999999</c:v>
                </c:pt>
                <c:pt idx="3815">
                  <c:v>0.11040175000000002</c:v>
                </c:pt>
                <c:pt idx="3816">
                  <c:v>0.11042722000000002</c:v>
                </c:pt>
                <c:pt idx="3817">
                  <c:v>0.11045961999999997</c:v>
                </c:pt>
                <c:pt idx="3818">
                  <c:v>0.11048508999999998</c:v>
                </c:pt>
                <c:pt idx="3819">
                  <c:v>0.11051748999999998</c:v>
                </c:pt>
                <c:pt idx="3820">
                  <c:v>0.11054296</c:v>
                </c:pt>
                <c:pt idx="3821">
                  <c:v>0.11057537000000002</c:v>
                </c:pt>
                <c:pt idx="3822">
                  <c:v>0.11060093999999998</c:v>
                </c:pt>
                <c:pt idx="3823">
                  <c:v>0.11063323999999999</c:v>
                </c:pt>
                <c:pt idx="3824">
                  <c:v>0.1106587</c:v>
                </c:pt>
                <c:pt idx="3825">
                  <c:v>0.11069111000000001</c:v>
                </c:pt>
                <c:pt idx="3826">
                  <c:v>0.11071634000000001</c:v>
                </c:pt>
                <c:pt idx="3827">
                  <c:v>0.11074898</c:v>
                </c:pt>
                <c:pt idx="3828">
                  <c:v>0.11077421000000001</c:v>
                </c:pt>
                <c:pt idx="3829">
                  <c:v>0.11080685</c:v>
                </c:pt>
                <c:pt idx="3830">
                  <c:v>0.11083208</c:v>
                </c:pt>
                <c:pt idx="3831">
                  <c:v>0.11086483</c:v>
                </c:pt>
                <c:pt idx="3832">
                  <c:v>0.11088994999999999</c:v>
                </c:pt>
                <c:pt idx="3833">
                  <c:v>0.11092270000000001</c:v>
                </c:pt>
                <c:pt idx="3834">
                  <c:v>0.11094792999999999</c:v>
                </c:pt>
                <c:pt idx="3835">
                  <c:v>0.11098057</c:v>
                </c:pt>
                <c:pt idx="3836">
                  <c:v>0.1110058</c:v>
                </c:pt>
                <c:pt idx="3837">
                  <c:v>0.11103855999999998</c:v>
                </c:pt>
                <c:pt idx="3838">
                  <c:v>0.11106368000000001</c:v>
                </c:pt>
                <c:pt idx="3839">
                  <c:v>0.11109643000000001</c:v>
                </c:pt>
                <c:pt idx="3840">
                  <c:v>0.11112155000000001</c:v>
                </c:pt>
                <c:pt idx="3841">
                  <c:v>0.1111543</c:v>
                </c:pt>
                <c:pt idx="3842">
                  <c:v>0.11117942</c:v>
                </c:pt>
                <c:pt idx="3843">
                  <c:v>0.11121159</c:v>
                </c:pt>
                <c:pt idx="3844">
                  <c:v>0.11123705</c:v>
                </c:pt>
                <c:pt idx="3845">
                  <c:v>0.11126946</c:v>
                </c:pt>
                <c:pt idx="3846">
                  <c:v>0.11129493000000001</c:v>
                </c:pt>
                <c:pt idx="3847">
                  <c:v>0.11132732999999999</c:v>
                </c:pt>
                <c:pt idx="3848">
                  <c:v>0.11135279999999999</c:v>
                </c:pt>
                <c:pt idx="3849">
                  <c:v>0.11138542999999998</c:v>
                </c:pt>
                <c:pt idx="3850">
                  <c:v>0.11141067</c:v>
                </c:pt>
                <c:pt idx="3851">
                  <c:v>0.11144342</c:v>
                </c:pt>
                <c:pt idx="3852">
                  <c:v>0.11146854</c:v>
                </c:pt>
                <c:pt idx="3853">
                  <c:v>0.11150129</c:v>
                </c:pt>
                <c:pt idx="3854">
                  <c:v>0.11152641000000002</c:v>
                </c:pt>
                <c:pt idx="3855">
                  <c:v>0.11155915999999999</c:v>
                </c:pt>
                <c:pt idx="3856">
                  <c:v>0.11158427999999999</c:v>
                </c:pt>
                <c:pt idx="3857">
                  <c:v>0.11161703000000001</c:v>
                </c:pt>
                <c:pt idx="3858">
                  <c:v>0.11164238</c:v>
                </c:pt>
                <c:pt idx="3859">
                  <c:v>0.11167502000000001</c:v>
                </c:pt>
                <c:pt idx="3860">
                  <c:v>0.11170025000000001</c:v>
                </c:pt>
                <c:pt idx="3861">
                  <c:v>0.11173300000000001</c:v>
                </c:pt>
                <c:pt idx="3862">
                  <c:v>0.11175812</c:v>
                </c:pt>
                <c:pt idx="3863">
                  <c:v>0.11179030000000001</c:v>
                </c:pt>
                <c:pt idx="3864">
                  <c:v>0.11181598999999999</c:v>
                </c:pt>
                <c:pt idx="3865">
                  <c:v>0.11184817</c:v>
                </c:pt>
                <c:pt idx="3866">
                  <c:v>0.11187386000000001</c:v>
                </c:pt>
                <c:pt idx="3867">
                  <c:v>0.11190627000000002</c:v>
                </c:pt>
                <c:pt idx="3868">
                  <c:v>0.11193185</c:v>
                </c:pt>
                <c:pt idx="3869">
                  <c:v>0.11196414000000002</c:v>
                </c:pt>
                <c:pt idx="3870">
                  <c:v>0.11198936999999999</c:v>
                </c:pt>
                <c:pt idx="3871">
                  <c:v>0.11202224000000002</c:v>
                </c:pt>
                <c:pt idx="3872">
                  <c:v>0.11204724000000002</c:v>
                </c:pt>
                <c:pt idx="3873">
                  <c:v>0.11207998999999999</c:v>
                </c:pt>
                <c:pt idx="3874">
                  <c:v>0.11210523000000001</c:v>
                </c:pt>
                <c:pt idx="3875">
                  <c:v>0.11213798</c:v>
                </c:pt>
                <c:pt idx="3876">
                  <c:v>0.11216321000000001</c:v>
                </c:pt>
                <c:pt idx="3877">
                  <c:v>0.11219539000000002</c:v>
                </c:pt>
                <c:pt idx="3878">
                  <c:v>0.11222108000000001</c:v>
                </c:pt>
                <c:pt idx="3879">
                  <c:v>0.11225325999999999</c:v>
                </c:pt>
                <c:pt idx="3880">
                  <c:v>0.11227895</c:v>
                </c:pt>
                <c:pt idx="3881">
                  <c:v>0.11231113</c:v>
                </c:pt>
                <c:pt idx="3882">
                  <c:v>0.11233682</c:v>
                </c:pt>
                <c:pt idx="3883">
                  <c:v>0.112369</c:v>
                </c:pt>
                <c:pt idx="3884">
                  <c:v>0.11239469000000002</c:v>
                </c:pt>
                <c:pt idx="3885">
                  <c:v>0.11242687000000001</c:v>
                </c:pt>
                <c:pt idx="3886">
                  <c:v>0.11245268</c:v>
                </c:pt>
                <c:pt idx="3887">
                  <c:v>0.11248474000000001</c:v>
                </c:pt>
                <c:pt idx="3888">
                  <c:v>0.11251008999999998</c:v>
                </c:pt>
                <c:pt idx="3889">
                  <c:v>0.11254296</c:v>
                </c:pt>
                <c:pt idx="3890">
                  <c:v>0.11256795999999998</c:v>
                </c:pt>
                <c:pt idx="3891">
                  <c:v>0.11260083</c:v>
                </c:pt>
                <c:pt idx="3892">
                  <c:v>0.11262606000000001</c:v>
                </c:pt>
                <c:pt idx="3893">
                  <c:v>0.11265880999999998</c:v>
                </c:pt>
                <c:pt idx="3894">
                  <c:v>0.11268393</c:v>
                </c:pt>
                <c:pt idx="3895">
                  <c:v>0.11271668000000001</c:v>
                </c:pt>
                <c:pt idx="3896">
                  <c:v>0.1127418</c:v>
                </c:pt>
                <c:pt idx="3897">
                  <c:v>0.11277455000000002</c:v>
                </c:pt>
                <c:pt idx="3898">
                  <c:v>0.11279979000000001</c:v>
                </c:pt>
                <c:pt idx="3899">
                  <c:v>0.11283243</c:v>
                </c:pt>
                <c:pt idx="3900">
                  <c:v>0.11285765999999998</c:v>
                </c:pt>
                <c:pt idx="3901">
                  <c:v>0.1128903</c:v>
                </c:pt>
                <c:pt idx="3902">
                  <c:v>0.11291564000000001</c:v>
                </c:pt>
                <c:pt idx="3903">
                  <c:v>0.11294817</c:v>
                </c:pt>
                <c:pt idx="3904">
                  <c:v>0.11297351</c:v>
                </c:pt>
                <c:pt idx="3905">
                  <c:v>0.11300557000000001</c:v>
                </c:pt>
                <c:pt idx="3906">
                  <c:v>0.11303149999999998</c:v>
                </c:pt>
                <c:pt idx="3907">
                  <c:v>0.11306344000000002</c:v>
                </c:pt>
                <c:pt idx="3908">
                  <c:v>0.11308902</c:v>
                </c:pt>
                <c:pt idx="3909">
                  <c:v>0.11312155000000002</c:v>
                </c:pt>
                <c:pt idx="3910">
                  <c:v>0.11314689</c:v>
                </c:pt>
                <c:pt idx="3911">
                  <c:v>0.11317942</c:v>
                </c:pt>
                <c:pt idx="3912">
                  <c:v>0.11320476000000002</c:v>
                </c:pt>
                <c:pt idx="3913">
                  <c:v>0.1132374</c:v>
                </c:pt>
                <c:pt idx="3914">
                  <c:v>0.11326240000000001</c:v>
                </c:pt>
                <c:pt idx="3915">
                  <c:v>0.11329527000000003</c:v>
                </c:pt>
                <c:pt idx="3916">
                  <c:v>0.11332027000000001</c:v>
                </c:pt>
                <c:pt idx="3917">
                  <c:v>0.11335314000000002</c:v>
                </c:pt>
                <c:pt idx="3918">
                  <c:v>0.11337814</c:v>
                </c:pt>
                <c:pt idx="3919">
                  <c:v>0.11341101000000001</c:v>
                </c:pt>
                <c:pt idx="3920">
                  <c:v>0.11343613000000001</c:v>
                </c:pt>
                <c:pt idx="3921">
                  <c:v>0.11346887999999998</c:v>
                </c:pt>
                <c:pt idx="3922">
                  <c:v>0.11349400000000001</c:v>
                </c:pt>
                <c:pt idx="3923">
                  <c:v>0.11352640999999999</c:v>
                </c:pt>
                <c:pt idx="3924">
                  <c:v>0.1135521</c:v>
                </c:pt>
                <c:pt idx="3925">
                  <c:v>0.11358438999999998</c:v>
                </c:pt>
                <c:pt idx="3926">
                  <c:v>0.11360997</c:v>
                </c:pt>
                <c:pt idx="3927">
                  <c:v>0.11364225999999999</c:v>
                </c:pt>
                <c:pt idx="3928">
                  <c:v>0.11366784000000002</c:v>
                </c:pt>
                <c:pt idx="3929">
                  <c:v>0.11370013000000001</c:v>
                </c:pt>
                <c:pt idx="3930">
                  <c:v>0.11372571000000001</c:v>
                </c:pt>
                <c:pt idx="3931">
                  <c:v>0.11375812</c:v>
                </c:pt>
                <c:pt idx="3932">
                  <c:v>0.11378358000000001</c:v>
                </c:pt>
                <c:pt idx="3933">
                  <c:v>0.11381611</c:v>
                </c:pt>
                <c:pt idx="3934">
                  <c:v>0.11384111</c:v>
                </c:pt>
                <c:pt idx="3935">
                  <c:v>0.11387409</c:v>
                </c:pt>
                <c:pt idx="3936">
                  <c:v>0.11389898</c:v>
                </c:pt>
                <c:pt idx="3937">
                  <c:v>0.11393196</c:v>
                </c:pt>
                <c:pt idx="3938">
                  <c:v>0.11395685</c:v>
                </c:pt>
                <c:pt idx="3939">
                  <c:v>0.11398982999999999</c:v>
                </c:pt>
                <c:pt idx="3940">
                  <c:v>0.11401472000000001</c:v>
                </c:pt>
                <c:pt idx="3941">
                  <c:v>0.11404723999999998</c:v>
                </c:pt>
                <c:pt idx="3942">
                  <c:v>0.11407270000000001</c:v>
                </c:pt>
                <c:pt idx="3943">
                  <c:v>0.11410511000000001</c:v>
                </c:pt>
                <c:pt idx="3944">
                  <c:v>0.11413057000000001</c:v>
                </c:pt>
                <c:pt idx="3945">
                  <c:v>0.11416310000000002</c:v>
                </c:pt>
                <c:pt idx="3946">
                  <c:v>0.11418855999999998</c:v>
                </c:pt>
                <c:pt idx="3947">
                  <c:v>0.11422097000000002</c:v>
                </c:pt>
                <c:pt idx="3948">
                  <c:v>0.11424643000000001</c:v>
                </c:pt>
                <c:pt idx="3949">
                  <c:v>0.11427895</c:v>
                </c:pt>
                <c:pt idx="3950">
                  <c:v>0.1143043</c:v>
                </c:pt>
                <c:pt idx="3951">
                  <c:v>0.11433694000000001</c:v>
                </c:pt>
                <c:pt idx="3952">
                  <c:v>0.11436217000000001</c:v>
                </c:pt>
                <c:pt idx="3953">
                  <c:v>0.11439468999999999</c:v>
                </c:pt>
                <c:pt idx="3954">
                  <c:v>0.11442004000000001</c:v>
                </c:pt>
                <c:pt idx="3955">
                  <c:v>0.11445268</c:v>
                </c:pt>
                <c:pt idx="3956">
                  <c:v>0.11447790999999999</c:v>
                </c:pt>
                <c:pt idx="3957">
                  <c:v>0.11451055</c:v>
                </c:pt>
                <c:pt idx="3958">
                  <c:v>0.11453600999999999</c:v>
                </c:pt>
                <c:pt idx="3959">
                  <c:v>0.11456842</c:v>
                </c:pt>
                <c:pt idx="3960">
                  <c:v>0.11459388000000001</c:v>
                </c:pt>
                <c:pt idx="3961">
                  <c:v>0.11462629000000003</c:v>
                </c:pt>
                <c:pt idx="3962">
                  <c:v>0.11465129</c:v>
                </c:pt>
                <c:pt idx="3963">
                  <c:v>0.11468415999999999</c:v>
                </c:pt>
                <c:pt idx="3964">
                  <c:v>0.11470928000000001</c:v>
                </c:pt>
                <c:pt idx="3965">
                  <c:v>0.11474202999999999</c:v>
                </c:pt>
                <c:pt idx="3966">
                  <c:v>0.11476715000000001</c:v>
                </c:pt>
                <c:pt idx="3967">
                  <c:v>0.11479990000000001</c:v>
                </c:pt>
                <c:pt idx="3968">
                  <c:v>0.11482502000000001</c:v>
                </c:pt>
                <c:pt idx="3969">
                  <c:v>0.11485777</c:v>
                </c:pt>
                <c:pt idx="3970">
                  <c:v>0.11488288999999999</c:v>
                </c:pt>
                <c:pt idx="3971">
                  <c:v>0.11491564000000001</c:v>
                </c:pt>
                <c:pt idx="3972">
                  <c:v>0.11494087</c:v>
                </c:pt>
                <c:pt idx="3973">
                  <c:v>0.11497351</c:v>
                </c:pt>
                <c:pt idx="3974">
                  <c:v>0.11499885999999998</c:v>
                </c:pt>
                <c:pt idx="3975">
                  <c:v>0.11503138</c:v>
                </c:pt>
                <c:pt idx="3976">
                  <c:v>0.11505673000000001</c:v>
                </c:pt>
                <c:pt idx="3977">
                  <c:v>0.11508937</c:v>
                </c:pt>
                <c:pt idx="3978">
                  <c:v>0.11511460000000001</c:v>
                </c:pt>
                <c:pt idx="3979">
                  <c:v>0.11514678000000002</c:v>
                </c:pt>
                <c:pt idx="3980">
                  <c:v>0.11517247000000001</c:v>
                </c:pt>
                <c:pt idx="3981">
                  <c:v>0.11520465000000003</c:v>
                </c:pt>
                <c:pt idx="3982">
                  <c:v>0.11523034000000001</c:v>
                </c:pt>
                <c:pt idx="3983">
                  <c:v>0.11526263000000002</c:v>
                </c:pt>
                <c:pt idx="3984">
                  <c:v>0.11528832999999998</c:v>
                </c:pt>
                <c:pt idx="3985">
                  <c:v>0.11532062000000001</c:v>
                </c:pt>
                <c:pt idx="3986">
                  <c:v>0.11534562000000001</c:v>
                </c:pt>
                <c:pt idx="3987">
                  <c:v>0.11537848999999999</c:v>
                </c:pt>
                <c:pt idx="3988">
                  <c:v>0.11540349</c:v>
                </c:pt>
                <c:pt idx="3989">
                  <c:v>0.11543636</c:v>
                </c:pt>
                <c:pt idx="3990">
                  <c:v>0.11546148000000002</c:v>
                </c:pt>
                <c:pt idx="3991">
                  <c:v>0.11549423000000002</c:v>
                </c:pt>
                <c:pt idx="3992">
                  <c:v>0.11551935000000001</c:v>
                </c:pt>
                <c:pt idx="3993">
                  <c:v>0.1155521</c:v>
                </c:pt>
                <c:pt idx="3994">
                  <c:v>0.11557721999999998</c:v>
                </c:pt>
                <c:pt idx="3995">
                  <c:v>0.11561009</c:v>
                </c:pt>
                <c:pt idx="3996">
                  <c:v>0.11563519999999999</c:v>
                </c:pt>
                <c:pt idx="3997">
                  <c:v>0.11566796</c:v>
                </c:pt>
                <c:pt idx="3998">
                  <c:v>0.11569307000000002</c:v>
                </c:pt>
                <c:pt idx="3999">
                  <c:v>0.11572583000000002</c:v>
                </c:pt>
                <c:pt idx="4000">
                  <c:v>0.11575094000000001</c:v>
                </c:pt>
                <c:pt idx="4001">
                  <c:v>0.11578370000000002</c:v>
                </c:pt>
                <c:pt idx="4002">
                  <c:v>0.11580892999999999</c:v>
                </c:pt>
                <c:pt idx="4003">
                  <c:v>0.11584168</c:v>
                </c:pt>
                <c:pt idx="4004">
                  <c:v>0.11586668000000001</c:v>
                </c:pt>
                <c:pt idx="4005">
                  <c:v>0.11589898</c:v>
                </c:pt>
                <c:pt idx="4006">
                  <c:v>0.11592466999999999</c:v>
                </c:pt>
                <c:pt idx="4007">
                  <c:v>0.11595685</c:v>
                </c:pt>
                <c:pt idx="4008">
                  <c:v>0.11598266</c:v>
                </c:pt>
                <c:pt idx="4009">
                  <c:v>0.11601472000000002</c:v>
                </c:pt>
                <c:pt idx="4010">
                  <c:v>0.11604018000000002</c:v>
                </c:pt>
                <c:pt idx="4011">
                  <c:v>0.11607270000000001</c:v>
                </c:pt>
                <c:pt idx="4012">
                  <c:v>0.11609804999999999</c:v>
                </c:pt>
                <c:pt idx="4013">
                  <c:v>0.11613057000000002</c:v>
                </c:pt>
                <c:pt idx="4014">
                  <c:v>0.11615592000000001</c:v>
                </c:pt>
                <c:pt idx="4015">
                  <c:v>0.11618844</c:v>
                </c:pt>
                <c:pt idx="4016">
                  <c:v>0.11621379000000001</c:v>
                </c:pt>
                <c:pt idx="4017">
                  <c:v>0.11624643000000001</c:v>
                </c:pt>
                <c:pt idx="4018">
                  <c:v>0.11627166000000001</c:v>
                </c:pt>
                <c:pt idx="4019">
                  <c:v>0.1163043</c:v>
                </c:pt>
                <c:pt idx="4020">
                  <c:v>0.11632953</c:v>
                </c:pt>
                <c:pt idx="4021">
                  <c:v>0.11636217000000001</c:v>
                </c:pt>
                <c:pt idx="4022">
                  <c:v>0.11638751999999997</c:v>
                </c:pt>
                <c:pt idx="4023">
                  <c:v>0.11642015999999999</c:v>
                </c:pt>
                <c:pt idx="4024">
                  <c:v>0.11644562000000001</c:v>
                </c:pt>
                <c:pt idx="4025">
                  <c:v>0.11647803</c:v>
                </c:pt>
                <c:pt idx="4026">
                  <c:v>0.11650349</c:v>
                </c:pt>
                <c:pt idx="4027">
                  <c:v>0.11653590000000001</c:v>
                </c:pt>
                <c:pt idx="4028">
                  <c:v>0.11656136</c:v>
                </c:pt>
                <c:pt idx="4029">
                  <c:v>0.11659377000000003</c:v>
                </c:pt>
                <c:pt idx="4030">
                  <c:v>0.11661923</c:v>
                </c:pt>
                <c:pt idx="4031">
                  <c:v>0.11665151999999998</c:v>
                </c:pt>
                <c:pt idx="4032">
                  <c:v>0.11667710000000002</c:v>
                </c:pt>
                <c:pt idx="4033">
                  <c:v>0.11670951</c:v>
                </c:pt>
                <c:pt idx="4034">
                  <c:v>0.11673451000000001</c:v>
                </c:pt>
                <c:pt idx="4035">
                  <c:v>0.11676760999999999</c:v>
                </c:pt>
                <c:pt idx="4036">
                  <c:v>0.11679238000000002</c:v>
                </c:pt>
                <c:pt idx="4037">
                  <c:v>0.11682490000000001</c:v>
                </c:pt>
                <c:pt idx="4038">
                  <c:v>0.11685025</c:v>
                </c:pt>
                <c:pt idx="4039">
                  <c:v>0.11688288999999999</c:v>
                </c:pt>
                <c:pt idx="4040">
                  <c:v>0.11690812</c:v>
                </c:pt>
                <c:pt idx="4041">
                  <c:v>0.11694064000000001</c:v>
                </c:pt>
                <c:pt idx="4042">
                  <c:v>0.11696622000000002</c:v>
                </c:pt>
                <c:pt idx="4043">
                  <c:v>0.11699863000000002</c:v>
                </c:pt>
                <c:pt idx="4044">
                  <c:v>0.11702409000000001</c:v>
                </c:pt>
                <c:pt idx="4045">
                  <c:v>0.11705662000000001</c:v>
                </c:pt>
                <c:pt idx="4046">
                  <c:v>0.11708196</c:v>
                </c:pt>
                <c:pt idx="4047">
                  <c:v>0.11711449</c:v>
                </c:pt>
                <c:pt idx="4048">
                  <c:v>0.11713983</c:v>
                </c:pt>
                <c:pt idx="4049">
                  <c:v>0.11717258999999999</c:v>
                </c:pt>
                <c:pt idx="4050">
                  <c:v>0.11719770000000002</c:v>
                </c:pt>
                <c:pt idx="4051">
                  <c:v>0.11723034000000002</c:v>
                </c:pt>
                <c:pt idx="4052">
                  <c:v>0.11725557000000002</c:v>
                </c:pt>
                <c:pt idx="4053">
                  <c:v>0.11728821</c:v>
                </c:pt>
                <c:pt idx="4054">
                  <c:v>0.11731356</c:v>
                </c:pt>
                <c:pt idx="4055">
                  <c:v>0.11734608000000002</c:v>
                </c:pt>
                <c:pt idx="4056">
                  <c:v>0.11737143</c:v>
                </c:pt>
                <c:pt idx="4057">
                  <c:v>0.11740395000000002</c:v>
                </c:pt>
                <c:pt idx="4058">
                  <c:v>0.1174293</c:v>
                </c:pt>
                <c:pt idx="4059">
                  <c:v>0.11746181999999998</c:v>
                </c:pt>
                <c:pt idx="4060">
                  <c:v>0.11748717</c:v>
                </c:pt>
                <c:pt idx="4061">
                  <c:v>0.11751969</c:v>
                </c:pt>
                <c:pt idx="4062">
                  <c:v>0.11754516000000001</c:v>
                </c:pt>
                <c:pt idx="4063">
                  <c:v>0.11757756</c:v>
                </c:pt>
                <c:pt idx="4064">
                  <c:v>0.11760303000000001</c:v>
                </c:pt>
                <c:pt idx="4065">
                  <c:v>0.11763543000000001</c:v>
                </c:pt>
                <c:pt idx="4066">
                  <c:v>0.11766090000000001</c:v>
                </c:pt>
                <c:pt idx="4067">
                  <c:v>0.11769330000000001</c:v>
                </c:pt>
                <c:pt idx="4068">
                  <c:v>0.11771877000000001</c:v>
                </c:pt>
                <c:pt idx="4069">
                  <c:v>0.11775128999999999</c:v>
                </c:pt>
                <c:pt idx="4070">
                  <c:v>0.11777618000000001</c:v>
                </c:pt>
                <c:pt idx="4071">
                  <c:v>0.11780916</c:v>
                </c:pt>
                <c:pt idx="4072">
                  <c:v>0.11783405000000001</c:v>
                </c:pt>
                <c:pt idx="4073">
                  <c:v>0.11786703</c:v>
                </c:pt>
                <c:pt idx="4074">
                  <c:v>0.11789226000000001</c:v>
                </c:pt>
                <c:pt idx="4075">
                  <c:v>0.11792444000000003</c:v>
                </c:pt>
                <c:pt idx="4076">
                  <c:v>0.11795013</c:v>
                </c:pt>
                <c:pt idx="4077">
                  <c:v>0.11798231000000001</c:v>
                </c:pt>
                <c:pt idx="4078">
                  <c:v>0.11800811999999998</c:v>
                </c:pt>
                <c:pt idx="4079">
                  <c:v>0.11804017999999999</c:v>
                </c:pt>
                <c:pt idx="4080">
                  <c:v>0.11806587000000002</c:v>
                </c:pt>
                <c:pt idx="4081">
                  <c:v>0.11809805000000001</c:v>
                </c:pt>
                <c:pt idx="4082">
                  <c:v>0.11812386000000001</c:v>
                </c:pt>
                <c:pt idx="4083">
                  <c:v>0.11815592000000001</c:v>
                </c:pt>
                <c:pt idx="4084">
                  <c:v>0.11818173000000001</c:v>
                </c:pt>
                <c:pt idx="4085">
                  <c:v>0.11821379000000001</c:v>
                </c:pt>
                <c:pt idx="4086">
                  <c:v>0.11823960000000001</c:v>
                </c:pt>
                <c:pt idx="4087">
                  <c:v>0.11827166000000001</c:v>
                </c:pt>
                <c:pt idx="4088">
                  <c:v>0.11829747000000002</c:v>
                </c:pt>
                <c:pt idx="4089">
                  <c:v>0.11832953</c:v>
                </c:pt>
                <c:pt idx="4090">
                  <c:v>0.11835498999999998</c:v>
                </c:pt>
                <c:pt idx="4091">
                  <c:v>0.11838762999999998</c:v>
                </c:pt>
                <c:pt idx="4092">
                  <c:v>0.11841287</c:v>
                </c:pt>
                <c:pt idx="4093">
                  <c:v>0.11844573999999999</c:v>
                </c:pt>
                <c:pt idx="4094">
                  <c:v>0.11847085</c:v>
                </c:pt>
                <c:pt idx="4095">
                  <c:v>0.11850361000000001</c:v>
                </c:pt>
                <c:pt idx="4096">
                  <c:v>0.11852872000000002</c:v>
                </c:pt>
                <c:pt idx="4097">
                  <c:v>0.11856090000000001</c:v>
                </c:pt>
                <c:pt idx="4098">
                  <c:v>0.11858659000000002</c:v>
                </c:pt>
                <c:pt idx="4099">
                  <c:v>0.11861877000000001</c:v>
                </c:pt>
                <c:pt idx="4100">
                  <c:v>0.11864458000000001</c:v>
                </c:pt>
                <c:pt idx="4101">
                  <c:v>0.11867687000000002</c:v>
                </c:pt>
                <c:pt idx="4102">
                  <c:v>0.11870245000000001</c:v>
                </c:pt>
                <c:pt idx="4103">
                  <c:v>0.11873462000000003</c:v>
                </c:pt>
                <c:pt idx="4104">
                  <c:v>0.11876032000000002</c:v>
                </c:pt>
                <c:pt idx="4105">
                  <c:v>0.11879249000000001</c:v>
                </c:pt>
                <c:pt idx="4106">
                  <c:v>0.11881818999999999</c:v>
                </c:pt>
                <c:pt idx="4107">
                  <c:v>0.1188506</c:v>
                </c:pt>
                <c:pt idx="4108">
                  <c:v>0.11887571000000001</c:v>
                </c:pt>
                <c:pt idx="4109">
                  <c:v>0.11890847</c:v>
                </c:pt>
                <c:pt idx="4110">
                  <c:v>0.11893358000000001</c:v>
                </c:pt>
                <c:pt idx="4111">
                  <c:v>0.11896645000000002</c:v>
                </c:pt>
                <c:pt idx="4112">
                  <c:v>0.11899145000000001</c:v>
                </c:pt>
                <c:pt idx="4113">
                  <c:v>0.11902432000000002</c:v>
                </c:pt>
                <c:pt idx="4114">
                  <c:v>0.11904932</c:v>
                </c:pt>
                <c:pt idx="4115">
                  <c:v>0.11908219</c:v>
                </c:pt>
                <c:pt idx="4116">
                  <c:v>0.11910730999999998</c:v>
                </c:pt>
                <c:pt idx="4117">
                  <c:v>0.11914006000000002</c:v>
                </c:pt>
                <c:pt idx="4118">
                  <c:v>0.11916518000000002</c:v>
                </c:pt>
                <c:pt idx="4119">
                  <c:v>0.11919747000000001</c:v>
                </c:pt>
                <c:pt idx="4120">
                  <c:v>0.11922305000000002</c:v>
                </c:pt>
                <c:pt idx="4121">
                  <c:v>0.11925545999999999</c:v>
                </c:pt>
                <c:pt idx="4122">
                  <c:v>0.11928092000000001</c:v>
                </c:pt>
                <c:pt idx="4123">
                  <c:v>0.11931333</c:v>
                </c:pt>
                <c:pt idx="4124">
                  <c:v>0.11933914000000001</c:v>
                </c:pt>
                <c:pt idx="4125">
                  <c:v>0.11937108</c:v>
                </c:pt>
                <c:pt idx="4126">
                  <c:v>0.11939643000000001</c:v>
                </c:pt>
                <c:pt idx="4127">
                  <c:v>0.11942941999999998</c:v>
                </c:pt>
                <c:pt idx="4128">
                  <c:v>0.11945453</c:v>
                </c:pt>
                <c:pt idx="4129">
                  <c:v>0.11948694000000001</c:v>
                </c:pt>
                <c:pt idx="4130">
                  <c:v>0.1195124</c:v>
                </c:pt>
                <c:pt idx="4131">
                  <c:v>0.11954469000000001</c:v>
                </c:pt>
                <c:pt idx="4132">
                  <c:v>0.11957027000000003</c:v>
                </c:pt>
                <c:pt idx="4133">
                  <c:v>0.11960256000000001</c:v>
                </c:pt>
                <c:pt idx="4134">
                  <c:v>0.11962826000000001</c:v>
                </c:pt>
                <c:pt idx="4135">
                  <c:v>0.11966043000000001</c:v>
                </c:pt>
                <c:pt idx="4136">
                  <c:v>0.11968613000000002</c:v>
                </c:pt>
                <c:pt idx="4137">
                  <c:v>0.1197183</c:v>
                </c:pt>
                <c:pt idx="4138">
                  <c:v>0.11974400000000002</c:v>
                </c:pt>
                <c:pt idx="4139">
                  <c:v>0.11977629000000001</c:v>
                </c:pt>
                <c:pt idx="4140">
                  <c:v>0.11980175000000001</c:v>
                </c:pt>
                <c:pt idx="4141">
                  <c:v>0.11983416000000001</c:v>
                </c:pt>
                <c:pt idx="4142">
                  <c:v>0.11985962</c:v>
                </c:pt>
                <c:pt idx="4143">
                  <c:v>0.11989226000000001</c:v>
                </c:pt>
                <c:pt idx="4144">
                  <c:v>0.11991773</c:v>
                </c:pt>
                <c:pt idx="4145">
                  <c:v>0.11995024999999999</c:v>
                </c:pt>
                <c:pt idx="4146">
                  <c:v>0.11997560000000002</c:v>
                </c:pt>
                <c:pt idx="4147">
                  <c:v>0.12000812000000001</c:v>
                </c:pt>
                <c:pt idx="4148">
                  <c:v>0.12003347000000002</c:v>
                </c:pt>
                <c:pt idx="4149">
                  <c:v>0.12006599000000001</c:v>
                </c:pt>
                <c:pt idx="4150">
                  <c:v>0.12009145000000002</c:v>
                </c:pt>
                <c:pt idx="4151">
                  <c:v>0.12012386000000001</c:v>
                </c:pt>
                <c:pt idx="4152">
                  <c:v>0.12014932</c:v>
                </c:pt>
                <c:pt idx="4153">
                  <c:v>0.12018127000000003</c:v>
                </c:pt>
                <c:pt idx="4154">
                  <c:v>0.12020649999999999</c:v>
                </c:pt>
                <c:pt idx="4155">
                  <c:v>0.12023913999999999</c:v>
                </c:pt>
                <c:pt idx="4156">
                  <c:v>0.12026460000000003</c:v>
                </c:pt>
                <c:pt idx="4157">
                  <c:v>0.12029701000000001</c:v>
                </c:pt>
                <c:pt idx="4158">
                  <c:v>0.12032247000000001</c:v>
                </c:pt>
                <c:pt idx="4159">
                  <c:v>0.12035488</c:v>
                </c:pt>
                <c:pt idx="4160">
                  <c:v>0.12038034</c:v>
                </c:pt>
                <c:pt idx="4161">
                  <c:v>0.12041287000000002</c:v>
                </c:pt>
                <c:pt idx="4162">
                  <c:v>0.12043833</c:v>
                </c:pt>
                <c:pt idx="4163">
                  <c:v>0.12047074000000003</c:v>
                </c:pt>
                <c:pt idx="4164">
                  <c:v>0.12049643000000002</c:v>
                </c:pt>
                <c:pt idx="4165">
                  <c:v>0.12052860999999999</c:v>
                </c:pt>
                <c:pt idx="4166">
                  <c:v>0.1205543</c:v>
                </c:pt>
                <c:pt idx="4167">
                  <c:v>0.12058658999999999</c:v>
                </c:pt>
                <c:pt idx="4168">
                  <c:v>0.12061217000000002</c:v>
                </c:pt>
                <c:pt idx="4169">
                  <c:v>0.12064446000000001</c:v>
                </c:pt>
                <c:pt idx="4170">
                  <c:v>0.12067004000000003</c:v>
                </c:pt>
                <c:pt idx="4171">
                  <c:v>0.12070233000000001</c:v>
                </c:pt>
                <c:pt idx="4172">
                  <c:v>0.12072790999999999</c:v>
                </c:pt>
                <c:pt idx="4173">
                  <c:v>0.12076020000000003</c:v>
                </c:pt>
                <c:pt idx="4174">
                  <c:v>0.12078578000000002</c:v>
                </c:pt>
                <c:pt idx="4175">
                  <c:v>0.12081819000000001</c:v>
                </c:pt>
                <c:pt idx="4176">
                  <c:v>0.12084319</c:v>
                </c:pt>
                <c:pt idx="4177">
                  <c:v>0.12087618000000001</c:v>
                </c:pt>
                <c:pt idx="4178">
                  <c:v>0.12090106</c:v>
                </c:pt>
                <c:pt idx="4179">
                  <c:v>0.12093393000000001</c:v>
                </c:pt>
                <c:pt idx="4180">
                  <c:v>0.12095905</c:v>
                </c:pt>
                <c:pt idx="4181">
                  <c:v>0.12099192000000002</c:v>
                </c:pt>
                <c:pt idx="4182">
                  <c:v>0.12101692000000001</c:v>
                </c:pt>
                <c:pt idx="4183">
                  <c:v>0.12104979</c:v>
                </c:pt>
                <c:pt idx="4184">
                  <c:v>0.12107479000000002</c:v>
                </c:pt>
                <c:pt idx="4185">
                  <c:v>0.12110766000000002</c:v>
                </c:pt>
                <c:pt idx="4186">
                  <c:v>0.12113266000000002</c:v>
                </c:pt>
                <c:pt idx="4187">
                  <c:v>0.12116553000000001</c:v>
                </c:pt>
                <c:pt idx="4188">
                  <c:v>0.12119064000000003</c:v>
                </c:pt>
                <c:pt idx="4189">
                  <c:v>0.12122293000000003</c:v>
                </c:pt>
                <c:pt idx="4190">
                  <c:v>0.12124851</c:v>
                </c:pt>
                <c:pt idx="4191">
                  <c:v>0.12128092000000001</c:v>
                </c:pt>
                <c:pt idx="4192">
                  <c:v>0.12130638000000002</c:v>
                </c:pt>
                <c:pt idx="4193">
                  <c:v>0.12133890999999998</c:v>
                </c:pt>
                <c:pt idx="4194">
                  <c:v>0.12136425000000003</c:v>
                </c:pt>
                <c:pt idx="4195">
                  <c:v>0.12139678000000002</c:v>
                </c:pt>
                <c:pt idx="4196">
                  <c:v>0.12142211999999999</c:v>
                </c:pt>
                <c:pt idx="4197">
                  <c:v>0.12145465000000001</c:v>
                </c:pt>
                <c:pt idx="4198">
                  <c:v>0.12148022999999999</c:v>
                </c:pt>
                <c:pt idx="4199">
                  <c:v>0.12151263000000001</c:v>
                </c:pt>
                <c:pt idx="4200">
                  <c:v>0.12153810000000001</c:v>
                </c:pt>
                <c:pt idx="4201">
                  <c:v>0.12157039</c:v>
                </c:pt>
                <c:pt idx="4202">
                  <c:v>0.12159597000000003</c:v>
                </c:pt>
                <c:pt idx="4203">
                  <c:v>0.12162837000000001</c:v>
                </c:pt>
                <c:pt idx="4204">
                  <c:v>0.12165384000000001</c:v>
                </c:pt>
                <c:pt idx="4205">
                  <c:v>0.12168624000000003</c:v>
                </c:pt>
                <c:pt idx="4206">
                  <c:v>0.12171171000000001</c:v>
                </c:pt>
                <c:pt idx="4207">
                  <c:v>0.12174412000000003</c:v>
                </c:pt>
                <c:pt idx="4208">
                  <c:v>0.12176958000000002</c:v>
                </c:pt>
                <c:pt idx="4209">
                  <c:v>0.12180199</c:v>
                </c:pt>
                <c:pt idx="4210">
                  <c:v>0.12182745</c:v>
                </c:pt>
                <c:pt idx="4211">
                  <c:v>0.12185985999999999</c:v>
                </c:pt>
                <c:pt idx="4212">
                  <c:v>0.12188532000000002</c:v>
                </c:pt>
                <c:pt idx="4213">
                  <c:v>0.12191761</c:v>
                </c:pt>
                <c:pt idx="4214">
                  <c:v>0.12194284000000001</c:v>
                </c:pt>
                <c:pt idx="4215">
                  <c:v>0.12197560000000002</c:v>
                </c:pt>
                <c:pt idx="4216">
                  <c:v>0.12200071000000001</c:v>
                </c:pt>
                <c:pt idx="4217">
                  <c:v>0.12203347000000002</c:v>
                </c:pt>
                <c:pt idx="4218">
                  <c:v>0.12205858</c:v>
                </c:pt>
                <c:pt idx="4219">
                  <c:v>0.12209134000000003</c:v>
                </c:pt>
                <c:pt idx="4220">
                  <c:v>0.12211656999999999</c:v>
                </c:pt>
                <c:pt idx="4221">
                  <c:v>0.12214920999999999</c:v>
                </c:pt>
                <c:pt idx="4222">
                  <c:v>0.12217432000000002</c:v>
                </c:pt>
                <c:pt idx="4223">
                  <c:v>0.12220708000000001</c:v>
                </c:pt>
                <c:pt idx="4224">
                  <c:v>0.12223231000000001</c:v>
                </c:pt>
                <c:pt idx="4225">
                  <c:v>0.12226506000000001</c:v>
                </c:pt>
                <c:pt idx="4226">
                  <c:v>0.12229018000000003</c:v>
                </c:pt>
                <c:pt idx="4227">
                  <c:v>0.12232293000000001</c:v>
                </c:pt>
                <c:pt idx="4228">
                  <c:v>0.12234817000000002</c:v>
                </c:pt>
                <c:pt idx="4229">
                  <c:v>0.1223808</c:v>
                </c:pt>
                <c:pt idx="4230">
                  <c:v>0.12240603999999999</c:v>
                </c:pt>
                <c:pt idx="4231">
                  <c:v>0.12243821000000002</c:v>
                </c:pt>
                <c:pt idx="4232">
                  <c:v>0.12246391000000001</c:v>
                </c:pt>
                <c:pt idx="4233">
                  <c:v>0.12249620000000003</c:v>
                </c:pt>
                <c:pt idx="4234">
                  <c:v>0.12252178000000002</c:v>
                </c:pt>
                <c:pt idx="4235">
                  <c:v>0.12255418000000001</c:v>
                </c:pt>
                <c:pt idx="4236">
                  <c:v>0.12257965000000001</c:v>
                </c:pt>
                <c:pt idx="4237">
                  <c:v>0.12261205000000001</c:v>
                </c:pt>
                <c:pt idx="4238">
                  <c:v>0.12263717000000002</c:v>
                </c:pt>
                <c:pt idx="4239">
                  <c:v>0.12266993000000001</c:v>
                </c:pt>
                <c:pt idx="4240">
                  <c:v>0.12269504000000005</c:v>
                </c:pt>
                <c:pt idx="4241">
                  <c:v>0.12272791000000001</c:v>
                </c:pt>
                <c:pt idx="4242">
                  <c:v>0.12275303000000001</c:v>
                </c:pt>
                <c:pt idx="4243">
                  <c:v>0.12278578000000002</c:v>
                </c:pt>
                <c:pt idx="4244">
                  <c:v>0.12281113</c:v>
                </c:pt>
                <c:pt idx="4245">
                  <c:v>0.12284365000000001</c:v>
                </c:pt>
                <c:pt idx="4246">
                  <c:v>0.12286865000000001</c:v>
                </c:pt>
                <c:pt idx="4247">
                  <c:v>0.12290118000000001</c:v>
                </c:pt>
                <c:pt idx="4248">
                  <c:v>0.12292652000000003</c:v>
                </c:pt>
                <c:pt idx="4249">
                  <c:v>0.12295916</c:v>
                </c:pt>
                <c:pt idx="4250">
                  <c:v>0.12298451000000002</c:v>
                </c:pt>
                <c:pt idx="4251">
                  <c:v>0.12301692000000002</c:v>
                </c:pt>
                <c:pt idx="4252">
                  <c:v>0.12304238000000002</c:v>
                </c:pt>
                <c:pt idx="4253">
                  <c:v>0.12307490000000001</c:v>
                </c:pt>
                <c:pt idx="4254">
                  <c:v>0.12310037000000001</c:v>
                </c:pt>
                <c:pt idx="4255">
                  <c:v>0.12313277000000003</c:v>
                </c:pt>
                <c:pt idx="4256">
                  <c:v>0.12315824000000002</c:v>
                </c:pt>
                <c:pt idx="4257">
                  <c:v>0.12319076000000002</c:v>
                </c:pt>
                <c:pt idx="4258">
                  <c:v>0.12321622000000003</c:v>
                </c:pt>
                <c:pt idx="4259">
                  <c:v>0.12324874000000002</c:v>
                </c:pt>
                <c:pt idx="4260">
                  <c:v>0.12327363000000002</c:v>
                </c:pt>
                <c:pt idx="4261">
                  <c:v>0.12330662000000003</c:v>
                </c:pt>
                <c:pt idx="4262">
                  <c:v>0.12333150000000001</c:v>
                </c:pt>
                <c:pt idx="4263">
                  <c:v>0.12336402000000002</c:v>
                </c:pt>
                <c:pt idx="4264">
                  <c:v>0.12338937</c:v>
                </c:pt>
                <c:pt idx="4265">
                  <c:v>0.12342201000000001</c:v>
                </c:pt>
                <c:pt idx="4266">
                  <c:v>0.12344724000000001</c:v>
                </c:pt>
                <c:pt idx="4267">
                  <c:v>0.12347999</c:v>
                </c:pt>
                <c:pt idx="4268">
                  <c:v>0.12350511000000002</c:v>
                </c:pt>
                <c:pt idx="4269">
                  <c:v>0.12353798000000002</c:v>
                </c:pt>
                <c:pt idx="4270">
                  <c:v>0.12356310000000002</c:v>
                </c:pt>
                <c:pt idx="4271">
                  <c:v>0.12359585000000001</c:v>
                </c:pt>
                <c:pt idx="4272">
                  <c:v>0.12362097000000002</c:v>
                </c:pt>
                <c:pt idx="4273">
                  <c:v>0.12365371999999999</c:v>
                </c:pt>
                <c:pt idx="4274">
                  <c:v>0.12367884000000001</c:v>
                </c:pt>
                <c:pt idx="4275">
                  <c:v>0.12371171000000002</c:v>
                </c:pt>
                <c:pt idx="4276">
                  <c:v>0.12373671000000003</c:v>
                </c:pt>
                <c:pt idx="4277">
                  <c:v>0.12376958000000002</c:v>
                </c:pt>
                <c:pt idx="4278">
                  <c:v>0.12379469000000003</c:v>
                </c:pt>
                <c:pt idx="4279">
                  <c:v>0.12382687000000003</c:v>
                </c:pt>
                <c:pt idx="4280">
                  <c:v>0.12385256</c:v>
                </c:pt>
                <c:pt idx="4281">
                  <c:v>0.12388473999999999</c:v>
                </c:pt>
                <c:pt idx="4282">
                  <c:v>0.12391043</c:v>
                </c:pt>
                <c:pt idx="4283">
                  <c:v>0.12394273000000001</c:v>
                </c:pt>
                <c:pt idx="4284">
                  <c:v>0.1239683</c:v>
                </c:pt>
                <c:pt idx="4285">
                  <c:v>0.12400060000000002</c:v>
                </c:pt>
                <c:pt idx="4286">
                  <c:v>0.12402618000000003</c:v>
                </c:pt>
                <c:pt idx="4287">
                  <c:v>0.12405881000000001</c:v>
                </c:pt>
                <c:pt idx="4288">
                  <c:v>0.12408405000000002</c:v>
                </c:pt>
                <c:pt idx="4289">
                  <c:v>0.12411668000000001</c:v>
                </c:pt>
                <c:pt idx="4290">
                  <c:v>0.12414192000000002</c:v>
                </c:pt>
                <c:pt idx="4291">
                  <c:v>0.12417421000000001</c:v>
                </c:pt>
                <c:pt idx="4292">
                  <c:v>0.12419979000000002</c:v>
                </c:pt>
                <c:pt idx="4293">
                  <c:v>0.12423208000000001</c:v>
                </c:pt>
                <c:pt idx="4294">
                  <c:v>0.12425777000000002</c:v>
                </c:pt>
                <c:pt idx="4295">
                  <c:v>0.12428995000000001</c:v>
                </c:pt>
                <c:pt idx="4296">
                  <c:v>0.12431564000000003</c:v>
                </c:pt>
                <c:pt idx="4297">
                  <c:v>0.12434782</c:v>
                </c:pt>
                <c:pt idx="4298">
                  <c:v>0.12437363000000001</c:v>
                </c:pt>
                <c:pt idx="4299">
                  <c:v>0.12440569000000001</c:v>
                </c:pt>
                <c:pt idx="4300">
                  <c:v>0.12443104000000003</c:v>
                </c:pt>
                <c:pt idx="4301">
                  <c:v>0.12446356000000001</c:v>
                </c:pt>
                <c:pt idx="4302">
                  <c:v>0.12448890999999998</c:v>
                </c:pt>
                <c:pt idx="4303">
                  <c:v>0.12452166000000003</c:v>
                </c:pt>
                <c:pt idx="4304">
                  <c:v>0.12454678000000002</c:v>
                </c:pt>
                <c:pt idx="4305">
                  <c:v>0.12457965000000001</c:v>
                </c:pt>
                <c:pt idx="4306">
                  <c:v>0.12460465000000003</c:v>
                </c:pt>
                <c:pt idx="4307">
                  <c:v>0.12463752000000002</c:v>
                </c:pt>
                <c:pt idx="4308">
                  <c:v>0.12466252000000003</c:v>
                </c:pt>
                <c:pt idx="4309">
                  <c:v>0.12469539000000002</c:v>
                </c:pt>
                <c:pt idx="4310">
                  <c:v>0.12472039000000001</c:v>
                </c:pt>
                <c:pt idx="4311">
                  <c:v>0.12475326000000002</c:v>
                </c:pt>
                <c:pt idx="4312">
                  <c:v>0.12477826000000002</c:v>
                </c:pt>
                <c:pt idx="4313">
                  <c:v>0.12481124000000002</c:v>
                </c:pt>
                <c:pt idx="4314">
                  <c:v>0.12483624000000003</c:v>
                </c:pt>
                <c:pt idx="4315">
                  <c:v>0.12486865000000001</c:v>
                </c:pt>
                <c:pt idx="4316">
                  <c:v>0.12489412000000003</c:v>
                </c:pt>
                <c:pt idx="4317">
                  <c:v>0.12492652000000003</c:v>
                </c:pt>
                <c:pt idx="4318">
                  <c:v>0.12495199</c:v>
                </c:pt>
                <c:pt idx="4319">
                  <c:v>0.12498474000000002</c:v>
                </c:pt>
                <c:pt idx="4320">
                  <c:v>0.12500986</c:v>
                </c:pt>
                <c:pt idx="4321">
                  <c:v>0.12504261</c:v>
                </c:pt>
                <c:pt idx="4322">
                  <c:v>0.12506784000000001</c:v>
                </c:pt>
                <c:pt idx="4323">
                  <c:v>0.12510001999999998</c:v>
                </c:pt>
                <c:pt idx="4324">
                  <c:v>0.12512559999999998</c:v>
                </c:pt>
                <c:pt idx="4325">
                  <c:v>0.12515788999999997</c:v>
                </c:pt>
                <c:pt idx="4326">
                  <c:v>0.12518346999999996</c:v>
                </c:pt>
                <c:pt idx="4327">
                  <c:v>0.12521576000000001</c:v>
                </c:pt>
                <c:pt idx="4328">
                  <c:v>0.12524145000000003</c:v>
                </c:pt>
                <c:pt idx="4329">
                  <c:v>0.12527363</c:v>
                </c:pt>
                <c:pt idx="4330">
                  <c:v>0.12529931999999999</c:v>
                </c:pt>
                <c:pt idx="4331">
                  <c:v>0.12533161999999998</c:v>
                </c:pt>
                <c:pt idx="4332">
                  <c:v>0.12535731</c:v>
                </c:pt>
                <c:pt idx="4333">
                  <c:v>0.12538937</c:v>
                </c:pt>
                <c:pt idx="4334">
                  <c:v>0.12541517999999999</c:v>
                </c:pt>
                <c:pt idx="4335">
                  <c:v>0.12544770000000002</c:v>
                </c:pt>
                <c:pt idx="4336">
                  <c:v>0.12547305</c:v>
                </c:pt>
                <c:pt idx="4337">
                  <c:v>0.12550556999999998</c:v>
                </c:pt>
                <c:pt idx="4338">
                  <c:v>0.12553091999999996</c:v>
                </c:pt>
                <c:pt idx="4339">
                  <c:v>0.12556344000000003</c:v>
                </c:pt>
                <c:pt idx="4340">
                  <c:v>0.12558891</c:v>
                </c:pt>
                <c:pt idx="4341">
                  <c:v>0.12562143000000001</c:v>
                </c:pt>
                <c:pt idx="4342">
                  <c:v>0.12564620000000001</c:v>
                </c:pt>
                <c:pt idx="4343">
                  <c:v>0.12567929999999997</c:v>
                </c:pt>
                <c:pt idx="4344">
                  <c:v>0.12570429999999999</c:v>
                </c:pt>
                <c:pt idx="4345">
                  <c:v>0.12573717000000001</c:v>
                </c:pt>
                <c:pt idx="4346">
                  <c:v>0.12576217000000001</c:v>
                </c:pt>
                <c:pt idx="4347">
                  <c:v>0.12579493000000003</c:v>
                </c:pt>
                <c:pt idx="4348">
                  <c:v>0.12582003999999997</c:v>
                </c:pt>
                <c:pt idx="4349">
                  <c:v>0.12585279999999996</c:v>
                </c:pt>
                <c:pt idx="4350">
                  <c:v>0.12587803</c:v>
                </c:pt>
                <c:pt idx="4351">
                  <c:v>0.12591031999999999</c:v>
                </c:pt>
                <c:pt idx="4352">
                  <c:v>0.12593589999999999</c:v>
                </c:pt>
                <c:pt idx="4353">
                  <c:v>0.12596819000000004</c:v>
                </c:pt>
                <c:pt idx="4354">
                  <c:v>0.12599377</c:v>
                </c:pt>
                <c:pt idx="4355">
                  <c:v>0.12602606</c:v>
                </c:pt>
                <c:pt idx="4356">
                  <c:v>0.12605163999999996</c:v>
                </c:pt>
                <c:pt idx="4357">
                  <c:v>0.12608405</c:v>
                </c:pt>
                <c:pt idx="4358">
                  <c:v>0.12610950999999998</c:v>
                </c:pt>
                <c:pt idx="4359">
                  <c:v>0.12614202999999996</c:v>
                </c:pt>
                <c:pt idx="4360">
                  <c:v>0.12616738000000002</c:v>
                </c:pt>
                <c:pt idx="4361">
                  <c:v>0.1261999</c:v>
                </c:pt>
                <c:pt idx="4362">
                  <c:v>0.12622537</c:v>
                </c:pt>
                <c:pt idx="4363">
                  <c:v>0.12625789000000001</c:v>
                </c:pt>
                <c:pt idx="4364">
                  <c:v>0.12628323999999999</c:v>
                </c:pt>
                <c:pt idx="4365">
                  <c:v>0.12631576</c:v>
                </c:pt>
                <c:pt idx="4366">
                  <c:v>0.12634111000000001</c:v>
                </c:pt>
                <c:pt idx="4367">
                  <c:v>0.12637362999999993</c:v>
                </c:pt>
                <c:pt idx="4368">
                  <c:v>0.12639897999999997</c:v>
                </c:pt>
                <c:pt idx="4369">
                  <c:v>0.1264315</c:v>
                </c:pt>
                <c:pt idx="4370">
                  <c:v>0.12645685000000001</c:v>
                </c:pt>
                <c:pt idx="4371">
                  <c:v>0.12648936999999999</c:v>
                </c:pt>
                <c:pt idx="4372">
                  <c:v>0.12651472</c:v>
                </c:pt>
                <c:pt idx="4373">
                  <c:v>0.12654678000000003</c:v>
                </c:pt>
                <c:pt idx="4374">
                  <c:v>0.12657269999999998</c:v>
                </c:pt>
                <c:pt idx="4375">
                  <c:v>0.12660464999999999</c:v>
                </c:pt>
                <c:pt idx="4376">
                  <c:v>0.12662999</c:v>
                </c:pt>
                <c:pt idx="4377">
                  <c:v>0.12666251999999997</c:v>
                </c:pt>
                <c:pt idx="4378">
                  <c:v>0.12668798000000001</c:v>
                </c:pt>
                <c:pt idx="4379">
                  <c:v>0.12672038999999999</c:v>
                </c:pt>
                <c:pt idx="4380">
                  <c:v>0.12674597000000001</c:v>
                </c:pt>
                <c:pt idx="4381">
                  <c:v>0.12677837</c:v>
                </c:pt>
                <c:pt idx="4382">
                  <c:v>0.12680384</c:v>
                </c:pt>
                <c:pt idx="4383">
                  <c:v>0.12683623999999999</c:v>
                </c:pt>
                <c:pt idx="4384">
                  <c:v>0.12686181999999996</c:v>
                </c:pt>
                <c:pt idx="4385">
                  <c:v>0.12689412</c:v>
                </c:pt>
                <c:pt idx="4386">
                  <c:v>0.12691969000000003</c:v>
                </c:pt>
                <c:pt idx="4387">
                  <c:v>0.12695198999999999</c:v>
                </c:pt>
                <c:pt idx="4388">
                  <c:v>0.12697755999999996</c:v>
                </c:pt>
                <c:pt idx="4389">
                  <c:v>0.12700997</c:v>
                </c:pt>
                <c:pt idx="4390">
                  <c:v>0.12703543000000003</c:v>
                </c:pt>
                <c:pt idx="4391">
                  <c:v>0.12706796000000001</c:v>
                </c:pt>
                <c:pt idx="4392">
                  <c:v>0.12709329999999999</c:v>
                </c:pt>
                <c:pt idx="4393">
                  <c:v>0.12712593999999997</c:v>
                </c:pt>
                <c:pt idx="4394">
                  <c:v>0.12715129</c:v>
                </c:pt>
                <c:pt idx="4395">
                  <c:v>0.12718380999999998</c:v>
                </c:pt>
                <c:pt idx="4396">
                  <c:v>0.12720870000000001</c:v>
                </c:pt>
                <c:pt idx="4397">
                  <c:v>0.12724168000000002</c:v>
                </c:pt>
                <c:pt idx="4398">
                  <c:v>0.12726703000000003</c:v>
                </c:pt>
                <c:pt idx="4399">
                  <c:v>0.12729955000000001</c:v>
                </c:pt>
                <c:pt idx="4400">
                  <c:v>0.12732444000000001</c:v>
                </c:pt>
                <c:pt idx="4401">
                  <c:v>0.12735742999999997</c:v>
                </c:pt>
                <c:pt idx="4402">
                  <c:v>0.12738231</c:v>
                </c:pt>
                <c:pt idx="4403">
                  <c:v>0.12741530000000004</c:v>
                </c:pt>
                <c:pt idx="4404">
                  <c:v>0.12744017999999999</c:v>
                </c:pt>
                <c:pt idx="4405">
                  <c:v>0.12747269999999997</c:v>
                </c:pt>
                <c:pt idx="4406">
                  <c:v>0.12749805000000003</c:v>
                </c:pt>
                <c:pt idx="4407">
                  <c:v>0.12753069</c:v>
                </c:pt>
                <c:pt idx="4408">
                  <c:v>0.12755604000000001</c:v>
                </c:pt>
                <c:pt idx="4409">
                  <c:v>0.12758855999999996</c:v>
                </c:pt>
                <c:pt idx="4410">
                  <c:v>0.12761391</c:v>
                </c:pt>
                <c:pt idx="4411">
                  <c:v>0.12764643000000003</c:v>
                </c:pt>
                <c:pt idx="4412">
                  <c:v>0.12767188999999998</c:v>
                </c:pt>
                <c:pt idx="4413">
                  <c:v>0.12770442000000001</c:v>
                </c:pt>
                <c:pt idx="4414">
                  <c:v>0.12772976</c:v>
                </c:pt>
                <c:pt idx="4415">
                  <c:v>0.12776240000000003</c:v>
                </c:pt>
                <c:pt idx="4416">
                  <c:v>0.12778763000000001</c:v>
                </c:pt>
                <c:pt idx="4417">
                  <c:v>0.12782026999999999</c:v>
                </c:pt>
                <c:pt idx="4418">
                  <c:v>0.12784561999999997</c:v>
                </c:pt>
                <c:pt idx="4419">
                  <c:v>0.12787814</c:v>
                </c:pt>
                <c:pt idx="4420">
                  <c:v>0.12790349000000004</c:v>
                </c:pt>
                <c:pt idx="4421">
                  <c:v>0.12793600999999999</c:v>
                </c:pt>
                <c:pt idx="4422">
                  <c:v>0.12796136000000002</c:v>
                </c:pt>
                <c:pt idx="4423">
                  <c:v>0.12799388000000003</c:v>
                </c:pt>
                <c:pt idx="4424">
                  <c:v>0.12801923000000004</c:v>
                </c:pt>
                <c:pt idx="4425">
                  <c:v>0.12805174999999996</c:v>
                </c:pt>
                <c:pt idx="4426">
                  <c:v>0.1280771</c:v>
                </c:pt>
                <c:pt idx="4427">
                  <c:v>0.12810961999999998</c:v>
                </c:pt>
                <c:pt idx="4428">
                  <c:v>0.12813474</c:v>
                </c:pt>
                <c:pt idx="4429">
                  <c:v>0.12816715000000001</c:v>
                </c:pt>
                <c:pt idx="4430">
                  <c:v>0.12819273</c:v>
                </c:pt>
                <c:pt idx="4431">
                  <c:v>0.12822502</c:v>
                </c:pt>
                <c:pt idx="4432">
                  <c:v>0.12825059999999996</c:v>
                </c:pt>
                <c:pt idx="4433">
                  <c:v>0.12828289000000001</c:v>
                </c:pt>
                <c:pt idx="4434">
                  <c:v>0.12830847000000001</c:v>
                </c:pt>
                <c:pt idx="4435">
                  <c:v>0.12834087</c:v>
                </c:pt>
                <c:pt idx="4436">
                  <c:v>0.12836634000000002</c:v>
                </c:pt>
                <c:pt idx="4437">
                  <c:v>0.12839863000000001</c:v>
                </c:pt>
                <c:pt idx="4438">
                  <c:v>0.12842421000000001</c:v>
                </c:pt>
                <c:pt idx="4439">
                  <c:v>0.12845661999999997</c:v>
                </c:pt>
                <c:pt idx="4440">
                  <c:v>0.12848208000000003</c:v>
                </c:pt>
                <c:pt idx="4441">
                  <c:v>0.12851449000000004</c:v>
                </c:pt>
                <c:pt idx="4442">
                  <c:v>0.12853994999999999</c:v>
                </c:pt>
                <c:pt idx="4443">
                  <c:v>0.12857236</c:v>
                </c:pt>
                <c:pt idx="4444">
                  <c:v>0.12859793000000003</c:v>
                </c:pt>
                <c:pt idx="4445">
                  <c:v>0.12863046</c:v>
                </c:pt>
                <c:pt idx="4446">
                  <c:v>0.12865579999999996</c:v>
                </c:pt>
                <c:pt idx="4447">
                  <c:v>0.12868832999999996</c:v>
                </c:pt>
                <c:pt idx="4448">
                  <c:v>0.12871368000000002</c:v>
                </c:pt>
                <c:pt idx="4449">
                  <c:v>0.12874620000000003</c:v>
                </c:pt>
                <c:pt idx="4450">
                  <c:v>0.12877165999999998</c:v>
                </c:pt>
                <c:pt idx="4451">
                  <c:v>0.12880406999999996</c:v>
                </c:pt>
                <c:pt idx="4452">
                  <c:v>0.12882953</c:v>
                </c:pt>
                <c:pt idx="4453">
                  <c:v>0.12886194000000001</c:v>
                </c:pt>
                <c:pt idx="4454">
                  <c:v>0.12888740000000001</c:v>
                </c:pt>
                <c:pt idx="4455">
                  <c:v>0.12891981000000002</c:v>
                </c:pt>
                <c:pt idx="4456">
                  <c:v>0.12894527000000003</c:v>
                </c:pt>
                <c:pt idx="4457">
                  <c:v>0.1289778</c:v>
                </c:pt>
                <c:pt idx="4458">
                  <c:v>0.12900313999999999</c:v>
                </c:pt>
                <c:pt idx="4459">
                  <c:v>0.12903566999999996</c:v>
                </c:pt>
                <c:pt idx="4460">
                  <c:v>0.12906101</c:v>
                </c:pt>
                <c:pt idx="4461">
                  <c:v>0.12909296000000001</c:v>
                </c:pt>
                <c:pt idx="4462">
                  <c:v>0.12911829999999999</c:v>
                </c:pt>
                <c:pt idx="4463">
                  <c:v>0.12915093999999996</c:v>
                </c:pt>
                <c:pt idx="4464">
                  <c:v>0.12917629</c:v>
                </c:pt>
                <c:pt idx="4465">
                  <c:v>0.12920893000000003</c:v>
                </c:pt>
                <c:pt idx="4466">
                  <c:v>0.12923415999999999</c:v>
                </c:pt>
                <c:pt idx="4467">
                  <c:v>0.12926679999999999</c:v>
                </c:pt>
                <c:pt idx="4468">
                  <c:v>0.12929203000000003</c:v>
                </c:pt>
                <c:pt idx="4469">
                  <c:v>0.12932466999999997</c:v>
                </c:pt>
                <c:pt idx="4470">
                  <c:v>0.12934989999999999</c:v>
                </c:pt>
                <c:pt idx="4471">
                  <c:v>0.12938253999999996</c:v>
                </c:pt>
                <c:pt idx="4472">
                  <c:v>0.12940789000000003</c:v>
                </c:pt>
                <c:pt idx="4473">
                  <c:v>0.12944041000000003</c:v>
                </c:pt>
                <c:pt idx="4474">
                  <c:v>0.12946576000000001</c:v>
                </c:pt>
                <c:pt idx="4475">
                  <c:v>0.12949827999999999</c:v>
                </c:pt>
                <c:pt idx="4476">
                  <c:v>0.12952363</c:v>
                </c:pt>
                <c:pt idx="4477">
                  <c:v>0.12955615000000001</c:v>
                </c:pt>
                <c:pt idx="4478">
                  <c:v>0.12958161999999998</c:v>
                </c:pt>
                <c:pt idx="4479">
                  <c:v>0.12961379000000001</c:v>
                </c:pt>
                <c:pt idx="4480">
                  <c:v>0.12963959999999997</c:v>
                </c:pt>
                <c:pt idx="4481">
                  <c:v>0.12967165999999994</c:v>
                </c:pt>
                <c:pt idx="4482">
                  <c:v>0.12969736000000001</c:v>
                </c:pt>
                <c:pt idx="4483">
                  <c:v>0.12972998999999999</c:v>
                </c:pt>
                <c:pt idx="4484">
                  <c:v>0.12975498999999999</c:v>
                </c:pt>
                <c:pt idx="4485">
                  <c:v>0.12978775000000001</c:v>
                </c:pt>
                <c:pt idx="4486">
                  <c:v>0.12981321000000001</c:v>
                </c:pt>
                <c:pt idx="4487">
                  <c:v>0.12984573999999999</c:v>
                </c:pt>
                <c:pt idx="4488">
                  <c:v>0.12987108</c:v>
                </c:pt>
                <c:pt idx="4489">
                  <c:v>0.12990325999999999</c:v>
                </c:pt>
                <c:pt idx="4490">
                  <c:v>0.12992883999999999</c:v>
                </c:pt>
                <c:pt idx="4491">
                  <c:v>0.12996124000000003</c:v>
                </c:pt>
                <c:pt idx="4492">
                  <c:v>0.12998682</c:v>
                </c:pt>
                <c:pt idx="4493">
                  <c:v>0.13001935000000003</c:v>
                </c:pt>
                <c:pt idx="4494">
                  <c:v>0.13004481000000001</c:v>
                </c:pt>
                <c:pt idx="4495">
                  <c:v>0.13007699</c:v>
                </c:pt>
                <c:pt idx="4496">
                  <c:v>0.13010245000000001</c:v>
                </c:pt>
                <c:pt idx="4497">
                  <c:v>0.13013461999999998</c:v>
                </c:pt>
                <c:pt idx="4498">
                  <c:v>0.13016032</c:v>
                </c:pt>
                <c:pt idx="4499">
                  <c:v>0.13019296</c:v>
                </c:pt>
                <c:pt idx="4500">
                  <c:v>0.13021819000000004</c:v>
                </c:pt>
                <c:pt idx="4501">
                  <c:v>0.13025059999999997</c:v>
                </c:pt>
                <c:pt idx="4502">
                  <c:v>0.13027617999999996</c:v>
                </c:pt>
                <c:pt idx="4503">
                  <c:v>0.1303087</c:v>
                </c:pt>
                <c:pt idx="4504">
                  <c:v>0.13033405000000001</c:v>
                </c:pt>
                <c:pt idx="4505">
                  <c:v>0.13036634000000002</c:v>
                </c:pt>
                <c:pt idx="4506">
                  <c:v>0.13039191999999997</c:v>
                </c:pt>
                <c:pt idx="4507">
                  <c:v>0.13042432000000001</c:v>
                </c:pt>
                <c:pt idx="4508">
                  <c:v>0.13044979000000004</c:v>
                </c:pt>
                <c:pt idx="4509">
                  <c:v>0.13048196000000001</c:v>
                </c:pt>
                <c:pt idx="4510">
                  <c:v>0.13050766</c:v>
                </c:pt>
                <c:pt idx="4511">
                  <c:v>0.13053972</c:v>
                </c:pt>
                <c:pt idx="4512">
                  <c:v>0.13056506000000001</c:v>
                </c:pt>
                <c:pt idx="4513">
                  <c:v>0.13059759000000001</c:v>
                </c:pt>
                <c:pt idx="4514">
                  <c:v>0.13062304999999996</c:v>
                </c:pt>
                <c:pt idx="4515">
                  <c:v>0.13065568999999996</c:v>
                </c:pt>
                <c:pt idx="4516">
                  <c:v>0.13068091999999998</c:v>
                </c:pt>
                <c:pt idx="4517">
                  <c:v>0.13071368000000003</c:v>
                </c:pt>
                <c:pt idx="4518">
                  <c:v>0.13073878999999999</c:v>
                </c:pt>
                <c:pt idx="4519">
                  <c:v>0.13077165999999998</c:v>
                </c:pt>
                <c:pt idx="4520">
                  <c:v>0.13079666000000001</c:v>
                </c:pt>
                <c:pt idx="4521">
                  <c:v>0.13082906999999996</c:v>
                </c:pt>
                <c:pt idx="4522">
                  <c:v>0.13085453</c:v>
                </c:pt>
                <c:pt idx="4523">
                  <c:v>0.13088739999999999</c:v>
                </c:pt>
                <c:pt idx="4524">
                  <c:v>0.13091240000000004</c:v>
                </c:pt>
                <c:pt idx="4525">
                  <c:v>0.13094480999999999</c:v>
                </c:pt>
                <c:pt idx="4526">
                  <c:v>0.13097027</c:v>
                </c:pt>
                <c:pt idx="4527">
                  <c:v>0.13100268000000001</c:v>
                </c:pt>
                <c:pt idx="4528">
                  <c:v>0.13102813999999999</c:v>
                </c:pt>
                <c:pt idx="4529">
                  <c:v>0.13106066999999996</c:v>
                </c:pt>
                <c:pt idx="4530">
                  <c:v>0.13108636000000001</c:v>
                </c:pt>
                <c:pt idx="4531">
                  <c:v>0.13111842000000001</c:v>
                </c:pt>
                <c:pt idx="4532">
                  <c:v>0.13114376999999997</c:v>
                </c:pt>
                <c:pt idx="4533">
                  <c:v>0.13117651999999994</c:v>
                </c:pt>
                <c:pt idx="4534">
                  <c:v>0.13120164000000001</c:v>
                </c:pt>
                <c:pt idx="4535">
                  <c:v>0.13123439000000003</c:v>
                </c:pt>
                <c:pt idx="4536">
                  <c:v>0.13125951</c:v>
                </c:pt>
                <c:pt idx="4537">
                  <c:v>0.13129225999999999</c:v>
                </c:pt>
                <c:pt idx="4538">
                  <c:v>0.13131749000000004</c:v>
                </c:pt>
                <c:pt idx="4539">
                  <c:v>0.13135013000000001</c:v>
                </c:pt>
                <c:pt idx="4540">
                  <c:v>0.13137536999999996</c:v>
                </c:pt>
                <c:pt idx="4541">
                  <c:v>0.13140800000000002</c:v>
                </c:pt>
                <c:pt idx="4542">
                  <c:v>0.13143311999999999</c:v>
                </c:pt>
                <c:pt idx="4543">
                  <c:v>0.13146587000000001</c:v>
                </c:pt>
                <c:pt idx="4544">
                  <c:v>0.13149110999999999</c:v>
                </c:pt>
                <c:pt idx="4545">
                  <c:v>0.13152374</c:v>
                </c:pt>
                <c:pt idx="4546">
                  <c:v>0.13154898000000004</c:v>
                </c:pt>
                <c:pt idx="4547">
                  <c:v>0.13158161999999998</c:v>
                </c:pt>
                <c:pt idx="4548">
                  <c:v>0.13160696</c:v>
                </c:pt>
                <c:pt idx="4549">
                  <c:v>0.13163949000000003</c:v>
                </c:pt>
                <c:pt idx="4550">
                  <c:v>0.13166495</c:v>
                </c:pt>
                <c:pt idx="4551">
                  <c:v>0.13169759</c:v>
                </c:pt>
                <c:pt idx="4552">
                  <c:v>0.13172281999999996</c:v>
                </c:pt>
                <c:pt idx="4553">
                  <c:v>0.13175545999999999</c:v>
                </c:pt>
                <c:pt idx="4554">
                  <c:v>0.1317808</c:v>
                </c:pt>
                <c:pt idx="4555">
                  <c:v>0.13181287</c:v>
                </c:pt>
                <c:pt idx="4556">
                  <c:v>0.13183821000000001</c:v>
                </c:pt>
                <c:pt idx="4557">
                  <c:v>0.13187073999999996</c:v>
                </c:pt>
                <c:pt idx="4558">
                  <c:v>0.13189608000000003</c:v>
                </c:pt>
                <c:pt idx="4559">
                  <c:v>0.13192872</c:v>
                </c:pt>
                <c:pt idx="4560">
                  <c:v>0.13195394999999999</c:v>
                </c:pt>
                <c:pt idx="4561">
                  <c:v>0.13198658999999999</c:v>
                </c:pt>
                <c:pt idx="4562">
                  <c:v>0.13201182</c:v>
                </c:pt>
                <c:pt idx="4563">
                  <c:v>0.13204457999999997</c:v>
                </c:pt>
                <c:pt idx="4564">
                  <c:v>0.13206968999999999</c:v>
                </c:pt>
                <c:pt idx="4565">
                  <c:v>0.13210245000000001</c:v>
                </c:pt>
                <c:pt idx="4566">
                  <c:v>0.13212755999999998</c:v>
                </c:pt>
                <c:pt idx="4567">
                  <c:v>0.13215996999999996</c:v>
                </c:pt>
                <c:pt idx="4568">
                  <c:v>0.13218566999999998</c:v>
                </c:pt>
                <c:pt idx="4569">
                  <c:v>0.13221784000000003</c:v>
                </c:pt>
                <c:pt idx="4570">
                  <c:v>0.13224353999999999</c:v>
                </c:pt>
                <c:pt idx="4571">
                  <c:v>0.13227570999999996</c:v>
                </c:pt>
                <c:pt idx="4572">
                  <c:v>0.13230128999999999</c:v>
                </c:pt>
                <c:pt idx="4573">
                  <c:v>0.13233358000000001</c:v>
                </c:pt>
                <c:pt idx="4574">
                  <c:v>0.13235916</c:v>
                </c:pt>
                <c:pt idx="4575">
                  <c:v>0.13239144999999999</c:v>
                </c:pt>
                <c:pt idx="4576">
                  <c:v>0.13241702999999999</c:v>
                </c:pt>
                <c:pt idx="4577">
                  <c:v>0.13244944000000006</c:v>
                </c:pt>
                <c:pt idx="4578">
                  <c:v>0.13247490000000001</c:v>
                </c:pt>
                <c:pt idx="4579">
                  <c:v>0.13250730999999999</c:v>
                </c:pt>
                <c:pt idx="4580">
                  <c:v>0.13253288999999999</c:v>
                </c:pt>
                <c:pt idx="4581">
                  <c:v>0.13256518000000003</c:v>
                </c:pt>
                <c:pt idx="4582">
                  <c:v>0.13259076</c:v>
                </c:pt>
                <c:pt idx="4583">
                  <c:v>0.13262304999999996</c:v>
                </c:pt>
                <c:pt idx="4584">
                  <c:v>0.13264873999999999</c:v>
                </c:pt>
                <c:pt idx="4585">
                  <c:v>0.13268091999999998</c:v>
                </c:pt>
                <c:pt idx="4586">
                  <c:v>0.13270650000000001</c:v>
                </c:pt>
                <c:pt idx="4587">
                  <c:v>0.13273890999999999</c:v>
                </c:pt>
                <c:pt idx="4588">
                  <c:v>0.13276449000000004</c:v>
                </c:pt>
                <c:pt idx="4589">
                  <c:v>0.13279678000000003</c:v>
                </c:pt>
                <c:pt idx="4590">
                  <c:v>0.13282236</c:v>
                </c:pt>
                <c:pt idx="4591">
                  <c:v>0.13285464999999996</c:v>
                </c:pt>
                <c:pt idx="4592">
                  <c:v>0.13288022999999996</c:v>
                </c:pt>
                <c:pt idx="4593">
                  <c:v>0.13291252000000001</c:v>
                </c:pt>
                <c:pt idx="4594">
                  <c:v>0.13293763000000003</c:v>
                </c:pt>
                <c:pt idx="4595">
                  <c:v>0.13297049999999999</c:v>
                </c:pt>
                <c:pt idx="4596">
                  <c:v>0.13299550000000002</c:v>
                </c:pt>
                <c:pt idx="4597">
                  <c:v>0.13302837000000001</c:v>
                </c:pt>
                <c:pt idx="4598">
                  <c:v>0.13305337</c:v>
                </c:pt>
                <c:pt idx="4599">
                  <c:v>0.13308623999999999</c:v>
                </c:pt>
                <c:pt idx="4600">
                  <c:v>0.13311159</c:v>
                </c:pt>
                <c:pt idx="4601">
                  <c:v>0.13314412</c:v>
                </c:pt>
                <c:pt idx="4602">
                  <c:v>0.13316958000000001</c:v>
                </c:pt>
                <c:pt idx="4603">
                  <c:v>0.13320209999999999</c:v>
                </c:pt>
                <c:pt idx="4604">
                  <c:v>0.13322745000000003</c:v>
                </c:pt>
                <c:pt idx="4605">
                  <c:v>0.13325951</c:v>
                </c:pt>
                <c:pt idx="4606">
                  <c:v>0.13328532000000001</c:v>
                </c:pt>
                <c:pt idx="4607">
                  <c:v>0.13331749000000004</c:v>
                </c:pt>
                <c:pt idx="4608">
                  <c:v>0.13334319000000003</c:v>
                </c:pt>
                <c:pt idx="4609">
                  <c:v>0.13337536999999997</c:v>
                </c:pt>
                <c:pt idx="4610">
                  <c:v>0.13340060000000001</c:v>
                </c:pt>
                <c:pt idx="4611">
                  <c:v>0.13343324000000004</c:v>
                </c:pt>
                <c:pt idx="4612">
                  <c:v>0.13345847000000002</c:v>
                </c:pt>
                <c:pt idx="4613">
                  <c:v>0.13349111000000002</c:v>
                </c:pt>
                <c:pt idx="4614">
                  <c:v>0.13351634000000004</c:v>
                </c:pt>
                <c:pt idx="4615">
                  <c:v>0.13354898000000004</c:v>
                </c:pt>
                <c:pt idx="4616">
                  <c:v>0.13357421</c:v>
                </c:pt>
                <c:pt idx="4617">
                  <c:v>0.13360685</c:v>
                </c:pt>
                <c:pt idx="4618">
                  <c:v>0.13363219000000001</c:v>
                </c:pt>
                <c:pt idx="4619">
                  <c:v>0.13366495</c:v>
                </c:pt>
                <c:pt idx="4620">
                  <c:v>0.13369006</c:v>
                </c:pt>
                <c:pt idx="4621">
                  <c:v>0.1337227</c:v>
                </c:pt>
                <c:pt idx="4622">
                  <c:v>0.13374792999999999</c:v>
                </c:pt>
                <c:pt idx="4623">
                  <c:v>0.13378056999999996</c:v>
                </c:pt>
                <c:pt idx="4624">
                  <c:v>0.1338058</c:v>
                </c:pt>
                <c:pt idx="4625">
                  <c:v>0.13383856</c:v>
                </c:pt>
                <c:pt idx="4626">
                  <c:v>0.13386368000000001</c:v>
                </c:pt>
                <c:pt idx="4627">
                  <c:v>0.13389643000000004</c:v>
                </c:pt>
                <c:pt idx="4628">
                  <c:v>0.13392155</c:v>
                </c:pt>
                <c:pt idx="4629">
                  <c:v>0.13395430000000003</c:v>
                </c:pt>
                <c:pt idx="4630">
                  <c:v>0.13397953000000001</c:v>
                </c:pt>
                <c:pt idx="4631">
                  <c:v>0.13401217000000001</c:v>
                </c:pt>
                <c:pt idx="4632">
                  <c:v>0.13403740000000003</c:v>
                </c:pt>
                <c:pt idx="4633">
                  <c:v>0.13406968999999999</c:v>
                </c:pt>
                <c:pt idx="4634">
                  <c:v>0.13409539000000004</c:v>
                </c:pt>
                <c:pt idx="4635">
                  <c:v>0.13412755999999998</c:v>
                </c:pt>
                <c:pt idx="4636">
                  <c:v>0.13415290999999996</c:v>
                </c:pt>
                <c:pt idx="4637">
                  <c:v>0.13418542999999997</c:v>
                </c:pt>
                <c:pt idx="4638">
                  <c:v>0.13421078000000003</c:v>
                </c:pt>
                <c:pt idx="4639">
                  <c:v>0.13424353999999999</c:v>
                </c:pt>
                <c:pt idx="4640">
                  <c:v>0.13426877000000001</c:v>
                </c:pt>
                <c:pt idx="4641">
                  <c:v>0.13430151999999998</c:v>
                </c:pt>
                <c:pt idx="4642">
                  <c:v>0.13432664</c:v>
                </c:pt>
                <c:pt idx="4643">
                  <c:v>0.13435928000000003</c:v>
                </c:pt>
                <c:pt idx="4644">
                  <c:v>0.13438450999999998</c:v>
                </c:pt>
                <c:pt idx="4645">
                  <c:v>0.13441726000000004</c:v>
                </c:pt>
                <c:pt idx="4646">
                  <c:v>0.13444249000000005</c:v>
                </c:pt>
                <c:pt idx="4647">
                  <c:v>0.13447513000000003</c:v>
                </c:pt>
                <c:pt idx="4648">
                  <c:v>0.13450037000000001</c:v>
                </c:pt>
                <c:pt idx="4649">
                  <c:v>0.13453312000000001</c:v>
                </c:pt>
                <c:pt idx="4650">
                  <c:v>0.13455824000000002</c:v>
                </c:pt>
                <c:pt idx="4651">
                  <c:v>0.13459098999999999</c:v>
                </c:pt>
                <c:pt idx="4652">
                  <c:v>0.13461611000000001</c:v>
                </c:pt>
                <c:pt idx="4653">
                  <c:v>0.13464840000000003</c:v>
                </c:pt>
                <c:pt idx="4654">
                  <c:v>0.13467373999999996</c:v>
                </c:pt>
                <c:pt idx="4655">
                  <c:v>0.13470684999999999</c:v>
                </c:pt>
                <c:pt idx="4656">
                  <c:v>0.13473162</c:v>
                </c:pt>
                <c:pt idx="4657">
                  <c:v>0.13476414000000003</c:v>
                </c:pt>
                <c:pt idx="4658">
                  <c:v>0.13478949000000004</c:v>
                </c:pt>
                <c:pt idx="4659">
                  <c:v>0.13482200999999996</c:v>
                </c:pt>
                <c:pt idx="4660">
                  <c:v>0.13484747000000002</c:v>
                </c:pt>
                <c:pt idx="4661">
                  <c:v>0.13487999000000001</c:v>
                </c:pt>
                <c:pt idx="4662">
                  <c:v>0.13490534000000004</c:v>
                </c:pt>
                <c:pt idx="4663">
                  <c:v>0.13493786999999999</c:v>
                </c:pt>
                <c:pt idx="4664">
                  <c:v>0.13496321000000003</c:v>
                </c:pt>
                <c:pt idx="4665">
                  <c:v>0.13499574000000003</c:v>
                </c:pt>
                <c:pt idx="4666">
                  <c:v>0.13502107999999996</c:v>
                </c:pt>
                <c:pt idx="4667">
                  <c:v>0.13505360999999996</c:v>
                </c:pt>
                <c:pt idx="4668">
                  <c:v>0.13507895</c:v>
                </c:pt>
                <c:pt idx="4669">
                  <c:v>0.13511159</c:v>
                </c:pt>
                <c:pt idx="4670">
                  <c:v>0.13513717</c:v>
                </c:pt>
                <c:pt idx="4671">
                  <c:v>0.13516945999999999</c:v>
                </c:pt>
                <c:pt idx="4672">
                  <c:v>0.13519503999999999</c:v>
                </c:pt>
                <c:pt idx="4673">
                  <c:v>0.13522733000000003</c:v>
                </c:pt>
                <c:pt idx="4674">
                  <c:v>0.13525291</c:v>
                </c:pt>
                <c:pt idx="4675">
                  <c:v>0.13528531999999999</c:v>
                </c:pt>
                <c:pt idx="4676">
                  <c:v>0.13531077999999996</c:v>
                </c:pt>
                <c:pt idx="4677">
                  <c:v>0.13534319000000003</c:v>
                </c:pt>
                <c:pt idx="4678">
                  <c:v>0.13536865000000001</c:v>
                </c:pt>
                <c:pt idx="4679">
                  <c:v>0.13540118000000004</c:v>
                </c:pt>
                <c:pt idx="4680">
                  <c:v>0.13542651999999997</c:v>
                </c:pt>
                <c:pt idx="4681">
                  <c:v>0.13545893000000003</c:v>
                </c:pt>
                <c:pt idx="4682">
                  <c:v>0.13548439000000004</c:v>
                </c:pt>
                <c:pt idx="4683">
                  <c:v>0.13551679999999999</c:v>
                </c:pt>
                <c:pt idx="4684">
                  <c:v>0.13554203000000004</c:v>
                </c:pt>
                <c:pt idx="4685">
                  <c:v>0.13557479</c:v>
                </c:pt>
                <c:pt idx="4686">
                  <c:v>0.13559990000000002</c:v>
                </c:pt>
                <c:pt idx="4687">
                  <c:v>0.13563265999999996</c:v>
                </c:pt>
                <c:pt idx="4688">
                  <c:v>0.13565776999999998</c:v>
                </c:pt>
                <c:pt idx="4689">
                  <c:v>0.13569053</c:v>
                </c:pt>
                <c:pt idx="4690">
                  <c:v>0.13571564000000003</c:v>
                </c:pt>
                <c:pt idx="4691">
                  <c:v>0.13574840000000002</c:v>
                </c:pt>
                <c:pt idx="4692">
                  <c:v>0.13577350999999996</c:v>
                </c:pt>
                <c:pt idx="4693">
                  <c:v>0.13580627000000001</c:v>
                </c:pt>
                <c:pt idx="4694">
                  <c:v>0.13583138000000003</c:v>
                </c:pt>
                <c:pt idx="4695">
                  <c:v>0.13586379000000001</c:v>
                </c:pt>
                <c:pt idx="4696">
                  <c:v>0.13588924999999999</c:v>
                </c:pt>
                <c:pt idx="4697">
                  <c:v>0.13592177999999996</c:v>
                </c:pt>
                <c:pt idx="4698">
                  <c:v>0.13594712000000003</c:v>
                </c:pt>
                <c:pt idx="4699">
                  <c:v>0.13597976000000001</c:v>
                </c:pt>
                <c:pt idx="4700">
                  <c:v>0.13600498999999999</c:v>
                </c:pt>
                <c:pt idx="4701">
                  <c:v>0.13603762999999996</c:v>
                </c:pt>
                <c:pt idx="4702">
                  <c:v>0.13606287</c:v>
                </c:pt>
                <c:pt idx="4703">
                  <c:v>0.13609550000000001</c:v>
                </c:pt>
                <c:pt idx="4704">
                  <c:v>0.13612096999999998</c:v>
                </c:pt>
                <c:pt idx="4705">
                  <c:v>0.13615337</c:v>
                </c:pt>
                <c:pt idx="4706">
                  <c:v>0.13617884</c:v>
                </c:pt>
                <c:pt idx="4707">
                  <c:v>0.13621124000000004</c:v>
                </c:pt>
                <c:pt idx="4708">
                  <c:v>0.13623613000000004</c:v>
                </c:pt>
                <c:pt idx="4709">
                  <c:v>0.13626888000000004</c:v>
                </c:pt>
                <c:pt idx="4710">
                  <c:v>0.13629411999999999</c:v>
                </c:pt>
                <c:pt idx="4711">
                  <c:v>0.13632675</c:v>
                </c:pt>
                <c:pt idx="4712">
                  <c:v>0.13635199000000001</c:v>
                </c:pt>
                <c:pt idx="4713">
                  <c:v>0.13638474</c:v>
                </c:pt>
                <c:pt idx="4714">
                  <c:v>0.13640985999999999</c:v>
                </c:pt>
                <c:pt idx="4715">
                  <c:v>0.13644273000000004</c:v>
                </c:pt>
                <c:pt idx="4716">
                  <c:v>0.13646773000000004</c:v>
                </c:pt>
                <c:pt idx="4717">
                  <c:v>0.1365006</c:v>
                </c:pt>
                <c:pt idx="4718">
                  <c:v>0.13652582999999996</c:v>
                </c:pt>
                <c:pt idx="4719">
                  <c:v>0.13655812000000001</c:v>
                </c:pt>
                <c:pt idx="4720">
                  <c:v>0.1365837</c:v>
                </c:pt>
                <c:pt idx="4721">
                  <c:v>0.13661598999999999</c:v>
                </c:pt>
                <c:pt idx="4722">
                  <c:v>0.13664167999999996</c:v>
                </c:pt>
                <c:pt idx="4723">
                  <c:v>0.13667385999999998</c:v>
                </c:pt>
                <c:pt idx="4724">
                  <c:v>0.13669944000000003</c:v>
                </c:pt>
                <c:pt idx="4725">
                  <c:v>0.13673184999999999</c:v>
                </c:pt>
                <c:pt idx="4726">
                  <c:v>0.13675743000000004</c:v>
                </c:pt>
                <c:pt idx="4727">
                  <c:v>0.13678972</c:v>
                </c:pt>
                <c:pt idx="4728">
                  <c:v>0.13681530000000003</c:v>
                </c:pt>
                <c:pt idx="4729">
                  <c:v>0.13684758999999999</c:v>
                </c:pt>
                <c:pt idx="4730">
                  <c:v>0.13687316999999996</c:v>
                </c:pt>
                <c:pt idx="4731">
                  <c:v>0.13690569000000002</c:v>
                </c:pt>
                <c:pt idx="4732">
                  <c:v>0.13693104000000003</c:v>
                </c:pt>
                <c:pt idx="4733">
                  <c:v>0.13696356000000001</c:v>
                </c:pt>
                <c:pt idx="4734">
                  <c:v>0.13698901999999999</c:v>
                </c:pt>
                <c:pt idx="4735">
                  <c:v>0.13702143000000003</c:v>
                </c:pt>
                <c:pt idx="4736">
                  <c:v>0.13704678000000003</c:v>
                </c:pt>
                <c:pt idx="4737">
                  <c:v>0.13707942000000001</c:v>
                </c:pt>
                <c:pt idx="4738">
                  <c:v>0.13710453</c:v>
                </c:pt>
                <c:pt idx="4739">
                  <c:v>0.13713671</c:v>
                </c:pt>
                <c:pt idx="4740">
                  <c:v>0.13716239999999999</c:v>
                </c:pt>
                <c:pt idx="4741">
                  <c:v>0.13719458000000001</c:v>
                </c:pt>
                <c:pt idx="4742">
                  <c:v>0.13722027000000001</c:v>
                </c:pt>
                <c:pt idx="4743">
                  <c:v>0.13725245000000003</c:v>
                </c:pt>
                <c:pt idx="4744">
                  <c:v>0.13727791</c:v>
                </c:pt>
                <c:pt idx="4745">
                  <c:v>0.13731032000000001</c:v>
                </c:pt>
                <c:pt idx="4746">
                  <c:v>0.13733577999999996</c:v>
                </c:pt>
                <c:pt idx="4747">
                  <c:v>0.13736830000000003</c:v>
                </c:pt>
                <c:pt idx="4748">
                  <c:v>0.13739365000000001</c:v>
                </c:pt>
                <c:pt idx="4749">
                  <c:v>0.13742629000000003</c:v>
                </c:pt>
                <c:pt idx="4750">
                  <c:v>0.13745151999999997</c:v>
                </c:pt>
                <c:pt idx="4751">
                  <c:v>0.13748415999999999</c:v>
                </c:pt>
                <c:pt idx="4752">
                  <c:v>0.13750939000000004</c:v>
                </c:pt>
                <c:pt idx="4753">
                  <c:v>0.13754192000000001</c:v>
                </c:pt>
                <c:pt idx="4754">
                  <c:v>0.13756773000000003</c:v>
                </c:pt>
                <c:pt idx="4755">
                  <c:v>0.13759990000000002</c:v>
                </c:pt>
                <c:pt idx="4756">
                  <c:v>0.13762559999999996</c:v>
                </c:pt>
                <c:pt idx="4757">
                  <c:v>0.13765776999999998</c:v>
                </c:pt>
                <c:pt idx="4758">
                  <c:v>0.13768289</c:v>
                </c:pt>
                <c:pt idx="4759">
                  <c:v>0.13771564000000003</c:v>
                </c:pt>
                <c:pt idx="4760">
                  <c:v>0.13774075999999999</c:v>
                </c:pt>
                <c:pt idx="4761">
                  <c:v>0.13777350999999996</c:v>
                </c:pt>
                <c:pt idx="4762">
                  <c:v>0.13779863000000003</c:v>
                </c:pt>
                <c:pt idx="4763">
                  <c:v>0.1378315</c:v>
                </c:pt>
                <c:pt idx="4764">
                  <c:v>0.13785649999999999</c:v>
                </c:pt>
                <c:pt idx="4765">
                  <c:v>0.13788902</c:v>
                </c:pt>
                <c:pt idx="4766">
                  <c:v>0.13791437000000004</c:v>
                </c:pt>
                <c:pt idx="4767">
                  <c:v>0.13794689000000002</c:v>
                </c:pt>
                <c:pt idx="4768">
                  <c:v>0.13797224000000002</c:v>
                </c:pt>
                <c:pt idx="4769">
                  <c:v>0.13800476</c:v>
                </c:pt>
                <c:pt idx="4770">
                  <c:v>0.13803034000000003</c:v>
                </c:pt>
                <c:pt idx="4771">
                  <c:v>0.13806262999999996</c:v>
                </c:pt>
                <c:pt idx="4772">
                  <c:v>0.13808820999999999</c:v>
                </c:pt>
                <c:pt idx="4773">
                  <c:v>0.13812084999999996</c:v>
                </c:pt>
                <c:pt idx="4774">
                  <c:v>0.13814608000000003</c:v>
                </c:pt>
                <c:pt idx="4775">
                  <c:v>0.13817884</c:v>
                </c:pt>
                <c:pt idx="4776">
                  <c:v>0.13820407000000001</c:v>
                </c:pt>
                <c:pt idx="4777">
                  <c:v>0.13823671000000001</c:v>
                </c:pt>
                <c:pt idx="4778">
                  <c:v>0.13826194000000003</c:v>
                </c:pt>
                <c:pt idx="4779">
                  <c:v>0.13829458000000003</c:v>
                </c:pt>
                <c:pt idx="4780">
                  <c:v>0.13831980999999999</c:v>
                </c:pt>
                <c:pt idx="4781">
                  <c:v>0.13835210000000001</c:v>
                </c:pt>
                <c:pt idx="4782">
                  <c:v>0.13837768</c:v>
                </c:pt>
                <c:pt idx="4783">
                  <c:v>0.13840996999999999</c:v>
                </c:pt>
                <c:pt idx="4784">
                  <c:v>0.13843520000000004</c:v>
                </c:pt>
                <c:pt idx="4785">
                  <c:v>0.13846784000000004</c:v>
                </c:pt>
                <c:pt idx="4786">
                  <c:v>0.13849307000000002</c:v>
                </c:pt>
                <c:pt idx="4787">
                  <c:v>0.13852571</c:v>
                </c:pt>
                <c:pt idx="4788">
                  <c:v>0.13855094000000001</c:v>
                </c:pt>
                <c:pt idx="4789">
                  <c:v>0.13858358000000001</c:v>
                </c:pt>
                <c:pt idx="4790">
                  <c:v>0.13860881</c:v>
                </c:pt>
                <c:pt idx="4791">
                  <c:v>0.13864145000000003</c:v>
                </c:pt>
                <c:pt idx="4792">
                  <c:v>0.13866667999999996</c:v>
                </c:pt>
                <c:pt idx="4793">
                  <c:v>0.13869944000000003</c:v>
                </c:pt>
                <c:pt idx="4794">
                  <c:v>0.13872466999999997</c:v>
                </c:pt>
                <c:pt idx="4795">
                  <c:v>0.13875730999999999</c:v>
                </c:pt>
                <c:pt idx="4796">
                  <c:v>0.13878254000000001</c:v>
                </c:pt>
                <c:pt idx="4797">
                  <c:v>0.13881518000000004</c:v>
                </c:pt>
                <c:pt idx="4798">
                  <c:v>0.13884052999999996</c:v>
                </c:pt>
                <c:pt idx="4799">
                  <c:v>0.13887316999999996</c:v>
                </c:pt>
                <c:pt idx="4800">
                  <c:v>0.13889840000000003</c:v>
                </c:pt>
                <c:pt idx="4801">
                  <c:v>0.13893104000000003</c:v>
                </c:pt>
                <c:pt idx="4802">
                  <c:v>0.13895650000000001</c:v>
                </c:pt>
                <c:pt idx="4803">
                  <c:v>0.13898856000000001</c:v>
                </c:pt>
                <c:pt idx="4804">
                  <c:v>0.13901437000000003</c:v>
                </c:pt>
                <c:pt idx="4805">
                  <c:v>0.13904643000000005</c:v>
                </c:pt>
                <c:pt idx="4806">
                  <c:v>0.13907165999999999</c:v>
                </c:pt>
                <c:pt idx="4807">
                  <c:v>0.13910442000000001</c:v>
                </c:pt>
                <c:pt idx="4808">
                  <c:v>0.13912964999999997</c:v>
                </c:pt>
                <c:pt idx="4809">
                  <c:v>0.13916228999999999</c:v>
                </c:pt>
                <c:pt idx="4810">
                  <c:v>0.13918751999999998</c:v>
                </c:pt>
                <c:pt idx="4811">
                  <c:v>0.13922027000000001</c:v>
                </c:pt>
                <c:pt idx="4812">
                  <c:v>0.13924539000000005</c:v>
                </c:pt>
                <c:pt idx="4813">
                  <c:v>0.13927813999999999</c:v>
                </c:pt>
                <c:pt idx="4814">
                  <c:v>0.13930326000000001</c:v>
                </c:pt>
                <c:pt idx="4815">
                  <c:v>0.13933601000000001</c:v>
                </c:pt>
                <c:pt idx="4816">
                  <c:v>0.13936124000000003</c:v>
                </c:pt>
                <c:pt idx="4817">
                  <c:v>0.13939399999999999</c:v>
                </c:pt>
                <c:pt idx="4818">
                  <c:v>0.13941912000000004</c:v>
                </c:pt>
                <c:pt idx="4819">
                  <c:v>0.13945152</c:v>
                </c:pt>
                <c:pt idx="4820">
                  <c:v>0.13947699000000002</c:v>
                </c:pt>
                <c:pt idx="4821">
                  <c:v>0.13950939000000004</c:v>
                </c:pt>
                <c:pt idx="4822">
                  <c:v>0.13953509000000003</c:v>
                </c:pt>
                <c:pt idx="4823">
                  <c:v>0.13956749000000002</c:v>
                </c:pt>
                <c:pt idx="4824">
                  <c:v>0.13959261000000001</c:v>
                </c:pt>
                <c:pt idx="4825">
                  <c:v>0.13962537</c:v>
                </c:pt>
                <c:pt idx="4826">
                  <c:v>0.13965047999999997</c:v>
                </c:pt>
                <c:pt idx="4827">
                  <c:v>0.13968323999999999</c:v>
                </c:pt>
                <c:pt idx="4828">
                  <c:v>0.13970835000000004</c:v>
                </c:pt>
                <c:pt idx="4829">
                  <c:v>0.13974111000000003</c:v>
                </c:pt>
                <c:pt idx="4830">
                  <c:v>0.13976622000000002</c:v>
                </c:pt>
                <c:pt idx="4831">
                  <c:v>0.13979921000000003</c:v>
                </c:pt>
                <c:pt idx="4832">
                  <c:v>0.13982409000000001</c:v>
                </c:pt>
                <c:pt idx="4833">
                  <c:v>0.13985707999999997</c:v>
                </c:pt>
                <c:pt idx="4834">
                  <c:v>0.13988207999999996</c:v>
                </c:pt>
                <c:pt idx="4835">
                  <c:v>0.13991437000000004</c:v>
                </c:pt>
                <c:pt idx="4836">
                  <c:v>0.13993995000000004</c:v>
                </c:pt>
                <c:pt idx="4837">
                  <c:v>0.13997224000000003</c:v>
                </c:pt>
                <c:pt idx="4838">
                  <c:v>0.13999792999999999</c:v>
                </c:pt>
                <c:pt idx="4839">
                  <c:v>0.14003023000000003</c:v>
                </c:pt>
                <c:pt idx="4840">
                  <c:v>0.14005580000000001</c:v>
                </c:pt>
                <c:pt idx="4841">
                  <c:v>0.14008798000000003</c:v>
                </c:pt>
                <c:pt idx="4842">
                  <c:v>0.14011356</c:v>
                </c:pt>
                <c:pt idx="4843">
                  <c:v>0.14014597000000001</c:v>
                </c:pt>
                <c:pt idx="4844">
                  <c:v>0.14017130999999997</c:v>
                </c:pt>
                <c:pt idx="4845">
                  <c:v>0.14020406999999999</c:v>
                </c:pt>
                <c:pt idx="4846">
                  <c:v>0.14022907000000001</c:v>
                </c:pt>
                <c:pt idx="4847">
                  <c:v>0.14026216999999999</c:v>
                </c:pt>
                <c:pt idx="4848">
                  <c:v>0.14028705000000002</c:v>
                </c:pt>
                <c:pt idx="4849">
                  <c:v>0.14031958000000003</c:v>
                </c:pt>
                <c:pt idx="4850">
                  <c:v>0.14034526999999999</c:v>
                </c:pt>
                <c:pt idx="4851">
                  <c:v>0.14037744999999999</c:v>
                </c:pt>
                <c:pt idx="4852">
                  <c:v>0.14040314000000004</c:v>
                </c:pt>
                <c:pt idx="4853">
                  <c:v>0.14043543000000006</c:v>
                </c:pt>
                <c:pt idx="4854">
                  <c:v>0.14046054999999999</c:v>
                </c:pt>
                <c:pt idx="4855">
                  <c:v>0.14049330000000002</c:v>
                </c:pt>
                <c:pt idx="4856">
                  <c:v>0.14051854000000003</c:v>
                </c:pt>
                <c:pt idx="4857">
                  <c:v>0.14055118000000003</c:v>
                </c:pt>
                <c:pt idx="4858">
                  <c:v>0.14057641000000001</c:v>
                </c:pt>
                <c:pt idx="4859">
                  <c:v>0.14060905000000001</c:v>
                </c:pt>
                <c:pt idx="4860">
                  <c:v>0.14063428000000003</c:v>
                </c:pt>
                <c:pt idx="4861">
                  <c:v>0.14066692</c:v>
                </c:pt>
                <c:pt idx="4862">
                  <c:v>0.14069214999999999</c:v>
                </c:pt>
                <c:pt idx="4863">
                  <c:v>0.14072513000000003</c:v>
                </c:pt>
                <c:pt idx="4864">
                  <c:v>0.14075013000000003</c:v>
                </c:pt>
                <c:pt idx="4865">
                  <c:v>0.14078288999999999</c:v>
                </c:pt>
                <c:pt idx="4866">
                  <c:v>0.14080812000000001</c:v>
                </c:pt>
                <c:pt idx="4867">
                  <c:v>0.14084041000000003</c:v>
                </c:pt>
                <c:pt idx="4868">
                  <c:v>0.14086610999999999</c:v>
                </c:pt>
                <c:pt idx="4869">
                  <c:v>0.14089827999999999</c:v>
                </c:pt>
                <c:pt idx="4870">
                  <c:v>0.14092398000000003</c:v>
                </c:pt>
                <c:pt idx="4871">
                  <c:v>0.14095615000000003</c:v>
                </c:pt>
                <c:pt idx="4872">
                  <c:v>0.14098184999999999</c:v>
                </c:pt>
                <c:pt idx="4873">
                  <c:v>0.14101401999999999</c:v>
                </c:pt>
                <c:pt idx="4874">
                  <c:v>0.14103983000000003</c:v>
                </c:pt>
                <c:pt idx="4875">
                  <c:v>0.14107189000000001</c:v>
                </c:pt>
                <c:pt idx="4876">
                  <c:v>0.14109711999999999</c:v>
                </c:pt>
                <c:pt idx="4877">
                  <c:v>0.14112975999999997</c:v>
                </c:pt>
                <c:pt idx="4878">
                  <c:v>0.14115511</c:v>
                </c:pt>
                <c:pt idx="4879">
                  <c:v>0.14118763000000001</c:v>
                </c:pt>
                <c:pt idx="4880">
                  <c:v>0.14121297999999999</c:v>
                </c:pt>
                <c:pt idx="4881">
                  <c:v>0.14124561999999999</c:v>
                </c:pt>
                <c:pt idx="4882">
                  <c:v>0.14127074000000001</c:v>
                </c:pt>
                <c:pt idx="4883">
                  <c:v>0.14130349000000003</c:v>
                </c:pt>
                <c:pt idx="4884">
                  <c:v>0.14132871999999996</c:v>
                </c:pt>
                <c:pt idx="4885">
                  <c:v>0.14136135999999999</c:v>
                </c:pt>
                <c:pt idx="4886">
                  <c:v>0.14138659000000001</c:v>
                </c:pt>
                <c:pt idx="4887">
                  <c:v>0.14141923000000006</c:v>
                </c:pt>
                <c:pt idx="4888">
                  <c:v>0.14144469000000004</c:v>
                </c:pt>
                <c:pt idx="4889">
                  <c:v>0.14147709999999999</c:v>
                </c:pt>
                <c:pt idx="4890">
                  <c:v>0.14150267999999996</c:v>
                </c:pt>
                <c:pt idx="4891">
                  <c:v>0.14153497000000001</c:v>
                </c:pt>
                <c:pt idx="4892">
                  <c:v>0.14156055000000001</c:v>
                </c:pt>
                <c:pt idx="4893">
                  <c:v>0.14159295999999999</c:v>
                </c:pt>
                <c:pt idx="4894">
                  <c:v>0.14161841999999999</c:v>
                </c:pt>
                <c:pt idx="4895">
                  <c:v>0.14165083000000001</c:v>
                </c:pt>
                <c:pt idx="4896">
                  <c:v>0.14167583</c:v>
                </c:pt>
                <c:pt idx="4897">
                  <c:v>0.14170869999999999</c:v>
                </c:pt>
                <c:pt idx="4898">
                  <c:v>0.14173358000000003</c:v>
                </c:pt>
                <c:pt idx="4899">
                  <c:v>0.14176657000000001</c:v>
                </c:pt>
                <c:pt idx="4900">
                  <c:v>0.14179157000000001</c:v>
                </c:pt>
                <c:pt idx="4901">
                  <c:v>0.14182444000000002</c:v>
                </c:pt>
                <c:pt idx="4902">
                  <c:v>0.14184944000000002</c:v>
                </c:pt>
                <c:pt idx="4903">
                  <c:v>0.14188243000000003</c:v>
                </c:pt>
                <c:pt idx="4904">
                  <c:v>0.14190765999999999</c:v>
                </c:pt>
                <c:pt idx="4905">
                  <c:v>0.14194030000000002</c:v>
                </c:pt>
                <c:pt idx="4906">
                  <c:v>0.14196541000000001</c:v>
                </c:pt>
                <c:pt idx="4907">
                  <c:v>0.14199817000000003</c:v>
                </c:pt>
                <c:pt idx="4908">
                  <c:v>0.14202339999999999</c:v>
                </c:pt>
                <c:pt idx="4909">
                  <c:v>0.14205569000000001</c:v>
                </c:pt>
                <c:pt idx="4910">
                  <c:v>0.14208138000000003</c:v>
                </c:pt>
                <c:pt idx="4911">
                  <c:v>0.14211367999999996</c:v>
                </c:pt>
                <c:pt idx="4912">
                  <c:v>0.14213924999999999</c:v>
                </c:pt>
                <c:pt idx="4913">
                  <c:v>0.14217154999999998</c:v>
                </c:pt>
                <c:pt idx="4914">
                  <c:v>0.14219712000000001</c:v>
                </c:pt>
                <c:pt idx="4915">
                  <c:v>0.14222942000000002</c:v>
                </c:pt>
                <c:pt idx="4916">
                  <c:v>0.14225499000000003</c:v>
                </c:pt>
                <c:pt idx="4917">
                  <c:v>0.14228740000000004</c:v>
                </c:pt>
                <c:pt idx="4918">
                  <c:v>0.14231252</c:v>
                </c:pt>
                <c:pt idx="4919">
                  <c:v>0.14234527000000002</c:v>
                </c:pt>
                <c:pt idx="4920">
                  <c:v>0.14237039000000001</c:v>
                </c:pt>
                <c:pt idx="4921">
                  <c:v>0.14240326000000003</c:v>
                </c:pt>
                <c:pt idx="4922">
                  <c:v>0.14242826000000003</c:v>
                </c:pt>
                <c:pt idx="4923">
                  <c:v>0.14246067000000001</c:v>
                </c:pt>
                <c:pt idx="4924">
                  <c:v>0.14248612999999999</c:v>
                </c:pt>
                <c:pt idx="4925">
                  <c:v>0.14251854000000003</c:v>
                </c:pt>
                <c:pt idx="4926">
                  <c:v>0.14254400000000003</c:v>
                </c:pt>
                <c:pt idx="4927">
                  <c:v>0.14257640999999999</c:v>
                </c:pt>
                <c:pt idx="4928">
                  <c:v>0.14260186999999996</c:v>
                </c:pt>
                <c:pt idx="4929">
                  <c:v>0.14263416000000001</c:v>
                </c:pt>
                <c:pt idx="4930">
                  <c:v>0.14265974000000001</c:v>
                </c:pt>
                <c:pt idx="4931">
                  <c:v>0.14269203000000003</c:v>
                </c:pt>
                <c:pt idx="4932">
                  <c:v>0.14271772999999999</c:v>
                </c:pt>
                <c:pt idx="4933">
                  <c:v>0.14274990000000004</c:v>
                </c:pt>
                <c:pt idx="4934">
                  <c:v>0.1427756</c:v>
                </c:pt>
                <c:pt idx="4935">
                  <c:v>0.14280777</c:v>
                </c:pt>
                <c:pt idx="4936">
                  <c:v>0.14283370000000001</c:v>
                </c:pt>
                <c:pt idx="4937">
                  <c:v>0.14286587000000001</c:v>
                </c:pt>
                <c:pt idx="4938">
                  <c:v>0.14289134000000003</c:v>
                </c:pt>
                <c:pt idx="4939">
                  <c:v>0.14292386000000001</c:v>
                </c:pt>
                <c:pt idx="4940">
                  <c:v>0.14294932000000002</c:v>
                </c:pt>
                <c:pt idx="4941">
                  <c:v>0.14298137999999999</c:v>
                </c:pt>
                <c:pt idx="4942">
                  <c:v>0.14300684999999999</c:v>
                </c:pt>
                <c:pt idx="4943">
                  <c:v>0.14303949000000002</c:v>
                </c:pt>
                <c:pt idx="4944">
                  <c:v>0.14306472000000001</c:v>
                </c:pt>
                <c:pt idx="4945">
                  <c:v>0.14309711999999999</c:v>
                </c:pt>
                <c:pt idx="4946">
                  <c:v>0.14312269999999996</c:v>
                </c:pt>
                <c:pt idx="4947">
                  <c:v>0.14315499000000001</c:v>
                </c:pt>
                <c:pt idx="4948">
                  <c:v>0.14318056999999998</c:v>
                </c:pt>
                <c:pt idx="4949">
                  <c:v>0.14321286999999999</c:v>
                </c:pt>
                <c:pt idx="4950">
                  <c:v>0.14323844000000002</c:v>
                </c:pt>
                <c:pt idx="4951">
                  <c:v>0.14327085000000001</c:v>
                </c:pt>
                <c:pt idx="4952">
                  <c:v>0.14329654999999999</c:v>
                </c:pt>
                <c:pt idx="4953">
                  <c:v>0.14332871999999997</c:v>
                </c:pt>
                <c:pt idx="4954">
                  <c:v>0.14335442000000001</c:v>
                </c:pt>
                <c:pt idx="4955">
                  <c:v>0.14338659000000001</c:v>
                </c:pt>
                <c:pt idx="4956">
                  <c:v>0.14341229000000005</c:v>
                </c:pt>
                <c:pt idx="4957">
                  <c:v>0.14344446000000005</c:v>
                </c:pt>
                <c:pt idx="4958">
                  <c:v>0.14347016000000001</c:v>
                </c:pt>
                <c:pt idx="4959">
                  <c:v>0.14350233000000004</c:v>
                </c:pt>
                <c:pt idx="4960">
                  <c:v>0.14352767999999996</c:v>
                </c:pt>
                <c:pt idx="4961">
                  <c:v>0.14356031999999999</c:v>
                </c:pt>
                <c:pt idx="4962">
                  <c:v>0.14358555000000001</c:v>
                </c:pt>
                <c:pt idx="4963">
                  <c:v>0.14361819000000003</c:v>
                </c:pt>
                <c:pt idx="4964">
                  <c:v>0.14364330000000003</c:v>
                </c:pt>
                <c:pt idx="4965">
                  <c:v>0.14367605999999997</c:v>
                </c:pt>
                <c:pt idx="4966">
                  <c:v>0.14370129000000004</c:v>
                </c:pt>
                <c:pt idx="4967">
                  <c:v>0.14373393000000004</c:v>
                </c:pt>
                <c:pt idx="4968">
                  <c:v>0.14375962</c:v>
                </c:pt>
                <c:pt idx="4969">
                  <c:v>0.14379180000000003</c:v>
                </c:pt>
                <c:pt idx="4970">
                  <c:v>0.14381691999999999</c:v>
                </c:pt>
                <c:pt idx="4971">
                  <c:v>0.14384979000000003</c:v>
                </c:pt>
                <c:pt idx="4972">
                  <c:v>0.1438749</c:v>
                </c:pt>
                <c:pt idx="4973">
                  <c:v>0.14390765999999999</c:v>
                </c:pt>
                <c:pt idx="4974">
                  <c:v>0.14393276999999999</c:v>
                </c:pt>
                <c:pt idx="4975">
                  <c:v>0.14396553000000004</c:v>
                </c:pt>
                <c:pt idx="4976">
                  <c:v>0.14399076000000002</c:v>
                </c:pt>
                <c:pt idx="4977">
                  <c:v>0.14402340000000002</c:v>
                </c:pt>
                <c:pt idx="4978">
                  <c:v>0.14404863000000004</c:v>
                </c:pt>
                <c:pt idx="4979">
                  <c:v>0.14408092</c:v>
                </c:pt>
                <c:pt idx="4980">
                  <c:v>0.1441065</c:v>
                </c:pt>
                <c:pt idx="4981">
                  <c:v>0.14413878999999999</c:v>
                </c:pt>
                <c:pt idx="4982">
                  <c:v>0.14416436999999999</c:v>
                </c:pt>
                <c:pt idx="4983">
                  <c:v>0.14419666</c:v>
                </c:pt>
                <c:pt idx="4984">
                  <c:v>0.14422246999999999</c:v>
                </c:pt>
                <c:pt idx="4985">
                  <c:v>0.14425452999999996</c:v>
                </c:pt>
                <c:pt idx="4986">
                  <c:v>0.14427999000000002</c:v>
                </c:pt>
                <c:pt idx="4987">
                  <c:v>0.14431263000000003</c:v>
                </c:pt>
                <c:pt idx="4988">
                  <c:v>0.14433798000000003</c:v>
                </c:pt>
                <c:pt idx="4989">
                  <c:v>0.14437049999999998</c:v>
                </c:pt>
                <c:pt idx="4990">
                  <c:v>0.14439584999999999</c:v>
                </c:pt>
                <c:pt idx="4991">
                  <c:v>0.14442826000000003</c:v>
                </c:pt>
                <c:pt idx="4992">
                  <c:v>0.14445372000000001</c:v>
                </c:pt>
                <c:pt idx="4993">
                  <c:v>0.14448636000000004</c:v>
                </c:pt>
                <c:pt idx="4994">
                  <c:v>0.14451170999999999</c:v>
                </c:pt>
                <c:pt idx="4995">
                  <c:v>0.14454435000000002</c:v>
                </c:pt>
                <c:pt idx="4996">
                  <c:v>0.14456958000000003</c:v>
                </c:pt>
                <c:pt idx="4997">
                  <c:v>0.14460222</c:v>
                </c:pt>
                <c:pt idx="4998">
                  <c:v>0.14462744999999999</c:v>
                </c:pt>
                <c:pt idx="4999">
                  <c:v>0.14466008999999999</c:v>
                </c:pt>
                <c:pt idx="5000">
                  <c:v>0.14468532000000001</c:v>
                </c:pt>
                <c:pt idx="5001">
                  <c:v>0.14471796000000003</c:v>
                </c:pt>
                <c:pt idx="5002">
                  <c:v>0.14474284000000004</c:v>
                </c:pt>
                <c:pt idx="5003">
                  <c:v>0.14477536999999999</c:v>
                </c:pt>
                <c:pt idx="5004">
                  <c:v>0.14480071</c:v>
                </c:pt>
                <c:pt idx="5005">
                  <c:v>0.14483324000000003</c:v>
                </c:pt>
                <c:pt idx="5006">
                  <c:v>0.14485857999999996</c:v>
                </c:pt>
                <c:pt idx="5007">
                  <c:v>0.14489121999999999</c:v>
                </c:pt>
                <c:pt idx="5008">
                  <c:v>0.14491645000000006</c:v>
                </c:pt>
                <c:pt idx="5009">
                  <c:v>0.14494944000000007</c:v>
                </c:pt>
                <c:pt idx="5010">
                  <c:v>0.14497431999999999</c:v>
                </c:pt>
                <c:pt idx="5011">
                  <c:v>0.14500731000000003</c:v>
                </c:pt>
                <c:pt idx="5012">
                  <c:v>0.14503231000000003</c:v>
                </c:pt>
                <c:pt idx="5013">
                  <c:v>0.14506472000000001</c:v>
                </c:pt>
                <c:pt idx="5014">
                  <c:v>0.14509018000000004</c:v>
                </c:pt>
                <c:pt idx="5015">
                  <c:v>0.14512259</c:v>
                </c:pt>
                <c:pt idx="5016">
                  <c:v>0.14514816999999999</c:v>
                </c:pt>
                <c:pt idx="5017">
                  <c:v>0.14518056999999998</c:v>
                </c:pt>
                <c:pt idx="5018">
                  <c:v>0.14520615000000003</c:v>
                </c:pt>
                <c:pt idx="5019">
                  <c:v>0.14523844000000005</c:v>
                </c:pt>
                <c:pt idx="5020">
                  <c:v>0.14526401999999999</c:v>
                </c:pt>
                <c:pt idx="5021">
                  <c:v>0.14529631000000004</c:v>
                </c:pt>
                <c:pt idx="5022">
                  <c:v>0.14532189000000001</c:v>
                </c:pt>
                <c:pt idx="5023">
                  <c:v>0.14535418000000003</c:v>
                </c:pt>
                <c:pt idx="5024">
                  <c:v>0.14537976</c:v>
                </c:pt>
                <c:pt idx="5025">
                  <c:v>0.14541205000000001</c:v>
                </c:pt>
                <c:pt idx="5026">
                  <c:v>0.14543763000000004</c:v>
                </c:pt>
                <c:pt idx="5027">
                  <c:v>0.14546993000000005</c:v>
                </c:pt>
                <c:pt idx="5028">
                  <c:v>0.14549550000000003</c:v>
                </c:pt>
                <c:pt idx="5029">
                  <c:v>0.14552780000000001</c:v>
                </c:pt>
                <c:pt idx="5030">
                  <c:v>0.14555336999999999</c:v>
                </c:pt>
                <c:pt idx="5031">
                  <c:v>0.14558567</c:v>
                </c:pt>
                <c:pt idx="5032">
                  <c:v>0.14561124000000003</c:v>
                </c:pt>
                <c:pt idx="5033">
                  <c:v>0.14564388000000003</c:v>
                </c:pt>
                <c:pt idx="5034">
                  <c:v>0.14566923000000004</c:v>
                </c:pt>
                <c:pt idx="5035">
                  <c:v>0.14570129000000004</c:v>
                </c:pt>
                <c:pt idx="5036">
                  <c:v>0.14572674999999999</c:v>
                </c:pt>
                <c:pt idx="5037">
                  <c:v>0.14575905000000003</c:v>
                </c:pt>
                <c:pt idx="5038">
                  <c:v>0.14578462</c:v>
                </c:pt>
                <c:pt idx="5039">
                  <c:v>0.14581691999999999</c:v>
                </c:pt>
                <c:pt idx="5040">
                  <c:v>0.14584249000000002</c:v>
                </c:pt>
                <c:pt idx="5041">
                  <c:v>0.1458749</c:v>
                </c:pt>
                <c:pt idx="5042">
                  <c:v>0.14590048000000005</c:v>
                </c:pt>
                <c:pt idx="5043">
                  <c:v>0.14593276999999999</c:v>
                </c:pt>
                <c:pt idx="5044">
                  <c:v>0.14595835000000001</c:v>
                </c:pt>
                <c:pt idx="5045">
                  <c:v>0.14599064000000003</c:v>
                </c:pt>
                <c:pt idx="5046">
                  <c:v>0.14601622000000003</c:v>
                </c:pt>
                <c:pt idx="5047">
                  <c:v>0.14604850999999999</c:v>
                </c:pt>
                <c:pt idx="5048">
                  <c:v>0.14607408999999999</c:v>
                </c:pt>
                <c:pt idx="5049">
                  <c:v>0.14610638000000004</c:v>
                </c:pt>
                <c:pt idx="5050">
                  <c:v>0.14613196000000001</c:v>
                </c:pt>
                <c:pt idx="5051">
                  <c:v>0.14616436999999999</c:v>
                </c:pt>
                <c:pt idx="5052">
                  <c:v>0.14618995000000001</c:v>
                </c:pt>
                <c:pt idx="5053">
                  <c:v>0.14622224000000003</c:v>
                </c:pt>
                <c:pt idx="5054">
                  <c:v>0.14624782000000003</c:v>
                </c:pt>
                <c:pt idx="5055">
                  <c:v>0.14628034000000004</c:v>
                </c:pt>
                <c:pt idx="5056">
                  <c:v>0.14630568999999999</c:v>
                </c:pt>
                <c:pt idx="5057">
                  <c:v>0.14633832999999999</c:v>
                </c:pt>
                <c:pt idx="5058">
                  <c:v>0.14636356</c:v>
                </c:pt>
                <c:pt idx="5059">
                  <c:v>0.14639620000000003</c:v>
                </c:pt>
                <c:pt idx="5060">
                  <c:v>0.14642108000000004</c:v>
                </c:pt>
                <c:pt idx="5061">
                  <c:v>0.14645361000000001</c:v>
                </c:pt>
                <c:pt idx="5062">
                  <c:v>0.14647895000000002</c:v>
                </c:pt>
                <c:pt idx="5063">
                  <c:v>0.14651159000000002</c:v>
                </c:pt>
                <c:pt idx="5064">
                  <c:v>0.14653682000000001</c:v>
                </c:pt>
                <c:pt idx="5065">
                  <c:v>0.14656958000000003</c:v>
                </c:pt>
                <c:pt idx="5066">
                  <c:v>0.14659469000000003</c:v>
                </c:pt>
                <c:pt idx="5067">
                  <c:v>0.14662744999999999</c:v>
                </c:pt>
                <c:pt idx="5068">
                  <c:v>0.1466528</c:v>
                </c:pt>
                <c:pt idx="5069">
                  <c:v>0.14668543000000003</c:v>
                </c:pt>
                <c:pt idx="5070">
                  <c:v>0.14671066999999999</c:v>
                </c:pt>
                <c:pt idx="5071">
                  <c:v>0.14674330000000002</c:v>
                </c:pt>
                <c:pt idx="5072">
                  <c:v>0.14676854000000003</c:v>
                </c:pt>
                <c:pt idx="5073">
                  <c:v>0.14680118000000003</c:v>
                </c:pt>
                <c:pt idx="5074">
                  <c:v>0.14682640999999999</c:v>
                </c:pt>
                <c:pt idx="5075">
                  <c:v>0.14685904999999999</c:v>
                </c:pt>
                <c:pt idx="5076">
                  <c:v>0.14688451</c:v>
                </c:pt>
                <c:pt idx="5077">
                  <c:v>0.14691692000000003</c:v>
                </c:pt>
                <c:pt idx="5078">
                  <c:v>0.14694238000000007</c:v>
                </c:pt>
                <c:pt idx="5079">
                  <c:v>0.14697431999999999</c:v>
                </c:pt>
                <c:pt idx="5080">
                  <c:v>0.14699967000000003</c:v>
                </c:pt>
                <c:pt idx="5081">
                  <c:v>0.14703242999999999</c:v>
                </c:pt>
                <c:pt idx="5082">
                  <c:v>0.14705753999999999</c:v>
                </c:pt>
                <c:pt idx="5083">
                  <c:v>0.14709030000000003</c:v>
                </c:pt>
                <c:pt idx="5084">
                  <c:v>0.14711552999999997</c:v>
                </c:pt>
                <c:pt idx="5085">
                  <c:v>0.14714816999999999</c:v>
                </c:pt>
                <c:pt idx="5086">
                  <c:v>0.14717363</c:v>
                </c:pt>
                <c:pt idx="5087">
                  <c:v>0.14720615000000004</c:v>
                </c:pt>
                <c:pt idx="5088">
                  <c:v>0.14723150000000002</c:v>
                </c:pt>
                <c:pt idx="5089">
                  <c:v>0.14726402000000002</c:v>
                </c:pt>
                <c:pt idx="5090">
                  <c:v>0.14728949000000005</c:v>
                </c:pt>
                <c:pt idx="5091">
                  <c:v>0.14732201</c:v>
                </c:pt>
                <c:pt idx="5092">
                  <c:v>0.14734736000000004</c:v>
                </c:pt>
                <c:pt idx="5093">
                  <c:v>0.14737987999999996</c:v>
                </c:pt>
                <c:pt idx="5094">
                  <c:v>0.14740476000000002</c:v>
                </c:pt>
                <c:pt idx="5095">
                  <c:v>0.14743775000000003</c:v>
                </c:pt>
                <c:pt idx="5096">
                  <c:v>0.14746263000000004</c:v>
                </c:pt>
                <c:pt idx="5097">
                  <c:v>0.14749561999999999</c:v>
                </c:pt>
                <c:pt idx="5098">
                  <c:v>0.14752074000000001</c:v>
                </c:pt>
                <c:pt idx="5099">
                  <c:v>0.14755349000000004</c:v>
                </c:pt>
                <c:pt idx="5100">
                  <c:v>0.14757861</c:v>
                </c:pt>
                <c:pt idx="5101">
                  <c:v>0.14761136000000002</c:v>
                </c:pt>
                <c:pt idx="5102">
                  <c:v>0.14763682</c:v>
                </c:pt>
                <c:pt idx="5103">
                  <c:v>0.14766877</c:v>
                </c:pt>
                <c:pt idx="5104">
                  <c:v>0.14769468999999999</c:v>
                </c:pt>
                <c:pt idx="5105">
                  <c:v>0.14772674999999999</c:v>
                </c:pt>
                <c:pt idx="5106">
                  <c:v>0.14775256000000001</c:v>
                </c:pt>
                <c:pt idx="5107">
                  <c:v>0.14778462000000001</c:v>
                </c:pt>
                <c:pt idx="5108">
                  <c:v>0.14781042999999999</c:v>
                </c:pt>
                <c:pt idx="5109">
                  <c:v>0.14784249000000002</c:v>
                </c:pt>
                <c:pt idx="5110">
                  <c:v>0.14786830000000004</c:v>
                </c:pt>
                <c:pt idx="5111">
                  <c:v>0.14790037000000003</c:v>
                </c:pt>
                <c:pt idx="5112">
                  <c:v>0.14792617999999999</c:v>
                </c:pt>
                <c:pt idx="5113">
                  <c:v>0.14795835000000002</c:v>
                </c:pt>
                <c:pt idx="5114">
                  <c:v>0.14798347000000003</c:v>
                </c:pt>
                <c:pt idx="5115">
                  <c:v>0.14801634000000005</c:v>
                </c:pt>
                <c:pt idx="5116">
                  <c:v>0.14804145000000002</c:v>
                </c:pt>
                <c:pt idx="5117">
                  <c:v>0.14807421000000001</c:v>
                </c:pt>
                <c:pt idx="5118">
                  <c:v>0.14809955000000002</c:v>
                </c:pt>
                <c:pt idx="5119">
                  <c:v>0.14813219000000002</c:v>
                </c:pt>
                <c:pt idx="5120">
                  <c:v>0.14815754</c:v>
                </c:pt>
                <c:pt idx="5121">
                  <c:v>0.1481896</c:v>
                </c:pt>
                <c:pt idx="5122">
                  <c:v>0.14821541000000002</c:v>
                </c:pt>
                <c:pt idx="5123">
                  <c:v>0.14824747000000002</c:v>
                </c:pt>
                <c:pt idx="5124">
                  <c:v>0.14827317000000001</c:v>
                </c:pt>
                <c:pt idx="5125">
                  <c:v>0.14830534000000004</c:v>
                </c:pt>
                <c:pt idx="5126">
                  <c:v>0.14833114999999999</c:v>
                </c:pt>
                <c:pt idx="5127">
                  <c:v>0.14836321000000002</c:v>
                </c:pt>
                <c:pt idx="5128">
                  <c:v>0.14838902000000001</c:v>
                </c:pt>
                <c:pt idx="5129">
                  <c:v>0.14842120000000003</c:v>
                </c:pt>
                <c:pt idx="5130">
                  <c:v>0.14844643000000002</c:v>
                </c:pt>
                <c:pt idx="5131">
                  <c:v>0.14847906999999999</c:v>
                </c:pt>
                <c:pt idx="5132">
                  <c:v>0.14850430000000003</c:v>
                </c:pt>
                <c:pt idx="5133">
                  <c:v>0.14853694000000003</c:v>
                </c:pt>
                <c:pt idx="5134">
                  <c:v>0.14856240000000004</c:v>
                </c:pt>
                <c:pt idx="5135">
                  <c:v>0.14859492999999999</c:v>
                </c:pt>
                <c:pt idx="5136">
                  <c:v>0.14862027</c:v>
                </c:pt>
                <c:pt idx="5137">
                  <c:v>0.14865255999999996</c:v>
                </c:pt>
                <c:pt idx="5138">
                  <c:v>0.14867826000000001</c:v>
                </c:pt>
                <c:pt idx="5139">
                  <c:v>0.14871043000000006</c:v>
                </c:pt>
                <c:pt idx="5140">
                  <c:v>0.14873612999999999</c:v>
                </c:pt>
                <c:pt idx="5141">
                  <c:v>0.14876830000000002</c:v>
                </c:pt>
                <c:pt idx="5142">
                  <c:v>0.14879354000000003</c:v>
                </c:pt>
                <c:pt idx="5143">
                  <c:v>0.14882629000000003</c:v>
                </c:pt>
                <c:pt idx="5144">
                  <c:v>0.14885140999999999</c:v>
                </c:pt>
                <c:pt idx="5145">
                  <c:v>0.14888415999999999</c:v>
                </c:pt>
                <c:pt idx="5146">
                  <c:v>0.14890997000000003</c:v>
                </c:pt>
                <c:pt idx="5147">
                  <c:v>0.14894203000000006</c:v>
                </c:pt>
                <c:pt idx="5148">
                  <c:v>0.14896772999999999</c:v>
                </c:pt>
                <c:pt idx="5149">
                  <c:v>0.14899990000000002</c:v>
                </c:pt>
                <c:pt idx="5150">
                  <c:v>0.14902513000000003</c:v>
                </c:pt>
                <c:pt idx="5151">
                  <c:v>0.14905789000000003</c:v>
                </c:pt>
                <c:pt idx="5152">
                  <c:v>0.14908299999999999</c:v>
                </c:pt>
                <c:pt idx="5153">
                  <c:v>0.14911576000000001</c:v>
                </c:pt>
                <c:pt idx="5154">
                  <c:v>0.14914087000000001</c:v>
                </c:pt>
                <c:pt idx="5155">
                  <c:v>0.14917363</c:v>
                </c:pt>
                <c:pt idx="5156">
                  <c:v>0.14919874000000002</c:v>
                </c:pt>
                <c:pt idx="5157">
                  <c:v>0.14923150000000002</c:v>
                </c:pt>
                <c:pt idx="5158">
                  <c:v>0.14925673000000003</c:v>
                </c:pt>
                <c:pt idx="5159">
                  <c:v>0.14928937000000003</c:v>
                </c:pt>
                <c:pt idx="5160">
                  <c:v>0.14931459999999999</c:v>
                </c:pt>
                <c:pt idx="5161">
                  <c:v>0.14934724000000002</c:v>
                </c:pt>
                <c:pt idx="5162">
                  <c:v>0.14937247000000001</c:v>
                </c:pt>
                <c:pt idx="5163">
                  <c:v>0.14940523000000006</c:v>
                </c:pt>
                <c:pt idx="5164">
                  <c:v>0.14943034000000002</c:v>
                </c:pt>
                <c:pt idx="5165">
                  <c:v>0.14946310000000002</c:v>
                </c:pt>
                <c:pt idx="5166">
                  <c:v>0.14948821000000004</c:v>
                </c:pt>
                <c:pt idx="5167">
                  <c:v>0.14952097</c:v>
                </c:pt>
                <c:pt idx="5168">
                  <c:v>0.14954597000000003</c:v>
                </c:pt>
                <c:pt idx="5169">
                  <c:v>0.14957883999999999</c:v>
                </c:pt>
                <c:pt idx="5170">
                  <c:v>0.14960383999999999</c:v>
                </c:pt>
                <c:pt idx="5171">
                  <c:v>0.14963671000000001</c:v>
                </c:pt>
                <c:pt idx="5172">
                  <c:v>0.14966171</c:v>
                </c:pt>
                <c:pt idx="5173">
                  <c:v>0.14969457999999997</c:v>
                </c:pt>
                <c:pt idx="5174">
                  <c:v>0.14971957999999999</c:v>
                </c:pt>
                <c:pt idx="5175">
                  <c:v>0.14975210000000003</c:v>
                </c:pt>
                <c:pt idx="5176">
                  <c:v>0.14977745000000003</c:v>
                </c:pt>
                <c:pt idx="5177">
                  <c:v>0.14980996999999999</c:v>
                </c:pt>
                <c:pt idx="5178">
                  <c:v>0.14983531999999999</c:v>
                </c:pt>
                <c:pt idx="5179">
                  <c:v>0.14986784000000003</c:v>
                </c:pt>
                <c:pt idx="5180">
                  <c:v>0.14989319000000004</c:v>
                </c:pt>
                <c:pt idx="5181">
                  <c:v>0.14992570999999999</c:v>
                </c:pt>
                <c:pt idx="5182">
                  <c:v>0.14995106000000002</c:v>
                </c:pt>
                <c:pt idx="5183">
                  <c:v>0.14998358000000003</c:v>
                </c:pt>
                <c:pt idx="5184">
                  <c:v>0.15000893000000004</c:v>
                </c:pt>
                <c:pt idx="5185">
                  <c:v>0.15004157000000001</c:v>
                </c:pt>
                <c:pt idx="5186">
                  <c:v>0.15006691999999999</c:v>
                </c:pt>
                <c:pt idx="5187">
                  <c:v>0.15009944000000006</c:v>
                </c:pt>
                <c:pt idx="5188">
                  <c:v>0.15012479000000001</c:v>
                </c:pt>
                <c:pt idx="5189">
                  <c:v>0.15015730999999999</c:v>
                </c:pt>
                <c:pt idx="5190">
                  <c:v>0.15018266</c:v>
                </c:pt>
                <c:pt idx="5191">
                  <c:v>0.15021518000000006</c:v>
                </c:pt>
                <c:pt idx="5192">
                  <c:v>0.15024053000000004</c:v>
                </c:pt>
                <c:pt idx="5193">
                  <c:v>0.15027340000000003</c:v>
                </c:pt>
                <c:pt idx="5194">
                  <c:v>0.15029840000000005</c:v>
                </c:pt>
                <c:pt idx="5195">
                  <c:v>0.15033126999999999</c:v>
                </c:pt>
                <c:pt idx="5196">
                  <c:v>0.15035626999999999</c:v>
                </c:pt>
                <c:pt idx="5197">
                  <c:v>0.15038856</c:v>
                </c:pt>
                <c:pt idx="5198">
                  <c:v>0.15041414000000006</c:v>
                </c:pt>
                <c:pt idx="5199">
                  <c:v>0.15044666000000004</c:v>
                </c:pt>
                <c:pt idx="5200">
                  <c:v>0.15047211999999999</c:v>
                </c:pt>
                <c:pt idx="5201">
                  <c:v>0.15050453000000003</c:v>
                </c:pt>
                <c:pt idx="5202">
                  <c:v>0.15052976000000001</c:v>
                </c:pt>
                <c:pt idx="5203">
                  <c:v>0.15056229000000002</c:v>
                </c:pt>
                <c:pt idx="5204">
                  <c:v>0.15058798000000004</c:v>
                </c:pt>
                <c:pt idx="5205">
                  <c:v>0.15062049999999999</c:v>
                </c:pt>
                <c:pt idx="5206">
                  <c:v>0.15064562000000001</c:v>
                </c:pt>
                <c:pt idx="5207">
                  <c:v>0.15067837000000001</c:v>
                </c:pt>
                <c:pt idx="5208">
                  <c:v>0.15070337000000003</c:v>
                </c:pt>
                <c:pt idx="5209">
                  <c:v>0.15073624000000002</c:v>
                </c:pt>
                <c:pt idx="5210">
                  <c:v>0.15076112999999999</c:v>
                </c:pt>
                <c:pt idx="5211">
                  <c:v>0.15079376999999999</c:v>
                </c:pt>
                <c:pt idx="5212">
                  <c:v>0.15081923000000005</c:v>
                </c:pt>
                <c:pt idx="5213">
                  <c:v>0.15085175000000001</c:v>
                </c:pt>
                <c:pt idx="5214">
                  <c:v>0.15087709999999999</c:v>
                </c:pt>
                <c:pt idx="5215">
                  <c:v>0.15090961999999999</c:v>
                </c:pt>
                <c:pt idx="5216">
                  <c:v>0.15093509000000002</c:v>
                </c:pt>
                <c:pt idx="5217">
                  <c:v>0.15096761000000003</c:v>
                </c:pt>
                <c:pt idx="5218">
                  <c:v>0.15099307000000003</c:v>
                </c:pt>
                <c:pt idx="5219">
                  <c:v>0.15102547999999999</c:v>
                </c:pt>
                <c:pt idx="5220">
                  <c:v>0.15105093999999999</c:v>
                </c:pt>
                <c:pt idx="5221">
                  <c:v>0.15108335000000003</c:v>
                </c:pt>
                <c:pt idx="5222">
                  <c:v>0.15110881000000001</c:v>
                </c:pt>
                <c:pt idx="5223">
                  <c:v>0.15114121999999999</c:v>
                </c:pt>
                <c:pt idx="5224">
                  <c:v>0.15116668000000003</c:v>
                </c:pt>
                <c:pt idx="5225">
                  <c:v>0.15119909000000004</c:v>
                </c:pt>
                <c:pt idx="5226">
                  <c:v>0.15122409000000003</c:v>
                </c:pt>
                <c:pt idx="5227">
                  <c:v>0.15125707999999999</c:v>
                </c:pt>
                <c:pt idx="5228">
                  <c:v>0.15128195999999999</c:v>
                </c:pt>
                <c:pt idx="5229">
                  <c:v>0.15131495000000003</c:v>
                </c:pt>
                <c:pt idx="5230">
                  <c:v>0.15133983000000004</c:v>
                </c:pt>
                <c:pt idx="5231">
                  <c:v>0.15137292999999996</c:v>
                </c:pt>
                <c:pt idx="5232">
                  <c:v>0.15139770000000002</c:v>
                </c:pt>
                <c:pt idx="5233">
                  <c:v>0.15143034000000005</c:v>
                </c:pt>
                <c:pt idx="5234">
                  <c:v>0.15145557000000001</c:v>
                </c:pt>
                <c:pt idx="5235">
                  <c:v>0.15148833000000006</c:v>
                </c:pt>
                <c:pt idx="5236">
                  <c:v>0.15151379000000004</c:v>
                </c:pt>
                <c:pt idx="5237">
                  <c:v>0.15154620000000002</c:v>
                </c:pt>
                <c:pt idx="5238">
                  <c:v>0.15157166</c:v>
                </c:pt>
                <c:pt idx="5239">
                  <c:v>0.15160394999999999</c:v>
                </c:pt>
                <c:pt idx="5240">
                  <c:v>0.15162953000000001</c:v>
                </c:pt>
                <c:pt idx="5241">
                  <c:v>0.15166194000000002</c:v>
                </c:pt>
                <c:pt idx="5242">
                  <c:v>0.15168740000000003</c:v>
                </c:pt>
                <c:pt idx="5243">
                  <c:v>0.15171993000000006</c:v>
                </c:pt>
                <c:pt idx="5244">
                  <c:v>0.15174527000000002</c:v>
                </c:pt>
                <c:pt idx="5245">
                  <c:v>0.15177779999999999</c:v>
                </c:pt>
                <c:pt idx="5246">
                  <c:v>0.15180314000000003</c:v>
                </c:pt>
                <c:pt idx="5247">
                  <c:v>0.15183567000000001</c:v>
                </c:pt>
                <c:pt idx="5248">
                  <c:v>0.15186100999999999</c:v>
                </c:pt>
                <c:pt idx="5249">
                  <c:v>0.15189319000000004</c:v>
                </c:pt>
                <c:pt idx="5250">
                  <c:v>0.15191888000000006</c:v>
                </c:pt>
                <c:pt idx="5251">
                  <c:v>0.15195117999999999</c:v>
                </c:pt>
                <c:pt idx="5252">
                  <c:v>0.15197686999999999</c:v>
                </c:pt>
                <c:pt idx="5253">
                  <c:v>0.15200905000000003</c:v>
                </c:pt>
                <c:pt idx="5254">
                  <c:v>0.15203474000000003</c:v>
                </c:pt>
                <c:pt idx="5255">
                  <c:v>0.15206715000000004</c:v>
                </c:pt>
                <c:pt idx="5256">
                  <c:v>0.15209260999999999</c:v>
                </c:pt>
                <c:pt idx="5257">
                  <c:v>0.15212502</c:v>
                </c:pt>
                <c:pt idx="5258">
                  <c:v>0.15215048000000003</c:v>
                </c:pt>
                <c:pt idx="5259">
                  <c:v>0.15218300000000001</c:v>
                </c:pt>
                <c:pt idx="5260">
                  <c:v>0.15220835000000002</c:v>
                </c:pt>
                <c:pt idx="5261">
                  <c:v>0.15224087000000003</c:v>
                </c:pt>
                <c:pt idx="5262">
                  <c:v>0.15226622000000004</c:v>
                </c:pt>
                <c:pt idx="5263">
                  <c:v>0.15229874000000002</c:v>
                </c:pt>
                <c:pt idx="5264">
                  <c:v>0.15232409000000002</c:v>
                </c:pt>
                <c:pt idx="5265">
                  <c:v>0.15235626999999999</c:v>
                </c:pt>
                <c:pt idx="5266">
                  <c:v>0.15238208000000003</c:v>
                </c:pt>
                <c:pt idx="5267">
                  <c:v>0.15241414000000006</c:v>
                </c:pt>
                <c:pt idx="5268">
                  <c:v>0.15243960000000004</c:v>
                </c:pt>
                <c:pt idx="5269">
                  <c:v>0.15247200999999999</c:v>
                </c:pt>
                <c:pt idx="5270">
                  <c:v>0.15249747000000005</c:v>
                </c:pt>
                <c:pt idx="5271">
                  <c:v>0.15252988000000003</c:v>
                </c:pt>
                <c:pt idx="5272">
                  <c:v>0.15255534000000004</c:v>
                </c:pt>
                <c:pt idx="5273">
                  <c:v>0.15258774999999999</c:v>
                </c:pt>
                <c:pt idx="5274">
                  <c:v>0.15261321000000003</c:v>
                </c:pt>
                <c:pt idx="5275">
                  <c:v>0.15264562000000001</c:v>
                </c:pt>
                <c:pt idx="5276">
                  <c:v>0.15267120000000001</c:v>
                </c:pt>
                <c:pt idx="5277">
                  <c:v>0.15270349000000005</c:v>
                </c:pt>
                <c:pt idx="5278">
                  <c:v>0.15272895000000003</c:v>
                </c:pt>
                <c:pt idx="5279">
                  <c:v>0.15276148000000006</c:v>
                </c:pt>
                <c:pt idx="5280">
                  <c:v>0.15278694000000004</c:v>
                </c:pt>
                <c:pt idx="5281">
                  <c:v>0.15281946000000002</c:v>
                </c:pt>
                <c:pt idx="5282">
                  <c:v>0.15284481000000003</c:v>
                </c:pt>
                <c:pt idx="5283">
                  <c:v>0.15287745000000003</c:v>
                </c:pt>
                <c:pt idx="5284">
                  <c:v>0.15290268000000004</c:v>
                </c:pt>
                <c:pt idx="5285">
                  <c:v>0.15293532000000004</c:v>
                </c:pt>
                <c:pt idx="5286">
                  <c:v>0.15296032000000004</c:v>
                </c:pt>
                <c:pt idx="5287">
                  <c:v>0.15299319000000006</c:v>
                </c:pt>
                <c:pt idx="5288">
                  <c:v>0.15301819000000005</c:v>
                </c:pt>
                <c:pt idx="5289">
                  <c:v>0.15305105999999999</c:v>
                </c:pt>
                <c:pt idx="5290">
                  <c:v>0.15307618000000003</c:v>
                </c:pt>
                <c:pt idx="5291">
                  <c:v>0.15310835000000003</c:v>
                </c:pt>
                <c:pt idx="5292">
                  <c:v>0.15313404999999999</c:v>
                </c:pt>
                <c:pt idx="5293">
                  <c:v>0.15316621999999999</c:v>
                </c:pt>
                <c:pt idx="5294">
                  <c:v>0.15319179999999999</c:v>
                </c:pt>
                <c:pt idx="5295">
                  <c:v>0.15322421000000003</c:v>
                </c:pt>
                <c:pt idx="5296">
                  <c:v>0.15324979000000005</c:v>
                </c:pt>
                <c:pt idx="5297">
                  <c:v>0.15328207999999999</c:v>
                </c:pt>
                <c:pt idx="5298">
                  <c:v>0.15330777000000001</c:v>
                </c:pt>
                <c:pt idx="5299">
                  <c:v>0.15333995000000003</c:v>
                </c:pt>
                <c:pt idx="5300">
                  <c:v>0.15336575999999999</c:v>
                </c:pt>
                <c:pt idx="5301">
                  <c:v>0.15339781999999999</c:v>
                </c:pt>
                <c:pt idx="5302">
                  <c:v>0.15342363000000003</c:v>
                </c:pt>
                <c:pt idx="5303">
                  <c:v>0.15345592000000002</c:v>
                </c:pt>
                <c:pt idx="5304">
                  <c:v>0.15348150000000002</c:v>
                </c:pt>
                <c:pt idx="5305">
                  <c:v>0.15351379000000004</c:v>
                </c:pt>
                <c:pt idx="5306">
                  <c:v>0.15353891000000003</c:v>
                </c:pt>
                <c:pt idx="5307">
                  <c:v>0.15357166</c:v>
                </c:pt>
                <c:pt idx="5308">
                  <c:v>0.15359666000000002</c:v>
                </c:pt>
                <c:pt idx="5309">
                  <c:v>0.15362965000000001</c:v>
                </c:pt>
                <c:pt idx="5310">
                  <c:v>0.15365465</c:v>
                </c:pt>
                <c:pt idx="5311">
                  <c:v>0.15368751999999997</c:v>
                </c:pt>
                <c:pt idx="5312">
                  <c:v>0.15371251999999999</c:v>
                </c:pt>
                <c:pt idx="5313">
                  <c:v>0.15374539000000007</c:v>
                </c:pt>
                <c:pt idx="5314">
                  <c:v>0.15377073999999999</c:v>
                </c:pt>
                <c:pt idx="5315">
                  <c:v>0.15380326000000002</c:v>
                </c:pt>
                <c:pt idx="5316">
                  <c:v>0.15382825999999999</c:v>
                </c:pt>
                <c:pt idx="5317">
                  <c:v>0.15386113000000004</c:v>
                </c:pt>
                <c:pt idx="5318">
                  <c:v>0.15388613000000004</c:v>
                </c:pt>
                <c:pt idx="5319">
                  <c:v>0.15391912000000002</c:v>
                </c:pt>
                <c:pt idx="5320">
                  <c:v>0.15394400000000005</c:v>
                </c:pt>
                <c:pt idx="5321">
                  <c:v>0.15397652000000001</c:v>
                </c:pt>
                <c:pt idx="5322">
                  <c:v>0.15400199000000003</c:v>
                </c:pt>
                <c:pt idx="5323">
                  <c:v>0.15403451000000001</c:v>
                </c:pt>
                <c:pt idx="5324">
                  <c:v>0.15405985999999999</c:v>
                </c:pt>
                <c:pt idx="5325">
                  <c:v>0.15409238000000006</c:v>
                </c:pt>
                <c:pt idx="5326">
                  <c:v>0.15411773000000004</c:v>
                </c:pt>
                <c:pt idx="5327">
                  <c:v>0.15415013000000002</c:v>
                </c:pt>
                <c:pt idx="5328">
                  <c:v>0.15417570999999997</c:v>
                </c:pt>
                <c:pt idx="5329">
                  <c:v>0.15420812000000003</c:v>
                </c:pt>
                <c:pt idx="5330">
                  <c:v>0.15423370000000003</c:v>
                </c:pt>
                <c:pt idx="5331">
                  <c:v>0.15426599000000002</c:v>
                </c:pt>
                <c:pt idx="5332">
                  <c:v>0.15429156999999999</c:v>
                </c:pt>
                <c:pt idx="5333">
                  <c:v>0.15432386000000001</c:v>
                </c:pt>
                <c:pt idx="5334">
                  <c:v>0.15434944000000006</c:v>
                </c:pt>
                <c:pt idx="5335">
                  <c:v>0.15438196000000001</c:v>
                </c:pt>
                <c:pt idx="5336">
                  <c:v>0.15440731000000002</c:v>
                </c:pt>
                <c:pt idx="5337">
                  <c:v>0.15443983000000006</c:v>
                </c:pt>
                <c:pt idx="5338">
                  <c:v>0.15446518000000006</c:v>
                </c:pt>
                <c:pt idx="5339">
                  <c:v>0.15449770000000002</c:v>
                </c:pt>
                <c:pt idx="5340">
                  <c:v>0.15452305000000002</c:v>
                </c:pt>
                <c:pt idx="5341">
                  <c:v>0.15455546000000003</c:v>
                </c:pt>
                <c:pt idx="5342">
                  <c:v>0.15458104000000003</c:v>
                </c:pt>
                <c:pt idx="5343">
                  <c:v>0.15461344000000002</c:v>
                </c:pt>
                <c:pt idx="5344">
                  <c:v>0.15463844000000002</c:v>
                </c:pt>
                <c:pt idx="5345">
                  <c:v>0.15467143000000003</c:v>
                </c:pt>
                <c:pt idx="5346">
                  <c:v>0.15469631000000003</c:v>
                </c:pt>
                <c:pt idx="5347">
                  <c:v>0.15472930000000001</c:v>
                </c:pt>
                <c:pt idx="5348">
                  <c:v>0.15475417999999999</c:v>
                </c:pt>
                <c:pt idx="5349">
                  <c:v>0.15478717000000003</c:v>
                </c:pt>
                <c:pt idx="5350">
                  <c:v>0.15481205000000003</c:v>
                </c:pt>
                <c:pt idx="5351">
                  <c:v>0.15484504000000002</c:v>
                </c:pt>
                <c:pt idx="5352">
                  <c:v>0.15487003999999999</c:v>
                </c:pt>
                <c:pt idx="5353">
                  <c:v>0.15490267999999999</c:v>
                </c:pt>
                <c:pt idx="5354">
                  <c:v>0.15492791000000003</c:v>
                </c:pt>
                <c:pt idx="5355">
                  <c:v>0.15496055000000003</c:v>
                </c:pt>
                <c:pt idx="5356">
                  <c:v>0.15498577999999999</c:v>
                </c:pt>
                <c:pt idx="5357">
                  <c:v>0.15501842000000002</c:v>
                </c:pt>
                <c:pt idx="5358">
                  <c:v>0.15504342000000002</c:v>
                </c:pt>
                <c:pt idx="5359">
                  <c:v>0.15507629000000003</c:v>
                </c:pt>
                <c:pt idx="5360">
                  <c:v>0.15510151999999996</c:v>
                </c:pt>
                <c:pt idx="5361">
                  <c:v>0.15513415999999999</c:v>
                </c:pt>
                <c:pt idx="5362">
                  <c:v>0.15515939000000004</c:v>
                </c:pt>
                <c:pt idx="5363">
                  <c:v>0.15519203000000004</c:v>
                </c:pt>
                <c:pt idx="5364">
                  <c:v>0.15521749000000007</c:v>
                </c:pt>
                <c:pt idx="5365">
                  <c:v>0.15525001999999999</c:v>
                </c:pt>
                <c:pt idx="5366">
                  <c:v>0.15527537000000002</c:v>
                </c:pt>
                <c:pt idx="5367">
                  <c:v>0.15530789000000003</c:v>
                </c:pt>
                <c:pt idx="5368">
                  <c:v>0.15533266000000001</c:v>
                </c:pt>
                <c:pt idx="5369">
                  <c:v>0.15536575999999999</c:v>
                </c:pt>
                <c:pt idx="5370">
                  <c:v>0.15539122000000002</c:v>
                </c:pt>
                <c:pt idx="5371">
                  <c:v>0.15542363000000003</c:v>
                </c:pt>
                <c:pt idx="5372">
                  <c:v>0.15544909000000007</c:v>
                </c:pt>
                <c:pt idx="5373">
                  <c:v>0.15548161999999999</c:v>
                </c:pt>
                <c:pt idx="5374">
                  <c:v>0.15550650000000002</c:v>
                </c:pt>
                <c:pt idx="5375">
                  <c:v>0.15553902000000003</c:v>
                </c:pt>
                <c:pt idx="5376">
                  <c:v>0.15556437000000004</c:v>
                </c:pt>
                <c:pt idx="5377">
                  <c:v>0.15559689000000002</c:v>
                </c:pt>
                <c:pt idx="5378">
                  <c:v>0.15562224000000002</c:v>
                </c:pt>
                <c:pt idx="5379">
                  <c:v>0.15565488000000002</c:v>
                </c:pt>
                <c:pt idx="5380">
                  <c:v>0.15568011000000001</c:v>
                </c:pt>
                <c:pt idx="5381">
                  <c:v>0.15571275000000004</c:v>
                </c:pt>
                <c:pt idx="5382">
                  <c:v>0.15573798000000005</c:v>
                </c:pt>
                <c:pt idx="5383">
                  <c:v>0.15577062</c:v>
                </c:pt>
                <c:pt idx="5384">
                  <c:v>0.15579585000000004</c:v>
                </c:pt>
                <c:pt idx="5385">
                  <c:v>0.15582849000000001</c:v>
                </c:pt>
                <c:pt idx="5386">
                  <c:v>0.15585383999999999</c:v>
                </c:pt>
                <c:pt idx="5387">
                  <c:v>0.15588636000000003</c:v>
                </c:pt>
                <c:pt idx="5388">
                  <c:v>0.15591171000000004</c:v>
                </c:pt>
                <c:pt idx="5389">
                  <c:v>0.15594423000000002</c:v>
                </c:pt>
                <c:pt idx="5390">
                  <c:v>0.15596969000000002</c:v>
                </c:pt>
                <c:pt idx="5391">
                  <c:v>0.15600232999999999</c:v>
                </c:pt>
                <c:pt idx="5392">
                  <c:v>0.15602756000000001</c:v>
                </c:pt>
                <c:pt idx="5393">
                  <c:v>0.15606020000000004</c:v>
                </c:pt>
                <c:pt idx="5394">
                  <c:v>0.15608543000000005</c:v>
                </c:pt>
                <c:pt idx="5395">
                  <c:v>0.15611807000000003</c:v>
                </c:pt>
                <c:pt idx="5396">
                  <c:v>0.15614330000000004</c:v>
                </c:pt>
                <c:pt idx="5397">
                  <c:v>0.15617548000000003</c:v>
                </c:pt>
                <c:pt idx="5398">
                  <c:v>0.15620118000000005</c:v>
                </c:pt>
                <c:pt idx="5399">
                  <c:v>0.15623335000000002</c:v>
                </c:pt>
                <c:pt idx="5400">
                  <c:v>0.15625905000000004</c:v>
                </c:pt>
                <c:pt idx="5401">
                  <c:v>0.15629122000000004</c:v>
                </c:pt>
                <c:pt idx="5402">
                  <c:v>0.15631692000000003</c:v>
                </c:pt>
                <c:pt idx="5403">
                  <c:v>0.15634909000000005</c:v>
                </c:pt>
                <c:pt idx="5404">
                  <c:v>0.15637479000000001</c:v>
                </c:pt>
                <c:pt idx="5405">
                  <c:v>0.15640708000000006</c:v>
                </c:pt>
                <c:pt idx="5406">
                  <c:v>0.15643277000000003</c:v>
                </c:pt>
                <c:pt idx="5407">
                  <c:v>0.15646506000000002</c:v>
                </c:pt>
                <c:pt idx="5408">
                  <c:v>0.15649064000000001</c:v>
                </c:pt>
                <c:pt idx="5409">
                  <c:v>0.15652293000000003</c:v>
                </c:pt>
                <c:pt idx="5410">
                  <c:v>0.15654851000000003</c:v>
                </c:pt>
                <c:pt idx="5411">
                  <c:v>0.15658079999999999</c:v>
                </c:pt>
                <c:pt idx="5412">
                  <c:v>0.15660637999999999</c:v>
                </c:pt>
                <c:pt idx="5413">
                  <c:v>0.15663868000000003</c:v>
                </c:pt>
                <c:pt idx="5414">
                  <c:v>0.15666379000000002</c:v>
                </c:pt>
                <c:pt idx="5415">
                  <c:v>0.15669654999999999</c:v>
                </c:pt>
                <c:pt idx="5416">
                  <c:v>0.15672166000000001</c:v>
                </c:pt>
                <c:pt idx="5417">
                  <c:v>0.15675442000000003</c:v>
                </c:pt>
                <c:pt idx="5418">
                  <c:v>0.15677953000000003</c:v>
                </c:pt>
                <c:pt idx="5419">
                  <c:v>0.15681240000000002</c:v>
                </c:pt>
                <c:pt idx="5420">
                  <c:v>0.15683740000000002</c:v>
                </c:pt>
                <c:pt idx="5421">
                  <c:v>0.15687027000000001</c:v>
                </c:pt>
                <c:pt idx="5422">
                  <c:v>0.15689539000000005</c:v>
                </c:pt>
                <c:pt idx="5423">
                  <c:v>0.15692826000000004</c:v>
                </c:pt>
                <c:pt idx="5424">
                  <c:v>0.15695326000000004</c:v>
                </c:pt>
                <c:pt idx="5425">
                  <c:v>0.15698577999999999</c:v>
                </c:pt>
                <c:pt idx="5426">
                  <c:v>0.15701124000000005</c:v>
                </c:pt>
                <c:pt idx="5427">
                  <c:v>0.15704365000000003</c:v>
                </c:pt>
                <c:pt idx="5428">
                  <c:v>0.15706912000000003</c:v>
                </c:pt>
                <c:pt idx="5429">
                  <c:v>0.15710151999999997</c:v>
                </c:pt>
                <c:pt idx="5430">
                  <c:v>0.15712709999999999</c:v>
                </c:pt>
                <c:pt idx="5431">
                  <c:v>0.15715951</c:v>
                </c:pt>
                <c:pt idx="5432">
                  <c:v>0.15718497000000001</c:v>
                </c:pt>
                <c:pt idx="5433">
                  <c:v>0.15721749000000004</c:v>
                </c:pt>
                <c:pt idx="5434">
                  <c:v>0.15724284000000002</c:v>
                </c:pt>
                <c:pt idx="5435">
                  <c:v>0.15727548000000005</c:v>
                </c:pt>
                <c:pt idx="5436">
                  <c:v>0.15730071000000001</c:v>
                </c:pt>
                <c:pt idx="5437">
                  <c:v>0.15733277000000001</c:v>
                </c:pt>
                <c:pt idx="5438">
                  <c:v>0.15735858000000003</c:v>
                </c:pt>
                <c:pt idx="5439">
                  <c:v>0.15739075999999999</c:v>
                </c:pt>
                <c:pt idx="5440">
                  <c:v>0.15741599000000006</c:v>
                </c:pt>
                <c:pt idx="5441">
                  <c:v>0.15744863000000006</c:v>
                </c:pt>
                <c:pt idx="5442">
                  <c:v>0.15747398000000004</c:v>
                </c:pt>
                <c:pt idx="5443">
                  <c:v>0.15750650000000002</c:v>
                </c:pt>
                <c:pt idx="5444">
                  <c:v>0.15753185000000003</c:v>
                </c:pt>
                <c:pt idx="5445">
                  <c:v>0.15756482999999999</c:v>
                </c:pt>
                <c:pt idx="5446">
                  <c:v>0.15758971999999999</c:v>
                </c:pt>
                <c:pt idx="5447">
                  <c:v>0.1576227</c:v>
                </c:pt>
                <c:pt idx="5448">
                  <c:v>0.15764781999999999</c:v>
                </c:pt>
                <c:pt idx="5449">
                  <c:v>0.15768011000000001</c:v>
                </c:pt>
                <c:pt idx="5450">
                  <c:v>0.15770569000000004</c:v>
                </c:pt>
                <c:pt idx="5451">
                  <c:v>0.15773787000000003</c:v>
                </c:pt>
                <c:pt idx="5452">
                  <c:v>0.15776356000000002</c:v>
                </c:pt>
                <c:pt idx="5453">
                  <c:v>0.15779585000000002</c:v>
                </c:pt>
                <c:pt idx="5454">
                  <c:v>0.15782143000000004</c:v>
                </c:pt>
                <c:pt idx="5455">
                  <c:v>0.15785372</c:v>
                </c:pt>
                <c:pt idx="5456">
                  <c:v>0.15787930000000003</c:v>
                </c:pt>
                <c:pt idx="5457">
                  <c:v>0.15791159000000002</c:v>
                </c:pt>
                <c:pt idx="5458">
                  <c:v>0.15793717000000002</c:v>
                </c:pt>
                <c:pt idx="5459">
                  <c:v>0.15796958000000005</c:v>
                </c:pt>
                <c:pt idx="5460">
                  <c:v>0.15799516000000005</c:v>
                </c:pt>
                <c:pt idx="5461">
                  <c:v>0.15802745000000004</c:v>
                </c:pt>
                <c:pt idx="5462">
                  <c:v>0.15805303000000004</c:v>
                </c:pt>
                <c:pt idx="5463">
                  <c:v>0.15808543000000005</c:v>
                </c:pt>
                <c:pt idx="5464">
                  <c:v>0.15811043000000005</c:v>
                </c:pt>
                <c:pt idx="5465">
                  <c:v>0.15814330000000001</c:v>
                </c:pt>
                <c:pt idx="5466">
                  <c:v>0.15816819000000001</c:v>
                </c:pt>
                <c:pt idx="5467">
                  <c:v>0.15820118000000005</c:v>
                </c:pt>
                <c:pt idx="5468">
                  <c:v>0.15822629000000002</c:v>
                </c:pt>
                <c:pt idx="5469">
                  <c:v>0.15825905000000004</c:v>
                </c:pt>
                <c:pt idx="5470">
                  <c:v>0.15828405000000004</c:v>
                </c:pt>
                <c:pt idx="5471">
                  <c:v>0.15831692000000003</c:v>
                </c:pt>
                <c:pt idx="5472">
                  <c:v>0.15834215000000001</c:v>
                </c:pt>
                <c:pt idx="5473">
                  <c:v>0.15837478999999999</c:v>
                </c:pt>
                <c:pt idx="5474">
                  <c:v>0.15840002000000003</c:v>
                </c:pt>
                <c:pt idx="5475">
                  <c:v>0.15843277000000003</c:v>
                </c:pt>
                <c:pt idx="5476">
                  <c:v>0.15845789000000002</c:v>
                </c:pt>
                <c:pt idx="5477">
                  <c:v>0.15849041000000005</c:v>
                </c:pt>
                <c:pt idx="5478">
                  <c:v>0.15851576000000003</c:v>
                </c:pt>
                <c:pt idx="5479">
                  <c:v>0.15854828000000007</c:v>
                </c:pt>
                <c:pt idx="5480">
                  <c:v>0.15857386000000001</c:v>
                </c:pt>
                <c:pt idx="5481">
                  <c:v>0.15860637999999999</c:v>
                </c:pt>
                <c:pt idx="5482">
                  <c:v>0.15863173000000003</c:v>
                </c:pt>
                <c:pt idx="5483">
                  <c:v>0.15866425000000003</c:v>
                </c:pt>
                <c:pt idx="5484">
                  <c:v>0.15868959999999999</c:v>
                </c:pt>
                <c:pt idx="5485">
                  <c:v>0.15872224000000001</c:v>
                </c:pt>
                <c:pt idx="5486">
                  <c:v>0.15874747000000006</c:v>
                </c:pt>
                <c:pt idx="5487">
                  <c:v>0.15877975999999999</c:v>
                </c:pt>
                <c:pt idx="5488">
                  <c:v>0.15880534000000002</c:v>
                </c:pt>
                <c:pt idx="5489">
                  <c:v>0.15883763000000004</c:v>
                </c:pt>
                <c:pt idx="5490">
                  <c:v>0.15886321000000003</c:v>
                </c:pt>
                <c:pt idx="5491">
                  <c:v>0.15889550000000002</c:v>
                </c:pt>
                <c:pt idx="5492">
                  <c:v>0.15892062000000001</c:v>
                </c:pt>
                <c:pt idx="5493">
                  <c:v>0.15895337000000004</c:v>
                </c:pt>
                <c:pt idx="5494">
                  <c:v>0.15897860999999999</c:v>
                </c:pt>
                <c:pt idx="5495">
                  <c:v>0.15901124000000005</c:v>
                </c:pt>
                <c:pt idx="5496">
                  <c:v>0.15903648000000006</c:v>
                </c:pt>
                <c:pt idx="5497">
                  <c:v>0.15906923000000006</c:v>
                </c:pt>
                <c:pt idx="5498">
                  <c:v>0.15909446000000002</c:v>
                </c:pt>
                <c:pt idx="5499">
                  <c:v>0.15912709999999999</c:v>
                </c:pt>
                <c:pt idx="5500">
                  <c:v>0.15915233000000004</c:v>
                </c:pt>
                <c:pt idx="5501">
                  <c:v>0.15918497000000001</c:v>
                </c:pt>
                <c:pt idx="5502">
                  <c:v>0.15921032000000002</c:v>
                </c:pt>
                <c:pt idx="5503">
                  <c:v>0.15924284000000005</c:v>
                </c:pt>
                <c:pt idx="5504">
                  <c:v>0.15926819000000006</c:v>
                </c:pt>
                <c:pt idx="5505">
                  <c:v>0.15930071000000001</c:v>
                </c:pt>
                <c:pt idx="5506">
                  <c:v>0.15932605999999999</c:v>
                </c:pt>
                <c:pt idx="5507">
                  <c:v>0.15935858000000003</c:v>
                </c:pt>
                <c:pt idx="5508">
                  <c:v>0.15938393000000003</c:v>
                </c:pt>
                <c:pt idx="5509">
                  <c:v>0.15941657000000004</c:v>
                </c:pt>
                <c:pt idx="5510">
                  <c:v>0.15944180000000002</c:v>
                </c:pt>
                <c:pt idx="5511">
                  <c:v>0.15947432000000003</c:v>
                </c:pt>
                <c:pt idx="5512">
                  <c:v>0.15949967000000004</c:v>
                </c:pt>
                <c:pt idx="5513">
                  <c:v>0.15953219000000002</c:v>
                </c:pt>
                <c:pt idx="5514">
                  <c:v>0.15955719000000002</c:v>
                </c:pt>
                <c:pt idx="5515">
                  <c:v>0.15958971999999999</c:v>
                </c:pt>
                <c:pt idx="5516">
                  <c:v>0.15961506000000003</c:v>
                </c:pt>
                <c:pt idx="5517">
                  <c:v>0.15964759000000003</c:v>
                </c:pt>
                <c:pt idx="5518">
                  <c:v>0.15967305000000001</c:v>
                </c:pt>
                <c:pt idx="5519">
                  <c:v>0.15970546000000002</c:v>
                </c:pt>
                <c:pt idx="5520">
                  <c:v>0.15973092000000003</c:v>
                </c:pt>
                <c:pt idx="5521">
                  <c:v>0.15976344000000006</c:v>
                </c:pt>
                <c:pt idx="5522">
                  <c:v>0.15978879000000004</c:v>
                </c:pt>
                <c:pt idx="5523">
                  <c:v>0.15982130999999999</c:v>
                </c:pt>
                <c:pt idx="5524">
                  <c:v>0.15984677999999999</c:v>
                </c:pt>
                <c:pt idx="5525">
                  <c:v>0.15987918000000004</c:v>
                </c:pt>
                <c:pt idx="5526">
                  <c:v>0.15990465000000004</c:v>
                </c:pt>
                <c:pt idx="5527">
                  <c:v>0.15993705000000005</c:v>
                </c:pt>
                <c:pt idx="5528">
                  <c:v>0.15996262999999999</c:v>
                </c:pt>
                <c:pt idx="5529">
                  <c:v>0.15999493000000006</c:v>
                </c:pt>
                <c:pt idx="5530">
                  <c:v>0.16002061999999997</c:v>
                </c:pt>
                <c:pt idx="5531">
                  <c:v>0.1600528</c:v>
                </c:pt>
                <c:pt idx="5532">
                  <c:v>0.16007848999999999</c:v>
                </c:pt>
                <c:pt idx="5533">
                  <c:v>0.16011078000000001</c:v>
                </c:pt>
                <c:pt idx="5534">
                  <c:v>0.16013636000000001</c:v>
                </c:pt>
                <c:pt idx="5535">
                  <c:v>0.16016865</c:v>
                </c:pt>
                <c:pt idx="5536">
                  <c:v>0.16019422999999997</c:v>
                </c:pt>
                <c:pt idx="5537">
                  <c:v>0.16022651999999998</c:v>
                </c:pt>
                <c:pt idx="5538">
                  <c:v>0.16025210000000001</c:v>
                </c:pt>
                <c:pt idx="5539">
                  <c:v>0.16028450999999996</c:v>
                </c:pt>
                <c:pt idx="5540">
                  <c:v>0.16030950999999996</c:v>
                </c:pt>
                <c:pt idx="5541">
                  <c:v>0.16034238000000003</c:v>
                </c:pt>
                <c:pt idx="5542">
                  <c:v>0.16036749000000003</c:v>
                </c:pt>
                <c:pt idx="5543">
                  <c:v>0.16040024999999999</c:v>
                </c:pt>
                <c:pt idx="5544">
                  <c:v>0.16042537000000001</c:v>
                </c:pt>
                <c:pt idx="5545">
                  <c:v>0.16045812000000001</c:v>
                </c:pt>
                <c:pt idx="5546">
                  <c:v>0.16048346999999999</c:v>
                </c:pt>
                <c:pt idx="5547">
                  <c:v>0.16051599000000003</c:v>
                </c:pt>
                <c:pt idx="5548">
                  <c:v>0.16054134000000003</c:v>
                </c:pt>
                <c:pt idx="5549">
                  <c:v>0.16057373999999996</c:v>
                </c:pt>
                <c:pt idx="5550">
                  <c:v>0.16059920999999999</c:v>
                </c:pt>
                <c:pt idx="5551">
                  <c:v>0.16063173</c:v>
                </c:pt>
                <c:pt idx="5552">
                  <c:v>0.16065708000000001</c:v>
                </c:pt>
                <c:pt idx="5553">
                  <c:v>0.16068959999999996</c:v>
                </c:pt>
                <c:pt idx="5554">
                  <c:v>0.16071449000000002</c:v>
                </c:pt>
                <c:pt idx="5555">
                  <c:v>0.16074747000000003</c:v>
                </c:pt>
                <c:pt idx="5556">
                  <c:v>0.16077247</c:v>
                </c:pt>
                <c:pt idx="5557">
                  <c:v>0.16080533999999999</c:v>
                </c:pt>
                <c:pt idx="5558">
                  <c:v>0.16083033999999999</c:v>
                </c:pt>
                <c:pt idx="5559">
                  <c:v>0.16086321000000001</c:v>
                </c:pt>
                <c:pt idx="5560">
                  <c:v>0.16088833000000002</c:v>
                </c:pt>
                <c:pt idx="5561">
                  <c:v>0.16092107999999997</c:v>
                </c:pt>
                <c:pt idx="5562">
                  <c:v>0.16094620000000004</c:v>
                </c:pt>
                <c:pt idx="5563">
                  <c:v>0.16097860999999997</c:v>
                </c:pt>
                <c:pt idx="5564">
                  <c:v>0.16100429999999999</c:v>
                </c:pt>
                <c:pt idx="5565">
                  <c:v>0.16103659000000001</c:v>
                </c:pt>
                <c:pt idx="5566">
                  <c:v>0.16106217</c:v>
                </c:pt>
                <c:pt idx="5567">
                  <c:v>0.16109469000000001</c:v>
                </c:pt>
                <c:pt idx="5568">
                  <c:v>0.16112015999999998</c:v>
                </c:pt>
                <c:pt idx="5569">
                  <c:v>0.16115245</c:v>
                </c:pt>
                <c:pt idx="5570">
                  <c:v>0.16117779999999998</c:v>
                </c:pt>
                <c:pt idx="5571">
                  <c:v>0.16121031999999999</c:v>
                </c:pt>
                <c:pt idx="5572">
                  <c:v>0.16123567</c:v>
                </c:pt>
                <c:pt idx="5573">
                  <c:v>0.16126819000000003</c:v>
                </c:pt>
                <c:pt idx="5574">
                  <c:v>0.16129354000000001</c:v>
                </c:pt>
                <c:pt idx="5575">
                  <c:v>0.16132618000000001</c:v>
                </c:pt>
                <c:pt idx="5576">
                  <c:v>0.16135141</c:v>
                </c:pt>
                <c:pt idx="5577">
                  <c:v>0.16138358</c:v>
                </c:pt>
                <c:pt idx="5578">
                  <c:v>0.16140939000000004</c:v>
                </c:pt>
                <c:pt idx="5579">
                  <c:v>0.16144191999999999</c:v>
                </c:pt>
                <c:pt idx="5580">
                  <c:v>0.16146726000000003</c:v>
                </c:pt>
                <c:pt idx="5581">
                  <c:v>0.16149990000000003</c:v>
                </c:pt>
                <c:pt idx="5582">
                  <c:v>0.16152512999999996</c:v>
                </c:pt>
                <c:pt idx="5583">
                  <c:v>0.16155776999999996</c:v>
                </c:pt>
                <c:pt idx="5584">
                  <c:v>0.16158312</c:v>
                </c:pt>
                <c:pt idx="5585">
                  <c:v>0.16161564</c:v>
                </c:pt>
                <c:pt idx="5586">
                  <c:v>0.16164064</c:v>
                </c:pt>
                <c:pt idx="5587">
                  <c:v>0.16167304999999998</c:v>
                </c:pt>
                <c:pt idx="5588">
                  <c:v>0.16169863000000001</c:v>
                </c:pt>
                <c:pt idx="5589">
                  <c:v>0.16173103999999999</c:v>
                </c:pt>
                <c:pt idx="5590">
                  <c:v>0.16175638000000003</c:v>
                </c:pt>
                <c:pt idx="5591">
                  <c:v>0.16178891000000001</c:v>
                </c:pt>
                <c:pt idx="5592">
                  <c:v>0.16181424999999999</c:v>
                </c:pt>
                <c:pt idx="5593">
                  <c:v>0.16184688999999999</c:v>
                </c:pt>
                <c:pt idx="5594">
                  <c:v>0.16187211999999998</c:v>
                </c:pt>
                <c:pt idx="5595">
                  <c:v>0.16190476000000001</c:v>
                </c:pt>
                <c:pt idx="5596">
                  <c:v>0.16192999000000002</c:v>
                </c:pt>
                <c:pt idx="5597">
                  <c:v>0.16196274999999999</c:v>
                </c:pt>
                <c:pt idx="5598">
                  <c:v>0.16198798000000003</c:v>
                </c:pt>
                <c:pt idx="5599">
                  <c:v>0.16202049999999998</c:v>
                </c:pt>
                <c:pt idx="5600">
                  <c:v>0.16204597000000001</c:v>
                </c:pt>
                <c:pt idx="5601">
                  <c:v>0.16207848999999999</c:v>
                </c:pt>
                <c:pt idx="5602">
                  <c:v>0.16210384</c:v>
                </c:pt>
                <c:pt idx="5603">
                  <c:v>0.16213636000000001</c:v>
                </c:pt>
                <c:pt idx="5604">
                  <c:v>0.16216181999999998</c:v>
                </c:pt>
                <c:pt idx="5605">
                  <c:v>0.162194</c:v>
                </c:pt>
                <c:pt idx="5606">
                  <c:v>0.16221969000000003</c:v>
                </c:pt>
                <c:pt idx="5607">
                  <c:v>0.16225210000000001</c:v>
                </c:pt>
                <c:pt idx="5608">
                  <c:v>0.16227744999999999</c:v>
                </c:pt>
                <c:pt idx="5609">
                  <c:v>0.16230986</c:v>
                </c:pt>
                <c:pt idx="5610">
                  <c:v>0.16233497</c:v>
                </c:pt>
                <c:pt idx="5611">
                  <c:v>0.16236784000000001</c:v>
                </c:pt>
                <c:pt idx="5612">
                  <c:v>0.16239284000000001</c:v>
                </c:pt>
                <c:pt idx="5613">
                  <c:v>0.16242571</c:v>
                </c:pt>
                <c:pt idx="5614">
                  <c:v>0.16245071</c:v>
                </c:pt>
                <c:pt idx="5615">
                  <c:v>0.16248324000000003</c:v>
                </c:pt>
                <c:pt idx="5616">
                  <c:v>0.16250858000000001</c:v>
                </c:pt>
                <c:pt idx="5617">
                  <c:v>0.16254145000000003</c:v>
                </c:pt>
                <c:pt idx="5618">
                  <c:v>0.16256656999999997</c:v>
                </c:pt>
                <c:pt idx="5619">
                  <c:v>0.16259909000000003</c:v>
                </c:pt>
                <c:pt idx="5620">
                  <c:v>0.16262444000000001</c:v>
                </c:pt>
                <c:pt idx="5621">
                  <c:v>0.16265673</c:v>
                </c:pt>
                <c:pt idx="5622">
                  <c:v>0.16268231</c:v>
                </c:pt>
                <c:pt idx="5623">
                  <c:v>0.16271505999999999</c:v>
                </c:pt>
                <c:pt idx="5624">
                  <c:v>0.16274018000000004</c:v>
                </c:pt>
                <c:pt idx="5625">
                  <c:v>0.16277293000000001</c:v>
                </c:pt>
                <c:pt idx="5626">
                  <c:v>0.16279805000000003</c:v>
                </c:pt>
                <c:pt idx="5627">
                  <c:v>0.1628308</c:v>
                </c:pt>
                <c:pt idx="5628">
                  <c:v>0.16285604000000001</c:v>
                </c:pt>
                <c:pt idx="5629">
                  <c:v>0.16288821000000001</c:v>
                </c:pt>
                <c:pt idx="5630">
                  <c:v>0.16291401999999999</c:v>
                </c:pt>
                <c:pt idx="5631">
                  <c:v>0.16294607999999999</c:v>
                </c:pt>
                <c:pt idx="5632">
                  <c:v>0.16297131000000001</c:v>
                </c:pt>
                <c:pt idx="5633">
                  <c:v>0.16300395000000001</c:v>
                </c:pt>
                <c:pt idx="5634">
                  <c:v>0.16302929999999999</c:v>
                </c:pt>
                <c:pt idx="5635">
                  <c:v>0.16306182</c:v>
                </c:pt>
                <c:pt idx="5636">
                  <c:v>0.16308717</c:v>
                </c:pt>
                <c:pt idx="5637">
                  <c:v>0.16311993000000002</c:v>
                </c:pt>
                <c:pt idx="5638">
                  <c:v>0.16314516000000001</c:v>
                </c:pt>
                <c:pt idx="5639">
                  <c:v>0.16317779999999998</c:v>
                </c:pt>
                <c:pt idx="5640">
                  <c:v>0.16320303000000003</c:v>
                </c:pt>
                <c:pt idx="5641">
                  <c:v>0.16323567</c:v>
                </c:pt>
                <c:pt idx="5642">
                  <c:v>0.16326101000000001</c:v>
                </c:pt>
                <c:pt idx="5643">
                  <c:v>0.16329365000000001</c:v>
                </c:pt>
                <c:pt idx="5644">
                  <c:v>0.16331888000000003</c:v>
                </c:pt>
                <c:pt idx="5645">
                  <c:v>0.16335151999999997</c:v>
                </c:pt>
                <c:pt idx="5646">
                  <c:v>0.16337674999999996</c:v>
                </c:pt>
                <c:pt idx="5647">
                  <c:v>0.16340939000000002</c:v>
                </c:pt>
                <c:pt idx="5648">
                  <c:v>0.16343462</c:v>
                </c:pt>
                <c:pt idx="5649">
                  <c:v>0.16346726000000003</c:v>
                </c:pt>
                <c:pt idx="5650">
                  <c:v>0.16349249000000002</c:v>
                </c:pt>
                <c:pt idx="5651">
                  <c:v>0.16352512999999996</c:v>
                </c:pt>
                <c:pt idx="5652">
                  <c:v>0.16355048000000003</c:v>
                </c:pt>
                <c:pt idx="5653">
                  <c:v>0.16358300000000001</c:v>
                </c:pt>
                <c:pt idx="5654">
                  <c:v>0.163608</c:v>
                </c:pt>
                <c:pt idx="5655">
                  <c:v>0.16364086999999997</c:v>
                </c:pt>
                <c:pt idx="5656">
                  <c:v>0.16366599000000001</c:v>
                </c:pt>
                <c:pt idx="5657">
                  <c:v>0.16369886</c:v>
                </c:pt>
                <c:pt idx="5658">
                  <c:v>0.16372386</c:v>
                </c:pt>
                <c:pt idx="5659">
                  <c:v>0.16375672999999996</c:v>
                </c:pt>
                <c:pt idx="5660">
                  <c:v>0.16378172999999996</c:v>
                </c:pt>
                <c:pt idx="5661">
                  <c:v>0.1638146</c:v>
                </c:pt>
                <c:pt idx="5662">
                  <c:v>0.1638396</c:v>
                </c:pt>
                <c:pt idx="5663">
                  <c:v>0.16387246999999996</c:v>
                </c:pt>
                <c:pt idx="5664">
                  <c:v>0.16389746999999999</c:v>
                </c:pt>
                <c:pt idx="5665">
                  <c:v>0.16392976000000001</c:v>
                </c:pt>
                <c:pt idx="5666">
                  <c:v>0.16395534000000003</c:v>
                </c:pt>
                <c:pt idx="5667">
                  <c:v>0.16398774999999999</c:v>
                </c:pt>
                <c:pt idx="5668">
                  <c:v>0.16401344000000004</c:v>
                </c:pt>
                <c:pt idx="5669">
                  <c:v>0.16404550000000001</c:v>
                </c:pt>
                <c:pt idx="5670">
                  <c:v>0.16407131</c:v>
                </c:pt>
                <c:pt idx="5671">
                  <c:v>0.16410337</c:v>
                </c:pt>
                <c:pt idx="5672">
                  <c:v>0.16412918000000001</c:v>
                </c:pt>
                <c:pt idx="5673">
                  <c:v>0.16416124000000001</c:v>
                </c:pt>
                <c:pt idx="5674">
                  <c:v>0.16418705</c:v>
                </c:pt>
                <c:pt idx="5675">
                  <c:v>0.16421969000000003</c:v>
                </c:pt>
                <c:pt idx="5676">
                  <c:v>0.16424493000000004</c:v>
                </c:pt>
                <c:pt idx="5677">
                  <c:v>0.16427755999999996</c:v>
                </c:pt>
                <c:pt idx="5678">
                  <c:v>0.1643028</c:v>
                </c:pt>
                <c:pt idx="5679">
                  <c:v>0.16433497</c:v>
                </c:pt>
                <c:pt idx="5680">
                  <c:v>0.16436032</c:v>
                </c:pt>
                <c:pt idx="5681">
                  <c:v>0.16439296</c:v>
                </c:pt>
                <c:pt idx="5682">
                  <c:v>0.16441819000000002</c:v>
                </c:pt>
                <c:pt idx="5683">
                  <c:v>0.16445071</c:v>
                </c:pt>
                <c:pt idx="5684">
                  <c:v>0.16447606000000001</c:v>
                </c:pt>
                <c:pt idx="5685">
                  <c:v>0.16450870000000001</c:v>
                </c:pt>
                <c:pt idx="5686">
                  <c:v>0.16453404999999999</c:v>
                </c:pt>
                <c:pt idx="5687">
                  <c:v>0.16456657</c:v>
                </c:pt>
                <c:pt idx="5688">
                  <c:v>0.16459192</c:v>
                </c:pt>
                <c:pt idx="5689">
                  <c:v>0.16462444000000001</c:v>
                </c:pt>
                <c:pt idx="5690">
                  <c:v>0.16464989999999999</c:v>
                </c:pt>
                <c:pt idx="5691">
                  <c:v>0.16468253999999996</c:v>
                </c:pt>
                <c:pt idx="5692">
                  <c:v>0.16470777</c:v>
                </c:pt>
                <c:pt idx="5693">
                  <c:v>0.16474041000000003</c:v>
                </c:pt>
                <c:pt idx="5694">
                  <c:v>0.16476563999999999</c:v>
                </c:pt>
                <c:pt idx="5695">
                  <c:v>0.16479827999999999</c:v>
                </c:pt>
                <c:pt idx="5696">
                  <c:v>0.16482350999999998</c:v>
                </c:pt>
                <c:pt idx="5697">
                  <c:v>0.16485615000000001</c:v>
                </c:pt>
                <c:pt idx="5698">
                  <c:v>0.16488137999999997</c:v>
                </c:pt>
                <c:pt idx="5699">
                  <c:v>0.16491414000000001</c:v>
                </c:pt>
                <c:pt idx="5700">
                  <c:v>0.16493937000000003</c:v>
                </c:pt>
                <c:pt idx="5701">
                  <c:v>0.16497201</c:v>
                </c:pt>
                <c:pt idx="5702">
                  <c:v>0.16499724000000002</c:v>
                </c:pt>
                <c:pt idx="5703">
                  <c:v>0.16502929999999999</c:v>
                </c:pt>
                <c:pt idx="5704">
                  <c:v>0.16505465</c:v>
                </c:pt>
                <c:pt idx="5705">
                  <c:v>0.16508717000000001</c:v>
                </c:pt>
                <c:pt idx="5706">
                  <c:v>0.16511251999999998</c:v>
                </c:pt>
                <c:pt idx="5707">
                  <c:v>0.16514503999999999</c:v>
                </c:pt>
                <c:pt idx="5708">
                  <c:v>0.16517039</c:v>
                </c:pt>
                <c:pt idx="5709">
                  <c:v>0.16520291000000001</c:v>
                </c:pt>
                <c:pt idx="5710">
                  <c:v>0.16522837000000001</c:v>
                </c:pt>
                <c:pt idx="5711">
                  <c:v>0.16526078000000002</c:v>
                </c:pt>
                <c:pt idx="5712">
                  <c:v>0.16528624000000003</c:v>
                </c:pt>
                <c:pt idx="5713">
                  <c:v>0.16531877</c:v>
                </c:pt>
                <c:pt idx="5714">
                  <c:v>0.16534412000000001</c:v>
                </c:pt>
                <c:pt idx="5715">
                  <c:v>0.16537674999999996</c:v>
                </c:pt>
                <c:pt idx="5716">
                  <c:v>0.16540210000000002</c:v>
                </c:pt>
                <c:pt idx="5717">
                  <c:v>0.16543462</c:v>
                </c:pt>
                <c:pt idx="5718">
                  <c:v>0.16546009000000003</c:v>
                </c:pt>
                <c:pt idx="5719">
                  <c:v>0.16549249000000002</c:v>
                </c:pt>
                <c:pt idx="5720">
                  <c:v>0.16551795999999999</c:v>
                </c:pt>
                <c:pt idx="5721">
                  <c:v>0.16555048000000003</c:v>
                </c:pt>
                <c:pt idx="5722">
                  <c:v>0.16557583000000001</c:v>
                </c:pt>
                <c:pt idx="5723">
                  <c:v>0.16560834999999999</c:v>
                </c:pt>
                <c:pt idx="5724">
                  <c:v>0.16563369999999997</c:v>
                </c:pt>
                <c:pt idx="5725">
                  <c:v>0.16566622</c:v>
                </c:pt>
                <c:pt idx="5726">
                  <c:v>0.16569156999999998</c:v>
                </c:pt>
                <c:pt idx="5727">
                  <c:v>0.16572432000000001</c:v>
                </c:pt>
                <c:pt idx="5728">
                  <c:v>0.16574944000000005</c:v>
                </c:pt>
                <c:pt idx="5729">
                  <c:v>0.16578172999999996</c:v>
                </c:pt>
                <c:pt idx="5730">
                  <c:v>0.16580743000000003</c:v>
                </c:pt>
                <c:pt idx="5731">
                  <c:v>0.1658396</c:v>
                </c:pt>
                <c:pt idx="5732">
                  <c:v>0.16586529999999999</c:v>
                </c:pt>
                <c:pt idx="5733">
                  <c:v>0.16589735999999999</c:v>
                </c:pt>
                <c:pt idx="5734">
                  <c:v>0.16592317000000001</c:v>
                </c:pt>
                <c:pt idx="5735">
                  <c:v>0.16595557</c:v>
                </c:pt>
                <c:pt idx="5736">
                  <c:v>0.16598056999999997</c:v>
                </c:pt>
                <c:pt idx="5737">
                  <c:v>0.16601356</c:v>
                </c:pt>
                <c:pt idx="5738">
                  <c:v>0.16603844000000004</c:v>
                </c:pt>
                <c:pt idx="5739">
                  <c:v>0.16607142999999996</c:v>
                </c:pt>
                <c:pt idx="5740">
                  <c:v>0.16609631000000002</c:v>
                </c:pt>
                <c:pt idx="5741">
                  <c:v>0.16612930000000001</c:v>
                </c:pt>
                <c:pt idx="5742">
                  <c:v>0.16615418000000001</c:v>
                </c:pt>
                <c:pt idx="5743">
                  <c:v>0.16618717</c:v>
                </c:pt>
                <c:pt idx="5744">
                  <c:v>0.16621205000000003</c:v>
                </c:pt>
                <c:pt idx="5745">
                  <c:v>0.16624504000000004</c:v>
                </c:pt>
                <c:pt idx="5746">
                  <c:v>0.16626993000000004</c:v>
                </c:pt>
                <c:pt idx="5747">
                  <c:v>0.16630255999999996</c:v>
                </c:pt>
                <c:pt idx="5748">
                  <c:v>0.1663278</c:v>
                </c:pt>
                <c:pt idx="5749">
                  <c:v>0.16636043000000003</c:v>
                </c:pt>
                <c:pt idx="5750">
                  <c:v>0.1663859</c:v>
                </c:pt>
                <c:pt idx="5751">
                  <c:v>0.16641830000000002</c:v>
                </c:pt>
                <c:pt idx="5752">
                  <c:v>0.16644376999999999</c:v>
                </c:pt>
                <c:pt idx="5753">
                  <c:v>0.16647618000000003</c:v>
                </c:pt>
                <c:pt idx="5754">
                  <c:v>0.16650175</c:v>
                </c:pt>
                <c:pt idx="5755">
                  <c:v>0.16653404999999999</c:v>
                </c:pt>
                <c:pt idx="5756">
                  <c:v>0.16655961999999996</c:v>
                </c:pt>
                <c:pt idx="5757">
                  <c:v>0.16659192</c:v>
                </c:pt>
                <c:pt idx="5758">
                  <c:v>0.16661749000000003</c:v>
                </c:pt>
                <c:pt idx="5759">
                  <c:v>0.16664989999999999</c:v>
                </c:pt>
                <c:pt idx="5760">
                  <c:v>0.16667547999999996</c:v>
                </c:pt>
                <c:pt idx="5761">
                  <c:v>0.16670777000000001</c:v>
                </c:pt>
                <c:pt idx="5762">
                  <c:v>0.16673335000000003</c:v>
                </c:pt>
                <c:pt idx="5763">
                  <c:v>0.16676563999999999</c:v>
                </c:pt>
                <c:pt idx="5764">
                  <c:v>0.16679121999999999</c:v>
                </c:pt>
                <c:pt idx="5765">
                  <c:v>0.16682350999999998</c:v>
                </c:pt>
                <c:pt idx="5766">
                  <c:v>0.16684863000000003</c:v>
                </c:pt>
                <c:pt idx="5767">
                  <c:v>0.16688149999999999</c:v>
                </c:pt>
                <c:pt idx="5768">
                  <c:v>0.16690673000000003</c:v>
                </c:pt>
                <c:pt idx="5769">
                  <c:v>0.16693937000000003</c:v>
                </c:pt>
                <c:pt idx="5770">
                  <c:v>0.16696449000000002</c:v>
                </c:pt>
                <c:pt idx="5771">
                  <c:v>0.16699724000000002</c:v>
                </c:pt>
                <c:pt idx="5772">
                  <c:v>0.16702247000000001</c:v>
                </c:pt>
                <c:pt idx="5773">
                  <c:v>0.16705511000000001</c:v>
                </c:pt>
                <c:pt idx="5774">
                  <c:v>0.16708033999999999</c:v>
                </c:pt>
                <c:pt idx="5775">
                  <c:v>0.16711297999999997</c:v>
                </c:pt>
                <c:pt idx="5776">
                  <c:v>0.16713833000000003</c:v>
                </c:pt>
                <c:pt idx="5777">
                  <c:v>0.16717084999999998</c:v>
                </c:pt>
                <c:pt idx="5778">
                  <c:v>0.16719630999999999</c:v>
                </c:pt>
                <c:pt idx="5779">
                  <c:v>0.16722883999999999</c:v>
                </c:pt>
                <c:pt idx="5780">
                  <c:v>0.16725418000000003</c:v>
                </c:pt>
                <c:pt idx="5781">
                  <c:v>0.16728671000000001</c:v>
                </c:pt>
                <c:pt idx="5782">
                  <c:v>0.16731159000000001</c:v>
                </c:pt>
                <c:pt idx="5783">
                  <c:v>0.16734412000000001</c:v>
                </c:pt>
                <c:pt idx="5784">
                  <c:v>0.16736946000000003</c:v>
                </c:pt>
                <c:pt idx="5785">
                  <c:v>0.16740232999999999</c:v>
                </c:pt>
                <c:pt idx="5786">
                  <c:v>0.16742745000000003</c:v>
                </c:pt>
                <c:pt idx="5787">
                  <c:v>0.16746020000000003</c:v>
                </c:pt>
                <c:pt idx="5788">
                  <c:v>0.16748531999999999</c:v>
                </c:pt>
                <c:pt idx="5789">
                  <c:v>0.16751806999999999</c:v>
                </c:pt>
                <c:pt idx="5790">
                  <c:v>0.16754319000000004</c:v>
                </c:pt>
                <c:pt idx="5791">
                  <c:v>0.16757594000000001</c:v>
                </c:pt>
                <c:pt idx="5792">
                  <c:v>0.16760117999999996</c:v>
                </c:pt>
                <c:pt idx="5793">
                  <c:v>0.16763380999999997</c:v>
                </c:pt>
                <c:pt idx="5794">
                  <c:v>0.16765905</c:v>
                </c:pt>
                <c:pt idx="5795">
                  <c:v>0.16769168000000001</c:v>
                </c:pt>
                <c:pt idx="5796">
                  <c:v>0.16771691999999999</c:v>
                </c:pt>
                <c:pt idx="5797">
                  <c:v>0.16774955000000003</c:v>
                </c:pt>
                <c:pt idx="5798">
                  <c:v>0.1677749</c:v>
                </c:pt>
                <c:pt idx="5799">
                  <c:v>0.16780754000000001</c:v>
                </c:pt>
                <c:pt idx="5800">
                  <c:v>0.16783276999999996</c:v>
                </c:pt>
                <c:pt idx="5801">
                  <c:v>0.16786482999999996</c:v>
                </c:pt>
                <c:pt idx="5802">
                  <c:v>0.16789064000000001</c:v>
                </c:pt>
                <c:pt idx="5803">
                  <c:v>0.16792270000000001</c:v>
                </c:pt>
                <c:pt idx="5804">
                  <c:v>0.16794862999999999</c:v>
                </c:pt>
                <c:pt idx="5805">
                  <c:v>0.16798068999999999</c:v>
                </c:pt>
                <c:pt idx="5806">
                  <c:v>0.1680065</c:v>
                </c:pt>
                <c:pt idx="5807">
                  <c:v>0.16803856</c:v>
                </c:pt>
                <c:pt idx="5808">
                  <c:v>0.16806436999999999</c:v>
                </c:pt>
                <c:pt idx="5809">
                  <c:v>0.16809642999999999</c:v>
                </c:pt>
                <c:pt idx="5810">
                  <c:v>0.16812224000000001</c:v>
                </c:pt>
                <c:pt idx="5811">
                  <c:v>0.16815430000000001</c:v>
                </c:pt>
                <c:pt idx="5812">
                  <c:v>0.16817964999999999</c:v>
                </c:pt>
                <c:pt idx="5813">
                  <c:v>0.16821216999999999</c:v>
                </c:pt>
                <c:pt idx="5814">
                  <c:v>0.16823752</c:v>
                </c:pt>
                <c:pt idx="5815">
                  <c:v>0.16827016</c:v>
                </c:pt>
                <c:pt idx="5816">
                  <c:v>0.16829550000000001</c:v>
                </c:pt>
                <c:pt idx="5817">
                  <c:v>0.16832802999999996</c:v>
                </c:pt>
                <c:pt idx="5818">
                  <c:v>0.16835337</c:v>
                </c:pt>
                <c:pt idx="5819">
                  <c:v>0.16838590000000001</c:v>
                </c:pt>
                <c:pt idx="5820">
                  <c:v>0.16841136000000004</c:v>
                </c:pt>
                <c:pt idx="5821">
                  <c:v>0.16844387999999999</c:v>
                </c:pt>
                <c:pt idx="5822">
                  <c:v>0.16846923000000005</c:v>
                </c:pt>
                <c:pt idx="5823">
                  <c:v>0.16850175000000001</c:v>
                </c:pt>
                <c:pt idx="5824">
                  <c:v>0.16852722000000001</c:v>
                </c:pt>
                <c:pt idx="5825">
                  <c:v>0.16855961999999997</c:v>
                </c:pt>
                <c:pt idx="5826">
                  <c:v>0.16858508999999999</c:v>
                </c:pt>
                <c:pt idx="5827">
                  <c:v>0.16861761</c:v>
                </c:pt>
                <c:pt idx="5828">
                  <c:v>0.16864307000000001</c:v>
                </c:pt>
                <c:pt idx="5829">
                  <c:v>0.16867547999999996</c:v>
                </c:pt>
                <c:pt idx="5830">
                  <c:v>0.16870093999999999</c:v>
                </c:pt>
                <c:pt idx="5831">
                  <c:v>0.16873347000000002</c:v>
                </c:pt>
                <c:pt idx="5832">
                  <c:v>0.16875835000000003</c:v>
                </c:pt>
                <c:pt idx="5833">
                  <c:v>0.16879076000000001</c:v>
                </c:pt>
                <c:pt idx="5834">
                  <c:v>0.16881621999999999</c:v>
                </c:pt>
                <c:pt idx="5835">
                  <c:v>0.16884885999999999</c:v>
                </c:pt>
                <c:pt idx="5836">
                  <c:v>0.16887421</c:v>
                </c:pt>
                <c:pt idx="5837">
                  <c:v>0.16890662000000001</c:v>
                </c:pt>
                <c:pt idx="5838">
                  <c:v>0.16893219000000004</c:v>
                </c:pt>
                <c:pt idx="5839">
                  <c:v>0.16896459999999999</c:v>
                </c:pt>
                <c:pt idx="5840">
                  <c:v>0.16898983000000004</c:v>
                </c:pt>
                <c:pt idx="5841">
                  <c:v>0.1690227</c:v>
                </c:pt>
                <c:pt idx="5842">
                  <c:v>0.16904781999999999</c:v>
                </c:pt>
                <c:pt idx="5843">
                  <c:v>0.16908011000000001</c:v>
                </c:pt>
                <c:pt idx="5844">
                  <c:v>0.16910569</c:v>
                </c:pt>
                <c:pt idx="5845">
                  <c:v>0.16913810000000001</c:v>
                </c:pt>
                <c:pt idx="5846">
                  <c:v>0.16916355999999996</c:v>
                </c:pt>
                <c:pt idx="5847">
                  <c:v>0.16919597</c:v>
                </c:pt>
                <c:pt idx="5848">
                  <c:v>0.16922143000000003</c:v>
                </c:pt>
                <c:pt idx="5849">
                  <c:v>0.16925394999999999</c:v>
                </c:pt>
                <c:pt idx="5850">
                  <c:v>0.16927965</c:v>
                </c:pt>
                <c:pt idx="5851">
                  <c:v>0.16931182</c:v>
                </c:pt>
                <c:pt idx="5852">
                  <c:v>0.16933693999999999</c:v>
                </c:pt>
                <c:pt idx="5853">
                  <c:v>0.16936968999999999</c:v>
                </c:pt>
                <c:pt idx="5854">
                  <c:v>0.16939493000000003</c:v>
                </c:pt>
                <c:pt idx="5855">
                  <c:v>0.16942790999999999</c:v>
                </c:pt>
                <c:pt idx="5856">
                  <c:v>0.16945279999999999</c:v>
                </c:pt>
                <c:pt idx="5857">
                  <c:v>0.16948520000000003</c:v>
                </c:pt>
                <c:pt idx="5858">
                  <c:v>0.16951067</c:v>
                </c:pt>
                <c:pt idx="5859">
                  <c:v>0.16954306999999999</c:v>
                </c:pt>
                <c:pt idx="5860">
                  <c:v>0.16956853999999999</c:v>
                </c:pt>
                <c:pt idx="5861">
                  <c:v>0.16960106</c:v>
                </c:pt>
                <c:pt idx="5862">
                  <c:v>0.16962651999999998</c:v>
                </c:pt>
                <c:pt idx="5863">
                  <c:v>0.16965893000000001</c:v>
                </c:pt>
                <c:pt idx="5864">
                  <c:v>0.16968461999999998</c:v>
                </c:pt>
                <c:pt idx="5865">
                  <c:v>0.16971691999999999</c:v>
                </c:pt>
                <c:pt idx="5866">
                  <c:v>0.16974238000000005</c:v>
                </c:pt>
                <c:pt idx="5867">
                  <c:v>0.16977479000000001</c:v>
                </c:pt>
                <c:pt idx="5868">
                  <c:v>0.16979990000000003</c:v>
                </c:pt>
                <c:pt idx="5869">
                  <c:v>0.16983243000000003</c:v>
                </c:pt>
                <c:pt idx="5870">
                  <c:v>0.16985776999999996</c:v>
                </c:pt>
                <c:pt idx="5871">
                  <c:v>0.16989053000000001</c:v>
                </c:pt>
                <c:pt idx="5872">
                  <c:v>0.16991564000000003</c:v>
                </c:pt>
                <c:pt idx="5873">
                  <c:v>0.16994840000000005</c:v>
                </c:pt>
                <c:pt idx="5874">
                  <c:v>0.16997350999999997</c:v>
                </c:pt>
                <c:pt idx="5875">
                  <c:v>0.17000638000000004</c:v>
                </c:pt>
                <c:pt idx="5876">
                  <c:v>0.17003138000000004</c:v>
                </c:pt>
                <c:pt idx="5877">
                  <c:v>0.17006425000000003</c:v>
                </c:pt>
                <c:pt idx="5878">
                  <c:v>0.17008925000000003</c:v>
                </c:pt>
                <c:pt idx="5879">
                  <c:v>0.17012211999999996</c:v>
                </c:pt>
                <c:pt idx="5880">
                  <c:v>0.17014712000000001</c:v>
                </c:pt>
                <c:pt idx="5881">
                  <c:v>0.17017999</c:v>
                </c:pt>
                <c:pt idx="5882">
                  <c:v>0.17020499000000003</c:v>
                </c:pt>
                <c:pt idx="5883">
                  <c:v>0.17023787000000001</c:v>
                </c:pt>
                <c:pt idx="5884">
                  <c:v>0.17026287000000001</c:v>
                </c:pt>
                <c:pt idx="5885">
                  <c:v>0.17029574000000003</c:v>
                </c:pt>
                <c:pt idx="5886">
                  <c:v>0.17032085</c:v>
                </c:pt>
                <c:pt idx="5887">
                  <c:v>0.17035360999999996</c:v>
                </c:pt>
                <c:pt idx="5888">
                  <c:v>0.17037871999999998</c:v>
                </c:pt>
                <c:pt idx="5889">
                  <c:v>0.17041170999999999</c:v>
                </c:pt>
                <c:pt idx="5890">
                  <c:v>0.17043659000000003</c:v>
                </c:pt>
                <c:pt idx="5891">
                  <c:v>0.17046900000000004</c:v>
                </c:pt>
                <c:pt idx="5892">
                  <c:v>0.17049458000000003</c:v>
                </c:pt>
                <c:pt idx="5893">
                  <c:v>0.17052687</c:v>
                </c:pt>
                <c:pt idx="5894">
                  <c:v>0.17055244999999999</c:v>
                </c:pt>
                <c:pt idx="5895">
                  <c:v>0.17058474000000001</c:v>
                </c:pt>
                <c:pt idx="5896">
                  <c:v>0.17061032000000001</c:v>
                </c:pt>
                <c:pt idx="5897">
                  <c:v>0.17064272999999996</c:v>
                </c:pt>
                <c:pt idx="5898">
                  <c:v>0.17066819000000003</c:v>
                </c:pt>
                <c:pt idx="5899">
                  <c:v>0.17070060000000001</c:v>
                </c:pt>
                <c:pt idx="5900">
                  <c:v>0.17072606000000001</c:v>
                </c:pt>
                <c:pt idx="5901">
                  <c:v>0.17075847000000002</c:v>
                </c:pt>
                <c:pt idx="5902">
                  <c:v>0.17078393000000003</c:v>
                </c:pt>
                <c:pt idx="5903">
                  <c:v>0.17081645000000004</c:v>
                </c:pt>
                <c:pt idx="5904">
                  <c:v>0.17084179999999999</c:v>
                </c:pt>
                <c:pt idx="5905">
                  <c:v>0.17087454999999996</c:v>
                </c:pt>
                <c:pt idx="5906">
                  <c:v>0.17089967</c:v>
                </c:pt>
                <c:pt idx="5907">
                  <c:v>0.17093243000000005</c:v>
                </c:pt>
                <c:pt idx="5908">
                  <c:v>0.17095766000000001</c:v>
                </c:pt>
                <c:pt idx="5909">
                  <c:v>0.17098983000000004</c:v>
                </c:pt>
                <c:pt idx="5910">
                  <c:v>0.17101553000000003</c:v>
                </c:pt>
                <c:pt idx="5911">
                  <c:v>0.17104770000000002</c:v>
                </c:pt>
                <c:pt idx="5912">
                  <c:v>0.17107339999999999</c:v>
                </c:pt>
                <c:pt idx="5913">
                  <c:v>0.17110556999999998</c:v>
                </c:pt>
                <c:pt idx="5914">
                  <c:v>0.17113127</c:v>
                </c:pt>
                <c:pt idx="5915">
                  <c:v>0.17116355999999996</c:v>
                </c:pt>
                <c:pt idx="5916">
                  <c:v>0.17118913999999999</c:v>
                </c:pt>
                <c:pt idx="5917">
                  <c:v>0.17122143000000004</c:v>
                </c:pt>
                <c:pt idx="5918">
                  <c:v>0.17124665999999999</c:v>
                </c:pt>
                <c:pt idx="5919">
                  <c:v>0.17127930000000002</c:v>
                </c:pt>
                <c:pt idx="5920">
                  <c:v>0.17130465</c:v>
                </c:pt>
                <c:pt idx="5921">
                  <c:v>0.17133717000000001</c:v>
                </c:pt>
                <c:pt idx="5922">
                  <c:v>0.17136262999999996</c:v>
                </c:pt>
                <c:pt idx="5923">
                  <c:v>0.17139481000000001</c:v>
                </c:pt>
                <c:pt idx="5924">
                  <c:v>0.1714205</c:v>
                </c:pt>
                <c:pt idx="5925">
                  <c:v>0.17145279999999999</c:v>
                </c:pt>
                <c:pt idx="5926">
                  <c:v>0.17147861</c:v>
                </c:pt>
                <c:pt idx="5927">
                  <c:v>0.17151067</c:v>
                </c:pt>
                <c:pt idx="5928">
                  <c:v>0.17153589999999999</c:v>
                </c:pt>
                <c:pt idx="5929">
                  <c:v>0.17156888000000003</c:v>
                </c:pt>
                <c:pt idx="5930">
                  <c:v>0.17159400000000002</c:v>
                </c:pt>
                <c:pt idx="5931">
                  <c:v>0.17162664</c:v>
                </c:pt>
                <c:pt idx="5932">
                  <c:v>0.17165199</c:v>
                </c:pt>
                <c:pt idx="5933">
                  <c:v>0.17168450999999998</c:v>
                </c:pt>
                <c:pt idx="5934">
                  <c:v>0.17170996999999999</c:v>
                </c:pt>
                <c:pt idx="5935">
                  <c:v>0.17174238000000006</c:v>
                </c:pt>
                <c:pt idx="5936">
                  <c:v>0.17176784000000003</c:v>
                </c:pt>
                <c:pt idx="5937">
                  <c:v>0.17180037000000001</c:v>
                </c:pt>
                <c:pt idx="5938">
                  <c:v>0.17182537000000001</c:v>
                </c:pt>
                <c:pt idx="5939">
                  <c:v>0.17185824000000002</c:v>
                </c:pt>
                <c:pt idx="5940">
                  <c:v>0.17188334999999999</c:v>
                </c:pt>
                <c:pt idx="5941">
                  <c:v>0.17191611000000004</c:v>
                </c:pt>
                <c:pt idx="5942">
                  <c:v>0.17194122000000003</c:v>
                </c:pt>
                <c:pt idx="5943">
                  <c:v>0.17197398000000003</c:v>
                </c:pt>
                <c:pt idx="5944">
                  <c:v>0.17199909000000002</c:v>
                </c:pt>
                <c:pt idx="5945">
                  <c:v>0.17203184999999999</c:v>
                </c:pt>
                <c:pt idx="5946">
                  <c:v>0.17205696000000001</c:v>
                </c:pt>
                <c:pt idx="5947">
                  <c:v>0.17208983000000003</c:v>
                </c:pt>
                <c:pt idx="5948">
                  <c:v>0.17211494999999999</c:v>
                </c:pt>
                <c:pt idx="5949">
                  <c:v>0.17214711999999999</c:v>
                </c:pt>
                <c:pt idx="5950">
                  <c:v>0.17217281999999998</c:v>
                </c:pt>
                <c:pt idx="5951">
                  <c:v>0.17220499000000003</c:v>
                </c:pt>
                <c:pt idx="5952">
                  <c:v>0.17223057</c:v>
                </c:pt>
                <c:pt idx="5953">
                  <c:v>0.17226287000000001</c:v>
                </c:pt>
                <c:pt idx="5954">
                  <c:v>0.17228868000000003</c:v>
                </c:pt>
                <c:pt idx="5955">
                  <c:v>0.17232085</c:v>
                </c:pt>
                <c:pt idx="5956">
                  <c:v>0.17234654999999999</c:v>
                </c:pt>
                <c:pt idx="5957">
                  <c:v>0.17237871999999999</c:v>
                </c:pt>
                <c:pt idx="5958">
                  <c:v>0.17240442000000003</c:v>
                </c:pt>
                <c:pt idx="5959">
                  <c:v>0.17243659000000003</c:v>
                </c:pt>
                <c:pt idx="5960">
                  <c:v>0.17246229000000002</c:v>
                </c:pt>
                <c:pt idx="5961">
                  <c:v>0.17249446000000002</c:v>
                </c:pt>
                <c:pt idx="5962">
                  <c:v>0.17251969000000003</c:v>
                </c:pt>
                <c:pt idx="5963">
                  <c:v>0.17255245000000002</c:v>
                </c:pt>
                <c:pt idx="5964">
                  <c:v>0.17257755999999996</c:v>
                </c:pt>
                <c:pt idx="5965">
                  <c:v>0.17261032000000001</c:v>
                </c:pt>
                <c:pt idx="5966">
                  <c:v>0.17263566999999996</c:v>
                </c:pt>
                <c:pt idx="5967">
                  <c:v>0.17266819000000003</c:v>
                </c:pt>
                <c:pt idx="5968">
                  <c:v>0.17269354000000001</c:v>
                </c:pt>
                <c:pt idx="5969">
                  <c:v>0.17272618000000003</c:v>
                </c:pt>
                <c:pt idx="5970">
                  <c:v>0.17275151999999996</c:v>
                </c:pt>
                <c:pt idx="5971">
                  <c:v>0.17278404999999999</c:v>
                </c:pt>
                <c:pt idx="5972">
                  <c:v>0.17280939000000003</c:v>
                </c:pt>
                <c:pt idx="5973">
                  <c:v>0.17284192000000001</c:v>
                </c:pt>
                <c:pt idx="5974">
                  <c:v>0.17286737999999999</c:v>
                </c:pt>
                <c:pt idx="5975">
                  <c:v>0.17289944000000002</c:v>
                </c:pt>
                <c:pt idx="5976">
                  <c:v>0.17292525000000003</c:v>
                </c:pt>
                <c:pt idx="5977">
                  <c:v>0.17295731000000003</c:v>
                </c:pt>
                <c:pt idx="5978">
                  <c:v>0.17298311999999999</c:v>
                </c:pt>
                <c:pt idx="5979">
                  <c:v>0.17301530000000004</c:v>
                </c:pt>
                <c:pt idx="5980">
                  <c:v>0.17304099000000003</c:v>
                </c:pt>
                <c:pt idx="5981">
                  <c:v>0.17307317</c:v>
                </c:pt>
                <c:pt idx="5982">
                  <c:v>0.17309898000000004</c:v>
                </c:pt>
                <c:pt idx="5983">
                  <c:v>0.17313127</c:v>
                </c:pt>
                <c:pt idx="5984">
                  <c:v>0.17315661999999998</c:v>
                </c:pt>
                <c:pt idx="5985">
                  <c:v>0.17318913999999999</c:v>
                </c:pt>
                <c:pt idx="5986">
                  <c:v>0.17321449000000005</c:v>
                </c:pt>
                <c:pt idx="5987">
                  <c:v>0.17324701000000003</c:v>
                </c:pt>
                <c:pt idx="5988">
                  <c:v>0.17327247000000001</c:v>
                </c:pt>
                <c:pt idx="5989">
                  <c:v>0.17330487999999997</c:v>
                </c:pt>
                <c:pt idx="5990">
                  <c:v>0.17333034000000003</c:v>
                </c:pt>
                <c:pt idx="5991">
                  <c:v>0.17336275000000001</c:v>
                </c:pt>
                <c:pt idx="5992">
                  <c:v>0.17338820999999999</c:v>
                </c:pt>
                <c:pt idx="5993">
                  <c:v>0.17342062</c:v>
                </c:pt>
                <c:pt idx="5994">
                  <c:v>0.17344608000000006</c:v>
                </c:pt>
                <c:pt idx="5995">
                  <c:v>0.17347849000000004</c:v>
                </c:pt>
                <c:pt idx="5996">
                  <c:v>0.17350394999999999</c:v>
                </c:pt>
                <c:pt idx="5997">
                  <c:v>0.17353647999999999</c:v>
                </c:pt>
                <c:pt idx="5998">
                  <c:v>0.17356182000000001</c:v>
                </c:pt>
                <c:pt idx="5999">
                  <c:v>0.17359435000000004</c:v>
                </c:pt>
                <c:pt idx="6000">
                  <c:v>0.17361923000000004</c:v>
                </c:pt>
                <c:pt idx="6001">
                  <c:v>0.17365222</c:v>
                </c:pt>
                <c:pt idx="6002">
                  <c:v>0.17367721999999997</c:v>
                </c:pt>
                <c:pt idx="6003">
                  <c:v>0.17371009000000004</c:v>
                </c:pt>
                <c:pt idx="6004">
                  <c:v>0.17373509000000004</c:v>
                </c:pt>
                <c:pt idx="6005">
                  <c:v>0.17376760999999999</c:v>
                </c:pt>
                <c:pt idx="6006">
                  <c:v>0.17379296000000002</c:v>
                </c:pt>
                <c:pt idx="6007">
                  <c:v>0.17382548000000003</c:v>
                </c:pt>
                <c:pt idx="6008">
                  <c:v>0.17385083000000001</c:v>
                </c:pt>
                <c:pt idx="6009">
                  <c:v>0.17388334999999999</c:v>
                </c:pt>
                <c:pt idx="6010">
                  <c:v>0.17390870000000003</c:v>
                </c:pt>
                <c:pt idx="6011">
                  <c:v>0.17394134000000006</c:v>
                </c:pt>
                <c:pt idx="6012">
                  <c:v>0.17396656999999999</c:v>
                </c:pt>
                <c:pt idx="6013">
                  <c:v>0.17399921000000002</c:v>
                </c:pt>
                <c:pt idx="6014">
                  <c:v>0.17402444000000003</c:v>
                </c:pt>
                <c:pt idx="6015">
                  <c:v>0.17405708000000003</c:v>
                </c:pt>
                <c:pt idx="6016">
                  <c:v>0.17408230999999999</c:v>
                </c:pt>
                <c:pt idx="6017">
                  <c:v>0.17411505999999999</c:v>
                </c:pt>
                <c:pt idx="6018">
                  <c:v>0.17414018000000003</c:v>
                </c:pt>
                <c:pt idx="6019">
                  <c:v>0.17417293</c:v>
                </c:pt>
                <c:pt idx="6020">
                  <c:v>0.17419828000000004</c:v>
                </c:pt>
                <c:pt idx="6021">
                  <c:v>0.17423079999999999</c:v>
                </c:pt>
                <c:pt idx="6022">
                  <c:v>0.17425568999999999</c:v>
                </c:pt>
                <c:pt idx="6023">
                  <c:v>0.17428832999999999</c:v>
                </c:pt>
                <c:pt idx="6024">
                  <c:v>0.17431368000000003</c:v>
                </c:pt>
                <c:pt idx="6025">
                  <c:v>0.17434620000000003</c:v>
                </c:pt>
                <c:pt idx="6026">
                  <c:v>0.17437154999999996</c:v>
                </c:pt>
                <c:pt idx="6027">
                  <c:v>0.17440406999999999</c:v>
                </c:pt>
                <c:pt idx="6028">
                  <c:v>0.17442942000000003</c:v>
                </c:pt>
                <c:pt idx="6029">
                  <c:v>0.17446205000000004</c:v>
                </c:pt>
                <c:pt idx="6030">
                  <c:v>0.17448729000000002</c:v>
                </c:pt>
                <c:pt idx="6031">
                  <c:v>0.17452016000000001</c:v>
                </c:pt>
                <c:pt idx="6032">
                  <c:v>0.17454527000000003</c:v>
                </c:pt>
                <c:pt idx="6033">
                  <c:v>0.17457813999999999</c:v>
                </c:pt>
                <c:pt idx="6034">
                  <c:v>0.17460326000000001</c:v>
                </c:pt>
                <c:pt idx="6035">
                  <c:v>0.17463543000000004</c:v>
                </c:pt>
                <c:pt idx="6036">
                  <c:v>0.17466148000000004</c:v>
                </c:pt>
                <c:pt idx="6037">
                  <c:v>0.17469330000000002</c:v>
                </c:pt>
                <c:pt idx="6038">
                  <c:v>0.17471887999999999</c:v>
                </c:pt>
                <c:pt idx="6039">
                  <c:v>0.17475129000000003</c:v>
                </c:pt>
                <c:pt idx="6040">
                  <c:v>0.17477664000000001</c:v>
                </c:pt>
                <c:pt idx="6041">
                  <c:v>0.17480928000000004</c:v>
                </c:pt>
                <c:pt idx="6042">
                  <c:v>0.17483462</c:v>
                </c:pt>
                <c:pt idx="6043">
                  <c:v>0.17486715000000003</c:v>
                </c:pt>
                <c:pt idx="6044">
                  <c:v>0.17489249000000004</c:v>
                </c:pt>
                <c:pt idx="6045">
                  <c:v>0.17492501999999999</c:v>
                </c:pt>
                <c:pt idx="6046">
                  <c:v>0.17495036999999999</c:v>
                </c:pt>
                <c:pt idx="6047">
                  <c:v>0.17498289000000003</c:v>
                </c:pt>
                <c:pt idx="6048">
                  <c:v>0.17500824000000004</c:v>
                </c:pt>
                <c:pt idx="6049">
                  <c:v>0.17504075999999999</c:v>
                </c:pt>
                <c:pt idx="6050">
                  <c:v>0.17506611000000002</c:v>
                </c:pt>
                <c:pt idx="6051">
                  <c:v>0.17509863000000003</c:v>
                </c:pt>
                <c:pt idx="6052">
                  <c:v>0.17512421</c:v>
                </c:pt>
                <c:pt idx="6053">
                  <c:v>0.17515673000000001</c:v>
                </c:pt>
                <c:pt idx="6054">
                  <c:v>0.17518207999999996</c:v>
                </c:pt>
                <c:pt idx="6055">
                  <c:v>0.17521449000000006</c:v>
                </c:pt>
                <c:pt idx="6056">
                  <c:v>0.17523995000000003</c:v>
                </c:pt>
                <c:pt idx="6057">
                  <c:v>0.17527247000000001</c:v>
                </c:pt>
                <c:pt idx="6058">
                  <c:v>0.17529781999999999</c:v>
                </c:pt>
                <c:pt idx="6059">
                  <c:v>0.17533034000000003</c:v>
                </c:pt>
                <c:pt idx="6060">
                  <c:v>0.17535534000000003</c:v>
                </c:pt>
                <c:pt idx="6061">
                  <c:v>0.17538809999999999</c:v>
                </c:pt>
                <c:pt idx="6062">
                  <c:v>0.17541321000000004</c:v>
                </c:pt>
                <c:pt idx="6063">
                  <c:v>0.17544620000000005</c:v>
                </c:pt>
                <c:pt idx="6064">
                  <c:v>0.17547108000000003</c:v>
                </c:pt>
                <c:pt idx="6065">
                  <c:v>0.17550407000000001</c:v>
                </c:pt>
                <c:pt idx="6066">
                  <c:v>0.17552894999999999</c:v>
                </c:pt>
                <c:pt idx="6067">
                  <c:v>0.17556182000000001</c:v>
                </c:pt>
                <c:pt idx="6068">
                  <c:v>0.17558694000000002</c:v>
                </c:pt>
                <c:pt idx="6069">
                  <c:v>0.17561968999999999</c:v>
                </c:pt>
                <c:pt idx="6070">
                  <c:v>0.17564481000000001</c:v>
                </c:pt>
                <c:pt idx="6071">
                  <c:v>0.17567768</c:v>
                </c:pt>
                <c:pt idx="6072">
                  <c:v>0.17570268000000003</c:v>
                </c:pt>
                <c:pt idx="6073">
                  <c:v>0.17573496999999999</c:v>
                </c:pt>
                <c:pt idx="6074">
                  <c:v>0.17576067000000001</c:v>
                </c:pt>
                <c:pt idx="6075">
                  <c:v>0.17579284000000003</c:v>
                </c:pt>
                <c:pt idx="6076">
                  <c:v>0.17581854000000002</c:v>
                </c:pt>
                <c:pt idx="6077">
                  <c:v>0.17585070999999997</c:v>
                </c:pt>
                <c:pt idx="6078">
                  <c:v>0.17587641000000001</c:v>
                </c:pt>
                <c:pt idx="6079">
                  <c:v>0.17590858000000004</c:v>
                </c:pt>
                <c:pt idx="6080">
                  <c:v>0.17593392999999999</c:v>
                </c:pt>
                <c:pt idx="6081">
                  <c:v>0.17596667999999999</c:v>
                </c:pt>
                <c:pt idx="6082">
                  <c:v>0.17599180000000003</c:v>
                </c:pt>
                <c:pt idx="6083">
                  <c:v>0.17602455</c:v>
                </c:pt>
                <c:pt idx="6084">
                  <c:v>0.17604990000000004</c:v>
                </c:pt>
                <c:pt idx="6085">
                  <c:v>0.17608243000000004</c:v>
                </c:pt>
                <c:pt idx="6086">
                  <c:v>0.17610777</c:v>
                </c:pt>
                <c:pt idx="6087">
                  <c:v>0.17614030000000003</c:v>
                </c:pt>
                <c:pt idx="6088">
                  <c:v>0.17616564000000001</c:v>
                </c:pt>
                <c:pt idx="6089">
                  <c:v>0.17619840000000003</c:v>
                </c:pt>
                <c:pt idx="6090">
                  <c:v>0.17622362999999996</c:v>
                </c:pt>
                <c:pt idx="6091">
                  <c:v>0.17625626999999999</c:v>
                </c:pt>
                <c:pt idx="6092">
                  <c:v>0.17628150000000001</c:v>
                </c:pt>
                <c:pt idx="6093">
                  <c:v>0.17631425000000003</c:v>
                </c:pt>
                <c:pt idx="6094">
                  <c:v>0.17633937000000002</c:v>
                </c:pt>
                <c:pt idx="6095">
                  <c:v>0.17637154999999996</c:v>
                </c:pt>
                <c:pt idx="6096">
                  <c:v>0.17639724000000004</c:v>
                </c:pt>
                <c:pt idx="6097">
                  <c:v>0.17642942000000003</c:v>
                </c:pt>
                <c:pt idx="6098">
                  <c:v>0.17645522999999999</c:v>
                </c:pt>
                <c:pt idx="6099">
                  <c:v>0.17648740000000002</c:v>
                </c:pt>
                <c:pt idx="6100">
                  <c:v>0.17651263000000003</c:v>
                </c:pt>
                <c:pt idx="6101">
                  <c:v>0.17654539000000005</c:v>
                </c:pt>
                <c:pt idx="6102">
                  <c:v>0.17657061999999998</c:v>
                </c:pt>
                <c:pt idx="6103">
                  <c:v>0.17660337000000001</c:v>
                </c:pt>
                <c:pt idx="6104">
                  <c:v>0.17662849000000003</c:v>
                </c:pt>
                <c:pt idx="6105">
                  <c:v>0.17666135999999999</c:v>
                </c:pt>
                <c:pt idx="6106">
                  <c:v>0.17668635999999999</c:v>
                </c:pt>
                <c:pt idx="6107">
                  <c:v>0.17671923000000006</c:v>
                </c:pt>
                <c:pt idx="6108">
                  <c:v>0.17674446000000002</c:v>
                </c:pt>
                <c:pt idx="6109">
                  <c:v>0.17677709999999999</c:v>
                </c:pt>
                <c:pt idx="6110">
                  <c:v>0.17680222000000001</c:v>
                </c:pt>
                <c:pt idx="6111">
                  <c:v>0.17683497000000001</c:v>
                </c:pt>
                <c:pt idx="6112">
                  <c:v>0.17686009000000003</c:v>
                </c:pt>
                <c:pt idx="6113">
                  <c:v>0.17689284000000002</c:v>
                </c:pt>
                <c:pt idx="6114">
                  <c:v>0.17691819000000006</c:v>
                </c:pt>
                <c:pt idx="6115">
                  <c:v>0.17695025000000003</c:v>
                </c:pt>
                <c:pt idx="6116">
                  <c:v>0.17697560000000001</c:v>
                </c:pt>
                <c:pt idx="6117">
                  <c:v>0.17700869999999999</c:v>
                </c:pt>
                <c:pt idx="6118">
                  <c:v>0.17703347000000003</c:v>
                </c:pt>
                <c:pt idx="6119">
                  <c:v>0.17706599000000003</c:v>
                </c:pt>
                <c:pt idx="6120">
                  <c:v>0.17709134000000004</c:v>
                </c:pt>
                <c:pt idx="6121">
                  <c:v>0.17712385999999997</c:v>
                </c:pt>
                <c:pt idx="6122">
                  <c:v>0.17714921000000003</c:v>
                </c:pt>
                <c:pt idx="6123">
                  <c:v>0.17718173000000001</c:v>
                </c:pt>
                <c:pt idx="6124">
                  <c:v>0.17720707999999999</c:v>
                </c:pt>
                <c:pt idx="6125">
                  <c:v>0.17723971999999999</c:v>
                </c:pt>
                <c:pt idx="6126">
                  <c:v>0.17726506000000003</c:v>
                </c:pt>
                <c:pt idx="6127">
                  <c:v>0.17729759000000003</c:v>
                </c:pt>
                <c:pt idx="6128">
                  <c:v>0.17732305000000001</c:v>
                </c:pt>
                <c:pt idx="6129">
                  <c:v>0.17735545999999999</c:v>
                </c:pt>
                <c:pt idx="6130">
                  <c:v>0.17738092</c:v>
                </c:pt>
                <c:pt idx="6131">
                  <c:v>0.17741333000000006</c:v>
                </c:pt>
                <c:pt idx="6132">
                  <c:v>0.17743867999999999</c:v>
                </c:pt>
                <c:pt idx="6133">
                  <c:v>0.17747120000000002</c:v>
                </c:pt>
                <c:pt idx="6134">
                  <c:v>0.17749666000000003</c:v>
                </c:pt>
                <c:pt idx="6135">
                  <c:v>0.17752918000000004</c:v>
                </c:pt>
                <c:pt idx="6136">
                  <c:v>0.17755452999999996</c:v>
                </c:pt>
                <c:pt idx="6137">
                  <c:v>0.17758705000000002</c:v>
                </c:pt>
                <c:pt idx="6138">
                  <c:v>0.17761240000000003</c:v>
                </c:pt>
                <c:pt idx="6139">
                  <c:v>0.17764504000000003</c:v>
                </c:pt>
                <c:pt idx="6140">
                  <c:v>0.17767026999999996</c:v>
                </c:pt>
                <c:pt idx="6141">
                  <c:v>0.17770290999999999</c:v>
                </c:pt>
                <c:pt idx="6142">
                  <c:v>0.17772814000000003</c:v>
                </c:pt>
                <c:pt idx="6143">
                  <c:v>0.17776078000000003</c:v>
                </c:pt>
                <c:pt idx="6144">
                  <c:v>0.17778600999999999</c:v>
                </c:pt>
                <c:pt idx="6145">
                  <c:v>0.17781830000000004</c:v>
                </c:pt>
                <c:pt idx="6146">
                  <c:v>0.17784388000000004</c:v>
                </c:pt>
                <c:pt idx="6147">
                  <c:v>0.17787641000000001</c:v>
                </c:pt>
                <c:pt idx="6148">
                  <c:v>0.17790199000000004</c:v>
                </c:pt>
                <c:pt idx="6149">
                  <c:v>0.17793428000000006</c:v>
                </c:pt>
                <c:pt idx="6150">
                  <c:v>0.17795950999999999</c:v>
                </c:pt>
                <c:pt idx="6151">
                  <c:v>0.17799215000000002</c:v>
                </c:pt>
                <c:pt idx="6152">
                  <c:v>0.17801738000000006</c:v>
                </c:pt>
                <c:pt idx="6153">
                  <c:v>0.17805002</c:v>
                </c:pt>
                <c:pt idx="6154">
                  <c:v>0.17807524999999999</c:v>
                </c:pt>
                <c:pt idx="6155">
                  <c:v>0.17810788999999999</c:v>
                </c:pt>
                <c:pt idx="6156">
                  <c:v>0.17813312000000001</c:v>
                </c:pt>
                <c:pt idx="6157">
                  <c:v>0.17816587</c:v>
                </c:pt>
                <c:pt idx="6158">
                  <c:v>0.17819098999999999</c:v>
                </c:pt>
                <c:pt idx="6159">
                  <c:v>0.17822386000000001</c:v>
                </c:pt>
                <c:pt idx="6160">
                  <c:v>0.17824898000000006</c:v>
                </c:pt>
                <c:pt idx="6161">
                  <c:v>0.17828173000000003</c:v>
                </c:pt>
                <c:pt idx="6162">
                  <c:v>0.17830684999999999</c:v>
                </c:pt>
                <c:pt idx="6163">
                  <c:v>0.17833959999999999</c:v>
                </c:pt>
                <c:pt idx="6164">
                  <c:v>0.17836472</c:v>
                </c:pt>
                <c:pt idx="6165">
                  <c:v>0.17839689000000003</c:v>
                </c:pt>
                <c:pt idx="6166">
                  <c:v>0.17842258999999999</c:v>
                </c:pt>
                <c:pt idx="6167">
                  <c:v>0.17845534000000002</c:v>
                </c:pt>
                <c:pt idx="6168">
                  <c:v>0.17848011000000003</c:v>
                </c:pt>
                <c:pt idx="6169">
                  <c:v>0.17851263000000003</c:v>
                </c:pt>
                <c:pt idx="6170">
                  <c:v>0.17853798000000004</c:v>
                </c:pt>
                <c:pt idx="6171">
                  <c:v>0.17857049999999999</c:v>
                </c:pt>
                <c:pt idx="6172">
                  <c:v>0.17859585000000003</c:v>
                </c:pt>
                <c:pt idx="6173">
                  <c:v>0.17862871999999996</c:v>
                </c:pt>
                <c:pt idx="6174">
                  <c:v>0.17865384000000001</c:v>
                </c:pt>
                <c:pt idx="6175">
                  <c:v>0.17868671</c:v>
                </c:pt>
                <c:pt idx="6176">
                  <c:v>0.17871171000000002</c:v>
                </c:pt>
                <c:pt idx="6177">
                  <c:v>0.17874457999999999</c:v>
                </c:pt>
                <c:pt idx="6178">
                  <c:v>0.17876958000000004</c:v>
                </c:pt>
                <c:pt idx="6179">
                  <c:v>0.17880198999999999</c:v>
                </c:pt>
                <c:pt idx="6180">
                  <c:v>0.17882745000000003</c:v>
                </c:pt>
                <c:pt idx="6181">
                  <c:v>0.17885986000000001</c:v>
                </c:pt>
                <c:pt idx="6182">
                  <c:v>0.17888531999999999</c:v>
                </c:pt>
                <c:pt idx="6183">
                  <c:v>0.17891773000000005</c:v>
                </c:pt>
                <c:pt idx="6184">
                  <c:v>0.17894330000000006</c:v>
                </c:pt>
                <c:pt idx="6185">
                  <c:v>0.17897571000000001</c:v>
                </c:pt>
                <c:pt idx="6186">
                  <c:v>0.17900118000000004</c:v>
                </c:pt>
                <c:pt idx="6187">
                  <c:v>0.17903358000000003</c:v>
                </c:pt>
                <c:pt idx="6188">
                  <c:v>0.17905905000000003</c:v>
                </c:pt>
                <c:pt idx="6189">
                  <c:v>0.17909168000000003</c:v>
                </c:pt>
                <c:pt idx="6190">
                  <c:v>0.17911692000000001</c:v>
                </c:pt>
                <c:pt idx="6191">
                  <c:v>0.17914954999999999</c:v>
                </c:pt>
                <c:pt idx="6192">
                  <c:v>0.1791749</c:v>
                </c:pt>
                <c:pt idx="6193">
                  <c:v>0.17920743000000006</c:v>
                </c:pt>
                <c:pt idx="6194">
                  <c:v>0.17923277000000001</c:v>
                </c:pt>
                <c:pt idx="6195">
                  <c:v>0.17926530000000002</c:v>
                </c:pt>
                <c:pt idx="6196">
                  <c:v>0.17929064000000003</c:v>
                </c:pt>
                <c:pt idx="6197">
                  <c:v>0.17932317</c:v>
                </c:pt>
                <c:pt idx="6198">
                  <c:v>0.17934850999999999</c:v>
                </c:pt>
                <c:pt idx="6199">
                  <c:v>0.17938103999999999</c:v>
                </c:pt>
                <c:pt idx="6200">
                  <c:v>0.17940638000000006</c:v>
                </c:pt>
                <c:pt idx="6201">
                  <c:v>0.17943891000000003</c:v>
                </c:pt>
                <c:pt idx="6202">
                  <c:v>0.17946437000000004</c:v>
                </c:pt>
                <c:pt idx="6203">
                  <c:v>0.17949689000000002</c:v>
                </c:pt>
                <c:pt idx="6204">
                  <c:v>0.17952224000000003</c:v>
                </c:pt>
                <c:pt idx="6205">
                  <c:v>0.17955488000000003</c:v>
                </c:pt>
                <c:pt idx="6206">
                  <c:v>0.17958023000000004</c:v>
                </c:pt>
                <c:pt idx="6207">
                  <c:v>0.17961274999999999</c:v>
                </c:pt>
                <c:pt idx="6208">
                  <c:v>0.17963810000000002</c:v>
                </c:pt>
                <c:pt idx="6209">
                  <c:v>0.17967026999999997</c:v>
                </c:pt>
                <c:pt idx="6210">
                  <c:v>0.17969597000000001</c:v>
                </c:pt>
                <c:pt idx="6211">
                  <c:v>0.17972814000000004</c:v>
                </c:pt>
                <c:pt idx="6212">
                  <c:v>0.17975326000000003</c:v>
                </c:pt>
                <c:pt idx="6213">
                  <c:v>0.17978612999999999</c:v>
                </c:pt>
                <c:pt idx="6214">
                  <c:v>0.17981136000000003</c:v>
                </c:pt>
                <c:pt idx="6215">
                  <c:v>0.17984400000000003</c:v>
                </c:pt>
                <c:pt idx="6216">
                  <c:v>0.17986922999999999</c:v>
                </c:pt>
                <c:pt idx="6217">
                  <c:v>0.17990164000000003</c:v>
                </c:pt>
                <c:pt idx="6218">
                  <c:v>0.17992710000000003</c:v>
                </c:pt>
                <c:pt idx="6219">
                  <c:v>0.17995950999999999</c:v>
                </c:pt>
                <c:pt idx="6220">
                  <c:v>0.17998509000000001</c:v>
                </c:pt>
                <c:pt idx="6221">
                  <c:v>0.18001738000000006</c:v>
                </c:pt>
                <c:pt idx="6222">
                  <c:v>0.18004296000000003</c:v>
                </c:pt>
                <c:pt idx="6223">
                  <c:v>0.18007524999999999</c:v>
                </c:pt>
                <c:pt idx="6224">
                  <c:v>0.18010082999999996</c:v>
                </c:pt>
                <c:pt idx="6225">
                  <c:v>0.18013312000000001</c:v>
                </c:pt>
                <c:pt idx="6226">
                  <c:v>0.1801587</c:v>
                </c:pt>
                <c:pt idx="6227">
                  <c:v>0.18019099000000002</c:v>
                </c:pt>
                <c:pt idx="6228">
                  <c:v>0.18021656999999999</c:v>
                </c:pt>
                <c:pt idx="6229">
                  <c:v>0.18024898000000006</c:v>
                </c:pt>
                <c:pt idx="6230">
                  <c:v>0.18027455000000001</c:v>
                </c:pt>
                <c:pt idx="6231">
                  <c:v>0.18030673000000003</c:v>
                </c:pt>
                <c:pt idx="6232">
                  <c:v>0.18033242999999999</c:v>
                </c:pt>
                <c:pt idx="6233">
                  <c:v>0.18036472000000001</c:v>
                </c:pt>
                <c:pt idx="6234">
                  <c:v>0.18039030000000003</c:v>
                </c:pt>
                <c:pt idx="6235">
                  <c:v>0.18042258999999999</c:v>
                </c:pt>
                <c:pt idx="6236">
                  <c:v>0.18044817000000002</c:v>
                </c:pt>
                <c:pt idx="6237">
                  <c:v>0.18048046000000004</c:v>
                </c:pt>
                <c:pt idx="6238">
                  <c:v>0.18050604000000003</c:v>
                </c:pt>
                <c:pt idx="6239">
                  <c:v>0.18053844000000002</c:v>
                </c:pt>
                <c:pt idx="6240">
                  <c:v>0.18056401999999999</c:v>
                </c:pt>
                <c:pt idx="6241">
                  <c:v>0.18059631000000004</c:v>
                </c:pt>
                <c:pt idx="6242">
                  <c:v>0.18062189000000001</c:v>
                </c:pt>
                <c:pt idx="6243">
                  <c:v>0.18065418000000003</c:v>
                </c:pt>
                <c:pt idx="6244">
                  <c:v>0.18067975999999997</c:v>
                </c:pt>
                <c:pt idx="6245">
                  <c:v>0.18071171000000003</c:v>
                </c:pt>
                <c:pt idx="6246">
                  <c:v>0.18073705000000004</c:v>
                </c:pt>
                <c:pt idx="6247">
                  <c:v>0.18076958000000004</c:v>
                </c:pt>
                <c:pt idx="6248">
                  <c:v>0.18079492999999999</c:v>
                </c:pt>
                <c:pt idx="6249">
                  <c:v>0.18082756</c:v>
                </c:pt>
                <c:pt idx="6250">
                  <c:v>0.18085291000000001</c:v>
                </c:pt>
                <c:pt idx="6251">
                  <c:v>0.18088543000000004</c:v>
                </c:pt>
                <c:pt idx="6252">
                  <c:v>0.18091077999999999</c:v>
                </c:pt>
                <c:pt idx="6253">
                  <c:v>0.18094342000000002</c:v>
                </c:pt>
                <c:pt idx="6254">
                  <c:v>0.18096865000000004</c:v>
                </c:pt>
                <c:pt idx="6255">
                  <c:v>0.18100141000000003</c:v>
                </c:pt>
                <c:pt idx="6256">
                  <c:v>0.18102663999999999</c:v>
                </c:pt>
                <c:pt idx="6257">
                  <c:v>0.18105927999999999</c:v>
                </c:pt>
                <c:pt idx="6258">
                  <c:v>0.18108451</c:v>
                </c:pt>
                <c:pt idx="6259">
                  <c:v>0.18111679999999999</c:v>
                </c:pt>
                <c:pt idx="6260">
                  <c:v>0.18114249000000002</c:v>
                </c:pt>
                <c:pt idx="6261">
                  <c:v>0.18117466999999998</c:v>
                </c:pt>
                <c:pt idx="6262">
                  <c:v>0.18120037000000003</c:v>
                </c:pt>
                <c:pt idx="6263">
                  <c:v>0.18123265999999999</c:v>
                </c:pt>
                <c:pt idx="6264">
                  <c:v>0.18125835000000004</c:v>
                </c:pt>
                <c:pt idx="6265">
                  <c:v>0.18129053000000003</c:v>
                </c:pt>
                <c:pt idx="6266">
                  <c:v>0.18131575999999999</c:v>
                </c:pt>
                <c:pt idx="6267">
                  <c:v>0.18134850999999999</c:v>
                </c:pt>
                <c:pt idx="6268">
                  <c:v>0.18137386</c:v>
                </c:pt>
                <c:pt idx="6269">
                  <c:v>0.18140638000000006</c:v>
                </c:pt>
                <c:pt idx="6270">
                  <c:v>0.18143173000000004</c:v>
                </c:pt>
                <c:pt idx="6271">
                  <c:v>0.18146425000000002</c:v>
                </c:pt>
                <c:pt idx="6272">
                  <c:v>0.18148960000000003</c:v>
                </c:pt>
                <c:pt idx="6273">
                  <c:v>0.18152212000000001</c:v>
                </c:pt>
                <c:pt idx="6274">
                  <c:v>0.18154759000000004</c:v>
                </c:pt>
                <c:pt idx="6275">
                  <c:v>0.18157999000000002</c:v>
                </c:pt>
                <c:pt idx="6276">
                  <c:v>0.18160546000000002</c:v>
                </c:pt>
                <c:pt idx="6277">
                  <c:v>0.18163787000000001</c:v>
                </c:pt>
                <c:pt idx="6278">
                  <c:v>0.18166333000000004</c:v>
                </c:pt>
                <c:pt idx="6279">
                  <c:v>0.18169584999999999</c:v>
                </c:pt>
                <c:pt idx="6280">
                  <c:v>0.18172120000000003</c:v>
                </c:pt>
                <c:pt idx="6281">
                  <c:v>0.18175337000000003</c:v>
                </c:pt>
                <c:pt idx="6282">
                  <c:v>0.18177894999999999</c:v>
                </c:pt>
                <c:pt idx="6283">
                  <c:v>0.18181124000000004</c:v>
                </c:pt>
                <c:pt idx="6284">
                  <c:v>0.18183671000000001</c:v>
                </c:pt>
                <c:pt idx="6285">
                  <c:v>0.18186958000000003</c:v>
                </c:pt>
                <c:pt idx="6286">
                  <c:v>0.18189446000000004</c:v>
                </c:pt>
                <c:pt idx="6287">
                  <c:v>0.18192699000000004</c:v>
                </c:pt>
                <c:pt idx="6288">
                  <c:v>0.18195268000000003</c:v>
                </c:pt>
                <c:pt idx="6289">
                  <c:v>0.18198497000000002</c:v>
                </c:pt>
                <c:pt idx="6290">
                  <c:v>0.18201043000000006</c:v>
                </c:pt>
                <c:pt idx="6291">
                  <c:v>0.18204296000000003</c:v>
                </c:pt>
                <c:pt idx="6292">
                  <c:v>0.18206842000000004</c:v>
                </c:pt>
                <c:pt idx="6293">
                  <c:v>0.18210093999999999</c:v>
                </c:pt>
                <c:pt idx="6294">
                  <c:v>0.18212629000000002</c:v>
                </c:pt>
                <c:pt idx="6295">
                  <c:v>0.18215881</c:v>
                </c:pt>
                <c:pt idx="6296">
                  <c:v>0.18218416000000001</c:v>
                </c:pt>
                <c:pt idx="6297">
                  <c:v>0.18221667999999999</c:v>
                </c:pt>
                <c:pt idx="6298">
                  <c:v>0.18224215000000002</c:v>
                </c:pt>
                <c:pt idx="6299">
                  <c:v>0.18227455000000001</c:v>
                </c:pt>
                <c:pt idx="6300">
                  <c:v>0.18229944000000006</c:v>
                </c:pt>
                <c:pt idx="6301">
                  <c:v>0.18233219000000003</c:v>
                </c:pt>
                <c:pt idx="6302">
                  <c:v>0.18235730999999999</c:v>
                </c:pt>
                <c:pt idx="6303">
                  <c:v>0.18239018000000004</c:v>
                </c:pt>
                <c:pt idx="6304">
                  <c:v>0.18241564000000002</c:v>
                </c:pt>
                <c:pt idx="6305">
                  <c:v>0.18244805000000006</c:v>
                </c:pt>
                <c:pt idx="6306">
                  <c:v>0.18247351000000001</c:v>
                </c:pt>
                <c:pt idx="6307">
                  <c:v>0.18250591999999999</c:v>
                </c:pt>
                <c:pt idx="6308">
                  <c:v>0.18253137999999999</c:v>
                </c:pt>
                <c:pt idx="6309">
                  <c:v>0.18256391000000002</c:v>
                </c:pt>
                <c:pt idx="6310">
                  <c:v>0.18258925000000004</c:v>
                </c:pt>
                <c:pt idx="6311">
                  <c:v>0.18262178000000001</c:v>
                </c:pt>
                <c:pt idx="6312">
                  <c:v>0.18264724000000002</c:v>
                </c:pt>
                <c:pt idx="6313">
                  <c:v>0.18267965</c:v>
                </c:pt>
                <c:pt idx="6314">
                  <c:v>0.18270511000000003</c:v>
                </c:pt>
                <c:pt idx="6315">
                  <c:v>0.18273717000000003</c:v>
                </c:pt>
                <c:pt idx="6316">
                  <c:v>0.18276297999999999</c:v>
                </c:pt>
                <c:pt idx="6317">
                  <c:v>0.18279516000000004</c:v>
                </c:pt>
                <c:pt idx="6318">
                  <c:v>0.1828205</c:v>
                </c:pt>
                <c:pt idx="6319">
                  <c:v>0.18285303000000003</c:v>
                </c:pt>
                <c:pt idx="6320">
                  <c:v>0.18287861</c:v>
                </c:pt>
                <c:pt idx="6321">
                  <c:v>0.18291078000000005</c:v>
                </c:pt>
                <c:pt idx="6322">
                  <c:v>0.18293613000000006</c:v>
                </c:pt>
                <c:pt idx="6323">
                  <c:v>0.18296865000000004</c:v>
                </c:pt>
                <c:pt idx="6324">
                  <c:v>0.18299400000000002</c:v>
                </c:pt>
                <c:pt idx="6325">
                  <c:v>0.18302652</c:v>
                </c:pt>
                <c:pt idx="6326">
                  <c:v>0.18305187000000001</c:v>
                </c:pt>
                <c:pt idx="6327">
                  <c:v>0.18308462</c:v>
                </c:pt>
                <c:pt idx="6328">
                  <c:v>0.18310986000000001</c:v>
                </c:pt>
                <c:pt idx="6329">
                  <c:v>0.18314249000000002</c:v>
                </c:pt>
                <c:pt idx="6330">
                  <c:v>0.18316773000000003</c:v>
                </c:pt>
                <c:pt idx="6331">
                  <c:v>0.18320001999999999</c:v>
                </c:pt>
                <c:pt idx="6332">
                  <c:v>0.18322559999999999</c:v>
                </c:pt>
                <c:pt idx="6333">
                  <c:v>0.18325789000000003</c:v>
                </c:pt>
                <c:pt idx="6334">
                  <c:v>0.18328380999999999</c:v>
                </c:pt>
                <c:pt idx="6335">
                  <c:v>0.18331599000000004</c:v>
                </c:pt>
                <c:pt idx="6336">
                  <c:v>0.18334168000000003</c:v>
                </c:pt>
                <c:pt idx="6337">
                  <c:v>0.18337386</c:v>
                </c:pt>
                <c:pt idx="6338">
                  <c:v>0.18339954999999999</c:v>
                </c:pt>
                <c:pt idx="6339">
                  <c:v>0.18343172999999999</c:v>
                </c:pt>
                <c:pt idx="6340">
                  <c:v>0.18345743000000006</c:v>
                </c:pt>
                <c:pt idx="6341">
                  <c:v>0.18348960000000003</c:v>
                </c:pt>
                <c:pt idx="6342">
                  <c:v>0.18351482999999999</c:v>
                </c:pt>
                <c:pt idx="6343">
                  <c:v>0.18354747000000002</c:v>
                </c:pt>
                <c:pt idx="6344">
                  <c:v>0.18357282</c:v>
                </c:pt>
                <c:pt idx="6345">
                  <c:v>0.18360546000000003</c:v>
                </c:pt>
                <c:pt idx="6346">
                  <c:v>0.18363069000000001</c:v>
                </c:pt>
                <c:pt idx="6347">
                  <c:v>0.18366333000000004</c:v>
                </c:pt>
                <c:pt idx="6348">
                  <c:v>0.18368856</c:v>
                </c:pt>
                <c:pt idx="6349">
                  <c:v>0.18372131000000003</c:v>
                </c:pt>
                <c:pt idx="6350">
                  <c:v>0.18374666000000003</c:v>
                </c:pt>
                <c:pt idx="6351">
                  <c:v>0.18377872000000001</c:v>
                </c:pt>
                <c:pt idx="6352">
                  <c:v>0.18380452999999997</c:v>
                </c:pt>
                <c:pt idx="6353">
                  <c:v>0.18383658999999999</c:v>
                </c:pt>
                <c:pt idx="6354">
                  <c:v>0.18386240000000004</c:v>
                </c:pt>
                <c:pt idx="6355">
                  <c:v>0.18389446000000004</c:v>
                </c:pt>
                <c:pt idx="6356">
                  <c:v>0.18392027000000002</c:v>
                </c:pt>
                <c:pt idx="6357">
                  <c:v>0.18395233000000005</c:v>
                </c:pt>
                <c:pt idx="6358">
                  <c:v>0.18397802999999999</c:v>
                </c:pt>
                <c:pt idx="6359">
                  <c:v>0.18401020000000004</c:v>
                </c:pt>
                <c:pt idx="6360">
                  <c:v>0.18403601000000003</c:v>
                </c:pt>
                <c:pt idx="6361">
                  <c:v>0.18406807000000003</c:v>
                </c:pt>
                <c:pt idx="6362">
                  <c:v>0.18409387999999999</c:v>
                </c:pt>
                <c:pt idx="6363">
                  <c:v>0.18412593999999999</c:v>
                </c:pt>
                <c:pt idx="6364">
                  <c:v>0.18415164000000001</c:v>
                </c:pt>
                <c:pt idx="6365">
                  <c:v>0.18418381</c:v>
                </c:pt>
                <c:pt idx="6366">
                  <c:v>0.18420961999999999</c:v>
                </c:pt>
                <c:pt idx="6367">
                  <c:v>0.18424180000000004</c:v>
                </c:pt>
                <c:pt idx="6368">
                  <c:v>0.18426703000000005</c:v>
                </c:pt>
                <c:pt idx="6369">
                  <c:v>0.18429967000000003</c:v>
                </c:pt>
                <c:pt idx="6370">
                  <c:v>0.18432502000000001</c:v>
                </c:pt>
                <c:pt idx="6371">
                  <c:v>0.18435777</c:v>
                </c:pt>
                <c:pt idx="6372">
                  <c:v>0.18438277</c:v>
                </c:pt>
                <c:pt idx="6373">
                  <c:v>0.18441564000000002</c:v>
                </c:pt>
                <c:pt idx="6374">
                  <c:v>0.18444076000000004</c:v>
                </c:pt>
                <c:pt idx="6375">
                  <c:v>0.18447351000000001</c:v>
                </c:pt>
                <c:pt idx="6376">
                  <c:v>0.18449863000000005</c:v>
                </c:pt>
                <c:pt idx="6377">
                  <c:v>0.18453150000000001</c:v>
                </c:pt>
                <c:pt idx="6378">
                  <c:v>0.18455650000000001</c:v>
                </c:pt>
                <c:pt idx="6379">
                  <c:v>0.18458901999999999</c:v>
                </c:pt>
                <c:pt idx="6380">
                  <c:v>0.18461459999999999</c:v>
                </c:pt>
                <c:pt idx="6381">
                  <c:v>0.18464724000000002</c:v>
                </c:pt>
                <c:pt idx="6382">
                  <c:v>0.18467223999999999</c:v>
                </c:pt>
                <c:pt idx="6383">
                  <c:v>0.18470511000000003</c:v>
                </c:pt>
                <c:pt idx="6384">
                  <c:v>0.18473011000000003</c:v>
                </c:pt>
                <c:pt idx="6385">
                  <c:v>0.18476297999999999</c:v>
                </c:pt>
                <c:pt idx="6386">
                  <c:v>0.18478797999999999</c:v>
                </c:pt>
                <c:pt idx="6387">
                  <c:v>0.1848205</c:v>
                </c:pt>
                <c:pt idx="6388">
                  <c:v>0.18484597000000003</c:v>
                </c:pt>
                <c:pt idx="6389">
                  <c:v>0.18487836999999999</c:v>
                </c:pt>
                <c:pt idx="6390">
                  <c:v>0.18490384000000004</c:v>
                </c:pt>
                <c:pt idx="6391">
                  <c:v>0.18493624000000006</c:v>
                </c:pt>
                <c:pt idx="6392">
                  <c:v>0.18496171000000003</c:v>
                </c:pt>
                <c:pt idx="6393">
                  <c:v>0.18499412000000004</c:v>
                </c:pt>
                <c:pt idx="6394">
                  <c:v>0.18501957999999999</c:v>
                </c:pt>
                <c:pt idx="6395">
                  <c:v>0.18505199000000003</c:v>
                </c:pt>
                <c:pt idx="6396">
                  <c:v>0.18507745000000003</c:v>
                </c:pt>
                <c:pt idx="6397">
                  <c:v>0.18511009000000003</c:v>
                </c:pt>
                <c:pt idx="6398">
                  <c:v>0.18513542999999999</c:v>
                </c:pt>
                <c:pt idx="6399">
                  <c:v>0.18516784000000003</c:v>
                </c:pt>
                <c:pt idx="6400">
                  <c:v>0.18519295999999999</c:v>
                </c:pt>
                <c:pt idx="6401">
                  <c:v>0.18522548000000005</c:v>
                </c:pt>
                <c:pt idx="6402">
                  <c:v>0.18525083000000003</c:v>
                </c:pt>
                <c:pt idx="6403">
                  <c:v>0.18528335000000004</c:v>
                </c:pt>
                <c:pt idx="6404">
                  <c:v>0.18530869999999999</c:v>
                </c:pt>
                <c:pt idx="6405">
                  <c:v>0.18534134000000002</c:v>
                </c:pt>
                <c:pt idx="6406">
                  <c:v>0.18536657000000001</c:v>
                </c:pt>
                <c:pt idx="6407">
                  <c:v>0.18539921000000004</c:v>
                </c:pt>
                <c:pt idx="6408">
                  <c:v>0.18542454999999999</c:v>
                </c:pt>
                <c:pt idx="6409">
                  <c:v>0.18545708000000005</c:v>
                </c:pt>
                <c:pt idx="6410">
                  <c:v>0.18548243000000006</c:v>
                </c:pt>
                <c:pt idx="6411">
                  <c:v>0.18551495000000004</c:v>
                </c:pt>
                <c:pt idx="6412">
                  <c:v>0.18554030000000002</c:v>
                </c:pt>
                <c:pt idx="6413">
                  <c:v>0.18557293000000002</c:v>
                </c:pt>
                <c:pt idx="6414">
                  <c:v>0.18559817000000003</c:v>
                </c:pt>
                <c:pt idx="6415">
                  <c:v>0.18563080000000001</c:v>
                </c:pt>
                <c:pt idx="6416">
                  <c:v>0.18565603999999999</c:v>
                </c:pt>
                <c:pt idx="6417">
                  <c:v>0.18568867999999997</c:v>
                </c:pt>
                <c:pt idx="6418">
                  <c:v>0.18571414000000006</c:v>
                </c:pt>
                <c:pt idx="6419">
                  <c:v>0.18574666000000004</c:v>
                </c:pt>
                <c:pt idx="6420">
                  <c:v>0.18577200999999999</c:v>
                </c:pt>
                <c:pt idx="6421">
                  <c:v>0.18580453000000002</c:v>
                </c:pt>
                <c:pt idx="6422">
                  <c:v>0.18582999000000003</c:v>
                </c:pt>
                <c:pt idx="6423">
                  <c:v>0.18586205000000003</c:v>
                </c:pt>
                <c:pt idx="6424">
                  <c:v>0.18588787000000001</c:v>
                </c:pt>
                <c:pt idx="6425">
                  <c:v>0.18592004000000004</c:v>
                </c:pt>
                <c:pt idx="6426">
                  <c:v>0.18594574000000005</c:v>
                </c:pt>
                <c:pt idx="6427">
                  <c:v>0.18597791000000002</c:v>
                </c:pt>
                <c:pt idx="6428">
                  <c:v>0.18600361000000001</c:v>
                </c:pt>
                <c:pt idx="6429">
                  <c:v>0.18603590000000003</c:v>
                </c:pt>
                <c:pt idx="6430">
                  <c:v>0.18606148000000006</c:v>
                </c:pt>
                <c:pt idx="6431">
                  <c:v>0.18609376999999999</c:v>
                </c:pt>
                <c:pt idx="6432">
                  <c:v>0.18611887999999999</c:v>
                </c:pt>
                <c:pt idx="6433">
                  <c:v>0.18615164000000001</c:v>
                </c:pt>
                <c:pt idx="6434">
                  <c:v>0.18617686999999997</c:v>
                </c:pt>
                <c:pt idx="6435">
                  <c:v>0.18620950999999999</c:v>
                </c:pt>
                <c:pt idx="6436">
                  <c:v>0.18623497000000003</c:v>
                </c:pt>
                <c:pt idx="6437">
                  <c:v>0.18626738000000007</c:v>
                </c:pt>
                <c:pt idx="6438">
                  <c:v>0.18629284000000002</c:v>
                </c:pt>
                <c:pt idx="6439">
                  <c:v>0.18632525000000003</c:v>
                </c:pt>
                <c:pt idx="6440">
                  <c:v>0.18635060000000001</c:v>
                </c:pt>
                <c:pt idx="6441">
                  <c:v>0.18638277</c:v>
                </c:pt>
                <c:pt idx="6442">
                  <c:v>0.18640870000000004</c:v>
                </c:pt>
                <c:pt idx="6443">
                  <c:v>0.18644064000000002</c:v>
                </c:pt>
                <c:pt idx="6444">
                  <c:v>0.18646657000000003</c:v>
                </c:pt>
                <c:pt idx="6445">
                  <c:v>0.18649909000000006</c:v>
                </c:pt>
                <c:pt idx="6446">
                  <c:v>0.18652431999999999</c:v>
                </c:pt>
                <c:pt idx="6447">
                  <c:v>0.18655637999999999</c:v>
                </c:pt>
                <c:pt idx="6448">
                  <c:v>0.18658195999999999</c:v>
                </c:pt>
                <c:pt idx="6449">
                  <c:v>0.18661425000000004</c:v>
                </c:pt>
                <c:pt idx="6450">
                  <c:v>0.18663972000000001</c:v>
                </c:pt>
                <c:pt idx="6451">
                  <c:v>0.18667212</c:v>
                </c:pt>
                <c:pt idx="6452">
                  <c:v>0.18669769999999999</c:v>
                </c:pt>
                <c:pt idx="6453">
                  <c:v>0.18673011000000003</c:v>
                </c:pt>
                <c:pt idx="6454">
                  <c:v>0.18675580000000003</c:v>
                </c:pt>
                <c:pt idx="6455">
                  <c:v>0.18678797999999999</c:v>
                </c:pt>
                <c:pt idx="6456">
                  <c:v>0.18681368000000004</c:v>
                </c:pt>
                <c:pt idx="6457">
                  <c:v>0.18684585000000004</c:v>
                </c:pt>
                <c:pt idx="6458">
                  <c:v>0.18687155</c:v>
                </c:pt>
                <c:pt idx="6459">
                  <c:v>0.18690384000000002</c:v>
                </c:pt>
                <c:pt idx="6460">
                  <c:v>0.18692942000000004</c:v>
                </c:pt>
                <c:pt idx="6461">
                  <c:v>0.18696171000000003</c:v>
                </c:pt>
                <c:pt idx="6462">
                  <c:v>0.18698740000000005</c:v>
                </c:pt>
                <c:pt idx="6463">
                  <c:v>0.18701957999999999</c:v>
                </c:pt>
                <c:pt idx="6464">
                  <c:v>0.18704527000000004</c:v>
                </c:pt>
                <c:pt idx="6465">
                  <c:v>0.18707745000000003</c:v>
                </c:pt>
                <c:pt idx="6466">
                  <c:v>0.18710267999999997</c:v>
                </c:pt>
                <c:pt idx="6467">
                  <c:v>0.18713520000000003</c:v>
                </c:pt>
                <c:pt idx="6468">
                  <c:v>0.18716055000000001</c:v>
                </c:pt>
                <c:pt idx="6469">
                  <c:v>0.18719306999999999</c:v>
                </c:pt>
                <c:pt idx="6470">
                  <c:v>0.18721854000000002</c:v>
                </c:pt>
                <c:pt idx="6471">
                  <c:v>0.18725106000000002</c:v>
                </c:pt>
                <c:pt idx="6472">
                  <c:v>0.18727641000000003</c:v>
                </c:pt>
                <c:pt idx="6473">
                  <c:v>0.18730916000000003</c:v>
                </c:pt>
                <c:pt idx="6474">
                  <c:v>0.18733439000000002</c:v>
                </c:pt>
                <c:pt idx="6475">
                  <c:v>0.18736702999999999</c:v>
                </c:pt>
                <c:pt idx="6476">
                  <c:v>0.18739226000000003</c:v>
                </c:pt>
                <c:pt idx="6477">
                  <c:v>0.18742490000000003</c:v>
                </c:pt>
                <c:pt idx="6478">
                  <c:v>0.18745012999999999</c:v>
                </c:pt>
                <c:pt idx="6479">
                  <c:v>0.18748276999999999</c:v>
                </c:pt>
                <c:pt idx="6480">
                  <c:v>0.18750800000000004</c:v>
                </c:pt>
                <c:pt idx="6481">
                  <c:v>0.18754041000000002</c:v>
                </c:pt>
                <c:pt idx="6482">
                  <c:v>0.18756587000000002</c:v>
                </c:pt>
                <c:pt idx="6483">
                  <c:v>0.18759828000000006</c:v>
                </c:pt>
                <c:pt idx="6484">
                  <c:v>0.18762350999999997</c:v>
                </c:pt>
                <c:pt idx="6485">
                  <c:v>0.18765614999999999</c:v>
                </c:pt>
                <c:pt idx="6486">
                  <c:v>0.18768138000000004</c:v>
                </c:pt>
                <c:pt idx="6487">
                  <c:v>0.18771402000000004</c:v>
                </c:pt>
                <c:pt idx="6488">
                  <c:v>0.18773925000000005</c:v>
                </c:pt>
                <c:pt idx="6489">
                  <c:v>0.18777200999999999</c:v>
                </c:pt>
                <c:pt idx="6490">
                  <c:v>0.18779712000000004</c:v>
                </c:pt>
                <c:pt idx="6491">
                  <c:v>0.18782988000000003</c:v>
                </c:pt>
                <c:pt idx="6492">
                  <c:v>0.18785510999999999</c:v>
                </c:pt>
                <c:pt idx="6493">
                  <c:v>0.18788752</c:v>
                </c:pt>
                <c:pt idx="6494">
                  <c:v>0.18791298000000006</c:v>
                </c:pt>
                <c:pt idx="6495">
                  <c:v>0.18794539000000005</c:v>
                </c:pt>
                <c:pt idx="6496">
                  <c:v>0.18797084999999999</c:v>
                </c:pt>
                <c:pt idx="6497">
                  <c:v>0.18800326000000003</c:v>
                </c:pt>
                <c:pt idx="6498">
                  <c:v>0.18802872000000001</c:v>
                </c:pt>
                <c:pt idx="6499">
                  <c:v>0.18806124000000002</c:v>
                </c:pt>
                <c:pt idx="6500">
                  <c:v>0.18808659000000003</c:v>
                </c:pt>
                <c:pt idx="6501">
                  <c:v>0.18811912000000003</c:v>
                </c:pt>
                <c:pt idx="6502">
                  <c:v>0.18814458000000003</c:v>
                </c:pt>
                <c:pt idx="6503">
                  <c:v>0.18817710000000001</c:v>
                </c:pt>
                <c:pt idx="6504">
                  <c:v>0.18820245000000002</c:v>
                </c:pt>
                <c:pt idx="6505">
                  <c:v>0.18823497000000003</c:v>
                </c:pt>
                <c:pt idx="6506">
                  <c:v>0.18826032000000004</c:v>
                </c:pt>
                <c:pt idx="6507">
                  <c:v>0.18829284000000002</c:v>
                </c:pt>
                <c:pt idx="6508">
                  <c:v>0.18831819000000005</c:v>
                </c:pt>
                <c:pt idx="6509">
                  <c:v>0.18835083000000002</c:v>
                </c:pt>
                <c:pt idx="6510">
                  <c:v>0.18837606000000001</c:v>
                </c:pt>
                <c:pt idx="6511">
                  <c:v>0.18840870000000004</c:v>
                </c:pt>
                <c:pt idx="6512">
                  <c:v>0.18843405000000002</c:v>
                </c:pt>
                <c:pt idx="6513">
                  <c:v>0.18846611000000002</c:v>
                </c:pt>
                <c:pt idx="6514">
                  <c:v>0.18849192000000003</c:v>
                </c:pt>
                <c:pt idx="6515">
                  <c:v>0.18852398000000004</c:v>
                </c:pt>
                <c:pt idx="6516">
                  <c:v>0.18854979000000002</c:v>
                </c:pt>
                <c:pt idx="6517">
                  <c:v>0.18858185000000002</c:v>
                </c:pt>
                <c:pt idx="6518">
                  <c:v>0.18860742999999999</c:v>
                </c:pt>
                <c:pt idx="6519">
                  <c:v>0.18863972000000001</c:v>
                </c:pt>
                <c:pt idx="6520">
                  <c:v>0.18866517999999999</c:v>
                </c:pt>
                <c:pt idx="6521">
                  <c:v>0.18869770000000002</c:v>
                </c:pt>
                <c:pt idx="6522">
                  <c:v>0.18872305000000003</c:v>
                </c:pt>
                <c:pt idx="6523">
                  <c:v>0.18875557000000001</c:v>
                </c:pt>
                <c:pt idx="6524">
                  <c:v>0.18878104000000004</c:v>
                </c:pt>
                <c:pt idx="6525">
                  <c:v>0.18881344000000005</c:v>
                </c:pt>
                <c:pt idx="6526">
                  <c:v>0.18883891000000003</c:v>
                </c:pt>
                <c:pt idx="6527">
                  <c:v>0.18887130999999999</c:v>
                </c:pt>
                <c:pt idx="6528">
                  <c:v>0.18889677999999999</c:v>
                </c:pt>
                <c:pt idx="6529">
                  <c:v>0.18892930000000002</c:v>
                </c:pt>
                <c:pt idx="6530">
                  <c:v>0.18895453000000004</c:v>
                </c:pt>
                <c:pt idx="6531">
                  <c:v>0.18898717000000004</c:v>
                </c:pt>
                <c:pt idx="6532">
                  <c:v>0.18901251999999999</c:v>
                </c:pt>
                <c:pt idx="6533">
                  <c:v>0.18904504000000005</c:v>
                </c:pt>
                <c:pt idx="6534">
                  <c:v>0.18907039000000003</c:v>
                </c:pt>
                <c:pt idx="6535">
                  <c:v>0.18910291000000001</c:v>
                </c:pt>
                <c:pt idx="6536">
                  <c:v>0.18912825999999999</c:v>
                </c:pt>
                <c:pt idx="6537">
                  <c:v>0.18916078000000003</c:v>
                </c:pt>
                <c:pt idx="6538">
                  <c:v>0.18918613000000004</c:v>
                </c:pt>
                <c:pt idx="6539">
                  <c:v>0.18921877000000004</c:v>
                </c:pt>
                <c:pt idx="6540">
                  <c:v>0.18924400000000005</c:v>
                </c:pt>
                <c:pt idx="6541">
                  <c:v>0.18927664000000002</c:v>
                </c:pt>
                <c:pt idx="6542">
                  <c:v>0.18930199000000003</c:v>
                </c:pt>
                <c:pt idx="6543">
                  <c:v>0.18933416000000003</c:v>
                </c:pt>
                <c:pt idx="6544">
                  <c:v>0.18935985999999999</c:v>
                </c:pt>
                <c:pt idx="6545">
                  <c:v>0.18939249000000005</c:v>
                </c:pt>
                <c:pt idx="6546">
                  <c:v>0.18941773000000006</c:v>
                </c:pt>
                <c:pt idx="6547">
                  <c:v>0.18945037000000003</c:v>
                </c:pt>
                <c:pt idx="6548">
                  <c:v>0.18947559999999999</c:v>
                </c:pt>
                <c:pt idx="6549">
                  <c:v>0.18950765999999999</c:v>
                </c:pt>
                <c:pt idx="6550">
                  <c:v>0.18953358000000003</c:v>
                </c:pt>
                <c:pt idx="6551">
                  <c:v>0.18956622000000004</c:v>
                </c:pt>
                <c:pt idx="6552">
                  <c:v>0.18959111000000003</c:v>
                </c:pt>
                <c:pt idx="6553">
                  <c:v>0.18962351</c:v>
                </c:pt>
                <c:pt idx="6554">
                  <c:v>0.18964897999999999</c:v>
                </c:pt>
                <c:pt idx="6555">
                  <c:v>0.18968138000000004</c:v>
                </c:pt>
                <c:pt idx="6556">
                  <c:v>0.18970685000000004</c:v>
                </c:pt>
                <c:pt idx="6557">
                  <c:v>0.18973914000000006</c:v>
                </c:pt>
                <c:pt idx="6558">
                  <c:v>0.18976472000000003</c:v>
                </c:pt>
                <c:pt idx="6559">
                  <c:v>0.18979712000000004</c:v>
                </c:pt>
                <c:pt idx="6560">
                  <c:v>0.18982259000000001</c:v>
                </c:pt>
                <c:pt idx="6561">
                  <c:v>0.18985499000000003</c:v>
                </c:pt>
                <c:pt idx="6562">
                  <c:v>0.18988079999999999</c:v>
                </c:pt>
                <c:pt idx="6563">
                  <c:v>0.18991287000000004</c:v>
                </c:pt>
                <c:pt idx="6564">
                  <c:v>0.18993868000000005</c:v>
                </c:pt>
                <c:pt idx="6565">
                  <c:v>0.18997074000000003</c:v>
                </c:pt>
                <c:pt idx="6566">
                  <c:v>0.18999620000000006</c:v>
                </c:pt>
                <c:pt idx="6567">
                  <c:v>0.19002884</c:v>
                </c:pt>
                <c:pt idx="6568">
                  <c:v>0.19005406999999996</c:v>
                </c:pt>
                <c:pt idx="6569">
                  <c:v>0.19008670999999996</c:v>
                </c:pt>
                <c:pt idx="6570">
                  <c:v>0.19011205</c:v>
                </c:pt>
                <c:pt idx="6571">
                  <c:v>0.19014458000000001</c:v>
                </c:pt>
                <c:pt idx="6572">
                  <c:v>0.19016992999999996</c:v>
                </c:pt>
                <c:pt idx="6573">
                  <c:v>0.19020245000000002</c:v>
                </c:pt>
                <c:pt idx="6574">
                  <c:v>0.1902278</c:v>
                </c:pt>
                <c:pt idx="6575">
                  <c:v>0.19026043000000004</c:v>
                </c:pt>
                <c:pt idx="6576">
                  <c:v>0.19028577999999996</c:v>
                </c:pt>
                <c:pt idx="6577">
                  <c:v>0.19031783999999999</c:v>
                </c:pt>
                <c:pt idx="6578">
                  <c:v>0.19034365</c:v>
                </c:pt>
                <c:pt idx="6579">
                  <c:v>0.19037570999999998</c:v>
                </c:pt>
                <c:pt idx="6580">
                  <c:v>0.19040151999999996</c:v>
                </c:pt>
                <c:pt idx="6581">
                  <c:v>0.19043370000000001</c:v>
                </c:pt>
                <c:pt idx="6582">
                  <c:v>0.19045893000000003</c:v>
                </c:pt>
                <c:pt idx="6583">
                  <c:v>0.19049179999999999</c:v>
                </c:pt>
                <c:pt idx="6584">
                  <c:v>0.19051703000000003</c:v>
                </c:pt>
                <c:pt idx="6585">
                  <c:v>0.19054967</c:v>
                </c:pt>
                <c:pt idx="6586">
                  <c:v>0.19057489999999996</c:v>
                </c:pt>
                <c:pt idx="6587">
                  <c:v>0.19060753999999996</c:v>
                </c:pt>
                <c:pt idx="6588">
                  <c:v>0.19063276999999998</c:v>
                </c:pt>
                <c:pt idx="6589">
                  <c:v>0.19066553</c:v>
                </c:pt>
                <c:pt idx="6590">
                  <c:v>0.19069063999999997</c:v>
                </c:pt>
                <c:pt idx="6591">
                  <c:v>0.19072339999999999</c:v>
                </c:pt>
                <c:pt idx="6592">
                  <c:v>0.19074851000000001</c:v>
                </c:pt>
                <c:pt idx="6593">
                  <c:v>0.19078127</c:v>
                </c:pt>
                <c:pt idx="6594">
                  <c:v>0.19080649999999999</c:v>
                </c:pt>
                <c:pt idx="6595">
                  <c:v>0.19083913999999999</c:v>
                </c:pt>
                <c:pt idx="6596">
                  <c:v>0.19086425000000001</c:v>
                </c:pt>
                <c:pt idx="6597">
                  <c:v>0.19089701000000001</c:v>
                </c:pt>
                <c:pt idx="6598">
                  <c:v>0.19092223999999999</c:v>
                </c:pt>
                <c:pt idx="6599">
                  <c:v>0.19095487999999997</c:v>
                </c:pt>
                <c:pt idx="6600">
                  <c:v>0.19098011000000001</c:v>
                </c:pt>
                <c:pt idx="6601">
                  <c:v>0.19101229000000003</c:v>
                </c:pt>
                <c:pt idx="6602">
                  <c:v>0.19103763000000001</c:v>
                </c:pt>
                <c:pt idx="6603">
                  <c:v>0.19107015999999996</c:v>
                </c:pt>
                <c:pt idx="6604">
                  <c:v>0.19109573999999999</c:v>
                </c:pt>
                <c:pt idx="6605">
                  <c:v>0.19112803</c:v>
                </c:pt>
                <c:pt idx="6606">
                  <c:v>0.19115360999999997</c:v>
                </c:pt>
                <c:pt idx="6607">
                  <c:v>0.19118600999999996</c:v>
                </c:pt>
                <c:pt idx="6608">
                  <c:v>0.19121147999999999</c:v>
                </c:pt>
                <c:pt idx="6609">
                  <c:v>0.19124388000000003</c:v>
                </c:pt>
                <c:pt idx="6610">
                  <c:v>0.19126946000000003</c:v>
                </c:pt>
                <c:pt idx="6611">
                  <c:v>0.19130174999999996</c:v>
                </c:pt>
                <c:pt idx="6612">
                  <c:v>0.19132732999999996</c:v>
                </c:pt>
                <c:pt idx="6613">
                  <c:v>0.19135961999999998</c:v>
                </c:pt>
                <c:pt idx="6614">
                  <c:v>0.19138509000000001</c:v>
                </c:pt>
                <c:pt idx="6615">
                  <c:v>0.19141760999999999</c:v>
                </c:pt>
                <c:pt idx="6616">
                  <c:v>0.19144319000000004</c:v>
                </c:pt>
                <c:pt idx="6617">
                  <c:v>0.19147548000000003</c:v>
                </c:pt>
                <c:pt idx="6618">
                  <c:v>0.19150106</c:v>
                </c:pt>
                <c:pt idx="6619">
                  <c:v>0.19153347000000001</c:v>
                </c:pt>
                <c:pt idx="6620">
                  <c:v>0.19155892999999996</c:v>
                </c:pt>
                <c:pt idx="6621">
                  <c:v>0.19159134000000003</c:v>
                </c:pt>
                <c:pt idx="6622">
                  <c:v>0.1916168</c:v>
                </c:pt>
                <c:pt idx="6623">
                  <c:v>0.19164920999999999</c:v>
                </c:pt>
                <c:pt idx="6624">
                  <c:v>0.19167420999999998</c:v>
                </c:pt>
                <c:pt idx="6625">
                  <c:v>0.19170708000000003</c:v>
                </c:pt>
                <c:pt idx="6626">
                  <c:v>0.19173208000000003</c:v>
                </c:pt>
                <c:pt idx="6627">
                  <c:v>0.19176494999999999</c:v>
                </c:pt>
                <c:pt idx="6628">
                  <c:v>0.19178994999999999</c:v>
                </c:pt>
                <c:pt idx="6629">
                  <c:v>0.19182281999999998</c:v>
                </c:pt>
                <c:pt idx="6630">
                  <c:v>0.19184782</c:v>
                </c:pt>
                <c:pt idx="6631">
                  <c:v>0.19188068999999996</c:v>
                </c:pt>
                <c:pt idx="6632">
                  <c:v>0.19190604000000003</c:v>
                </c:pt>
                <c:pt idx="6633">
                  <c:v>0.19193856000000001</c:v>
                </c:pt>
                <c:pt idx="6634">
                  <c:v>0.19196402000000001</c:v>
                </c:pt>
                <c:pt idx="6635">
                  <c:v>0.19199643000000005</c:v>
                </c:pt>
                <c:pt idx="6636">
                  <c:v>0.19202178</c:v>
                </c:pt>
                <c:pt idx="6637">
                  <c:v>0.19205442</c:v>
                </c:pt>
                <c:pt idx="6638">
                  <c:v>0.19207964999999996</c:v>
                </c:pt>
                <c:pt idx="6639">
                  <c:v>0.19211194000000001</c:v>
                </c:pt>
                <c:pt idx="6640">
                  <c:v>0.19213705</c:v>
                </c:pt>
                <c:pt idx="6641">
                  <c:v>0.19216981</c:v>
                </c:pt>
                <c:pt idx="6642">
                  <c:v>0.19219538999999999</c:v>
                </c:pt>
                <c:pt idx="6643">
                  <c:v>0.19222802999999997</c:v>
                </c:pt>
                <c:pt idx="6644">
                  <c:v>0.19225291</c:v>
                </c:pt>
                <c:pt idx="6645">
                  <c:v>0.19228566999999996</c:v>
                </c:pt>
                <c:pt idx="6646">
                  <c:v>0.19231113000000002</c:v>
                </c:pt>
                <c:pt idx="6647">
                  <c:v>0.19234354000000001</c:v>
                </c:pt>
                <c:pt idx="6648">
                  <c:v>0.19236887999999996</c:v>
                </c:pt>
                <c:pt idx="6649">
                  <c:v>0.19240118000000003</c:v>
                </c:pt>
                <c:pt idx="6650">
                  <c:v>0.19242651999999996</c:v>
                </c:pt>
                <c:pt idx="6651">
                  <c:v>0.19245951</c:v>
                </c:pt>
                <c:pt idx="6652">
                  <c:v>0.19248451</c:v>
                </c:pt>
                <c:pt idx="6653">
                  <c:v>0.19251726000000002</c:v>
                </c:pt>
                <c:pt idx="6654">
                  <c:v>0.19254238000000004</c:v>
                </c:pt>
                <c:pt idx="6655">
                  <c:v>0.19257479</c:v>
                </c:pt>
                <c:pt idx="6656">
                  <c:v>0.19260025</c:v>
                </c:pt>
                <c:pt idx="6657">
                  <c:v>0.19263276999999998</c:v>
                </c:pt>
                <c:pt idx="6658">
                  <c:v>0.19265824000000001</c:v>
                </c:pt>
                <c:pt idx="6659">
                  <c:v>0.19269075999999996</c:v>
                </c:pt>
                <c:pt idx="6660">
                  <c:v>0.19271611000000002</c:v>
                </c:pt>
                <c:pt idx="6661">
                  <c:v>0.19274874000000003</c:v>
                </c:pt>
                <c:pt idx="6662">
                  <c:v>0.19277398000000001</c:v>
                </c:pt>
                <c:pt idx="6663">
                  <c:v>0.19280649999999999</c:v>
                </c:pt>
                <c:pt idx="6664">
                  <c:v>0.19283196</c:v>
                </c:pt>
                <c:pt idx="6665">
                  <c:v>0.19286437000000001</c:v>
                </c:pt>
                <c:pt idx="6666">
                  <c:v>0.19288995</c:v>
                </c:pt>
                <c:pt idx="6667">
                  <c:v>0.19292235999999999</c:v>
                </c:pt>
                <c:pt idx="6668">
                  <c:v>0.19294781999999999</c:v>
                </c:pt>
                <c:pt idx="6669">
                  <c:v>0.19298023000000003</c:v>
                </c:pt>
                <c:pt idx="6670">
                  <c:v>0.19300569000000001</c:v>
                </c:pt>
                <c:pt idx="6671">
                  <c:v>0.19303820999999999</c:v>
                </c:pt>
                <c:pt idx="6672">
                  <c:v>0.19306309999999999</c:v>
                </c:pt>
                <c:pt idx="6673">
                  <c:v>0.1930955</c:v>
                </c:pt>
                <c:pt idx="6674">
                  <c:v>0.19312096999999998</c:v>
                </c:pt>
                <c:pt idx="6675">
                  <c:v>0.19315349000000001</c:v>
                </c:pt>
                <c:pt idx="6676">
                  <c:v>0.19317883999999996</c:v>
                </c:pt>
                <c:pt idx="6677">
                  <c:v>0.19321136000000003</c:v>
                </c:pt>
                <c:pt idx="6678">
                  <c:v>0.19323671000000001</c:v>
                </c:pt>
                <c:pt idx="6679">
                  <c:v>0.19326922999999999</c:v>
                </c:pt>
                <c:pt idx="6680">
                  <c:v>0.19329468999999999</c:v>
                </c:pt>
                <c:pt idx="6681">
                  <c:v>0.1933271</c:v>
                </c:pt>
                <c:pt idx="6682">
                  <c:v>0.19335268</c:v>
                </c:pt>
                <c:pt idx="6683">
                  <c:v>0.19338496999999996</c:v>
                </c:pt>
                <c:pt idx="6684">
                  <c:v>0.19341042999999999</c:v>
                </c:pt>
                <c:pt idx="6685">
                  <c:v>0.19344296000000002</c:v>
                </c:pt>
                <c:pt idx="6686">
                  <c:v>0.19346842000000003</c:v>
                </c:pt>
                <c:pt idx="6687">
                  <c:v>0.19350106</c:v>
                </c:pt>
                <c:pt idx="6688">
                  <c:v>0.19352641000000001</c:v>
                </c:pt>
                <c:pt idx="6689">
                  <c:v>0.19355892999999996</c:v>
                </c:pt>
                <c:pt idx="6690">
                  <c:v>0.19358428000000003</c:v>
                </c:pt>
                <c:pt idx="6691">
                  <c:v>0.19361680000000001</c:v>
                </c:pt>
                <c:pt idx="6692">
                  <c:v>0.19364215000000001</c:v>
                </c:pt>
                <c:pt idx="6693">
                  <c:v>0.19367466999999994</c:v>
                </c:pt>
                <c:pt idx="6694">
                  <c:v>0.19369979000000001</c:v>
                </c:pt>
                <c:pt idx="6695">
                  <c:v>0.19373254000000001</c:v>
                </c:pt>
                <c:pt idx="6696">
                  <c:v>0.19375754000000001</c:v>
                </c:pt>
                <c:pt idx="6697">
                  <c:v>0.19379041000000002</c:v>
                </c:pt>
                <c:pt idx="6698">
                  <c:v>0.19381553000000001</c:v>
                </c:pt>
                <c:pt idx="6699">
                  <c:v>0.19384793000000003</c:v>
                </c:pt>
                <c:pt idx="6700">
                  <c:v>0.1938734</c:v>
                </c:pt>
                <c:pt idx="6701">
                  <c:v>0.19390579999999999</c:v>
                </c:pt>
                <c:pt idx="6702">
                  <c:v>0.19393150000000001</c:v>
                </c:pt>
                <c:pt idx="6703">
                  <c:v>0.19396368000000003</c:v>
                </c:pt>
                <c:pt idx="6704">
                  <c:v>0.19398949000000001</c:v>
                </c:pt>
                <c:pt idx="6705">
                  <c:v>0.19402154999999996</c:v>
                </c:pt>
                <c:pt idx="6706">
                  <c:v>0.19404724000000004</c:v>
                </c:pt>
                <c:pt idx="6707">
                  <c:v>0.19407942</c:v>
                </c:pt>
                <c:pt idx="6708">
                  <c:v>0.19410511</c:v>
                </c:pt>
                <c:pt idx="6709">
                  <c:v>0.19413728999999999</c:v>
                </c:pt>
                <c:pt idx="6710">
                  <c:v>0.19416310000000001</c:v>
                </c:pt>
                <c:pt idx="6711">
                  <c:v>0.19419527</c:v>
                </c:pt>
                <c:pt idx="6712">
                  <c:v>0.19422085</c:v>
                </c:pt>
                <c:pt idx="6713">
                  <c:v>0.19425313999999999</c:v>
                </c:pt>
                <c:pt idx="6714">
                  <c:v>0.19427871999999996</c:v>
                </c:pt>
                <c:pt idx="6715">
                  <c:v>0.19431101000000001</c:v>
                </c:pt>
                <c:pt idx="6716">
                  <c:v>0.19433659</c:v>
                </c:pt>
                <c:pt idx="6717">
                  <c:v>0.19436887999999997</c:v>
                </c:pt>
                <c:pt idx="6718">
                  <c:v>0.19439412</c:v>
                </c:pt>
                <c:pt idx="6719">
                  <c:v>0.19442687</c:v>
                </c:pt>
                <c:pt idx="6720">
                  <c:v>0.19445198999999999</c:v>
                </c:pt>
                <c:pt idx="6721">
                  <c:v>0.19448486000000001</c:v>
                </c:pt>
                <c:pt idx="6722">
                  <c:v>0.19450997</c:v>
                </c:pt>
                <c:pt idx="6723">
                  <c:v>0.19454273000000002</c:v>
                </c:pt>
                <c:pt idx="6724">
                  <c:v>0.19456783999999999</c:v>
                </c:pt>
                <c:pt idx="6725">
                  <c:v>0.19460025</c:v>
                </c:pt>
                <c:pt idx="6726">
                  <c:v>0.19462570999999998</c:v>
                </c:pt>
                <c:pt idx="6727">
                  <c:v>0.19465811999999996</c:v>
                </c:pt>
                <c:pt idx="6728">
                  <c:v>0.19468369999999996</c:v>
                </c:pt>
                <c:pt idx="6729">
                  <c:v>0.19471599000000003</c:v>
                </c:pt>
                <c:pt idx="6730">
                  <c:v>0.19474157</c:v>
                </c:pt>
                <c:pt idx="6731">
                  <c:v>0.19477385999999997</c:v>
                </c:pt>
                <c:pt idx="6732">
                  <c:v>0.19479954999999999</c:v>
                </c:pt>
                <c:pt idx="6733">
                  <c:v>0.19483173000000001</c:v>
                </c:pt>
                <c:pt idx="6734">
                  <c:v>0.19485743000000003</c:v>
                </c:pt>
                <c:pt idx="6735">
                  <c:v>0.1948896</c:v>
                </c:pt>
                <c:pt idx="6736">
                  <c:v>0.19491483000000004</c:v>
                </c:pt>
                <c:pt idx="6737">
                  <c:v>0.19494747000000004</c:v>
                </c:pt>
                <c:pt idx="6738">
                  <c:v>0.1949727</c:v>
                </c:pt>
                <c:pt idx="6739">
                  <c:v>0.19500534000000003</c:v>
                </c:pt>
                <c:pt idx="6740">
                  <c:v>0.19503056999999996</c:v>
                </c:pt>
                <c:pt idx="6741">
                  <c:v>0.19506356</c:v>
                </c:pt>
                <c:pt idx="6742">
                  <c:v>0.19508855999999997</c:v>
                </c:pt>
                <c:pt idx="6743">
                  <c:v>0.19512096999999998</c:v>
                </c:pt>
                <c:pt idx="6744">
                  <c:v>0.19514655</c:v>
                </c:pt>
                <c:pt idx="6745">
                  <c:v>0.19517894999999996</c:v>
                </c:pt>
                <c:pt idx="6746">
                  <c:v>0.19520441999999999</c:v>
                </c:pt>
                <c:pt idx="6747">
                  <c:v>0.19523671000000001</c:v>
                </c:pt>
                <c:pt idx="6748">
                  <c:v>0.19526229000000003</c:v>
                </c:pt>
                <c:pt idx="6749">
                  <c:v>0.19529458000000002</c:v>
                </c:pt>
                <c:pt idx="6750">
                  <c:v>0.19532039000000001</c:v>
                </c:pt>
                <c:pt idx="6751">
                  <c:v>0.19535255999999998</c:v>
                </c:pt>
                <c:pt idx="6752">
                  <c:v>0.19537826</c:v>
                </c:pt>
                <c:pt idx="6753">
                  <c:v>0.19541043000000005</c:v>
                </c:pt>
                <c:pt idx="6754">
                  <c:v>0.19543567000000001</c:v>
                </c:pt>
                <c:pt idx="6755">
                  <c:v>0.19546830000000004</c:v>
                </c:pt>
                <c:pt idx="6756">
                  <c:v>0.19549353999999999</c:v>
                </c:pt>
                <c:pt idx="6757">
                  <c:v>0.19552617999999997</c:v>
                </c:pt>
                <c:pt idx="6758">
                  <c:v>0.19555151999999998</c:v>
                </c:pt>
                <c:pt idx="6759">
                  <c:v>0.19558428000000003</c:v>
                </c:pt>
                <c:pt idx="6760">
                  <c:v>0.19560938999999999</c:v>
                </c:pt>
                <c:pt idx="6761">
                  <c:v>0.19564214999999999</c:v>
                </c:pt>
                <c:pt idx="6762">
                  <c:v>0.19566738000000003</c:v>
                </c:pt>
                <c:pt idx="6763">
                  <c:v>0.19570002</c:v>
                </c:pt>
                <c:pt idx="6764">
                  <c:v>0.19572524999999999</c:v>
                </c:pt>
                <c:pt idx="6765">
                  <c:v>0.19575788999999999</c:v>
                </c:pt>
                <c:pt idx="6766">
                  <c:v>0.19578324000000003</c:v>
                </c:pt>
                <c:pt idx="6767">
                  <c:v>0.19581552999999996</c:v>
                </c:pt>
                <c:pt idx="6768">
                  <c:v>0.19584111000000001</c:v>
                </c:pt>
                <c:pt idx="6769">
                  <c:v>0.1958734</c:v>
                </c:pt>
                <c:pt idx="6770">
                  <c:v>0.19589898000000003</c:v>
                </c:pt>
                <c:pt idx="6771">
                  <c:v>0.19593126999999999</c:v>
                </c:pt>
                <c:pt idx="6772">
                  <c:v>0.19595696000000001</c:v>
                </c:pt>
                <c:pt idx="6773">
                  <c:v>0.19598914000000003</c:v>
                </c:pt>
                <c:pt idx="6774">
                  <c:v>0.19601483000000003</c:v>
                </c:pt>
                <c:pt idx="6775">
                  <c:v>0.19604700999999999</c:v>
                </c:pt>
                <c:pt idx="6776">
                  <c:v>0.19607258999999996</c:v>
                </c:pt>
                <c:pt idx="6777">
                  <c:v>0.19610475999999996</c:v>
                </c:pt>
                <c:pt idx="6778">
                  <c:v>0.19613056999999998</c:v>
                </c:pt>
                <c:pt idx="6779">
                  <c:v>0.19616263</c:v>
                </c:pt>
                <c:pt idx="6780">
                  <c:v>0.19618798000000001</c:v>
                </c:pt>
                <c:pt idx="6781">
                  <c:v>0.19622049999999999</c:v>
                </c:pt>
                <c:pt idx="6782">
                  <c:v>0.19624585000000003</c:v>
                </c:pt>
                <c:pt idx="6783">
                  <c:v>0.19627849000000003</c:v>
                </c:pt>
                <c:pt idx="6784">
                  <c:v>0.19630371999999996</c:v>
                </c:pt>
                <c:pt idx="6785">
                  <c:v>0.19633635999999999</c:v>
                </c:pt>
                <c:pt idx="6786">
                  <c:v>0.19636159</c:v>
                </c:pt>
                <c:pt idx="6787">
                  <c:v>0.19639423000000003</c:v>
                </c:pt>
                <c:pt idx="6788">
                  <c:v>0.19641958000000004</c:v>
                </c:pt>
                <c:pt idx="6789">
                  <c:v>0.19645209999999999</c:v>
                </c:pt>
                <c:pt idx="6790">
                  <c:v>0.19647745000000003</c:v>
                </c:pt>
                <c:pt idx="6791">
                  <c:v>0.19650997000000001</c:v>
                </c:pt>
                <c:pt idx="6792">
                  <c:v>0.19653532000000001</c:v>
                </c:pt>
                <c:pt idx="6793">
                  <c:v>0.19656783999999999</c:v>
                </c:pt>
                <c:pt idx="6794">
                  <c:v>0.19659319000000003</c:v>
                </c:pt>
                <c:pt idx="6795">
                  <c:v>0.19662583</c:v>
                </c:pt>
                <c:pt idx="6796">
                  <c:v>0.19665105999999996</c:v>
                </c:pt>
                <c:pt idx="6797">
                  <c:v>0.19668380999999996</c:v>
                </c:pt>
                <c:pt idx="6798">
                  <c:v>0.19670893000000003</c:v>
                </c:pt>
                <c:pt idx="6799">
                  <c:v>0.19674121999999999</c:v>
                </c:pt>
                <c:pt idx="6800">
                  <c:v>0.19676679999999999</c:v>
                </c:pt>
                <c:pt idx="6801">
                  <c:v>0.19679909000000004</c:v>
                </c:pt>
                <c:pt idx="6802">
                  <c:v>0.19682443999999999</c:v>
                </c:pt>
                <c:pt idx="6803">
                  <c:v>0.19685707999999996</c:v>
                </c:pt>
                <c:pt idx="6804">
                  <c:v>0.19688231</c:v>
                </c:pt>
                <c:pt idx="6805">
                  <c:v>0.19691483000000004</c:v>
                </c:pt>
                <c:pt idx="6806">
                  <c:v>0.19694017999999999</c:v>
                </c:pt>
                <c:pt idx="6807">
                  <c:v>0.19697292999999996</c:v>
                </c:pt>
                <c:pt idx="6808">
                  <c:v>0.19699805000000004</c:v>
                </c:pt>
                <c:pt idx="6809">
                  <c:v>0.19703092</c:v>
                </c:pt>
                <c:pt idx="6810">
                  <c:v>0.19705592</c:v>
                </c:pt>
                <c:pt idx="6811">
                  <c:v>0.19708844000000003</c:v>
                </c:pt>
                <c:pt idx="6812">
                  <c:v>0.19711379000000001</c:v>
                </c:pt>
                <c:pt idx="6813">
                  <c:v>0.19714643000000004</c:v>
                </c:pt>
                <c:pt idx="6814">
                  <c:v>0.19717165999999997</c:v>
                </c:pt>
                <c:pt idx="6815">
                  <c:v>0.19720418000000003</c:v>
                </c:pt>
                <c:pt idx="6816">
                  <c:v>0.19722965000000001</c:v>
                </c:pt>
                <c:pt idx="6817">
                  <c:v>0.19726216999999999</c:v>
                </c:pt>
                <c:pt idx="6818">
                  <c:v>0.19728762999999996</c:v>
                </c:pt>
                <c:pt idx="6819">
                  <c:v>0.19732004</c:v>
                </c:pt>
                <c:pt idx="6820">
                  <c:v>0.19734550000000001</c:v>
                </c:pt>
                <c:pt idx="6821">
                  <c:v>0.19737814000000001</c:v>
                </c:pt>
                <c:pt idx="6822">
                  <c:v>0.19740349000000001</c:v>
                </c:pt>
                <c:pt idx="6823">
                  <c:v>0.19743601000000002</c:v>
                </c:pt>
                <c:pt idx="6824">
                  <c:v>0.19746136000000003</c:v>
                </c:pt>
                <c:pt idx="6825">
                  <c:v>0.19749400000000003</c:v>
                </c:pt>
                <c:pt idx="6826">
                  <c:v>0.19751922999999999</c:v>
                </c:pt>
                <c:pt idx="6827">
                  <c:v>0.19755199000000001</c:v>
                </c:pt>
                <c:pt idx="6828">
                  <c:v>0.19757710000000001</c:v>
                </c:pt>
                <c:pt idx="6829">
                  <c:v>0.19760986</c:v>
                </c:pt>
                <c:pt idx="6830">
                  <c:v>0.19763509000000001</c:v>
                </c:pt>
                <c:pt idx="6831">
                  <c:v>0.19766760999999997</c:v>
                </c:pt>
                <c:pt idx="6832">
                  <c:v>0.19769249000000003</c:v>
                </c:pt>
                <c:pt idx="6833">
                  <c:v>0.1977256</c:v>
                </c:pt>
                <c:pt idx="6834">
                  <c:v>0.19775037000000001</c:v>
                </c:pt>
                <c:pt idx="6835">
                  <c:v>0.19778346999999999</c:v>
                </c:pt>
                <c:pt idx="6836">
                  <c:v>0.19780824000000002</c:v>
                </c:pt>
                <c:pt idx="6837">
                  <c:v>0.19784134000000003</c:v>
                </c:pt>
                <c:pt idx="6838">
                  <c:v>0.19786611000000001</c:v>
                </c:pt>
                <c:pt idx="6839">
                  <c:v>0.19789862999999996</c:v>
                </c:pt>
                <c:pt idx="6840">
                  <c:v>0.19792398000000003</c:v>
                </c:pt>
                <c:pt idx="6841">
                  <c:v>0.19795650000000001</c:v>
                </c:pt>
                <c:pt idx="6842">
                  <c:v>0.19798196000000001</c:v>
                </c:pt>
                <c:pt idx="6843">
                  <c:v>0.19801437000000002</c:v>
                </c:pt>
                <c:pt idx="6844">
                  <c:v>0.19803983000000003</c:v>
                </c:pt>
                <c:pt idx="6845">
                  <c:v>0.19807236</c:v>
                </c:pt>
                <c:pt idx="6846">
                  <c:v>0.19809782000000001</c:v>
                </c:pt>
                <c:pt idx="6847">
                  <c:v>0.19813022999999996</c:v>
                </c:pt>
                <c:pt idx="6848">
                  <c:v>0.19815579999999997</c:v>
                </c:pt>
                <c:pt idx="6849">
                  <c:v>0.19818810000000001</c:v>
                </c:pt>
                <c:pt idx="6850">
                  <c:v>0.19821356000000001</c:v>
                </c:pt>
                <c:pt idx="6851">
                  <c:v>0.19824596999999999</c:v>
                </c:pt>
                <c:pt idx="6852">
                  <c:v>0.19827143000000003</c:v>
                </c:pt>
                <c:pt idx="6853">
                  <c:v>0.19830395000000001</c:v>
                </c:pt>
                <c:pt idx="6854">
                  <c:v>0.19832942000000001</c:v>
                </c:pt>
                <c:pt idx="6855">
                  <c:v>0.19836181999999997</c:v>
                </c:pt>
                <c:pt idx="6856">
                  <c:v>0.19838728999999999</c:v>
                </c:pt>
                <c:pt idx="6857">
                  <c:v>0.19841981000000003</c:v>
                </c:pt>
                <c:pt idx="6858">
                  <c:v>0.19844516000000004</c:v>
                </c:pt>
                <c:pt idx="6859">
                  <c:v>0.19847733000000004</c:v>
                </c:pt>
                <c:pt idx="6860">
                  <c:v>0.19850303000000002</c:v>
                </c:pt>
                <c:pt idx="6861">
                  <c:v>0.19853520000000002</c:v>
                </c:pt>
                <c:pt idx="6862">
                  <c:v>0.19856090000000001</c:v>
                </c:pt>
                <c:pt idx="6863">
                  <c:v>0.19859307000000001</c:v>
                </c:pt>
                <c:pt idx="6864">
                  <c:v>0.19861877</c:v>
                </c:pt>
                <c:pt idx="6865">
                  <c:v>0.19865094</c:v>
                </c:pt>
                <c:pt idx="6866">
                  <c:v>0.19867663999999996</c:v>
                </c:pt>
                <c:pt idx="6867">
                  <c:v>0.19870905000000003</c:v>
                </c:pt>
                <c:pt idx="6868">
                  <c:v>0.19873405000000002</c:v>
                </c:pt>
                <c:pt idx="6869">
                  <c:v>0.19876692000000001</c:v>
                </c:pt>
                <c:pt idx="6870">
                  <c:v>0.19879192000000001</c:v>
                </c:pt>
                <c:pt idx="6871">
                  <c:v>0.19882479</c:v>
                </c:pt>
                <c:pt idx="6872">
                  <c:v>0.19884990000000002</c:v>
                </c:pt>
                <c:pt idx="6873">
                  <c:v>0.19888276999999996</c:v>
                </c:pt>
                <c:pt idx="6874">
                  <c:v>0.19890777000000001</c:v>
                </c:pt>
                <c:pt idx="6875">
                  <c:v>0.19894030000000001</c:v>
                </c:pt>
                <c:pt idx="6876">
                  <c:v>0.19896564000000003</c:v>
                </c:pt>
                <c:pt idx="6877">
                  <c:v>0.19899817000000003</c:v>
                </c:pt>
                <c:pt idx="6878">
                  <c:v>0.19902363000000001</c:v>
                </c:pt>
                <c:pt idx="6879">
                  <c:v>0.19905603999999999</c:v>
                </c:pt>
                <c:pt idx="6880">
                  <c:v>0.19908161999999996</c:v>
                </c:pt>
                <c:pt idx="6881">
                  <c:v>0.19911391000000001</c:v>
                </c:pt>
                <c:pt idx="6882">
                  <c:v>0.19913949000000003</c:v>
                </c:pt>
                <c:pt idx="6883">
                  <c:v>0.19917177999999994</c:v>
                </c:pt>
                <c:pt idx="6884">
                  <c:v>0.19919759000000001</c:v>
                </c:pt>
                <c:pt idx="6885">
                  <c:v>0.19922965000000001</c:v>
                </c:pt>
                <c:pt idx="6886">
                  <c:v>0.19925546000000002</c:v>
                </c:pt>
                <c:pt idx="6887">
                  <c:v>0.19928752</c:v>
                </c:pt>
                <c:pt idx="6888">
                  <c:v>0.19931333000000004</c:v>
                </c:pt>
                <c:pt idx="6889">
                  <c:v>0.19934550000000001</c:v>
                </c:pt>
                <c:pt idx="6890">
                  <c:v>0.1993712</c:v>
                </c:pt>
                <c:pt idx="6891">
                  <c:v>0.19940337000000002</c:v>
                </c:pt>
                <c:pt idx="6892">
                  <c:v>0.19942907000000001</c:v>
                </c:pt>
                <c:pt idx="6893">
                  <c:v>0.19946124000000004</c:v>
                </c:pt>
                <c:pt idx="6894">
                  <c:v>0.19948694000000003</c:v>
                </c:pt>
                <c:pt idx="6895">
                  <c:v>0.19951922999999999</c:v>
                </c:pt>
                <c:pt idx="6896">
                  <c:v>0.19954480999999999</c:v>
                </c:pt>
                <c:pt idx="6897">
                  <c:v>0.19957722</c:v>
                </c:pt>
                <c:pt idx="6898">
                  <c:v>0.1996021</c:v>
                </c:pt>
                <c:pt idx="6899">
                  <c:v>0.19963508999999999</c:v>
                </c:pt>
                <c:pt idx="6900">
                  <c:v>0.19966009000000001</c:v>
                </c:pt>
                <c:pt idx="6901">
                  <c:v>0.19969296</c:v>
                </c:pt>
                <c:pt idx="6902">
                  <c:v>0.19971807000000003</c:v>
                </c:pt>
                <c:pt idx="6903">
                  <c:v>0.19975082999999996</c:v>
                </c:pt>
                <c:pt idx="6904">
                  <c:v>0.19977606000000001</c:v>
                </c:pt>
                <c:pt idx="6905">
                  <c:v>0.19980870000000001</c:v>
                </c:pt>
                <c:pt idx="6906">
                  <c:v>0.19983392999999997</c:v>
                </c:pt>
                <c:pt idx="6907">
                  <c:v>0.19986611000000001</c:v>
                </c:pt>
                <c:pt idx="6908">
                  <c:v>0.19989180000000001</c:v>
                </c:pt>
                <c:pt idx="6909">
                  <c:v>0.19992398000000003</c:v>
                </c:pt>
                <c:pt idx="6910">
                  <c:v>0.19994979000000002</c:v>
                </c:pt>
                <c:pt idx="6911">
                  <c:v>0.19998208000000003</c:v>
                </c:pt>
                <c:pt idx="6912">
                  <c:v>0.20000766</c:v>
                </c:pt>
                <c:pt idx="6913">
                  <c:v>0.20003994999999999</c:v>
                </c:pt>
                <c:pt idx="6914">
                  <c:v>0.20006552999999996</c:v>
                </c:pt>
                <c:pt idx="6915">
                  <c:v>0.20009782000000001</c:v>
                </c:pt>
                <c:pt idx="6916">
                  <c:v>0.20012350999999998</c:v>
                </c:pt>
                <c:pt idx="6917">
                  <c:v>0.20015569</c:v>
                </c:pt>
                <c:pt idx="6918">
                  <c:v>0.20018079999999996</c:v>
                </c:pt>
                <c:pt idx="6919">
                  <c:v>0.20021356000000001</c:v>
                </c:pt>
                <c:pt idx="6920">
                  <c:v>0.20023879000000003</c:v>
                </c:pt>
                <c:pt idx="6921">
                  <c:v>0.20027143000000003</c:v>
                </c:pt>
                <c:pt idx="6922">
                  <c:v>0.20029654999999999</c:v>
                </c:pt>
                <c:pt idx="6923">
                  <c:v>0.20032918000000002</c:v>
                </c:pt>
                <c:pt idx="6924">
                  <c:v>0.20035453</c:v>
                </c:pt>
                <c:pt idx="6925">
                  <c:v>0.20038717</c:v>
                </c:pt>
                <c:pt idx="6926">
                  <c:v>0.20041240000000002</c:v>
                </c:pt>
                <c:pt idx="6927">
                  <c:v>0.20044504000000002</c:v>
                </c:pt>
                <c:pt idx="6928">
                  <c:v>0.20047027000000001</c:v>
                </c:pt>
                <c:pt idx="6929">
                  <c:v>0.20050314000000002</c:v>
                </c:pt>
                <c:pt idx="6930">
                  <c:v>0.20052813999999999</c:v>
                </c:pt>
                <c:pt idx="6931">
                  <c:v>0.20056101000000001</c:v>
                </c:pt>
                <c:pt idx="6932">
                  <c:v>0.20058635999999999</c:v>
                </c:pt>
                <c:pt idx="6933">
                  <c:v>0.20061899999999999</c:v>
                </c:pt>
                <c:pt idx="6934">
                  <c:v>0.20064423000000003</c:v>
                </c:pt>
                <c:pt idx="6935">
                  <c:v>0.20067686999999998</c:v>
                </c:pt>
                <c:pt idx="6936">
                  <c:v>0.20070163999999999</c:v>
                </c:pt>
                <c:pt idx="6937">
                  <c:v>0.20073473999999999</c:v>
                </c:pt>
                <c:pt idx="6938">
                  <c:v>0.20075962</c:v>
                </c:pt>
                <c:pt idx="6939">
                  <c:v>0.20079215000000003</c:v>
                </c:pt>
                <c:pt idx="6940">
                  <c:v>0.20081749000000002</c:v>
                </c:pt>
                <c:pt idx="6941">
                  <c:v>0.20085001999999996</c:v>
                </c:pt>
                <c:pt idx="6942">
                  <c:v>0.20087537</c:v>
                </c:pt>
                <c:pt idx="6943">
                  <c:v>0.20090789000000003</c:v>
                </c:pt>
                <c:pt idx="6944">
                  <c:v>0.20093324000000004</c:v>
                </c:pt>
                <c:pt idx="6945">
                  <c:v>0.20096586999999999</c:v>
                </c:pt>
                <c:pt idx="6946">
                  <c:v>0.20099111000000003</c:v>
                </c:pt>
                <c:pt idx="6947">
                  <c:v>0.20102397999999996</c:v>
                </c:pt>
                <c:pt idx="6948">
                  <c:v>0.20104921000000003</c:v>
                </c:pt>
                <c:pt idx="6949">
                  <c:v>0.20108185000000001</c:v>
                </c:pt>
                <c:pt idx="6950">
                  <c:v>0.20110707999999997</c:v>
                </c:pt>
                <c:pt idx="6951">
                  <c:v>0.20113971999999997</c:v>
                </c:pt>
                <c:pt idx="6952">
                  <c:v>0.20116506000000001</c:v>
                </c:pt>
                <c:pt idx="6953">
                  <c:v>0.20119759000000001</c:v>
                </c:pt>
                <c:pt idx="6954">
                  <c:v>0.20122292999999997</c:v>
                </c:pt>
                <c:pt idx="6955">
                  <c:v>0.20125498999999999</c:v>
                </c:pt>
                <c:pt idx="6956">
                  <c:v>0.20128080000000001</c:v>
                </c:pt>
                <c:pt idx="6957">
                  <c:v>0.20131287</c:v>
                </c:pt>
                <c:pt idx="6958">
                  <c:v>0.20133867999999996</c:v>
                </c:pt>
                <c:pt idx="6959">
                  <c:v>0.20137073999999996</c:v>
                </c:pt>
                <c:pt idx="6960">
                  <c:v>0.20139655000000001</c:v>
                </c:pt>
                <c:pt idx="6961">
                  <c:v>0.20142872000000001</c:v>
                </c:pt>
                <c:pt idx="6962">
                  <c:v>0.20145394999999999</c:v>
                </c:pt>
                <c:pt idx="6963">
                  <c:v>0.20148658999999999</c:v>
                </c:pt>
                <c:pt idx="6964">
                  <c:v>0.20151194000000003</c:v>
                </c:pt>
                <c:pt idx="6965">
                  <c:v>0.20154446000000004</c:v>
                </c:pt>
                <c:pt idx="6966">
                  <c:v>0.20157004000000001</c:v>
                </c:pt>
                <c:pt idx="6967">
                  <c:v>0.20160268000000001</c:v>
                </c:pt>
                <c:pt idx="6968">
                  <c:v>0.20162790999999997</c:v>
                </c:pt>
                <c:pt idx="6969">
                  <c:v>0.20166066999999996</c:v>
                </c:pt>
                <c:pt idx="6970">
                  <c:v>0.20168578000000001</c:v>
                </c:pt>
                <c:pt idx="6971">
                  <c:v>0.20171796000000003</c:v>
                </c:pt>
                <c:pt idx="6972">
                  <c:v>0.20174365000000002</c:v>
                </c:pt>
                <c:pt idx="6973">
                  <c:v>0.20177593999999999</c:v>
                </c:pt>
                <c:pt idx="6974">
                  <c:v>0.20180164</c:v>
                </c:pt>
                <c:pt idx="6975">
                  <c:v>0.2018337</c:v>
                </c:pt>
                <c:pt idx="6976">
                  <c:v>0.20185950999999996</c:v>
                </c:pt>
                <c:pt idx="6977">
                  <c:v>0.20189156999999996</c:v>
                </c:pt>
                <c:pt idx="6978">
                  <c:v>0.20191738000000006</c:v>
                </c:pt>
                <c:pt idx="6979">
                  <c:v>0.20194944000000006</c:v>
                </c:pt>
                <c:pt idx="6980">
                  <c:v>0.20197525000000002</c:v>
                </c:pt>
                <c:pt idx="6981">
                  <c:v>0.20200742999999999</c:v>
                </c:pt>
                <c:pt idx="6982">
                  <c:v>0.20203266</c:v>
                </c:pt>
                <c:pt idx="6983">
                  <c:v>0.20206541000000003</c:v>
                </c:pt>
                <c:pt idx="6984">
                  <c:v>0.20209063999999999</c:v>
                </c:pt>
                <c:pt idx="6985">
                  <c:v>0.20212327999999996</c:v>
                </c:pt>
                <c:pt idx="6986">
                  <c:v>0.20214851</c:v>
                </c:pt>
                <c:pt idx="6987">
                  <c:v>0.20218127</c:v>
                </c:pt>
                <c:pt idx="6988">
                  <c:v>0.20220637999999999</c:v>
                </c:pt>
                <c:pt idx="6989">
                  <c:v>0.20223901999999999</c:v>
                </c:pt>
                <c:pt idx="6990">
                  <c:v>0.20226425000000003</c:v>
                </c:pt>
                <c:pt idx="6991">
                  <c:v>0.20229712000000002</c:v>
                </c:pt>
                <c:pt idx="6992">
                  <c:v>0.20232211999999997</c:v>
                </c:pt>
                <c:pt idx="6993">
                  <c:v>0.20235499000000001</c:v>
                </c:pt>
                <c:pt idx="6994">
                  <c:v>0.20238022999999997</c:v>
                </c:pt>
                <c:pt idx="6995">
                  <c:v>0.20241240000000002</c:v>
                </c:pt>
                <c:pt idx="6996">
                  <c:v>0.20243821000000004</c:v>
                </c:pt>
                <c:pt idx="6997">
                  <c:v>0.20247039000000003</c:v>
                </c:pt>
                <c:pt idx="6998">
                  <c:v>0.20249607999999999</c:v>
                </c:pt>
                <c:pt idx="6999">
                  <c:v>0.20252837000000001</c:v>
                </c:pt>
                <c:pt idx="7000">
                  <c:v>0.20255395000000001</c:v>
                </c:pt>
                <c:pt idx="7001">
                  <c:v>0.20258635999999999</c:v>
                </c:pt>
                <c:pt idx="7002">
                  <c:v>0.20261159000000001</c:v>
                </c:pt>
                <c:pt idx="7003">
                  <c:v>0.20264446000000003</c:v>
                </c:pt>
                <c:pt idx="7004">
                  <c:v>0.20266969000000001</c:v>
                </c:pt>
                <c:pt idx="7005">
                  <c:v>0.20270175000000001</c:v>
                </c:pt>
                <c:pt idx="7006">
                  <c:v>0.20272722000000001</c:v>
                </c:pt>
                <c:pt idx="7007">
                  <c:v>0.20275997000000001</c:v>
                </c:pt>
                <c:pt idx="7008">
                  <c:v>0.20278520000000003</c:v>
                </c:pt>
                <c:pt idx="7009">
                  <c:v>0.20281749000000002</c:v>
                </c:pt>
                <c:pt idx="7010">
                  <c:v>0.20284330000000003</c:v>
                </c:pt>
                <c:pt idx="7011">
                  <c:v>0.20287537</c:v>
                </c:pt>
                <c:pt idx="7012">
                  <c:v>0.20290117999999999</c:v>
                </c:pt>
                <c:pt idx="7013">
                  <c:v>0.20293324000000001</c:v>
                </c:pt>
                <c:pt idx="7014">
                  <c:v>0.20295905000000003</c:v>
                </c:pt>
                <c:pt idx="7015">
                  <c:v>0.20299111000000003</c:v>
                </c:pt>
                <c:pt idx="7016">
                  <c:v>0.20301645000000001</c:v>
                </c:pt>
                <c:pt idx="7017">
                  <c:v>0.20304909000000002</c:v>
                </c:pt>
                <c:pt idx="7018">
                  <c:v>0.20307432</c:v>
                </c:pt>
                <c:pt idx="7019">
                  <c:v>0.20310708000000002</c:v>
                </c:pt>
                <c:pt idx="7020">
                  <c:v>0.20313218999999999</c:v>
                </c:pt>
                <c:pt idx="7021">
                  <c:v>0.20316495000000001</c:v>
                </c:pt>
                <c:pt idx="7022">
                  <c:v>0.20319006000000001</c:v>
                </c:pt>
                <c:pt idx="7023">
                  <c:v>0.20322293000000002</c:v>
                </c:pt>
                <c:pt idx="7024">
                  <c:v>0.20324817000000003</c:v>
                </c:pt>
                <c:pt idx="7025">
                  <c:v>0.20328092</c:v>
                </c:pt>
                <c:pt idx="7026">
                  <c:v>0.20330603999999999</c:v>
                </c:pt>
                <c:pt idx="7027">
                  <c:v>0.20333878999999999</c:v>
                </c:pt>
                <c:pt idx="7028">
                  <c:v>0.20336391000000001</c:v>
                </c:pt>
                <c:pt idx="7029">
                  <c:v>0.20339620000000003</c:v>
                </c:pt>
                <c:pt idx="7030">
                  <c:v>0.20342178000000002</c:v>
                </c:pt>
                <c:pt idx="7031">
                  <c:v>0.20345406999999999</c:v>
                </c:pt>
                <c:pt idx="7032">
                  <c:v>0.20347976000000001</c:v>
                </c:pt>
                <c:pt idx="7033">
                  <c:v>0.20351194000000003</c:v>
                </c:pt>
                <c:pt idx="7034">
                  <c:v>0.20353763000000002</c:v>
                </c:pt>
                <c:pt idx="7035">
                  <c:v>0.20356980999999999</c:v>
                </c:pt>
                <c:pt idx="7036">
                  <c:v>0.20359562</c:v>
                </c:pt>
                <c:pt idx="7037">
                  <c:v>0.20362768000000001</c:v>
                </c:pt>
                <c:pt idx="7038">
                  <c:v>0.20365314000000001</c:v>
                </c:pt>
                <c:pt idx="7039">
                  <c:v>0.20368566999999999</c:v>
                </c:pt>
                <c:pt idx="7040">
                  <c:v>0.20371112999999999</c:v>
                </c:pt>
                <c:pt idx="7041">
                  <c:v>0.20374354000000003</c:v>
                </c:pt>
                <c:pt idx="7042">
                  <c:v>0.20376912000000003</c:v>
                </c:pt>
                <c:pt idx="7043">
                  <c:v>0.20380140999999999</c:v>
                </c:pt>
                <c:pt idx="7044">
                  <c:v>0.20382686999999997</c:v>
                </c:pt>
                <c:pt idx="7045">
                  <c:v>0.20385928000000003</c:v>
                </c:pt>
                <c:pt idx="7046">
                  <c:v>0.20388474000000001</c:v>
                </c:pt>
                <c:pt idx="7047">
                  <c:v>0.20391715000000002</c:v>
                </c:pt>
                <c:pt idx="7048">
                  <c:v>0.20394261000000002</c:v>
                </c:pt>
                <c:pt idx="7049">
                  <c:v>0.20397513000000003</c:v>
                </c:pt>
                <c:pt idx="7050">
                  <c:v>0.2040006</c:v>
                </c:pt>
                <c:pt idx="7051">
                  <c:v>0.20403299999999999</c:v>
                </c:pt>
                <c:pt idx="7052">
                  <c:v>0.20405799999999999</c:v>
                </c:pt>
                <c:pt idx="7053">
                  <c:v>0.20409076000000001</c:v>
                </c:pt>
                <c:pt idx="7054">
                  <c:v>0.20411599000000002</c:v>
                </c:pt>
                <c:pt idx="7055">
                  <c:v>0.20414863000000003</c:v>
                </c:pt>
                <c:pt idx="7056">
                  <c:v>0.20417385999999998</c:v>
                </c:pt>
                <c:pt idx="7057">
                  <c:v>0.20420650000000001</c:v>
                </c:pt>
                <c:pt idx="7058">
                  <c:v>0.20423173000000003</c:v>
                </c:pt>
                <c:pt idx="7059">
                  <c:v>0.20426437000000003</c:v>
                </c:pt>
                <c:pt idx="7060">
                  <c:v>0.20428959999999999</c:v>
                </c:pt>
                <c:pt idx="7061">
                  <c:v>0.20432223999999999</c:v>
                </c:pt>
                <c:pt idx="7062">
                  <c:v>0.20434759000000002</c:v>
                </c:pt>
                <c:pt idx="7063">
                  <c:v>0.20438011</c:v>
                </c:pt>
                <c:pt idx="7064">
                  <c:v>0.20440546000000004</c:v>
                </c:pt>
                <c:pt idx="7065">
                  <c:v>0.20443810000000004</c:v>
                </c:pt>
                <c:pt idx="7066">
                  <c:v>0.20446344000000005</c:v>
                </c:pt>
                <c:pt idx="7067">
                  <c:v>0.20449608000000005</c:v>
                </c:pt>
                <c:pt idx="7068">
                  <c:v>0.20452131000000001</c:v>
                </c:pt>
                <c:pt idx="7069">
                  <c:v>0.20455407</c:v>
                </c:pt>
                <c:pt idx="7070">
                  <c:v>0.20457942000000001</c:v>
                </c:pt>
                <c:pt idx="7071">
                  <c:v>0.20461148000000004</c:v>
                </c:pt>
                <c:pt idx="7072">
                  <c:v>0.20463729000000003</c:v>
                </c:pt>
                <c:pt idx="7073">
                  <c:v>0.20466935000000003</c:v>
                </c:pt>
                <c:pt idx="7074">
                  <c:v>0.20469515999999999</c:v>
                </c:pt>
                <c:pt idx="7075">
                  <c:v>0.20472721999999999</c:v>
                </c:pt>
                <c:pt idx="7076">
                  <c:v>0.20475303000000003</c:v>
                </c:pt>
                <c:pt idx="7077">
                  <c:v>0.20478509000000003</c:v>
                </c:pt>
                <c:pt idx="7078">
                  <c:v>0.20481089999999999</c:v>
                </c:pt>
                <c:pt idx="7079">
                  <c:v>0.20484295999999999</c:v>
                </c:pt>
                <c:pt idx="7080">
                  <c:v>0.20486877000000001</c:v>
                </c:pt>
                <c:pt idx="7081">
                  <c:v>0.20490094000000003</c:v>
                </c:pt>
                <c:pt idx="7082">
                  <c:v>0.20492605999999999</c:v>
                </c:pt>
                <c:pt idx="7083">
                  <c:v>0.20495869999999999</c:v>
                </c:pt>
                <c:pt idx="7084">
                  <c:v>0.20498405000000003</c:v>
                </c:pt>
                <c:pt idx="7085">
                  <c:v>0.20501657000000001</c:v>
                </c:pt>
                <c:pt idx="7086">
                  <c:v>0.20504191999999999</c:v>
                </c:pt>
                <c:pt idx="7087">
                  <c:v>0.20507479000000001</c:v>
                </c:pt>
                <c:pt idx="7088">
                  <c:v>0.20509979000000003</c:v>
                </c:pt>
                <c:pt idx="7089">
                  <c:v>0.20513218999999999</c:v>
                </c:pt>
                <c:pt idx="7090">
                  <c:v>0.20515776999999996</c:v>
                </c:pt>
                <c:pt idx="7091">
                  <c:v>0.20519018000000003</c:v>
                </c:pt>
                <c:pt idx="7092">
                  <c:v>0.20521553000000003</c:v>
                </c:pt>
                <c:pt idx="7093">
                  <c:v>0.20524805000000002</c:v>
                </c:pt>
                <c:pt idx="7094">
                  <c:v>0.20527339999999999</c:v>
                </c:pt>
                <c:pt idx="7095">
                  <c:v>0.20530592</c:v>
                </c:pt>
                <c:pt idx="7096">
                  <c:v>0.20533161999999996</c:v>
                </c:pt>
                <c:pt idx="7097">
                  <c:v>0.20536378999999999</c:v>
                </c:pt>
                <c:pt idx="7098">
                  <c:v>0.20538960000000001</c:v>
                </c:pt>
                <c:pt idx="7099">
                  <c:v>0.20542166000000001</c:v>
                </c:pt>
                <c:pt idx="7100">
                  <c:v>0.20544747000000002</c:v>
                </c:pt>
                <c:pt idx="7101">
                  <c:v>0.20547952999999997</c:v>
                </c:pt>
                <c:pt idx="7102">
                  <c:v>0.20550476000000001</c:v>
                </c:pt>
                <c:pt idx="7103">
                  <c:v>0.20553740000000004</c:v>
                </c:pt>
                <c:pt idx="7104">
                  <c:v>0.20556252</c:v>
                </c:pt>
                <c:pt idx="7105">
                  <c:v>0.20559527000000002</c:v>
                </c:pt>
                <c:pt idx="7106">
                  <c:v>0.20562049999999998</c:v>
                </c:pt>
                <c:pt idx="7107">
                  <c:v>0.20565314000000001</c:v>
                </c:pt>
                <c:pt idx="7108">
                  <c:v>0.20567837</c:v>
                </c:pt>
                <c:pt idx="7109">
                  <c:v>0.20571101000000003</c:v>
                </c:pt>
                <c:pt idx="7110">
                  <c:v>0.20573648000000005</c:v>
                </c:pt>
                <c:pt idx="7111">
                  <c:v>0.20576900000000004</c:v>
                </c:pt>
                <c:pt idx="7112">
                  <c:v>0.20579435000000001</c:v>
                </c:pt>
                <c:pt idx="7113">
                  <c:v>0.20582698999999999</c:v>
                </c:pt>
                <c:pt idx="7114">
                  <c:v>0.20585222</c:v>
                </c:pt>
                <c:pt idx="7115">
                  <c:v>0.20588497</c:v>
                </c:pt>
                <c:pt idx="7116">
                  <c:v>0.20591009000000002</c:v>
                </c:pt>
                <c:pt idx="7117">
                  <c:v>0.20594284000000002</c:v>
                </c:pt>
                <c:pt idx="7118">
                  <c:v>0.20596796000000003</c:v>
                </c:pt>
                <c:pt idx="7119">
                  <c:v>0.20600071</c:v>
                </c:pt>
                <c:pt idx="7120">
                  <c:v>0.20602593999999999</c:v>
                </c:pt>
                <c:pt idx="7121">
                  <c:v>0.20605870000000001</c:v>
                </c:pt>
                <c:pt idx="7122">
                  <c:v>0.20608381000000001</c:v>
                </c:pt>
                <c:pt idx="7123">
                  <c:v>0.20611657</c:v>
                </c:pt>
                <c:pt idx="7124">
                  <c:v>0.20614167999999997</c:v>
                </c:pt>
                <c:pt idx="7125">
                  <c:v>0.20617385999999996</c:v>
                </c:pt>
                <c:pt idx="7126">
                  <c:v>0.20619955000000001</c:v>
                </c:pt>
                <c:pt idx="7127">
                  <c:v>0.20623173000000003</c:v>
                </c:pt>
                <c:pt idx="7128">
                  <c:v>0.20625742999999999</c:v>
                </c:pt>
                <c:pt idx="7129">
                  <c:v>0.20628959999999999</c:v>
                </c:pt>
                <c:pt idx="7130">
                  <c:v>0.20631505999999999</c:v>
                </c:pt>
                <c:pt idx="7131">
                  <c:v>0.20634759000000003</c:v>
                </c:pt>
                <c:pt idx="7132">
                  <c:v>0.20637293000000001</c:v>
                </c:pt>
                <c:pt idx="7133">
                  <c:v>0.20640534000000002</c:v>
                </c:pt>
                <c:pt idx="7134">
                  <c:v>0.20643080000000003</c:v>
                </c:pt>
                <c:pt idx="7135">
                  <c:v>0.20646333000000006</c:v>
                </c:pt>
                <c:pt idx="7136">
                  <c:v>0.20648868000000004</c:v>
                </c:pt>
                <c:pt idx="7137">
                  <c:v>0.20652119999999999</c:v>
                </c:pt>
                <c:pt idx="7138">
                  <c:v>0.20654665999999999</c:v>
                </c:pt>
                <c:pt idx="7139">
                  <c:v>0.20657907</c:v>
                </c:pt>
                <c:pt idx="7140">
                  <c:v>0.20660453000000001</c:v>
                </c:pt>
                <c:pt idx="7141">
                  <c:v>0.20663693999999999</c:v>
                </c:pt>
                <c:pt idx="7142">
                  <c:v>0.20666251999999996</c:v>
                </c:pt>
                <c:pt idx="7143">
                  <c:v>0.20669481000000001</c:v>
                </c:pt>
                <c:pt idx="7144">
                  <c:v>0.2067205</c:v>
                </c:pt>
                <c:pt idx="7145">
                  <c:v>0.20675267999999997</c:v>
                </c:pt>
                <c:pt idx="7146">
                  <c:v>0.20677791000000001</c:v>
                </c:pt>
                <c:pt idx="7147">
                  <c:v>0.20681067</c:v>
                </c:pt>
                <c:pt idx="7148">
                  <c:v>0.20683578000000002</c:v>
                </c:pt>
                <c:pt idx="7149">
                  <c:v>0.20686853999999999</c:v>
                </c:pt>
                <c:pt idx="7150">
                  <c:v>0.20689365000000001</c:v>
                </c:pt>
                <c:pt idx="7151">
                  <c:v>0.20692641000000003</c:v>
                </c:pt>
                <c:pt idx="7152">
                  <c:v>0.20695152</c:v>
                </c:pt>
                <c:pt idx="7153">
                  <c:v>0.20698439000000002</c:v>
                </c:pt>
                <c:pt idx="7154">
                  <c:v>0.20700939000000002</c:v>
                </c:pt>
                <c:pt idx="7155">
                  <c:v>0.20704226000000003</c:v>
                </c:pt>
                <c:pt idx="7156">
                  <c:v>0.20706726000000003</c:v>
                </c:pt>
                <c:pt idx="7157">
                  <c:v>0.20710012999999997</c:v>
                </c:pt>
                <c:pt idx="7158">
                  <c:v>0.20712512999999996</c:v>
                </c:pt>
                <c:pt idx="7159">
                  <c:v>0.20715765999999997</c:v>
                </c:pt>
                <c:pt idx="7160">
                  <c:v>0.20718312</c:v>
                </c:pt>
                <c:pt idx="7161">
                  <c:v>0.20721553000000004</c:v>
                </c:pt>
                <c:pt idx="7162">
                  <c:v>0.20724099000000004</c:v>
                </c:pt>
                <c:pt idx="7163">
                  <c:v>0.20727340000000002</c:v>
                </c:pt>
                <c:pt idx="7164">
                  <c:v>0.20729886000000003</c:v>
                </c:pt>
                <c:pt idx="7165">
                  <c:v>0.20733127000000001</c:v>
                </c:pt>
                <c:pt idx="7166">
                  <c:v>0.20735672999999996</c:v>
                </c:pt>
                <c:pt idx="7167">
                  <c:v>0.20738914000000003</c:v>
                </c:pt>
                <c:pt idx="7168">
                  <c:v>0.20741460000000003</c:v>
                </c:pt>
                <c:pt idx="7169">
                  <c:v>0.20744701000000002</c:v>
                </c:pt>
                <c:pt idx="7170">
                  <c:v>0.20747246999999999</c:v>
                </c:pt>
                <c:pt idx="7171">
                  <c:v>0.20750488000000003</c:v>
                </c:pt>
                <c:pt idx="7172">
                  <c:v>0.20753034000000004</c:v>
                </c:pt>
                <c:pt idx="7173">
                  <c:v>0.20756274999999999</c:v>
                </c:pt>
                <c:pt idx="7174">
                  <c:v>0.20758821000000002</c:v>
                </c:pt>
                <c:pt idx="7175">
                  <c:v>0.20762061999999998</c:v>
                </c:pt>
                <c:pt idx="7176">
                  <c:v>0.20764608000000004</c:v>
                </c:pt>
                <c:pt idx="7177">
                  <c:v>0.20767848999999999</c:v>
                </c:pt>
                <c:pt idx="7178">
                  <c:v>0.20770417999999999</c:v>
                </c:pt>
                <c:pt idx="7179">
                  <c:v>0.20773648000000006</c:v>
                </c:pt>
                <c:pt idx="7180">
                  <c:v>0.20776205000000003</c:v>
                </c:pt>
                <c:pt idx="7181">
                  <c:v>0.20779446000000001</c:v>
                </c:pt>
                <c:pt idx="7182">
                  <c:v>0.20781993000000004</c:v>
                </c:pt>
                <c:pt idx="7183">
                  <c:v>0.20785233000000003</c:v>
                </c:pt>
                <c:pt idx="7184">
                  <c:v>0.20787744999999999</c:v>
                </c:pt>
                <c:pt idx="7185">
                  <c:v>0.20791020000000002</c:v>
                </c:pt>
                <c:pt idx="7186">
                  <c:v>0.20793532000000003</c:v>
                </c:pt>
                <c:pt idx="7187">
                  <c:v>0.20796807000000003</c:v>
                </c:pt>
                <c:pt idx="7188">
                  <c:v>0.20799319000000002</c:v>
                </c:pt>
                <c:pt idx="7189">
                  <c:v>0.20802606000000001</c:v>
                </c:pt>
                <c:pt idx="7190">
                  <c:v>0.20805106000000001</c:v>
                </c:pt>
                <c:pt idx="7191">
                  <c:v>0.20808393000000003</c:v>
                </c:pt>
                <c:pt idx="7192">
                  <c:v>0.20810893000000003</c:v>
                </c:pt>
                <c:pt idx="7193">
                  <c:v>0.20814179999999999</c:v>
                </c:pt>
                <c:pt idx="7194">
                  <c:v>0.20816703000000003</c:v>
                </c:pt>
                <c:pt idx="7195">
                  <c:v>0.20819967</c:v>
                </c:pt>
                <c:pt idx="7196">
                  <c:v>0.20822502000000001</c:v>
                </c:pt>
                <c:pt idx="7197">
                  <c:v>0.20825708000000004</c:v>
                </c:pt>
                <c:pt idx="7198">
                  <c:v>0.20828300000000002</c:v>
                </c:pt>
                <c:pt idx="7199">
                  <c:v>0.20831506000000002</c:v>
                </c:pt>
                <c:pt idx="7200">
                  <c:v>0.20834087000000001</c:v>
                </c:pt>
                <c:pt idx="7201">
                  <c:v>0.20837293000000001</c:v>
                </c:pt>
                <c:pt idx="7202">
                  <c:v>0.20839863000000003</c:v>
                </c:pt>
                <c:pt idx="7203">
                  <c:v>0.20843080000000003</c:v>
                </c:pt>
                <c:pt idx="7204">
                  <c:v>0.20845650000000002</c:v>
                </c:pt>
                <c:pt idx="7205">
                  <c:v>0.20848879000000003</c:v>
                </c:pt>
                <c:pt idx="7206">
                  <c:v>0.20851437000000003</c:v>
                </c:pt>
                <c:pt idx="7207">
                  <c:v>0.20854665999999999</c:v>
                </c:pt>
                <c:pt idx="7208">
                  <c:v>0.20857236000000001</c:v>
                </c:pt>
                <c:pt idx="7209">
                  <c:v>0.20860453000000001</c:v>
                </c:pt>
                <c:pt idx="7210">
                  <c:v>0.20863023000000003</c:v>
                </c:pt>
                <c:pt idx="7211">
                  <c:v>0.20866240000000003</c:v>
                </c:pt>
                <c:pt idx="7212">
                  <c:v>0.20868809999999999</c:v>
                </c:pt>
                <c:pt idx="7213">
                  <c:v>0.20872039000000003</c:v>
                </c:pt>
                <c:pt idx="7214">
                  <c:v>0.20874539000000006</c:v>
                </c:pt>
                <c:pt idx="7215">
                  <c:v>0.20877791000000001</c:v>
                </c:pt>
                <c:pt idx="7216">
                  <c:v>0.20880336999999999</c:v>
                </c:pt>
                <c:pt idx="7217">
                  <c:v>0.20883578000000003</c:v>
                </c:pt>
                <c:pt idx="7218">
                  <c:v>0.20886124000000003</c:v>
                </c:pt>
                <c:pt idx="7219">
                  <c:v>0.20889364999999999</c:v>
                </c:pt>
                <c:pt idx="7220">
                  <c:v>0.20891912000000004</c:v>
                </c:pt>
                <c:pt idx="7221">
                  <c:v>0.20895174999999999</c:v>
                </c:pt>
                <c:pt idx="7222">
                  <c:v>0.20897710000000003</c:v>
                </c:pt>
                <c:pt idx="7223">
                  <c:v>0.20900974000000003</c:v>
                </c:pt>
                <c:pt idx="7224">
                  <c:v>0.20903496999999999</c:v>
                </c:pt>
                <c:pt idx="7225">
                  <c:v>0.20906760999999999</c:v>
                </c:pt>
                <c:pt idx="7226">
                  <c:v>0.20909284000000003</c:v>
                </c:pt>
                <c:pt idx="7227">
                  <c:v>0.20912548000000003</c:v>
                </c:pt>
                <c:pt idx="7228">
                  <c:v>0.20915070999999996</c:v>
                </c:pt>
                <c:pt idx="7229">
                  <c:v>0.20918347000000001</c:v>
                </c:pt>
                <c:pt idx="7230">
                  <c:v>0.20920881000000002</c:v>
                </c:pt>
                <c:pt idx="7231">
                  <c:v>0.20924099000000002</c:v>
                </c:pt>
                <c:pt idx="7232">
                  <c:v>0.20926668000000004</c:v>
                </c:pt>
                <c:pt idx="7233">
                  <c:v>0.20929886000000003</c:v>
                </c:pt>
                <c:pt idx="7234">
                  <c:v>0.20932408999999999</c:v>
                </c:pt>
                <c:pt idx="7235">
                  <c:v>0.20935685000000001</c:v>
                </c:pt>
                <c:pt idx="7236">
                  <c:v>0.20938196000000001</c:v>
                </c:pt>
                <c:pt idx="7237">
                  <c:v>0.20941472000000003</c:v>
                </c:pt>
                <c:pt idx="7238">
                  <c:v>0.20943982999999999</c:v>
                </c:pt>
                <c:pt idx="7239">
                  <c:v>0.20947258999999999</c:v>
                </c:pt>
                <c:pt idx="7240">
                  <c:v>0.20949770000000004</c:v>
                </c:pt>
                <c:pt idx="7241">
                  <c:v>0.20953046000000003</c:v>
                </c:pt>
                <c:pt idx="7242">
                  <c:v>0.20955568999999999</c:v>
                </c:pt>
                <c:pt idx="7243">
                  <c:v>0.20958832999999999</c:v>
                </c:pt>
                <c:pt idx="7244">
                  <c:v>0.20961356</c:v>
                </c:pt>
                <c:pt idx="7245">
                  <c:v>0.20964620000000003</c:v>
                </c:pt>
                <c:pt idx="7246">
                  <c:v>0.20967142999999996</c:v>
                </c:pt>
                <c:pt idx="7247">
                  <c:v>0.20970417999999999</c:v>
                </c:pt>
                <c:pt idx="7248">
                  <c:v>0.20972930000000004</c:v>
                </c:pt>
                <c:pt idx="7249">
                  <c:v>0.20976205000000003</c:v>
                </c:pt>
                <c:pt idx="7250">
                  <c:v>0.20978717000000002</c:v>
                </c:pt>
                <c:pt idx="7251">
                  <c:v>0.20981992999999999</c:v>
                </c:pt>
                <c:pt idx="7252">
                  <c:v>0.20984516000000003</c:v>
                </c:pt>
                <c:pt idx="7253">
                  <c:v>0.20987755999999996</c:v>
                </c:pt>
                <c:pt idx="7254">
                  <c:v>0.20990302999999999</c:v>
                </c:pt>
                <c:pt idx="7255">
                  <c:v>0.20993543000000006</c:v>
                </c:pt>
                <c:pt idx="7256">
                  <c:v>0.20996090000000003</c:v>
                </c:pt>
                <c:pt idx="7257">
                  <c:v>0.20999330000000002</c:v>
                </c:pt>
                <c:pt idx="7258">
                  <c:v>0.21001887999999999</c:v>
                </c:pt>
                <c:pt idx="7259">
                  <c:v>0.21005118000000003</c:v>
                </c:pt>
                <c:pt idx="7260">
                  <c:v>0.21007675000000001</c:v>
                </c:pt>
                <c:pt idx="7261">
                  <c:v>0.21010904999999999</c:v>
                </c:pt>
                <c:pt idx="7262">
                  <c:v>0.21013461999999997</c:v>
                </c:pt>
                <c:pt idx="7263">
                  <c:v>0.21016692000000001</c:v>
                </c:pt>
                <c:pt idx="7264">
                  <c:v>0.21019214999999999</c:v>
                </c:pt>
                <c:pt idx="7265">
                  <c:v>0.21022478999999999</c:v>
                </c:pt>
                <c:pt idx="7266">
                  <c:v>0.21025002000000001</c:v>
                </c:pt>
                <c:pt idx="7267">
                  <c:v>0.21028277000000001</c:v>
                </c:pt>
                <c:pt idx="7268">
                  <c:v>0.21030789000000003</c:v>
                </c:pt>
                <c:pt idx="7269">
                  <c:v>0.21034064000000002</c:v>
                </c:pt>
                <c:pt idx="7270">
                  <c:v>0.21036576000000001</c:v>
                </c:pt>
                <c:pt idx="7271">
                  <c:v>0.21039851000000001</c:v>
                </c:pt>
                <c:pt idx="7272">
                  <c:v>0.21042363000000003</c:v>
                </c:pt>
                <c:pt idx="7273">
                  <c:v>0.21045638000000005</c:v>
                </c:pt>
                <c:pt idx="7274">
                  <c:v>0.21048162000000001</c:v>
                </c:pt>
                <c:pt idx="7275">
                  <c:v>0.21051425000000004</c:v>
                </c:pt>
                <c:pt idx="7276">
                  <c:v>0.21053949000000005</c:v>
                </c:pt>
                <c:pt idx="7277">
                  <c:v>0.21057212</c:v>
                </c:pt>
                <c:pt idx="7278">
                  <c:v>0.21059736000000004</c:v>
                </c:pt>
                <c:pt idx="7279">
                  <c:v>0.21062998999999999</c:v>
                </c:pt>
                <c:pt idx="7280">
                  <c:v>0.21065545999999999</c:v>
                </c:pt>
                <c:pt idx="7281">
                  <c:v>0.21068787</c:v>
                </c:pt>
                <c:pt idx="7282">
                  <c:v>0.21071333000000006</c:v>
                </c:pt>
                <c:pt idx="7283">
                  <c:v>0.21074574000000001</c:v>
                </c:pt>
                <c:pt idx="7284">
                  <c:v>0.21077085000000001</c:v>
                </c:pt>
                <c:pt idx="7285">
                  <c:v>0.21080372</c:v>
                </c:pt>
                <c:pt idx="7286">
                  <c:v>0.21082883999999999</c:v>
                </c:pt>
                <c:pt idx="7287">
                  <c:v>0.21086171000000001</c:v>
                </c:pt>
                <c:pt idx="7288">
                  <c:v>0.21088671</c:v>
                </c:pt>
                <c:pt idx="7289">
                  <c:v>0.21091958000000005</c:v>
                </c:pt>
                <c:pt idx="7290">
                  <c:v>0.21094457999999999</c:v>
                </c:pt>
                <c:pt idx="7291">
                  <c:v>0.21097745000000004</c:v>
                </c:pt>
                <c:pt idx="7292">
                  <c:v>0.21100245000000004</c:v>
                </c:pt>
                <c:pt idx="7293">
                  <c:v>0.21103485999999999</c:v>
                </c:pt>
                <c:pt idx="7294">
                  <c:v>0.21106055000000001</c:v>
                </c:pt>
                <c:pt idx="7295">
                  <c:v>0.21109273000000003</c:v>
                </c:pt>
                <c:pt idx="7296">
                  <c:v>0.21111842000000003</c:v>
                </c:pt>
                <c:pt idx="7297">
                  <c:v>0.21115059999999997</c:v>
                </c:pt>
                <c:pt idx="7298">
                  <c:v>0.21117628999999999</c:v>
                </c:pt>
                <c:pt idx="7299">
                  <c:v>0.21120847000000004</c:v>
                </c:pt>
                <c:pt idx="7300">
                  <c:v>0.21123428000000005</c:v>
                </c:pt>
                <c:pt idx="7301">
                  <c:v>0.21126634000000005</c:v>
                </c:pt>
                <c:pt idx="7302">
                  <c:v>0.21129215000000004</c:v>
                </c:pt>
                <c:pt idx="7303">
                  <c:v>0.21132432000000001</c:v>
                </c:pt>
                <c:pt idx="7304">
                  <c:v>0.21134944000000006</c:v>
                </c:pt>
                <c:pt idx="7305">
                  <c:v>0.21138219000000003</c:v>
                </c:pt>
                <c:pt idx="7306">
                  <c:v>0.21140731000000001</c:v>
                </c:pt>
                <c:pt idx="7307">
                  <c:v>0.21144006000000004</c:v>
                </c:pt>
                <c:pt idx="7308">
                  <c:v>0.21146518000000006</c:v>
                </c:pt>
                <c:pt idx="7309">
                  <c:v>0.21149793000000006</c:v>
                </c:pt>
                <c:pt idx="7310">
                  <c:v>0.21152317000000001</c:v>
                </c:pt>
                <c:pt idx="7311">
                  <c:v>0.21155592000000001</c:v>
                </c:pt>
                <c:pt idx="7312">
                  <c:v>0.21158104000000003</c:v>
                </c:pt>
                <c:pt idx="7313">
                  <c:v>0.21161390999999999</c:v>
                </c:pt>
                <c:pt idx="7314">
                  <c:v>0.21163878999999999</c:v>
                </c:pt>
                <c:pt idx="7315">
                  <c:v>0.21167178</c:v>
                </c:pt>
                <c:pt idx="7316">
                  <c:v>0.21169711999999999</c:v>
                </c:pt>
                <c:pt idx="7317">
                  <c:v>0.21172975999999999</c:v>
                </c:pt>
                <c:pt idx="7318">
                  <c:v>0.21175499000000003</c:v>
                </c:pt>
                <c:pt idx="7319">
                  <c:v>0.21178763000000003</c:v>
                </c:pt>
                <c:pt idx="7320">
                  <c:v>0.21181286999999999</c:v>
                </c:pt>
                <c:pt idx="7321">
                  <c:v>0.21184492999999999</c:v>
                </c:pt>
                <c:pt idx="7322">
                  <c:v>0.21187074</c:v>
                </c:pt>
                <c:pt idx="7323">
                  <c:v>0.21190302999999999</c:v>
                </c:pt>
                <c:pt idx="7324">
                  <c:v>0.21192871999999999</c:v>
                </c:pt>
                <c:pt idx="7325">
                  <c:v>0.21196101000000003</c:v>
                </c:pt>
                <c:pt idx="7326">
                  <c:v>0.21198659000000003</c:v>
                </c:pt>
                <c:pt idx="7327">
                  <c:v>0.21201887999999999</c:v>
                </c:pt>
                <c:pt idx="7328">
                  <c:v>0.21204446000000002</c:v>
                </c:pt>
                <c:pt idx="7329">
                  <c:v>0.21207675000000001</c:v>
                </c:pt>
                <c:pt idx="7330">
                  <c:v>0.21210198999999999</c:v>
                </c:pt>
                <c:pt idx="7331">
                  <c:v>0.21213462</c:v>
                </c:pt>
                <c:pt idx="7332">
                  <c:v>0.21215986000000001</c:v>
                </c:pt>
                <c:pt idx="7333">
                  <c:v>0.21219249000000004</c:v>
                </c:pt>
                <c:pt idx="7334">
                  <c:v>0.21221784000000002</c:v>
                </c:pt>
                <c:pt idx="7335">
                  <c:v>0.21225036999999999</c:v>
                </c:pt>
                <c:pt idx="7336">
                  <c:v>0.21227571000000001</c:v>
                </c:pt>
                <c:pt idx="7337">
                  <c:v>0.21230824000000004</c:v>
                </c:pt>
                <c:pt idx="7338">
                  <c:v>0.21233357999999997</c:v>
                </c:pt>
                <c:pt idx="7339">
                  <c:v>0.21236563999999999</c:v>
                </c:pt>
                <c:pt idx="7340">
                  <c:v>0.21239145000000004</c:v>
                </c:pt>
                <c:pt idx="7341">
                  <c:v>0.21242363000000003</c:v>
                </c:pt>
                <c:pt idx="7342">
                  <c:v>0.21244921000000005</c:v>
                </c:pt>
                <c:pt idx="7343">
                  <c:v>0.21248150000000002</c:v>
                </c:pt>
                <c:pt idx="7344">
                  <c:v>0.21250731000000003</c:v>
                </c:pt>
                <c:pt idx="7345">
                  <c:v>0.21253937000000003</c:v>
                </c:pt>
                <c:pt idx="7346">
                  <c:v>0.21256530000000004</c:v>
                </c:pt>
                <c:pt idx="7347">
                  <c:v>0.21259724000000002</c:v>
                </c:pt>
                <c:pt idx="7348">
                  <c:v>0.21262259</c:v>
                </c:pt>
                <c:pt idx="7349">
                  <c:v>0.21265511000000001</c:v>
                </c:pt>
                <c:pt idx="7350">
                  <c:v>0.21268056999999999</c:v>
                </c:pt>
                <c:pt idx="7351">
                  <c:v>0.21271298000000005</c:v>
                </c:pt>
                <c:pt idx="7352">
                  <c:v>0.21273833000000006</c:v>
                </c:pt>
                <c:pt idx="7353">
                  <c:v>0.21277097</c:v>
                </c:pt>
                <c:pt idx="7354">
                  <c:v>0.21279631000000002</c:v>
                </c:pt>
                <c:pt idx="7355">
                  <c:v>0.21282894999999999</c:v>
                </c:pt>
                <c:pt idx="7356">
                  <c:v>0.21285418000000003</c:v>
                </c:pt>
                <c:pt idx="7357">
                  <c:v>0.21288682</c:v>
                </c:pt>
                <c:pt idx="7358">
                  <c:v>0.21291205000000002</c:v>
                </c:pt>
                <c:pt idx="7359">
                  <c:v>0.21294469000000002</c:v>
                </c:pt>
                <c:pt idx="7360">
                  <c:v>0.21296993000000006</c:v>
                </c:pt>
                <c:pt idx="7361">
                  <c:v>0.21300256000000001</c:v>
                </c:pt>
                <c:pt idx="7362">
                  <c:v>0.21302814000000003</c:v>
                </c:pt>
                <c:pt idx="7363">
                  <c:v>0.21306043000000005</c:v>
                </c:pt>
                <c:pt idx="7364">
                  <c:v>0.21308555000000001</c:v>
                </c:pt>
                <c:pt idx="7365">
                  <c:v>0.21311830000000004</c:v>
                </c:pt>
                <c:pt idx="7366">
                  <c:v>0.21314353999999999</c:v>
                </c:pt>
                <c:pt idx="7367">
                  <c:v>0.21317617999999997</c:v>
                </c:pt>
                <c:pt idx="7368">
                  <c:v>0.21320164000000003</c:v>
                </c:pt>
                <c:pt idx="7369">
                  <c:v>0.21323416000000003</c:v>
                </c:pt>
                <c:pt idx="7370">
                  <c:v>0.21325939000000002</c:v>
                </c:pt>
                <c:pt idx="7371">
                  <c:v>0.21329202999999999</c:v>
                </c:pt>
                <c:pt idx="7372">
                  <c:v>0.21331738000000006</c:v>
                </c:pt>
                <c:pt idx="7373">
                  <c:v>0.21334990000000004</c:v>
                </c:pt>
                <c:pt idx="7374">
                  <c:v>0.21337524999999999</c:v>
                </c:pt>
                <c:pt idx="7375">
                  <c:v>0.21340777000000002</c:v>
                </c:pt>
                <c:pt idx="7376">
                  <c:v>0.21343312000000003</c:v>
                </c:pt>
                <c:pt idx="7377">
                  <c:v>0.21346564000000004</c:v>
                </c:pt>
                <c:pt idx="7378">
                  <c:v>0.21349111000000004</c:v>
                </c:pt>
                <c:pt idx="7379">
                  <c:v>0.21352362999999996</c:v>
                </c:pt>
                <c:pt idx="7380">
                  <c:v>0.21354898000000005</c:v>
                </c:pt>
                <c:pt idx="7381">
                  <c:v>0.21358150000000001</c:v>
                </c:pt>
                <c:pt idx="7382">
                  <c:v>0.2136065</c:v>
                </c:pt>
                <c:pt idx="7383">
                  <c:v>0.21363879000000002</c:v>
                </c:pt>
                <c:pt idx="7384">
                  <c:v>0.21366449000000004</c:v>
                </c:pt>
                <c:pt idx="7385">
                  <c:v>0.21369689000000003</c:v>
                </c:pt>
                <c:pt idx="7386">
                  <c:v>0.21372236000000003</c:v>
                </c:pt>
                <c:pt idx="7387">
                  <c:v>0.21375475999999999</c:v>
                </c:pt>
                <c:pt idx="7388">
                  <c:v>0.21378022999999999</c:v>
                </c:pt>
                <c:pt idx="7389">
                  <c:v>0.21381252000000001</c:v>
                </c:pt>
                <c:pt idx="7390">
                  <c:v>0.21383810000000003</c:v>
                </c:pt>
                <c:pt idx="7391">
                  <c:v>0.21387038999999999</c:v>
                </c:pt>
                <c:pt idx="7392">
                  <c:v>0.21389607999999999</c:v>
                </c:pt>
                <c:pt idx="7393">
                  <c:v>0.21392837000000003</c:v>
                </c:pt>
                <c:pt idx="7394">
                  <c:v>0.21395395000000003</c:v>
                </c:pt>
                <c:pt idx="7395">
                  <c:v>0.21398636000000001</c:v>
                </c:pt>
                <c:pt idx="7396">
                  <c:v>0.21401194000000004</c:v>
                </c:pt>
                <c:pt idx="7397">
                  <c:v>0.21404423000000006</c:v>
                </c:pt>
                <c:pt idx="7398">
                  <c:v>0.21406981000000003</c:v>
                </c:pt>
                <c:pt idx="7399">
                  <c:v>0.21410209999999999</c:v>
                </c:pt>
                <c:pt idx="7400">
                  <c:v>0.21412767999999996</c:v>
                </c:pt>
                <c:pt idx="7401">
                  <c:v>0.21415997000000001</c:v>
                </c:pt>
                <c:pt idx="7402">
                  <c:v>0.21418519999999999</c:v>
                </c:pt>
                <c:pt idx="7403">
                  <c:v>0.21421796000000004</c:v>
                </c:pt>
                <c:pt idx="7404">
                  <c:v>0.21424319000000006</c:v>
                </c:pt>
                <c:pt idx="7405">
                  <c:v>0.21427583000000003</c:v>
                </c:pt>
                <c:pt idx="7406">
                  <c:v>0.21430105999999999</c:v>
                </c:pt>
                <c:pt idx="7407">
                  <c:v>0.21433369999999999</c:v>
                </c:pt>
                <c:pt idx="7408">
                  <c:v>0.21435905000000002</c:v>
                </c:pt>
                <c:pt idx="7409">
                  <c:v>0.21439168000000003</c:v>
                </c:pt>
                <c:pt idx="7410">
                  <c:v>0.21441692000000004</c:v>
                </c:pt>
                <c:pt idx="7411">
                  <c:v>0.21444955000000002</c:v>
                </c:pt>
                <c:pt idx="7412">
                  <c:v>0.21447479000000003</c:v>
                </c:pt>
                <c:pt idx="7413">
                  <c:v>0.21450696000000002</c:v>
                </c:pt>
                <c:pt idx="7414">
                  <c:v>0.21453265999999999</c:v>
                </c:pt>
                <c:pt idx="7415">
                  <c:v>0.21456483000000004</c:v>
                </c:pt>
                <c:pt idx="7416">
                  <c:v>0.21459053000000003</c:v>
                </c:pt>
                <c:pt idx="7417">
                  <c:v>0.2146227</c:v>
                </c:pt>
                <c:pt idx="7418">
                  <c:v>0.21464840000000002</c:v>
                </c:pt>
                <c:pt idx="7419">
                  <c:v>0.21468056999999996</c:v>
                </c:pt>
                <c:pt idx="7420">
                  <c:v>0.21470627000000003</c:v>
                </c:pt>
                <c:pt idx="7421">
                  <c:v>0.21473855999999999</c:v>
                </c:pt>
                <c:pt idx="7422">
                  <c:v>0.21476425000000002</c:v>
                </c:pt>
                <c:pt idx="7423">
                  <c:v>0.21479655000000003</c:v>
                </c:pt>
                <c:pt idx="7424">
                  <c:v>0.21482155</c:v>
                </c:pt>
                <c:pt idx="7425">
                  <c:v>0.21485430000000003</c:v>
                </c:pt>
                <c:pt idx="7426">
                  <c:v>0.21487941999999999</c:v>
                </c:pt>
                <c:pt idx="7427">
                  <c:v>0.21491252000000002</c:v>
                </c:pt>
                <c:pt idx="7428">
                  <c:v>0.21493729000000006</c:v>
                </c:pt>
                <c:pt idx="7429">
                  <c:v>0.21497039000000004</c:v>
                </c:pt>
                <c:pt idx="7430">
                  <c:v>0.21499516000000002</c:v>
                </c:pt>
                <c:pt idx="7431">
                  <c:v>0.21502826000000003</c:v>
                </c:pt>
                <c:pt idx="7432">
                  <c:v>0.21505303000000003</c:v>
                </c:pt>
                <c:pt idx="7433">
                  <c:v>0.21508567000000001</c:v>
                </c:pt>
                <c:pt idx="7434">
                  <c:v>0.21511089999999999</c:v>
                </c:pt>
                <c:pt idx="7435">
                  <c:v>0.21514353999999999</c:v>
                </c:pt>
                <c:pt idx="7436">
                  <c:v>0.21516900000000003</c:v>
                </c:pt>
                <c:pt idx="7437">
                  <c:v>0.21520141000000004</c:v>
                </c:pt>
                <c:pt idx="7438">
                  <c:v>0.21522686999999999</c:v>
                </c:pt>
                <c:pt idx="7439">
                  <c:v>0.21525928000000005</c:v>
                </c:pt>
                <c:pt idx="7440">
                  <c:v>0.21528485999999999</c:v>
                </c:pt>
                <c:pt idx="7441">
                  <c:v>0.21531726000000004</c:v>
                </c:pt>
                <c:pt idx="7442">
                  <c:v>0.21534284000000004</c:v>
                </c:pt>
                <c:pt idx="7443">
                  <c:v>0.21537537000000001</c:v>
                </c:pt>
                <c:pt idx="7444">
                  <c:v>0.21540071000000002</c:v>
                </c:pt>
                <c:pt idx="7445">
                  <c:v>0.21543324000000005</c:v>
                </c:pt>
                <c:pt idx="7446">
                  <c:v>0.21545858000000004</c:v>
                </c:pt>
                <c:pt idx="7447">
                  <c:v>0.21549111000000004</c:v>
                </c:pt>
                <c:pt idx="7448">
                  <c:v>0.21551645000000005</c:v>
                </c:pt>
                <c:pt idx="7449">
                  <c:v>0.21554898000000006</c:v>
                </c:pt>
                <c:pt idx="7450">
                  <c:v>0.21557386000000001</c:v>
                </c:pt>
                <c:pt idx="7451">
                  <c:v>0.21560684999999999</c:v>
                </c:pt>
                <c:pt idx="7452">
                  <c:v>0.21563172999999997</c:v>
                </c:pt>
                <c:pt idx="7453">
                  <c:v>0.21566472</c:v>
                </c:pt>
                <c:pt idx="7454">
                  <c:v>0.21568972</c:v>
                </c:pt>
                <c:pt idx="7455">
                  <c:v>0.21572258999999999</c:v>
                </c:pt>
                <c:pt idx="7456">
                  <c:v>0.21574759000000002</c:v>
                </c:pt>
                <c:pt idx="7457">
                  <c:v>0.21578046000000004</c:v>
                </c:pt>
                <c:pt idx="7458">
                  <c:v>0.21580546000000003</c:v>
                </c:pt>
                <c:pt idx="7459">
                  <c:v>0.21583832999999999</c:v>
                </c:pt>
                <c:pt idx="7460">
                  <c:v>0.21586332999999999</c:v>
                </c:pt>
                <c:pt idx="7461">
                  <c:v>0.21589574000000003</c:v>
                </c:pt>
                <c:pt idx="7462">
                  <c:v>0.21592131000000003</c:v>
                </c:pt>
                <c:pt idx="7463">
                  <c:v>0.21595371999999999</c:v>
                </c:pt>
                <c:pt idx="7464">
                  <c:v>0.21597917999999999</c:v>
                </c:pt>
                <c:pt idx="7465">
                  <c:v>0.21601194000000004</c:v>
                </c:pt>
                <c:pt idx="7466">
                  <c:v>0.21603705000000004</c:v>
                </c:pt>
                <c:pt idx="7467">
                  <c:v>0.21606981000000003</c:v>
                </c:pt>
                <c:pt idx="7468">
                  <c:v>0.21609492999999999</c:v>
                </c:pt>
                <c:pt idx="7469">
                  <c:v>0.21612767999999996</c:v>
                </c:pt>
                <c:pt idx="7470">
                  <c:v>0.21615303000000002</c:v>
                </c:pt>
                <c:pt idx="7471">
                  <c:v>0.21618555</c:v>
                </c:pt>
                <c:pt idx="7472">
                  <c:v>0.21621090000000004</c:v>
                </c:pt>
                <c:pt idx="7473">
                  <c:v>0.21624342000000002</c:v>
                </c:pt>
                <c:pt idx="7474">
                  <c:v>0.21626877000000003</c:v>
                </c:pt>
                <c:pt idx="7475">
                  <c:v>0.21630129000000003</c:v>
                </c:pt>
                <c:pt idx="7476">
                  <c:v>0.21632663999999999</c:v>
                </c:pt>
                <c:pt idx="7477">
                  <c:v>0.21635869999999999</c:v>
                </c:pt>
                <c:pt idx="7478">
                  <c:v>0.21638451</c:v>
                </c:pt>
                <c:pt idx="7479">
                  <c:v>0.21641657000000003</c:v>
                </c:pt>
                <c:pt idx="7480">
                  <c:v>0.21644238000000002</c:v>
                </c:pt>
                <c:pt idx="7481">
                  <c:v>0.21647454999999999</c:v>
                </c:pt>
                <c:pt idx="7482">
                  <c:v>0.21650025000000003</c:v>
                </c:pt>
                <c:pt idx="7483">
                  <c:v>0.21653231000000003</c:v>
                </c:pt>
                <c:pt idx="7484">
                  <c:v>0.21655811999999999</c:v>
                </c:pt>
                <c:pt idx="7485">
                  <c:v>0.21659017999999999</c:v>
                </c:pt>
                <c:pt idx="7486">
                  <c:v>0.21661575999999999</c:v>
                </c:pt>
                <c:pt idx="7487">
                  <c:v>0.21664817000000003</c:v>
                </c:pt>
                <c:pt idx="7488">
                  <c:v>0.21667363000000001</c:v>
                </c:pt>
                <c:pt idx="7489">
                  <c:v>0.21670604000000002</c:v>
                </c:pt>
                <c:pt idx="7490">
                  <c:v>0.21673162000000001</c:v>
                </c:pt>
                <c:pt idx="7491">
                  <c:v>0.21676391000000003</c:v>
                </c:pt>
                <c:pt idx="7492">
                  <c:v>0.21678949000000006</c:v>
                </c:pt>
                <c:pt idx="7493">
                  <c:v>0.21682188999999999</c:v>
                </c:pt>
                <c:pt idx="7494">
                  <c:v>0.21684736000000002</c:v>
                </c:pt>
                <c:pt idx="7495">
                  <c:v>0.21687976</c:v>
                </c:pt>
                <c:pt idx="7496">
                  <c:v>0.21690534000000006</c:v>
                </c:pt>
                <c:pt idx="7497">
                  <c:v>0.21693740000000006</c:v>
                </c:pt>
                <c:pt idx="7498">
                  <c:v>0.21696321000000002</c:v>
                </c:pt>
                <c:pt idx="7499">
                  <c:v>0.21699527000000002</c:v>
                </c:pt>
                <c:pt idx="7500">
                  <c:v>0.21702108000000003</c:v>
                </c:pt>
                <c:pt idx="7501">
                  <c:v>0.21705314000000003</c:v>
                </c:pt>
                <c:pt idx="7502">
                  <c:v>0.21707861000000001</c:v>
                </c:pt>
                <c:pt idx="7503">
                  <c:v>0.21711100999999999</c:v>
                </c:pt>
                <c:pt idx="7504">
                  <c:v>0.21713658999999999</c:v>
                </c:pt>
                <c:pt idx="7505">
                  <c:v>0.21716900000000003</c:v>
                </c:pt>
                <c:pt idx="7506">
                  <c:v>0.21719446000000003</c:v>
                </c:pt>
                <c:pt idx="7507">
                  <c:v>0.21722686999999999</c:v>
                </c:pt>
                <c:pt idx="7508">
                  <c:v>0.21725232999999999</c:v>
                </c:pt>
                <c:pt idx="7509">
                  <c:v>0.21728474000000003</c:v>
                </c:pt>
                <c:pt idx="7510">
                  <c:v>0.21731009000000004</c:v>
                </c:pt>
                <c:pt idx="7511">
                  <c:v>0.21734260999999999</c:v>
                </c:pt>
                <c:pt idx="7512">
                  <c:v>0.21736819000000002</c:v>
                </c:pt>
                <c:pt idx="7513">
                  <c:v>0.21740048000000006</c:v>
                </c:pt>
                <c:pt idx="7514">
                  <c:v>0.21742618000000005</c:v>
                </c:pt>
                <c:pt idx="7515">
                  <c:v>0.21745847000000001</c:v>
                </c:pt>
                <c:pt idx="7516">
                  <c:v>0.21748405000000004</c:v>
                </c:pt>
                <c:pt idx="7517">
                  <c:v>0.21751634000000006</c:v>
                </c:pt>
                <c:pt idx="7518">
                  <c:v>0.21754192000000003</c:v>
                </c:pt>
                <c:pt idx="7519">
                  <c:v>0.21757420999999999</c:v>
                </c:pt>
                <c:pt idx="7520">
                  <c:v>0.21759932000000004</c:v>
                </c:pt>
                <c:pt idx="7521">
                  <c:v>0.21763208000000003</c:v>
                </c:pt>
                <c:pt idx="7522">
                  <c:v>0.21765743000000004</c:v>
                </c:pt>
                <c:pt idx="7523">
                  <c:v>0.21768994999999999</c:v>
                </c:pt>
                <c:pt idx="7524">
                  <c:v>0.21771552999999999</c:v>
                </c:pt>
                <c:pt idx="7525">
                  <c:v>0.21774793000000006</c:v>
                </c:pt>
                <c:pt idx="7526">
                  <c:v>0.21777282000000001</c:v>
                </c:pt>
                <c:pt idx="7527">
                  <c:v>0.21780579999999999</c:v>
                </c:pt>
                <c:pt idx="7528">
                  <c:v>0.21783104000000003</c:v>
                </c:pt>
                <c:pt idx="7529">
                  <c:v>0.21786379000000003</c:v>
                </c:pt>
                <c:pt idx="7530">
                  <c:v>0.21788890999999999</c:v>
                </c:pt>
                <c:pt idx="7531">
                  <c:v>0.21792165999999999</c:v>
                </c:pt>
                <c:pt idx="7532">
                  <c:v>0.21794678000000006</c:v>
                </c:pt>
                <c:pt idx="7533">
                  <c:v>0.21797907000000002</c:v>
                </c:pt>
                <c:pt idx="7534">
                  <c:v>0.21800464999999999</c:v>
                </c:pt>
                <c:pt idx="7535">
                  <c:v>0.21803717000000003</c:v>
                </c:pt>
                <c:pt idx="7536">
                  <c:v>0.21806263000000004</c:v>
                </c:pt>
                <c:pt idx="7537">
                  <c:v>0.21809504000000002</c:v>
                </c:pt>
                <c:pt idx="7538">
                  <c:v>0.21812049999999999</c:v>
                </c:pt>
                <c:pt idx="7539">
                  <c:v>0.21815303000000003</c:v>
                </c:pt>
                <c:pt idx="7540">
                  <c:v>0.21817837000000001</c:v>
                </c:pt>
                <c:pt idx="7541">
                  <c:v>0.21821090000000004</c:v>
                </c:pt>
                <c:pt idx="7542">
                  <c:v>0.21823636000000002</c:v>
                </c:pt>
                <c:pt idx="7543">
                  <c:v>0.21826888000000005</c:v>
                </c:pt>
                <c:pt idx="7544">
                  <c:v>0.21829377000000003</c:v>
                </c:pt>
                <c:pt idx="7545">
                  <c:v>0.21832675000000001</c:v>
                </c:pt>
                <c:pt idx="7546">
                  <c:v>0.21835164000000001</c:v>
                </c:pt>
                <c:pt idx="7547">
                  <c:v>0.21838462</c:v>
                </c:pt>
                <c:pt idx="7548">
                  <c:v>0.21840951000000003</c:v>
                </c:pt>
                <c:pt idx="7549">
                  <c:v>0.21844249000000004</c:v>
                </c:pt>
                <c:pt idx="7550">
                  <c:v>0.21846749000000004</c:v>
                </c:pt>
                <c:pt idx="7551">
                  <c:v>0.21849990000000005</c:v>
                </c:pt>
                <c:pt idx="7552">
                  <c:v>0.21852537000000002</c:v>
                </c:pt>
                <c:pt idx="7553">
                  <c:v>0.21855789000000003</c:v>
                </c:pt>
                <c:pt idx="7554">
                  <c:v>0.21858324000000004</c:v>
                </c:pt>
                <c:pt idx="7555">
                  <c:v>0.21861586999999999</c:v>
                </c:pt>
                <c:pt idx="7556">
                  <c:v>0.21864122000000002</c:v>
                </c:pt>
                <c:pt idx="7557">
                  <c:v>0.21867374000000001</c:v>
                </c:pt>
                <c:pt idx="7558">
                  <c:v>0.21869909000000004</c:v>
                </c:pt>
                <c:pt idx="7559">
                  <c:v>0.21873161999999999</c:v>
                </c:pt>
                <c:pt idx="7560">
                  <c:v>0.21875696000000003</c:v>
                </c:pt>
                <c:pt idx="7561">
                  <c:v>0.21878960000000003</c:v>
                </c:pt>
                <c:pt idx="7562">
                  <c:v>0.21881482999999999</c:v>
                </c:pt>
                <c:pt idx="7563">
                  <c:v>0.21884747000000002</c:v>
                </c:pt>
                <c:pt idx="7564">
                  <c:v>0.2188727</c:v>
                </c:pt>
                <c:pt idx="7565">
                  <c:v>0.21890534000000006</c:v>
                </c:pt>
                <c:pt idx="7566">
                  <c:v>0.21893056999999999</c:v>
                </c:pt>
                <c:pt idx="7567">
                  <c:v>0.21896287000000003</c:v>
                </c:pt>
                <c:pt idx="7568">
                  <c:v>0.21898844000000006</c:v>
                </c:pt>
                <c:pt idx="7569">
                  <c:v>0.21902073999999999</c:v>
                </c:pt>
                <c:pt idx="7570">
                  <c:v>0.21904631000000002</c:v>
                </c:pt>
                <c:pt idx="7571">
                  <c:v>0.21907861000000001</c:v>
                </c:pt>
                <c:pt idx="7572">
                  <c:v>0.21910441999999999</c:v>
                </c:pt>
                <c:pt idx="7573">
                  <c:v>0.21913671000000001</c:v>
                </c:pt>
                <c:pt idx="7574">
                  <c:v>0.21916229000000004</c:v>
                </c:pt>
                <c:pt idx="7575">
                  <c:v>0.21919458000000003</c:v>
                </c:pt>
                <c:pt idx="7576">
                  <c:v>0.21921958000000005</c:v>
                </c:pt>
                <c:pt idx="7577">
                  <c:v>0.21925245000000002</c:v>
                </c:pt>
                <c:pt idx="7578">
                  <c:v>0.21927756000000001</c:v>
                </c:pt>
                <c:pt idx="7579">
                  <c:v>0.21931043000000006</c:v>
                </c:pt>
                <c:pt idx="7580">
                  <c:v>0.21933543000000005</c:v>
                </c:pt>
                <c:pt idx="7581">
                  <c:v>0.21936830000000002</c:v>
                </c:pt>
                <c:pt idx="7582">
                  <c:v>0.21939330000000004</c:v>
                </c:pt>
                <c:pt idx="7583">
                  <c:v>0.21942618000000005</c:v>
                </c:pt>
                <c:pt idx="7584">
                  <c:v>0.21945129000000002</c:v>
                </c:pt>
                <c:pt idx="7585">
                  <c:v>0.21948370000000003</c:v>
                </c:pt>
                <c:pt idx="7586">
                  <c:v>0.21950928000000006</c:v>
                </c:pt>
                <c:pt idx="7587">
                  <c:v>0.21954167999999999</c:v>
                </c:pt>
                <c:pt idx="7588">
                  <c:v>0.21956715000000002</c:v>
                </c:pt>
                <c:pt idx="7589">
                  <c:v>0.21959955000000003</c:v>
                </c:pt>
                <c:pt idx="7590">
                  <c:v>0.21962524999999999</c:v>
                </c:pt>
                <c:pt idx="7591">
                  <c:v>0.21965742999999999</c:v>
                </c:pt>
                <c:pt idx="7592">
                  <c:v>0.21968312000000001</c:v>
                </c:pt>
                <c:pt idx="7593">
                  <c:v>0.21971541000000006</c:v>
                </c:pt>
                <c:pt idx="7594">
                  <c:v>0.21974099000000005</c:v>
                </c:pt>
                <c:pt idx="7595">
                  <c:v>0.21977327999999999</c:v>
                </c:pt>
                <c:pt idx="7596">
                  <c:v>0.21979874000000002</c:v>
                </c:pt>
                <c:pt idx="7597">
                  <c:v>0.21983115000000003</c:v>
                </c:pt>
                <c:pt idx="7598">
                  <c:v>0.21985615000000003</c:v>
                </c:pt>
                <c:pt idx="7599">
                  <c:v>0.21988914000000004</c:v>
                </c:pt>
                <c:pt idx="7600">
                  <c:v>0.21991414000000006</c:v>
                </c:pt>
                <c:pt idx="7601">
                  <c:v>0.21994712000000005</c:v>
                </c:pt>
                <c:pt idx="7602">
                  <c:v>0.21997211999999999</c:v>
                </c:pt>
                <c:pt idx="7603">
                  <c:v>0.22000499000000001</c:v>
                </c:pt>
                <c:pt idx="7604">
                  <c:v>0.22003011</c:v>
                </c:pt>
                <c:pt idx="7605">
                  <c:v>0.22006228999999999</c:v>
                </c:pt>
                <c:pt idx="7606">
                  <c:v>0.22008797999999996</c:v>
                </c:pt>
                <c:pt idx="7607">
                  <c:v>0.22012026999999998</c:v>
                </c:pt>
                <c:pt idx="7608">
                  <c:v>0.22014574000000001</c:v>
                </c:pt>
                <c:pt idx="7609">
                  <c:v>0.22017813999999997</c:v>
                </c:pt>
                <c:pt idx="7610">
                  <c:v>0.22020384000000001</c:v>
                </c:pt>
                <c:pt idx="7611">
                  <c:v>0.22023601000000001</c:v>
                </c:pt>
                <c:pt idx="7612">
                  <c:v>0.22026171</c:v>
                </c:pt>
                <c:pt idx="7613">
                  <c:v>0.22029399999999999</c:v>
                </c:pt>
                <c:pt idx="7614">
                  <c:v>0.22031957999999996</c:v>
                </c:pt>
                <c:pt idx="7615">
                  <c:v>0.22035186999999998</c:v>
                </c:pt>
                <c:pt idx="7616">
                  <c:v>0.22037745</c:v>
                </c:pt>
                <c:pt idx="7617">
                  <c:v>0.22040973999999999</c:v>
                </c:pt>
                <c:pt idx="7618">
                  <c:v>0.22043531999999999</c:v>
                </c:pt>
                <c:pt idx="7619">
                  <c:v>0.22046784000000003</c:v>
                </c:pt>
                <c:pt idx="7620">
                  <c:v>0.22049273000000003</c:v>
                </c:pt>
                <c:pt idx="7621">
                  <c:v>0.22052570999999999</c:v>
                </c:pt>
                <c:pt idx="7622">
                  <c:v>0.22055059999999999</c:v>
                </c:pt>
                <c:pt idx="7623">
                  <c:v>0.22058324000000001</c:v>
                </c:pt>
                <c:pt idx="7624">
                  <c:v>0.22060869999999996</c:v>
                </c:pt>
                <c:pt idx="7625">
                  <c:v>0.22064122</c:v>
                </c:pt>
                <c:pt idx="7626">
                  <c:v>0.22066656999999998</c:v>
                </c:pt>
                <c:pt idx="7627">
                  <c:v>0.22069908999999999</c:v>
                </c:pt>
                <c:pt idx="7628">
                  <c:v>0.22072443999999999</c:v>
                </c:pt>
                <c:pt idx="7629">
                  <c:v>0.22075696</c:v>
                </c:pt>
                <c:pt idx="7630">
                  <c:v>0.22078231000000001</c:v>
                </c:pt>
                <c:pt idx="7631">
                  <c:v>0.22081495000000001</c:v>
                </c:pt>
                <c:pt idx="7632">
                  <c:v>0.22084018000000002</c:v>
                </c:pt>
                <c:pt idx="7633">
                  <c:v>0.22087269999999998</c:v>
                </c:pt>
                <c:pt idx="7634">
                  <c:v>0.22089805000000001</c:v>
                </c:pt>
                <c:pt idx="7635">
                  <c:v>0.22093069000000001</c:v>
                </c:pt>
                <c:pt idx="7636">
                  <c:v>0.22095603999999999</c:v>
                </c:pt>
                <c:pt idx="7637">
                  <c:v>0.22098856</c:v>
                </c:pt>
                <c:pt idx="7638">
                  <c:v>0.22101391000000001</c:v>
                </c:pt>
                <c:pt idx="7639">
                  <c:v>0.22104597000000001</c:v>
                </c:pt>
                <c:pt idx="7640">
                  <c:v>0.22107188999999997</c:v>
                </c:pt>
                <c:pt idx="7641">
                  <c:v>0.22110384</c:v>
                </c:pt>
                <c:pt idx="7642">
                  <c:v>0.22112964999999998</c:v>
                </c:pt>
                <c:pt idx="7643">
                  <c:v>0.22116181999999998</c:v>
                </c:pt>
                <c:pt idx="7644">
                  <c:v>0.22118763</c:v>
                </c:pt>
                <c:pt idx="7645">
                  <c:v>0.22121993000000004</c:v>
                </c:pt>
                <c:pt idx="7646">
                  <c:v>0.22124550000000001</c:v>
                </c:pt>
                <c:pt idx="7647">
                  <c:v>0.22127768</c:v>
                </c:pt>
                <c:pt idx="7648">
                  <c:v>0.22130337</c:v>
                </c:pt>
                <c:pt idx="7649">
                  <c:v>0.22133578000000001</c:v>
                </c:pt>
                <c:pt idx="7650">
                  <c:v>0.22136123999999999</c:v>
                </c:pt>
                <c:pt idx="7651">
                  <c:v>0.22139365</c:v>
                </c:pt>
                <c:pt idx="7652">
                  <c:v>0.22141864999999999</c:v>
                </c:pt>
                <c:pt idx="7653">
                  <c:v>0.22145164000000001</c:v>
                </c:pt>
                <c:pt idx="7654">
                  <c:v>0.22147664</c:v>
                </c:pt>
                <c:pt idx="7655">
                  <c:v>0.22150892999999997</c:v>
                </c:pt>
                <c:pt idx="7656">
                  <c:v>0.22153450999999996</c:v>
                </c:pt>
                <c:pt idx="7657">
                  <c:v>0.22156680000000001</c:v>
                </c:pt>
                <c:pt idx="7658">
                  <c:v>0.22159238000000003</c:v>
                </c:pt>
                <c:pt idx="7659">
                  <c:v>0.22162466999999997</c:v>
                </c:pt>
                <c:pt idx="7660">
                  <c:v>0.22165024999999997</c:v>
                </c:pt>
                <c:pt idx="7661">
                  <c:v>0.22168299999999996</c:v>
                </c:pt>
                <c:pt idx="7662">
                  <c:v>0.22170812000000001</c:v>
                </c:pt>
                <c:pt idx="7663">
                  <c:v>0.22174087000000001</c:v>
                </c:pt>
                <c:pt idx="7664">
                  <c:v>0.22176599000000002</c:v>
                </c:pt>
                <c:pt idx="7665">
                  <c:v>0.22179873999999999</c:v>
                </c:pt>
                <c:pt idx="7666">
                  <c:v>0.22182398</c:v>
                </c:pt>
                <c:pt idx="7667">
                  <c:v>0.22185673</c:v>
                </c:pt>
                <c:pt idx="7668">
                  <c:v>0.22188184999999996</c:v>
                </c:pt>
                <c:pt idx="7669">
                  <c:v>0.22191459999999999</c:v>
                </c:pt>
                <c:pt idx="7670">
                  <c:v>0.22193983000000003</c:v>
                </c:pt>
                <c:pt idx="7671">
                  <c:v>0.22197247000000001</c:v>
                </c:pt>
                <c:pt idx="7672">
                  <c:v>0.22199769999999999</c:v>
                </c:pt>
                <c:pt idx="7673">
                  <c:v>0.22203033999999999</c:v>
                </c:pt>
                <c:pt idx="7674">
                  <c:v>0.22205556999999998</c:v>
                </c:pt>
                <c:pt idx="7675">
                  <c:v>0.22208763000000001</c:v>
                </c:pt>
                <c:pt idx="7676">
                  <c:v>0.22211355999999996</c:v>
                </c:pt>
                <c:pt idx="7677">
                  <c:v>0.22214561999999996</c:v>
                </c:pt>
                <c:pt idx="7678">
                  <c:v>0.22217084999999998</c:v>
                </c:pt>
                <c:pt idx="7679">
                  <c:v>0.22220349000000003</c:v>
                </c:pt>
                <c:pt idx="7680">
                  <c:v>0.22222871999999996</c:v>
                </c:pt>
                <c:pt idx="7681">
                  <c:v>0.22226135999999999</c:v>
                </c:pt>
                <c:pt idx="7682">
                  <c:v>0.22228682</c:v>
                </c:pt>
                <c:pt idx="7683">
                  <c:v>0.22231923000000003</c:v>
                </c:pt>
                <c:pt idx="7684">
                  <c:v>0.22234469000000001</c:v>
                </c:pt>
                <c:pt idx="7685">
                  <c:v>0.22237733000000001</c:v>
                </c:pt>
                <c:pt idx="7686">
                  <c:v>0.22240280000000001</c:v>
                </c:pt>
                <c:pt idx="7687">
                  <c:v>0.22243520000000003</c:v>
                </c:pt>
                <c:pt idx="7688">
                  <c:v>0.22246067</c:v>
                </c:pt>
                <c:pt idx="7689">
                  <c:v>0.22249306999999999</c:v>
                </c:pt>
                <c:pt idx="7690">
                  <c:v>0.22251853999999999</c:v>
                </c:pt>
                <c:pt idx="7691">
                  <c:v>0.22255094</c:v>
                </c:pt>
                <c:pt idx="7692">
                  <c:v>0.22257641</c:v>
                </c:pt>
                <c:pt idx="7693">
                  <c:v>0.22260880999999996</c:v>
                </c:pt>
                <c:pt idx="7694">
                  <c:v>0.22263427999999996</c:v>
                </c:pt>
                <c:pt idx="7695">
                  <c:v>0.2226668</c:v>
                </c:pt>
                <c:pt idx="7696">
                  <c:v>0.22269215000000001</c:v>
                </c:pt>
                <c:pt idx="7697">
                  <c:v>0.22272466999999999</c:v>
                </c:pt>
                <c:pt idx="7698">
                  <c:v>0.22275001999999997</c:v>
                </c:pt>
                <c:pt idx="7699">
                  <c:v>0.22278254</c:v>
                </c:pt>
                <c:pt idx="7700">
                  <c:v>0.22280789000000001</c:v>
                </c:pt>
                <c:pt idx="7701">
                  <c:v>0.22284053000000001</c:v>
                </c:pt>
                <c:pt idx="7702">
                  <c:v>0.22286529999999999</c:v>
                </c:pt>
                <c:pt idx="7703">
                  <c:v>0.22289792999999997</c:v>
                </c:pt>
                <c:pt idx="7704">
                  <c:v>0.22292328000000003</c:v>
                </c:pt>
                <c:pt idx="7705">
                  <c:v>0.22295580000000001</c:v>
                </c:pt>
                <c:pt idx="7706">
                  <c:v>0.22298114999999999</c:v>
                </c:pt>
                <c:pt idx="7707">
                  <c:v>0.22301367999999996</c:v>
                </c:pt>
                <c:pt idx="7708">
                  <c:v>0.22303902</c:v>
                </c:pt>
                <c:pt idx="7709">
                  <c:v>0.22307165999999998</c:v>
                </c:pt>
                <c:pt idx="7710">
                  <c:v>0.22309701000000001</c:v>
                </c:pt>
                <c:pt idx="7711">
                  <c:v>0.22312964999999998</c:v>
                </c:pt>
                <c:pt idx="7712">
                  <c:v>0.22315488</c:v>
                </c:pt>
                <c:pt idx="7713">
                  <c:v>0.22318763</c:v>
                </c:pt>
                <c:pt idx="7714">
                  <c:v>0.22321274999999999</c:v>
                </c:pt>
                <c:pt idx="7715">
                  <c:v>0.22324550000000001</c:v>
                </c:pt>
                <c:pt idx="7716">
                  <c:v>0.22327074</c:v>
                </c:pt>
                <c:pt idx="7717">
                  <c:v>0.22330337</c:v>
                </c:pt>
                <c:pt idx="7718">
                  <c:v>0.22332860999999998</c:v>
                </c:pt>
                <c:pt idx="7719">
                  <c:v>0.22336112999999996</c:v>
                </c:pt>
                <c:pt idx="7720">
                  <c:v>0.22338659</c:v>
                </c:pt>
                <c:pt idx="7721">
                  <c:v>0.22341900000000003</c:v>
                </c:pt>
                <c:pt idx="7722">
                  <c:v>0.22344412000000002</c:v>
                </c:pt>
                <c:pt idx="7723">
                  <c:v>0.22347651999999998</c:v>
                </c:pt>
                <c:pt idx="7724">
                  <c:v>0.22350199000000001</c:v>
                </c:pt>
                <c:pt idx="7725">
                  <c:v>0.22353461999999996</c:v>
                </c:pt>
                <c:pt idx="7726">
                  <c:v>0.22356008999999999</c:v>
                </c:pt>
                <c:pt idx="7727">
                  <c:v>0.22359225999999999</c:v>
                </c:pt>
                <c:pt idx="7728">
                  <c:v>0.22361784000000001</c:v>
                </c:pt>
                <c:pt idx="7729">
                  <c:v>0.22365024999999997</c:v>
                </c:pt>
                <c:pt idx="7730">
                  <c:v>0.22367570999999997</c:v>
                </c:pt>
                <c:pt idx="7731">
                  <c:v>0.22370824000000003</c:v>
                </c:pt>
                <c:pt idx="7732">
                  <c:v>0.22373370000000001</c:v>
                </c:pt>
                <c:pt idx="7733">
                  <c:v>0.22376621999999999</c:v>
                </c:pt>
                <c:pt idx="7734">
                  <c:v>0.22379157</c:v>
                </c:pt>
                <c:pt idx="7735">
                  <c:v>0.22382409</c:v>
                </c:pt>
                <c:pt idx="7736">
                  <c:v>0.22384920999999999</c:v>
                </c:pt>
                <c:pt idx="7737">
                  <c:v>0.22388195999999996</c:v>
                </c:pt>
                <c:pt idx="7738">
                  <c:v>0.22390708000000004</c:v>
                </c:pt>
                <c:pt idx="7739">
                  <c:v>0.22393983000000003</c:v>
                </c:pt>
                <c:pt idx="7740">
                  <c:v>0.22396495000000002</c:v>
                </c:pt>
                <c:pt idx="7741">
                  <c:v>0.22399769999999999</c:v>
                </c:pt>
                <c:pt idx="7742">
                  <c:v>0.22402293000000001</c:v>
                </c:pt>
                <c:pt idx="7743">
                  <c:v>0.22405569</c:v>
                </c:pt>
                <c:pt idx="7744">
                  <c:v>0.2240808</c:v>
                </c:pt>
                <c:pt idx="7745">
                  <c:v>0.22411355999999996</c:v>
                </c:pt>
                <c:pt idx="7746">
                  <c:v>0.22413868000000001</c:v>
                </c:pt>
                <c:pt idx="7747">
                  <c:v>0.22417096999999997</c:v>
                </c:pt>
                <c:pt idx="7748">
                  <c:v>0.22419665999999996</c:v>
                </c:pt>
                <c:pt idx="7749">
                  <c:v>0.22422918000000003</c:v>
                </c:pt>
                <c:pt idx="7750">
                  <c:v>0.22425442000000001</c:v>
                </c:pt>
                <c:pt idx="7751">
                  <c:v>0.22428704999999999</c:v>
                </c:pt>
                <c:pt idx="7752">
                  <c:v>0.22431217000000001</c:v>
                </c:pt>
                <c:pt idx="7753">
                  <c:v>0.22434493000000003</c:v>
                </c:pt>
                <c:pt idx="7754">
                  <c:v>0.22437003999999997</c:v>
                </c:pt>
                <c:pt idx="7755">
                  <c:v>0.22440280000000001</c:v>
                </c:pt>
                <c:pt idx="7756">
                  <c:v>0.22442791000000001</c:v>
                </c:pt>
                <c:pt idx="7757">
                  <c:v>0.22446067</c:v>
                </c:pt>
                <c:pt idx="7758">
                  <c:v>0.22448578000000002</c:v>
                </c:pt>
                <c:pt idx="7759">
                  <c:v>0.22451853999999999</c:v>
                </c:pt>
                <c:pt idx="7760">
                  <c:v>0.22454377</c:v>
                </c:pt>
                <c:pt idx="7761">
                  <c:v>0.22457641</c:v>
                </c:pt>
                <c:pt idx="7762">
                  <c:v>0.22460163999999996</c:v>
                </c:pt>
                <c:pt idx="7763">
                  <c:v>0.22463427999999996</c:v>
                </c:pt>
                <c:pt idx="7764">
                  <c:v>0.22465961999999998</c:v>
                </c:pt>
                <c:pt idx="7765">
                  <c:v>0.2246918</c:v>
                </c:pt>
                <c:pt idx="7766">
                  <c:v>0.22471749000000002</c:v>
                </c:pt>
                <c:pt idx="7767">
                  <c:v>0.22474967000000001</c:v>
                </c:pt>
                <c:pt idx="7768">
                  <c:v>0.22477501999999996</c:v>
                </c:pt>
                <c:pt idx="7769">
                  <c:v>0.22480776999999996</c:v>
                </c:pt>
                <c:pt idx="7770">
                  <c:v>0.22483300000000001</c:v>
                </c:pt>
                <c:pt idx="7771">
                  <c:v>0.22486553000000001</c:v>
                </c:pt>
                <c:pt idx="7772">
                  <c:v>0.22489086999999996</c:v>
                </c:pt>
                <c:pt idx="7773">
                  <c:v>0.22492350999999997</c:v>
                </c:pt>
                <c:pt idx="7774">
                  <c:v>0.22494874000000004</c:v>
                </c:pt>
                <c:pt idx="7775">
                  <c:v>0.22498138000000004</c:v>
                </c:pt>
                <c:pt idx="7776">
                  <c:v>0.22500661999999996</c:v>
                </c:pt>
                <c:pt idx="7777">
                  <c:v>0.22503936999999999</c:v>
                </c:pt>
                <c:pt idx="7778">
                  <c:v>0.2250646</c:v>
                </c:pt>
                <c:pt idx="7779">
                  <c:v>0.22509736000000002</c:v>
                </c:pt>
                <c:pt idx="7780">
                  <c:v>0.22512246999999996</c:v>
                </c:pt>
                <c:pt idx="7781">
                  <c:v>0.22515523000000001</c:v>
                </c:pt>
                <c:pt idx="7782">
                  <c:v>0.22518034000000001</c:v>
                </c:pt>
                <c:pt idx="7783">
                  <c:v>0.22521252</c:v>
                </c:pt>
                <c:pt idx="7784">
                  <c:v>0.22523832999999999</c:v>
                </c:pt>
                <c:pt idx="7785">
                  <c:v>0.22527049999999998</c:v>
                </c:pt>
                <c:pt idx="7786">
                  <c:v>0.22529631000000003</c:v>
                </c:pt>
                <c:pt idx="7787">
                  <c:v>0.22532837</c:v>
                </c:pt>
                <c:pt idx="7788">
                  <c:v>0.22535417999999996</c:v>
                </c:pt>
                <c:pt idx="7789">
                  <c:v>0.22538623999999999</c:v>
                </c:pt>
                <c:pt idx="7790">
                  <c:v>0.22541205000000003</c:v>
                </c:pt>
                <c:pt idx="7791">
                  <c:v>0.22544412000000003</c:v>
                </c:pt>
                <c:pt idx="7792">
                  <c:v>0.22546935000000004</c:v>
                </c:pt>
                <c:pt idx="7793">
                  <c:v>0.22550210000000001</c:v>
                </c:pt>
                <c:pt idx="7794">
                  <c:v>0.22552722</c:v>
                </c:pt>
                <c:pt idx="7795">
                  <c:v>0.22555997</c:v>
                </c:pt>
                <c:pt idx="7796">
                  <c:v>0.22558508999999999</c:v>
                </c:pt>
                <c:pt idx="7797">
                  <c:v>0.22561783999999999</c:v>
                </c:pt>
                <c:pt idx="7798">
                  <c:v>0.22564307</c:v>
                </c:pt>
                <c:pt idx="7799">
                  <c:v>0.22567570999999997</c:v>
                </c:pt>
                <c:pt idx="7800">
                  <c:v>0.22570093999999999</c:v>
                </c:pt>
                <c:pt idx="7801">
                  <c:v>0.22573357999999996</c:v>
                </c:pt>
                <c:pt idx="7802">
                  <c:v>0.22575893000000002</c:v>
                </c:pt>
                <c:pt idx="7803">
                  <c:v>0.22579157</c:v>
                </c:pt>
                <c:pt idx="7804">
                  <c:v>0.22581680000000001</c:v>
                </c:pt>
                <c:pt idx="7805">
                  <c:v>0.22584955000000001</c:v>
                </c:pt>
                <c:pt idx="7806">
                  <c:v>0.22587478999999996</c:v>
                </c:pt>
                <c:pt idx="7807">
                  <c:v>0.22590742999999999</c:v>
                </c:pt>
                <c:pt idx="7808">
                  <c:v>0.22593277</c:v>
                </c:pt>
                <c:pt idx="7809">
                  <c:v>0.22596530000000004</c:v>
                </c:pt>
                <c:pt idx="7810">
                  <c:v>0.22599063999999999</c:v>
                </c:pt>
                <c:pt idx="7811">
                  <c:v>0.22602317</c:v>
                </c:pt>
                <c:pt idx="7812">
                  <c:v>0.22604851000000001</c:v>
                </c:pt>
                <c:pt idx="7813">
                  <c:v>0.22608104000000001</c:v>
                </c:pt>
                <c:pt idx="7814">
                  <c:v>0.22610638000000002</c:v>
                </c:pt>
                <c:pt idx="7815">
                  <c:v>0.22613891</c:v>
                </c:pt>
                <c:pt idx="7816">
                  <c:v>0.22616425000000001</c:v>
                </c:pt>
                <c:pt idx="7817">
                  <c:v>0.22619655</c:v>
                </c:pt>
                <c:pt idx="7818">
                  <c:v>0.22622154999999997</c:v>
                </c:pt>
                <c:pt idx="7819">
                  <c:v>0.22625453000000001</c:v>
                </c:pt>
                <c:pt idx="7820">
                  <c:v>0.22627953000000001</c:v>
                </c:pt>
                <c:pt idx="7821">
                  <c:v>0.22631240000000002</c:v>
                </c:pt>
                <c:pt idx="7822">
                  <c:v>0.22633763000000001</c:v>
                </c:pt>
                <c:pt idx="7823">
                  <c:v>0.22637039</c:v>
                </c:pt>
                <c:pt idx="7824">
                  <c:v>0.2263955</c:v>
                </c:pt>
                <c:pt idx="7825">
                  <c:v>0.22642825999999999</c:v>
                </c:pt>
                <c:pt idx="7826">
                  <c:v>0.22645349000000004</c:v>
                </c:pt>
                <c:pt idx="7827">
                  <c:v>0.22648613000000004</c:v>
                </c:pt>
                <c:pt idx="7828">
                  <c:v>0.22651135999999999</c:v>
                </c:pt>
                <c:pt idx="7829">
                  <c:v>0.22654400000000002</c:v>
                </c:pt>
                <c:pt idx="7830">
                  <c:v>0.22656923000000004</c:v>
                </c:pt>
                <c:pt idx="7831">
                  <c:v>0.22660186999999998</c:v>
                </c:pt>
                <c:pt idx="7832">
                  <c:v>0.2266271</c:v>
                </c:pt>
                <c:pt idx="7833">
                  <c:v>0.22665974</c:v>
                </c:pt>
                <c:pt idx="7834">
                  <c:v>0.22668496999999999</c:v>
                </c:pt>
                <c:pt idx="7835">
                  <c:v>0.22671749000000002</c:v>
                </c:pt>
                <c:pt idx="7836">
                  <c:v>0.22674249000000002</c:v>
                </c:pt>
                <c:pt idx="7837">
                  <c:v>0.22677537</c:v>
                </c:pt>
                <c:pt idx="7838">
                  <c:v>0.22680037</c:v>
                </c:pt>
                <c:pt idx="7839">
                  <c:v>0.22683323999999999</c:v>
                </c:pt>
                <c:pt idx="7840">
                  <c:v>0.22685834999999999</c:v>
                </c:pt>
                <c:pt idx="7841">
                  <c:v>0.22689111000000001</c:v>
                </c:pt>
                <c:pt idx="7842">
                  <c:v>0.22691622000000003</c:v>
                </c:pt>
                <c:pt idx="7843">
                  <c:v>0.22694897999999999</c:v>
                </c:pt>
                <c:pt idx="7844">
                  <c:v>0.22697408999999999</c:v>
                </c:pt>
                <c:pt idx="7845">
                  <c:v>0.22700696000000001</c:v>
                </c:pt>
                <c:pt idx="7846">
                  <c:v>0.22703196</c:v>
                </c:pt>
                <c:pt idx="7847">
                  <c:v>0.22706483000000002</c:v>
                </c:pt>
                <c:pt idx="7848">
                  <c:v>0.22708982999999996</c:v>
                </c:pt>
                <c:pt idx="7849">
                  <c:v>0.22712269999999998</c:v>
                </c:pt>
                <c:pt idx="7850">
                  <c:v>0.22714782</c:v>
                </c:pt>
                <c:pt idx="7851">
                  <c:v>0.22718056999999997</c:v>
                </c:pt>
                <c:pt idx="7852">
                  <c:v>0.22720580000000001</c:v>
                </c:pt>
                <c:pt idx="7853">
                  <c:v>0.22723810000000003</c:v>
                </c:pt>
                <c:pt idx="7854">
                  <c:v>0.22726368000000002</c:v>
                </c:pt>
                <c:pt idx="7855">
                  <c:v>0.22729597000000001</c:v>
                </c:pt>
                <c:pt idx="7856">
                  <c:v>0.22732154999999998</c:v>
                </c:pt>
                <c:pt idx="7857">
                  <c:v>0.22735384</c:v>
                </c:pt>
                <c:pt idx="7858">
                  <c:v>0.22737953</c:v>
                </c:pt>
                <c:pt idx="7859">
                  <c:v>0.22741170999999999</c:v>
                </c:pt>
                <c:pt idx="7860">
                  <c:v>0.22743740000000004</c:v>
                </c:pt>
                <c:pt idx="7861">
                  <c:v>0.22746958000000003</c:v>
                </c:pt>
                <c:pt idx="7862">
                  <c:v>0.22749527000000003</c:v>
                </c:pt>
                <c:pt idx="7863">
                  <c:v>0.22752755999999996</c:v>
                </c:pt>
                <c:pt idx="7864">
                  <c:v>0.22755313999999999</c:v>
                </c:pt>
                <c:pt idx="7865">
                  <c:v>0.22758532000000001</c:v>
                </c:pt>
                <c:pt idx="7866">
                  <c:v>0.22761054999999997</c:v>
                </c:pt>
                <c:pt idx="7867">
                  <c:v>0.22764329999999999</c:v>
                </c:pt>
                <c:pt idx="7868">
                  <c:v>0.22766854</c:v>
                </c:pt>
                <c:pt idx="7869">
                  <c:v>0.22770118000000003</c:v>
                </c:pt>
                <c:pt idx="7870">
                  <c:v>0.22772640999999999</c:v>
                </c:pt>
                <c:pt idx="7871">
                  <c:v>0.22775904999999999</c:v>
                </c:pt>
                <c:pt idx="7872">
                  <c:v>0.22778428000000003</c:v>
                </c:pt>
                <c:pt idx="7873">
                  <c:v>0.22781703000000003</c:v>
                </c:pt>
                <c:pt idx="7874">
                  <c:v>0.22784214999999999</c:v>
                </c:pt>
                <c:pt idx="7875">
                  <c:v>0.22787501999999998</c:v>
                </c:pt>
                <c:pt idx="7876">
                  <c:v>0.22790002000000001</c:v>
                </c:pt>
                <c:pt idx="7877">
                  <c:v>0.22793289000000003</c:v>
                </c:pt>
                <c:pt idx="7878">
                  <c:v>0.22795799999999999</c:v>
                </c:pt>
                <c:pt idx="7879">
                  <c:v>0.22799075999999999</c:v>
                </c:pt>
                <c:pt idx="7880">
                  <c:v>0.22801587000000001</c:v>
                </c:pt>
                <c:pt idx="7881">
                  <c:v>0.22804863000000003</c:v>
                </c:pt>
                <c:pt idx="7882">
                  <c:v>0.22807374</c:v>
                </c:pt>
                <c:pt idx="7883">
                  <c:v>0.22810604000000001</c:v>
                </c:pt>
                <c:pt idx="7884">
                  <c:v>0.22813137999999997</c:v>
                </c:pt>
                <c:pt idx="7885">
                  <c:v>0.22816391</c:v>
                </c:pt>
                <c:pt idx="7886">
                  <c:v>0.22818925000000001</c:v>
                </c:pt>
                <c:pt idx="7887">
                  <c:v>0.22822178000000001</c:v>
                </c:pt>
                <c:pt idx="7888">
                  <c:v>0.22824712000000003</c:v>
                </c:pt>
                <c:pt idx="7889">
                  <c:v>0.22827965</c:v>
                </c:pt>
                <c:pt idx="7890">
                  <c:v>0.22830499000000001</c:v>
                </c:pt>
                <c:pt idx="7891">
                  <c:v>0.22833763000000001</c:v>
                </c:pt>
                <c:pt idx="7892">
                  <c:v>0.22836297999999997</c:v>
                </c:pt>
                <c:pt idx="7893">
                  <c:v>0.2283955</c:v>
                </c:pt>
                <c:pt idx="7894">
                  <c:v>0.22842085000000001</c:v>
                </c:pt>
                <c:pt idx="7895">
                  <c:v>0.22845349000000004</c:v>
                </c:pt>
                <c:pt idx="7896">
                  <c:v>0.22847894999999999</c:v>
                </c:pt>
                <c:pt idx="7897">
                  <c:v>0.22851136000000002</c:v>
                </c:pt>
                <c:pt idx="7898">
                  <c:v>0.22853682</c:v>
                </c:pt>
                <c:pt idx="7899">
                  <c:v>0.22856923000000004</c:v>
                </c:pt>
                <c:pt idx="7900">
                  <c:v>0.22859457999999996</c:v>
                </c:pt>
                <c:pt idx="7901">
                  <c:v>0.22862721999999996</c:v>
                </c:pt>
                <c:pt idx="7902">
                  <c:v>0.22865268</c:v>
                </c:pt>
                <c:pt idx="7903">
                  <c:v>0.22868474</c:v>
                </c:pt>
                <c:pt idx="7904">
                  <c:v>0.22870997000000001</c:v>
                </c:pt>
                <c:pt idx="7905">
                  <c:v>0.22874261000000001</c:v>
                </c:pt>
                <c:pt idx="7906">
                  <c:v>0.22876784000000003</c:v>
                </c:pt>
                <c:pt idx="7907">
                  <c:v>0.22880070999999996</c:v>
                </c:pt>
                <c:pt idx="7908">
                  <c:v>0.22882570999999996</c:v>
                </c:pt>
                <c:pt idx="7909">
                  <c:v>0.22885858000000001</c:v>
                </c:pt>
                <c:pt idx="7910">
                  <c:v>0.22888358</c:v>
                </c:pt>
                <c:pt idx="7911">
                  <c:v>0.22891645000000002</c:v>
                </c:pt>
                <c:pt idx="7912">
                  <c:v>0.22894145000000002</c:v>
                </c:pt>
                <c:pt idx="7913">
                  <c:v>0.22897444000000003</c:v>
                </c:pt>
                <c:pt idx="7914">
                  <c:v>0.22899932000000003</c:v>
                </c:pt>
                <c:pt idx="7915">
                  <c:v>0.22903230999999999</c:v>
                </c:pt>
                <c:pt idx="7916">
                  <c:v>0.22905730999999999</c:v>
                </c:pt>
                <c:pt idx="7917">
                  <c:v>0.22909018000000003</c:v>
                </c:pt>
                <c:pt idx="7918">
                  <c:v>0.22911518000000003</c:v>
                </c:pt>
                <c:pt idx="7919">
                  <c:v>0.22914817000000001</c:v>
                </c:pt>
                <c:pt idx="7920">
                  <c:v>0.22917316999999998</c:v>
                </c:pt>
                <c:pt idx="7921">
                  <c:v>0.22920557</c:v>
                </c:pt>
                <c:pt idx="7922">
                  <c:v>0.22923104000000002</c:v>
                </c:pt>
                <c:pt idx="7923">
                  <c:v>0.22926356000000001</c:v>
                </c:pt>
                <c:pt idx="7924">
                  <c:v>0.22928891000000001</c:v>
                </c:pt>
                <c:pt idx="7925">
                  <c:v>0.22932142999999997</c:v>
                </c:pt>
                <c:pt idx="7926">
                  <c:v>0.22934678000000003</c:v>
                </c:pt>
                <c:pt idx="7927">
                  <c:v>0.22937930000000001</c:v>
                </c:pt>
                <c:pt idx="7928">
                  <c:v>0.22940476000000001</c:v>
                </c:pt>
                <c:pt idx="7929">
                  <c:v>0.22943717000000002</c:v>
                </c:pt>
                <c:pt idx="7930">
                  <c:v>0.22946263000000003</c:v>
                </c:pt>
                <c:pt idx="7931">
                  <c:v>0.22949504000000004</c:v>
                </c:pt>
                <c:pt idx="7932">
                  <c:v>0.22952049999999999</c:v>
                </c:pt>
                <c:pt idx="7933">
                  <c:v>0.22955291</c:v>
                </c:pt>
                <c:pt idx="7934">
                  <c:v>0.22957837</c:v>
                </c:pt>
                <c:pt idx="7935">
                  <c:v>0.22961077999999996</c:v>
                </c:pt>
                <c:pt idx="7936">
                  <c:v>0.22963601</c:v>
                </c:pt>
                <c:pt idx="7937">
                  <c:v>0.22966876999999997</c:v>
                </c:pt>
                <c:pt idx="7938">
                  <c:v>0.22969387999999996</c:v>
                </c:pt>
                <c:pt idx="7939">
                  <c:v>0.22972664000000001</c:v>
                </c:pt>
                <c:pt idx="7940">
                  <c:v>0.22975175</c:v>
                </c:pt>
                <c:pt idx="7941">
                  <c:v>0.22978461999999997</c:v>
                </c:pt>
                <c:pt idx="7942">
                  <c:v>0.22980974000000001</c:v>
                </c:pt>
                <c:pt idx="7943">
                  <c:v>0.22984249000000004</c:v>
                </c:pt>
                <c:pt idx="7944">
                  <c:v>0.22986772999999996</c:v>
                </c:pt>
                <c:pt idx="7945">
                  <c:v>0.22990013000000004</c:v>
                </c:pt>
                <c:pt idx="7946">
                  <c:v>0.22992560000000001</c:v>
                </c:pt>
                <c:pt idx="7947">
                  <c:v>0.22995800000000002</c:v>
                </c:pt>
                <c:pt idx="7948">
                  <c:v>0.22998347000000002</c:v>
                </c:pt>
                <c:pt idx="7949">
                  <c:v>0.23001587000000001</c:v>
                </c:pt>
                <c:pt idx="7950">
                  <c:v>0.23004099000000003</c:v>
                </c:pt>
                <c:pt idx="7951">
                  <c:v>0.23007374</c:v>
                </c:pt>
                <c:pt idx="7952">
                  <c:v>0.23009885999999999</c:v>
                </c:pt>
                <c:pt idx="7953">
                  <c:v>0.23013173000000001</c:v>
                </c:pt>
                <c:pt idx="7954">
                  <c:v>0.23015685</c:v>
                </c:pt>
                <c:pt idx="7955">
                  <c:v>0.23018959999999997</c:v>
                </c:pt>
                <c:pt idx="7956">
                  <c:v>0.23021483000000004</c:v>
                </c:pt>
                <c:pt idx="7957">
                  <c:v>0.23024747000000004</c:v>
                </c:pt>
                <c:pt idx="7958">
                  <c:v>0.2302727</c:v>
                </c:pt>
                <c:pt idx="7959">
                  <c:v>0.23030523000000003</c:v>
                </c:pt>
                <c:pt idx="7960">
                  <c:v>0.23033056999999998</c:v>
                </c:pt>
                <c:pt idx="7961">
                  <c:v>0.23036333000000003</c:v>
                </c:pt>
                <c:pt idx="7962">
                  <c:v>0.23038844000000003</c:v>
                </c:pt>
                <c:pt idx="7963">
                  <c:v>0.23042119999999999</c:v>
                </c:pt>
                <c:pt idx="7964">
                  <c:v>0.23044631000000002</c:v>
                </c:pt>
                <c:pt idx="7965">
                  <c:v>0.23047907000000001</c:v>
                </c:pt>
                <c:pt idx="7966">
                  <c:v>0.23050418000000003</c:v>
                </c:pt>
                <c:pt idx="7967">
                  <c:v>0.23053647999999999</c:v>
                </c:pt>
                <c:pt idx="7968">
                  <c:v>0.23056217000000001</c:v>
                </c:pt>
                <c:pt idx="7969">
                  <c:v>0.23059435000000003</c:v>
                </c:pt>
                <c:pt idx="7970">
                  <c:v>0.23062004</c:v>
                </c:pt>
                <c:pt idx="7971">
                  <c:v>0.23065232999999996</c:v>
                </c:pt>
                <c:pt idx="7972">
                  <c:v>0.23067790999999999</c:v>
                </c:pt>
                <c:pt idx="7973">
                  <c:v>0.23071020000000003</c:v>
                </c:pt>
                <c:pt idx="7974">
                  <c:v>0.23073578000000003</c:v>
                </c:pt>
                <c:pt idx="7975">
                  <c:v>0.23076806999999999</c:v>
                </c:pt>
                <c:pt idx="7976">
                  <c:v>0.23079364999999999</c:v>
                </c:pt>
                <c:pt idx="7977">
                  <c:v>0.23082606</c:v>
                </c:pt>
                <c:pt idx="7978">
                  <c:v>0.23085151999999998</c:v>
                </c:pt>
                <c:pt idx="7979">
                  <c:v>0.23088392999999996</c:v>
                </c:pt>
                <c:pt idx="7980">
                  <c:v>0.23090939000000002</c:v>
                </c:pt>
                <c:pt idx="7981">
                  <c:v>0.23094191999999999</c:v>
                </c:pt>
                <c:pt idx="7982">
                  <c:v>0.23096738000000006</c:v>
                </c:pt>
                <c:pt idx="7983">
                  <c:v>0.23099990000000004</c:v>
                </c:pt>
                <c:pt idx="7984">
                  <c:v>0.23102479000000001</c:v>
                </c:pt>
                <c:pt idx="7985">
                  <c:v>0.23105777</c:v>
                </c:pt>
                <c:pt idx="7986">
                  <c:v>0.23108266</c:v>
                </c:pt>
                <c:pt idx="7987">
                  <c:v>0.23111564000000001</c:v>
                </c:pt>
                <c:pt idx="7988">
                  <c:v>0.23114053000000001</c:v>
                </c:pt>
                <c:pt idx="7989">
                  <c:v>0.23117350999999997</c:v>
                </c:pt>
                <c:pt idx="7990">
                  <c:v>0.23119840000000003</c:v>
                </c:pt>
                <c:pt idx="7991">
                  <c:v>0.23123137999999999</c:v>
                </c:pt>
                <c:pt idx="7992">
                  <c:v>0.23125627000000001</c:v>
                </c:pt>
                <c:pt idx="7993">
                  <c:v>0.23128925000000003</c:v>
                </c:pt>
                <c:pt idx="7994">
                  <c:v>0.23131425000000003</c:v>
                </c:pt>
                <c:pt idx="7995">
                  <c:v>0.23134678000000003</c:v>
                </c:pt>
                <c:pt idx="7996">
                  <c:v>0.23137211999999996</c:v>
                </c:pt>
                <c:pt idx="7997">
                  <c:v>0.23140464999999999</c:v>
                </c:pt>
                <c:pt idx="7998">
                  <c:v>0.23142999000000003</c:v>
                </c:pt>
                <c:pt idx="7999">
                  <c:v>0.23146252</c:v>
                </c:pt>
                <c:pt idx="8000">
                  <c:v>0.23148787000000001</c:v>
                </c:pt>
                <c:pt idx="8001">
                  <c:v>0.23152038999999999</c:v>
                </c:pt>
                <c:pt idx="8002">
                  <c:v>0.23154562000000001</c:v>
                </c:pt>
                <c:pt idx="8003">
                  <c:v>0.23157826000000001</c:v>
                </c:pt>
                <c:pt idx="8004">
                  <c:v>0.23160360999999996</c:v>
                </c:pt>
                <c:pt idx="8005">
                  <c:v>0.23163613000000002</c:v>
                </c:pt>
                <c:pt idx="8006">
                  <c:v>0.23166148000000003</c:v>
                </c:pt>
                <c:pt idx="8007">
                  <c:v>0.23169423000000003</c:v>
                </c:pt>
                <c:pt idx="8008">
                  <c:v>0.23171935000000002</c:v>
                </c:pt>
                <c:pt idx="8009">
                  <c:v>0.23175209999999999</c:v>
                </c:pt>
                <c:pt idx="8010">
                  <c:v>0.23177733000000003</c:v>
                </c:pt>
                <c:pt idx="8011">
                  <c:v>0.23180997</c:v>
                </c:pt>
                <c:pt idx="8012">
                  <c:v>0.23183543000000004</c:v>
                </c:pt>
                <c:pt idx="8013">
                  <c:v>0.23186783999999999</c:v>
                </c:pt>
                <c:pt idx="8014">
                  <c:v>0.23189330000000002</c:v>
                </c:pt>
                <c:pt idx="8015">
                  <c:v>0.23192583000000003</c:v>
                </c:pt>
                <c:pt idx="8016">
                  <c:v>0.23195118000000003</c:v>
                </c:pt>
                <c:pt idx="8017">
                  <c:v>0.23198369999999999</c:v>
                </c:pt>
                <c:pt idx="8018">
                  <c:v>0.23200881000000001</c:v>
                </c:pt>
                <c:pt idx="8019">
                  <c:v>0.23204157</c:v>
                </c:pt>
                <c:pt idx="8020">
                  <c:v>0.23206668000000003</c:v>
                </c:pt>
                <c:pt idx="8021">
                  <c:v>0.23209898000000004</c:v>
                </c:pt>
                <c:pt idx="8022">
                  <c:v>0.23212454999999999</c:v>
                </c:pt>
                <c:pt idx="8023">
                  <c:v>0.23215685</c:v>
                </c:pt>
                <c:pt idx="8024">
                  <c:v>0.23218253999999997</c:v>
                </c:pt>
                <c:pt idx="8025">
                  <c:v>0.23221472000000001</c:v>
                </c:pt>
                <c:pt idx="8026">
                  <c:v>0.23224053000000003</c:v>
                </c:pt>
                <c:pt idx="8027">
                  <c:v>0.23227259</c:v>
                </c:pt>
                <c:pt idx="8028">
                  <c:v>0.23229828000000005</c:v>
                </c:pt>
                <c:pt idx="8029">
                  <c:v>0.23233056999999996</c:v>
                </c:pt>
                <c:pt idx="8030">
                  <c:v>0.23235569</c:v>
                </c:pt>
                <c:pt idx="8031">
                  <c:v>0.23238844000000003</c:v>
                </c:pt>
                <c:pt idx="8032">
                  <c:v>0.23241355999999999</c:v>
                </c:pt>
                <c:pt idx="8033">
                  <c:v>0.23244655000000003</c:v>
                </c:pt>
                <c:pt idx="8034">
                  <c:v>0.23247155</c:v>
                </c:pt>
                <c:pt idx="8035">
                  <c:v>0.23250430000000002</c:v>
                </c:pt>
                <c:pt idx="8036">
                  <c:v>0.23252965</c:v>
                </c:pt>
                <c:pt idx="8037">
                  <c:v>0.23256229000000003</c:v>
                </c:pt>
                <c:pt idx="8038">
                  <c:v>0.23258751999999996</c:v>
                </c:pt>
                <c:pt idx="8039">
                  <c:v>0.23262015999999996</c:v>
                </c:pt>
                <c:pt idx="8040">
                  <c:v>0.23264539000000004</c:v>
                </c:pt>
                <c:pt idx="8041">
                  <c:v>0.23267790999999996</c:v>
                </c:pt>
                <c:pt idx="8042">
                  <c:v>0.23270326000000002</c:v>
                </c:pt>
                <c:pt idx="8043">
                  <c:v>0.23273590000000002</c:v>
                </c:pt>
                <c:pt idx="8044">
                  <c:v>0.23276124000000004</c:v>
                </c:pt>
                <c:pt idx="8045">
                  <c:v>0.23279377000000001</c:v>
                </c:pt>
                <c:pt idx="8046">
                  <c:v>0.23281911999999999</c:v>
                </c:pt>
                <c:pt idx="8047">
                  <c:v>0.23285164</c:v>
                </c:pt>
                <c:pt idx="8048">
                  <c:v>0.23287699000000001</c:v>
                </c:pt>
                <c:pt idx="8049">
                  <c:v>0.23290928000000005</c:v>
                </c:pt>
                <c:pt idx="8050">
                  <c:v>0.23293451000000001</c:v>
                </c:pt>
                <c:pt idx="8051">
                  <c:v>0.23296715000000004</c:v>
                </c:pt>
                <c:pt idx="8052">
                  <c:v>0.23299249000000005</c:v>
                </c:pt>
                <c:pt idx="8053">
                  <c:v>0.23302502</c:v>
                </c:pt>
                <c:pt idx="8054">
                  <c:v>0.23305037000000001</c:v>
                </c:pt>
                <c:pt idx="8055">
                  <c:v>0.23308288999999999</c:v>
                </c:pt>
                <c:pt idx="8056">
                  <c:v>0.23310823999999999</c:v>
                </c:pt>
                <c:pt idx="8057">
                  <c:v>0.23314087</c:v>
                </c:pt>
                <c:pt idx="8058">
                  <c:v>0.23316611000000001</c:v>
                </c:pt>
                <c:pt idx="8059">
                  <c:v>0.23319873999999999</c:v>
                </c:pt>
                <c:pt idx="8060">
                  <c:v>0.23322398000000003</c:v>
                </c:pt>
                <c:pt idx="8061">
                  <c:v>0.23325662</c:v>
                </c:pt>
                <c:pt idx="8062">
                  <c:v>0.23328185000000001</c:v>
                </c:pt>
                <c:pt idx="8063">
                  <c:v>0.23331449000000004</c:v>
                </c:pt>
                <c:pt idx="8064">
                  <c:v>0.23333972</c:v>
                </c:pt>
                <c:pt idx="8065">
                  <c:v>0.23337200999999996</c:v>
                </c:pt>
                <c:pt idx="8066">
                  <c:v>0.23339758999999999</c:v>
                </c:pt>
                <c:pt idx="8067">
                  <c:v>0.23342988000000003</c:v>
                </c:pt>
                <c:pt idx="8068">
                  <c:v>0.23345568999999999</c:v>
                </c:pt>
                <c:pt idx="8069">
                  <c:v>0.23348774999999999</c:v>
                </c:pt>
                <c:pt idx="8070">
                  <c:v>0.23351368000000003</c:v>
                </c:pt>
                <c:pt idx="8071">
                  <c:v>0.23354562000000001</c:v>
                </c:pt>
                <c:pt idx="8072">
                  <c:v>0.23357154999999996</c:v>
                </c:pt>
                <c:pt idx="8073">
                  <c:v>0.23360349000000002</c:v>
                </c:pt>
                <c:pt idx="8074">
                  <c:v>0.23362942</c:v>
                </c:pt>
                <c:pt idx="8075">
                  <c:v>0.23366136000000001</c:v>
                </c:pt>
                <c:pt idx="8076">
                  <c:v>0.23368717</c:v>
                </c:pt>
                <c:pt idx="8077">
                  <c:v>0.23371935000000002</c:v>
                </c:pt>
                <c:pt idx="8078">
                  <c:v>0.23374516000000004</c:v>
                </c:pt>
                <c:pt idx="8079">
                  <c:v>0.23377722000000001</c:v>
                </c:pt>
                <c:pt idx="8080">
                  <c:v>0.23380255999999996</c:v>
                </c:pt>
                <c:pt idx="8081">
                  <c:v>0.23383509000000002</c:v>
                </c:pt>
                <c:pt idx="8082">
                  <c:v>0.23386066999999996</c:v>
                </c:pt>
                <c:pt idx="8083">
                  <c:v>0.23389319000000003</c:v>
                </c:pt>
                <c:pt idx="8084">
                  <c:v>0.23391865000000003</c:v>
                </c:pt>
                <c:pt idx="8085">
                  <c:v>0.23395105999999999</c:v>
                </c:pt>
                <c:pt idx="8086">
                  <c:v>0.23397664000000001</c:v>
                </c:pt>
                <c:pt idx="8087">
                  <c:v>0.23400869999999999</c:v>
                </c:pt>
                <c:pt idx="8088">
                  <c:v>0.23403404999999999</c:v>
                </c:pt>
                <c:pt idx="8089">
                  <c:v>0.23406657</c:v>
                </c:pt>
                <c:pt idx="8090">
                  <c:v>0.23409215000000003</c:v>
                </c:pt>
                <c:pt idx="8091">
                  <c:v>0.23412432</c:v>
                </c:pt>
                <c:pt idx="8092">
                  <c:v>0.23415013000000001</c:v>
                </c:pt>
                <c:pt idx="8093">
                  <c:v>0.23418219000000001</c:v>
                </c:pt>
                <c:pt idx="8094">
                  <c:v>0.23420800000000003</c:v>
                </c:pt>
                <c:pt idx="8095">
                  <c:v>0.23424017999999999</c:v>
                </c:pt>
                <c:pt idx="8096">
                  <c:v>0.23426599000000004</c:v>
                </c:pt>
                <c:pt idx="8097">
                  <c:v>0.23429805000000004</c:v>
                </c:pt>
                <c:pt idx="8098">
                  <c:v>0.23432374</c:v>
                </c:pt>
                <c:pt idx="8099">
                  <c:v>0.23435615000000001</c:v>
                </c:pt>
                <c:pt idx="8100">
                  <c:v>0.23438115000000001</c:v>
                </c:pt>
                <c:pt idx="8101">
                  <c:v>0.23441402000000003</c:v>
                </c:pt>
                <c:pt idx="8102">
                  <c:v>0.23443914000000002</c:v>
                </c:pt>
                <c:pt idx="8103">
                  <c:v>0.23447188999999999</c:v>
                </c:pt>
                <c:pt idx="8104">
                  <c:v>0.23449712000000003</c:v>
                </c:pt>
                <c:pt idx="8105">
                  <c:v>0.23452988000000002</c:v>
                </c:pt>
                <c:pt idx="8106">
                  <c:v>0.23455498999999999</c:v>
                </c:pt>
                <c:pt idx="8107">
                  <c:v>0.23458787</c:v>
                </c:pt>
                <c:pt idx="8108">
                  <c:v>0.23461287</c:v>
                </c:pt>
                <c:pt idx="8109">
                  <c:v>0.23464573999999999</c:v>
                </c:pt>
                <c:pt idx="8110">
                  <c:v>0.23467073999999996</c:v>
                </c:pt>
                <c:pt idx="8111">
                  <c:v>0.23470303000000003</c:v>
                </c:pt>
                <c:pt idx="8112">
                  <c:v>0.23472883999999999</c:v>
                </c:pt>
                <c:pt idx="8113">
                  <c:v>0.23476089999999999</c:v>
                </c:pt>
                <c:pt idx="8114">
                  <c:v>0.23478671000000001</c:v>
                </c:pt>
                <c:pt idx="8115">
                  <c:v>0.23481888000000004</c:v>
                </c:pt>
                <c:pt idx="8116">
                  <c:v>0.23484458000000002</c:v>
                </c:pt>
                <c:pt idx="8117">
                  <c:v>0.23487675</c:v>
                </c:pt>
                <c:pt idx="8118">
                  <c:v>0.23490245000000004</c:v>
                </c:pt>
                <c:pt idx="8119">
                  <c:v>0.23493462000000001</c:v>
                </c:pt>
                <c:pt idx="8120">
                  <c:v>0.23496032000000003</c:v>
                </c:pt>
                <c:pt idx="8121">
                  <c:v>0.23499238000000006</c:v>
                </c:pt>
                <c:pt idx="8122">
                  <c:v>0.23501819000000002</c:v>
                </c:pt>
                <c:pt idx="8123">
                  <c:v>0.23505024999999999</c:v>
                </c:pt>
                <c:pt idx="8124">
                  <c:v>0.23507583000000001</c:v>
                </c:pt>
                <c:pt idx="8125">
                  <c:v>0.23510824000000002</c:v>
                </c:pt>
                <c:pt idx="8126">
                  <c:v>0.2351337</c:v>
                </c:pt>
                <c:pt idx="8127">
                  <c:v>0.23516611000000001</c:v>
                </c:pt>
                <c:pt idx="8128">
                  <c:v>0.23519156999999996</c:v>
                </c:pt>
                <c:pt idx="8129">
                  <c:v>0.23522398000000003</c:v>
                </c:pt>
                <c:pt idx="8130">
                  <c:v>0.23524944000000006</c:v>
                </c:pt>
                <c:pt idx="8131">
                  <c:v>0.23528196000000001</c:v>
                </c:pt>
                <c:pt idx="8132">
                  <c:v>0.23530743000000004</c:v>
                </c:pt>
                <c:pt idx="8133">
                  <c:v>0.23533972</c:v>
                </c:pt>
                <c:pt idx="8134">
                  <c:v>0.23536483000000002</c:v>
                </c:pt>
                <c:pt idx="8135">
                  <c:v>0.23539747000000003</c:v>
                </c:pt>
                <c:pt idx="8136">
                  <c:v>0.23542282</c:v>
                </c:pt>
                <c:pt idx="8137">
                  <c:v>0.23545534000000004</c:v>
                </c:pt>
                <c:pt idx="8138">
                  <c:v>0.23548068999999999</c:v>
                </c:pt>
                <c:pt idx="8139">
                  <c:v>0.23551332999999999</c:v>
                </c:pt>
                <c:pt idx="8140">
                  <c:v>0.23553856000000001</c:v>
                </c:pt>
                <c:pt idx="8141">
                  <c:v>0.23557107999999996</c:v>
                </c:pt>
                <c:pt idx="8142">
                  <c:v>0.23559643000000005</c:v>
                </c:pt>
                <c:pt idx="8143">
                  <c:v>0.23562895</c:v>
                </c:pt>
                <c:pt idx="8144">
                  <c:v>0.23565464999999997</c:v>
                </c:pt>
                <c:pt idx="8145">
                  <c:v>0.23568681999999996</c:v>
                </c:pt>
                <c:pt idx="8146">
                  <c:v>0.23571263000000003</c:v>
                </c:pt>
                <c:pt idx="8147">
                  <c:v>0.23574469000000003</c:v>
                </c:pt>
                <c:pt idx="8148">
                  <c:v>0.23577049999999999</c:v>
                </c:pt>
                <c:pt idx="8149">
                  <c:v>0.23580313999999999</c:v>
                </c:pt>
                <c:pt idx="8150">
                  <c:v>0.2358278</c:v>
                </c:pt>
                <c:pt idx="8151">
                  <c:v>0.23586101000000001</c:v>
                </c:pt>
                <c:pt idx="8152">
                  <c:v>0.23588566999999996</c:v>
                </c:pt>
                <c:pt idx="8153">
                  <c:v>0.23591830000000005</c:v>
                </c:pt>
                <c:pt idx="8154">
                  <c:v>0.23594365000000003</c:v>
                </c:pt>
                <c:pt idx="8155">
                  <c:v>0.23597629000000003</c:v>
                </c:pt>
                <c:pt idx="8156">
                  <c:v>0.23600151999999996</c:v>
                </c:pt>
                <c:pt idx="8157">
                  <c:v>0.23603415999999999</c:v>
                </c:pt>
                <c:pt idx="8158">
                  <c:v>0.23605939000000004</c:v>
                </c:pt>
                <c:pt idx="8159">
                  <c:v>0.23609261000000001</c:v>
                </c:pt>
                <c:pt idx="8160">
                  <c:v>0.23611749000000004</c:v>
                </c:pt>
                <c:pt idx="8161">
                  <c:v>0.23615013000000001</c:v>
                </c:pt>
                <c:pt idx="8162">
                  <c:v>0.23617547999999997</c:v>
                </c:pt>
                <c:pt idx="8163">
                  <c:v>0.23620685000000002</c:v>
                </c:pt>
                <c:pt idx="8164">
                  <c:v>0.23623335000000004</c:v>
                </c:pt>
                <c:pt idx="8165">
                  <c:v>0.23626599000000004</c:v>
                </c:pt>
                <c:pt idx="8166">
                  <c:v>0.23629086999999999</c:v>
                </c:pt>
                <c:pt idx="8167">
                  <c:v>0.23632386</c:v>
                </c:pt>
                <c:pt idx="8168">
                  <c:v>0.23634897999999999</c:v>
                </c:pt>
                <c:pt idx="8169">
                  <c:v>0.23638173000000001</c:v>
                </c:pt>
                <c:pt idx="8170">
                  <c:v>0.23640685000000003</c:v>
                </c:pt>
                <c:pt idx="8171">
                  <c:v>0.23643960000000003</c:v>
                </c:pt>
                <c:pt idx="8172">
                  <c:v>0.23646471999999999</c:v>
                </c:pt>
                <c:pt idx="8173">
                  <c:v>0.23649701000000004</c:v>
                </c:pt>
                <c:pt idx="8174">
                  <c:v>0.2365227</c:v>
                </c:pt>
                <c:pt idx="8175">
                  <c:v>0.23655488000000002</c:v>
                </c:pt>
                <c:pt idx="8176">
                  <c:v>0.23658045999999999</c:v>
                </c:pt>
                <c:pt idx="8177">
                  <c:v>0.23661298000000003</c:v>
                </c:pt>
                <c:pt idx="8178">
                  <c:v>0.23663833000000004</c:v>
                </c:pt>
                <c:pt idx="8179">
                  <c:v>0.23667096999999998</c:v>
                </c:pt>
                <c:pt idx="8180">
                  <c:v>0.23669630999999999</c:v>
                </c:pt>
                <c:pt idx="8181">
                  <c:v>0.23672836999999999</c:v>
                </c:pt>
                <c:pt idx="8182">
                  <c:v>0.23675418000000004</c:v>
                </c:pt>
                <c:pt idx="8183">
                  <c:v>0.23678636000000003</c:v>
                </c:pt>
                <c:pt idx="8184">
                  <c:v>0.23681205000000002</c:v>
                </c:pt>
                <c:pt idx="8185">
                  <c:v>0.23684422999999999</c:v>
                </c:pt>
                <c:pt idx="8186">
                  <c:v>0.23686993000000003</c:v>
                </c:pt>
                <c:pt idx="8187">
                  <c:v>0.23690210000000003</c:v>
                </c:pt>
                <c:pt idx="8188">
                  <c:v>0.23692779999999999</c:v>
                </c:pt>
                <c:pt idx="8189">
                  <c:v>0.23695996999999999</c:v>
                </c:pt>
                <c:pt idx="8190">
                  <c:v>0.23698520000000003</c:v>
                </c:pt>
                <c:pt idx="8191">
                  <c:v>0.23701807000000003</c:v>
                </c:pt>
                <c:pt idx="8192">
                  <c:v>0.23704330000000004</c:v>
                </c:pt>
                <c:pt idx="8193">
                  <c:v>0.23707582999999996</c:v>
                </c:pt>
                <c:pt idx="8194">
                  <c:v>0.23710128999999999</c:v>
                </c:pt>
                <c:pt idx="8195">
                  <c:v>0.23713381</c:v>
                </c:pt>
                <c:pt idx="8196">
                  <c:v>0.23715916000000001</c:v>
                </c:pt>
                <c:pt idx="8197">
                  <c:v>0.23719167999999996</c:v>
                </c:pt>
                <c:pt idx="8198">
                  <c:v>0.23721703000000005</c:v>
                </c:pt>
                <c:pt idx="8199">
                  <c:v>0.23724955000000003</c:v>
                </c:pt>
                <c:pt idx="8200">
                  <c:v>0.23727502</c:v>
                </c:pt>
                <c:pt idx="8201">
                  <c:v>0.23730743000000004</c:v>
                </c:pt>
                <c:pt idx="8202">
                  <c:v>0.23733288999999999</c:v>
                </c:pt>
                <c:pt idx="8203">
                  <c:v>0.23736530000000003</c:v>
                </c:pt>
                <c:pt idx="8204">
                  <c:v>0.23739076000000001</c:v>
                </c:pt>
                <c:pt idx="8205">
                  <c:v>0.23742327999999999</c:v>
                </c:pt>
                <c:pt idx="8206">
                  <c:v>0.23744862999999999</c:v>
                </c:pt>
                <c:pt idx="8207">
                  <c:v>0.23748079999999999</c:v>
                </c:pt>
                <c:pt idx="8208">
                  <c:v>0.23750604000000003</c:v>
                </c:pt>
                <c:pt idx="8209">
                  <c:v>0.23753868000000003</c:v>
                </c:pt>
                <c:pt idx="8210">
                  <c:v>0.23756390999999999</c:v>
                </c:pt>
                <c:pt idx="8211">
                  <c:v>0.23759654999999999</c:v>
                </c:pt>
                <c:pt idx="8212">
                  <c:v>0.23762178</c:v>
                </c:pt>
                <c:pt idx="8213">
                  <c:v>0.23765453</c:v>
                </c:pt>
                <c:pt idx="8214">
                  <c:v>0.23767975999999996</c:v>
                </c:pt>
                <c:pt idx="8215">
                  <c:v>0.23771240000000002</c:v>
                </c:pt>
                <c:pt idx="8216">
                  <c:v>0.23773775000000003</c:v>
                </c:pt>
                <c:pt idx="8217">
                  <c:v>0.23777027000000001</c:v>
                </c:pt>
                <c:pt idx="8218">
                  <c:v>0.23779562000000001</c:v>
                </c:pt>
                <c:pt idx="8219">
                  <c:v>0.23782813999999999</c:v>
                </c:pt>
                <c:pt idx="8220">
                  <c:v>0.23785349000000003</c:v>
                </c:pt>
                <c:pt idx="8221">
                  <c:v>0.23788601000000001</c:v>
                </c:pt>
                <c:pt idx="8222">
                  <c:v>0.23791136000000002</c:v>
                </c:pt>
                <c:pt idx="8223">
                  <c:v>0.23794400000000002</c:v>
                </c:pt>
                <c:pt idx="8224">
                  <c:v>0.23796946000000002</c:v>
                </c:pt>
                <c:pt idx="8225">
                  <c:v>0.23800187</c:v>
                </c:pt>
                <c:pt idx="8226">
                  <c:v>0.23802733000000004</c:v>
                </c:pt>
                <c:pt idx="8227">
                  <c:v>0.23805986000000001</c:v>
                </c:pt>
                <c:pt idx="8228">
                  <c:v>0.23808520000000002</c:v>
                </c:pt>
                <c:pt idx="8229">
                  <c:v>0.23811773000000003</c:v>
                </c:pt>
                <c:pt idx="8230">
                  <c:v>0.23814319000000003</c:v>
                </c:pt>
                <c:pt idx="8231">
                  <c:v>0.23817525000000001</c:v>
                </c:pt>
                <c:pt idx="8232">
                  <c:v>0.23820060000000001</c:v>
                </c:pt>
                <c:pt idx="8233">
                  <c:v>0.23823311999999999</c:v>
                </c:pt>
                <c:pt idx="8234">
                  <c:v>0.23825847000000003</c:v>
                </c:pt>
                <c:pt idx="8235">
                  <c:v>0.23829099000000004</c:v>
                </c:pt>
                <c:pt idx="8236">
                  <c:v>0.23831645000000004</c:v>
                </c:pt>
                <c:pt idx="8237">
                  <c:v>0.23834886000000002</c:v>
                </c:pt>
                <c:pt idx="8238">
                  <c:v>0.23837421</c:v>
                </c:pt>
                <c:pt idx="8239">
                  <c:v>0.23840673000000004</c:v>
                </c:pt>
                <c:pt idx="8240">
                  <c:v>0.23843207999999999</c:v>
                </c:pt>
                <c:pt idx="8241">
                  <c:v>0.23846460000000003</c:v>
                </c:pt>
                <c:pt idx="8242">
                  <c:v>0.23849006000000003</c:v>
                </c:pt>
                <c:pt idx="8243">
                  <c:v>0.23852246999999999</c:v>
                </c:pt>
                <c:pt idx="8244">
                  <c:v>0.23854805000000004</c:v>
                </c:pt>
                <c:pt idx="8245">
                  <c:v>0.23858034000000003</c:v>
                </c:pt>
                <c:pt idx="8246">
                  <c:v>0.23860534000000003</c:v>
                </c:pt>
                <c:pt idx="8247">
                  <c:v>0.23863856</c:v>
                </c:pt>
                <c:pt idx="8248">
                  <c:v>0.23866344000000003</c:v>
                </c:pt>
                <c:pt idx="8249">
                  <c:v>0.23869642999999999</c:v>
                </c:pt>
                <c:pt idx="8250">
                  <c:v>0.23872130999999999</c:v>
                </c:pt>
                <c:pt idx="8251">
                  <c:v>0.23875430000000003</c:v>
                </c:pt>
                <c:pt idx="8252">
                  <c:v>0.23877907000000001</c:v>
                </c:pt>
                <c:pt idx="8253">
                  <c:v>0.23881216999999999</c:v>
                </c:pt>
                <c:pt idx="8254">
                  <c:v>0.23883716999999999</c:v>
                </c:pt>
                <c:pt idx="8255">
                  <c:v>0.23886958000000003</c:v>
                </c:pt>
                <c:pt idx="8256">
                  <c:v>0.23889504000000003</c:v>
                </c:pt>
                <c:pt idx="8257">
                  <c:v>0.23892756000000001</c:v>
                </c:pt>
                <c:pt idx="8258">
                  <c:v>0.23895279999999999</c:v>
                </c:pt>
                <c:pt idx="8259">
                  <c:v>0.23898543000000005</c:v>
                </c:pt>
                <c:pt idx="8260">
                  <c:v>0.23901090000000003</c:v>
                </c:pt>
                <c:pt idx="8261">
                  <c:v>0.23904330000000001</c:v>
                </c:pt>
                <c:pt idx="8262">
                  <c:v>0.23906877000000001</c:v>
                </c:pt>
                <c:pt idx="8263">
                  <c:v>0.23910128999999999</c:v>
                </c:pt>
                <c:pt idx="8264">
                  <c:v>0.23912675</c:v>
                </c:pt>
                <c:pt idx="8265">
                  <c:v>0.23915928000000003</c:v>
                </c:pt>
                <c:pt idx="8266">
                  <c:v>0.23918461999999996</c:v>
                </c:pt>
                <c:pt idx="8267">
                  <c:v>0.23921715000000002</c:v>
                </c:pt>
                <c:pt idx="8268">
                  <c:v>0.23924260999999999</c:v>
                </c:pt>
                <c:pt idx="8269">
                  <c:v>0.23927502</c:v>
                </c:pt>
                <c:pt idx="8270">
                  <c:v>0.23929990000000004</c:v>
                </c:pt>
                <c:pt idx="8271">
                  <c:v>0.23933299999999999</c:v>
                </c:pt>
                <c:pt idx="8272">
                  <c:v>0.23935788999999999</c:v>
                </c:pt>
                <c:pt idx="8273">
                  <c:v>0.23939087000000001</c:v>
                </c:pt>
                <c:pt idx="8274">
                  <c:v>0.23941634000000006</c:v>
                </c:pt>
                <c:pt idx="8275">
                  <c:v>0.23944874000000002</c:v>
                </c:pt>
                <c:pt idx="8276">
                  <c:v>0.23947373999999999</c:v>
                </c:pt>
                <c:pt idx="8277">
                  <c:v>0.23950604000000003</c:v>
                </c:pt>
                <c:pt idx="8278">
                  <c:v>0.23953162</c:v>
                </c:pt>
                <c:pt idx="8279">
                  <c:v>0.23956449000000002</c:v>
                </c:pt>
                <c:pt idx="8280">
                  <c:v>0.23958949000000002</c:v>
                </c:pt>
                <c:pt idx="8281">
                  <c:v>0.23962178000000001</c:v>
                </c:pt>
                <c:pt idx="8282">
                  <c:v>0.23964736000000003</c:v>
                </c:pt>
                <c:pt idx="8283">
                  <c:v>0.23967964999999997</c:v>
                </c:pt>
                <c:pt idx="8284">
                  <c:v>0.23970534000000002</c:v>
                </c:pt>
                <c:pt idx="8285">
                  <c:v>0.23973763000000003</c:v>
                </c:pt>
                <c:pt idx="8286">
                  <c:v>0.23976333000000005</c:v>
                </c:pt>
                <c:pt idx="8287">
                  <c:v>0.23979550000000002</c:v>
                </c:pt>
                <c:pt idx="8288">
                  <c:v>0.23982120000000001</c:v>
                </c:pt>
                <c:pt idx="8289">
                  <c:v>0.23985337000000001</c:v>
                </c:pt>
                <c:pt idx="8290">
                  <c:v>0.23987860999999996</c:v>
                </c:pt>
                <c:pt idx="8291">
                  <c:v>0.23991136000000002</c:v>
                </c:pt>
                <c:pt idx="8292">
                  <c:v>0.23993659000000003</c:v>
                </c:pt>
                <c:pt idx="8293">
                  <c:v>0.23996923000000006</c:v>
                </c:pt>
                <c:pt idx="8294">
                  <c:v>0.23999446000000002</c:v>
                </c:pt>
                <c:pt idx="8295">
                  <c:v>0.24002709999999999</c:v>
                </c:pt>
                <c:pt idx="8296">
                  <c:v>0.24005233000000004</c:v>
                </c:pt>
                <c:pt idx="8297">
                  <c:v>0.24008497000000001</c:v>
                </c:pt>
                <c:pt idx="8298">
                  <c:v>0.24011020000000002</c:v>
                </c:pt>
                <c:pt idx="8299">
                  <c:v>0.24014284000000002</c:v>
                </c:pt>
                <c:pt idx="8300">
                  <c:v>0.24016807000000001</c:v>
                </c:pt>
                <c:pt idx="8301">
                  <c:v>0.24020083000000003</c:v>
                </c:pt>
                <c:pt idx="8302">
                  <c:v>0.24022594000000003</c:v>
                </c:pt>
                <c:pt idx="8303">
                  <c:v>0.24025869999999999</c:v>
                </c:pt>
                <c:pt idx="8304">
                  <c:v>0.24028380999999999</c:v>
                </c:pt>
                <c:pt idx="8305">
                  <c:v>0.24031680000000002</c:v>
                </c:pt>
                <c:pt idx="8306">
                  <c:v>0.24034168000000003</c:v>
                </c:pt>
                <c:pt idx="8307">
                  <c:v>0.24037466999999998</c:v>
                </c:pt>
                <c:pt idx="8308">
                  <c:v>0.24039979000000003</c:v>
                </c:pt>
                <c:pt idx="8309">
                  <c:v>0.24043196000000003</c:v>
                </c:pt>
                <c:pt idx="8310">
                  <c:v>0.24045765999999999</c:v>
                </c:pt>
                <c:pt idx="8311">
                  <c:v>0.24048982999999999</c:v>
                </c:pt>
                <c:pt idx="8312">
                  <c:v>0.24051553000000003</c:v>
                </c:pt>
                <c:pt idx="8313">
                  <c:v>0.24054805000000004</c:v>
                </c:pt>
                <c:pt idx="8314">
                  <c:v>0.24057339999999999</c:v>
                </c:pt>
                <c:pt idx="8315">
                  <c:v>0.24060592</c:v>
                </c:pt>
                <c:pt idx="8316">
                  <c:v>0.24063138000000003</c:v>
                </c:pt>
                <c:pt idx="8317">
                  <c:v>0.24066378999999999</c:v>
                </c:pt>
                <c:pt idx="8318">
                  <c:v>0.24068924999999999</c:v>
                </c:pt>
                <c:pt idx="8319">
                  <c:v>0.24072142999999999</c:v>
                </c:pt>
                <c:pt idx="8320">
                  <c:v>0.24074712000000004</c:v>
                </c:pt>
                <c:pt idx="8321">
                  <c:v>0.24077930000000003</c:v>
                </c:pt>
                <c:pt idx="8322">
                  <c:v>0.24080510999999999</c:v>
                </c:pt>
                <c:pt idx="8323">
                  <c:v>0.24083729000000004</c:v>
                </c:pt>
                <c:pt idx="8324">
                  <c:v>0.24086274999999999</c:v>
                </c:pt>
                <c:pt idx="8325">
                  <c:v>0.24089516000000002</c:v>
                </c:pt>
                <c:pt idx="8326">
                  <c:v>0.24092073999999999</c:v>
                </c:pt>
                <c:pt idx="8327">
                  <c:v>0.24095303000000004</c:v>
                </c:pt>
                <c:pt idx="8328">
                  <c:v>0.24097849000000002</c:v>
                </c:pt>
                <c:pt idx="8329">
                  <c:v>0.24101090000000003</c:v>
                </c:pt>
                <c:pt idx="8330">
                  <c:v>0.24103648000000005</c:v>
                </c:pt>
                <c:pt idx="8331">
                  <c:v>0.24106876999999999</c:v>
                </c:pt>
                <c:pt idx="8332">
                  <c:v>0.24109446000000004</c:v>
                </c:pt>
                <c:pt idx="8333">
                  <c:v>0.24112664</c:v>
                </c:pt>
                <c:pt idx="8334">
                  <c:v>0.24115175</c:v>
                </c:pt>
                <c:pt idx="8335">
                  <c:v>0.24118428000000003</c:v>
                </c:pt>
                <c:pt idx="8336">
                  <c:v>0.24120962000000001</c:v>
                </c:pt>
                <c:pt idx="8337">
                  <c:v>0.24124226000000001</c:v>
                </c:pt>
                <c:pt idx="8338">
                  <c:v>0.24126749000000006</c:v>
                </c:pt>
                <c:pt idx="8339">
                  <c:v>0.24130013000000003</c:v>
                </c:pt>
                <c:pt idx="8340">
                  <c:v>0.24132548000000004</c:v>
                </c:pt>
                <c:pt idx="8341">
                  <c:v>0.24135799999999999</c:v>
                </c:pt>
                <c:pt idx="8342">
                  <c:v>0.24138357999999996</c:v>
                </c:pt>
                <c:pt idx="8343">
                  <c:v>0.24141587000000003</c:v>
                </c:pt>
                <c:pt idx="8344">
                  <c:v>0.24144156999999999</c:v>
                </c:pt>
                <c:pt idx="8345">
                  <c:v>0.24147373999999999</c:v>
                </c:pt>
                <c:pt idx="8346">
                  <c:v>0.24149898000000006</c:v>
                </c:pt>
                <c:pt idx="8347">
                  <c:v>0.24153173000000003</c:v>
                </c:pt>
                <c:pt idx="8348">
                  <c:v>0.24155684999999999</c:v>
                </c:pt>
                <c:pt idx="8349">
                  <c:v>0.24158959999999999</c:v>
                </c:pt>
                <c:pt idx="8350">
                  <c:v>0.24161472000000001</c:v>
                </c:pt>
                <c:pt idx="8351">
                  <c:v>0.24164747000000003</c:v>
                </c:pt>
                <c:pt idx="8352">
                  <c:v>0.24167258999999996</c:v>
                </c:pt>
                <c:pt idx="8353">
                  <c:v>0.24170546000000004</c:v>
                </c:pt>
                <c:pt idx="8354">
                  <c:v>0.24173057000000001</c:v>
                </c:pt>
                <c:pt idx="8355">
                  <c:v>0.24176333000000005</c:v>
                </c:pt>
                <c:pt idx="8356">
                  <c:v>0.24178844000000002</c:v>
                </c:pt>
                <c:pt idx="8357">
                  <c:v>0.24182119999999999</c:v>
                </c:pt>
                <c:pt idx="8358">
                  <c:v>0.24184643000000006</c:v>
                </c:pt>
                <c:pt idx="8359">
                  <c:v>0.24187929999999999</c:v>
                </c:pt>
                <c:pt idx="8360">
                  <c:v>0.24190407000000003</c:v>
                </c:pt>
                <c:pt idx="8361">
                  <c:v>0.24193659000000003</c:v>
                </c:pt>
                <c:pt idx="8362">
                  <c:v>0.24196194000000001</c:v>
                </c:pt>
                <c:pt idx="8363">
                  <c:v>0.24199446000000002</c:v>
                </c:pt>
                <c:pt idx="8364">
                  <c:v>0.24201981000000003</c:v>
                </c:pt>
                <c:pt idx="8365">
                  <c:v>0.24205245000000003</c:v>
                </c:pt>
                <c:pt idx="8366">
                  <c:v>0.24207780000000001</c:v>
                </c:pt>
                <c:pt idx="8367">
                  <c:v>0.24211031999999999</c:v>
                </c:pt>
                <c:pt idx="8368">
                  <c:v>0.24213567</c:v>
                </c:pt>
                <c:pt idx="8369">
                  <c:v>0.24216819000000003</c:v>
                </c:pt>
                <c:pt idx="8370">
                  <c:v>0.24219365000000001</c:v>
                </c:pt>
                <c:pt idx="8371">
                  <c:v>0.24222605999999999</c:v>
                </c:pt>
                <c:pt idx="8372">
                  <c:v>0.24225152</c:v>
                </c:pt>
                <c:pt idx="8373">
                  <c:v>0.24228405000000003</c:v>
                </c:pt>
                <c:pt idx="8374">
                  <c:v>0.24230939000000004</c:v>
                </c:pt>
                <c:pt idx="8375">
                  <c:v>0.24234215000000003</c:v>
                </c:pt>
                <c:pt idx="8376">
                  <c:v>0.24236737999999999</c:v>
                </c:pt>
                <c:pt idx="8377">
                  <c:v>0.24239990000000003</c:v>
                </c:pt>
                <c:pt idx="8378">
                  <c:v>0.24242525000000004</c:v>
                </c:pt>
                <c:pt idx="8379">
                  <c:v>0.24245776999999999</c:v>
                </c:pt>
                <c:pt idx="8380">
                  <c:v>0.24248312000000002</c:v>
                </c:pt>
                <c:pt idx="8381">
                  <c:v>0.24251564000000003</c:v>
                </c:pt>
                <c:pt idx="8382">
                  <c:v>0.24254099000000004</c:v>
                </c:pt>
                <c:pt idx="8383">
                  <c:v>0.24257328000000003</c:v>
                </c:pt>
                <c:pt idx="8384">
                  <c:v>0.24259897999999999</c:v>
                </c:pt>
                <c:pt idx="8385">
                  <c:v>0.24263114999999999</c:v>
                </c:pt>
                <c:pt idx="8386">
                  <c:v>0.24265627000000001</c:v>
                </c:pt>
                <c:pt idx="8387">
                  <c:v>0.24268914000000003</c:v>
                </c:pt>
                <c:pt idx="8388">
                  <c:v>0.24271414000000002</c:v>
                </c:pt>
                <c:pt idx="8389">
                  <c:v>0.24274701000000004</c:v>
                </c:pt>
                <c:pt idx="8390">
                  <c:v>0.24277235999999999</c:v>
                </c:pt>
                <c:pt idx="8391">
                  <c:v>0.24280488000000003</c:v>
                </c:pt>
                <c:pt idx="8392">
                  <c:v>0.24283023000000004</c:v>
                </c:pt>
                <c:pt idx="8393">
                  <c:v>0.24286298000000003</c:v>
                </c:pt>
                <c:pt idx="8394">
                  <c:v>0.24288820999999999</c:v>
                </c:pt>
                <c:pt idx="8395">
                  <c:v>0.24292084999999999</c:v>
                </c:pt>
                <c:pt idx="8396">
                  <c:v>0.24294608000000006</c:v>
                </c:pt>
                <c:pt idx="8397">
                  <c:v>0.24297872000000001</c:v>
                </c:pt>
                <c:pt idx="8398">
                  <c:v>0.24300395000000002</c:v>
                </c:pt>
                <c:pt idx="8399">
                  <c:v>0.24303612999999999</c:v>
                </c:pt>
                <c:pt idx="8400">
                  <c:v>0.24306194000000003</c:v>
                </c:pt>
                <c:pt idx="8401">
                  <c:v>0.24309412000000002</c:v>
                </c:pt>
                <c:pt idx="8402">
                  <c:v>0.24311980999999999</c:v>
                </c:pt>
                <c:pt idx="8403">
                  <c:v>0.24315199000000001</c:v>
                </c:pt>
                <c:pt idx="8404">
                  <c:v>0.24317710000000001</c:v>
                </c:pt>
                <c:pt idx="8405">
                  <c:v>0.24320986000000003</c:v>
                </c:pt>
                <c:pt idx="8406">
                  <c:v>0.24323509000000001</c:v>
                </c:pt>
                <c:pt idx="8407">
                  <c:v>0.24326772999999999</c:v>
                </c:pt>
                <c:pt idx="8408">
                  <c:v>0.24329307000000003</c:v>
                </c:pt>
                <c:pt idx="8409">
                  <c:v>0.2433256</c:v>
                </c:pt>
                <c:pt idx="8410">
                  <c:v>0.24335093999999999</c:v>
                </c:pt>
                <c:pt idx="8411">
                  <c:v>0.24338346999999999</c:v>
                </c:pt>
                <c:pt idx="8412">
                  <c:v>0.24340881000000003</c:v>
                </c:pt>
                <c:pt idx="8413">
                  <c:v>0.24344145000000006</c:v>
                </c:pt>
                <c:pt idx="8414">
                  <c:v>0.24346667999999999</c:v>
                </c:pt>
                <c:pt idx="8415">
                  <c:v>0.24349944000000007</c:v>
                </c:pt>
                <c:pt idx="8416">
                  <c:v>0.24352455000000001</c:v>
                </c:pt>
                <c:pt idx="8417">
                  <c:v>0.24355742999999999</c:v>
                </c:pt>
                <c:pt idx="8418">
                  <c:v>0.24358242999999999</c:v>
                </c:pt>
                <c:pt idx="8419">
                  <c:v>0.24361472000000001</c:v>
                </c:pt>
                <c:pt idx="8420">
                  <c:v>0.24364030000000003</c:v>
                </c:pt>
                <c:pt idx="8421">
                  <c:v>0.24367258999999997</c:v>
                </c:pt>
                <c:pt idx="8422">
                  <c:v>0.24369827999999999</c:v>
                </c:pt>
                <c:pt idx="8423">
                  <c:v>0.24373046000000004</c:v>
                </c:pt>
                <c:pt idx="8424">
                  <c:v>0.24375579999999999</c:v>
                </c:pt>
                <c:pt idx="8425">
                  <c:v>0.24378855999999999</c:v>
                </c:pt>
                <c:pt idx="8426">
                  <c:v>0.24381368000000003</c:v>
                </c:pt>
                <c:pt idx="8427">
                  <c:v>0.24384643000000006</c:v>
                </c:pt>
                <c:pt idx="8428">
                  <c:v>0.24387154999999996</c:v>
                </c:pt>
                <c:pt idx="8429">
                  <c:v>0.24390430000000002</c:v>
                </c:pt>
                <c:pt idx="8430">
                  <c:v>0.24392953000000003</c:v>
                </c:pt>
                <c:pt idx="8431">
                  <c:v>0.24396229000000005</c:v>
                </c:pt>
                <c:pt idx="8432">
                  <c:v>0.24398740000000002</c:v>
                </c:pt>
                <c:pt idx="8433">
                  <c:v>0.24402027000000001</c:v>
                </c:pt>
                <c:pt idx="8434">
                  <c:v>0.24404539000000006</c:v>
                </c:pt>
                <c:pt idx="8435">
                  <c:v>0.24407814000000003</c:v>
                </c:pt>
                <c:pt idx="8436">
                  <c:v>0.24410336999999999</c:v>
                </c:pt>
                <c:pt idx="8437">
                  <c:v>0.24413600999999999</c:v>
                </c:pt>
                <c:pt idx="8438">
                  <c:v>0.24416124000000003</c:v>
                </c:pt>
                <c:pt idx="8439">
                  <c:v>0.24419388000000003</c:v>
                </c:pt>
                <c:pt idx="8440">
                  <c:v>0.24421877000000003</c:v>
                </c:pt>
                <c:pt idx="8441">
                  <c:v>0.24425129000000004</c:v>
                </c:pt>
                <c:pt idx="8442">
                  <c:v>0.24427687000000001</c:v>
                </c:pt>
                <c:pt idx="8443">
                  <c:v>0.24430939000000002</c:v>
                </c:pt>
                <c:pt idx="8444">
                  <c:v>0.24433497000000001</c:v>
                </c:pt>
                <c:pt idx="8445">
                  <c:v>0.24436738000000005</c:v>
                </c:pt>
                <c:pt idx="8446">
                  <c:v>0.24439284000000003</c:v>
                </c:pt>
                <c:pt idx="8447">
                  <c:v>0.24442548000000006</c:v>
                </c:pt>
                <c:pt idx="8448">
                  <c:v>0.24445059999999999</c:v>
                </c:pt>
                <c:pt idx="8449">
                  <c:v>0.24448289000000004</c:v>
                </c:pt>
                <c:pt idx="8450">
                  <c:v>0.24450812000000002</c:v>
                </c:pt>
                <c:pt idx="8451">
                  <c:v>0.24454086999999999</c:v>
                </c:pt>
                <c:pt idx="8452">
                  <c:v>0.24456599000000004</c:v>
                </c:pt>
                <c:pt idx="8453">
                  <c:v>0.24459874000000004</c:v>
                </c:pt>
                <c:pt idx="8454">
                  <c:v>0.24462386</c:v>
                </c:pt>
                <c:pt idx="8455">
                  <c:v>0.24465661999999996</c:v>
                </c:pt>
                <c:pt idx="8456">
                  <c:v>0.24468185000000001</c:v>
                </c:pt>
                <c:pt idx="8457">
                  <c:v>0.24471460000000003</c:v>
                </c:pt>
                <c:pt idx="8458">
                  <c:v>0.24473995000000004</c:v>
                </c:pt>
                <c:pt idx="8459">
                  <c:v>0.24477235999999999</c:v>
                </c:pt>
                <c:pt idx="8460">
                  <c:v>0.24479782000000003</c:v>
                </c:pt>
                <c:pt idx="8461">
                  <c:v>0.24483034000000004</c:v>
                </c:pt>
                <c:pt idx="8462">
                  <c:v>0.24485568999999999</c:v>
                </c:pt>
                <c:pt idx="8463">
                  <c:v>0.24488844000000004</c:v>
                </c:pt>
                <c:pt idx="8464">
                  <c:v>0.24491367999999999</c:v>
                </c:pt>
                <c:pt idx="8465">
                  <c:v>0.24494620000000006</c:v>
                </c:pt>
                <c:pt idx="8466">
                  <c:v>0.24497155000000001</c:v>
                </c:pt>
                <c:pt idx="8467">
                  <c:v>0.24500406999999999</c:v>
                </c:pt>
                <c:pt idx="8468">
                  <c:v>0.24502942000000003</c:v>
                </c:pt>
                <c:pt idx="8469">
                  <c:v>0.24506205000000003</c:v>
                </c:pt>
                <c:pt idx="8470">
                  <c:v>0.24508729000000004</c:v>
                </c:pt>
                <c:pt idx="8471">
                  <c:v>0.24511980999999999</c:v>
                </c:pt>
                <c:pt idx="8472">
                  <c:v>0.24514516000000003</c:v>
                </c:pt>
                <c:pt idx="8473">
                  <c:v>0.24517722</c:v>
                </c:pt>
                <c:pt idx="8474">
                  <c:v>0.24520280000000003</c:v>
                </c:pt>
                <c:pt idx="8475">
                  <c:v>0.24523509000000002</c:v>
                </c:pt>
                <c:pt idx="8476">
                  <c:v>0.24526066999999999</c:v>
                </c:pt>
                <c:pt idx="8477">
                  <c:v>0.24529296000000003</c:v>
                </c:pt>
                <c:pt idx="8478">
                  <c:v>0.24531854000000003</c:v>
                </c:pt>
                <c:pt idx="8479">
                  <c:v>0.24535082999999996</c:v>
                </c:pt>
                <c:pt idx="8480">
                  <c:v>0.24537640999999999</c:v>
                </c:pt>
                <c:pt idx="8481">
                  <c:v>0.24540870000000004</c:v>
                </c:pt>
                <c:pt idx="8482">
                  <c:v>0.24543439000000006</c:v>
                </c:pt>
                <c:pt idx="8483">
                  <c:v>0.24546657000000002</c:v>
                </c:pt>
                <c:pt idx="8484">
                  <c:v>0.24549238000000007</c:v>
                </c:pt>
                <c:pt idx="8485">
                  <c:v>0.24552444000000004</c:v>
                </c:pt>
                <c:pt idx="8486">
                  <c:v>0.24555025000000003</c:v>
                </c:pt>
                <c:pt idx="8487">
                  <c:v>0.24558242999999999</c:v>
                </c:pt>
                <c:pt idx="8488">
                  <c:v>0.24560812000000001</c:v>
                </c:pt>
                <c:pt idx="8489">
                  <c:v>0.24564041000000003</c:v>
                </c:pt>
                <c:pt idx="8490">
                  <c:v>0.24566563999999999</c:v>
                </c:pt>
                <c:pt idx="8491">
                  <c:v>0.24569840000000004</c:v>
                </c:pt>
                <c:pt idx="8492">
                  <c:v>0.24572351000000001</c:v>
                </c:pt>
                <c:pt idx="8493">
                  <c:v>0.24575627000000003</c:v>
                </c:pt>
                <c:pt idx="8494">
                  <c:v>0.24578137999999999</c:v>
                </c:pt>
                <c:pt idx="8495">
                  <c:v>0.24581414000000001</c:v>
                </c:pt>
                <c:pt idx="8496">
                  <c:v>0.24583914000000004</c:v>
                </c:pt>
                <c:pt idx="8497">
                  <c:v>0.24587201</c:v>
                </c:pt>
                <c:pt idx="8498">
                  <c:v>0.24589712000000002</c:v>
                </c:pt>
                <c:pt idx="8499">
                  <c:v>0.24592987999999999</c:v>
                </c:pt>
                <c:pt idx="8500">
                  <c:v>0.24595499000000004</c:v>
                </c:pt>
                <c:pt idx="8501">
                  <c:v>0.24598787000000003</c:v>
                </c:pt>
                <c:pt idx="8502">
                  <c:v>0.24601286999999999</c:v>
                </c:pt>
                <c:pt idx="8503">
                  <c:v>0.24604539000000006</c:v>
                </c:pt>
                <c:pt idx="8504">
                  <c:v>0.24607085000000001</c:v>
                </c:pt>
                <c:pt idx="8505">
                  <c:v>0.24610336999999999</c:v>
                </c:pt>
                <c:pt idx="8506">
                  <c:v>0.24612872</c:v>
                </c:pt>
                <c:pt idx="8507">
                  <c:v>0.24616124000000003</c:v>
                </c:pt>
                <c:pt idx="8508">
                  <c:v>0.24618648000000004</c:v>
                </c:pt>
                <c:pt idx="8509">
                  <c:v>0.24621912000000004</c:v>
                </c:pt>
                <c:pt idx="8510">
                  <c:v>0.24624435000000006</c:v>
                </c:pt>
                <c:pt idx="8511">
                  <c:v>0.24627699000000003</c:v>
                </c:pt>
                <c:pt idx="8512">
                  <c:v>0.24630233000000004</c:v>
                </c:pt>
                <c:pt idx="8513">
                  <c:v>0.24633485999999999</c:v>
                </c:pt>
                <c:pt idx="8514">
                  <c:v>0.24636009000000003</c:v>
                </c:pt>
                <c:pt idx="8515">
                  <c:v>0.24639273000000003</c:v>
                </c:pt>
                <c:pt idx="8516">
                  <c:v>0.24641807000000002</c:v>
                </c:pt>
                <c:pt idx="8517">
                  <c:v>0.24645070999999999</c:v>
                </c:pt>
                <c:pt idx="8518">
                  <c:v>0.24647594000000003</c:v>
                </c:pt>
                <c:pt idx="8519">
                  <c:v>0.24650858000000003</c:v>
                </c:pt>
                <c:pt idx="8520">
                  <c:v>0.24653380999999999</c:v>
                </c:pt>
                <c:pt idx="8521">
                  <c:v>0.24656645000000002</c:v>
                </c:pt>
                <c:pt idx="8522">
                  <c:v>0.24659180000000003</c:v>
                </c:pt>
                <c:pt idx="8523">
                  <c:v>0.24662432000000001</c:v>
                </c:pt>
                <c:pt idx="8524">
                  <c:v>0.24664921000000004</c:v>
                </c:pt>
                <c:pt idx="8525">
                  <c:v>0.24668219000000002</c:v>
                </c:pt>
                <c:pt idx="8526">
                  <c:v>0.24670719000000002</c:v>
                </c:pt>
                <c:pt idx="8527">
                  <c:v>0.24674018000000006</c:v>
                </c:pt>
                <c:pt idx="8528">
                  <c:v>0.24676506000000004</c:v>
                </c:pt>
                <c:pt idx="8529">
                  <c:v>0.24679805000000002</c:v>
                </c:pt>
                <c:pt idx="8530">
                  <c:v>0.24682293000000002</c:v>
                </c:pt>
                <c:pt idx="8531">
                  <c:v>0.24685592000000001</c:v>
                </c:pt>
                <c:pt idx="8532">
                  <c:v>0.24688080000000001</c:v>
                </c:pt>
                <c:pt idx="8533">
                  <c:v>0.24691379000000002</c:v>
                </c:pt>
                <c:pt idx="8534">
                  <c:v>0.24693867999999999</c:v>
                </c:pt>
                <c:pt idx="8535">
                  <c:v>0.24697166000000001</c:v>
                </c:pt>
                <c:pt idx="8536">
                  <c:v>0.24699655000000004</c:v>
                </c:pt>
                <c:pt idx="8537">
                  <c:v>0.24702953000000002</c:v>
                </c:pt>
                <c:pt idx="8538">
                  <c:v>0.24705442000000002</c:v>
                </c:pt>
                <c:pt idx="8539">
                  <c:v>0.24708682000000001</c:v>
                </c:pt>
                <c:pt idx="8540">
                  <c:v>0.24711252</c:v>
                </c:pt>
                <c:pt idx="8541">
                  <c:v>0.24714480999999999</c:v>
                </c:pt>
                <c:pt idx="8542">
                  <c:v>0.24717038999999999</c:v>
                </c:pt>
                <c:pt idx="8543">
                  <c:v>0.24720268000000004</c:v>
                </c:pt>
                <c:pt idx="8544">
                  <c:v>0.24722826000000003</c:v>
                </c:pt>
                <c:pt idx="8545">
                  <c:v>0.24726066999999999</c:v>
                </c:pt>
                <c:pt idx="8546">
                  <c:v>0.24728612999999999</c:v>
                </c:pt>
                <c:pt idx="8547">
                  <c:v>0.24731865000000003</c:v>
                </c:pt>
                <c:pt idx="8548">
                  <c:v>0.24734400000000004</c:v>
                </c:pt>
                <c:pt idx="8549">
                  <c:v>0.24737651999999996</c:v>
                </c:pt>
                <c:pt idx="8550">
                  <c:v>0.24740199000000002</c:v>
                </c:pt>
                <c:pt idx="8551">
                  <c:v>0.24743439000000006</c:v>
                </c:pt>
                <c:pt idx="8552">
                  <c:v>0.24745986000000003</c:v>
                </c:pt>
                <c:pt idx="8553">
                  <c:v>0.24749238000000007</c:v>
                </c:pt>
                <c:pt idx="8554">
                  <c:v>0.24751772999999999</c:v>
                </c:pt>
                <c:pt idx="8555">
                  <c:v>0.24755013000000003</c:v>
                </c:pt>
                <c:pt idx="8556">
                  <c:v>0.24757513000000003</c:v>
                </c:pt>
                <c:pt idx="8557">
                  <c:v>0.24760811999999999</c:v>
                </c:pt>
                <c:pt idx="8558">
                  <c:v>0.24763312000000001</c:v>
                </c:pt>
                <c:pt idx="8559">
                  <c:v>0.24766599000000003</c:v>
                </c:pt>
                <c:pt idx="8560">
                  <c:v>0.24769099000000003</c:v>
                </c:pt>
                <c:pt idx="8561">
                  <c:v>0.24772340000000004</c:v>
                </c:pt>
                <c:pt idx="8562">
                  <c:v>0.24774886000000002</c:v>
                </c:pt>
                <c:pt idx="8563">
                  <c:v>0.24778127000000003</c:v>
                </c:pt>
                <c:pt idx="8564">
                  <c:v>0.24780685000000002</c:v>
                </c:pt>
                <c:pt idx="8565">
                  <c:v>0.24783914000000004</c:v>
                </c:pt>
                <c:pt idx="8566">
                  <c:v>0.24786459999999999</c:v>
                </c:pt>
                <c:pt idx="8567">
                  <c:v>0.24789701000000003</c:v>
                </c:pt>
                <c:pt idx="8568">
                  <c:v>0.24792247000000003</c:v>
                </c:pt>
                <c:pt idx="8569">
                  <c:v>0.24795487999999999</c:v>
                </c:pt>
                <c:pt idx="8570">
                  <c:v>0.24798034000000002</c:v>
                </c:pt>
                <c:pt idx="8571">
                  <c:v>0.24801287000000002</c:v>
                </c:pt>
                <c:pt idx="8572">
                  <c:v>0.24803844000000005</c:v>
                </c:pt>
                <c:pt idx="8573">
                  <c:v>0.24807074000000001</c:v>
                </c:pt>
                <c:pt idx="8574">
                  <c:v>0.24809608000000005</c:v>
                </c:pt>
                <c:pt idx="8575">
                  <c:v>0.24812894999999999</c:v>
                </c:pt>
                <c:pt idx="8576">
                  <c:v>0.24815395000000001</c:v>
                </c:pt>
                <c:pt idx="8577">
                  <c:v>0.24818682</c:v>
                </c:pt>
                <c:pt idx="8578">
                  <c:v>0.24821182000000003</c:v>
                </c:pt>
                <c:pt idx="8579">
                  <c:v>0.24824469000000002</c:v>
                </c:pt>
                <c:pt idx="8580">
                  <c:v>0.24826969000000002</c:v>
                </c:pt>
                <c:pt idx="8581">
                  <c:v>0.24830256000000001</c:v>
                </c:pt>
                <c:pt idx="8582">
                  <c:v>0.24832768000000002</c:v>
                </c:pt>
                <c:pt idx="8583">
                  <c:v>0.24836042999999999</c:v>
                </c:pt>
                <c:pt idx="8584">
                  <c:v>0.24838567</c:v>
                </c:pt>
                <c:pt idx="8585">
                  <c:v>0.24841842000000006</c:v>
                </c:pt>
                <c:pt idx="8586">
                  <c:v>0.24844365000000002</c:v>
                </c:pt>
                <c:pt idx="8587">
                  <c:v>0.24847570999999999</c:v>
                </c:pt>
                <c:pt idx="8588">
                  <c:v>0.24850152</c:v>
                </c:pt>
                <c:pt idx="8589">
                  <c:v>0.24853370000000002</c:v>
                </c:pt>
                <c:pt idx="8590">
                  <c:v>0.24855893000000004</c:v>
                </c:pt>
                <c:pt idx="8591">
                  <c:v>0.24859157000000001</c:v>
                </c:pt>
                <c:pt idx="8592">
                  <c:v>0.24861680000000003</c:v>
                </c:pt>
                <c:pt idx="8593">
                  <c:v>0.24864966999999999</c:v>
                </c:pt>
                <c:pt idx="8594">
                  <c:v>0.24867466999999996</c:v>
                </c:pt>
                <c:pt idx="8595">
                  <c:v>0.24870754000000003</c:v>
                </c:pt>
                <c:pt idx="8596">
                  <c:v>0.24873254000000003</c:v>
                </c:pt>
                <c:pt idx="8597">
                  <c:v>0.24876553000000004</c:v>
                </c:pt>
                <c:pt idx="8598">
                  <c:v>0.24879053000000004</c:v>
                </c:pt>
                <c:pt idx="8599">
                  <c:v>0.24882340000000003</c:v>
                </c:pt>
                <c:pt idx="8600">
                  <c:v>0.24884840000000005</c:v>
                </c:pt>
                <c:pt idx="8601">
                  <c:v>0.24888126999999999</c:v>
                </c:pt>
                <c:pt idx="8602">
                  <c:v>0.24890627000000004</c:v>
                </c:pt>
                <c:pt idx="8603">
                  <c:v>0.24893868000000005</c:v>
                </c:pt>
                <c:pt idx="8604">
                  <c:v>0.24896414000000006</c:v>
                </c:pt>
                <c:pt idx="8605">
                  <c:v>0.24899666000000004</c:v>
                </c:pt>
                <c:pt idx="8606">
                  <c:v>0.24902236000000003</c:v>
                </c:pt>
                <c:pt idx="8607">
                  <c:v>0.24905453000000002</c:v>
                </c:pt>
                <c:pt idx="8608">
                  <c:v>0.24908023000000004</c:v>
                </c:pt>
                <c:pt idx="8609">
                  <c:v>0.24911240000000004</c:v>
                </c:pt>
                <c:pt idx="8610">
                  <c:v>0.24913810000000003</c:v>
                </c:pt>
                <c:pt idx="8611">
                  <c:v>0.24917038999999999</c:v>
                </c:pt>
                <c:pt idx="8612">
                  <c:v>0.24919596999999999</c:v>
                </c:pt>
                <c:pt idx="8613">
                  <c:v>0.24922826000000003</c:v>
                </c:pt>
                <c:pt idx="8614">
                  <c:v>0.24925337000000003</c:v>
                </c:pt>
                <c:pt idx="8615">
                  <c:v>0.24928590000000003</c:v>
                </c:pt>
                <c:pt idx="8616">
                  <c:v>0.24931124000000002</c:v>
                </c:pt>
                <c:pt idx="8617">
                  <c:v>0.24934376999999999</c:v>
                </c:pt>
                <c:pt idx="8618">
                  <c:v>0.24936912000000003</c:v>
                </c:pt>
                <c:pt idx="8619">
                  <c:v>0.24940164000000004</c:v>
                </c:pt>
                <c:pt idx="8620">
                  <c:v>0.24942699000000002</c:v>
                </c:pt>
                <c:pt idx="8621">
                  <c:v>0.24945951000000002</c:v>
                </c:pt>
                <c:pt idx="8622">
                  <c:v>0.24948509000000002</c:v>
                </c:pt>
                <c:pt idx="8623">
                  <c:v>0.24951772999999999</c:v>
                </c:pt>
                <c:pt idx="8624">
                  <c:v>0.24954296000000004</c:v>
                </c:pt>
                <c:pt idx="8625">
                  <c:v>0.24957547999999999</c:v>
                </c:pt>
                <c:pt idx="8626">
                  <c:v>0.24960083000000002</c:v>
                </c:pt>
                <c:pt idx="8627">
                  <c:v>0.24963347000000002</c:v>
                </c:pt>
                <c:pt idx="8628">
                  <c:v>0.24965870000000001</c:v>
                </c:pt>
                <c:pt idx="8629">
                  <c:v>0.24969121999999999</c:v>
                </c:pt>
                <c:pt idx="8630">
                  <c:v>0.24971657000000003</c:v>
                </c:pt>
                <c:pt idx="8631">
                  <c:v>0.24974921000000005</c:v>
                </c:pt>
                <c:pt idx="8632">
                  <c:v>0.24977444000000001</c:v>
                </c:pt>
                <c:pt idx="8633">
                  <c:v>0.24980707999999999</c:v>
                </c:pt>
                <c:pt idx="8634">
                  <c:v>0.24983231000000003</c:v>
                </c:pt>
                <c:pt idx="8635">
                  <c:v>0.24986495000000003</c:v>
                </c:pt>
                <c:pt idx="8636">
                  <c:v>0.24989017999999999</c:v>
                </c:pt>
                <c:pt idx="8637">
                  <c:v>0.24992281999999999</c:v>
                </c:pt>
                <c:pt idx="8638">
                  <c:v>0.24994817000000005</c:v>
                </c:pt>
                <c:pt idx="8639">
                  <c:v>0.24998023000000005</c:v>
                </c:pt>
                <c:pt idx="8640">
                  <c:v>0.25000569</c:v>
                </c:pt>
                <c:pt idx="8641">
                  <c:v>0.25003820999999998</c:v>
                </c:pt>
                <c:pt idx="8642">
                  <c:v>0.25006368000000001</c:v>
                </c:pt>
                <c:pt idx="8643">
                  <c:v>0.25009608</c:v>
                </c:pt>
                <c:pt idx="8644">
                  <c:v>0.25012155000000003</c:v>
                </c:pt>
                <c:pt idx="8645">
                  <c:v>0.25015407000000001</c:v>
                </c:pt>
                <c:pt idx="8646">
                  <c:v>0.25017942000000004</c:v>
                </c:pt>
                <c:pt idx="8647">
                  <c:v>0.25021193999999997</c:v>
                </c:pt>
                <c:pt idx="8648">
                  <c:v>0.25023739999999994</c:v>
                </c:pt>
                <c:pt idx="8649">
                  <c:v>0.25026992999999997</c:v>
                </c:pt>
                <c:pt idx="8650">
                  <c:v>0.25029515999999996</c:v>
                </c:pt>
                <c:pt idx="8651">
                  <c:v>0.2503278000000001</c:v>
                </c:pt>
                <c:pt idx="8652">
                  <c:v>0.25035313999999997</c:v>
                </c:pt>
                <c:pt idx="8653">
                  <c:v>0.25038567000000006</c:v>
                </c:pt>
                <c:pt idx="8654">
                  <c:v>0.25041101000000004</c:v>
                </c:pt>
                <c:pt idx="8655">
                  <c:v>0.25044353999999996</c:v>
                </c:pt>
                <c:pt idx="8656">
                  <c:v>0.250469</c:v>
                </c:pt>
                <c:pt idx="8657">
                  <c:v>0.25050140999999998</c:v>
                </c:pt>
                <c:pt idx="8658">
                  <c:v>0.25052687000000007</c:v>
                </c:pt>
                <c:pt idx="8659">
                  <c:v>0.25055939000000005</c:v>
                </c:pt>
                <c:pt idx="8660">
                  <c:v>0.25058474000000003</c:v>
                </c:pt>
                <c:pt idx="8661">
                  <c:v>0.25061726000000001</c:v>
                </c:pt>
                <c:pt idx="8662">
                  <c:v>0.25064261000000004</c:v>
                </c:pt>
                <c:pt idx="8663">
                  <c:v>0.25067512999999997</c:v>
                </c:pt>
                <c:pt idx="8664">
                  <c:v>0.2507006</c:v>
                </c:pt>
                <c:pt idx="8665">
                  <c:v>0.25073266</c:v>
                </c:pt>
                <c:pt idx="8666">
                  <c:v>0.25075788999999998</c:v>
                </c:pt>
                <c:pt idx="8667">
                  <c:v>0.25079052999999996</c:v>
                </c:pt>
                <c:pt idx="8668">
                  <c:v>0.25081587000000005</c:v>
                </c:pt>
                <c:pt idx="8669">
                  <c:v>0.25084840000000008</c:v>
                </c:pt>
                <c:pt idx="8670">
                  <c:v>0.25087363000000001</c:v>
                </c:pt>
                <c:pt idx="8671">
                  <c:v>0.25090638000000004</c:v>
                </c:pt>
                <c:pt idx="8672">
                  <c:v>0.25093161999999997</c:v>
                </c:pt>
                <c:pt idx="8673">
                  <c:v>0.25096425</c:v>
                </c:pt>
                <c:pt idx="8674">
                  <c:v>0.25098983000000002</c:v>
                </c:pt>
                <c:pt idx="8675">
                  <c:v>0.25102212000000002</c:v>
                </c:pt>
                <c:pt idx="8676">
                  <c:v>0.25104781999999998</c:v>
                </c:pt>
                <c:pt idx="8677">
                  <c:v>0.25107999000000003</c:v>
                </c:pt>
                <c:pt idx="8678">
                  <c:v>0.25110510999999996</c:v>
                </c:pt>
                <c:pt idx="8679">
                  <c:v>0.25113787000000004</c:v>
                </c:pt>
                <c:pt idx="8680">
                  <c:v>0.25116298000000004</c:v>
                </c:pt>
                <c:pt idx="8681">
                  <c:v>0.25119573999999995</c:v>
                </c:pt>
                <c:pt idx="8682">
                  <c:v>0.25122085</c:v>
                </c:pt>
                <c:pt idx="8683">
                  <c:v>0.25125360999999996</c:v>
                </c:pt>
                <c:pt idx="8684">
                  <c:v>0.25127872000000001</c:v>
                </c:pt>
                <c:pt idx="8685">
                  <c:v>0.25131171000000002</c:v>
                </c:pt>
                <c:pt idx="8686">
                  <c:v>0.25133659000000008</c:v>
                </c:pt>
                <c:pt idx="8687">
                  <c:v>0.25136958000000004</c:v>
                </c:pt>
                <c:pt idx="8688">
                  <c:v>0.25139446000000004</c:v>
                </c:pt>
                <c:pt idx="8689">
                  <c:v>0.25142756000000005</c:v>
                </c:pt>
                <c:pt idx="8690">
                  <c:v>0.25145256000000005</c:v>
                </c:pt>
                <c:pt idx="8691">
                  <c:v>0.25148543000000001</c:v>
                </c:pt>
                <c:pt idx="8692">
                  <c:v>0.25151043000000001</c:v>
                </c:pt>
                <c:pt idx="8693">
                  <c:v>0.25154319000000003</c:v>
                </c:pt>
                <c:pt idx="8694">
                  <c:v>0.25156830000000002</c:v>
                </c:pt>
                <c:pt idx="8695">
                  <c:v>0.25160117999999998</c:v>
                </c:pt>
                <c:pt idx="8696">
                  <c:v>0.25162629000000003</c:v>
                </c:pt>
                <c:pt idx="8697">
                  <c:v>0.25165904999999994</c:v>
                </c:pt>
                <c:pt idx="8698">
                  <c:v>0.25168416000000005</c:v>
                </c:pt>
                <c:pt idx="8699">
                  <c:v>0.25171680000000002</c:v>
                </c:pt>
                <c:pt idx="8700">
                  <c:v>0.25174202999999995</c:v>
                </c:pt>
                <c:pt idx="8701">
                  <c:v>0.25177432</c:v>
                </c:pt>
                <c:pt idx="8702">
                  <c:v>0.25179989999999997</c:v>
                </c:pt>
                <c:pt idx="8703">
                  <c:v>0.25183231</c:v>
                </c:pt>
                <c:pt idx="8704">
                  <c:v>0.25185777000000004</c:v>
                </c:pt>
                <c:pt idx="8705">
                  <c:v>0.25189018000000002</c:v>
                </c:pt>
                <c:pt idx="8706">
                  <c:v>0.25191576000000004</c:v>
                </c:pt>
                <c:pt idx="8707">
                  <c:v>0.25194804999999998</c:v>
                </c:pt>
                <c:pt idx="8708">
                  <c:v>0.25197363</c:v>
                </c:pt>
                <c:pt idx="8709">
                  <c:v>0.25200604000000004</c:v>
                </c:pt>
                <c:pt idx="8710">
                  <c:v>0.25203149999999996</c:v>
                </c:pt>
                <c:pt idx="8711">
                  <c:v>0.25206391</c:v>
                </c:pt>
                <c:pt idx="8712">
                  <c:v>0.25208937000000003</c:v>
                </c:pt>
                <c:pt idx="8713">
                  <c:v>0.25212178000000002</c:v>
                </c:pt>
                <c:pt idx="8714">
                  <c:v>0.25214723999999999</c:v>
                </c:pt>
                <c:pt idx="8715">
                  <c:v>0.25217964999999998</c:v>
                </c:pt>
                <c:pt idx="8716">
                  <c:v>0.25220510999999995</c:v>
                </c:pt>
                <c:pt idx="8717">
                  <c:v>0.25223728999999995</c:v>
                </c:pt>
                <c:pt idx="8718">
                  <c:v>0.25226298000000008</c:v>
                </c:pt>
                <c:pt idx="8719">
                  <c:v>0.25229515999999996</c:v>
                </c:pt>
                <c:pt idx="8720">
                  <c:v>0.2523208500000001</c:v>
                </c:pt>
                <c:pt idx="8721">
                  <c:v>0.25235302999999998</c:v>
                </c:pt>
                <c:pt idx="8722">
                  <c:v>0.25237837000000007</c:v>
                </c:pt>
                <c:pt idx="8723">
                  <c:v>0.2524109000000001</c:v>
                </c:pt>
                <c:pt idx="8724">
                  <c:v>0.25243648000000002</c:v>
                </c:pt>
                <c:pt idx="8725">
                  <c:v>0.25246877000000006</c:v>
                </c:pt>
                <c:pt idx="8726">
                  <c:v>0.25249434999999998</c:v>
                </c:pt>
                <c:pt idx="8727">
                  <c:v>0.25252675000000002</c:v>
                </c:pt>
                <c:pt idx="8728">
                  <c:v>0.2525521</c:v>
                </c:pt>
                <c:pt idx="8729">
                  <c:v>0.25258474000000003</c:v>
                </c:pt>
                <c:pt idx="8730">
                  <c:v>0.25261009000000001</c:v>
                </c:pt>
                <c:pt idx="8731">
                  <c:v>0.25264261000000005</c:v>
                </c:pt>
                <c:pt idx="8732">
                  <c:v>0.25266796000000002</c:v>
                </c:pt>
                <c:pt idx="8733">
                  <c:v>0.25270048000000001</c:v>
                </c:pt>
                <c:pt idx="8734">
                  <c:v>0.25272593999999998</c:v>
                </c:pt>
                <c:pt idx="8735">
                  <c:v>0.25275799999999998</c:v>
                </c:pt>
                <c:pt idx="8736">
                  <c:v>0.25278381</c:v>
                </c:pt>
                <c:pt idx="8737">
                  <c:v>0.2528159900000001</c:v>
                </c:pt>
                <c:pt idx="8738">
                  <c:v>0.25284168000000001</c:v>
                </c:pt>
                <c:pt idx="8739">
                  <c:v>0.25287386000000006</c:v>
                </c:pt>
                <c:pt idx="8740">
                  <c:v>0.25289909000000005</c:v>
                </c:pt>
                <c:pt idx="8741">
                  <c:v>0.25293184999999996</c:v>
                </c:pt>
                <c:pt idx="8742">
                  <c:v>0.25295696000000006</c:v>
                </c:pt>
                <c:pt idx="8743">
                  <c:v>0.25298972000000003</c:v>
                </c:pt>
                <c:pt idx="8744">
                  <c:v>0.25301483000000002</c:v>
                </c:pt>
                <c:pt idx="8745">
                  <c:v>0.25304770000000004</c:v>
                </c:pt>
                <c:pt idx="8746">
                  <c:v>0.25307270000000004</c:v>
                </c:pt>
                <c:pt idx="8747">
                  <c:v>0.25310557</c:v>
                </c:pt>
                <c:pt idx="8748">
                  <c:v>0.25313057</c:v>
                </c:pt>
                <c:pt idx="8749">
                  <c:v>0.25316343999999996</c:v>
                </c:pt>
                <c:pt idx="8750">
                  <c:v>0.25318856000000006</c:v>
                </c:pt>
                <c:pt idx="8751">
                  <c:v>0.25322130999999998</c:v>
                </c:pt>
                <c:pt idx="8752">
                  <c:v>0.25324654999999996</c:v>
                </c:pt>
                <c:pt idx="8753">
                  <c:v>0.25327918000000005</c:v>
                </c:pt>
                <c:pt idx="8754">
                  <c:v>0.25330442000000003</c:v>
                </c:pt>
                <c:pt idx="8755">
                  <c:v>0.25333671000000002</c:v>
                </c:pt>
                <c:pt idx="8756">
                  <c:v>0.2533622900000001</c:v>
                </c:pt>
                <c:pt idx="8757">
                  <c:v>0.25339481000000008</c:v>
                </c:pt>
                <c:pt idx="8758">
                  <c:v>0.25342027000000006</c:v>
                </c:pt>
                <c:pt idx="8759">
                  <c:v>0.2534526800000001</c:v>
                </c:pt>
                <c:pt idx="8760">
                  <c:v>0.25347814000000002</c:v>
                </c:pt>
                <c:pt idx="8761">
                  <c:v>0.25351055</c:v>
                </c:pt>
                <c:pt idx="8762">
                  <c:v>0.25353600999999998</c:v>
                </c:pt>
                <c:pt idx="8763">
                  <c:v>0.25356842000000002</c:v>
                </c:pt>
                <c:pt idx="8764">
                  <c:v>0.25359388000000005</c:v>
                </c:pt>
                <c:pt idx="8765">
                  <c:v>0.25362641000000002</c:v>
                </c:pt>
                <c:pt idx="8766">
                  <c:v>0.25365187</c:v>
                </c:pt>
                <c:pt idx="8767">
                  <c:v>0.25368428000000004</c:v>
                </c:pt>
                <c:pt idx="8768">
                  <c:v>0.25370915999999999</c:v>
                </c:pt>
                <c:pt idx="8769">
                  <c:v>0.25374214999999994</c:v>
                </c:pt>
                <c:pt idx="8770">
                  <c:v>0.25376702999999995</c:v>
                </c:pt>
                <c:pt idx="8771">
                  <c:v>0.25380002000000002</c:v>
                </c:pt>
                <c:pt idx="8772">
                  <c:v>0.25382490000000008</c:v>
                </c:pt>
                <c:pt idx="8773">
                  <c:v>0.25385765999999998</c:v>
                </c:pt>
                <c:pt idx="8774">
                  <c:v>0.25388300000000008</c:v>
                </c:pt>
                <c:pt idx="8775">
                  <c:v>0.25391553</c:v>
                </c:pt>
                <c:pt idx="8776">
                  <c:v>0.2539408700000001</c:v>
                </c:pt>
                <c:pt idx="8777">
                  <c:v>0.25397340000000002</c:v>
                </c:pt>
                <c:pt idx="8778">
                  <c:v>0.25399874</c:v>
                </c:pt>
                <c:pt idx="8779">
                  <c:v>0.25403126999999998</c:v>
                </c:pt>
                <c:pt idx="8780">
                  <c:v>0.25405662000000001</c:v>
                </c:pt>
                <c:pt idx="8781">
                  <c:v>0.25408914000000005</c:v>
                </c:pt>
                <c:pt idx="8782">
                  <c:v>0.25411449000000008</c:v>
                </c:pt>
                <c:pt idx="8783">
                  <c:v>0.25414700999999995</c:v>
                </c:pt>
                <c:pt idx="8784">
                  <c:v>0.25417236000000004</c:v>
                </c:pt>
                <c:pt idx="8785">
                  <c:v>0.25420499000000002</c:v>
                </c:pt>
                <c:pt idx="8786">
                  <c:v>0.25423022999999995</c:v>
                </c:pt>
                <c:pt idx="8787">
                  <c:v>0.25426274999999998</c:v>
                </c:pt>
                <c:pt idx="8788">
                  <c:v>0.25428821000000001</c:v>
                </c:pt>
                <c:pt idx="8789">
                  <c:v>0.2543207400000001</c:v>
                </c:pt>
                <c:pt idx="8790">
                  <c:v>0.25434620000000002</c:v>
                </c:pt>
                <c:pt idx="8791">
                  <c:v>0.25437861000000006</c:v>
                </c:pt>
                <c:pt idx="8792">
                  <c:v>0.25440407000000004</c:v>
                </c:pt>
                <c:pt idx="8793">
                  <c:v>0.25443659000000002</c:v>
                </c:pt>
                <c:pt idx="8794">
                  <c:v>0.25446194</c:v>
                </c:pt>
                <c:pt idx="8795">
                  <c:v>0.25449445999999998</c:v>
                </c:pt>
                <c:pt idx="8796">
                  <c:v>0.25451993000000001</c:v>
                </c:pt>
                <c:pt idx="8797">
                  <c:v>0.25455245000000004</c:v>
                </c:pt>
                <c:pt idx="8798">
                  <c:v>0.25457780000000002</c:v>
                </c:pt>
                <c:pt idx="8799">
                  <c:v>0.25460973999999997</c:v>
                </c:pt>
                <c:pt idx="8800">
                  <c:v>0.25463508999999995</c:v>
                </c:pt>
                <c:pt idx="8801">
                  <c:v>0.25466761000000004</c:v>
                </c:pt>
                <c:pt idx="8802">
                  <c:v>0.25469306999999997</c:v>
                </c:pt>
                <c:pt idx="8803">
                  <c:v>0.25472593999999998</c:v>
                </c:pt>
                <c:pt idx="8804">
                  <c:v>0.25475082999999998</c:v>
                </c:pt>
                <c:pt idx="8805">
                  <c:v>0.25478381</c:v>
                </c:pt>
                <c:pt idx="8806">
                  <c:v>0.25480915999999998</c:v>
                </c:pt>
                <c:pt idx="8807">
                  <c:v>0.25484134000000003</c:v>
                </c:pt>
                <c:pt idx="8808">
                  <c:v>0.25486668000000007</c:v>
                </c:pt>
                <c:pt idx="8809">
                  <c:v>0.25489931999999998</c:v>
                </c:pt>
                <c:pt idx="8810">
                  <c:v>0.25492467000000008</c:v>
                </c:pt>
                <c:pt idx="8811">
                  <c:v>0.25495742999999998</c:v>
                </c:pt>
                <c:pt idx="8812">
                  <c:v>0.25498277000000014</c:v>
                </c:pt>
                <c:pt idx="8813">
                  <c:v>0.2550153</c:v>
                </c:pt>
                <c:pt idx="8814">
                  <c:v>0.25504064000000004</c:v>
                </c:pt>
                <c:pt idx="8815">
                  <c:v>0.25507317000000002</c:v>
                </c:pt>
                <c:pt idx="8816">
                  <c:v>0.25509851</c:v>
                </c:pt>
                <c:pt idx="8817">
                  <c:v>0.25513103999999992</c:v>
                </c:pt>
                <c:pt idx="8818">
                  <c:v>0.25515638000000002</c:v>
                </c:pt>
                <c:pt idx="8819">
                  <c:v>0.2551889100000001</c:v>
                </c:pt>
                <c:pt idx="8820">
                  <c:v>0.25521424999999998</c:v>
                </c:pt>
                <c:pt idx="8821">
                  <c:v>0.25524678000000001</c:v>
                </c:pt>
                <c:pt idx="8822">
                  <c:v>0.25527212000000005</c:v>
                </c:pt>
                <c:pt idx="8823">
                  <c:v>0.25530465000000002</c:v>
                </c:pt>
                <c:pt idx="8824">
                  <c:v>0.25532953000000008</c:v>
                </c:pt>
                <c:pt idx="8825">
                  <c:v>0.25536205000000001</c:v>
                </c:pt>
                <c:pt idx="8826">
                  <c:v>0.25538752000000003</c:v>
                </c:pt>
                <c:pt idx="8827">
                  <c:v>0.25542016000000006</c:v>
                </c:pt>
                <c:pt idx="8828">
                  <c:v>0.25544539000000005</c:v>
                </c:pt>
                <c:pt idx="8829">
                  <c:v>0.25547803000000002</c:v>
                </c:pt>
                <c:pt idx="8830">
                  <c:v>0.25550326000000001</c:v>
                </c:pt>
                <c:pt idx="8831">
                  <c:v>0.25553589999999998</c:v>
                </c:pt>
                <c:pt idx="8832">
                  <c:v>0.25556113000000003</c:v>
                </c:pt>
                <c:pt idx="8833">
                  <c:v>0.25559377</c:v>
                </c:pt>
                <c:pt idx="8834">
                  <c:v>0.2556190000000001</c:v>
                </c:pt>
                <c:pt idx="8835">
                  <c:v>0.25565163999999996</c:v>
                </c:pt>
                <c:pt idx="8836">
                  <c:v>0.2556769900000001</c:v>
                </c:pt>
                <c:pt idx="8837">
                  <c:v>0.25570962000000003</c:v>
                </c:pt>
                <c:pt idx="8838">
                  <c:v>0.25573473999999996</c:v>
                </c:pt>
                <c:pt idx="8839">
                  <c:v>0.25576749000000004</c:v>
                </c:pt>
                <c:pt idx="8840">
                  <c:v>0.25579260999999998</c:v>
                </c:pt>
                <c:pt idx="8841">
                  <c:v>0.25582537000000005</c:v>
                </c:pt>
                <c:pt idx="8842">
                  <c:v>0.2558504800000001</c:v>
                </c:pt>
                <c:pt idx="8843">
                  <c:v>0.25588289000000008</c:v>
                </c:pt>
                <c:pt idx="8844">
                  <c:v>0.25590847000000005</c:v>
                </c:pt>
                <c:pt idx="8845">
                  <c:v>0.2559408700000001</c:v>
                </c:pt>
                <c:pt idx="8846">
                  <c:v>0.25596634000000001</c:v>
                </c:pt>
                <c:pt idx="8847">
                  <c:v>0.25599874</c:v>
                </c:pt>
                <c:pt idx="8848">
                  <c:v>0.25602421000000003</c:v>
                </c:pt>
                <c:pt idx="8849">
                  <c:v>0.25605662000000001</c:v>
                </c:pt>
                <c:pt idx="8850">
                  <c:v>0.2560820800000001</c:v>
                </c:pt>
                <c:pt idx="8851">
                  <c:v>0.25611449000000003</c:v>
                </c:pt>
                <c:pt idx="8852">
                  <c:v>0.25613994999999995</c:v>
                </c:pt>
                <c:pt idx="8853">
                  <c:v>0.25617236000000004</c:v>
                </c:pt>
                <c:pt idx="8854">
                  <c:v>0.25619792999999996</c:v>
                </c:pt>
                <c:pt idx="8855">
                  <c:v>0.25623022999999995</c:v>
                </c:pt>
                <c:pt idx="8856">
                  <c:v>0.25625592000000003</c:v>
                </c:pt>
                <c:pt idx="8857">
                  <c:v>0.25628810000000002</c:v>
                </c:pt>
                <c:pt idx="8858">
                  <c:v>0.2563137900000001</c:v>
                </c:pt>
                <c:pt idx="8859">
                  <c:v>0.25634608000000003</c:v>
                </c:pt>
                <c:pt idx="8860">
                  <c:v>0.25637120000000002</c:v>
                </c:pt>
                <c:pt idx="8861">
                  <c:v>0.25640395000000005</c:v>
                </c:pt>
                <c:pt idx="8862">
                  <c:v>0.25642907000000004</c:v>
                </c:pt>
                <c:pt idx="8863">
                  <c:v>0.25646182000000001</c:v>
                </c:pt>
                <c:pt idx="8864">
                  <c:v>0.25648694000000005</c:v>
                </c:pt>
                <c:pt idx="8865">
                  <c:v>0.25651993000000001</c:v>
                </c:pt>
                <c:pt idx="8866">
                  <c:v>0.25654493</c:v>
                </c:pt>
                <c:pt idx="8867">
                  <c:v>0.25657722000000005</c:v>
                </c:pt>
                <c:pt idx="8868">
                  <c:v>0.25660280000000002</c:v>
                </c:pt>
                <c:pt idx="8869">
                  <c:v>0.25663508999999995</c:v>
                </c:pt>
                <c:pt idx="8870">
                  <c:v>0.25666067000000004</c:v>
                </c:pt>
                <c:pt idx="8871">
                  <c:v>0.25669306999999997</c:v>
                </c:pt>
                <c:pt idx="8872">
                  <c:v>0.25671854</c:v>
                </c:pt>
                <c:pt idx="8873">
                  <c:v>0.25675093999999998</c:v>
                </c:pt>
                <c:pt idx="8874">
                  <c:v>0.25677641000000001</c:v>
                </c:pt>
                <c:pt idx="8875">
                  <c:v>0.25680881000000005</c:v>
                </c:pt>
                <c:pt idx="8876">
                  <c:v>0.25683428000000008</c:v>
                </c:pt>
                <c:pt idx="8877">
                  <c:v>0.25686680000000006</c:v>
                </c:pt>
                <c:pt idx="8878">
                  <c:v>0.25689238000000003</c:v>
                </c:pt>
                <c:pt idx="8879">
                  <c:v>0.25692467000000008</c:v>
                </c:pt>
                <c:pt idx="8880">
                  <c:v>0.25695025000000005</c:v>
                </c:pt>
                <c:pt idx="8881">
                  <c:v>0.25698266000000003</c:v>
                </c:pt>
                <c:pt idx="8882">
                  <c:v>0.25700812000000001</c:v>
                </c:pt>
                <c:pt idx="8883">
                  <c:v>0.25704064000000004</c:v>
                </c:pt>
                <c:pt idx="8884">
                  <c:v>0.25706611000000001</c:v>
                </c:pt>
                <c:pt idx="8885">
                  <c:v>0.25709851</c:v>
                </c:pt>
                <c:pt idx="8886">
                  <c:v>0.2571234</c:v>
                </c:pt>
                <c:pt idx="8887">
                  <c:v>0.25715638000000002</c:v>
                </c:pt>
                <c:pt idx="8888">
                  <c:v>0.25718127000000002</c:v>
                </c:pt>
                <c:pt idx="8889">
                  <c:v>0.25721379</c:v>
                </c:pt>
                <c:pt idx="8890">
                  <c:v>0.25723913999999992</c:v>
                </c:pt>
                <c:pt idx="8891">
                  <c:v>0.25727166000000001</c:v>
                </c:pt>
                <c:pt idx="8892">
                  <c:v>0.25729700999999999</c:v>
                </c:pt>
                <c:pt idx="8893">
                  <c:v>0.25733011</c:v>
                </c:pt>
                <c:pt idx="8894">
                  <c:v>0.25735499000000006</c:v>
                </c:pt>
                <c:pt idx="8895">
                  <c:v>0.25738798000000007</c:v>
                </c:pt>
                <c:pt idx="8896">
                  <c:v>0.25741287000000007</c:v>
                </c:pt>
                <c:pt idx="8897">
                  <c:v>0.25744527</c:v>
                </c:pt>
                <c:pt idx="8898">
                  <c:v>0.25747074000000003</c:v>
                </c:pt>
                <c:pt idx="8899">
                  <c:v>0.25750349</c:v>
                </c:pt>
                <c:pt idx="8900">
                  <c:v>0.2575287200000001</c:v>
                </c:pt>
                <c:pt idx="8901">
                  <c:v>0.25756136000000002</c:v>
                </c:pt>
                <c:pt idx="8902">
                  <c:v>0.25758648000000006</c:v>
                </c:pt>
                <c:pt idx="8903">
                  <c:v>0.25761934999999997</c:v>
                </c:pt>
                <c:pt idx="8904">
                  <c:v>0.25764446000000002</c:v>
                </c:pt>
                <c:pt idx="8905">
                  <c:v>0.25767721999999998</c:v>
                </c:pt>
                <c:pt idx="8906">
                  <c:v>0.25770232999999998</c:v>
                </c:pt>
                <c:pt idx="8907">
                  <c:v>0.25773462000000003</c:v>
                </c:pt>
                <c:pt idx="8908">
                  <c:v>0.25776032000000004</c:v>
                </c:pt>
                <c:pt idx="8909">
                  <c:v>0.25779260999999998</c:v>
                </c:pt>
                <c:pt idx="8910">
                  <c:v>0.25781830000000006</c:v>
                </c:pt>
                <c:pt idx="8911">
                  <c:v>0.2578504800000001</c:v>
                </c:pt>
                <c:pt idx="8912">
                  <c:v>0.25787618000000007</c:v>
                </c:pt>
                <c:pt idx="8913">
                  <c:v>0.25790835000000001</c:v>
                </c:pt>
                <c:pt idx="8914">
                  <c:v>0.25793358</c:v>
                </c:pt>
                <c:pt idx="8915">
                  <c:v>0.25796657000000006</c:v>
                </c:pt>
                <c:pt idx="8916">
                  <c:v>0.25799144999999996</c:v>
                </c:pt>
                <c:pt idx="8917">
                  <c:v>0.25802444000000002</c:v>
                </c:pt>
                <c:pt idx="8918">
                  <c:v>0.25804943999999996</c:v>
                </c:pt>
                <c:pt idx="8919">
                  <c:v>0.25808243000000003</c:v>
                </c:pt>
                <c:pt idx="8920">
                  <c:v>0.25810730999999998</c:v>
                </c:pt>
                <c:pt idx="8921">
                  <c:v>0.25814030000000004</c:v>
                </c:pt>
                <c:pt idx="8922">
                  <c:v>0.25816518000000005</c:v>
                </c:pt>
                <c:pt idx="8923">
                  <c:v>0.25819817</c:v>
                </c:pt>
                <c:pt idx="8924">
                  <c:v>0.25822304999999995</c:v>
                </c:pt>
                <c:pt idx="8925">
                  <c:v>0.25825603999999996</c:v>
                </c:pt>
                <c:pt idx="8926">
                  <c:v>0.25828092000000002</c:v>
                </c:pt>
                <c:pt idx="8927">
                  <c:v>0.25831333000000001</c:v>
                </c:pt>
                <c:pt idx="8928">
                  <c:v>0.25833879000000004</c:v>
                </c:pt>
                <c:pt idx="8929">
                  <c:v>0.25837120000000002</c:v>
                </c:pt>
                <c:pt idx="8930">
                  <c:v>0.2583967800000001</c:v>
                </c:pt>
                <c:pt idx="8931">
                  <c:v>0.25842930000000003</c:v>
                </c:pt>
                <c:pt idx="8932">
                  <c:v>0.25845465000000001</c:v>
                </c:pt>
                <c:pt idx="8933">
                  <c:v>0.2584871700000001</c:v>
                </c:pt>
                <c:pt idx="8934">
                  <c:v>0.25851263000000002</c:v>
                </c:pt>
                <c:pt idx="8935">
                  <c:v>0.25854493000000001</c:v>
                </c:pt>
                <c:pt idx="8936">
                  <c:v>0.25857050000000004</c:v>
                </c:pt>
                <c:pt idx="8937">
                  <c:v>0.25860280000000002</c:v>
                </c:pt>
                <c:pt idx="8938">
                  <c:v>0.25862837000000005</c:v>
                </c:pt>
                <c:pt idx="8939">
                  <c:v>0.25866078000000003</c:v>
                </c:pt>
                <c:pt idx="8940">
                  <c:v>0.25868624000000001</c:v>
                </c:pt>
                <c:pt idx="8941">
                  <c:v>0.25871865000000005</c:v>
                </c:pt>
                <c:pt idx="8942">
                  <c:v>0.25874411999999997</c:v>
                </c:pt>
                <c:pt idx="8943">
                  <c:v>0.25877664</c:v>
                </c:pt>
                <c:pt idx="8944">
                  <c:v>0.25880210000000003</c:v>
                </c:pt>
                <c:pt idx="8945">
                  <c:v>0.25883451000000002</c:v>
                </c:pt>
                <c:pt idx="8946">
                  <c:v>0.25885962000000001</c:v>
                </c:pt>
                <c:pt idx="8947">
                  <c:v>0.25889238000000003</c:v>
                </c:pt>
                <c:pt idx="8948">
                  <c:v>0.25891749000000003</c:v>
                </c:pt>
                <c:pt idx="8949">
                  <c:v>0.25895025000000005</c:v>
                </c:pt>
                <c:pt idx="8950">
                  <c:v>0.25897537000000004</c:v>
                </c:pt>
                <c:pt idx="8951">
                  <c:v>0.25900812000000001</c:v>
                </c:pt>
                <c:pt idx="8952">
                  <c:v>0.25903323999999994</c:v>
                </c:pt>
                <c:pt idx="8953">
                  <c:v>0.25906564000000004</c:v>
                </c:pt>
                <c:pt idx="8954">
                  <c:v>0.25909110999999996</c:v>
                </c:pt>
                <c:pt idx="8955">
                  <c:v>0.25912351</c:v>
                </c:pt>
                <c:pt idx="8956">
                  <c:v>0.25914898000000003</c:v>
                </c:pt>
                <c:pt idx="8957">
                  <c:v>0.25918150000000001</c:v>
                </c:pt>
                <c:pt idx="8958">
                  <c:v>0.25920685000000004</c:v>
                </c:pt>
                <c:pt idx="8959">
                  <c:v>0.25923924999999992</c:v>
                </c:pt>
                <c:pt idx="8960">
                  <c:v>0.25926472</c:v>
                </c:pt>
                <c:pt idx="8961">
                  <c:v>0.25929711999999999</c:v>
                </c:pt>
                <c:pt idx="8962">
                  <c:v>0.25932282000000006</c:v>
                </c:pt>
                <c:pt idx="8963">
                  <c:v>0.25935499000000006</c:v>
                </c:pt>
                <c:pt idx="8964">
                  <c:v>0.25938069000000008</c:v>
                </c:pt>
                <c:pt idx="8965">
                  <c:v>0.25941287000000007</c:v>
                </c:pt>
                <c:pt idx="8966">
                  <c:v>0.25943855999999998</c:v>
                </c:pt>
                <c:pt idx="8967">
                  <c:v>0.25947085000000003</c:v>
                </c:pt>
                <c:pt idx="8968">
                  <c:v>0.25949608000000002</c:v>
                </c:pt>
                <c:pt idx="8969">
                  <c:v>0.25952895000000004</c:v>
                </c:pt>
                <c:pt idx="8970">
                  <c:v>0.25955407000000008</c:v>
                </c:pt>
                <c:pt idx="8971">
                  <c:v>0.25958682000000005</c:v>
                </c:pt>
                <c:pt idx="8972">
                  <c:v>0.25961194000000004</c:v>
                </c:pt>
                <c:pt idx="8973">
                  <c:v>0.25964469000000001</c:v>
                </c:pt>
                <c:pt idx="8974">
                  <c:v>0.25966981</c:v>
                </c:pt>
                <c:pt idx="8975">
                  <c:v>0.25970268000000002</c:v>
                </c:pt>
                <c:pt idx="8976">
                  <c:v>0.25972768000000002</c:v>
                </c:pt>
                <c:pt idx="8977">
                  <c:v>0.25976054999999998</c:v>
                </c:pt>
                <c:pt idx="8978">
                  <c:v>0.25978554999999998</c:v>
                </c:pt>
                <c:pt idx="8979">
                  <c:v>0.25981842000000011</c:v>
                </c:pt>
                <c:pt idx="8980">
                  <c:v>0.25984342000000005</c:v>
                </c:pt>
                <c:pt idx="8981">
                  <c:v>0.25987629000000007</c:v>
                </c:pt>
                <c:pt idx="8982">
                  <c:v>0.25990141</c:v>
                </c:pt>
                <c:pt idx="8983">
                  <c:v>0.25993358</c:v>
                </c:pt>
                <c:pt idx="8984">
                  <c:v>0.25995928000000001</c:v>
                </c:pt>
                <c:pt idx="8985">
                  <c:v>0.2599918</c:v>
                </c:pt>
                <c:pt idx="8986">
                  <c:v>0.26001714999999997</c:v>
                </c:pt>
                <c:pt idx="8987">
                  <c:v>0.26004967000000001</c:v>
                </c:pt>
                <c:pt idx="8988">
                  <c:v>0.26007513000000004</c:v>
                </c:pt>
                <c:pt idx="8989">
                  <c:v>0.26010754000000003</c:v>
                </c:pt>
                <c:pt idx="8990">
                  <c:v>0.26013299999999995</c:v>
                </c:pt>
                <c:pt idx="8991">
                  <c:v>0.26016552999999998</c:v>
                </c:pt>
                <c:pt idx="8992">
                  <c:v>0.26019099000000001</c:v>
                </c:pt>
                <c:pt idx="8993">
                  <c:v>0.26022340000000005</c:v>
                </c:pt>
                <c:pt idx="8994">
                  <c:v>0.26024886000000008</c:v>
                </c:pt>
                <c:pt idx="8995">
                  <c:v>0.26028127000000001</c:v>
                </c:pt>
                <c:pt idx="8996">
                  <c:v>0.2603067300000001</c:v>
                </c:pt>
                <c:pt idx="8997">
                  <c:v>0.26033913999999997</c:v>
                </c:pt>
                <c:pt idx="8998">
                  <c:v>0.26036460000000006</c:v>
                </c:pt>
                <c:pt idx="8999">
                  <c:v>0.26039700999999998</c:v>
                </c:pt>
                <c:pt idx="9000">
                  <c:v>0.26042247000000007</c:v>
                </c:pt>
                <c:pt idx="9001">
                  <c:v>0.26045499000000005</c:v>
                </c:pt>
                <c:pt idx="9002">
                  <c:v>0.26047976000000006</c:v>
                </c:pt>
                <c:pt idx="9003">
                  <c:v>0.26051287000000006</c:v>
                </c:pt>
                <c:pt idx="9004">
                  <c:v>0.26053774999999996</c:v>
                </c:pt>
                <c:pt idx="9005">
                  <c:v>0.2605702700000001</c:v>
                </c:pt>
                <c:pt idx="9006">
                  <c:v>0.26059573999999996</c:v>
                </c:pt>
                <c:pt idx="9007">
                  <c:v>0.26062814000000001</c:v>
                </c:pt>
                <c:pt idx="9008">
                  <c:v>0.26065360999999998</c:v>
                </c:pt>
                <c:pt idx="9009">
                  <c:v>0.26068613000000002</c:v>
                </c:pt>
                <c:pt idx="9010">
                  <c:v>0.26071171000000004</c:v>
                </c:pt>
                <c:pt idx="9011">
                  <c:v>0.26074399999999998</c:v>
                </c:pt>
                <c:pt idx="9012">
                  <c:v>0.26076969</c:v>
                </c:pt>
                <c:pt idx="9013">
                  <c:v>0.2608018700000001</c:v>
                </c:pt>
                <c:pt idx="9014">
                  <c:v>0.26082756000000007</c:v>
                </c:pt>
                <c:pt idx="9015">
                  <c:v>0.26085974000000001</c:v>
                </c:pt>
                <c:pt idx="9016">
                  <c:v>0.26088543000000003</c:v>
                </c:pt>
                <c:pt idx="9017">
                  <c:v>0.26091761000000002</c:v>
                </c:pt>
                <c:pt idx="9018">
                  <c:v>0.26094330000000004</c:v>
                </c:pt>
                <c:pt idx="9019">
                  <c:v>0.26097571000000008</c:v>
                </c:pt>
                <c:pt idx="9020">
                  <c:v>0.26100118</c:v>
                </c:pt>
                <c:pt idx="9021">
                  <c:v>0.26103369999999998</c:v>
                </c:pt>
                <c:pt idx="9022">
                  <c:v>0.26105904999999996</c:v>
                </c:pt>
                <c:pt idx="9023">
                  <c:v>0.26109157</c:v>
                </c:pt>
                <c:pt idx="9024">
                  <c:v>0.26111634</c:v>
                </c:pt>
                <c:pt idx="9025">
                  <c:v>0.26114885999999998</c:v>
                </c:pt>
                <c:pt idx="9026">
                  <c:v>0.26117421000000002</c:v>
                </c:pt>
                <c:pt idx="9027">
                  <c:v>0.26120673</c:v>
                </c:pt>
                <c:pt idx="9028">
                  <c:v>0.26123207999999998</c:v>
                </c:pt>
                <c:pt idx="9029">
                  <c:v>0.26126472000000001</c:v>
                </c:pt>
                <c:pt idx="9030">
                  <c:v>0.26129017999999998</c:v>
                </c:pt>
                <c:pt idx="9031">
                  <c:v>0.26132259000000008</c:v>
                </c:pt>
                <c:pt idx="9032">
                  <c:v>0.2613482800000001</c:v>
                </c:pt>
                <c:pt idx="9033">
                  <c:v>0.26138046000000004</c:v>
                </c:pt>
                <c:pt idx="9034">
                  <c:v>0.26140615</c:v>
                </c:pt>
                <c:pt idx="9035">
                  <c:v>0.26143833</c:v>
                </c:pt>
                <c:pt idx="9036">
                  <c:v>0.26146402000000002</c:v>
                </c:pt>
                <c:pt idx="9037">
                  <c:v>0.26149631000000001</c:v>
                </c:pt>
                <c:pt idx="9038">
                  <c:v>0.26152189000000003</c:v>
                </c:pt>
                <c:pt idx="9039">
                  <c:v>0.26155430000000002</c:v>
                </c:pt>
                <c:pt idx="9040">
                  <c:v>0.26157976000000005</c:v>
                </c:pt>
                <c:pt idx="9041">
                  <c:v>0.26161229000000008</c:v>
                </c:pt>
                <c:pt idx="9042">
                  <c:v>0.26163762999999995</c:v>
                </c:pt>
                <c:pt idx="9043">
                  <c:v>0.26167015999999998</c:v>
                </c:pt>
                <c:pt idx="9044">
                  <c:v>0.26169515999999993</c:v>
                </c:pt>
                <c:pt idx="9045">
                  <c:v>0.26172803</c:v>
                </c:pt>
                <c:pt idx="9046">
                  <c:v>0.26175302999999994</c:v>
                </c:pt>
                <c:pt idx="9047">
                  <c:v>0.26178590000000002</c:v>
                </c:pt>
                <c:pt idx="9048">
                  <c:v>0.26181090000000007</c:v>
                </c:pt>
                <c:pt idx="9049">
                  <c:v>0.26184377000000003</c:v>
                </c:pt>
                <c:pt idx="9050">
                  <c:v>0.26186877000000008</c:v>
                </c:pt>
                <c:pt idx="9051">
                  <c:v>0.26190164000000005</c:v>
                </c:pt>
                <c:pt idx="9052">
                  <c:v>0.2619267500000001</c:v>
                </c:pt>
                <c:pt idx="9053">
                  <c:v>0.26195962</c:v>
                </c:pt>
                <c:pt idx="9054">
                  <c:v>0.26198462000000006</c:v>
                </c:pt>
                <c:pt idx="9055">
                  <c:v>0.2620169200000001</c:v>
                </c:pt>
                <c:pt idx="9056">
                  <c:v>0.26204249000000002</c:v>
                </c:pt>
                <c:pt idx="9057">
                  <c:v>0.26207502000000005</c:v>
                </c:pt>
                <c:pt idx="9058">
                  <c:v>0.26210037000000008</c:v>
                </c:pt>
                <c:pt idx="9059">
                  <c:v>0.26213299999999995</c:v>
                </c:pt>
                <c:pt idx="9060">
                  <c:v>0.26215824000000004</c:v>
                </c:pt>
                <c:pt idx="9061">
                  <c:v>0.26219087000000002</c:v>
                </c:pt>
                <c:pt idx="9062">
                  <c:v>0.26221634000000005</c:v>
                </c:pt>
                <c:pt idx="9063">
                  <c:v>0.26224873999999998</c:v>
                </c:pt>
                <c:pt idx="9064">
                  <c:v>0.26227373999999998</c:v>
                </c:pt>
                <c:pt idx="9065">
                  <c:v>0.2623066200000001</c:v>
                </c:pt>
                <c:pt idx="9066">
                  <c:v>0.26233162000000004</c:v>
                </c:pt>
                <c:pt idx="9067">
                  <c:v>0.26236449000000006</c:v>
                </c:pt>
                <c:pt idx="9068">
                  <c:v>0.26238949000000006</c:v>
                </c:pt>
                <c:pt idx="9069">
                  <c:v>0.26242236000000008</c:v>
                </c:pt>
                <c:pt idx="9070">
                  <c:v>0.26244736000000002</c:v>
                </c:pt>
                <c:pt idx="9071">
                  <c:v>0.26248023000000004</c:v>
                </c:pt>
                <c:pt idx="9072">
                  <c:v>0.26250533999999998</c:v>
                </c:pt>
                <c:pt idx="9073">
                  <c:v>0.26253821000000005</c:v>
                </c:pt>
                <c:pt idx="9074">
                  <c:v>0.26256321000000005</c:v>
                </c:pt>
                <c:pt idx="9075">
                  <c:v>0.26259561999999997</c:v>
                </c:pt>
                <c:pt idx="9076">
                  <c:v>0.2626212</c:v>
                </c:pt>
                <c:pt idx="9077">
                  <c:v>0.26265360999999998</c:v>
                </c:pt>
                <c:pt idx="9078">
                  <c:v>0.26267907000000001</c:v>
                </c:pt>
                <c:pt idx="9079">
                  <c:v>0.26271148</c:v>
                </c:pt>
                <c:pt idx="9080">
                  <c:v>0.26273716999999996</c:v>
                </c:pt>
                <c:pt idx="9081">
                  <c:v>0.26276934999999996</c:v>
                </c:pt>
                <c:pt idx="9082">
                  <c:v>0.26279503999999992</c:v>
                </c:pt>
                <c:pt idx="9083">
                  <c:v>0.26282722000000003</c:v>
                </c:pt>
                <c:pt idx="9084">
                  <c:v>0.26285291000000005</c:v>
                </c:pt>
                <c:pt idx="9085">
                  <c:v>0.2628852000000001</c:v>
                </c:pt>
                <c:pt idx="9086">
                  <c:v>0.26291032000000003</c:v>
                </c:pt>
                <c:pt idx="9087">
                  <c:v>0.26294307</c:v>
                </c:pt>
                <c:pt idx="9088">
                  <c:v>0.2629681900000001</c:v>
                </c:pt>
                <c:pt idx="9089">
                  <c:v>0.26300106000000001</c:v>
                </c:pt>
                <c:pt idx="9090">
                  <c:v>0.26302606000000006</c:v>
                </c:pt>
                <c:pt idx="9091">
                  <c:v>0.26305893000000002</c:v>
                </c:pt>
                <c:pt idx="9092">
                  <c:v>0.26308393000000002</c:v>
                </c:pt>
                <c:pt idx="9093">
                  <c:v>0.26311680000000004</c:v>
                </c:pt>
                <c:pt idx="9094">
                  <c:v>0.26314226000000002</c:v>
                </c:pt>
                <c:pt idx="9095">
                  <c:v>0.26317467000000005</c:v>
                </c:pt>
                <c:pt idx="9096">
                  <c:v>0.26320012999999998</c:v>
                </c:pt>
                <c:pt idx="9097">
                  <c:v>0.26323266000000001</c:v>
                </c:pt>
                <c:pt idx="9098">
                  <c:v>0.26325800000000005</c:v>
                </c:pt>
                <c:pt idx="9099">
                  <c:v>0.26329052999999997</c:v>
                </c:pt>
                <c:pt idx="9100">
                  <c:v>0.26331587000000006</c:v>
                </c:pt>
                <c:pt idx="9101">
                  <c:v>0.26334840000000004</c:v>
                </c:pt>
                <c:pt idx="9102">
                  <c:v>0.26337374000000002</c:v>
                </c:pt>
                <c:pt idx="9103">
                  <c:v>0.26340627000000005</c:v>
                </c:pt>
                <c:pt idx="9104">
                  <c:v>0.26343103999999995</c:v>
                </c:pt>
                <c:pt idx="9105">
                  <c:v>0.26346402000000002</c:v>
                </c:pt>
                <c:pt idx="9106">
                  <c:v>0.26348891000000008</c:v>
                </c:pt>
                <c:pt idx="9107">
                  <c:v>0.26352178000000004</c:v>
                </c:pt>
                <c:pt idx="9108">
                  <c:v>0.26354689000000003</c:v>
                </c:pt>
                <c:pt idx="9109">
                  <c:v>0.26357976000000005</c:v>
                </c:pt>
                <c:pt idx="9110">
                  <c:v>0.2636048800000001</c:v>
                </c:pt>
                <c:pt idx="9111">
                  <c:v>0.26363762999999996</c:v>
                </c:pt>
                <c:pt idx="9112">
                  <c:v>0.26366275</c:v>
                </c:pt>
                <c:pt idx="9113">
                  <c:v>0.26369550000000003</c:v>
                </c:pt>
                <c:pt idx="9114">
                  <c:v>0.26372062000000002</c:v>
                </c:pt>
                <c:pt idx="9115">
                  <c:v>0.26375337000000004</c:v>
                </c:pt>
                <c:pt idx="9116">
                  <c:v>0.26377849000000003</c:v>
                </c:pt>
                <c:pt idx="9117">
                  <c:v>0.26381124</c:v>
                </c:pt>
                <c:pt idx="9118">
                  <c:v>0.26383636000000005</c:v>
                </c:pt>
                <c:pt idx="9119">
                  <c:v>0.26386923000000001</c:v>
                </c:pt>
                <c:pt idx="9120">
                  <c:v>0.26389423000000001</c:v>
                </c:pt>
                <c:pt idx="9121">
                  <c:v>0.2639267500000001</c:v>
                </c:pt>
                <c:pt idx="9122">
                  <c:v>0.26395210000000002</c:v>
                </c:pt>
                <c:pt idx="9123">
                  <c:v>0.26398462000000006</c:v>
                </c:pt>
                <c:pt idx="9124">
                  <c:v>0.26401009000000003</c:v>
                </c:pt>
                <c:pt idx="9125">
                  <c:v>0.26404249000000002</c:v>
                </c:pt>
                <c:pt idx="9126">
                  <c:v>0.26406796000000005</c:v>
                </c:pt>
                <c:pt idx="9127">
                  <c:v>0.26410048000000008</c:v>
                </c:pt>
                <c:pt idx="9128">
                  <c:v>0.26412548000000002</c:v>
                </c:pt>
                <c:pt idx="9129">
                  <c:v>0.26415835000000004</c:v>
                </c:pt>
                <c:pt idx="9130">
                  <c:v>0.26418334999999998</c:v>
                </c:pt>
                <c:pt idx="9131">
                  <c:v>0.26421645000000005</c:v>
                </c:pt>
                <c:pt idx="9132">
                  <c:v>0.26424180000000003</c:v>
                </c:pt>
                <c:pt idx="9133">
                  <c:v>0.26427432000000001</c:v>
                </c:pt>
                <c:pt idx="9134">
                  <c:v>0.26429920999999995</c:v>
                </c:pt>
                <c:pt idx="9135">
                  <c:v>0.26433219000000002</c:v>
                </c:pt>
                <c:pt idx="9136">
                  <c:v>0.26435708000000002</c:v>
                </c:pt>
                <c:pt idx="9137">
                  <c:v>0.26439005999999998</c:v>
                </c:pt>
                <c:pt idx="9138">
                  <c:v>0.26441495000000004</c:v>
                </c:pt>
                <c:pt idx="9139">
                  <c:v>0.26444793</c:v>
                </c:pt>
                <c:pt idx="9140">
                  <c:v>0.26447282000000005</c:v>
                </c:pt>
                <c:pt idx="9141">
                  <c:v>0.26450580000000001</c:v>
                </c:pt>
                <c:pt idx="9142">
                  <c:v>0.26453080000000001</c:v>
                </c:pt>
                <c:pt idx="9143">
                  <c:v>0.26456321000000005</c:v>
                </c:pt>
                <c:pt idx="9144">
                  <c:v>0.26458902000000001</c:v>
                </c:pt>
                <c:pt idx="9145">
                  <c:v>0.26462143000000005</c:v>
                </c:pt>
                <c:pt idx="9146">
                  <c:v>0.26464689000000002</c:v>
                </c:pt>
                <c:pt idx="9147">
                  <c:v>0.26467930000000001</c:v>
                </c:pt>
                <c:pt idx="9148">
                  <c:v>0.26470418000000001</c:v>
                </c:pt>
                <c:pt idx="9149">
                  <c:v>0.26473716999999997</c:v>
                </c:pt>
                <c:pt idx="9150">
                  <c:v>0.26476205000000003</c:v>
                </c:pt>
                <c:pt idx="9151">
                  <c:v>0.26479515999999992</c:v>
                </c:pt>
                <c:pt idx="9152">
                  <c:v>0.26481993000000004</c:v>
                </c:pt>
                <c:pt idx="9153">
                  <c:v>0.26485245000000002</c:v>
                </c:pt>
                <c:pt idx="9154">
                  <c:v>0.26487780000000005</c:v>
                </c:pt>
                <c:pt idx="9155">
                  <c:v>0.26491032000000003</c:v>
                </c:pt>
                <c:pt idx="9156">
                  <c:v>0.26493578000000001</c:v>
                </c:pt>
                <c:pt idx="9157">
                  <c:v>0.2649681900000001</c:v>
                </c:pt>
                <c:pt idx="9158">
                  <c:v>0.26499365000000003</c:v>
                </c:pt>
                <c:pt idx="9159">
                  <c:v>0.26502606000000006</c:v>
                </c:pt>
                <c:pt idx="9160">
                  <c:v>0.26505151999999998</c:v>
                </c:pt>
                <c:pt idx="9161">
                  <c:v>0.26508405000000002</c:v>
                </c:pt>
                <c:pt idx="9162">
                  <c:v>0.26510973999999998</c:v>
                </c:pt>
                <c:pt idx="9163">
                  <c:v>0.26514179999999998</c:v>
                </c:pt>
                <c:pt idx="9164">
                  <c:v>0.26516773000000005</c:v>
                </c:pt>
                <c:pt idx="9165">
                  <c:v>0.26519979000000005</c:v>
                </c:pt>
                <c:pt idx="9166">
                  <c:v>0.26522548000000001</c:v>
                </c:pt>
                <c:pt idx="9167">
                  <c:v>0.26525800000000005</c:v>
                </c:pt>
                <c:pt idx="9168">
                  <c:v>0.26528334999999997</c:v>
                </c:pt>
                <c:pt idx="9169">
                  <c:v>0.26531576000000007</c:v>
                </c:pt>
                <c:pt idx="9170">
                  <c:v>0.26534099000000005</c:v>
                </c:pt>
                <c:pt idx="9171">
                  <c:v>0.2653732800000001</c:v>
                </c:pt>
                <c:pt idx="9172">
                  <c:v>0.26539886000000007</c:v>
                </c:pt>
                <c:pt idx="9173">
                  <c:v>0.26543127</c:v>
                </c:pt>
                <c:pt idx="9174">
                  <c:v>0.26545673000000003</c:v>
                </c:pt>
                <c:pt idx="9175">
                  <c:v>0.26548925000000001</c:v>
                </c:pt>
                <c:pt idx="9176">
                  <c:v>0.26551472000000004</c:v>
                </c:pt>
                <c:pt idx="9177">
                  <c:v>0.26554712000000003</c:v>
                </c:pt>
                <c:pt idx="9178">
                  <c:v>0.26557259000000005</c:v>
                </c:pt>
                <c:pt idx="9179">
                  <c:v>0.26560510999999998</c:v>
                </c:pt>
                <c:pt idx="9180">
                  <c:v>0.26563010999999997</c:v>
                </c:pt>
                <c:pt idx="9181">
                  <c:v>0.26566287000000005</c:v>
                </c:pt>
                <c:pt idx="9182">
                  <c:v>0.2656879800000001</c:v>
                </c:pt>
                <c:pt idx="9183">
                  <c:v>0.26572097000000006</c:v>
                </c:pt>
                <c:pt idx="9184">
                  <c:v>0.26574584999999995</c:v>
                </c:pt>
                <c:pt idx="9185">
                  <c:v>0.26577895000000001</c:v>
                </c:pt>
                <c:pt idx="9186">
                  <c:v>0.26580372000000002</c:v>
                </c:pt>
                <c:pt idx="9187">
                  <c:v>0.26583624</c:v>
                </c:pt>
                <c:pt idx="9188">
                  <c:v>0.26586159000000004</c:v>
                </c:pt>
                <c:pt idx="9189">
                  <c:v>0.26589412000000001</c:v>
                </c:pt>
                <c:pt idx="9190">
                  <c:v>0.26591946000000005</c:v>
                </c:pt>
                <c:pt idx="9191">
                  <c:v>0.26595199000000008</c:v>
                </c:pt>
                <c:pt idx="9192">
                  <c:v>0.26597733000000001</c:v>
                </c:pt>
                <c:pt idx="9193">
                  <c:v>0.26600997000000004</c:v>
                </c:pt>
                <c:pt idx="9194">
                  <c:v>0.26603520000000003</c:v>
                </c:pt>
                <c:pt idx="9195">
                  <c:v>0.26606784</c:v>
                </c:pt>
                <c:pt idx="9196">
                  <c:v>0.26609307000000004</c:v>
                </c:pt>
                <c:pt idx="9197">
                  <c:v>0.26612571000000002</c:v>
                </c:pt>
                <c:pt idx="9198">
                  <c:v>0.26615094</c:v>
                </c:pt>
                <c:pt idx="9199">
                  <c:v>0.26618381000000002</c:v>
                </c:pt>
                <c:pt idx="9200">
                  <c:v>0.26620881000000002</c:v>
                </c:pt>
                <c:pt idx="9201">
                  <c:v>0.26624156999999998</c:v>
                </c:pt>
                <c:pt idx="9202">
                  <c:v>0.26626680000000008</c:v>
                </c:pt>
                <c:pt idx="9203">
                  <c:v>0.26629954999999994</c:v>
                </c:pt>
                <c:pt idx="9204">
                  <c:v>0.26632467000000015</c:v>
                </c:pt>
                <c:pt idx="9205">
                  <c:v>0.26635743000000001</c:v>
                </c:pt>
                <c:pt idx="9206">
                  <c:v>0.2663826600000001</c:v>
                </c:pt>
                <c:pt idx="9207">
                  <c:v>0.26641530000000002</c:v>
                </c:pt>
                <c:pt idx="9208">
                  <c:v>0.26644064000000001</c:v>
                </c:pt>
                <c:pt idx="9209">
                  <c:v>0.26647328000000003</c:v>
                </c:pt>
                <c:pt idx="9210">
                  <c:v>0.26649840000000002</c:v>
                </c:pt>
                <c:pt idx="9211">
                  <c:v>0.26653114999999999</c:v>
                </c:pt>
                <c:pt idx="9212">
                  <c:v>0.26655627000000004</c:v>
                </c:pt>
                <c:pt idx="9213">
                  <c:v>0.26658868000000008</c:v>
                </c:pt>
                <c:pt idx="9214">
                  <c:v>0.26661425</c:v>
                </c:pt>
                <c:pt idx="9215">
                  <c:v>0.26664678000000008</c:v>
                </c:pt>
                <c:pt idx="9216">
                  <c:v>0.26667212000000001</c:v>
                </c:pt>
                <c:pt idx="9217">
                  <c:v>0.26670465000000004</c:v>
                </c:pt>
                <c:pt idx="9218">
                  <c:v>0.26672999000000003</c:v>
                </c:pt>
                <c:pt idx="9219">
                  <c:v>0.26676252</c:v>
                </c:pt>
                <c:pt idx="9220">
                  <c:v>0.26678787000000004</c:v>
                </c:pt>
                <c:pt idx="9221">
                  <c:v>0.26682050000000007</c:v>
                </c:pt>
                <c:pt idx="9222">
                  <c:v>0.26684574</c:v>
                </c:pt>
                <c:pt idx="9223">
                  <c:v>0.26687837000000009</c:v>
                </c:pt>
                <c:pt idx="9224">
                  <c:v>0.26690361000000001</c:v>
                </c:pt>
                <c:pt idx="9225">
                  <c:v>0.26693624000000005</c:v>
                </c:pt>
                <c:pt idx="9226">
                  <c:v>0.26696148000000003</c:v>
                </c:pt>
                <c:pt idx="9227">
                  <c:v>0.26699412</c:v>
                </c:pt>
                <c:pt idx="9228">
                  <c:v>0.26701912</c:v>
                </c:pt>
                <c:pt idx="9229">
                  <c:v>0.26705163999999998</c:v>
                </c:pt>
                <c:pt idx="9230">
                  <c:v>0.26707699000000007</c:v>
                </c:pt>
                <c:pt idx="9231">
                  <c:v>0.26710951000000005</c:v>
                </c:pt>
                <c:pt idx="9232">
                  <c:v>0.26713497000000008</c:v>
                </c:pt>
                <c:pt idx="9233">
                  <c:v>0.26716738000000001</c:v>
                </c:pt>
                <c:pt idx="9234">
                  <c:v>0.26719295999999998</c:v>
                </c:pt>
                <c:pt idx="9235">
                  <c:v>0.26722537000000002</c:v>
                </c:pt>
                <c:pt idx="9236">
                  <c:v>0.26725083000000005</c:v>
                </c:pt>
                <c:pt idx="9237">
                  <c:v>0.26728323999999998</c:v>
                </c:pt>
                <c:pt idx="9238">
                  <c:v>0.26730870000000007</c:v>
                </c:pt>
                <c:pt idx="9239">
                  <c:v>0.26734111000000005</c:v>
                </c:pt>
                <c:pt idx="9240">
                  <c:v>0.26736657000000014</c:v>
                </c:pt>
                <c:pt idx="9241">
                  <c:v>0.26739898000000006</c:v>
                </c:pt>
                <c:pt idx="9242">
                  <c:v>0.2674244400000001</c:v>
                </c:pt>
                <c:pt idx="9243">
                  <c:v>0.26745685000000002</c:v>
                </c:pt>
                <c:pt idx="9244">
                  <c:v>0.26748196000000007</c:v>
                </c:pt>
                <c:pt idx="9245">
                  <c:v>0.26751472000000004</c:v>
                </c:pt>
                <c:pt idx="9246">
                  <c:v>0.26753982999999998</c:v>
                </c:pt>
                <c:pt idx="9247">
                  <c:v>0.26757259000000005</c:v>
                </c:pt>
                <c:pt idx="9248">
                  <c:v>0.26759770000000005</c:v>
                </c:pt>
                <c:pt idx="9249">
                  <c:v>0.26763046000000001</c:v>
                </c:pt>
                <c:pt idx="9250">
                  <c:v>0.26765557000000001</c:v>
                </c:pt>
                <c:pt idx="9251">
                  <c:v>0.26768833000000003</c:v>
                </c:pt>
                <c:pt idx="9252">
                  <c:v>0.26771343999999997</c:v>
                </c:pt>
                <c:pt idx="9253">
                  <c:v>0.26774620000000005</c:v>
                </c:pt>
                <c:pt idx="9254">
                  <c:v>0.26777130999999998</c:v>
                </c:pt>
                <c:pt idx="9255">
                  <c:v>0.26780372000000002</c:v>
                </c:pt>
                <c:pt idx="9256">
                  <c:v>0.2678293000000001</c:v>
                </c:pt>
                <c:pt idx="9257">
                  <c:v>0.26786182000000003</c:v>
                </c:pt>
                <c:pt idx="9258">
                  <c:v>0.26788740000000005</c:v>
                </c:pt>
                <c:pt idx="9259">
                  <c:v>0.2679196900000001</c:v>
                </c:pt>
                <c:pt idx="9260">
                  <c:v>0.26794493000000008</c:v>
                </c:pt>
                <c:pt idx="9261">
                  <c:v>0.26797768000000005</c:v>
                </c:pt>
                <c:pt idx="9262">
                  <c:v>0.26800302999999998</c:v>
                </c:pt>
                <c:pt idx="9263">
                  <c:v>0.26803567</c:v>
                </c:pt>
                <c:pt idx="9264">
                  <c:v>0.2680609000000001</c:v>
                </c:pt>
                <c:pt idx="9265">
                  <c:v>0.26809342000000003</c:v>
                </c:pt>
                <c:pt idx="9266">
                  <c:v>0.26811877000000006</c:v>
                </c:pt>
                <c:pt idx="9267">
                  <c:v>0.26815140999999998</c:v>
                </c:pt>
                <c:pt idx="9268">
                  <c:v>0.26817664000000002</c:v>
                </c:pt>
                <c:pt idx="9269">
                  <c:v>0.26820939000000005</c:v>
                </c:pt>
                <c:pt idx="9270">
                  <c:v>0.26823461999999998</c:v>
                </c:pt>
                <c:pt idx="9271">
                  <c:v>0.26826702999999996</c:v>
                </c:pt>
                <c:pt idx="9272">
                  <c:v>0.26829249000000005</c:v>
                </c:pt>
                <c:pt idx="9273">
                  <c:v>0.26832502000000008</c:v>
                </c:pt>
                <c:pt idx="9274">
                  <c:v>0.26835037000000006</c:v>
                </c:pt>
                <c:pt idx="9275">
                  <c:v>0.26838300000000009</c:v>
                </c:pt>
                <c:pt idx="9276">
                  <c:v>0.26840824000000002</c:v>
                </c:pt>
                <c:pt idx="9277">
                  <c:v>0.26844041000000002</c:v>
                </c:pt>
                <c:pt idx="9278">
                  <c:v>0.26846576000000005</c:v>
                </c:pt>
                <c:pt idx="9279">
                  <c:v>0.26849840000000008</c:v>
                </c:pt>
                <c:pt idx="9280">
                  <c:v>0.26852386000000006</c:v>
                </c:pt>
                <c:pt idx="9281">
                  <c:v>0.2685562700000001</c:v>
                </c:pt>
                <c:pt idx="9282">
                  <c:v>0.26858185000000001</c:v>
                </c:pt>
                <c:pt idx="9283">
                  <c:v>0.26861414</c:v>
                </c:pt>
                <c:pt idx="9284">
                  <c:v>0.26863982999999997</c:v>
                </c:pt>
                <c:pt idx="9285">
                  <c:v>0.26867236000000005</c:v>
                </c:pt>
                <c:pt idx="9286">
                  <c:v>0.26869769999999998</c:v>
                </c:pt>
                <c:pt idx="9287">
                  <c:v>0.26872965000000004</c:v>
                </c:pt>
                <c:pt idx="9288">
                  <c:v>0.26875557</c:v>
                </c:pt>
                <c:pt idx="9289">
                  <c:v>0.26878752</c:v>
                </c:pt>
                <c:pt idx="9290">
                  <c:v>0.26881344000000001</c:v>
                </c:pt>
                <c:pt idx="9291">
                  <c:v>0.26884539000000002</c:v>
                </c:pt>
                <c:pt idx="9292">
                  <c:v>0.26887131000000003</c:v>
                </c:pt>
                <c:pt idx="9293">
                  <c:v>0.26890325999999998</c:v>
                </c:pt>
                <c:pt idx="9294">
                  <c:v>0.26892861000000007</c:v>
                </c:pt>
                <c:pt idx="9295">
                  <c:v>0.26896124000000005</c:v>
                </c:pt>
                <c:pt idx="9296">
                  <c:v>0.26898648000000008</c:v>
                </c:pt>
                <c:pt idx="9297">
                  <c:v>0.26901912</c:v>
                </c:pt>
                <c:pt idx="9298">
                  <c:v>0.26904435000000004</c:v>
                </c:pt>
                <c:pt idx="9299">
                  <c:v>0.26907699000000007</c:v>
                </c:pt>
                <c:pt idx="9300">
                  <c:v>0.26910222</c:v>
                </c:pt>
                <c:pt idx="9301">
                  <c:v>0.26913497000000003</c:v>
                </c:pt>
                <c:pt idx="9302">
                  <c:v>0.26916009000000002</c:v>
                </c:pt>
                <c:pt idx="9303">
                  <c:v>0.26919284000000004</c:v>
                </c:pt>
                <c:pt idx="9304">
                  <c:v>0.26921807000000003</c:v>
                </c:pt>
                <c:pt idx="9305">
                  <c:v>0.26925071</c:v>
                </c:pt>
                <c:pt idx="9306">
                  <c:v>0.26927605999999998</c:v>
                </c:pt>
                <c:pt idx="9307">
                  <c:v>0.26930870000000007</c:v>
                </c:pt>
                <c:pt idx="9308">
                  <c:v>0.26933416000000004</c:v>
                </c:pt>
                <c:pt idx="9309">
                  <c:v>0.26936657000000014</c:v>
                </c:pt>
                <c:pt idx="9310">
                  <c:v>0.26939215</c:v>
                </c:pt>
                <c:pt idx="9311">
                  <c:v>0.2694244400000001</c:v>
                </c:pt>
                <c:pt idx="9312">
                  <c:v>0.26944943999999998</c:v>
                </c:pt>
                <c:pt idx="9313">
                  <c:v>0.26948231000000006</c:v>
                </c:pt>
                <c:pt idx="9314">
                  <c:v>0.26950731</c:v>
                </c:pt>
                <c:pt idx="9315">
                  <c:v>0.26954018000000002</c:v>
                </c:pt>
                <c:pt idx="9316">
                  <c:v>0.26956518000000002</c:v>
                </c:pt>
                <c:pt idx="9317">
                  <c:v>0.26959817000000008</c:v>
                </c:pt>
                <c:pt idx="9318">
                  <c:v>0.26962304999999998</c:v>
                </c:pt>
                <c:pt idx="9319">
                  <c:v>0.26965604000000004</c:v>
                </c:pt>
                <c:pt idx="9320">
                  <c:v>0.2696809200000001</c:v>
                </c:pt>
                <c:pt idx="9321">
                  <c:v>0.26971391</c:v>
                </c:pt>
                <c:pt idx="9322">
                  <c:v>0.26973891</c:v>
                </c:pt>
                <c:pt idx="9323">
                  <c:v>0.26977131000000004</c:v>
                </c:pt>
                <c:pt idx="9324">
                  <c:v>0.26979678000000001</c:v>
                </c:pt>
                <c:pt idx="9325">
                  <c:v>0.26982918000000006</c:v>
                </c:pt>
                <c:pt idx="9326">
                  <c:v>0.26985465000000003</c:v>
                </c:pt>
                <c:pt idx="9327">
                  <c:v>0.26988717000000007</c:v>
                </c:pt>
                <c:pt idx="9328">
                  <c:v>0.26991275000000003</c:v>
                </c:pt>
                <c:pt idx="9329">
                  <c:v>0.26994503999999997</c:v>
                </c:pt>
                <c:pt idx="9330">
                  <c:v>0.26997062000000011</c:v>
                </c:pt>
                <c:pt idx="9331">
                  <c:v>0.27000302999999998</c:v>
                </c:pt>
                <c:pt idx="9332">
                  <c:v>0.27002849000000007</c:v>
                </c:pt>
                <c:pt idx="9333">
                  <c:v>0.2700609000000001</c:v>
                </c:pt>
                <c:pt idx="9334">
                  <c:v>0.2700859000000001</c:v>
                </c:pt>
                <c:pt idx="9335">
                  <c:v>0.27011877000000006</c:v>
                </c:pt>
                <c:pt idx="9336">
                  <c:v>0.27014388</c:v>
                </c:pt>
                <c:pt idx="9337">
                  <c:v>0.27017664000000002</c:v>
                </c:pt>
                <c:pt idx="9338">
                  <c:v>0.27020174999999996</c:v>
                </c:pt>
                <c:pt idx="9339">
                  <c:v>0.27023450999999998</c:v>
                </c:pt>
                <c:pt idx="9340">
                  <c:v>0.27025961999999998</c:v>
                </c:pt>
                <c:pt idx="9341">
                  <c:v>0.27029238</c:v>
                </c:pt>
                <c:pt idx="9342">
                  <c:v>0.2703174900000001</c:v>
                </c:pt>
                <c:pt idx="9343">
                  <c:v>0.27035048000000006</c:v>
                </c:pt>
                <c:pt idx="9344">
                  <c:v>0.2703757100000001</c:v>
                </c:pt>
                <c:pt idx="9345">
                  <c:v>0.27040800000000004</c:v>
                </c:pt>
                <c:pt idx="9346">
                  <c:v>0.27043358000000001</c:v>
                </c:pt>
                <c:pt idx="9347">
                  <c:v>0.27046587000000005</c:v>
                </c:pt>
                <c:pt idx="9348">
                  <c:v>0.27049144999999997</c:v>
                </c:pt>
                <c:pt idx="9349">
                  <c:v>0.27052374000000001</c:v>
                </c:pt>
                <c:pt idx="9350">
                  <c:v>0.27054931999999998</c:v>
                </c:pt>
                <c:pt idx="9351">
                  <c:v>0.27058162000000002</c:v>
                </c:pt>
                <c:pt idx="9352">
                  <c:v>0.27060719</c:v>
                </c:pt>
                <c:pt idx="9353">
                  <c:v>0.27063948999999998</c:v>
                </c:pt>
                <c:pt idx="9354">
                  <c:v>0.27066506000000001</c:v>
                </c:pt>
                <c:pt idx="9355">
                  <c:v>0.27069736</c:v>
                </c:pt>
                <c:pt idx="9356">
                  <c:v>0.27072293000000003</c:v>
                </c:pt>
                <c:pt idx="9357">
                  <c:v>0.27075557</c:v>
                </c:pt>
                <c:pt idx="9358">
                  <c:v>0.2707808000000001</c:v>
                </c:pt>
                <c:pt idx="9359">
                  <c:v>0.27081344000000002</c:v>
                </c:pt>
                <c:pt idx="9360">
                  <c:v>0.27083868000000005</c:v>
                </c:pt>
                <c:pt idx="9361">
                  <c:v>0.27087074000000005</c:v>
                </c:pt>
                <c:pt idx="9362">
                  <c:v>0.27089620000000003</c:v>
                </c:pt>
                <c:pt idx="9363">
                  <c:v>0.27092872000000007</c:v>
                </c:pt>
                <c:pt idx="9364">
                  <c:v>0.2709540700000001</c:v>
                </c:pt>
                <c:pt idx="9365">
                  <c:v>0.27098659000000014</c:v>
                </c:pt>
                <c:pt idx="9366">
                  <c:v>0.27101205</c:v>
                </c:pt>
                <c:pt idx="9367">
                  <c:v>0.27104458000000003</c:v>
                </c:pt>
                <c:pt idx="9368">
                  <c:v>0.27106993000000001</c:v>
                </c:pt>
                <c:pt idx="9369">
                  <c:v>0.27110233</c:v>
                </c:pt>
                <c:pt idx="9370">
                  <c:v>0.27112780000000003</c:v>
                </c:pt>
                <c:pt idx="9371">
                  <c:v>0.27116032000000001</c:v>
                </c:pt>
                <c:pt idx="9372">
                  <c:v>0.2711856700000001</c:v>
                </c:pt>
                <c:pt idx="9373">
                  <c:v>0.27121819000000008</c:v>
                </c:pt>
                <c:pt idx="9374">
                  <c:v>0.27124353999999995</c:v>
                </c:pt>
                <c:pt idx="9375">
                  <c:v>0.27127618000000003</c:v>
                </c:pt>
                <c:pt idx="9376">
                  <c:v>0.27130141000000002</c:v>
                </c:pt>
                <c:pt idx="9377">
                  <c:v>0.27133405000000005</c:v>
                </c:pt>
                <c:pt idx="9378">
                  <c:v>0.27135951000000008</c:v>
                </c:pt>
                <c:pt idx="9379">
                  <c:v>0.27139192000000001</c:v>
                </c:pt>
                <c:pt idx="9380">
                  <c:v>0.2714173800000001</c:v>
                </c:pt>
                <c:pt idx="9381">
                  <c:v>0.27144990000000002</c:v>
                </c:pt>
                <c:pt idx="9382">
                  <c:v>0.27147525</c:v>
                </c:pt>
                <c:pt idx="9383">
                  <c:v>0.27150789000000003</c:v>
                </c:pt>
                <c:pt idx="9384">
                  <c:v>0.27153311999999996</c:v>
                </c:pt>
                <c:pt idx="9385">
                  <c:v>0.27156576000000004</c:v>
                </c:pt>
                <c:pt idx="9386">
                  <c:v>0.27159110999999997</c:v>
                </c:pt>
                <c:pt idx="9387">
                  <c:v>0.27162363</c:v>
                </c:pt>
                <c:pt idx="9388">
                  <c:v>0.27164886000000005</c:v>
                </c:pt>
                <c:pt idx="9389">
                  <c:v>0.2716809200000001</c:v>
                </c:pt>
                <c:pt idx="9390">
                  <c:v>0.27170685</c:v>
                </c:pt>
                <c:pt idx="9391">
                  <c:v>0.27173879000000001</c:v>
                </c:pt>
                <c:pt idx="9392">
                  <c:v>0.27176472000000002</c:v>
                </c:pt>
                <c:pt idx="9393">
                  <c:v>0.27179666000000002</c:v>
                </c:pt>
                <c:pt idx="9394">
                  <c:v>0.27182201000000006</c:v>
                </c:pt>
                <c:pt idx="9395">
                  <c:v>0.27185453000000004</c:v>
                </c:pt>
                <c:pt idx="9396">
                  <c:v>0.27187999000000007</c:v>
                </c:pt>
                <c:pt idx="9397">
                  <c:v>0.2719125200000001</c:v>
                </c:pt>
                <c:pt idx="9398">
                  <c:v>0.27193798000000002</c:v>
                </c:pt>
                <c:pt idx="9399">
                  <c:v>0.27197039000000006</c:v>
                </c:pt>
                <c:pt idx="9400">
                  <c:v>0.27199574000000004</c:v>
                </c:pt>
                <c:pt idx="9401">
                  <c:v>0.27202837000000007</c:v>
                </c:pt>
                <c:pt idx="9402">
                  <c:v>0.27205372</c:v>
                </c:pt>
                <c:pt idx="9403">
                  <c:v>0.27208624000000003</c:v>
                </c:pt>
                <c:pt idx="9404">
                  <c:v>0.27211159000000001</c:v>
                </c:pt>
                <c:pt idx="9405">
                  <c:v>0.27214412000000004</c:v>
                </c:pt>
                <c:pt idx="9406">
                  <c:v>0.27216945999999997</c:v>
                </c:pt>
                <c:pt idx="9407">
                  <c:v>0.27220199</c:v>
                </c:pt>
                <c:pt idx="9408">
                  <c:v>0.27222733000000005</c:v>
                </c:pt>
                <c:pt idx="9409">
                  <c:v>0.27226009000000001</c:v>
                </c:pt>
                <c:pt idx="9410">
                  <c:v>0.27228543000000005</c:v>
                </c:pt>
                <c:pt idx="9411">
                  <c:v>0.27231796000000014</c:v>
                </c:pt>
                <c:pt idx="9412">
                  <c:v>0.27234330000000001</c:v>
                </c:pt>
                <c:pt idx="9413">
                  <c:v>0.27237537000000006</c:v>
                </c:pt>
                <c:pt idx="9414">
                  <c:v>0.27240118000000002</c:v>
                </c:pt>
                <c:pt idx="9415">
                  <c:v>0.27243323999999997</c:v>
                </c:pt>
                <c:pt idx="9416">
                  <c:v>0.27245904999999998</c:v>
                </c:pt>
                <c:pt idx="9417">
                  <c:v>0.27249110999999998</c:v>
                </c:pt>
                <c:pt idx="9418">
                  <c:v>0.27251692000000005</c:v>
                </c:pt>
                <c:pt idx="9419">
                  <c:v>0.27254909000000005</c:v>
                </c:pt>
                <c:pt idx="9420">
                  <c:v>0.27257479000000007</c:v>
                </c:pt>
                <c:pt idx="9421">
                  <c:v>0.27260696000000006</c:v>
                </c:pt>
                <c:pt idx="9422">
                  <c:v>0.27263266000000008</c:v>
                </c:pt>
                <c:pt idx="9423">
                  <c:v>0.27266483000000002</c:v>
                </c:pt>
                <c:pt idx="9424">
                  <c:v>0.27269006000000001</c:v>
                </c:pt>
                <c:pt idx="9425">
                  <c:v>0.27272270000000004</c:v>
                </c:pt>
                <c:pt idx="9426">
                  <c:v>0.27274828000000001</c:v>
                </c:pt>
                <c:pt idx="9427">
                  <c:v>0.2727806900000001</c:v>
                </c:pt>
                <c:pt idx="9428">
                  <c:v>0.27280615000000008</c:v>
                </c:pt>
                <c:pt idx="9429">
                  <c:v>0.27283856000000006</c:v>
                </c:pt>
                <c:pt idx="9430">
                  <c:v>0.27286402000000004</c:v>
                </c:pt>
                <c:pt idx="9431">
                  <c:v>0.27289643000000002</c:v>
                </c:pt>
                <c:pt idx="9432">
                  <c:v>0.2729220100000001</c:v>
                </c:pt>
                <c:pt idx="9433">
                  <c:v>0.27295442000000003</c:v>
                </c:pt>
                <c:pt idx="9434">
                  <c:v>0.27297942000000003</c:v>
                </c:pt>
                <c:pt idx="9435">
                  <c:v>0.27301217000000005</c:v>
                </c:pt>
                <c:pt idx="9436">
                  <c:v>0.27303729000000004</c:v>
                </c:pt>
                <c:pt idx="9437">
                  <c:v>0.27307016000000006</c:v>
                </c:pt>
                <c:pt idx="9438">
                  <c:v>0.27309516</c:v>
                </c:pt>
                <c:pt idx="9439">
                  <c:v>0.27312791000000003</c:v>
                </c:pt>
                <c:pt idx="9440">
                  <c:v>0.27315302999999996</c:v>
                </c:pt>
                <c:pt idx="9441">
                  <c:v>0.2731857800000001</c:v>
                </c:pt>
                <c:pt idx="9442">
                  <c:v>0.27321112999999997</c:v>
                </c:pt>
                <c:pt idx="9443">
                  <c:v>0.27324364999999995</c:v>
                </c:pt>
                <c:pt idx="9444">
                  <c:v>0.27326900000000004</c:v>
                </c:pt>
                <c:pt idx="9445">
                  <c:v>0.27330175000000001</c:v>
                </c:pt>
                <c:pt idx="9446">
                  <c:v>0.27332687000000011</c:v>
                </c:pt>
                <c:pt idx="9447">
                  <c:v>0.27335916000000005</c:v>
                </c:pt>
                <c:pt idx="9448">
                  <c:v>0.27338474000000007</c:v>
                </c:pt>
                <c:pt idx="9449">
                  <c:v>0.27341715</c:v>
                </c:pt>
                <c:pt idx="9450">
                  <c:v>0.27344261000000003</c:v>
                </c:pt>
                <c:pt idx="9451">
                  <c:v>0.27347502000000001</c:v>
                </c:pt>
                <c:pt idx="9452">
                  <c:v>0.27350060000000004</c:v>
                </c:pt>
                <c:pt idx="9453">
                  <c:v>0.27353289000000003</c:v>
                </c:pt>
                <c:pt idx="9454">
                  <c:v>0.27355847000000005</c:v>
                </c:pt>
                <c:pt idx="9455">
                  <c:v>0.27359076000000004</c:v>
                </c:pt>
                <c:pt idx="9456">
                  <c:v>0.27361634000000001</c:v>
                </c:pt>
                <c:pt idx="9457">
                  <c:v>0.27364863</c:v>
                </c:pt>
                <c:pt idx="9458">
                  <c:v>0.27367421000000003</c:v>
                </c:pt>
                <c:pt idx="9459">
                  <c:v>0.27370650000000002</c:v>
                </c:pt>
                <c:pt idx="9460">
                  <c:v>0.27373219000000004</c:v>
                </c:pt>
                <c:pt idx="9461">
                  <c:v>0.27376449000000008</c:v>
                </c:pt>
                <c:pt idx="9462">
                  <c:v>0.27379006</c:v>
                </c:pt>
                <c:pt idx="9463">
                  <c:v>0.2738223600000001</c:v>
                </c:pt>
                <c:pt idx="9464">
                  <c:v>0.27384747000000004</c:v>
                </c:pt>
                <c:pt idx="9465">
                  <c:v>0.27388023000000006</c:v>
                </c:pt>
                <c:pt idx="9466">
                  <c:v>0.27390546000000005</c:v>
                </c:pt>
                <c:pt idx="9467">
                  <c:v>0.27393810000000002</c:v>
                </c:pt>
                <c:pt idx="9468">
                  <c:v>0.27396333</c:v>
                </c:pt>
                <c:pt idx="9469">
                  <c:v>0.27399608000000003</c:v>
                </c:pt>
                <c:pt idx="9470">
                  <c:v>0.27402131000000002</c:v>
                </c:pt>
                <c:pt idx="9471">
                  <c:v>0.27405395000000005</c:v>
                </c:pt>
                <c:pt idx="9472">
                  <c:v>0.27407918000000003</c:v>
                </c:pt>
                <c:pt idx="9473">
                  <c:v>0.27411182000000001</c:v>
                </c:pt>
                <c:pt idx="9474">
                  <c:v>0.27413717000000004</c:v>
                </c:pt>
                <c:pt idx="9475">
                  <c:v>0.27416969000000002</c:v>
                </c:pt>
                <c:pt idx="9476">
                  <c:v>0.27419503999999995</c:v>
                </c:pt>
                <c:pt idx="9477">
                  <c:v>0.27422755999999998</c:v>
                </c:pt>
                <c:pt idx="9478">
                  <c:v>0.27425302999999995</c:v>
                </c:pt>
                <c:pt idx="9479">
                  <c:v>0.27428543</c:v>
                </c:pt>
                <c:pt idx="9480">
                  <c:v>0.27431090000000008</c:v>
                </c:pt>
                <c:pt idx="9481">
                  <c:v>0.27434330000000001</c:v>
                </c:pt>
                <c:pt idx="9482">
                  <c:v>0.2743687700000001</c:v>
                </c:pt>
                <c:pt idx="9483">
                  <c:v>0.27440118000000002</c:v>
                </c:pt>
                <c:pt idx="9484">
                  <c:v>0.27442664000000005</c:v>
                </c:pt>
                <c:pt idx="9485">
                  <c:v>0.27445870000000006</c:v>
                </c:pt>
                <c:pt idx="9486">
                  <c:v>0.27448451000000007</c:v>
                </c:pt>
                <c:pt idx="9487">
                  <c:v>0.27451657000000007</c:v>
                </c:pt>
                <c:pt idx="9488">
                  <c:v>0.27454238000000003</c:v>
                </c:pt>
                <c:pt idx="9489">
                  <c:v>0.27457444000000003</c:v>
                </c:pt>
                <c:pt idx="9490">
                  <c:v>0.27459967000000002</c:v>
                </c:pt>
                <c:pt idx="9491">
                  <c:v>0.27463231000000005</c:v>
                </c:pt>
                <c:pt idx="9492">
                  <c:v>0.27465766000000008</c:v>
                </c:pt>
                <c:pt idx="9493">
                  <c:v>0.27469018000000001</c:v>
                </c:pt>
                <c:pt idx="9494">
                  <c:v>0.27471563999999998</c:v>
                </c:pt>
                <c:pt idx="9495">
                  <c:v>0.27474817000000001</c:v>
                </c:pt>
                <c:pt idx="9496">
                  <c:v>0.27477351</c:v>
                </c:pt>
                <c:pt idx="9497">
                  <c:v>0.27480604000000003</c:v>
                </c:pt>
                <c:pt idx="9498">
                  <c:v>0.27483138000000001</c:v>
                </c:pt>
                <c:pt idx="9499">
                  <c:v>0.27486414000000003</c:v>
                </c:pt>
                <c:pt idx="9500">
                  <c:v>0.27488937000000008</c:v>
                </c:pt>
                <c:pt idx="9501">
                  <c:v>0.27492155000000001</c:v>
                </c:pt>
                <c:pt idx="9502">
                  <c:v>0.27494723999999998</c:v>
                </c:pt>
                <c:pt idx="9503">
                  <c:v>0.27497953000000008</c:v>
                </c:pt>
                <c:pt idx="9504">
                  <c:v>0.27500511</c:v>
                </c:pt>
                <c:pt idx="9505">
                  <c:v>0.27503740000000004</c:v>
                </c:pt>
                <c:pt idx="9506">
                  <c:v>0.27506298000000007</c:v>
                </c:pt>
                <c:pt idx="9507">
                  <c:v>0.27509527</c:v>
                </c:pt>
                <c:pt idx="9508">
                  <c:v>0.27512108000000002</c:v>
                </c:pt>
                <c:pt idx="9509">
                  <c:v>0.27515313999999996</c:v>
                </c:pt>
                <c:pt idx="9510">
                  <c:v>0.27517895000000003</c:v>
                </c:pt>
                <c:pt idx="9511">
                  <c:v>0.27521100999999998</c:v>
                </c:pt>
                <c:pt idx="9512">
                  <c:v>0.27523682000000005</c:v>
                </c:pt>
                <c:pt idx="9513">
                  <c:v>0.27526911999999998</c:v>
                </c:pt>
                <c:pt idx="9514">
                  <c:v>0.27529469000000001</c:v>
                </c:pt>
                <c:pt idx="9515">
                  <c:v>0.2753271000000001</c:v>
                </c:pt>
                <c:pt idx="9516">
                  <c:v>0.27535256000000008</c:v>
                </c:pt>
                <c:pt idx="9517">
                  <c:v>0.27538509000000005</c:v>
                </c:pt>
                <c:pt idx="9518">
                  <c:v>0.27541043000000004</c:v>
                </c:pt>
                <c:pt idx="9519">
                  <c:v>0.27544284000000002</c:v>
                </c:pt>
                <c:pt idx="9520">
                  <c:v>0.27546773000000002</c:v>
                </c:pt>
                <c:pt idx="9521">
                  <c:v>0.27550071000000004</c:v>
                </c:pt>
                <c:pt idx="9522">
                  <c:v>0.27552560000000004</c:v>
                </c:pt>
                <c:pt idx="9523">
                  <c:v>0.27555824000000001</c:v>
                </c:pt>
                <c:pt idx="9524">
                  <c:v>0.2755837000000001</c:v>
                </c:pt>
                <c:pt idx="9525">
                  <c:v>0.27561599000000003</c:v>
                </c:pt>
                <c:pt idx="9526">
                  <c:v>0.27564180000000005</c:v>
                </c:pt>
                <c:pt idx="9527">
                  <c:v>0.27567409000000004</c:v>
                </c:pt>
                <c:pt idx="9528">
                  <c:v>0.27569954999999996</c:v>
                </c:pt>
                <c:pt idx="9529">
                  <c:v>0.27573161999999996</c:v>
                </c:pt>
                <c:pt idx="9530">
                  <c:v>0.27575730999999998</c:v>
                </c:pt>
                <c:pt idx="9531">
                  <c:v>0.27578960000000002</c:v>
                </c:pt>
                <c:pt idx="9532">
                  <c:v>0.2758151800000001</c:v>
                </c:pt>
                <c:pt idx="9533">
                  <c:v>0.27584747000000004</c:v>
                </c:pt>
                <c:pt idx="9534">
                  <c:v>0.27587305000000001</c:v>
                </c:pt>
                <c:pt idx="9535">
                  <c:v>0.27590534</c:v>
                </c:pt>
                <c:pt idx="9536">
                  <c:v>0.27593103999999996</c:v>
                </c:pt>
                <c:pt idx="9537">
                  <c:v>0.27596321000000001</c:v>
                </c:pt>
                <c:pt idx="9538">
                  <c:v>0.27598891000000009</c:v>
                </c:pt>
                <c:pt idx="9539">
                  <c:v>0.27602131000000002</c:v>
                </c:pt>
                <c:pt idx="9540">
                  <c:v>0.2760467800000001</c:v>
                </c:pt>
                <c:pt idx="9541">
                  <c:v>0.27607930000000008</c:v>
                </c:pt>
                <c:pt idx="9542">
                  <c:v>0.27610476000000006</c:v>
                </c:pt>
                <c:pt idx="9543">
                  <c:v>0.27613728999999998</c:v>
                </c:pt>
                <c:pt idx="9544">
                  <c:v>0.27616275000000001</c:v>
                </c:pt>
                <c:pt idx="9545">
                  <c:v>0.27619469000000002</c:v>
                </c:pt>
                <c:pt idx="9546">
                  <c:v>0.27622016000000005</c:v>
                </c:pt>
                <c:pt idx="9547">
                  <c:v>0.27625268000000003</c:v>
                </c:pt>
                <c:pt idx="9548">
                  <c:v>0.27627803000000001</c:v>
                </c:pt>
                <c:pt idx="9549">
                  <c:v>0.2763105500000001</c:v>
                </c:pt>
                <c:pt idx="9550">
                  <c:v>0.27633601000000002</c:v>
                </c:pt>
                <c:pt idx="9551">
                  <c:v>0.27636842000000006</c:v>
                </c:pt>
                <c:pt idx="9552">
                  <c:v>0.27639377000000004</c:v>
                </c:pt>
                <c:pt idx="9553">
                  <c:v>0.27642629000000007</c:v>
                </c:pt>
                <c:pt idx="9554">
                  <c:v>0.27645175</c:v>
                </c:pt>
                <c:pt idx="9555">
                  <c:v>0.27648416000000003</c:v>
                </c:pt>
                <c:pt idx="9556">
                  <c:v>0.27650962000000001</c:v>
                </c:pt>
                <c:pt idx="9557">
                  <c:v>0.27654225999999998</c:v>
                </c:pt>
                <c:pt idx="9558">
                  <c:v>0.27656761000000002</c:v>
                </c:pt>
                <c:pt idx="9559">
                  <c:v>0.27660013</c:v>
                </c:pt>
                <c:pt idx="9560">
                  <c:v>0.27662537000000004</c:v>
                </c:pt>
                <c:pt idx="9561">
                  <c:v>0.27665800000000002</c:v>
                </c:pt>
                <c:pt idx="9562">
                  <c:v>0.27668324</c:v>
                </c:pt>
                <c:pt idx="9563">
                  <c:v>0.27671587000000003</c:v>
                </c:pt>
                <c:pt idx="9564">
                  <c:v>0.27674099000000002</c:v>
                </c:pt>
                <c:pt idx="9565">
                  <c:v>0.27677374000000005</c:v>
                </c:pt>
                <c:pt idx="9566">
                  <c:v>0.27679931999999996</c:v>
                </c:pt>
                <c:pt idx="9567">
                  <c:v>0.27683162</c:v>
                </c:pt>
                <c:pt idx="9568">
                  <c:v>0.27685662000000005</c:v>
                </c:pt>
                <c:pt idx="9569">
                  <c:v>0.27688914000000003</c:v>
                </c:pt>
                <c:pt idx="9570">
                  <c:v>0.27691449000000007</c:v>
                </c:pt>
                <c:pt idx="9571">
                  <c:v>0.27694701000000005</c:v>
                </c:pt>
                <c:pt idx="9572">
                  <c:v>0.27697236000000003</c:v>
                </c:pt>
                <c:pt idx="9573">
                  <c:v>0.27700488000000006</c:v>
                </c:pt>
                <c:pt idx="9574">
                  <c:v>0.27703034000000004</c:v>
                </c:pt>
                <c:pt idx="9575">
                  <c:v>0.27706287000000007</c:v>
                </c:pt>
                <c:pt idx="9576">
                  <c:v>0.27708821000000006</c:v>
                </c:pt>
                <c:pt idx="9577">
                  <c:v>0.27712074000000003</c:v>
                </c:pt>
                <c:pt idx="9578">
                  <c:v>0.27714608000000002</c:v>
                </c:pt>
                <c:pt idx="9579">
                  <c:v>0.2771786100000001</c:v>
                </c:pt>
                <c:pt idx="9580">
                  <c:v>0.27720407000000002</c:v>
                </c:pt>
                <c:pt idx="9581">
                  <c:v>0.27723648000000001</c:v>
                </c:pt>
                <c:pt idx="9582">
                  <c:v>0.27726193999999998</c:v>
                </c:pt>
                <c:pt idx="9583">
                  <c:v>0.27729434999999997</c:v>
                </c:pt>
                <c:pt idx="9584">
                  <c:v>0.27731981000000006</c:v>
                </c:pt>
                <c:pt idx="9585">
                  <c:v>0.27735222000000004</c:v>
                </c:pt>
                <c:pt idx="9586">
                  <c:v>0.27737768000000007</c:v>
                </c:pt>
                <c:pt idx="9587">
                  <c:v>0.2774103200000001</c:v>
                </c:pt>
                <c:pt idx="9588">
                  <c:v>0.27743554999999998</c:v>
                </c:pt>
                <c:pt idx="9589">
                  <c:v>0.27746819000000006</c:v>
                </c:pt>
                <c:pt idx="9590">
                  <c:v>0.27749353999999998</c:v>
                </c:pt>
                <c:pt idx="9591">
                  <c:v>0.27752606000000007</c:v>
                </c:pt>
                <c:pt idx="9592">
                  <c:v>0.27755141</c:v>
                </c:pt>
                <c:pt idx="9593">
                  <c:v>0.27758393000000003</c:v>
                </c:pt>
                <c:pt idx="9594">
                  <c:v>0.27760928000000001</c:v>
                </c:pt>
                <c:pt idx="9595">
                  <c:v>0.27764168</c:v>
                </c:pt>
                <c:pt idx="9596">
                  <c:v>0.27766714999999997</c:v>
                </c:pt>
                <c:pt idx="9597">
                  <c:v>0.27769967000000001</c:v>
                </c:pt>
                <c:pt idx="9598">
                  <c:v>0.27772513000000004</c:v>
                </c:pt>
                <c:pt idx="9599">
                  <c:v>0.27775753999999997</c:v>
                </c:pt>
                <c:pt idx="9600">
                  <c:v>0.27778243000000002</c:v>
                </c:pt>
                <c:pt idx="9601">
                  <c:v>0.27781518000000011</c:v>
                </c:pt>
                <c:pt idx="9602">
                  <c:v>0.27784030000000004</c:v>
                </c:pt>
                <c:pt idx="9603">
                  <c:v>0.27787305000000001</c:v>
                </c:pt>
                <c:pt idx="9604">
                  <c:v>0.27789828000000005</c:v>
                </c:pt>
                <c:pt idx="9605">
                  <c:v>0.27793092000000008</c:v>
                </c:pt>
                <c:pt idx="9606">
                  <c:v>0.27795627000000006</c:v>
                </c:pt>
                <c:pt idx="9607">
                  <c:v>0.27798891000000009</c:v>
                </c:pt>
                <c:pt idx="9608">
                  <c:v>0.27801414000000002</c:v>
                </c:pt>
                <c:pt idx="9609">
                  <c:v>0.27804666000000006</c:v>
                </c:pt>
                <c:pt idx="9610">
                  <c:v>0.27807201000000004</c:v>
                </c:pt>
                <c:pt idx="9611">
                  <c:v>0.27810465000000001</c:v>
                </c:pt>
                <c:pt idx="9612">
                  <c:v>0.27813011000000004</c:v>
                </c:pt>
                <c:pt idx="9613">
                  <c:v>0.27816252000000002</c:v>
                </c:pt>
                <c:pt idx="9614">
                  <c:v>0.27818798000000006</c:v>
                </c:pt>
                <c:pt idx="9615">
                  <c:v>0.27822050000000004</c:v>
                </c:pt>
                <c:pt idx="9616">
                  <c:v>0.27824584999999996</c:v>
                </c:pt>
                <c:pt idx="9617">
                  <c:v>0.27827837000000005</c:v>
                </c:pt>
                <c:pt idx="9618">
                  <c:v>0.27830372000000003</c:v>
                </c:pt>
                <c:pt idx="9619">
                  <c:v>0.27833624000000001</c:v>
                </c:pt>
                <c:pt idx="9620">
                  <c:v>0.2783615900000001</c:v>
                </c:pt>
                <c:pt idx="9621">
                  <c:v>0.27839412000000002</c:v>
                </c:pt>
                <c:pt idx="9622">
                  <c:v>0.27841946000000006</c:v>
                </c:pt>
                <c:pt idx="9623">
                  <c:v>0.27845210000000004</c:v>
                </c:pt>
                <c:pt idx="9624">
                  <c:v>0.27847733000000002</c:v>
                </c:pt>
                <c:pt idx="9625">
                  <c:v>0.27850997000000005</c:v>
                </c:pt>
                <c:pt idx="9626">
                  <c:v>0.27853531999999998</c:v>
                </c:pt>
                <c:pt idx="9627">
                  <c:v>0.27856784000000001</c:v>
                </c:pt>
                <c:pt idx="9628">
                  <c:v>0.27859319000000005</c:v>
                </c:pt>
                <c:pt idx="9629">
                  <c:v>0.27862571000000008</c:v>
                </c:pt>
                <c:pt idx="9630">
                  <c:v>0.27865060000000008</c:v>
                </c:pt>
                <c:pt idx="9631">
                  <c:v>0.27868312000000001</c:v>
                </c:pt>
                <c:pt idx="9632">
                  <c:v>0.27870858000000004</c:v>
                </c:pt>
                <c:pt idx="9633">
                  <c:v>0.27874099000000002</c:v>
                </c:pt>
                <c:pt idx="9634">
                  <c:v>0.27876645</c:v>
                </c:pt>
                <c:pt idx="9635">
                  <c:v>0.27879885999999998</c:v>
                </c:pt>
                <c:pt idx="9636">
                  <c:v>0.27882432000000007</c:v>
                </c:pt>
                <c:pt idx="9637">
                  <c:v>0.27885673000000005</c:v>
                </c:pt>
                <c:pt idx="9638">
                  <c:v>0.27888231000000008</c:v>
                </c:pt>
                <c:pt idx="9639">
                  <c:v>0.27891460000000007</c:v>
                </c:pt>
                <c:pt idx="9640">
                  <c:v>0.27894018000000004</c:v>
                </c:pt>
                <c:pt idx="9641">
                  <c:v>0.27897259000000008</c:v>
                </c:pt>
                <c:pt idx="9642">
                  <c:v>0.27899805</c:v>
                </c:pt>
                <c:pt idx="9643">
                  <c:v>0.27903045999999998</c:v>
                </c:pt>
                <c:pt idx="9644">
                  <c:v>0.27905604000000001</c:v>
                </c:pt>
                <c:pt idx="9645">
                  <c:v>0.27908833000000005</c:v>
                </c:pt>
                <c:pt idx="9646">
                  <c:v>0.27911391000000002</c:v>
                </c:pt>
                <c:pt idx="9647">
                  <c:v>0.27914620000000001</c:v>
                </c:pt>
                <c:pt idx="9648">
                  <c:v>0.27917189000000003</c:v>
                </c:pt>
                <c:pt idx="9649">
                  <c:v>0.27920418000000002</c:v>
                </c:pt>
                <c:pt idx="9650">
                  <c:v>0.27922976000000005</c:v>
                </c:pt>
                <c:pt idx="9651">
                  <c:v>0.27926204999999998</c:v>
                </c:pt>
                <c:pt idx="9652">
                  <c:v>0.27928704999999998</c:v>
                </c:pt>
                <c:pt idx="9653">
                  <c:v>0.27931993000000011</c:v>
                </c:pt>
                <c:pt idx="9654">
                  <c:v>0.2793449300000001</c:v>
                </c:pt>
                <c:pt idx="9655">
                  <c:v>0.27937803000000005</c:v>
                </c:pt>
                <c:pt idx="9656">
                  <c:v>0.27940291000000006</c:v>
                </c:pt>
                <c:pt idx="9657">
                  <c:v>0.27943590000000001</c:v>
                </c:pt>
                <c:pt idx="9658">
                  <c:v>0.27946090000000007</c:v>
                </c:pt>
                <c:pt idx="9659">
                  <c:v>0.27949377000000003</c:v>
                </c:pt>
                <c:pt idx="9660">
                  <c:v>0.27951888000000014</c:v>
                </c:pt>
                <c:pt idx="9661">
                  <c:v>0.27955164000000005</c:v>
                </c:pt>
                <c:pt idx="9662">
                  <c:v>0.27957675000000004</c:v>
                </c:pt>
                <c:pt idx="9663">
                  <c:v>0.27960905000000003</c:v>
                </c:pt>
                <c:pt idx="9664">
                  <c:v>0.27963474000000005</c:v>
                </c:pt>
                <c:pt idx="9665">
                  <c:v>0.2796669200000001</c:v>
                </c:pt>
                <c:pt idx="9666">
                  <c:v>0.27969261000000001</c:v>
                </c:pt>
                <c:pt idx="9667">
                  <c:v>0.27972479000000006</c:v>
                </c:pt>
                <c:pt idx="9668">
                  <c:v>0.27975048000000002</c:v>
                </c:pt>
                <c:pt idx="9669">
                  <c:v>0.27978289000000006</c:v>
                </c:pt>
                <c:pt idx="9670">
                  <c:v>0.27980835000000004</c:v>
                </c:pt>
                <c:pt idx="9671">
                  <c:v>0.27984076000000008</c:v>
                </c:pt>
                <c:pt idx="9672">
                  <c:v>0.27986576000000007</c:v>
                </c:pt>
                <c:pt idx="9673">
                  <c:v>0.27989863000000004</c:v>
                </c:pt>
                <c:pt idx="9674">
                  <c:v>0.27992363000000003</c:v>
                </c:pt>
                <c:pt idx="9675">
                  <c:v>0.2799566200000001</c:v>
                </c:pt>
                <c:pt idx="9676">
                  <c:v>0.2799816200000001</c:v>
                </c:pt>
                <c:pt idx="9677">
                  <c:v>0.28001460000000006</c:v>
                </c:pt>
                <c:pt idx="9678">
                  <c:v>0.2800396</c:v>
                </c:pt>
                <c:pt idx="9679">
                  <c:v>0.28007247000000007</c:v>
                </c:pt>
                <c:pt idx="9680">
                  <c:v>0.28009747000000002</c:v>
                </c:pt>
                <c:pt idx="9681">
                  <c:v>0.28013033999999998</c:v>
                </c:pt>
                <c:pt idx="9682">
                  <c:v>0.28015546000000002</c:v>
                </c:pt>
                <c:pt idx="9683">
                  <c:v>0.28018775000000001</c:v>
                </c:pt>
                <c:pt idx="9684">
                  <c:v>0.28021343999999998</c:v>
                </c:pt>
                <c:pt idx="9685">
                  <c:v>0.28024573999999997</c:v>
                </c:pt>
                <c:pt idx="9686">
                  <c:v>0.28027131</c:v>
                </c:pt>
                <c:pt idx="9687">
                  <c:v>0.28030361000000004</c:v>
                </c:pt>
                <c:pt idx="9688">
                  <c:v>0.28032918000000007</c:v>
                </c:pt>
                <c:pt idx="9689">
                  <c:v>0.2803617100000001</c:v>
                </c:pt>
                <c:pt idx="9690">
                  <c:v>0.28038671000000009</c:v>
                </c:pt>
                <c:pt idx="9691">
                  <c:v>0.28041958000000006</c:v>
                </c:pt>
                <c:pt idx="9692">
                  <c:v>0.28044469000000005</c:v>
                </c:pt>
                <c:pt idx="9693">
                  <c:v>0.28047745000000002</c:v>
                </c:pt>
                <c:pt idx="9694">
                  <c:v>0.28050233000000002</c:v>
                </c:pt>
                <c:pt idx="9695">
                  <c:v>0.28053497000000011</c:v>
                </c:pt>
                <c:pt idx="9696">
                  <c:v>0.28056020000000004</c:v>
                </c:pt>
                <c:pt idx="9697">
                  <c:v>0.28059284000000001</c:v>
                </c:pt>
                <c:pt idx="9698">
                  <c:v>0.28061807000000005</c:v>
                </c:pt>
                <c:pt idx="9699">
                  <c:v>0.28065083000000002</c:v>
                </c:pt>
                <c:pt idx="9700">
                  <c:v>0.28067594000000001</c:v>
                </c:pt>
                <c:pt idx="9701">
                  <c:v>0.28070881000000003</c:v>
                </c:pt>
                <c:pt idx="9702">
                  <c:v>0.28073380999999997</c:v>
                </c:pt>
                <c:pt idx="9703">
                  <c:v>0.28076680000000004</c:v>
                </c:pt>
                <c:pt idx="9704">
                  <c:v>0.28079168000000004</c:v>
                </c:pt>
                <c:pt idx="9705">
                  <c:v>0.28082479000000016</c:v>
                </c:pt>
                <c:pt idx="9706">
                  <c:v>0.28084955</c:v>
                </c:pt>
                <c:pt idx="9707">
                  <c:v>0.28088254000000007</c:v>
                </c:pt>
                <c:pt idx="9708">
                  <c:v>0.28090754000000001</c:v>
                </c:pt>
                <c:pt idx="9709">
                  <c:v>0.28093995000000005</c:v>
                </c:pt>
                <c:pt idx="9710">
                  <c:v>0.28096541000000008</c:v>
                </c:pt>
                <c:pt idx="9711">
                  <c:v>0.28099793000000001</c:v>
                </c:pt>
                <c:pt idx="9712">
                  <c:v>0.28102363000000002</c:v>
                </c:pt>
                <c:pt idx="9713">
                  <c:v>0.28105580000000002</c:v>
                </c:pt>
                <c:pt idx="9714">
                  <c:v>0.28108150000000004</c:v>
                </c:pt>
                <c:pt idx="9715">
                  <c:v>0.28111368000000003</c:v>
                </c:pt>
                <c:pt idx="9716">
                  <c:v>0.28113937</c:v>
                </c:pt>
                <c:pt idx="9717">
                  <c:v>0.28117166000000005</c:v>
                </c:pt>
                <c:pt idx="9718">
                  <c:v>0.28119678000000004</c:v>
                </c:pt>
                <c:pt idx="9719">
                  <c:v>0.28122953000000001</c:v>
                </c:pt>
                <c:pt idx="9720">
                  <c:v>0.28125465000000005</c:v>
                </c:pt>
                <c:pt idx="9721">
                  <c:v>0.28128740000000002</c:v>
                </c:pt>
                <c:pt idx="9722">
                  <c:v>0.28131252000000007</c:v>
                </c:pt>
                <c:pt idx="9723">
                  <c:v>0.28134527000000004</c:v>
                </c:pt>
                <c:pt idx="9724">
                  <c:v>0.28137050000000008</c:v>
                </c:pt>
                <c:pt idx="9725">
                  <c:v>0.28140314</c:v>
                </c:pt>
                <c:pt idx="9726">
                  <c:v>0.28142861000000008</c:v>
                </c:pt>
                <c:pt idx="9727">
                  <c:v>0.28146101000000001</c:v>
                </c:pt>
                <c:pt idx="9728">
                  <c:v>0.28148659000000009</c:v>
                </c:pt>
                <c:pt idx="9729">
                  <c:v>0.28151888000000014</c:v>
                </c:pt>
                <c:pt idx="9730">
                  <c:v>0.28154388000000002</c:v>
                </c:pt>
                <c:pt idx="9731">
                  <c:v>0.28157687000000009</c:v>
                </c:pt>
                <c:pt idx="9732">
                  <c:v>0.28160187000000003</c:v>
                </c:pt>
                <c:pt idx="9733">
                  <c:v>0.28163474000000005</c:v>
                </c:pt>
                <c:pt idx="9734">
                  <c:v>0.28165962</c:v>
                </c:pt>
                <c:pt idx="9735">
                  <c:v>0.28169261000000001</c:v>
                </c:pt>
                <c:pt idx="9736">
                  <c:v>0.28171761000000001</c:v>
                </c:pt>
                <c:pt idx="9737">
                  <c:v>0.28175048000000008</c:v>
                </c:pt>
                <c:pt idx="9738">
                  <c:v>0.28177548000000002</c:v>
                </c:pt>
                <c:pt idx="9739">
                  <c:v>0.28180800000000006</c:v>
                </c:pt>
                <c:pt idx="9740">
                  <c:v>0.28183334999999998</c:v>
                </c:pt>
                <c:pt idx="9741">
                  <c:v>0.28186599000000007</c:v>
                </c:pt>
                <c:pt idx="9742">
                  <c:v>0.28189122</c:v>
                </c:pt>
                <c:pt idx="9743">
                  <c:v>0.28192386000000014</c:v>
                </c:pt>
                <c:pt idx="9744">
                  <c:v>0.28194921000000001</c:v>
                </c:pt>
                <c:pt idx="9745">
                  <c:v>0.28198185000000003</c:v>
                </c:pt>
                <c:pt idx="9746">
                  <c:v>0.28200719000000002</c:v>
                </c:pt>
                <c:pt idx="9747">
                  <c:v>0.28203972000000005</c:v>
                </c:pt>
                <c:pt idx="9748">
                  <c:v>0.28206495000000004</c:v>
                </c:pt>
                <c:pt idx="9749">
                  <c:v>0.28209759000000001</c:v>
                </c:pt>
                <c:pt idx="9750">
                  <c:v>0.28212282000000005</c:v>
                </c:pt>
                <c:pt idx="9751">
                  <c:v>0.28215546000000002</c:v>
                </c:pt>
                <c:pt idx="9752">
                  <c:v>0.28218080000000006</c:v>
                </c:pt>
                <c:pt idx="9753">
                  <c:v>0.28221343999999998</c:v>
                </c:pt>
                <c:pt idx="9754">
                  <c:v>0.28223868000000002</c:v>
                </c:pt>
                <c:pt idx="9755">
                  <c:v>0.2822712</c:v>
                </c:pt>
                <c:pt idx="9756">
                  <c:v>0.28229654999999998</c:v>
                </c:pt>
                <c:pt idx="9757">
                  <c:v>0.28232918000000007</c:v>
                </c:pt>
                <c:pt idx="9758">
                  <c:v>0.28235442000000011</c:v>
                </c:pt>
                <c:pt idx="9759">
                  <c:v>0.28238717000000008</c:v>
                </c:pt>
                <c:pt idx="9760">
                  <c:v>0.28241240000000006</c:v>
                </c:pt>
                <c:pt idx="9761">
                  <c:v>0.28244503999999998</c:v>
                </c:pt>
                <c:pt idx="9762">
                  <c:v>0.28247027000000008</c:v>
                </c:pt>
                <c:pt idx="9763">
                  <c:v>0.28250291000000005</c:v>
                </c:pt>
                <c:pt idx="9764">
                  <c:v>0.28252780000000005</c:v>
                </c:pt>
                <c:pt idx="9765">
                  <c:v>0.28256078000000007</c:v>
                </c:pt>
                <c:pt idx="9766">
                  <c:v>0.28258567000000007</c:v>
                </c:pt>
                <c:pt idx="9767">
                  <c:v>0.28261807000000005</c:v>
                </c:pt>
                <c:pt idx="9768">
                  <c:v>0.28264354000000003</c:v>
                </c:pt>
                <c:pt idx="9769">
                  <c:v>0.28267594000000001</c:v>
                </c:pt>
                <c:pt idx="9770">
                  <c:v>0.28270141000000004</c:v>
                </c:pt>
                <c:pt idx="9771">
                  <c:v>0.28273392999999997</c:v>
                </c:pt>
                <c:pt idx="9772">
                  <c:v>0.28275939</c:v>
                </c:pt>
                <c:pt idx="9773">
                  <c:v>0.28279179999999998</c:v>
                </c:pt>
                <c:pt idx="9774">
                  <c:v>0.28281726000000007</c:v>
                </c:pt>
                <c:pt idx="9775">
                  <c:v>0.28284967000000005</c:v>
                </c:pt>
                <c:pt idx="9776">
                  <c:v>0.28287513000000003</c:v>
                </c:pt>
                <c:pt idx="9777">
                  <c:v>0.28290754000000001</c:v>
                </c:pt>
                <c:pt idx="9778">
                  <c:v>0.2829330000000001</c:v>
                </c:pt>
                <c:pt idx="9779">
                  <c:v>0.28296553000000002</c:v>
                </c:pt>
                <c:pt idx="9780">
                  <c:v>0.28299087000000006</c:v>
                </c:pt>
                <c:pt idx="9781">
                  <c:v>0.28302340000000004</c:v>
                </c:pt>
                <c:pt idx="9782">
                  <c:v>0.28304851000000003</c:v>
                </c:pt>
                <c:pt idx="9783">
                  <c:v>0.28308127000000005</c:v>
                </c:pt>
                <c:pt idx="9784">
                  <c:v>0.28310662000000003</c:v>
                </c:pt>
                <c:pt idx="9785">
                  <c:v>0.28313924999999995</c:v>
                </c:pt>
                <c:pt idx="9786">
                  <c:v>0.2831644900000001</c:v>
                </c:pt>
                <c:pt idx="9787">
                  <c:v>0.28319689000000003</c:v>
                </c:pt>
                <c:pt idx="9788">
                  <c:v>0.28322236000000006</c:v>
                </c:pt>
                <c:pt idx="9789">
                  <c:v>0.28325476000000005</c:v>
                </c:pt>
                <c:pt idx="9790">
                  <c:v>0.28328023000000002</c:v>
                </c:pt>
                <c:pt idx="9791">
                  <c:v>0.28331263000000007</c:v>
                </c:pt>
                <c:pt idx="9792">
                  <c:v>0.28333821000000003</c:v>
                </c:pt>
                <c:pt idx="9793">
                  <c:v>0.28337050000000014</c:v>
                </c:pt>
                <c:pt idx="9794">
                  <c:v>0.28339608000000011</c:v>
                </c:pt>
                <c:pt idx="9795">
                  <c:v>0.28342849000000009</c:v>
                </c:pt>
                <c:pt idx="9796">
                  <c:v>0.28345384000000001</c:v>
                </c:pt>
                <c:pt idx="9797">
                  <c:v>0.2834863600000001</c:v>
                </c:pt>
                <c:pt idx="9798">
                  <c:v>0.28351205000000002</c:v>
                </c:pt>
                <c:pt idx="9799">
                  <c:v>0.28354423000000001</c:v>
                </c:pt>
                <c:pt idx="9800">
                  <c:v>0.28356993000000008</c:v>
                </c:pt>
                <c:pt idx="9801">
                  <c:v>0.28360233000000001</c:v>
                </c:pt>
                <c:pt idx="9802">
                  <c:v>0.28362722000000001</c:v>
                </c:pt>
                <c:pt idx="9803">
                  <c:v>0.28366020000000003</c:v>
                </c:pt>
                <c:pt idx="9804">
                  <c:v>0.28368509000000003</c:v>
                </c:pt>
                <c:pt idx="9805">
                  <c:v>0.2837180700000001</c:v>
                </c:pt>
                <c:pt idx="9806">
                  <c:v>0.28374296000000004</c:v>
                </c:pt>
                <c:pt idx="9807">
                  <c:v>0.28377594</c:v>
                </c:pt>
                <c:pt idx="9808">
                  <c:v>0.28380083000000006</c:v>
                </c:pt>
                <c:pt idx="9809">
                  <c:v>0.28383381000000002</c:v>
                </c:pt>
                <c:pt idx="9810">
                  <c:v>0.28385870000000007</c:v>
                </c:pt>
                <c:pt idx="9811">
                  <c:v>0.28389168000000004</c:v>
                </c:pt>
                <c:pt idx="9812">
                  <c:v>0.28391657000000009</c:v>
                </c:pt>
                <c:pt idx="9813">
                  <c:v>0.2839496700000001</c:v>
                </c:pt>
                <c:pt idx="9814">
                  <c:v>0.2839746700000001</c:v>
                </c:pt>
                <c:pt idx="9815">
                  <c:v>0.28400696000000003</c:v>
                </c:pt>
                <c:pt idx="9816">
                  <c:v>0.28403266000000005</c:v>
                </c:pt>
                <c:pt idx="9817">
                  <c:v>0.28406541000000002</c:v>
                </c:pt>
                <c:pt idx="9818">
                  <c:v>0.28409053000000001</c:v>
                </c:pt>
                <c:pt idx="9819">
                  <c:v>0.28412328000000003</c:v>
                </c:pt>
                <c:pt idx="9820">
                  <c:v>0.28414840000000002</c:v>
                </c:pt>
                <c:pt idx="9821">
                  <c:v>0.28418057000000008</c:v>
                </c:pt>
                <c:pt idx="9822">
                  <c:v>0.28420627000000004</c:v>
                </c:pt>
                <c:pt idx="9823">
                  <c:v>0.28423901999999995</c:v>
                </c:pt>
                <c:pt idx="9824">
                  <c:v>0.28426425</c:v>
                </c:pt>
                <c:pt idx="9825">
                  <c:v>0.28429643000000004</c:v>
                </c:pt>
                <c:pt idx="9826">
                  <c:v>0.28432212000000007</c:v>
                </c:pt>
                <c:pt idx="9827">
                  <c:v>0.2843546500000001</c:v>
                </c:pt>
                <c:pt idx="9828">
                  <c:v>0.2843795300000001</c:v>
                </c:pt>
                <c:pt idx="9829">
                  <c:v>0.28441252000000006</c:v>
                </c:pt>
                <c:pt idx="9830">
                  <c:v>0.28443752</c:v>
                </c:pt>
                <c:pt idx="9831">
                  <c:v>0.28447039000000007</c:v>
                </c:pt>
                <c:pt idx="9832">
                  <c:v>0.28449539000000001</c:v>
                </c:pt>
                <c:pt idx="9833">
                  <c:v>0.28452826000000003</c:v>
                </c:pt>
                <c:pt idx="9834">
                  <c:v>0.28455325999999997</c:v>
                </c:pt>
                <c:pt idx="9835">
                  <c:v>0.2845861300000001</c:v>
                </c:pt>
                <c:pt idx="9836">
                  <c:v>0.28461113000000005</c:v>
                </c:pt>
                <c:pt idx="9837">
                  <c:v>0.28464388000000002</c:v>
                </c:pt>
                <c:pt idx="9838">
                  <c:v>0.28466900000000001</c:v>
                </c:pt>
                <c:pt idx="9839">
                  <c:v>0.28470152000000004</c:v>
                </c:pt>
                <c:pt idx="9840">
                  <c:v>0.28472699000000007</c:v>
                </c:pt>
                <c:pt idx="9841">
                  <c:v>0.28475951000000005</c:v>
                </c:pt>
                <c:pt idx="9842">
                  <c:v>0.28478486000000003</c:v>
                </c:pt>
                <c:pt idx="9843">
                  <c:v>0.28481738000000006</c:v>
                </c:pt>
                <c:pt idx="9844">
                  <c:v>0.2848428400000001</c:v>
                </c:pt>
                <c:pt idx="9845">
                  <c:v>0.28487525000000002</c:v>
                </c:pt>
                <c:pt idx="9846">
                  <c:v>0.2849008300000001</c:v>
                </c:pt>
                <c:pt idx="9847">
                  <c:v>0.28493311999999998</c:v>
                </c:pt>
                <c:pt idx="9848">
                  <c:v>0.28495870000000006</c:v>
                </c:pt>
                <c:pt idx="9849">
                  <c:v>0.28499111000000005</c:v>
                </c:pt>
                <c:pt idx="9850">
                  <c:v>0.28501657000000008</c:v>
                </c:pt>
                <c:pt idx="9851">
                  <c:v>0.28504886000000007</c:v>
                </c:pt>
                <c:pt idx="9852">
                  <c:v>0.28507444000000004</c:v>
                </c:pt>
                <c:pt idx="9853">
                  <c:v>0.28510685000000002</c:v>
                </c:pt>
                <c:pt idx="9854">
                  <c:v>0.28513231</c:v>
                </c:pt>
                <c:pt idx="9855">
                  <c:v>0.28516472000000004</c:v>
                </c:pt>
                <c:pt idx="9856">
                  <c:v>0.28519018000000002</c:v>
                </c:pt>
                <c:pt idx="9857">
                  <c:v>0.28522270000000005</c:v>
                </c:pt>
                <c:pt idx="9858">
                  <c:v>0.28524804999999998</c:v>
                </c:pt>
                <c:pt idx="9859">
                  <c:v>0.28528069000000006</c:v>
                </c:pt>
                <c:pt idx="9860">
                  <c:v>0.28530534000000002</c:v>
                </c:pt>
                <c:pt idx="9861">
                  <c:v>0.2853379800000001</c:v>
                </c:pt>
                <c:pt idx="9862">
                  <c:v>0.28536321000000003</c:v>
                </c:pt>
                <c:pt idx="9863">
                  <c:v>0.28539585000000001</c:v>
                </c:pt>
                <c:pt idx="9864">
                  <c:v>0.28542131000000004</c:v>
                </c:pt>
                <c:pt idx="9865">
                  <c:v>0.28545384000000001</c:v>
                </c:pt>
                <c:pt idx="9866">
                  <c:v>0.28547918000000005</c:v>
                </c:pt>
                <c:pt idx="9867">
                  <c:v>0.28551159000000004</c:v>
                </c:pt>
                <c:pt idx="9868">
                  <c:v>0.28553704999999996</c:v>
                </c:pt>
                <c:pt idx="9869">
                  <c:v>0.2855695800000001</c:v>
                </c:pt>
                <c:pt idx="9870">
                  <c:v>0.28559503999999997</c:v>
                </c:pt>
                <c:pt idx="9871">
                  <c:v>0.28562745</c:v>
                </c:pt>
                <c:pt idx="9872">
                  <c:v>0.28565291000000004</c:v>
                </c:pt>
                <c:pt idx="9873">
                  <c:v>0.28568567000000006</c:v>
                </c:pt>
                <c:pt idx="9874">
                  <c:v>0.2857109000000001</c:v>
                </c:pt>
                <c:pt idx="9875">
                  <c:v>0.28574353999999996</c:v>
                </c:pt>
                <c:pt idx="9876">
                  <c:v>0.28576888000000006</c:v>
                </c:pt>
                <c:pt idx="9877">
                  <c:v>0.28580083000000006</c:v>
                </c:pt>
                <c:pt idx="9878">
                  <c:v>0.28582652000000008</c:v>
                </c:pt>
                <c:pt idx="9879">
                  <c:v>0.28585881000000007</c:v>
                </c:pt>
                <c:pt idx="9880">
                  <c:v>0.28588428000000016</c:v>
                </c:pt>
                <c:pt idx="9881">
                  <c:v>0.28591668000000009</c:v>
                </c:pt>
                <c:pt idx="9882">
                  <c:v>0.28594215000000001</c:v>
                </c:pt>
                <c:pt idx="9883">
                  <c:v>0.28597455000000011</c:v>
                </c:pt>
                <c:pt idx="9884">
                  <c:v>0.28600025000000001</c:v>
                </c:pt>
                <c:pt idx="9885">
                  <c:v>0.2860327700000001</c:v>
                </c:pt>
                <c:pt idx="9886">
                  <c:v>0.28605812000000008</c:v>
                </c:pt>
                <c:pt idx="9887">
                  <c:v>0.28609030000000002</c:v>
                </c:pt>
                <c:pt idx="9888">
                  <c:v>0.28611564</c:v>
                </c:pt>
                <c:pt idx="9889">
                  <c:v>0.28614817000000003</c:v>
                </c:pt>
                <c:pt idx="9890">
                  <c:v>0.28617374000000001</c:v>
                </c:pt>
                <c:pt idx="9891">
                  <c:v>0.28620638000000004</c:v>
                </c:pt>
                <c:pt idx="9892">
                  <c:v>0.28623161999999996</c:v>
                </c:pt>
                <c:pt idx="9893">
                  <c:v>0.28626425</c:v>
                </c:pt>
                <c:pt idx="9894">
                  <c:v>0.28628949000000004</c:v>
                </c:pt>
                <c:pt idx="9895">
                  <c:v>0.28632178000000014</c:v>
                </c:pt>
                <c:pt idx="9896">
                  <c:v>0.2863474700000001</c:v>
                </c:pt>
                <c:pt idx="9897">
                  <c:v>0.28637999000000008</c:v>
                </c:pt>
                <c:pt idx="9898">
                  <c:v>0.28640546000000006</c:v>
                </c:pt>
                <c:pt idx="9899">
                  <c:v>0.28643787000000004</c:v>
                </c:pt>
                <c:pt idx="9900">
                  <c:v>0.28646333000000002</c:v>
                </c:pt>
                <c:pt idx="9901">
                  <c:v>0.28649574</c:v>
                </c:pt>
                <c:pt idx="9902">
                  <c:v>0.28652120000000003</c:v>
                </c:pt>
                <c:pt idx="9903">
                  <c:v>0.28655372000000001</c:v>
                </c:pt>
                <c:pt idx="9904">
                  <c:v>0.28657861000000007</c:v>
                </c:pt>
                <c:pt idx="9905">
                  <c:v>0.28661159000000008</c:v>
                </c:pt>
                <c:pt idx="9906">
                  <c:v>0.28663635999999998</c:v>
                </c:pt>
                <c:pt idx="9907">
                  <c:v>0.28666946000000004</c:v>
                </c:pt>
                <c:pt idx="9908">
                  <c:v>0.28669423000000005</c:v>
                </c:pt>
                <c:pt idx="9909">
                  <c:v>0.28672733</c:v>
                </c:pt>
                <c:pt idx="9910">
                  <c:v>0.28675233</c:v>
                </c:pt>
                <c:pt idx="9911">
                  <c:v>0.28678474000000004</c:v>
                </c:pt>
                <c:pt idx="9912">
                  <c:v>0.28681020000000007</c:v>
                </c:pt>
                <c:pt idx="9913">
                  <c:v>0.2868427300000001</c:v>
                </c:pt>
                <c:pt idx="9914">
                  <c:v>0.28686807000000009</c:v>
                </c:pt>
                <c:pt idx="9915">
                  <c:v>0.28690060000000006</c:v>
                </c:pt>
                <c:pt idx="9916">
                  <c:v>0.2869259400000001</c:v>
                </c:pt>
                <c:pt idx="9917">
                  <c:v>0.28695835000000003</c:v>
                </c:pt>
                <c:pt idx="9918">
                  <c:v>0.28698381000000006</c:v>
                </c:pt>
                <c:pt idx="9919">
                  <c:v>0.28701634000000004</c:v>
                </c:pt>
                <c:pt idx="9920">
                  <c:v>0.28704180000000001</c:v>
                </c:pt>
                <c:pt idx="9921">
                  <c:v>0.28707421000000005</c:v>
                </c:pt>
                <c:pt idx="9922">
                  <c:v>0.28709967000000003</c:v>
                </c:pt>
                <c:pt idx="9923">
                  <c:v>0.28713208000000001</c:v>
                </c:pt>
                <c:pt idx="9924">
                  <c:v>0.28715754000000004</c:v>
                </c:pt>
                <c:pt idx="9925">
                  <c:v>0.28719018000000002</c:v>
                </c:pt>
                <c:pt idx="9926">
                  <c:v>0.28721541</c:v>
                </c:pt>
                <c:pt idx="9927">
                  <c:v>0.28724817000000002</c:v>
                </c:pt>
                <c:pt idx="9928">
                  <c:v>0.28727328000000002</c:v>
                </c:pt>
                <c:pt idx="9929">
                  <c:v>0.28730557000000007</c:v>
                </c:pt>
                <c:pt idx="9930">
                  <c:v>0.28733127000000008</c:v>
                </c:pt>
                <c:pt idx="9931">
                  <c:v>0.28736344000000008</c:v>
                </c:pt>
                <c:pt idx="9932">
                  <c:v>0.28738868000000012</c:v>
                </c:pt>
                <c:pt idx="9933">
                  <c:v>0.2874212000000001</c:v>
                </c:pt>
                <c:pt idx="9934">
                  <c:v>0.28744655000000002</c:v>
                </c:pt>
                <c:pt idx="9935">
                  <c:v>0.28747918000000006</c:v>
                </c:pt>
                <c:pt idx="9936">
                  <c:v>0.28750442000000004</c:v>
                </c:pt>
                <c:pt idx="9937">
                  <c:v>0.28753717000000001</c:v>
                </c:pt>
                <c:pt idx="9938">
                  <c:v>0.28756240000000005</c:v>
                </c:pt>
                <c:pt idx="9939">
                  <c:v>0.28759503999999997</c:v>
                </c:pt>
                <c:pt idx="9940">
                  <c:v>0.28762027000000007</c:v>
                </c:pt>
                <c:pt idx="9941">
                  <c:v>0.28765291000000004</c:v>
                </c:pt>
                <c:pt idx="9942">
                  <c:v>0.28767814000000008</c:v>
                </c:pt>
                <c:pt idx="9943">
                  <c:v>0.28771055000000001</c:v>
                </c:pt>
                <c:pt idx="9944">
                  <c:v>0.28773623999999998</c:v>
                </c:pt>
                <c:pt idx="9945">
                  <c:v>0.28776842000000002</c:v>
                </c:pt>
                <c:pt idx="9946">
                  <c:v>0.28779412000000004</c:v>
                </c:pt>
                <c:pt idx="9947">
                  <c:v>0.2878262900000001</c:v>
                </c:pt>
                <c:pt idx="9948">
                  <c:v>0.28785199000000006</c:v>
                </c:pt>
                <c:pt idx="9949">
                  <c:v>0.28788416000000011</c:v>
                </c:pt>
                <c:pt idx="9950">
                  <c:v>0.28790986000000007</c:v>
                </c:pt>
                <c:pt idx="9951">
                  <c:v>0.28794215000000001</c:v>
                </c:pt>
                <c:pt idx="9952">
                  <c:v>0.28796773000000003</c:v>
                </c:pt>
                <c:pt idx="9953">
                  <c:v>0.28800002000000002</c:v>
                </c:pt>
                <c:pt idx="9954">
                  <c:v>0.2880256000000001</c:v>
                </c:pt>
                <c:pt idx="9955">
                  <c:v>0.28805789000000004</c:v>
                </c:pt>
                <c:pt idx="9956">
                  <c:v>0.28808347000000006</c:v>
                </c:pt>
                <c:pt idx="9957">
                  <c:v>0.28811576000000005</c:v>
                </c:pt>
                <c:pt idx="9958">
                  <c:v>0.28814144999999997</c:v>
                </c:pt>
                <c:pt idx="9959">
                  <c:v>0.28817386000000006</c:v>
                </c:pt>
                <c:pt idx="9960">
                  <c:v>0.28819931999999998</c:v>
                </c:pt>
                <c:pt idx="9961">
                  <c:v>0.28823172999999996</c:v>
                </c:pt>
                <c:pt idx="9962">
                  <c:v>0.28825719</c:v>
                </c:pt>
                <c:pt idx="9963">
                  <c:v>0.28828960000000003</c:v>
                </c:pt>
                <c:pt idx="9964">
                  <c:v>0.28831483000000008</c:v>
                </c:pt>
                <c:pt idx="9965">
                  <c:v>0.28834747000000011</c:v>
                </c:pt>
                <c:pt idx="9966">
                  <c:v>0.28837282000000009</c:v>
                </c:pt>
                <c:pt idx="9967">
                  <c:v>0.28840534000000001</c:v>
                </c:pt>
                <c:pt idx="9968">
                  <c:v>0.2884306900000001</c:v>
                </c:pt>
                <c:pt idx="9969">
                  <c:v>0.28846333000000002</c:v>
                </c:pt>
                <c:pt idx="9970">
                  <c:v>0.28848856000000012</c:v>
                </c:pt>
                <c:pt idx="9971">
                  <c:v>0.28852074000000005</c:v>
                </c:pt>
                <c:pt idx="9972">
                  <c:v>0.28854643000000002</c:v>
                </c:pt>
                <c:pt idx="9973">
                  <c:v>0.28857872000000007</c:v>
                </c:pt>
                <c:pt idx="9974">
                  <c:v>0.28860430000000004</c:v>
                </c:pt>
                <c:pt idx="9975">
                  <c:v>0.28863659000000008</c:v>
                </c:pt>
                <c:pt idx="9976">
                  <c:v>0.2886622900000001</c:v>
                </c:pt>
                <c:pt idx="9977">
                  <c:v>0.28869446000000004</c:v>
                </c:pt>
                <c:pt idx="9978">
                  <c:v>0.28871969000000003</c:v>
                </c:pt>
                <c:pt idx="9979">
                  <c:v>0.28875233</c:v>
                </c:pt>
                <c:pt idx="9980">
                  <c:v>0.28877756000000004</c:v>
                </c:pt>
                <c:pt idx="9981">
                  <c:v>0.28881043000000006</c:v>
                </c:pt>
                <c:pt idx="9982">
                  <c:v>0.28883543</c:v>
                </c:pt>
                <c:pt idx="9983">
                  <c:v>0.28886830000000008</c:v>
                </c:pt>
                <c:pt idx="9984">
                  <c:v>0.28889330000000002</c:v>
                </c:pt>
                <c:pt idx="9985">
                  <c:v>0.28892618000000009</c:v>
                </c:pt>
                <c:pt idx="9986">
                  <c:v>0.28895118000000003</c:v>
                </c:pt>
                <c:pt idx="9987">
                  <c:v>0.2889840500000001</c:v>
                </c:pt>
                <c:pt idx="9988">
                  <c:v>0.28900905000000005</c:v>
                </c:pt>
                <c:pt idx="9989">
                  <c:v>0.28904192000000001</c:v>
                </c:pt>
                <c:pt idx="9990">
                  <c:v>0.28906703</c:v>
                </c:pt>
                <c:pt idx="9991">
                  <c:v>0.28909979000000002</c:v>
                </c:pt>
                <c:pt idx="9992">
                  <c:v>0.28912490000000007</c:v>
                </c:pt>
                <c:pt idx="9993">
                  <c:v>0.28915765999999998</c:v>
                </c:pt>
                <c:pt idx="9994">
                  <c:v>0.28918277000000009</c:v>
                </c:pt>
                <c:pt idx="9995">
                  <c:v>0.28921518000000002</c:v>
                </c:pt>
                <c:pt idx="9996">
                  <c:v>0.28924076000000004</c:v>
                </c:pt>
                <c:pt idx="9997">
                  <c:v>0.28927317000000002</c:v>
                </c:pt>
                <c:pt idx="9998">
                  <c:v>0.28929863</c:v>
                </c:pt>
                <c:pt idx="9999">
                  <c:v>0.28933103999999998</c:v>
                </c:pt>
                <c:pt idx="10000">
                  <c:v>0.28935662000000006</c:v>
                </c:pt>
                <c:pt idx="10001">
                  <c:v>0.28938891000000011</c:v>
                </c:pt>
                <c:pt idx="10002">
                  <c:v>0.28941449000000008</c:v>
                </c:pt>
                <c:pt idx="10003">
                  <c:v>0.28944689000000007</c:v>
                </c:pt>
                <c:pt idx="10004">
                  <c:v>0.28947236000000004</c:v>
                </c:pt>
                <c:pt idx="10005">
                  <c:v>0.28950476000000014</c:v>
                </c:pt>
                <c:pt idx="10006">
                  <c:v>0.28953034</c:v>
                </c:pt>
                <c:pt idx="10007">
                  <c:v>0.2895626300000001</c:v>
                </c:pt>
                <c:pt idx="10008">
                  <c:v>0.28958821000000007</c:v>
                </c:pt>
                <c:pt idx="10009">
                  <c:v>0.28962050000000006</c:v>
                </c:pt>
                <c:pt idx="10010">
                  <c:v>0.28964573999999998</c:v>
                </c:pt>
                <c:pt idx="10011">
                  <c:v>0.28967837000000007</c:v>
                </c:pt>
                <c:pt idx="10012">
                  <c:v>0.28970361</c:v>
                </c:pt>
                <c:pt idx="10013">
                  <c:v>0.28973623999999998</c:v>
                </c:pt>
                <c:pt idx="10014">
                  <c:v>0.28976148000000002</c:v>
                </c:pt>
                <c:pt idx="10015">
                  <c:v>0.28979412000000004</c:v>
                </c:pt>
                <c:pt idx="10016">
                  <c:v>0.28981935000000003</c:v>
                </c:pt>
                <c:pt idx="10017">
                  <c:v>0.28985199000000006</c:v>
                </c:pt>
                <c:pt idx="10018">
                  <c:v>0.2898772200000001</c:v>
                </c:pt>
                <c:pt idx="10019">
                  <c:v>0.28990986000000007</c:v>
                </c:pt>
                <c:pt idx="10020">
                  <c:v>0.28993509000000001</c:v>
                </c:pt>
                <c:pt idx="10021">
                  <c:v>0.28996784000000003</c:v>
                </c:pt>
                <c:pt idx="10022">
                  <c:v>0.28999307000000002</c:v>
                </c:pt>
                <c:pt idx="10023">
                  <c:v>0.2900257100000001</c:v>
                </c:pt>
                <c:pt idx="10024">
                  <c:v>0.29005106000000008</c:v>
                </c:pt>
                <c:pt idx="10025">
                  <c:v>0.29008358000000006</c:v>
                </c:pt>
                <c:pt idx="10026">
                  <c:v>0.2901089300000001</c:v>
                </c:pt>
                <c:pt idx="10027">
                  <c:v>0.29014144999999997</c:v>
                </c:pt>
                <c:pt idx="10028">
                  <c:v>0.29016680000000006</c:v>
                </c:pt>
                <c:pt idx="10029">
                  <c:v>0.29019909000000005</c:v>
                </c:pt>
                <c:pt idx="10030">
                  <c:v>0.29022467000000007</c:v>
                </c:pt>
                <c:pt idx="10031">
                  <c:v>0.29025685000000001</c:v>
                </c:pt>
                <c:pt idx="10032">
                  <c:v>0.29028219000000005</c:v>
                </c:pt>
                <c:pt idx="10033">
                  <c:v>0.29031472000000014</c:v>
                </c:pt>
                <c:pt idx="10034">
                  <c:v>0.29034006000000007</c:v>
                </c:pt>
                <c:pt idx="10035">
                  <c:v>0.29037270000000009</c:v>
                </c:pt>
                <c:pt idx="10036">
                  <c:v>0.29039793000000008</c:v>
                </c:pt>
                <c:pt idx="10037">
                  <c:v>0.29043057000000005</c:v>
                </c:pt>
                <c:pt idx="10038">
                  <c:v>0.2904558000000001</c:v>
                </c:pt>
                <c:pt idx="10039">
                  <c:v>0.29048844000000007</c:v>
                </c:pt>
                <c:pt idx="10040">
                  <c:v>0.29051368000000005</c:v>
                </c:pt>
                <c:pt idx="10041">
                  <c:v>0.29054631000000003</c:v>
                </c:pt>
                <c:pt idx="10042">
                  <c:v>0.29057178000000006</c:v>
                </c:pt>
                <c:pt idx="10043">
                  <c:v>0.2906041800000001</c:v>
                </c:pt>
                <c:pt idx="10044">
                  <c:v>0.29062965000000002</c:v>
                </c:pt>
                <c:pt idx="10045">
                  <c:v>0.29066205000000001</c:v>
                </c:pt>
                <c:pt idx="10046">
                  <c:v>0.29068752000000003</c:v>
                </c:pt>
                <c:pt idx="10047">
                  <c:v>0.29072004000000001</c:v>
                </c:pt>
                <c:pt idx="10048">
                  <c:v>0.29074539000000005</c:v>
                </c:pt>
                <c:pt idx="10049">
                  <c:v>0.29077803000000002</c:v>
                </c:pt>
                <c:pt idx="10050">
                  <c:v>0.29080337000000006</c:v>
                </c:pt>
                <c:pt idx="10051">
                  <c:v>0.29083590000000004</c:v>
                </c:pt>
                <c:pt idx="10052">
                  <c:v>0.29086124000000002</c:v>
                </c:pt>
                <c:pt idx="10053">
                  <c:v>0.29089342000000001</c:v>
                </c:pt>
                <c:pt idx="10054">
                  <c:v>0.29091912000000003</c:v>
                </c:pt>
                <c:pt idx="10055">
                  <c:v>0.29095129000000003</c:v>
                </c:pt>
                <c:pt idx="10056">
                  <c:v>0.2909771000000001</c:v>
                </c:pt>
                <c:pt idx="10057">
                  <c:v>0.29100916000000004</c:v>
                </c:pt>
                <c:pt idx="10058">
                  <c:v>0.29103486000000006</c:v>
                </c:pt>
                <c:pt idx="10059">
                  <c:v>0.29106703</c:v>
                </c:pt>
                <c:pt idx="10060">
                  <c:v>0.29109284000000002</c:v>
                </c:pt>
                <c:pt idx="10061">
                  <c:v>0.29112502000000001</c:v>
                </c:pt>
                <c:pt idx="10062">
                  <c:v>0.29115025</c:v>
                </c:pt>
                <c:pt idx="10063">
                  <c:v>0.29118289000000014</c:v>
                </c:pt>
                <c:pt idx="10064">
                  <c:v>0.29120812000000001</c:v>
                </c:pt>
                <c:pt idx="10065">
                  <c:v>0.29124076000000004</c:v>
                </c:pt>
                <c:pt idx="10066">
                  <c:v>0.29126599000000003</c:v>
                </c:pt>
                <c:pt idx="10067">
                  <c:v>0.29129886000000005</c:v>
                </c:pt>
                <c:pt idx="10068">
                  <c:v>0.29132409000000009</c:v>
                </c:pt>
                <c:pt idx="10069">
                  <c:v>0.29135673000000006</c:v>
                </c:pt>
                <c:pt idx="10070">
                  <c:v>0.29138185000000005</c:v>
                </c:pt>
                <c:pt idx="10071">
                  <c:v>0.29141460000000008</c:v>
                </c:pt>
                <c:pt idx="10072">
                  <c:v>0.29143983000000001</c:v>
                </c:pt>
                <c:pt idx="10073">
                  <c:v>0.29147247000000009</c:v>
                </c:pt>
                <c:pt idx="10074">
                  <c:v>0.29149770000000008</c:v>
                </c:pt>
                <c:pt idx="10075">
                  <c:v>0.29153046000000005</c:v>
                </c:pt>
                <c:pt idx="10076">
                  <c:v>0.29155569000000003</c:v>
                </c:pt>
                <c:pt idx="10077">
                  <c:v>0.29158833000000006</c:v>
                </c:pt>
                <c:pt idx="10078">
                  <c:v>0.29161356000000005</c:v>
                </c:pt>
                <c:pt idx="10079">
                  <c:v>0.29164562000000005</c:v>
                </c:pt>
                <c:pt idx="10080">
                  <c:v>0.29167085000000004</c:v>
                </c:pt>
                <c:pt idx="10081">
                  <c:v>0.29170349000000001</c:v>
                </c:pt>
                <c:pt idx="10082">
                  <c:v>0.29172872000000005</c:v>
                </c:pt>
                <c:pt idx="10083">
                  <c:v>0.29176136000000008</c:v>
                </c:pt>
                <c:pt idx="10084">
                  <c:v>0.29178659000000007</c:v>
                </c:pt>
                <c:pt idx="10085">
                  <c:v>0.29181935000000003</c:v>
                </c:pt>
                <c:pt idx="10086">
                  <c:v>0.29184458000000008</c:v>
                </c:pt>
                <c:pt idx="10087">
                  <c:v>0.2918772200000001</c:v>
                </c:pt>
                <c:pt idx="10088">
                  <c:v>0.29190245000000004</c:v>
                </c:pt>
                <c:pt idx="10089">
                  <c:v>0.29193520000000001</c:v>
                </c:pt>
                <c:pt idx="10090">
                  <c:v>0.29196032000000005</c:v>
                </c:pt>
                <c:pt idx="10091">
                  <c:v>0.29199307000000002</c:v>
                </c:pt>
                <c:pt idx="10092">
                  <c:v>0.29201819000000007</c:v>
                </c:pt>
                <c:pt idx="10093">
                  <c:v>0.29205094000000004</c:v>
                </c:pt>
                <c:pt idx="10094">
                  <c:v>0.29207629000000007</c:v>
                </c:pt>
                <c:pt idx="10095">
                  <c:v>0.29210881000000005</c:v>
                </c:pt>
                <c:pt idx="10096">
                  <c:v>0.29213428000000002</c:v>
                </c:pt>
                <c:pt idx="10097">
                  <c:v>0.29216680000000006</c:v>
                </c:pt>
                <c:pt idx="10098">
                  <c:v>0.29219214999999998</c:v>
                </c:pt>
                <c:pt idx="10099">
                  <c:v>0.29222467000000008</c:v>
                </c:pt>
                <c:pt idx="10100">
                  <c:v>0.29225002</c:v>
                </c:pt>
                <c:pt idx="10101">
                  <c:v>0.29228243000000004</c:v>
                </c:pt>
                <c:pt idx="10102">
                  <c:v>0.29230743000000003</c:v>
                </c:pt>
                <c:pt idx="10103">
                  <c:v>0.2923405300000001</c:v>
                </c:pt>
                <c:pt idx="10104">
                  <c:v>0.29236530000000011</c:v>
                </c:pt>
                <c:pt idx="10105">
                  <c:v>0.29239840000000006</c:v>
                </c:pt>
                <c:pt idx="10106">
                  <c:v>0.29242340000000006</c:v>
                </c:pt>
                <c:pt idx="10107">
                  <c:v>0.2924556900000001</c:v>
                </c:pt>
                <c:pt idx="10108">
                  <c:v>0.29248127000000007</c:v>
                </c:pt>
                <c:pt idx="10109">
                  <c:v>0.29251356000000006</c:v>
                </c:pt>
                <c:pt idx="10110">
                  <c:v>0.29253937000000002</c:v>
                </c:pt>
                <c:pt idx="10111">
                  <c:v>0.29257155000000001</c:v>
                </c:pt>
                <c:pt idx="10112">
                  <c:v>0.29259735999999997</c:v>
                </c:pt>
                <c:pt idx="10113">
                  <c:v>0.29262953000000008</c:v>
                </c:pt>
                <c:pt idx="10114">
                  <c:v>0.29265523000000004</c:v>
                </c:pt>
                <c:pt idx="10115">
                  <c:v>0.2926874000000001</c:v>
                </c:pt>
                <c:pt idx="10116">
                  <c:v>0.29271252000000003</c:v>
                </c:pt>
                <c:pt idx="10117">
                  <c:v>0.29274527</c:v>
                </c:pt>
                <c:pt idx="10118">
                  <c:v>0.2927705000000001</c:v>
                </c:pt>
                <c:pt idx="10119">
                  <c:v>0.29280314000000002</c:v>
                </c:pt>
                <c:pt idx="10120">
                  <c:v>0.29282837000000012</c:v>
                </c:pt>
                <c:pt idx="10121">
                  <c:v>0.29286101000000003</c:v>
                </c:pt>
                <c:pt idx="10122">
                  <c:v>0.29288624000000008</c:v>
                </c:pt>
                <c:pt idx="10123">
                  <c:v>0.2929190000000001</c:v>
                </c:pt>
                <c:pt idx="10124">
                  <c:v>0.29294412000000003</c:v>
                </c:pt>
                <c:pt idx="10125">
                  <c:v>0.29297687000000011</c:v>
                </c:pt>
                <c:pt idx="10126">
                  <c:v>0.2930019900000001</c:v>
                </c:pt>
                <c:pt idx="10127">
                  <c:v>0.29303474000000002</c:v>
                </c:pt>
                <c:pt idx="10128">
                  <c:v>0.29306009000000005</c:v>
                </c:pt>
                <c:pt idx="10129">
                  <c:v>0.29309273000000002</c:v>
                </c:pt>
                <c:pt idx="10130">
                  <c:v>0.29311796000000007</c:v>
                </c:pt>
                <c:pt idx="10131">
                  <c:v>0.29315060000000004</c:v>
                </c:pt>
                <c:pt idx="10132">
                  <c:v>0.29317583000000008</c:v>
                </c:pt>
                <c:pt idx="10133">
                  <c:v>0.29320847000000005</c:v>
                </c:pt>
                <c:pt idx="10134">
                  <c:v>0.29323392999999998</c:v>
                </c:pt>
                <c:pt idx="10135">
                  <c:v>0.29326634000000001</c:v>
                </c:pt>
                <c:pt idx="10136">
                  <c:v>0.29329133999999996</c:v>
                </c:pt>
                <c:pt idx="10137">
                  <c:v>0.2933238600000001</c:v>
                </c:pt>
                <c:pt idx="10138">
                  <c:v>0.29334921000000008</c:v>
                </c:pt>
                <c:pt idx="10139">
                  <c:v>0.29338173000000006</c:v>
                </c:pt>
                <c:pt idx="10140">
                  <c:v>0.2934070800000001</c:v>
                </c:pt>
                <c:pt idx="10141">
                  <c:v>0.29343960000000002</c:v>
                </c:pt>
                <c:pt idx="10142">
                  <c:v>0.29346495000000006</c:v>
                </c:pt>
                <c:pt idx="10143">
                  <c:v>0.29349747000000004</c:v>
                </c:pt>
                <c:pt idx="10144">
                  <c:v>0.29352282000000007</c:v>
                </c:pt>
                <c:pt idx="10145">
                  <c:v>0.29355534</c:v>
                </c:pt>
                <c:pt idx="10146">
                  <c:v>0.29358104000000002</c:v>
                </c:pt>
                <c:pt idx="10147">
                  <c:v>0.29361321000000001</c:v>
                </c:pt>
                <c:pt idx="10148">
                  <c:v>0.29363879000000004</c:v>
                </c:pt>
                <c:pt idx="10149">
                  <c:v>0.29367108000000003</c:v>
                </c:pt>
                <c:pt idx="10150">
                  <c:v>0.29369666000000005</c:v>
                </c:pt>
                <c:pt idx="10151">
                  <c:v>0.29372907000000004</c:v>
                </c:pt>
                <c:pt idx="10152">
                  <c:v>0.29375465000000001</c:v>
                </c:pt>
                <c:pt idx="10153">
                  <c:v>0.29378694000000005</c:v>
                </c:pt>
                <c:pt idx="10154">
                  <c:v>0.29381252000000008</c:v>
                </c:pt>
                <c:pt idx="10155">
                  <c:v>0.29384493000000006</c:v>
                </c:pt>
                <c:pt idx="10156">
                  <c:v>0.29387039000000009</c:v>
                </c:pt>
                <c:pt idx="10157">
                  <c:v>0.29390303000000001</c:v>
                </c:pt>
                <c:pt idx="10158">
                  <c:v>0.29392826000000011</c:v>
                </c:pt>
                <c:pt idx="10159">
                  <c:v>0.29396090000000008</c:v>
                </c:pt>
                <c:pt idx="10160">
                  <c:v>0.29398613000000007</c:v>
                </c:pt>
                <c:pt idx="10161">
                  <c:v>0.2940187700000001</c:v>
                </c:pt>
                <c:pt idx="10162">
                  <c:v>0.29404354000000005</c:v>
                </c:pt>
                <c:pt idx="10163">
                  <c:v>0.29407664000000006</c:v>
                </c:pt>
                <c:pt idx="10164">
                  <c:v>0.29410141000000001</c:v>
                </c:pt>
                <c:pt idx="10165">
                  <c:v>0.29413451000000002</c:v>
                </c:pt>
                <c:pt idx="10166">
                  <c:v>0.29415928000000002</c:v>
                </c:pt>
                <c:pt idx="10167">
                  <c:v>0.29419192</c:v>
                </c:pt>
                <c:pt idx="10168">
                  <c:v>0.29421714999999998</c:v>
                </c:pt>
                <c:pt idx="10169">
                  <c:v>0.29424990000000001</c:v>
                </c:pt>
                <c:pt idx="10170">
                  <c:v>0.29427513</c:v>
                </c:pt>
                <c:pt idx="10171">
                  <c:v>0.29430777000000008</c:v>
                </c:pt>
                <c:pt idx="10172">
                  <c:v>0.29433312</c:v>
                </c:pt>
                <c:pt idx="10173">
                  <c:v>0.29436576000000003</c:v>
                </c:pt>
                <c:pt idx="10174">
                  <c:v>0.29439111000000001</c:v>
                </c:pt>
                <c:pt idx="10175">
                  <c:v>0.2944236300000001</c:v>
                </c:pt>
                <c:pt idx="10176">
                  <c:v>0.29444898000000014</c:v>
                </c:pt>
                <c:pt idx="10177">
                  <c:v>0.29448150000000006</c:v>
                </c:pt>
                <c:pt idx="10178">
                  <c:v>0.2945068500000001</c:v>
                </c:pt>
                <c:pt idx="10179">
                  <c:v>0.29453949000000001</c:v>
                </c:pt>
                <c:pt idx="10180">
                  <c:v>0.29456483000000006</c:v>
                </c:pt>
                <c:pt idx="10181">
                  <c:v>0.29459735999999997</c:v>
                </c:pt>
                <c:pt idx="10182">
                  <c:v>0.29462270000000007</c:v>
                </c:pt>
                <c:pt idx="10183">
                  <c:v>0.29465476000000007</c:v>
                </c:pt>
                <c:pt idx="10184">
                  <c:v>0.29468011000000005</c:v>
                </c:pt>
                <c:pt idx="10185">
                  <c:v>0.29471263000000003</c:v>
                </c:pt>
                <c:pt idx="10186">
                  <c:v>0.29473798000000001</c:v>
                </c:pt>
                <c:pt idx="10187">
                  <c:v>0.2947705000000001</c:v>
                </c:pt>
                <c:pt idx="10188">
                  <c:v>0.29479585000000003</c:v>
                </c:pt>
                <c:pt idx="10189">
                  <c:v>0.29482837000000012</c:v>
                </c:pt>
                <c:pt idx="10190">
                  <c:v>0.2948537200000001</c:v>
                </c:pt>
                <c:pt idx="10191">
                  <c:v>0.29488636000000013</c:v>
                </c:pt>
                <c:pt idx="10192">
                  <c:v>0.29491159000000006</c:v>
                </c:pt>
                <c:pt idx="10193">
                  <c:v>0.29494423000000003</c:v>
                </c:pt>
                <c:pt idx="10194">
                  <c:v>0.29496958000000006</c:v>
                </c:pt>
                <c:pt idx="10195">
                  <c:v>0.29500222000000004</c:v>
                </c:pt>
                <c:pt idx="10196">
                  <c:v>0.29502768000000007</c:v>
                </c:pt>
                <c:pt idx="10197">
                  <c:v>0.29506009000000005</c:v>
                </c:pt>
                <c:pt idx="10198">
                  <c:v>0.29508555000000003</c:v>
                </c:pt>
                <c:pt idx="10199">
                  <c:v>0.29511807000000007</c:v>
                </c:pt>
                <c:pt idx="10200">
                  <c:v>0.29514342000000005</c:v>
                </c:pt>
                <c:pt idx="10201">
                  <c:v>0.29517594000000008</c:v>
                </c:pt>
                <c:pt idx="10202">
                  <c:v>0.29520129000000001</c:v>
                </c:pt>
                <c:pt idx="10203">
                  <c:v>0.29523381000000004</c:v>
                </c:pt>
                <c:pt idx="10204">
                  <c:v>0.29525916000000002</c:v>
                </c:pt>
                <c:pt idx="10205">
                  <c:v>0.29529168</c:v>
                </c:pt>
                <c:pt idx="10206">
                  <c:v>0.29531692000000009</c:v>
                </c:pt>
                <c:pt idx="10207">
                  <c:v>0.29534955000000002</c:v>
                </c:pt>
                <c:pt idx="10208">
                  <c:v>0.29537490000000011</c:v>
                </c:pt>
                <c:pt idx="10209">
                  <c:v>0.29540754000000002</c:v>
                </c:pt>
                <c:pt idx="10210">
                  <c:v>0.29543277000000007</c:v>
                </c:pt>
                <c:pt idx="10211">
                  <c:v>0.29546541000000004</c:v>
                </c:pt>
                <c:pt idx="10212">
                  <c:v>0.29549030000000004</c:v>
                </c:pt>
                <c:pt idx="10213">
                  <c:v>0.29552328000000005</c:v>
                </c:pt>
                <c:pt idx="10214">
                  <c:v>0.29554817000000005</c:v>
                </c:pt>
                <c:pt idx="10215">
                  <c:v>0.29558115000000001</c:v>
                </c:pt>
                <c:pt idx="10216">
                  <c:v>0.29560604000000001</c:v>
                </c:pt>
                <c:pt idx="10217">
                  <c:v>0.29563901999999997</c:v>
                </c:pt>
                <c:pt idx="10218">
                  <c:v>0.29566391000000003</c:v>
                </c:pt>
                <c:pt idx="10219">
                  <c:v>0.2956968900000001</c:v>
                </c:pt>
                <c:pt idx="10220">
                  <c:v>0.2957217800000001</c:v>
                </c:pt>
                <c:pt idx="10221">
                  <c:v>0.29575430000000008</c:v>
                </c:pt>
                <c:pt idx="10222">
                  <c:v>0.29577976000000006</c:v>
                </c:pt>
                <c:pt idx="10223">
                  <c:v>0.29581217000000015</c:v>
                </c:pt>
                <c:pt idx="10224">
                  <c:v>0.29583763000000002</c:v>
                </c:pt>
                <c:pt idx="10225">
                  <c:v>0.29587004000000006</c:v>
                </c:pt>
                <c:pt idx="10226">
                  <c:v>0.29589539000000004</c:v>
                </c:pt>
                <c:pt idx="10227">
                  <c:v>0.29592814000000006</c:v>
                </c:pt>
                <c:pt idx="10228">
                  <c:v>0.2959534900000001</c:v>
                </c:pt>
                <c:pt idx="10229">
                  <c:v>0.29598601000000008</c:v>
                </c:pt>
                <c:pt idx="10230">
                  <c:v>0.29601136000000006</c:v>
                </c:pt>
                <c:pt idx="10231">
                  <c:v>0.29604388000000004</c:v>
                </c:pt>
                <c:pt idx="10232">
                  <c:v>0.29606923000000002</c:v>
                </c:pt>
                <c:pt idx="10233">
                  <c:v>0.29610175</c:v>
                </c:pt>
                <c:pt idx="10234">
                  <c:v>0.29612722000000002</c:v>
                </c:pt>
                <c:pt idx="10235">
                  <c:v>0.29615962000000001</c:v>
                </c:pt>
                <c:pt idx="10236">
                  <c:v>0.29618509000000004</c:v>
                </c:pt>
                <c:pt idx="10237">
                  <c:v>0.29621761000000002</c:v>
                </c:pt>
                <c:pt idx="10238">
                  <c:v>0.29624284000000001</c:v>
                </c:pt>
                <c:pt idx="10239">
                  <c:v>0.29627548000000004</c:v>
                </c:pt>
                <c:pt idx="10240">
                  <c:v>0.29630094000000007</c:v>
                </c:pt>
                <c:pt idx="10241">
                  <c:v>0.29633335</c:v>
                </c:pt>
                <c:pt idx="10242">
                  <c:v>0.29635870000000009</c:v>
                </c:pt>
                <c:pt idx="10243">
                  <c:v>0.29639134</c:v>
                </c:pt>
                <c:pt idx="10244">
                  <c:v>0.29641645000000005</c:v>
                </c:pt>
                <c:pt idx="10245">
                  <c:v>0.29644886000000004</c:v>
                </c:pt>
                <c:pt idx="10246">
                  <c:v>0.29647398000000014</c:v>
                </c:pt>
                <c:pt idx="10247">
                  <c:v>0.29650708000000003</c:v>
                </c:pt>
                <c:pt idx="10248">
                  <c:v>0.29653195999999998</c:v>
                </c:pt>
                <c:pt idx="10249">
                  <c:v>0.29656460000000007</c:v>
                </c:pt>
                <c:pt idx="10250">
                  <c:v>0.29658972000000006</c:v>
                </c:pt>
                <c:pt idx="10251">
                  <c:v>0.29662259000000007</c:v>
                </c:pt>
                <c:pt idx="10252">
                  <c:v>0.29664770000000001</c:v>
                </c:pt>
                <c:pt idx="10253">
                  <c:v>0.29668057000000009</c:v>
                </c:pt>
                <c:pt idx="10254">
                  <c:v>0.29670557000000003</c:v>
                </c:pt>
                <c:pt idx="10255">
                  <c:v>0.29673855999999998</c:v>
                </c:pt>
                <c:pt idx="10256">
                  <c:v>0.29676344000000004</c:v>
                </c:pt>
                <c:pt idx="10257">
                  <c:v>0.29679631000000001</c:v>
                </c:pt>
                <c:pt idx="10258">
                  <c:v>0.29682131000000006</c:v>
                </c:pt>
                <c:pt idx="10259">
                  <c:v>0.2968537200000001</c:v>
                </c:pt>
                <c:pt idx="10260">
                  <c:v>0.29687930000000007</c:v>
                </c:pt>
                <c:pt idx="10261">
                  <c:v>0.29691171000000005</c:v>
                </c:pt>
                <c:pt idx="10262">
                  <c:v>0.29693717000000003</c:v>
                </c:pt>
                <c:pt idx="10263">
                  <c:v>0.29696969000000006</c:v>
                </c:pt>
                <c:pt idx="10264">
                  <c:v>0.29699504000000004</c:v>
                </c:pt>
                <c:pt idx="10265">
                  <c:v>0.29702791000000006</c:v>
                </c:pt>
                <c:pt idx="10266">
                  <c:v>0.29705314000000005</c:v>
                </c:pt>
                <c:pt idx="10267">
                  <c:v>0.2970852000000001</c:v>
                </c:pt>
                <c:pt idx="10268">
                  <c:v>0.29711067000000008</c:v>
                </c:pt>
                <c:pt idx="10269">
                  <c:v>0.29714307000000001</c:v>
                </c:pt>
                <c:pt idx="10270">
                  <c:v>0.29716854000000004</c:v>
                </c:pt>
                <c:pt idx="10271">
                  <c:v>0.29720106000000002</c:v>
                </c:pt>
                <c:pt idx="10272">
                  <c:v>0.29722641000000005</c:v>
                </c:pt>
                <c:pt idx="10273">
                  <c:v>0.29725881000000004</c:v>
                </c:pt>
                <c:pt idx="10274">
                  <c:v>0.29728428000000007</c:v>
                </c:pt>
                <c:pt idx="10275">
                  <c:v>0.29731668000000011</c:v>
                </c:pt>
                <c:pt idx="10276">
                  <c:v>0.29734215000000008</c:v>
                </c:pt>
                <c:pt idx="10277">
                  <c:v>0.29737467000000012</c:v>
                </c:pt>
                <c:pt idx="10278">
                  <c:v>0.2974000200000001</c:v>
                </c:pt>
                <c:pt idx="10279">
                  <c:v>0.29743254000000002</c:v>
                </c:pt>
                <c:pt idx="10280">
                  <c:v>0.29745789000000006</c:v>
                </c:pt>
                <c:pt idx="10281">
                  <c:v>0.29749064000000003</c:v>
                </c:pt>
                <c:pt idx="10282">
                  <c:v>0.29751576000000007</c:v>
                </c:pt>
                <c:pt idx="10283">
                  <c:v>0.2975485100000001</c:v>
                </c:pt>
                <c:pt idx="10284">
                  <c:v>0.29757386000000008</c:v>
                </c:pt>
                <c:pt idx="10285">
                  <c:v>0.29760638000000006</c:v>
                </c:pt>
                <c:pt idx="10286">
                  <c:v>0.29763172999999998</c:v>
                </c:pt>
                <c:pt idx="10287">
                  <c:v>0.29766437000000007</c:v>
                </c:pt>
                <c:pt idx="10288">
                  <c:v>0.2976897200000001</c:v>
                </c:pt>
                <c:pt idx="10289">
                  <c:v>0.29772224000000008</c:v>
                </c:pt>
                <c:pt idx="10290">
                  <c:v>0.29774759000000001</c:v>
                </c:pt>
                <c:pt idx="10291">
                  <c:v>0.2977801100000001</c:v>
                </c:pt>
                <c:pt idx="10292">
                  <c:v>0.29780546000000008</c:v>
                </c:pt>
                <c:pt idx="10293">
                  <c:v>0.29783798000000006</c:v>
                </c:pt>
                <c:pt idx="10294">
                  <c:v>0.29786298000000011</c:v>
                </c:pt>
                <c:pt idx="10295">
                  <c:v>0.29789597000000007</c:v>
                </c:pt>
                <c:pt idx="10296">
                  <c:v>0.29792085000000007</c:v>
                </c:pt>
                <c:pt idx="10297">
                  <c:v>0.29795326000000005</c:v>
                </c:pt>
                <c:pt idx="10298">
                  <c:v>0.29797872000000009</c:v>
                </c:pt>
                <c:pt idx="10299">
                  <c:v>0.29801124000000001</c:v>
                </c:pt>
                <c:pt idx="10300">
                  <c:v>0.2980365900000001</c:v>
                </c:pt>
                <c:pt idx="10301">
                  <c:v>0.29806912000000002</c:v>
                </c:pt>
                <c:pt idx="10302">
                  <c:v>0.2980948100000001</c:v>
                </c:pt>
                <c:pt idx="10303">
                  <c:v>0.29812699000000009</c:v>
                </c:pt>
                <c:pt idx="10304">
                  <c:v>0.29815268000000006</c:v>
                </c:pt>
                <c:pt idx="10305">
                  <c:v>0.29818486000000011</c:v>
                </c:pt>
                <c:pt idx="10306">
                  <c:v>0.29821055000000002</c:v>
                </c:pt>
                <c:pt idx="10307">
                  <c:v>0.29824273000000001</c:v>
                </c:pt>
                <c:pt idx="10308">
                  <c:v>0.29826842000000003</c:v>
                </c:pt>
                <c:pt idx="10309">
                  <c:v>0.29830071000000008</c:v>
                </c:pt>
                <c:pt idx="10310">
                  <c:v>0.29832629000000016</c:v>
                </c:pt>
                <c:pt idx="10311">
                  <c:v>0.2983585800000001</c:v>
                </c:pt>
                <c:pt idx="10312">
                  <c:v>0.29838358000000009</c:v>
                </c:pt>
                <c:pt idx="10313">
                  <c:v>0.29841634000000006</c:v>
                </c:pt>
                <c:pt idx="10314">
                  <c:v>0.29844203000000002</c:v>
                </c:pt>
                <c:pt idx="10315">
                  <c:v>0.29847421000000007</c:v>
                </c:pt>
                <c:pt idx="10316">
                  <c:v>0.29849932000000001</c:v>
                </c:pt>
                <c:pt idx="10317">
                  <c:v>0.29853208000000003</c:v>
                </c:pt>
                <c:pt idx="10318">
                  <c:v>0.29855731000000002</c:v>
                </c:pt>
                <c:pt idx="10319">
                  <c:v>0.2985899500000001</c:v>
                </c:pt>
                <c:pt idx="10320">
                  <c:v>0.29861553000000002</c:v>
                </c:pt>
                <c:pt idx="10321">
                  <c:v>0.29864805</c:v>
                </c:pt>
                <c:pt idx="10322">
                  <c:v>0.29867340000000003</c:v>
                </c:pt>
                <c:pt idx="10323">
                  <c:v>0.29870592000000001</c:v>
                </c:pt>
                <c:pt idx="10324">
                  <c:v>0.29873138000000005</c:v>
                </c:pt>
                <c:pt idx="10325">
                  <c:v>0.29876379000000003</c:v>
                </c:pt>
                <c:pt idx="10326">
                  <c:v>0.29878925000000001</c:v>
                </c:pt>
                <c:pt idx="10327">
                  <c:v>0.2988215500000001</c:v>
                </c:pt>
                <c:pt idx="10328">
                  <c:v>0.29884712000000002</c:v>
                </c:pt>
                <c:pt idx="10329">
                  <c:v>0.29887953000000006</c:v>
                </c:pt>
                <c:pt idx="10330">
                  <c:v>0.29890499000000009</c:v>
                </c:pt>
                <c:pt idx="10331">
                  <c:v>0.29893752000000001</c:v>
                </c:pt>
                <c:pt idx="10332">
                  <c:v>0.29896229000000007</c:v>
                </c:pt>
                <c:pt idx="10333">
                  <c:v>0.29899539000000008</c:v>
                </c:pt>
                <c:pt idx="10334">
                  <c:v>0.29902027000000009</c:v>
                </c:pt>
                <c:pt idx="10335">
                  <c:v>0.29905326000000004</c:v>
                </c:pt>
                <c:pt idx="10336">
                  <c:v>0.29907826000000004</c:v>
                </c:pt>
                <c:pt idx="10337">
                  <c:v>0.29911078000000008</c:v>
                </c:pt>
                <c:pt idx="10338">
                  <c:v>0.29913613</c:v>
                </c:pt>
                <c:pt idx="10339">
                  <c:v>0.29916865000000004</c:v>
                </c:pt>
                <c:pt idx="10340">
                  <c:v>0.29919400000000002</c:v>
                </c:pt>
                <c:pt idx="10341">
                  <c:v>0.29922652000000005</c:v>
                </c:pt>
                <c:pt idx="10342">
                  <c:v>0.29925199000000002</c:v>
                </c:pt>
                <c:pt idx="10343">
                  <c:v>0.29928439000000007</c:v>
                </c:pt>
                <c:pt idx="10344">
                  <c:v>0.29930986000000004</c:v>
                </c:pt>
                <c:pt idx="10345">
                  <c:v>0.29934238000000007</c:v>
                </c:pt>
                <c:pt idx="10346">
                  <c:v>0.29936773000000005</c:v>
                </c:pt>
                <c:pt idx="10347">
                  <c:v>0.29940025000000003</c:v>
                </c:pt>
                <c:pt idx="10348">
                  <c:v>0.29942560000000007</c:v>
                </c:pt>
                <c:pt idx="10349">
                  <c:v>0.29945812000000011</c:v>
                </c:pt>
                <c:pt idx="10350">
                  <c:v>0.29948347000000008</c:v>
                </c:pt>
                <c:pt idx="10351">
                  <c:v>0.29951611000000006</c:v>
                </c:pt>
                <c:pt idx="10352">
                  <c:v>0.29954157000000003</c:v>
                </c:pt>
                <c:pt idx="10353">
                  <c:v>0.29957363000000004</c:v>
                </c:pt>
                <c:pt idx="10354">
                  <c:v>0.29959944000000005</c:v>
                </c:pt>
                <c:pt idx="10355">
                  <c:v>0.2996315</c:v>
                </c:pt>
                <c:pt idx="10356">
                  <c:v>0.29965731000000001</c:v>
                </c:pt>
                <c:pt idx="10357">
                  <c:v>0.29968937000000007</c:v>
                </c:pt>
                <c:pt idx="10358">
                  <c:v>0.29971518000000008</c:v>
                </c:pt>
                <c:pt idx="10359">
                  <c:v>0.29974724000000003</c:v>
                </c:pt>
                <c:pt idx="10360">
                  <c:v>0.29977247000000007</c:v>
                </c:pt>
                <c:pt idx="10361">
                  <c:v>0.2998051100000001</c:v>
                </c:pt>
                <c:pt idx="10362">
                  <c:v>0.29983092000000006</c:v>
                </c:pt>
                <c:pt idx="10363">
                  <c:v>0.2998631000000001</c:v>
                </c:pt>
                <c:pt idx="10364">
                  <c:v>0.29988821000000015</c:v>
                </c:pt>
                <c:pt idx="10365">
                  <c:v>0.29992097000000012</c:v>
                </c:pt>
                <c:pt idx="10366">
                  <c:v>0.29994620000000005</c:v>
                </c:pt>
                <c:pt idx="10367">
                  <c:v>0.29997884000000008</c:v>
                </c:pt>
                <c:pt idx="10368">
                  <c:v>0.30000407000000007</c:v>
                </c:pt>
                <c:pt idx="10369">
                  <c:v>0.30003671000000004</c:v>
                </c:pt>
                <c:pt idx="10370">
                  <c:v>0.30006194000000008</c:v>
                </c:pt>
                <c:pt idx="10371">
                  <c:v>0.30009458000000006</c:v>
                </c:pt>
                <c:pt idx="10372">
                  <c:v>0.3001198100000001</c:v>
                </c:pt>
                <c:pt idx="10373">
                  <c:v>0.30015245000000002</c:v>
                </c:pt>
                <c:pt idx="10374">
                  <c:v>0.30017768000000006</c:v>
                </c:pt>
                <c:pt idx="10375">
                  <c:v>0.30021032000000003</c:v>
                </c:pt>
                <c:pt idx="10376">
                  <c:v>0.30023554999999996</c:v>
                </c:pt>
                <c:pt idx="10377">
                  <c:v>0.3002681900000001</c:v>
                </c:pt>
                <c:pt idx="10378">
                  <c:v>0.30029354000000003</c:v>
                </c:pt>
                <c:pt idx="10379">
                  <c:v>0.30032606000000012</c:v>
                </c:pt>
                <c:pt idx="10380">
                  <c:v>0.3003514100000001</c:v>
                </c:pt>
                <c:pt idx="10381">
                  <c:v>0.30038393000000008</c:v>
                </c:pt>
                <c:pt idx="10382">
                  <c:v>0.30040928000000006</c:v>
                </c:pt>
                <c:pt idx="10383">
                  <c:v>0.30044203000000008</c:v>
                </c:pt>
                <c:pt idx="10384">
                  <c:v>0.30046715000000002</c:v>
                </c:pt>
                <c:pt idx="10385">
                  <c:v>0.3004999000000001</c:v>
                </c:pt>
                <c:pt idx="10386">
                  <c:v>0.30052537000000007</c:v>
                </c:pt>
                <c:pt idx="10387">
                  <c:v>0.30055777000000006</c:v>
                </c:pt>
                <c:pt idx="10388">
                  <c:v>0.30058312000000004</c:v>
                </c:pt>
                <c:pt idx="10389">
                  <c:v>0.30061564000000002</c:v>
                </c:pt>
                <c:pt idx="10390">
                  <c:v>0.30064053000000002</c:v>
                </c:pt>
                <c:pt idx="10391">
                  <c:v>0.30067305</c:v>
                </c:pt>
                <c:pt idx="10392">
                  <c:v>0.30069851000000003</c:v>
                </c:pt>
                <c:pt idx="10393">
                  <c:v>0.30073092000000001</c:v>
                </c:pt>
                <c:pt idx="10394">
                  <c:v>0.3007563800000001</c:v>
                </c:pt>
                <c:pt idx="10395">
                  <c:v>0.30078891000000008</c:v>
                </c:pt>
                <c:pt idx="10396">
                  <c:v>0.30081425000000006</c:v>
                </c:pt>
                <c:pt idx="10397">
                  <c:v>0.30084678000000009</c:v>
                </c:pt>
                <c:pt idx="10398">
                  <c:v>0.30087212000000008</c:v>
                </c:pt>
                <c:pt idx="10399">
                  <c:v>0.30090465000000005</c:v>
                </c:pt>
                <c:pt idx="10400">
                  <c:v>0.30093034000000002</c:v>
                </c:pt>
                <c:pt idx="10401">
                  <c:v>0.30096252000000007</c:v>
                </c:pt>
                <c:pt idx="10402">
                  <c:v>0.30098775000000005</c:v>
                </c:pt>
                <c:pt idx="10403">
                  <c:v>0.30102062000000007</c:v>
                </c:pt>
                <c:pt idx="10404">
                  <c:v>0.30104562000000001</c:v>
                </c:pt>
                <c:pt idx="10405">
                  <c:v>0.30107849000000009</c:v>
                </c:pt>
                <c:pt idx="10406">
                  <c:v>0.30110349000000003</c:v>
                </c:pt>
                <c:pt idx="10407">
                  <c:v>0.30113659000000004</c:v>
                </c:pt>
                <c:pt idx="10408">
                  <c:v>0.30116136000000004</c:v>
                </c:pt>
                <c:pt idx="10409">
                  <c:v>0.30119446000000005</c:v>
                </c:pt>
                <c:pt idx="10410">
                  <c:v>0.30121935</c:v>
                </c:pt>
                <c:pt idx="10411">
                  <c:v>0.30125233000000001</c:v>
                </c:pt>
                <c:pt idx="10412">
                  <c:v>0.30127722000000001</c:v>
                </c:pt>
                <c:pt idx="10413">
                  <c:v>0.30130962000000006</c:v>
                </c:pt>
                <c:pt idx="10414">
                  <c:v>0.30133520000000008</c:v>
                </c:pt>
                <c:pt idx="10415">
                  <c:v>0.30136749000000007</c:v>
                </c:pt>
                <c:pt idx="10416">
                  <c:v>0.3013930700000001</c:v>
                </c:pt>
                <c:pt idx="10417">
                  <c:v>0.30142560000000007</c:v>
                </c:pt>
                <c:pt idx="10418">
                  <c:v>0.30145094000000006</c:v>
                </c:pt>
                <c:pt idx="10419">
                  <c:v>0.30148347000000009</c:v>
                </c:pt>
                <c:pt idx="10420">
                  <c:v>0.30150905</c:v>
                </c:pt>
                <c:pt idx="10421">
                  <c:v>0.30154122</c:v>
                </c:pt>
                <c:pt idx="10422">
                  <c:v>0.30156692000000007</c:v>
                </c:pt>
                <c:pt idx="10423">
                  <c:v>0.30159932</c:v>
                </c:pt>
                <c:pt idx="10424">
                  <c:v>0.30162432000000006</c:v>
                </c:pt>
                <c:pt idx="10425">
                  <c:v>0.30165708000000002</c:v>
                </c:pt>
                <c:pt idx="10426">
                  <c:v>0.30168219000000007</c:v>
                </c:pt>
                <c:pt idx="10427">
                  <c:v>0.30171505999999998</c:v>
                </c:pt>
                <c:pt idx="10428">
                  <c:v>0.30174005999999998</c:v>
                </c:pt>
                <c:pt idx="10429">
                  <c:v>0.30177305000000004</c:v>
                </c:pt>
                <c:pt idx="10430">
                  <c:v>0.30179793000000005</c:v>
                </c:pt>
                <c:pt idx="10431">
                  <c:v>0.30183046000000008</c:v>
                </c:pt>
                <c:pt idx="10432">
                  <c:v>0.30185592000000006</c:v>
                </c:pt>
                <c:pt idx="10433">
                  <c:v>0.30188833000000009</c:v>
                </c:pt>
                <c:pt idx="10434">
                  <c:v>0.30191414000000005</c:v>
                </c:pt>
                <c:pt idx="10435">
                  <c:v>0.30194631000000005</c:v>
                </c:pt>
                <c:pt idx="10436">
                  <c:v>0.30197201000000007</c:v>
                </c:pt>
                <c:pt idx="10437">
                  <c:v>0.30200442000000005</c:v>
                </c:pt>
                <c:pt idx="10438">
                  <c:v>0.30202988000000008</c:v>
                </c:pt>
                <c:pt idx="10439">
                  <c:v>0.30206229000000007</c:v>
                </c:pt>
                <c:pt idx="10440">
                  <c:v>0.3020877500000001</c:v>
                </c:pt>
                <c:pt idx="10441">
                  <c:v>0.30212016000000014</c:v>
                </c:pt>
                <c:pt idx="10442">
                  <c:v>0.30214562</c:v>
                </c:pt>
                <c:pt idx="10443">
                  <c:v>0.30217814000000004</c:v>
                </c:pt>
                <c:pt idx="10444">
                  <c:v>0.30220349000000002</c:v>
                </c:pt>
                <c:pt idx="10445">
                  <c:v>0.3022359</c:v>
                </c:pt>
                <c:pt idx="10446">
                  <c:v>0.30226124000000004</c:v>
                </c:pt>
                <c:pt idx="10447">
                  <c:v>0.30229377000000002</c:v>
                </c:pt>
                <c:pt idx="10448">
                  <c:v>0.30231877000000013</c:v>
                </c:pt>
                <c:pt idx="10449">
                  <c:v>0.30235164000000003</c:v>
                </c:pt>
                <c:pt idx="10450">
                  <c:v>0.30237687000000013</c:v>
                </c:pt>
                <c:pt idx="10451">
                  <c:v>0.3024096200000001</c:v>
                </c:pt>
                <c:pt idx="10452">
                  <c:v>0.30243474000000004</c:v>
                </c:pt>
                <c:pt idx="10453">
                  <c:v>0.30246749000000006</c:v>
                </c:pt>
                <c:pt idx="10454">
                  <c:v>0.30249261000000005</c:v>
                </c:pt>
                <c:pt idx="10455">
                  <c:v>0.30252490000000015</c:v>
                </c:pt>
                <c:pt idx="10456">
                  <c:v>0.30255048000000007</c:v>
                </c:pt>
                <c:pt idx="10457">
                  <c:v>0.30258277000000011</c:v>
                </c:pt>
                <c:pt idx="10458">
                  <c:v>0.30260835000000008</c:v>
                </c:pt>
                <c:pt idx="10459">
                  <c:v>0.30264064000000002</c:v>
                </c:pt>
                <c:pt idx="10460">
                  <c:v>0.3026662200000001</c:v>
                </c:pt>
                <c:pt idx="10461">
                  <c:v>0.30269851000000003</c:v>
                </c:pt>
                <c:pt idx="10462">
                  <c:v>0.30272409000000006</c:v>
                </c:pt>
                <c:pt idx="10463">
                  <c:v>0.3027563800000001</c:v>
                </c:pt>
                <c:pt idx="10464">
                  <c:v>0.30278208000000006</c:v>
                </c:pt>
                <c:pt idx="10465">
                  <c:v>0.30281425000000006</c:v>
                </c:pt>
                <c:pt idx="10466">
                  <c:v>0.30283995000000002</c:v>
                </c:pt>
                <c:pt idx="10467">
                  <c:v>0.30287224000000007</c:v>
                </c:pt>
                <c:pt idx="10468">
                  <c:v>0.30289782000000004</c:v>
                </c:pt>
                <c:pt idx="10469">
                  <c:v>0.30293023000000002</c:v>
                </c:pt>
                <c:pt idx="10470">
                  <c:v>0.30295580000000005</c:v>
                </c:pt>
                <c:pt idx="10471">
                  <c:v>0.30298810000000009</c:v>
                </c:pt>
                <c:pt idx="10472">
                  <c:v>0.30301310000000004</c:v>
                </c:pt>
                <c:pt idx="10473">
                  <c:v>0.30304597000000005</c:v>
                </c:pt>
                <c:pt idx="10474">
                  <c:v>0.30307097000000011</c:v>
                </c:pt>
                <c:pt idx="10475">
                  <c:v>0.30310395000000001</c:v>
                </c:pt>
                <c:pt idx="10476">
                  <c:v>0.30312895000000006</c:v>
                </c:pt>
                <c:pt idx="10477">
                  <c:v>0.30316182000000008</c:v>
                </c:pt>
                <c:pt idx="10478">
                  <c:v>0.30318682000000008</c:v>
                </c:pt>
                <c:pt idx="10479">
                  <c:v>0.3032195800000001</c:v>
                </c:pt>
                <c:pt idx="10480">
                  <c:v>0.30324469000000004</c:v>
                </c:pt>
                <c:pt idx="10481">
                  <c:v>0.30327745</c:v>
                </c:pt>
                <c:pt idx="10482">
                  <c:v>0.30330268000000016</c:v>
                </c:pt>
                <c:pt idx="10483">
                  <c:v>0.30333532000000002</c:v>
                </c:pt>
                <c:pt idx="10484">
                  <c:v>0.30336055000000006</c:v>
                </c:pt>
                <c:pt idx="10485">
                  <c:v>0.30339319000000003</c:v>
                </c:pt>
                <c:pt idx="10486">
                  <c:v>0.30341854000000007</c:v>
                </c:pt>
                <c:pt idx="10487">
                  <c:v>0.30345106000000005</c:v>
                </c:pt>
                <c:pt idx="10488">
                  <c:v>0.30347641000000009</c:v>
                </c:pt>
                <c:pt idx="10489">
                  <c:v>0.30350893000000007</c:v>
                </c:pt>
                <c:pt idx="10490">
                  <c:v>0.3035342800000001</c:v>
                </c:pt>
                <c:pt idx="10491">
                  <c:v>0.30356692000000007</c:v>
                </c:pt>
                <c:pt idx="10492">
                  <c:v>0.30359226000000006</c:v>
                </c:pt>
                <c:pt idx="10493">
                  <c:v>0.30362479000000009</c:v>
                </c:pt>
                <c:pt idx="10494">
                  <c:v>0.30365013000000002</c:v>
                </c:pt>
                <c:pt idx="10495">
                  <c:v>0.3036826600000001</c:v>
                </c:pt>
                <c:pt idx="10496">
                  <c:v>0.30370800000000003</c:v>
                </c:pt>
                <c:pt idx="10497">
                  <c:v>0.30374053000000001</c:v>
                </c:pt>
                <c:pt idx="10498">
                  <c:v>0.3037658700000001</c:v>
                </c:pt>
                <c:pt idx="10499">
                  <c:v>0.30379851000000002</c:v>
                </c:pt>
                <c:pt idx="10500">
                  <c:v>0.30382328000000008</c:v>
                </c:pt>
                <c:pt idx="10501">
                  <c:v>0.30385627000000009</c:v>
                </c:pt>
                <c:pt idx="10502">
                  <c:v>0.30388127000000009</c:v>
                </c:pt>
                <c:pt idx="10503">
                  <c:v>0.30391425000000005</c:v>
                </c:pt>
                <c:pt idx="10504">
                  <c:v>0.30393914</c:v>
                </c:pt>
                <c:pt idx="10505">
                  <c:v>0.30397212000000007</c:v>
                </c:pt>
                <c:pt idx="10506">
                  <c:v>0.30399712000000001</c:v>
                </c:pt>
                <c:pt idx="10507">
                  <c:v>0.30402999000000014</c:v>
                </c:pt>
                <c:pt idx="10508">
                  <c:v>0.30405499000000008</c:v>
                </c:pt>
                <c:pt idx="10509">
                  <c:v>0.30408740000000006</c:v>
                </c:pt>
                <c:pt idx="10510">
                  <c:v>0.30411287000000009</c:v>
                </c:pt>
                <c:pt idx="10511">
                  <c:v>0.30414527000000002</c:v>
                </c:pt>
                <c:pt idx="10512">
                  <c:v>0.3041708500000001</c:v>
                </c:pt>
                <c:pt idx="10513">
                  <c:v>0.30420325999999998</c:v>
                </c:pt>
                <c:pt idx="10514">
                  <c:v>0.30422872000000006</c:v>
                </c:pt>
                <c:pt idx="10515">
                  <c:v>0.30426113000000005</c:v>
                </c:pt>
                <c:pt idx="10516">
                  <c:v>0.30428659000000008</c:v>
                </c:pt>
                <c:pt idx="10517">
                  <c:v>0.30431900000000006</c:v>
                </c:pt>
                <c:pt idx="10518">
                  <c:v>0.3043442300000001</c:v>
                </c:pt>
                <c:pt idx="10519">
                  <c:v>0.30437699000000012</c:v>
                </c:pt>
                <c:pt idx="10520">
                  <c:v>0.30440210000000006</c:v>
                </c:pt>
                <c:pt idx="10521">
                  <c:v>0.30443486000000003</c:v>
                </c:pt>
                <c:pt idx="10522">
                  <c:v>0.30445997000000008</c:v>
                </c:pt>
                <c:pt idx="10523">
                  <c:v>0.3044927300000001</c:v>
                </c:pt>
                <c:pt idx="10524">
                  <c:v>0.30451784000000004</c:v>
                </c:pt>
                <c:pt idx="10525">
                  <c:v>0.30455025000000002</c:v>
                </c:pt>
                <c:pt idx="10526">
                  <c:v>0.30457571000000006</c:v>
                </c:pt>
                <c:pt idx="10527">
                  <c:v>0.30460812000000004</c:v>
                </c:pt>
                <c:pt idx="10528">
                  <c:v>0.30463370000000001</c:v>
                </c:pt>
                <c:pt idx="10529">
                  <c:v>0.30466599000000005</c:v>
                </c:pt>
                <c:pt idx="10530">
                  <c:v>0.30469157000000002</c:v>
                </c:pt>
                <c:pt idx="10531">
                  <c:v>0.30472386000000007</c:v>
                </c:pt>
                <c:pt idx="10532">
                  <c:v>0.30474932000000005</c:v>
                </c:pt>
                <c:pt idx="10533">
                  <c:v>0.30478185000000002</c:v>
                </c:pt>
                <c:pt idx="10534">
                  <c:v>0.30480731000000005</c:v>
                </c:pt>
                <c:pt idx="10535">
                  <c:v>0.30483972000000004</c:v>
                </c:pt>
                <c:pt idx="10536">
                  <c:v>0.30486518000000007</c:v>
                </c:pt>
                <c:pt idx="10537">
                  <c:v>0.30489759000000005</c:v>
                </c:pt>
                <c:pt idx="10538">
                  <c:v>0.30492317000000008</c:v>
                </c:pt>
                <c:pt idx="10539">
                  <c:v>0.30495557000000006</c:v>
                </c:pt>
                <c:pt idx="10540">
                  <c:v>0.30498092000000016</c:v>
                </c:pt>
                <c:pt idx="10541">
                  <c:v>0.30501344000000002</c:v>
                </c:pt>
                <c:pt idx="10542">
                  <c:v>0.30503879000000006</c:v>
                </c:pt>
                <c:pt idx="10543">
                  <c:v>0.30507131000000004</c:v>
                </c:pt>
                <c:pt idx="10544">
                  <c:v>0.30509666000000008</c:v>
                </c:pt>
                <c:pt idx="10545">
                  <c:v>0.30512918000000006</c:v>
                </c:pt>
                <c:pt idx="10546">
                  <c:v>0.30515465000000008</c:v>
                </c:pt>
                <c:pt idx="10547">
                  <c:v>0.30518705000000002</c:v>
                </c:pt>
                <c:pt idx="10548">
                  <c:v>0.3052125200000001</c:v>
                </c:pt>
                <c:pt idx="10549">
                  <c:v>0.30524481000000003</c:v>
                </c:pt>
                <c:pt idx="10550">
                  <c:v>0.30527004000000002</c:v>
                </c:pt>
                <c:pt idx="10551">
                  <c:v>0.30530280000000015</c:v>
                </c:pt>
                <c:pt idx="10552">
                  <c:v>0.30532791000000009</c:v>
                </c:pt>
                <c:pt idx="10553">
                  <c:v>0.30536067000000011</c:v>
                </c:pt>
                <c:pt idx="10554">
                  <c:v>0.30538578000000011</c:v>
                </c:pt>
                <c:pt idx="10555">
                  <c:v>0.30541854000000007</c:v>
                </c:pt>
                <c:pt idx="10556">
                  <c:v>0.30544365000000001</c:v>
                </c:pt>
                <c:pt idx="10557">
                  <c:v>0.30547641000000009</c:v>
                </c:pt>
                <c:pt idx="10558">
                  <c:v>0.30550152000000008</c:v>
                </c:pt>
                <c:pt idx="10559">
                  <c:v>0.3055343900000001</c:v>
                </c:pt>
                <c:pt idx="10560">
                  <c:v>0.3055593900000001</c:v>
                </c:pt>
                <c:pt idx="10561">
                  <c:v>0.30559238000000005</c:v>
                </c:pt>
                <c:pt idx="10562">
                  <c:v>0.3056174900000001</c:v>
                </c:pt>
                <c:pt idx="10563">
                  <c:v>0.30565025000000001</c:v>
                </c:pt>
                <c:pt idx="10564">
                  <c:v>0.30567537000000006</c:v>
                </c:pt>
                <c:pt idx="10565">
                  <c:v>0.3057077700000001</c:v>
                </c:pt>
                <c:pt idx="10566">
                  <c:v>0.30573347000000001</c:v>
                </c:pt>
                <c:pt idx="10567">
                  <c:v>0.30576564000000001</c:v>
                </c:pt>
                <c:pt idx="10568">
                  <c:v>0.30579133999999997</c:v>
                </c:pt>
                <c:pt idx="10569">
                  <c:v>0.30582363000000007</c:v>
                </c:pt>
                <c:pt idx="10570">
                  <c:v>0.30584886000000011</c:v>
                </c:pt>
                <c:pt idx="10571">
                  <c:v>0.30588150000000008</c:v>
                </c:pt>
                <c:pt idx="10572">
                  <c:v>0.30590673000000007</c:v>
                </c:pt>
                <c:pt idx="10573">
                  <c:v>0.3059393700000001</c:v>
                </c:pt>
                <c:pt idx="10574">
                  <c:v>0.30596460000000009</c:v>
                </c:pt>
                <c:pt idx="10575">
                  <c:v>0.30599736000000005</c:v>
                </c:pt>
                <c:pt idx="10576">
                  <c:v>0.30602247000000016</c:v>
                </c:pt>
                <c:pt idx="10577">
                  <c:v>0.30605523000000001</c:v>
                </c:pt>
                <c:pt idx="10578">
                  <c:v>0.30608034000000006</c:v>
                </c:pt>
                <c:pt idx="10579">
                  <c:v>0.30611310000000008</c:v>
                </c:pt>
                <c:pt idx="10580">
                  <c:v>0.30613821000000002</c:v>
                </c:pt>
                <c:pt idx="10581">
                  <c:v>0.30617074000000005</c:v>
                </c:pt>
                <c:pt idx="10582">
                  <c:v>0.30619608000000004</c:v>
                </c:pt>
                <c:pt idx="10583">
                  <c:v>0.30622872000000007</c:v>
                </c:pt>
                <c:pt idx="10584">
                  <c:v>0.3062541800000001</c:v>
                </c:pt>
                <c:pt idx="10585">
                  <c:v>0.30628659000000014</c:v>
                </c:pt>
                <c:pt idx="10586">
                  <c:v>0.30631217000000016</c:v>
                </c:pt>
                <c:pt idx="10587">
                  <c:v>0.30634458000000009</c:v>
                </c:pt>
                <c:pt idx="10588">
                  <c:v>0.30636946000000004</c:v>
                </c:pt>
                <c:pt idx="10589">
                  <c:v>0.3064025600000001</c:v>
                </c:pt>
                <c:pt idx="10590">
                  <c:v>0.30642733000000005</c:v>
                </c:pt>
                <c:pt idx="10591">
                  <c:v>0.30646043000000006</c:v>
                </c:pt>
                <c:pt idx="10592">
                  <c:v>0.30648532000000006</c:v>
                </c:pt>
                <c:pt idx="10593">
                  <c:v>0.30651830000000008</c:v>
                </c:pt>
                <c:pt idx="10594">
                  <c:v>0.30654319000000002</c:v>
                </c:pt>
                <c:pt idx="10595">
                  <c:v>0.30657618000000009</c:v>
                </c:pt>
                <c:pt idx="10596">
                  <c:v>0.30660118000000003</c:v>
                </c:pt>
                <c:pt idx="10597">
                  <c:v>0.30663347000000002</c:v>
                </c:pt>
                <c:pt idx="10598">
                  <c:v>0.30665905000000004</c:v>
                </c:pt>
                <c:pt idx="10599">
                  <c:v>0.30669133999999998</c:v>
                </c:pt>
                <c:pt idx="10600">
                  <c:v>0.30671703</c:v>
                </c:pt>
                <c:pt idx="10601">
                  <c:v>0.30674932000000005</c:v>
                </c:pt>
                <c:pt idx="10602">
                  <c:v>0.30677502000000001</c:v>
                </c:pt>
                <c:pt idx="10603">
                  <c:v>0.3068074300000001</c:v>
                </c:pt>
                <c:pt idx="10604">
                  <c:v>0.30683300000000002</c:v>
                </c:pt>
                <c:pt idx="10605">
                  <c:v>0.30686530000000006</c:v>
                </c:pt>
                <c:pt idx="10606">
                  <c:v>0.30689076000000004</c:v>
                </c:pt>
                <c:pt idx="10607">
                  <c:v>0.30692328000000008</c:v>
                </c:pt>
                <c:pt idx="10608">
                  <c:v>0.30694863000000006</c:v>
                </c:pt>
                <c:pt idx="10609">
                  <c:v>0.30698092000000016</c:v>
                </c:pt>
                <c:pt idx="10610">
                  <c:v>0.30700650000000007</c:v>
                </c:pt>
                <c:pt idx="10611">
                  <c:v>0.30703914000000004</c:v>
                </c:pt>
                <c:pt idx="10612">
                  <c:v>0.30706437000000009</c:v>
                </c:pt>
                <c:pt idx="10613">
                  <c:v>0.30709643000000003</c:v>
                </c:pt>
                <c:pt idx="10614">
                  <c:v>0.3071222400000001</c:v>
                </c:pt>
                <c:pt idx="10615">
                  <c:v>0.3071543000000001</c:v>
                </c:pt>
                <c:pt idx="10616">
                  <c:v>0.30718023000000005</c:v>
                </c:pt>
                <c:pt idx="10617">
                  <c:v>0.30721217000000006</c:v>
                </c:pt>
                <c:pt idx="10618">
                  <c:v>0.30723810000000001</c:v>
                </c:pt>
                <c:pt idx="10619">
                  <c:v>0.30727004000000002</c:v>
                </c:pt>
                <c:pt idx="10620">
                  <c:v>0.30729539</c:v>
                </c:pt>
                <c:pt idx="10621">
                  <c:v>0.30732814000000014</c:v>
                </c:pt>
                <c:pt idx="10622">
                  <c:v>0.30735326000000007</c:v>
                </c:pt>
                <c:pt idx="10623">
                  <c:v>0.30738601000000015</c:v>
                </c:pt>
                <c:pt idx="10624">
                  <c:v>0.30741136000000008</c:v>
                </c:pt>
                <c:pt idx="10625">
                  <c:v>0.30744400000000005</c:v>
                </c:pt>
                <c:pt idx="10626">
                  <c:v>0.30746923000000004</c:v>
                </c:pt>
                <c:pt idx="10627">
                  <c:v>0.30750187000000007</c:v>
                </c:pt>
                <c:pt idx="10628">
                  <c:v>0.30752687000000012</c:v>
                </c:pt>
                <c:pt idx="10629">
                  <c:v>0.30755974000000008</c:v>
                </c:pt>
                <c:pt idx="10630">
                  <c:v>0.30758474000000008</c:v>
                </c:pt>
                <c:pt idx="10631">
                  <c:v>0.30761773000000003</c:v>
                </c:pt>
                <c:pt idx="10632">
                  <c:v>0.30764261000000004</c:v>
                </c:pt>
                <c:pt idx="10633">
                  <c:v>0.3076757100000001</c:v>
                </c:pt>
                <c:pt idx="10634">
                  <c:v>0.30770048000000005</c:v>
                </c:pt>
                <c:pt idx="10635">
                  <c:v>0.30773358000000001</c:v>
                </c:pt>
                <c:pt idx="10636">
                  <c:v>0.30775835000000001</c:v>
                </c:pt>
                <c:pt idx="10637">
                  <c:v>0.3077909900000001</c:v>
                </c:pt>
                <c:pt idx="10638">
                  <c:v>0.30781634000000008</c:v>
                </c:pt>
                <c:pt idx="10639">
                  <c:v>0.30784898000000016</c:v>
                </c:pt>
                <c:pt idx="10640">
                  <c:v>0.30787421000000009</c:v>
                </c:pt>
                <c:pt idx="10641">
                  <c:v>0.30790685000000007</c:v>
                </c:pt>
                <c:pt idx="10642">
                  <c:v>0.30793219000000011</c:v>
                </c:pt>
                <c:pt idx="10643">
                  <c:v>0.30796472000000014</c:v>
                </c:pt>
                <c:pt idx="10644">
                  <c:v>0.30799006000000007</c:v>
                </c:pt>
                <c:pt idx="10645">
                  <c:v>0.30802259000000015</c:v>
                </c:pt>
                <c:pt idx="10646">
                  <c:v>0.30804805000000002</c:v>
                </c:pt>
                <c:pt idx="10647">
                  <c:v>0.30808046000000011</c:v>
                </c:pt>
                <c:pt idx="10648">
                  <c:v>0.30810592000000003</c:v>
                </c:pt>
                <c:pt idx="10649">
                  <c:v>0.30813833000000002</c:v>
                </c:pt>
                <c:pt idx="10650">
                  <c:v>0.3081637900000001</c:v>
                </c:pt>
                <c:pt idx="10651">
                  <c:v>0.30819608000000004</c:v>
                </c:pt>
                <c:pt idx="10652">
                  <c:v>0.30822166000000006</c:v>
                </c:pt>
                <c:pt idx="10653">
                  <c:v>0.30825395</c:v>
                </c:pt>
                <c:pt idx="10654">
                  <c:v>0.3082791800000001</c:v>
                </c:pt>
                <c:pt idx="10655">
                  <c:v>0.30831182000000007</c:v>
                </c:pt>
                <c:pt idx="10656">
                  <c:v>0.30833705</c:v>
                </c:pt>
                <c:pt idx="10657">
                  <c:v>0.30836981000000008</c:v>
                </c:pt>
                <c:pt idx="10658">
                  <c:v>0.30839493000000007</c:v>
                </c:pt>
                <c:pt idx="10659">
                  <c:v>0.30842780000000009</c:v>
                </c:pt>
                <c:pt idx="10660">
                  <c:v>0.30845280000000014</c:v>
                </c:pt>
                <c:pt idx="10661">
                  <c:v>0.30848567000000016</c:v>
                </c:pt>
                <c:pt idx="10662">
                  <c:v>0.30851101000000003</c:v>
                </c:pt>
                <c:pt idx="10663">
                  <c:v>0.30854365</c:v>
                </c:pt>
                <c:pt idx="10664">
                  <c:v>0.30856900000000009</c:v>
                </c:pt>
                <c:pt idx="10665">
                  <c:v>0.30860152000000002</c:v>
                </c:pt>
                <c:pt idx="10666">
                  <c:v>0.30862687000000011</c:v>
                </c:pt>
                <c:pt idx="10667">
                  <c:v>0.30865939000000003</c:v>
                </c:pt>
                <c:pt idx="10668">
                  <c:v>0.30868428000000009</c:v>
                </c:pt>
                <c:pt idx="10669">
                  <c:v>0.30871726000000005</c:v>
                </c:pt>
                <c:pt idx="10670">
                  <c:v>0.30874215000000005</c:v>
                </c:pt>
                <c:pt idx="10671">
                  <c:v>0.30877513000000001</c:v>
                </c:pt>
                <c:pt idx="10672">
                  <c:v>0.30880002000000006</c:v>
                </c:pt>
                <c:pt idx="10673">
                  <c:v>0.30883312000000002</c:v>
                </c:pt>
                <c:pt idx="10674">
                  <c:v>0.30885789000000008</c:v>
                </c:pt>
                <c:pt idx="10675">
                  <c:v>0.3088908700000001</c:v>
                </c:pt>
                <c:pt idx="10676">
                  <c:v>0.30891576000000004</c:v>
                </c:pt>
                <c:pt idx="10677">
                  <c:v>0.30894828000000008</c:v>
                </c:pt>
                <c:pt idx="10678">
                  <c:v>0.3089738600000001</c:v>
                </c:pt>
                <c:pt idx="10679">
                  <c:v>0.30900627000000014</c:v>
                </c:pt>
                <c:pt idx="10680">
                  <c:v>0.30903173</c:v>
                </c:pt>
                <c:pt idx="10681">
                  <c:v>0.30906402000000011</c:v>
                </c:pt>
                <c:pt idx="10682">
                  <c:v>0.30908960000000008</c:v>
                </c:pt>
                <c:pt idx="10683">
                  <c:v>0.30912189000000007</c:v>
                </c:pt>
                <c:pt idx="10684">
                  <c:v>0.30914759000000008</c:v>
                </c:pt>
                <c:pt idx="10685">
                  <c:v>0.30917976000000014</c:v>
                </c:pt>
                <c:pt idx="10686">
                  <c:v>0.3092055700000001</c:v>
                </c:pt>
                <c:pt idx="10687">
                  <c:v>0.30923763000000004</c:v>
                </c:pt>
                <c:pt idx="10688">
                  <c:v>0.30926344</c:v>
                </c:pt>
                <c:pt idx="10689">
                  <c:v>0.3092955</c:v>
                </c:pt>
                <c:pt idx="10690">
                  <c:v>0.30932131000000007</c:v>
                </c:pt>
                <c:pt idx="10691">
                  <c:v>0.30935337000000007</c:v>
                </c:pt>
                <c:pt idx="10692">
                  <c:v>0.30937895000000015</c:v>
                </c:pt>
                <c:pt idx="10693">
                  <c:v>0.30941171000000006</c:v>
                </c:pt>
                <c:pt idx="10694">
                  <c:v>0.30943682000000006</c:v>
                </c:pt>
                <c:pt idx="10695">
                  <c:v>0.3094691200000001</c:v>
                </c:pt>
                <c:pt idx="10696">
                  <c:v>0.30949469000000007</c:v>
                </c:pt>
                <c:pt idx="10697">
                  <c:v>0.30952699000000011</c:v>
                </c:pt>
                <c:pt idx="10698">
                  <c:v>0.30955268000000008</c:v>
                </c:pt>
                <c:pt idx="10699">
                  <c:v>0.30958486000000013</c:v>
                </c:pt>
                <c:pt idx="10700">
                  <c:v>0.30961067000000009</c:v>
                </c:pt>
                <c:pt idx="10701">
                  <c:v>0.30964284000000003</c:v>
                </c:pt>
                <c:pt idx="10702">
                  <c:v>0.30966819000000007</c:v>
                </c:pt>
                <c:pt idx="10703">
                  <c:v>0.3097007100000001</c:v>
                </c:pt>
                <c:pt idx="10704">
                  <c:v>0.30972606000000014</c:v>
                </c:pt>
                <c:pt idx="10705">
                  <c:v>0.30975870000000005</c:v>
                </c:pt>
                <c:pt idx="10706">
                  <c:v>0.3097839300000001</c:v>
                </c:pt>
                <c:pt idx="10707">
                  <c:v>0.30981657000000012</c:v>
                </c:pt>
                <c:pt idx="10708">
                  <c:v>0.3098419200000001</c:v>
                </c:pt>
                <c:pt idx="10709">
                  <c:v>0.30987444000000008</c:v>
                </c:pt>
                <c:pt idx="10710">
                  <c:v>0.30989979000000006</c:v>
                </c:pt>
                <c:pt idx="10711">
                  <c:v>0.30993243000000004</c:v>
                </c:pt>
                <c:pt idx="10712">
                  <c:v>0.30995777000000008</c:v>
                </c:pt>
                <c:pt idx="10713">
                  <c:v>0.30999030000000005</c:v>
                </c:pt>
                <c:pt idx="10714">
                  <c:v>0.31001576000000003</c:v>
                </c:pt>
                <c:pt idx="10715">
                  <c:v>0.31004828000000006</c:v>
                </c:pt>
                <c:pt idx="10716">
                  <c:v>0.31007317000000006</c:v>
                </c:pt>
                <c:pt idx="10717">
                  <c:v>0.3101056900000001</c:v>
                </c:pt>
                <c:pt idx="10718">
                  <c:v>0.31013114999999997</c:v>
                </c:pt>
                <c:pt idx="10719">
                  <c:v>0.31016356000000006</c:v>
                </c:pt>
                <c:pt idx="10720">
                  <c:v>0.31018914000000003</c:v>
                </c:pt>
                <c:pt idx="10721">
                  <c:v>0.31022155000000001</c:v>
                </c:pt>
                <c:pt idx="10722">
                  <c:v>0.31024723999999998</c:v>
                </c:pt>
                <c:pt idx="10723">
                  <c:v>0.31027942000000003</c:v>
                </c:pt>
                <c:pt idx="10724">
                  <c:v>0.31030499000000011</c:v>
                </c:pt>
                <c:pt idx="10725">
                  <c:v>0.3103372900000001</c:v>
                </c:pt>
                <c:pt idx="10726">
                  <c:v>0.31036287000000012</c:v>
                </c:pt>
                <c:pt idx="10727">
                  <c:v>0.31039516000000006</c:v>
                </c:pt>
                <c:pt idx="10728">
                  <c:v>0.31042050000000015</c:v>
                </c:pt>
                <c:pt idx="10729">
                  <c:v>0.31045314000000002</c:v>
                </c:pt>
                <c:pt idx="10730">
                  <c:v>0.31047837000000011</c:v>
                </c:pt>
                <c:pt idx="10731">
                  <c:v>0.31051101000000003</c:v>
                </c:pt>
                <c:pt idx="10732">
                  <c:v>0.31053624000000002</c:v>
                </c:pt>
                <c:pt idx="10733">
                  <c:v>0.31056888000000016</c:v>
                </c:pt>
                <c:pt idx="10734">
                  <c:v>0.31059412000000003</c:v>
                </c:pt>
                <c:pt idx="10735">
                  <c:v>0.31062675000000006</c:v>
                </c:pt>
                <c:pt idx="10736">
                  <c:v>0.3106521000000001</c:v>
                </c:pt>
                <c:pt idx="10737">
                  <c:v>0.31068462000000008</c:v>
                </c:pt>
                <c:pt idx="10738">
                  <c:v>0.31070997000000006</c:v>
                </c:pt>
                <c:pt idx="10739">
                  <c:v>0.31074273000000002</c:v>
                </c:pt>
                <c:pt idx="10740">
                  <c:v>0.31076784000000002</c:v>
                </c:pt>
                <c:pt idx="10741">
                  <c:v>0.31080060000000009</c:v>
                </c:pt>
                <c:pt idx="10742">
                  <c:v>0.31082594000000008</c:v>
                </c:pt>
                <c:pt idx="10743">
                  <c:v>0.31085847000000011</c:v>
                </c:pt>
                <c:pt idx="10744">
                  <c:v>0.31088381000000009</c:v>
                </c:pt>
                <c:pt idx="10745">
                  <c:v>0.31091634000000007</c:v>
                </c:pt>
                <c:pt idx="10746">
                  <c:v>0.31094111000000002</c:v>
                </c:pt>
                <c:pt idx="10747">
                  <c:v>0.31097421000000008</c:v>
                </c:pt>
                <c:pt idx="10748">
                  <c:v>0.31099909000000003</c:v>
                </c:pt>
                <c:pt idx="10749">
                  <c:v>0.3110320800000001</c:v>
                </c:pt>
                <c:pt idx="10750">
                  <c:v>0.3110569600000001</c:v>
                </c:pt>
                <c:pt idx="10751">
                  <c:v>0.31108937000000009</c:v>
                </c:pt>
                <c:pt idx="10752">
                  <c:v>0.31111495000000006</c:v>
                </c:pt>
                <c:pt idx="10753">
                  <c:v>0.31114782000000002</c:v>
                </c:pt>
                <c:pt idx="10754">
                  <c:v>0.31117282000000007</c:v>
                </c:pt>
                <c:pt idx="10755">
                  <c:v>0.31120534</c:v>
                </c:pt>
                <c:pt idx="10756">
                  <c:v>0.31123069000000003</c:v>
                </c:pt>
                <c:pt idx="10757">
                  <c:v>0.31126321000000001</c:v>
                </c:pt>
                <c:pt idx="10758">
                  <c:v>0.3112885600000001</c:v>
                </c:pt>
                <c:pt idx="10759">
                  <c:v>0.31132120000000008</c:v>
                </c:pt>
                <c:pt idx="10760">
                  <c:v>0.31134666000000011</c:v>
                </c:pt>
                <c:pt idx="10761">
                  <c:v>0.31137907000000009</c:v>
                </c:pt>
                <c:pt idx="10762">
                  <c:v>0.31140453000000007</c:v>
                </c:pt>
                <c:pt idx="10763">
                  <c:v>0.31143659000000007</c:v>
                </c:pt>
                <c:pt idx="10764">
                  <c:v>0.31146240000000008</c:v>
                </c:pt>
                <c:pt idx="10765">
                  <c:v>0.31149458000000008</c:v>
                </c:pt>
                <c:pt idx="10766">
                  <c:v>0.31152027000000015</c:v>
                </c:pt>
                <c:pt idx="10767">
                  <c:v>0.31155256000000003</c:v>
                </c:pt>
                <c:pt idx="10768">
                  <c:v>0.31157768000000008</c:v>
                </c:pt>
                <c:pt idx="10769">
                  <c:v>0.3116104300000001</c:v>
                </c:pt>
                <c:pt idx="10770">
                  <c:v>0.31163554999999998</c:v>
                </c:pt>
                <c:pt idx="10771">
                  <c:v>0.31166842000000006</c:v>
                </c:pt>
                <c:pt idx="10772">
                  <c:v>0.31169342</c:v>
                </c:pt>
                <c:pt idx="10773">
                  <c:v>0.31172629000000007</c:v>
                </c:pt>
                <c:pt idx="10774">
                  <c:v>0.31175129000000001</c:v>
                </c:pt>
                <c:pt idx="10775">
                  <c:v>0.31178416000000003</c:v>
                </c:pt>
                <c:pt idx="10776">
                  <c:v>0.31180951000000007</c:v>
                </c:pt>
                <c:pt idx="10777">
                  <c:v>0.31184215000000004</c:v>
                </c:pt>
                <c:pt idx="10778">
                  <c:v>0.31186749000000008</c:v>
                </c:pt>
                <c:pt idx="10779">
                  <c:v>0.31189967000000007</c:v>
                </c:pt>
                <c:pt idx="10780">
                  <c:v>0.31192537000000009</c:v>
                </c:pt>
                <c:pt idx="10781">
                  <c:v>0.31195754000000003</c:v>
                </c:pt>
                <c:pt idx="10782">
                  <c:v>0.3119833500000001</c:v>
                </c:pt>
                <c:pt idx="10783">
                  <c:v>0.3120155300000001</c:v>
                </c:pt>
                <c:pt idx="10784">
                  <c:v>0.31204122000000001</c:v>
                </c:pt>
                <c:pt idx="10785">
                  <c:v>0.31207340000000006</c:v>
                </c:pt>
                <c:pt idx="10786">
                  <c:v>0.31209851000000005</c:v>
                </c:pt>
                <c:pt idx="10787">
                  <c:v>0.31213127000000002</c:v>
                </c:pt>
                <c:pt idx="10788">
                  <c:v>0.31215638000000007</c:v>
                </c:pt>
                <c:pt idx="10789">
                  <c:v>0.31218914000000003</c:v>
                </c:pt>
                <c:pt idx="10790">
                  <c:v>0.31221425000000008</c:v>
                </c:pt>
                <c:pt idx="10791">
                  <c:v>0.31224712000000004</c:v>
                </c:pt>
                <c:pt idx="10792">
                  <c:v>0.3122720100000001</c:v>
                </c:pt>
                <c:pt idx="10793">
                  <c:v>0.31230499000000012</c:v>
                </c:pt>
                <c:pt idx="10794">
                  <c:v>0.3123302300000001</c:v>
                </c:pt>
                <c:pt idx="10795">
                  <c:v>0.31236263000000009</c:v>
                </c:pt>
                <c:pt idx="10796">
                  <c:v>0.31238798000000012</c:v>
                </c:pt>
                <c:pt idx="10797">
                  <c:v>0.31242050000000016</c:v>
                </c:pt>
                <c:pt idx="10798">
                  <c:v>0.31244585000000002</c:v>
                </c:pt>
                <c:pt idx="10799">
                  <c:v>0.31247837000000012</c:v>
                </c:pt>
                <c:pt idx="10800">
                  <c:v>0.31250384000000003</c:v>
                </c:pt>
                <c:pt idx="10801">
                  <c:v>0.31253624000000002</c:v>
                </c:pt>
                <c:pt idx="10802">
                  <c:v>0.31256159000000006</c:v>
                </c:pt>
                <c:pt idx="10803">
                  <c:v>0.31259412000000003</c:v>
                </c:pt>
                <c:pt idx="10804">
                  <c:v>0.31261958000000006</c:v>
                </c:pt>
                <c:pt idx="10805">
                  <c:v>0.3126519900000001</c:v>
                </c:pt>
                <c:pt idx="10806">
                  <c:v>0.31267756000000008</c:v>
                </c:pt>
                <c:pt idx="10807">
                  <c:v>0.31271009000000005</c:v>
                </c:pt>
                <c:pt idx="10808">
                  <c:v>0.31273542999999998</c:v>
                </c:pt>
                <c:pt idx="10809">
                  <c:v>0.31276796000000007</c:v>
                </c:pt>
                <c:pt idx="10810">
                  <c:v>0.3127933</c:v>
                </c:pt>
                <c:pt idx="10811">
                  <c:v>0.31282594000000008</c:v>
                </c:pt>
                <c:pt idx="10812">
                  <c:v>0.31285083000000008</c:v>
                </c:pt>
                <c:pt idx="10813">
                  <c:v>0.3128838100000001</c:v>
                </c:pt>
                <c:pt idx="10814">
                  <c:v>0.3129087000000001</c:v>
                </c:pt>
                <c:pt idx="10815">
                  <c:v>0.31294168000000006</c:v>
                </c:pt>
                <c:pt idx="10816">
                  <c:v>0.31296657000000011</c:v>
                </c:pt>
                <c:pt idx="10817">
                  <c:v>0.31299955000000002</c:v>
                </c:pt>
                <c:pt idx="10818">
                  <c:v>0.31302444000000007</c:v>
                </c:pt>
                <c:pt idx="10819">
                  <c:v>0.3130570800000001</c:v>
                </c:pt>
                <c:pt idx="10820">
                  <c:v>0.31308231000000009</c:v>
                </c:pt>
                <c:pt idx="10821">
                  <c:v>0.31311506000000006</c:v>
                </c:pt>
                <c:pt idx="10822">
                  <c:v>0.3131401800000001</c:v>
                </c:pt>
                <c:pt idx="10823">
                  <c:v>0.31317293000000007</c:v>
                </c:pt>
                <c:pt idx="10824">
                  <c:v>0.31319817000000005</c:v>
                </c:pt>
                <c:pt idx="10825">
                  <c:v>0.31323080000000003</c:v>
                </c:pt>
                <c:pt idx="10826">
                  <c:v>0.31325592000000002</c:v>
                </c:pt>
                <c:pt idx="10827">
                  <c:v>0.31328879000000009</c:v>
                </c:pt>
                <c:pt idx="10828">
                  <c:v>0.31331402000000014</c:v>
                </c:pt>
                <c:pt idx="10829">
                  <c:v>0.31334655000000006</c:v>
                </c:pt>
                <c:pt idx="10830">
                  <c:v>0.31337189000000015</c:v>
                </c:pt>
                <c:pt idx="10831">
                  <c:v>0.31340453000000007</c:v>
                </c:pt>
                <c:pt idx="10832">
                  <c:v>0.31342976000000011</c:v>
                </c:pt>
                <c:pt idx="10833">
                  <c:v>0.31346240000000009</c:v>
                </c:pt>
                <c:pt idx="10834">
                  <c:v>0.31348763000000007</c:v>
                </c:pt>
                <c:pt idx="10835">
                  <c:v>0.31351993000000006</c:v>
                </c:pt>
                <c:pt idx="10836">
                  <c:v>0.31354562000000002</c:v>
                </c:pt>
                <c:pt idx="10837">
                  <c:v>0.31357780000000007</c:v>
                </c:pt>
                <c:pt idx="10838">
                  <c:v>0.31360349000000004</c:v>
                </c:pt>
                <c:pt idx="10839">
                  <c:v>0.31363567000000003</c:v>
                </c:pt>
                <c:pt idx="10840">
                  <c:v>0.3136614800000001</c:v>
                </c:pt>
                <c:pt idx="10841">
                  <c:v>0.31369354000000005</c:v>
                </c:pt>
                <c:pt idx="10842">
                  <c:v>0.31371935000000001</c:v>
                </c:pt>
                <c:pt idx="10843">
                  <c:v>0.31375152000000001</c:v>
                </c:pt>
                <c:pt idx="10844">
                  <c:v>0.3137767500000001</c:v>
                </c:pt>
                <c:pt idx="10845">
                  <c:v>0.31380939000000008</c:v>
                </c:pt>
                <c:pt idx="10846">
                  <c:v>0.31383462000000006</c:v>
                </c:pt>
                <c:pt idx="10847">
                  <c:v>0.31386726000000004</c:v>
                </c:pt>
                <c:pt idx="10848">
                  <c:v>0.31389261000000007</c:v>
                </c:pt>
                <c:pt idx="10849">
                  <c:v>0.31392537000000009</c:v>
                </c:pt>
                <c:pt idx="10850">
                  <c:v>0.31395048000000009</c:v>
                </c:pt>
                <c:pt idx="10851">
                  <c:v>0.31398335000000011</c:v>
                </c:pt>
                <c:pt idx="10852">
                  <c:v>0.3140083500000001</c:v>
                </c:pt>
                <c:pt idx="10853">
                  <c:v>0.31404087000000014</c:v>
                </c:pt>
                <c:pt idx="10854">
                  <c:v>0.31406622000000006</c:v>
                </c:pt>
                <c:pt idx="10855">
                  <c:v>0.3140987400000001</c:v>
                </c:pt>
                <c:pt idx="10856">
                  <c:v>0.31412409000000008</c:v>
                </c:pt>
                <c:pt idx="10857">
                  <c:v>0.31415662000000005</c:v>
                </c:pt>
                <c:pt idx="10858">
                  <c:v>0.31418196000000004</c:v>
                </c:pt>
                <c:pt idx="10859">
                  <c:v>0.31421460000000007</c:v>
                </c:pt>
                <c:pt idx="10860">
                  <c:v>0.31424006000000004</c:v>
                </c:pt>
                <c:pt idx="10861">
                  <c:v>0.31427247000000014</c:v>
                </c:pt>
                <c:pt idx="10862">
                  <c:v>0.31429793</c:v>
                </c:pt>
                <c:pt idx="10863">
                  <c:v>0.31433046000000003</c:v>
                </c:pt>
                <c:pt idx="10864">
                  <c:v>0.31435580000000007</c:v>
                </c:pt>
                <c:pt idx="10865">
                  <c:v>0.31438844000000016</c:v>
                </c:pt>
                <c:pt idx="10866">
                  <c:v>0.31441368000000008</c:v>
                </c:pt>
                <c:pt idx="10867">
                  <c:v>0.31444585000000008</c:v>
                </c:pt>
                <c:pt idx="10868">
                  <c:v>0.31447108000000007</c:v>
                </c:pt>
                <c:pt idx="10869">
                  <c:v>0.3145037200000001</c:v>
                </c:pt>
                <c:pt idx="10870">
                  <c:v>0.31452895000000008</c:v>
                </c:pt>
                <c:pt idx="10871">
                  <c:v>0.31456171000000011</c:v>
                </c:pt>
                <c:pt idx="10872">
                  <c:v>0.31458694000000009</c:v>
                </c:pt>
                <c:pt idx="10873">
                  <c:v>0.31461958000000007</c:v>
                </c:pt>
                <c:pt idx="10874">
                  <c:v>0.31464469000000006</c:v>
                </c:pt>
                <c:pt idx="10875">
                  <c:v>0.31467756000000008</c:v>
                </c:pt>
                <c:pt idx="10876">
                  <c:v>0.31470280000000006</c:v>
                </c:pt>
                <c:pt idx="10877">
                  <c:v>0.31473542999999998</c:v>
                </c:pt>
                <c:pt idx="10878">
                  <c:v>0.31476067000000008</c:v>
                </c:pt>
                <c:pt idx="10879">
                  <c:v>0.3147933</c:v>
                </c:pt>
                <c:pt idx="10880">
                  <c:v>0.31481854000000009</c:v>
                </c:pt>
                <c:pt idx="10881">
                  <c:v>0.31485118000000006</c:v>
                </c:pt>
                <c:pt idx="10882">
                  <c:v>0.31487652000000016</c:v>
                </c:pt>
                <c:pt idx="10883">
                  <c:v>0.31490905000000002</c:v>
                </c:pt>
                <c:pt idx="10884">
                  <c:v>0.31493439000000006</c:v>
                </c:pt>
                <c:pt idx="10885">
                  <c:v>0.31496703000000004</c:v>
                </c:pt>
                <c:pt idx="10886">
                  <c:v>0.31499238000000007</c:v>
                </c:pt>
                <c:pt idx="10887">
                  <c:v>0.31502490000000011</c:v>
                </c:pt>
                <c:pt idx="10888">
                  <c:v>0.31505013000000004</c:v>
                </c:pt>
                <c:pt idx="10889">
                  <c:v>0.31508254000000008</c:v>
                </c:pt>
                <c:pt idx="10890">
                  <c:v>0.3151081200000001</c:v>
                </c:pt>
                <c:pt idx="10891">
                  <c:v>0.31514053000000003</c:v>
                </c:pt>
                <c:pt idx="10892">
                  <c:v>0.31516599000000006</c:v>
                </c:pt>
                <c:pt idx="10893">
                  <c:v>0.3151984000000001</c:v>
                </c:pt>
                <c:pt idx="10894">
                  <c:v>0.31522386000000008</c:v>
                </c:pt>
                <c:pt idx="10895">
                  <c:v>0.31525638000000006</c:v>
                </c:pt>
                <c:pt idx="10896">
                  <c:v>0.31528173000000004</c:v>
                </c:pt>
                <c:pt idx="10897">
                  <c:v>0.31531425000000007</c:v>
                </c:pt>
                <c:pt idx="10898">
                  <c:v>0.31533960000000005</c:v>
                </c:pt>
                <c:pt idx="10899">
                  <c:v>0.31537212000000009</c:v>
                </c:pt>
                <c:pt idx="10900">
                  <c:v>0.31539747000000007</c:v>
                </c:pt>
                <c:pt idx="10901">
                  <c:v>0.31542953000000007</c:v>
                </c:pt>
                <c:pt idx="10902">
                  <c:v>0.31545534000000003</c:v>
                </c:pt>
                <c:pt idx="10903">
                  <c:v>0.31548752000000008</c:v>
                </c:pt>
                <c:pt idx="10904">
                  <c:v>0.31551333000000004</c:v>
                </c:pt>
                <c:pt idx="10905">
                  <c:v>0.31554550000000003</c:v>
                </c:pt>
                <c:pt idx="10906">
                  <c:v>0.31557062000000008</c:v>
                </c:pt>
                <c:pt idx="10907">
                  <c:v>0.31560337000000011</c:v>
                </c:pt>
                <c:pt idx="10908">
                  <c:v>0.31562849000000009</c:v>
                </c:pt>
                <c:pt idx="10909">
                  <c:v>0.31566136000000006</c:v>
                </c:pt>
                <c:pt idx="10910">
                  <c:v>0.31568671000000009</c:v>
                </c:pt>
                <c:pt idx="10911">
                  <c:v>0.31571935000000001</c:v>
                </c:pt>
                <c:pt idx="10912">
                  <c:v>0.31574458000000005</c:v>
                </c:pt>
                <c:pt idx="10913">
                  <c:v>0.31577722000000008</c:v>
                </c:pt>
                <c:pt idx="10914">
                  <c:v>0.31580245000000007</c:v>
                </c:pt>
                <c:pt idx="10915">
                  <c:v>0.3158350900000001</c:v>
                </c:pt>
                <c:pt idx="10916">
                  <c:v>0.31586032000000014</c:v>
                </c:pt>
                <c:pt idx="10917">
                  <c:v>0.31589296000000011</c:v>
                </c:pt>
                <c:pt idx="10918">
                  <c:v>0.31591819000000015</c:v>
                </c:pt>
                <c:pt idx="10919">
                  <c:v>0.31595083000000007</c:v>
                </c:pt>
                <c:pt idx="10920">
                  <c:v>0.31597606000000011</c:v>
                </c:pt>
                <c:pt idx="10921">
                  <c:v>0.31600870000000009</c:v>
                </c:pt>
                <c:pt idx="10922">
                  <c:v>0.31603393000000002</c:v>
                </c:pt>
                <c:pt idx="10923">
                  <c:v>0.31606622000000006</c:v>
                </c:pt>
                <c:pt idx="10924">
                  <c:v>0.31609180000000003</c:v>
                </c:pt>
                <c:pt idx="10925">
                  <c:v>0.31612409000000008</c:v>
                </c:pt>
                <c:pt idx="10926">
                  <c:v>0.3161497900000001</c:v>
                </c:pt>
                <c:pt idx="10927">
                  <c:v>0.31618208000000009</c:v>
                </c:pt>
                <c:pt idx="10928">
                  <c:v>0.31620766000000006</c:v>
                </c:pt>
                <c:pt idx="10929">
                  <c:v>0.31624006000000005</c:v>
                </c:pt>
                <c:pt idx="10930">
                  <c:v>0.31626506000000004</c:v>
                </c:pt>
                <c:pt idx="10931">
                  <c:v>0.31629782000000001</c:v>
                </c:pt>
                <c:pt idx="10932">
                  <c:v>0.31632293000000011</c:v>
                </c:pt>
                <c:pt idx="10933">
                  <c:v>0.31635580000000008</c:v>
                </c:pt>
                <c:pt idx="10934">
                  <c:v>0.31638092000000012</c:v>
                </c:pt>
                <c:pt idx="10935">
                  <c:v>0.31641356000000004</c:v>
                </c:pt>
                <c:pt idx="10936">
                  <c:v>0.31643879000000014</c:v>
                </c:pt>
                <c:pt idx="10937">
                  <c:v>0.3164716600000001</c:v>
                </c:pt>
                <c:pt idx="10938">
                  <c:v>0.3164966600000001</c:v>
                </c:pt>
                <c:pt idx="10939">
                  <c:v>0.31652953000000006</c:v>
                </c:pt>
                <c:pt idx="10940">
                  <c:v>0.3165546500000001</c:v>
                </c:pt>
                <c:pt idx="10941">
                  <c:v>0.31658740000000007</c:v>
                </c:pt>
                <c:pt idx="10942">
                  <c:v>0.31661275000000005</c:v>
                </c:pt>
                <c:pt idx="10943">
                  <c:v>0.31664527000000003</c:v>
                </c:pt>
                <c:pt idx="10944">
                  <c:v>0.31667062000000007</c:v>
                </c:pt>
                <c:pt idx="10945">
                  <c:v>0.31670314000000005</c:v>
                </c:pt>
                <c:pt idx="10946">
                  <c:v>0.31672849000000008</c:v>
                </c:pt>
                <c:pt idx="10947">
                  <c:v>0.31676101000000001</c:v>
                </c:pt>
                <c:pt idx="10948">
                  <c:v>0.3167863600000001</c:v>
                </c:pt>
                <c:pt idx="10949">
                  <c:v>0.31681842000000016</c:v>
                </c:pt>
                <c:pt idx="10950">
                  <c:v>0.31684423000000006</c:v>
                </c:pt>
                <c:pt idx="10951">
                  <c:v>0.31687652000000016</c:v>
                </c:pt>
                <c:pt idx="10952">
                  <c:v>0.31690210000000008</c:v>
                </c:pt>
                <c:pt idx="10953">
                  <c:v>0.31693439000000007</c:v>
                </c:pt>
                <c:pt idx="10954">
                  <c:v>0.31695997000000009</c:v>
                </c:pt>
                <c:pt idx="10955">
                  <c:v>0.31699226000000014</c:v>
                </c:pt>
                <c:pt idx="10956">
                  <c:v>0.31701784000000005</c:v>
                </c:pt>
                <c:pt idx="10957">
                  <c:v>0.3170501300000001</c:v>
                </c:pt>
                <c:pt idx="10958">
                  <c:v>0.31707571000000007</c:v>
                </c:pt>
                <c:pt idx="10959">
                  <c:v>0.3171081200000001</c:v>
                </c:pt>
                <c:pt idx="10960">
                  <c:v>0.31713312000000005</c:v>
                </c:pt>
                <c:pt idx="10961">
                  <c:v>0.31716599000000006</c:v>
                </c:pt>
                <c:pt idx="10962">
                  <c:v>0.31719099000000006</c:v>
                </c:pt>
                <c:pt idx="10963">
                  <c:v>0.31722398000000007</c:v>
                </c:pt>
                <c:pt idx="10964">
                  <c:v>0.31724886000000008</c:v>
                </c:pt>
                <c:pt idx="10965">
                  <c:v>0.31728173000000004</c:v>
                </c:pt>
                <c:pt idx="10966">
                  <c:v>0.31730696000000019</c:v>
                </c:pt>
                <c:pt idx="10967">
                  <c:v>0.31733925000000002</c:v>
                </c:pt>
                <c:pt idx="10968">
                  <c:v>0.31736495000000009</c:v>
                </c:pt>
                <c:pt idx="10969">
                  <c:v>0.31739724000000002</c:v>
                </c:pt>
                <c:pt idx="10970">
                  <c:v>0.31742247000000012</c:v>
                </c:pt>
                <c:pt idx="10971">
                  <c:v>0.31745499000000016</c:v>
                </c:pt>
                <c:pt idx="10972">
                  <c:v>0.31748046000000013</c:v>
                </c:pt>
                <c:pt idx="10973">
                  <c:v>0.31751287000000011</c:v>
                </c:pt>
                <c:pt idx="10974">
                  <c:v>0.31753833000000004</c:v>
                </c:pt>
                <c:pt idx="10975">
                  <c:v>0.31757074000000007</c:v>
                </c:pt>
                <c:pt idx="10976">
                  <c:v>0.31759620000000005</c:v>
                </c:pt>
                <c:pt idx="10977">
                  <c:v>0.31762884000000008</c:v>
                </c:pt>
                <c:pt idx="10978">
                  <c:v>0.31765407000000007</c:v>
                </c:pt>
                <c:pt idx="10979">
                  <c:v>0.31768682000000009</c:v>
                </c:pt>
                <c:pt idx="10980">
                  <c:v>0.31771205000000002</c:v>
                </c:pt>
                <c:pt idx="10981">
                  <c:v>0.31774469000000005</c:v>
                </c:pt>
                <c:pt idx="10982">
                  <c:v>0.31776993000000003</c:v>
                </c:pt>
                <c:pt idx="10983">
                  <c:v>0.31780256000000012</c:v>
                </c:pt>
                <c:pt idx="10984">
                  <c:v>0.31782803000000009</c:v>
                </c:pt>
                <c:pt idx="10985">
                  <c:v>0.31786043000000014</c:v>
                </c:pt>
                <c:pt idx="10986">
                  <c:v>0.31788590000000011</c:v>
                </c:pt>
                <c:pt idx="10987">
                  <c:v>0.31791830000000015</c:v>
                </c:pt>
                <c:pt idx="10988">
                  <c:v>0.31794377000000007</c:v>
                </c:pt>
                <c:pt idx="10989">
                  <c:v>0.31797618000000011</c:v>
                </c:pt>
                <c:pt idx="10990">
                  <c:v>0.31800106000000006</c:v>
                </c:pt>
                <c:pt idx="10991">
                  <c:v>0.31803370000000003</c:v>
                </c:pt>
                <c:pt idx="10992">
                  <c:v>0.31805916000000006</c:v>
                </c:pt>
                <c:pt idx="10993">
                  <c:v>0.3180916800000001</c:v>
                </c:pt>
                <c:pt idx="10994">
                  <c:v>0.31811703000000002</c:v>
                </c:pt>
                <c:pt idx="10995">
                  <c:v>0.31814944000000001</c:v>
                </c:pt>
                <c:pt idx="10996">
                  <c:v>0.31817490000000009</c:v>
                </c:pt>
                <c:pt idx="10997">
                  <c:v>0.31820743000000001</c:v>
                </c:pt>
                <c:pt idx="10998">
                  <c:v>0.31823277000000005</c:v>
                </c:pt>
                <c:pt idx="10999">
                  <c:v>0.31826518000000004</c:v>
                </c:pt>
                <c:pt idx="11000">
                  <c:v>0.31829064000000001</c:v>
                </c:pt>
                <c:pt idx="11001">
                  <c:v>0.31832305000000005</c:v>
                </c:pt>
                <c:pt idx="11002">
                  <c:v>0.31834863000000008</c:v>
                </c:pt>
                <c:pt idx="11003">
                  <c:v>0.31838104000000006</c:v>
                </c:pt>
                <c:pt idx="11004">
                  <c:v>0.31840650000000009</c:v>
                </c:pt>
                <c:pt idx="11005">
                  <c:v>0.31843891000000007</c:v>
                </c:pt>
                <c:pt idx="11006">
                  <c:v>0.31846437000000011</c:v>
                </c:pt>
                <c:pt idx="11007">
                  <c:v>0.31849712000000002</c:v>
                </c:pt>
                <c:pt idx="11008">
                  <c:v>0.31852224000000007</c:v>
                </c:pt>
                <c:pt idx="11009">
                  <c:v>0.31855499000000009</c:v>
                </c:pt>
                <c:pt idx="11010">
                  <c:v>0.31858023000000008</c:v>
                </c:pt>
                <c:pt idx="11011">
                  <c:v>0.31861287000000016</c:v>
                </c:pt>
                <c:pt idx="11012">
                  <c:v>0.31863810000000004</c:v>
                </c:pt>
                <c:pt idx="11013">
                  <c:v>0.31867016000000004</c:v>
                </c:pt>
                <c:pt idx="11014">
                  <c:v>0.3186960800000001</c:v>
                </c:pt>
                <c:pt idx="11015">
                  <c:v>0.31872803000000005</c:v>
                </c:pt>
                <c:pt idx="11016">
                  <c:v>0.31875337000000004</c:v>
                </c:pt>
                <c:pt idx="11017">
                  <c:v>0.31878601000000006</c:v>
                </c:pt>
                <c:pt idx="11018">
                  <c:v>0.31881124000000005</c:v>
                </c:pt>
                <c:pt idx="11019">
                  <c:v>0.31884388000000008</c:v>
                </c:pt>
                <c:pt idx="11020">
                  <c:v>0.31886912000000006</c:v>
                </c:pt>
                <c:pt idx="11021">
                  <c:v>0.31890187000000009</c:v>
                </c:pt>
                <c:pt idx="11022">
                  <c:v>0.31892699000000013</c:v>
                </c:pt>
                <c:pt idx="11023">
                  <c:v>0.3189597400000001</c:v>
                </c:pt>
                <c:pt idx="11024">
                  <c:v>0.31898486000000009</c:v>
                </c:pt>
                <c:pt idx="11025">
                  <c:v>0.31901761000000006</c:v>
                </c:pt>
                <c:pt idx="11026">
                  <c:v>0.3190429600000001</c:v>
                </c:pt>
                <c:pt idx="11027">
                  <c:v>0.31907548000000008</c:v>
                </c:pt>
                <c:pt idx="11028">
                  <c:v>0.31910094000000006</c:v>
                </c:pt>
                <c:pt idx="11029">
                  <c:v>0.31913334999999998</c:v>
                </c:pt>
                <c:pt idx="11030">
                  <c:v>0.31915870000000007</c:v>
                </c:pt>
                <c:pt idx="11031">
                  <c:v>0.31919145000000004</c:v>
                </c:pt>
                <c:pt idx="11032">
                  <c:v>0.31921657000000009</c:v>
                </c:pt>
                <c:pt idx="11033">
                  <c:v>0.31924932</c:v>
                </c:pt>
                <c:pt idx="11034">
                  <c:v>0.3192744400000001</c:v>
                </c:pt>
                <c:pt idx="11035">
                  <c:v>0.31930719000000007</c:v>
                </c:pt>
                <c:pt idx="11036">
                  <c:v>0.31933231000000006</c:v>
                </c:pt>
                <c:pt idx="11037">
                  <c:v>0.31936506000000003</c:v>
                </c:pt>
                <c:pt idx="11038">
                  <c:v>0.31939030000000007</c:v>
                </c:pt>
                <c:pt idx="11039">
                  <c:v>0.31942293000000016</c:v>
                </c:pt>
                <c:pt idx="11040">
                  <c:v>0.31944817000000009</c:v>
                </c:pt>
                <c:pt idx="11041">
                  <c:v>0.31948046000000013</c:v>
                </c:pt>
                <c:pt idx="11042">
                  <c:v>0.3195060400000001</c:v>
                </c:pt>
                <c:pt idx="11043">
                  <c:v>0.31953833000000004</c:v>
                </c:pt>
                <c:pt idx="11044">
                  <c:v>0.31956414000000005</c:v>
                </c:pt>
                <c:pt idx="11045">
                  <c:v>0.31959631000000011</c:v>
                </c:pt>
                <c:pt idx="11046">
                  <c:v>0.31962143000000004</c:v>
                </c:pt>
                <c:pt idx="11047">
                  <c:v>0.31965430000000006</c:v>
                </c:pt>
                <c:pt idx="11048">
                  <c:v>0.31967930000000006</c:v>
                </c:pt>
                <c:pt idx="11049">
                  <c:v>0.31971217000000007</c:v>
                </c:pt>
                <c:pt idx="11050">
                  <c:v>0.31973717000000001</c:v>
                </c:pt>
                <c:pt idx="11051">
                  <c:v>0.31977004000000003</c:v>
                </c:pt>
                <c:pt idx="11052">
                  <c:v>0.31979516000000002</c:v>
                </c:pt>
                <c:pt idx="11053">
                  <c:v>0.31982791000000016</c:v>
                </c:pt>
                <c:pt idx="11054">
                  <c:v>0.31985303000000004</c:v>
                </c:pt>
                <c:pt idx="11055">
                  <c:v>0.31988590000000011</c:v>
                </c:pt>
                <c:pt idx="11056">
                  <c:v>0.31991090000000011</c:v>
                </c:pt>
                <c:pt idx="11057">
                  <c:v>0.31994377000000007</c:v>
                </c:pt>
                <c:pt idx="11058">
                  <c:v>0.31996877000000012</c:v>
                </c:pt>
                <c:pt idx="11059">
                  <c:v>0.32000164000000003</c:v>
                </c:pt>
                <c:pt idx="11060">
                  <c:v>0.32002687000000013</c:v>
                </c:pt>
                <c:pt idx="11061">
                  <c:v>0.32005905000000001</c:v>
                </c:pt>
                <c:pt idx="11062">
                  <c:v>0.32008474000000009</c:v>
                </c:pt>
                <c:pt idx="11063">
                  <c:v>0.32011715000000002</c:v>
                </c:pt>
                <c:pt idx="11064">
                  <c:v>0.32014261000000011</c:v>
                </c:pt>
                <c:pt idx="11065">
                  <c:v>0.32017502000000003</c:v>
                </c:pt>
                <c:pt idx="11066">
                  <c:v>0.32020048000000007</c:v>
                </c:pt>
                <c:pt idx="11067">
                  <c:v>0.3202328900000001</c:v>
                </c:pt>
                <c:pt idx="11068">
                  <c:v>0.32025835000000002</c:v>
                </c:pt>
                <c:pt idx="11069">
                  <c:v>0.32029076000000006</c:v>
                </c:pt>
                <c:pt idx="11070">
                  <c:v>0.3203162200000001</c:v>
                </c:pt>
                <c:pt idx="11071">
                  <c:v>0.32034863000000008</c:v>
                </c:pt>
                <c:pt idx="11072">
                  <c:v>0.32037421000000016</c:v>
                </c:pt>
                <c:pt idx="11073">
                  <c:v>0.32040650000000009</c:v>
                </c:pt>
                <c:pt idx="11074">
                  <c:v>0.32043173000000008</c:v>
                </c:pt>
                <c:pt idx="11075">
                  <c:v>0.32046449000000016</c:v>
                </c:pt>
                <c:pt idx="11076">
                  <c:v>0.32048960000000015</c:v>
                </c:pt>
                <c:pt idx="11077">
                  <c:v>0.32052224000000007</c:v>
                </c:pt>
                <c:pt idx="11078">
                  <c:v>0.3205477000000001</c:v>
                </c:pt>
                <c:pt idx="11079">
                  <c:v>0.32058023000000008</c:v>
                </c:pt>
                <c:pt idx="11080">
                  <c:v>0.32060557000000006</c:v>
                </c:pt>
                <c:pt idx="11081">
                  <c:v>0.32063810000000004</c:v>
                </c:pt>
                <c:pt idx="11082">
                  <c:v>0.32066344000000002</c:v>
                </c:pt>
                <c:pt idx="11083">
                  <c:v>0.32069597000000005</c:v>
                </c:pt>
                <c:pt idx="11084">
                  <c:v>0.32072131000000004</c:v>
                </c:pt>
                <c:pt idx="11085">
                  <c:v>0.32075384000000001</c:v>
                </c:pt>
                <c:pt idx="11086">
                  <c:v>0.32077918000000005</c:v>
                </c:pt>
                <c:pt idx="11087">
                  <c:v>0.32081124000000005</c:v>
                </c:pt>
                <c:pt idx="11088">
                  <c:v>0.32083717000000006</c:v>
                </c:pt>
                <c:pt idx="11089">
                  <c:v>0.32086912000000006</c:v>
                </c:pt>
                <c:pt idx="11090">
                  <c:v>0.32089504000000002</c:v>
                </c:pt>
                <c:pt idx="11091">
                  <c:v>0.32092710000000008</c:v>
                </c:pt>
                <c:pt idx="11092">
                  <c:v>0.32095291000000009</c:v>
                </c:pt>
                <c:pt idx="11093">
                  <c:v>0.32098497000000015</c:v>
                </c:pt>
                <c:pt idx="11094">
                  <c:v>0.32101020000000008</c:v>
                </c:pt>
                <c:pt idx="11095">
                  <c:v>0.3210429600000001</c:v>
                </c:pt>
                <c:pt idx="11096">
                  <c:v>0.32106819000000009</c:v>
                </c:pt>
                <c:pt idx="11097">
                  <c:v>0.32110083000000006</c:v>
                </c:pt>
                <c:pt idx="11098">
                  <c:v>0.3211260600000001</c:v>
                </c:pt>
                <c:pt idx="11099">
                  <c:v>0.32115870000000007</c:v>
                </c:pt>
                <c:pt idx="11100">
                  <c:v>0.32118393000000006</c:v>
                </c:pt>
                <c:pt idx="11101">
                  <c:v>0.32121657000000009</c:v>
                </c:pt>
                <c:pt idx="11102">
                  <c:v>0.32124180000000002</c:v>
                </c:pt>
                <c:pt idx="11103">
                  <c:v>0.3212746700000001</c:v>
                </c:pt>
                <c:pt idx="11104">
                  <c:v>0.32129967000000004</c:v>
                </c:pt>
                <c:pt idx="11105">
                  <c:v>0.32133254000000006</c:v>
                </c:pt>
                <c:pt idx="11106">
                  <c:v>0.3213576600000001</c:v>
                </c:pt>
                <c:pt idx="11107">
                  <c:v>0.32139041000000007</c:v>
                </c:pt>
                <c:pt idx="11108">
                  <c:v>0.32141553000000006</c:v>
                </c:pt>
                <c:pt idx="11109">
                  <c:v>0.32144828000000009</c:v>
                </c:pt>
                <c:pt idx="11110">
                  <c:v>0.32147363000000007</c:v>
                </c:pt>
                <c:pt idx="11111">
                  <c:v>0.3215061500000001</c:v>
                </c:pt>
                <c:pt idx="11112">
                  <c:v>0.32153150000000008</c:v>
                </c:pt>
                <c:pt idx="11113">
                  <c:v>0.32156402000000006</c:v>
                </c:pt>
                <c:pt idx="11114">
                  <c:v>0.32158937000000015</c:v>
                </c:pt>
                <c:pt idx="11115">
                  <c:v>0.32162201000000007</c:v>
                </c:pt>
                <c:pt idx="11116">
                  <c:v>0.32164724</c:v>
                </c:pt>
                <c:pt idx="11117">
                  <c:v>0.3216794200000001</c:v>
                </c:pt>
                <c:pt idx="11118">
                  <c:v>0.32170523000000001</c:v>
                </c:pt>
                <c:pt idx="11119">
                  <c:v>0.32173729000000001</c:v>
                </c:pt>
                <c:pt idx="11120">
                  <c:v>0.32176310000000002</c:v>
                </c:pt>
                <c:pt idx="11121">
                  <c:v>0.32179516000000002</c:v>
                </c:pt>
                <c:pt idx="11122">
                  <c:v>0.32182050000000012</c:v>
                </c:pt>
                <c:pt idx="11123">
                  <c:v>0.32185303000000004</c:v>
                </c:pt>
                <c:pt idx="11124">
                  <c:v>0.32187837000000014</c:v>
                </c:pt>
                <c:pt idx="11125">
                  <c:v>0.32191101000000005</c:v>
                </c:pt>
                <c:pt idx="11126">
                  <c:v>0.32193636000000003</c:v>
                </c:pt>
                <c:pt idx="11127">
                  <c:v>0.32196888000000012</c:v>
                </c:pt>
                <c:pt idx="11128">
                  <c:v>0.32199435000000004</c:v>
                </c:pt>
                <c:pt idx="11129">
                  <c:v>0.32202675000000008</c:v>
                </c:pt>
                <c:pt idx="11130">
                  <c:v>0.32205222000000006</c:v>
                </c:pt>
                <c:pt idx="11131">
                  <c:v>0.32208462000000015</c:v>
                </c:pt>
                <c:pt idx="11132">
                  <c:v>0.32211009000000007</c:v>
                </c:pt>
                <c:pt idx="11133">
                  <c:v>0.3221427300000001</c:v>
                </c:pt>
                <c:pt idx="11134">
                  <c:v>0.32216807000000008</c:v>
                </c:pt>
                <c:pt idx="11135">
                  <c:v>0.32220060000000006</c:v>
                </c:pt>
                <c:pt idx="11136">
                  <c:v>0.32222571000000005</c:v>
                </c:pt>
                <c:pt idx="11137">
                  <c:v>0.32225858000000007</c:v>
                </c:pt>
                <c:pt idx="11138">
                  <c:v>0.32228358000000007</c:v>
                </c:pt>
                <c:pt idx="11139">
                  <c:v>0.32231645000000009</c:v>
                </c:pt>
                <c:pt idx="11140">
                  <c:v>0.32234168000000007</c:v>
                </c:pt>
                <c:pt idx="11141">
                  <c:v>0.32237386000000012</c:v>
                </c:pt>
                <c:pt idx="11142">
                  <c:v>0.32239955000000003</c:v>
                </c:pt>
                <c:pt idx="11143">
                  <c:v>0.32243173000000008</c:v>
                </c:pt>
                <c:pt idx="11144">
                  <c:v>0.32245696000000013</c:v>
                </c:pt>
                <c:pt idx="11145">
                  <c:v>0.32248949000000016</c:v>
                </c:pt>
                <c:pt idx="11146">
                  <c:v>0.32251483000000009</c:v>
                </c:pt>
                <c:pt idx="11147">
                  <c:v>0.32254736000000006</c:v>
                </c:pt>
                <c:pt idx="11148">
                  <c:v>0.32257282000000009</c:v>
                </c:pt>
                <c:pt idx="11149">
                  <c:v>0.32260534000000002</c:v>
                </c:pt>
                <c:pt idx="11150">
                  <c:v>0.32263069000000005</c:v>
                </c:pt>
                <c:pt idx="11151">
                  <c:v>0.32266356000000007</c:v>
                </c:pt>
                <c:pt idx="11152">
                  <c:v>0.32268856000000012</c:v>
                </c:pt>
                <c:pt idx="11153">
                  <c:v>0.32272143000000003</c:v>
                </c:pt>
                <c:pt idx="11154">
                  <c:v>0.32274643000000003</c:v>
                </c:pt>
                <c:pt idx="11155">
                  <c:v>0.3227793000000001</c:v>
                </c:pt>
                <c:pt idx="11156">
                  <c:v>0.32280442000000009</c:v>
                </c:pt>
                <c:pt idx="11157">
                  <c:v>0.32283729000000005</c:v>
                </c:pt>
                <c:pt idx="11158">
                  <c:v>0.32286229000000011</c:v>
                </c:pt>
                <c:pt idx="11159">
                  <c:v>0.32289516000000007</c:v>
                </c:pt>
                <c:pt idx="11160">
                  <c:v>0.32292039000000011</c:v>
                </c:pt>
                <c:pt idx="11161">
                  <c:v>0.32295245000000006</c:v>
                </c:pt>
                <c:pt idx="11162">
                  <c:v>0.32297780000000009</c:v>
                </c:pt>
                <c:pt idx="11163">
                  <c:v>0.32301043000000007</c:v>
                </c:pt>
                <c:pt idx="11164">
                  <c:v>0.32303567000000005</c:v>
                </c:pt>
                <c:pt idx="11165">
                  <c:v>0.32306830000000009</c:v>
                </c:pt>
                <c:pt idx="11166">
                  <c:v>0.32309377000000006</c:v>
                </c:pt>
                <c:pt idx="11167">
                  <c:v>0.32312618000000015</c:v>
                </c:pt>
                <c:pt idx="11168">
                  <c:v>0.32315164000000002</c:v>
                </c:pt>
                <c:pt idx="11169">
                  <c:v>0.32318405000000006</c:v>
                </c:pt>
                <c:pt idx="11170">
                  <c:v>0.32320951000000003</c:v>
                </c:pt>
                <c:pt idx="11171">
                  <c:v>0.32324192000000002</c:v>
                </c:pt>
                <c:pt idx="11172">
                  <c:v>0.3232674900000001</c:v>
                </c:pt>
                <c:pt idx="11173">
                  <c:v>0.32329990000000003</c:v>
                </c:pt>
                <c:pt idx="11174">
                  <c:v>0.32332548000000011</c:v>
                </c:pt>
                <c:pt idx="11175">
                  <c:v>0.32335777000000016</c:v>
                </c:pt>
                <c:pt idx="11176">
                  <c:v>0.32338289000000014</c:v>
                </c:pt>
                <c:pt idx="11177">
                  <c:v>0.32341564000000006</c:v>
                </c:pt>
                <c:pt idx="11178">
                  <c:v>0.3234407600000001</c:v>
                </c:pt>
                <c:pt idx="11179">
                  <c:v>0.32347351000000008</c:v>
                </c:pt>
                <c:pt idx="11180">
                  <c:v>0.32349863000000006</c:v>
                </c:pt>
                <c:pt idx="11181">
                  <c:v>0.32353150000000008</c:v>
                </c:pt>
                <c:pt idx="11182">
                  <c:v>0.32355650000000008</c:v>
                </c:pt>
                <c:pt idx="11183">
                  <c:v>0.32358937000000015</c:v>
                </c:pt>
                <c:pt idx="11184">
                  <c:v>0.3236143700000001</c:v>
                </c:pt>
                <c:pt idx="11185">
                  <c:v>0.32364724</c:v>
                </c:pt>
                <c:pt idx="11186">
                  <c:v>0.3236723600000001</c:v>
                </c:pt>
                <c:pt idx="11187">
                  <c:v>0.32370476000000004</c:v>
                </c:pt>
                <c:pt idx="11188">
                  <c:v>0.32373023000000001</c:v>
                </c:pt>
                <c:pt idx="11189">
                  <c:v>0.32376263000000005</c:v>
                </c:pt>
                <c:pt idx="11190">
                  <c:v>0.32378810000000008</c:v>
                </c:pt>
                <c:pt idx="11191">
                  <c:v>0.32382062000000011</c:v>
                </c:pt>
                <c:pt idx="11192">
                  <c:v>0.32384608000000009</c:v>
                </c:pt>
                <c:pt idx="11193">
                  <c:v>0.32387849000000013</c:v>
                </c:pt>
                <c:pt idx="11194">
                  <c:v>0.32390395000000005</c:v>
                </c:pt>
                <c:pt idx="11195">
                  <c:v>0.32393648000000014</c:v>
                </c:pt>
                <c:pt idx="11196">
                  <c:v>0.32396182000000007</c:v>
                </c:pt>
                <c:pt idx="11197">
                  <c:v>0.32399446000000004</c:v>
                </c:pt>
                <c:pt idx="11198">
                  <c:v>0.32401969000000014</c:v>
                </c:pt>
                <c:pt idx="11199">
                  <c:v>0.3240524500000001</c:v>
                </c:pt>
                <c:pt idx="11200">
                  <c:v>0.3240775600000001</c:v>
                </c:pt>
                <c:pt idx="11201">
                  <c:v>0.32410986000000014</c:v>
                </c:pt>
                <c:pt idx="11202">
                  <c:v>0.32413555000000005</c:v>
                </c:pt>
                <c:pt idx="11203">
                  <c:v>0.32416784000000004</c:v>
                </c:pt>
                <c:pt idx="11204">
                  <c:v>0.32419342000000001</c:v>
                </c:pt>
                <c:pt idx="11205">
                  <c:v>0.32422571000000006</c:v>
                </c:pt>
                <c:pt idx="11206">
                  <c:v>0.32425141000000002</c:v>
                </c:pt>
                <c:pt idx="11207">
                  <c:v>0.32428358000000007</c:v>
                </c:pt>
                <c:pt idx="11208">
                  <c:v>0.32430881000000011</c:v>
                </c:pt>
                <c:pt idx="11209">
                  <c:v>0.32434145000000003</c:v>
                </c:pt>
                <c:pt idx="11210">
                  <c:v>0.32436657000000013</c:v>
                </c:pt>
                <c:pt idx="11211">
                  <c:v>0.32439944000000004</c:v>
                </c:pt>
                <c:pt idx="11212">
                  <c:v>0.32442455000000009</c:v>
                </c:pt>
                <c:pt idx="11213">
                  <c:v>0.32445731000000005</c:v>
                </c:pt>
                <c:pt idx="11214">
                  <c:v>0.32448254000000015</c:v>
                </c:pt>
                <c:pt idx="11215">
                  <c:v>0.32451518000000007</c:v>
                </c:pt>
                <c:pt idx="11216">
                  <c:v>0.32454030000000006</c:v>
                </c:pt>
                <c:pt idx="11217">
                  <c:v>0.32457305000000003</c:v>
                </c:pt>
                <c:pt idx="11218">
                  <c:v>0.32459817000000007</c:v>
                </c:pt>
                <c:pt idx="11219">
                  <c:v>0.3246309200000001</c:v>
                </c:pt>
                <c:pt idx="11220">
                  <c:v>0.32465604000000003</c:v>
                </c:pt>
                <c:pt idx="11221">
                  <c:v>0.32468902000000011</c:v>
                </c:pt>
                <c:pt idx="11222">
                  <c:v>0.32471414000000004</c:v>
                </c:pt>
                <c:pt idx="11223">
                  <c:v>0.32474689000000007</c:v>
                </c:pt>
                <c:pt idx="11224">
                  <c:v>0.32477201000000006</c:v>
                </c:pt>
                <c:pt idx="11225">
                  <c:v>0.32480476000000019</c:v>
                </c:pt>
                <c:pt idx="11226">
                  <c:v>0.32482965000000014</c:v>
                </c:pt>
                <c:pt idx="11227">
                  <c:v>0.32486217000000012</c:v>
                </c:pt>
                <c:pt idx="11228">
                  <c:v>0.32488740000000016</c:v>
                </c:pt>
                <c:pt idx="11229">
                  <c:v>0.32491993000000008</c:v>
                </c:pt>
                <c:pt idx="11230">
                  <c:v>0.32494527000000006</c:v>
                </c:pt>
                <c:pt idx="11231">
                  <c:v>0.32497803000000008</c:v>
                </c:pt>
                <c:pt idx="11232">
                  <c:v>0.32500337000000007</c:v>
                </c:pt>
                <c:pt idx="11233">
                  <c:v>0.32503578000000005</c:v>
                </c:pt>
                <c:pt idx="11234">
                  <c:v>0.32506124000000003</c:v>
                </c:pt>
                <c:pt idx="11235">
                  <c:v>0.32509377000000006</c:v>
                </c:pt>
                <c:pt idx="11236">
                  <c:v>0.32511912000000004</c:v>
                </c:pt>
                <c:pt idx="11237">
                  <c:v>0.32515175000000002</c:v>
                </c:pt>
                <c:pt idx="11238">
                  <c:v>0.32517699000000011</c:v>
                </c:pt>
                <c:pt idx="11239">
                  <c:v>0.32520951000000003</c:v>
                </c:pt>
                <c:pt idx="11240">
                  <c:v>0.32523509</c:v>
                </c:pt>
                <c:pt idx="11241">
                  <c:v>0.3252674900000001</c:v>
                </c:pt>
                <c:pt idx="11242">
                  <c:v>0.32529296000000008</c:v>
                </c:pt>
                <c:pt idx="11243">
                  <c:v>0.32532537000000011</c:v>
                </c:pt>
                <c:pt idx="11244">
                  <c:v>0.32535083000000009</c:v>
                </c:pt>
                <c:pt idx="11245">
                  <c:v>0.32538324000000007</c:v>
                </c:pt>
                <c:pt idx="11246">
                  <c:v>0.32540881000000016</c:v>
                </c:pt>
                <c:pt idx="11247">
                  <c:v>0.32544122000000003</c:v>
                </c:pt>
                <c:pt idx="11248">
                  <c:v>0.32546668000000012</c:v>
                </c:pt>
                <c:pt idx="11249">
                  <c:v>0.3254990900000001</c:v>
                </c:pt>
                <c:pt idx="11250">
                  <c:v>0.32552455000000008</c:v>
                </c:pt>
                <c:pt idx="11251">
                  <c:v>0.32555696000000012</c:v>
                </c:pt>
                <c:pt idx="11252">
                  <c:v>0.32558243000000009</c:v>
                </c:pt>
                <c:pt idx="11253">
                  <c:v>0.32561449000000009</c:v>
                </c:pt>
                <c:pt idx="11254">
                  <c:v>0.3256403000000001</c:v>
                </c:pt>
                <c:pt idx="11255">
                  <c:v>0.32567224000000006</c:v>
                </c:pt>
                <c:pt idx="11256">
                  <c:v>0.32569817000000006</c:v>
                </c:pt>
                <c:pt idx="11257">
                  <c:v>0.32573011000000002</c:v>
                </c:pt>
                <c:pt idx="11258">
                  <c:v>0.32575604000000002</c:v>
                </c:pt>
                <c:pt idx="11259">
                  <c:v>0.32578833000000007</c:v>
                </c:pt>
                <c:pt idx="11260">
                  <c:v>0.32581344000000007</c:v>
                </c:pt>
                <c:pt idx="11261">
                  <c:v>0.32584620000000009</c:v>
                </c:pt>
                <c:pt idx="11262">
                  <c:v>0.32587131000000014</c:v>
                </c:pt>
                <c:pt idx="11263">
                  <c:v>0.32590407000000016</c:v>
                </c:pt>
                <c:pt idx="11264">
                  <c:v>0.32592918000000015</c:v>
                </c:pt>
                <c:pt idx="11265">
                  <c:v>0.32596194000000006</c:v>
                </c:pt>
                <c:pt idx="11266">
                  <c:v>0.32598705000000006</c:v>
                </c:pt>
                <c:pt idx="11267">
                  <c:v>0.32601981000000008</c:v>
                </c:pt>
                <c:pt idx="11268">
                  <c:v>0.32604504000000001</c:v>
                </c:pt>
                <c:pt idx="11269">
                  <c:v>0.32607768000000009</c:v>
                </c:pt>
                <c:pt idx="11270">
                  <c:v>0.32610291000000008</c:v>
                </c:pt>
                <c:pt idx="11271">
                  <c:v>0.32613520000000001</c:v>
                </c:pt>
                <c:pt idx="11272">
                  <c:v>0.32616078000000009</c:v>
                </c:pt>
                <c:pt idx="11273">
                  <c:v>0.32619307000000003</c:v>
                </c:pt>
                <c:pt idx="11274">
                  <c:v>0.32621900000000009</c:v>
                </c:pt>
                <c:pt idx="11275">
                  <c:v>0.32625105999999998</c:v>
                </c:pt>
                <c:pt idx="11276">
                  <c:v>0.32627629000000008</c:v>
                </c:pt>
                <c:pt idx="11277">
                  <c:v>0.3263090500000001</c:v>
                </c:pt>
                <c:pt idx="11278">
                  <c:v>0.32633416000000004</c:v>
                </c:pt>
                <c:pt idx="11279">
                  <c:v>0.32636692000000012</c:v>
                </c:pt>
                <c:pt idx="11280">
                  <c:v>0.32639203000000006</c:v>
                </c:pt>
                <c:pt idx="11281">
                  <c:v>0.32642479000000013</c:v>
                </c:pt>
                <c:pt idx="11282">
                  <c:v>0.32644990000000007</c:v>
                </c:pt>
                <c:pt idx="11283">
                  <c:v>0.32648266000000009</c:v>
                </c:pt>
                <c:pt idx="11284">
                  <c:v>0.32650777000000009</c:v>
                </c:pt>
                <c:pt idx="11285">
                  <c:v>0.32654053000000005</c:v>
                </c:pt>
                <c:pt idx="11286">
                  <c:v>0.32656576000000004</c:v>
                </c:pt>
                <c:pt idx="11287">
                  <c:v>0.32659851000000006</c:v>
                </c:pt>
                <c:pt idx="11288">
                  <c:v>0.32662398000000009</c:v>
                </c:pt>
                <c:pt idx="11289">
                  <c:v>0.32665638000000008</c:v>
                </c:pt>
                <c:pt idx="11290">
                  <c:v>0.32668138000000008</c:v>
                </c:pt>
                <c:pt idx="11291">
                  <c:v>0.32671437000000009</c:v>
                </c:pt>
                <c:pt idx="11292">
                  <c:v>0.32673924999999998</c:v>
                </c:pt>
                <c:pt idx="11293">
                  <c:v>0.3267722400000001</c:v>
                </c:pt>
                <c:pt idx="11294">
                  <c:v>0.32679724000000004</c:v>
                </c:pt>
                <c:pt idx="11295">
                  <c:v>0.32683011000000006</c:v>
                </c:pt>
                <c:pt idx="11296">
                  <c:v>0.32685499000000012</c:v>
                </c:pt>
                <c:pt idx="11297">
                  <c:v>0.32688798000000013</c:v>
                </c:pt>
                <c:pt idx="11298">
                  <c:v>0.32691298000000013</c:v>
                </c:pt>
                <c:pt idx="11299">
                  <c:v>0.32694585000000004</c:v>
                </c:pt>
                <c:pt idx="11300">
                  <c:v>0.32697085000000009</c:v>
                </c:pt>
                <c:pt idx="11301">
                  <c:v>0.32700326000000007</c:v>
                </c:pt>
                <c:pt idx="11302">
                  <c:v>0.32702884000000015</c:v>
                </c:pt>
                <c:pt idx="11303">
                  <c:v>0.32706113000000003</c:v>
                </c:pt>
                <c:pt idx="11304">
                  <c:v>0.32708671000000011</c:v>
                </c:pt>
                <c:pt idx="11305">
                  <c:v>0.32711900000000016</c:v>
                </c:pt>
                <c:pt idx="11306">
                  <c:v>0.32714458000000007</c:v>
                </c:pt>
                <c:pt idx="11307">
                  <c:v>0.32717699000000011</c:v>
                </c:pt>
                <c:pt idx="11308">
                  <c:v>0.32720256000000003</c:v>
                </c:pt>
                <c:pt idx="11309">
                  <c:v>0.32723486000000007</c:v>
                </c:pt>
                <c:pt idx="11310">
                  <c:v>0.3272604300000001</c:v>
                </c:pt>
                <c:pt idx="11311">
                  <c:v>0.32729273000000003</c:v>
                </c:pt>
                <c:pt idx="11312">
                  <c:v>0.32731842000000011</c:v>
                </c:pt>
                <c:pt idx="11313">
                  <c:v>0.32735060000000016</c:v>
                </c:pt>
                <c:pt idx="11314">
                  <c:v>0.32737629000000013</c:v>
                </c:pt>
                <c:pt idx="11315">
                  <c:v>0.32740847000000012</c:v>
                </c:pt>
                <c:pt idx="11316">
                  <c:v>0.32743416000000003</c:v>
                </c:pt>
                <c:pt idx="11317">
                  <c:v>0.32746645000000008</c:v>
                </c:pt>
                <c:pt idx="11318">
                  <c:v>0.32749145000000002</c:v>
                </c:pt>
                <c:pt idx="11319">
                  <c:v>0.32752432000000009</c:v>
                </c:pt>
                <c:pt idx="11320">
                  <c:v>0.32754955000000002</c:v>
                </c:pt>
                <c:pt idx="11321">
                  <c:v>0.32758219000000011</c:v>
                </c:pt>
                <c:pt idx="11322">
                  <c:v>0.32760743000000003</c:v>
                </c:pt>
                <c:pt idx="11323">
                  <c:v>0.32763983000000002</c:v>
                </c:pt>
                <c:pt idx="11324">
                  <c:v>0.3276654100000001</c:v>
                </c:pt>
                <c:pt idx="11325">
                  <c:v>0.32769782000000003</c:v>
                </c:pt>
                <c:pt idx="11326">
                  <c:v>0.32772340000000005</c:v>
                </c:pt>
                <c:pt idx="11327">
                  <c:v>0.32775592000000003</c:v>
                </c:pt>
                <c:pt idx="11328">
                  <c:v>0.32778092000000009</c:v>
                </c:pt>
                <c:pt idx="11329">
                  <c:v>0.32781368000000011</c:v>
                </c:pt>
                <c:pt idx="11330">
                  <c:v>0.32783914000000003</c:v>
                </c:pt>
                <c:pt idx="11331">
                  <c:v>0.32787166000000012</c:v>
                </c:pt>
                <c:pt idx="11332">
                  <c:v>0.3278970100000001</c:v>
                </c:pt>
                <c:pt idx="11333">
                  <c:v>0.32792965000000007</c:v>
                </c:pt>
                <c:pt idx="11334">
                  <c:v>0.32795488000000012</c:v>
                </c:pt>
                <c:pt idx="11335">
                  <c:v>0.32798752000000009</c:v>
                </c:pt>
                <c:pt idx="11336">
                  <c:v>0.32801287000000012</c:v>
                </c:pt>
                <c:pt idx="11337">
                  <c:v>0.3280453900000001</c:v>
                </c:pt>
                <c:pt idx="11338">
                  <c:v>0.32807074000000014</c:v>
                </c:pt>
                <c:pt idx="11339">
                  <c:v>0.32810326000000006</c:v>
                </c:pt>
                <c:pt idx="11340">
                  <c:v>0.32812803000000007</c:v>
                </c:pt>
                <c:pt idx="11341">
                  <c:v>0.32816067000000015</c:v>
                </c:pt>
                <c:pt idx="11342">
                  <c:v>0.32818590000000009</c:v>
                </c:pt>
                <c:pt idx="11343">
                  <c:v>0.32821865000000006</c:v>
                </c:pt>
                <c:pt idx="11344">
                  <c:v>0.3282437700000001</c:v>
                </c:pt>
                <c:pt idx="11345">
                  <c:v>0.32827664000000006</c:v>
                </c:pt>
                <c:pt idx="11346">
                  <c:v>0.32830164000000006</c:v>
                </c:pt>
                <c:pt idx="11347">
                  <c:v>0.32833451000000008</c:v>
                </c:pt>
                <c:pt idx="11348">
                  <c:v>0.32835962000000007</c:v>
                </c:pt>
                <c:pt idx="11349">
                  <c:v>0.32839261000000008</c:v>
                </c:pt>
                <c:pt idx="11350">
                  <c:v>0.32841749000000009</c:v>
                </c:pt>
                <c:pt idx="11351">
                  <c:v>0.32845048000000016</c:v>
                </c:pt>
                <c:pt idx="11352">
                  <c:v>0.32847537000000016</c:v>
                </c:pt>
                <c:pt idx="11353">
                  <c:v>0.32850835000000006</c:v>
                </c:pt>
                <c:pt idx="11354">
                  <c:v>0.32853335</c:v>
                </c:pt>
                <c:pt idx="11355">
                  <c:v>0.32856576000000004</c:v>
                </c:pt>
                <c:pt idx="11356">
                  <c:v>0.32859122000000002</c:v>
                </c:pt>
                <c:pt idx="11357">
                  <c:v>0.32862363000000006</c:v>
                </c:pt>
                <c:pt idx="11358">
                  <c:v>0.32864921000000002</c:v>
                </c:pt>
                <c:pt idx="11359">
                  <c:v>0.32868150000000007</c:v>
                </c:pt>
                <c:pt idx="11360">
                  <c:v>0.32870708000000004</c:v>
                </c:pt>
                <c:pt idx="11361">
                  <c:v>0.32873937000000003</c:v>
                </c:pt>
                <c:pt idx="11362">
                  <c:v>0.32876506000000005</c:v>
                </c:pt>
                <c:pt idx="11363">
                  <c:v>0.32879724000000005</c:v>
                </c:pt>
                <c:pt idx="11364">
                  <c:v>0.32882293000000012</c:v>
                </c:pt>
                <c:pt idx="11365">
                  <c:v>0.32885534000000005</c:v>
                </c:pt>
                <c:pt idx="11366">
                  <c:v>0.32888080000000014</c:v>
                </c:pt>
                <c:pt idx="11367">
                  <c:v>0.32891321000000007</c:v>
                </c:pt>
                <c:pt idx="11368">
                  <c:v>0.32893844000000005</c:v>
                </c:pt>
                <c:pt idx="11369">
                  <c:v>0.32897120000000007</c:v>
                </c:pt>
                <c:pt idx="11370">
                  <c:v>0.32899631000000007</c:v>
                </c:pt>
                <c:pt idx="11371">
                  <c:v>0.32902918000000009</c:v>
                </c:pt>
                <c:pt idx="11372">
                  <c:v>0.32905430000000008</c:v>
                </c:pt>
                <c:pt idx="11373">
                  <c:v>0.3290870500000001</c:v>
                </c:pt>
                <c:pt idx="11374">
                  <c:v>0.32911217000000009</c:v>
                </c:pt>
                <c:pt idx="11375">
                  <c:v>0.32914493000000006</c:v>
                </c:pt>
                <c:pt idx="11376">
                  <c:v>0.3291701600000001</c:v>
                </c:pt>
                <c:pt idx="11377">
                  <c:v>0.3292022200000001</c:v>
                </c:pt>
                <c:pt idx="11378">
                  <c:v>0.32922803000000006</c:v>
                </c:pt>
                <c:pt idx="11379">
                  <c:v>0.32926009000000006</c:v>
                </c:pt>
                <c:pt idx="11380">
                  <c:v>0.32928590000000008</c:v>
                </c:pt>
                <c:pt idx="11381">
                  <c:v>0.32931807000000013</c:v>
                </c:pt>
                <c:pt idx="11382">
                  <c:v>0.32934377000000009</c:v>
                </c:pt>
                <c:pt idx="11383">
                  <c:v>0.32937594000000009</c:v>
                </c:pt>
                <c:pt idx="11384">
                  <c:v>0.32940118000000007</c:v>
                </c:pt>
                <c:pt idx="11385">
                  <c:v>0.3294338100000001</c:v>
                </c:pt>
                <c:pt idx="11386">
                  <c:v>0.32945905000000003</c:v>
                </c:pt>
                <c:pt idx="11387">
                  <c:v>0.3294919200000001</c:v>
                </c:pt>
                <c:pt idx="11388">
                  <c:v>0.32951715000000004</c:v>
                </c:pt>
                <c:pt idx="11389">
                  <c:v>0.32954990000000006</c:v>
                </c:pt>
                <c:pt idx="11390">
                  <c:v>0.32957502000000005</c:v>
                </c:pt>
                <c:pt idx="11391">
                  <c:v>0.3296073100000001</c:v>
                </c:pt>
                <c:pt idx="11392">
                  <c:v>0.32963312</c:v>
                </c:pt>
                <c:pt idx="11393">
                  <c:v>0.32966530000000011</c:v>
                </c:pt>
                <c:pt idx="11394">
                  <c:v>0.32969099000000007</c:v>
                </c:pt>
                <c:pt idx="11395">
                  <c:v>0.32972317000000007</c:v>
                </c:pt>
                <c:pt idx="11396">
                  <c:v>0.32974886000000003</c:v>
                </c:pt>
                <c:pt idx="11397">
                  <c:v>0.32978104000000008</c:v>
                </c:pt>
                <c:pt idx="11398">
                  <c:v>0.3298068500000001</c:v>
                </c:pt>
                <c:pt idx="11399">
                  <c:v>0.32983891000000015</c:v>
                </c:pt>
                <c:pt idx="11400">
                  <c:v>0.32986472000000011</c:v>
                </c:pt>
                <c:pt idx="11401">
                  <c:v>0.32989678000000011</c:v>
                </c:pt>
                <c:pt idx="11402">
                  <c:v>0.32992259000000013</c:v>
                </c:pt>
                <c:pt idx="11403">
                  <c:v>0.32995476000000012</c:v>
                </c:pt>
                <c:pt idx="11404">
                  <c:v>0.32997988000000011</c:v>
                </c:pt>
                <c:pt idx="11405">
                  <c:v>0.33001263000000008</c:v>
                </c:pt>
                <c:pt idx="11406">
                  <c:v>0.33003775000000002</c:v>
                </c:pt>
                <c:pt idx="11407">
                  <c:v>0.33007050000000016</c:v>
                </c:pt>
                <c:pt idx="11408">
                  <c:v>0.33009562000000003</c:v>
                </c:pt>
                <c:pt idx="11409">
                  <c:v>0.33012837000000012</c:v>
                </c:pt>
                <c:pt idx="11410">
                  <c:v>0.3301534900000001</c:v>
                </c:pt>
                <c:pt idx="11411">
                  <c:v>0.33018624000000008</c:v>
                </c:pt>
                <c:pt idx="11412">
                  <c:v>0.33021148000000006</c:v>
                </c:pt>
                <c:pt idx="11413">
                  <c:v>0.33024412000000003</c:v>
                </c:pt>
                <c:pt idx="11414">
                  <c:v>0.33026935000000002</c:v>
                </c:pt>
                <c:pt idx="11415">
                  <c:v>0.33030199000000016</c:v>
                </c:pt>
                <c:pt idx="11416">
                  <c:v>0.33032722000000009</c:v>
                </c:pt>
                <c:pt idx="11417">
                  <c:v>0.33035986000000012</c:v>
                </c:pt>
                <c:pt idx="11418">
                  <c:v>0.33038509000000016</c:v>
                </c:pt>
                <c:pt idx="11419">
                  <c:v>0.33041784000000007</c:v>
                </c:pt>
                <c:pt idx="11420">
                  <c:v>0.33044307000000006</c:v>
                </c:pt>
                <c:pt idx="11421">
                  <c:v>0.33047583000000014</c:v>
                </c:pt>
                <c:pt idx="11422">
                  <c:v>0.33050118000000006</c:v>
                </c:pt>
                <c:pt idx="11423">
                  <c:v>0.3305337000000001</c:v>
                </c:pt>
                <c:pt idx="11424">
                  <c:v>0.33055905000000002</c:v>
                </c:pt>
                <c:pt idx="11425">
                  <c:v>0.33059157000000006</c:v>
                </c:pt>
                <c:pt idx="11426">
                  <c:v>0.33061680000000016</c:v>
                </c:pt>
                <c:pt idx="11427">
                  <c:v>0.33064944000000002</c:v>
                </c:pt>
                <c:pt idx="11428">
                  <c:v>0.33067479000000011</c:v>
                </c:pt>
                <c:pt idx="11429">
                  <c:v>0.33070731000000003</c:v>
                </c:pt>
                <c:pt idx="11430">
                  <c:v>0.33073266000000007</c:v>
                </c:pt>
                <c:pt idx="11431">
                  <c:v>0.3307651800000001</c:v>
                </c:pt>
                <c:pt idx="11432">
                  <c:v>0.33079053000000008</c:v>
                </c:pt>
                <c:pt idx="11433">
                  <c:v>0.33082305000000006</c:v>
                </c:pt>
                <c:pt idx="11434">
                  <c:v>0.33084840000000015</c:v>
                </c:pt>
                <c:pt idx="11435">
                  <c:v>0.33088069000000014</c:v>
                </c:pt>
                <c:pt idx="11436">
                  <c:v>0.33090627000000011</c:v>
                </c:pt>
                <c:pt idx="11437">
                  <c:v>0.3309385600000001</c:v>
                </c:pt>
                <c:pt idx="11438">
                  <c:v>0.33096368000000009</c:v>
                </c:pt>
                <c:pt idx="11439">
                  <c:v>0.33099643000000006</c:v>
                </c:pt>
                <c:pt idx="11440">
                  <c:v>0.33102155000000005</c:v>
                </c:pt>
                <c:pt idx="11441">
                  <c:v>0.33105430000000008</c:v>
                </c:pt>
                <c:pt idx="11442">
                  <c:v>0.33107953000000007</c:v>
                </c:pt>
                <c:pt idx="11443">
                  <c:v>0.33111217000000009</c:v>
                </c:pt>
                <c:pt idx="11444">
                  <c:v>0.33113740000000008</c:v>
                </c:pt>
                <c:pt idx="11445">
                  <c:v>0.33117004000000005</c:v>
                </c:pt>
                <c:pt idx="11446">
                  <c:v>0.3311952700000001</c:v>
                </c:pt>
                <c:pt idx="11447">
                  <c:v>0.33122791000000007</c:v>
                </c:pt>
                <c:pt idx="11448">
                  <c:v>0.33125314</c:v>
                </c:pt>
                <c:pt idx="11449">
                  <c:v>0.33128590000000008</c:v>
                </c:pt>
                <c:pt idx="11450">
                  <c:v>0.33131113000000006</c:v>
                </c:pt>
                <c:pt idx="11451">
                  <c:v>0.33134377000000009</c:v>
                </c:pt>
                <c:pt idx="11452">
                  <c:v>0.33136912000000007</c:v>
                </c:pt>
                <c:pt idx="11453">
                  <c:v>0.33140164000000005</c:v>
                </c:pt>
                <c:pt idx="11454">
                  <c:v>0.33142699000000014</c:v>
                </c:pt>
                <c:pt idx="11455">
                  <c:v>0.33145951000000007</c:v>
                </c:pt>
                <c:pt idx="11456">
                  <c:v>0.33148497000000021</c:v>
                </c:pt>
                <c:pt idx="11457">
                  <c:v>0.33151749000000014</c:v>
                </c:pt>
                <c:pt idx="11458">
                  <c:v>0.33154238000000014</c:v>
                </c:pt>
                <c:pt idx="11459">
                  <c:v>0.33157537000000009</c:v>
                </c:pt>
                <c:pt idx="11460">
                  <c:v>0.33160037000000009</c:v>
                </c:pt>
                <c:pt idx="11461">
                  <c:v>0.33163277000000008</c:v>
                </c:pt>
                <c:pt idx="11462">
                  <c:v>0.3316582400000001</c:v>
                </c:pt>
                <c:pt idx="11463">
                  <c:v>0.33169064000000004</c:v>
                </c:pt>
                <c:pt idx="11464">
                  <c:v>0.33171611000000006</c:v>
                </c:pt>
                <c:pt idx="11465">
                  <c:v>0.33174851000000005</c:v>
                </c:pt>
                <c:pt idx="11466">
                  <c:v>0.33177398000000008</c:v>
                </c:pt>
                <c:pt idx="11467">
                  <c:v>0.33180662000000011</c:v>
                </c:pt>
                <c:pt idx="11468">
                  <c:v>0.33183196000000004</c:v>
                </c:pt>
                <c:pt idx="11469">
                  <c:v>0.33186449000000012</c:v>
                </c:pt>
                <c:pt idx="11470">
                  <c:v>0.3318900600000001</c:v>
                </c:pt>
                <c:pt idx="11471">
                  <c:v>0.33192236000000019</c:v>
                </c:pt>
                <c:pt idx="11472">
                  <c:v>0.33194759000000007</c:v>
                </c:pt>
                <c:pt idx="11473">
                  <c:v>0.33198046000000009</c:v>
                </c:pt>
                <c:pt idx="11474">
                  <c:v>0.33200546000000003</c:v>
                </c:pt>
                <c:pt idx="11475">
                  <c:v>0.3320383300000001</c:v>
                </c:pt>
                <c:pt idx="11476">
                  <c:v>0.3320633300000001</c:v>
                </c:pt>
                <c:pt idx="11477">
                  <c:v>0.33209620000000006</c:v>
                </c:pt>
                <c:pt idx="11478">
                  <c:v>0.33212120000000006</c:v>
                </c:pt>
                <c:pt idx="11479">
                  <c:v>0.33215349000000005</c:v>
                </c:pt>
                <c:pt idx="11480">
                  <c:v>0.33217907000000008</c:v>
                </c:pt>
                <c:pt idx="11481">
                  <c:v>0.33221148000000006</c:v>
                </c:pt>
                <c:pt idx="11482">
                  <c:v>0.33223704999999998</c:v>
                </c:pt>
                <c:pt idx="11483">
                  <c:v>0.33226935000000002</c:v>
                </c:pt>
                <c:pt idx="11484">
                  <c:v>0.3322949300000001</c:v>
                </c:pt>
                <c:pt idx="11485">
                  <c:v>0.33232722000000009</c:v>
                </c:pt>
                <c:pt idx="11486">
                  <c:v>0.33235280000000011</c:v>
                </c:pt>
                <c:pt idx="11487">
                  <c:v>0.33238509000000016</c:v>
                </c:pt>
                <c:pt idx="11488">
                  <c:v>0.33241055000000014</c:v>
                </c:pt>
                <c:pt idx="11489">
                  <c:v>0.33244296000000012</c:v>
                </c:pt>
                <c:pt idx="11490">
                  <c:v>0.33246854000000009</c:v>
                </c:pt>
                <c:pt idx="11491">
                  <c:v>0.33250083000000008</c:v>
                </c:pt>
                <c:pt idx="11492">
                  <c:v>0.33252641000000016</c:v>
                </c:pt>
                <c:pt idx="11493">
                  <c:v>0.3325587000000001</c:v>
                </c:pt>
                <c:pt idx="11494">
                  <c:v>0.33258439000000012</c:v>
                </c:pt>
                <c:pt idx="11495">
                  <c:v>0.33261657000000011</c:v>
                </c:pt>
                <c:pt idx="11496">
                  <c:v>0.33264192000000004</c:v>
                </c:pt>
                <c:pt idx="11497">
                  <c:v>0.33267444000000007</c:v>
                </c:pt>
                <c:pt idx="11498">
                  <c:v>0.33269979000000005</c:v>
                </c:pt>
                <c:pt idx="11499">
                  <c:v>0.33273243000000002</c:v>
                </c:pt>
                <c:pt idx="11500">
                  <c:v>0.33275766000000007</c:v>
                </c:pt>
                <c:pt idx="11501">
                  <c:v>0.33279030000000004</c:v>
                </c:pt>
                <c:pt idx="11502">
                  <c:v>0.33281553000000014</c:v>
                </c:pt>
                <c:pt idx="11503">
                  <c:v>0.33284817000000011</c:v>
                </c:pt>
                <c:pt idx="11504">
                  <c:v>0.33287351000000009</c:v>
                </c:pt>
                <c:pt idx="11505">
                  <c:v>0.33290615000000007</c:v>
                </c:pt>
                <c:pt idx="11506">
                  <c:v>0.3329315000000001</c:v>
                </c:pt>
                <c:pt idx="11507">
                  <c:v>0.33296402000000014</c:v>
                </c:pt>
                <c:pt idx="11508">
                  <c:v>0.33298937000000012</c:v>
                </c:pt>
                <c:pt idx="11509">
                  <c:v>0.33302189000000015</c:v>
                </c:pt>
                <c:pt idx="11510">
                  <c:v>0.33304724000000002</c:v>
                </c:pt>
                <c:pt idx="11511">
                  <c:v>0.33307988000000016</c:v>
                </c:pt>
                <c:pt idx="11512">
                  <c:v>0.33310511000000004</c:v>
                </c:pt>
                <c:pt idx="11513">
                  <c:v>0.33313740000000003</c:v>
                </c:pt>
                <c:pt idx="11514">
                  <c:v>0.3331631000000001</c:v>
                </c:pt>
                <c:pt idx="11515">
                  <c:v>0.3331952700000001</c:v>
                </c:pt>
                <c:pt idx="11516">
                  <c:v>0.33322097000000012</c:v>
                </c:pt>
                <c:pt idx="11517">
                  <c:v>0.33325314</c:v>
                </c:pt>
                <c:pt idx="11518">
                  <c:v>0.33327884000000008</c:v>
                </c:pt>
                <c:pt idx="11519">
                  <c:v>0.33331101000000007</c:v>
                </c:pt>
                <c:pt idx="11520">
                  <c:v>0.33333671000000009</c:v>
                </c:pt>
                <c:pt idx="11521">
                  <c:v>0.33336912000000007</c:v>
                </c:pt>
                <c:pt idx="11522">
                  <c:v>0.33339435000000006</c:v>
                </c:pt>
                <c:pt idx="11523">
                  <c:v>0.33342699000000015</c:v>
                </c:pt>
                <c:pt idx="11524">
                  <c:v>0.33345233000000007</c:v>
                </c:pt>
                <c:pt idx="11525">
                  <c:v>0.33348486000000016</c:v>
                </c:pt>
                <c:pt idx="11526">
                  <c:v>0.33351032000000014</c:v>
                </c:pt>
                <c:pt idx="11527">
                  <c:v>0.33354284000000006</c:v>
                </c:pt>
                <c:pt idx="11528">
                  <c:v>0.33356807000000016</c:v>
                </c:pt>
                <c:pt idx="11529">
                  <c:v>0.33360071000000008</c:v>
                </c:pt>
                <c:pt idx="11530">
                  <c:v>0.33362594000000007</c:v>
                </c:pt>
                <c:pt idx="11531">
                  <c:v>0.33365858000000009</c:v>
                </c:pt>
                <c:pt idx="11532">
                  <c:v>0.33368393000000007</c:v>
                </c:pt>
                <c:pt idx="11533">
                  <c:v>0.33371645000000005</c:v>
                </c:pt>
                <c:pt idx="11534">
                  <c:v>0.33374180000000003</c:v>
                </c:pt>
                <c:pt idx="11535">
                  <c:v>0.33377432000000007</c:v>
                </c:pt>
                <c:pt idx="11536">
                  <c:v>0.33379921000000001</c:v>
                </c:pt>
                <c:pt idx="11537">
                  <c:v>0.33383219000000008</c:v>
                </c:pt>
                <c:pt idx="11538">
                  <c:v>0.33385708000000008</c:v>
                </c:pt>
                <c:pt idx="11539">
                  <c:v>0.33389018000000009</c:v>
                </c:pt>
                <c:pt idx="11540">
                  <c:v>0.33391495000000015</c:v>
                </c:pt>
                <c:pt idx="11541">
                  <c:v>0.33394747000000008</c:v>
                </c:pt>
                <c:pt idx="11542">
                  <c:v>0.33397282000000011</c:v>
                </c:pt>
                <c:pt idx="11543">
                  <c:v>0.33400557000000008</c:v>
                </c:pt>
                <c:pt idx="11544">
                  <c:v>0.33403069000000007</c:v>
                </c:pt>
                <c:pt idx="11545">
                  <c:v>0.3340634400000001</c:v>
                </c:pt>
                <c:pt idx="11546">
                  <c:v>0.33408856000000009</c:v>
                </c:pt>
                <c:pt idx="11547">
                  <c:v>0.33412131000000006</c:v>
                </c:pt>
                <c:pt idx="11548">
                  <c:v>0.3341465500000001</c:v>
                </c:pt>
                <c:pt idx="11549">
                  <c:v>0.33417918000000008</c:v>
                </c:pt>
                <c:pt idx="11550">
                  <c:v>0.33420442000000006</c:v>
                </c:pt>
                <c:pt idx="11551">
                  <c:v>0.33423694000000004</c:v>
                </c:pt>
                <c:pt idx="11552">
                  <c:v>0.33426240000000007</c:v>
                </c:pt>
                <c:pt idx="11553">
                  <c:v>0.3342949300000001</c:v>
                </c:pt>
                <c:pt idx="11554">
                  <c:v>0.33432027000000014</c:v>
                </c:pt>
                <c:pt idx="11555">
                  <c:v>0.33435280000000012</c:v>
                </c:pt>
                <c:pt idx="11556">
                  <c:v>0.33437826000000009</c:v>
                </c:pt>
                <c:pt idx="11557">
                  <c:v>0.33441067000000013</c:v>
                </c:pt>
                <c:pt idx="11558">
                  <c:v>0.33443601000000006</c:v>
                </c:pt>
                <c:pt idx="11559">
                  <c:v>0.33446842000000016</c:v>
                </c:pt>
                <c:pt idx="11560">
                  <c:v>0.33449388000000008</c:v>
                </c:pt>
                <c:pt idx="11561">
                  <c:v>0.33452629000000011</c:v>
                </c:pt>
                <c:pt idx="11562">
                  <c:v>0.33455175000000004</c:v>
                </c:pt>
                <c:pt idx="11563">
                  <c:v>0.33458416000000013</c:v>
                </c:pt>
                <c:pt idx="11564">
                  <c:v>0.33460986000000004</c:v>
                </c:pt>
                <c:pt idx="11565">
                  <c:v>0.33464226000000008</c:v>
                </c:pt>
                <c:pt idx="11566">
                  <c:v>0.33466773000000005</c:v>
                </c:pt>
                <c:pt idx="11567">
                  <c:v>0.33470025000000003</c:v>
                </c:pt>
                <c:pt idx="11568">
                  <c:v>0.33472560000000007</c:v>
                </c:pt>
                <c:pt idx="11569">
                  <c:v>0.3347581200000001</c:v>
                </c:pt>
                <c:pt idx="11570">
                  <c:v>0.33478347000000014</c:v>
                </c:pt>
                <c:pt idx="11571">
                  <c:v>0.33481599000000012</c:v>
                </c:pt>
                <c:pt idx="11572">
                  <c:v>0.3348413400000001</c:v>
                </c:pt>
                <c:pt idx="11573">
                  <c:v>0.33487386000000013</c:v>
                </c:pt>
                <c:pt idx="11574">
                  <c:v>0.33489874000000008</c:v>
                </c:pt>
                <c:pt idx="11575">
                  <c:v>0.33493173000000004</c:v>
                </c:pt>
                <c:pt idx="11576">
                  <c:v>0.33495673000000009</c:v>
                </c:pt>
                <c:pt idx="11577">
                  <c:v>0.33498925000000007</c:v>
                </c:pt>
                <c:pt idx="11578">
                  <c:v>0.33501460000000011</c:v>
                </c:pt>
                <c:pt idx="11579">
                  <c:v>0.33504712000000003</c:v>
                </c:pt>
                <c:pt idx="11580">
                  <c:v>0.33507247000000012</c:v>
                </c:pt>
                <c:pt idx="11581">
                  <c:v>0.33510499000000016</c:v>
                </c:pt>
                <c:pt idx="11582">
                  <c:v>0.33513046000000007</c:v>
                </c:pt>
                <c:pt idx="11583">
                  <c:v>0.33516287000000011</c:v>
                </c:pt>
                <c:pt idx="11584">
                  <c:v>0.33518833000000009</c:v>
                </c:pt>
                <c:pt idx="11585">
                  <c:v>0.33522074000000007</c:v>
                </c:pt>
                <c:pt idx="11586">
                  <c:v>0.33524620000000011</c:v>
                </c:pt>
                <c:pt idx="11587">
                  <c:v>0.33527872000000009</c:v>
                </c:pt>
                <c:pt idx="11588">
                  <c:v>0.33530407000000012</c:v>
                </c:pt>
                <c:pt idx="11589">
                  <c:v>0.33533659000000016</c:v>
                </c:pt>
                <c:pt idx="11590">
                  <c:v>0.33536194000000014</c:v>
                </c:pt>
                <c:pt idx="11591">
                  <c:v>0.33539469000000011</c:v>
                </c:pt>
                <c:pt idx="11592">
                  <c:v>0.33542004000000009</c:v>
                </c:pt>
                <c:pt idx="11593">
                  <c:v>0.33545210000000009</c:v>
                </c:pt>
                <c:pt idx="11594">
                  <c:v>0.33547791000000016</c:v>
                </c:pt>
                <c:pt idx="11595">
                  <c:v>0.33551009000000009</c:v>
                </c:pt>
                <c:pt idx="11596">
                  <c:v>0.33553520000000003</c:v>
                </c:pt>
                <c:pt idx="11597">
                  <c:v>0.33556796000000011</c:v>
                </c:pt>
                <c:pt idx="11598">
                  <c:v>0.3355930700000001</c:v>
                </c:pt>
                <c:pt idx="11599">
                  <c:v>0.33562583000000007</c:v>
                </c:pt>
                <c:pt idx="11600">
                  <c:v>0.33565106000000006</c:v>
                </c:pt>
                <c:pt idx="11601">
                  <c:v>0.33568370000000008</c:v>
                </c:pt>
                <c:pt idx="11602">
                  <c:v>0.33570893000000007</c:v>
                </c:pt>
                <c:pt idx="11603">
                  <c:v>0.3357415700000001</c:v>
                </c:pt>
                <c:pt idx="11604">
                  <c:v>0.33576680000000009</c:v>
                </c:pt>
                <c:pt idx="11605">
                  <c:v>0.33579944</c:v>
                </c:pt>
                <c:pt idx="11606">
                  <c:v>0.33582490000000015</c:v>
                </c:pt>
                <c:pt idx="11607">
                  <c:v>0.33585743000000007</c:v>
                </c:pt>
                <c:pt idx="11608">
                  <c:v>0.33588277000000016</c:v>
                </c:pt>
                <c:pt idx="11609">
                  <c:v>0.33591541000000014</c:v>
                </c:pt>
                <c:pt idx="11610">
                  <c:v>0.33594076000000012</c:v>
                </c:pt>
                <c:pt idx="11611">
                  <c:v>0.33597328000000015</c:v>
                </c:pt>
                <c:pt idx="11612">
                  <c:v>0.33599863000000008</c:v>
                </c:pt>
                <c:pt idx="11613">
                  <c:v>0.33603092000000007</c:v>
                </c:pt>
                <c:pt idx="11614">
                  <c:v>0.33605604000000006</c:v>
                </c:pt>
                <c:pt idx="11615">
                  <c:v>0.33608879000000019</c:v>
                </c:pt>
                <c:pt idx="11616">
                  <c:v>0.33611414000000006</c:v>
                </c:pt>
                <c:pt idx="11617">
                  <c:v>0.3361466600000001</c:v>
                </c:pt>
                <c:pt idx="11618">
                  <c:v>0.33617224000000007</c:v>
                </c:pt>
                <c:pt idx="11619">
                  <c:v>0.33620453000000006</c:v>
                </c:pt>
                <c:pt idx="11620">
                  <c:v>0.33623011000000008</c:v>
                </c:pt>
                <c:pt idx="11621">
                  <c:v>0.33626252000000006</c:v>
                </c:pt>
                <c:pt idx="11622">
                  <c:v>0.33628775000000005</c:v>
                </c:pt>
                <c:pt idx="11623">
                  <c:v>0.33632039000000014</c:v>
                </c:pt>
                <c:pt idx="11624">
                  <c:v>0.33634585000000006</c:v>
                </c:pt>
                <c:pt idx="11625">
                  <c:v>0.3363782600000001</c:v>
                </c:pt>
                <c:pt idx="11626">
                  <c:v>0.33640372000000007</c:v>
                </c:pt>
                <c:pt idx="11627">
                  <c:v>0.33643613000000006</c:v>
                </c:pt>
                <c:pt idx="11628">
                  <c:v>0.33646159000000009</c:v>
                </c:pt>
                <c:pt idx="11629">
                  <c:v>0.33649412000000006</c:v>
                </c:pt>
                <c:pt idx="11630">
                  <c:v>0.3365194600000001</c:v>
                </c:pt>
                <c:pt idx="11631">
                  <c:v>0.33655199000000008</c:v>
                </c:pt>
                <c:pt idx="11632">
                  <c:v>0.33657733000000006</c:v>
                </c:pt>
                <c:pt idx="11633">
                  <c:v>0.33660986000000004</c:v>
                </c:pt>
                <c:pt idx="11634">
                  <c:v>0.33663520000000002</c:v>
                </c:pt>
                <c:pt idx="11635">
                  <c:v>0.33666773000000005</c:v>
                </c:pt>
                <c:pt idx="11636">
                  <c:v>0.33669307000000004</c:v>
                </c:pt>
                <c:pt idx="11637">
                  <c:v>0.33672560000000007</c:v>
                </c:pt>
                <c:pt idx="11638">
                  <c:v>0.33675094000000005</c:v>
                </c:pt>
                <c:pt idx="11639">
                  <c:v>0.33678347000000008</c:v>
                </c:pt>
                <c:pt idx="11640">
                  <c:v>0.33680881000000013</c:v>
                </c:pt>
                <c:pt idx="11641">
                  <c:v>0.3368413400000001</c:v>
                </c:pt>
                <c:pt idx="11642">
                  <c:v>0.33686611000000011</c:v>
                </c:pt>
                <c:pt idx="11643">
                  <c:v>0.33689921000000006</c:v>
                </c:pt>
                <c:pt idx="11644">
                  <c:v>0.33692409000000012</c:v>
                </c:pt>
                <c:pt idx="11645">
                  <c:v>0.33695719000000007</c:v>
                </c:pt>
                <c:pt idx="11646">
                  <c:v>0.33698208000000013</c:v>
                </c:pt>
                <c:pt idx="11647">
                  <c:v>0.33701472000000016</c:v>
                </c:pt>
                <c:pt idx="11648">
                  <c:v>0.33704006000000003</c:v>
                </c:pt>
                <c:pt idx="11649">
                  <c:v>0.33707270000000011</c:v>
                </c:pt>
                <c:pt idx="11650">
                  <c:v>0.3370979300000001</c:v>
                </c:pt>
                <c:pt idx="11651">
                  <c:v>0.33713057000000007</c:v>
                </c:pt>
                <c:pt idx="11652">
                  <c:v>0.33715580000000006</c:v>
                </c:pt>
                <c:pt idx="11653">
                  <c:v>0.33718844000000009</c:v>
                </c:pt>
                <c:pt idx="11654">
                  <c:v>0.33721368000000007</c:v>
                </c:pt>
                <c:pt idx="11655">
                  <c:v>0.33724620000000005</c:v>
                </c:pt>
                <c:pt idx="11656">
                  <c:v>0.33727155000000003</c:v>
                </c:pt>
                <c:pt idx="11657">
                  <c:v>0.33730418000000012</c:v>
                </c:pt>
                <c:pt idx="11658">
                  <c:v>0.33732953000000016</c:v>
                </c:pt>
                <c:pt idx="11659">
                  <c:v>0.33736205000000008</c:v>
                </c:pt>
                <c:pt idx="11660">
                  <c:v>0.33738752000000011</c:v>
                </c:pt>
                <c:pt idx="11661">
                  <c:v>0.33741993000000009</c:v>
                </c:pt>
                <c:pt idx="11662">
                  <c:v>0.33744539000000007</c:v>
                </c:pt>
                <c:pt idx="11663">
                  <c:v>0.3374780300000001</c:v>
                </c:pt>
                <c:pt idx="11664">
                  <c:v>0.33750326000000014</c:v>
                </c:pt>
                <c:pt idx="11665">
                  <c:v>0.33753590000000006</c:v>
                </c:pt>
                <c:pt idx="11666">
                  <c:v>0.3375611300000001</c:v>
                </c:pt>
                <c:pt idx="11667">
                  <c:v>0.3375931900000001</c:v>
                </c:pt>
                <c:pt idx="11668">
                  <c:v>0.33761900000000006</c:v>
                </c:pt>
                <c:pt idx="11669">
                  <c:v>0.33765106000000006</c:v>
                </c:pt>
                <c:pt idx="11670">
                  <c:v>0.33767687000000013</c:v>
                </c:pt>
                <c:pt idx="11671">
                  <c:v>0.33770905000000001</c:v>
                </c:pt>
                <c:pt idx="11672">
                  <c:v>0.33773439000000005</c:v>
                </c:pt>
                <c:pt idx="11673">
                  <c:v>0.33776692000000014</c:v>
                </c:pt>
                <c:pt idx="11674">
                  <c:v>0.33779226000000007</c:v>
                </c:pt>
                <c:pt idx="11675">
                  <c:v>0.33782490000000015</c:v>
                </c:pt>
                <c:pt idx="11676">
                  <c:v>0.33785025000000007</c:v>
                </c:pt>
                <c:pt idx="11677">
                  <c:v>0.33788277000000017</c:v>
                </c:pt>
                <c:pt idx="11678">
                  <c:v>0.33790812000000009</c:v>
                </c:pt>
                <c:pt idx="11679">
                  <c:v>0.33794076000000012</c:v>
                </c:pt>
                <c:pt idx="11680">
                  <c:v>0.33796599000000016</c:v>
                </c:pt>
                <c:pt idx="11681">
                  <c:v>0.33799863000000008</c:v>
                </c:pt>
                <c:pt idx="11682">
                  <c:v>0.33802398000000011</c:v>
                </c:pt>
                <c:pt idx="11683">
                  <c:v>0.33805638000000016</c:v>
                </c:pt>
                <c:pt idx="11684">
                  <c:v>0.33808196000000013</c:v>
                </c:pt>
                <c:pt idx="11685">
                  <c:v>0.33811425000000006</c:v>
                </c:pt>
                <c:pt idx="11686">
                  <c:v>0.33813937000000011</c:v>
                </c:pt>
                <c:pt idx="11687">
                  <c:v>0.33817201000000008</c:v>
                </c:pt>
                <c:pt idx="11688">
                  <c:v>0.33819724000000001</c:v>
                </c:pt>
                <c:pt idx="11689">
                  <c:v>0.3382297600000001</c:v>
                </c:pt>
                <c:pt idx="11690">
                  <c:v>0.33825511000000008</c:v>
                </c:pt>
                <c:pt idx="11691">
                  <c:v>0.33828810000000009</c:v>
                </c:pt>
                <c:pt idx="11692">
                  <c:v>0.33831298000000021</c:v>
                </c:pt>
                <c:pt idx="11693">
                  <c:v>0.33834597000000011</c:v>
                </c:pt>
                <c:pt idx="11694">
                  <c:v>0.33837074000000011</c:v>
                </c:pt>
                <c:pt idx="11695">
                  <c:v>0.33840384000000007</c:v>
                </c:pt>
                <c:pt idx="11696">
                  <c:v>0.33842872000000013</c:v>
                </c:pt>
                <c:pt idx="11697">
                  <c:v>0.33846171000000014</c:v>
                </c:pt>
                <c:pt idx="11698">
                  <c:v>0.33848671000000013</c:v>
                </c:pt>
                <c:pt idx="11699">
                  <c:v>0.33851912000000006</c:v>
                </c:pt>
                <c:pt idx="11700">
                  <c:v>0.3385444600000001</c:v>
                </c:pt>
                <c:pt idx="11701">
                  <c:v>0.33857699000000013</c:v>
                </c:pt>
                <c:pt idx="11702">
                  <c:v>0.33860233000000006</c:v>
                </c:pt>
                <c:pt idx="11703">
                  <c:v>0.33863486000000004</c:v>
                </c:pt>
                <c:pt idx="11704">
                  <c:v>0.33866020000000008</c:v>
                </c:pt>
                <c:pt idx="11705">
                  <c:v>0.33869284000000005</c:v>
                </c:pt>
                <c:pt idx="11706">
                  <c:v>0.33871807000000009</c:v>
                </c:pt>
                <c:pt idx="11707">
                  <c:v>0.33875071000000007</c:v>
                </c:pt>
                <c:pt idx="11708">
                  <c:v>0.33877618000000009</c:v>
                </c:pt>
                <c:pt idx="11709">
                  <c:v>0.33880858000000019</c:v>
                </c:pt>
                <c:pt idx="11710">
                  <c:v>0.33883405000000005</c:v>
                </c:pt>
                <c:pt idx="11711">
                  <c:v>0.33886645000000015</c:v>
                </c:pt>
                <c:pt idx="11712">
                  <c:v>0.33889192000000007</c:v>
                </c:pt>
                <c:pt idx="11713">
                  <c:v>0.33892432000000011</c:v>
                </c:pt>
                <c:pt idx="11714">
                  <c:v>0.33894979000000008</c:v>
                </c:pt>
                <c:pt idx="11715">
                  <c:v>0.33898231000000012</c:v>
                </c:pt>
                <c:pt idx="11716">
                  <c:v>0.3390076600000001</c:v>
                </c:pt>
                <c:pt idx="11717">
                  <c:v>0.33904030000000007</c:v>
                </c:pt>
                <c:pt idx="11718">
                  <c:v>0.33906553000000006</c:v>
                </c:pt>
                <c:pt idx="11719">
                  <c:v>0.33909817000000009</c:v>
                </c:pt>
                <c:pt idx="11720">
                  <c:v>0.33912351000000007</c:v>
                </c:pt>
                <c:pt idx="11721">
                  <c:v>0.3391560400000001</c:v>
                </c:pt>
                <c:pt idx="11722">
                  <c:v>0.33918138000000009</c:v>
                </c:pt>
                <c:pt idx="11723">
                  <c:v>0.33921391000000006</c:v>
                </c:pt>
                <c:pt idx="11724">
                  <c:v>0.33923925000000005</c:v>
                </c:pt>
                <c:pt idx="11725">
                  <c:v>0.33927178000000008</c:v>
                </c:pt>
                <c:pt idx="11726">
                  <c:v>0.33929712000000001</c:v>
                </c:pt>
                <c:pt idx="11727">
                  <c:v>0.33932953000000016</c:v>
                </c:pt>
                <c:pt idx="11728">
                  <c:v>0.33935499000000013</c:v>
                </c:pt>
                <c:pt idx="11729">
                  <c:v>0.33938717000000013</c:v>
                </c:pt>
                <c:pt idx="11730">
                  <c:v>0.33941252000000011</c:v>
                </c:pt>
                <c:pt idx="11731">
                  <c:v>0.33944516000000008</c:v>
                </c:pt>
                <c:pt idx="11732">
                  <c:v>0.33947039000000012</c:v>
                </c:pt>
                <c:pt idx="11733">
                  <c:v>0.33950303000000004</c:v>
                </c:pt>
                <c:pt idx="11734">
                  <c:v>0.33952826000000019</c:v>
                </c:pt>
                <c:pt idx="11735">
                  <c:v>0.33956090000000011</c:v>
                </c:pt>
                <c:pt idx="11736">
                  <c:v>0.33958613000000015</c:v>
                </c:pt>
                <c:pt idx="11737">
                  <c:v>0.33961877000000013</c:v>
                </c:pt>
                <c:pt idx="11738">
                  <c:v>0.33964400000000006</c:v>
                </c:pt>
                <c:pt idx="11739">
                  <c:v>0.33967664000000009</c:v>
                </c:pt>
                <c:pt idx="11740">
                  <c:v>0.33970187000000007</c:v>
                </c:pt>
                <c:pt idx="11741">
                  <c:v>0.3397345100000001</c:v>
                </c:pt>
                <c:pt idx="11742">
                  <c:v>0.33975962000000004</c:v>
                </c:pt>
                <c:pt idx="11743">
                  <c:v>0.33979238000000006</c:v>
                </c:pt>
                <c:pt idx="11744">
                  <c:v>0.33981749000000011</c:v>
                </c:pt>
                <c:pt idx="11745">
                  <c:v>0.33985025000000008</c:v>
                </c:pt>
                <c:pt idx="11746">
                  <c:v>0.33987548000000012</c:v>
                </c:pt>
                <c:pt idx="11747">
                  <c:v>0.33990824000000008</c:v>
                </c:pt>
                <c:pt idx="11748">
                  <c:v>0.33993335000000002</c:v>
                </c:pt>
                <c:pt idx="11749">
                  <c:v>0.33996622000000015</c:v>
                </c:pt>
                <c:pt idx="11750">
                  <c:v>0.33999122000000004</c:v>
                </c:pt>
                <c:pt idx="11751">
                  <c:v>0.34002409000000006</c:v>
                </c:pt>
                <c:pt idx="11752">
                  <c:v>0.34004909</c:v>
                </c:pt>
                <c:pt idx="11753">
                  <c:v>0.34008150000000004</c:v>
                </c:pt>
                <c:pt idx="11754">
                  <c:v>0.34010696000000007</c:v>
                </c:pt>
                <c:pt idx="11755">
                  <c:v>0.34013937</c:v>
                </c:pt>
                <c:pt idx="11756">
                  <c:v>0.34016483000000003</c:v>
                </c:pt>
                <c:pt idx="11757">
                  <c:v>0.34019736</c:v>
                </c:pt>
                <c:pt idx="11758">
                  <c:v>0.34022293000000003</c:v>
                </c:pt>
                <c:pt idx="11759">
                  <c:v>0.34025522999999996</c:v>
                </c:pt>
                <c:pt idx="11760">
                  <c:v>0.34028080000000011</c:v>
                </c:pt>
                <c:pt idx="11761">
                  <c:v>0.34031310000000004</c:v>
                </c:pt>
                <c:pt idx="11762">
                  <c:v>0.34033868000000006</c:v>
                </c:pt>
                <c:pt idx="11763">
                  <c:v>0.34037120000000004</c:v>
                </c:pt>
                <c:pt idx="11764">
                  <c:v>0.34039655000000002</c:v>
                </c:pt>
                <c:pt idx="11765">
                  <c:v>0.34042907000000006</c:v>
                </c:pt>
                <c:pt idx="11766">
                  <c:v>0.34045453000000003</c:v>
                </c:pt>
                <c:pt idx="11767">
                  <c:v>0.34048694000000007</c:v>
                </c:pt>
                <c:pt idx="11768">
                  <c:v>0.3405124000000001</c:v>
                </c:pt>
                <c:pt idx="11769">
                  <c:v>0.34054493000000002</c:v>
                </c:pt>
                <c:pt idx="11770">
                  <c:v>0.34057039000000006</c:v>
                </c:pt>
                <c:pt idx="11771">
                  <c:v>0.34060280000000004</c:v>
                </c:pt>
                <c:pt idx="11772">
                  <c:v>0.34062791000000003</c:v>
                </c:pt>
                <c:pt idx="11773">
                  <c:v>0.34066067000000005</c:v>
                </c:pt>
                <c:pt idx="11774">
                  <c:v>0.3406857800000001</c:v>
                </c:pt>
                <c:pt idx="11775">
                  <c:v>0.34071854000000001</c:v>
                </c:pt>
                <c:pt idx="11776">
                  <c:v>0.34074353999999996</c:v>
                </c:pt>
                <c:pt idx="11777">
                  <c:v>0.34077641000000003</c:v>
                </c:pt>
                <c:pt idx="11778">
                  <c:v>0.34080141000000008</c:v>
                </c:pt>
                <c:pt idx="11779">
                  <c:v>0.3408342800000001</c:v>
                </c:pt>
                <c:pt idx="11780">
                  <c:v>0.3408592800000001</c:v>
                </c:pt>
                <c:pt idx="11781">
                  <c:v>0.34089215</c:v>
                </c:pt>
                <c:pt idx="11782">
                  <c:v>0.34091726000000006</c:v>
                </c:pt>
                <c:pt idx="11783">
                  <c:v>0.34095002000000002</c:v>
                </c:pt>
                <c:pt idx="11784">
                  <c:v>0.34097513000000002</c:v>
                </c:pt>
                <c:pt idx="11785">
                  <c:v>0.34100743</c:v>
                </c:pt>
                <c:pt idx="11786">
                  <c:v>0.34103300000000003</c:v>
                </c:pt>
                <c:pt idx="11787">
                  <c:v>0.34106530000000002</c:v>
                </c:pt>
                <c:pt idx="11788">
                  <c:v>0.34109099000000004</c:v>
                </c:pt>
                <c:pt idx="11789">
                  <c:v>0.34112328000000003</c:v>
                </c:pt>
                <c:pt idx="11790">
                  <c:v>0.3411489800000001</c:v>
                </c:pt>
                <c:pt idx="11791">
                  <c:v>0.34118115000000004</c:v>
                </c:pt>
                <c:pt idx="11792">
                  <c:v>0.34120685000000001</c:v>
                </c:pt>
                <c:pt idx="11793">
                  <c:v>0.34123901999999995</c:v>
                </c:pt>
                <c:pt idx="11794">
                  <c:v>0.34126425000000005</c:v>
                </c:pt>
                <c:pt idx="11795">
                  <c:v>0.34129689000000002</c:v>
                </c:pt>
                <c:pt idx="11796">
                  <c:v>0.34132224000000005</c:v>
                </c:pt>
                <c:pt idx="11797">
                  <c:v>0.34135476000000003</c:v>
                </c:pt>
                <c:pt idx="11798">
                  <c:v>0.34138011000000007</c:v>
                </c:pt>
                <c:pt idx="11799">
                  <c:v>0.34141263000000011</c:v>
                </c:pt>
                <c:pt idx="11800">
                  <c:v>0.34143798000000003</c:v>
                </c:pt>
                <c:pt idx="11801">
                  <c:v>0.34147050000000007</c:v>
                </c:pt>
                <c:pt idx="11802">
                  <c:v>0.34149585000000005</c:v>
                </c:pt>
                <c:pt idx="11803">
                  <c:v>0.34152837000000014</c:v>
                </c:pt>
                <c:pt idx="11804">
                  <c:v>0.34155372000000001</c:v>
                </c:pt>
                <c:pt idx="11805">
                  <c:v>0.34158648000000014</c:v>
                </c:pt>
                <c:pt idx="11806">
                  <c:v>0.34161194</c:v>
                </c:pt>
                <c:pt idx="11807">
                  <c:v>0.34164435000000004</c:v>
                </c:pt>
                <c:pt idx="11808">
                  <c:v>0.34166981000000002</c:v>
                </c:pt>
                <c:pt idx="11809">
                  <c:v>0.34170222</c:v>
                </c:pt>
                <c:pt idx="11810">
                  <c:v>0.34172768000000003</c:v>
                </c:pt>
                <c:pt idx="11811">
                  <c:v>0.34176020000000001</c:v>
                </c:pt>
                <c:pt idx="11812">
                  <c:v>0.34178555000000005</c:v>
                </c:pt>
                <c:pt idx="11813">
                  <c:v>0.34181819000000008</c:v>
                </c:pt>
                <c:pt idx="11814">
                  <c:v>0.34184342000000001</c:v>
                </c:pt>
                <c:pt idx="11815">
                  <c:v>0.34187606000000004</c:v>
                </c:pt>
                <c:pt idx="11816">
                  <c:v>0.34190129000000002</c:v>
                </c:pt>
                <c:pt idx="11817">
                  <c:v>0.34193347000000002</c:v>
                </c:pt>
                <c:pt idx="11818">
                  <c:v>0.34195858000000007</c:v>
                </c:pt>
                <c:pt idx="11819">
                  <c:v>0.34199121999999998</c:v>
                </c:pt>
                <c:pt idx="11820">
                  <c:v>0.34201657000000008</c:v>
                </c:pt>
                <c:pt idx="11821">
                  <c:v>0.34204921000000005</c:v>
                </c:pt>
                <c:pt idx="11822">
                  <c:v>0.34207467000000014</c:v>
                </c:pt>
                <c:pt idx="11823">
                  <c:v>0.34210719000000001</c:v>
                </c:pt>
                <c:pt idx="11824">
                  <c:v>0.34213265999999998</c:v>
                </c:pt>
                <c:pt idx="11825">
                  <c:v>0.34216518000000001</c:v>
                </c:pt>
                <c:pt idx="11826">
                  <c:v>0.34219053000000005</c:v>
                </c:pt>
                <c:pt idx="11827">
                  <c:v>0.34222304999999997</c:v>
                </c:pt>
                <c:pt idx="11828">
                  <c:v>0.34224840000000001</c:v>
                </c:pt>
                <c:pt idx="11829">
                  <c:v>0.34228103999999998</c:v>
                </c:pt>
                <c:pt idx="11830">
                  <c:v>0.34230627000000008</c:v>
                </c:pt>
                <c:pt idx="11831">
                  <c:v>0.34233891000000005</c:v>
                </c:pt>
                <c:pt idx="11832">
                  <c:v>0.34236414000000004</c:v>
                </c:pt>
                <c:pt idx="11833">
                  <c:v>0.34239678000000007</c:v>
                </c:pt>
                <c:pt idx="11834">
                  <c:v>0.34242201000000005</c:v>
                </c:pt>
                <c:pt idx="11835">
                  <c:v>0.34245407000000005</c:v>
                </c:pt>
                <c:pt idx="11836">
                  <c:v>0.34247988000000007</c:v>
                </c:pt>
                <c:pt idx="11837">
                  <c:v>0.34251194000000001</c:v>
                </c:pt>
                <c:pt idx="11838">
                  <c:v>0.34253774999999997</c:v>
                </c:pt>
                <c:pt idx="11839">
                  <c:v>0.34256993000000002</c:v>
                </c:pt>
                <c:pt idx="11840">
                  <c:v>0.34259562000000005</c:v>
                </c:pt>
                <c:pt idx="11841">
                  <c:v>0.34262780000000004</c:v>
                </c:pt>
                <c:pt idx="11842">
                  <c:v>0.34265313999999997</c:v>
                </c:pt>
                <c:pt idx="11843">
                  <c:v>0.34268567000000005</c:v>
                </c:pt>
                <c:pt idx="11844">
                  <c:v>0.34271100999999998</c:v>
                </c:pt>
                <c:pt idx="11845">
                  <c:v>0.34274364999999996</c:v>
                </c:pt>
                <c:pt idx="11846">
                  <c:v>0.34276888000000005</c:v>
                </c:pt>
                <c:pt idx="11847">
                  <c:v>0.34280152000000008</c:v>
                </c:pt>
                <c:pt idx="11848">
                  <c:v>0.34282687000000012</c:v>
                </c:pt>
                <c:pt idx="11849">
                  <c:v>0.3428593900000001</c:v>
                </c:pt>
                <c:pt idx="11850">
                  <c:v>0.34288474000000008</c:v>
                </c:pt>
                <c:pt idx="11851">
                  <c:v>0.34291726000000006</c:v>
                </c:pt>
                <c:pt idx="11852">
                  <c:v>0.34294261000000004</c:v>
                </c:pt>
                <c:pt idx="11853">
                  <c:v>0.34297513000000002</c:v>
                </c:pt>
                <c:pt idx="11854">
                  <c:v>0.34300048000000005</c:v>
                </c:pt>
                <c:pt idx="11855">
                  <c:v>0.34303311999999997</c:v>
                </c:pt>
                <c:pt idx="11856">
                  <c:v>0.34305812000000002</c:v>
                </c:pt>
                <c:pt idx="11857">
                  <c:v>0.34309121999999997</c:v>
                </c:pt>
                <c:pt idx="11858">
                  <c:v>0.34311622000000008</c:v>
                </c:pt>
                <c:pt idx="11859">
                  <c:v>0.34314909000000005</c:v>
                </c:pt>
                <c:pt idx="11860">
                  <c:v>0.3431740900000001</c:v>
                </c:pt>
                <c:pt idx="11861">
                  <c:v>0.34320662000000002</c:v>
                </c:pt>
                <c:pt idx="11862">
                  <c:v>0.34323196</c:v>
                </c:pt>
                <c:pt idx="11863">
                  <c:v>0.34326449000000003</c:v>
                </c:pt>
                <c:pt idx="11864">
                  <c:v>0.34328995000000001</c:v>
                </c:pt>
                <c:pt idx="11865">
                  <c:v>0.34332247000000016</c:v>
                </c:pt>
                <c:pt idx="11866">
                  <c:v>0.34334782000000008</c:v>
                </c:pt>
                <c:pt idx="11867">
                  <c:v>0.34338034000000006</c:v>
                </c:pt>
                <c:pt idx="11868">
                  <c:v>0.3434056900000001</c:v>
                </c:pt>
                <c:pt idx="11869">
                  <c:v>0.34343821000000002</c:v>
                </c:pt>
                <c:pt idx="11870">
                  <c:v>0.3434636800000001</c:v>
                </c:pt>
                <c:pt idx="11871">
                  <c:v>0.34349620000000003</c:v>
                </c:pt>
                <c:pt idx="11872">
                  <c:v>0.34352108000000003</c:v>
                </c:pt>
                <c:pt idx="11873">
                  <c:v>0.3435540700000001</c:v>
                </c:pt>
                <c:pt idx="11874">
                  <c:v>0.34357895000000011</c:v>
                </c:pt>
                <c:pt idx="11875">
                  <c:v>0.34361171000000001</c:v>
                </c:pt>
                <c:pt idx="11876">
                  <c:v>0.34363682000000001</c:v>
                </c:pt>
                <c:pt idx="11877">
                  <c:v>0.34366958000000003</c:v>
                </c:pt>
                <c:pt idx="11878">
                  <c:v>0.34369469000000002</c:v>
                </c:pt>
                <c:pt idx="11879">
                  <c:v>0.34372745000000005</c:v>
                </c:pt>
                <c:pt idx="11880">
                  <c:v>0.34375255999999998</c:v>
                </c:pt>
                <c:pt idx="11881">
                  <c:v>0.34378532000000001</c:v>
                </c:pt>
                <c:pt idx="11882">
                  <c:v>0.34381043000000006</c:v>
                </c:pt>
                <c:pt idx="11883">
                  <c:v>0.34384330000000002</c:v>
                </c:pt>
                <c:pt idx="11884">
                  <c:v>0.34386830000000007</c:v>
                </c:pt>
                <c:pt idx="11885">
                  <c:v>0.34390118000000003</c:v>
                </c:pt>
                <c:pt idx="11886">
                  <c:v>0.34392629000000008</c:v>
                </c:pt>
                <c:pt idx="11887">
                  <c:v>0.34395905000000004</c:v>
                </c:pt>
                <c:pt idx="11888">
                  <c:v>0.34398416000000004</c:v>
                </c:pt>
                <c:pt idx="11889">
                  <c:v>0.34401692000000006</c:v>
                </c:pt>
                <c:pt idx="11890">
                  <c:v>0.34404226000000004</c:v>
                </c:pt>
                <c:pt idx="11891">
                  <c:v>0.34407479000000007</c:v>
                </c:pt>
                <c:pt idx="11892">
                  <c:v>0.34410013</c:v>
                </c:pt>
                <c:pt idx="11893">
                  <c:v>0.34413265999999998</c:v>
                </c:pt>
                <c:pt idx="11894">
                  <c:v>0.34415800000000002</c:v>
                </c:pt>
                <c:pt idx="11895">
                  <c:v>0.34419053000000005</c:v>
                </c:pt>
                <c:pt idx="11896">
                  <c:v>0.34421587000000003</c:v>
                </c:pt>
                <c:pt idx="11897">
                  <c:v>0.34424851000000001</c:v>
                </c:pt>
                <c:pt idx="11898">
                  <c:v>0.34427386000000004</c:v>
                </c:pt>
                <c:pt idx="11899">
                  <c:v>0.34430638000000008</c:v>
                </c:pt>
                <c:pt idx="11900">
                  <c:v>0.34433173</c:v>
                </c:pt>
                <c:pt idx="11901">
                  <c:v>0.34436425000000004</c:v>
                </c:pt>
                <c:pt idx="11902">
                  <c:v>0.34438960000000007</c:v>
                </c:pt>
                <c:pt idx="11903">
                  <c:v>0.3444222400000001</c:v>
                </c:pt>
                <c:pt idx="11904">
                  <c:v>0.34444747000000003</c:v>
                </c:pt>
                <c:pt idx="11905">
                  <c:v>0.34447976000000008</c:v>
                </c:pt>
                <c:pt idx="11906">
                  <c:v>0.34450511</c:v>
                </c:pt>
                <c:pt idx="11907">
                  <c:v>0.34453762999999998</c:v>
                </c:pt>
                <c:pt idx="11908">
                  <c:v>0.34456310000000001</c:v>
                </c:pt>
                <c:pt idx="11909">
                  <c:v>0.3445955</c:v>
                </c:pt>
                <c:pt idx="11910">
                  <c:v>0.34462097000000014</c:v>
                </c:pt>
                <c:pt idx="11911">
                  <c:v>0.34465349000000001</c:v>
                </c:pt>
                <c:pt idx="11912">
                  <c:v>0.3446788400000001</c:v>
                </c:pt>
                <c:pt idx="11913">
                  <c:v>0.34471136000000002</c:v>
                </c:pt>
                <c:pt idx="11914">
                  <c:v>0.34473671</c:v>
                </c:pt>
                <c:pt idx="11915">
                  <c:v>0.34476934999999997</c:v>
                </c:pt>
                <c:pt idx="11916">
                  <c:v>0.34479458000000002</c:v>
                </c:pt>
                <c:pt idx="11917">
                  <c:v>0.3448272200000001</c:v>
                </c:pt>
                <c:pt idx="11918">
                  <c:v>0.34485245000000003</c:v>
                </c:pt>
                <c:pt idx="11919">
                  <c:v>0.34488509000000006</c:v>
                </c:pt>
                <c:pt idx="11920">
                  <c:v>0.3449103200000001</c:v>
                </c:pt>
                <c:pt idx="11921">
                  <c:v>0.3449424900000001</c:v>
                </c:pt>
                <c:pt idx="11922">
                  <c:v>0.34496819000000006</c:v>
                </c:pt>
                <c:pt idx="11923">
                  <c:v>0.34500037000000006</c:v>
                </c:pt>
                <c:pt idx="11924">
                  <c:v>0.34502583000000003</c:v>
                </c:pt>
                <c:pt idx="11925">
                  <c:v>0.34505824000000002</c:v>
                </c:pt>
                <c:pt idx="11926">
                  <c:v>0.3450837000000001</c:v>
                </c:pt>
                <c:pt idx="11927">
                  <c:v>0.34511622000000003</c:v>
                </c:pt>
                <c:pt idx="11928">
                  <c:v>0.34514157000000001</c:v>
                </c:pt>
                <c:pt idx="11929">
                  <c:v>0.34517421000000004</c:v>
                </c:pt>
                <c:pt idx="11930">
                  <c:v>0.34519943999999997</c:v>
                </c:pt>
                <c:pt idx="11931">
                  <c:v>0.34523208</c:v>
                </c:pt>
                <c:pt idx="11932">
                  <c:v>0.34525730999999998</c:v>
                </c:pt>
                <c:pt idx="11933">
                  <c:v>0.34528995000000001</c:v>
                </c:pt>
                <c:pt idx="11934">
                  <c:v>0.34531518000000005</c:v>
                </c:pt>
                <c:pt idx="11935">
                  <c:v>0.34534793000000008</c:v>
                </c:pt>
                <c:pt idx="11936">
                  <c:v>0.34537305000000001</c:v>
                </c:pt>
                <c:pt idx="11937">
                  <c:v>0.3454058000000001</c:v>
                </c:pt>
                <c:pt idx="11938">
                  <c:v>0.34543092000000003</c:v>
                </c:pt>
                <c:pt idx="11939">
                  <c:v>0.34546368000000005</c:v>
                </c:pt>
                <c:pt idx="11940">
                  <c:v>0.34548891000000009</c:v>
                </c:pt>
                <c:pt idx="11941">
                  <c:v>0.34552155000000001</c:v>
                </c:pt>
                <c:pt idx="11942">
                  <c:v>0.34554678000000005</c:v>
                </c:pt>
                <c:pt idx="11943">
                  <c:v>0.34557953000000002</c:v>
                </c:pt>
                <c:pt idx="11944">
                  <c:v>0.34560476000000007</c:v>
                </c:pt>
                <c:pt idx="11945">
                  <c:v>0.34563739999999998</c:v>
                </c:pt>
                <c:pt idx="11946">
                  <c:v>0.34566263000000008</c:v>
                </c:pt>
                <c:pt idx="11947">
                  <c:v>0.34569481000000002</c:v>
                </c:pt>
                <c:pt idx="11948">
                  <c:v>0.34572016000000005</c:v>
                </c:pt>
                <c:pt idx="11949">
                  <c:v>0.34575268000000003</c:v>
                </c:pt>
                <c:pt idx="11950">
                  <c:v>0.34577803000000001</c:v>
                </c:pt>
                <c:pt idx="11951">
                  <c:v>0.34581055000000011</c:v>
                </c:pt>
                <c:pt idx="11952">
                  <c:v>0.34583601000000008</c:v>
                </c:pt>
                <c:pt idx="11953">
                  <c:v>0.34586842000000007</c:v>
                </c:pt>
                <c:pt idx="11954">
                  <c:v>0.3458938800000001</c:v>
                </c:pt>
                <c:pt idx="11955">
                  <c:v>0.34592629000000014</c:v>
                </c:pt>
                <c:pt idx="11956">
                  <c:v>0.34595187000000011</c:v>
                </c:pt>
                <c:pt idx="11957">
                  <c:v>0.3459841600000001</c:v>
                </c:pt>
                <c:pt idx="11958">
                  <c:v>0.34600974000000001</c:v>
                </c:pt>
                <c:pt idx="11959">
                  <c:v>0.34604203</c:v>
                </c:pt>
                <c:pt idx="11960">
                  <c:v>0.34606773000000002</c:v>
                </c:pt>
                <c:pt idx="11961">
                  <c:v>0.34610002000000001</c:v>
                </c:pt>
                <c:pt idx="11962">
                  <c:v>0.34612560000000003</c:v>
                </c:pt>
                <c:pt idx="11963">
                  <c:v>0.34615789000000002</c:v>
                </c:pt>
                <c:pt idx="11964">
                  <c:v>0.3461834700000001</c:v>
                </c:pt>
                <c:pt idx="11965">
                  <c:v>0.34621587000000004</c:v>
                </c:pt>
                <c:pt idx="11966">
                  <c:v>0.34624133999999995</c:v>
                </c:pt>
                <c:pt idx="11967">
                  <c:v>0.34627374</c:v>
                </c:pt>
                <c:pt idx="11968">
                  <c:v>0.34629920999999997</c:v>
                </c:pt>
                <c:pt idx="11969">
                  <c:v>0.34633173</c:v>
                </c:pt>
                <c:pt idx="11970">
                  <c:v>0.34635673000000006</c:v>
                </c:pt>
                <c:pt idx="11971">
                  <c:v>0.34638960000000008</c:v>
                </c:pt>
                <c:pt idx="11972">
                  <c:v>0.34641460000000007</c:v>
                </c:pt>
                <c:pt idx="11973">
                  <c:v>0.34644759000000008</c:v>
                </c:pt>
                <c:pt idx="11974">
                  <c:v>0.34647247000000009</c:v>
                </c:pt>
                <c:pt idx="11975">
                  <c:v>0.34650546000000004</c:v>
                </c:pt>
                <c:pt idx="11976">
                  <c:v>0.34653045999999998</c:v>
                </c:pt>
                <c:pt idx="11977">
                  <c:v>0.34656298000000008</c:v>
                </c:pt>
                <c:pt idx="11978">
                  <c:v>0.34658833000000006</c:v>
                </c:pt>
                <c:pt idx="11979">
                  <c:v>0.34662097000000008</c:v>
                </c:pt>
                <c:pt idx="11980">
                  <c:v>0.34664631000000001</c:v>
                </c:pt>
                <c:pt idx="11981">
                  <c:v>0.3466788400000001</c:v>
                </c:pt>
                <c:pt idx="11982">
                  <c:v>0.34670418000000003</c:v>
                </c:pt>
                <c:pt idx="11983">
                  <c:v>0.34673671</c:v>
                </c:pt>
                <c:pt idx="11984">
                  <c:v>0.34676205000000004</c:v>
                </c:pt>
                <c:pt idx="11985">
                  <c:v>0.34679446000000008</c:v>
                </c:pt>
                <c:pt idx="11986">
                  <c:v>0.34681993000000005</c:v>
                </c:pt>
                <c:pt idx="11987">
                  <c:v>0.34685245000000003</c:v>
                </c:pt>
                <c:pt idx="11988">
                  <c:v>0.34687791000000007</c:v>
                </c:pt>
                <c:pt idx="11989">
                  <c:v>0.34691020000000006</c:v>
                </c:pt>
                <c:pt idx="11990">
                  <c:v>0.34693543000000004</c:v>
                </c:pt>
                <c:pt idx="11991">
                  <c:v>0.34696819000000007</c:v>
                </c:pt>
                <c:pt idx="11992">
                  <c:v>0.34699342</c:v>
                </c:pt>
                <c:pt idx="11993">
                  <c:v>0.34702583000000004</c:v>
                </c:pt>
                <c:pt idx="11994">
                  <c:v>0.34705129000000001</c:v>
                </c:pt>
                <c:pt idx="11995">
                  <c:v>0.34708370000000005</c:v>
                </c:pt>
                <c:pt idx="11996">
                  <c:v>0.34710916000000008</c:v>
                </c:pt>
                <c:pt idx="11997">
                  <c:v>0.34714157000000001</c:v>
                </c:pt>
                <c:pt idx="11998">
                  <c:v>0.34716703000000004</c:v>
                </c:pt>
                <c:pt idx="11999">
                  <c:v>0.34719967000000002</c:v>
                </c:pt>
                <c:pt idx="12000">
                  <c:v>0.34722490000000006</c:v>
                </c:pt>
                <c:pt idx="12001">
                  <c:v>0.34725753999999998</c:v>
                </c:pt>
                <c:pt idx="12002">
                  <c:v>0.34728277000000007</c:v>
                </c:pt>
                <c:pt idx="12003">
                  <c:v>0.3473154100000001</c:v>
                </c:pt>
                <c:pt idx="12004">
                  <c:v>0.34734076000000014</c:v>
                </c:pt>
                <c:pt idx="12005">
                  <c:v>0.34737328000000006</c:v>
                </c:pt>
                <c:pt idx="12006">
                  <c:v>0.34739874000000004</c:v>
                </c:pt>
                <c:pt idx="12007">
                  <c:v>0.34743114999999997</c:v>
                </c:pt>
                <c:pt idx="12008">
                  <c:v>0.3474566200000001</c:v>
                </c:pt>
                <c:pt idx="12009">
                  <c:v>0.34748902000000004</c:v>
                </c:pt>
                <c:pt idx="12010">
                  <c:v>0.34751449000000006</c:v>
                </c:pt>
                <c:pt idx="12011">
                  <c:v>0.34754689000000005</c:v>
                </c:pt>
                <c:pt idx="12012">
                  <c:v>0.34757236000000008</c:v>
                </c:pt>
                <c:pt idx="12013">
                  <c:v>0.34760476000000007</c:v>
                </c:pt>
                <c:pt idx="12014">
                  <c:v>0.34762976000000007</c:v>
                </c:pt>
                <c:pt idx="12015">
                  <c:v>0.34766263000000003</c:v>
                </c:pt>
                <c:pt idx="12016">
                  <c:v>0.34768763000000008</c:v>
                </c:pt>
                <c:pt idx="12017">
                  <c:v>0.34772016000000006</c:v>
                </c:pt>
                <c:pt idx="12018">
                  <c:v>0.34774561999999998</c:v>
                </c:pt>
                <c:pt idx="12019">
                  <c:v>0.34777814000000001</c:v>
                </c:pt>
                <c:pt idx="12020">
                  <c:v>0.34780337000000006</c:v>
                </c:pt>
                <c:pt idx="12021">
                  <c:v>0.34783601000000003</c:v>
                </c:pt>
                <c:pt idx="12022">
                  <c:v>0.34786124000000002</c:v>
                </c:pt>
                <c:pt idx="12023">
                  <c:v>0.3478938800000001</c:v>
                </c:pt>
                <c:pt idx="12024">
                  <c:v>0.34791935000000002</c:v>
                </c:pt>
                <c:pt idx="12025">
                  <c:v>0.34795187000000005</c:v>
                </c:pt>
                <c:pt idx="12026">
                  <c:v>0.34797722000000003</c:v>
                </c:pt>
                <c:pt idx="12027">
                  <c:v>0.34800974000000001</c:v>
                </c:pt>
                <c:pt idx="12028">
                  <c:v>0.34803520000000004</c:v>
                </c:pt>
                <c:pt idx="12029">
                  <c:v>0.34806761000000008</c:v>
                </c:pt>
                <c:pt idx="12030">
                  <c:v>0.34809307</c:v>
                </c:pt>
                <c:pt idx="12031">
                  <c:v>0.34812571000000003</c:v>
                </c:pt>
                <c:pt idx="12032">
                  <c:v>0.34815106000000001</c:v>
                </c:pt>
                <c:pt idx="12033">
                  <c:v>0.3481835800000001</c:v>
                </c:pt>
                <c:pt idx="12034">
                  <c:v>0.34820893000000008</c:v>
                </c:pt>
                <c:pt idx="12035">
                  <c:v>0.34824144999999995</c:v>
                </c:pt>
                <c:pt idx="12036">
                  <c:v>0.3482668000000001</c:v>
                </c:pt>
                <c:pt idx="12037">
                  <c:v>0.34829943999999996</c:v>
                </c:pt>
                <c:pt idx="12038">
                  <c:v>0.34832444000000007</c:v>
                </c:pt>
                <c:pt idx="12039">
                  <c:v>0.34835731000000003</c:v>
                </c:pt>
                <c:pt idx="12040">
                  <c:v>0.34838243000000008</c:v>
                </c:pt>
                <c:pt idx="12041">
                  <c:v>0.34841460000000007</c:v>
                </c:pt>
                <c:pt idx="12042">
                  <c:v>0.34844006000000005</c:v>
                </c:pt>
                <c:pt idx="12043">
                  <c:v>0.34847247000000009</c:v>
                </c:pt>
                <c:pt idx="12044">
                  <c:v>0.34849817000000005</c:v>
                </c:pt>
                <c:pt idx="12045">
                  <c:v>0.34853080000000003</c:v>
                </c:pt>
                <c:pt idx="12046">
                  <c:v>0.34855615000000001</c:v>
                </c:pt>
                <c:pt idx="12047">
                  <c:v>0.34858879000000009</c:v>
                </c:pt>
                <c:pt idx="12048">
                  <c:v>0.34861402000000002</c:v>
                </c:pt>
                <c:pt idx="12049">
                  <c:v>0.34864643000000001</c:v>
                </c:pt>
                <c:pt idx="12050">
                  <c:v>0.3486717800000001</c:v>
                </c:pt>
                <c:pt idx="12051">
                  <c:v>0.34870418000000003</c:v>
                </c:pt>
                <c:pt idx="12052">
                  <c:v>0.34872965</c:v>
                </c:pt>
                <c:pt idx="12053">
                  <c:v>0.34876205000000005</c:v>
                </c:pt>
                <c:pt idx="12054">
                  <c:v>0.34878763000000002</c:v>
                </c:pt>
                <c:pt idx="12055">
                  <c:v>0.34881981000000006</c:v>
                </c:pt>
                <c:pt idx="12056">
                  <c:v>0.34884504</c:v>
                </c:pt>
                <c:pt idx="12057">
                  <c:v>0.34887768000000008</c:v>
                </c:pt>
                <c:pt idx="12058">
                  <c:v>0.34890291000000007</c:v>
                </c:pt>
                <c:pt idx="12059">
                  <c:v>0.34893567000000003</c:v>
                </c:pt>
                <c:pt idx="12060">
                  <c:v>0.34896078000000014</c:v>
                </c:pt>
                <c:pt idx="12061">
                  <c:v>0.34899342</c:v>
                </c:pt>
                <c:pt idx="12062">
                  <c:v>0.34901877000000009</c:v>
                </c:pt>
                <c:pt idx="12063">
                  <c:v>0.34905141000000001</c:v>
                </c:pt>
                <c:pt idx="12064">
                  <c:v>0.3490766400000001</c:v>
                </c:pt>
                <c:pt idx="12065">
                  <c:v>0.34910928000000002</c:v>
                </c:pt>
                <c:pt idx="12066">
                  <c:v>0.34913451000000001</c:v>
                </c:pt>
                <c:pt idx="12067">
                  <c:v>0.34916714999999998</c:v>
                </c:pt>
                <c:pt idx="12068">
                  <c:v>0.34919238000000002</c:v>
                </c:pt>
                <c:pt idx="12069">
                  <c:v>0.34922525000000004</c:v>
                </c:pt>
                <c:pt idx="12070">
                  <c:v>0.34925037000000003</c:v>
                </c:pt>
                <c:pt idx="12071">
                  <c:v>0.34928266000000008</c:v>
                </c:pt>
                <c:pt idx="12072">
                  <c:v>0.3493083500000001</c:v>
                </c:pt>
                <c:pt idx="12073">
                  <c:v>0.34934053000000004</c:v>
                </c:pt>
                <c:pt idx="12074">
                  <c:v>0.34936622000000006</c:v>
                </c:pt>
                <c:pt idx="12075">
                  <c:v>0.34939840000000005</c:v>
                </c:pt>
                <c:pt idx="12076">
                  <c:v>0.34942409000000008</c:v>
                </c:pt>
                <c:pt idx="12077">
                  <c:v>0.34945627000000007</c:v>
                </c:pt>
                <c:pt idx="12078">
                  <c:v>0.34948196000000004</c:v>
                </c:pt>
                <c:pt idx="12079">
                  <c:v>0.34951425000000008</c:v>
                </c:pt>
                <c:pt idx="12080">
                  <c:v>0.34953983</c:v>
                </c:pt>
                <c:pt idx="12081">
                  <c:v>0.3495721200000001</c:v>
                </c:pt>
                <c:pt idx="12082">
                  <c:v>0.34959723999999998</c:v>
                </c:pt>
                <c:pt idx="12083">
                  <c:v>0.34962999000000006</c:v>
                </c:pt>
                <c:pt idx="12084">
                  <c:v>0.34965511000000005</c:v>
                </c:pt>
                <c:pt idx="12085">
                  <c:v>0.34968787000000007</c:v>
                </c:pt>
                <c:pt idx="12086">
                  <c:v>0.34971298000000006</c:v>
                </c:pt>
                <c:pt idx="12087">
                  <c:v>0.34974584999999997</c:v>
                </c:pt>
                <c:pt idx="12088">
                  <c:v>0.34977097000000007</c:v>
                </c:pt>
                <c:pt idx="12089">
                  <c:v>0.34980372000000004</c:v>
                </c:pt>
                <c:pt idx="12090">
                  <c:v>0.34982895000000014</c:v>
                </c:pt>
                <c:pt idx="12091">
                  <c:v>0.34986159000000006</c:v>
                </c:pt>
                <c:pt idx="12092">
                  <c:v>0.34988694000000009</c:v>
                </c:pt>
                <c:pt idx="12093">
                  <c:v>0.34991946000000007</c:v>
                </c:pt>
                <c:pt idx="12094">
                  <c:v>0.34994481000000005</c:v>
                </c:pt>
                <c:pt idx="12095">
                  <c:v>0.34997733000000003</c:v>
                </c:pt>
                <c:pt idx="12096">
                  <c:v>0.35000256000000007</c:v>
                </c:pt>
                <c:pt idx="12097">
                  <c:v>0.35003520000000005</c:v>
                </c:pt>
                <c:pt idx="12098">
                  <c:v>0.35006032000000004</c:v>
                </c:pt>
                <c:pt idx="12099">
                  <c:v>0.35009319</c:v>
                </c:pt>
                <c:pt idx="12100">
                  <c:v>0.3501183000000001</c:v>
                </c:pt>
                <c:pt idx="12101">
                  <c:v>0.35015106000000001</c:v>
                </c:pt>
                <c:pt idx="12102">
                  <c:v>0.35017606000000007</c:v>
                </c:pt>
                <c:pt idx="12103">
                  <c:v>0.3502085800000001</c:v>
                </c:pt>
                <c:pt idx="12104">
                  <c:v>0.35023416000000002</c:v>
                </c:pt>
                <c:pt idx="12105">
                  <c:v>0.35026645000000001</c:v>
                </c:pt>
                <c:pt idx="12106">
                  <c:v>0.35029214999999997</c:v>
                </c:pt>
                <c:pt idx="12107">
                  <c:v>0.35032432000000008</c:v>
                </c:pt>
                <c:pt idx="12108">
                  <c:v>0.35034967000000006</c:v>
                </c:pt>
                <c:pt idx="12109">
                  <c:v>0.35038219000000009</c:v>
                </c:pt>
                <c:pt idx="12110">
                  <c:v>0.35040754000000002</c:v>
                </c:pt>
                <c:pt idx="12111">
                  <c:v>0.3504401800000001</c:v>
                </c:pt>
                <c:pt idx="12112">
                  <c:v>0.35046576000000007</c:v>
                </c:pt>
                <c:pt idx="12113">
                  <c:v>0.35049805000000001</c:v>
                </c:pt>
                <c:pt idx="12114">
                  <c:v>0.35052363000000003</c:v>
                </c:pt>
                <c:pt idx="12115">
                  <c:v>0.35055592000000002</c:v>
                </c:pt>
                <c:pt idx="12116">
                  <c:v>0.3505815000000001</c:v>
                </c:pt>
                <c:pt idx="12117">
                  <c:v>0.35061391000000003</c:v>
                </c:pt>
                <c:pt idx="12118">
                  <c:v>0.35063937000000001</c:v>
                </c:pt>
                <c:pt idx="12119">
                  <c:v>0.3506717800000001</c:v>
                </c:pt>
                <c:pt idx="12120">
                  <c:v>0.35069723999999997</c:v>
                </c:pt>
                <c:pt idx="12121">
                  <c:v>0.35072965</c:v>
                </c:pt>
                <c:pt idx="12122">
                  <c:v>0.35075510999999998</c:v>
                </c:pt>
                <c:pt idx="12123">
                  <c:v>0.35078763000000002</c:v>
                </c:pt>
                <c:pt idx="12124">
                  <c:v>0.35081275000000006</c:v>
                </c:pt>
                <c:pt idx="12125">
                  <c:v>0.35084562000000002</c:v>
                </c:pt>
                <c:pt idx="12126">
                  <c:v>0.35087074000000007</c:v>
                </c:pt>
                <c:pt idx="12127">
                  <c:v>0.35090349000000004</c:v>
                </c:pt>
                <c:pt idx="12128">
                  <c:v>0.35092861000000009</c:v>
                </c:pt>
                <c:pt idx="12129">
                  <c:v>0.35096124000000001</c:v>
                </c:pt>
                <c:pt idx="12130">
                  <c:v>0.35098659000000015</c:v>
                </c:pt>
                <c:pt idx="12131">
                  <c:v>0.35101912000000002</c:v>
                </c:pt>
                <c:pt idx="12132">
                  <c:v>0.35104446000000006</c:v>
                </c:pt>
                <c:pt idx="12133">
                  <c:v>0.35107664000000005</c:v>
                </c:pt>
                <c:pt idx="12134">
                  <c:v>0.35110233000000002</c:v>
                </c:pt>
                <c:pt idx="12135">
                  <c:v>0.35113451000000001</c:v>
                </c:pt>
                <c:pt idx="12136">
                  <c:v>0.35116032000000008</c:v>
                </c:pt>
                <c:pt idx="12137">
                  <c:v>0.35119238000000008</c:v>
                </c:pt>
                <c:pt idx="12138">
                  <c:v>0.3512180700000001</c:v>
                </c:pt>
                <c:pt idx="12139">
                  <c:v>0.35125037000000003</c:v>
                </c:pt>
                <c:pt idx="12140">
                  <c:v>0.35127583000000001</c:v>
                </c:pt>
                <c:pt idx="12141">
                  <c:v>0.3513082400000001</c:v>
                </c:pt>
                <c:pt idx="12142">
                  <c:v>0.35133347000000004</c:v>
                </c:pt>
                <c:pt idx="12143">
                  <c:v>0.35136645000000005</c:v>
                </c:pt>
                <c:pt idx="12144">
                  <c:v>0.35139134</c:v>
                </c:pt>
                <c:pt idx="12145">
                  <c:v>0.35142374000000004</c:v>
                </c:pt>
                <c:pt idx="12146">
                  <c:v>0.35144932000000001</c:v>
                </c:pt>
                <c:pt idx="12147">
                  <c:v>0.35148162000000011</c:v>
                </c:pt>
                <c:pt idx="12148">
                  <c:v>0.35150719000000002</c:v>
                </c:pt>
                <c:pt idx="12149">
                  <c:v>0.35153949000000001</c:v>
                </c:pt>
                <c:pt idx="12150">
                  <c:v>0.35156505999999998</c:v>
                </c:pt>
                <c:pt idx="12151">
                  <c:v>0.35159736000000008</c:v>
                </c:pt>
                <c:pt idx="12152">
                  <c:v>0.35162293000000006</c:v>
                </c:pt>
                <c:pt idx="12153">
                  <c:v>0.35165533999999998</c:v>
                </c:pt>
                <c:pt idx="12154">
                  <c:v>0.35168069000000007</c:v>
                </c:pt>
                <c:pt idx="12155">
                  <c:v>0.35171333000000005</c:v>
                </c:pt>
                <c:pt idx="12156">
                  <c:v>0.35173855999999998</c:v>
                </c:pt>
                <c:pt idx="12157">
                  <c:v>0.35177131</c:v>
                </c:pt>
                <c:pt idx="12158">
                  <c:v>0.35179643000000005</c:v>
                </c:pt>
                <c:pt idx="12159">
                  <c:v>0.35182895000000008</c:v>
                </c:pt>
                <c:pt idx="12160">
                  <c:v>0.35185442000000006</c:v>
                </c:pt>
                <c:pt idx="12161">
                  <c:v>0.35188682000000016</c:v>
                </c:pt>
                <c:pt idx="12162">
                  <c:v>0.35191229000000007</c:v>
                </c:pt>
                <c:pt idx="12163">
                  <c:v>0.35194481000000005</c:v>
                </c:pt>
                <c:pt idx="12164">
                  <c:v>0.35197027000000009</c:v>
                </c:pt>
                <c:pt idx="12165">
                  <c:v>0.35200280000000006</c:v>
                </c:pt>
                <c:pt idx="12166">
                  <c:v>0.3520281400000001</c:v>
                </c:pt>
                <c:pt idx="12167">
                  <c:v>0.35206067000000008</c:v>
                </c:pt>
                <c:pt idx="12168">
                  <c:v>0.35208590000000006</c:v>
                </c:pt>
                <c:pt idx="12169">
                  <c:v>0.35211854000000004</c:v>
                </c:pt>
                <c:pt idx="12170">
                  <c:v>0.35214377000000002</c:v>
                </c:pt>
                <c:pt idx="12171">
                  <c:v>0.35217641000000005</c:v>
                </c:pt>
                <c:pt idx="12172">
                  <c:v>0.35220141000000005</c:v>
                </c:pt>
                <c:pt idx="12173">
                  <c:v>0.35223392999999997</c:v>
                </c:pt>
                <c:pt idx="12174">
                  <c:v>0.35225928000000001</c:v>
                </c:pt>
                <c:pt idx="12175">
                  <c:v>0.35229180000000004</c:v>
                </c:pt>
                <c:pt idx="12176">
                  <c:v>0.35231726000000008</c:v>
                </c:pt>
                <c:pt idx="12177">
                  <c:v>0.35234967000000006</c:v>
                </c:pt>
                <c:pt idx="12178">
                  <c:v>0.35237513000000004</c:v>
                </c:pt>
                <c:pt idx="12179">
                  <c:v>0.35240766000000007</c:v>
                </c:pt>
                <c:pt idx="12180">
                  <c:v>0.352433</c:v>
                </c:pt>
                <c:pt idx="12181">
                  <c:v>0.35246564000000002</c:v>
                </c:pt>
                <c:pt idx="12182">
                  <c:v>0.35249087000000007</c:v>
                </c:pt>
                <c:pt idx="12183">
                  <c:v>0.35252351000000004</c:v>
                </c:pt>
                <c:pt idx="12184">
                  <c:v>0.35254886000000007</c:v>
                </c:pt>
                <c:pt idx="12185">
                  <c:v>0.35258138000000006</c:v>
                </c:pt>
                <c:pt idx="12186">
                  <c:v>0.35260673000000003</c:v>
                </c:pt>
                <c:pt idx="12187">
                  <c:v>0.35263937000000001</c:v>
                </c:pt>
                <c:pt idx="12188">
                  <c:v>0.35266460000000011</c:v>
                </c:pt>
                <c:pt idx="12189">
                  <c:v>0.35269736000000002</c:v>
                </c:pt>
                <c:pt idx="12190">
                  <c:v>0.35272259000000006</c:v>
                </c:pt>
                <c:pt idx="12191">
                  <c:v>0.35275522999999998</c:v>
                </c:pt>
                <c:pt idx="12192">
                  <c:v>0.35278046000000007</c:v>
                </c:pt>
                <c:pt idx="12193">
                  <c:v>0.35281263000000007</c:v>
                </c:pt>
                <c:pt idx="12194">
                  <c:v>0.35283833000000003</c:v>
                </c:pt>
                <c:pt idx="12195">
                  <c:v>0.35287074000000007</c:v>
                </c:pt>
                <c:pt idx="12196">
                  <c:v>0.3528963100000001</c:v>
                </c:pt>
                <c:pt idx="12197">
                  <c:v>0.35292861000000009</c:v>
                </c:pt>
                <c:pt idx="12198">
                  <c:v>0.35295372000000008</c:v>
                </c:pt>
                <c:pt idx="12199">
                  <c:v>0.35298648000000016</c:v>
                </c:pt>
                <c:pt idx="12200">
                  <c:v>0.3530114800000001</c:v>
                </c:pt>
                <c:pt idx="12201">
                  <c:v>0.35304435000000001</c:v>
                </c:pt>
                <c:pt idx="12202">
                  <c:v>0.35306946000000006</c:v>
                </c:pt>
                <c:pt idx="12203">
                  <c:v>0.35310222000000002</c:v>
                </c:pt>
                <c:pt idx="12204">
                  <c:v>0.35312733000000002</c:v>
                </c:pt>
                <c:pt idx="12205">
                  <c:v>0.35316020000000004</c:v>
                </c:pt>
                <c:pt idx="12206">
                  <c:v>0.35318520000000003</c:v>
                </c:pt>
                <c:pt idx="12207">
                  <c:v>0.3532181900000001</c:v>
                </c:pt>
                <c:pt idx="12208">
                  <c:v>0.35324307000000005</c:v>
                </c:pt>
                <c:pt idx="12209">
                  <c:v>0.35327606000000006</c:v>
                </c:pt>
                <c:pt idx="12210">
                  <c:v>0.35330106000000006</c:v>
                </c:pt>
                <c:pt idx="12211">
                  <c:v>0.35333358000000004</c:v>
                </c:pt>
                <c:pt idx="12212">
                  <c:v>0.35335893000000007</c:v>
                </c:pt>
                <c:pt idx="12213">
                  <c:v>0.35339145</c:v>
                </c:pt>
                <c:pt idx="12214">
                  <c:v>0.35341680000000009</c:v>
                </c:pt>
                <c:pt idx="12215">
                  <c:v>0.35344932000000001</c:v>
                </c:pt>
                <c:pt idx="12216">
                  <c:v>0.35347490000000009</c:v>
                </c:pt>
                <c:pt idx="12217">
                  <c:v>0.35350731000000002</c:v>
                </c:pt>
                <c:pt idx="12218">
                  <c:v>0.35353277000000005</c:v>
                </c:pt>
                <c:pt idx="12219">
                  <c:v>0.35356506000000004</c:v>
                </c:pt>
                <c:pt idx="12220">
                  <c:v>0.35359076000000006</c:v>
                </c:pt>
                <c:pt idx="12221">
                  <c:v>0.35362293000000006</c:v>
                </c:pt>
                <c:pt idx="12222">
                  <c:v>0.35364863000000002</c:v>
                </c:pt>
                <c:pt idx="12223">
                  <c:v>0.35368080000000007</c:v>
                </c:pt>
                <c:pt idx="12224">
                  <c:v>0.35370604</c:v>
                </c:pt>
                <c:pt idx="12225">
                  <c:v>0.35373879000000008</c:v>
                </c:pt>
                <c:pt idx="12226">
                  <c:v>0.35376391000000001</c:v>
                </c:pt>
                <c:pt idx="12227">
                  <c:v>0.35379666000000004</c:v>
                </c:pt>
                <c:pt idx="12228">
                  <c:v>0.35382178000000009</c:v>
                </c:pt>
                <c:pt idx="12229">
                  <c:v>0.3538546500000001</c:v>
                </c:pt>
                <c:pt idx="12230">
                  <c:v>0.3538796500000001</c:v>
                </c:pt>
                <c:pt idx="12231">
                  <c:v>0.35391252000000006</c:v>
                </c:pt>
                <c:pt idx="12232">
                  <c:v>0.35393752000000001</c:v>
                </c:pt>
                <c:pt idx="12233">
                  <c:v>0.3539699300000001</c:v>
                </c:pt>
                <c:pt idx="12234">
                  <c:v>0.35399539000000002</c:v>
                </c:pt>
                <c:pt idx="12235">
                  <c:v>0.3540281400000001</c:v>
                </c:pt>
                <c:pt idx="12236">
                  <c:v>0.35405325999999998</c:v>
                </c:pt>
                <c:pt idx="12237">
                  <c:v>0.35408601000000006</c:v>
                </c:pt>
                <c:pt idx="12238">
                  <c:v>0.35411136000000004</c:v>
                </c:pt>
                <c:pt idx="12239">
                  <c:v>0.35414388000000002</c:v>
                </c:pt>
                <c:pt idx="12240">
                  <c:v>0.35416935000000005</c:v>
                </c:pt>
                <c:pt idx="12241">
                  <c:v>0.35420187000000003</c:v>
                </c:pt>
                <c:pt idx="12242">
                  <c:v>0.35422722000000001</c:v>
                </c:pt>
                <c:pt idx="12243">
                  <c:v>0.35425974000000005</c:v>
                </c:pt>
                <c:pt idx="12244">
                  <c:v>0.35428509000000002</c:v>
                </c:pt>
                <c:pt idx="12245">
                  <c:v>0.35431761000000006</c:v>
                </c:pt>
                <c:pt idx="12246">
                  <c:v>0.35434249000000007</c:v>
                </c:pt>
                <c:pt idx="12247">
                  <c:v>0.3543750200000001</c:v>
                </c:pt>
                <c:pt idx="12248">
                  <c:v>0.35440048000000007</c:v>
                </c:pt>
                <c:pt idx="12249">
                  <c:v>0.35443289000000006</c:v>
                </c:pt>
                <c:pt idx="12250">
                  <c:v>0.35445835000000003</c:v>
                </c:pt>
                <c:pt idx="12251">
                  <c:v>0.35449099000000006</c:v>
                </c:pt>
                <c:pt idx="12252">
                  <c:v>0.3545162200000001</c:v>
                </c:pt>
                <c:pt idx="12253">
                  <c:v>0.35454886000000008</c:v>
                </c:pt>
                <c:pt idx="12254">
                  <c:v>0.35457409000000006</c:v>
                </c:pt>
                <c:pt idx="12255">
                  <c:v>0.35460673000000004</c:v>
                </c:pt>
                <c:pt idx="12256">
                  <c:v>0.35463196000000002</c:v>
                </c:pt>
                <c:pt idx="12257">
                  <c:v>0.35466460000000005</c:v>
                </c:pt>
                <c:pt idx="12258">
                  <c:v>0.35468983000000004</c:v>
                </c:pt>
                <c:pt idx="12259">
                  <c:v>0.35472247000000007</c:v>
                </c:pt>
                <c:pt idx="12260">
                  <c:v>0.3547477</c:v>
                </c:pt>
                <c:pt idx="12261">
                  <c:v>0.35478069000000007</c:v>
                </c:pt>
                <c:pt idx="12262">
                  <c:v>0.35480557000000007</c:v>
                </c:pt>
                <c:pt idx="12263">
                  <c:v>0.35483856000000014</c:v>
                </c:pt>
                <c:pt idx="12264">
                  <c:v>0.35486344000000003</c:v>
                </c:pt>
                <c:pt idx="12265">
                  <c:v>0.35489608000000006</c:v>
                </c:pt>
                <c:pt idx="12266">
                  <c:v>0.3549212000000001</c:v>
                </c:pt>
                <c:pt idx="12267">
                  <c:v>0.35495395000000002</c:v>
                </c:pt>
                <c:pt idx="12268">
                  <c:v>0.35497918000000006</c:v>
                </c:pt>
                <c:pt idx="12269">
                  <c:v>0.35501194000000008</c:v>
                </c:pt>
                <c:pt idx="12270">
                  <c:v>0.35503704999999997</c:v>
                </c:pt>
                <c:pt idx="12271">
                  <c:v>0.3550698100000001</c:v>
                </c:pt>
                <c:pt idx="12272">
                  <c:v>0.35509493000000003</c:v>
                </c:pt>
                <c:pt idx="12273">
                  <c:v>0.35512768000000006</c:v>
                </c:pt>
                <c:pt idx="12274">
                  <c:v>0.3551528000000001</c:v>
                </c:pt>
                <c:pt idx="12275">
                  <c:v>0.35518555000000002</c:v>
                </c:pt>
                <c:pt idx="12276">
                  <c:v>0.35521090000000005</c:v>
                </c:pt>
                <c:pt idx="12277">
                  <c:v>0.35524353999999997</c:v>
                </c:pt>
                <c:pt idx="12278">
                  <c:v>0.35526888000000006</c:v>
                </c:pt>
                <c:pt idx="12279">
                  <c:v>0.35530141000000004</c:v>
                </c:pt>
                <c:pt idx="12280">
                  <c:v>0.35532629000000016</c:v>
                </c:pt>
                <c:pt idx="12281">
                  <c:v>0.35535928000000006</c:v>
                </c:pt>
                <c:pt idx="12282">
                  <c:v>0.35538416000000012</c:v>
                </c:pt>
                <c:pt idx="12283">
                  <c:v>0.35541680000000009</c:v>
                </c:pt>
                <c:pt idx="12284">
                  <c:v>0.35544203000000002</c:v>
                </c:pt>
                <c:pt idx="12285">
                  <c:v>0.35547467000000016</c:v>
                </c:pt>
                <c:pt idx="12286">
                  <c:v>0.35549990000000004</c:v>
                </c:pt>
                <c:pt idx="12287">
                  <c:v>0.35553266000000006</c:v>
                </c:pt>
                <c:pt idx="12288">
                  <c:v>0.35555777000000005</c:v>
                </c:pt>
                <c:pt idx="12289">
                  <c:v>0.35559053000000002</c:v>
                </c:pt>
                <c:pt idx="12290">
                  <c:v>0.35561564000000001</c:v>
                </c:pt>
                <c:pt idx="12291">
                  <c:v>0.35564840000000003</c:v>
                </c:pt>
                <c:pt idx="12292">
                  <c:v>0.35567351000000008</c:v>
                </c:pt>
                <c:pt idx="12293">
                  <c:v>0.3557062700000001</c:v>
                </c:pt>
                <c:pt idx="12294">
                  <c:v>0.35573184999999996</c:v>
                </c:pt>
                <c:pt idx="12295">
                  <c:v>0.35576425</c:v>
                </c:pt>
                <c:pt idx="12296">
                  <c:v>0.35578972000000003</c:v>
                </c:pt>
                <c:pt idx="12297">
                  <c:v>0.35582212000000008</c:v>
                </c:pt>
                <c:pt idx="12298">
                  <c:v>0.3558475900000001</c:v>
                </c:pt>
                <c:pt idx="12299">
                  <c:v>0.35587999000000009</c:v>
                </c:pt>
                <c:pt idx="12300">
                  <c:v>0.35590546000000006</c:v>
                </c:pt>
                <c:pt idx="12301">
                  <c:v>0.3559379800000001</c:v>
                </c:pt>
                <c:pt idx="12302">
                  <c:v>0.35596333000000002</c:v>
                </c:pt>
                <c:pt idx="12303">
                  <c:v>0.35599539000000002</c:v>
                </c:pt>
                <c:pt idx="12304">
                  <c:v>0.35602074000000006</c:v>
                </c:pt>
                <c:pt idx="12305">
                  <c:v>0.35605325999999998</c:v>
                </c:pt>
                <c:pt idx="12306">
                  <c:v>0.35607861000000007</c:v>
                </c:pt>
                <c:pt idx="12307">
                  <c:v>0.35611113</c:v>
                </c:pt>
                <c:pt idx="12308">
                  <c:v>0.35613659000000003</c:v>
                </c:pt>
                <c:pt idx="12309">
                  <c:v>0.35616912000000001</c:v>
                </c:pt>
                <c:pt idx="12310">
                  <c:v>0.35619458000000004</c:v>
                </c:pt>
                <c:pt idx="12311">
                  <c:v>0.35622699000000008</c:v>
                </c:pt>
                <c:pt idx="12312">
                  <c:v>0.35625245</c:v>
                </c:pt>
                <c:pt idx="12313">
                  <c:v>0.35628486000000004</c:v>
                </c:pt>
                <c:pt idx="12314">
                  <c:v>0.35631032000000007</c:v>
                </c:pt>
                <c:pt idx="12315">
                  <c:v>0.35634273000000005</c:v>
                </c:pt>
                <c:pt idx="12316">
                  <c:v>0.35636819000000008</c:v>
                </c:pt>
                <c:pt idx="12317">
                  <c:v>0.35640060000000007</c:v>
                </c:pt>
                <c:pt idx="12318">
                  <c:v>0.35642618000000009</c:v>
                </c:pt>
                <c:pt idx="12319">
                  <c:v>0.35645870000000007</c:v>
                </c:pt>
                <c:pt idx="12320">
                  <c:v>0.35648405000000005</c:v>
                </c:pt>
                <c:pt idx="12321">
                  <c:v>0.35651657000000009</c:v>
                </c:pt>
                <c:pt idx="12322">
                  <c:v>0.35654192000000001</c:v>
                </c:pt>
                <c:pt idx="12323">
                  <c:v>0.3565744400000001</c:v>
                </c:pt>
                <c:pt idx="12324">
                  <c:v>0.35659990000000008</c:v>
                </c:pt>
                <c:pt idx="12325">
                  <c:v>0.35663243</c:v>
                </c:pt>
                <c:pt idx="12326">
                  <c:v>0.3566577700000001</c:v>
                </c:pt>
                <c:pt idx="12327">
                  <c:v>0.35669030000000002</c:v>
                </c:pt>
                <c:pt idx="12328">
                  <c:v>0.35671518000000002</c:v>
                </c:pt>
                <c:pt idx="12329">
                  <c:v>0.35674782000000005</c:v>
                </c:pt>
                <c:pt idx="12330">
                  <c:v>0.35677304999999998</c:v>
                </c:pt>
                <c:pt idx="12331">
                  <c:v>0.35680569000000006</c:v>
                </c:pt>
                <c:pt idx="12332">
                  <c:v>0.35683115000000004</c:v>
                </c:pt>
                <c:pt idx="12333">
                  <c:v>0.35686356000000008</c:v>
                </c:pt>
                <c:pt idx="12334">
                  <c:v>0.35688902000000006</c:v>
                </c:pt>
                <c:pt idx="12335">
                  <c:v>0.35692166000000003</c:v>
                </c:pt>
                <c:pt idx="12336">
                  <c:v>0.35694689000000007</c:v>
                </c:pt>
                <c:pt idx="12337">
                  <c:v>0.35697965000000004</c:v>
                </c:pt>
                <c:pt idx="12338">
                  <c:v>0.3570044200000001</c:v>
                </c:pt>
                <c:pt idx="12339">
                  <c:v>0.35703752</c:v>
                </c:pt>
                <c:pt idx="12340">
                  <c:v>0.35706229000000006</c:v>
                </c:pt>
                <c:pt idx="12341">
                  <c:v>0.35709493000000003</c:v>
                </c:pt>
                <c:pt idx="12342">
                  <c:v>0.35712016000000008</c:v>
                </c:pt>
                <c:pt idx="12343">
                  <c:v>0.3571528000000001</c:v>
                </c:pt>
                <c:pt idx="12344">
                  <c:v>0.35717814000000003</c:v>
                </c:pt>
                <c:pt idx="12345">
                  <c:v>0.35721067000000006</c:v>
                </c:pt>
                <c:pt idx="12346">
                  <c:v>0.35723613000000004</c:v>
                </c:pt>
                <c:pt idx="12347">
                  <c:v>0.35726854000000002</c:v>
                </c:pt>
                <c:pt idx="12348">
                  <c:v>0.357294</c:v>
                </c:pt>
                <c:pt idx="12349">
                  <c:v>0.35732641000000009</c:v>
                </c:pt>
                <c:pt idx="12350">
                  <c:v>0.35735187000000007</c:v>
                </c:pt>
                <c:pt idx="12351">
                  <c:v>0.35738451000000016</c:v>
                </c:pt>
                <c:pt idx="12352">
                  <c:v>0.35740962000000004</c:v>
                </c:pt>
                <c:pt idx="12353">
                  <c:v>0.3574426100000001</c:v>
                </c:pt>
                <c:pt idx="12354">
                  <c:v>0.35746749000000005</c:v>
                </c:pt>
                <c:pt idx="12355">
                  <c:v>0.35750002000000003</c:v>
                </c:pt>
                <c:pt idx="12356">
                  <c:v>0.35752548000000006</c:v>
                </c:pt>
                <c:pt idx="12357">
                  <c:v>0.3575578900000001</c:v>
                </c:pt>
                <c:pt idx="12358">
                  <c:v>0.35758335000000002</c:v>
                </c:pt>
                <c:pt idx="12359">
                  <c:v>0.35761576000000006</c:v>
                </c:pt>
                <c:pt idx="12360">
                  <c:v>0.35764121999999998</c:v>
                </c:pt>
                <c:pt idx="12361">
                  <c:v>0.35767363000000002</c:v>
                </c:pt>
                <c:pt idx="12362">
                  <c:v>0.35769909</c:v>
                </c:pt>
                <c:pt idx="12363">
                  <c:v>0.35773149999999998</c:v>
                </c:pt>
                <c:pt idx="12364">
                  <c:v>0.35775696000000007</c:v>
                </c:pt>
                <c:pt idx="12365">
                  <c:v>0.35778937000000005</c:v>
                </c:pt>
                <c:pt idx="12366">
                  <c:v>0.35781483000000008</c:v>
                </c:pt>
                <c:pt idx="12367">
                  <c:v>0.35784724000000001</c:v>
                </c:pt>
                <c:pt idx="12368">
                  <c:v>0.35787270000000015</c:v>
                </c:pt>
                <c:pt idx="12369">
                  <c:v>0.35790511000000008</c:v>
                </c:pt>
                <c:pt idx="12370">
                  <c:v>0.35793069000000005</c:v>
                </c:pt>
                <c:pt idx="12371">
                  <c:v>0.35796310000000003</c:v>
                </c:pt>
                <c:pt idx="12372">
                  <c:v>0.35798868000000011</c:v>
                </c:pt>
                <c:pt idx="12373">
                  <c:v>0.3580210800000001</c:v>
                </c:pt>
                <c:pt idx="12374">
                  <c:v>0.35804655000000002</c:v>
                </c:pt>
                <c:pt idx="12375">
                  <c:v>0.35807895000000006</c:v>
                </c:pt>
                <c:pt idx="12376">
                  <c:v>0.35810442000000003</c:v>
                </c:pt>
                <c:pt idx="12377">
                  <c:v>0.35813682000000002</c:v>
                </c:pt>
                <c:pt idx="12378">
                  <c:v>0.35816229000000011</c:v>
                </c:pt>
                <c:pt idx="12379">
                  <c:v>0.35819469000000004</c:v>
                </c:pt>
                <c:pt idx="12380">
                  <c:v>0.35821969000000004</c:v>
                </c:pt>
                <c:pt idx="12381">
                  <c:v>0.35825256000000005</c:v>
                </c:pt>
                <c:pt idx="12382">
                  <c:v>0.35827756000000005</c:v>
                </c:pt>
                <c:pt idx="12383">
                  <c:v>0.35831055000000006</c:v>
                </c:pt>
                <c:pt idx="12384">
                  <c:v>0.35833555</c:v>
                </c:pt>
                <c:pt idx="12385">
                  <c:v>0.35836842000000008</c:v>
                </c:pt>
                <c:pt idx="12386">
                  <c:v>0.35839342000000002</c:v>
                </c:pt>
                <c:pt idx="12387">
                  <c:v>0.35842629000000009</c:v>
                </c:pt>
                <c:pt idx="12388">
                  <c:v>0.35845129000000003</c:v>
                </c:pt>
                <c:pt idx="12389">
                  <c:v>0.35848416000000011</c:v>
                </c:pt>
                <c:pt idx="12390">
                  <c:v>0.35850916000000005</c:v>
                </c:pt>
                <c:pt idx="12391">
                  <c:v>0.35854180000000002</c:v>
                </c:pt>
                <c:pt idx="12392">
                  <c:v>0.35856703000000001</c:v>
                </c:pt>
                <c:pt idx="12393">
                  <c:v>0.35859979000000003</c:v>
                </c:pt>
                <c:pt idx="12394">
                  <c:v>0.35862502000000002</c:v>
                </c:pt>
                <c:pt idx="12395">
                  <c:v>0.3586577700000001</c:v>
                </c:pt>
                <c:pt idx="12396">
                  <c:v>0.35868289000000009</c:v>
                </c:pt>
                <c:pt idx="12397">
                  <c:v>0.35871564</c:v>
                </c:pt>
                <c:pt idx="12398">
                  <c:v>0.35874076000000005</c:v>
                </c:pt>
                <c:pt idx="12399">
                  <c:v>0.35877317000000003</c:v>
                </c:pt>
                <c:pt idx="12400">
                  <c:v>0.35879874</c:v>
                </c:pt>
                <c:pt idx="12401">
                  <c:v>0.35883092000000005</c:v>
                </c:pt>
                <c:pt idx="12402">
                  <c:v>0.35885673000000007</c:v>
                </c:pt>
                <c:pt idx="12403">
                  <c:v>0.35888902000000006</c:v>
                </c:pt>
                <c:pt idx="12404">
                  <c:v>0.35891449000000009</c:v>
                </c:pt>
                <c:pt idx="12405">
                  <c:v>0.35894701000000001</c:v>
                </c:pt>
                <c:pt idx="12406">
                  <c:v>0.35897201000000006</c:v>
                </c:pt>
                <c:pt idx="12407">
                  <c:v>0.35900465000000004</c:v>
                </c:pt>
                <c:pt idx="12408">
                  <c:v>0.35902988000000008</c:v>
                </c:pt>
                <c:pt idx="12409">
                  <c:v>0.35906287000000009</c:v>
                </c:pt>
                <c:pt idx="12410">
                  <c:v>0.35908821000000007</c:v>
                </c:pt>
                <c:pt idx="12411">
                  <c:v>0.35912062000000006</c:v>
                </c:pt>
                <c:pt idx="12412">
                  <c:v>0.35914620000000008</c:v>
                </c:pt>
                <c:pt idx="12413">
                  <c:v>0.35917849000000007</c:v>
                </c:pt>
                <c:pt idx="12414">
                  <c:v>0.35920361000000001</c:v>
                </c:pt>
                <c:pt idx="12415">
                  <c:v>0.35923648000000002</c:v>
                </c:pt>
                <c:pt idx="12416">
                  <c:v>0.35926148000000002</c:v>
                </c:pt>
                <c:pt idx="12417">
                  <c:v>0.35929434999999998</c:v>
                </c:pt>
                <c:pt idx="12418">
                  <c:v>0.35931946000000003</c:v>
                </c:pt>
                <c:pt idx="12419">
                  <c:v>0.35935222000000006</c:v>
                </c:pt>
                <c:pt idx="12420">
                  <c:v>0.35937733000000011</c:v>
                </c:pt>
                <c:pt idx="12421">
                  <c:v>0.3594096200000001</c:v>
                </c:pt>
                <c:pt idx="12422">
                  <c:v>0.35943532</c:v>
                </c:pt>
                <c:pt idx="12423">
                  <c:v>0.3594676100000001</c:v>
                </c:pt>
                <c:pt idx="12424">
                  <c:v>0.35949319000000002</c:v>
                </c:pt>
                <c:pt idx="12425">
                  <c:v>0.35952548000000006</c:v>
                </c:pt>
                <c:pt idx="12426">
                  <c:v>0.35955060000000005</c:v>
                </c:pt>
                <c:pt idx="12427">
                  <c:v>0.35958324000000008</c:v>
                </c:pt>
                <c:pt idx="12428">
                  <c:v>0.35960858000000007</c:v>
                </c:pt>
                <c:pt idx="12429">
                  <c:v>0.35964133999999998</c:v>
                </c:pt>
                <c:pt idx="12430">
                  <c:v>0.35966645000000008</c:v>
                </c:pt>
                <c:pt idx="12431">
                  <c:v>0.35969921000000005</c:v>
                </c:pt>
                <c:pt idx="12432">
                  <c:v>0.3597243200000001</c:v>
                </c:pt>
                <c:pt idx="12433">
                  <c:v>0.35975708000000001</c:v>
                </c:pt>
                <c:pt idx="12434">
                  <c:v>0.35978231000000011</c:v>
                </c:pt>
                <c:pt idx="12435">
                  <c:v>0.35981495000000008</c:v>
                </c:pt>
                <c:pt idx="12436">
                  <c:v>0.35984018000000006</c:v>
                </c:pt>
                <c:pt idx="12437">
                  <c:v>0.35987293000000009</c:v>
                </c:pt>
                <c:pt idx="12438">
                  <c:v>0.35989805000000002</c:v>
                </c:pt>
                <c:pt idx="12439">
                  <c:v>0.35993080000000005</c:v>
                </c:pt>
                <c:pt idx="12440">
                  <c:v>0.35995592000000004</c:v>
                </c:pt>
                <c:pt idx="12441">
                  <c:v>0.35998868000000012</c:v>
                </c:pt>
                <c:pt idx="12442">
                  <c:v>0.36001414000000004</c:v>
                </c:pt>
                <c:pt idx="12443">
                  <c:v>0.36004666000000007</c:v>
                </c:pt>
                <c:pt idx="12444">
                  <c:v>0.36007189000000006</c:v>
                </c:pt>
                <c:pt idx="12445">
                  <c:v>0.36010453000000003</c:v>
                </c:pt>
                <c:pt idx="12446">
                  <c:v>0.36012988000000007</c:v>
                </c:pt>
                <c:pt idx="12447">
                  <c:v>0.3601624000000001</c:v>
                </c:pt>
                <c:pt idx="12448">
                  <c:v>0.36018775000000003</c:v>
                </c:pt>
                <c:pt idx="12449">
                  <c:v>0.36021981000000003</c:v>
                </c:pt>
                <c:pt idx="12450">
                  <c:v>0.36024562000000004</c:v>
                </c:pt>
                <c:pt idx="12451">
                  <c:v>0.3602776800000001</c:v>
                </c:pt>
                <c:pt idx="12452">
                  <c:v>0.36030349000000006</c:v>
                </c:pt>
                <c:pt idx="12453">
                  <c:v>0.36033567000000005</c:v>
                </c:pt>
                <c:pt idx="12454">
                  <c:v>0.36036136000000007</c:v>
                </c:pt>
                <c:pt idx="12455">
                  <c:v>0.36039365000000001</c:v>
                </c:pt>
                <c:pt idx="12456">
                  <c:v>0.36041865000000006</c:v>
                </c:pt>
                <c:pt idx="12457">
                  <c:v>0.36045152000000008</c:v>
                </c:pt>
                <c:pt idx="12458">
                  <c:v>0.36047664000000007</c:v>
                </c:pt>
                <c:pt idx="12459">
                  <c:v>0.3605093900000001</c:v>
                </c:pt>
                <c:pt idx="12460">
                  <c:v>0.36053451000000003</c:v>
                </c:pt>
                <c:pt idx="12461">
                  <c:v>0.36056726000000006</c:v>
                </c:pt>
                <c:pt idx="12462">
                  <c:v>0.3605923800000001</c:v>
                </c:pt>
                <c:pt idx="12463">
                  <c:v>0.36062513000000002</c:v>
                </c:pt>
                <c:pt idx="12464">
                  <c:v>0.36065025000000001</c:v>
                </c:pt>
                <c:pt idx="12465">
                  <c:v>0.36068300000000009</c:v>
                </c:pt>
                <c:pt idx="12466">
                  <c:v>0.36070812000000002</c:v>
                </c:pt>
                <c:pt idx="12467">
                  <c:v>0.36074053</c:v>
                </c:pt>
                <c:pt idx="12468">
                  <c:v>0.36076622000000008</c:v>
                </c:pt>
                <c:pt idx="12469">
                  <c:v>0.36079851000000002</c:v>
                </c:pt>
                <c:pt idx="12470">
                  <c:v>0.36082409000000015</c:v>
                </c:pt>
                <c:pt idx="12471">
                  <c:v>0.36085638000000009</c:v>
                </c:pt>
                <c:pt idx="12472">
                  <c:v>0.36088208000000016</c:v>
                </c:pt>
                <c:pt idx="12473">
                  <c:v>0.3609143700000001</c:v>
                </c:pt>
                <c:pt idx="12474">
                  <c:v>0.36094006000000006</c:v>
                </c:pt>
                <c:pt idx="12475">
                  <c:v>0.3609723600000001</c:v>
                </c:pt>
                <c:pt idx="12476">
                  <c:v>0.36099793000000002</c:v>
                </c:pt>
                <c:pt idx="12477">
                  <c:v>0.36103023000000001</c:v>
                </c:pt>
                <c:pt idx="12478">
                  <c:v>0.36105580000000004</c:v>
                </c:pt>
                <c:pt idx="12479">
                  <c:v>0.36108821000000008</c:v>
                </c:pt>
                <c:pt idx="12480">
                  <c:v>0.3611136800000001</c:v>
                </c:pt>
                <c:pt idx="12481">
                  <c:v>0.36114597000000004</c:v>
                </c:pt>
                <c:pt idx="12482">
                  <c:v>0.36117155000000001</c:v>
                </c:pt>
                <c:pt idx="12483">
                  <c:v>0.36120349000000002</c:v>
                </c:pt>
                <c:pt idx="12484">
                  <c:v>0.36122942000000002</c:v>
                </c:pt>
                <c:pt idx="12485">
                  <c:v>0.36126135999999998</c:v>
                </c:pt>
                <c:pt idx="12486">
                  <c:v>0.36128682000000006</c:v>
                </c:pt>
                <c:pt idx="12487">
                  <c:v>0.3613192300000001</c:v>
                </c:pt>
                <c:pt idx="12488">
                  <c:v>0.36134481000000007</c:v>
                </c:pt>
                <c:pt idx="12489">
                  <c:v>0.36137733000000005</c:v>
                </c:pt>
                <c:pt idx="12490">
                  <c:v>0.36140268000000009</c:v>
                </c:pt>
                <c:pt idx="12491">
                  <c:v>0.36143520000000001</c:v>
                </c:pt>
                <c:pt idx="12492">
                  <c:v>0.3614605500000001</c:v>
                </c:pt>
                <c:pt idx="12493">
                  <c:v>0.36149307000000008</c:v>
                </c:pt>
                <c:pt idx="12494">
                  <c:v>0.36151842000000006</c:v>
                </c:pt>
                <c:pt idx="12495">
                  <c:v>0.36155105999999998</c:v>
                </c:pt>
                <c:pt idx="12496">
                  <c:v>0.36157629000000008</c:v>
                </c:pt>
                <c:pt idx="12497">
                  <c:v>0.36160893000000005</c:v>
                </c:pt>
                <c:pt idx="12498">
                  <c:v>0.36163428000000003</c:v>
                </c:pt>
                <c:pt idx="12499">
                  <c:v>0.36166680000000007</c:v>
                </c:pt>
                <c:pt idx="12500">
                  <c:v>0.36169215000000005</c:v>
                </c:pt>
                <c:pt idx="12501">
                  <c:v>0.36172479000000007</c:v>
                </c:pt>
                <c:pt idx="12502">
                  <c:v>0.36175013</c:v>
                </c:pt>
                <c:pt idx="12503">
                  <c:v>0.36178266000000003</c:v>
                </c:pt>
                <c:pt idx="12504">
                  <c:v>0.36180800000000007</c:v>
                </c:pt>
                <c:pt idx="12505">
                  <c:v>0.3618405300000001</c:v>
                </c:pt>
                <c:pt idx="12506">
                  <c:v>0.36186587000000009</c:v>
                </c:pt>
                <c:pt idx="12507">
                  <c:v>0.36189840000000006</c:v>
                </c:pt>
                <c:pt idx="12508">
                  <c:v>0.3619237400000001</c:v>
                </c:pt>
                <c:pt idx="12509">
                  <c:v>0.36195638000000008</c:v>
                </c:pt>
                <c:pt idx="12510">
                  <c:v>0.36198104000000003</c:v>
                </c:pt>
                <c:pt idx="12511">
                  <c:v>0.36201379000000006</c:v>
                </c:pt>
                <c:pt idx="12512">
                  <c:v>0.36203902000000004</c:v>
                </c:pt>
                <c:pt idx="12513">
                  <c:v>0.36207166000000007</c:v>
                </c:pt>
                <c:pt idx="12514">
                  <c:v>0.36209689000000006</c:v>
                </c:pt>
                <c:pt idx="12515">
                  <c:v>0.36212965000000008</c:v>
                </c:pt>
                <c:pt idx="12516">
                  <c:v>0.36215499000000007</c:v>
                </c:pt>
                <c:pt idx="12517">
                  <c:v>0.3621875200000001</c:v>
                </c:pt>
                <c:pt idx="12518">
                  <c:v>0.36221310000000001</c:v>
                </c:pt>
                <c:pt idx="12519">
                  <c:v>0.36224539</c:v>
                </c:pt>
                <c:pt idx="12520">
                  <c:v>0.36227097000000014</c:v>
                </c:pt>
                <c:pt idx="12521">
                  <c:v>0.36230349000000006</c:v>
                </c:pt>
                <c:pt idx="12522">
                  <c:v>0.36232837000000012</c:v>
                </c:pt>
                <c:pt idx="12523">
                  <c:v>0.36236136000000008</c:v>
                </c:pt>
                <c:pt idx="12524">
                  <c:v>0.36238624000000014</c:v>
                </c:pt>
                <c:pt idx="12525">
                  <c:v>0.36241923000000004</c:v>
                </c:pt>
                <c:pt idx="12526">
                  <c:v>0.36244412000000004</c:v>
                </c:pt>
                <c:pt idx="12527">
                  <c:v>0.36247710000000005</c:v>
                </c:pt>
                <c:pt idx="12528">
                  <c:v>0.36250199000000005</c:v>
                </c:pt>
                <c:pt idx="12529">
                  <c:v>0.36253497000000007</c:v>
                </c:pt>
                <c:pt idx="12530">
                  <c:v>0.36255986000000007</c:v>
                </c:pt>
                <c:pt idx="12531">
                  <c:v>0.36259296000000008</c:v>
                </c:pt>
                <c:pt idx="12532">
                  <c:v>0.36261773000000008</c:v>
                </c:pt>
                <c:pt idx="12533">
                  <c:v>0.36265025000000001</c:v>
                </c:pt>
                <c:pt idx="12534">
                  <c:v>0.36267583000000003</c:v>
                </c:pt>
                <c:pt idx="12535">
                  <c:v>0.36270812000000002</c:v>
                </c:pt>
                <c:pt idx="12536">
                  <c:v>0.36273381000000005</c:v>
                </c:pt>
                <c:pt idx="12537">
                  <c:v>0.36276611000000003</c:v>
                </c:pt>
                <c:pt idx="12538">
                  <c:v>0.36279168000000001</c:v>
                </c:pt>
                <c:pt idx="12539">
                  <c:v>0.36282421000000009</c:v>
                </c:pt>
                <c:pt idx="12540">
                  <c:v>0.36284955000000002</c:v>
                </c:pt>
                <c:pt idx="12541">
                  <c:v>0.36288208000000011</c:v>
                </c:pt>
                <c:pt idx="12542">
                  <c:v>0.36290743000000003</c:v>
                </c:pt>
                <c:pt idx="12543">
                  <c:v>0.36294006000000006</c:v>
                </c:pt>
                <c:pt idx="12544">
                  <c:v>0.36296495000000006</c:v>
                </c:pt>
                <c:pt idx="12545">
                  <c:v>0.36299793000000002</c:v>
                </c:pt>
                <c:pt idx="12546">
                  <c:v>0.36302282000000008</c:v>
                </c:pt>
                <c:pt idx="12547">
                  <c:v>0.36305580000000004</c:v>
                </c:pt>
                <c:pt idx="12548">
                  <c:v>0.36308069000000009</c:v>
                </c:pt>
                <c:pt idx="12549">
                  <c:v>0.36311368000000011</c:v>
                </c:pt>
                <c:pt idx="12550">
                  <c:v>0.36313856000000005</c:v>
                </c:pt>
                <c:pt idx="12551">
                  <c:v>0.36317155000000001</c:v>
                </c:pt>
                <c:pt idx="12552">
                  <c:v>0.36319655000000001</c:v>
                </c:pt>
                <c:pt idx="12553">
                  <c:v>0.36322918000000004</c:v>
                </c:pt>
                <c:pt idx="12554">
                  <c:v>0.36325442000000002</c:v>
                </c:pt>
                <c:pt idx="12555">
                  <c:v>0.36328705</c:v>
                </c:pt>
                <c:pt idx="12556">
                  <c:v>0.36331229000000009</c:v>
                </c:pt>
                <c:pt idx="12557">
                  <c:v>0.36334493000000007</c:v>
                </c:pt>
                <c:pt idx="12558">
                  <c:v>0.36337016000000011</c:v>
                </c:pt>
                <c:pt idx="12559">
                  <c:v>0.36340303000000002</c:v>
                </c:pt>
                <c:pt idx="12560">
                  <c:v>0.36342803000000007</c:v>
                </c:pt>
                <c:pt idx="12561">
                  <c:v>0.36346090000000009</c:v>
                </c:pt>
                <c:pt idx="12562">
                  <c:v>0.36348590000000008</c:v>
                </c:pt>
                <c:pt idx="12563">
                  <c:v>0.36351877000000016</c:v>
                </c:pt>
                <c:pt idx="12564">
                  <c:v>0.3635437700000001</c:v>
                </c:pt>
                <c:pt idx="12565">
                  <c:v>0.36357664000000006</c:v>
                </c:pt>
                <c:pt idx="12566">
                  <c:v>0.36360175</c:v>
                </c:pt>
                <c:pt idx="12567">
                  <c:v>0.36363451000000002</c:v>
                </c:pt>
                <c:pt idx="12568">
                  <c:v>0.36365962000000002</c:v>
                </c:pt>
                <c:pt idx="12569">
                  <c:v>0.36369180000000001</c:v>
                </c:pt>
                <c:pt idx="12570">
                  <c:v>0.36371761000000002</c:v>
                </c:pt>
                <c:pt idx="12571">
                  <c:v>0.36374967000000002</c:v>
                </c:pt>
                <c:pt idx="12572">
                  <c:v>0.36377548000000004</c:v>
                </c:pt>
                <c:pt idx="12573">
                  <c:v>0.36380754000000004</c:v>
                </c:pt>
                <c:pt idx="12574">
                  <c:v>0.3638334700000001</c:v>
                </c:pt>
                <c:pt idx="12575">
                  <c:v>0.3638655300000001</c:v>
                </c:pt>
                <c:pt idx="12576">
                  <c:v>0.36389134000000001</c:v>
                </c:pt>
                <c:pt idx="12577">
                  <c:v>0.36392351000000006</c:v>
                </c:pt>
                <c:pt idx="12578">
                  <c:v>0.36394921000000002</c:v>
                </c:pt>
                <c:pt idx="12579">
                  <c:v>0.36398138000000008</c:v>
                </c:pt>
                <c:pt idx="12580">
                  <c:v>0.36400662000000006</c:v>
                </c:pt>
                <c:pt idx="12581">
                  <c:v>0.36403924999999998</c:v>
                </c:pt>
                <c:pt idx="12582">
                  <c:v>0.36406449000000007</c:v>
                </c:pt>
                <c:pt idx="12583">
                  <c:v>0.36409712</c:v>
                </c:pt>
                <c:pt idx="12584">
                  <c:v>0.36412247000000009</c:v>
                </c:pt>
                <c:pt idx="12585">
                  <c:v>0.36415499000000007</c:v>
                </c:pt>
                <c:pt idx="12586">
                  <c:v>0.36418046000000004</c:v>
                </c:pt>
                <c:pt idx="12587">
                  <c:v>0.36421287000000008</c:v>
                </c:pt>
                <c:pt idx="12588">
                  <c:v>0.36423844</c:v>
                </c:pt>
                <c:pt idx="12589">
                  <c:v>0.36427074000000004</c:v>
                </c:pt>
                <c:pt idx="12590">
                  <c:v>0.36429631000000001</c:v>
                </c:pt>
                <c:pt idx="12591">
                  <c:v>0.36432861000000011</c:v>
                </c:pt>
                <c:pt idx="12592">
                  <c:v>0.36435430000000008</c:v>
                </c:pt>
                <c:pt idx="12593">
                  <c:v>0.36438682000000011</c:v>
                </c:pt>
                <c:pt idx="12594">
                  <c:v>0.3644120500000001</c:v>
                </c:pt>
                <c:pt idx="12595">
                  <c:v>0.36444412000000004</c:v>
                </c:pt>
                <c:pt idx="12596">
                  <c:v>0.36446993000000005</c:v>
                </c:pt>
                <c:pt idx="12597">
                  <c:v>0.36450199000000005</c:v>
                </c:pt>
                <c:pt idx="12598">
                  <c:v>0.36452780000000007</c:v>
                </c:pt>
                <c:pt idx="12599">
                  <c:v>0.36455986000000007</c:v>
                </c:pt>
                <c:pt idx="12600">
                  <c:v>0.3645853200000001</c:v>
                </c:pt>
                <c:pt idx="12601">
                  <c:v>0.36461773000000003</c:v>
                </c:pt>
                <c:pt idx="12602">
                  <c:v>0.36464319000000001</c:v>
                </c:pt>
                <c:pt idx="12603">
                  <c:v>0.3646757100000001</c:v>
                </c:pt>
                <c:pt idx="12604">
                  <c:v>0.36470106000000002</c:v>
                </c:pt>
                <c:pt idx="12605">
                  <c:v>0.36473358</c:v>
                </c:pt>
                <c:pt idx="12606">
                  <c:v>0.36475904999999997</c:v>
                </c:pt>
                <c:pt idx="12607">
                  <c:v>0.36479144999999996</c:v>
                </c:pt>
                <c:pt idx="12608">
                  <c:v>0.3648170300000001</c:v>
                </c:pt>
                <c:pt idx="12609">
                  <c:v>0.36484944000000002</c:v>
                </c:pt>
                <c:pt idx="12610">
                  <c:v>0.36487490000000011</c:v>
                </c:pt>
                <c:pt idx="12611">
                  <c:v>0.36490731000000004</c:v>
                </c:pt>
                <c:pt idx="12612">
                  <c:v>0.36493277000000007</c:v>
                </c:pt>
                <c:pt idx="12613">
                  <c:v>0.36496518000000006</c:v>
                </c:pt>
                <c:pt idx="12614">
                  <c:v>0.36499064000000003</c:v>
                </c:pt>
                <c:pt idx="12615">
                  <c:v>0.36502317000000006</c:v>
                </c:pt>
                <c:pt idx="12616">
                  <c:v>0.36504874000000004</c:v>
                </c:pt>
                <c:pt idx="12617">
                  <c:v>0.36508104000000002</c:v>
                </c:pt>
                <c:pt idx="12618">
                  <c:v>0.36510604000000002</c:v>
                </c:pt>
                <c:pt idx="12619">
                  <c:v>0.36513891000000004</c:v>
                </c:pt>
                <c:pt idx="12620">
                  <c:v>0.36516391000000004</c:v>
                </c:pt>
                <c:pt idx="12621">
                  <c:v>0.36519678000000005</c:v>
                </c:pt>
                <c:pt idx="12622">
                  <c:v>0.36522178000000005</c:v>
                </c:pt>
                <c:pt idx="12623">
                  <c:v>0.36525465000000001</c:v>
                </c:pt>
                <c:pt idx="12624">
                  <c:v>0.36527965000000001</c:v>
                </c:pt>
                <c:pt idx="12625">
                  <c:v>0.36531229000000009</c:v>
                </c:pt>
                <c:pt idx="12626">
                  <c:v>0.36533752000000008</c:v>
                </c:pt>
                <c:pt idx="12627">
                  <c:v>0.36537027000000011</c:v>
                </c:pt>
                <c:pt idx="12628">
                  <c:v>0.3653953900000001</c:v>
                </c:pt>
                <c:pt idx="12629">
                  <c:v>0.36542814000000007</c:v>
                </c:pt>
                <c:pt idx="12630">
                  <c:v>0.36545326000000006</c:v>
                </c:pt>
                <c:pt idx="12631">
                  <c:v>0.36548601000000008</c:v>
                </c:pt>
                <c:pt idx="12632">
                  <c:v>0.36551136000000006</c:v>
                </c:pt>
                <c:pt idx="12633">
                  <c:v>0.3655438800000001</c:v>
                </c:pt>
                <c:pt idx="12634">
                  <c:v>0.36556923000000002</c:v>
                </c:pt>
                <c:pt idx="12635">
                  <c:v>0.36560175</c:v>
                </c:pt>
                <c:pt idx="12636">
                  <c:v>0.36562710000000004</c:v>
                </c:pt>
                <c:pt idx="12637">
                  <c:v>0.36565962000000002</c:v>
                </c:pt>
                <c:pt idx="12638">
                  <c:v>0.36568497000000011</c:v>
                </c:pt>
                <c:pt idx="12639">
                  <c:v>0.36571761000000008</c:v>
                </c:pt>
                <c:pt idx="12640">
                  <c:v>0.36574284000000001</c:v>
                </c:pt>
                <c:pt idx="12641">
                  <c:v>0.3657754800000001</c:v>
                </c:pt>
                <c:pt idx="12642">
                  <c:v>0.36580071000000008</c:v>
                </c:pt>
                <c:pt idx="12643">
                  <c:v>0.36583335</c:v>
                </c:pt>
                <c:pt idx="12644">
                  <c:v>0.36585858000000016</c:v>
                </c:pt>
                <c:pt idx="12645">
                  <c:v>0.36589122000000002</c:v>
                </c:pt>
                <c:pt idx="12646">
                  <c:v>0.36591657000000011</c:v>
                </c:pt>
                <c:pt idx="12647">
                  <c:v>0.36594921000000002</c:v>
                </c:pt>
                <c:pt idx="12648">
                  <c:v>0.36597444000000007</c:v>
                </c:pt>
                <c:pt idx="12649">
                  <c:v>0.36600708000000004</c:v>
                </c:pt>
                <c:pt idx="12650">
                  <c:v>0.36603243000000002</c:v>
                </c:pt>
                <c:pt idx="12651">
                  <c:v>0.36606495000000006</c:v>
                </c:pt>
                <c:pt idx="12652">
                  <c:v>0.36608983000000006</c:v>
                </c:pt>
                <c:pt idx="12653">
                  <c:v>0.36612236000000004</c:v>
                </c:pt>
                <c:pt idx="12654">
                  <c:v>0.36614782000000001</c:v>
                </c:pt>
                <c:pt idx="12655">
                  <c:v>0.3661803400000001</c:v>
                </c:pt>
                <c:pt idx="12656">
                  <c:v>0.36620569000000003</c:v>
                </c:pt>
                <c:pt idx="12657">
                  <c:v>0.36623821000000001</c:v>
                </c:pt>
                <c:pt idx="12658">
                  <c:v>0.36626356000000004</c:v>
                </c:pt>
                <c:pt idx="12659">
                  <c:v>0.36629620000000002</c:v>
                </c:pt>
                <c:pt idx="12660">
                  <c:v>0.36632143000000006</c:v>
                </c:pt>
                <c:pt idx="12661">
                  <c:v>0.36635418000000008</c:v>
                </c:pt>
                <c:pt idx="12662">
                  <c:v>0.36637942000000007</c:v>
                </c:pt>
                <c:pt idx="12663">
                  <c:v>0.36641217000000009</c:v>
                </c:pt>
                <c:pt idx="12664">
                  <c:v>0.36643729000000008</c:v>
                </c:pt>
                <c:pt idx="12665">
                  <c:v>0.36647004000000005</c:v>
                </c:pt>
                <c:pt idx="12666">
                  <c:v>0.36649504000000005</c:v>
                </c:pt>
                <c:pt idx="12667">
                  <c:v>0.36652745000000003</c:v>
                </c:pt>
                <c:pt idx="12668">
                  <c:v>0.36655326000000005</c:v>
                </c:pt>
                <c:pt idx="12669">
                  <c:v>0.3665853200000001</c:v>
                </c:pt>
                <c:pt idx="12670">
                  <c:v>0.36661067000000014</c:v>
                </c:pt>
                <c:pt idx="12671">
                  <c:v>0.36664319000000001</c:v>
                </c:pt>
                <c:pt idx="12672">
                  <c:v>0.3666685400000001</c:v>
                </c:pt>
                <c:pt idx="12673">
                  <c:v>0.36670106000000002</c:v>
                </c:pt>
                <c:pt idx="12674">
                  <c:v>0.36672641000000006</c:v>
                </c:pt>
                <c:pt idx="12675">
                  <c:v>0.36675893000000004</c:v>
                </c:pt>
                <c:pt idx="12676">
                  <c:v>0.36678428000000007</c:v>
                </c:pt>
                <c:pt idx="12677">
                  <c:v>0.36681692000000016</c:v>
                </c:pt>
                <c:pt idx="12678">
                  <c:v>0.36684215000000003</c:v>
                </c:pt>
                <c:pt idx="12679">
                  <c:v>0.36687479000000012</c:v>
                </c:pt>
                <c:pt idx="12680">
                  <c:v>0.3669001300000001</c:v>
                </c:pt>
                <c:pt idx="12681">
                  <c:v>0.36693289000000007</c:v>
                </c:pt>
                <c:pt idx="12682">
                  <c:v>0.36695800000000006</c:v>
                </c:pt>
                <c:pt idx="12683">
                  <c:v>0.36699076000000014</c:v>
                </c:pt>
                <c:pt idx="12684">
                  <c:v>0.36701634000000005</c:v>
                </c:pt>
                <c:pt idx="12685">
                  <c:v>0.3670486300000001</c:v>
                </c:pt>
                <c:pt idx="12686">
                  <c:v>0.3670735100000001</c:v>
                </c:pt>
                <c:pt idx="12687">
                  <c:v>0.36710650000000006</c:v>
                </c:pt>
                <c:pt idx="12688">
                  <c:v>0.3671315</c:v>
                </c:pt>
                <c:pt idx="12689">
                  <c:v>0.36716402000000004</c:v>
                </c:pt>
                <c:pt idx="12690">
                  <c:v>0.36718949000000006</c:v>
                </c:pt>
                <c:pt idx="12691">
                  <c:v>0.36722189000000005</c:v>
                </c:pt>
                <c:pt idx="12692">
                  <c:v>0.36724736000000002</c:v>
                </c:pt>
                <c:pt idx="12693">
                  <c:v>0.36727976000000007</c:v>
                </c:pt>
                <c:pt idx="12694">
                  <c:v>0.36730534000000004</c:v>
                </c:pt>
                <c:pt idx="12695">
                  <c:v>0.36733763000000008</c:v>
                </c:pt>
                <c:pt idx="12696">
                  <c:v>0.3673634400000001</c:v>
                </c:pt>
                <c:pt idx="12697">
                  <c:v>0.36739574000000008</c:v>
                </c:pt>
                <c:pt idx="12698">
                  <c:v>0.36742131000000006</c:v>
                </c:pt>
                <c:pt idx="12699">
                  <c:v>0.3674536100000001</c:v>
                </c:pt>
                <c:pt idx="12700">
                  <c:v>0.36747861000000009</c:v>
                </c:pt>
                <c:pt idx="12701">
                  <c:v>0.36751148000000006</c:v>
                </c:pt>
                <c:pt idx="12702">
                  <c:v>0.36753648000000005</c:v>
                </c:pt>
                <c:pt idx="12703">
                  <c:v>0.36756935000000002</c:v>
                </c:pt>
                <c:pt idx="12704">
                  <c:v>0.36759435000000001</c:v>
                </c:pt>
                <c:pt idx="12705">
                  <c:v>0.36762733000000003</c:v>
                </c:pt>
                <c:pt idx="12706">
                  <c:v>0.36765222000000003</c:v>
                </c:pt>
                <c:pt idx="12707">
                  <c:v>0.3676850900000001</c:v>
                </c:pt>
                <c:pt idx="12708">
                  <c:v>0.36771032000000003</c:v>
                </c:pt>
                <c:pt idx="12709">
                  <c:v>0.36774307000000001</c:v>
                </c:pt>
                <c:pt idx="12710">
                  <c:v>0.36776819000000011</c:v>
                </c:pt>
                <c:pt idx="12711">
                  <c:v>0.36780094000000008</c:v>
                </c:pt>
                <c:pt idx="12712">
                  <c:v>0.36782606000000012</c:v>
                </c:pt>
                <c:pt idx="12713">
                  <c:v>0.36785893000000008</c:v>
                </c:pt>
                <c:pt idx="12714">
                  <c:v>0.36788393000000014</c:v>
                </c:pt>
                <c:pt idx="12715">
                  <c:v>0.36791657000000011</c:v>
                </c:pt>
                <c:pt idx="12716">
                  <c:v>0.36794203000000003</c:v>
                </c:pt>
                <c:pt idx="12717">
                  <c:v>0.36797444000000007</c:v>
                </c:pt>
                <c:pt idx="12718">
                  <c:v>0.3679999000000001</c:v>
                </c:pt>
                <c:pt idx="12719">
                  <c:v>0.36803231000000003</c:v>
                </c:pt>
                <c:pt idx="12720">
                  <c:v>0.36805777000000006</c:v>
                </c:pt>
                <c:pt idx="12721">
                  <c:v>0.3680901800000001</c:v>
                </c:pt>
                <c:pt idx="12722">
                  <c:v>0.36811564000000002</c:v>
                </c:pt>
                <c:pt idx="12723">
                  <c:v>0.36814817000000005</c:v>
                </c:pt>
                <c:pt idx="12724">
                  <c:v>0.36817363000000003</c:v>
                </c:pt>
                <c:pt idx="12725">
                  <c:v>0.36820592000000002</c:v>
                </c:pt>
                <c:pt idx="12726">
                  <c:v>0.36823092000000002</c:v>
                </c:pt>
                <c:pt idx="12727">
                  <c:v>0.36826391000000008</c:v>
                </c:pt>
                <c:pt idx="12728">
                  <c:v>0.36828891000000008</c:v>
                </c:pt>
                <c:pt idx="12729">
                  <c:v>0.36832178000000015</c:v>
                </c:pt>
                <c:pt idx="12730">
                  <c:v>0.3683467800000001</c:v>
                </c:pt>
                <c:pt idx="12731">
                  <c:v>0.36837918000000008</c:v>
                </c:pt>
                <c:pt idx="12732">
                  <c:v>0.36840476000000011</c:v>
                </c:pt>
                <c:pt idx="12733">
                  <c:v>0.36843763000000002</c:v>
                </c:pt>
                <c:pt idx="12734">
                  <c:v>0.36846275000000006</c:v>
                </c:pt>
                <c:pt idx="12735">
                  <c:v>0.36849516000000004</c:v>
                </c:pt>
                <c:pt idx="12736">
                  <c:v>0.36852062000000008</c:v>
                </c:pt>
                <c:pt idx="12737">
                  <c:v>0.36855303</c:v>
                </c:pt>
                <c:pt idx="12738">
                  <c:v>0.36857849000000009</c:v>
                </c:pt>
                <c:pt idx="12739">
                  <c:v>0.36861090000000007</c:v>
                </c:pt>
                <c:pt idx="12740">
                  <c:v>0.36863636000000005</c:v>
                </c:pt>
                <c:pt idx="12741">
                  <c:v>0.36866877000000009</c:v>
                </c:pt>
                <c:pt idx="12742">
                  <c:v>0.36869423000000001</c:v>
                </c:pt>
                <c:pt idx="12743">
                  <c:v>0.36872664000000011</c:v>
                </c:pt>
                <c:pt idx="12744">
                  <c:v>0.36875210000000008</c:v>
                </c:pt>
                <c:pt idx="12745">
                  <c:v>0.36878462000000006</c:v>
                </c:pt>
                <c:pt idx="12746">
                  <c:v>0.36880997000000015</c:v>
                </c:pt>
                <c:pt idx="12747">
                  <c:v>0.36884249000000008</c:v>
                </c:pt>
                <c:pt idx="12748">
                  <c:v>0.36886796000000011</c:v>
                </c:pt>
                <c:pt idx="12749">
                  <c:v>0.36890037000000009</c:v>
                </c:pt>
                <c:pt idx="12750">
                  <c:v>0.36892537000000009</c:v>
                </c:pt>
                <c:pt idx="12751">
                  <c:v>0.36895789000000007</c:v>
                </c:pt>
                <c:pt idx="12752">
                  <c:v>0.3689833500000001</c:v>
                </c:pt>
                <c:pt idx="12753">
                  <c:v>0.36901576000000014</c:v>
                </c:pt>
                <c:pt idx="12754">
                  <c:v>0.36904122</c:v>
                </c:pt>
                <c:pt idx="12755">
                  <c:v>0.3690736300000001</c:v>
                </c:pt>
                <c:pt idx="12756">
                  <c:v>0.36909909000000002</c:v>
                </c:pt>
                <c:pt idx="12757">
                  <c:v>0.36913162000000005</c:v>
                </c:pt>
                <c:pt idx="12758">
                  <c:v>0.36915719000000002</c:v>
                </c:pt>
                <c:pt idx="12759">
                  <c:v>0.36918949000000006</c:v>
                </c:pt>
                <c:pt idx="12760">
                  <c:v>0.36921518000000003</c:v>
                </c:pt>
                <c:pt idx="12761">
                  <c:v>0.36924736000000002</c:v>
                </c:pt>
                <c:pt idx="12762">
                  <c:v>0.36927270000000006</c:v>
                </c:pt>
                <c:pt idx="12763">
                  <c:v>0.36930569000000008</c:v>
                </c:pt>
                <c:pt idx="12764">
                  <c:v>0.36933069000000007</c:v>
                </c:pt>
                <c:pt idx="12765">
                  <c:v>0.36936321000000005</c:v>
                </c:pt>
                <c:pt idx="12766">
                  <c:v>0.36938833000000015</c:v>
                </c:pt>
                <c:pt idx="12767">
                  <c:v>0.36942120000000006</c:v>
                </c:pt>
                <c:pt idx="12768">
                  <c:v>0.36944666000000004</c:v>
                </c:pt>
                <c:pt idx="12769">
                  <c:v>0.36947895000000008</c:v>
                </c:pt>
                <c:pt idx="12770">
                  <c:v>0.36950407000000007</c:v>
                </c:pt>
                <c:pt idx="12771">
                  <c:v>0.36953659000000005</c:v>
                </c:pt>
                <c:pt idx="12772">
                  <c:v>0.36956194000000003</c:v>
                </c:pt>
                <c:pt idx="12773">
                  <c:v>0.36959446000000007</c:v>
                </c:pt>
                <c:pt idx="12774">
                  <c:v>0.3696198100000001</c:v>
                </c:pt>
                <c:pt idx="12775">
                  <c:v>0.36965233000000003</c:v>
                </c:pt>
                <c:pt idx="12776">
                  <c:v>0.36967780000000006</c:v>
                </c:pt>
                <c:pt idx="12777">
                  <c:v>0.36971043000000003</c:v>
                </c:pt>
                <c:pt idx="12778">
                  <c:v>0.36973567000000002</c:v>
                </c:pt>
                <c:pt idx="12779">
                  <c:v>0.36976830000000011</c:v>
                </c:pt>
                <c:pt idx="12780">
                  <c:v>0.36979364999999997</c:v>
                </c:pt>
                <c:pt idx="12781">
                  <c:v>0.36982618000000012</c:v>
                </c:pt>
                <c:pt idx="12782">
                  <c:v>0.3698515200000001</c:v>
                </c:pt>
                <c:pt idx="12783">
                  <c:v>0.36988416000000013</c:v>
                </c:pt>
                <c:pt idx="12784">
                  <c:v>0.36990951000000005</c:v>
                </c:pt>
                <c:pt idx="12785">
                  <c:v>0.36994215000000008</c:v>
                </c:pt>
                <c:pt idx="12786">
                  <c:v>0.36996738000000007</c:v>
                </c:pt>
                <c:pt idx="12787">
                  <c:v>0.3700000200000001</c:v>
                </c:pt>
                <c:pt idx="12788">
                  <c:v>0.37002525000000003</c:v>
                </c:pt>
                <c:pt idx="12789">
                  <c:v>0.37005777000000006</c:v>
                </c:pt>
                <c:pt idx="12790">
                  <c:v>0.3700831200000001</c:v>
                </c:pt>
                <c:pt idx="12791">
                  <c:v>0.37011541000000003</c:v>
                </c:pt>
                <c:pt idx="12792">
                  <c:v>0.37014111</c:v>
                </c:pt>
                <c:pt idx="12793">
                  <c:v>0.3701732800000001</c:v>
                </c:pt>
                <c:pt idx="12794">
                  <c:v>0.37019898000000007</c:v>
                </c:pt>
                <c:pt idx="12795">
                  <c:v>0.37023114999999995</c:v>
                </c:pt>
                <c:pt idx="12796">
                  <c:v>0.37025685000000008</c:v>
                </c:pt>
                <c:pt idx="12797">
                  <c:v>0.37028902000000002</c:v>
                </c:pt>
                <c:pt idx="12798">
                  <c:v>0.37031472000000015</c:v>
                </c:pt>
                <c:pt idx="12799">
                  <c:v>0.37034701000000003</c:v>
                </c:pt>
                <c:pt idx="12800">
                  <c:v>0.37037224000000007</c:v>
                </c:pt>
                <c:pt idx="12801">
                  <c:v>0.37040488000000016</c:v>
                </c:pt>
                <c:pt idx="12802">
                  <c:v>0.37043023000000008</c:v>
                </c:pt>
                <c:pt idx="12803">
                  <c:v>0.37046263000000007</c:v>
                </c:pt>
                <c:pt idx="12804">
                  <c:v>0.37048810000000015</c:v>
                </c:pt>
                <c:pt idx="12805">
                  <c:v>0.37052062000000008</c:v>
                </c:pt>
                <c:pt idx="12806">
                  <c:v>0.37054597000000006</c:v>
                </c:pt>
                <c:pt idx="12807">
                  <c:v>0.37057849000000009</c:v>
                </c:pt>
                <c:pt idx="12808">
                  <c:v>0.37060395000000002</c:v>
                </c:pt>
                <c:pt idx="12809">
                  <c:v>0.3706365900000001</c:v>
                </c:pt>
                <c:pt idx="12810">
                  <c:v>0.3706614800000001</c:v>
                </c:pt>
                <c:pt idx="12811">
                  <c:v>0.37069446000000006</c:v>
                </c:pt>
                <c:pt idx="12812">
                  <c:v>0.37071935</c:v>
                </c:pt>
                <c:pt idx="12813">
                  <c:v>0.37075233000000002</c:v>
                </c:pt>
                <c:pt idx="12814">
                  <c:v>0.37077756000000006</c:v>
                </c:pt>
                <c:pt idx="12815">
                  <c:v>0.3708098600000001</c:v>
                </c:pt>
                <c:pt idx="12816">
                  <c:v>0.37083543000000002</c:v>
                </c:pt>
                <c:pt idx="12817">
                  <c:v>0.37086773000000006</c:v>
                </c:pt>
                <c:pt idx="12818">
                  <c:v>0.37089330000000004</c:v>
                </c:pt>
                <c:pt idx="12819">
                  <c:v>0.37092560000000008</c:v>
                </c:pt>
                <c:pt idx="12820">
                  <c:v>0.37095083000000006</c:v>
                </c:pt>
                <c:pt idx="12821">
                  <c:v>0.37098347000000009</c:v>
                </c:pt>
                <c:pt idx="12822">
                  <c:v>0.37100870000000008</c:v>
                </c:pt>
                <c:pt idx="12823">
                  <c:v>0.37104134</c:v>
                </c:pt>
                <c:pt idx="12824">
                  <c:v>0.3710665700000001</c:v>
                </c:pt>
                <c:pt idx="12825">
                  <c:v>0.37109932000000001</c:v>
                </c:pt>
                <c:pt idx="12826">
                  <c:v>0.37112444000000006</c:v>
                </c:pt>
                <c:pt idx="12827">
                  <c:v>0.37115719000000008</c:v>
                </c:pt>
                <c:pt idx="12828">
                  <c:v>0.37118231000000007</c:v>
                </c:pt>
                <c:pt idx="12829">
                  <c:v>0.37121506000000004</c:v>
                </c:pt>
                <c:pt idx="12830">
                  <c:v>0.37124018000000003</c:v>
                </c:pt>
                <c:pt idx="12831">
                  <c:v>0.37127270000000007</c:v>
                </c:pt>
                <c:pt idx="12832">
                  <c:v>0.37129828000000004</c:v>
                </c:pt>
                <c:pt idx="12833">
                  <c:v>0.37133057000000014</c:v>
                </c:pt>
                <c:pt idx="12834">
                  <c:v>0.37135615000000005</c:v>
                </c:pt>
                <c:pt idx="12835">
                  <c:v>0.37138844000000015</c:v>
                </c:pt>
                <c:pt idx="12836">
                  <c:v>0.37141402000000007</c:v>
                </c:pt>
                <c:pt idx="12837">
                  <c:v>0.37144631000000006</c:v>
                </c:pt>
                <c:pt idx="12838">
                  <c:v>0.37147189000000014</c:v>
                </c:pt>
                <c:pt idx="12839">
                  <c:v>0.37150418000000007</c:v>
                </c:pt>
                <c:pt idx="12840">
                  <c:v>0.3715297600000001</c:v>
                </c:pt>
                <c:pt idx="12841">
                  <c:v>0.37156205000000003</c:v>
                </c:pt>
                <c:pt idx="12842">
                  <c:v>0.37158775000000011</c:v>
                </c:pt>
                <c:pt idx="12843">
                  <c:v>0.37162016000000003</c:v>
                </c:pt>
                <c:pt idx="12844">
                  <c:v>0.37164562000000001</c:v>
                </c:pt>
                <c:pt idx="12845">
                  <c:v>0.3716780300000001</c:v>
                </c:pt>
                <c:pt idx="12846">
                  <c:v>0.37170303000000005</c:v>
                </c:pt>
                <c:pt idx="12847">
                  <c:v>0.37173590000000001</c:v>
                </c:pt>
                <c:pt idx="12848">
                  <c:v>0.37176090000000006</c:v>
                </c:pt>
                <c:pt idx="12849">
                  <c:v>0.37179388000000002</c:v>
                </c:pt>
                <c:pt idx="12850">
                  <c:v>0.37181912000000006</c:v>
                </c:pt>
                <c:pt idx="12851">
                  <c:v>0.37185175000000004</c:v>
                </c:pt>
                <c:pt idx="12852">
                  <c:v>0.37187699000000013</c:v>
                </c:pt>
                <c:pt idx="12853">
                  <c:v>0.37190962000000005</c:v>
                </c:pt>
                <c:pt idx="12854">
                  <c:v>0.37193486000000003</c:v>
                </c:pt>
                <c:pt idx="12855">
                  <c:v>0.37196749000000007</c:v>
                </c:pt>
                <c:pt idx="12856">
                  <c:v>0.3719927300000001</c:v>
                </c:pt>
                <c:pt idx="12857">
                  <c:v>0.37202537000000008</c:v>
                </c:pt>
                <c:pt idx="12858">
                  <c:v>0.37205060000000006</c:v>
                </c:pt>
                <c:pt idx="12859">
                  <c:v>0.37208324000000004</c:v>
                </c:pt>
                <c:pt idx="12860">
                  <c:v>0.37210847000000008</c:v>
                </c:pt>
                <c:pt idx="12861">
                  <c:v>0.37214122000000005</c:v>
                </c:pt>
                <c:pt idx="12862">
                  <c:v>0.37216634000000004</c:v>
                </c:pt>
                <c:pt idx="12863">
                  <c:v>0.37219863000000003</c:v>
                </c:pt>
                <c:pt idx="12864">
                  <c:v>0.37222432000000005</c:v>
                </c:pt>
                <c:pt idx="12865">
                  <c:v>0.3722565000000001</c:v>
                </c:pt>
                <c:pt idx="12866">
                  <c:v>0.37228219000000007</c:v>
                </c:pt>
                <c:pt idx="12867">
                  <c:v>0.37231425000000007</c:v>
                </c:pt>
                <c:pt idx="12868">
                  <c:v>0.3723396000000001</c:v>
                </c:pt>
                <c:pt idx="12869">
                  <c:v>0.37237224000000008</c:v>
                </c:pt>
                <c:pt idx="12870">
                  <c:v>0.37239747000000006</c:v>
                </c:pt>
                <c:pt idx="12871">
                  <c:v>0.37243011000000004</c:v>
                </c:pt>
                <c:pt idx="12872">
                  <c:v>0.37245546000000007</c:v>
                </c:pt>
                <c:pt idx="12873">
                  <c:v>0.37248798000000011</c:v>
                </c:pt>
                <c:pt idx="12874">
                  <c:v>0.37251333000000003</c:v>
                </c:pt>
                <c:pt idx="12875">
                  <c:v>0.37254597000000006</c:v>
                </c:pt>
                <c:pt idx="12876">
                  <c:v>0.3725712000000001</c:v>
                </c:pt>
                <c:pt idx="12877">
                  <c:v>0.37260384000000002</c:v>
                </c:pt>
                <c:pt idx="12878">
                  <c:v>0.37262907000000006</c:v>
                </c:pt>
                <c:pt idx="12879">
                  <c:v>0.37266182000000003</c:v>
                </c:pt>
                <c:pt idx="12880">
                  <c:v>0.37268694000000008</c:v>
                </c:pt>
                <c:pt idx="12881">
                  <c:v>0.37271981000000004</c:v>
                </c:pt>
                <c:pt idx="12882">
                  <c:v>0.37274481000000004</c:v>
                </c:pt>
                <c:pt idx="12883">
                  <c:v>0.37277768000000006</c:v>
                </c:pt>
                <c:pt idx="12884">
                  <c:v>0.37280291000000015</c:v>
                </c:pt>
                <c:pt idx="12885">
                  <c:v>0.37283555000000002</c:v>
                </c:pt>
                <c:pt idx="12886">
                  <c:v>0.37286043000000008</c:v>
                </c:pt>
                <c:pt idx="12887">
                  <c:v>0.37289342000000003</c:v>
                </c:pt>
                <c:pt idx="12888">
                  <c:v>0.37291830000000009</c:v>
                </c:pt>
                <c:pt idx="12889">
                  <c:v>0.37295141000000004</c:v>
                </c:pt>
                <c:pt idx="12890">
                  <c:v>0.37297618000000016</c:v>
                </c:pt>
                <c:pt idx="12891">
                  <c:v>0.37300916000000006</c:v>
                </c:pt>
                <c:pt idx="12892">
                  <c:v>0.37303405000000001</c:v>
                </c:pt>
                <c:pt idx="12893">
                  <c:v>0.37306703000000002</c:v>
                </c:pt>
                <c:pt idx="12894">
                  <c:v>0.37309192000000002</c:v>
                </c:pt>
                <c:pt idx="12895">
                  <c:v>0.37312490000000009</c:v>
                </c:pt>
                <c:pt idx="12896">
                  <c:v>0.37314979000000004</c:v>
                </c:pt>
                <c:pt idx="12897">
                  <c:v>0.37318231000000007</c:v>
                </c:pt>
                <c:pt idx="12898">
                  <c:v>0.37320766000000005</c:v>
                </c:pt>
                <c:pt idx="12899">
                  <c:v>0.37324030000000002</c:v>
                </c:pt>
                <c:pt idx="12900">
                  <c:v>0.3732659900000001</c:v>
                </c:pt>
                <c:pt idx="12901">
                  <c:v>0.37329817000000004</c:v>
                </c:pt>
                <c:pt idx="12902">
                  <c:v>0.37332374000000007</c:v>
                </c:pt>
                <c:pt idx="12903">
                  <c:v>0.37335604000000006</c:v>
                </c:pt>
                <c:pt idx="12904">
                  <c:v>0.37338185000000007</c:v>
                </c:pt>
                <c:pt idx="12905">
                  <c:v>0.37341391000000007</c:v>
                </c:pt>
                <c:pt idx="12906">
                  <c:v>0.37343914</c:v>
                </c:pt>
                <c:pt idx="12907">
                  <c:v>0.37347189000000008</c:v>
                </c:pt>
                <c:pt idx="12908">
                  <c:v>0.37349701000000002</c:v>
                </c:pt>
                <c:pt idx="12909">
                  <c:v>0.3735297600000001</c:v>
                </c:pt>
                <c:pt idx="12910">
                  <c:v>0.37355488000000009</c:v>
                </c:pt>
                <c:pt idx="12911">
                  <c:v>0.37358763000000006</c:v>
                </c:pt>
                <c:pt idx="12912">
                  <c:v>0.3736127500000001</c:v>
                </c:pt>
                <c:pt idx="12913">
                  <c:v>0.37364574</c:v>
                </c:pt>
                <c:pt idx="12914">
                  <c:v>0.37367085000000005</c:v>
                </c:pt>
                <c:pt idx="12915">
                  <c:v>0.37370361000000002</c:v>
                </c:pt>
                <c:pt idx="12916">
                  <c:v>0.37372872000000007</c:v>
                </c:pt>
                <c:pt idx="12917">
                  <c:v>0.37376148000000003</c:v>
                </c:pt>
                <c:pt idx="12918">
                  <c:v>0.37378659000000009</c:v>
                </c:pt>
                <c:pt idx="12919">
                  <c:v>0.37381935000000011</c:v>
                </c:pt>
                <c:pt idx="12920">
                  <c:v>0.3738444600000001</c:v>
                </c:pt>
                <c:pt idx="12921">
                  <c:v>0.37387722000000007</c:v>
                </c:pt>
                <c:pt idx="12922">
                  <c:v>0.37390245000000005</c:v>
                </c:pt>
                <c:pt idx="12923">
                  <c:v>0.37393462000000005</c:v>
                </c:pt>
                <c:pt idx="12924">
                  <c:v>0.37396032000000007</c:v>
                </c:pt>
                <c:pt idx="12925">
                  <c:v>0.37399249000000007</c:v>
                </c:pt>
                <c:pt idx="12926">
                  <c:v>0.37401819000000008</c:v>
                </c:pt>
                <c:pt idx="12927">
                  <c:v>0.37405037000000008</c:v>
                </c:pt>
                <c:pt idx="12928">
                  <c:v>0.37407618000000009</c:v>
                </c:pt>
                <c:pt idx="12929">
                  <c:v>0.37410824000000004</c:v>
                </c:pt>
                <c:pt idx="12930">
                  <c:v>0.37413405</c:v>
                </c:pt>
                <c:pt idx="12931">
                  <c:v>0.37416611000000005</c:v>
                </c:pt>
                <c:pt idx="12932">
                  <c:v>0.37419192000000001</c:v>
                </c:pt>
                <c:pt idx="12933">
                  <c:v>0.37422421000000006</c:v>
                </c:pt>
                <c:pt idx="12934">
                  <c:v>0.37424932</c:v>
                </c:pt>
                <c:pt idx="12935">
                  <c:v>0.37428231000000006</c:v>
                </c:pt>
                <c:pt idx="12936">
                  <c:v>0.37430731000000006</c:v>
                </c:pt>
                <c:pt idx="12937">
                  <c:v>0.37434018000000008</c:v>
                </c:pt>
                <c:pt idx="12938">
                  <c:v>0.37436518000000008</c:v>
                </c:pt>
                <c:pt idx="12939">
                  <c:v>0.37439805000000004</c:v>
                </c:pt>
                <c:pt idx="12940">
                  <c:v>0.37442305000000004</c:v>
                </c:pt>
                <c:pt idx="12941">
                  <c:v>0.37445592000000005</c:v>
                </c:pt>
                <c:pt idx="12942">
                  <c:v>0.37448115000000004</c:v>
                </c:pt>
                <c:pt idx="12943">
                  <c:v>0.37451379000000007</c:v>
                </c:pt>
                <c:pt idx="12944">
                  <c:v>0.37453891000000006</c:v>
                </c:pt>
                <c:pt idx="12945">
                  <c:v>0.37457166000000003</c:v>
                </c:pt>
                <c:pt idx="12946">
                  <c:v>0.37459643000000004</c:v>
                </c:pt>
                <c:pt idx="12947">
                  <c:v>0.3746295300000001</c:v>
                </c:pt>
                <c:pt idx="12948">
                  <c:v>0.3746545300000001</c:v>
                </c:pt>
                <c:pt idx="12949">
                  <c:v>0.37468740000000006</c:v>
                </c:pt>
                <c:pt idx="12950">
                  <c:v>0.3747125200000001</c:v>
                </c:pt>
                <c:pt idx="12951">
                  <c:v>0.37474493000000003</c:v>
                </c:pt>
                <c:pt idx="12952">
                  <c:v>0.37477039000000006</c:v>
                </c:pt>
                <c:pt idx="12953">
                  <c:v>0.37480280000000016</c:v>
                </c:pt>
                <c:pt idx="12954">
                  <c:v>0.37482826000000014</c:v>
                </c:pt>
                <c:pt idx="12955">
                  <c:v>0.37486067000000012</c:v>
                </c:pt>
                <c:pt idx="12956">
                  <c:v>0.3748861300000001</c:v>
                </c:pt>
                <c:pt idx="12957">
                  <c:v>0.37491865000000008</c:v>
                </c:pt>
                <c:pt idx="12958">
                  <c:v>0.37494400000000006</c:v>
                </c:pt>
                <c:pt idx="12959">
                  <c:v>0.37497652000000009</c:v>
                </c:pt>
                <c:pt idx="12960">
                  <c:v>0.37500187000000007</c:v>
                </c:pt>
                <c:pt idx="12961">
                  <c:v>0.37503439000000005</c:v>
                </c:pt>
                <c:pt idx="12962">
                  <c:v>0.37505986000000008</c:v>
                </c:pt>
                <c:pt idx="12963">
                  <c:v>0.37509238000000006</c:v>
                </c:pt>
                <c:pt idx="12964">
                  <c:v>0.37511749000000005</c:v>
                </c:pt>
                <c:pt idx="12965">
                  <c:v>0.37515037000000007</c:v>
                </c:pt>
                <c:pt idx="12966">
                  <c:v>0.37517537000000006</c:v>
                </c:pt>
                <c:pt idx="12967">
                  <c:v>0.3752078900000001</c:v>
                </c:pt>
                <c:pt idx="12968">
                  <c:v>0.37523323999999997</c:v>
                </c:pt>
                <c:pt idx="12969">
                  <c:v>0.37526587000000006</c:v>
                </c:pt>
                <c:pt idx="12970">
                  <c:v>0.37529110999999998</c:v>
                </c:pt>
                <c:pt idx="12971">
                  <c:v>0.37532374000000007</c:v>
                </c:pt>
                <c:pt idx="12972">
                  <c:v>0.37534898000000011</c:v>
                </c:pt>
                <c:pt idx="12973">
                  <c:v>0.37538162000000014</c:v>
                </c:pt>
                <c:pt idx="12974">
                  <c:v>0.37540685000000007</c:v>
                </c:pt>
                <c:pt idx="12975">
                  <c:v>0.37543960000000004</c:v>
                </c:pt>
                <c:pt idx="12976">
                  <c:v>0.37546472000000009</c:v>
                </c:pt>
                <c:pt idx="12977">
                  <c:v>0.37549747000000006</c:v>
                </c:pt>
                <c:pt idx="12978">
                  <c:v>0.37552259000000016</c:v>
                </c:pt>
                <c:pt idx="12979">
                  <c:v>0.37555534000000002</c:v>
                </c:pt>
                <c:pt idx="12980">
                  <c:v>0.37558057000000011</c:v>
                </c:pt>
                <c:pt idx="12981">
                  <c:v>0.37561321000000003</c:v>
                </c:pt>
                <c:pt idx="12982">
                  <c:v>0.37563856000000007</c:v>
                </c:pt>
                <c:pt idx="12983">
                  <c:v>0.3756710800000001</c:v>
                </c:pt>
                <c:pt idx="12984">
                  <c:v>0.3756959700000001</c:v>
                </c:pt>
                <c:pt idx="12985">
                  <c:v>0.37572861000000007</c:v>
                </c:pt>
                <c:pt idx="12986">
                  <c:v>0.37575384000000001</c:v>
                </c:pt>
                <c:pt idx="12987">
                  <c:v>0.37578648000000009</c:v>
                </c:pt>
                <c:pt idx="12988">
                  <c:v>0.37581171000000008</c:v>
                </c:pt>
                <c:pt idx="12989">
                  <c:v>0.3758443500000001</c:v>
                </c:pt>
                <c:pt idx="12990">
                  <c:v>0.37586969000000009</c:v>
                </c:pt>
                <c:pt idx="12991">
                  <c:v>0.37590233000000006</c:v>
                </c:pt>
                <c:pt idx="12992">
                  <c:v>0.37592768000000015</c:v>
                </c:pt>
                <c:pt idx="12993">
                  <c:v>0.37596020000000008</c:v>
                </c:pt>
                <c:pt idx="12994">
                  <c:v>0.37598555000000006</c:v>
                </c:pt>
                <c:pt idx="12995">
                  <c:v>0.37601807000000009</c:v>
                </c:pt>
                <c:pt idx="12996">
                  <c:v>0.37604354000000001</c:v>
                </c:pt>
                <c:pt idx="12997">
                  <c:v>0.37607594000000005</c:v>
                </c:pt>
                <c:pt idx="12998">
                  <c:v>0.37610164000000001</c:v>
                </c:pt>
                <c:pt idx="12999">
                  <c:v>0.37613381000000001</c:v>
                </c:pt>
                <c:pt idx="13000">
                  <c:v>0.37615939000000004</c:v>
                </c:pt>
                <c:pt idx="13001">
                  <c:v>0.37619168000000003</c:v>
                </c:pt>
                <c:pt idx="13002">
                  <c:v>0.37621680000000007</c:v>
                </c:pt>
                <c:pt idx="13003">
                  <c:v>0.37624955000000004</c:v>
                </c:pt>
                <c:pt idx="13004">
                  <c:v>0.37627467000000009</c:v>
                </c:pt>
                <c:pt idx="13005">
                  <c:v>0.37630754000000005</c:v>
                </c:pt>
                <c:pt idx="13006">
                  <c:v>0.3763325400000001</c:v>
                </c:pt>
                <c:pt idx="13007">
                  <c:v>0.37636541000000007</c:v>
                </c:pt>
                <c:pt idx="13008">
                  <c:v>0.37639041000000006</c:v>
                </c:pt>
                <c:pt idx="13009">
                  <c:v>0.37642328000000014</c:v>
                </c:pt>
                <c:pt idx="13010">
                  <c:v>0.37644828000000008</c:v>
                </c:pt>
                <c:pt idx="13011">
                  <c:v>0.3764811500000001</c:v>
                </c:pt>
                <c:pt idx="13012">
                  <c:v>0.37650627000000009</c:v>
                </c:pt>
                <c:pt idx="13013">
                  <c:v>0.37653902</c:v>
                </c:pt>
                <c:pt idx="13014">
                  <c:v>0.3765641400000001</c:v>
                </c:pt>
                <c:pt idx="13015">
                  <c:v>0.37659689000000007</c:v>
                </c:pt>
                <c:pt idx="13016">
                  <c:v>0.37662201000000006</c:v>
                </c:pt>
                <c:pt idx="13017">
                  <c:v>0.37665476000000003</c:v>
                </c:pt>
                <c:pt idx="13018">
                  <c:v>0.37667988000000008</c:v>
                </c:pt>
                <c:pt idx="13019">
                  <c:v>0.3767126300000001</c:v>
                </c:pt>
                <c:pt idx="13020">
                  <c:v>0.37673774999999998</c:v>
                </c:pt>
                <c:pt idx="13021">
                  <c:v>0.37677050000000006</c:v>
                </c:pt>
                <c:pt idx="13022">
                  <c:v>0.37679562</c:v>
                </c:pt>
                <c:pt idx="13023">
                  <c:v>0.37682849000000013</c:v>
                </c:pt>
                <c:pt idx="13024">
                  <c:v>0.37685361000000006</c:v>
                </c:pt>
                <c:pt idx="13025">
                  <c:v>0.37688636000000009</c:v>
                </c:pt>
                <c:pt idx="13026">
                  <c:v>0.37691159000000007</c:v>
                </c:pt>
                <c:pt idx="13027">
                  <c:v>0.3769441200000001</c:v>
                </c:pt>
                <c:pt idx="13028">
                  <c:v>0.37696946000000003</c:v>
                </c:pt>
                <c:pt idx="13029">
                  <c:v>0.37700210000000006</c:v>
                </c:pt>
                <c:pt idx="13030">
                  <c:v>0.3770273300000001</c:v>
                </c:pt>
                <c:pt idx="13031">
                  <c:v>0.37705997000000008</c:v>
                </c:pt>
                <c:pt idx="13032">
                  <c:v>0.37708520000000006</c:v>
                </c:pt>
                <c:pt idx="13033">
                  <c:v>0.37711784000000004</c:v>
                </c:pt>
                <c:pt idx="13034">
                  <c:v>0.37714307000000002</c:v>
                </c:pt>
                <c:pt idx="13035">
                  <c:v>0.37717571000000005</c:v>
                </c:pt>
                <c:pt idx="13036">
                  <c:v>0.37720105999999998</c:v>
                </c:pt>
                <c:pt idx="13037">
                  <c:v>0.37723358000000001</c:v>
                </c:pt>
                <c:pt idx="13038">
                  <c:v>0.3772589300000001</c:v>
                </c:pt>
                <c:pt idx="13039">
                  <c:v>0.3772909900000001</c:v>
                </c:pt>
                <c:pt idx="13040">
                  <c:v>0.37731680000000012</c:v>
                </c:pt>
                <c:pt idx="13041">
                  <c:v>0.37734886000000012</c:v>
                </c:pt>
                <c:pt idx="13042">
                  <c:v>0.37737467000000013</c:v>
                </c:pt>
                <c:pt idx="13043">
                  <c:v>0.37740696000000012</c:v>
                </c:pt>
                <c:pt idx="13044">
                  <c:v>0.37743254000000004</c:v>
                </c:pt>
                <c:pt idx="13045">
                  <c:v>0.37746483000000008</c:v>
                </c:pt>
                <c:pt idx="13046">
                  <c:v>0.37749018000000006</c:v>
                </c:pt>
                <c:pt idx="13047">
                  <c:v>0.37752259000000016</c:v>
                </c:pt>
                <c:pt idx="13048">
                  <c:v>0.37754805000000002</c:v>
                </c:pt>
                <c:pt idx="13049">
                  <c:v>0.37758057000000012</c:v>
                </c:pt>
                <c:pt idx="13050">
                  <c:v>0.37760592000000004</c:v>
                </c:pt>
                <c:pt idx="13051">
                  <c:v>0.37763844000000002</c:v>
                </c:pt>
                <c:pt idx="13052">
                  <c:v>0.3776639100000001</c:v>
                </c:pt>
                <c:pt idx="13053">
                  <c:v>0.37769631000000004</c:v>
                </c:pt>
                <c:pt idx="13054">
                  <c:v>0.37772131000000003</c:v>
                </c:pt>
                <c:pt idx="13055">
                  <c:v>0.3777543000000001</c:v>
                </c:pt>
                <c:pt idx="13056">
                  <c:v>0.37777930000000004</c:v>
                </c:pt>
                <c:pt idx="13057">
                  <c:v>0.37781217000000011</c:v>
                </c:pt>
                <c:pt idx="13058">
                  <c:v>0.37783717000000006</c:v>
                </c:pt>
                <c:pt idx="13059">
                  <c:v>0.37787004000000007</c:v>
                </c:pt>
                <c:pt idx="13060">
                  <c:v>0.37789527000000006</c:v>
                </c:pt>
                <c:pt idx="13061">
                  <c:v>0.37792791000000009</c:v>
                </c:pt>
                <c:pt idx="13062">
                  <c:v>0.37795314000000002</c:v>
                </c:pt>
                <c:pt idx="13063">
                  <c:v>0.37798578000000016</c:v>
                </c:pt>
                <c:pt idx="13064">
                  <c:v>0.37801124000000008</c:v>
                </c:pt>
                <c:pt idx="13065">
                  <c:v>0.37804365000000001</c:v>
                </c:pt>
                <c:pt idx="13066">
                  <c:v>0.37806912000000004</c:v>
                </c:pt>
                <c:pt idx="13067">
                  <c:v>0.37810164000000002</c:v>
                </c:pt>
                <c:pt idx="13068">
                  <c:v>0.37812699000000011</c:v>
                </c:pt>
                <c:pt idx="13069">
                  <c:v>0.37815939000000004</c:v>
                </c:pt>
                <c:pt idx="13070">
                  <c:v>0.37818428000000009</c:v>
                </c:pt>
                <c:pt idx="13071">
                  <c:v>0.3782173800000001</c:v>
                </c:pt>
                <c:pt idx="13072">
                  <c:v>0.3782424900000001</c:v>
                </c:pt>
                <c:pt idx="13073">
                  <c:v>0.37827525000000001</c:v>
                </c:pt>
                <c:pt idx="13074">
                  <c:v>0.37830037000000011</c:v>
                </c:pt>
                <c:pt idx="13075">
                  <c:v>0.37833254000000011</c:v>
                </c:pt>
                <c:pt idx="13076">
                  <c:v>0.37835824000000007</c:v>
                </c:pt>
                <c:pt idx="13077">
                  <c:v>0.37839041000000007</c:v>
                </c:pt>
                <c:pt idx="13078">
                  <c:v>0.37841599000000009</c:v>
                </c:pt>
                <c:pt idx="13079">
                  <c:v>0.37844828000000014</c:v>
                </c:pt>
                <c:pt idx="13080">
                  <c:v>0.37847398000000015</c:v>
                </c:pt>
                <c:pt idx="13081">
                  <c:v>0.37850627000000009</c:v>
                </c:pt>
                <c:pt idx="13082">
                  <c:v>0.37853196000000006</c:v>
                </c:pt>
                <c:pt idx="13083">
                  <c:v>0.3785641400000001</c:v>
                </c:pt>
                <c:pt idx="13084">
                  <c:v>0.37858995000000006</c:v>
                </c:pt>
                <c:pt idx="13085">
                  <c:v>0.37862201000000006</c:v>
                </c:pt>
                <c:pt idx="13086">
                  <c:v>0.37864736000000004</c:v>
                </c:pt>
                <c:pt idx="13087">
                  <c:v>0.37867988000000008</c:v>
                </c:pt>
                <c:pt idx="13088">
                  <c:v>0.37870534</c:v>
                </c:pt>
                <c:pt idx="13089">
                  <c:v>0.37873774999999998</c:v>
                </c:pt>
                <c:pt idx="13090">
                  <c:v>0.37876321000000002</c:v>
                </c:pt>
                <c:pt idx="13091">
                  <c:v>0.37879562</c:v>
                </c:pt>
                <c:pt idx="13092">
                  <c:v>0.37882108000000009</c:v>
                </c:pt>
                <c:pt idx="13093">
                  <c:v>0.37885372000000006</c:v>
                </c:pt>
                <c:pt idx="13094">
                  <c:v>0.37887918000000009</c:v>
                </c:pt>
                <c:pt idx="13095">
                  <c:v>0.37891171000000007</c:v>
                </c:pt>
                <c:pt idx="13096">
                  <c:v>0.37893705</c:v>
                </c:pt>
                <c:pt idx="13097">
                  <c:v>0.37896958000000008</c:v>
                </c:pt>
                <c:pt idx="13098">
                  <c:v>0.37899493000000006</c:v>
                </c:pt>
                <c:pt idx="13099">
                  <c:v>0.3790274500000001</c:v>
                </c:pt>
                <c:pt idx="13100">
                  <c:v>0.37905291000000008</c:v>
                </c:pt>
                <c:pt idx="13101">
                  <c:v>0.37908543000000006</c:v>
                </c:pt>
                <c:pt idx="13102">
                  <c:v>0.37911067000000009</c:v>
                </c:pt>
                <c:pt idx="13103">
                  <c:v>0.37914330000000002</c:v>
                </c:pt>
                <c:pt idx="13104">
                  <c:v>0.37916854000000005</c:v>
                </c:pt>
                <c:pt idx="13105">
                  <c:v>0.37920118000000008</c:v>
                </c:pt>
                <c:pt idx="13106">
                  <c:v>0.37922594000000004</c:v>
                </c:pt>
                <c:pt idx="13107">
                  <c:v>0.37925905000000004</c:v>
                </c:pt>
                <c:pt idx="13108">
                  <c:v>0.37928381000000005</c:v>
                </c:pt>
                <c:pt idx="13109">
                  <c:v>0.37931668000000013</c:v>
                </c:pt>
                <c:pt idx="13110">
                  <c:v>0.37934180000000006</c:v>
                </c:pt>
                <c:pt idx="13111">
                  <c:v>0.37937455000000009</c:v>
                </c:pt>
                <c:pt idx="13112">
                  <c:v>0.37939990000000007</c:v>
                </c:pt>
                <c:pt idx="13113">
                  <c:v>0.37943254000000004</c:v>
                </c:pt>
                <c:pt idx="13114">
                  <c:v>0.37945777000000014</c:v>
                </c:pt>
                <c:pt idx="13115">
                  <c:v>0.37949041000000006</c:v>
                </c:pt>
                <c:pt idx="13116">
                  <c:v>0.3795156400000001</c:v>
                </c:pt>
                <c:pt idx="13117">
                  <c:v>0.37954828000000007</c:v>
                </c:pt>
                <c:pt idx="13118">
                  <c:v>0.37957363000000005</c:v>
                </c:pt>
                <c:pt idx="13119">
                  <c:v>0.37960615000000003</c:v>
                </c:pt>
                <c:pt idx="13120">
                  <c:v>0.37963150000000001</c:v>
                </c:pt>
                <c:pt idx="13121">
                  <c:v>0.3796640200000001</c:v>
                </c:pt>
                <c:pt idx="13122">
                  <c:v>0.37968937000000014</c:v>
                </c:pt>
                <c:pt idx="13123">
                  <c:v>0.37972178000000006</c:v>
                </c:pt>
                <c:pt idx="13124">
                  <c:v>0.37974724000000004</c:v>
                </c:pt>
                <c:pt idx="13125">
                  <c:v>0.37977953000000003</c:v>
                </c:pt>
                <c:pt idx="13126">
                  <c:v>0.37980488000000012</c:v>
                </c:pt>
                <c:pt idx="13127">
                  <c:v>0.37983752000000004</c:v>
                </c:pt>
                <c:pt idx="13128">
                  <c:v>0.37986252000000009</c:v>
                </c:pt>
                <c:pt idx="13129">
                  <c:v>0.37989539000000005</c:v>
                </c:pt>
                <c:pt idx="13130">
                  <c:v>0.37992085000000009</c:v>
                </c:pt>
                <c:pt idx="13131">
                  <c:v>0.37995303000000002</c:v>
                </c:pt>
                <c:pt idx="13132">
                  <c:v>0.37997872000000016</c:v>
                </c:pt>
                <c:pt idx="13133">
                  <c:v>0.3800109000000001</c:v>
                </c:pt>
                <c:pt idx="13134">
                  <c:v>0.38003659000000006</c:v>
                </c:pt>
                <c:pt idx="13135">
                  <c:v>0.38006877000000011</c:v>
                </c:pt>
                <c:pt idx="13136">
                  <c:v>0.38009446000000008</c:v>
                </c:pt>
                <c:pt idx="13137">
                  <c:v>0.38012675000000007</c:v>
                </c:pt>
                <c:pt idx="13138">
                  <c:v>0.38015233000000004</c:v>
                </c:pt>
                <c:pt idx="13139">
                  <c:v>0.38018474000000008</c:v>
                </c:pt>
                <c:pt idx="13140">
                  <c:v>0.38021020000000005</c:v>
                </c:pt>
                <c:pt idx="13141">
                  <c:v>0.38024261000000004</c:v>
                </c:pt>
                <c:pt idx="13142">
                  <c:v>0.38026807000000007</c:v>
                </c:pt>
                <c:pt idx="13143">
                  <c:v>0.38030048000000011</c:v>
                </c:pt>
                <c:pt idx="13144">
                  <c:v>0.38032548000000016</c:v>
                </c:pt>
                <c:pt idx="13145">
                  <c:v>0.38035835000000007</c:v>
                </c:pt>
                <c:pt idx="13146">
                  <c:v>0.38038347000000011</c:v>
                </c:pt>
                <c:pt idx="13147">
                  <c:v>0.38041599000000009</c:v>
                </c:pt>
                <c:pt idx="13148">
                  <c:v>0.38044134000000002</c:v>
                </c:pt>
                <c:pt idx="13149">
                  <c:v>0.38047386000000011</c:v>
                </c:pt>
                <c:pt idx="13150">
                  <c:v>0.38049921000000003</c:v>
                </c:pt>
                <c:pt idx="13151">
                  <c:v>0.38053173000000001</c:v>
                </c:pt>
                <c:pt idx="13152">
                  <c:v>0.3805571900000001</c:v>
                </c:pt>
                <c:pt idx="13153">
                  <c:v>0.38058960000000008</c:v>
                </c:pt>
                <c:pt idx="13154">
                  <c:v>0.38061518000000005</c:v>
                </c:pt>
                <c:pt idx="13155">
                  <c:v>0.3806474700000001</c:v>
                </c:pt>
                <c:pt idx="13156">
                  <c:v>0.38067305000000001</c:v>
                </c:pt>
                <c:pt idx="13157">
                  <c:v>0.38070534</c:v>
                </c:pt>
                <c:pt idx="13158">
                  <c:v>0.38073092000000003</c:v>
                </c:pt>
                <c:pt idx="13159">
                  <c:v>0.38076333000000001</c:v>
                </c:pt>
                <c:pt idx="13160">
                  <c:v>0.38078879000000015</c:v>
                </c:pt>
                <c:pt idx="13161">
                  <c:v>0.38082120000000014</c:v>
                </c:pt>
                <c:pt idx="13162">
                  <c:v>0.38084678000000011</c:v>
                </c:pt>
                <c:pt idx="13163">
                  <c:v>0.38087918000000009</c:v>
                </c:pt>
                <c:pt idx="13164">
                  <c:v>0.38090418000000009</c:v>
                </c:pt>
                <c:pt idx="13165">
                  <c:v>0.38093705</c:v>
                </c:pt>
                <c:pt idx="13166">
                  <c:v>0.38096205000000005</c:v>
                </c:pt>
                <c:pt idx="13167">
                  <c:v>0.38099504000000001</c:v>
                </c:pt>
                <c:pt idx="13168">
                  <c:v>0.38101981000000007</c:v>
                </c:pt>
                <c:pt idx="13169">
                  <c:v>0.38105291000000008</c:v>
                </c:pt>
                <c:pt idx="13170">
                  <c:v>0.38107768000000009</c:v>
                </c:pt>
                <c:pt idx="13171">
                  <c:v>0.38111078000000009</c:v>
                </c:pt>
                <c:pt idx="13172">
                  <c:v>0.38113567000000004</c:v>
                </c:pt>
                <c:pt idx="13173">
                  <c:v>0.38116830000000007</c:v>
                </c:pt>
                <c:pt idx="13174">
                  <c:v>0.38119365000000005</c:v>
                </c:pt>
                <c:pt idx="13175">
                  <c:v>0.38122618000000014</c:v>
                </c:pt>
                <c:pt idx="13176">
                  <c:v>0.38125164</c:v>
                </c:pt>
                <c:pt idx="13177">
                  <c:v>0.3812840500000001</c:v>
                </c:pt>
                <c:pt idx="13178">
                  <c:v>0.38130951000000007</c:v>
                </c:pt>
                <c:pt idx="13179">
                  <c:v>0.38134192000000006</c:v>
                </c:pt>
                <c:pt idx="13180">
                  <c:v>0.3813671500000001</c:v>
                </c:pt>
                <c:pt idx="13181">
                  <c:v>0.38139990000000007</c:v>
                </c:pt>
                <c:pt idx="13182">
                  <c:v>0.38142502000000006</c:v>
                </c:pt>
                <c:pt idx="13183">
                  <c:v>0.38145777000000008</c:v>
                </c:pt>
                <c:pt idx="13184">
                  <c:v>0.38148289000000013</c:v>
                </c:pt>
                <c:pt idx="13185">
                  <c:v>0.3815156400000001</c:v>
                </c:pt>
                <c:pt idx="13186">
                  <c:v>0.38154087000000009</c:v>
                </c:pt>
                <c:pt idx="13187">
                  <c:v>0.38157351000000006</c:v>
                </c:pt>
                <c:pt idx="13188">
                  <c:v>0.38159863000000011</c:v>
                </c:pt>
                <c:pt idx="13189">
                  <c:v>0.38163138000000002</c:v>
                </c:pt>
                <c:pt idx="13190">
                  <c:v>0.38165650000000007</c:v>
                </c:pt>
                <c:pt idx="13191">
                  <c:v>0.38168925000000004</c:v>
                </c:pt>
                <c:pt idx="13192">
                  <c:v>0.38171449000000007</c:v>
                </c:pt>
                <c:pt idx="13193">
                  <c:v>0.38174712</c:v>
                </c:pt>
                <c:pt idx="13194">
                  <c:v>0.38177236000000003</c:v>
                </c:pt>
                <c:pt idx="13195">
                  <c:v>0.38180511000000006</c:v>
                </c:pt>
                <c:pt idx="13196">
                  <c:v>0.3818303400000001</c:v>
                </c:pt>
                <c:pt idx="13197">
                  <c:v>0.38186287000000013</c:v>
                </c:pt>
                <c:pt idx="13198">
                  <c:v>0.38188821000000012</c:v>
                </c:pt>
                <c:pt idx="13199">
                  <c:v>0.38192074000000009</c:v>
                </c:pt>
                <c:pt idx="13200">
                  <c:v>0.38194620000000007</c:v>
                </c:pt>
                <c:pt idx="13201">
                  <c:v>0.38197861000000011</c:v>
                </c:pt>
                <c:pt idx="13202">
                  <c:v>0.38200407000000008</c:v>
                </c:pt>
                <c:pt idx="13203">
                  <c:v>0.38203659000000006</c:v>
                </c:pt>
                <c:pt idx="13204">
                  <c:v>0.3820619400000001</c:v>
                </c:pt>
                <c:pt idx="13205">
                  <c:v>0.38209446000000008</c:v>
                </c:pt>
                <c:pt idx="13206">
                  <c:v>0.38211981000000006</c:v>
                </c:pt>
                <c:pt idx="13207">
                  <c:v>0.38215245000000003</c:v>
                </c:pt>
                <c:pt idx="13208">
                  <c:v>0.38217768000000008</c:v>
                </c:pt>
                <c:pt idx="13209">
                  <c:v>0.3822103200000001</c:v>
                </c:pt>
                <c:pt idx="13210">
                  <c:v>0.38223554999999998</c:v>
                </c:pt>
                <c:pt idx="13211">
                  <c:v>0.38226773000000003</c:v>
                </c:pt>
                <c:pt idx="13212">
                  <c:v>0.38229342000000005</c:v>
                </c:pt>
                <c:pt idx="13213">
                  <c:v>0.38232560000000015</c:v>
                </c:pt>
                <c:pt idx="13214">
                  <c:v>0.38235129000000007</c:v>
                </c:pt>
                <c:pt idx="13215">
                  <c:v>0.38238347000000011</c:v>
                </c:pt>
                <c:pt idx="13216">
                  <c:v>0.38240928000000007</c:v>
                </c:pt>
                <c:pt idx="13217">
                  <c:v>0.38244145000000002</c:v>
                </c:pt>
                <c:pt idx="13218">
                  <c:v>0.38246715000000003</c:v>
                </c:pt>
                <c:pt idx="13219">
                  <c:v>0.38249932000000003</c:v>
                </c:pt>
                <c:pt idx="13220">
                  <c:v>0.3825250200000001</c:v>
                </c:pt>
                <c:pt idx="13221">
                  <c:v>0.3825571900000001</c:v>
                </c:pt>
                <c:pt idx="13222">
                  <c:v>0.38258289000000012</c:v>
                </c:pt>
                <c:pt idx="13223">
                  <c:v>0.38261506000000006</c:v>
                </c:pt>
                <c:pt idx="13224">
                  <c:v>0.38264076000000008</c:v>
                </c:pt>
                <c:pt idx="13225">
                  <c:v>0.38267305000000001</c:v>
                </c:pt>
                <c:pt idx="13226">
                  <c:v>0.38269805000000001</c:v>
                </c:pt>
                <c:pt idx="13227">
                  <c:v>0.38273092000000003</c:v>
                </c:pt>
                <c:pt idx="13228">
                  <c:v>0.38275604000000002</c:v>
                </c:pt>
                <c:pt idx="13229">
                  <c:v>0.38278879000000016</c:v>
                </c:pt>
                <c:pt idx="13230">
                  <c:v>0.38281402000000009</c:v>
                </c:pt>
                <c:pt idx="13231">
                  <c:v>0.38284666000000012</c:v>
                </c:pt>
                <c:pt idx="13232">
                  <c:v>0.3828720100000001</c:v>
                </c:pt>
                <c:pt idx="13233">
                  <c:v>0.38290453000000008</c:v>
                </c:pt>
                <c:pt idx="13234">
                  <c:v>0.38292988000000011</c:v>
                </c:pt>
                <c:pt idx="13235">
                  <c:v>0.38296217000000016</c:v>
                </c:pt>
                <c:pt idx="13236">
                  <c:v>0.38298787000000012</c:v>
                </c:pt>
                <c:pt idx="13237">
                  <c:v>0.38302004000000006</c:v>
                </c:pt>
                <c:pt idx="13238">
                  <c:v>0.38304574000000002</c:v>
                </c:pt>
                <c:pt idx="13239">
                  <c:v>0.38307803000000007</c:v>
                </c:pt>
                <c:pt idx="13240">
                  <c:v>0.38310361000000004</c:v>
                </c:pt>
                <c:pt idx="13241">
                  <c:v>0.38313590000000003</c:v>
                </c:pt>
                <c:pt idx="13242">
                  <c:v>0.38316148000000005</c:v>
                </c:pt>
                <c:pt idx="13243">
                  <c:v>0.3831937700000001</c:v>
                </c:pt>
                <c:pt idx="13244">
                  <c:v>0.38321935000000001</c:v>
                </c:pt>
                <c:pt idx="13245">
                  <c:v>0.38325164</c:v>
                </c:pt>
                <c:pt idx="13246">
                  <c:v>0.38327733000000008</c:v>
                </c:pt>
                <c:pt idx="13247">
                  <c:v>0.38330951000000008</c:v>
                </c:pt>
                <c:pt idx="13248">
                  <c:v>0.38333486000000011</c:v>
                </c:pt>
                <c:pt idx="13249">
                  <c:v>0.38336738000000009</c:v>
                </c:pt>
                <c:pt idx="13250">
                  <c:v>0.38339273000000007</c:v>
                </c:pt>
                <c:pt idx="13251">
                  <c:v>0.38342502000000006</c:v>
                </c:pt>
                <c:pt idx="13252">
                  <c:v>0.38345060000000009</c:v>
                </c:pt>
                <c:pt idx="13253">
                  <c:v>0.38348289000000013</c:v>
                </c:pt>
                <c:pt idx="13254">
                  <c:v>0.38350858000000015</c:v>
                </c:pt>
                <c:pt idx="13255">
                  <c:v>0.38354087000000009</c:v>
                </c:pt>
                <c:pt idx="13256">
                  <c:v>0.38356645000000006</c:v>
                </c:pt>
                <c:pt idx="13257">
                  <c:v>0.38359851000000006</c:v>
                </c:pt>
                <c:pt idx="13258">
                  <c:v>0.38362432000000007</c:v>
                </c:pt>
                <c:pt idx="13259">
                  <c:v>0.38365662000000006</c:v>
                </c:pt>
                <c:pt idx="13260">
                  <c:v>0.38368219000000009</c:v>
                </c:pt>
                <c:pt idx="13261">
                  <c:v>0.38371449000000007</c:v>
                </c:pt>
                <c:pt idx="13262">
                  <c:v>0.38374006000000005</c:v>
                </c:pt>
                <c:pt idx="13263">
                  <c:v>0.38377259000000008</c:v>
                </c:pt>
                <c:pt idx="13264">
                  <c:v>0.38379805</c:v>
                </c:pt>
                <c:pt idx="13265">
                  <c:v>0.38383046000000004</c:v>
                </c:pt>
                <c:pt idx="13266">
                  <c:v>0.38385546000000004</c:v>
                </c:pt>
                <c:pt idx="13267">
                  <c:v>0.38388833000000011</c:v>
                </c:pt>
                <c:pt idx="13268">
                  <c:v>0.38391333000000005</c:v>
                </c:pt>
                <c:pt idx="13269">
                  <c:v>0.38394620000000007</c:v>
                </c:pt>
                <c:pt idx="13270">
                  <c:v>0.38397120000000007</c:v>
                </c:pt>
                <c:pt idx="13271">
                  <c:v>0.38400407000000009</c:v>
                </c:pt>
                <c:pt idx="13272">
                  <c:v>0.38402907000000008</c:v>
                </c:pt>
                <c:pt idx="13273">
                  <c:v>0.3840619400000001</c:v>
                </c:pt>
                <c:pt idx="13274">
                  <c:v>0.38408694000000015</c:v>
                </c:pt>
                <c:pt idx="13275">
                  <c:v>0.38411993000000005</c:v>
                </c:pt>
                <c:pt idx="13276">
                  <c:v>0.38414481000000006</c:v>
                </c:pt>
                <c:pt idx="13277">
                  <c:v>0.38417780000000007</c:v>
                </c:pt>
                <c:pt idx="13278">
                  <c:v>0.38420268000000007</c:v>
                </c:pt>
                <c:pt idx="13279">
                  <c:v>0.3842352</c:v>
                </c:pt>
                <c:pt idx="13280">
                  <c:v>0.38426055000000003</c:v>
                </c:pt>
                <c:pt idx="13281">
                  <c:v>0.38429307000000001</c:v>
                </c:pt>
                <c:pt idx="13282">
                  <c:v>0.38431877000000014</c:v>
                </c:pt>
                <c:pt idx="13283">
                  <c:v>0.38435106000000008</c:v>
                </c:pt>
                <c:pt idx="13284">
                  <c:v>0.38437664000000016</c:v>
                </c:pt>
                <c:pt idx="13285">
                  <c:v>0.38440881000000016</c:v>
                </c:pt>
                <c:pt idx="13286">
                  <c:v>0.38443462000000006</c:v>
                </c:pt>
                <c:pt idx="13287">
                  <c:v>0.38446668000000012</c:v>
                </c:pt>
                <c:pt idx="13288">
                  <c:v>0.38449249000000008</c:v>
                </c:pt>
                <c:pt idx="13289">
                  <c:v>0.38452490000000011</c:v>
                </c:pt>
                <c:pt idx="13290">
                  <c:v>0.38455037000000009</c:v>
                </c:pt>
                <c:pt idx="13291">
                  <c:v>0.38458266000000013</c:v>
                </c:pt>
                <c:pt idx="13292">
                  <c:v>0.38460766000000007</c:v>
                </c:pt>
                <c:pt idx="13293">
                  <c:v>0.38464076000000014</c:v>
                </c:pt>
                <c:pt idx="13294">
                  <c:v>0.38466564000000003</c:v>
                </c:pt>
                <c:pt idx="13295">
                  <c:v>0.38469805000000001</c:v>
                </c:pt>
                <c:pt idx="13296">
                  <c:v>0.3847235100000001</c:v>
                </c:pt>
                <c:pt idx="13297">
                  <c:v>0.38475615000000002</c:v>
                </c:pt>
                <c:pt idx="13298">
                  <c:v>0.38478138000000006</c:v>
                </c:pt>
                <c:pt idx="13299">
                  <c:v>0.38481402000000009</c:v>
                </c:pt>
                <c:pt idx="13300">
                  <c:v>0.38483937000000007</c:v>
                </c:pt>
                <c:pt idx="13301">
                  <c:v>0.38487201000000015</c:v>
                </c:pt>
                <c:pt idx="13302">
                  <c:v>0.38489736000000008</c:v>
                </c:pt>
                <c:pt idx="13303">
                  <c:v>0.38492988000000011</c:v>
                </c:pt>
                <c:pt idx="13304">
                  <c:v>0.38495523000000004</c:v>
                </c:pt>
                <c:pt idx="13305">
                  <c:v>0.38498787000000012</c:v>
                </c:pt>
                <c:pt idx="13306">
                  <c:v>0.38501321000000011</c:v>
                </c:pt>
                <c:pt idx="13307">
                  <c:v>0.38504574000000008</c:v>
                </c:pt>
                <c:pt idx="13308">
                  <c:v>0.38507108000000007</c:v>
                </c:pt>
                <c:pt idx="13309">
                  <c:v>0.3851036100000001</c:v>
                </c:pt>
                <c:pt idx="13310">
                  <c:v>0.38512907000000007</c:v>
                </c:pt>
                <c:pt idx="13311">
                  <c:v>0.38516159000000005</c:v>
                </c:pt>
                <c:pt idx="13312">
                  <c:v>0.38518694000000009</c:v>
                </c:pt>
                <c:pt idx="13313">
                  <c:v>0.38521946000000007</c:v>
                </c:pt>
                <c:pt idx="13314">
                  <c:v>0.38524423000000002</c:v>
                </c:pt>
                <c:pt idx="13315">
                  <c:v>0.38527733000000003</c:v>
                </c:pt>
                <c:pt idx="13316">
                  <c:v>0.38530233000000014</c:v>
                </c:pt>
                <c:pt idx="13317">
                  <c:v>0.3853352000000001</c:v>
                </c:pt>
                <c:pt idx="13318">
                  <c:v>0.38536020000000015</c:v>
                </c:pt>
                <c:pt idx="13319">
                  <c:v>0.38539249000000009</c:v>
                </c:pt>
                <c:pt idx="13320">
                  <c:v>0.38541807000000011</c:v>
                </c:pt>
                <c:pt idx="13321">
                  <c:v>0.3854504800000001</c:v>
                </c:pt>
                <c:pt idx="13322">
                  <c:v>0.38547594000000007</c:v>
                </c:pt>
                <c:pt idx="13323">
                  <c:v>0.38550847000000016</c:v>
                </c:pt>
                <c:pt idx="13324">
                  <c:v>0.38553381000000003</c:v>
                </c:pt>
                <c:pt idx="13325">
                  <c:v>0.38556634000000006</c:v>
                </c:pt>
                <c:pt idx="13326">
                  <c:v>0.3855916800000001</c:v>
                </c:pt>
                <c:pt idx="13327">
                  <c:v>0.38562421000000008</c:v>
                </c:pt>
                <c:pt idx="13328">
                  <c:v>0.38564955000000001</c:v>
                </c:pt>
                <c:pt idx="13329">
                  <c:v>0.38568208000000009</c:v>
                </c:pt>
                <c:pt idx="13330">
                  <c:v>0.38570754000000002</c:v>
                </c:pt>
                <c:pt idx="13331">
                  <c:v>0.38573995</c:v>
                </c:pt>
                <c:pt idx="13332">
                  <c:v>0.38576553000000002</c:v>
                </c:pt>
                <c:pt idx="13333">
                  <c:v>0.38579782000000001</c:v>
                </c:pt>
                <c:pt idx="13334">
                  <c:v>0.38582351000000009</c:v>
                </c:pt>
                <c:pt idx="13335">
                  <c:v>0.38585569000000008</c:v>
                </c:pt>
                <c:pt idx="13336">
                  <c:v>0.38588138000000011</c:v>
                </c:pt>
                <c:pt idx="13337">
                  <c:v>0.3859135600000001</c:v>
                </c:pt>
                <c:pt idx="13338">
                  <c:v>0.38593868000000009</c:v>
                </c:pt>
                <c:pt idx="13339">
                  <c:v>0.38597143000000006</c:v>
                </c:pt>
                <c:pt idx="13340">
                  <c:v>0.3859966600000001</c:v>
                </c:pt>
                <c:pt idx="13341">
                  <c:v>0.38602942000000007</c:v>
                </c:pt>
                <c:pt idx="13342">
                  <c:v>0.38605442000000006</c:v>
                </c:pt>
                <c:pt idx="13343">
                  <c:v>0.38608729000000014</c:v>
                </c:pt>
                <c:pt idx="13344">
                  <c:v>0.38611229000000008</c:v>
                </c:pt>
                <c:pt idx="13345">
                  <c:v>0.38614539000000003</c:v>
                </c:pt>
                <c:pt idx="13346">
                  <c:v>0.38617039000000009</c:v>
                </c:pt>
                <c:pt idx="13347">
                  <c:v>0.38620326000000005</c:v>
                </c:pt>
                <c:pt idx="13348">
                  <c:v>0.38622814000000005</c:v>
                </c:pt>
                <c:pt idx="13349">
                  <c:v>0.38626113000000001</c:v>
                </c:pt>
                <c:pt idx="13350">
                  <c:v>0.38628601000000007</c:v>
                </c:pt>
                <c:pt idx="13351">
                  <c:v>0.38631842000000011</c:v>
                </c:pt>
                <c:pt idx="13352">
                  <c:v>0.38634400000000008</c:v>
                </c:pt>
                <c:pt idx="13353">
                  <c:v>0.38637629000000012</c:v>
                </c:pt>
                <c:pt idx="13354">
                  <c:v>0.38640187000000009</c:v>
                </c:pt>
                <c:pt idx="13355">
                  <c:v>0.38643416000000014</c:v>
                </c:pt>
                <c:pt idx="13356">
                  <c:v>0.3864598600000001</c:v>
                </c:pt>
                <c:pt idx="13357">
                  <c:v>0.3864920300000001</c:v>
                </c:pt>
                <c:pt idx="13358">
                  <c:v>0.38651773000000006</c:v>
                </c:pt>
                <c:pt idx="13359">
                  <c:v>0.38655002000000011</c:v>
                </c:pt>
                <c:pt idx="13360">
                  <c:v>0.38657571000000007</c:v>
                </c:pt>
                <c:pt idx="13361">
                  <c:v>0.38660812000000006</c:v>
                </c:pt>
                <c:pt idx="13362">
                  <c:v>0.38663358000000003</c:v>
                </c:pt>
                <c:pt idx="13363">
                  <c:v>0.38666599000000007</c:v>
                </c:pt>
                <c:pt idx="13364">
                  <c:v>0.38669145000000005</c:v>
                </c:pt>
                <c:pt idx="13365">
                  <c:v>0.38672398000000008</c:v>
                </c:pt>
                <c:pt idx="13366">
                  <c:v>0.38674898000000008</c:v>
                </c:pt>
                <c:pt idx="13367">
                  <c:v>0.38678185000000004</c:v>
                </c:pt>
                <c:pt idx="13368">
                  <c:v>0.38680685000000009</c:v>
                </c:pt>
                <c:pt idx="13369">
                  <c:v>0.38683972000000005</c:v>
                </c:pt>
                <c:pt idx="13370">
                  <c:v>0.38686483000000016</c:v>
                </c:pt>
                <c:pt idx="13371">
                  <c:v>0.38689770000000007</c:v>
                </c:pt>
                <c:pt idx="13372">
                  <c:v>0.38692270000000012</c:v>
                </c:pt>
                <c:pt idx="13373">
                  <c:v>0.38695557000000014</c:v>
                </c:pt>
                <c:pt idx="13374">
                  <c:v>0.38698069000000013</c:v>
                </c:pt>
                <c:pt idx="13375">
                  <c:v>0.38701287000000012</c:v>
                </c:pt>
                <c:pt idx="13376">
                  <c:v>0.38703856000000003</c:v>
                </c:pt>
                <c:pt idx="13377">
                  <c:v>0.38707108000000007</c:v>
                </c:pt>
                <c:pt idx="13378">
                  <c:v>0.3870964300000001</c:v>
                </c:pt>
                <c:pt idx="13379">
                  <c:v>0.38712895000000014</c:v>
                </c:pt>
                <c:pt idx="13380">
                  <c:v>0.38715395000000002</c:v>
                </c:pt>
                <c:pt idx="13381">
                  <c:v>0.38718682000000015</c:v>
                </c:pt>
                <c:pt idx="13382">
                  <c:v>0.38721182000000004</c:v>
                </c:pt>
                <c:pt idx="13383">
                  <c:v>0.38724469000000006</c:v>
                </c:pt>
                <c:pt idx="13384">
                  <c:v>0.38726969000000006</c:v>
                </c:pt>
                <c:pt idx="13385">
                  <c:v>0.38730268000000012</c:v>
                </c:pt>
                <c:pt idx="13386">
                  <c:v>0.38732756000000013</c:v>
                </c:pt>
                <c:pt idx="13387">
                  <c:v>0.38736055000000014</c:v>
                </c:pt>
                <c:pt idx="13388">
                  <c:v>0.38738543000000009</c:v>
                </c:pt>
                <c:pt idx="13389">
                  <c:v>0.38741854000000009</c:v>
                </c:pt>
                <c:pt idx="13390">
                  <c:v>0.38744342000000004</c:v>
                </c:pt>
                <c:pt idx="13391">
                  <c:v>0.38747629000000011</c:v>
                </c:pt>
                <c:pt idx="13392">
                  <c:v>0.38750129000000005</c:v>
                </c:pt>
                <c:pt idx="13393">
                  <c:v>0.38753393000000008</c:v>
                </c:pt>
                <c:pt idx="13394">
                  <c:v>0.38755916000000007</c:v>
                </c:pt>
                <c:pt idx="13395">
                  <c:v>0.3875918000000001</c:v>
                </c:pt>
                <c:pt idx="13396">
                  <c:v>0.38761715000000002</c:v>
                </c:pt>
                <c:pt idx="13397">
                  <c:v>0.38764967000000006</c:v>
                </c:pt>
                <c:pt idx="13398">
                  <c:v>0.38767490000000016</c:v>
                </c:pt>
                <c:pt idx="13399">
                  <c:v>0.38770754000000002</c:v>
                </c:pt>
                <c:pt idx="13400">
                  <c:v>0.38773289000000005</c:v>
                </c:pt>
                <c:pt idx="13401">
                  <c:v>0.38776541000000003</c:v>
                </c:pt>
                <c:pt idx="13402">
                  <c:v>0.38779087000000007</c:v>
                </c:pt>
                <c:pt idx="13403">
                  <c:v>0.3878234000000001</c:v>
                </c:pt>
                <c:pt idx="13404">
                  <c:v>0.38784874000000014</c:v>
                </c:pt>
                <c:pt idx="13405">
                  <c:v>0.38788127000000011</c:v>
                </c:pt>
                <c:pt idx="13406">
                  <c:v>0.38790662000000009</c:v>
                </c:pt>
                <c:pt idx="13407">
                  <c:v>0.38793879000000009</c:v>
                </c:pt>
                <c:pt idx="13408">
                  <c:v>0.38796460000000016</c:v>
                </c:pt>
                <c:pt idx="13409">
                  <c:v>0.3879966600000001</c:v>
                </c:pt>
                <c:pt idx="13410">
                  <c:v>0.38802236000000012</c:v>
                </c:pt>
                <c:pt idx="13411">
                  <c:v>0.38805453000000006</c:v>
                </c:pt>
                <c:pt idx="13412">
                  <c:v>0.38808034000000008</c:v>
                </c:pt>
                <c:pt idx="13413">
                  <c:v>0.38811240000000008</c:v>
                </c:pt>
                <c:pt idx="13414">
                  <c:v>0.38813775</c:v>
                </c:pt>
                <c:pt idx="13415">
                  <c:v>0.38817027000000009</c:v>
                </c:pt>
                <c:pt idx="13416">
                  <c:v>0.38819574000000001</c:v>
                </c:pt>
                <c:pt idx="13417">
                  <c:v>0.3882282600000001</c:v>
                </c:pt>
                <c:pt idx="13418">
                  <c:v>0.38825349000000003</c:v>
                </c:pt>
                <c:pt idx="13419">
                  <c:v>0.38828613000000006</c:v>
                </c:pt>
                <c:pt idx="13420">
                  <c:v>0.38831136000000011</c:v>
                </c:pt>
                <c:pt idx="13421">
                  <c:v>0.38834400000000008</c:v>
                </c:pt>
                <c:pt idx="13422">
                  <c:v>0.38836935000000006</c:v>
                </c:pt>
                <c:pt idx="13423">
                  <c:v>0.38840187000000009</c:v>
                </c:pt>
                <c:pt idx="13424">
                  <c:v>0.38842722000000007</c:v>
                </c:pt>
                <c:pt idx="13425">
                  <c:v>0.3884598600000001</c:v>
                </c:pt>
                <c:pt idx="13426">
                  <c:v>0.38848509000000009</c:v>
                </c:pt>
                <c:pt idx="13427">
                  <c:v>0.38851773000000006</c:v>
                </c:pt>
                <c:pt idx="13428">
                  <c:v>0.3885430700000001</c:v>
                </c:pt>
                <c:pt idx="13429">
                  <c:v>0.38857560000000008</c:v>
                </c:pt>
                <c:pt idx="13430">
                  <c:v>0.38860083000000006</c:v>
                </c:pt>
                <c:pt idx="13431">
                  <c:v>0.38863347000000004</c:v>
                </c:pt>
                <c:pt idx="13432">
                  <c:v>0.38865881000000008</c:v>
                </c:pt>
                <c:pt idx="13433">
                  <c:v>0.38869134</c:v>
                </c:pt>
                <c:pt idx="13434">
                  <c:v>0.38871668000000009</c:v>
                </c:pt>
                <c:pt idx="13435">
                  <c:v>0.38874921000000001</c:v>
                </c:pt>
                <c:pt idx="13436">
                  <c:v>0.38877455000000005</c:v>
                </c:pt>
                <c:pt idx="13437">
                  <c:v>0.38880685000000009</c:v>
                </c:pt>
                <c:pt idx="13438">
                  <c:v>0.38883243000000006</c:v>
                </c:pt>
                <c:pt idx="13439">
                  <c:v>0.38886472000000011</c:v>
                </c:pt>
                <c:pt idx="13440">
                  <c:v>0.38889030000000008</c:v>
                </c:pt>
                <c:pt idx="13441">
                  <c:v>0.38892270000000012</c:v>
                </c:pt>
                <c:pt idx="13442">
                  <c:v>0.38894817000000009</c:v>
                </c:pt>
                <c:pt idx="13443">
                  <c:v>0.38898057000000019</c:v>
                </c:pt>
                <c:pt idx="13444">
                  <c:v>0.38900604000000005</c:v>
                </c:pt>
                <c:pt idx="13445">
                  <c:v>0.3890384400000001</c:v>
                </c:pt>
                <c:pt idx="13446">
                  <c:v>0.38906391000000007</c:v>
                </c:pt>
                <c:pt idx="13447">
                  <c:v>0.38909620000000006</c:v>
                </c:pt>
                <c:pt idx="13448">
                  <c:v>0.38912178000000008</c:v>
                </c:pt>
                <c:pt idx="13449">
                  <c:v>0.38915453000000005</c:v>
                </c:pt>
                <c:pt idx="13450">
                  <c:v>0.38917930000000006</c:v>
                </c:pt>
                <c:pt idx="13451">
                  <c:v>0.38921240000000007</c:v>
                </c:pt>
                <c:pt idx="13452">
                  <c:v>0.38923729000000001</c:v>
                </c:pt>
                <c:pt idx="13453">
                  <c:v>0.3892698100000001</c:v>
                </c:pt>
                <c:pt idx="13454">
                  <c:v>0.38929515999999997</c:v>
                </c:pt>
                <c:pt idx="13455">
                  <c:v>0.38932756000000013</c:v>
                </c:pt>
                <c:pt idx="13456">
                  <c:v>0.3893530300000001</c:v>
                </c:pt>
                <c:pt idx="13457">
                  <c:v>0.38938555000000008</c:v>
                </c:pt>
                <c:pt idx="13458">
                  <c:v>0.38941101000000006</c:v>
                </c:pt>
                <c:pt idx="13459">
                  <c:v>0.38944342000000004</c:v>
                </c:pt>
                <c:pt idx="13460">
                  <c:v>0.38946888000000013</c:v>
                </c:pt>
                <c:pt idx="13461">
                  <c:v>0.38950129000000006</c:v>
                </c:pt>
                <c:pt idx="13462">
                  <c:v>0.38952675000000009</c:v>
                </c:pt>
                <c:pt idx="13463">
                  <c:v>0.38955916000000007</c:v>
                </c:pt>
                <c:pt idx="13464">
                  <c:v>0.3895847400000001</c:v>
                </c:pt>
                <c:pt idx="13465">
                  <c:v>0.38961726000000008</c:v>
                </c:pt>
                <c:pt idx="13466">
                  <c:v>0.38964226000000007</c:v>
                </c:pt>
                <c:pt idx="13467">
                  <c:v>0.38967525000000003</c:v>
                </c:pt>
                <c:pt idx="13468">
                  <c:v>0.38970013000000003</c:v>
                </c:pt>
                <c:pt idx="13469">
                  <c:v>0.38973312000000004</c:v>
                </c:pt>
                <c:pt idx="13470">
                  <c:v>0.3897581200000001</c:v>
                </c:pt>
                <c:pt idx="13471">
                  <c:v>0.38979099000000006</c:v>
                </c:pt>
                <c:pt idx="13472">
                  <c:v>0.38981599000000011</c:v>
                </c:pt>
                <c:pt idx="13473">
                  <c:v>0.38984886000000013</c:v>
                </c:pt>
                <c:pt idx="13474">
                  <c:v>0.38987386000000013</c:v>
                </c:pt>
                <c:pt idx="13475">
                  <c:v>0.38990650000000016</c:v>
                </c:pt>
                <c:pt idx="13476">
                  <c:v>0.38993219000000007</c:v>
                </c:pt>
                <c:pt idx="13477">
                  <c:v>0.38996437000000012</c:v>
                </c:pt>
                <c:pt idx="13478">
                  <c:v>0.38998960000000016</c:v>
                </c:pt>
                <c:pt idx="13479">
                  <c:v>0.39002224000000008</c:v>
                </c:pt>
                <c:pt idx="13480">
                  <c:v>0.39004770000000005</c:v>
                </c:pt>
                <c:pt idx="13481">
                  <c:v>0.39008011000000009</c:v>
                </c:pt>
                <c:pt idx="13482">
                  <c:v>0.39010534000000002</c:v>
                </c:pt>
                <c:pt idx="13483">
                  <c:v>0.39013775000000001</c:v>
                </c:pt>
                <c:pt idx="13484">
                  <c:v>0.39016310000000004</c:v>
                </c:pt>
                <c:pt idx="13485">
                  <c:v>0.3901962000000001</c:v>
                </c:pt>
                <c:pt idx="13486">
                  <c:v>0.3902213100000001</c:v>
                </c:pt>
                <c:pt idx="13487">
                  <c:v>0.39025361000000003</c:v>
                </c:pt>
                <c:pt idx="13488">
                  <c:v>0.39027895000000007</c:v>
                </c:pt>
                <c:pt idx="13489">
                  <c:v>0.39031136000000011</c:v>
                </c:pt>
                <c:pt idx="13490">
                  <c:v>0.39033717000000007</c:v>
                </c:pt>
                <c:pt idx="13491">
                  <c:v>0.39036958000000016</c:v>
                </c:pt>
                <c:pt idx="13492">
                  <c:v>0.39039493000000008</c:v>
                </c:pt>
                <c:pt idx="13493">
                  <c:v>0.39042710000000014</c:v>
                </c:pt>
                <c:pt idx="13494">
                  <c:v>0.39045291000000015</c:v>
                </c:pt>
                <c:pt idx="13495">
                  <c:v>0.39048509000000009</c:v>
                </c:pt>
                <c:pt idx="13496">
                  <c:v>0.39051078000000011</c:v>
                </c:pt>
                <c:pt idx="13497">
                  <c:v>0.39054296000000011</c:v>
                </c:pt>
                <c:pt idx="13498">
                  <c:v>0.39056865000000007</c:v>
                </c:pt>
                <c:pt idx="13499">
                  <c:v>0.39060083000000007</c:v>
                </c:pt>
                <c:pt idx="13500">
                  <c:v>0.39062629000000015</c:v>
                </c:pt>
                <c:pt idx="13501">
                  <c:v>0.39065870000000014</c:v>
                </c:pt>
                <c:pt idx="13502">
                  <c:v>0.39068416000000011</c:v>
                </c:pt>
                <c:pt idx="13503">
                  <c:v>0.39071668000000009</c:v>
                </c:pt>
                <c:pt idx="13504">
                  <c:v>0.39074215000000001</c:v>
                </c:pt>
                <c:pt idx="13505">
                  <c:v>0.39077455000000005</c:v>
                </c:pt>
                <c:pt idx="13506">
                  <c:v>0.39080002000000014</c:v>
                </c:pt>
                <c:pt idx="13507">
                  <c:v>0.39083219000000008</c:v>
                </c:pt>
                <c:pt idx="13508">
                  <c:v>0.39085800000000009</c:v>
                </c:pt>
                <c:pt idx="13509">
                  <c:v>0.39089006000000004</c:v>
                </c:pt>
                <c:pt idx="13510">
                  <c:v>0.39091576000000011</c:v>
                </c:pt>
                <c:pt idx="13511">
                  <c:v>0.39094793000000005</c:v>
                </c:pt>
                <c:pt idx="13512">
                  <c:v>0.39097363000000007</c:v>
                </c:pt>
                <c:pt idx="13513">
                  <c:v>0.39100580000000007</c:v>
                </c:pt>
                <c:pt idx="13514">
                  <c:v>0.39103115000000005</c:v>
                </c:pt>
                <c:pt idx="13515">
                  <c:v>0.39106368000000008</c:v>
                </c:pt>
                <c:pt idx="13516">
                  <c:v>0.39108902000000006</c:v>
                </c:pt>
                <c:pt idx="13517">
                  <c:v>0.39112155000000004</c:v>
                </c:pt>
                <c:pt idx="13518">
                  <c:v>0.39114689000000008</c:v>
                </c:pt>
                <c:pt idx="13519">
                  <c:v>0.39117942000000006</c:v>
                </c:pt>
                <c:pt idx="13520">
                  <c:v>0.39120488000000009</c:v>
                </c:pt>
                <c:pt idx="13521">
                  <c:v>0.39123729000000002</c:v>
                </c:pt>
                <c:pt idx="13522">
                  <c:v>0.3912627500000001</c:v>
                </c:pt>
                <c:pt idx="13523">
                  <c:v>0.39129515999999998</c:v>
                </c:pt>
                <c:pt idx="13524">
                  <c:v>0.39132062000000012</c:v>
                </c:pt>
                <c:pt idx="13525">
                  <c:v>0.3913531400000001</c:v>
                </c:pt>
                <c:pt idx="13526">
                  <c:v>0.39137849000000013</c:v>
                </c:pt>
                <c:pt idx="13527">
                  <c:v>0.39141101000000006</c:v>
                </c:pt>
                <c:pt idx="13528">
                  <c:v>0.39143636000000004</c:v>
                </c:pt>
                <c:pt idx="13529">
                  <c:v>0.39146877000000013</c:v>
                </c:pt>
                <c:pt idx="13530">
                  <c:v>0.3914943500000001</c:v>
                </c:pt>
                <c:pt idx="13531">
                  <c:v>0.39152664000000009</c:v>
                </c:pt>
                <c:pt idx="13532">
                  <c:v>0.39155199000000007</c:v>
                </c:pt>
                <c:pt idx="13533">
                  <c:v>0.39158451000000011</c:v>
                </c:pt>
                <c:pt idx="13534">
                  <c:v>0.39160986000000003</c:v>
                </c:pt>
                <c:pt idx="13535">
                  <c:v>0.39164249000000007</c:v>
                </c:pt>
                <c:pt idx="13536">
                  <c:v>0.3916677300000001</c:v>
                </c:pt>
                <c:pt idx="13537">
                  <c:v>0.39170037000000008</c:v>
                </c:pt>
                <c:pt idx="13538">
                  <c:v>0.39172560000000006</c:v>
                </c:pt>
                <c:pt idx="13539">
                  <c:v>0.39175835000000003</c:v>
                </c:pt>
                <c:pt idx="13540">
                  <c:v>0.39178347000000008</c:v>
                </c:pt>
                <c:pt idx="13541">
                  <c:v>0.39181611000000011</c:v>
                </c:pt>
                <c:pt idx="13542">
                  <c:v>0.39184145000000004</c:v>
                </c:pt>
                <c:pt idx="13543">
                  <c:v>0.39187398000000012</c:v>
                </c:pt>
                <c:pt idx="13544">
                  <c:v>0.3918994400000001</c:v>
                </c:pt>
                <c:pt idx="13545">
                  <c:v>0.39193196000000008</c:v>
                </c:pt>
                <c:pt idx="13546">
                  <c:v>0.39195743000000005</c:v>
                </c:pt>
                <c:pt idx="13547">
                  <c:v>0.39198995000000009</c:v>
                </c:pt>
                <c:pt idx="13548">
                  <c:v>0.39201530000000007</c:v>
                </c:pt>
                <c:pt idx="13549">
                  <c:v>0.3920478200000001</c:v>
                </c:pt>
                <c:pt idx="13550">
                  <c:v>0.39207270000000011</c:v>
                </c:pt>
                <c:pt idx="13551">
                  <c:v>0.39210580000000006</c:v>
                </c:pt>
                <c:pt idx="13552">
                  <c:v>0.39213069000000006</c:v>
                </c:pt>
                <c:pt idx="13553">
                  <c:v>0.39216368000000007</c:v>
                </c:pt>
                <c:pt idx="13554">
                  <c:v>0.39218856000000013</c:v>
                </c:pt>
                <c:pt idx="13555">
                  <c:v>0.39222155000000003</c:v>
                </c:pt>
                <c:pt idx="13556">
                  <c:v>0.39224643000000003</c:v>
                </c:pt>
                <c:pt idx="13557">
                  <c:v>0.3922794200000001</c:v>
                </c:pt>
                <c:pt idx="13558">
                  <c:v>0.39230430000000016</c:v>
                </c:pt>
                <c:pt idx="13559">
                  <c:v>0.39233729000000006</c:v>
                </c:pt>
                <c:pt idx="13560">
                  <c:v>0.39236217000000012</c:v>
                </c:pt>
                <c:pt idx="13561">
                  <c:v>0.39239458000000016</c:v>
                </c:pt>
                <c:pt idx="13562">
                  <c:v>0.39242004000000014</c:v>
                </c:pt>
                <c:pt idx="13563">
                  <c:v>0.39245268000000011</c:v>
                </c:pt>
                <c:pt idx="13564">
                  <c:v>0.39247814000000009</c:v>
                </c:pt>
                <c:pt idx="13565">
                  <c:v>0.39251055000000007</c:v>
                </c:pt>
                <c:pt idx="13566">
                  <c:v>0.3925360100000001</c:v>
                </c:pt>
                <c:pt idx="13567">
                  <c:v>0.39256842000000008</c:v>
                </c:pt>
                <c:pt idx="13568">
                  <c:v>0.39259388000000006</c:v>
                </c:pt>
                <c:pt idx="13569">
                  <c:v>0.39262629000000016</c:v>
                </c:pt>
                <c:pt idx="13570">
                  <c:v>0.39265187000000007</c:v>
                </c:pt>
                <c:pt idx="13571">
                  <c:v>0.39268416000000012</c:v>
                </c:pt>
                <c:pt idx="13572">
                  <c:v>0.39270974000000003</c:v>
                </c:pt>
                <c:pt idx="13573">
                  <c:v>0.39274203000000002</c:v>
                </c:pt>
                <c:pt idx="13574">
                  <c:v>0.39276715000000001</c:v>
                </c:pt>
                <c:pt idx="13575">
                  <c:v>0.39280002000000014</c:v>
                </c:pt>
                <c:pt idx="13576">
                  <c:v>0.39282502000000008</c:v>
                </c:pt>
                <c:pt idx="13577">
                  <c:v>0.39285812000000009</c:v>
                </c:pt>
                <c:pt idx="13578">
                  <c:v>0.39288300000000015</c:v>
                </c:pt>
                <c:pt idx="13579">
                  <c:v>0.39291564000000007</c:v>
                </c:pt>
                <c:pt idx="13580">
                  <c:v>0.39294122000000004</c:v>
                </c:pt>
                <c:pt idx="13581">
                  <c:v>0.39297351000000014</c:v>
                </c:pt>
                <c:pt idx="13582">
                  <c:v>0.3929992100000001</c:v>
                </c:pt>
                <c:pt idx="13583">
                  <c:v>0.3930313800000001</c:v>
                </c:pt>
                <c:pt idx="13584">
                  <c:v>0.39305708000000006</c:v>
                </c:pt>
                <c:pt idx="13585">
                  <c:v>0.39308925000000006</c:v>
                </c:pt>
                <c:pt idx="13586">
                  <c:v>0.39311437000000016</c:v>
                </c:pt>
                <c:pt idx="13587">
                  <c:v>0.39314712000000002</c:v>
                </c:pt>
                <c:pt idx="13588">
                  <c:v>0.39317224000000006</c:v>
                </c:pt>
                <c:pt idx="13589">
                  <c:v>0.39320499000000009</c:v>
                </c:pt>
                <c:pt idx="13590">
                  <c:v>0.39323011000000002</c:v>
                </c:pt>
                <c:pt idx="13591">
                  <c:v>0.39326310000000003</c:v>
                </c:pt>
                <c:pt idx="13592">
                  <c:v>0.39328798000000009</c:v>
                </c:pt>
                <c:pt idx="13593">
                  <c:v>0.39332108000000016</c:v>
                </c:pt>
                <c:pt idx="13594">
                  <c:v>0.39334585000000005</c:v>
                </c:pt>
                <c:pt idx="13595">
                  <c:v>0.39337884000000012</c:v>
                </c:pt>
                <c:pt idx="13596">
                  <c:v>0.39340384000000006</c:v>
                </c:pt>
                <c:pt idx="13597">
                  <c:v>0.39343636000000004</c:v>
                </c:pt>
                <c:pt idx="13598">
                  <c:v>0.39346171000000008</c:v>
                </c:pt>
                <c:pt idx="13599">
                  <c:v>0.3934944600000001</c:v>
                </c:pt>
                <c:pt idx="13600">
                  <c:v>0.39351981000000014</c:v>
                </c:pt>
                <c:pt idx="13601">
                  <c:v>0.39355245000000005</c:v>
                </c:pt>
                <c:pt idx="13602">
                  <c:v>0.39357768000000015</c:v>
                </c:pt>
                <c:pt idx="13603">
                  <c:v>0.39361032000000007</c:v>
                </c:pt>
                <c:pt idx="13604">
                  <c:v>0.39363555</c:v>
                </c:pt>
                <c:pt idx="13605">
                  <c:v>0.39366819000000008</c:v>
                </c:pt>
                <c:pt idx="13606">
                  <c:v>0.39369354000000001</c:v>
                </c:pt>
                <c:pt idx="13607">
                  <c:v>0.3937260600000001</c:v>
                </c:pt>
                <c:pt idx="13608">
                  <c:v>0.39375141000000002</c:v>
                </c:pt>
                <c:pt idx="13609">
                  <c:v>0.39378347000000008</c:v>
                </c:pt>
                <c:pt idx="13610">
                  <c:v>0.39380928000000009</c:v>
                </c:pt>
                <c:pt idx="13611">
                  <c:v>0.39384134000000004</c:v>
                </c:pt>
                <c:pt idx="13612">
                  <c:v>0.39386715000000005</c:v>
                </c:pt>
                <c:pt idx="13613">
                  <c:v>0.39389932000000005</c:v>
                </c:pt>
                <c:pt idx="13614">
                  <c:v>0.39392467000000014</c:v>
                </c:pt>
                <c:pt idx="13615">
                  <c:v>0.39395719000000007</c:v>
                </c:pt>
                <c:pt idx="13616">
                  <c:v>0.39398254000000016</c:v>
                </c:pt>
                <c:pt idx="13617">
                  <c:v>0.39401518000000008</c:v>
                </c:pt>
                <c:pt idx="13618">
                  <c:v>0.39404041000000006</c:v>
                </c:pt>
                <c:pt idx="13619">
                  <c:v>0.39407305000000004</c:v>
                </c:pt>
                <c:pt idx="13620">
                  <c:v>0.39409840000000007</c:v>
                </c:pt>
                <c:pt idx="13621">
                  <c:v>0.39413092000000005</c:v>
                </c:pt>
                <c:pt idx="13622">
                  <c:v>0.39415627000000009</c:v>
                </c:pt>
                <c:pt idx="13623">
                  <c:v>0.39418902000000006</c:v>
                </c:pt>
                <c:pt idx="13624">
                  <c:v>0.3942141400000001</c:v>
                </c:pt>
                <c:pt idx="13625">
                  <c:v>0.39424689000000007</c:v>
                </c:pt>
                <c:pt idx="13626">
                  <c:v>0.39427201000000006</c:v>
                </c:pt>
                <c:pt idx="13627">
                  <c:v>0.39430476000000009</c:v>
                </c:pt>
                <c:pt idx="13628">
                  <c:v>0.39432999000000013</c:v>
                </c:pt>
                <c:pt idx="13629">
                  <c:v>0.3943627500000001</c:v>
                </c:pt>
                <c:pt idx="13630">
                  <c:v>0.39438787000000014</c:v>
                </c:pt>
                <c:pt idx="13631">
                  <c:v>0.39442004000000014</c:v>
                </c:pt>
                <c:pt idx="13632">
                  <c:v>0.3944458500000001</c:v>
                </c:pt>
                <c:pt idx="13633">
                  <c:v>0.39447791000000015</c:v>
                </c:pt>
                <c:pt idx="13634">
                  <c:v>0.39450372000000006</c:v>
                </c:pt>
                <c:pt idx="13635">
                  <c:v>0.39453590000000011</c:v>
                </c:pt>
                <c:pt idx="13636">
                  <c:v>0.39456159000000007</c:v>
                </c:pt>
                <c:pt idx="13637">
                  <c:v>0.39459377000000007</c:v>
                </c:pt>
                <c:pt idx="13638">
                  <c:v>0.39461958000000014</c:v>
                </c:pt>
                <c:pt idx="13639">
                  <c:v>0.39465164000000008</c:v>
                </c:pt>
                <c:pt idx="13640">
                  <c:v>0.39467687000000012</c:v>
                </c:pt>
                <c:pt idx="13641">
                  <c:v>0.39470974000000003</c:v>
                </c:pt>
                <c:pt idx="13642">
                  <c:v>0.39473474000000003</c:v>
                </c:pt>
                <c:pt idx="13643">
                  <c:v>0.3947676100000001</c:v>
                </c:pt>
                <c:pt idx="13644">
                  <c:v>0.3947926100000001</c:v>
                </c:pt>
                <c:pt idx="13645">
                  <c:v>0.39482560000000011</c:v>
                </c:pt>
                <c:pt idx="13646">
                  <c:v>0.39485037000000012</c:v>
                </c:pt>
                <c:pt idx="13647">
                  <c:v>0.39488347000000013</c:v>
                </c:pt>
                <c:pt idx="13648">
                  <c:v>0.39490835000000007</c:v>
                </c:pt>
                <c:pt idx="13649">
                  <c:v>0.39494087000000011</c:v>
                </c:pt>
                <c:pt idx="13650">
                  <c:v>0.39496634000000014</c:v>
                </c:pt>
                <c:pt idx="13651">
                  <c:v>0.39499874000000007</c:v>
                </c:pt>
                <c:pt idx="13652">
                  <c:v>0.39502421000000015</c:v>
                </c:pt>
                <c:pt idx="13653">
                  <c:v>0.39505662000000008</c:v>
                </c:pt>
                <c:pt idx="13654">
                  <c:v>0.39508208000000011</c:v>
                </c:pt>
                <c:pt idx="13655">
                  <c:v>0.3951144900000001</c:v>
                </c:pt>
                <c:pt idx="13656">
                  <c:v>0.39513995000000002</c:v>
                </c:pt>
                <c:pt idx="13657">
                  <c:v>0.39517247000000011</c:v>
                </c:pt>
                <c:pt idx="13658">
                  <c:v>0.39519782000000003</c:v>
                </c:pt>
                <c:pt idx="13659">
                  <c:v>0.39523034000000001</c:v>
                </c:pt>
                <c:pt idx="13660">
                  <c:v>0.3952556900000001</c:v>
                </c:pt>
                <c:pt idx="13661">
                  <c:v>0.39528844000000007</c:v>
                </c:pt>
                <c:pt idx="13662">
                  <c:v>0.39531356000000012</c:v>
                </c:pt>
                <c:pt idx="13663">
                  <c:v>0.39534631000000009</c:v>
                </c:pt>
                <c:pt idx="13664">
                  <c:v>0.39537166000000012</c:v>
                </c:pt>
                <c:pt idx="13665">
                  <c:v>0.39540418000000016</c:v>
                </c:pt>
                <c:pt idx="13666">
                  <c:v>0.39542953000000008</c:v>
                </c:pt>
                <c:pt idx="13667">
                  <c:v>0.39546205000000006</c:v>
                </c:pt>
                <c:pt idx="13668">
                  <c:v>0.39548705000000006</c:v>
                </c:pt>
                <c:pt idx="13669">
                  <c:v>0.39551993000000008</c:v>
                </c:pt>
                <c:pt idx="13670">
                  <c:v>0.39554493000000007</c:v>
                </c:pt>
                <c:pt idx="13671">
                  <c:v>0.39557780000000009</c:v>
                </c:pt>
                <c:pt idx="13672">
                  <c:v>0.39560291000000009</c:v>
                </c:pt>
                <c:pt idx="13673">
                  <c:v>0.39563567000000011</c:v>
                </c:pt>
                <c:pt idx="13674">
                  <c:v>0.39566078000000016</c:v>
                </c:pt>
                <c:pt idx="13675">
                  <c:v>0.39569354000000001</c:v>
                </c:pt>
                <c:pt idx="13676">
                  <c:v>0.39571854000000006</c:v>
                </c:pt>
                <c:pt idx="13677">
                  <c:v>0.39575152000000002</c:v>
                </c:pt>
                <c:pt idx="13678">
                  <c:v>0.39577641000000008</c:v>
                </c:pt>
                <c:pt idx="13679">
                  <c:v>0.39580928000000015</c:v>
                </c:pt>
                <c:pt idx="13680">
                  <c:v>0.39583428000000009</c:v>
                </c:pt>
                <c:pt idx="13681">
                  <c:v>0.39586726000000011</c:v>
                </c:pt>
                <c:pt idx="13682">
                  <c:v>0.39589249000000015</c:v>
                </c:pt>
                <c:pt idx="13683">
                  <c:v>0.39592513000000007</c:v>
                </c:pt>
                <c:pt idx="13684">
                  <c:v>0.39595037000000011</c:v>
                </c:pt>
                <c:pt idx="13685">
                  <c:v>0.39598300000000014</c:v>
                </c:pt>
                <c:pt idx="13686">
                  <c:v>0.39600824000000007</c:v>
                </c:pt>
                <c:pt idx="13687">
                  <c:v>0.39604087000000016</c:v>
                </c:pt>
                <c:pt idx="13688">
                  <c:v>0.39606611000000014</c:v>
                </c:pt>
                <c:pt idx="13689">
                  <c:v>0.39609828000000008</c:v>
                </c:pt>
                <c:pt idx="13690">
                  <c:v>0.39612398000000015</c:v>
                </c:pt>
                <c:pt idx="13691">
                  <c:v>0.39615615000000004</c:v>
                </c:pt>
                <c:pt idx="13692">
                  <c:v>0.39618185000000006</c:v>
                </c:pt>
                <c:pt idx="13693">
                  <c:v>0.3962141400000001</c:v>
                </c:pt>
                <c:pt idx="13694">
                  <c:v>0.39623972000000002</c:v>
                </c:pt>
                <c:pt idx="13695">
                  <c:v>0.39627224000000005</c:v>
                </c:pt>
                <c:pt idx="13696">
                  <c:v>0.39629759000000003</c:v>
                </c:pt>
                <c:pt idx="13697">
                  <c:v>0.39633011000000007</c:v>
                </c:pt>
                <c:pt idx="13698">
                  <c:v>0.39635499000000013</c:v>
                </c:pt>
                <c:pt idx="13699">
                  <c:v>0.39638798000000014</c:v>
                </c:pt>
                <c:pt idx="13700">
                  <c:v>0.39641287000000014</c:v>
                </c:pt>
                <c:pt idx="13701">
                  <c:v>0.39644597000000009</c:v>
                </c:pt>
                <c:pt idx="13702">
                  <c:v>0.39647085000000015</c:v>
                </c:pt>
                <c:pt idx="13703">
                  <c:v>0.39650384000000005</c:v>
                </c:pt>
                <c:pt idx="13704">
                  <c:v>0.39652872000000011</c:v>
                </c:pt>
                <c:pt idx="13705">
                  <c:v>0.39656124000000004</c:v>
                </c:pt>
                <c:pt idx="13706">
                  <c:v>0.39658659000000013</c:v>
                </c:pt>
                <c:pt idx="13707">
                  <c:v>0.3966192300000001</c:v>
                </c:pt>
                <c:pt idx="13708">
                  <c:v>0.39664458000000008</c:v>
                </c:pt>
                <c:pt idx="13709">
                  <c:v>0.3966774500000001</c:v>
                </c:pt>
                <c:pt idx="13710">
                  <c:v>0.39670245000000004</c:v>
                </c:pt>
                <c:pt idx="13711">
                  <c:v>0.39673474000000003</c:v>
                </c:pt>
                <c:pt idx="13712">
                  <c:v>0.39676032000000006</c:v>
                </c:pt>
                <c:pt idx="13713">
                  <c:v>0.39679273000000004</c:v>
                </c:pt>
                <c:pt idx="13714">
                  <c:v>0.39681819000000013</c:v>
                </c:pt>
                <c:pt idx="13715">
                  <c:v>0.39685048000000012</c:v>
                </c:pt>
                <c:pt idx="13716">
                  <c:v>0.39687606000000009</c:v>
                </c:pt>
                <c:pt idx="13717">
                  <c:v>0.39690835000000008</c:v>
                </c:pt>
                <c:pt idx="13718">
                  <c:v>0.39693381000000005</c:v>
                </c:pt>
                <c:pt idx="13719">
                  <c:v>0.39696634000000008</c:v>
                </c:pt>
                <c:pt idx="13720">
                  <c:v>0.39699157000000007</c:v>
                </c:pt>
                <c:pt idx="13721">
                  <c:v>0.39702421000000016</c:v>
                </c:pt>
                <c:pt idx="13722">
                  <c:v>0.39704955000000003</c:v>
                </c:pt>
                <c:pt idx="13723">
                  <c:v>0.39708208000000011</c:v>
                </c:pt>
                <c:pt idx="13724">
                  <c:v>0.39710743000000004</c:v>
                </c:pt>
                <c:pt idx="13725">
                  <c:v>0.39714018000000006</c:v>
                </c:pt>
                <c:pt idx="13726">
                  <c:v>0.39716530000000005</c:v>
                </c:pt>
                <c:pt idx="13727">
                  <c:v>0.39719805000000002</c:v>
                </c:pt>
                <c:pt idx="13728">
                  <c:v>0.39722317000000007</c:v>
                </c:pt>
                <c:pt idx="13729">
                  <c:v>0.39725604000000003</c:v>
                </c:pt>
                <c:pt idx="13730">
                  <c:v>0.39728104000000003</c:v>
                </c:pt>
                <c:pt idx="13731">
                  <c:v>0.39731391000000016</c:v>
                </c:pt>
                <c:pt idx="13732">
                  <c:v>0.39733891000000016</c:v>
                </c:pt>
                <c:pt idx="13733">
                  <c:v>0.39737178000000012</c:v>
                </c:pt>
                <c:pt idx="13734">
                  <c:v>0.39739678000000012</c:v>
                </c:pt>
                <c:pt idx="13735">
                  <c:v>0.39742965000000008</c:v>
                </c:pt>
                <c:pt idx="13736">
                  <c:v>0.39745499000000012</c:v>
                </c:pt>
                <c:pt idx="13737">
                  <c:v>0.39748705000000006</c:v>
                </c:pt>
                <c:pt idx="13738">
                  <c:v>0.39751275000000014</c:v>
                </c:pt>
                <c:pt idx="13739">
                  <c:v>0.39754493000000007</c:v>
                </c:pt>
                <c:pt idx="13740">
                  <c:v>0.39757074000000009</c:v>
                </c:pt>
                <c:pt idx="13741">
                  <c:v>0.39760291000000009</c:v>
                </c:pt>
                <c:pt idx="13742">
                  <c:v>0.39762861000000016</c:v>
                </c:pt>
                <c:pt idx="13743">
                  <c:v>0.39766090000000009</c:v>
                </c:pt>
                <c:pt idx="13744">
                  <c:v>0.39768613000000014</c:v>
                </c:pt>
                <c:pt idx="13745">
                  <c:v>0.39771877000000011</c:v>
                </c:pt>
                <c:pt idx="13746">
                  <c:v>0.39774412000000003</c:v>
                </c:pt>
                <c:pt idx="13747">
                  <c:v>0.39777687000000012</c:v>
                </c:pt>
                <c:pt idx="13748">
                  <c:v>0.39780187000000011</c:v>
                </c:pt>
                <c:pt idx="13749">
                  <c:v>0.39783474000000008</c:v>
                </c:pt>
                <c:pt idx="13750">
                  <c:v>0.39786009000000011</c:v>
                </c:pt>
                <c:pt idx="13751">
                  <c:v>0.39789215000000006</c:v>
                </c:pt>
                <c:pt idx="13752">
                  <c:v>0.39791796000000013</c:v>
                </c:pt>
                <c:pt idx="13753">
                  <c:v>0.39795002000000007</c:v>
                </c:pt>
                <c:pt idx="13754">
                  <c:v>0.39797537000000016</c:v>
                </c:pt>
                <c:pt idx="13755">
                  <c:v>0.39800800000000008</c:v>
                </c:pt>
                <c:pt idx="13756">
                  <c:v>0.39803324000000001</c:v>
                </c:pt>
                <c:pt idx="13757">
                  <c:v>0.39806587000000015</c:v>
                </c:pt>
                <c:pt idx="13758">
                  <c:v>0.39809111000000008</c:v>
                </c:pt>
                <c:pt idx="13759">
                  <c:v>0.39812386000000011</c:v>
                </c:pt>
                <c:pt idx="13760">
                  <c:v>0.39814909000000004</c:v>
                </c:pt>
                <c:pt idx="13761">
                  <c:v>0.39818173000000007</c:v>
                </c:pt>
                <c:pt idx="13762">
                  <c:v>0.3982070800000001</c:v>
                </c:pt>
                <c:pt idx="13763">
                  <c:v>0.39823960000000008</c:v>
                </c:pt>
                <c:pt idx="13764">
                  <c:v>0.39826506000000006</c:v>
                </c:pt>
                <c:pt idx="13765">
                  <c:v>0.3982974700000001</c:v>
                </c:pt>
                <c:pt idx="13766">
                  <c:v>0.39832293000000013</c:v>
                </c:pt>
                <c:pt idx="13767">
                  <c:v>0.39835534000000006</c:v>
                </c:pt>
                <c:pt idx="13768">
                  <c:v>0.39838080000000015</c:v>
                </c:pt>
                <c:pt idx="13769">
                  <c:v>0.39841333000000007</c:v>
                </c:pt>
                <c:pt idx="13770">
                  <c:v>0.39843879000000015</c:v>
                </c:pt>
                <c:pt idx="13771">
                  <c:v>0.39847120000000014</c:v>
                </c:pt>
                <c:pt idx="13772">
                  <c:v>0.39849608000000009</c:v>
                </c:pt>
                <c:pt idx="13773">
                  <c:v>0.39852918000000009</c:v>
                </c:pt>
                <c:pt idx="13774">
                  <c:v>0.3985539500000001</c:v>
                </c:pt>
                <c:pt idx="13775">
                  <c:v>0.39858648000000013</c:v>
                </c:pt>
                <c:pt idx="13776">
                  <c:v>0.39861194000000005</c:v>
                </c:pt>
                <c:pt idx="13777">
                  <c:v>0.39864446000000003</c:v>
                </c:pt>
                <c:pt idx="13778">
                  <c:v>0.39866993000000006</c:v>
                </c:pt>
                <c:pt idx="13779">
                  <c:v>0.3987023300000001</c:v>
                </c:pt>
                <c:pt idx="13780">
                  <c:v>0.39872780000000008</c:v>
                </c:pt>
                <c:pt idx="13781">
                  <c:v>0.39876032000000006</c:v>
                </c:pt>
                <c:pt idx="13782">
                  <c:v>0.39878590000000014</c:v>
                </c:pt>
                <c:pt idx="13783">
                  <c:v>0.39881819000000013</c:v>
                </c:pt>
                <c:pt idx="13784">
                  <c:v>0.39884388000000009</c:v>
                </c:pt>
                <c:pt idx="13785">
                  <c:v>0.39887618000000014</c:v>
                </c:pt>
                <c:pt idx="13786">
                  <c:v>0.39890175000000005</c:v>
                </c:pt>
                <c:pt idx="13787">
                  <c:v>0.39893405000000004</c:v>
                </c:pt>
                <c:pt idx="13788">
                  <c:v>0.39895916000000003</c:v>
                </c:pt>
                <c:pt idx="13789">
                  <c:v>0.39899192000000006</c:v>
                </c:pt>
                <c:pt idx="13790">
                  <c:v>0.39901703000000011</c:v>
                </c:pt>
                <c:pt idx="13791">
                  <c:v>0.39904990000000007</c:v>
                </c:pt>
                <c:pt idx="13792">
                  <c:v>0.3990752500000001</c:v>
                </c:pt>
                <c:pt idx="13793">
                  <c:v>0.39910766000000003</c:v>
                </c:pt>
                <c:pt idx="13794">
                  <c:v>0.39913312000000001</c:v>
                </c:pt>
                <c:pt idx="13795">
                  <c:v>0.39916576000000004</c:v>
                </c:pt>
                <c:pt idx="13796">
                  <c:v>0.39919099000000008</c:v>
                </c:pt>
                <c:pt idx="13797">
                  <c:v>0.39922363000000005</c:v>
                </c:pt>
                <c:pt idx="13798">
                  <c:v>0.39924886000000004</c:v>
                </c:pt>
                <c:pt idx="13799">
                  <c:v>0.39928150000000007</c:v>
                </c:pt>
                <c:pt idx="13800">
                  <c:v>0.39930673000000011</c:v>
                </c:pt>
                <c:pt idx="13801">
                  <c:v>0.39933937000000014</c:v>
                </c:pt>
                <c:pt idx="13802">
                  <c:v>0.39936460000000013</c:v>
                </c:pt>
                <c:pt idx="13803">
                  <c:v>0.3993972400000001</c:v>
                </c:pt>
                <c:pt idx="13804">
                  <c:v>0.39942247000000014</c:v>
                </c:pt>
                <c:pt idx="13805">
                  <c:v>0.39945511000000006</c:v>
                </c:pt>
                <c:pt idx="13806">
                  <c:v>0.39947999000000012</c:v>
                </c:pt>
                <c:pt idx="13807">
                  <c:v>0.39951298000000013</c:v>
                </c:pt>
                <c:pt idx="13808">
                  <c:v>0.39953787000000007</c:v>
                </c:pt>
                <c:pt idx="13809">
                  <c:v>0.39957085000000009</c:v>
                </c:pt>
                <c:pt idx="13810">
                  <c:v>0.39959585000000003</c:v>
                </c:pt>
                <c:pt idx="13811">
                  <c:v>0.39962826000000012</c:v>
                </c:pt>
                <c:pt idx="13812">
                  <c:v>0.3996537200000001</c:v>
                </c:pt>
                <c:pt idx="13813">
                  <c:v>0.39968613000000008</c:v>
                </c:pt>
                <c:pt idx="13814">
                  <c:v>0.39971182000000005</c:v>
                </c:pt>
                <c:pt idx="13815">
                  <c:v>0.3997440000000001</c:v>
                </c:pt>
                <c:pt idx="13816">
                  <c:v>0.39976981000000006</c:v>
                </c:pt>
                <c:pt idx="13817">
                  <c:v>0.39980199000000011</c:v>
                </c:pt>
                <c:pt idx="13818">
                  <c:v>0.39982710000000016</c:v>
                </c:pt>
                <c:pt idx="13819">
                  <c:v>0.39985986000000012</c:v>
                </c:pt>
                <c:pt idx="13820">
                  <c:v>0.39988532000000016</c:v>
                </c:pt>
                <c:pt idx="13821">
                  <c:v>0.39991773000000014</c:v>
                </c:pt>
                <c:pt idx="13822">
                  <c:v>0.39994319000000006</c:v>
                </c:pt>
                <c:pt idx="13823">
                  <c:v>0.39997560000000015</c:v>
                </c:pt>
                <c:pt idx="13824">
                  <c:v>0.40000106000000002</c:v>
                </c:pt>
                <c:pt idx="13825">
                  <c:v>0.40003358</c:v>
                </c:pt>
                <c:pt idx="13826">
                  <c:v>0.40005893000000003</c:v>
                </c:pt>
                <c:pt idx="13827">
                  <c:v>0.40009144999999996</c:v>
                </c:pt>
                <c:pt idx="13828">
                  <c:v>0.40011680000000011</c:v>
                </c:pt>
                <c:pt idx="13829">
                  <c:v>0.40014943999999997</c:v>
                </c:pt>
                <c:pt idx="13830">
                  <c:v>0.40017467000000007</c:v>
                </c:pt>
                <c:pt idx="13831">
                  <c:v>0.40020730999999998</c:v>
                </c:pt>
                <c:pt idx="13832">
                  <c:v>0.40023266000000002</c:v>
                </c:pt>
                <c:pt idx="13833">
                  <c:v>0.40026518</c:v>
                </c:pt>
                <c:pt idx="13834">
                  <c:v>0.40029041000000004</c:v>
                </c:pt>
                <c:pt idx="13835">
                  <c:v>0.40032305000000001</c:v>
                </c:pt>
                <c:pt idx="13836">
                  <c:v>0.40034805000000001</c:v>
                </c:pt>
                <c:pt idx="13837">
                  <c:v>0.40038092000000008</c:v>
                </c:pt>
                <c:pt idx="13838">
                  <c:v>0.40040592000000008</c:v>
                </c:pt>
                <c:pt idx="13839">
                  <c:v>0.40043891000000004</c:v>
                </c:pt>
                <c:pt idx="13840">
                  <c:v>0.4004637900000001</c:v>
                </c:pt>
                <c:pt idx="13841">
                  <c:v>0.40049631000000002</c:v>
                </c:pt>
                <c:pt idx="13842">
                  <c:v>0.40052201000000004</c:v>
                </c:pt>
                <c:pt idx="13843">
                  <c:v>0.40055465000000001</c:v>
                </c:pt>
                <c:pt idx="13844">
                  <c:v>0.40057953000000002</c:v>
                </c:pt>
                <c:pt idx="13845">
                  <c:v>0.40061240000000004</c:v>
                </c:pt>
                <c:pt idx="13846">
                  <c:v>0.40063728999999998</c:v>
                </c:pt>
                <c:pt idx="13847">
                  <c:v>0.40067004000000001</c:v>
                </c:pt>
                <c:pt idx="13848">
                  <c:v>0.40069549999999998</c:v>
                </c:pt>
                <c:pt idx="13849">
                  <c:v>0.40072791000000002</c:v>
                </c:pt>
                <c:pt idx="13850">
                  <c:v>0.40075302999999995</c:v>
                </c:pt>
                <c:pt idx="13851">
                  <c:v>0.40078567000000004</c:v>
                </c:pt>
                <c:pt idx="13852">
                  <c:v>0.40081101000000002</c:v>
                </c:pt>
                <c:pt idx="13853">
                  <c:v>0.40084365</c:v>
                </c:pt>
                <c:pt idx="13854">
                  <c:v>0.40086900000000009</c:v>
                </c:pt>
                <c:pt idx="13855">
                  <c:v>0.40090141000000001</c:v>
                </c:pt>
                <c:pt idx="13856">
                  <c:v>0.40092687000000016</c:v>
                </c:pt>
                <c:pt idx="13857">
                  <c:v>0.40095939000000008</c:v>
                </c:pt>
                <c:pt idx="13858">
                  <c:v>0.40098474000000006</c:v>
                </c:pt>
                <c:pt idx="13859">
                  <c:v>0.40101738000000003</c:v>
                </c:pt>
                <c:pt idx="13860">
                  <c:v>0.40104261000000002</c:v>
                </c:pt>
                <c:pt idx="13861">
                  <c:v>0.4010753700000001</c:v>
                </c:pt>
                <c:pt idx="13862">
                  <c:v>0.40110048000000004</c:v>
                </c:pt>
                <c:pt idx="13863">
                  <c:v>0.40113323999999995</c:v>
                </c:pt>
                <c:pt idx="13864">
                  <c:v>0.40115835</c:v>
                </c:pt>
                <c:pt idx="13865">
                  <c:v>0.40119110999999996</c:v>
                </c:pt>
                <c:pt idx="13866">
                  <c:v>0.40121622000000001</c:v>
                </c:pt>
                <c:pt idx="13867">
                  <c:v>0.40124908999999997</c:v>
                </c:pt>
                <c:pt idx="13868">
                  <c:v>0.40127409000000008</c:v>
                </c:pt>
                <c:pt idx="13869">
                  <c:v>0.4013069600000001</c:v>
                </c:pt>
                <c:pt idx="13870">
                  <c:v>0.40133208000000004</c:v>
                </c:pt>
                <c:pt idx="13871">
                  <c:v>0.40136472000000006</c:v>
                </c:pt>
                <c:pt idx="13872">
                  <c:v>0.40138995000000005</c:v>
                </c:pt>
                <c:pt idx="13873">
                  <c:v>0.40142270000000008</c:v>
                </c:pt>
                <c:pt idx="13874">
                  <c:v>0.40144782000000001</c:v>
                </c:pt>
                <c:pt idx="13875">
                  <c:v>0.40148011000000006</c:v>
                </c:pt>
                <c:pt idx="13876">
                  <c:v>0.40150580000000002</c:v>
                </c:pt>
                <c:pt idx="13877">
                  <c:v>0.40153798000000002</c:v>
                </c:pt>
                <c:pt idx="13878">
                  <c:v>0.40156368000000003</c:v>
                </c:pt>
                <c:pt idx="13879">
                  <c:v>0.40159597000000002</c:v>
                </c:pt>
                <c:pt idx="13880">
                  <c:v>0.40162155000000005</c:v>
                </c:pt>
                <c:pt idx="13881">
                  <c:v>0.40165383999999998</c:v>
                </c:pt>
                <c:pt idx="13882">
                  <c:v>0.40167942000000001</c:v>
                </c:pt>
                <c:pt idx="13883">
                  <c:v>0.40171171</c:v>
                </c:pt>
                <c:pt idx="13884">
                  <c:v>0.40173728999999997</c:v>
                </c:pt>
                <c:pt idx="13885">
                  <c:v>0.40176969000000001</c:v>
                </c:pt>
                <c:pt idx="13886">
                  <c:v>0.40179515999999993</c:v>
                </c:pt>
                <c:pt idx="13887">
                  <c:v>0.40182756000000003</c:v>
                </c:pt>
                <c:pt idx="13888">
                  <c:v>0.40185256000000014</c:v>
                </c:pt>
                <c:pt idx="13889">
                  <c:v>0.40188509000000006</c:v>
                </c:pt>
                <c:pt idx="13890">
                  <c:v>0.4019104300000001</c:v>
                </c:pt>
                <c:pt idx="13891">
                  <c:v>0.40194296000000007</c:v>
                </c:pt>
                <c:pt idx="13892">
                  <c:v>0.40196830000000006</c:v>
                </c:pt>
                <c:pt idx="13893">
                  <c:v>0.40200094000000003</c:v>
                </c:pt>
                <c:pt idx="13894">
                  <c:v>0.40202618000000007</c:v>
                </c:pt>
                <c:pt idx="13895">
                  <c:v>0.4020588100000001</c:v>
                </c:pt>
                <c:pt idx="13896">
                  <c:v>0.40208416000000008</c:v>
                </c:pt>
                <c:pt idx="13897">
                  <c:v>0.40211668000000006</c:v>
                </c:pt>
                <c:pt idx="13898">
                  <c:v>0.40214202999999998</c:v>
                </c:pt>
                <c:pt idx="13899">
                  <c:v>0.40217455000000002</c:v>
                </c:pt>
                <c:pt idx="13900">
                  <c:v>0.4021999</c:v>
                </c:pt>
                <c:pt idx="13901">
                  <c:v>0.40223242999999997</c:v>
                </c:pt>
                <c:pt idx="13902">
                  <c:v>0.40225789000000001</c:v>
                </c:pt>
                <c:pt idx="13903">
                  <c:v>0.40229030000000005</c:v>
                </c:pt>
                <c:pt idx="13904">
                  <c:v>0.40231576000000008</c:v>
                </c:pt>
                <c:pt idx="13905">
                  <c:v>0.40234840000000011</c:v>
                </c:pt>
                <c:pt idx="13906">
                  <c:v>0.40237386000000014</c:v>
                </c:pt>
                <c:pt idx="13907">
                  <c:v>0.40240627000000007</c:v>
                </c:pt>
                <c:pt idx="13908">
                  <c:v>0.40243173000000004</c:v>
                </c:pt>
                <c:pt idx="13909">
                  <c:v>0.40246414000000008</c:v>
                </c:pt>
                <c:pt idx="13910">
                  <c:v>0.40248960000000006</c:v>
                </c:pt>
                <c:pt idx="13911">
                  <c:v>0.40252212000000004</c:v>
                </c:pt>
                <c:pt idx="13912">
                  <c:v>0.40254747000000002</c:v>
                </c:pt>
                <c:pt idx="13913">
                  <c:v>0.40257999000000005</c:v>
                </c:pt>
                <c:pt idx="13914">
                  <c:v>0.40260533999999998</c:v>
                </c:pt>
                <c:pt idx="13915">
                  <c:v>0.40263787000000001</c:v>
                </c:pt>
                <c:pt idx="13916">
                  <c:v>0.40266263000000002</c:v>
                </c:pt>
                <c:pt idx="13917">
                  <c:v>0.40269573999999997</c:v>
                </c:pt>
                <c:pt idx="13918">
                  <c:v>0.40272050000000004</c:v>
                </c:pt>
                <c:pt idx="13919">
                  <c:v>0.40275313999999995</c:v>
                </c:pt>
                <c:pt idx="13920">
                  <c:v>0.4027784900000001</c:v>
                </c:pt>
                <c:pt idx="13921">
                  <c:v>0.40281113000000002</c:v>
                </c:pt>
                <c:pt idx="13922">
                  <c:v>0.40283648000000005</c:v>
                </c:pt>
                <c:pt idx="13923">
                  <c:v>0.40286935000000001</c:v>
                </c:pt>
                <c:pt idx="13924">
                  <c:v>0.40289435000000001</c:v>
                </c:pt>
                <c:pt idx="13925">
                  <c:v>0.40292722000000003</c:v>
                </c:pt>
                <c:pt idx="13926">
                  <c:v>0.40295222000000008</c:v>
                </c:pt>
                <c:pt idx="13927">
                  <c:v>0.4029850900000001</c:v>
                </c:pt>
                <c:pt idx="13928">
                  <c:v>0.4030100900000001</c:v>
                </c:pt>
                <c:pt idx="13929">
                  <c:v>0.40304249000000003</c:v>
                </c:pt>
                <c:pt idx="13930">
                  <c:v>0.40306796000000006</c:v>
                </c:pt>
                <c:pt idx="13931">
                  <c:v>0.4031003700000001</c:v>
                </c:pt>
                <c:pt idx="13932">
                  <c:v>0.40312583000000002</c:v>
                </c:pt>
                <c:pt idx="13933">
                  <c:v>0.40315824</c:v>
                </c:pt>
                <c:pt idx="13934">
                  <c:v>0.40318370000000003</c:v>
                </c:pt>
                <c:pt idx="13935">
                  <c:v>0.40321611000000002</c:v>
                </c:pt>
                <c:pt idx="13936">
                  <c:v>0.40324168000000005</c:v>
                </c:pt>
                <c:pt idx="13937">
                  <c:v>0.40327409000000003</c:v>
                </c:pt>
                <c:pt idx="13938">
                  <c:v>0.40329943999999995</c:v>
                </c:pt>
                <c:pt idx="13939">
                  <c:v>0.40333219000000003</c:v>
                </c:pt>
                <c:pt idx="13940">
                  <c:v>0.40335743000000002</c:v>
                </c:pt>
                <c:pt idx="13941">
                  <c:v>0.40339006000000005</c:v>
                </c:pt>
                <c:pt idx="13942">
                  <c:v>0.40341530000000003</c:v>
                </c:pt>
                <c:pt idx="13943">
                  <c:v>0.40344793000000001</c:v>
                </c:pt>
                <c:pt idx="13944">
                  <c:v>0.4034731700000001</c:v>
                </c:pt>
                <c:pt idx="13945">
                  <c:v>0.40350592000000002</c:v>
                </c:pt>
                <c:pt idx="13946">
                  <c:v>0.40353103999999995</c:v>
                </c:pt>
                <c:pt idx="13947">
                  <c:v>0.40356368000000004</c:v>
                </c:pt>
                <c:pt idx="13948">
                  <c:v>0.40358891000000008</c:v>
                </c:pt>
                <c:pt idx="13949">
                  <c:v>0.40362155</c:v>
                </c:pt>
                <c:pt idx="13950">
                  <c:v>0.40364678000000004</c:v>
                </c:pt>
                <c:pt idx="13951">
                  <c:v>0.40367953000000001</c:v>
                </c:pt>
                <c:pt idx="13952">
                  <c:v>0.40370476000000005</c:v>
                </c:pt>
                <c:pt idx="13953">
                  <c:v>0.40373682</c:v>
                </c:pt>
                <c:pt idx="13954">
                  <c:v>0.40376240000000002</c:v>
                </c:pt>
                <c:pt idx="13955">
                  <c:v>0.40379481</c:v>
                </c:pt>
                <c:pt idx="13956">
                  <c:v>0.40382039000000008</c:v>
                </c:pt>
                <c:pt idx="13957">
                  <c:v>0.40385280000000007</c:v>
                </c:pt>
                <c:pt idx="13958">
                  <c:v>0.40387837000000015</c:v>
                </c:pt>
                <c:pt idx="13959">
                  <c:v>0.40391067000000014</c:v>
                </c:pt>
                <c:pt idx="13960">
                  <c:v>0.40393624</c:v>
                </c:pt>
                <c:pt idx="13961">
                  <c:v>0.4039685400000001</c:v>
                </c:pt>
                <c:pt idx="13962">
                  <c:v>0.40399412000000001</c:v>
                </c:pt>
                <c:pt idx="13963">
                  <c:v>0.40402652000000006</c:v>
                </c:pt>
                <c:pt idx="13964">
                  <c:v>0.40405199000000008</c:v>
                </c:pt>
                <c:pt idx="13965">
                  <c:v>0.40408439000000007</c:v>
                </c:pt>
                <c:pt idx="13966">
                  <c:v>0.40410986000000004</c:v>
                </c:pt>
                <c:pt idx="13967">
                  <c:v>0.40414225999999998</c:v>
                </c:pt>
                <c:pt idx="13968">
                  <c:v>0.40416773</c:v>
                </c:pt>
                <c:pt idx="13969">
                  <c:v>0.40420013000000005</c:v>
                </c:pt>
                <c:pt idx="13970">
                  <c:v>0.40422513000000004</c:v>
                </c:pt>
                <c:pt idx="13971">
                  <c:v>0.40425800000000001</c:v>
                </c:pt>
                <c:pt idx="13972">
                  <c:v>0.404283</c:v>
                </c:pt>
                <c:pt idx="13973">
                  <c:v>0.40431553000000003</c:v>
                </c:pt>
                <c:pt idx="13974">
                  <c:v>0.40434087000000007</c:v>
                </c:pt>
                <c:pt idx="13975">
                  <c:v>0.4043734000000001</c:v>
                </c:pt>
                <c:pt idx="13976">
                  <c:v>0.40439886000000014</c:v>
                </c:pt>
                <c:pt idx="13977">
                  <c:v>0.4044315</c:v>
                </c:pt>
                <c:pt idx="13978">
                  <c:v>0.4044566200000001</c:v>
                </c:pt>
                <c:pt idx="13979">
                  <c:v>0.40448937000000007</c:v>
                </c:pt>
                <c:pt idx="13980">
                  <c:v>0.40451460000000006</c:v>
                </c:pt>
                <c:pt idx="13981">
                  <c:v>0.40454723999999997</c:v>
                </c:pt>
                <c:pt idx="13982">
                  <c:v>0.40457236000000008</c:v>
                </c:pt>
                <c:pt idx="13983">
                  <c:v>0.40460511000000005</c:v>
                </c:pt>
                <c:pt idx="13984">
                  <c:v>0.40463046000000008</c:v>
                </c:pt>
                <c:pt idx="13985">
                  <c:v>0.40466298000000006</c:v>
                </c:pt>
                <c:pt idx="13986">
                  <c:v>0.40468844000000004</c:v>
                </c:pt>
                <c:pt idx="13987">
                  <c:v>0.40472085000000002</c:v>
                </c:pt>
                <c:pt idx="13988">
                  <c:v>0.40474631</c:v>
                </c:pt>
                <c:pt idx="13989">
                  <c:v>0.40477872000000004</c:v>
                </c:pt>
                <c:pt idx="13990">
                  <c:v>0.40480430000000006</c:v>
                </c:pt>
                <c:pt idx="13991">
                  <c:v>0.40483694000000003</c:v>
                </c:pt>
                <c:pt idx="13992">
                  <c:v>0.40486205000000003</c:v>
                </c:pt>
                <c:pt idx="13993">
                  <c:v>0.4048948100000001</c:v>
                </c:pt>
                <c:pt idx="13994">
                  <c:v>0.40491993000000004</c:v>
                </c:pt>
                <c:pt idx="13995">
                  <c:v>0.40495222000000003</c:v>
                </c:pt>
                <c:pt idx="13996">
                  <c:v>0.40497780000000005</c:v>
                </c:pt>
                <c:pt idx="13997">
                  <c:v>0.4050100900000001</c:v>
                </c:pt>
                <c:pt idx="13998">
                  <c:v>0.40503578000000001</c:v>
                </c:pt>
                <c:pt idx="13999">
                  <c:v>0.40506796000000006</c:v>
                </c:pt>
                <c:pt idx="14000">
                  <c:v>0.40509365000000003</c:v>
                </c:pt>
                <c:pt idx="14001">
                  <c:v>0.40512583000000002</c:v>
                </c:pt>
                <c:pt idx="14002">
                  <c:v>0.40515094000000001</c:v>
                </c:pt>
                <c:pt idx="14003">
                  <c:v>0.40518370000000004</c:v>
                </c:pt>
                <c:pt idx="14004">
                  <c:v>0.40520916000000001</c:v>
                </c:pt>
                <c:pt idx="14005">
                  <c:v>0.40524168000000005</c:v>
                </c:pt>
                <c:pt idx="14006">
                  <c:v>0.40526702999999997</c:v>
                </c:pt>
                <c:pt idx="14007">
                  <c:v>0.40529967</c:v>
                </c:pt>
                <c:pt idx="14008">
                  <c:v>0.40532502000000004</c:v>
                </c:pt>
                <c:pt idx="14009">
                  <c:v>0.40535754000000002</c:v>
                </c:pt>
                <c:pt idx="14010">
                  <c:v>0.40538289000000011</c:v>
                </c:pt>
                <c:pt idx="14011">
                  <c:v>0.40541541000000003</c:v>
                </c:pt>
                <c:pt idx="14012">
                  <c:v>0.40544076000000007</c:v>
                </c:pt>
                <c:pt idx="14013">
                  <c:v>0.4054732800000001</c:v>
                </c:pt>
                <c:pt idx="14014">
                  <c:v>0.40549863000000008</c:v>
                </c:pt>
                <c:pt idx="14015">
                  <c:v>0.40553127</c:v>
                </c:pt>
                <c:pt idx="14016">
                  <c:v>0.4055565000000001</c:v>
                </c:pt>
                <c:pt idx="14017">
                  <c:v>0.40558902000000002</c:v>
                </c:pt>
                <c:pt idx="14018">
                  <c:v>0.40561437000000006</c:v>
                </c:pt>
                <c:pt idx="14019">
                  <c:v>0.40564700999999997</c:v>
                </c:pt>
                <c:pt idx="14020">
                  <c:v>0.40567224000000002</c:v>
                </c:pt>
                <c:pt idx="14021">
                  <c:v>0.4057048800000001</c:v>
                </c:pt>
                <c:pt idx="14022">
                  <c:v>0.40573023000000003</c:v>
                </c:pt>
                <c:pt idx="14023">
                  <c:v>0.40576229000000008</c:v>
                </c:pt>
                <c:pt idx="14024">
                  <c:v>0.40578752000000001</c:v>
                </c:pt>
                <c:pt idx="14025">
                  <c:v>0.4058201600000001</c:v>
                </c:pt>
                <c:pt idx="14026">
                  <c:v>0.40584562000000002</c:v>
                </c:pt>
                <c:pt idx="14027">
                  <c:v>0.40587814000000005</c:v>
                </c:pt>
                <c:pt idx="14028">
                  <c:v>0.40590349000000003</c:v>
                </c:pt>
                <c:pt idx="14029">
                  <c:v>0.40593590000000002</c:v>
                </c:pt>
                <c:pt idx="14030">
                  <c:v>0.40596136000000005</c:v>
                </c:pt>
                <c:pt idx="14031">
                  <c:v>0.40599400000000002</c:v>
                </c:pt>
                <c:pt idx="14032">
                  <c:v>0.40601923000000001</c:v>
                </c:pt>
                <c:pt idx="14033">
                  <c:v>0.40605187000000004</c:v>
                </c:pt>
                <c:pt idx="14034">
                  <c:v>0.40607710000000002</c:v>
                </c:pt>
                <c:pt idx="14035">
                  <c:v>0.40610974</c:v>
                </c:pt>
                <c:pt idx="14036">
                  <c:v>0.40613531999999997</c:v>
                </c:pt>
                <c:pt idx="14037">
                  <c:v>0.40616773</c:v>
                </c:pt>
                <c:pt idx="14038">
                  <c:v>0.40619318999999998</c:v>
                </c:pt>
                <c:pt idx="14039">
                  <c:v>0.40622548000000008</c:v>
                </c:pt>
                <c:pt idx="14040">
                  <c:v>0.40625106</c:v>
                </c:pt>
                <c:pt idx="14041">
                  <c:v>0.40628347000000004</c:v>
                </c:pt>
                <c:pt idx="14042">
                  <c:v>0.40630835000000004</c:v>
                </c:pt>
                <c:pt idx="14043">
                  <c:v>0.40634145000000005</c:v>
                </c:pt>
                <c:pt idx="14044">
                  <c:v>0.4063663400000001</c:v>
                </c:pt>
                <c:pt idx="14045">
                  <c:v>0.40639921000000001</c:v>
                </c:pt>
                <c:pt idx="14046">
                  <c:v>0.40642421000000006</c:v>
                </c:pt>
                <c:pt idx="14047">
                  <c:v>0.40645719000000002</c:v>
                </c:pt>
                <c:pt idx="14048">
                  <c:v>0.40648208000000008</c:v>
                </c:pt>
                <c:pt idx="14049">
                  <c:v>0.40651505999999998</c:v>
                </c:pt>
                <c:pt idx="14050">
                  <c:v>0.40654005999999998</c:v>
                </c:pt>
                <c:pt idx="14051">
                  <c:v>0.40657293000000005</c:v>
                </c:pt>
                <c:pt idx="14052">
                  <c:v>0.40659793</c:v>
                </c:pt>
                <c:pt idx="14053">
                  <c:v>0.40663080000000001</c:v>
                </c:pt>
                <c:pt idx="14054">
                  <c:v>0.40665604</c:v>
                </c:pt>
                <c:pt idx="14055">
                  <c:v>0.40668868000000008</c:v>
                </c:pt>
                <c:pt idx="14056">
                  <c:v>0.40671391000000001</c:v>
                </c:pt>
                <c:pt idx="14057">
                  <c:v>0.40674608000000001</c:v>
                </c:pt>
                <c:pt idx="14058">
                  <c:v>0.40677189000000002</c:v>
                </c:pt>
                <c:pt idx="14059">
                  <c:v>0.40680395000000008</c:v>
                </c:pt>
                <c:pt idx="14060">
                  <c:v>0.40682976000000004</c:v>
                </c:pt>
                <c:pt idx="14061">
                  <c:v>0.40686194000000003</c:v>
                </c:pt>
                <c:pt idx="14062">
                  <c:v>0.40688717000000008</c:v>
                </c:pt>
                <c:pt idx="14063">
                  <c:v>0.4069198100000001</c:v>
                </c:pt>
                <c:pt idx="14064">
                  <c:v>0.40694503999999998</c:v>
                </c:pt>
                <c:pt idx="14065">
                  <c:v>0.40697768000000006</c:v>
                </c:pt>
                <c:pt idx="14066">
                  <c:v>0.40700291000000005</c:v>
                </c:pt>
                <c:pt idx="14067">
                  <c:v>0.40703554999999997</c:v>
                </c:pt>
                <c:pt idx="14068">
                  <c:v>0.40706078000000007</c:v>
                </c:pt>
                <c:pt idx="14069">
                  <c:v>0.40709353999999998</c:v>
                </c:pt>
                <c:pt idx="14070">
                  <c:v>0.40711888000000007</c:v>
                </c:pt>
                <c:pt idx="14071">
                  <c:v>0.40715163999999998</c:v>
                </c:pt>
                <c:pt idx="14072">
                  <c:v>0.40717675000000003</c:v>
                </c:pt>
                <c:pt idx="14073">
                  <c:v>0.40720951</c:v>
                </c:pt>
                <c:pt idx="14074">
                  <c:v>0.40723462000000005</c:v>
                </c:pt>
                <c:pt idx="14075">
                  <c:v>0.40726692000000003</c:v>
                </c:pt>
                <c:pt idx="14076">
                  <c:v>0.40729261</c:v>
                </c:pt>
                <c:pt idx="14077">
                  <c:v>0.40732479000000016</c:v>
                </c:pt>
                <c:pt idx="14078">
                  <c:v>0.40735037000000007</c:v>
                </c:pt>
                <c:pt idx="14079">
                  <c:v>0.40738266000000012</c:v>
                </c:pt>
                <c:pt idx="14080">
                  <c:v>0.40740835000000003</c:v>
                </c:pt>
                <c:pt idx="14081">
                  <c:v>0.40744053000000002</c:v>
                </c:pt>
                <c:pt idx="14082">
                  <c:v>0.4074662200000001</c:v>
                </c:pt>
                <c:pt idx="14083">
                  <c:v>0.40749840000000004</c:v>
                </c:pt>
                <c:pt idx="14084">
                  <c:v>0.40752409000000006</c:v>
                </c:pt>
                <c:pt idx="14085">
                  <c:v>0.40755638000000005</c:v>
                </c:pt>
                <c:pt idx="14086">
                  <c:v>0.40758162000000003</c:v>
                </c:pt>
                <c:pt idx="14087">
                  <c:v>0.40761425000000001</c:v>
                </c:pt>
                <c:pt idx="14088">
                  <c:v>0.40763960000000005</c:v>
                </c:pt>
                <c:pt idx="14089">
                  <c:v>0.40767224000000002</c:v>
                </c:pt>
                <c:pt idx="14090">
                  <c:v>0.40769747000000001</c:v>
                </c:pt>
                <c:pt idx="14091">
                  <c:v>0.40773023000000003</c:v>
                </c:pt>
                <c:pt idx="14092">
                  <c:v>0.40775533999999997</c:v>
                </c:pt>
                <c:pt idx="14093">
                  <c:v>0.4077881000000001</c:v>
                </c:pt>
                <c:pt idx="14094">
                  <c:v>0.40781321000000004</c:v>
                </c:pt>
                <c:pt idx="14095">
                  <c:v>0.40784597000000006</c:v>
                </c:pt>
                <c:pt idx="14096">
                  <c:v>0.40787108000000005</c:v>
                </c:pt>
                <c:pt idx="14097">
                  <c:v>0.40790384000000002</c:v>
                </c:pt>
                <c:pt idx="14098">
                  <c:v>0.40792895000000007</c:v>
                </c:pt>
                <c:pt idx="14099">
                  <c:v>0.40796182000000003</c:v>
                </c:pt>
                <c:pt idx="14100">
                  <c:v>0.40798682000000008</c:v>
                </c:pt>
                <c:pt idx="14101">
                  <c:v>0.40801912000000001</c:v>
                </c:pt>
                <c:pt idx="14102">
                  <c:v>0.4080446900000001</c:v>
                </c:pt>
                <c:pt idx="14103">
                  <c:v>0.40807699000000008</c:v>
                </c:pt>
                <c:pt idx="14104">
                  <c:v>0.40810233000000001</c:v>
                </c:pt>
                <c:pt idx="14105">
                  <c:v>0.40813486000000004</c:v>
                </c:pt>
                <c:pt idx="14106">
                  <c:v>0.40816020000000003</c:v>
                </c:pt>
                <c:pt idx="14107">
                  <c:v>0.40819307000000005</c:v>
                </c:pt>
                <c:pt idx="14108">
                  <c:v>0.4082180700000001</c:v>
                </c:pt>
                <c:pt idx="14109">
                  <c:v>0.40825094000000001</c:v>
                </c:pt>
                <c:pt idx="14110">
                  <c:v>0.40827594</c:v>
                </c:pt>
                <c:pt idx="14111">
                  <c:v>0.40830881000000008</c:v>
                </c:pt>
                <c:pt idx="14112">
                  <c:v>0.40833381000000002</c:v>
                </c:pt>
                <c:pt idx="14113">
                  <c:v>0.40836668000000009</c:v>
                </c:pt>
                <c:pt idx="14114">
                  <c:v>0.40839180000000008</c:v>
                </c:pt>
                <c:pt idx="14115">
                  <c:v>0.40842455000000005</c:v>
                </c:pt>
                <c:pt idx="14116">
                  <c:v>0.4084496700000001</c:v>
                </c:pt>
                <c:pt idx="14117">
                  <c:v>0.40848243000000006</c:v>
                </c:pt>
                <c:pt idx="14118">
                  <c:v>0.40850754</c:v>
                </c:pt>
                <c:pt idx="14119">
                  <c:v>0.40854030000000002</c:v>
                </c:pt>
                <c:pt idx="14120">
                  <c:v>0.40856576000000006</c:v>
                </c:pt>
                <c:pt idx="14121">
                  <c:v>0.40859817000000004</c:v>
                </c:pt>
                <c:pt idx="14122">
                  <c:v>0.40862363000000002</c:v>
                </c:pt>
                <c:pt idx="14123">
                  <c:v>0.40865580000000001</c:v>
                </c:pt>
                <c:pt idx="14124">
                  <c:v>0.40868150000000003</c:v>
                </c:pt>
                <c:pt idx="14125">
                  <c:v>0.40871355999999998</c:v>
                </c:pt>
                <c:pt idx="14126">
                  <c:v>0.40873937000000005</c:v>
                </c:pt>
                <c:pt idx="14127">
                  <c:v>0.40877143000000005</c:v>
                </c:pt>
                <c:pt idx="14128">
                  <c:v>0.40879723999999995</c:v>
                </c:pt>
                <c:pt idx="14129">
                  <c:v>0.40882942000000005</c:v>
                </c:pt>
                <c:pt idx="14130">
                  <c:v>0.40885511000000002</c:v>
                </c:pt>
                <c:pt idx="14131">
                  <c:v>0.40888729000000007</c:v>
                </c:pt>
                <c:pt idx="14132">
                  <c:v>0.40891240000000006</c:v>
                </c:pt>
                <c:pt idx="14133">
                  <c:v>0.40894527000000008</c:v>
                </c:pt>
                <c:pt idx="14134">
                  <c:v>0.40897039000000007</c:v>
                </c:pt>
                <c:pt idx="14135">
                  <c:v>0.40900314000000004</c:v>
                </c:pt>
                <c:pt idx="14136">
                  <c:v>0.40902849000000008</c:v>
                </c:pt>
                <c:pt idx="14137">
                  <c:v>0.40906101</c:v>
                </c:pt>
                <c:pt idx="14138">
                  <c:v>0.40908636000000004</c:v>
                </c:pt>
                <c:pt idx="14139">
                  <c:v>0.40911888000000007</c:v>
                </c:pt>
                <c:pt idx="14140">
                  <c:v>0.40914435000000005</c:v>
                </c:pt>
                <c:pt idx="14141">
                  <c:v>0.40917675000000003</c:v>
                </c:pt>
                <c:pt idx="14142">
                  <c:v>0.40920210000000001</c:v>
                </c:pt>
                <c:pt idx="14143">
                  <c:v>0.40923462000000005</c:v>
                </c:pt>
                <c:pt idx="14144">
                  <c:v>0.40926009000000002</c:v>
                </c:pt>
                <c:pt idx="14145">
                  <c:v>0.40929249000000001</c:v>
                </c:pt>
                <c:pt idx="14146">
                  <c:v>0.40931796000000004</c:v>
                </c:pt>
                <c:pt idx="14147">
                  <c:v>0.40935037000000007</c:v>
                </c:pt>
                <c:pt idx="14148">
                  <c:v>0.40937583000000005</c:v>
                </c:pt>
                <c:pt idx="14149">
                  <c:v>0.40940824000000003</c:v>
                </c:pt>
                <c:pt idx="14150">
                  <c:v>0.40943370000000001</c:v>
                </c:pt>
                <c:pt idx="14151">
                  <c:v>0.40946611000000011</c:v>
                </c:pt>
                <c:pt idx="14152">
                  <c:v>0.40949157000000008</c:v>
                </c:pt>
                <c:pt idx="14153">
                  <c:v>0.40952409000000006</c:v>
                </c:pt>
                <c:pt idx="14154">
                  <c:v>0.40954921</c:v>
                </c:pt>
                <c:pt idx="14155">
                  <c:v>0.40958185000000008</c:v>
                </c:pt>
                <c:pt idx="14156">
                  <c:v>0.40960708000000001</c:v>
                </c:pt>
                <c:pt idx="14157">
                  <c:v>0.40963994999999997</c:v>
                </c:pt>
                <c:pt idx="14158">
                  <c:v>0.40966506000000008</c:v>
                </c:pt>
                <c:pt idx="14159">
                  <c:v>0.40969759</c:v>
                </c:pt>
                <c:pt idx="14160">
                  <c:v>0.4097229300000001</c:v>
                </c:pt>
                <c:pt idx="14161">
                  <c:v>0.40975546000000002</c:v>
                </c:pt>
                <c:pt idx="14162">
                  <c:v>0.4097809200000001</c:v>
                </c:pt>
                <c:pt idx="14163">
                  <c:v>0.40981333000000003</c:v>
                </c:pt>
                <c:pt idx="14164">
                  <c:v>0.40983879000000006</c:v>
                </c:pt>
                <c:pt idx="14165">
                  <c:v>0.4098713100000001</c:v>
                </c:pt>
                <c:pt idx="14166">
                  <c:v>0.40989666000000008</c:v>
                </c:pt>
                <c:pt idx="14167">
                  <c:v>0.40992918000000006</c:v>
                </c:pt>
                <c:pt idx="14168">
                  <c:v>0.40995418000000006</c:v>
                </c:pt>
                <c:pt idx="14169">
                  <c:v>0.40998717000000007</c:v>
                </c:pt>
                <c:pt idx="14170">
                  <c:v>0.41001205000000002</c:v>
                </c:pt>
                <c:pt idx="14171">
                  <c:v>0.41004504000000003</c:v>
                </c:pt>
                <c:pt idx="14172">
                  <c:v>0.41006993000000008</c:v>
                </c:pt>
                <c:pt idx="14173">
                  <c:v>0.4101029100000001</c:v>
                </c:pt>
                <c:pt idx="14174">
                  <c:v>0.4101278000000001</c:v>
                </c:pt>
                <c:pt idx="14175">
                  <c:v>0.41016078000000006</c:v>
                </c:pt>
                <c:pt idx="14176">
                  <c:v>0.41018567000000006</c:v>
                </c:pt>
                <c:pt idx="14177">
                  <c:v>0.41021830000000004</c:v>
                </c:pt>
                <c:pt idx="14178">
                  <c:v>0.41024353999999996</c:v>
                </c:pt>
                <c:pt idx="14179">
                  <c:v>0.4102762900000001</c:v>
                </c:pt>
                <c:pt idx="14180">
                  <c:v>0.41030152000000003</c:v>
                </c:pt>
                <c:pt idx="14181">
                  <c:v>0.41033416000000006</c:v>
                </c:pt>
                <c:pt idx="14182">
                  <c:v>0.4103593900000001</c:v>
                </c:pt>
                <c:pt idx="14183">
                  <c:v>0.41039203000000002</c:v>
                </c:pt>
                <c:pt idx="14184">
                  <c:v>0.41041726000000006</c:v>
                </c:pt>
                <c:pt idx="14185">
                  <c:v>0.41044990000000003</c:v>
                </c:pt>
                <c:pt idx="14186">
                  <c:v>0.41047513000000002</c:v>
                </c:pt>
                <c:pt idx="14187">
                  <c:v>0.41050777000000011</c:v>
                </c:pt>
                <c:pt idx="14188">
                  <c:v>0.41053311999999997</c:v>
                </c:pt>
                <c:pt idx="14189">
                  <c:v>0.41056564000000001</c:v>
                </c:pt>
                <c:pt idx="14190">
                  <c:v>0.4105909900000001</c:v>
                </c:pt>
                <c:pt idx="14191">
                  <c:v>0.41062363000000002</c:v>
                </c:pt>
                <c:pt idx="14192">
                  <c:v>0.41064886000000006</c:v>
                </c:pt>
                <c:pt idx="14193">
                  <c:v>0.41068115000000005</c:v>
                </c:pt>
                <c:pt idx="14194">
                  <c:v>0.41070673000000002</c:v>
                </c:pt>
                <c:pt idx="14195">
                  <c:v>0.41073891000000001</c:v>
                </c:pt>
                <c:pt idx="14196">
                  <c:v>0.41076460000000004</c:v>
                </c:pt>
                <c:pt idx="14197">
                  <c:v>0.41079678000000003</c:v>
                </c:pt>
                <c:pt idx="14198">
                  <c:v>0.41082247000000011</c:v>
                </c:pt>
                <c:pt idx="14199">
                  <c:v>0.4108547600000001</c:v>
                </c:pt>
                <c:pt idx="14200">
                  <c:v>0.41088046000000011</c:v>
                </c:pt>
                <c:pt idx="14201">
                  <c:v>0.41091263000000006</c:v>
                </c:pt>
                <c:pt idx="14202">
                  <c:v>0.41093833000000002</c:v>
                </c:pt>
                <c:pt idx="14203">
                  <c:v>0.41097039000000007</c:v>
                </c:pt>
                <c:pt idx="14204">
                  <c:v>0.41099620000000003</c:v>
                </c:pt>
                <c:pt idx="14205">
                  <c:v>0.41102826000000003</c:v>
                </c:pt>
                <c:pt idx="14206">
                  <c:v>0.41105361000000001</c:v>
                </c:pt>
                <c:pt idx="14207">
                  <c:v>0.41108613000000011</c:v>
                </c:pt>
                <c:pt idx="14208">
                  <c:v>0.41111194000000001</c:v>
                </c:pt>
                <c:pt idx="14209">
                  <c:v>0.41114400000000001</c:v>
                </c:pt>
                <c:pt idx="14210">
                  <c:v>0.41116969000000003</c:v>
                </c:pt>
                <c:pt idx="14211">
                  <c:v>0.41120199000000002</c:v>
                </c:pt>
                <c:pt idx="14212">
                  <c:v>0.41122756000000005</c:v>
                </c:pt>
                <c:pt idx="14213">
                  <c:v>0.41125985999999998</c:v>
                </c:pt>
                <c:pt idx="14214">
                  <c:v>0.41128543000000001</c:v>
                </c:pt>
                <c:pt idx="14215">
                  <c:v>0.4113177300000001</c:v>
                </c:pt>
                <c:pt idx="14216">
                  <c:v>0.41134296000000004</c:v>
                </c:pt>
                <c:pt idx="14217">
                  <c:v>0.41137571000000006</c:v>
                </c:pt>
                <c:pt idx="14218">
                  <c:v>0.41140083000000005</c:v>
                </c:pt>
                <c:pt idx="14219">
                  <c:v>0.41143358000000002</c:v>
                </c:pt>
                <c:pt idx="14220">
                  <c:v>0.41145881000000006</c:v>
                </c:pt>
                <c:pt idx="14221">
                  <c:v>0.41149144999999998</c:v>
                </c:pt>
                <c:pt idx="14222">
                  <c:v>0.41151680000000007</c:v>
                </c:pt>
                <c:pt idx="14223">
                  <c:v>0.41154944000000004</c:v>
                </c:pt>
                <c:pt idx="14224">
                  <c:v>0.41157490000000008</c:v>
                </c:pt>
                <c:pt idx="14225">
                  <c:v>0.41160731</c:v>
                </c:pt>
                <c:pt idx="14226">
                  <c:v>0.41163277000000004</c:v>
                </c:pt>
                <c:pt idx="14227">
                  <c:v>0.41166518000000002</c:v>
                </c:pt>
                <c:pt idx="14228">
                  <c:v>0.41169064</c:v>
                </c:pt>
                <c:pt idx="14229">
                  <c:v>0.41172317000000008</c:v>
                </c:pt>
                <c:pt idx="14230">
                  <c:v>0.41174840000000001</c:v>
                </c:pt>
                <c:pt idx="14231">
                  <c:v>0.41178104000000004</c:v>
                </c:pt>
                <c:pt idx="14232">
                  <c:v>0.41180638000000014</c:v>
                </c:pt>
                <c:pt idx="14233">
                  <c:v>0.41183891000000006</c:v>
                </c:pt>
                <c:pt idx="14234">
                  <c:v>0.41186437000000009</c:v>
                </c:pt>
                <c:pt idx="14235">
                  <c:v>0.41189678000000007</c:v>
                </c:pt>
                <c:pt idx="14236">
                  <c:v>0.41192224000000005</c:v>
                </c:pt>
                <c:pt idx="14237">
                  <c:v>0.41195465000000003</c:v>
                </c:pt>
                <c:pt idx="14238">
                  <c:v>0.4119794200000001</c:v>
                </c:pt>
                <c:pt idx="14239">
                  <c:v>0.4120125200000001</c:v>
                </c:pt>
                <c:pt idx="14240">
                  <c:v>0.41203752000000005</c:v>
                </c:pt>
                <c:pt idx="14241">
                  <c:v>0.41207039000000006</c:v>
                </c:pt>
                <c:pt idx="14242">
                  <c:v>0.41209574000000004</c:v>
                </c:pt>
                <c:pt idx="14243">
                  <c:v>0.4121279100000001</c:v>
                </c:pt>
                <c:pt idx="14244">
                  <c:v>0.41215313999999997</c:v>
                </c:pt>
                <c:pt idx="14245">
                  <c:v>0.41218578000000006</c:v>
                </c:pt>
                <c:pt idx="14246">
                  <c:v>0.41221101000000004</c:v>
                </c:pt>
                <c:pt idx="14247">
                  <c:v>0.41224364999999996</c:v>
                </c:pt>
                <c:pt idx="14248">
                  <c:v>0.41226888000000006</c:v>
                </c:pt>
                <c:pt idx="14249">
                  <c:v>0.41230164000000002</c:v>
                </c:pt>
                <c:pt idx="14250">
                  <c:v>0.41232687000000012</c:v>
                </c:pt>
                <c:pt idx="14251">
                  <c:v>0.41235951000000004</c:v>
                </c:pt>
                <c:pt idx="14252">
                  <c:v>0.41238486000000013</c:v>
                </c:pt>
                <c:pt idx="14253">
                  <c:v>0.41241738000000006</c:v>
                </c:pt>
                <c:pt idx="14254">
                  <c:v>0.41244284000000003</c:v>
                </c:pt>
                <c:pt idx="14255">
                  <c:v>0.41247525000000002</c:v>
                </c:pt>
                <c:pt idx="14256">
                  <c:v>0.4125008300000001</c:v>
                </c:pt>
                <c:pt idx="14257">
                  <c:v>0.41253311999999998</c:v>
                </c:pt>
                <c:pt idx="14258">
                  <c:v>0.41255870000000006</c:v>
                </c:pt>
                <c:pt idx="14259">
                  <c:v>0.4125909900000001</c:v>
                </c:pt>
                <c:pt idx="14260">
                  <c:v>0.41261611000000004</c:v>
                </c:pt>
                <c:pt idx="14261">
                  <c:v>0.41264909</c:v>
                </c:pt>
                <c:pt idx="14262">
                  <c:v>0.41267398000000005</c:v>
                </c:pt>
                <c:pt idx="14263">
                  <c:v>0.41270650000000003</c:v>
                </c:pt>
                <c:pt idx="14264">
                  <c:v>0.41273196000000001</c:v>
                </c:pt>
                <c:pt idx="14265">
                  <c:v>0.41276483000000008</c:v>
                </c:pt>
                <c:pt idx="14266">
                  <c:v>0.41278983000000002</c:v>
                </c:pt>
                <c:pt idx="14267">
                  <c:v>0.41282270000000015</c:v>
                </c:pt>
                <c:pt idx="14268">
                  <c:v>0.41284770000000004</c:v>
                </c:pt>
                <c:pt idx="14269">
                  <c:v>0.41288057000000011</c:v>
                </c:pt>
                <c:pt idx="14270">
                  <c:v>0.41290557000000006</c:v>
                </c:pt>
                <c:pt idx="14271">
                  <c:v>0.41293798000000004</c:v>
                </c:pt>
                <c:pt idx="14272">
                  <c:v>0.41296356000000006</c:v>
                </c:pt>
                <c:pt idx="14273">
                  <c:v>0.41299585</c:v>
                </c:pt>
                <c:pt idx="14274">
                  <c:v>0.41302143000000002</c:v>
                </c:pt>
                <c:pt idx="14275">
                  <c:v>0.41305384000000001</c:v>
                </c:pt>
                <c:pt idx="14276">
                  <c:v>0.4130790700000001</c:v>
                </c:pt>
                <c:pt idx="14277">
                  <c:v>0.41311182000000002</c:v>
                </c:pt>
                <c:pt idx="14278">
                  <c:v>0.41313694000000001</c:v>
                </c:pt>
                <c:pt idx="14279">
                  <c:v>0.41316969000000003</c:v>
                </c:pt>
                <c:pt idx="14280">
                  <c:v>0.41319481000000002</c:v>
                </c:pt>
                <c:pt idx="14281">
                  <c:v>0.41322756000000005</c:v>
                </c:pt>
                <c:pt idx="14282">
                  <c:v>0.41325268000000004</c:v>
                </c:pt>
                <c:pt idx="14283">
                  <c:v>0.41328532000000001</c:v>
                </c:pt>
                <c:pt idx="14284">
                  <c:v>0.41331055000000005</c:v>
                </c:pt>
                <c:pt idx="14285">
                  <c:v>0.41334319000000008</c:v>
                </c:pt>
                <c:pt idx="14286">
                  <c:v>0.41336842000000007</c:v>
                </c:pt>
                <c:pt idx="14287">
                  <c:v>0.41340106000000004</c:v>
                </c:pt>
                <c:pt idx="14288">
                  <c:v>0.41342641000000008</c:v>
                </c:pt>
                <c:pt idx="14289">
                  <c:v>0.41345893000000006</c:v>
                </c:pt>
                <c:pt idx="14290">
                  <c:v>0.41348428000000009</c:v>
                </c:pt>
                <c:pt idx="14291">
                  <c:v>0.41351692000000007</c:v>
                </c:pt>
                <c:pt idx="14292">
                  <c:v>0.41354215</c:v>
                </c:pt>
                <c:pt idx="14293">
                  <c:v>0.41357479000000014</c:v>
                </c:pt>
                <c:pt idx="14294">
                  <c:v>0.41360013000000001</c:v>
                </c:pt>
                <c:pt idx="14295">
                  <c:v>0.41363266000000004</c:v>
                </c:pt>
                <c:pt idx="14296">
                  <c:v>0.41365812000000002</c:v>
                </c:pt>
                <c:pt idx="14297">
                  <c:v>0.41369064</c:v>
                </c:pt>
                <c:pt idx="14298">
                  <c:v>0.41371611000000008</c:v>
                </c:pt>
                <c:pt idx="14299">
                  <c:v>0.41374851000000001</c:v>
                </c:pt>
                <c:pt idx="14300">
                  <c:v>0.41377351000000001</c:v>
                </c:pt>
                <c:pt idx="14301">
                  <c:v>0.41380650000000008</c:v>
                </c:pt>
                <c:pt idx="14302">
                  <c:v>0.41383138000000008</c:v>
                </c:pt>
                <c:pt idx="14303">
                  <c:v>0.41386437000000009</c:v>
                </c:pt>
                <c:pt idx="14304">
                  <c:v>0.4138892500000001</c:v>
                </c:pt>
                <c:pt idx="14305">
                  <c:v>0.41392224000000005</c:v>
                </c:pt>
                <c:pt idx="14306">
                  <c:v>0.41394724000000005</c:v>
                </c:pt>
                <c:pt idx="14307">
                  <c:v>0.41398011000000007</c:v>
                </c:pt>
                <c:pt idx="14308">
                  <c:v>0.41400499000000007</c:v>
                </c:pt>
                <c:pt idx="14309">
                  <c:v>0.41403798000000008</c:v>
                </c:pt>
                <c:pt idx="14310">
                  <c:v>0.41406321000000001</c:v>
                </c:pt>
                <c:pt idx="14311">
                  <c:v>0.41409550000000001</c:v>
                </c:pt>
                <c:pt idx="14312">
                  <c:v>0.41412120000000002</c:v>
                </c:pt>
                <c:pt idx="14313">
                  <c:v>0.41415337000000002</c:v>
                </c:pt>
                <c:pt idx="14314">
                  <c:v>0.4141789500000001</c:v>
                </c:pt>
                <c:pt idx="14315">
                  <c:v>0.41421123999999998</c:v>
                </c:pt>
                <c:pt idx="14316">
                  <c:v>0.41423636000000008</c:v>
                </c:pt>
                <c:pt idx="14317">
                  <c:v>0.41426923000000004</c:v>
                </c:pt>
                <c:pt idx="14318">
                  <c:v>0.41429423000000004</c:v>
                </c:pt>
                <c:pt idx="14319">
                  <c:v>0.41432722000000005</c:v>
                </c:pt>
                <c:pt idx="14320">
                  <c:v>0.4143523300000001</c:v>
                </c:pt>
                <c:pt idx="14321">
                  <c:v>0.41438509000000007</c:v>
                </c:pt>
                <c:pt idx="14322">
                  <c:v>0.41441020000000006</c:v>
                </c:pt>
                <c:pt idx="14323">
                  <c:v>0.41444296000000014</c:v>
                </c:pt>
                <c:pt idx="14324">
                  <c:v>0.41446796000000008</c:v>
                </c:pt>
                <c:pt idx="14325">
                  <c:v>0.4145008300000001</c:v>
                </c:pt>
                <c:pt idx="14326">
                  <c:v>0.4145257100000001</c:v>
                </c:pt>
                <c:pt idx="14327">
                  <c:v>0.41455870000000006</c:v>
                </c:pt>
                <c:pt idx="14328">
                  <c:v>0.41458358000000006</c:v>
                </c:pt>
                <c:pt idx="14329">
                  <c:v>0.41461668000000007</c:v>
                </c:pt>
                <c:pt idx="14330">
                  <c:v>0.41464144999999997</c:v>
                </c:pt>
                <c:pt idx="14331">
                  <c:v>0.41467409000000005</c:v>
                </c:pt>
                <c:pt idx="14332">
                  <c:v>0.41469931999999998</c:v>
                </c:pt>
                <c:pt idx="14333">
                  <c:v>0.41473208</c:v>
                </c:pt>
                <c:pt idx="14334">
                  <c:v>0.41475719</c:v>
                </c:pt>
                <c:pt idx="14335">
                  <c:v>0.41478995000000002</c:v>
                </c:pt>
                <c:pt idx="14336">
                  <c:v>0.41481518000000006</c:v>
                </c:pt>
                <c:pt idx="14337">
                  <c:v>0.41484782000000003</c:v>
                </c:pt>
                <c:pt idx="14338">
                  <c:v>0.41487305000000002</c:v>
                </c:pt>
                <c:pt idx="14339">
                  <c:v>0.4149058000000001</c:v>
                </c:pt>
                <c:pt idx="14340">
                  <c:v>0.41493092000000004</c:v>
                </c:pt>
                <c:pt idx="14341">
                  <c:v>0.41496379000000005</c:v>
                </c:pt>
                <c:pt idx="14342">
                  <c:v>0.41498891000000016</c:v>
                </c:pt>
                <c:pt idx="14343">
                  <c:v>0.41502131000000003</c:v>
                </c:pt>
                <c:pt idx="14344">
                  <c:v>0.41504678000000006</c:v>
                </c:pt>
                <c:pt idx="14345">
                  <c:v>0.4150791800000001</c:v>
                </c:pt>
                <c:pt idx="14346">
                  <c:v>0.41510476000000007</c:v>
                </c:pt>
                <c:pt idx="14347">
                  <c:v>0.41513717</c:v>
                </c:pt>
                <c:pt idx="14348">
                  <c:v>0.41516263000000003</c:v>
                </c:pt>
                <c:pt idx="14349">
                  <c:v>0.41519493000000002</c:v>
                </c:pt>
                <c:pt idx="14350">
                  <c:v>0.4152205000000001</c:v>
                </c:pt>
                <c:pt idx="14351">
                  <c:v>0.41525280000000003</c:v>
                </c:pt>
                <c:pt idx="14352">
                  <c:v>0.41527837000000006</c:v>
                </c:pt>
                <c:pt idx="14353">
                  <c:v>0.41531078000000016</c:v>
                </c:pt>
                <c:pt idx="14354">
                  <c:v>0.41533636000000007</c:v>
                </c:pt>
                <c:pt idx="14355">
                  <c:v>0.41536877000000011</c:v>
                </c:pt>
                <c:pt idx="14356">
                  <c:v>0.41539423000000003</c:v>
                </c:pt>
                <c:pt idx="14357">
                  <c:v>0.41542664000000007</c:v>
                </c:pt>
                <c:pt idx="14358">
                  <c:v>0.4154521000000001</c:v>
                </c:pt>
                <c:pt idx="14359">
                  <c:v>0.41548451000000008</c:v>
                </c:pt>
                <c:pt idx="14360">
                  <c:v>0.41550997000000006</c:v>
                </c:pt>
                <c:pt idx="14361">
                  <c:v>0.41554215</c:v>
                </c:pt>
                <c:pt idx="14362">
                  <c:v>0.41556761000000003</c:v>
                </c:pt>
                <c:pt idx="14363">
                  <c:v>0.41559990000000002</c:v>
                </c:pt>
                <c:pt idx="14364">
                  <c:v>0.4156254800000001</c:v>
                </c:pt>
                <c:pt idx="14365">
                  <c:v>0.41565777000000004</c:v>
                </c:pt>
                <c:pt idx="14366">
                  <c:v>0.41568335000000001</c:v>
                </c:pt>
                <c:pt idx="14367">
                  <c:v>0.41571576000000005</c:v>
                </c:pt>
                <c:pt idx="14368">
                  <c:v>0.41574121999999997</c:v>
                </c:pt>
                <c:pt idx="14369">
                  <c:v>0.41577374</c:v>
                </c:pt>
                <c:pt idx="14370">
                  <c:v>0.41579908999999998</c:v>
                </c:pt>
                <c:pt idx="14371">
                  <c:v>0.41583162000000001</c:v>
                </c:pt>
                <c:pt idx="14372">
                  <c:v>0.41585696000000011</c:v>
                </c:pt>
                <c:pt idx="14373">
                  <c:v>0.41588949000000008</c:v>
                </c:pt>
                <c:pt idx="14374">
                  <c:v>0.41591483000000007</c:v>
                </c:pt>
                <c:pt idx="14375">
                  <c:v>0.41594736000000004</c:v>
                </c:pt>
                <c:pt idx="14376">
                  <c:v>0.41597293000000007</c:v>
                </c:pt>
                <c:pt idx="14377">
                  <c:v>0.41600534</c:v>
                </c:pt>
                <c:pt idx="14378">
                  <c:v>0.41603046000000005</c:v>
                </c:pt>
                <c:pt idx="14379">
                  <c:v>0.41606333000000001</c:v>
                </c:pt>
                <c:pt idx="14380">
                  <c:v>0.41608833000000006</c:v>
                </c:pt>
                <c:pt idx="14381">
                  <c:v>0.41612120000000002</c:v>
                </c:pt>
                <c:pt idx="14382">
                  <c:v>0.41614620000000002</c:v>
                </c:pt>
                <c:pt idx="14383">
                  <c:v>0.41617907000000004</c:v>
                </c:pt>
                <c:pt idx="14384">
                  <c:v>0.41620407000000004</c:v>
                </c:pt>
                <c:pt idx="14385">
                  <c:v>0.41623694</c:v>
                </c:pt>
                <c:pt idx="14386">
                  <c:v>0.41626205000000005</c:v>
                </c:pt>
                <c:pt idx="14387">
                  <c:v>0.41629481000000002</c:v>
                </c:pt>
                <c:pt idx="14388">
                  <c:v>0.41632004000000006</c:v>
                </c:pt>
                <c:pt idx="14389">
                  <c:v>0.41635268000000009</c:v>
                </c:pt>
                <c:pt idx="14390">
                  <c:v>0.41637791000000007</c:v>
                </c:pt>
                <c:pt idx="14391">
                  <c:v>0.4164105500000001</c:v>
                </c:pt>
                <c:pt idx="14392">
                  <c:v>0.41643567000000004</c:v>
                </c:pt>
                <c:pt idx="14393">
                  <c:v>0.41646796000000014</c:v>
                </c:pt>
                <c:pt idx="14394">
                  <c:v>0.41649365000000005</c:v>
                </c:pt>
                <c:pt idx="14395">
                  <c:v>0.4165258300000001</c:v>
                </c:pt>
                <c:pt idx="14396">
                  <c:v>0.41655164</c:v>
                </c:pt>
                <c:pt idx="14397">
                  <c:v>0.4165839300000001</c:v>
                </c:pt>
                <c:pt idx="14398">
                  <c:v>0.41660951000000002</c:v>
                </c:pt>
                <c:pt idx="14399">
                  <c:v>0.41664180000000001</c:v>
                </c:pt>
                <c:pt idx="14400">
                  <c:v>0.41666680000000006</c:v>
                </c:pt>
                <c:pt idx="14401">
                  <c:v>0.41669943999999998</c:v>
                </c:pt>
                <c:pt idx="14402">
                  <c:v>0.41672467000000007</c:v>
                </c:pt>
                <c:pt idx="14403">
                  <c:v>0.41675742999999998</c:v>
                </c:pt>
                <c:pt idx="14404">
                  <c:v>0.41678266000000014</c:v>
                </c:pt>
                <c:pt idx="14405">
                  <c:v>0.41681530000000006</c:v>
                </c:pt>
                <c:pt idx="14406">
                  <c:v>0.41684041000000011</c:v>
                </c:pt>
                <c:pt idx="14407">
                  <c:v>0.41687317000000007</c:v>
                </c:pt>
                <c:pt idx="14408">
                  <c:v>0.41689840000000006</c:v>
                </c:pt>
                <c:pt idx="14409">
                  <c:v>0.41693114999999997</c:v>
                </c:pt>
                <c:pt idx="14410">
                  <c:v>0.41695662000000006</c:v>
                </c:pt>
                <c:pt idx="14411">
                  <c:v>0.4169890200000001</c:v>
                </c:pt>
                <c:pt idx="14412">
                  <c:v>0.41701449000000007</c:v>
                </c:pt>
                <c:pt idx="14413">
                  <c:v>0.41704701</c:v>
                </c:pt>
                <c:pt idx="14414">
                  <c:v>0.41707236000000003</c:v>
                </c:pt>
                <c:pt idx="14415">
                  <c:v>0.41710488000000007</c:v>
                </c:pt>
                <c:pt idx="14416">
                  <c:v>0.41713023000000005</c:v>
                </c:pt>
                <c:pt idx="14417">
                  <c:v>0.41716275000000008</c:v>
                </c:pt>
                <c:pt idx="14418">
                  <c:v>0.41718810000000006</c:v>
                </c:pt>
                <c:pt idx="14419">
                  <c:v>0.4172206200000001</c:v>
                </c:pt>
                <c:pt idx="14420">
                  <c:v>0.41724597000000002</c:v>
                </c:pt>
                <c:pt idx="14421">
                  <c:v>0.41727861000000011</c:v>
                </c:pt>
                <c:pt idx="14422">
                  <c:v>0.41730384000000004</c:v>
                </c:pt>
                <c:pt idx="14423">
                  <c:v>0.41733648000000007</c:v>
                </c:pt>
                <c:pt idx="14424">
                  <c:v>0.41736171000000005</c:v>
                </c:pt>
                <c:pt idx="14425">
                  <c:v>0.41739446000000008</c:v>
                </c:pt>
                <c:pt idx="14426">
                  <c:v>0.41741923000000003</c:v>
                </c:pt>
                <c:pt idx="14427">
                  <c:v>0.41745164000000001</c:v>
                </c:pt>
                <c:pt idx="14428">
                  <c:v>0.4174771000000001</c:v>
                </c:pt>
                <c:pt idx="14429">
                  <c:v>0.41750986000000007</c:v>
                </c:pt>
                <c:pt idx="14430">
                  <c:v>0.41753497000000006</c:v>
                </c:pt>
                <c:pt idx="14431">
                  <c:v>0.41756773000000008</c:v>
                </c:pt>
                <c:pt idx="14432">
                  <c:v>0.41759296000000007</c:v>
                </c:pt>
                <c:pt idx="14433">
                  <c:v>0.4176256000000001</c:v>
                </c:pt>
                <c:pt idx="14434">
                  <c:v>0.41765083000000003</c:v>
                </c:pt>
                <c:pt idx="14435">
                  <c:v>0.41768347000000006</c:v>
                </c:pt>
                <c:pt idx="14436">
                  <c:v>0.4177087000000001</c:v>
                </c:pt>
                <c:pt idx="14437">
                  <c:v>0.41774133999999996</c:v>
                </c:pt>
                <c:pt idx="14438">
                  <c:v>0.41776668000000006</c:v>
                </c:pt>
                <c:pt idx="14439">
                  <c:v>0.41779920999999998</c:v>
                </c:pt>
                <c:pt idx="14440">
                  <c:v>0.41782455000000007</c:v>
                </c:pt>
                <c:pt idx="14441">
                  <c:v>0.4178570800000001</c:v>
                </c:pt>
                <c:pt idx="14442">
                  <c:v>0.41788243000000014</c:v>
                </c:pt>
                <c:pt idx="14443">
                  <c:v>0.41791506000000006</c:v>
                </c:pt>
                <c:pt idx="14444">
                  <c:v>0.4179403000000001</c:v>
                </c:pt>
                <c:pt idx="14445">
                  <c:v>0.41797293000000008</c:v>
                </c:pt>
                <c:pt idx="14446">
                  <c:v>0.41799793000000002</c:v>
                </c:pt>
                <c:pt idx="14447">
                  <c:v>0.41803092000000003</c:v>
                </c:pt>
                <c:pt idx="14448">
                  <c:v>0.41805580000000003</c:v>
                </c:pt>
                <c:pt idx="14449">
                  <c:v>0.41808879000000015</c:v>
                </c:pt>
                <c:pt idx="14450">
                  <c:v>0.4181136800000001</c:v>
                </c:pt>
                <c:pt idx="14451">
                  <c:v>0.41814608000000003</c:v>
                </c:pt>
                <c:pt idx="14452">
                  <c:v>0.41817155</c:v>
                </c:pt>
                <c:pt idx="14453">
                  <c:v>0.41820418000000004</c:v>
                </c:pt>
                <c:pt idx="14454">
                  <c:v>0.41822942000000002</c:v>
                </c:pt>
                <c:pt idx="14455">
                  <c:v>0.41826205</c:v>
                </c:pt>
                <c:pt idx="14456">
                  <c:v>0.41828740000000003</c:v>
                </c:pt>
                <c:pt idx="14457">
                  <c:v>0.41831993000000006</c:v>
                </c:pt>
                <c:pt idx="14458">
                  <c:v>0.4183452700000001</c:v>
                </c:pt>
                <c:pt idx="14459">
                  <c:v>0.41837791000000008</c:v>
                </c:pt>
                <c:pt idx="14460">
                  <c:v>0.41840314000000001</c:v>
                </c:pt>
                <c:pt idx="14461">
                  <c:v>0.41843590000000008</c:v>
                </c:pt>
                <c:pt idx="14462">
                  <c:v>0.41846090000000008</c:v>
                </c:pt>
                <c:pt idx="14463">
                  <c:v>0.41849330000000001</c:v>
                </c:pt>
                <c:pt idx="14464">
                  <c:v>0.41851912000000002</c:v>
                </c:pt>
                <c:pt idx="14465">
                  <c:v>0.41855118000000002</c:v>
                </c:pt>
                <c:pt idx="14466">
                  <c:v>0.41857699000000009</c:v>
                </c:pt>
                <c:pt idx="14467">
                  <c:v>0.41860904999999998</c:v>
                </c:pt>
                <c:pt idx="14468">
                  <c:v>0.41863486000000005</c:v>
                </c:pt>
                <c:pt idx="14469">
                  <c:v>0.41866692000000005</c:v>
                </c:pt>
                <c:pt idx="14470">
                  <c:v>0.41869284000000001</c:v>
                </c:pt>
                <c:pt idx="14471">
                  <c:v>0.41872490000000007</c:v>
                </c:pt>
                <c:pt idx="14472">
                  <c:v>0.41875060000000003</c:v>
                </c:pt>
                <c:pt idx="14473">
                  <c:v>0.41878277000000014</c:v>
                </c:pt>
                <c:pt idx="14474">
                  <c:v>0.41880800000000007</c:v>
                </c:pt>
                <c:pt idx="14475">
                  <c:v>0.41884076000000003</c:v>
                </c:pt>
                <c:pt idx="14476">
                  <c:v>0.41886587000000008</c:v>
                </c:pt>
                <c:pt idx="14477">
                  <c:v>0.4188987400000001</c:v>
                </c:pt>
                <c:pt idx="14478">
                  <c:v>0.4189237400000001</c:v>
                </c:pt>
                <c:pt idx="14479">
                  <c:v>0.41895673000000005</c:v>
                </c:pt>
                <c:pt idx="14480">
                  <c:v>0.4189819600000001</c:v>
                </c:pt>
                <c:pt idx="14481">
                  <c:v>0.41901460000000007</c:v>
                </c:pt>
                <c:pt idx="14482">
                  <c:v>0.41903995000000005</c:v>
                </c:pt>
                <c:pt idx="14483">
                  <c:v>0.41907247000000009</c:v>
                </c:pt>
                <c:pt idx="14484">
                  <c:v>0.41909782000000001</c:v>
                </c:pt>
                <c:pt idx="14485">
                  <c:v>0.41913034000000005</c:v>
                </c:pt>
                <c:pt idx="14486">
                  <c:v>0.41915569000000008</c:v>
                </c:pt>
                <c:pt idx="14487">
                  <c:v>0.41918821000000006</c:v>
                </c:pt>
                <c:pt idx="14488">
                  <c:v>0.41921356000000004</c:v>
                </c:pt>
                <c:pt idx="14489">
                  <c:v>0.41924608000000002</c:v>
                </c:pt>
                <c:pt idx="14490">
                  <c:v>0.41927097000000008</c:v>
                </c:pt>
                <c:pt idx="14491">
                  <c:v>0.41930395000000004</c:v>
                </c:pt>
                <c:pt idx="14492">
                  <c:v>0.41932895000000009</c:v>
                </c:pt>
                <c:pt idx="14493">
                  <c:v>0.41936171000000005</c:v>
                </c:pt>
                <c:pt idx="14494">
                  <c:v>0.41938671000000011</c:v>
                </c:pt>
                <c:pt idx="14495">
                  <c:v>0.41941981000000006</c:v>
                </c:pt>
                <c:pt idx="14496">
                  <c:v>0.41944481000000006</c:v>
                </c:pt>
                <c:pt idx="14497">
                  <c:v>0.41947722000000004</c:v>
                </c:pt>
                <c:pt idx="14498">
                  <c:v>0.41950280000000006</c:v>
                </c:pt>
                <c:pt idx="14499">
                  <c:v>0.41953509</c:v>
                </c:pt>
                <c:pt idx="14500">
                  <c:v>0.41956067000000008</c:v>
                </c:pt>
                <c:pt idx="14501">
                  <c:v>0.41959307000000001</c:v>
                </c:pt>
                <c:pt idx="14502">
                  <c:v>0.41961854000000004</c:v>
                </c:pt>
                <c:pt idx="14503">
                  <c:v>0.41965094000000003</c:v>
                </c:pt>
                <c:pt idx="14504">
                  <c:v>0.41967641000000006</c:v>
                </c:pt>
                <c:pt idx="14505">
                  <c:v>0.4197087000000001</c:v>
                </c:pt>
                <c:pt idx="14506">
                  <c:v>0.41973380999999998</c:v>
                </c:pt>
                <c:pt idx="14507">
                  <c:v>0.41976668000000006</c:v>
                </c:pt>
                <c:pt idx="14508">
                  <c:v>0.41979168</c:v>
                </c:pt>
                <c:pt idx="14509">
                  <c:v>0.41982455000000007</c:v>
                </c:pt>
                <c:pt idx="14510">
                  <c:v>0.41984967000000006</c:v>
                </c:pt>
                <c:pt idx="14511">
                  <c:v>0.41988266000000013</c:v>
                </c:pt>
                <c:pt idx="14512">
                  <c:v>0.41990789000000006</c:v>
                </c:pt>
                <c:pt idx="14513">
                  <c:v>0.41994064000000003</c:v>
                </c:pt>
                <c:pt idx="14514">
                  <c:v>0.41996576000000008</c:v>
                </c:pt>
                <c:pt idx="14515">
                  <c:v>0.41999793000000002</c:v>
                </c:pt>
                <c:pt idx="14516">
                  <c:v>0.42002363000000004</c:v>
                </c:pt>
                <c:pt idx="14517">
                  <c:v>0.42005580000000003</c:v>
                </c:pt>
                <c:pt idx="14518">
                  <c:v>0.42008150000000005</c:v>
                </c:pt>
                <c:pt idx="14519">
                  <c:v>0.4201136800000001</c:v>
                </c:pt>
                <c:pt idx="14520">
                  <c:v>0.42013937000000001</c:v>
                </c:pt>
                <c:pt idx="14521">
                  <c:v>0.42017155</c:v>
                </c:pt>
                <c:pt idx="14522">
                  <c:v>0.42019724000000003</c:v>
                </c:pt>
                <c:pt idx="14523">
                  <c:v>0.42022942000000002</c:v>
                </c:pt>
                <c:pt idx="14524">
                  <c:v>0.42025522999999998</c:v>
                </c:pt>
                <c:pt idx="14525">
                  <c:v>0.42028729000000004</c:v>
                </c:pt>
                <c:pt idx="14526">
                  <c:v>0.42031310000000005</c:v>
                </c:pt>
                <c:pt idx="14527">
                  <c:v>0.4203453900000001</c:v>
                </c:pt>
                <c:pt idx="14528">
                  <c:v>0.42037097000000012</c:v>
                </c:pt>
                <c:pt idx="14529">
                  <c:v>0.42040326000000006</c:v>
                </c:pt>
                <c:pt idx="14530">
                  <c:v>0.42042826000000011</c:v>
                </c:pt>
                <c:pt idx="14531">
                  <c:v>0.42046113000000002</c:v>
                </c:pt>
                <c:pt idx="14532">
                  <c:v>0.42048624000000007</c:v>
                </c:pt>
                <c:pt idx="14533">
                  <c:v>0.42051912000000002</c:v>
                </c:pt>
                <c:pt idx="14534">
                  <c:v>0.42054412000000002</c:v>
                </c:pt>
                <c:pt idx="14535">
                  <c:v>0.42057687000000016</c:v>
                </c:pt>
                <c:pt idx="14536">
                  <c:v>0.42060199000000004</c:v>
                </c:pt>
                <c:pt idx="14537">
                  <c:v>0.42063486000000005</c:v>
                </c:pt>
                <c:pt idx="14538">
                  <c:v>0.4206600900000001</c:v>
                </c:pt>
                <c:pt idx="14539">
                  <c:v>0.42069273000000001</c:v>
                </c:pt>
                <c:pt idx="14540">
                  <c:v>0.42071796000000006</c:v>
                </c:pt>
                <c:pt idx="14541">
                  <c:v>0.42075071000000003</c:v>
                </c:pt>
                <c:pt idx="14542">
                  <c:v>0.42077594000000001</c:v>
                </c:pt>
                <c:pt idx="14543">
                  <c:v>0.42080835000000005</c:v>
                </c:pt>
                <c:pt idx="14544">
                  <c:v>0.42083381000000003</c:v>
                </c:pt>
                <c:pt idx="14545">
                  <c:v>0.42086622000000007</c:v>
                </c:pt>
                <c:pt idx="14546">
                  <c:v>0.4208916800000001</c:v>
                </c:pt>
                <c:pt idx="14547">
                  <c:v>0.42092421000000008</c:v>
                </c:pt>
                <c:pt idx="14548">
                  <c:v>0.42094955000000001</c:v>
                </c:pt>
                <c:pt idx="14549">
                  <c:v>0.42098208000000009</c:v>
                </c:pt>
                <c:pt idx="14550">
                  <c:v>0.42100719000000003</c:v>
                </c:pt>
                <c:pt idx="14551">
                  <c:v>0.42103995</c:v>
                </c:pt>
                <c:pt idx="14552">
                  <c:v>0.4210649500000001</c:v>
                </c:pt>
                <c:pt idx="14553">
                  <c:v>0.42109782000000001</c:v>
                </c:pt>
                <c:pt idx="14554">
                  <c:v>0.42112282000000006</c:v>
                </c:pt>
                <c:pt idx="14555">
                  <c:v>0.42115569000000008</c:v>
                </c:pt>
                <c:pt idx="14556">
                  <c:v>0.42118080000000008</c:v>
                </c:pt>
                <c:pt idx="14557">
                  <c:v>0.42121368000000003</c:v>
                </c:pt>
                <c:pt idx="14558">
                  <c:v>0.42123868000000003</c:v>
                </c:pt>
                <c:pt idx="14559">
                  <c:v>0.42127143</c:v>
                </c:pt>
                <c:pt idx="14560">
                  <c:v>0.42129666000000004</c:v>
                </c:pt>
                <c:pt idx="14561">
                  <c:v>0.42132930000000007</c:v>
                </c:pt>
                <c:pt idx="14562">
                  <c:v>0.42135418000000008</c:v>
                </c:pt>
                <c:pt idx="14563">
                  <c:v>0.42138729000000014</c:v>
                </c:pt>
                <c:pt idx="14564">
                  <c:v>0.42141263000000007</c:v>
                </c:pt>
                <c:pt idx="14565">
                  <c:v>0.42144493000000005</c:v>
                </c:pt>
                <c:pt idx="14566">
                  <c:v>0.4214700400000001</c:v>
                </c:pt>
                <c:pt idx="14567">
                  <c:v>0.42150268000000007</c:v>
                </c:pt>
                <c:pt idx="14568">
                  <c:v>0.42152814000000005</c:v>
                </c:pt>
                <c:pt idx="14569">
                  <c:v>0.42156078000000008</c:v>
                </c:pt>
                <c:pt idx="14570">
                  <c:v>0.42158624000000006</c:v>
                </c:pt>
                <c:pt idx="14571">
                  <c:v>0.4216184200000001</c:v>
                </c:pt>
                <c:pt idx="14572">
                  <c:v>0.42164412000000001</c:v>
                </c:pt>
                <c:pt idx="14573">
                  <c:v>0.42167629000000006</c:v>
                </c:pt>
                <c:pt idx="14574">
                  <c:v>0.42170199000000008</c:v>
                </c:pt>
                <c:pt idx="14575">
                  <c:v>0.42173416000000002</c:v>
                </c:pt>
                <c:pt idx="14576">
                  <c:v>0.42175928000000001</c:v>
                </c:pt>
                <c:pt idx="14577">
                  <c:v>0.42179214999999998</c:v>
                </c:pt>
                <c:pt idx="14578">
                  <c:v>0.42181715000000003</c:v>
                </c:pt>
                <c:pt idx="14579">
                  <c:v>0.42185025000000004</c:v>
                </c:pt>
                <c:pt idx="14580">
                  <c:v>0.4218750200000001</c:v>
                </c:pt>
                <c:pt idx="14581">
                  <c:v>0.42190754000000008</c:v>
                </c:pt>
                <c:pt idx="14582">
                  <c:v>0.42193289000000006</c:v>
                </c:pt>
                <c:pt idx="14583">
                  <c:v>0.42196564000000003</c:v>
                </c:pt>
                <c:pt idx="14584">
                  <c:v>0.42199087000000007</c:v>
                </c:pt>
                <c:pt idx="14585">
                  <c:v>0.4220235100000001</c:v>
                </c:pt>
                <c:pt idx="14586">
                  <c:v>0.42204874000000003</c:v>
                </c:pt>
                <c:pt idx="14587">
                  <c:v>0.42208138000000006</c:v>
                </c:pt>
                <c:pt idx="14588">
                  <c:v>0.4221067300000001</c:v>
                </c:pt>
                <c:pt idx="14589">
                  <c:v>0.42213937000000001</c:v>
                </c:pt>
                <c:pt idx="14590">
                  <c:v>0.42216460000000006</c:v>
                </c:pt>
                <c:pt idx="14591">
                  <c:v>0.42219711999999998</c:v>
                </c:pt>
                <c:pt idx="14592">
                  <c:v>0.42222259000000006</c:v>
                </c:pt>
                <c:pt idx="14593">
                  <c:v>0.42225499000000005</c:v>
                </c:pt>
                <c:pt idx="14594">
                  <c:v>0.42228057000000008</c:v>
                </c:pt>
                <c:pt idx="14595">
                  <c:v>0.42231275000000007</c:v>
                </c:pt>
                <c:pt idx="14596">
                  <c:v>0.42233844000000004</c:v>
                </c:pt>
                <c:pt idx="14597">
                  <c:v>0.42237062000000009</c:v>
                </c:pt>
                <c:pt idx="14598">
                  <c:v>0.42239631000000005</c:v>
                </c:pt>
                <c:pt idx="14599">
                  <c:v>0.42242837000000011</c:v>
                </c:pt>
                <c:pt idx="14600">
                  <c:v>0.42245418000000007</c:v>
                </c:pt>
                <c:pt idx="14601">
                  <c:v>0.42248624000000007</c:v>
                </c:pt>
                <c:pt idx="14602">
                  <c:v>0.42251205000000003</c:v>
                </c:pt>
                <c:pt idx="14603">
                  <c:v>0.42254412000000002</c:v>
                </c:pt>
                <c:pt idx="14604">
                  <c:v>0.42257004000000004</c:v>
                </c:pt>
                <c:pt idx="14605">
                  <c:v>0.42260210000000004</c:v>
                </c:pt>
                <c:pt idx="14606">
                  <c:v>0.42262733000000002</c:v>
                </c:pt>
                <c:pt idx="14607">
                  <c:v>0.4226600900000001</c:v>
                </c:pt>
                <c:pt idx="14608">
                  <c:v>0.42268532000000003</c:v>
                </c:pt>
                <c:pt idx="14609">
                  <c:v>0.42271796000000006</c:v>
                </c:pt>
                <c:pt idx="14610">
                  <c:v>0.42274319000000005</c:v>
                </c:pt>
                <c:pt idx="14611">
                  <c:v>0.42277594000000002</c:v>
                </c:pt>
                <c:pt idx="14612">
                  <c:v>0.42280106000000006</c:v>
                </c:pt>
                <c:pt idx="14613">
                  <c:v>0.42283393000000002</c:v>
                </c:pt>
                <c:pt idx="14614">
                  <c:v>0.42285893000000008</c:v>
                </c:pt>
                <c:pt idx="14615">
                  <c:v>0.42289180000000004</c:v>
                </c:pt>
                <c:pt idx="14616">
                  <c:v>0.42291692000000009</c:v>
                </c:pt>
                <c:pt idx="14617">
                  <c:v>0.42294967000000006</c:v>
                </c:pt>
                <c:pt idx="14618">
                  <c:v>0.42297479000000016</c:v>
                </c:pt>
                <c:pt idx="14619">
                  <c:v>0.42300754000000002</c:v>
                </c:pt>
                <c:pt idx="14620">
                  <c:v>0.42303266000000006</c:v>
                </c:pt>
                <c:pt idx="14621">
                  <c:v>0.42306541000000003</c:v>
                </c:pt>
                <c:pt idx="14622">
                  <c:v>0.42309053000000002</c:v>
                </c:pt>
                <c:pt idx="14623">
                  <c:v>0.4231232800000001</c:v>
                </c:pt>
                <c:pt idx="14624">
                  <c:v>0.42314863000000008</c:v>
                </c:pt>
                <c:pt idx="14625">
                  <c:v>0.42318069000000014</c:v>
                </c:pt>
                <c:pt idx="14626">
                  <c:v>0.42320604000000001</c:v>
                </c:pt>
                <c:pt idx="14627">
                  <c:v>0.42323879000000003</c:v>
                </c:pt>
                <c:pt idx="14628">
                  <c:v>0.42326391000000002</c:v>
                </c:pt>
                <c:pt idx="14629">
                  <c:v>0.42329655000000005</c:v>
                </c:pt>
                <c:pt idx="14630">
                  <c:v>0.42332178000000009</c:v>
                </c:pt>
                <c:pt idx="14631">
                  <c:v>0.42335442000000006</c:v>
                </c:pt>
                <c:pt idx="14632">
                  <c:v>0.42337965000000005</c:v>
                </c:pt>
                <c:pt idx="14633">
                  <c:v>0.42341229000000008</c:v>
                </c:pt>
                <c:pt idx="14634">
                  <c:v>0.42343752000000001</c:v>
                </c:pt>
                <c:pt idx="14635">
                  <c:v>0.42347016000000004</c:v>
                </c:pt>
                <c:pt idx="14636">
                  <c:v>0.42349550000000002</c:v>
                </c:pt>
                <c:pt idx="14637">
                  <c:v>0.42352803000000006</c:v>
                </c:pt>
                <c:pt idx="14638">
                  <c:v>0.42355349000000003</c:v>
                </c:pt>
                <c:pt idx="14639">
                  <c:v>0.42358590000000007</c:v>
                </c:pt>
                <c:pt idx="14640">
                  <c:v>0.42361136000000005</c:v>
                </c:pt>
                <c:pt idx="14641">
                  <c:v>0.42364412000000001</c:v>
                </c:pt>
                <c:pt idx="14642">
                  <c:v>0.42366935</c:v>
                </c:pt>
                <c:pt idx="14643">
                  <c:v>0.42370175000000004</c:v>
                </c:pt>
                <c:pt idx="14644">
                  <c:v>0.42372710000000002</c:v>
                </c:pt>
                <c:pt idx="14645">
                  <c:v>0.42375962</c:v>
                </c:pt>
                <c:pt idx="14646">
                  <c:v>0.42378509000000003</c:v>
                </c:pt>
                <c:pt idx="14647">
                  <c:v>0.42381749000000007</c:v>
                </c:pt>
                <c:pt idx="14648">
                  <c:v>0.4238429600000001</c:v>
                </c:pt>
                <c:pt idx="14649">
                  <c:v>0.42387537000000008</c:v>
                </c:pt>
                <c:pt idx="14650">
                  <c:v>0.42390083000000006</c:v>
                </c:pt>
                <c:pt idx="14651">
                  <c:v>0.42393324000000004</c:v>
                </c:pt>
                <c:pt idx="14652">
                  <c:v>0.42395881000000007</c:v>
                </c:pt>
                <c:pt idx="14653">
                  <c:v>0.42399134000000005</c:v>
                </c:pt>
                <c:pt idx="14654">
                  <c:v>0.42401622000000005</c:v>
                </c:pt>
                <c:pt idx="14655">
                  <c:v>0.42404921000000001</c:v>
                </c:pt>
                <c:pt idx="14656">
                  <c:v>0.42407409000000007</c:v>
                </c:pt>
                <c:pt idx="14657">
                  <c:v>0.42410708000000008</c:v>
                </c:pt>
                <c:pt idx="14658">
                  <c:v>0.42413195999999997</c:v>
                </c:pt>
                <c:pt idx="14659">
                  <c:v>0.42416449000000006</c:v>
                </c:pt>
                <c:pt idx="14660">
                  <c:v>0.4241898300000001</c:v>
                </c:pt>
                <c:pt idx="14661">
                  <c:v>0.42422247000000007</c:v>
                </c:pt>
                <c:pt idx="14662">
                  <c:v>0.42424770000000001</c:v>
                </c:pt>
                <c:pt idx="14663">
                  <c:v>0.42428023000000004</c:v>
                </c:pt>
                <c:pt idx="14664">
                  <c:v>0.42430557000000008</c:v>
                </c:pt>
                <c:pt idx="14665">
                  <c:v>0.4243383300000001</c:v>
                </c:pt>
                <c:pt idx="14666">
                  <c:v>0.42436344000000004</c:v>
                </c:pt>
                <c:pt idx="14667">
                  <c:v>0.42439620000000006</c:v>
                </c:pt>
                <c:pt idx="14668">
                  <c:v>0.42442131000000005</c:v>
                </c:pt>
                <c:pt idx="14669">
                  <c:v>0.42445407000000007</c:v>
                </c:pt>
                <c:pt idx="14670">
                  <c:v>0.42447942000000005</c:v>
                </c:pt>
                <c:pt idx="14671">
                  <c:v>0.42451194000000003</c:v>
                </c:pt>
                <c:pt idx="14672">
                  <c:v>0.42453740000000001</c:v>
                </c:pt>
                <c:pt idx="14673">
                  <c:v>0.42456969000000006</c:v>
                </c:pt>
                <c:pt idx="14674">
                  <c:v>0.4245948100000001</c:v>
                </c:pt>
                <c:pt idx="14675">
                  <c:v>0.42462768000000006</c:v>
                </c:pt>
                <c:pt idx="14676">
                  <c:v>0.42465280000000005</c:v>
                </c:pt>
                <c:pt idx="14677">
                  <c:v>0.42468567000000007</c:v>
                </c:pt>
                <c:pt idx="14678">
                  <c:v>0.42471078000000007</c:v>
                </c:pt>
                <c:pt idx="14679">
                  <c:v>0.42474353999999997</c:v>
                </c:pt>
                <c:pt idx="14680">
                  <c:v>0.42476877000000007</c:v>
                </c:pt>
                <c:pt idx="14681">
                  <c:v>0.4248015200000001</c:v>
                </c:pt>
                <c:pt idx="14682">
                  <c:v>0.42482664000000009</c:v>
                </c:pt>
                <c:pt idx="14683">
                  <c:v>0.42485939000000006</c:v>
                </c:pt>
                <c:pt idx="14684">
                  <c:v>0.42488451000000016</c:v>
                </c:pt>
                <c:pt idx="14685">
                  <c:v>0.42491680000000009</c:v>
                </c:pt>
                <c:pt idx="14686">
                  <c:v>0.42494238000000006</c:v>
                </c:pt>
                <c:pt idx="14687">
                  <c:v>0.42497455000000006</c:v>
                </c:pt>
                <c:pt idx="14688">
                  <c:v>0.42500025000000002</c:v>
                </c:pt>
                <c:pt idx="14689">
                  <c:v>0.42503254000000001</c:v>
                </c:pt>
                <c:pt idx="14690">
                  <c:v>0.42505812000000004</c:v>
                </c:pt>
                <c:pt idx="14691">
                  <c:v>0.42509053000000002</c:v>
                </c:pt>
                <c:pt idx="14692">
                  <c:v>0.4251162200000001</c:v>
                </c:pt>
                <c:pt idx="14693">
                  <c:v>0.4251482800000001</c:v>
                </c:pt>
                <c:pt idx="14694">
                  <c:v>0.42517409000000006</c:v>
                </c:pt>
                <c:pt idx="14695">
                  <c:v>0.4252065000000001</c:v>
                </c:pt>
                <c:pt idx="14696">
                  <c:v>0.42523138000000005</c:v>
                </c:pt>
                <c:pt idx="14697">
                  <c:v>0.42526425000000001</c:v>
                </c:pt>
                <c:pt idx="14698">
                  <c:v>0.42528925000000001</c:v>
                </c:pt>
                <c:pt idx="14699">
                  <c:v>0.42532178000000009</c:v>
                </c:pt>
                <c:pt idx="14700">
                  <c:v>0.42534712000000002</c:v>
                </c:pt>
                <c:pt idx="14701">
                  <c:v>0.42537965000000005</c:v>
                </c:pt>
                <c:pt idx="14702">
                  <c:v>0.42540499000000009</c:v>
                </c:pt>
                <c:pt idx="14703">
                  <c:v>0.42543763000000001</c:v>
                </c:pt>
                <c:pt idx="14704">
                  <c:v>0.42546298000000016</c:v>
                </c:pt>
                <c:pt idx="14705">
                  <c:v>0.42549550000000008</c:v>
                </c:pt>
                <c:pt idx="14706">
                  <c:v>0.42552108000000005</c:v>
                </c:pt>
                <c:pt idx="14707">
                  <c:v>0.4255533700000001</c:v>
                </c:pt>
                <c:pt idx="14708">
                  <c:v>0.42557895000000007</c:v>
                </c:pt>
                <c:pt idx="14709">
                  <c:v>0.42561136000000005</c:v>
                </c:pt>
                <c:pt idx="14710">
                  <c:v>0.42563682000000008</c:v>
                </c:pt>
                <c:pt idx="14711">
                  <c:v>0.42566923000000001</c:v>
                </c:pt>
                <c:pt idx="14712">
                  <c:v>0.4256946900000001</c:v>
                </c:pt>
                <c:pt idx="14713">
                  <c:v>0.42572710000000002</c:v>
                </c:pt>
                <c:pt idx="14714">
                  <c:v>0.42575256000000006</c:v>
                </c:pt>
                <c:pt idx="14715">
                  <c:v>0.42578509000000003</c:v>
                </c:pt>
                <c:pt idx="14716">
                  <c:v>0.42581055000000007</c:v>
                </c:pt>
                <c:pt idx="14717">
                  <c:v>0.4258429600000001</c:v>
                </c:pt>
                <c:pt idx="14718">
                  <c:v>0.42586842000000014</c:v>
                </c:pt>
                <c:pt idx="14719">
                  <c:v>0.42590083000000006</c:v>
                </c:pt>
                <c:pt idx="14720">
                  <c:v>0.42592618000000015</c:v>
                </c:pt>
                <c:pt idx="14721">
                  <c:v>0.42595870000000008</c:v>
                </c:pt>
                <c:pt idx="14722">
                  <c:v>0.42598370000000008</c:v>
                </c:pt>
                <c:pt idx="14723">
                  <c:v>0.4260163400000001</c:v>
                </c:pt>
                <c:pt idx="14724">
                  <c:v>0.42604168000000003</c:v>
                </c:pt>
                <c:pt idx="14725">
                  <c:v>0.42607421000000006</c:v>
                </c:pt>
                <c:pt idx="14726">
                  <c:v>0.42609955000000005</c:v>
                </c:pt>
                <c:pt idx="14727">
                  <c:v>0.42613208000000002</c:v>
                </c:pt>
                <c:pt idx="14728">
                  <c:v>0.42615743</c:v>
                </c:pt>
                <c:pt idx="14729">
                  <c:v>0.42618995000000004</c:v>
                </c:pt>
                <c:pt idx="14730">
                  <c:v>0.42621530000000002</c:v>
                </c:pt>
                <c:pt idx="14731">
                  <c:v>0.42624782</c:v>
                </c:pt>
                <c:pt idx="14732">
                  <c:v>0.42627340000000002</c:v>
                </c:pt>
                <c:pt idx="14733">
                  <c:v>0.42630569000000007</c:v>
                </c:pt>
                <c:pt idx="14734">
                  <c:v>0.42633138000000004</c:v>
                </c:pt>
                <c:pt idx="14735">
                  <c:v>0.42636356000000003</c:v>
                </c:pt>
                <c:pt idx="14736">
                  <c:v>0.42638925000000005</c:v>
                </c:pt>
                <c:pt idx="14737">
                  <c:v>0.42642155000000004</c:v>
                </c:pt>
                <c:pt idx="14738">
                  <c:v>0.42644655000000004</c:v>
                </c:pt>
                <c:pt idx="14739">
                  <c:v>0.4264796500000001</c:v>
                </c:pt>
                <c:pt idx="14740">
                  <c:v>0.4265045300000001</c:v>
                </c:pt>
                <c:pt idx="14741">
                  <c:v>0.42653704999999997</c:v>
                </c:pt>
                <c:pt idx="14742">
                  <c:v>0.42656252000000006</c:v>
                </c:pt>
                <c:pt idx="14743">
                  <c:v>0.42659493000000004</c:v>
                </c:pt>
                <c:pt idx="14744">
                  <c:v>0.42662039000000007</c:v>
                </c:pt>
                <c:pt idx="14745">
                  <c:v>0.42665291000000005</c:v>
                </c:pt>
                <c:pt idx="14746">
                  <c:v>0.4266780300000001</c:v>
                </c:pt>
                <c:pt idx="14747">
                  <c:v>0.42671067000000007</c:v>
                </c:pt>
                <c:pt idx="14748">
                  <c:v>0.42673648000000003</c:v>
                </c:pt>
                <c:pt idx="14749">
                  <c:v>0.42676865000000008</c:v>
                </c:pt>
                <c:pt idx="14750">
                  <c:v>0.42679377000000002</c:v>
                </c:pt>
                <c:pt idx="14751">
                  <c:v>0.42682664000000009</c:v>
                </c:pt>
                <c:pt idx="14752">
                  <c:v>0.42685175000000003</c:v>
                </c:pt>
                <c:pt idx="14753">
                  <c:v>0.42688462000000016</c:v>
                </c:pt>
                <c:pt idx="14754">
                  <c:v>0.4269096200000001</c:v>
                </c:pt>
                <c:pt idx="14755">
                  <c:v>0.4269427300000001</c:v>
                </c:pt>
                <c:pt idx="14756">
                  <c:v>0.42696761000000005</c:v>
                </c:pt>
                <c:pt idx="14757">
                  <c:v>0.42700013000000003</c:v>
                </c:pt>
                <c:pt idx="14758">
                  <c:v>0.42702548000000007</c:v>
                </c:pt>
                <c:pt idx="14759">
                  <c:v>0.4270580000000001</c:v>
                </c:pt>
                <c:pt idx="14760">
                  <c:v>0.42708335000000003</c:v>
                </c:pt>
                <c:pt idx="14761">
                  <c:v>0.42711587000000006</c:v>
                </c:pt>
                <c:pt idx="14762">
                  <c:v>0.42714122000000004</c:v>
                </c:pt>
                <c:pt idx="14763">
                  <c:v>0.42717374000000002</c:v>
                </c:pt>
                <c:pt idx="14764">
                  <c:v>0.42719921</c:v>
                </c:pt>
                <c:pt idx="14765">
                  <c:v>0.42723161999999998</c:v>
                </c:pt>
                <c:pt idx="14766">
                  <c:v>0.42725708000000001</c:v>
                </c:pt>
                <c:pt idx="14767">
                  <c:v>0.4272896000000001</c:v>
                </c:pt>
                <c:pt idx="14768">
                  <c:v>0.42731495000000014</c:v>
                </c:pt>
                <c:pt idx="14769">
                  <c:v>0.42734747000000006</c:v>
                </c:pt>
                <c:pt idx="14770">
                  <c:v>0.4273729300000001</c:v>
                </c:pt>
                <c:pt idx="14771">
                  <c:v>0.42740534000000002</c:v>
                </c:pt>
                <c:pt idx="14772">
                  <c:v>0.42743080000000006</c:v>
                </c:pt>
                <c:pt idx="14773">
                  <c:v>0.42746321000000004</c:v>
                </c:pt>
                <c:pt idx="14774">
                  <c:v>0.42748868000000012</c:v>
                </c:pt>
                <c:pt idx="14775">
                  <c:v>0.42752108000000005</c:v>
                </c:pt>
                <c:pt idx="14776">
                  <c:v>0.42754608000000005</c:v>
                </c:pt>
                <c:pt idx="14777">
                  <c:v>0.42757907000000006</c:v>
                </c:pt>
                <c:pt idx="14778">
                  <c:v>0.42760395000000001</c:v>
                </c:pt>
                <c:pt idx="14779">
                  <c:v>0.42763694000000002</c:v>
                </c:pt>
                <c:pt idx="14780">
                  <c:v>0.42766194000000002</c:v>
                </c:pt>
                <c:pt idx="14781">
                  <c:v>0.42769481000000004</c:v>
                </c:pt>
                <c:pt idx="14782">
                  <c:v>0.42771981000000003</c:v>
                </c:pt>
                <c:pt idx="14783">
                  <c:v>0.42775256000000006</c:v>
                </c:pt>
                <c:pt idx="14784">
                  <c:v>0.4277776800000001</c:v>
                </c:pt>
                <c:pt idx="14785">
                  <c:v>0.42781043000000007</c:v>
                </c:pt>
                <c:pt idx="14786">
                  <c:v>0.42783555000000001</c:v>
                </c:pt>
                <c:pt idx="14787">
                  <c:v>0.42786842000000014</c:v>
                </c:pt>
                <c:pt idx="14788">
                  <c:v>0.42789342000000002</c:v>
                </c:pt>
                <c:pt idx="14789">
                  <c:v>0.42792629000000015</c:v>
                </c:pt>
                <c:pt idx="14790">
                  <c:v>0.42795129000000004</c:v>
                </c:pt>
                <c:pt idx="14791">
                  <c:v>0.42798416000000011</c:v>
                </c:pt>
                <c:pt idx="14792">
                  <c:v>0.42800951000000004</c:v>
                </c:pt>
                <c:pt idx="14793">
                  <c:v>0.42804203000000002</c:v>
                </c:pt>
                <c:pt idx="14794">
                  <c:v>0.42806738000000005</c:v>
                </c:pt>
                <c:pt idx="14795">
                  <c:v>0.42810002000000008</c:v>
                </c:pt>
                <c:pt idx="14796">
                  <c:v>0.42812525000000001</c:v>
                </c:pt>
                <c:pt idx="14797">
                  <c:v>0.42815766000000005</c:v>
                </c:pt>
                <c:pt idx="14798">
                  <c:v>0.42818312000000003</c:v>
                </c:pt>
                <c:pt idx="14799">
                  <c:v>0.42821553000000001</c:v>
                </c:pt>
                <c:pt idx="14800">
                  <c:v>0.42824076000000005</c:v>
                </c:pt>
                <c:pt idx="14801">
                  <c:v>0.42827340000000008</c:v>
                </c:pt>
                <c:pt idx="14802">
                  <c:v>0.42829863000000001</c:v>
                </c:pt>
                <c:pt idx="14803">
                  <c:v>0.4283312700000001</c:v>
                </c:pt>
                <c:pt idx="14804">
                  <c:v>0.42835650000000008</c:v>
                </c:pt>
                <c:pt idx="14805">
                  <c:v>0.42838914000000006</c:v>
                </c:pt>
                <c:pt idx="14806">
                  <c:v>0.42841449000000009</c:v>
                </c:pt>
                <c:pt idx="14807">
                  <c:v>0.42844701000000002</c:v>
                </c:pt>
                <c:pt idx="14808">
                  <c:v>0.42847236000000011</c:v>
                </c:pt>
                <c:pt idx="14809">
                  <c:v>0.42850488000000009</c:v>
                </c:pt>
                <c:pt idx="14810">
                  <c:v>0.42853023000000001</c:v>
                </c:pt>
                <c:pt idx="14811">
                  <c:v>0.4285628700000001</c:v>
                </c:pt>
                <c:pt idx="14812">
                  <c:v>0.42858810000000014</c:v>
                </c:pt>
                <c:pt idx="14813">
                  <c:v>0.42862074000000006</c:v>
                </c:pt>
                <c:pt idx="14814">
                  <c:v>0.42864620000000003</c:v>
                </c:pt>
                <c:pt idx="14815">
                  <c:v>0.42867826000000003</c:v>
                </c:pt>
                <c:pt idx="14816">
                  <c:v>0.42870349000000002</c:v>
                </c:pt>
                <c:pt idx="14817">
                  <c:v>0.42873613000000005</c:v>
                </c:pt>
                <c:pt idx="14818">
                  <c:v>0.42876135999999998</c:v>
                </c:pt>
                <c:pt idx="14819">
                  <c:v>0.42879412</c:v>
                </c:pt>
                <c:pt idx="14820">
                  <c:v>0.42881923000000005</c:v>
                </c:pt>
                <c:pt idx="14821">
                  <c:v>0.42885199000000007</c:v>
                </c:pt>
                <c:pt idx="14822">
                  <c:v>0.42887710000000007</c:v>
                </c:pt>
                <c:pt idx="14823">
                  <c:v>0.42890986000000003</c:v>
                </c:pt>
                <c:pt idx="14824">
                  <c:v>0.42893520000000002</c:v>
                </c:pt>
                <c:pt idx="14825">
                  <c:v>0.4289677300000001</c:v>
                </c:pt>
                <c:pt idx="14826">
                  <c:v>0.42899296000000003</c:v>
                </c:pt>
                <c:pt idx="14827">
                  <c:v>0.42902583000000005</c:v>
                </c:pt>
                <c:pt idx="14828">
                  <c:v>0.4290509400000001</c:v>
                </c:pt>
                <c:pt idx="14829">
                  <c:v>0.42908370000000007</c:v>
                </c:pt>
                <c:pt idx="14830">
                  <c:v>0.42910881000000006</c:v>
                </c:pt>
                <c:pt idx="14831">
                  <c:v>0.42914157000000008</c:v>
                </c:pt>
                <c:pt idx="14832">
                  <c:v>0.42916680000000007</c:v>
                </c:pt>
                <c:pt idx="14833">
                  <c:v>0.42919909000000001</c:v>
                </c:pt>
                <c:pt idx="14834">
                  <c:v>0.42922467000000009</c:v>
                </c:pt>
                <c:pt idx="14835">
                  <c:v>0.42925696000000008</c:v>
                </c:pt>
                <c:pt idx="14836">
                  <c:v>0.4292825400000001</c:v>
                </c:pt>
                <c:pt idx="14837">
                  <c:v>0.42931483000000009</c:v>
                </c:pt>
                <c:pt idx="14838">
                  <c:v>0.42934041000000006</c:v>
                </c:pt>
                <c:pt idx="14839">
                  <c:v>0.42937270000000011</c:v>
                </c:pt>
                <c:pt idx="14840">
                  <c:v>0.42939805000000003</c:v>
                </c:pt>
                <c:pt idx="14841">
                  <c:v>0.42943069000000006</c:v>
                </c:pt>
                <c:pt idx="14842">
                  <c:v>0.4294559200000001</c:v>
                </c:pt>
                <c:pt idx="14843">
                  <c:v>0.42948868000000012</c:v>
                </c:pt>
                <c:pt idx="14844">
                  <c:v>0.42951379000000006</c:v>
                </c:pt>
                <c:pt idx="14845">
                  <c:v>0.42954655000000008</c:v>
                </c:pt>
                <c:pt idx="14846">
                  <c:v>0.42957166000000008</c:v>
                </c:pt>
                <c:pt idx="14847">
                  <c:v>0.4296044200000001</c:v>
                </c:pt>
                <c:pt idx="14848">
                  <c:v>0.42962953000000004</c:v>
                </c:pt>
                <c:pt idx="14849">
                  <c:v>0.42966240000000006</c:v>
                </c:pt>
                <c:pt idx="14850">
                  <c:v>0.42968740000000005</c:v>
                </c:pt>
                <c:pt idx="14851">
                  <c:v>0.42972027000000007</c:v>
                </c:pt>
                <c:pt idx="14852">
                  <c:v>0.42974539</c:v>
                </c:pt>
                <c:pt idx="14853">
                  <c:v>0.4297778000000001</c:v>
                </c:pt>
                <c:pt idx="14854">
                  <c:v>0.42980326000000008</c:v>
                </c:pt>
                <c:pt idx="14855">
                  <c:v>0.42983555000000001</c:v>
                </c:pt>
                <c:pt idx="14856">
                  <c:v>0.42986124000000003</c:v>
                </c:pt>
                <c:pt idx="14857">
                  <c:v>0.42989354000000002</c:v>
                </c:pt>
                <c:pt idx="14858">
                  <c:v>0.4299191200000001</c:v>
                </c:pt>
                <c:pt idx="14859">
                  <c:v>0.42995141000000003</c:v>
                </c:pt>
                <c:pt idx="14860">
                  <c:v>0.42997699000000011</c:v>
                </c:pt>
                <c:pt idx="14861">
                  <c:v>0.4300092800000001</c:v>
                </c:pt>
                <c:pt idx="14862">
                  <c:v>0.43003451000000004</c:v>
                </c:pt>
                <c:pt idx="14863">
                  <c:v>0.43006715000000001</c:v>
                </c:pt>
                <c:pt idx="14864">
                  <c:v>0.43009238000000005</c:v>
                </c:pt>
                <c:pt idx="14865">
                  <c:v>0.43012513000000002</c:v>
                </c:pt>
                <c:pt idx="14866">
                  <c:v>0.43015037000000006</c:v>
                </c:pt>
                <c:pt idx="14867">
                  <c:v>0.43018300000000009</c:v>
                </c:pt>
                <c:pt idx="14868">
                  <c:v>0.43020812000000008</c:v>
                </c:pt>
                <c:pt idx="14869">
                  <c:v>0.43024087000000005</c:v>
                </c:pt>
                <c:pt idx="14870">
                  <c:v>0.43026611000000003</c:v>
                </c:pt>
                <c:pt idx="14871">
                  <c:v>0.43029874000000001</c:v>
                </c:pt>
                <c:pt idx="14872">
                  <c:v>0.43032398000000016</c:v>
                </c:pt>
                <c:pt idx="14873">
                  <c:v>0.43035673000000008</c:v>
                </c:pt>
                <c:pt idx="14874">
                  <c:v>0.43038185000000007</c:v>
                </c:pt>
                <c:pt idx="14875">
                  <c:v>0.43041460000000009</c:v>
                </c:pt>
                <c:pt idx="14876">
                  <c:v>0.43043995000000002</c:v>
                </c:pt>
                <c:pt idx="14877">
                  <c:v>0.43047247000000011</c:v>
                </c:pt>
                <c:pt idx="14878">
                  <c:v>0.43049782000000003</c:v>
                </c:pt>
                <c:pt idx="14879">
                  <c:v>0.43053034000000001</c:v>
                </c:pt>
                <c:pt idx="14880">
                  <c:v>0.4305556900000001</c:v>
                </c:pt>
                <c:pt idx="14881">
                  <c:v>0.43058787000000009</c:v>
                </c:pt>
                <c:pt idx="14882">
                  <c:v>0.43061356000000006</c:v>
                </c:pt>
                <c:pt idx="14883">
                  <c:v>0.4306460800000001</c:v>
                </c:pt>
                <c:pt idx="14884">
                  <c:v>0.43067143000000002</c:v>
                </c:pt>
                <c:pt idx="14885">
                  <c:v>0.43070395</c:v>
                </c:pt>
                <c:pt idx="14886">
                  <c:v>0.43072942000000003</c:v>
                </c:pt>
                <c:pt idx="14887">
                  <c:v>0.43076182000000002</c:v>
                </c:pt>
                <c:pt idx="14888">
                  <c:v>0.43078717000000005</c:v>
                </c:pt>
                <c:pt idx="14889">
                  <c:v>0.43081981000000014</c:v>
                </c:pt>
                <c:pt idx="14890">
                  <c:v>0.43084516000000006</c:v>
                </c:pt>
                <c:pt idx="14891">
                  <c:v>0.43087768000000015</c:v>
                </c:pt>
                <c:pt idx="14892">
                  <c:v>0.4309025600000001</c:v>
                </c:pt>
                <c:pt idx="14893">
                  <c:v>0.43093555</c:v>
                </c:pt>
                <c:pt idx="14894">
                  <c:v>0.43096043000000006</c:v>
                </c:pt>
                <c:pt idx="14895">
                  <c:v>0.43099342000000002</c:v>
                </c:pt>
                <c:pt idx="14896">
                  <c:v>0.43101830000000008</c:v>
                </c:pt>
                <c:pt idx="14897">
                  <c:v>0.4310509400000001</c:v>
                </c:pt>
                <c:pt idx="14898">
                  <c:v>0.43107618000000009</c:v>
                </c:pt>
                <c:pt idx="14899">
                  <c:v>0.43110881000000006</c:v>
                </c:pt>
                <c:pt idx="14900">
                  <c:v>0.43113405000000005</c:v>
                </c:pt>
                <c:pt idx="14901">
                  <c:v>0.43116668000000008</c:v>
                </c:pt>
                <c:pt idx="14902">
                  <c:v>0.43119192000000001</c:v>
                </c:pt>
                <c:pt idx="14903">
                  <c:v>0.43122455000000004</c:v>
                </c:pt>
                <c:pt idx="14904">
                  <c:v>0.43124990000000002</c:v>
                </c:pt>
                <c:pt idx="14905">
                  <c:v>0.4312825400000001</c:v>
                </c:pt>
                <c:pt idx="14906">
                  <c:v>0.43130777000000009</c:v>
                </c:pt>
                <c:pt idx="14907">
                  <c:v>0.43134041000000006</c:v>
                </c:pt>
                <c:pt idx="14908">
                  <c:v>0.4313657600000001</c:v>
                </c:pt>
                <c:pt idx="14909">
                  <c:v>0.43139828000000008</c:v>
                </c:pt>
                <c:pt idx="14910">
                  <c:v>0.4314238600000001</c:v>
                </c:pt>
                <c:pt idx="14911">
                  <c:v>0.43145615000000004</c:v>
                </c:pt>
                <c:pt idx="14912">
                  <c:v>0.43148173000000006</c:v>
                </c:pt>
                <c:pt idx="14913">
                  <c:v>0.43151402000000005</c:v>
                </c:pt>
                <c:pt idx="14914">
                  <c:v>0.43153902</c:v>
                </c:pt>
                <c:pt idx="14915">
                  <c:v>0.43157201000000006</c:v>
                </c:pt>
                <c:pt idx="14916">
                  <c:v>0.43159701</c:v>
                </c:pt>
                <c:pt idx="14917">
                  <c:v>0.43162976000000003</c:v>
                </c:pt>
                <c:pt idx="14918">
                  <c:v>0.43165499000000007</c:v>
                </c:pt>
                <c:pt idx="14919">
                  <c:v>0.43168775000000004</c:v>
                </c:pt>
                <c:pt idx="14920">
                  <c:v>0.43171287000000014</c:v>
                </c:pt>
                <c:pt idx="14921">
                  <c:v>0.43174574000000004</c:v>
                </c:pt>
                <c:pt idx="14922">
                  <c:v>0.43177097000000009</c:v>
                </c:pt>
                <c:pt idx="14923">
                  <c:v>0.43180361000000006</c:v>
                </c:pt>
                <c:pt idx="14924">
                  <c:v>0.43182837000000013</c:v>
                </c:pt>
                <c:pt idx="14925">
                  <c:v>0.4318610100000001</c:v>
                </c:pt>
                <c:pt idx="14926">
                  <c:v>0.43188624000000009</c:v>
                </c:pt>
                <c:pt idx="14927">
                  <c:v>0.4319191200000001</c:v>
                </c:pt>
                <c:pt idx="14928">
                  <c:v>0.43194435000000003</c:v>
                </c:pt>
                <c:pt idx="14929">
                  <c:v>0.43197687000000012</c:v>
                </c:pt>
                <c:pt idx="14930">
                  <c:v>0.43200210000000006</c:v>
                </c:pt>
                <c:pt idx="14931">
                  <c:v>0.43203462000000004</c:v>
                </c:pt>
                <c:pt idx="14932">
                  <c:v>0.43205997000000007</c:v>
                </c:pt>
                <c:pt idx="14933">
                  <c:v>0.4320926100000001</c:v>
                </c:pt>
                <c:pt idx="14934">
                  <c:v>0.43211784000000003</c:v>
                </c:pt>
                <c:pt idx="14935">
                  <c:v>0.43215037000000006</c:v>
                </c:pt>
                <c:pt idx="14936">
                  <c:v>0.4321757100000001</c:v>
                </c:pt>
                <c:pt idx="14937">
                  <c:v>0.43220835000000002</c:v>
                </c:pt>
                <c:pt idx="14938">
                  <c:v>0.43223358000000001</c:v>
                </c:pt>
                <c:pt idx="14939">
                  <c:v>0.43226622000000003</c:v>
                </c:pt>
                <c:pt idx="14940">
                  <c:v>0.43229157000000001</c:v>
                </c:pt>
                <c:pt idx="14941">
                  <c:v>0.43232409000000016</c:v>
                </c:pt>
                <c:pt idx="14942">
                  <c:v>0.43234955000000008</c:v>
                </c:pt>
                <c:pt idx="14943">
                  <c:v>0.43238219000000011</c:v>
                </c:pt>
                <c:pt idx="14944">
                  <c:v>0.43240743000000004</c:v>
                </c:pt>
                <c:pt idx="14945">
                  <c:v>0.43244006000000007</c:v>
                </c:pt>
                <c:pt idx="14946">
                  <c:v>0.43246530000000005</c:v>
                </c:pt>
                <c:pt idx="14947">
                  <c:v>0.43249793000000003</c:v>
                </c:pt>
                <c:pt idx="14948">
                  <c:v>0.43252282000000009</c:v>
                </c:pt>
                <c:pt idx="14949">
                  <c:v>0.43255534000000001</c:v>
                </c:pt>
                <c:pt idx="14950">
                  <c:v>0.43258069000000016</c:v>
                </c:pt>
                <c:pt idx="14951">
                  <c:v>0.43261356000000006</c:v>
                </c:pt>
                <c:pt idx="14952">
                  <c:v>0.43263856000000006</c:v>
                </c:pt>
                <c:pt idx="14953">
                  <c:v>0.43267143000000002</c:v>
                </c:pt>
                <c:pt idx="14954">
                  <c:v>0.43269643000000002</c:v>
                </c:pt>
                <c:pt idx="14955">
                  <c:v>0.43272942000000003</c:v>
                </c:pt>
                <c:pt idx="14956">
                  <c:v>0.43275430000000004</c:v>
                </c:pt>
                <c:pt idx="14957">
                  <c:v>0.4327872900000001</c:v>
                </c:pt>
                <c:pt idx="14958">
                  <c:v>0.43281217000000011</c:v>
                </c:pt>
                <c:pt idx="14959">
                  <c:v>0.43284516000000006</c:v>
                </c:pt>
                <c:pt idx="14960">
                  <c:v>0.43287004000000007</c:v>
                </c:pt>
                <c:pt idx="14961">
                  <c:v>0.43290303000000002</c:v>
                </c:pt>
                <c:pt idx="14962">
                  <c:v>0.43292803000000007</c:v>
                </c:pt>
                <c:pt idx="14963">
                  <c:v>0.43296090000000009</c:v>
                </c:pt>
                <c:pt idx="14964">
                  <c:v>0.43298601000000009</c:v>
                </c:pt>
                <c:pt idx="14965">
                  <c:v>0.43301830000000008</c:v>
                </c:pt>
                <c:pt idx="14966">
                  <c:v>0.4330438800000001</c:v>
                </c:pt>
                <c:pt idx="14967">
                  <c:v>0.43307641000000008</c:v>
                </c:pt>
                <c:pt idx="14968">
                  <c:v>0.43310187000000006</c:v>
                </c:pt>
                <c:pt idx="14969">
                  <c:v>0.43313428000000004</c:v>
                </c:pt>
                <c:pt idx="14970">
                  <c:v>0.43315974000000002</c:v>
                </c:pt>
                <c:pt idx="14971">
                  <c:v>0.4331923800000001</c:v>
                </c:pt>
                <c:pt idx="14972">
                  <c:v>0.43321761000000003</c:v>
                </c:pt>
                <c:pt idx="14973">
                  <c:v>0.43325025</c:v>
                </c:pt>
                <c:pt idx="14974">
                  <c:v>0.43327560000000004</c:v>
                </c:pt>
                <c:pt idx="14975">
                  <c:v>0.43330812000000007</c:v>
                </c:pt>
                <c:pt idx="14976">
                  <c:v>0.43333358000000005</c:v>
                </c:pt>
                <c:pt idx="14977">
                  <c:v>0.43336599000000009</c:v>
                </c:pt>
                <c:pt idx="14978">
                  <c:v>0.43339087000000009</c:v>
                </c:pt>
                <c:pt idx="14979">
                  <c:v>0.43342386000000011</c:v>
                </c:pt>
                <c:pt idx="14980">
                  <c:v>0.43344874000000005</c:v>
                </c:pt>
                <c:pt idx="14981">
                  <c:v>0.43348173000000007</c:v>
                </c:pt>
                <c:pt idx="14982">
                  <c:v>0.43350673000000006</c:v>
                </c:pt>
                <c:pt idx="14983">
                  <c:v>0.43353960000000002</c:v>
                </c:pt>
                <c:pt idx="14984">
                  <c:v>0.43356460000000008</c:v>
                </c:pt>
                <c:pt idx="14985">
                  <c:v>0.43359712</c:v>
                </c:pt>
                <c:pt idx="14986">
                  <c:v>0.43362236000000004</c:v>
                </c:pt>
                <c:pt idx="14987">
                  <c:v>0.43365499000000007</c:v>
                </c:pt>
                <c:pt idx="14988">
                  <c:v>0.43368023000000006</c:v>
                </c:pt>
                <c:pt idx="14989">
                  <c:v>0.43371287000000008</c:v>
                </c:pt>
                <c:pt idx="14990">
                  <c:v>0.43373810000000002</c:v>
                </c:pt>
                <c:pt idx="14991">
                  <c:v>0.4337707400000001</c:v>
                </c:pt>
                <c:pt idx="14992">
                  <c:v>0.43379608000000003</c:v>
                </c:pt>
                <c:pt idx="14993">
                  <c:v>0.43382872000000011</c:v>
                </c:pt>
                <c:pt idx="14994">
                  <c:v>0.4338539500000001</c:v>
                </c:pt>
                <c:pt idx="14995">
                  <c:v>0.43388659000000013</c:v>
                </c:pt>
                <c:pt idx="14996">
                  <c:v>0.43391194000000005</c:v>
                </c:pt>
                <c:pt idx="14997">
                  <c:v>0.43394446000000003</c:v>
                </c:pt>
                <c:pt idx="14998">
                  <c:v>0.43396981000000007</c:v>
                </c:pt>
                <c:pt idx="14999">
                  <c:v>0.43400245000000004</c:v>
                </c:pt>
                <c:pt idx="15000">
                  <c:v>0.43402768000000014</c:v>
                </c:pt>
                <c:pt idx="15001">
                  <c:v>0.43406032000000005</c:v>
                </c:pt>
                <c:pt idx="15002">
                  <c:v>0.4340855500000001</c:v>
                </c:pt>
                <c:pt idx="15003">
                  <c:v>0.43411819000000007</c:v>
                </c:pt>
                <c:pt idx="15004">
                  <c:v>0.43414342</c:v>
                </c:pt>
                <c:pt idx="15005">
                  <c:v>0.43417606000000003</c:v>
                </c:pt>
                <c:pt idx="15006">
                  <c:v>0.43420141000000001</c:v>
                </c:pt>
                <c:pt idx="15007">
                  <c:v>0.43423404999999998</c:v>
                </c:pt>
                <c:pt idx="15008">
                  <c:v>0.43425928000000008</c:v>
                </c:pt>
                <c:pt idx="15009">
                  <c:v>0.43429192</c:v>
                </c:pt>
                <c:pt idx="15010">
                  <c:v>0.4343171500000001</c:v>
                </c:pt>
                <c:pt idx="15011">
                  <c:v>0.43434979000000007</c:v>
                </c:pt>
                <c:pt idx="15012">
                  <c:v>0.43437467000000013</c:v>
                </c:pt>
                <c:pt idx="15013">
                  <c:v>0.43440766000000003</c:v>
                </c:pt>
                <c:pt idx="15014">
                  <c:v>0.43443254000000003</c:v>
                </c:pt>
                <c:pt idx="15015">
                  <c:v>0.4344655300000001</c:v>
                </c:pt>
                <c:pt idx="15016">
                  <c:v>0.4344905300000001</c:v>
                </c:pt>
                <c:pt idx="15017">
                  <c:v>0.43452293000000008</c:v>
                </c:pt>
                <c:pt idx="15018">
                  <c:v>0.43454840000000006</c:v>
                </c:pt>
                <c:pt idx="15019">
                  <c:v>0.43458080000000016</c:v>
                </c:pt>
                <c:pt idx="15020">
                  <c:v>0.43460615000000002</c:v>
                </c:pt>
                <c:pt idx="15021">
                  <c:v>0.43463868000000005</c:v>
                </c:pt>
                <c:pt idx="15022">
                  <c:v>0.43466425000000003</c:v>
                </c:pt>
                <c:pt idx="15023">
                  <c:v>0.43469678000000006</c:v>
                </c:pt>
                <c:pt idx="15024">
                  <c:v>0.4347221200000001</c:v>
                </c:pt>
                <c:pt idx="15025">
                  <c:v>0.43475465000000002</c:v>
                </c:pt>
                <c:pt idx="15026">
                  <c:v>0.43477999000000006</c:v>
                </c:pt>
                <c:pt idx="15027">
                  <c:v>0.43481252000000009</c:v>
                </c:pt>
                <c:pt idx="15028">
                  <c:v>0.43483787000000007</c:v>
                </c:pt>
                <c:pt idx="15029">
                  <c:v>0.43487050000000016</c:v>
                </c:pt>
                <c:pt idx="15030">
                  <c:v>0.43489585000000003</c:v>
                </c:pt>
                <c:pt idx="15031">
                  <c:v>0.43492837000000012</c:v>
                </c:pt>
                <c:pt idx="15032">
                  <c:v>0.4349537200000001</c:v>
                </c:pt>
                <c:pt idx="15033">
                  <c:v>0.43498624000000008</c:v>
                </c:pt>
                <c:pt idx="15034">
                  <c:v>0.43501159000000006</c:v>
                </c:pt>
                <c:pt idx="15035">
                  <c:v>0.43504377000000005</c:v>
                </c:pt>
                <c:pt idx="15036">
                  <c:v>0.43506958000000007</c:v>
                </c:pt>
                <c:pt idx="15037">
                  <c:v>0.43510164000000001</c:v>
                </c:pt>
                <c:pt idx="15038">
                  <c:v>0.43512745000000008</c:v>
                </c:pt>
                <c:pt idx="15039">
                  <c:v>0.43515951000000008</c:v>
                </c:pt>
                <c:pt idx="15040">
                  <c:v>0.43518486000000012</c:v>
                </c:pt>
                <c:pt idx="15041">
                  <c:v>0.4352173800000001</c:v>
                </c:pt>
                <c:pt idx="15042">
                  <c:v>0.43524273000000002</c:v>
                </c:pt>
                <c:pt idx="15043">
                  <c:v>0.43527525</c:v>
                </c:pt>
                <c:pt idx="15044">
                  <c:v>0.43530060000000009</c:v>
                </c:pt>
                <c:pt idx="15045">
                  <c:v>0.43533312000000002</c:v>
                </c:pt>
                <c:pt idx="15046">
                  <c:v>0.43535847000000011</c:v>
                </c:pt>
                <c:pt idx="15047">
                  <c:v>0.43539099000000009</c:v>
                </c:pt>
                <c:pt idx="15048">
                  <c:v>0.43541634000000007</c:v>
                </c:pt>
                <c:pt idx="15049">
                  <c:v>0.43544898000000015</c:v>
                </c:pt>
                <c:pt idx="15050">
                  <c:v>0.43547432000000014</c:v>
                </c:pt>
                <c:pt idx="15051">
                  <c:v>0.4355070800000001</c:v>
                </c:pt>
                <c:pt idx="15052">
                  <c:v>0.43553231000000003</c:v>
                </c:pt>
                <c:pt idx="15053">
                  <c:v>0.43556495000000006</c:v>
                </c:pt>
                <c:pt idx="15054">
                  <c:v>0.4355901800000001</c:v>
                </c:pt>
                <c:pt idx="15055">
                  <c:v>0.43562282000000008</c:v>
                </c:pt>
                <c:pt idx="15056">
                  <c:v>0.43564805000000001</c:v>
                </c:pt>
                <c:pt idx="15057">
                  <c:v>0.43568080000000009</c:v>
                </c:pt>
                <c:pt idx="15058">
                  <c:v>0.43570592000000002</c:v>
                </c:pt>
                <c:pt idx="15059">
                  <c:v>0.4357386800000001</c:v>
                </c:pt>
                <c:pt idx="15060">
                  <c:v>0.43576379000000004</c:v>
                </c:pt>
                <c:pt idx="15061">
                  <c:v>0.43579608000000003</c:v>
                </c:pt>
                <c:pt idx="15062">
                  <c:v>0.43582131000000007</c:v>
                </c:pt>
                <c:pt idx="15063">
                  <c:v>0.43585407000000009</c:v>
                </c:pt>
                <c:pt idx="15064">
                  <c:v>0.43587918000000009</c:v>
                </c:pt>
                <c:pt idx="15065">
                  <c:v>0.43591194000000005</c:v>
                </c:pt>
                <c:pt idx="15066">
                  <c:v>0.43593705000000005</c:v>
                </c:pt>
                <c:pt idx="15067">
                  <c:v>0.43597004000000006</c:v>
                </c:pt>
                <c:pt idx="15068">
                  <c:v>0.43599504</c:v>
                </c:pt>
                <c:pt idx="15069">
                  <c:v>0.43602791000000007</c:v>
                </c:pt>
                <c:pt idx="15070">
                  <c:v>0.43605303000000001</c:v>
                </c:pt>
                <c:pt idx="15071">
                  <c:v>0.43608578000000009</c:v>
                </c:pt>
                <c:pt idx="15072">
                  <c:v>0.43611090000000008</c:v>
                </c:pt>
                <c:pt idx="15073">
                  <c:v>0.43614365000000005</c:v>
                </c:pt>
                <c:pt idx="15074">
                  <c:v>0.43616888000000009</c:v>
                </c:pt>
                <c:pt idx="15075">
                  <c:v>0.43620152000000001</c:v>
                </c:pt>
                <c:pt idx="15076">
                  <c:v>0.43622675000000005</c:v>
                </c:pt>
                <c:pt idx="15077">
                  <c:v>0.43625951000000002</c:v>
                </c:pt>
                <c:pt idx="15078">
                  <c:v>0.43628486000000011</c:v>
                </c:pt>
                <c:pt idx="15079">
                  <c:v>0.43631692000000011</c:v>
                </c:pt>
                <c:pt idx="15080">
                  <c:v>0.43634273000000007</c:v>
                </c:pt>
                <c:pt idx="15081">
                  <c:v>0.43637479000000012</c:v>
                </c:pt>
                <c:pt idx="15082">
                  <c:v>0.43640060000000014</c:v>
                </c:pt>
                <c:pt idx="15083">
                  <c:v>0.43643289000000007</c:v>
                </c:pt>
                <c:pt idx="15084">
                  <c:v>0.43645789000000007</c:v>
                </c:pt>
                <c:pt idx="15085">
                  <c:v>0.43649099000000008</c:v>
                </c:pt>
                <c:pt idx="15086">
                  <c:v>0.43651576000000003</c:v>
                </c:pt>
                <c:pt idx="15087">
                  <c:v>0.43654886000000004</c:v>
                </c:pt>
                <c:pt idx="15088">
                  <c:v>0.4365736300000001</c:v>
                </c:pt>
                <c:pt idx="15089">
                  <c:v>0.43660627000000007</c:v>
                </c:pt>
                <c:pt idx="15090">
                  <c:v>0.43663150000000001</c:v>
                </c:pt>
                <c:pt idx="15091">
                  <c:v>0.43666425000000003</c:v>
                </c:pt>
                <c:pt idx="15092">
                  <c:v>0.43668937000000008</c:v>
                </c:pt>
                <c:pt idx="15093">
                  <c:v>0.4367221200000001</c:v>
                </c:pt>
                <c:pt idx="15094">
                  <c:v>0.43674735999999997</c:v>
                </c:pt>
                <c:pt idx="15095">
                  <c:v>0.43677999000000006</c:v>
                </c:pt>
                <c:pt idx="15096">
                  <c:v>0.4368053400000001</c:v>
                </c:pt>
                <c:pt idx="15097">
                  <c:v>0.43683775000000002</c:v>
                </c:pt>
                <c:pt idx="15098">
                  <c:v>0.43686333000000011</c:v>
                </c:pt>
                <c:pt idx="15099">
                  <c:v>0.43689574000000003</c:v>
                </c:pt>
                <c:pt idx="15100">
                  <c:v>0.43692120000000007</c:v>
                </c:pt>
                <c:pt idx="15101">
                  <c:v>0.4369537200000001</c:v>
                </c:pt>
                <c:pt idx="15102">
                  <c:v>0.43697907000000008</c:v>
                </c:pt>
                <c:pt idx="15103">
                  <c:v>0.43701148000000006</c:v>
                </c:pt>
                <c:pt idx="15104">
                  <c:v>0.43703694000000004</c:v>
                </c:pt>
                <c:pt idx="15105">
                  <c:v>0.43706935000000002</c:v>
                </c:pt>
                <c:pt idx="15106">
                  <c:v>0.43709481000000006</c:v>
                </c:pt>
                <c:pt idx="15107">
                  <c:v>0.43712722000000004</c:v>
                </c:pt>
                <c:pt idx="15108">
                  <c:v>0.43715291000000006</c:v>
                </c:pt>
                <c:pt idx="15109">
                  <c:v>0.4371853200000001</c:v>
                </c:pt>
                <c:pt idx="15110">
                  <c:v>0.4372102000000001</c:v>
                </c:pt>
                <c:pt idx="15111">
                  <c:v>0.43724319</c:v>
                </c:pt>
                <c:pt idx="15112">
                  <c:v>0.43726819000000006</c:v>
                </c:pt>
                <c:pt idx="15113">
                  <c:v>0.43730106000000007</c:v>
                </c:pt>
                <c:pt idx="15114">
                  <c:v>0.43732606000000013</c:v>
                </c:pt>
                <c:pt idx="15115">
                  <c:v>0.43735893000000009</c:v>
                </c:pt>
                <c:pt idx="15116">
                  <c:v>0.43738393000000009</c:v>
                </c:pt>
                <c:pt idx="15117">
                  <c:v>0.43741634000000007</c:v>
                </c:pt>
                <c:pt idx="15118">
                  <c:v>0.4374418000000001</c:v>
                </c:pt>
                <c:pt idx="15119">
                  <c:v>0.43747421000000009</c:v>
                </c:pt>
                <c:pt idx="15120">
                  <c:v>0.43749967000000006</c:v>
                </c:pt>
                <c:pt idx="15121">
                  <c:v>0.4375321900000001</c:v>
                </c:pt>
                <c:pt idx="15122">
                  <c:v>0.43755754000000002</c:v>
                </c:pt>
                <c:pt idx="15123">
                  <c:v>0.43759018000000005</c:v>
                </c:pt>
                <c:pt idx="15124">
                  <c:v>0.43761541000000004</c:v>
                </c:pt>
                <c:pt idx="15125">
                  <c:v>0.43764805000000001</c:v>
                </c:pt>
                <c:pt idx="15126">
                  <c:v>0.4376734000000001</c:v>
                </c:pt>
                <c:pt idx="15127">
                  <c:v>0.43770592000000008</c:v>
                </c:pt>
                <c:pt idx="15128">
                  <c:v>0.43773127000000001</c:v>
                </c:pt>
                <c:pt idx="15129">
                  <c:v>0.43776391000000003</c:v>
                </c:pt>
                <c:pt idx="15130">
                  <c:v>0.43778925000000002</c:v>
                </c:pt>
                <c:pt idx="15131">
                  <c:v>0.43782178000000016</c:v>
                </c:pt>
                <c:pt idx="15132">
                  <c:v>0.43784712000000003</c:v>
                </c:pt>
                <c:pt idx="15133">
                  <c:v>0.43787965000000006</c:v>
                </c:pt>
                <c:pt idx="15134">
                  <c:v>0.43790499000000016</c:v>
                </c:pt>
                <c:pt idx="15135">
                  <c:v>0.4379371700000001</c:v>
                </c:pt>
                <c:pt idx="15136">
                  <c:v>0.43796287000000012</c:v>
                </c:pt>
                <c:pt idx="15137">
                  <c:v>0.43799504</c:v>
                </c:pt>
                <c:pt idx="15138">
                  <c:v>0.43802027000000016</c:v>
                </c:pt>
                <c:pt idx="15139">
                  <c:v>0.43805291000000007</c:v>
                </c:pt>
                <c:pt idx="15140">
                  <c:v>0.43807814000000006</c:v>
                </c:pt>
                <c:pt idx="15141">
                  <c:v>0.43811090000000014</c:v>
                </c:pt>
                <c:pt idx="15142">
                  <c:v>0.43813601000000002</c:v>
                </c:pt>
                <c:pt idx="15143">
                  <c:v>0.43816888000000009</c:v>
                </c:pt>
                <c:pt idx="15144">
                  <c:v>0.43819400000000003</c:v>
                </c:pt>
                <c:pt idx="15145">
                  <c:v>0.43822675000000005</c:v>
                </c:pt>
                <c:pt idx="15146">
                  <c:v>0.43825199000000004</c:v>
                </c:pt>
                <c:pt idx="15147">
                  <c:v>0.43828462000000007</c:v>
                </c:pt>
                <c:pt idx="15148">
                  <c:v>0.43830997000000016</c:v>
                </c:pt>
                <c:pt idx="15149">
                  <c:v>0.43834273000000007</c:v>
                </c:pt>
                <c:pt idx="15150">
                  <c:v>0.43836784000000006</c:v>
                </c:pt>
                <c:pt idx="15151">
                  <c:v>0.43840060000000008</c:v>
                </c:pt>
                <c:pt idx="15152">
                  <c:v>0.43842571000000008</c:v>
                </c:pt>
                <c:pt idx="15153">
                  <c:v>0.43845847000000016</c:v>
                </c:pt>
                <c:pt idx="15154">
                  <c:v>0.43848370000000009</c:v>
                </c:pt>
                <c:pt idx="15155">
                  <c:v>0.43851634000000006</c:v>
                </c:pt>
                <c:pt idx="15156">
                  <c:v>0.4385415700000001</c:v>
                </c:pt>
                <c:pt idx="15157">
                  <c:v>0.43857421000000008</c:v>
                </c:pt>
                <c:pt idx="15158">
                  <c:v>0.43859909000000002</c:v>
                </c:pt>
                <c:pt idx="15159">
                  <c:v>0.43863219000000003</c:v>
                </c:pt>
                <c:pt idx="15160">
                  <c:v>0.43865708000000003</c:v>
                </c:pt>
                <c:pt idx="15161">
                  <c:v>0.43868937000000008</c:v>
                </c:pt>
                <c:pt idx="15162">
                  <c:v>0.4387149500000001</c:v>
                </c:pt>
                <c:pt idx="15163">
                  <c:v>0.43874723999999998</c:v>
                </c:pt>
                <c:pt idx="15164">
                  <c:v>0.43877293000000006</c:v>
                </c:pt>
                <c:pt idx="15165">
                  <c:v>0.43880511000000005</c:v>
                </c:pt>
                <c:pt idx="15166">
                  <c:v>0.43883080000000008</c:v>
                </c:pt>
                <c:pt idx="15167">
                  <c:v>0.43886321000000006</c:v>
                </c:pt>
                <c:pt idx="15168">
                  <c:v>0.43888868000000014</c:v>
                </c:pt>
                <c:pt idx="15169">
                  <c:v>0.43892131000000006</c:v>
                </c:pt>
                <c:pt idx="15170">
                  <c:v>0.4389465500000001</c:v>
                </c:pt>
                <c:pt idx="15171">
                  <c:v>0.43897918000000008</c:v>
                </c:pt>
                <c:pt idx="15172">
                  <c:v>0.43900442000000006</c:v>
                </c:pt>
                <c:pt idx="15173">
                  <c:v>0.43903704999999998</c:v>
                </c:pt>
                <c:pt idx="15174">
                  <c:v>0.43906229000000008</c:v>
                </c:pt>
                <c:pt idx="15175">
                  <c:v>0.43909493000000011</c:v>
                </c:pt>
                <c:pt idx="15176">
                  <c:v>0.43912016000000004</c:v>
                </c:pt>
                <c:pt idx="15177">
                  <c:v>0.43915291000000006</c:v>
                </c:pt>
                <c:pt idx="15178">
                  <c:v>0.43917814000000011</c:v>
                </c:pt>
                <c:pt idx="15179">
                  <c:v>0.43921078000000008</c:v>
                </c:pt>
                <c:pt idx="15180">
                  <c:v>0.43923601000000001</c:v>
                </c:pt>
                <c:pt idx="15181">
                  <c:v>0.43926865000000004</c:v>
                </c:pt>
                <c:pt idx="15182">
                  <c:v>0.43929388000000008</c:v>
                </c:pt>
                <c:pt idx="15183">
                  <c:v>0.43932618000000012</c:v>
                </c:pt>
                <c:pt idx="15184">
                  <c:v>0.43935129000000006</c:v>
                </c:pt>
                <c:pt idx="15185">
                  <c:v>0.43938405000000014</c:v>
                </c:pt>
                <c:pt idx="15186">
                  <c:v>0.43940928000000007</c:v>
                </c:pt>
                <c:pt idx="15187">
                  <c:v>0.4394419200000001</c:v>
                </c:pt>
                <c:pt idx="15188">
                  <c:v>0.43946715000000003</c:v>
                </c:pt>
                <c:pt idx="15189">
                  <c:v>0.43949990000000005</c:v>
                </c:pt>
                <c:pt idx="15190">
                  <c:v>0.4395250200000001</c:v>
                </c:pt>
                <c:pt idx="15191">
                  <c:v>0.43955777000000007</c:v>
                </c:pt>
                <c:pt idx="15192">
                  <c:v>0.43958289000000011</c:v>
                </c:pt>
                <c:pt idx="15193">
                  <c:v>0.43961564000000003</c:v>
                </c:pt>
                <c:pt idx="15194">
                  <c:v>0.43964076000000007</c:v>
                </c:pt>
                <c:pt idx="15195">
                  <c:v>0.4396735100000001</c:v>
                </c:pt>
                <c:pt idx="15196">
                  <c:v>0.43969874000000003</c:v>
                </c:pt>
                <c:pt idx="15197">
                  <c:v>0.43973138000000001</c:v>
                </c:pt>
                <c:pt idx="15198">
                  <c:v>0.4397566200000001</c:v>
                </c:pt>
                <c:pt idx="15199">
                  <c:v>0.43978937000000007</c:v>
                </c:pt>
                <c:pt idx="15200">
                  <c:v>0.43981460000000011</c:v>
                </c:pt>
                <c:pt idx="15201">
                  <c:v>0.43984724000000003</c:v>
                </c:pt>
                <c:pt idx="15202">
                  <c:v>0.43987201000000009</c:v>
                </c:pt>
                <c:pt idx="15203">
                  <c:v>0.4399051100000001</c:v>
                </c:pt>
                <c:pt idx="15204">
                  <c:v>0.43992999000000016</c:v>
                </c:pt>
                <c:pt idx="15205">
                  <c:v>0.43996298000000011</c:v>
                </c:pt>
                <c:pt idx="15206">
                  <c:v>0.43998787000000011</c:v>
                </c:pt>
                <c:pt idx="15207">
                  <c:v>0.44002085000000002</c:v>
                </c:pt>
                <c:pt idx="15208">
                  <c:v>0.44004573999999996</c:v>
                </c:pt>
                <c:pt idx="15209">
                  <c:v>0.44007837000000005</c:v>
                </c:pt>
                <c:pt idx="15210">
                  <c:v>0.44010360999999998</c:v>
                </c:pt>
                <c:pt idx="15211">
                  <c:v>0.44013623999999996</c:v>
                </c:pt>
                <c:pt idx="15212">
                  <c:v>0.44016148000000005</c:v>
                </c:pt>
                <c:pt idx="15213">
                  <c:v>0.44019411999999997</c:v>
                </c:pt>
                <c:pt idx="15214">
                  <c:v>0.44021958</c:v>
                </c:pt>
                <c:pt idx="15215">
                  <c:v>0.44025198999999998</c:v>
                </c:pt>
                <c:pt idx="15216">
                  <c:v>0.44027732999999997</c:v>
                </c:pt>
                <c:pt idx="15217">
                  <c:v>0.44030997000000011</c:v>
                </c:pt>
                <c:pt idx="15218">
                  <c:v>0.44033531999999997</c:v>
                </c:pt>
                <c:pt idx="15219">
                  <c:v>0.44036796000000006</c:v>
                </c:pt>
                <c:pt idx="15220">
                  <c:v>0.44039319000000005</c:v>
                </c:pt>
                <c:pt idx="15221">
                  <c:v>0.44042583000000002</c:v>
                </c:pt>
                <c:pt idx="15222">
                  <c:v>0.44045106000000001</c:v>
                </c:pt>
                <c:pt idx="15223">
                  <c:v>0.44048370000000003</c:v>
                </c:pt>
                <c:pt idx="15224">
                  <c:v>0.44050893000000002</c:v>
                </c:pt>
                <c:pt idx="15225">
                  <c:v>0.44054157000000005</c:v>
                </c:pt>
                <c:pt idx="15226">
                  <c:v>0.44056680000000004</c:v>
                </c:pt>
                <c:pt idx="15227">
                  <c:v>0.44059943999999995</c:v>
                </c:pt>
                <c:pt idx="15228">
                  <c:v>0.44062455</c:v>
                </c:pt>
                <c:pt idx="15229">
                  <c:v>0.44065742999999996</c:v>
                </c:pt>
                <c:pt idx="15230">
                  <c:v>0.44068243000000001</c:v>
                </c:pt>
                <c:pt idx="15231">
                  <c:v>0.44071529999999998</c:v>
                </c:pt>
                <c:pt idx="15232">
                  <c:v>0.44074041000000003</c:v>
                </c:pt>
                <c:pt idx="15233">
                  <c:v>0.44077282000000001</c:v>
                </c:pt>
                <c:pt idx="15234">
                  <c:v>0.44079828000000004</c:v>
                </c:pt>
                <c:pt idx="15235">
                  <c:v>0.44083080000000002</c:v>
                </c:pt>
                <c:pt idx="15236">
                  <c:v>0.44085615</c:v>
                </c:pt>
                <c:pt idx="15237">
                  <c:v>0.44088868000000009</c:v>
                </c:pt>
                <c:pt idx="15238">
                  <c:v>0.44091402000000002</c:v>
                </c:pt>
                <c:pt idx="15239">
                  <c:v>0.44094655000000005</c:v>
                </c:pt>
                <c:pt idx="15240">
                  <c:v>0.44097189000000003</c:v>
                </c:pt>
                <c:pt idx="15241">
                  <c:v>0.44100442000000001</c:v>
                </c:pt>
                <c:pt idx="15242">
                  <c:v>0.44102976000000005</c:v>
                </c:pt>
                <c:pt idx="15243">
                  <c:v>0.44106229000000002</c:v>
                </c:pt>
                <c:pt idx="15244">
                  <c:v>0.44108763000000001</c:v>
                </c:pt>
                <c:pt idx="15245">
                  <c:v>0.44112015999999998</c:v>
                </c:pt>
                <c:pt idx="15246">
                  <c:v>0.44114515999999993</c:v>
                </c:pt>
                <c:pt idx="15247">
                  <c:v>0.44117814</c:v>
                </c:pt>
                <c:pt idx="15248">
                  <c:v>0.44120302999999994</c:v>
                </c:pt>
                <c:pt idx="15249">
                  <c:v>0.44123623999999995</c:v>
                </c:pt>
                <c:pt idx="15250">
                  <c:v>0.44126100999999995</c:v>
                </c:pt>
                <c:pt idx="15251">
                  <c:v>0.44129399999999996</c:v>
                </c:pt>
                <c:pt idx="15252">
                  <c:v>0.44131888000000008</c:v>
                </c:pt>
                <c:pt idx="15253">
                  <c:v>0.44135199000000008</c:v>
                </c:pt>
                <c:pt idx="15254">
                  <c:v>0.44137675000000004</c:v>
                </c:pt>
                <c:pt idx="15255">
                  <c:v>0.44140986000000004</c:v>
                </c:pt>
                <c:pt idx="15256">
                  <c:v>0.44143474000000005</c:v>
                </c:pt>
                <c:pt idx="15257">
                  <c:v>0.44146702999999998</c:v>
                </c:pt>
                <c:pt idx="15258">
                  <c:v>0.44149261000000001</c:v>
                </c:pt>
                <c:pt idx="15259">
                  <c:v>0.44152502000000005</c:v>
                </c:pt>
                <c:pt idx="15260">
                  <c:v>0.44155071000000001</c:v>
                </c:pt>
                <c:pt idx="15261">
                  <c:v>0.44158289000000006</c:v>
                </c:pt>
                <c:pt idx="15262">
                  <c:v>0.44160858000000003</c:v>
                </c:pt>
                <c:pt idx="15263">
                  <c:v>0.44164076000000002</c:v>
                </c:pt>
                <c:pt idx="15264">
                  <c:v>0.44166657000000004</c:v>
                </c:pt>
                <c:pt idx="15265">
                  <c:v>0.44169886000000008</c:v>
                </c:pt>
                <c:pt idx="15266">
                  <c:v>0.44172386000000002</c:v>
                </c:pt>
                <c:pt idx="15267">
                  <c:v>0.44175684999999998</c:v>
                </c:pt>
                <c:pt idx="15268">
                  <c:v>0.44178172999999998</c:v>
                </c:pt>
                <c:pt idx="15269">
                  <c:v>0.4418148300000001</c:v>
                </c:pt>
                <c:pt idx="15270">
                  <c:v>0.44183972000000005</c:v>
                </c:pt>
                <c:pt idx="15271">
                  <c:v>0.44187259000000007</c:v>
                </c:pt>
                <c:pt idx="15272">
                  <c:v>0.44189759000000001</c:v>
                </c:pt>
                <c:pt idx="15273">
                  <c:v>0.44193046000000002</c:v>
                </c:pt>
                <c:pt idx="15274">
                  <c:v>0.44195546000000002</c:v>
                </c:pt>
                <c:pt idx="15275">
                  <c:v>0.44198833000000004</c:v>
                </c:pt>
                <c:pt idx="15276">
                  <c:v>0.44201332999999998</c:v>
                </c:pt>
                <c:pt idx="15277">
                  <c:v>0.44204584999999996</c:v>
                </c:pt>
                <c:pt idx="15278">
                  <c:v>0.44207143000000004</c:v>
                </c:pt>
                <c:pt idx="15279">
                  <c:v>0.44210371999999998</c:v>
                </c:pt>
                <c:pt idx="15280">
                  <c:v>0.44212953000000005</c:v>
                </c:pt>
                <c:pt idx="15281">
                  <c:v>0.44216159000000005</c:v>
                </c:pt>
                <c:pt idx="15282">
                  <c:v>0.44218729000000001</c:v>
                </c:pt>
                <c:pt idx="15283">
                  <c:v>0.44221946000000001</c:v>
                </c:pt>
                <c:pt idx="15284">
                  <c:v>0.44224516000000003</c:v>
                </c:pt>
                <c:pt idx="15285">
                  <c:v>0.44227756000000001</c:v>
                </c:pt>
                <c:pt idx="15286">
                  <c:v>0.44230303000000004</c:v>
                </c:pt>
                <c:pt idx="15287">
                  <c:v>0.44233554999999997</c:v>
                </c:pt>
                <c:pt idx="15288">
                  <c:v>0.44236043000000008</c:v>
                </c:pt>
                <c:pt idx="15289">
                  <c:v>0.44239319000000005</c:v>
                </c:pt>
                <c:pt idx="15290">
                  <c:v>0.44241854000000008</c:v>
                </c:pt>
                <c:pt idx="15291">
                  <c:v>0.44245118</c:v>
                </c:pt>
                <c:pt idx="15292">
                  <c:v>0.4424764100000001</c:v>
                </c:pt>
                <c:pt idx="15293">
                  <c:v>0.44250916000000001</c:v>
                </c:pt>
                <c:pt idx="15294">
                  <c:v>0.44253451000000005</c:v>
                </c:pt>
                <c:pt idx="15295">
                  <c:v>0.44256702999999997</c:v>
                </c:pt>
                <c:pt idx="15296">
                  <c:v>0.44259226000000002</c:v>
                </c:pt>
                <c:pt idx="15297">
                  <c:v>0.4426249000000001</c:v>
                </c:pt>
                <c:pt idx="15298">
                  <c:v>0.44265024999999997</c:v>
                </c:pt>
                <c:pt idx="15299">
                  <c:v>0.44268277000000006</c:v>
                </c:pt>
                <c:pt idx="15300">
                  <c:v>0.44270811999999998</c:v>
                </c:pt>
                <c:pt idx="15301">
                  <c:v>0.44274063999999996</c:v>
                </c:pt>
                <c:pt idx="15302">
                  <c:v>0.44276599</c:v>
                </c:pt>
                <c:pt idx="15303">
                  <c:v>0.44279863000000003</c:v>
                </c:pt>
                <c:pt idx="15304">
                  <c:v>0.44282340000000003</c:v>
                </c:pt>
                <c:pt idx="15305">
                  <c:v>0.4428565000000001</c:v>
                </c:pt>
                <c:pt idx="15306">
                  <c:v>0.4428812700000001</c:v>
                </c:pt>
                <c:pt idx="15307">
                  <c:v>0.44291414000000001</c:v>
                </c:pt>
                <c:pt idx="15308">
                  <c:v>0.44293913999999995</c:v>
                </c:pt>
                <c:pt idx="15309">
                  <c:v>0.44297212000000002</c:v>
                </c:pt>
                <c:pt idx="15310">
                  <c:v>0.44299736000000001</c:v>
                </c:pt>
                <c:pt idx="15311">
                  <c:v>0.44302999000000004</c:v>
                </c:pt>
                <c:pt idx="15312">
                  <c:v>0.44305522999999997</c:v>
                </c:pt>
                <c:pt idx="15313">
                  <c:v>0.44308787000000011</c:v>
                </c:pt>
                <c:pt idx="15314">
                  <c:v>0.44311320999999998</c:v>
                </c:pt>
                <c:pt idx="15315">
                  <c:v>0.44314573999999995</c:v>
                </c:pt>
                <c:pt idx="15316">
                  <c:v>0.44317108</c:v>
                </c:pt>
                <c:pt idx="15317">
                  <c:v>0.44320361000000003</c:v>
                </c:pt>
                <c:pt idx="15318">
                  <c:v>0.44322895000000001</c:v>
                </c:pt>
                <c:pt idx="15319">
                  <c:v>0.44326148000000004</c:v>
                </c:pt>
                <c:pt idx="15320">
                  <c:v>0.44328682000000008</c:v>
                </c:pt>
                <c:pt idx="15321">
                  <c:v>0.44331935</c:v>
                </c:pt>
                <c:pt idx="15322">
                  <c:v>0.4433446900000001</c:v>
                </c:pt>
                <c:pt idx="15323">
                  <c:v>0.44337699000000014</c:v>
                </c:pt>
                <c:pt idx="15324">
                  <c:v>0.44340256000000006</c:v>
                </c:pt>
                <c:pt idx="15325">
                  <c:v>0.44343486000000004</c:v>
                </c:pt>
                <c:pt idx="15326">
                  <c:v>0.44345985999999998</c:v>
                </c:pt>
                <c:pt idx="15327">
                  <c:v>0.44349273</c:v>
                </c:pt>
                <c:pt idx="15328">
                  <c:v>0.44351796000000004</c:v>
                </c:pt>
                <c:pt idx="15329">
                  <c:v>0.44355071000000001</c:v>
                </c:pt>
                <c:pt idx="15330">
                  <c:v>0.44357583</c:v>
                </c:pt>
                <c:pt idx="15331">
                  <c:v>0.44360858000000003</c:v>
                </c:pt>
                <c:pt idx="15332">
                  <c:v>0.44363380999999996</c:v>
                </c:pt>
                <c:pt idx="15333">
                  <c:v>0.44366668000000004</c:v>
                </c:pt>
                <c:pt idx="15334">
                  <c:v>0.44369167999999998</c:v>
                </c:pt>
                <c:pt idx="15335">
                  <c:v>0.44372455</c:v>
                </c:pt>
                <c:pt idx="15336">
                  <c:v>0.44374954999999999</c:v>
                </c:pt>
                <c:pt idx="15337">
                  <c:v>0.44378243000000001</c:v>
                </c:pt>
                <c:pt idx="15338">
                  <c:v>0.44380743</c:v>
                </c:pt>
                <c:pt idx="15339">
                  <c:v>0.44384030000000002</c:v>
                </c:pt>
                <c:pt idx="15340">
                  <c:v>0.44386530000000002</c:v>
                </c:pt>
                <c:pt idx="15341">
                  <c:v>0.44389770000000001</c:v>
                </c:pt>
                <c:pt idx="15342">
                  <c:v>0.44392317000000003</c:v>
                </c:pt>
                <c:pt idx="15343">
                  <c:v>0.44395557000000002</c:v>
                </c:pt>
                <c:pt idx="15344">
                  <c:v>0.44398127000000004</c:v>
                </c:pt>
                <c:pt idx="15345">
                  <c:v>0.44401355999999997</c:v>
                </c:pt>
                <c:pt idx="15346">
                  <c:v>0.44403913999999994</c:v>
                </c:pt>
                <c:pt idx="15347">
                  <c:v>0.44407131</c:v>
                </c:pt>
                <c:pt idx="15348">
                  <c:v>0.44409700999999996</c:v>
                </c:pt>
                <c:pt idx="15349">
                  <c:v>0.4441293</c:v>
                </c:pt>
                <c:pt idx="15350">
                  <c:v>0.44415488000000003</c:v>
                </c:pt>
                <c:pt idx="15351">
                  <c:v>0.44418717000000002</c:v>
                </c:pt>
                <c:pt idx="15352">
                  <c:v>0.44421275000000005</c:v>
                </c:pt>
                <c:pt idx="15353">
                  <c:v>0.44424503999999992</c:v>
                </c:pt>
                <c:pt idx="15354">
                  <c:v>0.44427016000000008</c:v>
                </c:pt>
                <c:pt idx="15355">
                  <c:v>0.44430291000000005</c:v>
                </c:pt>
                <c:pt idx="15356">
                  <c:v>0.44432803000000004</c:v>
                </c:pt>
                <c:pt idx="15357">
                  <c:v>0.44436078000000007</c:v>
                </c:pt>
                <c:pt idx="15358">
                  <c:v>0.44438601000000005</c:v>
                </c:pt>
                <c:pt idx="15359">
                  <c:v>0.44441842000000004</c:v>
                </c:pt>
                <c:pt idx="15360">
                  <c:v>0.44444400000000001</c:v>
                </c:pt>
                <c:pt idx="15361">
                  <c:v>0.44447629000000005</c:v>
                </c:pt>
                <c:pt idx="15362">
                  <c:v>0.44450187000000002</c:v>
                </c:pt>
                <c:pt idx="15363">
                  <c:v>0.44453462000000005</c:v>
                </c:pt>
                <c:pt idx="15364">
                  <c:v>0.44455985999999997</c:v>
                </c:pt>
                <c:pt idx="15365">
                  <c:v>0.44459249000000001</c:v>
                </c:pt>
                <c:pt idx="15366">
                  <c:v>0.44461773000000004</c:v>
                </c:pt>
                <c:pt idx="15367">
                  <c:v>0.44465037000000002</c:v>
                </c:pt>
                <c:pt idx="15368">
                  <c:v>0.4446756</c:v>
                </c:pt>
                <c:pt idx="15369">
                  <c:v>0.44470823999999998</c:v>
                </c:pt>
                <c:pt idx="15370">
                  <c:v>0.44473346999999996</c:v>
                </c:pt>
                <c:pt idx="15371">
                  <c:v>0.44476611000000005</c:v>
                </c:pt>
                <c:pt idx="15372">
                  <c:v>0.44479133999999992</c:v>
                </c:pt>
                <c:pt idx="15373">
                  <c:v>0.44482351000000003</c:v>
                </c:pt>
                <c:pt idx="15374">
                  <c:v>0.44484932000000005</c:v>
                </c:pt>
                <c:pt idx="15375">
                  <c:v>0.4448813800000001</c:v>
                </c:pt>
                <c:pt idx="15376">
                  <c:v>0.44490685000000002</c:v>
                </c:pt>
                <c:pt idx="15377">
                  <c:v>0.44493937</c:v>
                </c:pt>
                <c:pt idx="15378">
                  <c:v>0.4449646000000001</c:v>
                </c:pt>
                <c:pt idx="15379">
                  <c:v>0.44499723999999996</c:v>
                </c:pt>
                <c:pt idx="15380">
                  <c:v>0.44502247000000006</c:v>
                </c:pt>
                <c:pt idx="15381">
                  <c:v>0.44505522999999997</c:v>
                </c:pt>
                <c:pt idx="15382">
                  <c:v>0.44508046000000007</c:v>
                </c:pt>
                <c:pt idx="15383">
                  <c:v>0.44511309999999998</c:v>
                </c:pt>
                <c:pt idx="15384">
                  <c:v>0.44513833000000003</c:v>
                </c:pt>
                <c:pt idx="15385">
                  <c:v>0.44517097000000005</c:v>
                </c:pt>
                <c:pt idx="15386">
                  <c:v>0.44519620000000004</c:v>
                </c:pt>
                <c:pt idx="15387">
                  <c:v>0.44522884000000001</c:v>
                </c:pt>
                <c:pt idx="15388">
                  <c:v>0.44525407</c:v>
                </c:pt>
                <c:pt idx="15389">
                  <c:v>0.44528671000000003</c:v>
                </c:pt>
                <c:pt idx="15390">
                  <c:v>0.44531205000000001</c:v>
                </c:pt>
                <c:pt idx="15391">
                  <c:v>0.44534446000000005</c:v>
                </c:pt>
                <c:pt idx="15392">
                  <c:v>0.44536993000000002</c:v>
                </c:pt>
                <c:pt idx="15393">
                  <c:v>0.44540222000000002</c:v>
                </c:pt>
                <c:pt idx="15394">
                  <c:v>0.44542791000000004</c:v>
                </c:pt>
                <c:pt idx="15395">
                  <c:v>0.44546009000000003</c:v>
                </c:pt>
                <c:pt idx="15396">
                  <c:v>0.44548578000000005</c:v>
                </c:pt>
                <c:pt idx="15397">
                  <c:v>0.44551796000000005</c:v>
                </c:pt>
                <c:pt idx="15398">
                  <c:v>0.44554377000000001</c:v>
                </c:pt>
                <c:pt idx="15399">
                  <c:v>0.44557594</c:v>
                </c:pt>
                <c:pt idx="15400">
                  <c:v>0.44560163999999997</c:v>
                </c:pt>
                <c:pt idx="15401">
                  <c:v>0.44563380999999996</c:v>
                </c:pt>
                <c:pt idx="15402">
                  <c:v>0.44565904999999995</c:v>
                </c:pt>
                <c:pt idx="15403">
                  <c:v>0.44569167999999998</c:v>
                </c:pt>
                <c:pt idx="15404">
                  <c:v>0.44571692000000002</c:v>
                </c:pt>
                <c:pt idx="15405">
                  <c:v>0.44574954999999999</c:v>
                </c:pt>
                <c:pt idx="15406">
                  <c:v>0.44577479000000003</c:v>
                </c:pt>
                <c:pt idx="15407">
                  <c:v>0.44580766000000005</c:v>
                </c:pt>
                <c:pt idx="15408">
                  <c:v>0.44583300000000003</c:v>
                </c:pt>
                <c:pt idx="15409">
                  <c:v>0.44586553000000001</c:v>
                </c:pt>
                <c:pt idx="15410">
                  <c:v>0.44589087000000011</c:v>
                </c:pt>
                <c:pt idx="15411">
                  <c:v>0.44592340000000008</c:v>
                </c:pt>
                <c:pt idx="15412">
                  <c:v>0.44594874000000001</c:v>
                </c:pt>
                <c:pt idx="15413">
                  <c:v>0.4459812700000001</c:v>
                </c:pt>
                <c:pt idx="15414">
                  <c:v>0.44600662000000002</c:v>
                </c:pt>
                <c:pt idx="15415">
                  <c:v>0.44603924999999994</c:v>
                </c:pt>
                <c:pt idx="15416">
                  <c:v>0.44606449000000004</c:v>
                </c:pt>
                <c:pt idx="15417">
                  <c:v>0.44609711999999996</c:v>
                </c:pt>
                <c:pt idx="15418">
                  <c:v>0.44612236000000005</c:v>
                </c:pt>
                <c:pt idx="15419">
                  <c:v>0.44615488000000003</c:v>
                </c:pt>
                <c:pt idx="15420">
                  <c:v>0.44618034000000001</c:v>
                </c:pt>
                <c:pt idx="15421">
                  <c:v>0.44621275000000005</c:v>
                </c:pt>
                <c:pt idx="15422">
                  <c:v>0.44623762999999994</c:v>
                </c:pt>
                <c:pt idx="15423">
                  <c:v>0.44627050000000001</c:v>
                </c:pt>
                <c:pt idx="15424">
                  <c:v>0.44629549999999996</c:v>
                </c:pt>
                <c:pt idx="15425">
                  <c:v>0.44632837000000009</c:v>
                </c:pt>
                <c:pt idx="15426">
                  <c:v>0.44635361000000001</c:v>
                </c:pt>
                <c:pt idx="15427">
                  <c:v>0.4463862400000001</c:v>
                </c:pt>
                <c:pt idx="15428">
                  <c:v>0.44641148000000008</c:v>
                </c:pt>
                <c:pt idx="15429">
                  <c:v>0.44644412</c:v>
                </c:pt>
                <c:pt idx="15430">
                  <c:v>0.44646935000000004</c:v>
                </c:pt>
                <c:pt idx="15431">
                  <c:v>0.44650199000000002</c:v>
                </c:pt>
                <c:pt idx="15432">
                  <c:v>0.44652745000000005</c:v>
                </c:pt>
                <c:pt idx="15433">
                  <c:v>0.44655985999999998</c:v>
                </c:pt>
                <c:pt idx="15434">
                  <c:v>0.44658532000000001</c:v>
                </c:pt>
                <c:pt idx="15435">
                  <c:v>0.44661784000000004</c:v>
                </c:pt>
                <c:pt idx="15436">
                  <c:v>0.44664318999999997</c:v>
                </c:pt>
                <c:pt idx="15437">
                  <c:v>0.44667571</c:v>
                </c:pt>
                <c:pt idx="15438">
                  <c:v>0.44670105999999993</c:v>
                </c:pt>
                <c:pt idx="15439">
                  <c:v>0.44673357999999996</c:v>
                </c:pt>
                <c:pt idx="15440">
                  <c:v>0.44675847000000002</c:v>
                </c:pt>
                <c:pt idx="15441">
                  <c:v>0.44679099</c:v>
                </c:pt>
                <c:pt idx="15442">
                  <c:v>0.44681634000000003</c:v>
                </c:pt>
                <c:pt idx="15443">
                  <c:v>0.44684909</c:v>
                </c:pt>
                <c:pt idx="15444">
                  <c:v>0.44687467000000008</c:v>
                </c:pt>
                <c:pt idx="15445">
                  <c:v>0.44690696000000008</c:v>
                </c:pt>
                <c:pt idx="15446">
                  <c:v>0.44693265999999998</c:v>
                </c:pt>
                <c:pt idx="15447">
                  <c:v>0.44696483000000004</c:v>
                </c:pt>
                <c:pt idx="15448">
                  <c:v>0.44698995000000002</c:v>
                </c:pt>
                <c:pt idx="15449">
                  <c:v>0.4470229300000001</c:v>
                </c:pt>
                <c:pt idx="15450">
                  <c:v>0.44704781999999998</c:v>
                </c:pt>
                <c:pt idx="15451">
                  <c:v>0.44708080000000006</c:v>
                </c:pt>
                <c:pt idx="15452">
                  <c:v>0.44710603999999998</c:v>
                </c:pt>
                <c:pt idx="15453">
                  <c:v>0.44713868000000001</c:v>
                </c:pt>
                <c:pt idx="15454">
                  <c:v>0.44716402</c:v>
                </c:pt>
                <c:pt idx="15455">
                  <c:v>0.44719666000000002</c:v>
                </c:pt>
                <c:pt idx="15456">
                  <c:v>0.44722201</c:v>
                </c:pt>
                <c:pt idx="15457">
                  <c:v>0.44725452999999998</c:v>
                </c:pt>
                <c:pt idx="15458">
                  <c:v>0.44727930000000005</c:v>
                </c:pt>
                <c:pt idx="15459">
                  <c:v>0.44731205000000002</c:v>
                </c:pt>
                <c:pt idx="15460">
                  <c:v>0.44733729</c:v>
                </c:pt>
                <c:pt idx="15461">
                  <c:v>0.44737004000000002</c:v>
                </c:pt>
                <c:pt idx="15462">
                  <c:v>0.44739516000000001</c:v>
                </c:pt>
                <c:pt idx="15463">
                  <c:v>0.44742803000000003</c:v>
                </c:pt>
                <c:pt idx="15464">
                  <c:v>0.44745302999999997</c:v>
                </c:pt>
                <c:pt idx="15465">
                  <c:v>0.4474859000000001</c:v>
                </c:pt>
                <c:pt idx="15466">
                  <c:v>0.44751101000000004</c:v>
                </c:pt>
                <c:pt idx="15467">
                  <c:v>0.44754388000000001</c:v>
                </c:pt>
                <c:pt idx="15468">
                  <c:v>0.44756912000000004</c:v>
                </c:pt>
                <c:pt idx="15469">
                  <c:v>0.44760118000000004</c:v>
                </c:pt>
                <c:pt idx="15470">
                  <c:v>0.44762687000000007</c:v>
                </c:pt>
                <c:pt idx="15471">
                  <c:v>0.44765916</c:v>
                </c:pt>
                <c:pt idx="15472">
                  <c:v>0.44768486000000007</c:v>
                </c:pt>
                <c:pt idx="15473">
                  <c:v>0.44771702999999996</c:v>
                </c:pt>
                <c:pt idx="15474">
                  <c:v>0.44774283999999998</c:v>
                </c:pt>
                <c:pt idx="15475">
                  <c:v>0.44777490000000003</c:v>
                </c:pt>
                <c:pt idx="15476">
                  <c:v>0.44780013000000002</c:v>
                </c:pt>
                <c:pt idx="15477">
                  <c:v>0.4478327700000001</c:v>
                </c:pt>
                <c:pt idx="15478">
                  <c:v>0.44785800000000003</c:v>
                </c:pt>
                <c:pt idx="15479">
                  <c:v>0.44789076000000005</c:v>
                </c:pt>
                <c:pt idx="15480">
                  <c:v>0.4479159900000001</c:v>
                </c:pt>
                <c:pt idx="15481">
                  <c:v>0.44794863000000001</c:v>
                </c:pt>
                <c:pt idx="15482">
                  <c:v>0.44797386000000006</c:v>
                </c:pt>
                <c:pt idx="15483">
                  <c:v>0.44800662000000002</c:v>
                </c:pt>
                <c:pt idx="15484">
                  <c:v>0.44803172999999996</c:v>
                </c:pt>
                <c:pt idx="15485">
                  <c:v>0.44806449000000004</c:v>
                </c:pt>
                <c:pt idx="15486">
                  <c:v>0.44808960000000003</c:v>
                </c:pt>
                <c:pt idx="15487">
                  <c:v>0.44812236000000005</c:v>
                </c:pt>
                <c:pt idx="15488">
                  <c:v>0.44814747000000005</c:v>
                </c:pt>
                <c:pt idx="15489">
                  <c:v>0.44818023000000001</c:v>
                </c:pt>
                <c:pt idx="15490">
                  <c:v>0.44820533999999995</c:v>
                </c:pt>
                <c:pt idx="15491">
                  <c:v>0.44823809999999997</c:v>
                </c:pt>
                <c:pt idx="15492">
                  <c:v>0.44826343999999996</c:v>
                </c:pt>
                <c:pt idx="15493">
                  <c:v>0.44829597000000004</c:v>
                </c:pt>
                <c:pt idx="15494">
                  <c:v>0.44832131000000003</c:v>
                </c:pt>
                <c:pt idx="15495">
                  <c:v>0.44835384</c:v>
                </c:pt>
                <c:pt idx="15496">
                  <c:v>0.4483791800000001</c:v>
                </c:pt>
                <c:pt idx="15497">
                  <c:v>0.44841171000000002</c:v>
                </c:pt>
                <c:pt idx="15498">
                  <c:v>0.44843704999999995</c:v>
                </c:pt>
                <c:pt idx="15499">
                  <c:v>0.44846969000000003</c:v>
                </c:pt>
                <c:pt idx="15500">
                  <c:v>0.44849493000000001</c:v>
                </c:pt>
                <c:pt idx="15501">
                  <c:v>0.44852756000000005</c:v>
                </c:pt>
                <c:pt idx="15502">
                  <c:v>0.44855280000000003</c:v>
                </c:pt>
                <c:pt idx="15503">
                  <c:v>0.44858543000000001</c:v>
                </c:pt>
                <c:pt idx="15504">
                  <c:v>0.4486106700000001</c:v>
                </c:pt>
                <c:pt idx="15505">
                  <c:v>0.44864329999999997</c:v>
                </c:pt>
                <c:pt idx="15506">
                  <c:v>0.44866854</c:v>
                </c:pt>
                <c:pt idx="15507">
                  <c:v>0.44870083000000005</c:v>
                </c:pt>
                <c:pt idx="15508">
                  <c:v>0.44872605999999998</c:v>
                </c:pt>
                <c:pt idx="15509">
                  <c:v>0.44875870000000001</c:v>
                </c:pt>
                <c:pt idx="15510">
                  <c:v>0.44878393</c:v>
                </c:pt>
                <c:pt idx="15511">
                  <c:v>0.44881657000000014</c:v>
                </c:pt>
                <c:pt idx="15512">
                  <c:v>0.44884180000000001</c:v>
                </c:pt>
                <c:pt idx="15513">
                  <c:v>0.4488744400000001</c:v>
                </c:pt>
                <c:pt idx="15514">
                  <c:v>0.44889967000000003</c:v>
                </c:pt>
                <c:pt idx="15515">
                  <c:v>0.44893231</c:v>
                </c:pt>
                <c:pt idx="15516">
                  <c:v>0.44895754000000004</c:v>
                </c:pt>
                <c:pt idx="15517">
                  <c:v>0.44899018000000002</c:v>
                </c:pt>
                <c:pt idx="15518">
                  <c:v>0.44901541</c:v>
                </c:pt>
                <c:pt idx="15519">
                  <c:v>0.44904828000000002</c:v>
                </c:pt>
                <c:pt idx="15520">
                  <c:v>0.44907340000000001</c:v>
                </c:pt>
                <c:pt idx="15521">
                  <c:v>0.44910627000000003</c:v>
                </c:pt>
                <c:pt idx="15522">
                  <c:v>0.44913127000000003</c:v>
                </c:pt>
                <c:pt idx="15523">
                  <c:v>0.44916379000000001</c:v>
                </c:pt>
                <c:pt idx="15524">
                  <c:v>0.44918902000000005</c:v>
                </c:pt>
                <c:pt idx="15525">
                  <c:v>0.44922166000000002</c:v>
                </c:pt>
                <c:pt idx="15526">
                  <c:v>0.44924723999999999</c:v>
                </c:pt>
                <c:pt idx="15527">
                  <c:v>0.44927952999999998</c:v>
                </c:pt>
                <c:pt idx="15528">
                  <c:v>0.44930523</c:v>
                </c:pt>
                <c:pt idx="15529">
                  <c:v>0.4493374</c:v>
                </c:pt>
                <c:pt idx="15530">
                  <c:v>0.44936310000000002</c:v>
                </c:pt>
                <c:pt idx="15531">
                  <c:v>0.44939539000000001</c:v>
                </c:pt>
                <c:pt idx="15532">
                  <c:v>0.44942050000000006</c:v>
                </c:pt>
                <c:pt idx="15533">
                  <c:v>0.44945337000000002</c:v>
                </c:pt>
                <c:pt idx="15534">
                  <c:v>0.44947837000000007</c:v>
                </c:pt>
                <c:pt idx="15535">
                  <c:v>0.44951123999999998</c:v>
                </c:pt>
                <c:pt idx="15536">
                  <c:v>0.44953623999999998</c:v>
                </c:pt>
                <c:pt idx="15537">
                  <c:v>0.44956912000000004</c:v>
                </c:pt>
                <c:pt idx="15538">
                  <c:v>0.44959412000000004</c:v>
                </c:pt>
                <c:pt idx="15539">
                  <c:v>0.44962675000000002</c:v>
                </c:pt>
                <c:pt idx="15540">
                  <c:v>0.4496521</c:v>
                </c:pt>
                <c:pt idx="15541">
                  <c:v>0.44968462000000003</c:v>
                </c:pt>
                <c:pt idx="15542">
                  <c:v>0.44970986000000002</c:v>
                </c:pt>
                <c:pt idx="15543">
                  <c:v>0.44974261000000004</c:v>
                </c:pt>
                <c:pt idx="15544">
                  <c:v>0.44976807000000002</c:v>
                </c:pt>
                <c:pt idx="15545">
                  <c:v>0.44980048000000006</c:v>
                </c:pt>
                <c:pt idx="15546">
                  <c:v>0.44982583000000004</c:v>
                </c:pt>
                <c:pt idx="15547">
                  <c:v>0.44985847000000007</c:v>
                </c:pt>
                <c:pt idx="15548">
                  <c:v>0.44988370000000005</c:v>
                </c:pt>
                <c:pt idx="15549">
                  <c:v>0.44991634000000008</c:v>
                </c:pt>
                <c:pt idx="15550">
                  <c:v>0.44994168000000001</c:v>
                </c:pt>
                <c:pt idx="15551">
                  <c:v>0.4499742100000001</c:v>
                </c:pt>
                <c:pt idx="15552">
                  <c:v>0.44999955000000003</c:v>
                </c:pt>
                <c:pt idx="15553">
                  <c:v>0.45003208</c:v>
                </c:pt>
                <c:pt idx="15554">
                  <c:v>0.45005742999999998</c:v>
                </c:pt>
                <c:pt idx="15555">
                  <c:v>0.45008995000000002</c:v>
                </c:pt>
                <c:pt idx="15556">
                  <c:v>0.4501153</c:v>
                </c:pt>
                <c:pt idx="15557">
                  <c:v>0.45014781999999998</c:v>
                </c:pt>
                <c:pt idx="15558">
                  <c:v>0.45017282000000003</c:v>
                </c:pt>
                <c:pt idx="15559">
                  <c:v>0.45020580000000004</c:v>
                </c:pt>
                <c:pt idx="15560">
                  <c:v>0.45023069000000004</c:v>
                </c:pt>
                <c:pt idx="15561">
                  <c:v>0.45026368</c:v>
                </c:pt>
                <c:pt idx="15562">
                  <c:v>0.45028856000000006</c:v>
                </c:pt>
                <c:pt idx="15563">
                  <c:v>0.45032155000000001</c:v>
                </c:pt>
                <c:pt idx="15564">
                  <c:v>0.45034643000000002</c:v>
                </c:pt>
                <c:pt idx="15565">
                  <c:v>0.45037942000000003</c:v>
                </c:pt>
                <c:pt idx="15566">
                  <c:v>0.45040430000000004</c:v>
                </c:pt>
                <c:pt idx="15567">
                  <c:v>0.45043729000000005</c:v>
                </c:pt>
                <c:pt idx="15568">
                  <c:v>0.4504622900000001</c:v>
                </c:pt>
                <c:pt idx="15569">
                  <c:v>0.45049458000000003</c:v>
                </c:pt>
                <c:pt idx="15570">
                  <c:v>0.45052016000000006</c:v>
                </c:pt>
                <c:pt idx="15571">
                  <c:v>0.45055256000000005</c:v>
                </c:pt>
                <c:pt idx="15572">
                  <c:v>0.45057803000000002</c:v>
                </c:pt>
                <c:pt idx="15573">
                  <c:v>0.45061043000000001</c:v>
                </c:pt>
                <c:pt idx="15574">
                  <c:v>0.45063589999999998</c:v>
                </c:pt>
                <c:pt idx="15575">
                  <c:v>0.45066854000000001</c:v>
                </c:pt>
                <c:pt idx="15576">
                  <c:v>0.45069399999999998</c:v>
                </c:pt>
                <c:pt idx="15577">
                  <c:v>0.45072641000000002</c:v>
                </c:pt>
                <c:pt idx="15578">
                  <c:v>0.45075140999999996</c:v>
                </c:pt>
                <c:pt idx="15579">
                  <c:v>0.45078428000000004</c:v>
                </c:pt>
                <c:pt idx="15580">
                  <c:v>0.45080928000000003</c:v>
                </c:pt>
                <c:pt idx="15581">
                  <c:v>0.45084215</c:v>
                </c:pt>
                <c:pt idx="15582">
                  <c:v>0.45086715000000005</c:v>
                </c:pt>
                <c:pt idx="15583">
                  <c:v>0.45090002000000001</c:v>
                </c:pt>
                <c:pt idx="15584">
                  <c:v>0.45092502000000001</c:v>
                </c:pt>
                <c:pt idx="15585">
                  <c:v>0.45095789000000003</c:v>
                </c:pt>
                <c:pt idx="15586">
                  <c:v>0.45098300000000002</c:v>
                </c:pt>
                <c:pt idx="15587">
                  <c:v>0.45101576000000004</c:v>
                </c:pt>
                <c:pt idx="15588">
                  <c:v>0.45104087000000004</c:v>
                </c:pt>
                <c:pt idx="15589">
                  <c:v>0.45107363</c:v>
                </c:pt>
                <c:pt idx="15590">
                  <c:v>0.45109874</c:v>
                </c:pt>
                <c:pt idx="15591">
                  <c:v>0.45113149999999996</c:v>
                </c:pt>
                <c:pt idx="15592">
                  <c:v>0.45115696000000005</c:v>
                </c:pt>
                <c:pt idx="15593">
                  <c:v>0.45118949000000008</c:v>
                </c:pt>
                <c:pt idx="15594">
                  <c:v>0.45121483000000001</c:v>
                </c:pt>
                <c:pt idx="15595">
                  <c:v>0.45124746999999998</c:v>
                </c:pt>
                <c:pt idx="15596">
                  <c:v>0.45127270000000008</c:v>
                </c:pt>
                <c:pt idx="15597">
                  <c:v>0.45130523</c:v>
                </c:pt>
                <c:pt idx="15598">
                  <c:v>0.45133011000000001</c:v>
                </c:pt>
                <c:pt idx="15599">
                  <c:v>0.45136310000000002</c:v>
                </c:pt>
                <c:pt idx="15600">
                  <c:v>0.45138798000000008</c:v>
                </c:pt>
                <c:pt idx="15601">
                  <c:v>0.45142097000000009</c:v>
                </c:pt>
                <c:pt idx="15602">
                  <c:v>0.45144584999999998</c:v>
                </c:pt>
                <c:pt idx="15603">
                  <c:v>0.45147861000000006</c:v>
                </c:pt>
                <c:pt idx="15604">
                  <c:v>0.45150372</c:v>
                </c:pt>
                <c:pt idx="15605">
                  <c:v>0.45153671000000001</c:v>
                </c:pt>
                <c:pt idx="15606">
                  <c:v>0.45156182</c:v>
                </c:pt>
                <c:pt idx="15607">
                  <c:v>0.45159458000000002</c:v>
                </c:pt>
                <c:pt idx="15608">
                  <c:v>0.45161981000000001</c:v>
                </c:pt>
                <c:pt idx="15609">
                  <c:v>0.45165222000000005</c:v>
                </c:pt>
                <c:pt idx="15610">
                  <c:v>0.45167768000000008</c:v>
                </c:pt>
                <c:pt idx="15611">
                  <c:v>0.45171009000000001</c:v>
                </c:pt>
                <c:pt idx="15612">
                  <c:v>0.45173566999999998</c:v>
                </c:pt>
                <c:pt idx="15613">
                  <c:v>0.45176796000000002</c:v>
                </c:pt>
                <c:pt idx="15614">
                  <c:v>0.45179353999999999</c:v>
                </c:pt>
                <c:pt idx="15615">
                  <c:v>0.45182594000000004</c:v>
                </c:pt>
                <c:pt idx="15616">
                  <c:v>0.45185129000000002</c:v>
                </c:pt>
                <c:pt idx="15617">
                  <c:v>0.4518839300000001</c:v>
                </c:pt>
                <c:pt idx="15618">
                  <c:v>0.45190928000000002</c:v>
                </c:pt>
                <c:pt idx="15619">
                  <c:v>0.4519418</c:v>
                </c:pt>
                <c:pt idx="15620">
                  <c:v>0.45196714999999998</c:v>
                </c:pt>
                <c:pt idx="15621">
                  <c:v>0.45199920999999998</c:v>
                </c:pt>
                <c:pt idx="15622">
                  <c:v>0.45202502</c:v>
                </c:pt>
                <c:pt idx="15623">
                  <c:v>0.45205708</c:v>
                </c:pt>
                <c:pt idx="15624">
                  <c:v>0.45208289000000007</c:v>
                </c:pt>
                <c:pt idx="15625">
                  <c:v>0.45211541</c:v>
                </c:pt>
                <c:pt idx="15626">
                  <c:v>0.45214030000000005</c:v>
                </c:pt>
                <c:pt idx="15627">
                  <c:v>0.45217328000000001</c:v>
                </c:pt>
                <c:pt idx="15628">
                  <c:v>0.45219817000000001</c:v>
                </c:pt>
                <c:pt idx="15629">
                  <c:v>0.45223114999999997</c:v>
                </c:pt>
                <c:pt idx="15630">
                  <c:v>0.45225614999999997</c:v>
                </c:pt>
                <c:pt idx="15631">
                  <c:v>0.45228856000000006</c:v>
                </c:pt>
                <c:pt idx="15632">
                  <c:v>0.45231402000000004</c:v>
                </c:pt>
                <c:pt idx="15633">
                  <c:v>0.45234643000000002</c:v>
                </c:pt>
                <c:pt idx="15634">
                  <c:v>0.45237189000000005</c:v>
                </c:pt>
                <c:pt idx="15635">
                  <c:v>0.45240430000000004</c:v>
                </c:pt>
                <c:pt idx="15636">
                  <c:v>0.45242976000000007</c:v>
                </c:pt>
                <c:pt idx="15637">
                  <c:v>0.45246217000000005</c:v>
                </c:pt>
                <c:pt idx="15638">
                  <c:v>0.45248763000000003</c:v>
                </c:pt>
                <c:pt idx="15639">
                  <c:v>0.45252004000000001</c:v>
                </c:pt>
                <c:pt idx="15640">
                  <c:v>0.45254550000000004</c:v>
                </c:pt>
                <c:pt idx="15641">
                  <c:v>0.45257791000000008</c:v>
                </c:pt>
                <c:pt idx="15642">
                  <c:v>0.45260349</c:v>
                </c:pt>
                <c:pt idx="15643">
                  <c:v>0.45263567000000005</c:v>
                </c:pt>
                <c:pt idx="15644">
                  <c:v>0.45266136000000001</c:v>
                </c:pt>
                <c:pt idx="15645">
                  <c:v>0.45269377</c:v>
                </c:pt>
                <c:pt idx="15646">
                  <c:v>0.45271922999999997</c:v>
                </c:pt>
                <c:pt idx="15647">
                  <c:v>0.45275128999999997</c:v>
                </c:pt>
                <c:pt idx="15648">
                  <c:v>0.45277721999999998</c:v>
                </c:pt>
                <c:pt idx="15649">
                  <c:v>0.45280962000000002</c:v>
                </c:pt>
                <c:pt idx="15650">
                  <c:v>0.45283486000000006</c:v>
                </c:pt>
                <c:pt idx="15651">
                  <c:v>0.45286773000000002</c:v>
                </c:pt>
                <c:pt idx="15652">
                  <c:v>0.45289273000000002</c:v>
                </c:pt>
                <c:pt idx="15653">
                  <c:v>0.4529253700000001</c:v>
                </c:pt>
                <c:pt idx="15654">
                  <c:v>0.45295060000000004</c:v>
                </c:pt>
                <c:pt idx="15655">
                  <c:v>0.45298324000000001</c:v>
                </c:pt>
                <c:pt idx="15656">
                  <c:v>0.45300847000000005</c:v>
                </c:pt>
                <c:pt idx="15657">
                  <c:v>0.45304110999999997</c:v>
                </c:pt>
                <c:pt idx="15658">
                  <c:v>0.45306645000000001</c:v>
                </c:pt>
                <c:pt idx="15659">
                  <c:v>0.45309898000000004</c:v>
                </c:pt>
                <c:pt idx="15660">
                  <c:v>0.45312432000000002</c:v>
                </c:pt>
                <c:pt idx="15661">
                  <c:v>0.45315708000000005</c:v>
                </c:pt>
                <c:pt idx="15662">
                  <c:v>0.45318231000000003</c:v>
                </c:pt>
                <c:pt idx="15663">
                  <c:v>0.45321437000000003</c:v>
                </c:pt>
                <c:pt idx="15664">
                  <c:v>0.45324029999999998</c:v>
                </c:pt>
                <c:pt idx="15665">
                  <c:v>0.45327247000000004</c:v>
                </c:pt>
                <c:pt idx="15666">
                  <c:v>0.45329817</c:v>
                </c:pt>
                <c:pt idx="15667">
                  <c:v>0.4533305700000001</c:v>
                </c:pt>
                <c:pt idx="15668">
                  <c:v>0.45335569000000003</c:v>
                </c:pt>
                <c:pt idx="15669">
                  <c:v>0.45338844000000006</c:v>
                </c:pt>
                <c:pt idx="15670">
                  <c:v>0.45341356000000005</c:v>
                </c:pt>
                <c:pt idx="15671">
                  <c:v>0.45344631000000002</c:v>
                </c:pt>
                <c:pt idx="15672">
                  <c:v>0.45347143000000001</c:v>
                </c:pt>
                <c:pt idx="15673">
                  <c:v>0.45350418000000003</c:v>
                </c:pt>
                <c:pt idx="15674">
                  <c:v>0.45352930000000002</c:v>
                </c:pt>
                <c:pt idx="15675">
                  <c:v>0.45356205000000005</c:v>
                </c:pt>
                <c:pt idx="15676">
                  <c:v>0.45358717000000004</c:v>
                </c:pt>
                <c:pt idx="15677">
                  <c:v>0.45361993</c:v>
                </c:pt>
                <c:pt idx="15678">
                  <c:v>0.45364503999999994</c:v>
                </c:pt>
                <c:pt idx="15679">
                  <c:v>0.45367780000000002</c:v>
                </c:pt>
                <c:pt idx="15680">
                  <c:v>0.45370291000000001</c:v>
                </c:pt>
                <c:pt idx="15681">
                  <c:v>0.45373542999999994</c:v>
                </c:pt>
                <c:pt idx="15682">
                  <c:v>0.45376078000000003</c:v>
                </c:pt>
                <c:pt idx="15683">
                  <c:v>0.45379329999999996</c:v>
                </c:pt>
                <c:pt idx="15684">
                  <c:v>0.4538186500000001</c:v>
                </c:pt>
                <c:pt idx="15685">
                  <c:v>0.45385129000000002</c:v>
                </c:pt>
                <c:pt idx="15686">
                  <c:v>0.45387675000000005</c:v>
                </c:pt>
                <c:pt idx="15687">
                  <c:v>0.45390915999999998</c:v>
                </c:pt>
                <c:pt idx="15688">
                  <c:v>0.45393462000000001</c:v>
                </c:pt>
                <c:pt idx="15689">
                  <c:v>0.45396715000000004</c:v>
                </c:pt>
                <c:pt idx="15690">
                  <c:v>0.45399249000000008</c:v>
                </c:pt>
                <c:pt idx="15691">
                  <c:v>0.45402502</c:v>
                </c:pt>
                <c:pt idx="15692">
                  <c:v>0.45405037000000004</c:v>
                </c:pt>
                <c:pt idx="15693">
                  <c:v>0.45408289000000007</c:v>
                </c:pt>
                <c:pt idx="15694">
                  <c:v>0.45410789000000001</c:v>
                </c:pt>
                <c:pt idx="15695">
                  <c:v>0.45414075999999998</c:v>
                </c:pt>
                <c:pt idx="15696">
                  <c:v>0.45416587000000008</c:v>
                </c:pt>
                <c:pt idx="15697">
                  <c:v>0.45419863000000005</c:v>
                </c:pt>
                <c:pt idx="15698">
                  <c:v>0.45422374000000004</c:v>
                </c:pt>
                <c:pt idx="15699">
                  <c:v>0.45425650000000001</c:v>
                </c:pt>
                <c:pt idx="15700">
                  <c:v>0.45428162</c:v>
                </c:pt>
                <c:pt idx="15701">
                  <c:v>0.4543139100000001</c:v>
                </c:pt>
                <c:pt idx="15702">
                  <c:v>0.45433949000000001</c:v>
                </c:pt>
                <c:pt idx="15703">
                  <c:v>0.4543720100000001</c:v>
                </c:pt>
                <c:pt idx="15704">
                  <c:v>0.45439747000000008</c:v>
                </c:pt>
                <c:pt idx="15705">
                  <c:v>0.45442999000000006</c:v>
                </c:pt>
                <c:pt idx="15706">
                  <c:v>0.45445557000000003</c:v>
                </c:pt>
                <c:pt idx="15707">
                  <c:v>0.45448787000000007</c:v>
                </c:pt>
                <c:pt idx="15708">
                  <c:v>0.45451321</c:v>
                </c:pt>
                <c:pt idx="15709">
                  <c:v>0.45454573999999998</c:v>
                </c:pt>
                <c:pt idx="15710">
                  <c:v>0.45457108000000002</c:v>
                </c:pt>
                <c:pt idx="15711">
                  <c:v>0.45460361000000005</c:v>
                </c:pt>
                <c:pt idx="15712">
                  <c:v>0.4546286100000001</c:v>
                </c:pt>
                <c:pt idx="15713">
                  <c:v>0.45466148000000001</c:v>
                </c:pt>
                <c:pt idx="15714">
                  <c:v>0.45468659000000006</c:v>
                </c:pt>
                <c:pt idx="15715">
                  <c:v>0.45471934999999997</c:v>
                </c:pt>
                <c:pt idx="15716">
                  <c:v>0.45474446000000002</c:v>
                </c:pt>
                <c:pt idx="15717">
                  <c:v>0.45477732999999998</c:v>
                </c:pt>
                <c:pt idx="15718">
                  <c:v>0.45480233000000003</c:v>
                </c:pt>
                <c:pt idx="15719">
                  <c:v>0.4548352</c:v>
                </c:pt>
                <c:pt idx="15720">
                  <c:v>0.45486043000000004</c:v>
                </c:pt>
                <c:pt idx="15721">
                  <c:v>0.45489261000000003</c:v>
                </c:pt>
                <c:pt idx="15722">
                  <c:v>0.45491830000000005</c:v>
                </c:pt>
                <c:pt idx="15723">
                  <c:v>0.4549504800000001</c:v>
                </c:pt>
                <c:pt idx="15724">
                  <c:v>0.45497618000000006</c:v>
                </c:pt>
                <c:pt idx="15725">
                  <c:v>0.45500893000000003</c:v>
                </c:pt>
                <c:pt idx="15726">
                  <c:v>0.45503404999999997</c:v>
                </c:pt>
                <c:pt idx="15727">
                  <c:v>0.45506611000000002</c:v>
                </c:pt>
                <c:pt idx="15728">
                  <c:v>0.45509191999999998</c:v>
                </c:pt>
                <c:pt idx="15729">
                  <c:v>0.45512409000000004</c:v>
                </c:pt>
                <c:pt idx="15730">
                  <c:v>0.45514979</c:v>
                </c:pt>
                <c:pt idx="15731">
                  <c:v>0.45518196000000005</c:v>
                </c:pt>
                <c:pt idx="15732">
                  <c:v>0.45520766000000001</c:v>
                </c:pt>
                <c:pt idx="15733">
                  <c:v>0.45523982999999996</c:v>
                </c:pt>
                <c:pt idx="15734">
                  <c:v>0.45526552999999997</c:v>
                </c:pt>
                <c:pt idx="15735">
                  <c:v>0.45529781999999996</c:v>
                </c:pt>
                <c:pt idx="15736">
                  <c:v>0.45532305000000001</c:v>
                </c:pt>
                <c:pt idx="15737">
                  <c:v>0.45535580000000003</c:v>
                </c:pt>
                <c:pt idx="15738">
                  <c:v>0.45538104000000001</c:v>
                </c:pt>
                <c:pt idx="15739">
                  <c:v>0.4554136800000001</c:v>
                </c:pt>
                <c:pt idx="15740">
                  <c:v>0.45543891000000003</c:v>
                </c:pt>
                <c:pt idx="15741">
                  <c:v>0.45547155</c:v>
                </c:pt>
                <c:pt idx="15742">
                  <c:v>0.4554967800000001</c:v>
                </c:pt>
                <c:pt idx="15743">
                  <c:v>0.45552942000000002</c:v>
                </c:pt>
                <c:pt idx="15744">
                  <c:v>0.45555465000000001</c:v>
                </c:pt>
                <c:pt idx="15745">
                  <c:v>0.45558729000000003</c:v>
                </c:pt>
                <c:pt idx="15746">
                  <c:v>0.45561252000000002</c:v>
                </c:pt>
                <c:pt idx="15747">
                  <c:v>0.45564527000000005</c:v>
                </c:pt>
                <c:pt idx="15748">
                  <c:v>0.45567039000000004</c:v>
                </c:pt>
                <c:pt idx="15749">
                  <c:v>0.45570302999999995</c:v>
                </c:pt>
                <c:pt idx="15750">
                  <c:v>0.45572861000000003</c:v>
                </c:pt>
                <c:pt idx="15751">
                  <c:v>0.45576100999999997</c:v>
                </c:pt>
                <c:pt idx="15752">
                  <c:v>0.4557864800000001</c:v>
                </c:pt>
                <c:pt idx="15753">
                  <c:v>0.45581900000000009</c:v>
                </c:pt>
                <c:pt idx="15754">
                  <c:v>0.45584435000000001</c:v>
                </c:pt>
                <c:pt idx="15755">
                  <c:v>0.45587687000000016</c:v>
                </c:pt>
                <c:pt idx="15756">
                  <c:v>0.45590222000000002</c:v>
                </c:pt>
                <c:pt idx="15757">
                  <c:v>0.45593474000000001</c:v>
                </c:pt>
                <c:pt idx="15758">
                  <c:v>0.45596009000000004</c:v>
                </c:pt>
                <c:pt idx="15759">
                  <c:v>0.45599214999999998</c:v>
                </c:pt>
                <c:pt idx="15760">
                  <c:v>0.45601796000000006</c:v>
                </c:pt>
                <c:pt idx="15761">
                  <c:v>0.45605002</c:v>
                </c:pt>
                <c:pt idx="15762">
                  <c:v>0.45607583000000002</c:v>
                </c:pt>
                <c:pt idx="15763">
                  <c:v>0.45610789000000002</c:v>
                </c:pt>
                <c:pt idx="15764">
                  <c:v>0.45613369999999998</c:v>
                </c:pt>
                <c:pt idx="15765">
                  <c:v>0.45616611000000001</c:v>
                </c:pt>
                <c:pt idx="15766">
                  <c:v>0.45619110999999996</c:v>
                </c:pt>
                <c:pt idx="15767">
                  <c:v>0.45622398000000003</c:v>
                </c:pt>
                <c:pt idx="15768">
                  <c:v>0.45624898000000008</c:v>
                </c:pt>
                <c:pt idx="15769">
                  <c:v>0.45628185000000004</c:v>
                </c:pt>
                <c:pt idx="15770">
                  <c:v>0.45630696000000004</c:v>
                </c:pt>
                <c:pt idx="15771">
                  <c:v>0.45633972</c:v>
                </c:pt>
                <c:pt idx="15772">
                  <c:v>0.45636483000000005</c:v>
                </c:pt>
                <c:pt idx="15773">
                  <c:v>0.45639759000000002</c:v>
                </c:pt>
                <c:pt idx="15774">
                  <c:v>0.45642270000000007</c:v>
                </c:pt>
                <c:pt idx="15775">
                  <c:v>0.45645545999999998</c:v>
                </c:pt>
                <c:pt idx="15776">
                  <c:v>0.45648069000000008</c:v>
                </c:pt>
                <c:pt idx="15777">
                  <c:v>0.45651298000000007</c:v>
                </c:pt>
                <c:pt idx="15778">
                  <c:v>0.45653855999999998</c:v>
                </c:pt>
                <c:pt idx="15779">
                  <c:v>0.45657085000000003</c:v>
                </c:pt>
                <c:pt idx="15780">
                  <c:v>0.45659643</c:v>
                </c:pt>
                <c:pt idx="15781">
                  <c:v>0.45662884000000004</c:v>
                </c:pt>
                <c:pt idx="15782">
                  <c:v>0.45665430000000001</c:v>
                </c:pt>
                <c:pt idx="15783">
                  <c:v>0.4566868200000001</c:v>
                </c:pt>
                <c:pt idx="15784">
                  <c:v>0.45671193999999998</c:v>
                </c:pt>
                <c:pt idx="15785">
                  <c:v>0.45674469000000001</c:v>
                </c:pt>
                <c:pt idx="15786">
                  <c:v>0.45677027000000003</c:v>
                </c:pt>
                <c:pt idx="15787">
                  <c:v>0.45680268000000007</c:v>
                </c:pt>
                <c:pt idx="15788">
                  <c:v>0.4568281400000001</c:v>
                </c:pt>
                <c:pt idx="15789">
                  <c:v>0.45686055000000003</c:v>
                </c:pt>
                <c:pt idx="15790">
                  <c:v>0.45688543000000004</c:v>
                </c:pt>
                <c:pt idx="15791">
                  <c:v>0.45691854000000004</c:v>
                </c:pt>
                <c:pt idx="15792">
                  <c:v>0.45694342000000004</c:v>
                </c:pt>
                <c:pt idx="15793">
                  <c:v>0.45697641000000006</c:v>
                </c:pt>
                <c:pt idx="15794">
                  <c:v>0.45700129</c:v>
                </c:pt>
                <c:pt idx="15795">
                  <c:v>0.45703428000000001</c:v>
                </c:pt>
                <c:pt idx="15796">
                  <c:v>0.45705916000000002</c:v>
                </c:pt>
                <c:pt idx="15797">
                  <c:v>0.45709214999999997</c:v>
                </c:pt>
                <c:pt idx="15798">
                  <c:v>0.45711715000000003</c:v>
                </c:pt>
                <c:pt idx="15799">
                  <c:v>0.45715002000000005</c:v>
                </c:pt>
                <c:pt idx="15800">
                  <c:v>0.45717502000000004</c:v>
                </c:pt>
                <c:pt idx="15801">
                  <c:v>0.45720730999999998</c:v>
                </c:pt>
                <c:pt idx="15802">
                  <c:v>0.45723299999999995</c:v>
                </c:pt>
                <c:pt idx="15803">
                  <c:v>0.45726530000000004</c:v>
                </c:pt>
                <c:pt idx="15804">
                  <c:v>0.45729087000000002</c:v>
                </c:pt>
                <c:pt idx="15805">
                  <c:v>0.45732328000000005</c:v>
                </c:pt>
                <c:pt idx="15806">
                  <c:v>0.45734874000000003</c:v>
                </c:pt>
                <c:pt idx="15807">
                  <c:v>0.45738115000000001</c:v>
                </c:pt>
                <c:pt idx="15808">
                  <c:v>0.4574066200000001</c:v>
                </c:pt>
                <c:pt idx="15809">
                  <c:v>0.45743913999999997</c:v>
                </c:pt>
                <c:pt idx="15810">
                  <c:v>0.45746449000000006</c:v>
                </c:pt>
                <c:pt idx="15811">
                  <c:v>0.45749700999999998</c:v>
                </c:pt>
                <c:pt idx="15812">
                  <c:v>0.45752236000000007</c:v>
                </c:pt>
                <c:pt idx="15813">
                  <c:v>0.45755499000000011</c:v>
                </c:pt>
                <c:pt idx="15814">
                  <c:v>0.45758034000000003</c:v>
                </c:pt>
                <c:pt idx="15815">
                  <c:v>0.45761287000000006</c:v>
                </c:pt>
                <c:pt idx="15816">
                  <c:v>0.45763821000000005</c:v>
                </c:pt>
                <c:pt idx="15817">
                  <c:v>0.45767074000000002</c:v>
                </c:pt>
                <c:pt idx="15818">
                  <c:v>0.45769562000000003</c:v>
                </c:pt>
                <c:pt idx="15819">
                  <c:v>0.45772837000000005</c:v>
                </c:pt>
                <c:pt idx="15820">
                  <c:v>0.45775360999999998</c:v>
                </c:pt>
                <c:pt idx="15821">
                  <c:v>0.45778624000000001</c:v>
                </c:pt>
                <c:pt idx="15822">
                  <c:v>0.4578114800000001</c:v>
                </c:pt>
                <c:pt idx="15823">
                  <c:v>0.45784423000000002</c:v>
                </c:pt>
                <c:pt idx="15824">
                  <c:v>0.45786946000000006</c:v>
                </c:pt>
                <c:pt idx="15825">
                  <c:v>0.45790199000000004</c:v>
                </c:pt>
                <c:pt idx="15826">
                  <c:v>0.45792733000000002</c:v>
                </c:pt>
                <c:pt idx="15827">
                  <c:v>0.45795997000000011</c:v>
                </c:pt>
                <c:pt idx="15828">
                  <c:v>0.45798520000000004</c:v>
                </c:pt>
                <c:pt idx="15829">
                  <c:v>0.45801784000000001</c:v>
                </c:pt>
                <c:pt idx="15830">
                  <c:v>0.45804319000000004</c:v>
                </c:pt>
                <c:pt idx="15831">
                  <c:v>0.45807571000000002</c:v>
                </c:pt>
                <c:pt idx="15832">
                  <c:v>0.45810106</c:v>
                </c:pt>
                <c:pt idx="15833">
                  <c:v>0.45813357999999998</c:v>
                </c:pt>
                <c:pt idx="15834">
                  <c:v>0.45815893000000002</c:v>
                </c:pt>
                <c:pt idx="15835">
                  <c:v>0.45819144999999994</c:v>
                </c:pt>
                <c:pt idx="15836">
                  <c:v>0.45821692000000008</c:v>
                </c:pt>
                <c:pt idx="15837">
                  <c:v>0.45824943999999995</c:v>
                </c:pt>
                <c:pt idx="15838">
                  <c:v>0.4582749000000001</c:v>
                </c:pt>
                <c:pt idx="15839">
                  <c:v>0.45830731000000002</c:v>
                </c:pt>
                <c:pt idx="15840">
                  <c:v>0.45833219000000003</c:v>
                </c:pt>
                <c:pt idx="15841">
                  <c:v>0.45836530000000003</c:v>
                </c:pt>
                <c:pt idx="15842">
                  <c:v>0.45839006000000004</c:v>
                </c:pt>
                <c:pt idx="15843">
                  <c:v>0.45842259000000007</c:v>
                </c:pt>
                <c:pt idx="15844">
                  <c:v>0.45844793</c:v>
                </c:pt>
                <c:pt idx="15845">
                  <c:v>0.45848092000000007</c:v>
                </c:pt>
                <c:pt idx="15846">
                  <c:v>0.45850592000000001</c:v>
                </c:pt>
                <c:pt idx="15847">
                  <c:v>0.45853879000000003</c:v>
                </c:pt>
                <c:pt idx="15848">
                  <c:v>0.45856391000000002</c:v>
                </c:pt>
                <c:pt idx="15849">
                  <c:v>0.45859666000000004</c:v>
                </c:pt>
                <c:pt idx="15850">
                  <c:v>0.45862189000000003</c:v>
                </c:pt>
                <c:pt idx="15851">
                  <c:v>0.45865418000000002</c:v>
                </c:pt>
                <c:pt idx="15852">
                  <c:v>0.45867976000000005</c:v>
                </c:pt>
                <c:pt idx="15853">
                  <c:v>0.45871217000000003</c:v>
                </c:pt>
                <c:pt idx="15854">
                  <c:v>0.45873762999999995</c:v>
                </c:pt>
                <c:pt idx="15855">
                  <c:v>0.45877004000000005</c:v>
                </c:pt>
                <c:pt idx="15856">
                  <c:v>0.45879549999999997</c:v>
                </c:pt>
                <c:pt idx="15857">
                  <c:v>0.45882791000000006</c:v>
                </c:pt>
                <c:pt idx="15858">
                  <c:v>0.45885337000000004</c:v>
                </c:pt>
                <c:pt idx="15859">
                  <c:v>0.45888578000000008</c:v>
                </c:pt>
                <c:pt idx="15860">
                  <c:v>0.45891124</c:v>
                </c:pt>
                <c:pt idx="15861">
                  <c:v>0.45894377000000003</c:v>
                </c:pt>
                <c:pt idx="15862">
                  <c:v>0.45896912000000001</c:v>
                </c:pt>
                <c:pt idx="15863">
                  <c:v>0.45900164000000004</c:v>
                </c:pt>
                <c:pt idx="15864">
                  <c:v>0.45902699000000008</c:v>
                </c:pt>
                <c:pt idx="15865">
                  <c:v>0.45905928000000001</c:v>
                </c:pt>
                <c:pt idx="15866">
                  <c:v>0.45908497000000009</c:v>
                </c:pt>
                <c:pt idx="15867">
                  <c:v>0.45911714999999997</c:v>
                </c:pt>
                <c:pt idx="15868">
                  <c:v>0.45914273</c:v>
                </c:pt>
                <c:pt idx="15869">
                  <c:v>0.45917502000000004</c:v>
                </c:pt>
                <c:pt idx="15870">
                  <c:v>0.45920071000000001</c:v>
                </c:pt>
                <c:pt idx="15871">
                  <c:v>0.45923311999999999</c:v>
                </c:pt>
                <c:pt idx="15872">
                  <c:v>0.45925847000000003</c:v>
                </c:pt>
                <c:pt idx="15873">
                  <c:v>0.45929099000000001</c:v>
                </c:pt>
                <c:pt idx="15874">
                  <c:v>0.45931599000000006</c:v>
                </c:pt>
                <c:pt idx="15875">
                  <c:v>0.45934886000000014</c:v>
                </c:pt>
                <c:pt idx="15876">
                  <c:v>0.45937386000000008</c:v>
                </c:pt>
                <c:pt idx="15877">
                  <c:v>0.45940685000000003</c:v>
                </c:pt>
                <c:pt idx="15878">
                  <c:v>0.45943172999999998</c:v>
                </c:pt>
                <c:pt idx="15879">
                  <c:v>0.4594647200000001</c:v>
                </c:pt>
                <c:pt idx="15880">
                  <c:v>0.45948960000000005</c:v>
                </c:pt>
                <c:pt idx="15881">
                  <c:v>0.45952259000000006</c:v>
                </c:pt>
                <c:pt idx="15882">
                  <c:v>0.45954747000000001</c:v>
                </c:pt>
                <c:pt idx="15883">
                  <c:v>0.4595799900000001</c:v>
                </c:pt>
                <c:pt idx="15884">
                  <c:v>0.45960557000000002</c:v>
                </c:pt>
                <c:pt idx="15885">
                  <c:v>0.45963787</c:v>
                </c:pt>
                <c:pt idx="15886">
                  <c:v>0.45966356000000008</c:v>
                </c:pt>
                <c:pt idx="15887">
                  <c:v>0.45969573999999996</c:v>
                </c:pt>
                <c:pt idx="15888">
                  <c:v>0.45972143000000004</c:v>
                </c:pt>
                <c:pt idx="15889">
                  <c:v>0.45975360999999998</c:v>
                </c:pt>
                <c:pt idx="15890">
                  <c:v>0.4597793</c:v>
                </c:pt>
                <c:pt idx="15891">
                  <c:v>0.45981148000000011</c:v>
                </c:pt>
                <c:pt idx="15892">
                  <c:v>0.45983729000000001</c:v>
                </c:pt>
                <c:pt idx="15893">
                  <c:v>0.45986946000000006</c:v>
                </c:pt>
                <c:pt idx="15894">
                  <c:v>0.45989516000000008</c:v>
                </c:pt>
                <c:pt idx="15895">
                  <c:v>0.45992733000000002</c:v>
                </c:pt>
                <c:pt idx="15896">
                  <c:v>0.45995302999999998</c:v>
                </c:pt>
                <c:pt idx="15897">
                  <c:v>0.45998532000000003</c:v>
                </c:pt>
                <c:pt idx="15898">
                  <c:v>0.46001090000000006</c:v>
                </c:pt>
                <c:pt idx="15899">
                  <c:v>0.46004319000000005</c:v>
                </c:pt>
                <c:pt idx="15900">
                  <c:v>0.46006877000000007</c:v>
                </c:pt>
                <c:pt idx="15901">
                  <c:v>0.46010106000000001</c:v>
                </c:pt>
                <c:pt idx="15902">
                  <c:v>0.46012618000000005</c:v>
                </c:pt>
                <c:pt idx="15903">
                  <c:v>0.46015904999999996</c:v>
                </c:pt>
                <c:pt idx="15904">
                  <c:v>0.46018416000000006</c:v>
                </c:pt>
                <c:pt idx="15905">
                  <c:v>0.46021692000000003</c:v>
                </c:pt>
                <c:pt idx="15906">
                  <c:v>0.46024202999999997</c:v>
                </c:pt>
                <c:pt idx="15907">
                  <c:v>0.4602747900000001</c:v>
                </c:pt>
                <c:pt idx="15908">
                  <c:v>0.46029989999999998</c:v>
                </c:pt>
                <c:pt idx="15909">
                  <c:v>0.46033266000000006</c:v>
                </c:pt>
                <c:pt idx="15910">
                  <c:v>0.4603578900000001</c:v>
                </c:pt>
                <c:pt idx="15911">
                  <c:v>0.46039064000000002</c:v>
                </c:pt>
                <c:pt idx="15912">
                  <c:v>0.46041576000000006</c:v>
                </c:pt>
                <c:pt idx="15913">
                  <c:v>0.46044793000000001</c:v>
                </c:pt>
                <c:pt idx="15914">
                  <c:v>0.46047363000000002</c:v>
                </c:pt>
                <c:pt idx="15915">
                  <c:v>0.46050592000000001</c:v>
                </c:pt>
                <c:pt idx="15916">
                  <c:v>0.46053149999999998</c:v>
                </c:pt>
                <c:pt idx="15917">
                  <c:v>0.46056379000000003</c:v>
                </c:pt>
                <c:pt idx="15918">
                  <c:v>0.4605894900000001</c:v>
                </c:pt>
                <c:pt idx="15919">
                  <c:v>0.46062178000000004</c:v>
                </c:pt>
                <c:pt idx="15920">
                  <c:v>0.46064747</c:v>
                </c:pt>
                <c:pt idx="15921">
                  <c:v>0.46067965</c:v>
                </c:pt>
                <c:pt idx="15922">
                  <c:v>0.46070488000000004</c:v>
                </c:pt>
                <c:pt idx="15923">
                  <c:v>0.46073751999999996</c:v>
                </c:pt>
                <c:pt idx="15924">
                  <c:v>0.4607628700000001</c:v>
                </c:pt>
                <c:pt idx="15925">
                  <c:v>0.46079549999999997</c:v>
                </c:pt>
                <c:pt idx="15926">
                  <c:v>0.46082074000000006</c:v>
                </c:pt>
                <c:pt idx="15927">
                  <c:v>0.46085349000000003</c:v>
                </c:pt>
                <c:pt idx="15928">
                  <c:v>0.46087861000000008</c:v>
                </c:pt>
                <c:pt idx="15929">
                  <c:v>0.46091124</c:v>
                </c:pt>
                <c:pt idx="15930">
                  <c:v>0.46093659000000003</c:v>
                </c:pt>
                <c:pt idx="15931">
                  <c:v>0.46096912000000001</c:v>
                </c:pt>
                <c:pt idx="15932">
                  <c:v>0.4609945800000001</c:v>
                </c:pt>
                <c:pt idx="15933">
                  <c:v>0.4610267500000001</c:v>
                </c:pt>
                <c:pt idx="15934">
                  <c:v>0.46105245</c:v>
                </c:pt>
                <c:pt idx="15935">
                  <c:v>0.46108451000000006</c:v>
                </c:pt>
                <c:pt idx="15936">
                  <c:v>0.46111032000000002</c:v>
                </c:pt>
                <c:pt idx="15937">
                  <c:v>0.46114249000000002</c:v>
                </c:pt>
                <c:pt idx="15938">
                  <c:v>0.46116830000000003</c:v>
                </c:pt>
                <c:pt idx="15939">
                  <c:v>0.46120037000000008</c:v>
                </c:pt>
                <c:pt idx="15940">
                  <c:v>0.46122606000000005</c:v>
                </c:pt>
                <c:pt idx="15941">
                  <c:v>0.46125824000000004</c:v>
                </c:pt>
                <c:pt idx="15942">
                  <c:v>0.46128405</c:v>
                </c:pt>
                <c:pt idx="15943">
                  <c:v>0.46131611000000006</c:v>
                </c:pt>
                <c:pt idx="15944">
                  <c:v>0.46134192000000002</c:v>
                </c:pt>
                <c:pt idx="15945">
                  <c:v>0.46137409000000007</c:v>
                </c:pt>
                <c:pt idx="15946">
                  <c:v>0.46139932</c:v>
                </c:pt>
                <c:pt idx="15947">
                  <c:v>0.46143195999999997</c:v>
                </c:pt>
                <c:pt idx="15948">
                  <c:v>0.46145719000000002</c:v>
                </c:pt>
                <c:pt idx="15949">
                  <c:v>0.46149018000000008</c:v>
                </c:pt>
                <c:pt idx="15950">
                  <c:v>0.46151495000000003</c:v>
                </c:pt>
                <c:pt idx="15951">
                  <c:v>0.46154747000000002</c:v>
                </c:pt>
                <c:pt idx="15952">
                  <c:v>0.46157304999999998</c:v>
                </c:pt>
                <c:pt idx="15953">
                  <c:v>0.46160533999999998</c:v>
                </c:pt>
                <c:pt idx="15954">
                  <c:v>0.46163092</c:v>
                </c:pt>
                <c:pt idx="15955">
                  <c:v>0.46166332999999998</c:v>
                </c:pt>
                <c:pt idx="15956">
                  <c:v>0.46168879000000007</c:v>
                </c:pt>
                <c:pt idx="15957">
                  <c:v>0.4617212</c:v>
                </c:pt>
                <c:pt idx="15958">
                  <c:v>0.46174665999999998</c:v>
                </c:pt>
                <c:pt idx="15959">
                  <c:v>0.46177907000000001</c:v>
                </c:pt>
                <c:pt idx="15960">
                  <c:v>0.46180465000000004</c:v>
                </c:pt>
                <c:pt idx="15961">
                  <c:v>0.46183694000000003</c:v>
                </c:pt>
                <c:pt idx="15962">
                  <c:v>0.46186252000000005</c:v>
                </c:pt>
                <c:pt idx="15963">
                  <c:v>0.4618948100000001</c:v>
                </c:pt>
                <c:pt idx="15964">
                  <c:v>0.46192050000000007</c:v>
                </c:pt>
                <c:pt idx="15965">
                  <c:v>0.46195303000000004</c:v>
                </c:pt>
                <c:pt idx="15966">
                  <c:v>0.46197837000000014</c:v>
                </c:pt>
                <c:pt idx="15967">
                  <c:v>0.46201090000000006</c:v>
                </c:pt>
                <c:pt idx="15968">
                  <c:v>0.46203578000000001</c:v>
                </c:pt>
                <c:pt idx="15969">
                  <c:v>0.46206877000000007</c:v>
                </c:pt>
                <c:pt idx="15970">
                  <c:v>0.46209364999999997</c:v>
                </c:pt>
                <c:pt idx="15971">
                  <c:v>0.46212664000000003</c:v>
                </c:pt>
                <c:pt idx="15972">
                  <c:v>0.46215151999999998</c:v>
                </c:pt>
                <c:pt idx="15973">
                  <c:v>0.4621845100000001</c:v>
                </c:pt>
                <c:pt idx="15974">
                  <c:v>0.46220939</c:v>
                </c:pt>
                <c:pt idx="15975">
                  <c:v>0.46224238000000001</c:v>
                </c:pt>
                <c:pt idx="15976">
                  <c:v>0.46226738000000001</c:v>
                </c:pt>
                <c:pt idx="15977">
                  <c:v>0.46230025000000002</c:v>
                </c:pt>
                <c:pt idx="15978">
                  <c:v>0.46232537000000007</c:v>
                </c:pt>
                <c:pt idx="15979">
                  <c:v>0.46235777000000006</c:v>
                </c:pt>
                <c:pt idx="15980">
                  <c:v>0.46238324000000003</c:v>
                </c:pt>
                <c:pt idx="15981">
                  <c:v>0.46241564000000002</c:v>
                </c:pt>
                <c:pt idx="15982">
                  <c:v>0.46244111000000004</c:v>
                </c:pt>
                <c:pt idx="15983">
                  <c:v>0.46247374000000002</c:v>
                </c:pt>
                <c:pt idx="15984">
                  <c:v>0.46249898000000006</c:v>
                </c:pt>
                <c:pt idx="15985">
                  <c:v>0.46253161999999998</c:v>
                </c:pt>
                <c:pt idx="15986">
                  <c:v>0.46255685000000002</c:v>
                </c:pt>
                <c:pt idx="15987">
                  <c:v>0.4625894900000001</c:v>
                </c:pt>
                <c:pt idx="15988">
                  <c:v>0.46261495000000002</c:v>
                </c:pt>
                <c:pt idx="15989">
                  <c:v>0.46264736000000001</c:v>
                </c:pt>
                <c:pt idx="15990">
                  <c:v>0.46267282000000004</c:v>
                </c:pt>
                <c:pt idx="15991">
                  <c:v>0.46270510999999998</c:v>
                </c:pt>
                <c:pt idx="15992">
                  <c:v>0.46273069</c:v>
                </c:pt>
                <c:pt idx="15993">
                  <c:v>0.46276309999999998</c:v>
                </c:pt>
                <c:pt idx="15994">
                  <c:v>0.46278856000000007</c:v>
                </c:pt>
                <c:pt idx="15995">
                  <c:v>0.46282097000000011</c:v>
                </c:pt>
                <c:pt idx="15996">
                  <c:v>0.4628460800000001</c:v>
                </c:pt>
                <c:pt idx="15997">
                  <c:v>0.46287895000000007</c:v>
                </c:pt>
                <c:pt idx="15998">
                  <c:v>0.46290395000000001</c:v>
                </c:pt>
                <c:pt idx="15999">
                  <c:v>0.46293636000000005</c:v>
                </c:pt>
                <c:pt idx="16000">
                  <c:v>0.46296194000000002</c:v>
                </c:pt>
                <c:pt idx="16001">
                  <c:v>0.46299446000000005</c:v>
                </c:pt>
                <c:pt idx="16002">
                  <c:v>0.4630195800000001</c:v>
                </c:pt>
                <c:pt idx="16003">
                  <c:v>0.46305210000000002</c:v>
                </c:pt>
                <c:pt idx="16004">
                  <c:v>0.46307733000000001</c:v>
                </c:pt>
                <c:pt idx="16005">
                  <c:v>0.46311009000000003</c:v>
                </c:pt>
                <c:pt idx="16006">
                  <c:v>0.46313554999999995</c:v>
                </c:pt>
                <c:pt idx="16007">
                  <c:v>0.46316819000000004</c:v>
                </c:pt>
                <c:pt idx="16008">
                  <c:v>0.46319353999999996</c:v>
                </c:pt>
                <c:pt idx="16009">
                  <c:v>0.4632261800000001</c:v>
                </c:pt>
                <c:pt idx="16010">
                  <c:v>0.46325117999999998</c:v>
                </c:pt>
                <c:pt idx="16011">
                  <c:v>0.46328381000000002</c:v>
                </c:pt>
                <c:pt idx="16012">
                  <c:v>0.4633092800000001</c:v>
                </c:pt>
                <c:pt idx="16013">
                  <c:v>0.46334180000000008</c:v>
                </c:pt>
                <c:pt idx="16014">
                  <c:v>0.46336726000000006</c:v>
                </c:pt>
                <c:pt idx="16015">
                  <c:v>0.4633996700000001</c:v>
                </c:pt>
                <c:pt idx="16016">
                  <c:v>0.4634245500000001</c:v>
                </c:pt>
                <c:pt idx="16017">
                  <c:v>0.46345719000000002</c:v>
                </c:pt>
                <c:pt idx="16018">
                  <c:v>0.46348254000000005</c:v>
                </c:pt>
                <c:pt idx="16019">
                  <c:v>0.46351505999999998</c:v>
                </c:pt>
                <c:pt idx="16020">
                  <c:v>0.46354041000000001</c:v>
                </c:pt>
                <c:pt idx="16021">
                  <c:v>0.46357293000000011</c:v>
                </c:pt>
                <c:pt idx="16022">
                  <c:v>0.46359828000000003</c:v>
                </c:pt>
                <c:pt idx="16023">
                  <c:v>0.46363080000000001</c:v>
                </c:pt>
                <c:pt idx="16024">
                  <c:v>0.46365638000000003</c:v>
                </c:pt>
                <c:pt idx="16025">
                  <c:v>0.46368868000000008</c:v>
                </c:pt>
                <c:pt idx="16026">
                  <c:v>0.46371425000000005</c:v>
                </c:pt>
                <c:pt idx="16027">
                  <c:v>0.46374654999999998</c:v>
                </c:pt>
                <c:pt idx="16028">
                  <c:v>0.46377224</c:v>
                </c:pt>
                <c:pt idx="16029">
                  <c:v>0.4638045300000001</c:v>
                </c:pt>
                <c:pt idx="16030">
                  <c:v>0.46382988000000014</c:v>
                </c:pt>
                <c:pt idx="16031">
                  <c:v>0.46386240000000006</c:v>
                </c:pt>
                <c:pt idx="16032">
                  <c:v>0.4638877500000001</c:v>
                </c:pt>
                <c:pt idx="16033">
                  <c:v>0.46392050000000007</c:v>
                </c:pt>
                <c:pt idx="16034">
                  <c:v>0.46394574</c:v>
                </c:pt>
                <c:pt idx="16035">
                  <c:v>0.46397837000000008</c:v>
                </c:pt>
                <c:pt idx="16036">
                  <c:v>0.46400361000000001</c:v>
                </c:pt>
                <c:pt idx="16037">
                  <c:v>0.46403624000000004</c:v>
                </c:pt>
                <c:pt idx="16038">
                  <c:v>0.46406148000000008</c:v>
                </c:pt>
                <c:pt idx="16039">
                  <c:v>0.46409423</c:v>
                </c:pt>
                <c:pt idx="16040">
                  <c:v>0.46411945999999998</c:v>
                </c:pt>
                <c:pt idx="16041">
                  <c:v>0.46415210000000001</c:v>
                </c:pt>
                <c:pt idx="16042">
                  <c:v>0.46417733</c:v>
                </c:pt>
                <c:pt idx="16043">
                  <c:v>0.46420997000000008</c:v>
                </c:pt>
                <c:pt idx="16044">
                  <c:v>0.46423519999999996</c:v>
                </c:pt>
                <c:pt idx="16045">
                  <c:v>0.46426784000000004</c:v>
                </c:pt>
                <c:pt idx="16046">
                  <c:v>0.46429295999999998</c:v>
                </c:pt>
                <c:pt idx="16047">
                  <c:v>0.46432513000000003</c:v>
                </c:pt>
                <c:pt idx="16048">
                  <c:v>0.4643509400000001</c:v>
                </c:pt>
                <c:pt idx="16049">
                  <c:v>0.46438324000000003</c:v>
                </c:pt>
                <c:pt idx="16050">
                  <c:v>0.46440881000000006</c:v>
                </c:pt>
                <c:pt idx="16051">
                  <c:v>0.46444111000000005</c:v>
                </c:pt>
                <c:pt idx="16052">
                  <c:v>0.46446668000000008</c:v>
                </c:pt>
                <c:pt idx="16053">
                  <c:v>0.46449909</c:v>
                </c:pt>
                <c:pt idx="16054">
                  <c:v>0.46452409000000006</c:v>
                </c:pt>
                <c:pt idx="16055">
                  <c:v>0.46455696000000007</c:v>
                </c:pt>
                <c:pt idx="16056">
                  <c:v>0.46458208000000006</c:v>
                </c:pt>
                <c:pt idx="16057">
                  <c:v>0.46461483000000003</c:v>
                </c:pt>
                <c:pt idx="16058">
                  <c:v>0.46464006000000002</c:v>
                </c:pt>
                <c:pt idx="16059">
                  <c:v>0.46467270000000011</c:v>
                </c:pt>
                <c:pt idx="16060">
                  <c:v>0.46469792999999998</c:v>
                </c:pt>
                <c:pt idx="16061">
                  <c:v>0.46473069</c:v>
                </c:pt>
                <c:pt idx="16062">
                  <c:v>0.4647558</c:v>
                </c:pt>
                <c:pt idx="16063">
                  <c:v>0.46478821000000003</c:v>
                </c:pt>
                <c:pt idx="16064">
                  <c:v>0.46481379000000006</c:v>
                </c:pt>
                <c:pt idx="16065">
                  <c:v>0.4648462000000001</c:v>
                </c:pt>
                <c:pt idx="16066">
                  <c:v>0.46487166000000008</c:v>
                </c:pt>
                <c:pt idx="16067">
                  <c:v>0.46490407000000006</c:v>
                </c:pt>
                <c:pt idx="16068">
                  <c:v>0.46492965000000008</c:v>
                </c:pt>
                <c:pt idx="16069">
                  <c:v>0.46496182000000008</c:v>
                </c:pt>
                <c:pt idx="16070">
                  <c:v>0.4649875200000001</c:v>
                </c:pt>
                <c:pt idx="16071">
                  <c:v>0.46501981000000003</c:v>
                </c:pt>
                <c:pt idx="16072">
                  <c:v>0.46504539</c:v>
                </c:pt>
                <c:pt idx="16073">
                  <c:v>0.4650778000000001</c:v>
                </c:pt>
                <c:pt idx="16074">
                  <c:v>0.46510326000000002</c:v>
                </c:pt>
                <c:pt idx="16075">
                  <c:v>0.46513554999999995</c:v>
                </c:pt>
                <c:pt idx="16076">
                  <c:v>0.46516067000000005</c:v>
                </c:pt>
                <c:pt idx="16077">
                  <c:v>0.46519353999999996</c:v>
                </c:pt>
                <c:pt idx="16078">
                  <c:v>0.46521877000000006</c:v>
                </c:pt>
                <c:pt idx="16079">
                  <c:v>0.46525151999999997</c:v>
                </c:pt>
                <c:pt idx="16080">
                  <c:v>0.46527664000000002</c:v>
                </c:pt>
                <c:pt idx="16081">
                  <c:v>0.4653093900000001</c:v>
                </c:pt>
                <c:pt idx="16082">
                  <c:v>0.46533451000000003</c:v>
                </c:pt>
                <c:pt idx="16083">
                  <c:v>0.46536738000000005</c:v>
                </c:pt>
                <c:pt idx="16084">
                  <c:v>0.4653924900000001</c:v>
                </c:pt>
                <c:pt idx="16085">
                  <c:v>0.46542479000000009</c:v>
                </c:pt>
                <c:pt idx="16086">
                  <c:v>0.46545037000000006</c:v>
                </c:pt>
                <c:pt idx="16087">
                  <c:v>0.46548277000000016</c:v>
                </c:pt>
                <c:pt idx="16088">
                  <c:v>0.46550824000000002</c:v>
                </c:pt>
                <c:pt idx="16089">
                  <c:v>0.46554064000000001</c:v>
                </c:pt>
                <c:pt idx="16090">
                  <c:v>0.4655659900000001</c:v>
                </c:pt>
                <c:pt idx="16091">
                  <c:v>0.46559851000000002</c:v>
                </c:pt>
                <c:pt idx="16092">
                  <c:v>0.4656239800000001</c:v>
                </c:pt>
                <c:pt idx="16093">
                  <c:v>0.46565638000000004</c:v>
                </c:pt>
                <c:pt idx="16094">
                  <c:v>0.46568185000000001</c:v>
                </c:pt>
                <c:pt idx="16095">
                  <c:v>0.46571449000000004</c:v>
                </c:pt>
                <c:pt idx="16096">
                  <c:v>0.46573982999999997</c:v>
                </c:pt>
                <c:pt idx="16097">
                  <c:v>0.46577236000000005</c:v>
                </c:pt>
                <c:pt idx="16098">
                  <c:v>0.46579769999999998</c:v>
                </c:pt>
                <c:pt idx="16099">
                  <c:v>0.46583023000000001</c:v>
                </c:pt>
                <c:pt idx="16100">
                  <c:v>0.46585546000000005</c:v>
                </c:pt>
                <c:pt idx="16101">
                  <c:v>0.46588787000000009</c:v>
                </c:pt>
                <c:pt idx="16102">
                  <c:v>0.46591344000000001</c:v>
                </c:pt>
                <c:pt idx="16103">
                  <c:v>0.46594585000000005</c:v>
                </c:pt>
                <c:pt idx="16104">
                  <c:v>0.46597131000000008</c:v>
                </c:pt>
                <c:pt idx="16105">
                  <c:v>0.46600372000000001</c:v>
                </c:pt>
                <c:pt idx="16106">
                  <c:v>0.4660291800000001</c:v>
                </c:pt>
                <c:pt idx="16107">
                  <c:v>0.46606159000000008</c:v>
                </c:pt>
                <c:pt idx="16108">
                  <c:v>0.46608694000000006</c:v>
                </c:pt>
                <c:pt idx="16109">
                  <c:v>0.46611946000000004</c:v>
                </c:pt>
                <c:pt idx="16110">
                  <c:v>0.46614435000000004</c:v>
                </c:pt>
                <c:pt idx="16111">
                  <c:v>0.46617745000000005</c:v>
                </c:pt>
                <c:pt idx="16112">
                  <c:v>0.46620245000000005</c:v>
                </c:pt>
                <c:pt idx="16113">
                  <c:v>0.46623485999999997</c:v>
                </c:pt>
                <c:pt idx="16114">
                  <c:v>0.46626032000000001</c:v>
                </c:pt>
                <c:pt idx="16115">
                  <c:v>0.46629273000000004</c:v>
                </c:pt>
                <c:pt idx="16116">
                  <c:v>0.46631830000000007</c:v>
                </c:pt>
                <c:pt idx="16117">
                  <c:v>0.46635060000000006</c:v>
                </c:pt>
                <c:pt idx="16118">
                  <c:v>0.46637606000000004</c:v>
                </c:pt>
                <c:pt idx="16119">
                  <c:v>0.46640881000000006</c:v>
                </c:pt>
                <c:pt idx="16120">
                  <c:v>0.46643405000000004</c:v>
                </c:pt>
                <c:pt idx="16121">
                  <c:v>0.46646668000000008</c:v>
                </c:pt>
                <c:pt idx="16122">
                  <c:v>0.46649203</c:v>
                </c:pt>
                <c:pt idx="16123">
                  <c:v>0.46652455000000004</c:v>
                </c:pt>
                <c:pt idx="16124">
                  <c:v>0.46654990000000002</c:v>
                </c:pt>
                <c:pt idx="16125">
                  <c:v>0.4665824300000001</c:v>
                </c:pt>
                <c:pt idx="16126">
                  <c:v>0.46660777000000003</c:v>
                </c:pt>
                <c:pt idx="16127">
                  <c:v>0.46664030000000001</c:v>
                </c:pt>
                <c:pt idx="16128">
                  <c:v>0.46666530000000001</c:v>
                </c:pt>
                <c:pt idx="16129">
                  <c:v>0.46669817000000002</c:v>
                </c:pt>
                <c:pt idx="16130">
                  <c:v>0.46672317000000002</c:v>
                </c:pt>
                <c:pt idx="16131">
                  <c:v>0.46675603999999998</c:v>
                </c:pt>
                <c:pt idx="16132">
                  <c:v>0.46678103999999998</c:v>
                </c:pt>
                <c:pt idx="16133">
                  <c:v>0.46681391000000005</c:v>
                </c:pt>
                <c:pt idx="16134">
                  <c:v>0.46683891000000005</c:v>
                </c:pt>
                <c:pt idx="16135">
                  <c:v>0.46687143000000003</c:v>
                </c:pt>
                <c:pt idx="16136">
                  <c:v>0.46689678000000007</c:v>
                </c:pt>
                <c:pt idx="16137">
                  <c:v>0.4669293000000001</c:v>
                </c:pt>
                <c:pt idx="16138">
                  <c:v>0.46695488000000007</c:v>
                </c:pt>
                <c:pt idx="16139">
                  <c:v>0.46698717000000006</c:v>
                </c:pt>
                <c:pt idx="16140">
                  <c:v>0.46701275000000003</c:v>
                </c:pt>
                <c:pt idx="16141">
                  <c:v>0.46704503999999997</c:v>
                </c:pt>
                <c:pt idx="16142">
                  <c:v>0.4670706200000001</c:v>
                </c:pt>
                <c:pt idx="16143">
                  <c:v>0.46710302999999997</c:v>
                </c:pt>
                <c:pt idx="16144">
                  <c:v>0.46712849000000006</c:v>
                </c:pt>
                <c:pt idx="16145">
                  <c:v>0.46716101000000004</c:v>
                </c:pt>
                <c:pt idx="16146">
                  <c:v>0.46718648000000007</c:v>
                </c:pt>
                <c:pt idx="16147">
                  <c:v>0.46721888000000006</c:v>
                </c:pt>
                <c:pt idx="16148">
                  <c:v>0.46724388</c:v>
                </c:pt>
                <c:pt idx="16149">
                  <c:v>0.46727687000000007</c:v>
                </c:pt>
                <c:pt idx="16150">
                  <c:v>0.46730187000000006</c:v>
                </c:pt>
                <c:pt idx="16151">
                  <c:v>0.46733474000000008</c:v>
                </c:pt>
                <c:pt idx="16152">
                  <c:v>0.46735974000000002</c:v>
                </c:pt>
                <c:pt idx="16153">
                  <c:v>0.46739273000000003</c:v>
                </c:pt>
                <c:pt idx="16154">
                  <c:v>0.46741761000000004</c:v>
                </c:pt>
                <c:pt idx="16155">
                  <c:v>0.4674506000000001</c:v>
                </c:pt>
                <c:pt idx="16156">
                  <c:v>0.46747548000000005</c:v>
                </c:pt>
                <c:pt idx="16157">
                  <c:v>0.46750847000000006</c:v>
                </c:pt>
                <c:pt idx="16158">
                  <c:v>0.46753334999999996</c:v>
                </c:pt>
                <c:pt idx="16159">
                  <c:v>0.46756634000000002</c:v>
                </c:pt>
                <c:pt idx="16160">
                  <c:v>0.46759133999999997</c:v>
                </c:pt>
                <c:pt idx="16161">
                  <c:v>0.46762421000000004</c:v>
                </c:pt>
                <c:pt idx="16162">
                  <c:v>0.46764931999999998</c:v>
                </c:pt>
                <c:pt idx="16163">
                  <c:v>0.46768162000000002</c:v>
                </c:pt>
                <c:pt idx="16164">
                  <c:v>0.46770719000000005</c:v>
                </c:pt>
                <c:pt idx="16165">
                  <c:v>0.46773959999999998</c:v>
                </c:pt>
                <c:pt idx="16166">
                  <c:v>0.46776506000000001</c:v>
                </c:pt>
                <c:pt idx="16167">
                  <c:v>0.46779747000000005</c:v>
                </c:pt>
                <c:pt idx="16168">
                  <c:v>0.46782293000000014</c:v>
                </c:pt>
                <c:pt idx="16169">
                  <c:v>0.46785546000000006</c:v>
                </c:pt>
                <c:pt idx="16170">
                  <c:v>0.46788080000000015</c:v>
                </c:pt>
                <c:pt idx="16171">
                  <c:v>0.46791344000000001</c:v>
                </c:pt>
                <c:pt idx="16172">
                  <c:v>0.4679387900000001</c:v>
                </c:pt>
                <c:pt idx="16173">
                  <c:v>0.46797120000000003</c:v>
                </c:pt>
                <c:pt idx="16174">
                  <c:v>0.46799620000000003</c:v>
                </c:pt>
                <c:pt idx="16175">
                  <c:v>0.4680290700000001</c:v>
                </c:pt>
                <c:pt idx="16176">
                  <c:v>0.46805430000000003</c:v>
                </c:pt>
                <c:pt idx="16177">
                  <c:v>0.46808694000000006</c:v>
                </c:pt>
                <c:pt idx="16178">
                  <c:v>0.46811217000000011</c:v>
                </c:pt>
                <c:pt idx="16179">
                  <c:v>0.46814481000000002</c:v>
                </c:pt>
                <c:pt idx="16180">
                  <c:v>0.46817004000000001</c:v>
                </c:pt>
                <c:pt idx="16181">
                  <c:v>0.46820280000000003</c:v>
                </c:pt>
                <c:pt idx="16182">
                  <c:v>0.46822791000000002</c:v>
                </c:pt>
                <c:pt idx="16183">
                  <c:v>0.4682607800000001</c:v>
                </c:pt>
                <c:pt idx="16184">
                  <c:v>0.46828578000000004</c:v>
                </c:pt>
                <c:pt idx="16185">
                  <c:v>0.46831865000000006</c:v>
                </c:pt>
                <c:pt idx="16186">
                  <c:v>0.4683437700000001</c:v>
                </c:pt>
                <c:pt idx="16187">
                  <c:v>0.46837606000000004</c:v>
                </c:pt>
                <c:pt idx="16188">
                  <c:v>0.46840164000000001</c:v>
                </c:pt>
                <c:pt idx="16189">
                  <c:v>0.46843393</c:v>
                </c:pt>
                <c:pt idx="16190">
                  <c:v>0.46845928000000003</c:v>
                </c:pt>
                <c:pt idx="16191">
                  <c:v>0.46849180000000001</c:v>
                </c:pt>
                <c:pt idx="16192">
                  <c:v>0.46851726000000005</c:v>
                </c:pt>
                <c:pt idx="16193">
                  <c:v>0.46854979000000002</c:v>
                </c:pt>
                <c:pt idx="16194">
                  <c:v>0.46857513000000001</c:v>
                </c:pt>
                <c:pt idx="16195">
                  <c:v>0.46860765999999998</c:v>
                </c:pt>
                <c:pt idx="16196">
                  <c:v>0.46863299999999997</c:v>
                </c:pt>
                <c:pt idx="16197">
                  <c:v>0.46866553</c:v>
                </c:pt>
                <c:pt idx="16198">
                  <c:v>0.46869087000000004</c:v>
                </c:pt>
                <c:pt idx="16199">
                  <c:v>0.46872340000000001</c:v>
                </c:pt>
                <c:pt idx="16200">
                  <c:v>0.46874874</c:v>
                </c:pt>
                <c:pt idx="16201">
                  <c:v>0.46878138000000008</c:v>
                </c:pt>
                <c:pt idx="16202">
                  <c:v>0.46880662000000006</c:v>
                </c:pt>
                <c:pt idx="16203">
                  <c:v>0.46883925000000004</c:v>
                </c:pt>
                <c:pt idx="16204">
                  <c:v>0.46886449000000008</c:v>
                </c:pt>
                <c:pt idx="16205">
                  <c:v>0.46889712</c:v>
                </c:pt>
                <c:pt idx="16206">
                  <c:v>0.46892259000000008</c:v>
                </c:pt>
                <c:pt idx="16207">
                  <c:v>0.46895499000000007</c:v>
                </c:pt>
                <c:pt idx="16208">
                  <c:v>0.4689804600000001</c:v>
                </c:pt>
                <c:pt idx="16209">
                  <c:v>0.46901298000000008</c:v>
                </c:pt>
                <c:pt idx="16210">
                  <c:v>0.46903833</c:v>
                </c:pt>
                <c:pt idx="16211">
                  <c:v>0.46907085000000004</c:v>
                </c:pt>
                <c:pt idx="16212">
                  <c:v>0.46909620000000002</c:v>
                </c:pt>
                <c:pt idx="16213">
                  <c:v>0.46912872000000005</c:v>
                </c:pt>
                <c:pt idx="16214">
                  <c:v>0.46915407000000003</c:v>
                </c:pt>
                <c:pt idx="16215">
                  <c:v>0.46918659000000007</c:v>
                </c:pt>
                <c:pt idx="16216">
                  <c:v>0.46921148000000001</c:v>
                </c:pt>
                <c:pt idx="16217">
                  <c:v>0.46924412000000004</c:v>
                </c:pt>
                <c:pt idx="16218">
                  <c:v>0.46926934999999997</c:v>
                </c:pt>
                <c:pt idx="16219">
                  <c:v>0.46930199000000006</c:v>
                </c:pt>
                <c:pt idx="16220">
                  <c:v>0.4693272200000001</c:v>
                </c:pt>
                <c:pt idx="16221">
                  <c:v>0.46935986000000007</c:v>
                </c:pt>
                <c:pt idx="16222">
                  <c:v>0.46938509000000006</c:v>
                </c:pt>
                <c:pt idx="16223">
                  <c:v>0.46941773000000003</c:v>
                </c:pt>
                <c:pt idx="16224">
                  <c:v>0.46944319000000001</c:v>
                </c:pt>
                <c:pt idx="16225">
                  <c:v>0.4694757100000001</c:v>
                </c:pt>
                <c:pt idx="16226">
                  <c:v>0.46950118000000002</c:v>
                </c:pt>
                <c:pt idx="16227">
                  <c:v>0.46953358000000001</c:v>
                </c:pt>
                <c:pt idx="16228">
                  <c:v>0.46955904999999998</c:v>
                </c:pt>
                <c:pt idx="16229">
                  <c:v>0.46959157000000001</c:v>
                </c:pt>
                <c:pt idx="16230">
                  <c:v>0.4696169200000001</c:v>
                </c:pt>
                <c:pt idx="16231">
                  <c:v>0.46964931999999998</c:v>
                </c:pt>
                <c:pt idx="16232">
                  <c:v>0.46967479000000006</c:v>
                </c:pt>
                <c:pt idx="16233">
                  <c:v>0.46970731000000004</c:v>
                </c:pt>
                <c:pt idx="16234">
                  <c:v>0.46973266000000002</c:v>
                </c:pt>
                <c:pt idx="16235">
                  <c:v>0.4697653</c:v>
                </c:pt>
                <c:pt idx="16236">
                  <c:v>0.46979052999999998</c:v>
                </c:pt>
                <c:pt idx="16237">
                  <c:v>0.46982317000000007</c:v>
                </c:pt>
                <c:pt idx="16238">
                  <c:v>0.46984840000000005</c:v>
                </c:pt>
                <c:pt idx="16239">
                  <c:v>0.46988057000000011</c:v>
                </c:pt>
                <c:pt idx="16240">
                  <c:v>0.46990592000000003</c:v>
                </c:pt>
                <c:pt idx="16241">
                  <c:v>0.46993856000000006</c:v>
                </c:pt>
                <c:pt idx="16242">
                  <c:v>0.4699637900000001</c:v>
                </c:pt>
                <c:pt idx="16243">
                  <c:v>0.46999631000000003</c:v>
                </c:pt>
                <c:pt idx="16244">
                  <c:v>0.47002166000000006</c:v>
                </c:pt>
                <c:pt idx="16245">
                  <c:v>0.4700541800000001</c:v>
                </c:pt>
                <c:pt idx="16246">
                  <c:v>0.47007965000000002</c:v>
                </c:pt>
                <c:pt idx="16247">
                  <c:v>0.47011217000000005</c:v>
                </c:pt>
                <c:pt idx="16248">
                  <c:v>0.47013751999999998</c:v>
                </c:pt>
                <c:pt idx="16249">
                  <c:v>0.47017016000000006</c:v>
                </c:pt>
                <c:pt idx="16250">
                  <c:v>0.47019539000000005</c:v>
                </c:pt>
                <c:pt idx="16251">
                  <c:v>0.47022803000000002</c:v>
                </c:pt>
                <c:pt idx="16252">
                  <c:v>0.47025337</c:v>
                </c:pt>
                <c:pt idx="16253">
                  <c:v>0.4702856700000001</c:v>
                </c:pt>
                <c:pt idx="16254">
                  <c:v>0.47031113000000002</c:v>
                </c:pt>
                <c:pt idx="16255">
                  <c:v>0.47034354</c:v>
                </c:pt>
                <c:pt idx="16256">
                  <c:v>0.47036935000000002</c:v>
                </c:pt>
                <c:pt idx="16257">
                  <c:v>0.47040141000000002</c:v>
                </c:pt>
                <c:pt idx="16258">
                  <c:v>0.47042722000000003</c:v>
                </c:pt>
                <c:pt idx="16259">
                  <c:v>0.47045951000000008</c:v>
                </c:pt>
                <c:pt idx="16260">
                  <c:v>0.47048451000000008</c:v>
                </c:pt>
                <c:pt idx="16261">
                  <c:v>0.4705173800000001</c:v>
                </c:pt>
                <c:pt idx="16262">
                  <c:v>0.47054238000000004</c:v>
                </c:pt>
                <c:pt idx="16263">
                  <c:v>0.47057525</c:v>
                </c:pt>
                <c:pt idx="16264">
                  <c:v>0.4706003700000001</c:v>
                </c:pt>
                <c:pt idx="16265">
                  <c:v>0.47063311999999996</c:v>
                </c:pt>
                <c:pt idx="16266">
                  <c:v>0.47065824000000001</c:v>
                </c:pt>
                <c:pt idx="16267">
                  <c:v>0.47069099000000003</c:v>
                </c:pt>
                <c:pt idx="16268">
                  <c:v>0.47071611000000002</c:v>
                </c:pt>
                <c:pt idx="16269">
                  <c:v>0.47074886000000005</c:v>
                </c:pt>
                <c:pt idx="16270">
                  <c:v>0.47077398000000004</c:v>
                </c:pt>
                <c:pt idx="16271">
                  <c:v>0.47080650000000007</c:v>
                </c:pt>
                <c:pt idx="16272">
                  <c:v>0.47083173</c:v>
                </c:pt>
                <c:pt idx="16273">
                  <c:v>0.47086437000000009</c:v>
                </c:pt>
                <c:pt idx="16274">
                  <c:v>0.47088983000000006</c:v>
                </c:pt>
                <c:pt idx="16275">
                  <c:v>0.4709222400000001</c:v>
                </c:pt>
                <c:pt idx="16276">
                  <c:v>0.47094793000000001</c:v>
                </c:pt>
                <c:pt idx="16277">
                  <c:v>0.47098011000000006</c:v>
                </c:pt>
                <c:pt idx="16278">
                  <c:v>0.47100569000000003</c:v>
                </c:pt>
                <c:pt idx="16279">
                  <c:v>0.47103821000000001</c:v>
                </c:pt>
                <c:pt idx="16280">
                  <c:v>0.47106356000000005</c:v>
                </c:pt>
                <c:pt idx="16281">
                  <c:v>0.47109608000000003</c:v>
                </c:pt>
                <c:pt idx="16282">
                  <c:v>0.47112155</c:v>
                </c:pt>
                <c:pt idx="16283">
                  <c:v>0.47115395000000004</c:v>
                </c:pt>
                <c:pt idx="16284">
                  <c:v>0.47117942000000002</c:v>
                </c:pt>
                <c:pt idx="16285">
                  <c:v>0.47121159000000001</c:v>
                </c:pt>
                <c:pt idx="16286">
                  <c:v>0.47123728999999998</c:v>
                </c:pt>
                <c:pt idx="16287">
                  <c:v>0.47126945999999997</c:v>
                </c:pt>
                <c:pt idx="16288">
                  <c:v>0.47129515999999999</c:v>
                </c:pt>
                <c:pt idx="16289">
                  <c:v>0.4713273300000001</c:v>
                </c:pt>
                <c:pt idx="16290">
                  <c:v>0.47135268000000008</c:v>
                </c:pt>
                <c:pt idx="16291">
                  <c:v>0.47138532000000005</c:v>
                </c:pt>
                <c:pt idx="16292">
                  <c:v>0.47141055000000004</c:v>
                </c:pt>
                <c:pt idx="16293">
                  <c:v>0.47144319000000001</c:v>
                </c:pt>
                <c:pt idx="16294">
                  <c:v>0.47146842000000005</c:v>
                </c:pt>
                <c:pt idx="16295">
                  <c:v>0.47150106000000008</c:v>
                </c:pt>
                <c:pt idx="16296">
                  <c:v>0.47152641000000006</c:v>
                </c:pt>
                <c:pt idx="16297">
                  <c:v>0.4715589300000001</c:v>
                </c:pt>
                <c:pt idx="16298">
                  <c:v>0.47158428000000008</c:v>
                </c:pt>
                <c:pt idx="16299">
                  <c:v>0.47161680000000006</c:v>
                </c:pt>
                <c:pt idx="16300">
                  <c:v>0.47164214999999998</c:v>
                </c:pt>
                <c:pt idx="16301">
                  <c:v>0.47167479000000007</c:v>
                </c:pt>
                <c:pt idx="16302">
                  <c:v>0.47170013</c:v>
                </c:pt>
                <c:pt idx="16303">
                  <c:v>0.47173266000000008</c:v>
                </c:pt>
                <c:pt idx="16304">
                  <c:v>0.47175800000000001</c:v>
                </c:pt>
                <c:pt idx="16305">
                  <c:v>0.47179063999999998</c:v>
                </c:pt>
                <c:pt idx="16306">
                  <c:v>0.47181587000000014</c:v>
                </c:pt>
                <c:pt idx="16307">
                  <c:v>0.47184851000000005</c:v>
                </c:pt>
                <c:pt idx="16308">
                  <c:v>0.4718737400000001</c:v>
                </c:pt>
                <c:pt idx="16309">
                  <c:v>0.47190638000000007</c:v>
                </c:pt>
                <c:pt idx="16310">
                  <c:v>0.47193162</c:v>
                </c:pt>
                <c:pt idx="16311">
                  <c:v>0.47196437000000008</c:v>
                </c:pt>
                <c:pt idx="16312">
                  <c:v>0.47198949000000007</c:v>
                </c:pt>
                <c:pt idx="16313">
                  <c:v>0.47202166000000007</c:v>
                </c:pt>
                <c:pt idx="16314">
                  <c:v>0.47204736000000008</c:v>
                </c:pt>
                <c:pt idx="16315">
                  <c:v>0.47207953000000002</c:v>
                </c:pt>
                <c:pt idx="16316">
                  <c:v>0.47210533999999998</c:v>
                </c:pt>
                <c:pt idx="16317">
                  <c:v>0.47213739999999998</c:v>
                </c:pt>
                <c:pt idx="16318">
                  <c:v>0.47216321</c:v>
                </c:pt>
                <c:pt idx="16319">
                  <c:v>0.47219539000000005</c:v>
                </c:pt>
                <c:pt idx="16320">
                  <c:v>0.47222108000000002</c:v>
                </c:pt>
                <c:pt idx="16321">
                  <c:v>0.47225337000000001</c:v>
                </c:pt>
                <c:pt idx="16322">
                  <c:v>0.47227895000000003</c:v>
                </c:pt>
                <c:pt idx="16323">
                  <c:v>0.47231124000000002</c:v>
                </c:pt>
                <c:pt idx="16324">
                  <c:v>0.4723368200000001</c:v>
                </c:pt>
                <c:pt idx="16325">
                  <c:v>0.47236923000000003</c:v>
                </c:pt>
                <c:pt idx="16326">
                  <c:v>0.47239469000000006</c:v>
                </c:pt>
                <c:pt idx="16327">
                  <c:v>0.47242675000000006</c:v>
                </c:pt>
                <c:pt idx="16328">
                  <c:v>0.47245222000000003</c:v>
                </c:pt>
                <c:pt idx="16329">
                  <c:v>0.47248474000000007</c:v>
                </c:pt>
                <c:pt idx="16330">
                  <c:v>0.4725100900000001</c:v>
                </c:pt>
                <c:pt idx="16331">
                  <c:v>0.47254273000000002</c:v>
                </c:pt>
                <c:pt idx="16332">
                  <c:v>0.47256796000000006</c:v>
                </c:pt>
                <c:pt idx="16333">
                  <c:v>0.47260060000000004</c:v>
                </c:pt>
                <c:pt idx="16334">
                  <c:v>0.47262583000000002</c:v>
                </c:pt>
                <c:pt idx="16335">
                  <c:v>0.47265824000000001</c:v>
                </c:pt>
                <c:pt idx="16336">
                  <c:v>0.47268370000000004</c:v>
                </c:pt>
                <c:pt idx="16337">
                  <c:v>0.47271611000000002</c:v>
                </c:pt>
                <c:pt idx="16338">
                  <c:v>0.47274157</c:v>
                </c:pt>
                <c:pt idx="16339">
                  <c:v>0.47277409000000004</c:v>
                </c:pt>
                <c:pt idx="16340">
                  <c:v>0.47279954999999996</c:v>
                </c:pt>
                <c:pt idx="16341">
                  <c:v>0.47283196000000005</c:v>
                </c:pt>
                <c:pt idx="16342">
                  <c:v>0.47285766000000007</c:v>
                </c:pt>
                <c:pt idx="16343">
                  <c:v>0.47288983000000007</c:v>
                </c:pt>
                <c:pt idx="16344">
                  <c:v>0.47291506000000005</c:v>
                </c:pt>
                <c:pt idx="16345">
                  <c:v>0.47294770000000008</c:v>
                </c:pt>
                <c:pt idx="16346">
                  <c:v>0.47297305000000001</c:v>
                </c:pt>
                <c:pt idx="16347">
                  <c:v>0.47300580000000003</c:v>
                </c:pt>
                <c:pt idx="16348">
                  <c:v>0.47303092000000002</c:v>
                </c:pt>
                <c:pt idx="16349">
                  <c:v>0.4730636800000001</c:v>
                </c:pt>
                <c:pt idx="16350">
                  <c:v>0.47308879000000009</c:v>
                </c:pt>
                <c:pt idx="16351">
                  <c:v>0.47312155</c:v>
                </c:pt>
                <c:pt idx="16352">
                  <c:v>0.4731467800000001</c:v>
                </c:pt>
                <c:pt idx="16353">
                  <c:v>0.47317942000000002</c:v>
                </c:pt>
                <c:pt idx="16354">
                  <c:v>0.47320465</c:v>
                </c:pt>
                <c:pt idx="16355">
                  <c:v>0.47323694000000005</c:v>
                </c:pt>
                <c:pt idx="16356">
                  <c:v>0.47326252000000002</c:v>
                </c:pt>
                <c:pt idx="16357">
                  <c:v>0.47329481000000001</c:v>
                </c:pt>
                <c:pt idx="16358">
                  <c:v>0.47332039000000009</c:v>
                </c:pt>
                <c:pt idx="16359">
                  <c:v>0.47335268000000014</c:v>
                </c:pt>
                <c:pt idx="16360">
                  <c:v>0.47337837000000016</c:v>
                </c:pt>
                <c:pt idx="16361">
                  <c:v>0.4734105500000001</c:v>
                </c:pt>
                <c:pt idx="16362">
                  <c:v>0.47343590000000002</c:v>
                </c:pt>
                <c:pt idx="16363">
                  <c:v>0.4734686500000001</c:v>
                </c:pt>
                <c:pt idx="16364">
                  <c:v>0.47349412000000002</c:v>
                </c:pt>
                <c:pt idx="16365">
                  <c:v>0.47352664000000005</c:v>
                </c:pt>
                <c:pt idx="16366">
                  <c:v>0.47355152</c:v>
                </c:pt>
                <c:pt idx="16367">
                  <c:v>0.47358439000000008</c:v>
                </c:pt>
                <c:pt idx="16368">
                  <c:v>0.47360986000000005</c:v>
                </c:pt>
                <c:pt idx="16369">
                  <c:v>0.47364214999999998</c:v>
                </c:pt>
                <c:pt idx="16370">
                  <c:v>0.47366738000000008</c:v>
                </c:pt>
                <c:pt idx="16371">
                  <c:v>0.47370002</c:v>
                </c:pt>
                <c:pt idx="16372">
                  <c:v>0.47372537000000003</c:v>
                </c:pt>
                <c:pt idx="16373">
                  <c:v>0.47375789000000001</c:v>
                </c:pt>
                <c:pt idx="16374">
                  <c:v>0.47378335000000005</c:v>
                </c:pt>
                <c:pt idx="16375">
                  <c:v>0.47381576000000003</c:v>
                </c:pt>
                <c:pt idx="16376">
                  <c:v>0.47384134</c:v>
                </c:pt>
                <c:pt idx="16377">
                  <c:v>0.4738736300000001</c:v>
                </c:pt>
                <c:pt idx="16378">
                  <c:v>0.47389909000000002</c:v>
                </c:pt>
                <c:pt idx="16379">
                  <c:v>0.47393150000000001</c:v>
                </c:pt>
                <c:pt idx="16380">
                  <c:v>0.47395696000000004</c:v>
                </c:pt>
                <c:pt idx="16381">
                  <c:v>0.47398937000000008</c:v>
                </c:pt>
                <c:pt idx="16382">
                  <c:v>0.4740149500000001</c:v>
                </c:pt>
                <c:pt idx="16383">
                  <c:v>0.47404723999999998</c:v>
                </c:pt>
                <c:pt idx="16384">
                  <c:v>0.47407293000000006</c:v>
                </c:pt>
                <c:pt idx="16385">
                  <c:v>0.47410511</c:v>
                </c:pt>
                <c:pt idx="16386">
                  <c:v>0.47413023000000004</c:v>
                </c:pt>
                <c:pt idx="16387">
                  <c:v>0.47416298000000007</c:v>
                </c:pt>
                <c:pt idx="16388">
                  <c:v>0.47418810000000006</c:v>
                </c:pt>
                <c:pt idx="16389">
                  <c:v>0.47422085000000008</c:v>
                </c:pt>
                <c:pt idx="16390">
                  <c:v>0.47424608000000001</c:v>
                </c:pt>
                <c:pt idx="16391">
                  <c:v>0.47427895000000003</c:v>
                </c:pt>
                <c:pt idx="16392">
                  <c:v>0.47430395000000003</c:v>
                </c:pt>
                <c:pt idx="16393">
                  <c:v>0.47433636000000007</c:v>
                </c:pt>
                <c:pt idx="16394">
                  <c:v>0.4743618200000001</c:v>
                </c:pt>
                <c:pt idx="16395">
                  <c:v>0.47439435000000002</c:v>
                </c:pt>
                <c:pt idx="16396">
                  <c:v>0.47441969000000006</c:v>
                </c:pt>
                <c:pt idx="16397">
                  <c:v>0.47445222000000004</c:v>
                </c:pt>
                <c:pt idx="16398">
                  <c:v>0.47447756000000008</c:v>
                </c:pt>
                <c:pt idx="16399">
                  <c:v>0.47451009000000005</c:v>
                </c:pt>
                <c:pt idx="16400">
                  <c:v>0.47453542999999998</c:v>
                </c:pt>
                <c:pt idx="16401">
                  <c:v>0.47456807000000006</c:v>
                </c:pt>
                <c:pt idx="16402">
                  <c:v>0.4745933</c:v>
                </c:pt>
                <c:pt idx="16403">
                  <c:v>0.47462606000000007</c:v>
                </c:pt>
                <c:pt idx="16404">
                  <c:v>0.47465118000000001</c:v>
                </c:pt>
                <c:pt idx="16405">
                  <c:v>0.47468393000000003</c:v>
                </c:pt>
                <c:pt idx="16406">
                  <c:v>0.47470904999999997</c:v>
                </c:pt>
                <c:pt idx="16407">
                  <c:v>0.47474191999999998</c:v>
                </c:pt>
                <c:pt idx="16408">
                  <c:v>0.47476715000000003</c:v>
                </c:pt>
                <c:pt idx="16409">
                  <c:v>0.4747999</c:v>
                </c:pt>
                <c:pt idx="16410">
                  <c:v>0.4748250200000001</c:v>
                </c:pt>
                <c:pt idx="16411">
                  <c:v>0.47485777000000007</c:v>
                </c:pt>
                <c:pt idx="16412">
                  <c:v>0.47488300000000006</c:v>
                </c:pt>
                <c:pt idx="16413">
                  <c:v>0.47491506000000006</c:v>
                </c:pt>
                <c:pt idx="16414">
                  <c:v>0.47494099000000006</c:v>
                </c:pt>
                <c:pt idx="16415">
                  <c:v>0.47497293000000007</c:v>
                </c:pt>
                <c:pt idx="16416">
                  <c:v>0.47499886000000008</c:v>
                </c:pt>
                <c:pt idx="16417">
                  <c:v>0.47503103999999996</c:v>
                </c:pt>
                <c:pt idx="16418">
                  <c:v>0.47505673000000004</c:v>
                </c:pt>
                <c:pt idx="16419">
                  <c:v>0.47508891000000009</c:v>
                </c:pt>
                <c:pt idx="16420">
                  <c:v>0.47511460000000005</c:v>
                </c:pt>
                <c:pt idx="16421">
                  <c:v>0.4751468900000001</c:v>
                </c:pt>
                <c:pt idx="16422">
                  <c:v>0.47517247000000007</c:v>
                </c:pt>
                <c:pt idx="16423">
                  <c:v>0.47520476000000006</c:v>
                </c:pt>
                <c:pt idx="16424">
                  <c:v>0.47522976000000006</c:v>
                </c:pt>
                <c:pt idx="16425">
                  <c:v>0.47526275000000001</c:v>
                </c:pt>
                <c:pt idx="16426">
                  <c:v>0.47528775000000001</c:v>
                </c:pt>
                <c:pt idx="16427">
                  <c:v>0.47532062000000014</c:v>
                </c:pt>
                <c:pt idx="16428">
                  <c:v>0.47534574000000002</c:v>
                </c:pt>
                <c:pt idx="16429">
                  <c:v>0.47537849000000015</c:v>
                </c:pt>
                <c:pt idx="16430">
                  <c:v>0.47540384000000002</c:v>
                </c:pt>
                <c:pt idx="16431">
                  <c:v>0.47543590000000002</c:v>
                </c:pt>
                <c:pt idx="16432">
                  <c:v>0.47546124000000001</c:v>
                </c:pt>
                <c:pt idx="16433">
                  <c:v>0.47549377000000004</c:v>
                </c:pt>
                <c:pt idx="16434">
                  <c:v>0.47551912000000002</c:v>
                </c:pt>
                <c:pt idx="16435">
                  <c:v>0.47555175</c:v>
                </c:pt>
                <c:pt idx="16436">
                  <c:v>0.47557699000000009</c:v>
                </c:pt>
                <c:pt idx="16437">
                  <c:v>0.47560974</c:v>
                </c:pt>
                <c:pt idx="16438">
                  <c:v>0.47563486000000005</c:v>
                </c:pt>
                <c:pt idx="16439">
                  <c:v>0.47566761000000002</c:v>
                </c:pt>
                <c:pt idx="16440">
                  <c:v>0.47569273000000001</c:v>
                </c:pt>
                <c:pt idx="16441">
                  <c:v>0.47572548000000003</c:v>
                </c:pt>
                <c:pt idx="16442">
                  <c:v>0.47575060000000002</c:v>
                </c:pt>
                <c:pt idx="16443">
                  <c:v>0.47578335000000005</c:v>
                </c:pt>
                <c:pt idx="16444">
                  <c:v>0.47580847000000009</c:v>
                </c:pt>
                <c:pt idx="16445">
                  <c:v>0.47584122000000001</c:v>
                </c:pt>
                <c:pt idx="16446">
                  <c:v>0.47586645000000005</c:v>
                </c:pt>
                <c:pt idx="16447">
                  <c:v>0.47589921000000002</c:v>
                </c:pt>
                <c:pt idx="16448">
                  <c:v>0.47592432000000007</c:v>
                </c:pt>
                <c:pt idx="16449">
                  <c:v>0.47595708000000003</c:v>
                </c:pt>
                <c:pt idx="16450">
                  <c:v>0.47598219000000014</c:v>
                </c:pt>
                <c:pt idx="16451">
                  <c:v>0.47601506000000005</c:v>
                </c:pt>
                <c:pt idx="16452">
                  <c:v>0.47604006000000004</c:v>
                </c:pt>
                <c:pt idx="16453">
                  <c:v>0.47607293000000006</c:v>
                </c:pt>
                <c:pt idx="16454">
                  <c:v>0.47609805000000005</c:v>
                </c:pt>
                <c:pt idx="16455">
                  <c:v>0.47613045999999998</c:v>
                </c:pt>
                <c:pt idx="16456">
                  <c:v>0.47615592000000001</c:v>
                </c:pt>
                <c:pt idx="16457">
                  <c:v>0.4761883300000001</c:v>
                </c:pt>
                <c:pt idx="16458">
                  <c:v>0.47621333000000005</c:v>
                </c:pt>
                <c:pt idx="16459">
                  <c:v>0.47624655000000005</c:v>
                </c:pt>
                <c:pt idx="16460">
                  <c:v>0.47627166000000004</c:v>
                </c:pt>
                <c:pt idx="16461">
                  <c:v>0.47630407000000008</c:v>
                </c:pt>
                <c:pt idx="16462">
                  <c:v>0.47632930000000007</c:v>
                </c:pt>
                <c:pt idx="16463">
                  <c:v>0.47636194000000004</c:v>
                </c:pt>
                <c:pt idx="16464">
                  <c:v>0.47638717000000014</c:v>
                </c:pt>
                <c:pt idx="16465">
                  <c:v>0.47641981000000005</c:v>
                </c:pt>
                <c:pt idx="16466">
                  <c:v>0.47644504000000004</c:v>
                </c:pt>
                <c:pt idx="16467">
                  <c:v>0.47647768000000007</c:v>
                </c:pt>
                <c:pt idx="16468">
                  <c:v>0.47650291000000006</c:v>
                </c:pt>
                <c:pt idx="16469">
                  <c:v>0.47653554999999997</c:v>
                </c:pt>
                <c:pt idx="16470">
                  <c:v>0.47656090000000007</c:v>
                </c:pt>
                <c:pt idx="16471">
                  <c:v>0.47659353999999998</c:v>
                </c:pt>
                <c:pt idx="16472">
                  <c:v>0.47661877000000008</c:v>
                </c:pt>
                <c:pt idx="16473">
                  <c:v>0.47665141</c:v>
                </c:pt>
                <c:pt idx="16474">
                  <c:v>0.47667664000000004</c:v>
                </c:pt>
                <c:pt idx="16475">
                  <c:v>0.47670928000000001</c:v>
                </c:pt>
                <c:pt idx="16476">
                  <c:v>0.47673451</c:v>
                </c:pt>
                <c:pt idx="16477">
                  <c:v>0.47676726000000008</c:v>
                </c:pt>
                <c:pt idx="16478">
                  <c:v>0.47679238000000002</c:v>
                </c:pt>
                <c:pt idx="16479">
                  <c:v>0.47682525000000003</c:v>
                </c:pt>
                <c:pt idx="16480">
                  <c:v>0.47685037000000008</c:v>
                </c:pt>
                <c:pt idx="16481">
                  <c:v>0.47688266000000012</c:v>
                </c:pt>
                <c:pt idx="16482">
                  <c:v>0.47690824000000004</c:v>
                </c:pt>
                <c:pt idx="16483">
                  <c:v>0.47694064000000008</c:v>
                </c:pt>
                <c:pt idx="16484">
                  <c:v>0.47696611000000005</c:v>
                </c:pt>
                <c:pt idx="16485">
                  <c:v>0.4769985100000001</c:v>
                </c:pt>
                <c:pt idx="16486">
                  <c:v>0.47702398000000007</c:v>
                </c:pt>
                <c:pt idx="16487">
                  <c:v>0.47705650000000011</c:v>
                </c:pt>
                <c:pt idx="16488">
                  <c:v>0.47708196000000014</c:v>
                </c:pt>
                <c:pt idx="16489">
                  <c:v>0.47711449000000006</c:v>
                </c:pt>
                <c:pt idx="16490">
                  <c:v>0.47713983000000004</c:v>
                </c:pt>
                <c:pt idx="16491">
                  <c:v>0.47717247000000007</c:v>
                </c:pt>
                <c:pt idx="16492">
                  <c:v>0.47719782000000005</c:v>
                </c:pt>
                <c:pt idx="16493">
                  <c:v>0.47723033999999998</c:v>
                </c:pt>
                <c:pt idx="16494">
                  <c:v>0.47725522999999997</c:v>
                </c:pt>
                <c:pt idx="16495">
                  <c:v>0.4772882100000001</c:v>
                </c:pt>
                <c:pt idx="16496">
                  <c:v>0.4773132100000001</c:v>
                </c:pt>
                <c:pt idx="16497">
                  <c:v>0.47734608000000006</c:v>
                </c:pt>
                <c:pt idx="16498">
                  <c:v>0.47737108000000006</c:v>
                </c:pt>
                <c:pt idx="16499">
                  <c:v>0.4774034900000001</c:v>
                </c:pt>
                <c:pt idx="16500">
                  <c:v>0.47742895000000007</c:v>
                </c:pt>
                <c:pt idx="16501">
                  <c:v>0.47746136000000006</c:v>
                </c:pt>
                <c:pt idx="16502">
                  <c:v>0.47748682000000009</c:v>
                </c:pt>
                <c:pt idx="16503">
                  <c:v>0.47751946000000006</c:v>
                </c:pt>
                <c:pt idx="16504">
                  <c:v>0.4775448100000001</c:v>
                </c:pt>
                <c:pt idx="16505">
                  <c:v>0.47757733000000002</c:v>
                </c:pt>
                <c:pt idx="16506">
                  <c:v>0.47760268000000006</c:v>
                </c:pt>
                <c:pt idx="16507">
                  <c:v>0.47763519999999998</c:v>
                </c:pt>
                <c:pt idx="16508">
                  <c:v>0.47766055000000002</c:v>
                </c:pt>
                <c:pt idx="16509">
                  <c:v>0.47769319000000005</c:v>
                </c:pt>
                <c:pt idx="16510">
                  <c:v>0.47771854000000002</c:v>
                </c:pt>
                <c:pt idx="16511">
                  <c:v>0.47775118</c:v>
                </c:pt>
                <c:pt idx="16512">
                  <c:v>0.47777641000000004</c:v>
                </c:pt>
                <c:pt idx="16513">
                  <c:v>0.47780905000000001</c:v>
                </c:pt>
                <c:pt idx="16514">
                  <c:v>0.47783393000000002</c:v>
                </c:pt>
                <c:pt idx="16515">
                  <c:v>0.47786692000000008</c:v>
                </c:pt>
                <c:pt idx="16516">
                  <c:v>0.4778916800000001</c:v>
                </c:pt>
                <c:pt idx="16517">
                  <c:v>0.47792479000000015</c:v>
                </c:pt>
                <c:pt idx="16518">
                  <c:v>0.47794955</c:v>
                </c:pt>
                <c:pt idx="16519">
                  <c:v>0.47798208000000009</c:v>
                </c:pt>
                <c:pt idx="16520">
                  <c:v>0.47800754000000001</c:v>
                </c:pt>
                <c:pt idx="16521">
                  <c:v>0.47803995000000005</c:v>
                </c:pt>
                <c:pt idx="16522">
                  <c:v>0.47806530000000008</c:v>
                </c:pt>
                <c:pt idx="16523">
                  <c:v>0.47809782000000001</c:v>
                </c:pt>
                <c:pt idx="16524">
                  <c:v>0.47812328000000004</c:v>
                </c:pt>
                <c:pt idx="16525">
                  <c:v>0.47815580000000002</c:v>
                </c:pt>
                <c:pt idx="16526">
                  <c:v>0.4781813800000001</c:v>
                </c:pt>
                <c:pt idx="16527">
                  <c:v>0.47821368000000003</c:v>
                </c:pt>
                <c:pt idx="16528">
                  <c:v>0.47823924999999995</c:v>
                </c:pt>
                <c:pt idx="16529">
                  <c:v>0.47827155000000005</c:v>
                </c:pt>
                <c:pt idx="16530">
                  <c:v>0.47829723999999996</c:v>
                </c:pt>
                <c:pt idx="16531">
                  <c:v>0.47832942000000006</c:v>
                </c:pt>
                <c:pt idx="16532">
                  <c:v>0.47835499000000009</c:v>
                </c:pt>
                <c:pt idx="16533">
                  <c:v>0.47838729000000008</c:v>
                </c:pt>
                <c:pt idx="16534">
                  <c:v>0.47841298000000015</c:v>
                </c:pt>
                <c:pt idx="16535">
                  <c:v>0.47844539000000008</c:v>
                </c:pt>
                <c:pt idx="16536">
                  <c:v>0.47847085000000006</c:v>
                </c:pt>
                <c:pt idx="16537">
                  <c:v>0.47850326000000004</c:v>
                </c:pt>
                <c:pt idx="16538">
                  <c:v>0.47852884000000007</c:v>
                </c:pt>
                <c:pt idx="16539">
                  <c:v>0.47856113</c:v>
                </c:pt>
                <c:pt idx="16540">
                  <c:v>0.47858613000000005</c:v>
                </c:pt>
                <c:pt idx="16541">
                  <c:v>0.47861900000000002</c:v>
                </c:pt>
                <c:pt idx="16542">
                  <c:v>0.47864400000000001</c:v>
                </c:pt>
                <c:pt idx="16543">
                  <c:v>0.47867699000000008</c:v>
                </c:pt>
                <c:pt idx="16544">
                  <c:v>0.47870199000000002</c:v>
                </c:pt>
                <c:pt idx="16545">
                  <c:v>0.47873485999999998</c:v>
                </c:pt>
                <c:pt idx="16546">
                  <c:v>0.47875985999999998</c:v>
                </c:pt>
                <c:pt idx="16547">
                  <c:v>0.47879273</c:v>
                </c:pt>
                <c:pt idx="16548">
                  <c:v>0.47881773000000005</c:v>
                </c:pt>
                <c:pt idx="16549">
                  <c:v>0.47885071000000007</c:v>
                </c:pt>
                <c:pt idx="16550">
                  <c:v>0.47887571000000007</c:v>
                </c:pt>
                <c:pt idx="16551">
                  <c:v>0.47890847000000009</c:v>
                </c:pt>
                <c:pt idx="16552">
                  <c:v>0.47893358000000008</c:v>
                </c:pt>
                <c:pt idx="16553">
                  <c:v>0.4789664500000001</c:v>
                </c:pt>
                <c:pt idx="16554">
                  <c:v>0.47899145000000004</c:v>
                </c:pt>
                <c:pt idx="16555">
                  <c:v>0.47902432000000006</c:v>
                </c:pt>
                <c:pt idx="16556">
                  <c:v>0.47904932</c:v>
                </c:pt>
                <c:pt idx="16557">
                  <c:v>0.47908185000000003</c:v>
                </c:pt>
                <c:pt idx="16558">
                  <c:v>0.47910731000000001</c:v>
                </c:pt>
                <c:pt idx="16559">
                  <c:v>0.4791396</c:v>
                </c:pt>
                <c:pt idx="16560">
                  <c:v>0.47916518000000002</c:v>
                </c:pt>
                <c:pt idx="16561">
                  <c:v>0.47919747000000001</c:v>
                </c:pt>
                <c:pt idx="16562">
                  <c:v>0.47922304999999998</c:v>
                </c:pt>
                <c:pt idx="16563">
                  <c:v>0.47925533999999997</c:v>
                </c:pt>
                <c:pt idx="16564">
                  <c:v>0.47928104000000005</c:v>
                </c:pt>
                <c:pt idx="16565">
                  <c:v>0.4793132100000001</c:v>
                </c:pt>
                <c:pt idx="16566">
                  <c:v>0.47933891000000006</c:v>
                </c:pt>
                <c:pt idx="16567">
                  <c:v>0.47937131000000011</c:v>
                </c:pt>
                <c:pt idx="16568">
                  <c:v>0.4793963100000001</c:v>
                </c:pt>
                <c:pt idx="16569">
                  <c:v>0.47942918000000007</c:v>
                </c:pt>
                <c:pt idx="16570">
                  <c:v>0.47945418000000006</c:v>
                </c:pt>
                <c:pt idx="16571">
                  <c:v>0.47948717000000007</c:v>
                </c:pt>
                <c:pt idx="16572">
                  <c:v>0.47951205000000002</c:v>
                </c:pt>
                <c:pt idx="16573">
                  <c:v>0.47954458000000005</c:v>
                </c:pt>
                <c:pt idx="16574">
                  <c:v>0.47956993000000003</c:v>
                </c:pt>
                <c:pt idx="16575">
                  <c:v>0.47960268000000006</c:v>
                </c:pt>
                <c:pt idx="16576">
                  <c:v>0.47962803000000004</c:v>
                </c:pt>
                <c:pt idx="16577">
                  <c:v>0.47966067000000007</c:v>
                </c:pt>
                <c:pt idx="16578">
                  <c:v>0.47968590000000005</c:v>
                </c:pt>
                <c:pt idx="16579">
                  <c:v>0.47971854000000008</c:v>
                </c:pt>
                <c:pt idx="16580">
                  <c:v>0.47974377000000001</c:v>
                </c:pt>
                <c:pt idx="16581">
                  <c:v>0.47977652000000004</c:v>
                </c:pt>
                <c:pt idx="16582">
                  <c:v>0.47980164000000003</c:v>
                </c:pt>
                <c:pt idx="16583">
                  <c:v>0.47983439000000006</c:v>
                </c:pt>
                <c:pt idx="16584">
                  <c:v>0.4798595100000001</c:v>
                </c:pt>
                <c:pt idx="16585">
                  <c:v>0.47989180000000004</c:v>
                </c:pt>
                <c:pt idx="16586">
                  <c:v>0.47991738000000006</c:v>
                </c:pt>
                <c:pt idx="16587">
                  <c:v>0.4799497900000001</c:v>
                </c:pt>
                <c:pt idx="16588">
                  <c:v>0.47997525000000002</c:v>
                </c:pt>
                <c:pt idx="16589">
                  <c:v>0.48000777000000006</c:v>
                </c:pt>
                <c:pt idx="16590">
                  <c:v>0.48003311999999998</c:v>
                </c:pt>
                <c:pt idx="16591">
                  <c:v>0.48006564000000002</c:v>
                </c:pt>
                <c:pt idx="16592">
                  <c:v>0.48009111000000004</c:v>
                </c:pt>
                <c:pt idx="16593">
                  <c:v>0.48012351000000003</c:v>
                </c:pt>
                <c:pt idx="16594">
                  <c:v>0.48014898000000006</c:v>
                </c:pt>
                <c:pt idx="16595">
                  <c:v>0.4801813800000001</c:v>
                </c:pt>
                <c:pt idx="16596">
                  <c:v>0.48020696000000007</c:v>
                </c:pt>
                <c:pt idx="16597">
                  <c:v>0.48023924999999995</c:v>
                </c:pt>
                <c:pt idx="16598">
                  <c:v>0.48026483000000003</c:v>
                </c:pt>
                <c:pt idx="16599">
                  <c:v>0.48029711999999997</c:v>
                </c:pt>
                <c:pt idx="16600">
                  <c:v>0.48032270000000016</c:v>
                </c:pt>
                <c:pt idx="16601">
                  <c:v>0.48035499000000009</c:v>
                </c:pt>
                <c:pt idx="16602">
                  <c:v>0.48038011000000014</c:v>
                </c:pt>
                <c:pt idx="16603">
                  <c:v>0.48041287000000016</c:v>
                </c:pt>
                <c:pt idx="16604">
                  <c:v>0.4804378700000001</c:v>
                </c:pt>
                <c:pt idx="16605">
                  <c:v>0.48047097000000011</c:v>
                </c:pt>
                <c:pt idx="16606">
                  <c:v>0.48049585</c:v>
                </c:pt>
                <c:pt idx="16607">
                  <c:v>0.48052884000000007</c:v>
                </c:pt>
                <c:pt idx="16608">
                  <c:v>0.48055372000000002</c:v>
                </c:pt>
                <c:pt idx="16609">
                  <c:v>0.48058671000000008</c:v>
                </c:pt>
                <c:pt idx="16610">
                  <c:v>0.48061182000000002</c:v>
                </c:pt>
                <c:pt idx="16611">
                  <c:v>0.4806445800000001</c:v>
                </c:pt>
                <c:pt idx="16612">
                  <c:v>0.48066981000000003</c:v>
                </c:pt>
                <c:pt idx="16613">
                  <c:v>0.48070245</c:v>
                </c:pt>
                <c:pt idx="16614">
                  <c:v>0.4807276800000001</c:v>
                </c:pt>
                <c:pt idx="16615">
                  <c:v>0.48076032000000002</c:v>
                </c:pt>
                <c:pt idx="16616">
                  <c:v>0.48078555000000001</c:v>
                </c:pt>
                <c:pt idx="16617">
                  <c:v>0.48081819000000009</c:v>
                </c:pt>
                <c:pt idx="16618">
                  <c:v>0.48084354000000001</c:v>
                </c:pt>
                <c:pt idx="16619">
                  <c:v>0.48087560000000007</c:v>
                </c:pt>
                <c:pt idx="16620">
                  <c:v>0.48090141000000003</c:v>
                </c:pt>
                <c:pt idx="16621">
                  <c:v>0.48093358000000008</c:v>
                </c:pt>
                <c:pt idx="16622">
                  <c:v>0.4809592800000001</c:v>
                </c:pt>
                <c:pt idx="16623">
                  <c:v>0.48099145000000004</c:v>
                </c:pt>
                <c:pt idx="16624">
                  <c:v>0.48101657000000009</c:v>
                </c:pt>
                <c:pt idx="16625">
                  <c:v>0.48104932</c:v>
                </c:pt>
                <c:pt idx="16626">
                  <c:v>0.48107479000000009</c:v>
                </c:pt>
                <c:pt idx="16627">
                  <c:v>0.48110719000000002</c:v>
                </c:pt>
                <c:pt idx="16628">
                  <c:v>0.48113254</c:v>
                </c:pt>
                <c:pt idx="16629">
                  <c:v>0.48116505999999998</c:v>
                </c:pt>
                <c:pt idx="16630">
                  <c:v>0.48119041000000001</c:v>
                </c:pt>
                <c:pt idx="16631">
                  <c:v>0.4812229300000001</c:v>
                </c:pt>
                <c:pt idx="16632">
                  <c:v>0.48124828000000003</c:v>
                </c:pt>
                <c:pt idx="16633">
                  <c:v>0.48128080000000006</c:v>
                </c:pt>
                <c:pt idx="16634">
                  <c:v>0.48130627000000009</c:v>
                </c:pt>
                <c:pt idx="16635">
                  <c:v>0.48133868000000007</c:v>
                </c:pt>
                <c:pt idx="16636">
                  <c:v>0.48136414000000005</c:v>
                </c:pt>
                <c:pt idx="16637">
                  <c:v>0.48139655000000003</c:v>
                </c:pt>
                <c:pt idx="16638">
                  <c:v>0.48142201000000007</c:v>
                </c:pt>
                <c:pt idx="16639">
                  <c:v>0.4814545300000001</c:v>
                </c:pt>
                <c:pt idx="16640">
                  <c:v>0.48147988000000014</c:v>
                </c:pt>
                <c:pt idx="16641">
                  <c:v>0.48151252000000005</c:v>
                </c:pt>
                <c:pt idx="16642">
                  <c:v>0.48153775000000004</c:v>
                </c:pt>
                <c:pt idx="16643">
                  <c:v>0.48157039000000007</c:v>
                </c:pt>
                <c:pt idx="16644">
                  <c:v>0.48159527000000002</c:v>
                </c:pt>
                <c:pt idx="16645">
                  <c:v>0.48162826000000003</c:v>
                </c:pt>
                <c:pt idx="16646">
                  <c:v>0.48165313999999998</c:v>
                </c:pt>
                <c:pt idx="16647">
                  <c:v>0.4816862400000001</c:v>
                </c:pt>
                <c:pt idx="16648">
                  <c:v>0.48171101</c:v>
                </c:pt>
                <c:pt idx="16649">
                  <c:v>0.48174400000000001</c:v>
                </c:pt>
                <c:pt idx="16650">
                  <c:v>0.48176888000000007</c:v>
                </c:pt>
                <c:pt idx="16651">
                  <c:v>0.48180187000000008</c:v>
                </c:pt>
                <c:pt idx="16652">
                  <c:v>0.48182687000000013</c:v>
                </c:pt>
                <c:pt idx="16653">
                  <c:v>0.48185986000000003</c:v>
                </c:pt>
                <c:pt idx="16654">
                  <c:v>0.48188474000000009</c:v>
                </c:pt>
                <c:pt idx="16655">
                  <c:v>0.4819177300000001</c:v>
                </c:pt>
                <c:pt idx="16656">
                  <c:v>0.4819426100000001</c:v>
                </c:pt>
                <c:pt idx="16657">
                  <c:v>0.48197525000000002</c:v>
                </c:pt>
                <c:pt idx="16658">
                  <c:v>0.48200048000000006</c:v>
                </c:pt>
                <c:pt idx="16659">
                  <c:v>0.48203323999999997</c:v>
                </c:pt>
                <c:pt idx="16660">
                  <c:v>0.48205835000000002</c:v>
                </c:pt>
                <c:pt idx="16661">
                  <c:v>0.48209111000000004</c:v>
                </c:pt>
                <c:pt idx="16662">
                  <c:v>0.48211622000000004</c:v>
                </c:pt>
                <c:pt idx="16663">
                  <c:v>0.48214909</c:v>
                </c:pt>
                <c:pt idx="16664">
                  <c:v>0.48217409000000006</c:v>
                </c:pt>
                <c:pt idx="16665">
                  <c:v>0.48220650000000004</c:v>
                </c:pt>
                <c:pt idx="16666">
                  <c:v>0.48223208000000001</c:v>
                </c:pt>
                <c:pt idx="16667">
                  <c:v>0.48226495000000008</c:v>
                </c:pt>
                <c:pt idx="16668">
                  <c:v>0.48228995000000002</c:v>
                </c:pt>
                <c:pt idx="16669">
                  <c:v>0.48232224000000007</c:v>
                </c:pt>
                <c:pt idx="16670">
                  <c:v>0.48234782000000004</c:v>
                </c:pt>
                <c:pt idx="16671">
                  <c:v>0.48238023000000008</c:v>
                </c:pt>
                <c:pt idx="16672">
                  <c:v>0.4824059200000001</c:v>
                </c:pt>
                <c:pt idx="16673">
                  <c:v>0.48243810000000004</c:v>
                </c:pt>
                <c:pt idx="16674">
                  <c:v>0.48246391000000005</c:v>
                </c:pt>
                <c:pt idx="16675">
                  <c:v>0.4824960800000001</c:v>
                </c:pt>
                <c:pt idx="16676">
                  <c:v>0.48252166000000007</c:v>
                </c:pt>
                <c:pt idx="16677">
                  <c:v>0.48255395000000001</c:v>
                </c:pt>
                <c:pt idx="16678">
                  <c:v>0.48257965000000008</c:v>
                </c:pt>
                <c:pt idx="16679">
                  <c:v>0.48261182000000002</c:v>
                </c:pt>
                <c:pt idx="16680">
                  <c:v>0.48263752000000004</c:v>
                </c:pt>
                <c:pt idx="16681">
                  <c:v>0.48266969000000004</c:v>
                </c:pt>
                <c:pt idx="16682">
                  <c:v>0.48269539</c:v>
                </c:pt>
                <c:pt idx="16683">
                  <c:v>0.48272756000000006</c:v>
                </c:pt>
                <c:pt idx="16684">
                  <c:v>0.48275314000000003</c:v>
                </c:pt>
                <c:pt idx="16685">
                  <c:v>0.48278543000000002</c:v>
                </c:pt>
                <c:pt idx="16686">
                  <c:v>0.48281101000000004</c:v>
                </c:pt>
                <c:pt idx="16687">
                  <c:v>0.48284330000000003</c:v>
                </c:pt>
                <c:pt idx="16688">
                  <c:v>0.48286888000000011</c:v>
                </c:pt>
                <c:pt idx="16689">
                  <c:v>0.48290141000000003</c:v>
                </c:pt>
                <c:pt idx="16690">
                  <c:v>0.48292629000000009</c:v>
                </c:pt>
                <c:pt idx="16691">
                  <c:v>0.4829592800000001</c:v>
                </c:pt>
                <c:pt idx="16692">
                  <c:v>0.48298416000000011</c:v>
                </c:pt>
                <c:pt idx="16693">
                  <c:v>0.48301715000000001</c:v>
                </c:pt>
                <c:pt idx="16694">
                  <c:v>0.48304226000000006</c:v>
                </c:pt>
                <c:pt idx="16695">
                  <c:v>0.48307502000000002</c:v>
                </c:pt>
                <c:pt idx="16696">
                  <c:v>0.48310013000000002</c:v>
                </c:pt>
                <c:pt idx="16697">
                  <c:v>0.48313289000000004</c:v>
                </c:pt>
                <c:pt idx="16698">
                  <c:v>0.48315812000000002</c:v>
                </c:pt>
                <c:pt idx="16699">
                  <c:v>0.48319030000000002</c:v>
                </c:pt>
                <c:pt idx="16700">
                  <c:v>0.48321599000000004</c:v>
                </c:pt>
                <c:pt idx="16701">
                  <c:v>0.48324817000000003</c:v>
                </c:pt>
                <c:pt idx="16702">
                  <c:v>0.4832739800000001</c:v>
                </c:pt>
                <c:pt idx="16703">
                  <c:v>0.4833060400000001</c:v>
                </c:pt>
                <c:pt idx="16704">
                  <c:v>0.48333185000000001</c:v>
                </c:pt>
                <c:pt idx="16705">
                  <c:v>0.48336402000000006</c:v>
                </c:pt>
                <c:pt idx="16706">
                  <c:v>0.48338972000000008</c:v>
                </c:pt>
                <c:pt idx="16707">
                  <c:v>0.48342201000000007</c:v>
                </c:pt>
                <c:pt idx="16708">
                  <c:v>0.48344759000000004</c:v>
                </c:pt>
                <c:pt idx="16709">
                  <c:v>0.48347988000000008</c:v>
                </c:pt>
                <c:pt idx="16710">
                  <c:v>0.48350499000000008</c:v>
                </c:pt>
                <c:pt idx="16711">
                  <c:v>0.48353775000000004</c:v>
                </c:pt>
                <c:pt idx="16712">
                  <c:v>0.48356287000000009</c:v>
                </c:pt>
                <c:pt idx="16713">
                  <c:v>0.48359562</c:v>
                </c:pt>
                <c:pt idx="16714">
                  <c:v>0.4836208500000001</c:v>
                </c:pt>
                <c:pt idx="16715">
                  <c:v>0.48365349000000002</c:v>
                </c:pt>
                <c:pt idx="16716">
                  <c:v>0.48367872000000006</c:v>
                </c:pt>
                <c:pt idx="16717">
                  <c:v>0.48371135999999998</c:v>
                </c:pt>
                <c:pt idx="16718">
                  <c:v>0.48373659000000002</c:v>
                </c:pt>
                <c:pt idx="16719">
                  <c:v>0.48376923000000005</c:v>
                </c:pt>
                <c:pt idx="16720">
                  <c:v>0.48379445999999998</c:v>
                </c:pt>
                <c:pt idx="16721">
                  <c:v>0.48382722000000006</c:v>
                </c:pt>
                <c:pt idx="16722">
                  <c:v>0.4838525600000001</c:v>
                </c:pt>
                <c:pt idx="16723">
                  <c:v>0.48388520000000007</c:v>
                </c:pt>
                <c:pt idx="16724">
                  <c:v>0.48391043000000006</c:v>
                </c:pt>
                <c:pt idx="16725">
                  <c:v>0.48394296000000003</c:v>
                </c:pt>
                <c:pt idx="16726">
                  <c:v>0.48396830000000007</c:v>
                </c:pt>
                <c:pt idx="16727">
                  <c:v>0.48400037000000007</c:v>
                </c:pt>
                <c:pt idx="16728">
                  <c:v>0.4840259400000001</c:v>
                </c:pt>
                <c:pt idx="16729">
                  <c:v>0.48405858000000007</c:v>
                </c:pt>
                <c:pt idx="16730">
                  <c:v>0.4840840500000001</c:v>
                </c:pt>
                <c:pt idx="16731">
                  <c:v>0.4841162200000001</c:v>
                </c:pt>
                <c:pt idx="16732">
                  <c:v>0.48414192</c:v>
                </c:pt>
                <c:pt idx="16733">
                  <c:v>0.4841743200000001</c:v>
                </c:pt>
                <c:pt idx="16734">
                  <c:v>0.48419979000000002</c:v>
                </c:pt>
                <c:pt idx="16735">
                  <c:v>0.48423231</c:v>
                </c:pt>
                <c:pt idx="16736">
                  <c:v>0.48425777000000003</c:v>
                </c:pt>
                <c:pt idx="16737">
                  <c:v>0.48429030000000001</c:v>
                </c:pt>
                <c:pt idx="16738">
                  <c:v>0.4843156400000001</c:v>
                </c:pt>
                <c:pt idx="16739">
                  <c:v>0.48434782000000004</c:v>
                </c:pt>
                <c:pt idx="16740">
                  <c:v>0.48437351000000006</c:v>
                </c:pt>
                <c:pt idx="16741">
                  <c:v>0.48440546000000007</c:v>
                </c:pt>
                <c:pt idx="16742">
                  <c:v>0.48443080000000011</c:v>
                </c:pt>
                <c:pt idx="16743">
                  <c:v>0.4844641400000001</c:v>
                </c:pt>
                <c:pt idx="16744">
                  <c:v>0.48448879000000011</c:v>
                </c:pt>
                <c:pt idx="16745">
                  <c:v>0.48452131000000004</c:v>
                </c:pt>
                <c:pt idx="16746">
                  <c:v>0.48454678000000007</c:v>
                </c:pt>
                <c:pt idx="16747">
                  <c:v>0.48457965000000003</c:v>
                </c:pt>
                <c:pt idx="16748">
                  <c:v>0.48460465000000008</c:v>
                </c:pt>
                <c:pt idx="16749">
                  <c:v>0.48463729</c:v>
                </c:pt>
                <c:pt idx="16750">
                  <c:v>0.4846625200000001</c:v>
                </c:pt>
                <c:pt idx="16751">
                  <c:v>0.48469539</c:v>
                </c:pt>
                <c:pt idx="16752">
                  <c:v>0.48472050000000005</c:v>
                </c:pt>
                <c:pt idx="16753">
                  <c:v>0.48475291000000004</c:v>
                </c:pt>
                <c:pt idx="16754">
                  <c:v>0.48477849000000006</c:v>
                </c:pt>
                <c:pt idx="16755">
                  <c:v>0.48481078000000011</c:v>
                </c:pt>
                <c:pt idx="16756">
                  <c:v>0.48483636000000008</c:v>
                </c:pt>
                <c:pt idx="16757">
                  <c:v>0.48486888000000011</c:v>
                </c:pt>
                <c:pt idx="16758">
                  <c:v>0.48489423000000004</c:v>
                </c:pt>
                <c:pt idx="16759">
                  <c:v>0.48492629000000009</c:v>
                </c:pt>
                <c:pt idx="16760">
                  <c:v>0.48495210000000005</c:v>
                </c:pt>
                <c:pt idx="16761">
                  <c:v>0.48498462000000009</c:v>
                </c:pt>
                <c:pt idx="16762">
                  <c:v>0.48500997000000007</c:v>
                </c:pt>
                <c:pt idx="16763">
                  <c:v>0.48504238000000005</c:v>
                </c:pt>
                <c:pt idx="16764">
                  <c:v>0.48506761000000004</c:v>
                </c:pt>
                <c:pt idx="16765">
                  <c:v>0.48510013000000002</c:v>
                </c:pt>
                <c:pt idx="16766">
                  <c:v>0.4851256000000001</c:v>
                </c:pt>
                <c:pt idx="16767">
                  <c:v>0.48515812000000008</c:v>
                </c:pt>
                <c:pt idx="16768">
                  <c:v>0.48518335000000001</c:v>
                </c:pt>
                <c:pt idx="16769">
                  <c:v>0.4852159900000001</c:v>
                </c:pt>
                <c:pt idx="16770">
                  <c:v>0.48524133999999997</c:v>
                </c:pt>
                <c:pt idx="16771">
                  <c:v>0.4852740900000001</c:v>
                </c:pt>
                <c:pt idx="16772">
                  <c:v>0.48529909000000004</c:v>
                </c:pt>
                <c:pt idx="16773">
                  <c:v>0.48533196000000006</c:v>
                </c:pt>
                <c:pt idx="16774">
                  <c:v>0.48535696000000011</c:v>
                </c:pt>
                <c:pt idx="16775">
                  <c:v>0.48538925000000011</c:v>
                </c:pt>
                <c:pt idx="16776">
                  <c:v>0.48541506000000006</c:v>
                </c:pt>
                <c:pt idx="16777">
                  <c:v>0.48544712000000001</c:v>
                </c:pt>
                <c:pt idx="16778">
                  <c:v>0.48547293000000008</c:v>
                </c:pt>
                <c:pt idx="16779">
                  <c:v>0.48550511000000002</c:v>
                </c:pt>
                <c:pt idx="16780">
                  <c:v>0.48553092000000003</c:v>
                </c:pt>
                <c:pt idx="16781">
                  <c:v>0.48556298000000009</c:v>
                </c:pt>
                <c:pt idx="16782">
                  <c:v>0.48558879000000016</c:v>
                </c:pt>
                <c:pt idx="16783">
                  <c:v>0.4856208500000001</c:v>
                </c:pt>
                <c:pt idx="16784">
                  <c:v>0.48564608000000004</c:v>
                </c:pt>
                <c:pt idx="16785">
                  <c:v>0.48567872000000006</c:v>
                </c:pt>
                <c:pt idx="16786">
                  <c:v>0.48570395</c:v>
                </c:pt>
                <c:pt idx="16787">
                  <c:v>0.48573659000000002</c:v>
                </c:pt>
                <c:pt idx="16788">
                  <c:v>0.48576182000000001</c:v>
                </c:pt>
                <c:pt idx="16789">
                  <c:v>0.48579445999999998</c:v>
                </c:pt>
                <c:pt idx="16790">
                  <c:v>0.48581981000000007</c:v>
                </c:pt>
                <c:pt idx="16791">
                  <c:v>0.48585233000000005</c:v>
                </c:pt>
                <c:pt idx="16792">
                  <c:v>0.48587768000000009</c:v>
                </c:pt>
                <c:pt idx="16793">
                  <c:v>0.48591032000000006</c:v>
                </c:pt>
                <c:pt idx="16794">
                  <c:v>0.48593555000000005</c:v>
                </c:pt>
                <c:pt idx="16795">
                  <c:v>0.48596819000000008</c:v>
                </c:pt>
                <c:pt idx="16796">
                  <c:v>0.48599342000000001</c:v>
                </c:pt>
                <c:pt idx="16797">
                  <c:v>0.48602606000000004</c:v>
                </c:pt>
                <c:pt idx="16798">
                  <c:v>0.48605129000000002</c:v>
                </c:pt>
                <c:pt idx="16799">
                  <c:v>0.48608393000000005</c:v>
                </c:pt>
                <c:pt idx="16800">
                  <c:v>0.48610915999999998</c:v>
                </c:pt>
                <c:pt idx="16801">
                  <c:v>0.48614180000000001</c:v>
                </c:pt>
                <c:pt idx="16802">
                  <c:v>0.48616715000000005</c:v>
                </c:pt>
                <c:pt idx="16803">
                  <c:v>0.48619979000000002</c:v>
                </c:pt>
                <c:pt idx="16804">
                  <c:v>0.48622502000000001</c:v>
                </c:pt>
                <c:pt idx="16805">
                  <c:v>0.48625765999999998</c:v>
                </c:pt>
                <c:pt idx="16806">
                  <c:v>0.48628289000000008</c:v>
                </c:pt>
                <c:pt idx="16807">
                  <c:v>0.48631541000000006</c:v>
                </c:pt>
                <c:pt idx="16808">
                  <c:v>0.48634087000000009</c:v>
                </c:pt>
                <c:pt idx="16809">
                  <c:v>0.48637340000000007</c:v>
                </c:pt>
                <c:pt idx="16810">
                  <c:v>0.48639874000000005</c:v>
                </c:pt>
                <c:pt idx="16811">
                  <c:v>0.48643103999999998</c:v>
                </c:pt>
                <c:pt idx="16812">
                  <c:v>0.48645662000000006</c:v>
                </c:pt>
                <c:pt idx="16813">
                  <c:v>0.48648891000000011</c:v>
                </c:pt>
                <c:pt idx="16814">
                  <c:v>0.48651425000000004</c:v>
                </c:pt>
                <c:pt idx="16815">
                  <c:v>0.48654678000000007</c:v>
                </c:pt>
                <c:pt idx="16816">
                  <c:v>0.48657236000000004</c:v>
                </c:pt>
                <c:pt idx="16817">
                  <c:v>0.48660488000000007</c:v>
                </c:pt>
                <c:pt idx="16818">
                  <c:v>0.48663023</c:v>
                </c:pt>
                <c:pt idx="16819">
                  <c:v>0.48666263000000004</c:v>
                </c:pt>
                <c:pt idx="16820">
                  <c:v>0.48668810000000007</c:v>
                </c:pt>
                <c:pt idx="16821">
                  <c:v>0.4867206200000001</c:v>
                </c:pt>
                <c:pt idx="16822">
                  <c:v>0.48674597000000003</c:v>
                </c:pt>
                <c:pt idx="16823">
                  <c:v>0.48677849000000006</c:v>
                </c:pt>
                <c:pt idx="16824">
                  <c:v>0.4868038400000001</c:v>
                </c:pt>
                <c:pt idx="16825">
                  <c:v>0.48683648000000007</c:v>
                </c:pt>
                <c:pt idx="16826">
                  <c:v>0.48686171000000006</c:v>
                </c:pt>
                <c:pt idx="16827">
                  <c:v>0.48689435000000003</c:v>
                </c:pt>
                <c:pt idx="16828">
                  <c:v>0.48691969000000007</c:v>
                </c:pt>
                <c:pt idx="16829">
                  <c:v>0.4869522200000001</c:v>
                </c:pt>
                <c:pt idx="16830">
                  <c:v>0.4869773300000001</c:v>
                </c:pt>
                <c:pt idx="16831">
                  <c:v>0.48700962000000003</c:v>
                </c:pt>
                <c:pt idx="16832">
                  <c:v>0.48703509</c:v>
                </c:pt>
                <c:pt idx="16833">
                  <c:v>0.4870674900000001</c:v>
                </c:pt>
                <c:pt idx="16834">
                  <c:v>0.48709319000000001</c:v>
                </c:pt>
                <c:pt idx="16835">
                  <c:v>0.48712537000000006</c:v>
                </c:pt>
                <c:pt idx="16836">
                  <c:v>0.48715118000000002</c:v>
                </c:pt>
                <c:pt idx="16837">
                  <c:v>0.48718324000000002</c:v>
                </c:pt>
                <c:pt idx="16838">
                  <c:v>0.48720915999999997</c:v>
                </c:pt>
                <c:pt idx="16839">
                  <c:v>0.48724110999999998</c:v>
                </c:pt>
                <c:pt idx="16840">
                  <c:v>0.48726657000000007</c:v>
                </c:pt>
                <c:pt idx="16841">
                  <c:v>0.48729909000000005</c:v>
                </c:pt>
                <c:pt idx="16842">
                  <c:v>0.48732444000000014</c:v>
                </c:pt>
                <c:pt idx="16843">
                  <c:v>0.48735696000000012</c:v>
                </c:pt>
                <c:pt idx="16844">
                  <c:v>0.48738243000000009</c:v>
                </c:pt>
                <c:pt idx="16845">
                  <c:v>0.48741483000000008</c:v>
                </c:pt>
                <c:pt idx="16846">
                  <c:v>0.4874403000000001</c:v>
                </c:pt>
                <c:pt idx="16847">
                  <c:v>0.48747282000000008</c:v>
                </c:pt>
                <c:pt idx="16848">
                  <c:v>0.48749828000000006</c:v>
                </c:pt>
                <c:pt idx="16849">
                  <c:v>0.4875306900000001</c:v>
                </c:pt>
                <c:pt idx="16850">
                  <c:v>0.48755627000000007</c:v>
                </c:pt>
                <c:pt idx="16851">
                  <c:v>0.48758856000000012</c:v>
                </c:pt>
                <c:pt idx="16852">
                  <c:v>0.48761414000000003</c:v>
                </c:pt>
                <c:pt idx="16853">
                  <c:v>0.48764643000000002</c:v>
                </c:pt>
                <c:pt idx="16854">
                  <c:v>0.48767155000000001</c:v>
                </c:pt>
                <c:pt idx="16855">
                  <c:v>0.48770430000000004</c:v>
                </c:pt>
                <c:pt idx="16856">
                  <c:v>0.48772942000000002</c:v>
                </c:pt>
                <c:pt idx="16857">
                  <c:v>0.4877622900000001</c:v>
                </c:pt>
                <c:pt idx="16858">
                  <c:v>0.48778729000000004</c:v>
                </c:pt>
                <c:pt idx="16859">
                  <c:v>0.48782016000000011</c:v>
                </c:pt>
                <c:pt idx="16860">
                  <c:v>0.48784516000000006</c:v>
                </c:pt>
                <c:pt idx="16861">
                  <c:v>0.48787803000000007</c:v>
                </c:pt>
                <c:pt idx="16862">
                  <c:v>0.48790314000000001</c:v>
                </c:pt>
                <c:pt idx="16863">
                  <c:v>0.48793601000000003</c:v>
                </c:pt>
                <c:pt idx="16864">
                  <c:v>0.48796113000000002</c:v>
                </c:pt>
                <c:pt idx="16865">
                  <c:v>0.4879938800000001</c:v>
                </c:pt>
                <c:pt idx="16866">
                  <c:v>0.48801923000000008</c:v>
                </c:pt>
                <c:pt idx="16867">
                  <c:v>0.48805175000000001</c:v>
                </c:pt>
                <c:pt idx="16868">
                  <c:v>0.4880771000000001</c:v>
                </c:pt>
                <c:pt idx="16869">
                  <c:v>0.48810962000000002</c:v>
                </c:pt>
                <c:pt idx="16870">
                  <c:v>0.48813497000000006</c:v>
                </c:pt>
                <c:pt idx="16871">
                  <c:v>0.48816703</c:v>
                </c:pt>
                <c:pt idx="16872">
                  <c:v>0.48819226000000004</c:v>
                </c:pt>
                <c:pt idx="16873">
                  <c:v>0.48822502000000001</c:v>
                </c:pt>
                <c:pt idx="16874">
                  <c:v>0.48825013</c:v>
                </c:pt>
                <c:pt idx="16875">
                  <c:v>0.48828289000000008</c:v>
                </c:pt>
                <c:pt idx="16876">
                  <c:v>0.48830800000000008</c:v>
                </c:pt>
                <c:pt idx="16877">
                  <c:v>0.48834076000000004</c:v>
                </c:pt>
                <c:pt idx="16878">
                  <c:v>0.48836587000000009</c:v>
                </c:pt>
                <c:pt idx="16879">
                  <c:v>0.48839863000000006</c:v>
                </c:pt>
                <c:pt idx="16880">
                  <c:v>0.48842398000000009</c:v>
                </c:pt>
                <c:pt idx="16881">
                  <c:v>0.48845650000000007</c:v>
                </c:pt>
                <c:pt idx="16882">
                  <c:v>0.48848185000000005</c:v>
                </c:pt>
                <c:pt idx="16883">
                  <c:v>0.48851437000000009</c:v>
                </c:pt>
                <c:pt idx="16884">
                  <c:v>0.48853983000000001</c:v>
                </c:pt>
                <c:pt idx="16885">
                  <c:v>0.48857247000000009</c:v>
                </c:pt>
                <c:pt idx="16886">
                  <c:v>0.48859782000000002</c:v>
                </c:pt>
                <c:pt idx="16887">
                  <c:v>0.48863023</c:v>
                </c:pt>
                <c:pt idx="16888">
                  <c:v>0.48865569000000003</c:v>
                </c:pt>
                <c:pt idx="16889">
                  <c:v>0.48868821000000007</c:v>
                </c:pt>
                <c:pt idx="16890">
                  <c:v>0.48871356000000005</c:v>
                </c:pt>
                <c:pt idx="16891">
                  <c:v>0.48874608000000008</c:v>
                </c:pt>
                <c:pt idx="16892">
                  <c:v>0.48877097000000014</c:v>
                </c:pt>
                <c:pt idx="16893">
                  <c:v>0.4888039500000001</c:v>
                </c:pt>
                <c:pt idx="16894">
                  <c:v>0.4888289500000001</c:v>
                </c:pt>
                <c:pt idx="16895">
                  <c:v>0.48886182000000006</c:v>
                </c:pt>
                <c:pt idx="16896">
                  <c:v>0.48888682000000011</c:v>
                </c:pt>
                <c:pt idx="16897">
                  <c:v>0.48891969000000007</c:v>
                </c:pt>
                <c:pt idx="16898">
                  <c:v>0.48894469000000007</c:v>
                </c:pt>
                <c:pt idx="16899">
                  <c:v>0.48897710000000005</c:v>
                </c:pt>
                <c:pt idx="16900">
                  <c:v>0.48900268000000008</c:v>
                </c:pt>
                <c:pt idx="16901">
                  <c:v>0.48903509000000001</c:v>
                </c:pt>
                <c:pt idx="16902">
                  <c:v>0.48906055000000004</c:v>
                </c:pt>
                <c:pt idx="16903">
                  <c:v>0.48909296000000008</c:v>
                </c:pt>
                <c:pt idx="16904">
                  <c:v>0.48911842000000005</c:v>
                </c:pt>
                <c:pt idx="16905">
                  <c:v>0.48915083000000004</c:v>
                </c:pt>
                <c:pt idx="16906">
                  <c:v>0.48917641000000006</c:v>
                </c:pt>
                <c:pt idx="16907">
                  <c:v>0.48920870000000005</c:v>
                </c:pt>
                <c:pt idx="16908">
                  <c:v>0.48923428000000002</c:v>
                </c:pt>
                <c:pt idx="16909">
                  <c:v>0.48926657000000007</c:v>
                </c:pt>
                <c:pt idx="16910">
                  <c:v>0.48929225999999998</c:v>
                </c:pt>
                <c:pt idx="16911">
                  <c:v>0.48932444000000014</c:v>
                </c:pt>
                <c:pt idx="16912">
                  <c:v>0.48934979000000006</c:v>
                </c:pt>
                <c:pt idx="16913">
                  <c:v>0.48938243000000009</c:v>
                </c:pt>
                <c:pt idx="16914">
                  <c:v>0.48940777000000008</c:v>
                </c:pt>
                <c:pt idx="16915">
                  <c:v>0.48944030000000011</c:v>
                </c:pt>
                <c:pt idx="16916">
                  <c:v>0.48946564000000004</c:v>
                </c:pt>
                <c:pt idx="16917">
                  <c:v>0.48949817000000007</c:v>
                </c:pt>
                <c:pt idx="16918">
                  <c:v>0.4895236300000001</c:v>
                </c:pt>
                <c:pt idx="16919">
                  <c:v>0.48955604000000008</c:v>
                </c:pt>
                <c:pt idx="16920">
                  <c:v>0.48958150000000006</c:v>
                </c:pt>
                <c:pt idx="16921">
                  <c:v>0.4896139100000001</c:v>
                </c:pt>
                <c:pt idx="16922">
                  <c:v>0.48963925000000003</c:v>
                </c:pt>
                <c:pt idx="16923">
                  <c:v>0.48967189000000005</c:v>
                </c:pt>
                <c:pt idx="16924">
                  <c:v>0.48969723999999998</c:v>
                </c:pt>
                <c:pt idx="16925">
                  <c:v>0.48972976000000007</c:v>
                </c:pt>
                <c:pt idx="16926">
                  <c:v>0.48975523000000004</c:v>
                </c:pt>
                <c:pt idx="16927">
                  <c:v>0.48978763000000003</c:v>
                </c:pt>
                <c:pt idx="16928">
                  <c:v>0.48981310000000006</c:v>
                </c:pt>
                <c:pt idx="16929">
                  <c:v>0.4898455000000001</c:v>
                </c:pt>
                <c:pt idx="16930">
                  <c:v>0.48987074000000014</c:v>
                </c:pt>
                <c:pt idx="16931">
                  <c:v>0.48990337000000006</c:v>
                </c:pt>
                <c:pt idx="16932">
                  <c:v>0.48992861000000015</c:v>
                </c:pt>
                <c:pt idx="16933">
                  <c:v>0.48996124000000002</c:v>
                </c:pt>
                <c:pt idx="16934">
                  <c:v>0.48998648000000011</c:v>
                </c:pt>
                <c:pt idx="16935">
                  <c:v>0.49001912000000003</c:v>
                </c:pt>
                <c:pt idx="16936">
                  <c:v>0.49004446000000007</c:v>
                </c:pt>
                <c:pt idx="16937">
                  <c:v>0.49007699000000016</c:v>
                </c:pt>
                <c:pt idx="16938">
                  <c:v>0.49010222000000003</c:v>
                </c:pt>
                <c:pt idx="16939">
                  <c:v>0.49013451000000002</c:v>
                </c:pt>
                <c:pt idx="16940">
                  <c:v>0.4901602000000001</c:v>
                </c:pt>
                <c:pt idx="16941">
                  <c:v>0.49019238000000004</c:v>
                </c:pt>
                <c:pt idx="16942">
                  <c:v>0.49021807000000006</c:v>
                </c:pt>
                <c:pt idx="16943">
                  <c:v>0.49025025</c:v>
                </c:pt>
                <c:pt idx="16944">
                  <c:v>0.49027594000000002</c:v>
                </c:pt>
                <c:pt idx="16945">
                  <c:v>0.49030824000000006</c:v>
                </c:pt>
                <c:pt idx="16946">
                  <c:v>0.49033381000000004</c:v>
                </c:pt>
                <c:pt idx="16947">
                  <c:v>0.49036622000000007</c:v>
                </c:pt>
                <c:pt idx="16948">
                  <c:v>0.49039168000000005</c:v>
                </c:pt>
                <c:pt idx="16949">
                  <c:v>0.49042409000000009</c:v>
                </c:pt>
                <c:pt idx="16950">
                  <c:v>0.49044967000000006</c:v>
                </c:pt>
                <c:pt idx="16951">
                  <c:v>0.49048196000000011</c:v>
                </c:pt>
                <c:pt idx="16952">
                  <c:v>0.49050754000000002</c:v>
                </c:pt>
                <c:pt idx="16953">
                  <c:v>0.49053983000000001</c:v>
                </c:pt>
                <c:pt idx="16954">
                  <c:v>0.49056541000000004</c:v>
                </c:pt>
                <c:pt idx="16955">
                  <c:v>0.49059770000000008</c:v>
                </c:pt>
                <c:pt idx="16956">
                  <c:v>0.49062328000000011</c:v>
                </c:pt>
                <c:pt idx="16957">
                  <c:v>0.4906555700000001</c:v>
                </c:pt>
                <c:pt idx="16958">
                  <c:v>0.49068115000000001</c:v>
                </c:pt>
                <c:pt idx="16959">
                  <c:v>0.49071356000000005</c:v>
                </c:pt>
                <c:pt idx="16960">
                  <c:v>0.49073902000000003</c:v>
                </c:pt>
                <c:pt idx="16961">
                  <c:v>0.49077143000000001</c:v>
                </c:pt>
                <c:pt idx="16962">
                  <c:v>0.49079643000000001</c:v>
                </c:pt>
                <c:pt idx="16963">
                  <c:v>0.49082942000000007</c:v>
                </c:pt>
                <c:pt idx="16964">
                  <c:v>0.49085453000000007</c:v>
                </c:pt>
                <c:pt idx="16965">
                  <c:v>0.49088729000000009</c:v>
                </c:pt>
                <c:pt idx="16966">
                  <c:v>0.49091240000000014</c:v>
                </c:pt>
                <c:pt idx="16967">
                  <c:v>0.49094516000000005</c:v>
                </c:pt>
                <c:pt idx="16968">
                  <c:v>0.49097039000000009</c:v>
                </c:pt>
                <c:pt idx="16969">
                  <c:v>0.49100303000000001</c:v>
                </c:pt>
                <c:pt idx="16970">
                  <c:v>0.49102826000000011</c:v>
                </c:pt>
                <c:pt idx="16971">
                  <c:v>0.4910604300000001</c:v>
                </c:pt>
                <c:pt idx="16972">
                  <c:v>0.49108613000000007</c:v>
                </c:pt>
                <c:pt idx="16973">
                  <c:v>0.49111830000000006</c:v>
                </c:pt>
                <c:pt idx="16974">
                  <c:v>0.49114412000000002</c:v>
                </c:pt>
                <c:pt idx="16975">
                  <c:v>0.49117629000000007</c:v>
                </c:pt>
                <c:pt idx="16976">
                  <c:v>0.49120210000000003</c:v>
                </c:pt>
                <c:pt idx="16977">
                  <c:v>0.49123415999999998</c:v>
                </c:pt>
                <c:pt idx="16978">
                  <c:v>0.49125939000000002</c:v>
                </c:pt>
                <c:pt idx="16979">
                  <c:v>0.49129203000000005</c:v>
                </c:pt>
                <c:pt idx="16980">
                  <c:v>0.49131726000000003</c:v>
                </c:pt>
                <c:pt idx="16981">
                  <c:v>0.49135002000000005</c:v>
                </c:pt>
                <c:pt idx="16982">
                  <c:v>0.4913751300000001</c:v>
                </c:pt>
                <c:pt idx="16983">
                  <c:v>0.49140789000000007</c:v>
                </c:pt>
                <c:pt idx="16984">
                  <c:v>0.49143324000000005</c:v>
                </c:pt>
                <c:pt idx="16985">
                  <c:v>0.49146576000000003</c:v>
                </c:pt>
                <c:pt idx="16986">
                  <c:v>0.49149111000000001</c:v>
                </c:pt>
                <c:pt idx="16987">
                  <c:v>0.4915237400000001</c:v>
                </c:pt>
                <c:pt idx="16988">
                  <c:v>0.49154898000000008</c:v>
                </c:pt>
                <c:pt idx="16989">
                  <c:v>0.49158173000000011</c:v>
                </c:pt>
                <c:pt idx="16990">
                  <c:v>0.49160696000000004</c:v>
                </c:pt>
                <c:pt idx="16991">
                  <c:v>0.49163960000000001</c:v>
                </c:pt>
                <c:pt idx="16992">
                  <c:v>0.49166541000000002</c:v>
                </c:pt>
                <c:pt idx="16993">
                  <c:v>0.49169747000000008</c:v>
                </c:pt>
                <c:pt idx="16994">
                  <c:v>0.49172270000000007</c:v>
                </c:pt>
                <c:pt idx="16995">
                  <c:v>0.49175534000000004</c:v>
                </c:pt>
                <c:pt idx="16996">
                  <c:v>0.49178057000000008</c:v>
                </c:pt>
                <c:pt idx="16997">
                  <c:v>0.49181263000000008</c:v>
                </c:pt>
                <c:pt idx="16998">
                  <c:v>0.4918384400000001</c:v>
                </c:pt>
                <c:pt idx="16999">
                  <c:v>0.49187062000000009</c:v>
                </c:pt>
                <c:pt idx="17000">
                  <c:v>0.49189585000000002</c:v>
                </c:pt>
                <c:pt idx="17001">
                  <c:v>0.49192849000000011</c:v>
                </c:pt>
                <c:pt idx="17002">
                  <c:v>0.49195372000000004</c:v>
                </c:pt>
                <c:pt idx="17003">
                  <c:v>0.49198636000000012</c:v>
                </c:pt>
                <c:pt idx="17004">
                  <c:v>0.4920118200000001</c:v>
                </c:pt>
                <c:pt idx="17005">
                  <c:v>0.49204423000000008</c:v>
                </c:pt>
                <c:pt idx="17006">
                  <c:v>0.49206958000000006</c:v>
                </c:pt>
                <c:pt idx="17007">
                  <c:v>0.49210233000000003</c:v>
                </c:pt>
                <c:pt idx="17008">
                  <c:v>0.49212756000000007</c:v>
                </c:pt>
                <c:pt idx="17009">
                  <c:v>0.4921602000000001</c:v>
                </c:pt>
                <c:pt idx="17010">
                  <c:v>0.49218543000000003</c:v>
                </c:pt>
                <c:pt idx="17011">
                  <c:v>0.49221807000000006</c:v>
                </c:pt>
                <c:pt idx="17012">
                  <c:v>0.49224330000000005</c:v>
                </c:pt>
                <c:pt idx="17013">
                  <c:v>0.49227594000000002</c:v>
                </c:pt>
                <c:pt idx="17014">
                  <c:v>0.49230118000000006</c:v>
                </c:pt>
                <c:pt idx="17015">
                  <c:v>0.49233393000000003</c:v>
                </c:pt>
                <c:pt idx="17016">
                  <c:v>0.49235881000000009</c:v>
                </c:pt>
                <c:pt idx="17017">
                  <c:v>0.49239192000000004</c:v>
                </c:pt>
                <c:pt idx="17018">
                  <c:v>0.49241680000000015</c:v>
                </c:pt>
                <c:pt idx="17019">
                  <c:v>0.49244979000000005</c:v>
                </c:pt>
                <c:pt idx="17020">
                  <c:v>0.49247467000000011</c:v>
                </c:pt>
                <c:pt idx="17021">
                  <c:v>0.4925070800000001</c:v>
                </c:pt>
                <c:pt idx="17022">
                  <c:v>0.49253254000000002</c:v>
                </c:pt>
                <c:pt idx="17023">
                  <c:v>0.49256495000000006</c:v>
                </c:pt>
                <c:pt idx="17024">
                  <c:v>0.49259041000000003</c:v>
                </c:pt>
                <c:pt idx="17025">
                  <c:v>0.49262293000000007</c:v>
                </c:pt>
                <c:pt idx="17026">
                  <c:v>0.4926482800000001</c:v>
                </c:pt>
                <c:pt idx="17027">
                  <c:v>0.49268080000000009</c:v>
                </c:pt>
                <c:pt idx="17028">
                  <c:v>0.49270615000000001</c:v>
                </c:pt>
                <c:pt idx="17029">
                  <c:v>0.49273868000000004</c:v>
                </c:pt>
                <c:pt idx="17030">
                  <c:v>0.49276495000000003</c:v>
                </c:pt>
                <c:pt idx="17031">
                  <c:v>0.49279655</c:v>
                </c:pt>
                <c:pt idx="17032">
                  <c:v>0.49282224000000008</c:v>
                </c:pt>
                <c:pt idx="17033">
                  <c:v>0.49285453000000007</c:v>
                </c:pt>
                <c:pt idx="17034">
                  <c:v>0.49288011000000009</c:v>
                </c:pt>
                <c:pt idx="17035">
                  <c:v>0.49291240000000008</c:v>
                </c:pt>
                <c:pt idx="17036">
                  <c:v>0.49293798000000005</c:v>
                </c:pt>
                <c:pt idx="17037">
                  <c:v>0.49297027000000015</c:v>
                </c:pt>
                <c:pt idx="17038">
                  <c:v>0.49299585000000001</c:v>
                </c:pt>
                <c:pt idx="17039">
                  <c:v>0.49302814000000006</c:v>
                </c:pt>
                <c:pt idx="17040">
                  <c:v>0.49305372000000003</c:v>
                </c:pt>
                <c:pt idx="17041">
                  <c:v>0.49308613000000007</c:v>
                </c:pt>
                <c:pt idx="17042">
                  <c:v>0.4931115900000001</c:v>
                </c:pt>
                <c:pt idx="17043">
                  <c:v>0.49314400000000008</c:v>
                </c:pt>
                <c:pt idx="17044">
                  <c:v>0.49316946000000006</c:v>
                </c:pt>
                <c:pt idx="17045">
                  <c:v>0.49320210000000003</c:v>
                </c:pt>
                <c:pt idx="17046">
                  <c:v>0.49322733000000002</c:v>
                </c:pt>
                <c:pt idx="17047">
                  <c:v>0.4932599700000001</c:v>
                </c:pt>
                <c:pt idx="17048">
                  <c:v>0.49328497000000016</c:v>
                </c:pt>
                <c:pt idx="17049">
                  <c:v>0.49331738000000014</c:v>
                </c:pt>
                <c:pt idx="17050">
                  <c:v>0.49334296000000011</c:v>
                </c:pt>
                <c:pt idx="17051">
                  <c:v>0.49337537000000009</c:v>
                </c:pt>
                <c:pt idx="17052">
                  <c:v>0.49340083000000007</c:v>
                </c:pt>
                <c:pt idx="17053">
                  <c:v>0.49343324</c:v>
                </c:pt>
                <c:pt idx="17054">
                  <c:v>0.49345870000000008</c:v>
                </c:pt>
                <c:pt idx="17055">
                  <c:v>0.49349087000000014</c:v>
                </c:pt>
                <c:pt idx="17056">
                  <c:v>0.49351657000000015</c:v>
                </c:pt>
                <c:pt idx="17057">
                  <c:v>0.49354898000000014</c:v>
                </c:pt>
                <c:pt idx="17058">
                  <c:v>0.49357444000000006</c:v>
                </c:pt>
                <c:pt idx="17059">
                  <c:v>0.4936068500000001</c:v>
                </c:pt>
                <c:pt idx="17060">
                  <c:v>0.49363243000000001</c:v>
                </c:pt>
                <c:pt idx="17061">
                  <c:v>0.49366472000000006</c:v>
                </c:pt>
                <c:pt idx="17062">
                  <c:v>0.49369030000000008</c:v>
                </c:pt>
                <c:pt idx="17063">
                  <c:v>0.49372259000000007</c:v>
                </c:pt>
                <c:pt idx="17064">
                  <c:v>0.49374770000000001</c:v>
                </c:pt>
                <c:pt idx="17065">
                  <c:v>0.49378046000000003</c:v>
                </c:pt>
                <c:pt idx="17066">
                  <c:v>0.49380569000000007</c:v>
                </c:pt>
                <c:pt idx="17067">
                  <c:v>0.4938383300000001</c:v>
                </c:pt>
                <c:pt idx="17068">
                  <c:v>0.49386356000000003</c:v>
                </c:pt>
                <c:pt idx="17069">
                  <c:v>0.49389620000000006</c:v>
                </c:pt>
                <c:pt idx="17070">
                  <c:v>0.4939215500000001</c:v>
                </c:pt>
                <c:pt idx="17071">
                  <c:v>0.49395418000000008</c:v>
                </c:pt>
                <c:pt idx="17072">
                  <c:v>0.49397999000000009</c:v>
                </c:pt>
                <c:pt idx="17073">
                  <c:v>0.49401217000000008</c:v>
                </c:pt>
                <c:pt idx="17074">
                  <c:v>0.49403729000000002</c:v>
                </c:pt>
                <c:pt idx="17075">
                  <c:v>0.4940700400000001</c:v>
                </c:pt>
                <c:pt idx="17076">
                  <c:v>0.49409527000000003</c:v>
                </c:pt>
                <c:pt idx="17077">
                  <c:v>0.49412745000000002</c:v>
                </c:pt>
                <c:pt idx="17078">
                  <c:v>0.49415314000000005</c:v>
                </c:pt>
                <c:pt idx="17079">
                  <c:v>0.49418532000000004</c:v>
                </c:pt>
                <c:pt idx="17080">
                  <c:v>0.49421113</c:v>
                </c:pt>
                <c:pt idx="17081">
                  <c:v>0.4942433</c:v>
                </c:pt>
                <c:pt idx="17082">
                  <c:v>0.49426877000000008</c:v>
                </c:pt>
                <c:pt idx="17083">
                  <c:v>0.49430152000000011</c:v>
                </c:pt>
                <c:pt idx="17084">
                  <c:v>0.49432652000000016</c:v>
                </c:pt>
                <c:pt idx="17085">
                  <c:v>0.49435928000000007</c:v>
                </c:pt>
                <c:pt idx="17086">
                  <c:v>0.49438486000000009</c:v>
                </c:pt>
                <c:pt idx="17087">
                  <c:v>0.49441680000000016</c:v>
                </c:pt>
                <c:pt idx="17088">
                  <c:v>0.49444249000000007</c:v>
                </c:pt>
                <c:pt idx="17089">
                  <c:v>0.49447513000000004</c:v>
                </c:pt>
                <c:pt idx="17090">
                  <c:v>0.49450048000000008</c:v>
                </c:pt>
                <c:pt idx="17091">
                  <c:v>0.49453243000000002</c:v>
                </c:pt>
                <c:pt idx="17092">
                  <c:v>0.49455789000000006</c:v>
                </c:pt>
                <c:pt idx="17093">
                  <c:v>0.49459041000000004</c:v>
                </c:pt>
                <c:pt idx="17094">
                  <c:v>0.49461576000000007</c:v>
                </c:pt>
                <c:pt idx="17095">
                  <c:v>0.4946484000000001</c:v>
                </c:pt>
                <c:pt idx="17096">
                  <c:v>0.49467374000000003</c:v>
                </c:pt>
                <c:pt idx="17097">
                  <c:v>0.4947065000000001</c:v>
                </c:pt>
                <c:pt idx="17098">
                  <c:v>0.49473172999999998</c:v>
                </c:pt>
                <c:pt idx="17099">
                  <c:v>0.49476425000000002</c:v>
                </c:pt>
                <c:pt idx="17100">
                  <c:v>0.49478960000000005</c:v>
                </c:pt>
                <c:pt idx="17101">
                  <c:v>0.49482201000000009</c:v>
                </c:pt>
                <c:pt idx="17102">
                  <c:v>0.49484747000000007</c:v>
                </c:pt>
                <c:pt idx="17103">
                  <c:v>0.49487988000000016</c:v>
                </c:pt>
                <c:pt idx="17104">
                  <c:v>0.49490557000000007</c:v>
                </c:pt>
                <c:pt idx="17105">
                  <c:v>0.49493763000000002</c:v>
                </c:pt>
                <c:pt idx="17106">
                  <c:v>0.49496287000000011</c:v>
                </c:pt>
                <c:pt idx="17107">
                  <c:v>0.49499597000000006</c:v>
                </c:pt>
                <c:pt idx="17108">
                  <c:v>0.49502085000000007</c:v>
                </c:pt>
                <c:pt idx="17109">
                  <c:v>0.49505384000000002</c:v>
                </c:pt>
                <c:pt idx="17110">
                  <c:v>0.49507872000000014</c:v>
                </c:pt>
                <c:pt idx="17111">
                  <c:v>0.49511124000000001</c:v>
                </c:pt>
                <c:pt idx="17112">
                  <c:v>0.49513486000000007</c:v>
                </c:pt>
                <c:pt idx="17113">
                  <c:v>0.49516923000000002</c:v>
                </c:pt>
                <c:pt idx="17114">
                  <c:v>0.49519446000000006</c:v>
                </c:pt>
                <c:pt idx="17115">
                  <c:v>0.49522722000000002</c:v>
                </c:pt>
                <c:pt idx="17116">
                  <c:v>0.49525233000000002</c:v>
                </c:pt>
                <c:pt idx="17117">
                  <c:v>0.49528509000000004</c:v>
                </c:pt>
                <c:pt idx="17118">
                  <c:v>0.49531020000000009</c:v>
                </c:pt>
                <c:pt idx="17119">
                  <c:v>0.49534284000000006</c:v>
                </c:pt>
                <c:pt idx="17120">
                  <c:v>0.49536807000000016</c:v>
                </c:pt>
                <c:pt idx="17121">
                  <c:v>0.49540094000000007</c:v>
                </c:pt>
                <c:pt idx="17122">
                  <c:v>0.49542594000000006</c:v>
                </c:pt>
                <c:pt idx="17123">
                  <c:v>0.49545881000000014</c:v>
                </c:pt>
                <c:pt idx="17124">
                  <c:v>0.49548439000000011</c:v>
                </c:pt>
                <c:pt idx="17125">
                  <c:v>0.49551668000000015</c:v>
                </c:pt>
                <c:pt idx="17126">
                  <c:v>0.49554168000000004</c:v>
                </c:pt>
                <c:pt idx="17127">
                  <c:v>0.49557444000000006</c:v>
                </c:pt>
                <c:pt idx="17128">
                  <c:v>0.49559955</c:v>
                </c:pt>
                <c:pt idx="17129">
                  <c:v>0.49563231000000002</c:v>
                </c:pt>
                <c:pt idx="17130">
                  <c:v>0.49565743000000001</c:v>
                </c:pt>
                <c:pt idx="17131">
                  <c:v>0.49569030000000003</c:v>
                </c:pt>
                <c:pt idx="17132">
                  <c:v>0.49571541000000002</c:v>
                </c:pt>
                <c:pt idx="17133">
                  <c:v>0.4957481700000001</c:v>
                </c:pt>
                <c:pt idx="17134">
                  <c:v>0.49577328000000004</c:v>
                </c:pt>
                <c:pt idx="17135">
                  <c:v>0.49580604000000006</c:v>
                </c:pt>
                <c:pt idx="17136">
                  <c:v>0.49583115</c:v>
                </c:pt>
                <c:pt idx="17137">
                  <c:v>0.49586402000000007</c:v>
                </c:pt>
                <c:pt idx="17138">
                  <c:v>0.49588914000000006</c:v>
                </c:pt>
                <c:pt idx="17139">
                  <c:v>0.49592143000000005</c:v>
                </c:pt>
                <c:pt idx="17140">
                  <c:v>0.49594701000000002</c:v>
                </c:pt>
                <c:pt idx="17141">
                  <c:v>0.49597953000000006</c:v>
                </c:pt>
                <c:pt idx="17142">
                  <c:v>0.49600499000000009</c:v>
                </c:pt>
                <c:pt idx="17143">
                  <c:v>0.49603752000000001</c:v>
                </c:pt>
                <c:pt idx="17144">
                  <c:v>0.49606287000000016</c:v>
                </c:pt>
                <c:pt idx="17145">
                  <c:v>0.49609539000000002</c:v>
                </c:pt>
                <c:pt idx="17146">
                  <c:v>0.49612027000000009</c:v>
                </c:pt>
                <c:pt idx="17147">
                  <c:v>0.49615314000000005</c:v>
                </c:pt>
                <c:pt idx="17148">
                  <c:v>0.4961781400000001</c:v>
                </c:pt>
                <c:pt idx="17149">
                  <c:v>0.49621101000000001</c:v>
                </c:pt>
                <c:pt idx="17150">
                  <c:v>0.49623601000000001</c:v>
                </c:pt>
                <c:pt idx="17151">
                  <c:v>0.49626900000000002</c:v>
                </c:pt>
                <c:pt idx="17152">
                  <c:v>0.49629423</c:v>
                </c:pt>
                <c:pt idx="17153">
                  <c:v>0.49632652000000016</c:v>
                </c:pt>
                <c:pt idx="17154">
                  <c:v>0.49635210000000007</c:v>
                </c:pt>
                <c:pt idx="17155">
                  <c:v>0.49638451000000011</c:v>
                </c:pt>
                <c:pt idx="17156">
                  <c:v>0.49640997000000009</c:v>
                </c:pt>
                <c:pt idx="17157">
                  <c:v>0.49644238000000007</c:v>
                </c:pt>
                <c:pt idx="17158">
                  <c:v>0.49646761000000006</c:v>
                </c:pt>
                <c:pt idx="17159">
                  <c:v>0.49650025000000003</c:v>
                </c:pt>
                <c:pt idx="17160">
                  <c:v>0.49652537000000008</c:v>
                </c:pt>
                <c:pt idx="17161">
                  <c:v>0.49655824000000004</c:v>
                </c:pt>
                <c:pt idx="17162">
                  <c:v>0.49658324000000004</c:v>
                </c:pt>
                <c:pt idx="17163">
                  <c:v>0.49661611000000006</c:v>
                </c:pt>
                <c:pt idx="17164">
                  <c:v>0.49664122000000005</c:v>
                </c:pt>
                <c:pt idx="17165">
                  <c:v>0.49667398000000007</c:v>
                </c:pt>
                <c:pt idx="17166">
                  <c:v>0.49669921</c:v>
                </c:pt>
                <c:pt idx="17167">
                  <c:v>0.49673184999999997</c:v>
                </c:pt>
                <c:pt idx="17168">
                  <c:v>0.49675719000000002</c:v>
                </c:pt>
                <c:pt idx="17169">
                  <c:v>0.4967897200000001</c:v>
                </c:pt>
                <c:pt idx="17170">
                  <c:v>0.49681506000000003</c:v>
                </c:pt>
                <c:pt idx="17171">
                  <c:v>0.49684770000000006</c:v>
                </c:pt>
                <c:pt idx="17172">
                  <c:v>0.49687317000000009</c:v>
                </c:pt>
                <c:pt idx="17173">
                  <c:v>0.49690557000000007</c:v>
                </c:pt>
                <c:pt idx="17174">
                  <c:v>0.49693092000000005</c:v>
                </c:pt>
                <c:pt idx="17175">
                  <c:v>0.49696344000000003</c:v>
                </c:pt>
                <c:pt idx="17176">
                  <c:v>0.49698879000000012</c:v>
                </c:pt>
                <c:pt idx="17177">
                  <c:v>0.4970213100000001</c:v>
                </c:pt>
                <c:pt idx="17178">
                  <c:v>0.4970462000000001</c:v>
                </c:pt>
                <c:pt idx="17179">
                  <c:v>0.49707907000000007</c:v>
                </c:pt>
                <c:pt idx="17180">
                  <c:v>0.49710407000000006</c:v>
                </c:pt>
                <c:pt idx="17181">
                  <c:v>0.49713704999999997</c:v>
                </c:pt>
                <c:pt idx="17182">
                  <c:v>0.49716194000000002</c:v>
                </c:pt>
                <c:pt idx="17183">
                  <c:v>0.49719493000000003</c:v>
                </c:pt>
                <c:pt idx="17184">
                  <c:v>0.49721981000000004</c:v>
                </c:pt>
                <c:pt idx="17185">
                  <c:v>0.49725280000000011</c:v>
                </c:pt>
                <c:pt idx="17186">
                  <c:v>0.4972778000000001</c:v>
                </c:pt>
                <c:pt idx="17187">
                  <c:v>0.49731067000000012</c:v>
                </c:pt>
                <c:pt idx="17188">
                  <c:v>0.49733567000000006</c:v>
                </c:pt>
                <c:pt idx="17189">
                  <c:v>0.49736854000000014</c:v>
                </c:pt>
                <c:pt idx="17190">
                  <c:v>0.49739365000000002</c:v>
                </c:pt>
                <c:pt idx="17191">
                  <c:v>0.49742606000000011</c:v>
                </c:pt>
                <c:pt idx="17192">
                  <c:v>0.49745152000000004</c:v>
                </c:pt>
                <c:pt idx="17193">
                  <c:v>0.49748393000000007</c:v>
                </c:pt>
                <c:pt idx="17194">
                  <c:v>0.4975095100000001</c:v>
                </c:pt>
                <c:pt idx="17195">
                  <c:v>0.49754180000000003</c:v>
                </c:pt>
                <c:pt idx="17196">
                  <c:v>0.49756749000000006</c:v>
                </c:pt>
                <c:pt idx="17197">
                  <c:v>0.4975996700000001</c:v>
                </c:pt>
                <c:pt idx="17198">
                  <c:v>0.49762537000000007</c:v>
                </c:pt>
                <c:pt idx="17199">
                  <c:v>0.49765766000000006</c:v>
                </c:pt>
                <c:pt idx="17200">
                  <c:v>0.49768324000000008</c:v>
                </c:pt>
                <c:pt idx="17201">
                  <c:v>0.49771553000000002</c:v>
                </c:pt>
                <c:pt idx="17202">
                  <c:v>0.49774111000000004</c:v>
                </c:pt>
                <c:pt idx="17203">
                  <c:v>0.49777351000000003</c:v>
                </c:pt>
                <c:pt idx="17204">
                  <c:v>0.49779851000000008</c:v>
                </c:pt>
                <c:pt idx="17205">
                  <c:v>0.4978313800000001</c:v>
                </c:pt>
                <c:pt idx="17206">
                  <c:v>0.49785638000000015</c:v>
                </c:pt>
                <c:pt idx="17207">
                  <c:v>0.49788925000000006</c:v>
                </c:pt>
                <c:pt idx="17208">
                  <c:v>0.49791425000000006</c:v>
                </c:pt>
                <c:pt idx="17209">
                  <c:v>0.49794712000000002</c:v>
                </c:pt>
                <c:pt idx="17210">
                  <c:v>0.49797212000000007</c:v>
                </c:pt>
                <c:pt idx="17211">
                  <c:v>0.49800511000000003</c:v>
                </c:pt>
                <c:pt idx="17212">
                  <c:v>0.49802999000000009</c:v>
                </c:pt>
                <c:pt idx="17213">
                  <c:v>0.49806263000000006</c:v>
                </c:pt>
                <c:pt idx="17214">
                  <c:v>0.49808810000000009</c:v>
                </c:pt>
                <c:pt idx="17215">
                  <c:v>0.49812039000000008</c:v>
                </c:pt>
                <c:pt idx="17216">
                  <c:v>0.4981459700000001</c:v>
                </c:pt>
                <c:pt idx="17217">
                  <c:v>0.49817837000000009</c:v>
                </c:pt>
                <c:pt idx="17218">
                  <c:v>0.49820384000000001</c:v>
                </c:pt>
                <c:pt idx="17219">
                  <c:v>0.49823624</c:v>
                </c:pt>
                <c:pt idx="17220">
                  <c:v>0.49826148000000003</c:v>
                </c:pt>
                <c:pt idx="17221">
                  <c:v>0.49829412000000001</c:v>
                </c:pt>
                <c:pt idx="17222">
                  <c:v>0.49831935000000011</c:v>
                </c:pt>
                <c:pt idx="17223">
                  <c:v>0.49835222000000007</c:v>
                </c:pt>
                <c:pt idx="17224">
                  <c:v>0.49837722000000007</c:v>
                </c:pt>
                <c:pt idx="17225">
                  <c:v>0.49841009000000008</c:v>
                </c:pt>
                <c:pt idx="17226">
                  <c:v>0.49843509000000008</c:v>
                </c:pt>
                <c:pt idx="17227">
                  <c:v>0.49846761000000006</c:v>
                </c:pt>
                <c:pt idx="17228">
                  <c:v>0.49849296000000004</c:v>
                </c:pt>
                <c:pt idx="17229">
                  <c:v>0.49852548000000008</c:v>
                </c:pt>
                <c:pt idx="17230">
                  <c:v>0.49855083000000006</c:v>
                </c:pt>
                <c:pt idx="17231">
                  <c:v>0.49858347000000008</c:v>
                </c:pt>
                <c:pt idx="17232">
                  <c:v>0.49860870000000007</c:v>
                </c:pt>
                <c:pt idx="17233">
                  <c:v>0.49864134000000004</c:v>
                </c:pt>
                <c:pt idx="17234">
                  <c:v>0.49866657000000009</c:v>
                </c:pt>
                <c:pt idx="17235">
                  <c:v>0.49869921</c:v>
                </c:pt>
                <c:pt idx="17236">
                  <c:v>0.4987244400000001</c:v>
                </c:pt>
                <c:pt idx="17237">
                  <c:v>0.49875708000000002</c:v>
                </c:pt>
                <c:pt idx="17238">
                  <c:v>0.49878231000000006</c:v>
                </c:pt>
                <c:pt idx="17239">
                  <c:v>0.49881495000000009</c:v>
                </c:pt>
                <c:pt idx="17240">
                  <c:v>0.49884041000000007</c:v>
                </c:pt>
                <c:pt idx="17241">
                  <c:v>0.49887270000000011</c:v>
                </c:pt>
                <c:pt idx="17242">
                  <c:v>0.49889828000000014</c:v>
                </c:pt>
                <c:pt idx="17243">
                  <c:v>0.49893057000000007</c:v>
                </c:pt>
                <c:pt idx="17244">
                  <c:v>0.4989560400000001</c:v>
                </c:pt>
                <c:pt idx="17245">
                  <c:v>0.49898844000000009</c:v>
                </c:pt>
                <c:pt idx="17246">
                  <c:v>0.49901402000000006</c:v>
                </c:pt>
                <c:pt idx="17247">
                  <c:v>0.4990463100000001</c:v>
                </c:pt>
                <c:pt idx="17248">
                  <c:v>0.49907201000000007</c:v>
                </c:pt>
                <c:pt idx="17249">
                  <c:v>0.49910418000000006</c:v>
                </c:pt>
                <c:pt idx="17250">
                  <c:v>0.49912988000000014</c:v>
                </c:pt>
                <c:pt idx="17251">
                  <c:v>0.49916205000000002</c:v>
                </c:pt>
                <c:pt idx="17252">
                  <c:v>0.4991877500000001</c:v>
                </c:pt>
                <c:pt idx="17253">
                  <c:v>0.49922004000000003</c:v>
                </c:pt>
                <c:pt idx="17254">
                  <c:v>0.49924562</c:v>
                </c:pt>
                <c:pt idx="17255">
                  <c:v>0.4992779100000001</c:v>
                </c:pt>
                <c:pt idx="17256">
                  <c:v>0.49930314000000003</c:v>
                </c:pt>
                <c:pt idx="17257">
                  <c:v>0.49933555000000002</c:v>
                </c:pt>
                <c:pt idx="17258">
                  <c:v>0.49936101000000011</c:v>
                </c:pt>
                <c:pt idx="17259">
                  <c:v>0.49939354000000002</c:v>
                </c:pt>
                <c:pt idx="17260">
                  <c:v>0.49941888000000012</c:v>
                </c:pt>
                <c:pt idx="17261">
                  <c:v>0.49945141000000004</c:v>
                </c:pt>
                <c:pt idx="17262">
                  <c:v>0.49947687000000013</c:v>
                </c:pt>
                <c:pt idx="17263">
                  <c:v>0.49950928000000006</c:v>
                </c:pt>
                <c:pt idx="17264">
                  <c:v>0.49953474000000003</c:v>
                </c:pt>
                <c:pt idx="17265">
                  <c:v>0.49956715000000002</c:v>
                </c:pt>
                <c:pt idx="17266">
                  <c:v>0.4995926100000001</c:v>
                </c:pt>
                <c:pt idx="17267">
                  <c:v>0.49962513000000003</c:v>
                </c:pt>
                <c:pt idx="17268">
                  <c:v>0.49965048000000006</c:v>
                </c:pt>
                <c:pt idx="17269">
                  <c:v>0.49968300000000015</c:v>
                </c:pt>
                <c:pt idx="17270">
                  <c:v>0.49970847000000007</c:v>
                </c:pt>
                <c:pt idx="17271">
                  <c:v>0.49974087000000006</c:v>
                </c:pt>
                <c:pt idx="17272">
                  <c:v>0.4997659900000001</c:v>
                </c:pt>
                <c:pt idx="17273">
                  <c:v>0.49979874000000002</c:v>
                </c:pt>
                <c:pt idx="17274">
                  <c:v>0.49982386000000012</c:v>
                </c:pt>
                <c:pt idx="17275">
                  <c:v>0.49985662000000008</c:v>
                </c:pt>
                <c:pt idx="17276">
                  <c:v>0.49988185000000007</c:v>
                </c:pt>
                <c:pt idx="17277">
                  <c:v>0.49991472000000009</c:v>
                </c:pt>
                <c:pt idx="17278">
                  <c:v>0.49993972000000003</c:v>
                </c:pt>
                <c:pt idx="17279">
                  <c:v>0.49997259000000016</c:v>
                </c:pt>
                <c:pt idx="17280">
                  <c:v>0.49999747000000005</c:v>
                </c:pt>
                <c:pt idx="17281">
                  <c:v>0.50003045999999984</c:v>
                </c:pt>
                <c:pt idx="17282">
                  <c:v>0.50005533999999996</c:v>
                </c:pt>
                <c:pt idx="17283">
                  <c:v>0.50008832999999986</c:v>
                </c:pt>
                <c:pt idx="17284">
                  <c:v>0.50011320999999986</c:v>
                </c:pt>
                <c:pt idx="17285">
                  <c:v>0.50014630999999987</c:v>
                </c:pt>
                <c:pt idx="17286">
                  <c:v>0.50017107999999999</c:v>
                </c:pt>
                <c:pt idx="17287">
                  <c:v>0.50020417999999989</c:v>
                </c:pt>
                <c:pt idx="17288">
                  <c:v>0.50022942000000004</c:v>
                </c:pt>
                <c:pt idx="17289">
                  <c:v>0.50026158999999992</c:v>
                </c:pt>
                <c:pt idx="17290">
                  <c:v>0.50028728999999994</c:v>
                </c:pt>
                <c:pt idx="17291">
                  <c:v>0.50031992999999986</c:v>
                </c:pt>
                <c:pt idx="17292">
                  <c:v>0.50034515999999996</c:v>
                </c:pt>
                <c:pt idx="17293">
                  <c:v>0.50037779999999987</c:v>
                </c:pt>
                <c:pt idx="17294">
                  <c:v>0.50040302999999986</c:v>
                </c:pt>
                <c:pt idx="17295">
                  <c:v>0.50043519999999986</c:v>
                </c:pt>
                <c:pt idx="17296">
                  <c:v>0.5004615899999999</c:v>
                </c:pt>
                <c:pt idx="17297">
                  <c:v>0.50049306999999987</c:v>
                </c:pt>
                <c:pt idx="17298">
                  <c:v>0.50051887999999989</c:v>
                </c:pt>
                <c:pt idx="17299">
                  <c:v>0.50055093999999989</c:v>
                </c:pt>
                <c:pt idx="17300">
                  <c:v>0.5005767499999999</c:v>
                </c:pt>
                <c:pt idx="17301">
                  <c:v>0.50060881000000013</c:v>
                </c:pt>
                <c:pt idx="17302">
                  <c:v>0.50063405000000005</c:v>
                </c:pt>
                <c:pt idx="17303">
                  <c:v>0.50066679999999986</c:v>
                </c:pt>
                <c:pt idx="17304">
                  <c:v>0.50069202999999984</c:v>
                </c:pt>
                <c:pt idx="17305">
                  <c:v>0.50072455000000005</c:v>
                </c:pt>
                <c:pt idx="17306">
                  <c:v>0.50074990000000008</c:v>
                </c:pt>
                <c:pt idx="17307">
                  <c:v>0.50078253999999989</c:v>
                </c:pt>
                <c:pt idx="17308">
                  <c:v>0.50080776999999987</c:v>
                </c:pt>
                <c:pt idx="17309">
                  <c:v>0.50084052999999984</c:v>
                </c:pt>
                <c:pt idx="17310">
                  <c:v>0.50086564</c:v>
                </c:pt>
                <c:pt idx="17311">
                  <c:v>0.50089839999999997</c:v>
                </c:pt>
                <c:pt idx="17312">
                  <c:v>0.50092351000000002</c:v>
                </c:pt>
                <c:pt idx="17313">
                  <c:v>0.50095626999999987</c:v>
                </c:pt>
                <c:pt idx="17314">
                  <c:v>0.50098149999999997</c:v>
                </c:pt>
                <c:pt idx="17315">
                  <c:v>0.50101413999999989</c:v>
                </c:pt>
                <c:pt idx="17316">
                  <c:v>0.50103936999999987</c:v>
                </c:pt>
                <c:pt idx="17317">
                  <c:v>0.50107201000000001</c:v>
                </c:pt>
                <c:pt idx="17318">
                  <c:v>0.50109735999999994</c:v>
                </c:pt>
                <c:pt idx="17319">
                  <c:v>0.50112988000000003</c:v>
                </c:pt>
                <c:pt idx="17320">
                  <c:v>0.50115522999999984</c:v>
                </c:pt>
                <c:pt idx="17321">
                  <c:v>0.50118774999999993</c:v>
                </c:pt>
                <c:pt idx="17322">
                  <c:v>0.50121309999999986</c:v>
                </c:pt>
                <c:pt idx="17323">
                  <c:v>0.50124561999999995</c:v>
                </c:pt>
                <c:pt idx="17324">
                  <c:v>0.50127096999999987</c:v>
                </c:pt>
                <c:pt idx="17325">
                  <c:v>0.50130348999999985</c:v>
                </c:pt>
                <c:pt idx="17326">
                  <c:v>0.50132884</c:v>
                </c:pt>
                <c:pt idx="17327">
                  <c:v>0.50136147999999991</c:v>
                </c:pt>
                <c:pt idx="17328">
                  <c:v>0.5013868199999999</c:v>
                </c:pt>
                <c:pt idx="17329">
                  <c:v>0.5014188799999999</c:v>
                </c:pt>
                <c:pt idx="17330">
                  <c:v>0.50144469000000003</c:v>
                </c:pt>
                <c:pt idx="17331">
                  <c:v>0.50147674999999992</c:v>
                </c:pt>
                <c:pt idx="17332">
                  <c:v>0.50150255999999982</c:v>
                </c:pt>
                <c:pt idx="17333">
                  <c:v>0.50153473999999987</c:v>
                </c:pt>
                <c:pt idx="17334">
                  <c:v>0.50156042999999972</c:v>
                </c:pt>
                <c:pt idx="17335">
                  <c:v>0.50159260999999988</c:v>
                </c:pt>
                <c:pt idx="17336">
                  <c:v>0.50161818999999985</c:v>
                </c:pt>
                <c:pt idx="17337">
                  <c:v>0.50165048000000001</c:v>
                </c:pt>
                <c:pt idx="17338">
                  <c:v>0.50167617999999992</c:v>
                </c:pt>
                <c:pt idx="17339">
                  <c:v>0.50170835000000003</c:v>
                </c:pt>
                <c:pt idx="17340">
                  <c:v>0.50173380999999984</c:v>
                </c:pt>
                <c:pt idx="17341">
                  <c:v>0.50176633999999987</c:v>
                </c:pt>
                <c:pt idx="17342">
                  <c:v>0.50179203000000017</c:v>
                </c:pt>
                <c:pt idx="17343">
                  <c:v>0.50182431999999999</c:v>
                </c:pt>
                <c:pt idx="17344">
                  <c:v>0.50184932000000004</c:v>
                </c:pt>
                <c:pt idx="17345">
                  <c:v>0.50188218999999989</c:v>
                </c:pt>
                <c:pt idx="17346">
                  <c:v>0.50190776999999986</c:v>
                </c:pt>
                <c:pt idx="17347">
                  <c:v>0.50194017999999996</c:v>
                </c:pt>
                <c:pt idx="17348">
                  <c:v>0.50196587000000004</c:v>
                </c:pt>
                <c:pt idx="17349">
                  <c:v>0.50199804999999997</c:v>
                </c:pt>
                <c:pt idx="17350">
                  <c:v>0.50202363000000005</c:v>
                </c:pt>
                <c:pt idx="17351">
                  <c:v>0.50205591999999999</c:v>
                </c:pt>
                <c:pt idx="17352">
                  <c:v>0.50208114999999987</c:v>
                </c:pt>
                <c:pt idx="17353">
                  <c:v>0.50211390999999994</c:v>
                </c:pt>
                <c:pt idx="17354">
                  <c:v>0.50213901999999999</c:v>
                </c:pt>
                <c:pt idx="17355">
                  <c:v>0.50217120000000004</c:v>
                </c:pt>
                <c:pt idx="17356">
                  <c:v>0.50219689000000001</c:v>
                </c:pt>
                <c:pt idx="17357">
                  <c:v>0.50222907000000017</c:v>
                </c:pt>
                <c:pt idx="17358">
                  <c:v>0.50225487999999996</c:v>
                </c:pt>
                <c:pt idx="17359">
                  <c:v>0.50228693999999985</c:v>
                </c:pt>
                <c:pt idx="17360">
                  <c:v>0.50231274999999975</c:v>
                </c:pt>
                <c:pt idx="17361">
                  <c:v>0.50234480999999997</c:v>
                </c:pt>
                <c:pt idx="17362">
                  <c:v>0.50237061999999999</c:v>
                </c:pt>
                <c:pt idx="17363">
                  <c:v>0.50240279999999993</c:v>
                </c:pt>
                <c:pt idx="17364">
                  <c:v>0.50242790999999987</c:v>
                </c:pt>
                <c:pt idx="17365">
                  <c:v>0.50246066999999994</c:v>
                </c:pt>
                <c:pt idx="17366">
                  <c:v>0.50248577999999988</c:v>
                </c:pt>
                <c:pt idx="17367">
                  <c:v>0.50251864999999984</c:v>
                </c:pt>
                <c:pt idx="17368">
                  <c:v>0.50254365000000001</c:v>
                </c:pt>
                <c:pt idx="17369">
                  <c:v>0.50257640999999986</c:v>
                </c:pt>
                <c:pt idx="17370">
                  <c:v>0.50260174999999996</c:v>
                </c:pt>
                <c:pt idx="17371">
                  <c:v>0.50263427999999999</c:v>
                </c:pt>
                <c:pt idx="17372">
                  <c:v>0.50265962000000008</c:v>
                </c:pt>
                <c:pt idx="17373">
                  <c:v>0.50269226</c:v>
                </c:pt>
                <c:pt idx="17374">
                  <c:v>0.50271748999999988</c:v>
                </c:pt>
                <c:pt idx="17375">
                  <c:v>0.50275024999999984</c:v>
                </c:pt>
                <c:pt idx="17376">
                  <c:v>0.50277548000000005</c:v>
                </c:pt>
                <c:pt idx="17377">
                  <c:v>0.50280776999999988</c:v>
                </c:pt>
                <c:pt idx="17378">
                  <c:v>0.50283334999999985</c:v>
                </c:pt>
                <c:pt idx="17379">
                  <c:v>0.50286564</c:v>
                </c:pt>
                <c:pt idx="17380">
                  <c:v>0.50289122000000008</c:v>
                </c:pt>
                <c:pt idx="17381">
                  <c:v>0.50292351000000002</c:v>
                </c:pt>
                <c:pt idx="17382">
                  <c:v>0.50294908999999999</c:v>
                </c:pt>
                <c:pt idx="17383">
                  <c:v>0.50298137999999992</c:v>
                </c:pt>
                <c:pt idx="17384">
                  <c:v>0.50300707999999994</c:v>
                </c:pt>
                <c:pt idx="17385">
                  <c:v>0.50303925000000005</c:v>
                </c:pt>
                <c:pt idx="17386">
                  <c:v>0.50306494999999984</c:v>
                </c:pt>
                <c:pt idx="17387">
                  <c:v>0.50309724</c:v>
                </c:pt>
                <c:pt idx="17388">
                  <c:v>0.50312292999999986</c:v>
                </c:pt>
                <c:pt idx="17389">
                  <c:v>0.50315511000000002</c:v>
                </c:pt>
                <c:pt idx="17390">
                  <c:v>0.50318023000000001</c:v>
                </c:pt>
                <c:pt idx="17391">
                  <c:v>0.50321297999999981</c:v>
                </c:pt>
                <c:pt idx="17392">
                  <c:v>0.50323809999999991</c:v>
                </c:pt>
                <c:pt idx="17393">
                  <c:v>0.50327096999999987</c:v>
                </c:pt>
                <c:pt idx="17394">
                  <c:v>0.50329619999999986</c:v>
                </c:pt>
                <c:pt idx="17395">
                  <c:v>0.50332849000000002</c:v>
                </c:pt>
                <c:pt idx="17396">
                  <c:v>0.50335429999999992</c:v>
                </c:pt>
                <c:pt idx="17397">
                  <c:v>0.50338647999999986</c:v>
                </c:pt>
                <c:pt idx="17398">
                  <c:v>0.50341216999999983</c:v>
                </c:pt>
                <c:pt idx="17399">
                  <c:v>0.50344434999999987</c:v>
                </c:pt>
                <c:pt idx="17400">
                  <c:v>0.50347003999999984</c:v>
                </c:pt>
                <c:pt idx="17401">
                  <c:v>0.50350221999999989</c:v>
                </c:pt>
                <c:pt idx="17402">
                  <c:v>0.50352790999999986</c:v>
                </c:pt>
                <c:pt idx="17403">
                  <c:v>0.5035600899999999</c:v>
                </c:pt>
                <c:pt idx="17404">
                  <c:v>0.50358531999999989</c:v>
                </c:pt>
                <c:pt idx="17405">
                  <c:v>0.50361795999999992</c:v>
                </c:pt>
                <c:pt idx="17406">
                  <c:v>0.50364330000000002</c:v>
                </c:pt>
                <c:pt idx="17407">
                  <c:v>0.50367594000000004</c:v>
                </c:pt>
                <c:pt idx="17408">
                  <c:v>0.50370117999999997</c:v>
                </c:pt>
                <c:pt idx="17409">
                  <c:v>0.50373380999999984</c:v>
                </c:pt>
                <c:pt idx="17410">
                  <c:v>0.50375904999999999</c:v>
                </c:pt>
                <c:pt idx="17411">
                  <c:v>0.50379191999999995</c:v>
                </c:pt>
                <c:pt idx="17412">
                  <c:v>0.50381691999999989</c:v>
                </c:pt>
                <c:pt idx="17413">
                  <c:v>0.50384978999999996</c:v>
                </c:pt>
                <c:pt idx="17414">
                  <c:v>0.50387479000000002</c:v>
                </c:pt>
                <c:pt idx="17415">
                  <c:v>0.50390765999999998</c:v>
                </c:pt>
                <c:pt idx="17416">
                  <c:v>0.50393265999999992</c:v>
                </c:pt>
                <c:pt idx="17417">
                  <c:v>0.50396552999999988</c:v>
                </c:pt>
                <c:pt idx="17418">
                  <c:v>0.50399075999999998</c:v>
                </c:pt>
                <c:pt idx="17419">
                  <c:v>0.50402292999999987</c:v>
                </c:pt>
                <c:pt idx="17420">
                  <c:v>0.50404863000000011</c:v>
                </c:pt>
                <c:pt idx="17421">
                  <c:v>0.5040808</c:v>
                </c:pt>
                <c:pt idx="17422">
                  <c:v>0.5041064999999999</c:v>
                </c:pt>
                <c:pt idx="17423">
                  <c:v>0.50413867999999984</c:v>
                </c:pt>
                <c:pt idx="17424">
                  <c:v>0.50416448999999985</c:v>
                </c:pt>
                <c:pt idx="17425">
                  <c:v>0.50419654999999985</c:v>
                </c:pt>
                <c:pt idx="17426">
                  <c:v>0.50422235999999987</c:v>
                </c:pt>
                <c:pt idx="17427">
                  <c:v>0.50425452999999987</c:v>
                </c:pt>
                <c:pt idx="17428">
                  <c:v>0.50427988000000001</c:v>
                </c:pt>
                <c:pt idx="17429">
                  <c:v>0.50431251999999982</c:v>
                </c:pt>
                <c:pt idx="17430">
                  <c:v>0.50433786999999985</c:v>
                </c:pt>
                <c:pt idx="17431">
                  <c:v>0.50437038999999972</c:v>
                </c:pt>
                <c:pt idx="17432">
                  <c:v>0.50439573999999998</c:v>
                </c:pt>
                <c:pt idx="17433">
                  <c:v>0.50442825999999996</c:v>
                </c:pt>
                <c:pt idx="17434">
                  <c:v>0.50445361</c:v>
                </c:pt>
                <c:pt idx="17435">
                  <c:v>0.50448612999999976</c:v>
                </c:pt>
                <c:pt idx="17436">
                  <c:v>0.5045115899999999</c:v>
                </c:pt>
                <c:pt idx="17437">
                  <c:v>0.50454399999999988</c:v>
                </c:pt>
                <c:pt idx="17438">
                  <c:v>0.50456945999999991</c:v>
                </c:pt>
                <c:pt idx="17439">
                  <c:v>0.50460198999999983</c:v>
                </c:pt>
                <c:pt idx="17440">
                  <c:v>0.50462744999999998</c:v>
                </c:pt>
                <c:pt idx="17441">
                  <c:v>0.50465950999999998</c:v>
                </c:pt>
                <c:pt idx="17442">
                  <c:v>0.50468519999999983</c:v>
                </c:pt>
                <c:pt idx="17443">
                  <c:v>0.50471737999999988</c:v>
                </c:pt>
                <c:pt idx="17444">
                  <c:v>0.50474319000000001</c:v>
                </c:pt>
                <c:pt idx="17445">
                  <c:v>0.50477583000000015</c:v>
                </c:pt>
                <c:pt idx="17446">
                  <c:v>0.50480060000000004</c:v>
                </c:pt>
                <c:pt idx="17447">
                  <c:v>0.50483323999999996</c:v>
                </c:pt>
                <c:pt idx="17448">
                  <c:v>0.50485880999999999</c:v>
                </c:pt>
                <c:pt idx="17449">
                  <c:v>0.50489145000000013</c:v>
                </c:pt>
                <c:pt idx="17450">
                  <c:v>0.5049165699999999</c:v>
                </c:pt>
                <c:pt idx="17451">
                  <c:v>0.50494908999999999</c:v>
                </c:pt>
                <c:pt idx="17452">
                  <c:v>0.50497455000000002</c:v>
                </c:pt>
                <c:pt idx="17453">
                  <c:v>0.50500695999999989</c:v>
                </c:pt>
                <c:pt idx="17454">
                  <c:v>0.50503253999999986</c:v>
                </c:pt>
                <c:pt idx="17455">
                  <c:v>0.50506483000000002</c:v>
                </c:pt>
                <c:pt idx="17456">
                  <c:v>0.50509006000000001</c:v>
                </c:pt>
                <c:pt idx="17457">
                  <c:v>0.50512246999999988</c:v>
                </c:pt>
                <c:pt idx="17458">
                  <c:v>0.50514793000000002</c:v>
                </c:pt>
                <c:pt idx="17459">
                  <c:v>0.50518033999999989</c:v>
                </c:pt>
                <c:pt idx="17460">
                  <c:v>0.50520580000000004</c:v>
                </c:pt>
                <c:pt idx="17461">
                  <c:v>0.50523867999999994</c:v>
                </c:pt>
                <c:pt idx="17462">
                  <c:v>0.50526367999999988</c:v>
                </c:pt>
                <c:pt idx="17463">
                  <c:v>0.50529619999999986</c:v>
                </c:pt>
                <c:pt idx="17464">
                  <c:v>0.50532166000000001</c:v>
                </c:pt>
                <c:pt idx="17465">
                  <c:v>0.50535406999999988</c:v>
                </c:pt>
                <c:pt idx="17466">
                  <c:v>0.50537953000000002</c:v>
                </c:pt>
                <c:pt idx="17467">
                  <c:v>0.50541193999999989</c:v>
                </c:pt>
                <c:pt idx="17468">
                  <c:v>0.50543739999999993</c:v>
                </c:pt>
                <c:pt idx="17469">
                  <c:v>0.50546992999999985</c:v>
                </c:pt>
                <c:pt idx="17470">
                  <c:v>0.50549538999999988</c:v>
                </c:pt>
                <c:pt idx="17471">
                  <c:v>0.50552790999999986</c:v>
                </c:pt>
                <c:pt idx="17472">
                  <c:v>0.50555325999999989</c:v>
                </c:pt>
                <c:pt idx="17473">
                  <c:v>0.50558566999999988</c:v>
                </c:pt>
                <c:pt idx="17474">
                  <c:v>0.50561113000000002</c:v>
                </c:pt>
                <c:pt idx="17475">
                  <c:v>0.50564354</c:v>
                </c:pt>
                <c:pt idx="17476">
                  <c:v>0.50566900000000004</c:v>
                </c:pt>
                <c:pt idx="17477">
                  <c:v>0.50570163999999995</c:v>
                </c:pt>
                <c:pt idx="17478">
                  <c:v>0.50572687000000005</c:v>
                </c:pt>
                <c:pt idx="17479">
                  <c:v>0.50575950999999997</c:v>
                </c:pt>
                <c:pt idx="17480">
                  <c:v>0.50578473999999984</c:v>
                </c:pt>
                <c:pt idx="17481">
                  <c:v>0.50581703</c:v>
                </c:pt>
                <c:pt idx="17482">
                  <c:v>0.50584260999999997</c:v>
                </c:pt>
                <c:pt idx="17483">
                  <c:v>0.50587490000000002</c:v>
                </c:pt>
                <c:pt idx="17484">
                  <c:v>0.50590060000000003</c:v>
                </c:pt>
                <c:pt idx="17485">
                  <c:v>0.50593276999999992</c:v>
                </c:pt>
                <c:pt idx="17486">
                  <c:v>0.50595847000000005</c:v>
                </c:pt>
                <c:pt idx="17487">
                  <c:v>0.50599064000000005</c:v>
                </c:pt>
                <c:pt idx="17488">
                  <c:v>0.50601575999999993</c:v>
                </c:pt>
                <c:pt idx="17489">
                  <c:v>0.50604850999999984</c:v>
                </c:pt>
                <c:pt idx="17490">
                  <c:v>0.50607373999999994</c:v>
                </c:pt>
                <c:pt idx="17491">
                  <c:v>0.50610637999999986</c:v>
                </c:pt>
                <c:pt idx="17492">
                  <c:v>0.50613162</c:v>
                </c:pt>
                <c:pt idx="17493">
                  <c:v>0.50616424999999987</c:v>
                </c:pt>
                <c:pt idx="17494">
                  <c:v>0.50618936999999986</c:v>
                </c:pt>
                <c:pt idx="17495">
                  <c:v>0.50622235999999987</c:v>
                </c:pt>
                <c:pt idx="17496">
                  <c:v>0.50624735999999992</c:v>
                </c:pt>
                <c:pt idx="17497">
                  <c:v>0.50627975999999997</c:v>
                </c:pt>
                <c:pt idx="17498">
                  <c:v>0.50630523000000005</c:v>
                </c:pt>
                <c:pt idx="17499">
                  <c:v>0.50633762999999987</c:v>
                </c:pt>
                <c:pt idx="17500">
                  <c:v>0.50636320999999973</c:v>
                </c:pt>
                <c:pt idx="17501">
                  <c:v>0.5063955</c:v>
                </c:pt>
                <c:pt idx="17502">
                  <c:v>0.50642107999999997</c:v>
                </c:pt>
                <c:pt idx="17503">
                  <c:v>0.5064533699999999</c:v>
                </c:pt>
                <c:pt idx="17504">
                  <c:v>0.50647894999999987</c:v>
                </c:pt>
                <c:pt idx="17505">
                  <c:v>0.50651123999999992</c:v>
                </c:pt>
                <c:pt idx="17506">
                  <c:v>0.50653670999999989</c:v>
                </c:pt>
                <c:pt idx="17507">
                  <c:v>0.50656922999999987</c:v>
                </c:pt>
                <c:pt idx="17508">
                  <c:v>0.50659469000000001</c:v>
                </c:pt>
                <c:pt idx="17509">
                  <c:v>0.5066271</c:v>
                </c:pt>
                <c:pt idx="17510">
                  <c:v>0.50665267999999997</c:v>
                </c:pt>
                <c:pt idx="17511">
                  <c:v>0.50668519999999984</c:v>
                </c:pt>
                <c:pt idx="17512">
                  <c:v>0.50671054999999987</c:v>
                </c:pt>
                <c:pt idx="17513">
                  <c:v>0.50674319000000001</c:v>
                </c:pt>
                <c:pt idx="17514">
                  <c:v>0.50676842</c:v>
                </c:pt>
                <c:pt idx="17515">
                  <c:v>0.50680106000000003</c:v>
                </c:pt>
                <c:pt idx="17516">
                  <c:v>0.50682629000000001</c:v>
                </c:pt>
                <c:pt idx="17517">
                  <c:v>0.50685893000000004</c:v>
                </c:pt>
                <c:pt idx="17518">
                  <c:v>0.50688427999999996</c:v>
                </c:pt>
                <c:pt idx="17519">
                  <c:v>0.50691679999999972</c:v>
                </c:pt>
                <c:pt idx="17520">
                  <c:v>0.50694214999999987</c:v>
                </c:pt>
                <c:pt idx="17521">
                  <c:v>0.50697466999999996</c:v>
                </c:pt>
                <c:pt idx="17522">
                  <c:v>0.50699954999999997</c:v>
                </c:pt>
                <c:pt idx="17523">
                  <c:v>0.50703253999999987</c:v>
                </c:pt>
                <c:pt idx="17524">
                  <c:v>0.50705800000000001</c:v>
                </c:pt>
                <c:pt idx="17525">
                  <c:v>0.50709040999999999</c:v>
                </c:pt>
                <c:pt idx="17526">
                  <c:v>0.50711529999999994</c:v>
                </c:pt>
                <c:pt idx="17527">
                  <c:v>0.50714793000000002</c:v>
                </c:pt>
                <c:pt idx="17528">
                  <c:v>0.50717316999999973</c:v>
                </c:pt>
                <c:pt idx="17529">
                  <c:v>0.50720603999999991</c:v>
                </c:pt>
                <c:pt idx="17530">
                  <c:v>0.50723103999999997</c:v>
                </c:pt>
                <c:pt idx="17531">
                  <c:v>0.50726401999999993</c:v>
                </c:pt>
                <c:pt idx="17532">
                  <c:v>0.50728901999999998</c:v>
                </c:pt>
                <c:pt idx="17533">
                  <c:v>0.50732189000000005</c:v>
                </c:pt>
                <c:pt idx="17534">
                  <c:v>0.50734688999999988</c:v>
                </c:pt>
                <c:pt idx="17535">
                  <c:v>0.50737975999999996</c:v>
                </c:pt>
                <c:pt idx="17536">
                  <c:v>0.5074047599999999</c:v>
                </c:pt>
                <c:pt idx="17537">
                  <c:v>0.50743774999999991</c:v>
                </c:pt>
                <c:pt idx="17538">
                  <c:v>0.5074628699999999</c:v>
                </c:pt>
                <c:pt idx="17539">
                  <c:v>0.50749562000000004</c:v>
                </c:pt>
                <c:pt idx="17540">
                  <c:v>0.50752073999999991</c:v>
                </c:pt>
                <c:pt idx="17541">
                  <c:v>0.50755348999999994</c:v>
                </c:pt>
                <c:pt idx="17542">
                  <c:v>0.50757861000000004</c:v>
                </c:pt>
                <c:pt idx="17543">
                  <c:v>0.50761077999999993</c:v>
                </c:pt>
                <c:pt idx="17544">
                  <c:v>0.50763647999999983</c:v>
                </c:pt>
                <c:pt idx="17545">
                  <c:v>0.50766865000000005</c:v>
                </c:pt>
                <c:pt idx="17546">
                  <c:v>0.50769434999999996</c:v>
                </c:pt>
                <c:pt idx="17547">
                  <c:v>0.50772651999999996</c:v>
                </c:pt>
                <c:pt idx="17548">
                  <c:v>0.50775221999999998</c:v>
                </c:pt>
                <c:pt idx="17549">
                  <c:v>0.50778462000000002</c:v>
                </c:pt>
                <c:pt idx="17550">
                  <c:v>0.50781008999999988</c:v>
                </c:pt>
                <c:pt idx="17551">
                  <c:v>0.50784237999999993</c:v>
                </c:pt>
                <c:pt idx="17552">
                  <c:v>0.5078679599999999</c:v>
                </c:pt>
                <c:pt idx="17553">
                  <c:v>0.50790025000000005</c:v>
                </c:pt>
                <c:pt idx="17554">
                  <c:v>0.50792570999999997</c:v>
                </c:pt>
                <c:pt idx="17555">
                  <c:v>0.50795811999999996</c:v>
                </c:pt>
                <c:pt idx="17556">
                  <c:v>0.50798357999999988</c:v>
                </c:pt>
                <c:pt idx="17557">
                  <c:v>0.50801598999999986</c:v>
                </c:pt>
                <c:pt idx="17558">
                  <c:v>0.50804157000000005</c:v>
                </c:pt>
                <c:pt idx="17559">
                  <c:v>0.50807397999999993</c:v>
                </c:pt>
                <c:pt idx="17560">
                  <c:v>0.50809954999999996</c:v>
                </c:pt>
                <c:pt idx="17561">
                  <c:v>0.50813162000000001</c:v>
                </c:pt>
                <c:pt idx="17562">
                  <c:v>0.50815743000000002</c:v>
                </c:pt>
                <c:pt idx="17563">
                  <c:v>0.50818960000000002</c:v>
                </c:pt>
                <c:pt idx="17564">
                  <c:v>0.50821529999999993</c:v>
                </c:pt>
                <c:pt idx="17565">
                  <c:v>0.50824747000000003</c:v>
                </c:pt>
                <c:pt idx="17566">
                  <c:v>0.50827316999999994</c:v>
                </c:pt>
                <c:pt idx="17567">
                  <c:v>0.50830533999999994</c:v>
                </c:pt>
                <c:pt idx="17568">
                  <c:v>0.50833103999999996</c:v>
                </c:pt>
                <c:pt idx="17569">
                  <c:v>0.50836320999999973</c:v>
                </c:pt>
                <c:pt idx="17570">
                  <c:v>0.50838855999999988</c:v>
                </c:pt>
                <c:pt idx="17571">
                  <c:v>0.50842107999999997</c:v>
                </c:pt>
                <c:pt idx="17572">
                  <c:v>0.50844643</c:v>
                </c:pt>
                <c:pt idx="17573">
                  <c:v>0.50847894999999987</c:v>
                </c:pt>
                <c:pt idx="17574">
                  <c:v>0.50850441999999996</c:v>
                </c:pt>
                <c:pt idx="17575">
                  <c:v>0.50853681999999989</c:v>
                </c:pt>
                <c:pt idx="17576">
                  <c:v>0.50856228999999975</c:v>
                </c:pt>
                <c:pt idx="17577">
                  <c:v>0.50859480999999984</c:v>
                </c:pt>
                <c:pt idx="17578">
                  <c:v>0.50862015999999999</c:v>
                </c:pt>
                <c:pt idx="17579">
                  <c:v>0.50865291000000001</c:v>
                </c:pt>
                <c:pt idx="17580">
                  <c:v>0.50867803000000011</c:v>
                </c:pt>
                <c:pt idx="17581">
                  <c:v>0.50871077999999992</c:v>
                </c:pt>
                <c:pt idx="17582">
                  <c:v>0.50873590000000002</c:v>
                </c:pt>
                <c:pt idx="17583">
                  <c:v>0.50876818999999973</c:v>
                </c:pt>
                <c:pt idx="17584">
                  <c:v>0.50879399999999997</c:v>
                </c:pt>
                <c:pt idx="17585">
                  <c:v>0.50882605999999997</c:v>
                </c:pt>
                <c:pt idx="17586">
                  <c:v>0.50885186999999998</c:v>
                </c:pt>
                <c:pt idx="17587">
                  <c:v>0.50888392999999987</c:v>
                </c:pt>
                <c:pt idx="17588">
                  <c:v>0.50890974</c:v>
                </c:pt>
                <c:pt idx="17589">
                  <c:v>0.50894180000000011</c:v>
                </c:pt>
                <c:pt idx="17590">
                  <c:v>0.50896772999999973</c:v>
                </c:pt>
                <c:pt idx="17591">
                  <c:v>0.50899978999999984</c:v>
                </c:pt>
                <c:pt idx="17592">
                  <c:v>0.50902502000000005</c:v>
                </c:pt>
                <c:pt idx="17593">
                  <c:v>0.50905765999999997</c:v>
                </c:pt>
                <c:pt idx="17594">
                  <c:v>0.50908288999999973</c:v>
                </c:pt>
                <c:pt idx="17595">
                  <c:v>0.50911563999999998</c:v>
                </c:pt>
                <c:pt idx="17596">
                  <c:v>0.50914075999999997</c:v>
                </c:pt>
                <c:pt idx="17597">
                  <c:v>0.50917363000000004</c:v>
                </c:pt>
                <c:pt idx="17598">
                  <c:v>0.50919873999999998</c:v>
                </c:pt>
                <c:pt idx="17599">
                  <c:v>0.50923149999999984</c:v>
                </c:pt>
                <c:pt idx="17600">
                  <c:v>0.50925661999999994</c:v>
                </c:pt>
                <c:pt idx="17601">
                  <c:v>0.50928936999999985</c:v>
                </c:pt>
                <c:pt idx="17602">
                  <c:v>0.50931459999999973</c:v>
                </c:pt>
                <c:pt idx="17603">
                  <c:v>0.50934723999999998</c:v>
                </c:pt>
                <c:pt idx="17604">
                  <c:v>0.50937246999999986</c:v>
                </c:pt>
                <c:pt idx="17605">
                  <c:v>0.50940510999999988</c:v>
                </c:pt>
                <c:pt idx="17606">
                  <c:v>0.50943045999999992</c:v>
                </c:pt>
                <c:pt idx="17607">
                  <c:v>0.50946297999999979</c:v>
                </c:pt>
                <c:pt idx="17608">
                  <c:v>0.50948832999999993</c:v>
                </c:pt>
                <c:pt idx="17609">
                  <c:v>0.50952061999999998</c:v>
                </c:pt>
                <c:pt idx="17610">
                  <c:v>0.50954619999999973</c:v>
                </c:pt>
                <c:pt idx="17611">
                  <c:v>0.50957849</c:v>
                </c:pt>
                <c:pt idx="17612">
                  <c:v>0.50960406999999996</c:v>
                </c:pt>
                <c:pt idx="17613">
                  <c:v>0.50963623999999996</c:v>
                </c:pt>
                <c:pt idx="17614">
                  <c:v>0.50966193999999998</c:v>
                </c:pt>
                <c:pt idx="17615">
                  <c:v>0.50969434999999996</c:v>
                </c:pt>
                <c:pt idx="17616">
                  <c:v>0.50971981000000011</c:v>
                </c:pt>
                <c:pt idx="17617">
                  <c:v>0.50975221999999998</c:v>
                </c:pt>
                <c:pt idx="17618">
                  <c:v>0.50977733000000003</c:v>
                </c:pt>
                <c:pt idx="17619">
                  <c:v>0.50981019999999988</c:v>
                </c:pt>
                <c:pt idx="17620">
                  <c:v>0.50983520000000004</c:v>
                </c:pt>
                <c:pt idx="17621">
                  <c:v>0.50986818999999994</c:v>
                </c:pt>
                <c:pt idx="17622">
                  <c:v>0.50989306999999984</c:v>
                </c:pt>
                <c:pt idx="17623">
                  <c:v>0.50992605999999996</c:v>
                </c:pt>
                <c:pt idx="17624">
                  <c:v>0.50995093999999996</c:v>
                </c:pt>
                <c:pt idx="17625">
                  <c:v>0.50998392999999986</c:v>
                </c:pt>
                <c:pt idx="17626">
                  <c:v>0.51000880999999998</c:v>
                </c:pt>
                <c:pt idx="17627">
                  <c:v>0.51004134000000001</c:v>
                </c:pt>
                <c:pt idx="17628">
                  <c:v>0.51006679999999993</c:v>
                </c:pt>
                <c:pt idx="17629">
                  <c:v>0.51009921000000014</c:v>
                </c:pt>
                <c:pt idx="17630">
                  <c:v>0.51012466999999984</c:v>
                </c:pt>
                <c:pt idx="17631">
                  <c:v>0.51015718999999993</c:v>
                </c:pt>
                <c:pt idx="17632">
                  <c:v>0.5101826599999999</c:v>
                </c:pt>
                <c:pt idx="17633">
                  <c:v>0.51021505999999994</c:v>
                </c:pt>
                <c:pt idx="17634">
                  <c:v>0.51024029999999998</c:v>
                </c:pt>
                <c:pt idx="17635">
                  <c:v>0.51027292999999985</c:v>
                </c:pt>
                <c:pt idx="17636">
                  <c:v>0.51029827999999999</c:v>
                </c:pt>
                <c:pt idx="17637">
                  <c:v>0.51033079999999986</c:v>
                </c:pt>
                <c:pt idx="17638">
                  <c:v>0.51035637999999983</c:v>
                </c:pt>
                <c:pt idx="17639">
                  <c:v>0.51038878999999993</c:v>
                </c:pt>
                <c:pt idx="17640">
                  <c:v>0.5104143699999999</c:v>
                </c:pt>
                <c:pt idx="17641">
                  <c:v>0.51044677999999988</c:v>
                </c:pt>
                <c:pt idx="17642">
                  <c:v>0.51047223999999991</c:v>
                </c:pt>
                <c:pt idx="17643">
                  <c:v>0.51050465</c:v>
                </c:pt>
                <c:pt idx="17644">
                  <c:v>0.51053010999999993</c:v>
                </c:pt>
                <c:pt idx="17645">
                  <c:v>0.5105625199999998</c:v>
                </c:pt>
                <c:pt idx="17646">
                  <c:v>0.51058751999999985</c:v>
                </c:pt>
                <c:pt idx="17647">
                  <c:v>0.51062039000000004</c:v>
                </c:pt>
                <c:pt idx="17648">
                  <c:v>0.51064538999999998</c:v>
                </c:pt>
                <c:pt idx="17649">
                  <c:v>0.51067826000000005</c:v>
                </c:pt>
                <c:pt idx="17650">
                  <c:v>0.51070336999999988</c:v>
                </c:pt>
                <c:pt idx="17651">
                  <c:v>0.51073612999999973</c:v>
                </c:pt>
                <c:pt idx="17652">
                  <c:v>0.51076135999999994</c:v>
                </c:pt>
                <c:pt idx="17653">
                  <c:v>0.51079412000000002</c:v>
                </c:pt>
                <c:pt idx="17654">
                  <c:v>0.51081922999999996</c:v>
                </c:pt>
                <c:pt idx="17655">
                  <c:v>0.51085141000000012</c:v>
                </c:pt>
                <c:pt idx="17656">
                  <c:v>0.51087709999999997</c:v>
                </c:pt>
                <c:pt idx="17657">
                  <c:v>0.51090928000000002</c:v>
                </c:pt>
                <c:pt idx="17658">
                  <c:v>0.51093496999999988</c:v>
                </c:pt>
                <c:pt idx="17659">
                  <c:v>0.51096714999999993</c:v>
                </c:pt>
                <c:pt idx="17660">
                  <c:v>0.51099284</c:v>
                </c:pt>
                <c:pt idx="17661">
                  <c:v>0.51102502000000005</c:v>
                </c:pt>
                <c:pt idx="17662">
                  <c:v>0.51105082999999996</c:v>
                </c:pt>
                <c:pt idx="17663">
                  <c:v>0.51108299999999973</c:v>
                </c:pt>
                <c:pt idx="17664">
                  <c:v>0.51110869999999997</c:v>
                </c:pt>
                <c:pt idx="17665">
                  <c:v>0.51114086999999997</c:v>
                </c:pt>
                <c:pt idx="17666">
                  <c:v>0.51116656999999976</c:v>
                </c:pt>
                <c:pt idx="17667">
                  <c:v>0.51119873999999998</c:v>
                </c:pt>
                <c:pt idx="17668">
                  <c:v>0.51122409000000002</c:v>
                </c:pt>
                <c:pt idx="17669">
                  <c:v>0.51125661999999994</c:v>
                </c:pt>
                <c:pt idx="17670">
                  <c:v>0.51128195999999992</c:v>
                </c:pt>
                <c:pt idx="17671">
                  <c:v>0.51131448999999973</c:v>
                </c:pt>
                <c:pt idx="17672">
                  <c:v>0.51133983000000005</c:v>
                </c:pt>
                <c:pt idx="17673">
                  <c:v>0.51137246999999986</c:v>
                </c:pt>
                <c:pt idx="17674">
                  <c:v>0.51139769999999996</c:v>
                </c:pt>
                <c:pt idx="17675">
                  <c:v>0.51143033999999987</c:v>
                </c:pt>
                <c:pt idx="17676">
                  <c:v>0.51145556999999986</c:v>
                </c:pt>
                <c:pt idx="17677">
                  <c:v>0.51148832999999994</c:v>
                </c:pt>
                <c:pt idx="17678">
                  <c:v>0.51151343999999987</c:v>
                </c:pt>
                <c:pt idx="17679">
                  <c:v>0.51154630999999973</c:v>
                </c:pt>
                <c:pt idx="17680">
                  <c:v>0.51157131</c:v>
                </c:pt>
                <c:pt idx="17681">
                  <c:v>0.51160417999999996</c:v>
                </c:pt>
                <c:pt idx="17682">
                  <c:v>0.51162918000000002</c:v>
                </c:pt>
                <c:pt idx="17683">
                  <c:v>0.51166204999999987</c:v>
                </c:pt>
                <c:pt idx="17684">
                  <c:v>0.51168716999999986</c:v>
                </c:pt>
                <c:pt idx="17685">
                  <c:v>0.51171993000000005</c:v>
                </c:pt>
                <c:pt idx="17686">
                  <c:v>0.5117450400000001</c:v>
                </c:pt>
                <c:pt idx="17687">
                  <c:v>0.51177779999999984</c:v>
                </c:pt>
                <c:pt idx="17688">
                  <c:v>0.51180313999999993</c:v>
                </c:pt>
                <c:pt idx="17689">
                  <c:v>0.51183566999999996</c:v>
                </c:pt>
                <c:pt idx="17690">
                  <c:v>0.51186100999999984</c:v>
                </c:pt>
                <c:pt idx="17691">
                  <c:v>0.51189319</c:v>
                </c:pt>
                <c:pt idx="17692">
                  <c:v>0.51191887999999997</c:v>
                </c:pt>
                <c:pt idx="17693">
                  <c:v>0.51195117999999984</c:v>
                </c:pt>
                <c:pt idx="17694">
                  <c:v>0.51197629</c:v>
                </c:pt>
                <c:pt idx="17695">
                  <c:v>0.51200904999999997</c:v>
                </c:pt>
                <c:pt idx="17696">
                  <c:v>0.51203427999999984</c:v>
                </c:pt>
                <c:pt idx="17697">
                  <c:v>0.51206691999999987</c:v>
                </c:pt>
                <c:pt idx="17698">
                  <c:v>0.51209214999999986</c:v>
                </c:pt>
                <c:pt idx="17699">
                  <c:v>0.51212489999999999</c:v>
                </c:pt>
                <c:pt idx="17700">
                  <c:v>0.51215001999999998</c:v>
                </c:pt>
                <c:pt idx="17701">
                  <c:v>0.5121827699999999</c:v>
                </c:pt>
                <c:pt idx="17702">
                  <c:v>0.512208</c:v>
                </c:pt>
                <c:pt idx="17703">
                  <c:v>0.51224075999999996</c:v>
                </c:pt>
                <c:pt idx="17704">
                  <c:v>0.51226598999999973</c:v>
                </c:pt>
                <c:pt idx="17705">
                  <c:v>0.51229862999999998</c:v>
                </c:pt>
                <c:pt idx="17706">
                  <c:v>0.51232385999999996</c:v>
                </c:pt>
                <c:pt idx="17707">
                  <c:v>0.51235649999999988</c:v>
                </c:pt>
                <c:pt idx="17708">
                  <c:v>0.51238185000000003</c:v>
                </c:pt>
                <c:pt idx="17709">
                  <c:v>0.5124143699999999</c:v>
                </c:pt>
                <c:pt idx="17710">
                  <c:v>0.51243971999999993</c:v>
                </c:pt>
                <c:pt idx="17711">
                  <c:v>0.51247223999999991</c:v>
                </c:pt>
                <c:pt idx="17712">
                  <c:v>0.51249758999999973</c:v>
                </c:pt>
                <c:pt idx="17713">
                  <c:v>0.51252998999999988</c:v>
                </c:pt>
                <c:pt idx="17714">
                  <c:v>0.51255545999999996</c:v>
                </c:pt>
                <c:pt idx="17715">
                  <c:v>0.51258786999999972</c:v>
                </c:pt>
                <c:pt idx="17716">
                  <c:v>0.51261287</c:v>
                </c:pt>
                <c:pt idx="17717">
                  <c:v>0.51264574000000007</c:v>
                </c:pt>
                <c:pt idx="17718">
                  <c:v>0.51267074000000001</c:v>
                </c:pt>
                <c:pt idx="17719">
                  <c:v>0.51270360999999998</c:v>
                </c:pt>
                <c:pt idx="17720">
                  <c:v>0.51272861000000014</c:v>
                </c:pt>
                <c:pt idx="17721">
                  <c:v>0.51276113000000001</c:v>
                </c:pt>
                <c:pt idx="17722">
                  <c:v>0.51278647999999993</c:v>
                </c:pt>
                <c:pt idx="17723">
                  <c:v>0.51281911999999996</c:v>
                </c:pt>
                <c:pt idx="17724">
                  <c:v>0.51284445999999995</c:v>
                </c:pt>
                <c:pt idx="17725">
                  <c:v>0.51287709999999997</c:v>
                </c:pt>
                <c:pt idx="17726">
                  <c:v>0.51290232999999985</c:v>
                </c:pt>
                <c:pt idx="17727">
                  <c:v>0.51293485999999999</c:v>
                </c:pt>
                <c:pt idx="17728">
                  <c:v>0.51296008999999987</c:v>
                </c:pt>
                <c:pt idx="17729">
                  <c:v>0.51299284000000001</c:v>
                </c:pt>
                <c:pt idx="17730">
                  <c:v>0.51301806999999988</c:v>
                </c:pt>
                <c:pt idx="17731">
                  <c:v>0.51305082999999996</c:v>
                </c:pt>
                <c:pt idx="17732">
                  <c:v>0.51307594000000001</c:v>
                </c:pt>
                <c:pt idx="17733">
                  <c:v>0.51310869999999997</c:v>
                </c:pt>
                <c:pt idx="17734">
                  <c:v>0.51313369999999991</c:v>
                </c:pt>
                <c:pt idx="17735">
                  <c:v>0.51316656999999977</c:v>
                </c:pt>
                <c:pt idx="17736">
                  <c:v>0.51319179999999998</c:v>
                </c:pt>
                <c:pt idx="17737">
                  <c:v>0.51322455</c:v>
                </c:pt>
                <c:pt idx="17738">
                  <c:v>0.51324979000000004</c:v>
                </c:pt>
                <c:pt idx="17739">
                  <c:v>0.51328185000000004</c:v>
                </c:pt>
                <c:pt idx="17740">
                  <c:v>0.5133075399999999</c:v>
                </c:pt>
                <c:pt idx="17741">
                  <c:v>0.51333983000000005</c:v>
                </c:pt>
                <c:pt idx="17742">
                  <c:v>0.51336563999999996</c:v>
                </c:pt>
                <c:pt idx="17743">
                  <c:v>0.51339769999999996</c:v>
                </c:pt>
                <c:pt idx="17744">
                  <c:v>0.51342350999999986</c:v>
                </c:pt>
                <c:pt idx="17745">
                  <c:v>0.51345556999999986</c:v>
                </c:pt>
                <c:pt idx="17746">
                  <c:v>0.51348137999999988</c:v>
                </c:pt>
                <c:pt idx="17747">
                  <c:v>0.51351355999999981</c:v>
                </c:pt>
                <c:pt idx="17748">
                  <c:v>0.51353913999999989</c:v>
                </c:pt>
                <c:pt idx="17749">
                  <c:v>0.51357143000000005</c:v>
                </c:pt>
                <c:pt idx="17750">
                  <c:v>0.51359654999999993</c:v>
                </c:pt>
                <c:pt idx="17751">
                  <c:v>0.51362930000000007</c:v>
                </c:pt>
                <c:pt idx="17752">
                  <c:v>0.51365453000000005</c:v>
                </c:pt>
                <c:pt idx="17753">
                  <c:v>0.51368716999999986</c:v>
                </c:pt>
                <c:pt idx="17754">
                  <c:v>0.51371239999999985</c:v>
                </c:pt>
                <c:pt idx="17755">
                  <c:v>0.5137450400000001</c:v>
                </c:pt>
                <c:pt idx="17756">
                  <c:v>0.51377026999999997</c:v>
                </c:pt>
                <c:pt idx="17757">
                  <c:v>0.51380291</c:v>
                </c:pt>
                <c:pt idx="17758">
                  <c:v>0.51382837000000003</c:v>
                </c:pt>
                <c:pt idx="17759">
                  <c:v>0.51386077999999991</c:v>
                </c:pt>
                <c:pt idx="17760">
                  <c:v>0.51388623999999994</c:v>
                </c:pt>
                <c:pt idx="17761">
                  <c:v>0.51391865000000003</c:v>
                </c:pt>
                <c:pt idx="17762">
                  <c:v>0.51394412</c:v>
                </c:pt>
                <c:pt idx="17763">
                  <c:v>0.51397663999999998</c:v>
                </c:pt>
                <c:pt idx="17764">
                  <c:v>0.51400199000000002</c:v>
                </c:pt>
                <c:pt idx="17765">
                  <c:v>0.51403451</c:v>
                </c:pt>
                <c:pt idx="17766">
                  <c:v>0.51405986000000004</c:v>
                </c:pt>
                <c:pt idx="17767">
                  <c:v>0.5140923799999999</c:v>
                </c:pt>
                <c:pt idx="17768">
                  <c:v>0.51411772999999994</c:v>
                </c:pt>
                <c:pt idx="17769">
                  <c:v>0.51415025000000003</c:v>
                </c:pt>
                <c:pt idx="17770">
                  <c:v>0.51417559999999984</c:v>
                </c:pt>
                <c:pt idx="17771">
                  <c:v>0.51420789</c:v>
                </c:pt>
                <c:pt idx="17772">
                  <c:v>0.51423357999999986</c:v>
                </c:pt>
                <c:pt idx="17773">
                  <c:v>0.51426575999999991</c:v>
                </c:pt>
                <c:pt idx="17774">
                  <c:v>0.51429144999999998</c:v>
                </c:pt>
                <c:pt idx="17775">
                  <c:v>0.51432385999999997</c:v>
                </c:pt>
                <c:pt idx="17776">
                  <c:v>0.51434932</c:v>
                </c:pt>
                <c:pt idx="17777">
                  <c:v>0.51438185000000003</c:v>
                </c:pt>
                <c:pt idx="17778">
                  <c:v>0.5144071899999999</c:v>
                </c:pt>
                <c:pt idx="17779">
                  <c:v>0.51443971999999993</c:v>
                </c:pt>
                <c:pt idx="17780">
                  <c:v>0.51446517999999986</c:v>
                </c:pt>
                <c:pt idx="17781">
                  <c:v>0.51449758999999973</c:v>
                </c:pt>
                <c:pt idx="17782">
                  <c:v>0.51452292999999993</c:v>
                </c:pt>
                <c:pt idx="17783">
                  <c:v>0.51455556999999985</c:v>
                </c:pt>
                <c:pt idx="17784">
                  <c:v>0.51458045999999991</c:v>
                </c:pt>
                <c:pt idx="17785">
                  <c:v>0.51461297999999989</c:v>
                </c:pt>
                <c:pt idx="17786">
                  <c:v>0.51463844000000003</c:v>
                </c:pt>
                <c:pt idx="17787">
                  <c:v>0.51467107999999995</c:v>
                </c:pt>
                <c:pt idx="17788">
                  <c:v>0.51469642999999998</c:v>
                </c:pt>
                <c:pt idx="17789">
                  <c:v>0.51472884000000008</c:v>
                </c:pt>
                <c:pt idx="17790">
                  <c:v>0.5147543</c:v>
                </c:pt>
                <c:pt idx="17791">
                  <c:v>0.51478693999999992</c:v>
                </c:pt>
                <c:pt idx="17792">
                  <c:v>0.5148121699999999</c:v>
                </c:pt>
                <c:pt idx="17793">
                  <c:v>0.51484445999999995</c:v>
                </c:pt>
                <c:pt idx="17794">
                  <c:v>0.51486969000000005</c:v>
                </c:pt>
                <c:pt idx="17795">
                  <c:v>0.51490232999999985</c:v>
                </c:pt>
                <c:pt idx="17796">
                  <c:v>0.51492768</c:v>
                </c:pt>
                <c:pt idx="17797">
                  <c:v>0.51496019999999987</c:v>
                </c:pt>
                <c:pt idx="17798">
                  <c:v>0.51498566999999984</c:v>
                </c:pt>
                <c:pt idx="17799">
                  <c:v>0.51501818999999993</c:v>
                </c:pt>
                <c:pt idx="17800">
                  <c:v>0.51504353999999997</c:v>
                </c:pt>
                <c:pt idx="17801">
                  <c:v>0.51507605999999984</c:v>
                </c:pt>
                <c:pt idx="17802">
                  <c:v>0.51510117999999994</c:v>
                </c:pt>
                <c:pt idx="17803">
                  <c:v>0.51513381000000003</c:v>
                </c:pt>
                <c:pt idx="17804">
                  <c:v>0.51515928</c:v>
                </c:pt>
                <c:pt idx="17805">
                  <c:v>0.51519192000000003</c:v>
                </c:pt>
                <c:pt idx="17806">
                  <c:v>0.51521737999999973</c:v>
                </c:pt>
                <c:pt idx="17807">
                  <c:v>0.51524943999999995</c:v>
                </c:pt>
                <c:pt idx="17808">
                  <c:v>0.51527489999999998</c:v>
                </c:pt>
                <c:pt idx="17809">
                  <c:v>0.51530743000000001</c:v>
                </c:pt>
                <c:pt idx="17810">
                  <c:v>0.51533288999999993</c:v>
                </c:pt>
                <c:pt idx="17811">
                  <c:v>0.51536552999999985</c:v>
                </c:pt>
                <c:pt idx="17812">
                  <c:v>0.51539086999999983</c:v>
                </c:pt>
                <c:pt idx="17813">
                  <c:v>0.51542339999999986</c:v>
                </c:pt>
                <c:pt idx="17814">
                  <c:v>0.51544873999999996</c:v>
                </c:pt>
                <c:pt idx="17815">
                  <c:v>0.51548126999999988</c:v>
                </c:pt>
                <c:pt idx="17816">
                  <c:v>0.51550661999999992</c:v>
                </c:pt>
                <c:pt idx="17817">
                  <c:v>0.5155391399999999</c:v>
                </c:pt>
                <c:pt idx="17818">
                  <c:v>0.51556459999999993</c:v>
                </c:pt>
                <c:pt idx="17819">
                  <c:v>0.51559701000000002</c:v>
                </c:pt>
                <c:pt idx="17820">
                  <c:v>0.51562258999999988</c:v>
                </c:pt>
                <c:pt idx="17821">
                  <c:v>0.51565488000000004</c:v>
                </c:pt>
                <c:pt idx="17822">
                  <c:v>0.51567998999999998</c:v>
                </c:pt>
                <c:pt idx="17823">
                  <c:v>0.51571286999999988</c:v>
                </c:pt>
                <c:pt idx="17824">
                  <c:v>0.51573787000000004</c:v>
                </c:pt>
                <c:pt idx="17825">
                  <c:v>0.51577074000000001</c:v>
                </c:pt>
                <c:pt idx="17826">
                  <c:v>0.51579596999999999</c:v>
                </c:pt>
                <c:pt idx="17827">
                  <c:v>0.51582826000000004</c:v>
                </c:pt>
                <c:pt idx="17828">
                  <c:v>0.51585384000000001</c:v>
                </c:pt>
                <c:pt idx="17829">
                  <c:v>0.51588612999999994</c:v>
                </c:pt>
                <c:pt idx="17830">
                  <c:v>0.51591171000000002</c:v>
                </c:pt>
                <c:pt idx="17831">
                  <c:v>0.51594412000000001</c:v>
                </c:pt>
                <c:pt idx="17832">
                  <c:v>0.51596957999999993</c:v>
                </c:pt>
                <c:pt idx="17833">
                  <c:v>0.51600209999999991</c:v>
                </c:pt>
                <c:pt idx="17834">
                  <c:v>0.51602745000000005</c:v>
                </c:pt>
                <c:pt idx="17835">
                  <c:v>0.51605997000000003</c:v>
                </c:pt>
                <c:pt idx="17836">
                  <c:v>0.51608531999999996</c:v>
                </c:pt>
                <c:pt idx="17837">
                  <c:v>0.51611783999999994</c:v>
                </c:pt>
                <c:pt idx="17838">
                  <c:v>0.51614318999999986</c:v>
                </c:pt>
                <c:pt idx="17839">
                  <c:v>0.51617570999999984</c:v>
                </c:pt>
                <c:pt idx="17840">
                  <c:v>0.51620117999999993</c:v>
                </c:pt>
                <c:pt idx="17841">
                  <c:v>0.51623369999999991</c:v>
                </c:pt>
                <c:pt idx="17842">
                  <c:v>0.51625857999999991</c:v>
                </c:pt>
                <c:pt idx="17843">
                  <c:v>0.51629111000000005</c:v>
                </c:pt>
                <c:pt idx="17844">
                  <c:v>0.51631656999999975</c:v>
                </c:pt>
                <c:pt idx="17845">
                  <c:v>0.51634897999999996</c:v>
                </c:pt>
                <c:pt idx="17846">
                  <c:v>0.51637443999999999</c:v>
                </c:pt>
                <c:pt idx="17847">
                  <c:v>0.51640684999999986</c:v>
                </c:pt>
                <c:pt idx="17848">
                  <c:v>0.51643242999999994</c:v>
                </c:pt>
                <c:pt idx="17849">
                  <c:v>0.51646482999999987</c:v>
                </c:pt>
                <c:pt idx="17850">
                  <c:v>0.51649029999999996</c:v>
                </c:pt>
                <c:pt idx="17851">
                  <c:v>0.51652269999999989</c:v>
                </c:pt>
                <c:pt idx="17852">
                  <c:v>0.51654827999999997</c:v>
                </c:pt>
                <c:pt idx="17853">
                  <c:v>0.51658056999999991</c:v>
                </c:pt>
                <c:pt idx="17854">
                  <c:v>0.51660627000000003</c:v>
                </c:pt>
                <c:pt idx="17855">
                  <c:v>0.51663844000000003</c:v>
                </c:pt>
                <c:pt idx="17856">
                  <c:v>0.51666378999999985</c:v>
                </c:pt>
                <c:pt idx="17857">
                  <c:v>0.51669642999999998</c:v>
                </c:pt>
                <c:pt idx="17858">
                  <c:v>0.51672178000000002</c:v>
                </c:pt>
                <c:pt idx="17859">
                  <c:v>0.5167543</c:v>
                </c:pt>
                <c:pt idx="17860">
                  <c:v>0.51677965000000015</c:v>
                </c:pt>
                <c:pt idx="17861">
                  <c:v>0.5168121699999999</c:v>
                </c:pt>
                <c:pt idx="17862">
                  <c:v>0.51683751999999994</c:v>
                </c:pt>
                <c:pt idx="17863">
                  <c:v>0.51687004000000003</c:v>
                </c:pt>
                <c:pt idx="17864">
                  <c:v>0.51689538999999984</c:v>
                </c:pt>
                <c:pt idx="17865">
                  <c:v>0.51692802999999998</c:v>
                </c:pt>
                <c:pt idx="17866">
                  <c:v>0.51695336999999986</c:v>
                </c:pt>
                <c:pt idx="17867">
                  <c:v>0.51698601</c:v>
                </c:pt>
                <c:pt idx="17868">
                  <c:v>0.51701135999999992</c:v>
                </c:pt>
                <c:pt idx="17869">
                  <c:v>0.51704377000000001</c:v>
                </c:pt>
                <c:pt idx="17870">
                  <c:v>0.51706923000000005</c:v>
                </c:pt>
                <c:pt idx="17871">
                  <c:v>0.51710175000000003</c:v>
                </c:pt>
                <c:pt idx="17872">
                  <c:v>0.51712709999999984</c:v>
                </c:pt>
                <c:pt idx="17873">
                  <c:v>0.51715962000000004</c:v>
                </c:pt>
                <c:pt idx="17874">
                  <c:v>0.51718485999999997</c:v>
                </c:pt>
                <c:pt idx="17875">
                  <c:v>0.51721748999999972</c:v>
                </c:pt>
                <c:pt idx="17876">
                  <c:v>0.51724272999999987</c:v>
                </c:pt>
                <c:pt idx="17877">
                  <c:v>0.51727489999999998</c:v>
                </c:pt>
                <c:pt idx="17878">
                  <c:v>0.51730012999999986</c:v>
                </c:pt>
                <c:pt idx="17879">
                  <c:v>0.51733288999999993</c:v>
                </c:pt>
                <c:pt idx="17880">
                  <c:v>0.51735799999999987</c:v>
                </c:pt>
                <c:pt idx="17881">
                  <c:v>0.51739075999999984</c:v>
                </c:pt>
                <c:pt idx="17882">
                  <c:v>0.51741598999999994</c:v>
                </c:pt>
                <c:pt idx="17883">
                  <c:v>0.51744862999999997</c:v>
                </c:pt>
                <c:pt idx="17884">
                  <c:v>0.51747385999999984</c:v>
                </c:pt>
                <c:pt idx="17885">
                  <c:v>0.51750649999999987</c:v>
                </c:pt>
                <c:pt idx="17886">
                  <c:v>0.51753172999999986</c:v>
                </c:pt>
                <c:pt idx="17887">
                  <c:v>0.51756436999999988</c:v>
                </c:pt>
                <c:pt idx="17888">
                  <c:v>0.51758959999999987</c:v>
                </c:pt>
                <c:pt idx="17889">
                  <c:v>0.51762224000000001</c:v>
                </c:pt>
                <c:pt idx="17890">
                  <c:v>0.51764747000000011</c:v>
                </c:pt>
                <c:pt idx="17891">
                  <c:v>0.51768011000000003</c:v>
                </c:pt>
                <c:pt idx="17892">
                  <c:v>0.51770534000000001</c:v>
                </c:pt>
                <c:pt idx="17893">
                  <c:v>0.51773809999999998</c:v>
                </c:pt>
                <c:pt idx="17894">
                  <c:v>0.51776332999999986</c:v>
                </c:pt>
                <c:pt idx="17895">
                  <c:v>0.51779620000000004</c:v>
                </c:pt>
                <c:pt idx="17896">
                  <c:v>0.51782119999999998</c:v>
                </c:pt>
                <c:pt idx="17897">
                  <c:v>0.51785349000000003</c:v>
                </c:pt>
                <c:pt idx="17898">
                  <c:v>0.51787917999999999</c:v>
                </c:pt>
                <c:pt idx="17899">
                  <c:v>0.51791193999999996</c:v>
                </c:pt>
                <c:pt idx="17900">
                  <c:v>0.51793681999999996</c:v>
                </c:pt>
                <c:pt idx="17901">
                  <c:v>0.51796957999999993</c:v>
                </c:pt>
                <c:pt idx="17902">
                  <c:v>0.51799492999999996</c:v>
                </c:pt>
                <c:pt idx="17903">
                  <c:v>0.51802755999999994</c:v>
                </c:pt>
                <c:pt idx="17904">
                  <c:v>0.51805267999999993</c:v>
                </c:pt>
                <c:pt idx="17905">
                  <c:v>0.51808509000000003</c:v>
                </c:pt>
                <c:pt idx="17906">
                  <c:v>0.51811067</c:v>
                </c:pt>
                <c:pt idx="17907">
                  <c:v>0.51814307000000004</c:v>
                </c:pt>
                <c:pt idx="17908">
                  <c:v>0.51816841999999996</c:v>
                </c:pt>
                <c:pt idx="17909">
                  <c:v>0.51820093999999994</c:v>
                </c:pt>
                <c:pt idx="17910">
                  <c:v>0.51822605999999993</c:v>
                </c:pt>
                <c:pt idx="17911">
                  <c:v>0.51825905000000005</c:v>
                </c:pt>
                <c:pt idx="17912">
                  <c:v>0.51828392999999973</c:v>
                </c:pt>
                <c:pt idx="17913">
                  <c:v>0.51831691999999985</c:v>
                </c:pt>
                <c:pt idx="17914">
                  <c:v>0.51834192000000001</c:v>
                </c:pt>
                <c:pt idx="17915">
                  <c:v>0.51837478999999986</c:v>
                </c:pt>
                <c:pt idx="17916">
                  <c:v>0.51839966999999998</c:v>
                </c:pt>
                <c:pt idx="17917">
                  <c:v>0.51843265999999988</c:v>
                </c:pt>
                <c:pt idx="17918">
                  <c:v>0.51845765999999993</c:v>
                </c:pt>
                <c:pt idx="17919">
                  <c:v>0.51849017999999991</c:v>
                </c:pt>
                <c:pt idx="17920">
                  <c:v>0.51851564000000006</c:v>
                </c:pt>
                <c:pt idx="17921">
                  <c:v>0.51854816999999986</c:v>
                </c:pt>
                <c:pt idx="17922">
                  <c:v>0.51857350999999985</c:v>
                </c:pt>
                <c:pt idx="17923">
                  <c:v>0.51860603999999999</c:v>
                </c:pt>
                <c:pt idx="17924">
                  <c:v>0.51863137999999998</c:v>
                </c:pt>
                <c:pt idx="17925">
                  <c:v>0.51866391000000001</c:v>
                </c:pt>
                <c:pt idx="17926">
                  <c:v>0.51868937000000004</c:v>
                </c:pt>
                <c:pt idx="17927">
                  <c:v>0.51872178000000002</c:v>
                </c:pt>
                <c:pt idx="17928">
                  <c:v>0.51874724000000005</c:v>
                </c:pt>
                <c:pt idx="17929">
                  <c:v>0.51877965000000015</c:v>
                </c:pt>
                <c:pt idx="17930">
                  <c:v>0.51880510999999996</c:v>
                </c:pt>
                <c:pt idx="17931">
                  <c:v>0.51883763000000005</c:v>
                </c:pt>
                <c:pt idx="17932">
                  <c:v>0.51886297999999986</c:v>
                </c:pt>
                <c:pt idx="17933">
                  <c:v>0.51889549999999995</c:v>
                </c:pt>
                <c:pt idx="17934">
                  <c:v>0.51892050000000001</c:v>
                </c:pt>
                <c:pt idx="17935">
                  <c:v>0.51895336999999986</c:v>
                </c:pt>
                <c:pt idx="17936">
                  <c:v>0.51897837000000002</c:v>
                </c:pt>
                <c:pt idx="17937">
                  <c:v>0.51901123999999998</c:v>
                </c:pt>
                <c:pt idx="17938">
                  <c:v>0.51903635999999986</c:v>
                </c:pt>
                <c:pt idx="17939">
                  <c:v>0.519069</c:v>
                </c:pt>
                <c:pt idx="17940">
                  <c:v>0.51909422999999999</c:v>
                </c:pt>
                <c:pt idx="17941">
                  <c:v>0.51912709999999984</c:v>
                </c:pt>
                <c:pt idx="17942">
                  <c:v>0.51915221999999994</c:v>
                </c:pt>
                <c:pt idx="17943">
                  <c:v>0.51918496999999986</c:v>
                </c:pt>
                <c:pt idx="17944">
                  <c:v>0.51920997000000002</c:v>
                </c:pt>
                <c:pt idx="17945">
                  <c:v>0.51924237999999989</c:v>
                </c:pt>
                <c:pt idx="17946">
                  <c:v>0.51926795999999986</c:v>
                </c:pt>
                <c:pt idx="17947">
                  <c:v>0.51930025000000002</c:v>
                </c:pt>
                <c:pt idx="17948">
                  <c:v>0.51932582999999999</c:v>
                </c:pt>
                <c:pt idx="17949">
                  <c:v>0.51935834999999986</c:v>
                </c:pt>
                <c:pt idx="17950">
                  <c:v>0.51938369999999989</c:v>
                </c:pt>
                <c:pt idx="17951">
                  <c:v>0.51941621999999987</c:v>
                </c:pt>
                <c:pt idx="17952">
                  <c:v>0.51944168000000002</c:v>
                </c:pt>
                <c:pt idx="17953">
                  <c:v>0.51947409</c:v>
                </c:pt>
                <c:pt idx="17954">
                  <c:v>0.51949955000000003</c:v>
                </c:pt>
                <c:pt idx="17955">
                  <c:v>0.5195319599999999</c:v>
                </c:pt>
                <c:pt idx="17956">
                  <c:v>0.51955742999999988</c:v>
                </c:pt>
                <c:pt idx="17957">
                  <c:v>0.51958983000000003</c:v>
                </c:pt>
                <c:pt idx="17958">
                  <c:v>0.51961541000000011</c:v>
                </c:pt>
                <c:pt idx="17959">
                  <c:v>0.51964792999999998</c:v>
                </c:pt>
                <c:pt idx="17960">
                  <c:v>0.51967269999999999</c:v>
                </c:pt>
                <c:pt idx="17961">
                  <c:v>0.51970534000000002</c:v>
                </c:pt>
                <c:pt idx="17962">
                  <c:v>0.51973057</c:v>
                </c:pt>
                <c:pt idx="17963">
                  <c:v>0.51976332999999986</c:v>
                </c:pt>
                <c:pt idx="17964">
                  <c:v>0.51978844000000002</c:v>
                </c:pt>
                <c:pt idx="17965">
                  <c:v>0.51982119999999998</c:v>
                </c:pt>
                <c:pt idx="17966">
                  <c:v>0.51984642999999997</c:v>
                </c:pt>
                <c:pt idx="17967">
                  <c:v>0.51987907000000011</c:v>
                </c:pt>
                <c:pt idx="17968">
                  <c:v>0.51990429999999999</c:v>
                </c:pt>
                <c:pt idx="17969">
                  <c:v>0.51993705000000001</c:v>
                </c:pt>
                <c:pt idx="17970">
                  <c:v>0.51996216999999989</c:v>
                </c:pt>
                <c:pt idx="17971">
                  <c:v>0.51999492999999997</c:v>
                </c:pt>
                <c:pt idx="17972">
                  <c:v>0.52002004000000002</c:v>
                </c:pt>
                <c:pt idx="17973">
                  <c:v>0.52005279999999987</c:v>
                </c:pt>
                <c:pt idx="17974">
                  <c:v>0.52007791000000003</c:v>
                </c:pt>
                <c:pt idx="17975">
                  <c:v>0.52011067</c:v>
                </c:pt>
                <c:pt idx="17976">
                  <c:v>0.52013589999999998</c:v>
                </c:pt>
                <c:pt idx="17977">
                  <c:v>0.5201685399999999</c:v>
                </c:pt>
                <c:pt idx="17978">
                  <c:v>0.52019411999999998</c:v>
                </c:pt>
                <c:pt idx="17979">
                  <c:v>0.52022663999999996</c:v>
                </c:pt>
                <c:pt idx="17980">
                  <c:v>0.52025151999999997</c:v>
                </c:pt>
                <c:pt idx="17981">
                  <c:v>0.52028450999999987</c:v>
                </c:pt>
                <c:pt idx="17982">
                  <c:v>0.52030938999999987</c:v>
                </c:pt>
                <c:pt idx="17983">
                  <c:v>0.52034237999999988</c:v>
                </c:pt>
                <c:pt idx="17984">
                  <c:v>0.52036725999999989</c:v>
                </c:pt>
                <c:pt idx="17985">
                  <c:v>0.52040025000000001</c:v>
                </c:pt>
                <c:pt idx="17986">
                  <c:v>0.52042513000000001</c:v>
                </c:pt>
                <c:pt idx="17987">
                  <c:v>0.52045811999999991</c:v>
                </c:pt>
                <c:pt idx="17988">
                  <c:v>0.52048299999999992</c:v>
                </c:pt>
                <c:pt idx="17989">
                  <c:v>0.52051598999999993</c:v>
                </c:pt>
                <c:pt idx="17990">
                  <c:v>0.52054098999999987</c:v>
                </c:pt>
                <c:pt idx="17991">
                  <c:v>0.52057327999999992</c:v>
                </c:pt>
                <c:pt idx="17992">
                  <c:v>0.52059886</c:v>
                </c:pt>
                <c:pt idx="17993">
                  <c:v>0.52063115000000004</c:v>
                </c:pt>
                <c:pt idx="17994">
                  <c:v>0.52065695999999984</c:v>
                </c:pt>
                <c:pt idx="17995">
                  <c:v>0.52068913999999999</c:v>
                </c:pt>
                <c:pt idx="17996">
                  <c:v>0.52071482999999996</c:v>
                </c:pt>
                <c:pt idx="17997">
                  <c:v>0.52074701000000012</c:v>
                </c:pt>
                <c:pt idx="17998">
                  <c:v>0.52077269999999998</c:v>
                </c:pt>
                <c:pt idx="17999">
                  <c:v>0.52080488000000003</c:v>
                </c:pt>
                <c:pt idx="18000">
                  <c:v>0.52083056999999988</c:v>
                </c:pt>
                <c:pt idx="18001">
                  <c:v>0.52086274999999993</c:v>
                </c:pt>
                <c:pt idx="18002">
                  <c:v>0.52088844000000001</c:v>
                </c:pt>
                <c:pt idx="18003">
                  <c:v>0.52092061999999995</c:v>
                </c:pt>
                <c:pt idx="18004">
                  <c:v>0.52094631000000002</c:v>
                </c:pt>
                <c:pt idx="18005">
                  <c:v>0.52097848999999996</c:v>
                </c:pt>
                <c:pt idx="18006">
                  <c:v>0.52100371999999984</c:v>
                </c:pt>
                <c:pt idx="18007">
                  <c:v>0.52103635999999987</c:v>
                </c:pt>
                <c:pt idx="18008">
                  <c:v>0.52106171000000001</c:v>
                </c:pt>
                <c:pt idx="18009">
                  <c:v>0.52109446000000004</c:v>
                </c:pt>
                <c:pt idx="18010">
                  <c:v>0.52111969000000002</c:v>
                </c:pt>
                <c:pt idx="18011">
                  <c:v>0.52115232999999994</c:v>
                </c:pt>
                <c:pt idx="18012">
                  <c:v>0.52117767999999998</c:v>
                </c:pt>
                <c:pt idx="18013">
                  <c:v>0.52121019999999985</c:v>
                </c:pt>
                <c:pt idx="18014">
                  <c:v>0.52123554999999988</c:v>
                </c:pt>
                <c:pt idx="18015">
                  <c:v>0.52126806999999986</c:v>
                </c:pt>
                <c:pt idx="18016">
                  <c:v>0.52129342000000001</c:v>
                </c:pt>
                <c:pt idx="18017">
                  <c:v>0.52132593999999999</c:v>
                </c:pt>
                <c:pt idx="18018">
                  <c:v>0.52135129000000002</c:v>
                </c:pt>
                <c:pt idx="18019">
                  <c:v>0.52138381</c:v>
                </c:pt>
                <c:pt idx="18020">
                  <c:v>0.52140927999999997</c:v>
                </c:pt>
                <c:pt idx="18021">
                  <c:v>0.52144168000000002</c:v>
                </c:pt>
                <c:pt idx="18022">
                  <c:v>0.52146714999999977</c:v>
                </c:pt>
                <c:pt idx="18023">
                  <c:v>0.52149966999999997</c:v>
                </c:pt>
                <c:pt idx="18024">
                  <c:v>0.52152467000000002</c:v>
                </c:pt>
                <c:pt idx="18025">
                  <c:v>0.5215570799999999</c:v>
                </c:pt>
                <c:pt idx="18026">
                  <c:v>0.52158253999999982</c:v>
                </c:pt>
                <c:pt idx="18027">
                  <c:v>0.52161553000000005</c:v>
                </c:pt>
                <c:pt idx="18028">
                  <c:v>0.52164041000000017</c:v>
                </c:pt>
                <c:pt idx="18029">
                  <c:v>0.52167293000000003</c:v>
                </c:pt>
                <c:pt idx="18030">
                  <c:v>0.52169840000000012</c:v>
                </c:pt>
                <c:pt idx="18031">
                  <c:v>0.52173091999999999</c:v>
                </c:pt>
                <c:pt idx="18032">
                  <c:v>0.52175627000000002</c:v>
                </c:pt>
                <c:pt idx="18033">
                  <c:v>0.52178879</c:v>
                </c:pt>
                <c:pt idx="18034">
                  <c:v>0.52181482999999984</c:v>
                </c:pt>
                <c:pt idx="18035">
                  <c:v>0.52184677999999984</c:v>
                </c:pt>
                <c:pt idx="18036">
                  <c:v>0.52187211999999994</c:v>
                </c:pt>
                <c:pt idx="18037">
                  <c:v>0.52190464999999997</c:v>
                </c:pt>
                <c:pt idx="18038">
                  <c:v>0.52192998999999984</c:v>
                </c:pt>
                <c:pt idx="18039">
                  <c:v>0.52196251999999987</c:v>
                </c:pt>
                <c:pt idx="18040">
                  <c:v>0.52198797999999991</c:v>
                </c:pt>
                <c:pt idx="18041">
                  <c:v>0.52202039</c:v>
                </c:pt>
                <c:pt idx="18042">
                  <c:v>0.52204585000000014</c:v>
                </c:pt>
                <c:pt idx="18043">
                  <c:v>0.52207791000000003</c:v>
                </c:pt>
                <c:pt idx="18044">
                  <c:v>0.52210371999999994</c:v>
                </c:pt>
                <c:pt idx="18045">
                  <c:v>0.52213577999999994</c:v>
                </c:pt>
                <c:pt idx="18046">
                  <c:v>0.52216171</c:v>
                </c:pt>
                <c:pt idx="18047">
                  <c:v>0.52219377</c:v>
                </c:pt>
                <c:pt idx="18048">
                  <c:v>0.52221957999999991</c:v>
                </c:pt>
                <c:pt idx="18049">
                  <c:v>0.52225175000000001</c:v>
                </c:pt>
                <c:pt idx="18050">
                  <c:v>0.52227745000000003</c:v>
                </c:pt>
                <c:pt idx="18051">
                  <c:v>0.52230962000000003</c:v>
                </c:pt>
                <c:pt idx="18052">
                  <c:v>0.52233473999999991</c:v>
                </c:pt>
                <c:pt idx="18053">
                  <c:v>0.52236748999999993</c:v>
                </c:pt>
                <c:pt idx="18054">
                  <c:v>0.52239261000000003</c:v>
                </c:pt>
                <c:pt idx="18055">
                  <c:v>0.52242537</c:v>
                </c:pt>
                <c:pt idx="18056">
                  <c:v>0.52245047999999994</c:v>
                </c:pt>
                <c:pt idx="18057">
                  <c:v>0.5224832399999999</c:v>
                </c:pt>
                <c:pt idx="18058">
                  <c:v>0.52250881000000005</c:v>
                </c:pt>
                <c:pt idx="18059">
                  <c:v>0.52254133999999997</c:v>
                </c:pt>
                <c:pt idx="18060">
                  <c:v>0.52256621999999986</c:v>
                </c:pt>
                <c:pt idx="18061">
                  <c:v>0.52259873999999984</c:v>
                </c:pt>
                <c:pt idx="18062">
                  <c:v>0.52262408999999999</c:v>
                </c:pt>
                <c:pt idx="18063">
                  <c:v>0.52265662000000002</c:v>
                </c:pt>
                <c:pt idx="18064">
                  <c:v>0.52268207999999994</c:v>
                </c:pt>
                <c:pt idx="18065">
                  <c:v>0.52271449000000003</c:v>
                </c:pt>
                <c:pt idx="18066">
                  <c:v>0.52273994999999984</c:v>
                </c:pt>
                <c:pt idx="18067">
                  <c:v>0.52277235999999994</c:v>
                </c:pt>
                <c:pt idx="18068">
                  <c:v>0.52279782000000008</c:v>
                </c:pt>
                <c:pt idx="18069">
                  <c:v>0.52283033999999984</c:v>
                </c:pt>
                <c:pt idx="18070">
                  <c:v>0.52285568999999998</c:v>
                </c:pt>
                <c:pt idx="18071">
                  <c:v>0.52288820999999996</c:v>
                </c:pt>
                <c:pt idx="18072">
                  <c:v>0.52291367999999994</c:v>
                </c:pt>
                <c:pt idx="18073">
                  <c:v>0.52294631000000003</c:v>
                </c:pt>
                <c:pt idx="18074">
                  <c:v>0.52297154999999984</c:v>
                </c:pt>
                <c:pt idx="18075">
                  <c:v>0.52300417999999993</c:v>
                </c:pt>
                <c:pt idx="18076">
                  <c:v>0.52302965000000012</c:v>
                </c:pt>
                <c:pt idx="18077">
                  <c:v>0.52306204999999972</c:v>
                </c:pt>
                <c:pt idx="18078">
                  <c:v>0.52308751999999992</c:v>
                </c:pt>
                <c:pt idx="18079">
                  <c:v>0.52311957999999992</c:v>
                </c:pt>
                <c:pt idx="18080">
                  <c:v>0.52314539000000004</c:v>
                </c:pt>
                <c:pt idx="18081">
                  <c:v>0.52317745000000004</c:v>
                </c:pt>
                <c:pt idx="18082">
                  <c:v>0.52320279999999986</c:v>
                </c:pt>
                <c:pt idx="18083">
                  <c:v>0.52323531999999984</c:v>
                </c:pt>
                <c:pt idx="18084">
                  <c:v>0.52326089999999992</c:v>
                </c:pt>
                <c:pt idx="18085">
                  <c:v>0.52329318999999985</c:v>
                </c:pt>
                <c:pt idx="18086">
                  <c:v>0.52331876999999993</c:v>
                </c:pt>
                <c:pt idx="18087">
                  <c:v>0.52335117999999992</c:v>
                </c:pt>
                <c:pt idx="18088">
                  <c:v>0.52337686999999988</c:v>
                </c:pt>
                <c:pt idx="18089">
                  <c:v>0.52340905000000004</c:v>
                </c:pt>
                <c:pt idx="18090">
                  <c:v>0.5234347399999999</c:v>
                </c:pt>
                <c:pt idx="18091">
                  <c:v>0.52346691999999972</c:v>
                </c:pt>
                <c:pt idx="18092">
                  <c:v>0.52349214999999993</c:v>
                </c:pt>
                <c:pt idx="18093">
                  <c:v>0.52352478999999985</c:v>
                </c:pt>
                <c:pt idx="18094">
                  <c:v>0.52355001999999984</c:v>
                </c:pt>
                <c:pt idx="18095">
                  <c:v>0.52358288999999991</c:v>
                </c:pt>
                <c:pt idx="18096">
                  <c:v>0.52360799999999996</c:v>
                </c:pt>
                <c:pt idx="18097">
                  <c:v>0.52364076000000004</c:v>
                </c:pt>
                <c:pt idx="18098">
                  <c:v>0.52366586999999998</c:v>
                </c:pt>
                <c:pt idx="18099">
                  <c:v>0.52369874000000005</c:v>
                </c:pt>
                <c:pt idx="18100">
                  <c:v>0.52372373999999999</c:v>
                </c:pt>
                <c:pt idx="18101">
                  <c:v>0.52375662000000001</c:v>
                </c:pt>
                <c:pt idx="18102">
                  <c:v>0.52378161999999995</c:v>
                </c:pt>
                <c:pt idx="18103">
                  <c:v>0.52381449000000002</c:v>
                </c:pt>
                <c:pt idx="18104">
                  <c:v>0.52383948999999996</c:v>
                </c:pt>
                <c:pt idx="18105">
                  <c:v>0.52387235999999993</c:v>
                </c:pt>
                <c:pt idx="18106">
                  <c:v>0.52389746999999998</c:v>
                </c:pt>
                <c:pt idx="18107">
                  <c:v>0.52392965000000014</c:v>
                </c:pt>
                <c:pt idx="18108">
                  <c:v>0.52395533999999999</c:v>
                </c:pt>
                <c:pt idx="18109">
                  <c:v>0.52398751999999993</c:v>
                </c:pt>
                <c:pt idx="18110">
                  <c:v>0.52401286999999985</c:v>
                </c:pt>
                <c:pt idx="18111">
                  <c:v>0.52404539000000017</c:v>
                </c:pt>
                <c:pt idx="18112">
                  <c:v>0.52407084999999998</c:v>
                </c:pt>
                <c:pt idx="18113">
                  <c:v>0.52410371999999994</c:v>
                </c:pt>
                <c:pt idx="18114">
                  <c:v>0.52412906999999997</c:v>
                </c:pt>
                <c:pt idx="18115">
                  <c:v>0.52416158999999984</c:v>
                </c:pt>
                <c:pt idx="18116">
                  <c:v>0.52418681999999994</c:v>
                </c:pt>
                <c:pt idx="18117">
                  <c:v>0.52421945999999997</c:v>
                </c:pt>
                <c:pt idx="18118">
                  <c:v>0.52424481000000012</c:v>
                </c:pt>
                <c:pt idx="18119">
                  <c:v>0.52427732999999987</c:v>
                </c:pt>
                <c:pt idx="18120">
                  <c:v>0.52430267999999991</c:v>
                </c:pt>
                <c:pt idx="18121">
                  <c:v>0.5243352</c:v>
                </c:pt>
                <c:pt idx="18122">
                  <c:v>0.52436008999999972</c:v>
                </c:pt>
                <c:pt idx="18123">
                  <c:v>0.52439307000000002</c:v>
                </c:pt>
                <c:pt idx="18124">
                  <c:v>0.52441806999999985</c:v>
                </c:pt>
                <c:pt idx="18125">
                  <c:v>0.52445093999999992</c:v>
                </c:pt>
                <c:pt idx="18126">
                  <c:v>0.52447593999999997</c:v>
                </c:pt>
                <c:pt idx="18127">
                  <c:v>0.52450881000000005</c:v>
                </c:pt>
                <c:pt idx="18128">
                  <c:v>0.52453380999999988</c:v>
                </c:pt>
                <c:pt idx="18129">
                  <c:v>0.5245663399999998</c:v>
                </c:pt>
                <c:pt idx="18130">
                  <c:v>0.52459168</c:v>
                </c:pt>
                <c:pt idx="18131">
                  <c:v>0.52462408999999999</c:v>
                </c:pt>
                <c:pt idx="18132">
                  <c:v>0.52464967000000007</c:v>
                </c:pt>
                <c:pt idx="18133">
                  <c:v>0.52468196</c:v>
                </c:pt>
                <c:pt idx="18134">
                  <c:v>0.52470753999999997</c:v>
                </c:pt>
                <c:pt idx="18135">
                  <c:v>0.52473983000000013</c:v>
                </c:pt>
                <c:pt idx="18136">
                  <c:v>0.52476540999999999</c:v>
                </c:pt>
                <c:pt idx="18137">
                  <c:v>0.52479770000000003</c:v>
                </c:pt>
                <c:pt idx="18138">
                  <c:v>0.52482328</c:v>
                </c:pt>
                <c:pt idx="18139">
                  <c:v>0.52485568999999999</c:v>
                </c:pt>
                <c:pt idx="18140">
                  <c:v>0.52488115000000002</c:v>
                </c:pt>
                <c:pt idx="18141">
                  <c:v>0.52491355999999989</c:v>
                </c:pt>
                <c:pt idx="18142">
                  <c:v>0.52493913999999997</c:v>
                </c:pt>
                <c:pt idx="18143">
                  <c:v>0.52497143000000013</c:v>
                </c:pt>
                <c:pt idx="18144">
                  <c:v>0.52499700999999999</c:v>
                </c:pt>
                <c:pt idx="18145">
                  <c:v>0.52502965000000013</c:v>
                </c:pt>
                <c:pt idx="18146">
                  <c:v>0.52505488</c:v>
                </c:pt>
                <c:pt idx="18147">
                  <c:v>0.52508751999999992</c:v>
                </c:pt>
                <c:pt idx="18148">
                  <c:v>0.52511286999999973</c:v>
                </c:pt>
                <c:pt idx="18149">
                  <c:v>0.52514539000000005</c:v>
                </c:pt>
                <c:pt idx="18150">
                  <c:v>0.52517073999999997</c:v>
                </c:pt>
                <c:pt idx="18151">
                  <c:v>0.52520325999999984</c:v>
                </c:pt>
                <c:pt idx="18152">
                  <c:v>0.52522860999999998</c:v>
                </c:pt>
                <c:pt idx="18153">
                  <c:v>0.52526112999999985</c:v>
                </c:pt>
                <c:pt idx="18154">
                  <c:v>0.52528647999999989</c:v>
                </c:pt>
                <c:pt idx="18155">
                  <c:v>0.52531899999999987</c:v>
                </c:pt>
                <c:pt idx="18156">
                  <c:v>0.52534435000000002</c:v>
                </c:pt>
                <c:pt idx="18157">
                  <c:v>0.52537687</c:v>
                </c:pt>
                <c:pt idx="18158">
                  <c:v>0.52540175</c:v>
                </c:pt>
                <c:pt idx="18159">
                  <c:v>0.52543485999999984</c:v>
                </c:pt>
                <c:pt idx="18160">
                  <c:v>0.52545986</c:v>
                </c:pt>
                <c:pt idx="18161">
                  <c:v>0.52549272999999985</c:v>
                </c:pt>
                <c:pt idx="18162">
                  <c:v>0.52551795999999973</c:v>
                </c:pt>
                <c:pt idx="18163">
                  <c:v>0.52555025</c:v>
                </c:pt>
                <c:pt idx="18164">
                  <c:v>0.52557571000000003</c:v>
                </c:pt>
                <c:pt idx="18165">
                  <c:v>0.52560788999999997</c:v>
                </c:pt>
                <c:pt idx="18166">
                  <c:v>0.52563335</c:v>
                </c:pt>
                <c:pt idx="18167">
                  <c:v>0.52566586999999998</c:v>
                </c:pt>
                <c:pt idx="18168">
                  <c:v>0.52569111000000013</c:v>
                </c:pt>
                <c:pt idx="18169">
                  <c:v>0.52572373999999999</c:v>
                </c:pt>
                <c:pt idx="18170">
                  <c:v>0.52574909000000014</c:v>
                </c:pt>
                <c:pt idx="18171">
                  <c:v>0.52578185000000011</c:v>
                </c:pt>
                <c:pt idx="18172">
                  <c:v>0.52580695999999993</c:v>
                </c:pt>
                <c:pt idx="18173">
                  <c:v>0.52583983000000012</c:v>
                </c:pt>
                <c:pt idx="18174">
                  <c:v>0.52586495</c:v>
                </c:pt>
                <c:pt idx="18175">
                  <c:v>0.52589770000000002</c:v>
                </c:pt>
                <c:pt idx="18176">
                  <c:v>0.52592258999999986</c:v>
                </c:pt>
                <c:pt idx="18177">
                  <c:v>0.52595557000000004</c:v>
                </c:pt>
                <c:pt idx="18178">
                  <c:v>0.52598045999999998</c:v>
                </c:pt>
                <c:pt idx="18179">
                  <c:v>0.52601343999999994</c:v>
                </c:pt>
                <c:pt idx="18180">
                  <c:v>0.52603833</c:v>
                </c:pt>
                <c:pt idx="18181">
                  <c:v>0.52607119999999996</c:v>
                </c:pt>
                <c:pt idx="18182">
                  <c:v>0.52609620000000001</c:v>
                </c:pt>
                <c:pt idx="18183">
                  <c:v>0.52612871999999999</c:v>
                </c:pt>
                <c:pt idx="18184">
                  <c:v>0.52615429999999996</c:v>
                </c:pt>
                <c:pt idx="18185">
                  <c:v>0.5261865899999999</c:v>
                </c:pt>
                <c:pt idx="18186">
                  <c:v>0.52621216999999976</c:v>
                </c:pt>
                <c:pt idx="18187">
                  <c:v>0.52624457999999996</c:v>
                </c:pt>
                <c:pt idx="18188">
                  <c:v>0.52627003999999999</c:v>
                </c:pt>
                <c:pt idx="18189">
                  <c:v>0.52630255999999986</c:v>
                </c:pt>
                <c:pt idx="18190">
                  <c:v>0.52632791000000001</c:v>
                </c:pt>
                <c:pt idx="18191">
                  <c:v>0.52636042999999988</c:v>
                </c:pt>
                <c:pt idx="18192">
                  <c:v>0.52638600999999985</c:v>
                </c:pt>
                <c:pt idx="18193">
                  <c:v>0.52641829999999989</c:v>
                </c:pt>
                <c:pt idx="18194">
                  <c:v>0.52644342</c:v>
                </c:pt>
                <c:pt idx="18195">
                  <c:v>0.52647628999999985</c:v>
                </c:pt>
                <c:pt idx="18196">
                  <c:v>0.52650129000000001</c:v>
                </c:pt>
                <c:pt idx="18197">
                  <c:v>0.52653415999999986</c:v>
                </c:pt>
                <c:pt idx="18198">
                  <c:v>0.52655915999999992</c:v>
                </c:pt>
                <c:pt idx="18199">
                  <c:v>0.52659202999999988</c:v>
                </c:pt>
                <c:pt idx="18200">
                  <c:v>0.52661703000000004</c:v>
                </c:pt>
                <c:pt idx="18201">
                  <c:v>0.52664990000000012</c:v>
                </c:pt>
                <c:pt idx="18202">
                  <c:v>0.52667489999999995</c:v>
                </c:pt>
                <c:pt idx="18203">
                  <c:v>0.52670777000000002</c:v>
                </c:pt>
                <c:pt idx="18204">
                  <c:v>0.52673265999999996</c:v>
                </c:pt>
                <c:pt idx="18205">
                  <c:v>0.52676564000000003</c:v>
                </c:pt>
                <c:pt idx="18206">
                  <c:v>0.52679064000000009</c:v>
                </c:pt>
                <c:pt idx="18207">
                  <c:v>0.52682351000000005</c:v>
                </c:pt>
                <c:pt idx="18208">
                  <c:v>0.52684863000000015</c:v>
                </c:pt>
                <c:pt idx="18209">
                  <c:v>0.52688104000000002</c:v>
                </c:pt>
                <c:pt idx="18210">
                  <c:v>0.52690661999999999</c:v>
                </c:pt>
                <c:pt idx="18211">
                  <c:v>0.52693902000000004</c:v>
                </c:pt>
                <c:pt idx="18212">
                  <c:v>0.52696449000000001</c:v>
                </c:pt>
                <c:pt idx="18213">
                  <c:v>0.52699677999999994</c:v>
                </c:pt>
                <c:pt idx="18214">
                  <c:v>0.52702235999999991</c:v>
                </c:pt>
                <c:pt idx="18215">
                  <c:v>0.52705475999999996</c:v>
                </c:pt>
                <c:pt idx="18216">
                  <c:v>0.52708033999999993</c:v>
                </c:pt>
                <c:pt idx="18217">
                  <c:v>0.52711262999999986</c:v>
                </c:pt>
                <c:pt idx="18218">
                  <c:v>0.52713832999999988</c:v>
                </c:pt>
                <c:pt idx="18219">
                  <c:v>0.52717062000000003</c:v>
                </c:pt>
                <c:pt idx="18220">
                  <c:v>0.5271962</c:v>
                </c:pt>
                <c:pt idx="18221">
                  <c:v>0.52722849000000005</c:v>
                </c:pt>
                <c:pt idx="18222">
                  <c:v>0.52725407000000002</c:v>
                </c:pt>
                <c:pt idx="18223">
                  <c:v>0.52728658999999989</c:v>
                </c:pt>
                <c:pt idx="18224">
                  <c:v>0.52731193999999992</c:v>
                </c:pt>
                <c:pt idx="18225">
                  <c:v>0.52734400000000003</c:v>
                </c:pt>
                <c:pt idx="18226">
                  <c:v>0.52736923000000002</c:v>
                </c:pt>
                <c:pt idx="18227">
                  <c:v>0.52740198999999988</c:v>
                </c:pt>
                <c:pt idx="18228">
                  <c:v>0.52742721999999997</c:v>
                </c:pt>
                <c:pt idx="18229">
                  <c:v>0.52745986</c:v>
                </c:pt>
                <c:pt idx="18230">
                  <c:v>0.52748508999999988</c:v>
                </c:pt>
                <c:pt idx="18231">
                  <c:v>0.52751772999999991</c:v>
                </c:pt>
                <c:pt idx="18232">
                  <c:v>0.52754283999999996</c:v>
                </c:pt>
                <c:pt idx="18233">
                  <c:v>0.52757571000000003</c:v>
                </c:pt>
                <c:pt idx="18234">
                  <c:v>0.52760094000000002</c:v>
                </c:pt>
                <c:pt idx="18235">
                  <c:v>0.52763357999999994</c:v>
                </c:pt>
                <c:pt idx="18236">
                  <c:v>0.52765870000000004</c:v>
                </c:pt>
                <c:pt idx="18237">
                  <c:v>0.52769144999999995</c:v>
                </c:pt>
                <c:pt idx="18238">
                  <c:v>0.52771667999999994</c:v>
                </c:pt>
                <c:pt idx="18239">
                  <c:v>0.52774932000000008</c:v>
                </c:pt>
                <c:pt idx="18240">
                  <c:v>0.52777444000000007</c:v>
                </c:pt>
                <c:pt idx="18241">
                  <c:v>0.52780731000000003</c:v>
                </c:pt>
                <c:pt idx="18242">
                  <c:v>0.52783253999999991</c:v>
                </c:pt>
                <c:pt idx="18243">
                  <c:v>0.52786529999999998</c:v>
                </c:pt>
                <c:pt idx="18244">
                  <c:v>0.52789041000000014</c:v>
                </c:pt>
                <c:pt idx="18245">
                  <c:v>0.52792317</c:v>
                </c:pt>
                <c:pt idx="18246">
                  <c:v>0.52794828000000005</c:v>
                </c:pt>
                <c:pt idx="18247">
                  <c:v>0.52798104000000001</c:v>
                </c:pt>
                <c:pt idx="18248">
                  <c:v>0.52800627</c:v>
                </c:pt>
                <c:pt idx="18249">
                  <c:v>0.52803891000000003</c:v>
                </c:pt>
                <c:pt idx="18250">
                  <c:v>0.5280641399999999</c:v>
                </c:pt>
                <c:pt idx="18251">
                  <c:v>0.52809677999999993</c:v>
                </c:pt>
                <c:pt idx="18252">
                  <c:v>0.52812201000000003</c:v>
                </c:pt>
                <c:pt idx="18253">
                  <c:v>0.52815417999999992</c:v>
                </c:pt>
                <c:pt idx="18254">
                  <c:v>0.52817999000000004</c:v>
                </c:pt>
                <c:pt idx="18255">
                  <c:v>0.52821216999999976</c:v>
                </c:pt>
                <c:pt idx="18256">
                  <c:v>0.52823739999999986</c:v>
                </c:pt>
                <c:pt idx="18257">
                  <c:v>0.52827015999999993</c:v>
                </c:pt>
                <c:pt idx="18258">
                  <c:v>0.52829526999999998</c:v>
                </c:pt>
                <c:pt idx="18259">
                  <c:v>0.52832802999999984</c:v>
                </c:pt>
                <c:pt idx="18260">
                  <c:v>0.52835313999999989</c:v>
                </c:pt>
                <c:pt idx="18261">
                  <c:v>0.52838589999999996</c:v>
                </c:pt>
                <c:pt idx="18262">
                  <c:v>0.52841112999999973</c:v>
                </c:pt>
                <c:pt idx="18263">
                  <c:v>0.52844376999999987</c:v>
                </c:pt>
                <c:pt idx="18264">
                  <c:v>0.52846899999999986</c:v>
                </c:pt>
                <c:pt idx="18265">
                  <c:v>0.52850174999999988</c:v>
                </c:pt>
                <c:pt idx="18266">
                  <c:v>0.52852686999999987</c:v>
                </c:pt>
                <c:pt idx="18267">
                  <c:v>0.52855951000000001</c:v>
                </c:pt>
                <c:pt idx="18268">
                  <c:v>0.52858473999999989</c:v>
                </c:pt>
                <c:pt idx="18269">
                  <c:v>0.52861749000000002</c:v>
                </c:pt>
                <c:pt idx="18270">
                  <c:v>0.52864261000000012</c:v>
                </c:pt>
                <c:pt idx="18271">
                  <c:v>0.52867489999999995</c:v>
                </c:pt>
                <c:pt idx="18272">
                  <c:v>0.52870048000000003</c:v>
                </c:pt>
                <c:pt idx="18273">
                  <c:v>0.52873276999999985</c:v>
                </c:pt>
                <c:pt idx="18274">
                  <c:v>0.52875835000000004</c:v>
                </c:pt>
                <c:pt idx="18275">
                  <c:v>0.52879064000000009</c:v>
                </c:pt>
                <c:pt idx="18276">
                  <c:v>0.52881621999999984</c:v>
                </c:pt>
                <c:pt idx="18277">
                  <c:v>0.52884850999999999</c:v>
                </c:pt>
                <c:pt idx="18278">
                  <c:v>0.52887408999999996</c:v>
                </c:pt>
                <c:pt idx="18279">
                  <c:v>0.5289063799999999</c:v>
                </c:pt>
                <c:pt idx="18280">
                  <c:v>0.52893195999999998</c:v>
                </c:pt>
                <c:pt idx="18281">
                  <c:v>0.52896425000000002</c:v>
                </c:pt>
                <c:pt idx="18282">
                  <c:v>0.52898982999999999</c:v>
                </c:pt>
                <c:pt idx="18283">
                  <c:v>0.52902211999999993</c:v>
                </c:pt>
                <c:pt idx="18284">
                  <c:v>0.52904781999999995</c:v>
                </c:pt>
                <c:pt idx="18285">
                  <c:v>0.52908010999999988</c:v>
                </c:pt>
                <c:pt idx="18286">
                  <c:v>0.52910568999999996</c:v>
                </c:pt>
                <c:pt idx="18287">
                  <c:v>0.52913809999999983</c:v>
                </c:pt>
                <c:pt idx="18288">
                  <c:v>0.52916355999999987</c:v>
                </c:pt>
                <c:pt idx="18289">
                  <c:v>0.52919620000000001</c:v>
                </c:pt>
                <c:pt idx="18290">
                  <c:v>0.52922142999999999</c:v>
                </c:pt>
                <c:pt idx="18291">
                  <c:v>0.52925394999999986</c:v>
                </c:pt>
                <c:pt idx="18292">
                  <c:v>0.52927953000000005</c:v>
                </c:pt>
                <c:pt idx="18293">
                  <c:v>0.52931193999999993</c:v>
                </c:pt>
                <c:pt idx="18294">
                  <c:v>0.52933739999999985</c:v>
                </c:pt>
                <c:pt idx="18295">
                  <c:v>0.52936981000000005</c:v>
                </c:pt>
                <c:pt idx="18296">
                  <c:v>0.52939526999999997</c:v>
                </c:pt>
                <c:pt idx="18297">
                  <c:v>0.52942767999999996</c:v>
                </c:pt>
                <c:pt idx="18298">
                  <c:v>0.52945255999999985</c:v>
                </c:pt>
                <c:pt idx="18299">
                  <c:v>0.52948554999999986</c:v>
                </c:pt>
                <c:pt idx="18300">
                  <c:v>0.52951042999999987</c:v>
                </c:pt>
                <c:pt idx="18301">
                  <c:v>0.52954341999999999</c:v>
                </c:pt>
                <c:pt idx="18302">
                  <c:v>0.52956841999999993</c:v>
                </c:pt>
                <c:pt idx="18303">
                  <c:v>0.52960129000000011</c:v>
                </c:pt>
                <c:pt idx="18304">
                  <c:v>0.52962640999999999</c:v>
                </c:pt>
                <c:pt idx="18305">
                  <c:v>0.52965916000000002</c:v>
                </c:pt>
                <c:pt idx="18306">
                  <c:v>0.52968428000000001</c:v>
                </c:pt>
                <c:pt idx="18307">
                  <c:v>0.52971703000000003</c:v>
                </c:pt>
                <c:pt idx="18308">
                  <c:v>0.52974248999999984</c:v>
                </c:pt>
                <c:pt idx="18309">
                  <c:v>0.52977454999999996</c:v>
                </c:pt>
                <c:pt idx="18310">
                  <c:v>0.52979978999999999</c:v>
                </c:pt>
                <c:pt idx="18311">
                  <c:v>0.52983243000000002</c:v>
                </c:pt>
                <c:pt idx="18312">
                  <c:v>0.52985766000000001</c:v>
                </c:pt>
                <c:pt idx="18313">
                  <c:v>0.52989041000000014</c:v>
                </c:pt>
                <c:pt idx="18314">
                  <c:v>0.52991564000000002</c:v>
                </c:pt>
                <c:pt idx="18315">
                  <c:v>0.52994828000000005</c:v>
                </c:pt>
                <c:pt idx="18316">
                  <c:v>0.52997362999999997</c:v>
                </c:pt>
                <c:pt idx="18317">
                  <c:v>0.53000614999999973</c:v>
                </c:pt>
                <c:pt idx="18318">
                  <c:v>0.53003149999999999</c:v>
                </c:pt>
                <c:pt idx="18319">
                  <c:v>0.53006413999999991</c:v>
                </c:pt>
                <c:pt idx="18320">
                  <c:v>0.53008937</c:v>
                </c:pt>
                <c:pt idx="18321">
                  <c:v>0.53012201000000003</c:v>
                </c:pt>
                <c:pt idx="18322">
                  <c:v>0.53014735999999996</c:v>
                </c:pt>
                <c:pt idx="18323">
                  <c:v>0.53017988000000005</c:v>
                </c:pt>
                <c:pt idx="18324">
                  <c:v>0.53020487999999999</c:v>
                </c:pt>
                <c:pt idx="18325">
                  <c:v>0.53023774999999973</c:v>
                </c:pt>
                <c:pt idx="18326">
                  <c:v>0.53026286999999994</c:v>
                </c:pt>
                <c:pt idx="18327">
                  <c:v>0.53029526999999999</c:v>
                </c:pt>
                <c:pt idx="18328">
                  <c:v>0.53032073999999996</c:v>
                </c:pt>
                <c:pt idx="18329">
                  <c:v>0.53035325999999994</c:v>
                </c:pt>
                <c:pt idx="18330">
                  <c:v>0.53037871999999997</c:v>
                </c:pt>
                <c:pt idx="18331">
                  <c:v>0.53041112999999973</c:v>
                </c:pt>
                <c:pt idx="18332">
                  <c:v>0.53043658999999976</c:v>
                </c:pt>
                <c:pt idx="18333">
                  <c:v>0.53046899999999986</c:v>
                </c:pt>
                <c:pt idx="18334">
                  <c:v>0.53049457999999994</c:v>
                </c:pt>
                <c:pt idx="18335">
                  <c:v>0.53052686999999987</c:v>
                </c:pt>
                <c:pt idx="18336">
                  <c:v>0.53055244999999973</c:v>
                </c:pt>
                <c:pt idx="18337">
                  <c:v>0.53058485999999994</c:v>
                </c:pt>
                <c:pt idx="18338">
                  <c:v>0.53061031999999997</c:v>
                </c:pt>
                <c:pt idx="18339">
                  <c:v>0.53064272999999984</c:v>
                </c:pt>
                <c:pt idx="18340">
                  <c:v>0.53066784</c:v>
                </c:pt>
                <c:pt idx="18341">
                  <c:v>0.53070059999999997</c:v>
                </c:pt>
                <c:pt idx="18342">
                  <c:v>0.53072571000000013</c:v>
                </c:pt>
                <c:pt idx="18343">
                  <c:v>0.53075846999999998</c:v>
                </c:pt>
                <c:pt idx="18344">
                  <c:v>0.53078357999999992</c:v>
                </c:pt>
                <c:pt idx="18345">
                  <c:v>0.53081645</c:v>
                </c:pt>
                <c:pt idx="18346">
                  <c:v>0.53084145000000016</c:v>
                </c:pt>
                <c:pt idx="18347">
                  <c:v>0.53087432000000001</c:v>
                </c:pt>
                <c:pt idx="18348">
                  <c:v>0.53089931999999995</c:v>
                </c:pt>
                <c:pt idx="18349">
                  <c:v>0.53093218999999992</c:v>
                </c:pt>
                <c:pt idx="18350">
                  <c:v>0.53095718999999986</c:v>
                </c:pt>
                <c:pt idx="18351">
                  <c:v>0.53099017999999998</c:v>
                </c:pt>
                <c:pt idx="18352">
                  <c:v>0.53101505999999998</c:v>
                </c:pt>
                <c:pt idx="18353">
                  <c:v>0.53104804999999999</c:v>
                </c:pt>
                <c:pt idx="18354">
                  <c:v>0.53107293</c:v>
                </c:pt>
                <c:pt idx="18355">
                  <c:v>0.53110533999999998</c:v>
                </c:pt>
                <c:pt idx="18356">
                  <c:v>0.53113091999999984</c:v>
                </c:pt>
                <c:pt idx="18357">
                  <c:v>0.53116332999999993</c:v>
                </c:pt>
                <c:pt idx="18358">
                  <c:v>0.53118878999999986</c:v>
                </c:pt>
                <c:pt idx="18359">
                  <c:v>0.53122130999999984</c:v>
                </c:pt>
                <c:pt idx="18360">
                  <c:v>0.53124665999999998</c:v>
                </c:pt>
                <c:pt idx="18361">
                  <c:v>0.53127917999999996</c:v>
                </c:pt>
                <c:pt idx="18362">
                  <c:v>0.53130453</c:v>
                </c:pt>
                <c:pt idx="18363">
                  <c:v>0.53133704999999987</c:v>
                </c:pt>
                <c:pt idx="18364">
                  <c:v>0.5313623999999999</c:v>
                </c:pt>
                <c:pt idx="18365">
                  <c:v>0.53139493000000004</c:v>
                </c:pt>
                <c:pt idx="18366">
                  <c:v>0.53142038999999985</c:v>
                </c:pt>
                <c:pt idx="18367">
                  <c:v>0.53145279999999973</c:v>
                </c:pt>
                <c:pt idx="18368">
                  <c:v>0.53147825999999998</c:v>
                </c:pt>
                <c:pt idx="18369">
                  <c:v>0.53151066999999985</c:v>
                </c:pt>
                <c:pt idx="18370">
                  <c:v>0.53153612999999988</c:v>
                </c:pt>
                <c:pt idx="18371">
                  <c:v>0.53156864999999986</c:v>
                </c:pt>
                <c:pt idx="18372">
                  <c:v>0.53159411999999984</c:v>
                </c:pt>
                <c:pt idx="18373">
                  <c:v>0.53162651999999999</c:v>
                </c:pt>
                <c:pt idx="18374">
                  <c:v>0.53165198999999996</c:v>
                </c:pt>
                <c:pt idx="18375">
                  <c:v>0.53168439000000001</c:v>
                </c:pt>
                <c:pt idx="18376">
                  <c:v>0.53170986000000009</c:v>
                </c:pt>
                <c:pt idx="18377">
                  <c:v>0.53174226000000002</c:v>
                </c:pt>
                <c:pt idx="18378">
                  <c:v>0.53176772999999988</c:v>
                </c:pt>
                <c:pt idx="18379">
                  <c:v>0.53180013000000004</c:v>
                </c:pt>
                <c:pt idx="18380">
                  <c:v>0.53182560000000012</c:v>
                </c:pt>
                <c:pt idx="18381">
                  <c:v>0.53185811999999999</c:v>
                </c:pt>
                <c:pt idx="18382">
                  <c:v>0.53188347000000002</c:v>
                </c:pt>
                <c:pt idx="18383">
                  <c:v>0.53191599000000001</c:v>
                </c:pt>
                <c:pt idx="18384">
                  <c:v>0.53194145000000015</c:v>
                </c:pt>
                <c:pt idx="18385">
                  <c:v>0.53197386000000002</c:v>
                </c:pt>
                <c:pt idx="18386">
                  <c:v>0.53199932000000005</c:v>
                </c:pt>
                <c:pt idx="18387">
                  <c:v>0.53203173000000004</c:v>
                </c:pt>
                <c:pt idx="18388">
                  <c:v>0.53205718999999985</c:v>
                </c:pt>
                <c:pt idx="18389">
                  <c:v>0.53208960000000005</c:v>
                </c:pt>
                <c:pt idx="18390">
                  <c:v>0.53211483000000004</c:v>
                </c:pt>
                <c:pt idx="18391">
                  <c:v>0.53214746999999996</c:v>
                </c:pt>
                <c:pt idx="18392">
                  <c:v>0.53217258999999972</c:v>
                </c:pt>
                <c:pt idx="18393">
                  <c:v>0.53220498999999988</c:v>
                </c:pt>
                <c:pt idx="18394">
                  <c:v>0.53223045999999996</c:v>
                </c:pt>
                <c:pt idx="18395">
                  <c:v>0.53226286999999994</c:v>
                </c:pt>
                <c:pt idx="18396">
                  <c:v>0.53228843999999997</c:v>
                </c:pt>
                <c:pt idx="18397">
                  <c:v>0.53232073999999996</c:v>
                </c:pt>
                <c:pt idx="18398">
                  <c:v>0.53234619999999988</c:v>
                </c:pt>
                <c:pt idx="18399">
                  <c:v>0.53237871999999997</c:v>
                </c:pt>
                <c:pt idx="18400">
                  <c:v>0.53240429999999994</c:v>
                </c:pt>
                <c:pt idx="18401">
                  <c:v>0.53243670999999992</c:v>
                </c:pt>
                <c:pt idx="18402">
                  <c:v>0.53246216999999973</c:v>
                </c:pt>
                <c:pt idx="18403">
                  <c:v>0.53249457999999994</c:v>
                </c:pt>
                <c:pt idx="18404">
                  <c:v>0.53251957999999988</c:v>
                </c:pt>
                <c:pt idx="18405">
                  <c:v>0.53255244999999984</c:v>
                </c:pt>
                <c:pt idx="18406">
                  <c:v>0.53257755999999989</c:v>
                </c:pt>
                <c:pt idx="18407">
                  <c:v>0.53261031999999997</c:v>
                </c:pt>
                <c:pt idx="18408">
                  <c:v>0.53263554999999996</c:v>
                </c:pt>
                <c:pt idx="18409">
                  <c:v>0.53266818999999987</c:v>
                </c:pt>
                <c:pt idx="18410">
                  <c:v>0.53269342000000008</c:v>
                </c:pt>
                <c:pt idx="18411">
                  <c:v>0.53272617999999994</c:v>
                </c:pt>
                <c:pt idx="18412">
                  <c:v>0.53275128999999999</c:v>
                </c:pt>
                <c:pt idx="18413">
                  <c:v>0.53278415999999984</c:v>
                </c:pt>
                <c:pt idx="18414">
                  <c:v>0.53280892999999996</c:v>
                </c:pt>
                <c:pt idx="18415">
                  <c:v>0.53284145000000016</c:v>
                </c:pt>
                <c:pt idx="18416">
                  <c:v>0.53286679999999986</c:v>
                </c:pt>
                <c:pt idx="18417">
                  <c:v>0.53289931999999995</c:v>
                </c:pt>
                <c:pt idx="18418">
                  <c:v>0.53292479000000004</c:v>
                </c:pt>
                <c:pt idx="18419">
                  <c:v>0.53295718999999986</c:v>
                </c:pt>
                <c:pt idx="18420">
                  <c:v>0.53298265999999994</c:v>
                </c:pt>
                <c:pt idx="18421">
                  <c:v>0.53301517999999992</c:v>
                </c:pt>
                <c:pt idx="18422">
                  <c:v>0.53304063999999995</c:v>
                </c:pt>
                <c:pt idx="18423">
                  <c:v>0.53307305000000005</c:v>
                </c:pt>
                <c:pt idx="18424">
                  <c:v>0.53309863000000013</c:v>
                </c:pt>
                <c:pt idx="18425">
                  <c:v>0.53313115</c:v>
                </c:pt>
                <c:pt idx="18426">
                  <c:v>0.53315649999999992</c:v>
                </c:pt>
                <c:pt idx="18427">
                  <c:v>0.53318902000000001</c:v>
                </c:pt>
                <c:pt idx="18428">
                  <c:v>0.53321436999999994</c:v>
                </c:pt>
                <c:pt idx="18429">
                  <c:v>0.53324689000000003</c:v>
                </c:pt>
                <c:pt idx="18430">
                  <c:v>0.53327223999999984</c:v>
                </c:pt>
                <c:pt idx="18431">
                  <c:v>0.53330475999999993</c:v>
                </c:pt>
                <c:pt idx="18432">
                  <c:v>0.53333010999999986</c:v>
                </c:pt>
                <c:pt idx="18433">
                  <c:v>0.53336262999999973</c:v>
                </c:pt>
                <c:pt idx="18434">
                  <c:v>0.53338809999999992</c:v>
                </c:pt>
                <c:pt idx="18435">
                  <c:v>0.53342049999999996</c:v>
                </c:pt>
                <c:pt idx="18436">
                  <c:v>0.53344597000000005</c:v>
                </c:pt>
                <c:pt idx="18437">
                  <c:v>0.53347836999999987</c:v>
                </c:pt>
                <c:pt idx="18438">
                  <c:v>0.53350383999999984</c:v>
                </c:pt>
                <c:pt idx="18439">
                  <c:v>0.53353635999999982</c:v>
                </c:pt>
                <c:pt idx="18440">
                  <c:v>0.53356123999999994</c:v>
                </c:pt>
                <c:pt idx="18441">
                  <c:v>0.53359376999999986</c:v>
                </c:pt>
                <c:pt idx="18442">
                  <c:v>0.53361923000000011</c:v>
                </c:pt>
                <c:pt idx="18443">
                  <c:v>0.53365164000000009</c:v>
                </c:pt>
                <c:pt idx="18444">
                  <c:v>0.53367710000000002</c:v>
                </c:pt>
                <c:pt idx="18445">
                  <c:v>0.53370962000000011</c:v>
                </c:pt>
                <c:pt idx="18446">
                  <c:v>0.53373508999999997</c:v>
                </c:pt>
                <c:pt idx="18447">
                  <c:v>0.5337673799999999</c:v>
                </c:pt>
                <c:pt idx="18448">
                  <c:v>0.53379295999999998</c:v>
                </c:pt>
                <c:pt idx="18449">
                  <c:v>0.53382536999999997</c:v>
                </c:pt>
                <c:pt idx="18450">
                  <c:v>0.53385083000000011</c:v>
                </c:pt>
                <c:pt idx="18451">
                  <c:v>0.53388334999999987</c:v>
                </c:pt>
                <c:pt idx="18452">
                  <c:v>0.53390870000000001</c:v>
                </c:pt>
                <c:pt idx="18453">
                  <c:v>0.53394122000000011</c:v>
                </c:pt>
                <c:pt idx="18454">
                  <c:v>0.53396656999999992</c:v>
                </c:pt>
                <c:pt idx="18455">
                  <c:v>0.53399909000000012</c:v>
                </c:pt>
                <c:pt idx="18456">
                  <c:v>0.53402455000000004</c:v>
                </c:pt>
                <c:pt idx="18457">
                  <c:v>0.53405731000000001</c:v>
                </c:pt>
                <c:pt idx="18458">
                  <c:v>0.53408253999999988</c:v>
                </c:pt>
                <c:pt idx="18459">
                  <c:v>0.53411517999999991</c:v>
                </c:pt>
                <c:pt idx="18460">
                  <c:v>0.53414041000000012</c:v>
                </c:pt>
                <c:pt idx="18461">
                  <c:v>0.53417247000000001</c:v>
                </c:pt>
                <c:pt idx="18462">
                  <c:v>0.53419828000000003</c:v>
                </c:pt>
                <c:pt idx="18463">
                  <c:v>0.53423033999999991</c:v>
                </c:pt>
                <c:pt idx="18464">
                  <c:v>0.53425614999999993</c:v>
                </c:pt>
                <c:pt idx="18465">
                  <c:v>0.53428821000000004</c:v>
                </c:pt>
                <c:pt idx="18466">
                  <c:v>0.53431401999999983</c:v>
                </c:pt>
                <c:pt idx="18467">
                  <c:v>0.53434619999999988</c:v>
                </c:pt>
                <c:pt idx="18468">
                  <c:v>0.53437131000000004</c:v>
                </c:pt>
                <c:pt idx="18469">
                  <c:v>0.53440407000000001</c:v>
                </c:pt>
                <c:pt idx="18470">
                  <c:v>0.53442917999999984</c:v>
                </c:pt>
                <c:pt idx="18471">
                  <c:v>0.53446193999999991</c:v>
                </c:pt>
                <c:pt idx="18472">
                  <c:v>0.53448728999999973</c:v>
                </c:pt>
                <c:pt idx="18473">
                  <c:v>0.53451992999999987</c:v>
                </c:pt>
                <c:pt idx="18474">
                  <c:v>0.53454515999999996</c:v>
                </c:pt>
                <c:pt idx="18475">
                  <c:v>0.53457779999999988</c:v>
                </c:pt>
                <c:pt idx="18476">
                  <c:v>0.53460302999999998</c:v>
                </c:pt>
                <c:pt idx="18477">
                  <c:v>0.53463567000000012</c:v>
                </c:pt>
                <c:pt idx="18478">
                  <c:v>0.53466089999999999</c:v>
                </c:pt>
                <c:pt idx="18479">
                  <c:v>0.53469365000000013</c:v>
                </c:pt>
                <c:pt idx="18480">
                  <c:v>0.53471877000000001</c:v>
                </c:pt>
                <c:pt idx="18481">
                  <c:v>0.53475164000000008</c:v>
                </c:pt>
                <c:pt idx="18482">
                  <c:v>0.53477664000000003</c:v>
                </c:pt>
                <c:pt idx="18483">
                  <c:v>0.53480950999999999</c:v>
                </c:pt>
                <c:pt idx="18484">
                  <c:v>0.53483462000000004</c:v>
                </c:pt>
                <c:pt idx="18485">
                  <c:v>0.53486737999999989</c:v>
                </c:pt>
                <c:pt idx="18486">
                  <c:v>0.53489237999999983</c:v>
                </c:pt>
                <c:pt idx="18487">
                  <c:v>0.53492525000000013</c:v>
                </c:pt>
                <c:pt idx="18488">
                  <c:v>0.53495037000000001</c:v>
                </c:pt>
                <c:pt idx="18489">
                  <c:v>0.53498311999999992</c:v>
                </c:pt>
                <c:pt idx="18490">
                  <c:v>0.53500835000000002</c:v>
                </c:pt>
                <c:pt idx="18491">
                  <c:v>0.53504099000000005</c:v>
                </c:pt>
                <c:pt idx="18492">
                  <c:v>0.53506621999999993</c:v>
                </c:pt>
                <c:pt idx="18493">
                  <c:v>0.53509863000000013</c:v>
                </c:pt>
                <c:pt idx="18494">
                  <c:v>0.53512409000000005</c:v>
                </c:pt>
                <c:pt idx="18495">
                  <c:v>0.53515649999999992</c:v>
                </c:pt>
                <c:pt idx="18496">
                  <c:v>0.53518195999999996</c:v>
                </c:pt>
                <c:pt idx="18497">
                  <c:v>0.53521436999999994</c:v>
                </c:pt>
                <c:pt idx="18498">
                  <c:v>0.53523982999999997</c:v>
                </c:pt>
                <c:pt idx="18499">
                  <c:v>0.53527223999999984</c:v>
                </c:pt>
                <c:pt idx="18500">
                  <c:v>0.53529782000000004</c:v>
                </c:pt>
                <c:pt idx="18501">
                  <c:v>0.53533010999999986</c:v>
                </c:pt>
                <c:pt idx="18502">
                  <c:v>0.53535522999999996</c:v>
                </c:pt>
                <c:pt idx="18503">
                  <c:v>0.53538797999999987</c:v>
                </c:pt>
                <c:pt idx="18504">
                  <c:v>0.53541309999999986</c:v>
                </c:pt>
                <c:pt idx="18505">
                  <c:v>0.53544597000000005</c:v>
                </c:pt>
                <c:pt idx="18506">
                  <c:v>0.53547131000000003</c:v>
                </c:pt>
                <c:pt idx="18507">
                  <c:v>0.53550383999999984</c:v>
                </c:pt>
                <c:pt idx="18508">
                  <c:v>0.53552917999999994</c:v>
                </c:pt>
                <c:pt idx="18509">
                  <c:v>0.53556135999999988</c:v>
                </c:pt>
                <c:pt idx="18510">
                  <c:v>0.53558704999999973</c:v>
                </c:pt>
                <c:pt idx="18511">
                  <c:v>0.53561923000000011</c:v>
                </c:pt>
                <c:pt idx="18512">
                  <c:v>0.53564493000000013</c:v>
                </c:pt>
                <c:pt idx="18513">
                  <c:v>0.53567710000000002</c:v>
                </c:pt>
                <c:pt idx="18514">
                  <c:v>0.53570280000000003</c:v>
                </c:pt>
                <c:pt idx="18515">
                  <c:v>0.53573508999999997</c:v>
                </c:pt>
                <c:pt idx="18516">
                  <c:v>0.53576031999999996</c:v>
                </c:pt>
                <c:pt idx="18517">
                  <c:v>0.53579295999999998</c:v>
                </c:pt>
                <c:pt idx="18518">
                  <c:v>0.53581818999999986</c:v>
                </c:pt>
                <c:pt idx="18519">
                  <c:v>0.53585083000000011</c:v>
                </c:pt>
                <c:pt idx="18520">
                  <c:v>0.53587605999999999</c:v>
                </c:pt>
                <c:pt idx="18521">
                  <c:v>0.53590870000000002</c:v>
                </c:pt>
                <c:pt idx="18522">
                  <c:v>0.53593438999999987</c:v>
                </c:pt>
                <c:pt idx="18523">
                  <c:v>0.53596679999999985</c:v>
                </c:pt>
                <c:pt idx="18524">
                  <c:v>0.53599202999999984</c:v>
                </c:pt>
                <c:pt idx="18525">
                  <c:v>0.53602466999999998</c:v>
                </c:pt>
                <c:pt idx="18526">
                  <c:v>0.53604954999999999</c:v>
                </c:pt>
                <c:pt idx="18527">
                  <c:v>0.53608243</c:v>
                </c:pt>
                <c:pt idx="18528">
                  <c:v>0.53610753999999994</c:v>
                </c:pt>
                <c:pt idx="18529">
                  <c:v>0.53614041000000012</c:v>
                </c:pt>
                <c:pt idx="18530">
                  <c:v>0.53616553</c:v>
                </c:pt>
                <c:pt idx="18531">
                  <c:v>0.53619793000000004</c:v>
                </c:pt>
                <c:pt idx="18532">
                  <c:v>0.53622340000000002</c:v>
                </c:pt>
                <c:pt idx="18533">
                  <c:v>0.53625579999999984</c:v>
                </c:pt>
                <c:pt idx="18534">
                  <c:v>0.53628127000000003</c:v>
                </c:pt>
                <c:pt idx="18535">
                  <c:v>0.5363136799999999</c:v>
                </c:pt>
                <c:pt idx="18536">
                  <c:v>0.53633925000000005</c:v>
                </c:pt>
                <c:pt idx="18537">
                  <c:v>0.53637155000000003</c:v>
                </c:pt>
                <c:pt idx="18538">
                  <c:v>0.53639735999999993</c:v>
                </c:pt>
                <c:pt idx="18539">
                  <c:v>0.53642942000000005</c:v>
                </c:pt>
                <c:pt idx="18540">
                  <c:v>0.53645475999999992</c:v>
                </c:pt>
                <c:pt idx="18541">
                  <c:v>0.53648739999999973</c:v>
                </c:pt>
                <c:pt idx="18542">
                  <c:v>0.53651274999999976</c:v>
                </c:pt>
                <c:pt idx="18543">
                  <c:v>0.53654526999999996</c:v>
                </c:pt>
                <c:pt idx="18544">
                  <c:v>0.53657062</c:v>
                </c:pt>
                <c:pt idx="18545">
                  <c:v>0.53660313999999998</c:v>
                </c:pt>
                <c:pt idx="18546">
                  <c:v>0.53662849000000012</c:v>
                </c:pt>
                <c:pt idx="18547">
                  <c:v>0.53666100999999999</c:v>
                </c:pt>
                <c:pt idx="18548">
                  <c:v>0.53668647999999997</c:v>
                </c:pt>
                <c:pt idx="18549">
                  <c:v>0.53671888000000001</c:v>
                </c:pt>
                <c:pt idx="18550">
                  <c:v>0.53674434999999998</c:v>
                </c:pt>
                <c:pt idx="18551">
                  <c:v>0.53677699000000001</c:v>
                </c:pt>
                <c:pt idx="18552">
                  <c:v>0.53680222</c:v>
                </c:pt>
                <c:pt idx="18553">
                  <c:v>0.53683438999999988</c:v>
                </c:pt>
                <c:pt idx="18554">
                  <c:v>0.53686009000000001</c:v>
                </c:pt>
                <c:pt idx="18555">
                  <c:v>0.53689226000000001</c:v>
                </c:pt>
                <c:pt idx="18556">
                  <c:v>0.53691807000000003</c:v>
                </c:pt>
                <c:pt idx="18557">
                  <c:v>0.53695024999999996</c:v>
                </c:pt>
                <c:pt idx="18558">
                  <c:v>0.53697547999999995</c:v>
                </c:pt>
                <c:pt idx="18559">
                  <c:v>0.53700811999999998</c:v>
                </c:pt>
                <c:pt idx="18560">
                  <c:v>0.53703334999999985</c:v>
                </c:pt>
                <c:pt idx="18561">
                  <c:v>0.53706598999999988</c:v>
                </c:pt>
                <c:pt idx="18562">
                  <c:v>0.53709122000000009</c:v>
                </c:pt>
                <c:pt idx="18563">
                  <c:v>0.53712386000000001</c:v>
                </c:pt>
                <c:pt idx="18564">
                  <c:v>0.53714909000000011</c:v>
                </c:pt>
                <c:pt idx="18565">
                  <c:v>0.53718195999999996</c:v>
                </c:pt>
                <c:pt idx="18566">
                  <c:v>0.5372069599999999</c:v>
                </c:pt>
                <c:pt idx="18567">
                  <c:v>0.53723982999999997</c:v>
                </c:pt>
                <c:pt idx="18568">
                  <c:v>0.53726483000000003</c:v>
                </c:pt>
                <c:pt idx="18569">
                  <c:v>0.53729782000000004</c:v>
                </c:pt>
                <c:pt idx="18570">
                  <c:v>0.53732269999999993</c:v>
                </c:pt>
                <c:pt idx="18571">
                  <c:v>0.53735569000000005</c:v>
                </c:pt>
                <c:pt idx="18572">
                  <c:v>0.53738056999999972</c:v>
                </c:pt>
                <c:pt idx="18573">
                  <c:v>0.53741355999999985</c:v>
                </c:pt>
                <c:pt idx="18574">
                  <c:v>0.53743867999999984</c:v>
                </c:pt>
                <c:pt idx="18575">
                  <c:v>0.53747142999999997</c:v>
                </c:pt>
                <c:pt idx="18576">
                  <c:v>0.53749654999999985</c:v>
                </c:pt>
                <c:pt idx="18577">
                  <c:v>0.53752929999999999</c:v>
                </c:pt>
                <c:pt idx="18578">
                  <c:v>0.53755441999999998</c:v>
                </c:pt>
                <c:pt idx="18579">
                  <c:v>0.53758670999999991</c:v>
                </c:pt>
                <c:pt idx="18580">
                  <c:v>0.53761228999999988</c:v>
                </c:pt>
                <c:pt idx="18581">
                  <c:v>0.53764458000000004</c:v>
                </c:pt>
                <c:pt idx="18582">
                  <c:v>0.53767016000000001</c:v>
                </c:pt>
                <c:pt idx="18583">
                  <c:v>0.53770267999999999</c:v>
                </c:pt>
                <c:pt idx="18584">
                  <c:v>0.53772803000000013</c:v>
                </c:pt>
                <c:pt idx="18585">
                  <c:v>0.53776067000000005</c:v>
                </c:pt>
                <c:pt idx="18586">
                  <c:v>0.53778601000000004</c:v>
                </c:pt>
                <c:pt idx="18587">
                  <c:v>0.53781853999999996</c:v>
                </c:pt>
                <c:pt idx="18588">
                  <c:v>0.53784354000000001</c:v>
                </c:pt>
                <c:pt idx="18589">
                  <c:v>0.53787640999999997</c:v>
                </c:pt>
                <c:pt idx="18590">
                  <c:v>0.53790152000000002</c:v>
                </c:pt>
                <c:pt idx="18591">
                  <c:v>0.53793427999999999</c:v>
                </c:pt>
                <c:pt idx="18592">
                  <c:v>0.53795939000000004</c:v>
                </c:pt>
                <c:pt idx="18593">
                  <c:v>0.53799215</c:v>
                </c:pt>
                <c:pt idx="18594">
                  <c:v>0.53801737999999988</c:v>
                </c:pt>
                <c:pt idx="18595">
                  <c:v>0.53805013000000002</c:v>
                </c:pt>
                <c:pt idx="18596">
                  <c:v>0.53807548000000005</c:v>
                </c:pt>
                <c:pt idx="18597">
                  <c:v>0.53810753999999994</c:v>
                </c:pt>
                <c:pt idx="18598">
                  <c:v>0.53813334999999973</c:v>
                </c:pt>
                <c:pt idx="18599">
                  <c:v>0.53816564</c:v>
                </c:pt>
                <c:pt idx="18600">
                  <c:v>0.53819122000000008</c:v>
                </c:pt>
                <c:pt idx="18601">
                  <c:v>0.53822351000000002</c:v>
                </c:pt>
                <c:pt idx="18602">
                  <c:v>0.53824908999999999</c:v>
                </c:pt>
                <c:pt idx="18603">
                  <c:v>0.53828137999999992</c:v>
                </c:pt>
                <c:pt idx="18604">
                  <c:v>0.53830695999999989</c:v>
                </c:pt>
                <c:pt idx="18605">
                  <c:v>0.53833925000000005</c:v>
                </c:pt>
                <c:pt idx="18606">
                  <c:v>0.53836483000000002</c:v>
                </c:pt>
                <c:pt idx="18607">
                  <c:v>0.53839711999999984</c:v>
                </c:pt>
                <c:pt idx="18608">
                  <c:v>0.53842269999999992</c:v>
                </c:pt>
                <c:pt idx="18609">
                  <c:v>0.53845498999999986</c:v>
                </c:pt>
                <c:pt idx="18610">
                  <c:v>0.53847999000000002</c:v>
                </c:pt>
                <c:pt idx="18611">
                  <c:v>0.53851286999999992</c:v>
                </c:pt>
                <c:pt idx="18612">
                  <c:v>0.53853786999999986</c:v>
                </c:pt>
                <c:pt idx="18613">
                  <c:v>0.53857096999999987</c:v>
                </c:pt>
                <c:pt idx="18614">
                  <c:v>0.53859573999999999</c:v>
                </c:pt>
                <c:pt idx="18615">
                  <c:v>0.53862871999999995</c:v>
                </c:pt>
                <c:pt idx="18616">
                  <c:v>0.53865361000000012</c:v>
                </c:pt>
                <c:pt idx="18617">
                  <c:v>0.53868671000000001</c:v>
                </c:pt>
                <c:pt idx="18618">
                  <c:v>0.53871148000000002</c:v>
                </c:pt>
                <c:pt idx="18619">
                  <c:v>0.53874458000000003</c:v>
                </c:pt>
                <c:pt idx="18620">
                  <c:v>0.53876946000000003</c:v>
                </c:pt>
                <c:pt idx="18621">
                  <c:v>0.53880187000000013</c:v>
                </c:pt>
                <c:pt idx="18622">
                  <c:v>0.53882733000000005</c:v>
                </c:pt>
                <c:pt idx="18623">
                  <c:v>0.53886031999999984</c:v>
                </c:pt>
                <c:pt idx="18624">
                  <c:v>0.53888532</c:v>
                </c:pt>
                <c:pt idx="18625">
                  <c:v>0.53891772999999987</c:v>
                </c:pt>
                <c:pt idx="18626">
                  <c:v>0.53894319000000002</c:v>
                </c:pt>
                <c:pt idx="18627">
                  <c:v>0.53897560000000011</c:v>
                </c:pt>
                <c:pt idx="18628">
                  <c:v>0.53900106000000003</c:v>
                </c:pt>
                <c:pt idx="18629">
                  <c:v>0.5390335799999999</c:v>
                </c:pt>
                <c:pt idx="18630">
                  <c:v>0.53905893000000005</c:v>
                </c:pt>
                <c:pt idx="18631">
                  <c:v>0.53909156999999996</c:v>
                </c:pt>
                <c:pt idx="18632">
                  <c:v>0.53911679999999973</c:v>
                </c:pt>
                <c:pt idx="18633">
                  <c:v>0.53914944000000009</c:v>
                </c:pt>
                <c:pt idx="18634">
                  <c:v>0.53917490000000001</c:v>
                </c:pt>
                <c:pt idx="18635">
                  <c:v>0.53920731</c:v>
                </c:pt>
                <c:pt idx="18636">
                  <c:v>0.53923265999999992</c:v>
                </c:pt>
                <c:pt idx="18637">
                  <c:v>0.5392651799999999</c:v>
                </c:pt>
                <c:pt idx="18638">
                  <c:v>0.53929053000000005</c:v>
                </c:pt>
                <c:pt idx="18639">
                  <c:v>0.53932316999999985</c:v>
                </c:pt>
                <c:pt idx="18640">
                  <c:v>0.53934850999999984</c:v>
                </c:pt>
                <c:pt idx="18641">
                  <c:v>0.53938103999999998</c:v>
                </c:pt>
                <c:pt idx="18642">
                  <c:v>0.53940637999999985</c:v>
                </c:pt>
                <c:pt idx="18643">
                  <c:v>0.53943890999999988</c:v>
                </c:pt>
                <c:pt idx="18644">
                  <c:v>0.53946424999999987</c:v>
                </c:pt>
                <c:pt idx="18645">
                  <c:v>0.5394967799999999</c:v>
                </c:pt>
                <c:pt idx="18646">
                  <c:v>0.53952211999999988</c:v>
                </c:pt>
                <c:pt idx="18647">
                  <c:v>0.53955465000000002</c:v>
                </c:pt>
                <c:pt idx="18648">
                  <c:v>0.53957999000000001</c:v>
                </c:pt>
                <c:pt idx="18649">
                  <c:v>0.53961216999999972</c:v>
                </c:pt>
                <c:pt idx="18650">
                  <c:v>0.53963740000000004</c:v>
                </c:pt>
                <c:pt idx="18651">
                  <c:v>0.53967004000000007</c:v>
                </c:pt>
                <c:pt idx="18652">
                  <c:v>0.53969526999999995</c:v>
                </c:pt>
                <c:pt idx="18653">
                  <c:v>0.53972790999999998</c:v>
                </c:pt>
                <c:pt idx="18654">
                  <c:v>0.53975313999999996</c:v>
                </c:pt>
                <c:pt idx="18655">
                  <c:v>0.53978590000000004</c:v>
                </c:pt>
                <c:pt idx="18656">
                  <c:v>0.53981113000000003</c:v>
                </c:pt>
                <c:pt idx="18657">
                  <c:v>0.53984376999999983</c:v>
                </c:pt>
                <c:pt idx="18658">
                  <c:v>0.53986900000000004</c:v>
                </c:pt>
                <c:pt idx="18659">
                  <c:v>0.53990164000000007</c:v>
                </c:pt>
                <c:pt idx="18660">
                  <c:v>0.53992686999999984</c:v>
                </c:pt>
                <c:pt idx="18661">
                  <c:v>0.53995962000000008</c:v>
                </c:pt>
                <c:pt idx="18662">
                  <c:v>0.53998473999999996</c:v>
                </c:pt>
                <c:pt idx="18663">
                  <c:v>0.54001748999999988</c:v>
                </c:pt>
                <c:pt idx="18664">
                  <c:v>0.54004284000000002</c:v>
                </c:pt>
                <c:pt idx="18665">
                  <c:v>0.54007512999999996</c:v>
                </c:pt>
                <c:pt idx="18666">
                  <c:v>0.54010071000000004</c:v>
                </c:pt>
                <c:pt idx="18667">
                  <c:v>0.54013299999999986</c:v>
                </c:pt>
                <c:pt idx="18668">
                  <c:v>0.54015869999999999</c:v>
                </c:pt>
                <c:pt idx="18669">
                  <c:v>0.54019086999999999</c:v>
                </c:pt>
                <c:pt idx="18670">
                  <c:v>0.5402165699999999</c:v>
                </c:pt>
                <c:pt idx="18671">
                  <c:v>0.54024874000000001</c:v>
                </c:pt>
                <c:pt idx="18672">
                  <c:v>0.54027444000000002</c:v>
                </c:pt>
                <c:pt idx="18673">
                  <c:v>0.54030661999999996</c:v>
                </c:pt>
                <c:pt idx="18674">
                  <c:v>0.54033184999999984</c:v>
                </c:pt>
                <c:pt idx="18675">
                  <c:v>0.54036448999999986</c:v>
                </c:pt>
                <c:pt idx="18676">
                  <c:v>0.54038971999999996</c:v>
                </c:pt>
                <c:pt idx="18677">
                  <c:v>0.54042235999999988</c:v>
                </c:pt>
                <c:pt idx="18678">
                  <c:v>0.54044758999999987</c:v>
                </c:pt>
                <c:pt idx="18679">
                  <c:v>0.54048023000000001</c:v>
                </c:pt>
                <c:pt idx="18680">
                  <c:v>0.54050545999999999</c:v>
                </c:pt>
                <c:pt idx="18681">
                  <c:v>0.54053821000000002</c:v>
                </c:pt>
                <c:pt idx="18682">
                  <c:v>0.5405634399999999</c:v>
                </c:pt>
                <c:pt idx="18683">
                  <c:v>0.54059619999999986</c:v>
                </c:pt>
                <c:pt idx="18684">
                  <c:v>0.54062131000000013</c:v>
                </c:pt>
                <c:pt idx="18685">
                  <c:v>0.54065406999999999</c:v>
                </c:pt>
                <c:pt idx="18686">
                  <c:v>0.54067930000000008</c:v>
                </c:pt>
                <c:pt idx="18687">
                  <c:v>0.54071194</c:v>
                </c:pt>
                <c:pt idx="18688">
                  <c:v>0.54073729000000004</c:v>
                </c:pt>
                <c:pt idx="18689">
                  <c:v>0.54076981000000013</c:v>
                </c:pt>
                <c:pt idx="18690">
                  <c:v>0.54079516000000005</c:v>
                </c:pt>
                <c:pt idx="18691">
                  <c:v>0.54082768000000003</c:v>
                </c:pt>
                <c:pt idx="18692">
                  <c:v>0.54085302999999996</c:v>
                </c:pt>
                <c:pt idx="18693">
                  <c:v>0.54088566999999999</c:v>
                </c:pt>
                <c:pt idx="18694">
                  <c:v>0.54091089999999997</c:v>
                </c:pt>
                <c:pt idx="18695">
                  <c:v>0.54094341999999995</c:v>
                </c:pt>
                <c:pt idx="18696">
                  <c:v>0.54096876999999988</c:v>
                </c:pt>
                <c:pt idx="18697">
                  <c:v>0.54100141000000013</c:v>
                </c:pt>
                <c:pt idx="18698">
                  <c:v>0.54102629000000002</c:v>
                </c:pt>
                <c:pt idx="18699">
                  <c:v>0.54105881000000011</c:v>
                </c:pt>
                <c:pt idx="18700">
                  <c:v>0.54108415999999993</c:v>
                </c:pt>
                <c:pt idx="18701">
                  <c:v>0.54111667999999991</c:v>
                </c:pt>
                <c:pt idx="18702">
                  <c:v>0.54114203000000005</c:v>
                </c:pt>
                <c:pt idx="18703">
                  <c:v>0.54117455000000003</c:v>
                </c:pt>
                <c:pt idx="18704">
                  <c:v>0.54119990000000007</c:v>
                </c:pt>
                <c:pt idx="18705">
                  <c:v>0.54123242999999988</c:v>
                </c:pt>
                <c:pt idx="18706">
                  <c:v>0.54125789000000002</c:v>
                </c:pt>
                <c:pt idx="18707">
                  <c:v>0.5412903</c:v>
                </c:pt>
                <c:pt idx="18708">
                  <c:v>0.54131575999999992</c:v>
                </c:pt>
                <c:pt idx="18709">
                  <c:v>0.54134828000000002</c:v>
                </c:pt>
                <c:pt idx="18710">
                  <c:v>0.54137373999999994</c:v>
                </c:pt>
                <c:pt idx="18711">
                  <c:v>0.54140614999999992</c:v>
                </c:pt>
                <c:pt idx="18712">
                  <c:v>0.54143162</c:v>
                </c:pt>
                <c:pt idx="18713">
                  <c:v>0.54146413999999987</c:v>
                </c:pt>
                <c:pt idx="18714">
                  <c:v>0.54148949000000002</c:v>
                </c:pt>
                <c:pt idx="18715">
                  <c:v>0.54152211999999988</c:v>
                </c:pt>
                <c:pt idx="18716">
                  <c:v>0.54154735999999992</c:v>
                </c:pt>
                <c:pt idx="18717">
                  <c:v>0.54157988000000001</c:v>
                </c:pt>
                <c:pt idx="18718">
                  <c:v>0.54160534000000005</c:v>
                </c:pt>
                <c:pt idx="18719">
                  <c:v>0.54163775000000003</c:v>
                </c:pt>
                <c:pt idx="18720">
                  <c:v>0.54166320999999984</c:v>
                </c:pt>
                <c:pt idx="18721">
                  <c:v>0.54169562000000016</c:v>
                </c:pt>
                <c:pt idx="18722">
                  <c:v>0.54172108000000008</c:v>
                </c:pt>
                <c:pt idx="18723">
                  <c:v>0.54175361000000011</c:v>
                </c:pt>
                <c:pt idx="18724">
                  <c:v>0.54177894999999998</c:v>
                </c:pt>
                <c:pt idx="18725">
                  <c:v>0.54181148000000001</c:v>
                </c:pt>
                <c:pt idx="18726">
                  <c:v>0.54183693999999993</c:v>
                </c:pt>
                <c:pt idx="18727">
                  <c:v>0.54186900000000005</c:v>
                </c:pt>
                <c:pt idx="18728">
                  <c:v>0.54189423000000014</c:v>
                </c:pt>
                <c:pt idx="18729">
                  <c:v>0.54192686999999984</c:v>
                </c:pt>
                <c:pt idx="18730">
                  <c:v>0.54195209999999994</c:v>
                </c:pt>
                <c:pt idx="18731">
                  <c:v>0.54198486000000001</c:v>
                </c:pt>
                <c:pt idx="18732">
                  <c:v>0.5420102</c:v>
                </c:pt>
                <c:pt idx="18733">
                  <c:v>0.54204249000000004</c:v>
                </c:pt>
                <c:pt idx="18734">
                  <c:v>0.54206807000000001</c:v>
                </c:pt>
                <c:pt idx="18735">
                  <c:v>0.54210048</c:v>
                </c:pt>
                <c:pt idx="18736">
                  <c:v>0.54212594000000003</c:v>
                </c:pt>
                <c:pt idx="18737">
                  <c:v>0.54215846999999984</c:v>
                </c:pt>
                <c:pt idx="18738">
                  <c:v>0.54218381000000004</c:v>
                </c:pt>
                <c:pt idx="18739">
                  <c:v>0.54221633999999985</c:v>
                </c:pt>
                <c:pt idx="18740">
                  <c:v>0.54224167999999995</c:v>
                </c:pt>
                <c:pt idx="18741">
                  <c:v>0.54227420999999998</c:v>
                </c:pt>
                <c:pt idx="18742">
                  <c:v>0.54229954999999996</c:v>
                </c:pt>
                <c:pt idx="18743">
                  <c:v>0.54233218999999977</c:v>
                </c:pt>
                <c:pt idx="18744">
                  <c:v>0.54235743000000003</c:v>
                </c:pt>
                <c:pt idx="18745">
                  <c:v>0.54239006000000001</c:v>
                </c:pt>
                <c:pt idx="18746">
                  <c:v>0.54241552999999987</c:v>
                </c:pt>
                <c:pt idx="18747">
                  <c:v>0.54244804999999996</c:v>
                </c:pt>
                <c:pt idx="18748">
                  <c:v>0.54247339999999988</c:v>
                </c:pt>
                <c:pt idx="18749">
                  <c:v>0.54250545999999999</c:v>
                </c:pt>
                <c:pt idx="18750">
                  <c:v>0.54253079999999987</c:v>
                </c:pt>
                <c:pt idx="18751">
                  <c:v>0.5425633299999999</c:v>
                </c:pt>
                <c:pt idx="18752">
                  <c:v>0.54258867999999993</c:v>
                </c:pt>
                <c:pt idx="18753">
                  <c:v>0.54262131000000013</c:v>
                </c:pt>
                <c:pt idx="18754">
                  <c:v>0.54264654999999984</c:v>
                </c:pt>
                <c:pt idx="18755">
                  <c:v>0.54267918000000004</c:v>
                </c:pt>
                <c:pt idx="18756">
                  <c:v>0.54270442000000008</c:v>
                </c:pt>
                <c:pt idx="18757">
                  <c:v>0.54273716999999988</c:v>
                </c:pt>
                <c:pt idx="18758">
                  <c:v>0.54276228999999987</c:v>
                </c:pt>
                <c:pt idx="18759">
                  <c:v>0.54279504000000012</c:v>
                </c:pt>
                <c:pt idx="18760">
                  <c:v>0.54282016</c:v>
                </c:pt>
                <c:pt idx="18761">
                  <c:v>0.54285280000000002</c:v>
                </c:pt>
                <c:pt idx="18762">
                  <c:v>0.54287814000000001</c:v>
                </c:pt>
                <c:pt idx="18763">
                  <c:v>0.54291089999999997</c:v>
                </c:pt>
                <c:pt idx="18764">
                  <c:v>0.54293623999999996</c:v>
                </c:pt>
                <c:pt idx="18765">
                  <c:v>0.54296876999999988</c:v>
                </c:pt>
                <c:pt idx="18766">
                  <c:v>0.54299423000000013</c:v>
                </c:pt>
                <c:pt idx="18767">
                  <c:v>0.54302664</c:v>
                </c:pt>
                <c:pt idx="18768">
                  <c:v>0.54305209999999993</c:v>
                </c:pt>
                <c:pt idx="18769">
                  <c:v>0.54308473999999984</c:v>
                </c:pt>
                <c:pt idx="18770">
                  <c:v>0.54310997000000005</c:v>
                </c:pt>
                <c:pt idx="18771">
                  <c:v>0.54314214999999988</c:v>
                </c:pt>
                <c:pt idx="18772">
                  <c:v>0.54316783999999996</c:v>
                </c:pt>
                <c:pt idx="18773">
                  <c:v>0.54320002000000001</c:v>
                </c:pt>
                <c:pt idx="18774">
                  <c:v>0.54322570999999997</c:v>
                </c:pt>
                <c:pt idx="18775">
                  <c:v>0.54325789000000002</c:v>
                </c:pt>
                <c:pt idx="18776">
                  <c:v>0.54328357999999988</c:v>
                </c:pt>
                <c:pt idx="18777">
                  <c:v>0.54331575999999993</c:v>
                </c:pt>
                <c:pt idx="18778">
                  <c:v>0.54334145000000011</c:v>
                </c:pt>
                <c:pt idx="18779">
                  <c:v>0.54337373999999994</c:v>
                </c:pt>
                <c:pt idx="18780">
                  <c:v>0.54339897999999998</c:v>
                </c:pt>
                <c:pt idx="18781">
                  <c:v>0.54343162</c:v>
                </c:pt>
                <c:pt idx="18782">
                  <c:v>0.54345684999999988</c:v>
                </c:pt>
                <c:pt idx="18783">
                  <c:v>0.54348971999999984</c:v>
                </c:pt>
                <c:pt idx="18784">
                  <c:v>0.5435147199999999</c:v>
                </c:pt>
                <c:pt idx="18785">
                  <c:v>0.54354758999999986</c:v>
                </c:pt>
                <c:pt idx="18786">
                  <c:v>0.54357269999999991</c:v>
                </c:pt>
                <c:pt idx="18787">
                  <c:v>0.5436054600000001</c:v>
                </c:pt>
                <c:pt idx="18788">
                  <c:v>0.54363057000000004</c:v>
                </c:pt>
                <c:pt idx="18789">
                  <c:v>0.54366287000000002</c:v>
                </c:pt>
                <c:pt idx="18790">
                  <c:v>0.54368844000000005</c:v>
                </c:pt>
                <c:pt idx="18791">
                  <c:v>0.54372074000000004</c:v>
                </c:pt>
                <c:pt idx="18792">
                  <c:v>0.54374630999999984</c:v>
                </c:pt>
                <c:pt idx="18793">
                  <c:v>0.54377872000000005</c:v>
                </c:pt>
                <c:pt idx="18794">
                  <c:v>0.54380417999999997</c:v>
                </c:pt>
                <c:pt idx="18795">
                  <c:v>0.54383671</c:v>
                </c:pt>
                <c:pt idx="18796">
                  <c:v>0.54386204999999987</c:v>
                </c:pt>
                <c:pt idx="18797">
                  <c:v>0.54389458000000002</c:v>
                </c:pt>
                <c:pt idx="18798">
                  <c:v>0.54392004000000005</c:v>
                </c:pt>
                <c:pt idx="18799">
                  <c:v>0.54395267999999997</c:v>
                </c:pt>
                <c:pt idx="18800">
                  <c:v>0.54397803000000011</c:v>
                </c:pt>
                <c:pt idx="18801">
                  <c:v>0.54401054999999987</c:v>
                </c:pt>
                <c:pt idx="18802">
                  <c:v>0.54403590000000002</c:v>
                </c:pt>
                <c:pt idx="18803">
                  <c:v>0.54406842</c:v>
                </c:pt>
                <c:pt idx="18804">
                  <c:v>0.54409377000000003</c:v>
                </c:pt>
                <c:pt idx="18805">
                  <c:v>0.54412629000000001</c:v>
                </c:pt>
                <c:pt idx="18806">
                  <c:v>0.54415164000000005</c:v>
                </c:pt>
                <c:pt idx="18807">
                  <c:v>0.54418415999999992</c:v>
                </c:pt>
                <c:pt idx="18808">
                  <c:v>0.54420950999999984</c:v>
                </c:pt>
                <c:pt idx="18809">
                  <c:v>0.54424156999999984</c:v>
                </c:pt>
                <c:pt idx="18810">
                  <c:v>0.54426737999999986</c:v>
                </c:pt>
                <c:pt idx="18811">
                  <c:v>0.54429944000000008</c:v>
                </c:pt>
                <c:pt idx="18812">
                  <c:v>0.54432537000000003</c:v>
                </c:pt>
                <c:pt idx="18813">
                  <c:v>0.54435730999999987</c:v>
                </c:pt>
                <c:pt idx="18814">
                  <c:v>0.54438311999999989</c:v>
                </c:pt>
                <c:pt idx="18815">
                  <c:v>0.54441529999999994</c:v>
                </c:pt>
                <c:pt idx="18816">
                  <c:v>0.54444064000000003</c:v>
                </c:pt>
                <c:pt idx="18817">
                  <c:v>0.54447316999999973</c:v>
                </c:pt>
                <c:pt idx="18818">
                  <c:v>0.54449851000000005</c:v>
                </c:pt>
                <c:pt idx="18819">
                  <c:v>0.54453103999999997</c:v>
                </c:pt>
                <c:pt idx="18820">
                  <c:v>0.54455637999999973</c:v>
                </c:pt>
                <c:pt idx="18821">
                  <c:v>0.54458890999999987</c:v>
                </c:pt>
                <c:pt idx="18822">
                  <c:v>0.54461424999999997</c:v>
                </c:pt>
                <c:pt idx="18823">
                  <c:v>0.54464701000000015</c:v>
                </c:pt>
                <c:pt idx="18824">
                  <c:v>0.54467211999999998</c:v>
                </c:pt>
                <c:pt idx="18825">
                  <c:v>0.54470487999999995</c:v>
                </c:pt>
                <c:pt idx="18826">
                  <c:v>0.54472999000000011</c:v>
                </c:pt>
                <c:pt idx="18827">
                  <c:v>0.54476274999999985</c:v>
                </c:pt>
                <c:pt idx="18828">
                  <c:v>0.54478786999999984</c:v>
                </c:pt>
                <c:pt idx="18829">
                  <c:v>0.54482062000000009</c:v>
                </c:pt>
                <c:pt idx="18830">
                  <c:v>0.54484597000000012</c:v>
                </c:pt>
                <c:pt idx="18831">
                  <c:v>0.54487814000000001</c:v>
                </c:pt>
                <c:pt idx="18832">
                  <c:v>0.54490395000000003</c:v>
                </c:pt>
                <c:pt idx="18833">
                  <c:v>0.54493601000000003</c:v>
                </c:pt>
                <c:pt idx="18834">
                  <c:v>0.54496182000000004</c:v>
                </c:pt>
                <c:pt idx="18835">
                  <c:v>0.54499388000000004</c:v>
                </c:pt>
                <c:pt idx="18836">
                  <c:v>0.54501946000000001</c:v>
                </c:pt>
                <c:pt idx="18837">
                  <c:v>0.54505174999999983</c:v>
                </c:pt>
                <c:pt idx="18838">
                  <c:v>0.54507733000000003</c:v>
                </c:pt>
                <c:pt idx="18839">
                  <c:v>0.54510974000000001</c:v>
                </c:pt>
                <c:pt idx="18840">
                  <c:v>0.54513520000000004</c:v>
                </c:pt>
                <c:pt idx="18841">
                  <c:v>0.54516761000000002</c:v>
                </c:pt>
                <c:pt idx="18842">
                  <c:v>0.54519306999999984</c:v>
                </c:pt>
                <c:pt idx="18843">
                  <c:v>0.54522548000000004</c:v>
                </c:pt>
                <c:pt idx="18844">
                  <c:v>0.54525093999999996</c:v>
                </c:pt>
                <c:pt idx="18845">
                  <c:v>0.54528335000000006</c:v>
                </c:pt>
                <c:pt idx="18846">
                  <c:v>0.54530857999999993</c:v>
                </c:pt>
                <c:pt idx="18847">
                  <c:v>0.54534122000000007</c:v>
                </c:pt>
                <c:pt idx="18848">
                  <c:v>0.54536644999999973</c:v>
                </c:pt>
                <c:pt idx="18849">
                  <c:v>0.54539921000000013</c:v>
                </c:pt>
                <c:pt idx="18850">
                  <c:v>0.54542444000000001</c:v>
                </c:pt>
                <c:pt idx="18851">
                  <c:v>0.54545695999999988</c:v>
                </c:pt>
                <c:pt idx="18852">
                  <c:v>0.54548230999999991</c:v>
                </c:pt>
                <c:pt idx="18853">
                  <c:v>0.54551494999999994</c:v>
                </c:pt>
                <c:pt idx="18854">
                  <c:v>0.54554017999999993</c:v>
                </c:pt>
                <c:pt idx="18855">
                  <c:v>0.54557281999999996</c:v>
                </c:pt>
                <c:pt idx="18856">
                  <c:v>0.54559804999999983</c:v>
                </c:pt>
                <c:pt idx="18857">
                  <c:v>0.54563068999999997</c:v>
                </c:pt>
                <c:pt idx="18858">
                  <c:v>0.54565592000000007</c:v>
                </c:pt>
                <c:pt idx="18859">
                  <c:v>0.54568855999999999</c:v>
                </c:pt>
                <c:pt idx="18860">
                  <c:v>0.54571391000000002</c:v>
                </c:pt>
                <c:pt idx="18861">
                  <c:v>0.54574643000000012</c:v>
                </c:pt>
                <c:pt idx="18862">
                  <c:v>0.54577200999999997</c:v>
                </c:pt>
                <c:pt idx="18863">
                  <c:v>0.54580395000000004</c:v>
                </c:pt>
                <c:pt idx="18864">
                  <c:v>0.54582930000000007</c:v>
                </c:pt>
                <c:pt idx="18865">
                  <c:v>0.54586204999999988</c:v>
                </c:pt>
                <c:pt idx="18866">
                  <c:v>0.54588729000000003</c:v>
                </c:pt>
                <c:pt idx="18867">
                  <c:v>0.54591981000000012</c:v>
                </c:pt>
                <c:pt idx="18868">
                  <c:v>0.54594516000000004</c:v>
                </c:pt>
                <c:pt idx="18869">
                  <c:v>0.54597779999999996</c:v>
                </c:pt>
                <c:pt idx="18870">
                  <c:v>0.54600302999999983</c:v>
                </c:pt>
                <c:pt idx="18871">
                  <c:v>0.54603566999999997</c:v>
                </c:pt>
                <c:pt idx="18872">
                  <c:v>0.54606089999999996</c:v>
                </c:pt>
                <c:pt idx="18873">
                  <c:v>0.54609353999999999</c:v>
                </c:pt>
                <c:pt idx="18874">
                  <c:v>0.54611900000000002</c:v>
                </c:pt>
                <c:pt idx="18875">
                  <c:v>0.54615141000000011</c:v>
                </c:pt>
                <c:pt idx="18876">
                  <c:v>0.54617674999999988</c:v>
                </c:pt>
                <c:pt idx="18877">
                  <c:v>0.54620928000000002</c:v>
                </c:pt>
                <c:pt idx="18878">
                  <c:v>0.54623473999999994</c:v>
                </c:pt>
                <c:pt idx="18879">
                  <c:v>0.54626725999999992</c:v>
                </c:pt>
                <c:pt idx="18880">
                  <c:v>0.54629260999999996</c:v>
                </c:pt>
                <c:pt idx="18881">
                  <c:v>0.54632513000000005</c:v>
                </c:pt>
                <c:pt idx="18882">
                  <c:v>0.54635071000000002</c:v>
                </c:pt>
                <c:pt idx="18883">
                  <c:v>0.54638288999999973</c:v>
                </c:pt>
                <c:pt idx="18884">
                  <c:v>0.54640847000000003</c:v>
                </c:pt>
                <c:pt idx="18885">
                  <c:v>0.54644099000000002</c:v>
                </c:pt>
                <c:pt idx="18886">
                  <c:v>0.54646587000000002</c:v>
                </c:pt>
                <c:pt idx="18887">
                  <c:v>0.54649886000000003</c:v>
                </c:pt>
                <c:pt idx="18888">
                  <c:v>0.54652385999999997</c:v>
                </c:pt>
                <c:pt idx="18889">
                  <c:v>0.54655661999999994</c:v>
                </c:pt>
                <c:pt idx="18890">
                  <c:v>0.54658195999999992</c:v>
                </c:pt>
                <c:pt idx="18891">
                  <c:v>0.54661459999999984</c:v>
                </c:pt>
                <c:pt idx="18892">
                  <c:v>0.54663994999999999</c:v>
                </c:pt>
                <c:pt idx="18893">
                  <c:v>0.54667246999999997</c:v>
                </c:pt>
                <c:pt idx="18894">
                  <c:v>0.54669782000000011</c:v>
                </c:pt>
                <c:pt idx="18895">
                  <c:v>0.54673046000000003</c:v>
                </c:pt>
                <c:pt idx="18896">
                  <c:v>0.54675534000000003</c:v>
                </c:pt>
                <c:pt idx="18897">
                  <c:v>0.54678775000000002</c:v>
                </c:pt>
                <c:pt idx="18898">
                  <c:v>0.54681332999999988</c:v>
                </c:pt>
                <c:pt idx="18899">
                  <c:v>0.54684574000000008</c:v>
                </c:pt>
                <c:pt idx="18900">
                  <c:v>0.54687120000000011</c:v>
                </c:pt>
                <c:pt idx="18901">
                  <c:v>0.54690371999999998</c:v>
                </c:pt>
                <c:pt idx="18902">
                  <c:v>0.54692907000000013</c:v>
                </c:pt>
                <c:pt idx="18903">
                  <c:v>0.54696159</c:v>
                </c:pt>
                <c:pt idx="18904">
                  <c:v>0.54698693999999992</c:v>
                </c:pt>
                <c:pt idx="18905">
                  <c:v>0.54701968999999984</c:v>
                </c:pt>
                <c:pt idx="18906">
                  <c:v>0.54704492999999998</c:v>
                </c:pt>
                <c:pt idx="18907">
                  <c:v>0.54707755999999996</c:v>
                </c:pt>
                <c:pt idx="18908">
                  <c:v>0.54710267999999984</c:v>
                </c:pt>
                <c:pt idx="18909">
                  <c:v>0.54713542999999998</c:v>
                </c:pt>
                <c:pt idx="18910">
                  <c:v>0.54716054999999986</c:v>
                </c:pt>
                <c:pt idx="18911">
                  <c:v>0.54719329999999999</c:v>
                </c:pt>
                <c:pt idx="18912">
                  <c:v>0.54721841999999998</c:v>
                </c:pt>
                <c:pt idx="18913">
                  <c:v>0.54725082999999997</c:v>
                </c:pt>
                <c:pt idx="18914">
                  <c:v>0.54727641000000005</c:v>
                </c:pt>
                <c:pt idx="18915">
                  <c:v>0.54730869999999998</c:v>
                </c:pt>
                <c:pt idx="18916">
                  <c:v>0.54733438999999973</c:v>
                </c:pt>
                <c:pt idx="18917">
                  <c:v>0.54736656999999989</c:v>
                </c:pt>
                <c:pt idx="18918">
                  <c:v>0.54739225999999996</c:v>
                </c:pt>
                <c:pt idx="18919">
                  <c:v>0.54742444000000001</c:v>
                </c:pt>
                <c:pt idx="18920">
                  <c:v>0.54745012999999987</c:v>
                </c:pt>
                <c:pt idx="18921">
                  <c:v>0.54748242999999985</c:v>
                </c:pt>
                <c:pt idx="18922">
                  <c:v>0.54750799999999988</c:v>
                </c:pt>
                <c:pt idx="18923">
                  <c:v>0.54754040999999998</c:v>
                </c:pt>
                <c:pt idx="18924">
                  <c:v>0.54756587000000001</c:v>
                </c:pt>
                <c:pt idx="18925">
                  <c:v>0.54759827999999999</c:v>
                </c:pt>
                <c:pt idx="18926">
                  <c:v>0.54762374000000003</c:v>
                </c:pt>
                <c:pt idx="18927">
                  <c:v>0.54765626999999983</c:v>
                </c:pt>
                <c:pt idx="18928">
                  <c:v>0.54768162000000009</c:v>
                </c:pt>
                <c:pt idx="18929">
                  <c:v>0.54771367999999998</c:v>
                </c:pt>
                <c:pt idx="18930">
                  <c:v>0.54773914000000001</c:v>
                </c:pt>
                <c:pt idx="18931">
                  <c:v>0.54777178000000004</c:v>
                </c:pt>
                <c:pt idx="18932">
                  <c:v>0.54779701000000014</c:v>
                </c:pt>
                <c:pt idx="18933">
                  <c:v>0.54782964999999995</c:v>
                </c:pt>
                <c:pt idx="18934">
                  <c:v>0.54785499000000004</c:v>
                </c:pt>
                <c:pt idx="18935">
                  <c:v>0.54788762999999996</c:v>
                </c:pt>
                <c:pt idx="18936">
                  <c:v>0.54791287</c:v>
                </c:pt>
                <c:pt idx="18937">
                  <c:v>0.54794550000000009</c:v>
                </c:pt>
                <c:pt idx="18938">
                  <c:v>0.54797074000000001</c:v>
                </c:pt>
                <c:pt idx="18939">
                  <c:v>0.54800349000000004</c:v>
                </c:pt>
                <c:pt idx="18940">
                  <c:v>0.54802872000000002</c:v>
                </c:pt>
                <c:pt idx="18941">
                  <c:v>0.54806124000000001</c:v>
                </c:pt>
                <c:pt idx="18942">
                  <c:v>0.54808658999999993</c:v>
                </c:pt>
                <c:pt idx="18943">
                  <c:v>0.54811935000000001</c:v>
                </c:pt>
                <c:pt idx="18944">
                  <c:v>0.54814445999999994</c:v>
                </c:pt>
                <c:pt idx="18945">
                  <c:v>0.54817722000000002</c:v>
                </c:pt>
                <c:pt idx="18946">
                  <c:v>0.54820232999999985</c:v>
                </c:pt>
                <c:pt idx="18947">
                  <c:v>0.54823496999999988</c:v>
                </c:pt>
                <c:pt idx="18948">
                  <c:v>0.54826019999999986</c:v>
                </c:pt>
                <c:pt idx="18949">
                  <c:v>0.54829237999999991</c:v>
                </c:pt>
                <c:pt idx="18950">
                  <c:v>0.54831806999999988</c:v>
                </c:pt>
                <c:pt idx="18951">
                  <c:v>0.54835025000000004</c:v>
                </c:pt>
                <c:pt idx="18952">
                  <c:v>0.54837605999999994</c:v>
                </c:pt>
                <c:pt idx="18953">
                  <c:v>0.54840811999999994</c:v>
                </c:pt>
                <c:pt idx="18954">
                  <c:v>0.54843392999999985</c:v>
                </c:pt>
                <c:pt idx="18955">
                  <c:v>0.54846598999999985</c:v>
                </c:pt>
                <c:pt idx="18956">
                  <c:v>0.54849179999999997</c:v>
                </c:pt>
                <c:pt idx="18957">
                  <c:v>0.54852385999999997</c:v>
                </c:pt>
                <c:pt idx="18958">
                  <c:v>0.54854966999999999</c:v>
                </c:pt>
                <c:pt idx="18959">
                  <c:v>0.54858185000000004</c:v>
                </c:pt>
                <c:pt idx="18960">
                  <c:v>0.54860754</c:v>
                </c:pt>
                <c:pt idx="18961">
                  <c:v>0.54863972000000005</c:v>
                </c:pt>
                <c:pt idx="18962">
                  <c:v>0.54866495000000004</c:v>
                </c:pt>
                <c:pt idx="18963">
                  <c:v>0.54869782000000011</c:v>
                </c:pt>
                <c:pt idx="18964">
                  <c:v>0.54872293000000005</c:v>
                </c:pt>
                <c:pt idx="18965">
                  <c:v>0.54875580000000013</c:v>
                </c:pt>
                <c:pt idx="18966">
                  <c:v>0.54878079999999996</c:v>
                </c:pt>
                <c:pt idx="18967">
                  <c:v>0.54881309999999994</c:v>
                </c:pt>
                <c:pt idx="18968">
                  <c:v>0.54883868000000002</c:v>
                </c:pt>
                <c:pt idx="18969">
                  <c:v>0.54887096999999996</c:v>
                </c:pt>
                <c:pt idx="18970">
                  <c:v>0.54889655000000004</c:v>
                </c:pt>
                <c:pt idx="18971">
                  <c:v>0.54892884000000008</c:v>
                </c:pt>
                <c:pt idx="18972">
                  <c:v>0.54895442000000005</c:v>
                </c:pt>
                <c:pt idx="18973">
                  <c:v>0.54898681999999999</c:v>
                </c:pt>
                <c:pt idx="18974">
                  <c:v>0.54901228999999985</c:v>
                </c:pt>
                <c:pt idx="18975">
                  <c:v>0.5490450400000001</c:v>
                </c:pt>
                <c:pt idx="18976">
                  <c:v>0.54907026999999997</c:v>
                </c:pt>
                <c:pt idx="18977">
                  <c:v>0.54910255999999991</c:v>
                </c:pt>
                <c:pt idx="18978">
                  <c:v>0.54912813999999999</c:v>
                </c:pt>
                <c:pt idx="18979">
                  <c:v>0.54916043000000003</c:v>
                </c:pt>
                <c:pt idx="18980">
                  <c:v>0.54918601</c:v>
                </c:pt>
                <c:pt idx="18981">
                  <c:v>0.54921829999999994</c:v>
                </c:pt>
                <c:pt idx="18982">
                  <c:v>0.54924399999999984</c:v>
                </c:pt>
                <c:pt idx="18983">
                  <c:v>0.54927641000000005</c:v>
                </c:pt>
                <c:pt idx="18984">
                  <c:v>0.54930186999999997</c:v>
                </c:pt>
                <c:pt idx="18985">
                  <c:v>0.54933427999999984</c:v>
                </c:pt>
                <c:pt idx="18986">
                  <c:v>0.54935973999999999</c:v>
                </c:pt>
                <c:pt idx="18987">
                  <c:v>0.54939214999999986</c:v>
                </c:pt>
                <c:pt idx="18988">
                  <c:v>0.54941761</c:v>
                </c:pt>
                <c:pt idx="18989">
                  <c:v>0.54945001999999998</c:v>
                </c:pt>
                <c:pt idx="18990">
                  <c:v>0.54947502000000004</c:v>
                </c:pt>
                <c:pt idx="18991">
                  <c:v>0.54950789</c:v>
                </c:pt>
                <c:pt idx="18992">
                  <c:v>0.54953288999999994</c:v>
                </c:pt>
                <c:pt idx="18993">
                  <c:v>0.54956587000000001</c:v>
                </c:pt>
                <c:pt idx="18994">
                  <c:v>0.54959111000000005</c:v>
                </c:pt>
                <c:pt idx="18995">
                  <c:v>0.54962339999999998</c:v>
                </c:pt>
                <c:pt idx="18996">
                  <c:v>0.54964897999999995</c:v>
                </c:pt>
                <c:pt idx="18997">
                  <c:v>0.54968127000000011</c:v>
                </c:pt>
                <c:pt idx="18998">
                  <c:v>0.54970684999999997</c:v>
                </c:pt>
                <c:pt idx="18999">
                  <c:v>0.54973914000000002</c:v>
                </c:pt>
                <c:pt idx="19000">
                  <c:v>0.54976471999999998</c:v>
                </c:pt>
                <c:pt idx="19001">
                  <c:v>0.54979712000000003</c:v>
                </c:pt>
                <c:pt idx="19002">
                  <c:v>0.54982259</c:v>
                </c:pt>
                <c:pt idx="19003">
                  <c:v>0.54985499000000004</c:v>
                </c:pt>
                <c:pt idx="19004">
                  <c:v>0.54988057000000001</c:v>
                </c:pt>
                <c:pt idx="19005">
                  <c:v>0.54991297999999988</c:v>
                </c:pt>
                <c:pt idx="19006">
                  <c:v>0.54993844000000003</c:v>
                </c:pt>
                <c:pt idx="19007">
                  <c:v>0.54997085000000012</c:v>
                </c:pt>
                <c:pt idx="19008">
                  <c:v>0.54999631000000004</c:v>
                </c:pt>
                <c:pt idx="19009">
                  <c:v>0.55002872000000003</c:v>
                </c:pt>
                <c:pt idx="19010">
                  <c:v>0.55005395000000001</c:v>
                </c:pt>
                <c:pt idx="19011">
                  <c:v>0.55008623999999984</c:v>
                </c:pt>
                <c:pt idx="19012">
                  <c:v>0.55011182000000003</c:v>
                </c:pt>
                <c:pt idx="19013">
                  <c:v>0.55014412000000001</c:v>
                </c:pt>
                <c:pt idx="19014">
                  <c:v>0.55016969000000004</c:v>
                </c:pt>
                <c:pt idx="19015">
                  <c:v>0.55020199000000003</c:v>
                </c:pt>
                <c:pt idx="19016">
                  <c:v>0.55022755999999984</c:v>
                </c:pt>
                <c:pt idx="19017">
                  <c:v>0.55025986000000005</c:v>
                </c:pt>
                <c:pt idx="19018">
                  <c:v>0.55028542999999996</c:v>
                </c:pt>
                <c:pt idx="19019">
                  <c:v>0.55031783999999984</c:v>
                </c:pt>
                <c:pt idx="19020">
                  <c:v>0.55034329999999998</c:v>
                </c:pt>
                <c:pt idx="19021">
                  <c:v>0.55037583000000012</c:v>
                </c:pt>
                <c:pt idx="19022">
                  <c:v>0.55040117999999993</c:v>
                </c:pt>
                <c:pt idx="19023">
                  <c:v>0.55043369999999991</c:v>
                </c:pt>
                <c:pt idx="19024">
                  <c:v>0.55045893000000001</c:v>
                </c:pt>
                <c:pt idx="19025">
                  <c:v>0.55049168000000004</c:v>
                </c:pt>
                <c:pt idx="19026">
                  <c:v>0.55051691999999985</c:v>
                </c:pt>
                <c:pt idx="19027">
                  <c:v>0.55054955000000005</c:v>
                </c:pt>
                <c:pt idx="19028">
                  <c:v>0.55057478999999987</c:v>
                </c:pt>
                <c:pt idx="19029">
                  <c:v>0.55060766000000005</c:v>
                </c:pt>
                <c:pt idx="19030">
                  <c:v>0.55063266</c:v>
                </c:pt>
                <c:pt idx="19031">
                  <c:v>0.55066541000000013</c:v>
                </c:pt>
                <c:pt idx="19032">
                  <c:v>0.55069053000000012</c:v>
                </c:pt>
                <c:pt idx="19033">
                  <c:v>0.55072281999999995</c:v>
                </c:pt>
                <c:pt idx="19034">
                  <c:v>0.55074840000000014</c:v>
                </c:pt>
                <c:pt idx="19035">
                  <c:v>0.55078068999999996</c:v>
                </c:pt>
                <c:pt idx="19036">
                  <c:v>0.55080614999999988</c:v>
                </c:pt>
                <c:pt idx="19037">
                  <c:v>0.55083868000000002</c:v>
                </c:pt>
                <c:pt idx="19038">
                  <c:v>0.55086413999999984</c:v>
                </c:pt>
                <c:pt idx="19039">
                  <c:v>0.55089666000000004</c:v>
                </c:pt>
                <c:pt idx="19040">
                  <c:v>0.55092200999999996</c:v>
                </c:pt>
                <c:pt idx="19041">
                  <c:v>0.55095453000000005</c:v>
                </c:pt>
                <c:pt idx="19042">
                  <c:v>0.55097976000000004</c:v>
                </c:pt>
                <c:pt idx="19043">
                  <c:v>0.55101251999999989</c:v>
                </c:pt>
                <c:pt idx="19044">
                  <c:v>0.55103774999999988</c:v>
                </c:pt>
                <c:pt idx="19045">
                  <c:v>0.55107039000000002</c:v>
                </c:pt>
                <c:pt idx="19046">
                  <c:v>0.55109573999999995</c:v>
                </c:pt>
                <c:pt idx="19047">
                  <c:v>0.55112837000000003</c:v>
                </c:pt>
                <c:pt idx="19048">
                  <c:v>0.55115360999999996</c:v>
                </c:pt>
                <c:pt idx="19049">
                  <c:v>0.55118623999999994</c:v>
                </c:pt>
                <c:pt idx="19050">
                  <c:v>0.55121147999999998</c:v>
                </c:pt>
                <c:pt idx="19051">
                  <c:v>0.55124412</c:v>
                </c:pt>
                <c:pt idx="19052">
                  <c:v>0.55126934999999988</c:v>
                </c:pt>
                <c:pt idx="19053">
                  <c:v>0.55130199000000002</c:v>
                </c:pt>
                <c:pt idx="19054">
                  <c:v>0.55132733</c:v>
                </c:pt>
                <c:pt idx="19055">
                  <c:v>0.55135939</c:v>
                </c:pt>
                <c:pt idx="19056">
                  <c:v>0.55138520000000002</c:v>
                </c:pt>
                <c:pt idx="19057">
                  <c:v>0.55141725999999991</c:v>
                </c:pt>
                <c:pt idx="19058">
                  <c:v>0.55144307000000004</c:v>
                </c:pt>
                <c:pt idx="19059">
                  <c:v>0.55147513000000004</c:v>
                </c:pt>
                <c:pt idx="19060">
                  <c:v>0.55150093999999994</c:v>
                </c:pt>
                <c:pt idx="19061">
                  <c:v>0.55153334999999992</c:v>
                </c:pt>
                <c:pt idx="19062">
                  <c:v>0.55155880999999984</c:v>
                </c:pt>
                <c:pt idx="19063">
                  <c:v>0.55159133999999999</c:v>
                </c:pt>
                <c:pt idx="19064">
                  <c:v>0.55161621999999999</c:v>
                </c:pt>
                <c:pt idx="19065">
                  <c:v>0.55164874000000008</c:v>
                </c:pt>
                <c:pt idx="19066">
                  <c:v>0.55167409000000012</c:v>
                </c:pt>
                <c:pt idx="19067">
                  <c:v>0.55170673000000003</c:v>
                </c:pt>
                <c:pt idx="19068">
                  <c:v>0.55173196000000002</c:v>
                </c:pt>
                <c:pt idx="19069">
                  <c:v>0.55176460000000005</c:v>
                </c:pt>
                <c:pt idx="19070">
                  <c:v>0.55178983000000015</c:v>
                </c:pt>
                <c:pt idx="19071">
                  <c:v>0.55182259</c:v>
                </c:pt>
                <c:pt idx="19072">
                  <c:v>0.55184792999999999</c:v>
                </c:pt>
                <c:pt idx="19073">
                  <c:v>0.55188046000000002</c:v>
                </c:pt>
                <c:pt idx="19074">
                  <c:v>0.55190580000000011</c:v>
                </c:pt>
                <c:pt idx="19075">
                  <c:v>0.55193844000000003</c:v>
                </c:pt>
                <c:pt idx="19076">
                  <c:v>0.55196367999999996</c:v>
                </c:pt>
                <c:pt idx="19077">
                  <c:v>0.55199631000000005</c:v>
                </c:pt>
                <c:pt idx="19078">
                  <c:v>0.55202166000000008</c:v>
                </c:pt>
                <c:pt idx="19079">
                  <c:v>0.55205417999999984</c:v>
                </c:pt>
                <c:pt idx="19080">
                  <c:v>0.55207952999999999</c:v>
                </c:pt>
                <c:pt idx="19081">
                  <c:v>0.5521121699999999</c:v>
                </c:pt>
                <c:pt idx="19082">
                  <c:v>0.5521374</c:v>
                </c:pt>
                <c:pt idx="19083">
                  <c:v>0.55217004000000003</c:v>
                </c:pt>
                <c:pt idx="19084">
                  <c:v>0.55219527000000013</c:v>
                </c:pt>
                <c:pt idx="19085">
                  <c:v>0.55222780000000005</c:v>
                </c:pt>
                <c:pt idx="19086">
                  <c:v>0.55225325999999997</c:v>
                </c:pt>
                <c:pt idx="19087">
                  <c:v>0.55228520000000003</c:v>
                </c:pt>
                <c:pt idx="19088">
                  <c:v>0.55231112999999987</c:v>
                </c:pt>
                <c:pt idx="19089">
                  <c:v>0.55234318999999987</c:v>
                </c:pt>
                <c:pt idx="19090">
                  <c:v>0.55236841999999997</c:v>
                </c:pt>
                <c:pt idx="19091">
                  <c:v>0.55240093999999984</c:v>
                </c:pt>
                <c:pt idx="19092">
                  <c:v>0.55242628999999988</c:v>
                </c:pt>
                <c:pt idx="19093">
                  <c:v>0.55245893000000001</c:v>
                </c:pt>
                <c:pt idx="19094">
                  <c:v>0.55248415999999989</c:v>
                </c:pt>
                <c:pt idx="19095">
                  <c:v>0.55251691999999986</c:v>
                </c:pt>
                <c:pt idx="19096">
                  <c:v>0.55254203000000002</c:v>
                </c:pt>
                <c:pt idx="19097">
                  <c:v>0.55257478999999987</c:v>
                </c:pt>
                <c:pt idx="19098">
                  <c:v>0.55259990000000003</c:v>
                </c:pt>
                <c:pt idx="19099">
                  <c:v>0.55263266</c:v>
                </c:pt>
                <c:pt idx="19100">
                  <c:v>0.55265788999999998</c:v>
                </c:pt>
                <c:pt idx="19101">
                  <c:v>0.55269053000000012</c:v>
                </c:pt>
                <c:pt idx="19102">
                  <c:v>0.55271587000000011</c:v>
                </c:pt>
                <c:pt idx="19103">
                  <c:v>0.55274851000000014</c:v>
                </c:pt>
                <c:pt idx="19104">
                  <c:v>0.55277374000000001</c:v>
                </c:pt>
                <c:pt idx="19105">
                  <c:v>0.55280627000000004</c:v>
                </c:pt>
                <c:pt idx="19106">
                  <c:v>0.55283162000000008</c:v>
                </c:pt>
                <c:pt idx="19107">
                  <c:v>0.55286436999999988</c:v>
                </c:pt>
                <c:pt idx="19108">
                  <c:v>0.55288959999999998</c:v>
                </c:pt>
                <c:pt idx="19109">
                  <c:v>0.55292224000000001</c:v>
                </c:pt>
                <c:pt idx="19110">
                  <c:v>0.55294747000000011</c:v>
                </c:pt>
                <c:pt idx="19111">
                  <c:v>0.55298011000000002</c:v>
                </c:pt>
                <c:pt idx="19112">
                  <c:v>0.55300534000000001</c:v>
                </c:pt>
                <c:pt idx="19113">
                  <c:v>0.55303797999999993</c:v>
                </c:pt>
                <c:pt idx="19114">
                  <c:v>0.55306321000000003</c:v>
                </c:pt>
                <c:pt idx="19115">
                  <c:v>0.55309585000000028</c:v>
                </c:pt>
                <c:pt idx="19116">
                  <c:v>0.55312108000000004</c:v>
                </c:pt>
                <c:pt idx="19117">
                  <c:v>0.55315384000000001</c:v>
                </c:pt>
                <c:pt idx="19118">
                  <c:v>0.55317906999999999</c:v>
                </c:pt>
                <c:pt idx="19119">
                  <c:v>0.55321171000000002</c:v>
                </c:pt>
                <c:pt idx="19120">
                  <c:v>0.5532369399999999</c:v>
                </c:pt>
                <c:pt idx="19121">
                  <c:v>0.55326900000000001</c:v>
                </c:pt>
                <c:pt idx="19122">
                  <c:v>0.55329481000000014</c:v>
                </c:pt>
                <c:pt idx="19123">
                  <c:v>0.55332698999999985</c:v>
                </c:pt>
                <c:pt idx="19124">
                  <c:v>0.55335232999999973</c:v>
                </c:pt>
                <c:pt idx="19125">
                  <c:v>0.55338485999999998</c:v>
                </c:pt>
                <c:pt idx="19126">
                  <c:v>0.55341019999999985</c:v>
                </c:pt>
                <c:pt idx="19127">
                  <c:v>0.55344272999999988</c:v>
                </c:pt>
                <c:pt idx="19128">
                  <c:v>0.55346806999999987</c:v>
                </c:pt>
                <c:pt idx="19129">
                  <c:v>0.55350060000000001</c:v>
                </c:pt>
                <c:pt idx="19130">
                  <c:v>0.55352605999999993</c:v>
                </c:pt>
                <c:pt idx="19131">
                  <c:v>0.55355847000000002</c:v>
                </c:pt>
                <c:pt idx="19132">
                  <c:v>0.55358392999999972</c:v>
                </c:pt>
                <c:pt idx="19133">
                  <c:v>0.55361633999999993</c:v>
                </c:pt>
                <c:pt idx="19134">
                  <c:v>0.55364180000000007</c:v>
                </c:pt>
                <c:pt idx="19135">
                  <c:v>0.55367432000000005</c:v>
                </c:pt>
                <c:pt idx="19136">
                  <c:v>0.55369979000000014</c:v>
                </c:pt>
                <c:pt idx="19137">
                  <c:v>0.55373218999999985</c:v>
                </c:pt>
                <c:pt idx="19138">
                  <c:v>0.55375730999999984</c:v>
                </c:pt>
                <c:pt idx="19139">
                  <c:v>0.55379006000000008</c:v>
                </c:pt>
                <c:pt idx="19140">
                  <c:v>0.55381517999999996</c:v>
                </c:pt>
                <c:pt idx="19141">
                  <c:v>0.55384792999999999</c:v>
                </c:pt>
                <c:pt idx="19142">
                  <c:v>0.55387317000000003</c:v>
                </c:pt>
                <c:pt idx="19143">
                  <c:v>0.55390592000000005</c:v>
                </c:pt>
                <c:pt idx="19144">
                  <c:v>0.55393104000000004</c:v>
                </c:pt>
                <c:pt idx="19145">
                  <c:v>0.55396391</c:v>
                </c:pt>
                <c:pt idx="19146">
                  <c:v>0.55398890999999983</c:v>
                </c:pt>
                <c:pt idx="19147">
                  <c:v>0.55402178000000002</c:v>
                </c:pt>
                <c:pt idx="19148">
                  <c:v>0.55404677999999996</c:v>
                </c:pt>
                <c:pt idx="19149">
                  <c:v>0.55407918</c:v>
                </c:pt>
                <c:pt idx="19150">
                  <c:v>0.55410464999999998</c:v>
                </c:pt>
                <c:pt idx="19151">
                  <c:v>0.55413705000000002</c:v>
                </c:pt>
                <c:pt idx="19152">
                  <c:v>0.55416251999999988</c:v>
                </c:pt>
                <c:pt idx="19153">
                  <c:v>0.55419492999999997</c:v>
                </c:pt>
                <c:pt idx="19154">
                  <c:v>0.55422039000000001</c:v>
                </c:pt>
                <c:pt idx="19155">
                  <c:v>0.55425279999999988</c:v>
                </c:pt>
                <c:pt idx="19156">
                  <c:v>0.55427837000000002</c:v>
                </c:pt>
                <c:pt idx="19157">
                  <c:v>0.55431067000000001</c:v>
                </c:pt>
                <c:pt idx="19158">
                  <c:v>0.55433635999999986</c:v>
                </c:pt>
                <c:pt idx="19159">
                  <c:v>0.55436853999999991</c:v>
                </c:pt>
                <c:pt idx="19160">
                  <c:v>0.55439422999999999</c:v>
                </c:pt>
                <c:pt idx="19161">
                  <c:v>0.55442674999999986</c:v>
                </c:pt>
                <c:pt idx="19162">
                  <c:v>0.55445209999999989</c:v>
                </c:pt>
                <c:pt idx="19163">
                  <c:v>0.55448461999999998</c:v>
                </c:pt>
                <c:pt idx="19164">
                  <c:v>0.55450997000000002</c:v>
                </c:pt>
                <c:pt idx="19165">
                  <c:v>0.55454249</c:v>
                </c:pt>
                <c:pt idx="19166">
                  <c:v>0.55456783999999992</c:v>
                </c:pt>
                <c:pt idx="19167">
                  <c:v>0.55460036999999984</c:v>
                </c:pt>
                <c:pt idx="19168">
                  <c:v>0.55462571000000016</c:v>
                </c:pt>
                <c:pt idx="19169">
                  <c:v>0.55465824000000008</c:v>
                </c:pt>
                <c:pt idx="19170">
                  <c:v>0.55468357999999984</c:v>
                </c:pt>
                <c:pt idx="19171">
                  <c:v>0.55471621999999998</c:v>
                </c:pt>
                <c:pt idx="19172">
                  <c:v>0.55474145000000008</c:v>
                </c:pt>
                <c:pt idx="19173">
                  <c:v>0.55477409000000011</c:v>
                </c:pt>
                <c:pt idx="19174">
                  <c:v>0.5547993200000001</c:v>
                </c:pt>
                <c:pt idx="19175">
                  <c:v>0.55483162000000008</c:v>
                </c:pt>
                <c:pt idx="19176">
                  <c:v>0.55485719</c:v>
                </c:pt>
                <c:pt idx="19177">
                  <c:v>0.55488983000000014</c:v>
                </c:pt>
                <c:pt idx="19178">
                  <c:v>0.55491517999999984</c:v>
                </c:pt>
                <c:pt idx="19179">
                  <c:v>0.55494770000000004</c:v>
                </c:pt>
                <c:pt idx="19180">
                  <c:v>0.55497304999999997</c:v>
                </c:pt>
                <c:pt idx="19181">
                  <c:v>0.55500556999999984</c:v>
                </c:pt>
                <c:pt idx="19182">
                  <c:v>0.55503091999999998</c:v>
                </c:pt>
                <c:pt idx="19183">
                  <c:v>0.5550635599999999</c:v>
                </c:pt>
                <c:pt idx="19184">
                  <c:v>0.55508833000000002</c:v>
                </c:pt>
                <c:pt idx="19185">
                  <c:v>0.55512085000000011</c:v>
                </c:pt>
                <c:pt idx="19186">
                  <c:v>0.55514620000000003</c:v>
                </c:pt>
                <c:pt idx="19187">
                  <c:v>0.55517872000000001</c:v>
                </c:pt>
                <c:pt idx="19188">
                  <c:v>0.55520417999999994</c:v>
                </c:pt>
                <c:pt idx="19189">
                  <c:v>0.55523658999999992</c:v>
                </c:pt>
                <c:pt idx="19190">
                  <c:v>0.55526204999999973</c:v>
                </c:pt>
                <c:pt idx="19191">
                  <c:v>0.55529435000000005</c:v>
                </c:pt>
                <c:pt idx="19192">
                  <c:v>0.55532004000000001</c:v>
                </c:pt>
                <c:pt idx="19193">
                  <c:v>0.55535221999999984</c:v>
                </c:pt>
                <c:pt idx="19194">
                  <c:v>0.55537791000000003</c:v>
                </c:pt>
                <c:pt idx="19195">
                  <c:v>0.55541019999999985</c:v>
                </c:pt>
                <c:pt idx="19196">
                  <c:v>0.55543577999999993</c:v>
                </c:pt>
                <c:pt idx="19197">
                  <c:v>0.55546818999999992</c:v>
                </c:pt>
                <c:pt idx="19198">
                  <c:v>0.55549364999999984</c:v>
                </c:pt>
                <c:pt idx="19199">
                  <c:v>0.55552605999999993</c:v>
                </c:pt>
                <c:pt idx="19200">
                  <c:v>0.55555151999999997</c:v>
                </c:pt>
                <c:pt idx="19201">
                  <c:v>0.55558392999999973</c:v>
                </c:pt>
                <c:pt idx="19202">
                  <c:v>0.55560938999999998</c:v>
                </c:pt>
                <c:pt idx="19203">
                  <c:v>0.55564180000000007</c:v>
                </c:pt>
                <c:pt idx="19204">
                  <c:v>0.55566726</c:v>
                </c:pt>
                <c:pt idx="19205">
                  <c:v>0.55569967000000009</c:v>
                </c:pt>
                <c:pt idx="19206">
                  <c:v>0.55572524999999995</c:v>
                </c:pt>
                <c:pt idx="19207">
                  <c:v>0.55575766000000004</c:v>
                </c:pt>
                <c:pt idx="19208">
                  <c:v>0.55578324000000001</c:v>
                </c:pt>
                <c:pt idx="19209">
                  <c:v>0.55581552999999984</c:v>
                </c:pt>
                <c:pt idx="19210">
                  <c:v>0.55584111000000014</c:v>
                </c:pt>
                <c:pt idx="19211">
                  <c:v>0.55587363000000012</c:v>
                </c:pt>
                <c:pt idx="19212">
                  <c:v>0.55589898000000004</c:v>
                </c:pt>
                <c:pt idx="19213">
                  <c:v>0.55593104000000004</c:v>
                </c:pt>
                <c:pt idx="19214">
                  <c:v>0.55595684999999984</c:v>
                </c:pt>
                <c:pt idx="19215">
                  <c:v>0.55598901999999994</c:v>
                </c:pt>
                <c:pt idx="19216">
                  <c:v>0.55601471999999996</c:v>
                </c:pt>
                <c:pt idx="19217">
                  <c:v>0.55604688999999996</c:v>
                </c:pt>
                <c:pt idx="19218">
                  <c:v>0.55607258999999987</c:v>
                </c:pt>
                <c:pt idx="19219">
                  <c:v>0.55610475999999998</c:v>
                </c:pt>
                <c:pt idx="19220">
                  <c:v>0.55612998999999996</c:v>
                </c:pt>
                <c:pt idx="19221">
                  <c:v>0.55616262999999988</c:v>
                </c:pt>
                <c:pt idx="19222">
                  <c:v>0.55618787000000003</c:v>
                </c:pt>
                <c:pt idx="19223">
                  <c:v>0.55622050000000001</c:v>
                </c:pt>
                <c:pt idx="19224">
                  <c:v>0.55624596999999998</c:v>
                </c:pt>
                <c:pt idx="19225">
                  <c:v>0.55627848999999996</c:v>
                </c:pt>
                <c:pt idx="19226">
                  <c:v>0.55630394999999988</c:v>
                </c:pt>
                <c:pt idx="19227">
                  <c:v>0.55633647999999991</c:v>
                </c:pt>
                <c:pt idx="19228">
                  <c:v>0.55636171000000001</c:v>
                </c:pt>
                <c:pt idx="19229">
                  <c:v>0.55639435000000004</c:v>
                </c:pt>
                <c:pt idx="19230">
                  <c:v>0.55641957999999991</c:v>
                </c:pt>
                <c:pt idx="19231">
                  <c:v>0.55645221999999994</c:v>
                </c:pt>
                <c:pt idx="19232">
                  <c:v>0.55647755999999993</c:v>
                </c:pt>
                <c:pt idx="19233">
                  <c:v>0.55651008999999985</c:v>
                </c:pt>
                <c:pt idx="19234">
                  <c:v>0.55653543000000005</c:v>
                </c:pt>
                <c:pt idx="19235">
                  <c:v>0.55656795999999986</c:v>
                </c:pt>
                <c:pt idx="19236">
                  <c:v>0.55659329999999996</c:v>
                </c:pt>
                <c:pt idx="19237">
                  <c:v>0.5566258300000001</c:v>
                </c:pt>
                <c:pt idx="19238">
                  <c:v>0.55665118000000002</c:v>
                </c:pt>
                <c:pt idx="19239">
                  <c:v>0.5566837</c:v>
                </c:pt>
                <c:pt idx="19240">
                  <c:v>0.55670881000000016</c:v>
                </c:pt>
                <c:pt idx="19241">
                  <c:v>0.55674168000000013</c:v>
                </c:pt>
                <c:pt idx="19242">
                  <c:v>0.55676680000000001</c:v>
                </c:pt>
                <c:pt idx="19243">
                  <c:v>0.55679909000000016</c:v>
                </c:pt>
                <c:pt idx="19244">
                  <c:v>0.55682454999999997</c:v>
                </c:pt>
                <c:pt idx="19245">
                  <c:v>0.55685708</c:v>
                </c:pt>
                <c:pt idx="19246">
                  <c:v>0.55688265999999997</c:v>
                </c:pt>
                <c:pt idx="19247">
                  <c:v>0.5569153</c:v>
                </c:pt>
                <c:pt idx="19248">
                  <c:v>0.55694006000000007</c:v>
                </c:pt>
                <c:pt idx="19249">
                  <c:v>0.55697304999999997</c:v>
                </c:pt>
                <c:pt idx="19250">
                  <c:v>0.55699840000000012</c:v>
                </c:pt>
                <c:pt idx="19251">
                  <c:v>0.55703080000000005</c:v>
                </c:pt>
                <c:pt idx="19252">
                  <c:v>0.55705579999999999</c:v>
                </c:pt>
                <c:pt idx="19253">
                  <c:v>0.55708868</c:v>
                </c:pt>
                <c:pt idx="19254">
                  <c:v>0.55711368000000006</c:v>
                </c:pt>
                <c:pt idx="19255">
                  <c:v>0.55714666000000002</c:v>
                </c:pt>
                <c:pt idx="19256">
                  <c:v>0.55717166000000007</c:v>
                </c:pt>
                <c:pt idx="19257">
                  <c:v>0.55720453000000003</c:v>
                </c:pt>
                <c:pt idx="19258">
                  <c:v>0.55722952999999997</c:v>
                </c:pt>
                <c:pt idx="19259">
                  <c:v>0.55726239999999994</c:v>
                </c:pt>
                <c:pt idx="19260">
                  <c:v>0.55728739999999988</c:v>
                </c:pt>
                <c:pt idx="19261">
                  <c:v>0.55732026999999984</c:v>
                </c:pt>
                <c:pt idx="19262">
                  <c:v>0.55734527000000011</c:v>
                </c:pt>
                <c:pt idx="19263">
                  <c:v>0.55737767999999999</c:v>
                </c:pt>
                <c:pt idx="19264">
                  <c:v>0.55740325999999996</c:v>
                </c:pt>
                <c:pt idx="19265">
                  <c:v>0.55743555</c:v>
                </c:pt>
                <c:pt idx="19266">
                  <c:v>0.55746112999999986</c:v>
                </c:pt>
                <c:pt idx="19267">
                  <c:v>0.55749353999999984</c:v>
                </c:pt>
                <c:pt idx="19268">
                  <c:v>0.55751911999999992</c:v>
                </c:pt>
                <c:pt idx="19269">
                  <c:v>0.55755140999999997</c:v>
                </c:pt>
                <c:pt idx="19270">
                  <c:v>0.55757698999999994</c:v>
                </c:pt>
                <c:pt idx="19271">
                  <c:v>0.5576092800000001</c:v>
                </c:pt>
                <c:pt idx="19272">
                  <c:v>0.55763509000000011</c:v>
                </c:pt>
                <c:pt idx="19273">
                  <c:v>0.55766715</c:v>
                </c:pt>
                <c:pt idx="19274">
                  <c:v>0.55769296000000002</c:v>
                </c:pt>
                <c:pt idx="19275">
                  <c:v>0.55772513000000012</c:v>
                </c:pt>
                <c:pt idx="19276">
                  <c:v>0.55775025000000011</c:v>
                </c:pt>
                <c:pt idx="19277">
                  <c:v>0.55778311999999997</c:v>
                </c:pt>
                <c:pt idx="19278">
                  <c:v>0.55780812000000002</c:v>
                </c:pt>
                <c:pt idx="19279">
                  <c:v>0.55784098999999998</c:v>
                </c:pt>
                <c:pt idx="19280">
                  <c:v>0.55786621999999997</c:v>
                </c:pt>
                <c:pt idx="19281">
                  <c:v>0.55789898000000004</c:v>
                </c:pt>
                <c:pt idx="19282">
                  <c:v>0.55792421000000014</c:v>
                </c:pt>
                <c:pt idx="19283">
                  <c:v>0.55795684999999984</c:v>
                </c:pt>
                <c:pt idx="19284">
                  <c:v>0.55798218999999993</c:v>
                </c:pt>
                <c:pt idx="19285">
                  <c:v>0.55801471999999996</c:v>
                </c:pt>
                <c:pt idx="19286">
                  <c:v>0.55804005999999995</c:v>
                </c:pt>
                <c:pt idx="19287">
                  <c:v>0.55807258999999987</c:v>
                </c:pt>
                <c:pt idx="19288">
                  <c:v>0.55809770000000003</c:v>
                </c:pt>
                <c:pt idx="19289">
                  <c:v>0.55813045999999999</c:v>
                </c:pt>
                <c:pt idx="19290">
                  <c:v>0.55815557000000005</c:v>
                </c:pt>
                <c:pt idx="19291">
                  <c:v>0.55818833000000001</c:v>
                </c:pt>
                <c:pt idx="19292">
                  <c:v>0.55821355999999989</c:v>
                </c:pt>
                <c:pt idx="19293">
                  <c:v>0.55824620000000003</c:v>
                </c:pt>
                <c:pt idx="19294">
                  <c:v>0.55827154999999984</c:v>
                </c:pt>
                <c:pt idx="19295">
                  <c:v>0.55830407000000004</c:v>
                </c:pt>
                <c:pt idx="19296">
                  <c:v>0.55832942000000008</c:v>
                </c:pt>
                <c:pt idx="19297">
                  <c:v>0.55836193999999983</c:v>
                </c:pt>
                <c:pt idx="19298">
                  <c:v>0.55838681999999984</c:v>
                </c:pt>
                <c:pt idx="19299">
                  <c:v>0.55841945999999998</c:v>
                </c:pt>
                <c:pt idx="19300">
                  <c:v>0.55844468999999997</c:v>
                </c:pt>
                <c:pt idx="19301">
                  <c:v>0.55847732999999988</c:v>
                </c:pt>
                <c:pt idx="19302">
                  <c:v>0.55850255999999987</c:v>
                </c:pt>
                <c:pt idx="19303">
                  <c:v>0.55853543000000005</c:v>
                </c:pt>
                <c:pt idx="19304">
                  <c:v>0.55856043</c:v>
                </c:pt>
                <c:pt idx="19305">
                  <c:v>0.55859329999999996</c:v>
                </c:pt>
                <c:pt idx="19306">
                  <c:v>0.55861864999999999</c:v>
                </c:pt>
                <c:pt idx="19307">
                  <c:v>0.55865129000000013</c:v>
                </c:pt>
                <c:pt idx="19308">
                  <c:v>0.55867617999999997</c:v>
                </c:pt>
                <c:pt idx="19309">
                  <c:v>0.55870916000000004</c:v>
                </c:pt>
                <c:pt idx="19310">
                  <c:v>0.55873415999999998</c:v>
                </c:pt>
                <c:pt idx="19311">
                  <c:v>0.55876703000000005</c:v>
                </c:pt>
                <c:pt idx="19312">
                  <c:v>0.55879203000000011</c:v>
                </c:pt>
                <c:pt idx="19313">
                  <c:v>0.55882490000000007</c:v>
                </c:pt>
                <c:pt idx="19314">
                  <c:v>0.55884990000000012</c:v>
                </c:pt>
                <c:pt idx="19315">
                  <c:v>0.55888276999999986</c:v>
                </c:pt>
                <c:pt idx="19316">
                  <c:v>0.55890777000000003</c:v>
                </c:pt>
                <c:pt idx="19317">
                  <c:v>0.5589406400000001</c:v>
                </c:pt>
                <c:pt idx="19318">
                  <c:v>0.55896564000000004</c:v>
                </c:pt>
                <c:pt idx="19319">
                  <c:v>0.55899851000000012</c:v>
                </c:pt>
                <c:pt idx="19320">
                  <c:v>0.55902350999999983</c:v>
                </c:pt>
                <c:pt idx="19321">
                  <c:v>0.55905592000000004</c:v>
                </c:pt>
                <c:pt idx="19322">
                  <c:v>0.55908137999999996</c:v>
                </c:pt>
                <c:pt idx="19323">
                  <c:v>0.55911378999999994</c:v>
                </c:pt>
                <c:pt idx="19324">
                  <c:v>0.55913948999999996</c:v>
                </c:pt>
                <c:pt idx="19325">
                  <c:v>0.55917166000000007</c:v>
                </c:pt>
                <c:pt idx="19326">
                  <c:v>0.55919735999999998</c:v>
                </c:pt>
                <c:pt idx="19327">
                  <c:v>0.55922942000000009</c:v>
                </c:pt>
                <c:pt idx="19328">
                  <c:v>0.55925533999999999</c:v>
                </c:pt>
                <c:pt idx="19329">
                  <c:v>0.55928739999999988</c:v>
                </c:pt>
                <c:pt idx="19330">
                  <c:v>0.55931262999999987</c:v>
                </c:pt>
                <c:pt idx="19331">
                  <c:v>0.55934539000000005</c:v>
                </c:pt>
                <c:pt idx="19332">
                  <c:v>0.55937049999999999</c:v>
                </c:pt>
                <c:pt idx="19333">
                  <c:v>0.55940336999999984</c:v>
                </c:pt>
                <c:pt idx="19334">
                  <c:v>0.55942837000000001</c:v>
                </c:pt>
                <c:pt idx="19335">
                  <c:v>0.55946123999999997</c:v>
                </c:pt>
                <c:pt idx="19336">
                  <c:v>0.55948623999999991</c:v>
                </c:pt>
                <c:pt idx="19337">
                  <c:v>0.55951923000000003</c:v>
                </c:pt>
                <c:pt idx="19338">
                  <c:v>0.55954435000000002</c:v>
                </c:pt>
                <c:pt idx="19339">
                  <c:v>0.55957698999999994</c:v>
                </c:pt>
                <c:pt idx="19340">
                  <c:v>0.55960233000000004</c:v>
                </c:pt>
                <c:pt idx="19341">
                  <c:v>0.55963462000000008</c:v>
                </c:pt>
                <c:pt idx="19342">
                  <c:v>0.55965997000000012</c:v>
                </c:pt>
                <c:pt idx="19343">
                  <c:v>0.55969248999999999</c:v>
                </c:pt>
                <c:pt idx="19344">
                  <c:v>0.55971784000000002</c:v>
                </c:pt>
                <c:pt idx="19345">
                  <c:v>0.55975048000000005</c:v>
                </c:pt>
                <c:pt idx="19346">
                  <c:v>0.55977571000000015</c:v>
                </c:pt>
                <c:pt idx="19347">
                  <c:v>0.55980834999999984</c:v>
                </c:pt>
                <c:pt idx="19348">
                  <c:v>0.55983357999999994</c:v>
                </c:pt>
                <c:pt idx="19349">
                  <c:v>0.55986621999999997</c:v>
                </c:pt>
                <c:pt idx="19350">
                  <c:v>0.55989145000000007</c:v>
                </c:pt>
                <c:pt idx="19351">
                  <c:v>0.55992432000000003</c:v>
                </c:pt>
                <c:pt idx="19352">
                  <c:v>0.55994955000000013</c:v>
                </c:pt>
                <c:pt idx="19353">
                  <c:v>0.55998218999999994</c:v>
                </c:pt>
                <c:pt idx="19354">
                  <c:v>0.56000742999999997</c:v>
                </c:pt>
                <c:pt idx="19355">
                  <c:v>0.56004005999999995</c:v>
                </c:pt>
                <c:pt idx="19356">
                  <c:v>0.56006529999999999</c:v>
                </c:pt>
                <c:pt idx="19357">
                  <c:v>0.56009792999999997</c:v>
                </c:pt>
                <c:pt idx="19358">
                  <c:v>0.56012317</c:v>
                </c:pt>
                <c:pt idx="19359">
                  <c:v>0.56015534</c:v>
                </c:pt>
                <c:pt idx="19360">
                  <c:v>0.56018126999999984</c:v>
                </c:pt>
                <c:pt idx="19361">
                  <c:v>0.56021332999999973</c:v>
                </c:pt>
                <c:pt idx="19362">
                  <c:v>0.56023867999999999</c:v>
                </c:pt>
                <c:pt idx="19363">
                  <c:v>0.56027143000000013</c:v>
                </c:pt>
                <c:pt idx="19364">
                  <c:v>0.56029655</c:v>
                </c:pt>
                <c:pt idx="19365">
                  <c:v>0.56032952999999996</c:v>
                </c:pt>
                <c:pt idx="19366">
                  <c:v>0.56035442000000002</c:v>
                </c:pt>
                <c:pt idx="19367">
                  <c:v>0.56038739999999987</c:v>
                </c:pt>
                <c:pt idx="19368">
                  <c:v>0.56041228999999992</c:v>
                </c:pt>
                <c:pt idx="19369">
                  <c:v>0.56044468999999997</c:v>
                </c:pt>
                <c:pt idx="19370">
                  <c:v>0.56047038999999987</c:v>
                </c:pt>
                <c:pt idx="19371">
                  <c:v>0.56050255999999987</c:v>
                </c:pt>
                <c:pt idx="19372">
                  <c:v>0.56052826</c:v>
                </c:pt>
                <c:pt idx="19373">
                  <c:v>0.56056043</c:v>
                </c:pt>
                <c:pt idx="19374">
                  <c:v>0.5605861299999999</c:v>
                </c:pt>
                <c:pt idx="19375">
                  <c:v>0.56061854</c:v>
                </c:pt>
                <c:pt idx="19376">
                  <c:v>0.56064412000000008</c:v>
                </c:pt>
                <c:pt idx="19377">
                  <c:v>0.56067641000000012</c:v>
                </c:pt>
                <c:pt idx="19378">
                  <c:v>0.56070209999999998</c:v>
                </c:pt>
                <c:pt idx="19379">
                  <c:v>0.56073428000000003</c:v>
                </c:pt>
                <c:pt idx="19380">
                  <c:v>0.56075986000000011</c:v>
                </c:pt>
                <c:pt idx="19381">
                  <c:v>0.56079237999999998</c:v>
                </c:pt>
                <c:pt idx="19382">
                  <c:v>0.56081784000000001</c:v>
                </c:pt>
                <c:pt idx="19383">
                  <c:v>0.56085024999999999</c:v>
                </c:pt>
                <c:pt idx="19384">
                  <c:v>0.56087536999999998</c:v>
                </c:pt>
                <c:pt idx="19385">
                  <c:v>0.56090812000000001</c:v>
                </c:pt>
                <c:pt idx="19386">
                  <c:v>0.56093324</c:v>
                </c:pt>
                <c:pt idx="19387">
                  <c:v>0.56096599000000003</c:v>
                </c:pt>
                <c:pt idx="19388">
                  <c:v>0.56099111000000013</c:v>
                </c:pt>
                <c:pt idx="19389">
                  <c:v>0.56102350999999984</c:v>
                </c:pt>
                <c:pt idx="19390">
                  <c:v>0.56104898000000003</c:v>
                </c:pt>
                <c:pt idx="19391">
                  <c:v>0.56108137999999996</c:v>
                </c:pt>
                <c:pt idx="19392">
                  <c:v>0.56110695999999993</c:v>
                </c:pt>
                <c:pt idx="19393">
                  <c:v>0.56113924999999998</c:v>
                </c:pt>
                <c:pt idx="19394">
                  <c:v>0.56116495</c:v>
                </c:pt>
                <c:pt idx="19395">
                  <c:v>0.56119724000000004</c:v>
                </c:pt>
                <c:pt idx="19396">
                  <c:v>0.56122282000000001</c:v>
                </c:pt>
                <c:pt idx="19397">
                  <c:v>0.56125488000000001</c:v>
                </c:pt>
                <c:pt idx="19398">
                  <c:v>0.56128069000000003</c:v>
                </c:pt>
                <c:pt idx="19399">
                  <c:v>0.56131274999999992</c:v>
                </c:pt>
                <c:pt idx="19400">
                  <c:v>0.56133809999999984</c:v>
                </c:pt>
                <c:pt idx="19401">
                  <c:v>0.56137062000000004</c:v>
                </c:pt>
                <c:pt idx="19402">
                  <c:v>0.56139607999999996</c:v>
                </c:pt>
                <c:pt idx="19403">
                  <c:v>0.56142860999999999</c:v>
                </c:pt>
                <c:pt idx="19404">
                  <c:v>0.56145394999999987</c:v>
                </c:pt>
                <c:pt idx="19405">
                  <c:v>0.5614864799999999</c:v>
                </c:pt>
                <c:pt idx="19406">
                  <c:v>0.56151204999999993</c:v>
                </c:pt>
                <c:pt idx="19407">
                  <c:v>0.56154435000000003</c:v>
                </c:pt>
                <c:pt idx="19408">
                  <c:v>0.56156992999999988</c:v>
                </c:pt>
                <c:pt idx="19409">
                  <c:v>0.56160222000000004</c:v>
                </c:pt>
                <c:pt idx="19410">
                  <c:v>0.56162780000000012</c:v>
                </c:pt>
                <c:pt idx="19411">
                  <c:v>0.56166008999999983</c:v>
                </c:pt>
                <c:pt idx="19412">
                  <c:v>0.56168567000000014</c:v>
                </c:pt>
                <c:pt idx="19413">
                  <c:v>0.56171795999999996</c:v>
                </c:pt>
                <c:pt idx="19414">
                  <c:v>0.56174354000000004</c:v>
                </c:pt>
                <c:pt idx="19415">
                  <c:v>0.56177594000000008</c:v>
                </c:pt>
                <c:pt idx="19416">
                  <c:v>0.56180152000000005</c:v>
                </c:pt>
                <c:pt idx="19417">
                  <c:v>0.56183357999999994</c:v>
                </c:pt>
                <c:pt idx="19418">
                  <c:v>0.56185892999999998</c:v>
                </c:pt>
                <c:pt idx="19419">
                  <c:v>0.56189145000000007</c:v>
                </c:pt>
                <c:pt idx="19420">
                  <c:v>0.56191679999999988</c:v>
                </c:pt>
                <c:pt idx="19421">
                  <c:v>0.56194932000000009</c:v>
                </c:pt>
                <c:pt idx="19422">
                  <c:v>0.56197478999999984</c:v>
                </c:pt>
                <c:pt idx="19423">
                  <c:v>0.56200718999999988</c:v>
                </c:pt>
                <c:pt idx="19424">
                  <c:v>0.56203265999999996</c:v>
                </c:pt>
                <c:pt idx="19425">
                  <c:v>0.56206506000000001</c:v>
                </c:pt>
                <c:pt idx="19426">
                  <c:v>0.56209052999999998</c:v>
                </c:pt>
                <c:pt idx="19427">
                  <c:v>0.56212293000000002</c:v>
                </c:pt>
                <c:pt idx="19428">
                  <c:v>0.56214839999999999</c:v>
                </c:pt>
                <c:pt idx="19429">
                  <c:v>0.56218080000000004</c:v>
                </c:pt>
                <c:pt idx="19430">
                  <c:v>0.56220627000000001</c:v>
                </c:pt>
                <c:pt idx="19431">
                  <c:v>0.56223902000000003</c:v>
                </c:pt>
                <c:pt idx="19432">
                  <c:v>0.56226436999999985</c:v>
                </c:pt>
                <c:pt idx="19433">
                  <c:v>0.56229677999999994</c:v>
                </c:pt>
                <c:pt idx="19434">
                  <c:v>0.56232223999999997</c:v>
                </c:pt>
                <c:pt idx="19435">
                  <c:v>0.56235475999999984</c:v>
                </c:pt>
                <c:pt idx="19436">
                  <c:v>0.56237976000000001</c:v>
                </c:pt>
                <c:pt idx="19437">
                  <c:v>0.56241262999999986</c:v>
                </c:pt>
                <c:pt idx="19438">
                  <c:v>0.56243763000000002</c:v>
                </c:pt>
                <c:pt idx="19439">
                  <c:v>0.56247049999999998</c:v>
                </c:pt>
                <c:pt idx="19440">
                  <c:v>0.56249550000000004</c:v>
                </c:pt>
                <c:pt idx="19441">
                  <c:v>0.56252837</c:v>
                </c:pt>
                <c:pt idx="19442">
                  <c:v>0.56255336999999994</c:v>
                </c:pt>
                <c:pt idx="19443">
                  <c:v>0.56258635999999973</c:v>
                </c:pt>
                <c:pt idx="19444">
                  <c:v>0.56261124000000007</c:v>
                </c:pt>
                <c:pt idx="19445">
                  <c:v>0.56264423000000008</c:v>
                </c:pt>
                <c:pt idx="19446">
                  <c:v>0.56266912000000002</c:v>
                </c:pt>
                <c:pt idx="19447">
                  <c:v>0.56270209999999998</c:v>
                </c:pt>
                <c:pt idx="19448">
                  <c:v>0.56272699000000004</c:v>
                </c:pt>
                <c:pt idx="19449">
                  <c:v>0.56275938999999997</c:v>
                </c:pt>
                <c:pt idx="19450">
                  <c:v>0.56278497000000005</c:v>
                </c:pt>
                <c:pt idx="19451">
                  <c:v>0.56281749000000003</c:v>
                </c:pt>
                <c:pt idx="19452">
                  <c:v>0.56284296</c:v>
                </c:pt>
                <c:pt idx="19453">
                  <c:v>0.56287536999999999</c:v>
                </c:pt>
                <c:pt idx="19454">
                  <c:v>0.56290083000000013</c:v>
                </c:pt>
                <c:pt idx="19455">
                  <c:v>0.56293357999999993</c:v>
                </c:pt>
                <c:pt idx="19456">
                  <c:v>0.56295870000000003</c:v>
                </c:pt>
                <c:pt idx="19457">
                  <c:v>0.56299087000000014</c:v>
                </c:pt>
                <c:pt idx="19458">
                  <c:v>0.56301667999999994</c:v>
                </c:pt>
                <c:pt idx="19459">
                  <c:v>0.56304874000000005</c:v>
                </c:pt>
                <c:pt idx="19460">
                  <c:v>0.56307454999999984</c:v>
                </c:pt>
                <c:pt idx="19461">
                  <c:v>0.56310673</c:v>
                </c:pt>
                <c:pt idx="19462">
                  <c:v>0.56313243000000002</c:v>
                </c:pt>
                <c:pt idx="19463">
                  <c:v>0.56316460000000002</c:v>
                </c:pt>
                <c:pt idx="19464">
                  <c:v>0.56319030000000003</c:v>
                </c:pt>
                <c:pt idx="19465">
                  <c:v>0.56322258999999986</c:v>
                </c:pt>
                <c:pt idx="19466">
                  <c:v>0.56324817000000005</c:v>
                </c:pt>
                <c:pt idx="19467">
                  <c:v>0.56328056999999987</c:v>
                </c:pt>
                <c:pt idx="19468">
                  <c:v>0.56330568999999997</c:v>
                </c:pt>
                <c:pt idx="19469">
                  <c:v>0.56333844</c:v>
                </c:pt>
                <c:pt idx="19470">
                  <c:v>0.56336367999999992</c:v>
                </c:pt>
                <c:pt idx="19471">
                  <c:v>0.56339631000000001</c:v>
                </c:pt>
                <c:pt idx="19472">
                  <c:v>0.56342155000000005</c:v>
                </c:pt>
                <c:pt idx="19473">
                  <c:v>0.56345417999999992</c:v>
                </c:pt>
                <c:pt idx="19474">
                  <c:v>0.56347952999999984</c:v>
                </c:pt>
                <c:pt idx="19475">
                  <c:v>0.56351204999999993</c:v>
                </c:pt>
                <c:pt idx="19476">
                  <c:v>0.56353728999999986</c:v>
                </c:pt>
                <c:pt idx="19477">
                  <c:v>0.56356993</c:v>
                </c:pt>
                <c:pt idx="19478">
                  <c:v>0.56359526999999998</c:v>
                </c:pt>
                <c:pt idx="19479">
                  <c:v>0.56362780000000012</c:v>
                </c:pt>
                <c:pt idx="19480">
                  <c:v>0.56365314</c:v>
                </c:pt>
                <c:pt idx="19481">
                  <c:v>0.56368567000000014</c:v>
                </c:pt>
                <c:pt idx="19482">
                  <c:v>0.56371101000000012</c:v>
                </c:pt>
                <c:pt idx="19483">
                  <c:v>0.56374318999999984</c:v>
                </c:pt>
                <c:pt idx="19484">
                  <c:v>0.56376853999999998</c:v>
                </c:pt>
                <c:pt idx="19485">
                  <c:v>0.56380118000000001</c:v>
                </c:pt>
                <c:pt idx="19486">
                  <c:v>0.56382652</c:v>
                </c:pt>
                <c:pt idx="19487">
                  <c:v>0.56385905000000014</c:v>
                </c:pt>
                <c:pt idx="19488">
                  <c:v>0.56388439000000001</c:v>
                </c:pt>
                <c:pt idx="19489">
                  <c:v>0.56391691999999993</c:v>
                </c:pt>
                <c:pt idx="19490">
                  <c:v>0.56394226000000003</c:v>
                </c:pt>
                <c:pt idx="19491">
                  <c:v>0.56397489999999995</c:v>
                </c:pt>
                <c:pt idx="19492">
                  <c:v>0.56400013000000004</c:v>
                </c:pt>
                <c:pt idx="19493">
                  <c:v>0.56403276999999985</c:v>
                </c:pt>
                <c:pt idx="19494">
                  <c:v>0.56405799999999984</c:v>
                </c:pt>
                <c:pt idx="19495">
                  <c:v>0.56409064000000009</c:v>
                </c:pt>
                <c:pt idx="19496">
                  <c:v>0.56411586999999996</c:v>
                </c:pt>
                <c:pt idx="19497">
                  <c:v>0.56414863000000015</c:v>
                </c:pt>
                <c:pt idx="19498">
                  <c:v>0.56417373999999998</c:v>
                </c:pt>
                <c:pt idx="19499">
                  <c:v>0.56420650000000006</c:v>
                </c:pt>
                <c:pt idx="19500">
                  <c:v>0.56423195999999998</c:v>
                </c:pt>
                <c:pt idx="19501">
                  <c:v>0.56426436999999985</c:v>
                </c:pt>
                <c:pt idx="19502">
                  <c:v>0.56428971999999999</c:v>
                </c:pt>
                <c:pt idx="19503">
                  <c:v>0.56432223999999997</c:v>
                </c:pt>
                <c:pt idx="19504">
                  <c:v>0.56434724000000003</c:v>
                </c:pt>
                <c:pt idx="19505">
                  <c:v>0.56438010999999988</c:v>
                </c:pt>
                <c:pt idx="19506">
                  <c:v>0.56440511000000004</c:v>
                </c:pt>
                <c:pt idx="19507">
                  <c:v>0.56443797999999989</c:v>
                </c:pt>
                <c:pt idx="19508">
                  <c:v>0.56446309999999988</c:v>
                </c:pt>
                <c:pt idx="19509">
                  <c:v>0.56449585000000013</c:v>
                </c:pt>
                <c:pt idx="19510">
                  <c:v>0.56452097000000001</c:v>
                </c:pt>
                <c:pt idx="19511">
                  <c:v>0.56455371999999993</c:v>
                </c:pt>
                <c:pt idx="19512">
                  <c:v>0.56457895000000002</c:v>
                </c:pt>
                <c:pt idx="19513">
                  <c:v>0.56461159000000005</c:v>
                </c:pt>
                <c:pt idx="19514">
                  <c:v>0.56463682000000004</c:v>
                </c:pt>
                <c:pt idx="19515">
                  <c:v>0.56466958</c:v>
                </c:pt>
                <c:pt idx="19516">
                  <c:v>0.56469469000000017</c:v>
                </c:pt>
                <c:pt idx="19517">
                  <c:v>0.56472756000000002</c:v>
                </c:pt>
                <c:pt idx="19518">
                  <c:v>0.56475255999999996</c:v>
                </c:pt>
                <c:pt idx="19519">
                  <c:v>0.56478497000000005</c:v>
                </c:pt>
                <c:pt idx="19520">
                  <c:v>0.56481066999999996</c:v>
                </c:pt>
                <c:pt idx="19521">
                  <c:v>0.56484284000000007</c:v>
                </c:pt>
                <c:pt idx="19522">
                  <c:v>0.56486853999999997</c:v>
                </c:pt>
                <c:pt idx="19523">
                  <c:v>0.56490070999999997</c:v>
                </c:pt>
                <c:pt idx="19524">
                  <c:v>0.56492640999999999</c:v>
                </c:pt>
                <c:pt idx="19525">
                  <c:v>0.56495857999999999</c:v>
                </c:pt>
                <c:pt idx="19526">
                  <c:v>0.56498428000000001</c:v>
                </c:pt>
                <c:pt idx="19527">
                  <c:v>0.56501656999999994</c:v>
                </c:pt>
                <c:pt idx="19528">
                  <c:v>0.5650416800000001</c:v>
                </c:pt>
                <c:pt idx="19529">
                  <c:v>0.56507444000000007</c:v>
                </c:pt>
                <c:pt idx="19530">
                  <c:v>0.56509967000000016</c:v>
                </c:pt>
                <c:pt idx="19531">
                  <c:v>0.56513230999999986</c:v>
                </c:pt>
                <c:pt idx="19532">
                  <c:v>0.56515766000000001</c:v>
                </c:pt>
                <c:pt idx="19533">
                  <c:v>0.56519017999999999</c:v>
                </c:pt>
                <c:pt idx="19534">
                  <c:v>0.56521553000000002</c:v>
                </c:pt>
                <c:pt idx="19535">
                  <c:v>0.56524817000000005</c:v>
                </c:pt>
                <c:pt idx="19536">
                  <c:v>0.56527362999999997</c:v>
                </c:pt>
                <c:pt idx="19537">
                  <c:v>0.56530603999999984</c:v>
                </c:pt>
                <c:pt idx="19538">
                  <c:v>0.56533091999999996</c:v>
                </c:pt>
                <c:pt idx="19539">
                  <c:v>0.56536390999999986</c:v>
                </c:pt>
                <c:pt idx="19540">
                  <c:v>0.56538891000000002</c:v>
                </c:pt>
                <c:pt idx="19541">
                  <c:v>0.56542177999999998</c:v>
                </c:pt>
                <c:pt idx="19542">
                  <c:v>0.56544689000000004</c:v>
                </c:pt>
                <c:pt idx="19543">
                  <c:v>0.56547976</c:v>
                </c:pt>
                <c:pt idx="19544">
                  <c:v>0.56550475999999994</c:v>
                </c:pt>
                <c:pt idx="19545">
                  <c:v>0.56553763000000001</c:v>
                </c:pt>
                <c:pt idx="19546">
                  <c:v>0.56556274999999989</c:v>
                </c:pt>
                <c:pt idx="19547">
                  <c:v>0.56559550000000003</c:v>
                </c:pt>
                <c:pt idx="19548">
                  <c:v>0.56562050000000008</c:v>
                </c:pt>
                <c:pt idx="19549">
                  <c:v>0.56565326000000005</c:v>
                </c:pt>
                <c:pt idx="19550">
                  <c:v>0.56567849000000014</c:v>
                </c:pt>
                <c:pt idx="19551">
                  <c:v>0.56571112999999984</c:v>
                </c:pt>
                <c:pt idx="19552">
                  <c:v>0.56573635999999994</c:v>
                </c:pt>
                <c:pt idx="19553">
                  <c:v>0.56576899999999997</c:v>
                </c:pt>
                <c:pt idx="19554">
                  <c:v>0.56579422999999995</c:v>
                </c:pt>
                <c:pt idx="19555">
                  <c:v>0.56582699000000003</c:v>
                </c:pt>
                <c:pt idx="19556">
                  <c:v>0.56585222000000002</c:v>
                </c:pt>
                <c:pt idx="19557">
                  <c:v>0.56588439000000001</c:v>
                </c:pt>
                <c:pt idx="19558">
                  <c:v>0.56591009000000003</c:v>
                </c:pt>
                <c:pt idx="19559">
                  <c:v>0.56594283999999995</c:v>
                </c:pt>
                <c:pt idx="19560">
                  <c:v>0.56596749000000002</c:v>
                </c:pt>
                <c:pt idx="19561">
                  <c:v>0.56600013000000005</c:v>
                </c:pt>
                <c:pt idx="19562">
                  <c:v>0.56602536999999997</c:v>
                </c:pt>
                <c:pt idx="19563">
                  <c:v>0.56605799999999984</c:v>
                </c:pt>
                <c:pt idx="19564">
                  <c:v>0.56608323999999999</c:v>
                </c:pt>
                <c:pt idx="19565">
                  <c:v>0.56611599000000001</c:v>
                </c:pt>
                <c:pt idx="19566">
                  <c:v>0.56614122000000011</c:v>
                </c:pt>
                <c:pt idx="19567">
                  <c:v>0.56617386000000003</c:v>
                </c:pt>
                <c:pt idx="19568">
                  <c:v>0.56619920999999995</c:v>
                </c:pt>
                <c:pt idx="19569">
                  <c:v>0.56623173000000004</c:v>
                </c:pt>
                <c:pt idx="19570">
                  <c:v>0.56625718999999985</c:v>
                </c:pt>
                <c:pt idx="19571">
                  <c:v>0.56628959999999984</c:v>
                </c:pt>
                <c:pt idx="19572">
                  <c:v>0.56631505999999998</c:v>
                </c:pt>
                <c:pt idx="19573">
                  <c:v>0.56634746999999996</c:v>
                </c:pt>
                <c:pt idx="19574">
                  <c:v>0.56637293</c:v>
                </c:pt>
                <c:pt idx="19575">
                  <c:v>0.56640557000000002</c:v>
                </c:pt>
                <c:pt idx="19576">
                  <c:v>0.56643080000000001</c:v>
                </c:pt>
                <c:pt idx="19577">
                  <c:v>0.56646355999999987</c:v>
                </c:pt>
                <c:pt idx="19578">
                  <c:v>0.56648867999999997</c:v>
                </c:pt>
                <c:pt idx="19579">
                  <c:v>0.56652155000000004</c:v>
                </c:pt>
                <c:pt idx="19580">
                  <c:v>0.56654654999999987</c:v>
                </c:pt>
                <c:pt idx="19581">
                  <c:v>0.56657884000000003</c:v>
                </c:pt>
                <c:pt idx="19582">
                  <c:v>0.56660453000000011</c:v>
                </c:pt>
                <c:pt idx="19583">
                  <c:v>0.56663659</c:v>
                </c:pt>
                <c:pt idx="19584">
                  <c:v>0.56666251999999984</c:v>
                </c:pt>
                <c:pt idx="19585">
                  <c:v>0.56669457999999995</c:v>
                </c:pt>
                <c:pt idx="19586">
                  <c:v>0.56672038999999996</c:v>
                </c:pt>
                <c:pt idx="19587">
                  <c:v>0.56675244999999996</c:v>
                </c:pt>
                <c:pt idx="19588">
                  <c:v>0.56677826000000009</c:v>
                </c:pt>
                <c:pt idx="19589">
                  <c:v>0.56681042999999998</c:v>
                </c:pt>
                <c:pt idx="19590">
                  <c:v>0.56683612999999988</c:v>
                </c:pt>
                <c:pt idx="19591">
                  <c:v>0.56686829999999999</c:v>
                </c:pt>
                <c:pt idx="19592">
                  <c:v>0.56689400000000012</c:v>
                </c:pt>
                <c:pt idx="19593">
                  <c:v>0.56692617999999984</c:v>
                </c:pt>
                <c:pt idx="19594">
                  <c:v>0.56695129000000011</c:v>
                </c:pt>
                <c:pt idx="19595">
                  <c:v>0.56698404999999996</c:v>
                </c:pt>
                <c:pt idx="19596">
                  <c:v>0.56700938999999984</c:v>
                </c:pt>
                <c:pt idx="19597">
                  <c:v>0.56704202999999997</c:v>
                </c:pt>
                <c:pt idx="19598">
                  <c:v>0.56706725999999996</c:v>
                </c:pt>
                <c:pt idx="19599">
                  <c:v>0.56710002000000004</c:v>
                </c:pt>
                <c:pt idx="19600">
                  <c:v>0.56712512999999998</c:v>
                </c:pt>
                <c:pt idx="19601">
                  <c:v>0.56715789000000005</c:v>
                </c:pt>
                <c:pt idx="19602">
                  <c:v>0.56718311999999993</c:v>
                </c:pt>
                <c:pt idx="19603">
                  <c:v>0.56721564000000002</c:v>
                </c:pt>
                <c:pt idx="19604">
                  <c:v>0.56724098999999983</c:v>
                </c:pt>
                <c:pt idx="19605">
                  <c:v>0.56727351000000004</c:v>
                </c:pt>
                <c:pt idx="19606">
                  <c:v>0.56729863000000014</c:v>
                </c:pt>
                <c:pt idx="19607">
                  <c:v>0.56733115000000001</c:v>
                </c:pt>
                <c:pt idx="19608">
                  <c:v>0.56735637999999988</c:v>
                </c:pt>
                <c:pt idx="19609">
                  <c:v>0.56738924999999996</c:v>
                </c:pt>
                <c:pt idx="19610">
                  <c:v>0.56741459999999988</c:v>
                </c:pt>
                <c:pt idx="19611">
                  <c:v>0.56744689000000004</c:v>
                </c:pt>
                <c:pt idx="19612">
                  <c:v>0.56747258999999994</c:v>
                </c:pt>
                <c:pt idx="19613">
                  <c:v>0.56750487999999999</c:v>
                </c:pt>
                <c:pt idx="19614">
                  <c:v>0.56753056999999985</c:v>
                </c:pt>
                <c:pt idx="19615">
                  <c:v>0.56756286999999994</c:v>
                </c:pt>
                <c:pt idx="19616">
                  <c:v>0.56758843999999997</c:v>
                </c:pt>
                <c:pt idx="19617">
                  <c:v>0.56762074000000007</c:v>
                </c:pt>
                <c:pt idx="19618">
                  <c:v>0.56764574000000012</c:v>
                </c:pt>
                <c:pt idx="19619">
                  <c:v>0.56767861000000008</c:v>
                </c:pt>
                <c:pt idx="19620">
                  <c:v>0.56770361000000014</c:v>
                </c:pt>
                <c:pt idx="19621">
                  <c:v>0.56773647999999999</c:v>
                </c:pt>
                <c:pt idx="19622">
                  <c:v>0.56776159000000004</c:v>
                </c:pt>
                <c:pt idx="19623">
                  <c:v>0.56779435000000011</c:v>
                </c:pt>
                <c:pt idx="19624">
                  <c:v>0.56781946000000005</c:v>
                </c:pt>
                <c:pt idx="19625">
                  <c:v>0.56785222000000002</c:v>
                </c:pt>
                <c:pt idx="19626">
                  <c:v>0.56787745000000012</c:v>
                </c:pt>
                <c:pt idx="19627">
                  <c:v>0.56791009000000003</c:v>
                </c:pt>
                <c:pt idx="19628">
                  <c:v>0.56793543000000013</c:v>
                </c:pt>
                <c:pt idx="19629">
                  <c:v>0.56796807000000005</c:v>
                </c:pt>
                <c:pt idx="19630">
                  <c:v>0.56799330000000003</c:v>
                </c:pt>
                <c:pt idx="19631">
                  <c:v>0.56802548000000008</c:v>
                </c:pt>
                <c:pt idx="19632">
                  <c:v>0.56805117999999999</c:v>
                </c:pt>
                <c:pt idx="19633">
                  <c:v>0.56808334999999988</c:v>
                </c:pt>
                <c:pt idx="19634">
                  <c:v>0.56810905000000012</c:v>
                </c:pt>
                <c:pt idx="19635">
                  <c:v>0.56814134000000005</c:v>
                </c:pt>
                <c:pt idx="19636">
                  <c:v>0.56816691999999991</c:v>
                </c:pt>
                <c:pt idx="19637">
                  <c:v>0.56819920999999995</c:v>
                </c:pt>
                <c:pt idx="19638">
                  <c:v>0.56822479000000004</c:v>
                </c:pt>
                <c:pt idx="19639">
                  <c:v>0.56825707999999997</c:v>
                </c:pt>
                <c:pt idx="19640">
                  <c:v>0.56828230999999985</c:v>
                </c:pt>
                <c:pt idx="19641">
                  <c:v>0.56831494999999987</c:v>
                </c:pt>
                <c:pt idx="19642">
                  <c:v>0.56834030000000002</c:v>
                </c:pt>
                <c:pt idx="19643">
                  <c:v>0.56837293</c:v>
                </c:pt>
                <c:pt idx="19644">
                  <c:v>0.56839817000000004</c:v>
                </c:pt>
                <c:pt idx="19645">
                  <c:v>0.56843080000000001</c:v>
                </c:pt>
                <c:pt idx="19646">
                  <c:v>0.56845603999999994</c:v>
                </c:pt>
                <c:pt idx="19647">
                  <c:v>0.56848867999999997</c:v>
                </c:pt>
                <c:pt idx="19648">
                  <c:v>0.56851390999999984</c:v>
                </c:pt>
                <c:pt idx="19649">
                  <c:v>0.56854654999999987</c:v>
                </c:pt>
                <c:pt idx="19650">
                  <c:v>0.56857177999999997</c:v>
                </c:pt>
                <c:pt idx="19651">
                  <c:v>0.56860442000000011</c:v>
                </c:pt>
                <c:pt idx="19652">
                  <c:v>0.5686296500000001</c:v>
                </c:pt>
                <c:pt idx="19653">
                  <c:v>0.56866240000000001</c:v>
                </c:pt>
                <c:pt idx="19654">
                  <c:v>0.56868752</c:v>
                </c:pt>
                <c:pt idx="19655">
                  <c:v>0.56872027000000014</c:v>
                </c:pt>
                <c:pt idx="19656">
                  <c:v>0.56874550000000013</c:v>
                </c:pt>
                <c:pt idx="19657">
                  <c:v>0.56877814000000004</c:v>
                </c:pt>
                <c:pt idx="19658">
                  <c:v>0.56880337000000003</c:v>
                </c:pt>
                <c:pt idx="19659">
                  <c:v>0.56883589999999995</c:v>
                </c:pt>
                <c:pt idx="19660">
                  <c:v>0.56886159000000003</c:v>
                </c:pt>
                <c:pt idx="19661">
                  <c:v>0.56889388000000007</c:v>
                </c:pt>
                <c:pt idx="19662">
                  <c:v>0.56891888000000002</c:v>
                </c:pt>
                <c:pt idx="19663">
                  <c:v>0.56895187000000014</c:v>
                </c:pt>
                <c:pt idx="19664">
                  <c:v>0.56897732999999984</c:v>
                </c:pt>
                <c:pt idx="19665">
                  <c:v>0.56900974000000004</c:v>
                </c:pt>
                <c:pt idx="19666">
                  <c:v>0.56903462000000005</c:v>
                </c:pt>
                <c:pt idx="19667">
                  <c:v>0.56906760999999983</c:v>
                </c:pt>
                <c:pt idx="19668">
                  <c:v>0.56909248999999984</c:v>
                </c:pt>
                <c:pt idx="19669">
                  <c:v>0.56912548000000007</c:v>
                </c:pt>
                <c:pt idx="19670">
                  <c:v>0.56915037000000002</c:v>
                </c:pt>
                <c:pt idx="19671">
                  <c:v>0.56918334999999987</c:v>
                </c:pt>
                <c:pt idx="19672">
                  <c:v>0.56920824000000003</c:v>
                </c:pt>
                <c:pt idx="19673">
                  <c:v>0.5692412200000001</c:v>
                </c:pt>
                <c:pt idx="19674">
                  <c:v>0.56926610999999994</c:v>
                </c:pt>
                <c:pt idx="19675">
                  <c:v>0.56929921000000028</c:v>
                </c:pt>
                <c:pt idx="19676">
                  <c:v>0.56932408999999984</c:v>
                </c:pt>
                <c:pt idx="19677">
                  <c:v>0.56935637999999988</c:v>
                </c:pt>
                <c:pt idx="19678">
                  <c:v>0.56938195999999996</c:v>
                </c:pt>
                <c:pt idx="19679">
                  <c:v>0.56941449</c:v>
                </c:pt>
                <c:pt idx="19680">
                  <c:v>0.56943982999999998</c:v>
                </c:pt>
                <c:pt idx="19681">
                  <c:v>0.5694723599999999</c:v>
                </c:pt>
                <c:pt idx="19682">
                  <c:v>0.5694977</c:v>
                </c:pt>
                <c:pt idx="19683">
                  <c:v>0.56953045999999996</c:v>
                </c:pt>
                <c:pt idx="19684">
                  <c:v>0.56955557000000001</c:v>
                </c:pt>
                <c:pt idx="19685">
                  <c:v>0.56958832999999987</c:v>
                </c:pt>
                <c:pt idx="19686">
                  <c:v>0.56961344000000003</c:v>
                </c:pt>
                <c:pt idx="19687">
                  <c:v>0.56964630999999999</c:v>
                </c:pt>
                <c:pt idx="19688">
                  <c:v>0.56967143000000009</c:v>
                </c:pt>
                <c:pt idx="19689">
                  <c:v>0.56970418</c:v>
                </c:pt>
                <c:pt idx="19690">
                  <c:v>0.56972930000000011</c:v>
                </c:pt>
                <c:pt idx="19691">
                  <c:v>0.56976205000000002</c:v>
                </c:pt>
                <c:pt idx="19692">
                  <c:v>0.56978728999999984</c:v>
                </c:pt>
                <c:pt idx="19693">
                  <c:v>0.56981946000000017</c:v>
                </c:pt>
                <c:pt idx="19694">
                  <c:v>0.56984527000000007</c:v>
                </c:pt>
                <c:pt idx="19695">
                  <c:v>0.56987732999999996</c:v>
                </c:pt>
                <c:pt idx="19696">
                  <c:v>0.56990313999999997</c:v>
                </c:pt>
                <c:pt idx="19697">
                  <c:v>0.56993554999999996</c:v>
                </c:pt>
                <c:pt idx="19698">
                  <c:v>0.56996100999999999</c:v>
                </c:pt>
                <c:pt idx="19699">
                  <c:v>0.56999342000000008</c:v>
                </c:pt>
                <c:pt idx="19700">
                  <c:v>0.57001877000000001</c:v>
                </c:pt>
                <c:pt idx="19701">
                  <c:v>0.57005141000000015</c:v>
                </c:pt>
                <c:pt idx="19702">
                  <c:v>0.57007675000000002</c:v>
                </c:pt>
                <c:pt idx="19703">
                  <c:v>0.57010928000000005</c:v>
                </c:pt>
                <c:pt idx="19704">
                  <c:v>0.57013415999999983</c:v>
                </c:pt>
                <c:pt idx="19705">
                  <c:v>0.57016667999999993</c:v>
                </c:pt>
                <c:pt idx="19706">
                  <c:v>0.57019192000000007</c:v>
                </c:pt>
                <c:pt idx="19707">
                  <c:v>0.57022455000000005</c:v>
                </c:pt>
                <c:pt idx="19708">
                  <c:v>0.57025013000000002</c:v>
                </c:pt>
                <c:pt idx="19709">
                  <c:v>0.57028243000000001</c:v>
                </c:pt>
                <c:pt idx="19710">
                  <c:v>0.57030800000000004</c:v>
                </c:pt>
                <c:pt idx="19711">
                  <c:v>0.57034041000000013</c:v>
                </c:pt>
                <c:pt idx="19712">
                  <c:v>0.57036587000000005</c:v>
                </c:pt>
                <c:pt idx="19713">
                  <c:v>0.57039839999999997</c:v>
                </c:pt>
                <c:pt idx="19714">
                  <c:v>0.57042373999999996</c:v>
                </c:pt>
                <c:pt idx="19715">
                  <c:v>0.57045637999999987</c:v>
                </c:pt>
                <c:pt idx="19716">
                  <c:v>0.57048127000000004</c:v>
                </c:pt>
                <c:pt idx="19717">
                  <c:v>0.57051425</c:v>
                </c:pt>
                <c:pt idx="19718">
                  <c:v>0.57053936999999988</c:v>
                </c:pt>
                <c:pt idx="19719">
                  <c:v>0.5705721199999999</c:v>
                </c:pt>
                <c:pt idx="19720">
                  <c:v>0.57059724000000001</c:v>
                </c:pt>
                <c:pt idx="19721">
                  <c:v>0.57062999000000014</c:v>
                </c:pt>
                <c:pt idx="19722">
                  <c:v>0.57065523000000007</c:v>
                </c:pt>
                <c:pt idx="19723">
                  <c:v>0.57068786999999999</c:v>
                </c:pt>
                <c:pt idx="19724">
                  <c:v>0.57071297999999993</c:v>
                </c:pt>
                <c:pt idx="19725">
                  <c:v>0.57074585000000022</c:v>
                </c:pt>
                <c:pt idx="19726">
                  <c:v>0.57077085000000016</c:v>
                </c:pt>
                <c:pt idx="19727">
                  <c:v>0.57080313999999999</c:v>
                </c:pt>
                <c:pt idx="19728">
                  <c:v>0.57082872000000007</c:v>
                </c:pt>
                <c:pt idx="19729">
                  <c:v>0.57086101000000011</c:v>
                </c:pt>
                <c:pt idx="19730">
                  <c:v>0.57088658999999986</c:v>
                </c:pt>
                <c:pt idx="19731">
                  <c:v>0.57091899999999984</c:v>
                </c:pt>
                <c:pt idx="19732">
                  <c:v>0.5709444600000001</c:v>
                </c:pt>
                <c:pt idx="19733">
                  <c:v>0.57097686999999997</c:v>
                </c:pt>
                <c:pt idx="19734">
                  <c:v>0.57100233</c:v>
                </c:pt>
                <c:pt idx="19735">
                  <c:v>0.57103473999999999</c:v>
                </c:pt>
                <c:pt idx="19736">
                  <c:v>0.57106020000000002</c:v>
                </c:pt>
                <c:pt idx="19737">
                  <c:v>0.57109273000000005</c:v>
                </c:pt>
                <c:pt idx="19738">
                  <c:v>0.57111783999999999</c:v>
                </c:pt>
                <c:pt idx="19739">
                  <c:v>0.57115059999999984</c:v>
                </c:pt>
                <c:pt idx="19740">
                  <c:v>0.57117571000000011</c:v>
                </c:pt>
                <c:pt idx="19741">
                  <c:v>0.57120835000000003</c:v>
                </c:pt>
                <c:pt idx="19742">
                  <c:v>0.57123357999999991</c:v>
                </c:pt>
                <c:pt idx="19743">
                  <c:v>0.57126644999999987</c:v>
                </c:pt>
                <c:pt idx="19744">
                  <c:v>0.57129156999999997</c:v>
                </c:pt>
                <c:pt idx="19745">
                  <c:v>0.57132432</c:v>
                </c:pt>
                <c:pt idx="19746">
                  <c:v>0.5713494400000001</c:v>
                </c:pt>
                <c:pt idx="19747">
                  <c:v>0.57138243</c:v>
                </c:pt>
                <c:pt idx="19748">
                  <c:v>0.57140731</c:v>
                </c:pt>
                <c:pt idx="19749">
                  <c:v>0.57144030000000001</c:v>
                </c:pt>
                <c:pt idx="19750">
                  <c:v>0.57146529999999984</c:v>
                </c:pt>
                <c:pt idx="19751">
                  <c:v>0.57149817000000003</c:v>
                </c:pt>
                <c:pt idx="19752">
                  <c:v>0.57152316999999986</c:v>
                </c:pt>
                <c:pt idx="19753">
                  <c:v>0.57155557000000001</c:v>
                </c:pt>
                <c:pt idx="19754">
                  <c:v>0.57158127000000003</c:v>
                </c:pt>
                <c:pt idx="19755">
                  <c:v>0.57161333000000003</c:v>
                </c:pt>
                <c:pt idx="19756">
                  <c:v>0.57163925000000015</c:v>
                </c:pt>
                <c:pt idx="19757">
                  <c:v>0.57167131000000015</c:v>
                </c:pt>
                <c:pt idx="19758">
                  <c:v>0.57169711999999995</c:v>
                </c:pt>
                <c:pt idx="19759">
                  <c:v>0.57172917999999995</c:v>
                </c:pt>
                <c:pt idx="19760">
                  <c:v>0.5717544200000001</c:v>
                </c:pt>
                <c:pt idx="19761">
                  <c:v>0.57178704999999996</c:v>
                </c:pt>
                <c:pt idx="19762">
                  <c:v>0.57181229</c:v>
                </c:pt>
                <c:pt idx="19763">
                  <c:v>0.57184504000000014</c:v>
                </c:pt>
                <c:pt idx="19764">
                  <c:v>0.57187016000000002</c:v>
                </c:pt>
                <c:pt idx="19765">
                  <c:v>0.57190291000000004</c:v>
                </c:pt>
                <c:pt idx="19766">
                  <c:v>0.57192803000000014</c:v>
                </c:pt>
                <c:pt idx="19767">
                  <c:v>0.57196077999999984</c:v>
                </c:pt>
                <c:pt idx="19768">
                  <c:v>0.57198590000000005</c:v>
                </c:pt>
                <c:pt idx="19769">
                  <c:v>0.57201877000000001</c:v>
                </c:pt>
                <c:pt idx="19770">
                  <c:v>0.57204387999999995</c:v>
                </c:pt>
                <c:pt idx="19771">
                  <c:v>0.57207664000000003</c:v>
                </c:pt>
                <c:pt idx="19772">
                  <c:v>0.57210198999999984</c:v>
                </c:pt>
                <c:pt idx="19773">
                  <c:v>0.57213451000000004</c:v>
                </c:pt>
                <c:pt idx="19774">
                  <c:v>0.57215996999999996</c:v>
                </c:pt>
                <c:pt idx="19775">
                  <c:v>0.57219249000000005</c:v>
                </c:pt>
                <c:pt idx="19776">
                  <c:v>0.57221783999999998</c:v>
                </c:pt>
                <c:pt idx="19777">
                  <c:v>0.57225037000000001</c:v>
                </c:pt>
                <c:pt idx="19778">
                  <c:v>0.57227525000000012</c:v>
                </c:pt>
                <c:pt idx="19779">
                  <c:v>0.57230789000000004</c:v>
                </c:pt>
                <c:pt idx="19780">
                  <c:v>0.57233311999999992</c:v>
                </c:pt>
                <c:pt idx="19781">
                  <c:v>0.57236575999999983</c:v>
                </c:pt>
                <c:pt idx="19782">
                  <c:v>0.57239110999999998</c:v>
                </c:pt>
                <c:pt idx="19783">
                  <c:v>0.57242386000000001</c:v>
                </c:pt>
                <c:pt idx="19784">
                  <c:v>0.57244898</c:v>
                </c:pt>
                <c:pt idx="19785">
                  <c:v>0.57248173000000002</c:v>
                </c:pt>
                <c:pt idx="19786">
                  <c:v>0.57250707999999983</c:v>
                </c:pt>
                <c:pt idx="19787">
                  <c:v>0.57253971999999997</c:v>
                </c:pt>
                <c:pt idx="19788">
                  <c:v>0.57256494999999985</c:v>
                </c:pt>
                <c:pt idx="19789">
                  <c:v>0.57259758999999988</c:v>
                </c:pt>
                <c:pt idx="19790">
                  <c:v>0.57262282000000009</c:v>
                </c:pt>
                <c:pt idx="19791">
                  <c:v>0.57265498999999997</c:v>
                </c:pt>
                <c:pt idx="19792">
                  <c:v>0.57268068999999999</c:v>
                </c:pt>
                <c:pt idx="19793">
                  <c:v>0.57271297999999993</c:v>
                </c:pt>
                <c:pt idx="19794">
                  <c:v>0.57273868000000017</c:v>
                </c:pt>
                <c:pt idx="19795">
                  <c:v>0.5727710800000001</c:v>
                </c:pt>
                <c:pt idx="19796">
                  <c:v>0.57279654999999996</c:v>
                </c:pt>
                <c:pt idx="19797">
                  <c:v>0.57282895000000011</c:v>
                </c:pt>
                <c:pt idx="19798">
                  <c:v>0.57285442000000009</c:v>
                </c:pt>
                <c:pt idx="19799">
                  <c:v>0.57288682000000002</c:v>
                </c:pt>
                <c:pt idx="19800">
                  <c:v>0.57291194000000001</c:v>
                </c:pt>
                <c:pt idx="19801">
                  <c:v>0.57294469000000015</c:v>
                </c:pt>
                <c:pt idx="19802">
                  <c:v>0.57296992999999996</c:v>
                </c:pt>
                <c:pt idx="19803">
                  <c:v>0.57300255999999994</c:v>
                </c:pt>
                <c:pt idx="19804">
                  <c:v>0.57302779999999998</c:v>
                </c:pt>
                <c:pt idx="19805">
                  <c:v>0.57306042999999984</c:v>
                </c:pt>
                <c:pt idx="19806">
                  <c:v>0.57308566999999999</c:v>
                </c:pt>
                <c:pt idx="19807">
                  <c:v>0.57311842000000002</c:v>
                </c:pt>
                <c:pt idx="19808">
                  <c:v>0.57314365000000012</c:v>
                </c:pt>
                <c:pt idx="19809">
                  <c:v>0.57317629000000003</c:v>
                </c:pt>
                <c:pt idx="19810">
                  <c:v>0.57320152000000002</c:v>
                </c:pt>
                <c:pt idx="19811">
                  <c:v>0.57323415999999994</c:v>
                </c:pt>
                <c:pt idx="19812">
                  <c:v>0.57325939000000004</c:v>
                </c:pt>
                <c:pt idx="19813">
                  <c:v>0.57329156999999997</c:v>
                </c:pt>
                <c:pt idx="19814">
                  <c:v>0.57331737999999988</c:v>
                </c:pt>
                <c:pt idx="19815">
                  <c:v>0.5733494400000001</c:v>
                </c:pt>
                <c:pt idx="19816">
                  <c:v>0.57337525000000011</c:v>
                </c:pt>
                <c:pt idx="19817">
                  <c:v>0.57340731</c:v>
                </c:pt>
                <c:pt idx="19818">
                  <c:v>0.57343311999999991</c:v>
                </c:pt>
                <c:pt idx="19819">
                  <c:v>0.57346517999999991</c:v>
                </c:pt>
                <c:pt idx="19820">
                  <c:v>0.57349086999999999</c:v>
                </c:pt>
                <c:pt idx="19821">
                  <c:v>0.57352305000000003</c:v>
                </c:pt>
                <c:pt idx="19822">
                  <c:v>0.57354839999999996</c:v>
                </c:pt>
                <c:pt idx="19823">
                  <c:v>0.57358103999999999</c:v>
                </c:pt>
                <c:pt idx="19824">
                  <c:v>0.57360626999999997</c:v>
                </c:pt>
                <c:pt idx="19825">
                  <c:v>0.57363891000000011</c:v>
                </c:pt>
                <c:pt idx="19826">
                  <c:v>0.57366413999999999</c:v>
                </c:pt>
                <c:pt idx="19827">
                  <c:v>0.57369678000000002</c:v>
                </c:pt>
                <c:pt idx="19828">
                  <c:v>0.57372201000000012</c:v>
                </c:pt>
                <c:pt idx="19829">
                  <c:v>0.57375476000000003</c:v>
                </c:pt>
                <c:pt idx="19830">
                  <c:v>0.57377988000000013</c:v>
                </c:pt>
                <c:pt idx="19831">
                  <c:v>0.57381287000000003</c:v>
                </c:pt>
                <c:pt idx="19832">
                  <c:v>0.57383775000000004</c:v>
                </c:pt>
                <c:pt idx="19833">
                  <c:v>0.57387074000000005</c:v>
                </c:pt>
                <c:pt idx="19834">
                  <c:v>0.57389562000000016</c:v>
                </c:pt>
                <c:pt idx="19835">
                  <c:v>0.57392860999999995</c:v>
                </c:pt>
                <c:pt idx="19836">
                  <c:v>0.57395361000000011</c:v>
                </c:pt>
                <c:pt idx="19837">
                  <c:v>0.57398647999999997</c:v>
                </c:pt>
                <c:pt idx="19838">
                  <c:v>0.57401159000000002</c:v>
                </c:pt>
                <c:pt idx="19839">
                  <c:v>0.57404387999999995</c:v>
                </c:pt>
                <c:pt idx="19840">
                  <c:v>0.57406957999999997</c:v>
                </c:pt>
                <c:pt idx="19841">
                  <c:v>0.57410187000000013</c:v>
                </c:pt>
                <c:pt idx="19842">
                  <c:v>0.57412744999999998</c:v>
                </c:pt>
                <c:pt idx="19843">
                  <c:v>0.57415974000000003</c:v>
                </c:pt>
                <c:pt idx="19844">
                  <c:v>0.57418532</c:v>
                </c:pt>
                <c:pt idx="19845">
                  <c:v>0.57421795999999992</c:v>
                </c:pt>
                <c:pt idx="19846">
                  <c:v>0.57424330000000001</c:v>
                </c:pt>
                <c:pt idx="19847">
                  <c:v>0.57427583000000015</c:v>
                </c:pt>
                <c:pt idx="19848">
                  <c:v>0.57430117999999997</c:v>
                </c:pt>
                <c:pt idx="19849">
                  <c:v>0.57433311999999992</c:v>
                </c:pt>
                <c:pt idx="19850">
                  <c:v>0.57435857999999984</c:v>
                </c:pt>
                <c:pt idx="19851">
                  <c:v>0.57439099000000005</c:v>
                </c:pt>
                <c:pt idx="19852">
                  <c:v>0.5744165699999999</c:v>
                </c:pt>
                <c:pt idx="19853">
                  <c:v>0.57444885999999995</c:v>
                </c:pt>
                <c:pt idx="19854">
                  <c:v>0.57447431999999998</c:v>
                </c:pt>
                <c:pt idx="19855">
                  <c:v>0.57450685000000001</c:v>
                </c:pt>
                <c:pt idx="19856">
                  <c:v>0.57453230999999994</c:v>
                </c:pt>
                <c:pt idx="19857">
                  <c:v>0.57456471999999992</c:v>
                </c:pt>
                <c:pt idx="19858">
                  <c:v>0.57459017999999984</c:v>
                </c:pt>
                <c:pt idx="19859">
                  <c:v>0.57462259000000004</c:v>
                </c:pt>
                <c:pt idx="19860">
                  <c:v>0.57464805000000008</c:v>
                </c:pt>
                <c:pt idx="19861">
                  <c:v>0.57468056999999984</c:v>
                </c:pt>
                <c:pt idx="19862">
                  <c:v>0.57470592000000009</c:v>
                </c:pt>
                <c:pt idx="19863">
                  <c:v>0.57473844000000007</c:v>
                </c:pt>
                <c:pt idx="19864">
                  <c:v>0.57476379</c:v>
                </c:pt>
                <c:pt idx="19865">
                  <c:v>0.57479630999999998</c:v>
                </c:pt>
                <c:pt idx="19866">
                  <c:v>0.57482177999999995</c:v>
                </c:pt>
                <c:pt idx="19867">
                  <c:v>0.57485417999999999</c:v>
                </c:pt>
                <c:pt idx="19868">
                  <c:v>0.57487976000000007</c:v>
                </c:pt>
                <c:pt idx="19869">
                  <c:v>0.57491205000000001</c:v>
                </c:pt>
                <c:pt idx="19870">
                  <c:v>0.57493717</c:v>
                </c:pt>
                <c:pt idx="19871">
                  <c:v>0.57497004000000007</c:v>
                </c:pt>
                <c:pt idx="19872">
                  <c:v>0.57499515999999995</c:v>
                </c:pt>
                <c:pt idx="19873">
                  <c:v>0.57502790999999998</c:v>
                </c:pt>
                <c:pt idx="19874">
                  <c:v>0.57505302999999997</c:v>
                </c:pt>
                <c:pt idx="19875">
                  <c:v>0.57508590000000004</c:v>
                </c:pt>
                <c:pt idx="19876">
                  <c:v>0.57511100999999998</c:v>
                </c:pt>
                <c:pt idx="19877">
                  <c:v>0.57514330000000002</c:v>
                </c:pt>
                <c:pt idx="19878">
                  <c:v>0.57516887999999999</c:v>
                </c:pt>
                <c:pt idx="19879">
                  <c:v>0.57520117999999998</c:v>
                </c:pt>
                <c:pt idx="19880">
                  <c:v>0.57522686999999983</c:v>
                </c:pt>
                <c:pt idx="19881">
                  <c:v>0.57525904999999999</c:v>
                </c:pt>
                <c:pt idx="19882">
                  <c:v>0.57528473999999996</c:v>
                </c:pt>
                <c:pt idx="19883">
                  <c:v>0.5753169199999999</c:v>
                </c:pt>
                <c:pt idx="19884">
                  <c:v>0.57534273000000002</c:v>
                </c:pt>
                <c:pt idx="19885">
                  <c:v>0.57537479000000002</c:v>
                </c:pt>
                <c:pt idx="19886">
                  <c:v>0.57540060000000004</c:v>
                </c:pt>
                <c:pt idx="19887">
                  <c:v>0.57543265999999993</c:v>
                </c:pt>
                <c:pt idx="19888">
                  <c:v>0.57545847000000017</c:v>
                </c:pt>
                <c:pt idx="19889">
                  <c:v>0.57549052999999983</c:v>
                </c:pt>
                <c:pt idx="19890">
                  <c:v>0.57551587000000004</c:v>
                </c:pt>
                <c:pt idx="19891">
                  <c:v>0.57554850999999996</c:v>
                </c:pt>
                <c:pt idx="19892">
                  <c:v>0.57557373999999983</c:v>
                </c:pt>
                <c:pt idx="19893">
                  <c:v>0.57560672999999996</c:v>
                </c:pt>
                <c:pt idx="19894">
                  <c:v>0.57563218999999988</c:v>
                </c:pt>
                <c:pt idx="19895">
                  <c:v>0.57566472000000002</c:v>
                </c:pt>
                <c:pt idx="19896">
                  <c:v>0.57568960000000013</c:v>
                </c:pt>
                <c:pt idx="19897">
                  <c:v>0.57572259000000003</c:v>
                </c:pt>
                <c:pt idx="19898">
                  <c:v>0.57574758999999998</c:v>
                </c:pt>
                <c:pt idx="19899">
                  <c:v>0.57577988000000013</c:v>
                </c:pt>
                <c:pt idx="19900">
                  <c:v>0.5758054600000001</c:v>
                </c:pt>
                <c:pt idx="19901">
                  <c:v>0.57583786999999997</c:v>
                </c:pt>
                <c:pt idx="19902">
                  <c:v>0.57586333000000001</c:v>
                </c:pt>
                <c:pt idx="19903">
                  <c:v>0.5758957400000001</c:v>
                </c:pt>
                <c:pt idx="19904">
                  <c:v>0.57592143000000007</c:v>
                </c:pt>
                <c:pt idx="19905">
                  <c:v>0.57595361000000012</c:v>
                </c:pt>
                <c:pt idx="19906">
                  <c:v>0.57597930000000008</c:v>
                </c:pt>
                <c:pt idx="19907">
                  <c:v>0.57601148000000002</c:v>
                </c:pt>
                <c:pt idx="19908">
                  <c:v>0.57603716999999988</c:v>
                </c:pt>
                <c:pt idx="19909">
                  <c:v>0.57606946000000003</c:v>
                </c:pt>
                <c:pt idx="19910">
                  <c:v>0.57609516000000005</c:v>
                </c:pt>
                <c:pt idx="19911">
                  <c:v>0.57612722000000005</c:v>
                </c:pt>
                <c:pt idx="19912">
                  <c:v>0.57615245000000004</c:v>
                </c:pt>
                <c:pt idx="19913">
                  <c:v>0.57618508999999996</c:v>
                </c:pt>
                <c:pt idx="19914">
                  <c:v>0.57621031999999994</c:v>
                </c:pt>
                <c:pt idx="19915">
                  <c:v>0.57624295999999997</c:v>
                </c:pt>
                <c:pt idx="19916">
                  <c:v>0.57626818999999985</c:v>
                </c:pt>
                <c:pt idx="19917">
                  <c:v>0.57630082999999999</c:v>
                </c:pt>
                <c:pt idx="19918">
                  <c:v>0.57632617999999991</c:v>
                </c:pt>
                <c:pt idx="19919">
                  <c:v>0.57635881000000011</c:v>
                </c:pt>
                <c:pt idx="19920">
                  <c:v>0.57638405000000004</c:v>
                </c:pt>
                <c:pt idx="19921">
                  <c:v>0.57641679999999973</c:v>
                </c:pt>
                <c:pt idx="19922">
                  <c:v>0.57644192000000005</c:v>
                </c:pt>
                <c:pt idx="19923">
                  <c:v>0.57647455000000003</c:v>
                </c:pt>
                <c:pt idx="19924">
                  <c:v>0.57649978999999996</c:v>
                </c:pt>
                <c:pt idx="19925">
                  <c:v>0.57653265999999992</c:v>
                </c:pt>
                <c:pt idx="19926">
                  <c:v>0.57655765999999997</c:v>
                </c:pt>
                <c:pt idx="19927">
                  <c:v>0.57659053000000005</c:v>
                </c:pt>
                <c:pt idx="19928">
                  <c:v>0.5766156400000001</c:v>
                </c:pt>
                <c:pt idx="19929">
                  <c:v>0.57664839999999995</c:v>
                </c:pt>
                <c:pt idx="19930">
                  <c:v>0.57667351000000011</c:v>
                </c:pt>
                <c:pt idx="19931">
                  <c:v>0.57670580000000016</c:v>
                </c:pt>
                <c:pt idx="19932">
                  <c:v>0.57673149999999995</c:v>
                </c:pt>
                <c:pt idx="19933">
                  <c:v>0.57676368</c:v>
                </c:pt>
                <c:pt idx="19934">
                  <c:v>0.57678936999999997</c:v>
                </c:pt>
                <c:pt idx="19935">
                  <c:v>0.57682166000000012</c:v>
                </c:pt>
                <c:pt idx="19936">
                  <c:v>0.57684712000000005</c:v>
                </c:pt>
                <c:pt idx="19937">
                  <c:v>0.57687965000000008</c:v>
                </c:pt>
                <c:pt idx="19938">
                  <c:v>0.57690498999999984</c:v>
                </c:pt>
                <c:pt idx="19939">
                  <c:v>0.57693762999999998</c:v>
                </c:pt>
                <c:pt idx="19940">
                  <c:v>0.57696287000000002</c:v>
                </c:pt>
                <c:pt idx="19941">
                  <c:v>0.57699550000000011</c:v>
                </c:pt>
                <c:pt idx="19942">
                  <c:v>0.57702074000000003</c:v>
                </c:pt>
                <c:pt idx="19943">
                  <c:v>0.57705348999999984</c:v>
                </c:pt>
                <c:pt idx="19944">
                  <c:v>0.57707861000000016</c:v>
                </c:pt>
                <c:pt idx="19945">
                  <c:v>0.57711124000000003</c:v>
                </c:pt>
                <c:pt idx="19946">
                  <c:v>0.57713647999999984</c:v>
                </c:pt>
                <c:pt idx="19947">
                  <c:v>0.57716911999999998</c:v>
                </c:pt>
                <c:pt idx="19948">
                  <c:v>0.57719434999999997</c:v>
                </c:pt>
                <c:pt idx="19949">
                  <c:v>0.57722664000000001</c:v>
                </c:pt>
                <c:pt idx="19950">
                  <c:v>0.57725232999999987</c:v>
                </c:pt>
                <c:pt idx="19951">
                  <c:v>0.57728451000000003</c:v>
                </c:pt>
                <c:pt idx="19952">
                  <c:v>0.5773102</c:v>
                </c:pt>
                <c:pt idx="19953">
                  <c:v>0.57734249000000004</c:v>
                </c:pt>
                <c:pt idx="19954">
                  <c:v>0.57736818999999973</c:v>
                </c:pt>
                <c:pt idx="19955">
                  <c:v>0.57740037</c:v>
                </c:pt>
                <c:pt idx="19956">
                  <c:v>0.57742605999999996</c:v>
                </c:pt>
                <c:pt idx="19957">
                  <c:v>0.57745824000000001</c:v>
                </c:pt>
                <c:pt idx="19958">
                  <c:v>0.57748334999999973</c:v>
                </c:pt>
                <c:pt idx="19959">
                  <c:v>0.57751633999999985</c:v>
                </c:pt>
                <c:pt idx="19960">
                  <c:v>0.57754122000000008</c:v>
                </c:pt>
                <c:pt idx="19961">
                  <c:v>0.57757431999999997</c:v>
                </c:pt>
                <c:pt idx="19962">
                  <c:v>0.57759944000000008</c:v>
                </c:pt>
                <c:pt idx="19963">
                  <c:v>0.57763162000000012</c:v>
                </c:pt>
                <c:pt idx="19964">
                  <c:v>0.57765730999999998</c:v>
                </c:pt>
                <c:pt idx="19965">
                  <c:v>0.57768972000000007</c:v>
                </c:pt>
                <c:pt idx="19966">
                  <c:v>0.57771494999999984</c:v>
                </c:pt>
                <c:pt idx="19967">
                  <c:v>0.57774782000000013</c:v>
                </c:pt>
                <c:pt idx="19968">
                  <c:v>0.57777292999999996</c:v>
                </c:pt>
                <c:pt idx="19969">
                  <c:v>0.57780556999999999</c:v>
                </c:pt>
                <c:pt idx="19970">
                  <c:v>0.57783104000000007</c:v>
                </c:pt>
                <c:pt idx="19971">
                  <c:v>0.57786333000000001</c:v>
                </c:pt>
                <c:pt idx="19972">
                  <c:v>0.57788890999999998</c:v>
                </c:pt>
                <c:pt idx="19973">
                  <c:v>0.57792120000000013</c:v>
                </c:pt>
                <c:pt idx="19974">
                  <c:v>0.57794677999999999</c:v>
                </c:pt>
                <c:pt idx="19975">
                  <c:v>0.57797918000000004</c:v>
                </c:pt>
                <c:pt idx="19976">
                  <c:v>0.57800465000000012</c:v>
                </c:pt>
                <c:pt idx="19977">
                  <c:v>0.57803705000000005</c:v>
                </c:pt>
                <c:pt idx="19978">
                  <c:v>0.57806204999999988</c:v>
                </c:pt>
                <c:pt idx="19979">
                  <c:v>0.57809493000000012</c:v>
                </c:pt>
                <c:pt idx="19980">
                  <c:v>0.57811992999999984</c:v>
                </c:pt>
                <c:pt idx="19981">
                  <c:v>0.57815280000000002</c:v>
                </c:pt>
                <c:pt idx="19982">
                  <c:v>0.57817779999999996</c:v>
                </c:pt>
                <c:pt idx="19983">
                  <c:v>0.57821077999999992</c:v>
                </c:pt>
                <c:pt idx="19984">
                  <c:v>0.57823577999999998</c:v>
                </c:pt>
                <c:pt idx="19985">
                  <c:v>0.57826865000000005</c:v>
                </c:pt>
                <c:pt idx="19986">
                  <c:v>0.57829364999999999</c:v>
                </c:pt>
                <c:pt idx="19987">
                  <c:v>0.57832651999999996</c:v>
                </c:pt>
                <c:pt idx="19988">
                  <c:v>0.57835152000000001</c:v>
                </c:pt>
                <c:pt idx="19989">
                  <c:v>0.57838438999999986</c:v>
                </c:pt>
                <c:pt idx="19990">
                  <c:v>0.57840962000000007</c:v>
                </c:pt>
                <c:pt idx="19991">
                  <c:v>0.57844192000000005</c:v>
                </c:pt>
                <c:pt idx="19992">
                  <c:v>0.57846761000000002</c:v>
                </c:pt>
                <c:pt idx="19993">
                  <c:v>0.57849978999999996</c:v>
                </c:pt>
                <c:pt idx="19994">
                  <c:v>0.57852548000000004</c:v>
                </c:pt>
                <c:pt idx="19995">
                  <c:v>0.57855776999999986</c:v>
                </c:pt>
                <c:pt idx="19996">
                  <c:v>0.57858334999999994</c:v>
                </c:pt>
                <c:pt idx="19997">
                  <c:v>0.5786156400000001</c:v>
                </c:pt>
                <c:pt idx="19998">
                  <c:v>0.57864122000000018</c:v>
                </c:pt>
                <c:pt idx="19999">
                  <c:v>0.57867363000000016</c:v>
                </c:pt>
                <c:pt idx="20000">
                  <c:v>0.57869909000000008</c:v>
                </c:pt>
                <c:pt idx="20001">
                  <c:v>0.57873149999999995</c:v>
                </c:pt>
                <c:pt idx="20002">
                  <c:v>0.57875695999999999</c:v>
                </c:pt>
                <c:pt idx="20003">
                  <c:v>0.57878936999999997</c:v>
                </c:pt>
                <c:pt idx="20004">
                  <c:v>0.57881495000000005</c:v>
                </c:pt>
                <c:pt idx="20005">
                  <c:v>0.57884701000000016</c:v>
                </c:pt>
                <c:pt idx="20006">
                  <c:v>0.57887224000000004</c:v>
                </c:pt>
                <c:pt idx="20007">
                  <c:v>0.57890488000000007</c:v>
                </c:pt>
                <c:pt idx="20008">
                  <c:v>0.57893011000000005</c:v>
                </c:pt>
                <c:pt idx="20009">
                  <c:v>0.57896274999999986</c:v>
                </c:pt>
                <c:pt idx="20010">
                  <c:v>0.57898810000000001</c:v>
                </c:pt>
                <c:pt idx="20011">
                  <c:v>0.5790206200000001</c:v>
                </c:pt>
                <c:pt idx="20012">
                  <c:v>0.57904597000000013</c:v>
                </c:pt>
                <c:pt idx="20013">
                  <c:v>0.57907849000000011</c:v>
                </c:pt>
                <c:pt idx="20014">
                  <c:v>0.57910384000000004</c:v>
                </c:pt>
                <c:pt idx="20015">
                  <c:v>0.57913647999999984</c:v>
                </c:pt>
                <c:pt idx="20016">
                  <c:v>0.57916182000000005</c:v>
                </c:pt>
                <c:pt idx="20017">
                  <c:v>0.57919434999999997</c:v>
                </c:pt>
                <c:pt idx="20018">
                  <c:v>0.57921968999999984</c:v>
                </c:pt>
                <c:pt idx="20019">
                  <c:v>0.57925221999999998</c:v>
                </c:pt>
                <c:pt idx="20020">
                  <c:v>0.57927755999999997</c:v>
                </c:pt>
                <c:pt idx="20021">
                  <c:v>0.5793102</c:v>
                </c:pt>
                <c:pt idx="20022">
                  <c:v>0.57933555000000003</c:v>
                </c:pt>
                <c:pt idx="20023">
                  <c:v>0.57936807000000001</c:v>
                </c:pt>
                <c:pt idx="20024">
                  <c:v>0.57939353999999998</c:v>
                </c:pt>
                <c:pt idx="20025">
                  <c:v>0.57942605999999997</c:v>
                </c:pt>
                <c:pt idx="20026">
                  <c:v>0.57945141000000011</c:v>
                </c:pt>
                <c:pt idx="20027">
                  <c:v>0.57948381000000004</c:v>
                </c:pt>
                <c:pt idx="20028">
                  <c:v>0.57950880999999999</c:v>
                </c:pt>
                <c:pt idx="20029">
                  <c:v>0.57954180000000011</c:v>
                </c:pt>
                <c:pt idx="20030">
                  <c:v>0.57956667999999989</c:v>
                </c:pt>
                <c:pt idx="20031">
                  <c:v>0.57959967000000012</c:v>
                </c:pt>
                <c:pt idx="20032">
                  <c:v>0.57962455000000013</c:v>
                </c:pt>
                <c:pt idx="20033">
                  <c:v>0.57965754000000003</c:v>
                </c:pt>
                <c:pt idx="20034">
                  <c:v>0.57968266000000002</c:v>
                </c:pt>
                <c:pt idx="20035">
                  <c:v>0.57971541000000015</c:v>
                </c:pt>
                <c:pt idx="20036">
                  <c:v>0.57974041000000009</c:v>
                </c:pt>
                <c:pt idx="20037">
                  <c:v>0.57977292999999996</c:v>
                </c:pt>
                <c:pt idx="20038">
                  <c:v>0.57979840000000016</c:v>
                </c:pt>
                <c:pt idx="20039">
                  <c:v>0.57983079999999998</c:v>
                </c:pt>
                <c:pt idx="20040">
                  <c:v>0.57985626999999984</c:v>
                </c:pt>
                <c:pt idx="20041">
                  <c:v>0.57988868000000005</c:v>
                </c:pt>
                <c:pt idx="20042">
                  <c:v>0.57991402000000003</c:v>
                </c:pt>
                <c:pt idx="20043">
                  <c:v>0.57994654999999984</c:v>
                </c:pt>
                <c:pt idx="20044">
                  <c:v>0.57997189000000016</c:v>
                </c:pt>
                <c:pt idx="20045">
                  <c:v>0.58000441999999997</c:v>
                </c:pt>
                <c:pt idx="20046">
                  <c:v>0.58002988</c:v>
                </c:pt>
                <c:pt idx="20047">
                  <c:v>0.58006228999999976</c:v>
                </c:pt>
                <c:pt idx="20048">
                  <c:v>0.58008762999999985</c:v>
                </c:pt>
                <c:pt idx="20049">
                  <c:v>0.58012015999999988</c:v>
                </c:pt>
                <c:pt idx="20050">
                  <c:v>0.58014549999999998</c:v>
                </c:pt>
                <c:pt idx="20051">
                  <c:v>0.58017803000000001</c:v>
                </c:pt>
                <c:pt idx="20052">
                  <c:v>0.58020348999999993</c:v>
                </c:pt>
                <c:pt idx="20053">
                  <c:v>0.58023623999999985</c:v>
                </c:pt>
                <c:pt idx="20054">
                  <c:v>0.58026147999999989</c:v>
                </c:pt>
                <c:pt idx="20055">
                  <c:v>0.58029411999999991</c:v>
                </c:pt>
                <c:pt idx="20056">
                  <c:v>0.5803194599999999</c:v>
                </c:pt>
                <c:pt idx="20057">
                  <c:v>0.58035198999999993</c:v>
                </c:pt>
                <c:pt idx="20058">
                  <c:v>0.58037732999999991</c:v>
                </c:pt>
                <c:pt idx="20059">
                  <c:v>0.58040986000000006</c:v>
                </c:pt>
                <c:pt idx="20060">
                  <c:v>0.58043519999999993</c:v>
                </c:pt>
                <c:pt idx="20061">
                  <c:v>0.58046772999999974</c:v>
                </c:pt>
                <c:pt idx="20062">
                  <c:v>0.58049307000000006</c:v>
                </c:pt>
                <c:pt idx="20063">
                  <c:v>0.58052512999999972</c:v>
                </c:pt>
                <c:pt idx="20064">
                  <c:v>0.58055047999999987</c:v>
                </c:pt>
                <c:pt idx="20065">
                  <c:v>0.58058311999999979</c:v>
                </c:pt>
                <c:pt idx="20066">
                  <c:v>0.58060835</c:v>
                </c:pt>
                <c:pt idx="20067">
                  <c:v>0.58064122000000007</c:v>
                </c:pt>
                <c:pt idx="20068">
                  <c:v>0.5806662199999999</c:v>
                </c:pt>
                <c:pt idx="20069">
                  <c:v>0.58069908999999997</c:v>
                </c:pt>
                <c:pt idx="20070">
                  <c:v>0.58072409000000003</c:v>
                </c:pt>
                <c:pt idx="20071">
                  <c:v>0.58075707999999993</c:v>
                </c:pt>
                <c:pt idx="20072">
                  <c:v>0.58078195999999993</c:v>
                </c:pt>
                <c:pt idx="20073">
                  <c:v>0.58081483</c:v>
                </c:pt>
                <c:pt idx="20074">
                  <c:v>0.58084005999999999</c:v>
                </c:pt>
                <c:pt idx="20075">
                  <c:v>0.58087281999999996</c:v>
                </c:pt>
                <c:pt idx="20076">
                  <c:v>0.58089793000000001</c:v>
                </c:pt>
                <c:pt idx="20077">
                  <c:v>0.58093068999999986</c:v>
                </c:pt>
                <c:pt idx="20078">
                  <c:v>0.58095580000000002</c:v>
                </c:pt>
                <c:pt idx="20079">
                  <c:v>0.58098821</c:v>
                </c:pt>
                <c:pt idx="20080">
                  <c:v>0.58101367999999987</c:v>
                </c:pt>
                <c:pt idx="20081">
                  <c:v>0.58104619999999985</c:v>
                </c:pt>
                <c:pt idx="20082">
                  <c:v>0.58107165999999999</c:v>
                </c:pt>
                <c:pt idx="20083">
                  <c:v>0.58110406999999986</c:v>
                </c:pt>
                <c:pt idx="20084">
                  <c:v>0.58112953000000001</c:v>
                </c:pt>
                <c:pt idx="20085">
                  <c:v>0.58116193999999988</c:v>
                </c:pt>
                <c:pt idx="20086">
                  <c:v>0.58118739999999991</c:v>
                </c:pt>
                <c:pt idx="20087">
                  <c:v>0.58121992999999994</c:v>
                </c:pt>
                <c:pt idx="20088">
                  <c:v>0.58124503999999999</c:v>
                </c:pt>
                <c:pt idx="20089">
                  <c:v>0.58127767999999991</c:v>
                </c:pt>
                <c:pt idx="20090">
                  <c:v>0.58130302999999994</c:v>
                </c:pt>
                <c:pt idx="20091">
                  <c:v>0.58133554999999992</c:v>
                </c:pt>
                <c:pt idx="20092">
                  <c:v>0.58136089999999985</c:v>
                </c:pt>
                <c:pt idx="20093">
                  <c:v>0.58139353999999988</c:v>
                </c:pt>
                <c:pt idx="20094">
                  <c:v>0.58141876999999975</c:v>
                </c:pt>
                <c:pt idx="20095">
                  <c:v>0.58145141</c:v>
                </c:pt>
                <c:pt idx="20096">
                  <c:v>0.58147663999999988</c:v>
                </c:pt>
                <c:pt idx="20097">
                  <c:v>0.5815093899999999</c:v>
                </c:pt>
                <c:pt idx="20098">
                  <c:v>0.58153461999999989</c:v>
                </c:pt>
                <c:pt idx="20099">
                  <c:v>0.58156725999999981</c:v>
                </c:pt>
                <c:pt idx="20100">
                  <c:v>0.58159248999999991</c:v>
                </c:pt>
                <c:pt idx="20101">
                  <c:v>0.58162513000000005</c:v>
                </c:pt>
                <c:pt idx="20102">
                  <c:v>0.58165047999999997</c:v>
                </c:pt>
                <c:pt idx="20103">
                  <c:v>0.58168253999999986</c:v>
                </c:pt>
                <c:pt idx="20104">
                  <c:v>0.58170834999999987</c:v>
                </c:pt>
                <c:pt idx="20105">
                  <c:v>0.58174040999999999</c:v>
                </c:pt>
                <c:pt idx="20106">
                  <c:v>0.58176563999999997</c:v>
                </c:pt>
                <c:pt idx="20107">
                  <c:v>0.58179828</c:v>
                </c:pt>
                <c:pt idx="20108">
                  <c:v>0.58182350999999988</c:v>
                </c:pt>
                <c:pt idx="20109">
                  <c:v>0.58185614999999991</c:v>
                </c:pt>
                <c:pt idx="20110">
                  <c:v>0.58188137999999989</c:v>
                </c:pt>
                <c:pt idx="20111">
                  <c:v>0.58191401999999992</c:v>
                </c:pt>
                <c:pt idx="20112">
                  <c:v>0.58193936999999984</c:v>
                </c:pt>
                <c:pt idx="20113">
                  <c:v>0.58197189000000005</c:v>
                </c:pt>
                <c:pt idx="20114">
                  <c:v>0.58199723999999997</c:v>
                </c:pt>
                <c:pt idx="20115">
                  <c:v>0.58202975999999984</c:v>
                </c:pt>
                <c:pt idx="20116">
                  <c:v>0.58205545999999997</c:v>
                </c:pt>
                <c:pt idx="20117">
                  <c:v>0.5820877499999999</c:v>
                </c:pt>
                <c:pt idx="20118">
                  <c:v>0.58211332999999976</c:v>
                </c:pt>
                <c:pt idx="20119">
                  <c:v>0.58214562000000003</c:v>
                </c:pt>
                <c:pt idx="20120">
                  <c:v>0.5821712</c:v>
                </c:pt>
                <c:pt idx="20121">
                  <c:v>0.58220348999999993</c:v>
                </c:pt>
                <c:pt idx="20122">
                  <c:v>0.58222907000000002</c:v>
                </c:pt>
                <c:pt idx="20123">
                  <c:v>0.58226147999999989</c:v>
                </c:pt>
                <c:pt idx="20124">
                  <c:v>0.58228693999999981</c:v>
                </c:pt>
                <c:pt idx="20125">
                  <c:v>0.5823193499999999</c:v>
                </c:pt>
                <c:pt idx="20126">
                  <c:v>0.58234481000000005</c:v>
                </c:pt>
                <c:pt idx="20127">
                  <c:v>0.58237721999999992</c:v>
                </c:pt>
                <c:pt idx="20128">
                  <c:v>0.58240267999999973</c:v>
                </c:pt>
                <c:pt idx="20129">
                  <c:v>0.58243508999999993</c:v>
                </c:pt>
                <c:pt idx="20130">
                  <c:v>0.58246054999999974</c:v>
                </c:pt>
                <c:pt idx="20131">
                  <c:v>0.58249295999999973</c:v>
                </c:pt>
                <c:pt idx="20132">
                  <c:v>0.58251841999999987</c:v>
                </c:pt>
                <c:pt idx="20133">
                  <c:v>0.5825510599999999</c:v>
                </c:pt>
                <c:pt idx="20134">
                  <c:v>0.58257628999999989</c:v>
                </c:pt>
                <c:pt idx="20135">
                  <c:v>0.58260835</c:v>
                </c:pt>
                <c:pt idx="20136">
                  <c:v>0.5826341599999999</c:v>
                </c:pt>
                <c:pt idx="20137">
                  <c:v>0.5826662199999999</c:v>
                </c:pt>
                <c:pt idx="20138">
                  <c:v>0.58269157000000005</c:v>
                </c:pt>
                <c:pt idx="20139">
                  <c:v>0.58272409000000003</c:v>
                </c:pt>
                <c:pt idx="20140">
                  <c:v>0.58274943999999995</c:v>
                </c:pt>
                <c:pt idx="20141">
                  <c:v>0.58278207999999987</c:v>
                </c:pt>
                <c:pt idx="20142">
                  <c:v>0.58280743000000002</c:v>
                </c:pt>
                <c:pt idx="20143">
                  <c:v>0.58283995</c:v>
                </c:pt>
                <c:pt idx="20144">
                  <c:v>0.58286541000000003</c:v>
                </c:pt>
                <c:pt idx="20145">
                  <c:v>0.58289782000000001</c:v>
                </c:pt>
                <c:pt idx="20146">
                  <c:v>0.58292327999999993</c:v>
                </c:pt>
                <c:pt idx="20147">
                  <c:v>0.58295569000000003</c:v>
                </c:pt>
                <c:pt idx="20148">
                  <c:v>0.58298114999999973</c:v>
                </c:pt>
                <c:pt idx="20149">
                  <c:v>0.58301355999999982</c:v>
                </c:pt>
                <c:pt idx="20150">
                  <c:v>0.58303901999999996</c:v>
                </c:pt>
                <c:pt idx="20151">
                  <c:v>0.58307154999999988</c:v>
                </c:pt>
                <c:pt idx="20152">
                  <c:v>0.58309688999999987</c:v>
                </c:pt>
                <c:pt idx="20153">
                  <c:v>0.58312942000000001</c:v>
                </c:pt>
                <c:pt idx="20154">
                  <c:v>0.58315487999999993</c:v>
                </c:pt>
                <c:pt idx="20155">
                  <c:v>0.58318728999999991</c:v>
                </c:pt>
                <c:pt idx="20156">
                  <c:v>0.58321274999999961</c:v>
                </c:pt>
                <c:pt idx="20157">
                  <c:v>0.58324527000000004</c:v>
                </c:pt>
                <c:pt idx="20158">
                  <c:v>0.58327061999999996</c:v>
                </c:pt>
                <c:pt idx="20159">
                  <c:v>0.58330313999999983</c:v>
                </c:pt>
                <c:pt idx="20160">
                  <c:v>0.58332861000000003</c:v>
                </c:pt>
                <c:pt idx="20161">
                  <c:v>0.58336100999999985</c:v>
                </c:pt>
                <c:pt idx="20162">
                  <c:v>0.5833860099999999</c:v>
                </c:pt>
                <c:pt idx="20163">
                  <c:v>0.58341887999999986</c:v>
                </c:pt>
                <c:pt idx="20164">
                  <c:v>0.58344387999999991</c:v>
                </c:pt>
                <c:pt idx="20165">
                  <c:v>0.58347686999999993</c:v>
                </c:pt>
                <c:pt idx="20166">
                  <c:v>0.58350174999999993</c:v>
                </c:pt>
                <c:pt idx="20167">
                  <c:v>0.58353485999999988</c:v>
                </c:pt>
                <c:pt idx="20168">
                  <c:v>0.58355961999999983</c:v>
                </c:pt>
                <c:pt idx="20169">
                  <c:v>0.58359214999999975</c:v>
                </c:pt>
                <c:pt idx="20170">
                  <c:v>0.58361748999999985</c:v>
                </c:pt>
                <c:pt idx="20171">
                  <c:v>0.58365001999999999</c:v>
                </c:pt>
                <c:pt idx="20172">
                  <c:v>0.58367548000000002</c:v>
                </c:pt>
                <c:pt idx="20173">
                  <c:v>0.58370789000000001</c:v>
                </c:pt>
                <c:pt idx="20174">
                  <c:v>0.58373334999999993</c:v>
                </c:pt>
                <c:pt idx="20175">
                  <c:v>0.58376587000000002</c:v>
                </c:pt>
                <c:pt idx="20176">
                  <c:v>0.58379122000000017</c:v>
                </c:pt>
                <c:pt idx="20177">
                  <c:v>0.58382409000000002</c:v>
                </c:pt>
                <c:pt idx="20178">
                  <c:v>0.58384908999999996</c:v>
                </c:pt>
                <c:pt idx="20179">
                  <c:v>0.58388149999999994</c:v>
                </c:pt>
                <c:pt idx="20180">
                  <c:v>0.58390718999999991</c:v>
                </c:pt>
                <c:pt idx="20181">
                  <c:v>0.58393936999999985</c:v>
                </c:pt>
                <c:pt idx="20182">
                  <c:v>0.58396505999999992</c:v>
                </c:pt>
                <c:pt idx="20183">
                  <c:v>0.58399735999999991</c:v>
                </c:pt>
                <c:pt idx="20184">
                  <c:v>0.58402304999999988</c:v>
                </c:pt>
                <c:pt idx="20185">
                  <c:v>0.58405523000000004</c:v>
                </c:pt>
                <c:pt idx="20186">
                  <c:v>0.58408091999999989</c:v>
                </c:pt>
                <c:pt idx="20187">
                  <c:v>0.58411320999999994</c:v>
                </c:pt>
                <c:pt idx="20188">
                  <c:v>0.58413878999999991</c:v>
                </c:pt>
                <c:pt idx="20189">
                  <c:v>0.58417107999999984</c:v>
                </c:pt>
                <c:pt idx="20190">
                  <c:v>0.58419619999999994</c:v>
                </c:pt>
                <c:pt idx="20191">
                  <c:v>0.58422894999999986</c:v>
                </c:pt>
                <c:pt idx="20192">
                  <c:v>0.58425406999999985</c:v>
                </c:pt>
                <c:pt idx="20193">
                  <c:v>0.58428681999999987</c:v>
                </c:pt>
                <c:pt idx="20194">
                  <c:v>0.5843121699999998</c:v>
                </c:pt>
                <c:pt idx="20195">
                  <c:v>0.58434469</c:v>
                </c:pt>
                <c:pt idx="20196">
                  <c:v>0.58437003999999992</c:v>
                </c:pt>
                <c:pt idx="20197">
                  <c:v>0.58440232999999975</c:v>
                </c:pt>
                <c:pt idx="20198">
                  <c:v>0.58442802999999988</c:v>
                </c:pt>
                <c:pt idx="20199">
                  <c:v>0.58446019999999976</c:v>
                </c:pt>
                <c:pt idx="20200">
                  <c:v>0.58448589999999989</c:v>
                </c:pt>
                <c:pt idx="20201">
                  <c:v>0.58451818999999983</c:v>
                </c:pt>
                <c:pt idx="20202">
                  <c:v>0.5845438799999999</c:v>
                </c:pt>
                <c:pt idx="20203">
                  <c:v>0.58457605999999973</c:v>
                </c:pt>
                <c:pt idx="20204">
                  <c:v>0.58460175000000003</c:v>
                </c:pt>
                <c:pt idx="20205">
                  <c:v>0.58463392999999986</c:v>
                </c:pt>
                <c:pt idx="20206">
                  <c:v>0.58465962000000005</c:v>
                </c:pt>
                <c:pt idx="20207">
                  <c:v>0.58469192000000003</c:v>
                </c:pt>
                <c:pt idx="20208">
                  <c:v>0.58471714999999991</c:v>
                </c:pt>
                <c:pt idx="20209">
                  <c:v>0.58474990000000004</c:v>
                </c:pt>
                <c:pt idx="20210">
                  <c:v>0.58477502000000003</c:v>
                </c:pt>
                <c:pt idx="20211">
                  <c:v>0.58480776999999973</c:v>
                </c:pt>
                <c:pt idx="20212">
                  <c:v>0.58483299999999994</c:v>
                </c:pt>
                <c:pt idx="20213">
                  <c:v>0.58486563999999996</c:v>
                </c:pt>
                <c:pt idx="20214">
                  <c:v>0.58489075999999984</c:v>
                </c:pt>
                <c:pt idx="20215">
                  <c:v>0.58492350999999987</c:v>
                </c:pt>
                <c:pt idx="20216">
                  <c:v>0.58494862999999997</c:v>
                </c:pt>
                <c:pt idx="20217">
                  <c:v>0.58498103999999984</c:v>
                </c:pt>
                <c:pt idx="20218">
                  <c:v>0.58500649999999987</c:v>
                </c:pt>
                <c:pt idx="20219">
                  <c:v>0.58503890999999986</c:v>
                </c:pt>
                <c:pt idx="20220">
                  <c:v>0.58506448999999994</c:v>
                </c:pt>
                <c:pt idx="20221">
                  <c:v>0.58509677999999987</c:v>
                </c:pt>
                <c:pt idx="20222">
                  <c:v>0.58512200999999986</c:v>
                </c:pt>
                <c:pt idx="20223">
                  <c:v>0.58515465</c:v>
                </c:pt>
                <c:pt idx="20224">
                  <c:v>0.58517987999999999</c:v>
                </c:pt>
                <c:pt idx="20225">
                  <c:v>0.5852126299999999</c:v>
                </c:pt>
                <c:pt idx="20226">
                  <c:v>0.58523774999999989</c:v>
                </c:pt>
                <c:pt idx="20227">
                  <c:v>0.58527049999999992</c:v>
                </c:pt>
                <c:pt idx="20228">
                  <c:v>0.58529562000000002</c:v>
                </c:pt>
                <c:pt idx="20229">
                  <c:v>0.58532836999999993</c:v>
                </c:pt>
                <c:pt idx="20230">
                  <c:v>0.58535360999999986</c:v>
                </c:pt>
                <c:pt idx="20231">
                  <c:v>0.58538623999999972</c:v>
                </c:pt>
                <c:pt idx="20232">
                  <c:v>0.58541147999999987</c:v>
                </c:pt>
                <c:pt idx="20233">
                  <c:v>0.5854441199999999</c:v>
                </c:pt>
                <c:pt idx="20234">
                  <c:v>0.58546934999999989</c:v>
                </c:pt>
                <c:pt idx="20235">
                  <c:v>0.5855020999999998</c:v>
                </c:pt>
                <c:pt idx="20236">
                  <c:v>0.58552744999999973</c:v>
                </c:pt>
                <c:pt idx="20237">
                  <c:v>0.58555996999999993</c:v>
                </c:pt>
                <c:pt idx="20238">
                  <c:v>0.58558542999999985</c:v>
                </c:pt>
                <c:pt idx="20239">
                  <c:v>0.58561783999999983</c:v>
                </c:pt>
                <c:pt idx="20240">
                  <c:v>0.58564329999999998</c:v>
                </c:pt>
                <c:pt idx="20241">
                  <c:v>0.58567583000000012</c:v>
                </c:pt>
                <c:pt idx="20242">
                  <c:v>0.58570117999999993</c:v>
                </c:pt>
                <c:pt idx="20243">
                  <c:v>0.58573369999999991</c:v>
                </c:pt>
                <c:pt idx="20244">
                  <c:v>0.58575915999999983</c:v>
                </c:pt>
                <c:pt idx="20245">
                  <c:v>0.58579157000000004</c:v>
                </c:pt>
                <c:pt idx="20246">
                  <c:v>0.58581644999999993</c:v>
                </c:pt>
                <c:pt idx="20247">
                  <c:v>0.58584908999999996</c:v>
                </c:pt>
                <c:pt idx="20248">
                  <c:v>0.58587431999999984</c:v>
                </c:pt>
                <c:pt idx="20249">
                  <c:v>0.58590695999999987</c:v>
                </c:pt>
                <c:pt idx="20250">
                  <c:v>0.5859323099999999</c:v>
                </c:pt>
                <c:pt idx="20251">
                  <c:v>0.58596482999999988</c:v>
                </c:pt>
                <c:pt idx="20252">
                  <c:v>0.58599017999999992</c:v>
                </c:pt>
                <c:pt idx="20253">
                  <c:v>0.5860226999999999</c:v>
                </c:pt>
                <c:pt idx="20254">
                  <c:v>0.58604816999999987</c:v>
                </c:pt>
                <c:pt idx="20255">
                  <c:v>0.58608068999999985</c:v>
                </c:pt>
                <c:pt idx="20256">
                  <c:v>0.58610637999999982</c:v>
                </c:pt>
                <c:pt idx="20257">
                  <c:v>0.58613855999999986</c:v>
                </c:pt>
                <c:pt idx="20258">
                  <c:v>0.58616367999999985</c:v>
                </c:pt>
                <c:pt idx="20259">
                  <c:v>0.58619642999999988</c:v>
                </c:pt>
                <c:pt idx="20260">
                  <c:v>0.58622154999999987</c:v>
                </c:pt>
                <c:pt idx="20261">
                  <c:v>0.58625417999999985</c:v>
                </c:pt>
                <c:pt idx="20262">
                  <c:v>0.58627942</c:v>
                </c:pt>
                <c:pt idx="20263">
                  <c:v>0.58631204999999975</c:v>
                </c:pt>
                <c:pt idx="20264">
                  <c:v>0.5863372899999999</c:v>
                </c:pt>
                <c:pt idx="20265">
                  <c:v>0.58636992999999993</c:v>
                </c:pt>
                <c:pt idx="20266">
                  <c:v>0.58639515999999992</c:v>
                </c:pt>
                <c:pt idx="20267">
                  <c:v>0.58642779999999994</c:v>
                </c:pt>
                <c:pt idx="20268">
                  <c:v>0.58645302999999993</c:v>
                </c:pt>
                <c:pt idx="20269">
                  <c:v>0.58648577999999985</c:v>
                </c:pt>
                <c:pt idx="20270">
                  <c:v>0.58651089999999972</c:v>
                </c:pt>
                <c:pt idx="20271">
                  <c:v>0.58654364999999986</c:v>
                </c:pt>
                <c:pt idx="20272">
                  <c:v>0.5865689999999999</c:v>
                </c:pt>
                <c:pt idx="20273">
                  <c:v>0.58660151999999999</c:v>
                </c:pt>
                <c:pt idx="20274">
                  <c:v>0.58662698999999985</c:v>
                </c:pt>
                <c:pt idx="20275">
                  <c:v>0.58665951000000005</c:v>
                </c:pt>
                <c:pt idx="20276">
                  <c:v>0.58668485999999997</c:v>
                </c:pt>
                <c:pt idx="20277">
                  <c:v>0.58671737999999984</c:v>
                </c:pt>
                <c:pt idx="20278">
                  <c:v>0.58674272999999988</c:v>
                </c:pt>
                <c:pt idx="20279">
                  <c:v>0.58677537000000002</c:v>
                </c:pt>
                <c:pt idx="20280">
                  <c:v>0.58680071</c:v>
                </c:pt>
                <c:pt idx="20281">
                  <c:v>0.58683323999999992</c:v>
                </c:pt>
                <c:pt idx="20282">
                  <c:v>0.58685823999999998</c:v>
                </c:pt>
                <c:pt idx="20283">
                  <c:v>0.58689111000000005</c:v>
                </c:pt>
                <c:pt idx="20284">
                  <c:v>0.58691610999999977</c:v>
                </c:pt>
                <c:pt idx="20285">
                  <c:v>0.58694897999999984</c:v>
                </c:pt>
                <c:pt idx="20286">
                  <c:v>0.5869739799999999</c:v>
                </c:pt>
                <c:pt idx="20287">
                  <c:v>0.58700637999999983</c:v>
                </c:pt>
                <c:pt idx="20288">
                  <c:v>0.58703195999999991</c:v>
                </c:pt>
                <c:pt idx="20289">
                  <c:v>0.58706424999999973</c:v>
                </c:pt>
                <c:pt idx="20290">
                  <c:v>0.58708983000000003</c:v>
                </c:pt>
                <c:pt idx="20291">
                  <c:v>0.58712211999999986</c:v>
                </c:pt>
                <c:pt idx="20292">
                  <c:v>0.58714769999999994</c:v>
                </c:pt>
                <c:pt idx="20293">
                  <c:v>0.58717998999999987</c:v>
                </c:pt>
                <c:pt idx="20294">
                  <c:v>0.58720556999999973</c:v>
                </c:pt>
                <c:pt idx="20295">
                  <c:v>0.58723786999999994</c:v>
                </c:pt>
                <c:pt idx="20296">
                  <c:v>0.58726343999999986</c:v>
                </c:pt>
                <c:pt idx="20297">
                  <c:v>0.58729584999999984</c:v>
                </c:pt>
                <c:pt idx="20298">
                  <c:v>0.58732143000000003</c:v>
                </c:pt>
                <c:pt idx="20299">
                  <c:v>0.58735371999999986</c:v>
                </c:pt>
                <c:pt idx="20300">
                  <c:v>0.58737929999999994</c:v>
                </c:pt>
                <c:pt idx="20301">
                  <c:v>0.58741158999999976</c:v>
                </c:pt>
                <c:pt idx="20302">
                  <c:v>0.58743716999999962</c:v>
                </c:pt>
                <c:pt idx="20303">
                  <c:v>0.58746945999999989</c:v>
                </c:pt>
                <c:pt idx="20304">
                  <c:v>0.58749503999999997</c:v>
                </c:pt>
                <c:pt idx="20305">
                  <c:v>0.5875273299999999</c:v>
                </c:pt>
                <c:pt idx="20306">
                  <c:v>0.58755290999999976</c:v>
                </c:pt>
                <c:pt idx="20307">
                  <c:v>0.58758531999999986</c:v>
                </c:pt>
                <c:pt idx="20308">
                  <c:v>0.58761043000000002</c:v>
                </c:pt>
                <c:pt idx="20309">
                  <c:v>0.58764318999999987</c:v>
                </c:pt>
                <c:pt idx="20310">
                  <c:v>0.58766829999999992</c:v>
                </c:pt>
                <c:pt idx="20311">
                  <c:v>0.58770117999999993</c:v>
                </c:pt>
                <c:pt idx="20312">
                  <c:v>0.58772617999999988</c:v>
                </c:pt>
                <c:pt idx="20313">
                  <c:v>0.58775904999999984</c:v>
                </c:pt>
                <c:pt idx="20314">
                  <c:v>0.58778405</c:v>
                </c:pt>
                <c:pt idx="20315">
                  <c:v>0.58781691999999985</c:v>
                </c:pt>
                <c:pt idx="20316">
                  <c:v>0.58784192000000002</c:v>
                </c:pt>
                <c:pt idx="20317">
                  <c:v>0.58787489999999998</c:v>
                </c:pt>
                <c:pt idx="20318">
                  <c:v>0.58789979000000003</c:v>
                </c:pt>
                <c:pt idx="20319">
                  <c:v>0.58793265999999988</c:v>
                </c:pt>
                <c:pt idx="20320">
                  <c:v>0.58795776999999994</c:v>
                </c:pt>
                <c:pt idx="20321">
                  <c:v>0.58799064000000001</c:v>
                </c:pt>
                <c:pt idx="20322">
                  <c:v>0.58801587</c:v>
                </c:pt>
                <c:pt idx="20323">
                  <c:v>0.58804840000000003</c:v>
                </c:pt>
                <c:pt idx="20324">
                  <c:v>0.5880737399999999</c:v>
                </c:pt>
                <c:pt idx="20325">
                  <c:v>0.58810591999999984</c:v>
                </c:pt>
                <c:pt idx="20326">
                  <c:v>0.58813137999999987</c:v>
                </c:pt>
                <c:pt idx="20327">
                  <c:v>0.58816413999999972</c:v>
                </c:pt>
                <c:pt idx="20328">
                  <c:v>0.58818948999999987</c:v>
                </c:pt>
                <c:pt idx="20329">
                  <c:v>0.58822189000000003</c:v>
                </c:pt>
                <c:pt idx="20330">
                  <c:v>0.58824735999999989</c:v>
                </c:pt>
                <c:pt idx="20331">
                  <c:v>0.58827975999999993</c:v>
                </c:pt>
                <c:pt idx="20332">
                  <c:v>0.58830523000000001</c:v>
                </c:pt>
                <c:pt idx="20333">
                  <c:v>0.58833762999999972</c:v>
                </c:pt>
                <c:pt idx="20334">
                  <c:v>0.58836309999999981</c:v>
                </c:pt>
                <c:pt idx="20335">
                  <c:v>0.58839573999999983</c:v>
                </c:pt>
                <c:pt idx="20336">
                  <c:v>0.58842107999999993</c:v>
                </c:pt>
                <c:pt idx="20337">
                  <c:v>0.58845302999999993</c:v>
                </c:pt>
                <c:pt idx="20338">
                  <c:v>0.58847894999999972</c:v>
                </c:pt>
                <c:pt idx="20339">
                  <c:v>0.58851100999999972</c:v>
                </c:pt>
                <c:pt idx="20340">
                  <c:v>0.58853681999999985</c:v>
                </c:pt>
                <c:pt idx="20341">
                  <c:v>0.58856887999999985</c:v>
                </c:pt>
                <c:pt idx="20342">
                  <c:v>0.58859468999999986</c:v>
                </c:pt>
                <c:pt idx="20343">
                  <c:v>0.58862674999999987</c:v>
                </c:pt>
                <c:pt idx="20344">
                  <c:v>0.58865199000000001</c:v>
                </c:pt>
                <c:pt idx="20345">
                  <c:v>0.58868473999999993</c:v>
                </c:pt>
                <c:pt idx="20346">
                  <c:v>0.58871008999999985</c:v>
                </c:pt>
                <c:pt idx="20347">
                  <c:v>0.58874283999999999</c:v>
                </c:pt>
                <c:pt idx="20348">
                  <c:v>0.58876795999999987</c:v>
                </c:pt>
                <c:pt idx="20349">
                  <c:v>0.58880083000000005</c:v>
                </c:pt>
                <c:pt idx="20350">
                  <c:v>0.58882582999999999</c:v>
                </c:pt>
                <c:pt idx="20351">
                  <c:v>0.58885869999999996</c:v>
                </c:pt>
                <c:pt idx="20352">
                  <c:v>0.5888836999999999</c:v>
                </c:pt>
                <c:pt idx="20353">
                  <c:v>0.58891656999999975</c:v>
                </c:pt>
                <c:pt idx="20354">
                  <c:v>0.58894168000000002</c:v>
                </c:pt>
                <c:pt idx="20355">
                  <c:v>0.58897385999999996</c:v>
                </c:pt>
                <c:pt idx="20356">
                  <c:v>0.58899955000000004</c:v>
                </c:pt>
                <c:pt idx="20357">
                  <c:v>0.58903172999999986</c:v>
                </c:pt>
                <c:pt idx="20358">
                  <c:v>0.58905753999999988</c:v>
                </c:pt>
                <c:pt idx="20359">
                  <c:v>0.58908959999999988</c:v>
                </c:pt>
                <c:pt idx="20360">
                  <c:v>0.58911541000000001</c:v>
                </c:pt>
                <c:pt idx="20361">
                  <c:v>0.58914769999999994</c:v>
                </c:pt>
                <c:pt idx="20362">
                  <c:v>0.58917316999999991</c:v>
                </c:pt>
                <c:pt idx="20363">
                  <c:v>0.58920556999999985</c:v>
                </c:pt>
                <c:pt idx="20364">
                  <c:v>0.58923103999999993</c:v>
                </c:pt>
                <c:pt idx="20365">
                  <c:v>0.58926343999999986</c:v>
                </c:pt>
                <c:pt idx="20366">
                  <c:v>0.58928901999999994</c:v>
                </c:pt>
                <c:pt idx="20367">
                  <c:v>0.58932130999999988</c:v>
                </c:pt>
                <c:pt idx="20368">
                  <c:v>0.58934654999999991</c:v>
                </c:pt>
                <c:pt idx="20369">
                  <c:v>0.58937929999999994</c:v>
                </c:pt>
                <c:pt idx="20370">
                  <c:v>0.58940441999999993</c:v>
                </c:pt>
                <c:pt idx="20371">
                  <c:v>0.58943716999999962</c:v>
                </c:pt>
                <c:pt idx="20372">
                  <c:v>0.58946239999999983</c:v>
                </c:pt>
                <c:pt idx="20373">
                  <c:v>0.58949503999999997</c:v>
                </c:pt>
                <c:pt idx="20374">
                  <c:v>0.58952026999999985</c:v>
                </c:pt>
                <c:pt idx="20375">
                  <c:v>0.58955302999999992</c:v>
                </c:pt>
                <c:pt idx="20376">
                  <c:v>0.58957825999999991</c:v>
                </c:pt>
                <c:pt idx="20377">
                  <c:v>0.58961089999999994</c:v>
                </c:pt>
                <c:pt idx="20378">
                  <c:v>0.58963612999999993</c:v>
                </c:pt>
                <c:pt idx="20379">
                  <c:v>0.58966887999999984</c:v>
                </c:pt>
                <c:pt idx="20380">
                  <c:v>0.58969411999999999</c:v>
                </c:pt>
                <c:pt idx="20381">
                  <c:v>0.58972617999999988</c:v>
                </c:pt>
                <c:pt idx="20382">
                  <c:v>0.58975199</c:v>
                </c:pt>
                <c:pt idx="20383">
                  <c:v>0.58978415999999989</c:v>
                </c:pt>
                <c:pt idx="20384">
                  <c:v>0.58980986000000002</c:v>
                </c:pt>
                <c:pt idx="20385">
                  <c:v>0.58984203000000002</c:v>
                </c:pt>
                <c:pt idx="20386">
                  <c:v>0.58986772999999992</c:v>
                </c:pt>
                <c:pt idx="20387">
                  <c:v>0.58989990000000003</c:v>
                </c:pt>
                <c:pt idx="20388">
                  <c:v>0.58992524999999996</c:v>
                </c:pt>
                <c:pt idx="20389">
                  <c:v>0.58995788999999987</c:v>
                </c:pt>
                <c:pt idx="20390">
                  <c:v>0.58998311999999986</c:v>
                </c:pt>
                <c:pt idx="20391">
                  <c:v>0.59001563999999984</c:v>
                </c:pt>
                <c:pt idx="20392">
                  <c:v>0.59004111000000004</c:v>
                </c:pt>
                <c:pt idx="20393">
                  <c:v>0.59007363000000002</c:v>
                </c:pt>
                <c:pt idx="20394">
                  <c:v>0.59009897999999994</c:v>
                </c:pt>
                <c:pt idx="20395">
                  <c:v>0.59013161999999997</c:v>
                </c:pt>
                <c:pt idx="20396">
                  <c:v>0.59015684999999984</c:v>
                </c:pt>
                <c:pt idx="20397">
                  <c:v>0.59018913999999989</c:v>
                </c:pt>
                <c:pt idx="20398">
                  <c:v>0.59021471999999986</c:v>
                </c:pt>
                <c:pt idx="20399">
                  <c:v>0.59024701000000002</c:v>
                </c:pt>
                <c:pt idx="20400">
                  <c:v>0.59027258999999976</c:v>
                </c:pt>
                <c:pt idx="20401">
                  <c:v>0.59030487999999992</c:v>
                </c:pt>
                <c:pt idx="20402">
                  <c:v>0.59033056999999989</c:v>
                </c:pt>
                <c:pt idx="20403">
                  <c:v>0.59036286999999976</c:v>
                </c:pt>
                <c:pt idx="20404">
                  <c:v>0.59038809999999986</c:v>
                </c:pt>
                <c:pt idx="20405">
                  <c:v>0.59042073999999989</c:v>
                </c:pt>
                <c:pt idx="20406">
                  <c:v>0.59044596999999988</c:v>
                </c:pt>
                <c:pt idx="20407">
                  <c:v>0.5904787199999999</c:v>
                </c:pt>
                <c:pt idx="20408">
                  <c:v>0.59050406999999994</c:v>
                </c:pt>
                <c:pt idx="20409">
                  <c:v>0.59053647999999981</c:v>
                </c:pt>
                <c:pt idx="20410">
                  <c:v>0.59056193999999973</c:v>
                </c:pt>
                <c:pt idx="20411">
                  <c:v>0.59059457999999987</c:v>
                </c:pt>
                <c:pt idx="20412">
                  <c:v>0.59061980999999997</c:v>
                </c:pt>
                <c:pt idx="20413">
                  <c:v>0.59065245</c:v>
                </c:pt>
                <c:pt idx="20414">
                  <c:v>0.59067767999999998</c:v>
                </c:pt>
                <c:pt idx="20415">
                  <c:v>0.59071043000000001</c:v>
                </c:pt>
                <c:pt idx="20416">
                  <c:v>0.59073555</c:v>
                </c:pt>
                <c:pt idx="20417">
                  <c:v>0.59076795999999987</c:v>
                </c:pt>
                <c:pt idx="20418">
                  <c:v>0.59079353999999984</c:v>
                </c:pt>
                <c:pt idx="20419">
                  <c:v>0.59082605999999993</c:v>
                </c:pt>
                <c:pt idx="20420">
                  <c:v>0.59085140999999997</c:v>
                </c:pt>
                <c:pt idx="20421">
                  <c:v>0.59088392999999972</c:v>
                </c:pt>
                <c:pt idx="20422">
                  <c:v>0.59090893</c:v>
                </c:pt>
                <c:pt idx="20423">
                  <c:v>0.59094179999999996</c:v>
                </c:pt>
                <c:pt idx="20424">
                  <c:v>0.5909667999999999</c:v>
                </c:pt>
                <c:pt idx="20425">
                  <c:v>0.59099979000000002</c:v>
                </c:pt>
                <c:pt idx="20426">
                  <c:v>0.59102478999999986</c:v>
                </c:pt>
                <c:pt idx="20427">
                  <c:v>0.5910571899999999</c:v>
                </c:pt>
                <c:pt idx="20428">
                  <c:v>0.59108265999999987</c:v>
                </c:pt>
                <c:pt idx="20429">
                  <c:v>0.59111517999999985</c:v>
                </c:pt>
                <c:pt idx="20430">
                  <c:v>0.59114053</c:v>
                </c:pt>
                <c:pt idx="20431">
                  <c:v>0.59117304999999987</c:v>
                </c:pt>
                <c:pt idx="20432">
                  <c:v>0.59119840000000001</c:v>
                </c:pt>
                <c:pt idx="20433">
                  <c:v>0.59123091999999988</c:v>
                </c:pt>
                <c:pt idx="20434">
                  <c:v>0.5912563799999998</c:v>
                </c:pt>
                <c:pt idx="20435">
                  <c:v>0.59128890999999972</c:v>
                </c:pt>
                <c:pt idx="20436">
                  <c:v>0.59131448999999991</c:v>
                </c:pt>
                <c:pt idx="20437">
                  <c:v>0.59134677999999985</c:v>
                </c:pt>
                <c:pt idx="20438">
                  <c:v>0.59137189000000001</c:v>
                </c:pt>
                <c:pt idx="20439">
                  <c:v>0.59140475999999986</c:v>
                </c:pt>
                <c:pt idx="20440">
                  <c:v>0.59142998999999985</c:v>
                </c:pt>
                <c:pt idx="20441">
                  <c:v>0.59146262999999977</c:v>
                </c:pt>
                <c:pt idx="20442">
                  <c:v>0.59148774999999976</c:v>
                </c:pt>
                <c:pt idx="20443">
                  <c:v>0.59152049999999989</c:v>
                </c:pt>
                <c:pt idx="20444">
                  <c:v>0.59154573999999993</c:v>
                </c:pt>
                <c:pt idx="20445">
                  <c:v>0.59157813999999986</c:v>
                </c:pt>
                <c:pt idx="20446">
                  <c:v>0.59160360999999984</c:v>
                </c:pt>
                <c:pt idx="20447">
                  <c:v>0.59163612999999993</c:v>
                </c:pt>
                <c:pt idx="20448">
                  <c:v>0.59166147999999996</c:v>
                </c:pt>
                <c:pt idx="20449">
                  <c:v>0.59169400000000005</c:v>
                </c:pt>
                <c:pt idx="20450">
                  <c:v>0.59171934999999987</c:v>
                </c:pt>
                <c:pt idx="20451">
                  <c:v>0.59175199000000001</c:v>
                </c:pt>
                <c:pt idx="20452">
                  <c:v>0.59177721999999999</c:v>
                </c:pt>
                <c:pt idx="20453">
                  <c:v>0.59180986000000002</c:v>
                </c:pt>
                <c:pt idx="20454">
                  <c:v>0.59183509000000001</c:v>
                </c:pt>
                <c:pt idx="20455">
                  <c:v>0.59186772999999993</c:v>
                </c:pt>
                <c:pt idx="20456">
                  <c:v>0.59189307000000002</c:v>
                </c:pt>
                <c:pt idx="20457">
                  <c:v>0.59192560000000005</c:v>
                </c:pt>
                <c:pt idx="20458">
                  <c:v>0.59195093999999993</c:v>
                </c:pt>
                <c:pt idx="20459">
                  <c:v>0.59198299999999993</c:v>
                </c:pt>
                <c:pt idx="20460">
                  <c:v>0.59200881000000005</c:v>
                </c:pt>
                <c:pt idx="20461">
                  <c:v>0.59204111000000004</c:v>
                </c:pt>
                <c:pt idx="20462">
                  <c:v>0.59206667999999985</c:v>
                </c:pt>
                <c:pt idx="20463">
                  <c:v>0.59209897999999994</c:v>
                </c:pt>
                <c:pt idx="20464">
                  <c:v>0.59212467000000002</c:v>
                </c:pt>
                <c:pt idx="20465">
                  <c:v>0.59215684999999985</c:v>
                </c:pt>
                <c:pt idx="20466">
                  <c:v>0.59218253999999981</c:v>
                </c:pt>
                <c:pt idx="20467">
                  <c:v>0.59221471999999986</c:v>
                </c:pt>
                <c:pt idx="20468">
                  <c:v>0.59224041000000005</c:v>
                </c:pt>
                <c:pt idx="20469">
                  <c:v>0.59227269999999987</c:v>
                </c:pt>
                <c:pt idx="20470">
                  <c:v>0.59229792999999986</c:v>
                </c:pt>
                <c:pt idx="20471">
                  <c:v>0.59233056999999989</c:v>
                </c:pt>
                <c:pt idx="20472">
                  <c:v>0.59235591999999992</c:v>
                </c:pt>
                <c:pt idx="20473">
                  <c:v>0.59238843999999991</c:v>
                </c:pt>
                <c:pt idx="20474">
                  <c:v>0.59241378999999983</c:v>
                </c:pt>
                <c:pt idx="20475">
                  <c:v>0.59244654999999991</c:v>
                </c:pt>
                <c:pt idx="20476">
                  <c:v>0.59247165999999996</c:v>
                </c:pt>
                <c:pt idx="20477">
                  <c:v>0.59250383999999989</c:v>
                </c:pt>
                <c:pt idx="20478">
                  <c:v>0.59252952999999986</c:v>
                </c:pt>
                <c:pt idx="20479">
                  <c:v>0.59256170999999991</c:v>
                </c:pt>
                <c:pt idx="20480">
                  <c:v>0.59258739999999976</c:v>
                </c:pt>
                <c:pt idx="20481">
                  <c:v>0.59261969000000003</c:v>
                </c:pt>
                <c:pt idx="20482">
                  <c:v>0.59264527000000011</c:v>
                </c:pt>
                <c:pt idx="20483">
                  <c:v>0.59267767999999998</c:v>
                </c:pt>
                <c:pt idx="20484">
                  <c:v>0.59270279999999986</c:v>
                </c:pt>
                <c:pt idx="20485">
                  <c:v>0.59273555</c:v>
                </c:pt>
                <c:pt idx="20486">
                  <c:v>0.59276089999999992</c:v>
                </c:pt>
                <c:pt idx="20487">
                  <c:v>0.59279342000000002</c:v>
                </c:pt>
                <c:pt idx="20488">
                  <c:v>0.59281876999999994</c:v>
                </c:pt>
                <c:pt idx="20489">
                  <c:v>0.59285151999999997</c:v>
                </c:pt>
                <c:pt idx="20490">
                  <c:v>0.59287674999999973</c:v>
                </c:pt>
                <c:pt idx="20491">
                  <c:v>0.59290938999999987</c:v>
                </c:pt>
                <c:pt idx="20492">
                  <c:v>0.59293461999999997</c:v>
                </c:pt>
                <c:pt idx="20493">
                  <c:v>0.59296737999999982</c:v>
                </c:pt>
                <c:pt idx="20494">
                  <c:v>0.59299248999999987</c:v>
                </c:pt>
                <c:pt idx="20495">
                  <c:v>0.59302478999999986</c:v>
                </c:pt>
                <c:pt idx="20496">
                  <c:v>0.59305036999999994</c:v>
                </c:pt>
                <c:pt idx="20497">
                  <c:v>0.59308265999999987</c:v>
                </c:pt>
                <c:pt idx="20498">
                  <c:v>0.59310834999999973</c:v>
                </c:pt>
                <c:pt idx="20499">
                  <c:v>0.59314053</c:v>
                </c:pt>
                <c:pt idx="20500">
                  <c:v>0.59316621999999986</c:v>
                </c:pt>
                <c:pt idx="20501">
                  <c:v>0.59319851000000001</c:v>
                </c:pt>
                <c:pt idx="20502">
                  <c:v>0.59322408999999987</c:v>
                </c:pt>
                <c:pt idx="20503">
                  <c:v>0.59325637999999981</c:v>
                </c:pt>
                <c:pt idx="20504">
                  <c:v>0.59328195999999989</c:v>
                </c:pt>
                <c:pt idx="20505">
                  <c:v>0.59331448999999992</c:v>
                </c:pt>
                <c:pt idx="20506">
                  <c:v>0.59333948999999986</c:v>
                </c:pt>
                <c:pt idx="20507">
                  <c:v>0.59337246999999993</c:v>
                </c:pt>
                <c:pt idx="20508">
                  <c:v>0.59339735999999987</c:v>
                </c:pt>
                <c:pt idx="20509">
                  <c:v>0.59342975999999992</c:v>
                </c:pt>
                <c:pt idx="20510">
                  <c:v>0.59345523</c:v>
                </c:pt>
                <c:pt idx="20511">
                  <c:v>0.59348774999999976</c:v>
                </c:pt>
                <c:pt idx="20512">
                  <c:v>0.59351309999999979</c:v>
                </c:pt>
                <c:pt idx="20513">
                  <c:v>0.59354562</c:v>
                </c:pt>
                <c:pt idx="20514">
                  <c:v>0.59357107999999992</c:v>
                </c:pt>
                <c:pt idx="20515">
                  <c:v>0.59360349000000001</c:v>
                </c:pt>
                <c:pt idx="20516">
                  <c:v>0.59362884000000005</c:v>
                </c:pt>
                <c:pt idx="20517">
                  <c:v>0.59366135999999992</c:v>
                </c:pt>
                <c:pt idx="20518">
                  <c:v>0.59368681999999984</c:v>
                </c:pt>
                <c:pt idx="20519">
                  <c:v>0.59371923000000004</c:v>
                </c:pt>
                <c:pt idx="20520">
                  <c:v>0.59374481000000012</c:v>
                </c:pt>
                <c:pt idx="20521">
                  <c:v>0.59377745000000004</c:v>
                </c:pt>
                <c:pt idx="20522">
                  <c:v>0.59380244999999987</c:v>
                </c:pt>
                <c:pt idx="20523">
                  <c:v>0.59383532000000006</c:v>
                </c:pt>
                <c:pt idx="20524">
                  <c:v>0.59386031999999989</c:v>
                </c:pt>
                <c:pt idx="20525">
                  <c:v>0.59389329999999996</c:v>
                </c:pt>
                <c:pt idx="20526">
                  <c:v>0.5939181899999999</c:v>
                </c:pt>
                <c:pt idx="20527">
                  <c:v>0.59395117999999991</c:v>
                </c:pt>
                <c:pt idx="20528">
                  <c:v>0.59397617999999985</c:v>
                </c:pt>
                <c:pt idx="20529">
                  <c:v>0.59400847000000001</c:v>
                </c:pt>
                <c:pt idx="20530">
                  <c:v>0.59403404999999987</c:v>
                </c:pt>
                <c:pt idx="20531">
                  <c:v>0.5940663399999998</c:v>
                </c:pt>
                <c:pt idx="20532">
                  <c:v>0.59409192</c:v>
                </c:pt>
                <c:pt idx="20533">
                  <c:v>0.59412421000000004</c:v>
                </c:pt>
                <c:pt idx="20534">
                  <c:v>0.59414979000000001</c:v>
                </c:pt>
                <c:pt idx="20535">
                  <c:v>0.59418218999999983</c:v>
                </c:pt>
                <c:pt idx="20536">
                  <c:v>0.59420765999999992</c:v>
                </c:pt>
                <c:pt idx="20537">
                  <c:v>0.59424029999999994</c:v>
                </c:pt>
                <c:pt idx="20538">
                  <c:v>0.59426552999999993</c:v>
                </c:pt>
                <c:pt idx="20539">
                  <c:v>0.59429816999999985</c:v>
                </c:pt>
                <c:pt idx="20540">
                  <c:v>0.5943231699999999</c:v>
                </c:pt>
                <c:pt idx="20541">
                  <c:v>0.59435603999999986</c:v>
                </c:pt>
                <c:pt idx="20542">
                  <c:v>0.59438103999999992</c:v>
                </c:pt>
                <c:pt idx="20543">
                  <c:v>0.59441390999999977</c:v>
                </c:pt>
                <c:pt idx="20544">
                  <c:v>0.59443901999999993</c:v>
                </c:pt>
                <c:pt idx="20545">
                  <c:v>0.59447177999999989</c:v>
                </c:pt>
                <c:pt idx="20546">
                  <c:v>0.59449688999999972</c:v>
                </c:pt>
                <c:pt idx="20547">
                  <c:v>0.59452975999999991</c:v>
                </c:pt>
                <c:pt idx="20548">
                  <c:v>0.59455475999999985</c:v>
                </c:pt>
                <c:pt idx="20549">
                  <c:v>0.59458762999999992</c:v>
                </c:pt>
                <c:pt idx="20550">
                  <c:v>0.59461274999999991</c:v>
                </c:pt>
                <c:pt idx="20551">
                  <c:v>0.59464550000000005</c:v>
                </c:pt>
                <c:pt idx="20552">
                  <c:v>0.59467062000000004</c:v>
                </c:pt>
                <c:pt idx="20553">
                  <c:v>0.59470303000000002</c:v>
                </c:pt>
                <c:pt idx="20554">
                  <c:v>0.59472860999999999</c:v>
                </c:pt>
                <c:pt idx="20555">
                  <c:v>0.59476089999999993</c:v>
                </c:pt>
                <c:pt idx="20556">
                  <c:v>0.59478623999999991</c:v>
                </c:pt>
                <c:pt idx="20557">
                  <c:v>0.59481876999999994</c:v>
                </c:pt>
                <c:pt idx="20558">
                  <c:v>0.59484411999999998</c:v>
                </c:pt>
                <c:pt idx="20559">
                  <c:v>0.59487663999999996</c:v>
                </c:pt>
                <c:pt idx="20560">
                  <c:v>0.59490198999999988</c:v>
                </c:pt>
                <c:pt idx="20561">
                  <c:v>0.59493473999999991</c:v>
                </c:pt>
                <c:pt idx="20562">
                  <c:v>0.59495997</c:v>
                </c:pt>
                <c:pt idx="20563">
                  <c:v>0.59499261000000003</c:v>
                </c:pt>
                <c:pt idx="20564">
                  <c:v>0.59501783999999991</c:v>
                </c:pt>
                <c:pt idx="20565">
                  <c:v>0.59505001999999996</c:v>
                </c:pt>
                <c:pt idx="20566">
                  <c:v>0.59507571000000004</c:v>
                </c:pt>
                <c:pt idx="20567">
                  <c:v>0.59510788999999986</c:v>
                </c:pt>
                <c:pt idx="20568">
                  <c:v>0.59513357999999983</c:v>
                </c:pt>
                <c:pt idx="20569">
                  <c:v>0.59516586999999987</c:v>
                </c:pt>
                <c:pt idx="20570">
                  <c:v>0.59519168</c:v>
                </c:pt>
                <c:pt idx="20571">
                  <c:v>0.59522397999999987</c:v>
                </c:pt>
                <c:pt idx="20572">
                  <c:v>0.59524955000000002</c:v>
                </c:pt>
                <c:pt idx="20573">
                  <c:v>0.59528185</c:v>
                </c:pt>
                <c:pt idx="20574">
                  <c:v>0.59530742999999986</c:v>
                </c:pt>
                <c:pt idx="20575">
                  <c:v>0.59533994999999973</c:v>
                </c:pt>
                <c:pt idx="20576">
                  <c:v>0.59536529999999988</c:v>
                </c:pt>
                <c:pt idx="20577">
                  <c:v>0.59539769999999992</c:v>
                </c:pt>
                <c:pt idx="20578">
                  <c:v>0.59542316999999989</c:v>
                </c:pt>
                <c:pt idx="20579">
                  <c:v>0.59545568999999987</c:v>
                </c:pt>
                <c:pt idx="20580">
                  <c:v>0.59548056999999976</c:v>
                </c:pt>
                <c:pt idx="20581">
                  <c:v>0.59551343999999973</c:v>
                </c:pt>
                <c:pt idx="20582">
                  <c:v>0.59553843999999989</c:v>
                </c:pt>
                <c:pt idx="20583">
                  <c:v>0.59557143000000001</c:v>
                </c:pt>
                <c:pt idx="20584">
                  <c:v>0.59559642999999973</c:v>
                </c:pt>
                <c:pt idx="20585">
                  <c:v>0.59562930000000003</c:v>
                </c:pt>
                <c:pt idx="20586">
                  <c:v>0.59565429999999997</c:v>
                </c:pt>
                <c:pt idx="20587">
                  <c:v>0.5956865899999999</c:v>
                </c:pt>
                <c:pt idx="20588">
                  <c:v>0.59571216999999976</c:v>
                </c:pt>
                <c:pt idx="20589">
                  <c:v>0.59574446000000003</c:v>
                </c:pt>
                <c:pt idx="20590">
                  <c:v>0.59577004</c:v>
                </c:pt>
                <c:pt idx="20591">
                  <c:v>0.59580255999999987</c:v>
                </c:pt>
                <c:pt idx="20592">
                  <c:v>0.59582791000000002</c:v>
                </c:pt>
                <c:pt idx="20593">
                  <c:v>0.59586043</c:v>
                </c:pt>
                <c:pt idx="20594">
                  <c:v>0.59588577999999992</c:v>
                </c:pt>
                <c:pt idx="20595">
                  <c:v>0.59591841999999984</c:v>
                </c:pt>
                <c:pt idx="20596">
                  <c:v>0.59594365000000005</c:v>
                </c:pt>
                <c:pt idx="20597">
                  <c:v>0.59597628999999985</c:v>
                </c:pt>
                <c:pt idx="20598">
                  <c:v>0.59600151999999984</c:v>
                </c:pt>
                <c:pt idx="20599">
                  <c:v>0.59603415999999987</c:v>
                </c:pt>
                <c:pt idx="20600">
                  <c:v>0.59605951000000001</c:v>
                </c:pt>
                <c:pt idx="20601">
                  <c:v>0.59609179999999984</c:v>
                </c:pt>
                <c:pt idx="20602">
                  <c:v>0.59611737999999981</c:v>
                </c:pt>
                <c:pt idx="20603">
                  <c:v>0.59614979000000001</c:v>
                </c:pt>
                <c:pt idx="20604">
                  <c:v>0.59617525000000005</c:v>
                </c:pt>
                <c:pt idx="20605">
                  <c:v>0.59620776999999991</c:v>
                </c:pt>
                <c:pt idx="20606">
                  <c:v>0.59623311999999973</c:v>
                </c:pt>
                <c:pt idx="20607">
                  <c:v>0.59626552999999993</c:v>
                </c:pt>
                <c:pt idx="20608">
                  <c:v>0.59629098999999985</c:v>
                </c:pt>
                <c:pt idx="20609">
                  <c:v>0.59632339999999973</c:v>
                </c:pt>
                <c:pt idx="20610">
                  <c:v>0.59634885999999998</c:v>
                </c:pt>
                <c:pt idx="20611">
                  <c:v>0.59638137999999985</c:v>
                </c:pt>
                <c:pt idx="20612">
                  <c:v>0.59640684999999993</c:v>
                </c:pt>
                <c:pt idx="20613">
                  <c:v>0.59643924999999987</c:v>
                </c:pt>
                <c:pt idx="20614">
                  <c:v>0.59646471999999973</c:v>
                </c:pt>
                <c:pt idx="20615">
                  <c:v>0.59649711999999988</c:v>
                </c:pt>
                <c:pt idx="20616">
                  <c:v>0.59652235999999981</c:v>
                </c:pt>
                <c:pt idx="20617">
                  <c:v>0.59655522999999988</c:v>
                </c:pt>
                <c:pt idx="20618">
                  <c:v>0.59658022999999993</c:v>
                </c:pt>
                <c:pt idx="20619">
                  <c:v>0.5966130999999999</c:v>
                </c:pt>
                <c:pt idx="20620">
                  <c:v>0.59663809999999984</c:v>
                </c:pt>
                <c:pt idx="20621">
                  <c:v>0.59667097000000002</c:v>
                </c:pt>
                <c:pt idx="20622">
                  <c:v>0.59669596999999996</c:v>
                </c:pt>
                <c:pt idx="20623">
                  <c:v>0.59672884000000004</c:v>
                </c:pt>
                <c:pt idx="20624">
                  <c:v>0.59675383999999998</c:v>
                </c:pt>
                <c:pt idx="20625">
                  <c:v>0.59678670999999994</c:v>
                </c:pt>
                <c:pt idx="20626">
                  <c:v>0.59681181999999999</c:v>
                </c:pt>
                <c:pt idx="20627">
                  <c:v>0.59684457999999996</c:v>
                </c:pt>
                <c:pt idx="20628">
                  <c:v>0.59686969000000001</c:v>
                </c:pt>
                <c:pt idx="20629">
                  <c:v>0.59690244999999986</c:v>
                </c:pt>
                <c:pt idx="20630">
                  <c:v>0.59692755999999991</c:v>
                </c:pt>
                <c:pt idx="20631">
                  <c:v>0.59696031999999988</c:v>
                </c:pt>
                <c:pt idx="20632">
                  <c:v>0.59698543000000004</c:v>
                </c:pt>
                <c:pt idx="20633">
                  <c:v>0.59701760999999987</c:v>
                </c:pt>
                <c:pt idx="20634">
                  <c:v>0.59704341999999999</c:v>
                </c:pt>
                <c:pt idx="20635">
                  <c:v>0.59707560000000004</c:v>
                </c:pt>
                <c:pt idx="20636">
                  <c:v>0.59710129000000001</c:v>
                </c:pt>
                <c:pt idx="20637">
                  <c:v>0.59713357999999983</c:v>
                </c:pt>
                <c:pt idx="20638">
                  <c:v>0.59715915999999991</c:v>
                </c:pt>
                <c:pt idx="20639">
                  <c:v>0.59719144999999996</c:v>
                </c:pt>
                <c:pt idx="20640">
                  <c:v>0.59721702999999993</c:v>
                </c:pt>
                <c:pt idx="20641">
                  <c:v>0.59724931999999997</c:v>
                </c:pt>
                <c:pt idx="20642">
                  <c:v>0.59727443999999996</c:v>
                </c:pt>
                <c:pt idx="20643">
                  <c:v>0.59730718999999977</c:v>
                </c:pt>
                <c:pt idx="20644">
                  <c:v>0.59733230999999976</c:v>
                </c:pt>
                <c:pt idx="20645">
                  <c:v>0.59736505999999989</c:v>
                </c:pt>
                <c:pt idx="20646">
                  <c:v>0.59739017999999988</c:v>
                </c:pt>
                <c:pt idx="20647">
                  <c:v>0.59742304999999984</c:v>
                </c:pt>
                <c:pt idx="20648">
                  <c:v>0.59744816999999972</c:v>
                </c:pt>
                <c:pt idx="20649">
                  <c:v>0.59748079999999992</c:v>
                </c:pt>
                <c:pt idx="20650">
                  <c:v>0.59750603999999985</c:v>
                </c:pt>
                <c:pt idx="20651">
                  <c:v>0.59753878999999976</c:v>
                </c:pt>
                <c:pt idx="20652">
                  <c:v>0.59756401999999986</c:v>
                </c:pt>
                <c:pt idx="20653">
                  <c:v>0.59759688999999994</c:v>
                </c:pt>
                <c:pt idx="20654">
                  <c:v>0.59762188999999999</c:v>
                </c:pt>
                <c:pt idx="20655">
                  <c:v>0.59765417999999992</c:v>
                </c:pt>
                <c:pt idx="20656">
                  <c:v>0.59767988000000005</c:v>
                </c:pt>
                <c:pt idx="20657">
                  <c:v>0.59771228999999992</c:v>
                </c:pt>
                <c:pt idx="20658">
                  <c:v>0.59773774999999985</c:v>
                </c:pt>
                <c:pt idx="20659">
                  <c:v>0.59776993</c:v>
                </c:pt>
                <c:pt idx="20660">
                  <c:v>0.59779562000000008</c:v>
                </c:pt>
                <c:pt idx="20661">
                  <c:v>0.59782791000000002</c:v>
                </c:pt>
                <c:pt idx="20662">
                  <c:v>0.59785348999999988</c:v>
                </c:pt>
                <c:pt idx="20663">
                  <c:v>0.59788567000000004</c:v>
                </c:pt>
                <c:pt idx="20664">
                  <c:v>0.59791135999999989</c:v>
                </c:pt>
                <c:pt idx="20665">
                  <c:v>0.59794376999999987</c:v>
                </c:pt>
                <c:pt idx="20666">
                  <c:v>0.59796923000000002</c:v>
                </c:pt>
                <c:pt idx="20667">
                  <c:v>0.59800175</c:v>
                </c:pt>
                <c:pt idx="20668">
                  <c:v>0.59802674999999994</c:v>
                </c:pt>
                <c:pt idx="20669">
                  <c:v>0.59805973999999984</c:v>
                </c:pt>
                <c:pt idx="20670">
                  <c:v>0.59808461999999996</c:v>
                </c:pt>
                <c:pt idx="20671">
                  <c:v>0.59811760999999986</c:v>
                </c:pt>
                <c:pt idx="20672">
                  <c:v>0.59814261000000002</c:v>
                </c:pt>
                <c:pt idx="20673">
                  <c:v>0.59817547999999998</c:v>
                </c:pt>
                <c:pt idx="20674">
                  <c:v>0.59820059999999986</c:v>
                </c:pt>
                <c:pt idx="20675">
                  <c:v>0.59823288999999991</c:v>
                </c:pt>
                <c:pt idx="20676">
                  <c:v>0.59825846999999988</c:v>
                </c:pt>
                <c:pt idx="20677">
                  <c:v>0.59829075999999992</c:v>
                </c:pt>
                <c:pt idx="20678">
                  <c:v>0.59831633999999978</c:v>
                </c:pt>
                <c:pt idx="20679">
                  <c:v>0.59834863000000005</c:v>
                </c:pt>
                <c:pt idx="20680">
                  <c:v>0.5983743199999999</c:v>
                </c:pt>
                <c:pt idx="20681">
                  <c:v>0.59840649999999973</c:v>
                </c:pt>
                <c:pt idx="20682">
                  <c:v>0.59843218999999981</c:v>
                </c:pt>
                <c:pt idx="20683">
                  <c:v>0.59846436999999975</c:v>
                </c:pt>
                <c:pt idx="20684">
                  <c:v>0.59848959999999973</c:v>
                </c:pt>
                <c:pt idx="20685">
                  <c:v>0.59852211999999982</c:v>
                </c:pt>
                <c:pt idx="20686">
                  <c:v>0.5985476999999999</c:v>
                </c:pt>
                <c:pt idx="20687">
                  <c:v>0.59858022999999994</c:v>
                </c:pt>
                <c:pt idx="20688">
                  <c:v>0.59860579999999997</c:v>
                </c:pt>
                <c:pt idx="20689">
                  <c:v>0.59863843999999999</c:v>
                </c:pt>
                <c:pt idx="20690">
                  <c:v>0.59866355999999987</c:v>
                </c:pt>
                <c:pt idx="20691">
                  <c:v>0.59869607999999996</c:v>
                </c:pt>
                <c:pt idx="20692">
                  <c:v>0.59872130999999984</c:v>
                </c:pt>
                <c:pt idx="20693">
                  <c:v>0.59875394999999987</c:v>
                </c:pt>
                <c:pt idx="20694">
                  <c:v>0.59877917999999997</c:v>
                </c:pt>
                <c:pt idx="20695">
                  <c:v>0.59881181999999999</c:v>
                </c:pt>
                <c:pt idx="20696">
                  <c:v>0.59883704999999987</c:v>
                </c:pt>
                <c:pt idx="20697">
                  <c:v>0.59886980999999984</c:v>
                </c:pt>
                <c:pt idx="20698">
                  <c:v>0.59889493000000005</c:v>
                </c:pt>
                <c:pt idx="20699">
                  <c:v>0.59892767999999996</c:v>
                </c:pt>
                <c:pt idx="20700">
                  <c:v>0.59895290999999973</c:v>
                </c:pt>
                <c:pt idx="20701">
                  <c:v>0.59898554999999987</c:v>
                </c:pt>
                <c:pt idx="20702">
                  <c:v>0.59901077999999985</c:v>
                </c:pt>
                <c:pt idx="20703">
                  <c:v>0.59904341999999999</c:v>
                </c:pt>
                <c:pt idx="20704">
                  <c:v>0.59906829999999989</c:v>
                </c:pt>
                <c:pt idx="20705">
                  <c:v>0.59910093999999992</c:v>
                </c:pt>
                <c:pt idx="20706">
                  <c:v>0.59912628999999973</c:v>
                </c:pt>
                <c:pt idx="20707">
                  <c:v>0.59915881000000004</c:v>
                </c:pt>
                <c:pt idx="20708">
                  <c:v>0.5991842799999999</c:v>
                </c:pt>
                <c:pt idx="20709">
                  <c:v>0.59921667999999972</c:v>
                </c:pt>
                <c:pt idx="20710">
                  <c:v>0.59924214999999992</c:v>
                </c:pt>
                <c:pt idx="20711">
                  <c:v>0.59927454999999985</c:v>
                </c:pt>
                <c:pt idx="20712">
                  <c:v>0.59930001999999993</c:v>
                </c:pt>
                <c:pt idx="20713">
                  <c:v>0.59933242999999992</c:v>
                </c:pt>
                <c:pt idx="20714">
                  <c:v>0.59935788999999973</c:v>
                </c:pt>
                <c:pt idx="20715">
                  <c:v>0.59939041000000004</c:v>
                </c:pt>
                <c:pt idx="20716">
                  <c:v>0.59941575999999985</c:v>
                </c:pt>
                <c:pt idx="20717">
                  <c:v>0.59944839999999988</c:v>
                </c:pt>
                <c:pt idx="20718">
                  <c:v>0.59947362999999987</c:v>
                </c:pt>
                <c:pt idx="20719">
                  <c:v>0.5995062699999999</c:v>
                </c:pt>
                <c:pt idx="20720">
                  <c:v>0.59953172999999993</c:v>
                </c:pt>
                <c:pt idx="20721">
                  <c:v>0.5995641399999998</c:v>
                </c:pt>
                <c:pt idx="20722">
                  <c:v>0.59958959999999972</c:v>
                </c:pt>
                <c:pt idx="20723">
                  <c:v>0.59962201000000004</c:v>
                </c:pt>
                <c:pt idx="20724">
                  <c:v>0.59964759000000001</c:v>
                </c:pt>
                <c:pt idx="20725">
                  <c:v>0.59967988000000005</c:v>
                </c:pt>
                <c:pt idx="20726">
                  <c:v>0.59970488</c:v>
                </c:pt>
                <c:pt idx="20727">
                  <c:v>0.59973787000000001</c:v>
                </c:pt>
                <c:pt idx="20728">
                  <c:v>0.5997627499999999</c:v>
                </c:pt>
                <c:pt idx="20729">
                  <c:v>0.59979574000000002</c:v>
                </c:pt>
                <c:pt idx="20730">
                  <c:v>0.59982073999999996</c:v>
                </c:pt>
                <c:pt idx="20731">
                  <c:v>0.59985361000000004</c:v>
                </c:pt>
                <c:pt idx="20732">
                  <c:v>0.59987871999999998</c:v>
                </c:pt>
                <c:pt idx="20733">
                  <c:v>0.59991147999999994</c:v>
                </c:pt>
                <c:pt idx="20734">
                  <c:v>0.59993658999999977</c:v>
                </c:pt>
                <c:pt idx="20735">
                  <c:v>0.59996945999999984</c:v>
                </c:pt>
                <c:pt idx="20736">
                  <c:v>0.59999458000000006</c:v>
                </c:pt>
                <c:pt idx="20737">
                  <c:v>0.60002675000000005</c:v>
                </c:pt>
                <c:pt idx="20738">
                  <c:v>0.60005233000000002</c:v>
                </c:pt>
                <c:pt idx="20739">
                  <c:v>0.60008474000000001</c:v>
                </c:pt>
                <c:pt idx="20740">
                  <c:v>0.60011020000000004</c:v>
                </c:pt>
                <c:pt idx="20741">
                  <c:v>0.60014261000000013</c:v>
                </c:pt>
                <c:pt idx="20742">
                  <c:v>0.60016807000000005</c:v>
                </c:pt>
                <c:pt idx="20743">
                  <c:v>0.60020059999999997</c:v>
                </c:pt>
                <c:pt idx="20744">
                  <c:v>0.60022594000000007</c:v>
                </c:pt>
                <c:pt idx="20745">
                  <c:v>0.60025846999999999</c:v>
                </c:pt>
                <c:pt idx="20746">
                  <c:v>0.60028393000000002</c:v>
                </c:pt>
                <c:pt idx="20747">
                  <c:v>0.60031633999999989</c:v>
                </c:pt>
                <c:pt idx="20748">
                  <c:v>0.60034180000000015</c:v>
                </c:pt>
                <c:pt idx="20749">
                  <c:v>0.60037443999999995</c:v>
                </c:pt>
                <c:pt idx="20750">
                  <c:v>0.60039978999999999</c:v>
                </c:pt>
                <c:pt idx="20751">
                  <c:v>0.60043230999999986</c:v>
                </c:pt>
                <c:pt idx="20752">
                  <c:v>0.60045766</c:v>
                </c:pt>
                <c:pt idx="20753">
                  <c:v>0.60048983000000011</c:v>
                </c:pt>
                <c:pt idx="20754">
                  <c:v>0.60051505999999999</c:v>
                </c:pt>
                <c:pt idx="20755">
                  <c:v>0.60054770000000002</c:v>
                </c:pt>
                <c:pt idx="20756">
                  <c:v>0.60057293</c:v>
                </c:pt>
                <c:pt idx="20757">
                  <c:v>0.60060569000000008</c:v>
                </c:pt>
                <c:pt idx="20758">
                  <c:v>0.60063080000000013</c:v>
                </c:pt>
                <c:pt idx="20759">
                  <c:v>0.60066355999999999</c:v>
                </c:pt>
                <c:pt idx="20760">
                  <c:v>0.60068878999999997</c:v>
                </c:pt>
                <c:pt idx="20761">
                  <c:v>0.60072143000000022</c:v>
                </c:pt>
                <c:pt idx="20762">
                  <c:v>0.60074689000000014</c:v>
                </c:pt>
                <c:pt idx="20763">
                  <c:v>0.60077930000000013</c:v>
                </c:pt>
                <c:pt idx="20764">
                  <c:v>0.6008048800000001</c:v>
                </c:pt>
                <c:pt idx="20765">
                  <c:v>0.60083728999999997</c:v>
                </c:pt>
                <c:pt idx="20766">
                  <c:v>0.60086275</c:v>
                </c:pt>
                <c:pt idx="20767">
                  <c:v>0.60089516000000009</c:v>
                </c:pt>
                <c:pt idx="20768">
                  <c:v>0.60092073999999995</c:v>
                </c:pt>
                <c:pt idx="20769">
                  <c:v>0.60095303000000011</c:v>
                </c:pt>
                <c:pt idx="20770">
                  <c:v>0.60097849000000014</c:v>
                </c:pt>
                <c:pt idx="20771">
                  <c:v>0.60101101000000012</c:v>
                </c:pt>
                <c:pt idx="20772">
                  <c:v>0.60103600999999984</c:v>
                </c:pt>
                <c:pt idx="20773">
                  <c:v>0.60106888000000003</c:v>
                </c:pt>
                <c:pt idx="20774">
                  <c:v>0.60109388000000008</c:v>
                </c:pt>
                <c:pt idx="20775">
                  <c:v>0.60112675000000004</c:v>
                </c:pt>
                <c:pt idx="20776">
                  <c:v>0.60115187000000014</c:v>
                </c:pt>
                <c:pt idx="20777">
                  <c:v>0.60118415999999997</c:v>
                </c:pt>
                <c:pt idx="20778">
                  <c:v>0.60120996999999998</c:v>
                </c:pt>
                <c:pt idx="20779">
                  <c:v>0.60124215000000003</c:v>
                </c:pt>
                <c:pt idx="20780">
                  <c:v>0.60126773</c:v>
                </c:pt>
                <c:pt idx="20781">
                  <c:v>0.60130013000000004</c:v>
                </c:pt>
                <c:pt idx="20782">
                  <c:v>0.60132525000000014</c:v>
                </c:pt>
                <c:pt idx="20783">
                  <c:v>0.60135777000000001</c:v>
                </c:pt>
                <c:pt idx="20784">
                  <c:v>0.60138311999999994</c:v>
                </c:pt>
                <c:pt idx="20785">
                  <c:v>0.60141564000000003</c:v>
                </c:pt>
                <c:pt idx="20786">
                  <c:v>0.60144111000000011</c:v>
                </c:pt>
                <c:pt idx="20787">
                  <c:v>0.60147373999999998</c:v>
                </c:pt>
                <c:pt idx="20788">
                  <c:v>0.60149909000000013</c:v>
                </c:pt>
                <c:pt idx="20789">
                  <c:v>0.60153162000000004</c:v>
                </c:pt>
                <c:pt idx="20790">
                  <c:v>0.60155695999999992</c:v>
                </c:pt>
                <c:pt idx="20791">
                  <c:v>0.60158948999999984</c:v>
                </c:pt>
                <c:pt idx="20792">
                  <c:v>0.60161483000000016</c:v>
                </c:pt>
                <c:pt idx="20793">
                  <c:v>0.60164736000000008</c:v>
                </c:pt>
                <c:pt idx="20794">
                  <c:v>0.60167282000000011</c:v>
                </c:pt>
                <c:pt idx="20795">
                  <c:v>0.60170534000000009</c:v>
                </c:pt>
                <c:pt idx="20796">
                  <c:v>0.60173069000000012</c:v>
                </c:pt>
                <c:pt idx="20797">
                  <c:v>0.6017631</c:v>
                </c:pt>
                <c:pt idx="20798">
                  <c:v>0.60178856000000003</c:v>
                </c:pt>
                <c:pt idx="20799">
                  <c:v>0.60182119999999995</c:v>
                </c:pt>
                <c:pt idx="20800">
                  <c:v>0.60184654999999998</c:v>
                </c:pt>
                <c:pt idx="20801">
                  <c:v>0.60187907000000007</c:v>
                </c:pt>
                <c:pt idx="20802">
                  <c:v>0.60190442000000011</c:v>
                </c:pt>
                <c:pt idx="20803">
                  <c:v>0.60193704999999997</c:v>
                </c:pt>
                <c:pt idx="20804">
                  <c:v>0.60196194000000003</c:v>
                </c:pt>
                <c:pt idx="20805">
                  <c:v>0.60199446000000012</c:v>
                </c:pt>
                <c:pt idx="20806">
                  <c:v>0.60201992999999998</c:v>
                </c:pt>
                <c:pt idx="20807">
                  <c:v>0.60205233000000002</c:v>
                </c:pt>
                <c:pt idx="20808">
                  <c:v>0.60207780000000011</c:v>
                </c:pt>
                <c:pt idx="20809">
                  <c:v>0.60211009000000004</c:v>
                </c:pt>
                <c:pt idx="20810">
                  <c:v>0.60213567000000012</c:v>
                </c:pt>
                <c:pt idx="20811">
                  <c:v>0.60216795999999984</c:v>
                </c:pt>
                <c:pt idx="20812">
                  <c:v>0.60219354000000003</c:v>
                </c:pt>
                <c:pt idx="20813">
                  <c:v>0.60222594000000007</c:v>
                </c:pt>
                <c:pt idx="20814">
                  <c:v>0.60225141000000015</c:v>
                </c:pt>
                <c:pt idx="20815">
                  <c:v>0.60228393000000002</c:v>
                </c:pt>
                <c:pt idx="20816">
                  <c:v>0.60230938999999983</c:v>
                </c:pt>
                <c:pt idx="20817">
                  <c:v>0.60234202999999997</c:v>
                </c:pt>
                <c:pt idx="20818">
                  <c:v>0.60236725999999996</c:v>
                </c:pt>
                <c:pt idx="20819">
                  <c:v>0.60239955000000012</c:v>
                </c:pt>
                <c:pt idx="20820">
                  <c:v>0.60242525000000013</c:v>
                </c:pt>
                <c:pt idx="20821">
                  <c:v>0.60245753999999996</c:v>
                </c:pt>
                <c:pt idx="20822">
                  <c:v>0.60248311999999993</c:v>
                </c:pt>
                <c:pt idx="20823">
                  <c:v>0.60251540999999997</c:v>
                </c:pt>
                <c:pt idx="20824">
                  <c:v>0.60254099000000005</c:v>
                </c:pt>
                <c:pt idx="20825">
                  <c:v>0.60257327999999999</c:v>
                </c:pt>
                <c:pt idx="20826">
                  <c:v>0.60259886000000007</c:v>
                </c:pt>
                <c:pt idx="20827">
                  <c:v>0.60263115000000012</c:v>
                </c:pt>
                <c:pt idx="20828">
                  <c:v>0.60265672999999997</c:v>
                </c:pt>
                <c:pt idx="20829">
                  <c:v>0.60268914000000007</c:v>
                </c:pt>
                <c:pt idx="20830">
                  <c:v>0.60271459999999999</c:v>
                </c:pt>
                <c:pt idx="20831">
                  <c:v>0.60274654999999999</c:v>
                </c:pt>
                <c:pt idx="20832">
                  <c:v>0.60277201000000014</c:v>
                </c:pt>
                <c:pt idx="20833">
                  <c:v>0.60280453000000012</c:v>
                </c:pt>
                <c:pt idx="20834">
                  <c:v>0.60282999000000015</c:v>
                </c:pt>
                <c:pt idx="20835">
                  <c:v>0.60286251999999996</c:v>
                </c:pt>
                <c:pt idx="20836">
                  <c:v>0.60288786999999999</c:v>
                </c:pt>
                <c:pt idx="20837">
                  <c:v>0.60292038999999997</c:v>
                </c:pt>
                <c:pt idx="20838">
                  <c:v>0.60294585000000023</c:v>
                </c:pt>
                <c:pt idx="20839">
                  <c:v>0.6029782600000001</c:v>
                </c:pt>
                <c:pt idx="20840">
                  <c:v>0.60300384000000007</c:v>
                </c:pt>
                <c:pt idx="20841">
                  <c:v>0.60303613</c:v>
                </c:pt>
                <c:pt idx="20842">
                  <c:v>0.60306170999999997</c:v>
                </c:pt>
                <c:pt idx="20843">
                  <c:v>0.60309412000000007</c:v>
                </c:pt>
                <c:pt idx="20844">
                  <c:v>0.60311957999999999</c:v>
                </c:pt>
                <c:pt idx="20845">
                  <c:v>0.60315198999999997</c:v>
                </c:pt>
                <c:pt idx="20846">
                  <c:v>0.60317745000000011</c:v>
                </c:pt>
                <c:pt idx="20847">
                  <c:v>0.6032098600000001</c:v>
                </c:pt>
                <c:pt idx="20848">
                  <c:v>0.60323543000000013</c:v>
                </c:pt>
                <c:pt idx="20849">
                  <c:v>0.60326773</c:v>
                </c:pt>
                <c:pt idx="20850">
                  <c:v>0.60329319000000003</c:v>
                </c:pt>
                <c:pt idx="20851">
                  <c:v>0.60332582999999995</c:v>
                </c:pt>
                <c:pt idx="20852">
                  <c:v>0.60335070999999996</c:v>
                </c:pt>
                <c:pt idx="20853">
                  <c:v>0.60338311999999994</c:v>
                </c:pt>
                <c:pt idx="20854">
                  <c:v>0.60340846999999997</c:v>
                </c:pt>
                <c:pt idx="20855">
                  <c:v>0.60344111000000011</c:v>
                </c:pt>
                <c:pt idx="20856">
                  <c:v>0.60346644999999988</c:v>
                </c:pt>
                <c:pt idx="20857">
                  <c:v>0.60349898000000002</c:v>
                </c:pt>
                <c:pt idx="20858">
                  <c:v>0.60352432</c:v>
                </c:pt>
                <c:pt idx="20859">
                  <c:v>0.60355685000000003</c:v>
                </c:pt>
                <c:pt idx="20860">
                  <c:v>0.60358218999999991</c:v>
                </c:pt>
                <c:pt idx="20861">
                  <c:v>0.60361472000000005</c:v>
                </c:pt>
                <c:pt idx="20862">
                  <c:v>0.60364018000000008</c:v>
                </c:pt>
                <c:pt idx="20863">
                  <c:v>0.60367258999999984</c:v>
                </c:pt>
                <c:pt idx="20864">
                  <c:v>0.6036980500000001</c:v>
                </c:pt>
                <c:pt idx="20865">
                  <c:v>0.60373046000000008</c:v>
                </c:pt>
                <c:pt idx="20866">
                  <c:v>0.60375592000000011</c:v>
                </c:pt>
                <c:pt idx="20867">
                  <c:v>0.60378856000000003</c:v>
                </c:pt>
                <c:pt idx="20868">
                  <c:v>0.60381379000000002</c:v>
                </c:pt>
                <c:pt idx="20869">
                  <c:v>0.60384643000000016</c:v>
                </c:pt>
                <c:pt idx="20870">
                  <c:v>0.60387178000000008</c:v>
                </c:pt>
                <c:pt idx="20871">
                  <c:v>0.60390429999999995</c:v>
                </c:pt>
                <c:pt idx="20872">
                  <c:v>0.6039296500000001</c:v>
                </c:pt>
                <c:pt idx="20873">
                  <c:v>0.60396216999999985</c:v>
                </c:pt>
                <c:pt idx="20874">
                  <c:v>0.60398752</c:v>
                </c:pt>
                <c:pt idx="20875">
                  <c:v>0.60402016000000003</c:v>
                </c:pt>
                <c:pt idx="20876">
                  <c:v>0.60404539000000013</c:v>
                </c:pt>
                <c:pt idx="20877">
                  <c:v>0.60407803000000015</c:v>
                </c:pt>
                <c:pt idx="20878">
                  <c:v>0.60410326000000003</c:v>
                </c:pt>
                <c:pt idx="20879">
                  <c:v>0.60413589999999995</c:v>
                </c:pt>
                <c:pt idx="20880">
                  <c:v>0.60416113000000005</c:v>
                </c:pt>
                <c:pt idx="20881">
                  <c:v>0.60419376999999996</c:v>
                </c:pt>
                <c:pt idx="20882">
                  <c:v>0.60421912</c:v>
                </c:pt>
                <c:pt idx="20883">
                  <c:v>0.60425164000000009</c:v>
                </c:pt>
                <c:pt idx="20884">
                  <c:v>0.60427699000000001</c:v>
                </c:pt>
                <c:pt idx="20885">
                  <c:v>0.60430916000000001</c:v>
                </c:pt>
                <c:pt idx="20886">
                  <c:v>0.60433439</c:v>
                </c:pt>
                <c:pt idx="20887">
                  <c:v>0.60436703000000003</c:v>
                </c:pt>
                <c:pt idx="20888">
                  <c:v>0.60439237999999984</c:v>
                </c:pt>
                <c:pt idx="20889">
                  <c:v>0.60442490000000004</c:v>
                </c:pt>
                <c:pt idx="20890">
                  <c:v>0.60445024999999997</c:v>
                </c:pt>
                <c:pt idx="20891">
                  <c:v>0.60448288999999988</c:v>
                </c:pt>
                <c:pt idx="20892">
                  <c:v>0.60450811999999998</c:v>
                </c:pt>
                <c:pt idx="20893">
                  <c:v>0.60454064000000007</c:v>
                </c:pt>
                <c:pt idx="20894">
                  <c:v>0.60456599</c:v>
                </c:pt>
                <c:pt idx="20895">
                  <c:v>0.60459850999999998</c:v>
                </c:pt>
                <c:pt idx="20896">
                  <c:v>0.60462386000000012</c:v>
                </c:pt>
                <c:pt idx="20897">
                  <c:v>0.60465662000000009</c:v>
                </c:pt>
                <c:pt idx="20898">
                  <c:v>0.60468185000000008</c:v>
                </c:pt>
                <c:pt idx="20899">
                  <c:v>0.60471402000000007</c:v>
                </c:pt>
                <c:pt idx="20900">
                  <c:v>0.60473972000000009</c:v>
                </c:pt>
                <c:pt idx="20901">
                  <c:v>0.60477201000000014</c:v>
                </c:pt>
                <c:pt idx="20902">
                  <c:v>0.6047977000000001</c:v>
                </c:pt>
                <c:pt idx="20903">
                  <c:v>0.60482999000000015</c:v>
                </c:pt>
                <c:pt idx="20904">
                  <c:v>0.60485557000000012</c:v>
                </c:pt>
                <c:pt idx="20905">
                  <c:v>0.60488786999999999</c:v>
                </c:pt>
                <c:pt idx="20906">
                  <c:v>0.60491355999999996</c:v>
                </c:pt>
                <c:pt idx="20907">
                  <c:v>0.60494574000000012</c:v>
                </c:pt>
                <c:pt idx="20908">
                  <c:v>0.60497143000000009</c:v>
                </c:pt>
                <c:pt idx="20909">
                  <c:v>0.60500372000000002</c:v>
                </c:pt>
                <c:pt idx="20910">
                  <c:v>0.6050293000000001</c:v>
                </c:pt>
                <c:pt idx="20911">
                  <c:v>0.60506159000000004</c:v>
                </c:pt>
                <c:pt idx="20912">
                  <c:v>0.60508671000000003</c:v>
                </c:pt>
                <c:pt idx="20913">
                  <c:v>0.60511968999999999</c:v>
                </c:pt>
                <c:pt idx="20914">
                  <c:v>0.60514458000000004</c:v>
                </c:pt>
                <c:pt idx="20915">
                  <c:v>0.60517756</c:v>
                </c:pt>
                <c:pt idx="20916">
                  <c:v>0.60520267999999999</c:v>
                </c:pt>
                <c:pt idx="20917">
                  <c:v>0.60523543000000013</c:v>
                </c:pt>
                <c:pt idx="20918">
                  <c:v>0.60526055000000001</c:v>
                </c:pt>
                <c:pt idx="20919">
                  <c:v>0.60529330000000003</c:v>
                </c:pt>
                <c:pt idx="20920">
                  <c:v>0.60531853999999996</c:v>
                </c:pt>
                <c:pt idx="20921">
                  <c:v>0.60535117999999999</c:v>
                </c:pt>
                <c:pt idx="20922">
                  <c:v>0.60537640999999998</c:v>
                </c:pt>
                <c:pt idx="20923">
                  <c:v>0.60540905000000012</c:v>
                </c:pt>
                <c:pt idx="20924">
                  <c:v>0.60543427999999999</c:v>
                </c:pt>
                <c:pt idx="20925">
                  <c:v>0.60546691999999991</c:v>
                </c:pt>
                <c:pt idx="20926">
                  <c:v>0.60549215000000001</c:v>
                </c:pt>
                <c:pt idx="20927">
                  <c:v>0.60552479000000003</c:v>
                </c:pt>
                <c:pt idx="20928">
                  <c:v>0.60555002000000002</c:v>
                </c:pt>
                <c:pt idx="20929">
                  <c:v>0.60558265999999994</c:v>
                </c:pt>
                <c:pt idx="20930">
                  <c:v>0.60560789000000015</c:v>
                </c:pt>
                <c:pt idx="20931">
                  <c:v>0.60564006000000015</c:v>
                </c:pt>
                <c:pt idx="20932">
                  <c:v>0.60566541000000007</c:v>
                </c:pt>
                <c:pt idx="20933">
                  <c:v>0.60569793000000016</c:v>
                </c:pt>
                <c:pt idx="20934">
                  <c:v>0.60572328000000009</c:v>
                </c:pt>
                <c:pt idx="20935">
                  <c:v>0.60575580000000007</c:v>
                </c:pt>
                <c:pt idx="20936">
                  <c:v>0.60578114999999999</c:v>
                </c:pt>
                <c:pt idx="20937">
                  <c:v>0.60581368000000002</c:v>
                </c:pt>
                <c:pt idx="20938">
                  <c:v>0.60583902000000012</c:v>
                </c:pt>
                <c:pt idx="20939">
                  <c:v>0.60587155000000015</c:v>
                </c:pt>
                <c:pt idx="20940">
                  <c:v>0.60589701000000007</c:v>
                </c:pt>
                <c:pt idx="20941">
                  <c:v>0.60592942000000016</c:v>
                </c:pt>
                <c:pt idx="20942">
                  <c:v>0.60595488000000008</c:v>
                </c:pt>
                <c:pt idx="20943">
                  <c:v>0.60598739999999984</c:v>
                </c:pt>
                <c:pt idx="20944">
                  <c:v>0.60601287000000004</c:v>
                </c:pt>
                <c:pt idx="20945">
                  <c:v>0.60604527000000008</c:v>
                </c:pt>
                <c:pt idx="20946">
                  <c:v>0.60607074000000005</c:v>
                </c:pt>
                <c:pt idx="20947">
                  <c:v>0.60610337000000003</c:v>
                </c:pt>
                <c:pt idx="20948">
                  <c:v>0.60612861000000007</c:v>
                </c:pt>
                <c:pt idx="20949">
                  <c:v>0.60616124000000005</c:v>
                </c:pt>
                <c:pt idx="20950">
                  <c:v>0.60618671000000002</c:v>
                </c:pt>
                <c:pt idx="20951">
                  <c:v>0.60621912</c:v>
                </c:pt>
                <c:pt idx="20952">
                  <c:v>0.60624458000000003</c:v>
                </c:pt>
                <c:pt idx="20953">
                  <c:v>0.60627710000000001</c:v>
                </c:pt>
                <c:pt idx="20954">
                  <c:v>0.60630187000000013</c:v>
                </c:pt>
                <c:pt idx="20955">
                  <c:v>0.60633451000000005</c:v>
                </c:pt>
                <c:pt idx="20956">
                  <c:v>0.60635974000000004</c:v>
                </c:pt>
                <c:pt idx="20957">
                  <c:v>0.60639237999999984</c:v>
                </c:pt>
                <c:pt idx="20958">
                  <c:v>0.60641761000000005</c:v>
                </c:pt>
                <c:pt idx="20959">
                  <c:v>0.60645037000000002</c:v>
                </c:pt>
                <c:pt idx="20960">
                  <c:v>0.60647548000000007</c:v>
                </c:pt>
                <c:pt idx="20961">
                  <c:v>0.60650824000000003</c:v>
                </c:pt>
                <c:pt idx="20962">
                  <c:v>0.60653347000000002</c:v>
                </c:pt>
                <c:pt idx="20963">
                  <c:v>0.60656610999999994</c:v>
                </c:pt>
                <c:pt idx="20964">
                  <c:v>0.60659134000000003</c:v>
                </c:pt>
                <c:pt idx="20965">
                  <c:v>0.60662421000000022</c:v>
                </c:pt>
                <c:pt idx="20966">
                  <c:v>0.60664944000000021</c:v>
                </c:pt>
                <c:pt idx="20967">
                  <c:v>0.60668196000000008</c:v>
                </c:pt>
                <c:pt idx="20968">
                  <c:v>0.60670731000000011</c:v>
                </c:pt>
                <c:pt idx="20969">
                  <c:v>0.60673983000000009</c:v>
                </c:pt>
                <c:pt idx="20970">
                  <c:v>0.60676529999999995</c:v>
                </c:pt>
                <c:pt idx="20971">
                  <c:v>0.60679770000000011</c:v>
                </c:pt>
                <c:pt idx="20972">
                  <c:v>0.60682316999999997</c:v>
                </c:pt>
                <c:pt idx="20973">
                  <c:v>0.60685568999999995</c:v>
                </c:pt>
                <c:pt idx="20974">
                  <c:v>0.60688104000000009</c:v>
                </c:pt>
                <c:pt idx="20975">
                  <c:v>0.60691355999999996</c:v>
                </c:pt>
                <c:pt idx="20976">
                  <c:v>0.60693902000000011</c:v>
                </c:pt>
                <c:pt idx="20977">
                  <c:v>0.60697143000000009</c:v>
                </c:pt>
                <c:pt idx="20978">
                  <c:v>0.60699630999999998</c:v>
                </c:pt>
                <c:pt idx="20979">
                  <c:v>0.6070293000000001</c:v>
                </c:pt>
                <c:pt idx="20980">
                  <c:v>0.60705442000000009</c:v>
                </c:pt>
                <c:pt idx="20981">
                  <c:v>0.60708671000000003</c:v>
                </c:pt>
                <c:pt idx="20982">
                  <c:v>0.60711229</c:v>
                </c:pt>
                <c:pt idx="20983">
                  <c:v>0.60714469000000015</c:v>
                </c:pt>
                <c:pt idx="20984">
                  <c:v>0.60717016000000001</c:v>
                </c:pt>
                <c:pt idx="20985">
                  <c:v>0.60720291000000004</c:v>
                </c:pt>
                <c:pt idx="20986">
                  <c:v>0.60722814000000003</c:v>
                </c:pt>
                <c:pt idx="20987">
                  <c:v>0.60726078000000006</c:v>
                </c:pt>
                <c:pt idx="20988">
                  <c:v>0.60728612999999987</c:v>
                </c:pt>
                <c:pt idx="20989">
                  <c:v>0.60731864999999996</c:v>
                </c:pt>
                <c:pt idx="20990">
                  <c:v>0.60734399999999999</c:v>
                </c:pt>
                <c:pt idx="20991">
                  <c:v>0.60737651999999998</c:v>
                </c:pt>
                <c:pt idx="20992">
                  <c:v>0.60740187000000012</c:v>
                </c:pt>
                <c:pt idx="20993">
                  <c:v>0.60743438999999988</c:v>
                </c:pt>
                <c:pt idx="20994">
                  <c:v>0.60745974000000003</c:v>
                </c:pt>
                <c:pt idx="20995">
                  <c:v>0.60749226000000001</c:v>
                </c:pt>
                <c:pt idx="20996">
                  <c:v>0.60751714999999973</c:v>
                </c:pt>
                <c:pt idx="20997">
                  <c:v>0.60754967000000015</c:v>
                </c:pt>
                <c:pt idx="20998">
                  <c:v>0.60757536999999984</c:v>
                </c:pt>
                <c:pt idx="20999">
                  <c:v>0.60760789000000015</c:v>
                </c:pt>
                <c:pt idx="21000">
                  <c:v>0.60763324000000007</c:v>
                </c:pt>
                <c:pt idx="21001">
                  <c:v>0.60766576000000005</c:v>
                </c:pt>
                <c:pt idx="21002">
                  <c:v>0.6076912200000002</c:v>
                </c:pt>
                <c:pt idx="21003">
                  <c:v>0.60772363000000007</c:v>
                </c:pt>
                <c:pt idx="21004">
                  <c:v>0.60774863000000023</c:v>
                </c:pt>
                <c:pt idx="21005">
                  <c:v>0.60778150000000009</c:v>
                </c:pt>
                <c:pt idx="21006">
                  <c:v>0.60780650000000003</c:v>
                </c:pt>
                <c:pt idx="21007">
                  <c:v>0.60783936999999999</c:v>
                </c:pt>
                <c:pt idx="21008">
                  <c:v>0.60786448999999998</c:v>
                </c:pt>
                <c:pt idx="21009">
                  <c:v>0.60789724000000012</c:v>
                </c:pt>
                <c:pt idx="21010">
                  <c:v>0.60792235999999999</c:v>
                </c:pt>
                <c:pt idx="21011">
                  <c:v>0.60795511000000013</c:v>
                </c:pt>
                <c:pt idx="21012">
                  <c:v>0.60798034000000001</c:v>
                </c:pt>
                <c:pt idx="21013">
                  <c:v>0.60801309999999997</c:v>
                </c:pt>
                <c:pt idx="21014">
                  <c:v>0.60803832999999996</c:v>
                </c:pt>
                <c:pt idx="21015">
                  <c:v>0.60807096999999999</c:v>
                </c:pt>
                <c:pt idx="21016">
                  <c:v>0.60809608000000004</c:v>
                </c:pt>
                <c:pt idx="21017">
                  <c:v>0.60812884000000011</c:v>
                </c:pt>
                <c:pt idx="21018">
                  <c:v>0.60815406999999999</c:v>
                </c:pt>
                <c:pt idx="21019">
                  <c:v>0.60818623999999999</c:v>
                </c:pt>
                <c:pt idx="21020">
                  <c:v>0.60821205</c:v>
                </c:pt>
                <c:pt idx="21021">
                  <c:v>0.60824412000000005</c:v>
                </c:pt>
                <c:pt idx="21022">
                  <c:v>0.60826992999999996</c:v>
                </c:pt>
                <c:pt idx="21023">
                  <c:v>0.60830209999999996</c:v>
                </c:pt>
                <c:pt idx="21024">
                  <c:v>0.60832779999999997</c:v>
                </c:pt>
                <c:pt idx="21025">
                  <c:v>0.60835996999999997</c:v>
                </c:pt>
                <c:pt idx="21026">
                  <c:v>0.60838566999999999</c:v>
                </c:pt>
                <c:pt idx="21027">
                  <c:v>0.60841783999999999</c:v>
                </c:pt>
                <c:pt idx="21028">
                  <c:v>0.60844306999999997</c:v>
                </c:pt>
                <c:pt idx="21029">
                  <c:v>0.60847583000000016</c:v>
                </c:pt>
                <c:pt idx="21030">
                  <c:v>0.60850117999999997</c:v>
                </c:pt>
                <c:pt idx="21031">
                  <c:v>0.60853369999999996</c:v>
                </c:pt>
                <c:pt idx="21032">
                  <c:v>0.60855893000000005</c:v>
                </c:pt>
                <c:pt idx="21033">
                  <c:v>0.60859156999999997</c:v>
                </c:pt>
                <c:pt idx="21034">
                  <c:v>0.60861692000000001</c:v>
                </c:pt>
                <c:pt idx="21035">
                  <c:v>0.60864944000000021</c:v>
                </c:pt>
                <c:pt idx="21036">
                  <c:v>0.60867479000000013</c:v>
                </c:pt>
                <c:pt idx="21037">
                  <c:v>0.60870731000000011</c:v>
                </c:pt>
                <c:pt idx="21038">
                  <c:v>0.60873266000000004</c:v>
                </c:pt>
                <c:pt idx="21039">
                  <c:v>0.60876518000000002</c:v>
                </c:pt>
                <c:pt idx="21040">
                  <c:v>0.60879053000000016</c:v>
                </c:pt>
                <c:pt idx="21041">
                  <c:v>0.60882316999999997</c:v>
                </c:pt>
                <c:pt idx="21042">
                  <c:v>0.60884850999999995</c:v>
                </c:pt>
                <c:pt idx="21043">
                  <c:v>0.6088810400000001</c:v>
                </c:pt>
                <c:pt idx="21044">
                  <c:v>0.60890626999999997</c:v>
                </c:pt>
                <c:pt idx="21045">
                  <c:v>0.60893856000000002</c:v>
                </c:pt>
                <c:pt idx="21046">
                  <c:v>0.60896424999999998</c:v>
                </c:pt>
                <c:pt idx="21047">
                  <c:v>0.60899700999999995</c:v>
                </c:pt>
                <c:pt idx="21048">
                  <c:v>0.60902224000000005</c:v>
                </c:pt>
                <c:pt idx="21049">
                  <c:v>0.60905476000000003</c:v>
                </c:pt>
                <c:pt idx="21050">
                  <c:v>0.60908010999999984</c:v>
                </c:pt>
                <c:pt idx="21051">
                  <c:v>0.60911263000000004</c:v>
                </c:pt>
                <c:pt idx="21052">
                  <c:v>0.60913751999999999</c:v>
                </c:pt>
                <c:pt idx="21053">
                  <c:v>0.60917049999999995</c:v>
                </c:pt>
                <c:pt idx="21054">
                  <c:v>0.60919539000000011</c:v>
                </c:pt>
                <c:pt idx="21055">
                  <c:v>0.60922790999999998</c:v>
                </c:pt>
                <c:pt idx="21056">
                  <c:v>0.60925337000000002</c:v>
                </c:pt>
                <c:pt idx="21057">
                  <c:v>0.60928578</c:v>
                </c:pt>
                <c:pt idx="21058">
                  <c:v>0.60931124000000003</c:v>
                </c:pt>
                <c:pt idx="21059">
                  <c:v>0.60934376999999984</c:v>
                </c:pt>
                <c:pt idx="21060">
                  <c:v>0.60936922999999998</c:v>
                </c:pt>
                <c:pt idx="21061">
                  <c:v>0.60940174999999996</c:v>
                </c:pt>
                <c:pt idx="21062">
                  <c:v>0.60942722000000005</c:v>
                </c:pt>
                <c:pt idx="21063">
                  <c:v>0.60945962000000009</c:v>
                </c:pt>
                <c:pt idx="21064">
                  <c:v>0.60948508999999984</c:v>
                </c:pt>
                <c:pt idx="21065">
                  <c:v>0.60951761000000004</c:v>
                </c:pt>
                <c:pt idx="21066">
                  <c:v>0.60954273000000003</c:v>
                </c:pt>
                <c:pt idx="21067">
                  <c:v>0.60957547999999995</c:v>
                </c:pt>
                <c:pt idx="21068">
                  <c:v>0.60960060000000016</c:v>
                </c:pt>
                <c:pt idx="21069">
                  <c:v>0.60963334999999996</c:v>
                </c:pt>
                <c:pt idx="21070">
                  <c:v>0.60965857999999995</c:v>
                </c:pt>
                <c:pt idx="21071">
                  <c:v>0.60969076000000011</c:v>
                </c:pt>
                <c:pt idx="21072">
                  <c:v>0.60971644999999997</c:v>
                </c:pt>
                <c:pt idx="21073">
                  <c:v>0.60974863000000024</c:v>
                </c:pt>
                <c:pt idx="21074">
                  <c:v>0.60977432000000009</c:v>
                </c:pt>
                <c:pt idx="21075">
                  <c:v>0.60980662000000008</c:v>
                </c:pt>
                <c:pt idx="21076">
                  <c:v>0.60983219</c:v>
                </c:pt>
                <c:pt idx="21077">
                  <c:v>0.60986437000000004</c:v>
                </c:pt>
                <c:pt idx="21078">
                  <c:v>0.60989006000000012</c:v>
                </c:pt>
                <c:pt idx="21079">
                  <c:v>0.60992223999999995</c:v>
                </c:pt>
                <c:pt idx="21080">
                  <c:v>0.60994770000000009</c:v>
                </c:pt>
                <c:pt idx="21081">
                  <c:v>0.60998023000000012</c:v>
                </c:pt>
                <c:pt idx="21082">
                  <c:v>0.61000557000000011</c:v>
                </c:pt>
                <c:pt idx="21083">
                  <c:v>0.61003797999999998</c:v>
                </c:pt>
                <c:pt idx="21084">
                  <c:v>0.61006344000000001</c:v>
                </c:pt>
                <c:pt idx="21085">
                  <c:v>0.61009608000000004</c:v>
                </c:pt>
                <c:pt idx="21086">
                  <c:v>0.61012143000000008</c:v>
                </c:pt>
                <c:pt idx="21087">
                  <c:v>0.61015394999999983</c:v>
                </c:pt>
                <c:pt idx="21088">
                  <c:v>0.61017930000000009</c:v>
                </c:pt>
                <c:pt idx="21089">
                  <c:v>0.61021182000000007</c:v>
                </c:pt>
                <c:pt idx="21090">
                  <c:v>0.61023704999999984</c:v>
                </c:pt>
                <c:pt idx="21091">
                  <c:v>0.61026981000000013</c:v>
                </c:pt>
                <c:pt idx="21092">
                  <c:v>0.61029493000000012</c:v>
                </c:pt>
                <c:pt idx="21093">
                  <c:v>0.61032768000000004</c:v>
                </c:pt>
                <c:pt idx="21094">
                  <c:v>0.61035302999999996</c:v>
                </c:pt>
                <c:pt idx="21095">
                  <c:v>0.61038566999999999</c:v>
                </c:pt>
                <c:pt idx="21096">
                  <c:v>0.61041100999999998</c:v>
                </c:pt>
                <c:pt idx="21097">
                  <c:v>0.61044365000000012</c:v>
                </c:pt>
                <c:pt idx="21098">
                  <c:v>0.61046887999999999</c:v>
                </c:pt>
                <c:pt idx="21099">
                  <c:v>0.61050152000000002</c:v>
                </c:pt>
                <c:pt idx="21100">
                  <c:v>0.61052675000000001</c:v>
                </c:pt>
                <c:pt idx="21101">
                  <c:v>0.61055893000000017</c:v>
                </c:pt>
                <c:pt idx="21102">
                  <c:v>0.61058415999999993</c:v>
                </c:pt>
                <c:pt idx="21103">
                  <c:v>0.61061703000000012</c:v>
                </c:pt>
                <c:pt idx="21104">
                  <c:v>0.61064202999999995</c:v>
                </c:pt>
                <c:pt idx="21105">
                  <c:v>0.61067490000000013</c:v>
                </c:pt>
                <c:pt idx="21106">
                  <c:v>0.61069990000000018</c:v>
                </c:pt>
                <c:pt idx="21107">
                  <c:v>0.61073277000000004</c:v>
                </c:pt>
                <c:pt idx="21108">
                  <c:v>0.61075776999999998</c:v>
                </c:pt>
                <c:pt idx="21109">
                  <c:v>0.61079064000000016</c:v>
                </c:pt>
                <c:pt idx="21110">
                  <c:v>0.61081576000000004</c:v>
                </c:pt>
                <c:pt idx="21111">
                  <c:v>0.61084863000000023</c:v>
                </c:pt>
                <c:pt idx="21112">
                  <c:v>0.61087362999999995</c:v>
                </c:pt>
                <c:pt idx="21113">
                  <c:v>0.61090650000000002</c:v>
                </c:pt>
                <c:pt idx="21114">
                  <c:v>0.61093173000000012</c:v>
                </c:pt>
                <c:pt idx="21115">
                  <c:v>0.61096437000000003</c:v>
                </c:pt>
                <c:pt idx="21116">
                  <c:v>0.61098960000000013</c:v>
                </c:pt>
                <c:pt idx="21117">
                  <c:v>0.61102201000000012</c:v>
                </c:pt>
                <c:pt idx="21118">
                  <c:v>0.61104758999999997</c:v>
                </c:pt>
                <c:pt idx="21119">
                  <c:v>0.61107999000000013</c:v>
                </c:pt>
                <c:pt idx="21120">
                  <c:v>0.6111054600000001</c:v>
                </c:pt>
                <c:pt idx="21121">
                  <c:v>0.61113786999999997</c:v>
                </c:pt>
                <c:pt idx="21122">
                  <c:v>0.61116333</c:v>
                </c:pt>
                <c:pt idx="21123">
                  <c:v>0.6111957400000001</c:v>
                </c:pt>
                <c:pt idx="21124">
                  <c:v>0.61122120000000013</c:v>
                </c:pt>
                <c:pt idx="21125">
                  <c:v>0.61125361000000011</c:v>
                </c:pt>
                <c:pt idx="21126">
                  <c:v>0.61127907000000015</c:v>
                </c:pt>
                <c:pt idx="21127">
                  <c:v>0.61131148000000002</c:v>
                </c:pt>
                <c:pt idx="21128">
                  <c:v>0.61133647999999996</c:v>
                </c:pt>
                <c:pt idx="21129">
                  <c:v>0.61136935000000003</c:v>
                </c:pt>
                <c:pt idx="21130">
                  <c:v>0.61139458000000002</c:v>
                </c:pt>
                <c:pt idx="21131">
                  <c:v>0.61142722000000005</c:v>
                </c:pt>
                <c:pt idx="21132">
                  <c:v>0.61145245000000004</c:v>
                </c:pt>
                <c:pt idx="21133">
                  <c:v>0.61148508999999984</c:v>
                </c:pt>
                <c:pt idx="21134">
                  <c:v>0.61151031999999994</c:v>
                </c:pt>
                <c:pt idx="21135">
                  <c:v>0.61154260999999999</c:v>
                </c:pt>
                <c:pt idx="21136">
                  <c:v>0.61156818999999984</c:v>
                </c:pt>
                <c:pt idx="21137">
                  <c:v>0.61160060000000016</c:v>
                </c:pt>
                <c:pt idx="21138">
                  <c:v>0.61162606000000008</c:v>
                </c:pt>
                <c:pt idx="21139">
                  <c:v>0.61165846999999995</c:v>
                </c:pt>
                <c:pt idx="21140">
                  <c:v>0.61168392999999999</c:v>
                </c:pt>
                <c:pt idx="21141">
                  <c:v>0.61171657000000002</c:v>
                </c:pt>
                <c:pt idx="21142">
                  <c:v>0.61174180000000022</c:v>
                </c:pt>
                <c:pt idx="21143">
                  <c:v>0.61177444000000014</c:v>
                </c:pt>
                <c:pt idx="21144">
                  <c:v>0.61179967000000024</c:v>
                </c:pt>
                <c:pt idx="21145">
                  <c:v>0.61183242999999998</c:v>
                </c:pt>
                <c:pt idx="21146">
                  <c:v>0.61185754000000003</c:v>
                </c:pt>
                <c:pt idx="21147">
                  <c:v>0.61189030000000011</c:v>
                </c:pt>
                <c:pt idx="21148">
                  <c:v>0.61191552999999999</c:v>
                </c:pt>
                <c:pt idx="21149">
                  <c:v>0.61194817000000012</c:v>
                </c:pt>
                <c:pt idx="21150">
                  <c:v>0.61197340000000011</c:v>
                </c:pt>
                <c:pt idx="21151">
                  <c:v>0.61200557000000011</c:v>
                </c:pt>
                <c:pt idx="21152">
                  <c:v>0.61203138000000001</c:v>
                </c:pt>
                <c:pt idx="21153">
                  <c:v>0.61206344000000001</c:v>
                </c:pt>
                <c:pt idx="21154">
                  <c:v>0.61208925000000014</c:v>
                </c:pt>
                <c:pt idx="21155">
                  <c:v>0.61212155000000013</c:v>
                </c:pt>
                <c:pt idx="21156">
                  <c:v>0.61214665999999995</c:v>
                </c:pt>
                <c:pt idx="21157">
                  <c:v>0.61217942000000014</c:v>
                </c:pt>
                <c:pt idx="21158">
                  <c:v>0.61220465000000013</c:v>
                </c:pt>
                <c:pt idx="21159">
                  <c:v>0.61223729000000005</c:v>
                </c:pt>
                <c:pt idx="21160">
                  <c:v>0.61226251999999992</c:v>
                </c:pt>
                <c:pt idx="21161">
                  <c:v>0.61229515999999995</c:v>
                </c:pt>
                <c:pt idx="21162">
                  <c:v>0.61232039000000005</c:v>
                </c:pt>
                <c:pt idx="21163">
                  <c:v>0.61235313999999996</c:v>
                </c:pt>
                <c:pt idx="21164">
                  <c:v>0.61237836999999984</c:v>
                </c:pt>
                <c:pt idx="21165">
                  <c:v>0.61241100999999998</c:v>
                </c:pt>
                <c:pt idx="21166">
                  <c:v>0.6124363599999999</c:v>
                </c:pt>
                <c:pt idx="21167">
                  <c:v>0.61246887999999999</c:v>
                </c:pt>
                <c:pt idx="21168">
                  <c:v>0.61249423000000014</c:v>
                </c:pt>
                <c:pt idx="21169">
                  <c:v>0.61252640999999997</c:v>
                </c:pt>
                <c:pt idx="21170">
                  <c:v>0.61255209999999993</c:v>
                </c:pt>
                <c:pt idx="21171">
                  <c:v>0.61258438999999987</c:v>
                </c:pt>
                <c:pt idx="21172">
                  <c:v>0.61261009000000011</c:v>
                </c:pt>
                <c:pt idx="21173">
                  <c:v>0.61264226000000011</c:v>
                </c:pt>
                <c:pt idx="21174">
                  <c:v>0.61266784000000007</c:v>
                </c:pt>
                <c:pt idx="21175">
                  <c:v>0.61270024999999995</c:v>
                </c:pt>
                <c:pt idx="21176">
                  <c:v>0.61272571000000009</c:v>
                </c:pt>
                <c:pt idx="21177">
                  <c:v>0.61275812000000007</c:v>
                </c:pt>
                <c:pt idx="21178">
                  <c:v>0.61278323999999995</c:v>
                </c:pt>
                <c:pt idx="21179">
                  <c:v>0.61281598999999998</c:v>
                </c:pt>
                <c:pt idx="21180">
                  <c:v>0.61284122000000019</c:v>
                </c:pt>
                <c:pt idx="21181">
                  <c:v>0.6128738600000001</c:v>
                </c:pt>
                <c:pt idx="21182">
                  <c:v>0.61289898000000009</c:v>
                </c:pt>
                <c:pt idx="21183">
                  <c:v>0.61293184999999994</c:v>
                </c:pt>
                <c:pt idx="21184">
                  <c:v>0.61295708000000004</c:v>
                </c:pt>
                <c:pt idx="21185">
                  <c:v>0.61298925000000015</c:v>
                </c:pt>
                <c:pt idx="21186">
                  <c:v>0.61301494999999984</c:v>
                </c:pt>
                <c:pt idx="21187">
                  <c:v>0.61304711999999995</c:v>
                </c:pt>
                <c:pt idx="21188">
                  <c:v>0.61307282000000007</c:v>
                </c:pt>
                <c:pt idx="21189">
                  <c:v>0.61310498999999996</c:v>
                </c:pt>
                <c:pt idx="21190">
                  <c:v>0.61313068999999998</c:v>
                </c:pt>
                <c:pt idx="21191">
                  <c:v>0.61316287000000003</c:v>
                </c:pt>
                <c:pt idx="21192">
                  <c:v>0.61318879000000004</c:v>
                </c:pt>
                <c:pt idx="21193">
                  <c:v>0.61322085000000015</c:v>
                </c:pt>
                <c:pt idx="21194">
                  <c:v>0.61324619999999996</c:v>
                </c:pt>
                <c:pt idx="21195">
                  <c:v>0.61327872000000005</c:v>
                </c:pt>
                <c:pt idx="21196">
                  <c:v>0.61330395000000004</c:v>
                </c:pt>
                <c:pt idx="21197">
                  <c:v>0.61333658999999985</c:v>
                </c:pt>
                <c:pt idx="21198">
                  <c:v>0.61336181999999995</c:v>
                </c:pt>
                <c:pt idx="21199">
                  <c:v>0.61339446000000009</c:v>
                </c:pt>
                <c:pt idx="21200">
                  <c:v>0.61341968999999996</c:v>
                </c:pt>
                <c:pt idx="21201">
                  <c:v>0.61345245000000004</c:v>
                </c:pt>
                <c:pt idx="21202">
                  <c:v>0.61347755999999998</c:v>
                </c:pt>
                <c:pt idx="21203">
                  <c:v>0.61351031999999994</c:v>
                </c:pt>
                <c:pt idx="21204">
                  <c:v>0.61353542999999999</c:v>
                </c:pt>
                <c:pt idx="21205">
                  <c:v>0.61356818999999985</c:v>
                </c:pt>
                <c:pt idx="21206">
                  <c:v>0.61359330000000001</c:v>
                </c:pt>
                <c:pt idx="21207">
                  <c:v>0.61362606000000008</c:v>
                </c:pt>
                <c:pt idx="21208">
                  <c:v>0.61365129000000007</c:v>
                </c:pt>
                <c:pt idx="21209">
                  <c:v>0.61368392999999999</c:v>
                </c:pt>
                <c:pt idx="21210">
                  <c:v>0.61370939000000013</c:v>
                </c:pt>
                <c:pt idx="21211">
                  <c:v>0.61374192000000016</c:v>
                </c:pt>
                <c:pt idx="21212">
                  <c:v>0.61376737999999997</c:v>
                </c:pt>
                <c:pt idx="21213">
                  <c:v>0.61379979000000007</c:v>
                </c:pt>
                <c:pt idx="21214">
                  <c:v>0.6138252500000001</c:v>
                </c:pt>
                <c:pt idx="21215">
                  <c:v>0.61385766000000008</c:v>
                </c:pt>
                <c:pt idx="21216">
                  <c:v>0.61388324000000005</c:v>
                </c:pt>
                <c:pt idx="21217">
                  <c:v>0.61391530000000005</c:v>
                </c:pt>
                <c:pt idx="21218">
                  <c:v>0.61394111000000007</c:v>
                </c:pt>
                <c:pt idx="21219">
                  <c:v>0.61397305000000013</c:v>
                </c:pt>
                <c:pt idx="21220">
                  <c:v>0.61399898000000008</c:v>
                </c:pt>
                <c:pt idx="21221">
                  <c:v>0.61403104000000008</c:v>
                </c:pt>
                <c:pt idx="21222">
                  <c:v>0.61405684999999999</c:v>
                </c:pt>
                <c:pt idx="21223">
                  <c:v>0.61408890999999999</c:v>
                </c:pt>
                <c:pt idx="21224">
                  <c:v>0.61411472</c:v>
                </c:pt>
                <c:pt idx="21225">
                  <c:v>0.61414678</c:v>
                </c:pt>
                <c:pt idx="21226">
                  <c:v>0.61417224000000004</c:v>
                </c:pt>
                <c:pt idx="21227">
                  <c:v>0.61420476000000002</c:v>
                </c:pt>
                <c:pt idx="21228">
                  <c:v>0.61423022999999999</c:v>
                </c:pt>
                <c:pt idx="21229">
                  <c:v>0.61426274999999986</c:v>
                </c:pt>
                <c:pt idx="21230">
                  <c:v>0.6142881</c:v>
                </c:pt>
                <c:pt idx="21231">
                  <c:v>0.61432062000000009</c:v>
                </c:pt>
                <c:pt idx="21232">
                  <c:v>0.61434597000000013</c:v>
                </c:pt>
                <c:pt idx="21233">
                  <c:v>0.61437849000000011</c:v>
                </c:pt>
                <c:pt idx="21234">
                  <c:v>0.61440395000000003</c:v>
                </c:pt>
                <c:pt idx="21235">
                  <c:v>0.61443601000000003</c:v>
                </c:pt>
                <c:pt idx="21236">
                  <c:v>0.61446182000000005</c:v>
                </c:pt>
                <c:pt idx="21237">
                  <c:v>0.61449388000000005</c:v>
                </c:pt>
                <c:pt idx="21238">
                  <c:v>0.61451968999999984</c:v>
                </c:pt>
                <c:pt idx="21239">
                  <c:v>0.61455174999999984</c:v>
                </c:pt>
                <c:pt idx="21240">
                  <c:v>0.61457755999999997</c:v>
                </c:pt>
                <c:pt idx="21241">
                  <c:v>0.61460974000000013</c:v>
                </c:pt>
                <c:pt idx="21242">
                  <c:v>0.61463497000000011</c:v>
                </c:pt>
                <c:pt idx="21243">
                  <c:v>0.61466761000000014</c:v>
                </c:pt>
                <c:pt idx="21244">
                  <c:v>0.61469319000000011</c:v>
                </c:pt>
                <c:pt idx="21245">
                  <c:v>0.61472548000000016</c:v>
                </c:pt>
                <c:pt idx="21246">
                  <c:v>0.61475106000000013</c:v>
                </c:pt>
                <c:pt idx="21247">
                  <c:v>0.61478334999999984</c:v>
                </c:pt>
                <c:pt idx="21248">
                  <c:v>0.61480893000000014</c:v>
                </c:pt>
                <c:pt idx="21249">
                  <c:v>0.61484145000000023</c:v>
                </c:pt>
                <c:pt idx="21250">
                  <c:v>0.61486680000000005</c:v>
                </c:pt>
                <c:pt idx="21251">
                  <c:v>0.61489932000000014</c:v>
                </c:pt>
                <c:pt idx="21252">
                  <c:v>0.61492466999999995</c:v>
                </c:pt>
                <c:pt idx="21253">
                  <c:v>0.61495719000000004</c:v>
                </c:pt>
                <c:pt idx="21254">
                  <c:v>0.61498253999999997</c:v>
                </c:pt>
                <c:pt idx="21255">
                  <c:v>0.61501505999999995</c:v>
                </c:pt>
                <c:pt idx="21256">
                  <c:v>0.61504053000000014</c:v>
                </c:pt>
                <c:pt idx="21257">
                  <c:v>0.61507292999999996</c:v>
                </c:pt>
                <c:pt idx="21258">
                  <c:v>0.61509828000000011</c:v>
                </c:pt>
                <c:pt idx="21259">
                  <c:v>0.61513079999999998</c:v>
                </c:pt>
                <c:pt idx="21260">
                  <c:v>0.61515615000000001</c:v>
                </c:pt>
                <c:pt idx="21261">
                  <c:v>0.61518868000000004</c:v>
                </c:pt>
                <c:pt idx="21262">
                  <c:v>0.61521413999999996</c:v>
                </c:pt>
                <c:pt idx="21263">
                  <c:v>0.61524654999999984</c:v>
                </c:pt>
                <c:pt idx="21264">
                  <c:v>0.61527211999999998</c:v>
                </c:pt>
                <c:pt idx="21265">
                  <c:v>0.61530442000000007</c:v>
                </c:pt>
                <c:pt idx="21266">
                  <c:v>0.61532988000000011</c:v>
                </c:pt>
                <c:pt idx="21267">
                  <c:v>0.61536239999999987</c:v>
                </c:pt>
                <c:pt idx="21268">
                  <c:v>0.61538775000000001</c:v>
                </c:pt>
                <c:pt idx="21269">
                  <c:v>0.61541992999999984</c:v>
                </c:pt>
                <c:pt idx="21270">
                  <c:v>0.61544516000000005</c:v>
                </c:pt>
                <c:pt idx="21271">
                  <c:v>0.61547779999999996</c:v>
                </c:pt>
                <c:pt idx="21272">
                  <c:v>0.61550302999999984</c:v>
                </c:pt>
                <c:pt idx="21273">
                  <c:v>0.61553566999999998</c:v>
                </c:pt>
                <c:pt idx="21274">
                  <c:v>0.61556089999999997</c:v>
                </c:pt>
                <c:pt idx="21275">
                  <c:v>0.61559353999999999</c:v>
                </c:pt>
                <c:pt idx="21276">
                  <c:v>0.61561876999999998</c:v>
                </c:pt>
                <c:pt idx="21277">
                  <c:v>0.61565152000000012</c:v>
                </c:pt>
                <c:pt idx="21278">
                  <c:v>0.61567674999999999</c:v>
                </c:pt>
                <c:pt idx="21279">
                  <c:v>0.61570951000000007</c:v>
                </c:pt>
                <c:pt idx="21280">
                  <c:v>0.61573462000000012</c:v>
                </c:pt>
                <c:pt idx="21281">
                  <c:v>0.61576737999999998</c:v>
                </c:pt>
                <c:pt idx="21282">
                  <c:v>0.61579249000000014</c:v>
                </c:pt>
                <c:pt idx="21283">
                  <c:v>0.61582537000000015</c:v>
                </c:pt>
                <c:pt idx="21284">
                  <c:v>0.61585036999999998</c:v>
                </c:pt>
                <c:pt idx="21285">
                  <c:v>0.61588324000000005</c:v>
                </c:pt>
                <c:pt idx="21286">
                  <c:v>0.61590834999999999</c:v>
                </c:pt>
                <c:pt idx="21287">
                  <c:v>0.61594111000000007</c:v>
                </c:pt>
                <c:pt idx="21288">
                  <c:v>0.61596622000000001</c:v>
                </c:pt>
                <c:pt idx="21289">
                  <c:v>0.61599898000000008</c:v>
                </c:pt>
                <c:pt idx="21290">
                  <c:v>0.61602409000000014</c:v>
                </c:pt>
                <c:pt idx="21291">
                  <c:v>0.61605684999999999</c:v>
                </c:pt>
                <c:pt idx="21292">
                  <c:v>0.61608172999999999</c:v>
                </c:pt>
                <c:pt idx="21293">
                  <c:v>0.61611472</c:v>
                </c:pt>
                <c:pt idx="21294">
                  <c:v>0.61613960000000012</c:v>
                </c:pt>
                <c:pt idx="21295">
                  <c:v>0.61617259000000002</c:v>
                </c:pt>
                <c:pt idx="21296">
                  <c:v>0.61619747000000014</c:v>
                </c:pt>
                <c:pt idx="21297">
                  <c:v>0.61623046000000004</c:v>
                </c:pt>
                <c:pt idx="21298">
                  <c:v>0.61625546000000009</c:v>
                </c:pt>
                <c:pt idx="21299">
                  <c:v>0.61628810000000001</c:v>
                </c:pt>
                <c:pt idx="21300">
                  <c:v>0.61631332999999988</c:v>
                </c:pt>
                <c:pt idx="21301">
                  <c:v>0.61634608000000002</c:v>
                </c:pt>
                <c:pt idx="21302">
                  <c:v>0.61637120000000012</c:v>
                </c:pt>
                <c:pt idx="21303">
                  <c:v>0.61640395000000003</c:v>
                </c:pt>
                <c:pt idx="21304">
                  <c:v>0.61642907000000013</c:v>
                </c:pt>
                <c:pt idx="21305">
                  <c:v>0.61646182000000005</c:v>
                </c:pt>
                <c:pt idx="21306">
                  <c:v>0.61648681999999999</c:v>
                </c:pt>
                <c:pt idx="21307">
                  <c:v>0.61651981000000011</c:v>
                </c:pt>
                <c:pt idx="21308">
                  <c:v>0.61654469000000012</c:v>
                </c:pt>
                <c:pt idx="21309">
                  <c:v>0.61657768000000002</c:v>
                </c:pt>
                <c:pt idx="21310">
                  <c:v>0.61660256000000002</c:v>
                </c:pt>
                <c:pt idx="21311">
                  <c:v>0.61663497000000012</c:v>
                </c:pt>
                <c:pt idx="21312">
                  <c:v>0.61666043000000015</c:v>
                </c:pt>
                <c:pt idx="21313">
                  <c:v>0.61669296000000007</c:v>
                </c:pt>
                <c:pt idx="21314">
                  <c:v>0.61671830000000005</c:v>
                </c:pt>
                <c:pt idx="21315">
                  <c:v>0.61675094000000008</c:v>
                </c:pt>
                <c:pt idx="21316">
                  <c:v>0.61677618000000001</c:v>
                </c:pt>
                <c:pt idx="21317">
                  <c:v>0.61680905000000008</c:v>
                </c:pt>
                <c:pt idx="21318">
                  <c:v>0.61683405000000013</c:v>
                </c:pt>
                <c:pt idx="21319">
                  <c:v>0.61686691999999999</c:v>
                </c:pt>
                <c:pt idx="21320">
                  <c:v>0.61689192000000015</c:v>
                </c:pt>
                <c:pt idx="21321">
                  <c:v>0.61692479000000011</c:v>
                </c:pt>
                <c:pt idx="21322">
                  <c:v>0.61694990000000016</c:v>
                </c:pt>
                <c:pt idx="21323">
                  <c:v>0.61698266000000002</c:v>
                </c:pt>
                <c:pt idx="21324">
                  <c:v>0.61700789000000011</c:v>
                </c:pt>
                <c:pt idx="21325">
                  <c:v>0.61704053000000014</c:v>
                </c:pt>
                <c:pt idx="21326">
                  <c:v>0.61706576000000002</c:v>
                </c:pt>
                <c:pt idx="21327">
                  <c:v>0.61709840000000016</c:v>
                </c:pt>
                <c:pt idx="21328">
                  <c:v>0.61712363000000015</c:v>
                </c:pt>
                <c:pt idx="21329">
                  <c:v>0.61715637999999984</c:v>
                </c:pt>
                <c:pt idx="21330">
                  <c:v>0.61718150000000005</c:v>
                </c:pt>
                <c:pt idx="21331">
                  <c:v>0.61721367999999999</c:v>
                </c:pt>
                <c:pt idx="21332">
                  <c:v>0.61723936999999984</c:v>
                </c:pt>
                <c:pt idx="21333">
                  <c:v>0.61727178000000005</c:v>
                </c:pt>
                <c:pt idx="21334">
                  <c:v>0.61729724000000008</c:v>
                </c:pt>
                <c:pt idx="21335">
                  <c:v>0.61732964999999995</c:v>
                </c:pt>
                <c:pt idx="21336">
                  <c:v>0.61735510999999998</c:v>
                </c:pt>
                <c:pt idx="21337">
                  <c:v>0.61738751999999997</c:v>
                </c:pt>
                <c:pt idx="21338">
                  <c:v>0.61741309999999994</c:v>
                </c:pt>
                <c:pt idx="21339">
                  <c:v>0.61744538999999998</c:v>
                </c:pt>
                <c:pt idx="21340">
                  <c:v>0.61747062000000008</c:v>
                </c:pt>
                <c:pt idx="21341">
                  <c:v>0.61750337</c:v>
                </c:pt>
                <c:pt idx="21342">
                  <c:v>0.61752837000000005</c:v>
                </c:pt>
                <c:pt idx="21343">
                  <c:v>0.61756124000000001</c:v>
                </c:pt>
                <c:pt idx="21344">
                  <c:v>0.61758623999999984</c:v>
                </c:pt>
                <c:pt idx="21345">
                  <c:v>0.61761912000000008</c:v>
                </c:pt>
                <c:pt idx="21346">
                  <c:v>0.61764423000000024</c:v>
                </c:pt>
                <c:pt idx="21347">
                  <c:v>0.61767710000000009</c:v>
                </c:pt>
                <c:pt idx="21348">
                  <c:v>0.61770210000000003</c:v>
                </c:pt>
                <c:pt idx="21349">
                  <c:v>0.61773473999999995</c:v>
                </c:pt>
                <c:pt idx="21350">
                  <c:v>0.61775997000000016</c:v>
                </c:pt>
                <c:pt idx="21351">
                  <c:v>0.61779261000000008</c:v>
                </c:pt>
                <c:pt idx="21352">
                  <c:v>0.61781783999999995</c:v>
                </c:pt>
                <c:pt idx="21353">
                  <c:v>0.61785048000000009</c:v>
                </c:pt>
                <c:pt idx="21354">
                  <c:v>0.61787571000000008</c:v>
                </c:pt>
                <c:pt idx="21355">
                  <c:v>0.61790835000000011</c:v>
                </c:pt>
                <c:pt idx="21356">
                  <c:v>0.61793381000000014</c:v>
                </c:pt>
                <c:pt idx="21357">
                  <c:v>0.61796622000000001</c:v>
                </c:pt>
                <c:pt idx="21358">
                  <c:v>0.61799168000000015</c:v>
                </c:pt>
                <c:pt idx="21359">
                  <c:v>0.61802409000000014</c:v>
                </c:pt>
                <c:pt idx="21360">
                  <c:v>0.61804979000000015</c:v>
                </c:pt>
                <c:pt idx="21361">
                  <c:v>0.61808207999999998</c:v>
                </c:pt>
                <c:pt idx="21362">
                  <c:v>0.61810765999999995</c:v>
                </c:pt>
                <c:pt idx="21363">
                  <c:v>0.61813994999999999</c:v>
                </c:pt>
                <c:pt idx="21364">
                  <c:v>0.61816552999999996</c:v>
                </c:pt>
                <c:pt idx="21365">
                  <c:v>0.61819793000000012</c:v>
                </c:pt>
                <c:pt idx="21366">
                  <c:v>0.61822339999999998</c:v>
                </c:pt>
                <c:pt idx="21367">
                  <c:v>0.61825580000000013</c:v>
                </c:pt>
                <c:pt idx="21368">
                  <c:v>0.61828079999999996</c:v>
                </c:pt>
                <c:pt idx="21369">
                  <c:v>0.61831367999999998</c:v>
                </c:pt>
                <c:pt idx="21370">
                  <c:v>0.61833868000000003</c:v>
                </c:pt>
                <c:pt idx="21371">
                  <c:v>0.61837154999999999</c:v>
                </c:pt>
                <c:pt idx="21372">
                  <c:v>0.61839655000000004</c:v>
                </c:pt>
                <c:pt idx="21373">
                  <c:v>0.61842894999999998</c:v>
                </c:pt>
                <c:pt idx="21374">
                  <c:v>0.61845464999999999</c:v>
                </c:pt>
                <c:pt idx="21375">
                  <c:v>0.61848693999999993</c:v>
                </c:pt>
                <c:pt idx="21376">
                  <c:v>0.6185125199999999</c:v>
                </c:pt>
                <c:pt idx="21377">
                  <c:v>0.61854492999999999</c:v>
                </c:pt>
                <c:pt idx="21378">
                  <c:v>0.61857039000000003</c:v>
                </c:pt>
                <c:pt idx="21379">
                  <c:v>0.61860291000000012</c:v>
                </c:pt>
                <c:pt idx="21380">
                  <c:v>0.61862826000000015</c:v>
                </c:pt>
                <c:pt idx="21381">
                  <c:v>0.61866043000000015</c:v>
                </c:pt>
                <c:pt idx="21382">
                  <c:v>0.61868612999999983</c:v>
                </c:pt>
                <c:pt idx="21383">
                  <c:v>0.61871830000000005</c:v>
                </c:pt>
                <c:pt idx="21384">
                  <c:v>0.61874400000000007</c:v>
                </c:pt>
                <c:pt idx="21385">
                  <c:v>0.61877629000000012</c:v>
                </c:pt>
                <c:pt idx="21386">
                  <c:v>0.61880187000000009</c:v>
                </c:pt>
                <c:pt idx="21387">
                  <c:v>0.61883416000000002</c:v>
                </c:pt>
                <c:pt idx="21388">
                  <c:v>0.61885986000000015</c:v>
                </c:pt>
                <c:pt idx="21389">
                  <c:v>0.61889214999999997</c:v>
                </c:pt>
                <c:pt idx="21390">
                  <c:v>0.61891773000000005</c:v>
                </c:pt>
                <c:pt idx="21391">
                  <c:v>0.6189500200000001</c:v>
                </c:pt>
                <c:pt idx="21392">
                  <c:v>0.61897513000000015</c:v>
                </c:pt>
                <c:pt idx="21393">
                  <c:v>0.61900789000000012</c:v>
                </c:pt>
                <c:pt idx="21394">
                  <c:v>0.61903300000000017</c:v>
                </c:pt>
                <c:pt idx="21395">
                  <c:v>0.61906598999999984</c:v>
                </c:pt>
                <c:pt idx="21396">
                  <c:v>0.61909087000000007</c:v>
                </c:pt>
                <c:pt idx="21397">
                  <c:v>0.61912386000000008</c:v>
                </c:pt>
                <c:pt idx="21398">
                  <c:v>0.61914874000000009</c:v>
                </c:pt>
                <c:pt idx="21399">
                  <c:v>0.6191816200000001</c:v>
                </c:pt>
                <c:pt idx="21400">
                  <c:v>0.61920662000000004</c:v>
                </c:pt>
                <c:pt idx="21401">
                  <c:v>0.61923936999999996</c:v>
                </c:pt>
                <c:pt idx="21402">
                  <c:v>0.61926448999999983</c:v>
                </c:pt>
                <c:pt idx="21403">
                  <c:v>0.61929724000000008</c:v>
                </c:pt>
                <c:pt idx="21404">
                  <c:v>0.61932282000000005</c:v>
                </c:pt>
                <c:pt idx="21405">
                  <c:v>0.61935510999999999</c:v>
                </c:pt>
                <c:pt idx="21406">
                  <c:v>0.61938033999999997</c:v>
                </c:pt>
                <c:pt idx="21407">
                  <c:v>0.61941309999999994</c:v>
                </c:pt>
                <c:pt idx="21408">
                  <c:v>0.61943833000000004</c:v>
                </c:pt>
                <c:pt idx="21409">
                  <c:v>0.61947107999999995</c:v>
                </c:pt>
                <c:pt idx="21410">
                  <c:v>0.61949631000000005</c:v>
                </c:pt>
                <c:pt idx="21411">
                  <c:v>0.61952861000000015</c:v>
                </c:pt>
                <c:pt idx="21412">
                  <c:v>0.61955417999999984</c:v>
                </c:pt>
                <c:pt idx="21413">
                  <c:v>0.61958658999999994</c:v>
                </c:pt>
                <c:pt idx="21414">
                  <c:v>0.61961217000000002</c:v>
                </c:pt>
                <c:pt idx="21415">
                  <c:v>0.61964469000000022</c:v>
                </c:pt>
                <c:pt idx="21416">
                  <c:v>0.61966958000000005</c:v>
                </c:pt>
                <c:pt idx="21417">
                  <c:v>0.61970256000000001</c:v>
                </c:pt>
                <c:pt idx="21418">
                  <c:v>0.61972745000000007</c:v>
                </c:pt>
                <c:pt idx="21419">
                  <c:v>0.61976043000000014</c:v>
                </c:pt>
                <c:pt idx="21420">
                  <c:v>0.61978532000000008</c:v>
                </c:pt>
                <c:pt idx="21421">
                  <c:v>0.61981772999999996</c:v>
                </c:pt>
                <c:pt idx="21422">
                  <c:v>0.6198433000000001</c:v>
                </c:pt>
                <c:pt idx="21423">
                  <c:v>0.61987571000000008</c:v>
                </c:pt>
                <c:pt idx="21424">
                  <c:v>0.61990118000000005</c:v>
                </c:pt>
                <c:pt idx="21425">
                  <c:v>0.61993357999999998</c:v>
                </c:pt>
                <c:pt idx="21426">
                  <c:v>0.61995915999999995</c:v>
                </c:pt>
                <c:pt idx="21427">
                  <c:v>0.61999145000000022</c:v>
                </c:pt>
                <c:pt idx="21428">
                  <c:v>0.62001702999999997</c:v>
                </c:pt>
                <c:pt idx="21429">
                  <c:v>0.62004932000000013</c:v>
                </c:pt>
                <c:pt idx="21430">
                  <c:v>0.62007502000000014</c:v>
                </c:pt>
                <c:pt idx="21431">
                  <c:v>0.62010719000000003</c:v>
                </c:pt>
                <c:pt idx="21432">
                  <c:v>0.62013289000000005</c:v>
                </c:pt>
                <c:pt idx="21433">
                  <c:v>0.62016530000000003</c:v>
                </c:pt>
                <c:pt idx="21434">
                  <c:v>0.62019075999999995</c:v>
                </c:pt>
                <c:pt idx="21435">
                  <c:v>0.62022328000000004</c:v>
                </c:pt>
                <c:pt idx="21436">
                  <c:v>0.62024863000000008</c:v>
                </c:pt>
                <c:pt idx="21437">
                  <c:v>0.62028079999999997</c:v>
                </c:pt>
                <c:pt idx="21438">
                  <c:v>0.62030649999999998</c:v>
                </c:pt>
                <c:pt idx="21439">
                  <c:v>0.62033868000000003</c:v>
                </c:pt>
                <c:pt idx="21440">
                  <c:v>0.62036402000000002</c:v>
                </c:pt>
                <c:pt idx="21441">
                  <c:v>0.62039655000000005</c:v>
                </c:pt>
                <c:pt idx="21442">
                  <c:v>0.62042189000000014</c:v>
                </c:pt>
                <c:pt idx="21443">
                  <c:v>0.62045441999999995</c:v>
                </c:pt>
                <c:pt idx="21444">
                  <c:v>0.62047976000000005</c:v>
                </c:pt>
                <c:pt idx="21445">
                  <c:v>0.62051228999999986</c:v>
                </c:pt>
                <c:pt idx="21446">
                  <c:v>0.62053787000000005</c:v>
                </c:pt>
                <c:pt idx="21447">
                  <c:v>0.62057039000000003</c:v>
                </c:pt>
                <c:pt idx="21448">
                  <c:v>0.62059573999999995</c:v>
                </c:pt>
                <c:pt idx="21449">
                  <c:v>0.62062837000000015</c:v>
                </c:pt>
                <c:pt idx="21450">
                  <c:v>0.62065372000000008</c:v>
                </c:pt>
                <c:pt idx="21451">
                  <c:v>0.62068623999999994</c:v>
                </c:pt>
                <c:pt idx="21452">
                  <c:v>0.62071124000000011</c:v>
                </c:pt>
                <c:pt idx="21453">
                  <c:v>0.62074400000000007</c:v>
                </c:pt>
                <c:pt idx="21454">
                  <c:v>0.62076911999999995</c:v>
                </c:pt>
                <c:pt idx="21455">
                  <c:v>0.62080199000000014</c:v>
                </c:pt>
                <c:pt idx="21456">
                  <c:v>0.62082710000000008</c:v>
                </c:pt>
                <c:pt idx="21457">
                  <c:v>0.62085997000000015</c:v>
                </c:pt>
                <c:pt idx="21458">
                  <c:v>0.62088509000000014</c:v>
                </c:pt>
                <c:pt idx="21459">
                  <c:v>0.62091784000000005</c:v>
                </c:pt>
                <c:pt idx="21460">
                  <c:v>0.62094296000000004</c:v>
                </c:pt>
                <c:pt idx="21461">
                  <c:v>0.62097571000000007</c:v>
                </c:pt>
                <c:pt idx="21462">
                  <c:v>0.62100082999999995</c:v>
                </c:pt>
                <c:pt idx="21463">
                  <c:v>0.62103357999999997</c:v>
                </c:pt>
                <c:pt idx="21464">
                  <c:v>0.62105870000000007</c:v>
                </c:pt>
                <c:pt idx="21465">
                  <c:v>0.6210914500000001</c:v>
                </c:pt>
                <c:pt idx="21466">
                  <c:v>0.62111667999999998</c:v>
                </c:pt>
                <c:pt idx="21467">
                  <c:v>0.62114898000000007</c:v>
                </c:pt>
                <c:pt idx="21468">
                  <c:v>0.62117467000000015</c:v>
                </c:pt>
                <c:pt idx="21469">
                  <c:v>0.62120695999999997</c:v>
                </c:pt>
                <c:pt idx="21470">
                  <c:v>0.62123254000000006</c:v>
                </c:pt>
                <c:pt idx="21471">
                  <c:v>0.62126482999999999</c:v>
                </c:pt>
                <c:pt idx="21472">
                  <c:v>0.62129041000000007</c:v>
                </c:pt>
                <c:pt idx="21473">
                  <c:v>0.62132270000000001</c:v>
                </c:pt>
                <c:pt idx="21474">
                  <c:v>0.62134769999999995</c:v>
                </c:pt>
                <c:pt idx="21475">
                  <c:v>0.62138068999999996</c:v>
                </c:pt>
                <c:pt idx="21476">
                  <c:v>0.62140569000000012</c:v>
                </c:pt>
                <c:pt idx="21477">
                  <c:v>0.62143855999999997</c:v>
                </c:pt>
                <c:pt idx="21478">
                  <c:v>0.62146367999999996</c:v>
                </c:pt>
                <c:pt idx="21479">
                  <c:v>0.62149642999999999</c:v>
                </c:pt>
                <c:pt idx="21480">
                  <c:v>0.62152154999999998</c:v>
                </c:pt>
                <c:pt idx="21481">
                  <c:v>0.62155384000000002</c:v>
                </c:pt>
                <c:pt idx="21482">
                  <c:v>0.62157952999999999</c:v>
                </c:pt>
                <c:pt idx="21483">
                  <c:v>0.62161182000000015</c:v>
                </c:pt>
                <c:pt idx="21484">
                  <c:v>0.62163752000000005</c:v>
                </c:pt>
                <c:pt idx="21485">
                  <c:v>0.62166969000000016</c:v>
                </c:pt>
                <c:pt idx="21486">
                  <c:v>0.62169539000000007</c:v>
                </c:pt>
                <c:pt idx="21487">
                  <c:v>0.62172768000000012</c:v>
                </c:pt>
                <c:pt idx="21488">
                  <c:v>0.62175336999999997</c:v>
                </c:pt>
                <c:pt idx="21489">
                  <c:v>0.62178555000000013</c:v>
                </c:pt>
                <c:pt idx="21490">
                  <c:v>0.62181067000000012</c:v>
                </c:pt>
                <c:pt idx="21491">
                  <c:v>0.62184342000000015</c:v>
                </c:pt>
                <c:pt idx="21492">
                  <c:v>0.62186876999999996</c:v>
                </c:pt>
                <c:pt idx="21493">
                  <c:v>0.62190129000000016</c:v>
                </c:pt>
                <c:pt idx="21494">
                  <c:v>0.62192674999999997</c:v>
                </c:pt>
                <c:pt idx="21495">
                  <c:v>0.62195916000000007</c:v>
                </c:pt>
                <c:pt idx="21496">
                  <c:v>0.6219846200000001</c:v>
                </c:pt>
                <c:pt idx="21497">
                  <c:v>0.62201726000000002</c:v>
                </c:pt>
                <c:pt idx="21498">
                  <c:v>0.62204249000000011</c:v>
                </c:pt>
                <c:pt idx="21499">
                  <c:v>0.62207513000000014</c:v>
                </c:pt>
                <c:pt idx="21500">
                  <c:v>0.62210036999999996</c:v>
                </c:pt>
                <c:pt idx="21501">
                  <c:v>0.62213300000000005</c:v>
                </c:pt>
                <c:pt idx="21502">
                  <c:v>0.62215834999999997</c:v>
                </c:pt>
                <c:pt idx="21503">
                  <c:v>0.62219041000000008</c:v>
                </c:pt>
                <c:pt idx="21504">
                  <c:v>0.62221610999999988</c:v>
                </c:pt>
                <c:pt idx="21505">
                  <c:v>0.6222482800000001</c:v>
                </c:pt>
                <c:pt idx="21506">
                  <c:v>0.62227374000000002</c:v>
                </c:pt>
                <c:pt idx="21507">
                  <c:v>0.62230615</c:v>
                </c:pt>
                <c:pt idx="21508">
                  <c:v>0.62233150000000004</c:v>
                </c:pt>
                <c:pt idx="21509">
                  <c:v>0.62236402000000002</c:v>
                </c:pt>
                <c:pt idx="21510">
                  <c:v>0.62238948999999999</c:v>
                </c:pt>
                <c:pt idx="21511">
                  <c:v>0.62242189000000014</c:v>
                </c:pt>
                <c:pt idx="21512">
                  <c:v>0.62244736000000001</c:v>
                </c:pt>
                <c:pt idx="21513">
                  <c:v>0.6224798800000001</c:v>
                </c:pt>
                <c:pt idx="21514">
                  <c:v>0.62250523000000013</c:v>
                </c:pt>
                <c:pt idx="21515">
                  <c:v>0.62253787000000005</c:v>
                </c:pt>
                <c:pt idx="21516">
                  <c:v>0.62256309999999992</c:v>
                </c:pt>
                <c:pt idx="21517">
                  <c:v>0.62259573999999995</c:v>
                </c:pt>
                <c:pt idx="21518">
                  <c:v>0.62262097000000016</c:v>
                </c:pt>
                <c:pt idx="21519">
                  <c:v>0.62265372000000008</c:v>
                </c:pt>
                <c:pt idx="21520">
                  <c:v>0.62267907000000022</c:v>
                </c:pt>
                <c:pt idx="21521">
                  <c:v>0.62271171000000014</c:v>
                </c:pt>
                <c:pt idx="21522">
                  <c:v>0.62273705000000013</c:v>
                </c:pt>
                <c:pt idx="21523">
                  <c:v>0.62276958000000004</c:v>
                </c:pt>
                <c:pt idx="21524">
                  <c:v>0.62279446000000016</c:v>
                </c:pt>
                <c:pt idx="21525">
                  <c:v>0.62282698999999997</c:v>
                </c:pt>
                <c:pt idx="21526">
                  <c:v>0.62285232999999984</c:v>
                </c:pt>
                <c:pt idx="21527">
                  <c:v>0.6228848600000001</c:v>
                </c:pt>
                <c:pt idx="21528">
                  <c:v>0.62291019999999997</c:v>
                </c:pt>
                <c:pt idx="21529">
                  <c:v>0.62294273000000011</c:v>
                </c:pt>
                <c:pt idx="21530">
                  <c:v>0.62296806999999998</c:v>
                </c:pt>
                <c:pt idx="21531">
                  <c:v>0.62300060000000013</c:v>
                </c:pt>
                <c:pt idx="21532">
                  <c:v>0.62302606000000005</c:v>
                </c:pt>
                <c:pt idx="21533">
                  <c:v>0.62305870000000008</c:v>
                </c:pt>
                <c:pt idx="21534">
                  <c:v>0.62308392999999984</c:v>
                </c:pt>
                <c:pt idx="21535">
                  <c:v>0.62311656999999987</c:v>
                </c:pt>
                <c:pt idx="21536">
                  <c:v>0.62314180000000008</c:v>
                </c:pt>
                <c:pt idx="21537">
                  <c:v>0.62317444000000011</c:v>
                </c:pt>
                <c:pt idx="21538">
                  <c:v>0.62320002000000008</c:v>
                </c:pt>
                <c:pt idx="21539">
                  <c:v>0.62323231000000001</c:v>
                </c:pt>
                <c:pt idx="21540">
                  <c:v>0.62325788999999998</c:v>
                </c:pt>
                <c:pt idx="21541">
                  <c:v>0.62329030000000007</c:v>
                </c:pt>
                <c:pt idx="21542">
                  <c:v>0.62331576</c:v>
                </c:pt>
                <c:pt idx="21543">
                  <c:v>0.62334828000000009</c:v>
                </c:pt>
                <c:pt idx="21544">
                  <c:v>0.62337363000000012</c:v>
                </c:pt>
                <c:pt idx="21545">
                  <c:v>0.62340569000000012</c:v>
                </c:pt>
                <c:pt idx="21546">
                  <c:v>0.62343150000000003</c:v>
                </c:pt>
                <c:pt idx="21547">
                  <c:v>0.62346355999999992</c:v>
                </c:pt>
                <c:pt idx="21548">
                  <c:v>0.62348937000000004</c:v>
                </c:pt>
                <c:pt idx="21549">
                  <c:v>0.62352154999999998</c:v>
                </c:pt>
                <c:pt idx="21550">
                  <c:v>0.62354666000000003</c:v>
                </c:pt>
                <c:pt idx="21551">
                  <c:v>0.62357929999999995</c:v>
                </c:pt>
                <c:pt idx="21552">
                  <c:v>0.62360465000000009</c:v>
                </c:pt>
                <c:pt idx="21553">
                  <c:v>0.62363729000000012</c:v>
                </c:pt>
                <c:pt idx="21554">
                  <c:v>0.62366263000000011</c:v>
                </c:pt>
                <c:pt idx="21555">
                  <c:v>0.62369516000000014</c:v>
                </c:pt>
                <c:pt idx="21556">
                  <c:v>0.62372050000000012</c:v>
                </c:pt>
                <c:pt idx="21557">
                  <c:v>0.62375303000000015</c:v>
                </c:pt>
                <c:pt idx="21558">
                  <c:v>0.62377837000000014</c:v>
                </c:pt>
                <c:pt idx="21559">
                  <c:v>0.62381089999999995</c:v>
                </c:pt>
                <c:pt idx="21560">
                  <c:v>0.62383624000000004</c:v>
                </c:pt>
                <c:pt idx="21561">
                  <c:v>0.62386876999999996</c:v>
                </c:pt>
                <c:pt idx="21562">
                  <c:v>0.62389412000000011</c:v>
                </c:pt>
                <c:pt idx="21563">
                  <c:v>0.62392664000000009</c:v>
                </c:pt>
                <c:pt idx="21564">
                  <c:v>0.62395210000000001</c:v>
                </c:pt>
                <c:pt idx="21565">
                  <c:v>0.62398450999999999</c:v>
                </c:pt>
                <c:pt idx="21566">
                  <c:v>0.62400997000000014</c:v>
                </c:pt>
                <c:pt idx="21567">
                  <c:v>0.62404238000000001</c:v>
                </c:pt>
                <c:pt idx="21568">
                  <c:v>0.62406795999999998</c:v>
                </c:pt>
                <c:pt idx="21569">
                  <c:v>0.62410036999999996</c:v>
                </c:pt>
                <c:pt idx="21570">
                  <c:v>0.6241258300000001</c:v>
                </c:pt>
                <c:pt idx="21571">
                  <c:v>0.62415824000000009</c:v>
                </c:pt>
                <c:pt idx="21572">
                  <c:v>0.62418335000000003</c:v>
                </c:pt>
                <c:pt idx="21573">
                  <c:v>0.62421610999999988</c:v>
                </c:pt>
                <c:pt idx="21574">
                  <c:v>0.62424122000000015</c:v>
                </c:pt>
                <c:pt idx="21575">
                  <c:v>0.62427398000000001</c:v>
                </c:pt>
                <c:pt idx="21576">
                  <c:v>0.6242992100000001</c:v>
                </c:pt>
                <c:pt idx="21577">
                  <c:v>0.62433185000000013</c:v>
                </c:pt>
                <c:pt idx="21578">
                  <c:v>0.62435708000000001</c:v>
                </c:pt>
                <c:pt idx="21579">
                  <c:v>0.62438972000000004</c:v>
                </c:pt>
                <c:pt idx="21580">
                  <c:v>0.62441495000000002</c:v>
                </c:pt>
                <c:pt idx="21581">
                  <c:v>0.62444770000000005</c:v>
                </c:pt>
                <c:pt idx="21582">
                  <c:v>0.62447293000000004</c:v>
                </c:pt>
                <c:pt idx="21583">
                  <c:v>0.62450556999999984</c:v>
                </c:pt>
                <c:pt idx="21584">
                  <c:v>0.62453080000000005</c:v>
                </c:pt>
                <c:pt idx="21585">
                  <c:v>0.62456343999999997</c:v>
                </c:pt>
                <c:pt idx="21586">
                  <c:v>0.62458868000000001</c:v>
                </c:pt>
                <c:pt idx="21587">
                  <c:v>0.6246213100000001</c:v>
                </c:pt>
                <c:pt idx="21588">
                  <c:v>0.62464620000000015</c:v>
                </c:pt>
                <c:pt idx="21589">
                  <c:v>0.62467918000000011</c:v>
                </c:pt>
                <c:pt idx="21590">
                  <c:v>0.62470418000000005</c:v>
                </c:pt>
                <c:pt idx="21591">
                  <c:v>0.62473705000000013</c:v>
                </c:pt>
                <c:pt idx="21592">
                  <c:v>0.62476204999999996</c:v>
                </c:pt>
                <c:pt idx="21593">
                  <c:v>0.62479504000000019</c:v>
                </c:pt>
                <c:pt idx="21594">
                  <c:v>0.62482004000000013</c:v>
                </c:pt>
                <c:pt idx="21595">
                  <c:v>0.62485268000000005</c:v>
                </c:pt>
                <c:pt idx="21596">
                  <c:v>0.62487780000000015</c:v>
                </c:pt>
                <c:pt idx="21597">
                  <c:v>0.62491054999999984</c:v>
                </c:pt>
                <c:pt idx="21598">
                  <c:v>0.62493567000000017</c:v>
                </c:pt>
                <c:pt idx="21599">
                  <c:v>0.62496842000000008</c:v>
                </c:pt>
                <c:pt idx="21600">
                  <c:v>0.62499354000000007</c:v>
                </c:pt>
                <c:pt idx="21601">
                  <c:v>0.62502628999999998</c:v>
                </c:pt>
                <c:pt idx="21602">
                  <c:v>0.62505152000000008</c:v>
                </c:pt>
                <c:pt idx="21603">
                  <c:v>0.62508428000000005</c:v>
                </c:pt>
                <c:pt idx="21604">
                  <c:v>0.62510962000000014</c:v>
                </c:pt>
                <c:pt idx="21605">
                  <c:v>0.62514214999999984</c:v>
                </c:pt>
                <c:pt idx="21606">
                  <c:v>0.62516749000000005</c:v>
                </c:pt>
                <c:pt idx="21607">
                  <c:v>0.62520002000000008</c:v>
                </c:pt>
                <c:pt idx="21608">
                  <c:v>0.62522490000000008</c:v>
                </c:pt>
                <c:pt idx="21609">
                  <c:v>0.62525788999999998</c:v>
                </c:pt>
                <c:pt idx="21610">
                  <c:v>0.62528276999999988</c:v>
                </c:pt>
                <c:pt idx="21611">
                  <c:v>0.62531541000000013</c:v>
                </c:pt>
                <c:pt idx="21612">
                  <c:v>0.62534076000000005</c:v>
                </c:pt>
                <c:pt idx="21613">
                  <c:v>0.62537328000000003</c:v>
                </c:pt>
                <c:pt idx="21614">
                  <c:v>0.62539863000000007</c:v>
                </c:pt>
                <c:pt idx="21615">
                  <c:v>0.62543115000000005</c:v>
                </c:pt>
                <c:pt idx="21616">
                  <c:v>0.62545649999999997</c:v>
                </c:pt>
                <c:pt idx="21617">
                  <c:v>0.62548914</c:v>
                </c:pt>
                <c:pt idx="21618">
                  <c:v>0.62551436999999988</c:v>
                </c:pt>
                <c:pt idx="21619">
                  <c:v>0.62554701000000013</c:v>
                </c:pt>
                <c:pt idx="21620">
                  <c:v>0.62557235999999994</c:v>
                </c:pt>
                <c:pt idx="21621">
                  <c:v>0.62560499000000014</c:v>
                </c:pt>
                <c:pt idx="21622">
                  <c:v>0.62563022999999995</c:v>
                </c:pt>
                <c:pt idx="21623">
                  <c:v>0.62566286999999998</c:v>
                </c:pt>
                <c:pt idx="21624">
                  <c:v>0.62568810000000008</c:v>
                </c:pt>
                <c:pt idx="21625">
                  <c:v>0.62572062000000006</c:v>
                </c:pt>
                <c:pt idx="21626">
                  <c:v>0.62574608000000009</c:v>
                </c:pt>
                <c:pt idx="21627">
                  <c:v>0.62577861000000023</c:v>
                </c:pt>
                <c:pt idx="21628">
                  <c:v>0.62580395000000011</c:v>
                </c:pt>
                <c:pt idx="21629">
                  <c:v>0.62583648000000003</c:v>
                </c:pt>
                <c:pt idx="21630">
                  <c:v>0.62586182000000012</c:v>
                </c:pt>
                <c:pt idx="21631">
                  <c:v>0.62589435000000015</c:v>
                </c:pt>
                <c:pt idx="21632">
                  <c:v>0.62591969000000014</c:v>
                </c:pt>
                <c:pt idx="21633">
                  <c:v>0.62595232999999983</c:v>
                </c:pt>
                <c:pt idx="21634">
                  <c:v>0.62597768000000009</c:v>
                </c:pt>
                <c:pt idx="21635">
                  <c:v>0.62601008999999996</c:v>
                </c:pt>
                <c:pt idx="21636">
                  <c:v>0.62603531999999995</c:v>
                </c:pt>
                <c:pt idx="21637">
                  <c:v>0.62606806999999998</c:v>
                </c:pt>
                <c:pt idx="21638">
                  <c:v>0.62609318999999997</c:v>
                </c:pt>
                <c:pt idx="21639">
                  <c:v>0.62612583000000011</c:v>
                </c:pt>
                <c:pt idx="21640">
                  <c:v>0.62615106000000009</c:v>
                </c:pt>
                <c:pt idx="21641">
                  <c:v>0.62618370000000001</c:v>
                </c:pt>
                <c:pt idx="21642">
                  <c:v>0.62620905000000016</c:v>
                </c:pt>
                <c:pt idx="21643">
                  <c:v>0.62624157000000014</c:v>
                </c:pt>
                <c:pt idx="21644">
                  <c:v>0.62626691999999984</c:v>
                </c:pt>
                <c:pt idx="21645">
                  <c:v>0.62629944000000015</c:v>
                </c:pt>
                <c:pt idx="21646">
                  <c:v>0.62632478999999996</c:v>
                </c:pt>
                <c:pt idx="21647">
                  <c:v>0.62635719000000001</c:v>
                </c:pt>
                <c:pt idx="21648">
                  <c:v>0.62638276999999987</c:v>
                </c:pt>
                <c:pt idx="21649">
                  <c:v>0.62641506000000002</c:v>
                </c:pt>
                <c:pt idx="21650">
                  <c:v>0.6264406400000001</c:v>
                </c:pt>
                <c:pt idx="21651">
                  <c:v>0.62647293000000004</c:v>
                </c:pt>
                <c:pt idx="21652">
                  <c:v>0.62649862999999995</c:v>
                </c:pt>
                <c:pt idx="21653">
                  <c:v>0.62653080000000005</c:v>
                </c:pt>
                <c:pt idx="21654">
                  <c:v>0.62655649999999996</c:v>
                </c:pt>
                <c:pt idx="21655">
                  <c:v>0.62658868000000001</c:v>
                </c:pt>
                <c:pt idx="21656">
                  <c:v>0.62661378999999984</c:v>
                </c:pt>
                <c:pt idx="21657">
                  <c:v>0.62664666000000013</c:v>
                </c:pt>
                <c:pt idx="21658">
                  <c:v>0.62667166000000019</c:v>
                </c:pt>
                <c:pt idx="21659">
                  <c:v>0.62670453000000015</c:v>
                </c:pt>
                <c:pt idx="21660">
                  <c:v>0.62672965000000025</c:v>
                </c:pt>
                <c:pt idx="21661">
                  <c:v>0.62676204999999996</c:v>
                </c:pt>
                <c:pt idx="21662">
                  <c:v>0.62678763000000015</c:v>
                </c:pt>
                <c:pt idx="21663">
                  <c:v>0.62682004000000013</c:v>
                </c:pt>
                <c:pt idx="21664">
                  <c:v>0.62684550000000028</c:v>
                </c:pt>
                <c:pt idx="21665">
                  <c:v>0.62687791000000015</c:v>
                </c:pt>
                <c:pt idx="21666">
                  <c:v>0.62690361000000028</c:v>
                </c:pt>
                <c:pt idx="21667">
                  <c:v>0.62693578000000005</c:v>
                </c:pt>
                <c:pt idx="21668">
                  <c:v>0.62696148000000007</c:v>
                </c:pt>
                <c:pt idx="21669">
                  <c:v>0.62699377000000012</c:v>
                </c:pt>
                <c:pt idx="21670">
                  <c:v>0.62701887999999995</c:v>
                </c:pt>
                <c:pt idx="21671">
                  <c:v>0.62705164000000013</c:v>
                </c:pt>
                <c:pt idx="21672">
                  <c:v>0.62707687000000012</c:v>
                </c:pt>
                <c:pt idx="21673">
                  <c:v>0.62710951000000015</c:v>
                </c:pt>
                <c:pt idx="21674">
                  <c:v>0.62713474000000002</c:v>
                </c:pt>
                <c:pt idx="21675">
                  <c:v>0.62716749000000005</c:v>
                </c:pt>
                <c:pt idx="21676">
                  <c:v>0.62719248999999999</c:v>
                </c:pt>
                <c:pt idx="21677">
                  <c:v>0.62722548000000011</c:v>
                </c:pt>
                <c:pt idx="21678">
                  <c:v>0.62725036999999984</c:v>
                </c:pt>
                <c:pt idx="21679">
                  <c:v>0.62728335000000002</c:v>
                </c:pt>
                <c:pt idx="21680">
                  <c:v>0.62730824000000007</c:v>
                </c:pt>
                <c:pt idx="21681">
                  <c:v>0.62734076000000005</c:v>
                </c:pt>
                <c:pt idx="21682">
                  <c:v>0.62736610999999987</c:v>
                </c:pt>
                <c:pt idx="21683">
                  <c:v>0.62739863000000007</c:v>
                </c:pt>
                <c:pt idx="21684">
                  <c:v>0.62742397999999999</c:v>
                </c:pt>
                <c:pt idx="21685">
                  <c:v>0.62745649999999997</c:v>
                </c:pt>
                <c:pt idx="21686">
                  <c:v>0.62748207999999994</c:v>
                </c:pt>
                <c:pt idx="21687">
                  <c:v>0.62751495000000002</c:v>
                </c:pt>
                <c:pt idx="21688">
                  <c:v>0.62753994999999996</c:v>
                </c:pt>
                <c:pt idx="21689">
                  <c:v>0.62758959999999997</c:v>
                </c:pt>
                <c:pt idx="21690">
                  <c:v>0.62759782000000008</c:v>
                </c:pt>
                <c:pt idx="21691">
                  <c:v>0.62763011000000013</c:v>
                </c:pt>
                <c:pt idx="21692">
                  <c:v>0.6276558000000001</c:v>
                </c:pt>
                <c:pt idx="21693">
                  <c:v>0.62768798000000003</c:v>
                </c:pt>
                <c:pt idx="21694">
                  <c:v>0.62771368000000005</c:v>
                </c:pt>
                <c:pt idx="21695">
                  <c:v>0.62774620000000014</c:v>
                </c:pt>
                <c:pt idx="21696">
                  <c:v>0.62777155000000007</c:v>
                </c:pt>
                <c:pt idx="21697">
                  <c:v>0.62780407000000016</c:v>
                </c:pt>
                <c:pt idx="21698">
                  <c:v>0.62782942000000019</c:v>
                </c:pt>
                <c:pt idx="21699">
                  <c:v>0.62786193999999995</c:v>
                </c:pt>
                <c:pt idx="21700">
                  <c:v>0.62788739999999998</c:v>
                </c:pt>
                <c:pt idx="21701">
                  <c:v>0.62791981000000008</c:v>
                </c:pt>
                <c:pt idx="21702">
                  <c:v>0.62794481000000024</c:v>
                </c:pt>
                <c:pt idx="21703">
                  <c:v>0.62797733000000011</c:v>
                </c:pt>
                <c:pt idx="21704">
                  <c:v>0.62800268000000004</c:v>
                </c:pt>
                <c:pt idx="21705">
                  <c:v>0.62803509000000013</c:v>
                </c:pt>
                <c:pt idx="21706">
                  <c:v>0.62806066999999999</c:v>
                </c:pt>
                <c:pt idx="21707">
                  <c:v>0.62809307000000014</c:v>
                </c:pt>
                <c:pt idx="21708">
                  <c:v>0.62811854</c:v>
                </c:pt>
                <c:pt idx="21709">
                  <c:v>0.62815106000000009</c:v>
                </c:pt>
                <c:pt idx="21710">
                  <c:v>0.62817641000000013</c:v>
                </c:pt>
                <c:pt idx="21711">
                  <c:v>0.62820893000000011</c:v>
                </c:pt>
                <c:pt idx="21712">
                  <c:v>0.62823428000000003</c:v>
                </c:pt>
                <c:pt idx="21713">
                  <c:v>0.62826691999999984</c:v>
                </c:pt>
                <c:pt idx="21714">
                  <c:v>0.62829226000000005</c:v>
                </c:pt>
                <c:pt idx="21715">
                  <c:v>0.62832478999999997</c:v>
                </c:pt>
                <c:pt idx="21716">
                  <c:v>0.62835012999999984</c:v>
                </c:pt>
                <c:pt idx="21717">
                  <c:v>0.62838265999999998</c:v>
                </c:pt>
                <c:pt idx="21718">
                  <c:v>0.62840777000000003</c:v>
                </c:pt>
                <c:pt idx="21719">
                  <c:v>0.62844064000000011</c:v>
                </c:pt>
                <c:pt idx="21720">
                  <c:v>0.62846564000000005</c:v>
                </c:pt>
                <c:pt idx="21721">
                  <c:v>0.62849840000000012</c:v>
                </c:pt>
                <c:pt idx="21722">
                  <c:v>0.62852350999999984</c:v>
                </c:pt>
                <c:pt idx="21723">
                  <c:v>0.62855637999999991</c:v>
                </c:pt>
                <c:pt idx="21724">
                  <c:v>0.62858150000000002</c:v>
                </c:pt>
                <c:pt idx="21725">
                  <c:v>0.62861425000000015</c:v>
                </c:pt>
                <c:pt idx="21726">
                  <c:v>0.62863949000000008</c:v>
                </c:pt>
                <c:pt idx="21727">
                  <c:v>0.62867211999999995</c:v>
                </c:pt>
                <c:pt idx="21728">
                  <c:v>0.62869736000000009</c:v>
                </c:pt>
                <c:pt idx="21729">
                  <c:v>0.62872999000000007</c:v>
                </c:pt>
                <c:pt idx="21730">
                  <c:v>0.62875523000000022</c:v>
                </c:pt>
                <c:pt idx="21731">
                  <c:v>0.62878787000000014</c:v>
                </c:pt>
                <c:pt idx="21732">
                  <c:v>0.62881321000000012</c:v>
                </c:pt>
                <c:pt idx="21733">
                  <c:v>0.62884574000000015</c:v>
                </c:pt>
                <c:pt idx="21734">
                  <c:v>0.62887097000000014</c:v>
                </c:pt>
                <c:pt idx="21735">
                  <c:v>0.62890360999999995</c:v>
                </c:pt>
                <c:pt idx="21736">
                  <c:v>0.62892884000000016</c:v>
                </c:pt>
                <c:pt idx="21737">
                  <c:v>0.62896158999999996</c:v>
                </c:pt>
                <c:pt idx="21738">
                  <c:v>0.62898681999999995</c:v>
                </c:pt>
                <c:pt idx="21739">
                  <c:v>0.62901946000000009</c:v>
                </c:pt>
                <c:pt idx="21740">
                  <c:v>0.62904469000000007</c:v>
                </c:pt>
                <c:pt idx="21741">
                  <c:v>0.62907674999999996</c:v>
                </c:pt>
                <c:pt idx="21742">
                  <c:v>0.62910255999999998</c:v>
                </c:pt>
                <c:pt idx="21743">
                  <c:v>0.62913462000000009</c:v>
                </c:pt>
                <c:pt idx="21744">
                  <c:v>0.62916055000000004</c:v>
                </c:pt>
                <c:pt idx="21745">
                  <c:v>0.62919248999999999</c:v>
                </c:pt>
                <c:pt idx="21746">
                  <c:v>0.62921841999999994</c:v>
                </c:pt>
                <c:pt idx="21747">
                  <c:v>0.62925047999999995</c:v>
                </c:pt>
                <c:pt idx="21748">
                  <c:v>0.62927571000000015</c:v>
                </c:pt>
                <c:pt idx="21749">
                  <c:v>0.62930834999999996</c:v>
                </c:pt>
                <c:pt idx="21750">
                  <c:v>0.62933357999999984</c:v>
                </c:pt>
                <c:pt idx="21751">
                  <c:v>0.62936621999999998</c:v>
                </c:pt>
                <c:pt idx="21752">
                  <c:v>0.62939145000000007</c:v>
                </c:pt>
                <c:pt idx="21753">
                  <c:v>0.62942408999999999</c:v>
                </c:pt>
                <c:pt idx="21754">
                  <c:v>0.62944932000000009</c:v>
                </c:pt>
                <c:pt idx="21755">
                  <c:v>0.62948196000000001</c:v>
                </c:pt>
                <c:pt idx="21756">
                  <c:v>0.62950718999999988</c:v>
                </c:pt>
                <c:pt idx="21757">
                  <c:v>0.62953994999999996</c:v>
                </c:pt>
                <c:pt idx="21758">
                  <c:v>0.62956517999999984</c:v>
                </c:pt>
                <c:pt idx="21759">
                  <c:v>0.62959792999999997</c:v>
                </c:pt>
                <c:pt idx="21760">
                  <c:v>0.62962305000000007</c:v>
                </c:pt>
                <c:pt idx="21761">
                  <c:v>0.6296558000000001</c:v>
                </c:pt>
                <c:pt idx="21762">
                  <c:v>0.62968080000000015</c:v>
                </c:pt>
                <c:pt idx="21763">
                  <c:v>0.62971390999999999</c:v>
                </c:pt>
                <c:pt idx="21764">
                  <c:v>0.62973914000000009</c:v>
                </c:pt>
                <c:pt idx="21765">
                  <c:v>0.62977155000000007</c:v>
                </c:pt>
                <c:pt idx="21766">
                  <c:v>0.62979655000000012</c:v>
                </c:pt>
                <c:pt idx="21767">
                  <c:v>0.6298290700000001</c:v>
                </c:pt>
                <c:pt idx="21768">
                  <c:v>0.62985488000000012</c:v>
                </c:pt>
                <c:pt idx="21769">
                  <c:v>0.62988705000000011</c:v>
                </c:pt>
                <c:pt idx="21770">
                  <c:v>0.62991275000000002</c:v>
                </c:pt>
                <c:pt idx="21771">
                  <c:v>0.62994527000000022</c:v>
                </c:pt>
                <c:pt idx="21772">
                  <c:v>0.62997062000000015</c:v>
                </c:pt>
                <c:pt idx="21773">
                  <c:v>0.63000314000000002</c:v>
                </c:pt>
                <c:pt idx="21774">
                  <c:v>0.63002849000000016</c:v>
                </c:pt>
                <c:pt idx="21775">
                  <c:v>0.63006077999999999</c:v>
                </c:pt>
                <c:pt idx="21776">
                  <c:v>0.63008635999999996</c:v>
                </c:pt>
                <c:pt idx="21777">
                  <c:v>0.63011865000000011</c:v>
                </c:pt>
                <c:pt idx="21778">
                  <c:v>0.63014423000000008</c:v>
                </c:pt>
                <c:pt idx="21779">
                  <c:v>0.63017663999999995</c:v>
                </c:pt>
                <c:pt idx="21780">
                  <c:v>0.63020164000000012</c:v>
                </c:pt>
                <c:pt idx="21781">
                  <c:v>0.63023450999999997</c:v>
                </c:pt>
                <c:pt idx="21782">
                  <c:v>0.63025962000000013</c:v>
                </c:pt>
                <c:pt idx="21783">
                  <c:v>0.63029237999999999</c:v>
                </c:pt>
                <c:pt idx="21784">
                  <c:v>0.63031749000000004</c:v>
                </c:pt>
                <c:pt idx="21785">
                  <c:v>0.63035025000000011</c:v>
                </c:pt>
                <c:pt idx="21786">
                  <c:v>0.6303754800000001</c:v>
                </c:pt>
                <c:pt idx="21787">
                  <c:v>0.63040812000000002</c:v>
                </c:pt>
                <c:pt idx="21788">
                  <c:v>0.63043335</c:v>
                </c:pt>
                <c:pt idx="21789">
                  <c:v>0.63046610999999986</c:v>
                </c:pt>
                <c:pt idx="21790">
                  <c:v>0.63049122000000013</c:v>
                </c:pt>
                <c:pt idx="21791">
                  <c:v>0.63052339999999996</c:v>
                </c:pt>
                <c:pt idx="21792">
                  <c:v>0.63054921000000008</c:v>
                </c:pt>
                <c:pt idx="21793">
                  <c:v>0.63058161999999995</c:v>
                </c:pt>
                <c:pt idx="21794">
                  <c:v>0.63060718999999998</c:v>
                </c:pt>
                <c:pt idx="21795">
                  <c:v>0.63063949000000008</c:v>
                </c:pt>
                <c:pt idx="21796">
                  <c:v>0.63066449000000013</c:v>
                </c:pt>
                <c:pt idx="21797">
                  <c:v>0.63069724000000016</c:v>
                </c:pt>
                <c:pt idx="21798">
                  <c:v>0.63072293000000013</c:v>
                </c:pt>
                <c:pt idx="21799">
                  <c:v>0.63075523000000022</c:v>
                </c:pt>
                <c:pt idx="21800">
                  <c:v>0.63078080000000014</c:v>
                </c:pt>
                <c:pt idx="21801">
                  <c:v>0.63081310000000002</c:v>
                </c:pt>
                <c:pt idx="21802">
                  <c:v>0.63083833000000011</c:v>
                </c:pt>
                <c:pt idx="21803">
                  <c:v>0.63087120000000008</c:v>
                </c:pt>
                <c:pt idx="21804">
                  <c:v>0.63089620000000013</c:v>
                </c:pt>
                <c:pt idx="21805">
                  <c:v>0.63092907000000009</c:v>
                </c:pt>
                <c:pt idx="21806">
                  <c:v>0.63095407000000014</c:v>
                </c:pt>
                <c:pt idx="21807">
                  <c:v>0.63098681999999995</c:v>
                </c:pt>
                <c:pt idx="21808">
                  <c:v>0.63101194000000005</c:v>
                </c:pt>
                <c:pt idx="21809">
                  <c:v>0.63104481000000023</c:v>
                </c:pt>
                <c:pt idx="21810">
                  <c:v>0.63106980999999995</c:v>
                </c:pt>
                <c:pt idx="21811">
                  <c:v>0.63110222000000005</c:v>
                </c:pt>
                <c:pt idx="21812">
                  <c:v>0.63112780000000013</c:v>
                </c:pt>
                <c:pt idx="21813">
                  <c:v>0.63116008999999984</c:v>
                </c:pt>
                <c:pt idx="21814">
                  <c:v>0.63118567000000014</c:v>
                </c:pt>
                <c:pt idx="21815">
                  <c:v>0.63121806999999996</c:v>
                </c:pt>
                <c:pt idx="21816">
                  <c:v>0.63124318999999984</c:v>
                </c:pt>
                <c:pt idx="21817">
                  <c:v>0.63127594000000009</c:v>
                </c:pt>
                <c:pt idx="21818">
                  <c:v>0.63130118000000002</c:v>
                </c:pt>
                <c:pt idx="21819">
                  <c:v>0.63133381000000011</c:v>
                </c:pt>
                <c:pt idx="21820">
                  <c:v>0.63135905000000014</c:v>
                </c:pt>
                <c:pt idx="21821">
                  <c:v>0.63139168000000012</c:v>
                </c:pt>
                <c:pt idx="21822">
                  <c:v>0.63141703000000005</c:v>
                </c:pt>
                <c:pt idx="21823">
                  <c:v>0.63144955000000014</c:v>
                </c:pt>
                <c:pt idx="21824">
                  <c:v>0.63147502000000011</c:v>
                </c:pt>
                <c:pt idx="21825">
                  <c:v>0.63150742999999998</c:v>
                </c:pt>
                <c:pt idx="21826">
                  <c:v>0.63153289000000001</c:v>
                </c:pt>
                <c:pt idx="21827">
                  <c:v>0.63156540999999999</c:v>
                </c:pt>
                <c:pt idx="21828">
                  <c:v>0.63159087000000014</c:v>
                </c:pt>
                <c:pt idx="21829">
                  <c:v>0.63162328000000012</c:v>
                </c:pt>
                <c:pt idx="21830">
                  <c:v>0.63164863000000027</c:v>
                </c:pt>
                <c:pt idx="21831">
                  <c:v>0.63168127000000007</c:v>
                </c:pt>
                <c:pt idx="21832">
                  <c:v>0.63170627000000013</c:v>
                </c:pt>
                <c:pt idx="21833">
                  <c:v>0.63173914000000009</c:v>
                </c:pt>
                <c:pt idx="21834">
                  <c:v>0.63176425000000014</c:v>
                </c:pt>
                <c:pt idx="21835">
                  <c:v>0.6317970100000001</c:v>
                </c:pt>
                <c:pt idx="21836">
                  <c:v>0.63182212000000004</c:v>
                </c:pt>
                <c:pt idx="21837">
                  <c:v>0.63185488000000012</c:v>
                </c:pt>
                <c:pt idx="21838">
                  <c:v>0.63187998999999995</c:v>
                </c:pt>
                <c:pt idx="21839">
                  <c:v>0.63191229000000004</c:v>
                </c:pt>
                <c:pt idx="21840">
                  <c:v>0.63193787000000012</c:v>
                </c:pt>
                <c:pt idx="21841">
                  <c:v>0.63197026999999995</c:v>
                </c:pt>
                <c:pt idx="21842">
                  <c:v>0.63199574000000014</c:v>
                </c:pt>
                <c:pt idx="21843">
                  <c:v>0.63202814000000007</c:v>
                </c:pt>
                <c:pt idx="21844">
                  <c:v>0.63205361000000015</c:v>
                </c:pt>
                <c:pt idx="21845">
                  <c:v>0.63208613000000002</c:v>
                </c:pt>
                <c:pt idx="21846">
                  <c:v>0.63211147999999995</c:v>
                </c:pt>
                <c:pt idx="21847">
                  <c:v>0.63214400000000015</c:v>
                </c:pt>
                <c:pt idx="21848">
                  <c:v>0.63216946000000007</c:v>
                </c:pt>
                <c:pt idx="21849">
                  <c:v>0.63220187000000017</c:v>
                </c:pt>
                <c:pt idx="21850">
                  <c:v>0.63222732999999998</c:v>
                </c:pt>
                <c:pt idx="21851">
                  <c:v>0.63225986000000012</c:v>
                </c:pt>
                <c:pt idx="21852">
                  <c:v>0.63228519999999999</c:v>
                </c:pt>
                <c:pt idx="21853">
                  <c:v>0.63231773000000002</c:v>
                </c:pt>
                <c:pt idx="21854">
                  <c:v>0.63234319000000005</c:v>
                </c:pt>
                <c:pt idx="21855">
                  <c:v>0.63237571000000015</c:v>
                </c:pt>
                <c:pt idx="21856">
                  <c:v>0.63240106000000007</c:v>
                </c:pt>
                <c:pt idx="21857">
                  <c:v>0.63243369999999999</c:v>
                </c:pt>
                <c:pt idx="21858">
                  <c:v>0.63245892999999997</c:v>
                </c:pt>
                <c:pt idx="21859">
                  <c:v>0.63249098999999998</c:v>
                </c:pt>
                <c:pt idx="21860">
                  <c:v>0.63251679999999988</c:v>
                </c:pt>
                <c:pt idx="21861">
                  <c:v>0.6325488600000001</c:v>
                </c:pt>
                <c:pt idx="21862">
                  <c:v>0.63257467000000012</c:v>
                </c:pt>
                <c:pt idx="21863">
                  <c:v>0.63260696000000005</c:v>
                </c:pt>
                <c:pt idx="21864">
                  <c:v>0.63263254000000002</c:v>
                </c:pt>
                <c:pt idx="21865">
                  <c:v>0.63266483000000007</c:v>
                </c:pt>
                <c:pt idx="21866">
                  <c:v>0.63268994999999995</c:v>
                </c:pt>
                <c:pt idx="21867">
                  <c:v>0.63272270000000008</c:v>
                </c:pt>
                <c:pt idx="21868">
                  <c:v>0.63274782000000018</c:v>
                </c:pt>
                <c:pt idx="21869">
                  <c:v>0.63278056999999999</c:v>
                </c:pt>
                <c:pt idx="21870">
                  <c:v>0.63280569000000009</c:v>
                </c:pt>
                <c:pt idx="21871">
                  <c:v>0.63283856000000005</c:v>
                </c:pt>
                <c:pt idx="21872">
                  <c:v>0.63286355999999999</c:v>
                </c:pt>
                <c:pt idx="21873">
                  <c:v>0.63289655000000011</c:v>
                </c:pt>
                <c:pt idx="21874">
                  <c:v>0.63292143000000023</c:v>
                </c:pt>
                <c:pt idx="21875">
                  <c:v>0.63295442000000013</c:v>
                </c:pt>
                <c:pt idx="21876">
                  <c:v>0.63297942000000018</c:v>
                </c:pt>
                <c:pt idx="21877">
                  <c:v>0.63301182000000011</c:v>
                </c:pt>
                <c:pt idx="21878">
                  <c:v>0.63303728999999997</c:v>
                </c:pt>
                <c:pt idx="21879">
                  <c:v>0.63306969000000013</c:v>
                </c:pt>
                <c:pt idx="21880">
                  <c:v>0.6330952700000001</c:v>
                </c:pt>
                <c:pt idx="21881">
                  <c:v>0.63312756000000003</c:v>
                </c:pt>
                <c:pt idx="21882">
                  <c:v>0.63315326000000005</c:v>
                </c:pt>
                <c:pt idx="21883">
                  <c:v>0.63318543000000016</c:v>
                </c:pt>
                <c:pt idx="21884">
                  <c:v>0.63321112999999996</c:v>
                </c:pt>
                <c:pt idx="21885">
                  <c:v>0.63324329999999995</c:v>
                </c:pt>
                <c:pt idx="21886">
                  <c:v>0.63326912000000002</c:v>
                </c:pt>
                <c:pt idx="21887">
                  <c:v>0.63330151999999995</c:v>
                </c:pt>
                <c:pt idx="21888">
                  <c:v>0.63332699000000003</c:v>
                </c:pt>
                <c:pt idx="21889">
                  <c:v>0.63335938999999997</c:v>
                </c:pt>
                <c:pt idx="21890">
                  <c:v>0.63338486000000005</c:v>
                </c:pt>
                <c:pt idx="21891">
                  <c:v>0.63341725999999998</c:v>
                </c:pt>
                <c:pt idx="21892">
                  <c:v>0.63344283999999995</c:v>
                </c:pt>
                <c:pt idx="21893">
                  <c:v>0.63347478999999984</c:v>
                </c:pt>
                <c:pt idx="21894">
                  <c:v>0.63350070999999997</c:v>
                </c:pt>
                <c:pt idx="21895">
                  <c:v>0.63353253999999992</c:v>
                </c:pt>
                <c:pt idx="21896">
                  <c:v>0.63355799999999984</c:v>
                </c:pt>
                <c:pt idx="21897">
                  <c:v>0.63359064000000009</c:v>
                </c:pt>
                <c:pt idx="21898">
                  <c:v>0.63361610999999984</c:v>
                </c:pt>
                <c:pt idx="21899">
                  <c:v>0.63364851000000022</c:v>
                </c:pt>
                <c:pt idx="21900">
                  <c:v>0.63367398000000008</c:v>
                </c:pt>
                <c:pt idx="21901">
                  <c:v>0.63370638000000001</c:v>
                </c:pt>
                <c:pt idx="21902">
                  <c:v>0.6337318500000001</c:v>
                </c:pt>
                <c:pt idx="21903">
                  <c:v>0.63376449000000012</c:v>
                </c:pt>
                <c:pt idx="21904">
                  <c:v>0.63378983000000022</c:v>
                </c:pt>
                <c:pt idx="21905">
                  <c:v>0.63382236000000003</c:v>
                </c:pt>
                <c:pt idx="21906">
                  <c:v>0.63384782000000006</c:v>
                </c:pt>
                <c:pt idx="21907">
                  <c:v>0.63388034000000004</c:v>
                </c:pt>
                <c:pt idx="21908">
                  <c:v>0.63390569000000008</c:v>
                </c:pt>
                <c:pt idx="21909">
                  <c:v>0.63393820999999995</c:v>
                </c:pt>
                <c:pt idx="21910">
                  <c:v>0.63396344000000004</c:v>
                </c:pt>
                <c:pt idx="21911">
                  <c:v>0.63399608000000007</c:v>
                </c:pt>
                <c:pt idx="21912">
                  <c:v>0.63402143000000022</c:v>
                </c:pt>
                <c:pt idx="21913">
                  <c:v>0.63405394999999998</c:v>
                </c:pt>
                <c:pt idx="21914">
                  <c:v>0.63407930000000012</c:v>
                </c:pt>
                <c:pt idx="21915">
                  <c:v>0.63411136000000001</c:v>
                </c:pt>
                <c:pt idx="21916">
                  <c:v>0.63413682000000005</c:v>
                </c:pt>
                <c:pt idx="21917">
                  <c:v>0.63416923000000014</c:v>
                </c:pt>
                <c:pt idx="21918">
                  <c:v>0.63419481000000022</c:v>
                </c:pt>
                <c:pt idx="21919">
                  <c:v>0.63422710000000004</c:v>
                </c:pt>
                <c:pt idx="21920">
                  <c:v>0.63425268000000001</c:v>
                </c:pt>
                <c:pt idx="21921">
                  <c:v>0.63428543000000015</c:v>
                </c:pt>
                <c:pt idx="21922">
                  <c:v>0.63431055000000003</c:v>
                </c:pt>
                <c:pt idx="21923">
                  <c:v>0.63434330000000005</c:v>
                </c:pt>
                <c:pt idx="21924">
                  <c:v>0.63436842000000004</c:v>
                </c:pt>
                <c:pt idx="21925">
                  <c:v>0.63440118000000001</c:v>
                </c:pt>
                <c:pt idx="21926">
                  <c:v>0.63442628999999984</c:v>
                </c:pt>
                <c:pt idx="21927">
                  <c:v>0.63445905000000014</c:v>
                </c:pt>
                <c:pt idx="21928">
                  <c:v>0.63448415999999996</c:v>
                </c:pt>
                <c:pt idx="21929">
                  <c:v>0.6345163399999999</c:v>
                </c:pt>
                <c:pt idx="21930">
                  <c:v>0.63454215000000003</c:v>
                </c:pt>
                <c:pt idx="21931">
                  <c:v>0.63457432000000003</c:v>
                </c:pt>
                <c:pt idx="21932">
                  <c:v>0.63459979000000011</c:v>
                </c:pt>
                <c:pt idx="21933">
                  <c:v>0.63463219000000004</c:v>
                </c:pt>
                <c:pt idx="21934">
                  <c:v>0.63465766000000012</c:v>
                </c:pt>
                <c:pt idx="21935">
                  <c:v>0.6346901800000001</c:v>
                </c:pt>
                <c:pt idx="21936">
                  <c:v>0.63471564000000014</c:v>
                </c:pt>
                <c:pt idx="21937">
                  <c:v>0.63474828000000016</c:v>
                </c:pt>
                <c:pt idx="21938">
                  <c:v>0.63477351000000015</c:v>
                </c:pt>
                <c:pt idx="21939">
                  <c:v>0.63480614999999996</c:v>
                </c:pt>
                <c:pt idx="21940">
                  <c:v>0.63483137999999995</c:v>
                </c:pt>
                <c:pt idx="21941">
                  <c:v>0.63486402000000008</c:v>
                </c:pt>
                <c:pt idx="21942">
                  <c:v>0.63488937000000012</c:v>
                </c:pt>
                <c:pt idx="21943">
                  <c:v>0.63492201000000015</c:v>
                </c:pt>
                <c:pt idx="21944">
                  <c:v>0.63494724000000013</c:v>
                </c:pt>
                <c:pt idx="21945">
                  <c:v>0.63497988000000016</c:v>
                </c:pt>
                <c:pt idx="21946">
                  <c:v>0.63500511000000015</c:v>
                </c:pt>
                <c:pt idx="21947">
                  <c:v>0.63503728999999998</c:v>
                </c:pt>
                <c:pt idx="21948">
                  <c:v>0.63506297999999994</c:v>
                </c:pt>
                <c:pt idx="21949">
                  <c:v>0.6350951600000001</c:v>
                </c:pt>
                <c:pt idx="21950">
                  <c:v>0.63512085000000007</c:v>
                </c:pt>
                <c:pt idx="21951">
                  <c:v>0.63515314</c:v>
                </c:pt>
                <c:pt idx="21952">
                  <c:v>0.63517872000000009</c:v>
                </c:pt>
                <c:pt idx="21953">
                  <c:v>0.63521112999999996</c:v>
                </c:pt>
                <c:pt idx="21954">
                  <c:v>0.63523613000000001</c:v>
                </c:pt>
                <c:pt idx="21955">
                  <c:v>0.63526899999999997</c:v>
                </c:pt>
                <c:pt idx="21956">
                  <c:v>0.63529412000000007</c:v>
                </c:pt>
                <c:pt idx="21957">
                  <c:v>0.63532686999999999</c:v>
                </c:pt>
                <c:pt idx="21958">
                  <c:v>0.63535209999999998</c:v>
                </c:pt>
                <c:pt idx="21959">
                  <c:v>0.63538474</c:v>
                </c:pt>
                <c:pt idx="21960">
                  <c:v>0.63541009000000004</c:v>
                </c:pt>
                <c:pt idx="21961">
                  <c:v>0.63544272999999996</c:v>
                </c:pt>
                <c:pt idx="21962">
                  <c:v>0.63546795999999994</c:v>
                </c:pt>
                <c:pt idx="21963">
                  <c:v>0.63550059999999997</c:v>
                </c:pt>
                <c:pt idx="21964">
                  <c:v>0.63552583000000007</c:v>
                </c:pt>
                <c:pt idx="21965">
                  <c:v>0.63555846999999999</c:v>
                </c:pt>
                <c:pt idx="21966">
                  <c:v>0.63558380999999997</c:v>
                </c:pt>
                <c:pt idx="21967">
                  <c:v>0.63561634</c:v>
                </c:pt>
                <c:pt idx="21968">
                  <c:v>0.63564180000000026</c:v>
                </c:pt>
                <c:pt idx="21969">
                  <c:v>0.63567398000000008</c:v>
                </c:pt>
                <c:pt idx="21970">
                  <c:v>0.63569967000000027</c:v>
                </c:pt>
                <c:pt idx="21971">
                  <c:v>0.6357319600000001</c:v>
                </c:pt>
                <c:pt idx="21972">
                  <c:v>0.63575753999999995</c:v>
                </c:pt>
                <c:pt idx="21973">
                  <c:v>0.63578983000000022</c:v>
                </c:pt>
                <c:pt idx="21974">
                  <c:v>0.63581518000000004</c:v>
                </c:pt>
                <c:pt idx="21975">
                  <c:v>0.63584770000000013</c:v>
                </c:pt>
                <c:pt idx="21976">
                  <c:v>0.63587305000000016</c:v>
                </c:pt>
                <c:pt idx="21977">
                  <c:v>0.63590557000000014</c:v>
                </c:pt>
                <c:pt idx="21978">
                  <c:v>0.63593092000000007</c:v>
                </c:pt>
                <c:pt idx="21979">
                  <c:v>0.63596344000000005</c:v>
                </c:pt>
                <c:pt idx="21980">
                  <c:v>0.63598878999999997</c:v>
                </c:pt>
                <c:pt idx="21981">
                  <c:v>0.63602130999999995</c:v>
                </c:pt>
                <c:pt idx="21982">
                  <c:v>0.63604678000000003</c:v>
                </c:pt>
                <c:pt idx="21983">
                  <c:v>0.63607918000000008</c:v>
                </c:pt>
                <c:pt idx="21984">
                  <c:v>0.63610465000000016</c:v>
                </c:pt>
                <c:pt idx="21985">
                  <c:v>0.63613704999999998</c:v>
                </c:pt>
                <c:pt idx="21986">
                  <c:v>0.63616251999999984</c:v>
                </c:pt>
                <c:pt idx="21987">
                  <c:v>0.63619504000000016</c:v>
                </c:pt>
                <c:pt idx="21988">
                  <c:v>0.63622038999999997</c:v>
                </c:pt>
                <c:pt idx="21989">
                  <c:v>0.63625303000000011</c:v>
                </c:pt>
                <c:pt idx="21990">
                  <c:v>0.63627780000000012</c:v>
                </c:pt>
                <c:pt idx="21991">
                  <c:v>0.63631031999999998</c:v>
                </c:pt>
                <c:pt idx="21992">
                  <c:v>0.63633578000000002</c:v>
                </c:pt>
                <c:pt idx="21993">
                  <c:v>0.63636819</c:v>
                </c:pt>
                <c:pt idx="21994">
                  <c:v>0.63639365000000014</c:v>
                </c:pt>
                <c:pt idx="21995">
                  <c:v>0.63642606000000002</c:v>
                </c:pt>
                <c:pt idx="21996">
                  <c:v>0.63645152000000005</c:v>
                </c:pt>
                <c:pt idx="21997">
                  <c:v>0.63648393000000003</c:v>
                </c:pt>
                <c:pt idx="21998">
                  <c:v>0.63650938999999984</c:v>
                </c:pt>
                <c:pt idx="21999">
                  <c:v>0.63654192000000009</c:v>
                </c:pt>
                <c:pt idx="22000">
                  <c:v>0.63656725999999997</c:v>
                </c:pt>
                <c:pt idx="22001">
                  <c:v>0.63660013000000015</c:v>
                </c:pt>
                <c:pt idx="22002">
                  <c:v>0.63662513000000009</c:v>
                </c:pt>
                <c:pt idx="22003">
                  <c:v>0.63665812000000011</c:v>
                </c:pt>
                <c:pt idx="22004">
                  <c:v>0.63668312000000005</c:v>
                </c:pt>
                <c:pt idx="22005">
                  <c:v>0.63671541000000009</c:v>
                </c:pt>
                <c:pt idx="22006">
                  <c:v>0.63674098999999995</c:v>
                </c:pt>
                <c:pt idx="22007">
                  <c:v>0.63677340000000016</c:v>
                </c:pt>
                <c:pt idx="22008">
                  <c:v>0.63679898000000013</c:v>
                </c:pt>
                <c:pt idx="22009">
                  <c:v>0.63683126999999995</c:v>
                </c:pt>
                <c:pt idx="22010">
                  <c:v>0.63685685000000014</c:v>
                </c:pt>
                <c:pt idx="22011">
                  <c:v>0.63688914000000008</c:v>
                </c:pt>
                <c:pt idx="22012">
                  <c:v>0.63691483000000015</c:v>
                </c:pt>
                <c:pt idx="22013">
                  <c:v>0.63694701000000009</c:v>
                </c:pt>
                <c:pt idx="22014">
                  <c:v>0.63697258999999984</c:v>
                </c:pt>
                <c:pt idx="22015">
                  <c:v>0.63700488000000011</c:v>
                </c:pt>
                <c:pt idx="22016">
                  <c:v>0.63703056999999996</c:v>
                </c:pt>
                <c:pt idx="22017">
                  <c:v>0.63706275000000001</c:v>
                </c:pt>
                <c:pt idx="22018">
                  <c:v>0.63708798</c:v>
                </c:pt>
                <c:pt idx="22019">
                  <c:v>0.63712062000000014</c:v>
                </c:pt>
                <c:pt idx="22020">
                  <c:v>0.63714607999999995</c:v>
                </c:pt>
                <c:pt idx="22021">
                  <c:v>0.63717872000000009</c:v>
                </c:pt>
                <c:pt idx="22022">
                  <c:v>0.63720394999999996</c:v>
                </c:pt>
                <c:pt idx="22023">
                  <c:v>0.63723658999999988</c:v>
                </c:pt>
                <c:pt idx="22024">
                  <c:v>0.63726182000000009</c:v>
                </c:pt>
                <c:pt idx="22025">
                  <c:v>0.63729446000000012</c:v>
                </c:pt>
                <c:pt idx="22026">
                  <c:v>0.63731981000000015</c:v>
                </c:pt>
                <c:pt idx="22027">
                  <c:v>0.63735233000000002</c:v>
                </c:pt>
                <c:pt idx="22028">
                  <c:v>0.63737767999999995</c:v>
                </c:pt>
                <c:pt idx="22029">
                  <c:v>0.63741020000000004</c:v>
                </c:pt>
                <c:pt idx="22030">
                  <c:v>0.63743554999999996</c:v>
                </c:pt>
                <c:pt idx="22031">
                  <c:v>0.63746818999999988</c:v>
                </c:pt>
                <c:pt idx="22032">
                  <c:v>0.63749342000000009</c:v>
                </c:pt>
                <c:pt idx="22033">
                  <c:v>0.63752606000000001</c:v>
                </c:pt>
                <c:pt idx="22034">
                  <c:v>0.63755128999999999</c:v>
                </c:pt>
                <c:pt idx="22035">
                  <c:v>0.63758357999999993</c:v>
                </c:pt>
                <c:pt idx="22036">
                  <c:v>0.63760916000000012</c:v>
                </c:pt>
                <c:pt idx="22037">
                  <c:v>0.63764145000000028</c:v>
                </c:pt>
                <c:pt idx="22038">
                  <c:v>0.63766679999999998</c:v>
                </c:pt>
                <c:pt idx="22039">
                  <c:v>0.63769932000000018</c:v>
                </c:pt>
                <c:pt idx="22040">
                  <c:v>0.6377246700000001</c:v>
                </c:pt>
                <c:pt idx="22041">
                  <c:v>0.63775718999999997</c:v>
                </c:pt>
                <c:pt idx="22042">
                  <c:v>0.63778254000000001</c:v>
                </c:pt>
                <c:pt idx="22043">
                  <c:v>0.6378150600000001</c:v>
                </c:pt>
                <c:pt idx="22044">
                  <c:v>0.63784041000000025</c:v>
                </c:pt>
                <c:pt idx="22045">
                  <c:v>0.63787293000000012</c:v>
                </c:pt>
                <c:pt idx="22046">
                  <c:v>0.63789828000000015</c:v>
                </c:pt>
                <c:pt idx="22047">
                  <c:v>0.63793092000000007</c:v>
                </c:pt>
                <c:pt idx="22048">
                  <c:v>0.63795615000000017</c:v>
                </c:pt>
                <c:pt idx="22049">
                  <c:v>0.63798878999999997</c:v>
                </c:pt>
                <c:pt idx="22050">
                  <c:v>0.63801402000000007</c:v>
                </c:pt>
                <c:pt idx="22051">
                  <c:v>0.63804643000000016</c:v>
                </c:pt>
                <c:pt idx="22052">
                  <c:v>0.63807189000000009</c:v>
                </c:pt>
                <c:pt idx="22053">
                  <c:v>0.63810430000000007</c:v>
                </c:pt>
                <c:pt idx="22054">
                  <c:v>0.63812999000000015</c:v>
                </c:pt>
                <c:pt idx="22055">
                  <c:v>0.63816216999999986</c:v>
                </c:pt>
                <c:pt idx="22056">
                  <c:v>0.63818797999999999</c:v>
                </c:pt>
                <c:pt idx="22057">
                  <c:v>0.6382200400000001</c:v>
                </c:pt>
                <c:pt idx="22058">
                  <c:v>0.63824527000000009</c:v>
                </c:pt>
                <c:pt idx="22059">
                  <c:v>0.63827791000000011</c:v>
                </c:pt>
                <c:pt idx="22060">
                  <c:v>0.63830313999999999</c:v>
                </c:pt>
                <c:pt idx="22061">
                  <c:v>0.63833590000000007</c:v>
                </c:pt>
                <c:pt idx="22062">
                  <c:v>0.63836101000000012</c:v>
                </c:pt>
                <c:pt idx="22063">
                  <c:v>0.63839376999999997</c:v>
                </c:pt>
                <c:pt idx="22064">
                  <c:v>0.63841899999999996</c:v>
                </c:pt>
                <c:pt idx="22065">
                  <c:v>0.6384516400000001</c:v>
                </c:pt>
                <c:pt idx="22066">
                  <c:v>0.63847686999999997</c:v>
                </c:pt>
                <c:pt idx="22067">
                  <c:v>0.63850951000000011</c:v>
                </c:pt>
                <c:pt idx="22068">
                  <c:v>0.63853486000000004</c:v>
                </c:pt>
                <c:pt idx="22069">
                  <c:v>0.63856749000000002</c:v>
                </c:pt>
                <c:pt idx="22070">
                  <c:v>0.63859295999999999</c:v>
                </c:pt>
                <c:pt idx="22071">
                  <c:v>0.63862537000000008</c:v>
                </c:pt>
                <c:pt idx="22072">
                  <c:v>0.63865094000000011</c:v>
                </c:pt>
                <c:pt idx="22073">
                  <c:v>0.6386832400000001</c:v>
                </c:pt>
                <c:pt idx="22074">
                  <c:v>0.63870870000000013</c:v>
                </c:pt>
                <c:pt idx="22075">
                  <c:v>0.63874111000000022</c:v>
                </c:pt>
                <c:pt idx="22076">
                  <c:v>0.63876657000000003</c:v>
                </c:pt>
                <c:pt idx="22077">
                  <c:v>0.63879909000000024</c:v>
                </c:pt>
                <c:pt idx="22078">
                  <c:v>0.63882455000000016</c:v>
                </c:pt>
                <c:pt idx="22079">
                  <c:v>0.63885696000000003</c:v>
                </c:pt>
                <c:pt idx="22080">
                  <c:v>0.63888243000000011</c:v>
                </c:pt>
                <c:pt idx="22081">
                  <c:v>0.63891483000000016</c:v>
                </c:pt>
                <c:pt idx="22082">
                  <c:v>0.63894030000000013</c:v>
                </c:pt>
                <c:pt idx="22083">
                  <c:v>0.63897269999999995</c:v>
                </c:pt>
                <c:pt idx="22084">
                  <c:v>0.63899817000000014</c:v>
                </c:pt>
                <c:pt idx="22085">
                  <c:v>0.63903034000000003</c:v>
                </c:pt>
                <c:pt idx="22086">
                  <c:v>0.63905568999999995</c:v>
                </c:pt>
                <c:pt idx="22087">
                  <c:v>0.63908821000000016</c:v>
                </c:pt>
                <c:pt idx="22088">
                  <c:v>0.63911368000000002</c:v>
                </c:pt>
                <c:pt idx="22089">
                  <c:v>0.63914620000000011</c:v>
                </c:pt>
                <c:pt idx="22090">
                  <c:v>0.63917155000000014</c:v>
                </c:pt>
                <c:pt idx="22091">
                  <c:v>0.63920407000000012</c:v>
                </c:pt>
                <c:pt idx="22092">
                  <c:v>0.63922953000000016</c:v>
                </c:pt>
                <c:pt idx="22093">
                  <c:v>0.63926194000000003</c:v>
                </c:pt>
                <c:pt idx="22094">
                  <c:v>0.63928739999999984</c:v>
                </c:pt>
                <c:pt idx="22095">
                  <c:v>0.63931981000000015</c:v>
                </c:pt>
                <c:pt idx="22096">
                  <c:v>0.63934527000000008</c:v>
                </c:pt>
                <c:pt idx="22097">
                  <c:v>0.63937767999999995</c:v>
                </c:pt>
                <c:pt idx="22098">
                  <c:v>0.63940313999999998</c:v>
                </c:pt>
                <c:pt idx="22099">
                  <c:v>0.63943567000000012</c:v>
                </c:pt>
                <c:pt idx="22100">
                  <c:v>0.63946101000000011</c:v>
                </c:pt>
                <c:pt idx="22101">
                  <c:v>0.63949365000000014</c:v>
                </c:pt>
                <c:pt idx="22102">
                  <c:v>0.63951853999999997</c:v>
                </c:pt>
                <c:pt idx="22103">
                  <c:v>0.63955141000000015</c:v>
                </c:pt>
                <c:pt idx="22104">
                  <c:v>0.63957640999999998</c:v>
                </c:pt>
                <c:pt idx="22105">
                  <c:v>0.63960881000000025</c:v>
                </c:pt>
                <c:pt idx="22106">
                  <c:v>0.63963428000000011</c:v>
                </c:pt>
                <c:pt idx="22107">
                  <c:v>0.63966668000000004</c:v>
                </c:pt>
                <c:pt idx="22108">
                  <c:v>0.63969215000000013</c:v>
                </c:pt>
                <c:pt idx="22109">
                  <c:v>0.63972467000000022</c:v>
                </c:pt>
                <c:pt idx="22110">
                  <c:v>0.63975002000000014</c:v>
                </c:pt>
                <c:pt idx="22111">
                  <c:v>0.63978254000000001</c:v>
                </c:pt>
                <c:pt idx="22112">
                  <c:v>0.63980789000000016</c:v>
                </c:pt>
                <c:pt idx="22113">
                  <c:v>0.63984053000000007</c:v>
                </c:pt>
                <c:pt idx="22114">
                  <c:v>0.63986575999999995</c:v>
                </c:pt>
                <c:pt idx="22115">
                  <c:v>0.63989851000000009</c:v>
                </c:pt>
                <c:pt idx="22116">
                  <c:v>0.63992386000000012</c:v>
                </c:pt>
                <c:pt idx="22117">
                  <c:v>0.63995637999999999</c:v>
                </c:pt>
                <c:pt idx="22118">
                  <c:v>0.63998173000000014</c:v>
                </c:pt>
                <c:pt idx="22119">
                  <c:v>0.64001425000000012</c:v>
                </c:pt>
                <c:pt idx="22120">
                  <c:v>0.64003960000000015</c:v>
                </c:pt>
                <c:pt idx="22121">
                  <c:v>0.64007189000000009</c:v>
                </c:pt>
                <c:pt idx="22122">
                  <c:v>0.64009758999999999</c:v>
                </c:pt>
                <c:pt idx="22123">
                  <c:v>0.64012965000000011</c:v>
                </c:pt>
                <c:pt idx="22124">
                  <c:v>0.64015546000000012</c:v>
                </c:pt>
                <c:pt idx="22125">
                  <c:v>0.64018797999999999</c:v>
                </c:pt>
                <c:pt idx="22126">
                  <c:v>0.64021309999999998</c:v>
                </c:pt>
                <c:pt idx="22127">
                  <c:v>0.64024585000000023</c:v>
                </c:pt>
                <c:pt idx="22128">
                  <c:v>0.6402710800000001</c:v>
                </c:pt>
                <c:pt idx="22129">
                  <c:v>0.64030361000000013</c:v>
                </c:pt>
                <c:pt idx="22130">
                  <c:v>0.64032884000000012</c:v>
                </c:pt>
                <c:pt idx="22131">
                  <c:v>0.64036135999999999</c:v>
                </c:pt>
                <c:pt idx="22132">
                  <c:v>0.64038671000000003</c:v>
                </c:pt>
                <c:pt idx="22133">
                  <c:v>0.64041923000000012</c:v>
                </c:pt>
                <c:pt idx="22134">
                  <c:v>0.64044435000000011</c:v>
                </c:pt>
                <c:pt idx="22135">
                  <c:v>0.64047732999999996</c:v>
                </c:pt>
                <c:pt idx="22136">
                  <c:v>0.64050222000000001</c:v>
                </c:pt>
                <c:pt idx="22137">
                  <c:v>0.64053519999999997</c:v>
                </c:pt>
                <c:pt idx="22138">
                  <c:v>0.64056009000000003</c:v>
                </c:pt>
                <c:pt idx="22139">
                  <c:v>0.64059306999999999</c:v>
                </c:pt>
                <c:pt idx="22140">
                  <c:v>0.64061807000000015</c:v>
                </c:pt>
                <c:pt idx="22141">
                  <c:v>0.64065094000000011</c:v>
                </c:pt>
                <c:pt idx="22142">
                  <c:v>0.64067594000000017</c:v>
                </c:pt>
                <c:pt idx="22143">
                  <c:v>0.64070881000000024</c:v>
                </c:pt>
                <c:pt idx="22144">
                  <c:v>0.64073393000000012</c:v>
                </c:pt>
                <c:pt idx="22145">
                  <c:v>0.64076668000000003</c:v>
                </c:pt>
                <c:pt idx="22146">
                  <c:v>0.64079180000000024</c:v>
                </c:pt>
                <c:pt idx="22147">
                  <c:v>0.64082455000000016</c:v>
                </c:pt>
                <c:pt idx="22148">
                  <c:v>0.64084979000000009</c:v>
                </c:pt>
                <c:pt idx="22149">
                  <c:v>0.64088196000000008</c:v>
                </c:pt>
                <c:pt idx="22150">
                  <c:v>0.64090754000000005</c:v>
                </c:pt>
                <c:pt idx="22151">
                  <c:v>0.6409398300000001</c:v>
                </c:pt>
                <c:pt idx="22152">
                  <c:v>0.64096506000000009</c:v>
                </c:pt>
                <c:pt idx="22153">
                  <c:v>0.64099770000000011</c:v>
                </c:pt>
                <c:pt idx="22154">
                  <c:v>0.64102305000000015</c:v>
                </c:pt>
                <c:pt idx="22155">
                  <c:v>0.64105569000000007</c:v>
                </c:pt>
                <c:pt idx="22156">
                  <c:v>0.6410810400000001</c:v>
                </c:pt>
                <c:pt idx="22157">
                  <c:v>0.64111355999999997</c:v>
                </c:pt>
                <c:pt idx="22158">
                  <c:v>0.64113891000000012</c:v>
                </c:pt>
                <c:pt idx="22159">
                  <c:v>0.6411714300000001</c:v>
                </c:pt>
                <c:pt idx="22160">
                  <c:v>0.64119678000000002</c:v>
                </c:pt>
                <c:pt idx="22161">
                  <c:v>0.64122942000000016</c:v>
                </c:pt>
                <c:pt idx="22162">
                  <c:v>0.64125465000000015</c:v>
                </c:pt>
                <c:pt idx="22163">
                  <c:v>0.64128739999999984</c:v>
                </c:pt>
                <c:pt idx="22164">
                  <c:v>0.64131251999999994</c:v>
                </c:pt>
                <c:pt idx="22165">
                  <c:v>0.64134539000000013</c:v>
                </c:pt>
                <c:pt idx="22166">
                  <c:v>0.64137016000000002</c:v>
                </c:pt>
                <c:pt idx="22167">
                  <c:v>0.64140326000000003</c:v>
                </c:pt>
                <c:pt idx="22168">
                  <c:v>0.64142803000000015</c:v>
                </c:pt>
                <c:pt idx="22169">
                  <c:v>0.64146113000000005</c:v>
                </c:pt>
                <c:pt idx="22170">
                  <c:v>0.64148590000000005</c:v>
                </c:pt>
                <c:pt idx="22171">
                  <c:v>0.64151853999999997</c:v>
                </c:pt>
                <c:pt idx="22172">
                  <c:v>0.64154400000000011</c:v>
                </c:pt>
                <c:pt idx="22173">
                  <c:v>0.64157640999999999</c:v>
                </c:pt>
                <c:pt idx="22174">
                  <c:v>0.64160175000000008</c:v>
                </c:pt>
                <c:pt idx="22175">
                  <c:v>0.64163428000000011</c:v>
                </c:pt>
                <c:pt idx="22176">
                  <c:v>0.64165962000000021</c:v>
                </c:pt>
                <c:pt idx="22177">
                  <c:v>0.64169248999999995</c:v>
                </c:pt>
                <c:pt idx="22178">
                  <c:v>0.64171749000000011</c:v>
                </c:pt>
                <c:pt idx="22179">
                  <c:v>0.64175037000000013</c:v>
                </c:pt>
                <c:pt idx="22180">
                  <c:v>0.64177548000000006</c:v>
                </c:pt>
                <c:pt idx="22181">
                  <c:v>0.64180824000000014</c:v>
                </c:pt>
                <c:pt idx="22182">
                  <c:v>0.64183334999999997</c:v>
                </c:pt>
                <c:pt idx="22183">
                  <c:v>0.64186611000000005</c:v>
                </c:pt>
                <c:pt idx="22184">
                  <c:v>0.64189145000000025</c:v>
                </c:pt>
                <c:pt idx="22185">
                  <c:v>0.64192397999999995</c:v>
                </c:pt>
                <c:pt idx="22186">
                  <c:v>0.64194932000000016</c:v>
                </c:pt>
                <c:pt idx="22187">
                  <c:v>0.64198196000000007</c:v>
                </c:pt>
                <c:pt idx="22188">
                  <c:v>0.64200731000000011</c:v>
                </c:pt>
                <c:pt idx="22189">
                  <c:v>0.64203972000000009</c:v>
                </c:pt>
                <c:pt idx="22190">
                  <c:v>0.64206518000000001</c:v>
                </c:pt>
                <c:pt idx="22191">
                  <c:v>0.64209759000000011</c:v>
                </c:pt>
                <c:pt idx="22192">
                  <c:v>0.64212305000000014</c:v>
                </c:pt>
                <c:pt idx="22193">
                  <c:v>0.64215511000000014</c:v>
                </c:pt>
                <c:pt idx="22194">
                  <c:v>0.64218045999999995</c:v>
                </c:pt>
                <c:pt idx="22195">
                  <c:v>0.64221309999999998</c:v>
                </c:pt>
                <c:pt idx="22196">
                  <c:v>0.64223832999999997</c:v>
                </c:pt>
                <c:pt idx="22197">
                  <c:v>0.64227108000000011</c:v>
                </c:pt>
                <c:pt idx="22198">
                  <c:v>0.64229643000000014</c:v>
                </c:pt>
                <c:pt idx="22199">
                  <c:v>0.64232895000000012</c:v>
                </c:pt>
                <c:pt idx="22200">
                  <c:v>0.64235430000000004</c:v>
                </c:pt>
                <c:pt idx="22201">
                  <c:v>0.64238682000000003</c:v>
                </c:pt>
                <c:pt idx="22202">
                  <c:v>0.64241216999999973</c:v>
                </c:pt>
                <c:pt idx="22203">
                  <c:v>0.64244481000000009</c:v>
                </c:pt>
                <c:pt idx="22204">
                  <c:v>0.64247004000000008</c:v>
                </c:pt>
                <c:pt idx="22205">
                  <c:v>0.64250267999999999</c:v>
                </c:pt>
                <c:pt idx="22206">
                  <c:v>0.64252768000000005</c:v>
                </c:pt>
                <c:pt idx="22207">
                  <c:v>0.64256066999999983</c:v>
                </c:pt>
                <c:pt idx="22208">
                  <c:v>0.64258554999999984</c:v>
                </c:pt>
                <c:pt idx="22209">
                  <c:v>0.64261796000000004</c:v>
                </c:pt>
                <c:pt idx="22210">
                  <c:v>0.64264342000000019</c:v>
                </c:pt>
                <c:pt idx="22211">
                  <c:v>0.64267594000000006</c:v>
                </c:pt>
                <c:pt idx="22212">
                  <c:v>0.64270129000000009</c:v>
                </c:pt>
                <c:pt idx="22213">
                  <c:v>0.64273381000000007</c:v>
                </c:pt>
                <c:pt idx="22214">
                  <c:v>0.64275939000000015</c:v>
                </c:pt>
                <c:pt idx="22215">
                  <c:v>0.64279180000000025</c:v>
                </c:pt>
                <c:pt idx="22216">
                  <c:v>0.64281725999999995</c:v>
                </c:pt>
                <c:pt idx="22217">
                  <c:v>0.64284979000000009</c:v>
                </c:pt>
                <c:pt idx="22218">
                  <c:v>0.64287536999999995</c:v>
                </c:pt>
                <c:pt idx="22219">
                  <c:v>0.64290731000000012</c:v>
                </c:pt>
                <c:pt idx="22220">
                  <c:v>0.64293299999999998</c:v>
                </c:pt>
                <c:pt idx="22221">
                  <c:v>0.64296553000000012</c:v>
                </c:pt>
                <c:pt idx="22222">
                  <c:v>0.64299076000000011</c:v>
                </c:pt>
                <c:pt idx="22223">
                  <c:v>0.64302316999999998</c:v>
                </c:pt>
                <c:pt idx="22224">
                  <c:v>0.64304874000000012</c:v>
                </c:pt>
                <c:pt idx="22225">
                  <c:v>0.6430810400000001</c:v>
                </c:pt>
                <c:pt idx="22226">
                  <c:v>0.64310662000000007</c:v>
                </c:pt>
                <c:pt idx="22227">
                  <c:v>0.64313902000000012</c:v>
                </c:pt>
                <c:pt idx="22228">
                  <c:v>0.64316472000000002</c:v>
                </c:pt>
                <c:pt idx="22229">
                  <c:v>0.64319689000000013</c:v>
                </c:pt>
                <c:pt idx="22230">
                  <c:v>0.64322201000000012</c:v>
                </c:pt>
                <c:pt idx="22231">
                  <c:v>0.64325476000000004</c:v>
                </c:pt>
                <c:pt idx="22232">
                  <c:v>0.64327999000000013</c:v>
                </c:pt>
                <c:pt idx="22233">
                  <c:v>0.64331263000000005</c:v>
                </c:pt>
                <c:pt idx="22234">
                  <c:v>0.64333797999999998</c:v>
                </c:pt>
                <c:pt idx="22235">
                  <c:v>0.64337050000000007</c:v>
                </c:pt>
                <c:pt idx="22236">
                  <c:v>0.6433958500000001</c:v>
                </c:pt>
                <c:pt idx="22237">
                  <c:v>0.64342836999999997</c:v>
                </c:pt>
                <c:pt idx="22238">
                  <c:v>0.64345361000000012</c:v>
                </c:pt>
                <c:pt idx="22239">
                  <c:v>0.64348623999999999</c:v>
                </c:pt>
                <c:pt idx="22240">
                  <c:v>0.64351159000000002</c:v>
                </c:pt>
                <c:pt idx="22241">
                  <c:v>0.64354423000000016</c:v>
                </c:pt>
                <c:pt idx="22242">
                  <c:v>0.64356946000000004</c:v>
                </c:pt>
                <c:pt idx="22243">
                  <c:v>0.64360187000000024</c:v>
                </c:pt>
                <c:pt idx="22244">
                  <c:v>0.64362733000000016</c:v>
                </c:pt>
                <c:pt idx="22245">
                  <c:v>0.64365986000000019</c:v>
                </c:pt>
                <c:pt idx="22246">
                  <c:v>0.64368532000000012</c:v>
                </c:pt>
                <c:pt idx="22247">
                  <c:v>0.64371772999999999</c:v>
                </c:pt>
                <c:pt idx="22248">
                  <c:v>0.64374319000000013</c:v>
                </c:pt>
                <c:pt idx="22249">
                  <c:v>0.64377560000000023</c:v>
                </c:pt>
                <c:pt idx="22250">
                  <c:v>0.64380118000000008</c:v>
                </c:pt>
                <c:pt idx="22251">
                  <c:v>0.64383347000000013</c:v>
                </c:pt>
                <c:pt idx="22252">
                  <c:v>0.64385870000000012</c:v>
                </c:pt>
                <c:pt idx="22253">
                  <c:v>0.64389134000000015</c:v>
                </c:pt>
                <c:pt idx="22254">
                  <c:v>0.64391668000000002</c:v>
                </c:pt>
                <c:pt idx="22255">
                  <c:v>0.64394921000000027</c:v>
                </c:pt>
                <c:pt idx="22256">
                  <c:v>0.64397455000000015</c:v>
                </c:pt>
                <c:pt idx="22257">
                  <c:v>0.64400718999999984</c:v>
                </c:pt>
                <c:pt idx="22258">
                  <c:v>0.64403242999999999</c:v>
                </c:pt>
                <c:pt idx="22259">
                  <c:v>0.64406506000000008</c:v>
                </c:pt>
                <c:pt idx="22260">
                  <c:v>0.64409030000000012</c:v>
                </c:pt>
                <c:pt idx="22261">
                  <c:v>0.64412292999999998</c:v>
                </c:pt>
                <c:pt idx="22262">
                  <c:v>0.64414817000000013</c:v>
                </c:pt>
                <c:pt idx="22263">
                  <c:v>0.64418080000000011</c:v>
                </c:pt>
                <c:pt idx="22264">
                  <c:v>0.64420615000000003</c:v>
                </c:pt>
                <c:pt idx="22265">
                  <c:v>0.64423878999999984</c:v>
                </c:pt>
                <c:pt idx="22266">
                  <c:v>0.64426402000000005</c:v>
                </c:pt>
                <c:pt idx="22267">
                  <c:v>0.64429678000000001</c:v>
                </c:pt>
                <c:pt idx="22268">
                  <c:v>0.64432188999999995</c:v>
                </c:pt>
                <c:pt idx="22269">
                  <c:v>0.64435407000000011</c:v>
                </c:pt>
                <c:pt idx="22270">
                  <c:v>0.64437976000000008</c:v>
                </c:pt>
                <c:pt idx="22271">
                  <c:v>0.64441205000000001</c:v>
                </c:pt>
                <c:pt idx="22272">
                  <c:v>0.64443762999999998</c:v>
                </c:pt>
                <c:pt idx="22273">
                  <c:v>0.64446992999999997</c:v>
                </c:pt>
                <c:pt idx="22274">
                  <c:v>0.64449562000000016</c:v>
                </c:pt>
                <c:pt idx="22275">
                  <c:v>0.64452790999999998</c:v>
                </c:pt>
                <c:pt idx="22276">
                  <c:v>0.64455348999999984</c:v>
                </c:pt>
                <c:pt idx="22277">
                  <c:v>0.64458578</c:v>
                </c:pt>
                <c:pt idx="22278">
                  <c:v>0.64461136000000008</c:v>
                </c:pt>
                <c:pt idx="22279">
                  <c:v>0.64464354000000013</c:v>
                </c:pt>
                <c:pt idx="22280">
                  <c:v>0.64466900000000016</c:v>
                </c:pt>
                <c:pt idx="22281">
                  <c:v>0.64470152000000014</c:v>
                </c:pt>
                <c:pt idx="22282">
                  <c:v>0.64472686999999995</c:v>
                </c:pt>
                <c:pt idx="22283">
                  <c:v>0.64475939000000015</c:v>
                </c:pt>
                <c:pt idx="22284">
                  <c:v>0.64478474000000008</c:v>
                </c:pt>
                <c:pt idx="22285">
                  <c:v>0.64481725999999995</c:v>
                </c:pt>
                <c:pt idx="22286">
                  <c:v>0.64484261000000009</c:v>
                </c:pt>
                <c:pt idx="22287">
                  <c:v>0.64487502000000019</c:v>
                </c:pt>
                <c:pt idx="22288">
                  <c:v>0.64490048000000011</c:v>
                </c:pt>
                <c:pt idx="22289">
                  <c:v>0.64493299999999998</c:v>
                </c:pt>
                <c:pt idx="22290">
                  <c:v>0.64495846999999995</c:v>
                </c:pt>
                <c:pt idx="22291">
                  <c:v>0.64499064000000006</c:v>
                </c:pt>
                <c:pt idx="22292">
                  <c:v>0.64501633999999997</c:v>
                </c:pt>
                <c:pt idx="22293">
                  <c:v>0.64504851000000007</c:v>
                </c:pt>
                <c:pt idx="22294">
                  <c:v>0.64507421000000009</c:v>
                </c:pt>
                <c:pt idx="22295">
                  <c:v>0.64510662000000007</c:v>
                </c:pt>
                <c:pt idx="22296">
                  <c:v>0.64513208</c:v>
                </c:pt>
                <c:pt idx="22297">
                  <c:v>0.64516437000000004</c:v>
                </c:pt>
                <c:pt idx="22298">
                  <c:v>0.64518960000000014</c:v>
                </c:pt>
                <c:pt idx="22299">
                  <c:v>0.64522223999999995</c:v>
                </c:pt>
                <c:pt idx="22300">
                  <c:v>0.64524747000000016</c:v>
                </c:pt>
                <c:pt idx="22301">
                  <c:v>0.64528010999999996</c:v>
                </c:pt>
                <c:pt idx="22302">
                  <c:v>0.64530546000000011</c:v>
                </c:pt>
                <c:pt idx="22303">
                  <c:v>0.64533821000000013</c:v>
                </c:pt>
                <c:pt idx="22304">
                  <c:v>0.64536333000000001</c:v>
                </c:pt>
                <c:pt idx="22305">
                  <c:v>0.64539619999999998</c:v>
                </c:pt>
                <c:pt idx="22306">
                  <c:v>0.64542120000000014</c:v>
                </c:pt>
                <c:pt idx="22307">
                  <c:v>0.64545406999999999</c:v>
                </c:pt>
                <c:pt idx="22308">
                  <c:v>0.64547895000000011</c:v>
                </c:pt>
                <c:pt idx="22309">
                  <c:v>0.64551194000000001</c:v>
                </c:pt>
                <c:pt idx="22310">
                  <c:v>0.64553682000000001</c:v>
                </c:pt>
                <c:pt idx="22311">
                  <c:v>0.64556922999999999</c:v>
                </c:pt>
                <c:pt idx="22312">
                  <c:v>0.64559481000000007</c:v>
                </c:pt>
                <c:pt idx="22313">
                  <c:v>0.64562722000000006</c:v>
                </c:pt>
                <c:pt idx="22314">
                  <c:v>0.64565291000000014</c:v>
                </c:pt>
                <c:pt idx="22315">
                  <c:v>0.64568509000000007</c:v>
                </c:pt>
                <c:pt idx="22316">
                  <c:v>0.64571078000000004</c:v>
                </c:pt>
                <c:pt idx="22317">
                  <c:v>0.64574296000000009</c:v>
                </c:pt>
                <c:pt idx="22318">
                  <c:v>0.64576865000000028</c:v>
                </c:pt>
                <c:pt idx="22319">
                  <c:v>0.6458008300000001</c:v>
                </c:pt>
                <c:pt idx="22320">
                  <c:v>0.64582652000000007</c:v>
                </c:pt>
                <c:pt idx="22321">
                  <c:v>0.64585881000000023</c:v>
                </c:pt>
                <c:pt idx="22322">
                  <c:v>0.64588438999999997</c:v>
                </c:pt>
                <c:pt idx="22323">
                  <c:v>0.64591679999999996</c:v>
                </c:pt>
                <c:pt idx="22324">
                  <c:v>0.6459422600000001</c:v>
                </c:pt>
                <c:pt idx="22325">
                  <c:v>0.64597467000000008</c:v>
                </c:pt>
                <c:pt idx="22326">
                  <c:v>0.64600013000000012</c:v>
                </c:pt>
                <c:pt idx="22327">
                  <c:v>0.64603253999999999</c:v>
                </c:pt>
                <c:pt idx="22328">
                  <c:v>0.64605754000000004</c:v>
                </c:pt>
                <c:pt idx="22329">
                  <c:v>0.64609041000000023</c:v>
                </c:pt>
                <c:pt idx="22330">
                  <c:v>0.64611540999999995</c:v>
                </c:pt>
                <c:pt idx="22331">
                  <c:v>0.64614828000000013</c:v>
                </c:pt>
                <c:pt idx="22332">
                  <c:v>0.64617340000000012</c:v>
                </c:pt>
                <c:pt idx="22333">
                  <c:v>0.64620615000000003</c:v>
                </c:pt>
                <c:pt idx="22334">
                  <c:v>0.64623127000000014</c:v>
                </c:pt>
                <c:pt idx="22335">
                  <c:v>0.64626413999999999</c:v>
                </c:pt>
                <c:pt idx="22336">
                  <c:v>0.64628914000000004</c:v>
                </c:pt>
                <c:pt idx="22337">
                  <c:v>0.64632166000000013</c:v>
                </c:pt>
                <c:pt idx="22338">
                  <c:v>0.64634701000000028</c:v>
                </c:pt>
                <c:pt idx="22339">
                  <c:v>0.64637953000000015</c:v>
                </c:pt>
                <c:pt idx="22340">
                  <c:v>0.64640488000000007</c:v>
                </c:pt>
                <c:pt idx="22341">
                  <c:v>0.64643740000000005</c:v>
                </c:pt>
                <c:pt idx="22342">
                  <c:v>0.64646274999999986</c:v>
                </c:pt>
                <c:pt idx="22343">
                  <c:v>0.64649527000000007</c:v>
                </c:pt>
                <c:pt idx="22344">
                  <c:v>0.6465206200000001</c:v>
                </c:pt>
                <c:pt idx="22345">
                  <c:v>0.64655326000000002</c:v>
                </c:pt>
                <c:pt idx="22346">
                  <c:v>0.6465788400000001</c:v>
                </c:pt>
                <c:pt idx="22347">
                  <c:v>0.64661113000000014</c:v>
                </c:pt>
                <c:pt idx="22348">
                  <c:v>0.64663671000000011</c:v>
                </c:pt>
                <c:pt idx="22349">
                  <c:v>0.64666900000000016</c:v>
                </c:pt>
                <c:pt idx="22350">
                  <c:v>0.64669458000000013</c:v>
                </c:pt>
                <c:pt idx="22351">
                  <c:v>0.64672686999999995</c:v>
                </c:pt>
                <c:pt idx="22352">
                  <c:v>0.64675245000000015</c:v>
                </c:pt>
                <c:pt idx="22353">
                  <c:v>0.64678486000000013</c:v>
                </c:pt>
                <c:pt idx="22354">
                  <c:v>0.64680986000000018</c:v>
                </c:pt>
                <c:pt idx="22355">
                  <c:v>0.64684238000000005</c:v>
                </c:pt>
                <c:pt idx="22356">
                  <c:v>0.64686772999999997</c:v>
                </c:pt>
                <c:pt idx="22357">
                  <c:v>0.64690024999999995</c:v>
                </c:pt>
                <c:pt idx="22358">
                  <c:v>0.6469256000000001</c:v>
                </c:pt>
                <c:pt idx="22359">
                  <c:v>0.64695812000000008</c:v>
                </c:pt>
                <c:pt idx="22360">
                  <c:v>0.64698358</c:v>
                </c:pt>
                <c:pt idx="22361">
                  <c:v>0.64701611000000003</c:v>
                </c:pt>
                <c:pt idx="22362">
                  <c:v>0.64704145000000024</c:v>
                </c:pt>
                <c:pt idx="22363">
                  <c:v>0.64707386000000011</c:v>
                </c:pt>
                <c:pt idx="22364">
                  <c:v>0.64709932000000014</c:v>
                </c:pt>
                <c:pt idx="22365">
                  <c:v>0.64713184999999995</c:v>
                </c:pt>
                <c:pt idx="22366">
                  <c:v>0.64715730999999999</c:v>
                </c:pt>
                <c:pt idx="22367">
                  <c:v>0.64718983000000008</c:v>
                </c:pt>
                <c:pt idx="22368">
                  <c:v>0.64721518</c:v>
                </c:pt>
                <c:pt idx="22369">
                  <c:v>0.64724770000000009</c:v>
                </c:pt>
                <c:pt idx="22370">
                  <c:v>0.64727305000000013</c:v>
                </c:pt>
                <c:pt idx="22371">
                  <c:v>0.64730569000000016</c:v>
                </c:pt>
                <c:pt idx="22372">
                  <c:v>0.64733092000000003</c:v>
                </c:pt>
                <c:pt idx="22373">
                  <c:v>0.64736368</c:v>
                </c:pt>
                <c:pt idx="22374">
                  <c:v>0.64738879000000005</c:v>
                </c:pt>
                <c:pt idx="22375">
                  <c:v>0.64742096999999998</c:v>
                </c:pt>
                <c:pt idx="22376">
                  <c:v>0.64744665999999995</c:v>
                </c:pt>
                <c:pt idx="22377">
                  <c:v>0.64747942000000014</c:v>
                </c:pt>
                <c:pt idx="22378">
                  <c:v>0.64750476000000001</c:v>
                </c:pt>
                <c:pt idx="22379">
                  <c:v>0.64753682000000001</c:v>
                </c:pt>
                <c:pt idx="22380">
                  <c:v>0.64756263000000003</c:v>
                </c:pt>
                <c:pt idx="22381">
                  <c:v>0.64759481000000008</c:v>
                </c:pt>
                <c:pt idx="22382">
                  <c:v>0.64762050000000015</c:v>
                </c:pt>
                <c:pt idx="22383">
                  <c:v>0.64765268000000009</c:v>
                </c:pt>
                <c:pt idx="22384">
                  <c:v>0.64767836999999995</c:v>
                </c:pt>
                <c:pt idx="22385">
                  <c:v>0.64771055000000011</c:v>
                </c:pt>
                <c:pt idx="22386">
                  <c:v>0.64773578000000009</c:v>
                </c:pt>
                <c:pt idx="22387">
                  <c:v>0.64776842000000012</c:v>
                </c:pt>
                <c:pt idx="22388">
                  <c:v>0.64779365000000022</c:v>
                </c:pt>
                <c:pt idx="22389">
                  <c:v>0.64782629000000014</c:v>
                </c:pt>
                <c:pt idx="22390">
                  <c:v>0.64785152000000013</c:v>
                </c:pt>
                <c:pt idx="22391">
                  <c:v>0.64788428000000009</c:v>
                </c:pt>
                <c:pt idx="22392">
                  <c:v>0.64790951000000008</c:v>
                </c:pt>
                <c:pt idx="22393">
                  <c:v>0.64794214999999999</c:v>
                </c:pt>
                <c:pt idx="22394">
                  <c:v>0.64796726000000004</c:v>
                </c:pt>
                <c:pt idx="22395">
                  <c:v>0.64800025000000028</c:v>
                </c:pt>
                <c:pt idx="22396">
                  <c:v>0.64802560000000009</c:v>
                </c:pt>
                <c:pt idx="22397">
                  <c:v>0.64805766000000009</c:v>
                </c:pt>
                <c:pt idx="22398">
                  <c:v>0.64808346999999999</c:v>
                </c:pt>
                <c:pt idx="22399">
                  <c:v>0.64811553000000011</c:v>
                </c:pt>
                <c:pt idx="22400">
                  <c:v>0.64814134000000012</c:v>
                </c:pt>
                <c:pt idx="22401">
                  <c:v>0.64817340000000012</c:v>
                </c:pt>
                <c:pt idx="22402">
                  <c:v>0.64819921000000025</c:v>
                </c:pt>
                <c:pt idx="22403">
                  <c:v>0.64823127000000014</c:v>
                </c:pt>
                <c:pt idx="22404">
                  <c:v>0.64825708000000004</c:v>
                </c:pt>
                <c:pt idx="22405">
                  <c:v>0.64828949000000013</c:v>
                </c:pt>
                <c:pt idx="22406">
                  <c:v>0.64831506000000005</c:v>
                </c:pt>
                <c:pt idx="22407">
                  <c:v>0.64834736000000004</c:v>
                </c:pt>
                <c:pt idx="22408">
                  <c:v>0.64837224000000004</c:v>
                </c:pt>
                <c:pt idx="22409">
                  <c:v>0.64840523000000017</c:v>
                </c:pt>
                <c:pt idx="22410">
                  <c:v>0.64843010999999984</c:v>
                </c:pt>
                <c:pt idx="22411">
                  <c:v>0.64846309999999996</c:v>
                </c:pt>
                <c:pt idx="22412">
                  <c:v>0.64848855999999999</c:v>
                </c:pt>
                <c:pt idx="22413">
                  <c:v>0.64852096999999997</c:v>
                </c:pt>
                <c:pt idx="22414">
                  <c:v>0.64854643000000012</c:v>
                </c:pt>
                <c:pt idx="22415">
                  <c:v>0.6485788400000001</c:v>
                </c:pt>
                <c:pt idx="22416">
                  <c:v>0.64860430000000013</c:v>
                </c:pt>
                <c:pt idx="22417">
                  <c:v>0.64863671000000012</c:v>
                </c:pt>
                <c:pt idx="22418">
                  <c:v>0.64866228999999997</c:v>
                </c:pt>
                <c:pt idx="22419">
                  <c:v>0.64869458000000013</c:v>
                </c:pt>
                <c:pt idx="22420">
                  <c:v>0.64872004000000016</c:v>
                </c:pt>
                <c:pt idx="22421">
                  <c:v>0.64875245000000015</c:v>
                </c:pt>
                <c:pt idx="22422">
                  <c:v>0.64877733000000015</c:v>
                </c:pt>
                <c:pt idx="22423">
                  <c:v>0.64881043000000016</c:v>
                </c:pt>
                <c:pt idx="22424">
                  <c:v>0.6488353200000001</c:v>
                </c:pt>
                <c:pt idx="22425">
                  <c:v>0.64886829999999995</c:v>
                </c:pt>
                <c:pt idx="22426">
                  <c:v>0.64889319000000012</c:v>
                </c:pt>
                <c:pt idx="22427">
                  <c:v>0.6489257100000001</c:v>
                </c:pt>
                <c:pt idx="22428">
                  <c:v>0.64895106000000014</c:v>
                </c:pt>
                <c:pt idx="22429">
                  <c:v>0.64898358</c:v>
                </c:pt>
                <c:pt idx="22430">
                  <c:v>0.64900893000000015</c:v>
                </c:pt>
                <c:pt idx="22431">
                  <c:v>0.64904145000000024</c:v>
                </c:pt>
                <c:pt idx="22432">
                  <c:v>0.64906691999999999</c:v>
                </c:pt>
                <c:pt idx="22433">
                  <c:v>0.64909932000000015</c:v>
                </c:pt>
                <c:pt idx="22434">
                  <c:v>0.64912479000000012</c:v>
                </c:pt>
                <c:pt idx="22435">
                  <c:v>0.64915754000000003</c:v>
                </c:pt>
                <c:pt idx="22436">
                  <c:v>0.64918266000000002</c:v>
                </c:pt>
                <c:pt idx="22437">
                  <c:v>0.64921494999999996</c:v>
                </c:pt>
                <c:pt idx="22438">
                  <c:v>0.64924064000000015</c:v>
                </c:pt>
                <c:pt idx="22439">
                  <c:v>0.64927340000000011</c:v>
                </c:pt>
                <c:pt idx="22440">
                  <c:v>0.64929851000000016</c:v>
                </c:pt>
                <c:pt idx="22441">
                  <c:v>0.64933079999999999</c:v>
                </c:pt>
                <c:pt idx="22442">
                  <c:v>0.64935604000000002</c:v>
                </c:pt>
                <c:pt idx="22443">
                  <c:v>0.64938868000000005</c:v>
                </c:pt>
                <c:pt idx="22444">
                  <c:v>0.64941391000000004</c:v>
                </c:pt>
                <c:pt idx="22445">
                  <c:v>0.64944654999999996</c:v>
                </c:pt>
                <c:pt idx="22446">
                  <c:v>0.64947189000000016</c:v>
                </c:pt>
                <c:pt idx="22447">
                  <c:v>0.64950442000000008</c:v>
                </c:pt>
                <c:pt idx="22448">
                  <c:v>0.64952976000000007</c:v>
                </c:pt>
                <c:pt idx="22449">
                  <c:v>0.64956228999999988</c:v>
                </c:pt>
                <c:pt idx="22450">
                  <c:v>0.64958762999999997</c:v>
                </c:pt>
                <c:pt idx="22451">
                  <c:v>0.64962039000000016</c:v>
                </c:pt>
                <c:pt idx="22452">
                  <c:v>0.64964550000000021</c:v>
                </c:pt>
                <c:pt idx="22453">
                  <c:v>0.64967814000000013</c:v>
                </c:pt>
                <c:pt idx="22454">
                  <c:v>0.64970337000000011</c:v>
                </c:pt>
                <c:pt idx="22455">
                  <c:v>0.64973612999999997</c:v>
                </c:pt>
                <c:pt idx="22456">
                  <c:v>0.64976124000000013</c:v>
                </c:pt>
                <c:pt idx="22457">
                  <c:v>0.64979400000000009</c:v>
                </c:pt>
                <c:pt idx="22458">
                  <c:v>0.64981935000000013</c:v>
                </c:pt>
                <c:pt idx="22459">
                  <c:v>0.64985187000000022</c:v>
                </c:pt>
                <c:pt idx="22460">
                  <c:v>0.64987722000000014</c:v>
                </c:pt>
                <c:pt idx="22461">
                  <c:v>0.64990974000000012</c:v>
                </c:pt>
                <c:pt idx="22462">
                  <c:v>0.64993509000000016</c:v>
                </c:pt>
                <c:pt idx="22463">
                  <c:v>0.64996761000000014</c:v>
                </c:pt>
                <c:pt idx="22464">
                  <c:v>0.64999295999999995</c:v>
                </c:pt>
                <c:pt idx="22465">
                  <c:v>0.65002548000000016</c:v>
                </c:pt>
                <c:pt idx="22466">
                  <c:v>0.65005083000000008</c:v>
                </c:pt>
                <c:pt idx="22467">
                  <c:v>0.65008334999999984</c:v>
                </c:pt>
                <c:pt idx="22468">
                  <c:v>0.65010881000000009</c:v>
                </c:pt>
                <c:pt idx="22469">
                  <c:v>0.65014099000000014</c:v>
                </c:pt>
                <c:pt idx="22470">
                  <c:v>0.65016680000000004</c:v>
                </c:pt>
                <c:pt idx="22471">
                  <c:v>0.65019886000000016</c:v>
                </c:pt>
                <c:pt idx="22472">
                  <c:v>0.65022466999999995</c:v>
                </c:pt>
                <c:pt idx="22473">
                  <c:v>0.65025672999999984</c:v>
                </c:pt>
                <c:pt idx="22474">
                  <c:v>0.65028253999999996</c:v>
                </c:pt>
                <c:pt idx="22475">
                  <c:v>0.65031459999999996</c:v>
                </c:pt>
                <c:pt idx="22476">
                  <c:v>0.65033995000000011</c:v>
                </c:pt>
                <c:pt idx="22477">
                  <c:v>0.65037246999999998</c:v>
                </c:pt>
                <c:pt idx="22478">
                  <c:v>0.65039782000000013</c:v>
                </c:pt>
                <c:pt idx="22479">
                  <c:v>0.65043034</c:v>
                </c:pt>
                <c:pt idx="22480">
                  <c:v>0.65045580000000014</c:v>
                </c:pt>
                <c:pt idx="22481">
                  <c:v>0.65048843999999995</c:v>
                </c:pt>
                <c:pt idx="22482">
                  <c:v>0.65051344</c:v>
                </c:pt>
                <c:pt idx="22483">
                  <c:v>0.65054619999999996</c:v>
                </c:pt>
                <c:pt idx="22484">
                  <c:v>0.65057155000000011</c:v>
                </c:pt>
                <c:pt idx="22485">
                  <c:v>0.65060384000000016</c:v>
                </c:pt>
                <c:pt idx="22486">
                  <c:v>0.65062918000000014</c:v>
                </c:pt>
                <c:pt idx="22487">
                  <c:v>0.65066194000000011</c:v>
                </c:pt>
                <c:pt idx="22488">
                  <c:v>0.65068752000000007</c:v>
                </c:pt>
                <c:pt idx="22489">
                  <c:v>0.65071992999999995</c:v>
                </c:pt>
                <c:pt idx="22490">
                  <c:v>0.65074504000000022</c:v>
                </c:pt>
                <c:pt idx="22491">
                  <c:v>0.65077780000000007</c:v>
                </c:pt>
                <c:pt idx="22492">
                  <c:v>0.65080302999999995</c:v>
                </c:pt>
                <c:pt idx="22493">
                  <c:v>0.65083567000000009</c:v>
                </c:pt>
                <c:pt idx="22494">
                  <c:v>0.65086090000000008</c:v>
                </c:pt>
                <c:pt idx="22495">
                  <c:v>0.6508936500000001</c:v>
                </c:pt>
                <c:pt idx="22496">
                  <c:v>0.65091888000000009</c:v>
                </c:pt>
                <c:pt idx="22497">
                  <c:v>0.65095152000000012</c:v>
                </c:pt>
                <c:pt idx="22498">
                  <c:v>0.65097687000000015</c:v>
                </c:pt>
                <c:pt idx="22499">
                  <c:v>0.65100939000000013</c:v>
                </c:pt>
                <c:pt idx="22500">
                  <c:v>0.65103473999999995</c:v>
                </c:pt>
                <c:pt idx="22501">
                  <c:v>0.65106679999999983</c:v>
                </c:pt>
                <c:pt idx="22502">
                  <c:v>0.65109214999999998</c:v>
                </c:pt>
                <c:pt idx="22503">
                  <c:v>0.65112467000000007</c:v>
                </c:pt>
                <c:pt idx="22504">
                  <c:v>0.65115012999999999</c:v>
                </c:pt>
                <c:pt idx="22505">
                  <c:v>0.65118253999999998</c:v>
                </c:pt>
                <c:pt idx="22506">
                  <c:v>0.65120800000000012</c:v>
                </c:pt>
                <c:pt idx="22507">
                  <c:v>0.65124064000000015</c:v>
                </c:pt>
                <c:pt idx="22508">
                  <c:v>0.65126611000000001</c:v>
                </c:pt>
                <c:pt idx="22509">
                  <c:v>0.65129851000000016</c:v>
                </c:pt>
                <c:pt idx="22510">
                  <c:v>0.65132398000000002</c:v>
                </c:pt>
                <c:pt idx="22511">
                  <c:v>0.6513565</c:v>
                </c:pt>
                <c:pt idx="22512">
                  <c:v>0.65138185000000015</c:v>
                </c:pt>
                <c:pt idx="22513">
                  <c:v>0.65141437000000002</c:v>
                </c:pt>
                <c:pt idx="22514">
                  <c:v>0.65143983000000016</c:v>
                </c:pt>
                <c:pt idx="22515">
                  <c:v>0.65147235999999997</c:v>
                </c:pt>
                <c:pt idx="22516">
                  <c:v>0.65149770000000007</c:v>
                </c:pt>
                <c:pt idx="22517">
                  <c:v>0.65153022999999999</c:v>
                </c:pt>
                <c:pt idx="22518">
                  <c:v>0.65155510999999999</c:v>
                </c:pt>
                <c:pt idx="22519">
                  <c:v>0.65158821000000011</c:v>
                </c:pt>
                <c:pt idx="22520">
                  <c:v>0.65161298000000001</c:v>
                </c:pt>
                <c:pt idx="22521">
                  <c:v>0.65164550000000021</c:v>
                </c:pt>
                <c:pt idx="22522">
                  <c:v>0.65167085000000025</c:v>
                </c:pt>
                <c:pt idx="22523">
                  <c:v>0.65170337000000012</c:v>
                </c:pt>
                <c:pt idx="22524">
                  <c:v>0.65172872000000015</c:v>
                </c:pt>
                <c:pt idx="22525">
                  <c:v>0.65176124000000013</c:v>
                </c:pt>
                <c:pt idx="22526">
                  <c:v>0.65178694000000004</c:v>
                </c:pt>
                <c:pt idx="22527">
                  <c:v>0.65181935000000013</c:v>
                </c:pt>
                <c:pt idx="22528">
                  <c:v>0.65184481000000027</c:v>
                </c:pt>
                <c:pt idx="22529">
                  <c:v>0.65187722000000015</c:v>
                </c:pt>
                <c:pt idx="22530">
                  <c:v>0.65190268000000007</c:v>
                </c:pt>
                <c:pt idx="22531">
                  <c:v>0.65193497000000011</c:v>
                </c:pt>
                <c:pt idx="22532">
                  <c:v>0.65196054999999997</c:v>
                </c:pt>
                <c:pt idx="22533">
                  <c:v>0.65199284000000013</c:v>
                </c:pt>
                <c:pt idx="22534">
                  <c:v>0.65201854000000004</c:v>
                </c:pt>
                <c:pt idx="22535">
                  <c:v>0.65205094000000008</c:v>
                </c:pt>
                <c:pt idx="22536">
                  <c:v>0.65207641000000016</c:v>
                </c:pt>
                <c:pt idx="22537">
                  <c:v>0.65210881000000009</c:v>
                </c:pt>
                <c:pt idx="22538">
                  <c:v>0.65213428000000007</c:v>
                </c:pt>
                <c:pt idx="22539">
                  <c:v>0.65216644999999984</c:v>
                </c:pt>
                <c:pt idx="22540">
                  <c:v>0.6521918000000001</c:v>
                </c:pt>
                <c:pt idx="22541">
                  <c:v>0.65222432000000008</c:v>
                </c:pt>
                <c:pt idx="22542">
                  <c:v>0.65224967000000023</c:v>
                </c:pt>
                <c:pt idx="22543">
                  <c:v>0.65228231000000003</c:v>
                </c:pt>
                <c:pt idx="22544">
                  <c:v>0.65230754000000002</c:v>
                </c:pt>
                <c:pt idx="22545">
                  <c:v>0.65234006000000011</c:v>
                </c:pt>
                <c:pt idx="22546">
                  <c:v>0.65236541000000015</c:v>
                </c:pt>
                <c:pt idx="22547">
                  <c:v>0.65239793000000013</c:v>
                </c:pt>
                <c:pt idx="22548">
                  <c:v>0.65242328000000005</c:v>
                </c:pt>
                <c:pt idx="22549">
                  <c:v>0.65245580000000014</c:v>
                </c:pt>
                <c:pt idx="22550">
                  <c:v>0.65248114999999984</c:v>
                </c:pt>
                <c:pt idx="22551">
                  <c:v>0.65251367999999998</c:v>
                </c:pt>
                <c:pt idx="22552">
                  <c:v>0.65253914000000002</c:v>
                </c:pt>
                <c:pt idx="22553">
                  <c:v>0.65257155000000011</c:v>
                </c:pt>
                <c:pt idx="22554">
                  <c:v>0.65259712000000003</c:v>
                </c:pt>
                <c:pt idx="22555">
                  <c:v>0.65262942000000024</c:v>
                </c:pt>
                <c:pt idx="22556">
                  <c:v>0.65265499000000016</c:v>
                </c:pt>
                <c:pt idx="22557">
                  <c:v>0.65268740000000014</c:v>
                </c:pt>
                <c:pt idx="22558">
                  <c:v>0.65271287000000011</c:v>
                </c:pt>
                <c:pt idx="22559">
                  <c:v>0.65274527000000027</c:v>
                </c:pt>
                <c:pt idx="22560">
                  <c:v>0.65277074000000013</c:v>
                </c:pt>
                <c:pt idx="22561">
                  <c:v>0.65280313999999995</c:v>
                </c:pt>
                <c:pt idx="22562">
                  <c:v>0.65282861000000025</c:v>
                </c:pt>
                <c:pt idx="22563">
                  <c:v>0.65286101000000007</c:v>
                </c:pt>
                <c:pt idx="22564">
                  <c:v>0.65288659000000004</c:v>
                </c:pt>
                <c:pt idx="22565">
                  <c:v>0.65291912000000007</c:v>
                </c:pt>
                <c:pt idx="22566">
                  <c:v>0.65294434999999995</c:v>
                </c:pt>
                <c:pt idx="22567">
                  <c:v>0.65297698999999998</c:v>
                </c:pt>
                <c:pt idx="22568">
                  <c:v>0.65300222000000008</c:v>
                </c:pt>
                <c:pt idx="22569">
                  <c:v>0.65303438999999996</c:v>
                </c:pt>
                <c:pt idx="22570">
                  <c:v>0.65305962000000006</c:v>
                </c:pt>
                <c:pt idx="22571">
                  <c:v>0.65309226000000009</c:v>
                </c:pt>
                <c:pt idx="22572">
                  <c:v>0.65311783999999995</c:v>
                </c:pt>
                <c:pt idx="22573">
                  <c:v>0.65315013000000011</c:v>
                </c:pt>
                <c:pt idx="22574">
                  <c:v>0.65317571000000008</c:v>
                </c:pt>
                <c:pt idx="22575">
                  <c:v>0.65320800000000012</c:v>
                </c:pt>
                <c:pt idx="22576">
                  <c:v>0.65323357999999998</c:v>
                </c:pt>
                <c:pt idx="22577">
                  <c:v>0.65326611000000001</c:v>
                </c:pt>
                <c:pt idx="22578">
                  <c:v>0.65329157000000015</c:v>
                </c:pt>
                <c:pt idx="22579">
                  <c:v>0.65332398000000003</c:v>
                </c:pt>
                <c:pt idx="22580">
                  <c:v>0.65334944000000006</c:v>
                </c:pt>
                <c:pt idx="22581">
                  <c:v>0.65338196000000004</c:v>
                </c:pt>
                <c:pt idx="22582">
                  <c:v>0.65340730999999996</c:v>
                </c:pt>
                <c:pt idx="22583">
                  <c:v>0.65343983000000017</c:v>
                </c:pt>
                <c:pt idx="22584">
                  <c:v>0.65346530000000003</c:v>
                </c:pt>
                <c:pt idx="22585">
                  <c:v>0.65349724000000009</c:v>
                </c:pt>
                <c:pt idx="22586">
                  <c:v>0.65352304999999999</c:v>
                </c:pt>
                <c:pt idx="22587">
                  <c:v>0.65355510999999999</c:v>
                </c:pt>
                <c:pt idx="22588">
                  <c:v>0.65358068999999996</c:v>
                </c:pt>
                <c:pt idx="22589">
                  <c:v>0.65361309999999995</c:v>
                </c:pt>
                <c:pt idx="22590">
                  <c:v>0.65363856000000009</c:v>
                </c:pt>
                <c:pt idx="22591">
                  <c:v>0.65367108000000018</c:v>
                </c:pt>
                <c:pt idx="22592">
                  <c:v>0.65369643000000011</c:v>
                </c:pt>
                <c:pt idx="22593">
                  <c:v>0.65372895000000009</c:v>
                </c:pt>
                <c:pt idx="22594">
                  <c:v>0.65375442000000006</c:v>
                </c:pt>
                <c:pt idx="22595">
                  <c:v>0.65378694000000004</c:v>
                </c:pt>
                <c:pt idx="22596">
                  <c:v>0.65381239999999996</c:v>
                </c:pt>
                <c:pt idx="22597">
                  <c:v>0.65384481000000028</c:v>
                </c:pt>
                <c:pt idx="22598">
                  <c:v>0.65387027000000009</c:v>
                </c:pt>
                <c:pt idx="22599">
                  <c:v>0.65390268000000007</c:v>
                </c:pt>
                <c:pt idx="22600">
                  <c:v>0.6539281400000001</c:v>
                </c:pt>
                <c:pt idx="22601">
                  <c:v>0.65396054999999997</c:v>
                </c:pt>
                <c:pt idx="22602">
                  <c:v>0.65398555000000014</c:v>
                </c:pt>
                <c:pt idx="22603">
                  <c:v>0.65401854000000004</c:v>
                </c:pt>
                <c:pt idx="22604">
                  <c:v>0.65404377000000014</c:v>
                </c:pt>
                <c:pt idx="22605">
                  <c:v>0.65407606000000007</c:v>
                </c:pt>
                <c:pt idx="22606">
                  <c:v>0.65410175000000015</c:v>
                </c:pt>
                <c:pt idx="22607">
                  <c:v>0.65413392999999997</c:v>
                </c:pt>
                <c:pt idx="22608">
                  <c:v>0.65415962000000016</c:v>
                </c:pt>
                <c:pt idx="22609">
                  <c:v>0.6541918000000001</c:v>
                </c:pt>
                <c:pt idx="22610">
                  <c:v>0.65421702999999998</c:v>
                </c:pt>
                <c:pt idx="22611">
                  <c:v>0.65424967000000023</c:v>
                </c:pt>
                <c:pt idx="22612">
                  <c:v>0.6542749000000001</c:v>
                </c:pt>
                <c:pt idx="22613">
                  <c:v>0.65430766000000007</c:v>
                </c:pt>
                <c:pt idx="22614">
                  <c:v>0.65433277000000001</c:v>
                </c:pt>
                <c:pt idx="22615">
                  <c:v>0.65436552999999997</c:v>
                </c:pt>
                <c:pt idx="22616">
                  <c:v>0.65439076000000007</c:v>
                </c:pt>
                <c:pt idx="22617">
                  <c:v>0.65442339999999999</c:v>
                </c:pt>
                <c:pt idx="22618">
                  <c:v>0.65444863000000009</c:v>
                </c:pt>
                <c:pt idx="22619">
                  <c:v>0.65448127000000011</c:v>
                </c:pt>
                <c:pt idx="22620">
                  <c:v>0.65450662000000004</c:v>
                </c:pt>
                <c:pt idx="22621">
                  <c:v>0.65453936999999984</c:v>
                </c:pt>
                <c:pt idx="22622">
                  <c:v>0.65456471999999999</c:v>
                </c:pt>
                <c:pt idx="22623">
                  <c:v>0.65459724000000008</c:v>
                </c:pt>
                <c:pt idx="22624">
                  <c:v>0.65462212000000009</c:v>
                </c:pt>
                <c:pt idx="22625">
                  <c:v>0.65465476000000011</c:v>
                </c:pt>
                <c:pt idx="22626">
                  <c:v>0.65468011000000015</c:v>
                </c:pt>
                <c:pt idx="22627">
                  <c:v>0.65471263000000013</c:v>
                </c:pt>
                <c:pt idx="22628">
                  <c:v>0.65473798000000005</c:v>
                </c:pt>
                <c:pt idx="22629">
                  <c:v>0.65477050000000014</c:v>
                </c:pt>
                <c:pt idx="22630">
                  <c:v>0.65479597000000023</c:v>
                </c:pt>
                <c:pt idx="22631">
                  <c:v>0.65482837000000016</c:v>
                </c:pt>
                <c:pt idx="22632">
                  <c:v>0.65485384000000013</c:v>
                </c:pt>
                <c:pt idx="22633">
                  <c:v>0.65488623999999995</c:v>
                </c:pt>
                <c:pt idx="22634">
                  <c:v>0.65491171000000015</c:v>
                </c:pt>
                <c:pt idx="22635">
                  <c:v>0.65494423000000024</c:v>
                </c:pt>
                <c:pt idx="22636">
                  <c:v>0.65496958000000005</c:v>
                </c:pt>
                <c:pt idx="22637">
                  <c:v>0.65500210000000003</c:v>
                </c:pt>
                <c:pt idx="22638">
                  <c:v>0.65502733000000013</c:v>
                </c:pt>
                <c:pt idx="22639">
                  <c:v>0.65506008999999998</c:v>
                </c:pt>
                <c:pt idx="22640">
                  <c:v>0.65508520000000015</c:v>
                </c:pt>
                <c:pt idx="22641">
                  <c:v>0.65511761000000013</c:v>
                </c:pt>
                <c:pt idx="22642">
                  <c:v>0.65514318999999999</c:v>
                </c:pt>
                <c:pt idx="22643">
                  <c:v>0.65517548000000014</c:v>
                </c:pt>
                <c:pt idx="22644">
                  <c:v>0.65520093999999995</c:v>
                </c:pt>
                <c:pt idx="22645">
                  <c:v>0.65523335000000005</c:v>
                </c:pt>
                <c:pt idx="22646">
                  <c:v>0.65525915999999995</c:v>
                </c:pt>
                <c:pt idx="22647">
                  <c:v>0.65529122000000006</c:v>
                </c:pt>
                <c:pt idx="22648">
                  <c:v>0.65531656999999988</c:v>
                </c:pt>
                <c:pt idx="22649">
                  <c:v>0.65534921000000024</c:v>
                </c:pt>
                <c:pt idx="22650">
                  <c:v>0.65537431999999995</c:v>
                </c:pt>
                <c:pt idx="22651">
                  <c:v>0.65540708000000003</c:v>
                </c:pt>
                <c:pt idx="22652">
                  <c:v>0.65543231000000002</c:v>
                </c:pt>
                <c:pt idx="22653">
                  <c:v>0.65546495000000005</c:v>
                </c:pt>
                <c:pt idx="22654">
                  <c:v>0.65549053000000013</c:v>
                </c:pt>
                <c:pt idx="22655">
                  <c:v>0.65552281999999995</c:v>
                </c:pt>
                <c:pt idx="22656">
                  <c:v>0.65554840000000014</c:v>
                </c:pt>
                <c:pt idx="22657">
                  <c:v>0.65558068999999997</c:v>
                </c:pt>
                <c:pt idx="22658">
                  <c:v>0.65560638000000004</c:v>
                </c:pt>
                <c:pt idx="22659">
                  <c:v>0.65563856000000009</c:v>
                </c:pt>
                <c:pt idx="22660">
                  <c:v>0.65566413999999995</c:v>
                </c:pt>
                <c:pt idx="22661">
                  <c:v>0.65569655000000016</c:v>
                </c:pt>
                <c:pt idx="22662">
                  <c:v>0.65572201000000008</c:v>
                </c:pt>
                <c:pt idx="22663">
                  <c:v>0.65575452999999995</c:v>
                </c:pt>
                <c:pt idx="22664">
                  <c:v>0.6557798800000002</c:v>
                </c:pt>
                <c:pt idx="22665">
                  <c:v>0.65581239999999996</c:v>
                </c:pt>
                <c:pt idx="22666">
                  <c:v>0.65583740000000013</c:v>
                </c:pt>
                <c:pt idx="22667">
                  <c:v>0.65587027000000009</c:v>
                </c:pt>
                <c:pt idx="22668">
                  <c:v>0.65589550000000019</c:v>
                </c:pt>
                <c:pt idx="22669">
                  <c:v>0.6559281400000001</c:v>
                </c:pt>
                <c:pt idx="22670">
                  <c:v>0.65595336999999998</c:v>
                </c:pt>
                <c:pt idx="22671">
                  <c:v>0.65598601000000012</c:v>
                </c:pt>
                <c:pt idx="22672">
                  <c:v>0.65601124000000011</c:v>
                </c:pt>
                <c:pt idx="22673">
                  <c:v>0.65604388000000013</c:v>
                </c:pt>
                <c:pt idx="22674">
                  <c:v>0.65606911999999995</c:v>
                </c:pt>
                <c:pt idx="22675">
                  <c:v>0.65610141000000022</c:v>
                </c:pt>
                <c:pt idx="22676">
                  <c:v>0.65612698999999997</c:v>
                </c:pt>
                <c:pt idx="22677">
                  <c:v>0.65615928000000012</c:v>
                </c:pt>
                <c:pt idx="22678">
                  <c:v>0.65618496999999998</c:v>
                </c:pt>
                <c:pt idx="22679">
                  <c:v>0.65621715000000003</c:v>
                </c:pt>
                <c:pt idx="22680">
                  <c:v>0.6562428400000001</c:v>
                </c:pt>
                <c:pt idx="22681">
                  <c:v>0.65627502000000015</c:v>
                </c:pt>
                <c:pt idx="22682">
                  <c:v>0.65630071000000012</c:v>
                </c:pt>
                <c:pt idx="22683">
                  <c:v>0.65633288999999984</c:v>
                </c:pt>
                <c:pt idx="22684">
                  <c:v>0.65635834999999998</c:v>
                </c:pt>
                <c:pt idx="22685">
                  <c:v>0.65639076000000007</c:v>
                </c:pt>
                <c:pt idx="22686">
                  <c:v>0.65641621999999999</c:v>
                </c:pt>
                <c:pt idx="22687">
                  <c:v>0.65644874000000009</c:v>
                </c:pt>
                <c:pt idx="22688">
                  <c:v>0.65647420999999995</c:v>
                </c:pt>
                <c:pt idx="22689">
                  <c:v>0.65650649999999999</c:v>
                </c:pt>
                <c:pt idx="22690">
                  <c:v>0.65653207999999996</c:v>
                </c:pt>
                <c:pt idx="22691">
                  <c:v>0.65656460000000005</c:v>
                </c:pt>
                <c:pt idx="22692">
                  <c:v>0.65658994999999998</c:v>
                </c:pt>
                <c:pt idx="22693">
                  <c:v>0.65662247000000007</c:v>
                </c:pt>
                <c:pt idx="22694">
                  <c:v>0.6566479300000001</c:v>
                </c:pt>
                <c:pt idx="22695">
                  <c:v>0.65668034000000008</c:v>
                </c:pt>
                <c:pt idx="22696">
                  <c:v>0.65670580000000023</c:v>
                </c:pt>
                <c:pt idx="22697">
                  <c:v>0.6567382100000001</c:v>
                </c:pt>
                <c:pt idx="22698">
                  <c:v>0.65676368000000007</c:v>
                </c:pt>
                <c:pt idx="22699">
                  <c:v>0.65679608000000012</c:v>
                </c:pt>
                <c:pt idx="22700">
                  <c:v>0.65682155000000009</c:v>
                </c:pt>
                <c:pt idx="22701">
                  <c:v>0.65685395000000013</c:v>
                </c:pt>
                <c:pt idx="22702">
                  <c:v>0.65687907000000023</c:v>
                </c:pt>
                <c:pt idx="22703">
                  <c:v>0.65691194000000008</c:v>
                </c:pt>
                <c:pt idx="22704">
                  <c:v>0.65693694000000002</c:v>
                </c:pt>
                <c:pt idx="22705">
                  <c:v>0.65696958000000005</c:v>
                </c:pt>
                <c:pt idx="22706">
                  <c:v>0.65699481000000026</c:v>
                </c:pt>
                <c:pt idx="22707">
                  <c:v>0.65702755999999995</c:v>
                </c:pt>
                <c:pt idx="22708">
                  <c:v>0.65705267999999994</c:v>
                </c:pt>
                <c:pt idx="22709">
                  <c:v>0.65708555000000013</c:v>
                </c:pt>
                <c:pt idx="22710">
                  <c:v>0.65711054999999996</c:v>
                </c:pt>
                <c:pt idx="22711">
                  <c:v>0.65714342000000014</c:v>
                </c:pt>
                <c:pt idx="22712">
                  <c:v>0.65716854000000002</c:v>
                </c:pt>
                <c:pt idx="22713">
                  <c:v>0.6572014100000001</c:v>
                </c:pt>
                <c:pt idx="22714">
                  <c:v>0.65722641000000015</c:v>
                </c:pt>
                <c:pt idx="22715">
                  <c:v>0.65725870000000008</c:v>
                </c:pt>
                <c:pt idx="22716">
                  <c:v>0.65728428000000005</c:v>
                </c:pt>
                <c:pt idx="22717">
                  <c:v>0.65731656999999988</c:v>
                </c:pt>
                <c:pt idx="22718">
                  <c:v>0.65734203000000013</c:v>
                </c:pt>
                <c:pt idx="22719">
                  <c:v>0.65737444000000012</c:v>
                </c:pt>
                <c:pt idx="22720">
                  <c:v>0.65739990000000015</c:v>
                </c:pt>
                <c:pt idx="22721">
                  <c:v>0.65743253999999984</c:v>
                </c:pt>
                <c:pt idx="22722">
                  <c:v>0.65745777000000005</c:v>
                </c:pt>
                <c:pt idx="22723">
                  <c:v>0.65749041000000008</c:v>
                </c:pt>
                <c:pt idx="22724">
                  <c:v>0.65751564000000007</c:v>
                </c:pt>
                <c:pt idx="22725">
                  <c:v>0.6575482800000001</c:v>
                </c:pt>
                <c:pt idx="22726">
                  <c:v>0.65757363000000013</c:v>
                </c:pt>
                <c:pt idx="22727">
                  <c:v>0.65760615000000011</c:v>
                </c:pt>
                <c:pt idx="22728">
                  <c:v>0.65763150000000015</c:v>
                </c:pt>
                <c:pt idx="22729">
                  <c:v>0.65766402000000013</c:v>
                </c:pt>
                <c:pt idx="22730">
                  <c:v>0.6576894900000001</c:v>
                </c:pt>
                <c:pt idx="22731">
                  <c:v>0.65772189000000025</c:v>
                </c:pt>
                <c:pt idx="22732">
                  <c:v>0.65774736000000011</c:v>
                </c:pt>
                <c:pt idx="22733">
                  <c:v>0.65777976000000016</c:v>
                </c:pt>
                <c:pt idx="22734">
                  <c:v>0.65780523000000024</c:v>
                </c:pt>
                <c:pt idx="22735">
                  <c:v>0.65783787000000016</c:v>
                </c:pt>
                <c:pt idx="22736">
                  <c:v>0.65786321000000014</c:v>
                </c:pt>
                <c:pt idx="22737">
                  <c:v>0.65789574000000006</c:v>
                </c:pt>
                <c:pt idx="22738">
                  <c:v>0.65792108000000016</c:v>
                </c:pt>
                <c:pt idx="22739">
                  <c:v>0.6579532600000001</c:v>
                </c:pt>
                <c:pt idx="22740">
                  <c:v>0.65797849000000008</c:v>
                </c:pt>
                <c:pt idx="22741">
                  <c:v>0.65801113000000011</c:v>
                </c:pt>
                <c:pt idx="22742">
                  <c:v>0.65803635999999999</c:v>
                </c:pt>
                <c:pt idx="22743">
                  <c:v>0.65806900000000013</c:v>
                </c:pt>
                <c:pt idx="22744">
                  <c:v>0.65809481000000025</c:v>
                </c:pt>
                <c:pt idx="22745">
                  <c:v>0.65812687000000014</c:v>
                </c:pt>
                <c:pt idx="22746">
                  <c:v>0.65815221999999995</c:v>
                </c:pt>
                <c:pt idx="22747">
                  <c:v>0.65818486000000009</c:v>
                </c:pt>
                <c:pt idx="22748">
                  <c:v>0.65821008999999997</c:v>
                </c:pt>
                <c:pt idx="22749">
                  <c:v>0.65824273000000011</c:v>
                </c:pt>
                <c:pt idx="22750">
                  <c:v>0.65826865000000012</c:v>
                </c:pt>
                <c:pt idx="22751">
                  <c:v>0.65830082999999995</c:v>
                </c:pt>
                <c:pt idx="22752">
                  <c:v>0.65832606000000005</c:v>
                </c:pt>
                <c:pt idx="22753">
                  <c:v>0.65835870000000007</c:v>
                </c:pt>
                <c:pt idx="22754">
                  <c:v>0.65838392999999984</c:v>
                </c:pt>
                <c:pt idx="22755">
                  <c:v>0.65841656999999987</c:v>
                </c:pt>
                <c:pt idx="22756">
                  <c:v>0.65847444000000011</c:v>
                </c:pt>
                <c:pt idx="22757">
                  <c:v>0.65849967000000009</c:v>
                </c:pt>
                <c:pt idx="22758">
                  <c:v>0.65853242999999984</c:v>
                </c:pt>
                <c:pt idx="22759">
                  <c:v>0.65855766000000004</c:v>
                </c:pt>
                <c:pt idx="22760">
                  <c:v>0.65858983000000015</c:v>
                </c:pt>
                <c:pt idx="22761">
                  <c:v>0.65861552999999995</c:v>
                </c:pt>
                <c:pt idx="22762">
                  <c:v>0.65864782000000022</c:v>
                </c:pt>
                <c:pt idx="22763">
                  <c:v>0.65867340000000008</c:v>
                </c:pt>
                <c:pt idx="22764">
                  <c:v>0.65870569000000023</c:v>
                </c:pt>
                <c:pt idx="22765">
                  <c:v>0.65873127000000009</c:v>
                </c:pt>
                <c:pt idx="22766">
                  <c:v>0.65876368000000007</c:v>
                </c:pt>
                <c:pt idx="22767">
                  <c:v>0.65878914000000011</c:v>
                </c:pt>
                <c:pt idx="22768">
                  <c:v>0.65882155000000009</c:v>
                </c:pt>
                <c:pt idx="22769">
                  <c:v>0.65884655000000014</c:v>
                </c:pt>
                <c:pt idx="22770">
                  <c:v>0.65887942000000022</c:v>
                </c:pt>
                <c:pt idx="22771">
                  <c:v>0.65890442000000016</c:v>
                </c:pt>
                <c:pt idx="22772">
                  <c:v>0.65893740000000012</c:v>
                </c:pt>
                <c:pt idx="22773">
                  <c:v>0.65896228999999984</c:v>
                </c:pt>
                <c:pt idx="22774">
                  <c:v>0.65899493000000009</c:v>
                </c:pt>
                <c:pt idx="22775">
                  <c:v>0.65902027000000007</c:v>
                </c:pt>
                <c:pt idx="22776">
                  <c:v>0.65905290999999999</c:v>
                </c:pt>
                <c:pt idx="22777">
                  <c:v>0.65907872000000012</c:v>
                </c:pt>
                <c:pt idx="22778">
                  <c:v>0.65911078000000001</c:v>
                </c:pt>
                <c:pt idx="22779">
                  <c:v>0.65913600999999999</c:v>
                </c:pt>
                <c:pt idx="22780">
                  <c:v>0.65916876999999996</c:v>
                </c:pt>
                <c:pt idx="22781">
                  <c:v>0.65919388000000012</c:v>
                </c:pt>
                <c:pt idx="22782">
                  <c:v>0.65922664000000009</c:v>
                </c:pt>
                <c:pt idx="22783">
                  <c:v>0.65925187000000007</c:v>
                </c:pt>
                <c:pt idx="22784">
                  <c:v>0.65928450999999999</c:v>
                </c:pt>
                <c:pt idx="22785">
                  <c:v>0.65930974000000009</c:v>
                </c:pt>
                <c:pt idx="22786">
                  <c:v>0.65934249000000011</c:v>
                </c:pt>
                <c:pt idx="22787">
                  <c:v>0.65936760999999999</c:v>
                </c:pt>
                <c:pt idx="22788">
                  <c:v>0.65940036999999996</c:v>
                </c:pt>
                <c:pt idx="22789">
                  <c:v>0.65942559999999995</c:v>
                </c:pt>
                <c:pt idx="22790">
                  <c:v>0.65945777000000005</c:v>
                </c:pt>
                <c:pt idx="22791">
                  <c:v>0.65948357999999996</c:v>
                </c:pt>
                <c:pt idx="22792">
                  <c:v>0.65951564000000007</c:v>
                </c:pt>
                <c:pt idx="22793">
                  <c:v>0.65954145000000008</c:v>
                </c:pt>
                <c:pt idx="22794">
                  <c:v>0.65957350999999997</c:v>
                </c:pt>
                <c:pt idx="22795">
                  <c:v>0.6595993200000001</c:v>
                </c:pt>
                <c:pt idx="22796">
                  <c:v>0.6596313800000001</c:v>
                </c:pt>
                <c:pt idx="22797">
                  <c:v>0.65965719000000012</c:v>
                </c:pt>
                <c:pt idx="22798">
                  <c:v>0.65968925000000023</c:v>
                </c:pt>
                <c:pt idx="22799">
                  <c:v>0.65971472000000009</c:v>
                </c:pt>
                <c:pt idx="22800">
                  <c:v>0.65974724000000018</c:v>
                </c:pt>
                <c:pt idx="22801">
                  <c:v>0.65977258999999999</c:v>
                </c:pt>
                <c:pt idx="22802">
                  <c:v>0.65980511000000008</c:v>
                </c:pt>
                <c:pt idx="22803">
                  <c:v>0.65983046000000012</c:v>
                </c:pt>
                <c:pt idx="22804">
                  <c:v>0.65986297999999999</c:v>
                </c:pt>
                <c:pt idx="22805">
                  <c:v>0.65988833000000013</c:v>
                </c:pt>
                <c:pt idx="22806">
                  <c:v>0.65992097000000016</c:v>
                </c:pt>
                <c:pt idx="22807">
                  <c:v>0.6599460800000001</c:v>
                </c:pt>
                <c:pt idx="22808">
                  <c:v>0.65997884000000018</c:v>
                </c:pt>
                <c:pt idx="22809">
                  <c:v>0.66000395000000012</c:v>
                </c:pt>
                <c:pt idx="22810">
                  <c:v>0.66003670999999997</c:v>
                </c:pt>
                <c:pt idx="22811">
                  <c:v>0.66006194000000007</c:v>
                </c:pt>
                <c:pt idx="22812">
                  <c:v>0.6600945800000001</c:v>
                </c:pt>
                <c:pt idx="22813">
                  <c:v>0.66011981000000008</c:v>
                </c:pt>
                <c:pt idx="22814">
                  <c:v>0.66015245000000011</c:v>
                </c:pt>
                <c:pt idx="22815">
                  <c:v>0.66017791000000015</c:v>
                </c:pt>
                <c:pt idx="22816">
                  <c:v>0.66021032000000002</c:v>
                </c:pt>
                <c:pt idx="22817">
                  <c:v>0.66023578000000005</c:v>
                </c:pt>
                <c:pt idx="22818">
                  <c:v>0.66026830000000003</c:v>
                </c:pt>
                <c:pt idx="22819">
                  <c:v>0.66029354000000007</c:v>
                </c:pt>
                <c:pt idx="22820">
                  <c:v>0.66032617999999998</c:v>
                </c:pt>
                <c:pt idx="22821">
                  <c:v>0.66035152000000008</c:v>
                </c:pt>
                <c:pt idx="22822">
                  <c:v>0.66038357999999997</c:v>
                </c:pt>
                <c:pt idx="22823">
                  <c:v>0.6604092800000001</c:v>
                </c:pt>
                <c:pt idx="22824">
                  <c:v>0.66044168000000014</c:v>
                </c:pt>
                <c:pt idx="22825">
                  <c:v>0.66046715</c:v>
                </c:pt>
                <c:pt idx="22826">
                  <c:v>0.66049955000000016</c:v>
                </c:pt>
                <c:pt idx="22827">
                  <c:v>0.66052502000000013</c:v>
                </c:pt>
                <c:pt idx="22828">
                  <c:v>0.66055754</c:v>
                </c:pt>
                <c:pt idx="22829">
                  <c:v>0.66058289000000003</c:v>
                </c:pt>
                <c:pt idx="22830">
                  <c:v>0.66061541000000024</c:v>
                </c:pt>
                <c:pt idx="22831">
                  <c:v>0.66064076000000016</c:v>
                </c:pt>
                <c:pt idx="22832">
                  <c:v>0.66067328000000014</c:v>
                </c:pt>
                <c:pt idx="22833">
                  <c:v>0.66069840000000024</c:v>
                </c:pt>
                <c:pt idx="22834">
                  <c:v>0.66073115000000016</c:v>
                </c:pt>
                <c:pt idx="22835">
                  <c:v>0.66075638000000003</c:v>
                </c:pt>
                <c:pt idx="22836">
                  <c:v>0.66078902000000006</c:v>
                </c:pt>
                <c:pt idx="22837">
                  <c:v>0.66081425000000016</c:v>
                </c:pt>
                <c:pt idx="22838">
                  <c:v>0.66084689000000008</c:v>
                </c:pt>
                <c:pt idx="22839">
                  <c:v>0.66087224000000011</c:v>
                </c:pt>
                <c:pt idx="22840">
                  <c:v>0.66090488000000014</c:v>
                </c:pt>
                <c:pt idx="22841">
                  <c:v>0.66092999000000008</c:v>
                </c:pt>
                <c:pt idx="22842">
                  <c:v>0.66096228999999984</c:v>
                </c:pt>
                <c:pt idx="22843">
                  <c:v>0.66098787000000014</c:v>
                </c:pt>
                <c:pt idx="22844">
                  <c:v>0.66102062000000006</c:v>
                </c:pt>
                <c:pt idx="22845">
                  <c:v>0.66104562000000022</c:v>
                </c:pt>
                <c:pt idx="22846">
                  <c:v>0.66107849000000007</c:v>
                </c:pt>
                <c:pt idx="22847">
                  <c:v>0.66110336999999997</c:v>
                </c:pt>
                <c:pt idx="22848">
                  <c:v>0.66113624000000004</c:v>
                </c:pt>
                <c:pt idx="22849">
                  <c:v>0.66116171000000012</c:v>
                </c:pt>
                <c:pt idx="22850">
                  <c:v>0.66119412000000011</c:v>
                </c:pt>
                <c:pt idx="22851">
                  <c:v>0.66121958000000003</c:v>
                </c:pt>
                <c:pt idx="22852">
                  <c:v>0.66125210000000001</c:v>
                </c:pt>
                <c:pt idx="22853">
                  <c:v>0.66127745000000016</c:v>
                </c:pt>
                <c:pt idx="22854">
                  <c:v>0.66131008999999996</c:v>
                </c:pt>
                <c:pt idx="22855">
                  <c:v>0.66133486000000008</c:v>
                </c:pt>
                <c:pt idx="22856">
                  <c:v>0.66136737999999984</c:v>
                </c:pt>
                <c:pt idx="22857">
                  <c:v>0.66139272999999998</c:v>
                </c:pt>
                <c:pt idx="22858">
                  <c:v>0.66142525000000008</c:v>
                </c:pt>
                <c:pt idx="22859">
                  <c:v>0.66145083000000016</c:v>
                </c:pt>
                <c:pt idx="22860">
                  <c:v>0.66148311999999998</c:v>
                </c:pt>
                <c:pt idx="22861">
                  <c:v>0.66150858000000001</c:v>
                </c:pt>
                <c:pt idx="22862">
                  <c:v>0.66154111000000015</c:v>
                </c:pt>
                <c:pt idx="22863">
                  <c:v>0.66156667999999996</c:v>
                </c:pt>
                <c:pt idx="22864">
                  <c:v>0.66159908999999995</c:v>
                </c:pt>
                <c:pt idx="22865">
                  <c:v>0.66162467000000025</c:v>
                </c:pt>
                <c:pt idx="22866">
                  <c:v>0.66165708000000012</c:v>
                </c:pt>
                <c:pt idx="22867">
                  <c:v>0.66168254000000004</c:v>
                </c:pt>
                <c:pt idx="22868">
                  <c:v>0.66171506000000013</c:v>
                </c:pt>
                <c:pt idx="22869">
                  <c:v>0.66174041000000006</c:v>
                </c:pt>
                <c:pt idx="22870">
                  <c:v>0.66177293000000015</c:v>
                </c:pt>
                <c:pt idx="22871">
                  <c:v>0.6617978200000002</c:v>
                </c:pt>
                <c:pt idx="22872">
                  <c:v>0.66183034000000007</c:v>
                </c:pt>
                <c:pt idx="22873">
                  <c:v>0.66185569000000022</c:v>
                </c:pt>
                <c:pt idx="22874">
                  <c:v>0.66188821000000009</c:v>
                </c:pt>
                <c:pt idx="22875">
                  <c:v>0.66191356000000001</c:v>
                </c:pt>
                <c:pt idx="22876">
                  <c:v>0.6619460800000001</c:v>
                </c:pt>
                <c:pt idx="22877">
                  <c:v>0.66197143000000025</c:v>
                </c:pt>
                <c:pt idx="22878">
                  <c:v>0.66200395000000012</c:v>
                </c:pt>
                <c:pt idx="22879">
                  <c:v>0.66202930000000015</c:v>
                </c:pt>
                <c:pt idx="22880">
                  <c:v>0.66206194000000007</c:v>
                </c:pt>
                <c:pt idx="22881">
                  <c:v>0.66208739999999999</c:v>
                </c:pt>
                <c:pt idx="22882">
                  <c:v>0.66211981000000009</c:v>
                </c:pt>
                <c:pt idx="22883">
                  <c:v>0.66214538999999994</c:v>
                </c:pt>
                <c:pt idx="22884">
                  <c:v>0.6621776800000001</c:v>
                </c:pt>
                <c:pt idx="22885">
                  <c:v>0.66220314000000002</c:v>
                </c:pt>
                <c:pt idx="22886">
                  <c:v>0.66223555000000012</c:v>
                </c:pt>
                <c:pt idx="22887">
                  <c:v>0.66226112999999998</c:v>
                </c:pt>
                <c:pt idx="22888">
                  <c:v>0.66229354000000007</c:v>
                </c:pt>
                <c:pt idx="22889">
                  <c:v>0.66231899999999999</c:v>
                </c:pt>
                <c:pt idx="22890">
                  <c:v>0.66235141000000008</c:v>
                </c:pt>
                <c:pt idx="22891">
                  <c:v>0.66237699000000005</c:v>
                </c:pt>
                <c:pt idx="22892">
                  <c:v>0.6624092800000001</c:v>
                </c:pt>
                <c:pt idx="22893">
                  <c:v>0.66243486000000007</c:v>
                </c:pt>
                <c:pt idx="22894">
                  <c:v>0.66246715</c:v>
                </c:pt>
                <c:pt idx="22895">
                  <c:v>0.66249214999999984</c:v>
                </c:pt>
                <c:pt idx="22896">
                  <c:v>0.66252502000000013</c:v>
                </c:pt>
                <c:pt idx="22897">
                  <c:v>0.66255025000000012</c:v>
                </c:pt>
                <c:pt idx="22898">
                  <c:v>0.66258289000000004</c:v>
                </c:pt>
                <c:pt idx="22899">
                  <c:v>0.66260812000000013</c:v>
                </c:pt>
                <c:pt idx="22900">
                  <c:v>0.66264087000000027</c:v>
                </c:pt>
                <c:pt idx="22901">
                  <c:v>0.66266622000000008</c:v>
                </c:pt>
                <c:pt idx="22902">
                  <c:v>0.66269840000000024</c:v>
                </c:pt>
                <c:pt idx="22903">
                  <c:v>0.6627240900000001</c:v>
                </c:pt>
                <c:pt idx="22904">
                  <c:v>0.66275627000000015</c:v>
                </c:pt>
                <c:pt idx="22905">
                  <c:v>0.66278196000000011</c:v>
                </c:pt>
                <c:pt idx="22906">
                  <c:v>0.66281414000000005</c:v>
                </c:pt>
                <c:pt idx="22907">
                  <c:v>0.66283949000000009</c:v>
                </c:pt>
                <c:pt idx="22908">
                  <c:v>0.66287201000000007</c:v>
                </c:pt>
                <c:pt idx="22909">
                  <c:v>0.6628973600000001</c:v>
                </c:pt>
                <c:pt idx="22910">
                  <c:v>0.66292988000000019</c:v>
                </c:pt>
                <c:pt idx="22911">
                  <c:v>0.66295523000000023</c:v>
                </c:pt>
                <c:pt idx="22912">
                  <c:v>0.66298774999999999</c:v>
                </c:pt>
                <c:pt idx="22913">
                  <c:v>0.66301321000000013</c:v>
                </c:pt>
                <c:pt idx="22914">
                  <c:v>0.66304574000000016</c:v>
                </c:pt>
                <c:pt idx="22915">
                  <c:v>0.66307108000000015</c:v>
                </c:pt>
                <c:pt idx="22916">
                  <c:v>0.66310360999999995</c:v>
                </c:pt>
                <c:pt idx="22917">
                  <c:v>0.66312895000000016</c:v>
                </c:pt>
                <c:pt idx="22918">
                  <c:v>0.66316158999999997</c:v>
                </c:pt>
                <c:pt idx="22919">
                  <c:v>0.66318681999999995</c:v>
                </c:pt>
                <c:pt idx="22920">
                  <c:v>0.66321946000000009</c:v>
                </c:pt>
                <c:pt idx="22921">
                  <c:v>0.66324481000000024</c:v>
                </c:pt>
                <c:pt idx="22922">
                  <c:v>0.66327733000000011</c:v>
                </c:pt>
                <c:pt idx="22923">
                  <c:v>0.66330268000000003</c:v>
                </c:pt>
                <c:pt idx="22924">
                  <c:v>0.66333531999999995</c:v>
                </c:pt>
                <c:pt idx="22925">
                  <c:v>0.66336055000000005</c:v>
                </c:pt>
                <c:pt idx="22926">
                  <c:v>0.66339318999999997</c:v>
                </c:pt>
                <c:pt idx="22927">
                  <c:v>0.66341830000000002</c:v>
                </c:pt>
                <c:pt idx="22928">
                  <c:v>0.66345106000000009</c:v>
                </c:pt>
                <c:pt idx="22929">
                  <c:v>0.66347606000000003</c:v>
                </c:pt>
                <c:pt idx="22930">
                  <c:v>0.66350893000000011</c:v>
                </c:pt>
                <c:pt idx="22931">
                  <c:v>0.66353393000000005</c:v>
                </c:pt>
                <c:pt idx="22932">
                  <c:v>0.66356656999999986</c:v>
                </c:pt>
                <c:pt idx="22933">
                  <c:v>0.66359179999999995</c:v>
                </c:pt>
                <c:pt idx="22934">
                  <c:v>0.66362455000000009</c:v>
                </c:pt>
                <c:pt idx="22935">
                  <c:v>0.66364967000000019</c:v>
                </c:pt>
                <c:pt idx="22936">
                  <c:v>0.66368231000000011</c:v>
                </c:pt>
                <c:pt idx="22937">
                  <c:v>0.66370650000000009</c:v>
                </c:pt>
                <c:pt idx="22938">
                  <c:v>0.66374018000000012</c:v>
                </c:pt>
                <c:pt idx="22939">
                  <c:v>0.66376553000000016</c:v>
                </c:pt>
                <c:pt idx="22940">
                  <c:v>0.66379817000000008</c:v>
                </c:pt>
                <c:pt idx="22941">
                  <c:v>0.66382339999999995</c:v>
                </c:pt>
                <c:pt idx="22942">
                  <c:v>0.66385592000000015</c:v>
                </c:pt>
                <c:pt idx="22943">
                  <c:v>0.66388138000000008</c:v>
                </c:pt>
                <c:pt idx="22944">
                  <c:v>0.66391378999999984</c:v>
                </c:pt>
                <c:pt idx="22945">
                  <c:v>0.66393925000000009</c:v>
                </c:pt>
                <c:pt idx="22946">
                  <c:v>0.66397166000000019</c:v>
                </c:pt>
                <c:pt idx="22947">
                  <c:v>0.66399724000000016</c:v>
                </c:pt>
                <c:pt idx="22948">
                  <c:v>0.66402976000000014</c:v>
                </c:pt>
                <c:pt idx="22949">
                  <c:v>0.66405510999999995</c:v>
                </c:pt>
                <c:pt idx="22950">
                  <c:v>0.66408763000000015</c:v>
                </c:pt>
                <c:pt idx="22951">
                  <c:v>0.66411297999999996</c:v>
                </c:pt>
                <c:pt idx="22952">
                  <c:v>0.66414550000000028</c:v>
                </c:pt>
                <c:pt idx="22953">
                  <c:v>0.66417085000000009</c:v>
                </c:pt>
                <c:pt idx="22954">
                  <c:v>0.66420336999999996</c:v>
                </c:pt>
                <c:pt idx="22955">
                  <c:v>0.66422884000000015</c:v>
                </c:pt>
                <c:pt idx="22956">
                  <c:v>0.66426124000000009</c:v>
                </c:pt>
                <c:pt idx="22957">
                  <c:v>0.66428670999999984</c:v>
                </c:pt>
                <c:pt idx="22958">
                  <c:v>0.66431912000000004</c:v>
                </c:pt>
                <c:pt idx="22959">
                  <c:v>0.66434400000000016</c:v>
                </c:pt>
                <c:pt idx="22960">
                  <c:v>0.66437698999999983</c:v>
                </c:pt>
                <c:pt idx="22961">
                  <c:v>0.66440186999999995</c:v>
                </c:pt>
                <c:pt idx="22962">
                  <c:v>0.66443486000000007</c:v>
                </c:pt>
                <c:pt idx="22963">
                  <c:v>0.66445997000000012</c:v>
                </c:pt>
                <c:pt idx="22964">
                  <c:v>0.66449248999999999</c:v>
                </c:pt>
                <c:pt idx="22965">
                  <c:v>0.66451795999999996</c:v>
                </c:pt>
                <c:pt idx="22966">
                  <c:v>0.66455036999999983</c:v>
                </c:pt>
                <c:pt idx="22967">
                  <c:v>0.66457583000000009</c:v>
                </c:pt>
                <c:pt idx="22968">
                  <c:v>0.66460824000000018</c:v>
                </c:pt>
                <c:pt idx="22969">
                  <c:v>0.6646337000000001</c:v>
                </c:pt>
                <c:pt idx="22970">
                  <c:v>0.66466622000000009</c:v>
                </c:pt>
                <c:pt idx="22971">
                  <c:v>0.66469157000000023</c:v>
                </c:pt>
                <c:pt idx="22972">
                  <c:v>0.6647240900000001</c:v>
                </c:pt>
                <c:pt idx="22973">
                  <c:v>0.66474955000000024</c:v>
                </c:pt>
                <c:pt idx="22974">
                  <c:v>0.66478208000000005</c:v>
                </c:pt>
                <c:pt idx="22975">
                  <c:v>0.66480743000000009</c:v>
                </c:pt>
                <c:pt idx="22976">
                  <c:v>0.66483995000000007</c:v>
                </c:pt>
                <c:pt idx="22977">
                  <c:v>0.6648653000000001</c:v>
                </c:pt>
                <c:pt idx="22978">
                  <c:v>0.66489793000000008</c:v>
                </c:pt>
                <c:pt idx="22979">
                  <c:v>0.66492293000000013</c:v>
                </c:pt>
                <c:pt idx="22980">
                  <c:v>0.66495523000000023</c:v>
                </c:pt>
                <c:pt idx="22981">
                  <c:v>0.66498080000000015</c:v>
                </c:pt>
                <c:pt idx="22982">
                  <c:v>0.66501310000000002</c:v>
                </c:pt>
                <c:pt idx="22983">
                  <c:v>0.6650386800000001</c:v>
                </c:pt>
                <c:pt idx="22984">
                  <c:v>0.66507097000000015</c:v>
                </c:pt>
                <c:pt idx="22985">
                  <c:v>0.66509655000000012</c:v>
                </c:pt>
                <c:pt idx="22986">
                  <c:v>0.66512884000000017</c:v>
                </c:pt>
                <c:pt idx="22987">
                  <c:v>0.66515442000000014</c:v>
                </c:pt>
                <c:pt idx="22988">
                  <c:v>0.66518682000000007</c:v>
                </c:pt>
                <c:pt idx="22989">
                  <c:v>0.66521229000000004</c:v>
                </c:pt>
                <c:pt idx="22990">
                  <c:v>0.66524481000000024</c:v>
                </c:pt>
                <c:pt idx="22991">
                  <c:v>0.66527027000000016</c:v>
                </c:pt>
                <c:pt idx="22992">
                  <c:v>0.66530268000000004</c:v>
                </c:pt>
                <c:pt idx="22993">
                  <c:v>0.66532780000000014</c:v>
                </c:pt>
                <c:pt idx="22994">
                  <c:v>0.66536055000000005</c:v>
                </c:pt>
                <c:pt idx="22995">
                  <c:v>0.66538567000000015</c:v>
                </c:pt>
                <c:pt idx="22996">
                  <c:v>0.66541841999999995</c:v>
                </c:pt>
                <c:pt idx="22997">
                  <c:v>0.66544353999999994</c:v>
                </c:pt>
                <c:pt idx="22998">
                  <c:v>0.66547628999999997</c:v>
                </c:pt>
                <c:pt idx="22999">
                  <c:v>0.66550141000000007</c:v>
                </c:pt>
                <c:pt idx="23000">
                  <c:v>0.66553415999999999</c:v>
                </c:pt>
                <c:pt idx="23001">
                  <c:v>0.66555928000000009</c:v>
                </c:pt>
                <c:pt idx="23002">
                  <c:v>0.66559226000000005</c:v>
                </c:pt>
                <c:pt idx="23003">
                  <c:v>0.66561714999999999</c:v>
                </c:pt>
                <c:pt idx="23004">
                  <c:v>0.66565012999999995</c:v>
                </c:pt>
                <c:pt idx="23005">
                  <c:v>0.66567502000000023</c:v>
                </c:pt>
                <c:pt idx="23006">
                  <c:v>0.6657075400000001</c:v>
                </c:pt>
                <c:pt idx="23007">
                  <c:v>0.66573300000000013</c:v>
                </c:pt>
                <c:pt idx="23008">
                  <c:v>0.66576541000000022</c:v>
                </c:pt>
                <c:pt idx="23009">
                  <c:v>0.66579099000000008</c:v>
                </c:pt>
                <c:pt idx="23010">
                  <c:v>0.66582339999999995</c:v>
                </c:pt>
                <c:pt idx="23011">
                  <c:v>0.66584898000000015</c:v>
                </c:pt>
                <c:pt idx="23012">
                  <c:v>0.66588127000000008</c:v>
                </c:pt>
                <c:pt idx="23013">
                  <c:v>0.66590743000000008</c:v>
                </c:pt>
                <c:pt idx="23014">
                  <c:v>0.66593925000000009</c:v>
                </c:pt>
                <c:pt idx="23015">
                  <c:v>0.66596471999999995</c:v>
                </c:pt>
                <c:pt idx="23016">
                  <c:v>0.66599712000000011</c:v>
                </c:pt>
                <c:pt idx="23017">
                  <c:v>0.66602258999999997</c:v>
                </c:pt>
                <c:pt idx="23018">
                  <c:v>0.66605499000000012</c:v>
                </c:pt>
                <c:pt idx="23019">
                  <c:v>0.6660804600000001</c:v>
                </c:pt>
                <c:pt idx="23020">
                  <c:v>0.66611286999999997</c:v>
                </c:pt>
                <c:pt idx="23021">
                  <c:v>0.66613833000000011</c:v>
                </c:pt>
                <c:pt idx="23022">
                  <c:v>0.66617085000000009</c:v>
                </c:pt>
                <c:pt idx="23023">
                  <c:v>0.66619620000000013</c:v>
                </c:pt>
                <c:pt idx="23024">
                  <c:v>0.66622872000000011</c:v>
                </c:pt>
                <c:pt idx="23025">
                  <c:v>0.6662538400000001</c:v>
                </c:pt>
                <c:pt idx="23026">
                  <c:v>0.66628659000000001</c:v>
                </c:pt>
                <c:pt idx="23027">
                  <c:v>0.66631171000000011</c:v>
                </c:pt>
                <c:pt idx="23028">
                  <c:v>0.66634446000000014</c:v>
                </c:pt>
                <c:pt idx="23029">
                  <c:v>0.66636969000000013</c:v>
                </c:pt>
                <c:pt idx="23030">
                  <c:v>0.66640233000000004</c:v>
                </c:pt>
                <c:pt idx="23031">
                  <c:v>0.66642756000000003</c:v>
                </c:pt>
                <c:pt idx="23032">
                  <c:v>0.66646019999999984</c:v>
                </c:pt>
                <c:pt idx="23033">
                  <c:v>0.66648543000000016</c:v>
                </c:pt>
                <c:pt idx="23034">
                  <c:v>0.66651806999999996</c:v>
                </c:pt>
                <c:pt idx="23035">
                  <c:v>0.66654342000000011</c:v>
                </c:pt>
                <c:pt idx="23036">
                  <c:v>0.66657594000000009</c:v>
                </c:pt>
                <c:pt idx="23037">
                  <c:v>0.66660129000000024</c:v>
                </c:pt>
                <c:pt idx="23038">
                  <c:v>0.66663393000000015</c:v>
                </c:pt>
                <c:pt idx="23039">
                  <c:v>0.66665916000000014</c:v>
                </c:pt>
                <c:pt idx="23040">
                  <c:v>0.66669180000000006</c:v>
                </c:pt>
                <c:pt idx="23041">
                  <c:v>0.66671703000000015</c:v>
                </c:pt>
                <c:pt idx="23042">
                  <c:v>0.66674967000000018</c:v>
                </c:pt>
                <c:pt idx="23043">
                  <c:v>0.66677502000000022</c:v>
                </c:pt>
                <c:pt idx="23044">
                  <c:v>0.66680754000000009</c:v>
                </c:pt>
                <c:pt idx="23045">
                  <c:v>0.66683289000000012</c:v>
                </c:pt>
                <c:pt idx="23046">
                  <c:v>0.66686495000000012</c:v>
                </c:pt>
                <c:pt idx="23047">
                  <c:v>0.66689018000000011</c:v>
                </c:pt>
                <c:pt idx="23048">
                  <c:v>0.66692293000000014</c:v>
                </c:pt>
                <c:pt idx="23049">
                  <c:v>0.66694816999999995</c:v>
                </c:pt>
                <c:pt idx="23050">
                  <c:v>0.66698080000000015</c:v>
                </c:pt>
                <c:pt idx="23051">
                  <c:v>0.66700604000000008</c:v>
                </c:pt>
                <c:pt idx="23052">
                  <c:v>0.66703868000000011</c:v>
                </c:pt>
                <c:pt idx="23053">
                  <c:v>0.66706390999999998</c:v>
                </c:pt>
                <c:pt idx="23054">
                  <c:v>0.66709655000000012</c:v>
                </c:pt>
                <c:pt idx="23055">
                  <c:v>0.66712178000000011</c:v>
                </c:pt>
                <c:pt idx="23056">
                  <c:v>0.66715442000000014</c:v>
                </c:pt>
                <c:pt idx="23057">
                  <c:v>0.66718046000000009</c:v>
                </c:pt>
                <c:pt idx="23058">
                  <c:v>0.66721229000000004</c:v>
                </c:pt>
                <c:pt idx="23059">
                  <c:v>0.66723774999999996</c:v>
                </c:pt>
                <c:pt idx="23060">
                  <c:v>0.66727015999999995</c:v>
                </c:pt>
                <c:pt idx="23061">
                  <c:v>0.66729620000000012</c:v>
                </c:pt>
                <c:pt idx="23062">
                  <c:v>0.66732791000000014</c:v>
                </c:pt>
                <c:pt idx="23063">
                  <c:v>0.66735361000000015</c:v>
                </c:pt>
                <c:pt idx="23064">
                  <c:v>0.66738590000000009</c:v>
                </c:pt>
                <c:pt idx="23065">
                  <c:v>0.66741112999999996</c:v>
                </c:pt>
                <c:pt idx="23066">
                  <c:v>0.6674438800000001</c:v>
                </c:pt>
                <c:pt idx="23067">
                  <c:v>0.66746899999999998</c:v>
                </c:pt>
                <c:pt idx="23068">
                  <c:v>0.66750175000000012</c:v>
                </c:pt>
                <c:pt idx="23069">
                  <c:v>0.66752686999999999</c:v>
                </c:pt>
                <c:pt idx="23070">
                  <c:v>0.66755962000000013</c:v>
                </c:pt>
                <c:pt idx="23071">
                  <c:v>0.66758357999999984</c:v>
                </c:pt>
                <c:pt idx="23072">
                  <c:v>0.66761749000000015</c:v>
                </c:pt>
                <c:pt idx="23073">
                  <c:v>0.66764273000000007</c:v>
                </c:pt>
                <c:pt idx="23074">
                  <c:v>0.66767548000000021</c:v>
                </c:pt>
                <c:pt idx="23075">
                  <c:v>0.66770094000000013</c:v>
                </c:pt>
                <c:pt idx="23076">
                  <c:v>0.66773335000000011</c:v>
                </c:pt>
                <c:pt idx="23077">
                  <c:v>0.66775893000000008</c:v>
                </c:pt>
                <c:pt idx="23078">
                  <c:v>0.66779122000000024</c:v>
                </c:pt>
                <c:pt idx="23079">
                  <c:v>0.66781634000000001</c:v>
                </c:pt>
                <c:pt idx="23080">
                  <c:v>0.66784909000000026</c:v>
                </c:pt>
                <c:pt idx="23081">
                  <c:v>0.66787421000000025</c:v>
                </c:pt>
                <c:pt idx="23082">
                  <c:v>0.66790696000000005</c:v>
                </c:pt>
                <c:pt idx="23083">
                  <c:v>0.66793208000000004</c:v>
                </c:pt>
                <c:pt idx="23084">
                  <c:v>0.66796482999999995</c:v>
                </c:pt>
                <c:pt idx="23085">
                  <c:v>0.66798995000000017</c:v>
                </c:pt>
                <c:pt idx="23086">
                  <c:v>0.6680222400000001</c:v>
                </c:pt>
                <c:pt idx="23087">
                  <c:v>0.66804793000000007</c:v>
                </c:pt>
                <c:pt idx="23088">
                  <c:v>0.66808023000000016</c:v>
                </c:pt>
                <c:pt idx="23089">
                  <c:v>0.66810546000000015</c:v>
                </c:pt>
                <c:pt idx="23090">
                  <c:v>0.66813810000000007</c:v>
                </c:pt>
                <c:pt idx="23091">
                  <c:v>0.66816333000000017</c:v>
                </c:pt>
                <c:pt idx="23092">
                  <c:v>0.66819608000000008</c:v>
                </c:pt>
                <c:pt idx="23093">
                  <c:v>0.66822120000000007</c:v>
                </c:pt>
                <c:pt idx="23094">
                  <c:v>0.66825394999999999</c:v>
                </c:pt>
                <c:pt idx="23095">
                  <c:v>0.66827907000000009</c:v>
                </c:pt>
                <c:pt idx="23096">
                  <c:v>0.66831194000000005</c:v>
                </c:pt>
                <c:pt idx="23097">
                  <c:v>0.66833693999999999</c:v>
                </c:pt>
                <c:pt idx="23098">
                  <c:v>0.66836980999999995</c:v>
                </c:pt>
                <c:pt idx="23099">
                  <c:v>0.66839493000000016</c:v>
                </c:pt>
                <c:pt idx="23100">
                  <c:v>0.66842791000000013</c:v>
                </c:pt>
                <c:pt idx="23101">
                  <c:v>0.66845279999999996</c:v>
                </c:pt>
                <c:pt idx="23102">
                  <c:v>0.66848532000000005</c:v>
                </c:pt>
                <c:pt idx="23103">
                  <c:v>0.66851066999999997</c:v>
                </c:pt>
                <c:pt idx="23104">
                  <c:v>0.66854329999999995</c:v>
                </c:pt>
                <c:pt idx="23105">
                  <c:v>0.66856864999999999</c:v>
                </c:pt>
                <c:pt idx="23106">
                  <c:v>0.66860118000000013</c:v>
                </c:pt>
                <c:pt idx="23107">
                  <c:v>0.66862768000000006</c:v>
                </c:pt>
                <c:pt idx="23108">
                  <c:v>0.66865905000000025</c:v>
                </c:pt>
                <c:pt idx="23109">
                  <c:v>0.66868439000000013</c:v>
                </c:pt>
                <c:pt idx="23110">
                  <c:v>0.66871692000000005</c:v>
                </c:pt>
                <c:pt idx="23111">
                  <c:v>0.66874226000000014</c:v>
                </c:pt>
                <c:pt idx="23112">
                  <c:v>0.66877478999999995</c:v>
                </c:pt>
                <c:pt idx="23113">
                  <c:v>0.6688002500000001</c:v>
                </c:pt>
                <c:pt idx="23114">
                  <c:v>0.66883276999999997</c:v>
                </c:pt>
                <c:pt idx="23115">
                  <c:v>0.66885812000000011</c:v>
                </c:pt>
                <c:pt idx="23116">
                  <c:v>0.6688906400000002</c:v>
                </c:pt>
                <c:pt idx="23117">
                  <c:v>0.66891587000000008</c:v>
                </c:pt>
                <c:pt idx="23118">
                  <c:v>0.66894851000000022</c:v>
                </c:pt>
                <c:pt idx="23119">
                  <c:v>0.66897444000000006</c:v>
                </c:pt>
                <c:pt idx="23120">
                  <c:v>0.66900638000000001</c:v>
                </c:pt>
                <c:pt idx="23121">
                  <c:v>0.66903173000000016</c:v>
                </c:pt>
                <c:pt idx="23122">
                  <c:v>0.66906425000000014</c:v>
                </c:pt>
                <c:pt idx="23123">
                  <c:v>0.66908925000000008</c:v>
                </c:pt>
                <c:pt idx="23124">
                  <c:v>0.66912212000000004</c:v>
                </c:pt>
                <c:pt idx="23125">
                  <c:v>0.66914724000000014</c:v>
                </c:pt>
                <c:pt idx="23126">
                  <c:v>0.66918010999999999</c:v>
                </c:pt>
                <c:pt idx="23127">
                  <c:v>0.66920511000000016</c:v>
                </c:pt>
                <c:pt idx="23128">
                  <c:v>0.66923752000000003</c:v>
                </c:pt>
                <c:pt idx="23129">
                  <c:v>0.66926297999999984</c:v>
                </c:pt>
                <c:pt idx="23130">
                  <c:v>0.66929539000000016</c:v>
                </c:pt>
                <c:pt idx="23131">
                  <c:v>0.66932108000000012</c:v>
                </c:pt>
                <c:pt idx="23132">
                  <c:v>0.66935325999999995</c:v>
                </c:pt>
                <c:pt idx="23133">
                  <c:v>0.66937907000000008</c:v>
                </c:pt>
                <c:pt idx="23134">
                  <c:v>0.66941136000000001</c:v>
                </c:pt>
                <c:pt idx="23135">
                  <c:v>0.66943693999999998</c:v>
                </c:pt>
                <c:pt idx="23136">
                  <c:v>0.66946923000000014</c:v>
                </c:pt>
                <c:pt idx="23137">
                  <c:v>0.66949481000000022</c:v>
                </c:pt>
                <c:pt idx="23138">
                  <c:v>0.66952710000000004</c:v>
                </c:pt>
                <c:pt idx="23139">
                  <c:v>0.66955222000000003</c:v>
                </c:pt>
                <c:pt idx="23140">
                  <c:v>0.66958496999999984</c:v>
                </c:pt>
                <c:pt idx="23141">
                  <c:v>0.66961020000000016</c:v>
                </c:pt>
                <c:pt idx="23142">
                  <c:v>0.66964284000000018</c:v>
                </c:pt>
                <c:pt idx="23143">
                  <c:v>0.66966806999999995</c:v>
                </c:pt>
                <c:pt idx="23144">
                  <c:v>0.66970071000000009</c:v>
                </c:pt>
                <c:pt idx="23145">
                  <c:v>0.66972606000000012</c:v>
                </c:pt>
                <c:pt idx="23146">
                  <c:v>0.66975881000000026</c:v>
                </c:pt>
                <c:pt idx="23147">
                  <c:v>0.66978393000000014</c:v>
                </c:pt>
                <c:pt idx="23148">
                  <c:v>0.66981668000000005</c:v>
                </c:pt>
                <c:pt idx="23149">
                  <c:v>0.6698419200000002</c:v>
                </c:pt>
                <c:pt idx="23150">
                  <c:v>0.66987455000000007</c:v>
                </c:pt>
                <c:pt idx="23151">
                  <c:v>0.66989967000000006</c:v>
                </c:pt>
                <c:pt idx="23152">
                  <c:v>0.66993243000000013</c:v>
                </c:pt>
                <c:pt idx="23153">
                  <c:v>0.66995777000000012</c:v>
                </c:pt>
                <c:pt idx="23154">
                  <c:v>0.66999030000000015</c:v>
                </c:pt>
                <c:pt idx="23155">
                  <c:v>0.67001506000000011</c:v>
                </c:pt>
                <c:pt idx="23156">
                  <c:v>0.67004770000000013</c:v>
                </c:pt>
                <c:pt idx="23157">
                  <c:v>0.67007293000000012</c:v>
                </c:pt>
                <c:pt idx="23158">
                  <c:v>0.67010557000000015</c:v>
                </c:pt>
                <c:pt idx="23159">
                  <c:v>0.67013080000000014</c:v>
                </c:pt>
                <c:pt idx="23160">
                  <c:v>0.67016355999999999</c:v>
                </c:pt>
                <c:pt idx="23161">
                  <c:v>0.67018925000000007</c:v>
                </c:pt>
                <c:pt idx="23162">
                  <c:v>0.67022143000000023</c:v>
                </c:pt>
                <c:pt idx="23163">
                  <c:v>0.67024724000000013</c:v>
                </c:pt>
                <c:pt idx="23164">
                  <c:v>0.67027942000000018</c:v>
                </c:pt>
                <c:pt idx="23165">
                  <c:v>0.67030511000000015</c:v>
                </c:pt>
                <c:pt idx="23166">
                  <c:v>0.67033728999999997</c:v>
                </c:pt>
                <c:pt idx="23167">
                  <c:v>0.67036251999999996</c:v>
                </c:pt>
                <c:pt idx="23168">
                  <c:v>0.6703951600000001</c:v>
                </c:pt>
                <c:pt idx="23169">
                  <c:v>0.67042062000000013</c:v>
                </c:pt>
                <c:pt idx="23170">
                  <c:v>0.67045303000000012</c:v>
                </c:pt>
                <c:pt idx="23171">
                  <c:v>0.67047849000000015</c:v>
                </c:pt>
                <c:pt idx="23172">
                  <c:v>0.67051090000000002</c:v>
                </c:pt>
                <c:pt idx="23173">
                  <c:v>0.67053635999999994</c:v>
                </c:pt>
                <c:pt idx="23174">
                  <c:v>0.67056877000000004</c:v>
                </c:pt>
                <c:pt idx="23175">
                  <c:v>0.67059435000000012</c:v>
                </c:pt>
                <c:pt idx="23176">
                  <c:v>0.67062664000000016</c:v>
                </c:pt>
                <c:pt idx="23177">
                  <c:v>0.67065222000000013</c:v>
                </c:pt>
                <c:pt idx="23178">
                  <c:v>0.67068462000000006</c:v>
                </c:pt>
                <c:pt idx="23179">
                  <c:v>0.67071009000000015</c:v>
                </c:pt>
                <c:pt idx="23180">
                  <c:v>0.67074238000000008</c:v>
                </c:pt>
                <c:pt idx="23181">
                  <c:v>0.67076796000000005</c:v>
                </c:pt>
                <c:pt idx="23182">
                  <c:v>0.6708002500000001</c:v>
                </c:pt>
                <c:pt idx="23183">
                  <c:v>0.67082583000000018</c:v>
                </c:pt>
                <c:pt idx="23184">
                  <c:v>0.67085824000000016</c:v>
                </c:pt>
                <c:pt idx="23185">
                  <c:v>0.6708832400000001</c:v>
                </c:pt>
                <c:pt idx="23186">
                  <c:v>0.67091610999999984</c:v>
                </c:pt>
                <c:pt idx="23187">
                  <c:v>0.67094111000000023</c:v>
                </c:pt>
                <c:pt idx="23188">
                  <c:v>0.67097398000000008</c:v>
                </c:pt>
                <c:pt idx="23189">
                  <c:v>0.67099909000000024</c:v>
                </c:pt>
                <c:pt idx="23190">
                  <c:v>0.6710318500000001</c:v>
                </c:pt>
                <c:pt idx="23191">
                  <c:v>0.67105696000000004</c:v>
                </c:pt>
                <c:pt idx="23192">
                  <c:v>0.67108972000000011</c:v>
                </c:pt>
                <c:pt idx="23193">
                  <c:v>0.67111483000000016</c:v>
                </c:pt>
                <c:pt idx="23194">
                  <c:v>0.67114759000000013</c:v>
                </c:pt>
                <c:pt idx="23195">
                  <c:v>0.67117270000000007</c:v>
                </c:pt>
                <c:pt idx="23196">
                  <c:v>0.67120511000000016</c:v>
                </c:pt>
                <c:pt idx="23197">
                  <c:v>0.67123056999999997</c:v>
                </c:pt>
                <c:pt idx="23198">
                  <c:v>0.6712631</c:v>
                </c:pt>
                <c:pt idx="23199">
                  <c:v>0.6712884400000001</c:v>
                </c:pt>
                <c:pt idx="23200">
                  <c:v>0.67132097000000013</c:v>
                </c:pt>
                <c:pt idx="23201">
                  <c:v>0.67134631000000011</c:v>
                </c:pt>
                <c:pt idx="23202">
                  <c:v>0.67137884000000014</c:v>
                </c:pt>
                <c:pt idx="23203">
                  <c:v>0.67140418000000002</c:v>
                </c:pt>
                <c:pt idx="23204">
                  <c:v>0.67143648</c:v>
                </c:pt>
                <c:pt idx="23205">
                  <c:v>0.67146229000000002</c:v>
                </c:pt>
                <c:pt idx="23206">
                  <c:v>0.67149457999999995</c:v>
                </c:pt>
                <c:pt idx="23207">
                  <c:v>0.67151969000000011</c:v>
                </c:pt>
                <c:pt idx="23208">
                  <c:v>0.67155244999999997</c:v>
                </c:pt>
                <c:pt idx="23209">
                  <c:v>0.67157767999999995</c:v>
                </c:pt>
                <c:pt idx="23210">
                  <c:v>0.67161032000000009</c:v>
                </c:pt>
                <c:pt idx="23211">
                  <c:v>0.67163555000000008</c:v>
                </c:pt>
                <c:pt idx="23212">
                  <c:v>0.67166819000000011</c:v>
                </c:pt>
                <c:pt idx="23213">
                  <c:v>0.67169342000000021</c:v>
                </c:pt>
                <c:pt idx="23214">
                  <c:v>0.67172571000000025</c:v>
                </c:pt>
                <c:pt idx="23215">
                  <c:v>0.67175141000000027</c:v>
                </c:pt>
                <c:pt idx="23216">
                  <c:v>0.67178370000000009</c:v>
                </c:pt>
                <c:pt idx="23217">
                  <c:v>0.67180928000000006</c:v>
                </c:pt>
                <c:pt idx="23218">
                  <c:v>0.67184157000000022</c:v>
                </c:pt>
                <c:pt idx="23219">
                  <c:v>0.67186726000000008</c:v>
                </c:pt>
                <c:pt idx="23220">
                  <c:v>0.67189955000000023</c:v>
                </c:pt>
                <c:pt idx="23221">
                  <c:v>0.67192525000000025</c:v>
                </c:pt>
                <c:pt idx="23222">
                  <c:v>0.67195743000000008</c:v>
                </c:pt>
                <c:pt idx="23223">
                  <c:v>0.67198312000000004</c:v>
                </c:pt>
                <c:pt idx="23224">
                  <c:v>0.67201530000000009</c:v>
                </c:pt>
                <c:pt idx="23225">
                  <c:v>0.67204053000000008</c:v>
                </c:pt>
                <c:pt idx="23226">
                  <c:v>0.67207328000000011</c:v>
                </c:pt>
                <c:pt idx="23227">
                  <c:v>0.6720984000000001</c:v>
                </c:pt>
                <c:pt idx="23228">
                  <c:v>0.67213115000000012</c:v>
                </c:pt>
                <c:pt idx="23229">
                  <c:v>0.67215627000000011</c:v>
                </c:pt>
                <c:pt idx="23230">
                  <c:v>0.67218914000000007</c:v>
                </c:pt>
                <c:pt idx="23231">
                  <c:v>0.67221425000000012</c:v>
                </c:pt>
                <c:pt idx="23232">
                  <c:v>0.67224701000000009</c:v>
                </c:pt>
                <c:pt idx="23233">
                  <c:v>0.67227224000000008</c:v>
                </c:pt>
                <c:pt idx="23234">
                  <c:v>0.6723048800000001</c:v>
                </c:pt>
                <c:pt idx="23235">
                  <c:v>0.67233010999999998</c:v>
                </c:pt>
                <c:pt idx="23236">
                  <c:v>0.67236275000000001</c:v>
                </c:pt>
                <c:pt idx="23237">
                  <c:v>0.67238798</c:v>
                </c:pt>
                <c:pt idx="23238">
                  <c:v>0.67242062000000014</c:v>
                </c:pt>
                <c:pt idx="23239">
                  <c:v>0.67244596999999995</c:v>
                </c:pt>
                <c:pt idx="23240">
                  <c:v>0.67247849000000015</c:v>
                </c:pt>
                <c:pt idx="23241">
                  <c:v>0.67250384000000007</c:v>
                </c:pt>
                <c:pt idx="23242">
                  <c:v>0.67253636000000006</c:v>
                </c:pt>
                <c:pt idx="23243">
                  <c:v>0.67256170999999998</c:v>
                </c:pt>
                <c:pt idx="23244">
                  <c:v>0.67259435000000012</c:v>
                </c:pt>
                <c:pt idx="23245">
                  <c:v>0.6726196900000001</c:v>
                </c:pt>
                <c:pt idx="23246">
                  <c:v>0.67265222000000013</c:v>
                </c:pt>
                <c:pt idx="23247">
                  <c:v>0.67267756000000012</c:v>
                </c:pt>
                <c:pt idx="23248">
                  <c:v>0.67271009000000015</c:v>
                </c:pt>
                <c:pt idx="23249">
                  <c:v>0.67273497000000015</c:v>
                </c:pt>
                <c:pt idx="23250">
                  <c:v>0.67276796000000005</c:v>
                </c:pt>
                <c:pt idx="23251">
                  <c:v>0.67279284000000006</c:v>
                </c:pt>
                <c:pt idx="23252">
                  <c:v>0.67282594000000018</c:v>
                </c:pt>
                <c:pt idx="23253">
                  <c:v>0.67285071000000007</c:v>
                </c:pt>
                <c:pt idx="23254">
                  <c:v>0.67288334999999999</c:v>
                </c:pt>
                <c:pt idx="23255">
                  <c:v>0.67290858000000009</c:v>
                </c:pt>
                <c:pt idx="23256">
                  <c:v>0.67294122000000023</c:v>
                </c:pt>
                <c:pt idx="23257">
                  <c:v>0.67296668000000004</c:v>
                </c:pt>
                <c:pt idx="23258">
                  <c:v>0.67299909000000024</c:v>
                </c:pt>
                <c:pt idx="23259">
                  <c:v>0.67302455000000017</c:v>
                </c:pt>
                <c:pt idx="23260">
                  <c:v>0.67305708000000009</c:v>
                </c:pt>
                <c:pt idx="23261">
                  <c:v>0.67308243000000012</c:v>
                </c:pt>
                <c:pt idx="23262">
                  <c:v>0.6731150600000001</c:v>
                </c:pt>
                <c:pt idx="23263">
                  <c:v>0.67314030000000014</c:v>
                </c:pt>
                <c:pt idx="23264">
                  <c:v>0.67317293000000011</c:v>
                </c:pt>
                <c:pt idx="23265">
                  <c:v>0.67319817000000015</c:v>
                </c:pt>
                <c:pt idx="23266">
                  <c:v>0.67323091999999995</c:v>
                </c:pt>
                <c:pt idx="23267">
                  <c:v>0.67325603999999994</c:v>
                </c:pt>
                <c:pt idx="23268">
                  <c:v>0.67328832999999999</c:v>
                </c:pt>
                <c:pt idx="23269">
                  <c:v>0.67331390999999996</c:v>
                </c:pt>
                <c:pt idx="23270">
                  <c:v>0.67334631000000011</c:v>
                </c:pt>
                <c:pt idx="23271">
                  <c:v>0.67337189000000008</c:v>
                </c:pt>
                <c:pt idx="23272">
                  <c:v>0.67340418000000002</c:v>
                </c:pt>
                <c:pt idx="23273">
                  <c:v>0.67342988000000015</c:v>
                </c:pt>
                <c:pt idx="23274">
                  <c:v>0.67346205000000003</c:v>
                </c:pt>
                <c:pt idx="23275">
                  <c:v>0.67348775000000005</c:v>
                </c:pt>
                <c:pt idx="23276">
                  <c:v>0.67352027000000014</c:v>
                </c:pt>
                <c:pt idx="23277">
                  <c:v>0.67354516000000009</c:v>
                </c:pt>
                <c:pt idx="23278">
                  <c:v>0.67357814000000005</c:v>
                </c:pt>
                <c:pt idx="23279">
                  <c:v>0.6736030300000001</c:v>
                </c:pt>
                <c:pt idx="23280">
                  <c:v>0.67363600999999995</c:v>
                </c:pt>
                <c:pt idx="23281">
                  <c:v>0.67366090000000012</c:v>
                </c:pt>
                <c:pt idx="23282">
                  <c:v>0.67369388000000019</c:v>
                </c:pt>
                <c:pt idx="23283">
                  <c:v>0.67371877000000013</c:v>
                </c:pt>
                <c:pt idx="23284">
                  <c:v>0.67375129000000022</c:v>
                </c:pt>
                <c:pt idx="23285">
                  <c:v>0.67377675000000015</c:v>
                </c:pt>
                <c:pt idx="23286">
                  <c:v>0.67380916000000013</c:v>
                </c:pt>
                <c:pt idx="23287">
                  <c:v>0.67383462000000016</c:v>
                </c:pt>
                <c:pt idx="23288">
                  <c:v>0.67386703000000014</c:v>
                </c:pt>
                <c:pt idx="23289">
                  <c:v>0.67389249000000007</c:v>
                </c:pt>
                <c:pt idx="23290">
                  <c:v>0.67392490000000016</c:v>
                </c:pt>
                <c:pt idx="23291">
                  <c:v>0.67395060000000007</c:v>
                </c:pt>
                <c:pt idx="23292">
                  <c:v>0.67398276999999984</c:v>
                </c:pt>
                <c:pt idx="23293">
                  <c:v>0.67400858000000008</c:v>
                </c:pt>
                <c:pt idx="23294">
                  <c:v>0.67404076000000013</c:v>
                </c:pt>
                <c:pt idx="23295">
                  <c:v>0.67406599000000011</c:v>
                </c:pt>
                <c:pt idx="23296">
                  <c:v>0.67409874000000014</c:v>
                </c:pt>
                <c:pt idx="23297">
                  <c:v>0.67412386000000013</c:v>
                </c:pt>
                <c:pt idx="23298">
                  <c:v>0.67415672999999998</c:v>
                </c:pt>
                <c:pt idx="23299">
                  <c:v>0.67418173000000015</c:v>
                </c:pt>
                <c:pt idx="23300">
                  <c:v>0.67421460000000011</c:v>
                </c:pt>
                <c:pt idx="23301">
                  <c:v>0.67423960000000016</c:v>
                </c:pt>
                <c:pt idx="23302">
                  <c:v>0.67427258999999984</c:v>
                </c:pt>
                <c:pt idx="23303">
                  <c:v>0.67429746999999995</c:v>
                </c:pt>
                <c:pt idx="23304">
                  <c:v>0.67432999000000016</c:v>
                </c:pt>
                <c:pt idx="23305">
                  <c:v>0.67435546000000013</c:v>
                </c:pt>
                <c:pt idx="23306">
                  <c:v>0.67438787000000011</c:v>
                </c:pt>
                <c:pt idx="23307">
                  <c:v>0.67441333000000003</c:v>
                </c:pt>
                <c:pt idx="23308">
                  <c:v>0.67444585000000024</c:v>
                </c:pt>
                <c:pt idx="23309">
                  <c:v>0.67447131000000016</c:v>
                </c:pt>
                <c:pt idx="23310">
                  <c:v>0.67450372000000003</c:v>
                </c:pt>
                <c:pt idx="23311">
                  <c:v>0.67452917999999995</c:v>
                </c:pt>
                <c:pt idx="23312">
                  <c:v>0.67456159000000004</c:v>
                </c:pt>
                <c:pt idx="23313">
                  <c:v>0.67458704999999997</c:v>
                </c:pt>
                <c:pt idx="23314">
                  <c:v>0.67461981000000026</c:v>
                </c:pt>
                <c:pt idx="23315">
                  <c:v>0.67464504000000025</c:v>
                </c:pt>
                <c:pt idx="23316">
                  <c:v>0.67467768000000006</c:v>
                </c:pt>
                <c:pt idx="23317">
                  <c:v>0.67470255999999995</c:v>
                </c:pt>
                <c:pt idx="23318">
                  <c:v>0.67473497000000016</c:v>
                </c:pt>
                <c:pt idx="23319">
                  <c:v>0.67476055000000013</c:v>
                </c:pt>
                <c:pt idx="23320">
                  <c:v>0.67479284000000006</c:v>
                </c:pt>
                <c:pt idx="23321">
                  <c:v>0.67481842000000014</c:v>
                </c:pt>
                <c:pt idx="23322">
                  <c:v>0.67485083000000023</c:v>
                </c:pt>
                <c:pt idx="23323">
                  <c:v>0.67487641000000009</c:v>
                </c:pt>
                <c:pt idx="23324">
                  <c:v>0.67490870000000014</c:v>
                </c:pt>
                <c:pt idx="23325">
                  <c:v>0.67493428000000011</c:v>
                </c:pt>
                <c:pt idx="23326">
                  <c:v>0.67496657000000004</c:v>
                </c:pt>
                <c:pt idx="23327">
                  <c:v>0.67499215000000012</c:v>
                </c:pt>
                <c:pt idx="23328">
                  <c:v>0.6750246700000001</c:v>
                </c:pt>
                <c:pt idx="23329">
                  <c:v>0.67505002000000014</c:v>
                </c:pt>
                <c:pt idx="23330">
                  <c:v>0.67508254000000001</c:v>
                </c:pt>
                <c:pt idx="23331">
                  <c:v>0.67510800000000015</c:v>
                </c:pt>
                <c:pt idx="23332">
                  <c:v>0.67514041000000025</c:v>
                </c:pt>
                <c:pt idx="23333">
                  <c:v>0.67516586999999995</c:v>
                </c:pt>
                <c:pt idx="23334">
                  <c:v>0.67519828000000015</c:v>
                </c:pt>
                <c:pt idx="23335">
                  <c:v>0.67522374000000007</c:v>
                </c:pt>
                <c:pt idx="23336">
                  <c:v>0.67525615000000005</c:v>
                </c:pt>
                <c:pt idx="23337">
                  <c:v>0.67528173000000014</c:v>
                </c:pt>
                <c:pt idx="23338">
                  <c:v>0.67531414000000001</c:v>
                </c:pt>
                <c:pt idx="23339">
                  <c:v>0.67533924999999995</c:v>
                </c:pt>
                <c:pt idx="23340">
                  <c:v>0.67537201000000013</c:v>
                </c:pt>
                <c:pt idx="23341">
                  <c:v>0.67539712000000007</c:v>
                </c:pt>
                <c:pt idx="23342">
                  <c:v>0.67542988000000015</c:v>
                </c:pt>
                <c:pt idx="23343">
                  <c:v>0.67545498999999998</c:v>
                </c:pt>
                <c:pt idx="23344">
                  <c:v>0.67548775000000005</c:v>
                </c:pt>
                <c:pt idx="23345">
                  <c:v>0.67551287000000004</c:v>
                </c:pt>
                <c:pt idx="23346">
                  <c:v>0.67554574000000012</c:v>
                </c:pt>
                <c:pt idx="23347">
                  <c:v>0.67557084999999995</c:v>
                </c:pt>
                <c:pt idx="23348">
                  <c:v>0.67560361000000024</c:v>
                </c:pt>
                <c:pt idx="23349">
                  <c:v>0.67562872000000018</c:v>
                </c:pt>
                <c:pt idx="23350">
                  <c:v>0.67566090000000012</c:v>
                </c:pt>
                <c:pt idx="23351">
                  <c:v>0.67568658999999998</c:v>
                </c:pt>
                <c:pt idx="23352">
                  <c:v>0.67571877000000014</c:v>
                </c:pt>
                <c:pt idx="23353">
                  <c:v>0.67574446000000021</c:v>
                </c:pt>
                <c:pt idx="23354">
                  <c:v>0.67577664000000015</c:v>
                </c:pt>
                <c:pt idx="23355">
                  <c:v>0.67580245000000017</c:v>
                </c:pt>
                <c:pt idx="23356">
                  <c:v>0.67583509000000008</c:v>
                </c:pt>
                <c:pt idx="23357">
                  <c:v>0.67586032000000007</c:v>
                </c:pt>
                <c:pt idx="23358">
                  <c:v>0.67589238000000007</c:v>
                </c:pt>
                <c:pt idx="23359">
                  <c:v>0.67591818999999997</c:v>
                </c:pt>
                <c:pt idx="23360">
                  <c:v>0.67595060000000007</c:v>
                </c:pt>
                <c:pt idx="23361">
                  <c:v>0.6759760600000001</c:v>
                </c:pt>
                <c:pt idx="23362">
                  <c:v>0.67600835000000015</c:v>
                </c:pt>
                <c:pt idx="23363">
                  <c:v>0.67603405000000016</c:v>
                </c:pt>
                <c:pt idx="23364">
                  <c:v>0.67606622000000005</c:v>
                </c:pt>
                <c:pt idx="23365">
                  <c:v>0.67609157000000009</c:v>
                </c:pt>
                <c:pt idx="23366">
                  <c:v>0.67612409000000007</c:v>
                </c:pt>
                <c:pt idx="23367">
                  <c:v>0.67614944000000021</c:v>
                </c:pt>
                <c:pt idx="23368">
                  <c:v>0.67618219000000002</c:v>
                </c:pt>
                <c:pt idx="23369">
                  <c:v>0.67620731000000012</c:v>
                </c:pt>
                <c:pt idx="23370">
                  <c:v>0.67623995000000015</c:v>
                </c:pt>
                <c:pt idx="23371">
                  <c:v>0.67626530000000007</c:v>
                </c:pt>
                <c:pt idx="23372">
                  <c:v>0.67629793000000016</c:v>
                </c:pt>
                <c:pt idx="23373">
                  <c:v>0.67632328000000008</c:v>
                </c:pt>
                <c:pt idx="23374">
                  <c:v>0.67635557000000013</c:v>
                </c:pt>
                <c:pt idx="23375">
                  <c:v>0.67638069000000012</c:v>
                </c:pt>
                <c:pt idx="23376">
                  <c:v>0.67641344000000003</c:v>
                </c:pt>
                <c:pt idx="23377">
                  <c:v>0.67643868000000007</c:v>
                </c:pt>
                <c:pt idx="23378">
                  <c:v>0.67647131000000016</c:v>
                </c:pt>
                <c:pt idx="23379">
                  <c:v>0.67649654999999997</c:v>
                </c:pt>
                <c:pt idx="23380">
                  <c:v>0.67652917999999995</c:v>
                </c:pt>
                <c:pt idx="23381">
                  <c:v>0.67655465000000015</c:v>
                </c:pt>
                <c:pt idx="23382">
                  <c:v>0.67658704999999997</c:v>
                </c:pt>
                <c:pt idx="23383">
                  <c:v>0.67661240000000011</c:v>
                </c:pt>
                <c:pt idx="23384">
                  <c:v>0.67664493000000026</c:v>
                </c:pt>
                <c:pt idx="23385">
                  <c:v>0.67667038999999995</c:v>
                </c:pt>
                <c:pt idx="23386">
                  <c:v>0.67670291000000016</c:v>
                </c:pt>
                <c:pt idx="23387">
                  <c:v>0.67672837000000008</c:v>
                </c:pt>
                <c:pt idx="23388">
                  <c:v>0.67676090000000011</c:v>
                </c:pt>
                <c:pt idx="23389">
                  <c:v>0.67678624000000009</c:v>
                </c:pt>
                <c:pt idx="23390">
                  <c:v>0.67681877000000013</c:v>
                </c:pt>
                <c:pt idx="23391">
                  <c:v>0.67684365000000024</c:v>
                </c:pt>
                <c:pt idx="23392">
                  <c:v>0.67687618000000005</c:v>
                </c:pt>
                <c:pt idx="23393">
                  <c:v>0.67690175000000008</c:v>
                </c:pt>
                <c:pt idx="23394">
                  <c:v>0.67693439000000011</c:v>
                </c:pt>
                <c:pt idx="23395">
                  <c:v>0.67695962000000021</c:v>
                </c:pt>
                <c:pt idx="23396">
                  <c:v>0.67699237999999995</c:v>
                </c:pt>
                <c:pt idx="23397">
                  <c:v>0.67701749000000011</c:v>
                </c:pt>
                <c:pt idx="23398">
                  <c:v>0.67705025000000008</c:v>
                </c:pt>
                <c:pt idx="23399">
                  <c:v>0.67707536999999995</c:v>
                </c:pt>
                <c:pt idx="23400">
                  <c:v>0.67710812000000009</c:v>
                </c:pt>
                <c:pt idx="23401">
                  <c:v>0.67713324000000008</c:v>
                </c:pt>
                <c:pt idx="23402">
                  <c:v>0.67716599000000011</c:v>
                </c:pt>
                <c:pt idx="23403">
                  <c:v>0.6771912200000002</c:v>
                </c:pt>
                <c:pt idx="23404">
                  <c:v>0.67722386000000012</c:v>
                </c:pt>
                <c:pt idx="23405">
                  <c:v>0.67724909000000022</c:v>
                </c:pt>
                <c:pt idx="23406">
                  <c:v>0.67728173000000014</c:v>
                </c:pt>
                <c:pt idx="23407">
                  <c:v>0.67730662000000008</c:v>
                </c:pt>
                <c:pt idx="23408">
                  <c:v>0.67733960000000015</c:v>
                </c:pt>
                <c:pt idx="23409">
                  <c:v>0.67736494999999997</c:v>
                </c:pt>
                <c:pt idx="23410">
                  <c:v>0.67739746999999995</c:v>
                </c:pt>
                <c:pt idx="23411">
                  <c:v>0.67742282000000009</c:v>
                </c:pt>
                <c:pt idx="23412">
                  <c:v>0.67745511000000014</c:v>
                </c:pt>
                <c:pt idx="23413">
                  <c:v>0.67748023000000013</c:v>
                </c:pt>
                <c:pt idx="23414">
                  <c:v>0.67751297999999993</c:v>
                </c:pt>
                <c:pt idx="23415">
                  <c:v>0.67753810000000003</c:v>
                </c:pt>
                <c:pt idx="23416">
                  <c:v>0.67757084999999995</c:v>
                </c:pt>
                <c:pt idx="23417">
                  <c:v>0.67759597000000016</c:v>
                </c:pt>
                <c:pt idx="23418">
                  <c:v>0.67762872000000018</c:v>
                </c:pt>
                <c:pt idx="23419">
                  <c:v>0.67765384000000006</c:v>
                </c:pt>
                <c:pt idx="23420">
                  <c:v>0.67768658999999998</c:v>
                </c:pt>
                <c:pt idx="23421">
                  <c:v>0.67771182000000019</c:v>
                </c:pt>
                <c:pt idx="23422">
                  <c:v>0.67774446000000022</c:v>
                </c:pt>
                <c:pt idx="23423">
                  <c:v>0.67776969000000009</c:v>
                </c:pt>
                <c:pt idx="23424">
                  <c:v>0.67780233000000012</c:v>
                </c:pt>
                <c:pt idx="23425">
                  <c:v>0.67782756000000011</c:v>
                </c:pt>
                <c:pt idx="23426">
                  <c:v>0.67786032000000007</c:v>
                </c:pt>
                <c:pt idx="23427">
                  <c:v>0.67788554999999995</c:v>
                </c:pt>
                <c:pt idx="23428">
                  <c:v>0.67791796000000004</c:v>
                </c:pt>
                <c:pt idx="23429">
                  <c:v>0.67794354000000012</c:v>
                </c:pt>
                <c:pt idx="23430">
                  <c:v>0.67797571000000023</c:v>
                </c:pt>
                <c:pt idx="23431">
                  <c:v>0.67800141000000025</c:v>
                </c:pt>
                <c:pt idx="23432">
                  <c:v>0.67803370000000007</c:v>
                </c:pt>
                <c:pt idx="23433">
                  <c:v>0.67805928000000015</c:v>
                </c:pt>
                <c:pt idx="23434">
                  <c:v>0.67809157000000009</c:v>
                </c:pt>
                <c:pt idx="23435">
                  <c:v>0.67811714999999984</c:v>
                </c:pt>
                <c:pt idx="23436">
                  <c:v>0.67814944000000021</c:v>
                </c:pt>
                <c:pt idx="23437">
                  <c:v>0.67817467000000009</c:v>
                </c:pt>
                <c:pt idx="23438">
                  <c:v>0.67820743000000028</c:v>
                </c:pt>
                <c:pt idx="23439">
                  <c:v>0.67823253999999999</c:v>
                </c:pt>
                <c:pt idx="23440">
                  <c:v>0.67826530000000007</c:v>
                </c:pt>
                <c:pt idx="23441">
                  <c:v>0.67829041000000023</c:v>
                </c:pt>
                <c:pt idx="23442">
                  <c:v>0.67832316999999998</c:v>
                </c:pt>
                <c:pt idx="23443">
                  <c:v>0.67834840000000007</c:v>
                </c:pt>
                <c:pt idx="23444">
                  <c:v>0.67838092000000005</c:v>
                </c:pt>
                <c:pt idx="23445">
                  <c:v>0.67840637999999998</c:v>
                </c:pt>
                <c:pt idx="23446">
                  <c:v>0.67843891000000012</c:v>
                </c:pt>
                <c:pt idx="23447">
                  <c:v>0.67846413999999999</c:v>
                </c:pt>
                <c:pt idx="23448">
                  <c:v>0.67849678000000002</c:v>
                </c:pt>
                <c:pt idx="23449">
                  <c:v>0.67852212000000001</c:v>
                </c:pt>
                <c:pt idx="23450">
                  <c:v>0.67855465000000015</c:v>
                </c:pt>
                <c:pt idx="23451">
                  <c:v>0.67858010999999996</c:v>
                </c:pt>
                <c:pt idx="23452">
                  <c:v>0.67861252000000005</c:v>
                </c:pt>
                <c:pt idx="23453">
                  <c:v>0.67863775000000015</c:v>
                </c:pt>
                <c:pt idx="23454">
                  <c:v>0.67867050000000007</c:v>
                </c:pt>
                <c:pt idx="23455">
                  <c:v>0.67869562000000028</c:v>
                </c:pt>
                <c:pt idx="23456">
                  <c:v>0.67872837000000008</c:v>
                </c:pt>
                <c:pt idx="23457">
                  <c:v>0.67875349000000007</c:v>
                </c:pt>
                <c:pt idx="23458">
                  <c:v>0.67878590000000016</c:v>
                </c:pt>
                <c:pt idx="23459">
                  <c:v>0.67881136000000009</c:v>
                </c:pt>
                <c:pt idx="23460">
                  <c:v>0.67884377000000007</c:v>
                </c:pt>
                <c:pt idx="23461">
                  <c:v>0.6788692300000001</c:v>
                </c:pt>
                <c:pt idx="23462">
                  <c:v>0.67890164000000019</c:v>
                </c:pt>
                <c:pt idx="23463">
                  <c:v>0.67892710000000012</c:v>
                </c:pt>
                <c:pt idx="23464">
                  <c:v>0.67895962000000021</c:v>
                </c:pt>
                <c:pt idx="23465">
                  <c:v>0.67898509000000007</c:v>
                </c:pt>
                <c:pt idx="23466">
                  <c:v>0.67901749000000011</c:v>
                </c:pt>
                <c:pt idx="23467">
                  <c:v>0.67904296000000008</c:v>
                </c:pt>
                <c:pt idx="23468">
                  <c:v>0.67907537000000007</c:v>
                </c:pt>
                <c:pt idx="23469">
                  <c:v>0.67910106000000015</c:v>
                </c:pt>
                <c:pt idx="23470">
                  <c:v>0.67913324000000008</c:v>
                </c:pt>
                <c:pt idx="23471">
                  <c:v>0.67915835000000013</c:v>
                </c:pt>
                <c:pt idx="23472">
                  <c:v>0.6791911100000001</c:v>
                </c:pt>
                <c:pt idx="23473">
                  <c:v>0.67921633999999997</c:v>
                </c:pt>
                <c:pt idx="23474">
                  <c:v>0.67924909000000022</c:v>
                </c:pt>
                <c:pt idx="23475">
                  <c:v>0.6792742100000001</c:v>
                </c:pt>
                <c:pt idx="23476">
                  <c:v>0.67930696000000002</c:v>
                </c:pt>
                <c:pt idx="23477">
                  <c:v>0.67933208</c:v>
                </c:pt>
                <c:pt idx="23478">
                  <c:v>0.67936494999999997</c:v>
                </c:pt>
                <c:pt idx="23479">
                  <c:v>0.67939006000000013</c:v>
                </c:pt>
                <c:pt idx="23480">
                  <c:v>0.67942282000000009</c:v>
                </c:pt>
                <c:pt idx="23481">
                  <c:v>0.67944793000000014</c:v>
                </c:pt>
                <c:pt idx="23482">
                  <c:v>0.67948080000000011</c:v>
                </c:pt>
                <c:pt idx="23483">
                  <c:v>0.67950580000000016</c:v>
                </c:pt>
                <c:pt idx="23484">
                  <c:v>0.67953867999999995</c:v>
                </c:pt>
                <c:pt idx="23485">
                  <c:v>0.67956368</c:v>
                </c:pt>
                <c:pt idx="23486">
                  <c:v>0.67959654999999997</c:v>
                </c:pt>
                <c:pt idx="23487">
                  <c:v>0.67962131000000026</c:v>
                </c:pt>
                <c:pt idx="23488">
                  <c:v>0.6796544200000002</c:v>
                </c:pt>
                <c:pt idx="23489">
                  <c:v>0.67967918000000016</c:v>
                </c:pt>
                <c:pt idx="23490">
                  <c:v>0.67971229000000011</c:v>
                </c:pt>
                <c:pt idx="23491">
                  <c:v>0.67973704999999995</c:v>
                </c:pt>
                <c:pt idx="23492">
                  <c:v>0.67976969000000009</c:v>
                </c:pt>
                <c:pt idx="23493">
                  <c:v>0.67979493000000024</c:v>
                </c:pt>
                <c:pt idx="23494">
                  <c:v>0.67982768000000016</c:v>
                </c:pt>
                <c:pt idx="23495">
                  <c:v>0.67985291000000014</c:v>
                </c:pt>
                <c:pt idx="23496">
                  <c:v>0.67988554999999995</c:v>
                </c:pt>
                <c:pt idx="23497">
                  <c:v>0.67991078000000005</c:v>
                </c:pt>
                <c:pt idx="23498">
                  <c:v>0.67994342000000019</c:v>
                </c:pt>
                <c:pt idx="23499">
                  <c:v>0.67996864999999995</c:v>
                </c:pt>
                <c:pt idx="23500">
                  <c:v>0.68000128999999998</c:v>
                </c:pt>
                <c:pt idx="23501">
                  <c:v>0.68002651999999997</c:v>
                </c:pt>
                <c:pt idx="23502">
                  <c:v>0.68005928000000004</c:v>
                </c:pt>
                <c:pt idx="23503">
                  <c:v>0.68008473999999997</c:v>
                </c:pt>
                <c:pt idx="23504">
                  <c:v>0.68011725999999983</c:v>
                </c:pt>
                <c:pt idx="23505">
                  <c:v>0.68014260999999998</c:v>
                </c:pt>
                <c:pt idx="23506">
                  <c:v>0.68017512999999996</c:v>
                </c:pt>
                <c:pt idx="23507">
                  <c:v>0.68020048</c:v>
                </c:pt>
                <c:pt idx="23508">
                  <c:v>0.68023299999999987</c:v>
                </c:pt>
                <c:pt idx="23509">
                  <c:v>0.68025835000000001</c:v>
                </c:pt>
                <c:pt idx="23510">
                  <c:v>0.68029086999999999</c:v>
                </c:pt>
                <c:pt idx="23511">
                  <c:v>0.68031621999999992</c:v>
                </c:pt>
                <c:pt idx="23512">
                  <c:v>0.68034839999999996</c:v>
                </c:pt>
                <c:pt idx="23513">
                  <c:v>0.68037362999999984</c:v>
                </c:pt>
                <c:pt idx="23514">
                  <c:v>0.68040637999999987</c:v>
                </c:pt>
                <c:pt idx="23515">
                  <c:v>0.68043149999999997</c:v>
                </c:pt>
                <c:pt idx="23516">
                  <c:v>0.68046413999999988</c:v>
                </c:pt>
                <c:pt idx="23517">
                  <c:v>0.68048936999999987</c:v>
                </c:pt>
                <c:pt idx="23518">
                  <c:v>0.68052201000000001</c:v>
                </c:pt>
                <c:pt idx="23519">
                  <c:v>0.68054747000000004</c:v>
                </c:pt>
                <c:pt idx="23520">
                  <c:v>0.68057988000000003</c:v>
                </c:pt>
                <c:pt idx="23521">
                  <c:v>0.68060533999999995</c:v>
                </c:pt>
                <c:pt idx="23522">
                  <c:v>0.68063775000000004</c:v>
                </c:pt>
                <c:pt idx="23523">
                  <c:v>0.68066309999999997</c:v>
                </c:pt>
                <c:pt idx="23524">
                  <c:v>0.68069562000000006</c:v>
                </c:pt>
                <c:pt idx="23525">
                  <c:v>0.68072108000000009</c:v>
                </c:pt>
                <c:pt idx="23526">
                  <c:v>0.68075348999999996</c:v>
                </c:pt>
                <c:pt idx="23527">
                  <c:v>0.68077894999999999</c:v>
                </c:pt>
                <c:pt idx="23528">
                  <c:v>0.68081135999999998</c:v>
                </c:pt>
                <c:pt idx="23529">
                  <c:v>0.68083682000000001</c:v>
                </c:pt>
                <c:pt idx="23530">
                  <c:v>0.68086922999999999</c:v>
                </c:pt>
                <c:pt idx="23531">
                  <c:v>0.68089469000000014</c:v>
                </c:pt>
                <c:pt idx="23532">
                  <c:v>0.68092710000000001</c:v>
                </c:pt>
                <c:pt idx="23533">
                  <c:v>0.68095255999999993</c:v>
                </c:pt>
                <c:pt idx="23534">
                  <c:v>0.68098508999999996</c:v>
                </c:pt>
                <c:pt idx="23535">
                  <c:v>0.68101054999999988</c:v>
                </c:pt>
                <c:pt idx="23536">
                  <c:v>0.68104306999999997</c:v>
                </c:pt>
                <c:pt idx="23537">
                  <c:v>0.68106842000000001</c:v>
                </c:pt>
                <c:pt idx="23538">
                  <c:v>0.68110093999999999</c:v>
                </c:pt>
                <c:pt idx="23539">
                  <c:v>0.68112629000000002</c:v>
                </c:pt>
                <c:pt idx="23540">
                  <c:v>0.68115881000000011</c:v>
                </c:pt>
                <c:pt idx="23541">
                  <c:v>0.68118415999999993</c:v>
                </c:pt>
                <c:pt idx="23542">
                  <c:v>0.68121667999999991</c:v>
                </c:pt>
                <c:pt idx="23543">
                  <c:v>0.68124168000000007</c:v>
                </c:pt>
                <c:pt idx="23544">
                  <c:v>0.68127409000000005</c:v>
                </c:pt>
                <c:pt idx="23545">
                  <c:v>0.68129954999999998</c:v>
                </c:pt>
                <c:pt idx="23546">
                  <c:v>0.6813320799999999</c:v>
                </c:pt>
                <c:pt idx="23547">
                  <c:v>0.68135743000000004</c:v>
                </c:pt>
                <c:pt idx="23548">
                  <c:v>0.68139006000000002</c:v>
                </c:pt>
                <c:pt idx="23549">
                  <c:v>0.68141541000000005</c:v>
                </c:pt>
                <c:pt idx="23550">
                  <c:v>0.68144793000000004</c:v>
                </c:pt>
                <c:pt idx="23551">
                  <c:v>0.68147351</c:v>
                </c:pt>
                <c:pt idx="23552">
                  <c:v>0.68150580000000005</c:v>
                </c:pt>
                <c:pt idx="23553">
                  <c:v>0.68153103999999998</c:v>
                </c:pt>
                <c:pt idx="23554">
                  <c:v>0.68156378999999989</c:v>
                </c:pt>
                <c:pt idx="23555">
                  <c:v>0.68158901999999999</c:v>
                </c:pt>
                <c:pt idx="23556">
                  <c:v>0.68162166000000013</c:v>
                </c:pt>
                <c:pt idx="23557">
                  <c:v>0.68164689000000012</c:v>
                </c:pt>
                <c:pt idx="23558">
                  <c:v>0.68167976000000008</c:v>
                </c:pt>
                <c:pt idx="23559">
                  <c:v>0.68170476000000002</c:v>
                </c:pt>
                <c:pt idx="23560">
                  <c:v>0.68173762999999998</c:v>
                </c:pt>
                <c:pt idx="23561">
                  <c:v>0.68176239999999988</c:v>
                </c:pt>
                <c:pt idx="23562">
                  <c:v>0.68179504000000013</c:v>
                </c:pt>
                <c:pt idx="23563">
                  <c:v>0.68182050000000005</c:v>
                </c:pt>
                <c:pt idx="23564">
                  <c:v>0.68185337000000001</c:v>
                </c:pt>
                <c:pt idx="23565">
                  <c:v>0.68187861000000016</c:v>
                </c:pt>
                <c:pt idx="23566">
                  <c:v>0.68191077999999994</c:v>
                </c:pt>
                <c:pt idx="23567">
                  <c:v>0.68193623999999997</c:v>
                </c:pt>
                <c:pt idx="23568">
                  <c:v>0.68196877</c:v>
                </c:pt>
                <c:pt idx="23569">
                  <c:v>0.68199412000000004</c:v>
                </c:pt>
                <c:pt idx="23570">
                  <c:v>0.68202664000000002</c:v>
                </c:pt>
                <c:pt idx="23571">
                  <c:v>0.68205199000000005</c:v>
                </c:pt>
                <c:pt idx="23572">
                  <c:v>0.68208451000000003</c:v>
                </c:pt>
                <c:pt idx="23573">
                  <c:v>0.68210986000000007</c:v>
                </c:pt>
                <c:pt idx="23574">
                  <c:v>0.68214249000000005</c:v>
                </c:pt>
                <c:pt idx="23575">
                  <c:v>0.68216772999999986</c:v>
                </c:pt>
                <c:pt idx="23576">
                  <c:v>0.68220048</c:v>
                </c:pt>
                <c:pt idx="23577">
                  <c:v>0.68222559999999999</c:v>
                </c:pt>
                <c:pt idx="23578">
                  <c:v>0.68225824000000002</c:v>
                </c:pt>
                <c:pt idx="23579">
                  <c:v>0.68228347</c:v>
                </c:pt>
                <c:pt idx="23580">
                  <c:v>0.68231633999999985</c:v>
                </c:pt>
                <c:pt idx="23581">
                  <c:v>0.68234134000000002</c:v>
                </c:pt>
                <c:pt idx="23582">
                  <c:v>0.68237373999999984</c:v>
                </c:pt>
                <c:pt idx="23583">
                  <c:v>0.68239921000000014</c:v>
                </c:pt>
                <c:pt idx="23584">
                  <c:v>0.68243162000000002</c:v>
                </c:pt>
                <c:pt idx="23585">
                  <c:v>0.68245707999999994</c:v>
                </c:pt>
                <c:pt idx="23586">
                  <c:v>0.68248949000000003</c:v>
                </c:pt>
                <c:pt idx="23587">
                  <c:v>0.68251483000000002</c:v>
                </c:pt>
                <c:pt idx="23588">
                  <c:v>0.68254758999999987</c:v>
                </c:pt>
                <c:pt idx="23589">
                  <c:v>0.68257269999999992</c:v>
                </c:pt>
                <c:pt idx="23590">
                  <c:v>0.68260546000000011</c:v>
                </c:pt>
                <c:pt idx="23591">
                  <c:v>0.68263057000000005</c:v>
                </c:pt>
                <c:pt idx="23592">
                  <c:v>0.68266333000000001</c:v>
                </c:pt>
                <c:pt idx="23593">
                  <c:v>0.68268856</c:v>
                </c:pt>
                <c:pt idx="23594">
                  <c:v>0.68272143000000007</c:v>
                </c:pt>
                <c:pt idx="23595">
                  <c:v>0.68274643000000013</c:v>
                </c:pt>
                <c:pt idx="23596">
                  <c:v>0.68277871999999995</c:v>
                </c:pt>
                <c:pt idx="23597">
                  <c:v>0.68280430000000003</c:v>
                </c:pt>
                <c:pt idx="23598">
                  <c:v>0.68283658999999985</c:v>
                </c:pt>
                <c:pt idx="23599">
                  <c:v>0.68286216999999994</c:v>
                </c:pt>
                <c:pt idx="23600">
                  <c:v>0.68289458000000003</c:v>
                </c:pt>
                <c:pt idx="23601">
                  <c:v>0.68292003999999995</c:v>
                </c:pt>
                <c:pt idx="23602">
                  <c:v>0.68295233</c:v>
                </c:pt>
                <c:pt idx="23603">
                  <c:v>0.68297803000000012</c:v>
                </c:pt>
                <c:pt idx="23604">
                  <c:v>0.68301031999999984</c:v>
                </c:pt>
                <c:pt idx="23605">
                  <c:v>0.68303590000000003</c:v>
                </c:pt>
                <c:pt idx="23606">
                  <c:v>0.68306818999999985</c:v>
                </c:pt>
                <c:pt idx="23607">
                  <c:v>0.68309377000000004</c:v>
                </c:pt>
                <c:pt idx="23608">
                  <c:v>0.68312605999999998</c:v>
                </c:pt>
                <c:pt idx="23609">
                  <c:v>0.68315163999999995</c:v>
                </c:pt>
                <c:pt idx="23610">
                  <c:v>0.68318392999999988</c:v>
                </c:pt>
                <c:pt idx="23611">
                  <c:v>0.68320962000000007</c:v>
                </c:pt>
                <c:pt idx="23612">
                  <c:v>0.68324191999999995</c:v>
                </c:pt>
                <c:pt idx="23613">
                  <c:v>0.68326748999999987</c:v>
                </c:pt>
                <c:pt idx="23614">
                  <c:v>0.68329990000000007</c:v>
                </c:pt>
                <c:pt idx="23615">
                  <c:v>0.68332490000000001</c:v>
                </c:pt>
                <c:pt idx="23616">
                  <c:v>0.68335776999999986</c:v>
                </c:pt>
                <c:pt idx="23617">
                  <c:v>0.68338288999999985</c:v>
                </c:pt>
                <c:pt idx="23618">
                  <c:v>0.68341575999999993</c:v>
                </c:pt>
                <c:pt idx="23619">
                  <c:v>0.68344099000000003</c:v>
                </c:pt>
                <c:pt idx="23620">
                  <c:v>0.68347363000000005</c:v>
                </c:pt>
                <c:pt idx="23621">
                  <c:v>0.68349886000000004</c:v>
                </c:pt>
                <c:pt idx="23622">
                  <c:v>0.68353149999999996</c:v>
                </c:pt>
                <c:pt idx="23623">
                  <c:v>0.68355672999999972</c:v>
                </c:pt>
                <c:pt idx="23624">
                  <c:v>0.68358936999999986</c:v>
                </c:pt>
                <c:pt idx="23625">
                  <c:v>0.68361459999999996</c:v>
                </c:pt>
                <c:pt idx="23626">
                  <c:v>0.6836472400000001</c:v>
                </c:pt>
                <c:pt idx="23627">
                  <c:v>0.68367246999999998</c:v>
                </c:pt>
                <c:pt idx="23628">
                  <c:v>0.68370452999999998</c:v>
                </c:pt>
                <c:pt idx="23629">
                  <c:v>0.68373033999999999</c:v>
                </c:pt>
                <c:pt idx="23630">
                  <c:v>0.68376239999999988</c:v>
                </c:pt>
                <c:pt idx="23631">
                  <c:v>0.68378833000000017</c:v>
                </c:pt>
                <c:pt idx="23632">
                  <c:v>0.68382050000000005</c:v>
                </c:pt>
                <c:pt idx="23633">
                  <c:v>0.68384619999999996</c:v>
                </c:pt>
                <c:pt idx="23634">
                  <c:v>0.68387836999999996</c:v>
                </c:pt>
                <c:pt idx="23635">
                  <c:v>0.68390361000000011</c:v>
                </c:pt>
                <c:pt idx="23636">
                  <c:v>0.68393635999999991</c:v>
                </c:pt>
                <c:pt idx="23637">
                  <c:v>0.68396159000000001</c:v>
                </c:pt>
                <c:pt idx="23638">
                  <c:v>0.68399423000000015</c:v>
                </c:pt>
                <c:pt idx="23639">
                  <c:v>0.68401946000000002</c:v>
                </c:pt>
                <c:pt idx="23640">
                  <c:v>0.68405209999999994</c:v>
                </c:pt>
                <c:pt idx="23641">
                  <c:v>0.68407733000000004</c:v>
                </c:pt>
                <c:pt idx="23642">
                  <c:v>0.6841102</c:v>
                </c:pt>
                <c:pt idx="23643">
                  <c:v>0.68413520000000005</c:v>
                </c:pt>
                <c:pt idx="23644">
                  <c:v>0.68416761000000004</c:v>
                </c:pt>
                <c:pt idx="23645">
                  <c:v>0.68419306999999996</c:v>
                </c:pt>
                <c:pt idx="23646">
                  <c:v>0.68422548000000005</c:v>
                </c:pt>
                <c:pt idx="23647">
                  <c:v>0.68425093999999997</c:v>
                </c:pt>
                <c:pt idx="23648">
                  <c:v>0.68428334999999985</c:v>
                </c:pt>
                <c:pt idx="23649">
                  <c:v>0.68430904999999997</c:v>
                </c:pt>
                <c:pt idx="23650">
                  <c:v>0.68434122000000008</c:v>
                </c:pt>
                <c:pt idx="23651">
                  <c:v>0.68436691999999988</c:v>
                </c:pt>
                <c:pt idx="23652">
                  <c:v>0.68439908999999999</c:v>
                </c:pt>
                <c:pt idx="23653">
                  <c:v>0.6844249</c:v>
                </c:pt>
                <c:pt idx="23654">
                  <c:v>0.68445695999999989</c:v>
                </c:pt>
                <c:pt idx="23655">
                  <c:v>0.68448276999999991</c:v>
                </c:pt>
                <c:pt idx="23656">
                  <c:v>0.68451494999999984</c:v>
                </c:pt>
                <c:pt idx="23657">
                  <c:v>0.68454040999999999</c:v>
                </c:pt>
                <c:pt idx="23658">
                  <c:v>0.68457258999999993</c:v>
                </c:pt>
                <c:pt idx="23659">
                  <c:v>0.68459793000000002</c:v>
                </c:pt>
                <c:pt idx="23660">
                  <c:v>0.68463104000000008</c:v>
                </c:pt>
                <c:pt idx="23661">
                  <c:v>0.68465615000000002</c:v>
                </c:pt>
                <c:pt idx="23662">
                  <c:v>0.68468856</c:v>
                </c:pt>
                <c:pt idx="23663">
                  <c:v>0.68471402000000003</c:v>
                </c:pt>
                <c:pt idx="23664">
                  <c:v>0.68474643000000013</c:v>
                </c:pt>
                <c:pt idx="23665">
                  <c:v>0.68477189000000016</c:v>
                </c:pt>
                <c:pt idx="23666">
                  <c:v>0.68480442000000008</c:v>
                </c:pt>
                <c:pt idx="23667">
                  <c:v>0.68482953000000013</c:v>
                </c:pt>
                <c:pt idx="23668">
                  <c:v>0.68486228999999987</c:v>
                </c:pt>
                <c:pt idx="23669">
                  <c:v>0.68488740000000004</c:v>
                </c:pt>
                <c:pt idx="23670">
                  <c:v>0.68492027000000011</c:v>
                </c:pt>
                <c:pt idx="23671">
                  <c:v>0.68494527000000016</c:v>
                </c:pt>
                <c:pt idx="23672">
                  <c:v>0.68497814000000001</c:v>
                </c:pt>
                <c:pt idx="23673">
                  <c:v>0.68500313999999984</c:v>
                </c:pt>
                <c:pt idx="23674">
                  <c:v>0.68503601000000003</c:v>
                </c:pt>
                <c:pt idx="23675">
                  <c:v>0.68506100999999997</c:v>
                </c:pt>
                <c:pt idx="23676">
                  <c:v>0.68509399999999998</c:v>
                </c:pt>
                <c:pt idx="23677">
                  <c:v>0.68511887999999999</c:v>
                </c:pt>
                <c:pt idx="23678">
                  <c:v>0.68515141000000013</c:v>
                </c:pt>
                <c:pt idx="23679">
                  <c:v>0.68517675</c:v>
                </c:pt>
                <c:pt idx="23680">
                  <c:v>0.68520928000000003</c:v>
                </c:pt>
                <c:pt idx="23681">
                  <c:v>0.68523462000000002</c:v>
                </c:pt>
                <c:pt idx="23682">
                  <c:v>0.68526725999999993</c:v>
                </c:pt>
                <c:pt idx="23683">
                  <c:v>0.68529260999999997</c:v>
                </c:pt>
                <c:pt idx="23684">
                  <c:v>0.68532512999999984</c:v>
                </c:pt>
                <c:pt idx="23685">
                  <c:v>0.68535047999999998</c:v>
                </c:pt>
                <c:pt idx="23686">
                  <c:v>0.6853831199999999</c:v>
                </c:pt>
                <c:pt idx="23687">
                  <c:v>0.68540835</c:v>
                </c:pt>
                <c:pt idx="23688">
                  <c:v>0.68544086999999998</c:v>
                </c:pt>
                <c:pt idx="23689">
                  <c:v>0.6854662199999999</c:v>
                </c:pt>
                <c:pt idx="23690">
                  <c:v>0.68549874</c:v>
                </c:pt>
                <c:pt idx="23691">
                  <c:v>0.68552409000000003</c:v>
                </c:pt>
                <c:pt idx="23692">
                  <c:v>0.68555672999999973</c:v>
                </c:pt>
                <c:pt idx="23693">
                  <c:v>0.68558207999999987</c:v>
                </c:pt>
                <c:pt idx="23694">
                  <c:v>0.68561459999999996</c:v>
                </c:pt>
                <c:pt idx="23695">
                  <c:v>0.68563995000000011</c:v>
                </c:pt>
                <c:pt idx="23696">
                  <c:v>0.68567270000000002</c:v>
                </c:pt>
                <c:pt idx="23697">
                  <c:v>0.68569782000000012</c:v>
                </c:pt>
                <c:pt idx="23698">
                  <c:v>0.68573057000000004</c:v>
                </c:pt>
                <c:pt idx="23699">
                  <c:v>0.68575546000000009</c:v>
                </c:pt>
                <c:pt idx="23700">
                  <c:v>0.68578786999999997</c:v>
                </c:pt>
                <c:pt idx="23701">
                  <c:v>0.68581333</c:v>
                </c:pt>
                <c:pt idx="23702">
                  <c:v>0.68584574000000009</c:v>
                </c:pt>
                <c:pt idx="23703">
                  <c:v>0.68587120000000013</c:v>
                </c:pt>
                <c:pt idx="23704">
                  <c:v>0.68590430000000002</c:v>
                </c:pt>
                <c:pt idx="23705">
                  <c:v>0.68592918000000003</c:v>
                </c:pt>
                <c:pt idx="23706">
                  <c:v>0.68596170999999984</c:v>
                </c:pt>
                <c:pt idx="23707">
                  <c:v>0.68598716999999987</c:v>
                </c:pt>
                <c:pt idx="23708">
                  <c:v>0.68601957999999996</c:v>
                </c:pt>
                <c:pt idx="23709">
                  <c:v>0.68604504000000011</c:v>
                </c:pt>
                <c:pt idx="23710">
                  <c:v>0.68607744999999998</c:v>
                </c:pt>
                <c:pt idx="23711">
                  <c:v>0.68610291000000001</c:v>
                </c:pt>
                <c:pt idx="23712">
                  <c:v>0.68613542999999999</c:v>
                </c:pt>
                <c:pt idx="23713">
                  <c:v>0.68616089999999996</c:v>
                </c:pt>
                <c:pt idx="23714">
                  <c:v>0.68619330000000001</c:v>
                </c:pt>
                <c:pt idx="23715">
                  <c:v>0.68621876999999987</c:v>
                </c:pt>
                <c:pt idx="23716">
                  <c:v>0.68625117999999996</c:v>
                </c:pt>
                <c:pt idx="23717">
                  <c:v>0.68627663999999999</c:v>
                </c:pt>
                <c:pt idx="23718">
                  <c:v>0.68630915999999997</c:v>
                </c:pt>
                <c:pt idx="23719">
                  <c:v>0.68633405000000003</c:v>
                </c:pt>
                <c:pt idx="23720">
                  <c:v>0.68636702999999988</c:v>
                </c:pt>
                <c:pt idx="23721">
                  <c:v>0.68639192000000004</c:v>
                </c:pt>
                <c:pt idx="23722">
                  <c:v>0.6864249</c:v>
                </c:pt>
                <c:pt idx="23723">
                  <c:v>0.68644978999999984</c:v>
                </c:pt>
                <c:pt idx="23724">
                  <c:v>0.68648276999999991</c:v>
                </c:pt>
                <c:pt idx="23725">
                  <c:v>0.68650776999999985</c:v>
                </c:pt>
                <c:pt idx="23726">
                  <c:v>0.68654064000000004</c:v>
                </c:pt>
                <c:pt idx="23727">
                  <c:v>0.68656563999999998</c:v>
                </c:pt>
                <c:pt idx="23728">
                  <c:v>0.68659804999999996</c:v>
                </c:pt>
                <c:pt idx="23729">
                  <c:v>0.68662350999999999</c:v>
                </c:pt>
                <c:pt idx="23730">
                  <c:v>0.68665592000000009</c:v>
                </c:pt>
                <c:pt idx="23731">
                  <c:v>0.68668172999999999</c:v>
                </c:pt>
                <c:pt idx="23732">
                  <c:v>0.68671378999999988</c:v>
                </c:pt>
                <c:pt idx="23733">
                  <c:v>0.68673960000000012</c:v>
                </c:pt>
                <c:pt idx="23734">
                  <c:v>0.68677178000000005</c:v>
                </c:pt>
                <c:pt idx="23735">
                  <c:v>0.68679747000000013</c:v>
                </c:pt>
                <c:pt idx="23736">
                  <c:v>0.68682965000000007</c:v>
                </c:pt>
                <c:pt idx="23737">
                  <c:v>0.68685534000000004</c:v>
                </c:pt>
                <c:pt idx="23738">
                  <c:v>0.68688751999999997</c:v>
                </c:pt>
                <c:pt idx="23739">
                  <c:v>0.68691321000000005</c:v>
                </c:pt>
                <c:pt idx="23740">
                  <c:v>0.68694538999999999</c:v>
                </c:pt>
                <c:pt idx="23741">
                  <c:v>0.68697120000000012</c:v>
                </c:pt>
                <c:pt idx="23742">
                  <c:v>0.68700326</c:v>
                </c:pt>
                <c:pt idx="23743">
                  <c:v>0.68702848999999999</c:v>
                </c:pt>
                <c:pt idx="23744">
                  <c:v>0.68706113000000002</c:v>
                </c:pt>
                <c:pt idx="23745">
                  <c:v>0.6870863599999999</c:v>
                </c:pt>
                <c:pt idx="23746">
                  <c:v>0.68711935000000002</c:v>
                </c:pt>
                <c:pt idx="23747">
                  <c:v>0.68714434999999996</c:v>
                </c:pt>
                <c:pt idx="23748">
                  <c:v>0.68717722000000003</c:v>
                </c:pt>
                <c:pt idx="23749">
                  <c:v>0.68720221999999997</c:v>
                </c:pt>
                <c:pt idx="23750">
                  <c:v>0.68723509000000005</c:v>
                </c:pt>
                <c:pt idx="23751">
                  <c:v>0.68726008999999988</c:v>
                </c:pt>
                <c:pt idx="23752">
                  <c:v>0.68729306999999984</c:v>
                </c:pt>
                <c:pt idx="23753">
                  <c:v>0.68731795999999989</c:v>
                </c:pt>
                <c:pt idx="23754">
                  <c:v>0.68735082999999997</c:v>
                </c:pt>
                <c:pt idx="23755">
                  <c:v>0.68737583000000013</c:v>
                </c:pt>
                <c:pt idx="23756">
                  <c:v>0.68740869999999998</c:v>
                </c:pt>
                <c:pt idx="23757">
                  <c:v>0.68743369999999993</c:v>
                </c:pt>
                <c:pt idx="23758">
                  <c:v>0.68746598999999986</c:v>
                </c:pt>
                <c:pt idx="23759">
                  <c:v>0.68749157000000005</c:v>
                </c:pt>
                <c:pt idx="23760">
                  <c:v>0.68752385999999999</c:v>
                </c:pt>
                <c:pt idx="23761">
                  <c:v>0.68754944000000007</c:v>
                </c:pt>
                <c:pt idx="23762">
                  <c:v>0.68758207999999987</c:v>
                </c:pt>
                <c:pt idx="23763">
                  <c:v>0.68760754000000002</c:v>
                </c:pt>
                <c:pt idx="23764">
                  <c:v>0.68764006000000011</c:v>
                </c:pt>
                <c:pt idx="23765">
                  <c:v>0.68766541000000014</c:v>
                </c:pt>
                <c:pt idx="23766">
                  <c:v>0.68769793000000012</c:v>
                </c:pt>
                <c:pt idx="23767">
                  <c:v>0.68772339999999998</c:v>
                </c:pt>
                <c:pt idx="23768">
                  <c:v>0.68775580000000014</c:v>
                </c:pt>
                <c:pt idx="23769">
                  <c:v>0.68778079999999997</c:v>
                </c:pt>
                <c:pt idx="23770">
                  <c:v>0.68781367999999998</c:v>
                </c:pt>
                <c:pt idx="23771">
                  <c:v>0.68783868000000004</c:v>
                </c:pt>
                <c:pt idx="23772">
                  <c:v>0.68787166000000011</c:v>
                </c:pt>
                <c:pt idx="23773">
                  <c:v>0.68789666000000005</c:v>
                </c:pt>
                <c:pt idx="23774">
                  <c:v>0.68792894999999998</c:v>
                </c:pt>
                <c:pt idx="23775">
                  <c:v>0.68795452999999984</c:v>
                </c:pt>
                <c:pt idx="23776">
                  <c:v>0.68798693999999994</c:v>
                </c:pt>
                <c:pt idx="23777">
                  <c:v>0.68801239999999986</c:v>
                </c:pt>
                <c:pt idx="23778">
                  <c:v>0.68804480999999995</c:v>
                </c:pt>
                <c:pt idx="23779">
                  <c:v>0.68807026999999998</c:v>
                </c:pt>
                <c:pt idx="23780">
                  <c:v>0.68810302999999984</c:v>
                </c:pt>
                <c:pt idx="23781">
                  <c:v>0.68812848999999998</c:v>
                </c:pt>
                <c:pt idx="23782">
                  <c:v>0.68816089999999996</c:v>
                </c:pt>
                <c:pt idx="23783">
                  <c:v>0.68818635999999989</c:v>
                </c:pt>
                <c:pt idx="23784">
                  <c:v>0.68821876999999987</c:v>
                </c:pt>
                <c:pt idx="23785">
                  <c:v>0.68824423000000012</c:v>
                </c:pt>
                <c:pt idx="23786">
                  <c:v>0.6882761799999999</c:v>
                </c:pt>
                <c:pt idx="23787">
                  <c:v>0.68830152</c:v>
                </c:pt>
                <c:pt idx="23788">
                  <c:v>0.68833415999999992</c:v>
                </c:pt>
                <c:pt idx="23789">
                  <c:v>0.68835950999999984</c:v>
                </c:pt>
                <c:pt idx="23790">
                  <c:v>0.68839203000000004</c:v>
                </c:pt>
                <c:pt idx="23791">
                  <c:v>0.68841737999999986</c:v>
                </c:pt>
                <c:pt idx="23792">
                  <c:v>0.68844989999999995</c:v>
                </c:pt>
                <c:pt idx="23793">
                  <c:v>0.68847537000000003</c:v>
                </c:pt>
                <c:pt idx="23794">
                  <c:v>0.68850789000000001</c:v>
                </c:pt>
                <c:pt idx="23795">
                  <c:v>0.68853323999999994</c:v>
                </c:pt>
                <c:pt idx="23796">
                  <c:v>0.68856575999999992</c:v>
                </c:pt>
                <c:pt idx="23797">
                  <c:v>0.68859121999999995</c:v>
                </c:pt>
                <c:pt idx="23798">
                  <c:v>0.68862386000000009</c:v>
                </c:pt>
                <c:pt idx="23799">
                  <c:v>0.68864909000000007</c:v>
                </c:pt>
                <c:pt idx="23800">
                  <c:v>0.68868172999999999</c:v>
                </c:pt>
                <c:pt idx="23801">
                  <c:v>0.68870695999999998</c:v>
                </c:pt>
                <c:pt idx="23802">
                  <c:v>0.68873960000000012</c:v>
                </c:pt>
                <c:pt idx="23803">
                  <c:v>0.68876482999999999</c:v>
                </c:pt>
                <c:pt idx="23804">
                  <c:v>0.68879758999999996</c:v>
                </c:pt>
                <c:pt idx="23805">
                  <c:v>0.68882281999999995</c:v>
                </c:pt>
                <c:pt idx="23806">
                  <c:v>0.68885498999999983</c:v>
                </c:pt>
                <c:pt idx="23807">
                  <c:v>0.68888079999999996</c:v>
                </c:pt>
                <c:pt idx="23808">
                  <c:v>0.6889129799999999</c:v>
                </c:pt>
                <c:pt idx="23809">
                  <c:v>0.68893868000000003</c:v>
                </c:pt>
                <c:pt idx="23810">
                  <c:v>0.68897085000000013</c:v>
                </c:pt>
                <c:pt idx="23811">
                  <c:v>0.68899655000000004</c:v>
                </c:pt>
                <c:pt idx="23812">
                  <c:v>0.68902894999999997</c:v>
                </c:pt>
                <c:pt idx="23813">
                  <c:v>0.68905384000000003</c:v>
                </c:pt>
                <c:pt idx="23814">
                  <c:v>0.68908681999999999</c:v>
                </c:pt>
                <c:pt idx="23815">
                  <c:v>0.68911171000000004</c:v>
                </c:pt>
                <c:pt idx="23816">
                  <c:v>0.68914469000000012</c:v>
                </c:pt>
                <c:pt idx="23817">
                  <c:v>0.68916968999999983</c:v>
                </c:pt>
                <c:pt idx="23818">
                  <c:v>0.68920267999999996</c:v>
                </c:pt>
                <c:pt idx="23819">
                  <c:v>0.68922755999999996</c:v>
                </c:pt>
                <c:pt idx="23820">
                  <c:v>0.68926054999999986</c:v>
                </c:pt>
                <c:pt idx="23821">
                  <c:v>0.68928542999999998</c:v>
                </c:pt>
                <c:pt idx="23822">
                  <c:v>0.68931841999999999</c:v>
                </c:pt>
                <c:pt idx="23823">
                  <c:v>0.68934329999999999</c:v>
                </c:pt>
                <c:pt idx="23824">
                  <c:v>0.68937570999999997</c:v>
                </c:pt>
                <c:pt idx="23825">
                  <c:v>0.68940117999999984</c:v>
                </c:pt>
                <c:pt idx="23826">
                  <c:v>0.68943369999999993</c:v>
                </c:pt>
                <c:pt idx="23827">
                  <c:v>0.68945915999999996</c:v>
                </c:pt>
                <c:pt idx="23828">
                  <c:v>0.68949179999999999</c:v>
                </c:pt>
                <c:pt idx="23829">
                  <c:v>0.68951714999999991</c:v>
                </c:pt>
                <c:pt idx="23830">
                  <c:v>0.68954954999999996</c:v>
                </c:pt>
                <c:pt idx="23831">
                  <c:v>0.68957513000000004</c:v>
                </c:pt>
                <c:pt idx="23832">
                  <c:v>0.68960754000000002</c:v>
                </c:pt>
                <c:pt idx="23833">
                  <c:v>0.68963300000000005</c:v>
                </c:pt>
                <c:pt idx="23834">
                  <c:v>0.68966541000000015</c:v>
                </c:pt>
                <c:pt idx="23835">
                  <c:v>0.68969087000000007</c:v>
                </c:pt>
                <c:pt idx="23836">
                  <c:v>0.68972328000000005</c:v>
                </c:pt>
                <c:pt idx="23837">
                  <c:v>0.68974874000000008</c:v>
                </c:pt>
                <c:pt idx="23838">
                  <c:v>0.68978114999999984</c:v>
                </c:pt>
                <c:pt idx="23839">
                  <c:v>0.68980662000000004</c:v>
                </c:pt>
                <c:pt idx="23840">
                  <c:v>0.68983902000000008</c:v>
                </c:pt>
                <c:pt idx="23841">
                  <c:v>0.68986449000000005</c:v>
                </c:pt>
                <c:pt idx="23842">
                  <c:v>0.68989688999999998</c:v>
                </c:pt>
                <c:pt idx="23843">
                  <c:v>0.68992235999999996</c:v>
                </c:pt>
                <c:pt idx="23844">
                  <c:v>0.68995476</c:v>
                </c:pt>
                <c:pt idx="23845">
                  <c:v>0.6899798800000001</c:v>
                </c:pt>
                <c:pt idx="23846">
                  <c:v>0.69001228999999986</c:v>
                </c:pt>
                <c:pt idx="23847">
                  <c:v>0.69003787000000005</c:v>
                </c:pt>
                <c:pt idx="23848">
                  <c:v>0.69007015999999999</c:v>
                </c:pt>
                <c:pt idx="23849">
                  <c:v>0.69009574000000007</c:v>
                </c:pt>
                <c:pt idx="23850">
                  <c:v>0.69012803000000011</c:v>
                </c:pt>
                <c:pt idx="23851">
                  <c:v>0.69015360999999997</c:v>
                </c:pt>
                <c:pt idx="23852">
                  <c:v>0.69018590000000002</c:v>
                </c:pt>
                <c:pt idx="23853">
                  <c:v>0.69021147999999999</c:v>
                </c:pt>
                <c:pt idx="23854">
                  <c:v>0.69024388000000003</c:v>
                </c:pt>
                <c:pt idx="23855">
                  <c:v>0.69026946</c:v>
                </c:pt>
                <c:pt idx="23856">
                  <c:v>0.69030175000000005</c:v>
                </c:pt>
                <c:pt idx="23857">
                  <c:v>0.69032733000000002</c:v>
                </c:pt>
                <c:pt idx="23858">
                  <c:v>0.69035961999999995</c:v>
                </c:pt>
                <c:pt idx="23859">
                  <c:v>0.69038520000000003</c:v>
                </c:pt>
                <c:pt idx="23860">
                  <c:v>0.69041748999999986</c:v>
                </c:pt>
                <c:pt idx="23861">
                  <c:v>0.69044329999999998</c:v>
                </c:pt>
                <c:pt idx="23862">
                  <c:v>0.69047524999999998</c:v>
                </c:pt>
                <c:pt idx="23863">
                  <c:v>0.69050117999999994</c:v>
                </c:pt>
                <c:pt idx="23864">
                  <c:v>0.69053311999999989</c:v>
                </c:pt>
                <c:pt idx="23865">
                  <c:v>0.69055847000000004</c:v>
                </c:pt>
                <c:pt idx="23866">
                  <c:v>0.69059110999999984</c:v>
                </c:pt>
                <c:pt idx="23867">
                  <c:v>0.69061645000000005</c:v>
                </c:pt>
                <c:pt idx="23868">
                  <c:v>0.69064909000000008</c:v>
                </c:pt>
                <c:pt idx="23869">
                  <c:v>0.69067431999999995</c:v>
                </c:pt>
                <c:pt idx="23870">
                  <c:v>0.69070708000000003</c:v>
                </c:pt>
                <c:pt idx="23871">
                  <c:v>0.69073218999999986</c:v>
                </c:pt>
                <c:pt idx="23872">
                  <c:v>0.69076495000000004</c:v>
                </c:pt>
                <c:pt idx="23873">
                  <c:v>0.69079018000000003</c:v>
                </c:pt>
                <c:pt idx="23874">
                  <c:v>0.69082281999999995</c:v>
                </c:pt>
                <c:pt idx="23875">
                  <c:v>0.69084816999999998</c:v>
                </c:pt>
                <c:pt idx="23876">
                  <c:v>0.69088079999999996</c:v>
                </c:pt>
                <c:pt idx="23877">
                  <c:v>0.69090604</c:v>
                </c:pt>
                <c:pt idx="23878">
                  <c:v>0.69093868000000003</c:v>
                </c:pt>
                <c:pt idx="23879">
                  <c:v>0.69096402000000001</c:v>
                </c:pt>
                <c:pt idx="23880">
                  <c:v>0.69099630999999984</c:v>
                </c:pt>
                <c:pt idx="23881">
                  <c:v>0.69102189000000014</c:v>
                </c:pt>
                <c:pt idx="23882">
                  <c:v>0.69105417999999996</c:v>
                </c:pt>
                <c:pt idx="23883">
                  <c:v>0.69107976000000004</c:v>
                </c:pt>
                <c:pt idx="23884">
                  <c:v>0.69111216999999991</c:v>
                </c:pt>
                <c:pt idx="23885">
                  <c:v>0.69113716999999986</c:v>
                </c:pt>
                <c:pt idx="23886">
                  <c:v>0.69117004000000004</c:v>
                </c:pt>
                <c:pt idx="23887">
                  <c:v>0.69119550000000007</c:v>
                </c:pt>
                <c:pt idx="23888">
                  <c:v>0.69122790999999983</c:v>
                </c:pt>
                <c:pt idx="23889">
                  <c:v>0.6912528</c:v>
                </c:pt>
                <c:pt idx="23890">
                  <c:v>0.69128577999999996</c:v>
                </c:pt>
                <c:pt idx="23891">
                  <c:v>0.69131100999999984</c:v>
                </c:pt>
                <c:pt idx="23892">
                  <c:v>0.69134364999999998</c:v>
                </c:pt>
                <c:pt idx="23893">
                  <c:v>0.69136900000000001</c:v>
                </c:pt>
                <c:pt idx="23894">
                  <c:v>0.69140151999999999</c:v>
                </c:pt>
                <c:pt idx="23895">
                  <c:v>0.69142687000000003</c:v>
                </c:pt>
                <c:pt idx="23896">
                  <c:v>0.69145904999999996</c:v>
                </c:pt>
                <c:pt idx="23897">
                  <c:v>0.69148473999999993</c:v>
                </c:pt>
                <c:pt idx="23898">
                  <c:v>0.69151691999999987</c:v>
                </c:pt>
                <c:pt idx="23899">
                  <c:v>0.69154260999999984</c:v>
                </c:pt>
                <c:pt idx="23900">
                  <c:v>0.69157478999999988</c:v>
                </c:pt>
                <c:pt idx="23901">
                  <c:v>0.69160048000000007</c:v>
                </c:pt>
                <c:pt idx="23902">
                  <c:v>0.69163266000000001</c:v>
                </c:pt>
                <c:pt idx="23903">
                  <c:v>0.69165834999999998</c:v>
                </c:pt>
                <c:pt idx="23904">
                  <c:v>0.69169053000000014</c:v>
                </c:pt>
                <c:pt idx="23905">
                  <c:v>0.69171621999999999</c:v>
                </c:pt>
                <c:pt idx="23906">
                  <c:v>0.69174851000000015</c:v>
                </c:pt>
                <c:pt idx="23907">
                  <c:v>0.69177420999999994</c:v>
                </c:pt>
                <c:pt idx="23908">
                  <c:v>0.69180637999999994</c:v>
                </c:pt>
                <c:pt idx="23909">
                  <c:v>0.69183207999999996</c:v>
                </c:pt>
                <c:pt idx="23910">
                  <c:v>0.69186424999999996</c:v>
                </c:pt>
                <c:pt idx="23911">
                  <c:v>0.69188949000000011</c:v>
                </c:pt>
                <c:pt idx="23912">
                  <c:v>0.69192224000000002</c:v>
                </c:pt>
                <c:pt idx="23913">
                  <c:v>0.69194736000000001</c:v>
                </c:pt>
                <c:pt idx="23914">
                  <c:v>0.69198011000000004</c:v>
                </c:pt>
                <c:pt idx="23915">
                  <c:v>0.69200523000000014</c:v>
                </c:pt>
                <c:pt idx="23916">
                  <c:v>0.69203797999999994</c:v>
                </c:pt>
                <c:pt idx="23917">
                  <c:v>0.69206321000000004</c:v>
                </c:pt>
                <c:pt idx="23918">
                  <c:v>0.69209597000000012</c:v>
                </c:pt>
                <c:pt idx="23919">
                  <c:v>0.69212108000000017</c:v>
                </c:pt>
                <c:pt idx="23920">
                  <c:v>0.69215384000000002</c:v>
                </c:pt>
                <c:pt idx="23921">
                  <c:v>0.69217872000000003</c:v>
                </c:pt>
                <c:pt idx="23922">
                  <c:v>0.69221135999999994</c:v>
                </c:pt>
                <c:pt idx="23923">
                  <c:v>0.69223670999999987</c:v>
                </c:pt>
                <c:pt idx="23924">
                  <c:v>0.69226957999999994</c:v>
                </c:pt>
                <c:pt idx="23925">
                  <c:v>0.69229481000000015</c:v>
                </c:pt>
                <c:pt idx="23926">
                  <c:v>0.69232733000000002</c:v>
                </c:pt>
                <c:pt idx="23927">
                  <c:v>0.69235290999999988</c:v>
                </c:pt>
                <c:pt idx="23928">
                  <c:v>0.69238485999999999</c:v>
                </c:pt>
                <c:pt idx="23929">
                  <c:v>0.69241043000000002</c:v>
                </c:pt>
                <c:pt idx="23930">
                  <c:v>0.69244307000000005</c:v>
                </c:pt>
                <c:pt idx="23931">
                  <c:v>0.69246829999999993</c:v>
                </c:pt>
                <c:pt idx="23932">
                  <c:v>0.69250106</c:v>
                </c:pt>
                <c:pt idx="23933">
                  <c:v>0.69252617999999988</c:v>
                </c:pt>
                <c:pt idx="23934">
                  <c:v>0.69255893000000002</c:v>
                </c:pt>
                <c:pt idx="23935">
                  <c:v>0.69258415999999989</c:v>
                </c:pt>
                <c:pt idx="23936">
                  <c:v>0.69261680000000003</c:v>
                </c:pt>
                <c:pt idx="23937">
                  <c:v>0.69264203000000013</c:v>
                </c:pt>
                <c:pt idx="23938">
                  <c:v>0.69267467000000016</c:v>
                </c:pt>
                <c:pt idx="23939">
                  <c:v>0.69269990000000015</c:v>
                </c:pt>
                <c:pt idx="23940">
                  <c:v>0.69273253999999984</c:v>
                </c:pt>
                <c:pt idx="23941">
                  <c:v>0.69275799999999998</c:v>
                </c:pt>
                <c:pt idx="23942">
                  <c:v>0.69279041000000008</c:v>
                </c:pt>
                <c:pt idx="23943">
                  <c:v>0.69281587000000011</c:v>
                </c:pt>
                <c:pt idx="23944">
                  <c:v>0.69284828000000009</c:v>
                </c:pt>
                <c:pt idx="23945">
                  <c:v>0.69287339999999997</c:v>
                </c:pt>
                <c:pt idx="23946">
                  <c:v>0.69290580000000013</c:v>
                </c:pt>
                <c:pt idx="23947">
                  <c:v>0.69293126999999999</c:v>
                </c:pt>
                <c:pt idx="23948">
                  <c:v>0.69296378999999986</c:v>
                </c:pt>
                <c:pt idx="23949">
                  <c:v>0.69298914</c:v>
                </c:pt>
                <c:pt idx="23950">
                  <c:v>0.69302166000000009</c:v>
                </c:pt>
                <c:pt idx="23951">
                  <c:v>0.69304701000000013</c:v>
                </c:pt>
                <c:pt idx="23952">
                  <c:v>0.69307953000000011</c:v>
                </c:pt>
                <c:pt idx="23953">
                  <c:v>0.69310523000000013</c:v>
                </c:pt>
                <c:pt idx="23954">
                  <c:v>0.69313740000000001</c:v>
                </c:pt>
                <c:pt idx="23955">
                  <c:v>0.69316297999999987</c:v>
                </c:pt>
                <c:pt idx="23956">
                  <c:v>0.69319527000000014</c:v>
                </c:pt>
                <c:pt idx="23957">
                  <c:v>0.69322085000000011</c:v>
                </c:pt>
                <c:pt idx="23958">
                  <c:v>0.69325325999999998</c:v>
                </c:pt>
                <c:pt idx="23959">
                  <c:v>0.69327848999999997</c:v>
                </c:pt>
                <c:pt idx="23960">
                  <c:v>0.69331113</c:v>
                </c:pt>
                <c:pt idx="23961">
                  <c:v>0.69333635999999987</c:v>
                </c:pt>
                <c:pt idx="23962">
                  <c:v>0.69336900000000001</c:v>
                </c:pt>
                <c:pt idx="23963">
                  <c:v>0.69339435000000005</c:v>
                </c:pt>
                <c:pt idx="23964">
                  <c:v>0.69342674999999987</c:v>
                </c:pt>
                <c:pt idx="23965">
                  <c:v>0.69345221999999984</c:v>
                </c:pt>
                <c:pt idx="23966">
                  <c:v>0.69348438999999973</c:v>
                </c:pt>
                <c:pt idx="23967">
                  <c:v>0.69351008999999986</c:v>
                </c:pt>
                <c:pt idx="23968">
                  <c:v>0.69354225999999997</c:v>
                </c:pt>
                <c:pt idx="23969">
                  <c:v>0.69356795999999987</c:v>
                </c:pt>
                <c:pt idx="23970">
                  <c:v>0.69360012999999998</c:v>
                </c:pt>
                <c:pt idx="23971">
                  <c:v>0.69362583000000022</c:v>
                </c:pt>
                <c:pt idx="23972">
                  <c:v>0.69365824000000009</c:v>
                </c:pt>
                <c:pt idx="23973">
                  <c:v>0.69368381000000012</c:v>
                </c:pt>
                <c:pt idx="23974">
                  <c:v>0.69371621999999999</c:v>
                </c:pt>
                <c:pt idx="23975">
                  <c:v>0.6937413400000001</c:v>
                </c:pt>
                <c:pt idx="23976">
                  <c:v>0.69377409000000012</c:v>
                </c:pt>
                <c:pt idx="23977">
                  <c:v>0.69379921000000022</c:v>
                </c:pt>
                <c:pt idx="23978">
                  <c:v>0.69383196000000003</c:v>
                </c:pt>
                <c:pt idx="23979">
                  <c:v>0.69385708000000001</c:v>
                </c:pt>
                <c:pt idx="23980">
                  <c:v>0.69388983000000015</c:v>
                </c:pt>
                <c:pt idx="23981">
                  <c:v>0.69391495000000003</c:v>
                </c:pt>
                <c:pt idx="23982">
                  <c:v>0.6939478200000001</c:v>
                </c:pt>
                <c:pt idx="23983">
                  <c:v>0.69397293000000004</c:v>
                </c:pt>
                <c:pt idx="23984">
                  <c:v>0.69400523000000014</c:v>
                </c:pt>
                <c:pt idx="23985">
                  <c:v>0.69403079999999984</c:v>
                </c:pt>
                <c:pt idx="23986">
                  <c:v>0.69406309999999993</c:v>
                </c:pt>
                <c:pt idx="23987">
                  <c:v>0.69408868000000001</c:v>
                </c:pt>
                <c:pt idx="23988">
                  <c:v>0.69412096999999984</c:v>
                </c:pt>
                <c:pt idx="23989">
                  <c:v>0.69414655000000003</c:v>
                </c:pt>
                <c:pt idx="23990">
                  <c:v>0.69417884000000007</c:v>
                </c:pt>
                <c:pt idx="23991">
                  <c:v>0.69420442000000004</c:v>
                </c:pt>
                <c:pt idx="23992">
                  <c:v>0.69423670999999987</c:v>
                </c:pt>
                <c:pt idx="23993">
                  <c:v>0.69426239999999972</c:v>
                </c:pt>
                <c:pt idx="23994">
                  <c:v>0.69429457999999999</c:v>
                </c:pt>
                <c:pt idx="23995">
                  <c:v>0.69432039000000001</c:v>
                </c:pt>
                <c:pt idx="23996">
                  <c:v>0.6943525599999999</c:v>
                </c:pt>
                <c:pt idx="23997">
                  <c:v>0.69437780000000004</c:v>
                </c:pt>
                <c:pt idx="23998">
                  <c:v>0.69441054999999985</c:v>
                </c:pt>
                <c:pt idx="23999">
                  <c:v>0.69443566999999984</c:v>
                </c:pt>
                <c:pt idx="24000">
                  <c:v>0.69446829999999993</c:v>
                </c:pt>
                <c:pt idx="24001">
                  <c:v>0.69449353999999996</c:v>
                </c:pt>
                <c:pt idx="24002">
                  <c:v>0.69452617999999988</c:v>
                </c:pt>
                <c:pt idx="24003">
                  <c:v>0.69455140999999998</c:v>
                </c:pt>
                <c:pt idx="24004">
                  <c:v>0.69458415999999989</c:v>
                </c:pt>
                <c:pt idx="24005">
                  <c:v>0.69460928000000011</c:v>
                </c:pt>
                <c:pt idx="24006">
                  <c:v>0.69464203000000013</c:v>
                </c:pt>
                <c:pt idx="24007">
                  <c:v>0.69466726000000001</c:v>
                </c:pt>
                <c:pt idx="24008">
                  <c:v>0.69470002000000008</c:v>
                </c:pt>
                <c:pt idx="24009">
                  <c:v>0.69472548000000012</c:v>
                </c:pt>
                <c:pt idx="24010">
                  <c:v>0.69475799999999999</c:v>
                </c:pt>
                <c:pt idx="24011">
                  <c:v>0.69478335000000002</c:v>
                </c:pt>
                <c:pt idx="24012">
                  <c:v>0.69481587000000011</c:v>
                </c:pt>
                <c:pt idx="24013">
                  <c:v>0.69484075999999995</c:v>
                </c:pt>
                <c:pt idx="24014">
                  <c:v>0.69487374000000002</c:v>
                </c:pt>
                <c:pt idx="24015">
                  <c:v>0.69489863000000007</c:v>
                </c:pt>
                <c:pt idx="24016">
                  <c:v>0.69493162000000008</c:v>
                </c:pt>
                <c:pt idx="24017">
                  <c:v>0.69495649999999998</c:v>
                </c:pt>
                <c:pt idx="24018">
                  <c:v>0.69498890999999996</c:v>
                </c:pt>
                <c:pt idx="24019">
                  <c:v>0.69501436999999988</c:v>
                </c:pt>
                <c:pt idx="24020">
                  <c:v>0.69504677999999998</c:v>
                </c:pt>
                <c:pt idx="24021">
                  <c:v>0.69507211999999996</c:v>
                </c:pt>
                <c:pt idx="24022">
                  <c:v>0.69510464999999999</c:v>
                </c:pt>
                <c:pt idx="24023">
                  <c:v>0.69513011000000002</c:v>
                </c:pt>
                <c:pt idx="24024">
                  <c:v>0.69516251999999989</c:v>
                </c:pt>
                <c:pt idx="24025">
                  <c:v>0.69518797999999993</c:v>
                </c:pt>
                <c:pt idx="24026">
                  <c:v>0.69522050000000002</c:v>
                </c:pt>
                <c:pt idx="24027">
                  <c:v>0.69524596999999999</c:v>
                </c:pt>
                <c:pt idx="24028">
                  <c:v>0.69527848999999997</c:v>
                </c:pt>
                <c:pt idx="24029">
                  <c:v>0.69530384000000001</c:v>
                </c:pt>
                <c:pt idx="24030">
                  <c:v>0.69533658999999992</c:v>
                </c:pt>
                <c:pt idx="24031">
                  <c:v>0.69536182000000002</c:v>
                </c:pt>
                <c:pt idx="24032">
                  <c:v>0.69539446000000005</c:v>
                </c:pt>
                <c:pt idx="24033">
                  <c:v>0.69541969000000003</c:v>
                </c:pt>
                <c:pt idx="24034">
                  <c:v>0.69545245</c:v>
                </c:pt>
                <c:pt idx="24035">
                  <c:v>0.69547755999999994</c:v>
                </c:pt>
                <c:pt idx="24036">
                  <c:v>0.6955103199999999</c:v>
                </c:pt>
                <c:pt idx="24037">
                  <c:v>0.69553555</c:v>
                </c:pt>
                <c:pt idx="24038">
                  <c:v>0.69556818999999992</c:v>
                </c:pt>
                <c:pt idx="24039">
                  <c:v>0.69559342000000002</c:v>
                </c:pt>
                <c:pt idx="24040">
                  <c:v>0.69562606000000005</c:v>
                </c:pt>
                <c:pt idx="24041">
                  <c:v>0.69565129000000014</c:v>
                </c:pt>
                <c:pt idx="24042">
                  <c:v>0.69568335000000003</c:v>
                </c:pt>
                <c:pt idx="24043">
                  <c:v>0.6957092800000001</c:v>
                </c:pt>
                <c:pt idx="24044">
                  <c:v>0.6957413400000001</c:v>
                </c:pt>
                <c:pt idx="24045">
                  <c:v>0.69576656999999986</c:v>
                </c:pt>
                <c:pt idx="24046">
                  <c:v>0.69579921000000022</c:v>
                </c:pt>
                <c:pt idx="24047">
                  <c:v>0.6958244400000001</c:v>
                </c:pt>
                <c:pt idx="24048">
                  <c:v>0.69585719000000001</c:v>
                </c:pt>
                <c:pt idx="24049">
                  <c:v>0.69588243000000005</c:v>
                </c:pt>
                <c:pt idx="24050">
                  <c:v>0.69591506000000003</c:v>
                </c:pt>
                <c:pt idx="24051">
                  <c:v>0.69594030000000007</c:v>
                </c:pt>
                <c:pt idx="24052">
                  <c:v>0.69597293000000005</c:v>
                </c:pt>
                <c:pt idx="24053">
                  <c:v>0.69599816999999997</c:v>
                </c:pt>
                <c:pt idx="24054">
                  <c:v>0.69603092</c:v>
                </c:pt>
                <c:pt idx="24055">
                  <c:v>0.69605614999999987</c:v>
                </c:pt>
                <c:pt idx="24056">
                  <c:v>0.69608879000000001</c:v>
                </c:pt>
                <c:pt idx="24057">
                  <c:v>0.69611413999999994</c:v>
                </c:pt>
                <c:pt idx="24058">
                  <c:v>0.69614666000000003</c:v>
                </c:pt>
                <c:pt idx="24059">
                  <c:v>0.69617211999999984</c:v>
                </c:pt>
                <c:pt idx="24060">
                  <c:v>0.69620453000000004</c:v>
                </c:pt>
                <c:pt idx="24061">
                  <c:v>0.69622998999999997</c:v>
                </c:pt>
                <c:pt idx="24062">
                  <c:v>0.69626239999999973</c:v>
                </c:pt>
                <c:pt idx="24063">
                  <c:v>0.69628751999999994</c:v>
                </c:pt>
                <c:pt idx="24064">
                  <c:v>0.69631993000000003</c:v>
                </c:pt>
                <c:pt idx="24065">
                  <c:v>0.69634538999999984</c:v>
                </c:pt>
                <c:pt idx="24066">
                  <c:v>0.69637791000000004</c:v>
                </c:pt>
                <c:pt idx="24067">
                  <c:v>0.69640325999999997</c:v>
                </c:pt>
                <c:pt idx="24068">
                  <c:v>0.69643566999999984</c:v>
                </c:pt>
                <c:pt idx="24069">
                  <c:v>0.69646112999999987</c:v>
                </c:pt>
                <c:pt idx="24070">
                  <c:v>0.69649364999999996</c:v>
                </c:pt>
                <c:pt idx="24071">
                  <c:v>0.696519</c:v>
                </c:pt>
                <c:pt idx="24072">
                  <c:v>0.69655151999999998</c:v>
                </c:pt>
                <c:pt idx="24073">
                  <c:v>0.69657709999999984</c:v>
                </c:pt>
                <c:pt idx="24074">
                  <c:v>0.69660938999999999</c:v>
                </c:pt>
                <c:pt idx="24075">
                  <c:v>0.69663496999999996</c:v>
                </c:pt>
                <c:pt idx="24076">
                  <c:v>0.69666737999999984</c:v>
                </c:pt>
                <c:pt idx="24077">
                  <c:v>0.69669284000000009</c:v>
                </c:pt>
                <c:pt idx="24078">
                  <c:v>0.69672537000000012</c:v>
                </c:pt>
                <c:pt idx="24079">
                  <c:v>0.69675071000000011</c:v>
                </c:pt>
                <c:pt idx="24080">
                  <c:v>0.69678324000000003</c:v>
                </c:pt>
                <c:pt idx="24081">
                  <c:v>0.69680858000000001</c:v>
                </c:pt>
                <c:pt idx="24082">
                  <c:v>0.69684122000000015</c:v>
                </c:pt>
                <c:pt idx="24083">
                  <c:v>0.69686645000000003</c:v>
                </c:pt>
                <c:pt idx="24084">
                  <c:v>0.69689909000000017</c:v>
                </c:pt>
                <c:pt idx="24085">
                  <c:v>0.69692454999999998</c:v>
                </c:pt>
                <c:pt idx="24086">
                  <c:v>0.69695695999999996</c:v>
                </c:pt>
                <c:pt idx="24087">
                  <c:v>0.69698243000000004</c:v>
                </c:pt>
                <c:pt idx="24088">
                  <c:v>0.69701436999999988</c:v>
                </c:pt>
                <c:pt idx="24089">
                  <c:v>0.69704029999999995</c:v>
                </c:pt>
                <c:pt idx="24090">
                  <c:v>0.69707224000000001</c:v>
                </c:pt>
                <c:pt idx="24091">
                  <c:v>0.69709770000000004</c:v>
                </c:pt>
                <c:pt idx="24092">
                  <c:v>0.69713022999999996</c:v>
                </c:pt>
                <c:pt idx="24093">
                  <c:v>0.69715568999999999</c:v>
                </c:pt>
                <c:pt idx="24094">
                  <c:v>0.69718820999999997</c:v>
                </c:pt>
                <c:pt idx="24095">
                  <c:v>0.69721332999999985</c:v>
                </c:pt>
                <c:pt idx="24096">
                  <c:v>0.69724607999999999</c:v>
                </c:pt>
                <c:pt idx="24097">
                  <c:v>0.69727119999999998</c:v>
                </c:pt>
                <c:pt idx="24098">
                  <c:v>0.69730407000000005</c:v>
                </c:pt>
                <c:pt idx="24099">
                  <c:v>0.69732907000000011</c:v>
                </c:pt>
                <c:pt idx="24100">
                  <c:v>0.69736193999999996</c:v>
                </c:pt>
                <c:pt idx="24101">
                  <c:v>0.6973869399999999</c:v>
                </c:pt>
                <c:pt idx="24102">
                  <c:v>0.69741945999999999</c:v>
                </c:pt>
                <c:pt idx="24103">
                  <c:v>0.69744481000000014</c:v>
                </c:pt>
                <c:pt idx="24104">
                  <c:v>0.69747733000000001</c:v>
                </c:pt>
                <c:pt idx="24105">
                  <c:v>0.69750279999999987</c:v>
                </c:pt>
                <c:pt idx="24106">
                  <c:v>0.69753520000000002</c:v>
                </c:pt>
                <c:pt idx="24107">
                  <c:v>0.69756066999999988</c:v>
                </c:pt>
                <c:pt idx="24108">
                  <c:v>0.69759307000000004</c:v>
                </c:pt>
                <c:pt idx="24109">
                  <c:v>0.69761854000000001</c:v>
                </c:pt>
                <c:pt idx="24110">
                  <c:v>0.69765094000000005</c:v>
                </c:pt>
                <c:pt idx="24111">
                  <c:v>0.69767641000000014</c:v>
                </c:pt>
                <c:pt idx="24112">
                  <c:v>0.69770905000000016</c:v>
                </c:pt>
                <c:pt idx="24113">
                  <c:v>0.69773439000000004</c:v>
                </c:pt>
                <c:pt idx="24114">
                  <c:v>0.69776691999999996</c:v>
                </c:pt>
                <c:pt idx="24115">
                  <c:v>0.69779226000000005</c:v>
                </c:pt>
                <c:pt idx="24116">
                  <c:v>0.69782490000000008</c:v>
                </c:pt>
                <c:pt idx="24117">
                  <c:v>0.69785037000000005</c:v>
                </c:pt>
                <c:pt idx="24118">
                  <c:v>0.69788276999999987</c:v>
                </c:pt>
                <c:pt idx="24119">
                  <c:v>0.69790812000000002</c:v>
                </c:pt>
                <c:pt idx="24120">
                  <c:v>0.69794064000000011</c:v>
                </c:pt>
                <c:pt idx="24121">
                  <c:v>0.69796610999999986</c:v>
                </c:pt>
                <c:pt idx="24122">
                  <c:v>0.69799840000000013</c:v>
                </c:pt>
                <c:pt idx="24123">
                  <c:v>0.69802397999999999</c:v>
                </c:pt>
                <c:pt idx="24124">
                  <c:v>0.69805637999999992</c:v>
                </c:pt>
                <c:pt idx="24125">
                  <c:v>0.69808137999999997</c:v>
                </c:pt>
                <c:pt idx="24126">
                  <c:v>0.69811425000000005</c:v>
                </c:pt>
                <c:pt idx="24127">
                  <c:v>0.69813937000000004</c:v>
                </c:pt>
                <c:pt idx="24128">
                  <c:v>0.69817211999999984</c:v>
                </c:pt>
                <c:pt idx="24129">
                  <c:v>0.69819735999999999</c:v>
                </c:pt>
                <c:pt idx="24130">
                  <c:v>0.69823011000000001</c:v>
                </c:pt>
                <c:pt idx="24131">
                  <c:v>0.69825534</c:v>
                </c:pt>
                <c:pt idx="24132">
                  <c:v>0.69828751999999994</c:v>
                </c:pt>
                <c:pt idx="24133">
                  <c:v>0.69831332999999973</c:v>
                </c:pt>
                <c:pt idx="24134">
                  <c:v>0.69834538999999984</c:v>
                </c:pt>
                <c:pt idx="24135">
                  <c:v>0.69837119999999997</c:v>
                </c:pt>
                <c:pt idx="24136">
                  <c:v>0.69840325999999997</c:v>
                </c:pt>
                <c:pt idx="24137">
                  <c:v>0.69842861000000012</c:v>
                </c:pt>
                <c:pt idx="24138">
                  <c:v>0.69846112999999987</c:v>
                </c:pt>
                <c:pt idx="24139">
                  <c:v>0.69848647999999991</c:v>
                </c:pt>
                <c:pt idx="24140">
                  <c:v>0.698519</c:v>
                </c:pt>
                <c:pt idx="24141">
                  <c:v>0.69854435000000004</c:v>
                </c:pt>
                <c:pt idx="24142">
                  <c:v>0.69857687000000002</c:v>
                </c:pt>
                <c:pt idx="24143">
                  <c:v>0.69860244999999999</c:v>
                </c:pt>
                <c:pt idx="24144">
                  <c:v>0.69863474000000003</c:v>
                </c:pt>
                <c:pt idx="24145">
                  <c:v>0.69866032</c:v>
                </c:pt>
                <c:pt idx="24146">
                  <c:v>0.69869249000000011</c:v>
                </c:pt>
                <c:pt idx="24147">
                  <c:v>0.69871830000000001</c:v>
                </c:pt>
                <c:pt idx="24148">
                  <c:v>0.69875047999999995</c:v>
                </c:pt>
                <c:pt idx="24149">
                  <c:v>0.69877617999999997</c:v>
                </c:pt>
                <c:pt idx="24150">
                  <c:v>0.69880834999999997</c:v>
                </c:pt>
                <c:pt idx="24151">
                  <c:v>0.69883415999999998</c:v>
                </c:pt>
                <c:pt idx="24152">
                  <c:v>0.69886633999999992</c:v>
                </c:pt>
                <c:pt idx="24153">
                  <c:v>0.69889203000000011</c:v>
                </c:pt>
                <c:pt idx="24154">
                  <c:v>0.69892421000000016</c:v>
                </c:pt>
                <c:pt idx="24155">
                  <c:v>0.69894990000000012</c:v>
                </c:pt>
                <c:pt idx="24156">
                  <c:v>0.69898207999999984</c:v>
                </c:pt>
                <c:pt idx="24157">
                  <c:v>0.69900742999999999</c:v>
                </c:pt>
                <c:pt idx="24158">
                  <c:v>0.69904006000000007</c:v>
                </c:pt>
                <c:pt idx="24159">
                  <c:v>0.69906541000000011</c:v>
                </c:pt>
                <c:pt idx="24160">
                  <c:v>0.69909792999999998</c:v>
                </c:pt>
                <c:pt idx="24161">
                  <c:v>0.69912339999999984</c:v>
                </c:pt>
                <c:pt idx="24162">
                  <c:v>0.69915545999999995</c:v>
                </c:pt>
                <c:pt idx="24163">
                  <c:v>0.69918126999999997</c:v>
                </c:pt>
                <c:pt idx="24164">
                  <c:v>0.69921378999999972</c:v>
                </c:pt>
                <c:pt idx="24165">
                  <c:v>0.69923913999999998</c:v>
                </c:pt>
                <c:pt idx="24166">
                  <c:v>0.69927154999999996</c:v>
                </c:pt>
                <c:pt idx="24167">
                  <c:v>0.69929701000000011</c:v>
                </c:pt>
                <c:pt idx="24168">
                  <c:v>0.69932942000000009</c:v>
                </c:pt>
                <c:pt idx="24169">
                  <c:v>0.69935488000000001</c:v>
                </c:pt>
                <c:pt idx="24170">
                  <c:v>0.69938728999999988</c:v>
                </c:pt>
                <c:pt idx="24171">
                  <c:v>0.69941274999999992</c:v>
                </c:pt>
                <c:pt idx="24172">
                  <c:v>0.69944527000000012</c:v>
                </c:pt>
                <c:pt idx="24173">
                  <c:v>0.69947073999999998</c:v>
                </c:pt>
                <c:pt idx="24174">
                  <c:v>0.69950313999999991</c:v>
                </c:pt>
                <c:pt idx="24175">
                  <c:v>0.69952813999999996</c:v>
                </c:pt>
                <c:pt idx="24176">
                  <c:v>0.69956101000000004</c:v>
                </c:pt>
                <c:pt idx="24177">
                  <c:v>0.69958600999999987</c:v>
                </c:pt>
                <c:pt idx="24178">
                  <c:v>0.69961842000000007</c:v>
                </c:pt>
                <c:pt idx="24179">
                  <c:v>0.69964388000000011</c:v>
                </c:pt>
                <c:pt idx="24180">
                  <c:v>0.69967628999999998</c:v>
                </c:pt>
                <c:pt idx="24181">
                  <c:v>0.69970175000000012</c:v>
                </c:pt>
                <c:pt idx="24182">
                  <c:v>0.69973428000000004</c:v>
                </c:pt>
                <c:pt idx="24183">
                  <c:v>0.69975962000000014</c:v>
                </c:pt>
                <c:pt idx="24184">
                  <c:v>0.69979214999999984</c:v>
                </c:pt>
                <c:pt idx="24185">
                  <c:v>0.69981773000000003</c:v>
                </c:pt>
                <c:pt idx="24186">
                  <c:v>0.69985059999999999</c:v>
                </c:pt>
                <c:pt idx="24187">
                  <c:v>0.69987571000000015</c:v>
                </c:pt>
                <c:pt idx="24188">
                  <c:v>0.69990788999999998</c:v>
                </c:pt>
                <c:pt idx="24189">
                  <c:v>0.69993346999999984</c:v>
                </c:pt>
                <c:pt idx="24190">
                  <c:v>0.69996586999999999</c:v>
                </c:pt>
                <c:pt idx="24191">
                  <c:v>0.69999145000000007</c:v>
                </c:pt>
                <c:pt idx="24192">
                  <c:v>0.70002374000000001</c:v>
                </c:pt>
                <c:pt idx="24193">
                  <c:v>0.70004932000000009</c:v>
                </c:pt>
                <c:pt idx="24194">
                  <c:v>0.70008162000000007</c:v>
                </c:pt>
                <c:pt idx="24195">
                  <c:v>0.70010718999999988</c:v>
                </c:pt>
                <c:pt idx="24196">
                  <c:v>0.70013959999999997</c:v>
                </c:pt>
                <c:pt idx="24197">
                  <c:v>0.70016506000000001</c:v>
                </c:pt>
                <c:pt idx="24198">
                  <c:v>0.70019759000000004</c:v>
                </c:pt>
                <c:pt idx="24199">
                  <c:v>0.70022304999999996</c:v>
                </c:pt>
                <c:pt idx="24200">
                  <c:v>0.70025546000000005</c:v>
                </c:pt>
                <c:pt idx="24201">
                  <c:v>0.70028080000000004</c:v>
                </c:pt>
                <c:pt idx="24202">
                  <c:v>0.70031332999999985</c:v>
                </c:pt>
                <c:pt idx="24203">
                  <c:v>0.70033867999999999</c:v>
                </c:pt>
                <c:pt idx="24204">
                  <c:v>0.70037130999999997</c:v>
                </c:pt>
                <c:pt idx="24205">
                  <c:v>0.70039655000000001</c:v>
                </c:pt>
                <c:pt idx="24206">
                  <c:v>0.70042861000000012</c:v>
                </c:pt>
                <c:pt idx="24207">
                  <c:v>0.70045453000000002</c:v>
                </c:pt>
                <c:pt idx="24208">
                  <c:v>0.70048647999999991</c:v>
                </c:pt>
                <c:pt idx="24209">
                  <c:v>0.70051204999999994</c:v>
                </c:pt>
                <c:pt idx="24210">
                  <c:v>0.70054435000000004</c:v>
                </c:pt>
                <c:pt idx="24211">
                  <c:v>0.70057004</c:v>
                </c:pt>
                <c:pt idx="24212">
                  <c:v>0.70060233000000005</c:v>
                </c:pt>
                <c:pt idx="24213">
                  <c:v>0.70062780000000013</c:v>
                </c:pt>
                <c:pt idx="24214">
                  <c:v>0.70066032</c:v>
                </c:pt>
                <c:pt idx="24215">
                  <c:v>0.70068578000000004</c:v>
                </c:pt>
                <c:pt idx="24216">
                  <c:v>0.70071819000000002</c:v>
                </c:pt>
                <c:pt idx="24217">
                  <c:v>0.70074376999999999</c:v>
                </c:pt>
                <c:pt idx="24218">
                  <c:v>0.70077617999999997</c:v>
                </c:pt>
                <c:pt idx="24219">
                  <c:v>0.70080164000000011</c:v>
                </c:pt>
                <c:pt idx="24220">
                  <c:v>0.70083404999999999</c:v>
                </c:pt>
                <c:pt idx="24221">
                  <c:v>0.70085951000000013</c:v>
                </c:pt>
                <c:pt idx="24222">
                  <c:v>0.70089192000000011</c:v>
                </c:pt>
                <c:pt idx="24223">
                  <c:v>0.70091749000000003</c:v>
                </c:pt>
                <c:pt idx="24224">
                  <c:v>0.70094979000000013</c:v>
                </c:pt>
                <c:pt idx="24225">
                  <c:v>0.70097536999999999</c:v>
                </c:pt>
                <c:pt idx="24226">
                  <c:v>0.70100766000000003</c:v>
                </c:pt>
                <c:pt idx="24227">
                  <c:v>0.70103276999999986</c:v>
                </c:pt>
                <c:pt idx="24228">
                  <c:v>0.70106564000000005</c:v>
                </c:pt>
                <c:pt idx="24229">
                  <c:v>0.7010906400000001</c:v>
                </c:pt>
                <c:pt idx="24230">
                  <c:v>0.70112350999999984</c:v>
                </c:pt>
                <c:pt idx="24231">
                  <c:v>0.70114851000000011</c:v>
                </c:pt>
                <c:pt idx="24232">
                  <c:v>0.70118137999999997</c:v>
                </c:pt>
                <c:pt idx="24233">
                  <c:v>0.70120649999999984</c:v>
                </c:pt>
                <c:pt idx="24234">
                  <c:v>0.70123868</c:v>
                </c:pt>
                <c:pt idx="24235">
                  <c:v>0.70126436999999986</c:v>
                </c:pt>
                <c:pt idx="24236">
                  <c:v>0.70129666000000002</c:v>
                </c:pt>
                <c:pt idx="24237">
                  <c:v>0.70132223999999999</c:v>
                </c:pt>
                <c:pt idx="24238">
                  <c:v>0.70135453000000003</c:v>
                </c:pt>
                <c:pt idx="24239">
                  <c:v>0.70138011</c:v>
                </c:pt>
                <c:pt idx="24240">
                  <c:v>0.70141239999999994</c:v>
                </c:pt>
                <c:pt idx="24241">
                  <c:v>0.70143809999999984</c:v>
                </c:pt>
                <c:pt idx="24242">
                  <c:v>0.70147026999999984</c:v>
                </c:pt>
                <c:pt idx="24243">
                  <c:v>0.70149596999999997</c:v>
                </c:pt>
                <c:pt idx="24244">
                  <c:v>0.70152813999999997</c:v>
                </c:pt>
                <c:pt idx="24245">
                  <c:v>0.70155383999999998</c:v>
                </c:pt>
                <c:pt idx="24246">
                  <c:v>0.70158600999999987</c:v>
                </c:pt>
                <c:pt idx="24247">
                  <c:v>0.70161182000000011</c:v>
                </c:pt>
                <c:pt idx="24248">
                  <c:v>0.70164412000000009</c:v>
                </c:pt>
                <c:pt idx="24249">
                  <c:v>0.70166969000000012</c:v>
                </c:pt>
                <c:pt idx="24250">
                  <c:v>0.70170186999999995</c:v>
                </c:pt>
                <c:pt idx="24251">
                  <c:v>0.70172756000000003</c:v>
                </c:pt>
                <c:pt idx="24252">
                  <c:v>0.70175986000000012</c:v>
                </c:pt>
                <c:pt idx="24253">
                  <c:v>0.70178543000000015</c:v>
                </c:pt>
                <c:pt idx="24254">
                  <c:v>0.70181760999999998</c:v>
                </c:pt>
                <c:pt idx="24255">
                  <c:v>0.70184329999999995</c:v>
                </c:pt>
                <c:pt idx="24256">
                  <c:v>0.70187548000000011</c:v>
                </c:pt>
                <c:pt idx="24257">
                  <c:v>0.70190118000000001</c:v>
                </c:pt>
                <c:pt idx="24258">
                  <c:v>0.70193335000000001</c:v>
                </c:pt>
                <c:pt idx="24259">
                  <c:v>0.70195858</c:v>
                </c:pt>
                <c:pt idx="24260">
                  <c:v>0.70199134000000007</c:v>
                </c:pt>
                <c:pt idx="24261">
                  <c:v>0.70201645000000001</c:v>
                </c:pt>
                <c:pt idx="24262">
                  <c:v>0.70204944000000014</c:v>
                </c:pt>
                <c:pt idx="24263">
                  <c:v>0.70207432000000003</c:v>
                </c:pt>
                <c:pt idx="24264">
                  <c:v>0.70210731000000004</c:v>
                </c:pt>
                <c:pt idx="24265">
                  <c:v>0.70213230999999987</c:v>
                </c:pt>
                <c:pt idx="24266">
                  <c:v>0.70216518000000006</c:v>
                </c:pt>
                <c:pt idx="24267">
                  <c:v>0.70219018</c:v>
                </c:pt>
                <c:pt idx="24268">
                  <c:v>0.70222293000000002</c:v>
                </c:pt>
                <c:pt idx="24269">
                  <c:v>0.70224805000000012</c:v>
                </c:pt>
                <c:pt idx="24270">
                  <c:v>0.70228080000000004</c:v>
                </c:pt>
                <c:pt idx="24271">
                  <c:v>0.70230592000000003</c:v>
                </c:pt>
                <c:pt idx="24272">
                  <c:v>0.70233867999999999</c:v>
                </c:pt>
                <c:pt idx="24273">
                  <c:v>0.70236390999999987</c:v>
                </c:pt>
                <c:pt idx="24274">
                  <c:v>0.70239655000000001</c:v>
                </c:pt>
                <c:pt idx="24275">
                  <c:v>0.70242165999999995</c:v>
                </c:pt>
                <c:pt idx="24276">
                  <c:v>0.70245442000000002</c:v>
                </c:pt>
                <c:pt idx="24277">
                  <c:v>0.70247987999999995</c:v>
                </c:pt>
                <c:pt idx="24278">
                  <c:v>0.70251204999999994</c:v>
                </c:pt>
                <c:pt idx="24279">
                  <c:v>0.70253774999999985</c:v>
                </c:pt>
                <c:pt idx="24280">
                  <c:v>0.70256993000000001</c:v>
                </c:pt>
                <c:pt idx="24281">
                  <c:v>0.70259526999999999</c:v>
                </c:pt>
                <c:pt idx="24282">
                  <c:v>0.70262768000000009</c:v>
                </c:pt>
                <c:pt idx="24283">
                  <c:v>0.70265348999999999</c:v>
                </c:pt>
                <c:pt idx="24284">
                  <c:v>0.70268590000000009</c:v>
                </c:pt>
                <c:pt idx="24285">
                  <c:v>0.70271077999999998</c:v>
                </c:pt>
                <c:pt idx="24286">
                  <c:v>0.70274354000000017</c:v>
                </c:pt>
                <c:pt idx="24287">
                  <c:v>0.70276899999999998</c:v>
                </c:pt>
                <c:pt idx="24288">
                  <c:v>0.70280141000000007</c:v>
                </c:pt>
                <c:pt idx="24289">
                  <c:v>0.70282663999999995</c:v>
                </c:pt>
                <c:pt idx="24290">
                  <c:v>0.70285916000000004</c:v>
                </c:pt>
                <c:pt idx="24291">
                  <c:v>0.70288462000000007</c:v>
                </c:pt>
                <c:pt idx="24292">
                  <c:v>0.70291703000000005</c:v>
                </c:pt>
                <c:pt idx="24293">
                  <c:v>0.70294261000000013</c:v>
                </c:pt>
                <c:pt idx="24294">
                  <c:v>0.70297490000000007</c:v>
                </c:pt>
                <c:pt idx="24295">
                  <c:v>0.70300048000000004</c:v>
                </c:pt>
                <c:pt idx="24296">
                  <c:v>0.70303289000000002</c:v>
                </c:pt>
                <c:pt idx="24297">
                  <c:v>0.70305846999999999</c:v>
                </c:pt>
                <c:pt idx="24298">
                  <c:v>0.70309076000000004</c:v>
                </c:pt>
                <c:pt idx="24299">
                  <c:v>0.7031163399999999</c:v>
                </c:pt>
                <c:pt idx="24300">
                  <c:v>0.70314863000000016</c:v>
                </c:pt>
                <c:pt idx="24301">
                  <c:v>0.70317421000000013</c:v>
                </c:pt>
                <c:pt idx="24302">
                  <c:v>0.70320649999999996</c:v>
                </c:pt>
                <c:pt idx="24303">
                  <c:v>0.70323161999999995</c:v>
                </c:pt>
                <c:pt idx="24304">
                  <c:v>0.70326436999999986</c:v>
                </c:pt>
                <c:pt idx="24305">
                  <c:v>0.70328948999999996</c:v>
                </c:pt>
                <c:pt idx="24306">
                  <c:v>0.70332247000000003</c:v>
                </c:pt>
                <c:pt idx="24307">
                  <c:v>0.70334746999999997</c:v>
                </c:pt>
                <c:pt idx="24308">
                  <c:v>0.70338023000000005</c:v>
                </c:pt>
                <c:pt idx="24309">
                  <c:v>0.70340533999999999</c:v>
                </c:pt>
                <c:pt idx="24310">
                  <c:v>0.70343820999999984</c:v>
                </c:pt>
                <c:pt idx="24311">
                  <c:v>0.70346332999999994</c:v>
                </c:pt>
                <c:pt idx="24312">
                  <c:v>0.7034956200000001</c:v>
                </c:pt>
                <c:pt idx="24313">
                  <c:v>0.70352119999999996</c:v>
                </c:pt>
                <c:pt idx="24314">
                  <c:v>0.70355407000000003</c:v>
                </c:pt>
                <c:pt idx="24315">
                  <c:v>0.70357906999999997</c:v>
                </c:pt>
                <c:pt idx="24316">
                  <c:v>0.70361136000000002</c:v>
                </c:pt>
                <c:pt idx="24317">
                  <c:v>0.70363693999999999</c:v>
                </c:pt>
                <c:pt idx="24318">
                  <c:v>0.70366923000000015</c:v>
                </c:pt>
                <c:pt idx="24319">
                  <c:v>0.70369481000000023</c:v>
                </c:pt>
                <c:pt idx="24320">
                  <c:v>0.7037272200000001</c:v>
                </c:pt>
                <c:pt idx="24321">
                  <c:v>0.70375268000000002</c:v>
                </c:pt>
                <c:pt idx="24322">
                  <c:v>0.70378509000000011</c:v>
                </c:pt>
                <c:pt idx="24323">
                  <c:v>0.70381055000000003</c:v>
                </c:pt>
                <c:pt idx="24324">
                  <c:v>0.70384296000000002</c:v>
                </c:pt>
                <c:pt idx="24325">
                  <c:v>0.70386842000000005</c:v>
                </c:pt>
                <c:pt idx="24326">
                  <c:v>0.70390083000000014</c:v>
                </c:pt>
                <c:pt idx="24327">
                  <c:v>0.70392652</c:v>
                </c:pt>
                <c:pt idx="24328">
                  <c:v>0.70395892999999998</c:v>
                </c:pt>
                <c:pt idx="24329">
                  <c:v>0.70398439000000002</c:v>
                </c:pt>
                <c:pt idx="24330">
                  <c:v>0.7040168</c:v>
                </c:pt>
                <c:pt idx="24331">
                  <c:v>0.70404237999999997</c:v>
                </c:pt>
                <c:pt idx="24332">
                  <c:v>0.70407478999999984</c:v>
                </c:pt>
                <c:pt idx="24333">
                  <c:v>0.70410024999999998</c:v>
                </c:pt>
                <c:pt idx="24334">
                  <c:v>0.70413218999999994</c:v>
                </c:pt>
                <c:pt idx="24335">
                  <c:v>0.70415812</c:v>
                </c:pt>
                <c:pt idx="24336">
                  <c:v>0.70419005999999995</c:v>
                </c:pt>
                <c:pt idx="24337">
                  <c:v>0.70421540999999999</c:v>
                </c:pt>
                <c:pt idx="24338">
                  <c:v>0.70424792999999997</c:v>
                </c:pt>
                <c:pt idx="24339">
                  <c:v>0.70427328</c:v>
                </c:pt>
                <c:pt idx="24340">
                  <c:v>0.70430579999999998</c:v>
                </c:pt>
                <c:pt idx="24341">
                  <c:v>0.7043315</c:v>
                </c:pt>
                <c:pt idx="24342">
                  <c:v>0.70436390999999987</c:v>
                </c:pt>
                <c:pt idx="24343">
                  <c:v>0.70438924999999997</c:v>
                </c:pt>
                <c:pt idx="24344">
                  <c:v>0.70442178</c:v>
                </c:pt>
                <c:pt idx="24345">
                  <c:v>0.70444735999999997</c:v>
                </c:pt>
                <c:pt idx="24346">
                  <c:v>0.70447976000000001</c:v>
                </c:pt>
                <c:pt idx="24347">
                  <c:v>0.70450522999999998</c:v>
                </c:pt>
                <c:pt idx="24348">
                  <c:v>0.70453763000000003</c:v>
                </c:pt>
                <c:pt idx="24349">
                  <c:v>0.70456297999999973</c:v>
                </c:pt>
                <c:pt idx="24350">
                  <c:v>0.70459550000000004</c:v>
                </c:pt>
                <c:pt idx="24351">
                  <c:v>0.70462085000000008</c:v>
                </c:pt>
                <c:pt idx="24352">
                  <c:v>0.70465348999999999</c:v>
                </c:pt>
                <c:pt idx="24353">
                  <c:v>0.70467884000000014</c:v>
                </c:pt>
                <c:pt idx="24354">
                  <c:v>0.70471136000000001</c:v>
                </c:pt>
                <c:pt idx="24355">
                  <c:v>0.70473671000000004</c:v>
                </c:pt>
                <c:pt idx="24356">
                  <c:v>0.70476877000000004</c:v>
                </c:pt>
                <c:pt idx="24357">
                  <c:v>0.70479468999999995</c:v>
                </c:pt>
                <c:pt idx="24358">
                  <c:v>0.70482663999999995</c:v>
                </c:pt>
                <c:pt idx="24359">
                  <c:v>0.70485198999999998</c:v>
                </c:pt>
                <c:pt idx="24360">
                  <c:v>0.70488474000000001</c:v>
                </c:pt>
                <c:pt idx="24361">
                  <c:v>0.70490986000000011</c:v>
                </c:pt>
                <c:pt idx="24362">
                  <c:v>0.70494261000000014</c:v>
                </c:pt>
                <c:pt idx="24363">
                  <c:v>0.70496773000000001</c:v>
                </c:pt>
                <c:pt idx="24364">
                  <c:v>0.70500048000000004</c:v>
                </c:pt>
                <c:pt idx="24365">
                  <c:v>0.70502560000000014</c:v>
                </c:pt>
                <c:pt idx="24366">
                  <c:v>0.70505846999999999</c:v>
                </c:pt>
                <c:pt idx="24367">
                  <c:v>0.70508357999999993</c:v>
                </c:pt>
                <c:pt idx="24368">
                  <c:v>0.7051163399999999</c:v>
                </c:pt>
                <c:pt idx="24369">
                  <c:v>0.70514157000000011</c:v>
                </c:pt>
                <c:pt idx="24370">
                  <c:v>0.70517421000000013</c:v>
                </c:pt>
                <c:pt idx="24371">
                  <c:v>0.70519932000000007</c:v>
                </c:pt>
                <c:pt idx="24372">
                  <c:v>0.70523207999999993</c:v>
                </c:pt>
                <c:pt idx="24373">
                  <c:v>0.70525718999999987</c:v>
                </c:pt>
                <c:pt idx="24374">
                  <c:v>0.70529006000000005</c:v>
                </c:pt>
                <c:pt idx="24375">
                  <c:v>0.70531505999999999</c:v>
                </c:pt>
                <c:pt idx="24376">
                  <c:v>0.70534746999999998</c:v>
                </c:pt>
                <c:pt idx="24377">
                  <c:v>0.70537293000000001</c:v>
                </c:pt>
                <c:pt idx="24378">
                  <c:v>0.70540533999999999</c:v>
                </c:pt>
                <c:pt idx="24379">
                  <c:v>0.70543080000000002</c:v>
                </c:pt>
                <c:pt idx="24380">
                  <c:v>0.70546321000000001</c:v>
                </c:pt>
                <c:pt idx="24381">
                  <c:v>0.70548867999999998</c:v>
                </c:pt>
                <c:pt idx="24382">
                  <c:v>0.70552108000000002</c:v>
                </c:pt>
                <c:pt idx="24383">
                  <c:v>0.70554665999999999</c:v>
                </c:pt>
                <c:pt idx="24384">
                  <c:v>0.70557906999999997</c:v>
                </c:pt>
                <c:pt idx="24385">
                  <c:v>0.70560465000000028</c:v>
                </c:pt>
                <c:pt idx="24386">
                  <c:v>0.70563693999999999</c:v>
                </c:pt>
                <c:pt idx="24387">
                  <c:v>0.70566251999999996</c:v>
                </c:pt>
                <c:pt idx="24388">
                  <c:v>0.70569481000000023</c:v>
                </c:pt>
                <c:pt idx="24389">
                  <c:v>0.70572038999999998</c:v>
                </c:pt>
                <c:pt idx="24390">
                  <c:v>0.70575279999999996</c:v>
                </c:pt>
                <c:pt idx="24391">
                  <c:v>0.70577836999999999</c:v>
                </c:pt>
                <c:pt idx="24392">
                  <c:v>0.70581066999999997</c:v>
                </c:pt>
                <c:pt idx="24393">
                  <c:v>0.70583624</c:v>
                </c:pt>
                <c:pt idx="24394">
                  <c:v>0.70586864999999999</c:v>
                </c:pt>
                <c:pt idx="24395">
                  <c:v>0.70589412000000007</c:v>
                </c:pt>
                <c:pt idx="24396">
                  <c:v>0.70592652</c:v>
                </c:pt>
                <c:pt idx="24397">
                  <c:v>0.70595198999999997</c:v>
                </c:pt>
                <c:pt idx="24398">
                  <c:v>0.70598404999999997</c:v>
                </c:pt>
                <c:pt idx="24399">
                  <c:v>0.70600938999999996</c:v>
                </c:pt>
                <c:pt idx="24400">
                  <c:v>0.7060419200000001</c:v>
                </c:pt>
                <c:pt idx="24401">
                  <c:v>0.70606725999999997</c:v>
                </c:pt>
                <c:pt idx="24402">
                  <c:v>0.70610002000000005</c:v>
                </c:pt>
                <c:pt idx="24403">
                  <c:v>0.70612512999999999</c:v>
                </c:pt>
                <c:pt idx="24404">
                  <c:v>0.70615753999999997</c:v>
                </c:pt>
                <c:pt idx="24405">
                  <c:v>0.70618323999999999</c:v>
                </c:pt>
                <c:pt idx="24406">
                  <c:v>0.70621540999999999</c:v>
                </c:pt>
                <c:pt idx="24407">
                  <c:v>0.70624111000000012</c:v>
                </c:pt>
                <c:pt idx="24408">
                  <c:v>0.70627340000000005</c:v>
                </c:pt>
                <c:pt idx="24409">
                  <c:v>0.70629898000000002</c:v>
                </c:pt>
                <c:pt idx="24410">
                  <c:v>0.70633126999999996</c:v>
                </c:pt>
                <c:pt idx="24411">
                  <c:v>0.70635685000000004</c:v>
                </c:pt>
                <c:pt idx="24412">
                  <c:v>0.70638913999999997</c:v>
                </c:pt>
                <c:pt idx="24413">
                  <c:v>0.70641471999999994</c:v>
                </c:pt>
                <c:pt idx="24414">
                  <c:v>0.70644700999999999</c:v>
                </c:pt>
                <c:pt idx="24415">
                  <c:v>0.70647258999999984</c:v>
                </c:pt>
                <c:pt idx="24416">
                  <c:v>0.70650488</c:v>
                </c:pt>
                <c:pt idx="24417">
                  <c:v>0.70653045999999997</c:v>
                </c:pt>
                <c:pt idx="24418">
                  <c:v>0.70656286999999973</c:v>
                </c:pt>
                <c:pt idx="24419">
                  <c:v>0.70658832999999988</c:v>
                </c:pt>
                <c:pt idx="24420">
                  <c:v>0.70662074000000008</c:v>
                </c:pt>
                <c:pt idx="24421">
                  <c:v>0.70664643000000016</c:v>
                </c:pt>
                <c:pt idx="24422">
                  <c:v>0.70667872000000009</c:v>
                </c:pt>
                <c:pt idx="24423">
                  <c:v>0.70673671000000005</c:v>
                </c:pt>
                <c:pt idx="24424">
                  <c:v>0.70679446000000012</c:v>
                </c:pt>
                <c:pt idx="24425">
                  <c:v>0.70685233000000003</c:v>
                </c:pt>
                <c:pt idx="24426">
                  <c:v>0.70691031999999998</c:v>
                </c:pt>
                <c:pt idx="24427">
                  <c:v>0.70696829999999999</c:v>
                </c:pt>
                <c:pt idx="24428">
                  <c:v>0.70702583000000008</c:v>
                </c:pt>
                <c:pt idx="24429">
                  <c:v>0.70708369999999998</c:v>
                </c:pt>
                <c:pt idx="24430">
                  <c:v>0.70714157000000011</c:v>
                </c:pt>
                <c:pt idx="24431">
                  <c:v>0.70719944000000012</c:v>
                </c:pt>
                <c:pt idx="24432">
                  <c:v>0.70725731000000003</c:v>
                </c:pt>
                <c:pt idx="24433">
                  <c:v>0.70731517999999993</c:v>
                </c:pt>
                <c:pt idx="24434">
                  <c:v>0.70737317</c:v>
                </c:pt>
                <c:pt idx="24435">
                  <c:v>0.70743104000000001</c:v>
                </c:pt>
                <c:pt idx="24436">
                  <c:v>0.70748891000000003</c:v>
                </c:pt>
                <c:pt idx="24437">
                  <c:v>0.70754665999999999</c:v>
                </c:pt>
                <c:pt idx="24438">
                  <c:v>0.70760453000000012</c:v>
                </c:pt>
                <c:pt idx="24439">
                  <c:v>0.70766240000000002</c:v>
                </c:pt>
                <c:pt idx="24440">
                  <c:v>0.70772038999999998</c:v>
                </c:pt>
                <c:pt idx="24441">
                  <c:v>0.7077782600000001</c:v>
                </c:pt>
                <c:pt idx="24442">
                  <c:v>0.70783613000000001</c:v>
                </c:pt>
                <c:pt idx="24443">
                  <c:v>0.70789400000000013</c:v>
                </c:pt>
                <c:pt idx="24444">
                  <c:v>0.70795187000000015</c:v>
                </c:pt>
                <c:pt idx="24445">
                  <c:v>0.70800938999999996</c:v>
                </c:pt>
                <c:pt idx="24446">
                  <c:v>0.70806737999999991</c:v>
                </c:pt>
                <c:pt idx="24447">
                  <c:v>0.70812525000000015</c:v>
                </c:pt>
                <c:pt idx="24448">
                  <c:v>0.70818311999999994</c:v>
                </c:pt>
                <c:pt idx="24449">
                  <c:v>0.70824087000000013</c:v>
                </c:pt>
                <c:pt idx="24450">
                  <c:v>0.70829886000000009</c:v>
                </c:pt>
                <c:pt idx="24451">
                  <c:v>0.70835661999999999</c:v>
                </c:pt>
                <c:pt idx="24452">
                  <c:v>0.70841471999999994</c:v>
                </c:pt>
                <c:pt idx="24453">
                  <c:v>0.70847269999999996</c:v>
                </c:pt>
                <c:pt idx="24454">
                  <c:v>0.70853056999999986</c:v>
                </c:pt>
                <c:pt idx="24455">
                  <c:v>0.70858843999999999</c:v>
                </c:pt>
                <c:pt idx="24456">
                  <c:v>0.70864643000000016</c:v>
                </c:pt>
                <c:pt idx="24457">
                  <c:v>0.70870418000000002</c:v>
                </c:pt>
                <c:pt idx="24458">
                  <c:v>0.70876205000000003</c:v>
                </c:pt>
                <c:pt idx="24459">
                  <c:v>0.70881992999999999</c:v>
                </c:pt>
                <c:pt idx="24460">
                  <c:v>0.70887791000000011</c:v>
                </c:pt>
                <c:pt idx="24461">
                  <c:v>0.70893578000000002</c:v>
                </c:pt>
                <c:pt idx="24462">
                  <c:v>0.70899319000000005</c:v>
                </c:pt>
                <c:pt idx="24463">
                  <c:v>0.70905106000000007</c:v>
                </c:pt>
                <c:pt idx="24464">
                  <c:v>0.70910892999999997</c:v>
                </c:pt>
                <c:pt idx="24465">
                  <c:v>0.70916691999999992</c:v>
                </c:pt>
                <c:pt idx="24466">
                  <c:v>0.70922490000000005</c:v>
                </c:pt>
                <c:pt idx="24467">
                  <c:v>0.70928276999999973</c:v>
                </c:pt>
                <c:pt idx="24468">
                  <c:v>0.70934064000000008</c:v>
                </c:pt>
                <c:pt idx="24469">
                  <c:v>0.70939850999999998</c:v>
                </c:pt>
                <c:pt idx="24470">
                  <c:v>0.70945614999999973</c:v>
                </c:pt>
                <c:pt idx="24471">
                  <c:v>0.70951401999999997</c:v>
                </c:pt>
                <c:pt idx="24472">
                  <c:v>0.70957188999999998</c:v>
                </c:pt>
                <c:pt idx="24473">
                  <c:v>0.70962976000000011</c:v>
                </c:pt>
                <c:pt idx="24474">
                  <c:v>0.70968763000000012</c:v>
                </c:pt>
                <c:pt idx="24475">
                  <c:v>0.70974550000000014</c:v>
                </c:pt>
                <c:pt idx="24476">
                  <c:v>0.70980337000000004</c:v>
                </c:pt>
                <c:pt idx="24477">
                  <c:v>0.70986123999999995</c:v>
                </c:pt>
                <c:pt idx="24478">
                  <c:v>0.70991923000000012</c:v>
                </c:pt>
                <c:pt idx="24479">
                  <c:v>0.70997710000000003</c:v>
                </c:pt>
                <c:pt idx="24480">
                  <c:v>0.71003497000000004</c:v>
                </c:pt>
                <c:pt idx="24481">
                  <c:v>0.71009283999999995</c:v>
                </c:pt>
                <c:pt idx="24482">
                  <c:v>0.71015070999999996</c:v>
                </c:pt>
                <c:pt idx="24483">
                  <c:v>0.71020857999999998</c:v>
                </c:pt>
                <c:pt idx="24484">
                  <c:v>0.71026644999999988</c:v>
                </c:pt>
                <c:pt idx="24485">
                  <c:v>0.71032432000000001</c:v>
                </c:pt>
                <c:pt idx="24486">
                  <c:v>0.71038230999999985</c:v>
                </c:pt>
                <c:pt idx="24487">
                  <c:v>0.71044017999999998</c:v>
                </c:pt>
                <c:pt idx="24488">
                  <c:v>0.71049804999999999</c:v>
                </c:pt>
                <c:pt idx="24489">
                  <c:v>0.71055592000000001</c:v>
                </c:pt>
                <c:pt idx="24490">
                  <c:v>0.71061379000000002</c:v>
                </c:pt>
                <c:pt idx="24491">
                  <c:v>0.71067166000000015</c:v>
                </c:pt>
                <c:pt idx="24492">
                  <c:v>0.7107296500000001</c:v>
                </c:pt>
                <c:pt idx="24493">
                  <c:v>0.71078752000000001</c:v>
                </c:pt>
                <c:pt idx="24494">
                  <c:v>0.71084527000000008</c:v>
                </c:pt>
                <c:pt idx="24495">
                  <c:v>0.71090326000000004</c:v>
                </c:pt>
                <c:pt idx="24496">
                  <c:v>0.71096113000000005</c:v>
                </c:pt>
                <c:pt idx="24497">
                  <c:v>0.71101899999999996</c:v>
                </c:pt>
                <c:pt idx="24498">
                  <c:v>0.71107686999999997</c:v>
                </c:pt>
                <c:pt idx="24499">
                  <c:v>0.71113473999999999</c:v>
                </c:pt>
                <c:pt idx="24500">
                  <c:v>0.71119261000000011</c:v>
                </c:pt>
                <c:pt idx="24501">
                  <c:v>0.71125059999999996</c:v>
                </c:pt>
                <c:pt idx="24502">
                  <c:v>0.71130800000000005</c:v>
                </c:pt>
                <c:pt idx="24503">
                  <c:v>0.71136586999999996</c:v>
                </c:pt>
                <c:pt idx="24504">
                  <c:v>0.71142386000000002</c:v>
                </c:pt>
                <c:pt idx="24505">
                  <c:v>0.71148184999999997</c:v>
                </c:pt>
                <c:pt idx="24506">
                  <c:v>0.71153971999999999</c:v>
                </c:pt>
                <c:pt idx="24507">
                  <c:v>0.71159759</c:v>
                </c:pt>
                <c:pt idx="24508">
                  <c:v>0.71165546000000013</c:v>
                </c:pt>
                <c:pt idx="24509">
                  <c:v>0.71171344000000003</c:v>
                </c:pt>
                <c:pt idx="24510">
                  <c:v>0.71177131000000016</c:v>
                </c:pt>
                <c:pt idx="24511">
                  <c:v>0.71182917999999995</c:v>
                </c:pt>
                <c:pt idx="24512">
                  <c:v>0.71188682000000003</c:v>
                </c:pt>
                <c:pt idx="24513">
                  <c:v>0.71194469000000016</c:v>
                </c:pt>
                <c:pt idx="24514">
                  <c:v>0.71200255999999984</c:v>
                </c:pt>
                <c:pt idx="24515">
                  <c:v>0.71206042999999997</c:v>
                </c:pt>
                <c:pt idx="24516">
                  <c:v>0.71211829999999998</c:v>
                </c:pt>
                <c:pt idx="24517">
                  <c:v>0.71217629000000005</c:v>
                </c:pt>
                <c:pt idx="24518">
                  <c:v>0.71223415999999984</c:v>
                </c:pt>
                <c:pt idx="24519">
                  <c:v>0.71229202999999996</c:v>
                </c:pt>
                <c:pt idx="24520">
                  <c:v>0.71234990000000009</c:v>
                </c:pt>
                <c:pt idx="24521">
                  <c:v>0.71240777</c:v>
                </c:pt>
                <c:pt idx="24522">
                  <c:v>0.71246564000000001</c:v>
                </c:pt>
                <c:pt idx="24523">
                  <c:v>0.71252351000000003</c:v>
                </c:pt>
                <c:pt idx="24524">
                  <c:v>0.71258137999999993</c:v>
                </c:pt>
                <c:pt idx="24525">
                  <c:v>0.71263924999999995</c:v>
                </c:pt>
                <c:pt idx="24526">
                  <c:v>0.71269712000000007</c:v>
                </c:pt>
                <c:pt idx="24527">
                  <c:v>0.71275498999999998</c:v>
                </c:pt>
                <c:pt idx="24528">
                  <c:v>0.71281262999999984</c:v>
                </c:pt>
                <c:pt idx="24529">
                  <c:v>0.71287038999999996</c:v>
                </c:pt>
                <c:pt idx="24530">
                  <c:v>0.71292836999999998</c:v>
                </c:pt>
                <c:pt idx="24531">
                  <c:v>0.71298623999999999</c:v>
                </c:pt>
                <c:pt idx="24532">
                  <c:v>0.71304422999999995</c:v>
                </c:pt>
                <c:pt idx="24533">
                  <c:v>0.71310222000000001</c:v>
                </c:pt>
                <c:pt idx="24534">
                  <c:v>0.71315986000000009</c:v>
                </c:pt>
                <c:pt idx="24535">
                  <c:v>0.71321772999999988</c:v>
                </c:pt>
                <c:pt idx="24536">
                  <c:v>0.71327583000000028</c:v>
                </c:pt>
                <c:pt idx="24537">
                  <c:v>0.71333357999999991</c:v>
                </c:pt>
                <c:pt idx="24538">
                  <c:v>0.71339156999999997</c:v>
                </c:pt>
                <c:pt idx="24539">
                  <c:v>0.71344932000000005</c:v>
                </c:pt>
                <c:pt idx="24540">
                  <c:v>0.71350718999999985</c:v>
                </c:pt>
                <c:pt idx="24541">
                  <c:v>0.71356505999999997</c:v>
                </c:pt>
                <c:pt idx="24542">
                  <c:v>0.71362305000000015</c:v>
                </c:pt>
                <c:pt idx="24543">
                  <c:v>0.71368080000000012</c:v>
                </c:pt>
                <c:pt idx="24544">
                  <c:v>0.71373891000000012</c:v>
                </c:pt>
                <c:pt idx="24545">
                  <c:v>0.71379678000000002</c:v>
                </c:pt>
                <c:pt idx="24546">
                  <c:v>0.71385465000000015</c:v>
                </c:pt>
                <c:pt idx="24547">
                  <c:v>0.71391251999999994</c:v>
                </c:pt>
                <c:pt idx="24548">
                  <c:v>0.71397038999999984</c:v>
                </c:pt>
                <c:pt idx="24549">
                  <c:v>0.71402826000000008</c:v>
                </c:pt>
                <c:pt idx="24550">
                  <c:v>0.71408612999999987</c:v>
                </c:pt>
                <c:pt idx="24551">
                  <c:v>0.71414342000000008</c:v>
                </c:pt>
                <c:pt idx="24552">
                  <c:v>0.71420128999999999</c:v>
                </c:pt>
                <c:pt idx="24553">
                  <c:v>0.71425916</c:v>
                </c:pt>
                <c:pt idx="24554">
                  <c:v>0.71431703000000002</c:v>
                </c:pt>
                <c:pt idx="24555">
                  <c:v>0.71437502000000008</c:v>
                </c:pt>
                <c:pt idx="24556">
                  <c:v>0.71443288999999988</c:v>
                </c:pt>
                <c:pt idx="24557">
                  <c:v>0.71449076</c:v>
                </c:pt>
                <c:pt idx="24558">
                  <c:v>0.71454874000000002</c:v>
                </c:pt>
                <c:pt idx="24559">
                  <c:v>0.71460662000000008</c:v>
                </c:pt>
                <c:pt idx="24560">
                  <c:v>0.71466448999999999</c:v>
                </c:pt>
                <c:pt idx="24561">
                  <c:v>0.71472236</c:v>
                </c:pt>
                <c:pt idx="24562">
                  <c:v>0.71478034000000001</c:v>
                </c:pt>
                <c:pt idx="24563">
                  <c:v>0.71483821000000014</c:v>
                </c:pt>
                <c:pt idx="24564">
                  <c:v>0.71489619999999998</c:v>
                </c:pt>
                <c:pt idx="24565">
                  <c:v>0.71495407000000011</c:v>
                </c:pt>
                <c:pt idx="24566">
                  <c:v>0.71501194000000001</c:v>
                </c:pt>
                <c:pt idx="24567">
                  <c:v>0.71506981000000014</c:v>
                </c:pt>
                <c:pt idx="24568">
                  <c:v>0.71512768000000004</c:v>
                </c:pt>
                <c:pt idx="24569">
                  <c:v>0.71518508999999997</c:v>
                </c:pt>
                <c:pt idx="24570">
                  <c:v>0.71524295999999998</c:v>
                </c:pt>
                <c:pt idx="24571">
                  <c:v>0.71530083000000011</c:v>
                </c:pt>
                <c:pt idx="24572">
                  <c:v>0.71535870000000001</c:v>
                </c:pt>
                <c:pt idx="24573">
                  <c:v>0.71541656999999992</c:v>
                </c:pt>
                <c:pt idx="24574">
                  <c:v>0.71547444000000004</c:v>
                </c:pt>
                <c:pt idx="24575">
                  <c:v>0.71553230999999973</c:v>
                </c:pt>
                <c:pt idx="24576">
                  <c:v>0.71559030000000001</c:v>
                </c:pt>
                <c:pt idx="24577">
                  <c:v>0.71564828000000014</c:v>
                </c:pt>
                <c:pt idx="24578">
                  <c:v>0.71570626999999998</c:v>
                </c:pt>
                <c:pt idx="24579">
                  <c:v>0.71576413999999999</c:v>
                </c:pt>
                <c:pt idx="24580">
                  <c:v>0.71582201000000012</c:v>
                </c:pt>
                <c:pt idx="24581">
                  <c:v>0.71587999000000013</c:v>
                </c:pt>
                <c:pt idx="24582">
                  <c:v>0.71593786999999998</c:v>
                </c:pt>
                <c:pt idx="24583">
                  <c:v>0.71599516000000007</c:v>
                </c:pt>
                <c:pt idx="24584">
                  <c:v>0.71605302999999998</c:v>
                </c:pt>
                <c:pt idx="24585">
                  <c:v>0.71611100999999999</c:v>
                </c:pt>
                <c:pt idx="24586">
                  <c:v>0.71616935000000004</c:v>
                </c:pt>
                <c:pt idx="24587">
                  <c:v>0.71622722000000005</c:v>
                </c:pt>
                <c:pt idx="24588">
                  <c:v>0.71628508999999996</c:v>
                </c:pt>
                <c:pt idx="24589">
                  <c:v>0.71634237999999983</c:v>
                </c:pt>
                <c:pt idx="24590">
                  <c:v>0.71640024999999996</c:v>
                </c:pt>
                <c:pt idx="24591">
                  <c:v>0.71645811999999998</c:v>
                </c:pt>
                <c:pt idx="24592">
                  <c:v>0.71651610999999993</c:v>
                </c:pt>
                <c:pt idx="24593">
                  <c:v>0.71657397999999994</c:v>
                </c:pt>
                <c:pt idx="24594">
                  <c:v>0.71663208</c:v>
                </c:pt>
                <c:pt idx="24595">
                  <c:v>0.71668995000000013</c:v>
                </c:pt>
                <c:pt idx="24596">
                  <c:v>0.71674793000000014</c:v>
                </c:pt>
                <c:pt idx="24597">
                  <c:v>0.71680580000000016</c:v>
                </c:pt>
                <c:pt idx="24598">
                  <c:v>0.71686368</c:v>
                </c:pt>
                <c:pt idx="24599">
                  <c:v>0.71692155000000013</c:v>
                </c:pt>
                <c:pt idx="24600">
                  <c:v>0.71697942000000014</c:v>
                </c:pt>
                <c:pt idx="24601">
                  <c:v>0.71703740000000005</c:v>
                </c:pt>
                <c:pt idx="24602">
                  <c:v>0.71709526999999995</c:v>
                </c:pt>
                <c:pt idx="24603">
                  <c:v>0.71715255999999994</c:v>
                </c:pt>
                <c:pt idx="24604">
                  <c:v>0.71721077999999994</c:v>
                </c:pt>
                <c:pt idx="24605">
                  <c:v>0.71726864999999984</c:v>
                </c:pt>
                <c:pt idx="24606">
                  <c:v>0.71732651999999997</c:v>
                </c:pt>
                <c:pt idx="24607">
                  <c:v>0.71738438999999987</c:v>
                </c:pt>
                <c:pt idx="24608">
                  <c:v>0.71744226</c:v>
                </c:pt>
                <c:pt idx="24609">
                  <c:v>0.71750013000000001</c:v>
                </c:pt>
                <c:pt idx="24610">
                  <c:v>0.71755811999999997</c:v>
                </c:pt>
                <c:pt idx="24611">
                  <c:v>0.71761553000000011</c:v>
                </c:pt>
                <c:pt idx="24612">
                  <c:v>0.71767340000000013</c:v>
                </c:pt>
                <c:pt idx="24613">
                  <c:v>0.71773138000000003</c:v>
                </c:pt>
                <c:pt idx="24614">
                  <c:v>0.71778925000000016</c:v>
                </c:pt>
                <c:pt idx="24615">
                  <c:v>0.71784724000000011</c:v>
                </c:pt>
                <c:pt idx="24616">
                  <c:v>0.71790511000000012</c:v>
                </c:pt>
                <c:pt idx="24617">
                  <c:v>0.71796297999999992</c:v>
                </c:pt>
                <c:pt idx="24618">
                  <c:v>0.71802096999999998</c:v>
                </c:pt>
                <c:pt idx="24619">
                  <c:v>0.71807849000000012</c:v>
                </c:pt>
                <c:pt idx="24620">
                  <c:v>0.71813635999999992</c:v>
                </c:pt>
                <c:pt idx="24621">
                  <c:v>0.71819423000000016</c:v>
                </c:pt>
                <c:pt idx="24622">
                  <c:v>0.71825222</c:v>
                </c:pt>
                <c:pt idx="24623">
                  <c:v>0.71831020000000001</c:v>
                </c:pt>
                <c:pt idx="24624">
                  <c:v>0.71836818999999985</c:v>
                </c:pt>
                <c:pt idx="24625">
                  <c:v>0.71842617999999991</c:v>
                </c:pt>
                <c:pt idx="24626">
                  <c:v>0.71848392999999988</c:v>
                </c:pt>
                <c:pt idx="24627">
                  <c:v>0.71854168000000007</c:v>
                </c:pt>
                <c:pt idx="24628">
                  <c:v>0.71859954999999998</c:v>
                </c:pt>
                <c:pt idx="24629">
                  <c:v>0.71865754000000004</c:v>
                </c:pt>
                <c:pt idx="24630">
                  <c:v>0.71871541000000017</c:v>
                </c:pt>
                <c:pt idx="24631">
                  <c:v>0.71877328000000007</c:v>
                </c:pt>
                <c:pt idx="24632">
                  <c:v>0.71883114999999997</c:v>
                </c:pt>
                <c:pt idx="24633">
                  <c:v>0.7188890200000001</c:v>
                </c:pt>
                <c:pt idx="24634">
                  <c:v>0.71894701000000016</c:v>
                </c:pt>
                <c:pt idx="24635">
                  <c:v>0.71900452999999998</c:v>
                </c:pt>
                <c:pt idx="24636">
                  <c:v>0.71906239999999988</c:v>
                </c:pt>
                <c:pt idx="24637">
                  <c:v>0.71912027000000012</c:v>
                </c:pt>
                <c:pt idx="24638">
                  <c:v>0.71917814000000002</c:v>
                </c:pt>
                <c:pt idx="24639">
                  <c:v>0.71923612999999986</c:v>
                </c:pt>
                <c:pt idx="24640">
                  <c:v>0.71929399999999999</c:v>
                </c:pt>
                <c:pt idx="24641">
                  <c:v>0.71935187000000012</c:v>
                </c:pt>
                <c:pt idx="24642">
                  <c:v>0.71940974000000002</c:v>
                </c:pt>
                <c:pt idx="24643">
                  <c:v>0.71946772999999986</c:v>
                </c:pt>
                <c:pt idx="24644">
                  <c:v>0.71952559999999999</c:v>
                </c:pt>
                <c:pt idx="24645">
                  <c:v>0.71958347</c:v>
                </c:pt>
                <c:pt idx="24646">
                  <c:v>0.71964134000000013</c:v>
                </c:pt>
                <c:pt idx="24647">
                  <c:v>0.71969921000000026</c:v>
                </c:pt>
                <c:pt idx="24648">
                  <c:v>0.71975708000000005</c:v>
                </c:pt>
                <c:pt idx="24649">
                  <c:v>0.71981494999999984</c:v>
                </c:pt>
                <c:pt idx="24650">
                  <c:v>0.71987259000000003</c:v>
                </c:pt>
                <c:pt idx="24651">
                  <c:v>0.71993046000000005</c:v>
                </c:pt>
                <c:pt idx="24652">
                  <c:v>0.71998832999999984</c:v>
                </c:pt>
                <c:pt idx="24653">
                  <c:v>0.72004630999999997</c:v>
                </c:pt>
                <c:pt idx="24654">
                  <c:v>0.72010417999999998</c:v>
                </c:pt>
                <c:pt idx="24655">
                  <c:v>0.72016205</c:v>
                </c:pt>
                <c:pt idx="24656">
                  <c:v>0.72021992999999984</c:v>
                </c:pt>
                <c:pt idx="24657">
                  <c:v>0.72027779999999997</c:v>
                </c:pt>
                <c:pt idx="24658">
                  <c:v>0.72033590000000003</c:v>
                </c:pt>
                <c:pt idx="24659">
                  <c:v>0.72039330000000001</c:v>
                </c:pt>
                <c:pt idx="24660">
                  <c:v>0.72045106000000003</c:v>
                </c:pt>
                <c:pt idx="24661">
                  <c:v>0.72050893000000005</c:v>
                </c:pt>
                <c:pt idx="24662">
                  <c:v>0.72056691999999989</c:v>
                </c:pt>
                <c:pt idx="24663">
                  <c:v>0.72062490000000012</c:v>
                </c:pt>
                <c:pt idx="24664">
                  <c:v>0.72068277000000003</c:v>
                </c:pt>
                <c:pt idx="24665">
                  <c:v>0.72074064000000015</c:v>
                </c:pt>
                <c:pt idx="24666">
                  <c:v>0.72079850999999995</c:v>
                </c:pt>
                <c:pt idx="24667">
                  <c:v>0.72085650000000001</c:v>
                </c:pt>
                <c:pt idx="24668">
                  <c:v>0.72091437000000003</c:v>
                </c:pt>
                <c:pt idx="24669">
                  <c:v>0.72097235999999998</c:v>
                </c:pt>
                <c:pt idx="24670">
                  <c:v>0.72103010999999984</c:v>
                </c:pt>
                <c:pt idx="24671">
                  <c:v>0.72108797999999996</c:v>
                </c:pt>
                <c:pt idx="24672">
                  <c:v>0.72114597000000014</c:v>
                </c:pt>
                <c:pt idx="24673">
                  <c:v>0.72120384000000004</c:v>
                </c:pt>
                <c:pt idx="24674">
                  <c:v>0.72126170999999983</c:v>
                </c:pt>
                <c:pt idx="24675">
                  <c:v>0.72131922999999998</c:v>
                </c:pt>
                <c:pt idx="24676">
                  <c:v>0.72137709999999999</c:v>
                </c:pt>
                <c:pt idx="24677">
                  <c:v>0.72143497000000001</c:v>
                </c:pt>
                <c:pt idx="24678">
                  <c:v>0.72149295999999996</c:v>
                </c:pt>
                <c:pt idx="24679">
                  <c:v>0.72155082999999998</c:v>
                </c:pt>
                <c:pt idx="24680">
                  <c:v>0.7216087000000001</c:v>
                </c:pt>
                <c:pt idx="24681">
                  <c:v>0.72166657000000001</c:v>
                </c:pt>
                <c:pt idx="24682">
                  <c:v>0.72172444000000013</c:v>
                </c:pt>
                <c:pt idx="24683">
                  <c:v>0.72178231000000004</c:v>
                </c:pt>
                <c:pt idx="24684">
                  <c:v>0.7218403000000001</c:v>
                </c:pt>
                <c:pt idx="24685">
                  <c:v>0.72189828000000011</c:v>
                </c:pt>
                <c:pt idx="24686">
                  <c:v>0.72195615000000002</c:v>
                </c:pt>
                <c:pt idx="24687">
                  <c:v>0.72201402000000003</c:v>
                </c:pt>
                <c:pt idx="24688">
                  <c:v>0.72207189000000016</c:v>
                </c:pt>
                <c:pt idx="24689">
                  <c:v>0.72212975999999995</c:v>
                </c:pt>
                <c:pt idx="24690">
                  <c:v>0.72218775000000002</c:v>
                </c:pt>
                <c:pt idx="24691">
                  <c:v>0.72224562000000014</c:v>
                </c:pt>
                <c:pt idx="24692">
                  <c:v>0.72230313999999984</c:v>
                </c:pt>
                <c:pt idx="24693">
                  <c:v>0.72236100999999997</c:v>
                </c:pt>
                <c:pt idx="24694">
                  <c:v>0.72241876999999988</c:v>
                </c:pt>
                <c:pt idx="24695">
                  <c:v>0.72247675</c:v>
                </c:pt>
                <c:pt idx="24696">
                  <c:v>0.72253473999999984</c:v>
                </c:pt>
                <c:pt idx="24697">
                  <c:v>0.72259273000000002</c:v>
                </c:pt>
                <c:pt idx="24698">
                  <c:v>0.72265060000000014</c:v>
                </c:pt>
                <c:pt idx="24699">
                  <c:v>0.72270811999999995</c:v>
                </c:pt>
                <c:pt idx="24700">
                  <c:v>0.72276587000000014</c:v>
                </c:pt>
                <c:pt idx="24701">
                  <c:v>0.72282374000000005</c:v>
                </c:pt>
                <c:pt idx="24702">
                  <c:v>0.72288173000000011</c:v>
                </c:pt>
                <c:pt idx="24703">
                  <c:v>0.72293982999999995</c:v>
                </c:pt>
                <c:pt idx="24704">
                  <c:v>0.72299770000000008</c:v>
                </c:pt>
                <c:pt idx="24705">
                  <c:v>0.72305556999999998</c:v>
                </c:pt>
                <c:pt idx="24706">
                  <c:v>0.72311320999999984</c:v>
                </c:pt>
                <c:pt idx="24707">
                  <c:v>0.72317131000000012</c:v>
                </c:pt>
                <c:pt idx="24708">
                  <c:v>0.72322907000000014</c:v>
                </c:pt>
                <c:pt idx="24709">
                  <c:v>0.72328705000000004</c:v>
                </c:pt>
                <c:pt idx="24710">
                  <c:v>0.72334493000000011</c:v>
                </c:pt>
                <c:pt idx="24711">
                  <c:v>0.72340280000000001</c:v>
                </c:pt>
                <c:pt idx="24712">
                  <c:v>0.72346043000000004</c:v>
                </c:pt>
                <c:pt idx="24713">
                  <c:v>0.72351842</c:v>
                </c:pt>
                <c:pt idx="24714">
                  <c:v>0.7235761799999999</c:v>
                </c:pt>
                <c:pt idx="24715">
                  <c:v>0.72363392999999998</c:v>
                </c:pt>
                <c:pt idx="24716">
                  <c:v>0.72369180000000022</c:v>
                </c:pt>
                <c:pt idx="24717">
                  <c:v>0.72374990000000006</c:v>
                </c:pt>
                <c:pt idx="24718">
                  <c:v>0.72380776999999996</c:v>
                </c:pt>
                <c:pt idx="24719">
                  <c:v>0.72386576000000002</c:v>
                </c:pt>
                <c:pt idx="24720">
                  <c:v>0.72392363000000015</c:v>
                </c:pt>
                <c:pt idx="24721">
                  <c:v>0.7239816200000001</c:v>
                </c:pt>
                <c:pt idx="24722">
                  <c:v>0.72403949000000012</c:v>
                </c:pt>
                <c:pt idx="24723">
                  <c:v>0.72409736000000002</c:v>
                </c:pt>
                <c:pt idx="24724">
                  <c:v>0.72415499000000005</c:v>
                </c:pt>
                <c:pt idx="24725">
                  <c:v>0.7242129799999999</c:v>
                </c:pt>
                <c:pt idx="24726">
                  <c:v>0.72427085000000013</c:v>
                </c:pt>
                <c:pt idx="24727">
                  <c:v>0.72432872000000004</c:v>
                </c:pt>
                <c:pt idx="24728">
                  <c:v>0.72438658999999994</c:v>
                </c:pt>
                <c:pt idx="24729">
                  <c:v>0.72444458</c:v>
                </c:pt>
                <c:pt idx="24730">
                  <c:v>0.72450245000000002</c:v>
                </c:pt>
                <c:pt idx="24731">
                  <c:v>0.72456031999999992</c:v>
                </c:pt>
                <c:pt idx="24732">
                  <c:v>0.72461772999999996</c:v>
                </c:pt>
                <c:pt idx="24733">
                  <c:v>0.72467583000000024</c:v>
                </c:pt>
                <c:pt idx="24734">
                  <c:v>0.72473370000000004</c:v>
                </c:pt>
                <c:pt idx="24735">
                  <c:v>0.72479168000000016</c:v>
                </c:pt>
                <c:pt idx="24736">
                  <c:v>0.72484954999999995</c:v>
                </c:pt>
                <c:pt idx="24737">
                  <c:v>0.72490754000000002</c:v>
                </c:pt>
                <c:pt idx="24738">
                  <c:v>0.72496495000000005</c:v>
                </c:pt>
                <c:pt idx="24739">
                  <c:v>0.72502282000000007</c:v>
                </c:pt>
                <c:pt idx="24740">
                  <c:v>0.72508068999999997</c:v>
                </c:pt>
                <c:pt idx="24741">
                  <c:v>0.72513868000000004</c:v>
                </c:pt>
                <c:pt idx="24742">
                  <c:v>0.72519666000000005</c:v>
                </c:pt>
                <c:pt idx="24743">
                  <c:v>0.72525452999999984</c:v>
                </c:pt>
                <c:pt idx="24744">
                  <c:v>0.72531251999999991</c:v>
                </c:pt>
                <c:pt idx="24745">
                  <c:v>0.72537039000000003</c:v>
                </c:pt>
                <c:pt idx="24746">
                  <c:v>0.72542826000000005</c:v>
                </c:pt>
                <c:pt idx="24747">
                  <c:v>0.72548612999999973</c:v>
                </c:pt>
                <c:pt idx="24748">
                  <c:v>0.72554412000000001</c:v>
                </c:pt>
                <c:pt idx="24749">
                  <c:v>0.72560152000000011</c:v>
                </c:pt>
                <c:pt idx="24750">
                  <c:v>0.72565950999999995</c:v>
                </c:pt>
                <c:pt idx="24751">
                  <c:v>0.72571748999999997</c:v>
                </c:pt>
                <c:pt idx="24752">
                  <c:v>0.72577537000000014</c:v>
                </c:pt>
                <c:pt idx="24753">
                  <c:v>0.72583324000000005</c:v>
                </c:pt>
                <c:pt idx="24754">
                  <c:v>0.72589122000000006</c:v>
                </c:pt>
                <c:pt idx="24755">
                  <c:v>0.72594909000000007</c:v>
                </c:pt>
                <c:pt idx="24756">
                  <c:v>0.72600695999999998</c:v>
                </c:pt>
                <c:pt idx="24757">
                  <c:v>0.72606437000000001</c:v>
                </c:pt>
                <c:pt idx="24758">
                  <c:v>0.72612224000000003</c:v>
                </c:pt>
                <c:pt idx="24759">
                  <c:v>0.72618011000000005</c:v>
                </c:pt>
                <c:pt idx="24760">
                  <c:v>0.7262381</c:v>
                </c:pt>
                <c:pt idx="24761">
                  <c:v>0.72629608000000001</c:v>
                </c:pt>
                <c:pt idx="24762">
                  <c:v>0.72635406999999996</c:v>
                </c:pt>
                <c:pt idx="24763">
                  <c:v>0.72641193999999998</c:v>
                </c:pt>
                <c:pt idx="24764">
                  <c:v>0.72646980999999999</c:v>
                </c:pt>
                <c:pt idx="24765">
                  <c:v>0.72652768000000001</c:v>
                </c:pt>
                <c:pt idx="24766">
                  <c:v>0.72658566999999996</c:v>
                </c:pt>
                <c:pt idx="24767">
                  <c:v>0.72664354000000009</c:v>
                </c:pt>
                <c:pt idx="24768">
                  <c:v>0.7267014100000001</c:v>
                </c:pt>
                <c:pt idx="24769">
                  <c:v>0.72675928000000012</c:v>
                </c:pt>
                <c:pt idx="24770">
                  <c:v>0.72681667999999999</c:v>
                </c:pt>
                <c:pt idx="24771">
                  <c:v>0.72687455000000012</c:v>
                </c:pt>
                <c:pt idx="24772">
                  <c:v>0.72693242999999996</c:v>
                </c:pt>
                <c:pt idx="24773">
                  <c:v>0.72699030000000009</c:v>
                </c:pt>
                <c:pt idx="24774">
                  <c:v>0.7270482800000001</c:v>
                </c:pt>
                <c:pt idx="24775">
                  <c:v>0.72710627000000005</c:v>
                </c:pt>
                <c:pt idx="24776">
                  <c:v>0.72716424999999996</c:v>
                </c:pt>
                <c:pt idx="24777">
                  <c:v>0.72722211999999997</c:v>
                </c:pt>
                <c:pt idx="24778">
                  <c:v>0.7272798800000001</c:v>
                </c:pt>
                <c:pt idx="24779">
                  <c:v>0.72733787000000005</c:v>
                </c:pt>
                <c:pt idx="24780">
                  <c:v>0.72739562000000013</c:v>
                </c:pt>
                <c:pt idx="24781">
                  <c:v>0.72745360999999997</c:v>
                </c:pt>
                <c:pt idx="24782">
                  <c:v>0.72751135999999994</c:v>
                </c:pt>
                <c:pt idx="24783">
                  <c:v>0.72756935</c:v>
                </c:pt>
                <c:pt idx="24784">
                  <c:v>0.72762733000000013</c:v>
                </c:pt>
                <c:pt idx="24785">
                  <c:v>0.72768462000000012</c:v>
                </c:pt>
                <c:pt idx="24786">
                  <c:v>0.72774249000000013</c:v>
                </c:pt>
                <c:pt idx="24787">
                  <c:v>0.72780036999999997</c:v>
                </c:pt>
                <c:pt idx="24788">
                  <c:v>0.7278582400000001</c:v>
                </c:pt>
                <c:pt idx="24789">
                  <c:v>0.72791622</c:v>
                </c:pt>
                <c:pt idx="24790">
                  <c:v>0.72797409000000013</c:v>
                </c:pt>
                <c:pt idx="24791">
                  <c:v>0.72803218999999986</c:v>
                </c:pt>
                <c:pt idx="24792">
                  <c:v>0.72809006000000009</c:v>
                </c:pt>
                <c:pt idx="24793">
                  <c:v>0.72814793000000011</c:v>
                </c:pt>
                <c:pt idx="24794">
                  <c:v>0.72820580000000013</c:v>
                </c:pt>
                <c:pt idx="24795">
                  <c:v>0.72826367999999997</c:v>
                </c:pt>
                <c:pt idx="24796">
                  <c:v>0.72832166000000009</c:v>
                </c:pt>
                <c:pt idx="24797">
                  <c:v>0.72837953000000011</c:v>
                </c:pt>
                <c:pt idx="24798">
                  <c:v>0.72843740000000001</c:v>
                </c:pt>
                <c:pt idx="24799">
                  <c:v>0.72849504000000009</c:v>
                </c:pt>
                <c:pt idx="24800">
                  <c:v>0.72855291</c:v>
                </c:pt>
                <c:pt idx="24801">
                  <c:v>0.72861078000000001</c:v>
                </c:pt>
                <c:pt idx="24802">
                  <c:v>0.72866865000000014</c:v>
                </c:pt>
                <c:pt idx="24803">
                  <c:v>0.72872652000000004</c:v>
                </c:pt>
                <c:pt idx="24804">
                  <c:v>0.72878438999999984</c:v>
                </c:pt>
                <c:pt idx="24805">
                  <c:v>0.72884226000000008</c:v>
                </c:pt>
                <c:pt idx="24806">
                  <c:v>0.72890012999999998</c:v>
                </c:pt>
                <c:pt idx="24807">
                  <c:v>0.72895812000000004</c:v>
                </c:pt>
                <c:pt idx="24808">
                  <c:v>0.72901598999999984</c:v>
                </c:pt>
                <c:pt idx="24809">
                  <c:v>0.72907386000000007</c:v>
                </c:pt>
                <c:pt idx="24810">
                  <c:v>0.72913172999999998</c:v>
                </c:pt>
                <c:pt idx="24811">
                  <c:v>0.72918959999999999</c:v>
                </c:pt>
                <c:pt idx="24812">
                  <c:v>0.72924747000000012</c:v>
                </c:pt>
                <c:pt idx="24813">
                  <c:v>0.72930546000000007</c:v>
                </c:pt>
                <c:pt idx="24814">
                  <c:v>0.72936332999999987</c:v>
                </c:pt>
                <c:pt idx="24815">
                  <c:v>0.72942119999999999</c:v>
                </c:pt>
                <c:pt idx="24816">
                  <c:v>0.72947884000000007</c:v>
                </c:pt>
                <c:pt idx="24817">
                  <c:v>0.72953670999999987</c:v>
                </c:pt>
                <c:pt idx="24818">
                  <c:v>0.72959468999999999</c:v>
                </c:pt>
                <c:pt idx="24819">
                  <c:v>0.72965256000000001</c:v>
                </c:pt>
                <c:pt idx="24820">
                  <c:v>0.72971054999999996</c:v>
                </c:pt>
                <c:pt idx="24821">
                  <c:v>0.72976842000000008</c:v>
                </c:pt>
                <c:pt idx="24822">
                  <c:v>0.72982628999999999</c:v>
                </c:pt>
                <c:pt idx="24823">
                  <c:v>0.72988357999999998</c:v>
                </c:pt>
                <c:pt idx="24824">
                  <c:v>0.72994157000000015</c:v>
                </c:pt>
                <c:pt idx="24825">
                  <c:v>0.7299996700000001</c:v>
                </c:pt>
                <c:pt idx="24826">
                  <c:v>0.73005754</c:v>
                </c:pt>
                <c:pt idx="24827">
                  <c:v>0.73011563999999995</c:v>
                </c:pt>
                <c:pt idx="24828">
                  <c:v>0.73017304999999999</c:v>
                </c:pt>
                <c:pt idx="24829">
                  <c:v>0.73023092000000001</c:v>
                </c:pt>
                <c:pt idx="24830">
                  <c:v>0.73028879000000002</c:v>
                </c:pt>
                <c:pt idx="24831">
                  <c:v>0.73034666000000004</c:v>
                </c:pt>
                <c:pt idx="24832">
                  <c:v>0.73040488000000003</c:v>
                </c:pt>
                <c:pt idx="24833">
                  <c:v>0.73046274999999994</c:v>
                </c:pt>
                <c:pt idx="24834">
                  <c:v>0.73052074</c:v>
                </c:pt>
                <c:pt idx="24835">
                  <c:v>0.73057802999999999</c:v>
                </c:pt>
                <c:pt idx="24836">
                  <c:v>0.73063601000000011</c:v>
                </c:pt>
                <c:pt idx="24837">
                  <c:v>0.73069388000000013</c:v>
                </c:pt>
                <c:pt idx="24838">
                  <c:v>0.73075175000000014</c:v>
                </c:pt>
                <c:pt idx="24839">
                  <c:v>0.73080962000000016</c:v>
                </c:pt>
                <c:pt idx="24840">
                  <c:v>0.73086748999999984</c:v>
                </c:pt>
                <c:pt idx="24841">
                  <c:v>0.73092559999999995</c:v>
                </c:pt>
                <c:pt idx="24842">
                  <c:v>0.73098357999999997</c:v>
                </c:pt>
                <c:pt idx="24843">
                  <c:v>0.73104145000000009</c:v>
                </c:pt>
                <c:pt idx="24844">
                  <c:v>0.73109932000000011</c:v>
                </c:pt>
                <c:pt idx="24845">
                  <c:v>0.73115730999999984</c:v>
                </c:pt>
                <c:pt idx="24846">
                  <c:v>0.73121460000000005</c:v>
                </c:pt>
                <c:pt idx="24847">
                  <c:v>0.73127246999999984</c:v>
                </c:pt>
                <c:pt idx="24848">
                  <c:v>0.73133046000000002</c:v>
                </c:pt>
                <c:pt idx="24849">
                  <c:v>0.73138833000000003</c:v>
                </c:pt>
                <c:pt idx="24850">
                  <c:v>0.73144631000000004</c:v>
                </c:pt>
                <c:pt idx="24851">
                  <c:v>0.73150417999999984</c:v>
                </c:pt>
                <c:pt idx="24852">
                  <c:v>0.73156204999999985</c:v>
                </c:pt>
                <c:pt idx="24853">
                  <c:v>0.73161993000000014</c:v>
                </c:pt>
                <c:pt idx="24854">
                  <c:v>0.73167780000000016</c:v>
                </c:pt>
                <c:pt idx="24855">
                  <c:v>0.73173577999999995</c:v>
                </c:pt>
                <c:pt idx="24856">
                  <c:v>0.73179377000000012</c:v>
                </c:pt>
                <c:pt idx="24857">
                  <c:v>0.73185175000000013</c:v>
                </c:pt>
                <c:pt idx="24858">
                  <c:v>0.73190915999999995</c:v>
                </c:pt>
                <c:pt idx="24859">
                  <c:v>0.73196702999999996</c:v>
                </c:pt>
                <c:pt idx="24860">
                  <c:v>0.73202490000000009</c:v>
                </c:pt>
                <c:pt idx="24861">
                  <c:v>0.73208289000000004</c:v>
                </c:pt>
                <c:pt idx="24862">
                  <c:v>0.73214075999999995</c:v>
                </c:pt>
                <c:pt idx="24863">
                  <c:v>0.73219863000000007</c:v>
                </c:pt>
                <c:pt idx="24864">
                  <c:v>0.73225649999999998</c:v>
                </c:pt>
                <c:pt idx="24865">
                  <c:v>0.73231449000000004</c:v>
                </c:pt>
                <c:pt idx="24866">
                  <c:v>0.73237258999999988</c:v>
                </c:pt>
                <c:pt idx="24867">
                  <c:v>0.73242872000000003</c:v>
                </c:pt>
                <c:pt idx="24868">
                  <c:v>0.73248833000000002</c:v>
                </c:pt>
                <c:pt idx="24869">
                  <c:v>0.73254573999999995</c:v>
                </c:pt>
                <c:pt idx="24870">
                  <c:v>0.7326043000000001</c:v>
                </c:pt>
                <c:pt idx="24871">
                  <c:v>0.73266158999999997</c:v>
                </c:pt>
                <c:pt idx="24872">
                  <c:v>0.73271830000000004</c:v>
                </c:pt>
                <c:pt idx="24873">
                  <c:v>0.73277629000000011</c:v>
                </c:pt>
                <c:pt idx="24874">
                  <c:v>0.73283532000000007</c:v>
                </c:pt>
                <c:pt idx="24875">
                  <c:v>0.73289318999999997</c:v>
                </c:pt>
                <c:pt idx="24876">
                  <c:v>0.7329510600000001</c:v>
                </c:pt>
                <c:pt idx="24877">
                  <c:v>0.73300905000000016</c:v>
                </c:pt>
                <c:pt idx="24878">
                  <c:v>0.73306691999999996</c:v>
                </c:pt>
                <c:pt idx="24879">
                  <c:v>0.73312478999999997</c:v>
                </c:pt>
                <c:pt idx="24880">
                  <c:v>0.73318265999999999</c:v>
                </c:pt>
                <c:pt idx="24881">
                  <c:v>0.73324053000000011</c:v>
                </c:pt>
                <c:pt idx="24882">
                  <c:v>0.73329840000000013</c:v>
                </c:pt>
                <c:pt idx="24883">
                  <c:v>0.73335580000000011</c:v>
                </c:pt>
                <c:pt idx="24884">
                  <c:v>0.73341367999999996</c:v>
                </c:pt>
                <c:pt idx="24885">
                  <c:v>0.73347154999999997</c:v>
                </c:pt>
                <c:pt idx="24886">
                  <c:v>0.73352952999999999</c:v>
                </c:pt>
                <c:pt idx="24887">
                  <c:v>0.7335874</c:v>
                </c:pt>
                <c:pt idx="24888">
                  <c:v>0.73364550000000006</c:v>
                </c:pt>
                <c:pt idx="24889">
                  <c:v>0.73370336999999997</c:v>
                </c:pt>
                <c:pt idx="24890">
                  <c:v>0.73376090000000005</c:v>
                </c:pt>
                <c:pt idx="24891">
                  <c:v>0.73381887999999995</c:v>
                </c:pt>
                <c:pt idx="24892">
                  <c:v>0.73387652000000003</c:v>
                </c:pt>
                <c:pt idx="24893">
                  <c:v>0.73393462000000009</c:v>
                </c:pt>
                <c:pt idx="24894">
                  <c:v>0.73399284000000009</c:v>
                </c:pt>
                <c:pt idx="24895">
                  <c:v>0.73405060000000011</c:v>
                </c:pt>
                <c:pt idx="24896">
                  <c:v>0.73410834999999997</c:v>
                </c:pt>
                <c:pt idx="24897">
                  <c:v>0.73416633999999992</c:v>
                </c:pt>
                <c:pt idx="24898">
                  <c:v>0.73422421000000015</c:v>
                </c:pt>
                <c:pt idx="24899">
                  <c:v>0.73428207999999984</c:v>
                </c:pt>
                <c:pt idx="24900">
                  <c:v>0.73434006000000007</c:v>
                </c:pt>
                <c:pt idx="24901">
                  <c:v>0.73439747000000011</c:v>
                </c:pt>
                <c:pt idx="24902">
                  <c:v>0.73445534000000001</c:v>
                </c:pt>
                <c:pt idx="24903">
                  <c:v>0.73451309999999992</c:v>
                </c:pt>
                <c:pt idx="24904">
                  <c:v>0.73457108000000004</c:v>
                </c:pt>
                <c:pt idx="24905">
                  <c:v>0.73462894999999995</c:v>
                </c:pt>
                <c:pt idx="24906">
                  <c:v>0.73468705000000012</c:v>
                </c:pt>
                <c:pt idx="24907">
                  <c:v>0.73474493000000007</c:v>
                </c:pt>
                <c:pt idx="24908">
                  <c:v>0.73480290999999998</c:v>
                </c:pt>
                <c:pt idx="24909">
                  <c:v>0.73486077999999999</c:v>
                </c:pt>
                <c:pt idx="24910">
                  <c:v>0.73491865000000012</c:v>
                </c:pt>
                <c:pt idx="24911">
                  <c:v>0.73497652000000002</c:v>
                </c:pt>
                <c:pt idx="24912">
                  <c:v>0.73503439000000004</c:v>
                </c:pt>
                <c:pt idx="24913">
                  <c:v>0.73509226000000005</c:v>
                </c:pt>
                <c:pt idx="24914">
                  <c:v>0.73515012999999996</c:v>
                </c:pt>
                <c:pt idx="24915">
                  <c:v>0.73520799999999997</c:v>
                </c:pt>
                <c:pt idx="24916">
                  <c:v>0.73526552999999983</c:v>
                </c:pt>
                <c:pt idx="24917">
                  <c:v>0.73532339999999996</c:v>
                </c:pt>
                <c:pt idx="24918">
                  <c:v>0.73538126999999998</c:v>
                </c:pt>
                <c:pt idx="24919">
                  <c:v>0.73543913999999999</c:v>
                </c:pt>
                <c:pt idx="24920">
                  <c:v>0.73549712</c:v>
                </c:pt>
                <c:pt idx="24921">
                  <c:v>0.73555499000000002</c:v>
                </c:pt>
                <c:pt idx="24922">
                  <c:v>0.73561286999999997</c:v>
                </c:pt>
                <c:pt idx="24923">
                  <c:v>0.7356707400000001</c:v>
                </c:pt>
                <c:pt idx="24924">
                  <c:v>0.73572872000000011</c:v>
                </c:pt>
                <c:pt idx="24925">
                  <c:v>0.73578670999999984</c:v>
                </c:pt>
                <c:pt idx="24926">
                  <c:v>0.73584458000000008</c:v>
                </c:pt>
                <c:pt idx="24927">
                  <c:v>0.73590244999999999</c:v>
                </c:pt>
                <c:pt idx="24928">
                  <c:v>0.73596032</c:v>
                </c:pt>
                <c:pt idx="24929">
                  <c:v>0.73601819000000002</c:v>
                </c:pt>
                <c:pt idx="24930">
                  <c:v>0.73607606000000003</c:v>
                </c:pt>
                <c:pt idx="24931">
                  <c:v>0.73613404999999998</c:v>
                </c:pt>
                <c:pt idx="24932">
                  <c:v>0.73619134000000008</c:v>
                </c:pt>
                <c:pt idx="24933">
                  <c:v>0.7362493200000001</c:v>
                </c:pt>
                <c:pt idx="24934">
                  <c:v>0.73630719</c:v>
                </c:pt>
                <c:pt idx="24935">
                  <c:v>0.73636506000000002</c:v>
                </c:pt>
                <c:pt idx="24936">
                  <c:v>0.73642304999999997</c:v>
                </c:pt>
                <c:pt idx="24937">
                  <c:v>0.73648091999999998</c:v>
                </c:pt>
                <c:pt idx="24938">
                  <c:v>0.73653879</c:v>
                </c:pt>
                <c:pt idx="24939">
                  <c:v>0.73659666000000001</c:v>
                </c:pt>
                <c:pt idx="24940">
                  <c:v>0.73665465000000008</c:v>
                </c:pt>
                <c:pt idx="24941">
                  <c:v>0.73671217</c:v>
                </c:pt>
                <c:pt idx="24942">
                  <c:v>0.73677015999999995</c:v>
                </c:pt>
                <c:pt idx="24943">
                  <c:v>0.73682803000000008</c:v>
                </c:pt>
                <c:pt idx="24944">
                  <c:v>0.73688600999999998</c:v>
                </c:pt>
                <c:pt idx="24945">
                  <c:v>0.73694388000000011</c:v>
                </c:pt>
                <c:pt idx="24946">
                  <c:v>0.73700199000000011</c:v>
                </c:pt>
                <c:pt idx="24947">
                  <c:v>0.73705962000000014</c:v>
                </c:pt>
                <c:pt idx="24948">
                  <c:v>0.73711737999999993</c:v>
                </c:pt>
                <c:pt idx="24949">
                  <c:v>0.73717524999999995</c:v>
                </c:pt>
                <c:pt idx="24950">
                  <c:v>0.73723324000000001</c:v>
                </c:pt>
                <c:pt idx="24951">
                  <c:v>0.73729111000000014</c:v>
                </c:pt>
                <c:pt idx="24952">
                  <c:v>0.73734898000000004</c:v>
                </c:pt>
                <c:pt idx="24953">
                  <c:v>0.73740684999999984</c:v>
                </c:pt>
                <c:pt idx="24954">
                  <c:v>0.73746436999999987</c:v>
                </c:pt>
                <c:pt idx="24955">
                  <c:v>0.73752235999999993</c:v>
                </c:pt>
                <c:pt idx="24956">
                  <c:v>0.73758022999999984</c:v>
                </c:pt>
                <c:pt idx="24957">
                  <c:v>0.73763821000000007</c:v>
                </c:pt>
                <c:pt idx="24958">
                  <c:v>0.73769608000000009</c:v>
                </c:pt>
                <c:pt idx="24959">
                  <c:v>0.73775394999999999</c:v>
                </c:pt>
                <c:pt idx="24960">
                  <c:v>0.73781182000000012</c:v>
                </c:pt>
                <c:pt idx="24961">
                  <c:v>0.73786981000000007</c:v>
                </c:pt>
                <c:pt idx="24962">
                  <c:v>0.73792768000000009</c:v>
                </c:pt>
                <c:pt idx="24963">
                  <c:v>0.73798554999999999</c:v>
                </c:pt>
                <c:pt idx="24964">
                  <c:v>0.73804342000000012</c:v>
                </c:pt>
                <c:pt idx="24965">
                  <c:v>0.73810141000000007</c:v>
                </c:pt>
                <c:pt idx="24966">
                  <c:v>0.73815928000000008</c:v>
                </c:pt>
                <c:pt idx="24967">
                  <c:v>0.73821714999999988</c:v>
                </c:pt>
                <c:pt idx="24968">
                  <c:v>0.73827513000000011</c:v>
                </c:pt>
                <c:pt idx="24969">
                  <c:v>0.73833253999999993</c:v>
                </c:pt>
                <c:pt idx="24970">
                  <c:v>0.73839052999999999</c:v>
                </c:pt>
                <c:pt idx="24971">
                  <c:v>0.73844840000000012</c:v>
                </c:pt>
                <c:pt idx="24972">
                  <c:v>0.73850627000000002</c:v>
                </c:pt>
                <c:pt idx="24973">
                  <c:v>0.73856413999999992</c:v>
                </c:pt>
                <c:pt idx="24974">
                  <c:v>0.73862201000000016</c:v>
                </c:pt>
                <c:pt idx="24975">
                  <c:v>0.73867998999999995</c:v>
                </c:pt>
                <c:pt idx="24976">
                  <c:v>0.73873774999999997</c:v>
                </c:pt>
                <c:pt idx="24977">
                  <c:v>0.73879574000000015</c:v>
                </c:pt>
                <c:pt idx="24978">
                  <c:v>0.73885384000000009</c:v>
                </c:pt>
                <c:pt idx="24979">
                  <c:v>0.73891171000000011</c:v>
                </c:pt>
                <c:pt idx="24980">
                  <c:v>0.73896958000000001</c:v>
                </c:pt>
                <c:pt idx="24981">
                  <c:v>0.73902745000000014</c:v>
                </c:pt>
                <c:pt idx="24982">
                  <c:v>0.73908485999999995</c:v>
                </c:pt>
                <c:pt idx="24983">
                  <c:v>0.73914272999999997</c:v>
                </c:pt>
                <c:pt idx="24984">
                  <c:v>0.73920059999999999</c:v>
                </c:pt>
                <c:pt idx="24985">
                  <c:v>0.73925847000000011</c:v>
                </c:pt>
                <c:pt idx="24986">
                  <c:v>0.73931633999999991</c:v>
                </c:pt>
                <c:pt idx="24987">
                  <c:v>0.73937432000000003</c:v>
                </c:pt>
                <c:pt idx="24988">
                  <c:v>0.73943230999999987</c:v>
                </c:pt>
                <c:pt idx="24989">
                  <c:v>0.73949030000000004</c:v>
                </c:pt>
                <c:pt idx="24990">
                  <c:v>0.73954816999999984</c:v>
                </c:pt>
                <c:pt idx="24991">
                  <c:v>0.73960604000000008</c:v>
                </c:pt>
                <c:pt idx="24992">
                  <c:v>0.73966390999999998</c:v>
                </c:pt>
                <c:pt idx="24993">
                  <c:v>0.73972178000000011</c:v>
                </c:pt>
                <c:pt idx="24994">
                  <c:v>0.73977918000000009</c:v>
                </c:pt>
                <c:pt idx="24995">
                  <c:v>0.73983705000000011</c:v>
                </c:pt>
                <c:pt idx="24996">
                  <c:v>0.73989516000000011</c:v>
                </c:pt>
                <c:pt idx="24997">
                  <c:v>0.73995290999999996</c:v>
                </c:pt>
                <c:pt idx="24998">
                  <c:v>0.74001077999999998</c:v>
                </c:pt>
                <c:pt idx="24999">
                  <c:v>0.74006864999999999</c:v>
                </c:pt>
                <c:pt idx="25000">
                  <c:v>0.74012652000000001</c:v>
                </c:pt>
                <c:pt idx="25001">
                  <c:v>0.74018439000000003</c:v>
                </c:pt>
                <c:pt idx="25002">
                  <c:v>0.74024226000000004</c:v>
                </c:pt>
                <c:pt idx="25003">
                  <c:v>0.74030048000000004</c:v>
                </c:pt>
                <c:pt idx="25004">
                  <c:v>0.74035835000000005</c:v>
                </c:pt>
                <c:pt idx="25005">
                  <c:v>0.74041621999999996</c:v>
                </c:pt>
                <c:pt idx="25006">
                  <c:v>0.74047408999999997</c:v>
                </c:pt>
                <c:pt idx="25007">
                  <c:v>0.74053195999999999</c:v>
                </c:pt>
                <c:pt idx="25008">
                  <c:v>0.74058937000000002</c:v>
                </c:pt>
                <c:pt idx="25009">
                  <c:v>0.74064724000000015</c:v>
                </c:pt>
                <c:pt idx="25010">
                  <c:v>0.7407052300000001</c:v>
                </c:pt>
                <c:pt idx="25011">
                  <c:v>0.74076321000000012</c:v>
                </c:pt>
                <c:pt idx="25012">
                  <c:v>0.74082108000000013</c:v>
                </c:pt>
                <c:pt idx="25013">
                  <c:v>0.74087907000000008</c:v>
                </c:pt>
                <c:pt idx="25014">
                  <c:v>0.74093693999999999</c:v>
                </c:pt>
                <c:pt idx="25015">
                  <c:v>0.74099481000000023</c:v>
                </c:pt>
                <c:pt idx="25016">
                  <c:v>0.74105268000000002</c:v>
                </c:pt>
                <c:pt idx="25017">
                  <c:v>0.74111066999999997</c:v>
                </c:pt>
                <c:pt idx="25018">
                  <c:v>0.74116853999999999</c:v>
                </c:pt>
                <c:pt idx="25019">
                  <c:v>0.74122641000000011</c:v>
                </c:pt>
                <c:pt idx="25020">
                  <c:v>0.74128369999999999</c:v>
                </c:pt>
                <c:pt idx="25021">
                  <c:v>0.74134168000000011</c:v>
                </c:pt>
                <c:pt idx="25022">
                  <c:v>0.74139967000000007</c:v>
                </c:pt>
                <c:pt idx="25023">
                  <c:v>0.74145753999999997</c:v>
                </c:pt>
                <c:pt idx="25024">
                  <c:v>0.74151553000000003</c:v>
                </c:pt>
                <c:pt idx="25025">
                  <c:v>0.74157340000000005</c:v>
                </c:pt>
                <c:pt idx="25026">
                  <c:v>0.74163137999999995</c:v>
                </c:pt>
                <c:pt idx="25027">
                  <c:v>0.74168925000000008</c:v>
                </c:pt>
                <c:pt idx="25028">
                  <c:v>0.74174666000000011</c:v>
                </c:pt>
                <c:pt idx="25029">
                  <c:v>0.74180453000000013</c:v>
                </c:pt>
                <c:pt idx="25030">
                  <c:v>0.74186251999999997</c:v>
                </c:pt>
                <c:pt idx="25031">
                  <c:v>0.74192038999999999</c:v>
                </c:pt>
                <c:pt idx="25032">
                  <c:v>0.74197826000000011</c:v>
                </c:pt>
                <c:pt idx="25033">
                  <c:v>0.74203613000000002</c:v>
                </c:pt>
                <c:pt idx="25034">
                  <c:v>0.74209412000000008</c:v>
                </c:pt>
                <c:pt idx="25035">
                  <c:v>0.74215198999999998</c:v>
                </c:pt>
                <c:pt idx="25036">
                  <c:v>0.74220986000000011</c:v>
                </c:pt>
                <c:pt idx="25037">
                  <c:v>0.74226784000000001</c:v>
                </c:pt>
                <c:pt idx="25038">
                  <c:v>0.74232583000000008</c:v>
                </c:pt>
                <c:pt idx="25039">
                  <c:v>0.74238369999999998</c:v>
                </c:pt>
                <c:pt idx="25040">
                  <c:v>0.74244157000000011</c:v>
                </c:pt>
                <c:pt idx="25041">
                  <c:v>0.74249944000000012</c:v>
                </c:pt>
                <c:pt idx="25042">
                  <c:v>0.74255731000000003</c:v>
                </c:pt>
                <c:pt idx="25043">
                  <c:v>0.74261518000000004</c:v>
                </c:pt>
                <c:pt idx="25044">
                  <c:v>0.74267304999999995</c:v>
                </c:pt>
                <c:pt idx="25045">
                  <c:v>0.74273092000000007</c:v>
                </c:pt>
                <c:pt idx="25046">
                  <c:v>0.74278844000000011</c:v>
                </c:pt>
                <c:pt idx="25047">
                  <c:v>0.74284642999999995</c:v>
                </c:pt>
                <c:pt idx="25048">
                  <c:v>0.74290430000000007</c:v>
                </c:pt>
                <c:pt idx="25049">
                  <c:v>0.74296216999999987</c:v>
                </c:pt>
                <c:pt idx="25050">
                  <c:v>0.7430200400000001</c:v>
                </c:pt>
                <c:pt idx="25051">
                  <c:v>0.74307791000000012</c:v>
                </c:pt>
                <c:pt idx="25052">
                  <c:v>0.74313578000000002</c:v>
                </c:pt>
                <c:pt idx="25053">
                  <c:v>0.7431934200000001</c:v>
                </c:pt>
                <c:pt idx="25054">
                  <c:v>0.74325129000000012</c:v>
                </c:pt>
                <c:pt idx="25055">
                  <c:v>0.74330916000000002</c:v>
                </c:pt>
                <c:pt idx="25056">
                  <c:v>0.74336714999999987</c:v>
                </c:pt>
                <c:pt idx="25057">
                  <c:v>0.7434250200000001</c:v>
                </c:pt>
                <c:pt idx="25058">
                  <c:v>0.74348311999999994</c:v>
                </c:pt>
                <c:pt idx="25059">
                  <c:v>0.74354098999999996</c:v>
                </c:pt>
                <c:pt idx="25060">
                  <c:v>0.74359898000000002</c:v>
                </c:pt>
                <c:pt idx="25061">
                  <c:v>0.74365638000000001</c:v>
                </c:pt>
                <c:pt idx="25062">
                  <c:v>0.74371436999999996</c:v>
                </c:pt>
                <c:pt idx="25063">
                  <c:v>0.74377236000000002</c:v>
                </c:pt>
                <c:pt idx="25064">
                  <c:v>0.74383023000000015</c:v>
                </c:pt>
                <c:pt idx="25065">
                  <c:v>0.74388810000000005</c:v>
                </c:pt>
                <c:pt idx="25066">
                  <c:v>0.74394607999999995</c:v>
                </c:pt>
                <c:pt idx="25067">
                  <c:v>0.74400361000000015</c:v>
                </c:pt>
                <c:pt idx="25068">
                  <c:v>0.74406159000000005</c:v>
                </c:pt>
                <c:pt idx="25069">
                  <c:v>0.74411958</c:v>
                </c:pt>
                <c:pt idx="25070">
                  <c:v>0.74417745000000013</c:v>
                </c:pt>
                <c:pt idx="25071">
                  <c:v>0.74423532000000003</c:v>
                </c:pt>
                <c:pt idx="25072">
                  <c:v>0.74429307000000011</c:v>
                </c:pt>
                <c:pt idx="25073">
                  <c:v>0.74435129000000011</c:v>
                </c:pt>
                <c:pt idx="25074">
                  <c:v>0.74440892999999997</c:v>
                </c:pt>
                <c:pt idx="25075">
                  <c:v>0.74446667999999994</c:v>
                </c:pt>
                <c:pt idx="25076">
                  <c:v>0.74452443999999995</c:v>
                </c:pt>
                <c:pt idx="25077">
                  <c:v>0.74458230999999986</c:v>
                </c:pt>
                <c:pt idx="25078">
                  <c:v>0.74464041000000025</c:v>
                </c:pt>
                <c:pt idx="25079">
                  <c:v>0.74469828000000016</c:v>
                </c:pt>
                <c:pt idx="25080">
                  <c:v>0.74475627000000011</c:v>
                </c:pt>
                <c:pt idx="25081">
                  <c:v>0.74481425000000012</c:v>
                </c:pt>
                <c:pt idx="25082">
                  <c:v>0.74487166000000016</c:v>
                </c:pt>
                <c:pt idx="25083">
                  <c:v>0.74492952999999995</c:v>
                </c:pt>
                <c:pt idx="25084">
                  <c:v>0.74498739999999997</c:v>
                </c:pt>
                <c:pt idx="25085">
                  <c:v>0.74504539000000014</c:v>
                </c:pt>
                <c:pt idx="25086">
                  <c:v>0.74510326000000004</c:v>
                </c:pt>
                <c:pt idx="25087">
                  <c:v>0.74516123999999995</c:v>
                </c:pt>
                <c:pt idx="25088">
                  <c:v>0.74521923000000012</c:v>
                </c:pt>
                <c:pt idx="25089">
                  <c:v>0.74527710000000003</c:v>
                </c:pt>
                <c:pt idx="25090">
                  <c:v>0.74533450999999984</c:v>
                </c:pt>
                <c:pt idx="25091">
                  <c:v>0.74539237999999997</c:v>
                </c:pt>
                <c:pt idx="25092">
                  <c:v>0.74545024999999998</c:v>
                </c:pt>
                <c:pt idx="25093">
                  <c:v>0.74550824000000004</c:v>
                </c:pt>
                <c:pt idx="25094">
                  <c:v>0.74556610999999973</c:v>
                </c:pt>
                <c:pt idx="25095">
                  <c:v>0.74562409000000007</c:v>
                </c:pt>
                <c:pt idx="25096">
                  <c:v>0.74568196000000009</c:v>
                </c:pt>
                <c:pt idx="25097">
                  <c:v>0.7457398300000001</c:v>
                </c:pt>
                <c:pt idx="25098">
                  <c:v>0.74579770000000012</c:v>
                </c:pt>
                <c:pt idx="25099">
                  <c:v>0.74585557000000013</c:v>
                </c:pt>
                <c:pt idx="25100">
                  <c:v>0.74591344000000004</c:v>
                </c:pt>
                <c:pt idx="25101">
                  <c:v>0.74597131000000017</c:v>
                </c:pt>
                <c:pt idx="25102">
                  <c:v>0.74602930000000012</c:v>
                </c:pt>
                <c:pt idx="25103">
                  <c:v>0.74608728999999996</c:v>
                </c:pt>
                <c:pt idx="25104">
                  <c:v>0.7461448100000001</c:v>
                </c:pt>
                <c:pt idx="25105">
                  <c:v>0.74620268000000001</c:v>
                </c:pt>
                <c:pt idx="25106">
                  <c:v>0.74626066999999996</c:v>
                </c:pt>
                <c:pt idx="25107">
                  <c:v>0.74631853999999997</c:v>
                </c:pt>
                <c:pt idx="25108">
                  <c:v>0.74637640999999999</c:v>
                </c:pt>
                <c:pt idx="25109">
                  <c:v>0.74643439</c:v>
                </c:pt>
                <c:pt idx="25110">
                  <c:v>0.74649226000000002</c:v>
                </c:pt>
                <c:pt idx="25111">
                  <c:v>0.74655013000000003</c:v>
                </c:pt>
                <c:pt idx="25112">
                  <c:v>0.74660824000000015</c:v>
                </c:pt>
                <c:pt idx="25113">
                  <c:v>0.74666553000000013</c:v>
                </c:pt>
                <c:pt idx="25114">
                  <c:v>0.74672340000000015</c:v>
                </c:pt>
                <c:pt idx="25115">
                  <c:v>0.74678127000000016</c:v>
                </c:pt>
                <c:pt idx="25116">
                  <c:v>0.74683914000000007</c:v>
                </c:pt>
                <c:pt idx="25117">
                  <c:v>0.74689701000000008</c:v>
                </c:pt>
                <c:pt idx="25118">
                  <c:v>0.7469548800000001</c:v>
                </c:pt>
                <c:pt idx="25119">
                  <c:v>0.74701287000000005</c:v>
                </c:pt>
                <c:pt idx="25120">
                  <c:v>0.74707084999999995</c:v>
                </c:pt>
                <c:pt idx="25121">
                  <c:v>0.74712872000000008</c:v>
                </c:pt>
                <c:pt idx="25122">
                  <c:v>0.74718658999999987</c:v>
                </c:pt>
                <c:pt idx="25123">
                  <c:v>0.74724446000000011</c:v>
                </c:pt>
                <c:pt idx="25124">
                  <c:v>0.74730233000000001</c:v>
                </c:pt>
                <c:pt idx="25125">
                  <c:v>0.74736020000000003</c:v>
                </c:pt>
                <c:pt idx="25126">
                  <c:v>0.74741807000000005</c:v>
                </c:pt>
                <c:pt idx="25127">
                  <c:v>0.74747593999999995</c:v>
                </c:pt>
                <c:pt idx="25128">
                  <c:v>0.74753380999999997</c:v>
                </c:pt>
                <c:pt idx="25129">
                  <c:v>0.74759180000000014</c:v>
                </c:pt>
                <c:pt idx="25130">
                  <c:v>0.74764979000000009</c:v>
                </c:pt>
                <c:pt idx="25131">
                  <c:v>0.74770718999999997</c:v>
                </c:pt>
                <c:pt idx="25132">
                  <c:v>0.74776494999999998</c:v>
                </c:pt>
                <c:pt idx="25133">
                  <c:v>0.74782293000000011</c:v>
                </c:pt>
                <c:pt idx="25134">
                  <c:v>0.74788080000000012</c:v>
                </c:pt>
                <c:pt idx="25135">
                  <c:v>0.74793868000000008</c:v>
                </c:pt>
                <c:pt idx="25136">
                  <c:v>0.74799654999999998</c:v>
                </c:pt>
                <c:pt idx="25137">
                  <c:v>0.74805442000000011</c:v>
                </c:pt>
                <c:pt idx="25138">
                  <c:v>0.74811251999999984</c:v>
                </c:pt>
                <c:pt idx="25139">
                  <c:v>0.74817050000000007</c:v>
                </c:pt>
                <c:pt idx="25140">
                  <c:v>0.74822836999999998</c:v>
                </c:pt>
                <c:pt idx="25141">
                  <c:v>0.74828635999999993</c:v>
                </c:pt>
                <c:pt idx="25142">
                  <c:v>0.74834388000000007</c:v>
                </c:pt>
                <c:pt idx="25143">
                  <c:v>0.74840174999999998</c:v>
                </c:pt>
                <c:pt idx="25144">
                  <c:v>0.7484596200000001</c:v>
                </c:pt>
                <c:pt idx="25145">
                  <c:v>0.74851749000000001</c:v>
                </c:pt>
                <c:pt idx="25146">
                  <c:v>0.74857536999999996</c:v>
                </c:pt>
                <c:pt idx="25147">
                  <c:v>0.74863347000000013</c:v>
                </c:pt>
                <c:pt idx="25148">
                  <c:v>0.74869134000000015</c:v>
                </c:pt>
                <c:pt idx="25149">
                  <c:v>0.74874932000000016</c:v>
                </c:pt>
                <c:pt idx="25150">
                  <c:v>0.74880718999999996</c:v>
                </c:pt>
                <c:pt idx="25151">
                  <c:v>0.74886506000000008</c:v>
                </c:pt>
                <c:pt idx="25152">
                  <c:v>0.74892236000000001</c:v>
                </c:pt>
                <c:pt idx="25153">
                  <c:v>0.74898023000000014</c:v>
                </c:pt>
                <c:pt idx="25154">
                  <c:v>0.74903821000000015</c:v>
                </c:pt>
                <c:pt idx="25155">
                  <c:v>0.74909608000000005</c:v>
                </c:pt>
                <c:pt idx="25156">
                  <c:v>0.74915407000000012</c:v>
                </c:pt>
                <c:pt idx="25157">
                  <c:v>0.74921194000000002</c:v>
                </c:pt>
                <c:pt idx="25158">
                  <c:v>0.74926992999999997</c:v>
                </c:pt>
                <c:pt idx="25159">
                  <c:v>0.74932790999999999</c:v>
                </c:pt>
                <c:pt idx="25160">
                  <c:v>0.74938578</c:v>
                </c:pt>
                <c:pt idx="25161">
                  <c:v>0.74944365000000013</c:v>
                </c:pt>
                <c:pt idx="25162">
                  <c:v>0.74950152000000003</c:v>
                </c:pt>
                <c:pt idx="25163">
                  <c:v>0.74955939000000005</c:v>
                </c:pt>
                <c:pt idx="25164">
                  <c:v>0.74961679999999997</c:v>
                </c:pt>
                <c:pt idx="25165">
                  <c:v>0.74967479000000015</c:v>
                </c:pt>
                <c:pt idx="25166">
                  <c:v>0.74973266000000005</c:v>
                </c:pt>
                <c:pt idx="25167">
                  <c:v>0.74979053000000007</c:v>
                </c:pt>
                <c:pt idx="25168">
                  <c:v>0.74984840000000008</c:v>
                </c:pt>
                <c:pt idx="25169">
                  <c:v>0.74990685000000012</c:v>
                </c:pt>
                <c:pt idx="25170">
                  <c:v>0.74996414</c:v>
                </c:pt>
                <c:pt idx="25171">
                  <c:v>0.75002201000000013</c:v>
                </c:pt>
                <c:pt idx="25172">
                  <c:v>0.75007988000000014</c:v>
                </c:pt>
                <c:pt idx="25173">
                  <c:v>0.75013786999999998</c:v>
                </c:pt>
                <c:pt idx="25174">
                  <c:v>0.75019574000000011</c:v>
                </c:pt>
                <c:pt idx="25175">
                  <c:v>0.75025361000000013</c:v>
                </c:pt>
                <c:pt idx="25176">
                  <c:v>0.75031159000000003</c:v>
                </c:pt>
                <c:pt idx="25177">
                  <c:v>0.75036946000000004</c:v>
                </c:pt>
                <c:pt idx="25178">
                  <c:v>0.75042732999999984</c:v>
                </c:pt>
                <c:pt idx="25179">
                  <c:v>0.75048519999999996</c:v>
                </c:pt>
                <c:pt idx="25180">
                  <c:v>0.75054306999999998</c:v>
                </c:pt>
                <c:pt idx="25181">
                  <c:v>0.75060118000000009</c:v>
                </c:pt>
                <c:pt idx="25182">
                  <c:v>0.75065905000000011</c:v>
                </c:pt>
                <c:pt idx="25183">
                  <c:v>0.75071692000000001</c:v>
                </c:pt>
                <c:pt idx="25184">
                  <c:v>0.75077444000000015</c:v>
                </c:pt>
                <c:pt idx="25185">
                  <c:v>0.75083230999999984</c:v>
                </c:pt>
                <c:pt idx="25186">
                  <c:v>0.75089030000000012</c:v>
                </c:pt>
                <c:pt idx="25187">
                  <c:v>0.75094828000000013</c:v>
                </c:pt>
                <c:pt idx="25188">
                  <c:v>0.7510059200000001</c:v>
                </c:pt>
                <c:pt idx="25189">
                  <c:v>0.75106368000000001</c:v>
                </c:pt>
                <c:pt idx="25190">
                  <c:v>0.75112155000000014</c:v>
                </c:pt>
                <c:pt idx="25191">
                  <c:v>0.75117965000000009</c:v>
                </c:pt>
                <c:pt idx="25192">
                  <c:v>0.75123751999999999</c:v>
                </c:pt>
                <c:pt idx="25193">
                  <c:v>0.75129527000000007</c:v>
                </c:pt>
                <c:pt idx="25194">
                  <c:v>0.75135313999999997</c:v>
                </c:pt>
                <c:pt idx="25195">
                  <c:v>0.75141089999999999</c:v>
                </c:pt>
                <c:pt idx="25196">
                  <c:v>0.75146877000000001</c:v>
                </c:pt>
                <c:pt idx="25197">
                  <c:v>0.75152664000000002</c:v>
                </c:pt>
                <c:pt idx="25198">
                  <c:v>0.75158451000000004</c:v>
                </c:pt>
                <c:pt idx="25199">
                  <c:v>0.75164238000000005</c:v>
                </c:pt>
                <c:pt idx="25200">
                  <c:v>0.75170037000000012</c:v>
                </c:pt>
                <c:pt idx="25201">
                  <c:v>0.75175824000000013</c:v>
                </c:pt>
                <c:pt idx="25202">
                  <c:v>0.75181622000000004</c:v>
                </c:pt>
                <c:pt idx="25203">
                  <c:v>0.75187409000000016</c:v>
                </c:pt>
                <c:pt idx="25204">
                  <c:v>0.75193208</c:v>
                </c:pt>
                <c:pt idx="25205">
                  <c:v>0.75198949000000015</c:v>
                </c:pt>
                <c:pt idx="25206">
                  <c:v>0.75204736000000005</c:v>
                </c:pt>
                <c:pt idx="25207">
                  <c:v>0.75210523000000007</c:v>
                </c:pt>
                <c:pt idx="25208">
                  <c:v>0.75216309999999997</c:v>
                </c:pt>
                <c:pt idx="25209">
                  <c:v>0.75222096999999999</c:v>
                </c:pt>
                <c:pt idx="25210">
                  <c:v>0.75227884000000012</c:v>
                </c:pt>
                <c:pt idx="25211">
                  <c:v>0.75233671000000002</c:v>
                </c:pt>
                <c:pt idx="25212">
                  <c:v>0.75239458000000004</c:v>
                </c:pt>
                <c:pt idx="25213">
                  <c:v>0.75245245000000005</c:v>
                </c:pt>
                <c:pt idx="25214">
                  <c:v>0.75251042999999984</c:v>
                </c:pt>
                <c:pt idx="25215">
                  <c:v>0.75256829999999997</c:v>
                </c:pt>
                <c:pt idx="25216">
                  <c:v>0.75262618000000003</c:v>
                </c:pt>
                <c:pt idx="25217">
                  <c:v>0.75268405000000016</c:v>
                </c:pt>
                <c:pt idx="25218">
                  <c:v>0.75274202999999995</c:v>
                </c:pt>
                <c:pt idx="25219">
                  <c:v>0.75280002000000013</c:v>
                </c:pt>
                <c:pt idx="25220">
                  <c:v>0.75285789000000014</c:v>
                </c:pt>
                <c:pt idx="25221">
                  <c:v>0.75291576000000004</c:v>
                </c:pt>
                <c:pt idx="25222">
                  <c:v>0.75297340000000013</c:v>
                </c:pt>
                <c:pt idx="25223">
                  <c:v>0.75303127000000014</c:v>
                </c:pt>
                <c:pt idx="25224">
                  <c:v>0.75308914000000005</c:v>
                </c:pt>
                <c:pt idx="25225">
                  <c:v>0.75314711999999995</c:v>
                </c:pt>
                <c:pt idx="25226">
                  <c:v>0.75320498999999996</c:v>
                </c:pt>
                <c:pt idx="25227">
                  <c:v>0.75326287000000003</c:v>
                </c:pt>
                <c:pt idx="25228">
                  <c:v>0.75332074000000004</c:v>
                </c:pt>
                <c:pt idx="25229">
                  <c:v>0.75337871999999995</c:v>
                </c:pt>
                <c:pt idx="25230">
                  <c:v>0.75343635999999992</c:v>
                </c:pt>
                <c:pt idx="25231">
                  <c:v>0.75349423000000015</c:v>
                </c:pt>
                <c:pt idx="25232">
                  <c:v>0.75355209999999984</c:v>
                </c:pt>
                <c:pt idx="25233">
                  <c:v>0.75360997000000007</c:v>
                </c:pt>
                <c:pt idx="25234">
                  <c:v>0.75366784000000009</c:v>
                </c:pt>
                <c:pt idx="25235">
                  <c:v>0.75372594000000015</c:v>
                </c:pt>
                <c:pt idx="25236">
                  <c:v>0.75378381000000017</c:v>
                </c:pt>
                <c:pt idx="25237">
                  <c:v>0.75384134000000014</c:v>
                </c:pt>
                <c:pt idx="25238">
                  <c:v>0.75389921000000026</c:v>
                </c:pt>
                <c:pt idx="25239">
                  <c:v>0.75395719000000005</c:v>
                </c:pt>
                <c:pt idx="25240">
                  <c:v>0.75401506000000007</c:v>
                </c:pt>
                <c:pt idx="25241">
                  <c:v>0.75407292999999997</c:v>
                </c:pt>
                <c:pt idx="25242">
                  <c:v>0.75413079999999999</c:v>
                </c:pt>
                <c:pt idx="25243">
                  <c:v>0.75418867999999994</c:v>
                </c:pt>
                <c:pt idx="25244">
                  <c:v>0.75424654999999996</c:v>
                </c:pt>
                <c:pt idx="25245">
                  <c:v>0.75430452999999997</c:v>
                </c:pt>
                <c:pt idx="25246">
                  <c:v>0.75436239999999988</c:v>
                </c:pt>
                <c:pt idx="25247">
                  <c:v>0.75442027000000011</c:v>
                </c:pt>
                <c:pt idx="25248">
                  <c:v>0.75447814000000002</c:v>
                </c:pt>
                <c:pt idx="25249">
                  <c:v>0.75453612999999986</c:v>
                </c:pt>
                <c:pt idx="25250">
                  <c:v>0.75459365000000012</c:v>
                </c:pt>
                <c:pt idx="25251">
                  <c:v>0.75465152000000013</c:v>
                </c:pt>
                <c:pt idx="25252">
                  <c:v>0.75470974000000013</c:v>
                </c:pt>
                <c:pt idx="25253">
                  <c:v>0.75476748999999999</c:v>
                </c:pt>
                <c:pt idx="25254">
                  <c:v>0.75482513000000007</c:v>
                </c:pt>
                <c:pt idx="25255">
                  <c:v>0.75488324000000007</c:v>
                </c:pt>
                <c:pt idx="25256">
                  <c:v>0.75494099000000014</c:v>
                </c:pt>
                <c:pt idx="25257">
                  <c:v>0.75499886000000016</c:v>
                </c:pt>
                <c:pt idx="25258">
                  <c:v>0.75505672999999984</c:v>
                </c:pt>
                <c:pt idx="25259">
                  <c:v>0.75511459999999997</c:v>
                </c:pt>
                <c:pt idx="25260">
                  <c:v>0.75517259000000003</c:v>
                </c:pt>
                <c:pt idx="25261">
                  <c:v>0.75523046000000005</c:v>
                </c:pt>
                <c:pt idx="25262">
                  <c:v>0.75528832999999984</c:v>
                </c:pt>
                <c:pt idx="25263">
                  <c:v>0.75534619999999997</c:v>
                </c:pt>
                <c:pt idx="25264">
                  <c:v>0.75540372</c:v>
                </c:pt>
                <c:pt idx="25265">
                  <c:v>0.75546170999999984</c:v>
                </c:pt>
                <c:pt idx="25266">
                  <c:v>0.75551957999999997</c:v>
                </c:pt>
                <c:pt idx="25267">
                  <c:v>0.75557744999999998</c:v>
                </c:pt>
                <c:pt idx="25268">
                  <c:v>0.75563532000000011</c:v>
                </c:pt>
                <c:pt idx="25269">
                  <c:v>0.75569319000000013</c:v>
                </c:pt>
                <c:pt idx="25270">
                  <c:v>0.75575106000000014</c:v>
                </c:pt>
                <c:pt idx="25271">
                  <c:v>0.75580916000000009</c:v>
                </c:pt>
                <c:pt idx="25272">
                  <c:v>0.75586703000000011</c:v>
                </c:pt>
                <c:pt idx="25273">
                  <c:v>0.75592502000000006</c:v>
                </c:pt>
                <c:pt idx="25274">
                  <c:v>0.75598231000000005</c:v>
                </c:pt>
                <c:pt idx="25275">
                  <c:v>0.75604030000000011</c:v>
                </c:pt>
                <c:pt idx="25276">
                  <c:v>0.75609817000000012</c:v>
                </c:pt>
                <c:pt idx="25277">
                  <c:v>0.75615604000000003</c:v>
                </c:pt>
                <c:pt idx="25278">
                  <c:v>0.75621391000000004</c:v>
                </c:pt>
                <c:pt idx="25279">
                  <c:v>0.75627200999999999</c:v>
                </c:pt>
                <c:pt idx="25280">
                  <c:v>0.75632988000000012</c:v>
                </c:pt>
                <c:pt idx="25281">
                  <c:v>0.75638658999999986</c:v>
                </c:pt>
                <c:pt idx="25282">
                  <c:v>0.75644574000000009</c:v>
                </c:pt>
                <c:pt idx="25283">
                  <c:v>0.75650360999999999</c:v>
                </c:pt>
                <c:pt idx="25284">
                  <c:v>0.75656148000000001</c:v>
                </c:pt>
                <c:pt idx="25285">
                  <c:v>0.75661935000000013</c:v>
                </c:pt>
                <c:pt idx="25286">
                  <c:v>0.75667722000000015</c:v>
                </c:pt>
                <c:pt idx="25287">
                  <c:v>0.75673462000000014</c:v>
                </c:pt>
                <c:pt idx="25288">
                  <c:v>0.75679249000000015</c:v>
                </c:pt>
                <c:pt idx="25289">
                  <c:v>0.7568504800000001</c:v>
                </c:pt>
                <c:pt idx="25290">
                  <c:v>0.75690835000000012</c:v>
                </c:pt>
                <c:pt idx="25291">
                  <c:v>0.75696622000000002</c:v>
                </c:pt>
                <c:pt idx="25292">
                  <c:v>0.75702409000000015</c:v>
                </c:pt>
                <c:pt idx="25293">
                  <c:v>0.75708253999999997</c:v>
                </c:pt>
                <c:pt idx="25294">
                  <c:v>0.75714053000000014</c:v>
                </c:pt>
                <c:pt idx="25295">
                  <c:v>0.75719840000000016</c:v>
                </c:pt>
                <c:pt idx="25296">
                  <c:v>0.75725626999999984</c:v>
                </c:pt>
                <c:pt idx="25297">
                  <c:v>0.75731413999999997</c:v>
                </c:pt>
                <c:pt idx="25298">
                  <c:v>0.75737200999999998</c:v>
                </c:pt>
                <c:pt idx="25299">
                  <c:v>0.75742988000000011</c:v>
                </c:pt>
                <c:pt idx="25300">
                  <c:v>0.75748775000000002</c:v>
                </c:pt>
                <c:pt idx="25301">
                  <c:v>0.75754562000000014</c:v>
                </c:pt>
                <c:pt idx="25302">
                  <c:v>0.75760361000000009</c:v>
                </c:pt>
                <c:pt idx="25303">
                  <c:v>0.75766148000000011</c:v>
                </c:pt>
                <c:pt idx="25304">
                  <c:v>0.75771888000000009</c:v>
                </c:pt>
                <c:pt idx="25305">
                  <c:v>0.75777675000000011</c:v>
                </c:pt>
                <c:pt idx="25306">
                  <c:v>0.75783473999999995</c:v>
                </c:pt>
                <c:pt idx="25307">
                  <c:v>0.75789261000000008</c:v>
                </c:pt>
                <c:pt idx="25308">
                  <c:v>0.75795083000000008</c:v>
                </c:pt>
                <c:pt idx="25309">
                  <c:v>0.75800870000000009</c:v>
                </c:pt>
                <c:pt idx="25310">
                  <c:v>0.75806667999999999</c:v>
                </c:pt>
                <c:pt idx="25311">
                  <c:v>0.75812398000000003</c:v>
                </c:pt>
                <c:pt idx="25312">
                  <c:v>0.75818173000000011</c:v>
                </c:pt>
                <c:pt idx="25313">
                  <c:v>0.75823971999999995</c:v>
                </c:pt>
                <c:pt idx="25314">
                  <c:v>0.75829770000000007</c:v>
                </c:pt>
                <c:pt idx="25315">
                  <c:v>0.75835487999999995</c:v>
                </c:pt>
                <c:pt idx="25316">
                  <c:v>0.75841287000000002</c:v>
                </c:pt>
                <c:pt idx="25317">
                  <c:v>0.75847085000000014</c:v>
                </c:pt>
                <c:pt idx="25318">
                  <c:v>0.75852872000000005</c:v>
                </c:pt>
                <c:pt idx="25319">
                  <c:v>0.75858658999999973</c:v>
                </c:pt>
                <c:pt idx="25320">
                  <c:v>0.75864446000000019</c:v>
                </c:pt>
                <c:pt idx="25321">
                  <c:v>0.75870256000000003</c:v>
                </c:pt>
                <c:pt idx="25322">
                  <c:v>0.75876043000000015</c:v>
                </c:pt>
                <c:pt idx="25323">
                  <c:v>0.75881829999999995</c:v>
                </c:pt>
                <c:pt idx="25324">
                  <c:v>0.75887618000000001</c:v>
                </c:pt>
                <c:pt idx="25325">
                  <c:v>0.75893405000000014</c:v>
                </c:pt>
                <c:pt idx="25326">
                  <c:v>0.75899203000000015</c:v>
                </c:pt>
                <c:pt idx="25327">
                  <c:v>0.75904990000000028</c:v>
                </c:pt>
                <c:pt idx="25328">
                  <c:v>0.75910719000000004</c:v>
                </c:pt>
                <c:pt idx="25329">
                  <c:v>0.75916541000000015</c:v>
                </c:pt>
                <c:pt idx="25330">
                  <c:v>0.75922350999999999</c:v>
                </c:pt>
                <c:pt idx="25331">
                  <c:v>0.75928138000000001</c:v>
                </c:pt>
                <c:pt idx="25332">
                  <c:v>0.75933879000000004</c:v>
                </c:pt>
                <c:pt idx="25333">
                  <c:v>0.75939665999999995</c:v>
                </c:pt>
                <c:pt idx="25334">
                  <c:v>0.75945476000000001</c:v>
                </c:pt>
                <c:pt idx="25335">
                  <c:v>0.75951263000000002</c:v>
                </c:pt>
                <c:pt idx="25336">
                  <c:v>0.75957062000000009</c:v>
                </c:pt>
                <c:pt idx="25337">
                  <c:v>0.75962814000000012</c:v>
                </c:pt>
                <c:pt idx="25338">
                  <c:v>0.75968612999999996</c:v>
                </c:pt>
                <c:pt idx="25339">
                  <c:v>0.75974412000000013</c:v>
                </c:pt>
                <c:pt idx="25340">
                  <c:v>0.75980199000000015</c:v>
                </c:pt>
                <c:pt idx="25341">
                  <c:v>0.75985986000000016</c:v>
                </c:pt>
                <c:pt idx="25342">
                  <c:v>0.75991784000000007</c:v>
                </c:pt>
                <c:pt idx="25343">
                  <c:v>0.75997571000000008</c:v>
                </c:pt>
                <c:pt idx="25344">
                  <c:v>0.76003335000000005</c:v>
                </c:pt>
                <c:pt idx="25345">
                  <c:v>0.76009122000000018</c:v>
                </c:pt>
                <c:pt idx="25346">
                  <c:v>0.76014921000000024</c:v>
                </c:pt>
                <c:pt idx="25347">
                  <c:v>0.76020695999999999</c:v>
                </c:pt>
                <c:pt idx="25348">
                  <c:v>0.76026506000000005</c:v>
                </c:pt>
                <c:pt idx="25349">
                  <c:v>0.76032281999999995</c:v>
                </c:pt>
                <c:pt idx="25350">
                  <c:v>0.76038068999999997</c:v>
                </c:pt>
                <c:pt idx="25351">
                  <c:v>0.76043821000000011</c:v>
                </c:pt>
                <c:pt idx="25352">
                  <c:v>0.76049619999999996</c:v>
                </c:pt>
                <c:pt idx="25353">
                  <c:v>0.76055395000000003</c:v>
                </c:pt>
                <c:pt idx="25354">
                  <c:v>0.76061182000000016</c:v>
                </c:pt>
                <c:pt idx="25355">
                  <c:v>0.76066981000000022</c:v>
                </c:pt>
                <c:pt idx="25356">
                  <c:v>0.76072768000000013</c:v>
                </c:pt>
                <c:pt idx="25357">
                  <c:v>0.76078555000000014</c:v>
                </c:pt>
                <c:pt idx="25358">
                  <c:v>0.76084342000000016</c:v>
                </c:pt>
                <c:pt idx="25359">
                  <c:v>0.76090141000000022</c:v>
                </c:pt>
                <c:pt idx="25360">
                  <c:v>0.76095928000000013</c:v>
                </c:pt>
                <c:pt idx="25361">
                  <c:v>0.76101715000000003</c:v>
                </c:pt>
                <c:pt idx="25362">
                  <c:v>0.76107502000000016</c:v>
                </c:pt>
                <c:pt idx="25363">
                  <c:v>0.76113266000000002</c:v>
                </c:pt>
                <c:pt idx="25364">
                  <c:v>0.76119053000000014</c:v>
                </c:pt>
                <c:pt idx="25365">
                  <c:v>0.76124840000000016</c:v>
                </c:pt>
                <c:pt idx="25366">
                  <c:v>0.76130626999999984</c:v>
                </c:pt>
                <c:pt idx="25367">
                  <c:v>0.76136424999999996</c:v>
                </c:pt>
                <c:pt idx="25368">
                  <c:v>0.76142211999999998</c:v>
                </c:pt>
                <c:pt idx="25369">
                  <c:v>0.76147999000000011</c:v>
                </c:pt>
                <c:pt idx="25370">
                  <c:v>0.7615381</c:v>
                </c:pt>
                <c:pt idx="25371">
                  <c:v>0.76159597000000012</c:v>
                </c:pt>
                <c:pt idx="25372">
                  <c:v>0.76165384000000014</c:v>
                </c:pt>
                <c:pt idx="25373">
                  <c:v>0.76171171000000015</c:v>
                </c:pt>
                <c:pt idx="25374">
                  <c:v>0.76176957999999995</c:v>
                </c:pt>
                <c:pt idx="25375">
                  <c:v>0.76182745000000007</c:v>
                </c:pt>
                <c:pt idx="25376">
                  <c:v>0.76188532000000009</c:v>
                </c:pt>
                <c:pt idx="25377">
                  <c:v>0.76194318999999999</c:v>
                </c:pt>
                <c:pt idx="25378">
                  <c:v>0.76200071000000014</c:v>
                </c:pt>
                <c:pt idx="25379">
                  <c:v>0.76205870000000009</c:v>
                </c:pt>
                <c:pt idx="25380">
                  <c:v>0.76211656999999988</c:v>
                </c:pt>
                <c:pt idx="25381">
                  <c:v>0.76217444000000012</c:v>
                </c:pt>
                <c:pt idx="25382">
                  <c:v>0.76223253999999996</c:v>
                </c:pt>
                <c:pt idx="25383">
                  <c:v>0.76229041000000008</c:v>
                </c:pt>
                <c:pt idx="25384">
                  <c:v>0.7623482800000001</c:v>
                </c:pt>
                <c:pt idx="25385">
                  <c:v>0.76240627000000005</c:v>
                </c:pt>
                <c:pt idx="25386">
                  <c:v>0.76246402000000002</c:v>
                </c:pt>
                <c:pt idx="25387">
                  <c:v>0.76252189000000015</c:v>
                </c:pt>
                <c:pt idx="25388">
                  <c:v>0.76257976000000005</c:v>
                </c:pt>
                <c:pt idx="25389">
                  <c:v>0.76263763000000007</c:v>
                </c:pt>
                <c:pt idx="25390">
                  <c:v>0.76269550000000019</c:v>
                </c:pt>
                <c:pt idx="25391">
                  <c:v>0.76275336999999999</c:v>
                </c:pt>
                <c:pt idx="25392">
                  <c:v>0.76281113000000011</c:v>
                </c:pt>
                <c:pt idx="25393">
                  <c:v>0.76286912000000007</c:v>
                </c:pt>
                <c:pt idx="25394">
                  <c:v>0.76292710000000008</c:v>
                </c:pt>
                <c:pt idx="25395">
                  <c:v>0.76298496999999998</c:v>
                </c:pt>
                <c:pt idx="25396">
                  <c:v>0.76304273000000011</c:v>
                </c:pt>
                <c:pt idx="25397">
                  <c:v>0.76310060000000013</c:v>
                </c:pt>
                <c:pt idx="25398">
                  <c:v>0.76315800000000011</c:v>
                </c:pt>
                <c:pt idx="25399">
                  <c:v>0.76321587000000013</c:v>
                </c:pt>
                <c:pt idx="25400">
                  <c:v>0.76327374000000003</c:v>
                </c:pt>
                <c:pt idx="25401">
                  <c:v>0.76333207999999997</c:v>
                </c:pt>
                <c:pt idx="25402">
                  <c:v>0.76339006000000009</c:v>
                </c:pt>
                <c:pt idx="25403">
                  <c:v>0.76344793000000011</c:v>
                </c:pt>
                <c:pt idx="25404">
                  <c:v>0.76350523000000015</c:v>
                </c:pt>
                <c:pt idx="25405">
                  <c:v>0.76356309999999994</c:v>
                </c:pt>
                <c:pt idx="25406">
                  <c:v>0.76362096999999995</c:v>
                </c:pt>
                <c:pt idx="25407">
                  <c:v>0.76367884000000019</c:v>
                </c:pt>
                <c:pt idx="25408">
                  <c:v>0.76373670999999999</c:v>
                </c:pt>
                <c:pt idx="25409">
                  <c:v>0.76379458000000011</c:v>
                </c:pt>
                <c:pt idx="25410">
                  <c:v>0.76385245000000013</c:v>
                </c:pt>
                <c:pt idx="25411">
                  <c:v>0.76391032000000003</c:v>
                </c:pt>
                <c:pt idx="25412">
                  <c:v>0.76396830000000004</c:v>
                </c:pt>
                <c:pt idx="25413">
                  <c:v>0.76402629000000011</c:v>
                </c:pt>
                <c:pt idx="25414">
                  <c:v>0.76408427999999995</c:v>
                </c:pt>
                <c:pt idx="25415">
                  <c:v>0.76414214999999996</c:v>
                </c:pt>
                <c:pt idx="25416">
                  <c:v>0.76420002000000009</c:v>
                </c:pt>
                <c:pt idx="25417">
                  <c:v>0.76425789000000011</c:v>
                </c:pt>
                <c:pt idx="25418">
                  <c:v>0.76431587000000012</c:v>
                </c:pt>
                <c:pt idx="25419">
                  <c:v>0.76437374000000002</c:v>
                </c:pt>
                <c:pt idx="25420">
                  <c:v>0.76443114999999984</c:v>
                </c:pt>
                <c:pt idx="25421">
                  <c:v>0.76448902000000007</c:v>
                </c:pt>
                <c:pt idx="25422">
                  <c:v>0.76454701000000014</c:v>
                </c:pt>
                <c:pt idx="25423">
                  <c:v>0.76460499000000015</c:v>
                </c:pt>
                <c:pt idx="25424">
                  <c:v>0.76466286999999999</c:v>
                </c:pt>
                <c:pt idx="25425">
                  <c:v>0.76472074000000012</c:v>
                </c:pt>
                <c:pt idx="25426">
                  <c:v>0.76477872000000013</c:v>
                </c:pt>
                <c:pt idx="25427">
                  <c:v>0.76483659000000004</c:v>
                </c:pt>
                <c:pt idx="25428">
                  <c:v>0.7648945800000001</c:v>
                </c:pt>
                <c:pt idx="25429">
                  <c:v>0.76495222000000007</c:v>
                </c:pt>
                <c:pt idx="25430">
                  <c:v>0.76501019999999997</c:v>
                </c:pt>
                <c:pt idx="25431">
                  <c:v>0.76506806999999999</c:v>
                </c:pt>
                <c:pt idx="25432">
                  <c:v>0.76512583000000023</c:v>
                </c:pt>
                <c:pt idx="25433">
                  <c:v>0.76518381000000013</c:v>
                </c:pt>
                <c:pt idx="25434">
                  <c:v>0.7652413400000001</c:v>
                </c:pt>
                <c:pt idx="25435">
                  <c:v>0.7652996700000001</c:v>
                </c:pt>
                <c:pt idx="25436">
                  <c:v>0.76535743000000012</c:v>
                </c:pt>
                <c:pt idx="25437">
                  <c:v>0.76541530000000002</c:v>
                </c:pt>
                <c:pt idx="25438">
                  <c:v>0.76547317000000004</c:v>
                </c:pt>
                <c:pt idx="25439">
                  <c:v>0.76553104000000005</c:v>
                </c:pt>
                <c:pt idx="25440">
                  <c:v>0.76558890999999996</c:v>
                </c:pt>
                <c:pt idx="25441">
                  <c:v>0.76564689000000008</c:v>
                </c:pt>
                <c:pt idx="25442">
                  <c:v>0.76570430000000012</c:v>
                </c:pt>
                <c:pt idx="25443">
                  <c:v>0.76576228999999996</c:v>
                </c:pt>
                <c:pt idx="25444">
                  <c:v>0.76582016000000008</c:v>
                </c:pt>
                <c:pt idx="25445">
                  <c:v>0.7658780300000001</c:v>
                </c:pt>
                <c:pt idx="25446">
                  <c:v>0.76593590000000011</c:v>
                </c:pt>
                <c:pt idx="25447">
                  <c:v>0.76599377000000013</c:v>
                </c:pt>
                <c:pt idx="25448">
                  <c:v>0.76605164000000014</c:v>
                </c:pt>
                <c:pt idx="25449">
                  <c:v>0.76610951000000016</c:v>
                </c:pt>
                <c:pt idx="25450">
                  <c:v>0.76616761000000011</c:v>
                </c:pt>
                <c:pt idx="25451">
                  <c:v>0.76622513000000014</c:v>
                </c:pt>
                <c:pt idx="25452">
                  <c:v>0.76628300000000005</c:v>
                </c:pt>
                <c:pt idx="25453">
                  <c:v>0.76634086999999995</c:v>
                </c:pt>
                <c:pt idx="25454">
                  <c:v>0.76639886000000013</c:v>
                </c:pt>
                <c:pt idx="25455">
                  <c:v>0.76645673000000003</c:v>
                </c:pt>
                <c:pt idx="25456">
                  <c:v>0.76651460000000005</c:v>
                </c:pt>
                <c:pt idx="25457">
                  <c:v>0.76657246999999984</c:v>
                </c:pt>
                <c:pt idx="25458">
                  <c:v>0.76663034000000008</c:v>
                </c:pt>
                <c:pt idx="25459">
                  <c:v>0.76668821000000009</c:v>
                </c:pt>
                <c:pt idx="25460">
                  <c:v>0.76674620000000016</c:v>
                </c:pt>
                <c:pt idx="25461">
                  <c:v>0.76680406999999995</c:v>
                </c:pt>
                <c:pt idx="25462">
                  <c:v>0.76686158999999998</c:v>
                </c:pt>
                <c:pt idx="25463">
                  <c:v>0.76691946000000011</c:v>
                </c:pt>
                <c:pt idx="25464">
                  <c:v>0.76697744999999995</c:v>
                </c:pt>
                <c:pt idx="25465">
                  <c:v>0.76703532000000008</c:v>
                </c:pt>
                <c:pt idx="25466">
                  <c:v>0.76709318999999998</c:v>
                </c:pt>
                <c:pt idx="25467">
                  <c:v>0.76715118000000004</c:v>
                </c:pt>
                <c:pt idx="25468">
                  <c:v>0.76720904999999995</c:v>
                </c:pt>
                <c:pt idx="25469">
                  <c:v>0.76726680000000003</c:v>
                </c:pt>
                <c:pt idx="25470">
                  <c:v>0.76732502000000014</c:v>
                </c:pt>
                <c:pt idx="25471">
                  <c:v>0.76738289000000004</c:v>
                </c:pt>
                <c:pt idx="25472">
                  <c:v>0.76744076000000017</c:v>
                </c:pt>
                <c:pt idx="25473">
                  <c:v>0.76749863000000007</c:v>
                </c:pt>
                <c:pt idx="25474">
                  <c:v>0.76755649999999997</c:v>
                </c:pt>
                <c:pt idx="25475">
                  <c:v>0.76761436999999999</c:v>
                </c:pt>
                <c:pt idx="25476">
                  <c:v>0.76767224000000012</c:v>
                </c:pt>
                <c:pt idx="25477">
                  <c:v>0.76773011000000013</c:v>
                </c:pt>
                <c:pt idx="25478">
                  <c:v>0.76778751999999995</c:v>
                </c:pt>
                <c:pt idx="25479">
                  <c:v>0.76784539000000007</c:v>
                </c:pt>
                <c:pt idx="25480">
                  <c:v>0.76790361000000007</c:v>
                </c:pt>
                <c:pt idx="25481">
                  <c:v>0.76796112999999999</c:v>
                </c:pt>
                <c:pt idx="25482">
                  <c:v>0.76801912000000017</c:v>
                </c:pt>
                <c:pt idx="25483">
                  <c:v>0.76807698999999996</c:v>
                </c:pt>
                <c:pt idx="25484">
                  <c:v>0.76813486000000009</c:v>
                </c:pt>
                <c:pt idx="25485">
                  <c:v>0.7681928400000001</c:v>
                </c:pt>
                <c:pt idx="25486">
                  <c:v>0.76825094000000005</c:v>
                </c:pt>
                <c:pt idx="25487">
                  <c:v>0.76830880999999995</c:v>
                </c:pt>
                <c:pt idx="25488">
                  <c:v>0.76836667999999997</c:v>
                </c:pt>
                <c:pt idx="25489">
                  <c:v>0.76842454999999998</c:v>
                </c:pt>
                <c:pt idx="25490">
                  <c:v>0.76848196000000002</c:v>
                </c:pt>
                <c:pt idx="25491">
                  <c:v>0.76853983000000015</c:v>
                </c:pt>
                <c:pt idx="25492">
                  <c:v>0.76859770000000005</c:v>
                </c:pt>
                <c:pt idx="25493">
                  <c:v>0.76865580000000022</c:v>
                </c:pt>
                <c:pt idx="25494">
                  <c:v>0.76871391000000011</c:v>
                </c:pt>
                <c:pt idx="25495">
                  <c:v>0.7687713100000001</c:v>
                </c:pt>
                <c:pt idx="25496">
                  <c:v>0.76882918000000011</c:v>
                </c:pt>
                <c:pt idx="25497">
                  <c:v>0.76888716999999984</c:v>
                </c:pt>
                <c:pt idx="25498">
                  <c:v>0.76894504000000019</c:v>
                </c:pt>
                <c:pt idx="25499">
                  <c:v>0.76900290999999998</c:v>
                </c:pt>
                <c:pt idx="25500">
                  <c:v>0.76906090000000005</c:v>
                </c:pt>
                <c:pt idx="25501">
                  <c:v>0.76911887999999995</c:v>
                </c:pt>
                <c:pt idx="25502">
                  <c:v>0.76917674999999996</c:v>
                </c:pt>
                <c:pt idx="25503">
                  <c:v>0.76923462000000009</c:v>
                </c:pt>
                <c:pt idx="25504">
                  <c:v>0.76929261000000015</c:v>
                </c:pt>
                <c:pt idx="25505">
                  <c:v>0.76935002000000008</c:v>
                </c:pt>
                <c:pt idx="25506">
                  <c:v>0.76940799999999998</c:v>
                </c:pt>
                <c:pt idx="25507">
                  <c:v>0.76946587000000011</c:v>
                </c:pt>
                <c:pt idx="25508">
                  <c:v>0.76952374000000001</c:v>
                </c:pt>
                <c:pt idx="25509">
                  <c:v>0.76958162000000008</c:v>
                </c:pt>
                <c:pt idx="25510">
                  <c:v>0.76963949000000009</c:v>
                </c:pt>
                <c:pt idx="25511">
                  <c:v>0.76969736000000011</c:v>
                </c:pt>
                <c:pt idx="25512">
                  <c:v>0.76975534000000012</c:v>
                </c:pt>
                <c:pt idx="25513">
                  <c:v>0.76981321000000014</c:v>
                </c:pt>
                <c:pt idx="25514">
                  <c:v>0.76987108000000015</c:v>
                </c:pt>
                <c:pt idx="25515">
                  <c:v>0.76992894999999995</c:v>
                </c:pt>
                <c:pt idx="25516">
                  <c:v>0.76998682000000007</c:v>
                </c:pt>
                <c:pt idx="25517">
                  <c:v>0.77004469000000009</c:v>
                </c:pt>
                <c:pt idx="25518">
                  <c:v>0.77010268000000004</c:v>
                </c:pt>
                <c:pt idx="25519">
                  <c:v>0.77016043000000012</c:v>
                </c:pt>
                <c:pt idx="25520">
                  <c:v>0.77021819000000002</c:v>
                </c:pt>
                <c:pt idx="25521">
                  <c:v>0.77027617999999998</c:v>
                </c:pt>
                <c:pt idx="25522">
                  <c:v>0.77033404999999999</c:v>
                </c:pt>
                <c:pt idx="25523">
                  <c:v>0.77039192000000012</c:v>
                </c:pt>
                <c:pt idx="25524">
                  <c:v>0.77044990000000013</c:v>
                </c:pt>
                <c:pt idx="25525">
                  <c:v>0.77050777000000004</c:v>
                </c:pt>
                <c:pt idx="25526">
                  <c:v>0.77056564000000005</c:v>
                </c:pt>
                <c:pt idx="25527">
                  <c:v>0.77062351000000007</c:v>
                </c:pt>
                <c:pt idx="25528">
                  <c:v>0.77068138000000008</c:v>
                </c:pt>
                <c:pt idx="25529">
                  <c:v>0.7707392500000001</c:v>
                </c:pt>
                <c:pt idx="25530">
                  <c:v>0.77079666000000013</c:v>
                </c:pt>
                <c:pt idx="25531">
                  <c:v>0.77085453000000015</c:v>
                </c:pt>
                <c:pt idx="25532">
                  <c:v>0.77091240000000005</c:v>
                </c:pt>
                <c:pt idx="25533">
                  <c:v>0.77097027000000007</c:v>
                </c:pt>
                <c:pt idx="25534">
                  <c:v>0.77102814000000008</c:v>
                </c:pt>
                <c:pt idx="25535">
                  <c:v>0.77108635999999997</c:v>
                </c:pt>
                <c:pt idx="25536">
                  <c:v>0.7711442300000001</c:v>
                </c:pt>
                <c:pt idx="25537">
                  <c:v>0.77120222000000005</c:v>
                </c:pt>
                <c:pt idx="25538">
                  <c:v>0.77126008999999984</c:v>
                </c:pt>
                <c:pt idx="25539">
                  <c:v>0.77131749000000005</c:v>
                </c:pt>
                <c:pt idx="25540">
                  <c:v>0.77137537000000012</c:v>
                </c:pt>
                <c:pt idx="25541">
                  <c:v>0.77143335000000002</c:v>
                </c:pt>
                <c:pt idx="25542">
                  <c:v>0.77149134000000008</c:v>
                </c:pt>
                <c:pt idx="25543">
                  <c:v>0.77154932000000009</c:v>
                </c:pt>
                <c:pt idx="25544">
                  <c:v>0.77160731000000016</c:v>
                </c:pt>
                <c:pt idx="25545">
                  <c:v>0.77166517999999995</c:v>
                </c:pt>
                <c:pt idx="25546">
                  <c:v>0.77172305000000008</c:v>
                </c:pt>
                <c:pt idx="25547">
                  <c:v>0.77178046000000011</c:v>
                </c:pt>
                <c:pt idx="25548">
                  <c:v>0.77183844000000013</c:v>
                </c:pt>
                <c:pt idx="25549">
                  <c:v>0.77189643000000008</c:v>
                </c:pt>
                <c:pt idx="25550">
                  <c:v>0.77195453000000014</c:v>
                </c:pt>
                <c:pt idx="25551">
                  <c:v>0.77201240000000004</c:v>
                </c:pt>
                <c:pt idx="25552">
                  <c:v>0.77207026999999995</c:v>
                </c:pt>
                <c:pt idx="25553">
                  <c:v>0.77212814000000007</c:v>
                </c:pt>
                <c:pt idx="25554">
                  <c:v>0.77218600999999998</c:v>
                </c:pt>
                <c:pt idx="25555">
                  <c:v>0.77224400000000015</c:v>
                </c:pt>
                <c:pt idx="25556">
                  <c:v>0.77230186999999995</c:v>
                </c:pt>
                <c:pt idx="25557">
                  <c:v>0.77235938999999998</c:v>
                </c:pt>
                <c:pt idx="25558">
                  <c:v>0.77241725999999999</c:v>
                </c:pt>
                <c:pt idx="25559">
                  <c:v>0.77247513000000012</c:v>
                </c:pt>
                <c:pt idx="25560">
                  <c:v>0.77253300000000003</c:v>
                </c:pt>
                <c:pt idx="25561">
                  <c:v>0.77259087000000015</c:v>
                </c:pt>
                <c:pt idx="25562">
                  <c:v>0.77264874000000006</c:v>
                </c:pt>
                <c:pt idx="25563">
                  <c:v>0.77270673000000012</c:v>
                </c:pt>
                <c:pt idx="25564">
                  <c:v>0.77276460000000013</c:v>
                </c:pt>
                <c:pt idx="25565">
                  <c:v>0.77282247000000015</c:v>
                </c:pt>
                <c:pt idx="25566">
                  <c:v>0.77288034000000005</c:v>
                </c:pt>
                <c:pt idx="25567">
                  <c:v>0.77293821000000007</c:v>
                </c:pt>
                <c:pt idx="25568">
                  <c:v>0.77299574000000015</c:v>
                </c:pt>
                <c:pt idx="25569">
                  <c:v>0.77305360999999995</c:v>
                </c:pt>
                <c:pt idx="25570">
                  <c:v>0.77311148000000007</c:v>
                </c:pt>
                <c:pt idx="25571">
                  <c:v>0.77316934999999998</c:v>
                </c:pt>
                <c:pt idx="25572">
                  <c:v>0.77322732999999999</c:v>
                </c:pt>
                <c:pt idx="25573">
                  <c:v>0.77328520000000012</c:v>
                </c:pt>
                <c:pt idx="25574">
                  <c:v>0.77334307000000013</c:v>
                </c:pt>
                <c:pt idx="25575">
                  <c:v>0.77340094000000004</c:v>
                </c:pt>
                <c:pt idx="25576">
                  <c:v>0.77345905000000015</c:v>
                </c:pt>
                <c:pt idx="25577">
                  <c:v>0.77351691999999994</c:v>
                </c:pt>
                <c:pt idx="25578">
                  <c:v>0.77357478999999996</c:v>
                </c:pt>
                <c:pt idx="25579">
                  <c:v>0.77363266000000008</c:v>
                </c:pt>
                <c:pt idx="25580">
                  <c:v>0.7736905300000001</c:v>
                </c:pt>
                <c:pt idx="25581">
                  <c:v>0.77374840000000022</c:v>
                </c:pt>
                <c:pt idx="25582">
                  <c:v>0.77380638000000002</c:v>
                </c:pt>
                <c:pt idx="25583">
                  <c:v>0.77386368000000005</c:v>
                </c:pt>
                <c:pt idx="25584">
                  <c:v>0.77392155000000007</c:v>
                </c:pt>
                <c:pt idx="25585">
                  <c:v>0.77397953000000008</c:v>
                </c:pt>
                <c:pt idx="25586">
                  <c:v>0.77403798000000001</c:v>
                </c:pt>
                <c:pt idx="25587">
                  <c:v>0.77409527000000022</c:v>
                </c:pt>
                <c:pt idx="25588">
                  <c:v>0.77415314000000002</c:v>
                </c:pt>
                <c:pt idx="25589">
                  <c:v>0.77421101000000014</c:v>
                </c:pt>
                <c:pt idx="25590">
                  <c:v>0.77426899999999999</c:v>
                </c:pt>
                <c:pt idx="25591">
                  <c:v>0.77432687000000011</c:v>
                </c:pt>
                <c:pt idx="25592">
                  <c:v>0.77438474000000002</c:v>
                </c:pt>
                <c:pt idx="25593">
                  <c:v>0.77444272999999997</c:v>
                </c:pt>
                <c:pt idx="25594">
                  <c:v>0.77450070999999998</c:v>
                </c:pt>
                <c:pt idx="25595">
                  <c:v>0.77455858</c:v>
                </c:pt>
                <c:pt idx="25596">
                  <c:v>0.77461645000000012</c:v>
                </c:pt>
                <c:pt idx="25597">
                  <c:v>0.77467432000000014</c:v>
                </c:pt>
                <c:pt idx="25598">
                  <c:v>0.77473219000000004</c:v>
                </c:pt>
                <c:pt idx="25599">
                  <c:v>0.77478994999999995</c:v>
                </c:pt>
                <c:pt idx="25600">
                  <c:v>0.77484782000000019</c:v>
                </c:pt>
                <c:pt idx="25601">
                  <c:v>0.77490580000000009</c:v>
                </c:pt>
                <c:pt idx="25602">
                  <c:v>0.77496368000000004</c:v>
                </c:pt>
                <c:pt idx="25603">
                  <c:v>0.77502154999999995</c:v>
                </c:pt>
                <c:pt idx="25604">
                  <c:v>0.77507895000000016</c:v>
                </c:pt>
                <c:pt idx="25605">
                  <c:v>0.77513681999999995</c:v>
                </c:pt>
                <c:pt idx="25606">
                  <c:v>0.77519469000000008</c:v>
                </c:pt>
                <c:pt idx="25607">
                  <c:v>0.77525268000000003</c:v>
                </c:pt>
                <c:pt idx="25608">
                  <c:v>0.77531066999999998</c:v>
                </c:pt>
                <c:pt idx="25609">
                  <c:v>0.77536853999999999</c:v>
                </c:pt>
                <c:pt idx="25610">
                  <c:v>0.77542641000000012</c:v>
                </c:pt>
                <c:pt idx="25611">
                  <c:v>0.77548428000000003</c:v>
                </c:pt>
                <c:pt idx="25612">
                  <c:v>0.77554202999999999</c:v>
                </c:pt>
                <c:pt idx="25613">
                  <c:v>0.7756002500000001</c:v>
                </c:pt>
                <c:pt idx="25614">
                  <c:v>0.77565800000000007</c:v>
                </c:pt>
                <c:pt idx="25615">
                  <c:v>0.77571553000000015</c:v>
                </c:pt>
                <c:pt idx="25616">
                  <c:v>0.7757736300000001</c:v>
                </c:pt>
                <c:pt idx="25617">
                  <c:v>0.77583150000000012</c:v>
                </c:pt>
                <c:pt idx="25618">
                  <c:v>0.77588960000000007</c:v>
                </c:pt>
                <c:pt idx="25619">
                  <c:v>0.77594747000000008</c:v>
                </c:pt>
                <c:pt idx="25620">
                  <c:v>0.7760053400000001</c:v>
                </c:pt>
                <c:pt idx="25621">
                  <c:v>0.77606321000000011</c:v>
                </c:pt>
                <c:pt idx="25622">
                  <c:v>0.77612108000000013</c:v>
                </c:pt>
                <c:pt idx="25623">
                  <c:v>0.77617849000000017</c:v>
                </c:pt>
                <c:pt idx="25624">
                  <c:v>0.77623635999999996</c:v>
                </c:pt>
                <c:pt idx="25625">
                  <c:v>0.77629423000000009</c:v>
                </c:pt>
                <c:pt idx="25626">
                  <c:v>0.77635244999999997</c:v>
                </c:pt>
                <c:pt idx="25627">
                  <c:v>0.77641031999999999</c:v>
                </c:pt>
                <c:pt idx="25628">
                  <c:v>0.77646819</c:v>
                </c:pt>
                <c:pt idx="25629">
                  <c:v>0.77652606000000002</c:v>
                </c:pt>
                <c:pt idx="25630">
                  <c:v>0.77658393000000003</c:v>
                </c:pt>
                <c:pt idx="25631">
                  <c:v>0.77664180000000027</c:v>
                </c:pt>
                <c:pt idx="25632">
                  <c:v>0.77669967000000006</c:v>
                </c:pt>
                <c:pt idx="25633">
                  <c:v>0.77675754000000008</c:v>
                </c:pt>
                <c:pt idx="25634">
                  <c:v>0.77681506000000011</c:v>
                </c:pt>
                <c:pt idx="25635">
                  <c:v>0.77687293000000013</c:v>
                </c:pt>
                <c:pt idx="25636">
                  <c:v>0.77693080000000014</c:v>
                </c:pt>
                <c:pt idx="25637">
                  <c:v>0.7769886800000001</c:v>
                </c:pt>
                <c:pt idx="25638">
                  <c:v>0.77704678000000005</c:v>
                </c:pt>
                <c:pt idx="25639">
                  <c:v>0.77710430000000008</c:v>
                </c:pt>
                <c:pt idx="25640">
                  <c:v>0.77716216999999987</c:v>
                </c:pt>
                <c:pt idx="25641">
                  <c:v>0.77722004000000011</c:v>
                </c:pt>
                <c:pt idx="25642">
                  <c:v>0.77727813999999995</c:v>
                </c:pt>
                <c:pt idx="25643">
                  <c:v>0.77733600999999997</c:v>
                </c:pt>
                <c:pt idx="25644">
                  <c:v>0.77739388000000009</c:v>
                </c:pt>
                <c:pt idx="25645">
                  <c:v>0.77745175000000011</c:v>
                </c:pt>
                <c:pt idx="25646">
                  <c:v>0.77750962000000012</c:v>
                </c:pt>
                <c:pt idx="25647">
                  <c:v>0.77756749000000003</c:v>
                </c:pt>
                <c:pt idx="25648">
                  <c:v>0.77762537000000009</c:v>
                </c:pt>
                <c:pt idx="25649">
                  <c:v>0.77768347000000015</c:v>
                </c:pt>
                <c:pt idx="25650">
                  <c:v>0.77774134000000006</c:v>
                </c:pt>
                <c:pt idx="25651">
                  <c:v>0.77779921000000019</c:v>
                </c:pt>
                <c:pt idx="25652">
                  <c:v>0.77785708000000009</c:v>
                </c:pt>
                <c:pt idx="25653">
                  <c:v>0.77791494999999999</c:v>
                </c:pt>
                <c:pt idx="25654">
                  <c:v>0.77797293000000012</c:v>
                </c:pt>
                <c:pt idx="25655">
                  <c:v>0.77803080000000013</c:v>
                </c:pt>
                <c:pt idx="25656">
                  <c:v>0.77808820999999995</c:v>
                </c:pt>
                <c:pt idx="25657">
                  <c:v>0.77814620000000012</c:v>
                </c:pt>
                <c:pt idx="25658">
                  <c:v>0.77820418000000002</c:v>
                </c:pt>
                <c:pt idx="25659">
                  <c:v>0.77826216999999986</c:v>
                </c:pt>
                <c:pt idx="25660">
                  <c:v>0.7783200400000001</c:v>
                </c:pt>
                <c:pt idx="25661">
                  <c:v>0.77837803000000017</c:v>
                </c:pt>
                <c:pt idx="25662">
                  <c:v>0.77843590000000007</c:v>
                </c:pt>
                <c:pt idx="25663">
                  <c:v>0.77849376999999997</c:v>
                </c:pt>
                <c:pt idx="25664">
                  <c:v>0.77855106000000007</c:v>
                </c:pt>
                <c:pt idx="25665">
                  <c:v>0.77860893000000009</c:v>
                </c:pt>
                <c:pt idx="25666">
                  <c:v>0.77866679999999999</c:v>
                </c:pt>
                <c:pt idx="25667">
                  <c:v>0.77872467000000023</c:v>
                </c:pt>
                <c:pt idx="25668">
                  <c:v>0.77878289000000012</c:v>
                </c:pt>
                <c:pt idx="25669">
                  <c:v>0.77884041000000026</c:v>
                </c:pt>
                <c:pt idx="25670">
                  <c:v>0.77889828000000016</c:v>
                </c:pt>
                <c:pt idx="25671">
                  <c:v>0.77895614999999996</c:v>
                </c:pt>
                <c:pt idx="25672">
                  <c:v>0.77901414000000002</c:v>
                </c:pt>
                <c:pt idx="25673">
                  <c:v>0.7790718900000001</c:v>
                </c:pt>
                <c:pt idx="25674">
                  <c:v>0.77912988000000016</c:v>
                </c:pt>
                <c:pt idx="25675">
                  <c:v>0.77918774999999996</c:v>
                </c:pt>
                <c:pt idx="25676">
                  <c:v>0.77924585000000024</c:v>
                </c:pt>
                <c:pt idx="25677">
                  <c:v>0.77930384000000008</c:v>
                </c:pt>
                <c:pt idx="25678">
                  <c:v>0.77936182000000009</c:v>
                </c:pt>
                <c:pt idx="25679">
                  <c:v>0.77941899999999997</c:v>
                </c:pt>
                <c:pt idx="25680">
                  <c:v>0.77947686999999999</c:v>
                </c:pt>
                <c:pt idx="25681">
                  <c:v>0.77953474</c:v>
                </c:pt>
                <c:pt idx="25682">
                  <c:v>0.77959272999999996</c:v>
                </c:pt>
                <c:pt idx="25683">
                  <c:v>0.77965083000000024</c:v>
                </c:pt>
                <c:pt idx="25684">
                  <c:v>0.77970870000000014</c:v>
                </c:pt>
                <c:pt idx="25685">
                  <c:v>0.77976657000000005</c:v>
                </c:pt>
                <c:pt idx="25686">
                  <c:v>0.77982444000000006</c:v>
                </c:pt>
                <c:pt idx="25687">
                  <c:v>0.77988230999999997</c:v>
                </c:pt>
                <c:pt idx="25688">
                  <c:v>0.77994018000000009</c:v>
                </c:pt>
                <c:pt idx="25689">
                  <c:v>0.77999805000000022</c:v>
                </c:pt>
                <c:pt idx="25690">
                  <c:v>0.78005592000000001</c:v>
                </c:pt>
                <c:pt idx="25691">
                  <c:v>0.78011390999999985</c:v>
                </c:pt>
                <c:pt idx="25692">
                  <c:v>0.78017143000000011</c:v>
                </c:pt>
                <c:pt idx="25693">
                  <c:v>0.78022930000000001</c:v>
                </c:pt>
                <c:pt idx="25694">
                  <c:v>0.78028716999999992</c:v>
                </c:pt>
                <c:pt idx="25695">
                  <c:v>0.78034504000000005</c:v>
                </c:pt>
                <c:pt idx="25696">
                  <c:v>0.78040303</c:v>
                </c:pt>
                <c:pt idx="25697">
                  <c:v>0.78046101000000001</c:v>
                </c:pt>
                <c:pt idx="25698">
                  <c:v>0.7805191199999999</c:v>
                </c:pt>
                <c:pt idx="25699">
                  <c:v>0.78057698999999992</c:v>
                </c:pt>
                <c:pt idx="25700">
                  <c:v>0.78063486000000004</c:v>
                </c:pt>
                <c:pt idx="25701">
                  <c:v>0.78069272999999983</c:v>
                </c:pt>
                <c:pt idx="25702">
                  <c:v>0.78075059999999996</c:v>
                </c:pt>
                <c:pt idx="25703">
                  <c:v>0.78080799999999984</c:v>
                </c:pt>
                <c:pt idx="25704">
                  <c:v>0.78086586999999996</c:v>
                </c:pt>
                <c:pt idx="25705">
                  <c:v>0.78092397999999996</c:v>
                </c:pt>
                <c:pt idx="25706">
                  <c:v>0.78098184999999998</c:v>
                </c:pt>
                <c:pt idx="25707">
                  <c:v>0.78103982999999999</c:v>
                </c:pt>
                <c:pt idx="25708">
                  <c:v>0.78109770000000001</c:v>
                </c:pt>
                <c:pt idx="25709">
                  <c:v>0.78115557000000002</c:v>
                </c:pt>
                <c:pt idx="25710">
                  <c:v>0.78121343999999993</c:v>
                </c:pt>
                <c:pt idx="25711">
                  <c:v>0.78127142999999999</c:v>
                </c:pt>
                <c:pt idx="25712">
                  <c:v>0.7813293</c:v>
                </c:pt>
                <c:pt idx="25713">
                  <c:v>0.78138716999999991</c:v>
                </c:pt>
                <c:pt idx="25714">
                  <c:v>0.78144493000000004</c:v>
                </c:pt>
                <c:pt idx="25715">
                  <c:v>0.78150290999999994</c:v>
                </c:pt>
                <c:pt idx="25716">
                  <c:v>0.78156019999999993</c:v>
                </c:pt>
                <c:pt idx="25717">
                  <c:v>0.78161818999999988</c:v>
                </c:pt>
                <c:pt idx="25718">
                  <c:v>0.78167629000000005</c:v>
                </c:pt>
                <c:pt idx="25719">
                  <c:v>0.78173415999999996</c:v>
                </c:pt>
                <c:pt idx="25720">
                  <c:v>0.78179202999999997</c:v>
                </c:pt>
                <c:pt idx="25721">
                  <c:v>0.7818499000000001</c:v>
                </c:pt>
                <c:pt idx="25722">
                  <c:v>0.78190777</c:v>
                </c:pt>
                <c:pt idx="25723">
                  <c:v>0.78196564000000002</c:v>
                </c:pt>
                <c:pt idx="25724">
                  <c:v>0.78202351000000003</c:v>
                </c:pt>
                <c:pt idx="25725">
                  <c:v>0.78208137999999994</c:v>
                </c:pt>
                <c:pt idx="25726">
                  <c:v>0.78213937</c:v>
                </c:pt>
                <c:pt idx="25727">
                  <c:v>0.78219700999999997</c:v>
                </c:pt>
                <c:pt idx="25728">
                  <c:v>0.78225487999999999</c:v>
                </c:pt>
                <c:pt idx="25729">
                  <c:v>0.78231286999999994</c:v>
                </c:pt>
                <c:pt idx="25730">
                  <c:v>0.78237038999999986</c:v>
                </c:pt>
                <c:pt idx="25731">
                  <c:v>0.78242825999999999</c:v>
                </c:pt>
                <c:pt idx="25732">
                  <c:v>0.78248623999999989</c:v>
                </c:pt>
                <c:pt idx="25733">
                  <c:v>0.78254411999999984</c:v>
                </c:pt>
                <c:pt idx="25734">
                  <c:v>0.78260233000000001</c:v>
                </c:pt>
                <c:pt idx="25735">
                  <c:v>0.78266020000000003</c:v>
                </c:pt>
                <c:pt idx="25736">
                  <c:v>0.78271760999999984</c:v>
                </c:pt>
                <c:pt idx="25737">
                  <c:v>0.78277548000000008</c:v>
                </c:pt>
                <c:pt idx="25738">
                  <c:v>0.78283334999999987</c:v>
                </c:pt>
                <c:pt idx="25739">
                  <c:v>0.78289122000000011</c:v>
                </c:pt>
                <c:pt idx="25740">
                  <c:v>0.78294909000000013</c:v>
                </c:pt>
                <c:pt idx="25741">
                  <c:v>0.78300731000000001</c:v>
                </c:pt>
                <c:pt idx="25742">
                  <c:v>0.78306529999999996</c:v>
                </c:pt>
                <c:pt idx="25743">
                  <c:v>0.78312316999999987</c:v>
                </c:pt>
                <c:pt idx="25744">
                  <c:v>0.78318103999999999</c:v>
                </c:pt>
                <c:pt idx="25745">
                  <c:v>0.78323843999999998</c:v>
                </c:pt>
                <c:pt idx="25746">
                  <c:v>0.78329631</c:v>
                </c:pt>
                <c:pt idx="25747">
                  <c:v>0.7833541799999999</c:v>
                </c:pt>
                <c:pt idx="25748">
                  <c:v>0.78341216999999974</c:v>
                </c:pt>
                <c:pt idx="25749">
                  <c:v>0.78347027000000002</c:v>
                </c:pt>
                <c:pt idx="25750">
                  <c:v>0.78352825999999998</c:v>
                </c:pt>
                <c:pt idx="25751">
                  <c:v>0.78358612999999977</c:v>
                </c:pt>
                <c:pt idx="25752">
                  <c:v>0.78364400000000012</c:v>
                </c:pt>
                <c:pt idx="25753">
                  <c:v>0.78370128999999999</c:v>
                </c:pt>
                <c:pt idx="25754">
                  <c:v>0.78375927999999995</c:v>
                </c:pt>
                <c:pt idx="25755">
                  <c:v>0.78381714999999985</c:v>
                </c:pt>
                <c:pt idx="25756">
                  <c:v>0.78387502000000009</c:v>
                </c:pt>
                <c:pt idx="25757">
                  <c:v>0.78393299999999988</c:v>
                </c:pt>
                <c:pt idx="25758">
                  <c:v>0.78399087000000012</c:v>
                </c:pt>
                <c:pt idx="25759">
                  <c:v>0.78404874000000002</c:v>
                </c:pt>
                <c:pt idx="25760">
                  <c:v>0.78410685000000002</c:v>
                </c:pt>
                <c:pt idx="25761">
                  <c:v>0.78416471999999993</c:v>
                </c:pt>
                <c:pt idx="25762">
                  <c:v>0.78422269999999994</c:v>
                </c:pt>
                <c:pt idx="25763">
                  <c:v>0.78428045999999996</c:v>
                </c:pt>
                <c:pt idx="25764">
                  <c:v>0.78433832999999986</c:v>
                </c:pt>
                <c:pt idx="25765">
                  <c:v>0.78439619999999988</c:v>
                </c:pt>
                <c:pt idx="25766">
                  <c:v>0.78445407</c:v>
                </c:pt>
                <c:pt idx="25767">
                  <c:v>0.78451193999999991</c:v>
                </c:pt>
                <c:pt idx="25768">
                  <c:v>0.78456968999999988</c:v>
                </c:pt>
                <c:pt idx="25769">
                  <c:v>0.78462756</c:v>
                </c:pt>
                <c:pt idx="25770">
                  <c:v>0.78468543000000013</c:v>
                </c:pt>
                <c:pt idx="25771">
                  <c:v>0.78474330000000003</c:v>
                </c:pt>
                <c:pt idx="25772">
                  <c:v>0.78480117999999999</c:v>
                </c:pt>
                <c:pt idx="25773">
                  <c:v>0.78485905000000011</c:v>
                </c:pt>
                <c:pt idx="25774">
                  <c:v>0.78491691999999991</c:v>
                </c:pt>
                <c:pt idx="25775">
                  <c:v>0.78497502000000008</c:v>
                </c:pt>
                <c:pt idx="25776">
                  <c:v>0.78503230999999984</c:v>
                </c:pt>
                <c:pt idx="25777">
                  <c:v>0.78509017999999997</c:v>
                </c:pt>
                <c:pt idx="25778">
                  <c:v>0.78514804999999999</c:v>
                </c:pt>
                <c:pt idx="25779">
                  <c:v>0.78520592</c:v>
                </c:pt>
                <c:pt idx="25780">
                  <c:v>0.78526390999999973</c:v>
                </c:pt>
                <c:pt idx="25781">
                  <c:v>0.78532177999999997</c:v>
                </c:pt>
                <c:pt idx="25782">
                  <c:v>0.78537975999999998</c:v>
                </c:pt>
                <c:pt idx="25783">
                  <c:v>0.78543774999999993</c:v>
                </c:pt>
                <c:pt idx="25784">
                  <c:v>0.78549574</c:v>
                </c:pt>
                <c:pt idx="25785">
                  <c:v>0.7855537199999999</c:v>
                </c:pt>
                <c:pt idx="25786">
                  <c:v>0.78561101000000011</c:v>
                </c:pt>
                <c:pt idx="25787">
                  <c:v>0.78566888000000001</c:v>
                </c:pt>
                <c:pt idx="25788">
                  <c:v>0.78572699000000001</c:v>
                </c:pt>
                <c:pt idx="25789">
                  <c:v>0.78578486000000003</c:v>
                </c:pt>
                <c:pt idx="25790">
                  <c:v>0.78584295999999998</c:v>
                </c:pt>
                <c:pt idx="25791">
                  <c:v>0.78590059999999984</c:v>
                </c:pt>
                <c:pt idx="25792">
                  <c:v>0.78595857999999996</c:v>
                </c:pt>
                <c:pt idx="25793">
                  <c:v>0.78601644999999987</c:v>
                </c:pt>
                <c:pt idx="25794">
                  <c:v>0.78607431999999999</c:v>
                </c:pt>
                <c:pt idx="25795">
                  <c:v>0.78613184999999997</c:v>
                </c:pt>
                <c:pt idx="25796">
                  <c:v>0.78618982999999998</c:v>
                </c:pt>
                <c:pt idx="25797">
                  <c:v>0.78624793000000004</c:v>
                </c:pt>
                <c:pt idx="25798">
                  <c:v>0.78630591999999999</c:v>
                </c:pt>
                <c:pt idx="25799">
                  <c:v>0.7863637899999999</c:v>
                </c:pt>
                <c:pt idx="25800">
                  <c:v>0.78642166000000002</c:v>
                </c:pt>
                <c:pt idx="25801">
                  <c:v>0.78647895000000001</c:v>
                </c:pt>
                <c:pt idx="25802">
                  <c:v>0.78653681999999991</c:v>
                </c:pt>
                <c:pt idx="25803">
                  <c:v>0.78659469000000004</c:v>
                </c:pt>
                <c:pt idx="25804">
                  <c:v>0.78665267999999999</c:v>
                </c:pt>
                <c:pt idx="25805">
                  <c:v>0.78671077999999994</c:v>
                </c:pt>
                <c:pt idx="25806">
                  <c:v>0.78676853999999996</c:v>
                </c:pt>
                <c:pt idx="25807">
                  <c:v>0.78682640999999998</c:v>
                </c:pt>
                <c:pt idx="25808">
                  <c:v>0.78688427999999999</c:v>
                </c:pt>
                <c:pt idx="25809">
                  <c:v>0.78694226</c:v>
                </c:pt>
                <c:pt idx="25810">
                  <c:v>0.78700024999999996</c:v>
                </c:pt>
                <c:pt idx="25811">
                  <c:v>0.78705811999999997</c:v>
                </c:pt>
                <c:pt idx="25812">
                  <c:v>0.78711564000000001</c:v>
                </c:pt>
                <c:pt idx="25813">
                  <c:v>0.78717351000000002</c:v>
                </c:pt>
                <c:pt idx="25814">
                  <c:v>0.78723137999999993</c:v>
                </c:pt>
                <c:pt idx="25815">
                  <c:v>0.78728925000000005</c:v>
                </c:pt>
                <c:pt idx="25816">
                  <c:v>0.78734711999999996</c:v>
                </c:pt>
                <c:pt idx="25817">
                  <c:v>0.78740511000000002</c:v>
                </c:pt>
                <c:pt idx="25818">
                  <c:v>0.78746297999999981</c:v>
                </c:pt>
                <c:pt idx="25819">
                  <c:v>0.78752096999999988</c:v>
                </c:pt>
                <c:pt idx="25820">
                  <c:v>0.78757884</c:v>
                </c:pt>
                <c:pt idx="25821">
                  <c:v>0.78763671000000002</c:v>
                </c:pt>
                <c:pt idx="25822">
                  <c:v>0.78769469000000014</c:v>
                </c:pt>
                <c:pt idx="25823">
                  <c:v>0.78775255999999994</c:v>
                </c:pt>
                <c:pt idx="25824">
                  <c:v>0.78781042999999984</c:v>
                </c:pt>
                <c:pt idx="25825">
                  <c:v>0.78786829999999997</c:v>
                </c:pt>
                <c:pt idx="25826">
                  <c:v>0.78792617999999992</c:v>
                </c:pt>
                <c:pt idx="25827">
                  <c:v>0.78798357999999991</c:v>
                </c:pt>
                <c:pt idx="25828">
                  <c:v>0.78804145000000014</c:v>
                </c:pt>
                <c:pt idx="25829">
                  <c:v>0.78809932000000005</c:v>
                </c:pt>
                <c:pt idx="25830">
                  <c:v>0.78815731</c:v>
                </c:pt>
                <c:pt idx="25831">
                  <c:v>0.7882151799999999</c:v>
                </c:pt>
                <c:pt idx="25832">
                  <c:v>0.78827305000000003</c:v>
                </c:pt>
                <c:pt idx="25833">
                  <c:v>0.78833091999999994</c:v>
                </c:pt>
                <c:pt idx="25834">
                  <c:v>0.78838878999999973</c:v>
                </c:pt>
                <c:pt idx="25835">
                  <c:v>0.78844665999999997</c:v>
                </c:pt>
                <c:pt idx="25836">
                  <c:v>0.78850465000000003</c:v>
                </c:pt>
                <c:pt idx="25837">
                  <c:v>0.78856251999999982</c:v>
                </c:pt>
                <c:pt idx="25838">
                  <c:v>0.78862038999999984</c:v>
                </c:pt>
                <c:pt idx="25839">
                  <c:v>0.78867826000000008</c:v>
                </c:pt>
                <c:pt idx="25840">
                  <c:v>0.78873612999999987</c:v>
                </c:pt>
                <c:pt idx="25841">
                  <c:v>0.78879400000000011</c:v>
                </c:pt>
                <c:pt idx="25842">
                  <c:v>0.78885198999999984</c:v>
                </c:pt>
                <c:pt idx="25843">
                  <c:v>0.78890974000000003</c:v>
                </c:pt>
                <c:pt idx="25844">
                  <c:v>0.78896761000000004</c:v>
                </c:pt>
                <c:pt idx="25845">
                  <c:v>0.78902559999999999</c:v>
                </c:pt>
                <c:pt idx="25846">
                  <c:v>0.78908369999999994</c:v>
                </c:pt>
                <c:pt idx="25847">
                  <c:v>0.78914099000000004</c:v>
                </c:pt>
                <c:pt idx="25848">
                  <c:v>0.78919885999999995</c:v>
                </c:pt>
                <c:pt idx="25849">
                  <c:v>0.78925685000000001</c:v>
                </c:pt>
                <c:pt idx="25850">
                  <c:v>0.78931471999999991</c:v>
                </c:pt>
                <c:pt idx="25851">
                  <c:v>0.78937258999999993</c:v>
                </c:pt>
                <c:pt idx="25852">
                  <c:v>0.78943045999999983</c:v>
                </c:pt>
                <c:pt idx="25853">
                  <c:v>0.78948821000000002</c:v>
                </c:pt>
                <c:pt idx="25854">
                  <c:v>0.78954619999999986</c:v>
                </c:pt>
                <c:pt idx="25855">
                  <c:v>0.78960406999999999</c:v>
                </c:pt>
                <c:pt idx="25856">
                  <c:v>0.78966194000000001</c:v>
                </c:pt>
                <c:pt idx="25857">
                  <c:v>0.78971981000000013</c:v>
                </c:pt>
                <c:pt idx="25858">
                  <c:v>0.78977768000000004</c:v>
                </c:pt>
                <c:pt idx="25859">
                  <c:v>0.78983566999999999</c:v>
                </c:pt>
                <c:pt idx="25860">
                  <c:v>0.78989354000000001</c:v>
                </c:pt>
                <c:pt idx="25861">
                  <c:v>0.78995141000000013</c:v>
                </c:pt>
                <c:pt idx="25862">
                  <c:v>0.79000950999999997</c:v>
                </c:pt>
                <c:pt idx="25863">
                  <c:v>0.79006679999999985</c:v>
                </c:pt>
                <c:pt idx="25864">
                  <c:v>0.79012466999999997</c:v>
                </c:pt>
                <c:pt idx="25865">
                  <c:v>0.79018265999999993</c:v>
                </c:pt>
                <c:pt idx="25866">
                  <c:v>0.79024053000000005</c:v>
                </c:pt>
                <c:pt idx="25867">
                  <c:v>0.79029839999999996</c:v>
                </c:pt>
                <c:pt idx="25868">
                  <c:v>0.79035626999999986</c:v>
                </c:pt>
                <c:pt idx="25869">
                  <c:v>0.79041436999999992</c:v>
                </c:pt>
                <c:pt idx="25870">
                  <c:v>0.79047223999999994</c:v>
                </c:pt>
                <c:pt idx="25871">
                  <c:v>0.79053010999999973</c:v>
                </c:pt>
                <c:pt idx="25872">
                  <c:v>0.79058797999999986</c:v>
                </c:pt>
                <c:pt idx="25873">
                  <c:v>0.79064597000000014</c:v>
                </c:pt>
                <c:pt idx="25874">
                  <c:v>0.79070384000000005</c:v>
                </c:pt>
                <c:pt idx="25875">
                  <c:v>0.79076159000000001</c:v>
                </c:pt>
                <c:pt idx="25876">
                  <c:v>0.79081957999999997</c:v>
                </c:pt>
                <c:pt idx="25877">
                  <c:v>0.7908771</c:v>
                </c:pt>
                <c:pt idx="25878">
                  <c:v>0.79093497000000001</c:v>
                </c:pt>
                <c:pt idx="25879">
                  <c:v>0.79099295999999997</c:v>
                </c:pt>
                <c:pt idx="25880">
                  <c:v>0.79105093999999998</c:v>
                </c:pt>
                <c:pt idx="25881">
                  <c:v>0.7911087</c:v>
                </c:pt>
                <c:pt idx="25882">
                  <c:v>0.7911665699999999</c:v>
                </c:pt>
                <c:pt idx="25883">
                  <c:v>0.79122455000000003</c:v>
                </c:pt>
                <c:pt idx="25884">
                  <c:v>0.79128230999999993</c:v>
                </c:pt>
                <c:pt idx="25885">
                  <c:v>0.79133995000000001</c:v>
                </c:pt>
                <c:pt idx="25886">
                  <c:v>0.79139782000000003</c:v>
                </c:pt>
                <c:pt idx="25887">
                  <c:v>0.79145569000000005</c:v>
                </c:pt>
                <c:pt idx="25888">
                  <c:v>0.79151367999999989</c:v>
                </c:pt>
                <c:pt idx="25889">
                  <c:v>0.79157155000000001</c:v>
                </c:pt>
                <c:pt idx="25890">
                  <c:v>0.79162930000000009</c:v>
                </c:pt>
                <c:pt idx="25891">
                  <c:v>0.79168729000000004</c:v>
                </c:pt>
                <c:pt idx="25892">
                  <c:v>0.79174504000000012</c:v>
                </c:pt>
                <c:pt idx="25893">
                  <c:v>0.79180291000000003</c:v>
                </c:pt>
                <c:pt idx="25894">
                  <c:v>0.79186124000000002</c:v>
                </c:pt>
                <c:pt idx="25895">
                  <c:v>0.79191911999999998</c:v>
                </c:pt>
                <c:pt idx="25896">
                  <c:v>0.79197698999999988</c:v>
                </c:pt>
                <c:pt idx="25897">
                  <c:v>0.79203497</c:v>
                </c:pt>
                <c:pt idx="25898">
                  <c:v>0.79209225999999999</c:v>
                </c:pt>
                <c:pt idx="25899">
                  <c:v>0.79215013000000001</c:v>
                </c:pt>
                <c:pt idx="25900">
                  <c:v>0.79220800000000002</c:v>
                </c:pt>
                <c:pt idx="25901">
                  <c:v>0.79226598999999986</c:v>
                </c:pt>
                <c:pt idx="25902">
                  <c:v>0.79232420999999997</c:v>
                </c:pt>
                <c:pt idx="25903">
                  <c:v>0.79238207999999988</c:v>
                </c:pt>
                <c:pt idx="25904">
                  <c:v>0.79243995</c:v>
                </c:pt>
                <c:pt idx="25905">
                  <c:v>0.79249747000000004</c:v>
                </c:pt>
                <c:pt idx="25906">
                  <c:v>0.79255533999999994</c:v>
                </c:pt>
                <c:pt idx="25907">
                  <c:v>0.79261320999999996</c:v>
                </c:pt>
                <c:pt idx="25908">
                  <c:v>0.79267108000000008</c:v>
                </c:pt>
                <c:pt idx="25909">
                  <c:v>0.79272894999999999</c:v>
                </c:pt>
                <c:pt idx="25910">
                  <c:v>0.79278693999999994</c:v>
                </c:pt>
                <c:pt idx="25911">
                  <c:v>0.79284481000000007</c:v>
                </c:pt>
                <c:pt idx="25912">
                  <c:v>0.79290267999999997</c:v>
                </c:pt>
                <c:pt idx="25913">
                  <c:v>0.79296054999999988</c:v>
                </c:pt>
                <c:pt idx="25914">
                  <c:v>0.79301842</c:v>
                </c:pt>
                <c:pt idx="25915">
                  <c:v>0.79307629000000002</c:v>
                </c:pt>
                <c:pt idx="25916">
                  <c:v>0.79313415999999992</c:v>
                </c:pt>
                <c:pt idx="25917">
                  <c:v>0.79319214999999987</c:v>
                </c:pt>
                <c:pt idx="25918">
                  <c:v>0.79325025000000005</c:v>
                </c:pt>
                <c:pt idx="25919">
                  <c:v>0.79330753999999992</c:v>
                </c:pt>
                <c:pt idx="25920">
                  <c:v>0.79336541000000005</c:v>
                </c:pt>
                <c:pt idx="25921">
                  <c:v>0.79342327999999984</c:v>
                </c:pt>
                <c:pt idx="25922">
                  <c:v>0.7934813799999999</c:v>
                </c:pt>
                <c:pt idx="25923">
                  <c:v>0.79353925000000003</c:v>
                </c:pt>
                <c:pt idx="25924">
                  <c:v>0.79359711999999993</c:v>
                </c:pt>
                <c:pt idx="25925">
                  <c:v>0.79365487999999995</c:v>
                </c:pt>
                <c:pt idx="25926">
                  <c:v>0.79371320999999984</c:v>
                </c:pt>
                <c:pt idx="25927">
                  <c:v>0.79377050000000005</c:v>
                </c:pt>
                <c:pt idx="25928">
                  <c:v>0.79382836999999984</c:v>
                </c:pt>
                <c:pt idx="25929">
                  <c:v>0.79388623999999997</c:v>
                </c:pt>
                <c:pt idx="25930">
                  <c:v>0.79394423000000014</c:v>
                </c:pt>
                <c:pt idx="25931">
                  <c:v>0.79400209999999993</c:v>
                </c:pt>
                <c:pt idx="25932">
                  <c:v>0.79405996999999984</c:v>
                </c:pt>
                <c:pt idx="25933">
                  <c:v>0.79411783999999996</c:v>
                </c:pt>
                <c:pt idx="25934">
                  <c:v>0.79417570999999998</c:v>
                </c:pt>
                <c:pt idx="25935">
                  <c:v>0.79423381000000004</c:v>
                </c:pt>
                <c:pt idx="25936">
                  <c:v>0.79429168000000017</c:v>
                </c:pt>
                <c:pt idx="25937">
                  <c:v>0.79434954999999996</c:v>
                </c:pt>
                <c:pt idx="25938">
                  <c:v>0.79440753999999991</c:v>
                </c:pt>
                <c:pt idx="25939">
                  <c:v>0.79446483000000001</c:v>
                </c:pt>
                <c:pt idx="25940">
                  <c:v>0.79452269999999992</c:v>
                </c:pt>
                <c:pt idx="25941">
                  <c:v>0.79458114999999985</c:v>
                </c:pt>
                <c:pt idx="25942">
                  <c:v>0.79463855999999999</c:v>
                </c:pt>
                <c:pt idx="25943">
                  <c:v>0.79469666000000005</c:v>
                </c:pt>
                <c:pt idx="25944">
                  <c:v>0.79475452999999996</c:v>
                </c:pt>
                <c:pt idx="25945">
                  <c:v>0.79481239999999986</c:v>
                </c:pt>
                <c:pt idx="25946">
                  <c:v>0.79487026999999999</c:v>
                </c:pt>
                <c:pt idx="25947">
                  <c:v>0.79492814000000001</c:v>
                </c:pt>
                <c:pt idx="25948">
                  <c:v>0.79498601000000002</c:v>
                </c:pt>
                <c:pt idx="25949">
                  <c:v>0.79504388000000004</c:v>
                </c:pt>
                <c:pt idx="25950">
                  <c:v>0.79510186999999999</c:v>
                </c:pt>
                <c:pt idx="25951">
                  <c:v>0.79515974</c:v>
                </c:pt>
                <c:pt idx="25952">
                  <c:v>0.79521772999999984</c:v>
                </c:pt>
                <c:pt idx="25953">
                  <c:v>0.79527502000000005</c:v>
                </c:pt>
                <c:pt idx="25954">
                  <c:v>0.79533288999999985</c:v>
                </c:pt>
                <c:pt idx="25955">
                  <c:v>0.79539075999999997</c:v>
                </c:pt>
                <c:pt idx="25956">
                  <c:v>0.79544873999999999</c:v>
                </c:pt>
                <c:pt idx="25957">
                  <c:v>0.79550661999999994</c:v>
                </c:pt>
                <c:pt idx="25958">
                  <c:v>0.79556448999999985</c:v>
                </c:pt>
                <c:pt idx="25959">
                  <c:v>0.79562235999999997</c:v>
                </c:pt>
                <c:pt idx="25960">
                  <c:v>0.79568022999999999</c:v>
                </c:pt>
                <c:pt idx="25961">
                  <c:v>0.79573821000000011</c:v>
                </c:pt>
                <c:pt idx="25962">
                  <c:v>0.79579608000000002</c:v>
                </c:pt>
                <c:pt idx="25963">
                  <c:v>0.79585406999999997</c:v>
                </c:pt>
                <c:pt idx="25964">
                  <c:v>0.79591193999999998</c:v>
                </c:pt>
                <c:pt idx="25965">
                  <c:v>0.79596993000000005</c:v>
                </c:pt>
                <c:pt idx="25966">
                  <c:v>0.79602779999999984</c:v>
                </c:pt>
                <c:pt idx="25967">
                  <c:v>0.79608555000000003</c:v>
                </c:pt>
                <c:pt idx="25968">
                  <c:v>0.79614364999999998</c:v>
                </c:pt>
                <c:pt idx="25969">
                  <c:v>0.79620152</c:v>
                </c:pt>
                <c:pt idx="25970">
                  <c:v>0.79625880999999998</c:v>
                </c:pt>
                <c:pt idx="25971">
                  <c:v>0.79631667999999989</c:v>
                </c:pt>
                <c:pt idx="25972">
                  <c:v>0.7963749</c:v>
                </c:pt>
                <c:pt idx="25973">
                  <c:v>0.79643288999999973</c:v>
                </c:pt>
                <c:pt idx="25974">
                  <c:v>0.79649053000000003</c:v>
                </c:pt>
                <c:pt idx="25975">
                  <c:v>0.79654817</c:v>
                </c:pt>
                <c:pt idx="25976">
                  <c:v>0.79660604000000002</c:v>
                </c:pt>
                <c:pt idx="25977">
                  <c:v>0.79666391000000003</c:v>
                </c:pt>
                <c:pt idx="25978">
                  <c:v>0.79672189000000015</c:v>
                </c:pt>
                <c:pt idx="25979">
                  <c:v>0.79677975999999995</c:v>
                </c:pt>
                <c:pt idx="25980">
                  <c:v>0.79683762999999996</c:v>
                </c:pt>
                <c:pt idx="25981">
                  <c:v>0.79689550000000009</c:v>
                </c:pt>
                <c:pt idx="25982">
                  <c:v>0.79695336999999988</c:v>
                </c:pt>
                <c:pt idx="25983">
                  <c:v>0.79701135999999984</c:v>
                </c:pt>
                <c:pt idx="25984">
                  <c:v>0.79706922999999996</c:v>
                </c:pt>
                <c:pt idx="25985">
                  <c:v>0.79712722000000003</c:v>
                </c:pt>
                <c:pt idx="25986">
                  <c:v>0.79718520000000004</c:v>
                </c:pt>
                <c:pt idx="25987">
                  <c:v>0.79724307000000005</c:v>
                </c:pt>
                <c:pt idx="25988">
                  <c:v>0.79730036999999987</c:v>
                </c:pt>
                <c:pt idx="25989">
                  <c:v>0.79735824</c:v>
                </c:pt>
                <c:pt idx="25990">
                  <c:v>0.7974162199999999</c:v>
                </c:pt>
                <c:pt idx="25991">
                  <c:v>0.79747409000000002</c:v>
                </c:pt>
                <c:pt idx="25992">
                  <c:v>0.79753195999999993</c:v>
                </c:pt>
                <c:pt idx="25993">
                  <c:v>0.79758983000000017</c:v>
                </c:pt>
                <c:pt idx="25994">
                  <c:v>0.79764782000000012</c:v>
                </c:pt>
                <c:pt idx="25995">
                  <c:v>0.79770569000000013</c:v>
                </c:pt>
                <c:pt idx="25996">
                  <c:v>0.79776355999999993</c:v>
                </c:pt>
                <c:pt idx="25997">
                  <c:v>0.79782154999999999</c:v>
                </c:pt>
                <c:pt idx="25998">
                  <c:v>0.79787942000000012</c:v>
                </c:pt>
                <c:pt idx="25999">
                  <c:v>0.79793740000000002</c:v>
                </c:pt>
                <c:pt idx="26000">
                  <c:v>0.79799527000000015</c:v>
                </c:pt>
                <c:pt idx="26001">
                  <c:v>0.79805280000000001</c:v>
                </c:pt>
                <c:pt idx="26002">
                  <c:v>0.79811054999999986</c:v>
                </c:pt>
                <c:pt idx="26003">
                  <c:v>0.79816853999999993</c:v>
                </c:pt>
                <c:pt idx="26004">
                  <c:v>0.79822641000000005</c:v>
                </c:pt>
                <c:pt idx="26005">
                  <c:v>0.79828438999999973</c:v>
                </c:pt>
                <c:pt idx="26006">
                  <c:v>0.79834225999999997</c:v>
                </c:pt>
                <c:pt idx="26007">
                  <c:v>0.79840012999999987</c:v>
                </c:pt>
                <c:pt idx="26008">
                  <c:v>0.798458</c:v>
                </c:pt>
                <c:pt idx="26009">
                  <c:v>0.79851598999999973</c:v>
                </c:pt>
                <c:pt idx="26010">
                  <c:v>0.79857397999999991</c:v>
                </c:pt>
                <c:pt idx="26011">
                  <c:v>0.79863185000000014</c:v>
                </c:pt>
                <c:pt idx="26012">
                  <c:v>0.79868972000000005</c:v>
                </c:pt>
                <c:pt idx="26013">
                  <c:v>0.79874758999999984</c:v>
                </c:pt>
                <c:pt idx="26014">
                  <c:v>0.79880546000000008</c:v>
                </c:pt>
                <c:pt idx="26015">
                  <c:v>0.79886332999999987</c:v>
                </c:pt>
                <c:pt idx="26016">
                  <c:v>0.79892120000000011</c:v>
                </c:pt>
                <c:pt idx="26017">
                  <c:v>0.79897861000000014</c:v>
                </c:pt>
                <c:pt idx="26018">
                  <c:v>0.79903658999999994</c:v>
                </c:pt>
                <c:pt idx="26019">
                  <c:v>0.79909458</c:v>
                </c:pt>
                <c:pt idx="26020">
                  <c:v>0.79915245000000001</c:v>
                </c:pt>
                <c:pt idx="26021">
                  <c:v>0.79921031999999992</c:v>
                </c:pt>
                <c:pt idx="26022">
                  <c:v>0.79926818999999993</c:v>
                </c:pt>
                <c:pt idx="26023">
                  <c:v>0.79932605999999984</c:v>
                </c:pt>
                <c:pt idx="26024">
                  <c:v>0.7993841599999999</c:v>
                </c:pt>
                <c:pt idx="26025">
                  <c:v>0.79944203000000003</c:v>
                </c:pt>
                <c:pt idx="26026">
                  <c:v>0.79949943999999995</c:v>
                </c:pt>
                <c:pt idx="26027">
                  <c:v>0.79955743000000001</c:v>
                </c:pt>
                <c:pt idx="26028">
                  <c:v>0.79961530000000003</c:v>
                </c:pt>
                <c:pt idx="26029">
                  <c:v>0.79967317000000004</c:v>
                </c:pt>
                <c:pt idx="26030">
                  <c:v>0.79973150000000004</c:v>
                </c:pt>
                <c:pt idx="26031">
                  <c:v>0.79978879000000003</c:v>
                </c:pt>
                <c:pt idx="26032">
                  <c:v>0.79984666000000004</c:v>
                </c:pt>
                <c:pt idx="26033">
                  <c:v>0.79990452999999984</c:v>
                </c:pt>
                <c:pt idx="26034">
                  <c:v>0.7999625199999999</c:v>
                </c:pt>
                <c:pt idx="26035">
                  <c:v>0.80002039000000003</c:v>
                </c:pt>
                <c:pt idx="26036">
                  <c:v>0.80007837000000004</c:v>
                </c:pt>
                <c:pt idx="26037">
                  <c:v>0.80013623999999994</c:v>
                </c:pt>
                <c:pt idx="26038">
                  <c:v>0.80019412000000001</c:v>
                </c:pt>
                <c:pt idx="26039">
                  <c:v>0.80025199000000002</c:v>
                </c:pt>
                <c:pt idx="26040">
                  <c:v>0.80030997000000004</c:v>
                </c:pt>
                <c:pt idx="26041">
                  <c:v>0.80036783999999994</c:v>
                </c:pt>
                <c:pt idx="26042">
                  <c:v>0.80042583000000012</c:v>
                </c:pt>
                <c:pt idx="26043">
                  <c:v>0.80048346999999986</c:v>
                </c:pt>
                <c:pt idx="26044">
                  <c:v>0.80054133999999999</c:v>
                </c:pt>
                <c:pt idx="26045">
                  <c:v>0.80059908999999996</c:v>
                </c:pt>
                <c:pt idx="26046">
                  <c:v>0.80065708000000002</c:v>
                </c:pt>
                <c:pt idx="26047">
                  <c:v>0.80071495000000004</c:v>
                </c:pt>
                <c:pt idx="26048">
                  <c:v>0.80077293000000005</c:v>
                </c:pt>
                <c:pt idx="26049">
                  <c:v>0.80083092</c:v>
                </c:pt>
                <c:pt idx="26050">
                  <c:v>0.80088890999999984</c:v>
                </c:pt>
                <c:pt idx="26051">
                  <c:v>0.80094608</c:v>
                </c:pt>
                <c:pt idx="26052">
                  <c:v>0.80100395000000002</c:v>
                </c:pt>
                <c:pt idx="26053">
                  <c:v>0.80106182000000004</c:v>
                </c:pt>
                <c:pt idx="26054">
                  <c:v>0.80111993000000004</c:v>
                </c:pt>
                <c:pt idx="26055">
                  <c:v>0.80117780000000005</c:v>
                </c:pt>
                <c:pt idx="26056">
                  <c:v>0.80123577999999984</c:v>
                </c:pt>
                <c:pt idx="26057">
                  <c:v>0.80129364999999997</c:v>
                </c:pt>
                <c:pt idx="26058">
                  <c:v>0.80135164000000003</c:v>
                </c:pt>
                <c:pt idx="26059">
                  <c:v>0.80140904999999996</c:v>
                </c:pt>
                <c:pt idx="26060">
                  <c:v>0.80146702999999986</c:v>
                </c:pt>
                <c:pt idx="26061">
                  <c:v>0.80152489999999998</c:v>
                </c:pt>
                <c:pt idx="26062">
                  <c:v>0.80158276999999989</c:v>
                </c:pt>
                <c:pt idx="26063">
                  <c:v>0.80164064000000013</c:v>
                </c:pt>
                <c:pt idx="26064">
                  <c:v>0.80169863000000008</c:v>
                </c:pt>
                <c:pt idx="26065">
                  <c:v>0.80175649999999998</c:v>
                </c:pt>
                <c:pt idx="26066">
                  <c:v>0.80181437</c:v>
                </c:pt>
                <c:pt idx="26067">
                  <c:v>0.80187224000000001</c:v>
                </c:pt>
                <c:pt idx="26068">
                  <c:v>0.80193011000000003</c:v>
                </c:pt>
                <c:pt idx="26069">
                  <c:v>0.80198809999999998</c:v>
                </c:pt>
                <c:pt idx="26070">
                  <c:v>0.80204597000000011</c:v>
                </c:pt>
                <c:pt idx="26071">
                  <c:v>0.80210384000000001</c:v>
                </c:pt>
                <c:pt idx="26072">
                  <c:v>0.80216171000000003</c:v>
                </c:pt>
                <c:pt idx="26073">
                  <c:v>0.80221969000000004</c:v>
                </c:pt>
                <c:pt idx="26074">
                  <c:v>0.80227744999999984</c:v>
                </c:pt>
                <c:pt idx="26075">
                  <c:v>0.80233531999999996</c:v>
                </c:pt>
                <c:pt idx="26076">
                  <c:v>0.80239318999999987</c:v>
                </c:pt>
                <c:pt idx="26077">
                  <c:v>0.80245105999999999</c:v>
                </c:pt>
                <c:pt idx="26078">
                  <c:v>0.80250893000000001</c:v>
                </c:pt>
                <c:pt idx="26079">
                  <c:v>0.80256691999999985</c:v>
                </c:pt>
                <c:pt idx="26080">
                  <c:v>0.80262478999999998</c:v>
                </c:pt>
                <c:pt idx="26081">
                  <c:v>0.80268218999999985</c:v>
                </c:pt>
                <c:pt idx="26082">
                  <c:v>0.80274006000000009</c:v>
                </c:pt>
                <c:pt idx="26083">
                  <c:v>0.80279792999999999</c:v>
                </c:pt>
                <c:pt idx="26084">
                  <c:v>0.80285580000000012</c:v>
                </c:pt>
                <c:pt idx="26085">
                  <c:v>0.80291367999999996</c:v>
                </c:pt>
                <c:pt idx="26086">
                  <c:v>0.80297166000000009</c:v>
                </c:pt>
                <c:pt idx="26087">
                  <c:v>0.80302952999999999</c:v>
                </c:pt>
                <c:pt idx="26088">
                  <c:v>0.80308740000000001</c:v>
                </c:pt>
                <c:pt idx="26089">
                  <c:v>0.80314527000000013</c:v>
                </c:pt>
                <c:pt idx="26090">
                  <c:v>0.80320325999999997</c:v>
                </c:pt>
                <c:pt idx="26091">
                  <c:v>0.80326112999999988</c:v>
                </c:pt>
                <c:pt idx="26092">
                  <c:v>0.80331900000000001</c:v>
                </c:pt>
                <c:pt idx="26093">
                  <c:v>0.80337687000000002</c:v>
                </c:pt>
                <c:pt idx="26094">
                  <c:v>0.80343485999999997</c:v>
                </c:pt>
                <c:pt idx="26095">
                  <c:v>0.80349272999999988</c:v>
                </c:pt>
                <c:pt idx="26096">
                  <c:v>0.80355036999999985</c:v>
                </c:pt>
                <c:pt idx="26097">
                  <c:v>0.80360824000000008</c:v>
                </c:pt>
                <c:pt idx="26098">
                  <c:v>0.80366610999999988</c:v>
                </c:pt>
                <c:pt idx="26099">
                  <c:v>0.80372398</c:v>
                </c:pt>
                <c:pt idx="26100">
                  <c:v>0.80378185000000013</c:v>
                </c:pt>
                <c:pt idx="26101">
                  <c:v>0.80383983000000014</c:v>
                </c:pt>
                <c:pt idx="26102">
                  <c:v>0.80389770000000005</c:v>
                </c:pt>
                <c:pt idx="26103">
                  <c:v>0.80395534000000002</c:v>
                </c:pt>
                <c:pt idx="26104">
                  <c:v>0.80401321000000003</c:v>
                </c:pt>
                <c:pt idx="26105">
                  <c:v>0.80407130999999998</c:v>
                </c:pt>
                <c:pt idx="26106">
                  <c:v>0.80412930000000005</c:v>
                </c:pt>
                <c:pt idx="26107">
                  <c:v>0.80418716999999973</c:v>
                </c:pt>
                <c:pt idx="26108">
                  <c:v>0.80424504000000008</c:v>
                </c:pt>
                <c:pt idx="26109">
                  <c:v>0.80430290999999987</c:v>
                </c:pt>
                <c:pt idx="26110">
                  <c:v>0.80436077999999989</c:v>
                </c:pt>
                <c:pt idx="26111">
                  <c:v>0.80441876999999973</c:v>
                </c:pt>
                <c:pt idx="26112">
                  <c:v>0.80447663999999997</c:v>
                </c:pt>
                <c:pt idx="26113">
                  <c:v>0.80453427999999994</c:v>
                </c:pt>
                <c:pt idx="26114">
                  <c:v>0.80459214999999973</c:v>
                </c:pt>
                <c:pt idx="26115">
                  <c:v>0.80465002000000008</c:v>
                </c:pt>
                <c:pt idx="26116">
                  <c:v>0.80470788999999998</c:v>
                </c:pt>
                <c:pt idx="26117">
                  <c:v>0.80476576</c:v>
                </c:pt>
                <c:pt idx="26118">
                  <c:v>0.80482363000000012</c:v>
                </c:pt>
                <c:pt idx="26119">
                  <c:v>0.80488150000000003</c:v>
                </c:pt>
                <c:pt idx="26120">
                  <c:v>0.80493937000000004</c:v>
                </c:pt>
                <c:pt idx="26121">
                  <c:v>0.80499736</c:v>
                </c:pt>
                <c:pt idx="26122">
                  <c:v>0.80505475999999998</c:v>
                </c:pt>
                <c:pt idx="26123">
                  <c:v>0.80511274999999993</c:v>
                </c:pt>
                <c:pt idx="26124">
                  <c:v>0.80517061999999995</c:v>
                </c:pt>
                <c:pt idx="26125">
                  <c:v>0.80522848999999996</c:v>
                </c:pt>
                <c:pt idx="26126">
                  <c:v>0.80528635999999987</c:v>
                </c:pt>
                <c:pt idx="26127">
                  <c:v>0.80534422999999999</c:v>
                </c:pt>
                <c:pt idx="26128">
                  <c:v>0.8054020999999999</c:v>
                </c:pt>
                <c:pt idx="26129">
                  <c:v>0.80545997000000003</c:v>
                </c:pt>
                <c:pt idx="26130">
                  <c:v>0.80551806999999986</c:v>
                </c:pt>
                <c:pt idx="26131">
                  <c:v>0.80557593999999999</c:v>
                </c:pt>
                <c:pt idx="26132">
                  <c:v>0.80563393000000005</c:v>
                </c:pt>
                <c:pt idx="26133">
                  <c:v>0.80569180000000007</c:v>
                </c:pt>
                <c:pt idx="26134">
                  <c:v>0.80574967000000008</c:v>
                </c:pt>
                <c:pt idx="26135">
                  <c:v>0.80580753999999999</c:v>
                </c:pt>
                <c:pt idx="26136">
                  <c:v>0.80586541000000012</c:v>
                </c:pt>
                <c:pt idx="26137">
                  <c:v>0.80592339999999996</c:v>
                </c:pt>
                <c:pt idx="26138">
                  <c:v>0.80598069000000017</c:v>
                </c:pt>
                <c:pt idx="26139">
                  <c:v>0.80603855999999996</c:v>
                </c:pt>
                <c:pt idx="26140">
                  <c:v>0.80609642999999997</c:v>
                </c:pt>
                <c:pt idx="26141">
                  <c:v>0.80615442000000004</c:v>
                </c:pt>
                <c:pt idx="26142">
                  <c:v>0.80621228999999994</c:v>
                </c:pt>
                <c:pt idx="26143">
                  <c:v>0.80627015999999996</c:v>
                </c:pt>
                <c:pt idx="26144">
                  <c:v>0.80632813999999997</c:v>
                </c:pt>
                <c:pt idx="26145">
                  <c:v>0.80638600999999988</c:v>
                </c:pt>
                <c:pt idx="26146">
                  <c:v>0.80644388</c:v>
                </c:pt>
                <c:pt idx="26147">
                  <c:v>0.80650164000000002</c:v>
                </c:pt>
                <c:pt idx="26148">
                  <c:v>0.80655951000000004</c:v>
                </c:pt>
                <c:pt idx="26149">
                  <c:v>0.80661737999999994</c:v>
                </c:pt>
                <c:pt idx="26150">
                  <c:v>0.80667524999999995</c:v>
                </c:pt>
                <c:pt idx="26151">
                  <c:v>0.80673335000000002</c:v>
                </c:pt>
                <c:pt idx="26152">
                  <c:v>0.80679122000000014</c:v>
                </c:pt>
                <c:pt idx="26153">
                  <c:v>0.80684909000000016</c:v>
                </c:pt>
                <c:pt idx="26154">
                  <c:v>0.80690673000000002</c:v>
                </c:pt>
                <c:pt idx="26155">
                  <c:v>0.80696495000000001</c:v>
                </c:pt>
                <c:pt idx="26156">
                  <c:v>0.80702258999999987</c:v>
                </c:pt>
                <c:pt idx="26157">
                  <c:v>0.80708057</c:v>
                </c:pt>
                <c:pt idx="26158">
                  <c:v>0.80713844000000001</c:v>
                </c:pt>
                <c:pt idx="26159">
                  <c:v>0.80719631000000003</c:v>
                </c:pt>
                <c:pt idx="26160">
                  <c:v>0.80725417999999993</c:v>
                </c:pt>
                <c:pt idx="26161">
                  <c:v>0.80731204999999973</c:v>
                </c:pt>
                <c:pt idx="26162">
                  <c:v>0.80736993000000001</c:v>
                </c:pt>
                <c:pt idx="26163">
                  <c:v>0.80742780000000003</c:v>
                </c:pt>
                <c:pt idx="26164">
                  <c:v>0.80748567000000004</c:v>
                </c:pt>
                <c:pt idx="26165">
                  <c:v>0.80754318999999986</c:v>
                </c:pt>
                <c:pt idx="26166">
                  <c:v>0.80760106000000009</c:v>
                </c:pt>
                <c:pt idx="26167">
                  <c:v>0.80765905000000016</c:v>
                </c:pt>
                <c:pt idx="26168">
                  <c:v>0.80771680000000001</c:v>
                </c:pt>
                <c:pt idx="26169">
                  <c:v>0.80777478999999996</c:v>
                </c:pt>
                <c:pt idx="26170">
                  <c:v>0.80783253999999993</c:v>
                </c:pt>
                <c:pt idx="26171">
                  <c:v>0.80789053000000011</c:v>
                </c:pt>
                <c:pt idx="26172">
                  <c:v>0.80794840000000012</c:v>
                </c:pt>
                <c:pt idx="26173">
                  <c:v>0.80800627000000003</c:v>
                </c:pt>
                <c:pt idx="26174">
                  <c:v>0.80806413999999993</c:v>
                </c:pt>
                <c:pt idx="26175">
                  <c:v>0.80812200999999984</c:v>
                </c:pt>
                <c:pt idx="26176">
                  <c:v>0.80817998999999996</c:v>
                </c:pt>
                <c:pt idx="26177">
                  <c:v>0.80823787000000002</c:v>
                </c:pt>
                <c:pt idx="26178">
                  <c:v>0.80829585000000015</c:v>
                </c:pt>
                <c:pt idx="26179">
                  <c:v>0.80835371999999994</c:v>
                </c:pt>
                <c:pt idx="26180">
                  <c:v>0.80841123999999998</c:v>
                </c:pt>
                <c:pt idx="26181">
                  <c:v>0.80846923000000004</c:v>
                </c:pt>
                <c:pt idx="26182">
                  <c:v>0.80852709999999994</c:v>
                </c:pt>
                <c:pt idx="26183">
                  <c:v>0.80858496999999985</c:v>
                </c:pt>
                <c:pt idx="26184">
                  <c:v>0.80864284000000008</c:v>
                </c:pt>
                <c:pt idx="26185">
                  <c:v>0.80870070999999999</c:v>
                </c:pt>
                <c:pt idx="26186">
                  <c:v>0.80875858</c:v>
                </c:pt>
                <c:pt idx="26187">
                  <c:v>0.80881656999999985</c:v>
                </c:pt>
                <c:pt idx="26188">
                  <c:v>0.80887444000000008</c:v>
                </c:pt>
                <c:pt idx="26189">
                  <c:v>0.80893243000000004</c:v>
                </c:pt>
                <c:pt idx="26190">
                  <c:v>0.80899030000000005</c:v>
                </c:pt>
                <c:pt idx="26191">
                  <c:v>0.80904816999999996</c:v>
                </c:pt>
                <c:pt idx="26192">
                  <c:v>0.80910603999999997</c:v>
                </c:pt>
                <c:pt idx="26193">
                  <c:v>0.80916390999999988</c:v>
                </c:pt>
                <c:pt idx="26194">
                  <c:v>0.80922178</c:v>
                </c:pt>
                <c:pt idx="26195">
                  <c:v>0.80927965000000013</c:v>
                </c:pt>
                <c:pt idx="26196">
                  <c:v>0.80933751999999992</c:v>
                </c:pt>
                <c:pt idx="26197">
                  <c:v>0.80939503999999995</c:v>
                </c:pt>
                <c:pt idx="26198">
                  <c:v>0.80945290999999986</c:v>
                </c:pt>
                <c:pt idx="26199">
                  <c:v>0.80951089999999992</c:v>
                </c:pt>
                <c:pt idx="26200">
                  <c:v>0.80956876999999994</c:v>
                </c:pt>
                <c:pt idx="26201">
                  <c:v>0.80962674999999984</c:v>
                </c:pt>
                <c:pt idx="26202">
                  <c:v>0.80968439000000003</c:v>
                </c:pt>
                <c:pt idx="26203">
                  <c:v>0.80974226000000005</c:v>
                </c:pt>
                <c:pt idx="26204">
                  <c:v>0.80980037000000005</c:v>
                </c:pt>
                <c:pt idx="26205">
                  <c:v>0.80985834999999984</c:v>
                </c:pt>
                <c:pt idx="26206">
                  <c:v>0.80991621999999996</c:v>
                </c:pt>
                <c:pt idx="26207">
                  <c:v>0.80997363000000011</c:v>
                </c:pt>
                <c:pt idx="26208">
                  <c:v>0.81003150000000002</c:v>
                </c:pt>
                <c:pt idx="26209">
                  <c:v>0.81008937000000003</c:v>
                </c:pt>
                <c:pt idx="26210">
                  <c:v>0.81014735999999998</c:v>
                </c:pt>
                <c:pt idx="26211">
                  <c:v>0.81020523000000011</c:v>
                </c:pt>
                <c:pt idx="26212">
                  <c:v>0.8102630999999999</c:v>
                </c:pt>
                <c:pt idx="26213">
                  <c:v>0.81032108000000003</c:v>
                </c:pt>
                <c:pt idx="26214">
                  <c:v>0.81037906999999998</c:v>
                </c:pt>
                <c:pt idx="26215">
                  <c:v>0.81043693999999988</c:v>
                </c:pt>
                <c:pt idx="26216">
                  <c:v>0.81049492999999984</c:v>
                </c:pt>
                <c:pt idx="26217">
                  <c:v>0.81055267999999991</c:v>
                </c:pt>
                <c:pt idx="26218">
                  <c:v>0.81061032</c:v>
                </c:pt>
                <c:pt idx="26219">
                  <c:v>0.81066819000000001</c:v>
                </c:pt>
                <c:pt idx="26220">
                  <c:v>0.81072617999999996</c:v>
                </c:pt>
                <c:pt idx="26221">
                  <c:v>0.81078404999999998</c:v>
                </c:pt>
                <c:pt idx="26222">
                  <c:v>0.81084202999999999</c:v>
                </c:pt>
                <c:pt idx="26223">
                  <c:v>0.81089990000000012</c:v>
                </c:pt>
                <c:pt idx="26224">
                  <c:v>0.81095777000000002</c:v>
                </c:pt>
                <c:pt idx="26225">
                  <c:v>0.81101575999999997</c:v>
                </c:pt>
                <c:pt idx="26226">
                  <c:v>0.81107317000000001</c:v>
                </c:pt>
                <c:pt idx="26227">
                  <c:v>0.81113104000000003</c:v>
                </c:pt>
                <c:pt idx="26228">
                  <c:v>0.81118891000000004</c:v>
                </c:pt>
                <c:pt idx="26229">
                  <c:v>0.81124677999999983</c:v>
                </c:pt>
                <c:pt idx="26230">
                  <c:v>0.81130464999999996</c:v>
                </c:pt>
                <c:pt idx="26231">
                  <c:v>0.81136251999999986</c:v>
                </c:pt>
                <c:pt idx="26232">
                  <c:v>0.81142038999999988</c:v>
                </c:pt>
                <c:pt idx="26233">
                  <c:v>0.81147849000000005</c:v>
                </c:pt>
                <c:pt idx="26234">
                  <c:v>0.81153635999999985</c:v>
                </c:pt>
                <c:pt idx="26235">
                  <c:v>0.81159422999999997</c:v>
                </c:pt>
                <c:pt idx="26236">
                  <c:v>0.81165209999999999</c:v>
                </c:pt>
                <c:pt idx="26237">
                  <c:v>0.81170997000000011</c:v>
                </c:pt>
                <c:pt idx="26238">
                  <c:v>0.81176806999999984</c:v>
                </c:pt>
                <c:pt idx="26239">
                  <c:v>0.8118254800000001</c:v>
                </c:pt>
                <c:pt idx="26240">
                  <c:v>0.81188335</c:v>
                </c:pt>
                <c:pt idx="26241">
                  <c:v>0.81194122000000013</c:v>
                </c:pt>
                <c:pt idx="26242">
                  <c:v>0.81199921000000008</c:v>
                </c:pt>
                <c:pt idx="26243">
                  <c:v>0.81205685000000005</c:v>
                </c:pt>
                <c:pt idx="26244">
                  <c:v>0.81211471999999996</c:v>
                </c:pt>
                <c:pt idx="26245">
                  <c:v>0.81217258999999986</c:v>
                </c:pt>
                <c:pt idx="26246">
                  <c:v>0.81223056999999987</c:v>
                </c:pt>
                <c:pt idx="26247">
                  <c:v>0.81228844</c:v>
                </c:pt>
                <c:pt idx="26248">
                  <c:v>0.81234631000000002</c:v>
                </c:pt>
                <c:pt idx="26249">
                  <c:v>0.81240417999999992</c:v>
                </c:pt>
                <c:pt idx="26250">
                  <c:v>0.81246216999999976</c:v>
                </c:pt>
                <c:pt idx="26251">
                  <c:v>0.81252004</c:v>
                </c:pt>
                <c:pt idx="26252">
                  <c:v>0.81257802999999984</c:v>
                </c:pt>
                <c:pt idx="26253">
                  <c:v>0.81263590000000008</c:v>
                </c:pt>
                <c:pt idx="26254">
                  <c:v>0.81269388000000009</c:v>
                </c:pt>
                <c:pt idx="26255">
                  <c:v>0.81275175000000011</c:v>
                </c:pt>
                <c:pt idx="26256">
                  <c:v>0.81280973999999995</c:v>
                </c:pt>
                <c:pt idx="26257">
                  <c:v>0.81286760999999996</c:v>
                </c:pt>
                <c:pt idx="26258">
                  <c:v>0.81292489999999995</c:v>
                </c:pt>
                <c:pt idx="26259">
                  <c:v>0.81298276999999985</c:v>
                </c:pt>
                <c:pt idx="26260">
                  <c:v>0.81304087000000014</c:v>
                </c:pt>
                <c:pt idx="26261">
                  <c:v>0.81309874000000004</c:v>
                </c:pt>
                <c:pt idx="26262">
                  <c:v>0.81315672999999988</c:v>
                </c:pt>
                <c:pt idx="26263">
                  <c:v>0.81321460000000001</c:v>
                </c:pt>
                <c:pt idx="26264">
                  <c:v>0.81327258999999985</c:v>
                </c:pt>
                <c:pt idx="26265">
                  <c:v>0.81333045999999998</c:v>
                </c:pt>
                <c:pt idx="26266">
                  <c:v>0.81338843999999999</c:v>
                </c:pt>
                <c:pt idx="26267">
                  <c:v>0.81344631000000001</c:v>
                </c:pt>
                <c:pt idx="26268">
                  <c:v>0.81350371999999993</c:v>
                </c:pt>
                <c:pt idx="26269">
                  <c:v>0.81356158999999972</c:v>
                </c:pt>
                <c:pt idx="26270">
                  <c:v>0.81361946000000007</c:v>
                </c:pt>
                <c:pt idx="26271">
                  <c:v>0.81367722000000009</c:v>
                </c:pt>
                <c:pt idx="26272">
                  <c:v>0.81373508999999999</c:v>
                </c:pt>
                <c:pt idx="26273">
                  <c:v>0.81379296000000001</c:v>
                </c:pt>
                <c:pt idx="26274">
                  <c:v>0.81385094000000002</c:v>
                </c:pt>
                <c:pt idx="26275">
                  <c:v>0.81390881000000015</c:v>
                </c:pt>
                <c:pt idx="26276">
                  <c:v>0.81396667999999994</c:v>
                </c:pt>
                <c:pt idx="26277">
                  <c:v>0.81402479000000005</c:v>
                </c:pt>
                <c:pt idx="26278">
                  <c:v>0.81408265999999996</c:v>
                </c:pt>
                <c:pt idx="26279">
                  <c:v>0.81414052999999997</c:v>
                </c:pt>
                <c:pt idx="26280">
                  <c:v>0.81419839999999999</c:v>
                </c:pt>
                <c:pt idx="26281">
                  <c:v>0.81425627</c:v>
                </c:pt>
                <c:pt idx="26282">
                  <c:v>0.81431413999999991</c:v>
                </c:pt>
                <c:pt idx="26283">
                  <c:v>0.81437201000000004</c:v>
                </c:pt>
                <c:pt idx="26284">
                  <c:v>0.81442988000000005</c:v>
                </c:pt>
                <c:pt idx="26285">
                  <c:v>0.81448787</c:v>
                </c:pt>
                <c:pt idx="26286">
                  <c:v>0.81454574000000002</c:v>
                </c:pt>
                <c:pt idx="26287">
                  <c:v>0.81460326000000005</c:v>
                </c:pt>
                <c:pt idx="26288">
                  <c:v>0.81466112999999996</c:v>
                </c:pt>
                <c:pt idx="26289">
                  <c:v>0.81471899999999997</c:v>
                </c:pt>
                <c:pt idx="26290">
                  <c:v>0.81477699000000003</c:v>
                </c:pt>
                <c:pt idx="26291">
                  <c:v>0.81483486000000005</c:v>
                </c:pt>
                <c:pt idx="26292">
                  <c:v>0.81489283999999995</c:v>
                </c:pt>
                <c:pt idx="26293">
                  <c:v>0.81495070999999997</c:v>
                </c:pt>
                <c:pt idx="26294">
                  <c:v>0.81500857999999998</c:v>
                </c:pt>
                <c:pt idx="26295">
                  <c:v>0.81506621999999984</c:v>
                </c:pt>
                <c:pt idx="26296">
                  <c:v>0.81512408999999997</c:v>
                </c:pt>
                <c:pt idx="26297">
                  <c:v>0.81518195999999998</c:v>
                </c:pt>
                <c:pt idx="26298">
                  <c:v>0.81523983000000011</c:v>
                </c:pt>
                <c:pt idx="26299">
                  <c:v>0.81529770000000001</c:v>
                </c:pt>
                <c:pt idx="26300">
                  <c:v>0.81535568999999997</c:v>
                </c:pt>
                <c:pt idx="26301">
                  <c:v>0.81541355999999987</c:v>
                </c:pt>
                <c:pt idx="26302">
                  <c:v>0.81547155000000004</c:v>
                </c:pt>
                <c:pt idx="26303">
                  <c:v>0.81552941999999995</c:v>
                </c:pt>
                <c:pt idx="26304">
                  <c:v>0.81558681999999993</c:v>
                </c:pt>
                <c:pt idx="26305">
                  <c:v>0.81564468999999995</c:v>
                </c:pt>
                <c:pt idx="26306">
                  <c:v>0.81570255999999997</c:v>
                </c:pt>
                <c:pt idx="26307">
                  <c:v>0.81576042999999998</c:v>
                </c:pt>
                <c:pt idx="26308">
                  <c:v>0.81581842000000004</c:v>
                </c:pt>
                <c:pt idx="26309">
                  <c:v>0.81587628999999984</c:v>
                </c:pt>
                <c:pt idx="26310">
                  <c:v>0.81593428000000001</c:v>
                </c:pt>
                <c:pt idx="26311">
                  <c:v>0.81599215000000003</c:v>
                </c:pt>
                <c:pt idx="26312">
                  <c:v>0.81605013000000004</c:v>
                </c:pt>
                <c:pt idx="26313">
                  <c:v>0.81610811999999999</c:v>
                </c:pt>
                <c:pt idx="26314">
                  <c:v>0.81616599000000001</c:v>
                </c:pt>
                <c:pt idx="26315">
                  <c:v>0.81622386000000002</c:v>
                </c:pt>
                <c:pt idx="26316">
                  <c:v>0.81628173000000004</c:v>
                </c:pt>
                <c:pt idx="26317">
                  <c:v>0.81633960000000005</c:v>
                </c:pt>
                <c:pt idx="26318">
                  <c:v>0.81639746999999996</c:v>
                </c:pt>
                <c:pt idx="26319">
                  <c:v>0.81645533999999997</c:v>
                </c:pt>
                <c:pt idx="26320">
                  <c:v>0.81651286999999972</c:v>
                </c:pt>
                <c:pt idx="26321">
                  <c:v>0.81657073999999996</c:v>
                </c:pt>
                <c:pt idx="26322">
                  <c:v>0.81662861000000009</c:v>
                </c:pt>
                <c:pt idx="26323">
                  <c:v>0.81668647999999999</c:v>
                </c:pt>
                <c:pt idx="26324">
                  <c:v>0.81674435000000012</c:v>
                </c:pt>
                <c:pt idx="26325">
                  <c:v>0.81680233000000002</c:v>
                </c:pt>
                <c:pt idx="26326">
                  <c:v>0.81686020000000004</c:v>
                </c:pt>
                <c:pt idx="26327">
                  <c:v>0.81691807000000005</c:v>
                </c:pt>
                <c:pt idx="26328">
                  <c:v>0.81697606</c:v>
                </c:pt>
                <c:pt idx="26329">
                  <c:v>0.81703393000000002</c:v>
                </c:pt>
                <c:pt idx="26330">
                  <c:v>0.81709145000000016</c:v>
                </c:pt>
                <c:pt idx="26331">
                  <c:v>0.81714944000000012</c:v>
                </c:pt>
                <c:pt idx="26332">
                  <c:v>0.81720718999999986</c:v>
                </c:pt>
                <c:pt idx="26333">
                  <c:v>0.81726553000000002</c:v>
                </c:pt>
                <c:pt idx="26334">
                  <c:v>0.81732305000000005</c:v>
                </c:pt>
                <c:pt idx="26335">
                  <c:v>0.81738091999999996</c:v>
                </c:pt>
                <c:pt idx="26336">
                  <c:v>0.81743902000000002</c:v>
                </c:pt>
                <c:pt idx="26337">
                  <c:v>0.81749689000000003</c:v>
                </c:pt>
                <c:pt idx="26338">
                  <c:v>0.81755475999999994</c:v>
                </c:pt>
                <c:pt idx="26339">
                  <c:v>0.81761262999999984</c:v>
                </c:pt>
                <c:pt idx="26340">
                  <c:v>0.81767027000000014</c:v>
                </c:pt>
                <c:pt idx="26341">
                  <c:v>0.81772814000000005</c:v>
                </c:pt>
                <c:pt idx="26342">
                  <c:v>0.81778624</c:v>
                </c:pt>
                <c:pt idx="26343">
                  <c:v>0.81784388000000008</c:v>
                </c:pt>
                <c:pt idx="26344">
                  <c:v>0.8179016400000001</c:v>
                </c:pt>
                <c:pt idx="26345">
                  <c:v>0.81795974000000005</c:v>
                </c:pt>
                <c:pt idx="26346">
                  <c:v>0.81801773</c:v>
                </c:pt>
                <c:pt idx="26347">
                  <c:v>0.81807536999999997</c:v>
                </c:pt>
                <c:pt idx="26348">
                  <c:v>0.81813311999999994</c:v>
                </c:pt>
                <c:pt idx="26349">
                  <c:v>0.81819098999999984</c:v>
                </c:pt>
                <c:pt idx="26350">
                  <c:v>0.81824886000000008</c:v>
                </c:pt>
                <c:pt idx="26351">
                  <c:v>0.81830685000000003</c:v>
                </c:pt>
                <c:pt idx="26352">
                  <c:v>0.81836483000000004</c:v>
                </c:pt>
                <c:pt idx="26353">
                  <c:v>0.81842258999999973</c:v>
                </c:pt>
                <c:pt idx="26354">
                  <c:v>0.81848069000000001</c:v>
                </c:pt>
                <c:pt idx="26355">
                  <c:v>0.81853867999999996</c:v>
                </c:pt>
                <c:pt idx="26356">
                  <c:v>0.81859654999999987</c:v>
                </c:pt>
                <c:pt idx="26357">
                  <c:v>0.8186544200000001</c:v>
                </c:pt>
                <c:pt idx="26358">
                  <c:v>0.81871240000000001</c:v>
                </c:pt>
                <c:pt idx="26359">
                  <c:v>0.81876968999999999</c:v>
                </c:pt>
                <c:pt idx="26360">
                  <c:v>0.81882756000000001</c:v>
                </c:pt>
                <c:pt idx="26361">
                  <c:v>0.81888554999999996</c:v>
                </c:pt>
                <c:pt idx="26362">
                  <c:v>0.81894342000000009</c:v>
                </c:pt>
                <c:pt idx="26363">
                  <c:v>0.81900128999999999</c:v>
                </c:pt>
                <c:pt idx="26364">
                  <c:v>0.81905916000000001</c:v>
                </c:pt>
                <c:pt idx="26365">
                  <c:v>0.81911714999999985</c:v>
                </c:pt>
                <c:pt idx="26366">
                  <c:v>0.81917512999999997</c:v>
                </c:pt>
                <c:pt idx="26367">
                  <c:v>0.81923299999999988</c:v>
                </c:pt>
                <c:pt idx="26368">
                  <c:v>0.81929087000000012</c:v>
                </c:pt>
                <c:pt idx="26369">
                  <c:v>0.81934874000000002</c:v>
                </c:pt>
                <c:pt idx="26370">
                  <c:v>0.81940672999999986</c:v>
                </c:pt>
                <c:pt idx="26371">
                  <c:v>0.81946459999999988</c:v>
                </c:pt>
                <c:pt idx="26372">
                  <c:v>0.81952235999999989</c:v>
                </c:pt>
                <c:pt idx="26373">
                  <c:v>0.81957975999999999</c:v>
                </c:pt>
                <c:pt idx="26374">
                  <c:v>0.81963775000000005</c:v>
                </c:pt>
                <c:pt idx="26375">
                  <c:v>0.81969550000000013</c:v>
                </c:pt>
                <c:pt idx="26376">
                  <c:v>0.81975337000000004</c:v>
                </c:pt>
                <c:pt idx="26377">
                  <c:v>0.81981159000000003</c:v>
                </c:pt>
                <c:pt idx="26378">
                  <c:v>0.81986946000000005</c:v>
                </c:pt>
                <c:pt idx="26379">
                  <c:v>0.81992745000000011</c:v>
                </c:pt>
                <c:pt idx="26380">
                  <c:v>0.81998532000000002</c:v>
                </c:pt>
                <c:pt idx="26381">
                  <c:v>0.82004319000000003</c:v>
                </c:pt>
                <c:pt idx="26382">
                  <c:v>0.82010117999999999</c:v>
                </c:pt>
                <c:pt idx="26383">
                  <c:v>0.82015846999999997</c:v>
                </c:pt>
                <c:pt idx="26384">
                  <c:v>0.82021644999999987</c:v>
                </c:pt>
                <c:pt idx="26385">
                  <c:v>0.82027444000000005</c:v>
                </c:pt>
                <c:pt idx="26386">
                  <c:v>0.82033243</c:v>
                </c:pt>
                <c:pt idx="26387">
                  <c:v>0.82039030000000002</c:v>
                </c:pt>
                <c:pt idx="26388">
                  <c:v>0.82044828000000003</c:v>
                </c:pt>
                <c:pt idx="26389">
                  <c:v>0.82050614999999993</c:v>
                </c:pt>
                <c:pt idx="26390">
                  <c:v>0.82056401999999984</c:v>
                </c:pt>
                <c:pt idx="26391">
                  <c:v>0.82062201000000012</c:v>
                </c:pt>
                <c:pt idx="26392">
                  <c:v>0.82067953000000016</c:v>
                </c:pt>
                <c:pt idx="26393">
                  <c:v>0.82073739999999984</c:v>
                </c:pt>
                <c:pt idx="26394">
                  <c:v>0.82079527000000008</c:v>
                </c:pt>
                <c:pt idx="26395">
                  <c:v>0.82085326000000003</c:v>
                </c:pt>
                <c:pt idx="26396">
                  <c:v>0.82091113000000004</c:v>
                </c:pt>
                <c:pt idx="26397">
                  <c:v>0.82096899999999984</c:v>
                </c:pt>
                <c:pt idx="26398">
                  <c:v>0.82102686999999996</c:v>
                </c:pt>
                <c:pt idx="26399">
                  <c:v>0.82108473999999998</c:v>
                </c:pt>
                <c:pt idx="26400">
                  <c:v>0.82114261000000011</c:v>
                </c:pt>
                <c:pt idx="26401">
                  <c:v>0.82120048000000001</c:v>
                </c:pt>
                <c:pt idx="26402">
                  <c:v>0.82125846999999996</c:v>
                </c:pt>
                <c:pt idx="26403">
                  <c:v>0.82131633999999987</c:v>
                </c:pt>
                <c:pt idx="26404">
                  <c:v>0.82137420999999999</c:v>
                </c:pt>
                <c:pt idx="26405">
                  <c:v>0.8214320799999999</c:v>
                </c:pt>
                <c:pt idx="26406">
                  <c:v>0.82148995000000002</c:v>
                </c:pt>
                <c:pt idx="26407">
                  <c:v>0.82154758999999988</c:v>
                </c:pt>
                <c:pt idx="26408">
                  <c:v>0.82160546000000012</c:v>
                </c:pt>
                <c:pt idx="26409">
                  <c:v>0.82166333000000003</c:v>
                </c:pt>
                <c:pt idx="26410">
                  <c:v>0.82172131000000015</c:v>
                </c:pt>
                <c:pt idx="26411">
                  <c:v>0.82177918000000005</c:v>
                </c:pt>
                <c:pt idx="26412">
                  <c:v>0.82183704999999996</c:v>
                </c:pt>
                <c:pt idx="26413">
                  <c:v>0.82189481000000009</c:v>
                </c:pt>
                <c:pt idx="26414">
                  <c:v>0.82195267999999999</c:v>
                </c:pt>
                <c:pt idx="26415">
                  <c:v>0.82201055000000001</c:v>
                </c:pt>
                <c:pt idx="26416">
                  <c:v>0.82206829999999997</c:v>
                </c:pt>
                <c:pt idx="26417">
                  <c:v>0.82212617999999993</c:v>
                </c:pt>
                <c:pt idx="26418">
                  <c:v>0.82218427999999999</c:v>
                </c:pt>
                <c:pt idx="26419">
                  <c:v>0.82224226</c:v>
                </c:pt>
                <c:pt idx="26420">
                  <c:v>0.82230013000000002</c:v>
                </c:pt>
                <c:pt idx="26421">
                  <c:v>0.82235800000000003</c:v>
                </c:pt>
                <c:pt idx="26422">
                  <c:v>0.82241540999999996</c:v>
                </c:pt>
                <c:pt idx="26423">
                  <c:v>0.82247327999999997</c:v>
                </c:pt>
                <c:pt idx="26424">
                  <c:v>0.82253114999999988</c:v>
                </c:pt>
                <c:pt idx="26425">
                  <c:v>0.82258902</c:v>
                </c:pt>
                <c:pt idx="26426">
                  <c:v>0.82264689000000013</c:v>
                </c:pt>
                <c:pt idx="26427">
                  <c:v>0.82270476000000003</c:v>
                </c:pt>
                <c:pt idx="26428">
                  <c:v>0.82276297999999992</c:v>
                </c:pt>
                <c:pt idx="26429">
                  <c:v>0.82282085000000016</c:v>
                </c:pt>
                <c:pt idx="26430">
                  <c:v>0.82287836999999997</c:v>
                </c:pt>
                <c:pt idx="26431">
                  <c:v>0.82293623999999999</c:v>
                </c:pt>
                <c:pt idx="26432">
                  <c:v>0.82299412000000005</c:v>
                </c:pt>
                <c:pt idx="26433">
                  <c:v>0.82305198999999996</c:v>
                </c:pt>
                <c:pt idx="26434">
                  <c:v>0.82310986000000008</c:v>
                </c:pt>
                <c:pt idx="26435">
                  <c:v>0.82316783999999998</c:v>
                </c:pt>
                <c:pt idx="26436">
                  <c:v>0.82322583000000016</c:v>
                </c:pt>
                <c:pt idx="26437">
                  <c:v>0.82328369999999984</c:v>
                </c:pt>
                <c:pt idx="26438">
                  <c:v>0.82334156999999997</c:v>
                </c:pt>
                <c:pt idx="26439">
                  <c:v>0.82339944000000009</c:v>
                </c:pt>
                <c:pt idx="26440">
                  <c:v>0.82345731</c:v>
                </c:pt>
                <c:pt idx="26441">
                  <c:v>0.82351529999999984</c:v>
                </c:pt>
                <c:pt idx="26442">
                  <c:v>0.82357327999999996</c:v>
                </c:pt>
                <c:pt idx="26443">
                  <c:v>0.82363056999999984</c:v>
                </c:pt>
                <c:pt idx="26444">
                  <c:v>0.82368856000000001</c:v>
                </c:pt>
                <c:pt idx="26445">
                  <c:v>0.82374630999999998</c:v>
                </c:pt>
                <c:pt idx="26446">
                  <c:v>0.82380430000000004</c:v>
                </c:pt>
                <c:pt idx="26447">
                  <c:v>0.82386216999999973</c:v>
                </c:pt>
                <c:pt idx="26448">
                  <c:v>0.82392004000000008</c:v>
                </c:pt>
                <c:pt idx="26449">
                  <c:v>0.82397803000000014</c:v>
                </c:pt>
                <c:pt idx="26450">
                  <c:v>0.82403590000000004</c:v>
                </c:pt>
                <c:pt idx="26451">
                  <c:v>0.82409365000000012</c:v>
                </c:pt>
                <c:pt idx="26452">
                  <c:v>0.82415164000000007</c:v>
                </c:pt>
                <c:pt idx="26453">
                  <c:v>0.82420950999999998</c:v>
                </c:pt>
                <c:pt idx="26454">
                  <c:v>0.82426737999999988</c:v>
                </c:pt>
                <c:pt idx="26455">
                  <c:v>0.82432536999999984</c:v>
                </c:pt>
                <c:pt idx="26456">
                  <c:v>0.82438323999999996</c:v>
                </c:pt>
                <c:pt idx="26457">
                  <c:v>0.82444122000000009</c:v>
                </c:pt>
                <c:pt idx="26458">
                  <c:v>0.82449908999999999</c:v>
                </c:pt>
                <c:pt idx="26459">
                  <c:v>0.82455685000000001</c:v>
                </c:pt>
                <c:pt idx="26460">
                  <c:v>0.82461483000000013</c:v>
                </c:pt>
                <c:pt idx="26461">
                  <c:v>0.82467282000000008</c:v>
                </c:pt>
                <c:pt idx="26462">
                  <c:v>0.82473010999999996</c:v>
                </c:pt>
                <c:pt idx="26463">
                  <c:v>0.82478797999999998</c:v>
                </c:pt>
                <c:pt idx="26464">
                  <c:v>0.8248458500000001</c:v>
                </c:pt>
                <c:pt idx="26465">
                  <c:v>0.82490384000000005</c:v>
                </c:pt>
                <c:pt idx="26466">
                  <c:v>0.82496159000000002</c:v>
                </c:pt>
                <c:pt idx="26467">
                  <c:v>0.82501946000000004</c:v>
                </c:pt>
                <c:pt idx="26468">
                  <c:v>0.82507733000000005</c:v>
                </c:pt>
                <c:pt idx="26469">
                  <c:v>0.82513532000000001</c:v>
                </c:pt>
                <c:pt idx="26470">
                  <c:v>0.82519342000000007</c:v>
                </c:pt>
                <c:pt idx="26471">
                  <c:v>0.82525128999999997</c:v>
                </c:pt>
                <c:pt idx="26472">
                  <c:v>0.82530915999999999</c:v>
                </c:pt>
                <c:pt idx="26473">
                  <c:v>0.82536703</c:v>
                </c:pt>
                <c:pt idx="26474">
                  <c:v>0.82542501999999995</c:v>
                </c:pt>
                <c:pt idx="26475">
                  <c:v>0.82548242999999988</c:v>
                </c:pt>
                <c:pt idx="26476">
                  <c:v>0.8255403</c:v>
                </c:pt>
                <c:pt idx="26477">
                  <c:v>0.82559817000000002</c:v>
                </c:pt>
                <c:pt idx="26478">
                  <c:v>0.82565626999999997</c:v>
                </c:pt>
                <c:pt idx="26479">
                  <c:v>0.82571413999999999</c:v>
                </c:pt>
                <c:pt idx="26480">
                  <c:v>0.82577201000000011</c:v>
                </c:pt>
                <c:pt idx="26481">
                  <c:v>0.82582999000000012</c:v>
                </c:pt>
                <c:pt idx="26482">
                  <c:v>0.82588786999999997</c:v>
                </c:pt>
                <c:pt idx="26483">
                  <c:v>0.82594574000000009</c:v>
                </c:pt>
                <c:pt idx="26484">
                  <c:v>0.82600361000000011</c:v>
                </c:pt>
                <c:pt idx="26485">
                  <c:v>0.82606113000000003</c:v>
                </c:pt>
                <c:pt idx="26486">
                  <c:v>0.82611900000000005</c:v>
                </c:pt>
                <c:pt idx="26487">
                  <c:v>0.82617686999999984</c:v>
                </c:pt>
                <c:pt idx="26488">
                  <c:v>0.82623473999999997</c:v>
                </c:pt>
                <c:pt idx="26489">
                  <c:v>0.82629260999999998</c:v>
                </c:pt>
                <c:pt idx="26490">
                  <c:v>0.82635048</c:v>
                </c:pt>
                <c:pt idx="26491">
                  <c:v>0.82640846999999984</c:v>
                </c:pt>
                <c:pt idx="26492">
                  <c:v>0.82646621999999992</c:v>
                </c:pt>
                <c:pt idx="26493">
                  <c:v>0.82652420999999998</c:v>
                </c:pt>
                <c:pt idx="26494">
                  <c:v>0.82658207999999989</c:v>
                </c:pt>
                <c:pt idx="26495">
                  <c:v>0.82663995000000012</c:v>
                </c:pt>
                <c:pt idx="26496">
                  <c:v>0.82669793000000014</c:v>
                </c:pt>
                <c:pt idx="26497">
                  <c:v>0.82675580000000015</c:v>
                </c:pt>
                <c:pt idx="26498">
                  <c:v>0.82681368</c:v>
                </c:pt>
                <c:pt idx="26499">
                  <c:v>0.82687166000000012</c:v>
                </c:pt>
                <c:pt idx="26500">
                  <c:v>0.82692953000000013</c:v>
                </c:pt>
                <c:pt idx="26501">
                  <c:v>0.82698751999999998</c:v>
                </c:pt>
                <c:pt idx="26502">
                  <c:v>0.82704538999999999</c:v>
                </c:pt>
                <c:pt idx="26503">
                  <c:v>0.82710267999999998</c:v>
                </c:pt>
                <c:pt idx="26504">
                  <c:v>0.82716067000000004</c:v>
                </c:pt>
                <c:pt idx="26505">
                  <c:v>0.82721853999999984</c:v>
                </c:pt>
                <c:pt idx="26506">
                  <c:v>0.82727640999999996</c:v>
                </c:pt>
                <c:pt idx="26507">
                  <c:v>0.82733427999999998</c:v>
                </c:pt>
                <c:pt idx="26508">
                  <c:v>0.82739225999999999</c:v>
                </c:pt>
                <c:pt idx="26509">
                  <c:v>0.82745025000000005</c:v>
                </c:pt>
                <c:pt idx="26510">
                  <c:v>0.82750811999999996</c:v>
                </c:pt>
                <c:pt idx="26511">
                  <c:v>0.82756598999999986</c:v>
                </c:pt>
                <c:pt idx="26512">
                  <c:v>0.82762363000000017</c:v>
                </c:pt>
                <c:pt idx="26513">
                  <c:v>0.82768138000000002</c:v>
                </c:pt>
                <c:pt idx="26514">
                  <c:v>0.82773949000000013</c:v>
                </c:pt>
                <c:pt idx="26515">
                  <c:v>0.82779758999999997</c:v>
                </c:pt>
                <c:pt idx="26516">
                  <c:v>0.8278554600000001</c:v>
                </c:pt>
                <c:pt idx="26517">
                  <c:v>0.82791297999999991</c:v>
                </c:pt>
                <c:pt idx="26518">
                  <c:v>0.82797085000000015</c:v>
                </c:pt>
                <c:pt idx="26519">
                  <c:v>0.82802872000000005</c:v>
                </c:pt>
                <c:pt idx="26520">
                  <c:v>0.82808658999999984</c:v>
                </c:pt>
                <c:pt idx="26521">
                  <c:v>0.82814446000000008</c:v>
                </c:pt>
                <c:pt idx="26522">
                  <c:v>0.82820255999999992</c:v>
                </c:pt>
                <c:pt idx="26523">
                  <c:v>0.82826043000000005</c:v>
                </c:pt>
                <c:pt idx="26524">
                  <c:v>0.82831795999999991</c:v>
                </c:pt>
                <c:pt idx="26525">
                  <c:v>0.82837594000000003</c:v>
                </c:pt>
                <c:pt idx="26526">
                  <c:v>0.82843381000000005</c:v>
                </c:pt>
                <c:pt idx="26527">
                  <c:v>0.82849167999999995</c:v>
                </c:pt>
                <c:pt idx="26528">
                  <c:v>0.82854967000000013</c:v>
                </c:pt>
                <c:pt idx="26529">
                  <c:v>0.82860754000000003</c:v>
                </c:pt>
                <c:pt idx="26530">
                  <c:v>0.82866564000000009</c:v>
                </c:pt>
                <c:pt idx="26531">
                  <c:v>0.82872305000000013</c:v>
                </c:pt>
                <c:pt idx="26532">
                  <c:v>0.82878149999999995</c:v>
                </c:pt>
                <c:pt idx="26533">
                  <c:v>0.82883925000000014</c:v>
                </c:pt>
                <c:pt idx="26534">
                  <c:v>0.82889665999999995</c:v>
                </c:pt>
                <c:pt idx="26535">
                  <c:v>0.82895465000000013</c:v>
                </c:pt>
                <c:pt idx="26536">
                  <c:v>0.82901251999999992</c:v>
                </c:pt>
                <c:pt idx="26537">
                  <c:v>0.82907039000000005</c:v>
                </c:pt>
                <c:pt idx="26538">
                  <c:v>0.82912836999999984</c:v>
                </c:pt>
                <c:pt idx="26539">
                  <c:v>0.82918623999999996</c:v>
                </c:pt>
                <c:pt idx="26540">
                  <c:v>0.82924412000000003</c:v>
                </c:pt>
                <c:pt idx="26541">
                  <c:v>0.82930199000000004</c:v>
                </c:pt>
                <c:pt idx="26542">
                  <c:v>0.82935974000000001</c:v>
                </c:pt>
                <c:pt idx="26543">
                  <c:v>0.82941761000000003</c:v>
                </c:pt>
                <c:pt idx="26544">
                  <c:v>0.82947548000000004</c:v>
                </c:pt>
                <c:pt idx="26545">
                  <c:v>0.82953347</c:v>
                </c:pt>
                <c:pt idx="26546">
                  <c:v>0.82959122000000007</c:v>
                </c:pt>
                <c:pt idx="26547">
                  <c:v>0.82964921000000025</c:v>
                </c:pt>
                <c:pt idx="26548">
                  <c:v>0.82970708000000004</c:v>
                </c:pt>
                <c:pt idx="26549">
                  <c:v>0.82976506000000005</c:v>
                </c:pt>
                <c:pt idx="26550">
                  <c:v>0.82982292999999996</c:v>
                </c:pt>
                <c:pt idx="26551">
                  <c:v>0.82988079999999997</c:v>
                </c:pt>
                <c:pt idx="26552">
                  <c:v>0.82993868000000004</c:v>
                </c:pt>
                <c:pt idx="26553">
                  <c:v>0.82999655000000017</c:v>
                </c:pt>
                <c:pt idx="26554">
                  <c:v>0.83005442000000007</c:v>
                </c:pt>
                <c:pt idx="26555">
                  <c:v>0.83011228999999986</c:v>
                </c:pt>
                <c:pt idx="26556">
                  <c:v>0.83017015999999999</c:v>
                </c:pt>
                <c:pt idx="26557">
                  <c:v>0.83022803000000012</c:v>
                </c:pt>
                <c:pt idx="26558">
                  <c:v>0.83028601000000002</c:v>
                </c:pt>
                <c:pt idx="26559">
                  <c:v>0.83034342000000005</c:v>
                </c:pt>
                <c:pt idx="26560">
                  <c:v>0.83040128999999996</c:v>
                </c:pt>
                <c:pt idx="26561">
                  <c:v>0.83045915999999997</c:v>
                </c:pt>
                <c:pt idx="26562">
                  <c:v>0.83051702999999988</c:v>
                </c:pt>
                <c:pt idx="26563">
                  <c:v>0.8305749</c:v>
                </c:pt>
                <c:pt idx="26564">
                  <c:v>0.83063277000000002</c:v>
                </c:pt>
                <c:pt idx="26565">
                  <c:v>0.83069064000000015</c:v>
                </c:pt>
                <c:pt idx="26566">
                  <c:v>0.8307487400000001</c:v>
                </c:pt>
                <c:pt idx="26567">
                  <c:v>0.83080662000000005</c:v>
                </c:pt>
                <c:pt idx="26568">
                  <c:v>0.83086448999999996</c:v>
                </c:pt>
                <c:pt idx="26569">
                  <c:v>0.83092246999999997</c:v>
                </c:pt>
                <c:pt idx="26570">
                  <c:v>0.83098033999999998</c:v>
                </c:pt>
                <c:pt idx="26571">
                  <c:v>0.83103821000000011</c:v>
                </c:pt>
                <c:pt idx="26572">
                  <c:v>0.83109608000000001</c:v>
                </c:pt>
                <c:pt idx="26573">
                  <c:v>0.83115371999999998</c:v>
                </c:pt>
                <c:pt idx="26574">
                  <c:v>0.83121171000000005</c:v>
                </c:pt>
                <c:pt idx="26575">
                  <c:v>0.83126957999999984</c:v>
                </c:pt>
                <c:pt idx="26576">
                  <c:v>0.83132755999999997</c:v>
                </c:pt>
                <c:pt idx="26577">
                  <c:v>0.83138542999999998</c:v>
                </c:pt>
                <c:pt idx="26578">
                  <c:v>0.8314433</c:v>
                </c:pt>
                <c:pt idx="26579">
                  <c:v>0.83150117999999984</c:v>
                </c:pt>
                <c:pt idx="26580">
                  <c:v>0.83155904999999997</c:v>
                </c:pt>
                <c:pt idx="26581">
                  <c:v>0.83161691999999998</c:v>
                </c:pt>
                <c:pt idx="26582">
                  <c:v>0.83167490000000011</c:v>
                </c:pt>
                <c:pt idx="26583">
                  <c:v>0.83173218999999987</c:v>
                </c:pt>
                <c:pt idx="26584">
                  <c:v>0.83179018000000005</c:v>
                </c:pt>
                <c:pt idx="26585">
                  <c:v>0.83184817000000011</c:v>
                </c:pt>
                <c:pt idx="26586">
                  <c:v>0.83190604000000001</c:v>
                </c:pt>
                <c:pt idx="26587">
                  <c:v>0.83196402000000003</c:v>
                </c:pt>
                <c:pt idx="26588">
                  <c:v>0.83202178000000004</c:v>
                </c:pt>
                <c:pt idx="26589">
                  <c:v>0.83207964999999995</c:v>
                </c:pt>
                <c:pt idx="26590">
                  <c:v>0.83213751999999996</c:v>
                </c:pt>
                <c:pt idx="26591">
                  <c:v>0.83219538999999998</c:v>
                </c:pt>
                <c:pt idx="26592">
                  <c:v>0.83225302999999984</c:v>
                </c:pt>
                <c:pt idx="26593">
                  <c:v>0.83231089999999996</c:v>
                </c:pt>
                <c:pt idx="26594">
                  <c:v>0.83236887999999998</c:v>
                </c:pt>
                <c:pt idx="26595">
                  <c:v>0.83242674999999988</c:v>
                </c:pt>
                <c:pt idx="26596">
                  <c:v>0.83248462000000001</c:v>
                </c:pt>
                <c:pt idx="26597">
                  <c:v>0.83254249000000002</c:v>
                </c:pt>
                <c:pt idx="26598">
                  <c:v>0.83260036999999998</c:v>
                </c:pt>
                <c:pt idx="26599">
                  <c:v>0.83265811999999995</c:v>
                </c:pt>
                <c:pt idx="26600">
                  <c:v>0.83271611000000001</c:v>
                </c:pt>
                <c:pt idx="26601">
                  <c:v>0.83277409000000013</c:v>
                </c:pt>
                <c:pt idx="26602">
                  <c:v>0.83283196000000004</c:v>
                </c:pt>
                <c:pt idx="26603">
                  <c:v>0.83288983000000016</c:v>
                </c:pt>
                <c:pt idx="26604">
                  <c:v>0.83294782000000012</c:v>
                </c:pt>
                <c:pt idx="26605">
                  <c:v>0.83300569000000013</c:v>
                </c:pt>
                <c:pt idx="26606">
                  <c:v>0.83306355999999993</c:v>
                </c:pt>
                <c:pt idx="26607">
                  <c:v>0.83312143000000016</c:v>
                </c:pt>
                <c:pt idx="26608">
                  <c:v>0.83317930000000007</c:v>
                </c:pt>
                <c:pt idx="26609">
                  <c:v>0.83323716999999986</c:v>
                </c:pt>
                <c:pt idx="26610">
                  <c:v>0.8332950400000001</c:v>
                </c:pt>
                <c:pt idx="26611">
                  <c:v>0.83335303000000005</c:v>
                </c:pt>
                <c:pt idx="26612">
                  <c:v>0.83341077999999991</c:v>
                </c:pt>
                <c:pt idx="26613">
                  <c:v>0.83346876999999986</c:v>
                </c:pt>
                <c:pt idx="26614">
                  <c:v>0.83352617999999989</c:v>
                </c:pt>
                <c:pt idx="26615">
                  <c:v>0.83358415999999991</c:v>
                </c:pt>
                <c:pt idx="26616">
                  <c:v>0.83364192000000015</c:v>
                </c:pt>
                <c:pt idx="26617">
                  <c:v>0.83369990000000016</c:v>
                </c:pt>
                <c:pt idx="26618">
                  <c:v>0.83375789000000011</c:v>
                </c:pt>
                <c:pt idx="26619">
                  <c:v>0.83381576000000002</c:v>
                </c:pt>
                <c:pt idx="26620">
                  <c:v>0.83387363000000014</c:v>
                </c:pt>
                <c:pt idx="26621">
                  <c:v>0.83393150000000005</c:v>
                </c:pt>
                <c:pt idx="26622">
                  <c:v>0.83398936999999984</c:v>
                </c:pt>
                <c:pt idx="26623">
                  <c:v>0.83404688999999999</c:v>
                </c:pt>
                <c:pt idx="26624">
                  <c:v>0.83410510999999998</c:v>
                </c:pt>
                <c:pt idx="26625">
                  <c:v>0.83416297999999989</c:v>
                </c:pt>
                <c:pt idx="26626">
                  <c:v>0.83422085000000012</c:v>
                </c:pt>
                <c:pt idx="26627">
                  <c:v>0.83427848999999998</c:v>
                </c:pt>
                <c:pt idx="26628">
                  <c:v>0.83433635999999989</c:v>
                </c:pt>
                <c:pt idx="26629">
                  <c:v>0.83439423000000013</c:v>
                </c:pt>
                <c:pt idx="26630">
                  <c:v>0.83445209999999992</c:v>
                </c:pt>
                <c:pt idx="26631">
                  <c:v>0.83450997000000005</c:v>
                </c:pt>
                <c:pt idx="26632">
                  <c:v>0.83456818999999993</c:v>
                </c:pt>
                <c:pt idx="26633">
                  <c:v>0.83462605999999995</c:v>
                </c:pt>
                <c:pt idx="26634">
                  <c:v>0.83468357999999998</c:v>
                </c:pt>
                <c:pt idx="26635">
                  <c:v>0.83474145000000022</c:v>
                </c:pt>
                <c:pt idx="26636">
                  <c:v>0.83479932000000012</c:v>
                </c:pt>
                <c:pt idx="26637">
                  <c:v>0.83485730999999996</c:v>
                </c:pt>
                <c:pt idx="26638">
                  <c:v>0.83491517999999998</c:v>
                </c:pt>
                <c:pt idx="26639">
                  <c:v>0.83497304999999999</c:v>
                </c:pt>
                <c:pt idx="26640">
                  <c:v>0.83503092000000001</c:v>
                </c:pt>
                <c:pt idx="26641">
                  <c:v>0.83508879000000003</c:v>
                </c:pt>
                <c:pt idx="26642">
                  <c:v>0.83514688999999998</c:v>
                </c:pt>
                <c:pt idx="26643">
                  <c:v>0.83520475999999999</c:v>
                </c:pt>
                <c:pt idx="26644">
                  <c:v>0.83526274999999994</c:v>
                </c:pt>
                <c:pt idx="26645">
                  <c:v>0.83532062000000007</c:v>
                </c:pt>
                <c:pt idx="26646">
                  <c:v>0.83537848999999997</c:v>
                </c:pt>
                <c:pt idx="26647">
                  <c:v>0.83543577999999996</c:v>
                </c:pt>
                <c:pt idx="26648">
                  <c:v>0.83549364999999998</c:v>
                </c:pt>
                <c:pt idx="26649">
                  <c:v>0.83555175000000004</c:v>
                </c:pt>
                <c:pt idx="26650">
                  <c:v>0.83560986000000015</c:v>
                </c:pt>
                <c:pt idx="26651">
                  <c:v>0.83566761000000012</c:v>
                </c:pt>
                <c:pt idx="26652">
                  <c:v>0.83572571000000007</c:v>
                </c:pt>
                <c:pt idx="26653">
                  <c:v>0.83578357999999997</c:v>
                </c:pt>
                <c:pt idx="26654">
                  <c:v>0.8358413400000001</c:v>
                </c:pt>
                <c:pt idx="26655">
                  <c:v>0.83589921000000023</c:v>
                </c:pt>
                <c:pt idx="26656">
                  <c:v>0.83595662000000004</c:v>
                </c:pt>
                <c:pt idx="26657">
                  <c:v>0.83601471999999999</c:v>
                </c:pt>
                <c:pt idx="26658">
                  <c:v>0.83607259</c:v>
                </c:pt>
                <c:pt idx="26659">
                  <c:v>0.83613046000000002</c:v>
                </c:pt>
                <c:pt idx="26660">
                  <c:v>0.83618833000000004</c:v>
                </c:pt>
                <c:pt idx="26661">
                  <c:v>0.83624620000000005</c:v>
                </c:pt>
                <c:pt idx="26662">
                  <c:v>0.83630371999999997</c:v>
                </c:pt>
                <c:pt idx="26663">
                  <c:v>0.83636171000000004</c:v>
                </c:pt>
                <c:pt idx="26664">
                  <c:v>0.83641969000000005</c:v>
                </c:pt>
                <c:pt idx="26665">
                  <c:v>0.83647791000000005</c:v>
                </c:pt>
                <c:pt idx="26666">
                  <c:v>0.83653577999999984</c:v>
                </c:pt>
                <c:pt idx="26667">
                  <c:v>0.83659307000000005</c:v>
                </c:pt>
                <c:pt idx="26668">
                  <c:v>0.83665106000000011</c:v>
                </c:pt>
                <c:pt idx="26669">
                  <c:v>0.83670893000000013</c:v>
                </c:pt>
                <c:pt idx="26670">
                  <c:v>0.83676680000000003</c:v>
                </c:pt>
                <c:pt idx="26671">
                  <c:v>0.83682467000000016</c:v>
                </c:pt>
                <c:pt idx="26672">
                  <c:v>0.83688277</c:v>
                </c:pt>
                <c:pt idx="26673">
                  <c:v>0.83694064000000012</c:v>
                </c:pt>
                <c:pt idx="26674">
                  <c:v>0.83699851000000014</c:v>
                </c:pt>
                <c:pt idx="26675">
                  <c:v>0.83705637999999993</c:v>
                </c:pt>
                <c:pt idx="26676">
                  <c:v>0.83711424999999984</c:v>
                </c:pt>
                <c:pt idx="26677">
                  <c:v>0.83717224000000001</c:v>
                </c:pt>
                <c:pt idx="26678">
                  <c:v>0.83723011000000003</c:v>
                </c:pt>
                <c:pt idx="26679">
                  <c:v>0.83728797999999993</c:v>
                </c:pt>
                <c:pt idx="26680">
                  <c:v>0.83734562000000012</c:v>
                </c:pt>
                <c:pt idx="26681">
                  <c:v>0.83740349000000003</c:v>
                </c:pt>
                <c:pt idx="26682">
                  <c:v>0.83746135999999993</c:v>
                </c:pt>
                <c:pt idx="26683">
                  <c:v>0.83751922999999984</c:v>
                </c:pt>
                <c:pt idx="26684">
                  <c:v>0.83757709999999996</c:v>
                </c:pt>
                <c:pt idx="26685">
                  <c:v>0.83763496999999998</c:v>
                </c:pt>
                <c:pt idx="26686">
                  <c:v>0.83769296000000004</c:v>
                </c:pt>
                <c:pt idx="26687">
                  <c:v>0.83775082999999995</c:v>
                </c:pt>
                <c:pt idx="26688">
                  <c:v>0.83780858000000002</c:v>
                </c:pt>
                <c:pt idx="26689">
                  <c:v>0.83786645000000004</c:v>
                </c:pt>
                <c:pt idx="26690">
                  <c:v>0.83792454999999999</c:v>
                </c:pt>
                <c:pt idx="26691">
                  <c:v>0.83798242999999983</c:v>
                </c:pt>
                <c:pt idx="26692">
                  <c:v>0.83804030000000007</c:v>
                </c:pt>
                <c:pt idx="26693">
                  <c:v>0.83809792999999999</c:v>
                </c:pt>
                <c:pt idx="26694">
                  <c:v>0.83815603999999999</c:v>
                </c:pt>
                <c:pt idx="26695">
                  <c:v>0.83821413999999994</c:v>
                </c:pt>
                <c:pt idx="26696">
                  <c:v>0.83827143000000015</c:v>
                </c:pt>
                <c:pt idx="26697">
                  <c:v>0.8383294200000001</c:v>
                </c:pt>
                <c:pt idx="26698">
                  <c:v>0.8383874</c:v>
                </c:pt>
                <c:pt idx="26699">
                  <c:v>0.83844527000000013</c:v>
                </c:pt>
                <c:pt idx="26700">
                  <c:v>0.83850325999999997</c:v>
                </c:pt>
                <c:pt idx="26701">
                  <c:v>0.83856112999999988</c:v>
                </c:pt>
                <c:pt idx="26702">
                  <c:v>0.83861912000000005</c:v>
                </c:pt>
                <c:pt idx="26703">
                  <c:v>0.83867698999999996</c:v>
                </c:pt>
                <c:pt idx="26704">
                  <c:v>0.83873439000000005</c:v>
                </c:pt>
                <c:pt idx="26705">
                  <c:v>0.83879226000000007</c:v>
                </c:pt>
                <c:pt idx="26706">
                  <c:v>0.83885025000000013</c:v>
                </c:pt>
                <c:pt idx="26707">
                  <c:v>0.83890812000000003</c:v>
                </c:pt>
                <c:pt idx="26708">
                  <c:v>0.83896599000000005</c:v>
                </c:pt>
                <c:pt idx="26709">
                  <c:v>0.83902398</c:v>
                </c:pt>
                <c:pt idx="26710">
                  <c:v>0.83908172999999997</c:v>
                </c:pt>
                <c:pt idx="26711">
                  <c:v>0.83913972000000003</c:v>
                </c:pt>
                <c:pt idx="26712">
                  <c:v>0.83919759000000005</c:v>
                </c:pt>
                <c:pt idx="26713">
                  <c:v>0.83925534000000002</c:v>
                </c:pt>
                <c:pt idx="26714">
                  <c:v>0.83931343999999997</c:v>
                </c:pt>
                <c:pt idx="26715">
                  <c:v>0.83937130999999998</c:v>
                </c:pt>
                <c:pt idx="26716">
                  <c:v>0.83942918</c:v>
                </c:pt>
                <c:pt idx="26717">
                  <c:v>0.83948705000000001</c:v>
                </c:pt>
                <c:pt idx="26718">
                  <c:v>0.83954481000000014</c:v>
                </c:pt>
                <c:pt idx="26719">
                  <c:v>0.83960268000000005</c:v>
                </c:pt>
                <c:pt idx="26720">
                  <c:v>0.83966054999999984</c:v>
                </c:pt>
                <c:pt idx="26721">
                  <c:v>0.83971842000000008</c:v>
                </c:pt>
                <c:pt idx="26722">
                  <c:v>0.83977628999999998</c:v>
                </c:pt>
                <c:pt idx="26723">
                  <c:v>0.83983416</c:v>
                </c:pt>
                <c:pt idx="26724">
                  <c:v>0.83989203000000012</c:v>
                </c:pt>
                <c:pt idx="26725">
                  <c:v>0.83995002000000007</c:v>
                </c:pt>
                <c:pt idx="26726">
                  <c:v>0.84000788999999998</c:v>
                </c:pt>
                <c:pt idx="26727">
                  <c:v>0.84006530000000001</c:v>
                </c:pt>
                <c:pt idx="26728">
                  <c:v>0.84012350999999996</c:v>
                </c:pt>
                <c:pt idx="26729">
                  <c:v>0.84018137999999998</c:v>
                </c:pt>
                <c:pt idx="26730">
                  <c:v>0.84023924999999999</c:v>
                </c:pt>
                <c:pt idx="26731">
                  <c:v>0.84029701000000012</c:v>
                </c:pt>
                <c:pt idx="26732">
                  <c:v>0.84035464999999998</c:v>
                </c:pt>
                <c:pt idx="26733">
                  <c:v>0.84041274999999993</c:v>
                </c:pt>
                <c:pt idx="26734">
                  <c:v>0.84047061999999995</c:v>
                </c:pt>
                <c:pt idx="26735">
                  <c:v>0.84052837000000002</c:v>
                </c:pt>
                <c:pt idx="26736">
                  <c:v>0.84058635999999987</c:v>
                </c:pt>
                <c:pt idx="26737">
                  <c:v>0.84064388000000012</c:v>
                </c:pt>
                <c:pt idx="26738">
                  <c:v>0.84070187000000007</c:v>
                </c:pt>
                <c:pt idx="26739">
                  <c:v>0.84075962000000015</c:v>
                </c:pt>
                <c:pt idx="26740">
                  <c:v>0.84081748999999983</c:v>
                </c:pt>
                <c:pt idx="26741">
                  <c:v>0.84087548000000012</c:v>
                </c:pt>
                <c:pt idx="26742">
                  <c:v>0.84093346999999996</c:v>
                </c:pt>
                <c:pt idx="26743">
                  <c:v>0.84099145000000008</c:v>
                </c:pt>
                <c:pt idx="26744">
                  <c:v>0.84104944000000015</c:v>
                </c:pt>
                <c:pt idx="26745">
                  <c:v>0.84110731000000005</c:v>
                </c:pt>
                <c:pt idx="26746">
                  <c:v>0.84116517999999996</c:v>
                </c:pt>
                <c:pt idx="26747">
                  <c:v>0.84122304999999997</c:v>
                </c:pt>
                <c:pt idx="26748">
                  <c:v>0.84128091999999999</c:v>
                </c:pt>
                <c:pt idx="26749">
                  <c:v>0.84133879</c:v>
                </c:pt>
                <c:pt idx="26750">
                  <c:v>0.84139655000000002</c:v>
                </c:pt>
                <c:pt idx="26751">
                  <c:v>0.84145442000000004</c:v>
                </c:pt>
                <c:pt idx="26752">
                  <c:v>0.84151193999999996</c:v>
                </c:pt>
                <c:pt idx="26753">
                  <c:v>0.84156980999999997</c:v>
                </c:pt>
                <c:pt idx="26754">
                  <c:v>0.8416276800000001</c:v>
                </c:pt>
                <c:pt idx="26755">
                  <c:v>0.84168555000000012</c:v>
                </c:pt>
                <c:pt idx="26756">
                  <c:v>0.84174342000000013</c:v>
                </c:pt>
                <c:pt idx="26757">
                  <c:v>0.84180141000000008</c:v>
                </c:pt>
                <c:pt idx="26758">
                  <c:v>0.8418592800000001</c:v>
                </c:pt>
                <c:pt idx="26759">
                  <c:v>0.84191715</c:v>
                </c:pt>
                <c:pt idx="26760">
                  <c:v>0.84197502000000013</c:v>
                </c:pt>
                <c:pt idx="26761">
                  <c:v>0.84203289000000003</c:v>
                </c:pt>
                <c:pt idx="26762">
                  <c:v>0.84209076000000005</c:v>
                </c:pt>
                <c:pt idx="26763">
                  <c:v>0.84214873999999995</c:v>
                </c:pt>
                <c:pt idx="26764">
                  <c:v>0.84220662000000002</c:v>
                </c:pt>
                <c:pt idx="26765">
                  <c:v>0.84226471999999997</c:v>
                </c:pt>
                <c:pt idx="26766">
                  <c:v>0.84232269999999998</c:v>
                </c:pt>
                <c:pt idx="26767">
                  <c:v>0.84237998999999997</c:v>
                </c:pt>
                <c:pt idx="26768">
                  <c:v>0.84243787000000003</c:v>
                </c:pt>
                <c:pt idx="26769">
                  <c:v>0.84249574000000005</c:v>
                </c:pt>
                <c:pt idx="26770">
                  <c:v>0.84255360999999984</c:v>
                </c:pt>
                <c:pt idx="26771">
                  <c:v>0.84261148000000008</c:v>
                </c:pt>
                <c:pt idx="26772">
                  <c:v>0.84266946000000009</c:v>
                </c:pt>
                <c:pt idx="26773">
                  <c:v>0.84272733000000011</c:v>
                </c:pt>
                <c:pt idx="26774">
                  <c:v>0.84278542999999995</c:v>
                </c:pt>
                <c:pt idx="26775">
                  <c:v>0.84284330000000007</c:v>
                </c:pt>
                <c:pt idx="26776">
                  <c:v>0.84290118000000003</c:v>
                </c:pt>
                <c:pt idx="26777">
                  <c:v>0.84295905000000015</c:v>
                </c:pt>
                <c:pt idx="26778">
                  <c:v>0.84301702999999983</c:v>
                </c:pt>
                <c:pt idx="26779">
                  <c:v>0.84307490000000007</c:v>
                </c:pt>
                <c:pt idx="26780">
                  <c:v>0.84313265999999998</c:v>
                </c:pt>
                <c:pt idx="26781">
                  <c:v>0.84319052999999999</c:v>
                </c:pt>
                <c:pt idx="26782">
                  <c:v>0.84324816999999996</c:v>
                </c:pt>
                <c:pt idx="26783">
                  <c:v>0.84330603999999998</c:v>
                </c:pt>
                <c:pt idx="26784">
                  <c:v>0.84336401999999999</c:v>
                </c:pt>
                <c:pt idx="26785">
                  <c:v>0.84342189000000012</c:v>
                </c:pt>
                <c:pt idx="26786">
                  <c:v>0.84347976000000002</c:v>
                </c:pt>
                <c:pt idx="26787">
                  <c:v>0.84353774999999986</c:v>
                </c:pt>
                <c:pt idx="26788">
                  <c:v>0.8435956200000001</c:v>
                </c:pt>
                <c:pt idx="26789">
                  <c:v>0.84365361000000016</c:v>
                </c:pt>
                <c:pt idx="26790">
                  <c:v>0.84371101000000015</c:v>
                </c:pt>
                <c:pt idx="26791">
                  <c:v>0.84376899999999999</c:v>
                </c:pt>
                <c:pt idx="26792">
                  <c:v>0.84382687000000012</c:v>
                </c:pt>
                <c:pt idx="26793">
                  <c:v>0.84388474000000002</c:v>
                </c:pt>
                <c:pt idx="26794">
                  <c:v>0.84394261000000015</c:v>
                </c:pt>
                <c:pt idx="26795">
                  <c:v>0.84400048000000005</c:v>
                </c:pt>
                <c:pt idx="26796">
                  <c:v>0.84405834999999996</c:v>
                </c:pt>
                <c:pt idx="26797">
                  <c:v>0.84411633999999991</c:v>
                </c:pt>
                <c:pt idx="26798">
                  <c:v>0.84417421000000015</c:v>
                </c:pt>
                <c:pt idx="26799">
                  <c:v>0.84423218999999994</c:v>
                </c:pt>
                <c:pt idx="26800">
                  <c:v>0.84429005999999995</c:v>
                </c:pt>
                <c:pt idx="26801">
                  <c:v>0.84434792999999997</c:v>
                </c:pt>
                <c:pt idx="26802">
                  <c:v>0.84440579999999998</c:v>
                </c:pt>
                <c:pt idx="26803">
                  <c:v>0.84446378999999994</c:v>
                </c:pt>
                <c:pt idx="26804">
                  <c:v>0.84452108000000004</c:v>
                </c:pt>
                <c:pt idx="26805">
                  <c:v>0.84457952999999997</c:v>
                </c:pt>
                <c:pt idx="26806">
                  <c:v>0.84463681999999995</c:v>
                </c:pt>
                <c:pt idx="26807">
                  <c:v>0.84469516000000011</c:v>
                </c:pt>
                <c:pt idx="26808">
                  <c:v>0.84475314000000001</c:v>
                </c:pt>
                <c:pt idx="26809">
                  <c:v>0.84481101000000014</c:v>
                </c:pt>
                <c:pt idx="26810">
                  <c:v>0.84486830000000002</c:v>
                </c:pt>
                <c:pt idx="26811">
                  <c:v>0.84492617999999997</c:v>
                </c:pt>
                <c:pt idx="26812">
                  <c:v>0.84498404999999999</c:v>
                </c:pt>
                <c:pt idx="26813">
                  <c:v>0.84504192000000011</c:v>
                </c:pt>
                <c:pt idx="26814">
                  <c:v>0.84509979000000013</c:v>
                </c:pt>
                <c:pt idx="26815">
                  <c:v>0.84515777000000003</c:v>
                </c:pt>
                <c:pt idx="26816">
                  <c:v>0.84521575999999998</c:v>
                </c:pt>
                <c:pt idx="26817">
                  <c:v>0.84527363000000011</c:v>
                </c:pt>
                <c:pt idx="26818">
                  <c:v>0.84533161999999995</c:v>
                </c:pt>
                <c:pt idx="26819">
                  <c:v>0.84538937000000003</c:v>
                </c:pt>
                <c:pt idx="26820">
                  <c:v>0.84544724000000004</c:v>
                </c:pt>
                <c:pt idx="26821">
                  <c:v>0.84550523000000011</c:v>
                </c:pt>
                <c:pt idx="26822">
                  <c:v>0.84556321000000001</c:v>
                </c:pt>
                <c:pt idx="26823">
                  <c:v>0.84562062000000016</c:v>
                </c:pt>
                <c:pt idx="26824">
                  <c:v>0.84567848999999995</c:v>
                </c:pt>
                <c:pt idx="26825">
                  <c:v>0.84573635999999996</c:v>
                </c:pt>
                <c:pt idx="26826">
                  <c:v>0.84579435000000014</c:v>
                </c:pt>
                <c:pt idx="26827">
                  <c:v>0.84585222000000004</c:v>
                </c:pt>
                <c:pt idx="26828">
                  <c:v>0.84591008999999984</c:v>
                </c:pt>
                <c:pt idx="26829">
                  <c:v>0.84596795999999996</c:v>
                </c:pt>
                <c:pt idx="26830">
                  <c:v>0.84602583000000009</c:v>
                </c:pt>
                <c:pt idx="26831">
                  <c:v>0.84608369999999999</c:v>
                </c:pt>
                <c:pt idx="26832">
                  <c:v>0.84614168000000012</c:v>
                </c:pt>
                <c:pt idx="26833">
                  <c:v>0.84619955000000013</c:v>
                </c:pt>
                <c:pt idx="26834">
                  <c:v>0.84625753999999997</c:v>
                </c:pt>
                <c:pt idx="26835">
                  <c:v>0.84631540999999999</c:v>
                </c:pt>
                <c:pt idx="26836">
                  <c:v>0.84637328000000001</c:v>
                </c:pt>
                <c:pt idx="26837">
                  <c:v>0.84643115000000002</c:v>
                </c:pt>
                <c:pt idx="26838">
                  <c:v>0.84648867999999999</c:v>
                </c:pt>
                <c:pt idx="26839">
                  <c:v>0.84654655000000001</c:v>
                </c:pt>
                <c:pt idx="26840">
                  <c:v>0.84660442000000014</c:v>
                </c:pt>
                <c:pt idx="26841">
                  <c:v>0.84666240000000004</c:v>
                </c:pt>
                <c:pt idx="26842">
                  <c:v>0.84672027000000016</c:v>
                </c:pt>
                <c:pt idx="26843">
                  <c:v>0.84677814000000007</c:v>
                </c:pt>
                <c:pt idx="26844">
                  <c:v>0.84683600999999997</c:v>
                </c:pt>
                <c:pt idx="26845">
                  <c:v>0.84689412000000008</c:v>
                </c:pt>
                <c:pt idx="26846">
                  <c:v>0.84695198999999999</c:v>
                </c:pt>
                <c:pt idx="26847">
                  <c:v>0.84700986000000011</c:v>
                </c:pt>
                <c:pt idx="26848">
                  <c:v>0.84706773000000002</c:v>
                </c:pt>
                <c:pt idx="26849">
                  <c:v>0.84712560000000015</c:v>
                </c:pt>
                <c:pt idx="26850">
                  <c:v>0.84718347000000005</c:v>
                </c:pt>
                <c:pt idx="26851">
                  <c:v>0.84724133999999995</c:v>
                </c:pt>
                <c:pt idx="26852">
                  <c:v>0.84729932000000008</c:v>
                </c:pt>
                <c:pt idx="26853">
                  <c:v>0.84735673</c:v>
                </c:pt>
                <c:pt idx="26854">
                  <c:v>0.84741460000000002</c:v>
                </c:pt>
                <c:pt idx="26855">
                  <c:v>0.84747258999999986</c:v>
                </c:pt>
                <c:pt idx="26856">
                  <c:v>0.84753045999999999</c:v>
                </c:pt>
                <c:pt idx="26857">
                  <c:v>0.84758833</c:v>
                </c:pt>
                <c:pt idx="26858">
                  <c:v>0.84764620000000013</c:v>
                </c:pt>
                <c:pt idx="26859">
                  <c:v>0.84770407000000014</c:v>
                </c:pt>
                <c:pt idx="26860">
                  <c:v>0.84776194000000005</c:v>
                </c:pt>
                <c:pt idx="26861">
                  <c:v>0.84781993000000011</c:v>
                </c:pt>
                <c:pt idx="26862">
                  <c:v>0.84787780000000013</c:v>
                </c:pt>
                <c:pt idx="26863">
                  <c:v>0.84793578000000003</c:v>
                </c:pt>
                <c:pt idx="26864">
                  <c:v>0.84799365000000015</c:v>
                </c:pt>
                <c:pt idx="26865">
                  <c:v>0.84805106000000008</c:v>
                </c:pt>
                <c:pt idx="26866">
                  <c:v>0.84810905000000014</c:v>
                </c:pt>
                <c:pt idx="26867">
                  <c:v>0.84816703000000004</c:v>
                </c:pt>
                <c:pt idx="26868">
                  <c:v>0.84822512999999999</c:v>
                </c:pt>
                <c:pt idx="26869">
                  <c:v>0.84828311999999984</c:v>
                </c:pt>
                <c:pt idx="26870">
                  <c:v>0.84834098999999996</c:v>
                </c:pt>
                <c:pt idx="26871">
                  <c:v>0.84839886000000009</c:v>
                </c:pt>
                <c:pt idx="26872">
                  <c:v>0.84845661999999999</c:v>
                </c:pt>
                <c:pt idx="26873">
                  <c:v>0.84851401999999998</c:v>
                </c:pt>
                <c:pt idx="26874">
                  <c:v>0.84857211999999993</c:v>
                </c:pt>
                <c:pt idx="26875">
                  <c:v>0.84862976000000012</c:v>
                </c:pt>
                <c:pt idx="26876">
                  <c:v>0.84868787000000012</c:v>
                </c:pt>
                <c:pt idx="26877">
                  <c:v>0.84874585000000025</c:v>
                </c:pt>
                <c:pt idx="26878">
                  <c:v>0.84880372000000004</c:v>
                </c:pt>
                <c:pt idx="26879">
                  <c:v>0.84886170999999999</c:v>
                </c:pt>
                <c:pt idx="26880">
                  <c:v>0.84891958000000001</c:v>
                </c:pt>
                <c:pt idx="26881">
                  <c:v>0.84897745000000013</c:v>
                </c:pt>
                <c:pt idx="26882">
                  <c:v>0.84903485999999995</c:v>
                </c:pt>
                <c:pt idx="26883">
                  <c:v>0.84909272999999996</c:v>
                </c:pt>
                <c:pt idx="26884">
                  <c:v>0.84915059999999998</c:v>
                </c:pt>
                <c:pt idx="26885">
                  <c:v>0.84920846999999999</c:v>
                </c:pt>
                <c:pt idx="26886">
                  <c:v>0.84926645000000001</c:v>
                </c:pt>
                <c:pt idx="26887">
                  <c:v>0.84932444000000007</c:v>
                </c:pt>
                <c:pt idx="26888">
                  <c:v>0.84938253999999991</c:v>
                </c:pt>
                <c:pt idx="26889">
                  <c:v>0.84944041000000015</c:v>
                </c:pt>
                <c:pt idx="26890">
                  <c:v>0.84949828000000005</c:v>
                </c:pt>
                <c:pt idx="26891">
                  <c:v>0.84955614999999973</c:v>
                </c:pt>
                <c:pt idx="26892">
                  <c:v>0.84961402000000008</c:v>
                </c:pt>
                <c:pt idx="26893">
                  <c:v>0.8496718900000001</c:v>
                </c:pt>
                <c:pt idx="26894">
                  <c:v>0.84972942000000018</c:v>
                </c:pt>
                <c:pt idx="26895">
                  <c:v>0.84978728999999997</c:v>
                </c:pt>
                <c:pt idx="26896">
                  <c:v>0.8498451600000001</c:v>
                </c:pt>
                <c:pt idx="26897">
                  <c:v>0.84990290999999996</c:v>
                </c:pt>
                <c:pt idx="26898">
                  <c:v>0.84996090000000002</c:v>
                </c:pt>
                <c:pt idx="26899">
                  <c:v>0.85001877000000003</c:v>
                </c:pt>
                <c:pt idx="26900">
                  <c:v>0.85007664000000005</c:v>
                </c:pt>
                <c:pt idx="26901">
                  <c:v>0.85013461999999995</c:v>
                </c:pt>
                <c:pt idx="26902">
                  <c:v>0.85019248999999997</c:v>
                </c:pt>
                <c:pt idx="26903">
                  <c:v>0.85025048000000003</c:v>
                </c:pt>
                <c:pt idx="26904">
                  <c:v>0.85030846999999998</c:v>
                </c:pt>
                <c:pt idx="26905">
                  <c:v>0.85036645</c:v>
                </c:pt>
                <c:pt idx="26906">
                  <c:v>0.85042421000000012</c:v>
                </c:pt>
                <c:pt idx="26907">
                  <c:v>0.8504815</c:v>
                </c:pt>
                <c:pt idx="26908">
                  <c:v>0.85053948999999984</c:v>
                </c:pt>
                <c:pt idx="26909">
                  <c:v>0.85059724000000003</c:v>
                </c:pt>
                <c:pt idx="26910">
                  <c:v>0.8506552300000001</c:v>
                </c:pt>
                <c:pt idx="26911">
                  <c:v>0.85071321000000011</c:v>
                </c:pt>
                <c:pt idx="26912">
                  <c:v>0.85077119999999995</c:v>
                </c:pt>
                <c:pt idx="26913">
                  <c:v>0.85082907000000008</c:v>
                </c:pt>
                <c:pt idx="26914">
                  <c:v>0.85088693999999998</c:v>
                </c:pt>
                <c:pt idx="26915">
                  <c:v>0.85094481000000022</c:v>
                </c:pt>
                <c:pt idx="26916">
                  <c:v>0.85100268000000001</c:v>
                </c:pt>
                <c:pt idx="26917">
                  <c:v>0.85106066999999996</c:v>
                </c:pt>
                <c:pt idx="26918">
                  <c:v>0.85111853999999998</c:v>
                </c:pt>
                <c:pt idx="26919">
                  <c:v>0.85117606000000001</c:v>
                </c:pt>
                <c:pt idx="26920">
                  <c:v>0.85123439000000001</c:v>
                </c:pt>
                <c:pt idx="26921">
                  <c:v>0.85129226000000002</c:v>
                </c:pt>
                <c:pt idx="26922">
                  <c:v>0.85134979000000011</c:v>
                </c:pt>
                <c:pt idx="26923">
                  <c:v>0.85140788999999983</c:v>
                </c:pt>
                <c:pt idx="26924">
                  <c:v>0.85146586999999996</c:v>
                </c:pt>
                <c:pt idx="26925">
                  <c:v>0.85152373999999997</c:v>
                </c:pt>
                <c:pt idx="26926">
                  <c:v>0.85158162000000004</c:v>
                </c:pt>
                <c:pt idx="26927">
                  <c:v>0.85163949000000017</c:v>
                </c:pt>
                <c:pt idx="26928">
                  <c:v>0.85169736000000007</c:v>
                </c:pt>
                <c:pt idx="26929">
                  <c:v>0.85175498999999999</c:v>
                </c:pt>
                <c:pt idx="26930">
                  <c:v>0.85181287000000017</c:v>
                </c:pt>
                <c:pt idx="26931">
                  <c:v>0.85187074000000007</c:v>
                </c:pt>
                <c:pt idx="26932">
                  <c:v>0.85192861000000009</c:v>
                </c:pt>
                <c:pt idx="26933">
                  <c:v>0.85198647999999999</c:v>
                </c:pt>
                <c:pt idx="26934">
                  <c:v>0.85204435000000012</c:v>
                </c:pt>
                <c:pt idx="26935">
                  <c:v>0.85210244999999996</c:v>
                </c:pt>
                <c:pt idx="26936">
                  <c:v>0.8521598600000001</c:v>
                </c:pt>
                <c:pt idx="26937">
                  <c:v>0.85221784</c:v>
                </c:pt>
                <c:pt idx="26938">
                  <c:v>0.85227571000000013</c:v>
                </c:pt>
                <c:pt idx="26939">
                  <c:v>0.85233347000000004</c:v>
                </c:pt>
                <c:pt idx="26940">
                  <c:v>0.85239156999999999</c:v>
                </c:pt>
                <c:pt idx="26941">
                  <c:v>0.85244944000000011</c:v>
                </c:pt>
                <c:pt idx="26942">
                  <c:v>0.85250742999999984</c:v>
                </c:pt>
                <c:pt idx="26943">
                  <c:v>0.85256529999999997</c:v>
                </c:pt>
                <c:pt idx="26944">
                  <c:v>0.85262282000000011</c:v>
                </c:pt>
                <c:pt idx="26945">
                  <c:v>0.85268069000000013</c:v>
                </c:pt>
                <c:pt idx="26946">
                  <c:v>0.85273856000000003</c:v>
                </c:pt>
                <c:pt idx="26947">
                  <c:v>0.85279678000000003</c:v>
                </c:pt>
                <c:pt idx="26948">
                  <c:v>0.85285465000000016</c:v>
                </c:pt>
                <c:pt idx="26949">
                  <c:v>0.85291251999999984</c:v>
                </c:pt>
                <c:pt idx="26950">
                  <c:v>0.85297038999999997</c:v>
                </c:pt>
                <c:pt idx="26951">
                  <c:v>0.85302826000000009</c:v>
                </c:pt>
                <c:pt idx="26952">
                  <c:v>0.85308613</c:v>
                </c:pt>
                <c:pt idx="26953">
                  <c:v>0.85314400000000012</c:v>
                </c:pt>
                <c:pt idx="26954">
                  <c:v>0.85320164000000009</c:v>
                </c:pt>
                <c:pt idx="26955">
                  <c:v>0.85325974000000004</c:v>
                </c:pt>
                <c:pt idx="26956">
                  <c:v>0.85331760999999984</c:v>
                </c:pt>
                <c:pt idx="26957">
                  <c:v>0.85337548000000008</c:v>
                </c:pt>
                <c:pt idx="26958">
                  <c:v>0.853433</c:v>
                </c:pt>
                <c:pt idx="26959">
                  <c:v>0.85349098999999984</c:v>
                </c:pt>
                <c:pt idx="26960">
                  <c:v>0.85354886000000008</c:v>
                </c:pt>
                <c:pt idx="26961">
                  <c:v>0.85360650000000005</c:v>
                </c:pt>
                <c:pt idx="26962">
                  <c:v>0.85366449000000011</c:v>
                </c:pt>
                <c:pt idx="26963">
                  <c:v>0.85372236000000001</c:v>
                </c:pt>
                <c:pt idx="26964">
                  <c:v>0.85378023000000014</c:v>
                </c:pt>
                <c:pt idx="26965">
                  <c:v>0.85383810000000004</c:v>
                </c:pt>
                <c:pt idx="26966">
                  <c:v>0.85389596999999995</c:v>
                </c:pt>
                <c:pt idx="26967">
                  <c:v>0.85395384000000008</c:v>
                </c:pt>
                <c:pt idx="26968">
                  <c:v>0.85401182000000009</c:v>
                </c:pt>
                <c:pt idx="26969">
                  <c:v>0.85406968999999999</c:v>
                </c:pt>
                <c:pt idx="26970">
                  <c:v>0.85412756000000001</c:v>
                </c:pt>
                <c:pt idx="26971">
                  <c:v>0.85418543000000013</c:v>
                </c:pt>
                <c:pt idx="26972">
                  <c:v>0.85424342000000009</c:v>
                </c:pt>
                <c:pt idx="26973">
                  <c:v>0.85430128999999999</c:v>
                </c:pt>
                <c:pt idx="26974">
                  <c:v>0.85435916000000001</c:v>
                </c:pt>
                <c:pt idx="26975">
                  <c:v>0.85441703000000002</c:v>
                </c:pt>
                <c:pt idx="26976">
                  <c:v>0.85447455000000005</c:v>
                </c:pt>
                <c:pt idx="26977">
                  <c:v>0.85453243000000001</c:v>
                </c:pt>
                <c:pt idx="26978">
                  <c:v>0.85459041000000013</c:v>
                </c:pt>
                <c:pt idx="26979">
                  <c:v>0.85464828000000015</c:v>
                </c:pt>
                <c:pt idx="26980">
                  <c:v>0.85470615000000005</c:v>
                </c:pt>
                <c:pt idx="26981">
                  <c:v>0.85476402000000007</c:v>
                </c:pt>
                <c:pt idx="26982">
                  <c:v>0.85482189000000008</c:v>
                </c:pt>
                <c:pt idx="26983">
                  <c:v>0.85487999000000015</c:v>
                </c:pt>
                <c:pt idx="26984">
                  <c:v>0.85493786999999999</c:v>
                </c:pt>
                <c:pt idx="26985">
                  <c:v>0.85499585000000022</c:v>
                </c:pt>
                <c:pt idx="26986">
                  <c:v>0.85505372000000002</c:v>
                </c:pt>
                <c:pt idx="26987">
                  <c:v>0.85511148000000003</c:v>
                </c:pt>
                <c:pt idx="26988">
                  <c:v>0.85516946000000005</c:v>
                </c:pt>
                <c:pt idx="26989">
                  <c:v>0.85522686999999997</c:v>
                </c:pt>
                <c:pt idx="26990">
                  <c:v>0.85528486000000004</c:v>
                </c:pt>
                <c:pt idx="26991">
                  <c:v>0.85534273000000005</c:v>
                </c:pt>
                <c:pt idx="26992">
                  <c:v>0.85540070999999984</c:v>
                </c:pt>
                <c:pt idx="26993">
                  <c:v>0.85545824000000004</c:v>
                </c:pt>
                <c:pt idx="26994">
                  <c:v>0.85551621999999994</c:v>
                </c:pt>
                <c:pt idx="26995">
                  <c:v>0.85557408999999984</c:v>
                </c:pt>
                <c:pt idx="26996">
                  <c:v>0.85563196000000008</c:v>
                </c:pt>
                <c:pt idx="26997">
                  <c:v>0.85569018000000008</c:v>
                </c:pt>
                <c:pt idx="26998">
                  <c:v>0.85574805000000009</c:v>
                </c:pt>
                <c:pt idx="26999">
                  <c:v>0.85580592000000011</c:v>
                </c:pt>
                <c:pt idx="27000">
                  <c:v>0.85586379000000001</c:v>
                </c:pt>
                <c:pt idx="27001">
                  <c:v>0.85592166000000014</c:v>
                </c:pt>
                <c:pt idx="27002">
                  <c:v>0.85597965000000009</c:v>
                </c:pt>
                <c:pt idx="27003">
                  <c:v>0.85603693999999997</c:v>
                </c:pt>
                <c:pt idx="27004">
                  <c:v>0.85609481000000009</c:v>
                </c:pt>
                <c:pt idx="27005">
                  <c:v>0.85615268</c:v>
                </c:pt>
                <c:pt idx="27006">
                  <c:v>0.85621055000000001</c:v>
                </c:pt>
                <c:pt idx="27007">
                  <c:v>0.85626853999999997</c:v>
                </c:pt>
                <c:pt idx="27008">
                  <c:v>0.85632640999999998</c:v>
                </c:pt>
                <c:pt idx="27009">
                  <c:v>0.85638439</c:v>
                </c:pt>
                <c:pt idx="27010">
                  <c:v>0.85644226000000001</c:v>
                </c:pt>
                <c:pt idx="27011">
                  <c:v>0.85650013000000003</c:v>
                </c:pt>
                <c:pt idx="27012">
                  <c:v>0.85655800000000004</c:v>
                </c:pt>
                <c:pt idx="27013">
                  <c:v>0.85661586999999995</c:v>
                </c:pt>
                <c:pt idx="27014">
                  <c:v>0.85667386000000012</c:v>
                </c:pt>
                <c:pt idx="27015">
                  <c:v>0.85673185000000007</c:v>
                </c:pt>
                <c:pt idx="27016">
                  <c:v>0.85678924999999995</c:v>
                </c:pt>
                <c:pt idx="27017">
                  <c:v>0.85684735999999995</c:v>
                </c:pt>
                <c:pt idx="27018">
                  <c:v>0.85690523000000007</c:v>
                </c:pt>
                <c:pt idx="27019">
                  <c:v>0.85696320999999998</c:v>
                </c:pt>
                <c:pt idx="27020">
                  <c:v>0.85702120000000015</c:v>
                </c:pt>
                <c:pt idx="27021">
                  <c:v>0.85707907000000016</c:v>
                </c:pt>
                <c:pt idx="27022">
                  <c:v>0.85713693999999996</c:v>
                </c:pt>
                <c:pt idx="27023">
                  <c:v>0.85719493000000013</c:v>
                </c:pt>
                <c:pt idx="27024">
                  <c:v>0.85725280000000004</c:v>
                </c:pt>
                <c:pt idx="27025">
                  <c:v>0.85731009000000002</c:v>
                </c:pt>
                <c:pt idx="27026">
                  <c:v>0.85736807000000004</c:v>
                </c:pt>
                <c:pt idx="27027">
                  <c:v>0.85742605999999999</c:v>
                </c:pt>
                <c:pt idx="27028">
                  <c:v>0.85748393000000001</c:v>
                </c:pt>
                <c:pt idx="27029">
                  <c:v>0.85754180000000013</c:v>
                </c:pt>
                <c:pt idx="27030">
                  <c:v>0.85759990000000008</c:v>
                </c:pt>
                <c:pt idx="27031">
                  <c:v>0.85765776999999999</c:v>
                </c:pt>
                <c:pt idx="27032">
                  <c:v>0.85771506000000008</c:v>
                </c:pt>
                <c:pt idx="27033">
                  <c:v>0.85777292999999999</c:v>
                </c:pt>
                <c:pt idx="27034">
                  <c:v>0.85783080000000012</c:v>
                </c:pt>
                <c:pt idx="27035">
                  <c:v>0.85788878999999996</c:v>
                </c:pt>
                <c:pt idx="27036">
                  <c:v>0.85794666000000008</c:v>
                </c:pt>
                <c:pt idx="27037">
                  <c:v>0.85800452999999999</c:v>
                </c:pt>
                <c:pt idx="27038">
                  <c:v>0.8580624</c:v>
                </c:pt>
                <c:pt idx="27039">
                  <c:v>0.85812027000000013</c:v>
                </c:pt>
                <c:pt idx="27040">
                  <c:v>0.85817814000000003</c:v>
                </c:pt>
                <c:pt idx="27041">
                  <c:v>0.85823612999999987</c:v>
                </c:pt>
                <c:pt idx="27042">
                  <c:v>0.85829400000000011</c:v>
                </c:pt>
                <c:pt idx="27043">
                  <c:v>0.85835187000000013</c:v>
                </c:pt>
                <c:pt idx="27044">
                  <c:v>0.85840974000000003</c:v>
                </c:pt>
                <c:pt idx="27045">
                  <c:v>0.85846772999999987</c:v>
                </c:pt>
                <c:pt idx="27046">
                  <c:v>0.85852560000000011</c:v>
                </c:pt>
                <c:pt idx="27047">
                  <c:v>0.8585835799999999</c:v>
                </c:pt>
                <c:pt idx="27048">
                  <c:v>0.85864145000000025</c:v>
                </c:pt>
                <c:pt idx="27049">
                  <c:v>0.85869932000000015</c:v>
                </c:pt>
                <c:pt idx="27050">
                  <c:v>0.85875685000000013</c:v>
                </c:pt>
                <c:pt idx="27051">
                  <c:v>0.85881483000000014</c:v>
                </c:pt>
                <c:pt idx="27052">
                  <c:v>0.85887270000000004</c:v>
                </c:pt>
                <c:pt idx="27053">
                  <c:v>0.85893092000000004</c:v>
                </c:pt>
                <c:pt idx="27054">
                  <c:v>0.85898856000000001</c:v>
                </c:pt>
                <c:pt idx="27055">
                  <c:v>0.85904643000000014</c:v>
                </c:pt>
                <c:pt idx="27056">
                  <c:v>0.85910394999999984</c:v>
                </c:pt>
                <c:pt idx="27057">
                  <c:v>0.85916182000000008</c:v>
                </c:pt>
                <c:pt idx="27058">
                  <c:v>0.85921981000000014</c:v>
                </c:pt>
                <c:pt idx="27059">
                  <c:v>0.85927768000000004</c:v>
                </c:pt>
                <c:pt idx="27060">
                  <c:v>0.85933554999999984</c:v>
                </c:pt>
                <c:pt idx="27061">
                  <c:v>0.85939354000000001</c:v>
                </c:pt>
                <c:pt idx="27062">
                  <c:v>0.85945141000000014</c:v>
                </c:pt>
                <c:pt idx="27063">
                  <c:v>0.85950928000000004</c:v>
                </c:pt>
                <c:pt idx="27064">
                  <c:v>0.85956726000000006</c:v>
                </c:pt>
                <c:pt idx="27065">
                  <c:v>0.85962479000000014</c:v>
                </c:pt>
                <c:pt idx="27066">
                  <c:v>0.85968277000000004</c:v>
                </c:pt>
                <c:pt idx="27067">
                  <c:v>0.85974064000000006</c:v>
                </c:pt>
                <c:pt idx="27068">
                  <c:v>0.85979863000000023</c:v>
                </c:pt>
                <c:pt idx="27069">
                  <c:v>0.85985650000000002</c:v>
                </c:pt>
                <c:pt idx="27070">
                  <c:v>0.85991437000000004</c:v>
                </c:pt>
                <c:pt idx="27071">
                  <c:v>0.85997235999999999</c:v>
                </c:pt>
                <c:pt idx="27072">
                  <c:v>0.86003023000000012</c:v>
                </c:pt>
                <c:pt idx="27073">
                  <c:v>0.86008810000000002</c:v>
                </c:pt>
                <c:pt idx="27074">
                  <c:v>0.86014562000000028</c:v>
                </c:pt>
                <c:pt idx="27075">
                  <c:v>0.86020348999999996</c:v>
                </c:pt>
                <c:pt idx="27076">
                  <c:v>0.86026135999999997</c:v>
                </c:pt>
                <c:pt idx="27077">
                  <c:v>0.86031922999999999</c:v>
                </c:pt>
                <c:pt idx="27078">
                  <c:v>0.86037710000000001</c:v>
                </c:pt>
                <c:pt idx="27079">
                  <c:v>0.86043519999999996</c:v>
                </c:pt>
                <c:pt idx="27080">
                  <c:v>0.86049306999999997</c:v>
                </c:pt>
                <c:pt idx="27081">
                  <c:v>0.86055093999999999</c:v>
                </c:pt>
                <c:pt idx="27082">
                  <c:v>0.86060881000000022</c:v>
                </c:pt>
                <c:pt idx="27083">
                  <c:v>0.86066668000000002</c:v>
                </c:pt>
                <c:pt idx="27084">
                  <c:v>0.86072455000000014</c:v>
                </c:pt>
                <c:pt idx="27085">
                  <c:v>0.86078242999999999</c:v>
                </c:pt>
                <c:pt idx="27086">
                  <c:v>0.86084053000000016</c:v>
                </c:pt>
                <c:pt idx="27087">
                  <c:v>0.86089839999999995</c:v>
                </c:pt>
                <c:pt idx="27088">
                  <c:v>0.86095580000000016</c:v>
                </c:pt>
                <c:pt idx="27089">
                  <c:v>0.86101379</c:v>
                </c:pt>
                <c:pt idx="27090">
                  <c:v>0.86107166000000013</c:v>
                </c:pt>
                <c:pt idx="27091">
                  <c:v>0.86112953000000014</c:v>
                </c:pt>
                <c:pt idx="27092">
                  <c:v>0.86118740000000005</c:v>
                </c:pt>
                <c:pt idx="27093">
                  <c:v>0.86124526999999995</c:v>
                </c:pt>
                <c:pt idx="27094">
                  <c:v>0.86130313999999997</c:v>
                </c:pt>
                <c:pt idx="27095">
                  <c:v>0.86136113000000003</c:v>
                </c:pt>
                <c:pt idx="27096">
                  <c:v>0.86141922999999998</c:v>
                </c:pt>
                <c:pt idx="27097">
                  <c:v>0.86147664000000002</c:v>
                </c:pt>
                <c:pt idx="27098">
                  <c:v>0.86153462000000003</c:v>
                </c:pt>
                <c:pt idx="27099">
                  <c:v>0.86159249000000004</c:v>
                </c:pt>
                <c:pt idx="27100">
                  <c:v>0.86165037000000011</c:v>
                </c:pt>
                <c:pt idx="27101">
                  <c:v>0.86170824000000013</c:v>
                </c:pt>
                <c:pt idx="27102">
                  <c:v>0.86176598999999998</c:v>
                </c:pt>
                <c:pt idx="27103">
                  <c:v>0.86182398000000005</c:v>
                </c:pt>
                <c:pt idx="27104">
                  <c:v>0.86188195999999995</c:v>
                </c:pt>
                <c:pt idx="27105">
                  <c:v>0.86193995000000012</c:v>
                </c:pt>
                <c:pt idx="27106">
                  <c:v>0.86199782000000014</c:v>
                </c:pt>
                <c:pt idx="27107">
                  <c:v>0.86205580000000015</c:v>
                </c:pt>
                <c:pt idx="27108">
                  <c:v>0.86211320999999996</c:v>
                </c:pt>
                <c:pt idx="27109">
                  <c:v>0.86217096999999998</c:v>
                </c:pt>
                <c:pt idx="27110">
                  <c:v>0.86222894999999999</c:v>
                </c:pt>
                <c:pt idx="27111">
                  <c:v>0.86228682000000001</c:v>
                </c:pt>
                <c:pt idx="27112">
                  <c:v>0.86234481000000007</c:v>
                </c:pt>
                <c:pt idx="27113">
                  <c:v>0.86240280000000002</c:v>
                </c:pt>
                <c:pt idx="27114">
                  <c:v>0.86246067000000004</c:v>
                </c:pt>
                <c:pt idx="27115">
                  <c:v>0.86251853999999983</c:v>
                </c:pt>
                <c:pt idx="27116">
                  <c:v>0.86257640999999996</c:v>
                </c:pt>
                <c:pt idx="27117">
                  <c:v>0.86263428000000009</c:v>
                </c:pt>
                <c:pt idx="27118">
                  <c:v>0.86269238000000004</c:v>
                </c:pt>
                <c:pt idx="27119">
                  <c:v>0.86275013000000011</c:v>
                </c:pt>
                <c:pt idx="27120">
                  <c:v>0.86280812000000007</c:v>
                </c:pt>
                <c:pt idx="27121">
                  <c:v>0.86286541000000017</c:v>
                </c:pt>
                <c:pt idx="27122">
                  <c:v>0.86292340000000012</c:v>
                </c:pt>
                <c:pt idx="27123">
                  <c:v>0.86298138000000002</c:v>
                </c:pt>
                <c:pt idx="27124">
                  <c:v>0.86303925000000015</c:v>
                </c:pt>
                <c:pt idx="27125">
                  <c:v>0.86309712000000005</c:v>
                </c:pt>
                <c:pt idx="27126">
                  <c:v>0.86315498999999996</c:v>
                </c:pt>
                <c:pt idx="27127">
                  <c:v>0.86321287000000002</c:v>
                </c:pt>
                <c:pt idx="27128">
                  <c:v>0.86327096999999997</c:v>
                </c:pt>
                <c:pt idx="27129">
                  <c:v>0.8633288400000001</c:v>
                </c:pt>
                <c:pt idx="27130">
                  <c:v>0.86338671</c:v>
                </c:pt>
                <c:pt idx="27131">
                  <c:v>0.86344458000000002</c:v>
                </c:pt>
                <c:pt idx="27132">
                  <c:v>0.86350255999999992</c:v>
                </c:pt>
                <c:pt idx="27133">
                  <c:v>0.86355986000000007</c:v>
                </c:pt>
                <c:pt idx="27134">
                  <c:v>0.86361829999999995</c:v>
                </c:pt>
                <c:pt idx="27135">
                  <c:v>0.86367618000000002</c:v>
                </c:pt>
                <c:pt idx="27136">
                  <c:v>0.86373381000000016</c:v>
                </c:pt>
                <c:pt idx="27137">
                  <c:v>0.86379168000000006</c:v>
                </c:pt>
                <c:pt idx="27138">
                  <c:v>0.86384967000000024</c:v>
                </c:pt>
                <c:pt idx="27139">
                  <c:v>0.86390708000000005</c:v>
                </c:pt>
                <c:pt idx="27140">
                  <c:v>0.86396494999999984</c:v>
                </c:pt>
                <c:pt idx="27141">
                  <c:v>0.86402282000000008</c:v>
                </c:pt>
                <c:pt idx="27142">
                  <c:v>0.86408079999999998</c:v>
                </c:pt>
                <c:pt idx="27143">
                  <c:v>0.86413868000000005</c:v>
                </c:pt>
                <c:pt idx="27144">
                  <c:v>0.86419678</c:v>
                </c:pt>
                <c:pt idx="27145">
                  <c:v>0.86425465000000012</c:v>
                </c:pt>
                <c:pt idx="27146">
                  <c:v>0.86431263000000003</c:v>
                </c:pt>
                <c:pt idx="27147">
                  <c:v>0.86437050000000004</c:v>
                </c:pt>
                <c:pt idx="27148">
                  <c:v>0.86442836999999983</c:v>
                </c:pt>
                <c:pt idx="27149">
                  <c:v>0.86448577999999998</c:v>
                </c:pt>
                <c:pt idx="27150">
                  <c:v>0.86454377000000004</c:v>
                </c:pt>
                <c:pt idx="27151">
                  <c:v>0.86460164000000006</c:v>
                </c:pt>
                <c:pt idx="27152">
                  <c:v>0.86465974000000012</c:v>
                </c:pt>
                <c:pt idx="27153">
                  <c:v>0.86471761000000014</c:v>
                </c:pt>
                <c:pt idx="27154">
                  <c:v>0.86477548000000015</c:v>
                </c:pt>
                <c:pt idx="27155">
                  <c:v>0.86483346999999999</c:v>
                </c:pt>
                <c:pt idx="27156">
                  <c:v>0.86489134000000012</c:v>
                </c:pt>
                <c:pt idx="27157">
                  <c:v>0.86494921000000025</c:v>
                </c:pt>
                <c:pt idx="27158">
                  <c:v>0.86500661999999995</c:v>
                </c:pt>
                <c:pt idx="27159">
                  <c:v>0.86506448999999996</c:v>
                </c:pt>
                <c:pt idx="27160">
                  <c:v>0.86512246999999998</c:v>
                </c:pt>
                <c:pt idx="27161">
                  <c:v>0.86518033999999999</c:v>
                </c:pt>
                <c:pt idx="27162">
                  <c:v>0.86523821000000012</c:v>
                </c:pt>
                <c:pt idx="27163">
                  <c:v>0.86529608000000002</c:v>
                </c:pt>
                <c:pt idx="27164">
                  <c:v>0.86535395000000004</c:v>
                </c:pt>
                <c:pt idx="27165">
                  <c:v>0.86541193999999999</c:v>
                </c:pt>
                <c:pt idx="27166">
                  <c:v>0.86546981000000012</c:v>
                </c:pt>
                <c:pt idx="27167">
                  <c:v>0.86552790999999996</c:v>
                </c:pt>
                <c:pt idx="27168">
                  <c:v>0.86558577999999997</c:v>
                </c:pt>
                <c:pt idx="27169">
                  <c:v>0.8656436500000001</c:v>
                </c:pt>
                <c:pt idx="27170">
                  <c:v>0.86570152000000011</c:v>
                </c:pt>
                <c:pt idx="27171">
                  <c:v>0.86575939000000013</c:v>
                </c:pt>
                <c:pt idx="27172">
                  <c:v>0.86581726000000003</c:v>
                </c:pt>
                <c:pt idx="27173">
                  <c:v>0.86587513000000016</c:v>
                </c:pt>
                <c:pt idx="27174">
                  <c:v>0.86593299999999984</c:v>
                </c:pt>
                <c:pt idx="27175">
                  <c:v>0.86599076000000008</c:v>
                </c:pt>
                <c:pt idx="27176">
                  <c:v>0.8660486300000001</c:v>
                </c:pt>
                <c:pt idx="27177">
                  <c:v>0.8661065</c:v>
                </c:pt>
                <c:pt idx="27178">
                  <c:v>0.86616437000000002</c:v>
                </c:pt>
                <c:pt idx="27179">
                  <c:v>0.86622224000000003</c:v>
                </c:pt>
                <c:pt idx="27180">
                  <c:v>0.86628011000000005</c:v>
                </c:pt>
                <c:pt idx="27181">
                  <c:v>0.86633797999999984</c:v>
                </c:pt>
                <c:pt idx="27182">
                  <c:v>0.86639562000000014</c:v>
                </c:pt>
                <c:pt idx="27183">
                  <c:v>0.86645349000000005</c:v>
                </c:pt>
                <c:pt idx="27184">
                  <c:v>0.86651148</c:v>
                </c:pt>
                <c:pt idx="27185">
                  <c:v>0.86656935000000002</c:v>
                </c:pt>
                <c:pt idx="27186">
                  <c:v>0.86662722000000014</c:v>
                </c:pt>
                <c:pt idx="27187">
                  <c:v>0.86668509000000016</c:v>
                </c:pt>
                <c:pt idx="27188">
                  <c:v>0.86674306999999995</c:v>
                </c:pt>
                <c:pt idx="27189">
                  <c:v>0.86680094000000008</c:v>
                </c:pt>
                <c:pt idx="27190">
                  <c:v>0.86685870000000009</c:v>
                </c:pt>
                <c:pt idx="27191">
                  <c:v>0.86691657</c:v>
                </c:pt>
                <c:pt idx="27192">
                  <c:v>0.86697409000000014</c:v>
                </c:pt>
                <c:pt idx="27193">
                  <c:v>0.86703196000000005</c:v>
                </c:pt>
                <c:pt idx="27194">
                  <c:v>0.86708995000000011</c:v>
                </c:pt>
                <c:pt idx="27195">
                  <c:v>0.86714770000000008</c:v>
                </c:pt>
                <c:pt idx="27196">
                  <c:v>0.86720569000000014</c:v>
                </c:pt>
                <c:pt idx="27197">
                  <c:v>0.86726355999999993</c:v>
                </c:pt>
                <c:pt idx="27198">
                  <c:v>0.86732142999999995</c:v>
                </c:pt>
                <c:pt idx="27199">
                  <c:v>0.86737953000000012</c:v>
                </c:pt>
                <c:pt idx="27200">
                  <c:v>0.86743740000000003</c:v>
                </c:pt>
                <c:pt idx="27201">
                  <c:v>0.86749527000000015</c:v>
                </c:pt>
                <c:pt idx="27202">
                  <c:v>0.86755313999999983</c:v>
                </c:pt>
                <c:pt idx="27203">
                  <c:v>0.86761101000000007</c:v>
                </c:pt>
                <c:pt idx="27204">
                  <c:v>0.86766888000000009</c:v>
                </c:pt>
                <c:pt idx="27205">
                  <c:v>0.86772674999999999</c:v>
                </c:pt>
                <c:pt idx="27206">
                  <c:v>0.86778474000000005</c:v>
                </c:pt>
                <c:pt idx="27207">
                  <c:v>0.86784261000000007</c:v>
                </c:pt>
                <c:pt idx="27208">
                  <c:v>0.86790048000000009</c:v>
                </c:pt>
                <c:pt idx="27209">
                  <c:v>0.86795834999999999</c:v>
                </c:pt>
                <c:pt idx="27210">
                  <c:v>0.86801633999999994</c:v>
                </c:pt>
                <c:pt idx="27211">
                  <c:v>0.86807363000000015</c:v>
                </c:pt>
                <c:pt idx="27212">
                  <c:v>0.86813149999999994</c:v>
                </c:pt>
                <c:pt idx="27213">
                  <c:v>0.86818960000000012</c:v>
                </c:pt>
                <c:pt idx="27214">
                  <c:v>0.86824758999999996</c:v>
                </c:pt>
                <c:pt idx="27215">
                  <c:v>0.86830546000000008</c:v>
                </c:pt>
                <c:pt idx="27216">
                  <c:v>0.86836332999999988</c:v>
                </c:pt>
                <c:pt idx="27217">
                  <c:v>0.86842085000000013</c:v>
                </c:pt>
                <c:pt idx="27218">
                  <c:v>0.86847884000000009</c:v>
                </c:pt>
                <c:pt idx="27219">
                  <c:v>0.86853670999999988</c:v>
                </c:pt>
                <c:pt idx="27220">
                  <c:v>0.86859469000000011</c:v>
                </c:pt>
                <c:pt idx="27221">
                  <c:v>0.86865267999999995</c:v>
                </c:pt>
                <c:pt idx="27222">
                  <c:v>0.86871054999999997</c:v>
                </c:pt>
                <c:pt idx="27223">
                  <c:v>0.8687684200000001</c:v>
                </c:pt>
                <c:pt idx="27224">
                  <c:v>0.86882629000000011</c:v>
                </c:pt>
                <c:pt idx="27225">
                  <c:v>0.86888427999999995</c:v>
                </c:pt>
                <c:pt idx="27226">
                  <c:v>0.86894214999999997</c:v>
                </c:pt>
                <c:pt idx="27227">
                  <c:v>0.86899954999999995</c:v>
                </c:pt>
                <c:pt idx="27228">
                  <c:v>0.86905789000000011</c:v>
                </c:pt>
                <c:pt idx="27229">
                  <c:v>0.86911517999999999</c:v>
                </c:pt>
                <c:pt idx="27230">
                  <c:v>0.86917305000000011</c:v>
                </c:pt>
                <c:pt idx="27231">
                  <c:v>0.86923092000000002</c:v>
                </c:pt>
                <c:pt idx="27232">
                  <c:v>0.86928902000000008</c:v>
                </c:pt>
                <c:pt idx="27233">
                  <c:v>0.86934712000000003</c:v>
                </c:pt>
                <c:pt idx="27234">
                  <c:v>0.86940452999999984</c:v>
                </c:pt>
                <c:pt idx="27235">
                  <c:v>0.86946274999999973</c:v>
                </c:pt>
                <c:pt idx="27236">
                  <c:v>0.86952062000000008</c:v>
                </c:pt>
                <c:pt idx="27237">
                  <c:v>0.86957861000000014</c:v>
                </c:pt>
                <c:pt idx="27238">
                  <c:v>0.86963648000000005</c:v>
                </c:pt>
                <c:pt idx="27239">
                  <c:v>0.86969434999999995</c:v>
                </c:pt>
                <c:pt idx="27240">
                  <c:v>0.86975222000000008</c:v>
                </c:pt>
                <c:pt idx="27241">
                  <c:v>0.86980962000000006</c:v>
                </c:pt>
                <c:pt idx="27242">
                  <c:v>0.86986748999999997</c:v>
                </c:pt>
                <c:pt idx="27243">
                  <c:v>0.86992537000000014</c:v>
                </c:pt>
                <c:pt idx="27244">
                  <c:v>0.86998346999999998</c:v>
                </c:pt>
                <c:pt idx="27245">
                  <c:v>0.87004134000000011</c:v>
                </c:pt>
                <c:pt idx="27246">
                  <c:v>0.87009921000000023</c:v>
                </c:pt>
                <c:pt idx="27247">
                  <c:v>0.87015719000000002</c:v>
                </c:pt>
                <c:pt idx="27248">
                  <c:v>0.87021506000000004</c:v>
                </c:pt>
                <c:pt idx="27249">
                  <c:v>0.87027292999999983</c:v>
                </c:pt>
                <c:pt idx="27250">
                  <c:v>0.87033092000000001</c:v>
                </c:pt>
                <c:pt idx="27251">
                  <c:v>0.87038879000000002</c:v>
                </c:pt>
                <c:pt idx="27252">
                  <c:v>0.87044630999999983</c:v>
                </c:pt>
                <c:pt idx="27253">
                  <c:v>0.87050417999999996</c:v>
                </c:pt>
                <c:pt idx="27254">
                  <c:v>0.87056204999999987</c:v>
                </c:pt>
                <c:pt idx="27255">
                  <c:v>0.87062004000000015</c:v>
                </c:pt>
                <c:pt idx="27256">
                  <c:v>0.87067791000000017</c:v>
                </c:pt>
                <c:pt idx="27257">
                  <c:v>0.87073578000000007</c:v>
                </c:pt>
                <c:pt idx="27258">
                  <c:v>0.87079377000000013</c:v>
                </c:pt>
                <c:pt idx="27259">
                  <c:v>0.87085164000000015</c:v>
                </c:pt>
                <c:pt idx="27260">
                  <c:v>0.87090962000000016</c:v>
                </c:pt>
                <c:pt idx="27261">
                  <c:v>0.87096748999999996</c:v>
                </c:pt>
                <c:pt idx="27262">
                  <c:v>0.87102537000000013</c:v>
                </c:pt>
                <c:pt idx="27263">
                  <c:v>0.87108324000000004</c:v>
                </c:pt>
                <c:pt idx="27264">
                  <c:v>0.87114122000000016</c:v>
                </c:pt>
                <c:pt idx="27265">
                  <c:v>0.87119851000000015</c:v>
                </c:pt>
                <c:pt idx="27266">
                  <c:v>0.87125637999999994</c:v>
                </c:pt>
                <c:pt idx="27267">
                  <c:v>0.87131437</c:v>
                </c:pt>
                <c:pt idx="27268">
                  <c:v>0.87137246999999984</c:v>
                </c:pt>
                <c:pt idx="27269">
                  <c:v>0.87143033999999997</c:v>
                </c:pt>
                <c:pt idx="27270">
                  <c:v>0.87148820999999999</c:v>
                </c:pt>
                <c:pt idx="27271">
                  <c:v>0.87154620000000005</c:v>
                </c:pt>
                <c:pt idx="27272">
                  <c:v>0.87160406999999995</c:v>
                </c:pt>
                <c:pt idx="27273">
                  <c:v>0.87166194000000008</c:v>
                </c:pt>
                <c:pt idx="27274">
                  <c:v>0.87171981000000009</c:v>
                </c:pt>
                <c:pt idx="27275">
                  <c:v>0.87177768000000011</c:v>
                </c:pt>
                <c:pt idx="27276">
                  <c:v>0.87183555000000013</c:v>
                </c:pt>
                <c:pt idx="27277">
                  <c:v>0.87189284000000011</c:v>
                </c:pt>
                <c:pt idx="27278">
                  <c:v>0.87195071000000013</c:v>
                </c:pt>
                <c:pt idx="27279">
                  <c:v>0.87200881000000008</c:v>
                </c:pt>
                <c:pt idx="27280">
                  <c:v>0.87206680000000003</c:v>
                </c:pt>
                <c:pt idx="27281">
                  <c:v>0.87212478999999998</c:v>
                </c:pt>
                <c:pt idx="27282">
                  <c:v>0.87218266</c:v>
                </c:pt>
                <c:pt idx="27283">
                  <c:v>0.87224053000000012</c:v>
                </c:pt>
                <c:pt idx="27284">
                  <c:v>0.87229851000000014</c:v>
                </c:pt>
                <c:pt idx="27285">
                  <c:v>0.87235580000000013</c:v>
                </c:pt>
                <c:pt idx="27286">
                  <c:v>0.87241367999999997</c:v>
                </c:pt>
                <c:pt idx="27287">
                  <c:v>0.87247166000000009</c:v>
                </c:pt>
                <c:pt idx="27288">
                  <c:v>0.87252953000000011</c:v>
                </c:pt>
                <c:pt idx="27289">
                  <c:v>0.87258740000000001</c:v>
                </c:pt>
                <c:pt idx="27290">
                  <c:v>0.87264539000000008</c:v>
                </c:pt>
                <c:pt idx="27291">
                  <c:v>0.87270326000000009</c:v>
                </c:pt>
                <c:pt idx="27292">
                  <c:v>0.87276113000000011</c:v>
                </c:pt>
                <c:pt idx="27293">
                  <c:v>0.87281900000000012</c:v>
                </c:pt>
                <c:pt idx="27294">
                  <c:v>0.87287687000000014</c:v>
                </c:pt>
                <c:pt idx="27295">
                  <c:v>0.87293474000000004</c:v>
                </c:pt>
                <c:pt idx="27296">
                  <c:v>0.87299272999999999</c:v>
                </c:pt>
                <c:pt idx="27297">
                  <c:v>0.87305071000000012</c:v>
                </c:pt>
                <c:pt idx="27298">
                  <c:v>0.87310870000000007</c:v>
                </c:pt>
                <c:pt idx="27299">
                  <c:v>0.87316611</c:v>
                </c:pt>
                <c:pt idx="27300">
                  <c:v>0.87322409000000012</c:v>
                </c:pt>
                <c:pt idx="27301">
                  <c:v>0.87328196000000002</c:v>
                </c:pt>
                <c:pt idx="27302">
                  <c:v>0.87333994999999998</c:v>
                </c:pt>
                <c:pt idx="27303">
                  <c:v>0.8733978200000001</c:v>
                </c:pt>
                <c:pt idx="27304">
                  <c:v>0.87345569000000012</c:v>
                </c:pt>
                <c:pt idx="27305">
                  <c:v>0.87351367999999996</c:v>
                </c:pt>
                <c:pt idx="27306">
                  <c:v>0.87357154999999997</c:v>
                </c:pt>
                <c:pt idx="27307">
                  <c:v>0.87362907000000023</c:v>
                </c:pt>
                <c:pt idx="27308">
                  <c:v>0.87368694000000002</c:v>
                </c:pt>
                <c:pt idx="27309">
                  <c:v>0.87374493000000009</c:v>
                </c:pt>
                <c:pt idx="27310">
                  <c:v>0.87380279999999999</c:v>
                </c:pt>
                <c:pt idx="27311">
                  <c:v>0.87386067000000012</c:v>
                </c:pt>
                <c:pt idx="27312">
                  <c:v>0.87391854000000002</c:v>
                </c:pt>
                <c:pt idx="27313">
                  <c:v>0.87397641000000015</c:v>
                </c:pt>
                <c:pt idx="27314">
                  <c:v>0.87403428000000005</c:v>
                </c:pt>
                <c:pt idx="27315">
                  <c:v>0.87409238</c:v>
                </c:pt>
                <c:pt idx="27316">
                  <c:v>0.87414979000000015</c:v>
                </c:pt>
                <c:pt idx="27317">
                  <c:v>0.87420766000000005</c:v>
                </c:pt>
                <c:pt idx="27318">
                  <c:v>0.87426564000000007</c:v>
                </c:pt>
                <c:pt idx="27319">
                  <c:v>0.87432350999999997</c:v>
                </c:pt>
                <c:pt idx="27320">
                  <c:v>0.87438137999999999</c:v>
                </c:pt>
                <c:pt idx="27321">
                  <c:v>0.87443937000000005</c:v>
                </c:pt>
                <c:pt idx="27322">
                  <c:v>0.87449712000000002</c:v>
                </c:pt>
                <c:pt idx="27323">
                  <c:v>0.87455510999999997</c:v>
                </c:pt>
                <c:pt idx="27324">
                  <c:v>0.87461297999999998</c:v>
                </c:pt>
                <c:pt idx="27325">
                  <c:v>0.87467085000000022</c:v>
                </c:pt>
                <c:pt idx="27326">
                  <c:v>0.87472872000000013</c:v>
                </c:pt>
                <c:pt idx="27327">
                  <c:v>0.87478659000000003</c:v>
                </c:pt>
                <c:pt idx="27328">
                  <c:v>0.87484446000000016</c:v>
                </c:pt>
                <c:pt idx="27329">
                  <c:v>0.87490245000000011</c:v>
                </c:pt>
                <c:pt idx="27330">
                  <c:v>0.87496032000000001</c:v>
                </c:pt>
                <c:pt idx="27331">
                  <c:v>0.87501784000000005</c:v>
                </c:pt>
                <c:pt idx="27332">
                  <c:v>0.87507570999999995</c:v>
                </c:pt>
                <c:pt idx="27333">
                  <c:v>0.87513357999999997</c:v>
                </c:pt>
                <c:pt idx="27334">
                  <c:v>0.87519145000000009</c:v>
                </c:pt>
                <c:pt idx="27335">
                  <c:v>0.87524932000000011</c:v>
                </c:pt>
                <c:pt idx="27336">
                  <c:v>0.87530730999999984</c:v>
                </c:pt>
                <c:pt idx="27337">
                  <c:v>0.87536517999999996</c:v>
                </c:pt>
                <c:pt idx="27338">
                  <c:v>0.87542328000000003</c:v>
                </c:pt>
                <c:pt idx="27339">
                  <c:v>0.87548115000000004</c:v>
                </c:pt>
                <c:pt idx="27340">
                  <c:v>0.87553913999999999</c:v>
                </c:pt>
                <c:pt idx="27341">
                  <c:v>0.87559701000000012</c:v>
                </c:pt>
                <c:pt idx="27342">
                  <c:v>0.87565488000000014</c:v>
                </c:pt>
                <c:pt idx="27343">
                  <c:v>0.87571228999999984</c:v>
                </c:pt>
                <c:pt idx="27344">
                  <c:v>0.87577004000000014</c:v>
                </c:pt>
                <c:pt idx="27345">
                  <c:v>0.87582814000000009</c:v>
                </c:pt>
                <c:pt idx="27346">
                  <c:v>0.87588600999999999</c:v>
                </c:pt>
                <c:pt idx="27347">
                  <c:v>0.87594399999999994</c:v>
                </c:pt>
                <c:pt idx="27348">
                  <c:v>0.87600199000000012</c:v>
                </c:pt>
                <c:pt idx="27349">
                  <c:v>0.87605997000000013</c:v>
                </c:pt>
                <c:pt idx="27350">
                  <c:v>0.87611773000000004</c:v>
                </c:pt>
                <c:pt idx="27351">
                  <c:v>0.87617513000000014</c:v>
                </c:pt>
                <c:pt idx="27352">
                  <c:v>0.87623311999999998</c:v>
                </c:pt>
                <c:pt idx="27353">
                  <c:v>0.87629087000000028</c:v>
                </c:pt>
                <c:pt idx="27354">
                  <c:v>0.87634874000000007</c:v>
                </c:pt>
                <c:pt idx="27355">
                  <c:v>0.87640708</c:v>
                </c:pt>
                <c:pt idx="27356">
                  <c:v>0.87646495000000002</c:v>
                </c:pt>
                <c:pt idx="27357">
                  <c:v>0.87652282000000004</c:v>
                </c:pt>
                <c:pt idx="27358">
                  <c:v>0.87658033999999996</c:v>
                </c:pt>
                <c:pt idx="27359">
                  <c:v>0.87663821000000008</c:v>
                </c:pt>
                <c:pt idx="27360">
                  <c:v>0.8766960800000001</c:v>
                </c:pt>
                <c:pt idx="27361">
                  <c:v>0.87675395000000012</c:v>
                </c:pt>
                <c:pt idx="27362">
                  <c:v>0.87681182000000013</c:v>
                </c:pt>
                <c:pt idx="27363">
                  <c:v>0.87686993000000013</c:v>
                </c:pt>
                <c:pt idx="27364">
                  <c:v>0.87692780000000015</c:v>
                </c:pt>
                <c:pt idx="27365">
                  <c:v>0.87698567000000016</c:v>
                </c:pt>
                <c:pt idx="27366">
                  <c:v>0.87704353999999995</c:v>
                </c:pt>
                <c:pt idx="27367">
                  <c:v>0.87710152000000008</c:v>
                </c:pt>
                <c:pt idx="27368">
                  <c:v>0.87715938999999998</c:v>
                </c:pt>
                <c:pt idx="27369">
                  <c:v>0.87721726</c:v>
                </c:pt>
                <c:pt idx="27370">
                  <c:v>0.87727513000000013</c:v>
                </c:pt>
                <c:pt idx="27371">
                  <c:v>0.87733311999999997</c:v>
                </c:pt>
                <c:pt idx="27372">
                  <c:v>0.87739098999999998</c:v>
                </c:pt>
                <c:pt idx="27373">
                  <c:v>0.87744840000000013</c:v>
                </c:pt>
                <c:pt idx="27374">
                  <c:v>0.87750627000000003</c:v>
                </c:pt>
                <c:pt idx="27375">
                  <c:v>0.87756413999999994</c:v>
                </c:pt>
                <c:pt idx="27376">
                  <c:v>0.87762224000000011</c:v>
                </c:pt>
                <c:pt idx="27377">
                  <c:v>0.87768011000000012</c:v>
                </c:pt>
                <c:pt idx="27378">
                  <c:v>0.87773798000000003</c:v>
                </c:pt>
                <c:pt idx="27379">
                  <c:v>0.87779585000000027</c:v>
                </c:pt>
                <c:pt idx="27380">
                  <c:v>0.87785371999999995</c:v>
                </c:pt>
                <c:pt idx="27381">
                  <c:v>0.87791182000000012</c:v>
                </c:pt>
                <c:pt idx="27382">
                  <c:v>0.87796912000000005</c:v>
                </c:pt>
                <c:pt idx="27383">
                  <c:v>0.87802698999999984</c:v>
                </c:pt>
                <c:pt idx="27384">
                  <c:v>0.87808486000000008</c:v>
                </c:pt>
                <c:pt idx="27385">
                  <c:v>0.87814284000000009</c:v>
                </c:pt>
                <c:pt idx="27386">
                  <c:v>0.87820071000000011</c:v>
                </c:pt>
                <c:pt idx="27387">
                  <c:v>0.87825858000000001</c:v>
                </c:pt>
                <c:pt idx="27388">
                  <c:v>0.87831667999999996</c:v>
                </c:pt>
                <c:pt idx="27389">
                  <c:v>0.87837454999999998</c:v>
                </c:pt>
                <c:pt idx="27390">
                  <c:v>0.87843253999999993</c:v>
                </c:pt>
                <c:pt idx="27391">
                  <c:v>0.87849041000000017</c:v>
                </c:pt>
                <c:pt idx="27392">
                  <c:v>0.87854792999999998</c:v>
                </c:pt>
                <c:pt idx="27393">
                  <c:v>0.87860569000000011</c:v>
                </c:pt>
                <c:pt idx="27394">
                  <c:v>0.87866367999999995</c:v>
                </c:pt>
                <c:pt idx="27395">
                  <c:v>0.87872155000000007</c:v>
                </c:pt>
                <c:pt idx="27396">
                  <c:v>0.87877953000000009</c:v>
                </c:pt>
                <c:pt idx="27397">
                  <c:v>0.87883752000000004</c:v>
                </c:pt>
                <c:pt idx="27398">
                  <c:v>0.87889550000000016</c:v>
                </c:pt>
                <c:pt idx="27399">
                  <c:v>0.87895336999999996</c:v>
                </c:pt>
                <c:pt idx="27400">
                  <c:v>0.87901124000000008</c:v>
                </c:pt>
                <c:pt idx="27401">
                  <c:v>0.87906912000000004</c:v>
                </c:pt>
                <c:pt idx="27402">
                  <c:v>0.87912699000000005</c:v>
                </c:pt>
                <c:pt idx="27403">
                  <c:v>0.87918486000000007</c:v>
                </c:pt>
                <c:pt idx="27404">
                  <c:v>0.87924272999999997</c:v>
                </c:pt>
                <c:pt idx="27405">
                  <c:v>0.87930012999999996</c:v>
                </c:pt>
                <c:pt idx="27406">
                  <c:v>0.87935799999999997</c:v>
                </c:pt>
                <c:pt idx="27407">
                  <c:v>0.87941586999999999</c:v>
                </c:pt>
                <c:pt idx="27408">
                  <c:v>0.87947374</c:v>
                </c:pt>
                <c:pt idx="27409">
                  <c:v>0.87953162000000007</c:v>
                </c:pt>
                <c:pt idx="27410">
                  <c:v>0.87958948999999997</c:v>
                </c:pt>
                <c:pt idx="27411">
                  <c:v>0.8796473600000001</c:v>
                </c:pt>
                <c:pt idx="27412">
                  <c:v>0.8797056900000001</c:v>
                </c:pt>
                <c:pt idx="27413">
                  <c:v>0.87976356</c:v>
                </c:pt>
                <c:pt idx="27414">
                  <c:v>0.87982097000000015</c:v>
                </c:pt>
                <c:pt idx="27415">
                  <c:v>0.87987895000000016</c:v>
                </c:pt>
                <c:pt idx="27416">
                  <c:v>0.87993694</c:v>
                </c:pt>
                <c:pt idx="27417">
                  <c:v>0.87999492999999995</c:v>
                </c:pt>
                <c:pt idx="27418">
                  <c:v>0.88005279999999986</c:v>
                </c:pt>
                <c:pt idx="27419">
                  <c:v>0.88011019999999973</c:v>
                </c:pt>
                <c:pt idx="27420">
                  <c:v>0.88016806999999986</c:v>
                </c:pt>
                <c:pt idx="27421">
                  <c:v>0.88022605999999992</c:v>
                </c:pt>
                <c:pt idx="27422">
                  <c:v>0.88028392999999994</c:v>
                </c:pt>
                <c:pt idx="27423">
                  <c:v>0.88034179999999984</c:v>
                </c:pt>
                <c:pt idx="27424">
                  <c:v>0.88039979000000002</c:v>
                </c:pt>
                <c:pt idx="27425">
                  <c:v>0.88045765999999992</c:v>
                </c:pt>
                <c:pt idx="27426">
                  <c:v>0.88051552999999994</c:v>
                </c:pt>
                <c:pt idx="27427">
                  <c:v>0.88057339999999973</c:v>
                </c:pt>
                <c:pt idx="27428">
                  <c:v>0.88063126999999997</c:v>
                </c:pt>
                <c:pt idx="27429">
                  <c:v>0.88068913999999998</c:v>
                </c:pt>
                <c:pt idx="27430">
                  <c:v>0.88074711999999999</c:v>
                </c:pt>
                <c:pt idx="27431">
                  <c:v>0.88080510999999984</c:v>
                </c:pt>
                <c:pt idx="27432">
                  <c:v>0.88086297999999985</c:v>
                </c:pt>
                <c:pt idx="27433">
                  <c:v>0.88092084999999998</c:v>
                </c:pt>
                <c:pt idx="27434">
                  <c:v>0.88097871999999999</c:v>
                </c:pt>
                <c:pt idx="27435">
                  <c:v>0.88103670999999972</c:v>
                </c:pt>
                <c:pt idx="27436">
                  <c:v>0.88109457999999996</c:v>
                </c:pt>
                <c:pt idx="27437">
                  <c:v>0.88115186999999984</c:v>
                </c:pt>
                <c:pt idx="27438">
                  <c:v>0.88120997000000001</c:v>
                </c:pt>
                <c:pt idx="27439">
                  <c:v>0.88126783999999991</c:v>
                </c:pt>
                <c:pt idx="27440">
                  <c:v>0.88132582999999998</c:v>
                </c:pt>
                <c:pt idx="27441">
                  <c:v>0.88138369999999988</c:v>
                </c:pt>
                <c:pt idx="27442">
                  <c:v>0.88144168000000001</c:v>
                </c:pt>
                <c:pt idx="27443">
                  <c:v>0.88149955000000002</c:v>
                </c:pt>
                <c:pt idx="27444">
                  <c:v>0.88155707999999988</c:v>
                </c:pt>
                <c:pt idx="27445">
                  <c:v>0.88161495000000001</c:v>
                </c:pt>
                <c:pt idx="27446">
                  <c:v>0.88167282000000002</c:v>
                </c:pt>
                <c:pt idx="27447">
                  <c:v>0.88173091999999997</c:v>
                </c:pt>
                <c:pt idx="27448">
                  <c:v>0.88178878999999988</c:v>
                </c:pt>
                <c:pt idx="27449">
                  <c:v>0.88184666</c:v>
                </c:pt>
                <c:pt idx="27450">
                  <c:v>0.88190453000000002</c:v>
                </c:pt>
                <c:pt idx="27451">
                  <c:v>0.88196239999999992</c:v>
                </c:pt>
                <c:pt idx="27452">
                  <c:v>0.88202027000000005</c:v>
                </c:pt>
                <c:pt idx="27453">
                  <c:v>0.88207813999999996</c:v>
                </c:pt>
                <c:pt idx="27454">
                  <c:v>0.88213612999999991</c:v>
                </c:pt>
                <c:pt idx="27455">
                  <c:v>0.88219353999999994</c:v>
                </c:pt>
                <c:pt idx="27456">
                  <c:v>0.88225140999999996</c:v>
                </c:pt>
                <c:pt idx="27457">
                  <c:v>0.88230927999999997</c:v>
                </c:pt>
                <c:pt idx="27458">
                  <c:v>0.88236725999999988</c:v>
                </c:pt>
                <c:pt idx="27459">
                  <c:v>0.88242513</c:v>
                </c:pt>
                <c:pt idx="27460">
                  <c:v>0.88248299999999991</c:v>
                </c:pt>
                <c:pt idx="27461">
                  <c:v>0.88254087000000003</c:v>
                </c:pt>
                <c:pt idx="27462">
                  <c:v>0.88259897999999992</c:v>
                </c:pt>
                <c:pt idx="27463">
                  <c:v>0.88265695999999993</c:v>
                </c:pt>
                <c:pt idx="27464">
                  <c:v>0.88271482999999984</c:v>
                </c:pt>
                <c:pt idx="27465">
                  <c:v>0.88277269999999997</c:v>
                </c:pt>
                <c:pt idx="27466">
                  <c:v>0.88283045999999998</c:v>
                </c:pt>
                <c:pt idx="27467">
                  <c:v>0.88288797999999991</c:v>
                </c:pt>
                <c:pt idx="27468">
                  <c:v>0.88294574000000003</c:v>
                </c:pt>
                <c:pt idx="27469">
                  <c:v>0.88300383999999998</c:v>
                </c:pt>
                <c:pt idx="27470">
                  <c:v>0.88306171</c:v>
                </c:pt>
                <c:pt idx="27471">
                  <c:v>0.88311969000000001</c:v>
                </c:pt>
                <c:pt idx="27472">
                  <c:v>0.88317755999999992</c:v>
                </c:pt>
                <c:pt idx="27473">
                  <c:v>0.88323543000000004</c:v>
                </c:pt>
                <c:pt idx="27474">
                  <c:v>0.88329342</c:v>
                </c:pt>
                <c:pt idx="27475">
                  <c:v>0.88335140999999984</c:v>
                </c:pt>
                <c:pt idx="27476">
                  <c:v>0.88340915999999992</c:v>
                </c:pt>
                <c:pt idx="27477">
                  <c:v>0.88346702999999993</c:v>
                </c:pt>
                <c:pt idx="27478">
                  <c:v>0.88352501999999999</c:v>
                </c:pt>
                <c:pt idx="27479">
                  <c:v>0.88358253999999981</c:v>
                </c:pt>
                <c:pt idx="27480">
                  <c:v>0.88364041000000015</c:v>
                </c:pt>
                <c:pt idx="27481">
                  <c:v>0.88369827999999995</c:v>
                </c:pt>
                <c:pt idx="27482">
                  <c:v>0.88375614999999985</c:v>
                </c:pt>
                <c:pt idx="27483">
                  <c:v>0.88381413999999991</c:v>
                </c:pt>
                <c:pt idx="27484">
                  <c:v>0.88387201000000004</c:v>
                </c:pt>
                <c:pt idx="27485">
                  <c:v>0.88392987999999995</c:v>
                </c:pt>
                <c:pt idx="27486">
                  <c:v>0.88398787000000001</c:v>
                </c:pt>
                <c:pt idx="27487">
                  <c:v>0.88404526999999999</c:v>
                </c:pt>
                <c:pt idx="27488">
                  <c:v>0.8841031399999999</c:v>
                </c:pt>
                <c:pt idx="27489">
                  <c:v>0.88416101000000002</c:v>
                </c:pt>
                <c:pt idx="27490">
                  <c:v>0.88421887999999993</c:v>
                </c:pt>
                <c:pt idx="27491">
                  <c:v>0.88427686999999988</c:v>
                </c:pt>
                <c:pt idx="27492">
                  <c:v>0.8843347399999999</c:v>
                </c:pt>
                <c:pt idx="27493">
                  <c:v>0.88439261000000002</c:v>
                </c:pt>
                <c:pt idx="27494">
                  <c:v>0.88445059999999986</c:v>
                </c:pt>
                <c:pt idx="27495">
                  <c:v>0.88450846999999988</c:v>
                </c:pt>
                <c:pt idx="27496">
                  <c:v>0.88456644999999989</c:v>
                </c:pt>
                <c:pt idx="27497">
                  <c:v>0.88462432000000002</c:v>
                </c:pt>
                <c:pt idx="27498">
                  <c:v>0.88468218999999992</c:v>
                </c:pt>
                <c:pt idx="27499">
                  <c:v>0.88474017999999999</c:v>
                </c:pt>
                <c:pt idx="27500">
                  <c:v>0.88479805000000011</c:v>
                </c:pt>
                <c:pt idx="27501">
                  <c:v>0.88485592000000002</c:v>
                </c:pt>
                <c:pt idx="27502">
                  <c:v>0.88491378999999992</c:v>
                </c:pt>
                <c:pt idx="27503">
                  <c:v>0.88497166000000005</c:v>
                </c:pt>
                <c:pt idx="27504">
                  <c:v>0.88502952999999984</c:v>
                </c:pt>
                <c:pt idx="27505">
                  <c:v>0.88508739999999986</c:v>
                </c:pt>
                <c:pt idx="27506">
                  <c:v>0.88514526999999998</c:v>
                </c:pt>
                <c:pt idx="27507">
                  <c:v>0.88520313999999989</c:v>
                </c:pt>
                <c:pt idx="27508">
                  <c:v>0.88526042999999988</c:v>
                </c:pt>
                <c:pt idx="27509">
                  <c:v>0.88531841999999994</c:v>
                </c:pt>
                <c:pt idx="27510">
                  <c:v>0.88537628999999973</c:v>
                </c:pt>
                <c:pt idx="27511">
                  <c:v>0.88543415999999986</c:v>
                </c:pt>
                <c:pt idx="27512">
                  <c:v>0.88549214999999992</c:v>
                </c:pt>
                <c:pt idx="27513">
                  <c:v>0.88555001999999994</c:v>
                </c:pt>
                <c:pt idx="27514">
                  <c:v>0.88560788999999984</c:v>
                </c:pt>
                <c:pt idx="27515">
                  <c:v>0.88566575999999997</c:v>
                </c:pt>
                <c:pt idx="27516">
                  <c:v>0.88572373999999998</c:v>
                </c:pt>
                <c:pt idx="27517">
                  <c:v>0.88578162000000005</c:v>
                </c:pt>
                <c:pt idx="27518">
                  <c:v>0.88583959999999984</c:v>
                </c:pt>
                <c:pt idx="27519">
                  <c:v>0.88589700999999998</c:v>
                </c:pt>
                <c:pt idx="27520">
                  <c:v>0.88595499</c:v>
                </c:pt>
                <c:pt idx="27521">
                  <c:v>0.88601286999999973</c:v>
                </c:pt>
                <c:pt idx="27522">
                  <c:v>0.88607073999999997</c:v>
                </c:pt>
                <c:pt idx="27523">
                  <c:v>0.88612860999999998</c:v>
                </c:pt>
                <c:pt idx="27524">
                  <c:v>0.88618647999999989</c:v>
                </c:pt>
                <c:pt idx="27525">
                  <c:v>0.88624435000000001</c:v>
                </c:pt>
                <c:pt idx="27526">
                  <c:v>0.88630232999999992</c:v>
                </c:pt>
                <c:pt idx="27527">
                  <c:v>0.88636008999999993</c:v>
                </c:pt>
                <c:pt idx="27528">
                  <c:v>0.88641795999999973</c:v>
                </c:pt>
                <c:pt idx="27529">
                  <c:v>0.88647593999999996</c:v>
                </c:pt>
                <c:pt idx="27530">
                  <c:v>0.88653380999999987</c:v>
                </c:pt>
                <c:pt idx="27531">
                  <c:v>0.88659167999999999</c:v>
                </c:pt>
                <c:pt idx="27532">
                  <c:v>0.88664955000000012</c:v>
                </c:pt>
                <c:pt idx="27533">
                  <c:v>0.88670742999999996</c:v>
                </c:pt>
                <c:pt idx="27534">
                  <c:v>0.88676564000000002</c:v>
                </c:pt>
                <c:pt idx="27535">
                  <c:v>0.88682340000000004</c:v>
                </c:pt>
                <c:pt idx="27536">
                  <c:v>0.88688137999999994</c:v>
                </c:pt>
                <c:pt idx="27537">
                  <c:v>0.88693924999999996</c:v>
                </c:pt>
                <c:pt idx="27538">
                  <c:v>0.88699654999999988</c:v>
                </c:pt>
                <c:pt idx="27539">
                  <c:v>0.88705442000000001</c:v>
                </c:pt>
                <c:pt idx="27540">
                  <c:v>0.88711228999999991</c:v>
                </c:pt>
                <c:pt idx="27541">
                  <c:v>0.88717027000000004</c:v>
                </c:pt>
                <c:pt idx="27542">
                  <c:v>0.88722813999999994</c:v>
                </c:pt>
                <c:pt idx="27543">
                  <c:v>0.88728600999999985</c:v>
                </c:pt>
                <c:pt idx="27544">
                  <c:v>0.88734387999999997</c:v>
                </c:pt>
                <c:pt idx="27545">
                  <c:v>0.88740174999999988</c:v>
                </c:pt>
                <c:pt idx="27546">
                  <c:v>0.88745973999999994</c:v>
                </c:pt>
                <c:pt idx="27547">
                  <c:v>0.88751760999999985</c:v>
                </c:pt>
                <c:pt idx="27548">
                  <c:v>0.88757547999999997</c:v>
                </c:pt>
                <c:pt idx="27549">
                  <c:v>0.88763334999999988</c:v>
                </c:pt>
                <c:pt idx="27550">
                  <c:v>0.88769122000000011</c:v>
                </c:pt>
                <c:pt idx="27551">
                  <c:v>0.88774898000000002</c:v>
                </c:pt>
                <c:pt idx="27552">
                  <c:v>0.88780685000000004</c:v>
                </c:pt>
                <c:pt idx="27553">
                  <c:v>0.88786471999999994</c:v>
                </c:pt>
                <c:pt idx="27554">
                  <c:v>0.88792247000000002</c:v>
                </c:pt>
                <c:pt idx="27555">
                  <c:v>0.88798045999999997</c:v>
                </c:pt>
                <c:pt idx="27556">
                  <c:v>0.88803843999999998</c:v>
                </c:pt>
                <c:pt idx="27557">
                  <c:v>0.8880962</c:v>
                </c:pt>
                <c:pt idx="27558">
                  <c:v>0.88815429999999984</c:v>
                </c:pt>
                <c:pt idx="27559">
                  <c:v>0.88821216999999975</c:v>
                </c:pt>
                <c:pt idx="27560">
                  <c:v>0.88827003999999998</c:v>
                </c:pt>
                <c:pt idx="27561">
                  <c:v>0.88832791</c:v>
                </c:pt>
                <c:pt idx="27562">
                  <c:v>0.8883857799999999</c:v>
                </c:pt>
                <c:pt idx="27563">
                  <c:v>0.88844365000000003</c:v>
                </c:pt>
                <c:pt idx="27564">
                  <c:v>0.88850163999999998</c:v>
                </c:pt>
                <c:pt idx="27565">
                  <c:v>0.88855961999999999</c:v>
                </c:pt>
                <c:pt idx="27566">
                  <c:v>0.8886173799999999</c:v>
                </c:pt>
                <c:pt idx="27567">
                  <c:v>0.88867536999999996</c:v>
                </c:pt>
                <c:pt idx="27568">
                  <c:v>0.88873265999999984</c:v>
                </c:pt>
                <c:pt idx="27569">
                  <c:v>0.88879076000000001</c:v>
                </c:pt>
                <c:pt idx="27570">
                  <c:v>0.88884863000000014</c:v>
                </c:pt>
                <c:pt idx="27571">
                  <c:v>0.88890649999999993</c:v>
                </c:pt>
                <c:pt idx="27572">
                  <c:v>0.88896436999999973</c:v>
                </c:pt>
                <c:pt idx="27573">
                  <c:v>0.8890223599999999</c:v>
                </c:pt>
                <c:pt idx="27574">
                  <c:v>0.88908023000000003</c:v>
                </c:pt>
                <c:pt idx="27575">
                  <c:v>0.88913821000000004</c:v>
                </c:pt>
                <c:pt idx="27576">
                  <c:v>0.88919562000000008</c:v>
                </c:pt>
                <c:pt idx="27577">
                  <c:v>0.88925348999999987</c:v>
                </c:pt>
                <c:pt idx="27578">
                  <c:v>0.88931135999999988</c:v>
                </c:pt>
                <c:pt idx="27579">
                  <c:v>0.88936923000000001</c:v>
                </c:pt>
                <c:pt idx="27580">
                  <c:v>0.88942709999999991</c:v>
                </c:pt>
                <c:pt idx="27581">
                  <c:v>0.88948496999999993</c:v>
                </c:pt>
                <c:pt idx="27582">
                  <c:v>0.88954283999999983</c:v>
                </c:pt>
                <c:pt idx="27583">
                  <c:v>0.88960094000000001</c:v>
                </c:pt>
                <c:pt idx="27584">
                  <c:v>0.88965881000000013</c:v>
                </c:pt>
                <c:pt idx="27585">
                  <c:v>0.88971679999999986</c:v>
                </c:pt>
                <c:pt idx="27586">
                  <c:v>0.88977525000000013</c:v>
                </c:pt>
                <c:pt idx="27587">
                  <c:v>0.88983253999999989</c:v>
                </c:pt>
                <c:pt idx="27588">
                  <c:v>0.88989041000000013</c:v>
                </c:pt>
                <c:pt idx="27589">
                  <c:v>0.88994828000000004</c:v>
                </c:pt>
                <c:pt idx="27590">
                  <c:v>0.89000614999999994</c:v>
                </c:pt>
                <c:pt idx="27591">
                  <c:v>0.89006471999999992</c:v>
                </c:pt>
                <c:pt idx="27592">
                  <c:v>0.89012188999999997</c:v>
                </c:pt>
                <c:pt idx="27593">
                  <c:v>0.89017930000000001</c:v>
                </c:pt>
                <c:pt idx="27594">
                  <c:v>0.89023728999999985</c:v>
                </c:pt>
                <c:pt idx="27595">
                  <c:v>0.89029539000000002</c:v>
                </c:pt>
                <c:pt idx="27596">
                  <c:v>0.89035336999999992</c:v>
                </c:pt>
                <c:pt idx="27597">
                  <c:v>0.89041089999999989</c:v>
                </c:pt>
                <c:pt idx="27598">
                  <c:v>0.89046887999999991</c:v>
                </c:pt>
                <c:pt idx="27599">
                  <c:v>0.89052674999999992</c:v>
                </c:pt>
                <c:pt idx="27600">
                  <c:v>0.89058473999999987</c:v>
                </c:pt>
                <c:pt idx="27601">
                  <c:v>0.89064133999999995</c:v>
                </c:pt>
                <c:pt idx="27602">
                  <c:v>0.89070094</c:v>
                </c:pt>
                <c:pt idx="27603">
                  <c:v>0.89075835000000003</c:v>
                </c:pt>
                <c:pt idx="27604">
                  <c:v>0.89081633999999987</c:v>
                </c:pt>
                <c:pt idx="27605">
                  <c:v>0.89087421000000011</c:v>
                </c:pt>
                <c:pt idx="27606">
                  <c:v>0.89093265999999993</c:v>
                </c:pt>
                <c:pt idx="27607">
                  <c:v>0.89099052999999984</c:v>
                </c:pt>
                <c:pt idx="27608">
                  <c:v>0.89104793000000004</c:v>
                </c:pt>
                <c:pt idx="27609">
                  <c:v>0.89110522999999997</c:v>
                </c:pt>
                <c:pt idx="27610">
                  <c:v>0.89116309999999987</c:v>
                </c:pt>
                <c:pt idx="27611">
                  <c:v>0.89122120000000005</c:v>
                </c:pt>
                <c:pt idx="27612">
                  <c:v>0.89127906999999984</c:v>
                </c:pt>
                <c:pt idx="27613">
                  <c:v>0.89133693999999986</c:v>
                </c:pt>
                <c:pt idx="27614">
                  <c:v>0.89139480999999998</c:v>
                </c:pt>
                <c:pt idx="27615">
                  <c:v>0.89145267999999989</c:v>
                </c:pt>
                <c:pt idx="27616">
                  <c:v>0.8915105499999999</c:v>
                </c:pt>
                <c:pt idx="27617">
                  <c:v>0.89156841999999992</c:v>
                </c:pt>
                <c:pt idx="27618">
                  <c:v>0.89162640999999998</c:v>
                </c:pt>
                <c:pt idx="27619">
                  <c:v>0.89168438999999988</c:v>
                </c:pt>
                <c:pt idx="27620">
                  <c:v>0.89174226000000001</c:v>
                </c:pt>
                <c:pt idx="27621">
                  <c:v>0.89180013000000002</c:v>
                </c:pt>
                <c:pt idx="27622">
                  <c:v>0.89185800000000004</c:v>
                </c:pt>
                <c:pt idx="27623">
                  <c:v>0.89191587000000017</c:v>
                </c:pt>
                <c:pt idx="27624">
                  <c:v>0.89197373999999996</c:v>
                </c:pt>
                <c:pt idx="27625">
                  <c:v>0.89203162000000003</c:v>
                </c:pt>
                <c:pt idx="27626">
                  <c:v>0.89208949000000004</c:v>
                </c:pt>
                <c:pt idx="27627">
                  <c:v>0.89214735999999983</c:v>
                </c:pt>
                <c:pt idx="27628">
                  <c:v>0.89220487999999998</c:v>
                </c:pt>
                <c:pt idx="27629">
                  <c:v>0.89226274999999977</c:v>
                </c:pt>
                <c:pt idx="27630">
                  <c:v>0.89232085000000005</c:v>
                </c:pt>
                <c:pt idx="27631">
                  <c:v>0.89237871999999996</c:v>
                </c:pt>
                <c:pt idx="27632">
                  <c:v>0.89243658999999975</c:v>
                </c:pt>
                <c:pt idx="27633">
                  <c:v>0.89249445999999999</c:v>
                </c:pt>
                <c:pt idx="27634">
                  <c:v>0.89255232999999989</c:v>
                </c:pt>
                <c:pt idx="27635">
                  <c:v>0.89261009000000002</c:v>
                </c:pt>
                <c:pt idx="27636">
                  <c:v>0.89266818999999986</c:v>
                </c:pt>
                <c:pt idx="27637">
                  <c:v>0.89272594000000005</c:v>
                </c:pt>
                <c:pt idx="27638">
                  <c:v>0.89278393</c:v>
                </c:pt>
                <c:pt idx="27639">
                  <c:v>0.89284180000000013</c:v>
                </c:pt>
                <c:pt idx="27640">
                  <c:v>0.89289967000000015</c:v>
                </c:pt>
                <c:pt idx="27641">
                  <c:v>0.89295718999999985</c:v>
                </c:pt>
                <c:pt idx="27642">
                  <c:v>0.89301540999999984</c:v>
                </c:pt>
                <c:pt idx="27643">
                  <c:v>0.89307269999999994</c:v>
                </c:pt>
                <c:pt idx="27644">
                  <c:v>0.89313069</c:v>
                </c:pt>
                <c:pt idx="27645">
                  <c:v>0.89318855999999991</c:v>
                </c:pt>
                <c:pt idx="27646">
                  <c:v>0.89324643000000004</c:v>
                </c:pt>
                <c:pt idx="27647">
                  <c:v>0.89330441999999999</c:v>
                </c:pt>
                <c:pt idx="27648">
                  <c:v>0.89336228999999989</c:v>
                </c:pt>
                <c:pt idx="27649">
                  <c:v>0.89342015999999991</c:v>
                </c:pt>
                <c:pt idx="27650">
                  <c:v>0.89347790999999988</c:v>
                </c:pt>
                <c:pt idx="27651">
                  <c:v>0.89353589999999994</c:v>
                </c:pt>
                <c:pt idx="27652">
                  <c:v>0.89359376999999973</c:v>
                </c:pt>
                <c:pt idx="27653">
                  <c:v>0.89365164000000008</c:v>
                </c:pt>
                <c:pt idx="27654">
                  <c:v>0.89370950999999998</c:v>
                </c:pt>
                <c:pt idx="27655">
                  <c:v>0.89376749</c:v>
                </c:pt>
                <c:pt idx="27656">
                  <c:v>0.89382547999999995</c:v>
                </c:pt>
                <c:pt idx="27657">
                  <c:v>0.89388334999999985</c:v>
                </c:pt>
                <c:pt idx="27658">
                  <c:v>0.89394087000000011</c:v>
                </c:pt>
                <c:pt idx="27659">
                  <c:v>0.89399885999999995</c:v>
                </c:pt>
                <c:pt idx="27660">
                  <c:v>0.89405685000000001</c:v>
                </c:pt>
                <c:pt idx="27661">
                  <c:v>0.89411471999999992</c:v>
                </c:pt>
                <c:pt idx="27662">
                  <c:v>0.89417269999999993</c:v>
                </c:pt>
                <c:pt idx="27663">
                  <c:v>0.89423056999999972</c:v>
                </c:pt>
                <c:pt idx="27664">
                  <c:v>0.89428843999999996</c:v>
                </c:pt>
                <c:pt idx="27665">
                  <c:v>0.89434630999999987</c:v>
                </c:pt>
                <c:pt idx="27666">
                  <c:v>0.89440383999999984</c:v>
                </c:pt>
                <c:pt idx="27667">
                  <c:v>0.89446170999999985</c:v>
                </c:pt>
                <c:pt idx="27668">
                  <c:v>0.89451957999999987</c:v>
                </c:pt>
                <c:pt idx="27669">
                  <c:v>0.89457755999999988</c:v>
                </c:pt>
                <c:pt idx="27670">
                  <c:v>0.89463543000000012</c:v>
                </c:pt>
                <c:pt idx="27671">
                  <c:v>0.89469330000000002</c:v>
                </c:pt>
                <c:pt idx="27672">
                  <c:v>0.89475117999999998</c:v>
                </c:pt>
                <c:pt idx="27673">
                  <c:v>0.89480904999999999</c:v>
                </c:pt>
                <c:pt idx="27674">
                  <c:v>0.8948669199999999</c:v>
                </c:pt>
                <c:pt idx="27675">
                  <c:v>0.89492490000000002</c:v>
                </c:pt>
                <c:pt idx="27676">
                  <c:v>0.89498288999999986</c:v>
                </c:pt>
                <c:pt idx="27677">
                  <c:v>0.89504075999999999</c:v>
                </c:pt>
                <c:pt idx="27678">
                  <c:v>0.89509828000000002</c:v>
                </c:pt>
                <c:pt idx="27679">
                  <c:v>0.89515614999999993</c:v>
                </c:pt>
                <c:pt idx="27680">
                  <c:v>0.89521413999999988</c:v>
                </c:pt>
                <c:pt idx="27681">
                  <c:v>0.89527201000000001</c:v>
                </c:pt>
                <c:pt idx="27682">
                  <c:v>0.89532999000000002</c:v>
                </c:pt>
                <c:pt idx="27683">
                  <c:v>0.89538786999999986</c:v>
                </c:pt>
                <c:pt idx="27684">
                  <c:v>0.89544573999999999</c:v>
                </c:pt>
                <c:pt idx="27685">
                  <c:v>0.89550361000000001</c:v>
                </c:pt>
                <c:pt idx="27686">
                  <c:v>0.89556158999999991</c:v>
                </c:pt>
                <c:pt idx="27687">
                  <c:v>0.89561957999999997</c:v>
                </c:pt>
                <c:pt idx="27688">
                  <c:v>0.89567744999999999</c:v>
                </c:pt>
                <c:pt idx="27689">
                  <c:v>0.89573473999999997</c:v>
                </c:pt>
                <c:pt idx="27690">
                  <c:v>0.89579284000000003</c:v>
                </c:pt>
                <c:pt idx="27691">
                  <c:v>0.89585071000000005</c:v>
                </c:pt>
                <c:pt idx="27692">
                  <c:v>0.89590857999999984</c:v>
                </c:pt>
                <c:pt idx="27693">
                  <c:v>0.89596644999999986</c:v>
                </c:pt>
                <c:pt idx="27694">
                  <c:v>0.89602431999999999</c:v>
                </c:pt>
                <c:pt idx="27695">
                  <c:v>0.89608218999999989</c:v>
                </c:pt>
                <c:pt idx="27696">
                  <c:v>0.89614006000000002</c:v>
                </c:pt>
                <c:pt idx="27697">
                  <c:v>0.89619793000000003</c:v>
                </c:pt>
                <c:pt idx="27698">
                  <c:v>0.89625580000000005</c:v>
                </c:pt>
                <c:pt idx="27699">
                  <c:v>0.89631390999999994</c:v>
                </c:pt>
                <c:pt idx="27700">
                  <c:v>0.89637177999999984</c:v>
                </c:pt>
                <c:pt idx="27701">
                  <c:v>0.89642964999999997</c:v>
                </c:pt>
                <c:pt idx="27702">
                  <c:v>0.89648751999999987</c:v>
                </c:pt>
                <c:pt idx="27703">
                  <c:v>0.89654493000000002</c:v>
                </c:pt>
                <c:pt idx="27704">
                  <c:v>0.89660280000000003</c:v>
                </c:pt>
                <c:pt idx="27705">
                  <c:v>0.89666067000000005</c:v>
                </c:pt>
                <c:pt idx="27706">
                  <c:v>0.89671853999999984</c:v>
                </c:pt>
                <c:pt idx="27707">
                  <c:v>0.89677675000000001</c:v>
                </c:pt>
                <c:pt idx="27708">
                  <c:v>0.89683462000000003</c:v>
                </c:pt>
                <c:pt idx="27709">
                  <c:v>0.89689260999999998</c:v>
                </c:pt>
                <c:pt idx="27710">
                  <c:v>0.89695047999999999</c:v>
                </c:pt>
                <c:pt idx="27711">
                  <c:v>0.89700835000000001</c:v>
                </c:pt>
                <c:pt idx="27712">
                  <c:v>0.89706621999999991</c:v>
                </c:pt>
                <c:pt idx="27713">
                  <c:v>0.89712351000000001</c:v>
                </c:pt>
                <c:pt idx="27714">
                  <c:v>0.89718195999999983</c:v>
                </c:pt>
                <c:pt idx="27715">
                  <c:v>0.89723936999999987</c:v>
                </c:pt>
                <c:pt idx="27716">
                  <c:v>0.89729735999999993</c:v>
                </c:pt>
                <c:pt idx="27717">
                  <c:v>0.89735545999999999</c:v>
                </c:pt>
                <c:pt idx="27718">
                  <c:v>0.8974133299999999</c:v>
                </c:pt>
                <c:pt idx="27719">
                  <c:v>0.89747107999999998</c:v>
                </c:pt>
                <c:pt idx="27720">
                  <c:v>0.89752894999999988</c:v>
                </c:pt>
                <c:pt idx="27721">
                  <c:v>0.8975867099999999</c:v>
                </c:pt>
                <c:pt idx="27722">
                  <c:v>0.89764458000000003</c:v>
                </c:pt>
                <c:pt idx="27723">
                  <c:v>0.89770255999999993</c:v>
                </c:pt>
                <c:pt idx="27724">
                  <c:v>0.89776054999999988</c:v>
                </c:pt>
                <c:pt idx="27725">
                  <c:v>0.89781842000000001</c:v>
                </c:pt>
                <c:pt idx="27726">
                  <c:v>0.89787583000000015</c:v>
                </c:pt>
                <c:pt idx="27727">
                  <c:v>0.89793381000000005</c:v>
                </c:pt>
                <c:pt idx="27728">
                  <c:v>0.89799156999999996</c:v>
                </c:pt>
                <c:pt idx="27729">
                  <c:v>0.89804944000000009</c:v>
                </c:pt>
                <c:pt idx="27730">
                  <c:v>0.89810743000000004</c:v>
                </c:pt>
                <c:pt idx="27731">
                  <c:v>0.89816530000000006</c:v>
                </c:pt>
                <c:pt idx="27732">
                  <c:v>0.89822316999999985</c:v>
                </c:pt>
                <c:pt idx="27733">
                  <c:v>0.89828103999999998</c:v>
                </c:pt>
                <c:pt idx="27734">
                  <c:v>0.89833890999999988</c:v>
                </c:pt>
                <c:pt idx="27735">
                  <c:v>0.89839701000000005</c:v>
                </c:pt>
                <c:pt idx="27736">
                  <c:v>0.89845487999999996</c:v>
                </c:pt>
                <c:pt idx="27737">
                  <c:v>0.89851286999999991</c:v>
                </c:pt>
                <c:pt idx="27738">
                  <c:v>0.89857073999999992</c:v>
                </c:pt>
                <c:pt idx="27739">
                  <c:v>0.89862861000000016</c:v>
                </c:pt>
                <c:pt idx="27740">
                  <c:v>0.89868647999999984</c:v>
                </c:pt>
                <c:pt idx="27741">
                  <c:v>0.89874388000000005</c:v>
                </c:pt>
                <c:pt idx="27742">
                  <c:v>0.89880187000000011</c:v>
                </c:pt>
                <c:pt idx="27743">
                  <c:v>0.89885985999999995</c:v>
                </c:pt>
                <c:pt idx="27744">
                  <c:v>0.89891761000000003</c:v>
                </c:pt>
                <c:pt idx="27745">
                  <c:v>0.89897559999999999</c:v>
                </c:pt>
                <c:pt idx="27746">
                  <c:v>0.89903347</c:v>
                </c:pt>
                <c:pt idx="27747">
                  <c:v>0.89909134000000002</c:v>
                </c:pt>
                <c:pt idx="27748">
                  <c:v>0.89914921000000014</c:v>
                </c:pt>
                <c:pt idx="27749">
                  <c:v>0.89920718999999993</c:v>
                </c:pt>
                <c:pt idx="27750">
                  <c:v>0.89926517999999989</c:v>
                </c:pt>
                <c:pt idx="27751">
                  <c:v>0.89932316999999973</c:v>
                </c:pt>
                <c:pt idx="27752">
                  <c:v>0.89938045999999994</c:v>
                </c:pt>
                <c:pt idx="27753">
                  <c:v>0.89943843999999984</c:v>
                </c:pt>
                <c:pt idx="27754">
                  <c:v>0.89949630999999985</c:v>
                </c:pt>
                <c:pt idx="27755">
                  <c:v>0.89955417999999987</c:v>
                </c:pt>
                <c:pt idx="27756">
                  <c:v>0.89961205</c:v>
                </c:pt>
                <c:pt idx="27757">
                  <c:v>0.89966992999999984</c:v>
                </c:pt>
                <c:pt idx="27758">
                  <c:v>0.89972790999999996</c:v>
                </c:pt>
                <c:pt idx="27759">
                  <c:v>0.89978577999999998</c:v>
                </c:pt>
                <c:pt idx="27760">
                  <c:v>0.89984364999999999</c:v>
                </c:pt>
                <c:pt idx="27761">
                  <c:v>0.89990152000000001</c:v>
                </c:pt>
                <c:pt idx="27762">
                  <c:v>0.89995950999999996</c:v>
                </c:pt>
                <c:pt idx="27763">
                  <c:v>0.90001737999999987</c:v>
                </c:pt>
                <c:pt idx="27764">
                  <c:v>0.90007524999999999</c:v>
                </c:pt>
                <c:pt idx="27765">
                  <c:v>0.90013323999999983</c:v>
                </c:pt>
                <c:pt idx="27766">
                  <c:v>0.90019053000000004</c:v>
                </c:pt>
                <c:pt idx="27767">
                  <c:v>0.90024850999999984</c:v>
                </c:pt>
                <c:pt idx="27768">
                  <c:v>0.9003064999999999</c:v>
                </c:pt>
                <c:pt idx="27769">
                  <c:v>0.90036436999999991</c:v>
                </c:pt>
                <c:pt idx="27770">
                  <c:v>0.90042223999999993</c:v>
                </c:pt>
                <c:pt idx="27771">
                  <c:v>0.90048010999999972</c:v>
                </c:pt>
                <c:pt idx="27772">
                  <c:v>0.9005380999999999</c:v>
                </c:pt>
                <c:pt idx="27773">
                  <c:v>0.90059607999999991</c:v>
                </c:pt>
                <c:pt idx="27774">
                  <c:v>0.90065384000000004</c:v>
                </c:pt>
                <c:pt idx="27775">
                  <c:v>0.90071171000000005</c:v>
                </c:pt>
                <c:pt idx="27776">
                  <c:v>0.90076957999999996</c:v>
                </c:pt>
                <c:pt idx="27777">
                  <c:v>0.90082755999999997</c:v>
                </c:pt>
                <c:pt idx="27778">
                  <c:v>0.90088542999999999</c:v>
                </c:pt>
                <c:pt idx="27779">
                  <c:v>0.90094295999999996</c:v>
                </c:pt>
                <c:pt idx="27780">
                  <c:v>0.90100082999999997</c:v>
                </c:pt>
                <c:pt idx="27781">
                  <c:v>0.90105893000000004</c:v>
                </c:pt>
                <c:pt idx="27782">
                  <c:v>0.90111691999999988</c:v>
                </c:pt>
                <c:pt idx="27783">
                  <c:v>0.9011749</c:v>
                </c:pt>
                <c:pt idx="27784">
                  <c:v>0.90123276999999991</c:v>
                </c:pt>
                <c:pt idx="27785">
                  <c:v>0.90129064000000003</c:v>
                </c:pt>
                <c:pt idx="27786">
                  <c:v>0.90134828</c:v>
                </c:pt>
                <c:pt idx="27787">
                  <c:v>0.90140614999999991</c:v>
                </c:pt>
                <c:pt idx="27788">
                  <c:v>0.90146401999999992</c:v>
                </c:pt>
                <c:pt idx="27789">
                  <c:v>0.90152200999999987</c:v>
                </c:pt>
                <c:pt idx="27790">
                  <c:v>0.90157988</c:v>
                </c:pt>
                <c:pt idx="27791">
                  <c:v>0.90163775000000002</c:v>
                </c:pt>
                <c:pt idx="27792">
                  <c:v>0.90169562000000014</c:v>
                </c:pt>
                <c:pt idx="27793">
                  <c:v>0.90175313999999984</c:v>
                </c:pt>
                <c:pt idx="27794">
                  <c:v>0.90181100999999997</c:v>
                </c:pt>
                <c:pt idx="27795">
                  <c:v>0.90186887999999998</c:v>
                </c:pt>
                <c:pt idx="27796">
                  <c:v>0.90192687000000005</c:v>
                </c:pt>
                <c:pt idx="27797">
                  <c:v>0.90198473999999984</c:v>
                </c:pt>
                <c:pt idx="27798">
                  <c:v>0.90204260999999997</c:v>
                </c:pt>
                <c:pt idx="27799">
                  <c:v>0.90210060000000003</c:v>
                </c:pt>
                <c:pt idx="27800">
                  <c:v>0.90215847000000005</c:v>
                </c:pt>
                <c:pt idx="27801">
                  <c:v>0.90221633999999973</c:v>
                </c:pt>
                <c:pt idx="27802">
                  <c:v>0.90227385999999998</c:v>
                </c:pt>
                <c:pt idx="27803">
                  <c:v>0.90233173</c:v>
                </c:pt>
                <c:pt idx="27804">
                  <c:v>0.90238971999999984</c:v>
                </c:pt>
                <c:pt idx="27805">
                  <c:v>0.90244769999999996</c:v>
                </c:pt>
                <c:pt idx="27806">
                  <c:v>0.90250569000000003</c:v>
                </c:pt>
                <c:pt idx="27807">
                  <c:v>0.90256355999999982</c:v>
                </c:pt>
                <c:pt idx="27808">
                  <c:v>0.90262142999999995</c:v>
                </c:pt>
                <c:pt idx="27809">
                  <c:v>0.90267930000000007</c:v>
                </c:pt>
                <c:pt idx="27810">
                  <c:v>0.90273740000000002</c:v>
                </c:pt>
                <c:pt idx="27811">
                  <c:v>0.90279480999999995</c:v>
                </c:pt>
                <c:pt idx="27812">
                  <c:v>0.90285267999999996</c:v>
                </c:pt>
                <c:pt idx="27813">
                  <c:v>0.90291054999999987</c:v>
                </c:pt>
                <c:pt idx="27814">
                  <c:v>0.90296841999999999</c:v>
                </c:pt>
                <c:pt idx="27815">
                  <c:v>0.90302629000000001</c:v>
                </c:pt>
                <c:pt idx="27816">
                  <c:v>0.90308415999999991</c:v>
                </c:pt>
                <c:pt idx="27817">
                  <c:v>0.90314203000000004</c:v>
                </c:pt>
                <c:pt idx="27818">
                  <c:v>0.90320012999999988</c:v>
                </c:pt>
                <c:pt idx="27819">
                  <c:v>0.90325800000000001</c:v>
                </c:pt>
                <c:pt idx="27820">
                  <c:v>0.90331587000000002</c:v>
                </c:pt>
                <c:pt idx="27821">
                  <c:v>0.90337373999999993</c:v>
                </c:pt>
                <c:pt idx="27822">
                  <c:v>0.90343161999999999</c:v>
                </c:pt>
                <c:pt idx="27823">
                  <c:v>0.9034896</c:v>
                </c:pt>
                <c:pt idx="27824">
                  <c:v>0.90354747000000002</c:v>
                </c:pt>
                <c:pt idx="27825">
                  <c:v>0.90360534000000003</c:v>
                </c:pt>
                <c:pt idx="27826">
                  <c:v>0.90366287000000001</c:v>
                </c:pt>
                <c:pt idx="27827">
                  <c:v>0.90372074000000002</c:v>
                </c:pt>
                <c:pt idx="27828">
                  <c:v>0.90377861000000015</c:v>
                </c:pt>
                <c:pt idx="27829">
                  <c:v>0.90383647999999994</c:v>
                </c:pt>
                <c:pt idx="27830">
                  <c:v>0.90389434999999996</c:v>
                </c:pt>
                <c:pt idx="27831">
                  <c:v>0.90395221999999997</c:v>
                </c:pt>
                <c:pt idx="27832">
                  <c:v>0.90401008999999988</c:v>
                </c:pt>
                <c:pt idx="27833">
                  <c:v>0.90406818999999994</c:v>
                </c:pt>
                <c:pt idx="27834">
                  <c:v>0.90412605999999984</c:v>
                </c:pt>
                <c:pt idx="27835">
                  <c:v>0.90418392999999986</c:v>
                </c:pt>
                <c:pt idx="27836">
                  <c:v>0.90424192000000003</c:v>
                </c:pt>
                <c:pt idx="27837">
                  <c:v>0.90429954999999984</c:v>
                </c:pt>
                <c:pt idx="27838">
                  <c:v>0.9043575399999999</c:v>
                </c:pt>
                <c:pt idx="27839">
                  <c:v>0.90441541000000003</c:v>
                </c:pt>
                <c:pt idx="27840">
                  <c:v>0.90447316999999994</c:v>
                </c:pt>
                <c:pt idx="27841">
                  <c:v>0.90453114999999973</c:v>
                </c:pt>
                <c:pt idx="27842">
                  <c:v>0.90458901999999997</c:v>
                </c:pt>
                <c:pt idx="27843">
                  <c:v>0.90464655000000005</c:v>
                </c:pt>
                <c:pt idx="27844">
                  <c:v>0.90470441999999995</c:v>
                </c:pt>
                <c:pt idx="27845">
                  <c:v>0.90476228999999986</c:v>
                </c:pt>
                <c:pt idx="27846">
                  <c:v>0.90482026999999998</c:v>
                </c:pt>
                <c:pt idx="27847">
                  <c:v>0.90487814</c:v>
                </c:pt>
                <c:pt idx="27848">
                  <c:v>0.90493601000000001</c:v>
                </c:pt>
                <c:pt idx="27849">
                  <c:v>0.90499399999999997</c:v>
                </c:pt>
                <c:pt idx="27850">
                  <c:v>0.90505164000000005</c:v>
                </c:pt>
                <c:pt idx="27851">
                  <c:v>0.90510950999999984</c:v>
                </c:pt>
                <c:pt idx="27852">
                  <c:v>0.90516737999999985</c:v>
                </c:pt>
                <c:pt idx="27853">
                  <c:v>0.90522537000000003</c:v>
                </c:pt>
                <c:pt idx="27854">
                  <c:v>0.90528311999999989</c:v>
                </c:pt>
                <c:pt idx="27855">
                  <c:v>0.90534099000000001</c:v>
                </c:pt>
                <c:pt idx="27856">
                  <c:v>0.90539886000000003</c:v>
                </c:pt>
                <c:pt idx="27857">
                  <c:v>0.90545684999999987</c:v>
                </c:pt>
                <c:pt idx="27858">
                  <c:v>0.90551482999999988</c:v>
                </c:pt>
                <c:pt idx="27859">
                  <c:v>0.90557281999999983</c:v>
                </c:pt>
                <c:pt idx="27860">
                  <c:v>0.90563068999999996</c:v>
                </c:pt>
                <c:pt idx="27861">
                  <c:v>0.90568855999999998</c:v>
                </c:pt>
                <c:pt idx="27862">
                  <c:v>0.90574655000000004</c:v>
                </c:pt>
                <c:pt idx="27863">
                  <c:v>0.90580442000000005</c:v>
                </c:pt>
                <c:pt idx="27864">
                  <c:v>0.90586171000000004</c:v>
                </c:pt>
                <c:pt idx="27865">
                  <c:v>0.90591957999999984</c:v>
                </c:pt>
                <c:pt idx="27866">
                  <c:v>0.90597755999999996</c:v>
                </c:pt>
                <c:pt idx="27867">
                  <c:v>0.90603542999999997</c:v>
                </c:pt>
                <c:pt idx="27868">
                  <c:v>0.90609342000000004</c:v>
                </c:pt>
                <c:pt idx="27869">
                  <c:v>0.90615129000000005</c:v>
                </c:pt>
                <c:pt idx="27870">
                  <c:v>0.90620928000000001</c:v>
                </c:pt>
                <c:pt idx="27871">
                  <c:v>0.90626725999999991</c:v>
                </c:pt>
                <c:pt idx="27872">
                  <c:v>0.90632513000000003</c:v>
                </c:pt>
                <c:pt idx="27873">
                  <c:v>0.90638253999999985</c:v>
                </c:pt>
                <c:pt idx="27874">
                  <c:v>0.90644040999999997</c:v>
                </c:pt>
                <c:pt idx="27875">
                  <c:v>0.90649840000000004</c:v>
                </c:pt>
                <c:pt idx="27876">
                  <c:v>0.90655614999999989</c:v>
                </c:pt>
                <c:pt idx="27877">
                  <c:v>0.90661413999999996</c:v>
                </c:pt>
                <c:pt idx="27878">
                  <c:v>0.90667200999999997</c:v>
                </c:pt>
                <c:pt idx="27879">
                  <c:v>0.90672998999999999</c:v>
                </c:pt>
                <c:pt idx="27880">
                  <c:v>0.90678787000000005</c:v>
                </c:pt>
                <c:pt idx="27881">
                  <c:v>0.90684574000000007</c:v>
                </c:pt>
                <c:pt idx="27882">
                  <c:v>0.90690360999999997</c:v>
                </c:pt>
                <c:pt idx="27883">
                  <c:v>0.90696171000000003</c:v>
                </c:pt>
                <c:pt idx="27884">
                  <c:v>0.90701969000000005</c:v>
                </c:pt>
                <c:pt idx="27885">
                  <c:v>0.90707755999999984</c:v>
                </c:pt>
                <c:pt idx="27886">
                  <c:v>0.90713542999999996</c:v>
                </c:pt>
                <c:pt idx="27887">
                  <c:v>0.90719284</c:v>
                </c:pt>
                <c:pt idx="27888">
                  <c:v>0.90725071000000002</c:v>
                </c:pt>
                <c:pt idx="27889">
                  <c:v>0.90730847000000003</c:v>
                </c:pt>
                <c:pt idx="27890">
                  <c:v>0.90736679999999992</c:v>
                </c:pt>
                <c:pt idx="27891">
                  <c:v>0.90742467000000004</c:v>
                </c:pt>
                <c:pt idx="27892">
                  <c:v>0.90748253999999973</c:v>
                </c:pt>
                <c:pt idx="27893">
                  <c:v>0.90754040999999996</c:v>
                </c:pt>
                <c:pt idx="27894">
                  <c:v>0.90759782</c:v>
                </c:pt>
                <c:pt idx="27895">
                  <c:v>0.90765569000000013</c:v>
                </c:pt>
                <c:pt idx="27896">
                  <c:v>0.90771355999999992</c:v>
                </c:pt>
                <c:pt idx="27897">
                  <c:v>0.90777143000000016</c:v>
                </c:pt>
                <c:pt idx="27898">
                  <c:v>0.90782942000000011</c:v>
                </c:pt>
                <c:pt idx="27899">
                  <c:v>0.90788729000000001</c:v>
                </c:pt>
                <c:pt idx="27900">
                  <c:v>0.90794538999999996</c:v>
                </c:pt>
                <c:pt idx="27901">
                  <c:v>0.90800325999999998</c:v>
                </c:pt>
                <c:pt idx="27902">
                  <c:v>0.90806123999999999</c:v>
                </c:pt>
                <c:pt idx="27903">
                  <c:v>0.90811911999999984</c:v>
                </c:pt>
                <c:pt idx="27904">
                  <c:v>0.90817698999999985</c:v>
                </c:pt>
                <c:pt idx="27905">
                  <c:v>0.90823438999999972</c:v>
                </c:pt>
                <c:pt idx="27906">
                  <c:v>0.9082923799999999</c:v>
                </c:pt>
                <c:pt idx="27907">
                  <c:v>0.90835036999999985</c:v>
                </c:pt>
                <c:pt idx="27908">
                  <c:v>0.90840823999999998</c:v>
                </c:pt>
                <c:pt idx="27909">
                  <c:v>0.90846610999999977</c:v>
                </c:pt>
                <c:pt idx="27910">
                  <c:v>0.90852409000000001</c:v>
                </c:pt>
                <c:pt idx="27911">
                  <c:v>0.90858195999999991</c:v>
                </c:pt>
                <c:pt idx="27912">
                  <c:v>0.90863983000000015</c:v>
                </c:pt>
                <c:pt idx="27913">
                  <c:v>0.90869770000000005</c:v>
                </c:pt>
                <c:pt idx="27914">
                  <c:v>0.90875510999999998</c:v>
                </c:pt>
                <c:pt idx="27915">
                  <c:v>0.90881297999999988</c:v>
                </c:pt>
                <c:pt idx="27916">
                  <c:v>0.90887085000000012</c:v>
                </c:pt>
                <c:pt idx="27917">
                  <c:v>0.90892872000000002</c:v>
                </c:pt>
                <c:pt idx="27918">
                  <c:v>0.90898681999999997</c:v>
                </c:pt>
                <c:pt idx="27919">
                  <c:v>0.90904468999999999</c:v>
                </c:pt>
                <c:pt idx="27920">
                  <c:v>0.90910255999999989</c:v>
                </c:pt>
                <c:pt idx="27921">
                  <c:v>0.90916054999999985</c:v>
                </c:pt>
                <c:pt idx="27922">
                  <c:v>0.90921818999999993</c:v>
                </c:pt>
                <c:pt idx="27923">
                  <c:v>0.90927617999999988</c:v>
                </c:pt>
                <c:pt idx="27924">
                  <c:v>0.90933415999999989</c:v>
                </c:pt>
                <c:pt idx="27925">
                  <c:v>0.90939203000000002</c:v>
                </c:pt>
                <c:pt idx="27926">
                  <c:v>0.90944979000000004</c:v>
                </c:pt>
                <c:pt idx="27927">
                  <c:v>0.90950765999999994</c:v>
                </c:pt>
                <c:pt idx="27928">
                  <c:v>0.90956552999999984</c:v>
                </c:pt>
                <c:pt idx="27929">
                  <c:v>0.90962339999999997</c:v>
                </c:pt>
                <c:pt idx="27930">
                  <c:v>0.90968126999999999</c:v>
                </c:pt>
                <c:pt idx="27931">
                  <c:v>0.90973925000000011</c:v>
                </c:pt>
                <c:pt idx="27932">
                  <c:v>0.90979723999999995</c:v>
                </c:pt>
                <c:pt idx="27933">
                  <c:v>0.90985464999999999</c:v>
                </c:pt>
                <c:pt idx="27934">
                  <c:v>0.90991309999999992</c:v>
                </c:pt>
                <c:pt idx="27935">
                  <c:v>0.90997039000000002</c:v>
                </c:pt>
                <c:pt idx="27936">
                  <c:v>0.91002826000000003</c:v>
                </c:pt>
                <c:pt idx="27937">
                  <c:v>0.91008623999999994</c:v>
                </c:pt>
                <c:pt idx="27938">
                  <c:v>0.91014412</c:v>
                </c:pt>
                <c:pt idx="27939">
                  <c:v>0.9102020999999999</c:v>
                </c:pt>
                <c:pt idx="27940">
                  <c:v>0.91026008999999986</c:v>
                </c:pt>
                <c:pt idx="27941">
                  <c:v>0.91031795999999987</c:v>
                </c:pt>
                <c:pt idx="27942">
                  <c:v>0.91037583000000011</c:v>
                </c:pt>
                <c:pt idx="27943">
                  <c:v>0.9104336999999999</c:v>
                </c:pt>
                <c:pt idx="27944">
                  <c:v>0.91049157000000003</c:v>
                </c:pt>
                <c:pt idx="27945">
                  <c:v>0.91054944000000004</c:v>
                </c:pt>
                <c:pt idx="27946">
                  <c:v>0.91060730999999984</c:v>
                </c:pt>
                <c:pt idx="27947">
                  <c:v>0.91066530000000001</c:v>
                </c:pt>
                <c:pt idx="27948">
                  <c:v>0.91072317000000003</c:v>
                </c:pt>
                <c:pt idx="27949">
                  <c:v>0.91078104000000004</c:v>
                </c:pt>
                <c:pt idx="27950">
                  <c:v>0.91083855999999996</c:v>
                </c:pt>
                <c:pt idx="27951">
                  <c:v>0.91089642999999998</c:v>
                </c:pt>
                <c:pt idx="27952">
                  <c:v>0.91095464999999998</c:v>
                </c:pt>
                <c:pt idx="27953">
                  <c:v>0.91101240000000006</c:v>
                </c:pt>
                <c:pt idx="27954">
                  <c:v>0.91107039000000001</c:v>
                </c:pt>
                <c:pt idx="27955">
                  <c:v>0.91112780000000004</c:v>
                </c:pt>
                <c:pt idx="27956">
                  <c:v>0.91118600999999988</c:v>
                </c:pt>
                <c:pt idx="27957">
                  <c:v>0.91124364999999996</c:v>
                </c:pt>
                <c:pt idx="27958">
                  <c:v>0.91130151999999998</c:v>
                </c:pt>
                <c:pt idx="27959">
                  <c:v>0.91135938999999988</c:v>
                </c:pt>
                <c:pt idx="27960">
                  <c:v>0.9114172599999999</c:v>
                </c:pt>
                <c:pt idx="27961">
                  <c:v>0.91147513000000002</c:v>
                </c:pt>
                <c:pt idx="27962">
                  <c:v>0.91153311999999986</c:v>
                </c:pt>
                <c:pt idx="27963">
                  <c:v>0.91159111000000004</c:v>
                </c:pt>
                <c:pt idx="27964">
                  <c:v>0.91164851000000013</c:v>
                </c:pt>
                <c:pt idx="27965">
                  <c:v>0.91170637999999993</c:v>
                </c:pt>
                <c:pt idx="27966">
                  <c:v>0.91176425000000005</c:v>
                </c:pt>
                <c:pt idx="27967">
                  <c:v>0.91182211999999996</c:v>
                </c:pt>
                <c:pt idx="27968">
                  <c:v>0.91188022999999996</c:v>
                </c:pt>
                <c:pt idx="27969">
                  <c:v>0.91193809999999997</c:v>
                </c:pt>
                <c:pt idx="27970">
                  <c:v>0.91199596999999999</c:v>
                </c:pt>
                <c:pt idx="27971">
                  <c:v>0.91205407000000005</c:v>
                </c:pt>
                <c:pt idx="27972">
                  <c:v>0.91211182000000002</c:v>
                </c:pt>
                <c:pt idx="27973">
                  <c:v>0.91216969000000003</c:v>
                </c:pt>
                <c:pt idx="27974">
                  <c:v>0.91222767999999999</c:v>
                </c:pt>
                <c:pt idx="27975">
                  <c:v>0.91228555</c:v>
                </c:pt>
                <c:pt idx="27976">
                  <c:v>0.91234342000000002</c:v>
                </c:pt>
                <c:pt idx="27977">
                  <c:v>0.91240129000000003</c:v>
                </c:pt>
                <c:pt idx="27978">
                  <c:v>0.91245880999999984</c:v>
                </c:pt>
                <c:pt idx="27979">
                  <c:v>0.91251667999999986</c:v>
                </c:pt>
                <c:pt idx="27980">
                  <c:v>0.91257454999999987</c:v>
                </c:pt>
                <c:pt idx="27981">
                  <c:v>0.91263243000000005</c:v>
                </c:pt>
                <c:pt idx="27982">
                  <c:v>0.91269040999999995</c:v>
                </c:pt>
                <c:pt idx="27983">
                  <c:v>0.91274828000000008</c:v>
                </c:pt>
                <c:pt idx="27984">
                  <c:v>0.91280614999999987</c:v>
                </c:pt>
                <c:pt idx="27985">
                  <c:v>0.91286413999999994</c:v>
                </c:pt>
                <c:pt idx="27986">
                  <c:v>0.91292211999999984</c:v>
                </c:pt>
                <c:pt idx="27987">
                  <c:v>0.91297998999999996</c:v>
                </c:pt>
                <c:pt idx="27988">
                  <c:v>0.91303787000000003</c:v>
                </c:pt>
                <c:pt idx="27989">
                  <c:v>0.91309574000000004</c:v>
                </c:pt>
                <c:pt idx="27990">
                  <c:v>0.91315360999999984</c:v>
                </c:pt>
                <c:pt idx="27991">
                  <c:v>0.91321147999999996</c:v>
                </c:pt>
                <c:pt idx="27992">
                  <c:v>0.91326934999999987</c:v>
                </c:pt>
                <c:pt idx="27993">
                  <c:v>0.91332687000000001</c:v>
                </c:pt>
                <c:pt idx="27994">
                  <c:v>0.91338473999999992</c:v>
                </c:pt>
                <c:pt idx="27995">
                  <c:v>0.91344261000000004</c:v>
                </c:pt>
                <c:pt idx="27996">
                  <c:v>0.91350047999999984</c:v>
                </c:pt>
                <c:pt idx="27997">
                  <c:v>0.91355823999999997</c:v>
                </c:pt>
                <c:pt idx="27998">
                  <c:v>0.91361621999999998</c:v>
                </c:pt>
                <c:pt idx="27999">
                  <c:v>0.91367421000000015</c:v>
                </c:pt>
                <c:pt idx="28000">
                  <c:v>0.91373219000000006</c:v>
                </c:pt>
                <c:pt idx="28001">
                  <c:v>0.91379018000000001</c:v>
                </c:pt>
                <c:pt idx="28002">
                  <c:v>0.91384805000000013</c:v>
                </c:pt>
                <c:pt idx="28003">
                  <c:v>0.91390579999999999</c:v>
                </c:pt>
                <c:pt idx="28004">
                  <c:v>0.91396378999999994</c:v>
                </c:pt>
                <c:pt idx="28005">
                  <c:v>0.91402178000000001</c:v>
                </c:pt>
                <c:pt idx="28006">
                  <c:v>0.91407906999999999</c:v>
                </c:pt>
                <c:pt idx="28007">
                  <c:v>0.91413705000000001</c:v>
                </c:pt>
                <c:pt idx="28008">
                  <c:v>0.91419492999999996</c:v>
                </c:pt>
                <c:pt idx="28009">
                  <c:v>0.91425279999999987</c:v>
                </c:pt>
                <c:pt idx="28010">
                  <c:v>0.91431077999999988</c:v>
                </c:pt>
                <c:pt idx="28011">
                  <c:v>0.91436865000000001</c:v>
                </c:pt>
                <c:pt idx="28012">
                  <c:v>0.91442651999999991</c:v>
                </c:pt>
                <c:pt idx="28013">
                  <c:v>0.91448438999999992</c:v>
                </c:pt>
                <c:pt idx="28014">
                  <c:v>0.91454214999999994</c:v>
                </c:pt>
                <c:pt idx="28015">
                  <c:v>0.91460002000000007</c:v>
                </c:pt>
                <c:pt idx="28016">
                  <c:v>0.91465799999999997</c:v>
                </c:pt>
                <c:pt idx="28017">
                  <c:v>0.91471586999999999</c:v>
                </c:pt>
                <c:pt idx="28018">
                  <c:v>0.91477386000000005</c:v>
                </c:pt>
                <c:pt idx="28019">
                  <c:v>0.91483172999999984</c:v>
                </c:pt>
                <c:pt idx="28020">
                  <c:v>0.91488959999999997</c:v>
                </c:pt>
                <c:pt idx="28021">
                  <c:v>0.91494701000000012</c:v>
                </c:pt>
                <c:pt idx="28022">
                  <c:v>0.91500499000000002</c:v>
                </c:pt>
                <c:pt idx="28023">
                  <c:v>0.91506286999999986</c:v>
                </c:pt>
                <c:pt idx="28024">
                  <c:v>0.91512073999999999</c:v>
                </c:pt>
                <c:pt idx="28025">
                  <c:v>0.91517861000000011</c:v>
                </c:pt>
                <c:pt idx="28026">
                  <c:v>0.91523647999999991</c:v>
                </c:pt>
                <c:pt idx="28027">
                  <c:v>0.91529435000000003</c:v>
                </c:pt>
                <c:pt idx="28028">
                  <c:v>0.91535232999999994</c:v>
                </c:pt>
                <c:pt idx="28029">
                  <c:v>0.91541019999999973</c:v>
                </c:pt>
                <c:pt idx="28030">
                  <c:v>0.91546806999999986</c:v>
                </c:pt>
                <c:pt idx="28031">
                  <c:v>0.91552605999999992</c:v>
                </c:pt>
                <c:pt idx="28032">
                  <c:v>0.91558392999999993</c:v>
                </c:pt>
                <c:pt idx="28033">
                  <c:v>0.91564179999999995</c:v>
                </c:pt>
                <c:pt idx="28034">
                  <c:v>0.91569967000000008</c:v>
                </c:pt>
                <c:pt idx="28035">
                  <c:v>0.91575753999999998</c:v>
                </c:pt>
                <c:pt idx="28036">
                  <c:v>0.91581517999999984</c:v>
                </c:pt>
                <c:pt idx="28037">
                  <c:v>0.91587317000000001</c:v>
                </c:pt>
                <c:pt idx="28038">
                  <c:v>0.91593115000000003</c:v>
                </c:pt>
                <c:pt idx="28039">
                  <c:v>0.91598913999999998</c:v>
                </c:pt>
                <c:pt idx="28040">
                  <c:v>0.91604700999999999</c:v>
                </c:pt>
                <c:pt idx="28041">
                  <c:v>0.91610488000000001</c:v>
                </c:pt>
                <c:pt idx="28042">
                  <c:v>0.91616274999999991</c:v>
                </c:pt>
                <c:pt idx="28043">
                  <c:v>0.91622062000000004</c:v>
                </c:pt>
                <c:pt idx="28044">
                  <c:v>0.91627802999999997</c:v>
                </c:pt>
                <c:pt idx="28045">
                  <c:v>0.91633600999999987</c:v>
                </c:pt>
                <c:pt idx="28046">
                  <c:v>0.91639377</c:v>
                </c:pt>
                <c:pt idx="28047">
                  <c:v>0.91645164000000001</c:v>
                </c:pt>
                <c:pt idx="28048">
                  <c:v>0.91650962000000002</c:v>
                </c:pt>
                <c:pt idx="28049">
                  <c:v>0.91656748999999993</c:v>
                </c:pt>
                <c:pt idx="28050">
                  <c:v>0.91662536999999999</c:v>
                </c:pt>
                <c:pt idx="28051">
                  <c:v>0.91668335000000001</c:v>
                </c:pt>
                <c:pt idx="28052">
                  <c:v>0.91674145000000007</c:v>
                </c:pt>
                <c:pt idx="28053">
                  <c:v>0.91679932000000008</c:v>
                </c:pt>
                <c:pt idx="28054">
                  <c:v>0.91685718999999988</c:v>
                </c:pt>
                <c:pt idx="28055">
                  <c:v>0.91691517999999994</c:v>
                </c:pt>
                <c:pt idx="28056">
                  <c:v>0.91697293000000002</c:v>
                </c:pt>
                <c:pt idx="28057">
                  <c:v>0.91703033999999994</c:v>
                </c:pt>
                <c:pt idx="28058">
                  <c:v>0.91708820999999996</c:v>
                </c:pt>
                <c:pt idx="28059">
                  <c:v>0.91714607999999997</c:v>
                </c:pt>
                <c:pt idx="28060">
                  <c:v>0.91720407000000004</c:v>
                </c:pt>
                <c:pt idx="28061">
                  <c:v>0.91726193999999994</c:v>
                </c:pt>
                <c:pt idx="28062">
                  <c:v>0.91731980999999996</c:v>
                </c:pt>
                <c:pt idx="28063">
                  <c:v>0.91737767999999997</c:v>
                </c:pt>
                <c:pt idx="28064">
                  <c:v>0.91743567000000004</c:v>
                </c:pt>
                <c:pt idx="28065">
                  <c:v>0.91749353999999994</c:v>
                </c:pt>
                <c:pt idx="28066">
                  <c:v>0.91755140999999996</c:v>
                </c:pt>
                <c:pt idx="28067">
                  <c:v>0.91760938999999997</c:v>
                </c:pt>
                <c:pt idx="28068">
                  <c:v>0.91766737999999992</c:v>
                </c:pt>
                <c:pt idx="28069">
                  <c:v>0.91772525000000016</c:v>
                </c:pt>
                <c:pt idx="28070">
                  <c:v>0.91778311999999984</c:v>
                </c:pt>
                <c:pt idx="28071">
                  <c:v>0.91784098999999997</c:v>
                </c:pt>
                <c:pt idx="28072">
                  <c:v>0.91789886000000009</c:v>
                </c:pt>
                <c:pt idx="28073">
                  <c:v>0.91795673</c:v>
                </c:pt>
                <c:pt idx="28074">
                  <c:v>0.91801460000000001</c:v>
                </c:pt>
                <c:pt idx="28075">
                  <c:v>0.91807247000000003</c:v>
                </c:pt>
                <c:pt idx="28076">
                  <c:v>0.91812987999999995</c:v>
                </c:pt>
                <c:pt idx="28077">
                  <c:v>0.91818462000000001</c:v>
                </c:pt>
                <c:pt idx="28078">
                  <c:v>0.91824607999999996</c:v>
                </c:pt>
                <c:pt idx="28079">
                  <c:v>0.91830394999999987</c:v>
                </c:pt>
                <c:pt idx="28080">
                  <c:v>0.91836182</c:v>
                </c:pt>
                <c:pt idx="28081">
                  <c:v>0.91841969000000001</c:v>
                </c:pt>
                <c:pt idx="28082">
                  <c:v>0.91847709999999994</c:v>
                </c:pt>
                <c:pt idx="28083">
                  <c:v>0.91853496999999973</c:v>
                </c:pt>
                <c:pt idx="28084">
                  <c:v>0.91859318999999973</c:v>
                </c:pt>
                <c:pt idx="28085">
                  <c:v>0.91865118000000001</c:v>
                </c:pt>
                <c:pt idx="28086">
                  <c:v>0.91870905000000014</c:v>
                </c:pt>
                <c:pt idx="28087">
                  <c:v>0.91876691999999993</c:v>
                </c:pt>
                <c:pt idx="28088">
                  <c:v>0.91882478999999984</c:v>
                </c:pt>
                <c:pt idx="28089">
                  <c:v>0.91888207999999993</c:v>
                </c:pt>
                <c:pt idx="28090">
                  <c:v>0.91893994999999984</c:v>
                </c:pt>
                <c:pt idx="28091">
                  <c:v>0.91899827999999995</c:v>
                </c:pt>
                <c:pt idx="28092">
                  <c:v>0.91905627000000001</c:v>
                </c:pt>
                <c:pt idx="28093">
                  <c:v>0.91911355999999989</c:v>
                </c:pt>
                <c:pt idx="28094">
                  <c:v>0.91917143000000012</c:v>
                </c:pt>
                <c:pt idx="28095">
                  <c:v>0.91922942000000007</c:v>
                </c:pt>
                <c:pt idx="28096">
                  <c:v>0.91928728999999987</c:v>
                </c:pt>
                <c:pt idx="28097">
                  <c:v>0.91934515999999999</c:v>
                </c:pt>
                <c:pt idx="28098">
                  <c:v>0.9194031399999999</c:v>
                </c:pt>
                <c:pt idx="28099">
                  <c:v>0.91946123999999996</c:v>
                </c:pt>
                <c:pt idx="28100">
                  <c:v>0.91951911999999991</c:v>
                </c:pt>
                <c:pt idx="28101">
                  <c:v>0.91957698999999993</c:v>
                </c:pt>
                <c:pt idx="28102">
                  <c:v>0.91963439000000002</c:v>
                </c:pt>
                <c:pt idx="28103">
                  <c:v>0.91969226000000004</c:v>
                </c:pt>
                <c:pt idx="28104">
                  <c:v>0.91975013000000005</c:v>
                </c:pt>
                <c:pt idx="28105">
                  <c:v>0.91980799999999996</c:v>
                </c:pt>
                <c:pt idx="28106">
                  <c:v>0.91986586999999997</c:v>
                </c:pt>
                <c:pt idx="28107">
                  <c:v>0.91992421000000013</c:v>
                </c:pt>
                <c:pt idx="28108">
                  <c:v>0.91998207999999992</c:v>
                </c:pt>
                <c:pt idx="28109">
                  <c:v>0.92003995000000005</c:v>
                </c:pt>
                <c:pt idx="28110">
                  <c:v>0.92009792999999984</c:v>
                </c:pt>
                <c:pt idx="28111">
                  <c:v>0.92015533999999999</c:v>
                </c:pt>
                <c:pt idx="28112">
                  <c:v>0.92021321</c:v>
                </c:pt>
                <c:pt idx="28113">
                  <c:v>0.92027108000000002</c:v>
                </c:pt>
                <c:pt idx="28114">
                  <c:v>0.92032917999999997</c:v>
                </c:pt>
                <c:pt idx="28115">
                  <c:v>0.92038716999999992</c:v>
                </c:pt>
                <c:pt idx="28116">
                  <c:v>0.92044504000000005</c:v>
                </c:pt>
                <c:pt idx="28117">
                  <c:v>0.92050290999999973</c:v>
                </c:pt>
                <c:pt idx="28118">
                  <c:v>0.92056077999999986</c:v>
                </c:pt>
                <c:pt idx="28119">
                  <c:v>0.92061864999999998</c:v>
                </c:pt>
                <c:pt idx="28120">
                  <c:v>0.92067652</c:v>
                </c:pt>
                <c:pt idx="28121">
                  <c:v>0.92073439000000001</c:v>
                </c:pt>
                <c:pt idx="28122">
                  <c:v>0.9207919200000001</c:v>
                </c:pt>
                <c:pt idx="28123">
                  <c:v>0.92084979000000011</c:v>
                </c:pt>
                <c:pt idx="28124">
                  <c:v>0.92090766000000002</c:v>
                </c:pt>
                <c:pt idx="28125">
                  <c:v>0.92096553000000003</c:v>
                </c:pt>
                <c:pt idx="28126">
                  <c:v>0.92102351000000005</c:v>
                </c:pt>
                <c:pt idx="28127">
                  <c:v>0.9210815</c:v>
                </c:pt>
                <c:pt idx="28128">
                  <c:v>0.92113948999999984</c:v>
                </c:pt>
                <c:pt idx="28129">
                  <c:v>0.92119735999999997</c:v>
                </c:pt>
                <c:pt idx="28130">
                  <c:v>0.92125475999999984</c:v>
                </c:pt>
                <c:pt idx="28131">
                  <c:v>0.9213127499999999</c:v>
                </c:pt>
                <c:pt idx="28132">
                  <c:v>0.92137062000000003</c:v>
                </c:pt>
                <c:pt idx="28133">
                  <c:v>0.92142884000000003</c:v>
                </c:pt>
                <c:pt idx="28134">
                  <c:v>0.9214861299999999</c:v>
                </c:pt>
                <c:pt idx="28135">
                  <c:v>0.92154435000000001</c:v>
                </c:pt>
                <c:pt idx="28136">
                  <c:v>0.92160233000000003</c:v>
                </c:pt>
                <c:pt idx="28137">
                  <c:v>0.92166031999999998</c:v>
                </c:pt>
                <c:pt idx="28138">
                  <c:v>0.92171760999999996</c:v>
                </c:pt>
                <c:pt idx="28139">
                  <c:v>0.92177560000000014</c:v>
                </c:pt>
                <c:pt idx="28140">
                  <c:v>0.92183357999999993</c:v>
                </c:pt>
                <c:pt idx="28141">
                  <c:v>0.92189144999999995</c:v>
                </c:pt>
                <c:pt idx="28142">
                  <c:v>0.92194944000000012</c:v>
                </c:pt>
                <c:pt idx="28143">
                  <c:v>0.92200731000000002</c:v>
                </c:pt>
                <c:pt idx="28144">
                  <c:v>0.92206517999999993</c:v>
                </c:pt>
                <c:pt idx="28145">
                  <c:v>0.92212316999999988</c:v>
                </c:pt>
                <c:pt idx="28146">
                  <c:v>0.92218104000000001</c:v>
                </c:pt>
                <c:pt idx="28147">
                  <c:v>0.92223902000000002</c:v>
                </c:pt>
                <c:pt idx="28148">
                  <c:v>0.92229689000000004</c:v>
                </c:pt>
                <c:pt idx="28149">
                  <c:v>0.92235429999999996</c:v>
                </c:pt>
                <c:pt idx="28150">
                  <c:v>0.92241216999999975</c:v>
                </c:pt>
                <c:pt idx="28151">
                  <c:v>0.92247003999999999</c:v>
                </c:pt>
                <c:pt idx="28152">
                  <c:v>0.92252791000000001</c:v>
                </c:pt>
                <c:pt idx="28153">
                  <c:v>0.92258577999999991</c:v>
                </c:pt>
                <c:pt idx="28154">
                  <c:v>0.92264365000000015</c:v>
                </c:pt>
                <c:pt idx="28155">
                  <c:v>0.92270198999999997</c:v>
                </c:pt>
                <c:pt idx="28156">
                  <c:v>0.9227598600000001</c:v>
                </c:pt>
                <c:pt idx="28157">
                  <c:v>0.92281725999999997</c:v>
                </c:pt>
                <c:pt idx="28158">
                  <c:v>0.92287525000000015</c:v>
                </c:pt>
                <c:pt idx="28159">
                  <c:v>0.92293334999999987</c:v>
                </c:pt>
                <c:pt idx="28160">
                  <c:v>0.92299122000000011</c:v>
                </c:pt>
                <c:pt idx="28161">
                  <c:v>0.92304909000000013</c:v>
                </c:pt>
                <c:pt idx="28162">
                  <c:v>0.92310695999999992</c:v>
                </c:pt>
                <c:pt idx="28163">
                  <c:v>0.92316436999999985</c:v>
                </c:pt>
                <c:pt idx="28164">
                  <c:v>0.92322223999999997</c:v>
                </c:pt>
                <c:pt idx="28165">
                  <c:v>0.92328010999999988</c:v>
                </c:pt>
                <c:pt idx="28166">
                  <c:v>0.92333809999999994</c:v>
                </c:pt>
                <c:pt idx="28167">
                  <c:v>0.92339596999999984</c:v>
                </c:pt>
                <c:pt idx="28168">
                  <c:v>0.92345383999999997</c:v>
                </c:pt>
                <c:pt idx="28169">
                  <c:v>0.92351158999999994</c:v>
                </c:pt>
                <c:pt idx="28170">
                  <c:v>0.92356957999999989</c:v>
                </c:pt>
                <c:pt idx="28171">
                  <c:v>0.92362745000000013</c:v>
                </c:pt>
                <c:pt idx="28172">
                  <c:v>0.92368532000000003</c:v>
                </c:pt>
                <c:pt idx="28173">
                  <c:v>0.92374330000000004</c:v>
                </c:pt>
                <c:pt idx="28174">
                  <c:v>0.92380118</c:v>
                </c:pt>
                <c:pt idx="28175">
                  <c:v>0.92385916000000001</c:v>
                </c:pt>
                <c:pt idx="28176">
                  <c:v>0.92391703000000003</c:v>
                </c:pt>
                <c:pt idx="28177">
                  <c:v>0.92397490000000004</c:v>
                </c:pt>
                <c:pt idx="28178">
                  <c:v>0.92403299999999988</c:v>
                </c:pt>
                <c:pt idx="28179">
                  <c:v>0.92409076000000001</c:v>
                </c:pt>
                <c:pt idx="28180">
                  <c:v>0.92414817000000005</c:v>
                </c:pt>
                <c:pt idx="28181">
                  <c:v>0.92420603999999984</c:v>
                </c:pt>
                <c:pt idx="28182">
                  <c:v>0.92426390999999986</c:v>
                </c:pt>
                <c:pt idx="28183">
                  <c:v>0.92432188999999998</c:v>
                </c:pt>
                <c:pt idx="28184">
                  <c:v>0.92437988000000004</c:v>
                </c:pt>
                <c:pt idx="28185">
                  <c:v>0.92443774999999972</c:v>
                </c:pt>
                <c:pt idx="28186">
                  <c:v>0.92449562000000007</c:v>
                </c:pt>
                <c:pt idx="28187">
                  <c:v>0.92455348999999987</c:v>
                </c:pt>
                <c:pt idx="28188">
                  <c:v>0.92461148000000004</c:v>
                </c:pt>
                <c:pt idx="28189">
                  <c:v>0.92466934999999983</c:v>
                </c:pt>
                <c:pt idx="28190">
                  <c:v>0.92472699000000003</c:v>
                </c:pt>
                <c:pt idx="28191">
                  <c:v>0.92478486000000004</c:v>
                </c:pt>
                <c:pt idx="28192">
                  <c:v>0.92484284000000005</c:v>
                </c:pt>
                <c:pt idx="28193">
                  <c:v>0.92490070999999996</c:v>
                </c:pt>
                <c:pt idx="28194">
                  <c:v>0.92495857999999997</c:v>
                </c:pt>
                <c:pt idx="28195">
                  <c:v>0.92501644999999988</c:v>
                </c:pt>
                <c:pt idx="28196">
                  <c:v>0.92507432000000001</c:v>
                </c:pt>
                <c:pt idx="28197">
                  <c:v>0.92513218999999991</c:v>
                </c:pt>
                <c:pt idx="28198">
                  <c:v>0.92518982999999999</c:v>
                </c:pt>
                <c:pt idx="28199">
                  <c:v>0.92524770000000001</c:v>
                </c:pt>
                <c:pt idx="28200">
                  <c:v>0.92530568999999996</c:v>
                </c:pt>
                <c:pt idx="28201">
                  <c:v>0.92536355999999986</c:v>
                </c:pt>
                <c:pt idx="28202">
                  <c:v>0.92542142999999999</c:v>
                </c:pt>
                <c:pt idx="28203">
                  <c:v>0.9254793</c:v>
                </c:pt>
                <c:pt idx="28204">
                  <c:v>0.92553716999999991</c:v>
                </c:pt>
                <c:pt idx="28205">
                  <c:v>0.92559504000000004</c:v>
                </c:pt>
                <c:pt idx="28206">
                  <c:v>0.92565268000000001</c:v>
                </c:pt>
                <c:pt idx="28207">
                  <c:v>0.92571113000000005</c:v>
                </c:pt>
                <c:pt idx="28208">
                  <c:v>0.92576853999999997</c:v>
                </c:pt>
                <c:pt idx="28209">
                  <c:v>0.92582651999999999</c:v>
                </c:pt>
                <c:pt idx="28210">
                  <c:v>0.92588439</c:v>
                </c:pt>
                <c:pt idx="28211">
                  <c:v>0.92594237999999984</c:v>
                </c:pt>
                <c:pt idx="28212">
                  <c:v>0.92600024999999997</c:v>
                </c:pt>
                <c:pt idx="28213">
                  <c:v>0.92605824000000003</c:v>
                </c:pt>
                <c:pt idx="28214">
                  <c:v>0.92611599</c:v>
                </c:pt>
                <c:pt idx="28215">
                  <c:v>0.92617397999999984</c:v>
                </c:pt>
                <c:pt idx="28216">
                  <c:v>0.92623184999999997</c:v>
                </c:pt>
                <c:pt idx="28217">
                  <c:v>0.92628971999999998</c:v>
                </c:pt>
                <c:pt idx="28218">
                  <c:v>0.9263477</c:v>
                </c:pt>
                <c:pt idx="28219">
                  <c:v>0.92640557000000001</c:v>
                </c:pt>
                <c:pt idx="28220">
                  <c:v>0.92646343999999992</c:v>
                </c:pt>
                <c:pt idx="28221">
                  <c:v>0.92652084999999984</c:v>
                </c:pt>
                <c:pt idx="28222">
                  <c:v>0.92657884000000001</c:v>
                </c:pt>
                <c:pt idx="28223">
                  <c:v>0.92663682000000003</c:v>
                </c:pt>
                <c:pt idx="28224">
                  <c:v>0.92669481000000009</c:v>
                </c:pt>
                <c:pt idx="28225">
                  <c:v>0.92675280000000004</c:v>
                </c:pt>
                <c:pt idx="28226">
                  <c:v>0.92681066999999984</c:v>
                </c:pt>
                <c:pt idx="28227">
                  <c:v>0.92686853999999996</c:v>
                </c:pt>
                <c:pt idx="28228">
                  <c:v>0.92692582999999995</c:v>
                </c:pt>
                <c:pt idx="28229">
                  <c:v>0.92698369999999997</c:v>
                </c:pt>
                <c:pt idx="28230">
                  <c:v>0.92704180000000014</c:v>
                </c:pt>
                <c:pt idx="28231">
                  <c:v>0.92709967000000015</c:v>
                </c:pt>
                <c:pt idx="28232">
                  <c:v>0.92715753999999984</c:v>
                </c:pt>
                <c:pt idx="28233">
                  <c:v>0.92721529999999996</c:v>
                </c:pt>
                <c:pt idx="28234">
                  <c:v>0.92727316999999987</c:v>
                </c:pt>
                <c:pt idx="28235">
                  <c:v>0.92733104</c:v>
                </c:pt>
                <c:pt idx="28236">
                  <c:v>0.92738891000000001</c:v>
                </c:pt>
                <c:pt idx="28237">
                  <c:v>0.92744677999999992</c:v>
                </c:pt>
                <c:pt idx="28238">
                  <c:v>0.92750465000000004</c:v>
                </c:pt>
                <c:pt idx="28239">
                  <c:v>0.92756262999999994</c:v>
                </c:pt>
                <c:pt idx="28240">
                  <c:v>0.92762074000000005</c:v>
                </c:pt>
                <c:pt idx="28241">
                  <c:v>0.92767814000000004</c:v>
                </c:pt>
                <c:pt idx="28242">
                  <c:v>0.92773601000000017</c:v>
                </c:pt>
                <c:pt idx="28243">
                  <c:v>0.92779423000000016</c:v>
                </c:pt>
                <c:pt idx="28244">
                  <c:v>0.92785209999999996</c:v>
                </c:pt>
                <c:pt idx="28245">
                  <c:v>0.92791009000000002</c:v>
                </c:pt>
                <c:pt idx="28246">
                  <c:v>0.92796795999999993</c:v>
                </c:pt>
                <c:pt idx="28247">
                  <c:v>0.92802583000000016</c:v>
                </c:pt>
                <c:pt idx="28248">
                  <c:v>0.92808369999999996</c:v>
                </c:pt>
                <c:pt idx="28249">
                  <c:v>0.92814156999999997</c:v>
                </c:pt>
                <c:pt idx="28250">
                  <c:v>0.92819954999999998</c:v>
                </c:pt>
                <c:pt idx="28251">
                  <c:v>0.92825743000000005</c:v>
                </c:pt>
                <c:pt idx="28252">
                  <c:v>0.92831517999999991</c:v>
                </c:pt>
                <c:pt idx="28253">
                  <c:v>0.92837316999999986</c:v>
                </c:pt>
                <c:pt idx="28254">
                  <c:v>0.92843045999999996</c:v>
                </c:pt>
                <c:pt idx="28255">
                  <c:v>0.92848843999999997</c:v>
                </c:pt>
                <c:pt idx="28256">
                  <c:v>0.92854630999999987</c:v>
                </c:pt>
                <c:pt idx="28257">
                  <c:v>0.92860418</c:v>
                </c:pt>
                <c:pt idx="28258">
                  <c:v>0.92866216999999973</c:v>
                </c:pt>
                <c:pt idx="28259">
                  <c:v>0.92872004000000008</c:v>
                </c:pt>
                <c:pt idx="28260">
                  <c:v>0.92877790999999998</c:v>
                </c:pt>
                <c:pt idx="28261">
                  <c:v>0.92883590000000005</c:v>
                </c:pt>
                <c:pt idx="28262">
                  <c:v>0.92889354000000002</c:v>
                </c:pt>
                <c:pt idx="28263">
                  <c:v>0.92895141000000014</c:v>
                </c:pt>
                <c:pt idx="28264">
                  <c:v>0.92900928000000005</c:v>
                </c:pt>
                <c:pt idx="28265">
                  <c:v>0.92906714999999973</c:v>
                </c:pt>
                <c:pt idx="28266">
                  <c:v>0.92912512999999997</c:v>
                </c:pt>
                <c:pt idx="28267">
                  <c:v>0.92918299999999987</c:v>
                </c:pt>
                <c:pt idx="28268">
                  <c:v>0.92924087000000011</c:v>
                </c:pt>
                <c:pt idx="28269">
                  <c:v>0.92929874000000001</c:v>
                </c:pt>
                <c:pt idx="28270">
                  <c:v>0.92935672999999985</c:v>
                </c:pt>
                <c:pt idx="28271">
                  <c:v>0.92941471999999992</c:v>
                </c:pt>
                <c:pt idx="28272">
                  <c:v>0.92947258999999993</c:v>
                </c:pt>
                <c:pt idx="28273">
                  <c:v>0.92953045999999984</c:v>
                </c:pt>
                <c:pt idx="28274">
                  <c:v>0.92958832999999985</c:v>
                </c:pt>
                <c:pt idx="28275">
                  <c:v>0.92964619999999998</c:v>
                </c:pt>
                <c:pt idx="28276">
                  <c:v>0.92970348999999997</c:v>
                </c:pt>
                <c:pt idx="28277">
                  <c:v>0.92976148000000003</c:v>
                </c:pt>
                <c:pt idx="28278">
                  <c:v>0.92981935000000004</c:v>
                </c:pt>
                <c:pt idx="28279">
                  <c:v>0.92987744999999999</c:v>
                </c:pt>
                <c:pt idx="28280">
                  <c:v>0.92993519999999996</c:v>
                </c:pt>
                <c:pt idx="28281">
                  <c:v>0.92999319000000003</c:v>
                </c:pt>
                <c:pt idx="28282">
                  <c:v>0.93005106000000004</c:v>
                </c:pt>
                <c:pt idx="28283">
                  <c:v>0.93010892999999983</c:v>
                </c:pt>
                <c:pt idx="28284">
                  <c:v>0.93016667999999991</c:v>
                </c:pt>
                <c:pt idx="28285">
                  <c:v>0.93022479000000002</c:v>
                </c:pt>
                <c:pt idx="28286">
                  <c:v>0.93028265999999993</c:v>
                </c:pt>
                <c:pt idx="28287">
                  <c:v>0.93034064000000005</c:v>
                </c:pt>
                <c:pt idx="28288">
                  <c:v>0.93039804999999998</c:v>
                </c:pt>
                <c:pt idx="28289">
                  <c:v>0.93045580000000017</c:v>
                </c:pt>
                <c:pt idx="28290">
                  <c:v>0.9305137899999999</c:v>
                </c:pt>
                <c:pt idx="28291">
                  <c:v>0.93057166000000002</c:v>
                </c:pt>
                <c:pt idx="28292">
                  <c:v>0.93062953000000015</c:v>
                </c:pt>
                <c:pt idx="28293">
                  <c:v>0.93068740000000005</c:v>
                </c:pt>
                <c:pt idx="28294">
                  <c:v>0.93074539000000012</c:v>
                </c:pt>
                <c:pt idx="28295">
                  <c:v>0.93080337000000002</c:v>
                </c:pt>
                <c:pt idx="28296">
                  <c:v>0.93086124000000003</c:v>
                </c:pt>
                <c:pt idx="28297">
                  <c:v>0.93091911999999999</c:v>
                </c:pt>
                <c:pt idx="28298">
                  <c:v>0.93097699</c:v>
                </c:pt>
                <c:pt idx="28299">
                  <c:v>0.93103497000000002</c:v>
                </c:pt>
                <c:pt idx="28300">
                  <c:v>0.93109284000000003</c:v>
                </c:pt>
                <c:pt idx="28301">
                  <c:v>0.93115071000000005</c:v>
                </c:pt>
                <c:pt idx="28302">
                  <c:v>0.93120857999999984</c:v>
                </c:pt>
                <c:pt idx="28303">
                  <c:v>0.9312665699999999</c:v>
                </c:pt>
                <c:pt idx="28304">
                  <c:v>0.93132386</c:v>
                </c:pt>
                <c:pt idx="28305">
                  <c:v>0.93138195999999984</c:v>
                </c:pt>
                <c:pt idx="28306">
                  <c:v>0.93143982999999997</c:v>
                </c:pt>
                <c:pt idx="28307">
                  <c:v>0.93149782000000003</c:v>
                </c:pt>
                <c:pt idx="28308">
                  <c:v>0.93155569000000005</c:v>
                </c:pt>
                <c:pt idx="28309">
                  <c:v>0.93161355999999984</c:v>
                </c:pt>
                <c:pt idx="28310">
                  <c:v>0.93167143000000008</c:v>
                </c:pt>
                <c:pt idx="28311">
                  <c:v>0.93172942000000014</c:v>
                </c:pt>
                <c:pt idx="28312">
                  <c:v>0.93178729000000005</c:v>
                </c:pt>
                <c:pt idx="28313">
                  <c:v>0.93184469000000014</c:v>
                </c:pt>
                <c:pt idx="28314">
                  <c:v>0.93190302999999997</c:v>
                </c:pt>
                <c:pt idx="28315">
                  <c:v>0.93196055</c:v>
                </c:pt>
                <c:pt idx="28316">
                  <c:v>0.93201829999999997</c:v>
                </c:pt>
                <c:pt idx="28317">
                  <c:v>0.93207640999999997</c:v>
                </c:pt>
                <c:pt idx="28318">
                  <c:v>0.93213415999999993</c:v>
                </c:pt>
                <c:pt idx="28319">
                  <c:v>0.93219237999999993</c:v>
                </c:pt>
                <c:pt idx="28320">
                  <c:v>0.93225013000000001</c:v>
                </c:pt>
                <c:pt idx="28321">
                  <c:v>0.93230765999999998</c:v>
                </c:pt>
                <c:pt idx="28322">
                  <c:v>0.93236587000000004</c:v>
                </c:pt>
                <c:pt idx="28323">
                  <c:v>0.93242385999999999</c:v>
                </c:pt>
                <c:pt idx="28324">
                  <c:v>0.93248127000000003</c:v>
                </c:pt>
                <c:pt idx="28325">
                  <c:v>0.93253913999999993</c:v>
                </c:pt>
                <c:pt idx="28326">
                  <c:v>0.93259711999999984</c:v>
                </c:pt>
                <c:pt idx="28327">
                  <c:v>0.93265498999999996</c:v>
                </c:pt>
                <c:pt idx="28328">
                  <c:v>0.93271287000000003</c:v>
                </c:pt>
                <c:pt idx="28329">
                  <c:v>0.93277108000000009</c:v>
                </c:pt>
                <c:pt idx="28330">
                  <c:v>0.93282871999999994</c:v>
                </c:pt>
                <c:pt idx="28331">
                  <c:v>0.93288682000000001</c:v>
                </c:pt>
                <c:pt idx="28332">
                  <c:v>0.93294469000000013</c:v>
                </c:pt>
                <c:pt idx="28333">
                  <c:v>0.93300245000000004</c:v>
                </c:pt>
                <c:pt idx="28334">
                  <c:v>0.93306031999999994</c:v>
                </c:pt>
                <c:pt idx="28335">
                  <c:v>0.93311818999999985</c:v>
                </c:pt>
                <c:pt idx="28336">
                  <c:v>0.93317583000000015</c:v>
                </c:pt>
                <c:pt idx="28337">
                  <c:v>0.93323369999999994</c:v>
                </c:pt>
                <c:pt idx="28338">
                  <c:v>0.93329156999999996</c:v>
                </c:pt>
                <c:pt idx="28339">
                  <c:v>0.93334944000000009</c:v>
                </c:pt>
                <c:pt idx="28340">
                  <c:v>0.93340730999999988</c:v>
                </c:pt>
                <c:pt idx="28341">
                  <c:v>0.93346529999999994</c:v>
                </c:pt>
                <c:pt idx="28342">
                  <c:v>0.93352327999999996</c:v>
                </c:pt>
                <c:pt idx="28343">
                  <c:v>0.93358114999999986</c:v>
                </c:pt>
                <c:pt idx="28344">
                  <c:v>0.93363868000000005</c:v>
                </c:pt>
                <c:pt idx="28345">
                  <c:v>0.93369654999999996</c:v>
                </c:pt>
                <c:pt idx="28346">
                  <c:v>0.93375442000000008</c:v>
                </c:pt>
                <c:pt idx="28347">
                  <c:v>0.93381228999999988</c:v>
                </c:pt>
                <c:pt idx="28348">
                  <c:v>0.93387016</c:v>
                </c:pt>
                <c:pt idx="28349">
                  <c:v>0.93392803000000013</c:v>
                </c:pt>
                <c:pt idx="28350">
                  <c:v>0.93398612999999986</c:v>
                </c:pt>
                <c:pt idx="28351">
                  <c:v>0.93404399999999999</c:v>
                </c:pt>
                <c:pt idx="28352">
                  <c:v>0.93410164000000007</c:v>
                </c:pt>
                <c:pt idx="28353">
                  <c:v>0.93415950999999997</c:v>
                </c:pt>
                <c:pt idx="28354">
                  <c:v>0.93421737999999988</c:v>
                </c:pt>
                <c:pt idx="28355">
                  <c:v>0.93427537000000005</c:v>
                </c:pt>
                <c:pt idx="28356">
                  <c:v>0.93433323999999984</c:v>
                </c:pt>
                <c:pt idx="28357">
                  <c:v>0.93439110999999997</c:v>
                </c:pt>
                <c:pt idx="28358">
                  <c:v>0.93444897999999998</c:v>
                </c:pt>
                <c:pt idx="28359">
                  <c:v>0.93450695999999989</c:v>
                </c:pt>
                <c:pt idx="28360">
                  <c:v>0.93456448999999986</c:v>
                </c:pt>
                <c:pt idx="28361">
                  <c:v>0.93462246999999998</c:v>
                </c:pt>
                <c:pt idx="28362">
                  <c:v>0.93468068999999998</c:v>
                </c:pt>
                <c:pt idx="28363">
                  <c:v>0.93473856</c:v>
                </c:pt>
                <c:pt idx="28364">
                  <c:v>0.93479643000000012</c:v>
                </c:pt>
                <c:pt idx="28365">
                  <c:v>0.93485430000000003</c:v>
                </c:pt>
                <c:pt idx="28366">
                  <c:v>0.93491228999999987</c:v>
                </c:pt>
                <c:pt idx="28367">
                  <c:v>0.93496957999999997</c:v>
                </c:pt>
                <c:pt idx="28368">
                  <c:v>0.93502755999999998</c:v>
                </c:pt>
                <c:pt idx="28369">
                  <c:v>0.93508532</c:v>
                </c:pt>
                <c:pt idx="28370">
                  <c:v>0.93514341999999995</c:v>
                </c:pt>
                <c:pt idx="28371">
                  <c:v>0.93520141000000012</c:v>
                </c:pt>
                <c:pt idx="28372">
                  <c:v>0.93525928000000003</c:v>
                </c:pt>
                <c:pt idx="28373">
                  <c:v>0.93531714999999993</c:v>
                </c:pt>
                <c:pt idx="28374">
                  <c:v>0.93537501999999995</c:v>
                </c:pt>
                <c:pt idx="28375">
                  <c:v>0.93543299999999985</c:v>
                </c:pt>
                <c:pt idx="28376">
                  <c:v>0.93549086999999997</c:v>
                </c:pt>
                <c:pt idx="28377">
                  <c:v>0.93554873999999999</c:v>
                </c:pt>
                <c:pt idx="28378">
                  <c:v>0.93560662000000017</c:v>
                </c:pt>
                <c:pt idx="28379">
                  <c:v>0.93566402000000004</c:v>
                </c:pt>
                <c:pt idx="28380">
                  <c:v>0.93572200999999999</c:v>
                </c:pt>
                <c:pt idx="28381">
                  <c:v>0.93577976000000007</c:v>
                </c:pt>
                <c:pt idx="28382">
                  <c:v>0.93583786999999996</c:v>
                </c:pt>
                <c:pt idx="28383">
                  <c:v>0.93589597000000013</c:v>
                </c:pt>
                <c:pt idx="28384">
                  <c:v>0.93595384000000004</c:v>
                </c:pt>
                <c:pt idx="28385">
                  <c:v>0.93601171000000005</c:v>
                </c:pt>
                <c:pt idx="28386">
                  <c:v>0.93606957999999996</c:v>
                </c:pt>
                <c:pt idx="28387">
                  <c:v>0.93612698999999988</c:v>
                </c:pt>
                <c:pt idx="28388">
                  <c:v>0.93618486000000001</c:v>
                </c:pt>
                <c:pt idx="28389">
                  <c:v>0.93624273000000002</c:v>
                </c:pt>
                <c:pt idx="28390">
                  <c:v>0.93630071000000004</c:v>
                </c:pt>
                <c:pt idx="28391">
                  <c:v>0.93635869999999999</c:v>
                </c:pt>
                <c:pt idx="28392">
                  <c:v>0.93641656999999989</c:v>
                </c:pt>
                <c:pt idx="28393">
                  <c:v>0.93647444000000002</c:v>
                </c:pt>
                <c:pt idx="28394">
                  <c:v>0.93653230999999992</c:v>
                </c:pt>
                <c:pt idx="28395">
                  <c:v>0.93659017999999994</c:v>
                </c:pt>
                <c:pt idx="28396">
                  <c:v>0.93664804999999995</c:v>
                </c:pt>
                <c:pt idx="28397">
                  <c:v>0.93670592000000008</c:v>
                </c:pt>
                <c:pt idx="28398">
                  <c:v>0.93676367999999999</c:v>
                </c:pt>
                <c:pt idx="28399">
                  <c:v>0.93682178000000005</c:v>
                </c:pt>
                <c:pt idx="28400">
                  <c:v>0.93687953000000013</c:v>
                </c:pt>
                <c:pt idx="28401">
                  <c:v>0.93693716999999987</c:v>
                </c:pt>
                <c:pt idx="28402">
                  <c:v>0.93699538999999998</c:v>
                </c:pt>
                <c:pt idx="28403">
                  <c:v>0.93705291000000002</c:v>
                </c:pt>
                <c:pt idx="28404">
                  <c:v>0.93711054999999988</c:v>
                </c:pt>
                <c:pt idx="28405">
                  <c:v>0.93716865000000005</c:v>
                </c:pt>
                <c:pt idx="28406">
                  <c:v>0.93722687000000005</c:v>
                </c:pt>
                <c:pt idx="28407">
                  <c:v>0.93728438999999986</c:v>
                </c:pt>
                <c:pt idx="28408">
                  <c:v>0.93734237999999992</c:v>
                </c:pt>
                <c:pt idx="28409">
                  <c:v>0.93740025000000005</c:v>
                </c:pt>
                <c:pt idx="28410">
                  <c:v>0.93745811999999984</c:v>
                </c:pt>
                <c:pt idx="28411">
                  <c:v>0.93751598999999985</c:v>
                </c:pt>
                <c:pt idx="28412">
                  <c:v>0.93757385999999998</c:v>
                </c:pt>
                <c:pt idx="28413">
                  <c:v>0.93763173000000011</c:v>
                </c:pt>
                <c:pt idx="28414">
                  <c:v>0.93768960000000012</c:v>
                </c:pt>
                <c:pt idx="28415">
                  <c:v>0.93774758999999996</c:v>
                </c:pt>
                <c:pt idx="28416">
                  <c:v>0.93780546000000009</c:v>
                </c:pt>
                <c:pt idx="28417">
                  <c:v>0.9378629799999999</c:v>
                </c:pt>
                <c:pt idx="28418">
                  <c:v>0.93792085000000014</c:v>
                </c:pt>
                <c:pt idx="28419">
                  <c:v>0.93797884000000009</c:v>
                </c:pt>
                <c:pt idx="28420">
                  <c:v>0.93803671</c:v>
                </c:pt>
                <c:pt idx="28421">
                  <c:v>0.93809458000000001</c:v>
                </c:pt>
                <c:pt idx="28422">
                  <c:v>0.93815255999999991</c:v>
                </c:pt>
                <c:pt idx="28423">
                  <c:v>0.93821043000000004</c:v>
                </c:pt>
                <c:pt idx="28424">
                  <c:v>0.93826853999999993</c:v>
                </c:pt>
                <c:pt idx="28425">
                  <c:v>0.9383261799999999</c:v>
                </c:pt>
                <c:pt idx="28426">
                  <c:v>0.93838405000000003</c:v>
                </c:pt>
                <c:pt idx="28427">
                  <c:v>0.93844203000000004</c:v>
                </c:pt>
                <c:pt idx="28428">
                  <c:v>0.93850012999999988</c:v>
                </c:pt>
                <c:pt idx="28429">
                  <c:v>0.93855753999999991</c:v>
                </c:pt>
                <c:pt idx="28430">
                  <c:v>0.93861541000000015</c:v>
                </c:pt>
                <c:pt idx="28431">
                  <c:v>0.93867339999999999</c:v>
                </c:pt>
                <c:pt idx="28432">
                  <c:v>0.93873114999999996</c:v>
                </c:pt>
                <c:pt idx="28433">
                  <c:v>0.93878925000000013</c:v>
                </c:pt>
                <c:pt idx="28434">
                  <c:v>0.93884712000000003</c:v>
                </c:pt>
                <c:pt idx="28435">
                  <c:v>0.93890510999999999</c:v>
                </c:pt>
                <c:pt idx="28436">
                  <c:v>0.93896297999999989</c:v>
                </c:pt>
                <c:pt idx="28437">
                  <c:v>0.93902085000000013</c:v>
                </c:pt>
                <c:pt idx="28438">
                  <c:v>0.93907872000000003</c:v>
                </c:pt>
                <c:pt idx="28439">
                  <c:v>0.93913612999999985</c:v>
                </c:pt>
                <c:pt idx="28440">
                  <c:v>0.93919445999999995</c:v>
                </c:pt>
                <c:pt idx="28441">
                  <c:v>0.93925232999999986</c:v>
                </c:pt>
                <c:pt idx="28442">
                  <c:v>0.93930974</c:v>
                </c:pt>
                <c:pt idx="28443">
                  <c:v>0.93936761000000002</c:v>
                </c:pt>
                <c:pt idx="28444">
                  <c:v>0.93942548000000003</c:v>
                </c:pt>
                <c:pt idx="28445">
                  <c:v>0.93948334999999994</c:v>
                </c:pt>
                <c:pt idx="28446">
                  <c:v>0.93954121999999995</c:v>
                </c:pt>
                <c:pt idx="28447">
                  <c:v>0.93959921000000013</c:v>
                </c:pt>
                <c:pt idx="28448">
                  <c:v>0.93965708000000003</c:v>
                </c:pt>
                <c:pt idx="28449">
                  <c:v>0.93971495000000005</c:v>
                </c:pt>
                <c:pt idx="28450">
                  <c:v>0.93977281999999995</c:v>
                </c:pt>
                <c:pt idx="28451">
                  <c:v>0.93983092000000001</c:v>
                </c:pt>
                <c:pt idx="28452">
                  <c:v>0.93988879000000003</c:v>
                </c:pt>
                <c:pt idx="28453">
                  <c:v>0.93994666000000004</c:v>
                </c:pt>
                <c:pt idx="28454">
                  <c:v>0.94000465000000011</c:v>
                </c:pt>
                <c:pt idx="28455">
                  <c:v>0.94006204999999987</c:v>
                </c:pt>
                <c:pt idx="28456">
                  <c:v>0.94012004000000005</c:v>
                </c:pt>
                <c:pt idx="28457">
                  <c:v>0.94017790999999984</c:v>
                </c:pt>
                <c:pt idx="28458">
                  <c:v>0.94023601000000001</c:v>
                </c:pt>
                <c:pt idx="28459">
                  <c:v>0.94029388000000003</c:v>
                </c:pt>
                <c:pt idx="28460">
                  <c:v>0.94035175000000004</c:v>
                </c:pt>
                <c:pt idx="28461">
                  <c:v>0.94040973999999999</c:v>
                </c:pt>
                <c:pt idx="28462">
                  <c:v>0.94046702999999987</c:v>
                </c:pt>
                <c:pt idx="28463">
                  <c:v>0.94052502000000004</c:v>
                </c:pt>
                <c:pt idx="28464">
                  <c:v>0.94058299999999972</c:v>
                </c:pt>
                <c:pt idx="28465">
                  <c:v>0.94064099000000012</c:v>
                </c:pt>
                <c:pt idx="28466">
                  <c:v>0.94069886000000014</c:v>
                </c:pt>
                <c:pt idx="28467">
                  <c:v>0.94075673000000004</c:v>
                </c:pt>
                <c:pt idx="28468">
                  <c:v>0.94081459999999983</c:v>
                </c:pt>
                <c:pt idx="28469">
                  <c:v>0.94087246999999996</c:v>
                </c:pt>
                <c:pt idx="28470">
                  <c:v>0.94093033999999998</c:v>
                </c:pt>
                <c:pt idx="28471">
                  <c:v>0.94098820999999999</c:v>
                </c:pt>
                <c:pt idx="28472">
                  <c:v>0.94104585000000007</c:v>
                </c:pt>
                <c:pt idx="28473">
                  <c:v>0.94110371999999998</c:v>
                </c:pt>
                <c:pt idx="28474">
                  <c:v>0.94116182000000004</c:v>
                </c:pt>
                <c:pt idx="28475">
                  <c:v>0.94121969000000005</c:v>
                </c:pt>
                <c:pt idx="28476">
                  <c:v>0.94127755999999996</c:v>
                </c:pt>
                <c:pt idx="28477">
                  <c:v>0.94133542999999997</c:v>
                </c:pt>
                <c:pt idx="28478">
                  <c:v>0.94139342000000004</c:v>
                </c:pt>
                <c:pt idx="28479">
                  <c:v>0.94145129000000005</c:v>
                </c:pt>
                <c:pt idx="28480">
                  <c:v>0.94150915999999996</c:v>
                </c:pt>
                <c:pt idx="28481">
                  <c:v>0.94156702999999986</c:v>
                </c:pt>
                <c:pt idx="28482">
                  <c:v>0.94162444000000012</c:v>
                </c:pt>
                <c:pt idx="28483">
                  <c:v>0.94168242999999996</c:v>
                </c:pt>
                <c:pt idx="28484">
                  <c:v>0.94174030000000009</c:v>
                </c:pt>
                <c:pt idx="28485">
                  <c:v>0.94179816999999999</c:v>
                </c:pt>
                <c:pt idx="28486">
                  <c:v>0.94185604000000001</c:v>
                </c:pt>
                <c:pt idx="28487">
                  <c:v>0.94191391000000002</c:v>
                </c:pt>
                <c:pt idx="28488">
                  <c:v>0.94197189000000014</c:v>
                </c:pt>
                <c:pt idx="28489">
                  <c:v>0.94203011000000003</c:v>
                </c:pt>
                <c:pt idx="28490">
                  <c:v>0.94208740000000002</c:v>
                </c:pt>
                <c:pt idx="28491">
                  <c:v>0.94214527000000015</c:v>
                </c:pt>
                <c:pt idx="28492">
                  <c:v>0.94220360999999997</c:v>
                </c:pt>
                <c:pt idx="28493">
                  <c:v>0.94226124</c:v>
                </c:pt>
                <c:pt idx="28494">
                  <c:v>0.94231935</c:v>
                </c:pt>
                <c:pt idx="28495">
                  <c:v>0.94237687000000003</c:v>
                </c:pt>
                <c:pt idx="28496">
                  <c:v>0.94243462</c:v>
                </c:pt>
                <c:pt idx="28497">
                  <c:v>0.94249260999999984</c:v>
                </c:pt>
                <c:pt idx="28498">
                  <c:v>0.94255047999999997</c:v>
                </c:pt>
                <c:pt idx="28499">
                  <c:v>0.94260847000000014</c:v>
                </c:pt>
                <c:pt idx="28500">
                  <c:v>0.94266633999999994</c:v>
                </c:pt>
                <c:pt idx="28501">
                  <c:v>0.94272431999999995</c:v>
                </c:pt>
                <c:pt idx="28502">
                  <c:v>0.94278218999999985</c:v>
                </c:pt>
                <c:pt idx="28503">
                  <c:v>0.94284006000000009</c:v>
                </c:pt>
                <c:pt idx="28504">
                  <c:v>0.94289805000000015</c:v>
                </c:pt>
                <c:pt idx="28505">
                  <c:v>0.94295546000000008</c:v>
                </c:pt>
                <c:pt idx="28506">
                  <c:v>0.94301343999999998</c:v>
                </c:pt>
                <c:pt idx="28507">
                  <c:v>0.94307131000000011</c:v>
                </c:pt>
                <c:pt idx="28508">
                  <c:v>0.94312918000000001</c:v>
                </c:pt>
                <c:pt idx="28509">
                  <c:v>0.94318705000000003</c:v>
                </c:pt>
                <c:pt idx="28510">
                  <c:v>0.94324504000000009</c:v>
                </c:pt>
                <c:pt idx="28511">
                  <c:v>0.94330290999999988</c:v>
                </c:pt>
                <c:pt idx="28512">
                  <c:v>0.9433607799999999</c:v>
                </c:pt>
                <c:pt idx="28513">
                  <c:v>0.94341865000000003</c:v>
                </c:pt>
                <c:pt idx="28514">
                  <c:v>0.94347674999999986</c:v>
                </c:pt>
                <c:pt idx="28515">
                  <c:v>0.9435341599999999</c:v>
                </c:pt>
                <c:pt idx="28516">
                  <c:v>0.94359203000000003</c:v>
                </c:pt>
                <c:pt idx="28517">
                  <c:v>0.94364990000000015</c:v>
                </c:pt>
                <c:pt idx="28518">
                  <c:v>0.94370799999999999</c:v>
                </c:pt>
                <c:pt idx="28519">
                  <c:v>0.94376599000000005</c:v>
                </c:pt>
                <c:pt idx="28520">
                  <c:v>0.94382386000000007</c:v>
                </c:pt>
                <c:pt idx="28521">
                  <c:v>0.94388172999999997</c:v>
                </c:pt>
                <c:pt idx="28522">
                  <c:v>0.94393959999999999</c:v>
                </c:pt>
                <c:pt idx="28523">
                  <c:v>0.94399747000000012</c:v>
                </c:pt>
                <c:pt idx="28524">
                  <c:v>0.94405488000000004</c:v>
                </c:pt>
                <c:pt idx="28525">
                  <c:v>0.94411286999999988</c:v>
                </c:pt>
                <c:pt idx="28526">
                  <c:v>0.94417074000000001</c:v>
                </c:pt>
                <c:pt idx="28527">
                  <c:v>0.94422861000000013</c:v>
                </c:pt>
                <c:pt idx="28528">
                  <c:v>0.94428658999999993</c:v>
                </c:pt>
                <c:pt idx="28529">
                  <c:v>0.94434457999999999</c:v>
                </c:pt>
                <c:pt idx="28530">
                  <c:v>0.94440245</c:v>
                </c:pt>
                <c:pt idx="28531">
                  <c:v>0.94446031999999991</c:v>
                </c:pt>
                <c:pt idx="28532">
                  <c:v>0.94451818999999992</c:v>
                </c:pt>
                <c:pt idx="28533">
                  <c:v>0.94457617999999988</c:v>
                </c:pt>
                <c:pt idx="28534">
                  <c:v>0.94463416</c:v>
                </c:pt>
                <c:pt idx="28535">
                  <c:v>0.94469192000000013</c:v>
                </c:pt>
                <c:pt idx="28536">
                  <c:v>0.94474944000000016</c:v>
                </c:pt>
                <c:pt idx="28537">
                  <c:v>0.94480730999999996</c:v>
                </c:pt>
                <c:pt idx="28538">
                  <c:v>0.94486541000000013</c:v>
                </c:pt>
                <c:pt idx="28539">
                  <c:v>0.94492328000000003</c:v>
                </c:pt>
                <c:pt idx="28540">
                  <c:v>0.94498115000000005</c:v>
                </c:pt>
                <c:pt idx="28541">
                  <c:v>0.94503901999999995</c:v>
                </c:pt>
                <c:pt idx="28542">
                  <c:v>0.94509688999999997</c:v>
                </c:pt>
                <c:pt idx="28543">
                  <c:v>0.94515475999999998</c:v>
                </c:pt>
                <c:pt idx="28544">
                  <c:v>0.94521274999999993</c:v>
                </c:pt>
                <c:pt idx="28545">
                  <c:v>0.94527061999999995</c:v>
                </c:pt>
                <c:pt idx="28546">
                  <c:v>0.94532802999999999</c:v>
                </c:pt>
                <c:pt idx="28547">
                  <c:v>0.9453859</c:v>
                </c:pt>
                <c:pt idx="28548">
                  <c:v>0.94544377000000002</c:v>
                </c:pt>
                <c:pt idx="28549">
                  <c:v>0.94550175000000003</c:v>
                </c:pt>
                <c:pt idx="28550">
                  <c:v>0.94555962000000005</c:v>
                </c:pt>
                <c:pt idx="28551">
                  <c:v>0.94561761000000011</c:v>
                </c:pt>
                <c:pt idx="28552">
                  <c:v>0.94567548000000012</c:v>
                </c:pt>
                <c:pt idx="28553">
                  <c:v>0.94573335000000003</c:v>
                </c:pt>
                <c:pt idx="28554">
                  <c:v>0.94579122000000015</c:v>
                </c:pt>
                <c:pt idx="28555">
                  <c:v>0.94584921000000022</c:v>
                </c:pt>
                <c:pt idx="28556">
                  <c:v>0.94590708000000001</c:v>
                </c:pt>
                <c:pt idx="28557">
                  <c:v>0.94596495000000003</c:v>
                </c:pt>
                <c:pt idx="28558">
                  <c:v>0.94602293000000004</c:v>
                </c:pt>
                <c:pt idx="28559">
                  <c:v>0.94608080000000017</c:v>
                </c:pt>
                <c:pt idx="28560">
                  <c:v>0.94613820999999998</c:v>
                </c:pt>
                <c:pt idx="28561">
                  <c:v>0.94619620000000004</c:v>
                </c:pt>
                <c:pt idx="28562">
                  <c:v>0.94625429999999999</c:v>
                </c:pt>
                <c:pt idx="28563">
                  <c:v>0.9463121699999999</c:v>
                </c:pt>
                <c:pt idx="28564">
                  <c:v>0.94637004000000002</c:v>
                </c:pt>
                <c:pt idx="28565">
                  <c:v>0.94642802999999998</c:v>
                </c:pt>
                <c:pt idx="28566">
                  <c:v>0.94648589999999999</c:v>
                </c:pt>
                <c:pt idx="28567">
                  <c:v>0.94654329999999998</c:v>
                </c:pt>
                <c:pt idx="28568">
                  <c:v>0.94660152000000009</c:v>
                </c:pt>
                <c:pt idx="28569">
                  <c:v>0.94665938999999999</c:v>
                </c:pt>
                <c:pt idx="28570">
                  <c:v>0.94671726</c:v>
                </c:pt>
                <c:pt idx="28571">
                  <c:v>0.94677525000000007</c:v>
                </c:pt>
                <c:pt idx="28572">
                  <c:v>0.94683311999999997</c:v>
                </c:pt>
                <c:pt idx="28573">
                  <c:v>0.94689098999999999</c:v>
                </c:pt>
                <c:pt idx="28574">
                  <c:v>0.94694828000000009</c:v>
                </c:pt>
                <c:pt idx="28575">
                  <c:v>0.94700627000000004</c:v>
                </c:pt>
                <c:pt idx="28576">
                  <c:v>0.94706413999999994</c:v>
                </c:pt>
                <c:pt idx="28577">
                  <c:v>0.94712200999999996</c:v>
                </c:pt>
                <c:pt idx="28578">
                  <c:v>0.94717998999999997</c:v>
                </c:pt>
                <c:pt idx="28579">
                  <c:v>0.94723787000000004</c:v>
                </c:pt>
                <c:pt idx="28580">
                  <c:v>0.94729585000000016</c:v>
                </c:pt>
                <c:pt idx="28581">
                  <c:v>0.94735371999999984</c:v>
                </c:pt>
                <c:pt idx="28582">
                  <c:v>0.94741171000000002</c:v>
                </c:pt>
                <c:pt idx="28583">
                  <c:v>0.94746957999999992</c:v>
                </c:pt>
                <c:pt idx="28584">
                  <c:v>0.94752745000000005</c:v>
                </c:pt>
                <c:pt idx="28585">
                  <c:v>0.94758542999999984</c:v>
                </c:pt>
                <c:pt idx="28586">
                  <c:v>0.9476428400000001</c:v>
                </c:pt>
                <c:pt idx="28587">
                  <c:v>0.94770071000000011</c:v>
                </c:pt>
                <c:pt idx="28588">
                  <c:v>0.94775858000000002</c:v>
                </c:pt>
                <c:pt idx="28589">
                  <c:v>0.94781656999999986</c:v>
                </c:pt>
                <c:pt idx="28590">
                  <c:v>0.9478744400000001</c:v>
                </c:pt>
                <c:pt idx="28591">
                  <c:v>0.94793231</c:v>
                </c:pt>
                <c:pt idx="28592">
                  <c:v>0.94799029999999995</c:v>
                </c:pt>
                <c:pt idx="28593">
                  <c:v>0.94804816999999997</c:v>
                </c:pt>
                <c:pt idx="28594">
                  <c:v>0.94810603999999998</c:v>
                </c:pt>
                <c:pt idx="28595">
                  <c:v>0.94816391</c:v>
                </c:pt>
                <c:pt idx="28596">
                  <c:v>0.94822178000000001</c:v>
                </c:pt>
                <c:pt idx="28597">
                  <c:v>0.94827965000000014</c:v>
                </c:pt>
                <c:pt idx="28598">
                  <c:v>0.94833751999999993</c:v>
                </c:pt>
                <c:pt idx="28599">
                  <c:v>0.94839538999999984</c:v>
                </c:pt>
                <c:pt idx="28600">
                  <c:v>0.94845325999999996</c:v>
                </c:pt>
                <c:pt idx="28601">
                  <c:v>0.94851112999999987</c:v>
                </c:pt>
                <c:pt idx="28602">
                  <c:v>0.948569</c:v>
                </c:pt>
                <c:pt idx="28603">
                  <c:v>0.94862698999999984</c:v>
                </c:pt>
                <c:pt idx="28604">
                  <c:v>0.94868486000000007</c:v>
                </c:pt>
                <c:pt idx="28605">
                  <c:v>0.94874272999999998</c:v>
                </c:pt>
                <c:pt idx="28606">
                  <c:v>0.94880059999999999</c:v>
                </c:pt>
                <c:pt idx="28607">
                  <c:v>0.94885847000000012</c:v>
                </c:pt>
                <c:pt idx="28608">
                  <c:v>0.94891633999999991</c:v>
                </c:pt>
                <c:pt idx="28609">
                  <c:v>0.94897421000000015</c:v>
                </c:pt>
                <c:pt idx="28610">
                  <c:v>0.94903172999999996</c:v>
                </c:pt>
                <c:pt idx="28611">
                  <c:v>0.94908948999999998</c:v>
                </c:pt>
                <c:pt idx="28612">
                  <c:v>0.94914736</c:v>
                </c:pt>
                <c:pt idx="28613">
                  <c:v>0.94920523000000012</c:v>
                </c:pt>
                <c:pt idx="28614">
                  <c:v>0.94926321000000002</c:v>
                </c:pt>
                <c:pt idx="28615">
                  <c:v>0.94932108000000004</c:v>
                </c:pt>
                <c:pt idx="28616">
                  <c:v>0.94937895000000005</c:v>
                </c:pt>
                <c:pt idx="28617">
                  <c:v>0.9494369399999999</c:v>
                </c:pt>
                <c:pt idx="28618">
                  <c:v>0.94949481000000013</c:v>
                </c:pt>
                <c:pt idx="28619">
                  <c:v>0.94955279999999986</c:v>
                </c:pt>
                <c:pt idx="28620">
                  <c:v>0.94961066999999999</c:v>
                </c:pt>
                <c:pt idx="28621">
                  <c:v>0.94966865000000011</c:v>
                </c:pt>
                <c:pt idx="28622">
                  <c:v>0.94972641000000013</c:v>
                </c:pt>
                <c:pt idx="28623">
                  <c:v>0.94978428000000004</c:v>
                </c:pt>
                <c:pt idx="28624">
                  <c:v>0.94984226000000005</c:v>
                </c:pt>
                <c:pt idx="28625">
                  <c:v>0.94989967000000008</c:v>
                </c:pt>
                <c:pt idx="28626">
                  <c:v>0.94995766000000004</c:v>
                </c:pt>
                <c:pt idx="28627">
                  <c:v>0.95001553000000005</c:v>
                </c:pt>
                <c:pt idx="28628">
                  <c:v>0.95007339999999996</c:v>
                </c:pt>
                <c:pt idx="28629">
                  <c:v>0.95013137999999997</c:v>
                </c:pt>
                <c:pt idx="28630">
                  <c:v>0.95018924999999999</c:v>
                </c:pt>
                <c:pt idx="28631">
                  <c:v>0.95024712</c:v>
                </c:pt>
                <c:pt idx="28632">
                  <c:v>0.95030499000000002</c:v>
                </c:pt>
                <c:pt idx="28633">
                  <c:v>0.95036297999999986</c:v>
                </c:pt>
                <c:pt idx="28634">
                  <c:v>0.95042097000000003</c:v>
                </c:pt>
                <c:pt idx="28635">
                  <c:v>0.95047837000000002</c:v>
                </c:pt>
                <c:pt idx="28636">
                  <c:v>0.95053635999999986</c:v>
                </c:pt>
                <c:pt idx="28637">
                  <c:v>0.95059422999999998</c:v>
                </c:pt>
                <c:pt idx="28638">
                  <c:v>0.95065222000000005</c:v>
                </c:pt>
                <c:pt idx="28639">
                  <c:v>0.95071008999999984</c:v>
                </c:pt>
                <c:pt idx="28640">
                  <c:v>0.95076773000000003</c:v>
                </c:pt>
                <c:pt idx="28641">
                  <c:v>0.95082560000000016</c:v>
                </c:pt>
                <c:pt idx="28642">
                  <c:v>0.95088357999999984</c:v>
                </c:pt>
                <c:pt idx="28643">
                  <c:v>0.95094145000000008</c:v>
                </c:pt>
                <c:pt idx="28644">
                  <c:v>0.95099932000000009</c:v>
                </c:pt>
                <c:pt idx="28645">
                  <c:v>0.95105742999999998</c:v>
                </c:pt>
                <c:pt idx="28646">
                  <c:v>0.9511153</c:v>
                </c:pt>
                <c:pt idx="28647">
                  <c:v>0.95117317000000001</c:v>
                </c:pt>
                <c:pt idx="28648">
                  <c:v>0.95123069000000005</c:v>
                </c:pt>
                <c:pt idx="28649">
                  <c:v>0.95128855999999984</c:v>
                </c:pt>
                <c:pt idx="28650">
                  <c:v>0.95134642999999997</c:v>
                </c:pt>
                <c:pt idx="28651">
                  <c:v>0.95140429999999998</c:v>
                </c:pt>
                <c:pt idx="28652">
                  <c:v>0.95146216999999988</c:v>
                </c:pt>
                <c:pt idx="28653">
                  <c:v>0.95152015999999984</c:v>
                </c:pt>
                <c:pt idx="28654">
                  <c:v>0.95157802999999996</c:v>
                </c:pt>
                <c:pt idx="28655">
                  <c:v>0.95163590000000009</c:v>
                </c:pt>
                <c:pt idx="28656">
                  <c:v>0.95169400000000015</c:v>
                </c:pt>
                <c:pt idx="28657">
                  <c:v>0.95175187000000028</c:v>
                </c:pt>
                <c:pt idx="28658">
                  <c:v>0.95180986000000012</c:v>
                </c:pt>
                <c:pt idx="28659">
                  <c:v>0.95186715</c:v>
                </c:pt>
                <c:pt idx="28660">
                  <c:v>0.95192513000000012</c:v>
                </c:pt>
                <c:pt idx="28661">
                  <c:v>0.95198289000000003</c:v>
                </c:pt>
                <c:pt idx="28662">
                  <c:v>0.95204087000000015</c:v>
                </c:pt>
                <c:pt idx="28663">
                  <c:v>0.95209874000000005</c:v>
                </c:pt>
                <c:pt idx="28664">
                  <c:v>0.95215662000000001</c:v>
                </c:pt>
                <c:pt idx="28665">
                  <c:v>0.95221449000000002</c:v>
                </c:pt>
                <c:pt idx="28666">
                  <c:v>0.95227247000000004</c:v>
                </c:pt>
                <c:pt idx="28667">
                  <c:v>0.95233045999999999</c:v>
                </c:pt>
                <c:pt idx="28668">
                  <c:v>0.95238844</c:v>
                </c:pt>
                <c:pt idx="28669">
                  <c:v>0.95244631000000002</c:v>
                </c:pt>
                <c:pt idx="28670">
                  <c:v>0.95250407000000004</c:v>
                </c:pt>
                <c:pt idx="28671">
                  <c:v>0.95256158999999985</c:v>
                </c:pt>
                <c:pt idx="28672">
                  <c:v>0.95261993000000011</c:v>
                </c:pt>
                <c:pt idx="28673">
                  <c:v>0.95267780000000013</c:v>
                </c:pt>
                <c:pt idx="28674">
                  <c:v>0.95273554999999999</c:v>
                </c:pt>
                <c:pt idx="28675">
                  <c:v>0.95279318999999996</c:v>
                </c:pt>
                <c:pt idx="28676">
                  <c:v>0.95285118000000002</c:v>
                </c:pt>
                <c:pt idx="28677">
                  <c:v>0.95290905000000015</c:v>
                </c:pt>
                <c:pt idx="28678">
                  <c:v>0.95296691999999994</c:v>
                </c:pt>
                <c:pt idx="28679">
                  <c:v>0.95302489999999995</c:v>
                </c:pt>
                <c:pt idx="28680">
                  <c:v>0.95308265999999997</c:v>
                </c:pt>
                <c:pt idx="28681">
                  <c:v>0.95314052999999999</c:v>
                </c:pt>
                <c:pt idx="28682">
                  <c:v>0.95319840000000011</c:v>
                </c:pt>
                <c:pt idx="28683">
                  <c:v>0.95325627000000002</c:v>
                </c:pt>
                <c:pt idx="28684">
                  <c:v>0.95331425000000003</c:v>
                </c:pt>
                <c:pt idx="28685">
                  <c:v>0.95337211999999993</c:v>
                </c:pt>
                <c:pt idx="28686">
                  <c:v>0.95342998999999984</c:v>
                </c:pt>
                <c:pt idx="28687">
                  <c:v>0.95348787000000002</c:v>
                </c:pt>
                <c:pt idx="28688">
                  <c:v>0.95354585000000014</c:v>
                </c:pt>
                <c:pt idx="28689">
                  <c:v>0.95360372000000004</c:v>
                </c:pt>
                <c:pt idx="28690">
                  <c:v>0.95366112999999997</c:v>
                </c:pt>
                <c:pt idx="28691">
                  <c:v>0.95371899999999998</c:v>
                </c:pt>
                <c:pt idx="28692">
                  <c:v>0.95377687000000011</c:v>
                </c:pt>
                <c:pt idx="28693">
                  <c:v>0.95383474000000001</c:v>
                </c:pt>
                <c:pt idx="28694">
                  <c:v>0.95389261000000014</c:v>
                </c:pt>
                <c:pt idx="28695">
                  <c:v>0.95395048000000005</c:v>
                </c:pt>
                <c:pt idx="28696">
                  <c:v>0.95400881000000015</c:v>
                </c:pt>
                <c:pt idx="28697">
                  <c:v>0.95406667999999983</c:v>
                </c:pt>
                <c:pt idx="28698">
                  <c:v>0.95412408999999998</c:v>
                </c:pt>
                <c:pt idx="28699">
                  <c:v>0.95418207999999993</c:v>
                </c:pt>
                <c:pt idx="28700">
                  <c:v>0.95423994999999984</c:v>
                </c:pt>
                <c:pt idx="28701">
                  <c:v>0.95429782000000007</c:v>
                </c:pt>
                <c:pt idx="28702">
                  <c:v>0.95435568999999998</c:v>
                </c:pt>
                <c:pt idx="28703">
                  <c:v>0.95441343999999984</c:v>
                </c:pt>
                <c:pt idx="28704">
                  <c:v>0.95447143000000012</c:v>
                </c:pt>
                <c:pt idx="28705">
                  <c:v>0.95452917999999998</c:v>
                </c:pt>
                <c:pt idx="28706">
                  <c:v>0.95458704999999988</c:v>
                </c:pt>
                <c:pt idx="28707">
                  <c:v>0.95464492999999995</c:v>
                </c:pt>
                <c:pt idx="28708">
                  <c:v>0.95470279999999996</c:v>
                </c:pt>
                <c:pt idx="28709">
                  <c:v>0.95476077999999998</c:v>
                </c:pt>
                <c:pt idx="28710">
                  <c:v>0.95481864999999999</c:v>
                </c:pt>
                <c:pt idx="28711">
                  <c:v>0.95487652000000001</c:v>
                </c:pt>
                <c:pt idx="28712">
                  <c:v>0.95493450999999996</c:v>
                </c:pt>
                <c:pt idx="28713">
                  <c:v>0.95499248999999997</c:v>
                </c:pt>
                <c:pt idx="28714">
                  <c:v>0.95505048000000003</c:v>
                </c:pt>
                <c:pt idx="28715">
                  <c:v>0.95510835000000005</c:v>
                </c:pt>
                <c:pt idx="28716">
                  <c:v>0.95516621999999984</c:v>
                </c:pt>
                <c:pt idx="28717">
                  <c:v>0.95522408999999997</c:v>
                </c:pt>
                <c:pt idx="28718">
                  <c:v>0.95528195999999999</c:v>
                </c:pt>
                <c:pt idx="28719">
                  <c:v>0.95533983000000011</c:v>
                </c:pt>
                <c:pt idx="28720">
                  <c:v>0.95539770000000002</c:v>
                </c:pt>
                <c:pt idx="28721">
                  <c:v>0.95545522999999999</c:v>
                </c:pt>
                <c:pt idx="28722">
                  <c:v>0.95551309999999989</c:v>
                </c:pt>
                <c:pt idx="28723">
                  <c:v>0.95557097000000002</c:v>
                </c:pt>
                <c:pt idx="28724">
                  <c:v>0.95562884000000015</c:v>
                </c:pt>
                <c:pt idx="28725">
                  <c:v>0.95568671000000005</c:v>
                </c:pt>
                <c:pt idx="28726">
                  <c:v>0.95574457999999995</c:v>
                </c:pt>
                <c:pt idx="28727">
                  <c:v>0.95580244999999997</c:v>
                </c:pt>
                <c:pt idx="28728">
                  <c:v>0.95586031999999999</c:v>
                </c:pt>
                <c:pt idx="28729">
                  <c:v>0.95591842000000005</c:v>
                </c:pt>
                <c:pt idx="28730">
                  <c:v>0.95597628999999984</c:v>
                </c:pt>
                <c:pt idx="28731">
                  <c:v>0.95603415999999997</c:v>
                </c:pt>
                <c:pt idx="28732">
                  <c:v>0.95609202999999998</c:v>
                </c:pt>
                <c:pt idx="28733">
                  <c:v>0.95614944000000013</c:v>
                </c:pt>
                <c:pt idx="28734">
                  <c:v>0.95620788999999984</c:v>
                </c:pt>
                <c:pt idx="28735">
                  <c:v>0.95626529999999998</c:v>
                </c:pt>
                <c:pt idx="28736">
                  <c:v>0.95632317</c:v>
                </c:pt>
                <c:pt idx="28737">
                  <c:v>0.95638104000000002</c:v>
                </c:pt>
                <c:pt idx="28738">
                  <c:v>0.95643878999999987</c:v>
                </c:pt>
                <c:pt idx="28739">
                  <c:v>0.95649666</c:v>
                </c:pt>
                <c:pt idx="28740">
                  <c:v>0.95655453000000001</c:v>
                </c:pt>
                <c:pt idx="28741">
                  <c:v>0.95661262999999996</c:v>
                </c:pt>
                <c:pt idx="28742">
                  <c:v>0.95667050000000009</c:v>
                </c:pt>
                <c:pt idx="28743">
                  <c:v>0.95672836999999999</c:v>
                </c:pt>
                <c:pt idx="28744">
                  <c:v>0.95678635999999984</c:v>
                </c:pt>
                <c:pt idx="28745">
                  <c:v>0.95684423000000007</c:v>
                </c:pt>
                <c:pt idx="28746">
                  <c:v>0.95690175000000011</c:v>
                </c:pt>
                <c:pt idx="28747">
                  <c:v>0.95695962000000012</c:v>
                </c:pt>
                <c:pt idx="28748">
                  <c:v>0.95701749000000003</c:v>
                </c:pt>
                <c:pt idx="28749">
                  <c:v>0.95707536999999998</c:v>
                </c:pt>
                <c:pt idx="28750">
                  <c:v>0.95713324</c:v>
                </c:pt>
                <c:pt idx="28751">
                  <c:v>0.95719111000000012</c:v>
                </c:pt>
                <c:pt idx="28752">
                  <c:v>0.95724898000000003</c:v>
                </c:pt>
                <c:pt idx="28753">
                  <c:v>0.95730707999999998</c:v>
                </c:pt>
                <c:pt idx="28754">
                  <c:v>0.95736494999999988</c:v>
                </c:pt>
                <c:pt idx="28755">
                  <c:v>0.95742293000000001</c:v>
                </c:pt>
                <c:pt idx="28756">
                  <c:v>0.95748080000000002</c:v>
                </c:pt>
                <c:pt idx="28757">
                  <c:v>0.95753867999999998</c:v>
                </c:pt>
                <c:pt idx="28758">
                  <c:v>0.95759607999999996</c:v>
                </c:pt>
                <c:pt idx="28759">
                  <c:v>0.95765394999999998</c:v>
                </c:pt>
                <c:pt idx="28760">
                  <c:v>0.95771216999999986</c:v>
                </c:pt>
                <c:pt idx="28761">
                  <c:v>0.9577700400000001</c:v>
                </c:pt>
                <c:pt idx="28762">
                  <c:v>0.95782791000000012</c:v>
                </c:pt>
                <c:pt idx="28763">
                  <c:v>0.95788578000000002</c:v>
                </c:pt>
                <c:pt idx="28764">
                  <c:v>0.95794365000000015</c:v>
                </c:pt>
                <c:pt idx="28765">
                  <c:v>0.95800152000000005</c:v>
                </c:pt>
                <c:pt idx="28766">
                  <c:v>0.95805938999999996</c:v>
                </c:pt>
                <c:pt idx="28767">
                  <c:v>0.95811703000000004</c:v>
                </c:pt>
                <c:pt idx="28768">
                  <c:v>0.95817490000000005</c:v>
                </c:pt>
                <c:pt idx="28769">
                  <c:v>0.95823276999999984</c:v>
                </c:pt>
                <c:pt idx="28770">
                  <c:v>0.95829064000000008</c:v>
                </c:pt>
                <c:pt idx="28771">
                  <c:v>0.95834850999999999</c:v>
                </c:pt>
                <c:pt idx="28772">
                  <c:v>0.95840637999999989</c:v>
                </c:pt>
                <c:pt idx="28773">
                  <c:v>0.95846436999999973</c:v>
                </c:pt>
                <c:pt idx="28774">
                  <c:v>0.95852235999999991</c:v>
                </c:pt>
                <c:pt idx="28775">
                  <c:v>0.95858023000000003</c:v>
                </c:pt>
                <c:pt idx="28776">
                  <c:v>0.95863810000000005</c:v>
                </c:pt>
                <c:pt idx="28777">
                  <c:v>0.95869585000000024</c:v>
                </c:pt>
                <c:pt idx="28778">
                  <c:v>0.95875394999999997</c:v>
                </c:pt>
                <c:pt idx="28779">
                  <c:v>0.95881170999999998</c:v>
                </c:pt>
                <c:pt idx="28780">
                  <c:v>0.95886969000000011</c:v>
                </c:pt>
                <c:pt idx="28781">
                  <c:v>0.95892745000000013</c:v>
                </c:pt>
                <c:pt idx="28782">
                  <c:v>0.95898508999999998</c:v>
                </c:pt>
                <c:pt idx="28783">
                  <c:v>0.95904296</c:v>
                </c:pt>
                <c:pt idx="28784">
                  <c:v>0.95910083000000013</c:v>
                </c:pt>
                <c:pt idx="28785">
                  <c:v>0.95915870000000003</c:v>
                </c:pt>
                <c:pt idx="28786">
                  <c:v>0.95921679999999987</c:v>
                </c:pt>
                <c:pt idx="28787">
                  <c:v>0.95927454999999984</c:v>
                </c:pt>
                <c:pt idx="28788">
                  <c:v>0.95933243000000001</c:v>
                </c:pt>
                <c:pt idx="28789">
                  <c:v>0.95939041000000014</c:v>
                </c:pt>
                <c:pt idx="28790">
                  <c:v>0.95944839999999998</c:v>
                </c:pt>
                <c:pt idx="28791">
                  <c:v>0.95950614999999972</c:v>
                </c:pt>
                <c:pt idx="28792">
                  <c:v>0.9595641399999999</c:v>
                </c:pt>
                <c:pt idx="28793">
                  <c:v>0.95962201000000014</c:v>
                </c:pt>
                <c:pt idx="28794">
                  <c:v>0.95967988000000015</c:v>
                </c:pt>
                <c:pt idx="28795">
                  <c:v>0.95973774999999983</c:v>
                </c:pt>
                <c:pt idx="28796">
                  <c:v>0.95979562000000018</c:v>
                </c:pt>
                <c:pt idx="28797">
                  <c:v>0.95985348999999998</c:v>
                </c:pt>
                <c:pt idx="28798">
                  <c:v>0.95991090000000001</c:v>
                </c:pt>
                <c:pt idx="28799">
                  <c:v>0.95996923000000012</c:v>
                </c:pt>
                <c:pt idx="28800">
                  <c:v>0.96002664000000004</c:v>
                </c:pt>
                <c:pt idx="28801">
                  <c:v>0.96008473999999999</c:v>
                </c:pt>
                <c:pt idx="28802">
                  <c:v>0.96014261000000012</c:v>
                </c:pt>
                <c:pt idx="28803">
                  <c:v>0.96020048000000002</c:v>
                </c:pt>
                <c:pt idx="28804">
                  <c:v>0.96025846999999998</c:v>
                </c:pt>
                <c:pt idx="28805">
                  <c:v>0.96031633999999988</c:v>
                </c:pt>
                <c:pt idx="28806">
                  <c:v>0.96037386000000002</c:v>
                </c:pt>
                <c:pt idx="28807">
                  <c:v>0.96043173000000004</c:v>
                </c:pt>
                <c:pt idx="28808">
                  <c:v>0.96048960000000005</c:v>
                </c:pt>
                <c:pt idx="28809">
                  <c:v>0.96054746999999996</c:v>
                </c:pt>
                <c:pt idx="28810">
                  <c:v>0.96060534000000009</c:v>
                </c:pt>
                <c:pt idx="28811">
                  <c:v>0.96066320999999999</c:v>
                </c:pt>
                <c:pt idx="28812">
                  <c:v>0.96072108000000012</c:v>
                </c:pt>
                <c:pt idx="28813">
                  <c:v>0.96077895000000013</c:v>
                </c:pt>
                <c:pt idx="28814">
                  <c:v>0.96083693999999997</c:v>
                </c:pt>
                <c:pt idx="28815">
                  <c:v>0.96089493000000015</c:v>
                </c:pt>
                <c:pt idx="28816">
                  <c:v>0.96095280000000005</c:v>
                </c:pt>
                <c:pt idx="28817">
                  <c:v>0.96101077999999984</c:v>
                </c:pt>
                <c:pt idx="28818">
                  <c:v>0.96106864999999997</c:v>
                </c:pt>
                <c:pt idx="28819">
                  <c:v>0.96112651999999998</c:v>
                </c:pt>
                <c:pt idx="28820">
                  <c:v>0.96118439</c:v>
                </c:pt>
                <c:pt idx="28821">
                  <c:v>0.96124237999999984</c:v>
                </c:pt>
                <c:pt idx="28822">
                  <c:v>0.96130013000000003</c:v>
                </c:pt>
                <c:pt idx="28823">
                  <c:v>0.96135766</c:v>
                </c:pt>
                <c:pt idx="28824">
                  <c:v>0.96141553000000002</c:v>
                </c:pt>
                <c:pt idx="28825">
                  <c:v>0.96147362999999997</c:v>
                </c:pt>
                <c:pt idx="28826">
                  <c:v>0.96153149999999998</c:v>
                </c:pt>
                <c:pt idx="28827">
                  <c:v>0.96158937</c:v>
                </c:pt>
                <c:pt idx="28828">
                  <c:v>0.96164724000000013</c:v>
                </c:pt>
                <c:pt idx="28829">
                  <c:v>0.96170511000000014</c:v>
                </c:pt>
                <c:pt idx="28830">
                  <c:v>0.96176297999999993</c:v>
                </c:pt>
                <c:pt idx="28831">
                  <c:v>0.96182097000000011</c:v>
                </c:pt>
                <c:pt idx="28832">
                  <c:v>0.96187884000000012</c:v>
                </c:pt>
                <c:pt idx="28833">
                  <c:v>0.96193671000000003</c:v>
                </c:pt>
                <c:pt idx="28834">
                  <c:v>0.96199422999999995</c:v>
                </c:pt>
                <c:pt idx="28835">
                  <c:v>0.96205209999999997</c:v>
                </c:pt>
                <c:pt idx="28836">
                  <c:v>0.96210996999999998</c:v>
                </c:pt>
                <c:pt idx="28837">
                  <c:v>0.96216795999999993</c:v>
                </c:pt>
                <c:pt idx="28838">
                  <c:v>0.96222582999999995</c:v>
                </c:pt>
                <c:pt idx="28839">
                  <c:v>0.96228369999999996</c:v>
                </c:pt>
                <c:pt idx="28840">
                  <c:v>0.96234168000000009</c:v>
                </c:pt>
                <c:pt idx="28841">
                  <c:v>0.96239954999999999</c:v>
                </c:pt>
                <c:pt idx="28842">
                  <c:v>0.96245742999999984</c:v>
                </c:pt>
                <c:pt idx="28843">
                  <c:v>0.96251529999999996</c:v>
                </c:pt>
                <c:pt idx="28844">
                  <c:v>0.96257327999999998</c:v>
                </c:pt>
                <c:pt idx="28845">
                  <c:v>0.96263114999999999</c:v>
                </c:pt>
                <c:pt idx="28846">
                  <c:v>0.96268902000000012</c:v>
                </c:pt>
                <c:pt idx="28847">
                  <c:v>0.96274689000000013</c:v>
                </c:pt>
                <c:pt idx="28848">
                  <c:v>0.96280488000000009</c:v>
                </c:pt>
                <c:pt idx="28849">
                  <c:v>0.96286274999999988</c:v>
                </c:pt>
                <c:pt idx="28850">
                  <c:v>0.96292004000000009</c:v>
                </c:pt>
                <c:pt idx="28851">
                  <c:v>0.96297803000000015</c:v>
                </c:pt>
                <c:pt idx="28852">
                  <c:v>0.96303589999999994</c:v>
                </c:pt>
                <c:pt idx="28853">
                  <c:v>0.96309412000000005</c:v>
                </c:pt>
                <c:pt idx="28854">
                  <c:v>0.96315152000000004</c:v>
                </c:pt>
                <c:pt idx="28855">
                  <c:v>0.96320974000000004</c:v>
                </c:pt>
                <c:pt idx="28856">
                  <c:v>0.96326761000000005</c:v>
                </c:pt>
                <c:pt idx="28857">
                  <c:v>0.96332548000000007</c:v>
                </c:pt>
                <c:pt idx="28858">
                  <c:v>0.96338334999999986</c:v>
                </c:pt>
                <c:pt idx="28859">
                  <c:v>0.96344087000000012</c:v>
                </c:pt>
                <c:pt idx="28860">
                  <c:v>0.96349874000000002</c:v>
                </c:pt>
                <c:pt idx="28861">
                  <c:v>0.96355661999999997</c:v>
                </c:pt>
                <c:pt idx="28862">
                  <c:v>0.96361448999999999</c:v>
                </c:pt>
                <c:pt idx="28863">
                  <c:v>0.96367236000000001</c:v>
                </c:pt>
                <c:pt idx="28864">
                  <c:v>0.96373023000000013</c:v>
                </c:pt>
                <c:pt idx="28865">
                  <c:v>0.96378810000000004</c:v>
                </c:pt>
                <c:pt idx="28866">
                  <c:v>0.96384619999999999</c:v>
                </c:pt>
                <c:pt idx="28867">
                  <c:v>0.96390407000000011</c:v>
                </c:pt>
                <c:pt idx="28868">
                  <c:v>0.96396194000000002</c:v>
                </c:pt>
                <c:pt idx="28869">
                  <c:v>0.96401981000000014</c:v>
                </c:pt>
                <c:pt idx="28870">
                  <c:v>0.96407768000000005</c:v>
                </c:pt>
                <c:pt idx="28871">
                  <c:v>0.96413554999999984</c:v>
                </c:pt>
                <c:pt idx="28872">
                  <c:v>0.96419342000000008</c:v>
                </c:pt>
                <c:pt idx="28873">
                  <c:v>0.96425141000000014</c:v>
                </c:pt>
                <c:pt idx="28874">
                  <c:v>0.96430892999999984</c:v>
                </c:pt>
                <c:pt idx="28875">
                  <c:v>0.96436679999999986</c:v>
                </c:pt>
                <c:pt idx="28876">
                  <c:v>0.96442466999999998</c:v>
                </c:pt>
                <c:pt idx="28877">
                  <c:v>0.96448253999999989</c:v>
                </c:pt>
                <c:pt idx="28878">
                  <c:v>0.96454030000000002</c:v>
                </c:pt>
                <c:pt idx="28879">
                  <c:v>0.96459839999999997</c:v>
                </c:pt>
                <c:pt idx="28880">
                  <c:v>0.96465626999999998</c:v>
                </c:pt>
                <c:pt idx="28881">
                  <c:v>0.96471414</c:v>
                </c:pt>
                <c:pt idx="28882">
                  <c:v>0.96477212000000001</c:v>
                </c:pt>
                <c:pt idx="28883">
                  <c:v>0.96482999000000014</c:v>
                </c:pt>
                <c:pt idx="28884">
                  <c:v>0.96488786999999998</c:v>
                </c:pt>
                <c:pt idx="28885">
                  <c:v>0.96494574000000011</c:v>
                </c:pt>
                <c:pt idx="28886">
                  <c:v>0.96500372000000001</c:v>
                </c:pt>
                <c:pt idx="28887">
                  <c:v>0.96506159000000002</c:v>
                </c:pt>
                <c:pt idx="28888">
                  <c:v>0.96511946000000004</c:v>
                </c:pt>
                <c:pt idx="28889">
                  <c:v>0.96517732999999983</c:v>
                </c:pt>
                <c:pt idx="28890">
                  <c:v>0.96523519999999996</c:v>
                </c:pt>
                <c:pt idx="28891">
                  <c:v>0.96529273000000004</c:v>
                </c:pt>
                <c:pt idx="28892">
                  <c:v>0.96535059999999984</c:v>
                </c:pt>
                <c:pt idx="28893">
                  <c:v>0.96540846999999996</c:v>
                </c:pt>
                <c:pt idx="28894">
                  <c:v>0.96546644999999987</c:v>
                </c:pt>
                <c:pt idx="28895">
                  <c:v>0.96552431999999999</c:v>
                </c:pt>
                <c:pt idx="28896">
                  <c:v>0.9655821899999999</c:v>
                </c:pt>
                <c:pt idx="28897">
                  <c:v>0.96564006000000013</c:v>
                </c:pt>
                <c:pt idx="28898">
                  <c:v>0.96569817000000013</c:v>
                </c:pt>
                <c:pt idx="28899">
                  <c:v>0.96575604000000004</c:v>
                </c:pt>
                <c:pt idx="28900">
                  <c:v>0.96581402000000005</c:v>
                </c:pt>
                <c:pt idx="28901">
                  <c:v>0.96587189000000007</c:v>
                </c:pt>
                <c:pt idx="28902">
                  <c:v>0.96592976000000008</c:v>
                </c:pt>
                <c:pt idx="28903">
                  <c:v>0.96598762999999999</c:v>
                </c:pt>
                <c:pt idx="28904">
                  <c:v>0.96604550000000011</c:v>
                </c:pt>
                <c:pt idx="28905">
                  <c:v>0.96610291000000004</c:v>
                </c:pt>
                <c:pt idx="28906">
                  <c:v>0.96616100999999999</c:v>
                </c:pt>
                <c:pt idx="28907">
                  <c:v>0.96621900000000005</c:v>
                </c:pt>
                <c:pt idx="28908">
                  <c:v>0.96627686999999984</c:v>
                </c:pt>
                <c:pt idx="28909">
                  <c:v>0.96633473999999997</c:v>
                </c:pt>
                <c:pt idx="28910">
                  <c:v>0.96639260999999999</c:v>
                </c:pt>
                <c:pt idx="28911">
                  <c:v>0.96645060000000005</c:v>
                </c:pt>
                <c:pt idx="28912">
                  <c:v>0.96650835000000002</c:v>
                </c:pt>
                <c:pt idx="28913">
                  <c:v>0.96656575999999994</c:v>
                </c:pt>
                <c:pt idx="28914">
                  <c:v>0.96662363000000007</c:v>
                </c:pt>
                <c:pt idx="28915">
                  <c:v>0.96668150000000008</c:v>
                </c:pt>
                <c:pt idx="28916">
                  <c:v>0.96673949000000015</c:v>
                </c:pt>
                <c:pt idx="28917">
                  <c:v>0.96679736000000005</c:v>
                </c:pt>
                <c:pt idx="28918">
                  <c:v>0.96685522999999995</c:v>
                </c:pt>
                <c:pt idx="28919">
                  <c:v>0.96691309999999997</c:v>
                </c:pt>
                <c:pt idx="28920">
                  <c:v>0.96697096999999999</c:v>
                </c:pt>
                <c:pt idx="28921">
                  <c:v>0.96702871999999995</c:v>
                </c:pt>
                <c:pt idx="28922">
                  <c:v>0.96708658999999986</c:v>
                </c:pt>
                <c:pt idx="28923">
                  <c:v>0.96714458000000003</c:v>
                </c:pt>
                <c:pt idx="28924">
                  <c:v>0.96720245000000005</c:v>
                </c:pt>
                <c:pt idx="28925">
                  <c:v>0.96726031999999984</c:v>
                </c:pt>
                <c:pt idx="28926">
                  <c:v>0.96731818999999986</c:v>
                </c:pt>
                <c:pt idx="28927">
                  <c:v>0.96737605999999998</c:v>
                </c:pt>
                <c:pt idx="28928">
                  <c:v>0.96743405000000005</c:v>
                </c:pt>
                <c:pt idx="28929">
                  <c:v>0.96749191999999995</c:v>
                </c:pt>
                <c:pt idx="28930">
                  <c:v>0.96755002000000001</c:v>
                </c:pt>
                <c:pt idx="28931">
                  <c:v>0.96760743000000016</c:v>
                </c:pt>
                <c:pt idx="28932">
                  <c:v>0.96766529999999995</c:v>
                </c:pt>
                <c:pt idx="28933">
                  <c:v>0.96772316999999997</c:v>
                </c:pt>
                <c:pt idx="28934">
                  <c:v>0.96778114999999998</c:v>
                </c:pt>
                <c:pt idx="28935">
                  <c:v>0.96783914000000004</c:v>
                </c:pt>
                <c:pt idx="28936">
                  <c:v>0.96789712000000017</c:v>
                </c:pt>
                <c:pt idx="28937">
                  <c:v>0.96795511000000012</c:v>
                </c:pt>
                <c:pt idx="28938">
                  <c:v>0.96801297999999991</c:v>
                </c:pt>
                <c:pt idx="28939">
                  <c:v>0.96807038999999984</c:v>
                </c:pt>
                <c:pt idx="28940">
                  <c:v>0.96812826000000007</c:v>
                </c:pt>
                <c:pt idx="28941">
                  <c:v>0.96818612999999987</c:v>
                </c:pt>
                <c:pt idx="28942">
                  <c:v>0.96824399999999999</c:v>
                </c:pt>
                <c:pt idx="28943">
                  <c:v>0.96830187000000012</c:v>
                </c:pt>
                <c:pt idx="28944">
                  <c:v>0.96836009000000001</c:v>
                </c:pt>
                <c:pt idx="28945">
                  <c:v>0.96841795999999991</c:v>
                </c:pt>
                <c:pt idx="28946">
                  <c:v>0.96847583000000015</c:v>
                </c:pt>
                <c:pt idx="28947">
                  <c:v>0.96853369999999994</c:v>
                </c:pt>
                <c:pt idx="28948">
                  <c:v>0.96859156999999996</c:v>
                </c:pt>
                <c:pt idx="28949">
                  <c:v>0.96864944000000019</c:v>
                </c:pt>
                <c:pt idx="28950">
                  <c:v>0.96870730999999999</c:v>
                </c:pt>
                <c:pt idx="28951">
                  <c:v>0.96876483000000013</c:v>
                </c:pt>
                <c:pt idx="28952">
                  <c:v>0.96882270000000004</c:v>
                </c:pt>
                <c:pt idx="28953">
                  <c:v>0.96888057000000005</c:v>
                </c:pt>
                <c:pt idx="28954">
                  <c:v>0.96893844000000007</c:v>
                </c:pt>
                <c:pt idx="28955">
                  <c:v>0.96899630999999997</c:v>
                </c:pt>
                <c:pt idx="28956">
                  <c:v>0.96905417999999999</c:v>
                </c:pt>
                <c:pt idx="28957">
                  <c:v>0.96911205</c:v>
                </c:pt>
                <c:pt idx="28958">
                  <c:v>0.96916992999999996</c:v>
                </c:pt>
                <c:pt idx="28959">
                  <c:v>0.96922790999999997</c:v>
                </c:pt>
                <c:pt idx="28960">
                  <c:v>0.96928577999999999</c:v>
                </c:pt>
                <c:pt idx="28961">
                  <c:v>0.96934365000000011</c:v>
                </c:pt>
                <c:pt idx="28962">
                  <c:v>0.96940152000000002</c:v>
                </c:pt>
                <c:pt idx="28963">
                  <c:v>0.96945950999999997</c:v>
                </c:pt>
                <c:pt idx="28964">
                  <c:v>0.96951737999999987</c:v>
                </c:pt>
                <c:pt idx="28965">
                  <c:v>0.96957525000000011</c:v>
                </c:pt>
                <c:pt idx="28966">
                  <c:v>0.96963312000000002</c:v>
                </c:pt>
                <c:pt idx="28967">
                  <c:v>0.96969064000000016</c:v>
                </c:pt>
                <c:pt idx="28968">
                  <c:v>0.96974850999999995</c:v>
                </c:pt>
                <c:pt idx="28969">
                  <c:v>0.96980650000000002</c:v>
                </c:pt>
                <c:pt idx="28970">
                  <c:v>0.96986437000000003</c:v>
                </c:pt>
                <c:pt idx="28971">
                  <c:v>0.96992224000000005</c:v>
                </c:pt>
                <c:pt idx="28972">
                  <c:v>0.96998010999999984</c:v>
                </c:pt>
                <c:pt idx="28973">
                  <c:v>0.97003797999999997</c:v>
                </c:pt>
                <c:pt idx="28974">
                  <c:v>0.97009585000000009</c:v>
                </c:pt>
                <c:pt idx="28975">
                  <c:v>0.97015395000000004</c:v>
                </c:pt>
                <c:pt idx="28976">
                  <c:v>0.97021181999999995</c:v>
                </c:pt>
                <c:pt idx="28977">
                  <c:v>0.97026968999999996</c:v>
                </c:pt>
                <c:pt idx="28978">
                  <c:v>0.97032768000000003</c:v>
                </c:pt>
                <c:pt idx="28979">
                  <c:v>0.97038555000000004</c:v>
                </c:pt>
                <c:pt idx="28980">
                  <c:v>0.97044341999999995</c:v>
                </c:pt>
                <c:pt idx="28981">
                  <c:v>0.97050117999999996</c:v>
                </c:pt>
                <c:pt idx="28982">
                  <c:v>0.97055915999999998</c:v>
                </c:pt>
                <c:pt idx="28983">
                  <c:v>0.97061657000000001</c:v>
                </c:pt>
                <c:pt idx="28984">
                  <c:v>0.97067432000000009</c:v>
                </c:pt>
                <c:pt idx="28985">
                  <c:v>0.97073242999999998</c:v>
                </c:pt>
                <c:pt idx="28986">
                  <c:v>0.9707904100000001</c:v>
                </c:pt>
                <c:pt idx="28987">
                  <c:v>0.97084828000000012</c:v>
                </c:pt>
                <c:pt idx="28988">
                  <c:v>0.97090615000000002</c:v>
                </c:pt>
                <c:pt idx="28989">
                  <c:v>0.97096402000000004</c:v>
                </c:pt>
                <c:pt idx="28990">
                  <c:v>0.97102189000000017</c:v>
                </c:pt>
                <c:pt idx="28991">
                  <c:v>0.97107976000000007</c:v>
                </c:pt>
                <c:pt idx="28992">
                  <c:v>0.97113762999999997</c:v>
                </c:pt>
                <c:pt idx="28993">
                  <c:v>0.97119562000000015</c:v>
                </c:pt>
                <c:pt idx="28994">
                  <c:v>0.97125360999999999</c:v>
                </c:pt>
                <c:pt idx="28995">
                  <c:v>0.97131100999999997</c:v>
                </c:pt>
                <c:pt idx="28996">
                  <c:v>0.97136887999999999</c:v>
                </c:pt>
                <c:pt idx="28997">
                  <c:v>0.97142675000000001</c:v>
                </c:pt>
                <c:pt idx="28998">
                  <c:v>0.97148473999999996</c:v>
                </c:pt>
                <c:pt idx="28999">
                  <c:v>0.97154260999999997</c:v>
                </c:pt>
                <c:pt idx="29000">
                  <c:v>0.9716004800000001</c:v>
                </c:pt>
                <c:pt idx="29001">
                  <c:v>0.9716587000000001</c:v>
                </c:pt>
                <c:pt idx="29002">
                  <c:v>0.97171611000000002</c:v>
                </c:pt>
                <c:pt idx="29003">
                  <c:v>0.97177398000000004</c:v>
                </c:pt>
                <c:pt idx="29004">
                  <c:v>0.97183185000000016</c:v>
                </c:pt>
                <c:pt idx="29005">
                  <c:v>0.97188972000000007</c:v>
                </c:pt>
                <c:pt idx="29006">
                  <c:v>0.97194770000000008</c:v>
                </c:pt>
                <c:pt idx="29007">
                  <c:v>0.97200556999999999</c:v>
                </c:pt>
                <c:pt idx="29008">
                  <c:v>0.97206367999999999</c:v>
                </c:pt>
                <c:pt idx="29009">
                  <c:v>0.97212142999999995</c:v>
                </c:pt>
                <c:pt idx="29010">
                  <c:v>0.97217942000000013</c:v>
                </c:pt>
                <c:pt idx="29011">
                  <c:v>0.97223729000000003</c:v>
                </c:pt>
                <c:pt idx="29012">
                  <c:v>0.97229516000000005</c:v>
                </c:pt>
                <c:pt idx="29013">
                  <c:v>0.97235302999999984</c:v>
                </c:pt>
                <c:pt idx="29014">
                  <c:v>0.97241089999999997</c:v>
                </c:pt>
                <c:pt idx="29015">
                  <c:v>0.97246876999999987</c:v>
                </c:pt>
                <c:pt idx="29016">
                  <c:v>0.97252675</c:v>
                </c:pt>
                <c:pt idx="29017">
                  <c:v>0.97258462000000001</c:v>
                </c:pt>
                <c:pt idx="29018">
                  <c:v>0.97264249000000014</c:v>
                </c:pt>
                <c:pt idx="29019">
                  <c:v>0.97269990000000006</c:v>
                </c:pt>
                <c:pt idx="29020">
                  <c:v>0.97275776999999997</c:v>
                </c:pt>
                <c:pt idx="29021">
                  <c:v>0.97281576000000003</c:v>
                </c:pt>
                <c:pt idx="29022">
                  <c:v>0.97287363000000016</c:v>
                </c:pt>
                <c:pt idx="29023">
                  <c:v>0.97293149999999995</c:v>
                </c:pt>
                <c:pt idx="29024">
                  <c:v>0.97298936999999996</c:v>
                </c:pt>
                <c:pt idx="29025">
                  <c:v>0.97304701000000016</c:v>
                </c:pt>
                <c:pt idx="29026">
                  <c:v>0.97310487999999995</c:v>
                </c:pt>
                <c:pt idx="29027">
                  <c:v>0.97316287000000001</c:v>
                </c:pt>
                <c:pt idx="29028">
                  <c:v>0.97322085000000014</c:v>
                </c:pt>
                <c:pt idx="29029">
                  <c:v>0.97327861000000016</c:v>
                </c:pt>
                <c:pt idx="29030">
                  <c:v>0.97333658999999972</c:v>
                </c:pt>
                <c:pt idx="29031">
                  <c:v>0.97339446000000007</c:v>
                </c:pt>
                <c:pt idx="29032">
                  <c:v>0.97345232999999987</c:v>
                </c:pt>
                <c:pt idx="29033">
                  <c:v>0.97351043000000004</c:v>
                </c:pt>
                <c:pt idx="29034">
                  <c:v>0.9735679599999999</c:v>
                </c:pt>
                <c:pt idx="29035">
                  <c:v>0.97362560000000009</c:v>
                </c:pt>
                <c:pt idx="29036">
                  <c:v>0.97368370000000004</c:v>
                </c:pt>
                <c:pt idx="29037">
                  <c:v>0.97374156999999995</c:v>
                </c:pt>
                <c:pt idx="29038">
                  <c:v>0.97379955000000007</c:v>
                </c:pt>
                <c:pt idx="29039">
                  <c:v>0.97385754000000002</c:v>
                </c:pt>
                <c:pt idx="29040">
                  <c:v>0.97391541000000015</c:v>
                </c:pt>
                <c:pt idx="29041">
                  <c:v>0.97397305000000012</c:v>
                </c:pt>
                <c:pt idx="29042">
                  <c:v>0.97403092000000002</c:v>
                </c:pt>
                <c:pt idx="29043">
                  <c:v>0.97408890999999997</c:v>
                </c:pt>
                <c:pt idx="29044">
                  <c:v>0.97414688999999999</c:v>
                </c:pt>
                <c:pt idx="29045">
                  <c:v>0.97420476</c:v>
                </c:pt>
                <c:pt idx="29046">
                  <c:v>0.97426263000000002</c:v>
                </c:pt>
                <c:pt idx="29047">
                  <c:v>0.97432050000000003</c:v>
                </c:pt>
                <c:pt idx="29048">
                  <c:v>0.97437837000000005</c:v>
                </c:pt>
                <c:pt idx="29049">
                  <c:v>0.97443635999999989</c:v>
                </c:pt>
                <c:pt idx="29050">
                  <c:v>0.97449423000000013</c:v>
                </c:pt>
                <c:pt idx="29051">
                  <c:v>0.97455175000000005</c:v>
                </c:pt>
                <c:pt idx="29052">
                  <c:v>0.97460974000000011</c:v>
                </c:pt>
                <c:pt idx="29053">
                  <c:v>0.97466761000000013</c:v>
                </c:pt>
                <c:pt idx="29054">
                  <c:v>0.97472548000000014</c:v>
                </c:pt>
                <c:pt idx="29055">
                  <c:v>0.97478335000000005</c:v>
                </c:pt>
                <c:pt idx="29056">
                  <c:v>0.97484134000000011</c:v>
                </c:pt>
                <c:pt idx="29057">
                  <c:v>0.97489921000000024</c:v>
                </c:pt>
                <c:pt idx="29058">
                  <c:v>0.97495673000000005</c:v>
                </c:pt>
                <c:pt idx="29059">
                  <c:v>0.97501459999999984</c:v>
                </c:pt>
                <c:pt idx="29060">
                  <c:v>0.97507235999999997</c:v>
                </c:pt>
                <c:pt idx="29061">
                  <c:v>0.97513033999999998</c:v>
                </c:pt>
                <c:pt idx="29062">
                  <c:v>0.97518821000000011</c:v>
                </c:pt>
                <c:pt idx="29063">
                  <c:v>0.97524608000000002</c:v>
                </c:pt>
                <c:pt idx="29064">
                  <c:v>0.97530441999999995</c:v>
                </c:pt>
                <c:pt idx="29065">
                  <c:v>0.97536228999999985</c:v>
                </c:pt>
                <c:pt idx="29066">
                  <c:v>0.97541968999999984</c:v>
                </c:pt>
                <c:pt idx="29067">
                  <c:v>0.97547755999999997</c:v>
                </c:pt>
                <c:pt idx="29068">
                  <c:v>0.97553542999999998</c:v>
                </c:pt>
                <c:pt idx="29069">
                  <c:v>0.9755933</c:v>
                </c:pt>
                <c:pt idx="29070">
                  <c:v>0.97565117999999995</c:v>
                </c:pt>
                <c:pt idx="29071">
                  <c:v>0.97570905000000008</c:v>
                </c:pt>
                <c:pt idx="29072">
                  <c:v>0.97576691999999998</c:v>
                </c:pt>
                <c:pt idx="29073">
                  <c:v>0.97582479000000011</c:v>
                </c:pt>
                <c:pt idx="29074">
                  <c:v>0.97588266000000001</c:v>
                </c:pt>
                <c:pt idx="29075">
                  <c:v>0.97594064000000014</c:v>
                </c:pt>
                <c:pt idx="29076">
                  <c:v>0.97599851000000015</c:v>
                </c:pt>
                <c:pt idx="29077">
                  <c:v>0.97605637999999983</c:v>
                </c:pt>
                <c:pt idx="29078">
                  <c:v>0.97611424999999996</c:v>
                </c:pt>
                <c:pt idx="29079">
                  <c:v>0.97617211999999998</c:v>
                </c:pt>
                <c:pt idx="29080">
                  <c:v>0.97622998999999999</c:v>
                </c:pt>
                <c:pt idx="29081">
                  <c:v>0.97628809999999999</c:v>
                </c:pt>
                <c:pt idx="29082">
                  <c:v>0.97634562000000014</c:v>
                </c:pt>
                <c:pt idx="29083">
                  <c:v>0.97640349000000004</c:v>
                </c:pt>
                <c:pt idx="29084">
                  <c:v>0.97646147999999999</c:v>
                </c:pt>
                <c:pt idx="29085">
                  <c:v>0.97651946000000001</c:v>
                </c:pt>
                <c:pt idx="29086">
                  <c:v>0.97657744999999996</c:v>
                </c:pt>
                <c:pt idx="29087">
                  <c:v>0.97663532000000008</c:v>
                </c:pt>
                <c:pt idx="29088">
                  <c:v>0.9766933000000001</c:v>
                </c:pt>
                <c:pt idx="29089">
                  <c:v>0.97675106000000012</c:v>
                </c:pt>
                <c:pt idx="29090">
                  <c:v>0.97680847000000015</c:v>
                </c:pt>
                <c:pt idx="29091">
                  <c:v>0.97686634000000006</c:v>
                </c:pt>
                <c:pt idx="29092">
                  <c:v>0.97692421000000007</c:v>
                </c:pt>
                <c:pt idx="29093">
                  <c:v>0.97698231000000002</c:v>
                </c:pt>
                <c:pt idx="29094">
                  <c:v>0.97704030000000008</c:v>
                </c:pt>
                <c:pt idx="29095">
                  <c:v>0.97709816999999999</c:v>
                </c:pt>
                <c:pt idx="29096">
                  <c:v>0.97715604</c:v>
                </c:pt>
                <c:pt idx="29097">
                  <c:v>0.97721391000000002</c:v>
                </c:pt>
                <c:pt idx="29098">
                  <c:v>0.97727189000000014</c:v>
                </c:pt>
                <c:pt idx="29099">
                  <c:v>0.97732976000000005</c:v>
                </c:pt>
                <c:pt idx="29100">
                  <c:v>0.97738740000000002</c:v>
                </c:pt>
                <c:pt idx="29101">
                  <c:v>0.97744527000000014</c:v>
                </c:pt>
                <c:pt idx="29102">
                  <c:v>0.97750313999999994</c:v>
                </c:pt>
                <c:pt idx="29103">
                  <c:v>0.97756100999999984</c:v>
                </c:pt>
                <c:pt idx="29104">
                  <c:v>0.97761888000000008</c:v>
                </c:pt>
                <c:pt idx="29105">
                  <c:v>0.97767674999999998</c:v>
                </c:pt>
                <c:pt idx="29106">
                  <c:v>0.97773474000000005</c:v>
                </c:pt>
                <c:pt idx="29107">
                  <c:v>0.97779273000000011</c:v>
                </c:pt>
                <c:pt idx="29108">
                  <c:v>0.97785025000000014</c:v>
                </c:pt>
                <c:pt idx="29109">
                  <c:v>0.9779082400000001</c:v>
                </c:pt>
                <c:pt idx="29110">
                  <c:v>0.97796611</c:v>
                </c:pt>
                <c:pt idx="29111">
                  <c:v>0.97802409000000012</c:v>
                </c:pt>
                <c:pt idx="29112">
                  <c:v>0.97808196000000003</c:v>
                </c:pt>
                <c:pt idx="29113">
                  <c:v>0.97813983000000015</c:v>
                </c:pt>
                <c:pt idx="29114">
                  <c:v>0.97819769999999995</c:v>
                </c:pt>
                <c:pt idx="29115">
                  <c:v>0.97825569000000012</c:v>
                </c:pt>
                <c:pt idx="29116">
                  <c:v>0.97831355999999992</c:v>
                </c:pt>
                <c:pt idx="29117">
                  <c:v>0.97837143000000015</c:v>
                </c:pt>
                <c:pt idx="29118">
                  <c:v>0.97842929999999995</c:v>
                </c:pt>
                <c:pt idx="29119">
                  <c:v>0.97848670999999987</c:v>
                </c:pt>
                <c:pt idx="29120">
                  <c:v>0.97854458</c:v>
                </c:pt>
                <c:pt idx="29121">
                  <c:v>0.97860245000000012</c:v>
                </c:pt>
                <c:pt idx="29122">
                  <c:v>0.97866032000000003</c:v>
                </c:pt>
                <c:pt idx="29123">
                  <c:v>0.97871819000000004</c:v>
                </c:pt>
                <c:pt idx="29124">
                  <c:v>0.97877628999999999</c:v>
                </c:pt>
                <c:pt idx="29125">
                  <c:v>0.97883427999999995</c:v>
                </c:pt>
                <c:pt idx="29126">
                  <c:v>0.97889214999999996</c:v>
                </c:pt>
                <c:pt idx="29127">
                  <c:v>0.97895012999999997</c:v>
                </c:pt>
                <c:pt idx="29128">
                  <c:v>0.97900754000000001</c:v>
                </c:pt>
                <c:pt idx="29129">
                  <c:v>0.97906530000000003</c:v>
                </c:pt>
                <c:pt idx="29130">
                  <c:v>0.97912317000000004</c:v>
                </c:pt>
                <c:pt idx="29131">
                  <c:v>0.97918103999999995</c:v>
                </c:pt>
                <c:pt idx="29132">
                  <c:v>0.97923890999999996</c:v>
                </c:pt>
                <c:pt idx="29133">
                  <c:v>0.97929688999999998</c:v>
                </c:pt>
                <c:pt idx="29134">
                  <c:v>0.97935475999999999</c:v>
                </c:pt>
                <c:pt idx="29135">
                  <c:v>0.97941309999999993</c:v>
                </c:pt>
                <c:pt idx="29136">
                  <c:v>0.97947097000000005</c:v>
                </c:pt>
                <c:pt idx="29137">
                  <c:v>0.97952884000000007</c:v>
                </c:pt>
                <c:pt idx="29138">
                  <c:v>0.97958612999999994</c:v>
                </c:pt>
                <c:pt idx="29139">
                  <c:v>0.97964400000000007</c:v>
                </c:pt>
                <c:pt idx="29140">
                  <c:v>0.97970187000000009</c:v>
                </c:pt>
                <c:pt idx="29141">
                  <c:v>0.9797597400000001</c:v>
                </c:pt>
                <c:pt idx="29142">
                  <c:v>0.97981761000000012</c:v>
                </c:pt>
                <c:pt idx="29143">
                  <c:v>0.97987571000000007</c:v>
                </c:pt>
                <c:pt idx="29144">
                  <c:v>0.97993370000000002</c:v>
                </c:pt>
                <c:pt idx="29145">
                  <c:v>0.97999157000000015</c:v>
                </c:pt>
                <c:pt idx="29146">
                  <c:v>0.98004955000000005</c:v>
                </c:pt>
                <c:pt idx="29147">
                  <c:v>0.98010743</c:v>
                </c:pt>
                <c:pt idx="29148">
                  <c:v>0.98016529999999991</c:v>
                </c:pt>
                <c:pt idx="29149">
                  <c:v>0.98022316999999992</c:v>
                </c:pt>
                <c:pt idx="29150">
                  <c:v>0.98028103999999994</c:v>
                </c:pt>
                <c:pt idx="29151">
                  <c:v>0.98033855999999986</c:v>
                </c:pt>
                <c:pt idx="29152">
                  <c:v>0.98039630999999994</c:v>
                </c:pt>
                <c:pt idx="29153">
                  <c:v>0.98045429999999989</c:v>
                </c:pt>
                <c:pt idx="29154">
                  <c:v>0.98051204999999975</c:v>
                </c:pt>
                <c:pt idx="29155">
                  <c:v>0.98056992999999992</c:v>
                </c:pt>
                <c:pt idx="29156">
                  <c:v>0.98062780000000005</c:v>
                </c:pt>
                <c:pt idx="29157">
                  <c:v>0.98068566999999984</c:v>
                </c:pt>
                <c:pt idx="29158">
                  <c:v>0.98074377000000001</c:v>
                </c:pt>
                <c:pt idx="29159">
                  <c:v>0.98080164000000003</c:v>
                </c:pt>
                <c:pt idx="29160">
                  <c:v>0.98085951000000005</c:v>
                </c:pt>
                <c:pt idx="29161">
                  <c:v>0.98091737999999973</c:v>
                </c:pt>
                <c:pt idx="29162">
                  <c:v>0.98097524999999997</c:v>
                </c:pt>
                <c:pt idx="29163">
                  <c:v>0.98103323999999992</c:v>
                </c:pt>
                <c:pt idx="29164">
                  <c:v>0.98109111000000004</c:v>
                </c:pt>
                <c:pt idx="29165">
                  <c:v>0.98114897999999984</c:v>
                </c:pt>
                <c:pt idx="29166">
                  <c:v>0.98120684999999985</c:v>
                </c:pt>
                <c:pt idx="29167">
                  <c:v>0.98126482999999987</c:v>
                </c:pt>
                <c:pt idx="29168">
                  <c:v>0.98132269999999988</c:v>
                </c:pt>
                <c:pt idx="29169">
                  <c:v>0.98138010999999992</c:v>
                </c:pt>
                <c:pt idx="29170">
                  <c:v>0.98143797999999982</c:v>
                </c:pt>
                <c:pt idx="29171">
                  <c:v>0.98149597</c:v>
                </c:pt>
                <c:pt idx="29172">
                  <c:v>0.9815538399999999</c:v>
                </c:pt>
                <c:pt idx="29173">
                  <c:v>0.98161171000000003</c:v>
                </c:pt>
                <c:pt idx="29174">
                  <c:v>0.98166957999999993</c:v>
                </c:pt>
                <c:pt idx="29175">
                  <c:v>0.98172744999999983</c:v>
                </c:pt>
                <c:pt idx="29176">
                  <c:v>0.98178542999999996</c:v>
                </c:pt>
                <c:pt idx="29177">
                  <c:v>0.98184342000000002</c:v>
                </c:pt>
                <c:pt idx="29178">
                  <c:v>0.98190140999999997</c:v>
                </c:pt>
                <c:pt idx="29179">
                  <c:v>0.98195927999999999</c:v>
                </c:pt>
                <c:pt idx="29180">
                  <c:v>0.98201714999999989</c:v>
                </c:pt>
                <c:pt idx="29181">
                  <c:v>0.98207502000000002</c:v>
                </c:pt>
                <c:pt idx="29182">
                  <c:v>0.98213288999999993</c:v>
                </c:pt>
                <c:pt idx="29183">
                  <c:v>0.98219017999999991</c:v>
                </c:pt>
                <c:pt idx="29184">
                  <c:v>0.98224816999999986</c:v>
                </c:pt>
                <c:pt idx="29185">
                  <c:v>0.98230603999999988</c:v>
                </c:pt>
                <c:pt idx="29186">
                  <c:v>0.98236401999999989</c:v>
                </c:pt>
                <c:pt idx="29187">
                  <c:v>0.98242189000000002</c:v>
                </c:pt>
                <c:pt idx="29188">
                  <c:v>0.98247987999999997</c:v>
                </c:pt>
                <c:pt idx="29189">
                  <c:v>0.98253774999999977</c:v>
                </c:pt>
                <c:pt idx="29190">
                  <c:v>0.98259562</c:v>
                </c:pt>
                <c:pt idx="29191">
                  <c:v>0.98265349000000002</c:v>
                </c:pt>
                <c:pt idx="29192">
                  <c:v>0.98271147999999997</c:v>
                </c:pt>
                <c:pt idx="29193">
                  <c:v>0.982769</c:v>
                </c:pt>
                <c:pt idx="29194">
                  <c:v>0.98282687000000002</c:v>
                </c:pt>
                <c:pt idx="29195">
                  <c:v>0.98288485999999997</c:v>
                </c:pt>
                <c:pt idx="29196">
                  <c:v>0.98294272999999988</c:v>
                </c:pt>
                <c:pt idx="29197">
                  <c:v>0.9830006</c:v>
                </c:pt>
                <c:pt idx="29198">
                  <c:v>0.9830585799999999</c:v>
                </c:pt>
                <c:pt idx="29199">
                  <c:v>0.98311633999999981</c:v>
                </c:pt>
                <c:pt idx="29200">
                  <c:v>0.98317431999999993</c:v>
                </c:pt>
                <c:pt idx="29201">
                  <c:v>0.98323218999999962</c:v>
                </c:pt>
                <c:pt idx="29202">
                  <c:v>0.98329005999999997</c:v>
                </c:pt>
                <c:pt idx="29203">
                  <c:v>0.98334805000000003</c:v>
                </c:pt>
                <c:pt idx="29204">
                  <c:v>0.98340591999999993</c:v>
                </c:pt>
                <c:pt idx="29205">
                  <c:v>0.98346378999999962</c:v>
                </c:pt>
                <c:pt idx="29206">
                  <c:v>0.98352165999999996</c:v>
                </c:pt>
                <c:pt idx="29207">
                  <c:v>0.98357952999999987</c:v>
                </c:pt>
                <c:pt idx="29208">
                  <c:v>0.98363705000000001</c:v>
                </c:pt>
                <c:pt idx="29209">
                  <c:v>0.98369492999999997</c:v>
                </c:pt>
                <c:pt idx="29210">
                  <c:v>0.98375279999999987</c:v>
                </c:pt>
                <c:pt idx="29211">
                  <c:v>0.98381067</c:v>
                </c:pt>
                <c:pt idx="29212">
                  <c:v>0.98386865000000001</c:v>
                </c:pt>
                <c:pt idx="29213">
                  <c:v>0.98392628999999987</c:v>
                </c:pt>
                <c:pt idx="29214">
                  <c:v>0.98398461999999998</c:v>
                </c:pt>
                <c:pt idx="29215">
                  <c:v>0.98404203000000001</c:v>
                </c:pt>
                <c:pt idx="29216">
                  <c:v>0.98410036999999972</c:v>
                </c:pt>
                <c:pt idx="29217">
                  <c:v>0.98415823999999996</c:v>
                </c:pt>
                <c:pt idx="29218">
                  <c:v>0.98421621999999986</c:v>
                </c:pt>
                <c:pt idx="29219">
                  <c:v>0.98427408999999988</c:v>
                </c:pt>
                <c:pt idx="29220">
                  <c:v>0.98433149999999991</c:v>
                </c:pt>
                <c:pt idx="29221">
                  <c:v>0.98438936999999993</c:v>
                </c:pt>
                <c:pt idx="29222">
                  <c:v>0.98444758999999993</c:v>
                </c:pt>
                <c:pt idx="29223">
                  <c:v>0.98450545999999994</c:v>
                </c:pt>
                <c:pt idx="29224">
                  <c:v>0.98456343999999985</c:v>
                </c:pt>
                <c:pt idx="29225">
                  <c:v>0.98462130999999997</c:v>
                </c:pt>
                <c:pt idx="29226">
                  <c:v>0.98467861000000012</c:v>
                </c:pt>
                <c:pt idx="29227">
                  <c:v>0.98473658999999991</c:v>
                </c:pt>
                <c:pt idx="29228">
                  <c:v>0.98479446000000004</c:v>
                </c:pt>
                <c:pt idx="29229">
                  <c:v>0.98485232999999994</c:v>
                </c:pt>
                <c:pt idx="29230">
                  <c:v>0.98491019999999985</c:v>
                </c:pt>
                <c:pt idx="29231">
                  <c:v>0.98496806999999986</c:v>
                </c:pt>
                <c:pt idx="29232">
                  <c:v>0.98502605999999993</c:v>
                </c:pt>
                <c:pt idx="29233">
                  <c:v>0.98508392999999994</c:v>
                </c:pt>
                <c:pt idx="29234">
                  <c:v>0.98514179999999996</c:v>
                </c:pt>
                <c:pt idx="29235">
                  <c:v>0.98519944000000004</c:v>
                </c:pt>
                <c:pt idx="29236">
                  <c:v>0.98525742999999988</c:v>
                </c:pt>
                <c:pt idx="29237">
                  <c:v>0.98531529999999989</c:v>
                </c:pt>
                <c:pt idx="29238">
                  <c:v>0.98537327999999991</c:v>
                </c:pt>
                <c:pt idx="29239">
                  <c:v>0.98543114999999992</c:v>
                </c:pt>
                <c:pt idx="29240">
                  <c:v>0.98548901999999994</c:v>
                </c:pt>
                <c:pt idx="29241">
                  <c:v>0.98554701</c:v>
                </c:pt>
                <c:pt idx="29242">
                  <c:v>0.98560475999999997</c:v>
                </c:pt>
                <c:pt idx="29243">
                  <c:v>0.98566286999999986</c:v>
                </c:pt>
                <c:pt idx="29244">
                  <c:v>0.98572073999999998</c:v>
                </c:pt>
                <c:pt idx="29245">
                  <c:v>0.98577861000000011</c:v>
                </c:pt>
                <c:pt idx="29246">
                  <c:v>0.9858364799999999</c:v>
                </c:pt>
                <c:pt idx="29247">
                  <c:v>0.98589435000000003</c:v>
                </c:pt>
                <c:pt idx="29248">
                  <c:v>0.98595221999999993</c:v>
                </c:pt>
                <c:pt idx="29249">
                  <c:v>0.98601008999999973</c:v>
                </c:pt>
                <c:pt idx="29250">
                  <c:v>0.98606772999999992</c:v>
                </c:pt>
                <c:pt idx="29251">
                  <c:v>0.98612560000000005</c:v>
                </c:pt>
                <c:pt idx="29252">
                  <c:v>0.98618346999999973</c:v>
                </c:pt>
                <c:pt idx="29253">
                  <c:v>0.98624144999999996</c:v>
                </c:pt>
                <c:pt idx="29254">
                  <c:v>0.98629931999999998</c:v>
                </c:pt>
                <c:pt idx="29255">
                  <c:v>0.98635730999999993</c:v>
                </c:pt>
                <c:pt idx="29256">
                  <c:v>0.98641517999999972</c:v>
                </c:pt>
                <c:pt idx="29257">
                  <c:v>0.98647304999999985</c:v>
                </c:pt>
                <c:pt idx="29258">
                  <c:v>0.98653091999999987</c:v>
                </c:pt>
                <c:pt idx="29259">
                  <c:v>0.98658820999999985</c:v>
                </c:pt>
                <c:pt idx="29260">
                  <c:v>0.98664620000000003</c:v>
                </c:pt>
                <c:pt idx="29261">
                  <c:v>0.98670407000000004</c:v>
                </c:pt>
                <c:pt idx="29262">
                  <c:v>0.98676204999999972</c:v>
                </c:pt>
                <c:pt idx="29263">
                  <c:v>0.98681993000000001</c:v>
                </c:pt>
                <c:pt idx="29264">
                  <c:v>0.98687780000000003</c:v>
                </c:pt>
                <c:pt idx="29265">
                  <c:v>0.98693567000000004</c:v>
                </c:pt>
                <c:pt idx="29266">
                  <c:v>0.98699376999999988</c:v>
                </c:pt>
                <c:pt idx="29267">
                  <c:v>0.98705164000000001</c:v>
                </c:pt>
                <c:pt idx="29268">
                  <c:v>0.98710962000000002</c:v>
                </c:pt>
                <c:pt idx="29269">
                  <c:v>0.98716702999999972</c:v>
                </c:pt>
                <c:pt idx="29270">
                  <c:v>0.98722502000000001</c:v>
                </c:pt>
                <c:pt idx="29271">
                  <c:v>0.98728288999999991</c:v>
                </c:pt>
                <c:pt idx="29272">
                  <c:v>0.98734075999999993</c:v>
                </c:pt>
                <c:pt idx="29273">
                  <c:v>0.98739873999999994</c:v>
                </c:pt>
                <c:pt idx="29274">
                  <c:v>0.9874566199999999</c:v>
                </c:pt>
                <c:pt idx="29275">
                  <c:v>0.98751448999999991</c:v>
                </c:pt>
                <c:pt idx="29276">
                  <c:v>0.98757235999999982</c:v>
                </c:pt>
                <c:pt idx="29277">
                  <c:v>0.98763023000000005</c:v>
                </c:pt>
                <c:pt idx="29278">
                  <c:v>0.98768809999999996</c:v>
                </c:pt>
                <c:pt idx="29279">
                  <c:v>0.98774596999999997</c:v>
                </c:pt>
                <c:pt idx="29280">
                  <c:v>0.98780383999999999</c:v>
                </c:pt>
                <c:pt idx="29281">
                  <c:v>0.98786171</c:v>
                </c:pt>
                <c:pt idx="29282">
                  <c:v>0.98791934999999986</c:v>
                </c:pt>
                <c:pt idx="29283">
                  <c:v>0.98797721999999999</c:v>
                </c:pt>
                <c:pt idx="29284">
                  <c:v>0.9880352</c:v>
                </c:pt>
                <c:pt idx="29285">
                  <c:v>0.98809329999999984</c:v>
                </c:pt>
                <c:pt idx="29286">
                  <c:v>0.98815070999999988</c:v>
                </c:pt>
                <c:pt idx="29287">
                  <c:v>0.98820857999999989</c:v>
                </c:pt>
                <c:pt idx="29288">
                  <c:v>0.98826644999999991</c:v>
                </c:pt>
                <c:pt idx="29289">
                  <c:v>0.98832431999999992</c:v>
                </c:pt>
                <c:pt idx="29290">
                  <c:v>0.98838218999999983</c:v>
                </c:pt>
                <c:pt idx="29291">
                  <c:v>0.98844029999999994</c:v>
                </c:pt>
                <c:pt idx="29292">
                  <c:v>0.98849792999999986</c:v>
                </c:pt>
                <c:pt idx="29293">
                  <c:v>0.98855579999999987</c:v>
                </c:pt>
                <c:pt idx="29294">
                  <c:v>0.98861367999999994</c:v>
                </c:pt>
                <c:pt idx="29295">
                  <c:v>0.98867154999999984</c:v>
                </c:pt>
                <c:pt idx="29296">
                  <c:v>0.98872965000000013</c:v>
                </c:pt>
                <c:pt idx="29297">
                  <c:v>0.98878751999999992</c:v>
                </c:pt>
                <c:pt idx="29298">
                  <c:v>0.98884539000000005</c:v>
                </c:pt>
                <c:pt idx="29299">
                  <c:v>0.98890325999999984</c:v>
                </c:pt>
                <c:pt idx="29300">
                  <c:v>0.9889613599999999</c:v>
                </c:pt>
                <c:pt idx="29301">
                  <c:v>0.98901923000000003</c:v>
                </c:pt>
                <c:pt idx="29302">
                  <c:v>0.98907663999999984</c:v>
                </c:pt>
                <c:pt idx="29303">
                  <c:v>0.98913461999999996</c:v>
                </c:pt>
                <c:pt idx="29304">
                  <c:v>0.98919248999999987</c:v>
                </c:pt>
                <c:pt idx="29305">
                  <c:v>0.98925036999999993</c:v>
                </c:pt>
                <c:pt idx="29306">
                  <c:v>0.98930834999999973</c:v>
                </c:pt>
                <c:pt idx="29307">
                  <c:v>0.98936621999999985</c:v>
                </c:pt>
                <c:pt idx="29308">
                  <c:v>0.98942408999999987</c:v>
                </c:pt>
                <c:pt idx="29309">
                  <c:v>0.98948195999999988</c:v>
                </c:pt>
                <c:pt idx="29310">
                  <c:v>0.98953983000000001</c:v>
                </c:pt>
                <c:pt idx="29311">
                  <c:v>0.98959781999999996</c:v>
                </c:pt>
                <c:pt idx="29312">
                  <c:v>0.98965579999999997</c:v>
                </c:pt>
                <c:pt idx="29313">
                  <c:v>0.98971355999999988</c:v>
                </c:pt>
                <c:pt idx="29314">
                  <c:v>0.98977155000000017</c:v>
                </c:pt>
                <c:pt idx="29315">
                  <c:v>0.98982884000000004</c:v>
                </c:pt>
                <c:pt idx="29316">
                  <c:v>0.98988693999999988</c:v>
                </c:pt>
                <c:pt idx="29317">
                  <c:v>0.98994481000000012</c:v>
                </c:pt>
                <c:pt idx="29318">
                  <c:v>0.99000279999999985</c:v>
                </c:pt>
                <c:pt idx="29319">
                  <c:v>0.99006066999999986</c:v>
                </c:pt>
                <c:pt idx="29320">
                  <c:v>0.99011853999999988</c:v>
                </c:pt>
                <c:pt idx="29321">
                  <c:v>0.99017651999999989</c:v>
                </c:pt>
                <c:pt idx="29322">
                  <c:v>0.99023438999999991</c:v>
                </c:pt>
                <c:pt idx="29323">
                  <c:v>0.99029225999999992</c:v>
                </c:pt>
                <c:pt idx="29324">
                  <c:v>0.99035012999999994</c:v>
                </c:pt>
                <c:pt idx="29325">
                  <c:v>0.99040799999999984</c:v>
                </c:pt>
                <c:pt idx="29326">
                  <c:v>0.99046586999999986</c:v>
                </c:pt>
                <c:pt idx="29327">
                  <c:v>0.99052373999999987</c:v>
                </c:pt>
                <c:pt idx="29328">
                  <c:v>0.99058126999999985</c:v>
                </c:pt>
                <c:pt idx="29329">
                  <c:v>0.99063913999999997</c:v>
                </c:pt>
                <c:pt idx="29330">
                  <c:v>0.99069700999999999</c:v>
                </c:pt>
                <c:pt idx="29331">
                  <c:v>0.99075488</c:v>
                </c:pt>
                <c:pt idx="29332">
                  <c:v>0.99081286999999985</c:v>
                </c:pt>
                <c:pt idx="29333">
                  <c:v>0.99087073999999997</c:v>
                </c:pt>
                <c:pt idx="29334">
                  <c:v>0.99092860999999999</c:v>
                </c:pt>
                <c:pt idx="29335">
                  <c:v>0.99098658999999989</c:v>
                </c:pt>
                <c:pt idx="29336">
                  <c:v>0.99104446000000002</c:v>
                </c:pt>
                <c:pt idx="29337">
                  <c:v>0.99110232999999992</c:v>
                </c:pt>
                <c:pt idx="29338">
                  <c:v>0.99116031999999987</c:v>
                </c:pt>
                <c:pt idx="29339">
                  <c:v>0.99121818999999989</c:v>
                </c:pt>
                <c:pt idx="29340">
                  <c:v>0.9912760599999999</c:v>
                </c:pt>
                <c:pt idx="29341">
                  <c:v>0.99133392999999992</c:v>
                </c:pt>
                <c:pt idx="29342">
                  <c:v>0.99139133999999984</c:v>
                </c:pt>
                <c:pt idx="29343">
                  <c:v>0.99144920999999997</c:v>
                </c:pt>
                <c:pt idx="29344">
                  <c:v>0.99150707999999987</c:v>
                </c:pt>
                <c:pt idx="29345">
                  <c:v>0.99156494999999989</c:v>
                </c:pt>
                <c:pt idx="29346">
                  <c:v>0.99162293000000001</c:v>
                </c:pt>
                <c:pt idx="29347">
                  <c:v>0.99168080000000003</c:v>
                </c:pt>
                <c:pt idx="29348">
                  <c:v>0.99173867999999998</c:v>
                </c:pt>
                <c:pt idx="29349">
                  <c:v>0.99179655</c:v>
                </c:pt>
                <c:pt idx="29350">
                  <c:v>0.99185464999999984</c:v>
                </c:pt>
                <c:pt idx="29351">
                  <c:v>0.99191251999999985</c:v>
                </c:pt>
                <c:pt idx="29352">
                  <c:v>0.99197038999999987</c:v>
                </c:pt>
                <c:pt idx="29353">
                  <c:v>0.99202813999999984</c:v>
                </c:pt>
                <c:pt idx="29354">
                  <c:v>0.9920861299999999</c:v>
                </c:pt>
                <c:pt idx="29355">
                  <c:v>0.99214411999999996</c:v>
                </c:pt>
                <c:pt idx="29356">
                  <c:v>0.99220198999999987</c:v>
                </c:pt>
                <c:pt idx="29357">
                  <c:v>0.99225985999999999</c:v>
                </c:pt>
                <c:pt idx="29358">
                  <c:v>0.9923173799999998</c:v>
                </c:pt>
                <c:pt idx="29359">
                  <c:v>0.99237547999999998</c:v>
                </c:pt>
                <c:pt idx="29360">
                  <c:v>0.99243334999999977</c:v>
                </c:pt>
                <c:pt idx="29361">
                  <c:v>0.99249122000000001</c:v>
                </c:pt>
                <c:pt idx="29362">
                  <c:v>0.99254920999999996</c:v>
                </c:pt>
                <c:pt idx="29363">
                  <c:v>0.99260695999999993</c:v>
                </c:pt>
                <c:pt idx="29364">
                  <c:v>0.99266483000000005</c:v>
                </c:pt>
                <c:pt idx="29365">
                  <c:v>0.99272282000000001</c:v>
                </c:pt>
                <c:pt idx="29366">
                  <c:v>0.99278023000000004</c:v>
                </c:pt>
                <c:pt idx="29367">
                  <c:v>0.99283809999999983</c:v>
                </c:pt>
                <c:pt idx="29368">
                  <c:v>0.99289596999999996</c:v>
                </c:pt>
                <c:pt idx="29369">
                  <c:v>0.99295383999999998</c:v>
                </c:pt>
                <c:pt idx="29370">
                  <c:v>0.99301170999999988</c:v>
                </c:pt>
                <c:pt idx="29371">
                  <c:v>0.99306969</c:v>
                </c:pt>
                <c:pt idx="29372">
                  <c:v>0.99312755999999991</c:v>
                </c:pt>
                <c:pt idx="29373">
                  <c:v>0.99318543000000004</c:v>
                </c:pt>
                <c:pt idx="29374">
                  <c:v>0.99324329999999994</c:v>
                </c:pt>
                <c:pt idx="29375">
                  <c:v>0.99330117999999989</c:v>
                </c:pt>
                <c:pt idx="29376">
                  <c:v>0.99335905000000002</c:v>
                </c:pt>
                <c:pt idx="29377">
                  <c:v>0.99341691999999981</c:v>
                </c:pt>
                <c:pt idx="29378">
                  <c:v>0.99347501999999999</c:v>
                </c:pt>
                <c:pt idx="29379">
                  <c:v>0.99353299999999989</c:v>
                </c:pt>
                <c:pt idx="29380">
                  <c:v>0.99359029999999993</c:v>
                </c:pt>
                <c:pt idx="29381">
                  <c:v>0.99364817000000005</c:v>
                </c:pt>
                <c:pt idx="29382">
                  <c:v>0.99370614999999973</c:v>
                </c:pt>
                <c:pt idx="29383">
                  <c:v>0.99376401999999997</c:v>
                </c:pt>
                <c:pt idx="29384">
                  <c:v>0.99382177999999999</c:v>
                </c:pt>
                <c:pt idx="29385">
                  <c:v>0.99387999000000005</c:v>
                </c:pt>
                <c:pt idx="29386">
                  <c:v>0.99393787</c:v>
                </c:pt>
                <c:pt idx="29387">
                  <c:v>0.99399574000000002</c:v>
                </c:pt>
                <c:pt idx="29388">
                  <c:v>0.99405361000000003</c:v>
                </c:pt>
                <c:pt idx="29389">
                  <c:v>0.99411147999999994</c:v>
                </c:pt>
                <c:pt idx="29390">
                  <c:v>0.99416934999999973</c:v>
                </c:pt>
                <c:pt idx="29391">
                  <c:v>0.99422721999999997</c:v>
                </c:pt>
                <c:pt idx="29392">
                  <c:v>0.99428496999999993</c:v>
                </c:pt>
                <c:pt idx="29393">
                  <c:v>0.99434295999999989</c:v>
                </c:pt>
                <c:pt idx="29394">
                  <c:v>0.99440070999999985</c:v>
                </c:pt>
                <c:pt idx="29395">
                  <c:v>0.99445881000000003</c:v>
                </c:pt>
                <c:pt idx="29396">
                  <c:v>0.99451656999999982</c:v>
                </c:pt>
                <c:pt idx="29397">
                  <c:v>0.99457454999999972</c:v>
                </c:pt>
                <c:pt idx="29398">
                  <c:v>0.99463243000000001</c:v>
                </c:pt>
                <c:pt idx="29399">
                  <c:v>0.99469030000000003</c:v>
                </c:pt>
                <c:pt idx="29400">
                  <c:v>0.99474817000000004</c:v>
                </c:pt>
                <c:pt idx="29401">
                  <c:v>0.99480614999999972</c:v>
                </c:pt>
                <c:pt idx="29402">
                  <c:v>0.99486367999999992</c:v>
                </c:pt>
                <c:pt idx="29403">
                  <c:v>0.99492166000000004</c:v>
                </c:pt>
                <c:pt idx="29404">
                  <c:v>0.99497952999999983</c:v>
                </c:pt>
                <c:pt idx="29405">
                  <c:v>0.9950375199999999</c:v>
                </c:pt>
                <c:pt idx="29406">
                  <c:v>0.99509493000000004</c:v>
                </c:pt>
                <c:pt idx="29407">
                  <c:v>0.99515279999999973</c:v>
                </c:pt>
                <c:pt idx="29408">
                  <c:v>0.99521077999999985</c:v>
                </c:pt>
                <c:pt idx="29409">
                  <c:v>0.99526864999999987</c:v>
                </c:pt>
                <c:pt idx="29410">
                  <c:v>0.99532651999999988</c:v>
                </c:pt>
                <c:pt idx="29411">
                  <c:v>0.99538450999999972</c:v>
                </c:pt>
                <c:pt idx="29412">
                  <c:v>0.99544237999999985</c:v>
                </c:pt>
                <c:pt idx="29413">
                  <c:v>0.99550036999999991</c:v>
                </c:pt>
                <c:pt idx="29414">
                  <c:v>0.99555823999999993</c:v>
                </c:pt>
                <c:pt idx="29415">
                  <c:v>0.99561610999999994</c:v>
                </c:pt>
                <c:pt idx="29416">
                  <c:v>0.99567408999999996</c:v>
                </c:pt>
                <c:pt idx="29417">
                  <c:v>0.99573195999999997</c:v>
                </c:pt>
                <c:pt idx="29418">
                  <c:v>0.99578937000000001</c:v>
                </c:pt>
                <c:pt idx="29419">
                  <c:v>0.99584724000000002</c:v>
                </c:pt>
                <c:pt idx="29420">
                  <c:v>0.99590522999999997</c:v>
                </c:pt>
                <c:pt idx="29421">
                  <c:v>0.99596309999999988</c:v>
                </c:pt>
                <c:pt idx="29422">
                  <c:v>0.99602108</c:v>
                </c:pt>
                <c:pt idx="29423">
                  <c:v>0.99607906999999996</c:v>
                </c:pt>
                <c:pt idx="29424">
                  <c:v>0.99613693999999986</c:v>
                </c:pt>
                <c:pt idx="29425">
                  <c:v>0.99619480999999999</c:v>
                </c:pt>
                <c:pt idx="29426">
                  <c:v>0.99625267999999989</c:v>
                </c:pt>
                <c:pt idx="29427">
                  <c:v>0.99631054999999991</c:v>
                </c:pt>
                <c:pt idx="29428">
                  <c:v>0.99636853999999986</c:v>
                </c:pt>
                <c:pt idx="29429">
                  <c:v>0.99642640999999987</c:v>
                </c:pt>
                <c:pt idx="29430">
                  <c:v>0.99648427999999989</c:v>
                </c:pt>
                <c:pt idx="29431">
                  <c:v>0.99654180000000003</c:v>
                </c:pt>
                <c:pt idx="29432">
                  <c:v>0.99659967000000005</c:v>
                </c:pt>
                <c:pt idx="29433">
                  <c:v>0.99665753999999984</c:v>
                </c:pt>
                <c:pt idx="29434">
                  <c:v>0.99671529999999997</c:v>
                </c:pt>
                <c:pt idx="29435">
                  <c:v>0.99677340000000003</c:v>
                </c:pt>
                <c:pt idx="29436">
                  <c:v>0.99683127000000005</c:v>
                </c:pt>
                <c:pt idx="29437">
                  <c:v>0.99688924999999984</c:v>
                </c:pt>
                <c:pt idx="29438">
                  <c:v>0.99694700999999997</c:v>
                </c:pt>
                <c:pt idx="29439">
                  <c:v>0.99700487999999998</c:v>
                </c:pt>
                <c:pt idx="29440">
                  <c:v>0.99706286999999993</c:v>
                </c:pt>
                <c:pt idx="29441">
                  <c:v>0.99712084999999984</c:v>
                </c:pt>
                <c:pt idx="29442">
                  <c:v>0.99717860999999997</c:v>
                </c:pt>
                <c:pt idx="29443">
                  <c:v>0.99723600999999973</c:v>
                </c:pt>
                <c:pt idx="29444">
                  <c:v>0.99729400000000001</c:v>
                </c:pt>
                <c:pt idx="29445">
                  <c:v>0.99735187000000003</c:v>
                </c:pt>
                <c:pt idx="29446">
                  <c:v>0.99740973999999993</c:v>
                </c:pt>
                <c:pt idx="29447">
                  <c:v>0.99746760999999973</c:v>
                </c:pt>
                <c:pt idx="29448">
                  <c:v>0.99752547999999996</c:v>
                </c:pt>
                <c:pt idx="29449">
                  <c:v>0.99758334999999976</c:v>
                </c:pt>
                <c:pt idx="29450">
                  <c:v>0.99764134000000004</c:v>
                </c:pt>
                <c:pt idx="29451">
                  <c:v>0.99769920999999995</c:v>
                </c:pt>
                <c:pt idx="29452">
                  <c:v>0.99775718999999985</c:v>
                </c:pt>
                <c:pt idx="29453">
                  <c:v>0.99781505999999998</c:v>
                </c:pt>
                <c:pt idx="29454">
                  <c:v>0.99787292999999988</c:v>
                </c:pt>
                <c:pt idx="29455">
                  <c:v>0.99793080000000001</c:v>
                </c:pt>
                <c:pt idx="29456">
                  <c:v>0.99798867999999996</c:v>
                </c:pt>
                <c:pt idx="29457">
                  <c:v>0.99804654999999987</c:v>
                </c:pt>
                <c:pt idx="29458">
                  <c:v>0.99810441999999999</c:v>
                </c:pt>
                <c:pt idx="29459">
                  <c:v>0.9981622899999999</c:v>
                </c:pt>
                <c:pt idx="29460">
                  <c:v>0.99822027000000002</c:v>
                </c:pt>
                <c:pt idx="29461">
                  <c:v>0.99827803000000004</c:v>
                </c:pt>
                <c:pt idx="29462">
                  <c:v>0.99833600999999994</c:v>
                </c:pt>
                <c:pt idx="29463">
                  <c:v>0.998394</c:v>
                </c:pt>
                <c:pt idx="29464">
                  <c:v>0.99845187000000002</c:v>
                </c:pt>
                <c:pt idx="29465">
                  <c:v>0.9985091599999999</c:v>
                </c:pt>
                <c:pt idx="29466">
                  <c:v>0.99856714999999974</c:v>
                </c:pt>
                <c:pt idx="29467">
                  <c:v>0.99862502000000009</c:v>
                </c:pt>
                <c:pt idx="29468">
                  <c:v>0.99868288999999988</c:v>
                </c:pt>
                <c:pt idx="29469">
                  <c:v>0.99874064000000007</c:v>
                </c:pt>
                <c:pt idx="29470">
                  <c:v>0.99879863000000013</c:v>
                </c:pt>
                <c:pt idx="29471">
                  <c:v>0.99885649999999992</c:v>
                </c:pt>
                <c:pt idx="29472">
                  <c:v>0.99891436999999994</c:v>
                </c:pt>
                <c:pt idx="29473">
                  <c:v>0.99897223999999996</c:v>
                </c:pt>
                <c:pt idx="29474">
                  <c:v>0.99903010999999986</c:v>
                </c:pt>
                <c:pt idx="29475">
                  <c:v>0.99908809999999992</c:v>
                </c:pt>
                <c:pt idx="29476">
                  <c:v>0.99914585000000011</c:v>
                </c:pt>
                <c:pt idx="29477">
                  <c:v>0.99920394999999973</c:v>
                </c:pt>
                <c:pt idx="29478">
                  <c:v>0.9992619399999999</c:v>
                </c:pt>
                <c:pt idx="29479">
                  <c:v>0.99931981000000003</c:v>
                </c:pt>
                <c:pt idx="29480">
                  <c:v>0.99937721999999996</c:v>
                </c:pt>
                <c:pt idx="29481">
                  <c:v>0.99941019999999992</c:v>
                </c:pt>
                <c:pt idx="29482">
                  <c:v>0.99943519999999986</c:v>
                </c:pt>
                <c:pt idx="29483">
                  <c:v>0.99946806999999993</c:v>
                </c:pt>
                <c:pt idx="29484">
                  <c:v>0.99949306999999987</c:v>
                </c:pt>
                <c:pt idx="29485">
                  <c:v>0.99952582999999984</c:v>
                </c:pt>
                <c:pt idx="29486">
                  <c:v>0.99955093999999989</c:v>
                </c:pt>
                <c:pt idx="29487">
                  <c:v>0.99958380999999985</c:v>
                </c:pt>
                <c:pt idx="29488">
                  <c:v>0.99960881000000013</c:v>
                </c:pt>
                <c:pt idx="29489">
                  <c:v>0.99964168000000009</c:v>
                </c:pt>
                <c:pt idx="29490">
                  <c:v>0.9996669199999999</c:v>
                </c:pt>
                <c:pt idx="29491">
                  <c:v>0.99969931999999995</c:v>
                </c:pt>
                <c:pt idx="29492">
                  <c:v>0.99972444000000005</c:v>
                </c:pt>
                <c:pt idx="29493">
                  <c:v>0.99975718999999985</c:v>
                </c:pt>
                <c:pt idx="29494">
                  <c:v>0.99978230999999973</c:v>
                </c:pt>
                <c:pt idx="29495">
                  <c:v>0.99981517999999991</c:v>
                </c:pt>
                <c:pt idx="29496">
                  <c:v>0.99984017999999997</c:v>
                </c:pt>
                <c:pt idx="29497">
                  <c:v>0.99987269999999984</c:v>
                </c:pt>
                <c:pt idx="29498">
                  <c:v>0.99989804999999998</c:v>
                </c:pt>
                <c:pt idx="29499">
                  <c:v>0.99993056999999985</c:v>
                </c:pt>
                <c:pt idx="29500">
                  <c:v>0.99995603999999993</c:v>
                </c:pt>
                <c:pt idx="29501">
                  <c:v>0.99998843999999998</c:v>
                </c:pt>
              </c:numCache>
            </c:numRef>
          </c:xVal>
          <c:yVal>
            <c:numRef>
              <c:f>Sheet1!$G$2:$G$29504</c:f>
              <c:numCache>
                <c:formatCode>General</c:formatCode>
                <c:ptCount val="29503"/>
                <c:pt idx="0">
                  <c:v>2.3764999999999996</c:v>
                </c:pt>
                <c:pt idx="1">
                  <c:v>2.4036</c:v>
                </c:pt>
                <c:pt idx="2">
                  <c:v>2.4142999999999994</c:v>
                </c:pt>
                <c:pt idx="3">
                  <c:v>2.4147999999999996</c:v>
                </c:pt>
                <c:pt idx="4">
                  <c:v>2.4347999999999996</c:v>
                </c:pt>
                <c:pt idx="5">
                  <c:v>2.4468999999999994</c:v>
                </c:pt>
                <c:pt idx="6">
                  <c:v>2.4597999999999995</c:v>
                </c:pt>
                <c:pt idx="7">
                  <c:v>2.4897999999999998</c:v>
                </c:pt>
                <c:pt idx="8">
                  <c:v>2.4901999999999997</c:v>
                </c:pt>
                <c:pt idx="9">
                  <c:v>2.4883000000000002</c:v>
                </c:pt>
                <c:pt idx="10">
                  <c:v>2.5063</c:v>
                </c:pt>
                <c:pt idx="11">
                  <c:v>2.5198999999999994</c:v>
                </c:pt>
                <c:pt idx="12">
                  <c:v>2.5353999999999997</c:v>
                </c:pt>
                <c:pt idx="13">
                  <c:v>2.5470000000000002</c:v>
                </c:pt>
                <c:pt idx="14">
                  <c:v>2.5604</c:v>
                </c:pt>
                <c:pt idx="15">
                  <c:v>2.5649000000000002</c:v>
                </c:pt>
                <c:pt idx="16">
                  <c:v>2.5755999999999997</c:v>
                </c:pt>
                <c:pt idx="17">
                  <c:v>2.6318999999999995</c:v>
                </c:pt>
                <c:pt idx="18">
                  <c:v>2.6812</c:v>
                </c:pt>
                <c:pt idx="19">
                  <c:v>2.7084000000000001</c:v>
                </c:pt>
                <c:pt idx="20">
                  <c:v>2.7361</c:v>
                </c:pt>
                <c:pt idx="21">
                  <c:v>2.754</c:v>
                </c:pt>
                <c:pt idx="22">
                  <c:v>2.7854999999999999</c:v>
                </c:pt>
                <c:pt idx="23">
                  <c:v>2.8508999999999998</c:v>
                </c:pt>
                <c:pt idx="24">
                  <c:v>2.8989999999999996</c:v>
                </c:pt>
                <c:pt idx="25">
                  <c:v>2.9315999999999995</c:v>
                </c:pt>
                <c:pt idx="26">
                  <c:v>2.9377</c:v>
                </c:pt>
                <c:pt idx="27">
                  <c:v>2.9956999999999994</c:v>
                </c:pt>
                <c:pt idx="28">
                  <c:v>3.0276000000000001</c:v>
                </c:pt>
                <c:pt idx="29">
                  <c:v>3.0527999999999995</c:v>
                </c:pt>
                <c:pt idx="30">
                  <c:v>3.0865</c:v>
                </c:pt>
                <c:pt idx="31">
                  <c:v>3.1137999999999999</c:v>
                </c:pt>
                <c:pt idx="32">
                  <c:v>3.1297999999999999</c:v>
                </c:pt>
                <c:pt idx="33">
                  <c:v>3.1565999999999996</c:v>
                </c:pt>
                <c:pt idx="34">
                  <c:v>3.1632000000000002</c:v>
                </c:pt>
                <c:pt idx="35">
                  <c:v>3.169</c:v>
                </c:pt>
                <c:pt idx="36">
                  <c:v>3.1909000000000001</c:v>
                </c:pt>
                <c:pt idx="37">
                  <c:v>3.2246999999999999</c:v>
                </c:pt>
                <c:pt idx="38">
                  <c:v>3.2509000000000001</c:v>
                </c:pt>
                <c:pt idx="39">
                  <c:v>3.2498</c:v>
                </c:pt>
                <c:pt idx="40">
                  <c:v>3.2585000000000002</c:v>
                </c:pt>
                <c:pt idx="41">
                  <c:v>3.2574999999999998</c:v>
                </c:pt>
                <c:pt idx="42">
                  <c:v>3.2725999999999997</c:v>
                </c:pt>
                <c:pt idx="43">
                  <c:v>3.2587999999999999</c:v>
                </c:pt>
                <c:pt idx="44">
                  <c:v>3.2726999999999995</c:v>
                </c:pt>
                <c:pt idx="45">
                  <c:v>3.3160999999999996</c:v>
                </c:pt>
                <c:pt idx="46">
                  <c:v>3.3259999999999996</c:v>
                </c:pt>
                <c:pt idx="47">
                  <c:v>3.3198999999999996</c:v>
                </c:pt>
                <c:pt idx="48">
                  <c:v>3.3005</c:v>
                </c:pt>
                <c:pt idx="49">
                  <c:v>3.2882000000000002</c:v>
                </c:pt>
                <c:pt idx="50">
                  <c:v>3.3079999999999998</c:v>
                </c:pt>
                <c:pt idx="51">
                  <c:v>3.3203</c:v>
                </c:pt>
                <c:pt idx="52">
                  <c:v>3.3203999999999998</c:v>
                </c:pt>
                <c:pt idx="53">
                  <c:v>3.2848999999999999</c:v>
                </c:pt>
                <c:pt idx="54">
                  <c:v>3.2702</c:v>
                </c:pt>
                <c:pt idx="55">
                  <c:v>3.2591000000000001</c:v>
                </c:pt>
                <c:pt idx="56">
                  <c:v>3.2608000000000001</c:v>
                </c:pt>
                <c:pt idx="57">
                  <c:v>3.2521999999999998</c:v>
                </c:pt>
                <c:pt idx="58">
                  <c:v>3.2763</c:v>
                </c:pt>
                <c:pt idx="59">
                  <c:v>3.2833000000000006</c:v>
                </c:pt>
                <c:pt idx="60">
                  <c:v>3.2589999999999999</c:v>
                </c:pt>
                <c:pt idx="61">
                  <c:v>3.2650999999999999</c:v>
                </c:pt>
                <c:pt idx="62">
                  <c:v>3.2610000000000001</c:v>
                </c:pt>
                <c:pt idx="63">
                  <c:v>3.2450999999999999</c:v>
                </c:pt>
                <c:pt idx="64">
                  <c:v>3.2478000000000002</c:v>
                </c:pt>
                <c:pt idx="65">
                  <c:v>3.2572000000000001</c:v>
                </c:pt>
                <c:pt idx="66">
                  <c:v>3.2412000000000001</c:v>
                </c:pt>
                <c:pt idx="67">
                  <c:v>3.2389000000000001</c:v>
                </c:pt>
                <c:pt idx="68">
                  <c:v>3.2246999999999999</c:v>
                </c:pt>
                <c:pt idx="69">
                  <c:v>3.1865999999999999</c:v>
                </c:pt>
                <c:pt idx="70">
                  <c:v>3.1734</c:v>
                </c:pt>
                <c:pt idx="71">
                  <c:v>3.1604000000000001</c:v>
                </c:pt>
                <c:pt idx="72">
                  <c:v>3.1555999999999997</c:v>
                </c:pt>
                <c:pt idx="73">
                  <c:v>3.1583000000000001</c:v>
                </c:pt>
                <c:pt idx="74">
                  <c:v>3.1523999999999996</c:v>
                </c:pt>
                <c:pt idx="75">
                  <c:v>3.1465000000000001</c:v>
                </c:pt>
                <c:pt idx="76">
                  <c:v>3.1276999999999999</c:v>
                </c:pt>
                <c:pt idx="77">
                  <c:v>3.0878000000000001</c:v>
                </c:pt>
                <c:pt idx="78">
                  <c:v>3.0649999999999999</c:v>
                </c:pt>
                <c:pt idx="79">
                  <c:v>3.0678999999999998</c:v>
                </c:pt>
                <c:pt idx="80">
                  <c:v>3.0535999999999999</c:v>
                </c:pt>
                <c:pt idx="81">
                  <c:v>3.0405000000000002</c:v>
                </c:pt>
                <c:pt idx="82">
                  <c:v>3.0204</c:v>
                </c:pt>
                <c:pt idx="83">
                  <c:v>3.0457999999999998</c:v>
                </c:pt>
                <c:pt idx="84">
                  <c:v>3.0143999999999997</c:v>
                </c:pt>
                <c:pt idx="85">
                  <c:v>3.0168999999999997</c:v>
                </c:pt>
                <c:pt idx="86">
                  <c:v>3.0111999999999997</c:v>
                </c:pt>
                <c:pt idx="87">
                  <c:v>2.9939</c:v>
                </c:pt>
                <c:pt idx="88">
                  <c:v>2.9847000000000001</c:v>
                </c:pt>
                <c:pt idx="89">
                  <c:v>2.9609999999999999</c:v>
                </c:pt>
                <c:pt idx="90">
                  <c:v>2.9493999999999998</c:v>
                </c:pt>
                <c:pt idx="91">
                  <c:v>2.9491000000000001</c:v>
                </c:pt>
                <c:pt idx="92">
                  <c:v>2.9227999999999996</c:v>
                </c:pt>
                <c:pt idx="93">
                  <c:v>2.9281000000000001</c:v>
                </c:pt>
                <c:pt idx="94">
                  <c:v>2.9299999999999997</c:v>
                </c:pt>
                <c:pt idx="95">
                  <c:v>2.9312999999999994</c:v>
                </c:pt>
                <c:pt idx="96">
                  <c:v>2.8843000000000001</c:v>
                </c:pt>
                <c:pt idx="97">
                  <c:v>2.8868999999999994</c:v>
                </c:pt>
                <c:pt idx="98">
                  <c:v>2.8495999999999997</c:v>
                </c:pt>
                <c:pt idx="99">
                  <c:v>2.8380999999999994</c:v>
                </c:pt>
                <c:pt idx="100">
                  <c:v>2.8497999999999997</c:v>
                </c:pt>
                <c:pt idx="101">
                  <c:v>2.8731</c:v>
                </c:pt>
                <c:pt idx="102">
                  <c:v>2.8791999999999995</c:v>
                </c:pt>
                <c:pt idx="103">
                  <c:v>2.8413999999999997</c:v>
                </c:pt>
                <c:pt idx="104">
                  <c:v>2.8311999999999995</c:v>
                </c:pt>
                <c:pt idx="105">
                  <c:v>2.8345999999999996</c:v>
                </c:pt>
                <c:pt idx="106">
                  <c:v>2.8138999999999994</c:v>
                </c:pt>
                <c:pt idx="107">
                  <c:v>2.8087</c:v>
                </c:pt>
                <c:pt idx="108">
                  <c:v>2.8318999999999996</c:v>
                </c:pt>
                <c:pt idx="109">
                  <c:v>2.8190999999999997</c:v>
                </c:pt>
                <c:pt idx="110">
                  <c:v>2.8346999999999998</c:v>
                </c:pt>
                <c:pt idx="111">
                  <c:v>2.8231000000000002</c:v>
                </c:pt>
                <c:pt idx="112">
                  <c:v>2.8140999999999994</c:v>
                </c:pt>
                <c:pt idx="113">
                  <c:v>2.7967999999999997</c:v>
                </c:pt>
                <c:pt idx="114">
                  <c:v>2.8092999999999995</c:v>
                </c:pt>
                <c:pt idx="115">
                  <c:v>2.8245999999999998</c:v>
                </c:pt>
                <c:pt idx="116">
                  <c:v>2.8407999999999998</c:v>
                </c:pt>
                <c:pt idx="117">
                  <c:v>2.8215999999999997</c:v>
                </c:pt>
                <c:pt idx="118">
                  <c:v>2.8185999999999996</c:v>
                </c:pt>
                <c:pt idx="119">
                  <c:v>2.8275000000000001</c:v>
                </c:pt>
                <c:pt idx="120">
                  <c:v>2.8492999999999995</c:v>
                </c:pt>
                <c:pt idx="121">
                  <c:v>2.8451999999999997</c:v>
                </c:pt>
                <c:pt idx="122">
                  <c:v>2.8387999999999995</c:v>
                </c:pt>
                <c:pt idx="123">
                  <c:v>2.7871000000000006</c:v>
                </c:pt>
                <c:pt idx="124">
                  <c:v>2.8221999999999996</c:v>
                </c:pt>
                <c:pt idx="125">
                  <c:v>2.8100999999999994</c:v>
                </c:pt>
                <c:pt idx="126">
                  <c:v>2.8217999999999996</c:v>
                </c:pt>
                <c:pt idx="127">
                  <c:v>2.8182999999999994</c:v>
                </c:pt>
                <c:pt idx="128">
                  <c:v>2.82</c:v>
                </c:pt>
                <c:pt idx="129">
                  <c:v>2.8051999999999997</c:v>
                </c:pt>
                <c:pt idx="130">
                  <c:v>2.8079000000000001</c:v>
                </c:pt>
                <c:pt idx="131">
                  <c:v>2.8181999999999996</c:v>
                </c:pt>
                <c:pt idx="132">
                  <c:v>2.8099999999999996</c:v>
                </c:pt>
                <c:pt idx="133">
                  <c:v>2.8401999999999998</c:v>
                </c:pt>
                <c:pt idx="134">
                  <c:v>2.8498999999999994</c:v>
                </c:pt>
                <c:pt idx="135">
                  <c:v>2.8621999999999996</c:v>
                </c:pt>
                <c:pt idx="136">
                  <c:v>2.8705999999999996</c:v>
                </c:pt>
                <c:pt idx="137">
                  <c:v>2.8546999999999993</c:v>
                </c:pt>
                <c:pt idx="138">
                  <c:v>2.8198999999999996</c:v>
                </c:pt>
                <c:pt idx="139">
                  <c:v>2.8311999999999995</c:v>
                </c:pt>
                <c:pt idx="140">
                  <c:v>2.8471000000000002</c:v>
                </c:pt>
                <c:pt idx="141">
                  <c:v>2.8681999999999999</c:v>
                </c:pt>
                <c:pt idx="142">
                  <c:v>2.8559999999999994</c:v>
                </c:pt>
                <c:pt idx="143">
                  <c:v>2.8853999999999997</c:v>
                </c:pt>
                <c:pt idx="144">
                  <c:v>2.8754999999999997</c:v>
                </c:pt>
                <c:pt idx="145">
                  <c:v>2.8451</c:v>
                </c:pt>
                <c:pt idx="146">
                  <c:v>2.8531</c:v>
                </c:pt>
                <c:pt idx="147">
                  <c:v>2.9156999999999997</c:v>
                </c:pt>
                <c:pt idx="148">
                  <c:v>2.9157999999999995</c:v>
                </c:pt>
                <c:pt idx="149">
                  <c:v>2.9432999999999998</c:v>
                </c:pt>
                <c:pt idx="150">
                  <c:v>2.9462999999999995</c:v>
                </c:pt>
                <c:pt idx="151">
                  <c:v>2.9331999999999998</c:v>
                </c:pt>
                <c:pt idx="152">
                  <c:v>2.9514999999999993</c:v>
                </c:pt>
                <c:pt idx="153">
                  <c:v>2.9371</c:v>
                </c:pt>
                <c:pt idx="154">
                  <c:v>2.9467999999999996</c:v>
                </c:pt>
                <c:pt idx="155">
                  <c:v>2.9379</c:v>
                </c:pt>
                <c:pt idx="156">
                  <c:v>2.9528999999999996</c:v>
                </c:pt>
                <c:pt idx="157">
                  <c:v>2.9575999999999998</c:v>
                </c:pt>
                <c:pt idx="158">
                  <c:v>2.9005999999999998</c:v>
                </c:pt>
                <c:pt idx="159">
                  <c:v>2.9157999999999995</c:v>
                </c:pt>
                <c:pt idx="160">
                  <c:v>2.9030999999999998</c:v>
                </c:pt>
                <c:pt idx="161">
                  <c:v>2.9340999999999995</c:v>
                </c:pt>
                <c:pt idx="162">
                  <c:v>2.9133999999999998</c:v>
                </c:pt>
                <c:pt idx="163">
                  <c:v>2.9436</c:v>
                </c:pt>
                <c:pt idx="164">
                  <c:v>2.9403999999999999</c:v>
                </c:pt>
                <c:pt idx="165">
                  <c:v>2.9537</c:v>
                </c:pt>
                <c:pt idx="166">
                  <c:v>2.9234</c:v>
                </c:pt>
                <c:pt idx="167">
                  <c:v>2.9281000000000001</c:v>
                </c:pt>
                <c:pt idx="168">
                  <c:v>2.9443999999999999</c:v>
                </c:pt>
                <c:pt idx="169">
                  <c:v>2.9827999999999997</c:v>
                </c:pt>
                <c:pt idx="170">
                  <c:v>3.0049000000000001</c:v>
                </c:pt>
                <c:pt idx="171">
                  <c:v>2.9849999999999999</c:v>
                </c:pt>
                <c:pt idx="172">
                  <c:v>2.9768999999999997</c:v>
                </c:pt>
                <c:pt idx="173">
                  <c:v>2.9665999999999997</c:v>
                </c:pt>
                <c:pt idx="174">
                  <c:v>2.9727999999999994</c:v>
                </c:pt>
                <c:pt idx="175">
                  <c:v>2.9621999999999997</c:v>
                </c:pt>
                <c:pt idx="176">
                  <c:v>2.9474999999999998</c:v>
                </c:pt>
                <c:pt idx="177">
                  <c:v>2.9681999999999999</c:v>
                </c:pt>
                <c:pt idx="178">
                  <c:v>2.9679000000000002</c:v>
                </c:pt>
                <c:pt idx="179">
                  <c:v>2.9504999999999995</c:v>
                </c:pt>
                <c:pt idx="180">
                  <c:v>2.9489999999999998</c:v>
                </c:pt>
                <c:pt idx="181">
                  <c:v>2.9237000000000002</c:v>
                </c:pt>
                <c:pt idx="182">
                  <c:v>2.9739999999999998</c:v>
                </c:pt>
                <c:pt idx="183">
                  <c:v>2.9758999999999998</c:v>
                </c:pt>
                <c:pt idx="184">
                  <c:v>2.9882</c:v>
                </c:pt>
                <c:pt idx="185">
                  <c:v>2.9813999999999998</c:v>
                </c:pt>
                <c:pt idx="186">
                  <c:v>3.0353999999999997</c:v>
                </c:pt>
                <c:pt idx="187">
                  <c:v>3.0319999999999996</c:v>
                </c:pt>
                <c:pt idx="188">
                  <c:v>3.0023999999999997</c:v>
                </c:pt>
                <c:pt idx="189">
                  <c:v>2.9985999999999997</c:v>
                </c:pt>
                <c:pt idx="190">
                  <c:v>2.9979999999999998</c:v>
                </c:pt>
                <c:pt idx="191">
                  <c:v>2.9943999999999997</c:v>
                </c:pt>
                <c:pt idx="192">
                  <c:v>2.9956999999999994</c:v>
                </c:pt>
                <c:pt idx="193">
                  <c:v>3.028</c:v>
                </c:pt>
                <c:pt idx="194">
                  <c:v>3.0670000000000002</c:v>
                </c:pt>
                <c:pt idx="195">
                  <c:v>3.0463</c:v>
                </c:pt>
                <c:pt idx="196">
                  <c:v>3.0718999999999994</c:v>
                </c:pt>
                <c:pt idx="197">
                  <c:v>3.0375000000000001</c:v>
                </c:pt>
                <c:pt idx="198">
                  <c:v>3.0177</c:v>
                </c:pt>
                <c:pt idx="199">
                  <c:v>3.0320999999999994</c:v>
                </c:pt>
                <c:pt idx="200">
                  <c:v>3.0541999999999998</c:v>
                </c:pt>
                <c:pt idx="201">
                  <c:v>3.0425999999999997</c:v>
                </c:pt>
                <c:pt idx="202">
                  <c:v>3.0442999999999998</c:v>
                </c:pt>
                <c:pt idx="203">
                  <c:v>3.0267999999999997</c:v>
                </c:pt>
                <c:pt idx="204">
                  <c:v>3.0373999999999999</c:v>
                </c:pt>
                <c:pt idx="205">
                  <c:v>3.0383999999999998</c:v>
                </c:pt>
                <c:pt idx="206">
                  <c:v>3.0171000000000001</c:v>
                </c:pt>
                <c:pt idx="207">
                  <c:v>3.0331999999999999</c:v>
                </c:pt>
                <c:pt idx="208">
                  <c:v>3.0501999999999998</c:v>
                </c:pt>
                <c:pt idx="209">
                  <c:v>3.0527999999999995</c:v>
                </c:pt>
                <c:pt idx="210">
                  <c:v>3.0493999999999999</c:v>
                </c:pt>
                <c:pt idx="211">
                  <c:v>3.0395999999999996</c:v>
                </c:pt>
                <c:pt idx="212">
                  <c:v>3.0680999999999998</c:v>
                </c:pt>
                <c:pt idx="213">
                  <c:v>3.0642</c:v>
                </c:pt>
                <c:pt idx="214">
                  <c:v>3.1015000000000001</c:v>
                </c:pt>
                <c:pt idx="215">
                  <c:v>3.0767999999999995</c:v>
                </c:pt>
                <c:pt idx="216">
                  <c:v>3.0905</c:v>
                </c:pt>
                <c:pt idx="217">
                  <c:v>3.08</c:v>
                </c:pt>
                <c:pt idx="218">
                  <c:v>3.0707999999999998</c:v>
                </c:pt>
                <c:pt idx="219">
                  <c:v>3.0815999999999999</c:v>
                </c:pt>
                <c:pt idx="220">
                  <c:v>3.0947999999999998</c:v>
                </c:pt>
                <c:pt idx="221">
                  <c:v>3.0997999999999997</c:v>
                </c:pt>
                <c:pt idx="222">
                  <c:v>3.1059000000000001</c:v>
                </c:pt>
                <c:pt idx="223">
                  <c:v>3.0861000000000001</c:v>
                </c:pt>
                <c:pt idx="224">
                  <c:v>3.0869</c:v>
                </c:pt>
                <c:pt idx="225">
                  <c:v>3.1013999999999999</c:v>
                </c:pt>
                <c:pt idx="226">
                  <c:v>3.0735000000000001</c:v>
                </c:pt>
                <c:pt idx="227">
                  <c:v>3.0926999999999993</c:v>
                </c:pt>
                <c:pt idx="228">
                  <c:v>3.0878999999999999</c:v>
                </c:pt>
                <c:pt idx="229">
                  <c:v>3.0583999999999998</c:v>
                </c:pt>
                <c:pt idx="230">
                  <c:v>3.0958999999999994</c:v>
                </c:pt>
                <c:pt idx="231">
                  <c:v>3.0825</c:v>
                </c:pt>
                <c:pt idx="232">
                  <c:v>3.1253000000000002</c:v>
                </c:pt>
                <c:pt idx="233">
                  <c:v>3.1364999999999994</c:v>
                </c:pt>
                <c:pt idx="234">
                  <c:v>3.1781000000000001</c:v>
                </c:pt>
                <c:pt idx="235">
                  <c:v>3.2387999999999999</c:v>
                </c:pt>
                <c:pt idx="236">
                  <c:v>3.2595000000000001</c:v>
                </c:pt>
                <c:pt idx="237">
                  <c:v>3.2370999999999999</c:v>
                </c:pt>
                <c:pt idx="238">
                  <c:v>3.2286000000000001</c:v>
                </c:pt>
                <c:pt idx="239">
                  <c:v>3.2088999999999999</c:v>
                </c:pt>
                <c:pt idx="240">
                  <c:v>3.2172999999999998</c:v>
                </c:pt>
                <c:pt idx="241">
                  <c:v>3.2397999999999998</c:v>
                </c:pt>
                <c:pt idx="242">
                  <c:v>3.2164999999999995</c:v>
                </c:pt>
                <c:pt idx="243">
                  <c:v>3.1806000000000001</c:v>
                </c:pt>
                <c:pt idx="244">
                  <c:v>3.1528999999999994</c:v>
                </c:pt>
                <c:pt idx="245">
                  <c:v>3.1810999999999998</c:v>
                </c:pt>
                <c:pt idx="246">
                  <c:v>3.1597999999999997</c:v>
                </c:pt>
                <c:pt idx="247">
                  <c:v>3.1442000000000001</c:v>
                </c:pt>
                <c:pt idx="248">
                  <c:v>3.1656</c:v>
                </c:pt>
                <c:pt idx="249">
                  <c:v>3.1465000000000001</c:v>
                </c:pt>
                <c:pt idx="250">
                  <c:v>3.1591999999999998</c:v>
                </c:pt>
                <c:pt idx="251">
                  <c:v>3.1728999999999994</c:v>
                </c:pt>
                <c:pt idx="252">
                  <c:v>3.1936</c:v>
                </c:pt>
                <c:pt idx="253">
                  <c:v>3.1890000000000001</c:v>
                </c:pt>
                <c:pt idx="254">
                  <c:v>3.1941000000000002</c:v>
                </c:pt>
                <c:pt idx="255">
                  <c:v>3.2061999999999999</c:v>
                </c:pt>
                <c:pt idx="256">
                  <c:v>3.2002000000000002</c:v>
                </c:pt>
                <c:pt idx="257">
                  <c:v>3.2252999999999998</c:v>
                </c:pt>
                <c:pt idx="258">
                  <c:v>3.2202000000000002</c:v>
                </c:pt>
                <c:pt idx="259">
                  <c:v>3.2176</c:v>
                </c:pt>
                <c:pt idx="260">
                  <c:v>3.2065000000000001</c:v>
                </c:pt>
                <c:pt idx="261">
                  <c:v>3.2078000000000002</c:v>
                </c:pt>
                <c:pt idx="262">
                  <c:v>3.1957</c:v>
                </c:pt>
                <c:pt idx="263">
                  <c:v>3.1991999999999998</c:v>
                </c:pt>
                <c:pt idx="264">
                  <c:v>3.1987000000000001</c:v>
                </c:pt>
                <c:pt idx="265">
                  <c:v>3.1726999999999994</c:v>
                </c:pt>
                <c:pt idx="266">
                  <c:v>3.1812999999999998</c:v>
                </c:pt>
                <c:pt idx="267">
                  <c:v>3.2277000000000005</c:v>
                </c:pt>
                <c:pt idx="268">
                  <c:v>3.2075000000000005</c:v>
                </c:pt>
                <c:pt idx="269">
                  <c:v>3.2427999999999999</c:v>
                </c:pt>
                <c:pt idx="270">
                  <c:v>3.2509999999999999</c:v>
                </c:pt>
                <c:pt idx="271">
                  <c:v>3.2584</c:v>
                </c:pt>
                <c:pt idx="272">
                  <c:v>3.2303000000000002</c:v>
                </c:pt>
                <c:pt idx="273">
                  <c:v>3.2576000000000001</c:v>
                </c:pt>
                <c:pt idx="274">
                  <c:v>3.2450000000000001</c:v>
                </c:pt>
                <c:pt idx="275">
                  <c:v>3.2145999999999999</c:v>
                </c:pt>
                <c:pt idx="276">
                  <c:v>3.2202000000000002</c:v>
                </c:pt>
                <c:pt idx="277">
                  <c:v>3.2469000000000001</c:v>
                </c:pt>
                <c:pt idx="278">
                  <c:v>3.2827000000000002</c:v>
                </c:pt>
                <c:pt idx="279">
                  <c:v>3.2982</c:v>
                </c:pt>
                <c:pt idx="280">
                  <c:v>3.3350999999999997</c:v>
                </c:pt>
                <c:pt idx="281">
                  <c:v>3.3289</c:v>
                </c:pt>
                <c:pt idx="282">
                  <c:v>3.3389999999999995</c:v>
                </c:pt>
                <c:pt idx="283">
                  <c:v>3.3303999999999996</c:v>
                </c:pt>
                <c:pt idx="284">
                  <c:v>3.3196999999999997</c:v>
                </c:pt>
                <c:pt idx="285">
                  <c:v>3.3346999999999998</c:v>
                </c:pt>
                <c:pt idx="286">
                  <c:v>3.3275000000000001</c:v>
                </c:pt>
                <c:pt idx="287">
                  <c:v>3.3389999999999995</c:v>
                </c:pt>
                <c:pt idx="288">
                  <c:v>3.2974999999999999</c:v>
                </c:pt>
                <c:pt idx="289">
                  <c:v>3.2982</c:v>
                </c:pt>
                <c:pt idx="290">
                  <c:v>3.2905000000000002</c:v>
                </c:pt>
                <c:pt idx="291">
                  <c:v>3.2698</c:v>
                </c:pt>
                <c:pt idx="292">
                  <c:v>3.2707999999999999</c:v>
                </c:pt>
                <c:pt idx="293">
                  <c:v>3.2652999999999999</c:v>
                </c:pt>
                <c:pt idx="294">
                  <c:v>3.2985000000000002</c:v>
                </c:pt>
                <c:pt idx="295">
                  <c:v>3.3491999999999997</c:v>
                </c:pt>
                <c:pt idx="296">
                  <c:v>3.3323999999999994</c:v>
                </c:pt>
                <c:pt idx="297">
                  <c:v>3.3368999999999995</c:v>
                </c:pt>
                <c:pt idx="298">
                  <c:v>3.2974999999999999</c:v>
                </c:pt>
                <c:pt idx="299">
                  <c:v>3.3037000000000001</c:v>
                </c:pt>
                <c:pt idx="300">
                  <c:v>3.2874000000000003</c:v>
                </c:pt>
                <c:pt idx="301">
                  <c:v>3.3021999999999996</c:v>
                </c:pt>
                <c:pt idx="302">
                  <c:v>3.3227999999999995</c:v>
                </c:pt>
                <c:pt idx="303">
                  <c:v>3.3268999999999997</c:v>
                </c:pt>
                <c:pt idx="304">
                  <c:v>3.3595999999999995</c:v>
                </c:pt>
                <c:pt idx="305">
                  <c:v>3.3731</c:v>
                </c:pt>
                <c:pt idx="306">
                  <c:v>3.3815999999999997</c:v>
                </c:pt>
                <c:pt idx="307">
                  <c:v>3.3757999999999995</c:v>
                </c:pt>
                <c:pt idx="308">
                  <c:v>3.3818999999999995</c:v>
                </c:pt>
                <c:pt idx="309">
                  <c:v>3.3773999999999997</c:v>
                </c:pt>
                <c:pt idx="310">
                  <c:v>3.3718999999999997</c:v>
                </c:pt>
                <c:pt idx="311">
                  <c:v>3.3571999999999997</c:v>
                </c:pt>
                <c:pt idx="312">
                  <c:v>3.3845999999999998</c:v>
                </c:pt>
                <c:pt idx="313">
                  <c:v>3.3900999999999994</c:v>
                </c:pt>
                <c:pt idx="314">
                  <c:v>3.3841000000000001</c:v>
                </c:pt>
                <c:pt idx="315">
                  <c:v>3.3687</c:v>
                </c:pt>
                <c:pt idx="316">
                  <c:v>3.3654999999999995</c:v>
                </c:pt>
                <c:pt idx="317">
                  <c:v>3.3540999999999994</c:v>
                </c:pt>
                <c:pt idx="318">
                  <c:v>3.3721999999999994</c:v>
                </c:pt>
                <c:pt idx="319">
                  <c:v>3.3793999999999995</c:v>
                </c:pt>
                <c:pt idx="320">
                  <c:v>3.3993999999999995</c:v>
                </c:pt>
                <c:pt idx="321">
                  <c:v>3.4209999999999998</c:v>
                </c:pt>
                <c:pt idx="322">
                  <c:v>3.4265999999999996</c:v>
                </c:pt>
                <c:pt idx="323">
                  <c:v>3.3895999999999997</c:v>
                </c:pt>
                <c:pt idx="324">
                  <c:v>3.3841000000000001</c:v>
                </c:pt>
                <c:pt idx="325">
                  <c:v>3.3907999999999996</c:v>
                </c:pt>
                <c:pt idx="326">
                  <c:v>3.3885999999999998</c:v>
                </c:pt>
                <c:pt idx="327">
                  <c:v>3.4035000000000002</c:v>
                </c:pt>
                <c:pt idx="328">
                  <c:v>3.4245000000000001</c:v>
                </c:pt>
                <c:pt idx="329">
                  <c:v>3.4575</c:v>
                </c:pt>
                <c:pt idx="330">
                  <c:v>3.4794999999999994</c:v>
                </c:pt>
                <c:pt idx="331">
                  <c:v>3.4577999999999998</c:v>
                </c:pt>
                <c:pt idx="332">
                  <c:v>3.4364999999999997</c:v>
                </c:pt>
                <c:pt idx="333">
                  <c:v>3.4335</c:v>
                </c:pt>
                <c:pt idx="334">
                  <c:v>3.4544999999999995</c:v>
                </c:pt>
                <c:pt idx="335">
                  <c:v>3.4415999999999998</c:v>
                </c:pt>
                <c:pt idx="336">
                  <c:v>3.4781999999999997</c:v>
                </c:pt>
                <c:pt idx="337">
                  <c:v>3.4891999999999999</c:v>
                </c:pt>
                <c:pt idx="338">
                  <c:v>3.4765999999999995</c:v>
                </c:pt>
                <c:pt idx="339">
                  <c:v>3.4543999999999997</c:v>
                </c:pt>
                <c:pt idx="340">
                  <c:v>3.4874000000000001</c:v>
                </c:pt>
                <c:pt idx="341">
                  <c:v>3.4979999999999998</c:v>
                </c:pt>
                <c:pt idx="342">
                  <c:v>3.4825999999999997</c:v>
                </c:pt>
                <c:pt idx="343">
                  <c:v>3.4645999999999999</c:v>
                </c:pt>
                <c:pt idx="344">
                  <c:v>3.4634999999999998</c:v>
                </c:pt>
                <c:pt idx="345">
                  <c:v>3.4628999999999994</c:v>
                </c:pt>
                <c:pt idx="346">
                  <c:v>3.4455</c:v>
                </c:pt>
                <c:pt idx="347">
                  <c:v>3.4529999999999994</c:v>
                </c:pt>
                <c:pt idx="348">
                  <c:v>3.5061</c:v>
                </c:pt>
                <c:pt idx="349">
                  <c:v>3.5285000000000002</c:v>
                </c:pt>
                <c:pt idx="350">
                  <c:v>3.5225</c:v>
                </c:pt>
                <c:pt idx="351">
                  <c:v>3.5091000000000001</c:v>
                </c:pt>
                <c:pt idx="352">
                  <c:v>3.5155999999999996</c:v>
                </c:pt>
                <c:pt idx="353">
                  <c:v>3.5566999999999998</c:v>
                </c:pt>
                <c:pt idx="354">
                  <c:v>3.5191999999999997</c:v>
                </c:pt>
                <c:pt idx="355">
                  <c:v>3.5263</c:v>
                </c:pt>
                <c:pt idx="356">
                  <c:v>3.5127999999999995</c:v>
                </c:pt>
                <c:pt idx="357">
                  <c:v>3.5139</c:v>
                </c:pt>
                <c:pt idx="358">
                  <c:v>3.5383</c:v>
                </c:pt>
                <c:pt idx="359">
                  <c:v>3.5640999999999998</c:v>
                </c:pt>
                <c:pt idx="360">
                  <c:v>3.5686</c:v>
                </c:pt>
                <c:pt idx="361">
                  <c:v>3.6126999999999994</c:v>
                </c:pt>
                <c:pt idx="362">
                  <c:v>3.6145</c:v>
                </c:pt>
                <c:pt idx="363">
                  <c:v>3.6145999999999998</c:v>
                </c:pt>
                <c:pt idx="364">
                  <c:v>3.6888999999999998</c:v>
                </c:pt>
                <c:pt idx="365">
                  <c:v>3.7370999999999999</c:v>
                </c:pt>
                <c:pt idx="366">
                  <c:v>3.7681000000000004</c:v>
                </c:pt>
                <c:pt idx="367">
                  <c:v>3.7882000000000002</c:v>
                </c:pt>
                <c:pt idx="368">
                  <c:v>3.7957999999999998</c:v>
                </c:pt>
                <c:pt idx="369">
                  <c:v>3.7747000000000002</c:v>
                </c:pt>
                <c:pt idx="370">
                  <c:v>3.7646000000000002</c:v>
                </c:pt>
                <c:pt idx="371">
                  <c:v>3.7682000000000002</c:v>
                </c:pt>
                <c:pt idx="372">
                  <c:v>3.7591999999999999</c:v>
                </c:pt>
                <c:pt idx="373">
                  <c:v>3.7787999999999999</c:v>
                </c:pt>
                <c:pt idx="374">
                  <c:v>3.7605000000000004</c:v>
                </c:pt>
                <c:pt idx="375">
                  <c:v>3.8332999999999995</c:v>
                </c:pt>
                <c:pt idx="376">
                  <c:v>4.1450999999999993</c:v>
                </c:pt>
                <c:pt idx="377">
                  <c:v>4.6430999999999996</c:v>
                </c:pt>
                <c:pt idx="378">
                  <c:v>5.1473999999999993</c:v>
                </c:pt>
                <c:pt idx="379">
                  <c:v>5.7763000000000009</c:v>
                </c:pt>
                <c:pt idx="380">
                  <c:v>6.3682999999999996</c:v>
                </c:pt>
                <c:pt idx="381">
                  <c:v>6.8795999999999999</c:v>
                </c:pt>
                <c:pt idx="382">
                  <c:v>7.3323</c:v>
                </c:pt>
                <c:pt idx="383">
                  <c:v>7.7135999999999996</c:v>
                </c:pt>
                <c:pt idx="384">
                  <c:v>8.0032000000000014</c:v>
                </c:pt>
                <c:pt idx="385">
                  <c:v>8.1153000000000013</c:v>
                </c:pt>
                <c:pt idx="386">
                  <c:v>8.0902000000000012</c:v>
                </c:pt>
                <c:pt idx="387">
                  <c:v>8.0207000000000015</c:v>
                </c:pt>
                <c:pt idx="388">
                  <c:v>7.9323000000000006</c:v>
                </c:pt>
                <c:pt idx="389">
                  <c:v>7.7586000000000004</c:v>
                </c:pt>
                <c:pt idx="390">
                  <c:v>7.4518000000000004</c:v>
                </c:pt>
                <c:pt idx="391">
                  <c:v>7.1247999999999987</c:v>
                </c:pt>
                <c:pt idx="392">
                  <c:v>6.8050999999999995</c:v>
                </c:pt>
                <c:pt idx="393">
                  <c:v>6.4596000000000009</c:v>
                </c:pt>
                <c:pt idx="394">
                  <c:v>6.1413000000000002</c:v>
                </c:pt>
                <c:pt idx="395">
                  <c:v>5.9177</c:v>
                </c:pt>
                <c:pt idx="396">
                  <c:v>5.7128999999999994</c:v>
                </c:pt>
                <c:pt idx="397">
                  <c:v>5.5106999999999999</c:v>
                </c:pt>
                <c:pt idx="398">
                  <c:v>5.2919999999999998</c:v>
                </c:pt>
                <c:pt idx="399">
                  <c:v>5.1030999999999995</c:v>
                </c:pt>
                <c:pt idx="400">
                  <c:v>4.946200000000001</c:v>
                </c:pt>
                <c:pt idx="401">
                  <c:v>4.7804000000000002</c:v>
                </c:pt>
                <c:pt idx="402">
                  <c:v>4.6686999999999994</c:v>
                </c:pt>
                <c:pt idx="403">
                  <c:v>4.5417000000000005</c:v>
                </c:pt>
                <c:pt idx="404">
                  <c:v>4.4599000000000002</c:v>
                </c:pt>
                <c:pt idx="405">
                  <c:v>4.3974999999999991</c:v>
                </c:pt>
                <c:pt idx="406">
                  <c:v>4.3259999999999987</c:v>
                </c:pt>
                <c:pt idx="407">
                  <c:v>4.2476000000000003</c:v>
                </c:pt>
                <c:pt idx="408">
                  <c:v>4.2009999999999996</c:v>
                </c:pt>
                <c:pt idx="409">
                  <c:v>4.1622999999999992</c:v>
                </c:pt>
                <c:pt idx="410">
                  <c:v>4.1486000000000001</c:v>
                </c:pt>
                <c:pt idx="411">
                  <c:v>4.2114000000000003</c:v>
                </c:pt>
                <c:pt idx="412">
                  <c:v>4.1669999999999989</c:v>
                </c:pt>
                <c:pt idx="413">
                  <c:v>4.1632999999999996</c:v>
                </c:pt>
                <c:pt idx="414">
                  <c:v>4.1196999999999999</c:v>
                </c:pt>
                <c:pt idx="415">
                  <c:v>4.0743999999999998</c:v>
                </c:pt>
                <c:pt idx="416">
                  <c:v>4.0269999999999992</c:v>
                </c:pt>
                <c:pt idx="417">
                  <c:v>4.0106000000000002</c:v>
                </c:pt>
                <c:pt idx="418">
                  <c:v>3.9491000000000001</c:v>
                </c:pt>
                <c:pt idx="419">
                  <c:v>3.9356999999999998</c:v>
                </c:pt>
                <c:pt idx="420">
                  <c:v>3.9247000000000001</c:v>
                </c:pt>
                <c:pt idx="421">
                  <c:v>3.9073000000000002</c:v>
                </c:pt>
                <c:pt idx="422">
                  <c:v>3.8901999999999997</c:v>
                </c:pt>
                <c:pt idx="423">
                  <c:v>3.9190999999999994</c:v>
                </c:pt>
                <c:pt idx="424">
                  <c:v>3.9792999999999994</c:v>
                </c:pt>
                <c:pt idx="425">
                  <c:v>4.0206</c:v>
                </c:pt>
                <c:pt idx="426">
                  <c:v>4.0798000000000005</c:v>
                </c:pt>
                <c:pt idx="427">
                  <c:v>4.1387</c:v>
                </c:pt>
                <c:pt idx="428">
                  <c:v>4.1767000000000003</c:v>
                </c:pt>
                <c:pt idx="429">
                  <c:v>4.1357999999999997</c:v>
                </c:pt>
                <c:pt idx="430">
                  <c:v>4.1386000000000003</c:v>
                </c:pt>
                <c:pt idx="431">
                  <c:v>4.1311</c:v>
                </c:pt>
                <c:pt idx="432">
                  <c:v>4.1659999999999995</c:v>
                </c:pt>
                <c:pt idx="433">
                  <c:v>4.1248999999999985</c:v>
                </c:pt>
                <c:pt idx="434">
                  <c:v>4.1080999999999994</c:v>
                </c:pt>
                <c:pt idx="435">
                  <c:v>4.0718000000000005</c:v>
                </c:pt>
                <c:pt idx="436">
                  <c:v>4.0301999999999998</c:v>
                </c:pt>
                <c:pt idx="437">
                  <c:v>4.0167999999999999</c:v>
                </c:pt>
                <c:pt idx="438">
                  <c:v>3.9943</c:v>
                </c:pt>
                <c:pt idx="439">
                  <c:v>3.9393999999999996</c:v>
                </c:pt>
                <c:pt idx="440">
                  <c:v>3.9316999999999998</c:v>
                </c:pt>
                <c:pt idx="441">
                  <c:v>3.9119999999999995</c:v>
                </c:pt>
                <c:pt idx="442">
                  <c:v>3.9322999999999997</c:v>
                </c:pt>
                <c:pt idx="443">
                  <c:v>3.9213</c:v>
                </c:pt>
                <c:pt idx="444">
                  <c:v>3.9340999999999995</c:v>
                </c:pt>
                <c:pt idx="445">
                  <c:v>3.8777999999999997</c:v>
                </c:pt>
                <c:pt idx="446">
                  <c:v>3.9005000000000001</c:v>
                </c:pt>
                <c:pt idx="447">
                  <c:v>3.8987999999999996</c:v>
                </c:pt>
                <c:pt idx="448">
                  <c:v>3.8906999999999994</c:v>
                </c:pt>
                <c:pt idx="449">
                  <c:v>3.8784999999999994</c:v>
                </c:pt>
                <c:pt idx="450">
                  <c:v>3.8535999999999997</c:v>
                </c:pt>
                <c:pt idx="451">
                  <c:v>3.8516999999999997</c:v>
                </c:pt>
                <c:pt idx="452">
                  <c:v>3.8496999999999995</c:v>
                </c:pt>
                <c:pt idx="453">
                  <c:v>3.8906999999999994</c:v>
                </c:pt>
                <c:pt idx="454">
                  <c:v>3.8061999999999996</c:v>
                </c:pt>
                <c:pt idx="455">
                  <c:v>3.7948</c:v>
                </c:pt>
                <c:pt idx="456">
                  <c:v>3.7934999999999999</c:v>
                </c:pt>
                <c:pt idx="457">
                  <c:v>3.8106999999999998</c:v>
                </c:pt>
                <c:pt idx="458">
                  <c:v>3.8461999999999996</c:v>
                </c:pt>
                <c:pt idx="459">
                  <c:v>3.8724999999999996</c:v>
                </c:pt>
                <c:pt idx="460">
                  <c:v>3.8911999999999995</c:v>
                </c:pt>
                <c:pt idx="461">
                  <c:v>3.8889999999999998</c:v>
                </c:pt>
                <c:pt idx="462">
                  <c:v>3.9499</c:v>
                </c:pt>
                <c:pt idx="463">
                  <c:v>3.9360999999999997</c:v>
                </c:pt>
                <c:pt idx="464">
                  <c:v>3.9487999999999999</c:v>
                </c:pt>
                <c:pt idx="465">
                  <c:v>3.9676999999999998</c:v>
                </c:pt>
                <c:pt idx="466">
                  <c:v>3.9830999999999999</c:v>
                </c:pt>
                <c:pt idx="467">
                  <c:v>3.9851000000000001</c:v>
                </c:pt>
                <c:pt idx="468">
                  <c:v>4.0186999999999999</c:v>
                </c:pt>
                <c:pt idx="469">
                  <c:v>4.0236000000000001</c:v>
                </c:pt>
                <c:pt idx="470">
                  <c:v>4.0770999999999997</c:v>
                </c:pt>
                <c:pt idx="471">
                  <c:v>4.0574999999999992</c:v>
                </c:pt>
                <c:pt idx="472">
                  <c:v>4.0607999999999995</c:v>
                </c:pt>
                <c:pt idx="473">
                  <c:v>4.0774999999999997</c:v>
                </c:pt>
                <c:pt idx="474">
                  <c:v>4.0776000000000003</c:v>
                </c:pt>
                <c:pt idx="475">
                  <c:v>4.0327999999999999</c:v>
                </c:pt>
                <c:pt idx="476">
                  <c:v>4.039200000000001</c:v>
                </c:pt>
                <c:pt idx="477">
                  <c:v>4.0750999999999999</c:v>
                </c:pt>
                <c:pt idx="478">
                  <c:v>4.0746000000000002</c:v>
                </c:pt>
                <c:pt idx="479">
                  <c:v>4.0649999999999995</c:v>
                </c:pt>
                <c:pt idx="480">
                  <c:v>4.0437000000000003</c:v>
                </c:pt>
                <c:pt idx="481">
                  <c:v>4.0653999999999995</c:v>
                </c:pt>
                <c:pt idx="482">
                  <c:v>4.1333000000000002</c:v>
                </c:pt>
                <c:pt idx="483">
                  <c:v>4.1707999999999998</c:v>
                </c:pt>
                <c:pt idx="484">
                  <c:v>4.1244999999999985</c:v>
                </c:pt>
                <c:pt idx="485">
                  <c:v>4.1212</c:v>
                </c:pt>
                <c:pt idx="486">
                  <c:v>4.1090999999999998</c:v>
                </c:pt>
                <c:pt idx="487">
                  <c:v>4.0964</c:v>
                </c:pt>
                <c:pt idx="488">
                  <c:v>4.0750000000000002</c:v>
                </c:pt>
                <c:pt idx="489">
                  <c:v>4.0063000000000004</c:v>
                </c:pt>
                <c:pt idx="490">
                  <c:v>3.984</c:v>
                </c:pt>
                <c:pt idx="491">
                  <c:v>4.0083000000000002</c:v>
                </c:pt>
                <c:pt idx="492">
                  <c:v>3.9661999999999997</c:v>
                </c:pt>
                <c:pt idx="493">
                  <c:v>3.9636</c:v>
                </c:pt>
                <c:pt idx="494">
                  <c:v>3.9727999999999994</c:v>
                </c:pt>
                <c:pt idx="495">
                  <c:v>3.9715999999999996</c:v>
                </c:pt>
                <c:pt idx="496">
                  <c:v>3.9741999999999997</c:v>
                </c:pt>
                <c:pt idx="497">
                  <c:v>3.9439000000000002</c:v>
                </c:pt>
                <c:pt idx="498">
                  <c:v>3.9171999999999998</c:v>
                </c:pt>
                <c:pt idx="499">
                  <c:v>3.9125999999999994</c:v>
                </c:pt>
                <c:pt idx="500">
                  <c:v>3.9468999999999994</c:v>
                </c:pt>
                <c:pt idx="501">
                  <c:v>3.9331</c:v>
                </c:pt>
                <c:pt idx="502">
                  <c:v>3.9300999999999995</c:v>
                </c:pt>
                <c:pt idx="503">
                  <c:v>3.9180999999999995</c:v>
                </c:pt>
                <c:pt idx="504">
                  <c:v>3.9137</c:v>
                </c:pt>
                <c:pt idx="505">
                  <c:v>3.9411999999999998</c:v>
                </c:pt>
                <c:pt idx="506">
                  <c:v>3.9351999999999996</c:v>
                </c:pt>
                <c:pt idx="507">
                  <c:v>3.8885000000000001</c:v>
                </c:pt>
                <c:pt idx="508">
                  <c:v>3.8777999999999997</c:v>
                </c:pt>
                <c:pt idx="509">
                  <c:v>3.8455999999999997</c:v>
                </c:pt>
                <c:pt idx="510">
                  <c:v>3.8662999999999994</c:v>
                </c:pt>
                <c:pt idx="511">
                  <c:v>3.8569999999999998</c:v>
                </c:pt>
                <c:pt idx="512">
                  <c:v>3.8654999999999995</c:v>
                </c:pt>
                <c:pt idx="513">
                  <c:v>3.9506999999999994</c:v>
                </c:pt>
                <c:pt idx="514">
                  <c:v>3.9001000000000001</c:v>
                </c:pt>
                <c:pt idx="515">
                  <c:v>3.8603000000000001</c:v>
                </c:pt>
                <c:pt idx="516">
                  <c:v>3.8898999999999995</c:v>
                </c:pt>
                <c:pt idx="517">
                  <c:v>3.9101999999999997</c:v>
                </c:pt>
                <c:pt idx="518">
                  <c:v>-999</c:v>
                </c:pt>
                <c:pt idx="519">
                  <c:v>3.8839000000000001</c:v>
                </c:pt>
                <c:pt idx="520">
                  <c:v>3.9074</c:v>
                </c:pt>
                <c:pt idx="521">
                  <c:v>3.8877999999999999</c:v>
                </c:pt>
                <c:pt idx="522">
                  <c:v>3.8701999999999996</c:v>
                </c:pt>
                <c:pt idx="523">
                  <c:v>3.8873000000000002</c:v>
                </c:pt>
                <c:pt idx="524">
                  <c:v>3.8603000000000001</c:v>
                </c:pt>
                <c:pt idx="525">
                  <c:v>3.8683999999999998</c:v>
                </c:pt>
                <c:pt idx="526">
                  <c:v>3.8811</c:v>
                </c:pt>
                <c:pt idx="527">
                  <c:v>3.8775999999999997</c:v>
                </c:pt>
                <c:pt idx="528">
                  <c:v>3.8915999999999995</c:v>
                </c:pt>
                <c:pt idx="529">
                  <c:v>3.8587999999999996</c:v>
                </c:pt>
                <c:pt idx="530">
                  <c:v>3.8603999999999998</c:v>
                </c:pt>
                <c:pt idx="531">
                  <c:v>3.9135999999999997</c:v>
                </c:pt>
                <c:pt idx="532">
                  <c:v>3.9617</c:v>
                </c:pt>
                <c:pt idx="533">
                  <c:v>3.9689000000000001</c:v>
                </c:pt>
                <c:pt idx="534">
                  <c:v>3.9641999999999999</c:v>
                </c:pt>
                <c:pt idx="535">
                  <c:v>3.9483000000000001</c:v>
                </c:pt>
                <c:pt idx="536">
                  <c:v>3.9859</c:v>
                </c:pt>
                <c:pt idx="537">
                  <c:v>3.9715999999999996</c:v>
                </c:pt>
                <c:pt idx="538">
                  <c:v>3.9311999999999996</c:v>
                </c:pt>
                <c:pt idx="539">
                  <c:v>3.8791999999999995</c:v>
                </c:pt>
                <c:pt idx="540">
                  <c:v>3.8872</c:v>
                </c:pt>
                <c:pt idx="541">
                  <c:v>3.8774999999999995</c:v>
                </c:pt>
                <c:pt idx="542">
                  <c:v>3.8611999999999997</c:v>
                </c:pt>
                <c:pt idx="543">
                  <c:v>3.8912999999999998</c:v>
                </c:pt>
                <c:pt idx="544">
                  <c:v>3.9307999999999996</c:v>
                </c:pt>
                <c:pt idx="545">
                  <c:v>3.9323999999999995</c:v>
                </c:pt>
                <c:pt idx="546">
                  <c:v>3.9451000000000001</c:v>
                </c:pt>
                <c:pt idx="547">
                  <c:v>3.8927999999999994</c:v>
                </c:pt>
                <c:pt idx="548">
                  <c:v>3.8703999999999996</c:v>
                </c:pt>
                <c:pt idx="549">
                  <c:v>3.8867999999999996</c:v>
                </c:pt>
                <c:pt idx="550">
                  <c:v>3.8872</c:v>
                </c:pt>
                <c:pt idx="551">
                  <c:v>3.9283000000000001</c:v>
                </c:pt>
                <c:pt idx="552">
                  <c:v>3.9257999999999997</c:v>
                </c:pt>
                <c:pt idx="553">
                  <c:v>3.9310999999999994</c:v>
                </c:pt>
                <c:pt idx="554">
                  <c:v>3.9235000000000002</c:v>
                </c:pt>
                <c:pt idx="555">
                  <c:v>3.9388999999999994</c:v>
                </c:pt>
                <c:pt idx="556">
                  <c:v>3.9232</c:v>
                </c:pt>
                <c:pt idx="557">
                  <c:v>3.9845999999999999</c:v>
                </c:pt>
                <c:pt idx="558">
                  <c:v>3.9717999999999996</c:v>
                </c:pt>
                <c:pt idx="559">
                  <c:v>3.9260999999999995</c:v>
                </c:pt>
                <c:pt idx="560">
                  <c:v>3.9030999999999998</c:v>
                </c:pt>
                <c:pt idx="561">
                  <c:v>3.9091999999999998</c:v>
                </c:pt>
                <c:pt idx="562">
                  <c:v>3.8745999999999996</c:v>
                </c:pt>
                <c:pt idx="563">
                  <c:v>3.8952999999999998</c:v>
                </c:pt>
                <c:pt idx="564">
                  <c:v>3.9432</c:v>
                </c:pt>
                <c:pt idx="565">
                  <c:v>3.9703999999999997</c:v>
                </c:pt>
                <c:pt idx="566">
                  <c:v>3.9339</c:v>
                </c:pt>
                <c:pt idx="567">
                  <c:v>3.9317999999999995</c:v>
                </c:pt>
                <c:pt idx="568">
                  <c:v>3.9697999999999998</c:v>
                </c:pt>
                <c:pt idx="569">
                  <c:v>3.9190999999999994</c:v>
                </c:pt>
                <c:pt idx="570">
                  <c:v>3.9232999999999998</c:v>
                </c:pt>
                <c:pt idx="571">
                  <c:v>3.9420999999999995</c:v>
                </c:pt>
                <c:pt idx="572">
                  <c:v>3.9306999999999994</c:v>
                </c:pt>
                <c:pt idx="573">
                  <c:v>3.9232</c:v>
                </c:pt>
                <c:pt idx="574">
                  <c:v>3.9483000000000001</c:v>
                </c:pt>
                <c:pt idx="575">
                  <c:v>3.9489999999999998</c:v>
                </c:pt>
                <c:pt idx="576">
                  <c:v>4.0203999999999995</c:v>
                </c:pt>
                <c:pt idx="577">
                  <c:v>3.9962999999999997</c:v>
                </c:pt>
                <c:pt idx="578">
                  <c:v>4</c:v>
                </c:pt>
                <c:pt idx="579">
                  <c:v>3.9726999999999997</c:v>
                </c:pt>
                <c:pt idx="580">
                  <c:v>3.9823999999999997</c:v>
                </c:pt>
                <c:pt idx="581">
                  <c:v>4.0528999999999993</c:v>
                </c:pt>
                <c:pt idx="582">
                  <c:v>4.0587999999999997</c:v>
                </c:pt>
                <c:pt idx="583">
                  <c:v>4.0476000000000001</c:v>
                </c:pt>
                <c:pt idx="584">
                  <c:v>4.0768000000000004</c:v>
                </c:pt>
                <c:pt idx="585">
                  <c:v>4.1125999999999987</c:v>
                </c:pt>
                <c:pt idx="586">
                  <c:v>4.0769000000000002</c:v>
                </c:pt>
                <c:pt idx="587">
                  <c:v>4.0590000000000002</c:v>
                </c:pt>
                <c:pt idx="588">
                  <c:v>4.0890000000000004</c:v>
                </c:pt>
                <c:pt idx="589">
                  <c:v>4.1156999999999995</c:v>
                </c:pt>
                <c:pt idx="590">
                  <c:v>4.1029999999999989</c:v>
                </c:pt>
                <c:pt idx="591">
                  <c:v>4.1333000000000002</c:v>
                </c:pt>
                <c:pt idx="592">
                  <c:v>4.0987</c:v>
                </c:pt>
                <c:pt idx="593">
                  <c:v>4.0937000000000001</c:v>
                </c:pt>
                <c:pt idx="594">
                  <c:v>4.0906000000000002</c:v>
                </c:pt>
                <c:pt idx="595">
                  <c:v>4.0726000000000004</c:v>
                </c:pt>
                <c:pt idx="596">
                  <c:v>4.0675999999999988</c:v>
                </c:pt>
                <c:pt idx="597">
                  <c:v>4.0997000000000003</c:v>
                </c:pt>
                <c:pt idx="598">
                  <c:v>4.1173999999999991</c:v>
                </c:pt>
                <c:pt idx="599">
                  <c:v>4.1369999999999996</c:v>
                </c:pt>
                <c:pt idx="600">
                  <c:v>4.1114999999999995</c:v>
                </c:pt>
                <c:pt idx="601">
                  <c:v>4.0734000000000004</c:v>
                </c:pt>
                <c:pt idx="602">
                  <c:v>4.0419</c:v>
                </c:pt>
                <c:pt idx="603">
                  <c:v>4.0190999999999999</c:v>
                </c:pt>
                <c:pt idx="604">
                  <c:v>4.0488999999999997</c:v>
                </c:pt>
                <c:pt idx="605">
                  <c:v>4.1150999999999991</c:v>
                </c:pt>
                <c:pt idx="606">
                  <c:v>4.1253999999999991</c:v>
                </c:pt>
                <c:pt idx="607">
                  <c:v>4.1083999999999996</c:v>
                </c:pt>
                <c:pt idx="608">
                  <c:v>4.0998000000000001</c:v>
                </c:pt>
                <c:pt idx="609">
                  <c:v>4.0949999999999989</c:v>
                </c:pt>
                <c:pt idx="610">
                  <c:v>4.071600000000001</c:v>
                </c:pt>
                <c:pt idx="611">
                  <c:v>4.1007999999999996</c:v>
                </c:pt>
                <c:pt idx="612">
                  <c:v>4.1364000000000001</c:v>
                </c:pt>
                <c:pt idx="613">
                  <c:v>4.1468999999999996</c:v>
                </c:pt>
                <c:pt idx="614">
                  <c:v>4.1300999999999997</c:v>
                </c:pt>
                <c:pt idx="615">
                  <c:v>4.1507999999999994</c:v>
                </c:pt>
                <c:pt idx="616">
                  <c:v>4.2137000000000002</c:v>
                </c:pt>
                <c:pt idx="617">
                  <c:v>4.2051999999999996</c:v>
                </c:pt>
                <c:pt idx="618">
                  <c:v>4.2557</c:v>
                </c:pt>
                <c:pt idx="619">
                  <c:v>4.236600000000001</c:v>
                </c:pt>
                <c:pt idx="620">
                  <c:v>4.2111999999999998</c:v>
                </c:pt>
                <c:pt idx="621">
                  <c:v>4.2222999999999997</c:v>
                </c:pt>
                <c:pt idx="622">
                  <c:v>4.2043999999999997</c:v>
                </c:pt>
                <c:pt idx="623">
                  <c:v>4.2107000000000001</c:v>
                </c:pt>
                <c:pt idx="624">
                  <c:v>4.2042999999999999</c:v>
                </c:pt>
                <c:pt idx="625">
                  <c:v>4.2095000000000002</c:v>
                </c:pt>
                <c:pt idx="626">
                  <c:v>4.2434000000000003</c:v>
                </c:pt>
                <c:pt idx="627">
                  <c:v>4.2995000000000001</c:v>
                </c:pt>
                <c:pt idx="628">
                  <c:v>4.2355</c:v>
                </c:pt>
                <c:pt idx="629">
                  <c:v>4.24</c:v>
                </c:pt>
                <c:pt idx="630">
                  <c:v>4.1975999999999996</c:v>
                </c:pt>
                <c:pt idx="631">
                  <c:v>4.1906999999999996</c:v>
                </c:pt>
                <c:pt idx="632">
                  <c:v>4.2027000000000001</c:v>
                </c:pt>
                <c:pt idx="633">
                  <c:v>4.2103000000000002</c:v>
                </c:pt>
                <c:pt idx="634">
                  <c:v>4.1873999999999993</c:v>
                </c:pt>
                <c:pt idx="635">
                  <c:v>4.2324000000000002</c:v>
                </c:pt>
                <c:pt idx="636">
                  <c:v>4.2198000000000002</c:v>
                </c:pt>
                <c:pt idx="637">
                  <c:v>4.2174999999999994</c:v>
                </c:pt>
                <c:pt idx="638">
                  <c:v>4.2869999999999999</c:v>
                </c:pt>
                <c:pt idx="639">
                  <c:v>4.2675999999999989</c:v>
                </c:pt>
                <c:pt idx="640">
                  <c:v>4.2625999999999991</c:v>
                </c:pt>
                <c:pt idx="641">
                  <c:v>4.2865000000000002</c:v>
                </c:pt>
                <c:pt idx="642">
                  <c:v>4.2942999999999998</c:v>
                </c:pt>
                <c:pt idx="643">
                  <c:v>4.3322000000000003</c:v>
                </c:pt>
                <c:pt idx="644">
                  <c:v>4.29</c:v>
                </c:pt>
                <c:pt idx="645">
                  <c:v>4.3022999999999998</c:v>
                </c:pt>
                <c:pt idx="646">
                  <c:v>4.2881999999999998</c:v>
                </c:pt>
                <c:pt idx="647">
                  <c:v>4.2911000000000001</c:v>
                </c:pt>
                <c:pt idx="648">
                  <c:v>4.3212999999999999</c:v>
                </c:pt>
                <c:pt idx="649">
                  <c:v>4.3597000000000001</c:v>
                </c:pt>
                <c:pt idx="650">
                  <c:v>4.3513999999999999</c:v>
                </c:pt>
                <c:pt idx="651">
                  <c:v>4.3673999999999991</c:v>
                </c:pt>
                <c:pt idx="652">
                  <c:v>4.3503999999999996</c:v>
                </c:pt>
                <c:pt idx="653">
                  <c:v>4.3528999999999991</c:v>
                </c:pt>
                <c:pt idx="654">
                  <c:v>4.2869999999999999</c:v>
                </c:pt>
                <c:pt idx="655">
                  <c:v>4.307199999999999</c:v>
                </c:pt>
                <c:pt idx="656">
                  <c:v>4.2967000000000004</c:v>
                </c:pt>
                <c:pt idx="657">
                  <c:v>4.3106999999999998</c:v>
                </c:pt>
                <c:pt idx="658">
                  <c:v>4.2707000000000006</c:v>
                </c:pt>
                <c:pt idx="659">
                  <c:v>4.2584999999999997</c:v>
                </c:pt>
                <c:pt idx="660">
                  <c:v>4.8236999999999997</c:v>
                </c:pt>
                <c:pt idx="661">
                  <c:v>5.3662000000000001</c:v>
                </c:pt>
                <c:pt idx="662">
                  <c:v>5.8002000000000002</c:v>
                </c:pt>
                <c:pt idx="663">
                  <c:v>5.8305999999999996</c:v>
                </c:pt>
                <c:pt idx="664">
                  <c:v>5.7316000000000011</c:v>
                </c:pt>
                <c:pt idx="665">
                  <c:v>5.5146999999999995</c:v>
                </c:pt>
                <c:pt idx="666">
                  <c:v>5.2934000000000001</c:v>
                </c:pt>
                <c:pt idx="667">
                  <c:v>5.0868000000000002</c:v>
                </c:pt>
                <c:pt idx="668">
                  <c:v>4.9491000000000005</c:v>
                </c:pt>
                <c:pt idx="669">
                  <c:v>4.8670999999999989</c:v>
                </c:pt>
                <c:pt idx="670">
                  <c:v>4.8133999999999997</c:v>
                </c:pt>
                <c:pt idx="671">
                  <c:v>4.7667999999999999</c:v>
                </c:pt>
                <c:pt idx="672">
                  <c:v>4.7224999999999993</c:v>
                </c:pt>
                <c:pt idx="673">
                  <c:v>4.6068999999999996</c:v>
                </c:pt>
                <c:pt idx="674">
                  <c:v>4.5794000000000006</c:v>
                </c:pt>
                <c:pt idx="675">
                  <c:v>4.5366000000000009</c:v>
                </c:pt>
                <c:pt idx="676">
                  <c:v>4.5344999999999995</c:v>
                </c:pt>
                <c:pt idx="677">
                  <c:v>4.4855999999999998</c:v>
                </c:pt>
                <c:pt idx="678">
                  <c:v>4.4568000000000003</c:v>
                </c:pt>
                <c:pt idx="679">
                  <c:v>4.4315000000000007</c:v>
                </c:pt>
                <c:pt idx="680">
                  <c:v>4.4838000000000005</c:v>
                </c:pt>
                <c:pt idx="681">
                  <c:v>4.4905999999999997</c:v>
                </c:pt>
                <c:pt idx="682">
                  <c:v>4.4550999999999998</c:v>
                </c:pt>
                <c:pt idx="683">
                  <c:v>4.4779</c:v>
                </c:pt>
                <c:pt idx="684">
                  <c:v>4.486600000000001</c:v>
                </c:pt>
                <c:pt idx="685">
                  <c:v>4.4557000000000002</c:v>
                </c:pt>
                <c:pt idx="686">
                  <c:v>4.4811000000000005</c:v>
                </c:pt>
                <c:pt idx="687">
                  <c:v>4.4412000000000011</c:v>
                </c:pt>
                <c:pt idx="688">
                  <c:v>4.4213000000000005</c:v>
                </c:pt>
                <c:pt idx="689">
                  <c:v>4.3753000000000002</c:v>
                </c:pt>
                <c:pt idx="690">
                  <c:v>4.3532999999999999</c:v>
                </c:pt>
                <c:pt idx="691">
                  <c:v>4.3372999999999999</c:v>
                </c:pt>
                <c:pt idx="692">
                  <c:v>4.3826999999999998</c:v>
                </c:pt>
                <c:pt idx="693">
                  <c:v>4.3493000000000004</c:v>
                </c:pt>
                <c:pt idx="694">
                  <c:v>4.3463000000000003</c:v>
                </c:pt>
                <c:pt idx="695">
                  <c:v>4.3311000000000002</c:v>
                </c:pt>
                <c:pt idx="696">
                  <c:v>4.3636999999999997</c:v>
                </c:pt>
                <c:pt idx="697">
                  <c:v>4.4249999999999989</c:v>
                </c:pt>
                <c:pt idx="698">
                  <c:v>4.4789000000000003</c:v>
                </c:pt>
                <c:pt idx="699">
                  <c:v>4.499200000000001</c:v>
                </c:pt>
                <c:pt idx="700">
                  <c:v>4.4470000000000001</c:v>
                </c:pt>
                <c:pt idx="701">
                  <c:v>4.4640999999999993</c:v>
                </c:pt>
                <c:pt idx="702">
                  <c:v>4.4687999999999999</c:v>
                </c:pt>
                <c:pt idx="703">
                  <c:v>4.4567000000000005</c:v>
                </c:pt>
                <c:pt idx="704">
                  <c:v>4.4473000000000003</c:v>
                </c:pt>
                <c:pt idx="705">
                  <c:v>4.4747000000000003</c:v>
                </c:pt>
                <c:pt idx="706">
                  <c:v>4.4937000000000005</c:v>
                </c:pt>
                <c:pt idx="707">
                  <c:v>4.4934000000000003</c:v>
                </c:pt>
                <c:pt idx="708">
                  <c:v>4.5011000000000001</c:v>
                </c:pt>
                <c:pt idx="709">
                  <c:v>4.5034000000000001</c:v>
                </c:pt>
                <c:pt idx="710">
                  <c:v>4.4653</c:v>
                </c:pt>
                <c:pt idx="711">
                  <c:v>4.4819000000000004</c:v>
                </c:pt>
                <c:pt idx="712">
                  <c:v>4.4617000000000004</c:v>
                </c:pt>
                <c:pt idx="713">
                  <c:v>4.5057999999999998</c:v>
                </c:pt>
                <c:pt idx="714">
                  <c:v>4.4944999999999995</c:v>
                </c:pt>
                <c:pt idx="715">
                  <c:v>4.4811000000000005</c:v>
                </c:pt>
                <c:pt idx="716">
                  <c:v>4.4813000000000009</c:v>
                </c:pt>
                <c:pt idx="717">
                  <c:v>4.5114000000000001</c:v>
                </c:pt>
                <c:pt idx="718">
                  <c:v>4.4824000000000002</c:v>
                </c:pt>
                <c:pt idx="719">
                  <c:v>4.4676999999999998</c:v>
                </c:pt>
                <c:pt idx="720">
                  <c:v>4.4594000000000005</c:v>
                </c:pt>
                <c:pt idx="721">
                  <c:v>4.4672999999999998</c:v>
                </c:pt>
                <c:pt idx="722">
                  <c:v>4.4459999999999997</c:v>
                </c:pt>
                <c:pt idx="723">
                  <c:v>4.4758000000000004</c:v>
                </c:pt>
                <c:pt idx="724">
                  <c:v>4.4989999999999997</c:v>
                </c:pt>
                <c:pt idx="725">
                  <c:v>4.5326000000000004</c:v>
                </c:pt>
                <c:pt idx="726">
                  <c:v>4.5262000000000002</c:v>
                </c:pt>
                <c:pt idx="727">
                  <c:v>4.5090000000000003</c:v>
                </c:pt>
                <c:pt idx="728">
                  <c:v>4.5147999999999993</c:v>
                </c:pt>
                <c:pt idx="729">
                  <c:v>4.5280999999999993</c:v>
                </c:pt>
                <c:pt idx="730">
                  <c:v>4.5204999999999993</c:v>
                </c:pt>
                <c:pt idx="731">
                  <c:v>4.5008999999999997</c:v>
                </c:pt>
                <c:pt idx="732">
                  <c:v>4.4984999999999999</c:v>
                </c:pt>
                <c:pt idx="733">
                  <c:v>4.5056000000000003</c:v>
                </c:pt>
                <c:pt idx="734">
                  <c:v>4.4524999999999997</c:v>
                </c:pt>
                <c:pt idx="735">
                  <c:v>4.4338000000000006</c:v>
                </c:pt>
                <c:pt idx="736">
                  <c:v>4.4524999999999997</c:v>
                </c:pt>
                <c:pt idx="737">
                  <c:v>4.4600999999999997</c:v>
                </c:pt>
                <c:pt idx="738">
                  <c:v>4.4809000000000001</c:v>
                </c:pt>
                <c:pt idx="739">
                  <c:v>4.4731000000000005</c:v>
                </c:pt>
                <c:pt idx="740">
                  <c:v>4.5118999999999998</c:v>
                </c:pt>
                <c:pt idx="741">
                  <c:v>4.5311000000000003</c:v>
                </c:pt>
                <c:pt idx="742">
                  <c:v>4.5015999999999998</c:v>
                </c:pt>
                <c:pt idx="743">
                  <c:v>4.5435999999999996</c:v>
                </c:pt>
                <c:pt idx="744">
                  <c:v>4.5280999999999993</c:v>
                </c:pt>
                <c:pt idx="745">
                  <c:v>4.5566000000000004</c:v>
                </c:pt>
                <c:pt idx="746">
                  <c:v>5.0330000000000004</c:v>
                </c:pt>
                <c:pt idx="747">
                  <c:v>6.8440999999999992</c:v>
                </c:pt>
                <c:pt idx="748">
                  <c:v>7.7380000000000004</c:v>
                </c:pt>
                <c:pt idx="749">
                  <c:v>7.9999000000000002</c:v>
                </c:pt>
                <c:pt idx="750">
                  <c:v>7.8648999999999987</c:v>
                </c:pt>
                <c:pt idx="751">
                  <c:v>7.3769999999999998</c:v>
                </c:pt>
                <c:pt idx="752">
                  <c:v>6.9447000000000001</c:v>
                </c:pt>
                <c:pt idx="753">
                  <c:v>6.3641999999999994</c:v>
                </c:pt>
                <c:pt idx="754">
                  <c:v>6.017199999999999</c:v>
                </c:pt>
                <c:pt idx="755">
                  <c:v>5.7260999999999997</c:v>
                </c:pt>
                <c:pt idx="756">
                  <c:v>5.4277999999999995</c:v>
                </c:pt>
                <c:pt idx="757">
                  <c:v>5.2922000000000002</c:v>
                </c:pt>
                <c:pt idx="758">
                  <c:v>5.1326000000000001</c:v>
                </c:pt>
                <c:pt idx="759">
                  <c:v>5.0019999999999998</c:v>
                </c:pt>
                <c:pt idx="760">
                  <c:v>4.9970999999999997</c:v>
                </c:pt>
                <c:pt idx="761">
                  <c:v>4.8675999999999995</c:v>
                </c:pt>
                <c:pt idx="762">
                  <c:v>4.8286999999999995</c:v>
                </c:pt>
                <c:pt idx="763">
                  <c:v>4.8130999999999995</c:v>
                </c:pt>
                <c:pt idx="764">
                  <c:v>4.8000999999999996</c:v>
                </c:pt>
                <c:pt idx="765">
                  <c:v>4.7768000000000006</c:v>
                </c:pt>
                <c:pt idx="766">
                  <c:v>4.7477</c:v>
                </c:pt>
                <c:pt idx="767">
                  <c:v>4.7233000000000001</c:v>
                </c:pt>
                <c:pt idx="768">
                  <c:v>4.7034000000000002</c:v>
                </c:pt>
                <c:pt idx="769">
                  <c:v>4.694799999999999</c:v>
                </c:pt>
                <c:pt idx="770">
                  <c:v>4.6913</c:v>
                </c:pt>
                <c:pt idx="771">
                  <c:v>4.663899999999999</c:v>
                </c:pt>
                <c:pt idx="772">
                  <c:v>4.6503999999999994</c:v>
                </c:pt>
                <c:pt idx="773">
                  <c:v>4.663899999999999</c:v>
                </c:pt>
                <c:pt idx="774">
                  <c:v>4.6472999999999995</c:v>
                </c:pt>
                <c:pt idx="775">
                  <c:v>4.6311999999999998</c:v>
                </c:pt>
                <c:pt idx="776">
                  <c:v>4.6635999999999989</c:v>
                </c:pt>
                <c:pt idx="777">
                  <c:v>4.7141999999999991</c:v>
                </c:pt>
                <c:pt idx="778">
                  <c:v>4.7099000000000002</c:v>
                </c:pt>
                <c:pt idx="779">
                  <c:v>4.7051999999999996</c:v>
                </c:pt>
                <c:pt idx="780">
                  <c:v>4.7014000000000005</c:v>
                </c:pt>
                <c:pt idx="781">
                  <c:v>4.6997999999999998</c:v>
                </c:pt>
                <c:pt idx="782">
                  <c:v>4.6754999999999995</c:v>
                </c:pt>
                <c:pt idx="783">
                  <c:v>4.7131999999999996</c:v>
                </c:pt>
                <c:pt idx="784">
                  <c:v>4.7458999999999998</c:v>
                </c:pt>
                <c:pt idx="785">
                  <c:v>4.7180999999999997</c:v>
                </c:pt>
                <c:pt idx="786">
                  <c:v>4.7723000000000004</c:v>
                </c:pt>
                <c:pt idx="787">
                  <c:v>4.7467000000000006</c:v>
                </c:pt>
                <c:pt idx="788">
                  <c:v>4.8087999999999997</c:v>
                </c:pt>
                <c:pt idx="789">
                  <c:v>4.7653999999999996</c:v>
                </c:pt>
                <c:pt idx="790">
                  <c:v>4.7714000000000008</c:v>
                </c:pt>
                <c:pt idx="791">
                  <c:v>4.7343000000000002</c:v>
                </c:pt>
                <c:pt idx="792">
                  <c:v>4.7343999999999999</c:v>
                </c:pt>
                <c:pt idx="793">
                  <c:v>4.7080000000000002</c:v>
                </c:pt>
                <c:pt idx="794">
                  <c:v>4.7217000000000002</c:v>
                </c:pt>
                <c:pt idx="795">
                  <c:v>4.7587000000000002</c:v>
                </c:pt>
                <c:pt idx="796">
                  <c:v>4.7434000000000003</c:v>
                </c:pt>
                <c:pt idx="797">
                  <c:v>4.6804999999999994</c:v>
                </c:pt>
                <c:pt idx="798">
                  <c:v>4.7511999999999999</c:v>
                </c:pt>
                <c:pt idx="799">
                  <c:v>-999</c:v>
                </c:pt>
                <c:pt idx="800">
                  <c:v>4.7763000000000009</c:v>
                </c:pt>
                <c:pt idx="801">
                  <c:v>4.7473999999999998</c:v>
                </c:pt>
                <c:pt idx="802">
                  <c:v>4.7000999999999999</c:v>
                </c:pt>
                <c:pt idx="803">
                  <c:v>4.6718000000000002</c:v>
                </c:pt>
                <c:pt idx="804">
                  <c:v>4.6731999999999996</c:v>
                </c:pt>
                <c:pt idx="805">
                  <c:v>4.6528999999999989</c:v>
                </c:pt>
                <c:pt idx="806">
                  <c:v>4.6837</c:v>
                </c:pt>
                <c:pt idx="807">
                  <c:v>4.6890000000000001</c:v>
                </c:pt>
                <c:pt idx="808">
                  <c:v>4.7153999999999998</c:v>
                </c:pt>
                <c:pt idx="809">
                  <c:v>4.7199</c:v>
                </c:pt>
                <c:pt idx="810">
                  <c:v>4.6894999999999998</c:v>
                </c:pt>
                <c:pt idx="811">
                  <c:v>4.7027000000000001</c:v>
                </c:pt>
                <c:pt idx="812">
                  <c:v>4.7243999999999993</c:v>
                </c:pt>
                <c:pt idx="813">
                  <c:v>4.7000999999999999</c:v>
                </c:pt>
                <c:pt idx="814">
                  <c:v>4.668099999999999</c:v>
                </c:pt>
                <c:pt idx="815">
                  <c:v>4.673</c:v>
                </c:pt>
                <c:pt idx="816">
                  <c:v>4.6526999999999994</c:v>
                </c:pt>
                <c:pt idx="817">
                  <c:v>4.6886000000000001</c:v>
                </c:pt>
                <c:pt idx="818">
                  <c:v>4.7219999999999995</c:v>
                </c:pt>
                <c:pt idx="819">
                  <c:v>4.6937999999999995</c:v>
                </c:pt>
                <c:pt idx="820">
                  <c:v>4.7087000000000003</c:v>
                </c:pt>
                <c:pt idx="821">
                  <c:v>4.7160000000000002</c:v>
                </c:pt>
                <c:pt idx="822">
                  <c:v>4.7157999999999998</c:v>
                </c:pt>
                <c:pt idx="823">
                  <c:v>4.7065000000000001</c:v>
                </c:pt>
                <c:pt idx="824">
                  <c:v>4.7203999999999997</c:v>
                </c:pt>
                <c:pt idx="825">
                  <c:v>4.7302000000000008</c:v>
                </c:pt>
                <c:pt idx="826">
                  <c:v>4.7767000000000008</c:v>
                </c:pt>
                <c:pt idx="827">
                  <c:v>4.7798000000000007</c:v>
                </c:pt>
                <c:pt idx="828">
                  <c:v>4.7750000000000004</c:v>
                </c:pt>
                <c:pt idx="829">
                  <c:v>4.7759</c:v>
                </c:pt>
                <c:pt idx="830">
                  <c:v>4.8562000000000003</c:v>
                </c:pt>
                <c:pt idx="831">
                  <c:v>4.8641999999999994</c:v>
                </c:pt>
                <c:pt idx="832">
                  <c:v>4.8146999999999993</c:v>
                </c:pt>
                <c:pt idx="833">
                  <c:v>4.8613</c:v>
                </c:pt>
                <c:pt idx="834">
                  <c:v>4.8331</c:v>
                </c:pt>
                <c:pt idx="835">
                  <c:v>4.8530999999999995</c:v>
                </c:pt>
                <c:pt idx="836">
                  <c:v>4.8514999999999997</c:v>
                </c:pt>
                <c:pt idx="837">
                  <c:v>4.8715000000000002</c:v>
                </c:pt>
                <c:pt idx="838">
                  <c:v>4.8941999999999988</c:v>
                </c:pt>
                <c:pt idx="839">
                  <c:v>4.9287999999999998</c:v>
                </c:pt>
                <c:pt idx="840">
                  <c:v>4.9619</c:v>
                </c:pt>
                <c:pt idx="841">
                  <c:v>4.9080000000000004</c:v>
                </c:pt>
                <c:pt idx="842">
                  <c:v>4.9055</c:v>
                </c:pt>
                <c:pt idx="843">
                  <c:v>4.9098000000000006</c:v>
                </c:pt>
                <c:pt idx="844">
                  <c:v>4.8746</c:v>
                </c:pt>
                <c:pt idx="845">
                  <c:v>4.8800999999999997</c:v>
                </c:pt>
                <c:pt idx="846">
                  <c:v>4.9007000000000005</c:v>
                </c:pt>
                <c:pt idx="847">
                  <c:v>4.8840999999999992</c:v>
                </c:pt>
                <c:pt idx="848">
                  <c:v>4.899</c:v>
                </c:pt>
                <c:pt idx="849">
                  <c:v>4.9131999999999998</c:v>
                </c:pt>
                <c:pt idx="850">
                  <c:v>4.8806000000000003</c:v>
                </c:pt>
                <c:pt idx="851">
                  <c:v>4.8848999999999991</c:v>
                </c:pt>
                <c:pt idx="852">
                  <c:v>4.8633999999999995</c:v>
                </c:pt>
                <c:pt idx="853">
                  <c:v>4.8579999999999988</c:v>
                </c:pt>
                <c:pt idx="854">
                  <c:v>4.8860000000000001</c:v>
                </c:pt>
                <c:pt idx="855">
                  <c:v>4.8878999999999992</c:v>
                </c:pt>
                <c:pt idx="856">
                  <c:v>4.8891</c:v>
                </c:pt>
                <c:pt idx="857">
                  <c:v>4.9294000000000002</c:v>
                </c:pt>
                <c:pt idx="858">
                  <c:v>4.9237000000000002</c:v>
                </c:pt>
                <c:pt idx="859">
                  <c:v>4.9157000000000002</c:v>
                </c:pt>
                <c:pt idx="860">
                  <c:v>4.9415000000000004</c:v>
                </c:pt>
                <c:pt idx="861">
                  <c:v>4.9142999999999999</c:v>
                </c:pt>
                <c:pt idx="862">
                  <c:v>4.8950999999999993</c:v>
                </c:pt>
                <c:pt idx="863">
                  <c:v>4.9038000000000004</c:v>
                </c:pt>
                <c:pt idx="864">
                  <c:v>4.8624999999999989</c:v>
                </c:pt>
                <c:pt idx="865">
                  <c:v>4.9274999999999993</c:v>
                </c:pt>
                <c:pt idx="866">
                  <c:v>4.9709000000000003</c:v>
                </c:pt>
                <c:pt idx="867">
                  <c:v>4.9613000000000005</c:v>
                </c:pt>
                <c:pt idx="868">
                  <c:v>4.9716000000000005</c:v>
                </c:pt>
                <c:pt idx="869">
                  <c:v>4.9298999999999999</c:v>
                </c:pt>
                <c:pt idx="870">
                  <c:v>4.9672999999999998</c:v>
                </c:pt>
                <c:pt idx="871">
                  <c:v>5.0118999999999998</c:v>
                </c:pt>
                <c:pt idx="872">
                  <c:v>4.9885000000000002</c:v>
                </c:pt>
                <c:pt idx="873">
                  <c:v>5.0057</c:v>
                </c:pt>
                <c:pt idx="874">
                  <c:v>5.0067000000000004</c:v>
                </c:pt>
                <c:pt idx="875">
                  <c:v>5.0331999999999999</c:v>
                </c:pt>
                <c:pt idx="876">
                  <c:v>5.0572999999999997</c:v>
                </c:pt>
                <c:pt idx="877">
                  <c:v>5.0707000000000004</c:v>
                </c:pt>
                <c:pt idx="878">
                  <c:v>5.0603999999999996</c:v>
                </c:pt>
                <c:pt idx="879">
                  <c:v>5.0282999999999998</c:v>
                </c:pt>
                <c:pt idx="880">
                  <c:v>5.0015000000000001</c:v>
                </c:pt>
                <c:pt idx="881">
                  <c:v>4.9923000000000002</c:v>
                </c:pt>
                <c:pt idx="882">
                  <c:v>5.0570999999999993</c:v>
                </c:pt>
                <c:pt idx="883">
                  <c:v>5.1026999999999996</c:v>
                </c:pt>
                <c:pt idx="884">
                  <c:v>5.0770999999999997</c:v>
                </c:pt>
                <c:pt idx="885">
                  <c:v>5.0569999999999995</c:v>
                </c:pt>
                <c:pt idx="886">
                  <c:v>5.0750000000000002</c:v>
                </c:pt>
                <c:pt idx="887">
                  <c:v>5.0277999999999992</c:v>
                </c:pt>
                <c:pt idx="888">
                  <c:v>5.0074999999999994</c:v>
                </c:pt>
                <c:pt idx="889">
                  <c:v>5.0244999999999989</c:v>
                </c:pt>
                <c:pt idx="890">
                  <c:v>4.9429999999999996</c:v>
                </c:pt>
                <c:pt idx="891">
                  <c:v>4.9207000000000001</c:v>
                </c:pt>
                <c:pt idx="892">
                  <c:v>4.9333000000000009</c:v>
                </c:pt>
                <c:pt idx="893">
                  <c:v>4.9778000000000002</c:v>
                </c:pt>
                <c:pt idx="894">
                  <c:v>4.9874999999999998</c:v>
                </c:pt>
                <c:pt idx="895">
                  <c:v>5.07</c:v>
                </c:pt>
                <c:pt idx="896">
                  <c:v>5.0815000000000001</c:v>
                </c:pt>
                <c:pt idx="897">
                  <c:v>5.0609999999999991</c:v>
                </c:pt>
                <c:pt idx="898">
                  <c:v>5.0715000000000003</c:v>
                </c:pt>
                <c:pt idx="899">
                  <c:v>5.0453999999999999</c:v>
                </c:pt>
                <c:pt idx="900">
                  <c:v>5.0563000000000002</c:v>
                </c:pt>
                <c:pt idx="901">
                  <c:v>5.0253999999999994</c:v>
                </c:pt>
                <c:pt idx="902">
                  <c:v>5.0891999999999999</c:v>
                </c:pt>
                <c:pt idx="903">
                  <c:v>5.0693999999999999</c:v>
                </c:pt>
                <c:pt idx="904">
                  <c:v>5.1241999999999992</c:v>
                </c:pt>
                <c:pt idx="905">
                  <c:v>5.0839999999999996</c:v>
                </c:pt>
                <c:pt idx="906">
                  <c:v>5.0750999999999999</c:v>
                </c:pt>
                <c:pt idx="907">
                  <c:v>5.0271999999999988</c:v>
                </c:pt>
                <c:pt idx="908">
                  <c:v>5.0288999999999993</c:v>
                </c:pt>
                <c:pt idx="909">
                  <c:v>5.0022000000000002</c:v>
                </c:pt>
                <c:pt idx="910">
                  <c:v>5.0404999999999998</c:v>
                </c:pt>
                <c:pt idx="911">
                  <c:v>5.0733000000000006</c:v>
                </c:pt>
                <c:pt idx="912">
                  <c:v>5.1375999999999991</c:v>
                </c:pt>
                <c:pt idx="913">
                  <c:v>5.1693999999999996</c:v>
                </c:pt>
                <c:pt idx="914">
                  <c:v>5.1029999999999989</c:v>
                </c:pt>
                <c:pt idx="915">
                  <c:v>5.0493000000000006</c:v>
                </c:pt>
                <c:pt idx="916">
                  <c:v>4.9908999999999999</c:v>
                </c:pt>
                <c:pt idx="917">
                  <c:v>4.9937000000000005</c:v>
                </c:pt>
                <c:pt idx="918">
                  <c:v>5.0063000000000004</c:v>
                </c:pt>
                <c:pt idx="919">
                  <c:v>4.9699</c:v>
                </c:pt>
                <c:pt idx="920">
                  <c:v>4.9907000000000004</c:v>
                </c:pt>
                <c:pt idx="921">
                  <c:v>5.0039999999999996</c:v>
                </c:pt>
                <c:pt idx="922">
                  <c:v>5.0152000000000001</c:v>
                </c:pt>
                <c:pt idx="923">
                  <c:v>5.008</c:v>
                </c:pt>
                <c:pt idx="924">
                  <c:v>5.0136000000000003</c:v>
                </c:pt>
                <c:pt idx="925">
                  <c:v>5.0533000000000001</c:v>
                </c:pt>
                <c:pt idx="926">
                  <c:v>5.0532000000000004</c:v>
                </c:pt>
                <c:pt idx="927">
                  <c:v>5.0530999999999997</c:v>
                </c:pt>
                <c:pt idx="928">
                  <c:v>5.0368000000000004</c:v>
                </c:pt>
                <c:pt idx="929">
                  <c:v>5.0346000000000002</c:v>
                </c:pt>
                <c:pt idx="930">
                  <c:v>5.0438999999999998</c:v>
                </c:pt>
                <c:pt idx="931">
                  <c:v>5.0453000000000001</c:v>
                </c:pt>
                <c:pt idx="932">
                  <c:v>5.0047999999999995</c:v>
                </c:pt>
                <c:pt idx="933">
                  <c:v>4.9998000000000005</c:v>
                </c:pt>
                <c:pt idx="934">
                  <c:v>5.0226999999999995</c:v>
                </c:pt>
                <c:pt idx="935">
                  <c:v>5.0094000000000003</c:v>
                </c:pt>
                <c:pt idx="936">
                  <c:v>5.0040999999999993</c:v>
                </c:pt>
                <c:pt idx="937">
                  <c:v>5.0370999999999997</c:v>
                </c:pt>
                <c:pt idx="938">
                  <c:v>5.0423999999999998</c:v>
                </c:pt>
                <c:pt idx="939">
                  <c:v>5.1106999999999996</c:v>
                </c:pt>
                <c:pt idx="940">
                  <c:v>5.1532</c:v>
                </c:pt>
                <c:pt idx="941">
                  <c:v>5.1340999999999992</c:v>
                </c:pt>
                <c:pt idx="942">
                  <c:v>5.1130999999999993</c:v>
                </c:pt>
                <c:pt idx="943">
                  <c:v>5.1395</c:v>
                </c:pt>
                <c:pt idx="944">
                  <c:v>5.1576999999999993</c:v>
                </c:pt>
                <c:pt idx="945">
                  <c:v>5.1414</c:v>
                </c:pt>
                <c:pt idx="946">
                  <c:v>5.1419999999999995</c:v>
                </c:pt>
                <c:pt idx="947">
                  <c:v>5.1466000000000003</c:v>
                </c:pt>
                <c:pt idx="948">
                  <c:v>5.1185999999999989</c:v>
                </c:pt>
                <c:pt idx="949">
                  <c:v>5.1473999999999993</c:v>
                </c:pt>
                <c:pt idx="950">
                  <c:v>5.1670999999999987</c:v>
                </c:pt>
                <c:pt idx="951">
                  <c:v>5.1734</c:v>
                </c:pt>
                <c:pt idx="952">
                  <c:v>5.1764999999999999</c:v>
                </c:pt>
                <c:pt idx="953">
                  <c:v>5.1292</c:v>
                </c:pt>
                <c:pt idx="954">
                  <c:v>5.0724</c:v>
                </c:pt>
                <c:pt idx="955">
                  <c:v>5.0595999999999997</c:v>
                </c:pt>
                <c:pt idx="956">
                  <c:v>-999</c:v>
                </c:pt>
                <c:pt idx="957">
                  <c:v>5.0703000000000005</c:v>
                </c:pt>
                <c:pt idx="958">
                  <c:v>5.0777000000000001</c:v>
                </c:pt>
                <c:pt idx="959">
                  <c:v>5.1104999999999992</c:v>
                </c:pt>
                <c:pt idx="960">
                  <c:v>5.158199999999999</c:v>
                </c:pt>
                <c:pt idx="961">
                  <c:v>5.1538999999999993</c:v>
                </c:pt>
                <c:pt idx="962">
                  <c:v>5.1162999999999998</c:v>
                </c:pt>
                <c:pt idx="963">
                  <c:v>5.1532999999999998</c:v>
                </c:pt>
                <c:pt idx="964">
                  <c:v>5.1344999999999992</c:v>
                </c:pt>
                <c:pt idx="965">
                  <c:v>5.0936000000000003</c:v>
                </c:pt>
                <c:pt idx="966">
                  <c:v>5.1518999999999995</c:v>
                </c:pt>
                <c:pt idx="967">
                  <c:v>5.1410999999999998</c:v>
                </c:pt>
                <c:pt idx="968">
                  <c:v>5.0777999999999999</c:v>
                </c:pt>
                <c:pt idx="969">
                  <c:v>5.0395000000000003</c:v>
                </c:pt>
                <c:pt idx="970">
                  <c:v>5.0321999999999996</c:v>
                </c:pt>
                <c:pt idx="971">
                  <c:v>5.0137999999999998</c:v>
                </c:pt>
                <c:pt idx="972">
                  <c:v>4.9968000000000004</c:v>
                </c:pt>
                <c:pt idx="973">
                  <c:v>5.0054999999999996</c:v>
                </c:pt>
                <c:pt idx="974">
                  <c:v>4.9782000000000011</c:v>
                </c:pt>
                <c:pt idx="975">
                  <c:v>4.9476000000000004</c:v>
                </c:pt>
                <c:pt idx="976">
                  <c:v>4.9454000000000002</c:v>
                </c:pt>
                <c:pt idx="977">
                  <c:v>4.9643999999999995</c:v>
                </c:pt>
                <c:pt idx="978">
                  <c:v>4.9985999999999997</c:v>
                </c:pt>
                <c:pt idx="979">
                  <c:v>4.9607999999999999</c:v>
                </c:pt>
                <c:pt idx="980">
                  <c:v>5.0158999999999994</c:v>
                </c:pt>
                <c:pt idx="981">
                  <c:v>5.0296000000000003</c:v>
                </c:pt>
                <c:pt idx="982">
                  <c:v>5.0262000000000002</c:v>
                </c:pt>
                <c:pt idx="983">
                  <c:v>5.0373999999999999</c:v>
                </c:pt>
                <c:pt idx="984">
                  <c:v>5.0202999999999998</c:v>
                </c:pt>
                <c:pt idx="985">
                  <c:v>5.07</c:v>
                </c:pt>
                <c:pt idx="986">
                  <c:v>5.0298999999999996</c:v>
                </c:pt>
                <c:pt idx="987">
                  <c:v>4.9736000000000011</c:v>
                </c:pt>
                <c:pt idx="988">
                  <c:v>5.0278999999999989</c:v>
                </c:pt>
                <c:pt idx="989">
                  <c:v>5.0419999999999998</c:v>
                </c:pt>
                <c:pt idx="990">
                  <c:v>5.0394000000000005</c:v>
                </c:pt>
                <c:pt idx="991">
                  <c:v>5.0164999999999997</c:v>
                </c:pt>
                <c:pt idx="992">
                  <c:v>5.0660999999999996</c:v>
                </c:pt>
                <c:pt idx="993">
                  <c:v>5.0984999999999996</c:v>
                </c:pt>
                <c:pt idx="994">
                  <c:v>5.0853000000000002</c:v>
                </c:pt>
                <c:pt idx="995">
                  <c:v>5.0219999999999994</c:v>
                </c:pt>
                <c:pt idx="996">
                  <c:v>5.0625999999999989</c:v>
                </c:pt>
                <c:pt idx="997">
                  <c:v>5.0724999999999998</c:v>
                </c:pt>
                <c:pt idx="998">
                  <c:v>5.0958999999999994</c:v>
                </c:pt>
                <c:pt idx="999">
                  <c:v>5.1265999999999989</c:v>
                </c:pt>
                <c:pt idx="1000">
                  <c:v>5.0568</c:v>
                </c:pt>
                <c:pt idx="1001">
                  <c:v>5.0277999999999992</c:v>
                </c:pt>
                <c:pt idx="1002">
                  <c:v>4.9920999999999998</c:v>
                </c:pt>
                <c:pt idx="1003">
                  <c:v>5.0257999999999994</c:v>
                </c:pt>
                <c:pt idx="1004">
                  <c:v>5.0087000000000002</c:v>
                </c:pt>
                <c:pt idx="1005">
                  <c:v>4.9606000000000003</c:v>
                </c:pt>
                <c:pt idx="1006">
                  <c:v>4.9520999999999997</c:v>
                </c:pt>
                <c:pt idx="1007">
                  <c:v>4.9085999999999999</c:v>
                </c:pt>
                <c:pt idx="1008">
                  <c:v>4.8977999999999993</c:v>
                </c:pt>
                <c:pt idx="1009">
                  <c:v>4.9277999999999995</c:v>
                </c:pt>
                <c:pt idx="1010">
                  <c:v>4.9081999999999999</c:v>
                </c:pt>
                <c:pt idx="1011">
                  <c:v>4.9603000000000002</c:v>
                </c:pt>
                <c:pt idx="1012">
                  <c:v>4.9748999999999999</c:v>
                </c:pt>
                <c:pt idx="1013">
                  <c:v>4.9814000000000007</c:v>
                </c:pt>
                <c:pt idx="1014">
                  <c:v>4.9931999999999999</c:v>
                </c:pt>
                <c:pt idx="1015">
                  <c:v>4.9396000000000013</c:v>
                </c:pt>
                <c:pt idx="1016">
                  <c:v>4.938200000000001</c:v>
                </c:pt>
                <c:pt idx="1017">
                  <c:v>4.9531999999999998</c:v>
                </c:pt>
                <c:pt idx="1018">
                  <c:v>4.9447000000000001</c:v>
                </c:pt>
                <c:pt idx="1019">
                  <c:v>4.9843000000000002</c:v>
                </c:pt>
                <c:pt idx="1020">
                  <c:v>4.9307000000000007</c:v>
                </c:pt>
                <c:pt idx="1021">
                  <c:v>4.9489000000000001</c:v>
                </c:pt>
                <c:pt idx="1022">
                  <c:v>4.9176000000000002</c:v>
                </c:pt>
                <c:pt idx="1023">
                  <c:v>4.8613</c:v>
                </c:pt>
                <c:pt idx="1024">
                  <c:v>4.8117999999999999</c:v>
                </c:pt>
                <c:pt idx="1025">
                  <c:v>4.8461999999999996</c:v>
                </c:pt>
                <c:pt idx="1026">
                  <c:v>4.8519999999999994</c:v>
                </c:pt>
                <c:pt idx="1027">
                  <c:v>4.8414999999999999</c:v>
                </c:pt>
                <c:pt idx="1028">
                  <c:v>4.8424999999999994</c:v>
                </c:pt>
                <c:pt idx="1029">
                  <c:v>4.8381999999999996</c:v>
                </c:pt>
                <c:pt idx="1030">
                  <c:v>4.819</c:v>
                </c:pt>
                <c:pt idx="1031">
                  <c:v>4.7548999999999992</c:v>
                </c:pt>
                <c:pt idx="1032">
                  <c:v>4.7050000000000001</c:v>
                </c:pt>
                <c:pt idx="1033">
                  <c:v>4.6854999999999993</c:v>
                </c:pt>
                <c:pt idx="1034">
                  <c:v>4.6914999999999996</c:v>
                </c:pt>
                <c:pt idx="1035">
                  <c:v>4.7153999999999998</c:v>
                </c:pt>
                <c:pt idx="1036">
                  <c:v>4.7470999999999997</c:v>
                </c:pt>
                <c:pt idx="1037">
                  <c:v>4.7172999999999998</c:v>
                </c:pt>
                <c:pt idx="1038">
                  <c:v>4.7450000000000001</c:v>
                </c:pt>
                <c:pt idx="1039">
                  <c:v>4.7658999999999994</c:v>
                </c:pt>
                <c:pt idx="1040">
                  <c:v>4.789600000000001</c:v>
                </c:pt>
                <c:pt idx="1041">
                  <c:v>4.8114999999999997</c:v>
                </c:pt>
                <c:pt idx="1042">
                  <c:v>4.7991999999999999</c:v>
                </c:pt>
                <c:pt idx="1043">
                  <c:v>4.8120999999999992</c:v>
                </c:pt>
                <c:pt idx="1044">
                  <c:v>4.7481999999999998</c:v>
                </c:pt>
                <c:pt idx="1045">
                  <c:v>4.7164999999999999</c:v>
                </c:pt>
                <c:pt idx="1046">
                  <c:v>4.7423000000000002</c:v>
                </c:pt>
                <c:pt idx="1047">
                  <c:v>4.7538</c:v>
                </c:pt>
                <c:pt idx="1048">
                  <c:v>4.7657999999999996</c:v>
                </c:pt>
                <c:pt idx="1049">
                  <c:v>4.727199999999999</c:v>
                </c:pt>
                <c:pt idx="1050">
                  <c:v>4.7277999999999993</c:v>
                </c:pt>
                <c:pt idx="1051">
                  <c:v>4.7343000000000002</c:v>
                </c:pt>
                <c:pt idx="1052">
                  <c:v>4.7279999999999989</c:v>
                </c:pt>
                <c:pt idx="1053">
                  <c:v>4.6964999999999995</c:v>
                </c:pt>
                <c:pt idx="1054">
                  <c:v>4.6778999999999993</c:v>
                </c:pt>
                <c:pt idx="1055">
                  <c:v>4.6883999999999997</c:v>
                </c:pt>
                <c:pt idx="1056">
                  <c:v>4.6783000000000001</c:v>
                </c:pt>
                <c:pt idx="1057">
                  <c:v>4.7328999999999999</c:v>
                </c:pt>
                <c:pt idx="1058">
                  <c:v>4.7302000000000008</c:v>
                </c:pt>
                <c:pt idx="1059">
                  <c:v>4.7068000000000003</c:v>
                </c:pt>
                <c:pt idx="1060">
                  <c:v>4.8222999999999994</c:v>
                </c:pt>
                <c:pt idx="1061">
                  <c:v>4.8374999999999995</c:v>
                </c:pt>
                <c:pt idx="1062">
                  <c:v>4.7818000000000005</c:v>
                </c:pt>
                <c:pt idx="1063">
                  <c:v>4.7527999999999997</c:v>
                </c:pt>
                <c:pt idx="1064">
                  <c:v>4.7355999999999998</c:v>
                </c:pt>
                <c:pt idx="1065">
                  <c:v>4.7782000000000009</c:v>
                </c:pt>
                <c:pt idx="1066">
                  <c:v>4.7646999999999995</c:v>
                </c:pt>
                <c:pt idx="1067">
                  <c:v>4.7634999999999996</c:v>
                </c:pt>
                <c:pt idx="1068">
                  <c:v>4.7458999999999998</c:v>
                </c:pt>
                <c:pt idx="1069">
                  <c:v>4.7630999999999997</c:v>
                </c:pt>
                <c:pt idx="1070">
                  <c:v>4.7473000000000001</c:v>
                </c:pt>
                <c:pt idx="1071">
                  <c:v>4.7324000000000002</c:v>
                </c:pt>
                <c:pt idx="1072">
                  <c:v>4.7504999999999997</c:v>
                </c:pt>
                <c:pt idx="1073">
                  <c:v>4.7389000000000001</c:v>
                </c:pt>
                <c:pt idx="1074">
                  <c:v>4.7607999999999997</c:v>
                </c:pt>
                <c:pt idx="1075">
                  <c:v>4.7723000000000004</c:v>
                </c:pt>
                <c:pt idx="1076">
                  <c:v>4.8464999999999998</c:v>
                </c:pt>
                <c:pt idx="1077">
                  <c:v>4.8575999999999988</c:v>
                </c:pt>
                <c:pt idx="1078">
                  <c:v>4.8301999999999996</c:v>
                </c:pt>
                <c:pt idx="1079">
                  <c:v>4.8240999999999987</c:v>
                </c:pt>
                <c:pt idx="1080">
                  <c:v>4.8240999999999987</c:v>
                </c:pt>
                <c:pt idx="1081">
                  <c:v>4.8636999999999997</c:v>
                </c:pt>
                <c:pt idx="1082">
                  <c:v>4.8094999999999999</c:v>
                </c:pt>
                <c:pt idx="1083">
                  <c:v>4.7898000000000005</c:v>
                </c:pt>
                <c:pt idx="1084">
                  <c:v>4.8315000000000001</c:v>
                </c:pt>
                <c:pt idx="1085">
                  <c:v>4.8270999999999988</c:v>
                </c:pt>
                <c:pt idx="1086">
                  <c:v>4.8344999999999994</c:v>
                </c:pt>
                <c:pt idx="1087">
                  <c:v>4.8798000000000004</c:v>
                </c:pt>
                <c:pt idx="1088">
                  <c:v>4.9084000000000003</c:v>
                </c:pt>
                <c:pt idx="1089">
                  <c:v>4.8828999999999994</c:v>
                </c:pt>
                <c:pt idx="1090">
                  <c:v>4.8714000000000004</c:v>
                </c:pt>
                <c:pt idx="1091">
                  <c:v>4.8563999999999998</c:v>
                </c:pt>
                <c:pt idx="1092">
                  <c:v>4.9131999999999998</c:v>
                </c:pt>
                <c:pt idx="1093">
                  <c:v>4.9234</c:v>
                </c:pt>
                <c:pt idx="1094">
                  <c:v>4.9142999999999999</c:v>
                </c:pt>
                <c:pt idx="1095">
                  <c:v>4.9283999999999999</c:v>
                </c:pt>
                <c:pt idx="1096">
                  <c:v>4.9761000000000006</c:v>
                </c:pt>
                <c:pt idx="1097">
                  <c:v>4.9768000000000008</c:v>
                </c:pt>
                <c:pt idx="1098">
                  <c:v>5.0133000000000001</c:v>
                </c:pt>
                <c:pt idx="1099">
                  <c:v>5.0546999999999995</c:v>
                </c:pt>
                <c:pt idx="1100">
                  <c:v>5.1397000000000004</c:v>
                </c:pt>
                <c:pt idx="1101">
                  <c:v>5.2282000000000002</c:v>
                </c:pt>
                <c:pt idx="1102">
                  <c:v>5.2998000000000003</c:v>
                </c:pt>
                <c:pt idx="1103">
                  <c:v>5.3442999999999996</c:v>
                </c:pt>
                <c:pt idx="1104">
                  <c:v>5.4126000000000003</c:v>
                </c:pt>
                <c:pt idx="1105">
                  <c:v>5.4530000000000003</c:v>
                </c:pt>
                <c:pt idx="1106">
                  <c:v>5.5218999999999996</c:v>
                </c:pt>
                <c:pt idx="1107">
                  <c:v>5.4939</c:v>
                </c:pt>
                <c:pt idx="1108">
                  <c:v>5.5339</c:v>
                </c:pt>
                <c:pt idx="1109">
                  <c:v>5.5438999999999998</c:v>
                </c:pt>
                <c:pt idx="1110">
                  <c:v>5.5272999999999994</c:v>
                </c:pt>
                <c:pt idx="1111">
                  <c:v>5.5407999999999999</c:v>
                </c:pt>
                <c:pt idx="1112">
                  <c:v>5.4642999999999997</c:v>
                </c:pt>
                <c:pt idx="1113">
                  <c:v>5.3701999999999996</c:v>
                </c:pt>
                <c:pt idx="1114">
                  <c:v>5.2839999999999998</c:v>
                </c:pt>
                <c:pt idx="1115">
                  <c:v>5.2420999999999998</c:v>
                </c:pt>
                <c:pt idx="1116">
                  <c:v>5.2334000000000005</c:v>
                </c:pt>
                <c:pt idx="1117">
                  <c:v>5.2697000000000003</c:v>
                </c:pt>
                <c:pt idx="1118">
                  <c:v>5.2898000000000005</c:v>
                </c:pt>
                <c:pt idx="1119">
                  <c:v>5.2610999999999999</c:v>
                </c:pt>
                <c:pt idx="1120">
                  <c:v>5.2519</c:v>
                </c:pt>
                <c:pt idx="1121">
                  <c:v>5.254999999999999</c:v>
                </c:pt>
                <c:pt idx="1122">
                  <c:v>5.2361000000000004</c:v>
                </c:pt>
                <c:pt idx="1123">
                  <c:v>5.2130999999999998</c:v>
                </c:pt>
                <c:pt idx="1124">
                  <c:v>5.1674999999999986</c:v>
                </c:pt>
                <c:pt idx="1125">
                  <c:v>5.1655999999999995</c:v>
                </c:pt>
                <c:pt idx="1126">
                  <c:v>5.0731000000000002</c:v>
                </c:pt>
                <c:pt idx="1127">
                  <c:v>5.0927999999999995</c:v>
                </c:pt>
                <c:pt idx="1128">
                  <c:v>5.0690999999999997</c:v>
                </c:pt>
                <c:pt idx="1129">
                  <c:v>5.0344999999999995</c:v>
                </c:pt>
                <c:pt idx="1130">
                  <c:v>5.0070999999999994</c:v>
                </c:pt>
                <c:pt idx="1131">
                  <c:v>4.9934000000000003</c:v>
                </c:pt>
                <c:pt idx="1132">
                  <c:v>5.0504999999999995</c:v>
                </c:pt>
                <c:pt idx="1133">
                  <c:v>5.0217000000000001</c:v>
                </c:pt>
                <c:pt idx="1134">
                  <c:v>5.0537999999999998</c:v>
                </c:pt>
                <c:pt idx="1135">
                  <c:v>5.0378999999999996</c:v>
                </c:pt>
                <c:pt idx="1136">
                  <c:v>5.0728999999999997</c:v>
                </c:pt>
                <c:pt idx="1137">
                  <c:v>5.0389999999999997</c:v>
                </c:pt>
                <c:pt idx="1138">
                  <c:v>5.0026999999999999</c:v>
                </c:pt>
                <c:pt idx="1139">
                  <c:v>4.9829999999999997</c:v>
                </c:pt>
                <c:pt idx="1140">
                  <c:v>4.9653</c:v>
                </c:pt>
                <c:pt idx="1141">
                  <c:v>4.8773999999999997</c:v>
                </c:pt>
                <c:pt idx="1142">
                  <c:v>4.9404000000000003</c:v>
                </c:pt>
                <c:pt idx="1143">
                  <c:v>4.9565000000000001</c:v>
                </c:pt>
                <c:pt idx="1144">
                  <c:v>4.9538000000000002</c:v>
                </c:pt>
                <c:pt idx="1145">
                  <c:v>5.0031999999999996</c:v>
                </c:pt>
                <c:pt idx="1146">
                  <c:v>4.991200000000001</c:v>
                </c:pt>
                <c:pt idx="1147">
                  <c:v>5.0061</c:v>
                </c:pt>
                <c:pt idx="1148">
                  <c:v>5.0094000000000003</c:v>
                </c:pt>
                <c:pt idx="1149">
                  <c:v>5.0860000000000003</c:v>
                </c:pt>
                <c:pt idx="1150">
                  <c:v>5.1833999999999998</c:v>
                </c:pt>
                <c:pt idx="1151">
                  <c:v>5.2500999999999998</c:v>
                </c:pt>
                <c:pt idx="1152">
                  <c:v>5.3024999999999993</c:v>
                </c:pt>
                <c:pt idx="1153">
                  <c:v>5.3746</c:v>
                </c:pt>
                <c:pt idx="1154">
                  <c:v>5.397899999999999</c:v>
                </c:pt>
                <c:pt idx="1155">
                  <c:v>5.4804000000000004</c:v>
                </c:pt>
                <c:pt idx="1156">
                  <c:v>5.5146999999999995</c:v>
                </c:pt>
                <c:pt idx="1157">
                  <c:v>5.5754999999999999</c:v>
                </c:pt>
                <c:pt idx="1158">
                  <c:v>5.5807000000000002</c:v>
                </c:pt>
                <c:pt idx="1159">
                  <c:v>5.6151999999999989</c:v>
                </c:pt>
                <c:pt idx="1160">
                  <c:v>5.5972</c:v>
                </c:pt>
                <c:pt idx="1161">
                  <c:v>5.6317000000000004</c:v>
                </c:pt>
                <c:pt idx="1162">
                  <c:v>5.6426999999999996</c:v>
                </c:pt>
                <c:pt idx="1163">
                  <c:v>5.6474999999999991</c:v>
                </c:pt>
                <c:pt idx="1164">
                  <c:v>5.6528999999999989</c:v>
                </c:pt>
                <c:pt idx="1165">
                  <c:v>5.6433999999999997</c:v>
                </c:pt>
                <c:pt idx="1166">
                  <c:v>5.6167999999999996</c:v>
                </c:pt>
                <c:pt idx="1167">
                  <c:v>5.5908999999999995</c:v>
                </c:pt>
                <c:pt idx="1168">
                  <c:v>5.5570999999999993</c:v>
                </c:pt>
                <c:pt idx="1169">
                  <c:v>5.5998999999999999</c:v>
                </c:pt>
                <c:pt idx="1170">
                  <c:v>5.5602</c:v>
                </c:pt>
                <c:pt idx="1171">
                  <c:v>5.627699999999999</c:v>
                </c:pt>
                <c:pt idx="1172">
                  <c:v>5.6315</c:v>
                </c:pt>
                <c:pt idx="1173">
                  <c:v>5.5693000000000001</c:v>
                </c:pt>
                <c:pt idx="1174">
                  <c:v>5.5167999999999999</c:v>
                </c:pt>
                <c:pt idx="1175">
                  <c:v>5.4436000000000009</c:v>
                </c:pt>
                <c:pt idx="1176">
                  <c:v>5.4310000000000009</c:v>
                </c:pt>
                <c:pt idx="1177">
                  <c:v>5.4644999999999992</c:v>
                </c:pt>
                <c:pt idx="1178">
                  <c:v>5.4801000000000002</c:v>
                </c:pt>
                <c:pt idx="1179">
                  <c:v>5.4399000000000006</c:v>
                </c:pt>
                <c:pt idx="1180">
                  <c:v>5.4399000000000006</c:v>
                </c:pt>
                <c:pt idx="1181">
                  <c:v>5.3506</c:v>
                </c:pt>
                <c:pt idx="1182">
                  <c:v>5.3150999999999993</c:v>
                </c:pt>
                <c:pt idx="1183">
                  <c:v>5.3296000000000001</c:v>
                </c:pt>
                <c:pt idx="1184">
                  <c:v>5.2918000000000003</c:v>
                </c:pt>
                <c:pt idx="1185">
                  <c:v>5.2634999999999996</c:v>
                </c:pt>
                <c:pt idx="1186">
                  <c:v>5.2232000000000003</c:v>
                </c:pt>
                <c:pt idx="1187">
                  <c:v>5.2275999999999989</c:v>
                </c:pt>
                <c:pt idx="1188">
                  <c:v>5.1913999999999998</c:v>
                </c:pt>
                <c:pt idx="1189">
                  <c:v>5.1830999999999996</c:v>
                </c:pt>
                <c:pt idx="1190">
                  <c:v>5.1475999999999988</c:v>
                </c:pt>
                <c:pt idx="1191">
                  <c:v>5.1621999999999995</c:v>
                </c:pt>
                <c:pt idx="1192">
                  <c:v>5.1324999999999994</c:v>
                </c:pt>
                <c:pt idx="1193">
                  <c:v>5.1207999999999991</c:v>
                </c:pt>
                <c:pt idx="1194">
                  <c:v>5.0853000000000002</c:v>
                </c:pt>
                <c:pt idx="1195">
                  <c:v>5.05</c:v>
                </c:pt>
                <c:pt idx="1196">
                  <c:v>5.0343999999999998</c:v>
                </c:pt>
                <c:pt idx="1197">
                  <c:v>5.0091000000000001</c:v>
                </c:pt>
                <c:pt idx="1198">
                  <c:v>5.0642999999999994</c:v>
                </c:pt>
                <c:pt idx="1199">
                  <c:v>5.1144999999999987</c:v>
                </c:pt>
                <c:pt idx="1200">
                  <c:v>5.1466000000000003</c:v>
                </c:pt>
                <c:pt idx="1201">
                  <c:v>5.160099999999999</c:v>
                </c:pt>
                <c:pt idx="1202">
                  <c:v>5.2622</c:v>
                </c:pt>
                <c:pt idx="1203">
                  <c:v>5.3682999999999996</c:v>
                </c:pt>
                <c:pt idx="1204">
                  <c:v>5.4442000000000004</c:v>
                </c:pt>
                <c:pt idx="1205">
                  <c:v>5.5275999999999987</c:v>
                </c:pt>
                <c:pt idx="1206">
                  <c:v>5.6160999999999994</c:v>
                </c:pt>
                <c:pt idx="1207">
                  <c:v>5.6800999999999995</c:v>
                </c:pt>
                <c:pt idx="1208">
                  <c:v>5.7304000000000004</c:v>
                </c:pt>
                <c:pt idx="1209">
                  <c:v>5.7904</c:v>
                </c:pt>
                <c:pt idx="1210">
                  <c:v>5.8902999999999999</c:v>
                </c:pt>
                <c:pt idx="1211">
                  <c:v>5.9177999999999997</c:v>
                </c:pt>
                <c:pt idx="1212">
                  <c:v>5.887999999999999</c:v>
                </c:pt>
                <c:pt idx="1213">
                  <c:v>5.8372000000000002</c:v>
                </c:pt>
                <c:pt idx="1214">
                  <c:v>5.8764000000000003</c:v>
                </c:pt>
                <c:pt idx="1215">
                  <c:v>5.8643999999999989</c:v>
                </c:pt>
                <c:pt idx="1216">
                  <c:v>5.8154999999999992</c:v>
                </c:pt>
                <c:pt idx="1217">
                  <c:v>5.8053999999999997</c:v>
                </c:pt>
                <c:pt idx="1218">
                  <c:v>5.7222</c:v>
                </c:pt>
                <c:pt idx="1219">
                  <c:v>5.666199999999999</c:v>
                </c:pt>
                <c:pt idx="1220">
                  <c:v>5.6433999999999997</c:v>
                </c:pt>
                <c:pt idx="1221">
                  <c:v>5.6322999999999999</c:v>
                </c:pt>
                <c:pt idx="1222">
                  <c:v>5.5646999999999993</c:v>
                </c:pt>
                <c:pt idx="1223">
                  <c:v>5.4839000000000002</c:v>
                </c:pt>
                <c:pt idx="1224">
                  <c:v>5.4600999999999997</c:v>
                </c:pt>
                <c:pt idx="1225">
                  <c:v>5.4081000000000001</c:v>
                </c:pt>
                <c:pt idx="1226">
                  <c:v>5.3659999999999988</c:v>
                </c:pt>
                <c:pt idx="1227">
                  <c:v>5.2884000000000002</c:v>
                </c:pt>
                <c:pt idx="1228">
                  <c:v>5.2773000000000003</c:v>
                </c:pt>
                <c:pt idx="1229">
                  <c:v>5.3439999999999994</c:v>
                </c:pt>
                <c:pt idx="1230">
                  <c:v>5.3545999999999987</c:v>
                </c:pt>
                <c:pt idx="1231">
                  <c:v>5.3119999999999994</c:v>
                </c:pt>
                <c:pt idx="1232">
                  <c:v>5.2569999999999997</c:v>
                </c:pt>
                <c:pt idx="1233">
                  <c:v>5.2286000000000001</c:v>
                </c:pt>
                <c:pt idx="1234">
                  <c:v>5.8255999999999988</c:v>
                </c:pt>
                <c:pt idx="1235">
                  <c:v>6.3795999999999999</c:v>
                </c:pt>
                <c:pt idx="1236">
                  <c:v>6.8147999999999991</c:v>
                </c:pt>
                <c:pt idx="1237">
                  <c:v>6.8460000000000001</c:v>
                </c:pt>
                <c:pt idx="1238">
                  <c:v>6.6829999999999989</c:v>
                </c:pt>
                <c:pt idx="1239">
                  <c:v>6.4202000000000004</c:v>
                </c:pt>
                <c:pt idx="1240">
                  <c:v>6.1562000000000001</c:v>
                </c:pt>
                <c:pt idx="1241">
                  <c:v>6.0413000000000006</c:v>
                </c:pt>
                <c:pt idx="1242">
                  <c:v>5.8671999999999995</c:v>
                </c:pt>
                <c:pt idx="1243">
                  <c:v>5.7142999999999997</c:v>
                </c:pt>
                <c:pt idx="1244">
                  <c:v>5.5991999999999997</c:v>
                </c:pt>
                <c:pt idx="1245">
                  <c:v>5.4550999999999998</c:v>
                </c:pt>
                <c:pt idx="1246">
                  <c:v>5.4955999999999996</c:v>
                </c:pt>
                <c:pt idx="1247">
                  <c:v>5.4673999999999996</c:v>
                </c:pt>
                <c:pt idx="1248">
                  <c:v>5.3972999999999995</c:v>
                </c:pt>
                <c:pt idx="1249">
                  <c:v>5.2904999999999998</c:v>
                </c:pt>
                <c:pt idx="1250">
                  <c:v>5.2293000000000003</c:v>
                </c:pt>
                <c:pt idx="1251">
                  <c:v>5.1620999999999988</c:v>
                </c:pt>
                <c:pt idx="1252">
                  <c:v>5.1292999999999997</c:v>
                </c:pt>
                <c:pt idx="1253">
                  <c:v>5.0926999999999998</c:v>
                </c:pt>
                <c:pt idx="1254">
                  <c:v>5.0632000000000001</c:v>
                </c:pt>
                <c:pt idx="1255">
                  <c:v>5.0472999999999999</c:v>
                </c:pt>
                <c:pt idx="1256">
                  <c:v>5.0297000000000001</c:v>
                </c:pt>
                <c:pt idx="1257">
                  <c:v>5.0074999999999994</c:v>
                </c:pt>
                <c:pt idx="1258">
                  <c:v>5.0046999999999997</c:v>
                </c:pt>
                <c:pt idx="1259">
                  <c:v>4.9816000000000011</c:v>
                </c:pt>
                <c:pt idx="1260">
                  <c:v>4.9748999999999999</c:v>
                </c:pt>
                <c:pt idx="1261">
                  <c:v>4.9653999999999998</c:v>
                </c:pt>
                <c:pt idx="1262">
                  <c:v>4.9243999999999994</c:v>
                </c:pt>
                <c:pt idx="1263">
                  <c:v>4.9464000000000006</c:v>
                </c:pt>
                <c:pt idx="1264">
                  <c:v>4.9853000000000005</c:v>
                </c:pt>
                <c:pt idx="1265">
                  <c:v>4.9837000000000007</c:v>
                </c:pt>
                <c:pt idx="1266">
                  <c:v>4.9757000000000007</c:v>
                </c:pt>
                <c:pt idx="1267">
                  <c:v>5.0095999999999998</c:v>
                </c:pt>
                <c:pt idx="1268">
                  <c:v>5.0743</c:v>
                </c:pt>
                <c:pt idx="1269">
                  <c:v>5.0932000000000004</c:v>
                </c:pt>
                <c:pt idx="1270">
                  <c:v>5.0947999999999993</c:v>
                </c:pt>
                <c:pt idx="1271">
                  <c:v>5.1618999999999993</c:v>
                </c:pt>
                <c:pt idx="1272">
                  <c:v>5.1658999999999988</c:v>
                </c:pt>
                <c:pt idx="1273">
                  <c:v>5.1388999999999996</c:v>
                </c:pt>
                <c:pt idx="1274">
                  <c:v>5.1334999999999997</c:v>
                </c:pt>
                <c:pt idx="1275">
                  <c:v>5.1738</c:v>
                </c:pt>
                <c:pt idx="1276">
                  <c:v>5.1507999999999994</c:v>
                </c:pt>
                <c:pt idx="1277">
                  <c:v>5.1353999999999997</c:v>
                </c:pt>
                <c:pt idx="1278">
                  <c:v>5.1190999999999995</c:v>
                </c:pt>
                <c:pt idx="1279">
                  <c:v>5.0922000000000001</c:v>
                </c:pt>
                <c:pt idx="1280">
                  <c:v>5.067899999999999</c:v>
                </c:pt>
                <c:pt idx="1281">
                  <c:v>5.0122</c:v>
                </c:pt>
                <c:pt idx="1282">
                  <c:v>5.0269999999999992</c:v>
                </c:pt>
                <c:pt idx="1283">
                  <c:v>5.0440999999999994</c:v>
                </c:pt>
                <c:pt idx="1284">
                  <c:v>5.0564999999999998</c:v>
                </c:pt>
                <c:pt idx="1285">
                  <c:v>5.0724</c:v>
                </c:pt>
                <c:pt idx="1286">
                  <c:v>5.0750000000000002</c:v>
                </c:pt>
                <c:pt idx="1287">
                  <c:v>5.0524999999999993</c:v>
                </c:pt>
                <c:pt idx="1288">
                  <c:v>5.0508999999999995</c:v>
                </c:pt>
                <c:pt idx="1289">
                  <c:v>5.0701999999999998</c:v>
                </c:pt>
                <c:pt idx="1290">
                  <c:v>5.0587</c:v>
                </c:pt>
                <c:pt idx="1291">
                  <c:v>5.0861000000000001</c:v>
                </c:pt>
                <c:pt idx="1292">
                  <c:v>5.0545999999999989</c:v>
                </c:pt>
                <c:pt idx="1293">
                  <c:v>5.0746000000000002</c:v>
                </c:pt>
                <c:pt idx="1294">
                  <c:v>5.144499999999999</c:v>
                </c:pt>
                <c:pt idx="1295">
                  <c:v>5.1839999999999993</c:v>
                </c:pt>
                <c:pt idx="1296">
                  <c:v>5.1313000000000004</c:v>
                </c:pt>
                <c:pt idx="1297">
                  <c:v>5.1467999999999998</c:v>
                </c:pt>
                <c:pt idx="1298">
                  <c:v>5.1436999999999999</c:v>
                </c:pt>
                <c:pt idx="1299">
                  <c:v>5.1497000000000002</c:v>
                </c:pt>
                <c:pt idx="1300">
                  <c:v>5.1570999999999989</c:v>
                </c:pt>
                <c:pt idx="1301">
                  <c:v>5.1268999999999991</c:v>
                </c:pt>
                <c:pt idx="1302">
                  <c:v>5.1192000000000002</c:v>
                </c:pt>
                <c:pt idx="1303">
                  <c:v>5.1093000000000002</c:v>
                </c:pt>
                <c:pt idx="1304">
                  <c:v>5.0872000000000002</c:v>
                </c:pt>
                <c:pt idx="1305">
                  <c:v>5.1098999999999997</c:v>
                </c:pt>
                <c:pt idx="1306">
                  <c:v>5.0407000000000002</c:v>
                </c:pt>
                <c:pt idx="1307">
                  <c:v>5.0065</c:v>
                </c:pt>
                <c:pt idx="1308">
                  <c:v>4.9817000000000009</c:v>
                </c:pt>
                <c:pt idx="1309">
                  <c:v>5.0149999999999988</c:v>
                </c:pt>
                <c:pt idx="1310">
                  <c:v>5.0174999999999992</c:v>
                </c:pt>
                <c:pt idx="1311">
                  <c:v>5.0122999999999998</c:v>
                </c:pt>
                <c:pt idx="1312">
                  <c:v>5.0781000000000001</c:v>
                </c:pt>
                <c:pt idx="1313">
                  <c:v>5.147899999999999</c:v>
                </c:pt>
                <c:pt idx="1314">
                  <c:v>5.1127999999999991</c:v>
                </c:pt>
                <c:pt idx="1315">
                  <c:v>5.0776000000000003</c:v>
                </c:pt>
                <c:pt idx="1316">
                  <c:v>5.0950999999999995</c:v>
                </c:pt>
                <c:pt idx="1317">
                  <c:v>5.1122999999999994</c:v>
                </c:pt>
                <c:pt idx="1318">
                  <c:v>5.1063000000000001</c:v>
                </c:pt>
                <c:pt idx="1319">
                  <c:v>5.1236999999999995</c:v>
                </c:pt>
                <c:pt idx="1320">
                  <c:v>5.1612</c:v>
                </c:pt>
                <c:pt idx="1321">
                  <c:v>5.1395</c:v>
                </c:pt>
                <c:pt idx="1322">
                  <c:v>5.1603999999999992</c:v>
                </c:pt>
                <c:pt idx="1323">
                  <c:v>5.1913</c:v>
                </c:pt>
                <c:pt idx="1324">
                  <c:v>5.2233000000000001</c:v>
                </c:pt>
                <c:pt idx="1325">
                  <c:v>5.1797000000000004</c:v>
                </c:pt>
                <c:pt idx="1326">
                  <c:v>5.1963999999999997</c:v>
                </c:pt>
                <c:pt idx="1327">
                  <c:v>5.1975999999999996</c:v>
                </c:pt>
                <c:pt idx="1328">
                  <c:v>5.1918999999999995</c:v>
                </c:pt>
                <c:pt idx="1329">
                  <c:v>5.2268999999999997</c:v>
                </c:pt>
                <c:pt idx="1330">
                  <c:v>5.1605999999999987</c:v>
                </c:pt>
                <c:pt idx="1331">
                  <c:v>5.1311</c:v>
                </c:pt>
                <c:pt idx="1332">
                  <c:v>5.1567999999999996</c:v>
                </c:pt>
                <c:pt idx="1333">
                  <c:v>5.1527999999999992</c:v>
                </c:pt>
                <c:pt idx="1334">
                  <c:v>5.1654999999999989</c:v>
                </c:pt>
                <c:pt idx="1335">
                  <c:v>5.1798000000000002</c:v>
                </c:pt>
                <c:pt idx="1336">
                  <c:v>5.1579999999999995</c:v>
                </c:pt>
                <c:pt idx="1337">
                  <c:v>5.1358999999999995</c:v>
                </c:pt>
                <c:pt idx="1338">
                  <c:v>5.1286999999999994</c:v>
                </c:pt>
                <c:pt idx="1339">
                  <c:v>5.1467999999999998</c:v>
                </c:pt>
                <c:pt idx="1340">
                  <c:v>5.1916000000000002</c:v>
                </c:pt>
                <c:pt idx="1341">
                  <c:v>5.227199999999999</c:v>
                </c:pt>
                <c:pt idx="1342">
                  <c:v>5.2328000000000001</c:v>
                </c:pt>
                <c:pt idx="1343">
                  <c:v>5.222999999999999</c:v>
                </c:pt>
                <c:pt idx="1344">
                  <c:v>5.1976999999999993</c:v>
                </c:pt>
                <c:pt idx="1345">
                  <c:v>5.2214</c:v>
                </c:pt>
                <c:pt idx="1346">
                  <c:v>5.1797000000000004</c:v>
                </c:pt>
                <c:pt idx="1347">
                  <c:v>5.18</c:v>
                </c:pt>
                <c:pt idx="1348">
                  <c:v>5.1544999999999987</c:v>
                </c:pt>
                <c:pt idx="1349">
                  <c:v>5.1710000000000003</c:v>
                </c:pt>
                <c:pt idx="1350">
                  <c:v>5.2077</c:v>
                </c:pt>
                <c:pt idx="1351">
                  <c:v>5.2073</c:v>
                </c:pt>
                <c:pt idx="1352">
                  <c:v>5.1897000000000002</c:v>
                </c:pt>
                <c:pt idx="1353">
                  <c:v>5.1960999999999995</c:v>
                </c:pt>
                <c:pt idx="1354">
                  <c:v>5.1756000000000002</c:v>
                </c:pt>
                <c:pt idx="1355">
                  <c:v>5.1900999999999993</c:v>
                </c:pt>
                <c:pt idx="1356">
                  <c:v>5.1753</c:v>
                </c:pt>
                <c:pt idx="1357">
                  <c:v>5.2418000000000005</c:v>
                </c:pt>
                <c:pt idx="1358">
                  <c:v>5.2088000000000001</c:v>
                </c:pt>
                <c:pt idx="1359">
                  <c:v>5.2627999999999995</c:v>
                </c:pt>
                <c:pt idx="1360">
                  <c:v>5.3072999999999997</c:v>
                </c:pt>
                <c:pt idx="1361">
                  <c:v>5.3212000000000002</c:v>
                </c:pt>
                <c:pt idx="1362">
                  <c:v>5.2795000000000005</c:v>
                </c:pt>
                <c:pt idx="1363">
                  <c:v>5.2930999999999999</c:v>
                </c:pt>
                <c:pt idx="1364">
                  <c:v>5.2917000000000005</c:v>
                </c:pt>
                <c:pt idx="1365">
                  <c:v>5.2973999999999997</c:v>
                </c:pt>
                <c:pt idx="1366">
                  <c:v>5.3164999999999996</c:v>
                </c:pt>
                <c:pt idx="1367">
                  <c:v>5.3966000000000003</c:v>
                </c:pt>
                <c:pt idx="1368">
                  <c:v>5.3229999999999995</c:v>
                </c:pt>
                <c:pt idx="1369">
                  <c:v>5.3093000000000004</c:v>
                </c:pt>
                <c:pt idx="1370">
                  <c:v>5.3177999999999992</c:v>
                </c:pt>
                <c:pt idx="1371">
                  <c:v>5.3275999999999994</c:v>
                </c:pt>
                <c:pt idx="1372">
                  <c:v>5.3234999999999992</c:v>
                </c:pt>
                <c:pt idx="1373">
                  <c:v>5.2983000000000002</c:v>
                </c:pt>
                <c:pt idx="1374">
                  <c:v>5.2938000000000001</c:v>
                </c:pt>
                <c:pt idx="1375">
                  <c:v>5.3356000000000003</c:v>
                </c:pt>
                <c:pt idx="1376">
                  <c:v>5.2917000000000005</c:v>
                </c:pt>
                <c:pt idx="1377">
                  <c:v>5.3256999999999994</c:v>
                </c:pt>
                <c:pt idx="1378">
                  <c:v>5.2980999999999998</c:v>
                </c:pt>
                <c:pt idx="1379">
                  <c:v>5.29</c:v>
                </c:pt>
                <c:pt idx="1380">
                  <c:v>5.315199999999999</c:v>
                </c:pt>
                <c:pt idx="1381">
                  <c:v>5.3220999999999989</c:v>
                </c:pt>
                <c:pt idx="1382">
                  <c:v>5.3735999999999997</c:v>
                </c:pt>
                <c:pt idx="1383">
                  <c:v>5.4058999999999999</c:v>
                </c:pt>
                <c:pt idx="1384">
                  <c:v>5.4177999999999997</c:v>
                </c:pt>
                <c:pt idx="1385">
                  <c:v>5.4098000000000006</c:v>
                </c:pt>
                <c:pt idx="1386">
                  <c:v>5.3868999999999998</c:v>
                </c:pt>
                <c:pt idx="1387">
                  <c:v>5.3616999999999999</c:v>
                </c:pt>
                <c:pt idx="1388">
                  <c:v>5.3653999999999993</c:v>
                </c:pt>
                <c:pt idx="1389">
                  <c:v>5.3687999999999994</c:v>
                </c:pt>
                <c:pt idx="1390">
                  <c:v>5.2881999999999998</c:v>
                </c:pt>
                <c:pt idx="1391">
                  <c:v>5.2473999999999998</c:v>
                </c:pt>
                <c:pt idx="1392">
                  <c:v>5.2055999999999996</c:v>
                </c:pt>
                <c:pt idx="1393">
                  <c:v>5.2590000000000003</c:v>
                </c:pt>
                <c:pt idx="1394">
                  <c:v>5.2497000000000007</c:v>
                </c:pt>
                <c:pt idx="1395">
                  <c:v>5.2305000000000001</c:v>
                </c:pt>
                <c:pt idx="1396">
                  <c:v>5.2435999999999998</c:v>
                </c:pt>
                <c:pt idx="1397">
                  <c:v>5.2728999999999999</c:v>
                </c:pt>
                <c:pt idx="1398">
                  <c:v>5.2247999999999992</c:v>
                </c:pt>
                <c:pt idx="1399">
                  <c:v>5.2727000000000004</c:v>
                </c:pt>
                <c:pt idx="1400">
                  <c:v>5.2480000000000002</c:v>
                </c:pt>
                <c:pt idx="1401">
                  <c:v>5.2342000000000004</c:v>
                </c:pt>
                <c:pt idx="1402">
                  <c:v>5.2106000000000003</c:v>
                </c:pt>
                <c:pt idx="1403">
                  <c:v>5.224899999999999</c:v>
                </c:pt>
                <c:pt idx="1404">
                  <c:v>5.2249999999999988</c:v>
                </c:pt>
                <c:pt idx="1405">
                  <c:v>5.2085999999999997</c:v>
                </c:pt>
                <c:pt idx="1406">
                  <c:v>5.144499999999999</c:v>
                </c:pt>
                <c:pt idx="1407">
                  <c:v>5.2138</c:v>
                </c:pt>
                <c:pt idx="1408">
                  <c:v>5.2088000000000001</c:v>
                </c:pt>
                <c:pt idx="1409">
                  <c:v>5.2214999999999998</c:v>
                </c:pt>
                <c:pt idx="1410">
                  <c:v>5.2524999999999995</c:v>
                </c:pt>
                <c:pt idx="1411">
                  <c:v>5.2135999999999996</c:v>
                </c:pt>
                <c:pt idx="1412">
                  <c:v>5.2324999999999999</c:v>
                </c:pt>
                <c:pt idx="1413">
                  <c:v>5.2094000000000005</c:v>
                </c:pt>
                <c:pt idx="1414">
                  <c:v>5.2173999999999996</c:v>
                </c:pt>
                <c:pt idx="1415">
                  <c:v>5.2114000000000003</c:v>
                </c:pt>
                <c:pt idx="1416">
                  <c:v>5.2218999999999998</c:v>
                </c:pt>
                <c:pt idx="1417">
                  <c:v>5.2389999999999999</c:v>
                </c:pt>
                <c:pt idx="1418">
                  <c:v>5.2815000000000003</c:v>
                </c:pt>
                <c:pt idx="1419">
                  <c:v>5.2407000000000004</c:v>
                </c:pt>
                <c:pt idx="1420">
                  <c:v>5.2568000000000001</c:v>
                </c:pt>
                <c:pt idx="1421">
                  <c:v>5.1967999999999996</c:v>
                </c:pt>
                <c:pt idx="1422">
                  <c:v>5.1842999999999995</c:v>
                </c:pt>
                <c:pt idx="1423">
                  <c:v>5.2018000000000004</c:v>
                </c:pt>
                <c:pt idx="1424">
                  <c:v>5.1494999999999997</c:v>
                </c:pt>
                <c:pt idx="1425">
                  <c:v>5.1827999999999994</c:v>
                </c:pt>
                <c:pt idx="1426">
                  <c:v>5.192099999999999</c:v>
                </c:pt>
                <c:pt idx="1427">
                  <c:v>5.1772999999999998</c:v>
                </c:pt>
                <c:pt idx="1428">
                  <c:v>5.1202999999999994</c:v>
                </c:pt>
                <c:pt idx="1429">
                  <c:v>5.1356000000000002</c:v>
                </c:pt>
                <c:pt idx="1430">
                  <c:v>5.1196999999999999</c:v>
                </c:pt>
                <c:pt idx="1431">
                  <c:v>5.1000999999999994</c:v>
                </c:pt>
                <c:pt idx="1432">
                  <c:v>5.0660999999999996</c:v>
                </c:pt>
                <c:pt idx="1433">
                  <c:v>5.0544999999999991</c:v>
                </c:pt>
                <c:pt idx="1434">
                  <c:v>5.0238999999999994</c:v>
                </c:pt>
                <c:pt idx="1435">
                  <c:v>5.0822000000000003</c:v>
                </c:pt>
                <c:pt idx="1436">
                  <c:v>5.0772000000000004</c:v>
                </c:pt>
                <c:pt idx="1437">
                  <c:v>5.1244999999999985</c:v>
                </c:pt>
                <c:pt idx="1438">
                  <c:v>5.1263999999999994</c:v>
                </c:pt>
                <c:pt idx="1439">
                  <c:v>5.1337999999999999</c:v>
                </c:pt>
                <c:pt idx="1440">
                  <c:v>5.0682999999999998</c:v>
                </c:pt>
                <c:pt idx="1441">
                  <c:v>5.0188999999999995</c:v>
                </c:pt>
                <c:pt idx="1442">
                  <c:v>5.0144999999999991</c:v>
                </c:pt>
                <c:pt idx="1443">
                  <c:v>5.0152999999999999</c:v>
                </c:pt>
                <c:pt idx="1444">
                  <c:v>5.0446999999999997</c:v>
                </c:pt>
                <c:pt idx="1445">
                  <c:v>5.0333000000000006</c:v>
                </c:pt>
                <c:pt idx="1446">
                  <c:v>5.0468000000000002</c:v>
                </c:pt>
                <c:pt idx="1447">
                  <c:v>5.0383000000000004</c:v>
                </c:pt>
                <c:pt idx="1448">
                  <c:v>5.0457000000000001</c:v>
                </c:pt>
                <c:pt idx="1449">
                  <c:v>5.0918000000000001</c:v>
                </c:pt>
                <c:pt idx="1450">
                  <c:v>5.0692000000000004</c:v>
                </c:pt>
                <c:pt idx="1451">
                  <c:v>5.0600999999999994</c:v>
                </c:pt>
                <c:pt idx="1452">
                  <c:v>5.1247999999999987</c:v>
                </c:pt>
                <c:pt idx="1453">
                  <c:v>5.1597</c:v>
                </c:pt>
                <c:pt idx="1454">
                  <c:v>5.145999999999999</c:v>
                </c:pt>
                <c:pt idx="1455">
                  <c:v>5.1717000000000004</c:v>
                </c:pt>
                <c:pt idx="1456">
                  <c:v>5.2137000000000002</c:v>
                </c:pt>
                <c:pt idx="1457">
                  <c:v>5.1857999999999995</c:v>
                </c:pt>
                <c:pt idx="1458">
                  <c:v>5.1649999999999991</c:v>
                </c:pt>
                <c:pt idx="1459">
                  <c:v>5.1454999999999993</c:v>
                </c:pt>
                <c:pt idx="1460">
                  <c:v>5.1823999999999995</c:v>
                </c:pt>
                <c:pt idx="1461">
                  <c:v>5.1722000000000001</c:v>
                </c:pt>
                <c:pt idx="1462">
                  <c:v>5.1468999999999996</c:v>
                </c:pt>
                <c:pt idx="1463">
                  <c:v>5.1150999999999991</c:v>
                </c:pt>
                <c:pt idx="1464">
                  <c:v>5.1272999999999991</c:v>
                </c:pt>
                <c:pt idx="1465">
                  <c:v>5.1041999999999987</c:v>
                </c:pt>
                <c:pt idx="1466">
                  <c:v>5.0881999999999996</c:v>
                </c:pt>
                <c:pt idx="1467">
                  <c:v>5.1046999999999993</c:v>
                </c:pt>
                <c:pt idx="1468">
                  <c:v>5.0891999999999999</c:v>
                </c:pt>
                <c:pt idx="1469">
                  <c:v>5.0757000000000003</c:v>
                </c:pt>
                <c:pt idx="1470">
                  <c:v>5.0403000000000002</c:v>
                </c:pt>
                <c:pt idx="1471">
                  <c:v>5.0682999999999998</c:v>
                </c:pt>
                <c:pt idx="1472">
                  <c:v>5.1728999999999994</c:v>
                </c:pt>
                <c:pt idx="1473">
                  <c:v>5.0894000000000004</c:v>
                </c:pt>
                <c:pt idx="1474">
                  <c:v>5.1032000000000002</c:v>
                </c:pt>
                <c:pt idx="1475">
                  <c:v>5.1107999999999993</c:v>
                </c:pt>
                <c:pt idx="1476">
                  <c:v>5.0887000000000002</c:v>
                </c:pt>
                <c:pt idx="1477">
                  <c:v>5.1075999999999988</c:v>
                </c:pt>
                <c:pt idx="1478">
                  <c:v>5.0789</c:v>
                </c:pt>
                <c:pt idx="1479">
                  <c:v>5.0717000000000008</c:v>
                </c:pt>
                <c:pt idx="1480">
                  <c:v>5.0624999999999991</c:v>
                </c:pt>
                <c:pt idx="1481">
                  <c:v>5.0514999999999999</c:v>
                </c:pt>
                <c:pt idx="1482">
                  <c:v>5.0172999999999996</c:v>
                </c:pt>
                <c:pt idx="1483">
                  <c:v>5</c:v>
                </c:pt>
                <c:pt idx="1484">
                  <c:v>4.9672999999999998</c:v>
                </c:pt>
                <c:pt idx="1485">
                  <c:v>5.0147999999999993</c:v>
                </c:pt>
                <c:pt idx="1486">
                  <c:v>5.0139999999999993</c:v>
                </c:pt>
                <c:pt idx="1487">
                  <c:v>5.0351999999999997</c:v>
                </c:pt>
                <c:pt idx="1488">
                  <c:v>5.0226999999999995</c:v>
                </c:pt>
                <c:pt idx="1489">
                  <c:v>4.9787000000000008</c:v>
                </c:pt>
                <c:pt idx="1490">
                  <c:v>5.0424999999999995</c:v>
                </c:pt>
                <c:pt idx="1491">
                  <c:v>5.0241999999999996</c:v>
                </c:pt>
                <c:pt idx="1492">
                  <c:v>5.0241999999999996</c:v>
                </c:pt>
                <c:pt idx="1493">
                  <c:v>4.9808000000000003</c:v>
                </c:pt>
                <c:pt idx="1494">
                  <c:v>4.9931999999999999</c:v>
                </c:pt>
                <c:pt idx="1495">
                  <c:v>5.0204999999999993</c:v>
                </c:pt>
                <c:pt idx="1496">
                  <c:v>4.9312000000000005</c:v>
                </c:pt>
                <c:pt idx="1497">
                  <c:v>4.9771000000000001</c:v>
                </c:pt>
                <c:pt idx="1498">
                  <c:v>4.9957000000000003</c:v>
                </c:pt>
                <c:pt idx="1499">
                  <c:v>4.9643999999999995</c:v>
                </c:pt>
                <c:pt idx="1500">
                  <c:v>4.9335000000000004</c:v>
                </c:pt>
                <c:pt idx="1501">
                  <c:v>4.9950000000000001</c:v>
                </c:pt>
                <c:pt idx="1502">
                  <c:v>4.9951999999999996</c:v>
                </c:pt>
                <c:pt idx="1503">
                  <c:v>4.9516000000000009</c:v>
                </c:pt>
                <c:pt idx="1504">
                  <c:v>4.9677999999999995</c:v>
                </c:pt>
                <c:pt idx="1505">
                  <c:v>4.9337000000000009</c:v>
                </c:pt>
                <c:pt idx="1506">
                  <c:v>5.0294999999999996</c:v>
                </c:pt>
                <c:pt idx="1507">
                  <c:v>5.1388999999999996</c:v>
                </c:pt>
                <c:pt idx="1508">
                  <c:v>5.2564000000000002</c:v>
                </c:pt>
                <c:pt idx="1509">
                  <c:v>5.4455999999999998</c:v>
                </c:pt>
                <c:pt idx="1510">
                  <c:v>5.652499999999999</c:v>
                </c:pt>
                <c:pt idx="1511">
                  <c:v>5.9487000000000005</c:v>
                </c:pt>
                <c:pt idx="1512">
                  <c:v>6.3263999999999996</c:v>
                </c:pt>
                <c:pt idx="1513">
                  <c:v>6.6062000000000003</c:v>
                </c:pt>
                <c:pt idx="1514">
                  <c:v>7.1384999999999996</c:v>
                </c:pt>
                <c:pt idx="1515">
                  <c:v>7.4540999999999995</c:v>
                </c:pt>
                <c:pt idx="1516">
                  <c:v>7.9574999999999996</c:v>
                </c:pt>
                <c:pt idx="1517">
                  <c:v>8.226799999999999</c:v>
                </c:pt>
                <c:pt idx="1518">
                  <c:v>8.5223000000000013</c:v>
                </c:pt>
                <c:pt idx="1519">
                  <c:v>8.714599999999999</c:v>
                </c:pt>
                <c:pt idx="1520">
                  <c:v>8.7065000000000001</c:v>
                </c:pt>
                <c:pt idx="1521">
                  <c:v>8.716899999999999</c:v>
                </c:pt>
                <c:pt idx="1522">
                  <c:v>8.7050000000000001</c:v>
                </c:pt>
                <c:pt idx="1523">
                  <c:v>8.6092000000000013</c:v>
                </c:pt>
                <c:pt idx="1524">
                  <c:v>8.3854000000000024</c:v>
                </c:pt>
                <c:pt idx="1525">
                  <c:v>8.1514000000000006</c:v>
                </c:pt>
                <c:pt idx="1526">
                  <c:v>7.9962000000000009</c:v>
                </c:pt>
                <c:pt idx="1527">
                  <c:v>7.817499999999999</c:v>
                </c:pt>
                <c:pt idx="1528">
                  <c:v>7.6132999999999997</c:v>
                </c:pt>
                <c:pt idx="1529">
                  <c:v>7.4526000000000003</c:v>
                </c:pt>
                <c:pt idx="1530">
                  <c:v>7.2</c:v>
                </c:pt>
                <c:pt idx="1531">
                  <c:v>7.0434000000000001</c:v>
                </c:pt>
                <c:pt idx="1532">
                  <c:v>6.9640999999999993</c:v>
                </c:pt>
                <c:pt idx="1533">
                  <c:v>6.8588999999999993</c:v>
                </c:pt>
                <c:pt idx="1534">
                  <c:v>6.6953999999999994</c:v>
                </c:pt>
                <c:pt idx="1535">
                  <c:v>6.5986000000000002</c:v>
                </c:pt>
                <c:pt idx="1536">
                  <c:v>6.436700000000001</c:v>
                </c:pt>
                <c:pt idx="1537">
                  <c:v>6.2817000000000007</c:v>
                </c:pt>
                <c:pt idx="1538">
                  <c:v>6.1846999999999994</c:v>
                </c:pt>
                <c:pt idx="1539">
                  <c:v>6.0574999999999992</c:v>
                </c:pt>
                <c:pt idx="1540">
                  <c:v>6.0292000000000003</c:v>
                </c:pt>
                <c:pt idx="1541">
                  <c:v>5.9953000000000003</c:v>
                </c:pt>
                <c:pt idx="1542">
                  <c:v>5.9585999999999997</c:v>
                </c:pt>
                <c:pt idx="1543">
                  <c:v>5.8837999999999999</c:v>
                </c:pt>
                <c:pt idx="1544">
                  <c:v>5.8272999999999993</c:v>
                </c:pt>
                <c:pt idx="1545">
                  <c:v>5.7649999999999988</c:v>
                </c:pt>
                <c:pt idx="1546">
                  <c:v>5.7176</c:v>
                </c:pt>
                <c:pt idx="1547">
                  <c:v>5.6692999999999998</c:v>
                </c:pt>
                <c:pt idx="1548">
                  <c:v>5.5804</c:v>
                </c:pt>
                <c:pt idx="1549">
                  <c:v>5.5500999999999996</c:v>
                </c:pt>
                <c:pt idx="1550">
                  <c:v>5.4889999999999999</c:v>
                </c:pt>
                <c:pt idx="1551">
                  <c:v>5.4737000000000009</c:v>
                </c:pt>
                <c:pt idx="1552">
                  <c:v>5.4656000000000002</c:v>
                </c:pt>
                <c:pt idx="1553">
                  <c:v>5.4028</c:v>
                </c:pt>
                <c:pt idx="1554">
                  <c:v>5.3357999999999999</c:v>
                </c:pt>
                <c:pt idx="1555">
                  <c:v>5.2795000000000005</c:v>
                </c:pt>
                <c:pt idx="1556">
                  <c:v>5.26</c:v>
                </c:pt>
                <c:pt idx="1557">
                  <c:v>5.1782000000000004</c:v>
                </c:pt>
                <c:pt idx="1558">
                  <c:v>5.1816000000000004</c:v>
                </c:pt>
                <c:pt idx="1559">
                  <c:v>5.1532999999999998</c:v>
                </c:pt>
                <c:pt idx="1560">
                  <c:v>5.0899000000000001</c:v>
                </c:pt>
                <c:pt idx="1561">
                  <c:v>5.0842999999999998</c:v>
                </c:pt>
                <c:pt idx="1562">
                  <c:v>5.107499999999999</c:v>
                </c:pt>
                <c:pt idx="1563">
                  <c:v>5.1605999999999987</c:v>
                </c:pt>
                <c:pt idx="1564">
                  <c:v>5.1271999999999993</c:v>
                </c:pt>
                <c:pt idx="1565">
                  <c:v>5.1620999999999988</c:v>
                </c:pt>
                <c:pt idx="1566">
                  <c:v>5.1811999999999996</c:v>
                </c:pt>
                <c:pt idx="1567">
                  <c:v>5.1852</c:v>
                </c:pt>
                <c:pt idx="1568">
                  <c:v>5.1482000000000001</c:v>
                </c:pt>
                <c:pt idx="1569">
                  <c:v>5.133</c:v>
                </c:pt>
                <c:pt idx="1570">
                  <c:v>5.0983000000000001</c:v>
                </c:pt>
                <c:pt idx="1571">
                  <c:v>5.0987999999999998</c:v>
                </c:pt>
                <c:pt idx="1572">
                  <c:v>5.1438999999999995</c:v>
                </c:pt>
                <c:pt idx="1573">
                  <c:v>5.1562999999999999</c:v>
                </c:pt>
                <c:pt idx="1574">
                  <c:v>5.1872999999999996</c:v>
                </c:pt>
                <c:pt idx="1575">
                  <c:v>5.2051999999999996</c:v>
                </c:pt>
                <c:pt idx="1576">
                  <c:v>5.2893000000000008</c:v>
                </c:pt>
                <c:pt idx="1577">
                  <c:v>5.2747999999999999</c:v>
                </c:pt>
                <c:pt idx="1578">
                  <c:v>5.2552000000000003</c:v>
                </c:pt>
                <c:pt idx="1579">
                  <c:v>5.2274999999999991</c:v>
                </c:pt>
                <c:pt idx="1580">
                  <c:v>5.2602000000000002</c:v>
                </c:pt>
                <c:pt idx="1581">
                  <c:v>5.2578999999999994</c:v>
                </c:pt>
                <c:pt idx="1582">
                  <c:v>5.2507000000000001</c:v>
                </c:pt>
                <c:pt idx="1583">
                  <c:v>5.2346000000000004</c:v>
                </c:pt>
                <c:pt idx="1584">
                  <c:v>5.2054999999999998</c:v>
                </c:pt>
                <c:pt idx="1585">
                  <c:v>5.1722999999999999</c:v>
                </c:pt>
                <c:pt idx="1586">
                  <c:v>5.0831</c:v>
                </c:pt>
                <c:pt idx="1587">
                  <c:v>5.0839999999999996</c:v>
                </c:pt>
                <c:pt idx="1588">
                  <c:v>5.0823</c:v>
                </c:pt>
                <c:pt idx="1589">
                  <c:v>5.0676999999999994</c:v>
                </c:pt>
                <c:pt idx="1590">
                  <c:v>5.0576999999999996</c:v>
                </c:pt>
                <c:pt idx="1591">
                  <c:v>4.9977</c:v>
                </c:pt>
                <c:pt idx="1592">
                  <c:v>5.0204999999999993</c:v>
                </c:pt>
                <c:pt idx="1593">
                  <c:v>4.9585999999999997</c:v>
                </c:pt>
                <c:pt idx="1594">
                  <c:v>4.9494000000000007</c:v>
                </c:pt>
                <c:pt idx="1595">
                  <c:v>4.9643999999999995</c:v>
                </c:pt>
                <c:pt idx="1596">
                  <c:v>4.9878</c:v>
                </c:pt>
                <c:pt idx="1597">
                  <c:v>4.9923000000000002</c:v>
                </c:pt>
                <c:pt idx="1598">
                  <c:v>4.9909999999999997</c:v>
                </c:pt>
                <c:pt idx="1599">
                  <c:v>4.9867000000000008</c:v>
                </c:pt>
                <c:pt idx="1600">
                  <c:v>4.9268000000000001</c:v>
                </c:pt>
                <c:pt idx="1601">
                  <c:v>4.9614000000000003</c:v>
                </c:pt>
                <c:pt idx="1602">
                  <c:v>4.9454000000000002</c:v>
                </c:pt>
                <c:pt idx="1603">
                  <c:v>4.9329999999999998</c:v>
                </c:pt>
                <c:pt idx="1604">
                  <c:v>4.9316000000000013</c:v>
                </c:pt>
                <c:pt idx="1605">
                  <c:v>4.9599000000000002</c:v>
                </c:pt>
                <c:pt idx="1606">
                  <c:v>4.9485000000000001</c:v>
                </c:pt>
                <c:pt idx="1607">
                  <c:v>4.9773000000000005</c:v>
                </c:pt>
                <c:pt idx="1608">
                  <c:v>4.9420999999999999</c:v>
                </c:pt>
                <c:pt idx="1609">
                  <c:v>4.9091000000000005</c:v>
                </c:pt>
                <c:pt idx="1610">
                  <c:v>4.8066000000000004</c:v>
                </c:pt>
                <c:pt idx="1611">
                  <c:v>4.8000999999999996</c:v>
                </c:pt>
                <c:pt idx="1612">
                  <c:v>4.8608999999999991</c:v>
                </c:pt>
                <c:pt idx="1613">
                  <c:v>4.835</c:v>
                </c:pt>
                <c:pt idx="1614">
                  <c:v>4.8664999999999994</c:v>
                </c:pt>
                <c:pt idx="1615">
                  <c:v>4.8518999999999997</c:v>
                </c:pt>
                <c:pt idx="1616">
                  <c:v>4.8514999999999997</c:v>
                </c:pt>
                <c:pt idx="1617">
                  <c:v>4.8300999999999998</c:v>
                </c:pt>
                <c:pt idx="1618">
                  <c:v>4.7946</c:v>
                </c:pt>
                <c:pt idx="1619">
                  <c:v>4.8087999999999997</c:v>
                </c:pt>
                <c:pt idx="1620">
                  <c:v>4.8308</c:v>
                </c:pt>
                <c:pt idx="1621">
                  <c:v>4.8208999999999991</c:v>
                </c:pt>
                <c:pt idx="1622">
                  <c:v>4.8017000000000003</c:v>
                </c:pt>
                <c:pt idx="1623">
                  <c:v>4.8093000000000004</c:v>
                </c:pt>
                <c:pt idx="1624">
                  <c:v>4.7411000000000003</c:v>
                </c:pt>
                <c:pt idx="1625">
                  <c:v>4.7165999999999997</c:v>
                </c:pt>
                <c:pt idx="1626">
                  <c:v>4.6672999999999991</c:v>
                </c:pt>
                <c:pt idx="1627">
                  <c:v>4.6452</c:v>
                </c:pt>
                <c:pt idx="1628">
                  <c:v>4.6323999999999996</c:v>
                </c:pt>
                <c:pt idx="1629">
                  <c:v>4.6807999999999996</c:v>
                </c:pt>
                <c:pt idx="1630">
                  <c:v>4.6132</c:v>
                </c:pt>
                <c:pt idx="1631">
                  <c:v>4.5785</c:v>
                </c:pt>
                <c:pt idx="1632">
                  <c:v>4.5800999999999998</c:v>
                </c:pt>
                <c:pt idx="1633">
                  <c:v>4.5785</c:v>
                </c:pt>
                <c:pt idx="1634">
                  <c:v>4.6046999999999993</c:v>
                </c:pt>
                <c:pt idx="1635">
                  <c:v>4.6377999999999995</c:v>
                </c:pt>
                <c:pt idx="1636">
                  <c:v>4.6602999999999994</c:v>
                </c:pt>
                <c:pt idx="1637">
                  <c:v>4.7048999999999994</c:v>
                </c:pt>
                <c:pt idx="1638">
                  <c:v>4.6922999999999995</c:v>
                </c:pt>
                <c:pt idx="1639">
                  <c:v>4.6932</c:v>
                </c:pt>
                <c:pt idx="1640">
                  <c:v>4.6845999999999988</c:v>
                </c:pt>
                <c:pt idx="1641">
                  <c:v>4.734</c:v>
                </c:pt>
                <c:pt idx="1642">
                  <c:v>4.7148999999999992</c:v>
                </c:pt>
                <c:pt idx="1643">
                  <c:v>4.7320000000000002</c:v>
                </c:pt>
                <c:pt idx="1644">
                  <c:v>4.7097000000000007</c:v>
                </c:pt>
                <c:pt idx="1645">
                  <c:v>4.6891999999999996</c:v>
                </c:pt>
                <c:pt idx="1646">
                  <c:v>4.6286999999999994</c:v>
                </c:pt>
                <c:pt idx="1647">
                  <c:v>4.6318000000000001</c:v>
                </c:pt>
                <c:pt idx="1648">
                  <c:v>4.6655999999999995</c:v>
                </c:pt>
                <c:pt idx="1649">
                  <c:v>4.6152999999999995</c:v>
                </c:pt>
                <c:pt idx="1650">
                  <c:v>4.622399999999999</c:v>
                </c:pt>
                <c:pt idx="1651">
                  <c:v>4.6418999999999997</c:v>
                </c:pt>
                <c:pt idx="1652">
                  <c:v>4.6268999999999991</c:v>
                </c:pt>
                <c:pt idx="1653">
                  <c:v>4.6488999999999994</c:v>
                </c:pt>
                <c:pt idx="1654">
                  <c:v>4.5884999999999998</c:v>
                </c:pt>
                <c:pt idx="1655">
                  <c:v>4.6393000000000004</c:v>
                </c:pt>
                <c:pt idx="1656">
                  <c:v>4.6518999999999995</c:v>
                </c:pt>
                <c:pt idx="1657">
                  <c:v>4.7001999999999997</c:v>
                </c:pt>
                <c:pt idx="1658">
                  <c:v>4.7614999999999998</c:v>
                </c:pt>
                <c:pt idx="1659">
                  <c:v>4.7818000000000005</c:v>
                </c:pt>
                <c:pt idx="1660">
                  <c:v>4.7893000000000008</c:v>
                </c:pt>
                <c:pt idx="1661">
                  <c:v>4.754599999999999</c:v>
                </c:pt>
                <c:pt idx="1662">
                  <c:v>4.7850999999999999</c:v>
                </c:pt>
                <c:pt idx="1663">
                  <c:v>4.8133999999999997</c:v>
                </c:pt>
                <c:pt idx="1664">
                  <c:v>4.8068</c:v>
                </c:pt>
                <c:pt idx="1665">
                  <c:v>4.7903000000000002</c:v>
                </c:pt>
                <c:pt idx="1666">
                  <c:v>4.7868000000000004</c:v>
                </c:pt>
                <c:pt idx="1667">
                  <c:v>4.7573999999999996</c:v>
                </c:pt>
                <c:pt idx="1668">
                  <c:v>4.8044999999999991</c:v>
                </c:pt>
                <c:pt idx="1669">
                  <c:v>4.8033999999999999</c:v>
                </c:pt>
                <c:pt idx="1670">
                  <c:v>4.7746000000000004</c:v>
                </c:pt>
                <c:pt idx="1671">
                  <c:v>4.7801</c:v>
                </c:pt>
                <c:pt idx="1672">
                  <c:v>4.7473999999999998</c:v>
                </c:pt>
                <c:pt idx="1673">
                  <c:v>4.6957999999999993</c:v>
                </c:pt>
                <c:pt idx="1674">
                  <c:v>4.7137000000000002</c:v>
                </c:pt>
                <c:pt idx="1675">
                  <c:v>4.7607999999999997</c:v>
                </c:pt>
                <c:pt idx="1676">
                  <c:v>4.7483000000000004</c:v>
                </c:pt>
                <c:pt idx="1677">
                  <c:v>4.7725999999999997</c:v>
                </c:pt>
                <c:pt idx="1678">
                  <c:v>4.8084999999999996</c:v>
                </c:pt>
                <c:pt idx="1679">
                  <c:v>4.7727000000000004</c:v>
                </c:pt>
                <c:pt idx="1680">
                  <c:v>4.7653999999999996</c:v>
                </c:pt>
                <c:pt idx="1681">
                  <c:v>4.7728000000000002</c:v>
                </c:pt>
                <c:pt idx="1682">
                  <c:v>4.7600999999999996</c:v>
                </c:pt>
                <c:pt idx="1683">
                  <c:v>4.7712000000000012</c:v>
                </c:pt>
                <c:pt idx="1684">
                  <c:v>4.7464000000000004</c:v>
                </c:pt>
                <c:pt idx="1685">
                  <c:v>4.7315000000000005</c:v>
                </c:pt>
                <c:pt idx="1686">
                  <c:v>4.7564000000000002</c:v>
                </c:pt>
                <c:pt idx="1687">
                  <c:v>4.7254999999999994</c:v>
                </c:pt>
                <c:pt idx="1688">
                  <c:v>4.7323000000000004</c:v>
                </c:pt>
                <c:pt idx="1689">
                  <c:v>4.7839999999999998</c:v>
                </c:pt>
                <c:pt idx="1690">
                  <c:v>4.7938999999999998</c:v>
                </c:pt>
                <c:pt idx="1691">
                  <c:v>4.7900999999999998</c:v>
                </c:pt>
                <c:pt idx="1692">
                  <c:v>4.7804000000000002</c:v>
                </c:pt>
                <c:pt idx="1693">
                  <c:v>4.758</c:v>
                </c:pt>
                <c:pt idx="1694">
                  <c:v>4.7972999999999999</c:v>
                </c:pt>
                <c:pt idx="1695">
                  <c:v>4.7653999999999996</c:v>
                </c:pt>
                <c:pt idx="1696">
                  <c:v>4.7637999999999998</c:v>
                </c:pt>
                <c:pt idx="1697">
                  <c:v>4.7502000000000004</c:v>
                </c:pt>
                <c:pt idx="1698">
                  <c:v>4.7656999999999998</c:v>
                </c:pt>
                <c:pt idx="1699">
                  <c:v>4.7028999999999996</c:v>
                </c:pt>
                <c:pt idx="1700">
                  <c:v>4.6768000000000001</c:v>
                </c:pt>
                <c:pt idx="1701">
                  <c:v>4.6819999999999995</c:v>
                </c:pt>
                <c:pt idx="1702">
                  <c:v>4.692899999999999</c:v>
                </c:pt>
                <c:pt idx="1703">
                  <c:v>4.7404999999999999</c:v>
                </c:pt>
                <c:pt idx="1704">
                  <c:v>4.7808999999999999</c:v>
                </c:pt>
                <c:pt idx="1705">
                  <c:v>4.7707000000000006</c:v>
                </c:pt>
                <c:pt idx="1706">
                  <c:v>4.8086000000000002</c:v>
                </c:pt>
                <c:pt idx="1707">
                  <c:v>4.7484999999999999</c:v>
                </c:pt>
                <c:pt idx="1708">
                  <c:v>4.7818000000000005</c:v>
                </c:pt>
                <c:pt idx="1709">
                  <c:v>4.7821999999999996</c:v>
                </c:pt>
                <c:pt idx="1710">
                  <c:v>4.7927</c:v>
                </c:pt>
                <c:pt idx="1711">
                  <c:v>4.7519999999999998</c:v>
                </c:pt>
                <c:pt idx="1712">
                  <c:v>4.7391000000000005</c:v>
                </c:pt>
                <c:pt idx="1713">
                  <c:v>4.7506000000000004</c:v>
                </c:pt>
                <c:pt idx="1714">
                  <c:v>4.8098000000000001</c:v>
                </c:pt>
                <c:pt idx="1715">
                  <c:v>4.7519999999999998</c:v>
                </c:pt>
                <c:pt idx="1716">
                  <c:v>4.7305999999999999</c:v>
                </c:pt>
                <c:pt idx="1717">
                  <c:v>4.7016000000000009</c:v>
                </c:pt>
                <c:pt idx="1718">
                  <c:v>4.690199999999999</c:v>
                </c:pt>
                <c:pt idx="1719">
                  <c:v>4.6827999999999994</c:v>
                </c:pt>
                <c:pt idx="1720">
                  <c:v>4.6569999999999991</c:v>
                </c:pt>
                <c:pt idx="1721">
                  <c:v>4.6627999999999989</c:v>
                </c:pt>
                <c:pt idx="1722">
                  <c:v>4.6007999999999996</c:v>
                </c:pt>
                <c:pt idx="1723">
                  <c:v>4.6033999999999997</c:v>
                </c:pt>
                <c:pt idx="1724">
                  <c:v>4.5968999999999998</c:v>
                </c:pt>
                <c:pt idx="1725">
                  <c:v>4.585</c:v>
                </c:pt>
                <c:pt idx="1726">
                  <c:v>4.6048999999999989</c:v>
                </c:pt>
                <c:pt idx="1727">
                  <c:v>4.6132999999999997</c:v>
                </c:pt>
                <c:pt idx="1728">
                  <c:v>4.6020999999999992</c:v>
                </c:pt>
                <c:pt idx="1729">
                  <c:v>4.6413000000000002</c:v>
                </c:pt>
                <c:pt idx="1730">
                  <c:v>4.6002999999999998</c:v>
                </c:pt>
                <c:pt idx="1731">
                  <c:v>4.5914000000000001</c:v>
                </c:pt>
                <c:pt idx="1732">
                  <c:v>4.6400999999999994</c:v>
                </c:pt>
                <c:pt idx="1733">
                  <c:v>4.6910999999999996</c:v>
                </c:pt>
                <c:pt idx="1734">
                  <c:v>4.7126999999999999</c:v>
                </c:pt>
                <c:pt idx="1735">
                  <c:v>4.7110000000000003</c:v>
                </c:pt>
                <c:pt idx="1736">
                  <c:v>4.7444999999999995</c:v>
                </c:pt>
                <c:pt idx="1737">
                  <c:v>4.7242999999999995</c:v>
                </c:pt>
                <c:pt idx="1738">
                  <c:v>4.7676999999999996</c:v>
                </c:pt>
                <c:pt idx="1739">
                  <c:v>4.7344999999999997</c:v>
                </c:pt>
                <c:pt idx="1740">
                  <c:v>4.7626999999999997</c:v>
                </c:pt>
                <c:pt idx="1741">
                  <c:v>4.7788000000000004</c:v>
                </c:pt>
                <c:pt idx="1742">
                  <c:v>4.8449999999999989</c:v>
                </c:pt>
                <c:pt idx="1743">
                  <c:v>4.8954999999999993</c:v>
                </c:pt>
                <c:pt idx="1744">
                  <c:v>4.8715000000000002</c:v>
                </c:pt>
                <c:pt idx="1745">
                  <c:v>4.8960999999999997</c:v>
                </c:pt>
                <c:pt idx="1746">
                  <c:v>4.9647999999999994</c:v>
                </c:pt>
                <c:pt idx="1747">
                  <c:v>4.9471999999999996</c:v>
                </c:pt>
                <c:pt idx="1748">
                  <c:v>5.0223999999999993</c:v>
                </c:pt>
                <c:pt idx="1749">
                  <c:v>5.0260999999999996</c:v>
                </c:pt>
                <c:pt idx="1750">
                  <c:v>4.9756000000000009</c:v>
                </c:pt>
                <c:pt idx="1751">
                  <c:v>5.01</c:v>
                </c:pt>
                <c:pt idx="1752">
                  <c:v>5.0128999999999992</c:v>
                </c:pt>
                <c:pt idx="1753">
                  <c:v>5.0884999999999998</c:v>
                </c:pt>
                <c:pt idx="1754">
                  <c:v>5.0773999999999999</c:v>
                </c:pt>
                <c:pt idx="1755">
                  <c:v>5.0781000000000001</c:v>
                </c:pt>
                <c:pt idx="1756">
                  <c:v>5.0474999999999994</c:v>
                </c:pt>
                <c:pt idx="1757">
                  <c:v>5.0225999999999988</c:v>
                </c:pt>
                <c:pt idx="1758">
                  <c:v>5.0568</c:v>
                </c:pt>
                <c:pt idx="1759">
                  <c:v>5.0819999999999999</c:v>
                </c:pt>
                <c:pt idx="1760">
                  <c:v>5.0854999999999997</c:v>
                </c:pt>
                <c:pt idx="1761">
                  <c:v>5.0677999999999992</c:v>
                </c:pt>
                <c:pt idx="1762">
                  <c:v>5.0789</c:v>
                </c:pt>
                <c:pt idx="1763">
                  <c:v>5.0305</c:v>
                </c:pt>
                <c:pt idx="1764">
                  <c:v>5.0426000000000002</c:v>
                </c:pt>
                <c:pt idx="1765">
                  <c:v>5.065199999999999</c:v>
                </c:pt>
                <c:pt idx="1766">
                  <c:v>5.0218999999999996</c:v>
                </c:pt>
                <c:pt idx="1767">
                  <c:v>5.0418000000000003</c:v>
                </c:pt>
                <c:pt idx="1768">
                  <c:v>5.0430000000000001</c:v>
                </c:pt>
                <c:pt idx="1769">
                  <c:v>5.0183</c:v>
                </c:pt>
                <c:pt idx="1770">
                  <c:v>5.0249999999999995</c:v>
                </c:pt>
                <c:pt idx="1771">
                  <c:v>5.0177999999999994</c:v>
                </c:pt>
                <c:pt idx="1772">
                  <c:v>5.0227999999999993</c:v>
                </c:pt>
                <c:pt idx="1773">
                  <c:v>5.0499000000000001</c:v>
                </c:pt>
                <c:pt idx="1774">
                  <c:v>5.0788000000000002</c:v>
                </c:pt>
                <c:pt idx="1775">
                  <c:v>5.0636999999999999</c:v>
                </c:pt>
                <c:pt idx="1776">
                  <c:v>5.0861000000000001</c:v>
                </c:pt>
                <c:pt idx="1777">
                  <c:v>5.0282</c:v>
                </c:pt>
                <c:pt idx="1778">
                  <c:v>5.1974999999999989</c:v>
                </c:pt>
                <c:pt idx="1779">
                  <c:v>6.0838999999999999</c:v>
                </c:pt>
                <c:pt idx="1780">
                  <c:v>6.634199999999999</c:v>
                </c:pt>
                <c:pt idx="1781">
                  <c:v>6.6804999999999994</c:v>
                </c:pt>
                <c:pt idx="1782">
                  <c:v>6.5672999999999995</c:v>
                </c:pt>
                <c:pt idx="1783">
                  <c:v>6.3053999999999997</c:v>
                </c:pt>
                <c:pt idx="1784">
                  <c:v>6.1123999999999992</c:v>
                </c:pt>
                <c:pt idx="1785">
                  <c:v>5.8476999999999997</c:v>
                </c:pt>
                <c:pt idx="1786">
                  <c:v>5.6243999999999987</c:v>
                </c:pt>
                <c:pt idx="1787">
                  <c:v>5.4268000000000001</c:v>
                </c:pt>
                <c:pt idx="1788">
                  <c:v>5.3236999999999997</c:v>
                </c:pt>
                <c:pt idx="1789">
                  <c:v>5.2081999999999997</c:v>
                </c:pt>
                <c:pt idx="1790">
                  <c:v>5.1694999999999993</c:v>
                </c:pt>
                <c:pt idx="1791">
                  <c:v>5.1426999999999996</c:v>
                </c:pt>
                <c:pt idx="1792">
                  <c:v>5.0846999999999998</c:v>
                </c:pt>
                <c:pt idx="1793">
                  <c:v>5.0538999999999996</c:v>
                </c:pt>
                <c:pt idx="1794">
                  <c:v>5.0176999999999996</c:v>
                </c:pt>
                <c:pt idx="1795">
                  <c:v>4.9824999999999999</c:v>
                </c:pt>
                <c:pt idx="1796">
                  <c:v>4.9712000000000005</c:v>
                </c:pt>
                <c:pt idx="1797">
                  <c:v>4.9577999999999998</c:v>
                </c:pt>
                <c:pt idx="1798">
                  <c:v>4.9623999999999997</c:v>
                </c:pt>
                <c:pt idx="1799">
                  <c:v>4.9760000000000009</c:v>
                </c:pt>
                <c:pt idx="1800">
                  <c:v>4.9564000000000004</c:v>
                </c:pt>
                <c:pt idx="1801">
                  <c:v>5.0034000000000001</c:v>
                </c:pt>
                <c:pt idx="1802">
                  <c:v>4.9977999999999998</c:v>
                </c:pt>
                <c:pt idx="1803">
                  <c:v>4.9991000000000003</c:v>
                </c:pt>
                <c:pt idx="1804">
                  <c:v>4.9504999999999999</c:v>
                </c:pt>
                <c:pt idx="1805">
                  <c:v>4.9480000000000004</c:v>
                </c:pt>
                <c:pt idx="1806">
                  <c:v>4.9163000000000006</c:v>
                </c:pt>
                <c:pt idx="1807">
                  <c:v>4.9348999999999998</c:v>
                </c:pt>
                <c:pt idx="1808">
                  <c:v>4.9500999999999999</c:v>
                </c:pt>
                <c:pt idx="1809">
                  <c:v>4.9004000000000003</c:v>
                </c:pt>
                <c:pt idx="1810">
                  <c:v>4.9222000000000001</c:v>
                </c:pt>
                <c:pt idx="1811">
                  <c:v>4.9439000000000002</c:v>
                </c:pt>
                <c:pt idx="1812">
                  <c:v>4.9134000000000002</c:v>
                </c:pt>
                <c:pt idx="1813">
                  <c:v>4.9189999999999996</c:v>
                </c:pt>
                <c:pt idx="1814">
                  <c:v>4.9214000000000002</c:v>
                </c:pt>
                <c:pt idx="1815">
                  <c:v>4.8748999999999993</c:v>
                </c:pt>
                <c:pt idx="1816">
                  <c:v>4.8724999999999996</c:v>
                </c:pt>
                <c:pt idx="1817">
                  <c:v>4.8528999999999991</c:v>
                </c:pt>
                <c:pt idx="1818">
                  <c:v>4.8046999999999995</c:v>
                </c:pt>
                <c:pt idx="1819">
                  <c:v>4.8342000000000001</c:v>
                </c:pt>
                <c:pt idx="1820">
                  <c:v>4.8116000000000003</c:v>
                </c:pt>
                <c:pt idx="1821">
                  <c:v>4.8460999999999999</c:v>
                </c:pt>
                <c:pt idx="1822">
                  <c:v>4.8387000000000002</c:v>
                </c:pt>
                <c:pt idx="1823">
                  <c:v>4.8609999999999989</c:v>
                </c:pt>
                <c:pt idx="1824">
                  <c:v>4.8594999999999997</c:v>
                </c:pt>
                <c:pt idx="1825">
                  <c:v>4.8377999999999997</c:v>
                </c:pt>
                <c:pt idx="1826">
                  <c:v>4.8002000000000002</c:v>
                </c:pt>
                <c:pt idx="1827">
                  <c:v>4.8078999999999992</c:v>
                </c:pt>
                <c:pt idx="1828">
                  <c:v>4.7844999999999995</c:v>
                </c:pt>
                <c:pt idx="1829">
                  <c:v>4.75</c:v>
                </c:pt>
                <c:pt idx="1830">
                  <c:v>4.7074999999999996</c:v>
                </c:pt>
                <c:pt idx="1831">
                  <c:v>4.7227999999999994</c:v>
                </c:pt>
                <c:pt idx="1832">
                  <c:v>4.6859999999999991</c:v>
                </c:pt>
                <c:pt idx="1833">
                  <c:v>4.6897000000000002</c:v>
                </c:pt>
                <c:pt idx="1834">
                  <c:v>4.7267999999999999</c:v>
                </c:pt>
                <c:pt idx="1835">
                  <c:v>4.7504999999999997</c:v>
                </c:pt>
                <c:pt idx="1836">
                  <c:v>4.7210999999999999</c:v>
                </c:pt>
                <c:pt idx="1837">
                  <c:v>4.7081999999999997</c:v>
                </c:pt>
                <c:pt idx="1838">
                  <c:v>4.6512000000000002</c:v>
                </c:pt>
                <c:pt idx="1839">
                  <c:v>4.5880999999999998</c:v>
                </c:pt>
                <c:pt idx="1840">
                  <c:v>4.6018999999999997</c:v>
                </c:pt>
                <c:pt idx="1841">
                  <c:v>4.5963000000000003</c:v>
                </c:pt>
                <c:pt idx="1842">
                  <c:v>4.5613999999999999</c:v>
                </c:pt>
                <c:pt idx="1843">
                  <c:v>4.5519999999999996</c:v>
                </c:pt>
                <c:pt idx="1844">
                  <c:v>4.4804000000000004</c:v>
                </c:pt>
                <c:pt idx="1845">
                  <c:v>4.5114000000000001</c:v>
                </c:pt>
                <c:pt idx="1846">
                  <c:v>4.5106999999999999</c:v>
                </c:pt>
                <c:pt idx="1847">
                  <c:v>4.5354999999999999</c:v>
                </c:pt>
                <c:pt idx="1848">
                  <c:v>4.5554999999999994</c:v>
                </c:pt>
                <c:pt idx="1849">
                  <c:v>4.5590000000000002</c:v>
                </c:pt>
                <c:pt idx="1850">
                  <c:v>4.5335999999999999</c:v>
                </c:pt>
                <c:pt idx="1851">
                  <c:v>4.5778999999999996</c:v>
                </c:pt>
                <c:pt idx="1852">
                  <c:v>4.5484999999999998</c:v>
                </c:pt>
                <c:pt idx="1853">
                  <c:v>4.5318000000000005</c:v>
                </c:pt>
                <c:pt idx="1854">
                  <c:v>4.4911000000000003</c:v>
                </c:pt>
                <c:pt idx="1855">
                  <c:v>5.3223999999999991</c:v>
                </c:pt>
                <c:pt idx="1856">
                  <c:v>6.0642999999999994</c:v>
                </c:pt>
                <c:pt idx="1857">
                  <c:v>6.3608999999999991</c:v>
                </c:pt>
                <c:pt idx="1858">
                  <c:v>6.2850999999999999</c:v>
                </c:pt>
                <c:pt idx="1859">
                  <c:v>6.0980999999999996</c:v>
                </c:pt>
                <c:pt idx="1860">
                  <c:v>5.9883000000000006</c:v>
                </c:pt>
                <c:pt idx="1861">
                  <c:v>5.8472</c:v>
                </c:pt>
                <c:pt idx="1862">
                  <c:v>5.6777999999999995</c:v>
                </c:pt>
                <c:pt idx="1863">
                  <c:v>5.4676</c:v>
                </c:pt>
                <c:pt idx="1864">
                  <c:v>5.3022999999999998</c:v>
                </c:pt>
                <c:pt idx="1865">
                  <c:v>5.2208999999999994</c:v>
                </c:pt>
                <c:pt idx="1866">
                  <c:v>5.1292</c:v>
                </c:pt>
                <c:pt idx="1867">
                  <c:v>5.0668999999999995</c:v>
                </c:pt>
                <c:pt idx="1868">
                  <c:v>5.2784000000000004</c:v>
                </c:pt>
                <c:pt idx="1869">
                  <c:v>6.0444999999999993</c:v>
                </c:pt>
                <c:pt idx="1870">
                  <c:v>7.5863000000000005</c:v>
                </c:pt>
                <c:pt idx="1871">
                  <c:v>9.2182999999999993</c:v>
                </c:pt>
                <c:pt idx="1872">
                  <c:v>26.079000000000001</c:v>
                </c:pt>
                <c:pt idx="1873">
                  <c:v>27.126999999999999</c:v>
                </c:pt>
                <c:pt idx="1874">
                  <c:v>34.765000000000008</c:v>
                </c:pt>
                <c:pt idx="1875">
                  <c:v>45.895000000000003</c:v>
                </c:pt>
                <c:pt idx="1876">
                  <c:v>74.843999999999994</c:v>
                </c:pt>
                <c:pt idx="1877">
                  <c:v>98.863</c:v>
                </c:pt>
                <c:pt idx="1878">
                  <c:v>110</c:v>
                </c:pt>
                <c:pt idx="1879">
                  <c:v>110</c:v>
                </c:pt>
                <c:pt idx="1880">
                  <c:v>110</c:v>
                </c:pt>
                <c:pt idx="1881">
                  <c:v>110</c:v>
                </c:pt>
                <c:pt idx="1882">
                  <c:v>110</c:v>
                </c:pt>
                <c:pt idx="1883">
                  <c:v>110</c:v>
                </c:pt>
                <c:pt idx="1884">
                  <c:v>110</c:v>
                </c:pt>
                <c:pt idx="1885">
                  <c:v>110</c:v>
                </c:pt>
                <c:pt idx="1886">
                  <c:v>110</c:v>
                </c:pt>
                <c:pt idx="1887">
                  <c:v>110</c:v>
                </c:pt>
                <c:pt idx="1888">
                  <c:v>110</c:v>
                </c:pt>
                <c:pt idx="1889">
                  <c:v>110</c:v>
                </c:pt>
                <c:pt idx="1890">
                  <c:v>110</c:v>
                </c:pt>
                <c:pt idx="1891">
                  <c:v>110</c:v>
                </c:pt>
                <c:pt idx="1892">
                  <c:v>110</c:v>
                </c:pt>
                <c:pt idx="1893">
                  <c:v>110</c:v>
                </c:pt>
                <c:pt idx="1894">
                  <c:v>110</c:v>
                </c:pt>
                <c:pt idx="1895">
                  <c:v>110</c:v>
                </c:pt>
                <c:pt idx="1896">
                  <c:v>110</c:v>
                </c:pt>
                <c:pt idx="1897">
                  <c:v>110</c:v>
                </c:pt>
                <c:pt idx="1898">
                  <c:v>110</c:v>
                </c:pt>
                <c:pt idx="1899">
                  <c:v>110</c:v>
                </c:pt>
                <c:pt idx="1900">
                  <c:v>110</c:v>
                </c:pt>
                <c:pt idx="1901">
                  <c:v>110</c:v>
                </c:pt>
                <c:pt idx="1902">
                  <c:v>110</c:v>
                </c:pt>
                <c:pt idx="1903">
                  <c:v>110</c:v>
                </c:pt>
                <c:pt idx="1904">
                  <c:v>110</c:v>
                </c:pt>
                <c:pt idx="1905">
                  <c:v>110</c:v>
                </c:pt>
                <c:pt idx="1906">
                  <c:v>110</c:v>
                </c:pt>
                <c:pt idx="1907">
                  <c:v>110</c:v>
                </c:pt>
                <c:pt idx="1908">
                  <c:v>110</c:v>
                </c:pt>
                <c:pt idx="1909">
                  <c:v>110</c:v>
                </c:pt>
                <c:pt idx="1910">
                  <c:v>110</c:v>
                </c:pt>
                <c:pt idx="1911">
                  <c:v>110</c:v>
                </c:pt>
                <c:pt idx="1912">
                  <c:v>110</c:v>
                </c:pt>
                <c:pt idx="1913">
                  <c:v>110</c:v>
                </c:pt>
                <c:pt idx="1914">
                  <c:v>110</c:v>
                </c:pt>
                <c:pt idx="1915">
                  <c:v>110</c:v>
                </c:pt>
                <c:pt idx="1916">
                  <c:v>110</c:v>
                </c:pt>
                <c:pt idx="1917">
                  <c:v>106.02</c:v>
                </c:pt>
                <c:pt idx="1918">
                  <c:v>104.13</c:v>
                </c:pt>
                <c:pt idx="1919">
                  <c:v>101.78</c:v>
                </c:pt>
                <c:pt idx="1920">
                  <c:v>98.35299999999998</c:v>
                </c:pt>
                <c:pt idx="1921">
                  <c:v>95.974999999999994</c:v>
                </c:pt>
                <c:pt idx="1922">
                  <c:v>92.35199999999999</c:v>
                </c:pt>
                <c:pt idx="1923">
                  <c:v>88.885999999999981</c:v>
                </c:pt>
                <c:pt idx="1924">
                  <c:v>86.424000000000007</c:v>
                </c:pt>
                <c:pt idx="1925">
                  <c:v>83.953000000000003</c:v>
                </c:pt>
                <c:pt idx="1926">
                  <c:v>80.965999999999994</c:v>
                </c:pt>
                <c:pt idx="1927">
                  <c:v>78.206999999999994</c:v>
                </c:pt>
                <c:pt idx="1928">
                  <c:v>76.671999999999983</c:v>
                </c:pt>
                <c:pt idx="1929">
                  <c:v>74.887999999999991</c:v>
                </c:pt>
                <c:pt idx="1930">
                  <c:v>74.415999999999997</c:v>
                </c:pt>
                <c:pt idx="1931">
                  <c:v>73.427999999999997</c:v>
                </c:pt>
                <c:pt idx="1932">
                  <c:v>72.227999999999994</c:v>
                </c:pt>
                <c:pt idx="1933">
                  <c:v>71.180999999999983</c:v>
                </c:pt>
                <c:pt idx="1934">
                  <c:v>69.503</c:v>
                </c:pt>
                <c:pt idx="1935">
                  <c:v>67.290999999999997</c:v>
                </c:pt>
                <c:pt idx="1936">
                  <c:v>65.818000000000012</c:v>
                </c:pt>
                <c:pt idx="1937">
                  <c:v>63.186</c:v>
                </c:pt>
                <c:pt idx="1938">
                  <c:v>60.034000000000006</c:v>
                </c:pt>
                <c:pt idx="1939">
                  <c:v>57.675000000000004</c:v>
                </c:pt>
                <c:pt idx="1940">
                  <c:v>55.608000000000004</c:v>
                </c:pt>
                <c:pt idx="1941">
                  <c:v>53.556000000000004</c:v>
                </c:pt>
                <c:pt idx="1942">
                  <c:v>51.51</c:v>
                </c:pt>
                <c:pt idx="1943">
                  <c:v>49.550999999999995</c:v>
                </c:pt>
                <c:pt idx="1944">
                  <c:v>48.249000000000002</c:v>
                </c:pt>
                <c:pt idx="1945">
                  <c:v>47.455999999999996</c:v>
                </c:pt>
                <c:pt idx="1946">
                  <c:v>46.495000000000005</c:v>
                </c:pt>
                <c:pt idx="1947">
                  <c:v>45.141000000000005</c:v>
                </c:pt>
                <c:pt idx="1948">
                  <c:v>44.242000000000004</c:v>
                </c:pt>
                <c:pt idx="1949">
                  <c:v>44.464000000000006</c:v>
                </c:pt>
                <c:pt idx="1950">
                  <c:v>44.586999999999996</c:v>
                </c:pt>
                <c:pt idx="1951">
                  <c:v>45.071000000000005</c:v>
                </c:pt>
                <c:pt idx="1952">
                  <c:v>45.06</c:v>
                </c:pt>
                <c:pt idx="1953">
                  <c:v>43.636000000000003</c:v>
                </c:pt>
                <c:pt idx="1954">
                  <c:v>41.496000000000002</c:v>
                </c:pt>
                <c:pt idx="1955">
                  <c:v>39.641000000000005</c:v>
                </c:pt>
                <c:pt idx="1956">
                  <c:v>37.591000000000001</c:v>
                </c:pt>
                <c:pt idx="1957">
                  <c:v>35.71</c:v>
                </c:pt>
                <c:pt idx="1958">
                  <c:v>34.038000000000004</c:v>
                </c:pt>
                <c:pt idx="1959">
                  <c:v>32.872</c:v>
                </c:pt>
                <c:pt idx="1960">
                  <c:v>31.494999999999997</c:v>
                </c:pt>
                <c:pt idx="1961">
                  <c:v>30.411000000000001</c:v>
                </c:pt>
                <c:pt idx="1962">
                  <c:v>29.979999999999997</c:v>
                </c:pt>
                <c:pt idx="1963">
                  <c:v>29.923999999999996</c:v>
                </c:pt>
                <c:pt idx="1964">
                  <c:v>29.7</c:v>
                </c:pt>
                <c:pt idx="1965">
                  <c:v>29.327999999999999</c:v>
                </c:pt>
                <c:pt idx="1966">
                  <c:v>28.913</c:v>
                </c:pt>
                <c:pt idx="1967">
                  <c:v>28.146000000000001</c:v>
                </c:pt>
                <c:pt idx="1968">
                  <c:v>27.477</c:v>
                </c:pt>
                <c:pt idx="1969">
                  <c:v>26.978999999999996</c:v>
                </c:pt>
                <c:pt idx="1970">
                  <c:v>26.664999999999999</c:v>
                </c:pt>
                <c:pt idx="1971">
                  <c:v>26.023</c:v>
                </c:pt>
                <c:pt idx="1972">
                  <c:v>25.036000000000001</c:v>
                </c:pt>
                <c:pt idx="1973">
                  <c:v>23.881999999999998</c:v>
                </c:pt>
                <c:pt idx="1974">
                  <c:v>22.85</c:v>
                </c:pt>
                <c:pt idx="1975">
                  <c:v>21.920999999999996</c:v>
                </c:pt>
                <c:pt idx="1976">
                  <c:v>20.959999999999997</c:v>
                </c:pt>
                <c:pt idx="1977">
                  <c:v>20.221999999999998</c:v>
                </c:pt>
                <c:pt idx="1978">
                  <c:v>19.463999999999995</c:v>
                </c:pt>
                <c:pt idx="1979">
                  <c:v>19.03</c:v>
                </c:pt>
                <c:pt idx="1980">
                  <c:v>18.564999999999998</c:v>
                </c:pt>
                <c:pt idx="1981">
                  <c:v>18.131000000000004</c:v>
                </c:pt>
                <c:pt idx="1982">
                  <c:v>17.684999999999999</c:v>
                </c:pt>
                <c:pt idx="1983">
                  <c:v>17.663</c:v>
                </c:pt>
                <c:pt idx="1984">
                  <c:v>17.824999999999999</c:v>
                </c:pt>
                <c:pt idx="1985">
                  <c:v>18.178000000000001</c:v>
                </c:pt>
                <c:pt idx="1986">
                  <c:v>18.349</c:v>
                </c:pt>
                <c:pt idx="1987">
                  <c:v>18.407</c:v>
                </c:pt>
                <c:pt idx="1988">
                  <c:v>18.186</c:v>
                </c:pt>
                <c:pt idx="1989">
                  <c:v>17.716999999999999</c:v>
                </c:pt>
                <c:pt idx="1990">
                  <c:v>16.829999999999995</c:v>
                </c:pt>
                <c:pt idx="1991">
                  <c:v>15.946</c:v>
                </c:pt>
                <c:pt idx="1992">
                  <c:v>15.393000000000002</c:v>
                </c:pt>
                <c:pt idx="1993">
                  <c:v>15.102</c:v>
                </c:pt>
                <c:pt idx="1994">
                  <c:v>14.804</c:v>
                </c:pt>
                <c:pt idx="1995">
                  <c:v>14.679</c:v>
                </c:pt>
                <c:pt idx="1996">
                  <c:v>14.643000000000001</c:v>
                </c:pt>
                <c:pt idx="1997">
                  <c:v>14.509</c:v>
                </c:pt>
                <c:pt idx="1998">
                  <c:v>14.483000000000002</c:v>
                </c:pt>
                <c:pt idx="1999">
                  <c:v>14.555000000000001</c:v>
                </c:pt>
                <c:pt idx="2000">
                  <c:v>14.516</c:v>
                </c:pt>
                <c:pt idx="2001">
                  <c:v>14.268000000000001</c:v>
                </c:pt>
                <c:pt idx="2002">
                  <c:v>13.832000000000003</c:v>
                </c:pt>
                <c:pt idx="2003">
                  <c:v>13.249000000000001</c:v>
                </c:pt>
                <c:pt idx="2004">
                  <c:v>12.77</c:v>
                </c:pt>
                <c:pt idx="2005">
                  <c:v>12.438000000000001</c:v>
                </c:pt>
                <c:pt idx="2006">
                  <c:v>11.972000000000001</c:v>
                </c:pt>
                <c:pt idx="2007">
                  <c:v>11.725</c:v>
                </c:pt>
                <c:pt idx="2008">
                  <c:v>11.479000000000001</c:v>
                </c:pt>
                <c:pt idx="2009">
                  <c:v>11.240999999999998</c:v>
                </c:pt>
                <c:pt idx="2010">
                  <c:v>11.051</c:v>
                </c:pt>
                <c:pt idx="2011">
                  <c:v>11.03</c:v>
                </c:pt>
                <c:pt idx="2012">
                  <c:v>10.938000000000001</c:v>
                </c:pt>
                <c:pt idx="2013">
                  <c:v>10.640999999999998</c:v>
                </c:pt>
                <c:pt idx="2014">
                  <c:v>10.43</c:v>
                </c:pt>
                <c:pt idx="2015">
                  <c:v>9.7696000000000005</c:v>
                </c:pt>
                <c:pt idx="2016">
                  <c:v>9.773299999999999</c:v>
                </c:pt>
                <c:pt idx="2017">
                  <c:v>9.831900000000001</c:v>
                </c:pt>
                <c:pt idx="2018">
                  <c:v>9.7428999999999988</c:v>
                </c:pt>
                <c:pt idx="2019">
                  <c:v>9.8731000000000027</c:v>
                </c:pt>
                <c:pt idx="2020">
                  <c:v>10.075000000000001</c:v>
                </c:pt>
                <c:pt idx="2021">
                  <c:v>10.09</c:v>
                </c:pt>
                <c:pt idx="2022">
                  <c:v>9.8644000000000016</c:v>
                </c:pt>
                <c:pt idx="2023">
                  <c:v>9.789299999999999</c:v>
                </c:pt>
                <c:pt idx="2024">
                  <c:v>9.8059000000000029</c:v>
                </c:pt>
                <c:pt idx="2025">
                  <c:v>9.6032000000000011</c:v>
                </c:pt>
                <c:pt idx="2026">
                  <c:v>9.3307000000000002</c:v>
                </c:pt>
                <c:pt idx="2027">
                  <c:v>9.0897000000000006</c:v>
                </c:pt>
                <c:pt idx="2028">
                  <c:v>8.8240000000000016</c:v>
                </c:pt>
                <c:pt idx="2029">
                  <c:v>8.6892000000000014</c:v>
                </c:pt>
                <c:pt idx="2030">
                  <c:v>8.6340999999999983</c:v>
                </c:pt>
                <c:pt idx="2031">
                  <c:v>8.6403999999999996</c:v>
                </c:pt>
                <c:pt idx="2032">
                  <c:v>8.6711999999999989</c:v>
                </c:pt>
                <c:pt idx="2033">
                  <c:v>8.5596000000000032</c:v>
                </c:pt>
                <c:pt idx="2034">
                  <c:v>8.3851000000000031</c:v>
                </c:pt>
                <c:pt idx="2035">
                  <c:v>8.3287000000000013</c:v>
                </c:pt>
                <c:pt idx="2036">
                  <c:v>8.3004000000000016</c:v>
                </c:pt>
                <c:pt idx="2037">
                  <c:v>8.1490999999999989</c:v>
                </c:pt>
                <c:pt idx="2038">
                  <c:v>7.8323999999999998</c:v>
                </c:pt>
                <c:pt idx="2039">
                  <c:v>7.571600000000001</c:v>
                </c:pt>
                <c:pt idx="2040">
                  <c:v>7.3700999999999999</c:v>
                </c:pt>
                <c:pt idx="2041">
                  <c:v>7.2234999999999996</c:v>
                </c:pt>
                <c:pt idx="2042">
                  <c:v>7.0831999999999997</c:v>
                </c:pt>
                <c:pt idx="2043">
                  <c:v>7.0465</c:v>
                </c:pt>
                <c:pt idx="2044">
                  <c:v>6.9324000000000003</c:v>
                </c:pt>
                <c:pt idx="2045">
                  <c:v>6.8997000000000002</c:v>
                </c:pt>
                <c:pt idx="2046">
                  <c:v>6.9960000000000004</c:v>
                </c:pt>
                <c:pt idx="2047">
                  <c:v>7.0118999999999998</c:v>
                </c:pt>
                <c:pt idx="2048">
                  <c:v>6.9887000000000006</c:v>
                </c:pt>
                <c:pt idx="2049">
                  <c:v>7.0269999999999992</c:v>
                </c:pt>
                <c:pt idx="2050">
                  <c:v>7.0673999999999992</c:v>
                </c:pt>
                <c:pt idx="2051">
                  <c:v>6.9755000000000003</c:v>
                </c:pt>
                <c:pt idx="2052">
                  <c:v>6.9700000000000006</c:v>
                </c:pt>
                <c:pt idx="2053">
                  <c:v>7.0047999999999995</c:v>
                </c:pt>
                <c:pt idx="2054">
                  <c:v>6.8670999999999989</c:v>
                </c:pt>
                <c:pt idx="2055">
                  <c:v>6.5964</c:v>
                </c:pt>
                <c:pt idx="2056">
                  <c:v>6.3048999999999991</c:v>
                </c:pt>
                <c:pt idx="2057">
                  <c:v>6.0568</c:v>
                </c:pt>
                <c:pt idx="2058">
                  <c:v>5.8793000000000006</c:v>
                </c:pt>
                <c:pt idx="2059">
                  <c:v>5.8445999999999989</c:v>
                </c:pt>
                <c:pt idx="2060">
                  <c:v>5.9018000000000006</c:v>
                </c:pt>
                <c:pt idx="2061">
                  <c:v>5.8830999999999998</c:v>
                </c:pt>
                <c:pt idx="2062">
                  <c:v>5.8259999999999987</c:v>
                </c:pt>
                <c:pt idx="2063">
                  <c:v>5.7697000000000003</c:v>
                </c:pt>
                <c:pt idx="2064">
                  <c:v>5.7515000000000001</c:v>
                </c:pt>
                <c:pt idx="2065">
                  <c:v>5.6655999999999995</c:v>
                </c:pt>
                <c:pt idx="2066">
                  <c:v>5.7842000000000002</c:v>
                </c:pt>
                <c:pt idx="2067">
                  <c:v>5.8102999999999998</c:v>
                </c:pt>
                <c:pt idx="2068">
                  <c:v>5.8973999999999993</c:v>
                </c:pt>
                <c:pt idx="2069">
                  <c:v>5.9331000000000005</c:v>
                </c:pt>
                <c:pt idx="2070">
                  <c:v>5.8500999999999994</c:v>
                </c:pt>
                <c:pt idx="2071">
                  <c:v>5.7338000000000005</c:v>
                </c:pt>
                <c:pt idx="2072">
                  <c:v>5.5867000000000004</c:v>
                </c:pt>
                <c:pt idx="2073">
                  <c:v>5.5156999999999998</c:v>
                </c:pt>
                <c:pt idx="2074">
                  <c:v>5.4672000000000001</c:v>
                </c:pt>
                <c:pt idx="2075">
                  <c:v>5.5625999999999989</c:v>
                </c:pt>
                <c:pt idx="2076">
                  <c:v>5.5493000000000006</c:v>
                </c:pt>
                <c:pt idx="2077">
                  <c:v>5.4474</c:v>
                </c:pt>
                <c:pt idx="2078">
                  <c:v>5.4969000000000001</c:v>
                </c:pt>
                <c:pt idx="2079">
                  <c:v>5.5362000000000009</c:v>
                </c:pt>
                <c:pt idx="2080">
                  <c:v>5.4371</c:v>
                </c:pt>
                <c:pt idx="2081">
                  <c:v>5.3408999999999995</c:v>
                </c:pt>
                <c:pt idx="2082">
                  <c:v>5.2995000000000001</c:v>
                </c:pt>
                <c:pt idx="2083">
                  <c:v>5.2544999999999993</c:v>
                </c:pt>
                <c:pt idx="2084">
                  <c:v>5.1925999999999988</c:v>
                </c:pt>
                <c:pt idx="2085">
                  <c:v>5.1337999999999999</c:v>
                </c:pt>
                <c:pt idx="2086">
                  <c:v>5.1159999999999988</c:v>
                </c:pt>
                <c:pt idx="2087">
                  <c:v>5.0086000000000004</c:v>
                </c:pt>
                <c:pt idx="2088">
                  <c:v>4.9731000000000005</c:v>
                </c:pt>
                <c:pt idx="2089">
                  <c:v>5.0038999999999998</c:v>
                </c:pt>
                <c:pt idx="2090">
                  <c:v>4.96</c:v>
                </c:pt>
                <c:pt idx="2091">
                  <c:v>4.8334999999999999</c:v>
                </c:pt>
                <c:pt idx="2092">
                  <c:v>4.7582000000000004</c:v>
                </c:pt>
                <c:pt idx="2093">
                  <c:v>4.6193</c:v>
                </c:pt>
                <c:pt idx="2094">
                  <c:v>4.4672000000000001</c:v>
                </c:pt>
                <c:pt idx="2095">
                  <c:v>4.3573999999999993</c:v>
                </c:pt>
                <c:pt idx="2096">
                  <c:v>4.2426000000000004</c:v>
                </c:pt>
                <c:pt idx="2097">
                  <c:v>4.1954999999999991</c:v>
                </c:pt>
                <c:pt idx="2098">
                  <c:v>4.2699999999999996</c:v>
                </c:pt>
                <c:pt idx="2099">
                  <c:v>4.3180999999999994</c:v>
                </c:pt>
                <c:pt idx="2100">
                  <c:v>4.3735999999999997</c:v>
                </c:pt>
                <c:pt idx="2101">
                  <c:v>4.4493000000000009</c:v>
                </c:pt>
                <c:pt idx="2102">
                  <c:v>4.4676999999999998</c:v>
                </c:pt>
                <c:pt idx="2103">
                  <c:v>4.4504999999999999</c:v>
                </c:pt>
                <c:pt idx="2104">
                  <c:v>4.4607999999999999</c:v>
                </c:pt>
                <c:pt idx="2105">
                  <c:v>4.4469000000000003</c:v>
                </c:pt>
                <c:pt idx="2106">
                  <c:v>4.4135</c:v>
                </c:pt>
                <c:pt idx="2107">
                  <c:v>4.3994999999999997</c:v>
                </c:pt>
                <c:pt idx="2108">
                  <c:v>4.3610999999999995</c:v>
                </c:pt>
                <c:pt idx="2109">
                  <c:v>4.3385999999999996</c:v>
                </c:pt>
                <c:pt idx="2110">
                  <c:v>4.2769000000000004</c:v>
                </c:pt>
                <c:pt idx="2111">
                  <c:v>4.29</c:v>
                </c:pt>
                <c:pt idx="2112">
                  <c:v>4.2967000000000004</c:v>
                </c:pt>
                <c:pt idx="2113">
                  <c:v>4.2667000000000002</c:v>
                </c:pt>
                <c:pt idx="2114">
                  <c:v>4.3200999999999992</c:v>
                </c:pt>
                <c:pt idx="2115">
                  <c:v>4.3577999999999992</c:v>
                </c:pt>
                <c:pt idx="2116">
                  <c:v>4.3667999999999996</c:v>
                </c:pt>
                <c:pt idx="2117">
                  <c:v>4.3394000000000004</c:v>
                </c:pt>
                <c:pt idx="2118">
                  <c:v>4.2735000000000003</c:v>
                </c:pt>
                <c:pt idx="2119">
                  <c:v>4.2157999999999998</c:v>
                </c:pt>
                <c:pt idx="2120">
                  <c:v>4.1870999999999992</c:v>
                </c:pt>
                <c:pt idx="2121">
                  <c:v>4.1986999999999997</c:v>
                </c:pt>
                <c:pt idx="2122">
                  <c:v>4.1760000000000002</c:v>
                </c:pt>
                <c:pt idx="2123">
                  <c:v>4.1557999999999993</c:v>
                </c:pt>
                <c:pt idx="2124">
                  <c:v>4.2312000000000012</c:v>
                </c:pt>
                <c:pt idx="2125">
                  <c:v>4.3586999999999998</c:v>
                </c:pt>
                <c:pt idx="2126">
                  <c:v>4.4423000000000004</c:v>
                </c:pt>
                <c:pt idx="2127">
                  <c:v>4.4840999999999998</c:v>
                </c:pt>
                <c:pt idx="2128">
                  <c:v>4.4857000000000005</c:v>
                </c:pt>
                <c:pt idx="2129">
                  <c:v>4.4837000000000007</c:v>
                </c:pt>
                <c:pt idx="2130">
                  <c:v>4.4935999999999998</c:v>
                </c:pt>
                <c:pt idx="2131">
                  <c:v>4.5739000000000001</c:v>
                </c:pt>
                <c:pt idx="2132">
                  <c:v>4.623899999999999</c:v>
                </c:pt>
                <c:pt idx="2133">
                  <c:v>4.6006999999999998</c:v>
                </c:pt>
                <c:pt idx="2134">
                  <c:v>4.55</c:v>
                </c:pt>
                <c:pt idx="2135">
                  <c:v>4.6386000000000003</c:v>
                </c:pt>
                <c:pt idx="2136">
                  <c:v>4.7193000000000005</c:v>
                </c:pt>
                <c:pt idx="2137">
                  <c:v>4.8186999999999998</c:v>
                </c:pt>
                <c:pt idx="2138">
                  <c:v>4.8621999999999987</c:v>
                </c:pt>
                <c:pt idx="2139">
                  <c:v>4.8465999999999996</c:v>
                </c:pt>
                <c:pt idx="2140">
                  <c:v>4.7583000000000002</c:v>
                </c:pt>
                <c:pt idx="2141">
                  <c:v>4.6248999999999985</c:v>
                </c:pt>
                <c:pt idx="2142">
                  <c:v>4.4716000000000005</c:v>
                </c:pt>
                <c:pt idx="2143">
                  <c:v>4.3856000000000002</c:v>
                </c:pt>
                <c:pt idx="2144">
                  <c:v>4.2001999999999997</c:v>
                </c:pt>
                <c:pt idx="2145">
                  <c:v>3.9971000000000001</c:v>
                </c:pt>
                <c:pt idx="2146">
                  <c:v>3.8271000000000002</c:v>
                </c:pt>
                <c:pt idx="2147">
                  <c:v>3.7894000000000001</c:v>
                </c:pt>
                <c:pt idx="2148">
                  <c:v>3.7654000000000001</c:v>
                </c:pt>
                <c:pt idx="2149">
                  <c:v>3.7274000000000003</c:v>
                </c:pt>
                <c:pt idx="2150">
                  <c:v>3.6936</c:v>
                </c:pt>
                <c:pt idx="2151">
                  <c:v>3.6361999999999997</c:v>
                </c:pt>
                <c:pt idx="2152">
                  <c:v>3.6061999999999999</c:v>
                </c:pt>
                <c:pt idx="2153">
                  <c:v>3.6543000000000001</c:v>
                </c:pt>
                <c:pt idx="2154">
                  <c:v>3.7551000000000001</c:v>
                </c:pt>
                <c:pt idx="2155">
                  <c:v>3.8752999999999997</c:v>
                </c:pt>
                <c:pt idx="2156">
                  <c:v>3.8849</c:v>
                </c:pt>
                <c:pt idx="2157">
                  <c:v>3.8625999999999996</c:v>
                </c:pt>
                <c:pt idx="2158">
                  <c:v>3.8778999999999995</c:v>
                </c:pt>
                <c:pt idx="2159">
                  <c:v>3.8647</c:v>
                </c:pt>
                <c:pt idx="2160">
                  <c:v>3.8347999999999995</c:v>
                </c:pt>
                <c:pt idx="2161">
                  <c:v>3.7913999999999999</c:v>
                </c:pt>
                <c:pt idx="2162">
                  <c:v>3.7332999999999998</c:v>
                </c:pt>
                <c:pt idx="2163">
                  <c:v>3.6947000000000001</c:v>
                </c:pt>
                <c:pt idx="2164">
                  <c:v>3.6343000000000001</c:v>
                </c:pt>
                <c:pt idx="2165">
                  <c:v>3.6236000000000002</c:v>
                </c:pt>
                <c:pt idx="2166">
                  <c:v>3.6070000000000002</c:v>
                </c:pt>
                <c:pt idx="2167">
                  <c:v>3.5893000000000002</c:v>
                </c:pt>
                <c:pt idx="2168">
                  <c:v>3.5353999999999997</c:v>
                </c:pt>
                <c:pt idx="2169">
                  <c:v>3.5194999999999994</c:v>
                </c:pt>
                <c:pt idx="2170">
                  <c:v>3.5122999999999998</c:v>
                </c:pt>
                <c:pt idx="2171">
                  <c:v>3.4807999999999999</c:v>
                </c:pt>
                <c:pt idx="2172">
                  <c:v>3.4508999999999994</c:v>
                </c:pt>
                <c:pt idx="2173">
                  <c:v>3.4308999999999994</c:v>
                </c:pt>
                <c:pt idx="2174">
                  <c:v>3.3759999999999994</c:v>
                </c:pt>
                <c:pt idx="2175">
                  <c:v>3.3614999999999995</c:v>
                </c:pt>
                <c:pt idx="2176">
                  <c:v>3.3411999999999997</c:v>
                </c:pt>
                <c:pt idx="2177">
                  <c:v>3.3350999999999997</c:v>
                </c:pt>
                <c:pt idx="2178">
                  <c:v>3.3483000000000001</c:v>
                </c:pt>
                <c:pt idx="2179">
                  <c:v>3.4335</c:v>
                </c:pt>
                <c:pt idx="2180">
                  <c:v>3.4419999999999997</c:v>
                </c:pt>
                <c:pt idx="2181">
                  <c:v>3.4508999999999994</c:v>
                </c:pt>
                <c:pt idx="2182">
                  <c:v>3.4347999999999996</c:v>
                </c:pt>
                <c:pt idx="2183">
                  <c:v>3.4773999999999998</c:v>
                </c:pt>
                <c:pt idx="2184">
                  <c:v>3.4551999999999996</c:v>
                </c:pt>
                <c:pt idx="2185">
                  <c:v>3.4561999999999995</c:v>
                </c:pt>
                <c:pt idx="2186">
                  <c:v>3.4167999999999994</c:v>
                </c:pt>
                <c:pt idx="2187">
                  <c:v>3.4162999999999997</c:v>
                </c:pt>
                <c:pt idx="2188">
                  <c:v>3.3635999999999999</c:v>
                </c:pt>
                <c:pt idx="2189">
                  <c:v>3.3309999999999995</c:v>
                </c:pt>
                <c:pt idx="2190">
                  <c:v>3.3487</c:v>
                </c:pt>
                <c:pt idx="2191">
                  <c:v>3.3754999999999997</c:v>
                </c:pt>
                <c:pt idx="2192">
                  <c:v>3.3313999999999995</c:v>
                </c:pt>
                <c:pt idx="2193">
                  <c:v>3.2486999999999999</c:v>
                </c:pt>
                <c:pt idx="2194">
                  <c:v>3.1997999999999998</c:v>
                </c:pt>
                <c:pt idx="2195">
                  <c:v>3.1874000000000002</c:v>
                </c:pt>
                <c:pt idx="2196">
                  <c:v>3.2311999999999999</c:v>
                </c:pt>
                <c:pt idx="2197">
                  <c:v>3.2490000000000001</c:v>
                </c:pt>
                <c:pt idx="2198">
                  <c:v>3.2591000000000001</c:v>
                </c:pt>
                <c:pt idx="2199">
                  <c:v>3.2967999999999997</c:v>
                </c:pt>
                <c:pt idx="2200">
                  <c:v>3.3501999999999996</c:v>
                </c:pt>
                <c:pt idx="2201">
                  <c:v>3.3315999999999995</c:v>
                </c:pt>
                <c:pt idx="2202">
                  <c:v>3.2713999999999999</c:v>
                </c:pt>
                <c:pt idx="2203">
                  <c:v>3.2418999999999998</c:v>
                </c:pt>
                <c:pt idx="2204">
                  <c:v>3.2004999999999999</c:v>
                </c:pt>
                <c:pt idx="2205">
                  <c:v>3.1446999999999998</c:v>
                </c:pt>
                <c:pt idx="2206">
                  <c:v>3.1808999999999998</c:v>
                </c:pt>
                <c:pt idx="2207">
                  <c:v>3.1985999999999999</c:v>
                </c:pt>
                <c:pt idx="2208">
                  <c:v>3.2593999999999999</c:v>
                </c:pt>
                <c:pt idx="2209">
                  <c:v>3.3064999999999998</c:v>
                </c:pt>
                <c:pt idx="2210">
                  <c:v>3.4283000000000001</c:v>
                </c:pt>
                <c:pt idx="2211">
                  <c:v>3.4491999999999998</c:v>
                </c:pt>
                <c:pt idx="2212">
                  <c:v>3.4249000000000001</c:v>
                </c:pt>
                <c:pt idx="2213">
                  <c:v>3.3565999999999994</c:v>
                </c:pt>
                <c:pt idx="2214">
                  <c:v>3.3049999999999997</c:v>
                </c:pt>
                <c:pt idx="2215">
                  <c:v>3.2538</c:v>
                </c:pt>
                <c:pt idx="2216">
                  <c:v>3.2530000000000001</c:v>
                </c:pt>
                <c:pt idx="2217">
                  <c:v>3.2302</c:v>
                </c:pt>
                <c:pt idx="2218">
                  <c:v>3.2382</c:v>
                </c:pt>
                <c:pt idx="2219">
                  <c:v>3.1937000000000002</c:v>
                </c:pt>
                <c:pt idx="2220">
                  <c:v>3.1705000000000001</c:v>
                </c:pt>
                <c:pt idx="2221">
                  <c:v>3.1897000000000002</c:v>
                </c:pt>
                <c:pt idx="2222">
                  <c:v>3.1762999999999995</c:v>
                </c:pt>
                <c:pt idx="2223">
                  <c:v>3.1717999999999997</c:v>
                </c:pt>
                <c:pt idx="2224">
                  <c:v>3.1671000000000005</c:v>
                </c:pt>
                <c:pt idx="2225">
                  <c:v>3.1323999999999996</c:v>
                </c:pt>
                <c:pt idx="2226">
                  <c:v>3.1767999999999996</c:v>
                </c:pt>
                <c:pt idx="2227">
                  <c:v>3.1997999999999998</c:v>
                </c:pt>
                <c:pt idx="2228">
                  <c:v>3.1787999999999998</c:v>
                </c:pt>
                <c:pt idx="2229">
                  <c:v>3.1767999999999996</c:v>
                </c:pt>
                <c:pt idx="2230">
                  <c:v>3.1254</c:v>
                </c:pt>
                <c:pt idx="2231">
                  <c:v>3.1513999999999998</c:v>
                </c:pt>
                <c:pt idx="2232">
                  <c:v>3.1173999999999999</c:v>
                </c:pt>
                <c:pt idx="2233">
                  <c:v>3.1240000000000001</c:v>
                </c:pt>
                <c:pt idx="2234">
                  <c:v>3.0989</c:v>
                </c:pt>
                <c:pt idx="2235">
                  <c:v>3.1057000000000001</c:v>
                </c:pt>
                <c:pt idx="2236">
                  <c:v>3.1303999999999998</c:v>
                </c:pt>
                <c:pt idx="2237">
                  <c:v>3.1516999999999995</c:v>
                </c:pt>
                <c:pt idx="2238">
                  <c:v>3.1410999999999998</c:v>
                </c:pt>
                <c:pt idx="2239">
                  <c:v>3.1764999999999994</c:v>
                </c:pt>
                <c:pt idx="2240">
                  <c:v>3.1925999999999997</c:v>
                </c:pt>
                <c:pt idx="2241">
                  <c:v>3.1772999999999998</c:v>
                </c:pt>
                <c:pt idx="2242">
                  <c:v>3.1825999999999999</c:v>
                </c:pt>
                <c:pt idx="2243">
                  <c:v>3.13</c:v>
                </c:pt>
                <c:pt idx="2244">
                  <c:v>3.1074999999999999</c:v>
                </c:pt>
                <c:pt idx="2245">
                  <c:v>3.0882000000000001</c:v>
                </c:pt>
                <c:pt idx="2246">
                  <c:v>3.0701999999999998</c:v>
                </c:pt>
                <c:pt idx="2247">
                  <c:v>3.0642999999999998</c:v>
                </c:pt>
                <c:pt idx="2248">
                  <c:v>3.1095000000000002</c:v>
                </c:pt>
                <c:pt idx="2249">
                  <c:v>3.1856</c:v>
                </c:pt>
                <c:pt idx="2250">
                  <c:v>3.2023999999999999</c:v>
                </c:pt>
                <c:pt idx="2251">
                  <c:v>3.1819999999999999</c:v>
                </c:pt>
                <c:pt idx="2252">
                  <c:v>3.2094999999999998</c:v>
                </c:pt>
                <c:pt idx="2253">
                  <c:v>3.2246000000000001</c:v>
                </c:pt>
                <c:pt idx="2254">
                  <c:v>3.2193999999999998</c:v>
                </c:pt>
                <c:pt idx="2255">
                  <c:v>3.2221000000000002</c:v>
                </c:pt>
                <c:pt idx="2256">
                  <c:v>3.1747000000000001</c:v>
                </c:pt>
                <c:pt idx="2257">
                  <c:v>3.1589999999999998</c:v>
                </c:pt>
                <c:pt idx="2258">
                  <c:v>3.1301000000000001</c:v>
                </c:pt>
                <c:pt idx="2259">
                  <c:v>3.0916999999999994</c:v>
                </c:pt>
                <c:pt idx="2260">
                  <c:v>3.0869</c:v>
                </c:pt>
                <c:pt idx="2261">
                  <c:v>3.0762999999999994</c:v>
                </c:pt>
                <c:pt idx="2262">
                  <c:v>3.0661999999999998</c:v>
                </c:pt>
                <c:pt idx="2263">
                  <c:v>3.0819000000000001</c:v>
                </c:pt>
                <c:pt idx="2264">
                  <c:v>3.0373999999999999</c:v>
                </c:pt>
                <c:pt idx="2265">
                  <c:v>2.9908999999999994</c:v>
                </c:pt>
                <c:pt idx="2266">
                  <c:v>3.0021999999999998</c:v>
                </c:pt>
                <c:pt idx="2267">
                  <c:v>2.9937999999999998</c:v>
                </c:pt>
                <c:pt idx="2268">
                  <c:v>2.9885000000000002</c:v>
                </c:pt>
                <c:pt idx="2269">
                  <c:v>3.0259999999999998</c:v>
                </c:pt>
                <c:pt idx="2270">
                  <c:v>3.0417000000000001</c:v>
                </c:pt>
                <c:pt idx="2271">
                  <c:v>3.0632000000000001</c:v>
                </c:pt>
                <c:pt idx="2272">
                  <c:v>3.1339000000000001</c:v>
                </c:pt>
                <c:pt idx="2273">
                  <c:v>3.1856</c:v>
                </c:pt>
                <c:pt idx="2274">
                  <c:v>3.1616</c:v>
                </c:pt>
                <c:pt idx="2275">
                  <c:v>3.1686000000000001</c:v>
                </c:pt>
                <c:pt idx="2276">
                  <c:v>3.1882999999999999</c:v>
                </c:pt>
                <c:pt idx="2277">
                  <c:v>3.1686000000000001</c:v>
                </c:pt>
                <c:pt idx="2278">
                  <c:v>3.1619999999999999</c:v>
                </c:pt>
                <c:pt idx="2279">
                  <c:v>3.1305999999999998</c:v>
                </c:pt>
                <c:pt idx="2280">
                  <c:v>3.0977999999999999</c:v>
                </c:pt>
                <c:pt idx="2281">
                  <c:v>3.0817999999999999</c:v>
                </c:pt>
                <c:pt idx="2282">
                  <c:v>3.0557999999999996</c:v>
                </c:pt>
                <c:pt idx="2283">
                  <c:v>3.0461</c:v>
                </c:pt>
                <c:pt idx="2284">
                  <c:v>3.0181999999999998</c:v>
                </c:pt>
                <c:pt idx="2285">
                  <c:v>3.0329999999999995</c:v>
                </c:pt>
                <c:pt idx="2286">
                  <c:v>3.0547</c:v>
                </c:pt>
                <c:pt idx="2287">
                  <c:v>3.0880999999999998</c:v>
                </c:pt>
                <c:pt idx="2288">
                  <c:v>3.1206999999999998</c:v>
                </c:pt>
                <c:pt idx="2289">
                  <c:v>3.1301999999999999</c:v>
                </c:pt>
                <c:pt idx="2290">
                  <c:v>3.1232000000000002</c:v>
                </c:pt>
                <c:pt idx="2291">
                  <c:v>3.0870000000000002</c:v>
                </c:pt>
                <c:pt idx="2292">
                  <c:v>3.0777999999999999</c:v>
                </c:pt>
                <c:pt idx="2293">
                  <c:v>3.0390999999999995</c:v>
                </c:pt>
                <c:pt idx="2294">
                  <c:v>3.0968999999999998</c:v>
                </c:pt>
                <c:pt idx="2295">
                  <c:v>3.1202999999999999</c:v>
                </c:pt>
                <c:pt idx="2296">
                  <c:v>3.1317999999999997</c:v>
                </c:pt>
                <c:pt idx="2297">
                  <c:v>3.141</c:v>
                </c:pt>
                <c:pt idx="2298">
                  <c:v>3.2151999999999998</c:v>
                </c:pt>
                <c:pt idx="2299">
                  <c:v>3.1989999999999998</c:v>
                </c:pt>
                <c:pt idx="2300">
                  <c:v>3.1882999999999999</c:v>
                </c:pt>
                <c:pt idx="2301">
                  <c:v>3.1930999999999998</c:v>
                </c:pt>
                <c:pt idx="2302">
                  <c:v>3.1865000000000001</c:v>
                </c:pt>
                <c:pt idx="2303">
                  <c:v>3.226</c:v>
                </c:pt>
                <c:pt idx="2304">
                  <c:v>3.2050000000000001</c:v>
                </c:pt>
                <c:pt idx="2305">
                  <c:v>3.1736</c:v>
                </c:pt>
                <c:pt idx="2306">
                  <c:v>3.0985999999999998</c:v>
                </c:pt>
                <c:pt idx="2307">
                  <c:v>3.0886</c:v>
                </c:pt>
                <c:pt idx="2308">
                  <c:v>3.0783999999999998</c:v>
                </c:pt>
                <c:pt idx="2309">
                  <c:v>3.0905999999999998</c:v>
                </c:pt>
                <c:pt idx="2310">
                  <c:v>3.1440000000000001</c:v>
                </c:pt>
                <c:pt idx="2311">
                  <c:v>3.1482000000000001</c:v>
                </c:pt>
                <c:pt idx="2312">
                  <c:v>3.1316999999999995</c:v>
                </c:pt>
                <c:pt idx="2313">
                  <c:v>3.1362999999999994</c:v>
                </c:pt>
                <c:pt idx="2314">
                  <c:v>3.105</c:v>
                </c:pt>
                <c:pt idx="2315">
                  <c:v>3.0842999999999998</c:v>
                </c:pt>
                <c:pt idx="2316">
                  <c:v>3.0687000000000002</c:v>
                </c:pt>
                <c:pt idx="2317">
                  <c:v>3.01</c:v>
                </c:pt>
                <c:pt idx="2318">
                  <c:v>2.9996999999999994</c:v>
                </c:pt>
                <c:pt idx="2319">
                  <c:v>2.9769999999999994</c:v>
                </c:pt>
                <c:pt idx="2320">
                  <c:v>2.9853999999999998</c:v>
                </c:pt>
                <c:pt idx="2321">
                  <c:v>2.9899999999999998</c:v>
                </c:pt>
                <c:pt idx="2322">
                  <c:v>2.9883999999999999</c:v>
                </c:pt>
                <c:pt idx="2323">
                  <c:v>2.9785999999999997</c:v>
                </c:pt>
                <c:pt idx="2324">
                  <c:v>3.0152999999999994</c:v>
                </c:pt>
                <c:pt idx="2325">
                  <c:v>3.0823</c:v>
                </c:pt>
                <c:pt idx="2326">
                  <c:v>3.1323999999999996</c:v>
                </c:pt>
                <c:pt idx="2327">
                  <c:v>3.1812999999999998</c:v>
                </c:pt>
                <c:pt idx="2328">
                  <c:v>3.1581000000000001</c:v>
                </c:pt>
                <c:pt idx="2329">
                  <c:v>3.1076999999999999</c:v>
                </c:pt>
                <c:pt idx="2330">
                  <c:v>3.1356999999999995</c:v>
                </c:pt>
                <c:pt idx="2331">
                  <c:v>3.1335000000000002</c:v>
                </c:pt>
                <c:pt idx="2332">
                  <c:v>3.1764999999999994</c:v>
                </c:pt>
                <c:pt idx="2333">
                  <c:v>6.298</c:v>
                </c:pt>
                <c:pt idx="2334">
                  <c:v>10.372000000000002</c:v>
                </c:pt>
                <c:pt idx="2335">
                  <c:v>19.95</c:v>
                </c:pt>
                <c:pt idx="2336">
                  <c:v>17.14</c:v>
                </c:pt>
                <c:pt idx="2337">
                  <c:v>14.768000000000001</c:v>
                </c:pt>
                <c:pt idx="2338">
                  <c:v>12.464</c:v>
                </c:pt>
                <c:pt idx="2339">
                  <c:v>10.551</c:v>
                </c:pt>
                <c:pt idx="2340">
                  <c:v>6.0297000000000001</c:v>
                </c:pt>
                <c:pt idx="2341">
                  <c:v>5.8644999999999987</c:v>
                </c:pt>
                <c:pt idx="2342">
                  <c:v>5.5157999999999996</c:v>
                </c:pt>
                <c:pt idx="2343">
                  <c:v>5.1822999999999997</c:v>
                </c:pt>
                <c:pt idx="2344">
                  <c:v>4.7826000000000004</c:v>
                </c:pt>
                <c:pt idx="2345">
                  <c:v>4.4858000000000002</c:v>
                </c:pt>
                <c:pt idx="2346">
                  <c:v>4.2408000000000001</c:v>
                </c:pt>
                <c:pt idx="2347">
                  <c:v>3.9872999999999998</c:v>
                </c:pt>
                <c:pt idx="2348">
                  <c:v>3.8489999999999998</c:v>
                </c:pt>
                <c:pt idx="2349">
                  <c:v>3.6928999999999994</c:v>
                </c:pt>
                <c:pt idx="2350">
                  <c:v>3.5891000000000002</c:v>
                </c:pt>
                <c:pt idx="2351">
                  <c:v>3.464</c:v>
                </c:pt>
                <c:pt idx="2352">
                  <c:v>3.3738999999999995</c:v>
                </c:pt>
                <c:pt idx="2353">
                  <c:v>3.2736000000000001</c:v>
                </c:pt>
                <c:pt idx="2354">
                  <c:v>3.2401000000000004</c:v>
                </c:pt>
                <c:pt idx="2355">
                  <c:v>3.25</c:v>
                </c:pt>
                <c:pt idx="2356">
                  <c:v>3.2151000000000001</c:v>
                </c:pt>
                <c:pt idx="2357">
                  <c:v>3.2469999999999999</c:v>
                </c:pt>
                <c:pt idx="2358">
                  <c:v>3.2690000000000001</c:v>
                </c:pt>
                <c:pt idx="2359">
                  <c:v>3.2734000000000001</c:v>
                </c:pt>
                <c:pt idx="2360">
                  <c:v>3.2538</c:v>
                </c:pt>
                <c:pt idx="2361">
                  <c:v>3.2202000000000002</c:v>
                </c:pt>
                <c:pt idx="2362">
                  <c:v>3.1827000000000001</c:v>
                </c:pt>
                <c:pt idx="2363">
                  <c:v>3.1551999999999998</c:v>
                </c:pt>
                <c:pt idx="2364">
                  <c:v>3.1713999999999998</c:v>
                </c:pt>
                <c:pt idx="2365">
                  <c:v>3.1561999999999997</c:v>
                </c:pt>
                <c:pt idx="2366">
                  <c:v>3.1665999999999999</c:v>
                </c:pt>
                <c:pt idx="2367">
                  <c:v>3.1707999999999998</c:v>
                </c:pt>
                <c:pt idx="2368">
                  <c:v>3.1393</c:v>
                </c:pt>
                <c:pt idx="2369">
                  <c:v>3.1191</c:v>
                </c:pt>
                <c:pt idx="2370">
                  <c:v>3.1183000000000001</c:v>
                </c:pt>
                <c:pt idx="2371">
                  <c:v>3.1507999999999998</c:v>
                </c:pt>
                <c:pt idx="2372">
                  <c:v>3.1173000000000002</c:v>
                </c:pt>
                <c:pt idx="2373">
                  <c:v>3.1139000000000001</c:v>
                </c:pt>
                <c:pt idx="2374">
                  <c:v>3.0989</c:v>
                </c:pt>
                <c:pt idx="2375">
                  <c:v>3.1301000000000001</c:v>
                </c:pt>
                <c:pt idx="2376">
                  <c:v>3.1634000000000002</c:v>
                </c:pt>
                <c:pt idx="2377">
                  <c:v>3.1593999999999998</c:v>
                </c:pt>
                <c:pt idx="2378">
                  <c:v>3.1371000000000002</c:v>
                </c:pt>
                <c:pt idx="2379">
                  <c:v>3.1276999999999999</c:v>
                </c:pt>
                <c:pt idx="2380">
                  <c:v>3.1699000000000002</c:v>
                </c:pt>
                <c:pt idx="2381">
                  <c:v>3.1492</c:v>
                </c:pt>
                <c:pt idx="2382">
                  <c:v>3.1858</c:v>
                </c:pt>
                <c:pt idx="2383">
                  <c:v>3.1749000000000001</c:v>
                </c:pt>
                <c:pt idx="2384">
                  <c:v>3.1817000000000002</c:v>
                </c:pt>
                <c:pt idx="2385">
                  <c:v>3.1457000000000002</c:v>
                </c:pt>
                <c:pt idx="2386">
                  <c:v>3.1322999999999994</c:v>
                </c:pt>
                <c:pt idx="2387">
                  <c:v>3.1711</c:v>
                </c:pt>
                <c:pt idx="2388">
                  <c:v>3.1734</c:v>
                </c:pt>
                <c:pt idx="2389">
                  <c:v>3.2208999999999999</c:v>
                </c:pt>
                <c:pt idx="2390">
                  <c:v>3.2638000000000003</c:v>
                </c:pt>
                <c:pt idx="2391">
                  <c:v>3.2882000000000002</c:v>
                </c:pt>
                <c:pt idx="2392">
                  <c:v>3.2867000000000002</c:v>
                </c:pt>
                <c:pt idx="2393">
                  <c:v>3.2574000000000001</c:v>
                </c:pt>
                <c:pt idx="2394">
                  <c:v>3.2955000000000001</c:v>
                </c:pt>
                <c:pt idx="2395">
                  <c:v>3.3139999999999996</c:v>
                </c:pt>
                <c:pt idx="2396">
                  <c:v>3.3489999999999998</c:v>
                </c:pt>
                <c:pt idx="2397">
                  <c:v>3.3181999999999996</c:v>
                </c:pt>
                <c:pt idx="2398">
                  <c:v>3.2829999999999999</c:v>
                </c:pt>
                <c:pt idx="2399">
                  <c:v>3.2330000000000001</c:v>
                </c:pt>
                <c:pt idx="2400">
                  <c:v>3.2286000000000001</c:v>
                </c:pt>
                <c:pt idx="2401">
                  <c:v>3.2078000000000002</c:v>
                </c:pt>
                <c:pt idx="2402">
                  <c:v>3.4019999999999997</c:v>
                </c:pt>
                <c:pt idx="2403">
                  <c:v>3.7827999999999999</c:v>
                </c:pt>
                <c:pt idx="2404">
                  <c:v>3.9441000000000002</c:v>
                </c:pt>
                <c:pt idx="2405">
                  <c:v>3.9287999999999998</c:v>
                </c:pt>
                <c:pt idx="2406">
                  <c:v>3.8373999999999997</c:v>
                </c:pt>
                <c:pt idx="2407">
                  <c:v>3.8253999999999997</c:v>
                </c:pt>
                <c:pt idx="2408">
                  <c:v>3.8110999999999997</c:v>
                </c:pt>
                <c:pt idx="2409">
                  <c:v>3.7765999999999997</c:v>
                </c:pt>
                <c:pt idx="2410">
                  <c:v>3.8050999999999995</c:v>
                </c:pt>
                <c:pt idx="2411">
                  <c:v>3.7835000000000005</c:v>
                </c:pt>
                <c:pt idx="2412">
                  <c:v>3.7317999999999998</c:v>
                </c:pt>
                <c:pt idx="2413">
                  <c:v>3.6284999999999998</c:v>
                </c:pt>
                <c:pt idx="2414">
                  <c:v>3.5371000000000001</c:v>
                </c:pt>
                <c:pt idx="2415">
                  <c:v>3.5202</c:v>
                </c:pt>
                <c:pt idx="2416">
                  <c:v>3.5474000000000001</c:v>
                </c:pt>
                <c:pt idx="2417">
                  <c:v>3.7296</c:v>
                </c:pt>
                <c:pt idx="2418">
                  <c:v>4.1400999999999994</c:v>
                </c:pt>
                <c:pt idx="2419">
                  <c:v>4.585</c:v>
                </c:pt>
                <c:pt idx="2420">
                  <c:v>4.9340000000000002</c:v>
                </c:pt>
                <c:pt idx="2421">
                  <c:v>5.2462000000000009</c:v>
                </c:pt>
                <c:pt idx="2422">
                  <c:v>5.5111999999999997</c:v>
                </c:pt>
                <c:pt idx="2423">
                  <c:v>5.7903000000000002</c:v>
                </c:pt>
                <c:pt idx="2424">
                  <c:v>6.0938999999999997</c:v>
                </c:pt>
                <c:pt idx="2425">
                  <c:v>6.3052000000000001</c:v>
                </c:pt>
                <c:pt idx="2426">
                  <c:v>6.4471999999999996</c:v>
                </c:pt>
                <c:pt idx="2427">
                  <c:v>6.4775999999999998</c:v>
                </c:pt>
                <c:pt idx="2428">
                  <c:v>6.4840999999999998</c:v>
                </c:pt>
                <c:pt idx="2429">
                  <c:v>6.3891999999999998</c:v>
                </c:pt>
                <c:pt idx="2430">
                  <c:v>6.2863000000000007</c:v>
                </c:pt>
                <c:pt idx="2431">
                  <c:v>6.1348999999999991</c:v>
                </c:pt>
                <c:pt idx="2432">
                  <c:v>5.9436000000000009</c:v>
                </c:pt>
                <c:pt idx="2433">
                  <c:v>5.7646999999999995</c:v>
                </c:pt>
                <c:pt idx="2434">
                  <c:v>5.7134999999999998</c:v>
                </c:pt>
                <c:pt idx="2435">
                  <c:v>5.6136999999999997</c:v>
                </c:pt>
                <c:pt idx="2436">
                  <c:v>5.5457000000000001</c:v>
                </c:pt>
                <c:pt idx="2437">
                  <c:v>5.4442000000000004</c:v>
                </c:pt>
                <c:pt idx="2438">
                  <c:v>5.3769</c:v>
                </c:pt>
                <c:pt idx="2439">
                  <c:v>5.2974999999999994</c:v>
                </c:pt>
                <c:pt idx="2440">
                  <c:v>5.2060000000000004</c:v>
                </c:pt>
                <c:pt idx="2441">
                  <c:v>5.0513000000000003</c:v>
                </c:pt>
                <c:pt idx="2442">
                  <c:v>4.9295</c:v>
                </c:pt>
                <c:pt idx="2443">
                  <c:v>4.7515000000000001</c:v>
                </c:pt>
                <c:pt idx="2444">
                  <c:v>4.6512000000000002</c:v>
                </c:pt>
                <c:pt idx="2445">
                  <c:v>4.5614999999999997</c:v>
                </c:pt>
                <c:pt idx="2446">
                  <c:v>4.4276</c:v>
                </c:pt>
                <c:pt idx="2447">
                  <c:v>4.3022</c:v>
                </c:pt>
                <c:pt idx="2448">
                  <c:v>4.2267999999999999</c:v>
                </c:pt>
                <c:pt idx="2449">
                  <c:v>4.1728999999999994</c:v>
                </c:pt>
                <c:pt idx="2450">
                  <c:v>4.1398999999999999</c:v>
                </c:pt>
                <c:pt idx="2451">
                  <c:v>4.0652999999999997</c:v>
                </c:pt>
                <c:pt idx="2452">
                  <c:v>3.9897</c:v>
                </c:pt>
                <c:pt idx="2453">
                  <c:v>3.9728999999999997</c:v>
                </c:pt>
                <c:pt idx="2454">
                  <c:v>3.9867999999999997</c:v>
                </c:pt>
                <c:pt idx="2455">
                  <c:v>4.0057999999999998</c:v>
                </c:pt>
                <c:pt idx="2456">
                  <c:v>4.0022000000000002</c:v>
                </c:pt>
                <c:pt idx="2457">
                  <c:v>4.0434000000000001</c:v>
                </c:pt>
                <c:pt idx="2458">
                  <c:v>4.0488</c:v>
                </c:pt>
                <c:pt idx="2459">
                  <c:v>4.0797000000000008</c:v>
                </c:pt>
                <c:pt idx="2460">
                  <c:v>4.0648999999999988</c:v>
                </c:pt>
                <c:pt idx="2461">
                  <c:v>4.0488</c:v>
                </c:pt>
                <c:pt idx="2462">
                  <c:v>3.9926999999999997</c:v>
                </c:pt>
                <c:pt idx="2463">
                  <c:v>3.9485000000000001</c:v>
                </c:pt>
                <c:pt idx="2464">
                  <c:v>3.9304999999999994</c:v>
                </c:pt>
                <c:pt idx="2465">
                  <c:v>3.8767999999999994</c:v>
                </c:pt>
                <c:pt idx="2466">
                  <c:v>3.8679000000000001</c:v>
                </c:pt>
                <c:pt idx="2467">
                  <c:v>3.8769999999999993</c:v>
                </c:pt>
                <c:pt idx="2468">
                  <c:v>3.8407999999999998</c:v>
                </c:pt>
                <c:pt idx="2469">
                  <c:v>3.7767999999999997</c:v>
                </c:pt>
                <c:pt idx="2470">
                  <c:v>3.7519</c:v>
                </c:pt>
                <c:pt idx="2471">
                  <c:v>3.7654999999999998</c:v>
                </c:pt>
                <c:pt idx="2472">
                  <c:v>3.6981000000000002</c:v>
                </c:pt>
                <c:pt idx="2473">
                  <c:v>3.6391999999999998</c:v>
                </c:pt>
                <c:pt idx="2474">
                  <c:v>3.6059999999999999</c:v>
                </c:pt>
                <c:pt idx="2475">
                  <c:v>3.6095999999999999</c:v>
                </c:pt>
                <c:pt idx="2476">
                  <c:v>3.5836000000000001</c:v>
                </c:pt>
                <c:pt idx="2477">
                  <c:v>3.5701000000000001</c:v>
                </c:pt>
                <c:pt idx="2478">
                  <c:v>3.5373000000000001</c:v>
                </c:pt>
                <c:pt idx="2479">
                  <c:v>3.5383999999999998</c:v>
                </c:pt>
                <c:pt idx="2480">
                  <c:v>3.5655999999999999</c:v>
                </c:pt>
                <c:pt idx="2481">
                  <c:v>3.5345999999999997</c:v>
                </c:pt>
                <c:pt idx="2482">
                  <c:v>3.4899999999999998</c:v>
                </c:pt>
                <c:pt idx="2483">
                  <c:v>3.5015999999999998</c:v>
                </c:pt>
                <c:pt idx="2484">
                  <c:v>3.5078</c:v>
                </c:pt>
                <c:pt idx="2485">
                  <c:v>3.4874000000000001</c:v>
                </c:pt>
                <c:pt idx="2486">
                  <c:v>3.4773999999999998</c:v>
                </c:pt>
                <c:pt idx="2487">
                  <c:v>3.4483999999999999</c:v>
                </c:pt>
                <c:pt idx="2488">
                  <c:v>3.4195999999999995</c:v>
                </c:pt>
                <c:pt idx="2489">
                  <c:v>3.3753999999999995</c:v>
                </c:pt>
                <c:pt idx="2490">
                  <c:v>3.3301999999999996</c:v>
                </c:pt>
                <c:pt idx="2491">
                  <c:v>3.3257999999999996</c:v>
                </c:pt>
                <c:pt idx="2492">
                  <c:v>-999</c:v>
                </c:pt>
                <c:pt idx="2493">
                  <c:v>3.3716999999999997</c:v>
                </c:pt>
                <c:pt idx="2494">
                  <c:v>3.3579999999999997</c:v>
                </c:pt>
                <c:pt idx="2495">
                  <c:v>3.3515999999999995</c:v>
                </c:pt>
                <c:pt idx="2496">
                  <c:v>3.3041999999999998</c:v>
                </c:pt>
                <c:pt idx="2497">
                  <c:v>3.2844000000000002</c:v>
                </c:pt>
                <c:pt idx="2498">
                  <c:v>3.3224999999999993</c:v>
                </c:pt>
                <c:pt idx="2499">
                  <c:v>3.3659999999999997</c:v>
                </c:pt>
                <c:pt idx="2500">
                  <c:v>3.3798999999999997</c:v>
                </c:pt>
                <c:pt idx="2501">
                  <c:v>3.3512999999999997</c:v>
                </c:pt>
                <c:pt idx="2502">
                  <c:v>3.3679999999999999</c:v>
                </c:pt>
                <c:pt idx="2503">
                  <c:v>3.3316999999999997</c:v>
                </c:pt>
                <c:pt idx="2504">
                  <c:v>3.3150999999999997</c:v>
                </c:pt>
                <c:pt idx="2505">
                  <c:v>3.3500999999999994</c:v>
                </c:pt>
                <c:pt idx="2506">
                  <c:v>3.3464999999999994</c:v>
                </c:pt>
                <c:pt idx="2507">
                  <c:v>3.3472</c:v>
                </c:pt>
                <c:pt idx="2508">
                  <c:v>3.3333999999999997</c:v>
                </c:pt>
                <c:pt idx="2509">
                  <c:v>3.3249999999999997</c:v>
                </c:pt>
                <c:pt idx="2510">
                  <c:v>3.3235000000000001</c:v>
                </c:pt>
                <c:pt idx="2511">
                  <c:v>3.3624999999999994</c:v>
                </c:pt>
                <c:pt idx="2512">
                  <c:v>3.3518999999999997</c:v>
                </c:pt>
                <c:pt idx="2513">
                  <c:v>3.3901999999999997</c:v>
                </c:pt>
                <c:pt idx="2514">
                  <c:v>3.3883000000000001</c:v>
                </c:pt>
                <c:pt idx="2515">
                  <c:v>3.3656999999999995</c:v>
                </c:pt>
                <c:pt idx="2516">
                  <c:v>3.3468999999999998</c:v>
                </c:pt>
                <c:pt idx="2517">
                  <c:v>3.3279999999999998</c:v>
                </c:pt>
                <c:pt idx="2518">
                  <c:v>3.3349999999999995</c:v>
                </c:pt>
                <c:pt idx="2519">
                  <c:v>3.3377999999999997</c:v>
                </c:pt>
                <c:pt idx="2520">
                  <c:v>3.2913999999999999</c:v>
                </c:pt>
                <c:pt idx="2521">
                  <c:v>3.3019999999999996</c:v>
                </c:pt>
                <c:pt idx="2522">
                  <c:v>3.3185999999999996</c:v>
                </c:pt>
                <c:pt idx="2523">
                  <c:v>3.2948</c:v>
                </c:pt>
                <c:pt idx="2524">
                  <c:v>3.2393999999999998</c:v>
                </c:pt>
                <c:pt idx="2525">
                  <c:v>3.2143999999999999</c:v>
                </c:pt>
                <c:pt idx="2526">
                  <c:v>3.1854</c:v>
                </c:pt>
                <c:pt idx="2527">
                  <c:v>3.1495000000000002</c:v>
                </c:pt>
                <c:pt idx="2528">
                  <c:v>3.1434000000000002</c:v>
                </c:pt>
                <c:pt idx="2529">
                  <c:v>3.1496</c:v>
                </c:pt>
                <c:pt idx="2530">
                  <c:v>3.1446000000000001</c:v>
                </c:pt>
                <c:pt idx="2531">
                  <c:v>3.1785999999999999</c:v>
                </c:pt>
                <c:pt idx="2532">
                  <c:v>3.1991999999999998</c:v>
                </c:pt>
                <c:pt idx="2533">
                  <c:v>3.2484000000000002</c:v>
                </c:pt>
                <c:pt idx="2534">
                  <c:v>3.3153999999999995</c:v>
                </c:pt>
                <c:pt idx="2535">
                  <c:v>3.4331999999999998</c:v>
                </c:pt>
                <c:pt idx="2536">
                  <c:v>3.6269</c:v>
                </c:pt>
                <c:pt idx="2537">
                  <c:v>3.8104999999999998</c:v>
                </c:pt>
                <c:pt idx="2538">
                  <c:v>3.9483000000000001</c:v>
                </c:pt>
                <c:pt idx="2539">
                  <c:v>4.0923999999999996</c:v>
                </c:pt>
                <c:pt idx="2540">
                  <c:v>4.1298999999999992</c:v>
                </c:pt>
                <c:pt idx="2541">
                  <c:v>4.0693000000000001</c:v>
                </c:pt>
                <c:pt idx="2542">
                  <c:v>4.0167000000000002</c:v>
                </c:pt>
                <c:pt idx="2543">
                  <c:v>3.9678</c:v>
                </c:pt>
                <c:pt idx="2544">
                  <c:v>3.9025999999999996</c:v>
                </c:pt>
                <c:pt idx="2545">
                  <c:v>3.8673999999999999</c:v>
                </c:pt>
                <c:pt idx="2546">
                  <c:v>3.7927</c:v>
                </c:pt>
                <c:pt idx="2547">
                  <c:v>3.7234000000000003</c:v>
                </c:pt>
                <c:pt idx="2548">
                  <c:v>3.7126999999999994</c:v>
                </c:pt>
                <c:pt idx="2549">
                  <c:v>3.7031000000000005</c:v>
                </c:pt>
                <c:pt idx="2550">
                  <c:v>3.6836000000000002</c:v>
                </c:pt>
                <c:pt idx="2551">
                  <c:v>3.6781999999999999</c:v>
                </c:pt>
                <c:pt idx="2552">
                  <c:v>3.6063999999999998</c:v>
                </c:pt>
                <c:pt idx="2553">
                  <c:v>3.5328999999999997</c:v>
                </c:pt>
                <c:pt idx="2554">
                  <c:v>3.4522999999999997</c:v>
                </c:pt>
                <c:pt idx="2555">
                  <c:v>3.4177</c:v>
                </c:pt>
                <c:pt idx="2556">
                  <c:v>3.4001999999999999</c:v>
                </c:pt>
                <c:pt idx="2557">
                  <c:v>3.3548999999999998</c:v>
                </c:pt>
                <c:pt idx="2558">
                  <c:v>3.3095999999999997</c:v>
                </c:pt>
                <c:pt idx="2559">
                  <c:v>3.2561</c:v>
                </c:pt>
                <c:pt idx="2560">
                  <c:v>3.2021000000000002</c:v>
                </c:pt>
                <c:pt idx="2561">
                  <c:v>3.2138</c:v>
                </c:pt>
                <c:pt idx="2562">
                  <c:v>3.2315999999999998</c:v>
                </c:pt>
                <c:pt idx="2563">
                  <c:v>3.2202999999999999</c:v>
                </c:pt>
                <c:pt idx="2564">
                  <c:v>3.2141999999999999</c:v>
                </c:pt>
                <c:pt idx="2565">
                  <c:v>3.2143000000000002</c:v>
                </c:pt>
                <c:pt idx="2566">
                  <c:v>3.2208000000000001</c:v>
                </c:pt>
                <c:pt idx="2567">
                  <c:v>3.1755</c:v>
                </c:pt>
                <c:pt idx="2568">
                  <c:v>3.1924999999999994</c:v>
                </c:pt>
                <c:pt idx="2569">
                  <c:v>3.1358999999999995</c:v>
                </c:pt>
                <c:pt idx="2570">
                  <c:v>3.1324999999999994</c:v>
                </c:pt>
                <c:pt idx="2571">
                  <c:v>3.0893999999999999</c:v>
                </c:pt>
                <c:pt idx="2572">
                  <c:v>3.0951999999999997</c:v>
                </c:pt>
                <c:pt idx="2573">
                  <c:v>3.1006999999999998</c:v>
                </c:pt>
                <c:pt idx="2574">
                  <c:v>3.0926999999999993</c:v>
                </c:pt>
                <c:pt idx="2575">
                  <c:v>3.0853999999999999</c:v>
                </c:pt>
                <c:pt idx="2576">
                  <c:v>3.093</c:v>
                </c:pt>
                <c:pt idx="2577">
                  <c:v>3.0815000000000001</c:v>
                </c:pt>
                <c:pt idx="2578">
                  <c:v>3.0529999999999995</c:v>
                </c:pt>
                <c:pt idx="2579">
                  <c:v>3.0703999999999998</c:v>
                </c:pt>
                <c:pt idx="2580">
                  <c:v>3.0604</c:v>
                </c:pt>
                <c:pt idx="2581">
                  <c:v>3.0470000000000002</c:v>
                </c:pt>
                <c:pt idx="2582">
                  <c:v>3.0419</c:v>
                </c:pt>
                <c:pt idx="2583">
                  <c:v>3.0583</c:v>
                </c:pt>
                <c:pt idx="2584">
                  <c:v>3.0219999999999998</c:v>
                </c:pt>
                <c:pt idx="2585">
                  <c:v>3.0117999999999996</c:v>
                </c:pt>
                <c:pt idx="2586">
                  <c:v>3.0015999999999998</c:v>
                </c:pt>
                <c:pt idx="2587">
                  <c:v>3.0171000000000001</c:v>
                </c:pt>
                <c:pt idx="2588">
                  <c:v>3.0103</c:v>
                </c:pt>
                <c:pt idx="2589">
                  <c:v>3.03</c:v>
                </c:pt>
                <c:pt idx="2590">
                  <c:v>3.0278999999999998</c:v>
                </c:pt>
                <c:pt idx="2591">
                  <c:v>3.0177</c:v>
                </c:pt>
                <c:pt idx="2592">
                  <c:v>3.0111999999999997</c:v>
                </c:pt>
                <c:pt idx="2593">
                  <c:v>2.9725999999999995</c:v>
                </c:pt>
                <c:pt idx="2594">
                  <c:v>2.9727999999999994</c:v>
                </c:pt>
                <c:pt idx="2595">
                  <c:v>2.9744999999999995</c:v>
                </c:pt>
                <c:pt idx="2596">
                  <c:v>2.9653999999999998</c:v>
                </c:pt>
                <c:pt idx="2597">
                  <c:v>3.0402</c:v>
                </c:pt>
                <c:pt idx="2598">
                  <c:v>3.0513999999999997</c:v>
                </c:pt>
                <c:pt idx="2599">
                  <c:v>3.0695999999999999</c:v>
                </c:pt>
                <c:pt idx="2600">
                  <c:v>3.1254</c:v>
                </c:pt>
                <c:pt idx="2601">
                  <c:v>3.1280999999999999</c:v>
                </c:pt>
                <c:pt idx="2602">
                  <c:v>3.1061999999999999</c:v>
                </c:pt>
                <c:pt idx="2603">
                  <c:v>3.0707</c:v>
                </c:pt>
                <c:pt idx="2604">
                  <c:v>3.0347999999999997</c:v>
                </c:pt>
                <c:pt idx="2605">
                  <c:v>3.0583999999999998</c:v>
                </c:pt>
                <c:pt idx="2606">
                  <c:v>3.0872000000000002</c:v>
                </c:pt>
                <c:pt idx="2607">
                  <c:v>3.0947</c:v>
                </c:pt>
                <c:pt idx="2608">
                  <c:v>3.0653000000000001</c:v>
                </c:pt>
                <c:pt idx="2609">
                  <c:v>3.0125999999999995</c:v>
                </c:pt>
                <c:pt idx="2610">
                  <c:v>2.9843999999999999</c:v>
                </c:pt>
                <c:pt idx="2611">
                  <c:v>2.9915999999999996</c:v>
                </c:pt>
                <c:pt idx="2612">
                  <c:v>3.0017</c:v>
                </c:pt>
                <c:pt idx="2613">
                  <c:v>3.0044</c:v>
                </c:pt>
                <c:pt idx="2614">
                  <c:v>3.0030999999999999</c:v>
                </c:pt>
                <c:pt idx="2615">
                  <c:v>3.0363999999999995</c:v>
                </c:pt>
                <c:pt idx="2616">
                  <c:v>3.0246</c:v>
                </c:pt>
                <c:pt idx="2617">
                  <c:v>3.0368999999999997</c:v>
                </c:pt>
                <c:pt idx="2618">
                  <c:v>3.048</c:v>
                </c:pt>
                <c:pt idx="2619">
                  <c:v>3.0362999999999998</c:v>
                </c:pt>
                <c:pt idx="2620">
                  <c:v>3.0366999999999997</c:v>
                </c:pt>
                <c:pt idx="2621">
                  <c:v>3.0455999999999999</c:v>
                </c:pt>
                <c:pt idx="2622">
                  <c:v>3.0175000000000001</c:v>
                </c:pt>
                <c:pt idx="2623">
                  <c:v>3.0682</c:v>
                </c:pt>
                <c:pt idx="2624">
                  <c:v>3.0876999999999999</c:v>
                </c:pt>
                <c:pt idx="2625">
                  <c:v>3.0853999999999999</c:v>
                </c:pt>
                <c:pt idx="2626">
                  <c:v>3.1011000000000002</c:v>
                </c:pt>
                <c:pt idx="2627">
                  <c:v>3.0951999999999997</c:v>
                </c:pt>
                <c:pt idx="2628">
                  <c:v>3.0263</c:v>
                </c:pt>
                <c:pt idx="2629">
                  <c:v>3.0465</c:v>
                </c:pt>
                <c:pt idx="2630">
                  <c:v>3.0821999999999998</c:v>
                </c:pt>
                <c:pt idx="2631">
                  <c:v>3.0365999999999995</c:v>
                </c:pt>
                <c:pt idx="2632">
                  <c:v>3.0103999999999997</c:v>
                </c:pt>
                <c:pt idx="2633">
                  <c:v>2.9834000000000001</c:v>
                </c:pt>
                <c:pt idx="2634">
                  <c:v>2.9807999999999999</c:v>
                </c:pt>
                <c:pt idx="2635">
                  <c:v>3</c:v>
                </c:pt>
                <c:pt idx="2636">
                  <c:v>2.9958999999999993</c:v>
                </c:pt>
                <c:pt idx="2637">
                  <c:v>3.0200999999999998</c:v>
                </c:pt>
                <c:pt idx="2638">
                  <c:v>3.0691999999999999</c:v>
                </c:pt>
                <c:pt idx="2639">
                  <c:v>3.1118999999999994</c:v>
                </c:pt>
                <c:pt idx="2640">
                  <c:v>3.1115999999999997</c:v>
                </c:pt>
                <c:pt idx="2641">
                  <c:v>3.0697999999999999</c:v>
                </c:pt>
                <c:pt idx="2642">
                  <c:v>3.0855000000000001</c:v>
                </c:pt>
                <c:pt idx="2643">
                  <c:v>3.1507999999999998</c:v>
                </c:pt>
                <c:pt idx="2644">
                  <c:v>3.1755999999999998</c:v>
                </c:pt>
                <c:pt idx="2645">
                  <c:v>3.2050999999999998</c:v>
                </c:pt>
                <c:pt idx="2646">
                  <c:v>3.2319</c:v>
                </c:pt>
                <c:pt idx="2647">
                  <c:v>3.2395999999999998</c:v>
                </c:pt>
                <c:pt idx="2648">
                  <c:v>3.3064999999999998</c:v>
                </c:pt>
                <c:pt idx="2649">
                  <c:v>3.4143999999999997</c:v>
                </c:pt>
                <c:pt idx="2650">
                  <c:v>3.5849000000000002</c:v>
                </c:pt>
                <c:pt idx="2651">
                  <c:v>3.8193999999999995</c:v>
                </c:pt>
                <c:pt idx="2652">
                  <c:v>4.0370999999999997</c:v>
                </c:pt>
                <c:pt idx="2653">
                  <c:v>4.1250999999999989</c:v>
                </c:pt>
                <c:pt idx="2654">
                  <c:v>4.184499999999999</c:v>
                </c:pt>
                <c:pt idx="2655">
                  <c:v>4.1908999999999992</c:v>
                </c:pt>
                <c:pt idx="2656">
                  <c:v>4.1853999999999996</c:v>
                </c:pt>
                <c:pt idx="2657">
                  <c:v>4.127699999999999</c:v>
                </c:pt>
                <c:pt idx="2658">
                  <c:v>4.1133999999999995</c:v>
                </c:pt>
                <c:pt idx="2659">
                  <c:v>4.0217999999999998</c:v>
                </c:pt>
                <c:pt idx="2660">
                  <c:v>3.9645000000000001</c:v>
                </c:pt>
                <c:pt idx="2661">
                  <c:v>3.8508999999999998</c:v>
                </c:pt>
                <c:pt idx="2662">
                  <c:v>3.7547000000000001</c:v>
                </c:pt>
                <c:pt idx="2663">
                  <c:v>3.7157999999999998</c:v>
                </c:pt>
                <c:pt idx="2664">
                  <c:v>3.6553999999999998</c:v>
                </c:pt>
                <c:pt idx="2665">
                  <c:v>3.5884999999999998</c:v>
                </c:pt>
                <c:pt idx="2666">
                  <c:v>3.4915999999999996</c:v>
                </c:pt>
                <c:pt idx="2667">
                  <c:v>3.4377999999999997</c:v>
                </c:pt>
                <c:pt idx="2668">
                  <c:v>3.4302999999999995</c:v>
                </c:pt>
                <c:pt idx="2669">
                  <c:v>3.3489</c:v>
                </c:pt>
                <c:pt idx="2670">
                  <c:v>3.3458999999999994</c:v>
                </c:pt>
                <c:pt idx="2671">
                  <c:v>3.3773</c:v>
                </c:pt>
                <c:pt idx="2672">
                  <c:v>3.3293999999999997</c:v>
                </c:pt>
                <c:pt idx="2673">
                  <c:v>3.2565</c:v>
                </c:pt>
                <c:pt idx="2674">
                  <c:v>3.2225000000000001</c:v>
                </c:pt>
                <c:pt idx="2675">
                  <c:v>3.2214999999999998</c:v>
                </c:pt>
                <c:pt idx="2676">
                  <c:v>3.2115999999999998</c:v>
                </c:pt>
                <c:pt idx="2677">
                  <c:v>3.2183999999999999</c:v>
                </c:pt>
                <c:pt idx="2678">
                  <c:v>3.1993999999999998</c:v>
                </c:pt>
                <c:pt idx="2679">
                  <c:v>3.2103000000000002</c:v>
                </c:pt>
                <c:pt idx="2680">
                  <c:v>3.1503999999999999</c:v>
                </c:pt>
                <c:pt idx="2681">
                  <c:v>3.1269</c:v>
                </c:pt>
                <c:pt idx="2682">
                  <c:v>3.1263999999999998</c:v>
                </c:pt>
                <c:pt idx="2683">
                  <c:v>3.1387</c:v>
                </c:pt>
                <c:pt idx="2684">
                  <c:v>3.1360999999999994</c:v>
                </c:pt>
                <c:pt idx="2685">
                  <c:v>3.1263999999999998</c:v>
                </c:pt>
                <c:pt idx="2686">
                  <c:v>3.1019000000000001</c:v>
                </c:pt>
                <c:pt idx="2687">
                  <c:v>3.1115999999999997</c:v>
                </c:pt>
                <c:pt idx="2688">
                  <c:v>3.0640999999999998</c:v>
                </c:pt>
                <c:pt idx="2689">
                  <c:v>3.1356999999999995</c:v>
                </c:pt>
                <c:pt idx="2690">
                  <c:v>3.1739000000000002</c:v>
                </c:pt>
                <c:pt idx="2691">
                  <c:v>3.1783000000000001</c:v>
                </c:pt>
                <c:pt idx="2692">
                  <c:v>3.1863999999999999</c:v>
                </c:pt>
                <c:pt idx="2693">
                  <c:v>3.1905999999999999</c:v>
                </c:pt>
                <c:pt idx="2694">
                  <c:v>3.1911999999999998</c:v>
                </c:pt>
                <c:pt idx="2695">
                  <c:v>3.2067000000000001</c:v>
                </c:pt>
                <c:pt idx="2696">
                  <c:v>3.2313000000000001</c:v>
                </c:pt>
                <c:pt idx="2697">
                  <c:v>3.1997999999999998</c:v>
                </c:pt>
                <c:pt idx="2698">
                  <c:v>3.1523999999999996</c:v>
                </c:pt>
                <c:pt idx="2699">
                  <c:v>3.1145</c:v>
                </c:pt>
                <c:pt idx="2700">
                  <c:v>3.0922999999999994</c:v>
                </c:pt>
                <c:pt idx="2701">
                  <c:v>3.1070000000000002</c:v>
                </c:pt>
                <c:pt idx="2702">
                  <c:v>3.0455999999999999</c:v>
                </c:pt>
                <c:pt idx="2703">
                  <c:v>3.0164999999999997</c:v>
                </c:pt>
                <c:pt idx="2704">
                  <c:v>3.0011999999999999</c:v>
                </c:pt>
                <c:pt idx="2705">
                  <c:v>3.0265</c:v>
                </c:pt>
                <c:pt idx="2706">
                  <c:v>3.0361999999999996</c:v>
                </c:pt>
                <c:pt idx="2707">
                  <c:v>3.0395999999999996</c:v>
                </c:pt>
                <c:pt idx="2708">
                  <c:v>3.0257000000000001</c:v>
                </c:pt>
                <c:pt idx="2709">
                  <c:v>3.0272999999999999</c:v>
                </c:pt>
                <c:pt idx="2710">
                  <c:v>2.98</c:v>
                </c:pt>
                <c:pt idx="2711">
                  <c:v>2.9413999999999998</c:v>
                </c:pt>
                <c:pt idx="2712">
                  <c:v>2.9097999999999997</c:v>
                </c:pt>
                <c:pt idx="2713">
                  <c:v>2.9226999999999994</c:v>
                </c:pt>
                <c:pt idx="2714">
                  <c:v>2.9369999999999994</c:v>
                </c:pt>
                <c:pt idx="2715">
                  <c:v>2.9588999999999994</c:v>
                </c:pt>
                <c:pt idx="2716">
                  <c:v>2.9525999999999994</c:v>
                </c:pt>
                <c:pt idx="2717">
                  <c:v>2.9756999999999993</c:v>
                </c:pt>
                <c:pt idx="2718">
                  <c:v>2.9659</c:v>
                </c:pt>
                <c:pt idx="2719">
                  <c:v>2.9615</c:v>
                </c:pt>
                <c:pt idx="2720">
                  <c:v>2.9371999999999998</c:v>
                </c:pt>
                <c:pt idx="2721">
                  <c:v>2.9565999999999995</c:v>
                </c:pt>
                <c:pt idx="2722">
                  <c:v>2.9834000000000001</c:v>
                </c:pt>
                <c:pt idx="2723">
                  <c:v>2.9885000000000002</c:v>
                </c:pt>
                <c:pt idx="2724">
                  <c:v>2.9722999999999997</c:v>
                </c:pt>
                <c:pt idx="2725">
                  <c:v>2.9672999999999998</c:v>
                </c:pt>
                <c:pt idx="2726">
                  <c:v>2.9891000000000001</c:v>
                </c:pt>
                <c:pt idx="2727">
                  <c:v>3.0168999999999997</c:v>
                </c:pt>
                <c:pt idx="2728">
                  <c:v>3.0066999999999995</c:v>
                </c:pt>
                <c:pt idx="2729">
                  <c:v>3.0023999999999997</c:v>
                </c:pt>
                <c:pt idx="2730">
                  <c:v>3.0247999999999999</c:v>
                </c:pt>
                <c:pt idx="2731">
                  <c:v>3.0357999999999996</c:v>
                </c:pt>
                <c:pt idx="2732">
                  <c:v>3.0678000000000001</c:v>
                </c:pt>
                <c:pt idx="2733">
                  <c:v>3.0773999999999999</c:v>
                </c:pt>
                <c:pt idx="2734">
                  <c:v>3.0893000000000002</c:v>
                </c:pt>
                <c:pt idx="2735">
                  <c:v>3.0707</c:v>
                </c:pt>
                <c:pt idx="2736">
                  <c:v>3.0387999999999997</c:v>
                </c:pt>
                <c:pt idx="2737">
                  <c:v>3.0253000000000001</c:v>
                </c:pt>
                <c:pt idx="2738">
                  <c:v>3.0427</c:v>
                </c:pt>
                <c:pt idx="2739">
                  <c:v>3.0034999999999998</c:v>
                </c:pt>
                <c:pt idx="2740">
                  <c:v>3.0265999999999997</c:v>
                </c:pt>
                <c:pt idx="2741">
                  <c:v>3.0381</c:v>
                </c:pt>
                <c:pt idx="2742">
                  <c:v>3.0085000000000002</c:v>
                </c:pt>
                <c:pt idx="2743">
                  <c:v>2.9959999999999996</c:v>
                </c:pt>
                <c:pt idx="2744">
                  <c:v>2.9993999999999996</c:v>
                </c:pt>
                <c:pt idx="2745">
                  <c:v>2.9963999999999995</c:v>
                </c:pt>
                <c:pt idx="2746">
                  <c:v>2.9878999999999998</c:v>
                </c:pt>
                <c:pt idx="2747">
                  <c:v>3.0019999999999998</c:v>
                </c:pt>
                <c:pt idx="2748">
                  <c:v>3.0153999999999996</c:v>
                </c:pt>
                <c:pt idx="2749">
                  <c:v>3.0590999999999995</c:v>
                </c:pt>
                <c:pt idx="2750">
                  <c:v>3.0513999999999997</c:v>
                </c:pt>
                <c:pt idx="2751">
                  <c:v>3.0276000000000001</c:v>
                </c:pt>
                <c:pt idx="2752">
                  <c:v>3.0175999999999998</c:v>
                </c:pt>
                <c:pt idx="2753">
                  <c:v>3.0019</c:v>
                </c:pt>
                <c:pt idx="2754">
                  <c:v>3.0045000000000002</c:v>
                </c:pt>
                <c:pt idx="2755">
                  <c:v>3.0194999999999994</c:v>
                </c:pt>
                <c:pt idx="2756">
                  <c:v>3.0007000000000001</c:v>
                </c:pt>
                <c:pt idx="2757">
                  <c:v>2.9821999999999997</c:v>
                </c:pt>
                <c:pt idx="2758">
                  <c:v>2.9937999999999998</c:v>
                </c:pt>
                <c:pt idx="2759">
                  <c:v>3.0057999999999998</c:v>
                </c:pt>
                <c:pt idx="2760">
                  <c:v>3.0557999999999996</c:v>
                </c:pt>
                <c:pt idx="2761">
                  <c:v>3.0733999999999999</c:v>
                </c:pt>
                <c:pt idx="2762">
                  <c:v>3.1431000000000004</c:v>
                </c:pt>
                <c:pt idx="2763">
                  <c:v>3.1115999999999997</c:v>
                </c:pt>
                <c:pt idx="2764">
                  <c:v>3.1202999999999999</c:v>
                </c:pt>
                <c:pt idx="2765">
                  <c:v>3.1011000000000002</c:v>
                </c:pt>
                <c:pt idx="2766">
                  <c:v>3.1019999999999999</c:v>
                </c:pt>
                <c:pt idx="2767">
                  <c:v>3.1265999999999998</c:v>
                </c:pt>
                <c:pt idx="2768">
                  <c:v>3.1695000000000002</c:v>
                </c:pt>
                <c:pt idx="2769">
                  <c:v>3.1663999999999999</c:v>
                </c:pt>
                <c:pt idx="2770">
                  <c:v>3.2057000000000002</c:v>
                </c:pt>
                <c:pt idx="2771">
                  <c:v>3.1772</c:v>
                </c:pt>
                <c:pt idx="2772">
                  <c:v>3.1570999999999998</c:v>
                </c:pt>
                <c:pt idx="2773">
                  <c:v>3.1867000000000001</c:v>
                </c:pt>
                <c:pt idx="2774">
                  <c:v>3.1913999999999998</c:v>
                </c:pt>
                <c:pt idx="2775">
                  <c:v>3.1730999999999998</c:v>
                </c:pt>
                <c:pt idx="2776">
                  <c:v>3.198</c:v>
                </c:pt>
                <c:pt idx="2777">
                  <c:v>3.2035000000000005</c:v>
                </c:pt>
                <c:pt idx="2778">
                  <c:v>3.2185999999999999</c:v>
                </c:pt>
                <c:pt idx="2779">
                  <c:v>3.2202000000000002</c:v>
                </c:pt>
                <c:pt idx="2780">
                  <c:v>3.1837000000000004</c:v>
                </c:pt>
                <c:pt idx="2781">
                  <c:v>3.1482000000000001</c:v>
                </c:pt>
                <c:pt idx="2782">
                  <c:v>3.1269999999999998</c:v>
                </c:pt>
                <c:pt idx="2783">
                  <c:v>3.1867999999999999</c:v>
                </c:pt>
                <c:pt idx="2784">
                  <c:v>3.1745999999999999</c:v>
                </c:pt>
                <c:pt idx="2785">
                  <c:v>3.1844999999999999</c:v>
                </c:pt>
                <c:pt idx="2786">
                  <c:v>3.1774</c:v>
                </c:pt>
                <c:pt idx="2787">
                  <c:v>3.2000999999999999</c:v>
                </c:pt>
                <c:pt idx="2788">
                  <c:v>3.1722999999999995</c:v>
                </c:pt>
                <c:pt idx="2789">
                  <c:v>3.1661000000000001</c:v>
                </c:pt>
                <c:pt idx="2790">
                  <c:v>3.1763999999999997</c:v>
                </c:pt>
                <c:pt idx="2791">
                  <c:v>3.2072000000000003</c:v>
                </c:pt>
                <c:pt idx="2792">
                  <c:v>3.2833000000000006</c:v>
                </c:pt>
                <c:pt idx="2793">
                  <c:v>3.2555999999999998</c:v>
                </c:pt>
                <c:pt idx="2794">
                  <c:v>3.2467000000000001</c:v>
                </c:pt>
                <c:pt idx="2795">
                  <c:v>3.2132000000000001</c:v>
                </c:pt>
                <c:pt idx="2796">
                  <c:v>3.1962999999999995</c:v>
                </c:pt>
                <c:pt idx="2797">
                  <c:v>3.1806999999999999</c:v>
                </c:pt>
                <c:pt idx="2798">
                  <c:v>3.1455000000000002</c:v>
                </c:pt>
                <c:pt idx="2799">
                  <c:v>3.1151</c:v>
                </c:pt>
                <c:pt idx="2800">
                  <c:v>3.0701999999999998</c:v>
                </c:pt>
                <c:pt idx="2801">
                  <c:v>3.0996999999999995</c:v>
                </c:pt>
                <c:pt idx="2802">
                  <c:v>3.129</c:v>
                </c:pt>
                <c:pt idx="2803">
                  <c:v>3.1326999999999994</c:v>
                </c:pt>
                <c:pt idx="2804">
                  <c:v>3.1273000000000004</c:v>
                </c:pt>
                <c:pt idx="2805">
                  <c:v>3.1389</c:v>
                </c:pt>
                <c:pt idx="2806">
                  <c:v>3.1593</c:v>
                </c:pt>
                <c:pt idx="2807">
                  <c:v>3.23</c:v>
                </c:pt>
                <c:pt idx="2808">
                  <c:v>3.2818000000000001</c:v>
                </c:pt>
                <c:pt idx="2809">
                  <c:v>3.3633999999999999</c:v>
                </c:pt>
                <c:pt idx="2810">
                  <c:v>3.4904999999999995</c:v>
                </c:pt>
                <c:pt idx="2811">
                  <c:v>3.5893000000000002</c:v>
                </c:pt>
                <c:pt idx="2812">
                  <c:v>3.7046999999999999</c:v>
                </c:pt>
                <c:pt idx="2813">
                  <c:v>3.8081</c:v>
                </c:pt>
                <c:pt idx="2814">
                  <c:v>3.8603000000000001</c:v>
                </c:pt>
                <c:pt idx="2815">
                  <c:v>3.9573999999999998</c:v>
                </c:pt>
                <c:pt idx="2816">
                  <c:v>4.0199999999999996</c:v>
                </c:pt>
                <c:pt idx="2817">
                  <c:v>4.0370999999999997</c:v>
                </c:pt>
                <c:pt idx="2818">
                  <c:v>4.0404</c:v>
                </c:pt>
                <c:pt idx="2819">
                  <c:v>4.0132000000000003</c:v>
                </c:pt>
                <c:pt idx="2820">
                  <c:v>3.9915999999999996</c:v>
                </c:pt>
                <c:pt idx="2821">
                  <c:v>3.9659999999999997</c:v>
                </c:pt>
                <c:pt idx="2822">
                  <c:v>3.9003999999999999</c:v>
                </c:pt>
                <c:pt idx="2823">
                  <c:v>3.8324999999999996</c:v>
                </c:pt>
                <c:pt idx="2824">
                  <c:v>3.7829000000000002</c:v>
                </c:pt>
                <c:pt idx="2825">
                  <c:v>3.7183999999999999</c:v>
                </c:pt>
                <c:pt idx="2826">
                  <c:v>3.6589999999999998</c:v>
                </c:pt>
                <c:pt idx="2827">
                  <c:v>3.6248</c:v>
                </c:pt>
                <c:pt idx="2828">
                  <c:v>3.5867</c:v>
                </c:pt>
                <c:pt idx="2829">
                  <c:v>3.5838000000000001</c:v>
                </c:pt>
                <c:pt idx="2830">
                  <c:v>3.5097999999999998</c:v>
                </c:pt>
                <c:pt idx="2831">
                  <c:v>3.4981999999999998</c:v>
                </c:pt>
                <c:pt idx="2832">
                  <c:v>3.4533</c:v>
                </c:pt>
                <c:pt idx="2833">
                  <c:v>3.4095999999999997</c:v>
                </c:pt>
                <c:pt idx="2834">
                  <c:v>3.4149999999999996</c:v>
                </c:pt>
                <c:pt idx="2835">
                  <c:v>3.3528999999999995</c:v>
                </c:pt>
                <c:pt idx="2836">
                  <c:v>3.3155999999999994</c:v>
                </c:pt>
                <c:pt idx="2837">
                  <c:v>3.3501999999999996</c:v>
                </c:pt>
                <c:pt idx="2838">
                  <c:v>3.3749999999999996</c:v>
                </c:pt>
                <c:pt idx="2839">
                  <c:v>3.4331</c:v>
                </c:pt>
                <c:pt idx="2840">
                  <c:v>3.4108999999999994</c:v>
                </c:pt>
                <c:pt idx="2841">
                  <c:v>3.4403000000000001</c:v>
                </c:pt>
                <c:pt idx="2842">
                  <c:v>3.4359999999999995</c:v>
                </c:pt>
                <c:pt idx="2843">
                  <c:v>3.4547999999999996</c:v>
                </c:pt>
                <c:pt idx="2844">
                  <c:v>3.4459</c:v>
                </c:pt>
                <c:pt idx="2845">
                  <c:v>3.4699</c:v>
                </c:pt>
                <c:pt idx="2846">
                  <c:v>3.4815999999999998</c:v>
                </c:pt>
                <c:pt idx="2847">
                  <c:v>3.5034999999999998</c:v>
                </c:pt>
                <c:pt idx="2848">
                  <c:v>3.4990999999999994</c:v>
                </c:pt>
                <c:pt idx="2849">
                  <c:v>3.4971000000000001</c:v>
                </c:pt>
                <c:pt idx="2850">
                  <c:v>3.3993999999999995</c:v>
                </c:pt>
                <c:pt idx="2851">
                  <c:v>3.3418999999999994</c:v>
                </c:pt>
                <c:pt idx="2852">
                  <c:v>3.3350999999999997</c:v>
                </c:pt>
                <c:pt idx="2853">
                  <c:v>3.3</c:v>
                </c:pt>
                <c:pt idx="2854">
                  <c:v>3.2892999999999999</c:v>
                </c:pt>
                <c:pt idx="2855">
                  <c:v>3.2761999999999998</c:v>
                </c:pt>
                <c:pt idx="2856">
                  <c:v>3.2406999999999999</c:v>
                </c:pt>
                <c:pt idx="2857">
                  <c:v>3.2367999999999997</c:v>
                </c:pt>
                <c:pt idx="2858">
                  <c:v>3.2496</c:v>
                </c:pt>
                <c:pt idx="2859">
                  <c:v>3.2850999999999999</c:v>
                </c:pt>
                <c:pt idx="2860">
                  <c:v>3.2721</c:v>
                </c:pt>
                <c:pt idx="2861">
                  <c:v>3.2545999999999999</c:v>
                </c:pt>
                <c:pt idx="2862">
                  <c:v>3.2723999999999998</c:v>
                </c:pt>
                <c:pt idx="2863">
                  <c:v>3.2547999999999999</c:v>
                </c:pt>
                <c:pt idx="2864">
                  <c:v>3.2393999999999998</c:v>
                </c:pt>
                <c:pt idx="2865">
                  <c:v>3.2504</c:v>
                </c:pt>
                <c:pt idx="2866">
                  <c:v>3.1749999999999998</c:v>
                </c:pt>
                <c:pt idx="2867">
                  <c:v>3.1505999999999998</c:v>
                </c:pt>
                <c:pt idx="2868">
                  <c:v>3.1284999999999998</c:v>
                </c:pt>
                <c:pt idx="2869">
                  <c:v>3.1244000000000001</c:v>
                </c:pt>
                <c:pt idx="2870">
                  <c:v>3.1246999999999998</c:v>
                </c:pt>
                <c:pt idx="2871">
                  <c:v>3.1072000000000002</c:v>
                </c:pt>
                <c:pt idx="2872">
                  <c:v>3.1333000000000002</c:v>
                </c:pt>
                <c:pt idx="2873">
                  <c:v>3.1042000000000001</c:v>
                </c:pt>
                <c:pt idx="2874">
                  <c:v>3.0796999999999994</c:v>
                </c:pt>
                <c:pt idx="2875">
                  <c:v>3.0750999999999995</c:v>
                </c:pt>
                <c:pt idx="2876">
                  <c:v>3.1359999999999997</c:v>
                </c:pt>
                <c:pt idx="2877">
                  <c:v>3.1105999999999998</c:v>
                </c:pt>
                <c:pt idx="2878">
                  <c:v>3.0985999999999998</c:v>
                </c:pt>
                <c:pt idx="2879">
                  <c:v>3.0787</c:v>
                </c:pt>
                <c:pt idx="2880">
                  <c:v>3.0792999999999995</c:v>
                </c:pt>
                <c:pt idx="2881">
                  <c:v>3.0797999999999996</c:v>
                </c:pt>
                <c:pt idx="2882">
                  <c:v>3.1212</c:v>
                </c:pt>
                <c:pt idx="2883">
                  <c:v>3.0768999999999997</c:v>
                </c:pt>
                <c:pt idx="2884">
                  <c:v>3.0867999999999998</c:v>
                </c:pt>
                <c:pt idx="2885">
                  <c:v>3.0613000000000001</c:v>
                </c:pt>
                <c:pt idx="2886">
                  <c:v>3.0045999999999999</c:v>
                </c:pt>
                <c:pt idx="2887">
                  <c:v>3.0221999999999998</c:v>
                </c:pt>
                <c:pt idx="2888">
                  <c:v>3.0133999999999999</c:v>
                </c:pt>
                <c:pt idx="2889">
                  <c:v>3.0579999999999998</c:v>
                </c:pt>
                <c:pt idx="2890">
                  <c:v>3.0719999999999996</c:v>
                </c:pt>
                <c:pt idx="2891">
                  <c:v>3.0823999999999998</c:v>
                </c:pt>
                <c:pt idx="2892">
                  <c:v>3.0640000000000001</c:v>
                </c:pt>
                <c:pt idx="2893">
                  <c:v>3.0362999999999998</c:v>
                </c:pt>
                <c:pt idx="2894">
                  <c:v>3.0642999999999998</c:v>
                </c:pt>
                <c:pt idx="2895">
                  <c:v>3.0387999999999997</c:v>
                </c:pt>
                <c:pt idx="2896">
                  <c:v>3.0719999999999996</c:v>
                </c:pt>
                <c:pt idx="2897">
                  <c:v>3.0366999999999997</c:v>
                </c:pt>
                <c:pt idx="2898">
                  <c:v>3.0846</c:v>
                </c:pt>
                <c:pt idx="2899">
                  <c:v>3.0872000000000002</c:v>
                </c:pt>
                <c:pt idx="2900">
                  <c:v>3.0959999999999996</c:v>
                </c:pt>
                <c:pt idx="2901">
                  <c:v>3.0762999999999994</c:v>
                </c:pt>
                <c:pt idx="2902">
                  <c:v>3.0453000000000001</c:v>
                </c:pt>
                <c:pt idx="2903">
                  <c:v>3.0503</c:v>
                </c:pt>
                <c:pt idx="2904">
                  <c:v>3.073</c:v>
                </c:pt>
                <c:pt idx="2905">
                  <c:v>3.0521999999999996</c:v>
                </c:pt>
                <c:pt idx="2906">
                  <c:v>3.0514999999999994</c:v>
                </c:pt>
                <c:pt idx="2907">
                  <c:v>3.0411999999999999</c:v>
                </c:pt>
                <c:pt idx="2908">
                  <c:v>3.0309999999999997</c:v>
                </c:pt>
                <c:pt idx="2909">
                  <c:v>3.0467</c:v>
                </c:pt>
                <c:pt idx="2910">
                  <c:v>3.0539000000000001</c:v>
                </c:pt>
                <c:pt idx="2911">
                  <c:v>3.0522999999999993</c:v>
                </c:pt>
                <c:pt idx="2912">
                  <c:v>3.0442</c:v>
                </c:pt>
                <c:pt idx="2913">
                  <c:v>3.0522999999999993</c:v>
                </c:pt>
                <c:pt idx="2914">
                  <c:v>3.0282</c:v>
                </c:pt>
                <c:pt idx="2915">
                  <c:v>3.0463</c:v>
                </c:pt>
                <c:pt idx="2916">
                  <c:v>3.0806</c:v>
                </c:pt>
                <c:pt idx="2917">
                  <c:v>3.0606</c:v>
                </c:pt>
                <c:pt idx="2918">
                  <c:v>3.0318999999999994</c:v>
                </c:pt>
                <c:pt idx="2919">
                  <c:v>3.0255000000000001</c:v>
                </c:pt>
                <c:pt idx="2920">
                  <c:v>3.0175000000000001</c:v>
                </c:pt>
                <c:pt idx="2921">
                  <c:v>3.0257000000000001</c:v>
                </c:pt>
                <c:pt idx="2922">
                  <c:v>3.0249000000000001</c:v>
                </c:pt>
                <c:pt idx="2923">
                  <c:v>3.0472999999999999</c:v>
                </c:pt>
                <c:pt idx="2924">
                  <c:v>3.0623</c:v>
                </c:pt>
                <c:pt idx="2925">
                  <c:v>3.0715999999999997</c:v>
                </c:pt>
                <c:pt idx="2926">
                  <c:v>3.0451999999999999</c:v>
                </c:pt>
                <c:pt idx="2927">
                  <c:v>3.0562999999999994</c:v>
                </c:pt>
                <c:pt idx="2928">
                  <c:v>3.0623</c:v>
                </c:pt>
                <c:pt idx="2929">
                  <c:v>3.0731000000000002</c:v>
                </c:pt>
                <c:pt idx="2930">
                  <c:v>3.1004999999999998</c:v>
                </c:pt>
                <c:pt idx="2931">
                  <c:v>3.0880000000000001</c:v>
                </c:pt>
                <c:pt idx="2932">
                  <c:v>3.0977999999999999</c:v>
                </c:pt>
                <c:pt idx="2933">
                  <c:v>3.0913999999999997</c:v>
                </c:pt>
                <c:pt idx="2934">
                  <c:v>3.0981000000000001</c:v>
                </c:pt>
                <c:pt idx="2935">
                  <c:v>3.1002999999999998</c:v>
                </c:pt>
                <c:pt idx="2936">
                  <c:v>3.0604</c:v>
                </c:pt>
                <c:pt idx="2937">
                  <c:v>3.0783</c:v>
                </c:pt>
                <c:pt idx="2938">
                  <c:v>3.0991</c:v>
                </c:pt>
                <c:pt idx="2939">
                  <c:v>3.0672999999999999</c:v>
                </c:pt>
                <c:pt idx="2940">
                  <c:v>3.0717999999999996</c:v>
                </c:pt>
                <c:pt idx="2941">
                  <c:v>3.0589</c:v>
                </c:pt>
                <c:pt idx="2942">
                  <c:v>3.0313999999999997</c:v>
                </c:pt>
                <c:pt idx="2943">
                  <c:v>3.0253999999999999</c:v>
                </c:pt>
                <c:pt idx="2944">
                  <c:v>2.9979</c:v>
                </c:pt>
                <c:pt idx="2945">
                  <c:v>3.0181</c:v>
                </c:pt>
                <c:pt idx="2946">
                  <c:v>3.0421</c:v>
                </c:pt>
                <c:pt idx="2947">
                  <c:v>3.0328999999999997</c:v>
                </c:pt>
                <c:pt idx="2948">
                  <c:v>3.0305999999999997</c:v>
                </c:pt>
                <c:pt idx="2949">
                  <c:v>3.0156999999999994</c:v>
                </c:pt>
                <c:pt idx="2950">
                  <c:v>2.9935</c:v>
                </c:pt>
                <c:pt idx="2951">
                  <c:v>3.0059999999999998</c:v>
                </c:pt>
                <c:pt idx="2952">
                  <c:v>3.0663999999999998</c:v>
                </c:pt>
                <c:pt idx="2953">
                  <c:v>3.0709999999999997</c:v>
                </c:pt>
                <c:pt idx="2954">
                  <c:v>3.0503</c:v>
                </c:pt>
                <c:pt idx="2955">
                  <c:v>3.0515999999999996</c:v>
                </c:pt>
                <c:pt idx="2956">
                  <c:v>3.0596999999999994</c:v>
                </c:pt>
                <c:pt idx="2957">
                  <c:v>3.0886</c:v>
                </c:pt>
                <c:pt idx="2958">
                  <c:v>3.1709999999999998</c:v>
                </c:pt>
                <c:pt idx="2959">
                  <c:v>3.2311000000000001</c:v>
                </c:pt>
                <c:pt idx="2960">
                  <c:v>3.2976000000000001</c:v>
                </c:pt>
                <c:pt idx="2961">
                  <c:v>3.3391999999999995</c:v>
                </c:pt>
                <c:pt idx="2962">
                  <c:v>3.4971999999999999</c:v>
                </c:pt>
                <c:pt idx="2963">
                  <c:v>3.5305999999999997</c:v>
                </c:pt>
                <c:pt idx="2964">
                  <c:v>3.6052</c:v>
                </c:pt>
                <c:pt idx="2965">
                  <c:v>3.5813000000000001</c:v>
                </c:pt>
                <c:pt idx="2966">
                  <c:v>3.5551999999999997</c:v>
                </c:pt>
                <c:pt idx="2967">
                  <c:v>3.5415999999999999</c:v>
                </c:pt>
                <c:pt idx="2968">
                  <c:v>3.4845999999999999</c:v>
                </c:pt>
                <c:pt idx="2969">
                  <c:v>3.4441999999999999</c:v>
                </c:pt>
                <c:pt idx="2970">
                  <c:v>3.4106999999999994</c:v>
                </c:pt>
                <c:pt idx="2971">
                  <c:v>3.3458999999999994</c:v>
                </c:pt>
                <c:pt idx="2972">
                  <c:v>3.3064999999999998</c:v>
                </c:pt>
                <c:pt idx="2973">
                  <c:v>3.2985000000000002</c:v>
                </c:pt>
                <c:pt idx="2974">
                  <c:v>3.2800000000000002</c:v>
                </c:pt>
                <c:pt idx="2975">
                  <c:v>3.2422</c:v>
                </c:pt>
                <c:pt idx="2976">
                  <c:v>3.2307999999999999</c:v>
                </c:pt>
                <c:pt idx="2977">
                  <c:v>3.2361</c:v>
                </c:pt>
                <c:pt idx="2978">
                  <c:v>3.2206000000000001</c:v>
                </c:pt>
                <c:pt idx="2979">
                  <c:v>3.1497999999999999</c:v>
                </c:pt>
                <c:pt idx="2980">
                  <c:v>3.1093000000000002</c:v>
                </c:pt>
                <c:pt idx="2981">
                  <c:v>3.1032000000000002</c:v>
                </c:pt>
                <c:pt idx="2982">
                  <c:v>3.1238000000000001</c:v>
                </c:pt>
                <c:pt idx="2983">
                  <c:v>3.113</c:v>
                </c:pt>
                <c:pt idx="2984">
                  <c:v>3.0651000000000002</c:v>
                </c:pt>
                <c:pt idx="2985">
                  <c:v>3.0306999999999995</c:v>
                </c:pt>
                <c:pt idx="2986">
                  <c:v>3.0055000000000001</c:v>
                </c:pt>
                <c:pt idx="2987">
                  <c:v>3.0362999999999998</c:v>
                </c:pt>
                <c:pt idx="2988">
                  <c:v>3.0189999999999997</c:v>
                </c:pt>
                <c:pt idx="2989">
                  <c:v>3.0303999999999998</c:v>
                </c:pt>
                <c:pt idx="2990">
                  <c:v>3.0314999999999994</c:v>
                </c:pt>
                <c:pt idx="2991">
                  <c:v>3.0301</c:v>
                </c:pt>
                <c:pt idx="2992">
                  <c:v>3.0347999999999997</c:v>
                </c:pt>
                <c:pt idx="2993">
                  <c:v>3.0470999999999999</c:v>
                </c:pt>
                <c:pt idx="2994">
                  <c:v>3.0440999999999998</c:v>
                </c:pt>
                <c:pt idx="2995">
                  <c:v>3.0606</c:v>
                </c:pt>
                <c:pt idx="2996">
                  <c:v>3.0305999999999997</c:v>
                </c:pt>
                <c:pt idx="2997">
                  <c:v>3.0425</c:v>
                </c:pt>
                <c:pt idx="2998">
                  <c:v>3.0501999999999998</c:v>
                </c:pt>
                <c:pt idx="2999">
                  <c:v>3.1393999999999997</c:v>
                </c:pt>
                <c:pt idx="3000">
                  <c:v>3.3375999999999997</c:v>
                </c:pt>
                <c:pt idx="3001">
                  <c:v>3.4893000000000001</c:v>
                </c:pt>
                <c:pt idx="3002">
                  <c:v>3.6614</c:v>
                </c:pt>
                <c:pt idx="3003">
                  <c:v>3.7583000000000002</c:v>
                </c:pt>
                <c:pt idx="3004">
                  <c:v>3.8360999999999996</c:v>
                </c:pt>
                <c:pt idx="3005">
                  <c:v>3.7963999999999998</c:v>
                </c:pt>
                <c:pt idx="3006">
                  <c:v>3.7572000000000001</c:v>
                </c:pt>
                <c:pt idx="3007">
                  <c:v>3.7101000000000002</c:v>
                </c:pt>
                <c:pt idx="3008">
                  <c:v>3.6606000000000001</c:v>
                </c:pt>
                <c:pt idx="3009">
                  <c:v>3.6151</c:v>
                </c:pt>
                <c:pt idx="3010">
                  <c:v>3.6002999999999998</c:v>
                </c:pt>
                <c:pt idx="3011">
                  <c:v>3.5876999999999999</c:v>
                </c:pt>
                <c:pt idx="3012">
                  <c:v>3.585</c:v>
                </c:pt>
                <c:pt idx="3013">
                  <c:v>3.5800999999999998</c:v>
                </c:pt>
                <c:pt idx="3014">
                  <c:v>3.5701999999999998</c:v>
                </c:pt>
                <c:pt idx="3015">
                  <c:v>3.6069</c:v>
                </c:pt>
                <c:pt idx="3016">
                  <c:v>3.5876000000000001</c:v>
                </c:pt>
                <c:pt idx="3017">
                  <c:v>3.6017999999999999</c:v>
                </c:pt>
                <c:pt idx="3018">
                  <c:v>3.5739000000000001</c:v>
                </c:pt>
                <c:pt idx="3019">
                  <c:v>3.5585</c:v>
                </c:pt>
                <c:pt idx="3020">
                  <c:v>3.5686</c:v>
                </c:pt>
                <c:pt idx="3021">
                  <c:v>3.5251000000000001</c:v>
                </c:pt>
                <c:pt idx="3022">
                  <c:v>3.5061</c:v>
                </c:pt>
                <c:pt idx="3023">
                  <c:v>3.4762999999999997</c:v>
                </c:pt>
                <c:pt idx="3024">
                  <c:v>3.4836999999999998</c:v>
                </c:pt>
                <c:pt idx="3025">
                  <c:v>3.4318999999999997</c:v>
                </c:pt>
                <c:pt idx="3026">
                  <c:v>3.4095999999999997</c:v>
                </c:pt>
                <c:pt idx="3027">
                  <c:v>3.407</c:v>
                </c:pt>
                <c:pt idx="3028">
                  <c:v>3.4145999999999996</c:v>
                </c:pt>
                <c:pt idx="3029">
                  <c:v>3.3891</c:v>
                </c:pt>
                <c:pt idx="3030">
                  <c:v>3.3871000000000002</c:v>
                </c:pt>
                <c:pt idx="3031">
                  <c:v>3.4224999999999994</c:v>
                </c:pt>
                <c:pt idx="3032">
                  <c:v>3.3885999999999998</c:v>
                </c:pt>
                <c:pt idx="3033">
                  <c:v>3.3724999999999996</c:v>
                </c:pt>
                <c:pt idx="3034">
                  <c:v>3.4173999999999998</c:v>
                </c:pt>
                <c:pt idx="3035">
                  <c:v>3.4441999999999999</c:v>
                </c:pt>
                <c:pt idx="3036">
                  <c:v>3.4227999999999996</c:v>
                </c:pt>
                <c:pt idx="3037">
                  <c:v>3.4119999999999995</c:v>
                </c:pt>
                <c:pt idx="3038">
                  <c:v>3.4160999999999997</c:v>
                </c:pt>
                <c:pt idx="3039">
                  <c:v>3.4062999999999994</c:v>
                </c:pt>
                <c:pt idx="3040">
                  <c:v>3.3951999999999996</c:v>
                </c:pt>
                <c:pt idx="3041">
                  <c:v>3.3639000000000001</c:v>
                </c:pt>
                <c:pt idx="3042">
                  <c:v>3.3358999999999996</c:v>
                </c:pt>
                <c:pt idx="3043">
                  <c:v>3.3518999999999997</c:v>
                </c:pt>
                <c:pt idx="3044">
                  <c:v>3.3158999999999996</c:v>
                </c:pt>
                <c:pt idx="3045">
                  <c:v>3.3344999999999994</c:v>
                </c:pt>
                <c:pt idx="3046">
                  <c:v>3.4146999999999994</c:v>
                </c:pt>
                <c:pt idx="3047">
                  <c:v>3.5291999999999999</c:v>
                </c:pt>
                <c:pt idx="3048">
                  <c:v>3.6751</c:v>
                </c:pt>
                <c:pt idx="3049">
                  <c:v>3.794</c:v>
                </c:pt>
                <c:pt idx="3050">
                  <c:v>3.8361999999999994</c:v>
                </c:pt>
                <c:pt idx="3051">
                  <c:v>3.8313999999999995</c:v>
                </c:pt>
                <c:pt idx="3052">
                  <c:v>3.8319999999999994</c:v>
                </c:pt>
                <c:pt idx="3053">
                  <c:v>3.8353999999999995</c:v>
                </c:pt>
                <c:pt idx="3054">
                  <c:v>3.8008999999999995</c:v>
                </c:pt>
                <c:pt idx="3055">
                  <c:v>3.7576999999999998</c:v>
                </c:pt>
                <c:pt idx="3056">
                  <c:v>3.742</c:v>
                </c:pt>
                <c:pt idx="3057">
                  <c:v>3.7222</c:v>
                </c:pt>
                <c:pt idx="3058">
                  <c:v>3.6915</c:v>
                </c:pt>
                <c:pt idx="3059">
                  <c:v>3.766</c:v>
                </c:pt>
                <c:pt idx="3060">
                  <c:v>3.8079999999999998</c:v>
                </c:pt>
                <c:pt idx="3061">
                  <c:v>3.8837999999999999</c:v>
                </c:pt>
                <c:pt idx="3062">
                  <c:v>3.8897999999999997</c:v>
                </c:pt>
                <c:pt idx="3063">
                  <c:v>3.9081999999999999</c:v>
                </c:pt>
                <c:pt idx="3064">
                  <c:v>3.907</c:v>
                </c:pt>
                <c:pt idx="3065">
                  <c:v>3.8968999999999996</c:v>
                </c:pt>
                <c:pt idx="3066">
                  <c:v>3.8839000000000001</c:v>
                </c:pt>
                <c:pt idx="3067">
                  <c:v>-999</c:v>
                </c:pt>
                <c:pt idx="3068">
                  <c:v>3.8353999999999995</c:v>
                </c:pt>
                <c:pt idx="3069">
                  <c:v>3.7930000000000001</c:v>
                </c:pt>
                <c:pt idx="3070">
                  <c:v>3.7357999999999998</c:v>
                </c:pt>
                <c:pt idx="3071">
                  <c:v>3.6867999999999999</c:v>
                </c:pt>
                <c:pt idx="3072">
                  <c:v>3.6898</c:v>
                </c:pt>
                <c:pt idx="3073">
                  <c:v>3.6635000000000004</c:v>
                </c:pt>
                <c:pt idx="3074">
                  <c:v>3.6363999999999996</c:v>
                </c:pt>
                <c:pt idx="3075">
                  <c:v>3.6686999999999999</c:v>
                </c:pt>
                <c:pt idx="3076">
                  <c:v>3.6583999999999999</c:v>
                </c:pt>
                <c:pt idx="3077">
                  <c:v>3.6513999999999998</c:v>
                </c:pt>
                <c:pt idx="3078">
                  <c:v>3.5886999999999998</c:v>
                </c:pt>
                <c:pt idx="3079">
                  <c:v>3.5461999999999998</c:v>
                </c:pt>
                <c:pt idx="3080">
                  <c:v>3.4958999999999993</c:v>
                </c:pt>
                <c:pt idx="3081">
                  <c:v>3.5183</c:v>
                </c:pt>
                <c:pt idx="3082">
                  <c:v>3.4587999999999997</c:v>
                </c:pt>
                <c:pt idx="3083">
                  <c:v>3.4571000000000001</c:v>
                </c:pt>
                <c:pt idx="3084">
                  <c:v>3.4474</c:v>
                </c:pt>
                <c:pt idx="3085">
                  <c:v>3.4188999999999994</c:v>
                </c:pt>
                <c:pt idx="3086">
                  <c:v>3.4230999999999998</c:v>
                </c:pt>
                <c:pt idx="3087">
                  <c:v>3.3941999999999997</c:v>
                </c:pt>
                <c:pt idx="3088">
                  <c:v>3.4097999999999997</c:v>
                </c:pt>
                <c:pt idx="3089">
                  <c:v>3.3853999999999997</c:v>
                </c:pt>
                <c:pt idx="3090">
                  <c:v>3.3951999999999996</c:v>
                </c:pt>
                <c:pt idx="3091">
                  <c:v>3.3875999999999999</c:v>
                </c:pt>
                <c:pt idx="3092">
                  <c:v>3.3136999999999994</c:v>
                </c:pt>
                <c:pt idx="3093">
                  <c:v>3.3605999999999998</c:v>
                </c:pt>
                <c:pt idx="3094">
                  <c:v>3.3551999999999995</c:v>
                </c:pt>
                <c:pt idx="3095">
                  <c:v>3.3495999999999997</c:v>
                </c:pt>
                <c:pt idx="3096">
                  <c:v>3.3180999999999994</c:v>
                </c:pt>
                <c:pt idx="3097">
                  <c:v>3.2989000000000002</c:v>
                </c:pt>
                <c:pt idx="3098">
                  <c:v>3.3253999999999997</c:v>
                </c:pt>
                <c:pt idx="3099">
                  <c:v>3.3407</c:v>
                </c:pt>
                <c:pt idx="3100">
                  <c:v>3.3381999999999996</c:v>
                </c:pt>
                <c:pt idx="3101">
                  <c:v>3.3273999999999999</c:v>
                </c:pt>
                <c:pt idx="3102">
                  <c:v>3.3483000000000001</c:v>
                </c:pt>
                <c:pt idx="3103">
                  <c:v>3.3021999999999996</c:v>
                </c:pt>
                <c:pt idx="3104">
                  <c:v>3.2389000000000001</c:v>
                </c:pt>
                <c:pt idx="3105">
                  <c:v>3.2602000000000002</c:v>
                </c:pt>
                <c:pt idx="3106">
                  <c:v>3.2610000000000001</c:v>
                </c:pt>
                <c:pt idx="3107">
                  <c:v>3.2927999999999997</c:v>
                </c:pt>
                <c:pt idx="3108">
                  <c:v>3.3339999999999996</c:v>
                </c:pt>
                <c:pt idx="3109">
                  <c:v>3.3331</c:v>
                </c:pt>
                <c:pt idx="3110">
                  <c:v>3.4150999999999994</c:v>
                </c:pt>
                <c:pt idx="3111">
                  <c:v>3.4251</c:v>
                </c:pt>
                <c:pt idx="3112">
                  <c:v>3.4422999999999995</c:v>
                </c:pt>
                <c:pt idx="3113">
                  <c:v>3.4432</c:v>
                </c:pt>
                <c:pt idx="3114">
                  <c:v>3.4451999999999998</c:v>
                </c:pt>
                <c:pt idx="3115">
                  <c:v>3.4005999999999998</c:v>
                </c:pt>
                <c:pt idx="3116">
                  <c:v>3.4211</c:v>
                </c:pt>
                <c:pt idx="3117">
                  <c:v>3.3843000000000001</c:v>
                </c:pt>
                <c:pt idx="3118">
                  <c:v>3.3666999999999994</c:v>
                </c:pt>
                <c:pt idx="3119">
                  <c:v>3.3154999999999997</c:v>
                </c:pt>
                <c:pt idx="3120">
                  <c:v>3.2805000000000004</c:v>
                </c:pt>
                <c:pt idx="3121">
                  <c:v>3.2763999999999998</c:v>
                </c:pt>
                <c:pt idx="3122">
                  <c:v>3.2702</c:v>
                </c:pt>
                <c:pt idx="3123">
                  <c:v>3.2328999999999994</c:v>
                </c:pt>
                <c:pt idx="3124">
                  <c:v>3.2359999999999998</c:v>
                </c:pt>
                <c:pt idx="3125">
                  <c:v>3.2671000000000006</c:v>
                </c:pt>
                <c:pt idx="3126">
                  <c:v>3.2705000000000002</c:v>
                </c:pt>
                <c:pt idx="3127">
                  <c:v>3.2581000000000002</c:v>
                </c:pt>
                <c:pt idx="3128">
                  <c:v>3.2674000000000003</c:v>
                </c:pt>
                <c:pt idx="3129">
                  <c:v>-999</c:v>
                </c:pt>
                <c:pt idx="3130">
                  <c:v>3.2683000000000004</c:v>
                </c:pt>
                <c:pt idx="3131">
                  <c:v>3.2667999999999999</c:v>
                </c:pt>
                <c:pt idx="3132">
                  <c:v>3.2786</c:v>
                </c:pt>
                <c:pt idx="3133">
                  <c:v>3.2595000000000001</c:v>
                </c:pt>
                <c:pt idx="3134">
                  <c:v>3.2347000000000001</c:v>
                </c:pt>
                <c:pt idx="3135">
                  <c:v>3.2543000000000002</c:v>
                </c:pt>
                <c:pt idx="3136">
                  <c:v>3.2481000000000004</c:v>
                </c:pt>
                <c:pt idx="3137">
                  <c:v>3.218</c:v>
                </c:pt>
                <c:pt idx="3138">
                  <c:v>3.2294999999999998</c:v>
                </c:pt>
                <c:pt idx="3139">
                  <c:v>3.2252000000000001</c:v>
                </c:pt>
                <c:pt idx="3140">
                  <c:v>3.2376</c:v>
                </c:pt>
                <c:pt idx="3141">
                  <c:v>3.2321</c:v>
                </c:pt>
                <c:pt idx="3142">
                  <c:v>3.1869999999999998</c:v>
                </c:pt>
                <c:pt idx="3143">
                  <c:v>3.2423999999999999</c:v>
                </c:pt>
                <c:pt idx="3144">
                  <c:v>3.2046999999999999</c:v>
                </c:pt>
                <c:pt idx="3145">
                  <c:v>3.2105000000000001</c:v>
                </c:pt>
                <c:pt idx="3146">
                  <c:v>3.2161999999999997</c:v>
                </c:pt>
                <c:pt idx="3147">
                  <c:v>3.2072000000000003</c:v>
                </c:pt>
                <c:pt idx="3148">
                  <c:v>3.2303000000000002</c:v>
                </c:pt>
                <c:pt idx="3149">
                  <c:v>3.2452000000000001</c:v>
                </c:pt>
                <c:pt idx="3150">
                  <c:v>3.1993</c:v>
                </c:pt>
                <c:pt idx="3151">
                  <c:v>3.2029999999999998</c:v>
                </c:pt>
                <c:pt idx="3152">
                  <c:v>3.2176</c:v>
                </c:pt>
                <c:pt idx="3153">
                  <c:v>3.2149999999999999</c:v>
                </c:pt>
                <c:pt idx="3154">
                  <c:v>3.2372000000000001</c:v>
                </c:pt>
                <c:pt idx="3155">
                  <c:v>3.2305000000000001</c:v>
                </c:pt>
                <c:pt idx="3156">
                  <c:v>3.2410000000000001</c:v>
                </c:pt>
                <c:pt idx="3157">
                  <c:v>3.2332999999999998</c:v>
                </c:pt>
                <c:pt idx="3158">
                  <c:v>3.2336</c:v>
                </c:pt>
                <c:pt idx="3159">
                  <c:v>3.2782</c:v>
                </c:pt>
                <c:pt idx="3160">
                  <c:v>3.3028999999999997</c:v>
                </c:pt>
                <c:pt idx="3161">
                  <c:v>3.3502999999999994</c:v>
                </c:pt>
                <c:pt idx="3162">
                  <c:v>3.3596999999999997</c:v>
                </c:pt>
                <c:pt idx="3163">
                  <c:v>3.3908999999999994</c:v>
                </c:pt>
                <c:pt idx="3164">
                  <c:v>3.4045999999999998</c:v>
                </c:pt>
                <c:pt idx="3165">
                  <c:v>3.3660999999999994</c:v>
                </c:pt>
                <c:pt idx="3166">
                  <c:v>3.3651</c:v>
                </c:pt>
                <c:pt idx="3167">
                  <c:v>3.3715999999999995</c:v>
                </c:pt>
                <c:pt idx="3168">
                  <c:v>3.3801999999999999</c:v>
                </c:pt>
                <c:pt idx="3169">
                  <c:v>3.4018999999999995</c:v>
                </c:pt>
                <c:pt idx="3170">
                  <c:v>3.3969999999999994</c:v>
                </c:pt>
                <c:pt idx="3171">
                  <c:v>3.4523999999999995</c:v>
                </c:pt>
                <c:pt idx="3172">
                  <c:v>3.4383999999999997</c:v>
                </c:pt>
                <c:pt idx="3173">
                  <c:v>3.4430000000000001</c:v>
                </c:pt>
                <c:pt idx="3174">
                  <c:v>3.4328999999999996</c:v>
                </c:pt>
                <c:pt idx="3175">
                  <c:v>3.4232</c:v>
                </c:pt>
                <c:pt idx="3176">
                  <c:v>3.4003000000000001</c:v>
                </c:pt>
                <c:pt idx="3177">
                  <c:v>3.3705999999999996</c:v>
                </c:pt>
                <c:pt idx="3178">
                  <c:v>3.3499999999999996</c:v>
                </c:pt>
                <c:pt idx="3179">
                  <c:v>3.3589999999999995</c:v>
                </c:pt>
                <c:pt idx="3180">
                  <c:v>3.3766999999999996</c:v>
                </c:pt>
                <c:pt idx="3181">
                  <c:v>3.3624999999999994</c:v>
                </c:pt>
                <c:pt idx="3182">
                  <c:v>3.3747999999999996</c:v>
                </c:pt>
                <c:pt idx="3183">
                  <c:v>3.3783999999999996</c:v>
                </c:pt>
                <c:pt idx="3184">
                  <c:v>3.3959999999999995</c:v>
                </c:pt>
                <c:pt idx="3185">
                  <c:v>3.3768999999999996</c:v>
                </c:pt>
                <c:pt idx="3186">
                  <c:v>3.3655999999999997</c:v>
                </c:pt>
                <c:pt idx="3187">
                  <c:v>3.4162999999999997</c:v>
                </c:pt>
                <c:pt idx="3188">
                  <c:v>3.4651999999999998</c:v>
                </c:pt>
                <c:pt idx="3189">
                  <c:v>3.4643999999999999</c:v>
                </c:pt>
                <c:pt idx="3190">
                  <c:v>3.5766999999999998</c:v>
                </c:pt>
                <c:pt idx="3191">
                  <c:v>3.6286999999999998</c:v>
                </c:pt>
                <c:pt idx="3192">
                  <c:v>3.6395</c:v>
                </c:pt>
                <c:pt idx="3193">
                  <c:v>3.7432000000000003</c:v>
                </c:pt>
                <c:pt idx="3194">
                  <c:v>3.7808999999999999</c:v>
                </c:pt>
                <c:pt idx="3195">
                  <c:v>3.8483999999999998</c:v>
                </c:pt>
                <c:pt idx="3196">
                  <c:v>3.8249</c:v>
                </c:pt>
                <c:pt idx="3197">
                  <c:v>3.8573999999999997</c:v>
                </c:pt>
                <c:pt idx="3198">
                  <c:v>3.8423999999999996</c:v>
                </c:pt>
                <c:pt idx="3199">
                  <c:v>3.8064999999999998</c:v>
                </c:pt>
                <c:pt idx="3200">
                  <c:v>3.7595000000000001</c:v>
                </c:pt>
                <c:pt idx="3201">
                  <c:v>3.7645000000000004</c:v>
                </c:pt>
                <c:pt idx="3202">
                  <c:v>3.7395</c:v>
                </c:pt>
                <c:pt idx="3203">
                  <c:v>3.7046000000000001</c:v>
                </c:pt>
                <c:pt idx="3204">
                  <c:v>3.6888999999999998</c:v>
                </c:pt>
                <c:pt idx="3205">
                  <c:v>3.6991000000000001</c:v>
                </c:pt>
                <c:pt idx="3206">
                  <c:v>3.6919999999999997</c:v>
                </c:pt>
                <c:pt idx="3207">
                  <c:v>3.6616</c:v>
                </c:pt>
                <c:pt idx="3208">
                  <c:v>3.6642000000000001</c:v>
                </c:pt>
                <c:pt idx="3209">
                  <c:v>3.6122999999999994</c:v>
                </c:pt>
                <c:pt idx="3210">
                  <c:v>3.6</c:v>
                </c:pt>
                <c:pt idx="3211">
                  <c:v>3.6242000000000001</c:v>
                </c:pt>
                <c:pt idx="3212">
                  <c:v>3.5808</c:v>
                </c:pt>
                <c:pt idx="3213">
                  <c:v>3.5853999999999999</c:v>
                </c:pt>
                <c:pt idx="3214">
                  <c:v>3.5684</c:v>
                </c:pt>
                <c:pt idx="3215">
                  <c:v>3.5957999999999997</c:v>
                </c:pt>
                <c:pt idx="3216">
                  <c:v>3.6221999999999999</c:v>
                </c:pt>
                <c:pt idx="3217">
                  <c:v>3.5953999999999997</c:v>
                </c:pt>
                <c:pt idx="3218">
                  <c:v>3.5749</c:v>
                </c:pt>
                <c:pt idx="3219">
                  <c:v>3.5941999999999998</c:v>
                </c:pt>
                <c:pt idx="3220">
                  <c:v>3.5899000000000001</c:v>
                </c:pt>
                <c:pt idx="3221">
                  <c:v>3.5961999999999996</c:v>
                </c:pt>
                <c:pt idx="3222">
                  <c:v>3.6215999999999999</c:v>
                </c:pt>
                <c:pt idx="3223">
                  <c:v>3.6158999999999994</c:v>
                </c:pt>
                <c:pt idx="3224">
                  <c:v>3.6145</c:v>
                </c:pt>
                <c:pt idx="3225">
                  <c:v>3.5996999999999995</c:v>
                </c:pt>
                <c:pt idx="3226">
                  <c:v>3.57</c:v>
                </c:pt>
                <c:pt idx="3227">
                  <c:v>3.6246999999999998</c:v>
                </c:pt>
                <c:pt idx="3228">
                  <c:v>3.5893000000000002</c:v>
                </c:pt>
                <c:pt idx="3229">
                  <c:v>3.5644</c:v>
                </c:pt>
                <c:pt idx="3230">
                  <c:v>3.5743</c:v>
                </c:pt>
                <c:pt idx="3231">
                  <c:v>3.5781999999999998</c:v>
                </c:pt>
                <c:pt idx="3232">
                  <c:v>3.621</c:v>
                </c:pt>
                <c:pt idx="3233">
                  <c:v>3.6183000000000001</c:v>
                </c:pt>
                <c:pt idx="3234">
                  <c:v>3.5629</c:v>
                </c:pt>
                <c:pt idx="3235">
                  <c:v>3.5638999999999998</c:v>
                </c:pt>
                <c:pt idx="3236">
                  <c:v>3.6436000000000002</c:v>
                </c:pt>
                <c:pt idx="3237">
                  <c:v>3.6211000000000002</c:v>
                </c:pt>
                <c:pt idx="3238">
                  <c:v>3.6738</c:v>
                </c:pt>
                <c:pt idx="3239">
                  <c:v>3.7088000000000001</c:v>
                </c:pt>
                <c:pt idx="3240">
                  <c:v>3.7374999999999998</c:v>
                </c:pt>
                <c:pt idx="3241">
                  <c:v>3.7273000000000005</c:v>
                </c:pt>
                <c:pt idx="3242">
                  <c:v>3.7698999999999998</c:v>
                </c:pt>
                <c:pt idx="3243">
                  <c:v>3.7767999999999997</c:v>
                </c:pt>
                <c:pt idx="3244">
                  <c:v>3.7965</c:v>
                </c:pt>
                <c:pt idx="3245">
                  <c:v>3.7947000000000002</c:v>
                </c:pt>
                <c:pt idx="3246">
                  <c:v>3.7797999999999998</c:v>
                </c:pt>
                <c:pt idx="3247">
                  <c:v>3.8126999999999995</c:v>
                </c:pt>
                <c:pt idx="3248">
                  <c:v>3.8201000000000001</c:v>
                </c:pt>
                <c:pt idx="3249">
                  <c:v>3.8369999999999997</c:v>
                </c:pt>
                <c:pt idx="3250">
                  <c:v>3.8689</c:v>
                </c:pt>
                <c:pt idx="3251">
                  <c:v>3.9143999999999997</c:v>
                </c:pt>
                <c:pt idx="3252">
                  <c:v>3.9459</c:v>
                </c:pt>
                <c:pt idx="3253">
                  <c:v>3.8776999999999995</c:v>
                </c:pt>
                <c:pt idx="3254">
                  <c:v>3.8778999999999995</c:v>
                </c:pt>
                <c:pt idx="3255">
                  <c:v>3.7869999999999999</c:v>
                </c:pt>
                <c:pt idx="3256">
                  <c:v>3.7121999999999997</c:v>
                </c:pt>
                <c:pt idx="3257">
                  <c:v>3.6644000000000001</c:v>
                </c:pt>
                <c:pt idx="3258">
                  <c:v>3.6242000000000001</c:v>
                </c:pt>
                <c:pt idx="3259">
                  <c:v>3.5585</c:v>
                </c:pt>
                <c:pt idx="3260">
                  <c:v>3.5421</c:v>
                </c:pt>
                <c:pt idx="3261">
                  <c:v>3.4975000000000001</c:v>
                </c:pt>
                <c:pt idx="3262">
                  <c:v>3.544</c:v>
                </c:pt>
                <c:pt idx="3263">
                  <c:v>3.5499000000000001</c:v>
                </c:pt>
                <c:pt idx="3264">
                  <c:v>3.5339999999999998</c:v>
                </c:pt>
                <c:pt idx="3265">
                  <c:v>3.4903</c:v>
                </c:pt>
                <c:pt idx="3266">
                  <c:v>3.4872999999999998</c:v>
                </c:pt>
                <c:pt idx="3267">
                  <c:v>3.4975999999999998</c:v>
                </c:pt>
                <c:pt idx="3268">
                  <c:v>3.4701999999999997</c:v>
                </c:pt>
                <c:pt idx="3269">
                  <c:v>3.4447999999999999</c:v>
                </c:pt>
                <c:pt idx="3270">
                  <c:v>3.4360999999999997</c:v>
                </c:pt>
                <c:pt idx="3271">
                  <c:v>3.4133999999999998</c:v>
                </c:pt>
                <c:pt idx="3272">
                  <c:v>3.3777999999999997</c:v>
                </c:pt>
                <c:pt idx="3273">
                  <c:v>3.3356999999999997</c:v>
                </c:pt>
                <c:pt idx="3274">
                  <c:v>3.3633000000000002</c:v>
                </c:pt>
                <c:pt idx="3275">
                  <c:v>3.3222999999999994</c:v>
                </c:pt>
                <c:pt idx="3276">
                  <c:v>3.2984</c:v>
                </c:pt>
                <c:pt idx="3277">
                  <c:v>3.2401000000000004</c:v>
                </c:pt>
                <c:pt idx="3278">
                  <c:v>3.2610999999999999</c:v>
                </c:pt>
                <c:pt idx="3279">
                  <c:v>3.2888000000000002</c:v>
                </c:pt>
                <c:pt idx="3280">
                  <c:v>3.2730999999999999</c:v>
                </c:pt>
                <c:pt idx="3281">
                  <c:v>3.3091999999999997</c:v>
                </c:pt>
                <c:pt idx="3282">
                  <c:v>3.3140999999999994</c:v>
                </c:pt>
                <c:pt idx="3283">
                  <c:v>3.3774999999999995</c:v>
                </c:pt>
                <c:pt idx="3284">
                  <c:v>3.3731999999999998</c:v>
                </c:pt>
                <c:pt idx="3285">
                  <c:v>3.3354999999999997</c:v>
                </c:pt>
                <c:pt idx="3286">
                  <c:v>3.3417999999999997</c:v>
                </c:pt>
                <c:pt idx="3287">
                  <c:v>3.3935</c:v>
                </c:pt>
                <c:pt idx="3288">
                  <c:v>3.5659000000000001</c:v>
                </c:pt>
                <c:pt idx="3289">
                  <c:v>3.7271000000000005</c:v>
                </c:pt>
                <c:pt idx="3290">
                  <c:v>3.8893</c:v>
                </c:pt>
                <c:pt idx="3291">
                  <c:v>3.9943</c:v>
                </c:pt>
                <c:pt idx="3292">
                  <c:v>3.9809999999999999</c:v>
                </c:pt>
                <c:pt idx="3293">
                  <c:v>3.9789999999999996</c:v>
                </c:pt>
                <c:pt idx="3294">
                  <c:v>4.0027999999999997</c:v>
                </c:pt>
                <c:pt idx="3295">
                  <c:v>3.9617</c:v>
                </c:pt>
                <c:pt idx="3296">
                  <c:v>3.9345999999999997</c:v>
                </c:pt>
                <c:pt idx="3297">
                  <c:v>3.9293999999999998</c:v>
                </c:pt>
                <c:pt idx="3298">
                  <c:v>3.9821999999999997</c:v>
                </c:pt>
                <c:pt idx="3299">
                  <c:v>4.0868000000000002</c:v>
                </c:pt>
                <c:pt idx="3300">
                  <c:v>4.3971999999999989</c:v>
                </c:pt>
                <c:pt idx="3301">
                  <c:v>4.7455999999999996</c:v>
                </c:pt>
                <c:pt idx="3302">
                  <c:v>5.0570999999999993</c:v>
                </c:pt>
                <c:pt idx="3303">
                  <c:v>5.3317000000000005</c:v>
                </c:pt>
                <c:pt idx="3304">
                  <c:v>5.5031999999999996</c:v>
                </c:pt>
                <c:pt idx="3305">
                  <c:v>5.5146999999999995</c:v>
                </c:pt>
                <c:pt idx="3306">
                  <c:v>5.5785</c:v>
                </c:pt>
                <c:pt idx="3307">
                  <c:v>5.4687999999999999</c:v>
                </c:pt>
                <c:pt idx="3308">
                  <c:v>5.3368000000000002</c:v>
                </c:pt>
                <c:pt idx="3309">
                  <c:v>5.2126999999999999</c:v>
                </c:pt>
                <c:pt idx="3310">
                  <c:v>5.0881999999999996</c:v>
                </c:pt>
                <c:pt idx="3311">
                  <c:v>4.9411000000000005</c:v>
                </c:pt>
                <c:pt idx="3312">
                  <c:v>4.7586000000000004</c:v>
                </c:pt>
                <c:pt idx="3313">
                  <c:v>4.6383999999999999</c:v>
                </c:pt>
                <c:pt idx="3314">
                  <c:v>4.5030000000000001</c:v>
                </c:pt>
                <c:pt idx="3315">
                  <c:v>4.3546999999999993</c:v>
                </c:pt>
                <c:pt idx="3316">
                  <c:v>4.2654999999999994</c:v>
                </c:pt>
                <c:pt idx="3317">
                  <c:v>4.1625999999999994</c:v>
                </c:pt>
                <c:pt idx="3318">
                  <c:v>4.0339999999999998</c:v>
                </c:pt>
                <c:pt idx="3319">
                  <c:v>3.9609999999999999</c:v>
                </c:pt>
                <c:pt idx="3320">
                  <c:v>3.8856999999999995</c:v>
                </c:pt>
                <c:pt idx="3321">
                  <c:v>3.8178999999999994</c:v>
                </c:pt>
                <c:pt idx="3322">
                  <c:v>3.7667999999999999</c:v>
                </c:pt>
                <c:pt idx="3323">
                  <c:v>3.7048000000000001</c:v>
                </c:pt>
                <c:pt idx="3324">
                  <c:v>3.6835000000000004</c:v>
                </c:pt>
                <c:pt idx="3325">
                  <c:v>3.6850999999999998</c:v>
                </c:pt>
                <c:pt idx="3326">
                  <c:v>3.6533000000000002</c:v>
                </c:pt>
                <c:pt idx="3327">
                  <c:v>3.6046</c:v>
                </c:pt>
                <c:pt idx="3328">
                  <c:v>3.5750999999999995</c:v>
                </c:pt>
                <c:pt idx="3329">
                  <c:v>3.585</c:v>
                </c:pt>
                <c:pt idx="3330">
                  <c:v>3.5943000000000001</c:v>
                </c:pt>
                <c:pt idx="3331">
                  <c:v>3.5751999999999997</c:v>
                </c:pt>
                <c:pt idx="3332">
                  <c:v>3.5855999999999999</c:v>
                </c:pt>
                <c:pt idx="3333">
                  <c:v>3.5760999999999994</c:v>
                </c:pt>
                <c:pt idx="3334">
                  <c:v>3.5640000000000001</c:v>
                </c:pt>
                <c:pt idx="3335">
                  <c:v>3.5989999999999998</c:v>
                </c:pt>
                <c:pt idx="3336">
                  <c:v>3.6677000000000004</c:v>
                </c:pt>
                <c:pt idx="3337">
                  <c:v>3.8342999999999994</c:v>
                </c:pt>
                <c:pt idx="3338">
                  <c:v>4.0043999999999995</c:v>
                </c:pt>
                <c:pt idx="3339">
                  <c:v>4.2024999999999997</c:v>
                </c:pt>
                <c:pt idx="3340">
                  <c:v>4.3167</c:v>
                </c:pt>
                <c:pt idx="3341">
                  <c:v>4.4180000000000001</c:v>
                </c:pt>
                <c:pt idx="3342">
                  <c:v>4.6318999999999999</c:v>
                </c:pt>
                <c:pt idx="3343">
                  <c:v>4.8456999999999999</c:v>
                </c:pt>
                <c:pt idx="3344">
                  <c:v>5.0339</c:v>
                </c:pt>
                <c:pt idx="3345">
                  <c:v>5.2698</c:v>
                </c:pt>
                <c:pt idx="3346">
                  <c:v>5.5364000000000004</c:v>
                </c:pt>
                <c:pt idx="3347">
                  <c:v>5.7606999999999999</c:v>
                </c:pt>
                <c:pt idx="3348">
                  <c:v>5.9805999999999999</c:v>
                </c:pt>
                <c:pt idx="3349">
                  <c:v>6.0701999999999998</c:v>
                </c:pt>
                <c:pt idx="3350">
                  <c:v>6.1749999999999989</c:v>
                </c:pt>
                <c:pt idx="3351">
                  <c:v>6.2343000000000002</c:v>
                </c:pt>
                <c:pt idx="3352">
                  <c:v>6.2801</c:v>
                </c:pt>
                <c:pt idx="3353">
                  <c:v>6.2767000000000008</c:v>
                </c:pt>
                <c:pt idx="3354">
                  <c:v>6.5590999999999999</c:v>
                </c:pt>
                <c:pt idx="3355">
                  <c:v>6.7976999999999999</c:v>
                </c:pt>
                <c:pt idx="3356">
                  <c:v>7.1114999999999995</c:v>
                </c:pt>
                <c:pt idx="3357">
                  <c:v>7.5380000000000003</c:v>
                </c:pt>
                <c:pt idx="3358">
                  <c:v>7.8264999999999993</c:v>
                </c:pt>
                <c:pt idx="3359">
                  <c:v>8.0080999999999989</c:v>
                </c:pt>
                <c:pt idx="3360">
                  <c:v>8.1325000000000003</c:v>
                </c:pt>
                <c:pt idx="3361">
                  <c:v>8.1686000000000014</c:v>
                </c:pt>
                <c:pt idx="3362">
                  <c:v>8.31</c:v>
                </c:pt>
                <c:pt idx="3363">
                  <c:v>8.4764000000000035</c:v>
                </c:pt>
                <c:pt idx="3364">
                  <c:v>8.6370999999999984</c:v>
                </c:pt>
                <c:pt idx="3365">
                  <c:v>8.8165000000000031</c:v>
                </c:pt>
                <c:pt idx="3366">
                  <c:v>8.9009</c:v>
                </c:pt>
                <c:pt idx="3367">
                  <c:v>9.0055000000000032</c:v>
                </c:pt>
                <c:pt idx="3368">
                  <c:v>8.9456000000000007</c:v>
                </c:pt>
                <c:pt idx="3369">
                  <c:v>8.7952000000000012</c:v>
                </c:pt>
                <c:pt idx="3370">
                  <c:v>8.6218999999999983</c:v>
                </c:pt>
                <c:pt idx="3371">
                  <c:v>8.3306000000000004</c:v>
                </c:pt>
                <c:pt idx="3372">
                  <c:v>8.1086999999999989</c:v>
                </c:pt>
                <c:pt idx="3373">
                  <c:v>7.9094000000000007</c:v>
                </c:pt>
                <c:pt idx="3374">
                  <c:v>7.6631999999999989</c:v>
                </c:pt>
                <c:pt idx="3375">
                  <c:v>7.2779999999999996</c:v>
                </c:pt>
                <c:pt idx="3376">
                  <c:v>7.0146999999999995</c:v>
                </c:pt>
                <c:pt idx="3377">
                  <c:v>6.7698999999999998</c:v>
                </c:pt>
                <c:pt idx="3378">
                  <c:v>6.4908000000000001</c:v>
                </c:pt>
                <c:pt idx="3379">
                  <c:v>6.2519999999999998</c:v>
                </c:pt>
                <c:pt idx="3380">
                  <c:v>6.0190000000000001</c:v>
                </c:pt>
                <c:pt idx="3381">
                  <c:v>5.8227999999999991</c:v>
                </c:pt>
                <c:pt idx="3382">
                  <c:v>5.6443999999999992</c:v>
                </c:pt>
                <c:pt idx="3383">
                  <c:v>5.438600000000001</c:v>
                </c:pt>
                <c:pt idx="3384">
                  <c:v>5.3548999999999989</c:v>
                </c:pt>
                <c:pt idx="3385">
                  <c:v>5.2374999999999998</c:v>
                </c:pt>
                <c:pt idx="3386">
                  <c:v>5.0682999999999998</c:v>
                </c:pt>
                <c:pt idx="3387">
                  <c:v>4.9355000000000002</c:v>
                </c:pt>
                <c:pt idx="3388">
                  <c:v>4.8171999999999988</c:v>
                </c:pt>
                <c:pt idx="3389">
                  <c:v>4.7672999999999996</c:v>
                </c:pt>
                <c:pt idx="3390">
                  <c:v>4.6753</c:v>
                </c:pt>
                <c:pt idx="3391">
                  <c:v>4.5987999999999998</c:v>
                </c:pt>
                <c:pt idx="3392">
                  <c:v>4.5751999999999997</c:v>
                </c:pt>
                <c:pt idx="3393">
                  <c:v>4.5477999999999996</c:v>
                </c:pt>
                <c:pt idx="3394">
                  <c:v>4.531600000000001</c:v>
                </c:pt>
                <c:pt idx="3395">
                  <c:v>4.4234999999999998</c:v>
                </c:pt>
                <c:pt idx="3396">
                  <c:v>4.3563999999999998</c:v>
                </c:pt>
                <c:pt idx="3397">
                  <c:v>4.3388999999999998</c:v>
                </c:pt>
                <c:pt idx="3398">
                  <c:v>4.3017000000000003</c:v>
                </c:pt>
                <c:pt idx="3399">
                  <c:v>4.2614000000000001</c:v>
                </c:pt>
                <c:pt idx="3400">
                  <c:v>4.1610999999999994</c:v>
                </c:pt>
                <c:pt idx="3401">
                  <c:v>4.174199999999999</c:v>
                </c:pt>
                <c:pt idx="3402">
                  <c:v>4.1439999999999992</c:v>
                </c:pt>
                <c:pt idx="3403">
                  <c:v>4.1220999999999988</c:v>
                </c:pt>
                <c:pt idx="3404">
                  <c:v>4.1163999999999996</c:v>
                </c:pt>
                <c:pt idx="3405">
                  <c:v>4.1555999999999989</c:v>
                </c:pt>
                <c:pt idx="3406">
                  <c:v>4.1660999999999992</c:v>
                </c:pt>
                <c:pt idx="3407">
                  <c:v>4.1910999999999996</c:v>
                </c:pt>
                <c:pt idx="3408">
                  <c:v>4.1669999999999989</c:v>
                </c:pt>
                <c:pt idx="3409">
                  <c:v>4.1526999999999994</c:v>
                </c:pt>
                <c:pt idx="3410">
                  <c:v>4.1073999999999993</c:v>
                </c:pt>
                <c:pt idx="3411">
                  <c:v>4.1133999999999995</c:v>
                </c:pt>
                <c:pt idx="3412">
                  <c:v>4.0794000000000006</c:v>
                </c:pt>
                <c:pt idx="3413">
                  <c:v>4.0953999999999997</c:v>
                </c:pt>
                <c:pt idx="3414">
                  <c:v>4.0984999999999996</c:v>
                </c:pt>
                <c:pt idx="3415">
                  <c:v>4.0914000000000001</c:v>
                </c:pt>
                <c:pt idx="3416">
                  <c:v>4.0811000000000002</c:v>
                </c:pt>
                <c:pt idx="3417">
                  <c:v>4.1105999999999989</c:v>
                </c:pt>
                <c:pt idx="3418">
                  <c:v>4.1016000000000004</c:v>
                </c:pt>
                <c:pt idx="3419">
                  <c:v>4.0861000000000001</c:v>
                </c:pt>
                <c:pt idx="3420">
                  <c:v>4.0910000000000002</c:v>
                </c:pt>
                <c:pt idx="3421">
                  <c:v>4.1104999999999992</c:v>
                </c:pt>
                <c:pt idx="3422">
                  <c:v>4.1090999999999998</c:v>
                </c:pt>
                <c:pt idx="3423">
                  <c:v>4.1097999999999999</c:v>
                </c:pt>
                <c:pt idx="3424">
                  <c:v>4.0881999999999996</c:v>
                </c:pt>
                <c:pt idx="3425">
                  <c:v>4.0942999999999996</c:v>
                </c:pt>
                <c:pt idx="3426">
                  <c:v>4.1263999999999994</c:v>
                </c:pt>
                <c:pt idx="3427">
                  <c:v>4.1842999999999995</c:v>
                </c:pt>
                <c:pt idx="3428">
                  <c:v>4.1937999999999995</c:v>
                </c:pt>
                <c:pt idx="3429">
                  <c:v>4.1579999999999995</c:v>
                </c:pt>
                <c:pt idx="3430">
                  <c:v>4.2252000000000001</c:v>
                </c:pt>
                <c:pt idx="3431">
                  <c:v>4.1606999999999994</c:v>
                </c:pt>
                <c:pt idx="3432">
                  <c:v>4.1292</c:v>
                </c:pt>
                <c:pt idx="3433">
                  <c:v>4.1445999999999987</c:v>
                </c:pt>
                <c:pt idx="3434">
                  <c:v>4.1617999999999995</c:v>
                </c:pt>
                <c:pt idx="3435">
                  <c:v>4.2009999999999996</c:v>
                </c:pt>
                <c:pt idx="3436">
                  <c:v>4.2073999999999998</c:v>
                </c:pt>
                <c:pt idx="3437">
                  <c:v>4.2540999999999993</c:v>
                </c:pt>
                <c:pt idx="3438">
                  <c:v>4.2359</c:v>
                </c:pt>
                <c:pt idx="3439">
                  <c:v>4.2614000000000001</c:v>
                </c:pt>
                <c:pt idx="3440">
                  <c:v>4.2885999999999997</c:v>
                </c:pt>
                <c:pt idx="3441">
                  <c:v>4.3456000000000001</c:v>
                </c:pt>
                <c:pt idx="3442">
                  <c:v>4.3353000000000002</c:v>
                </c:pt>
                <c:pt idx="3443">
                  <c:v>4.3229999999999995</c:v>
                </c:pt>
                <c:pt idx="3444">
                  <c:v>4.3052999999999999</c:v>
                </c:pt>
                <c:pt idx="3445">
                  <c:v>4.3194999999999997</c:v>
                </c:pt>
                <c:pt idx="3446">
                  <c:v>4.3283999999999994</c:v>
                </c:pt>
                <c:pt idx="3447">
                  <c:v>4.3623999999999992</c:v>
                </c:pt>
                <c:pt idx="3448">
                  <c:v>4.3734999999999999</c:v>
                </c:pt>
                <c:pt idx="3449">
                  <c:v>4.3642999999999992</c:v>
                </c:pt>
                <c:pt idx="3450">
                  <c:v>4.3936000000000002</c:v>
                </c:pt>
                <c:pt idx="3451">
                  <c:v>4.3772000000000002</c:v>
                </c:pt>
                <c:pt idx="3452">
                  <c:v>4.3593999999999999</c:v>
                </c:pt>
                <c:pt idx="3453">
                  <c:v>4.3800999999999997</c:v>
                </c:pt>
                <c:pt idx="3454">
                  <c:v>4.2897000000000007</c:v>
                </c:pt>
                <c:pt idx="3455">
                  <c:v>4.2343000000000002</c:v>
                </c:pt>
                <c:pt idx="3456">
                  <c:v>4.2584</c:v>
                </c:pt>
                <c:pt idx="3457">
                  <c:v>4.2961</c:v>
                </c:pt>
                <c:pt idx="3458">
                  <c:v>4.307599999999999</c:v>
                </c:pt>
                <c:pt idx="3459">
                  <c:v>4.307599999999999</c:v>
                </c:pt>
                <c:pt idx="3460">
                  <c:v>4.4374000000000002</c:v>
                </c:pt>
                <c:pt idx="3461">
                  <c:v>4.5006000000000004</c:v>
                </c:pt>
                <c:pt idx="3462">
                  <c:v>4.4931000000000001</c:v>
                </c:pt>
                <c:pt idx="3463">
                  <c:v>4.5163000000000002</c:v>
                </c:pt>
                <c:pt idx="3464">
                  <c:v>4.4829999999999997</c:v>
                </c:pt>
                <c:pt idx="3465">
                  <c:v>4.4485000000000001</c:v>
                </c:pt>
                <c:pt idx="3466">
                  <c:v>4.4623999999999997</c:v>
                </c:pt>
                <c:pt idx="3467">
                  <c:v>4.4414000000000007</c:v>
                </c:pt>
                <c:pt idx="3468">
                  <c:v>4.3890000000000002</c:v>
                </c:pt>
                <c:pt idx="3469">
                  <c:v>4.3854999999999995</c:v>
                </c:pt>
                <c:pt idx="3470">
                  <c:v>4.3958999999999993</c:v>
                </c:pt>
                <c:pt idx="3471">
                  <c:v>4.3970999999999991</c:v>
                </c:pt>
                <c:pt idx="3472">
                  <c:v>4.3458999999999994</c:v>
                </c:pt>
                <c:pt idx="3473">
                  <c:v>4.3070999999999993</c:v>
                </c:pt>
                <c:pt idx="3474">
                  <c:v>4.2725999999999997</c:v>
                </c:pt>
                <c:pt idx="3475">
                  <c:v>4.2568999999999999</c:v>
                </c:pt>
                <c:pt idx="3476">
                  <c:v>4.2374999999999998</c:v>
                </c:pt>
                <c:pt idx="3477">
                  <c:v>4.2453000000000003</c:v>
                </c:pt>
                <c:pt idx="3478">
                  <c:v>4.2232000000000003</c:v>
                </c:pt>
                <c:pt idx="3479">
                  <c:v>4.2111000000000001</c:v>
                </c:pt>
                <c:pt idx="3480">
                  <c:v>4.2537000000000003</c:v>
                </c:pt>
                <c:pt idx="3481">
                  <c:v>4.3422000000000001</c:v>
                </c:pt>
                <c:pt idx="3482">
                  <c:v>4.3765000000000001</c:v>
                </c:pt>
                <c:pt idx="3483">
                  <c:v>4.3723999999999998</c:v>
                </c:pt>
                <c:pt idx="3484">
                  <c:v>4.3266</c:v>
                </c:pt>
                <c:pt idx="3485">
                  <c:v>4.2465000000000002</c:v>
                </c:pt>
                <c:pt idx="3486">
                  <c:v>4.3121999999999989</c:v>
                </c:pt>
                <c:pt idx="3487">
                  <c:v>4.3638999999999992</c:v>
                </c:pt>
                <c:pt idx="3488">
                  <c:v>4.3224999999999989</c:v>
                </c:pt>
                <c:pt idx="3489">
                  <c:v>4.3063000000000002</c:v>
                </c:pt>
                <c:pt idx="3490">
                  <c:v>4.3153999999999995</c:v>
                </c:pt>
                <c:pt idx="3491">
                  <c:v>4.3407</c:v>
                </c:pt>
                <c:pt idx="3492">
                  <c:v>4.3361999999999998</c:v>
                </c:pt>
                <c:pt idx="3493">
                  <c:v>4.2542999999999997</c:v>
                </c:pt>
                <c:pt idx="3494">
                  <c:v>4.2157</c:v>
                </c:pt>
                <c:pt idx="3495">
                  <c:v>4.249200000000001</c:v>
                </c:pt>
                <c:pt idx="3496">
                  <c:v>4.2293000000000003</c:v>
                </c:pt>
                <c:pt idx="3497">
                  <c:v>4.2098000000000004</c:v>
                </c:pt>
                <c:pt idx="3498">
                  <c:v>4.1890000000000001</c:v>
                </c:pt>
                <c:pt idx="3499">
                  <c:v>4.1919999999999993</c:v>
                </c:pt>
                <c:pt idx="3500">
                  <c:v>4.1903999999999995</c:v>
                </c:pt>
                <c:pt idx="3501">
                  <c:v>4.2309000000000001</c:v>
                </c:pt>
                <c:pt idx="3502">
                  <c:v>4.2538</c:v>
                </c:pt>
                <c:pt idx="3503">
                  <c:v>4.3717000000000006</c:v>
                </c:pt>
                <c:pt idx="3504">
                  <c:v>4.7439</c:v>
                </c:pt>
                <c:pt idx="3505">
                  <c:v>4.9381000000000004</c:v>
                </c:pt>
                <c:pt idx="3506">
                  <c:v>4.9984000000000002</c:v>
                </c:pt>
                <c:pt idx="3507">
                  <c:v>4.9814000000000007</c:v>
                </c:pt>
                <c:pt idx="3508">
                  <c:v>4.9173</c:v>
                </c:pt>
                <c:pt idx="3509">
                  <c:v>4.8793000000000006</c:v>
                </c:pt>
                <c:pt idx="3510">
                  <c:v>4.8127999999999993</c:v>
                </c:pt>
                <c:pt idx="3511">
                  <c:v>4.7239999999999993</c:v>
                </c:pt>
                <c:pt idx="3512">
                  <c:v>4.6563999999999997</c:v>
                </c:pt>
                <c:pt idx="3513">
                  <c:v>4.6262999999999996</c:v>
                </c:pt>
                <c:pt idx="3514">
                  <c:v>4.471000000000001</c:v>
                </c:pt>
                <c:pt idx="3515">
                  <c:v>4.4210000000000003</c:v>
                </c:pt>
                <c:pt idx="3516">
                  <c:v>4.3918999999999997</c:v>
                </c:pt>
                <c:pt idx="3517">
                  <c:v>4.3834999999999997</c:v>
                </c:pt>
                <c:pt idx="3518">
                  <c:v>4.3128999999999991</c:v>
                </c:pt>
                <c:pt idx="3519">
                  <c:v>4.2435999999999998</c:v>
                </c:pt>
                <c:pt idx="3520">
                  <c:v>4.1797000000000004</c:v>
                </c:pt>
                <c:pt idx="3521">
                  <c:v>4.1427999999999994</c:v>
                </c:pt>
                <c:pt idx="3522">
                  <c:v>4.1250999999999989</c:v>
                </c:pt>
                <c:pt idx="3523">
                  <c:v>4.107499999999999</c:v>
                </c:pt>
                <c:pt idx="3524">
                  <c:v>4.052999999999999</c:v>
                </c:pt>
                <c:pt idx="3525">
                  <c:v>4.0403000000000002</c:v>
                </c:pt>
                <c:pt idx="3526">
                  <c:v>4.04</c:v>
                </c:pt>
                <c:pt idx="3527">
                  <c:v>4.0093000000000005</c:v>
                </c:pt>
                <c:pt idx="3528">
                  <c:v>3.9901</c:v>
                </c:pt>
                <c:pt idx="3529">
                  <c:v>3.9445000000000001</c:v>
                </c:pt>
                <c:pt idx="3530">
                  <c:v>3.9255</c:v>
                </c:pt>
                <c:pt idx="3531">
                  <c:v>3.9205000000000001</c:v>
                </c:pt>
                <c:pt idx="3532">
                  <c:v>3.9007999999999998</c:v>
                </c:pt>
                <c:pt idx="3533">
                  <c:v>3.9106999999999994</c:v>
                </c:pt>
                <c:pt idx="3534">
                  <c:v>3.8893999999999997</c:v>
                </c:pt>
                <c:pt idx="3535">
                  <c:v>3.8980999999999995</c:v>
                </c:pt>
                <c:pt idx="3536">
                  <c:v>3.8777999999999997</c:v>
                </c:pt>
                <c:pt idx="3537">
                  <c:v>3.8798999999999997</c:v>
                </c:pt>
                <c:pt idx="3538">
                  <c:v>3.9113999999999995</c:v>
                </c:pt>
                <c:pt idx="3539">
                  <c:v>3.9291</c:v>
                </c:pt>
                <c:pt idx="3540">
                  <c:v>3.8910999999999993</c:v>
                </c:pt>
                <c:pt idx="3541">
                  <c:v>3.8758999999999997</c:v>
                </c:pt>
                <c:pt idx="3542">
                  <c:v>3.8516999999999997</c:v>
                </c:pt>
                <c:pt idx="3543">
                  <c:v>3.8441000000000001</c:v>
                </c:pt>
                <c:pt idx="3544">
                  <c:v>3.8769999999999993</c:v>
                </c:pt>
                <c:pt idx="3545">
                  <c:v>3.8613</c:v>
                </c:pt>
                <c:pt idx="3546">
                  <c:v>3.8487999999999998</c:v>
                </c:pt>
                <c:pt idx="3547">
                  <c:v>3.8475000000000001</c:v>
                </c:pt>
                <c:pt idx="3548">
                  <c:v>3.8559999999999994</c:v>
                </c:pt>
                <c:pt idx="3549">
                  <c:v>3.8532999999999995</c:v>
                </c:pt>
                <c:pt idx="3550">
                  <c:v>3.7909000000000002</c:v>
                </c:pt>
                <c:pt idx="3551">
                  <c:v>3.7765</c:v>
                </c:pt>
                <c:pt idx="3552">
                  <c:v>3.7542</c:v>
                </c:pt>
                <c:pt idx="3553">
                  <c:v>3.7523</c:v>
                </c:pt>
                <c:pt idx="3554">
                  <c:v>3.7480000000000002</c:v>
                </c:pt>
                <c:pt idx="3555">
                  <c:v>3.7934999999999999</c:v>
                </c:pt>
                <c:pt idx="3556">
                  <c:v>3.7948</c:v>
                </c:pt>
                <c:pt idx="3557">
                  <c:v>3.8108999999999997</c:v>
                </c:pt>
                <c:pt idx="3558">
                  <c:v>3.8001</c:v>
                </c:pt>
                <c:pt idx="3559">
                  <c:v>3.7517</c:v>
                </c:pt>
                <c:pt idx="3560">
                  <c:v>3.7227999999999999</c:v>
                </c:pt>
                <c:pt idx="3561">
                  <c:v>3.7119</c:v>
                </c:pt>
                <c:pt idx="3562">
                  <c:v>3.6690999999999998</c:v>
                </c:pt>
                <c:pt idx="3563">
                  <c:v>3.6993999999999998</c:v>
                </c:pt>
                <c:pt idx="3564">
                  <c:v>3.7189000000000001</c:v>
                </c:pt>
                <c:pt idx="3565">
                  <c:v>3.7412999999999998</c:v>
                </c:pt>
                <c:pt idx="3566">
                  <c:v>3.7201000000000004</c:v>
                </c:pt>
                <c:pt idx="3567">
                  <c:v>3.6749999999999998</c:v>
                </c:pt>
                <c:pt idx="3568">
                  <c:v>3.6732</c:v>
                </c:pt>
                <c:pt idx="3569">
                  <c:v>3.6983000000000001</c:v>
                </c:pt>
                <c:pt idx="3570">
                  <c:v>3.7397999999999998</c:v>
                </c:pt>
                <c:pt idx="3571">
                  <c:v>3.7622</c:v>
                </c:pt>
                <c:pt idx="3572">
                  <c:v>3.8041999999999998</c:v>
                </c:pt>
                <c:pt idx="3573">
                  <c:v>3.8571</c:v>
                </c:pt>
                <c:pt idx="3574">
                  <c:v>3.8332999999999995</c:v>
                </c:pt>
                <c:pt idx="3575">
                  <c:v>3.8614999999999995</c:v>
                </c:pt>
                <c:pt idx="3576">
                  <c:v>3.8982999999999994</c:v>
                </c:pt>
                <c:pt idx="3577">
                  <c:v>3.9223999999999997</c:v>
                </c:pt>
                <c:pt idx="3578">
                  <c:v>3.9234</c:v>
                </c:pt>
                <c:pt idx="3579">
                  <c:v>3.9076</c:v>
                </c:pt>
                <c:pt idx="3580">
                  <c:v>3.9171999999999998</c:v>
                </c:pt>
                <c:pt idx="3581">
                  <c:v>3.9023999999999996</c:v>
                </c:pt>
                <c:pt idx="3582">
                  <c:v>3.8929999999999993</c:v>
                </c:pt>
                <c:pt idx="3583">
                  <c:v>3.8774999999999995</c:v>
                </c:pt>
                <c:pt idx="3584">
                  <c:v>3.8980999999999995</c:v>
                </c:pt>
                <c:pt idx="3585">
                  <c:v>3.8893</c:v>
                </c:pt>
                <c:pt idx="3586">
                  <c:v>3.8573</c:v>
                </c:pt>
                <c:pt idx="3587">
                  <c:v>3.8527999999999993</c:v>
                </c:pt>
                <c:pt idx="3588">
                  <c:v>3.9041000000000001</c:v>
                </c:pt>
                <c:pt idx="3589">
                  <c:v>3.8656999999999995</c:v>
                </c:pt>
                <c:pt idx="3590">
                  <c:v>3.8451</c:v>
                </c:pt>
                <c:pt idx="3591">
                  <c:v>3.8498999999999994</c:v>
                </c:pt>
                <c:pt idx="3592">
                  <c:v>3.8247</c:v>
                </c:pt>
                <c:pt idx="3593">
                  <c:v>3.8235000000000001</c:v>
                </c:pt>
                <c:pt idx="3594">
                  <c:v>3.8491</c:v>
                </c:pt>
                <c:pt idx="3595">
                  <c:v>3.8679999999999999</c:v>
                </c:pt>
                <c:pt idx="3596">
                  <c:v>3.9087999999999998</c:v>
                </c:pt>
                <c:pt idx="3597">
                  <c:v>3.8841999999999999</c:v>
                </c:pt>
                <c:pt idx="3598">
                  <c:v>3.8533999999999997</c:v>
                </c:pt>
                <c:pt idx="3599">
                  <c:v>3.8003</c:v>
                </c:pt>
                <c:pt idx="3600">
                  <c:v>3.8087</c:v>
                </c:pt>
                <c:pt idx="3601">
                  <c:v>3.7772999999999999</c:v>
                </c:pt>
                <c:pt idx="3602">
                  <c:v>3.7806999999999999</c:v>
                </c:pt>
                <c:pt idx="3603">
                  <c:v>3.7690999999999999</c:v>
                </c:pt>
                <c:pt idx="3604">
                  <c:v>3.7869000000000002</c:v>
                </c:pt>
                <c:pt idx="3605">
                  <c:v>3.8163999999999993</c:v>
                </c:pt>
                <c:pt idx="3606">
                  <c:v>3.8316999999999997</c:v>
                </c:pt>
                <c:pt idx="3607">
                  <c:v>3.8547999999999996</c:v>
                </c:pt>
                <c:pt idx="3608">
                  <c:v>3.8843000000000001</c:v>
                </c:pt>
                <c:pt idx="3609">
                  <c:v>3.9495</c:v>
                </c:pt>
                <c:pt idx="3610">
                  <c:v>3.9362999999999997</c:v>
                </c:pt>
                <c:pt idx="3611">
                  <c:v>3.8771999999999998</c:v>
                </c:pt>
                <c:pt idx="3612">
                  <c:v>3.8571</c:v>
                </c:pt>
                <c:pt idx="3613">
                  <c:v>3.8597999999999995</c:v>
                </c:pt>
                <c:pt idx="3614">
                  <c:v>3.8637999999999999</c:v>
                </c:pt>
                <c:pt idx="3615">
                  <c:v>3.8538999999999994</c:v>
                </c:pt>
                <c:pt idx="3616">
                  <c:v>3.8595999999999995</c:v>
                </c:pt>
                <c:pt idx="3617">
                  <c:v>3.8299999999999996</c:v>
                </c:pt>
                <c:pt idx="3618">
                  <c:v>3.82</c:v>
                </c:pt>
                <c:pt idx="3619">
                  <c:v>3.8285</c:v>
                </c:pt>
                <c:pt idx="3620">
                  <c:v>3.8136999999999994</c:v>
                </c:pt>
                <c:pt idx="3621">
                  <c:v>3.8251999999999997</c:v>
                </c:pt>
                <c:pt idx="3622">
                  <c:v>3.8099999999999996</c:v>
                </c:pt>
                <c:pt idx="3623">
                  <c:v>3.8253999999999997</c:v>
                </c:pt>
                <c:pt idx="3624">
                  <c:v>3.7759</c:v>
                </c:pt>
                <c:pt idx="3625">
                  <c:v>3.7753999999999999</c:v>
                </c:pt>
                <c:pt idx="3626">
                  <c:v>3.7555000000000001</c:v>
                </c:pt>
                <c:pt idx="3627">
                  <c:v>3.7791999999999999</c:v>
                </c:pt>
                <c:pt idx="3628">
                  <c:v>3.7909999999999999</c:v>
                </c:pt>
                <c:pt idx="3629">
                  <c:v>3.8243</c:v>
                </c:pt>
                <c:pt idx="3630">
                  <c:v>3.8618999999999994</c:v>
                </c:pt>
                <c:pt idx="3631">
                  <c:v>3.8835000000000002</c:v>
                </c:pt>
                <c:pt idx="3632">
                  <c:v>3.9146999999999994</c:v>
                </c:pt>
                <c:pt idx="3633">
                  <c:v>3.8555999999999995</c:v>
                </c:pt>
                <c:pt idx="3634">
                  <c:v>3.8617999999999997</c:v>
                </c:pt>
                <c:pt idx="3635">
                  <c:v>3.8891</c:v>
                </c:pt>
                <c:pt idx="3636">
                  <c:v>3.8681999999999999</c:v>
                </c:pt>
                <c:pt idx="3637">
                  <c:v>3.8631000000000002</c:v>
                </c:pt>
                <c:pt idx="3638">
                  <c:v>3.8147999999999995</c:v>
                </c:pt>
                <c:pt idx="3639">
                  <c:v>3.7786</c:v>
                </c:pt>
                <c:pt idx="3640">
                  <c:v>3.7672000000000003</c:v>
                </c:pt>
                <c:pt idx="3641">
                  <c:v>3.7431000000000005</c:v>
                </c:pt>
                <c:pt idx="3642">
                  <c:v>3.754</c:v>
                </c:pt>
                <c:pt idx="3643">
                  <c:v>3.7797000000000001</c:v>
                </c:pt>
                <c:pt idx="3644">
                  <c:v>3.7703000000000002</c:v>
                </c:pt>
                <c:pt idx="3645">
                  <c:v>3.8341999999999996</c:v>
                </c:pt>
                <c:pt idx="3646">
                  <c:v>3.7816000000000001</c:v>
                </c:pt>
                <c:pt idx="3647">
                  <c:v>3.7957999999999998</c:v>
                </c:pt>
                <c:pt idx="3648">
                  <c:v>3.7988</c:v>
                </c:pt>
                <c:pt idx="3649">
                  <c:v>3.7995999999999999</c:v>
                </c:pt>
                <c:pt idx="3650">
                  <c:v>3.7690000000000001</c:v>
                </c:pt>
                <c:pt idx="3651">
                  <c:v>3.7115999999999998</c:v>
                </c:pt>
                <c:pt idx="3652">
                  <c:v>3.7328999999999994</c:v>
                </c:pt>
                <c:pt idx="3653">
                  <c:v>3.7621000000000002</c:v>
                </c:pt>
                <c:pt idx="3654">
                  <c:v>3.7423999999999999</c:v>
                </c:pt>
                <c:pt idx="3655">
                  <c:v>3.7048000000000001</c:v>
                </c:pt>
                <c:pt idx="3656">
                  <c:v>3.7094</c:v>
                </c:pt>
                <c:pt idx="3657">
                  <c:v>3.6623000000000001</c:v>
                </c:pt>
                <c:pt idx="3658">
                  <c:v>3.6530999999999998</c:v>
                </c:pt>
                <c:pt idx="3659">
                  <c:v>3.7115999999999998</c:v>
                </c:pt>
                <c:pt idx="3660">
                  <c:v>3.6751999999999998</c:v>
                </c:pt>
                <c:pt idx="3661">
                  <c:v>3.5941999999999998</c:v>
                </c:pt>
                <c:pt idx="3662">
                  <c:v>3.6293000000000002</c:v>
                </c:pt>
                <c:pt idx="3663">
                  <c:v>3.5775000000000001</c:v>
                </c:pt>
                <c:pt idx="3664">
                  <c:v>3.6006</c:v>
                </c:pt>
                <c:pt idx="3665">
                  <c:v>3.5415999999999999</c:v>
                </c:pt>
                <c:pt idx="3666">
                  <c:v>3.5173000000000001</c:v>
                </c:pt>
                <c:pt idx="3667">
                  <c:v>3.5301999999999998</c:v>
                </c:pt>
                <c:pt idx="3668">
                  <c:v>3.5516999999999994</c:v>
                </c:pt>
                <c:pt idx="3669">
                  <c:v>3.5573000000000001</c:v>
                </c:pt>
                <c:pt idx="3670">
                  <c:v>3.5436000000000001</c:v>
                </c:pt>
                <c:pt idx="3671">
                  <c:v>3.5319999999999996</c:v>
                </c:pt>
                <c:pt idx="3672">
                  <c:v>3.5434999999999999</c:v>
                </c:pt>
                <c:pt idx="3673">
                  <c:v>3.5421999999999998</c:v>
                </c:pt>
                <c:pt idx="3674">
                  <c:v>3.5697000000000001</c:v>
                </c:pt>
                <c:pt idx="3675">
                  <c:v>3.5249999999999999</c:v>
                </c:pt>
                <c:pt idx="3676">
                  <c:v>3.5476999999999999</c:v>
                </c:pt>
                <c:pt idx="3677">
                  <c:v>3.5364999999999998</c:v>
                </c:pt>
                <c:pt idx="3678">
                  <c:v>3.5291999999999999</c:v>
                </c:pt>
                <c:pt idx="3679">
                  <c:v>3.5347</c:v>
                </c:pt>
                <c:pt idx="3680">
                  <c:v>3.5743999999999998</c:v>
                </c:pt>
                <c:pt idx="3681">
                  <c:v>3.6086999999999998</c:v>
                </c:pt>
                <c:pt idx="3682">
                  <c:v>3.5716999999999994</c:v>
                </c:pt>
                <c:pt idx="3683">
                  <c:v>3.5807000000000002</c:v>
                </c:pt>
                <c:pt idx="3684">
                  <c:v>3.6101000000000001</c:v>
                </c:pt>
                <c:pt idx="3685">
                  <c:v>3.6587000000000001</c:v>
                </c:pt>
                <c:pt idx="3686">
                  <c:v>3.6743000000000001</c:v>
                </c:pt>
                <c:pt idx="3687">
                  <c:v>3.6362999999999994</c:v>
                </c:pt>
                <c:pt idx="3688">
                  <c:v>3.5909</c:v>
                </c:pt>
                <c:pt idx="3689">
                  <c:v>3.5678000000000001</c:v>
                </c:pt>
                <c:pt idx="3690">
                  <c:v>3.5811000000000002</c:v>
                </c:pt>
                <c:pt idx="3691">
                  <c:v>3.5931999999999999</c:v>
                </c:pt>
                <c:pt idx="3692">
                  <c:v>3.6227999999999998</c:v>
                </c:pt>
                <c:pt idx="3693">
                  <c:v>3.6097000000000001</c:v>
                </c:pt>
                <c:pt idx="3694">
                  <c:v>3.5937999999999999</c:v>
                </c:pt>
                <c:pt idx="3695">
                  <c:v>3.5905</c:v>
                </c:pt>
                <c:pt idx="3696">
                  <c:v>3.6173000000000002</c:v>
                </c:pt>
                <c:pt idx="3697">
                  <c:v>3.6082999999999998</c:v>
                </c:pt>
                <c:pt idx="3698">
                  <c:v>3.5838000000000001</c:v>
                </c:pt>
                <c:pt idx="3699">
                  <c:v>3.5713999999999997</c:v>
                </c:pt>
                <c:pt idx="3700">
                  <c:v>3.5657000000000001</c:v>
                </c:pt>
                <c:pt idx="3701">
                  <c:v>3.5511999999999997</c:v>
                </c:pt>
                <c:pt idx="3702">
                  <c:v>3.5669</c:v>
                </c:pt>
                <c:pt idx="3703">
                  <c:v>3.5558999999999994</c:v>
                </c:pt>
                <c:pt idx="3704">
                  <c:v>3.6137000000000001</c:v>
                </c:pt>
                <c:pt idx="3705">
                  <c:v>3.6084000000000001</c:v>
                </c:pt>
                <c:pt idx="3706">
                  <c:v>3.6166999999999994</c:v>
                </c:pt>
                <c:pt idx="3707">
                  <c:v>3.6261000000000001</c:v>
                </c:pt>
                <c:pt idx="3708">
                  <c:v>3.6425000000000001</c:v>
                </c:pt>
                <c:pt idx="3709">
                  <c:v>3.6159999999999997</c:v>
                </c:pt>
                <c:pt idx="3710">
                  <c:v>3.5985</c:v>
                </c:pt>
                <c:pt idx="3711">
                  <c:v>3.6076999999999999</c:v>
                </c:pt>
                <c:pt idx="3712">
                  <c:v>3.637</c:v>
                </c:pt>
                <c:pt idx="3713">
                  <c:v>3.6833000000000005</c:v>
                </c:pt>
                <c:pt idx="3714">
                  <c:v>3.6749000000000001</c:v>
                </c:pt>
                <c:pt idx="3715">
                  <c:v>3.6738</c:v>
                </c:pt>
                <c:pt idx="3716">
                  <c:v>3.6459999999999999</c:v>
                </c:pt>
                <c:pt idx="3717">
                  <c:v>3.6634000000000002</c:v>
                </c:pt>
                <c:pt idx="3718">
                  <c:v>3.6686000000000001</c:v>
                </c:pt>
                <c:pt idx="3719">
                  <c:v>3.6623000000000001</c:v>
                </c:pt>
                <c:pt idx="3720">
                  <c:v>3.6613000000000002</c:v>
                </c:pt>
                <c:pt idx="3721">
                  <c:v>3.5911</c:v>
                </c:pt>
                <c:pt idx="3722">
                  <c:v>3.5661999999999998</c:v>
                </c:pt>
                <c:pt idx="3723">
                  <c:v>3.5548999999999995</c:v>
                </c:pt>
                <c:pt idx="3724">
                  <c:v>3.5421999999999998</c:v>
                </c:pt>
                <c:pt idx="3725">
                  <c:v>3.5188999999999995</c:v>
                </c:pt>
                <c:pt idx="3726">
                  <c:v>3.5149999999999997</c:v>
                </c:pt>
                <c:pt idx="3727">
                  <c:v>3.4996999999999994</c:v>
                </c:pt>
                <c:pt idx="3728">
                  <c:v>3.4513999999999996</c:v>
                </c:pt>
                <c:pt idx="3729">
                  <c:v>3.4558999999999997</c:v>
                </c:pt>
                <c:pt idx="3730">
                  <c:v>3.4562999999999997</c:v>
                </c:pt>
                <c:pt idx="3731">
                  <c:v>3.4699</c:v>
                </c:pt>
                <c:pt idx="3732">
                  <c:v>3.4619</c:v>
                </c:pt>
                <c:pt idx="3733">
                  <c:v>3.4539</c:v>
                </c:pt>
                <c:pt idx="3734">
                  <c:v>3.5263</c:v>
                </c:pt>
                <c:pt idx="3735">
                  <c:v>3.5909</c:v>
                </c:pt>
                <c:pt idx="3736">
                  <c:v>3.6063999999999998</c:v>
                </c:pt>
                <c:pt idx="3737">
                  <c:v>3.6135000000000002</c:v>
                </c:pt>
                <c:pt idx="3738">
                  <c:v>3.5927999999999995</c:v>
                </c:pt>
                <c:pt idx="3739">
                  <c:v>3.5947999999999998</c:v>
                </c:pt>
                <c:pt idx="3740">
                  <c:v>3.5975999999999999</c:v>
                </c:pt>
                <c:pt idx="3741">
                  <c:v>3.5747999999999998</c:v>
                </c:pt>
                <c:pt idx="3742">
                  <c:v>3.5747999999999998</c:v>
                </c:pt>
                <c:pt idx="3743">
                  <c:v>3.5347</c:v>
                </c:pt>
                <c:pt idx="3744">
                  <c:v>3.5531999999999999</c:v>
                </c:pt>
                <c:pt idx="3745">
                  <c:v>3.5531999999999999</c:v>
                </c:pt>
                <c:pt idx="3746">
                  <c:v>3.5163999999999995</c:v>
                </c:pt>
                <c:pt idx="3747">
                  <c:v>3.4949999999999997</c:v>
                </c:pt>
                <c:pt idx="3748">
                  <c:v>3.4666999999999994</c:v>
                </c:pt>
                <c:pt idx="3749">
                  <c:v>3.4705999999999997</c:v>
                </c:pt>
                <c:pt idx="3750">
                  <c:v>3.5124999999999997</c:v>
                </c:pt>
                <c:pt idx="3751">
                  <c:v>3.5175000000000001</c:v>
                </c:pt>
                <c:pt idx="3752">
                  <c:v>3.5185999999999997</c:v>
                </c:pt>
                <c:pt idx="3753">
                  <c:v>3.5379999999999998</c:v>
                </c:pt>
                <c:pt idx="3754">
                  <c:v>3.5261999999999998</c:v>
                </c:pt>
                <c:pt idx="3755">
                  <c:v>3.5272999999999999</c:v>
                </c:pt>
                <c:pt idx="3756">
                  <c:v>3.5623999999999998</c:v>
                </c:pt>
                <c:pt idx="3757">
                  <c:v>3.5548999999999995</c:v>
                </c:pt>
                <c:pt idx="3758">
                  <c:v>3.5581999999999998</c:v>
                </c:pt>
                <c:pt idx="3759">
                  <c:v>3.6295000000000002</c:v>
                </c:pt>
                <c:pt idx="3760">
                  <c:v>3.6061000000000001</c:v>
                </c:pt>
                <c:pt idx="3761">
                  <c:v>3.6127999999999996</c:v>
                </c:pt>
                <c:pt idx="3762">
                  <c:v>3.6737000000000002</c:v>
                </c:pt>
                <c:pt idx="3763">
                  <c:v>3.6717999999999997</c:v>
                </c:pt>
                <c:pt idx="3764">
                  <c:v>3.6661000000000001</c:v>
                </c:pt>
                <c:pt idx="3765">
                  <c:v>3.6211000000000002</c:v>
                </c:pt>
                <c:pt idx="3766">
                  <c:v>3.5819999999999999</c:v>
                </c:pt>
                <c:pt idx="3767">
                  <c:v>3.6321999999999997</c:v>
                </c:pt>
                <c:pt idx="3768">
                  <c:v>3.6149999999999998</c:v>
                </c:pt>
                <c:pt idx="3769">
                  <c:v>3.6137000000000001</c:v>
                </c:pt>
                <c:pt idx="3770">
                  <c:v>3.5956999999999995</c:v>
                </c:pt>
                <c:pt idx="3771">
                  <c:v>3.5808</c:v>
                </c:pt>
                <c:pt idx="3772">
                  <c:v>3.5997999999999997</c:v>
                </c:pt>
                <c:pt idx="3773">
                  <c:v>3.6486000000000001</c:v>
                </c:pt>
                <c:pt idx="3774">
                  <c:v>3.6027</c:v>
                </c:pt>
                <c:pt idx="3775">
                  <c:v>3.5888</c:v>
                </c:pt>
                <c:pt idx="3776">
                  <c:v>3.5867999999999998</c:v>
                </c:pt>
                <c:pt idx="3777">
                  <c:v>3.5721999999999996</c:v>
                </c:pt>
                <c:pt idx="3778">
                  <c:v>3.5707</c:v>
                </c:pt>
                <c:pt idx="3779">
                  <c:v>3.5777000000000001</c:v>
                </c:pt>
                <c:pt idx="3780">
                  <c:v>3.5587999999999997</c:v>
                </c:pt>
                <c:pt idx="3781">
                  <c:v>3.5967999999999996</c:v>
                </c:pt>
                <c:pt idx="3782">
                  <c:v>3.6061999999999999</c:v>
                </c:pt>
                <c:pt idx="3783">
                  <c:v>3.6036999999999999</c:v>
                </c:pt>
                <c:pt idx="3784">
                  <c:v>3.6292</c:v>
                </c:pt>
                <c:pt idx="3785">
                  <c:v>3.6402000000000001</c:v>
                </c:pt>
                <c:pt idx="3786">
                  <c:v>3.6779999999999999</c:v>
                </c:pt>
                <c:pt idx="3787">
                  <c:v>3.6474000000000002</c:v>
                </c:pt>
                <c:pt idx="3788">
                  <c:v>3.6785999999999999</c:v>
                </c:pt>
                <c:pt idx="3789">
                  <c:v>3.6760999999999995</c:v>
                </c:pt>
                <c:pt idx="3790">
                  <c:v>3.6806000000000001</c:v>
                </c:pt>
                <c:pt idx="3791">
                  <c:v>3.6486999999999998</c:v>
                </c:pt>
                <c:pt idx="3792">
                  <c:v>3.6543999999999999</c:v>
                </c:pt>
                <c:pt idx="3793">
                  <c:v>3.6812999999999998</c:v>
                </c:pt>
                <c:pt idx="3794">
                  <c:v>3.7618</c:v>
                </c:pt>
                <c:pt idx="3795">
                  <c:v>3.8233000000000001</c:v>
                </c:pt>
                <c:pt idx="3796">
                  <c:v>3.8316999999999997</c:v>
                </c:pt>
                <c:pt idx="3797">
                  <c:v>3.8343999999999996</c:v>
                </c:pt>
                <c:pt idx="3798">
                  <c:v>3.8339999999999996</c:v>
                </c:pt>
                <c:pt idx="3799">
                  <c:v>3.7662</c:v>
                </c:pt>
                <c:pt idx="3800">
                  <c:v>3.7338</c:v>
                </c:pt>
                <c:pt idx="3801">
                  <c:v>3.7478000000000002</c:v>
                </c:pt>
                <c:pt idx="3802">
                  <c:v>3.7808000000000002</c:v>
                </c:pt>
                <c:pt idx="3803">
                  <c:v>3.7669000000000001</c:v>
                </c:pt>
                <c:pt idx="3804">
                  <c:v>3.7761999999999998</c:v>
                </c:pt>
                <c:pt idx="3805">
                  <c:v>3.7589999999999999</c:v>
                </c:pt>
                <c:pt idx="3806">
                  <c:v>3.7357999999999998</c:v>
                </c:pt>
                <c:pt idx="3807">
                  <c:v>3.7067999999999999</c:v>
                </c:pt>
                <c:pt idx="3808">
                  <c:v>3.6932</c:v>
                </c:pt>
                <c:pt idx="3809">
                  <c:v>3.6961999999999997</c:v>
                </c:pt>
                <c:pt idx="3810">
                  <c:v>3.6705999999999999</c:v>
                </c:pt>
                <c:pt idx="3811">
                  <c:v>3.6941999999999999</c:v>
                </c:pt>
                <c:pt idx="3812">
                  <c:v>3.6482999999999999</c:v>
                </c:pt>
                <c:pt idx="3813">
                  <c:v>3.6737000000000002</c:v>
                </c:pt>
                <c:pt idx="3814">
                  <c:v>3.6423999999999999</c:v>
                </c:pt>
                <c:pt idx="3815">
                  <c:v>3.6741000000000001</c:v>
                </c:pt>
                <c:pt idx="3816">
                  <c:v>3.6781000000000001</c:v>
                </c:pt>
                <c:pt idx="3817">
                  <c:v>3.6819000000000002</c:v>
                </c:pt>
                <c:pt idx="3818">
                  <c:v>3.7105000000000001</c:v>
                </c:pt>
                <c:pt idx="3819">
                  <c:v>3.7023999999999999</c:v>
                </c:pt>
                <c:pt idx="3820">
                  <c:v>3.6743999999999999</c:v>
                </c:pt>
                <c:pt idx="3821">
                  <c:v>3.6922999999999995</c:v>
                </c:pt>
                <c:pt idx="3822">
                  <c:v>3.6736</c:v>
                </c:pt>
                <c:pt idx="3823">
                  <c:v>3.7157</c:v>
                </c:pt>
                <c:pt idx="3824">
                  <c:v>3.6979000000000002</c:v>
                </c:pt>
                <c:pt idx="3825">
                  <c:v>3.6926999999999994</c:v>
                </c:pt>
                <c:pt idx="3826">
                  <c:v>3.7438000000000002</c:v>
                </c:pt>
                <c:pt idx="3827">
                  <c:v>3.7551999999999999</c:v>
                </c:pt>
                <c:pt idx="3828">
                  <c:v>3.7191000000000001</c:v>
                </c:pt>
                <c:pt idx="3829">
                  <c:v>3.6493000000000002</c:v>
                </c:pt>
                <c:pt idx="3830">
                  <c:v>3.6765999999999996</c:v>
                </c:pt>
                <c:pt idx="3831">
                  <c:v>3.7267999999999999</c:v>
                </c:pt>
                <c:pt idx="3832">
                  <c:v>3.6941000000000002</c:v>
                </c:pt>
                <c:pt idx="3833">
                  <c:v>3.7261000000000002</c:v>
                </c:pt>
                <c:pt idx="3834">
                  <c:v>3.6991000000000001</c:v>
                </c:pt>
                <c:pt idx="3835">
                  <c:v>3.6953</c:v>
                </c:pt>
                <c:pt idx="3836">
                  <c:v>3.6846000000000001</c:v>
                </c:pt>
                <c:pt idx="3837">
                  <c:v>3.6791999999999998</c:v>
                </c:pt>
                <c:pt idx="3838">
                  <c:v>3.6951000000000001</c:v>
                </c:pt>
                <c:pt idx="3839">
                  <c:v>3.6732</c:v>
                </c:pt>
                <c:pt idx="3840">
                  <c:v>3.7199</c:v>
                </c:pt>
                <c:pt idx="3841">
                  <c:v>3.8475999999999999</c:v>
                </c:pt>
                <c:pt idx="3842">
                  <c:v>3.9323999999999995</c:v>
                </c:pt>
                <c:pt idx="3843">
                  <c:v>4.0561999999999996</c:v>
                </c:pt>
                <c:pt idx="3844">
                  <c:v>4.1876999999999995</c:v>
                </c:pt>
                <c:pt idx="3845">
                  <c:v>4.1750999999999996</c:v>
                </c:pt>
                <c:pt idx="3846">
                  <c:v>4.1934999999999993</c:v>
                </c:pt>
                <c:pt idx="3847">
                  <c:v>4.1475999999999988</c:v>
                </c:pt>
                <c:pt idx="3848">
                  <c:v>4.1378999999999992</c:v>
                </c:pt>
                <c:pt idx="3849">
                  <c:v>4.1151999999999989</c:v>
                </c:pt>
                <c:pt idx="3850">
                  <c:v>4.0861999999999998</c:v>
                </c:pt>
                <c:pt idx="3851">
                  <c:v>4.0226999999999995</c:v>
                </c:pt>
                <c:pt idx="3852">
                  <c:v>4.0124999999999993</c:v>
                </c:pt>
                <c:pt idx="3853">
                  <c:v>4.0063000000000004</c:v>
                </c:pt>
                <c:pt idx="3854">
                  <c:v>4.0004999999999997</c:v>
                </c:pt>
                <c:pt idx="3855">
                  <c:v>3.9474999999999998</c:v>
                </c:pt>
                <c:pt idx="3856">
                  <c:v>-999</c:v>
                </c:pt>
                <c:pt idx="3857">
                  <c:v>3.8299999999999996</c:v>
                </c:pt>
                <c:pt idx="3858">
                  <c:v>3.8218999999999994</c:v>
                </c:pt>
                <c:pt idx="3859">
                  <c:v>3.8025999999999995</c:v>
                </c:pt>
                <c:pt idx="3860">
                  <c:v>3.7747000000000002</c:v>
                </c:pt>
                <c:pt idx="3861">
                  <c:v>3.7465999999999999</c:v>
                </c:pt>
                <c:pt idx="3862">
                  <c:v>3.7475000000000005</c:v>
                </c:pt>
                <c:pt idx="3863">
                  <c:v>3.7532999999999999</c:v>
                </c:pt>
                <c:pt idx="3864">
                  <c:v>3.7658</c:v>
                </c:pt>
                <c:pt idx="3865">
                  <c:v>3.7521999999999998</c:v>
                </c:pt>
                <c:pt idx="3866">
                  <c:v>3.7299000000000002</c:v>
                </c:pt>
                <c:pt idx="3867">
                  <c:v>3.6960999999999995</c:v>
                </c:pt>
                <c:pt idx="3868">
                  <c:v>3.6819000000000002</c:v>
                </c:pt>
                <c:pt idx="3869">
                  <c:v>3.7088999999999999</c:v>
                </c:pt>
                <c:pt idx="3870">
                  <c:v>3.6741999999999999</c:v>
                </c:pt>
                <c:pt idx="3871">
                  <c:v>3.6854</c:v>
                </c:pt>
                <c:pt idx="3872">
                  <c:v>3.7111999999999998</c:v>
                </c:pt>
                <c:pt idx="3873">
                  <c:v>3.7167999999999997</c:v>
                </c:pt>
                <c:pt idx="3874">
                  <c:v>3.7254</c:v>
                </c:pt>
                <c:pt idx="3875">
                  <c:v>3.7187000000000001</c:v>
                </c:pt>
                <c:pt idx="3876">
                  <c:v>3.6909999999999998</c:v>
                </c:pt>
                <c:pt idx="3877">
                  <c:v>3.7072000000000003</c:v>
                </c:pt>
                <c:pt idx="3878">
                  <c:v>3.6638000000000002</c:v>
                </c:pt>
                <c:pt idx="3879">
                  <c:v>3.6743999999999999</c:v>
                </c:pt>
                <c:pt idx="3880">
                  <c:v>3.6480000000000001</c:v>
                </c:pt>
                <c:pt idx="3881">
                  <c:v>3.6745999999999999</c:v>
                </c:pt>
                <c:pt idx="3882">
                  <c:v>3.6923999999999997</c:v>
                </c:pt>
                <c:pt idx="3883">
                  <c:v>3.6597</c:v>
                </c:pt>
                <c:pt idx="3884">
                  <c:v>-999</c:v>
                </c:pt>
                <c:pt idx="3885">
                  <c:v>3.6497000000000002</c:v>
                </c:pt>
                <c:pt idx="3886">
                  <c:v>3.6303000000000001</c:v>
                </c:pt>
                <c:pt idx="3887">
                  <c:v>3.66</c:v>
                </c:pt>
                <c:pt idx="3888">
                  <c:v>3.6642999999999999</c:v>
                </c:pt>
                <c:pt idx="3889">
                  <c:v>3.6581000000000001</c:v>
                </c:pt>
                <c:pt idx="3890">
                  <c:v>3.6311999999999998</c:v>
                </c:pt>
                <c:pt idx="3891">
                  <c:v>3.6173000000000002</c:v>
                </c:pt>
                <c:pt idx="3892">
                  <c:v>3.6055000000000001</c:v>
                </c:pt>
                <c:pt idx="3893">
                  <c:v>3.6168999999999993</c:v>
                </c:pt>
                <c:pt idx="3894">
                  <c:v>3.5811999999999999</c:v>
                </c:pt>
                <c:pt idx="3895">
                  <c:v>3.5563999999999996</c:v>
                </c:pt>
                <c:pt idx="3896">
                  <c:v>3.5813000000000001</c:v>
                </c:pt>
                <c:pt idx="3897">
                  <c:v>3.6057000000000001</c:v>
                </c:pt>
                <c:pt idx="3898">
                  <c:v>3.5933999999999999</c:v>
                </c:pt>
                <c:pt idx="3899">
                  <c:v>3.6059999999999999</c:v>
                </c:pt>
                <c:pt idx="3900">
                  <c:v>3.6027999999999998</c:v>
                </c:pt>
                <c:pt idx="3901">
                  <c:v>3.6436000000000002</c:v>
                </c:pt>
                <c:pt idx="3902">
                  <c:v>3.6408</c:v>
                </c:pt>
                <c:pt idx="3903">
                  <c:v>3.5958999999999994</c:v>
                </c:pt>
                <c:pt idx="3904">
                  <c:v>3.6038000000000001</c:v>
                </c:pt>
                <c:pt idx="3905">
                  <c:v>3.6513999999999998</c:v>
                </c:pt>
                <c:pt idx="3906">
                  <c:v>3.6707999999999998</c:v>
                </c:pt>
                <c:pt idx="3907">
                  <c:v>3.7128999999999994</c:v>
                </c:pt>
                <c:pt idx="3908">
                  <c:v>3.7414000000000001</c:v>
                </c:pt>
                <c:pt idx="3909">
                  <c:v>3.6930999999999998</c:v>
                </c:pt>
                <c:pt idx="3910">
                  <c:v>3.6858</c:v>
                </c:pt>
                <c:pt idx="3911">
                  <c:v>3.6995999999999998</c:v>
                </c:pt>
                <c:pt idx="3912">
                  <c:v>3.6966999999999994</c:v>
                </c:pt>
                <c:pt idx="3913">
                  <c:v>3.7023000000000001</c:v>
                </c:pt>
                <c:pt idx="3914">
                  <c:v>3.7267999999999999</c:v>
                </c:pt>
                <c:pt idx="3915">
                  <c:v>3.7462</c:v>
                </c:pt>
                <c:pt idx="3916">
                  <c:v>3.7517</c:v>
                </c:pt>
                <c:pt idx="3917">
                  <c:v>3.7732999999999999</c:v>
                </c:pt>
                <c:pt idx="3918">
                  <c:v>3.7656999999999998</c:v>
                </c:pt>
                <c:pt idx="3919">
                  <c:v>3.7525999999999997</c:v>
                </c:pt>
                <c:pt idx="3920">
                  <c:v>3.8258999999999994</c:v>
                </c:pt>
                <c:pt idx="3921">
                  <c:v>3.8529999999999998</c:v>
                </c:pt>
                <c:pt idx="3922">
                  <c:v>3.8459999999999996</c:v>
                </c:pt>
                <c:pt idx="3923">
                  <c:v>3.8171999999999997</c:v>
                </c:pt>
                <c:pt idx="3924">
                  <c:v>3.7839000000000005</c:v>
                </c:pt>
                <c:pt idx="3925">
                  <c:v>3.7185999999999999</c:v>
                </c:pt>
                <c:pt idx="3926">
                  <c:v>3.7002999999999999</c:v>
                </c:pt>
                <c:pt idx="3927">
                  <c:v>3.6867000000000001</c:v>
                </c:pt>
                <c:pt idx="3928">
                  <c:v>3.6989999999999998</c:v>
                </c:pt>
                <c:pt idx="3929">
                  <c:v>3.6939000000000002</c:v>
                </c:pt>
                <c:pt idx="3930">
                  <c:v>3.6730999999999998</c:v>
                </c:pt>
                <c:pt idx="3931">
                  <c:v>3.7414000000000001</c:v>
                </c:pt>
                <c:pt idx="3932">
                  <c:v>3.7547999999999999</c:v>
                </c:pt>
                <c:pt idx="3933">
                  <c:v>3.7823000000000002</c:v>
                </c:pt>
                <c:pt idx="3934">
                  <c:v>3.8220999999999994</c:v>
                </c:pt>
                <c:pt idx="3935">
                  <c:v>3.8411999999999997</c:v>
                </c:pt>
                <c:pt idx="3936">
                  <c:v>3.8551999999999995</c:v>
                </c:pt>
                <c:pt idx="3937">
                  <c:v>3.8593999999999995</c:v>
                </c:pt>
                <c:pt idx="3938">
                  <c:v>3.8498999999999994</c:v>
                </c:pt>
                <c:pt idx="3939">
                  <c:v>3.823</c:v>
                </c:pt>
                <c:pt idx="3940">
                  <c:v>3.8471000000000002</c:v>
                </c:pt>
                <c:pt idx="3941">
                  <c:v>3.8256999999999994</c:v>
                </c:pt>
                <c:pt idx="3942">
                  <c:v>3.7822</c:v>
                </c:pt>
                <c:pt idx="3943">
                  <c:v>3.7772000000000001</c:v>
                </c:pt>
                <c:pt idx="3944">
                  <c:v>3.7778</c:v>
                </c:pt>
                <c:pt idx="3945">
                  <c:v>3.7549000000000001</c:v>
                </c:pt>
                <c:pt idx="3946">
                  <c:v>3.7414000000000001</c:v>
                </c:pt>
                <c:pt idx="3947">
                  <c:v>3.7480000000000002</c:v>
                </c:pt>
                <c:pt idx="3948">
                  <c:v>3.7490999999999999</c:v>
                </c:pt>
                <c:pt idx="3949">
                  <c:v>3.7452999999999999</c:v>
                </c:pt>
                <c:pt idx="3950">
                  <c:v>3.7787999999999999</c:v>
                </c:pt>
                <c:pt idx="3951">
                  <c:v>3.7951000000000001</c:v>
                </c:pt>
                <c:pt idx="3952">
                  <c:v>3.8118999999999996</c:v>
                </c:pt>
                <c:pt idx="3953">
                  <c:v>3.8325999999999993</c:v>
                </c:pt>
                <c:pt idx="3954">
                  <c:v>3.8449999999999998</c:v>
                </c:pt>
                <c:pt idx="3955">
                  <c:v>3.8885000000000001</c:v>
                </c:pt>
                <c:pt idx="3956">
                  <c:v>3.8771999999999998</c:v>
                </c:pt>
                <c:pt idx="3957">
                  <c:v>3.8586999999999994</c:v>
                </c:pt>
                <c:pt idx="3958">
                  <c:v>3.8973999999999998</c:v>
                </c:pt>
                <c:pt idx="3959">
                  <c:v>3.9089</c:v>
                </c:pt>
                <c:pt idx="3960">
                  <c:v>3.9571999999999998</c:v>
                </c:pt>
                <c:pt idx="3961">
                  <c:v>4.0118</c:v>
                </c:pt>
                <c:pt idx="3962">
                  <c:v>4.0582000000000003</c:v>
                </c:pt>
                <c:pt idx="3963">
                  <c:v>4.0824999999999996</c:v>
                </c:pt>
                <c:pt idx="3964">
                  <c:v>4.1073999999999993</c:v>
                </c:pt>
                <c:pt idx="3965">
                  <c:v>4.1475999999999988</c:v>
                </c:pt>
                <c:pt idx="3966">
                  <c:v>4.1626999999999992</c:v>
                </c:pt>
                <c:pt idx="3967">
                  <c:v>4.1841999999999988</c:v>
                </c:pt>
                <c:pt idx="3968">
                  <c:v>4.271300000000001</c:v>
                </c:pt>
                <c:pt idx="3969">
                  <c:v>4.3224999999999989</c:v>
                </c:pt>
                <c:pt idx="3970">
                  <c:v>4.3020999999999994</c:v>
                </c:pt>
                <c:pt idx="3971">
                  <c:v>4.2866000000000009</c:v>
                </c:pt>
                <c:pt idx="3972">
                  <c:v>4.2721999999999998</c:v>
                </c:pt>
                <c:pt idx="3973">
                  <c:v>4.2699999999999996</c:v>
                </c:pt>
                <c:pt idx="3974">
                  <c:v>4.2764000000000006</c:v>
                </c:pt>
                <c:pt idx="3975">
                  <c:v>4.2355</c:v>
                </c:pt>
                <c:pt idx="3976">
                  <c:v>4.2278999999999991</c:v>
                </c:pt>
                <c:pt idx="3977">
                  <c:v>4.2176999999999998</c:v>
                </c:pt>
                <c:pt idx="3978">
                  <c:v>4.2582000000000004</c:v>
                </c:pt>
                <c:pt idx="3979">
                  <c:v>4.2961</c:v>
                </c:pt>
                <c:pt idx="3980">
                  <c:v>4.2519</c:v>
                </c:pt>
                <c:pt idx="3981">
                  <c:v>4.2711000000000006</c:v>
                </c:pt>
                <c:pt idx="3982">
                  <c:v>4.2738000000000005</c:v>
                </c:pt>
                <c:pt idx="3983">
                  <c:v>4.2821999999999996</c:v>
                </c:pt>
                <c:pt idx="3984">
                  <c:v>4.2305000000000001</c:v>
                </c:pt>
                <c:pt idx="3985">
                  <c:v>4.1872999999999996</c:v>
                </c:pt>
                <c:pt idx="3986">
                  <c:v>4.1784999999999997</c:v>
                </c:pt>
                <c:pt idx="3987">
                  <c:v>4.1528999999999989</c:v>
                </c:pt>
                <c:pt idx="3988">
                  <c:v>4.1313000000000004</c:v>
                </c:pt>
                <c:pt idx="3989">
                  <c:v>4.0954999999999995</c:v>
                </c:pt>
                <c:pt idx="3990">
                  <c:v>4.0380000000000003</c:v>
                </c:pt>
                <c:pt idx="3991">
                  <c:v>4.0137</c:v>
                </c:pt>
                <c:pt idx="3992">
                  <c:v>4.0167000000000002</c:v>
                </c:pt>
                <c:pt idx="3993">
                  <c:v>3.9561999999999995</c:v>
                </c:pt>
                <c:pt idx="3994">
                  <c:v>3.9528999999999996</c:v>
                </c:pt>
                <c:pt idx="3995">
                  <c:v>3.9721999999999995</c:v>
                </c:pt>
                <c:pt idx="3996">
                  <c:v>3.9760999999999997</c:v>
                </c:pt>
                <c:pt idx="3997">
                  <c:v>3.9718999999999998</c:v>
                </c:pt>
                <c:pt idx="3998">
                  <c:v>3.9723999999999995</c:v>
                </c:pt>
                <c:pt idx="3999">
                  <c:v>4.0115999999999996</c:v>
                </c:pt>
                <c:pt idx="4000">
                  <c:v>4.0046999999999997</c:v>
                </c:pt>
                <c:pt idx="4001">
                  <c:v>4.0136000000000003</c:v>
                </c:pt>
                <c:pt idx="4002">
                  <c:v>4.032</c:v>
                </c:pt>
                <c:pt idx="4003">
                  <c:v>4.0280999999999993</c:v>
                </c:pt>
                <c:pt idx="4004">
                  <c:v>4.0484</c:v>
                </c:pt>
                <c:pt idx="4005">
                  <c:v>4.0366000000000009</c:v>
                </c:pt>
                <c:pt idx="4006">
                  <c:v>4.0147999999999993</c:v>
                </c:pt>
                <c:pt idx="4007">
                  <c:v>4.0598999999999998</c:v>
                </c:pt>
                <c:pt idx="4008">
                  <c:v>4.0911</c:v>
                </c:pt>
                <c:pt idx="4009">
                  <c:v>4.0443999999999996</c:v>
                </c:pt>
                <c:pt idx="4010">
                  <c:v>4.0511999999999997</c:v>
                </c:pt>
                <c:pt idx="4011">
                  <c:v>4.0697000000000001</c:v>
                </c:pt>
                <c:pt idx="4012">
                  <c:v>4.0831999999999997</c:v>
                </c:pt>
                <c:pt idx="4013">
                  <c:v>4.1454999999999993</c:v>
                </c:pt>
                <c:pt idx="4014">
                  <c:v>4.1377999999999995</c:v>
                </c:pt>
                <c:pt idx="4015">
                  <c:v>4.1066000000000003</c:v>
                </c:pt>
                <c:pt idx="4016">
                  <c:v>4.1384999999999996</c:v>
                </c:pt>
                <c:pt idx="4017">
                  <c:v>4.1328999999999994</c:v>
                </c:pt>
                <c:pt idx="4018">
                  <c:v>4.0822000000000003</c:v>
                </c:pt>
                <c:pt idx="4019">
                  <c:v>4.0216000000000003</c:v>
                </c:pt>
                <c:pt idx="4020">
                  <c:v>3.9819999999999998</c:v>
                </c:pt>
                <c:pt idx="4021">
                  <c:v>4.008</c:v>
                </c:pt>
                <c:pt idx="4022">
                  <c:v>4.0397000000000007</c:v>
                </c:pt>
                <c:pt idx="4023">
                  <c:v>4.0070999999999994</c:v>
                </c:pt>
                <c:pt idx="4024">
                  <c:v>4.0423999999999998</c:v>
                </c:pt>
                <c:pt idx="4025">
                  <c:v>3.9866999999999995</c:v>
                </c:pt>
                <c:pt idx="4026">
                  <c:v>4.0442999999999998</c:v>
                </c:pt>
                <c:pt idx="4027">
                  <c:v>4.057199999999999</c:v>
                </c:pt>
                <c:pt idx="4028">
                  <c:v>4.0926</c:v>
                </c:pt>
                <c:pt idx="4029">
                  <c:v>4.0969999999999995</c:v>
                </c:pt>
                <c:pt idx="4030">
                  <c:v>4.0720999999999998</c:v>
                </c:pt>
                <c:pt idx="4031">
                  <c:v>4.0853999999999999</c:v>
                </c:pt>
                <c:pt idx="4032">
                  <c:v>4.0877999999999997</c:v>
                </c:pt>
                <c:pt idx="4033">
                  <c:v>4.0514000000000001</c:v>
                </c:pt>
                <c:pt idx="4034">
                  <c:v>4.0774999999999997</c:v>
                </c:pt>
                <c:pt idx="4035">
                  <c:v>4.0888</c:v>
                </c:pt>
                <c:pt idx="4036">
                  <c:v>4.1030999999999995</c:v>
                </c:pt>
                <c:pt idx="4037">
                  <c:v>4.1010999999999997</c:v>
                </c:pt>
                <c:pt idx="4038">
                  <c:v>4.1627999999999989</c:v>
                </c:pt>
                <c:pt idx="4039">
                  <c:v>4.164699999999999</c:v>
                </c:pt>
                <c:pt idx="4040">
                  <c:v>4.1337000000000002</c:v>
                </c:pt>
                <c:pt idx="4041">
                  <c:v>4.1438999999999995</c:v>
                </c:pt>
                <c:pt idx="4042">
                  <c:v>4.2124999999999995</c:v>
                </c:pt>
                <c:pt idx="4043">
                  <c:v>4.2385000000000002</c:v>
                </c:pt>
                <c:pt idx="4044">
                  <c:v>4.1933999999999996</c:v>
                </c:pt>
                <c:pt idx="4045">
                  <c:v>4.2524999999999995</c:v>
                </c:pt>
                <c:pt idx="4046">
                  <c:v>4.2647999999999993</c:v>
                </c:pt>
                <c:pt idx="4047">
                  <c:v>4.2657999999999996</c:v>
                </c:pt>
                <c:pt idx="4048">
                  <c:v>4.2801</c:v>
                </c:pt>
                <c:pt idx="4049">
                  <c:v>4.3046999999999995</c:v>
                </c:pt>
                <c:pt idx="4050">
                  <c:v>4.317899999999999</c:v>
                </c:pt>
                <c:pt idx="4051">
                  <c:v>4.3044999999999991</c:v>
                </c:pt>
                <c:pt idx="4052">
                  <c:v>4.3023999999999996</c:v>
                </c:pt>
                <c:pt idx="4053">
                  <c:v>4.2731000000000003</c:v>
                </c:pt>
                <c:pt idx="4054">
                  <c:v>4.2404000000000002</c:v>
                </c:pt>
                <c:pt idx="4055">
                  <c:v>4.2403000000000004</c:v>
                </c:pt>
                <c:pt idx="4056">
                  <c:v>4.2130000000000001</c:v>
                </c:pt>
                <c:pt idx="4057">
                  <c:v>4.1270999999999987</c:v>
                </c:pt>
                <c:pt idx="4058">
                  <c:v>4.1407999999999996</c:v>
                </c:pt>
                <c:pt idx="4059">
                  <c:v>4.1806999999999999</c:v>
                </c:pt>
                <c:pt idx="4060">
                  <c:v>4.1597999999999997</c:v>
                </c:pt>
                <c:pt idx="4061">
                  <c:v>4.127699999999999</c:v>
                </c:pt>
                <c:pt idx="4062">
                  <c:v>4.1080999999999994</c:v>
                </c:pt>
                <c:pt idx="4063">
                  <c:v>4.0869</c:v>
                </c:pt>
                <c:pt idx="4064">
                  <c:v>4.0283999999999995</c:v>
                </c:pt>
                <c:pt idx="4065">
                  <c:v>4.0520999999999994</c:v>
                </c:pt>
                <c:pt idx="4066">
                  <c:v>4.0357000000000003</c:v>
                </c:pt>
                <c:pt idx="4067">
                  <c:v>4.0546999999999995</c:v>
                </c:pt>
                <c:pt idx="4068">
                  <c:v>4.0549999999999988</c:v>
                </c:pt>
                <c:pt idx="4069">
                  <c:v>4.0663999999999998</c:v>
                </c:pt>
                <c:pt idx="4070">
                  <c:v>4.0278999999999989</c:v>
                </c:pt>
                <c:pt idx="4071">
                  <c:v>3.9865999999999997</c:v>
                </c:pt>
                <c:pt idx="4072">
                  <c:v>3.9621999999999997</c:v>
                </c:pt>
                <c:pt idx="4073">
                  <c:v>3.9935</c:v>
                </c:pt>
                <c:pt idx="4074">
                  <c:v>3.9855999999999998</c:v>
                </c:pt>
                <c:pt idx="4075">
                  <c:v>4.0000999999999998</c:v>
                </c:pt>
                <c:pt idx="4076">
                  <c:v>3.9811999999999999</c:v>
                </c:pt>
                <c:pt idx="4077">
                  <c:v>4.0087999999999999</c:v>
                </c:pt>
                <c:pt idx="4078">
                  <c:v>4.0599999999999996</c:v>
                </c:pt>
                <c:pt idx="4079">
                  <c:v>4.0994999999999999</c:v>
                </c:pt>
                <c:pt idx="4080">
                  <c:v>4.0769000000000002</c:v>
                </c:pt>
                <c:pt idx="4081">
                  <c:v>4.1025999999999989</c:v>
                </c:pt>
                <c:pt idx="4082">
                  <c:v>4.1372999999999998</c:v>
                </c:pt>
                <c:pt idx="4083">
                  <c:v>4.1017999999999999</c:v>
                </c:pt>
                <c:pt idx="4084">
                  <c:v>4.1068999999999996</c:v>
                </c:pt>
                <c:pt idx="4085">
                  <c:v>4.0895000000000001</c:v>
                </c:pt>
                <c:pt idx="4086">
                  <c:v>4.1337000000000002</c:v>
                </c:pt>
                <c:pt idx="4087">
                  <c:v>4.1282999999999994</c:v>
                </c:pt>
                <c:pt idx="4088">
                  <c:v>4.1307</c:v>
                </c:pt>
                <c:pt idx="4089">
                  <c:v>4.1833999999999998</c:v>
                </c:pt>
                <c:pt idx="4090">
                  <c:v>4.2092000000000009</c:v>
                </c:pt>
                <c:pt idx="4091">
                  <c:v>4.2247999999999992</c:v>
                </c:pt>
                <c:pt idx="4092">
                  <c:v>4.2033000000000005</c:v>
                </c:pt>
                <c:pt idx="4093">
                  <c:v>4.1829999999999989</c:v>
                </c:pt>
                <c:pt idx="4094">
                  <c:v>4.1639999999999988</c:v>
                </c:pt>
                <c:pt idx="4095">
                  <c:v>4.2005999999999997</c:v>
                </c:pt>
                <c:pt idx="4096">
                  <c:v>4.2088000000000001</c:v>
                </c:pt>
                <c:pt idx="4097">
                  <c:v>4.1949999999999994</c:v>
                </c:pt>
                <c:pt idx="4098">
                  <c:v>4.2446999999999999</c:v>
                </c:pt>
                <c:pt idx="4099">
                  <c:v>4.2691999999999997</c:v>
                </c:pt>
                <c:pt idx="4100">
                  <c:v>4.2247999999999992</c:v>
                </c:pt>
                <c:pt idx="4101">
                  <c:v>4.2552000000000003</c:v>
                </c:pt>
                <c:pt idx="4102">
                  <c:v>4.2164999999999999</c:v>
                </c:pt>
                <c:pt idx="4103">
                  <c:v>4.1859999999999991</c:v>
                </c:pt>
                <c:pt idx="4104">
                  <c:v>4.1532</c:v>
                </c:pt>
                <c:pt idx="4105">
                  <c:v>4.1586999999999996</c:v>
                </c:pt>
                <c:pt idx="4106">
                  <c:v>4.1578999999999988</c:v>
                </c:pt>
                <c:pt idx="4107">
                  <c:v>4.1834999999999996</c:v>
                </c:pt>
                <c:pt idx="4108">
                  <c:v>4.2035999999999998</c:v>
                </c:pt>
                <c:pt idx="4109">
                  <c:v>4.1841999999999988</c:v>
                </c:pt>
                <c:pt idx="4110">
                  <c:v>4.2038000000000002</c:v>
                </c:pt>
                <c:pt idx="4111">
                  <c:v>4.2210000000000001</c:v>
                </c:pt>
                <c:pt idx="4112">
                  <c:v>4.262999999999999</c:v>
                </c:pt>
                <c:pt idx="4113">
                  <c:v>4.2030000000000003</c:v>
                </c:pt>
                <c:pt idx="4114">
                  <c:v>4.2177999999999995</c:v>
                </c:pt>
                <c:pt idx="4115">
                  <c:v>4.2657999999999996</c:v>
                </c:pt>
                <c:pt idx="4116">
                  <c:v>4.2514000000000003</c:v>
                </c:pt>
                <c:pt idx="4117">
                  <c:v>4.2439999999999998</c:v>
                </c:pt>
                <c:pt idx="4118">
                  <c:v>4.2534999999999998</c:v>
                </c:pt>
                <c:pt idx="4119">
                  <c:v>4.2831999999999999</c:v>
                </c:pt>
                <c:pt idx="4120">
                  <c:v>4.2483000000000004</c:v>
                </c:pt>
                <c:pt idx="4121">
                  <c:v>4.2478999999999996</c:v>
                </c:pt>
                <c:pt idx="4122">
                  <c:v>4.2454000000000001</c:v>
                </c:pt>
                <c:pt idx="4123">
                  <c:v>4.2224999999999993</c:v>
                </c:pt>
                <c:pt idx="4124">
                  <c:v>4.2465999999999999</c:v>
                </c:pt>
                <c:pt idx="4125">
                  <c:v>4.2706000000000008</c:v>
                </c:pt>
                <c:pt idx="4126">
                  <c:v>4.3044999999999991</c:v>
                </c:pt>
                <c:pt idx="4127">
                  <c:v>4.2988999999999997</c:v>
                </c:pt>
                <c:pt idx="4128">
                  <c:v>4.3145999999999995</c:v>
                </c:pt>
                <c:pt idx="4129">
                  <c:v>4.3117999999999999</c:v>
                </c:pt>
                <c:pt idx="4130">
                  <c:v>4.2900999999999998</c:v>
                </c:pt>
                <c:pt idx="4131">
                  <c:v>4.2993000000000006</c:v>
                </c:pt>
                <c:pt idx="4132">
                  <c:v>4.2584</c:v>
                </c:pt>
                <c:pt idx="4133">
                  <c:v>4.2928999999999995</c:v>
                </c:pt>
                <c:pt idx="4134">
                  <c:v>4.3552</c:v>
                </c:pt>
                <c:pt idx="4135">
                  <c:v>4.3689999999999989</c:v>
                </c:pt>
                <c:pt idx="4136">
                  <c:v>4.3488999999999995</c:v>
                </c:pt>
                <c:pt idx="4137">
                  <c:v>4.3452999999999999</c:v>
                </c:pt>
                <c:pt idx="4138">
                  <c:v>4.3026999999999997</c:v>
                </c:pt>
                <c:pt idx="4139">
                  <c:v>4.3163999999999998</c:v>
                </c:pt>
                <c:pt idx="4140">
                  <c:v>4.2965999999999998</c:v>
                </c:pt>
                <c:pt idx="4141">
                  <c:v>4.2567000000000004</c:v>
                </c:pt>
                <c:pt idx="4142">
                  <c:v>4.2388000000000003</c:v>
                </c:pt>
                <c:pt idx="4143">
                  <c:v>4.2464000000000004</c:v>
                </c:pt>
                <c:pt idx="4144">
                  <c:v>4.2484999999999999</c:v>
                </c:pt>
                <c:pt idx="4145">
                  <c:v>4.2904999999999998</c:v>
                </c:pt>
                <c:pt idx="4146">
                  <c:v>4.3141999999999987</c:v>
                </c:pt>
                <c:pt idx="4147">
                  <c:v>4.3087999999999997</c:v>
                </c:pt>
                <c:pt idx="4148">
                  <c:v>4.3017000000000003</c:v>
                </c:pt>
                <c:pt idx="4149">
                  <c:v>4.3236999999999997</c:v>
                </c:pt>
                <c:pt idx="4150">
                  <c:v>4.3182999999999998</c:v>
                </c:pt>
                <c:pt idx="4151">
                  <c:v>4.3103999999999996</c:v>
                </c:pt>
                <c:pt idx="4152">
                  <c:v>4.2679999999999989</c:v>
                </c:pt>
                <c:pt idx="4153">
                  <c:v>4.2908999999999997</c:v>
                </c:pt>
                <c:pt idx="4154">
                  <c:v>4.3205999999999989</c:v>
                </c:pt>
                <c:pt idx="4155">
                  <c:v>4.3404999999999996</c:v>
                </c:pt>
                <c:pt idx="4156">
                  <c:v>4.3398000000000003</c:v>
                </c:pt>
                <c:pt idx="4157">
                  <c:v>4.2853000000000003</c:v>
                </c:pt>
                <c:pt idx="4158">
                  <c:v>4.2677999999999994</c:v>
                </c:pt>
                <c:pt idx="4159">
                  <c:v>4.3255999999999988</c:v>
                </c:pt>
                <c:pt idx="4160">
                  <c:v>4.3815</c:v>
                </c:pt>
                <c:pt idx="4161">
                  <c:v>4.3510999999999997</c:v>
                </c:pt>
                <c:pt idx="4162">
                  <c:v>4.3287999999999993</c:v>
                </c:pt>
                <c:pt idx="4163">
                  <c:v>4.3284999999999991</c:v>
                </c:pt>
                <c:pt idx="4164">
                  <c:v>4.3230999999999993</c:v>
                </c:pt>
                <c:pt idx="4165">
                  <c:v>4.347599999999999</c:v>
                </c:pt>
                <c:pt idx="4166">
                  <c:v>4.3212000000000002</c:v>
                </c:pt>
                <c:pt idx="4167">
                  <c:v>4.33</c:v>
                </c:pt>
                <c:pt idx="4168">
                  <c:v>4.3576999999999995</c:v>
                </c:pt>
                <c:pt idx="4169">
                  <c:v>4.3820999999999994</c:v>
                </c:pt>
                <c:pt idx="4170">
                  <c:v>4.3778999999999995</c:v>
                </c:pt>
                <c:pt idx="4171">
                  <c:v>4.3408999999999995</c:v>
                </c:pt>
                <c:pt idx="4172">
                  <c:v>4.3705999999999996</c:v>
                </c:pt>
                <c:pt idx="4173">
                  <c:v>4.3313000000000006</c:v>
                </c:pt>
                <c:pt idx="4174">
                  <c:v>4.3027999999999995</c:v>
                </c:pt>
                <c:pt idx="4175">
                  <c:v>4.3686999999999996</c:v>
                </c:pt>
                <c:pt idx="4176">
                  <c:v>4.4023000000000003</c:v>
                </c:pt>
                <c:pt idx="4177">
                  <c:v>4.4064000000000005</c:v>
                </c:pt>
                <c:pt idx="4178">
                  <c:v>4.4267000000000003</c:v>
                </c:pt>
                <c:pt idx="4179">
                  <c:v>4.508</c:v>
                </c:pt>
                <c:pt idx="4180">
                  <c:v>4.479000000000001</c:v>
                </c:pt>
                <c:pt idx="4181">
                  <c:v>4.5491999999999999</c:v>
                </c:pt>
                <c:pt idx="4182">
                  <c:v>4.5772000000000004</c:v>
                </c:pt>
                <c:pt idx="4183">
                  <c:v>4.6250999999999989</c:v>
                </c:pt>
                <c:pt idx="4184">
                  <c:v>4.7037000000000004</c:v>
                </c:pt>
                <c:pt idx="4185">
                  <c:v>4.6757999999999997</c:v>
                </c:pt>
                <c:pt idx="4186">
                  <c:v>4.7219999999999995</c:v>
                </c:pt>
                <c:pt idx="4187">
                  <c:v>4.8120999999999992</c:v>
                </c:pt>
                <c:pt idx="4188">
                  <c:v>4.9067000000000007</c:v>
                </c:pt>
                <c:pt idx="4189">
                  <c:v>4.9509999999999996</c:v>
                </c:pt>
                <c:pt idx="4190">
                  <c:v>-999</c:v>
                </c:pt>
                <c:pt idx="4191">
                  <c:v>5.0434999999999999</c:v>
                </c:pt>
                <c:pt idx="4192">
                  <c:v>5.0922999999999998</c:v>
                </c:pt>
                <c:pt idx="4193">
                  <c:v>5.1137999999999995</c:v>
                </c:pt>
                <c:pt idx="4194">
                  <c:v>5.1456</c:v>
                </c:pt>
                <c:pt idx="4195">
                  <c:v>5.1315999999999997</c:v>
                </c:pt>
                <c:pt idx="4196">
                  <c:v>5.0838999999999999</c:v>
                </c:pt>
                <c:pt idx="4197">
                  <c:v>5.0708000000000002</c:v>
                </c:pt>
                <c:pt idx="4198">
                  <c:v>5.0420999999999996</c:v>
                </c:pt>
                <c:pt idx="4199">
                  <c:v>4.9997000000000007</c:v>
                </c:pt>
                <c:pt idx="4200">
                  <c:v>4.9540999999999995</c:v>
                </c:pt>
                <c:pt idx="4201">
                  <c:v>4.9803000000000006</c:v>
                </c:pt>
                <c:pt idx="4202">
                  <c:v>4.9542999999999999</c:v>
                </c:pt>
                <c:pt idx="4203">
                  <c:v>4.8414000000000001</c:v>
                </c:pt>
                <c:pt idx="4204">
                  <c:v>4.8433000000000002</c:v>
                </c:pt>
                <c:pt idx="4205">
                  <c:v>4.7695999999999996</c:v>
                </c:pt>
                <c:pt idx="4206">
                  <c:v>4.7564000000000002</c:v>
                </c:pt>
                <c:pt idx="4207">
                  <c:v>4.7214</c:v>
                </c:pt>
                <c:pt idx="4208">
                  <c:v>4.7154999999999996</c:v>
                </c:pt>
                <c:pt idx="4209">
                  <c:v>4.7483000000000004</c:v>
                </c:pt>
                <c:pt idx="4210">
                  <c:v>4.7304000000000004</c:v>
                </c:pt>
                <c:pt idx="4211">
                  <c:v>4.7573999999999996</c:v>
                </c:pt>
                <c:pt idx="4212">
                  <c:v>4.7634999999999996</c:v>
                </c:pt>
                <c:pt idx="4213">
                  <c:v>4.6896000000000004</c:v>
                </c:pt>
                <c:pt idx="4214">
                  <c:v>4.6858999999999993</c:v>
                </c:pt>
                <c:pt idx="4215">
                  <c:v>4.6572999999999993</c:v>
                </c:pt>
                <c:pt idx="4216">
                  <c:v>4.6036999999999999</c:v>
                </c:pt>
                <c:pt idx="4217">
                  <c:v>4.5598999999999998</c:v>
                </c:pt>
                <c:pt idx="4218">
                  <c:v>4.5923999999999996</c:v>
                </c:pt>
                <c:pt idx="4219">
                  <c:v>4.5717000000000008</c:v>
                </c:pt>
                <c:pt idx="4220">
                  <c:v>4.5646999999999993</c:v>
                </c:pt>
                <c:pt idx="4221">
                  <c:v>4.5569999999999995</c:v>
                </c:pt>
                <c:pt idx="4222">
                  <c:v>4.5697000000000001</c:v>
                </c:pt>
                <c:pt idx="4223">
                  <c:v>4.5799000000000003</c:v>
                </c:pt>
                <c:pt idx="4224">
                  <c:v>4.6718000000000002</c:v>
                </c:pt>
                <c:pt idx="4225">
                  <c:v>4.7613000000000003</c:v>
                </c:pt>
                <c:pt idx="4226">
                  <c:v>4.8017000000000003</c:v>
                </c:pt>
                <c:pt idx="4227">
                  <c:v>4.8488999999999995</c:v>
                </c:pt>
                <c:pt idx="4228">
                  <c:v>4.8430999999999997</c:v>
                </c:pt>
                <c:pt idx="4229">
                  <c:v>4.8244999999999987</c:v>
                </c:pt>
                <c:pt idx="4230">
                  <c:v>4.8102999999999998</c:v>
                </c:pt>
                <c:pt idx="4231">
                  <c:v>4.8141999999999987</c:v>
                </c:pt>
                <c:pt idx="4232">
                  <c:v>4.8381999999999996</c:v>
                </c:pt>
                <c:pt idx="4233">
                  <c:v>4.8308</c:v>
                </c:pt>
                <c:pt idx="4234">
                  <c:v>4.8424999999999994</c:v>
                </c:pt>
                <c:pt idx="4235">
                  <c:v>4.8733000000000004</c:v>
                </c:pt>
                <c:pt idx="4236">
                  <c:v>4.9204999999999997</c:v>
                </c:pt>
                <c:pt idx="4237">
                  <c:v>4.9743000000000004</c:v>
                </c:pt>
                <c:pt idx="4238">
                  <c:v>4.9355000000000002</c:v>
                </c:pt>
                <c:pt idx="4239">
                  <c:v>4.9291</c:v>
                </c:pt>
                <c:pt idx="4240">
                  <c:v>4.9527999999999999</c:v>
                </c:pt>
                <c:pt idx="4241">
                  <c:v>5.028999999999999</c:v>
                </c:pt>
                <c:pt idx="4242">
                  <c:v>5.0419</c:v>
                </c:pt>
                <c:pt idx="4243">
                  <c:v>4.9927000000000001</c:v>
                </c:pt>
                <c:pt idx="4244">
                  <c:v>5.0546999999999995</c:v>
                </c:pt>
                <c:pt idx="4245">
                  <c:v>5.0808999999999997</c:v>
                </c:pt>
                <c:pt idx="4246">
                  <c:v>5.069</c:v>
                </c:pt>
                <c:pt idx="4247">
                  <c:v>5.0731999999999999</c:v>
                </c:pt>
                <c:pt idx="4248">
                  <c:v>5.1141999999999994</c:v>
                </c:pt>
                <c:pt idx="4249">
                  <c:v>5.1104999999999992</c:v>
                </c:pt>
                <c:pt idx="4250">
                  <c:v>5.1903999999999995</c:v>
                </c:pt>
                <c:pt idx="4251">
                  <c:v>5.2404999999999999</c:v>
                </c:pt>
                <c:pt idx="4252">
                  <c:v>5.2030000000000003</c:v>
                </c:pt>
                <c:pt idx="4253">
                  <c:v>5.2203999999999997</c:v>
                </c:pt>
                <c:pt idx="4254">
                  <c:v>5.2763000000000009</c:v>
                </c:pt>
                <c:pt idx="4255">
                  <c:v>5.3754</c:v>
                </c:pt>
                <c:pt idx="4256">
                  <c:v>5.4222000000000001</c:v>
                </c:pt>
                <c:pt idx="4257">
                  <c:v>5.5037000000000003</c:v>
                </c:pt>
                <c:pt idx="4258">
                  <c:v>5.4691000000000001</c:v>
                </c:pt>
                <c:pt idx="4259">
                  <c:v>5.4984999999999999</c:v>
                </c:pt>
                <c:pt idx="4260">
                  <c:v>5.5293000000000001</c:v>
                </c:pt>
                <c:pt idx="4261">
                  <c:v>5.5168999999999997</c:v>
                </c:pt>
                <c:pt idx="4262">
                  <c:v>5.4988000000000001</c:v>
                </c:pt>
                <c:pt idx="4263">
                  <c:v>5.4851000000000001</c:v>
                </c:pt>
                <c:pt idx="4264">
                  <c:v>5.4765000000000006</c:v>
                </c:pt>
                <c:pt idx="4265">
                  <c:v>5.4918000000000005</c:v>
                </c:pt>
                <c:pt idx="4266">
                  <c:v>5.5279999999999987</c:v>
                </c:pt>
                <c:pt idx="4267">
                  <c:v>5.4417000000000009</c:v>
                </c:pt>
                <c:pt idx="4268">
                  <c:v>5.5164</c:v>
                </c:pt>
                <c:pt idx="4269">
                  <c:v>5.5292000000000003</c:v>
                </c:pt>
                <c:pt idx="4270">
                  <c:v>5.6374999999999993</c:v>
                </c:pt>
                <c:pt idx="4271">
                  <c:v>5.6278999999999986</c:v>
                </c:pt>
                <c:pt idx="4272">
                  <c:v>5.6166999999999998</c:v>
                </c:pt>
                <c:pt idx="4273">
                  <c:v>5.6188999999999991</c:v>
                </c:pt>
                <c:pt idx="4274">
                  <c:v>5.6836000000000002</c:v>
                </c:pt>
                <c:pt idx="4275">
                  <c:v>5.8148999999999988</c:v>
                </c:pt>
                <c:pt idx="4276">
                  <c:v>5.9165000000000001</c:v>
                </c:pt>
                <c:pt idx="4277">
                  <c:v>6.0130999999999997</c:v>
                </c:pt>
                <c:pt idx="4278">
                  <c:v>6.0426000000000002</c:v>
                </c:pt>
                <c:pt idx="4279">
                  <c:v>6.0176999999999996</c:v>
                </c:pt>
                <c:pt idx="4280">
                  <c:v>5.9802000000000008</c:v>
                </c:pt>
                <c:pt idx="4281">
                  <c:v>5.9243999999999994</c:v>
                </c:pt>
                <c:pt idx="4282">
                  <c:v>5.9116000000000009</c:v>
                </c:pt>
                <c:pt idx="4283">
                  <c:v>5.9761000000000006</c:v>
                </c:pt>
                <c:pt idx="4284">
                  <c:v>6.1422999999999996</c:v>
                </c:pt>
                <c:pt idx="4285">
                  <c:v>6.3039999999999994</c:v>
                </c:pt>
                <c:pt idx="4286">
                  <c:v>6.4809000000000001</c:v>
                </c:pt>
                <c:pt idx="4287">
                  <c:v>6.6123999999999992</c:v>
                </c:pt>
                <c:pt idx="4288">
                  <c:v>6.7008000000000001</c:v>
                </c:pt>
                <c:pt idx="4289">
                  <c:v>6.8163</c:v>
                </c:pt>
                <c:pt idx="4290">
                  <c:v>6.8494000000000002</c:v>
                </c:pt>
                <c:pt idx="4291">
                  <c:v>6.9672999999999998</c:v>
                </c:pt>
                <c:pt idx="4292">
                  <c:v>6.9325000000000001</c:v>
                </c:pt>
                <c:pt idx="4293">
                  <c:v>6.779300000000001</c:v>
                </c:pt>
                <c:pt idx="4294">
                  <c:v>6.6966000000000001</c:v>
                </c:pt>
                <c:pt idx="4295">
                  <c:v>6.5339999999999998</c:v>
                </c:pt>
                <c:pt idx="4296">
                  <c:v>6.4114000000000004</c:v>
                </c:pt>
                <c:pt idx="4297">
                  <c:v>6.3136999999999999</c:v>
                </c:pt>
                <c:pt idx="4298">
                  <c:v>6.2023999999999999</c:v>
                </c:pt>
                <c:pt idx="4299">
                  <c:v>6.1636999999999995</c:v>
                </c:pt>
                <c:pt idx="4300">
                  <c:v>6.1726999999999999</c:v>
                </c:pt>
                <c:pt idx="4301">
                  <c:v>6.2223999999999995</c:v>
                </c:pt>
                <c:pt idx="4302">
                  <c:v>6.2704000000000004</c:v>
                </c:pt>
                <c:pt idx="4303">
                  <c:v>6.3048999999999991</c:v>
                </c:pt>
                <c:pt idx="4304">
                  <c:v>6.2895000000000003</c:v>
                </c:pt>
                <c:pt idx="4305">
                  <c:v>6.234</c:v>
                </c:pt>
                <c:pt idx="4306">
                  <c:v>6.2286999999999999</c:v>
                </c:pt>
                <c:pt idx="4307">
                  <c:v>6.1894999999999998</c:v>
                </c:pt>
                <c:pt idx="4308">
                  <c:v>6.1513</c:v>
                </c:pt>
                <c:pt idx="4309">
                  <c:v>6.1086</c:v>
                </c:pt>
                <c:pt idx="4310">
                  <c:v>6.0464000000000002</c:v>
                </c:pt>
                <c:pt idx="4311">
                  <c:v>5.9672999999999998</c:v>
                </c:pt>
                <c:pt idx="4312">
                  <c:v>5.8837000000000002</c:v>
                </c:pt>
                <c:pt idx="4313">
                  <c:v>5.8113000000000001</c:v>
                </c:pt>
                <c:pt idx="4314">
                  <c:v>5.8117999999999999</c:v>
                </c:pt>
                <c:pt idx="4315">
                  <c:v>5.7282000000000002</c:v>
                </c:pt>
                <c:pt idx="4316">
                  <c:v>5.6887999999999996</c:v>
                </c:pt>
                <c:pt idx="4317">
                  <c:v>5.6939999999999991</c:v>
                </c:pt>
                <c:pt idx="4318">
                  <c:v>5.6589999999999989</c:v>
                </c:pt>
                <c:pt idx="4319">
                  <c:v>5.5936000000000003</c:v>
                </c:pt>
                <c:pt idx="4320">
                  <c:v>5.6000999999999994</c:v>
                </c:pt>
                <c:pt idx="4321">
                  <c:v>5.5762000000000009</c:v>
                </c:pt>
                <c:pt idx="4322">
                  <c:v>5.5952999999999999</c:v>
                </c:pt>
                <c:pt idx="4323">
                  <c:v>5.5507999999999997</c:v>
                </c:pt>
                <c:pt idx="4324">
                  <c:v>5.5419999999999998</c:v>
                </c:pt>
                <c:pt idx="4325">
                  <c:v>5.5922999999999998</c:v>
                </c:pt>
                <c:pt idx="4326">
                  <c:v>5.6349999999999989</c:v>
                </c:pt>
                <c:pt idx="4327">
                  <c:v>5.6314000000000002</c:v>
                </c:pt>
                <c:pt idx="4328">
                  <c:v>5.6075999999999988</c:v>
                </c:pt>
                <c:pt idx="4329">
                  <c:v>5.5622999999999996</c:v>
                </c:pt>
                <c:pt idx="4330">
                  <c:v>5.5522</c:v>
                </c:pt>
                <c:pt idx="4331">
                  <c:v>5.5765000000000002</c:v>
                </c:pt>
                <c:pt idx="4332">
                  <c:v>5.5222999999999995</c:v>
                </c:pt>
                <c:pt idx="4333">
                  <c:v>5.5053999999999998</c:v>
                </c:pt>
                <c:pt idx="4334">
                  <c:v>5.5515999999999996</c:v>
                </c:pt>
                <c:pt idx="4335">
                  <c:v>5.4442000000000004</c:v>
                </c:pt>
                <c:pt idx="4336">
                  <c:v>5.4839000000000002</c:v>
                </c:pt>
                <c:pt idx="4337">
                  <c:v>5.4668999999999999</c:v>
                </c:pt>
                <c:pt idx="4338">
                  <c:v>5.4611000000000001</c:v>
                </c:pt>
                <c:pt idx="4339">
                  <c:v>5.4369000000000005</c:v>
                </c:pt>
                <c:pt idx="4340">
                  <c:v>5.4474</c:v>
                </c:pt>
                <c:pt idx="4341">
                  <c:v>5.4718000000000009</c:v>
                </c:pt>
                <c:pt idx="4342">
                  <c:v>5.9664999999999999</c:v>
                </c:pt>
                <c:pt idx="4343">
                  <c:v>8.0339000000000009</c:v>
                </c:pt>
                <c:pt idx="4344">
                  <c:v>10.743999999999998</c:v>
                </c:pt>
                <c:pt idx="4345">
                  <c:v>17.238</c:v>
                </c:pt>
                <c:pt idx="4346">
                  <c:v>15.012</c:v>
                </c:pt>
                <c:pt idx="4347">
                  <c:v>13.143999999999998</c:v>
                </c:pt>
                <c:pt idx="4348">
                  <c:v>11.588000000000001</c:v>
                </c:pt>
                <c:pt idx="4349">
                  <c:v>10.555000000000001</c:v>
                </c:pt>
                <c:pt idx="4350">
                  <c:v>7.3372000000000002</c:v>
                </c:pt>
                <c:pt idx="4351">
                  <c:v>7.3807</c:v>
                </c:pt>
                <c:pt idx="4352">
                  <c:v>7.4249999999999989</c:v>
                </c:pt>
                <c:pt idx="4353">
                  <c:v>7.4489999999999998</c:v>
                </c:pt>
                <c:pt idx="4354">
                  <c:v>7.3694999999999995</c:v>
                </c:pt>
                <c:pt idx="4355">
                  <c:v>7.4234999999999998</c:v>
                </c:pt>
                <c:pt idx="4356">
                  <c:v>7.7721</c:v>
                </c:pt>
                <c:pt idx="4357">
                  <c:v>8.7009999999999987</c:v>
                </c:pt>
                <c:pt idx="4358">
                  <c:v>11.227999999999998</c:v>
                </c:pt>
                <c:pt idx="4359">
                  <c:v>26.193999999999999</c:v>
                </c:pt>
                <c:pt idx="4360">
                  <c:v>29.824000000000005</c:v>
                </c:pt>
                <c:pt idx="4361">
                  <c:v>36.452999999999996</c:v>
                </c:pt>
                <c:pt idx="4362">
                  <c:v>51.549000000000007</c:v>
                </c:pt>
                <c:pt idx="4363">
                  <c:v>75.215999999999994</c:v>
                </c:pt>
                <c:pt idx="4364">
                  <c:v>103.14</c:v>
                </c:pt>
                <c:pt idx="4365">
                  <c:v>110</c:v>
                </c:pt>
                <c:pt idx="4366">
                  <c:v>110</c:v>
                </c:pt>
                <c:pt idx="4367">
                  <c:v>110</c:v>
                </c:pt>
                <c:pt idx="4368">
                  <c:v>110</c:v>
                </c:pt>
                <c:pt idx="4369">
                  <c:v>110</c:v>
                </c:pt>
                <c:pt idx="4370">
                  <c:v>110</c:v>
                </c:pt>
                <c:pt idx="4371">
                  <c:v>110</c:v>
                </c:pt>
                <c:pt idx="4372">
                  <c:v>110</c:v>
                </c:pt>
                <c:pt idx="4373">
                  <c:v>110</c:v>
                </c:pt>
                <c:pt idx="4374">
                  <c:v>110</c:v>
                </c:pt>
                <c:pt idx="4375">
                  <c:v>110</c:v>
                </c:pt>
                <c:pt idx="4376">
                  <c:v>110</c:v>
                </c:pt>
                <c:pt idx="4377">
                  <c:v>-999</c:v>
                </c:pt>
                <c:pt idx="4378">
                  <c:v>110</c:v>
                </c:pt>
                <c:pt idx="4379">
                  <c:v>110</c:v>
                </c:pt>
                <c:pt idx="4380">
                  <c:v>110</c:v>
                </c:pt>
                <c:pt idx="4381">
                  <c:v>110</c:v>
                </c:pt>
                <c:pt idx="4382">
                  <c:v>110</c:v>
                </c:pt>
                <c:pt idx="4383">
                  <c:v>110</c:v>
                </c:pt>
                <c:pt idx="4384">
                  <c:v>110</c:v>
                </c:pt>
                <c:pt idx="4385">
                  <c:v>110</c:v>
                </c:pt>
                <c:pt idx="4386">
                  <c:v>110</c:v>
                </c:pt>
                <c:pt idx="4387">
                  <c:v>110</c:v>
                </c:pt>
                <c:pt idx="4388">
                  <c:v>110</c:v>
                </c:pt>
                <c:pt idx="4389">
                  <c:v>110</c:v>
                </c:pt>
                <c:pt idx="4390">
                  <c:v>110</c:v>
                </c:pt>
                <c:pt idx="4391">
                  <c:v>110</c:v>
                </c:pt>
                <c:pt idx="4392">
                  <c:v>110</c:v>
                </c:pt>
                <c:pt idx="4393">
                  <c:v>110</c:v>
                </c:pt>
                <c:pt idx="4394">
                  <c:v>110</c:v>
                </c:pt>
                <c:pt idx="4395">
                  <c:v>110</c:v>
                </c:pt>
                <c:pt idx="4396">
                  <c:v>109.4</c:v>
                </c:pt>
                <c:pt idx="4397">
                  <c:v>105.43</c:v>
                </c:pt>
                <c:pt idx="4398">
                  <c:v>101.93</c:v>
                </c:pt>
                <c:pt idx="4399">
                  <c:v>97.831000000000003</c:v>
                </c:pt>
                <c:pt idx="4400">
                  <c:v>93.48</c:v>
                </c:pt>
                <c:pt idx="4401">
                  <c:v>89.534999999999997</c:v>
                </c:pt>
                <c:pt idx="4402">
                  <c:v>86.150999999999982</c:v>
                </c:pt>
                <c:pt idx="4403">
                  <c:v>82.367999999999995</c:v>
                </c:pt>
                <c:pt idx="4404">
                  <c:v>78.400000000000006</c:v>
                </c:pt>
                <c:pt idx="4405">
                  <c:v>75.031000000000006</c:v>
                </c:pt>
                <c:pt idx="4406">
                  <c:v>72.626999999999981</c:v>
                </c:pt>
                <c:pt idx="4407">
                  <c:v>70.873999999999981</c:v>
                </c:pt>
                <c:pt idx="4408">
                  <c:v>69.482000000000014</c:v>
                </c:pt>
                <c:pt idx="4409">
                  <c:v>67.277999999999992</c:v>
                </c:pt>
                <c:pt idx="4410">
                  <c:v>65.184999999999988</c:v>
                </c:pt>
                <c:pt idx="4411">
                  <c:v>63.812999999999995</c:v>
                </c:pt>
                <c:pt idx="4412">
                  <c:v>63.224000000000011</c:v>
                </c:pt>
                <c:pt idx="4413">
                  <c:v>62.479000000000006</c:v>
                </c:pt>
                <c:pt idx="4414">
                  <c:v>60.708000000000006</c:v>
                </c:pt>
                <c:pt idx="4415">
                  <c:v>58.295000000000009</c:v>
                </c:pt>
                <c:pt idx="4416">
                  <c:v>56.794000000000011</c:v>
                </c:pt>
                <c:pt idx="4417">
                  <c:v>55.546000000000006</c:v>
                </c:pt>
                <c:pt idx="4418">
                  <c:v>53.836000000000006</c:v>
                </c:pt>
                <c:pt idx="4419">
                  <c:v>51.249000000000002</c:v>
                </c:pt>
                <c:pt idx="4420">
                  <c:v>48.746000000000002</c:v>
                </c:pt>
                <c:pt idx="4421">
                  <c:v>46.705000000000005</c:v>
                </c:pt>
                <c:pt idx="4422">
                  <c:v>45.158000000000001</c:v>
                </c:pt>
                <c:pt idx="4423">
                  <c:v>44.408000000000001</c:v>
                </c:pt>
                <c:pt idx="4424">
                  <c:v>43.709000000000003</c:v>
                </c:pt>
                <c:pt idx="4425">
                  <c:v>42.77</c:v>
                </c:pt>
                <c:pt idx="4426">
                  <c:v>41.433</c:v>
                </c:pt>
                <c:pt idx="4427">
                  <c:v>39.983000000000004</c:v>
                </c:pt>
                <c:pt idx="4428">
                  <c:v>38.652000000000001</c:v>
                </c:pt>
                <c:pt idx="4429">
                  <c:v>37.464000000000006</c:v>
                </c:pt>
                <c:pt idx="4430">
                  <c:v>36.638000000000005</c:v>
                </c:pt>
                <c:pt idx="4431">
                  <c:v>35.951999999999998</c:v>
                </c:pt>
                <c:pt idx="4432">
                  <c:v>35.046000000000006</c:v>
                </c:pt>
                <c:pt idx="4433">
                  <c:v>34.03</c:v>
                </c:pt>
                <c:pt idx="4434">
                  <c:v>33.012</c:v>
                </c:pt>
                <c:pt idx="4435">
                  <c:v>32.037000000000006</c:v>
                </c:pt>
                <c:pt idx="4436">
                  <c:v>31.459999999999997</c:v>
                </c:pt>
                <c:pt idx="4437">
                  <c:v>31.266999999999996</c:v>
                </c:pt>
                <c:pt idx="4438">
                  <c:v>31.349</c:v>
                </c:pt>
                <c:pt idx="4439">
                  <c:v>31.007000000000001</c:v>
                </c:pt>
                <c:pt idx="4440">
                  <c:v>30.361999999999995</c:v>
                </c:pt>
                <c:pt idx="4441">
                  <c:v>29.155999999999999</c:v>
                </c:pt>
                <c:pt idx="4442">
                  <c:v>27.574999999999999</c:v>
                </c:pt>
                <c:pt idx="4443">
                  <c:v>26.050999999999995</c:v>
                </c:pt>
                <c:pt idx="4444">
                  <c:v>24.706</c:v>
                </c:pt>
                <c:pt idx="4445">
                  <c:v>23.516999999999999</c:v>
                </c:pt>
                <c:pt idx="4446">
                  <c:v>22.475999999999996</c:v>
                </c:pt>
                <c:pt idx="4447">
                  <c:v>21.812000000000001</c:v>
                </c:pt>
                <c:pt idx="4448">
                  <c:v>21.567</c:v>
                </c:pt>
                <c:pt idx="4449">
                  <c:v>21.241999999999997</c:v>
                </c:pt>
                <c:pt idx="4450">
                  <c:v>21.085999999999995</c:v>
                </c:pt>
                <c:pt idx="4451">
                  <c:v>20.93</c:v>
                </c:pt>
                <c:pt idx="4452">
                  <c:v>20.710999999999999</c:v>
                </c:pt>
                <c:pt idx="4453">
                  <c:v>20.463999999999995</c:v>
                </c:pt>
                <c:pt idx="4454">
                  <c:v>20.175999999999995</c:v>
                </c:pt>
                <c:pt idx="4455">
                  <c:v>19.901</c:v>
                </c:pt>
                <c:pt idx="4456">
                  <c:v>19.841000000000001</c:v>
                </c:pt>
                <c:pt idx="4457">
                  <c:v>19.667000000000005</c:v>
                </c:pt>
                <c:pt idx="4458">
                  <c:v>19.670999999999999</c:v>
                </c:pt>
                <c:pt idx="4459">
                  <c:v>19.646000000000001</c:v>
                </c:pt>
                <c:pt idx="4460">
                  <c:v>19.411999999999999</c:v>
                </c:pt>
                <c:pt idx="4461">
                  <c:v>18.95</c:v>
                </c:pt>
                <c:pt idx="4462">
                  <c:v>18.488999999999997</c:v>
                </c:pt>
                <c:pt idx="4463">
                  <c:v>17.946999999999996</c:v>
                </c:pt>
                <c:pt idx="4464">
                  <c:v>17.706</c:v>
                </c:pt>
                <c:pt idx="4465">
                  <c:v>17.826000000000001</c:v>
                </c:pt>
                <c:pt idx="4466">
                  <c:v>18</c:v>
                </c:pt>
                <c:pt idx="4467">
                  <c:v>17.95</c:v>
                </c:pt>
                <c:pt idx="4468">
                  <c:v>17.698</c:v>
                </c:pt>
                <c:pt idx="4469">
                  <c:v>17.321999999999999</c:v>
                </c:pt>
                <c:pt idx="4470">
                  <c:v>16.837000000000003</c:v>
                </c:pt>
                <c:pt idx="4471">
                  <c:v>16.545999999999996</c:v>
                </c:pt>
                <c:pt idx="4472">
                  <c:v>16.245999999999995</c:v>
                </c:pt>
                <c:pt idx="4473">
                  <c:v>16.024000000000001</c:v>
                </c:pt>
                <c:pt idx="4474">
                  <c:v>15.844000000000001</c:v>
                </c:pt>
                <c:pt idx="4475">
                  <c:v>15.614000000000001</c:v>
                </c:pt>
                <c:pt idx="4476">
                  <c:v>15.514000000000001</c:v>
                </c:pt>
                <c:pt idx="4477">
                  <c:v>15.445</c:v>
                </c:pt>
                <c:pt idx="4478">
                  <c:v>15.3</c:v>
                </c:pt>
                <c:pt idx="4479">
                  <c:v>15.120999999999999</c:v>
                </c:pt>
                <c:pt idx="4480">
                  <c:v>14.828000000000001</c:v>
                </c:pt>
                <c:pt idx="4481">
                  <c:v>14.630999999999998</c:v>
                </c:pt>
                <c:pt idx="4482">
                  <c:v>14.602</c:v>
                </c:pt>
                <c:pt idx="4483">
                  <c:v>14.376000000000003</c:v>
                </c:pt>
                <c:pt idx="4484">
                  <c:v>14.181000000000001</c:v>
                </c:pt>
                <c:pt idx="4485">
                  <c:v>13.872000000000002</c:v>
                </c:pt>
                <c:pt idx="4486">
                  <c:v>13.710999999999999</c:v>
                </c:pt>
                <c:pt idx="4487">
                  <c:v>13.469000000000001</c:v>
                </c:pt>
                <c:pt idx="4488">
                  <c:v>13.349</c:v>
                </c:pt>
                <c:pt idx="4489">
                  <c:v>13.137999999999998</c:v>
                </c:pt>
                <c:pt idx="4490">
                  <c:v>12.869000000000002</c:v>
                </c:pt>
                <c:pt idx="4491">
                  <c:v>12.727999999999998</c:v>
                </c:pt>
                <c:pt idx="4492">
                  <c:v>12.566000000000003</c:v>
                </c:pt>
                <c:pt idx="4493">
                  <c:v>12.281000000000001</c:v>
                </c:pt>
                <c:pt idx="4494">
                  <c:v>11.924000000000001</c:v>
                </c:pt>
                <c:pt idx="4495">
                  <c:v>11.776</c:v>
                </c:pt>
                <c:pt idx="4496">
                  <c:v>11.629999999999999</c:v>
                </c:pt>
                <c:pt idx="4497">
                  <c:v>11.46</c:v>
                </c:pt>
                <c:pt idx="4498">
                  <c:v>11.357000000000003</c:v>
                </c:pt>
                <c:pt idx="4499">
                  <c:v>11.209</c:v>
                </c:pt>
                <c:pt idx="4500">
                  <c:v>11.207999999999998</c:v>
                </c:pt>
                <c:pt idx="4501">
                  <c:v>11.302000000000001</c:v>
                </c:pt>
                <c:pt idx="4502">
                  <c:v>11.386000000000003</c:v>
                </c:pt>
                <c:pt idx="4503">
                  <c:v>11.444000000000001</c:v>
                </c:pt>
                <c:pt idx="4504">
                  <c:v>11.53</c:v>
                </c:pt>
                <c:pt idx="4505">
                  <c:v>11.43</c:v>
                </c:pt>
                <c:pt idx="4506">
                  <c:v>11.254</c:v>
                </c:pt>
                <c:pt idx="4507">
                  <c:v>10.926</c:v>
                </c:pt>
                <c:pt idx="4508">
                  <c:v>10.548999999999999</c:v>
                </c:pt>
                <c:pt idx="4509">
                  <c:v>8.8053000000000008</c:v>
                </c:pt>
                <c:pt idx="4510">
                  <c:v>8.8152000000000008</c:v>
                </c:pt>
                <c:pt idx="4511">
                  <c:v>8.7724000000000011</c:v>
                </c:pt>
                <c:pt idx="4512">
                  <c:v>8.609</c:v>
                </c:pt>
                <c:pt idx="4513">
                  <c:v>8.5305</c:v>
                </c:pt>
                <c:pt idx="4514">
                  <c:v>8.5134000000000007</c:v>
                </c:pt>
                <c:pt idx="4515">
                  <c:v>8.4944000000000006</c:v>
                </c:pt>
                <c:pt idx="4516">
                  <c:v>8.414299999999999</c:v>
                </c:pt>
                <c:pt idx="4517">
                  <c:v>8.2059000000000015</c:v>
                </c:pt>
                <c:pt idx="4518">
                  <c:v>8.0618000000000034</c:v>
                </c:pt>
                <c:pt idx="4519">
                  <c:v>8.0264000000000006</c:v>
                </c:pt>
                <c:pt idx="4520">
                  <c:v>8.3247</c:v>
                </c:pt>
                <c:pt idx="4521">
                  <c:v>8.7529000000000003</c:v>
                </c:pt>
                <c:pt idx="4522">
                  <c:v>9.2457000000000011</c:v>
                </c:pt>
                <c:pt idx="4523">
                  <c:v>9.6883000000000017</c:v>
                </c:pt>
                <c:pt idx="4524">
                  <c:v>9.9505000000000052</c:v>
                </c:pt>
                <c:pt idx="4525">
                  <c:v>9.906500000000003</c:v>
                </c:pt>
                <c:pt idx="4526">
                  <c:v>9.6123000000000012</c:v>
                </c:pt>
                <c:pt idx="4527">
                  <c:v>9.3053000000000008</c:v>
                </c:pt>
                <c:pt idx="4528">
                  <c:v>8.9928000000000008</c:v>
                </c:pt>
                <c:pt idx="4529">
                  <c:v>8.5445000000000011</c:v>
                </c:pt>
                <c:pt idx="4530">
                  <c:v>8.2639000000000014</c:v>
                </c:pt>
                <c:pt idx="4531">
                  <c:v>7.9779999999999998</c:v>
                </c:pt>
                <c:pt idx="4532">
                  <c:v>7.7513000000000005</c:v>
                </c:pt>
                <c:pt idx="4533">
                  <c:v>7.5924999999999994</c:v>
                </c:pt>
                <c:pt idx="4534">
                  <c:v>7.4254999999999995</c:v>
                </c:pt>
                <c:pt idx="4535">
                  <c:v>7.3308</c:v>
                </c:pt>
                <c:pt idx="4536">
                  <c:v>7.2628999999999992</c:v>
                </c:pt>
                <c:pt idx="4537">
                  <c:v>7.1102999999999996</c:v>
                </c:pt>
                <c:pt idx="4538">
                  <c:v>7.0348999999999995</c:v>
                </c:pt>
                <c:pt idx="4539">
                  <c:v>6.9919000000000002</c:v>
                </c:pt>
                <c:pt idx="4540">
                  <c:v>6.9628999999999994</c:v>
                </c:pt>
                <c:pt idx="4541">
                  <c:v>6.999200000000001</c:v>
                </c:pt>
                <c:pt idx="4542">
                  <c:v>7.1516000000000002</c:v>
                </c:pt>
                <c:pt idx="4543">
                  <c:v>7.3898000000000001</c:v>
                </c:pt>
                <c:pt idx="4544">
                  <c:v>7.6293999999999995</c:v>
                </c:pt>
                <c:pt idx="4545">
                  <c:v>7.8438999999999997</c:v>
                </c:pt>
                <c:pt idx="4546">
                  <c:v>7.9607999999999999</c:v>
                </c:pt>
                <c:pt idx="4547">
                  <c:v>7.95</c:v>
                </c:pt>
                <c:pt idx="4548">
                  <c:v>7.8984999999999994</c:v>
                </c:pt>
                <c:pt idx="4549">
                  <c:v>7.8673999999999991</c:v>
                </c:pt>
                <c:pt idx="4550">
                  <c:v>7.7850000000000001</c:v>
                </c:pt>
                <c:pt idx="4551">
                  <c:v>7.8052999999999999</c:v>
                </c:pt>
                <c:pt idx="4552">
                  <c:v>7.6339999999999995</c:v>
                </c:pt>
                <c:pt idx="4553">
                  <c:v>7.4224999999999994</c:v>
                </c:pt>
                <c:pt idx="4554">
                  <c:v>7.2204999999999995</c:v>
                </c:pt>
                <c:pt idx="4555">
                  <c:v>7.1008999999999993</c:v>
                </c:pt>
                <c:pt idx="4556">
                  <c:v>7.0334000000000003</c:v>
                </c:pt>
                <c:pt idx="4557">
                  <c:v>6.8710000000000004</c:v>
                </c:pt>
                <c:pt idx="4558">
                  <c:v>6.7451999999999996</c:v>
                </c:pt>
                <c:pt idx="4559">
                  <c:v>6.6822999999999997</c:v>
                </c:pt>
                <c:pt idx="4560">
                  <c:v>6.5339999999999998</c:v>
                </c:pt>
                <c:pt idx="4561">
                  <c:v>6.4699</c:v>
                </c:pt>
                <c:pt idx="4562">
                  <c:v>6.3972999999999995</c:v>
                </c:pt>
                <c:pt idx="4563">
                  <c:v>6.3417000000000003</c:v>
                </c:pt>
                <c:pt idx="4564">
                  <c:v>6.2624999999999993</c:v>
                </c:pt>
                <c:pt idx="4565">
                  <c:v>6.2519</c:v>
                </c:pt>
                <c:pt idx="4566">
                  <c:v>6.1560999999999995</c:v>
                </c:pt>
                <c:pt idx="4567">
                  <c:v>6.1149999999999993</c:v>
                </c:pt>
                <c:pt idx="4568">
                  <c:v>6.0570999999999993</c:v>
                </c:pt>
                <c:pt idx="4569">
                  <c:v>6.0690999999999997</c:v>
                </c:pt>
                <c:pt idx="4570">
                  <c:v>6.1449999999999987</c:v>
                </c:pt>
                <c:pt idx="4571">
                  <c:v>6.1526999999999994</c:v>
                </c:pt>
                <c:pt idx="4572">
                  <c:v>6.0232999999999999</c:v>
                </c:pt>
                <c:pt idx="4573">
                  <c:v>5.9373000000000005</c:v>
                </c:pt>
                <c:pt idx="4574">
                  <c:v>5.8737000000000004</c:v>
                </c:pt>
                <c:pt idx="4575">
                  <c:v>5.8244999999999987</c:v>
                </c:pt>
                <c:pt idx="4576">
                  <c:v>5.7721</c:v>
                </c:pt>
                <c:pt idx="4577">
                  <c:v>5.7050999999999998</c:v>
                </c:pt>
                <c:pt idx="4578">
                  <c:v>5.6237999999999992</c:v>
                </c:pt>
                <c:pt idx="4579">
                  <c:v>5.5747999999999998</c:v>
                </c:pt>
                <c:pt idx="4580">
                  <c:v>5.5435999999999996</c:v>
                </c:pt>
                <c:pt idx="4581">
                  <c:v>5.5178999999999991</c:v>
                </c:pt>
                <c:pt idx="4582">
                  <c:v>5.5297999999999998</c:v>
                </c:pt>
                <c:pt idx="4583">
                  <c:v>5.5423</c:v>
                </c:pt>
                <c:pt idx="4584">
                  <c:v>5.4962000000000009</c:v>
                </c:pt>
                <c:pt idx="4585">
                  <c:v>5.4661</c:v>
                </c:pt>
                <c:pt idx="4586">
                  <c:v>5.4252000000000002</c:v>
                </c:pt>
                <c:pt idx="4587">
                  <c:v>5.4723000000000006</c:v>
                </c:pt>
                <c:pt idx="4588">
                  <c:v>5.4967000000000006</c:v>
                </c:pt>
                <c:pt idx="4589">
                  <c:v>5.5477999999999996</c:v>
                </c:pt>
                <c:pt idx="4590">
                  <c:v>5.6112000000000002</c:v>
                </c:pt>
                <c:pt idx="4591">
                  <c:v>5.6566000000000001</c:v>
                </c:pt>
                <c:pt idx="4592">
                  <c:v>5.6949999999999994</c:v>
                </c:pt>
                <c:pt idx="4593">
                  <c:v>5.6668999999999992</c:v>
                </c:pt>
                <c:pt idx="4594">
                  <c:v>5.6486000000000001</c:v>
                </c:pt>
                <c:pt idx="4595">
                  <c:v>5.5858999999999996</c:v>
                </c:pt>
                <c:pt idx="4596">
                  <c:v>5.5113000000000003</c:v>
                </c:pt>
                <c:pt idx="4597">
                  <c:v>5.4858000000000002</c:v>
                </c:pt>
                <c:pt idx="4598">
                  <c:v>5.4188999999999998</c:v>
                </c:pt>
                <c:pt idx="4599">
                  <c:v>5.4053000000000004</c:v>
                </c:pt>
                <c:pt idx="4600">
                  <c:v>5.4581999999999997</c:v>
                </c:pt>
                <c:pt idx="4601">
                  <c:v>5.4676</c:v>
                </c:pt>
                <c:pt idx="4602">
                  <c:v>5.4888000000000003</c:v>
                </c:pt>
                <c:pt idx="4603">
                  <c:v>5.5119999999999996</c:v>
                </c:pt>
                <c:pt idx="4604">
                  <c:v>5.5637999999999996</c:v>
                </c:pt>
                <c:pt idx="4605">
                  <c:v>5.6100999999999992</c:v>
                </c:pt>
                <c:pt idx="4606">
                  <c:v>5.5824999999999996</c:v>
                </c:pt>
                <c:pt idx="4607">
                  <c:v>5.5664999999999996</c:v>
                </c:pt>
                <c:pt idx="4608">
                  <c:v>5.7627999999999995</c:v>
                </c:pt>
                <c:pt idx="4609">
                  <c:v>5.7824</c:v>
                </c:pt>
                <c:pt idx="4610">
                  <c:v>5.8476999999999997</c:v>
                </c:pt>
                <c:pt idx="4611">
                  <c:v>5.8806000000000003</c:v>
                </c:pt>
                <c:pt idx="4612">
                  <c:v>5.8104999999999993</c:v>
                </c:pt>
                <c:pt idx="4613">
                  <c:v>5.8221999999999987</c:v>
                </c:pt>
                <c:pt idx="4614">
                  <c:v>5.8546999999999993</c:v>
                </c:pt>
                <c:pt idx="4615">
                  <c:v>5.8643999999999989</c:v>
                </c:pt>
                <c:pt idx="4616">
                  <c:v>5.8502000000000001</c:v>
                </c:pt>
                <c:pt idx="4617">
                  <c:v>5.8365</c:v>
                </c:pt>
                <c:pt idx="4618">
                  <c:v>5.7990000000000004</c:v>
                </c:pt>
                <c:pt idx="4619">
                  <c:v>5.7065999999999999</c:v>
                </c:pt>
                <c:pt idx="4620">
                  <c:v>5.6064999999999996</c:v>
                </c:pt>
                <c:pt idx="4621">
                  <c:v>5.5126999999999997</c:v>
                </c:pt>
                <c:pt idx="4622">
                  <c:v>5.5713000000000008</c:v>
                </c:pt>
                <c:pt idx="4623">
                  <c:v>5.5772000000000004</c:v>
                </c:pt>
                <c:pt idx="4624">
                  <c:v>5.6993</c:v>
                </c:pt>
                <c:pt idx="4625">
                  <c:v>5.8381999999999996</c:v>
                </c:pt>
                <c:pt idx="4626">
                  <c:v>5.8962000000000003</c:v>
                </c:pt>
                <c:pt idx="4627">
                  <c:v>5.9112000000000009</c:v>
                </c:pt>
                <c:pt idx="4628">
                  <c:v>6.0293000000000001</c:v>
                </c:pt>
                <c:pt idx="4629">
                  <c:v>6.1013000000000002</c:v>
                </c:pt>
                <c:pt idx="4630">
                  <c:v>6.2347999999999999</c:v>
                </c:pt>
                <c:pt idx="4631">
                  <c:v>6.3207999999999993</c:v>
                </c:pt>
                <c:pt idx="4632">
                  <c:v>6.3117999999999999</c:v>
                </c:pt>
                <c:pt idx="4633">
                  <c:v>6.3867000000000003</c:v>
                </c:pt>
                <c:pt idx="4634">
                  <c:v>6.4144999999999994</c:v>
                </c:pt>
                <c:pt idx="4635">
                  <c:v>-999</c:v>
                </c:pt>
                <c:pt idx="4636">
                  <c:v>6.5937000000000001</c:v>
                </c:pt>
                <c:pt idx="4637">
                  <c:v>6.6516000000000002</c:v>
                </c:pt>
                <c:pt idx="4638">
                  <c:v>6.6693999999999996</c:v>
                </c:pt>
                <c:pt idx="4639">
                  <c:v>6.524799999999999</c:v>
                </c:pt>
                <c:pt idx="4640">
                  <c:v>6.5191999999999997</c:v>
                </c:pt>
                <c:pt idx="4641">
                  <c:v>6.4442000000000004</c:v>
                </c:pt>
                <c:pt idx="4642">
                  <c:v>6.3662000000000001</c:v>
                </c:pt>
                <c:pt idx="4643">
                  <c:v>6.2910000000000004</c:v>
                </c:pt>
                <c:pt idx="4644">
                  <c:v>6.1672999999999991</c:v>
                </c:pt>
                <c:pt idx="4645">
                  <c:v>6.0831</c:v>
                </c:pt>
                <c:pt idx="4646">
                  <c:v>6.0524999999999993</c:v>
                </c:pt>
                <c:pt idx="4647">
                  <c:v>6.134199999999999</c:v>
                </c:pt>
                <c:pt idx="4648">
                  <c:v>6.1206999999999994</c:v>
                </c:pt>
                <c:pt idx="4649">
                  <c:v>6.0932000000000004</c:v>
                </c:pt>
                <c:pt idx="4650">
                  <c:v>6.1084999999999994</c:v>
                </c:pt>
                <c:pt idx="4651">
                  <c:v>6.0582000000000003</c:v>
                </c:pt>
                <c:pt idx="4652">
                  <c:v>6.0388999999999999</c:v>
                </c:pt>
                <c:pt idx="4653">
                  <c:v>5.9987000000000004</c:v>
                </c:pt>
                <c:pt idx="4654">
                  <c:v>5.9745999999999997</c:v>
                </c:pt>
                <c:pt idx="4655">
                  <c:v>5.9558999999999997</c:v>
                </c:pt>
                <c:pt idx="4656">
                  <c:v>5.9321000000000002</c:v>
                </c:pt>
                <c:pt idx="4657">
                  <c:v>5.9481000000000002</c:v>
                </c:pt>
                <c:pt idx="4658">
                  <c:v>5.9728000000000003</c:v>
                </c:pt>
                <c:pt idx="4659">
                  <c:v>6.1140999999999988</c:v>
                </c:pt>
                <c:pt idx="4660">
                  <c:v>6.2538999999999998</c:v>
                </c:pt>
                <c:pt idx="4661">
                  <c:v>6.3968999999999996</c:v>
                </c:pt>
                <c:pt idx="4662">
                  <c:v>6.5654999999999992</c:v>
                </c:pt>
                <c:pt idx="4663">
                  <c:v>6.5930999999999997</c:v>
                </c:pt>
                <c:pt idx="4664">
                  <c:v>6.5990000000000002</c:v>
                </c:pt>
                <c:pt idx="4665">
                  <c:v>6.6204999999999989</c:v>
                </c:pt>
                <c:pt idx="4666">
                  <c:v>6.5103</c:v>
                </c:pt>
                <c:pt idx="4667">
                  <c:v>6.446600000000001</c:v>
                </c:pt>
                <c:pt idx="4668">
                  <c:v>6.4126000000000003</c:v>
                </c:pt>
                <c:pt idx="4669">
                  <c:v>6.3478999999999992</c:v>
                </c:pt>
                <c:pt idx="4670">
                  <c:v>6.2477999999999998</c:v>
                </c:pt>
                <c:pt idx="4671">
                  <c:v>6.1509999999999989</c:v>
                </c:pt>
                <c:pt idx="4672">
                  <c:v>6.164699999999999</c:v>
                </c:pt>
                <c:pt idx="4673">
                  <c:v>6.1493000000000002</c:v>
                </c:pt>
                <c:pt idx="4674">
                  <c:v>6.1133999999999995</c:v>
                </c:pt>
                <c:pt idx="4675">
                  <c:v>6.0839999999999996</c:v>
                </c:pt>
                <c:pt idx="4676">
                  <c:v>6.0747999999999998</c:v>
                </c:pt>
                <c:pt idx="4677">
                  <c:v>5.9697000000000005</c:v>
                </c:pt>
                <c:pt idx="4678">
                  <c:v>5.9564000000000004</c:v>
                </c:pt>
                <c:pt idx="4679">
                  <c:v>5.868199999999999</c:v>
                </c:pt>
                <c:pt idx="4680">
                  <c:v>5.8319000000000001</c:v>
                </c:pt>
                <c:pt idx="4681">
                  <c:v>5.7431000000000001</c:v>
                </c:pt>
                <c:pt idx="4682">
                  <c:v>5.6888999999999994</c:v>
                </c:pt>
                <c:pt idx="4683">
                  <c:v>5.6216999999999997</c:v>
                </c:pt>
                <c:pt idx="4684">
                  <c:v>5.6106999999999996</c:v>
                </c:pt>
                <c:pt idx="4685">
                  <c:v>5.5362000000000009</c:v>
                </c:pt>
                <c:pt idx="4686">
                  <c:v>5.5904999999999996</c:v>
                </c:pt>
                <c:pt idx="4687">
                  <c:v>5.6171999999999995</c:v>
                </c:pt>
                <c:pt idx="4688">
                  <c:v>5.6287999999999991</c:v>
                </c:pt>
                <c:pt idx="4689">
                  <c:v>5.6780999999999997</c:v>
                </c:pt>
                <c:pt idx="4690">
                  <c:v>5.7483000000000004</c:v>
                </c:pt>
                <c:pt idx="4691">
                  <c:v>5.7724000000000002</c:v>
                </c:pt>
                <c:pt idx="4692">
                  <c:v>5.7623999999999995</c:v>
                </c:pt>
                <c:pt idx="4693">
                  <c:v>5.7357000000000005</c:v>
                </c:pt>
                <c:pt idx="4694">
                  <c:v>5.6962999999999999</c:v>
                </c:pt>
                <c:pt idx="4695">
                  <c:v>5.6356000000000002</c:v>
                </c:pt>
                <c:pt idx="4696">
                  <c:v>5.5216000000000003</c:v>
                </c:pt>
                <c:pt idx="4697">
                  <c:v>5.508</c:v>
                </c:pt>
                <c:pt idx="4698">
                  <c:v>5.4584000000000001</c:v>
                </c:pt>
                <c:pt idx="4699">
                  <c:v>5.3902000000000001</c:v>
                </c:pt>
                <c:pt idx="4700">
                  <c:v>5.3686999999999996</c:v>
                </c:pt>
                <c:pt idx="4701">
                  <c:v>5.4198000000000004</c:v>
                </c:pt>
                <c:pt idx="4702">
                  <c:v>5.4527999999999999</c:v>
                </c:pt>
                <c:pt idx="4703">
                  <c:v>5.5253999999999994</c:v>
                </c:pt>
                <c:pt idx="4704">
                  <c:v>5.593</c:v>
                </c:pt>
                <c:pt idx="4705">
                  <c:v>5.6470999999999991</c:v>
                </c:pt>
                <c:pt idx="4706">
                  <c:v>5.7051999999999996</c:v>
                </c:pt>
                <c:pt idx="4707">
                  <c:v>5.8491</c:v>
                </c:pt>
                <c:pt idx="4708">
                  <c:v>6.0315000000000003</c:v>
                </c:pt>
                <c:pt idx="4709">
                  <c:v>6.2286999999999999</c:v>
                </c:pt>
                <c:pt idx="4710">
                  <c:v>6.3142999999999994</c:v>
                </c:pt>
                <c:pt idx="4711">
                  <c:v>6.3519999999999994</c:v>
                </c:pt>
                <c:pt idx="4712">
                  <c:v>6.3878999999999992</c:v>
                </c:pt>
                <c:pt idx="4713">
                  <c:v>6.6198999999999995</c:v>
                </c:pt>
                <c:pt idx="4714">
                  <c:v>6.9032000000000009</c:v>
                </c:pt>
                <c:pt idx="4715">
                  <c:v>7.2091000000000003</c:v>
                </c:pt>
                <c:pt idx="4716">
                  <c:v>7.5780000000000003</c:v>
                </c:pt>
                <c:pt idx="4717">
                  <c:v>7.9146000000000001</c:v>
                </c:pt>
                <c:pt idx="4718">
                  <c:v>8.3084000000000007</c:v>
                </c:pt>
                <c:pt idx="4719">
                  <c:v>8.7203000000000017</c:v>
                </c:pt>
                <c:pt idx="4720">
                  <c:v>8.9395000000000007</c:v>
                </c:pt>
                <c:pt idx="4721">
                  <c:v>9.0419999999999998</c:v>
                </c:pt>
                <c:pt idx="4722">
                  <c:v>9.0166000000000004</c:v>
                </c:pt>
                <c:pt idx="4723">
                  <c:v>9.161900000000001</c:v>
                </c:pt>
                <c:pt idx="4724">
                  <c:v>9.3935000000000031</c:v>
                </c:pt>
                <c:pt idx="4725">
                  <c:v>9.5078000000000014</c:v>
                </c:pt>
                <c:pt idx="4726">
                  <c:v>9.5279999999999987</c:v>
                </c:pt>
                <c:pt idx="4727">
                  <c:v>9.4395000000000007</c:v>
                </c:pt>
                <c:pt idx="4728">
                  <c:v>9.3219000000000012</c:v>
                </c:pt>
                <c:pt idx="4729">
                  <c:v>9.116200000000001</c:v>
                </c:pt>
                <c:pt idx="4730">
                  <c:v>8.8906000000000027</c:v>
                </c:pt>
                <c:pt idx="4731">
                  <c:v>8.6762000000000015</c:v>
                </c:pt>
                <c:pt idx="4732">
                  <c:v>8.5310999999999986</c:v>
                </c:pt>
                <c:pt idx="4733">
                  <c:v>8.3559000000000019</c:v>
                </c:pt>
                <c:pt idx="4734">
                  <c:v>8.210700000000001</c:v>
                </c:pt>
                <c:pt idx="4735">
                  <c:v>8.2129000000000012</c:v>
                </c:pt>
                <c:pt idx="4736">
                  <c:v>8.3514000000000035</c:v>
                </c:pt>
                <c:pt idx="4737">
                  <c:v>8.7989999999999995</c:v>
                </c:pt>
                <c:pt idx="4738">
                  <c:v>9.4327000000000005</c:v>
                </c:pt>
                <c:pt idx="4739">
                  <c:v>10.322000000000001</c:v>
                </c:pt>
                <c:pt idx="4740">
                  <c:v>17.195</c:v>
                </c:pt>
                <c:pt idx="4741">
                  <c:v>16.3</c:v>
                </c:pt>
                <c:pt idx="4742">
                  <c:v>16.288999999999998</c:v>
                </c:pt>
                <c:pt idx="4743">
                  <c:v>16.558</c:v>
                </c:pt>
                <c:pt idx="4744">
                  <c:v>17.09</c:v>
                </c:pt>
                <c:pt idx="4745">
                  <c:v>17.667999999999999</c:v>
                </c:pt>
                <c:pt idx="4746">
                  <c:v>18.288999999999998</c:v>
                </c:pt>
                <c:pt idx="4747">
                  <c:v>18.475999999999996</c:v>
                </c:pt>
                <c:pt idx="4748">
                  <c:v>18.478999999999996</c:v>
                </c:pt>
                <c:pt idx="4749">
                  <c:v>18.359000000000005</c:v>
                </c:pt>
                <c:pt idx="4750">
                  <c:v>18.236000000000001</c:v>
                </c:pt>
                <c:pt idx="4751">
                  <c:v>18.16</c:v>
                </c:pt>
                <c:pt idx="4752">
                  <c:v>17.873999999999999</c:v>
                </c:pt>
                <c:pt idx="4753">
                  <c:v>17.533000000000001</c:v>
                </c:pt>
                <c:pt idx="4754">
                  <c:v>17.052</c:v>
                </c:pt>
                <c:pt idx="4755">
                  <c:v>16.515000000000001</c:v>
                </c:pt>
                <c:pt idx="4756">
                  <c:v>16.048999999999996</c:v>
                </c:pt>
                <c:pt idx="4757">
                  <c:v>15.641999999999999</c:v>
                </c:pt>
                <c:pt idx="4758">
                  <c:v>15.375000000000002</c:v>
                </c:pt>
                <c:pt idx="4759">
                  <c:v>15.268000000000001</c:v>
                </c:pt>
                <c:pt idx="4760">
                  <c:v>15.215</c:v>
                </c:pt>
                <c:pt idx="4761">
                  <c:v>15.086</c:v>
                </c:pt>
                <c:pt idx="4762">
                  <c:v>14.914</c:v>
                </c:pt>
                <c:pt idx="4763">
                  <c:v>14.944000000000001</c:v>
                </c:pt>
                <c:pt idx="4764">
                  <c:v>15.154</c:v>
                </c:pt>
                <c:pt idx="4765">
                  <c:v>15.298999999999999</c:v>
                </c:pt>
                <c:pt idx="4766">
                  <c:v>15.219999999999999</c:v>
                </c:pt>
                <c:pt idx="4767">
                  <c:v>14.922000000000002</c:v>
                </c:pt>
                <c:pt idx="4768">
                  <c:v>14.706</c:v>
                </c:pt>
                <c:pt idx="4769">
                  <c:v>14.524000000000001</c:v>
                </c:pt>
                <c:pt idx="4770">
                  <c:v>14.393000000000002</c:v>
                </c:pt>
                <c:pt idx="4771">
                  <c:v>14.095000000000002</c:v>
                </c:pt>
                <c:pt idx="4772">
                  <c:v>13.471</c:v>
                </c:pt>
                <c:pt idx="4773">
                  <c:v>12.866000000000001</c:v>
                </c:pt>
                <c:pt idx="4774">
                  <c:v>12.302000000000001</c:v>
                </c:pt>
                <c:pt idx="4775">
                  <c:v>11.829000000000002</c:v>
                </c:pt>
                <c:pt idx="4776">
                  <c:v>11.426</c:v>
                </c:pt>
                <c:pt idx="4777">
                  <c:v>11.071</c:v>
                </c:pt>
                <c:pt idx="4778">
                  <c:v>10.887</c:v>
                </c:pt>
                <c:pt idx="4779">
                  <c:v>10.782</c:v>
                </c:pt>
                <c:pt idx="4780">
                  <c:v>10.68</c:v>
                </c:pt>
                <c:pt idx="4781">
                  <c:v>10.671000000000001</c:v>
                </c:pt>
                <c:pt idx="4782">
                  <c:v>10.746999999999998</c:v>
                </c:pt>
                <c:pt idx="4783">
                  <c:v>10.848000000000001</c:v>
                </c:pt>
                <c:pt idx="4784">
                  <c:v>11.032</c:v>
                </c:pt>
                <c:pt idx="4785">
                  <c:v>11.1</c:v>
                </c:pt>
                <c:pt idx="4786">
                  <c:v>11.194000000000001</c:v>
                </c:pt>
                <c:pt idx="4787">
                  <c:v>11.234999999999999</c:v>
                </c:pt>
                <c:pt idx="4788">
                  <c:v>11.305000000000001</c:v>
                </c:pt>
                <c:pt idx="4789">
                  <c:v>11.43</c:v>
                </c:pt>
                <c:pt idx="4790">
                  <c:v>11.464</c:v>
                </c:pt>
                <c:pt idx="4791">
                  <c:v>11.481</c:v>
                </c:pt>
                <c:pt idx="4792">
                  <c:v>11.5</c:v>
                </c:pt>
                <c:pt idx="4793">
                  <c:v>11.436</c:v>
                </c:pt>
                <c:pt idx="4794">
                  <c:v>-999</c:v>
                </c:pt>
                <c:pt idx="4795">
                  <c:v>11.573</c:v>
                </c:pt>
                <c:pt idx="4796">
                  <c:v>12.008000000000001</c:v>
                </c:pt>
                <c:pt idx="4797">
                  <c:v>12.536</c:v>
                </c:pt>
                <c:pt idx="4798">
                  <c:v>13.125</c:v>
                </c:pt>
                <c:pt idx="4799">
                  <c:v>13.907</c:v>
                </c:pt>
                <c:pt idx="4800">
                  <c:v>14.54</c:v>
                </c:pt>
                <c:pt idx="4801">
                  <c:v>14.767000000000001</c:v>
                </c:pt>
                <c:pt idx="4802">
                  <c:v>15.042</c:v>
                </c:pt>
                <c:pt idx="4803">
                  <c:v>15.328000000000001</c:v>
                </c:pt>
                <c:pt idx="4804">
                  <c:v>15.387</c:v>
                </c:pt>
                <c:pt idx="4805">
                  <c:v>15.183</c:v>
                </c:pt>
                <c:pt idx="4806">
                  <c:v>14.837</c:v>
                </c:pt>
                <c:pt idx="4807">
                  <c:v>14.27</c:v>
                </c:pt>
                <c:pt idx="4808">
                  <c:v>13.635</c:v>
                </c:pt>
                <c:pt idx="4809">
                  <c:v>12.975000000000001</c:v>
                </c:pt>
                <c:pt idx="4810">
                  <c:v>12.360000000000001</c:v>
                </c:pt>
                <c:pt idx="4811">
                  <c:v>11.813000000000002</c:v>
                </c:pt>
                <c:pt idx="4812">
                  <c:v>11.376000000000003</c:v>
                </c:pt>
                <c:pt idx="4813">
                  <c:v>10.969000000000001</c:v>
                </c:pt>
                <c:pt idx="4814">
                  <c:v>10.59</c:v>
                </c:pt>
                <c:pt idx="4815">
                  <c:v>8.9335000000000004</c:v>
                </c:pt>
                <c:pt idx="4816">
                  <c:v>9.0906000000000002</c:v>
                </c:pt>
                <c:pt idx="4817">
                  <c:v>9.1498999999999988</c:v>
                </c:pt>
                <c:pt idx="4818">
                  <c:v>9.1902999999999988</c:v>
                </c:pt>
                <c:pt idx="4819">
                  <c:v>9.3515000000000033</c:v>
                </c:pt>
                <c:pt idx="4820">
                  <c:v>9.3735000000000053</c:v>
                </c:pt>
                <c:pt idx="4821">
                  <c:v>9.3396000000000008</c:v>
                </c:pt>
                <c:pt idx="4822">
                  <c:v>9.3410000000000011</c:v>
                </c:pt>
                <c:pt idx="4823">
                  <c:v>9.3659000000000052</c:v>
                </c:pt>
                <c:pt idx="4824">
                  <c:v>9.2988999999999997</c:v>
                </c:pt>
                <c:pt idx="4825">
                  <c:v>9.2266000000000012</c:v>
                </c:pt>
                <c:pt idx="4826">
                  <c:v>9.2214999999999989</c:v>
                </c:pt>
                <c:pt idx="4827">
                  <c:v>9.2036000000000016</c:v>
                </c:pt>
                <c:pt idx="4828">
                  <c:v>9.1670000000000016</c:v>
                </c:pt>
                <c:pt idx="4829">
                  <c:v>8.9903000000000013</c:v>
                </c:pt>
                <c:pt idx="4830">
                  <c:v>8.9037000000000006</c:v>
                </c:pt>
                <c:pt idx="4831">
                  <c:v>8.8532000000000028</c:v>
                </c:pt>
                <c:pt idx="4832">
                  <c:v>8.7645</c:v>
                </c:pt>
                <c:pt idx="4833">
                  <c:v>8.7073999999999998</c:v>
                </c:pt>
                <c:pt idx="4834">
                  <c:v>8.5285000000000011</c:v>
                </c:pt>
                <c:pt idx="4835">
                  <c:v>8.3919000000000015</c:v>
                </c:pt>
                <c:pt idx="4836">
                  <c:v>8.3119000000000014</c:v>
                </c:pt>
                <c:pt idx="4837">
                  <c:v>8.2628000000000004</c:v>
                </c:pt>
                <c:pt idx="4838">
                  <c:v>8.2490999999999985</c:v>
                </c:pt>
                <c:pt idx="4839">
                  <c:v>8.286999999999999</c:v>
                </c:pt>
                <c:pt idx="4840">
                  <c:v>8.3998000000000008</c:v>
                </c:pt>
                <c:pt idx="4841">
                  <c:v>8.4258000000000006</c:v>
                </c:pt>
                <c:pt idx="4842">
                  <c:v>8.3827000000000034</c:v>
                </c:pt>
                <c:pt idx="4843">
                  <c:v>8.236600000000001</c:v>
                </c:pt>
                <c:pt idx="4844">
                  <c:v>8.0385000000000009</c:v>
                </c:pt>
                <c:pt idx="4845">
                  <c:v>7.9071999999999996</c:v>
                </c:pt>
                <c:pt idx="4846">
                  <c:v>7.6988999999999992</c:v>
                </c:pt>
                <c:pt idx="4847">
                  <c:v>7.6452</c:v>
                </c:pt>
                <c:pt idx="4848">
                  <c:v>7.5064000000000002</c:v>
                </c:pt>
                <c:pt idx="4849">
                  <c:v>7.3244999999999987</c:v>
                </c:pt>
                <c:pt idx="4850">
                  <c:v>7.2194000000000003</c:v>
                </c:pt>
                <c:pt idx="4851">
                  <c:v>7.1719999999999997</c:v>
                </c:pt>
                <c:pt idx="4852">
                  <c:v>-999</c:v>
                </c:pt>
                <c:pt idx="4853">
                  <c:v>-999</c:v>
                </c:pt>
                <c:pt idx="4854">
                  <c:v>7.9283000000000001</c:v>
                </c:pt>
                <c:pt idx="4855">
                  <c:v>8.1859000000000002</c:v>
                </c:pt>
                <c:pt idx="4856">
                  <c:v>8.4099000000000004</c:v>
                </c:pt>
                <c:pt idx="4857">
                  <c:v>8.5855000000000032</c:v>
                </c:pt>
                <c:pt idx="4858">
                  <c:v>8.6448999999999998</c:v>
                </c:pt>
                <c:pt idx="4859">
                  <c:v>8.5870000000000015</c:v>
                </c:pt>
                <c:pt idx="4860">
                  <c:v>8.6105</c:v>
                </c:pt>
                <c:pt idx="4861">
                  <c:v>8.5657000000000032</c:v>
                </c:pt>
                <c:pt idx="4862">
                  <c:v>8.5286999999999988</c:v>
                </c:pt>
                <c:pt idx="4863">
                  <c:v>8.2736000000000001</c:v>
                </c:pt>
                <c:pt idx="4864">
                  <c:v>8.0860000000000003</c:v>
                </c:pt>
                <c:pt idx="4865">
                  <c:v>7.8884999999999996</c:v>
                </c:pt>
                <c:pt idx="4866">
                  <c:v>7.6402000000000001</c:v>
                </c:pt>
                <c:pt idx="4867">
                  <c:v>7.3645999999999994</c:v>
                </c:pt>
                <c:pt idx="4868">
                  <c:v>7.1764999999999999</c:v>
                </c:pt>
                <c:pt idx="4869">
                  <c:v>7.0367000000000006</c:v>
                </c:pt>
                <c:pt idx="4870">
                  <c:v>6.9355000000000002</c:v>
                </c:pt>
                <c:pt idx="4871">
                  <c:v>6.8633999999999995</c:v>
                </c:pt>
                <c:pt idx="4872">
                  <c:v>6.9725000000000001</c:v>
                </c:pt>
                <c:pt idx="4873">
                  <c:v>7.2156000000000002</c:v>
                </c:pt>
                <c:pt idx="4874">
                  <c:v>7.7177999999999995</c:v>
                </c:pt>
                <c:pt idx="4875">
                  <c:v>8.7879999999999985</c:v>
                </c:pt>
                <c:pt idx="4876">
                  <c:v>10.659000000000002</c:v>
                </c:pt>
                <c:pt idx="4877">
                  <c:v>22.109000000000005</c:v>
                </c:pt>
                <c:pt idx="4878">
                  <c:v>23.306999999999999</c:v>
                </c:pt>
                <c:pt idx="4879">
                  <c:v>25.832000000000001</c:v>
                </c:pt>
                <c:pt idx="4880">
                  <c:v>28.768999999999991</c:v>
                </c:pt>
                <c:pt idx="4881">
                  <c:v>30.9</c:v>
                </c:pt>
                <c:pt idx="4882">
                  <c:v>31.916</c:v>
                </c:pt>
                <c:pt idx="4883">
                  <c:v>31.931000000000001</c:v>
                </c:pt>
                <c:pt idx="4884">
                  <c:v>31.41</c:v>
                </c:pt>
                <c:pt idx="4885">
                  <c:v>30.408999999999995</c:v>
                </c:pt>
                <c:pt idx="4886">
                  <c:v>29.297999999999995</c:v>
                </c:pt>
                <c:pt idx="4887">
                  <c:v>28.437000000000001</c:v>
                </c:pt>
                <c:pt idx="4888">
                  <c:v>27.468999999999998</c:v>
                </c:pt>
                <c:pt idx="4889">
                  <c:v>26.8</c:v>
                </c:pt>
                <c:pt idx="4890">
                  <c:v>25.812000000000001</c:v>
                </c:pt>
                <c:pt idx="4891">
                  <c:v>24.884</c:v>
                </c:pt>
                <c:pt idx="4892">
                  <c:v>23.707999999999995</c:v>
                </c:pt>
                <c:pt idx="4893">
                  <c:v>22.600999999999999</c:v>
                </c:pt>
                <c:pt idx="4894">
                  <c:v>21.395</c:v>
                </c:pt>
                <c:pt idx="4895">
                  <c:v>20.341999999999999</c:v>
                </c:pt>
                <c:pt idx="4896">
                  <c:v>19.312000000000001</c:v>
                </c:pt>
                <c:pt idx="4897">
                  <c:v>18.256</c:v>
                </c:pt>
                <c:pt idx="4898">
                  <c:v>17.128</c:v>
                </c:pt>
                <c:pt idx="4899">
                  <c:v>15.915000000000001</c:v>
                </c:pt>
                <c:pt idx="4900">
                  <c:v>14.845000000000002</c:v>
                </c:pt>
                <c:pt idx="4901">
                  <c:v>13.915000000000001</c:v>
                </c:pt>
                <c:pt idx="4902">
                  <c:v>13.099</c:v>
                </c:pt>
                <c:pt idx="4903">
                  <c:v>12.308</c:v>
                </c:pt>
                <c:pt idx="4904">
                  <c:v>11.645</c:v>
                </c:pt>
                <c:pt idx="4905">
                  <c:v>11.141999999999999</c:v>
                </c:pt>
                <c:pt idx="4906">
                  <c:v>10.702</c:v>
                </c:pt>
                <c:pt idx="4907">
                  <c:v>10.496</c:v>
                </c:pt>
                <c:pt idx="4908">
                  <c:v>10.384</c:v>
                </c:pt>
                <c:pt idx="4909">
                  <c:v>10.231999999999999</c:v>
                </c:pt>
                <c:pt idx="4910">
                  <c:v>10.345000000000002</c:v>
                </c:pt>
                <c:pt idx="4911">
                  <c:v>10.556000000000003</c:v>
                </c:pt>
                <c:pt idx="4912">
                  <c:v>10.576000000000002</c:v>
                </c:pt>
                <c:pt idx="4913">
                  <c:v>10.658000000000001</c:v>
                </c:pt>
                <c:pt idx="4914">
                  <c:v>10.843</c:v>
                </c:pt>
                <c:pt idx="4915">
                  <c:v>14.306000000000003</c:v>
                </c:pt>
                <c:pt idx="4916">
                  <c:v>13.359000000000002</c:v>
                </c:pt>
                <c:pt idx="4917">
                  <c:v>12.894</c:v>
                </c:pt>
                <c:pt idx="4918">
                  <c:v>12.529</c:v>
                </c:pt>
                <c:pt idx="4919">
                  <c:v>12.376000000000003</c:v>
                </c:pt>
                <c:pt idx="4920">
                  <c:v>12.675000000000002</c:v>
                </c:pt>
                <c:pt idx="4921">
                  <c:v>13.174000000000001</c:v>
                </c:pt>
                <c:pt idx="4922">
                  <c:v>13.357000000000003</c:v>
                </c:pt>
                <c:pt idx="4923">
                  <c:v>13.433</c:v>
                </c:pt>
                <c:pt idx="4924">
                  <c:v>13.279</c:v>
                </c:pt>
                <c:pt idx="4925">
                  <c:v>13.228999999999999</c:v>
                </c:pt>
                <c:pt idx="4926">
                  <c:v>13.220999999999998</c:v>
                </c:pt>
                <c:pt idx="4927">
                  <c:v>13.281000000000001</c:v>
                </c:pt>
                <c:pt idx="4928">
                  <c:v>13.46</c:v>
                </c:pt>
                <c:pt idx="4929">
                  <c:v>13.793000000000001</c:v>
                </c:pt>
                <c:pt idx="4930">
                  <c:v>14.216000000000001</c:v>
                </c:pt>
                <c:pt idx="4931">
                  <c:v>14.463000000000003</c:v>
                </c:pt>
                <c:pt idx="4932">
                  <c:v>14.353000000000002</c:v>
                </c:pt>
                <c:pt idx="4933">
                  <c:v>14.19</c:v>
                </c:pt>
                <c:pt idx="4934">
                  <c:v>13.877000000000002</c:v>
                </c:pt>
                <c:pt idx="4935">
                  <c:v>13.629999999999999</c:v>
                </c:pt>
                <c:pt idx="4936">
                  <c:v>13.567</c:v>
                </c:pt>
                <c:pt idx="4937">
                  <c:v>14.017000000000001</c:v>
                </c:pt>
                <c:pt idx="4938">
                  <c:v>15.058</c:v>
                </c:pt>
                <c:pt idx="4939">
                  <c:v>15.857000000000003</c:v>
                </c:pt>
                <c:pt idx="4940">
                  <c:v>16.221</c:v>
                </c:pt>
                <c:pt idx="4941">
                  <c:v>16.638000000000005</c:v>
                </c:pt>
                <c:pt idx="4942">
                  <c:v>16.823</c:v>
                </c:pt>
                <c:pt idx="4943">
                  <c:v>16.916</c:v>
                </c:pt>
                <c:pt idx="4944">
                  <c:v>16.901</c:v>
                </c:pt>
                <c:pt idx="4945">
                  <c:v>16.901999999999997</c:v>
                </c:pt>
                <c:pt idx="4946">
                  <c:v>16.643000000000001</c:v>
                </c:pt>
                <c:pt idx="4947">
                  <c:v>16.210999999999999</c:v>
                </c:pt>
                <c:pt idx="4948">
                  <c:v>15.727999999999998</c:v>
                </c:pt>
                <c:pt idx="4949">
                  <c:v>15.416</c:v>
                </c:pt>
                <c:pt idx="4950">
                  <c:v>15.287000000000001</c:v>
                </c:pt>
                <c:pt idx="4951">
                  <c:v>15.071</c:v>
                </c:pt>
                <c:pt idx="4952">
                  <c:v>14.534000000000001</c:v>
                </c:pt>
                <c:pt idx="4953">
                  <c:v>13.843</c:v>
                </c:pt>
                <c:pt idx="4954">
                  <c:v>13.081</c:v>
                </c:pt>
                <c:pt idx="4955">
                  <c:v>12.414</c:v>
                </c:pt>
                <c:pt idx="4956">
                  <c:v>11.928000000000001</c:v>
                </c:pt>
                <c:pt idx="4957">
                  <c:v>11.625</c:v>
                </c:pt>
                <c:pt idx="4958">
                  <c:v>11.383000000000003</c:v>
                </c:pt>
                <c:pt idx="4959">
                  <c:v>11.452000000000002</c:v>
                </c:pt>
                <c:pt idx="4960">
                  <c:v>11.584</c:v>
                </c:pt>
                <c:pt idx="4961">
                  <c:v>11.832000000000003</c:v>
                </c:pt>
                <c:pt idx="4962">
                  <c:v>12.063000000000002</c:v>
                </c:pt>
                <c:pt idx="4963">
                  <c:v>12.213999999999999</c:v>
                </c:pt>
                <c:pt idx="4964">
                  <c:v>12.179</c:v>
                </c:pt>
                <c:pt idx="4965">
                  <c:v>12.089</c:v>
                </c:pt>
                <c:pt idx="4966">
                  <c:v>11.916</c:v>
                </c:pt>
                <c:pt idx="4967">
                  <c:v>11.673</c:v>
                </c:pt>
                <c:pt idx="4968">
                  <c:v>11.61</c:v>
                </c:pt>
                <c:pt idx="4969">
                  <c:v>11.534000000000001</c:v>
                </c:pt>
                <c:pt idx="4970">
                  <c:v>11.537000000000001</c:v>
                </c:pt>
                <c:pt idx="4971">
                  <c:v>11.733999999999998</c:v>
                </c:pt>
                <c:pt idx="4972">
                  <c:v>11.997</c:v>
                </c:pt>
                <c:pt idx="4973">
                  <c:v>12.447999999999999</c:v>
                </c:pt>
                <c:pt idx="4974">
                  <c:v>12.878</c:v>
                </c:pt>
                <c:pt idx="4975">
                  <c:v>13.374000000000002</c:v>
                </c:pt>
                <c:pt idx="4976">
                  <c:v>13.806000000000003</c:v>
                </c:pt>
                <c:pt idx="4977">
                  <c:v>14.457000000000003</c:v>
                </c:pt>
                <c:pt idx="4978">
                  <c:v>14.957000000000003</c:v>
                </c:pt>
                <c:pt idx="4979">
                  <c:v>15.342000000000002</c:v>
                </c:pt>
                <c:pt idx="4980">
                  <c:v>15.925000000000002</c:v>
                </c:pt>
                <c:pt idx="4981">
                  <c:v>16.407</c:v>
                </c:pt>
                <c:pt idx="4982">
                  <c:v>16.780999999999995</c:v>
                </c:pt>
                <c:pt idx="4983">
                  <c:v>17.04</c:v>
                </c:pt>
                <c:pt idx="4984">
                  <c:v>17.157000000000004</c:v>
                </c:pt>
                <c:pt idx="4985">
                  <c:v>17.018999999999995</c:v>
                </c:pt>
                <c:pt idx="4986">
                  <c:v>16.975999999999996</c:v>
                </c:pt>
                <c:pt idx="4987">
                  <c:v>16.731000000000005</c:v>
                </c:pt>
                <c:pt idx="4988">
                  <c:v>16.181000000000001</c:v>
                </c:pt>
                <c:pt idx="4989">
                  <c:v>15.703000000000001</c:v>
                </c:pt>
                <c:pt idx="4990">
                  <c:v>15.069000000000003</c:v>
                </c:pt>
                <c:pt idx="4991">
                  <c:v>14.450000000000001</c:v>
                </c:pt>
                <c:pt idx="4992">
                  <c:v>13.792</c:v>
                </c:pt>
                <c:pt idx="4993">
                  <c:v>13.228999999999999</c:v>
                </c:pt>
                <c:pt idx="4994">
                  <c:v>12.659000000000002</c:v>
                </c:pt>
                <c:pt idx="4995">
                  <c:v>12.230999999999998</c:v>
                </c:pt>
                <c:pt idx="4996">
                  <c:v>11.878</c:v>
                </c:pt>
                <c:pt idx="4997">
                  <c:v>11.553000000000003</c:v>
                </c:pt>
                <c:pt idx="4998">
                  <c:v>11.285</c:v>
                </c:pt>
                <c:pt idx="4999">
                  <c:v>11.151</c:v>
                </c:pt>
                <c:pt idx="5000">
                  <c:v>11.016</c:v>
                </c:pt>
                <c:pt idx="5001">
                  <c:v>10.934000000000001</c:v>
                </c:pt>
                <c:pt idx="5002">
                  <c:v>10.922000000000002</c:v>
                </c:pt>
                <c:pt idx="5003">
                  <c:v>10.951000000000002</c:v>
                </c:pt>
                <c:pt idx="5004">
                  <c:v>11.03</c:v>
                </c:pt>
                <c:pt idx="5005">
                  <c:v>11</c:v>
                </c:pt>
                <c:pt idx="5006">
                  <c:v>10.906000000000002</c:v>
                </c:pt>
                <c:pt idx="5007">
                  <c:v>10.871</c:v>
                </c:pt>
                <c:pt idx="5008">
                  <c:v>10.919</c:v>
                </c:pt>
                <c:pt idx="5009">
                  <c:v>11.029</c:v>
                </c:pt>
                <c:pt idx="5010">
                  <c:v>10.953000000000003</c:v>
                </c:pt>
                <c:pt idx="5011">
                  <c:v>10.983000000000002</c:v>
                </c:pt>
                <c:pt idx="5012">
                  <c:v>11.217999999999998</c:v>
                </c:pt>
                <c:pt idx="5013">
                  <c:v>12.148999999999999</c:v>
                </c:pt>
                <c:pt idx="5014">
                  <c:v>13.457000000000003</c:v>
                </c:pt>
                <c:pt idx="5015">
                  <c:v>14.986000000000002</c:v>
                </c:pt>
                <c:pt idx="5016">
                  <c:v>16.556000000000001</c:v>
                </c:pt>
                <c:pt idx="5017">
                  <c:v>17.728000000000002</c:v>
                </c:pt>
                <c:pt idx="5018">
                  <c:v>18.134000000000004</c:v>
                </c:pt>
                <c:pt idx="5019">
                  <c:v>18.391999999999999</c:v>
                </c:pt>
                <c:pt idx="5020">
                  <c:v>18.103999999999999</c:v>
                </c:pt>
                <c:pt idx="5021">
                  <c:v>17.687000000000001</c:v>
                </c:pt>
                <c:pt idx="5022">
                  <c:v>17.102</c:v>
                </c:pt>
                <c:pt idx="5023">
                  <c:v>16.734000000000005</c:v>
                </c:pt>
                <c:pt idx="5024">
                  <c:v>16.36</c:v>
                </c:pt>
                <c:pt idx="5025">
                  <c:v>16.314000000000004</c:v>
                </c:pt>
                <c:pt idx="5026">
                  <c:v>16.709</c:v>
                </c:pt>
                <c:pt idx="5027">
                  <c:v>17.085999999999995</c:v>
                </c:pt>
                <c:pt idx="5028">
                  <c:v>17.228999999999996</c:v>
                </c:pt>
                <c:pt idx="5029">
                  <c:v>17.187999999999999</c:v>
                </c:pt>
                <c:pt idx="5030">
                  <c:v>16.747</c:v>
                </c:pt>
                <c:pt idx="5031">
                  <c:v>16.303999999999995</c:v>
                </c:pt>
                <c:pt idx="5032">
                  <c:v>15.739999999999998</c:v>
                </c:pt>
                <c:pt idx="5033">
                  <c:v>15.245999999999999</c:v>
                </c:pt>
                <c:pt idx="5034">
                  <c:v>14.619</c:v>
                </c:pt>
                <c:pt idx="5035">
                  <c:v>14.043999999999999</c:v>
                </c:pt>
                <c:pt idx="5036">
                  <c:v>13.438000000000001</c:v>
                </c:pt>
                <c:pt idx="5037">
                  <c:v>12.898</c:v>
                </c:pt>
                <c:pt idx="5038">
                  <c:v>12.318</c:v>
                </c:pt>
                <c:pt idx="5039">
                  <c:v>11.882000000000001</c:v>
                </c:pt>
                <c:pt idx="5040">
                  <c:v>11.555000000000001</c:v>
                </c:pt>
                <c:pt idx="5041">
                  <c:v>11.140999999999998</c:v>
                </c:pt>
                <c:pt idx="5042">
                  <c:v>10.844000000000001</c:v>
                </c:pt>
                <c:pt idx="5043">
                  <c:v>10.611000000000001</c:v>
                </c:pt>
                <c:pt idx="5044">
                  <c:v>10.584</c:v>
                </c:pt>
                <c:pt idx="5045">
                  <c:v>10.565000000000001</c:v>
                </c:pt>
                <c:pt idx="5046">
                  <c:v>10.531000000000001</c:v>
                </c:pt>
                <c:pt idx="5047">
                  <c:v>10.423</c:v>
                </c:pt>
                <c:pt idx="5048">
                  <c:v>9.6610000000000014</c:v>
                </c:pt>
                <c:pt idx="5049">
                  <c:v>9.7512999999999987</c:v>
                </c:pt>
                <c:pt idx="5050">
                  <c:v>9.7177999999999987</c:v>
                </c:pt>
                <c:pt idx="5051">
                  <c:v>9.6594000000000015</c:v>
                </c:pt>
                <c:pt idx="5052">
                  <c:v>9.5111999999999988</c:v>
                </c:pt>
                <c:pt idx="5053">
                  <c:v>9.3485000000000014</c:v>
                </c:pt>
                <c:pt idx="5054">
                  <c:v>9.0698000000000008</c:v>
                </c:pt>
                <c:pt idx="5055">
                  <c:v>8.8055000000000021</c:v>
                </c:pt>
                <c:pt idx="5056">
                  <c:v>8.6381999999999994</c:v>
                </c:pt>
                <c:pt idx="5057">
                  <c:v>8.5016000000000016</c:v>
                </c:pt>
                <c:pt idx="5058">
                  <c:v>8.3956000000000017</c:v>
                </c:pt>
                <c:pt idx="5059">
                  <c:v>8.3202000000000016</c:v>
                </c:pt>
                <c:pt idx="5060">
                  <c:v>8.3287000000000013</c:v>
                </c:pt>
                <c:pt idx="5061">
                  <c:v>8.2766000000000002</c:v>
                </c:pt>
                <c:pt idx="5062">
                  <c:v>8.2463999999999995</c:v>
                </c:pt>
                <c:pt idx="5063">
                  <c:v>8.2601000000000013</c:v>
                </c:pt>
                <c:pt idx="5064">
                  <c:v>8.312400000000002</c:v>
                </c:pt>
                <c:pt idx="5065">
                  <c:v>8.2960000000000012</c:v>
                </c:pt>
                <c:pt idx="5066">
                  <c:v>8.3427000000000007</c:v>
                </c:pt>
                <c:pt idx="5067">
                  <c:v>8.426400000000001</c:v>
                </c:pt>
                <c:pt idx="5068">
                  <c:v>8.4360000000000035</c:v>
                </c:pt>
                <c:pt idx="5069">
                  <c:v>8.4882000000000009</c:v>
                </c:pt>
                <c:pt idx="5070">
                  <c:v>8.4267000000000003</c:v>
                </c:pt>
                <c:pt idx="5071">
                  <c:v>8.3436000000000003</c:v>
                </c:pt>
                <c:pt idx="5072">
                  <c:v>8.2555000000000032</c:v>
                </c:pt>
                <c:pt idx="5073">
                  <c:v>8.1749000000000009</c:v>
                </c:pt>
                <c:pt idx="5074">
                  <c:v>8.0723000000000003</c:v>
                </c:pt>
                <c:pt idx="5075">
                  <c:v>7.8718000000000004</c:v>
                </c:pt>
                <c:pt idx="5076">
                  <c:v>7.7652999999999999</c:v>
                </c:pt>
                <c:pt idx="5077">
                  <c:v>7.6580999999999992</c:v>
                </c:pt>
                <c:pt idx="5078">
                  <c:v>7.6093000000000002</c:v>
                </c:pt>
                <c:pt idx="5079">
                  <c:v>7.5246999999999993</c:v>
                </c:pt>
                <c:pt idx="5080">
                  <c:v>7.3898999999999999</c:v>
                </c:pt>
                <c:pt idx="5081">
                  <c:v>7.2918000000000003</c:v>
                </c:pt>
                <c:pt idx="5082">
                  <c:v>7.3020999999999994</c:v>
                </c:pt>
                <c:pt idx="5083">
                  <c:v>7.3030999999999997</c:v>
                </c:pt>
                <c:pt idx="5084">
                  <c:v>7.3377999999999997</c:v>
                </c:pt>
                <c:pt idx="5085">
                  <c:v>7.3156999999999996</c:v>
                </c:pt>
                <c:pt idx="5086">
                  <c:v>7.2431000000000001</c:v>
                </c:pt>
                <c:pt idx="5087">
                  <c:v>7.1841999999999988</c:v>
                </c:pt>
                <c:pt idx="5088">
                  <c:v>7.0784000000000002</c:v>
                </c:pt>
                <c:pt idx="5089">
                  <c:v>7.0203999999999995</c:v>
                </c:pt>
                <c:pt idx="5090">
                  <c:v>6.9911000000000003</c:v>
                </c:pt>
                <c:pt idx="5091">
                  <c:v>6.9665999999999997</c:v>
                </c:pt>
                <c:pt idx="5092">
                  <c:v>7.0006000000000004</c:v>
                </c:pt>
                <c:pt idx="5093">
                  <c:v>6.9779</c:v>
                </c:pt>
                <c:pt idx="5094">
                  <c:v>7.0642999999999994</c:v>
                </c:pt>
                <c:pt idx="5095">
                  <c:v>7.0803000000000003</c:v>
                </c:pt>
                <c:pt idx="5096">
                  <c:v>7.1563999999999997</c:v>
                </c:pt>
                <c:pt idx="5097">
                  <c:v>7.2796000000000012</c:v>
                </c:pt>
                <c:pt idx="5098">
                  <c:v>7.3679999999999994</c:v>
                </c:pt>
                <c:pt idx="5099">
                  <c:v>7.4352000000000009</c:v>
                </c:pt>
                <c:pt idx="5100">
                  <c:v>7.5118</c:v>
                </c:pt>
                <c:pt idx="5101">
                  <c:v>7.4504999999999999</c:v>
                </c:pt>
                <c:pt idx="5102">
                  <c:v>7.4748000000000001</c:v>
                </c:pt>
                <c:pt idx="5103">
                  <c:v>7.4105999999999996</c:v>
                </c:pt>
                <c:pt idx="5104">
                  <c:v>7.3516000000000004</c:v>
                </c:pt>
                <c:pt idx="5105">
                  <c:v>7.2759999999999998</c:v>
                </c:pt>
                <c:pt idx="5106">
                  <c:v>7.3095999999999997</c:v>
                </c:pt>
                <c:pt idx="5107">
                  <c:v>7.2542</c:v>
                </c:pt>
                <c:pt idx="5108">
                  <c:v>7.1384999999999996</c:v>
                </c:pt>
                <c:pt idx="5109">
                  <c:v>7.1420999999999992</c:v>
                </c:pt>
                <c:pt idx="5110">
                  <c:v>7.128099999999999</c:v>
                </c:pt>
                <c:pt idx="5111">
                  <c:v>7.0220999999999991</c:v>
                </c:pt>
                <c:pt idx="5112">
                  <c:v>6.9134000000000002</c:v>
                </c:pt>
                <c:pt idx="5113">
                  <c:v>6.7881</c:v>
                </c:pt>
                <c:pt idx="5114">
                  <c:v>6.7164999999999999</c:v>
                </c:pt>
                <c:pt idx="5115">
                  <c:v>6.652099999999999</c:v>
                </c:pt>
                <c:pt idx="5116">
                  <c:v>6.6185999999999989</c:v>
                </c:pt>
                <c:pt idx="5117">
                  <c:v>6.6275999999999993</c:v>
                </c:pt>
                <c:pt idx="5118">
                  <c:v>6.5351999999999997</c:v>
                </c:pt>
                <c:pt idx="5119">
                  <c:v>6.4825999999999997</c:v>
                </c:pt>
                <c:pt idx="5120">
                  <c:v>6.4673999999999996</c:v>
                </c:pt>
                <c:pt idx="5121">
                  <c:v>6.5236999999999998</c:v>
                </c:pt>
                <c:pt idx="5122">
                  <c:v>6.5110000000000001</c:v>
                </c:pt>
                <c:pt idx="5123">
                  <c:v>6.579600000000001</c:v>
                </c:pt>
                <c:pt idx="5124">
                  <c:v>6.5956999999999999</c:v>
                </c:pt>
                <c:pt idx="5125">
                  <c:v>6.5787000000000004</c:v>
                </c:pt>
                <c:pt idx="5126">
                  <c:v>6.5357000000000003</c:v>
                </c:pt>
                <c:pt idx="5127">
                  <c:v>6.4678999999999993</c:v>
                </c:pt>
                <c:pt idx="5128">
                  <c:v>6.4881000000000002</c:v>
                </c:pt>
                <c:pt idx="5129">
                  <c:v>6.5194000000000001</c:v>
                </c:pt>
                <c:pt idx="5130">
                  <c:v>6.5940999999999992</c:v>
                </c:pt>
                <c:pt idx="5131">
                  <c:v>6.8044999999999991</c:v>
                </c:pt>
                <c:pt idx="5132">
                  <c:v>7.0287999999999995</c:v>
                </c:pt>
                <c:pt idx="5133">
                  <c:v>7.3488999999999995</c:v>
                </c:pt>
                <c:pt idx="5134">
                  <c:v>7.9194000000000004</c:v>
                </c:pt>
                <c:pt idx="5135">
                  <c:v>9.0132000000000012</c:v>
                </c:pt>
                <c:pt idx="5136">
                  <c:v>10.578000000000001</c:v>
                </c:pt>
                <c:pt idx="5137">
                  <c:v>17.356000000000005</c:v>
                </c:pt>
                <c:pt idx="5138">
                  <c:v>17.071999999999999</c:v>
                </c:pt>
                <c:pt idx="5139">
                  <c:v>17.472999999999995</c:v>
                </c:pt>
                <c:pt idx="5140">
                  <c:v>18.123999999999999</c:v>
                </c:pt>
                <c:pt idx="5141">
                  <c:v>18.425999999999991</c:v>
                </c:pt>
                <c:pt idx="5142">
                  <c:v>18.518000000000001</c:v>
                </c:pt>
                <c:pt idx="5143">
                  <c:v>18.45</c:v>
                </c:pt>
                <c:pt idx="5144">
                  <c:v>18.126999999999999</c:v>
                </c:pt>
                <c:pt idx="5145">
                  <c:v>17.524999999999999</c:v>
                </c:pt>
                <c:pt idx="5146">
                  <c:v>16.806999999999999</c:v>
                </c:pt>
                <c:pt idx="5147">
                  <c:v>16.251999999999999</c:v>
                </c:pt>
                <c:pt idx="5148">
                  <c:v>15.492000000000003</c:v>
                </c:pt>
                <c:pt idx="5149">
                  <c:v>15.089</c:v>
                </c:pt>
                <c:pt idx="5150">
                  <c:v>14.764000000000001</c:v>
                </c:pt>
                <c:pt idx="5151">
                  <c:v>14.414</c:v>
                </c:pt>
                <c:pt idx="5152">
                  <c:v>14.046000000000001</c:v>
                </c:pt>
                <c:pt idx="5153">
                  <c:v>13.602</c:v>
                </c:pt>
                <c:pt idx="5154">
                  <c:v>13.053000000000003</c:v>
                </c:pt>
                <c:pt idx="5155">
                  <c:v>12.459000000000001</c:v>
                </c:pt>
                <c:pt idx="5156">
                  <c:v>12.024000000000001</c:v>
                </c:pt>
                <c:pt idx="5157">
                  <c:v>11.473000000000003</c:v>
                </c:pt>
                <c:pt idx="5158">
                  <c:v>10.919</c:v>
                </c:pt>
                <c:pt idx="5159">
                  <c:v>10.601000000000001</c:v>
                </c:pt>
                <c:pt idx="5160">
                  <c:v>9.0481999999999996</c:v>
                </c:pt>
                <c:pt idx="5161">
                  <c:v>9.1431999999999984</c:v>
                </c:pt>
                <c:pt idx="5162">
                  <c:v>9.1010000000000009</c:v>
                </c:pt>
                <c:pt idx="5163">
                  <c:v>9.0157000000000007</c:v>
                </c:pt>
                <c:pt idx="5164">
                  <c:v>8.9465000000000003</c:v>
                </c:pt>
                <c:pt idx="5165">
                  <c:v>8.9149000000000012</c:v>
                </c:pt>
                <c:pt idx="5166">
                  <c:v>8.8310000000000013</c:v>
                </c:pt>
                <c:pt idx="5167">
                  <c:v>8.6076000000000015</c:v>
                </c:pt>
                <c:pt idx="5168">
                  <c:v>8.4948000000000015</c:v>
                </c:pt>
                <c:pt idx="5169">
                  <c:v>8.3715000000000028</c:v>
                </c:pt>
                <c:pt idx="5170">
                  <c:v>8.258799999999999</c:v>
                </c:pt>
                <c:pt idx="5171">
                  <c:v>8.2442999999999973</c:v>
                </c:pt>
                <c:pt idx="5172">
                  <c:v>8.1540000000000035</c:v>
                </c:pt>
                <c:pt idx="5173">
                  <c:v>8.0206</c:v>
                </c:pt>
                <c:pt idx="5174">
                  <c:v>7.7642999999999995</c:v>
                </c:pt>
                <c:pt idx="5175">
                  <c:v>7.6711</c:v>
                </c:pt>
                <c:pt idx="5176">
                  <c:v>7.557599999999999</c:v>
                </c:pt>
                <c:pt idx="5177">
                  <c:v>7.4218999999999999</c:v>
                </c:pt>
                <c:pt idx="5178">
                  <c:v>7.3222999999999994</c:v>
                </c:pt>
                <c:pt idx="5179">
                  <c:v>7.2287999999999997</c:v>
                </c:pt>
                <c:pt idx="5180">
                  <c:v>7.1752000000000002</c:v>
                </c:pt>
                <c:pt idx="5181">
                  <c:v>7.1364999999999998</c:v>
                </c:pt>
                <c:pt idx="5182">
                  <c:v>7.0343</c:v>
                </c:pt>
                <c:pt idx="5183">
                  <c:v>6.9477000000000002</c:v>
                </c:pt>
                <c:pt idx="5184">
                  <c:v>6.8898999999999999</c:v>
                </c:pt>
                <c:pt idx="5185">
                  <c:v>6.8895999999999997</c:v>
                </c:pt>
                <c:pt idx="5186">
                  <c:v>6.8339999999999996</c:v>
                </c:pt>
                <c:pt idx="5187">
                  <c:v>6.7510000000000003</c:v>
                </c:pt>
                <c:pt idx="5188">
                  <c:v>6.6391999999999998</c:v>
                </c:pt>
                <c:pt idx="5189">
                  <c:v>6.569</c:v>
                </c:pt>
                <c:pt idx="5190">
                  <c:v>6.5731000000000002</c:v>
                </c:pt>
                <c:pt idx="5191">
                  <c:v>6.5072999999999999</c:v>
                </c:pt>
                <c:pt idx="5192">
                  <c:v>6.4534000000000002</c:v>
                </c:pt>
                <c:pt idx="5193">
                  <c:v>6.5054999999999996</c:v>
                </c:pt>
                <c:pt idx="5194">
                  <c:v>6.6378999999999992</c:v>
                </c:pt>
                <c:pt idx="5195">
                  <c:v>6.8007999999999997</c:v>
                </c:pt>
                <c:pt idx="5196">
                  <c:v>7.0583999999999998</c:v>
                </c:pt>
                <c:pt idx="5197">
                  <c:v>7.2995000000000001</c:v>
                </c:pt>
                <c:pt idx="5198">
                  <c:v>7.4064000000000005</c:v>
                </c:pt>
                <c:pt idx="5199">
                  <c:v>7.4725000000000001</c:v>
                </c:pt>
                <c:pt idx="5200">
                  <c:v>7.4630999999999998</c:v>
                </c:pt>
                <c:pt idx="5201">
                  <c:v>7.3910999999999998</c:v>
                </c:pt>
                <c:pt idx="5202">
                  <c:v>7.1933999999999996</c:v>
                </c:pt>
                <c:pt idx="5203">
                  <c:v>7.0604999999999993</c:v>
                </c:pt>
                <c:pt idx="5204">
                  <c:v>6.9700000000000006</c:v>
                </c:pt>
                <c:pt idx="5205">
                  <c:v>6.8616000000000001</c:v>
                </c:pt>
                <c:pt idx="5206">
                  <c:v>6.7707000000000006</c:v>
                </c:pt>
                <c:pt idx="5207">
                  <c:v>6.664699999999999</c:v>
                </c:pt>
                <c:pt idx="5208">
                  <c:v>6.6209999999999996</c:v>
                </c:pt>
                <c:pt idx="5209">
                  <c:v>6.5911</c:v>
                </c:pt>
                <c:pt idx="5210">
                  <c:v>6.6190999999999995</c:v>
                </c:pt>
                <c:pt idx="5211">
                  <c:v>6.5357000000000003</c:v>
                </c:pt>
                <c:pt idx="5212">
                  <c:v>6.5606</c:v>
                </c:pt>
                <c:pt idx="5213">
                  <c:v>6.5586000000000002</c:v>
                </c:pt>
                <c:pt idx="5214">
                  <c:v>6.6643999999999988</c:v>
                </c:pt>
                <c:pt idx="5215">
                  <c:v>6.6718000000000002</c:v>
                </c:pt>
                <c:pt idx="5216">
                  <c:v>6.6297999999999995</c:v>
                </c:pt>
                <c:pt idx="5217">
                  <c:v>6.5626999999999995</c:v>
                </c:pt>
                <c:pt idx="5218">
                  <c:v>6.5773999999999999</c:v>
                </c:pt>
                <c:pt idx="5219">
                  <c:v>6.4798000000000009</c:v>
                </c:pt>
                <c:pt idx="5220">
                  <c:v>6.3619999999999992</c:v>
                </c:pt>
                <c:pt idx="5221">
                  <c:v>6.294999999999999</c:v>
                </c:pt>
                <c:pt idx="5222">
                  <c:v>6.2946</c:v>
                </c:pt>
                <c:pt idx="5223">
                  <c:v>6.3537999999999997</c:v>
                </c:pt>
                <c:pt idx="5224">
                  <c:v>6.3368000000000002</c:v>
                </c:pt>
                <c:pt idx="5225">
                  <c:v>6.3268999999999993</c:v>
                </c:pt>
                <c:pt idx="5226">
                  <c:v>6.4687999999999999</c:v>
                </c:pt>
                <c:pt idx="5227">
                  <c:v>6.4542000000000002</c:v>
                </c:pt>
                <c:pt idx="5228">
                  <c:v>6.5113000000000003</c:v>
                </c:pt>
                <c:pt idx="5229">
                  <c:v>6.6097999999999999</c:v>
                </c:pt>
                <c:pt idx="5230">
                  <c:v>6.6753</c:v>
                </c:pt>
                <c:pt idx="5231">
                  <c:v>6.6659999999999995</c:v>
                </c:pt>
                <c:pt idx="5232">
                  <c:v>6.7100999999999997</c:v>
                </c:pt>
                <c:pt idx="5233">
                  <c:v>6.7743000000000002</c:v>
                </c:pt>
                <c:pt idx="5234">
                  <c:v>6.8143999999999991</c:v>
                </c:pt>
                <c:pt idx="5235">
                  <c:v>6.7938000000000001</c:v>
                </c:pt>
                <c:pt idx="5236">
                  <c:v>6.8986999999999998</c:v>
                </c:pt>
                <c:pt idx="5237">
                  <c:v>6.9980000000000002</c:v>
                </c:pt>
                <c:pt idx="5238">
                  <c:v>7.0727000000000002</c:v>
                </c:pt>
                <c:pt idx="5239">
                  <c:v>7.0920999999999994</c:v>
                </c:pt>
                <c:pt idx="5240">
                  <c:v>7.07</c:v>
                </c:pt>
                <c:pt idx="5241">
                  <c:v>7.1555999999999989</c:v>
                </c:pt>
                <c:pt idx="5242">
                  <c:v>7.2644999999999991</c:v>
                </c:pt>
                <c:pt idx="5243">
                  <c:v>7.1810999999999998</c:v>
                </c:pt>
                <c:pt idx="5244">
                  <c:v>7.1818</c:v>
                </c:pt>
                <c:pt idx="5245">
                  <c:v>7.1413000000000002</c:v>
                </c:pt>
                <c:pt idx="5246">
                  <c:v>7.1064999999999996</c:v>
                </c:pt>
                <c:pt idx="5247">
                  <c:v>7.0624999999999991</c:v>
                </c:pt>
                <c:pt idx="5248">
                  <c:v>7.0926999999999998</c:v>
                </c:pt>
                <c:pt idx="5249">
                  <c:v>7.1757999999999997</c:v>
                </c:pt>
                <c:pt idx="5250">
                  <c:v>7.1617999999999995</c:v>
                </c:pt>
                <c:pt idx="5251">
                  <c:v>7.2173999999999996</c:v>
                </c:pt>
                <c:pt idx="5252">
                  <c:v>7.3088999999999995</c:v>
                </c:pt>
                <c:pt idx="5253">
                  <c:v>7.4374000000000002</c:v>
                </c:pt>
                <c:pt idx="5254">
                  <c:v>7.5186000000000002</c:v>
                </c:pt>
                <c:pt idx="5255">
                  <c:v>7.6251999999999995</c:v>
                </c:pt>
                <c:pt idx="5256">
                  <c:v>7.6254999999999988</c:v>
                </c:pt>
                <c:pt idx="5257">
                  <c:v>7.653999999999999</c:v>
                </c:pt>
                <c:pt idx="5258">
                  <c:v>7.7019000000000002</c:v>
                </c:pt>
                <c:pt idx="5259">
                  <c:v>7.7496000000000009</c:v>
                </c:pt>
                <c:pt idx="5260">
                  <c:v>7.7762000000000011</c:v>
                </c:pt>
                <c:pt idx="5261">
                  <c:v>7.7599</c:v>
                </c:pt>
                <c:pt idx="5262">
                  <c:v>7.7787000000000006</c:v>
                </c:pt>
                <c:pt idx="5263">
                  <c:v>7.7497000000000007</c:v>
                </c:pt>
                <c:pt idx="5264">
                  <c:v>7.7935999999999996</c:v>
                </c:pt>
                <c:pt idx="5265">
                  <c:v>7.7503000000000002</c:v>
                </c:pt>
                <c:pt idx="5266">
                  <c:v>7.7869000000000002</c:v>
                </c:pt>
                <c:pt idx="5267">
                  <c:v>7.8393000000000006</c:v>
                </c:pt>
                <c:pt idx="5268">
                  <c:v>7.8673999999999991</c:v>
                </c:pt>
                <c:pt idx="5269">
                  <c:v>7.9142999999999999</c:v>
                </c:pt>
                <c:pt idx="5270">
                  <c:v>7.9597000000000007</c:v>
                </c:pt>
                <c:pt idx="5271">
                  <c:v>7.9989999999999997</c:v>
                </c:pt>
                <c:pt idx="5272">
                  <c:v>8.0429000000000013</c:v>
                </c:pt>
                <c:pt idx="5273">
                  <c:v>8.1231999999999989</c:v>
                </c:pt>
                <c:pt idx="5274">
                  <c:v>8.2110999999999983</c:v>
                </c:pt>
                <c:pt idx="5275">
                  <c:v>8.116299999999999</c:v>
                </c:pt>
                <c:pt idx="5276">
                  <c:v>8.1092000000000013</c:v>
                </c:pt>
                <c:pt idx="5277">
                  <c:v>8.122300000000001</c:v>
                </c:pt>
                <c:pt idx="5278">
                  <c:v>8.1277999999999988</c:v>
                </c:pt>
                <c:pt idx="5279">
                  <c:v>8.087299999999999</c:v>
                </c:pt>
                <c:pt idx="5280">
                  <c:v>8.0798000000000005</c:v>
                </c:pt>
                <c:pt idx="5281">
                  <c:v>8.0661000000000005</c:v>
                </c:pt>
                <c:pt idx="5282">
                  <c:v>7.9542999999999999</c:v>
                </c:pt>
                <c:pt idx="5283">
                  <c:v>7.8711000000000002</c:v>
                </c:pt>
                <c:pt idx="5284">
                  <c:v>7.7595999999999998</c:v>
                </c:pt>
                <c:pt idx="5285">
                  <c:v>7.6380999999999997</c:v>
                </c:pt>
                <c:pt idx="5286">
                  <c:v>7.5467000000000004</c:v>
                </c:pt>
                <c:pt idx="5287">
                  <c:v>7.4375999999999998</c:v>
                </c:pt>
                <c:pt idx="5288">
                  <c:v>7.3773999999999997</c:v>
                </c:pt>
                <c:pt idx="5289">
                  <c:v>7.3380000000000001</c:v>
                </c:pt>
                <c:pt idx="5290">
                  <c:v>7.3212000000000002</c:v>
                </c:pt>
                <c:pt idx="5291">
                  <c:v>7.2538999999999998</c:v>
                </c:pt>
                <c:pt idx="5292">
                  <c:v>7.1136999999999997</c:v>
                </c:pt>
                <c:pt idx="5293">
                  <c:v>7.0549999999999988</c:v>
                </c:pt>
                <c:pt idx="5294">
                  <c:v>6.9388000000000005</c:v>
                </c:pt>
                <c:pt idx="5295">
                  <c:v>6.8577999999999992</c:v>
                </c:pt>
                <c:pt idx="5296">
                  <c:v>6.7708000000000004</c:v>
                </c:pt>
                <c:pt idx="5297">
                  <c:v>6.7420999999999998</c:v>
                </c:pt>
                <c:pt idx="5298">
                  <c:v>6.7317000000000009</c:v>
                </c:pt>
                <c:pt idx="5299">
                  <c:v>6.6962000000000002</c:v>
                </c:pt>
                <c:pt idx="5300">
                  <c:v>6.6579999999999995</c:v>
                </c:pt>
                <c:pt idx="5301">
                  <c:v>6.5861000000000001</c:v>
                </c:pt>
                <c:pt idx="5302">
                  <c:v>6.6014999999999997</c:v>
                </c:pt>
                <c:pt idx="5303">
                  <c:v>6.5098000000000003</c:v>
                </c:pt>
                <c:pt idx="5304">
                  <c:v>6.4366000000000012</c:v>
                </c:pt>
                <c:pt idx="5305">
                  <c:v>6.3753000000000002</c:v>
                </c:pt>
                <c:pt idx="5306">
                  <c:v>6.3539999999999992</c:v>
                </c:pt>
                <c:pt idx="5307">
                  <c:v>6.3650999999999991</c:v>
                </c:pt>
                <c:pt idx="5308">
                  <c:v>6.3939999999999992</c:v>
                </c:pt>
                <c:pt idx="5309">
                  <c:v>6.3853</c:v>
                </c:pt>
                <c:pt idx="5310">
                  <c:v>6.3415999999999997</c:v>
                </c:pt>
                <c:pt idx="5311">
                  <c:v>6.3788999999999998</c:v>
                </c:pt>
                <c:pt idx="5312">
                  <c:v>6.3795000000000002</c:v>
                </c:pt>
                <c:pt idx="5313">
                  <c:v>6.3849999999999989</c:v>
                </c:pt>
                <c:pt idx="5314">
                  <c:v>6.2680999999999996</c:v>
                </c:pt>
                <c:pt idx="5315">
                  <c:v>6.2263000000000002</c:v>
                </c:pt>
                <c:pt idx="5316">
                  <c:v>6.2228999999999992</c:v>
                </c:pt>
                <c:pt idx="5317">
                  <c:v>6.2530000000000001</c:v>
                </c:pt>
                <c:pt idx="5318">
                  <c:v>6.2178999999999993</c:v>
                </c:pt>
                <c:pt idx="5319">
                  <c:v>6.1383999999999999</c:v>
                </c:pt>
                <c:pt idx="5320">
                  <c:v>6.1346999999999996</c:v>
                </c:pt>
                <c:pt idx="5321">
                  <c:v>6.0720999999999998</c:v>
                </c:pt>
                <c:pt idx="5322">
                  <c:v>6.0898000000000003</c:v>
                </c:pt>
                <c:pt idx="5323">
                  <c:v>6.0917000000000003</c:v>
                </c:pt>
                <c:pt idx="5324">
                  <c:v>6.1795999999999998</c:v>
                </c:pt>
                <c:pt idx="5325">
                  <c:v>6.2510000000000003</c:v>
                </c:pt>
                <c:pt idx="5326">
                  <c:v>6.3112000000000004</c:v>
                </c:pt>
                <c:pt idx="5327">
                  <c:v>6.3483999999999998</c:v>
                </c:pt>
                <c:pt idx="5328">
                  <c:v>6.3627999999999991</c:v>
                </c:pt>
                <c:pt idx="5329">
                  <c:v>6.4652000000000003</c:v>
                </c:pt>
                <c:pt idx="5330">
                  <c:v>6.5891000000000002</c:v>
                </c:pt>
                <c:pt idx="5331">
                  <c:v>6.8548999999999989</c:v>
                </c:pt>
                <c:pt idx="5332">
                  <c:v>7.2595999999999998</c:v>
                </c:pt>
                <c:pt idx="5333">
                  <c:v>7.9115000000000002</c:v>
                </c:pt>
                <c:pt idx="5334">
                  <c:v>8.6025000000000027</c:v>
                </c:pt>
                <c:pt idx="5335">
                  <c:v>9.0352000000000015</c:v>
                </c:pt>
                <c:pt idx="5336">
                  <c:v>9.206900000000001</c:v>
                </c:pt>
                <c:pt idx="5337">
                  <c:v>9.2652000000000001</c:v>
                </c:pt>
                <c:pt idx="5338">
                  <c:v>9.204600000000001</c:v>
                </c:pt>
                <c:pt idx="5339">
                  <c:v>9.0922000000000001</c:v>
                </c:pt>
                <c:pt idx="5340">
                  <c:v>9.1620000000000008</c:v>
                </c:pt>
                <c:pt idx="5341">
                  <c:v>9.406500000000003</c:v>
                </c:pt>
                <c:pt idx="5342">
                  <c:v>9.68</c:v>
                </c:pt>
                <c:pt idx="5343">
                  <c:v>9.8020000000000014</c:v>
                </c:pt>
                <c:pt idx="5344">
                  <c:v>9.8424000000000014</c:v>
                </c:pt>
                <c:pt idx="5345">
                  <c:v>9.7697000000000003</c:v>
                </c:pt>
                <c:pt idx="5346">
                  <c:v>9.539299999999999</c:v>
                </c:pt>
                <c:pt idx="5347">
                  <c:v>9.3080000000000016</c:v>
                </c:pt>
                <c:pt idx="5348">
                  <c:v>9.0808</c:v>
                </c:pt>
                <c:pt idx="5349">
                  <c:v>8.8149000000000015</c:v>
                </c:pt>
                <c:pt idx="5350">
                  <c:v>8.5820000000000007</c:v>
                </c:pt>
                <c:pt idx="5351">
                  <c:v>8.3875000000000028</c:v>
                </c:pt>
                <c:pt idx="5352">
                  <c:v>8.2221999999999991</c:v>
                </c:pt>
                <c:pt idx="5353">
                  <c:v>8.0196000000000005</c:v>
                </c:pt>
                <c:pt idx="5354">
                  <c:v>7.8579999999999988</c:v>
                </c:pt>
                <c:pt idx="5355">
                  <c:v>7.692899999999999</c:v>
                </c:pt>
                <c:pt idx="5356">
                  <c:v>7.5885999999999996</c:v>
                </c:pt>
                <c:pt idx="5357">
                  <c:v>7.4833000000000007</c:v>
                </c:pt>
                <c:pt idx="5358">
                  <c:v>7.4669999999999996</c:v>
                </c:pt>
                <c:pt idx="5359">
                  <c:v>7.3403</c:v>
                </c:pt>
                <c:pt idx="5360">
                  <c:v>7.2557999999999998</c:v>
                </c:pt>
                <c:pt idx="5361">
                  <c:v>7.1837999999999997</c:v>
                </c:pt>
                <c:pt idx="5362">
                  <c:v>7.1112000000000002</c:v>
                </c:pt>
                <c:pt idx="5363">
                  <c:v>6.9736000000000011</c:v>
                </c:pt>
                <c:pt idx="5364">
                  <c:v>6.8324999999999996</c:v>
                </c:pt>
                <c:pt idx="5365">
                  <c:v>6.7170999999999994</c:v>
                </c:pt>
                <c:pt idx="5366">
                  <c:v>6.6173999999999991</c:v>
                </c:pt>
                <c:pt idx="5367">
                  <c:v>6.5762000000000009</c:v>
                </c:pt>
                <c:pt idx="5368">
                  <c:v>6.5606999999999998</c:v>
                </c:pt>
                <c:pt idx="5369">
                  <c:v>6.565199999999999</c:v>
                </c:pt>
                <c:pt idx="5370">
                  <c:v>6.4494000000000007</c:v>
                </c:pt>
                <c:pt idx="5371">
                  <c:v>6.4298999999999999</c:v>
                </c:pt>
                <c:pt idx="5372">
                  <c:v>6.362099999999999</c:v>
                </c:pt>
                <c:pt idx="5373">
                  <c:v>6.3498999999999999</c:v>
                </c:pt>
                <c:pt idx="5374">
                  <c:v>6.3136000000000001</c:v>
                </c:pt>
                <c:pt idx="5375">
                  <c:v>6.282</c:v>
                </c:pt>
                <c:pt idx="5376">
                  <c:v>6.2214999999999998</c:v>
                </c:pt>
                <c:pt idx="5377">
                  <c:v>6.1584999999999992</c:v>
                </c:pt>
                <c:pt idx="5378">
                  <c:v>6.2120999999999995</c:v>
                </c:pt>
                <c:pt idx="5379">
                  <c:v>6.1536</c:v>
                </c:pt>
                <c:pt idx="5380">
                  <c:v>6.1536</c:v>
                </c:pt>
                <c:pt idx="5381">
                  <c:v>6.1580999999999992</c:v>
                </c:pt>
                <c:pt idx="5382">
                  <c:v>6.0994000000000002</c:v>
                </c:pt>
                <c:pt idx="5383">
                  <c:v>6.0034999999999998</c:v>
                </c:pt>
                <c:pt idx="5384">
                  <c:v>5.9561000000000002</c:v>
                </c:pt>
                <c:pt idx="5385">
                  <c:v>5.9428999999999998</c:v>
                </c:pt>
                <c:pt idx="5386">
                  <c:v>5.8912000000000004</c:v>
                </c:pt>
                <c:pt idx="5387">
                  <c:v>5.8244999999999987</c:v>
                </c:pt>
                <c:pt idx="5388">
                  <c:v>5.7820999999999998</c:v>
                </c:pt>
                <c:pt idx="5389">
                  <c:v>5.7628999999999992</c:v>
                </c:pt>
                <c:pt idx="5390">
                  <c:v>5.8113000000000001</c:v>
                </c:pt>
                <c:pt idx="5391">
                  <c:v>5.8946999999999994</c:v>
                </c:pt>
                <c:pt idx="5392">
                  <c:v>5.9180000000000001</c:v>
                </c:pt>
                <c:pt idx="5393">
                  <c:v>5.8970999999999991</c:v>
                </c:pt>
                <c:pt idx="5394">
                  <c:v>5.867799999999999</c:v>
                </c:pt>
                <c:pt idx="5395">
                  <c:v>5.8582999999999998</c:v>
                </c:pt>
                <c:pt idx="5396">
                  <c:v>5.9623999999999997</c:v>
                </c:pt>
                <c:pt idx="5397">
                  <c:v>6.0448999999999993</c:v>
                </c:pt>
                <c:pt idx="5398">
                  <c:v>6.1027999999999993</c:v>
                </c:pt>
                <c:pt idx="5399">
                  <c:v>6.1975999999999996</c:v>
                </c:pt>
                <c:pt idx="5400">
                  <c:v>6.2197000000000005</c:v>
                </c:pt>
                <c:pt idx="5401">
                  <c:v>6.2484999999999999</c:v>
                </c:pt>
                <c:pt idx="5402">
                  <c:v>6.3037999999999998</c:v>
                </c:pt>
                <c:pt idx="5403">
                  <c:v>6.3278999999999987</c:v>
                </c:pt>
                <c:pt idx="5404">
                  <c:v>6.4144999999999994</c:v>
                </c:pt>
                <c:pt idx="5405">
                  <c:v>6.5110000000000001</c:v>
                </c:pt>
                <c:pt idx="5406">
                  <c:v>6.5632999999999999</c:v>
                </c:pt>
                <c:pt idx="5407">
                  <c:v>6.5934999999999997</c:v>
                </c:pt>
                <c:pt idx="5408">
                  <c:v>6.5731999999999999</c:v>
                </c:pt>
                <c:pt idx="5409">
                  <c:v>6.5465999999999998</c:v>
                </c:pt>
                <c:pt idx="5410">
                  <c:v>6.5164999999999997</c:v>
                </c:pt>
                <c:pt idx="5411">
                  <c:v>6.41</c:v>
                </c:pt>
                <c:pt idx="5412">
                  <c:v>6.406600000000001</c:v>
                </c:pt>
                <c:pt idx="5413">
                  <c:v>6.4131</c:v>
                </c:pt>
                <c:pt idx="5414">
                  <c:v>6.4420999999999999</c:v>
                </c:pt>
                <c:pt idx="5415">
                  <c:v>6.3828999999999994</c:v>
                </c:pt>
                <c:pt idx="5416">
                  <c:v>6.3013000000000003</c:v>
                </c:pt>
                <c:pt idx="5417">
                  <c:v>6.2633000000000001</c:v>
                </c:pt>
                <c:pt idx="5418">
                  <c:v>6.2</c:v>
                </c:pt>
                <c:pt idx="5419">
                  <c:v>6.2067000000000005</c:v>
                </c:pt>
                <c:pt idx="5420">
                  <c:v>6.242</c:v>
                </c:pt>
                <c:pt idx="5421">
                  <c:v>-999</c:v>
                </c:pt>
                <c:pt idx="5422">
                  <c:v>6.3950999999999993</c:v>
                </c:pt>
                <c:pt idx="5423">
                  <c:v>6.4771000000000001</c:v>
                </c:pt>
                <c:pt idx="5424">
                  <c:v>6.4771999999999998</c:v>
                </c:pt>
                <c:pt idx="5425">
                  <c:v>6.5419</c:v>
                </c:pt>
                <c:pt idx="5426">
                  <c:v>6.6121999999999987</c:v>
                </c:pt>
                <c:pt idx="5427">
                  <c:v>6.5847999999999995</c:v>
                </c:pt>
                <c:pt idx="5428">
                  <c:v>6.6141999999999994</c:v>
                </c:pt>
                <c:pt idx="5429">
                  <c:v>6.6656999999999993</c:v>
                </c:pt>
                <c:pt idx="5430">
                  <c:v>6.6398000000000001</c:v>
                </c:pt>
                <c:pt idx="5431">
                  <c:v>6.5569999999999995</c:v>
                </c:pt>
                <c:pt idx="5432">
                  <c:v>6.5195999999999996</c:v>
                </c:pt>
                <c:pt idx="5433">
                  <c:v>6.4763000000000011</c:v>
                </c:pt>
                <c:pt idx="5434">
                  <c:v>6.5046999999999997</c:v>
                </c:pt>
                <c:pt idx="5435">
                  <c:v>6.4544999999999995</c:v>
                </c:pt>
                <c:pt idx="5436">
                  <c:v>6.4989999999999997</c:v>
                </c:pt>
                <c:pt idx="5437">
                  <c:v>6.5534999999999997</c:v>
                </c:pt>
                <c:pt idx="5438">
                  <c:v>6.5799000000000003</c:v>
                </c:pt>
                <c:pt idx="5439">
                  <c:v>6.6172999999999993</c:v>
                </c:pt>
                <c:pt idx="5440">
                  <c:v>6.5924999999999994</c:v>
                </c:pt>
                <c:pt idx="5441">
                  <c:v>6.4751000000000003</c:v>
                </c:pt>
                <c:pt idx="5442">
                  <c:v>6.4812000000000012</c:v>
                </c:pt>
                <c:pt idx="5443">
                  <c:v>6.5577999999999994</c:v>
                </c:pt>
                <c:pt idx="5444">
                  <c:v>6.6450999999999993</c:v>
                </c:pt>
                <c:pt idx="5445">
                  <c:v>6.7484000000000002</c:v>
                </c:pt>
                <c:pt idx="5446">
                  <c:v>6.8356000000000003</c:v>
                </c:pt>
                <c:pt idx="5447">
                  <c:v>6.8926999999999996</c:v>
                </c:pt>
                <c:pt idx="5448">
                  <c:v>6.8260999999999994</c:v>
                </c:pt>
                <c:pt idx="5449">
                  <c:v>6.7900999999999998</c:v>
                </c:pt>
                <c:pt idx="5450">
                  <c:v>6.6875999999999989</c:v>
                </c:pt>
                <c:pt idx="5451">
                  <c:v>6.6056999999999997</c:v>
                </c:pt>
                <c:pt idx="5452">
                  <c:v>6.6273999999999988</c:v>
                </c:pt>
                <c:pt idx="5453">
                  <c:v>6.5865</c:v>
                </c:pt>
                <c:pt idx="5454">
                  <c:v>6.6039999999999992</c:v>
                </c:pt>
                <c:pt idx="5455">
                  <c:v>6.5852000000000004</c:v>
                </c:pt>
                <c:pt idx="5456">
                  <c:v>6.6034999999999995</c:v>
                </c:pt>
                <c:pt idx="5457">
                  <c:v>6.6980999999999993</c:v>
                </c:pt>
                <c:pt idx="5458">
                  <c:v>6.6883999999999997</c:v>
                </c:pt>
                <c:pt idx="5459">
                  <c:v>6.6692</c:v>
                </c:pt>
                <c:pt idx="5460">
                  <c:v>6.682599999999999</c:v>
                </c:pt>
                <c:pt idx="5461">
                  <c:v>6.6360000000000001</c:v>
                </c:pt>
                <c:pt idx="5462">
                  <c:v>6.5690999999999997</c:v>
                </c:pt>
                <c:pt idx="5463">
                  <c:v>6.5104999999999995</c:v>
                </c:pt>
                <c:pt idx="5464">
                  <c:v>6.4937000000000005</c:v>
                </c:pt>
                <c:pt idx="5465">
                  <c:v>6.4485999999999999</c:v>
                </c:pt>
                <c:pt idx="5466">
                  <c:v>6.5037000000000003</c:v>
                </c:pt>
                <c:pt idx="5467">
                  <c:v>6.504999999999999</c:v>
                </c:pt>
                <c:pt idx="5468">
                  <c:v>6.5547999999999993</c:v>
                </c:pt>
                <c:pt idx="5469">
                  <c:v>6.5942999999999996</c:v>
                </c:pt>
                <c:pt idx="5470">
                  <c:v>6.7413000000000007</c:v>
                </c:pt>
                <c:pt idx="5471">
                  <c:v>6.924599999999999</c:v>
                </c:pt>
                <c:pt idx="5472">
                  <c:v>7.1178999999999988</c:v>
                </c:pt>
                <c:pt idx="5473">
                  <c:v>7.2570999999999994</c:v>
                </c:pt>
                <c:pt idx="5474">
                  <c:v>7.3884999999999996</c:v>
                </c:pt>
                <c:pt idx="5475">
                  <c:v>7.4695999999999998</c:v>
                </c:pt>
                <c:pt idx="5476">
                  <c:v>7.4537000000000004</c:v>
                </c:pt>
                <c:pt idx="5477">
                  <c:v>7.4569999999999999</c:v>
                </c:pt>
                <c:pt idx="5478">
                  <c:v>7.4517000000000007</c:v>
                </c:pt>
                <c:pt idx="5479">
                  <c:v>7.3593999999999999</c:v>
                </c:pt>
                <c:pt idx="5480">
                  <c:v>7.2540999999999993</c:v>
                </c:pt>
                <c:pt idx="5481">
                  <c:v>7.1594999999999995</c:v>
                </c:pt>
                <c:pt idx="5482">
                  <c:v>7.0777999999999999</c:v>
                </c:pt>
                <c:pt idx="5483">
                  <c:v>6.907</c:v>
                </c:pt>
                <c:pt idx="5484">
                  <c:v>6.8644999999999987</c:v>
                </c:pt>
                <c:pt idx="5485">
                  <c:v>6.9615999999999998</c:v>
                </c:pt>
                <c:pt idx="5486">
                  <c:v>7.1698999999999993</c:v>
                </c:pt>
                <c:pt idx="5487">
                  <c:v>7.3686999999999996</c:v>
                </c:pt>
                <c:pt idx="5488">
                  <c:v>7.5801999999999996</c:v>
                </c:pt>
                <c:pt idx="5489">
                  <c:v>7.7460000000000004</c:v>
                </c:pt>
                <c:pt idx="5490">
                  <c:v>7.8438999999999997</c:v>
                </c:pt>
                <c:pt idx="5491">
                  <c:v>7.9348999999999998</c:v>
                </c:pt>
                <c:pt idx="5492">
                  <c:v>7.9901</c:v>
                </c:pt>
                <c:pt idx="5493">
                  <c:v>8.117799999999999</c:v>
                </c:pt>
                <c:pt idx="5494">
                  <c:v>8.3191000000000006</c:v>
                </c:pt>
                <c:pt idx="5495">
                  <c:v>8.5845000000000002</c:v>
                </c:pt>
                <c:pt idx="5496">
                  <c:v>8.7506000000000004</c:v>
                </c:pt>
                <c:pt idx="5497">
                  <c:v>8.7802999999999987</c:v>
                </c:pt>
                <c:pt idx="5498">
                  <c:v>8.7795000000000005</c:v>
                </c:pt>
                <c:pt idx="5499">
                  <c:v>8.7759</c:v>
                </c:pt>
                <c:pt idx="5500">
                  <c:v>8.7778999999999989</c:v>
                </c:pt>
                <c:pt idx="5501">
                  <c:v>8.7180999999999997</c:v>
                </c:pt>
                <c:pt idx="5502">
                  <c:v>8.7028000000000034</c:v>
                </c:pt>
                <c:pt idx="5503">
                  <c:v>8.968300000000001</c:v>
                </c:pt>
                <c:pt idx="5504">
                  <c:v>9.3335000000000008</c:v>
                </c:pt>
                <c:pt idx="5505">
                  <c:v>9.7506000000000004</c:v>
                </c:pt>
                <c:pt idx="5506">
                  <c:v>10.29</c:v>
                </c:pt>
                <c:pt idx="5507">
                  <c:v>10.854000000000003</c:v>
                </c:pt>
                <c:pt idx="5508">
                  <c:v>15.068</c:v>
                </c:pt>
                <c:pt idx="5509">
                  <c:v>14.484</c:v>
                </c:pt>
                <c:pt idx="5510">
                  <c:v>14.488</c:v>
                </c:pt>
                <c:pt idx="5511">
                  <c:v>14.461</c:v>
                </c:pt>
                <c:pt idx="5512">
                  <c:v>14.573</c:v>
                </c:pt>
                <c:pt idx="5513">
                  <c:v>14.533000000000001</c:v>
                </c:pt>
                <c:pt idx="5514">
                  <c:v>14.575000000000001</c:v>
                </c:pt>
                <c:pt idx="5515">
                  <c:v>14.506</c:v>
                </c:pt>
                <c:pt idx="5516">
                  <c:v>14.289</c:v>
                </c:pt>
                <c:pt idx="5517">
                  <c:v>14.188000000000001</c:v>
                </c:pt>
                <c:pt idx="5518">
                  <c:v>14.087</c:v>
                </c:pt>
                <c:pt idx="5519">
                  <c:v>13.987</c:v>
                </c:pt>
                <c:pt idx="5520">
                  <c:v>13.697000000000001</c:v>
                </c:pt>
                <c:pt idx="5521">
                  <c:v>13.031000000000001</c:v>
                </c:pt>
                <c:pt idx="5522">
                  <c:v>12.311</c:v>
                </c:pt>
                <c:pt idx="5523">
                  <c:v>11.614000000000001</c:v>
                </c:pt>
                <c:pt idx="5524">
                  <c:v>10.97</c:v>
                </c:pt>
                <c:pt idx="5525">
                  <c:v>10.32</c:v>
                </c:pt>
                <c:pt idx="5526">
                  <c:v>8.9456000000000007</c:v>
                </c:pt>
                <c:pt idx="5527">
                  <c:v>8.9747000000000003</c:v>
                </c:pt>
                <c:pt idx="5528">
                  <c:v>9.1036000000000001</c:v>
                </c:pt>
                <c:pt idx="5529">
                  <c:v>9.3549000000000007</c:v>
                </c:pt>
                <c:pt idx="5530">
                  <c:v>9.7900000000000009</c:v>
                </c:pt>
                <c:pt idx="5531">
                  <c:v>10.66</c:v>
                </c:pt>
                <c:pt idx="5532">
                  <c:v>16.850000000000001</c:v>
                </c:pt>
                <c:pt idx="5533">
                  <c:v>16.859000000000005</c:v>
                </c:pt>
                <c:pt idx="5534">
                  <c:v>17.494</c:v>
                </c:pt>
                <c:pt idx="5535">
                  <c:v>18.329000000000001</c:v>
                </c:pt>
                <c:pt idx="5536">
                  <c:v>18.885000000000002</c:v>
                </c:pt>
                <c:pt idx="5537">
                  <c:v>18.899000000000001</c:v>
                </c:pt>
                <c:pt idx="5538">
                  <c:v>18.89</c:v>
                </c:pt>
                <c:pt idx="5539">
                  <c:v>18.774999999999999</c:v>
                </c:pt>
                <c:pt idx="5540">
                  <c:v>18.407999999999998</c:v>
                </c:pt>
                <c:pt idx="5541">
                  <c:v>17.760000000000002</c:v>
                </c:pt>
                <c:pt idx="5542">
                  <c:v>17.106000000000005</c:v>
                </c:pt>
                <c:pt idx="5543">
                  <c:v>16.36</c:v>
                </c:pt>
                <c:pt idx="5544">
                  <c:v>15.595000000000002</c:v>
                </c:pt>
                <c:pt idx="5545">
                  <c:v>14.824</c:v>
                </c:pt>
                <c:pt idx="5546">
                  <c:v>14.125</c:v>
                </c:pt>
                <c:pt idx="5547">
                  <c:v>13.505000000000003</c:v>
                </c:pt>
                <c:pt idx="5548">
                  <c:v>12.9</c:v>
                </c:pt>
                <c:pt idx="5549">
                  <c:v>12.303000000000003</c:v>
                </c:pt>
                <c:pt idx="5550">
                  <c:v>11.756</c:v>
                </c:pt>
                <c:pt idx="5551">
                  <c:v>11.343</c:v>
                </c:pt>
                <c:pt idx="5552">
                  <c:v>10.996</c:v>
                </c:pt>
                <c:pt idx="5553">
                  <c:v>10.734999999999999</c:v>
                </c:pt>
                <c:pt idx="5554">
                  <c:v>10.512</c:v>
                </c:pt>
                <c:pt idx="5555">
                  <c:v>9.0998000000000001</c:v>
                </c:pt>
                <c:pt idx="5556">
                  <c:v>9.2479999999999993</c:v>
                </c:pt>
                <c:pt idx="5557">
                  <c:v>9.2375999999999987</c:v>
                </c:pt>
                <c:pt idx="5558">
                  <c:v>9.2254000000000005</c:v>
                </c:pt>
                <c:pt idx="5559">
                  <c:v>9.1858000000000004</c:v>
                </c:pt>
                <c:pt idx="5560">
                  <c:v>9.2035</c:v>
                </c:pt>
                <c:pt idx="5561">
                  <c:v>9.7047999999999988</c:v>
                </c:pt>
                <c:pt idx="5562">
                  <c:v>10.978</c:v>
                </c:pt>
                <c:pt idx="5563">
                  <c:v>17.233000000000001</c:v>
                </c:pt>
                <c:pt idx="5564">
                  <c:v>17.545999999999996</c:v>
                </c:pt>
                <c:pt idx="5565">
                  <c:v>18.600999999999999</c:v>
                </c:pt>
                <c:pt idx="5566">
                  <c:v>19.721999999999998</c:v>
                </c:pt>
                <c:pt idx="5567">
                  <c:v>20.434000000000001</c:v>
                </c:pt>
                <c:pt idx="5568">
                  <c:v>21.338000000000001</c:v>
                </c:pt>
                <c:pt idx="5569">
                  <c:v>22.183</c:v>
                </c:pt>
                <c:pt idx="5570">
                  <c:v>22.834000000000003</c:v>
                </c:pt>
                <c:pt idx="5571">
                  <c:v>23.053000000000001</c:v>
                </c:pt>
                <c:pt idx="5572">
                  <c:v>22.811000000000003</c:v>
                </c:pt>
                <c:pt idx="5573">
                  <c:v>21.934999999999999</c:v>
                </c:pt>
                <c:pt idx="5574">
                  <c:v>21.013999999999999</c:v>
                </c:pt>
                <c:pt idx="5575">
                  <c:v>20.251999999999999</c:v>
                </c:pt>
                <c:pt idx="5576">
                  <c:v>19.464999999999996</c:v>
                </c:pt>
                <c:pt idx="5577">
                  <c:v>18.741</c:v>
                </c:pt>
                <c:pt idx="5578">
                  <c:v>18.042999999999996</c:v>
                </c:pt>
                <c:pt idx="5579">
                  <c:v>17.318999999999999</c:v>
                </c:pt>
                <c:pt idx="5580">
                  <c:v>16.497</c:v>
                </c:pt>
                <c:pt idx="5581">
                  <c:v>15.777000000000001</c:v>
                </c:pt>
                <c:pt idx="5582">
                  <c:v>15.062000000000001</c:v>
                </c:pt>
                <c:pt idx="5583">
                  <c:v>14.336</c:v>
                </c:pt>
                <c:pt idx="5584">
                  <c:v>13.761000000000001</c:v>
                </c:pt>
                <c:pt idx="5585">
                  <c:v>13.125</c:v>
                </c:pt>
                <c:pt idx="5586">
                  <c:v>12.707000000000001</c:v>
                </c:pt>
                <c:pt idx="5587">
                  <c:v>12.282</c:v>
                </c:pt>
                <c:pt idx="5588">
                  <c:v>11.927</c:v>
                </c:pt>
                <c:pt idx="5589">
                  <c:v>11.466000000000003</c:v>
                </c:pt>
                <c:pt idx="5590">
                  <c:v>11.154</c:v>
                </c:pt>
                <c:pt idx="5591">
                  <c:v>10.911</c:v>
                </c:pt>
                <c:pt idx="5592">
                  <c:v>10.543999999999999</c:v>
                </c:pt>
                <c:pt idx="5593">
                  <c:v>10.337</c:v>
                </c:pt>
                <c:pt idx="5594">
                  <c:v>9.1011999999999986</c:v>
                </c:pt>
                <c:pt idx="5595">
                  <c:v>9.2508000000000035</c:v>
                </c:pt>
                <c:pt idx="5596">
                  <c:v>9.1826000000000008</c:v>
                </c:pt>
                <c:pt idx="5597">
                  <c:v>9.0370999999999988</c:v>
                </c:pt>
                <c:pt idx="5598">
                  <c:v>8.9825000000000053</c:v>
                </c:pt>
                <c:pt idx="5599">
                  <c:v>9.0169000000000015</c:v>
                </c:pt>
                <c:pt idx="5600">
                  <c:v>9.1371999999999982</c:v>
                </c:pt>
                <c:pt idx="5601">
                  <c:v>9.1525000000000052</c:v>
                </c:pt>
                <c:pt idx="5602">
                  <c:v>9.1361999999999988</c:v>
                </c:pt>
                <c:pt idx="5603">
                  <c:v>9.2730000000000015</c:v>
                </c:pt>
                <c:pt idx="5604">
                  <c:v>9.7466999999999988</c:v>
                </c:pt>
                <c:pt idx="5605">
                  <c:v>10.42</c:v>
                </c:pt>
                <c:pt idx="5606">
                  <c:v>15.112</c:v>
                </c:pt>
                <c:pt idx="5607">
                  <c:v>14.047999999999998</c:v>
                </c:pt>
                <c:pt idx="5608">
                  <c:v>13.507</c:v>
                </c:pt>
                <c:pt idx="5609">
                  <c:v>13.462000000000002</c:v>
                </c:pt>
                <c:pt idx="5610">
                  <c:v>13.941000000000001</c:v>
                </c:pt>
                <c:pt idx="5611">
                  <c:v>14.413</c:v>
                </c:pt>
                <c:pt idx="5612">
                  <c:v>14.817</c:v>
                </c:pt>
                <c:pt idx="5613">
                  <c:v>15.076000000000002</c:v>
                </c:pt>
                <c:pt idx="5614">
                  <c:v>15.162000000000003</c:v>
                </c:pt>
                <c:pt idx="5615">
                  <c:v>15.092000000000002</c:v>
                </c:pt>
                <c:pt idx="5616">
                  <c:v>14.773</c:v>
                </c:pt>
                <c:pt idx="5617">
                  <c:v>14.557</c:v>
                </c:pt>
                <c:pt idx="5618">
                  <c:v>14.328000000000001</c:v>
                </c:pt>
                <c:pt idx="5619">
                  <c:v>14.307</c:v>
                </c:pt>
                <c:pt idx="5620">
                  <c:v>14.354000000000003</c:v>
                </c:pt>
                <c:pt idx="5621">
                  <c:v>14.479000000000001</c:v>
                </c:pt>
                <c:pt idx="5622">
                  <c:v>14.240999999999998</c:v>
                </c:pt>
                <c:pt idx="5623">
                  <c:v>13.543999999999999</c:v>
                </c:pt>
                <c:pt idx="5624">
                  <c:v>12.802000000000001</c:v>
                </c:pt>
                <c:pt idx="5625">
                  <c:v>12.252000000000002</c:v>
                </c:pt>
                <c:pt idx="5626">
                  <c:v>11.573</c:v>
                </c:pt>
                <c:pt idx="5627">
                  <c:v>10.897</c:v>
                </c:pt>
                <c:pt idx="5628">
                  <c:v>10.427</c:v>
                </c:pt>
                <c:pt idx="5629">
                  <c:v>8.7015000000000011</c:v>
                </c:pt>
                <c:pt idx="5630">
                  <c:v>8.7162999999999986</c:v>
                </c:pt>
                <c:pt idx="5631">
                  <c:v>8.5987999999999989</c:v>
                </c:pt>
                <c:pt idx="5632">
                  <c:v>8.4753000000000007</c:v>
                </c:pt>
                <c:pt idx="5633">
                  <c:v>8.3595000000000024</c:v>
                </c:pt>
                <c:pt idx="5634">
                  <c:v>8.0936000000000003</c:v>
                </c:pt>
                <c:pt idx="5635">
                  <c:v>7.8388999999999998</c:v>
                </c:pt>
                <c:pt idx="5636">
                  <c:v>7.6352000000000002</c:v>
                </c:pt>
                <c:pt idx="5637">
                  <c:v>7.5227999999999993</c:v>
                </c:pt>
                <c:pt idx="5638">
                  <c:v>7.3711000000000002</c:v>
                </c:pt>
                <c:pt idx="5639">
                  <c:v>7.2846000000000002</c:v>
                </c:pt>
                <c:pt idx="5640">
                  <c:v>7.2398000000000007</c:v>
                </c:pt>
                <c:pt idx="5641">
                  <c:v>7.2115</c:v>
                </c:pt>
                <c:pt idx="5642">
                  <c:v>7.2462000000000009</c:v>
                </c:pt>
                <c:pt idx="5643">
                  <c:v>7.4600999999999997</c:v>
                </c:pt>
                <c:pt idx="5644">
                  <c:v>7.8199999999999994</c:v>
                </c:pt>
                <c:pt idx="5645">
                  <c:v>8.3488999999999987</c:v>
                </c:pt>
                <c:pt idx="5646">
                  <c:v>8.7349999999999994</c:v>
                </c:pt>
                <c:pt idx="5647">
                  <c:v>9.0434000000000001</c:v>
                </c:pt>
                <c:pt idx="5648">
                  <c:v>9.2356000000000016</c:v>
                </c:pt>
                <c:pt idx="5649">
                  <c:v>9.293099999999999</c:v>
                </c:pt>
                <c:pt idx="5650">
                  <c:v>9.3406000000000002</c:v>
                </c:pt>
                <c:pt idx="5651">
                  <c:v>9.3640000000000008</c:v>
                </c:pt>
                <c:pt idx="5652">
                  <c:v>9.3386000000000013</c:v>
                </c:pt>
                <c:pt idx="5653">
                  <c:v>9.4612000000000016</c:v>
                </c:pt>
                <c:pt idx="5654">
                  <c:v>9.5605000000000029</c:v>
                </c:pt>
                <c:pt idx="5655">
                  <c:v>9.6537000000000006</c:v>
                </c:pt>
                <c:pt idx="5656">
                  <c:v>9.5875000000000004</c:v>
                </c:pt>
                <c:pt idx="5657">
                  <c:v>9.4589000000000034</c:v>
                </c:pt>
                <c:pt idx="5658">
                  <c:v>9.3262</c:v>
                </c:pt>
                <c:pt idx="5659">
                  <c:v>9.1433999999999997</c:v>
                </c:pt>
                <c:pt idx="5660">
                  <c:v>8.9735000000000031</c:v>
                </c:pt>
                <c:pt idx="5661">
                  <c:v>8.8759000000000032</c:v>
                </c:pt>
                <c:pt idx="5662">
                  <c:v>8.7013999999999996</c:v>
                </c:pt>
                <c:pt idx="5663">
                  <c:v>8.7188000000000017</c:v>
                </c:pt>
                <c:pt idx="5664">
                  <c:v>8.7889000000000017</c:v>
                </c:pt>
                <c:pt idx="5665">
                  <c:v>8.9563000000000006</c:v>
                </c:pt>
                <c:pt idx="5666">
                  <c:v>9.0386999999999986</c:v>
                </c:pt>
                <c:pt idx="5667">
                  <c:v>9.0364000000000004</c:v>
                </c:pt>
                <c:pt idx="5668">
                  <c:v>8.94</c:v>
                </c:pt>
                <c:pt idx="5669">
                  <c:v>8.8085000000000004</c:v>
                </c:pt>
                <c:pt idx="5670">
                  <c:v>8.7683999999999997</c:v>
                </c:pt>
                <c:pt idx="5671">
                  <c:v>8.5247000000000011</c:v>
                </c:pt>
                <c:pt idx="5672">
                  <c:v>8.4064000000000014</c:v>
                </c:pt>
                <c:pt idx="5673">
                  <c:v>8.3322000000000003</c:v>
                </c:pt>
                <c:pt idx="5674">
                  <c:v>8.2243999999999993</c:v>
                </c:pt>
                <c:pt idx="5675">
                  <c:v>8.052500000000002</c:v>
                </c:pt>
                <c:pt idx="5676">
                  <c:v>7.8710000000000004</c:v>
                </c:pt>
                <c:pt idx="5677">
                  <c:v>7.7728999999999999</c:v>
                </c:pt>
                <c:pt idx="5678">
                  <c:v>7.6109999999999989</c:v>
                </c:pt>
                <c:pt idx="5679">
                  <c:v>7.4931000000000001</c:v>
                </c:pt>
                <c:pt idx="5680">
                  <c:v>7.4233000000000002</c:v>
                </c:pt>
                <c:pt idx="5681">
                  <c:v>7.3634999999999993</c:v>
                </c:pt>
                <c:pt idx="5682">
                  <c:v>7.3289999999999988</c:v>
                </c:pt>
                <c:pt idx="5683">
                  <c:v>7.3402000000000003</c:v>
                </c:pt>
                <c:pt idx="5684">
                  <c:v>7.3593000000000002</c:v>
                </c:pt>
                <c:pt idx="5685">
                  <c:v>7.3438999999999997</c:v>
                </c:pt>
                <c:pt idx="5686">
                  <c:v>7.3523999999999994</c:v>
                </c:pt>
                <c:pt idx="5687">
                  <c:v>7.3280999999999992</c:v>
                </c:pt>
                <c:pt idx="5688">
                  <c:v>7.3218999999999994</c:v>
                </c:pt>
                <c:pt idx="5689">
                  <c:v>7.2385999999999999</c:v>
                </c:pt>
                <c:pt idx="5690">
                  <c:v>7.2217000000000002</c:v>
                </c:pt>
                <c:pt idx="5691">
                  <c:v>7.1358999999999995</c:v>
                </c:pt>
                <c:pt idx="5692">
                  <c:v>7.0602999999999998</c:v>
                </c:pt>
                <c:pt idx="5693">
                  <c:v>6.9981999999999998</c:v>
                </c:pt>
                <c:pt idx="5694">
                  <c:v>6.9819000000000004</c:v>
                </c:pt>
                <c:pt idx="5695">
                  <c:v>6.9359999999999999</c:v>
                </c:pt>
                <c:pt idx="5696">
                  <c:v>6.9757000000000007</c:v>
                </c:pt>
                <c:pt idx="5697">
                  <c:v>6.99</c:v>
                </c:pt>
                <c:pt idx="5698">
                  <c:v>7.0098000000000003</c:v>
                </c:pt>
                <c:pt idx="5699">
                  <c:v>7.0544999999999991</c:v>
                </c:pt>
                <c:pt idx="5700">
                  <c:v>7.1058999999999992</c:v>
                </c:pt>
                <c:pt idx="5701">
                  <c:v>7.0968</c:v>
                </c:pt>
                <c:pt idx="5702">
                  <c:v>7.0654999999999992</c:v>
                </c:pt>
                <c:pt idx="5703">
                  <c:v>7.1080999999999994</c:v>
                </c:pt>
                <c:pt idx="5704">
                  <c:v>7.1060999999999996</c:v>
                </c:pt>
                <c:pt idx="5705">
                  <c:v>7.192499999999999</c:v>
                </c:pt>
                <c:pt idx="5706">
                  <c:v>7.2024999999999997</c:v>
                </c:pt>
                <c:pt idx="5707">
                  <c:v>7.2694999999999999</c:v>
                </c:pt>
                <c:pt idx="5708">
                  <c:v>7.3719999999999999</c:v>
                </c:pt>
                <c:pt idx="5709">
                  <c:v>7.3114999999999997</c:v>
                </c:pt>
                <c:pt idx="5710">
                  <c:v>7.2614000000000001</c:v>
                </c:pt>
                <c:pt idx="5711">
                  <c:v>7.2498000000000005</c:v>
                </c:pt>
                <c:pt idx="5712">
                  <c:v>7.2757000000000005</c:v>
                </c:pt>
                <c:pt idx="5713">
                  <c:v>7.2938000000000001</c:v>
                </c:pt>
                <c:pt idx="5714">
                  <c:v>7.2754000000000003</c:v>
                </c:pt>
                <c:pt idx="5715">
                  <c:v>7.2495000000000003</c:v>
                </c:pt>
                <c:pt idx="5716">
                  <c:v>7.2970999999999995</c:v>
                </c:pt>
                <c:pt idx="5717">
                  <c:v>7.3262999999999998</c:v>
                </c:pt>
                <c:pt idx="5718">
                  <c:v>7.3877999999999995</c:v>
                </c:pt>
                <c:pt idx="5719">
                  <c:v>7.4405999999999999</c:v>
                </c:pt>
                <c:pt idx="5720">
                  <c:v>7.5411999999999999</c:v>
                </c:pt>
                <c:pt idx="5721">
                  <c:v>7.6004999999999994</c:v>
                </c:pt>
                <c:pt idx="5722">
                  <c:v>7.7150999999999996</c:v>
                </c:pt>
                <c:pt idx="5723">
                  <c:v>7.7782000000000009</c:v>
                </c:pt>
                <c:pt idx="5724">
                  <c:v>7.7085999999999997</c:v>
                </c:pt>
                <c:pt idx="5725">
                  <c:v>7.6349999999999989</c:v>
                </c:pt>
                <c:pt idx="5726">
                  <c:v>7.4163000000000006</c:v>
                </c:pt>
                <c:pt idx="5727">
                  <c:v>7.3722000000000003</c:v>
                </c:pt>
                <c:pt idx="5728">
                  <c:v>7.2347999999999999</c:v>
                </c:pt>
                <c:pt idx="5729">
                  <c:v>7.1148999999999987</c:v>
                </c:pt>
                <c:pt idx="5730">
                  <c:v>7.0217000000000001</c:v>
                </c:pt>
                <c:pt idx="5731">
                  <c:v>6.9101999999999997</c:v>
                </c:pt>
                <c:pt idx="5732">
                  <c:v>6.9314000000000009</c:v>
                </c:pt>
                <c:pt idx="5733">
                  <c:v>6.8669999999999991</c:v>
                </c:pt>
                <c:pt idx="5734">
                  <c:v>6.7897000000000007</c:v>
                </c:pt>
                <c:pt idx="5735">
                  <c:v>6.6857999999999995</c:v>
                </c:pt>
                <c:pt idx="5736">
                  <c:v>6.5954999999999995</c:v>
                </c:pt>
                <c:pt idx="5737">
                  <c:v>6.5701000000000001</c:v>
                </c:pt>
                <c:pt idx="5738">
                  <c:v>6.548</c:v>
                </c:pt>
                <c:pt idx="5739">
                  <c:v>6.5600999999999994</c:v>
                </c:pt>
                <c:pt idx="5740">
                  <c:v>6.5911</c:v>
                </c:pt>
                <c:pt idx="5741">
                  <c:v>6.5446</c:v>
                </c:pt>
                <c:pt idx="5742">
                  <c:v>6.5064000000000002</c:v>
                </c:pt>
                <c:pt idx="5743">
                  <c:v>6.5197000000000003</c:v>
                </c:pt>
                <c:pt idx="5744">
                  <c:v>6.6104999999999992</c:v>
                </c:pt>
                <c:pt idx="5745">
                  <c:v>6.6637999999999993</c:v>
                </c:pt>
                <c:pt idx="5746">
                  <c:v>6.7351000000000001</c:v>
                </c:pt>
                <c:pt idx="5747">
                  <c:v>6.7683</c:v>
                </c:pt>
                <c:pt idx="5748">
                  <c:v>6.8452000000000002</c:v>
                </c:pt>
                <c:pt idx="5749">
                  <c:v>6.8596000000000004</c:v>
                </c:pt>
                <c:pt idx="5750">
                  <c:v>6.8545999999999987</c:v>
                </c:pt>
                <c:pt idx="5751">
                  <c:v>6.8872999999999998</c:v>
                </c:pt>
                <c:pt idx="5752">
                  <c:v>6.9431000000000003</c:v>
                </c:pt>
                <c:pt idx="5753">
                  <c:v>6.9385000000000003</c:v>
                </c:pt>
                <c:pt idx="5754">
                  <c:v>7.0107999999999997</c:v>
                </c:pt>
                <c:pt idx="5755">
                  <c:v>7.0169999999999995</c:v>
                </c:pt>
                <c:pt idx="5756">
                  <c:v>7.027099999999999</c:v>
                </c:pt>
                <c:pt idx="5757">
                  <c:v>7.0643999999999991</c:v>
                </c:pt>
                <c:pt idx="5758">
                  <c:v>7.1222999999999992</c:v>
                </c:pt>
                <c:pt idx="5759">
                  <c:v>7.0687999999999995</c:v>
                </c:pt>
                <c:pt idx="5760">
                  <c:v>7.0553999999999997</c:v>
                </c:pt>
                <c:pt idx="5761">
                  <c:v>7.0676999999999994</c:v>
                </c:pt>
                <c:pt idx="5762">
                  <c:v>7.0442</c:v>
                </c:pt>
                <c:pt idx="5763">
                  <c:v>7.0364000000000004</c:v>
                </c:pt>
                <c:pt idx="5764">
                  <c:v>7.0960000000000001</c:v>
                </c:pt>
                <c:pt idx="5765">
                  <c:v>7.2214999999999998</c:v>
                </c:pt>
                <c:pt idx="5766">
                  <c:v>7.3014000000000001</c:v>
                </c:pt>
                <c:pt idx="5767">
                  <c:v>7.4595000000000002</c:v>
                </c:pt>
                <c:pt idx="5768">
                  <c:v>7.6554999999999991</c:v>
                </c:pt>
                <c:pt idx="5769">
                  <c:v>7.7927</c:v>
                </c:pt>
                <c:pt idx="5770">
                  <c:v>8.0695000000000032</c:v>
                </c:pt>
                <c:pt idx="5771">
                  <c:v>8.3812000000000015</c:v>
                </c:pt>
                <c:pt idx="5772">
                  <c:v>8.5871000000000013</c:v>
                </c:pt>
                <c:pt idx="5773">
                  <c:v>8.6782999999999983</c:v>
                </c:pt>
                <c:pt idx="5774">
                  <c:v>8.8595000000000024</c:v>
                </c:pt>
                <c:pt idx="5775">
                  <c:v>8.9861000000000004</c:v>
                </c:pt>
                <c:pt idx="5776">
                  <c:v>9.3723000000000027</c:v>
                </c:pt>
                <c:pt idx="5777">
                  <c:v>9.6522000000000006</c:v>
                </c:pt>
                <c:pt idx="5778">
                  <c:v>9.7287999999999997</c:v>
                </c:pt>
                <c:pt idx="5779">
                  <c:v>9.8352000000000004</c:v>
                </c:pt>
                <c:pt idx="5780">
                  <c:v>10</c:v>
                </c:pt>
                <c:pt idx="5781">
                  <c:v>10.234999999999999</c:v>
                </c:pt>
                <c:pt idx="5782">
                  <c:v>10.403</c:v>
                </c:pt>
                <c:pt idx="5783">
                  <c:v>10.523</c:v>
                </c:pt>
                <c:pt idx="5784">
                  <c:v>10.699</c:v>
                </c:pt>
                <c:pt idx="5785">
                  <c:v>10.659000000000002</c:v>
                </c:pt>
                <c:pt idx="5786">
                  <c:v>10.509</c:v>
                </c:pt>
                <c:pt idx="5787">
                  <c:v>10.385000000000002</c:v>
                </c:pt>
                <c:pt idx="5788">
                  <c:v>10.220999999999998</c:v>
                </c:pt>
                <c:pt idx="5789">
                  <c:v>10.063000000000002</c:v>
                </c:pt>
                <c:pt idx="5790">
                  <c:v>9.8587000000000007</c:v>
                </c:pt>
                <c:pt idx="5791">
                  <c:v>9.7128000000000014</c:v>
                </c:pt>
                <c:pt idx="5792">
                  <c:v>9.6651000000000007</c:v>
                </c:pt>
                <c:pt idx="5793">
                  <c:v>9.5693000000000001</c:v>
                </c:pt>
                <c:pt idx="5794">
                  <c:v>9.5938000000000034</c:v>
                </c:pt>
                <c:pt idx="5795">
                  <c:v>9.6252000000000013</c:v>
                </c:pt>
                <c:pt idx="5796">
                  <c:v>9.7071999999999985</c:v>
                </c:pt>
                <c:pt idx="5797">
                  <c:v>9.7298000000000009</c:v>
                </c:pt>
                <c:pt idx="5798">
                  <c:v>9.6831000000000014</c:v>
                </c:pt>
                <c:pt idx="5799">
                  <c:v>9.6366000000000014</c:v>
                </c:pt>
                <c:pt idx="5800">
                  <c:v>9.5259</c:v>
                </c:pt>
                <c:pt idx="5801">
                  <c:v>9.5394000000000005</c:v>
                </c:pt>
                <c:pt idx="5802">
                  <c:v>9.4873000000000012</c:v>
                </c:pt>
                <c:pt idx="5803">
                  <c:v>9.3122000000000007</c:v>
                </c:pt>
                <c:pt idx="5804">
                  <c:v>9.1505000000000027</c:v>
                </c:pt>
                <c:pt idx="5805">
                  <c:v>9.1220000000000017</c:v>
                </c:pt>
                <c:pt idx="5806">
                  <c:v>9.0792000000000002</c:v>
                </c:pt>
                <c:pt idx="5807">
                  <c:v>9.0642000000000014</c:v>
                </c:pt>
                <c:pt idx="5808">
                  <c:v>9.0815000000000001</c:v>
                </c:pt>
                <c:pt idx="5809">
                  <c:v>9.0375000000000014</c:v>
                </c:pt>
                <c:pt idx="5810">
                  <c:v>9.116200000000001</c:v>
                </c:pt>
                <c:pt idx="5811">
                  <c:v>9.2045000000000012</c:v>
                </c:pt>
                <c:pt idx="5812">
                  <c:v>9.3037000000000027</c:v>
                </c:pt>
                <c:pt idx="5813">
                  <c:v>9.4631000000000007</c:v>
                </c:pt>
                <c:pt idx="5814">
                  <c:v>9.5202999999999989</c:v>
                </c:pt>
                <c:pt idx="5815">
                  <c:v>9.5508000000000006</c:v>
                </c:pt>
                <c:pt idx="5816">
                  <c:v>9.5701000000000001</c:v>
                </c:pt>
                <c:pt idx="5817">
                  <c:v>9.5906000000000002</c:v>
                </c:pt>
                <c:pt idx="5818">
                  <c:v>9.6136000000000035</c:v>
                </c:pt>
                <c:pt idx="5819">
                  <c:v>9.4953000000000003</c:v>
                </c:pt>
                <c:pt idx="5820">
                  <c:v>9.3980000000000015</c:v>
                </c:pt>
                <c:pt idx="5821">
                  <c:v>9.4357000000000006</c:v>
                </c:pt>
                <c:pt idx="5822">
                  <c:v>9.3480999999999987</c:v>
                </c:pt>
                <c:pt idx="5823">
                  <c:v>9.3323</c:v>
                </c:pt>
                <c:pt idx="5824">
                  <c:v>9.5956000000000028</c:v>
                </c:pt>
                <c:pt idx="5825">
                  <c:v>9.8860000000000028</c:v>
                </c:pt>
                <c:pt idx="5826">
                  <c:v>10.229999999999999</c:v>
                </c:pt>
                <c:pt idx="5827">
                  <c:v>10.685</c:v>
                </c:pt>
                <c:pt idx="5828">
                  <c:v>15.674000000000001</c:v>
                </c:pt>
                <c:pt idx="5829">
                  <c:v>14.052000000000001</c:v>
                </c:pt>
                <c:pt idx="5830">
                  <c:v>13.133000000000001</c:v>
                </c:pt>
                <c:pt idx="5831">
                  <c:v>12.616</c:v>
                </c:pt>
                <c:pt idx="5832">
                  <c:v>12.146000000000001</c:v>
                </c:pt>
                <c:pt idx="5833">
                  <c:v>11.862000000000002</c:v>
                </c:pt>
                <c:pt idx="5834">
                  <c:v>11.681000000000001</c:v>
                </c:pt>
                <c:pt idx="5835">
                  <c:v>11.413</c:v>
                </c:pt>
                <c:pt idx="5836">
                  <c:v>11.272</c:v>
                </c:pt>
                <c:pt idx="5837">
                  <c:v>11.242999999999999</c:v>
                </c:pt>
                <c:pt idx="5838">
                  <c:v>11.184000000000001</c:v>
                </c:pt>
                <c:pt idx="5839">
                  <c:v>11.046000000000001</c:v>
                </c:pt>
                <c:pt idx="5840">
                  <c:v>11.075000000000001</c:v>
                </c:pt>
                <c:pt idx="5841">
                  <c:v>11.011000000000001</c:v>
                </c:pt>
                <c:pt idx="5842">
                  <c:v>10.875000000000002</c:v>
                </c:pt>
                <c:pt idx="5843">
                  <c:v>10.69</c:v>
                </c:pt>
                <c:pt idx="5844">
                  <c:v>10.564</c:v>
                </c:pt>
                <c:pt idx="5845">
                  <c:v>10.506</c:v>
                </c:pt>
                <c:pt idx="5846">
                  <c:v>9.827</c:v>
                </c:pt>
                <c:pt idx="5847">
                  <c:v>9.6488999999999994</c:v>
                </c:pt>
                <c:pt idx="5848">
                  <c:v>9.519400000000001</c:v>
                </c:pt>
                <c:pt idx="5849">
                  <c:v>9.3634000000000022</c:v>
                </c:pt>
                <c:pt idx="5850">
                  <c:v>9.1676000000000002</c:v>
                </c:pt>
                <c:pt idx="5851">
                  <c:v>8.9701000000000004</c:v>
                </c:pt>
                <c:pt idx="5852">
                  <c:v>8.704699999999999</c:v>
                </c:pt>
                <c:pt idx="5853">
                  <c:v>8.5178000000000011</c:v>
                </c:pt>
                <c:pt idx="5854">
                  <c:v>8.2715000000000014</c:v>
                </c:pt>
                <c:pt idx="5855">
                  <c:v>8.1032999999999991</c:v>
                </c:pt>
                <c:pt idx="5856">
                  <c:v>8.1022000000000016</c:v>
                </c:pt>
                <c:pt idx="5857">
                  <c:v>8.0634000000000015</c:v>
                </c:pt>
                <c:pt idx="5858">
                  <c:v>8.0821000000000005</c:v>
                </c:pt>
                <c:pt idx="5859">
                  <c:v>8.2199000000000009</c:v>
                </c:pt>
                <c:pt idx="5860">
                  <c:v>8.3864000000000019</c:v>
                </c:pt>
                <c:pt idx="5861">
                  <c:v>8.5709</c:v>
                </c:pt>
                <c:pt idx="5862">
                  <c:v>8.8027000000000033</c:v>
                </c:pt>
                <c:pt idx="5863">
                  <c:v>8.9019000000000013</c:v>
                </c:pt>
                <c:pt idx="5864">
                  <c:v>8.9995000000000029</c:v>
                </c:pt>
                <c:pt idx="5865">
                  <c:v>9.246599999999999</c:v>
                </c:pt>
                <c:pt idx="5866">
                  <c:v>9.3132000000000001</c:v>
                </c:pt>
                <c:pt idx="5867">
                  <c:v>9.4567000000000032</c:v>
                </c:pt>
                <c:pt idx="5868">
                  <c:v>9.6506000000000007</c:v>
                </c:pt>
                <c:pt idx="5869">
                  <c:v>9.783199999999999</c:v>
                </c:pt>
                <c:pt idx="5870">
                  <c:v>10.056000000000003</c:v>
                </c:pt>
                <c:pt idx="5871">
                  <c:v>10.201000000000001</c:v>
                </c:pt>
                <c:pt idx="5872">
                  <c:v>-999</c:v>
                </c:pt>
                <c:pt idx="5873">
                  <c:v>10.636000000000001</c:v>
                </c:pt>
                <c:pt idx="5874">
                  <c:v>10.753</c:v>
                </c:pt>
                <c:pt idx="5875">
                  <c:v>13.811</c:v>
                </c:pt>
                <c:pt idx="5876">
                  <c:v>12.752000000000002</c:v>
                </c:pt>
                <c:pt idx="5877">
                  <c:v>12.192</c:v>
                </c:pt>
                <c:pt idx="5878">
                  <c:v>11.928000000000001</c:v>
                </c:pt>
                <c:pt idx="5879">
                  <c:v>11.946</c:v>
                </c:pt>
                <c:pt idx="5880">
                  <c:v>11.856000000000002</c:v>
                </c:pt>
                <c:pt idx="5881">
                  <c:v>11.76</c:v>
                </c:pt>
                <c:pt idx="5882">
                  <c:v>11.547999999999998</c:v>
                </c:pt>
                <c:pt idx="5883">
                  <c:v>11.399000000000001</c:v>
                </c:pt>
                <c:pt idx="5884">
                  <c:v>11.222</c:v>
                </c:pt>
                <c:pt idx="5885">
                  <c:v>11.039</c:v>
                </c:pt>
                <c:pt idx="5886">
                  <c:v>10.934000000000001</c:v>
                </c:pt>
                <c:pt idx="5887">
                  <c:v>10.844000000000001</c:v>
                </c:pt>
                <c:pt idx="5888">
                  <c:v>10.842000000000002</c:v>
                </c:pt>
                <c:pt idx="5889">
                  <c:v>10.811</c:v>
                </c:pt>
                <c:pt idx="5890">
                  <c:v>10.876000000000003</c:v>
                </c:pt>
                <c:pt idx="5891">
                  <c:v>10.835000000000003</c:v>
                </c:pt>
                <c:pt idx="5892">
                  <c:v>10.763</c:v>
                </c:pt>
                <c:pt idx="5893">
                  <c:v>11.812000000000001</c:v>
                </c:pt>
                <c:pt idx="5894">
                  <c:v>15.29</c:v>
                </c:pt>
                <c:pt idx="5895">
                  <c:v>18.739000000000001</c:v>
                </c:pt>
                <c:pt idx="5896">
                  <c:v>19.553000000000001</c:v>
                </c:pt>
                <c:pt idx="5897">
                  <c:v>18.707000000000001</c:v>
                </c:pt>
                <c:pt idx="5898">
                  <c:v>17.306999999999999</c:v>
                </c:pt>
                <c:pt idx="5899">
                  <c:v>15.819000000000003</c:v>
                </c:pt>
                <c:pt idx="5900">
                  <c:v>14.451000000000002</c:v>
                </c:pt>
                <c:pt idx="5901">
                  <c:v>13.27</c:v>
                </c:pt>
                <c:pt idx="5902">
                  <c:v>12.367000000000003</c:v>
                </c:pt>
                <c:pt idx="5903">
                  <c:v>11.754</c:v>
                </c:pt>
                <c:pt idx="5904">
                  <c:v>11.292</c:v>
                </c:pt>
                <c:pt idx="5905">
                  <c:v>10.825000000000001</c:v>
                </c:pt>
                <c:pt idx="5906">
                  <c:v>10.504</c:v>
                </c:pt>
                <c:pt idx="5907">
                  <c:v>9.6432999999999982</c:v>
                </c:pt>
                <c:pt idx="5908">
                  <c:v>9.5526000000000018</c:v>
                </c:pt>
                <c:pt idx="5909">
                  <c:v>9.4394000000000009</c:v>
                </c:pt>
                <c:pt idx="5910">
                  <c:v>9.3633000000000006</c:v>
                </c:pt>
                <c:pt idx="5911">
                  <c:v>9.4072000000000013</c:v>
                </c:pt>
                <c:pt idx="5912">
                  <c:v>9.5404</c:v>
                </c:pt>
                <c:pt idx="5913">
                  <c:v>9.6688999999999989</c:v>
                </c:pt>
                <c:pt idx="5914">
                  <c:v>9.7458999999999989</c:v>
                </c:pt>
                <c:pt idx="5915">
                  <c:v>9.7295000000000016</c:v>
                </c:pt>
                <c:pt idx="5916">
                  <c:v>9.6132000000000009</c:v>
                </c:pt>
                <c:pt idx="5917">
                  <c:v>9.4991000000000003</c:v>
                </c:pt>
                <c:pt idx="5918">
                  <c:v>9.4178000000000015</c:v>
                </c:pt>
                <c:pt idx="5919">
                  <c:v>9.3235000000000028</c:v>
                </c:pt>
                <c:pt idx="5920">
                  <c:v>9.2416999999999998</c:v>
                </c:pt>
                <c:pt idx="5921">
                  <c:v>9.0595000000000052</c:v>
                </c:pt>
                <c:pt idx="5922">
                  <c:v>8.954500000000003</c:v>
                </c:pt>
                <c:pt idx="5923">
                  <c:v>8.7882999999999996</c:v>
                </c:pt>
                <c:pt idx="5924">
                  <c:v>8.7324000000000002</c:v>
                </c:pt>
                <c:pt idx="5925">
                  <c:v>8.6372999999999998</c:v>
                </c:pt>
                <c:pt idx="5926">
                  <c:v>8.5807000000000002</c:v>
                </c:pt>
                <c:pt idx="5927">
                  <c:v>8.5625000000000018</c:v>
                </c:pt>
                <c:pt idx="5928">
                  <c:v>8.4741</c:v>
                </c:pt>
                <c:pt idx="5929">
                  <c:v>8.4600000000000026</c:v>
                </c:pt>
                <c:pt idx="5930">
                  <c:v>8.4380999999999986</c:v>
                </c:pt>
                <c:pt idx="5931">
                  <c:v>8.3716000000000008</c:v>
                </c:pt>
                <c:pt idx="5932">
                  <c:v>8.3854000000000024</c:v>
                </c:pt>
                <c:pt idx="5933">
                  <c:v>8.4055000000000017</c:v>
                </c:pt>
                <c:pt idx="5934">
                  <c:v>8.3463000000000012</c:v>
                </c:pt>
                <c:pt idx="5935">
                  <c:v>8.3252000000000006</c:v>
                </c:pt>
                <c:pt idx="5936">
                  <c:v>8.3635000000000019</c:v>
                </c:pt>
                <c:pt idx="5937">
                  <c:v>8.3180000000000014</c:v>
                </c:pt>
                <c:pt idx="5938">
                  <c:v>8.2638000000000016</c:v>
                </c:pt>
                <c:pt idx="5939">
                  <c:v>8.2857000000000003</c:v>
                </c:pt>
                <c:pt idx="5940">
                  <c:v>8.2799000000000014</c:v>
                </c:pt>
                <c:pt idx="5941">
                  <c:v>8.3457000000000008</c:v>
                </c:pt>
                <c:pt idx="5942">
                  <c:v>8.3225000000000033</c:v>
                </c:pt>
                <c:pt idx="5943">
                  <c:v>8.3468</c:v>
                </c:pt>
                <c:pt idx="5944">
                  <c:v>8.4413999999999998</c:v>
                </c:pt>
                <c:pt idx="5945">
                  <c:v>8.5442999999999998</c:v>
                </c:pt>
                <c:pt idx="5946">
                  <c:v>8.6245000000000012</c:v>
                </c:pt>
                <c:pt idx="5947">
                  <c:v>8.6429000000000009</c:v>
                </c:pt>
                <c:pt idx="5948">
                  <c:v>8.7203000000000017</c:v>
                </c:pt>
                <c:pt idx="5949">
                  <c:v>8.6927000000000003</c:v>
                </c:pt>
                <c:pt idx="5950">
                  <c:v>8.7097000000000016</c:v>
                </c:pt>
                <c:pt idx="5951">
                  <c:v>8.5776000000000003</c:v>
                </c:pt>
                <c:pt idx="5952">
                  <c:v>8.6054000000000013</c:v>
                </c:pt>
                <c:pt idx="5953">
                  <c:v>8.7525000000000031</c:v>
                </c:pt>
                <c:pt idx="5954">
                  <c:v>8.7541000000000011</c:v>
                </c:pt>
                <c:pt idx="5955">
                  <c:v>8.9394000000000009</c:v>
                </c:pt>
                <c:pt idx="5956">
                  <c:v>9.3103000000000016</c:v>
                </c:pt>
                <c:pt idx="5957">
                  <c:v>9.6861000000000015</c:v>
                </c:pt>
                <c:pt idx="5958">
                  <c:v>10.19</c:v>
                </c:pt>
                <c:pt idx="5959">
                  <c:v>10.627000000000001</c:v>
                </c:pt>
                <c:pt idx="5960">
                  <c:v>14.609</c:v>
                </c:pt>
                <c:pt idx="5961">
                  <c:v>13.682</c:v>
                </c:pt>
                <c:pt idx="5962">
                  <c:v>13.284000000000001</c:v>
                </c:pt>
                <c:pt idx="5963">
                  <c:v>13.174000000000001</c:v>
                </c:pt>
                <c:pt idx="5964">
                  <c:v>13.186</c:v>
                </c:pt>
                <c:pt idx="5965">
                  <c:v>13.056000000000003</c:v>
                </c:pt>
                <c:pt idx="5966">
                  <c:v>12.835000000000003</c:v>
                </c:pt>
                <c:pt idx="5967">
                  <c:v>12.646000000000001</c:v>
                </c:pt>
                <c:pt idx="5968">
                  <c:v>12.455000000000002</c:v>
                </c:pt>
                <c:pt idx="5969">
                  <c:v>12.156000000000002</c:v>
                </c:pt>
                <c:pt idx="5970">
                  <c:v>11.986000000000002</c:v>
                </c:pt>
                <c:pt idx="5971">
                  <c:v>11.734999999999999</c:v>
                </c:pt>
                <c:pt idx="5972">
                  <c:v>11.577</c:v>
                </c:pt>
                <c:pt idx="5973">
                  <c:v>11.394</c:v>
                </c:pt>
                <c:pt idx="5974">
                  <c:v>11.197000000000001</c:v>
                </c:pt>
                <c:pt idx="5975">
                  <c:v>11.057</c:v>
                </c:pt>
                <c:pt idx="5976">
                  <c:v>10.957000000000003</c:v>
                </c:pt>
                <c:pt idx="5977">
                  <c:v>10.804</c:v>
                </c:pt>
                <c:pt idx="5978">
                  <c:v>10.77</c:v>
                </c:pt>
                <c:pt idx="5979">
                  <c:v>10.782</c:v>
                </c:pt>
                <c:pt idx="5980">
                  <c:v>10.679</c:v>
                </c:pt>
                <c:pt idx="5981">
                  <c:v>10.677</c:v>
                </c:pt>
                <c:pt idx="5982">
                  <c:v>10.668000000000001</c:v>
                </c:pt>
                <c:pt idx="5983">
                  <c:v>10.596</c:v>
                </c:pt>
                <c:pt idx="5984">
                  <c:v>10.58</c:v>
                </c:pt>
                <c:pt idx="5985">
                  <c:v>10.484</c:v>
                </c:pt>
                <c:pt idx="5986">
                  <c:v>10.389000000000001</c:v>
                </c:pt>
                <c:pt idx="5987">
                  <c:v>9.2778000000000009</c:v>
                </c:pt>
                <c:pt idx="5988">
                  <c:v>9.3971</c:v>
                </c:pt>
                <c:pt idx="5989">
                  <c:v>9.3939000000000004</c:v>
                </c:pt>
                <c:pt idx="5990">
                  <c:v>9.2679999999999989</c:v>
                </c:pt>
                <c:pt idx="5991">
                  <c:v>9.0804000000000009</c:v>
                </c:pt>
                <c:pt idx="5992">
                  <c:v>8.9435000000000002</c:v>
                </c:pt>
                <c:pt idx="5993">
                  <c:v>8.8222000000000005</c:v>
                </c:pt>
                <c:pt idx="5994">
                  <c:v>8.7968000000000011</c:v>
                </c:pt>
                <c:pt idx="5995">
                  <c:v>8.9365000000000006</c:v>
                </c:pt>
                <c:pt idx="5996">
                  <c:v>8.9607000000000028</c:v>
                </c:pt>
                <c:pt idx="5997">
                  <c:v>8.9190000000000005</c:v>
                </c:pt>
                <c:pt idx="5998">
                  <c:v>8.9875000000000007</c:v>
                </c:pt>
                <c:pt idx="5999">
                  <c:v>8.9717000000000002</c:v>
                </c:pt>
                <c:pt idx="6000">
                  <c:v>8.9040000000000035</c:v>
                </c:pt>
                <c:pt idx="6001">
                  <c:v>8.8370000000000015</c:v>
                </c:pt>
                <c:pt idx="6002">
                  <c:v>8.7595000000000027</c:v>
                </c:pt>
                <c:pt idx="6003">
                  <c:v>8.7640000000000011</c:v>
                </c:pt>
                <c:pt idx="6004">
                  <c:v>8.8330000000000002</c:v>
                </c:pt>
                <c:pt idx="6005">
                  <c:v>8.7185999999999986</c:v>
                </c:pt>
                <c:pt idx="6006">
                  <c:v>8.7055000000000007</c:v>
                </c:pt>
                <c:pt idx="6007">
                  <c:v>8.6852</c:v>
                </c:pt>
                <c:pt idx="6008">
                  <c:v>8.5866000000000007</c:v>
                </c:pt>
                <c:pt idx="6009">
                  <c:v>8.5560000000000027</c:v>
                </c:pt>
                <c:pt idx="6010">
                  <c:v>8.5409999999999986</c:v>
                </c:pt>
                <c:pt idx="6011">
                  <c:v>8.529300000000001</c:v>
                </c:pt>
                <c:pt idx="6012">
                  <c:v>8.4704000000000015</c:v>
                </c:pt>
                <c:pt idx="6013">
                  <c:v>8.3324000000000016</c:v>
                </c:pt>
                <c:pt idx="6014">
                  <c:v>8.3246000000000002</c:v>
                </c:pt>
                <c:pt idx="6015">
                  <c:v>8.2985999999999986</c:v>
                </c:pt>
                <c:pt idx="6016">
                  <c:v>8.2089000000000016</c:v>
                </c:pt>
                <c:pt idx="6017">
                  <c:v>8.1183999999999994</c:v>
                </c:pt>
                <c:pt idx="6018">
                  <c:v>8.0739000000000001</c:v>
                </c:pt>
                <c:pt idx="6019">
                  <c:v>8.1063000000000009</c:v>
                </c:pt>
                <c:pt idx="6020">
                  <c:v>8.0581000000000014</c:v>
                </c:pt>
                <c:pt idx="6021">
                  <c:v>7.9970999999999997</c:v>
                </c:pt>
                <c:pt idx="6022">
                  <c:v>7.8626999999999994</c:v>
                </c:pt>
                <c:pt idx="6023">
                  <c:v>7.9074</c:v>
                </c:pt>
                <c:pt idx="6024">
                  <c:v>7.9557000000000002</c:v>
                </c:pt>
                <c:pt idx="6025">
                  <c:v>7.9653999999999998</c:v>
                </c:pt>
                <c:pt idx="6026">
                  <c:v>7.9474</c:v>
                </c:pt>
                <c:pt idx="6027">
                  <c:v>8.0231000000000012</c:v>
                </c:pt>
                <c:pt idx="6028">
                  <c:v>8.0322000000000013</c:v>
                </c:pt>
                <c:pt idx="6029">
                  <c:v>8.0986000000000011</c:v>
                </c:pt>
                <c:pt idx="6030">
                  <c:v>8.2197000000000013</c:v>
                </c:pt>
                <c:pt idx="6031">
                  <c:v>8.3762000000000008</c:v>
                </c:pt>
                <c:pt idx="6032">
                  <c:v>8.4930000000000003</c:v>
                </c:pt>
                <c:pt idx="6033">
                  <c:v>8.5535000000000032</c:v>
                </c:pt>
                <c:pt idx="6034">
                  <c:v>8.447000000000001</c:v>
                </c:pt>
                <c:pt idx="6035">
                  <c:v>8.2937000000000012</c:v>
                </c:pt>
                <c:pt idx="6036">
                  <c:v>8.0905000000000005</c:v>
                </c:pt>
                <c:pt idx="6037">
                  <c:v>7.9505999999999997</c:v>
                </c:pt>
                <c:pt idx="6038">
                  <c:v>7.7786000000000008</c:v>
                </c:pt>
                <c:pt idx="6039">
                  <c:v>7.7073999999999998</c:v>
                </c:pt>
                <c:pt idx="6040">
                  <c:v>7.7035999999999998</c:v>
                </c:pt>
                <c:pt idx="6041">
                  <c:v>7.7881999999999998</c:v>
                </c:pt>
                <c:pt idx="6042">
                  <c:v>7.9561999999999999</c:v>
                </c:pt>
                <c:pt idx="6043">
                  <c:v>8.0759000000000007</c:v>
                </c:pt>
                <c:pt idx="6044">
                  <c:v>8.2299999999999986</c:v>
                </c:pt>
                <c:pt idx="6045">
                  <c:v>8.3392000000000035</c:v>
                </c:pt>
                <c:pt idx="6046">
                  <c:v>8.4305000000000003</c:v>
                </c:pt>
                <c:pt idx="6047">
                  <c:v>8.4643000000000015</c:v>
                </c:pt>
                <c:pt idx="6048">
                  <c:v>8.3753000000000029</c:v>
                </c:pt>
                <c:pt idx="6049">
                  <c:v>8.350500000000002</c:v>
                </c:pt>
                <c:pt idx="6050">
                  <c:v>8.2936000000000014</c:v>
                </c:pt>
                <c:pt idx="6051">
                  <c:v>8.3241000000000014</c:v>
                </c:pt>
                <c:pt idx="6052">
                  <c:v>8.3841000000000001</c:v>
                </c:pt>
                <c:pt idx="6053">
                  <c:v>8.4758000000000031</c:v>
                </c:pt>
                <c:pt idx="6054">
                  <c:v>8.4906000000000006</c:v>
                </c:pt>
                <c:pt idx="6055">
                  <c:v>8.4938000000000002</c:v>
                </c:pt>
                <c:pt idx="6056">
                  <c:v>8.3315000000000001</c:v>
                </c:pt>
                <c:pt idx="6057">
                  <c:v>8.2735000000000003</c:v>
                </c:pt>
                <c:pt idx="6058">
                  <c:v>8.1412999999999993</c:v>
                </c:pt>
                <c:pt idx="6059">
                  <c:v>8.0178000000000011</c:v>
                </c:pt>
                <c:pt idx="6060">
                  <c:v>7.9240999999999993</c:v>
                </c:pt>
                <c:pt idx="6061">
                  <c:v>7.8376999999999999</c:v>
                </c:pt>
                <c:pt idx="6062">
                  <c:v>7.7548999999999992</c:v>
                </c:pt>
                <c:pt idx="6063">
                  <c:v>7.6311</c:v>
                </c:pt>
                <c:pt idx="6064">
                  <c:v>7.5817000000000005</c:v>
                </c:pt>
                <c:pt idx="6065">
                  <c:v>7.5023</c:v>
                </c:pt>
                <c:pt idx="6066">
                  <c:v>7.4709000000000003</c:v>
                </c:pt>
                <c:pt idx="6067">
                  <c:v>7.3536000000000001</c:v>
                </c:pt>
                <c:pt idx="6068">
                  <c:v>7.1797000000000004</c:v>
                </c:pt>
                <c:pt idx="6069">
                  <c:v>7.0887000000000002</c:v>
                </c:pt>
                <c:pt idx="6070">
                  <c:v>6.9725999999999999</c:v>
                </c:pt>
                <c:pt idx="6071">
                  <c:v>6.9349999999999996</c:v>
                </c:pt>
                <c:pt idx="6072">
                  <c:v>6.8536000000000001</c:v>
                </c:pt>
                <c:pt idx="6073">
                  <c:v>6.8018999999999998</c:v>
                </c:pt>
                <c:pt idx="6074">
                  <c:v>6.7222</c:v>
                </c:pt>
                <c:pt idx="6075">
                  <c:v>6.6237999999999992</c:v>
                </c:pt>
                <c:pt idx="6076">
                  <c:v>6.6127999999999991</c:v>
                </c:pt>
                <c:pt idx="6077">
                  <c:v>6.6169999999999991</c:v>
                </c:pt>
                <c:pt idx="6078">
                  <c:v>6.5308999999999999</c:v>
                </c:pt>
                <c:pt idx="6079">
                  <c:v>6.4622999999999999</c:v>
                </c:pt>
                <c:pt idx="6080">
                  <c:v>6.4187000000000003</c:v>
                </c:pt>
                <c:pt idx="6081">
                  <c:v>6.3993000000000002</c:v>
                </c:pt>
                <c:pt idx="6082">
                  <c:v>6.344199999999999</c:v>
                </c:pt>
                <c:pt idx="6083">
                  <c:v>6.3912000000000004</c:v>
                </c:pt>
                <c:pt idx="6084">
                  <c:v>6.3024999999999993</c:v>
                </c:pt>
                <c:pt idx="6085">
                  <c:v>6.2578999999999994</c:v>
                </c:pt>
                <c:pt idx="6086">
                  <c:v>6.2552000000000003</c:v>
                </c:pt>
                <c:pt idx="6087">
                  <c:v>6.2447999999999997</c:v>
                </c:pt>
                <c:pt idx="6088">
                  <c:v>6.1803999999999997</c:v>
                </c:pt>
                <c:pt idx="6089">
                  <c:v>6.0977999999999994</c:v>
                </c:pt>
                <c:pt idx="6090">
                  <c:v>6.0839999999999996</c:v>
                </c:pt>
                <c:pt idx="6091">
                  <c:v>6.0335999999999999</c:v>
                </c:pt>
                <c:pt idx="6092">
                  <c:v>5.9721000000000002</c:v>
                </c:pt>
                <c:pt idx="6093">
                  <c:v>5.9454000000000002</c:v>
                </c:pt>
                <c:pt idx="6094">
                  <c:v>5.9593000000000007</c:v>
                </c:pt>
                <c:pt idx="6095">
                  <c:v>5.9884000000000004</c:v>
                </c:pt>
                <c:pt idx="6096">
                  <c:v>5.952</c:v>
                </c:pt>
                <c:pt idx="6097">
                  <c:v>5.9099000000000004</c:v>
                </c:pt>
                <c:pt idx="6098">
                  <c:v>5.8331</c:v>
                </c:pt>
                <c:pt idx="6099">
                  <c:v>5.8004999999999995</c:v>
                </c:pt>
                <c:pt idx="6100">
                  <c:v>5.8538999999999994</c:v>
                </c:pt>
                <c:pt idx="6101">
                  <c:v>5.8667999999999996</c:v>
                </c:pt>
                <c:pt idx="6102">
                  <c:v>5.8664999999999994</c:v>
                </c:pt>
                <c:pt idx="6103">
                  <c:v>5.8512000000000004</c:v>
                </c:pt>
                <c:pt idx="6104">
                  <c:v>5.9844999999999997</c:v>
                </c:pt>
                <c:pt idx="6105">
                  <c:v>6.1190999999999995</c:v>
                </c:pt>
                <c:pt idx="6106">
                  <c:v>6.2952000000000004</c:v>
                </c:pt>
                <c:pt idx="6107">
                  <c:v>6.3769999999999998</c:v>
                </c:pt>
                <c:pt idx="6108">
                  <c:v>6.3792000000000009</c:v>
                </c:pt>
                <c:pt idx="6109">
                  <c:v>6.4258999999999995</c:v>
                </c:pt>
                <c:pt idx="6110">
                  <c:v>6.4148999999999994</c:v>
                </c:pt>
                <c:pt idx="6111">
                  <c:v>6.4965000000000002</c:v>
                </c:pt>
                <c:pt idx="6112">
                  <c:v>6.5884</c:v>
                </c:pt>
                <c:pt idx="6113">
                  <c:v>6.6703000000000001</c:v>
                </c:pt>
                <c:pt idx="6114">
                  <c:v>6.7434000000000003</c:v>
                </c:pt>
                <c:pt idx="6115">
                  <c:v>6.6882000000000001</c:v>
                </c:pt>
                <c:pt idx="6116">
                  <c:v>6.6694999999999993</c:v>
                </c:pt>
                <c:pt idx="6117">
                  <c:v>6.6339999999999995</c:v>
                </c:pt>
                <c:pt idx="6118">
                  <c:v>6.6376999999999997</c:v>
                </c:pt>
                <c:pt idx="6119">
                  <c:v>6.6846999999999994</c:v>
                </c:pt>
                <c:pt idx="6120">
                  <c:v>6.7500999999999998</c:v>
                </c:pt>
                <c:pt idx="6121">
                  <c:v>6.7239999999999993</c:v>
                </c:pt>
                <c:pt idx="6122">
                  <c:v>6.7377000000000002</c:v>
                </c:pt>
                <c:pt idx="6123">
                  <c:v>6.7630999999999997</c:v>
                </c:pt>
                <c:pt idx="6124">
                  <c:v>6.774</c:v>
                </c:pt>
                <c:pt idx="6125">
                  <c:v>6.7895000000000003</c:v>
                </c:pt>
                <c:pt idx="6126">
                  <c:v>6.8439999999999994</c:v>
                </c:pt>
                <c:pt idx="6127">
                  <c:v>6.9923999999999999</c:v>
                </c:pt>
                <c:pt idx="6128">
                  <c:v>7.1014999999999997</c:v>
                </c:pt>
                <c:pt idx="6129">
                  <c:v>7.2256</c:v>
                </c:pt>
                <c:pt idx="6130">
                  <c:v>7.2884000000000002</c:v>
                </c:pt>
                <c:pt idx="6131">
                  <c:v>7.3632</c:v>
                </c:pt>
                <c:pt idx="6132">
                  <c:v>7.4137000000000004</c:v>
                </c:pt>
                <c:pt idx="6133">
                  <c:v>7.4188999999999998</c:v>
                </c:pt>
                <c:pt idx="6134">
                  <c:v>7.3689999999999989</c:v>
                </c:pt>
                <c:pt idx="6135">
                  <c:v>7.4325000000000001</c:v>
                </c:pt>
                <c:pt idx="6136">
                  <c:v>7.5682999999999998</c:v>
                </c:pt>
                <c:pt idx="6137">
                  <c:v>7.7287999999999997</c:v>
                </c:pt>
                <c:pt idx="6138">
                  <c:v>7.8811999999999998</c:v>
                </c:pt>
                <c:pt idx="6139">
                  <c:v>8.1029</c:v>
                </c:pt>
                <c:pt idx="6140">
                  <c:v>8.1718000000000011</c:v>
                </c:pt>
                <c:pt idx="6141">
                  <c:v>8.1872999999999987</c:v>
                </c:pt>
                <c:pt idx="6142">
                  <c:v>8.1679000000000013</c:v>
                </c:pt>
                <c:pt idx="6143">
                  <c:v>8.1651000000000007</c:v>
                </c:pt>
                <c:pt idx="6144">
                  <c:v>8.1739000000000015</c:v>
                </c:pt>
                <c:pt idx="6145">
                  <c:v>8.1518000000000015</c:v>
                </c:pt>
                <c:pt idx="6146">
                  <c:v>8.1279999999999983</c:v>
                </c:pt>
                <c:pt idx="6147">
                  <c:v>8.1329000000000011</c:v>
                </c:pt>
                <c:pt idx="6148">
                  <c:v>8.0987000000000009</c:v>
                </c:pt>
                <c:pt idx="6149">
                  <c:v>8.0841000000000012</c:v>
                </c:pt>
                <c:pt idx="6150">
                  <c:v>8.0768000000000004</c:v>
                </c:pt>
                <c:pt idx="6151">
                  <c:v>8.1191000000000013</c:v>
                </c:pt>
                <c:pt idx="6152">
                  <c:v>8.2387999999999995</c:v>
                </c:pt>
                <c:pt idx="6153">
                  <c:v>8.369900000000003</c:v>
                </c:pt>
                <c:pt idx="6154">
                  <c:v>8.4858000000000029</c:v>
                </c:pt>
                <c:pt idx="6155">
                  <c:v>8.579500000000003</c:v>
                </c:pt>
                <c:pt idx="6156">
                  <c:v>8.6878999999999991</c:v>
                </c:pt>
                <c:pt idx="6157">
                  <c:v>8.7348000000000017</c:v>
                </c:pt>
                <c:pt idx="6158">
                  <c:v>8.7161999999999988</c:v>
                </c:pt>
                <c:pt idx="6159">
                  <c:v>8.6823000000000015</c:v>
                </c:pt>
                <c:pt idx="6160">
                  <c:v>8.6513000000000009</c:v>
                </c:pt>
                <c:pt idx="6161">
                  <c:v>8.6082999999999998</c:v>
                </c:pt>
                <c:pt idx="6162">
                  <c:v>8.6436000000000011</c:v>
                </c:pt>
                <c:pt idx="6163">
                  <c:v>8.662600000000003</c:v>
                </c:pt>
                <c:pt idx="6164">
                  <c:v>8.6497000000000011</c:v>
                </c:pt>
                <c:pt idx="6165">
                  <c:v>8.5023</c:v>
                </c:pt>
                <c:pt idx="6166">
                  <c:v>8.3628000000000018</c:v>
                </c:pt>
                <c:pt idx="6167">
                  <c:v>8.2260000000000009</c:v>
                </c:pt>
                <c:pt idx="6168">
                  <c:v>8.0879000000000012</c:v>
                </c:pt>
                <c:pt idx="6169">
                  <c:v>7.9773000000000005</c:v>
                </c:pt>
                <c:pt idx="6170">
                  <c:v>7.8963000000000001</c:v>
                </c:pt>
                <c:pt idx="6171">
                  <c:v>7.7926000000000002</c:v>
                </c:pt>
                <c:pt idx="6172">
                  <c:v>7.7597000000000005</c:v>
                </c:pt>
                <c:pt idx="6173">
                  <c:v>7.7050000000000001</c:v>
                </c:pt>
                <c:pt idx="6174">
                  <c:v>7.6634999999999991</c:v>
                </c:pt>
                <c:pt idx="6175">
                  <c:v>7.6866000000000003</c:v>
                </c:pt>
                <c:pt idx="6176">
                  <c:v>7.7027000000000001</c:v>
                </c:pt>
                <c:pt idx="6177">
                  <c:v>7.7365000000000004</c:v>
                </c:pt>
                <c:pt idx="6178">
                  <c:v>7.7321</c:v>
                </c:pt>
                <c:pt idx="6179">
                  <c:v>7.7508999999999997</c:v>
                </c:pt>
                <c:pt idx="6180">
                  <c:v>7.6404999999999994</c:v>
                </c:pt>
                <c:pt idx="6181">
                  <c:v>7.6782000000000004</c:v>
                </c:pt>
                <c:pt idx="6182">
                  <c:v>7.6919999999999993</c:v>
                </c:pt>
                <c:pt idx="6183">
                  <c:v>7.7687999999999997</c:v>
                </c:pt>
                <c:pt idx="6184">
                  <c:v>7.8609999999999989</c:v>
                </c:pt>
                <c:pt idx="6185">
                  <c:v>7.8237999999999994</c:v>
                </c:pt>
                <c:pt idx="6186">
                  <c:v>7.9073000000000002</c:v>
                </c:pt>
                <c:pt idx="6187">
                  <c:v>7.9434000000000005</c:v>
                </c:pt>
                <c:pt idx="6188">
                  <c:v>8.0625000000000018</c:v>
                </c:pt>
                <c:pt idx="6189">
                  <c:v>8.1537000000000006</c:v>
                </c:pt>
                <c:pt idx="6190">
                  <c:v>8.3228000000000026</c:v>
                </c:pt>
                <c:pt idx="6191">
                  <c:v>8.577300000000001</c:v>
                </c:pt>
                <c:pt idx="6192">
                  <c:v>8.7214999999999989</c:v>
                </c:pt>
                <c:pt idx="6193">
                  <c:v>8.8325000000000031</c:v>
                </c:pt>
                <c:pt idx="6194">
                  <c:v>8.8939000000000004</c:v>
                </c:pt>
                <c:pt idx="6195">
                  <c:v>8.9360000000000035</c:v>
                </c:pt>
                <c:pt idx="6196">
                  <c:v>8.918000000000001</c:v>
                </c:pt>
                <c:pt idx="6197">
                  <c:v>8.8392000000000035</c:v>
                </c:pt>
                <c:pt idx="6198">
                  <c:v>8.6395</c:v>
                </c:pt>
                <c:pt idx="6199">
                  <c:v>8.4927000000000028</c:v>
                </c:pt>
                <c:pt idx="6200">
                  <c:v>8.302500000000002</c:v>
                </c:pt>
                <c:pt idx="6201">
                  <c:v>8.1879999999999988</c:v>
                </c:pt>
                <c:pt idx="6202">
                  <c:v>8.047600000000001</c:v>
                </c:pt>
                <c:pt idx="6203">
                  <c:v>7.9622999999999999</c:v>
                </c:pt>
                <c:pt idx="6204">
                  <c:v>7.9977999999999998</c:v>
                </c:pt>
                <c:pt idx="6205">
                  <c:v>8.0571000000000002</c:v>
                </c:pt>
                <c:pt idx="6206">
                  <c:v>8.224499999999999</c:v>
                </c:pt>
                <c:pt idx="6207">
                  <c:v>8.4737000000000027</c:v>
                </c:pt>
                <c:pt idx="6208">
                  <c:v>8.5946000000000016</c:v>
                </c:pt>
                <c:pt idx="6209">
                  <c:v>8.6576000000000004</c:v>
                </c:pt>
                <c:pt idx="6210">
                  <c:v>8.6960000000000015</c:v>
                </c:pt>
                <c:pt idx="6211">
                  <c:v>8.6289999999999996</c:v>
                </c:pt>
                <c:pt idx="6212">
                  <c:v>8.6861000000000015</c:v>
                </c:pt>
                <c:pt idx="6213">
                  <c:v>8.730500000000001</c:v>
                </c:pt>
                <c:pt idx="6214">
                  <c:v>8.8072000000000035</c:v>
                </c:pt>
                <c:pt idx="6215">
                  <c:v>8.9245000000000001</c:v>
                </c:pt>
                <c:pt idx="6216">
                  <c:v>9.0737000000000005</c:v>
                </c:pt>
                <c:pt idx="6217">
                  <c:v>9.2739000000000011</c:v>
                </c:pt>
                <c:pt idx="6218">
                  <c:v>9.4027000000000029</c:v>
                </c:pt>
                <c:pt idx="6219">
                  <c:v>9.6909999999999989</c:v>
                </c:pt>
                <c:pt idx="6220">
                  <c:v>9.8624000000000027</c:v>
                </c:pt>
                <c:pt idx="6221">
                  <c:v>9.9869000000000003</c:v>
                </c:pt>
                <c:pt idx="6222">
                  <c:v>10.032</c:v>
                </c:pt>
                <c:pt idx="6223">
                  <c:v>10.107000000000001</c:v>
                </c:pt>
                <c:pt idx="6224">
                  <c:v>10.145</c:v>
                </c:pt>
                <c:pt idx="6225">
                  <c:v>10.239999999999998</c:v>
                </c:pt>
                <c:pt idx="6226">
                  <c:v>10.425000000000002</c:v>
                </c:pt>
                <c:pt idx="6227">
                  <c:v>10.739999999999998</c:v>
                </c:pt>
                <c:pt idx="6228">
                  <c:v>14.423</c:v>
                </c:pt>
                <c:pt idx="6229">
                  <c:v>13.473000000000003</c:v>
                </c:pt>
                <c:pt idx="6230">
                  <c:v>13.08</c:v>
                </c:pt>
                <c:pt idx="6231">
                  <c:v>13.051</c:v>
                </c:pt>
                <c:pt idx="6232">
                  <c:v>13.306000000000003</c:v>
                </c:pt>
                <c:pt idx="6233">
                  <c:v>13.718999999999999</c:v>
                </c:pt>
                <c:pt idx="6234">
                  <c:v>14.141999999999999</c:v>
                </c:pt>
                <c:pt idx="6235">
                  <c:v>14.492000000000003</c:v>
                </c:pt>
                <c:pt idx="6236">
                  <c:v>14.641999999999999</c:v>
                </c:pt>
                <c:pt idx="6237">
                  <c:v>14.59</c:v>
                </c:pt>
                <c:pt idx="6238">
                  <c:v>14.53</c:v>
                </c:pt>
                <c:pt idx="6239">
                  <c:v>14.467000000000002</c:v>
                </c:pt>
                <c:pt idx="6240">
                  <c:v>14.435</c:v>
                </c:pt>
                <c:pt idx="6241">
                  <c:v>14.347</c:v>
                </c:pt>
                <c:pt idx="6242">
                  <c:v>14.055000000000001</c:v>
                </c:pt>
                <c:pt idx="6243">
                  <c:v>13.924000000000001</c:v>
                </c:pt>
                <c:pt idx="6244">
                  <c:v>13.536</c:v>
                </c:pt>
                <c:pt idx="6245">
                  <c:v>13.007</c:v>
                </c:pt>
                <c:pt idx="6246">
                  <c:v>12.6</c:v>
                </c:pt>
                <c:pt idx="6247">
                  <c:v>12.253</c:v>
                </c:pt>
                <c:pt idx="6248">
                  <c:v>11.759</c:v>
                </c:pt>
                <c:pt idx="6249">
                  <c:v>11.524000000000001</c:v>
                </c:pt>
                <c:pt idx="6250">
                  <c:v>11.239000000000001</c:v>
                </c:pt>
                <c:pt idx="6251">
                  <c:v>11.117000000000001</c:v>
                </c:pt>
                <c:pt idx="6252">
                  <c:v>11.109</c:v>
                </c:pt>
                <c:pt idx="6253">
                  <c:v>11.146999999999998</c:v>
                </c:pt>
                <c:pt idx="6254">
                  <c:v>11.168000000000001</c:v>
                </c:pt>
                <c:pt idx="6255">
                  <c:v>11.226999999999999</c:v>
                </c:pt>
                <c:pt idx="6256">
                  <c:v>11.242000000000001</c:v>
                </c:pt>
                <c:pt idx="6257">
                  <c:v>11.064</c:v>
                </c:pt>
                <c:pt idx="6258">
                  <c:v>10.988</c:v>
                </c:pt>
                <c:pt idx="6259">
                  <c:v>10.912000000000003</c:v>
                </c:pt>
                <c:pt idx="6260">
                  <c:v>10.659000000000002</c:v>
                </c:pt>
                <c:pt idx="6261">
                  <c:v>10.475000000000001</c:v>
                </c:pt>
                <c:pt idx="6262">
                  <c:v>9.4229000000000003</c:v>
                </c:pt>
                <c:pt idx="6263">
                  <c:v>9.4997000000000007</c:v>
                </c:pt>
                <c:pt idx="6264">
                  <c:v>9.4531000000000027</c:v>
                </c:pt>
                <c:pt idx="6265">
                  <c:v>9.406500000000003</c:v>
                </c:pt>
                <c:pt idx="6266">
                  <c:v>9.3471999999999991</c:v>
                </c:pt>
                <c:pt idx="6267">
                  <c:v>9.3742000000000001</c:v>
                </c:pt>
                <c:pt idx="6268">
                  <c:v>9.4199000000000002</c:v>
                </c:pt>
                <c:pt idx="6269">
                  <c:v>9.4838000000000005</c:v>
                </c:pt>
                <c:pt idx="6270">
                  <c:v>9.5688000000000013</c:v>
                </c:pt>
                <c:pt idx="6271">
                  <c:v>9.6639000000000035</c:v>
                </c:pt>
                <c:pt idx="6272">
                  <c:v>9.7526000000000028</c:v>
                </c:pt>
                <c:pt idx="6273">
                  <c:v>9.7860000000000014</c:v>
                </c:pt>
                <c:pt idx="6274">
                  <c:v>9.9992000000000001</c:v>
                </c:pt>
                <c:pt idx="6275">
                  <c:v>10.452000000000002</c:v>
                </c:pt>
                <c:pt idx="6276">
                  <c:v>14.947999999999999</c:v>
                </c:pt>
                <c:pt idx="6277">
                  <c:v>14.275</c:v>
                </c:pt>
                <c:pt idx="6278">
                  <c:v>14.172000000000002</c:v>
                </c:pt>
                <c:pt idx="6279">
                  <c:v>14.281000000000001</c:v>
                </c:pt>
                <c:pt idx="6280">
                  <c:v>14.285</c:v>
                </c:pt>
                <c:pt idx="6281">
                  <c:v>14.282</c:v>
                </c:pt>
                <c:pt idx="6282">
                  <c:v>14.242999999999999</c:v>
                </c:pt>
                <c:pt idx="6283">
                  <c:v>14.081</c:v>
                </c:pt>
                <c:pt idx="6284">
                  <c:v>13.847</c:v>
                </c:pt>
                <c:pt idx="6285">
                  <c:v>13.640999999999998</c:v>
                </c:pt>
                <c:pt idx="6286">
                  <c:v>13.398</c:v>
                </c:pt>
                <c:pt idx="6287">
                  <c:v>13.269</c:v>
                </c:pt>
                <c:pt idx="6288">
                  <c:v>13.156000000000002</c:v>
                </c:pt>
                <c:pt idx="6289">
                  <c:v>13.081</c:v>
                </c:pt>
                <c:pt idx="6290">
                  <c:v>13.11</c:v>
                </c:pt>
                <c:pt idx="6291">
                  <c:v>13.040999999999999</c:v>
                </c:pt>
                <c:pt idx="6292">
                  <c:v>12.984</c:v>
                </c:pt>
                <c:pt idx="6293">
                  <c:v>12.749000000000001</c:v>
                </c:pt>
                <c:pt idx="6294">
                  <c:v>12.354000000000003</c:v>
                </c:pt>
                <c:pt idx="6295">
                  <c:v>12.055000000000001</c:v>
                </c:pt>
                <c:pt idx="6296">
                  <c:v>11.857000000000003</c:v>
                </c:pt>
                <c:pt idx="6297">
                  <c:v>11.652000000000001</c:v>
                </c:pt>
                <c:pt idx="6298">
                  <c:v>11.422000000000002</c:v>
                </c:pt>
                <c:pt idx="6299">
                  <c:v>11.223000000000001</c:v>
                </c:pt>
                <c:pt idx="6300">
                  <c:v>11.024000000000001</c:v>
                </c:pt>
                <c:pt idx="6301">
                  <c:v>10.827</c:v>
                </c:pt>
                <c:pt idx="6302">
                  <c:v>10.765000000000002</c:v>
                </c:pt>
                <c:pt idx="6303">
                  <c:v>10.695</c:v>
                </c:pt>
                <c:pt idx="6304">
                  <c:v>10.581</c:v>
                </c:pt>
                <c:pt idx="6305">
                  <c:v>10.476000000000003</c:v>
                </c:pt>
                <c:pt idx="6306">
                  <c:v>9.1406999999999989</c:v>
                </c:pt>
                <c:pt idx="6307">
                  <c:v>9.2939999999999987</c:v>
                </c:pt>
                <c:pt idx="6308">
                  <c:v>9.4034000000000013</c:v>
                </c:pt>
                <c:pt idx="6309">
                  <c:v>9.3499000000000034</c:v>
                </c:pt>
                <c:pt idx="6310">
                  <c:v>9.2222999999999988</c:v>
                </c:pt>
                <c:pt idx="6311">
                  <c:v>9.1449999999999996</c:v>
                </c:pt>
                <c:pt idx="6312">
                  <c:v>8.926400000000001</c:v>
                </c:pt>
                <c:pt idx="6313">
                  <c:v>8.8024000000000022</c:v>
                </c:pt>
                <c:pt idx="6314">
                  <c:v>-999</c:v>
                </c:pt>
                <c:pt idx="6315">
                  <c:v>8.8218000000000014</c:v>
                </c:pt>
                <c:pt idx="6316">
                  <c:v>9.2377999999999982</c:v>
                </c:pt>
                <c:pt idx="6317">
                  <c:v>9.7485999999999997</c:v>
                </c:pt>
                <c:pt idx="6318">
                  <c:v>10.52</c:v>
                </c:pt>
                <c:pt idx="6319">
                  <c:v>10.878</c:v>
                </c:pt>
                <c:pt idx="6320">
                  <c:v>13.351000000000003</c:v>
                </c:pt>
                <c:pt idx="6321">
                  <c:v>12.434000000000001</c:v>
                </c:pt>
                <c:pt idx="6322">
                  <c:v>11.92</c:v>
                </c:pt>
                <c:pt idx="6323">
                  <c:v>11.515000000000002</c:v>
                </c:pt>
                <c:pt idx="6324">
                  <c:v>11.2</c:v>
                </c:pt>
                <c:pt idx="6325">
                  <c:v>10.730999999999998</c:v>
                </c:pt>
                <c:pt idx="6326">
                  <c:v>10.51</c:v>
                </c:pt>
                <c:pt idx="6327">
                  <c:v>9.4418999999999986</c:v>
                </c:pt>
                <c:pt idx="6328">
                  <c:v>9.484</c:v>
                </c:pt>
                <c:pt idx="6329">
                  <c:v>9.4627000000000052</c:v>
                </c:pt>
                <c:pt idx="6330">
                  <c:v>9.4046000000000003</c:v>
                </c:pt>
                <c:pt idx="6331">
                  <c:v>9.2946000000000009</c:v>
                </c:pt>
                <c:pt idx="6332">
                  <c:v>9.1227</c:v>
                </c:pt>
                <c:pt idx="6333">
                  <c:v>9.0174000000000003</c:v>
                </c:pt>
                <c:pt idx="6334">
                  <c:v>8.9461000000000013</c:v>
                </c:pt>
                <c:pt idx="6335">
                  <c:v>8.9188000000000009</c:v>
                </c:pt>
                <c:pt idx="6336">
                  <c:v>8.8369</c:v>
                </c:pt>
                <c:pt idx="6337">
                  <c:v>8.6980999999999984</c:v>
                </c:pt>
                <c:pt idx="6338">
                  <c:v>8.6191000000000013</c:v>
                </c:pt>
                <c:pt idx="6339">
                  <c:v>8.4217000000000013</c:v>
                </c:pt>
                <c:pt idx="6340">
                  <c:v>8.3500000000000014</c:v>
                </c:pt>
                <c:pt idx="6341">
                  <c:v>8.196299999999999</c:v>
                </c:pt>
                <c:pt idx="6342">
                  <c:v>8.0634000000000015</c:v>
                </c:pt>
                <c:pt idx="6343">
                  <c:v>7.9248999999999992</c:v>
                </c:pt>
                <c:pt idx="6344">
                  <c:v>7.7435999999999998</c:v>
                </c:pt>
                <c:pt idx="6345">
                  <c:v>7.6373999999999995</c:v>
                </c:pt>
                <c:pt idx="6346">
                  <c:v>7.5534999999999997</c:v>
                </c:pt>
                <c:pt idx="6347">
                  <c:v>7.6370999999999993</c:v>
                </c:pt>
                <c:pt idx="6348">
                  <c:v>7.7238999999999995</c:v>
                </c:pt>
                <c:pt idx="6349">
                  <c:v>7.7965999999999998</c:v>
                </c:pt>
                <c:pt idx="6350">
                  <c:v>7.907</c:v>
                </c:pt>
                <c:pt idx="6351">
                  <c:v>8.0285000000000011</c:v>
                </c:pt>
                <c:pt idx="6352">
                  <c:v>8.0197000000000003</c:v>
                </c:pt>
                <c:pt idx="6353">
                  <c:v>8.0432999999999986</c:v>
                </c:pt>
                <c:pt idx="6354">
                  <c:v>8.0993000000000013</c:v>
                </c:pt>
                <c:pt idx="6355">
                  <c:v>8.030899999999999</c:v>
                </c:pt>
                <c:pt idx="6356">
                  <c:v>7.9573</c:v>
                </c:pt>
                <c:pt idx="6357">
                  <c:v>7.8494999999999999</c:v>
                </c:pt>
                <c:pt idx="6358">
                  <c:v>7.7246999999999995</c:v>
                </c:pt>
                <c:pt idx="6359">
                  <c:v>7.6494999999999997</c:v>
                </c:pt>
                <c:pt idx="6360">
                  <c:v>7.6668999999999992</c:v>
                </c:pt>
                <c:pt idx="6361">
                  <c:v>7.5701000000000001</c:v>
                </c:pt>
                <c:pt idx="6362">
                  <c:v>7.5662000000000003</c:v>
                </c:pt>
                <c:pt idx="6363">
                  <c:v>7.6320999999999994</c:v>
                </c:pt>
                <c:pt idx="6364">
                  <c:v>7.5994000000000002</c:v>
                </c:pt>
                <c:pt idx="6365">
                  <c:v>7.6310000000000002</c:v>
                </c:pt>
                <c:pt idx="6366">
                  <c:v>7.6778999999999993</c:v>
                </c:pt>
                <c:pt idx="6367">
                  <c:v>7.7158999999999995</c:v>
                </c:pt>
                <c:pt idx="6368">
                  <c:v>7.7991999999999999</c:v>
                </c:pt>
                <c:pt idx="6369">
                  <c:v>7.7920999999999996</c:v>
                </c:pt>
                <c:pt idx="6370">
                  <c:v>7.7727000000000004</c:v>
                </c:pt>
                <c:pt idx="6371">
                  <c:v>7.7755000000000001</c:v>
                </c:pt>
                <c:pt idx="6372">
                  <c:v>7.7465999999999999</c:v>
                </c:pt>
                <c:pt idx="6373">
                  <c:v>7.8116000000000003</c:v>
                </c:pt>
                <c:pt idx="6374">
                  <c:v>7.7833000000000006</c:v>
                </c:pt>
                <c:pt idx="6375">
                  <c:v>7.7344999999999997</c:v>
                </c:pt>
                <c:pt idx="6376">
                  <c:v>7.7153</c:v>
                </c:pt>
                <c:pt idx="6377">
                  <c:v>7.6391999999999998</c:v>
                </c:pt>
                <c:pt idx="6378">
                  <c:v>7.5870999999999995</c:v>
                </c:pt>
                <c:pt idx="6379">
                  <c:v>7.5344999999999995</c:v>
                </c:pt>
                <c:pt idx="6380">
                  <c:v>7.4904000000000002</c:v>
                </c:pt>
                <c:pt idx="6381">
                  <c:v>7.5547999999999993</c:v>
                </c:pt>
                <c:pt idx="6382">
                  <c:v>7.5198999999999998</c:v>
                </c:pt>
                <c:pt idx="6383">
                  <c:v>7.5518999999999998</c:v>
                </c:pt>
                <c:pt idx="6384">
                  <c:v>7.5377000000000001</c:v>
                </c:pt>
                <c:pt idx="6385">
                  <c:v>7.4438000000000004</c:v>
                </c:pt>
                <c:pt idx="6386">
                  <c:v>7.4142000000000001</c:v>
                </c:pt>
                <c:pt idx="6387">
                  <c:v>7.4329000000000001</c:v>
                </c:pt>
                <c:pt idx="6388">
                  <c:v>7.3404999999999996</c:v>
                </c:pt>
                <c:pt idx="6389">
                  <c:v>7.3010000000000002</c:v>
                </c:pt>
                <c:pt idx="6390">
                  <c:v>7.2515000000000001</c:v>
                </c:pt>
                <c:pt idx="6391">
                  <c:v>7.1730999999999998</c:v>
                </c:pt>
                <c:pt idx="6392">
                  <c:v>7.1566999999999998</c:v>
                </c:pt>
                <c:pt idx="6393">
                  <c:v>7.1159999999999988</c:v>
                </c:pt>
                <c:pt idx="6394">
                  <c:v>7.0759999999999996</c:v>
                </c:pt>
                <c:pt idx="6395">
                  <c:v>6.9957000000000003</c:v>
                </c:pt>
                <c:pt idx="6396">
                  <c:v>6.9846000000000004</c:v>
                </c:pt>
                <c:pt idx="6397">
                  <c:v>10.436</c:v>
                </c:pt>
                <c:pt idx="6398">
                  <c:v>17.93</c:v>
                </c:pt>
                <c:pt idx="6399">
                  <c:v>15.834</c:v>
                </c:pt>
                <c:pt idx="6400">
                  <c:v>14.02</c:v>
                </c:pt>
                <c:pt idx="6401">
                  <c:v>12.473000000000003</c:v>
                </c:pt>
                <c:pt idx="6402">
                  <c:v>11.268000000000001</c:v>
                </c:pt>
                <c:pt idx="6403">
                  <c:v>10.326000000000002</c:v>
                </c:pt>
                <c:pt idx="6404">
                  <c:v>8.062400000000002</c:v>
                </c:pt>
                <c:pt idx="6405">
                  <c:v>8.0949000000000009</c:v>
                </c:pt>
                <c:pt idx="6406">
                  <c:v>7.8500999999999994</c:v>
                </c:pt>
                <c:pt idx="6407">
                  <c:v>7.6413000000000002</c:v>
                </c:pt>
                <c:pt idx="6408">
                  <c:v>7.4535</c:v>
                </c:pt>
                <c:pt idx="6409">
                  <c:v>7.2683</c:v>
                </c:pt>
                <c:pt idx="6410">
                  <c:v>7.2302000000000008</c:v>
                </c:pt>
                <c:pt idx="6411">
                  <c:v>7.3794000000000004</c:v>
                </c:pt>
                <c:pt idx="6412">
                  <c:v>7.9077000000000002</c:v>
                </c:pt>
                <c:pt idx="6413">
                  <c:v>8.8964000000000034</c:v>
                </c:pt>
                <c:pt idx="6414">
                  <c:v>10.255000000000003</c:v>
                </c:pt>
                <c:pt idx="6415">
                  <c:v>16.885999999999996</c:v>
                </c:pt>
                <c:pt idx="6416">
                  <c:v>16.135999999999999</c:v>
                </c:pt>
                <c:pt idx="6417">
                  <c:v>16.135000000000005</c:v>
                </c:pt>
                <c:pt idx="6418">
                  <c:v>16.213000000000001</c:v>
                </c:pt>
                <c:pt idx="6419">
                  <c:v>15.983000000000002</c:v>
                </c:pt>
                <c:pt idx="6420">
                  <c:v>15.739999999999998</c:v>
                </c:pt>
                <c:pt idx="6421">
                  <c:v>15.362000000000002</c:v>
                </c:pt>
                <c:pt idx="6422">
                  <c:v>14.998000000000001</c:v>
                </c:pt>
                <c:pt idx="6423">
                  <c:v>14.759</c:v>
                </c:pt>
                <c:pt idx="6424">
                  <c:v>14.597</c:v>
                </c:pt>
                <c:pt idx="6425">
                  <c:v>14.53</c:v>
                </c:pt>
                <c:pt idx="6426">
                  <c:v>14.478</c:v>
                </c:pt>
                <c:pt idx="6427">
                  <c:v>14.219999999999999</c:v>
                </c:pt>
                <c:pt idx="6428">
                  <c:v>13.93</c:v>
                </c:pt>
                <c:pt idx="6429">
                  <c:v>13.583</c:v>
                </c:pt>
                <c:pt idx="6430">
                  <c:v>13.256</c:v>
                </c:pt>
                <c:pt idx="6431">
                  <c:v>13.104000000000001</c:v>
                </c:pt>
                <c:pt idx="6432">
                  <c:v>13.140999999999998</c:v>
                </c:pt>
                <c:pt idx="6433">
                  <c:v>13.286</c:v>
                </c:pt>
                <c:pt idx="6434">
                  <c:v>13.317</c:v>
                </c:pt>
                <c:pt idx="6435">
                  <c:v>13.443</c:v>
                </c:pt>
                <c:pt idx="6436">
                  <c:v>13.409000000000002</c:v>
                </c:pt>
                <c:pt idx="6437">
                  <c:v>13.484</c:v>
                </c:pt>
                <c:pt idx="6438">
                  <c:v>13.57</c:v>
                </c:pt>
                <c:pt idx="6439">
                  <c:v>13.5</c:v>
                </c:pt>
                <c:pt idx="6440">
                  <c:v>13.523</c:v>
                </c:pt>
                <c:pt idx="6441">
                  <c:v>13.429</c:v>
                </c:pt>
                <c:pt idx="6442">
                  <c:v>13.401</c:v>
                </c:pt>
                <c:pt idx="6443">
                  <c:v>13.275</c:v>
                </c:pt>
                <c:pt idx="6444">
                  <c:v>13.086</c:v>
                </c:pt>
                <c:pt idx="6445">
                  <c:v>12.981</c:v>
                </c:pt>
                <c:pt idx="6446">
                  <c:v>12.878</c:v>
                </c:pt>
                <c:pt idx="6447">
                  <c:v>12.694000000000001</c:v>
                </c:pt>
                <c:pt idx="6448">
                  <c:v>12.643000000000001</c:v>
                </c:pt>
                <c:pt idx="6449">
                  <c:v>12.488</c:v>
                </c:pt>
                <c:pt idx="6450">
                  <c:v>12.315000000000001</c:v>
                </c:pt>
                <c:pt idx="6451">
                  <c:v>12.145</c:v>
                </c:pt>
                <c:pt idx="6452">
                  <c:v>12.012</c:v>
                </c:pt>
                <c:pt idx="6453">
                  <c:v>11.839</c:v>
                </c:pt>
                <c:pt idx="6454">
                  <c:v>11.723000000000001</c:v>
                </c:pt>
                <c:pt idx="6455">
                  <c:v>11.543000000000001</c:v>
                </c:pt>
                <c:pt idx="6456">
                  <c:v>11.360000000000001</c:v>
                </c:pt>
                <c:pt idx="6457">
                  <c:v>11.182</c:v>
                </c:pt>
                <c:pt idx="6458">
                  <c:v>11.051</c:v>
                </c:pt>
                <c:pt idx="6459">
                  <c:v>10.886000000000003</c:v>
                </c:pt>
                <c:pt idx="6460">
                  <c:v>10.699</c:v>
                </c:pt>
                <c:pt idx="6461">
                  <c:v>10.574</c:v>
                </c:pt>
                <c:pt idx="6462">
                  <c:v>10.473000000000003</c:v>
                </c:pt>
                <c:pt idx="6463">
                  <c:v>9.4976000000000003</c:v>
                </c:pt>
                <c:pt idx="6464">
                  <c:v>9.6099000000000014</c:v>
                </c:pt>
                <c:pt idx="6465">
                  <c:v>9.6195000000000004</c:v>
                </c:pt>
                <c:pt idx="6466">
                  <c:v>9.5350000000000001</c:v>
                </c:pt>
                <c:pt idx="6467">
                  <c:v>9.4051000000000027</c:v>
                </c:pt>
                <c:pt idx="6468">
                  <c:v>9.3429000000000002</c:v>
                </c:pt>
                <c:pt idx="6469">
                  <c:v>9.2506000000000004</c:v>
                </c:pt>
                <c:pt idx="6470">
                  <c:v>9.1782999999999983</c:v>
                </c:pt>
                <c:pt idx="6471">
                  <c:v>9.0715000000000003</c:v>
                </c:pt>
                <c:pt idx="6472">
                  <c:v>8.9278000000000013</c:v>
                </c:pt>
                <c:pt idx="6473">
                  <c:v>8.9186000000000014</c:v>
                </c:pt>
                <c:pt idx="6474">
                  <c:v>8.9186000000000014</c:v>
                </c:pt>
                <c:pt idx="6475">
                  <c:v>8.9367000000000001</c:v>
                </c:pt>
                <c:pt idx="6476">
                  <c:v>8.9601000000000006</c:v>
                </c:pt>
                <c:pt idx="6477">
                  <c:v>8.9274000000000004</c:v>
                </c:pt>
                <c:pt idx="6478">
                  <c:v>8.9038000000000004</c:v>
                </c:pt>
                <c:pt idx="6479">
                  <c:v>8.9034000000000013</c:v>
                </c:pt>
                <c:pt idx="6480">
                  <c:v>8.8951000000000029</c:v>
                </c:pt>
                <c:pt idx="6481">
                  <c:v>8.8763000000000005</c:v>
                </c:pt>
                <c:pt idx="6482">
                  <c:v>8.7259000000000011</c:v>
                </c:pt>
                <c:pt idx="6483">
                  <c:v>8.684099999999999</c:v>
                </c:pt>
                <c:pt idx="6484">
                  <c:v>8.6270999999999987</c:v>
                </c:pt>
                <c:pt idx="6485">
                  <c:v>8.539200000000001</c:v>
                </c:pt>
                <c:pt idx="6486">
                  <c:v>8.5728000000000026</c:v>
                </c:pt>
                <c:pt idx="6487">
                  <c:v>8.6598000000000006</c:v>
                </c:pt>
                <c:pt idx="6488">
                  <c:v>8.8526000000000025</c:v>
                </c:pt>
                <c:pt idx="6489">
                  <c:v>9.0372999999999983</c:v>
                </c:pt>
                <c:pt idx="6490">
                  <c:v>9.0874000000000006</c:v>
                </c:pt>
                <c:pt idx="6491">
                  <c:v>9.1770000000000014</c:v>
                </c:pt>
                <c:pt idx="6492">
                  <c:v>9.2461999999999982</c:v>
                </c:pt>
                <c:pt idx="6493">
                  <c:v>9.2467999999999986</c:v>
                </c:pt>
                <c:pt idx="6494">
                  <c:v>9.2211999999999996</c:v>
                </c:pt>
                <c:pt idx="6495">
                  <c:v>9.2059000000000015</c:v>
                </c:pt>
                <c:pt idx="6496">
                  <c:v>9.2226000000000035</c:v>
                </c:pt>
                <c:pt idx="6497">
                  <c:v>9.2624000000000013</c:v>
                </c:pt>
                <c:pt idx="6498">
                  <c:v>9.2383999999999986</c:v>
                </c:pt>
                <c:pt idx="6499">
                  <c:v>9.1877000000000013</c:v>
                </c:pt>
                <c:pt idx="6500">
                  <c:v>9.2506000000000004</c:v>
                </c:pt>
                <c:pt idx="6501">
                  <c:v>9.4096000000000029</c:v>
                </c:pt>
                <c:pt idx="6502">
                  <c:v>9.7264000000000017</c:v>
                </c:pt>
                <c:pt idx="6503">
                  <c:v>10.105</c:v>
                </c:pt>
                <c:pt idx="6504">
                  <c:v>10.497</c:v>
                </c:pt>
                <c:pt idx="6505">
                  <c:v>10.847</c:v>
                </c:pt>
                <c:pt idx="6506">
                  <c:v>13.557</c:v>
                </c:pt>
                <c:pt idx="6507">
                  <c:v>12.669</c:v>
                </c:pt>
                <c:pt idx="6508">
                  <c:v>12.065000000000001</c:v>
                </c:pt>
                <c:pt idx="6509">
                  <c:v>11.689</c:v>
                </c:pt>
                <c:pt idx="6510">
                  <c:v>11.546000000000001</c:v>
                </c:pt>
                <c:pt idx="6511">
                  <c:v>11.411</c:v>
                </c:pt>
                <c:pt idx="6512">
                  <c:v>11.243999999999998</c:v>
                </c:pt>
                <c:pt idx="6513">
                  <c:v>11.029</c:v>
                </c:pt>
                <c:pt idx="6514">
                  <c:v>10.745999999999999</c:v>
                </c:pt>
                <c:pt idx="6515">
                  <c:v>10.557</c:v>
                </c:pt>
                <c:pt idx="6516">
                  <c:v>10.357000000000003</c:v>
                </c:pt>
                <c:pt idx="6517">
                  <c:v>9.2460999999999984</c:v>
                </c:pt>
                <c:pt idx="6518">
                  <c:v>9.2192999999999987</c:v>
                </c:pt>
                <c:pt idx="6519">
                  <c:v>9.156500000000003</c:v>
                </c:pt>
                <c:pt idx="6520">
                  <c:v>8.991200000000001</c:v>
                </c:pt>
                <c:pt idx="6521">
                  <c:v>8.866500000000002</c:v>
                </c:pt>
                <c:pt idx="6522">
                  <c:v>8.6609000000000016</c:v>
                </c:pt>
                <c:pt idx="6523">
                  <c:v>8.4919000000000011</c:v>
                </c:pt>
                <c:pt idx="6524">
                  <c:v>8.341899999999999</c:v>
                </c:pt>
                <c:pt idx="6525">
                  <c:v>8.2222999999999988</c:v>
                </c:pt>
                <c:pt idx="6526">
                  <c:v>8.0746000000000002</c:v>
                </c:pt>
                <c:pt idx="6527">
                  <c:v>7.9901</c:v>
                </c:pt>
                <c:pt idx="6528">
                  <c:v>7.8852000000000002</c:v>
                </c:pt>
                <c:pt idx="6529">
                  <c:v>7.7643999999999993</c:v>
                </c:pt>
                <c:pt idx="6530">
                  <c:v>7.7803000000000004</c:v>
                </c:pt>
                <c:pt idx="6531">
                  <c:v>7.8083</c:v>
                </c:pt>
                <c:pt idx="6532">
                  <c:v>7.8460999999999999</c:v>
                </c:pt>
                <c:pt idx="6533">
                  <c:v>7.7897000000000007</c:v>
                </c:pt>
                <c:pt idx="6534">
                  <c:v>7.8276999999999992</c:v>
                </c:pt>
                <c:pt idx="6535">
                  <c:v>7.7470999999999997</c:v>
                </c:pt>
                <c:pt idx="6536">
                  <c:v>7.7511999999999999</c:v>
                </c:pt>
                <c:pt idx="6537">
                  <c:v>7.7074999999999996</c:v>
                </c:pt>
                <c:pt idx="6538">
                  <c:v>7.7408000000000001</c:v>
                </c:pt>
                <c:pt idx="6539">
                  <c:v>7.7042999999999999</c:v>
                </c:pt>
                <c:pt idx="6540">
                  <c:v>7.7263000000000002</c:v>
                </c:pt>
                <c:pt idx="6541">
                  <c:v>7.7222999999999997</c:v>
                </c:pt>
                <c:pt idx="6542">
                  <c:v>7.6353999999999997</c:v>
                </c:pt>
                <c:pt idx="6543">
                  <c:v>7.5826000000000002</c:v>
                </c:pt>
                <c:pt idx="6544">
                  <c:v>7.552999999999999</c:v>
                </c:pt>
                <c:pt idx="6545">
                  <c:v>7.6442999999999994</c:v>
                </c:pt>
                <c:pt idx="6546">
                  <c:v>7.7573999999999996</c:v>
                </c:pt>
                <c:pt idx="6547">
                  <c:v>7.8212000000000002</c:v>
                </c:pt>
                <c:pt idx="6548">
                  <c:v>7.8625999999999987</c:v>
                </c:pt>
                <c:pt idx="6549">
                  <c:v>7.923</c:v>
                </c:pt>
                <c:pt idx="6550">
                  <c:v>7.8878999999999992</c:v>
                </c:pt>
                <c:pt idx="6551">
                  <c:v>7.8278999999999987</c:v>
                </c:pt>
                <c:pt idx="6552">
                  <c:v>7.8385999999999996</c:v>
                </c:pt>
                <c:pt idx="6553">
                  <c:v>7.7401999999999997</c:v>
                </c:pt>
                <c:pt idx="6554">
                  <c:v>7.6715999999999998</c:v>
                </c:pt>
                <c:pt idx="6555">
                  <c:v>7.5591999999999997</c:v>
                </c:pt>
                <c:pt idx="6556">
                  <c:v>7.4401000000000002</c:v>
                </c:pt>
                <c:pt idx="6557">
                  <c:v>7.3576999999999995</c:v>
                </c:pt>
                <c:pt idx="6558">
                  <c:v>7.2586000000000004</c:v>
                </c:pt>
                <c:pt idx="6559">
                  <c:v>7.2404000000000002</c:v>
                </c:pt>
                <c:pt idx="6560">
                  <c:v>7.145999999999999</c:v>
                </c:pt>
                <c:pt idx="6561">
                  <c:v>7.1790000000000003</c:v>
                </c:pt>
                <c:pt idx="6562">
                  <c:v>7.2414000000000005</c:v>
                </c:pt>
                <c:pt idx="6563">
                  <c:v>7.3710000000000004</c:v>
                </c:pt>
                <c:pt idx="6564">
                  <c:v>7.5831999999999997</c:v>
                </c:pt>
                <c:pt idx="6565">
                  <c:v>7.7654999999999994</c:v>
                </c:pt>
                <c:pt idx="6566">
                  <c:v>7.9547999999999996</c:v>
                </c:pt>
                <c:pt idx="6567">
                  <c:v>8.1243999999999996</c:v>
                </c:pt>
                <c:pt idx="6568">
                  <c:v>8.2433999999999994</c:v>
                </c:pt>
                <c:pt idx="6569">
                  <c:v>8.2690000000000001</c:v>
                </c:pt>
                <c:pt idx="6570">
                  <c:v>8.3979000000000035</c:v>
                </c:pt>
                <c:pt idx="6571">
                  <c:v>8.4976000000000003</c:v>
                </c:pt>
                <c:pt idx="6572">
                  <c:v>8.6662000000000035</c:v>
                </c:pt>
                <c:pt idx="6573">
                  <c:v>8.8630000000000031</c:v>
                </c:pt>
                <c:pt idx="6574">
                  <c:v>9.0245000000000015</c:v>
                </c:pt>
                <c:pt idx="6575">
                  <c:v>9.178799999999999</c:v>
                </c:pt>
                <c:pt idx="6576">
                  <c:v>9.4028000000000027</c:v>
                </c:pt>
                <c:pt idx="6577">
                  <c:v>9.5760000000000005</c:v>
                </c:pt>
                <c:pt idx="6578">
                  <c:v>9.6647000000000016</c:v>
                </c:pt>
                <c:pt idx="6579">
                  <c:v>9.629900000000001</c:v>
                </c:pt>
                <c:pt idx="6580">
                  <c:v>9.6229000000000013</c:v>
                </c:pt>
                <c:pt idx="6581">
                  <c:v>9.5529000000000028</c:v>
                </c:pt>
                <c:pt idx="6582">
                  <c:v>9.4565000000000019</c:v>
                </c:pt>
                <c:pt idx="6583">
                  <c:v>9.3796000000000053</c:v>
                </c:pt>
                <c:pt idx="6584">
                  <c:v>9.2607000000000035</c:v>
                </c:pt>
                <c:pt idx="6585">
                  <c:v>9.2340999999999998</c:v>
                </c:pt>
                <c:pt idx="6586">
                  <c:v>9.2381999999999991</c:v>
                </c:pt>
                <c:pt idx="6587">
                  <c:v>9.3310000000000013</c:v>
                </c:pt>
                <c:pt idx="6588">
                  <c:v>9.4965000000000028</c:v>
                </c:pt>
                <c:pt idx="6589">
                  <c:v>9.530899999999999</c:v>
                </c:pt>
                <c:pt idx="6590">
                  <c:v>9.6211999999999982</c:v>
                </c:pt>
                <c:pt idx="6591">
                  <c:v>9.8481999999999985</c:v>
                </c:pt>
                <c:pt idx="6592">
                  <c:v>10.040999999999999</c:v>
                </c:pt>
                <c:pt idx="6593">
                  <c:v>10.272</c:v>
                </c:pt>
                <c:pt idx="6594">
                  <c:v>10.466000000000003</c:v>
                </c:pt>
                <c:pt idx="6595">
                  <c:v>10.681000000000001</c:v>
                </c:pt>
                <c:pt idx="6596">
                  <c:v>15.375000000000002</c:v>
                </c:pt>
                <c:pt idx="6597">
                  <c:v>13.783000000000001</c:v>
                </c:pt>
                <c:pt idx="6598">
                  <c:v>12.756</c:v>
                </c:pt>
                <c:pt idx="6599">
                  <c:v>11.89</c:v>
                </c:pt>
                <c:pt idx="6600">
                  <c:v>11.205</c:v>
                </c:pt>
                <c:pt idx="6601">
                  <c:v>10.636999999999999</c:v>
                </c:pt>
                <c:pt idx="6602">
                  <c:v>9.0336000000000034</c:v>
                </c:pt>
                <c:pt idx="6603">
                  <c:v>8.9935000000000027</c:v>
                </c:pt>
                <c:pt idx="6604">
                  <c:v>8.9375</c:v>
                </c:pt>
                <c:pt idx="6605">
                  <c:v>8.7590000000000003</c:v>
                </c:pt>
                <c:pt idx="6606">
                  <c:v>8.632200000000001</c:v>
                </c:pt>
                <c:pt idx="6607">
                  <c:v>8.4907000000000004</c:v>
                </c:pt>
                <c:pt idx="6608">
                  <c:v>8.2900999999999989</c:v>
                </c:pt>
                <c:pt idx="6609">
                  <c:v>8.1066000000000003</c:v>
                </c:pt>
                <c:pt idx="6610">
                  <c:v>7.9135999999999997</c:v>
                </c:pt>
                <c:pt idx="6611">
                  <c:v>7.7617000000000003</c:v>
                </c:pt>
                <c:pt idx="6612">
                  <c:v>7.7108999999999996</c:v>
                </c:pt>
                <c:pt idx="6613">
                  <c:v>7.6722000000000001</c:v>
                </c:pt>
                <c:pt idx="6614">
                  <c:v>7.6330999999999998</c:v>
                </c:pt>
                <c:pt idx="6615">
                  <c:v>7.5637999999999996</c:v>
                </c:pt>
                <c:pt idx="6616">
                  <c:v>7.5038</c:v>
                </c:pt>
                <c:pt idx="6617">
                  <c:v>7.4381000000000004</c:v>
                </c:pt>
                <c:pt idx="6618">
                  <c:v>7.4335000000000004</c:v>
                </c:pt>
                <c:pt idx="6619">
                  <c:v>7.3495999999999997</c:v>
                </c:pt>
                <c:pt idx="6620">
                  <c:v>7.3197000000000001</c:v>
                </c:pt>
                <c:pt idx="6621">
                  <c:v>7.2467000000000006</c:v>
                </c:pt>
                <c:pt idx="6622">
                  <c:v>7.1621999999999995</c:v>
                </c:pt>
                <c:pt idx="6623">
                  <c:v>7.0781999999999998</c:v>
                </c:pt>
                <c:pt idx="6624">
                  <c:v>7.0430000000000001</c:v>
                </c:pt>
                <c:pt idx="6625">
                  <c:v>6.9432000000000009</c:v>
                </c:pt>
                <c:pt idx="6626">
                  <c:v>6.8900999999999994</c:v>
                </c:pt>
                <c:pt idx="6627">
                  <c:v>6.8237999999999994</c:v>
                </c:pt>
                <c:pt idx="6628">
                  <c:v>6.8726000000000003</c:v>
                </c:pt>
                <c:pt idx="6629">
                  <c:v>6.8723000000000001</c:v>
                </c:pt>
                <c:pt idx="6630">
                  <c:v>6.8634999999999993</c:v>
                </c:pt>
                <c:pt idx="6631">
                  <c:v>6.8338999999999999</c:v>
                </c:pt>
                <c:pt idx="6632">
                  <c:v>6.8432000000000004</c:v>
                </c:pt>
                <c:pt idx="6633">
                  <c:v>6.8019999999999996</c:v>
                </c:pt>
                <c:pt idx="6634">
                  <c:v>6.7494000000000005</c:v>
                </c:pt>
                <c:pt idx="6635">
                  <c:v>6.7172999999999998</c:v>
                </c:pt>
                <c:pt idx="6636">
                  <c:v>6.7187000000000001</c:v>
                </c:pt>
                <c:pt idx="6637">
                  <c:v>6.8047999999999993</c:v>
                </c:pt>
                <c:pt idx="6638">
                  <c:v>6.8286999999999995</c:v>
                </c:pt>
                <c:pt idx="6639">
                  <c:v>6.8593999999999999</c:v>
                </c:pt>
                <c:pt idx="6640">
                  <c:v>6.8803000000000001</c:v>
                </c:pt>
                <c:pt idx="6641">
                  <c:v>6.9137000000000004</c:v>
                </c:pt>
                <c:pt idx="6642">
                  <c:v>6.8893000000000004</c:v>
                </c:pt>
                <c:pt idx="6643">
                  <c:v>6.8646999999999991</c:v>
                </c:pt>
                <c:pt idx="6644">
                  <c:v>6.8403</c:v>
                </c:pt>
                <c:pt idx="6645">
                  <c:v>6.7833000000000006</c:v>
                </c:pt>
                <c:pt idx="6646">
                  <c:v>6.7454000000000001</c:v>
                </c:pt>
                <c:pt idx="6647">
                  <c:v>6.7344999999999997</c:v>
                </c:pt>
                <c:pt idx="6648">
                  <c:v>6.7667999999999999</c:v>
                </c:pt>
                <c:pt idx="6649">
                  <c:v>6.8426999999999998</c:v>
                </c:pt>
                <c:pt idx="6650">
                  <c:v>6.9587000000000003</c:v>
                </c:pt>
                <c:pt idx="6651">
                  <c:v>7.014899999999999</c:v>
                </c:pt>
                <c:pt idx="6652">
                  <c:v>7.0552000000000001</c:v>
                </c:pt>
                <c:pt idx="6653">
                  <c:v>7.1246999999999989</c:v>
                </c:pt>
                <c:pt idx="6654">
                  <c:v>7.1432000000000002</c:v>
                </c:pt>
                <c:pt idx="6655">
                  <c:v>7.1221999999999994</c:v>
                </c:pt>
                <c:pt idx="6656">
                  <c:v>7.1340999999999992</c:v>
                </c:pt>
                <c:pt idx="6657">
                  <c:v>7.166199999999999</c:v>
                </c:pt>
                <c:pt idx="6658">
                  <c:v>7.1633999999999993</c:v>
                </c:pt>
                <c:pt idx="6659">
                  <c:v>7.2015000000000002</c:v>
                </c:pt>
                <c:pt idx="6660">
                  <c:v>7.2007000000000003</c:v>
                </c:pt>
                <c:pt idx="6661">
                  <c:v>7.2708000000000004</c:v>
                </c:pt>
                <c:pt idx="6662">
                  <c:v>7.3160999999999996</c:v>
                </c:pt>
                <c:pt idx="6663">
                  <c:v>7.347999999999999</c:v>
                </c:pt>
                <c:pt idx="6664">
                  <c:v>7.3327</c:v>
                </c:pt>
                <c:pt idx="6665">
                  <c:v>7.2550999999999997</c:v>
                </c:pt>
                <c:pt idx="6666">
                  <c:v>7.3315000000000001</c:v>
                </c:pt>
                <c:pt idx="6667">
                  <c:v>7.3679999999999994</c:v>
                </c:pt>
                <c:pt idx="6668">
                  <c:v>7.3370999999999995</c:v>
                </c:pt>
                <c:pt idx="6669">
                  <c:v>7.2986000000000004</c:v>
                </c:pt>
                <c:pt idx="6670">
                  <c:v>7.327799999999999</c:v>
                </c:pt>
                <c:pt idx="6671">
                  <c:v>7.2553999999999998</c:v>
                </c:pt>
                <c:pt idx="6672">
                  <c:v>7.2724000000000002</c:v>
                </c:pt>
                <c:pt idx="6673">
                  <c:v>7.2325999999999997</c:v>
                </c:pt>
                <c:pt idx="6674">
                  <c:v>7.2515999999999998</c:v>
                </c:pt>
                <c:pt idx="6675">
                  <c:v>7.2873000000000001</c:v>
                </c:pt>
                <c:pt idx="6676">
                  <c:v>7.2484000000000002</c:v>
                </c:pt>
                <c:pt idx="6677">
                  <c:v>7.2325999999999997</c:v>
                </c:pt>
                <c:pt idx="6678">
                  <c:v>7.2314000000000007</c:v>
                </c:pt>
                <c:pt idx="6679">
                  <c:v>7.2347000000000001</c:v>
                </c:pt>
                <c:pt idx="6680">
                  <c:v>7.2984</c:v>
                </c:pt>
                <c:pt idx="6681">
                  <c:v>7.2693000000000003</c:v>
                </c:pt>
                <c:pt idx="6682">
                  <c:v>7.2237999999999998</c:v>
                </c:pt>
                <c:pt idx="6683">
                  <c:v>7.2615999999999996</c:v>
                </c:pt>
                <c:pt idx="6684">
                  <c:v>7.2560000000000002</c:v>
                </c:pt>
                <c:pt idx="6685">
                  <c:v>7.2843999999999998</c:v>
                </c:pt>
                <c:pt idx="6686">
                  <c:v>7.2946999999999997</c:v>
                </c:pt>
                <c:pt idx="6687">
                  <c:v>-999</c:v>
                </c:pt>
                <c:pt idx="6688">
                  <c:v>7.1470999999999991</c:v>
                </c:pt>
                <c:pt idx="6689">
                  <c:v>7.2161999999999997</c:v>
                </c:pt>
                <c:pt idx="6690">
                  <c:v>7.1863999999999999</c:v>
                </c:pt>
                <c:pt idx="6691">
                  <c:v>7.1894</c:v>
                </c:pt>
                <c:pt idx="6692">
                  <c:v>7.1550999999999991</c:v>
                </c:pt>
                <c:pt idx="6693">
                  <c:v>7.1068999999999996</c:v>
                </c:pt>
                <c:pt idx="6694">
                  <c:v>7.0110000000000001</c:v>
                </c:pt>
                <c:pt idx="6695">
                  <c:v>6.9778000000000002</c:v>
                </c:pt>
                <c:pt idx="6696">
                  <c:v>6.9064000000000005</c:v>
                </c:pt>
                <c:pt idx="6697">
                  <c:v>6.8150999999999993</c:v>
                </c:pt>
                <c:pt idx="6698">
                  <c:v>6.7944999999999993</c:v>
                </c:pt>
                <c:pt idx="6699">
                  <c:v>6.7854999999999999</c:v>
                </c:pt>
                <c:pt idx="6700">
                  <c:v>6.7814000000000005</c:v>
                </c:pt>
                <c:pt idx="6701">
                  <c:v>6.7758000000000003</c:v>
                </c:pt>
                <c:pt idx="6702">
                  <c:v>6.8414999999999999</c:v>
                </c:pt>
                <c:pt idx="6703">
                  <c:v>6.9180000000000001</c:v>
                </c:pt>
                <c:pt idx="6704">
                  <c:v>7.039200000000001</c:v>
                </c:pt>
                <c:pt idx="6705">
                  <c:v>7.115499999999999</c:v>
                </c:pt>
                <c:pt idx="6706">
                  <c:v>7.1814999999999998</c:v>
                </c:pt>
                <c:pt idx="6707">
                  <c:v>7.2328000000000001</c:v>
                </c:pt>
                <c:pt idx="6708">
                  <c:v>7.3090999999999999</c:v>
                </c:pt>
                <c:pt idx="6709">
                  <c:v>7.3776999999999999</c:v>
                </c:pt>
                <c:pt idx="6710">
                  <c:v>7.3641999999999994</c:v>
                </c:pt>
                <c:pt idx="6711">
                  <c:v>7.3450999999999995</c:v>
                </c:pt>
                <c:pt idx="6712">
                  <c:v>7.3147999999999991</c:v>
                </c:pt>
                <c:pt idx="6713">
                  <c:v>7.2617000000000003</c:v>
                </c:pt>
                <c:pt idx="6714">
                  <c:v>7.2768000000000006</c:v>
                </c:pt>
                <c:pt idx="6715">
                  <c:v>7.2584</c:v>
                </c:pt>
                <c:pt idx="6716">
                  <c:v>7.2227999999999994</c:v>
                </c:pt>
                <c:pt idx="6717">
                  <c:v>7.2200999999999995</c:v>
                </c:pt>
                <c:pt idx="6718">
                  <c:v>7.1007999999999996</c:v>
                </c:pt>
                <c:pt idx="6719">
                  <c:v>7.05</c:v>
                </c:pt>
                <c:pt idx="6720">
                  <c:v>6.9840999999999998</c:v>
                </c:pt>
                <c:pt idx="6721">
                  <c:v>6.9700000000000006</c:v>
                </c:pt>
                <c:pt idx="6722">
                  <c:v>6.9100999999999999</c:v>
                </c:pt>
                <c:pt idx="6723">
                  <c:v>6.887999999999999</c:v>
                </c:pt>
                <c:pt idx="6724">
                  <c:v>6.8819999999999997</c:v>
                </c:pt>
                <c:pt idx="6725">
                  <c:v>6.9573999999999998</c:v>
                </c:pt>
                <c:pt idx="6726">
                  <c:v>7.1133999999999995</c:v>
                </c:pt>
                <c:pt idx="6727">
                  <c:v>7.21</c:v>
                </c:pt>
                <c:pt idx="6728">
                  <c:v>7.2755000000000001</c:v>
                </c:pt>
                <c:pt idx="6729">
                  <c:v>7.3508999999999993</c:v>
                </c:pt>
                <c:pt idx="6730">
                  <c:v>7.4749999999999996</c:v>
                </c:pt>
                <c:pt idx="6731">
                  <c:v>7.5545999999999989</c:v>
                </c:pt>
                <c:pt idx="6732">
                  <c:v>7.6147999999999989</c:v>
                </c:pt>
                <c:pt idx="6733">
                  <c:v>7.652099999999999</c:v>
                </c:pt>
                <c:pt idx="6734">
                  <c:v>7.660499999999999</c:v>
                </c:pt>
                <c:pt idx="6735">
                  <c:v>7.6734999999999998</c:v>
                </c:pt>
                <c:pt idx="6736">
                  <c:v>7.6574999999999989</c:v>
                </c:pt>
                <c:pt idx="6737">
                  <c:v>7.6734999999999998</c:v>
                </c:pt>
                <c:pt idx="6738">
                  <c:v>7.6998999999999995</c:v>
                </c:pt>
                <c:pt idx="6739">
                  <c:v>7.7039</c:v>
                </c:pt>
                <c:pt idx="6740">
                  <c:v>7.7604999999999995</c:v>
                </c:pt>
                <c:pt idx="6741">
                  <c:v>7.8022</c:v>
                </c:pt>
                <c:pt idx="6742">
                  <c:v>7.8190999999999997</c:v>
                </c:pt>
                <c:pt idx="6743">
                  <c:v>7.9138999999999999</c:v>
                </c:pt>
                <c:pt idx="6744">
                  <c:v>8.0375000000000014</c:v>
                </c:pt>
                <c:pt idx="6745">
                  <c:v>8.1628000000000007</c:v>
                </c:pt>
                <c:pt idx="6746">
                  <c:v>8.3397000000000006</c:v>
                </c:pt>
                <c:pt idx="6747">
                  <c:v>8.4504000000000019</c:v>
                </c:pt>
                <c:pt idx="6748">
                  <c:v>8.7132999999999985</c:v>
                </c:pt>
                <c:pt idx="6749">
                  <c:v>8.9636000000000031</c:v>
                </c:pt>
                <c:pt idx="6750">
                  <c:v>9.2595000000000027</c:v>
                </c:pt>
                <c:pt idx="6751">
                  <c:v>9.4934000000000012</c:v>
                </c:pt>
                <c:pt idx="6752">
                  <c:v>9.6312999999999995</c:v>
                </c:pt>
                <c:pt idx="6753">
                  <c:v>9.7584</c:v>
                </c:pt>
                <c:pt idx="6754">
                  <c:v>9.8659000000000052</c:v>
                </c:pt>
                <c:pt idx="6755">
                  <c:v>9.9211999999999989</c:v>
                </c:pt>
                <c:pt idx="6756">
                  <c:v>9.9670000000000005</c:v>
                </c:pt>
                <c:pt idx="6757">
                  <c:v>9.9916</c:v>
                </c:pt>
                <c:pt idx="6758">
                  <c:v>10.007</c:v>
                </c:pt>
                <c:pt idx="6759">
                  <c:v>9.9331000000000014</c:v>
                </c:pt>
                <c:pt idx="6760">
                  <c:v>9.8231000000000002</c:v>
                </c:pt>
                <c:pt idx="6761">
                  <c:v>9.7651000000000003</c:v>
                </c:pt>
                <c:pt idx="6762">
                  <c:v>9.6731000000000016</c:v>
                </c:pt>
                <c:pt idx="6763">
                  <c:v>9.6975000000000016</c:v>
                </c:pt>
                <c:pt idx="6764">
                  <c:v>9.8253000000000004</c:v>
                </c:pt>
                <c:pt idx="6765">
                  <c:v>9.9773000000000014</c:v>
                </c:pt>
                <c:pt idx="6766">
                  <c:v>10.283000000000001</c:v>
                </c:pt>
                <c:pt idx="6767">
                  <c:v>10.554</c:v>
                </c:pt>
                <c:pt idx="6768">
                  <c:v>15.374000000000002</c:v>
                </c:pt>
                <c:pt idx="6769">
                  <c:v>14.106</c:v>
                </c:pt>
                <c:pt idx="6770">
                  <c:v>13.526</c:v>
                </c:pt>
                <c:pt idx="6771">
                  <c:v>13.407</c:v>
                </c:pt>
                <c:pt idx="6772">
                  <c:v>13.483000000000002</c:v>
                </c:pt>
                <c:pt idx="6773">
                  <c:v>13.620999999999999</c:v>
                </c:pt>
                <c:pt idx="6774">
                  <c:v>13.857000000000003</c:v>
                </c:pt>
                <c:pt idx="6775">
                  <c:v>14.036</c:v>
                </c:pt>
                <c:pt idx="6776">
                  <c:v>14.236999999999998</c:v>
                </c:pt>
                <c:pt idx="6777">
                  <c:v>14.386000000000003</c:v>
                </c:pt>
                <c:pt idx="6778">
                  <c:v>14.393000000000002</c:v>
                </c:pt>
                <c:pt idx="6779">
                  <c:v>14.352000000000002</c:v>
                </c:pt>
                <c:pt idx="6780">
                  <c:v>14.277999999999999</c:v>
                </c:pt>
                <c:pt idx="6781">
                  <c:v>14.001000000000001</c:v>
                </c:pt>
                <c:pt idx="6782">
                  <c:v>13.772</c:v>
                </c:pt>
                <c:pt idx="6783">
                  <c:v>13.414</c:v>
                </c:pt>
                <c:pt idx="6784">
                  <c:v>13.101000000000001</c:v>
                </c:pt>
                <c:pt idx="6785">
                  <c:v>12.803000000000003</c:v>
                </c:pt>
                <c:pt idx="6786">
                  <c:v>12.615</c:v>
                </c:pt>
                <c:pt idx="6787">
                  <c:v>12.468</c:v>
                </c:pt>
                <c:pt idx="6788">
                  <c:v>12.322000000000001</c:v>
                </c:pt>
                <c:pt idx="6789">
                  <c:v>12.263</c:v>
                </c:pt>
                <c:pt idx="6790">
                  <c:v>12.122</c:v>
                </c:pt>
                <c:pt idx="6791">
                  <c:v>11.972000000000001</c:v>
                </c:pt>
                <c:pt idx="6792">
                  <c:v>11.9</c:v>
                </c:pt>
                <c:pt idx="6793">
                  <c:v>11.88</c:v>
                </c:pt>
                <c:pt idx="6794">
                  <c:v>11.817</c:v>
                </c:pt>
                <c:pt idx="6795">
                  <c:v>11.821</c:v>
                </c:pt>
                <c:pt idx="6796">
                  <c:v>11.699</c:v>
                </c:pt>
                <c:pt idx="6797">
                  <c:v>11.557</c:v>
                </c:pt>
                <c:pt idx="6798">
                  <c:v>11.463000000000003</c:v>
                </c:pt>
                <c:pt idx="6799">
                  <c:v>11.315000000000001</c:v>
                </c:pt>
                <c:pt idx="6800">
                  <c:v>11.257</c:v>
                </c:pt>
                <c:pt idx="6801">
                  <c:v>11.09</c:v>
                </c:pt>
                <c:pt idx="6802">
                  <c:v>11.024000000000001</c:v>
                </c:pt>
                <c:pt idx="6803">
                  <c:v>10.959000000000001</c:v>
                </c:pt>
                <c:pt idx="6804">
                  <c:v>10.901</c:v>
                </c:pt>
                <c:pt idx="6805">
                  <c:v>10.742000000000001</c:v>
                </c:pt>
                <c:pt idx="6806">
                  <c:v>10.685</c:v>
                </c:pt>
                <c:pt idx="6807">
                  <c:v>10.415000000000001</c:v>
                </c:pt>
                <c:pt idx="6808">
                  <c:v>9.5798000000000005</c:v>
                </c:pt>
                <c:pt idx="6809">
                  <c:v>9.5912999999999986</c:v>
                </c:pt>
                <c:pt idx="6810">
                  <c:v>9.565800000000003</c:v>
                </c:pt>
                <c:pt idx="6811">
                  <c:v>9.5711000000000013</c:v>
                </c:pt>
                <c:pt idx="6812">
                  <c:v>9.5657000000000032</c:v>
                </c:pt>
                <c:pt idx="6813">
                  <c:v>9.5092000000000034</c:v>
                </c:pt>
                <c:pt idx="6814">
                  <c:v>9.5664000000000016</c:v>
                </c:pt>
                <c:pt idx="6815">
                  <c:v>10.103</c:v>
                </c:pt>
                <c:pt idx="6816">
                  <c:v>10.967000000000002</c:v>
                </c:pt>
                <c:pt idx="6817">
                  <c:v>16.393000000000001</c:v>
                </c:pt>
                <c:pt idx="6818">
                  <c:v>15.339</c:v>
                </c:pt>
                <c:pt idx="6819">
                  <c:v>14.802000000000001</c:v>
                </c:pt>
                <c:pt idx="6820">
                  <c:v>14.103</c:v>
                </c:pt>
                <c:pt idx="6821">
                  <c:v>13.647999999999998</c:v>
                </c:pt>
                <c:pt idx="6822">
                  <c:v>13.367000000000003</c:v>
                </c:pt>
                <c:pt idx="6823">
                  <c:v>13.024000000000001</c:v>
                </c:pt>
                <c:pt idx="6824">
                  <c:v>12.706</c:v>
                </c:pt>
                <c:pt idx="6825">
                  <c:v>12.331</c:v>
                </c:pt>
                <c:pt idx="6826">
                  <c:v>11.993</c:v>
                </c:pt>
                <c:pt idx="6827">
                  <c:v>11.679</c:v>
                </c:pt>
                <c:pt idx="6828">
                  <c:v>11.346</c:v>
                </c:pt>
                <c:pt idx="6829">
                  <c:v>11.125</c:v>
                </c:pt>
                <c:pt idx="6830">
                  <c:v>10.963000000000003</c:v>
                </c:pt>
                <c:pt idx="6831">
                  <c:v>10.969000000000001</c:v>
                </c:pt>
                <c:pt idx="6832">
                  <c:v>11.695</c:v>
                </c:pt>
                <c:pt idx="6833">
                  <c:v>12.901</c:v>
                </c:pt>
                <c:pt idx="6834">
                  <c:v>13.958</c:v>
                </c:pt>
                <c:pt idx="6835">
                  <c:v>15.487</c:v>
                </c:pt>
                <c:pt idx="6836">
                  <c:v>16.398</c:v>
                </c:pt>
                <c:pt idx="6837">
                  <c:v>16.795999999999996</c:v>
                </c:pt>
                <c:pt idx="6838">
                  <c:v>17.077000000000005</c:v>
                </c:pt>
                <c:pt idx="6839">
                  <c:v>17.004000000000001</c:v>
                </c:pt>
                <c:pt idx="6840">
                  <c:v>16.927999999999997</c:v>
                </c:pt>
                <c:pt idx="6841">
                  <c:v>16.559999999999999</c:v>
                </c:pt>
                <c:pt idx="6842">
                  <c:v>15.924000000000001</c:v>
                </c:pt>
                <c:pt idx="6843">
                  <c:v>15.359000000000002</c:v>
                </c:pt>
                <c:pt idx="6844">
                  <c:v>14.757</c:v>
                </c:pt>
                <c:pt idx="6845">
                  <c:v>14.359000000000002</c:v>
                </c:pt>
                <c:pt idx="6846">
                  <c:v>14.057</c:v>
                </c:pt>
                <c:pt idx="6847">
                  <c:v>13.798999999999999</c:v>
                </c:pt>
                <c:pt idx="6848">
                  <c:v>13.646000000000001</c:v>
                </c:pt>
                <c:pt idx="6849">
                  <c:v>13.578000000000001</c:v>
                </c:pt>
                <c:pt idx="6850">
                  <c:v>13.59</c:v>
                </c:pt>
                <c:pt idx="6851">
                  <c:v>13.643999999999998</c:v>
                </c:pt>
                <c:pt idx="6852">
                  <c:v>13.594000000000001</c:v>
                </c:pt>
                <c:pt idx="6853">
                  <c:v>13.653</c:v>
                </c:pt>
                <c:pt idx="6854">
                  <c:v>13.571</c:v>
                </c:pt>
                <c:pt idx="6855">
                  <c:v>13.437000000000001</c:v>
                </c:pt>
                <c:pt idx="6856">
                  <c:v>13.231999999999999</c:v>
                </c:pt>
                <c:pt idx="6857">
                  <c:v>13.016</c:v>
                </c:pt>
                <c:pt idx="6858">
                  <c:v>12.777999999999999</c:v>
                </c:pt>
                <c:pt idx="6859">
                  <c:v>12.645</c:v>
                </c:pt>
                <c:pt idx="6860">
                  <c:v>12.466000000000003</c:v>
                </c:pt>
                <c:pt idx="6861">
                  <c:v>12.359000000000002</c:v>
                </c:pt>
                <c:pt idx="6862">
                  <c:v>12.386000000000003</c:v>
                </c:pt>
                <c:pt idx="6863">
                  <c:v>12.377000000000002</c:v>
                </c:pt>
                <c:pt idx="6864">
                  <c:v>12.315000000000001</c:v>
                </c:pt>
                <c:pt idx="6865">
                  <c:v>12.219999999999999</c:v>
                </c:pt>
                <c:pt idx="6866">
                  <c:v>12.178000000000001</c:v>
                </c:pt>
                <c:pt idx="6867">
                  <c:v>12.217000000000001</c:v>
                </c:pt>
                <c:pt idx="6868">
                  <c:v>12.282</c:v>
                </c:pt>
                <c:pt idx="6869">
                  <c:v>12.32</c:v>
                </c:pt>
                <c:pt idx="6870">
                  <c:v>12.323</c:v>
                </c:pt>
                <c:pt idx="6871">
                  <c:v>12.293000000000001</c:v>
                </c:pt>
                <c:pt idx="6872">
                  <c:v>12.277999999999999</c:v>
                </c:pt>
                <c:pt idx="6873">
                  <c:v>12.2</c:v>
                </c:pt>
                <c:pt idx="6874">
                  <c:v>12.194000000000001</c:v>
                </c:pt>
                <c:pt idx="6875">
                  <c:v>12.155000000000001</c:v>
                </c:pt>
                <c:pt idx="6876">
                  <c:v>12.311</c:v>
                </c:pt>
                <c:pt idx="6877">
                  <c:v>12.629999999999999</c:v>
                </c:pt>
                <c:pt idx="6878">
                  <c:v>13.169</c:v>
                </c:pt>
                <c:pt idx="6879">
                  <c:v>14.174000000000001</c:v>
                </c:pt>
                <c:pt idx="6880">
                  <c:v>15.318</c:v>
                </c:pt>
                <c:pt idx="6881">
                  <c:v>16.600000000000001</c:v>
                </c:pt>
                <c:pt idx="6882">
                  <c:v>17.881</c:v>
                </c:pt>
                <c:pt idx="6883">
                  <c:v>19.024000000000001</c:v>
                </c:pt>
                <c:pt idx="6884">
                  <c:v>19.998999999999995</c:v>
                </c:pt>
                <c:pt idx="6885">
                  <c:v>20.57</c:v>
                </c:pt>
                <c:pt idx="6886">
                  <c:v>20.844000000000001</c:v>
                </c:pt>
                <c:pt idx="6887">
                  <c:v>20.985999999999997</c:v>
                </c:pt>
                <c:pt idx="6888">
                  <c:v>21.097000000000001</c:v>
                </c:pt>
                <c:pt idx="6889">
                  <c:v>21.114999999999998</c:v>
                </c:pt>
                <c:pt idx="6890">
                  <c:v>21.103000000000005</c:v>
                </c:pt>
                <c:pt idx="6891">
                  <c:v>20.95</c:v>
                </c:pt>
                <c:pt idx="6892">
                  <c:v>20.838999999999999</c:v>
                </c:pt>
                <c:pt idx="6893">
                  <c:v>20.533999999999999</c:v>
                </c:pt>
                <c:pt idx="6894">
                  <c:v>20.353999999999999</c:v>
                </c:pt>
                <c:pt idx="6895">
                  <c:v>20.137000000000004</c:v>
                </c:pt>
                <c:pt idx="6896">
                  <c:v>19.960999999999995</c:v>
                </c:pt>
                <c:pt idx="6897">
                  <c:v>19.795999999999996</c:v>
                </c:pt>
                <c:pt idx="6898">
                  <c:v>19.724</c:v>
                </c:pt>
                <c:pt idx="6899">
                  <c:v>19.71</c:v>
                </c:pt>
                <c:pt idx="6900">
                  <c:v>19.713999999999999</c:v>
                </c:pt>
                <c:pt idx="6901">
                  <c:v>19.664000000000001</c:v>
                </c:pt>
                <c:pt idx="6902">
                  <c:v>19.526</c:v>
                </c:pt>
                <c:pt idx="6903">
                  <c:v>19.395</c:v>
                </c:pt>
                <c:pt idx="6904">
                  <c:v>19.363</c:v>
                </c:pt>
                <c:pt idx="6905">
                  <c:v>19.39</c:v>
                </c:pt>
                <c:pt idx="6906">
                  <c:v>19.294</c:v>
                </c:pt>
                <c:pt idx="6907">
                  <c:v>-999</c:v>
                </c:pt>
                <c:pt idx="6908">
                  <c:v>19.186</c:v>
                </c:pt>
                <c:pt idx="6909">
                  <c:v>19.074000000000005</c:v>
                </c:pt>
                <c:pt idx="6910">
                  <c:v>19.061999999999998</c:v>
                </c:pt>
                <c:pt idx="6911">
                  <c:v>19.228999999999996</c:v>
                </c:pt>
                <c:pt idx="6912">
                  <c:v>19.521000000000001</c:v>
                </c:pt>
                <c:pt idx="6913">
                  <c:v>19.954000000000001</c:v>
                </c:pt>
                <c:pt idx="6914">
                  <c:v>20.420999999999996</c:v>
                </c:pt>
                <c:pt idx="6915">
                  <c:v>21.347999999999999</c:v>
                </c:pt>
                <c:pt idx="6916">
                  <c:v>22.437999999999999</c:v>
                </c:pt>
                <c:pt idx="6917">
                  <c:v>23.542000000000002</c:v>
                </c:pt>
                <c:pt idx="6918">
                  <c:v>24.771000000000001</c:v>
                </c:pt>
                <c:pt idx="6919">
                  <c:v>25.87</c:v>
                </c:pt>
                <c:pt idx="6920">
                  <c:v>26.890999999999995</c:v>
                </c:pt>
                <c:pt idx="6921">
                  <c:v>27.942999999999998</c:v>
                </c:pt>
                <c:pt idx="6922">
                  <c:v>29.048999999999996</c:v>
                </c:pt>
                <c:pt idx="6923">
                  <c:v>29.745999999999995</c:v>
                </c:pt>
                <c:pt idx="6924">
                  <c:v>30.523</c:v>
                </c:pt>
                <c:pt idx="6925">
                  <c:v>31.516999999999999</c:v>
                </c:pt>
                <c:pt idx="6926">
                  <c:v>32.612000000000002</c:v>
                </c:pt>
                <c:pt idx="6927">
                  <c:v>33.855999999999995</c:v>
                </c:pt>
                <c:pt idx="6928">
                  <c:v>35.258000000000003</c:v>
                </c:pt>
                <c:pt idx="6929">
                  <c:v>37.091000000000001</c:v>
                </c:pt>
                <c:pt idx="6930">
                  <c:v>39.333999999999996</c:v>
                </c:pt>
                <c:pt idx="6931">
                  <c:v>42.509</c:v>
                </c:pt>
                <c:pt idx="6932">
                  <c:v>46.983999999999995</c:v>
                </c:pt>
                <c:pt idx="6933">
                  <c:v>52.278000000000006</c:v>
                </c:pt>
                <c:pt idx="6934">
                  <c:v>58.714000000000006</c:v>
                </c:pt>
                <c:pt idx="6935">
                  <c:v>65.812000000000012</c:v>
                </c:pt>
                <c:pt idx="6936">
                  <c:v>79.45</c:v>
                </c:pt>
                <c:pt idx="6937">
                  <c:v>98.292000000000002</c:v>
                </c:pt>
                <c:pt idx="6938">
                  <c:v>110</c:v>
                </c:pt>
                <c:pt idx="6939">
                  <c:v>110</c:v>
                </c:pt>
                <c:pt idx="6940">
                  <c:v>110</c:v>
                </c:pt>
                <c:pt idx="6941">
                  <c:v>110</c:v>
                </c:pt>
                <c:pt idx="6942">
                  <c:v>110</c:v>
                </c:pt>
                <c:pt idx="6943">
                  <c:v>110</c:v>
                </c:pt>
                <c:pt idx="6944">
                  <c:v>110</c:v>
                </c:pt>
                <c:pt idx="6945">
                  <c:v>110</c:v>
                </c:pt>
                <c:pt idx="6946">
                  <c:v>110</c:v>
                </c:pt>
                <c:pt idx="6947">
                  <c:v>110</c:v>
                </c:pt>
                <c:pt idx="6948">
                  <c:v>110</c:v>
                </c:pt>
                <c:pt idx="6949">
                  <c:v>110</c:v>
                </c:pt>
                <c:pt idx="6950">
                  <c:v>110</c:v>
                </c:pt>
                <c:pt idx="6951">
                  <c:v>110</c:v>
                </c:pt>
                <c:pt idx="6952">
                  <c:v>110</c:v>
                </c:pt>
                <c:pt idx="6953">
                  <c:v>110</c:v>
                </c:pt>
                <c:pt idx="6954">
                  <c:v>110</c:v>
                </c:pt>
                <c:pt idx="6955">
                  <c:v>110</c:v>
                </c:pt>
                <c:pt idx="6956">
                  <c:v>110</c:v>
                </c:pt>
                <c:pt idx="6957">
                  <c:v>110</c:v>
                </c:pt>
                <c:pt idx="6958">
                  <c:v>110</c:v>
                </c:pt>
                <c:pt idx="6959">
                  <c:v>110</c:v>
                </c:pt>
                <c:pt idx="6960">
                  <c:v>110</c:v>
                </c:pt>
                <c:pt idx="6961">
                  <c:v>110</c:v>
                </c:pt>
                <c:pt idx="6962">
                  <c:v>110</c:v>
                </c:pt>
                <c:pt idx="6963">
                  <c:v>110</c:v>
                </c:pt>
                <c:pt idx="6964">
                  <c:v>110</c:v>
                </c:pt>
                <c:pt idx="6965">
                  <c:v>110</c:v>
                </c:pt>
                <c:pt idx="6966">
                  <c:v>110</c:v>
                </c:pt>
                <c:pt idx="6967">
                  <c:v>110</c:v>
                </c:pt>
                <c:pt idx="6968">
                  <c:v>110</c:v>
                </c:pt>
                <c:pt idx="6969">
                  <c:v>110</c:v>
                </c:pt>
                <c:pt idx="6970">
                  <c:v>110</c:v>
                </c:pt>
                <c:pt idx="6971">
                  <c:v>110</c:v>
                </c:pt>
                <c:pt idx="6972">
                  <c:v>110</c:v>
                </c:pt>
                <c:pt idx="6973">
                  <c:v>110</c:v>
                </c:pt>
                <c:pt idx="6974">
                  <c:v>110</c:v>
                </c:pt>
                <c:pt idx="6975">
                  <c:v>110</c:v>
                </c:pt>
                <c:pt idx="6976">
                  <c:v>110</c:v>
                </c:pt>
                <c:pt idx="6977">
                  <c:v>110</c:v>
                </c:pt>
                <c:pt idx="6978">
                  <c:v>110</c:v>
                </c:pt>
                <c:pt idx="6979">
                  <c:v>110</c:v>
                </c:pt>
                <c:pt idx="6980">
                  <c:v>110</c:v>
                </c:pt>
                <c:pt idx="6981">
                  <c:v>110</c:v>
                </c:pt>
                <c:pt idx="6982">
                  <c:v>110</c:v>
                </c:pt>
                <c:pt idx="6983">
                  <c:v>110</c:v>
                </c:pt>
                <c:pt idx="6984">
                  <c:v>110</c:v>
                </c:pt>
                <c:pt idx="6985">
                  <c:v>110</c:v>
                </c:pt>
                <c:pt idx="6986">
                  <c:v>110</c:v>
                </c:pt>
                <c:pt idx="6987">
                  <c:v>110</c:v>
                </c:pt>
                <c:pt idx="6988">
                  <c:v>110</c:v>
                </c:pt>
                <c:pt idx="6989">
                  <c:v>110</c:v>
                </c:pt>
                <c:pt idx="6990">
                  <c:v>110</c:v>
                </c:pt>
                <c:pt idx="6991">
                  <c:v>110</c:v>
                </c:pt>
                <c:pt idx="6992">
                  <c:v>110</c:v>
                </c:pt>
                <c:pt idx="6993">
                  <c:v>110</c:v>
                </c:pt>
                <c:pt idx="6994">
                  <c:v>110</c:v>
                </c:pt>
                <c:pt idx="6995">
                  <c:v>110</c:v>
                </c:pt>
                <c:pt idx="6996">
                  <c:v>110</c:v>
                </c:pt>
                <c:pt idx="6997">
                  <c:v>110</c:v>
                </c:pt>
                <c:pt idx="6998">
                  <c:v>110</c:v>
                </c:pt>
                <c:pt idx="6999">
                  <c:v>109.7</c:v>
                </c:pt>
                <c:pt idx="7000">
                  <c:v>103.71000000000001</c:v>
                </c:pt>
                <c:pt idx="7001">
                  <c:v>98.202000000000012</c:v>
                </c:pt>
                <c:pt idx="7002">
                  <c:v>93.448000000000008</c:v>
                </c:pt>
                <c:pt idx="7003">
                  <c:v>90.126999999999981</c:v>
                </c:pt>
                <c:pt idx="7004">
                  <c:v>87.557000000000002</c:v>
                </c:pt>
                <c:pt idx="7005">
                  <c:v>85.147000000000006</c:v>
                </c:pt>
                <c:pt idx="7006">
                  <c:v>87.320999999999998</c:v>
                </c:pt>
                <c:pt idx="7007">
                  <c:v>89.667999999999992</c:v>
                </c:pt>
                <c:pt idx="7008">
                  <c:v>90.138999999999982</c:v>
                </c:pt>
                <c:pt idx="7009">
                  <c:v>88.864000000000004</c:v>
                </c:pt>
                <c:pt idx="7010">
                  <c:v>85.52</c:v>
                </c:pt>
                <c:pt idx="7011">
                  <c:v>82.600999999999999</c:v>
                </c:pt>
                <c:pt idx="7012">
                  <c:v>80.009</c:v>
                </c:pt>
                <c:pt idx="7013">
                  <c:v>78.721999999999994</c:v>
                </c:pt>
                <c:pt idx="7014">
                  <c:v>78.5</c:v>
                </c:pt>
                <c:pt idx="7015">
                  <c:v>76.688999999999979</c:v>
                </c:pt>
                <c:pt idx="7016">
                  <c:v>73.88</c:v>
                </c:pt>
                <c:pt idx="7017">
                  <c:v>71.191999999999993</c:v>
                </c:pt>
                <c:pt idx="7018">
                  <c:v>68.432000000000002</c:v>
                </c:pt>
                <c:pt idx="7019">
                  <c:v>66.926000000000002</c:v>
                </c:pt>
                <c:pt idx="7020">
                  <c:v>66.483000000000004</c:v>
                </c:pt>
                <c:pt idx="7021">
                  <c:v>67.287000000000006</c:v>
                </c:pt>
                <c:pt idx="7022">
                  <c:v>68.632999999999981</c:v>
                </c:pt>
                <c:pt idx="7023">
                  <c:v>70.268000000000001</c:v>
                </c:pt>
                <c:pt idx="7024">
                  <c:v>72.98</c:v>
                </c:pt>
                <c:pt idx="7025">
                  <c:v>75.73</c:v>
                </c:pt>
                <c:pt idx="7026">
                  <c:v>77.751000000000005</c:v>
                </c:pt>
                <c:pt idx="7027">
                  <c:v>78.768000000000001</c:v>
                </c:pt>
                <c:pt idx="7028">
                  <c:v>80.120999999999981</c:v>
                </c:pt>
                <c:pt idx="7029">
                  <c:v>80.867000000000004</c:v>
                </c:pt>
                <c:pt idx="7030">
                  <c:v>81.266999999999996</c:v>
                </c:pt>
                <c:pt idx="7031">
                  <c:v>81.582999999999998</c:v>
                </c:pt>
                <c:pt idx="7032">
                  <c:v>80.498999999999995</c:v>
                </c:pt>
                <c:pt idx="7033">
                  <c:v>78.695999999999998</c:v>
                </c:pt>
                <c:pt idx="7034">
                  <c:v>76.972999999999999</c:v>
                </c:pt>
                <c:pt idx="7035">
                  <c:v>75.516000000000005</c:v>
                </c:pt>
                <c:pt idx="7036">
                  <c:v>74.8</c:v>
                </c:pt>
                <c:pt idx="7037">
                  <c:v>73.708000000000013</c:v>
                </c:pt>
                <c:pt idx="7038">
                  <c:v>72.498999999999995</c:v>
                </c:pt>
                <c:pt idx="7039">
                  <c:v>71.83</c:v>
                </c:pt>
                <c:pt idx="7040">
                  <c:v>71.584000000000003</c:v>
                </c:pt>
                <c:pt idx="7041">
                  <c:v>70.73</c:v>
                </c:pt>
                <c:pt idx="7042">
                  <c:v>68.706000000000003</c:v>
                </c:pt>
                <c:pt idx="7043">
                  <c:v>66.885999999999981</c:v>
                </c:pt>
                <c:pt idx="7044">
                  <c:v>66.009</c:v>
                </c:pt>
                <c:pt idx="7045">
                  <c:v>65.209999999999994</c:v>
                </c:pt>
                <c:pt idx="7046">
                  <c:v>63.78</c:v>
                </c:pt>
                <c:pt idx="7047">
                  <c:v>61.229000000000013</c:v>
                </c:pt>
                <c:pt idx="7048">
                  <c:v>58.195000000000007</c:v>
                </c:pt>
                <c:pt idx="7049">
                  <c:v>55.218000000000011</c:v>
                </c:pt>
                <c:pt idx="7050">
                  <c:v>53.405000000000001</c:v>
                </c:pt>
                <c:pt idx="7051">
                  <c:v>51.862000000000002</c:v>
                </c:pt>
                <c:pt idx="7052">
                  <c:v>51.071000000000005</c:v>
                </c:pt>
                <c:pt idx="7053">
                  <c:v>49.928000000000004</c:v>
                </c:pt>
                <c:pt idx="7054">
                  <c:v>48.016000000000005</c:v>
                </c:pt>
                <c:pt idx="7055">
                  <c:v>46.253</c:v>
                </c:pt>
                <c:pt idx="7056">
                  <c:v>44.465000000000003</c:v>
                </c:pt>
                <c:pt idx="7057">
                  <c:v>42.208000000000006</c:v>
                </c:pt>
                <c:pt idx="7058">
                  <c:v>39.839999999999996</c:v>
                </c:pt>
                <c:pt idx="7059">
                  <c:v>37.326000000000001</c:v>
                </c:pt>
                <c:pt idx="7060">
                  <c:v>35.519000000000005</c:v>
                </c:pt>
                <c:pt idx="7061">
                  <c:v>34.066000000000003</c:v>
                </c:pt>
                <c:pt idx="7062">
                  <c:v>33.279000000000003</c:v>
                </c:pt>
                <c:pt idx="7063">
                  <c:v>32.692000000000007</c:v>
                </c:pt>
                <c:pt idx="7064">
                  <c:v>32.196000000000012</c:v>
                </c:pt>
                <c:pt idx="7065">
                  <c:v>31.478999999999996</c:v>
                </c:pt>
                <c:pt idx="7066">
                  <c:v>30.8</c:v>
                </c:pt>
                <c:pt idx="7067">
                  <c:v>29.835999999999999</c:v>
                </c:pt>
                <c:pt idx="7068">
                  <c:v>28.581</c:v>
                </c:pt>
                <c:pt idx="7069">
                  <c:v>27.385000000000002</c:v>
                </c:pt>
                <c:pt idx="7070">
                  <c:v>26.353000000000005</c:v>
                </c:pt>
                <c:pt idx="7071">
                  <c:v>25.577999999999999</c:v>
                </c:pt>
                <c:pt idx="7072">
                  <c:v>25.201000000000001</c:v>
                </c:pt>
                <c:pt idx="7073">
                  <c:v>24.814000000000004</c:v>
                </c:pt>
                <c:pt idx="7074">
                  <c:v>24.152999999999999</c:v>
                </c:pt>
                <c:pt idx="7075">
                  <c:v>23.238</c:v>
                </c:pt>
                <c:pt idx="7076">
                  <c:v>22.561999999999998</c:v>
                </c:pt>
                <c:pt idx="7077">
                  <c:v>22.023</c:v>
                </c:pt>
                <c:pt idx="7078">
                  <c:v>21.414999999999999</c:v>
                </c:pt>
                <c:pt idx="7079">
                  <c:v>20.800999999999995</c:v>
                </c:pt>
                <c:pt idx="7080">
                  <c:v>20.234000000000005</c:v>
                </c:pt>
                <c:pt idx="7081">
                  <c:v>19.766999999999996</c:v>
                </c:pt>
                <c:pt idx="7082">
                  <c:v>19.422999999999991</c:v>
                </c:pt>
                <c:pt idx="7083">
                  <c:v>18.873000000000001</c:v>
                </c:pt>
                <c:pt idx="7084">
                  <c:v>18.538</c:v>
                </c:pt>
                <c:pt idx="7085">
                  <c:v>18.279999999999998</c:v>
                </c:pt>
                <c:pt idx="7086">
                  <c:v>18.122</c:v>
                </c:pt>
                <c:pt idx="7087">
                  <c:v>17.655999999999999</c:v>
                </c:pt>
                <c:pt idx="7088">
                  <c:v>17.152999999999999</c:v>
                </c:pt>
                <c:pt idx="7089">
                  <c:v>16.553000000000001</c:v>
                </c:pt>
                <c:pt idx="7090">
                  <c:v>16.184000000000001</c:v>
                </c:pt>
                <c:pt idx="7091">
                  <c:v>15.685</c:v>
                </c:pt>
                <c:pt idx="7092">
                  <c:v>15.402000000000001</c:v>
                </c:pt>
                <c:pt idx="7093">
                  <c:v>15.249000000000001</c:v>
                </c:pt>
                <c:pt idx="7094">
                  <c:v>15.209</c:v>
                </c:pt>
                <c:pt idx="7095">
                  <c:v>15.297999999999998</c:v>
                </c:pt>
                <c:pt idx="7096">
                  <c:v>15.053000000000003</c:v>
                </c:pt>
                <c:pt idx="7097">
                  <c:v>14.694000000000001</c:v>
                </c:pt>
                <c:pt idx="7098">
                  <c:v>14.428000000000001</c:v>
                </c:pt>
                <c:pt idx="7099">
                  <c:v>14.132</c:v>
                </c:pt>
                <c:pt idx="7100">
                  <c:v>13.959000000000001</c:v>
                </c:pt>
                <c:pt idx="7101">
                  <c:v>13.926</c:v>
                </c:pt>
                <c:pt idx="7102">
                  <c:v>13.604000000000001</c:v>
                </c:pt>
                <c:pt idx="7103">
                  <c:v>13.415000000000001</c:v>
                </c:pt>
                <c:pt idx="7104">
                  <c:v>13.445</c:v>
                </c:pt>
                <c:pt idx="7105">
                  <c:v>13.354000000000003</c:v>
                </c:pt>
                <c:pt idx="7106">
                  <c:v>13.162000000000003</c:v>
                </c:pt>
                <c:pt idx="7107">
                  <c:v>13.019</c:v>
                </c:pt>
                <c:pt idx="7108">
                  <c:v>12.881</c:v>
                </c:pt>
                <c:pt idx="7109">
                  <c:v>12.893000000000002</c:v>
                </c:pt>
                <c:pt idx="7110">
                  <c:v>12.883000000000003</c:v>
                </c:pt>
                <c:pt idx="7111">
                  <c:v>12.677</c:v>
                </c:pt>
                <c:pt idx="7112">
                  <c:v>12.537999999999998</c:v>
                </c:pt>
                <c:pt idx="7113">
                  <c:v>12.455000000000002</c:v>
                </c:pt>
                <c:pt idx="7114">
                  <c:v>12.459000000000001</c:v>
                </c:pt>
                <c:pt idx="7115">
                  <c:v>12.617000000000001</c:v>
                </c:pt>
                <c:pt idx="7116">
                  <c:v>12.733999999999998</c:v>
                </c:pt>
                <c:pt idx="7117">
                  <c:v>12.921000000000001</c:v>
                </c:pt>
                <c:pt idx="7118">
                  <c:v>13.101000000000001</c:v>
                </c:pt>
                <c:pt idx="7119">
                  <c:v>13.365000000000002</c:v>
                </c:pt>
                <c:pt idx="7120">
                  <c:v>13.715</c:v>
                </c:pt>
                <c:pt idx="7121">
                  <c:v>14.133000000000001</c:v>
                </c:pt>
                <c:pt idx="7122">
                  <c:v>14.584</c:v>
                </c:pt>
                <c:pt idx="7123">
                  <c:v>15.129</c:v>
                </c:pt>
                <c:pt idx="7124">
                  <c:v>15.633000000000001</c:v>
                </c:pt>
                <c:pt idx="7125">
                  <c:v>15.893000000000002</c:v>
                </c:pt>
                <c:pt idx="7126">
                  <c:v>15.974</c:v>
                </c:pt>
                <c:pt idx="7127">
                  <c:v>15.818</c:v>
                </c:pt>
                <c:pt idx="7128">
                  <c:v>15.547000000000001</c:v>
                </c:pt>
                <c:pt idx="7129">
                  <c:v>15.141999999999999</c:v>
                </c:pt>
                <c:pt idx="7130">
                  <c:v>14.647999999999998</c:v>
                </c:pt>
                <c:pt idx="7131">
                  <c:v>14.236000000000001</c:v>
                </c:pt>
                <c:pt idx="7132">
                  <c:v>13.839</c:v>
                </c:pt>
                <c:pt idx="7133">
                  <c:v>13.553000000000003</c:v>
                </c:pt>
                <c:pt idx="7134">
                  <c:v>13.314</c:v>
                </c:pt>
                <c:pt idx="7135">
                  <c:v>13.072000000000001</c:v>
                </c:pt>
                <c:pt idx="7136">
                  <c:v>12.847</c:v>
                </c:pt>
                <c:pt idx="7137">
                  <c:v>12.559000000000001</c:v>
                </c:pt>
                <c:pt idx="7138">
                  <c:v>12.331</c:v>
                </c:pt>
                <c:pt idx="7139">
                  <c:v>11.903</c:v>
                </c:pt>
                <c:pt idx="7140">
                  <c:v>11.533000000000001</c:v>
                </c:pt>
                <c:pt idx="7141">
                  <c:v>11.273</c:v>
                </c:pt>
                <c:pt idx="7142">
                  <c:v>11.106</c:v>
                </c:pt>
                <c:pt idx="7143">
                  <c:v>10.933</c:v>
                </c:pt>
                <c:pt idx="7144">
                  <c:v>10.790999999999999</c:v>
                </c:pt>
                <c:pt idx="7145">
                  <c:v>10.69</c:v>
                </c:pt>
                <c:pt idx="7146">
                  <c:v>10.730999999999998</c:v>
                </c:pt>
                <c:pt idx="7147">
                  <c:v>10.93</c:v>
                </c:pt>
                <c:pt idx="7148">
                  <c:v>11.123000000000001</c:v>
                </c:pt>
                <c:pt idx="7149">
                  <c:v>11.234999999999999</c:v>
                </c:pt>
                <c:pt idx="7150">
                  <c:v>11.264000000000001</c:v>
                </c:pt>
                <c:pt idx="7151">
                  <c:v>11.413</c:v>
                </c:pt>
                <c:pt idx="7152">
                  <c:v>11.444000000000001</c:v>
                </c:pt>
                <c:pt idx="7153">
                  <c:v>11.487</c:v>
                </c:pt>
                <c:pt idx="7154">
                  <c:v>11.491</c:v>
                </c:pt>
                <c:pt idx="7155">
                  <c:v>11.454000000000002</c:v>
                </c:pt>
                <c:pt idx="7156">
                  <c:v>11.375000000000002</c:v>
                </c:pt>
                <c:pt idx="7157">
                  <c:v>11.304</c:v>
                </c:pt>
                <c:pt idx="7158">
                  <c:v>11.336</c:v>
                </c:pt>
                <c:pt idx="7159">
                  <c:v>11.391</c:v>
                </c:pt>
                <c:pt idx="7160">
                  <c:v>11.454000000000002</c:v>
                </c:pt>
                <c:pt idx="7161">
                  <c:v>11.359000000000002</c:v>
                </c:pt>
                <c:pt idx="7162">
                  <c:v>11.314</c:v>
                </c:pt>
                <c:pt idx="7163">
                  <c:v>11.401</c:v>
                </c:pt>
                <c:pt idx="7164">
                  <c:v>11.474</c:v>
                </c:pt>
                <c:pt idx="7165">
                  <c:v>11.627999999999998</c:v>
                </c:pt>
                <c:pt idx="7166">
                  <c:v>11.803000000000003</c:v>
                </c:pt>
                <c:pt idx="7167">
                  <c:v>11.976000000000003</c:v>
                </c:pt>
                <c:pt idx="7168">
                  <c:v>12.132</c:v>
                </c:pt>
                <c:pt idx="7169">
                  <c:v>12.130999999999998</c:v>
                </c:pt>
                <c:pt idx="7170">
                  <c:v>12.082000000000003</c:v>
                </c:pt>
                <c:pt idx="7171">
                  <c:v>12.097</c:v>
                </c:pt>
                <c:pt idx="7172">
                  <c:v>12.46</c:v>
                </c:pt>
                <c:pt idx="7173">
                  <c:v>13.103</c:v>
                </c:pt>
                <c:pt idx="7174">
                  <c:v>13.847</c:v>
                </c:pt>
                <c:pt idx="7175">
                  <c:v>14.575000000000001</c:v>
                </c:pt>
                <c:pt idx="7176">
                  <c:v>15.114000000000001</c:v>
                </c:pt>
                <c:pt idx="7177">
                  <c:v>15.597</c:v>
                </c:pt>
                <c:pt idx="7178">
                  <c:v>15.869000000000002</c:v>
                </c:pt>
                <c:pt idx="7179">
                  <c:v>16.050999999999995</c:v>
                </c:pt>
                <c:pt idx="7180">
                  <c:v>16.047999999999995</c:v>
                </c:pt>
                <c:pt idx="7181">
                  <c:v>16.061999999999998</c:v>
                </c:pt>
                <c:pt idx="7182">
                  <c:v>16.126999999999999</c:v>
                </c:pt>
                <c:pt idx="7183">
                  <c:v>16.14</c:v>
                </c:pt>
                <c:pt idx="7184">
                  <c:v>16.091999999999999</c:v>
                </c:pt>
                <c:pt idx="7185">
                  <c:v>16.145</c:v>
                </c:pt>
                <c:pt idx="7186">
                  <c:v>16.045999999999996</c:v>
                </c:pt>
                <c:pt idx="7187">
                  <c:v>15.913</c:v>
                </c:pt>
                <c:pt idx="7188">
                  <c:v>15.722</c:v>
                </c:pt>
                <c:pt idx="7189">
                  <c:v>15.5</c:v>
                </c:pt>
                <c:pt idx="7190">
                  <c:v>15.281000000000001</c:v>
                </c:pt>
                <c:pt idx="7191">
                  <c:v>14.998000000000001</c:v>
                </c:pt>
                <c:pt idx="7192">
                  <c:v>14.673</c:v>
                </c:pt>
                <c:pt idx="7193">
                  <c:v>14.25</c:v>
                </c:pt>
                <c:pt idx="7194">
                  <c:v>13.966000000000003</c:v>
                </c:pt>
                <c:pt idx="7195">
                  <c:v>13.630999999999998</c:v>
                </c:pt>
                <c:pt idx="7196">
                  <c:v>13.409000000000002</c:v>
                </c:pt>
                <c:pt idx="7197">
                  <c:v>13.231999999999999</c:v>
                </c:pt>
                <c:pt idx="7198">
                  <c:v>13.116</c:v>
                </c:pt>
                <c:pt idx="7199">
                  <c:v>12.963000000000003</c:v>
                </c:pt>
                <c:pt idx="7200">
                  <c:v>12.956000000000001</c:v>
                </c:pt>
                <c:pt idx="7201">
                  <c:v>13.233000000000001</c:v>
                </c:pt>
                <c:pt idx="7202">
                  <c:v>13.349</c:v>
                </c:pt>
                <c:pt idx="7203">
                  <c:v>13.326000000000002</c:v>
                </c:pt>
                <c:pt idx="7204">
                  <c:v>13.140999999999998</c:v>
                </c:pt>
                <c:pt idx="7205">
                  <c:v>12.971</c:v>
                </c:pt>
                <c:pt idx="7206">
                  <c:v>12.757</c:v>
                </c:pt>
                <c:pt idx="7207">
                  <c:v>12.599</c:v>
                </c:pt>
                <c:pt idx="7208">
                  <c:v>12.405000000000001</c:v>
                </c:pt>
                <c:pt idx="7209">
                  <c:v>12.135</c:v>
                </c:pt>
                <c:pt idx="7210">
                  <c:v>11.967000000000002</c:v>
                </c:pt>
                <c:pt idx="7211">
                  <c:v>11.756</c:v>
                </c:pt>
                <c:pt idx="7212">
                  <c:v>11.555000000000001</c:v>
                </c:pt>
                <c:pt idx="7213">
                  <c:v>11.374000000000002</c:v>
                </c:pt>
                <c:pt idx="7214">
                  <c:v>11.191000000000001</c:v>
                </c:pt>
                <c:pt idx="7215">
                  <c:v>10.964</c:v>
                </c:pt>
                <c:pt idx="7216">
                  <c:v>10.717000000000001</c:v>
                </c:pt>
                <c:pt idx="7217">
                  <c:v>10.578000000000001</c:v>
                </c:pt>
                <c:pt idx="7218">
                  <c:v>10.478</c:v>
                </c:pt>
                <c:pt idx="7219">
                  <c:v>9.8308</c:v>
                </c:pt>
                <c:pt idx="7220">
                  <c:v>9.8590000000000018</c:v>
                </c:pt>
                <c:pt idx="7221">
                  <c:v>9.8841000000000001</c:v>
                </c:pt>
                <c:pt idx="7222">
                  <c:v>9.8293000000000035</c:v>
                </c:pt>
                <c:pt idx="7223">
                  <c:v>9.9410999999999987</c:v>
                </c:pt>
                <c:pt idx="7224">
                  <c:v>10.064</c:v>
                </c:pt>
                <c:pt idx="7225">
                  <c:v>10.137999999999998</c:v>
                </c:pt>
                <c:pt idx="7226">
                  <c:v>10.225</c:v>
                </c:pt>
                <c:pt idx="7227">
                  <c:v>10.285</c:v>
                </c:pt>
                <c:pt idx="7228">
                  <c:v>10.25</c:v>
                </c:pt>
                <c:pt idx="7229">
                  <c:v>10.246999999999998</c:v>
                </c:pt>
                <c:pt idx="7230">
                  <c:v>10.153</c:v>
                </c:pt>
                <c:pt idx="7231">
                  <c:v>10.068</c:v>
                </c:pt>
                <c:pt idx="7232">
                  <c:v>9.9179000000000013</c:v>
                </c:pt>
                <c:pt idx="7233">
                  <c:v>9.8608000000000029</c:v>
                </c:pt>
                <c:pt idx="7234">
                  <c:v>9.8026000000000018</c:v>
                </c:pt>
                <c:pt idx="7235">
                  <c:v>9.7273999999999994</c:v>
                </c:pt>
                <c:pt idx="7236">
                  <c:v>9.6829000000000001</c:v>
                </c:pt>
                <c:pt idx="7237">
                  <c:v>9.5822000000000003</c:v>
                </c:pt>
                <c:pt idx="7238">
                  <c:v>9.5042999999999989</c:v>
                </c:pt>
                <c:pt idx="7239">
                  <c:v>9.4586000000000006</c:v>
                </c:pt>
                <c:pt idx="7240">
                  <c:v>9.5092000000000034</c:v>
                </c:pt>
                <c:pt idx="7241">
                  <c:v>9.4782000000000011</c:v>
                </c:pt>
                <c:pt idx="7242">
                  <c:v>9.4746000000000006</c:v>
                </c:pt>
                <c:pt idx="7243">
                  <c:v>9.4533000000000005</c:v>
                </c:pt>
                <c:pt idx="7244">
                  <c:v>9.3288000000000011</c:v>
                </c:pt>
                <c:pt idx="7245">
                  <c:v>9.2663000000000011</c:v>
                </c:pt>
                <c:pt idx="7246">
                  <c:v>9.1551000000000027</c:v>
                </c:pt>
                <c:pt idx="7247">
                  <c:v>9.1008000000000013</c:v>
                </c:pt>
                <c:pt idx="7248">
                  <c:v>9.1152000000000015</c:v>
                </c:pt>
                <c:pt idx="7249">
                  <c:v>9.1436999999999991</c:v>
                </c:pt>
                <c:pt idx="7250">
                  <c:v>9.2203000000000017</c:v>
                </c:pt>
                <c:pt idx="7251">
                  <c:v>9.1334</c:v>
                </c:pt>
                <c:pt idx="7252">
                  <c:v>9.088099999999999</c:v>
                </c:pt>
                <c:pt idx="7253">
                  <c:v>9.0040000000000013</c:v>
                </c:pt>
                <c:pt idx="7254">
                  <c:v>8.8226000000000031</c:v>
                </c:pt>
                <c:pt idx="7255">
                  <c:v>8.75</c:v>
                </c:pt>
                <c:pt idx="7256">
                  <c:v>8.6431999999999984</c:v>
                </c:pt>
                <c:pt idx="7257">
                  <c:v>8.6717000000000013</c:v>
                </c:pt>
                <c:pt idx="7258">
                  <c:v>8.8814000000000011</c:v>
                </c:pt>
                <c:pt idx="7259">
                  <c:v>9.2060000000000013</c:v>
                </c:pt>
                <c:pt idx="7260">
                  <c:v>9.454500000000003</c:v>
                </c:pt>
                <c:pt idx="7261">
                  <c:v>9.7009999999999987</c:v>
                </c:pt>
                <c:pt idx="7262">
                  <c:v>9.8786000000000005</c:v>
                </c:pt>
                <c:pt idx="7263">
                  <c:v>9.9315000000000015</c:v>
                </c:pt>
                <c:pt idx="7264">
                  <c:v>9.83</c:v>
                </c:pt>
                <c:pt idx="7265">
                  <c:v>9.8281999999999989</c:v>
                </c:pt>
                <c:pt idx="7266">
                  <c:v>9.7795000000000005</c:v>
                </c:pt>
                <c:pt idx="7267">
                  <c:v>9.6788999999999987</c:v>
                </c:pt>
                <c:pt idx="7268">
                  <c:v>9.5191000000000034</c:v>
                </c:pt>
                <c:pt idx="7269">
                  <c:v>9.44</c:v>
                </c:pt>
                <c:pt idx="7270">
                  <c:v>9.3424000000000014</c:v>
                </c:pt>
                <c:pt idx="7271">
                  <c:v>9.1688999999999989</c:v>
                </c:pt>
                <c:pt idx="7272">
                  <c:v>9.0790000000000006</c:v>
                </c:pt>
                <c:pt idx="7273">
                  <c:v>9.0435000000000034</c:v>
                </c:pt>
                <c:pt idx="7274">
                  <c:v>9.020999999999999</c:v>
                </c:pt>
                <c:pt idx="7275">
                  <c:v>9.0141000000000009</c:v>
                </c:pt>
                <c:pt idx="7276">
                  <c:v>8.9690000000000012</c:v>
                </c:pt>
                <c:pt idx="7277">
                  <c:v>8.8457000000000008</c:v>
                </c:pt>
                <c:pt idx="7278">
                  <c:v>8.7638000000000016</c:v>
                </c:pt>
                <c:pt idx="7279">
                  <c:v>8.6942999999999984</c:v>
                </c:pt>
                <c:pt idx="7280">
                  <c:v>8.7654000000000014</c:v>
                </c:pt>
                <c:pt idx="7281">
                  <c:v>8.8294000000000015</c:v>
                </c:pt>
                <c:pt idx="7282">
                  <c:v>8.8298000000000005</c:v>
                </c:pt>
                <c:pt idx="7283">
                  <c:v>8.7889999999999997</c:v>
                </c:pt>
                <c:pt idx="7284">
                  <c:v>8.8198000000000008</c:v>
                </c:pt>
                <c:pt idx="7285">
                  <c:v>8.7705000000000002</c:v>
                </c:pt>
                <c:pt idx="7286">
                  <c:v>8.8231000000000002</c:v>
                </c:pt>
                <c:pt idx="7287">
                  <c:v>8.8960000000000008</c:v>
                </c:pt>
                <c:pt idx="7288">
                  <c:v>8.930299999999999</c:v>
                </c:pt>
                <c:pt idx="7289">
                  <c:v>8.9296000000000006</c:v>
                </c:pt>
                <c:pt idx="7290">
                  <c:v>9.0340999999999987</c:v>
                </c:pt>
                <c:pt idx="7291">
                  <c:v>9.1130000000000013</c:v>
                </c:pt>
                <c:pt idx="7292">
                  <c:v>9.2393999999999998</c:v>
                </c:pt>
                <c:pt idx="7293">
                  <c:v>9.3957000000000033</c:v>
                </c:pt>
                <c:pt idx="7294">
                  <c:v>9.5521000000000029</c:v>
                </c:pt>
                <c:pt idx="7295">
                  <c:v>9.6936</c:v>
                </c:pt>
                <c:pt idx="7296">
                  <c:v>9.9114000000000004</c:v>
                </c:pt>
                <c:pt idx="7297">
                  <c:v>9.9668000000000028</c:v>
                </c:pt>
                <c:pt idx="7298">
                  <c:v>9.9404000000000003</c:v>
                </c:pt>
                <c:pt idx="7299">
                  <c:v>9.9078000000000035</c:v>
                </c:pt>
                <c:pt idx="7300">
                  <c:v>9.7325000000000035</c:v>
                </c:pt>
                <c:pt idx="7301">
                  <c:v>9.658199999999999</c:v>
                </c:pt>
                <c:pt idx="7302">
                  <c:v>9.4857000000000031</c:v>
                </c:pt>
                <c:pt idx="7303">
                  <c:v>9.3632000000000026</c:v>
                </c:pt>
                <c:pt idx="7304">
                  <c:v>9.4149000000000012</c:v>
                </c:pt>
                <c:pt idx="7305">
                  <c:v>9.5070000000000014</c:v>
                </c:pt>
                <c:pt idx="7306">
                  <c:v>9.720699999999999</c:v>
                </c:pt>
                <c:pt idx="7307">
                  <c:v>10.135</c:v>
                </c:pt>
                <c:pt idx="7308">
                  <c:v>10.638999999999999</c:v>
                </c:pt>
                <c:pt idx="7309">
                  <c:v>14.371</c:v>
                </c:pt>
                <c:pt idx="7310">
                  <c:v>13.472000000000001</c:v>
                </c:pt>
                <c:pt idx="7311">
                  <c:v>12.986000000000002</c:v>
                </c:pt>
                <c:pt idx="7312">
                  <c:v>12.729999999999999</c:v>
                </c:pt>
                <c:pt idx="7313">
                  <c:v>12.763</c:v>
                </c:pt>
                <c:pt idx="7314">
                  <c:v>12.844000000000001</c:v>
                </c:pt>
                <c:pt idx="7315">
                  <c:v>13.093</c:v>
                </c:pt>
                <c:pt idx="7316">
                  <c:v>13.573</c:v>
                </c:pt>
                <c:pt idx="7317">
                  <c:v>14.234999999999999</c:v>
                </c:pt>
                <c:pt idx="7318">
                  <c:v>14.902000000000001</c:v>
                </c:pt>
                <c:pt idx="7319">
                  <c:v>15.597</c:v>
                </c:pt>
                <c:pt idx="7320">
                  <c:v>16.038</c:v>
                </c:pt>
                <c:pt idx="7321">
                  <c:v>16.215</c:v>
                </c:pt>
                <c:pt idx="7322">
                  <c:v>16.305</c:v>
                </c:pt>
                <c:pt idx="7323">
                  <c:v>16.181999999999999</c:v>
                </c:pt>
                <c:pt idx="7324">
                  <c:v>15.886000000000003</c:v>
                </c:pt>
                <c:pt idx="7325">
                  <c:v>15.501000000000001</c:v>
                </c:pt>
                <c:pt idx="7326">
                  <c:v>15.029</c:v>
                </c:pt>
                <c:pt idx="7327">
                  <c:v>14.497</c:v>
                </c:pt>
                <c:pt idx="7328">
                  <c:v>14.021000000000001</c:v>
                </c:pt>
                <c:pt idx="7329">
                  <c:v>13.429</c:v>
                </c:pt>
                <c:pt idx="7330">
                  <c:v>12.855000000000002</c:v>
                </c:pt>
                <c:pt idx="7331">
                  <c:v>12.239999999999998</c:v>
                </c:pt>
                <c:pt idx="7332">
                  <c:v>11.885000000000002</c:v>
                </c:pt>
                <c:pt idx="7333">
                  <c:v>11.467000000000002</c:v>
                </c:pt>
                <c:pt idx="7334">
                  <c:v>11.122</c:v>
                </c:pt>
                <c:pt idx="7335">
                  <c:v>10.753</c:v>
                </c:pt>
                <c:pt idx="7336">
                  <c:v>10.354000000000003</c:v>
                </c:pt>
                <c:pt idx="7337">
                  <c:v>9.0936000000000003</c:v>
                </c:pt>
                <c:pt idx="7338">
                  <c:v>9.1832000000000011</c:v>
                </c:pt>
                <c:pt idx="7339">
                  <c:v>9.1549000000000014</c:v>
                </c:pt>
                <c:pt idx="7340">
                  <c:v>9.1998000000000015</c:v>
                </c:pt>
                <c:pt idx="7341">
                  <c:v>9.2415999999999983</c:v>
                </c:pt>
                <c:pt idx="7342">
                  <c:v>9.1939999999999991</c:v>
                </c:pt>
                <c:pt idx="7343">
                  <c:v>9.1192000000000011</c:v>
                </c:pt>
                <c:pt idx="7344">
                  <c:v>8.9261000000000035</c:v>
                </c:pt>
                <c:pt idx="7345">
                  <c:v>8.8889000000000014</c:v>
                </c:pt>
                <c:pt idx="7346">
                  <c:v>8.8573000000000004</c:v>
                </c:pt>
                <c:pt idx="7347">
                  <c:v>8.928700000000001</c:v>
                </c:pt>
                <c:pt idx="7348">
                  <c:v>9.0165000000000006</c:v>
                </c:pt>
                <c:pt idx="7349">
                  <c:v>-999</c:v>
                </c:pt>
                <c:pt idx="7350">
                  <c:v>9.5285000000000011</c:v>
                </c:pt>
                <c:pt idx="7351">
                  <c:v>9.7586000000000013</c:v>
                </c:pt>
                <c:pt idx="7352">
                  <c:v>9.9961000000000002</c:v>
                </c:pt>
                <c:pt idx="7353">
                  <c:v>10.034000000000001</c:v>
                </c:pt>
                <c:pt idx="7354">
                  <c:v>10.047999999999998</c:v>
                </c:pt>
                <c:pt idx="7355">
                  <c:v>9.9252000000000002</c:v>
                </c:pt>
                <c:pt idx="7356">
                  <c:v>9.8961000000000006</c:v>
                </c:pt>
                <c:pt idx="7357">
                  <c:v>9.8776000000000028</c:v>
                </c:pt>
                <c:pt idx="7358">
                  <c:v>9.9188999999999989</c:v>
                </c:pt>
                <c:pt idx="7359">
                  <c:v>10.007</c:v>
                </c:pt>
                <c:pt idx="7360">
                  <c:v>10.138999999999999</c:v>
                </c:pt>
                <c:pt idx="7361">
                  <c:v>10.411</c:v>
                </c:pt>
                <c:pt idx="7362">
                  <c:v>10.759</c:v>
                </c:pt>
                <c:pt idx="7363">
                  <c:v>14.503</c:v>
                </c:pt>
                <c:pt idx="7364">
                  <c:v>13.936</c:v>
                </c:pt>
                <c:pt idx="7365">
                  <c:v>13.744999999999999</c:v>
                </c:pt>
                <c:pt idx="7366">
                  <c:v>13.726999999999999</c:v>
                </c:pt>
                <c:pt idx="7367">
                  <c:v>13.606</c:v>
                </c:pt>
                <c:pt idx="7368">
                  <c:v>13.257</c:v>
                </c:pt>
                <c:pt idx="7369">
                  <c:v>13.019</c:v>
                </c:pt>
                <c:pt idx="7370">
                  <c:v>12.703000000000001</c:v>
                </c:pt>
                <c:pt idx="7371">
                  <c:v>12.274000000000001</c:v>
                </c:pt>
                <c:pt idx="7372">
                  <c:v>12.058</c:v>
                </c:pt>
                <c:pt idx="7373">
                  <c:v>11.667</c:v>
                </c:pt>
                <c:pt idx="7374">
                  <c:v>11.411</c:v>
                </c:pt>
                <c:pt idx="7375">
                  <c:v>11.253</c:v>
                </c:pt>
                <c:pt idx="7376">
                  <c:v>11.189</c:v>
                </c:pt>
                <c:pt idx="7377">
                  <c:v>11.29</c:v>
                </c:pt>
                <c:pt idx="7378">
                  <c:v>11.25</c:v>
                </c:pt>
                <c:pt idx="7379">
                  <c:v>11.297999999999998</c:v>
                </c:pt>
                <c:pt idx="7380">
                  <c:v>11.284000000000001</c:v>
                </c:pt>
                <c:pt idx="7381">
                  <c:v>11.133999999999999</c:v>
                </c:pt>
                <c:pt idx="7382">
                  <c:v>10.815000000000001</c:v>
                </c:pt>
                <c:pt idx="7383">
                  <c:v>10.604000000000001</c:v>
                </c:pt>
                <c:pt idx="7384">
                  <c:v>10.381</c:v>
                </c:pt>
                <c:pt idx="7385">
                  <c:v>9.674199999999999</c:v>
                </c:pt>
                <c:pt idx="7386">
                  <c:v>9.7300999999999984</c:v>
                </c:pt>
                <c:pt idx="7387">
                  <c:v>9.8277000000000001</c:v>
                </c:pt>
                <c:pt idx="7388">
                  <c:v>9.8464000000000009</c:v>
                </c:pt>
                <c:pt idx="7389">
                  <c:v>9.9184000000000001</c:v>
                </c:pt>
                <c:pt idx="7390">
                  <c:v>9.8547000000000029</c:v>
                </c:pt>
                <c:pt idx="7391">
                  <c:v>9.7361999999999984</c:v>
                </c:pt>
                <c:pt idx="7392">
                  <c:v>9.6988999999999983</c:v>
                </c:pt>
                <c:pt idx="7393">
                  <c:v>9.4664000000000019</c:v>
                </c:pt>
                <c:pt idx="7394">
                  <c:v>9.2266000000000012</c:v>
                </c:pt>
                <c:pt idx="7395">
                  <c:v>9.1093000000000011</c:v>
                </c:pt>
                <c:pt idx="7396">
                  <c:v>9.0520000000000014</c:v>
                </c:pt>
                <c:pt idx="7397">
                  <c:v>9.071299999999999</c:v>
                </c:pt>
                <c:pt idx="7398">
                  <c:v>9.1335000000000015</c:v>
                </c:pt>
                <c:pt idx="7399">
                  <c:v>9.1492999999999984</c:v>
                </c:pt>
                <c:pt idx="7400">
                  <c:v>9.224499999999999</c:v>
                </c:pt>
                <c:pt idx="7401">
                  <c:v>9.1747000000000014</c:v>
                </c:pt>
                <c:pt idx="7402">
                  <c:v>9.1805000000000003</c:v>
                </c:pt>
                <c:pt idx="7403">
                  <c:v>9.1291000000000011</c:v>
                </c:pt>
                <c:pt idx="7404">
                  <c:v>9.1251000000000015</c:v>
                </c:pt>
                <c:pt idx="7405">
                  <c:v>9.1296000000000035</c:v>
                </c:pt>
                <c:pt idx="7406">
                  <c:v>9.1338999999999988</c:v>
                </c:pt>
                <c:pt idx="7407">
                  <c:v>9.2520000000000007</c:v>
                </c:pt>
                <c:pt idx="7408">
                  <c:v>9.3931000000000004</c:v>
                </c:pt>
                <c:pt idx="7409">
                  <c:v>9.4548000000000005</c:v>
                </c:pt>
                <c:pt idx="7410">
                  <c:v>9.5370999999999988</c:v>
                </c:pt>
                <c:pt idx="7411">
                  <c:v>9.7185999999999986</c:v>
                </c:pt>
                <c:pt idx="7412">
                  <c:v>9.8765000000000018</c:v>
                </c:pt>
                <c:pt idx="7413">
                  <c:v>10.459000000000001</c:v>
                </c:pt>
                <c:pt idx="7414">
                  <c:v>10.824</c:v>
                </c:pt>
                <c:pt idx="7415">
                  <c:v>14.383000000000003</c:v>
                </c:pt>
                <c:pt idx="7416">
                  <c:v>13.481</c:v>
                </c:pt>
                <c:pt idx="7417">
                  <c:v>13.163</c:v>
                </c:pt>
                <c:pt idx="7418">
                  <c:v>12.905000000000001</c:v>
                </c:pt>
                <c:pt idx="7419">
                  <c:v>12.632</c:v>
                </c:pt>
                <c:pt idx="7420">
                  <c:v>12.316000000000003</c:v>
                </c:pt>
                <c:pt idx="7421">
                  <c:v>11.993</c:v>
                </c:pt>
                <c:pt idx="7422">
                  <c:v>11.75</c:v>
                </c:pt>
                <c:pt idx="7423">
                  <c:v>11.449</c:v>
                </c:pt>
                <c:pt idx="7424">
                  <c:v>11.154</c:v>
                </c:pt>
                <c:pt idx="7425">
                  <c:v>11.012</c:v>
                </c:pt>
                <c:pt idx="7426">
                  <c:v>10.986000000000002</c:v>
                </c:pt>
                <c:pt idx="7427">
                  <c:v>11.027999999999999</c:v>
                </c:pt>
                <c:pt idx="7428">
                  <c:v>11.037000000000001</c:v>
                </c:pt>
                <c:pt idx="7429">
                  <c:v>10.789</c:v>
                </c:pt>
                <c:pt idx="7430">
                  <c:v>10.646999999999998</c:v>
                </c:pt>
                <c:pt idx="7431">
                  <c:v>10.599</c:v>
                </c:pt>
                <c:pt idx="7432">
                  <c:v>10.617000000000001</c:v>
                </c:pt>
                <c:pt idx="7433">
                  <c:v>10.543000000000001</c:v>
                </c:pt>
                <c:pt idx="7434">
                  <c:v>10.446</c:v>
                </c:pt>
                <c:pt idx="7435">
                  <c:v>9.7988999999999997</c:v>
                </c:pt>
                <c:pt idx="7436">
                  <c:v>9.8903000000000034</c:v>
                </c:pt>
                <c:pt idx="7437">
                  <c:v>10.06</c:v>
                </c:pt>
                <c:pt idx="7438">
                  <c:v>10.105</c:v>
                </c:pt>
                <c:pt idx="7439">
                  <c:v>10.126000000000001</c:v>
                </c:pt>
                <c:pt idx="7440">
                  <c:v>10.173</c:v>
                </c:pt>
                <c:pt idx="7441">
                  <c:v>10.242999999999999</c:v>
                </c:pt>
                <c:pt idx="7442">
                  <c:v>10.247999999999999</c:v>
                </c:pt>
                <c:pt idx="7443">
                  <c:v>10.127000000000001</c:v>
                </c:pt>
                <c:pt idx="7444">
                  <c:v>10.057</c:v>
                </c:pt>
                <c:pt idx="7445">
                  <c:v>10.033000000000001</c:v>
                </c:pt>
                <c:pt idx="7446">
                  <c:v>10.050000000000002</c:v>
                </c:pt>
                <c:pt idx="7447">
                  <c:v>9.9569000000000027</c:v>
                </c:pt>
                <c:pt idx="7448">
                  <c:v>9.8922000000000008</c:v>
                </c:pt>
                <c:pt idx="7449">
                  <c:v>9.8088000000000015</c:v>
                </c:pt>
                <c:pt idx="7450">
                  <c:v>9.6614000000000004</c:v>
                </c:pt>
                <c:pt idx="7451">
                  <c:v>9.5285000000000011</c:v>
                </c:pt>
                <c:pt idx="7452">
                  <c:v>9.3105000000000029</c:v>
                </c:pt>
                <c:pt idx="7453">
                  <c:v>9.1885000000000012</c:v>
                </c:pt>
                <c:pt idx="7454">
                  <c:v>9.041500000000001</c:v>
                </c:pt>
                <c:pt idx="7455">
                  <c:v>8.9265000000000008</c:v>
                </c:pt>
                <c:pt idx="7456">
                  <c:v>8.8542000000000005</c:v>
                </c:pt>
                <c:pt idx="7457">
                  <c:v>8.7959000000000014</c:v>
                </c:pt>
                <c:pt idx="7458">
                  <c:v>8.7565000000000008</c:v>
                </c:pt>
                <c:pt idx="7459">
                  <c:v>8.7454000000000001</c:v>
                </c:pt>
                <c:pt idx="7460">
                  <c:v>8.7681999999999984</c:v>
                </c:pt>
                <c:pt idx="7461">
                  <c:v>8.7907999999999991</c:v>
                </c:pt>
                <c:pt idx="7462">
                  <c:v>8.8586000000000027</c:v>
                </c:pt>
                <c:pt idx="7463">
                  <c:v>8.9102000000000015</c:v>
                </c:pt>
                <c:pt idx="7464">
                  <c:v>9.0103000000000009</c:v>
                </c:pt>
                <c:pt idx="7465">
                  <c:v>9.1826000000000008</c:v>
                </c:pt>
                <c:pt idx="7466">
                  <c:v>9.3148</c:v>
                </c:pt>
                <c:pt idx="7467">
                  <c:v>9.3222000000000005</c:v>
                </c:pt>
                <c:pt idx="7468">
                  <c:v>9.2388999999999992</c:v>
                </c:pt>
                <c:pt idx="7469">
                  <c:v>9.1467999999999989</c:v>
                </c:pt>
                <c:pt idx="7470">
                  <c:v>8.98</c:v>
                </c:pt>
                <c:pt idx="7471">
                  <c:v>8.8844000000000012</c:v>
                </c:pt>
                <c:pt idx="7472">
                  <c:v>8.8309000000000015</c:v>
                </c:pt>
                <c:pt idx="7473">
                  <c:v>8.7699000000000016</c:v>
                </c:pt>
                <c:pt idx="7474">
                  <c:v>8.6458000000000013</c:v>
                </c:pt>
                <c:pt idx="7475">
                  <c:v>8.4911000000000012</c:v>
                </c:pt>
                <c:pt idx="7476">
                  <c:v>8.4311999999999987</c:v>
                </c:pt>
                <c:pt idx="7477">
                  <c:v>8.3508000000000031</c:v>
                </c:pt>
                <c:pt idx="7478">
                  <c:v>8.2656000000000027</c:v>
                </c:pt>
                <c:pt idx="7479">
                  <c:v>8.1612000000000009</c:v>
                </c:pt>
                <c:pt idx="7480">
                  <c:v>8.0619000000000014</c:v>
                </c:pt>
                <c:pt idx="7481">
                  <c:v>7.9744000000000002</c:v>
                </c:pt>
                <c:pt idx="7482">
                  <c:v>7.8513999999999999</c:v>
                </c:pt>
                <c:pt idx="7483">
                  <c:v>7.7919</c:v>
                </c:pt>
                <c:pt idx="7484">
                  <c:v>7.7198000000000002</c:v>
                </c:pt>
                <c:pt idx="7485">
                  <c:v>7.6532999999999998</c:v>
                </c:pt>
                <c:pt idx="7486">
                  <c:v>7.6003999999999996</c:v>
                </c:pt>
                <c:pt idx="7487">
                  <c:v>7.5960000000000001</c:v>
                </c:pt>
                <c:pt idx="7488">
                  <c:v>7.5560999999999998</c:v>
                </c:pt>
                <c:pt idx="7489">
                  <c:v>7.5498000000000003</c:v>
                </c:pt>
                <c:pt idx="7490">
                  <c:v>7.4516000000000009</c:v>
                </c:pt>
                <c:pt idx="7491">
                  <c:v>7.3929999999999989</c:v>
                </c:pt>
                <c:pt idx="7492">
                  <c:v>7.3768000000000002</c:v>
                </c:pt>
                <c:pt idx="7493">
                  <c:v>7.317499999999999</c:v>
                </c:pt>
                <c:pt idx="7494">
                  <c:v>7.2786000000000008</c:v>
                </c:pt>
                <c:pt idx="7495">
                  <c:v>7.2656000000000001</c:v>
                </c:pt>
                <c:pt idx="7496">
                  <c:v>7.1546999999999992</c:v>
                </c:pt>
                <c:pt idx="7497">
                  <c:v>7.0566000000000004</c:v>
                </c:pt>
                <c:pt idx="7498">
                  <c:v>7.0331999999999999</c:v>
                </c:pt>
                <c:pt idx="7499">
                  <c:v>6.9884000000000004</c:v>
                </c:pt>
                <c:pt idx="7500">
                  <c:v>6.9931999999999999</c:v>
                </c:pt>
                <c:pt idx="7501">
                  <c:v>7.0078999999999994</c:v>
                </c:pt>
                <c:pt idx="7502">
                  <c:v>6.9859</c:v>
                </c:pt>
                <c:pt idx="7503">
                  <c:v>6.9219999999999997</c:v>
                </c:pt>
                <c:pt idx="7504">
                  <c:v>6.8956</c:v>
                </c:pt>
                <c:pt idx="7505">
                  <c:v>6.8827999999999996</c:v>
                </c:pt>
                <c:pt idx="7506">
                  <c:v>6.8727999999999998</c:v>
                </c:pt>
                <c:pt idx="7507">
                  <c:v>6.9643999999999995</c:v>
                </c:pt>
                <c:pt idx="7508">
                  <c:v>7.1233999999999993</c:v>
                </c:pt>
                <c:pt idx="7509">
                  <c:v>7.2252999999999998</c:v>
                </c:pt>
                <c:pt idx="7510">
                  <c:v>7.3039999999999994</c:v>
                </c:pt>
                <c:pt idx="7511">
                  <c:v>7.3132000000000001</c:v>
                </c:pt>
                <c:pt idx="7512">
                  <c:v>7.3483000000000001</c:v>
                </c:pt>
                <c:pt idx="7513">
                  <c:v>7.3411999999999997</c:v>
                </c:pt>
                <c:pt idx="7514">
                  <c:v>7.2998000000000003</c:v>
                </c:pt>
                <c:pt idx="7515">
                  <c:v>7.281200000000001</c:v>
                </c:pt>
                <c:pt idx="7516">
                  <c:v>7.2220999999999993</c:v>
                </c:pt>
                <c:pt idx="7517">
                  <c:v>7.1913999999999998</c:v>
                </c:pt>
                <c:pt idx="7518">
                  <c:v>7.1433</c:v>
                </c:pt>
                <c:pt idx="7519">
                  <c:v>7.1654999999999989</c:v>
                </c:pt>
                <c:pt idx="7520">
                  <c:v>7.1374999999999993</c:v>
                </c:pt>
                <c:pt idx="7521">
                  <c:v>7.2230999999999996</c:v>
                </c:pt>
                <c:pt idx="7522">
                  <c:v>7.2870999999999997</c:v>
                </c:pt>
                <c:pt idx="7523">
                  <c:v>7.2907999999999999</c:v>
                </c:pt>
                <c:pt idx="7524">
                  <c:v>7.2693000000000003</c:v>
                </c:pt>
                <c:pt idx="7525">
                  <c:v>7.2656000000000001</c:v>
                </c:pt>
                <c:pt idx="7526">
                  <c:v>7.2767000000000008</c:v>
                </c:pt>
                <c:pt idx="7527">
                  <c:v>7.3205999999999989</c:v>
                </c:pt>
                <c:pt idx="7528">
                  <c:v>7.3773</c:v>
                </c:pt>
                <c:pt idx="7529">
                  <c:v>7.4077999999999999</c:v>
                </c:pt>
                <c:pt idx="7530">
                  <c:v>7.4407000000000005</c:v>
                </c:pt>
                <c:pt idx="7531">
                  <c:v>7.4394000000000009</c:v>
                </c:pt>
                <c:pt idx="7532">
                  <c:v>7.5167999999999999</c:v>
                </c:pt>
                <c:pt idx="7533">
                  <c:v>7.4756000000000009</c:v>
                </c:pt>
                <c:pt idx="7534">
                  <c:v>7.5033000000000003</c:v>
                </c:pt>
                <c:pt idx="7535">
                  <c:v>7.5106999999999999</c:v>
                </c:pt>
                <c:pt idx="7536">
                  <c:v>7.5200999999999993</c:v>
                </c:pt>
                <c:pt idx="7537">
                  <c:v>7.5184999999999995</c:v>
                </c:pt>
                <c:pt idx="7538">
                  <c:v>7.4957000000000003</c:v>
                </c:pt>
                <c:pt idx="7539">
                  <c:v>7.4622999999999999</c:v>
                </c:pt>
                <c:pt idx="7540">
                  <c:v>7.4242999999999997</c:v>
                </c:pt>
                <c:pt idx="7541">
                  <c:v>7.3668999999999993</c:v>
                </c:pt>
                <c:pt idx="7542">
                  <c:v>7.3413000000000004</c:v>
                </c:pt>
                <c:pt idx="7543">
                  <c:v>7.3121999999999989</c:v>
                </c:pt>
                <c:pt idx="7544">
                  <c:v>7.2706000000000008</c:v>
                </c:pt>
                <c:pt idx="7545">
                  <c:v>7.2943999999999996</c:v>
                </c:pt>
                <c:pt idx="7546">
                  <c:v>7.3407999999999998</c:v>
                </c:pt>
                <c:pt idx="7547">
                  <c:v>7.323599999999999</c:v>
                </c:pt>
                <c:pt idx="7548">
                  <c:v>7.3232999999999997</c:v>
                </c:pt>
                <c:pt idx="7549">
                  <c:v>7.3118999999999996</c:v>
                </c:pt>
                <c:pt idx="7550">
                  <c:v>7.2673999999999994</c:v>
                </c:pt>
                <c:pt idx="7551">
                  <c:v>7.2110000000000003</c:v>
                </c:pt>
                <c:pt idx="7552">
                  <c:v>7.1374999999999993</c:v>
                </c:pt>
                <c:pt idx="7553">
                  <c:v>7.0724</c:v>
                </c:pt>
                <c:pt idx="7554">
                  <c:v>7.0734000000000004</c:v>
                </c:pt>
                <c:pt idx="7555">
                  <c:v>7.0526999999999997</c:v>
                </c:pt>
                <c:pt idx="7556">
                  <c:v>7.0773999999999999</c:v>
                </c:pt>
                <c:pt idx="7557">
                  <c:v>7.0564999999999998</c:v>
                </c:pt>
                <c:pt idx="7558">
                  <c:v>6.9553000000000003</c:v>
                </c:pt>
                <c:pt idx="7559">
                  <c:v>6.9999000000000002</c:v>
                </c:pt>
                <c:pt idx="7560">
                  <c:v>7.0076000000000001</c:v>
                </c:pt>
                <c:pt idx="7561">
                  <c:v>7.0088999999999997</c:v>
                </c:pt>
                <c:pt idx="7562">
                  <c:v>6.9428000000000001</c:v>
                </c:pt>
                <c:pt idx="7563">
                  <c:v>6.9203000000000001</c:v>
                </c:pt>
                <c:pt idx="7564">
                  <c:v>6.9413000000000009</c:v>
                </c:pt>
                <c:pt idx="7565">
                  <c:v>6.8920999999999992</c:v>
                </c:pt>
                <c:pt idx="7566">
                  <c:v>6.8808999999999996</c:v>
                </c:pt>
                <c:pt idx="7567">
                  <c:v>6.8560999999999996</c:v>
                </c:pt>
                <c:pt idx="7568">
                  <c:v>6.8987999999999996</c:v>
                </c:pt>
                <c:pt idx="7569">
                  <c:v>6.9142000000000001</c:v>
                </c:pt>
                <c:pt idx="7570">
                  <c:v>6.9375</c:v>
                </c:pt>
                <c:pt idx="7571">
                  <c:v>6.9314000000000009</c:v>
                </c:pt>
                <c:pt idx="7572">
                  <c:v>6.9850000000000003</c:v>
                </c:pt>
                <c:pt idx="7573">
                  <c:v>6.9377000000000004</c:v>
                </c:pt>
                <c:pt idx="7574">
                  <c:v>7.0157999999999996</c:v>
                </c:pt>
                <c:pt idx="7575">
                  <c:v>7.0446999999999997</c:v>
                </c:pt>
                <c:pt idx="7576">
                  <c:v>7.1688999999999989</c:v>
                </c:pt>
                <c:pt idx="7577">
                  <c:v>7.2919</c:v>
                </c:pt>
                <c:pt idx="7578">
                  <c:v>7.3894000000000002</c:v>
                </c:pt>
                <c:pt idx="7579">
                  <c:v>7.5718000000000005</c:v>
                </c:pt>
                <c:pt idx="7580">
                  <c:v>7.6518999999999995</c:v>
                </c:pt>
                <c:pt idx="7581">
                  <c:v>7.7426000000000004</c:v>
                </c:pt>
                <c:pt idx="7582">
                  <c:v>7.8038999999999996</c:v>
                </c:pt>
                <c:pt idx="7583">
                  <c:v>7.8138999999999994</c:v>
                </c:pt>
                <c:pt idx="7584">
                  <c:v>7.8403999999999998</c:v>
                </c:pt>
                <c:pt idx="7585">
                  <c:v>7.8437000000000001</c:v>
                </c:pt>
                <c:pt idx="7586">
                  <c:v>7.8175999999999988</c:v>
                </c:pt>
                <c:pt idx="7587">
                  <c:v>7.8116000000000003</c:v>
                </c:pt>
                <c:pt idx="7588">
                  <c:v>7.7037000000000004</c:v>
                </c:pt>
                <c:pt idx="7589">
                  <c:v>7.5785</c:v>
                </c:pt>
                <c:pt idx="7590">
                  <c:v>7.6298999999999992</c:v>
                </c:pt>
                <c:pt idx="7591">
                  <c:v>7.5872000000000002</c:v>
                </c:pt>
                <c:pt idx="7592">
                  <c:v>7.6400999999999994</c:v>
                </c:pt>
                <c:pt idx="7593">
                  <c:v>7.5754999999999999</c:v>
                </c:pt>
                <c:pt idx="7594">
                  <c:v>7.5263999999999998</c:v>
                </c:pt>
                <c:pt idx="7595">
                  <c:v>7.5164</c:v>
                </c:pt>
                <c:pt idx="7596">
                  <c:v>7.4093000000000009</c:v>
                </c:pt>
                <c:pt idx="7597">
                  <c:v>7.4104999999999999</c:v>
                </c:pt>
                <c:pt idx="7598">
                  <c:v>7.3718000000000004</c:v>
                </c:pt>
                <c:pt idx="7599">
                  <c:v>7.3245999999999993</c:v>
                </c:pt>
                <c:pt idx="7600">
                  <c:v>7.289600000000001</c:v>
                </c:pt>
                <c:pt idx="7601">
                  <c:v>7.2100999999999997</c:v>
                </c:pt>
                <c:pt idx="7602">
                  <c:v>7.1456999999999997</c:v>
                </c:pt>
                <c:pt idx="7603">
                  <c:v>7.1151999999999989</c:v>
                </c:pt>
                <c:pt idx="7604">
                  <c:v>7.0654999999999992</c:v>
                </c:pt>
                <c:pt idx="7605">
                  <c:v>7.0442999999999998</c:v>
                </c:pt>
                <c:pt idx="7606">
                  <c:v>7.0217999999999998</c:v>
                </c:pt>
                <c:pt idx="7607">
                  <c:v>6.9930000000000003</c:v>
                </c:pt>
                <c:pt idx="7608">
                  <c:v>6.9480000000000004</c:v>
                </c:pt>
                <c:pt idx="7609">
                  <c:v>6.9115000000000002</c:v>
                </c:pt>
                <c:pt idx="7610">
                  <c:v>6.823599999999999</c:v>
                </c:pt>
                <c:pt idx="7611">
                  <c:v>6.8106999999999998</c:v>
                </c:pt>
                <c:pt idx="7612">
                  <c:v>6.694399999999999</c:v>
                </c:pt>
                <c:pt idx="7613">
                  <c:v>6.6704999999999997</c:v>
                </c:pt>
                <c:pt idx="7614">
                  <c:v>6.6837</c:v>
                </c:pt>
                <c:pt idx="7615">
                  <c:v>6.6922999999999995</c:v>
                </c:pt>
                <c:pt idx="7616">
                  <c:v>6.7488999999999999</c:v>
                </c:pt>
                <c:pt idx="7617">
                  <c:v>6.7744</c:v>
                </c:pt>
                <c:pt idx="7618">
                  <c:v>6.8158999999999992</c:v>
                </c:pt>
                <c:pt idx="7619">
                  <c:v>6.8815999999999997</c:v>
                </c:pt>
                <c:pt idx="7620">
                  <c:v>7.0191999999999997</c:v>
                </c:pt>
                <c:pt idx="7621">
                  <c:v>7.0750000000000002</c:v>
                </c:pt>
                <c:pt idx="7622">
                  <c:v>7.0883000000000003</c:v>
                </c:pt>
                <c:pt idx="7623">
                  <c:v>7.1086</c:v>
                </c:pt>
                <c:pt idx="7624">
                  <c:v>7.1670999999999987</c:v>
                </c:pt>
                <c:pt idx="7625">
                  <c:v>7.2161999999999997</c:v>
                </c:pt>
                <c:pt idx="7626">
                  <c:v>7.184899999999999</c:v>
                </c:pt>
                <c:pt idx="7627">
                  <c:v>7.2339000000000002</c:v>
                </c:pt>
                <c:pt idx="7628">
                  <c:v>7.2638999999999996</c:v>
                </c:pt>
                <c:pt idx="7629">
                  <c:v>7.2537000000000003</c:v>
                </c:pt>
                <c:pt idx="7630">
                  <c:v>7.2461000000000002</c:v>
                </c:pt>
                <c:pt idx="7631">
                  <c:v>7.2401</c:v>
                </c:pt>
                <c:pt idx="7632">
                  <c:v>7.1916000000000002</c:v>
                </c:pt>
                <c:pt idx="7633">
                  <c:v>7.2060000000000004</c:v>
                </c:pt>
                <c:pt idx="7634">
                  <c:v>7.2206999999999999</c:v>
                </c:pt>
                <c:pt idx="7635">
                  <c:v>7.3319999999999999</c:v>
                </c:pt>
                <c:pt idx="7636">
                  <c:v>7.4740000000000002</c:v>
                </c:pt>
                <c:pt idx="7637">
                  <c:v>7.5250999999999992</c:v>
                </c:pt>
                <c:pt idx="7638">
                  <c:v>7.6870999999999992</c:v>
                </c:pt>
                <c:pt idx="7639">
                  <c:v>7.8785999999999996</c:v>
                </c:pt>
                <c:pt idx="7640">
                  <c:v>7.9312000000000005</c:v>
                </c:pt>
                <c:pt idx="7641">
                  <c:v>7.8403</c:v>
                </c:pt>
                <c:pt idx="7642">
                  <c:v>7.8380999999999998</c:v>
                </c:pt>
                <c:pt idx="7643">
                  <c:v>7.7850000000000001</c:v>
                </c:pt>
                <c:pt idx="7644">
                  <c:v>7.8740999999999994</c:v>
                </c:pt>
                <c:pt idx="7645">
                  <c:v>7.8438999999999997</c:v>
                </c:pt>
                <c:pt idx="7646">
                  <c:v>7.8216000000000001</c:v>
                </c:pt>
                <c:pt idx="7647">
                  <c:v>7.7808000000000002</c:v>
                </c:pt>
                <c:pt idx="7648">
                  <c:v>7.7614999999999998</c:v>
                </c:pt>
                <c:pt idx="7649">
                  <c:v>7.7515999999999998</c:v>
                </c:pt>
                <c:pt idx="7650">
                  <c:v>7.7773000000000003</c:v>
                </c:pt>
                <c:pt idx="7651">
                  <c:v>7.7783000000000007</c:v>
                </c:pt>
                <c:pt idx="7652">
                  <c:v>7.8330000000000002</c:v>
                </c:pt>
                <c:pt idx="7653">
                  <c:v>7.8781999999999996</c:v>
                </c:pt>
                <c:pt idx="7654">
                  <c:v>7.8748999999999993</c:v>
                </c:pt>
                <c:pt idx="7655">
                  <c:v>7.8549999999999995</c:v>
                </c:pt>
                <c:pt idx="7656">
                  <c:v>7.8020999999999994</c:v>
                </c:pt>
                <c:pt idx="7657">
                  <c:v>7.7283999999999997</c:v>
                </c:pt>
                <c:pt idx="7658">
                  <c:v>7.6683999999999992</c:v>
                </c:pt>
                <c:pt idx="7659">
                  <c:v>7.5827</c:v>
                </c:pt>
                <c:pt idx="7660">
                  <c:v>7.4851999999999999</c:v>
                </c:pt>
                <c:pt idx="7661">
                  <c:v>7.2444999999999995</c:v>
                </c:pt>
                <c:pt idx="7662">
                  <c:v>7.1332000000000004</c:v>
                </c:pt>
                <c:pt idx="7663">
                  <c:v>6.9661999999999997</c:v>
                </c:pt>
                <c:pt idx="7664">
                  <c:v>6.7733000000000008</c:v>
                </c:pt>
                <c:pt idx="7665">
                  <c:v>6.7297000000000002</c:v>
                </c:pt>
                <c:pt idx="7666">
                  <c:v>6.6688999999999989</c:v>
                </c:pt>
                <c:pt idx="7667">
                  <c:v>6.6417000000000002</c:v>
                </c:pt>
                <c:pt idx="7668">
                  <c:v>6.5243999999999991</c:v>
                </c:pt>
                <c:pt idx="7669">
                  <c:v>6.5293999999999999</c:v>
                </c:pt>
                <c:pt idx="7670">
                  <c:v>6.5194000000000001</c:v>
                </c:pt>
                <c:pt idx="7671">
                  <c:v>6.4701000000000004</c:v>
                </c:pt>
                <c:pt idx="7672">
                  <c:v>6.4392000000000005</c:v>
                </c:pt>
                <c:pt idx="7673">
                  <c:v>6.4978999999999996</c:v>
                </c:pt>
                <c:pt idx="7674">
                  <c:v>6.4951999999999996</c:v>
                </c:pt>
                <c:pt idx="7675">
                  <c:v>6.5033000000000003</c:v>
                </c:pt>
                <c:pt idx="7676">
                  <c:v>6.5134999999999996</c:v>
                </c:pt>
                <c:pt idx="7677">
                  <c:v>6.4442000000000004</c:v>
                </c:pt>
                <c:pt idx="7678">
                  <c:v>6.4485000000000001</c:v>
                </c:pt>
                <c:pt idx="7679">
                  <c:v>6.4464000000000006</c:v>
                </c:pt>
                <c:pt idx="7680">
                  <c:v>6.3916000000000004</c:v>
                </c:pt>
                <c:pt idx="7681">
                  <c:v>6.4156000000000004</c:v>
                </c:pt>
                <c:pt idx="7682">
                  <c:v>6.3994</c:v>
                </c:pt>
                <c:pt idx="7683">
                  <c:v>6.3946999999999994</c:v>
                </c:pt>
                <c:pt idx="7684">
                  <c:v>6.3734000000000002</c:v>
                </c:pt>
                <c:pt idx="7685">
                  <c:v>6.2687999999999997</c:v>
                </c:pt>
                <c:pt idx="7686">
                  <c:v>6.2977999999999996</c:v>
                </c:pt>
                <c:pt idx="7687">
                  <c:v>6.2765000000000004</c:v>
                </c:pt>
                <c:pt idx="7688">
                  <c:v>6.3117000000000001</c:v>
                </c:pt>
                <c:pt idx="7689">
                  <c:v>6.2884000000000002</c:v>
                </c:pt>
                <c:pt idx="7690">
                  <c:v>6.2042999999999999</c:v>
                </c:pt>
                <c:pt idx="7691">
                  <c:v>6.144099999999999</c:v>
                </c:pt>
                <c:pt idx="7692">
                  <c:v>6.1414</c:v>
                </c:pt>
                <c:pt idx="7693">
                  <c:v>6.1574999999999989</c:v>
                </c:pt>
                <c:pt idx="7694">
                  <c:v>6.1317000000000004</c:v>
                </c:pt>
                <c:pt idx="7695">
                  <c:v>6.0560999999999998</c:v>
                </c:pt>
                <c:pt idx="7696">
                  <c:v>6.0363000000000007</c:v>
                </c:pt>
                <c:pt idx="7697">
                  <c:v>5.9875999999999996</c:v>
                </c:pt>
                <c:pt idx="7698">
                  <c:v>5.906600000000001</c:v>
                </c:pt>
                <c:pt idx="7699">
                  <c:v>5.8433000000000002</c:v>
                </c:pt>
                <c:pt idx="7700">
                  <c:v>5.8039999999999994</c:v>
                </c:pt>
                <c:pt idx="7701">
                  <c:v>5.9215</c:v>
                </c:pt>
                <c:pt idx="7702">
                  <c:v>6.0793000000000008</c:v>
                </c:pt>
                <c:pt idx="7703">
                  <c:v>6.2531999999999996</c:v>
                </c:pt>
                <c:pt idx="7704">
                  <c:v>6.3322000000000003</c:v>
                </c:pt>
                <c:pt idx="7705">
                  <c:v>6.3141999999999987</c:v>
                </c:pt>
                <c:pt idx="7706">
                  <c:v>6.2678999999999991</c:v>
                </c:pt>
                <c:pt idx="7707">
                  <c:v>6.2103000000000002</c:v>
                </c:pt>
                <c:pt idx="7708">
                  <c:v>6.1794000000000002</c:v>
                </c:pt>
                <c:pt idx="7709">
                  <c:v>6.1525999999999987</c:v>
                </c:pt>
                <c:pt idx="7710">
                  <c:v>6.1621999999999995</c:v>
                </c:pt>
                <c:pt idx="7711">
                  <c:v>6.0965999999999996</c:v>
                </c:pt>
                <c:pt idx="7712">
                  <c:v>6.056</c:v>
                </c:pt>
                <c:pt idx="7713">
                  <c:v>5.9769000000000005</c:v>
                </c:pt>
                <c:pt idx="7714">
                  <c:v>5.9717000000000011</c:v>
                </c:pt>
                <c:pt idx="7715">
                  <c:v>6.0395000000000003</c:v>
                </c:pt>
                <c:pt idx="7716">
                  <c:v>6.2237</c:v>
                </c:pt>
                <c:pt idx="7717">
                  <c:v>6.3200999999999992</c:v>
                </c:pt>
                <c:pt idx="7718">
                  <c:v>6.3746999999999998</c:v>
                </c:pt>
                <c:pt idx="7719">
                  <c:v>6.4546999999999999</c:v>
                </c:pt>
                <c:pt idx="7720">
                  <c:v>6.5217999999999998</c:v>
                </c:pt>
                <c:pt idx="7721">
                  <c:v>6.5072000000000001</c:v>
                </c:pt>
                <c:pt idx="7722">
                  <c:v>6.5831</c:v>
                </c:pt>
                <c:pt idx="7723">
                  <c:v>6.6427999999999994</c:v>
                </c:pt>
                <c:pt idx="7724">
                  <c:v>6.7009999999999996</c:v>
                </c:pt>
                <c:pt idx="7725">
                  <c:v>6.7250999999999994</c:v>
                </c:pt>
                <c:pt idx="7726">
                  <c:v>6.6869999999999994</c:v>
                </c:pt>
                <c:pt idx="7727">
                  <c:v>6.6672999999999991</c:v>
                </c:pt>
                <c:pt idx="7728">
                  <c:v>6.6037999999999997</c:v>
                </c:pt>
                <c:pt idx="7729">
                  <c:v>6.512999999999999</c:v>
                </c:pt>
                <c:pt idx="7730">
                  <c:v>6.5394000000000005</c:v>
                </c:pt>
                <c:pt idx="7731">
                  <c:v>6.4821</c:v>
                </c:pt>
                <c:pt idx="7732">
                  <c:v>6.4913000000000007</c:v>
                </c:pt>
                <c:pt idx="7733">
                  <c:v>6.4583000000000004</c:v>
                </c:pt>
                <c:pt idx="7734">
                  <c:v>6.5152000000000001</c:v>
                </c:pt>
                <c:pt idx="7735">
                  <c:v>6.5619999999999994</c:v>
                </c:pt>
                <c:pt idx="7736">
                  <c:v>6.5556000000000001</c:v>
                </c:pt>
                <c:pt idx="7737">
                  <c:v>6.5239999999999991</c:v>
                </c:pt>
                <c:pt idx="7738">
                  <c:v>6.4828000000000001</c:v>
                </c:pt>
                <c:pt idx="7739">
                  <c:v>6.5046999999999997</c:v>
                </c:pt>
                <c:pt idx="7740">
                  <c:v>6.4320000000000004</c:v>
                </c:pt>
                <c:pt idx="7741">
                  <c:v>6.3826000000000001</c:v>
                </c:pt>
                <c:pt idx="7742">
                  <c:v>6.3575999999999988</c:v>
                </c:pt>
                <c:pt idx="7743">
                  <c:v>6.4379</c:v>
                </c:pt>
                <c:pt idx="7744">
                  <c:v>6.3527999999999993</c:v>
                </c:pt>
                <c:pt idx="7745">
                  <c:v>6.3593999999999999</c:v>
                </c:pt>
                <c:pt idx="7746">
                  <c:v>6.3605999999999989</c:v>
                </c:pt>
                <c:pt idx="7747">
                  <c:v>6.3982000000000001</c:v>
                </c:pt>
                <c:pt idx="7748">
                  <c:v>6.4352000000000009</c:v>
                </c:pt>
                <c:pt idx="7749">
                  <c:v>6.3818999999999999</c:v>
                </c:pt>
                <c:pt idx="7750">
                  <c:v>6.3539999999999992</c:v>
                </c:pt>
                <c:pt idx="7751">
                  <c:v>6.3288999999999991</c:v>
                </c:pt>
                <c:pt idx="7752">
                  <c:v>6.3422000000000001</c:v>
                </c:pt>
                <c:pt idx="7753">
                  <c:v>6.3575999999999988</c:v>
                </c:pt>
                <c:pt idx="7754">
                  <c:v>6.3090000000000002</c:v>
                </c:pt>
                <c:pt idx="7755">
                  <c:v>6.3512000000000004</c:v>
                </c:pt>
                <c:pt idx="7756">
                  <c:v>6.3086000000000002</c:v>
                </c:pt>
                <c:pt idx="7757">
                  <c:v>6.2526999999999999</c:v>
                </c:pt>
                <c:pt idx="7758">
                  <c:v>6.2026000000000003</c:v>
                </c:pt>
                <c:pt idx="7759">
                  <c:v>6.1776999999999997</c:v>
                </c:pt>
                <c:pt idx="7760">
                  <c:v>6.1116000000000001</c:v>
                </c:pt>
                <c:pt idx="7761">
                  <c:v>6.0334000000000003</c:v>
                </c:pt>
                <c:pt idx="7762">
                  <c:v>6.0486000000000004</c:v>
                </c:pt>
                <c:pt idx="7763">
                  <c:v>5.9840999999999998</c:v>
                </c:pt>
                <c:pt idx="7764">
                  <c:v>5.9717000000000011</c:v>
                </c:pt>
                <c:pt idx="7765">
                  <c:v>5.9370000000000003</c:v>
                </c:pt>
                <c:pt idx="7766">
                  <c:v>5.9286000000000003</c:v>
                </c:pt>
                <c:pt idx="7767">
                  <c:v>5.9021999999999997</c:v>
                </c:pt>
                <c:pt idx="7768">
                  <c:v>5.8853999999999997</c:v>
                </c:pt>
                <c:pt idx="7769">
                  <c:v>5.8922999999999996</c:v>
                </c:pt>
                <c:pt idx="7770">
                  <c:v>5.8426</c:v>
                </c:pt>
                <c:pt idx="7771">
                  <c:v>5.8797000000000006</c:v>
                </c:pt>
                <c:pt idx="7772">
                  <c:v>5.9214000000000002</c:v>
                </c:pt>
                <c:pt idx="7773">
                  <c:v>5.8998999999999997</c:v>
                </c:pt>
                <c:pt idx="7774">
                  <c:v>5.9602000000000004</c:v>
                </c:pt>
                <c:pt idx="7775">
                  <c:v>5.9935</c:v>
                </c:pt>
                <c:pt idx="7776">
                  <c:v>6.1026999999999996</c:v>
                </c:pt>
                <c:pt idx="7777">
                  <c:v>6.1386000000000003</c:v>
                </c:pt>
                <c:pt idx="7778">
                  <c:v>6.1477999999999993</c:v>
                </c:pt>
                <c:pt idx="7779">
                  <c:v>6.1804999999999994</c:v>
                </c:pt>
                <c:pt idx="7780">
                  <c:v>6.1724999999999994</c:v>
                </c:pt>
                <c:pt idx="7781">
                  <c:v>6.1917</c:v>
                </c:pt>
                <c:pt idx="7782">
                  <c:v>6.2298999999999998</c:v>
                </c:pt>
                <c:pt idx="7783">
                  <c:v>6.214599999999999</c:v>
                </c:pt>
                <c:pt idx="7784">
                  <c:v>6.1869999999999994</c:v>
                </c:pt>
                <c:pt idx="7785">
                  <c:v>6.1726000000000001</c:v>
                </c:pt>
                <c:pt idx="7786">
                  <c:v>6.1962000000000002</c:v>
                </c:pt>
                <c:pt idx="7787">
                  <c:v>6.1933999999999996</c:v>
                </c:pt>
                <c:pt idx="7788">
                  <c:v>6.1110999999999995</c:v>
                </c:pt>
                <c:pt idx="7789">
                  <c:v>6.127699999999999</c:v>
                </c:pt>
                <c:pt idx="7790">
                  <c:v>6.1116999999999999</c:v>
                </c:pt>
                <c:pt idx="7791">
                  <c:v>6.1045999999999987</c:v>
                </c:pt>
                <c:pt idx="7792">
                  <c:v>6.0469999999999997</c:v>
                </c:pt>
                <c:pt idx="7793">
                  <c:v>5.9874000000000001</c:v>
                </c:pt>
                <c:pt idx="7794">
                  <c:v>5.9268000000000001</c:v>
                </c:pt>
                <c:pt idx="7795">
                  <c:v>5.9641999999999991</c:v>
                </c:pt>
                <c:pt idx="7796">
                  <c:v>5.9918000000000005</c:v>
                </c:pt>
                <c:pt idx="7797">
                  <c:v>5.9377000000000004</c:v>
                </c:pt>
                <c:pt idx="7798">
                  <c:v>5.8956</c:v>
                </c:pt>
                <c:pt idx="7799">
                  <c:v>5.8630999999999993</c:v>
                </c:pt>
                <c:pt idx="7800">
                  <c:v>5.8723999999999998</c:v>
                </c:pt>
                <c:pt idx="7801">
                  <c:v>5.8457999999999997</c:v>
                </c:pt>
                <c:pt idx="7802">
                  <c:v>5.8252999999999995</c:v>
                </c:pt>
                <c:pt idx="7803">
                  <c:v>5.7956000000000003</c:v>
                </c:pt>
                <c:pt idx="7804">
                  <c:v>5.7644999999999991</c:v>
                </c:pt>
                <c:pt idx="7805">
                  <c:v>5.7020999999999997</c:v>
                </c:pt>
                <c:pt idx="7806">
                  <c:v>5.6298999999999992</c:v>
                </c:pt>
                <c:pt idx="7807">
                  <c:v>5.6253999999999991</c:v>
                </c:pt>
                <c:pt idx="7808">
                  <c:v>5.6436000000000002</c:v>
                </c:pt>
                <c:pt idx="7809">
                  <c:v>5.6352000000000002</c:v>
                </c:pt>
                <c:pt idx="7810">
                  <c:v>5.6859999999999991</c:v>
                </c:pt>
                <c:pt idx="7811">
                  <c:v>5.6817000000000002</c:v>
                </c:pt>
                <c:pt idx="7812">
                  <c:v>5.6552999999999995</c:v>
                </c:pt>
                <c:pt idx="7813">
                  <c:v>5.7128999999999994</c:v>
                </c:pt>
                <c:pt idx="7814">
                  <c:v>5.6767000000000003</c:v>
                </c:pt>
                <c:pt idx="7815">
                  <c:v>5.6249999999999991</c:v>
                </c:pt>
                <c:pt idx="7816">
                  <c:v>5.5961999999999996</c:v>
                </c:pt>
                <c:pt idx="7817">
                  <c:v>5.5507999999999997</c:v>
                </c:pt>
                <c:pt idx="7818">
                  <c:v>5.5434000000000001</c:v>
                </c:pt>
                <c:pt idx="7819">
                  <c:v>5.5377999999999998</c:v>
                </c:pt>
                <c:pt idx="7820">
                  <c:v>5.5869999999999997</c:v>
                </c:pt>
                <c:pt idx="7821">
                  <c:v>5.5834000000000001</c:v>
                </c:pt>
                <c:pt idx="7822">
                  <c:v>5.6274999999999986</c:v>
                </c:pt>
                <c:pt idx="7823">
                  <c:v>5.6334</c:v>
                </c:pt>
                <c:pt idx="7824">
                  <c:v>5.6438999999999995</c:v>
                </c:pt>
                <c:pt idx="7825">
                  <c:v>5.6992000000000003</c:v>
                </c:pt>
                <c:pt idx="7826">
                  <c:v>5.6838999999999995</c:v>
                </c:pt>
                <c:pt idx="7827">
                  <c:v>5.6791</c:v>
                </c:pt>
                <c:pt idx="7828">
                  <c:v>5.6170999999999989</c:v>
                </c:pt>
                <c:pt idx="7829">
                  <c:v>5.6038999999999994</c:v>
                </c:pt>
                <c:pt idx="7830">
                  <c:v>5.6292999999999997</c:v>
                </c:pt>
                <c:pt idx="7831">
                  <c:v>5.6292</c:v>
                </c:pt>
                <c:pt idx="7832">
                  <c:v>5.6424999999999992</c:v>
                </c:pt>
                <c:pt idx="7833">
                  <c:v>5.5373999999999999</c:v>
                </c:pt>
                <c:pt idx="7834">
                  <c:v>5.5042999999999997</c:v>
                </c:pt>
                <c:pt idx="7835">
                  <c:v>5.4905999999999997</c:v>
                </c:pt>
                <c:pt idx="7836">
                  <c:v>5.5080999999999998</c:v>
                </c:pt>
                <c:pt idx="7837">
                  <c:v>5.4993000000000007</c:v>
                </c:pt>
                <c:pt idx="7838">
                  <c:v>5.4885999999999999</c:v>
                </c:pt>
                <c:pt idx="7839">
                  <c:v>5.4311000000000007</c:v>
                </c:pt>
                <c:pt idx="7840">
                  <c:v>5.5046999999999997</c:v>
                </c:pt>
                <c:pt idx="7841">
                  <c:v>5.5642999999999994</c:v>
                </c:pt>
                <c:pt idx="7842">
                  <c:v>5.6209999999999996</c:v>
                </c:pt>
                <c:pt idx="7843">
                  <c:v>5.5584999999999996</c:v>
                </c:pt>
                <c:pt idx="7844">
                  <c:v>5.5704000000000002</c:v>
                </c:pt>
                <c:pt idx="7845">
                  <c:v>5.5465</c:v>
                </c:pt>
                <c:pt idx="7846">
                  <c:v>5.4366000000000012</c:v>
                </c:pt>
                <c:pt idx="7847">
                  <c:v>5.4185999999999996</c:v>
                </c:pt>
                <c:pt idx="7848">
                  <c:v>5.4176000000000002</c:v>
                </c:pt>
                <c:pt idx="7849">
                  <c:v>5.4392000000000005</c:v>
                </c:pt>
                <c:pt idx="7850">
                  <c:v>5.3973999999999993</c:v>
                </c:pt>
                <c:pt idx="7851">
                  <c:v>5.3854999999999995</c:v>
                </c:pt>
                <c:pt idx="7852">
                  <c:v>5.3813000000000004</c:v>
                </c:pt>
                <c:pt idx="7853">
                  <c:v>5.3861999999999997</c:v>
                </c:pt>
                <c:pt idx="7854">
                  <c:v>5.44</c:v>
                </c:pt>
                <c:pt idx="7855">
                  <c:v>5.4092000000000011</c:v>
                </c:pt>
                <c:pt idx="7856">
                  <c:v>5.3897000000000004</c:v>
                </c:pt>
                <c:pt idx="7857">
                  <c:v>5.3810000000000002</c:v>
                </c:pt>
                <c:pt idx="7858">
                  <c:v>5.3495999999999997</c:v>
                </c:pt>
                <c:pt idx="7859">
                  <c:v>5.3449999999999989</c:v>
                </c:pt>
                <c:pt idx="7860">
                  <c:v>5.3839999999999995</c:v>
                </c:pt>
                <c:pt idx="7861">
                  <c:v>5.4318000000000008</c:v>
                </c:pt>
                <c:pt idx="7862">
                  <c:v>5.4048999999999996</c:v>
                </c:pt>
                <c:pt idx="7863">
                  <c:v>5.4150999999999998</c:v>
                </c:pt>
                <c:pt idx="7864">
                  <c:v>5.484</c:v>
                </c:pt>
                <c:pt idx="7865">
                  <c:v>5.4764000000000008</c:v>
                </c:pt>
                <c:pt idx="7866">
                  <c:v>5.5853999999999999</c:v>
                </c:pt>
                <c:pt idx="7867">
                  <c:v>5.6197999999999997</c:v>
                </c:pt>
                <c:pt idx="7868">
                  <c:v>5.5546999999999995</c:v>
                </c:pt>
                <c:pt idx="7869">
                  <c:v>5.5514000000000001</c:v>
                </c:pt>
                <c:pt idx="7870">
                  <c:v>5.4980000000000002</c:v>
                </c:pt>
                <c:pt idx="7871">
                  <c:v>5.5284999999999993</c:v>
                </c:pt>
                <c:pt idx="7872">
                  <c:v>5.5578999999999992</c:v>
                </c:pt>
                <c:pt idx="7873">
                  <c:v>5.5287999999999995</c:v>
                </c:pt>
                <c:pt idx="7874">
                  <c:v>5.5287999999999995</c:v>
                </c:pt>
                <c:pt idx="7875">
                  <c:v>5.5781999999999998</c:v>
                </c:pt>
                <c:pt idx="7876">
                  <c:v>5.5968</c:v>
                </c:pt>
                <c:pt idx="7877">
                  <c:v>5.5856000000000003</c:v>
                </c:pt>
                <c:pt idx="7878">
                  <c:v>5.5628999999999991</c:v>
                </c:pt>
                <c:pt idx="7879">
                  <c:v>5.5770999999999997</c:v>
                </c:pt>
                <c:pt idx="7880">
                  <c:v>5.5924999999999994</c:v>
                </c:pt>
                <c:pt idx="7881">
                  <c:v>5.6130999999999993</c:v>
                </c:pt>
                <c:pt idx="7882">
                  <c:v>5.6414</c:v>
                </c:pt>
                <c:pt idx="7883">
                  <c:v>5.7186000000000003</c:v>
                </c:pt>
                <c:pt idx="7884">
                  <c:v>5.7885999999999997</c:v>
                </c:pt>
                <c:pt idx="7885">
                  <c:v>5.8234999999999992</c:v>
                </c:pt>
                <c:pt idx="7886">
                  <c:v>5.8906999999999998</c:v>
                </c:pt>
                <c:pt idx="7887">
                  <c:v>5.9345999999999997</c:v>
                </c:pt>
                <c:pt idx="7888">
                  <c:v>5.9432000000000009</c:v>
                </c:pt>
                <c:pt idx="7889">
                  <c:v>5.9128999999999996</c:v>
                </c:pt>
                <c:pt idx="7890">
                  <c:v>5.9104000000000001</c:v>
                </c:pt>
                <c:pt idx="7891">
                  <c:v>5.9051</c:v>
                </c:pt>
                <c:pt idx="7892">
                  <c:v>5.9634</c:v>
                </c:pt>
                <c:pt idx="7893">
                  <c:v>5.9865000000000004</c:v>
                </c:pt>
                <c:pt idx="7894">
                  <c:v>6.0133999999999999</c:v>
                </c:pt>
                <c:pt idx="7895">
                  <c:v>6.0133999999999999</c:v>
                </c:pt>
                <c:pt idx="7896">
                  <c:v>6.0602</c:v>
                </c:pt>
                <c:pt idx="7897">
                  <c:v>6.0424999999999995</c:v>
                </c:pt>
                <c:pt idx="7898">
                  <c:v>6.1251999999999995</c:v>
                </c:pt>
                <c:pt idx="7899">
                  <c:v>6.1332000000000004</c:v>
                </c:pt>
                <c:pt idx="7900">
                  <c:v>6.1097999999999999</c:v>
                </c:pt>
                <c:pt idx="7901">
                  <c:v>6.0602</c:v>
                </c:pt>
                <c:pt idx="7902">
                  <c:v>6.0735999999999999</c:v>
                </c:pt>
                <c:pt idx="7903">
                  <c:v>6.0320999999999998</c:v>
                </c:pt>
                <c:pt idx="7904">
                  <c:v>5.9833000000000007</c:v>
                </c:pt>
                <c:pt idx="7905">
                  <c:v>6.02</c:v>
                </c:pt>
                <c:pt idx="7906">
                  <c:v>5.9650999999999996</c:v>
                </c:pt>
                <c:pt idx="7907">
                  <c:v>5.9354000000000005</c:v>
                </c:pt>
                <c:pt idx="7908">
                  <c:v>5.9885000000000002</c:v>
                </c:pt>
                <c:pt idx="7909">
                  <c:v>6.1192000000000002</c:v>
                </c:pt>
                <c:pt idx="7910">
                  <c:v>6.0869</c:v>
                </c:pt>
                <c:pt idx="7911">
                  <c:v>6.1084999999999994</c:v>
                </c:pt>
                <c:pt idx="7912">
                  <c:v>6.0857999999999999</c:v>
                </c:pt>
                <c:pt idx="7913">
                  <c:v>6.0620999999999992</c:v>
                </c:pt>
                <c:pt idx="7914">
                  <c:v>6.0473999999999997</c:v>
                </c:pt>
                <c:pt idx="7915">
                  <c:v>6.0154999999999994</c:v>
                </c:pt>
                <c:pt idx="7916">
                  <c:v>5.9494000000000007</c:v>
                </c:pt>
                <c:pt idx="7917">
                  <c:v>5.9055</c:v>
                </c:pt>
                <c:pt idx="7918">
                  <c:v>5.8680999999999992</c:v>
                </c:pt>
                <c:pt idx="7919">
                  <c:v>5.8567999999999998</c:v>
                </c:pt>
                <c:pt idx="7920">
                  <c:v>5.8769999999999998</c:v>
                </c:pt>
                <c:pt idx="7921">
                  <c:v>5.8460999999999999</c:v>
                </c:pt>
                <c:pt idx="7922">
                  <c:v>5.8439999999999994</c:v>
                </c:pt>
                <c:pt idx="7923">
                  <c:v>5.7964000000000002</c:v>
                </c:pt>
                <c:pt idx="7924">
                  <c:v>5.7666000000000004</c:v>
                </c:pt>
                <c:pt idx="7925">
                  <c:v>5.825499999999999</c:v>
                </c:pt>
                <c:pt idx="7926">
                  <c:v>5.7895000000000003</c:v>
                </c:pt>
                <c:pt idx="7927">
                  <c:v>5.7957999999999998</c:v>
                </c:pt>
                <c:pt idx="7928">
                  <c:v>5.7446999999999999</c:v>
                </c:pt>
                <c:pt idx="7929">
                  <c:v>5.7318000000000007</c:v>
                </c:pt>
                <c:pt idx="7930">
                  <c:v>5.8033000000000001</c:v>
                </c:pt>
                <c:pt idx="7931">
                  <c:v>5.7942999999999998</c:v>
                </c:pt>
                <c:pt idx="7932">
                  <c:v>5.7644999999999991</c:v>
                </c:pt>
                <c:pt idx="7933">
                  <c:v>5.7172000000000001</c:v>
                </c:pt>
                <c:pt idx="7934">
                  <c:v>5.6727999999999996</c:v>
                </c:pt>
                <c:pt idx="7935">
                  <c:v>5.6760000000000002</c:v>
                </c:pt>
                <c:pt idx="7936">
                  <c:v>5.7031000000000001</c:v>
                </c:pt>
                <c:pt idx="7937">
                  <c:v>5.7203999999999997</c:v>
                </c:pt>
                <c:pt idx="7938">
                  <c:v>5.6980999999999993</c:v>
                </c:pt>
                <c:pt idx="7939">
                  <c:v>5.7884000000000002</c:v>
                </c:pt>
                <c:pt idx="7940">
                  <c:v>5.7808999999999999</c:v>
                </c:pt>
                <c:pt idx="7941">
                  <c:v>5.8533999999999997</c:v>
                </c:pt>
                <c:pt idx="7942">
                  <c:v>5.863999999999999</c:v>
                </c:pt>
                <c:pt idx="7943">
                  <c:v>5.8199999999999994</c:v>
                </c:pt>
                <c:pt idx="7944">
                  <c:v>5.7991000000000001</c:v>
                </c:pt>
                <c:pt idx="7945">
                  <c:v>5.8467000000000002</c:v>
                </c:pt>
                <c:pt idx="7946">
                  <c:v>5.9032000000000009</c:v>
                </c:pt>
                <c:pt idx="7947">
                  <c:v>5.9339000000000004</c:v>
                </c:pt>
                <c:pt idx="7948">
                  <c:v>5.9839000000000002</c:v>
                </c:pt>
                <c:pt idx="7949">
                  <c:v>5.9821999999999997</c:v>
                </c:pt>
                <c:pt idx="7950">
                  <c:v>5.9670999999999994</c:v>
                </c:pt>
                <c:pt idx="7951">
                  <c:v>5.8787000000000003</c:v>
                </c:pt>
                <c:pt idx="7952">
                  <c:v>5.8621999999999987</c:v>
                </c:pt>
                <c:pt idx="7953">
                  <c:v>5.8994999999999997</c:v>
                </c:pt>
                <c:pt idx="7954">
                  <c:v>5.9146000000000001</c:v>
                </c:pt>
                <c:pt idx="7955">
                  <c:v>5.8967000000000001</c:v>
                </c:pt>
                <c:pt idx="7956">
                  <c:v>5.8854999999999995</c:v>
                </c:pt>
                <c:pt idx="7957">
                  <c:v>5.9329999999999998</c:v>
                </c:pt>
                <c:pt idx="7958">
                  <c:v>6.0057999999999998</c:v>
                </c:pt>
                <c:pt idx="7959">
                  <c:v>6.0822000000000003</c:v>
                </c:pt>
                <c:pt idx="7960">
                  <c:v>6.2111999999999998</c:v>
                </c:pt>
                <c:pt idx="7961">
                  <c:v>6.3269999999999991</c:v>
                </c:pt>
                <c:pt idx="7962">
                  <c:v>6.4435000000000002</c:v>
                </c:pt>
                <c:pt idx="7963">
                  <c:v>6.4646999999999997</c:v>
                </c:pt>
                <c:pt idx="7964">
                  <c:v>6.5527999999999995</c:v>
                </c:pt>
                <c:pt idx="7965">
                  <c:v>6.4874000000000001</c:v>
                </c:pt>
                <c:pt idx="7966">
                  <c:v>6.4333000000000009</c:v>
                </c:pt>
                <c:pt idx="7967">
                  <c:v>6.3188999999999993</c:v>
                </c:pt>
                <c:pt idx="7968">
                  <c:v>6.2489999999999997</c:v>
                </c:pt>
                <c:pt idx="7969">
                  <c:v>6.1916000000000002</c:v>
                </c:pt>
                <c:pt idx="7970">
                  <c:v>6.0438999999999998</c:v>
                </c:pt>
                <c:pt idx="7971">
                  <c:v>5.9637000000000002</c:v>
                </c:pt>
                <c:pt idx="7972">
                  <c:v>5.883</c:v>
                </c:pt>
                <c:pt idx="7973">
                  <c:v>5.887999999999999</c:v>
                </c:pt>
                <c:pt idx="7974">
                  <c:v>5.8937999999999997</c:v>
                </c:pt>
                <c:pt idx="7975">
                  <c:v>5.9307000000000007</c:v>
                </c:pt>
                <c:pt idx="7976">
                  <c:v>6.0004999999999997</c:v>
                </c:pt>
                <c:pt idx="7977">
                  <c:v>6.0533000000000001</c:v>
                </c:pt>
                <c:pt idx="7978">
                  <c:v>6.0626999999999995</c:v>
                </c:pt>
                <c:pt idx="7979">
                  <c:v>6.0442999999999998</c:v>
                </c:pt>
                <c:pt idx="7980">
                  <c:v>6.0831999999999997</c:v>
                </c:pt>
                <c:pt idx="7981">
                  <c:v>6.0467000000000004</c:v>
                </c:pt>
                <c:pt idx="7982">
                  <c:v>6.0004</c:v>
                </c:pt>
                <c:pt idx="7983">
                  <c:v>5.9728000000000003</c:v>
                </c:pt>
                <c:pt idx="7984">
                  <c:v>6.0058999999999996</c:v>
                </c:pt>
                <c:pt idx="7985">
                  <c:v>6.0675999999999988</c:v>
                </c:pt>
                <c:pt idx="7986">
                  <c:v>6.147899999999999</c:v>
                </c:pt>
                <c:pt idx="7987">
                  <c:v>6.2933000000000003</c:v>
                </c:pt>
                <c:pt idx="7988">
                  <c:v>6.3588999999999993</c:v>
                </c:pt>
                <c:pt idx="7989">
                  <c:v>6.4859</c:v>
                </c:pt>
                <c:pt idx="7990">
                  <c:v>6.5608999999999993</c:v>
                </c:pt>
                <c:pt idx="7991">
                  <c:v>6.6760000000000002</c:v>
                </c:pt>
                <c:pt idx="7992">
                  <c:v>6.8123999999999993</c:v>
                </c:pt>
                <c:pt idx="7993">
                  <c:v>6.930200000000001</c:v>
                </c:pt>
                <c:pt idx="7994">
                  <c:v>7.1234999999999991</c:v>
                </c:pt>
                <c:pt idx="7995">
                  <c:v>7.34</c:v>
                </c:pt>
                <c:pt idx="7996">
                  <c:v>7.5861000000000001</c:v>
                </c:pt>
                <c:pt idx="7997">
                  <c:v>7.9493000000000009</c:v>
                </c:pt>
                <c:pt idx="7998">
                  <c:v>8.5094000000000012</c:v>
                </c:pt>
                <c:pt idx="7999">
                  <c:v>9.3820000000000014</c:v>
                </c:pt>
                <c:pt idx="8000">
                  <c:v>10.703000000000001</c:v>
                </c:pt>
                <c:pt idx="8001">
                  <c:v>17.018000000000001</c:v>
                </c:pt>
                <c:pt idx="8002">
                  <c:v>16.760000000000002</c:v>
                </c:pt>
                <c:pt idx="8003">
                  <c:v>17.079999999999995</c:v>
                </c:pt>
                <c:pt idx="8004">
                  <c:v>17.414999999999999</c:v>
                </c:pt>
                <c:pt idx="8005">
                  <c:v>17.859000000000005</c:v>
                </c:pt>
                <c:pt idx="8006">
                  <c:v>18.260999999999996</c:v>
                </c:pt>
                <c:pt idx="8007">
                  <c:v>18.610000000000003</c:v>
                </c:pt>
                <c:pt idx="8008">
                  <c:v>18.997999999999998</c:v>
                </c:pt>
                <c:pt idx="8009">
                  <c:v>19.414999999999999</c:v>
                </c:pt>
                <c:pt idx="8010">
                  <c:v>19.605</c:v>
                </c:pt>
                <c:pt idx="8011">
                  <c:v>19.701000000000001</c:v>
                </c:pt>
                <c:pt idx="8012">
                  <c:v>19.630000000000003</c:v>
                </c:pt>
                <c:pt idx="8013">
                  <c:v>19.491</c:v>
                </c:pt>
                <c:pt idx="8014">
                  <c:v>19.610000000000003</c:v>
                </c:pt>
                <c:pt idx="8015">
                  <c:v>19.846</c:v>
                </c:pt>
                <c:pt idx="8016">
                  <c:v>20.119000000000003</c:v>
                </c:pt>
                <c:pt idx="8017">
                  <c:v>20.116000000000003</c:v>
                </c:pt>
                <c:pt idx="8018">
                  <c:v>19.97</c:v>
                </c:pt>
                <c:pt idx="8019">
                  <c:v>19.527999999999999</c:v>
                </c:pt>
                <c:pt idx="8020">
                  <c:v>19.126999999999999</c:v>
                </c:pt>
                <c:pt idx="8021">
                  <c:v>18.643999999999995</c:v>
                </c:pt>
                <c:pt idx="8022">
                  <c:v>18.041</c:v>
                </c:pt>
                <c:pt idx="8023">
                  <c:v>17.358000000000001</c:v>
                </c:pt>
                <c:pt idx="8024">
                  <c:v>16.710999999999999</c:v>
                </c:pt>
                <c:pt idx="8025">
                  <c:v>16.231999999999999</c:v>
                </c:pt>
                <c:pt idx="8026">
                  <c:v>15.809000000000001</c:v>
                </c:pt>
                <c:pt idx="8027">
                  <c:v>15.446</c:v>
                </c:pt>
                <c:pt idx="8028">
                  <c:v>15.023</c:v>
                </c:pt>
                <c:pt idx="8029">
                  <c:v>14.656000000000002</c:v>
                </c:pt>
                <c:pt idx="8030">
                  <c:v>14.312000000000001</c:v>
                </c:pt>
                <c:pt idx="8031">
                  <c:v>14.167</c:v>
                </c:pt>
                <c:pt idx="8032">
                  <c:v>14.001000000000001</c:v>
                </c:pt>
                <c:pt idx="8033">
                  <c:v>13.722</c:v>
                </c:pt>
                <c:pt idx="8034">
                  <c:v>13.493</c:v>
                </c:pt>
                <c:pt idx="8035">
                  <c:v>13.332000000000003</c:v>
                </c:pt>
                <c:pt idx="8036">
                  <c:v>13.302000000000001</c:v>
                </c:pt>
                <c:pt idx="8037">
                  <c:v>13.425000000000002</c:v>
                </c:pt>
                <c:pt idx="8038">
                  <c:v>13.733999999999998</c:v>
                </c:pt>
                <c:pt idx="8039">
                  <c:v>14.173</c:v>
                </c:pt>
                <c:pt idx="8040">
                  <c:v>14.746999999999998</c:v>
                </c:pt>
                <c:pt idx="8041">
                  <c:v>15.361000000000002</c:v>
                </c:pt>
                <c:pt idx="8042">
                  <c:v>16.140999999999995</c:v>
                </c:pt>
                <c:pt idx="8043">
                  <c:v>17.064999999999998</c:v>
                </c:pt>
                <c:pt idx="8044">
                  <c:v>18.024000000000001</c:v>
                </c:pt>
                <c:pt idx="8045">
                  <c:v>18.594000000000001</c:v>
                </c:pt>
                <c:pt idx="8046">
                  <c:v>18.690000000000001</c:v>
                </c:pt>
                <c:pt idx="8047">
                  <c:v>18.396000000000001</c:v>
                </c:pt>
                <c:pt idx="8048">
                  <c:v>17.943999999999996</c:v>
                </c:pt>
                <c:pt idx="8049">
                  <c:v>17.361999999999995</c:v>
                </c:pt>
                <c:pt idx="8050">
                  <c:v>16.917000000000005</c:v>
                </c:pt>
                <c:pt idx="8051">
                  <c:v>16.427999999999997</c:v>
                </c:pt>
                <c:pt idx="8052">
                  <c:v>15.821</c:v>
                </c:pt>
                <c:pt idx="8053">
                  <c:v>15.296000000000001</c:v>
                </c:pt>
                <c:pt idx="8054">
                  <c:v>14.706</c:v>
                </c:pt>
                <c:pt idx="8055">
                  <c:v>14.210999999999999</c:v>
                </c:pt>
                <c:pt idx="8056">
                  <c:v>13.710999999999999</c:v>
                </c:pt>
                <c:pt idx="8057">
                  <c:v>13.366000000000001</c:v>
                </c:pt>
                <c:pt idx="8058">
                  <c:v>13.11</c:v>
                </c:pt>
                <c:pt idx="8059">
                  <c:v>12.877000000000002</c:v>
                </c:pt>
                <c:pt idx="8060">
                  <c:v>12.784000000000001</c:v>
                </c:pt>
                <c:pt idx="8061">
                  <c:v>12.828000000000001</c:v>
                </c:pt>
                <c:pt idx="8062">
                  <c:v>12.951000000000002</c:v>
                </c:pt>
                <c:pt idx="8063">
                  <c:v>13.166</c:v>
                </c:pt>
                <c:pt idx="8064">
                  <c:v>13.361000000000002</c:v>
                </c:pt>
                <c:pt idx="8065">
                  <c:v>13.324</c:v>
                </c:pt>
                <c:pt idx="8066">
                  <c:v>13.284000000000001</c:v>
                </c:pt>
                <c:pt idx="8067">
                  <c:v>13.227999999999998</c:v>
                </c:pt>
                <c:pt idx="8068">
                  <c:v>13.008000000000001</c:v>
                </c:pt>
                <c:pt idx="8069">
                  <c:v>12.787000000000001</c:v>
                </c:pt>
                <c:pt idx="8070">
                  <c:v>12.665000000000001</c:v>
                </c:pt>
                <c:pt idx="8071">
                  <c:v>12.441000000000001</c:v>
                </c:pt>
                <c:pt idx="8072">
                  <c:v>12.305000000000001</c:v>
                </c:pt>
                <c:pt idx="8073">
                  <c:v>12.175000000000002</c:v>
                </c:pt>
                <c:pt idx="8074">
                  <c:v>12.043999999999999</c:v>
                </c:pt>
                <c:pt idx="8075">
                  <c:v>11.757</c:v>
                </c:pt>
                <c:pt idx="8076">
                  <c:v>11.435</c:v>
                </c:pt>
                <c:pt idx="8077">
                  <c:v>11.095000000000002</c:v>
                </c:pt>
                <c:pt idx="8078">
                  <c:v>10.704000000000001</c:v>
                </c:pt>
                <c:pt idx="8079">
                  <c:v>10.450000000000001</c:v>
                </c:pt>
                <c:pt idx="8080">
                  <c:v>9.398200000000001</c:v>
                </c:pt>
                <c:pt idx="8081">
                  <c:v>9.4101000000000035</c:v>
                </c:pt>
                <c:pt idx="8082">
                  <c:v>9.2998000000000012</c:v>
                </c:pt>
                <c:pt idx="8083">
                  <c:v>9.1132999999999988</c:v>
                </c:pt>
                <c:pt idx="8084">
                  <c:v>8.8656000000000024</c:v>
                </c:pt>
                <c:pt idx="8085">
                  <c:v>8.6532</c:v>
                </c:pt>
                <c:pt idx="8086">
                  <c:v>8.5398000000000014</c:v>
                </c:pt>
                <c:pt idx="8087">
                  <c:v>8.4801000000000002</c:v>
                </c:pt>
                <c:pt idx="8088">
                  <c:v>8.2626000000000008</c:v>
                </c:pt>
                <c:pt idx="8089">
                  <c:v>8.1624000000000034</c:v>
                </c:pt>
                <c:pt idx="8090">
                  <c:v>8.095500000000003</c:v>
                </c:pt>
                <c:pt idx="8091">
                  <c:v>8.0006000000000004</c:v>
                </c:pt>
                <c:pt idx="8092">
                  <c:v>8.0125000000000028</c:v>
                </c:pt>
                <c:pt idx="8093">
                  <c:v>8.0477999999999987</c:v>
                </c:pt>
                <c:pt idx="8094">
                  <c:v>8.071299999999999</c:v>
                </c:pt>
                <c:pt idx="8095">
                  <c:v>8.0446000000000009</c:v>
                </c:pt>
                <c:pt idx="8096">
                  <c:v>8.1155000000000008</c:v>
                </c:pt>
                <c:pt idx="8097">
                  <c:v>8.0968</c:v>
                </c:pt>
                <c:pt idx="8098">
                  <c:v>8.0703000000000014</c:v>
                </c:pt>
                <c:pt idx="8099">
                  <c:v>8.0589000000000013</c:v>
                </c:pt>
                <c:pt idx="8100">
                  <c:v>7.9850000000000003</c:v>
                </c:pt>
                <c:pt idx="8101">
                  <c:v>8.0271999999999988</c:v>
                </c:pt>
                <c:pt idx="8102">
                  <c:v>7.9923000000000002</c:v>
                </c:pt>
                <c:pt idx="8103">
                  <c:v>7.9383000000000008</c:v>
                </c:pt>
                <c:pt idx="8104">
                  <c:v>7.8764000000000003</c:v>
                </c:pt>
                <c:pt idx="8105">
                  <c:v>7.8414000000000001</c:v>
                </c:pt>
                <c:pt idx="8106">
                  <c:v>7.762999999999999</c:v>
                </c:pt>
                <c:pt idx="8107">
                  <c:v>7.6756000000000002</c:v>
                </c:pt>
                <c:pt idx="8108">
                  <c:v>7.5047999999999995</c:v>
                </c:pt>
                <c:pt idx="8109">
                  <c:v>7.3627999999999991</c:v>
                </c:pt>
                <c:pt idx="8110">
                  <c:v>7.2163000000000004</c:v>
                </c:pt>
                <c:pt idx="8111">
                  <c:v>7.0837000000000003</c:v>
                </c:pt>
                <c:pt idx="8112">
                  <c:v>7.0217999999999998</c:v>
                </c:pt>
                <c:pt idx="8113">
                  <c:v>6.9379999999999997</c:v>
                </c:pt>
                <c:pt idx="8114">
                  <c:v>6.9831000000000003</c:v>
                </c:pt>
                <c:pt idx="8115">
                  <c:v>7.0964</c:v>
                </c:pt>
                <c:pt idx="8116">
                  <c:v>7.1566000000000001</c:v>
                </c:pt>
                <c:pt idx="8117">
                  <c:v>7.2480000000000002</c:v>
                </c:pt>
                <c:pt idx="8118">
                  <c:v>7.2897000000000007</c:v>
                </c:pt>
                <c:pt idx="8119">
                  <c:v>7.26</c:v>
                </c:pt>
                <c:pt idx="8120">
                  <c:v>7.2885</c:v>
                </c:pt>
                <c:pt idx="8121">
                  <c:v>7.2674999999999992</c:v>
                </c:pt>
                <c:pt idx="8122">
                  <c:v>7.2242999999999995</c:v>
                </c:pt>
                <c:pt idx="8123">
                  <c:v>7.1692999999999998</c:v>
                </c:pt>
                <c:pt idx="8124">
                  <c:v>7.1403999999999996</c:v>
                </c:pt>
                <c:pt idx="8125">
                  <c:v>7.1247999999999987</c:v>
                </c:pt>
                <c:pt idx="8126">
                  <c:v>7.0187999999999997</c:v>
                </c:pt>
                <c:pt idx="8127">
                  <c:v>7.0609999999999991</c:v>
                </c:pt>
                <c:pt idx="8128">
                  <c:v>6.9603999999999999</c:v>
                </c:pt>
                <c:pt idx="8129">
                  <c:v>6.9388000000000005</c:v>
                </c:pt>
                <c:pt idx="8130">
                  <c:v>6.9377000000000004</c:v>
                </c:pt>
                <c:pt idx="8131">
                  <c:v>6.9403000000000006</c:v>
                </c:pt>
                <c:pt idx="8132">
                  <c:v>6.8987999999999996</c:v>
                </c:pt>
                <c:pt idx="8133">
                  <c:v>6.7961999999999998</c:v>
                </c:pt>
                <c:pt idx="8134">
                  <c:v>6.7476000000000003</c:v>
                </c:pt>
                <c:pt idx="8135">
                  <c:v>6.7814000000000005</c:v>
                </c:pt>
                <c:pt idx="8136">
                  <c:v>6.7910000000000004</c:v>
                </c:pt>
                <c:pt idx="8137">
                  <c:v>6.7321</c:v>
                </c:pt>
                <c:pt idx="8138">
                  <c:v>6.7282999999999999</c:v>
                </c:pt>
                <c:pt idx="8139">
                  <c:v>6.6776999999999997</c:v>
                </c:pt>
                <c:pt idx="8140">
                  <c:v>6.6173999999999991</c:v>
                </c:pt>
                <c:pt idx="8141">
                  <c:v>6.6253999999999991</c:v>
                </c:pt>
                <c:pt idx="8142">
                  <c:v>6.6145999999999994</c:v>
                </c:pt>
                <c:pt idx="8143">
                  <c:v>6.5450999999999997</c:v>
                </c:pt>
                <c:pt idx="8144">
                  <c:v>6.3954999999999993</c:v>
                </c:pt>
                <c:pt idx="8145">
                  <c:v>6.3320999999999996</c:v>
                </c:pt>
                <c:pt idx="8146">
                  <c:v>6.319</c:v>
                </c:pt>
                <c:pt idx="8147">
                  <c:v>6.3090999999999999</c:v>
                </c:pt>
                <c:pt idx="8148">
                  <c:v>6.2473999999999998</c:v>
                </c:pt>
                <c:pt idx="8149">
                  <c:v>6.2103000000000002</c:v>
                </c:pt>
                <c:pt idx="8150">
                  <c:v>6.2107000000000001</c:v>
                </c:pt>
                <c:pt idx="8151">
                  <c:v>6.2496000000000009</c:v>
                </c:pt>
                <c:pt idx="8152">
                  <c:v>6.4567000000000005</c:v>
                </c:pt>
                <c:pt idx="8153">
                  <c:v>7.0891000000000002</c:v>
                </c:pt>
                <c:pt idx="8154">
                  <c:v>8.1539000000000001</c:v>
                </c:pt>
                <c:pt idx="8155">
                  <c:v>9.6441000000000017</c:v>
                </c:pt>
                <c:pt idx="8156">
                  <c:v>10.981</c:v>
                </c:pt>
                <c:pt idx="8157">
                  <c:v>17.288999999999998</c:v>
                </c:pt>
                <c:pt idx="8158">
                  <c:v>17.183</c:v>
                </c:pt>
                <c:pt idx="8159">
                  <c:v>17.317000000000004</c:v>
                </c:pt>
                <c:pt idx="8160">
                  <c:v>17.529</c:v>
                </c:pt>
                <c:pt idx="8161">
                  <c:v>17.53</c:v>
                </c:pt>
                <c:pt idx="8162">
                  <c:v>17.122</c:v>
                </c:pt>
                <c:pt idx="8163">
                  <c:v>16.495999999999995</c:v>
                </c:pt>
                <c:pt idx="8164">
                  <c:v>15.922000000000002</c:v>
                </c:pt>
                <c:pt idx="8165">
                  <c:v>15.112</c:v>
                </c:pt>
                <c:pt idx="8166">
                  <c:v>14.382000000000001</c:v>
                </c:pt>
                <c:pt idx="8167">
                  <c:v>13.734999999999999</c:v>
                </c:pt>
                <c:pt idx="8168">
                  <c:v>13.207000000000001</c:v>
                </c:pt>
                <c:pt idx="8169">
                  <c:v>12.844000000000001</c:v>
                </c:pt>
                <c:pt idx="8170">
                  <c:v>12.402000000000001</c:v>
                </c:pt>
                <c:pt idx="8171">
                  <c:v>12.088000000000001</c:v>
                </c:pt>
                <c:pt idx="8172">
                  <c:v>11.779</c:v>
                </c:pt>
                <c:pt idx="8173">
                  <c:v>11.469000000000001</c:v>
                </c:pt>
                <c:pt idx="8174">
                  <c:v>11.192</c:v>
                </c:pt>
                <c:pt idx="8175">
                  <c:v>10.943</c:v>
                </c:pt>
                <c:pt idx="8176">
                  <c:v>10.762</c:v>
                </c:pt>
                <c:pt idx="8177">
                  <c:v>10.596</c:v>
                </c:pt>
                <c:pt idx="8178">
                  <c:v>10.355000000000002</c:v>
                </c:pt>
                <c:pt idx="8179">
                  <c:v>9.3763000000000005</c:v>
                </c:pt>
                <c:pt idx="8180">
                  <c:v>9.426400000000001</c:v>
                </c:pt>
                <c:pt idx="8181">
                  <c:v>9.3000000000000007</c:v>
                </c:pt>
                <c:pt idx="8182">
                  <c:v>9.1536000000000008</c:v>
                </c:pt>
                <c:pt idx="8183">
                  <c:v>8.8971</c:v>
                </c:pt>
                <c:pt idx="8184">
                  <c:v>8.6415999999999986</c:v>
                </c:pt>
                <c:pt idx="8185">
                  <c:v>8.4724000000000022</c:v>
                </c:pt>
                <c:pt idx="8186">
                  <c:v>8.2420999999999989</c:v>
                </c:pt>
                <c:pt idx="8187">
                  <c:v>8.0234000000000005</c:v>
                </c:pt>
                <c:pt idx="8188">
                  <c:v>7.9018000000000006</c:v>
                </c:pt>
                <c:pt idx="8189">
                  <c:v>7.8148999999999988</c:v>
                </c:pt>
                <c:pt idx="8190">
                  <c:v>7.7088000000000001</c:v>
                </c:pt>
                <c:pt idx="8191">
                  <c:v>7.6438999999999995</c:v>
                </c:pt>
                <c:pt idx="8192">
                  <c:v>7.6030999999999995</c:v>
                </c:pt>
                <c:pt idx="8193">
                  <c:v>7.5286</c:v>
                </c:pt>
                <c:pt idx="8194">
                  <c:v>7.5069999999999997</c:v>
                </c:pt>
                <c:pt idx="8195">
                  <c:v>7.5522999999999998</c:v>
                </c:pt>
                <c:pt idx="8196">
                  <c:v>7.6320999999999994</c:v>
                </c:pt>
                <c:pt idx="8197">
                  <c:v>7.7506000000000004</c:v>
                </c:pt>
                <c:pt idx="8198">
                  <c:v>7.8734999999999999</c:v>
                </c:pt>
                <c:pt idx="8199">
                  <c:v>8.0130000000000035</c:v>
                </c:pt>
                <c:pt idx="8200">
                  <c:v>8.1932999999999989</c:v>
                </c:pt>
                <c:pt idx="8201">
                  <c:v>8.2714000000000016</c:v>
                </c:pt>
                <c:pt idx="8202">
                  <c:v>8.2798000000000016</c:v>
                </c:pt>
                <c:pt idx="8203">
                  <c:v>8.2430999999999983</c:v>
                </c:pt>
                <c:pt idx="8204">
                  <c:v>8.2340999999999998</c:v>
                </c:pt>
                <c:pt idx="8205">
                  <c:v>8.1918999999999986</c:v>
                </c:pt>
                <c:pt idx="8206">
                  <c:v>8.125</c:v>
                </c:pt>
                <c:pt idx="8207">
                  <c:v>8.0095000000000027</c:v>
                </c:pt>
                <c:pt idx="8208">
                  <c:v>7.8993000000000002</c:v>
                </c:pt>
                <c:pt idx="8209">
                  <c:v>7.8553999999999995</c:v>
                </c:pt>
                <c:pt idx="8210">
                  <c:v>7.8328999999999995</c:v>
                </c:pt>
                <c:pt idx="8211">
                  <c:v>7.6414999999999997</c:v>
                </c:pt>
                <c:pt idx="8212">
                  <c:v>7.5606999999999998</c:v>
                </c:pt>
                <c:pt idx="8213">
                  <c:v>7.4712000000000005</c:v>
                </c:pt>
                <c:pt idx="8214">
                  <c:v>7.3577999999999992</c:v>
                </c:pt>
                <c:pt idx="8215">
                  <c:v>7.2343999999999999</c:v>
                </c:pt>
                <c:pt idx="8216">
                  <c:v>7.1288999999999989</c:v>
                </c:pt>
                <c:pt idx="8217">
                  <c:v>7.0082000000000004</c:v>
                </c:pt>
                <c:pt idx="8218">
                  <c:v>6.9577</c:v>
                </c:pt>
                <c:pt idx="8219">
                  <c:v>6.9500999999999999</c:v>
                </c:pt>
                <c:pt idx="8220">
                  <c:v>6.9474999999999998</c:v>
                </c:pt>
                <c:pt idx="8221">
                  <c:v>6.9014000000000006</c:v>
                </c:pt>
                <c:pt idx="8222">
                  <c:v>6.8483000000000001</c:v>
                </c:pt>
                <c:pt idx="8223">
                  <c:v>6.7980999999999998</c:v>
                </c:pt>
                <c:pt idx="8224">
                  <c:v>6.7968000000000002</c:v>
                </c:pt>
                <c:pt idx="8225">
                  <c:v>6.7197000000000005</c:v>
                </c:pt>
                <c:pt idx="8226">
                  <c:v>6.7702000000000009</c:v>
                </c:pt>
                <c:pt idx="8227">
                  <c:v>6.8125999999999989</c:v>
                </c:pt>
                <c:pt idx="8228">
                  <c:v>6.8827999999999996</c:v>
                </c:pt>
                <c:pt idx="8229">
                  <c:v>6.8148999999999988</c:v>
                </c:pt>
                <c:pt idx="8230">
                  <c:v>6.8671999999999995</c:v>
                </c:pt>
                <c:pt idx="8231">
                  <c:v>6.9437000000000006</c:v>
                </c:pt>
                <c:pt idx="8232">
                  <c:v>6.9993000000000007</c:v>
                </c:pt>
                <c:pt idx="8233">
                  <c:v>7.0960999999999999</c:v>
                </c:pt>
                <c:pt idx="8234">
                  <c:v>7.1784999999999997</c:v>
                </c:pt>
                <c:pt idx="8235">
                  <c:v>7.279300000000001</c:v>
                </c:pt>
                <c:pt idx="8236">
                  <c:v>7.2233000000000001</c:v>
                </c:pt>
                <c:pt idx="8237">
                  <c:v>7.2061000000000002</c:v>
                </c:pt>
                <c:pt idx="8238">
                  <c:v>7.1860999999999997</c:v>
                </c:pt>
                <c:pt idx="8239">
                  <c:v>7.2076000000000002</c:v>
                </c:pt>
                <c:pt idx="8240">
                  <c:v>7.1352000000000002</c:v>
                </c:pt>
                <c:pt idx="8241">
                  <c:v>7.0323000000000002</c:v>
                </c:pt>
                <c:pt idx="8242">
                  <c:v>6.9901</c:v>
                </c:pt>
                <c:pt idx="8243">
                  <c:v>6.9198000000000004</c:v>
                </c:pt>
                <c:pt idx="8244">
                  <c:v>6.8568999999999996</c:v>
                </c:pt>
                <c:pt idx="8245">
                  <c:v>6.8541999999999987</c:v>
                </c:pt>
                <c:pt idx="8246">
                  <c:v>6.8486000000000002</c:v>
                </c:pt>
                <c:pt idx="8247">
                  <c:v>6.8216000000000001</c:v>
                </c:pt>
                <c:pt idx="8248">
                  <c:v>6.8461999999999996</c:v>
                </c:pt>
                <c:pt idx="8249">
                  <c:v>6.9043000000000001</c:v>
                </c:pt>
                <c:pt idx="8250">
                  <c:v>7.0002000000000004</c:v>
                </c:pt>
                <c:pt idx="8251">
                  <c:v>7.152099999999999</c:v>
                </c:pt>
                <c:pt idx="8252">
                  <c:v>7.3004999999999995</c:v>
                </c:pt>
                <c:pt idx="8253">
                  <c:v>7.4167000000000005</c:v>
                </c:pt>
                <c:pt idx="8254">
                  <c:v>7.5399000000000003</c:v>
                </c:pt>
                <c:pt idx="8255">
                  <c:v>7.5883000000000003</c:v>
                </c:pt>
                <c:pt idx="8256">
                  <c:v>7.6368999999999998</c:v>
                </c:pt>
                <c:pt idx="8257">
                  <c:v>7.692499999999999</c:v>
                </c:pt>
                <c:pt idx="8258">
                  <c:v>7.6130999999999993</c:v>
                </c:pt>
                <c:pt idx="8259">
                  <c:v>7.4792000000000005</c:v>
                </c:pt>
                <c:pt idx="8260">
                  <c:v>7.3864999999999998</c:v>
                </c:pt>
                <c:pt idx="8261">
                  <c:v>7.2187000000000001</c:v>
                </c:pt>
                <c:pt idx="8262">
                  <c:v>7.0444999999999993</c:v>
                </c:pt>
                <c:pt idx="8263">
                  <c:v>7.0037000000000003</c:v>
                </c:pt>
                <c:pt idx="8264">
                  <c:v>7.0026999999999999</c:v>
                </c:pt>
                <c:pt idx="8265">
                  <c:v>6.9700000000000006</c:v>
                </c:pt>
                <c:pt idx="8266">
                  <c:v>6.8934999999999995</c:v>
                </c:pt>
                <c:pt idx="8267">
                  <c:v>6.8861999999999997</c:v>
                </c:pt>
                <c:pt idx="8268">
                  <c:v>6.8700999999999999</c:v>
                </c:pt>
                <c:pt idx="8269">
                  <c:v>6.8463000000000003</c:v>
                </c:pt>
                <c:pt idx="8270">
                  <c:v>6.8715000000000002</c:v>
                </c:pt>
                <c:pt idx="8271">
                  <c:v>6.9508000000000001</c:v>
                </c:pt>
                <c:pt idx="8272">
                  <c:v>6.9496000000000011</c:v>
                </c:pt>
                <c:pt idx="8273">
                  <c:v>6.9290000000000003</c:v>
                </c:pt>
                <c:pt idx="8274">
                  <c:v>6.9847999999999999</c:v>
                </c:pt>
                <c:pt idx="8275">
                  <c:v>7.0365000000000002</c:v>
                </c:pt>
                <c:pt idx="8276">
                  <c:v>6.9732000000000012</c:v>
                </c:pt>
                <c:pt idx="8277">
                  <c:v>6.9210000000000003</c:v>
                </c:pt>
                <c:pt idx="8278">
                  <c:v>-999</c:v>
                </c:pt>
                <c:pt idx="8279">
                  <c:v>7.499200000000001</c:v>
                </c:pt>
                <c:pt idx="8280">
                  <c:v>7.9694000000000003</c:v>
                </c:pt>
                <c:pt idx="8281">
                  <c:v>8.2048999999999985</c:v>
                </c:pt>
                <c:pt idx="8282">
                  <c:v>8.2542000000000009</c:v>
                </c:pt>
                <c:pt idx="8283">
                  <c:v>8.1268000000000011</c:v>
                </c:pt>
                <c:pt idx="8284">
                  <c:v>7.9398000000000009</c:v>
                </c:pt>
                <c:pt idx="8285">
                  <c:v>7.7050999999999998</c:v>
                </c:pt>
                <c:pt idx="8286">
                  <c:v>7.5350000000000001</c:v>
                </c:pt>
                <c:pt idx="8287">
                  <c:v>7.3539999999999992</c:v>
                </c:pt>
                <c:pt idx="8288">
                  <c:v>7.2653999999999996</c:v>
                </c:pt>
                <c:pt idx="8289">
                  <c:v>7.1640999999999986</c:v>
                </c:pt>
                <c:pt idx="8290">
                  <c:v>7.0846999999999998</c:v>
                </c:pt>
                <c:pt idx="8291">
                  <c:v>6.9793000000000012</c:v>
                </c:pt>
                <c:pt idx="8292">
                  <c:v>6.9348000000000001</c:v>
                </c:pt>
                <c:pt idx="8293">
                  <c:v>6.8484999999999996</c:v>
                </c:pt>
                <c:pt idx="8294">
                  <c:v>6.7173999999999996</c:v>
                </c:pt>
                <c:pt idx="8295">
                  <c:v>6.6913</c:v>
                </c:pt>
                <c:pt idx="8296">
                  <c:v>6.6274999999999986</c:v>
                </c:pt>
                <c:pt idx="8297">
                  <c:v>6.5947999999999993</c:v>
                </c:pt>
                <c:pt idx="8298">
                  <c:v>6.7499000000000002</c:v>
                </c:pt>
                <c:pt idx="8299">
                  <c:v>6.9523999999999999</c:v>
                </c:pt>
                <c:pt idx="8300">
                  <c:v>7.2691999999999997</c:v>
                </c:pt>
                <c:pt idx="8301">
                  <c:v>7.5158999999999994</c:v>
                </c:pt>
                <c:pt idx="8302">
                  <c:v>7.6376999999999997</c:v>
                </c:pt>
                <c:pt idx="8303">
                  <c:v>7.6380999999999997</c:v>
                </c:pt>
                <c:pt idx="8304">
                  <c:v>7.6567999999999996</c:v>
                </c:pt>
                <c:pt idx="8305">
                  <c:v>7.626199999999999</c:v>
                </c:pt>
                <c:pt idx="8306">
                  <c:v>7.6290999999999993</c:v>
                </c:pt>
                <c:pt idx="8307">
                  <c:v>7.4939</c:v>
                </c:pt>
                <c:pt idx="8308">
                  <c:v>7.4257</c:v>
                </c:pt>
                <c:pt idx="8309">
                  <c:v>7.3008999999999995</c:v>
                </c:pt>
                <c:pt idx="8310">
                  <c:v>7.2496000000000009</c:v>
                </c:pt>
                <c:pt idx="8311">
                  <c:v>7.2904999999999998</c:v>
                </c:pt>
                <c:pt idx="8312">
                  <c:v>7.2389999999999999</c:v>
                </c:pt>
                <c:pt idx="8313">
                  <c:v>7.1624999999999988</c:v>
                </c:pt>
                <c:pt idx="8314">
                  <c:v>7.0876000000000001</c:v>
                </c:pt>
                <c:pt idx="8315">
                  <c:v>7.0106999999999999</c:v>
                </c:pt>
                <c:pt idx="8316">
                  <c:v>6.9560000000000004</c:v>
                </c:pt>
                <c:pt idx="8317">
                  <c:v>6.8482000000000003</c:v>
                </c:pt>
                <c:pt idx="8318">
                  <c:v>6.7870999999999997</c:v>
                </c:pt>
                <c:pt idx="8319">
                  <c:v>6.7198000000000002</c:v>
                </c:pt>
                <c:pt idx="8320">
                  <c:v>6.6538999999999993</c:v>
                </c:pt>
                <c:pt idx="8321">
                  <c:v>6.653999999999999</c:v>
                </c:pt>
                <c:pt idx="8322">
                  <c:v>6.7127999999999997</c:v>
                </c:pt>
                <c:pt idx="8323">
                  <c:v>6.6236999999999995</c:v>
                </c:pt>
                <c:pt idx="8324">
                  <c:v>6.5926999999999998</c:v>
                </c:pt>
                <c:pt idx="8325">
                  <c:v>6.5423999999999998</c:v>
                </c:pt>
                <c:pt idx="8326">
                  <c:v>6.5435999999999996</c:v>
                </c:pt>
                <c:pt idx="8327">
                  <c:v>6.5076999999999998</c:v>
                </c:pt>
                <c:pt idx="8328">
                  <c:v>6.4911000000000003</c:v>
                </c:pt>
                <c:pt idx="8329">
                  <c:v>6.4581999999999997</c:v>
                </c:pt>
                <c:pt idx="8330">
                  <c:v>6.4551999999999996</c:v>
                </c:pt>
                <c:pt idx="8331">
                  <c:v>6.5004999999999997</c:v>
                </c:pt>
                <c:pt idx="8332">
                  <c:v>6.5213999999999999</c:v>
                </c:pt>
                <c:pt idx="8333">
                  <c:v>6.5152000000000001</c:v>
                </c:pt>
                <c:pt idx="8334">
                  <c:v>6.4703000000000008</c:v>
                </c:pt>
                <c:pt idx="8335">
                  <c:v>6.46</c:v>
                </c:pt>
                <c:pt idx="8336">
                  <c:v>6.4413000000000009</c:v>
                </c:pt>
                <c:pt idx="8337">
                  <c:v>6.3700999999999999</c:v>
                </c:pt>
                <c:pt idx="8338">
                  <c:v>6.2526000000000002</c:v>
                </c:pt>
                <c:pt idx="8339">
                  <c:v>6.2020999999999997</c:v>
                </c:pt>
                <c:pt idx="8340">
                  <c:v>6.2141999999999991</c:v>
                </c:pt>
                <c:pt idx="8341">
                  <c:v>6.1968999999999994</c:v>
                </c:pt>
                <c:pt idx="8342">
                  <c:v>6.2328999999999999</c:v>
                </c:pt>
                <c:pt idx="8343">
                  <c:v>6.2463000000000006</c:v>
                </c:pt>
                <c:pt idx="8344">
                  <c:v>6.3264999999999993</c:v>
                </c:pt>
                <c:pt idx="8345">
                  <c:v>6.4087000000000005</c:v>
                </c:pt>
                <c:pt idx="8346">
                  <c:v>6.5369999999999999</c:v>
                </c:pt>
                <c:pt idx="8347">
                  <c:v>6.6350999999999996</c:v>
                </c:pt>
                <c:pt idx="8348">
                  <c:v>6.6566000000000001</c:v>
                </c:pt>
                <c:pt idx="8349">
                  <c:v>6.6802999999999999</c:v>
                </c:pt>
                <c:pt idx="8350">
                  <c:v>6.7477</c:v>
                </c:pt>
                <c:pt idx="8351">
                  <c:v>6.7114000000000003</c:v>
                </c:pt>
                <c:pt idx="8352">
                  <c:v>6.6837999999999997</c:v>
                </c:pt>
                <c:pt idx="8353">
                  <c:v>6.6169999999999991</c:v>
                </c:pt>
                <c:pt idx="8354">
                  <c:v>6.6315999999999997</c:v>
                </c:pt>
                <c:pt idx="8355">
                  <c:v>6.5972999999999997</c:v>
                </c:pt>
                <c:pt idx="8356">
                  <c:v>6.6296999999999997</c:v>
                </c:pt>
                <c:pt idx="8357">
                  <c:v>6.6271999999999993</c:v>
                </c:pt>
                <c:pt idx="8358">
                  <c:v>6.6707999999999998</c:v>
                </c:pt>
                <c:pt idx="8359">
                  <c:v>6.7103999999999999</c:v>
                </c:pt>
                <c:pt idx="8360">
                  <c:v>6.7091000000000003</c:v>
                </c:pt>
                <c:pt idx="8361">
                  <c:v>6.7260999999999997</c:v>
                </c:pt>
                <c:pt idx="8362">
                  <c:v>6.7550999999999997</c:v>
                </c:pt>
                <c:pt idx="8363">
                  <c:v>6.6747999999999994</c:v>
                </c:pt>
                <c:pt idx="8364">
                  <c:v>6.6763000000000003</c:v>
                </c:pt>
                <c:pt idx="8365">
                  <c:v>6.6494</c:v>
                </c:pt>
                <c:pt idx="8366">
                  <c:v>6.5976999999999997</c:v>
                </c:pt>
                <c:pt idx="8367">
                  <c:v>6.5711000000000004</c:v>
                </c:pt>
                <c:pt idx="8368">
                  <c:v>6.6502999999999997</c:v>
                </c:pt>
                <c:pt idx="8369">
                  <c:v>6.6237999999999992</c:v>
                </c:pt>
                <c:pt idx="8370">
                  <c:v>6.5918000000000001</c:v>
                </c:pt>
                <c:pt idx="8371">
                  <c:v>6.5438000000000001</c:v>
                </c:pt>
                <c:pt idx="8372">
                  <c:v>6.531200000000001</c:v>
                </c:pt>
                <c:pt idx="8373">
                  <c:v>6.4942000000000002</c:v>
                </c:pt>
                <c:pt idx="8374">
                  <c:v>6.4436000000000009</c:v>
                </c:pt>
                <c:pt idx="8375">
                  <c:v>6.3923999999999994</c:v>
                </c:pt>
                <c:pt idx="8376">
                  <c:v>6.4142999999999999</c:v>
                </c:pt>
                <c:pt idx="8377">
                  <c:v>6.3925999999999989</c:v>
                </c:pt>
                <c:pt idx="8378">
                  <c:v>6.4202000000000004</c:v>
                </c:pt>
                <c:pt idx="8379">
                  <c:v>6.359</c:v>
                </c:pt>
                <c:pt idx="8380">
                  <c:v>6.3322000000000003</c:v>
                </c:pt>
                <c:pt idx="8381">
                  <c:v>6.3532000000000002</c:v>
                </c:pt>
                <c:pt idx="8382">
                  <c:v>6.4053000000000004</c:v>
                </c:pt>
                <c:pt idx="8383">
                  <c:v>6.4005000000000001</c:v>
                </c:pt>
                <c:pt idx="8384">
                  <c:v>6.4169999999999998</c:v>
                </c:pt>
                <c:pt idx="8385">
                  <c:v>-999</c:v>
                </c:pt>
                <c:pt idx="8386">
                  <c:v>6.5728999999999997</c:v>
                </c:pt>
                <c:pt idx="8387">
                  <c:v>6.5936000000000003</c:v>
                </c:pt>
                <c:pt idx="8388">
                  <c:v>6.6842999999999995</c:v>
                </c:pt>
                <c:pt idx="8389">
                  <c:v>6.8087</c:v>
                </c:pt>
                <c:pt idx="8390">
                  <c:v>6.8900999999999994</c:v>
                </c:pt>
                <c:pt idx="8391">
                  <c:v>6.9930000000000003</c:v>
                </c:pt>
                <c:pt idx="8392">
                  <c:v>6.9431000000000003</c:v>
                </c:pt>
                <c:pt idx="8393">
                  <c:v>6.8948999999999989</c:v>
                </c:pt>
                <c:pt idx="8394">
                  <c:v>6.8618999999999994</c:v>
                </c:pt>
                <c:pt idx="8395">
                  <c:v>6.8064999999999998</c:v>
                </c:pt>
                <c:pt idx="8396">
                  <c:v>6.6693999999999996</c:v>
                </c:pt>
                <c:pt idx="8397">
                  <c:v>6.5522999999999998</c:v>
                </c:pt>
                <c:pt idx="8398">
                  <c:v>6.4762000000000013</c:v>
                </c:pt>
                <c:pt idx="8399">
                  <c:v>6.4076000000000004</c:v>
                </c:pt>
                <c:pt idx="8400">
                  <c:v>6.3768000000000002</c:v>
                </c:pt>
                <c:pt idx="8401">
                  <c:v>6.3680999999999992</c:v>
                </c:pt>
                <c:pt idx="8402">
                  <c:v>6.3739999999999997</c:v>
                </c:pt>
                <c:pt idx="8403">
                  <c:v>6.3510999999999997</c:v>
                </c:pt>
                <c:pt idx="8404">
                  <c:v>6.3513999999999999</c:v>
                </c:pt>
                <c:pt idx="8405">
                  <c:v>6.4040999999999997</c:v>
                </c:pt>
                <c:pt idx="8406">
                  <c:v>6.4375</c:v>
                </c:pt>
                <c:pt idx="8407">
                  <c:v>6.4059999999999997</c:v>
                </c:pt>
                <c:pt idx="8408">
                  <c:v>6.4484000000000004</c:v>
                </c:pt>
                <c:pt idx="8409">
                  <c:v>6.4369000000000005</c:v>
                </c:pt>
                <c:pt idx="8410">
                  <c:v>6.4371999999999998</c:v>
                </c:pt>
                <c:pt idx="8411">
                  <c:v>6.4934000000000003</c:v>
                </c:pt>
                <c:pt idx="8412">
                  <c:v>6.6066000000000003</c:v>
                </c:pt>
                <c:pt idx="8413">
                  <c:v>6.5693000000000001</c:v>
                </c:pt>
                <c:pt idx="8414">
                  <c:v>6.6270999999999987</c:v>
                </c:pt>
                <c:pt idx="8415">
                  <c:v>6.7263000000000002</c:v>
                </c:pt>
                <c:pt idx="8416">
                  <c:v>6.7088000000000001</c:v>
                </c:pt>
                <c:pt idx="8417">
                  <c:v>6.7084999999999999</c:v>
                </c:pt>
                <c:pt idx="8418">
                  <c:v>6.624299999999999</c:v>
                </c:pt>
                <c:pt idx="8419">
                  <c:v>6.6764999999999999</c:v>
                </c:pt>
                <c:pt idx="8420">
                  <c:v>6.7638999999999996</c:v>
                </c:pt>
                <c:pt idx="8421">
                  <c:v>6.8708</c:v>
                </c:pt>
                <c:pt idx="8422">
                  <c:v>7.1002000000000001</c:v>
                </c:pt>
                <c:pt idx="8423">
                  <c:v>7.4701000000000004</c:v>
                </c:pt>
                <c:pt idx="8424">
                  <c:v>7.9063000000000008</c:v>
                </c:pt>
                <c:pt idx="8425">
                  <c:v>8.4774000000000012</c:v>
                </c:pt>
                <c:pt idx="8426">
                  <c:v>9.08</c:v>
                </c:pt>
                <c:pt idx="8427">
                  <c:v>10.030000000000001</c:v>
                </c:pt>
                <c:pt idx="8428">
                  <c:v>10.815000000000001</c:v>
                </c:pt>
                <c:pt idx="8429">
                  <c:v>15.987</c:v>
                </c:pt>
                <c:pt idx="8430">
                  <c:v>15.483000000000002</c:v>
                </c:pt>
                <c:pt idx="8431">
                  <c:v>15.55</c:v>
                </c:pt>
                <c:pt idx="8432">
                  <c:v>15.737999999999998</c:v>
                </c:pt>
                <c:pt idx="8433">
                  <c:v>16.196000000000005</c:v>
                </c:pt>
                <c:pt idx="8434">
                  <c:v>16.643000000000001</c:v>
                </c:pt>
                <c:pt idx="8435">
                  <c:v>17.407999999999998</c:v>
                </c:pt>
                <c:pt idx="8436">
                  <c:v>18.167000000000005</c:v>
                </c:pt>
                <c:pt idx="8437">
                  <c:v>18.806000000000001</c:v>
                </c:pt>
                <c:pt idx="8438">
                  <c:v>19.461999999999996</c:v>
                </c:pt>
                <c:pt idx="8439">
                  <c:v>20.033999999999999</c:v>
                </c:pt>
                <c:pt idx="8440">
                  <c:v>20.625</c:v>
                </c:pt>
                <c:pt idx="8441">
                  <c:v>21.341000000000001</c:v>
                </c:pt>
                <c:pt idx="8442">
                  <c:v>22.027000000000001</c:v>
                </c:pt>
                <c:pt idx="8443">
                  <c:v>22.707000000000001</c:v>
                </c:pt>
                <c:pt idx="8444">
                  <c:v>23.157000000000004</c:v>
                </c:pt>
                <c:pt idx="8445">
                  <c:v>23.439999999999998</c:v>
                </c:pt>
                <c:pt idx="8446">
                  <c:v>23.827999999999999</c:v>
                </c:pt>
                <c:pt idx="8447">
                  <c:v>23.925999999999991</c:v>
                </c:pt>
                <c:pt idx="8448">
                  <c:v>23.774000000000001</c:v>
                </c:pt>
                <c:pt idx="8449">
                  <c:v>23.54</c:v>
                </c:pt>
                <c:pt idx="8450">
                  <c:v>23.225999999999996</c:v>
                </c:pt>
                <c:pt idx="8451">
                  <c:v>22.495999999999995</c:v>
                </c:pt>
                <c:pt idx="8452">
                  <c:v>22.103000000000005</c:v>
                </c:pt>
                <c:pt idx="8453">
                  <c:v>21.788999999999998</c:v>
                </c:pt>
                <c:pt idx="8454">
                  <c:v>21.526</c:v>
                </c:pt>
                <c:pt idx="8455">
                  <c:v>21.306000000000001</c:v>
                </c:pt>
                <c:pt idx="8456">
                  <c:v>21.484000000000002</c:v>
                </c:pt>
                <c:pt idx="8457">
                  <c:v>21.564</c:v>
                </c:pt>
                <c:pt idx="8458">
                  <c:v>21.721</c:v>
                </c:pt>
                <c:pt idx="8459">
                  <c:v>21.698</c:v>
                </c:pt>
                <c:pt idx="8460">
                  <c:v>21.748999999999995</c:v>
                </c:pt>
                <c:pt idx="8461">
                  <c:v>21.637000000000004</c:v>
                </c:pt>
                <c:pt idx="8462">
                  <c:v>21.524000000000001</c:v>
                </c:pt>
                <c:pt idx="8463">
                  <c:v>21.125</c:v>
                </c:pt>
                <c:pt idx="8464">
                  <c:v>20.672999999999995</c:v>
                </c:pt>
                <c:pt idx="8465">
                  <c:v>20.279999999999998</c:v>
                </c:pt>
                <c:pt idx="8466">
                  <c:v>19.797000000000001</c:v>
                </c:pt>
                <c:pt idx="8467">
                  <c:v>19.527000000000001</c:v>
                </c:pt>
                <c:pt idx="8468">
                  <c:v>19.271000000000001</c:v>
                </c:pt>
                <c:pt idx="8469">
                  <c:v>18.901</c:v>
                </c:pt>
                <c:pt idx="8470">
                  <c:v>18.672999999999995</c:v>
                </c:pt>
                <c:pt idx="8471">
                  <c:v>18.414000000000001</c:v>
                </c:pt>
                <c:pt idx="8472">
                  <c:v>18.081999999999997</c:v>
                </c:pt>
                <c:pt idx="8473">
                  <c:v>18.023</c:v>
                </c:pt>
                <c:pt idx="8474">
                  <c:v>17.893000000000001</c:v>
                </c:pt>
                <c:pt idx="8475">
                  <c:v>17.88</c:v>
                </c:pt>
                <c:pt idx="8476">
                  <c:v>17.7</c:v>
                </c:pt>
                <c:pt idx="8477">
                  <c:v>17.591999999999999</c:v>
                </c:pt>
                <c:pt idx="8478">
                  <c:v>17.369</c:v>
                </c:pt>
                <c:pt idx="8479">
                  <c:v>17.356999999999999</c:v>
                </c:pt>
                <c:pt idx="8480">
                  <c:v>17.343</c:v>
                </c:pt>
                <c:pt idx="8481">
                  <c:v>17.234000000000005</c:v>
                </c:pt>
                <c:pt idx="8482">
                  <c:v>17.068999999999996</c:v>
                </c:pt>
                <c:pt idx="8483">
                  <c:v>16.863</c:v>
                </c:pt>
                <c:pt idx="8484">
                  <c:v>16.574000000000005</c:v>
                </c:pt>
                <c:pt idx="8485">
                  <c:v>16.18</c:v>
                </c:pt>
                <c:pt idx="8486">
                  <c:v>15.874000000000002</c:v>
                </c:pt>
                <c:pt idx="8487">
                  <c:v>15.466000000000003</c:v>
                </c:pt>
                <c:pt idx="8488">
                  <c:v>15.087</c:v>
                </c:pt>
                <c:pt idx="8489">
                  <c:v>14.81</c:v>
                </c:pt>
                <c:pt idx="8490">
                  <c:v>14.494</c:v>
                </c:pt>
                <c:pt idx="8491">
                  <c:v>14.365000000000002</c:v>
                </c:pt>
                <c:pt idx="8492">
                  <c:v>14.161</c:v>
                </c:pt>
                <c:pt idx="8493">
                  <c:v>13.98</c:v>
                </c:pt>
                <c:pt idx="8494">
                  <c:v>13.752000000000002</c:v>
                </c:pt>
                <c:pt idx="8495">
                  <c:v>13.730999999999998</c:v>
                </c:pt>
                <c:pt idx="8496">
                  <c:v>13.597</c:v>
                </c:pt>
                <c:pt idx="8497">
                  <c:v>13.414</c:v>
                </c:pt>
                <c:pt idx="8498">
                  <c:v>12.978</c:v>
                </c:pt>
                <c:pt idx="8499">
                  <c:v>12.677</c:v>
                </c:pt>
                <c:pt idx="8500">
                  <c:v>12.481</c:v>
                </c:pt>
                <c:pt idx="8501">
                  <c:v>12.335000000000003</c:v>
                </c:pt>
                <c:pt idx="8502">
                  <c:v>12.268000000000001</c:v>
                </c:pt>
                <c:pt idx="8503">
                  <c:v>12.26</c:v>
                </c:pt>
                <c:pt idx="8504">
                  <c:v>12.252000000000002</c:v>
                </c:pt>
                <c:pt idx="8505">
                  <c:v>12.304</c:v>
                </c:pt>
                <c:pt idx="8506">
                  <c:v>12.325000000000001</c:v>
                </c:pt>
                <c:pt idx="8507">
                  <c:v>12.184000000000001</c:v>
                </c:pt>
                <c:pt idx="8508">
                  <c:v>12.007</c:v>
                </c:pt>
                <c:pt idx="8509">
                  <c:v>11.76</c:v>
                </c:pt>
                <c:pt idx="8510">
                  <c:v>11.476000000000003</c:v>
                </c:pt>
                <c:pt idx="8511">
                  <c:v>11.113</c:v>
                </c:pt>
                <c:pt idx="8512">
                  <c:v>10.753</c:v>
                </c:pt>
                <c:pt idx="8513">
                  <c:v>10.443</c:v>
                </c:pt>
                <c:pt idx="8514">
                  <c:v>10.194000000000001</c:v>
                </c:pt>
                <c:pt idx="8515">
                  <c:v>10.01</c:v>
                </c:pt>
                <c:pt idx="8516">
                  <c:v>9.7227000000000015</c:v>
                </c:pt>
                <c:pt idx="8517">
                  <c:v>9.5378999999999987</c:v>
                </c:pt>
                <c:pt idx="8518">
                  <c:v>9.2526000000000028</c:v>
                </c:pt>
                <c:pt idx="8519">
                  <c:v>9.0833000000000013</c:v>
                </c:pt>
                <c:pt idx="8520">
                  <c:v>9.0772000000000013</c:v>
                </c:pt>
                <c:pt idx="8521">
                  <c:v>9.1666000000000007</c:v>
                </c:pt>
                <c:pt idx="8522">
                  <c:v>9.3732000000000006</c:v>
                </c:pt>
                <c:pt idx="8523">
                  <c:v>9.472800000000003</c:v>
                </c:pt>
                <c:pt idx="8524">
                  <c:v>9.3867000000000029</c:v>
                </c:pt>
                <c:pt idx="8525">
                  <c:v>9.2839999999999989</c:v>
                </c:pt>
                <c:pt idx="8526">
                  <c:v>9.0835000000000008</c:v>
                </c:pt>
                <c:pt idx="8527">
                  <c:v>8.9821000000000026</c:v>
                </c:pt>
                <c:pt idx="8528">
                  <c:v>8.8445</c:v>
                </c:pt>
                <c:pt idx="8529">
                  <c:v>8.6397000000000013</c:v>
                </c:pt>
                <c:pt idx="8530">
                  <c:v>8.4528000000000052</c:v>
                </c:pt>
                <c:pt idx="8531">
                  <c:v>8.2299999999999986</c:v>
                </c:pt>
                <c:pt idx="8532">
                  <c:v>8.1091000000000015</c:v>
                </c:pt>
                <c:pt idx="8533">
                  <c:v>-999</c:v>
                </c:pt>
                <c:pt idx="8534">
                  <c:v>7.8550999999999993</c:v>
                </c:pt>
                <c:pt idx="8535">
                  <c:v>7.6980999999999993</c:v>
                </c:pt>
                <c:pt idx="8536">
                  <c:v>7.5826000000000002</c:v>
                </c:pt>
                <c:pt idx="8537">
                  <c:v>7.5221999999999989</c:v>
                </c:pt>
                <c:pt idx="8538">
                  <c:v>7.4611000000000001</c:v>
                </c:pt>
                <c:pt idx="8539">
                  <c:v>7.3468999999999998</c:v>
                </c:pt>
                <c:pt idx="8540">
                  <c:v>7.2163000000000004</c:v>
                </c:pt>
                <c:pt idx="8541">
                  <c:v>7.1082999999999998</c:v>
                </c:pt>
                <c:pt idx="8542">
                  <c:v>7.0149999999999988</c:v>
                </c:pt>
                <c:pt idx="8543">
                  <c:v>6.9419000000000004</c:v>
                </c:pt>
                <c:pt idx="8544">
                  <c:v>6.9192000000000009</c:v>
                </c:pt>
                <c:pt idx="8545">
                  <c:v>6.8558999999999992</c:v>
                </c:pt>
                <c:pt idx="8546">
                  <c:v>6.8408999999999995</c:v>
                </c:pt>
                <c:pt idx="8547">
                  <c:v>6.7983000000000002</c:v>
                </c:pt>
                <c:pt idx="8548">
                  <c:v>6.7606000000000002</c:v>
                </c:pt>
                <c:pt idx="8549">
                  <c:v>6.7046999999999999</c:v>
                </c:pt>
                <c:pt idx="8550">
                  <c:v>6.684099999999999</c:v>
                </c:pt>
                <c:pt idx="8551">
                  <c:v>6.6632999999999996</c:v>
                </c:pt>
                <c:pt idx="8552">
                  <c:v>6.5940999999999992</c:v>
                </c:pt>
                <c:pt idx="8553">
                  <c:v>6.6402999999999999</c:v>
                </c:pt>
                <c:pt idx="8554">
                  <c:v>6.5922999999999998</c:v>
                </c:pt>
                <c:pt idx="8555">
                  <c:v>6.5279999999999987</c:v>
                </c:pt>
                <c:pt idx="8556">
                  <c:v>6.5290999999999997</c:v>
                </c:pt>
                <c:pt idx="8557">
                  <c:v>6.5411000000000001</c:v>
                </c:pt>
                <c:pt idx="8558">
                  <c:v>6.5666000000000002</c:v>
                </c:pt>
                <c:pt idx="8559">
                  <c:v>6.4743000000000004</c:v>
                </c:pt>
                <c:pt idx="8560">
                  <c:v>6.4693000000000005</c:v>
                </c:pt>
                <c:pt idx="8561">
                  <c:v>6.4459999999999997</c:v>
                </c:pt>
                <c:pt idx="8562">
                  <c:v>6.4754000000000005</c:v>
                </c:pt>
                <c:pt idx="8563">
                  <c:v>6.4558999999999997</c:v>
                </c:pt>
                <c:pt idx="8564">
                  <c:v>6.5344999999999995</c:v>
                </c:pt>
                <c:pt idx="8565">
                  <c:v>6.5355999999999996</c:v>
                </c:pt>
                <c:pt idx="8566">
                  <c:v>6.5220999999999991</c:v>
                </c:pt>
                <c:pt idx="8567">
                  <c:v>6.5333000000000006</c:v>
                </c:pt>
                <c:pt idx="8568">
                  <c:v>6.6183999999999994</c:v>
                </c:pt>
                <c:pt idx="8569">
                  <c:v>6.7553999999999998</c:v>
                </c:pt>
                <c:pt idx="8570">
                  <c:v>6.887999999999999</c:v>
                </c:pt>
                <c:pt idx="8571">
                  <c:v>7.1133999999999995</c:v>
                </c:pt>
                <c:pt idx="8572">
                  <c:v>7.3734000000000002</c:v>
                </c:pt>
                <c:pt idx="8573">
                  <c:v>7.5549999999999988</c:v>
                </c:pt>
                <c:pt idx="8574">
                  <c:v>7.6814999999999998</c:v>
                </c:pt>
                <c:pt idx="8575">
                  <c:v>7.7704000000000004</c:v>
                </c:pt>
                <c:pt idx="8576">
                  <c:v>7.7542999999999997</c:v>
                </c:pt>
                <c:pt idx="8577">
                  <c:v>7.698599999999999</c:v>
                </c:pt>
                <c:pt idx="8578">
                  <c:v>7.668099999999999</c:v>
                </c:pt>
                <c:pt idx="8579">
                  <c:v>7.59</c:v>
                </c:pt>
                <c:pt idx="8580">
                  <c:v>7.4370000000000003</c:v>
                </c:pt>
                <c:pt idx="8581">
                  <c:v>7.3263999999999996</c:v>
                </c:pt>
                <c:pt idx="8582">
                  <c:v>7.2588999999999997</c:v>
                </c:pt>
                <c:pt idx="8583">
                  <c:v>7.2290000000000001</c:v>
                </c:pt>
                <c:pt idx="8584">
                  <c:v>7.2053000000000003</c:v>
                </c:pt>
                <c:pt idx="8585">
                  <c:v>7.149</c:v>
                </c:pt>
                <c:pt idx="8586">
                  <c:v>7.0658999999999992</c:v>
                </c:pt>
                <c:pt idx="8587">
                  <c:v>6.9961000000000002</c:v>
                </c:pt>
                <c:pt idx="8588">
                  <c:v>6.9598000000000004</c:v>
                </c:pt>
                <c:pt idx="8589">
                  <c:v>6.9639999999999995</c:v>
                </c:pt>
                <c:pt idx="8590">
                  <c:v>6.9097000000000008</c:v>
                </c:pt>
                <c:pt idx="8591">
                  <c:v>6.8813000000000004</c:v>
                </c:pt>
                <c:pt idx="8592">
                  <c:v>6.7627999999999995</c:v>
                </c:pt>
                <c:pt idx="8593">
                  <c:v>6.7573999999999996</c:v>
                </c:pt>
                <c:pt idx="8594">
                  <c:v>6.7739000000000003</c:v>
                </c:pt>
                <c:pt idx="8595">
                  <c:v>6.7267000000000001</c:v>
                </c:pt>
                <c:pt idx="8596">
                  <c:v>6.6715999999999998</c:v>
                </c:pt>
                <c:pt idx="8597">
                  <c:v>6.6150999999999991</c:v>
                </c:pt>
                <c:pt idx="8598">
                  <c:v>6.6498999999999997</c:v>
                </c:pt>
                <c:pt idx="8599">
                  <c:v>6.6562000000000001</c:v>
                </c:pt>
                <c:pt idx="8600">
                  <c:v>6.6499999999999995</c:v>
                </c:pt>
                <c:pt idx="8601">
                  <c:v>6.7088999999999999</c:v>
                </c:pt>
                <c:pt idx="8602">
                  <c:v>6.855999999999999</c:v>
                </c:pt>
                <c:pt idx="8603">
                  <c:v>6.9613000000000005</c:v>
                </c:pt>
                <c:pt idx="8604">
                  <c:v>7.105999999999999</c:v>
                </c:pt>
                <c:pt idx="8605">
                  <c:v>7.166199999999999</c:v>
                </c:pt>
                <c:pt idx="8606">
                  <c:v>7.3449999999999989</c:v>
                </c:pt>
                <c:pt idx="8607">
                  <c:v>7.3682999999999996</c:v>
                </c:pt>
                <c:pt idx="8608">
                  <c:v>7.3764000000000003</c:v>
                </c:pt>
                <c:pt idx="8609">
                  <c:v>7.3957999999999995</c:v>
                </c:pt>
                <c:pt idx="8610">
                  <c:v>7.2978999999999994</c:v>
                </c:pt>
                <c:pt idx="8611">
                  <c:v>7.2057000000000002</c:v>
                </c:pt>
                <c:pt idx="8612">
                  <c:v>7.144499999999999</c:v>
                </c:pt>
                <c:pt idx="8613">
                  <c:v>7.0629999999999988</c:v>
                </c:pt>
                <c:pt idx="8614">
                  <c:v>7.0330000000000004</c:v>
                </c:pt>
                <c:pt idx="8615">
                  <c:v>7.1156999999999995</c:v>
                </c:pt>
                <c:pt idx="8616">
                  <c:v>7.2256999999999998</c:v>
                </c:pt>
                <c:pt idx="8617">
                  <c:v>7.3216999999999999</c:v>
                </c:pt>
                <c:pt idx="8618">
                  <c:v>7.4184999999999999</c:v>
                </c:pt>
                <c:pt idx="8619">
                  <c:v>7.5761000000000003</c:v>
                </c:pt>
                <c:pt idx="8620">
                  <c:v>7.5891000000000002</c:v>
                </c:pt>
                <c:pt idx="8621">
                  <c:v>7.6256999999999993</c:v>
                </c:pt>
                <c:pt idx="8622">
                  <c:v>7.5267999999999997</c:v>
                </c:pt>
                <c:pt idx="8623">
                  <c:v>7.3727</c:v>
                </c:pt>
                <c:pt idx="8624">
                  <c:v>7.3083999999999998</c:v>
                </c:pt>
                <c:pt idx="8625">
                  <c:v>7.23</c:v>
                </c:pt>
                <c:pt idx="8626">
                  <c:v>7.1404999999999994</c:v>
                </c:pt>
                <c:pt idx="8627">
                  <c:v>7.0245999999999995</c:v>
                </c:pt>
                <c:pt idx="8628">
                  <c:v>6.8949999999999987</c:v>
                </c:pt>
                <c:pt idx="8629">
                  <c:v>6.8187999999999995</c:v>
                </c:pt>
                <c:pt idx="8630">
                  <c:v>6.8372999999999999</c:v>
                </c:pt>
                <c:pt idx="8631">
                  <c:v>6.8011999999999997</c:v>
                </c:pt>
                <c:pt idx="8632">
                  <c:v>6.7597000000000005</c:v>
                </c:pt>
                <c:pt idx="8633">
                  <c:v>-999</c:v>
                </c:pt>
                <c:pt idx="8634">
                  <c:v>6.698599999999999</c:v>
                </c:pt>
                <c:pt idx="8635">
                  <c:v>6.6526999999999994</c:v>
                </c:pt>
                <c:pt idx="8636">
                  <c:v>6.5876999999999999</c:v>
                </c:pt>
                <c:pt idx="8637">
                  <c:v>6.5623999999999993</c:v>
                </c:pt>
                <c:pt idx="8638">
                  <c:v>6.5747</c:v>
                </c:pt>
                <c:pt idx="8639">
                  <c:v>6.6614999999999993</c:v>
                </c:pt>
                <c:pt idx="8640">
                  <c:v>6.6998999999999995</c:v>
                </c:pt>
                <c:pt idx="8641">
                  <c:v>6.7511000000000001</c:v>
                </c:pt>
                <c:pt idx="8642">
                  <c:v>7.0088999999999997</c:v>
                </c:pt>
                <c:pt idx="8643">
                  <c:v>7.307199999999999</c:v>
                </c:pt>
                <c:pt idx="8644">
                  <c:v>7.4821</c:v>
                </c:pt>
                <c:pt idx="8645">
                  <c:v>7.4775</c:v>
                </c:pt>
                <c:pt idx="8646">
                  <c:v>7.4379999999999997</c:v>
                </c:pt>
                <c:pt idx="8647">
                  <c:v>7.3969999999999994</c:v>
                </c:pt>
                <c:pt idx="8648">
                  <c:v>7.2976999999999999</c:v>
                </c:pt>
                <c:pt idx="8649">
                  <c:v>7.2524999999999995</c:v>
                </c:pt>
                <c:pt idx="8650">
                  <c:v>7.2065999999999999</c:v>
                </c:pt>
                <c:pt idx="8651">
                  <c:v>7.1672999999999991</c:v>
                </c:pt>
                <c:pt idx="8652">
                  <c:v>7.0956000000000001</c:v>
                </c:pt>
                <c:pt idx="8653">
                  <c:v>7.0406000000000004</c:v>
                </c:pt>
                <c:pt idx="8654">
                  <c:v>7.0057999999999998</c:v>
                </c:pt>
                <c:pt idx="8655">
                  <c:v>6.9595000000000002</c:v>
                </c:pt>
                <c:pt idx="8656">
                  <c:v>6.9321000000000002</c:v>
                </c:pt>
                <c:pt idx="8657">
                  <c:v>6.8958999999999993</c:v>
                </c:pt>
                <c:pt idx="8658">
                  <c:v>6.8890000000000002</c:v>
                </c:pt>
                <c:pt idx="8659">
                  <c:v>6.8452000000000002</c:v>
                </c:pt>
                <c:pt idx="8660">
                  <c:v>6.8513999999999999</c:v>
                </c:pt>
                <c:pt idx="8661">
                  <c:v>6.8136000000000001</c:v>
                </c:pt>
                <c:pt idx="8662">
                  <c:v>6.7988999999999997</c:v>
                </c:pt>
                <c:pt idx="8663">
                  <c:v>6.8400999999999996</c:v>
                </c:pt>
                <c:pt idx="8664">
                  <c:v>6.8198999999999996</c:v>
                </c:pt>
                <c:pt idx="8665">
                  <c:v>6.8566000000000003</c:v>
                </c:pt>
                <c:pt idx="8666">
                  <c:v>6.9315000000000007</c:v>
                </c:pt>
                <c:pt idx="8667">
                  <c:v>6.9813000000000009</c:v>
                </c:pt>
                <c:pt idx="8668">
                  <c:v>7.0094000000000003</c:v>
                </c:pt>
                <c:pt idx="8669">
                  <c:v>6.999200000000001</c:v>
                </c:pt>
                <c:pt idx="8670">
                  <c:v>7.0193000000000003</c:v>
                </c:pt>
                <c:pt idx="8671">
                  <c:v>6.9950999999999999</c:v>
                </c:pt>
                <c:pt idx="8672">
                  <c:v>6.9447000000000001</c:v>
                </c:pt>
                <c:pt idx="8673">
                  <c:v>7.0324999999999998</c:v>
                </c:pt>
                <c:pt idx="8674">
                  <c:v>7.1480999999999995</c:v>
                </c:pt>
                <c:pt idx="8675">
                  <c:v>7.2364000000000006</c:v>
                </c:pt>
                <c:pt idx="8676">
                  <c:v>7.41</c:v>
                </c:pt>
                <c:pt idx="8677">
                  <c:v>7.5065999999999997</c:v>
                </c:pt>
                <c:pt idx="8678">
                  <c:v>7.5765000000000002</c:v>
                </c:pt>
                <c:pt idx="8679">
                  <c:v>7.6557999999999993</c:v>
                </c:pt>
                <c:pt idx="8680">
                  <c:v>7.6818999999999997</c:v>
                </c:pt>
                <c:pt idx="8681">
                  <c:v>7.7067000000000005</c:v>
                </c:pt>
                <c:pt idx="8682">
                  <c:v>7.6536</c:v>
                </c:pt>
                <c:pt idx="8683">
                  <c:v>7.6069999999999993</c:v>
                </c:pt>
                <c:pt idx="8684">
                  <c:v>7.5891000000000002</c:v>
                </c:pt>
                <c:pt idx="8685">
                  <c:v>7.5214999999999996</c:v>
                </c:pt>
                <c:pt idx="8686">
                  <c:v>7.4725999999999999</c:v>
                </c:pt>
                <c:pt idx="8687">
                  <c:v>7.4537000000000004</c:v>
                </c:pt>
                <c:pt idx="8688">
                  <c:v>7.4630000000000001</c:v>
                </c:pt>
                <c:pt idx="8689">
                  <c:v>7.4473000000000003</c:v>
                </c:pt>
                <c:pt idx="8690">
                  <c:v>7.5266999999999999</c:v>
                </c:pt>
                <c:pt idx="8691">
                  <c:v>7.5974999999999993</c:v>
                </c:pt>
                <c:pt idx="8692">
                  <c:v>7.5532000000000004</c:v>
                </c:pt>
                <c:pt idx="8693">
                  <c:v>7.4446000000000003</c:v>
                </c:pt>
                <c:pt idx="8694">
                  <c:v>7.4204999999999997</c:v>
                </c:pt>
                <c:pt idx="8695">
                  <c:v>7.4003000000000005</c:v>
                </c:pt>
                <c:pt idx="8696">
                  <c:v>7.2928999999999995</c:v>
                </c:pt>
                <c:pt idx="8697">
                  <c:v>7.2839</c:v>
                </c:pt>
                <c:pt idx="8698">
                  <c:v>7.2522000000000002</c:v>
                </c:pt>
                <c:pt idx="8699">
                  <c:v>7.2526000000000002</c:v>
                </c:pt>
                <c:pt idx="8700">
                  <c:v>7.3966000000000003</c:v>
                </c:pt>
                <c:pt idx="8701">
                  <c:v>7.4991000000000003</c:v>
                </c:pt>
                <c:pt idx="8702">
                  <c:v>7.6036999999999999</c:v>
                </c:pt>
                <c:pt idx="8703">
                  <c:v>7.6772</c:v>
                </c:pt>
                <c:pt idx="8704">
                  <c:v>7.7560000000000002</c:v>
                </c:pt>
                <c:pt idx="8705">
                  <c:v>7.8743999999999996</c:v>
                </c:pt>
                <c:pt idx="8706">
                  <c:v>7.8465999999999996</c:v>
                </c:pt>
                <c:pt idx="8707">
                  <c:v>7.9483000000000006</c:v>
                </c:pt>
                <c:pt idx="8708">
                  <c:v>8.2390999999999988</c:v>
                </c:pt>
                <c:pt idx="8709">
                  <c:v>9.0115000000000016</c:v>
                </c:pt>
                <c:pt idx="8710">
                  <c:v>9.8565000000000023</c:v>
                </c:pt>
                <c:pt idx="8711">
                  <c:v>10.355000000000002</c:v>
                </c:pt>
                <c:pt idx="8712">
                  <c:v>10.728999999999999</c:v>
                </c:pt>
                <c:pt idx="8713">
                  <c:v>13.305000000000001</c:v>
                </c:pt>
                <c:pt idx="8714">
                  <c:v>12.4</c:v>
                </c:pt>
                <c:pt idx="8715">
                  <c:v>11.653</c:v>
                </c:pt>
                <c:pt idx="8716">
                  <c:v>11.148999999999999</c:v>
                </c:pt>
                <c:pt idx="8717">
                  <c:v>10.819000000000003</c:v>
                </c:pt>
                <c:pt idx="8718">
                  <c:v>10.641999999999999</c:v>
                </c:pt>
                <c:pt idx="8719">
                  <c:v>10.453000000000003</c:v>
                </c:pt>
                <c:pt idx="8720">
                  <c:v>9.5531000000000006</c:v>
                </c:pt>
                <c:pt idx="8721">
                  <c:v>9.7321999999999989</c:v>
                </c:pt>
                <c:pt idx="8722">
                  <c:v>9.8060000000000027</c:v>
                </c:pt>
                <c:pt idx="8723">
                  <c:v>9.8612000000000002</c:v>
                </c:pt>
                <c:pt idx="8724">
                  <c:v>9.8416000000000015</c:v>
                </c:pt>
                <c:pt idx="8725">
                  <c:v>9.7952000000000012</c:v>
                </c:pt>
                <c:pt idx="8726">
                  <c:v>9.7243999999999993</c:v>
                </c:pt>
                <c:pt idx="8727">
                  <c:v>9.6798000000000002</c:v>
                </c:pt>
                <c:pt idx="8728">
                  <c:v>9.5975000000000001</c:v>
                </c:pt>
                <c:pt idx="8729">
                  <c:v>9.4895000000000032</c:v>
                </c:pt>
                <c:pt idx="8730">
                  <c:v>9.3531000000000031</c:v>
                </c:pt>
                <c:pt idx="8731">
                  <c:v>9.2388999999999992</c:v>
                </c:pt>
                <c:pt idx="8732">
                  <c:v>9.0095000000000027</c:v>
                </c:pt>
                <c:pt idx="8733">
                  <c:v>8.9042000000000012</c:v>
                </c:pt>
                <c:pt idx="8734">
                  <c:v>8.7907999999999991</c:v>
                </c:pt>
                <c:pt idx="8735">
                  <c:v>8.7430999999999983</c:v>
                </c:pt>
                <c:pt idx="8736">
                  <c:v>-999</c:v>
                </c:pt>
                <c:pt idx="8737">
                  <c:v>8.6314999999999991</c:v>
                </c:pt>
                <c:pt idx="8738">
                  <c:v>8.5085000000000015</c:v>
                </c:pt>
                <c:pt idx="8739">
                  <c:v>8.4010000000000016</c:v>
                </c:pt>
                <c:pt idx="8740">
                  <c:v>8.3529000000000018</c:v>
                </c:pt>
                <c:pt idx="8741">
                  <c:v>8.2855000000000008</c:v>
                </c:pt>
                <c:pt idx="8742">
                  <c:v>8.1965000000000003</c:v>
                </c:pt>
                <c:pt idx="8743">
                  <c:v>8.1556000000000033</c:v>
                </c:pt>
                <c:pt idx="8744">
                  <c:v>8.077</c:v>
                </c:pt>
                <c:pt idx="8745">
                  <c:v>7.9683999999999999</c:v>
                </c:pt>
                <c:pt idx="8746">
                  <c:v>7.9222000000000001</c:v>
                </c:pt>
                <c:pt idx="8747">
                  <c:v>8.0179999999999989</c:v>
                </c:pt>
                <c:pt idx="8748">
                  <c:v>8.1255000000000006</c:v>
                </c:pt>
                <c:pt idx="8749">
                  <c:v>8.2146999999999988</c:v>
                </c:pt>
                <c:pt idx="8750">
                  <c:v>8.2271999999999998</c:v>
                </c:pt>
                <c:pt idx="8751">
                  <c:v>8.2479999999999993</c:v>
                </c:pt>
                <c:pt idx="8752">
                  <c:v>8.2670000000000012</c:v>
                </c:pt>
                <c:pt idx="8753">
                  <c:v>8.2432999999999996</c:v>
                </c:pt>
                <c:pt idx="8754">
                  <c:v>8.197000000000001</c:v>
                </c:pt>
                <c:pt idx="8755">
                  <c:v>8.1688000000000009</c:v>
                </c:pt>
                <c:pt idx="8756">
                  <c:v>8.123800000000001</c:v>
                </c:pt>
                <c:pt idx="8757">
                  <c:v>8.0412999999999997</c:v>
                </c:pt>
                <c:pt idx="8758">
                  <c:v>7.9831000000000003</c:v>
                </c:pt>
                <c:pt idx="8759">
                  <c:v>7.9439000000000002</c:v>
                </c:pt>
                <c:pt idx="8760">
                  <c:v>7.8845999999999989</c:v>
                </c:pt>
                <c:pt idx="8761">
                  <c:v>7.7947999999999995</c:v>
                </c:pt>
                <c:pt idx="8762">
                  <c:v>7.7869999999999999</c:v>
                </c:pt>
                <c:pt idx="8763">
                  <c:v>7.6954999999999991</c:v>
                </c:pt>
                <c:pt idx="8764">
                  <c:v>7.597599999999999</c:v>
                </c:pt>
                <c:pt idx="8765">
                  <c:v>7.5657999999999994</c:v>
                </c:pt>
                <c:pt idx="8766">
                  <c:v>7.5133000000000001</c:v>
                </c:pt>
                <c:pt idx="8767">
                  <c:v>7.5719000000000003</c:v>
                </c:pt>
                <c:pt idx="8768">
                  <c:v>7.627699999999999</c:v>
                </c:pt>
                <c:pt idx="8769">
                  <c:v>7.6348999999999991</c:v>
                </c:pt>
                <c:pt idx="8770">
                  <c:v>7.6239999999999988</c:v>
                </c:pt>
                <c:pt idx="8771">
                  <c:v>7.6996000000000002</c:v>
                </c:pt>
                <c:pt idx="8772">
                  <c:v>8.015500000000003</c:v>
                </c:pt>
                <c:pt idx="8773">
                  <c:v>11.101000000000001</c:v>
                </c:pt>
                <c:pt idx="8774">
                  <c:v>21.795000000000002</c:v>
                </c:pt>
                <c:pt idx="8775">
                  <c:v>19.815999999999999</c:v>
                </c:pt>
                <c:pt idx="8776">
                  <c:v>17.991</c:v>
                </c:pt>
                <c:pt idx="8777">
                  <c:v>16.122</c:v>
                </c:pt>
                <c:pt idx="8778">
                  <c:v>14.496</c:v>
                </c:pt>
                <c:pt idx="8779">
                  <c:v>13.073</c:v>
                </c:pt>
                <c:pt idx="8780">
                  <c:v>11.911</c:v>
                </c:pt>
                <c:pt idx="8781">
                  <c:v>11.009</c:v>
                </c:pt>
                <c:pt idx="8782">
                  <c:v>10.302000000000001</c:v>
                </c:pt>
                <c:pt idx="8783">
                  <c:v>8.1861000000000015</c:v>
                </c:pt>
                <c:pt idx="8784">
                  <c:v>-999</c:v>
                </c:pt>
                <c:pt idx="8785">
                  <c:v>8.2650000000000006</c:v>
                </c:pt>
                <c:pt idx="8786">
                  <c:v>8.1952000000000016</c:v>
                </c:pt>
                <c:pt idx="8787">
                  <c:v>8.1087999999999987</c:v>
                </c:pt>
                <c:pt idx="8788">
                  <c:v>8.0090000000000003</c:v>
                </c:pt>
                <c:pt idx="8789">
                  <c:v>7.9270999999999994</c:v>
                </c:pt>
                <c:pt idx="8790">
                  <c:v>7.8159999999999989</c:v>
                </c:pt>
                <c:pt idx="8791">
                  <c:v>7.7396000000000011</c:v>
                </c:pt>
                <c:pt idx="8792">
                  <c:v>7.6926999999999994</c:v>
                </c:pt>
                <c:pt idx="8793">
                  <c:v>7.5668999999999995</c:v>
                </c:pt>
                <c:pt idx="8794">
                  <c:v>7.6030999999999995</c:v>
                </c:pt>
                <c:pt idx="8795">
                  <c:v>7.6450999999999993</c:v>
                </c:pt>
                <c:pt idx="8796">
                  <c:v>7.6486999999999998</c:v>
                </c:pt>
                <c:pt idx="8797">
                  <c:v>7.6368999999999998</c:v>
                </c:pt>
                <c:pt idx="8798">
                  <c:v>7.6452</c:v>
                </c:pt>
                <c:pt idx="8799">
                  <c:v>7.7311000000000005</c:v>
                </c:pt>
                <c:pt idx="8800">
                  <c:v>7.9938000000000002</c:v>
                </c:pt>
                <c:pt idx="8801">
                  <c:v>8.226700000000001</c:v>
                </c:pt>
                <c:pt idx="8802">
                  <c:v>8.4233000000000011</c:v>
                </c:pt>
                <c:pt idx="8803">
                  <c:v>8.5709</c:v>
                </c:pt>
                <c:pt idx="8804">
                  <c:v>8.7155000000000005</c:v>
                </c:pt>
                <c:pt idx="8805">
                  <c:v>8.7439999999999998</c:v>
                </c:pt>
                <c:pt idx="8806">
                  <c:v>8.6747000000000014</c:v>
                </c:pt>
                <c:pt idx="8807">
                  <c:v>8.6961000000000013</c:v>
                </c:pt>
                <c:pt idx="8808">
                  <c:v>8.6934000000000005</c:v>
                </c:pt>
                <c:pt idx="8809">
                  <c:v>8.6607000000000003</c:v>
                </c:pt>
                <c:pt idx="8810">
                  <c:v>8.5746000000000002</c:v>
                </c:pt>
                <c:pt idx="8811">
                  <c:v>8.5649000000000015</c:v>
                </c:pt>
                <c:pt idx="8812">
                  <c:v>8.5785</c:v>
                </c:pt>
                <c:pt idx="8813">
                  <c:v>8.6169000000000011</c:v>
                </c:pt>
                <c:pt idx="8814">
                  <c:v>8.5575000000000028</c:v>
                </c:pt>
                <c:pt idx="8815">
                  <c:v>8.5267000000000035</c:v>
                </c:pt>
                <c:pt idx="8816">
                  <c:v>8.4753000000000007</c:v>
                </c:pt>
                <c:pt idx="8817">
                  <c:v>8.4417999999999989</c:v>
                </c:pt>
                <c:pt idx="8818">
                  <c:v>8.3520000000000021</c:v>
                </c:pt>
                <c:pt idx="8819">
                  <c:v>8.2988999999999997</c:v>
                </c:pt>
                <c:pt idx="8820">
                  <c:v>8.2957000000000001</c:v>
                </c:pt>
                <c:pt idx="8821">
                  <c:v>8.2105000000000015</c:v>
                </c:pt>
                <c:pt idx="8822">
                  <c:v>8.1883000000000017</c:v>
                </c:pt>
                <c:pt idx="8823">
                  <c:v>8.2285999999999984</c:v>
                </c:pt>
                <c:pt idx="8824">
                  <c:v>8.2538</c:v>
                </c:pt>
                <c:pt idx="8825">
                  <c:v>8.3911000000000016</c:v>
                </c:pt>
                <c:pt idx="8826">
                  <c:v>8.6553000000000004</c:v>
                </c:pt>
                <c:pt idx="8827">
                  <c:v>8.8921000000000028</c:v>
                </c:pt>
                <c:pt idx="8828">
                  <c:v>9.1002999999999989</c:v>
                </c:pt>
                <c:pt idx="8829">
                  <c:v>9.2356000000000016</c:v>
                </c:pt>
                <c:pt idx="8830">
                  <c:v>9.3090000000000011</c:v>
                </c:pt>
                <c:pt idx="8831">
                  <c:v>9.2638000000000016</c:v>
                </c:pt>
                <c:pt idx="8832">
                  <c:v>9.1723000000000035</c:v>
                </c:pt>
                <c:pt idx="8833">
                  <c:v>9.0679000000000016</c:v>
                </c:pt>
                <c:pt idx="8834">
                  <c:v>8.9951000000000008</c:v>
                </c:pt>
                <c:pt idx="8835">
                  <c:v>8.8697000000000052</c:v>
                </c:pt>
                <c:pt idx="8836">
                  <c:v>8.7065000000000001</c:v>
                </c:pt>
                <c:pt idx="8837">
                  <c:v>8.5659000000000027</c:v>
                </c:pt>
                <c:pt idx="8838">
                  <c:v>8.4333000000000009</c:v>
                </c:pt>
                <c:pt idx="8839">
                  <c:v>8.3968000000000007</c:v>
                </c:pt>
                <c:pt idx="8840">
                  <c:v>8.3572000000000006</c:v>
                </c:pt>
                <c:pt idx="8841">
                  <c:v>8.3081000000000014</c:v>
                </c:pt>
                <c:pt idx="8842">
                  <c:v>8.4188999999999989</c:v>
                </c:pt>
                <c:pt idx="8843">
                  <c:v>8.6794000000000011</c:v>
                </c:pt>
                <c:pt idx="8844">
                  <c:v>8.6904000000000003</c:v>
                </c:pt>
                <c:pt idx="8845">
                  <c:v>8.6566000000000027</c:v>
                </c:pt>
                <c:pt idx="8846">
                  <c:v>8.551400000000001</c:v>
                </c:pt>
                <c:pt idx="8847">
                  <c:v>8.6275000000000013</c:v>
                </c:pt>
                <c:pt idx="8848">
                  <c:v>8.6169000000000011</c:v>
                </c:pt>
                <c:pt idx="8849">
                  <c:v>8.5534000000000034</c:v>
                </c:pt>
                <c:pt idx="8850">
                  <c:v>8.5111999999999988</c:v>
                </c:pt>
                <c:pt idx="8851">
                  <c:v>8.6384999999999987</c:v>
                </c:pt>
                <c:pt idx="8852">
                  <c:v>8.6058000000000003</c:v>
                </c:pt>
                <c:pt idx="8853">
                  <c:v>8.4915000000000003</c:v>
                </c:pt>
                <c:pt idx="8854">
                  <c:v>8.31</c:v>
                </c:pt>
                <c:pt idx="8855">
                  <c:v>8.2823000000000011</c:v>
                </c:pt>
                <c:pt idx="8856">
                  <c:v>8.2451999999999988</c:v>
                </c:pt>
                <c:pt idx="8857">
                  <c:v>8.1714000000000002</c:v>
                </c:pt>
                <c:pt idx="8858">
                  <c:v>8.065800000000003</c:v>
                </c:pt>
                <c:pt idx="8859">
                  <c:v>7.9739000000000004</c:v>
                </c:pt>
                <c:pt idx="8860">
                  <c:v>7.9014000000000006</c:v>
                </c:pt>
                <c:pt idx="8861">
                  <c:v>7.7914000000000003</c:v>
                </c:pt>
                <c:pt idx="8862">
                  <c:v>7.8002000000000002</c:v>
                </c:pt>
                <c:pt idx="8863">
                  <c:v>7.7388000000000003</c:v>
                </c:pt>
                <c:pt idx="8864">
                  <c:v>7.674199999999999</c:v>
                </c:pt>
                <c:pt idx="8865">
                  <c:v>7.6652999999999993</c:v>
                </c:pt>
                <c:pt idx="8866">
                  <c:v>7.6610999999999994</c:v>
                </c:pt>
                <c:pt idx="8867">
                  <c:v>7.6852999999999998</c:v>
                </c:pt>
                <c:pt idx="8868">
                  <c:v>7.698599999999999</c:v>
                </c:pt>
                <c:pt idx="8869">
                  <c:v>7.7703000000000007</c:v>
                </c:pt>
                <c:pt idx="8870">
                  <c:v>7.8512000000000004</c:v>
                </c:pt>
                <c:pt idx="8871">
                  <c:v>8.0264000000000006</c:v>
                </c:pt>
                <c:pt idx="8872">
                  <c:v>8.3157000000000032</c:v>
                </c:pt>
                <c:pt idx="8873">
                  <c:v>8.6248999999999985</c:v>
                </c:pt>
                <c:pt idx="8874">
                  <c:v>8.8879000000000001</c:v>
                </c:pt>
                <c:pt idx="8875">
                  <c:v>9.110199999999999</c:v>
                </c:pt>
                <c:pt idx="8876">
                  <c:v>9.2559000000000005</c:v>
                </c:pt>
                <c:pt idx="8877">
                  <c:v>9.315800000000003</c:v>
                </c:pt>
                <c:pt idx="8878">
                  <c:v>9.2916999999999987</c:v>
                </c:pt>
                <c:pt idx="8879">
                  <c:v>9.091800000000001</c:v>
                </c:pt>
                <c:pt idx="8880">
                  <c:v>8.9075000000000006</c:v>
                </c:pt>
                <c:pt idx="8881">
                  <c:v>8.7961000000000009</c:v>
                </c:pt>
                <c:pt idx="8882">
                  <c:v>8.8170000000000002</c:v>
                </c:pt>
                <c:pt idx="8883">
                  <c:v>8.7032999999999987</c:v>
                </c:pt>
                <c:pt idx="8884">
                  <c:v>8.5446000000000009</c:v>
                </c:pt>
                <c:pt idx="8885">
                  <c:v>8.4436</c:v>
                </c:pt>
                <c:pt idx="8886">
                  <c:v>8.2995000000000001</c:v>
                </c:pt>
                <c:pt idx="8887">
                  <c:v>8.2387999999999995</c:v>
                </c:pt>
                <c:pt idx="8888">
                  <c:v>8.0502000000000002</c:v>
                </c:pt>
                <c:pt idx="8889">
                  <c:v>8.0447999999999986</c:v>
                </c:pt>
                <c:pt idx="8890">
                  <c:v>7.8696999999999999</c:v>
                </c:pt>
                <c:pt idx="8891">
                  <c:v>7.8400999999999996</c:v>
                </c:pt>
                <c:pt idx="8892">
                  <c:v>7.85</c:v>
                </c:pt>
                <c:pt idx="8893">
                  <c:v>7.7625999999999991</c:v>
                </c:pt>
                <c:pt idx="8894">
                  <c:v>7.7680999999999996</c:v>
                </c:pt>
                <c:pt idx="8895">
                  <c:v>7.8018000000000001</c:v>
                </c:pt>
                <c:pt idx="8896">
                  <c:v>7.8010000000000002</c:v>
                </c:pt>
                <c:pt idx="8897">
                  <c:v>7.8852000000000002</c:v>
                </c:pt>
                <c:pt idx="8898">
                  <c:v>7.9504999999999999</c:v>
                </c:pt>
                <c:pt idx="8899">
                  <c:v>8.0459000000000014</c:v>
                </c:pt>
                <c:pt idx="8900">
                  <c:v>8.0990000000000002</c:v>
                </c:pt>
                <c:pt idx="8901">
                  <c:v>8.1201999999999988</c:v>
                </c:pt>
                <c:pt idx="8902">
                  <c:v>8.1122000000000014</c:v>
                </c:pt>
                <c:pt idx="8903">
                  <c:v>8.0750000000000011</c:v>
                </c:pt>
                <c:pt idx="8904">
                  <c:v>8.0281999999999982</c:v>
                </c:pt>
                <c:pt idx="8905">
                  <c:v>8.039299999999999</c:v>
                </c:pt>
                <c:pt idx="8906">
                  <c:v>8.0784000000000002</c:v>
                </c:pt>
                <c:pt idx="8907">
                  <c:v>8.0046000000000035</c:v>
                </c:pt>
                <c:pt idx="8908">
                  <c:v>8.0782999999999987</c:v>
                </c:pt>
                <c:pt idx="8909">
                  <c:v>8.1310999999999982</c:v>
                </c:pt>
                <c:pt idx="8910">
                  <c:v>8.1539000000000001</c:v>
                </c:pt>
                <c:pt idx="8911">
                  <c:v>8.1369999999999987</c:v>
                </c:pt>
                <c:pt idx="8912">
                  <c:v>8.1445999999999987</c:v>
                </c:pt>
                <c:pt idx="8913">
                  <c:v>8.0729000000000006</c:v>
                </c:pt>
                <c:pt idx="8914">
                  <c:v>7.9839000000000002</c:v>
                </c:pt>
                <c:pt idx="8915">
                  <c:v>7.9276</c:v>
                </c:pt>
                <c:pt idx="8916">
                  <c:v>7.9074</c:v>
                </c:pt>
                <c:pt idx="8917">
                  <c:v>7.9592000000000009</c:v>
                </c:pt>
                <c:pt idx="8918">
                  <c:v>7.9439000000000002</c:v>
                </c:pt>
                <c:pt idx="8919">
                  <c:v>7.8857999999999997</c:v>
                </c:pt>
                <c:pt idx="8920">
                  <c:v>7.8846999999999996</c:v>
                </c:pt>
                <c:pt idx="8921">
                  <c:v>7.9036000000000008</c:v>
                </c:pt>
                <c:pt idx="8922">
                  <c:v>7.9393000000000011</c:v>
                </c:pt>
                <c:pt idx="8923">
                  <c:v>8.020999999999999</c:v>
                </c:pt>
                <c:pt idx="8924">
                  <c:v>8.0708000000000002</c:v>
                </c:pt>
                <c:pt idx="8925">
                  <c:v>8.0678000000000001</c:v>
                </c:pt>
                <c:pt idx="8926">
                  <c:v>8.1632000000000016</c:v>
                </c:pt>
                <c:pt idx="8927">
                  <c:v>8.1957000000000004</c:v>
                </c:pt>
                <c:pt idx="8928">
                  <c:v>8.1492999999999984</c:v>
                </c:pt>
                <c:pt idx="8929">
                  <c:v>8.1051000000000002</c:v>
                </c:pt>
                <c:pt idx="8930">
                  <c:v>8.003400000000001</c:v>
                </c:pt>
                <c:pt idx="8931">
                  <c:v>7.9122000000000003</c:v>
                </c:pt>
                <c:pt idx="8932">
                  <c:v>7.8993000000000002</c:v>
                </c:pt>
                <c:pt idx="8933">
                  <c:v>7.8122999999999996</c:v>
                </c:pt>
                <c:pt idx="8934">
                  <c:v>7.8285999999999989</c:v>
                </c:pt>
                <c:pt idx="8935">
                  <c:v>7.8108999999999993</c:v>
                </c:pt>
                <c:pt idx="8936">
                  <c:v>7.7636000000000003</c:v>
                </c:pt>
                <c:pt idx="8937">
                  <c:v>7.7595999999999998</c:v>
                </c:pt>
                <c:pt idx="8938">
                  <c:v>7.817499999999999</c:v>
                </c:pt>
                <c:pt idx="8939">
                  <c:v>7.8795000000000002</c:v>
                </c:pt>
                <c:pt idx="8940">
                  <c:v>7.9448999999999996</c:v>
                </c:pt>
                <c:pt idx="8941">
                  <c:v>7.8919999999999995</c:v>
                </c:pt>
                <c:pt idx="8942">
                  <c:v>7.9824000000000002</c:v>
                </c:pt>
                <c:pt idx="8943">
                  <c:v>8.0768000000000004</c:v>
                </c:pt>
                <c:pt idx="8944">
                  <c:v>8.2095000000000002</c:v>
                </c:pt>
                <c:pt idx="8945">
                  <c:v>8.247399999999999</c:v>
                </c:pt>
                <c:pt idx="8946">
                  <c:v>8.2846999999999991</c:v>
                </c:pt>
                <c:pt idx="8947">
                  <c:v>8.2758000000000003</c:v>
                </c:pt>
                <c:pt idx="8948">
                  <c:v>8.2879999999999985</c:v>
                </c:pt>
                <c:pt idx="8949">
                  <c:v>8.3070000000000004</c:v>
                </c:pt>
                <c:pt idx="8950">
                  <c:v>8.2904</c:v>
                </c:pt>
                <c:pt idx="8951">
                  <c:v>8.2992999999999988</c:v>
                </c:pt>
                <c:pt idx="8952">
                  <c:v>8.2675000000000001</c:v>
                </c:pt>
                <c:pt idx="8953">
                  <c:v>8.3687000000000005</c:v>
                </c:pt>
                <c:pt idx="8954">
                  <c:v>8.4353000000000016</c:v>
                </c:pt>
                <c:pt idx="8955">
                  <c:v>8.5767000000000007</c:v>
                </c:pt>
                <c:pt idx="8956">
                  <c:v>8.6760000000000002</c:v>
                </c:pt>
                <c:pt idx="8957">
                  <c:v>8.7089000000000016</c:v>
                </c:pt>
                <c:pt idx="8958">
                  <c:v>8.7520000000000007</c:v>
                </c:pt>
                <c:pt idx="8959">
                  <c:v>8.7402999999999995</c:v>
                </c:pt>
                <c:pt idx="8960">
                  <c:v>8.7387999999999995</c:v>
                </c:pt>
                <c:pt idx="8961">
                  <c:v>8.6513000000000009</c:v>
                </c:pt>
                <c:pt idx="8962">
                  <c:v>8.5995000000000008</c:v>
                </c:pt>
                <c:pt idx="8963">
                  <c:v>8.4928000000000008</c:v>
                </c:pt>
                <c:pt idx="8964">
                  <c:v>8.4761000000000006</c:v>
                </c:pt>
                <c:pt idx="8965">
                  <c:v>8.3981000000000012</c:v>
                </c:pt>
                <c:pt idx="8966">
                  <c:v>8.3812000000000015</c:v>
                </c:pt>
                <c:pt idx="8967">
                  <c:v>8.5340999999999987</c:v>
                </c:pt>
                <c:pt idx="8968">
                  <c:v>8.6348999999999982</c:v>
                </c:pt>
                <c:pt idx="8969">
                  <c:v>8.7678000000000011</c:v>
                </c:pt>
                <c:pt idx="8970">
                  <c:v>8.8355000000000032</c:v>
                </c:pt>
                <c:pt idx="8971">
                  <c:v>8.8498000000000001</c:v>
                </c:pt>
                <c:pt idx="8972">
                  <c:v>8.7941999999999982</c:v>
                </c:pt>
                <c:pt idx="8973">
                  <c:v>8.7401999999999997</c:v>
                </c:pt>
                <c:pt idx="8974">
                  <c:v>8.6561000000000003</c:v>
                </c:pt>
                <c:pt idx="8975">
                  <c:v>8.5426000000000002</c:v>
                </c:pt>
                <c:pt idx="8976">
                  <c:v>8.4248000000000012</c:v>
                </c:pt>
                <c:pt idx="8977">
                  <c:v>8.1998000000000015</c:v>
                </c:pt>
                <c:pt idx="8978">
                  <c:v>8.0960000000000001</c:v>
                </c:pt>
                <c:pt idx="8979">
                  <c:v>8.0178000000000011</c:v>
                </c:pt>
                <c:pt idx="8980">
                  <c:v>7.964999999999999</c:v>
                </c:pt>
                <c:pt idx="8981">
                  <c:v>7.894099999999999</c:v>
                </c:pt>
                <c:pt idx="8982">
                  <c:v>7.8445999999999989</c:v>
                </c:pt>
                <c:pt idx="8983">
                  <c:v>7.9169</c:v>
                </c:pt>
                <c:pt idx="8984">
                  <c:v>7.9135</c:v>
                </c:pt>
                <c:pt idx="8985">
                  <c:v>7.9083000000000006</c:v>
                </c:pt>
                <c:pt idx="8986">
                  <c:v>7.8606999999999996</c:v>
                </c:pt>
                <c:pt idx="8987">
                  <c:v>7.9608999999999996</c:v>
                </c:pt>
                <c:pt idx="8988">
                  <c:v>7.8941999999999988</c:v>
                </c:pt>
                <c:pt idx="8989">
                  <c:v>7.8232999999999997</c:v>
                </c:pt>
                <c:pt idx="8990">
                  <c:v>7.7286000000000001</c:v>
                </c:pt>
                <c:pt idx="8991">
                  <c:v>7.7686999999999999</c:v>
                </c:pt>
                <c:pt idx="8992">
                  <c:v>7.7942999999999998</c:v>
                </c:pt>
                <c:pt idx="8993">
                  <c:v>10.943</c:v>
                </c:pt>
                <c:pt idx="8994">
                  <c:v>41.793000000000013</c:v>
                </c:pt>
                <c:pt idx="8995">
                  <c:v>39.626000000000012</c:v>
                </c:pt>
                <c:pt idx="8996">
                  <c:v>36.949999999999996</c:v>
                </c:pt>
                <c:pt idx="8997">
                  <c:v>32.527000000000001</c:v>
                </c:pt>
                <c:pt idx="8998">
                  <c:v>27.032</c:v>
                </c:pt>
                <c:pt idx="8999">
                  <c:v>23.056000000000001</c:v>
                </c:pt>
                <c:pt idx="9000">
                  <c:v>19.800999999999995</c:v>
                </c:pt>
                <c:pt idx="9001">
                  <c:v>17.065999999999995</c:v>
                </c:pt>
                <c:pt idx="9002">
                  <c:v>15.133999999999999</c:v>
                </c:pt>
                <c:pt idx="9003">
                  <c:v>13.393000000000002</c:v>
                </c:pt>
                <c:pt idx="9004">
                  <c:v>12.275</c:v>
                </c:pt>
                <c:pt idx="9005">
                  <c:v>11.137999999999998</c:v>
                </c:pt>
                <c:pt idx="9006">
                  <c:v>10.258000000000001</c:v>
                </c:pt>
                <c:pt idx="9007">
                  <c:v>8.2754000000000012</c:v>
                </c:pt>
                <c:pt idx="9008">
                  <c:v>8.2790000000000017</c:v>
                </c:pt>
                <c:pt idx="9009">
                  <c:v>8.3543000000000003</c:v>
                </c:pt>
                <c:pt idx="9010">
                  <c:v>8.4467000000000034</c:v>
                </c:pt>
                <c:pt idx="9011">
                  <c:v>8.5761000000000003</c:v>
                </c:pt>
                <c:pt idx="9012">
                  <c:v>8.9238</c:v>
                </c:pt>
                <c:pt idx="9013">
                  <c:v>9.3658000000000019</c:v>
                </c:pt>
                <c:pt idx="9014">
                  <c:v>9.9103000000000012</c:v>
                </c:pt>
                <c:pt idx="9015">
                  <c:v>10.181000000000001</c:v>
                </c:pt>
                <c:pt idx="9016">
                  <c:v>10.533000000000001</c:v>
                </c:pt>
                <c:pt idx="9017">
                  <c:v>10.581</c:v>
                </c:pt>
                <c:pt idx="9018">
                  <c:v>10.509</c:v>
                </c:pt>
                <c:pt idx="9019">
                  <c:v>10.415000000000001</c:v>
                </c:pt>
                <c:pt idx="9020">
                  <c:v>10.259</c:v>
                </c:pt>
                <c:pt idx="9021">
                  <c:v>10.077</c:v>
                </c:pt>
                <c:pt idx="9022">
                  <c:v>9.98</c:v>
                </c:pt>
                <c:pt idx="9023">
                  <c:v>9.7702000000000009</c:v>
                </c:pt>
                <c:pt idx="9024">
                  <c:v>9.4886000000000035</c:v>
                </c:pt>
                <c:pt idx="9025">
                  <c:v>9.3020000000000014</c:v>
                </c:pt>
                <c:pt idx="9026">
                  <c:v>9.2393999999999998</c:v>
                </c:pt>
                <c:pt idx="9027">
                  <c:v>9.1556000000000033</c:v>
                </c:pt>
                <c:pt idx="9028">
                  <c:v>9.0669000000000004</c:v>
                </c:pt>
                <c:pt idx="9029">
                  <c:v>8.9603000000000002</c:v>
                </c:pt>
                <c:pt idx="9030">
                  <c:v>8.8510000000000026</c:v>
                </c:pt>
                <c:pt idx="9031">
                  <c:v>8.6940999999999988</c:v>
                </c:pt>
                <c:pt idx="9032">
                  <c:v>8.6468999999999987</c:v>
                </c:pt>
                <c:pt idx="9033">
                  <c:v>8.6018999999999988</c:v>
                </c:pt>
                <c:pt idx="9034">
                  <c:v>8.6265000000000001</c:v>
                </c:pt>
                <c:pt idx="9035">
                  <c:v>8.5910999999999991</c:v>
                </c:pt>
                <c:pt idx="9036">
                  <c:v>8.5395000000000003</c:v>
                </c:pt>
                <c:pt idx="9037">
                  <c:v>8.4214000000000002</c:v>
                </c:pt>
                <c:pt idx="9038">
                  <c:v>8.3016000000000005</c:v>
                </c:pt>
                <c:pt idx="9039">
                  <c:v>8.1767000000000003</c:v>
                </c:pt>
                <c:pt idx="9040">
                  <c:v>8.0702000000000016</c:v>
                </c:pt>
                <c:pt idx="9041">
                  <c:v>7.9511000000000003</c:v>
                </c:pt>
                <c:pt idx="9042">
                  <c:v>7.9409000000000001</c:v>
                </c:pt>
                <c:pt idx="9043">
                  <c:v>7.8933999999999997</c:v>
                </c:pt>
                <c:pt idx="9044">
                  <c:v>7.8760000000000003</c:v>
                </c:pt>
                <c:pt idx="9045">
                  <c:v>7.9092000000000011</c:v>
                </c:pt>
                <c:pt idx="9046">
                  <c:v>8.0559000000000029</c:v>
                </c:pt>
                <c:pt idx="9047">
                  <c:v>8.1055000000000028</c:v>
                </c:pt>
                <c:pt idx="9048">
                  <c:v>8.1494</c:v>
                </c:pt>
                <c:pt idx="9049">
                  <c:v>8.2865000000000002</c:v>
                </c:pt>
                <c:pt idx="9050">
                  <c:v>8.3160000000000007</c:v>
                </c:pt>
                <c:pt idx="9051">
                  <c:v>8.3104000000000013</c:v>
                </c:pt>
                <c:pt idx="9052">
                  <c:v>8.3161000000000005</c:v>
                </c:pt>
                <c:pt idx="9053">
                  <c:v>8.3223000000000003</c:v>
                </c:pt>
                <c:pt idx="9054">
                  <c:v>8.2940999999999985</c:v>
                </c:pt>
                <c:pt idx="9055">
                  <c:v>8.2444999999999986</c:v>
                </c:pt>
                <c:pt idx="9056">
                  <c:v>8.1425000000000001</c:v>
                </c:pt>
                <c:pt idx="9057">
                  <c:v>8.0440999999999985</c:v>
                </c:pt>
                <c:pt idx="9058">
                  <c:v>7.9864000000000006</c:v>
                </c:pt>
                <c:pt idx="9059">
                  <c:v>7.9083000000000006</c:v>
                </c:pt>
                <c:pt idx="9060">
                  <c:v>7.8432000000000004</c:v>
                </c:pt>
                <c:pt idx="9061">
                  <c:v>7.7755000000000001</c:v>
                </c:pt>
                <c:pt idx="9062">
                  <c:v>7.6599999999999993</c:v>
                </c:pt>
                <c:pt idx="9063">
                  <c:v>7.6533999999999995</c:v>
                </c:pt>
                <c:pt idx="9064">
                  <c:v>7.5834999999999999</c:v>
                </c:pt>
                <c:pt idx="9065">
                  <c:v>7.5506000000000002</c:v>
                </c:pt>
                <c:pt idx="9066">
                  <c:v>7.4657</c:v>
                </c:pt>
                <c:pt idx="9067">
                  <c:v>7.5057999999999998</c:v>
                </c:pt>
                <c:pt idx="9068">
                  <c:v>7.5053999999999998</c:v>
                </c:pt>
                <c:pt idx="9069">
                  <c:v>7.4964000000000004</c:v>
                </c:pt>
                <c:pt idx="9070">
                  <c:v>7.5184999999999995</c:v>
                </c:pt>
                <c:pt idx="9071">
                  <c:v>7.4604999999999997</c:v>
                </c:pt>
                <c:pt idx="9072">
                  <c:v>7.4117000000000006</c:v>
                </c:pt>
                <c:pt idx="9073">
                  <c:v>7.3160999999999996</c:v>
                </c:pt>
                <c:pt idx="9074">
                  <c:v>7.3018999999999998</c:v>
                </c:pt>
                <c:pt idx="9075">
                  <c:v>7.2942999999999998</c:v>
                </c:pt>
                <c:pt idx="9076">
                  <c:v>7.2028999999999996</c:v>
                </c:pt>
                <c:pt idx="9077">
                  <c:v>7.222999999999999</c:v>
                </c:pt>
                <c:pt idx="9078">
                  <c:v>7.2770000000000001</c:v>
                </c:pt>
                <c:pt idx="9079">
                  <c:v>7.2675999999999989</c:v>
                </c:pt>
                <c:pt idx="9080">
                  <c:v>7.3192000000000004</c:v>
                </c:pt>
                <c:pt idx="9081">
                  <c:v>7.2600999999999996</c:v>
                </c:pt>
                <c:pt idx="9082">
                  <c:v>7.25</c:v>
                </c:pt>
                <c:pt idx="9083">
                  <c:v>7.2969999999999997</c:v>
                </c:pt>
                <c:pt idx="9084">
                  <c:v>7.3609999999999989</c:v>
                </c:pt>
                <c:pt idx="9085">
                  <c:v>7.4967000000000006</c:v>
                </c:pt>
                <c:pt idx="9086">
                  <c:v>7.5162000000000004</c:v>
                </c:pt>
                <c:pt idx="9087">
                  <c:v>7.5343</c:v>
                </c:pt>
                <c:pt idx="9088">
                  <c:v>7.5910000000000002</c:v>
                </c:pt>
                <c:pt idx="9089">
                  <c:v>7.6430999999999996</c:v>
                </c:pt>
                <c:pt idx="9090">
                  <c:v>7.7095000000000002</c:v>
                </c:pt>
                <c:pt idx="9091">
                  <c:v>7.8210999999999995</c:v>
                </c:pt>
                <c:pt idx="9092">
                  <c:v>7.9418000000000006</c:v>
                </c:pt>
                <c:pt idx="9093">
                  <c:v>8.0104000000000006</c:v>
                </c:pt>
                <c:pt idx="9094">
                  <c:v>8.0752000000000006</c:v>
                </c:pt>
                <c:pt idx="9095">
                  <c:v>8.0833000000000013</c:v>
                </c:pt>
                <c:pt idx="9096">
                  <c:v>8.0214000000000016</c:v>
                </c:pt>
                <c:pt idx="9097">
                  <c:v>7.9098000000000006</c:v>
                </c:pt>
                <c:pt idx="9098">
                  <c:v>7.8216000000000001</c:v>
                </c:pt>
                <c:pt idx="9099">
                  <c:v>7.7584</c:v>
                </c:pt>
                <c:pt idx="9100">
                  <c:v>7.7334000000000005</c:v>
                </c:pt>
                <c:pt idx="9101">
                  <c:v>7.8219999999999992</c:v>
                </c:pt>
                <c:pt idx="9102">
                  <c:v>7.9798000000000009</c:v>
                </c:pt>
                <c:pt idx="9103">
                  <c:v>8.1246999999999989</c:v>
                </c:pt>
                <c:pt idx="9104">
                  <c:v>8.2599</c:v>
                </c:pt>
                <c:pt idx="9105">
                  <c:v>8.3619000000000003</c:v>
                </c:pt>
                <c:pt idx="9106">
                  <c:v>8.4570000000000007</c:v>
                </c:pt>
                <c:pt idx="9107">
                  <c:v>8.5401999999999987</c:v>
                </c:pt>
                <c:pt idx="9108">
                  <c:v>8.5485999999999986</c:v>
                </c:pt>
                <c:pt idx="9109">
                  <c:v>8.5748000000000015</c:v>
                </c:pt>
                <c:pt idx="9110">
                  <c:v>8.5663</c:v>
                </c:pt>
                <c:pt idx="9111">
                  <c:v>8.4963000000000015</c:v>
                </c:pt>
                <c:pt idx="9112">
                  <c:v>8.5035000000000007</c:v>
                </c:pt>
                <c:pt idx="9113">
                  <c:v>8.5093000000000014</c:v>
                </c:pt>
                <c:pt idx="9114">
                  <c:v>8.5126000000000008</c:v>
                </c:pt>
                <c:pt idx="9115">
                  <c:v>8.426400000000001</c:v>
                </c:pt>
                <c:pt idx="9116">
                  <c:v>8.395500000000002</c:v>
                </c:pt>
                <c:pt idx="9117">
                  <c:v>8.2620000000000005</c:v>
                </c:pt>
                <c:pt idx="9118">
                  <c:v>8.218399999999999</c:v>
                </c:pt>
                <c:pt idx="9119">
                  <c:v>8.1442999999999994</c:v>
                </c:pt>
                <c:pt idx="9120">
                  <c:v>8.0676000000000005</c:v>
                </c:pt>
                <c:pt idx="9121">
                  <c:v>7.9009</c:v>
                </c:pt>
                <c:pt idx="9122">
                  <c:v>7.8218999999999994</c:v>
                </c:pt>
                <c:pt idx="9123">
                  <c:v>7.6927999999999992</c:v>
                </c:pt>
                <c:pt idx="9124">
                  <c:v>7.6707999999999998</c:v>
                </c:pt>
                <c:pt idx="9125">
                  <c:v>7.5435999999999996</c:v>
                </c:pt>
                <c:pt idx="9126">
                  <c:v>7.3956</c:v>
                </c:pt>
                <c:pt idx="9127">
                  <c:v>7.3788</c:v>
                </c:pt>
                <c:pt idx="9128">
                  <c:v>7.3052000000000001</c:v>
                </c:pt>
                <c:pt idx="9129">
                  <c:v>7.2557</c:v>
                </c:pt>
                <c:pt idx="9130">
                  <c:v>7.2348999999999997</c:v>
                </c:pt>
                <c:pt idx="9131">
                  <c:v>7.307599999999999</c:v>
                </c:pt>
                <c:pt idx="9132">
                  <c:v>7.2913000000000006</c:v>
                </c:pt>
                <c:pt idx="9133">
                  <c:v>7.2991000000000001</c:v>
                </c:pt>
                <c:pt idx="9134">
                  <c:v>7.4180999999999999</c:v>
                </c:pt>
                <c:pt idx="9135">
                  <c:v>7.3949999999999987</c:v>
                </c:pt>
                <c:pt idx="9136">
                  <c:v>7.4173</c:v>
                </c:pt>
                <c:pt idx="9137">
                  <c:v>7.3727</c:v>
                </c:pt>
                <c:pt idx="9138">
                  <c:v>7.3122999999999996</c:v>
                </c:pt>
                <c:pt idx="9139">
                  <c:v>7.2748999999999997</c:v>
                </c:pt>
                <c:pt idx="9140">
                  <c:v>7.3106999999999998</c:v>
                </c:pt>
                <c:pt idx="9141">
                  <c:v>7.3432000000000004</c:v>
                </c:pt>
                <c:pt idx="9142">
                  <c:v>7.4254999999999995</c:v>
                </c:pt>
                <c:pt idx="9143">
                  <c:v>7.4848999999999997</c:v>
                </c:pt>
                <c:pt idx="9144">
                  <c:v>7.6349999999999989</c:v>
                </c:pt>
                <c:pt idx="9145">
                  <c:v>7.781600000000001</c:v>
                </c:pt>
                <c:pt idx="9146">
                  <c:v>7.8271999999999995</c:v>
                </c:pt>
                <c:pt idx="9147">
                  <c:v>7.8857999999999997</c:v>
                </c:pt>
                <c:pt idx="9148">
                  <c:v>7.9570999999999996</c:v>
                </c:pt>
                <c:pt idx="9149">
                  <c:v>7.8727999999999998</c:v>
                </c:pt>
                <c:pt idx="9150">
                  <c:v>7.7539999999999996</c:v>
                </c:pt>
                <c:pt idx="9151">
                  <c:v>7.6898999999999997</c:v>
                </c:pt>
                <c:pt idx="9152">
                  <c:v>7.6522999999999994</c:v>
                </c:pt>
                <c:pt idx="9153">
                  <c:v>7.5070999999999994</c:v>
                </c:pt>
                <c:pt idx="9154">
                  <c:v>7.4146999999999998</c:v>
                </c:pt>
                <c:pt idx="9155">
                  <c:v>7.3047999999999993</c:v>
                </c:pt>
                <c:pt idx="9156">
                  <c:v>7.2302000000000008</c:v>
                </c:pt>
                <c:pt idx="9157">
                  <c:v>7.2176999999999998</c:v>
                </c:pt>
                <c:pt idx="9158">
                  <c:v>7.3184999999999993</c:v>
                </c:pt>
                <c:pt idx="9159">
                  <c:v>7.4399000000000006</c:v>
                </c:pt>
                <c:pt idx="9160">
                  <c:v>7.5480999999999998</c:v>
                </c:pt>
                <c:pt idx="9161">
                  <c:v>7.6983999999999995</c:v>
                </c:pt>
                <c:pt idx="9162">
                  <c:v>7.7115</c:v>
                </c:pt>
                <c:pt idx="9163">
                  <c:v>7.7046000000000001</c:v>
                </c:pt>
                <c:pt idx="9164">
                  <c:v>7.684099999999999</c:v>
                </c:pt>
                <c:pt idx="9165">
                  <c:v>7.6976999999999993</c:v>
                </c:pt>
                <c:pt idx="9166">
                  <c:v>7.6798000000000002</c:v>
                </c:pt>
                <c:pt idx="9167">
                  <c:v>7.7769000000000004</c:v>
                </c:pt>
                <c:pt idx="9168">
                  <c:v>7.8623999999999992</c:v>
                </c:pt>
                <c:pt idx="9169">
                  <c:v>7.7511999999999999</c:v>
                </c:pt>
                <c:pt idx="9170">
                  <c:v>7.7751999999999999</c:v>
                </c:pt>
                <c:pt idx="9171">
                  <c:v>7.7451999999999996</c:v>
                </c:pt>
                <c:pt idx="9172">
                  <c:v>7.6553999999999993</c:v>
                </c:pt>
                <c:pt idx="9173">
                  <c:v>7.5491000000000001</c:v>
                </c:pt>
                <c:pt idx="9174">
                  <c:v>7.5263999999999998</c:v>
                </c:pt>
                <c:pt idx="9175">
                  <c:v>7.4782000000000011</c:v>
                </c:pt>
                <c:pt idx="9176">
                  <c:v>7.4040999999999997</c:v>
                </c:pt>
                <c:pt idx="9177">
                  <c:v>7.3152999999999997</c:v>
                </c:pt>
                <c:pt idx="9178">
                  <c:v>7.2746000000000004</c:v>
                </c:pt>
                <c:pt idx="9179">
                  <c:v>7.2134999999999998</c:v>
                </c:pt>
                <c:pt idx="9180">
                  <c:v>7.1644999999999985</c:v>
                </c:pt>
                <c:pt idx="9181">
                  <c:v>7.1150999999999991</c:v>
                </c:pt>
                <c:pt idx="9182">
                  <c:v>7.0918000000000001</c:v>
                </c:pt>
                <c:pt idx="9183">
                  <c:v>7.0603999999999996</c:v>
                </c:pt>
                <c:pt idx="9184">
                  <c:v>7.0805999999999996</c:v>
                </c:pt>
                <c:pt idx="9185">
                  <c:v>7.118199999999999</c:v>
                </c:pt>
                <c:pt idx="9186">
                  <c:v>7.1494999999999997</c:v>
                </c:pt>
                <c:pt idx="9187">
                  <c:v>7.1318999999999999</c:v>
                </c:pt>
                <c:pt idx="9188">
                  <c:v>7.194399999999999</c:v>
                </c:pt>
                <c:pt idx="9189">
                  <c:v>7.2494000000000005</c:v>
                </c:pt>
                <c:pt idx="9190">
                  <c:v>7.2096000000000009</c:v>
                </c:pt>
                <c:pt idx="9191">
                  <c:v>7.2174999999999994</c:v>
                </c:pt>
                <c:pt idx="9192">
                  <c:v>7.1621999999999995</c:v>
                </c:pt>
                <c:pt idx="9193">
                  <c:v>7.1718000000000002</c:v>
                </c:pt>
                <c:pt idx="9194">
                  <c:v>7.1598999999999995</c:v>
                </c:pt>
                <c:pt idx="9195">
                  <c:v>7.0776000000000003</c:v>
                </c:pt>
                <c:pt idx="9196">
                  <c:v>7.1112000000000002</c:v>
                </c:pt>
                <c:pt idx="9197">
                  <c:v>7.1391</c:v>
                </c:pt>
                <c:pt idx="9198">
                  <c:v>7.1683999999999992</c:v>
                </c:pt>
                <c:pt idx="9199">
                  <c:v>7.2088999999999999</c:v>
                </c:pt>
                <c:pt idx="9200">
                  <c:v>7.2642999999999995</c:v>
                </c:pt>
                <c:pt idx="9201">
                  <c:v>7.3032000000000004</c:v>
                </c:pt>
                <c:pt idx="9202">
                  <c:v>7.3015999999999996</c:v>
                </c:pt>
                <c:pt idx="9203">
                  <c:v>7.2876000000000003</c:v>
                </c:pt>
                <c:pt idx="9204">
                  <c:v>7.2873000000000001</c:v>
                </c:pt>
                <c:pt idx="9205">
                  <c:v>7.2511999999999999</c:v>
                </c:pt>
                <c:pt idx="9206">
                  <c:v>7.2131999999999996</c:v>
                </c:pt>
                <c:pt idx="9207">
                  <c:v>7.1728999999999994</c:v>
                </c:pt>
                <c:pt idx="9208">
                  <c:v>7.0602</c:v>
                </c:pt>
                <c:pt idx="9209">
                  <c:v>6.9817000000000009</c:v>
                </c:pt>
                <c:pt idx="9210">
                  <c:v>6.9591000000000003</c:v>
                </c:pt>
                <c:pt idx="9211">
                  <c:v>6.9337000000000009</c:v>
                </c:pt>
                <c:pt idx="9212">
                  <c:v>6.9940999999999995</c:v>
                </c:pt>
                <c:pt idx="9213">
                  <c:v>6.9718000000000009</c:v>
                </c:pt>
                <c:pt idx="9214">
                  <c:v>7.0269999999999992</c:v>
                </c:pt>
                <c:pt idx="9215">
                  <c:v>6.9869000000000003</c:v>
                </c:pt>
                <c:pt idx="9216">
                  <c:v>7.0305</c:v>
                </c:pt>
                <c:pt idx="9217">
                  <c:v>7.1377999999999995</c:v>
                </c:pt>
                <c:pt idx="9218">
                  <c:v>7.1880999999999995</c:v>
                </c:pt>
                <c:pt idx="9219">
                  <c:v>7.1310000000000002</c:v>
                </c:pt>
                <c:pt idx="9220">
                  <c:v>7.1894999999999998</c:v>
                </c:pt>
                <c:pt idx="9221">
                  <c:v>7.2584</c:v>
                </c:pt>
                <c:pt idx="9222">
                  <c:v>7.2827999999999999</c:v>
                </c:pt>
                <c:pt idx="9223">
                  <c:v>7.2758000000000003</c:v>
                </c:pt>
                <c:pt idx="9224">
                  <c:v>7.4474</c:v>
                </c:pt>
                <c:pt idx="9225">
                  <c:v>7.8097000000000003</c:v>
                </c:pt>
                <c:pt idx="9226">
                  <c:v>8.2275000000000009</c:v>
                </c:pt>
                <c:pt idx="9227">
                  <c:v>8.6529000000000007</c:v>
                </c:pt>
                <c:pt idx="9228">
                  <c:v>9.0127000000000006</c:v>
                </c:pt>
                <c:pt idx="9229">
                  <c:v>9.5046000000000035</c:v>
                </c:pt>
                <c:pt idx="9230">
                  <c:v>10.205</c:v>
                </c:pt>
                <c:pt idx="9231">
                  <c:v>11.006</c:v>
                </c:pt>
                <c:pt idx="9232">
                  <c:v>15.527000000000001</c:v>
                </c:pt>
                <c:pt idx="9233">
                  <c:v>14.984</c:v>
                </c:pt>
                <c:pt idx="9234">
                  <c:v>14.532</c:v>
                </c:pt>
                <c:pt idx="9235">
                  <c:v>13.947000000000001</c:v>
                </c:pt>
                <c:pt idx="9236">
                  <c:v>13.099</c:v>
                </c:pt>
                <c:pt idx="9237">
                  <c:v>12.213000000000001</c:v>
                </c:pt>
                <c:pt idx="9238">
                  <c:v>11.452000000000002</c:v>
                </c:pt>
                <c:pt idx="9239">
                  <c:v>10.768000000000001</c:v>
                </c:pt>
                <c:pt idx="9240">
                  <c:v>10.316000000000003</c:v>
                </c:pt>
                <c:pt idx="9241">
                  <c:v>8.847900000000001</c:v>
                </c:pt>
                <c:pt idx="9242">
                  <c:v>8.7181999999999995</c:v>
                </c:pt>
                <c:pt idx="9243">
                  <c:v>8.447000000000001</c:v>
                </c:pt>
                <c:pt idx="9244">
                  <c:v>8.3282999999999987</c:v>
                </c:pt>
                <c:pt idx="9245">
                  <c:v>8.1240999999999985</c:v>
                </c:pt>
                <c:pt idx="9246">
                  <c:v>7.8958999999999993</c:v>
                </c:pt>
                <c:pt idx="9247">
                  <c:v>7.7065999999999999</c:v>
                </c:pt>
                <c:pt idx="9248">
                  <c:v>7.5470999999999995</c:v>
                </c:pt>
                <c:pt idx="9249">
                  <c:v>7.3393000000000006</c:v>
                </c:pt>
                <c:pt idx="9250">
                  <c:v>7.2526000000000002</c:v>
                </c:pt>
                <c:pt idx="9251">
                  <c:v>7.1227999999999989</c:v>
                </c:pt>
                <c:pt idx="9252">
                  <c:v>7.1368</c:v>
                </c:pt>
                <c:pt idx="9253">
                  <c:v>7.0867000000000004</c:v>
                </c:pt>
                <c:pt idx="9254">
                  <c:v>7.0990000000000002</c:v>
                </c:pt>
                <c:pt idx="9255">
                  <c:v>7.1248999999999985</c:v>
                </c:pt>
                <c:pt idx="9256">
                  <c:v>7.0900999999999996</c:v>
                </c:pt>
                <c:pt idx="9257">
                  <c:v>7.1256999999999993</c:v>
                </c:pt>
                <c:pt idx="9258">
                  <c:v>7.1093999999999999</c:v>
                </c:pt>
                <c:pt idx="9259">
                  <c:v>7.0714000000000006</c:v>
                </c:pt>
                <c:pt idx="9260">
                  <c:v>7.0143999999999993</c:v>
                </c:pt>
                <c:pt idx="9261">
                  <c:v>7.0440999999999994</c:v>
                </c:pt>
                <c:pt idx="9262">
                  <c:v>7.1417000000000002</c:v>
                </c:pt>
                <c:pt idx="9263">
                  <c:v>7.1793000000000005</c:v>
                </c:pt>
                <c:pt idx="9264">
                  <c:v>7.2370000000000001</c:v>
                </c:pt>
                <c:pt idx="9265">
                  <c:v>7.2656000000000001</c:v>
                </c:pt>
                <c:pt idx="9266">
                  <c:v>7.2873000000000001</c:v>
                </c:pt>
                <c:pt idx="9267">
                  <c:v>7.2534000000000001</c:v>
                </c:pt>
                <c:pt idx="9268">
                  <c:v>7.2168999999999999</c:v>
                </c:pt>
                <c:pt idx="9269">
                  <c:v>7.1934999999999993</c:v>
                </c:pt>
                <c:pt idx="9270">
                  <c:v>7.0591999999999997</c:v>
                </c:pt>
                <c:pt idx="9271">
                  <c:v>6.9834000000000005</c:v>
                </c:pt>
                <c:pt idx="9272">
                  <c:v>6.9508000000000001</c:v>
                </c:pt>
                <c:pt idx="9273">
                  <c:v>6.9036000000000008</c:v>
                </c:pt>
                <c:pt idx="9274">
                  <c:v>6.9354000000000005</c:v>
                </c:pt>
                <c:pt idx="9275">
                  <c:v>6.8975999999999988</c:v>
                </c:pt>
                <c:pt idx="9276">
                  <c:v>6.9032000000000009</c:v>
                </c:pt>
                <c:pt idx="9277">
                  <c:v>6.8719000000000001</c:v>
                </c:pt>
                <c:pt idx="9278">
                  <c:v>6.8238999999999992</c:v>
                </c:pt>
                <c:pt idx="9279">
                  <c:v>6.8109999999999991</c:v>
                </c:pt>
                <c:pt idx="9280">
                  <c:v>6.7370999999999999</c:v>
                </c:pt>
                <c:pt idx="9281">
                  <c:v>6.7969999999999997</c:v>
                </c:pt>
                <c:pt idx="9282">
                  <c:v>6.8411999999999997</c:v>
                </c:pt>
                <c:pt idx="9283">
                  <c:v>7.0038999999999998</c:v>
                </c:pt>
                <c:pt idx="9284">
                  <c:v>7.0346000000000002</c:v>
                </c:pt>
                <c:pt idx="9285">
                  <c:v>7.1107999999999993</c:v>
                </c:pt>
                <c:pt idx="9286">
                  <c:v>7.2047999999999996</c:v>
                </c:pt>
                <c:pt idx="9287">
                  <c:v>7.1297999999999995</c:v>
                </c:pt>
                <c:pt idx="9288">
                  <c:v>7.1353</c:v>
                </c:pt>
                <c:pt idx="9289">
                  <c:v>6.9977</c:v>
                </c:pt>
                <c:pt idx="9290">
                  <c:v>6.9470999999999998</c:v>
                </c:pt>
                <c:pt idx="9291">
                  <c:v>6.8752000000000004</c:v>
                </c:pt>
                <c:pt idx="9292">
                  <c:v>6.9258999999999995</c:v>
                </c:pt>
                <c:pt idx="9293">
                  <c:v>6.8983999999999996</c:v>
                </c:pt>
                <c:pt idx="9294">
                  <c:v>6.8747999999999996</c:v>
                </c:pt>
                <c:pt idx="9295">
                  <c:v>6.7650999999999994</c:v>
                </c:pt>
                <c:pt idx="9296">
                  <c:v>6.6656999999999993</c:v>
                </c:pt>
                <c:pt idx="9297">
                  <c:v>6.5590000000000002</c:v>
                </c:pt>
                <c:pt idx="9298">
                  <c:v>6.5256999999999996</c:v>
                </c:pt>
                <c:pt idx="9299">
                  <c:v>6.3895999999999997</c:v>
                </c:pt>
                <c:pt idx="9300">
                  <c:v>6.3478999999999992</c:v>
                </c:pt>
                <c:pt idx="9301">
                  <c:v>6.2811000000000003</c:v>
                </c:pt>
                <c:pt idx="9302">
                  <c:v>6.2642999999999995</c:v>
                </c:pt>
                <c:pt idx="9303">
                  <c:v>6.2814000000000005</c:v>
                </c:pt>
                <c:pt idx="9304">
                  <c:v>6.2778999999999998</c:v>
                </c:pt>
                <c:pt idx="9305">
                  <c:v>6.2497000000000007</c:v>
                </c:pt>
                <c:pt idx="9306">
                  <c:v>6.2573999999999996</c:v>
                </c:pt>
                <c:pt idx="9307">
                  <c:v>6.2757000000000005</c:v>
                </c:pt>
                <c:pt idx="9308">
                  <c:v>6.2335000000000003</c:v>
                </c:pt>
                <c:pt idx="9309">
                  <c:v>6.226</c:v>
                </c:pt>
                <c:pt idx="9310">
                  <c:v>6.2340999999999998</c:v>
                </c:pt>
                <c:pt idx="9311">
                  <c:v>6.2280999999999995</c:v>
                </c:pt>
                <c:pt idx="9312">
                  <c:v>6.2242999999999995</c:v>
                </c:pt>
                <c:pt idx="9313">
                  <c:v>6.3098999999999998</c:v>
                </c:pt>
                <c:pt idx="9314">
                  <c:v>6.2740999999999998</c:v>
                </c:pt>
                <c:pt idx="9315">
                  <c:v>6.365899999999999</c:v>
                </c:pt>
                <c:pt idx="9316">
                  <c:v>6.3675999999999995</c:v>
                </c:pt>
                <c:pt idx="9317">
                  <c:v>6.3468999999999998</c:v>
                </c:pt>
                <c:pt idx="9318">
                  <c:v>6.3197000000000001</c:v>
                </c:pt>
                <c:pt idx="9319">
                  <c:v>6.3080999999999996</c:v>
                </c:pt>
                <c:pt idx="9320">
                  <c:v>6.3203999999999994</c:v>
                </c:pt>
                <c:pt idx="9321">
                  <c:v>6.3133999999999997</c:v>
                </c:pt>
                <c:pt idx="9322">
                  <c:v>6.3926999999999996</c:v>
                </c:pt>
                <c:pt idx="9323">
                  <c:v>6.430600000000001</c:v>
                </c:pt>
                <c:pt idx="9324">
                  <c:v>6.4023000000000003</c:v>
                </c:pt>
                <c:pt idx="9325">
                  <c:v>6.4207999999999998</c:v>
                </c:pt>
                <c:pt idx="9326">
                  <c:v>6.4181999999999997</c:v>
                </c:pt>
                <c:pt idx="9327">
                  <c:v>6.4814000000000007</c:v>
                </c:pt>
                <c:pt idx="9328">
                  <c:v>6.5903999999999998</c:v>
                </c:pt>
                <c:pt idx="9329">
                  <c:v>6.6916000000000002</c:v>
                </c:pt>
                <c:pt idx="9330">
                  <c:v>6.7908999999999997</c:v>
                </c:pt>
                <c:pt idx="9331">
                  <c:v>6.8813000000000004</c:v>
                </c:pt>
                <c:pt idx="9332">
                  <c:v>6.8296999999999999</c:v>
                </c:pt>
                <c:pt idx="9333">
                  <c:v>6.9114000000000004</c:v>
                </c:pt>
                <c:pt idx="9334">
                  <c:v>6.8598999999999997</c:v>
                </c:pt>
                <c:pt idx="9335">
                  <c:v>6.7877999999999998</c:v>
                </c:pt>
                <c:pt idx="9336">
                  <c:v>6.79</c:v>
                </c:pt>
                <c:pt idx="9337">
                  <c:v>6.7407000000000004</c:v>
                </c:pt>
                <c:pt idx="9338">
                  <c:v>6.7423000000000002</c:v>
                </c:pt>
                <c:pt idx="9339">
                  <c:v>6.7660999999999998</c:v>
                </c:pt>
                <c:pt idx="9340">
                  <c:v>6.739300000000001</c:v>
                </c:pt>
                <c:pt idx="9341">
                  <c:v>6.7398000000000007</c:v>
                </c:pt>
                <c:pt idx="9342">
                  <c:v>6.7331000000000003</c:v>
                </c:pt>
                <c:pt idx="9343">
                  <c:v>6.7558999999999996</c:v>
                </c:pt>
                <c:pt idx="9344">
                  <c:v>6.7507999999999999</c:v>
                </c:pt>
                <c:pt idx="9345">
                  <c:v>6.7324000000000002</c:v>
                </c:pt>
                <c:pt idx="9346">
                  <c:v>6.7747000000000002</c:v>
                </c:pt>
                <c:pt idx="9347">
                  <c:v>6.8417000000000003</c:v>
                </c:pt>
                <c:pt idx="9348">
                  <c:v>6.7831000000000001</c:v>
                </c:pt>
                <c:pt idx="9349">
                  <c:v>6.8603999999999994</c:v>
                </c:pt>
                <c:pt idx="9350">
                  <c:v>6.7930000000000001</c:v>
                </c:pt>
                <c:pt idx="9351">
                  <c:v>6.9335000000000004</c:v>
                </c:pt>
                <c:pt idx="9352">
                  <c:v>7.0019</c:v>
                </c:pt>
                <c:pt idx="9353">
                  <c:v>7.056</c:v>
                </c:pt>
                <c:pt idx="9354">
                  <c:v>7.1575999999999995</c:v>
                </c:pt>
                <c:pt idx="9355">
                  <c:v>7.2046999999999999</c:v>
                </c:pt>
                <c:pt idx="9356">
                  <c:v>7.1667999999999994</c:v>
                </c:pt>
                <c:pt idx="9357">
                  <c:v>7.1620999999999988</c:v>
                </c:pt>
                <c:pt idx="9358">
                  <c:v>7.0733000000000006</c:v>
                </c:pt>
                <c:pt idx="9359">
                  <c:v>6.9763000000000011</c:v>
                </c:pt>
                <c:pt idx="9360">
                  <c:v>6.9315000000000007</c:v>
                </c:pt>
                <c:pt idx="9361">
                  <c:v>6.9185999999999996</c:v>
                </c:pt>
                <c:pt idx="9362">
                  <c:v>6.8682999999999996</c:v>
                </c:pt>
                <c:pt idx="9363">
                  <c:v>6.9348999999999998</c:v>
                </c:pt>
                <c:pt idx="9364">
                  <c:v>6.8822999999999999</c:v>
                </c:pt>
                <c:pt idx="9365">
                  <c:v>6.8044999999999991</c:v>
                </c:pt>
                <c:pt idx="9366">
                  <c:v>6.7897000000000007</c:v>
                </c:pt>
                <c:pt idx="9367">
                  <c:v>6.7969999999999997</c:v>
                </c:pt>
                <c:pt idx="9368">
                  <c:v>6.8054999999999994</c:v>
                </c:pt>
                <c:pt idx="9369">
                  <c:v>6.8795000000000002</c:v>
                </c:pt>
                <c:pt idx="9370">
                  <c:v>6.8787000000000003</c:v>
                </c:pt>
                <c:pt idx="9371">
                  <c:v>6.9067000000000007</c:v>
                </c:pt>
                <c:pt idx="9372">
                  <c:v>6.8763000000000005</c:v>
                </c:pt>
                <c:pt idx="9373">
                  <c:v>6.9032000000000009</c:v>
                </c:pt>
                <c:pt idx="9374">
                  <c:v>6.8718000000000004</c:v>
                </c:pt>
                <c:pt idx="9375">
                  <c:v>6.8491999999999997</c:v>
                </c:pt>
                <c:pt idx="9376">
                  <c:v>6.9331000000000005</c:v>
                </c:pt>
                <c:pt idx="9377">
                  <c:v>7.0424999999999995</c:v>
                </c:pt>
                <c:pt idx="9378">
                  <c:v>7.1752000000000002</c:v>
                </c:pt>
                <c:pt idx="9379">
                  <c:v>-999</c:v>
                </c:pt>
                <c:pt idx="9380">
                  <c:v>7.565199999999999</c:v>
                </c:pt>
                <c:pt idx="9381">
                  <c:v>7.7223999999999995</c:v>
                </c:pt>
                <c:pt idx="9382">
                  <c:v>7.8083</c:v>
                </c:pt>
                <c:pt idx="9383">
                  <c:v>7.7991999999999999</c:v>
                </c:pt>
                <c:pt idx="9384">
                  <c:v>7.8180999999999994</c:v>
                </c:pt>
                <c:pt idx="9385">
                  <c:v>7.7797000000000009</c:v>
                </c:pt>
                <c:pt idx="9386">
                  <c:v>7.8087999999999997</c:v>
                </c:pt>
                <c:pt idx="9387">
                  <c:v>7.6715</c:v>
                </c:pt>
                <c:pt idx="9388">
                  <c:v>7.5781000000000001</c:v>
                </c:pt>
                <c:pt idx="9389">
                  <c:v>7.637999999999999</c:v>
                </c:pt>
                <c:pt idx="9390">
                  <c:v>7.6370999999999993</c:v>
                </c:pt>
                <c:pt idx="9391">
                  <c:v>7.7038000000000002</c:v>
                </c:pt>
                <c:pt idx="9392">
                  <c:v>7.7930000000000001</c:v>
                </c:pt>
                <c:pt idx="9393">
                  <c:v>8.0085000000000015</c:v>
                </c:pt>
                <c:pt idx="9394">
                  <c:v>8.2068000000000012</c:v>
                </c:pt>
                <c:pt idx="9395">
                  <c:v>8.4365000000000006</c:v>
                </c:pt>
                <c:pt idx="9396">
                  <c:v>8.6335000000000015</c:v>
                </c:pt>
                <c:pt idx="9397">
                  <c:v>9.0419999999999998</c:v>
                </c:pt>
                <c:pt idx="9398">
                  <c:v>9.5477999999999987</c:v>
                </c:pt>
                <c:pt idx="9399">
                  <c:v>10.136000000000001</c:v>
                </c:pt>
                <c:pt idx="9400">
                  <c:v>10.838000000000001</c:v>
                </c:pt>
                <c:pt idx="9401">
                  <c:v>15.57</c:v>
                </c:pt>
                <c:pt idx="9402">
                  <c:v>16.021999999999995</c:v>
                </c:pt>
                <c:pt idx="9403">
                  <c:v>17.867000000000001</c:v>
                </c:pt>
                <c:pt idx="9404">
                  <c:v>20.18</c:v>
                </c:pt>
                <c:pt idx="9405">
                  <c:v>22.719000000000001</c:v>
                </c:pt>
                <c:pt idx="9406">
                  <c:v>24.812000000000001</c:v>
                </c:pt>
                <c:pt idx="9407">
                  <c:v>26.122</c:v>
                </c:pt>
                <c:pt idx="9408">
                  <c:v>26.646000000000001</c:v>
                </c:pt>
                <c:pt idx="9409">
                  <c:v>26.823</c:v>
                </c:pt>
                <c:pt idx="9410">
                  <c:v>26.672999999999995</c:v>
                </c:pt>
                <c:pt idx="9411">
                  <c:v>26.257000000000001</c:v>
                </c:pt>
                <c:pt idx="9412">
                  <c:v>25.59</c:v>
                </c:pt>
                <c:pt idx="9413">
                  <c:v>25.036999999999999</c:v>
                </c:pt>
                <c:pt idx="9414">
                  <c:v>24.341999999999999</c:v>
                </c:pt>
                <c:pt idx="9415">
                  <c:v>24.110000000000003</c:v>
                </c:pt>
                <c:pt idx="9416">
                  <c:v>23.484000000000002</c:v>
                </c:pt>
                <c:pt idx="9417">
                  <c:v>23.021999999999995</c:v>
                </c:pt>
                <c:pt idx="9418">
                  <c:v>22.222999999999995</c:v>
                </c:pt>
                <c:pt idx="9419">
                  <c:v>21.257999999999999</c:v>
                </c:pt>
                <c:pt idx="9420">
                  <c:v>20.204999999999995</c:v>
                </c:pt>
                <c:pt idx="9421">
                  <c:v>19.196999999999999</c:v>
                </c:pt>
                <c:pt idx="9422">
                  <c:v>18.366</c:v>
                </c:pt>
                <c:pt idx="9423">
                  <c:v>17.706</c:v>
                </c:pt>
                <c:pt idx="9424">
                  <c:v>17.087999999999997</c:v>
                </c:pt>
                <c:pt idx="9425">
                  <c:v>16.579000000000001</c:v>
                </c:pt>
                <c:pt idx="9426">
                  <c:v>16.027000000000001</c:v>
                </c:pt>
                <c:pt idx="9427">
                  <c:v>15.716000000000001</c:v>
                </c:pt>
                <c:pt idx="9428">
                  <c:v>15.595000000000002</c:v>
                </c:pt>
                <c:pt idx="9429">
                  <c:v>15.372000000000002</c:v>
                </c:pt>
                <c:pt idx="9430">
                  <c:v>15.122</c:v>
                </c:pt>
                <c:pt idx="9431">
                  <c:v>14.710999999999999</c:v>
                </c:pt>
                <c:pt idx="9432">
                  <c:v>14.139999999999999</c:v>
                </c:pt>
                <c:pt idx="9433">
                  <c:v>13.463000000000003</c:v>
                </c:pt>
                <c:pt idx="9434">
                  <c:v>12.859000000000002</c:v>
                </c:pt>
                <c:pt idx="9435">
                  <c:v>12.27</c:v>
                </c:pt>
                <c:pt idx="9436">
                  <c:v>11.832000000000003</c:v>
                </c:pt>
                <c:pt idx="9437">
                  <c:v>11.491</c:v>
                </c:pt>
                <c:pt idx="9438">
                  <c:v>11.156000000000002</c:v>
                </c:pt>
                <c:pt idx="9439">
                  <c:v>10.971</c:v>
                </c:pt>
                <c:pt idx="9440">
                  <c:v>10.643000000000001</c:v>
                </c:pt>
                <c:pt idx="9441">
                  <c:v>10.357000000000003</c:v>
                </c:pt>
                <c:pt idx="9442">
                  <c:v>9.3068000000000008</c:v>
                </c:pt>
                <c:pt idx="9443">
                  <c:v>9.3424000000000014</c:v>
                </c:pt>
                <c:pt idx="9444">
                  <c:v>9.2680999999999987</c:v>
                </c:pt>
                <c:pt idx="9445">
                  <c:v>9.0718000000000014</c:v>
                </c:pt>
                <c:pt idx="9446">
                  <c:v>9.0178000000000011</c:v>
                </c:pt>
                <c:pt idx="9447">
                  <c:v>8.9146000000000001</c:v>
                </c:pt>
                <c:pt idx="9448">
                  <c:v>8.7985999999999986</c:v>
                </c:pt>
                <c:pt idx="9449">
                  <c:v>8.735100000000001</c:v>
                </c:pt>
                <c:pt idx="9450">
                  <c:v>8.6752000000000002</c:v>
                </c:pt>
                <c:pt idx="9451">
                  <c:v>8.6072999999999986</c:v>
                </c:pt>
                <c:pt idx="9452">
                  <c:v>8.6388999999999996</c:v>
                </c:pt>
                <c:pt idx="9453">
                  <c:v>8.4578000000000007</c:v>
                </c:pt>
                <c:pt idx="9454">
                  <c:v>8.4345000000000034</c:v>
                </c:pt>
                <c:pt idx="9455">
                  <c:v>8.4044000000000008</c:v>
                </c:pt>
                <c:pt idx="9456">
                  <c:v>8.4011000000000013</c:v>
                </c:pt>
                <c:pt idx="9457">
                  <c:v>8.3415000000000035</c:v>
                </c:pt>
                <c:pt idx="9458">
                  <c:v>8.2722000000000016</c:v>
                </c:pt>
                <c:pt idx="9459">
                  <c:v>8.1676000000000002</c:v>
                </c:pt>
                <c:pt idx="9460">
                  <c:v>8.1319000000000017</c:v>
                </c:pt>
                <c:pt idx="9461">
                  <c:v>8.0771000000000015</c:v>
                </c:pt>
                <c:pt idx="9462">
                  <c:v>8.0655000000000019</c:v>
                </c:pt>
                <c:pt idx="9463">
                  <c:v>8.0679000000000016</c:v>
                </c:pt>
                <c:pt idx="9464">
                  <c:v>8.1028000000000002</c:v>
                </c:pt>
                <c:pt idx="9465">
                  <c:v>8.2568000000000001</c:v>
                </c:pt>
                <c:pt idx="9466">
                  <c:v>8.3906000000000027</c:v>
                </c:pt>
                <c:pt idx="9467">
                  <c:v>8.5722000000000005</c:v>
                </c:pt>
                <c:pt idx="9468">
                  <c:v>8.9775000000000027</c:v>
                </c:pt>
                <c:pt idx="9469">
                  <c:v>9.5176000000000016</c:v>
                </c:pt>
                <c:pt idx="9470">
                  <c:v>10.249000000000001</c:v>
                </c:pt>
                <c:pt idx="9471">
                  <c:v>17.021999999999995</c:v>
                </c:pt>
                <c:pt idx="9472">
                  <c:v>15.663</c:v>
                </c:pt>
                <c:pt idx="9473">
                  <c:v>15.287000000000001</c:v>
                </c:pt>
                <c:pt idx="9474">
                  <c:v>15.553000000000003</c:v>
                </c:pt>
                <c:pt idx="9475">
                  <c:v>16.106999999999999</c:v>
                </c:pt>
                <c:pt idx="9476">
                  <c:v>16.574000000000005</c:v>
                </c:pt>
                <c:pt idx="9477">
                  <c:v>16.779999999999998</c:v>
                </c:pt>
                <c:pt idx="9478">
                  <c:v>16.462999999999997</c:v>
                </c:pt>
                <c:pt idx="9479">
                  <c:v>15.822000000000001</c:v>
                </c:pt>
                <c:pt idx="9480">
                  <c:v>15.072000000000001</c:v>
                </c:pt>
                <c:pt idx="9481">
                  <c:v>14.202</c:v>
                </c:pt>
                <c:pt idx="9482">
                  <c:v>13.468</c:v>
                </c:pt>
                <c:pt idx="9483">
                  <c:v>12.742000000000001</c:v>
                </c:pt>
                <c:pt idx="9484">
                  <c:v>12.156000000000002</c:v>
                </c:pt>
                <c:pt idx="9485">
                  <c:v>11.635</c:v>
                </c:pt>
                <c:pt idx="9486">
                  <c:v>11.240999999999998</c:v>
                </c:pt>
                <c:pt idx="9487">
                  <c:v>10.998000000000001</c:v>
                </c:pt>
                <c:pt idx="9488">
                  <c:v>10.833</c:v>
                </c:pt>
                <c:pt idx="9489">
                  <c:v>10.656000000000002</c:v>
                </c:pt>
                <c:pt idx="9490">
                  <c:v>10.456000000000001</c:v>
                </c:pt>
                <c:pt idx="9491">
                  <c:v>9.2398999999999987</c:v>
                </c:pt>
                <c:pt idx="9492">
                  <c:v>9.4328000000000003</c:v>
                </c:pt>
                <c:pt idx="9493">
                  <c:v>9.7124000000000006</c:v>
                </c:pt>
                <c:pt idx="9494">
                  <c:v>9.9408000000000012</c:v>
                </c:pt>
                <c:pt idx="9495">
                  <c:v>10.074</c:v>
                </c:pt>
                <c:pt idx="9496">
                  <c:v>10.136999999999999</c:v>
                </c:pt>
                <c:pt idx="9497">
                  <c:v>10.039</c:v>
                </c:pt>
                <c:pt idx="9498">
                  <c:v>9.8440000000000012</c:v>
                </c:pt>
                <c:pt idx="9499">
                  <c:v>9.7269999999999985</c:v>
                </c:pt>
                <c:pt idx="9500">
                  <c:v>9.6718999999999991</c:v>
                </c:pt>
                <c:pt idx="9501">
                  <c:v>9.6419999999999995</c:v>
                </c:pt>
                <c:pt idx="9502">
                  <c:v>9.6836000000000002</c:v>
                </c:pt>
                <c:pt idx="9503">
                  <c:v>9.6672000000000011</c:v>
                </c:pt>
                <c:pt idx="9504">
                  <c:v>9.6082999999999998</c:v>
                </c:pt>
                <c:pt idx="9505">
                  <c:v>9.5287999999999986</c:v>
                </c:pt>
                <c:pt idx="9506">
                  <c:v>9.4695000000000018</c:v>
                </c:pt>
                <c:pt idx="9507">
                  <c:v>9.5037000000000003</c:v>
                </c:pt>
                <c:pt idx="9508">
                  <c:v>9.6130000000000013</c:v>
                </c:pt>
                <c:pt idx="9509">
                  <c:v>9.5594000000000019</c:v>
                </c:pt>
                <c:pt idx="9510">
                  <c:v>9.5071000000000012</c:v>
                </c:pt>
                <c:pt idx="9511">
                  <c:v>9.3311999999999991</c:v>
                </c:pt>
                <c:pt idx="9512">
                  <c:v>9.0861000000000001</c:v>
                </c:pt>
                <c:pt idx="9513">
                  <c:v>8.8593000000000028</c:v>
                </c:pt>
                <c:pt idx="9514">
                  <c:v>8.6230000000000011</c:v>
                </c:pt>
                <c:pt idx="9515">
                  <c:v>8.4022000000000006</c:v>
                </c:pt>
                <c:pt idx="9516">
                  <c:v>8.1508000000000003</c:v>
                </c:pt>
                <c:pt idx="9517">
                  <c:v>7.9771000000000001</c:v>
                </c:pt>
                <c:pt idx="9518">
                  <c:v>7.8013000000000003</c:v>
                </c:pt>
                <c:pt idx="9519">
                  <c:v>7.6877999999999993</c:v>
                </c:pt>
                <c:pt idx="9520">
                  <c:v>7.5298999999999996</c:v>
                </c:pt>
                <c:pt idx="9521">
                  <c:v>7.4874000000000001</c:v>
                </c:pt>
                <c:pt idx="9522">
                  <c:v>7.567899999999999</c:v>
                </c:pt>
                <c:pt idx="9523">
                  <c:v>7.6142999999999992</c:v>
                </c:pt>
                <c:pt idx="9524">
                  <c:v>7.4927000000000001</c:v>
                </c:pt>
                <c:pt idx="9525">
                  <c:v>7.3891</c:v>
                </c:pt>
                <c:pt idx="9526">
                  <c:v>7.2489999999999997</c:v>
                </c:pt>
                <c:pt idx="9527">
                  <c:v>7.1986999999999997</c:v>
                </c:pt>
                <c:pt idx="9528">
                  <c:v>7.1284999999999989</c:v>
                </c:pt>
                <c:pt idx="9529">
                  <c:v>7.0330000000000004</c:v>
                </c:pt>
                <c:pt idx="9530">
                  <c:v>7.0184999999999995</c:v>
                </c:pt>
                <c:pt idx="9531">
                  <c:v>7.0267999999999997</c:v>
                </c:pt>
                <c:pt idx="9532">
                  <c:v>7.0104999999999995</c:v>
                </c:pt>
                <c:pt idx="9533">
                  <c:v>6.9528999999999996</c:v>
                </c:pt>
                <c:pt idx="9534">
                  <c:v>6.8986000000000001</c:v>
                </c:pt>
                <c:pt idx="9535">
                  <c:v>6.8422000000000001</c:v>
                </c:pt>
                <c:pt idx="9536">
                  <c:v>6.7743000000000002</c:v>
                </c:pt>
                <c:pt idx="9537">
                  <c:v>6.7614000000000001</c:v>
                </c:pt>
                <c:pt idx="9538">
                  <c:v>6.8002000000000002</c:v>
                </c:pt>
                <c:pt idx="9539">
                  <c:v>6.7778999999999998</c:v>
                </c:pt>
                <c:pt idx="9540">
                  <c:v>6.8017000000000003</c:v>
                </c:pt>
                <c:pt idx="9541">
                  <c:v>6.7686999999999999</c:v>
                </c:pt>
                <c:pt idx="9542">
                  <c:v>6.7995000000000001</c:v>
                </c:pt>
                <c:pt idx="9543">
                  <c:v>6.7823000000000002</c:v>
                </c:pt>
                <c:pt idx="9544">
                  <c:v>6.7460000000000004</c:v>
                </c:pt>
                <c:pt idx="9545">
                  <c:v>6.8384</c:v>
                </c:pt>
                <c:pt idx="9546">
                  <c:v>6.8772000000000002</c:v>
                </c:pt>
                <c:pt idx="9547">
                  <c:v>6.8208999999999991</c:v>
                </c:pt>
                <c:pt idx="9548">
                  <c:v>6.754999999999999</c:v>
                </c:pt>
                <c:pt idx="9549">
                  <c:v>6.6536</c:v>
                </c:pt>
                <c:pt idx="9550">
                  <c:v>6.6073999999999993</c:v>
                </c:pt>
                <c:pt idx="9551">
                  <c:v>6.5847999999999995</c:v>
                </c:pt>
                <c:pt idx="9552">
                  <c:v>6.5433000000000003</c:v>
                </c:pt>
                <c:pt idx="9553">
                  <c:v>6.5858999999999996</c:v>
                </c:pt>
                <c:pt idx="9554">
                  <c:v>6.6007999999999996</c:v>
                </c:pt>
                <c:pt idx="9555">
                  <c:v>6.641</c:v>
                </c:pt>
                <c:pt idx="9556">
                  <c:v>6.5694999999999997</c:v>
                </c:pt>
                <c:pt idx="9557">
                  <c:v>6.5546999999999995</c:v>
                </c:pt>
                <c:pt idx="9558">
                  <c:v>6.5252999999999997</c:v>
                </c:pt>
                <c:pt idx="9559">
                  <c:v>6.5573999999999995</c:v>
                </c:pt>
                <c:pt idx="9560">
                  <c:v>6.5942999999999996</c:v>
                </c:pt>
                <c:pt idx="9561">
                  <c:v>6.6475999999999988</c:v>
                </c:pt>
                <c:pt idx="9562">
                  <c:v>6.6357999999999997</c:v>
                </c:pt>
                <c:pt idx="9563">
                  <c:v>6.6556999999999995</c:v>
                </c:pt>
                <c:pt idx="9564">
                  <c:v>6.6490999999999998</c:v>
                </c:pt>
                <c:pt idx="9565">
                  <c:v>6.6342999999999996</c:v>
                </c:pt>
                <c:pt idx="9566">
                  <c:v>6.6874999999999991</c:v>
                </c:pt>
                <c:pt idx="9567">
                  <c:v>6.7263999999999999</c:v>
                </c:pt>
                <c:pt idx="9568">
                  <c:v>6.7526000000000002</c:v>
                </c:pt>
                <c:pt idx="9569">
                  <c:v>6.7669999999999995</c:v>
                </c:pt>
                <c:pt idx="9570">
                  <c:v>6.8342000000000001</c:v>
                </c:pt>
                <c:pt idx="9571">
                  <c:v>6.9683999999999999</c:v>
                </c:pt>
                <c:pt idx="9572">
                  <c:v>7.1162000000000001</c:v>
                </c:pt>
                <c:pt idx="9573">
                  <c:v>7.3613999999999997</c:v>
                </c:pt>
                <c:pt idx="9574">
                  <c:v>7.6551999999999989</c:v>
                </c:pt>
                <c:pt idx="9575">
                  <c:v>7.8634999999999993</c:v>
                </c:pt>
                <c:pt idx="9576">
                  <c:v>8.0782999999999987</c:v>
                </c:pt>
                <c:pt idx="9577">
                  <c:v>8.1432999999999982</c:v>
                </c:pt>
                <c:pt idx="9578">
                  <c:v>8.1271999999999984</c:v>
                </c:pt>
                <c:pt idx="9579">
                  <c:v>8.1057000000000006</c:v>
                </c:pt>
                <c:pt idx="9580">
                  <c:v>8.0557000000000052</c:v>
                </c:pt>
                <c:pt idx="9581">
                  <c:v>7.9359999999999999</c:v>
                </c:pt>
                <c:pt idx="9582">
                  <c:v>7.8116000000000003</c:v>
                </c:pt>
                <c:pt idx="9583">
                  <c:v>7.7438000000000002</c:v>
                </c:pt>
                <c:pt idx="9584">
                  <c:v>7.6430999999999996</c:v>
                </c:pt>
                <c:pt idx="9585">
                  <c:v>7.5563000000000002</c:v>
                </c:pt>
                <c:pt idx="9586">
                  <c:v>7.5427</c:v>
                </c:pt>
                <c:pt idx="9587">
                  <c:v>7.4895000000000005</c:v>
                </c:pt>
                <c:pt idx="9588">
                  <c:v>7.4915000000000003</c:v>
                </c:pt>
                <c:pt idx="9589">
                  <c:v>7.4748000000000001</c:v>
                </c:pt>
                <c:pt idx="9590">
                  <c:v>7.4014000000000006</c:v>
                </c:pt>
                <c:pt idx="9591">
                  <c:v>7.407</c:v>
                </c:pt>
                <c:pt idx="9592">
                  <c:v>7.3834999999999997</c:v>
                </c:pt>
                <c:pt idx="9593">
                  <c:v>7.3682999999999996</c:v>
                </c:pt>
                <c:pt idx="9594">
                  <c:v>7.3228999999999989</c:v>
                </c:pt>
                <c:pt idx="9595">
                  <c:v>7.3690999999999995</c:v>
                </c:pt>
                <c:pt idx="9596">
                  <c:v>7.2900999999999998</c:v>
                </c:pt>
                <c:pt idx="9597">
                  <c:v>7.2546999999999997</c:v>
                </c:pt>
                <c:pt idx="9598">
                  <c:v>7.2184999999999997</c:v>
                </c:pt>
                <c:pt idx="9599">
                  <c:v>7.1346999999999996</c:v>
                </c:pt>
                <c:pt idx="9600">
                  <c:v>7.1106999999999996</c:v>
                </c:pt>
                <c:pt idx="9601">
                  <c:v>7.0734000000000004</c:v>
                </c:pt>
                <c:pt idx="9602">
                  <c:v>6.9716000000000005</c:v>
                </c:pt>
                <c:pt idx="9603">
                  <c:v>6.9424999999999999</c:v>
                </c:pt>
                <c:pt idx="9604">
                  <c:v>6.891</c:v>
                </c:pt>
                <c:pt idx="9605">
                  <c:v>6.8040999999999991</c:v>
                </c:pt>
                <c:pt idx="9606">
                  <c:v>6.7657999999999996</c:v>
                </c:pt>
                <c:pt idx="9607">
                  <c:v>6.7607999999999997</c:v>
                </c:pt>
                <c:pt idx="9608">
                  <c:v>6.7232000000000003</c:v>
                </c:pt>
                <c:pt idx="9609">
                  <c:v>6.6938999999999993</c:v>
                </c:pt>
                <c:pt idx="9610">
                  <c:v>6.690199999999999</c:v>
                </c:pt>
                <c:pt idx="9611">
                  <c:v>6.6599999999999993</c:v>
                </c:pt>
                <c:pt idx="9612">
                  <c:v>6.6833</c:v>
                </c:pt>
                <c:pt idx="9613">
                  <c:v>6.6718000000000002</c:v>
                </c:pt>
                <c:pt idx="9614">
                  <c:v>6.6445999999999987</c:v>
                </c:pt>
                <c:pt idx="9615">
                  <c:v>6.6174999999999988</c:v>
                </c:pt>
                <c:pt idx="9616">
                  <c:v>6.5831999999999997</c:v>
                </c:pt>
                <c:pt idx="9617">
                  <c:v>6.5800999999999998</c:v>
                </c:pt>
                <c:pt idx="9618">
                  <c:v>6.5399000000000003</c:v>
                </c:pt>
                <c:pt idx="9619">
                  <c:v>6.5410000000000004</c:v>
                </c:pt>
                <c:pt idx="9620">
                  <c:v>6.5271999999999988</c:v>
                </c:pt>
                <c:pt idx="9621">
                  <c:v>6.4548999999999994</c:v>
                </c:pt>
                <c:pt idx="9622">
                  <c:v>6.4421999999999997</c:v>
                </c:pt>
                <c:pt idx="9623">
                  <c:v>6.4379</c:v>
                </c:pt>
                <c:pt idx="9624">
                  <c:v>6.4290000000000003</c:v>
                </c:pt>
                <c:pt idx="9625">
                  <c:v>6.4089999999999998</c:v>
                </c:pt>
                <c:pt idx="9626">
                  <c:v>6.3704999999999998</c:v>
                </c:pt>
                <c:pt idx="9627">
                  <c:v>6.3765999999999998</c:v>
                </c:pt>
                <c:pt idx="9628">
                  <c:v>6.4032000000000009</c:v>
                </c:pt>
                <c:pt idx="9629">
                  <c:v>6.4317000000000011</c:v>
                </c:pt>
                <c:pt idx="9630">
                  <c:v>6.4584000000000001</c:v>
                </c:pt>
                <c:pt idx="9631">
                  <c:v>6.5266999999999999</c:v>
                </c:pt>
                <c:pt idx="9632">
                  <c:v>6.7146999999999997</c:v>
                </c:pt>
                <c:pt idx="9633">
                  <c:v>6.8202999999999996</c:v>
                </c:pt>
                <c:pt idx="9634">
                  <c:v>6.9648999999999992</c:v>
                </c:pt>
                <c:pt idx="9635">
                  <c:v>7.1030999999999995</c:v>
                </c:pt>
                <c:pt idx="9636">
                  <c:v>7.1587999999999994</c:v>
                </c:pt>
                <c:pt idx="9637">
                  <c:v>7.2464000000000004</c:v>
                </c:pt>
                <c:pt idx="9638">
                  <c:v>7.2994000000000003</c:v>
                </c:pt>
                <c:pt idx="9639">
                  <c:v>7.2972000000000001</c:v>
                </c:pt>
                <c:pt idx="9640">
                  <c:v>7.2868000000000004</c:v>
                </c:pt>
                <c:pt idx="9641">
                  <c:v>7.2666000000000004</c:v>
                </c:pt>
                <c:pt idx="9642">
                  <c:v>7.2610999999999999</c:v>
                </c:pt>
                <c:pt idx="9643">
                  <c:v>7.2197000000000005</c:v>
                </c:pt>
                <c:pt idx="9644">
                  <c:v>7.1833999999999998</c:v>
                </c:pt>
                <c:pt idx="9645">
                  <c:v>7.1621999999999995</c:v>
                </c:pt>
                <c:pt idx="9646">
                  <c:v>7.1598999999999995</c:v>
                </c:pt>
                <c:pt idx="9647">
                  <c:v>7.2567000000000004</c:v>
                </c:pt>
                <c:pt idx="9648">
                  <c:v>7.3986000000000001</c:v>
                </c:pt>
                <c:pt idx="9649">
                  <c:v>7.6417999999999999</c:v>
                </c:pt>
                <c:pt idx="9650">
                  <c:v>7.8662000000000001</c:v>
                </c:pt>
                <c:pt idx="9651">
                  <c:v>7.8946999999999994</c:v>
                </c:pt>
                <c:pt idx="9652">
                  <c:v>7.9543999999999997</c:v>
                </c:pt>
                <c:pt idx="9653">
                  <c:v>8.0037000000000003</c:v>
                </c:pt>
                <c:pt idx="9654">
                  <c:v>8.0258000000000003</c:v>
                </c:pt>
                <c:pt idx="9655">
                  <c:v>7.9983000000000004</c:v>
                </c:pt>
                <c:pt idx="9656">
                  <c:v>8.0643000000000011</c:v>
                </c:pt>
                <c:pt idx="9657">
                  <c:v>8.3034000000000034</c:v>
                </c:pt>
                <c:pt idx="9658">
                  <c:v>8.4777000000000005</c:v>
                </c:pt>
                <c:pt idx="9659">
                  <c:v>8.6688000000000009</c:v>
                </c:pt>
                <c:pt idx="9660">
                  <c:v>8.7932999999999986</c:v>
                </c:pt>
                <c:pt idx="9661">
                  <c:v>8.9320000000000004</c:v>
                </c:pt>
                <c:pt idx="9662">
                  <c:v>8.9327000000000005</c:v>
                </c:pt>
                <c:pt idx="9663">
                  <c:v>8.9263000000000012</c:v>
                </c:pt>
                <c:pt idx="9664">
                  <c:v>8.8914000000000026</c:v>
                </c:pt>
                <c:pt idx="9665">
                  <c:v>8.827300000000001</c:v>
                </c:pt>
                <c:pt idx="9666">
                  <c:v>8.6967000000000034</c:v>
                </c:pt>
                <c:pt idx="9667">
                  <c:v>8.7332999999999998</c:v>
                </c:pt>
                <c:pt idx="9668">
                  <c:v>8.7025000000000006</c:v>
                </c:pt>
                <c:pt idx="9669">
                  <c:v>8.702</c:v>
                </c:pt>
                <c:pt idx="9670">
                  <c:v>8.6056000000000008</c:v>
                </c:pt>
                <c:pt idx="9671">
                  <c:v>8.5407000000000011</c:v>
                </c:pt>
                <c:pt idx="9672">
                  <c:v>8.4648000000000003</c:v>
                </c:pt>
                <c:pt idx="9673">
                  <c:v>8.4144000000000005</c:v>
                </c:pt>
                <c:pt idx="9674">
                  <c:v>8.3023000000000007</c:v>
                </c:pt>
                <c:pt idx="9675">
                  <c:v>8.2505000000000006</c:v>
                </c:pt>
                <c:pt idx="9676">
                  <c:v>8.2568000000000001</c:v>
                </c:pt>
                <c:pt idx="9677">
                  <c:v>8.1792000000000016</c:v>
                </c:pt>
                <c:pt idx="9678">
                  <c:v>8.0550000000000015</c:v>
                </c:pt>
                <c:pt idx="9679">
                  <c:v>7.9508999999999999</c:v>
                </c:pt>
                <c:pt idx="9680">
                  <c:v>7.7735000000000003</c:v>
                </c:pt>
                <c:pt idx="9681">
                  <c:v>7.6113999999999997</c:v>
                </c:pt>
                <c:pt idx="9682">
                  <c:v>7.4981999999999998</c:v>
                </c:pt>
                <c:pt idx="9683">
                  <c:v>7.4683999999999999</c:v>
                </c:pt>
                <c:pt idx="9684">
                  <c:v>7.4127000000000001</c:v>
                </c:pt>
                <c:pt idx="9685">
                  <c:v>7.3148999999999988</c:v>
                </c:pt>
                <c:pt idx="9686">
                  <c:v>7.2260999999999997</c:v>
                </c:pt>
                <c:pt idx="9687">
                  <c:v>7.1497000000000002</c:v>
                </c:pt>
                <c:pt idx="9688">
                  <c:v>7.1436000000000002</c:v>
                </c:pt>
                <c:pt idx="9689">
                  <c:v>7.1925999999999988</c:v>
                </c:pt>
                <c:pt idx="9690">
                  <c:v>7.1746999999999996</c:v>
                </c:pt>
                <c:pt idx="9691">
                  <c:v>7.0798000000000005</c:v>
                </c:pt>
                <c:pt idx="9692">
                  <c:v>7.0457000000000001</c:v>
                </c:pt>
                <c:pt idx="9693">
                  <c:v>7.0672999999999995</c:v>
                </c:pt>
                <c:pt idx="9694">
                  <c:v>7.1226999999999991</c:v>
                </c:pt>
                <c:pt idx="9695">
                  <c:v>7.1127999999999991</c:v>
                </c:pt>
                <c:pt idx="9696">
                  <c:v>7.1287999999999991</c:v>
                </c:pt>
                <c:pt idx="9697">
                  <c:v>7.1817000000000002</c:v>
                </c:pt>
                <c:pt idx="9698">
                  <c:v>7.1934999999999993</c:v>
                </c:pt>
                <c:pt idx="9699">
                  <c:v>7.1967999999999996</c:v>
                </c:pt>
                <c:pt idx="9700">
                  <c:v>7.1641999999999992</c:v>
                </c:pt>
                <c:pt idx="9701">
                  <c:v>7.163899999999999</c:v>
                </c:pt>
                <c:pt idx="9702">
                  <c:v>7.1814999999999998</c:v>
                </c:pt>
                <c:pt idx="9703">
                  <c:v>7.227199999999999</c:v>
                </c:pt>
                <c:pt idx="9704">
                  <c:v>7.3017000000000003</c:v>
                </c:pt>
                <c:pt idx="9705">
                  <c:v>7.4139999999999997</c:v>
                </c:pt>
                <c:pt idx="9706">
                  <c:v>7.4851000000000001</c:v>
                </c:pt>
                <c:pt idx="9707">
                  <c:v>7.6498999999999997</c:v>
                </c:pt>
                <c:pt idx="9708">
                  <c:v>7.7883000000000004</c:v>
                </c:pt>
                <c:pt idx="9709">
                  <c:v>7.8723999999999998</c:v>
                </c:pt>
                <c:pt idx="9710">
                  <c:v>7.9214000000000002</c:v>
                </c:pt>
                <c:pt idx="9711">
                  <c:v>7.9481000000000002</c:v>
                </c:pt>
                <c:pt idx="9712">
                  <c:v>7.8962000000000003</c:v>
                </c:pt>
                <c:pt idx="9713">
                  <c:v>7.7851999999999997</c:v>
                </c:pt>
                <c:pt idx="9714">
                  <c:v>7.7435999999999998</c:v>
                </c:pt>
                <c:pt idx="9715">
                  <c:v>7.664699999999999</c:v>
                </c:pt>
                <c:pt idx="9716">
                  <c:v>7.5794000000000006</c:v>
                </c:pt>
                <c:pt idx="9717">
                  <c:v>7.4875999999999996</c:v>
                </c:pt>
                <c:pt idx="9718">
                  <c:v>7.3948999999999989</c:v>
                </c:pt>
                <c:pt idx="9719">
                  <c:v>7.2823000000000002</c:v>
                </c:pt>
                <c:pt idx="9720">
                  <c:v>7.2361000000000004</c:v>
                </c:pt>
                <c:pt idx="9721">
                  <c:v>7.1863999999999999</c:v>
                </c:pt>
                <c:pt idx="9722">
                  <c:v>7.1146999999999991</c:v>
                </c:pt>
                <c:pt idx="9723">
                  <c:v>7.0653999999999995</c:v>
                </c:pt>
                <c:pt idx="9724">
                  <c:v>6.9809000000000001</c:v>
                </c:pt>
                <c:pt idx="9725">
                  <c:v>6.9459</c:v>
                </c:pt>
                <c:pt idx="9726">
                  <c:v>6.9392000000000005</c:v>
                </c:pt>
                <c:pt idx="9727">
                  <c:v>6.8284999999999991</c:v>
                </c:pt>
                <c:pt idx="9728">
                  <c:v>6.7969999999999997</c:v>
                </c:pt>
                <c:pt idx="9729">
                  <c:v>6.7718000000000007</c:v>
                </c:pt>
                <c:pt idx="9730">
                  <c:v>6.7294999999999998</c:v>
                </c:pt>
                <c:pt idx="9731">
                  <c:v>6.7040999999999995</c:v>
                </c:pt>
                <c:pt idx="9732">
                  <c:v>6.6739999999999995</c:v>
                </c:pt>
                <c:pt idx="9733">
                  <c:v>6.6580999999999992</c:v>
                </c:pt>
                <c:pt idx="9734">
                  <c:v>6.6614999999999993</c:v>
                </c:pt>
                <c:pt idx="9735">
                  <c:v>6.653999999999999</c:v>
                </c:pt>
                <c:pt idx="9736">
                  <c:v>6.6631999999999989</c:v>
                </c:pt>
                <c:pt idx="9737">
                  <c:v>6.6533999999999995</c:v>
                </c:pt>
                <c:pt idx="9738">
                  <c:v>6.5924999999999994</c:v>
                </c:pt>
                <c:pt idx="9739">
                  <c:v>6.6296999999999997</c:v>
                </c:pt>
                <c:pt idx="9740">
                  <c:v>6.6557999999999993</c:v>
                </c:pt>
                <c:pt idx="9741">
                  <c:v>6.6588999999999992</c:v>
                </c:pt>
                <c:pt idx="9742">
                  <c:v>6.6571999999999987</c:v>
                </c:pt>
                <c:pt idx="9743">
                  <c:v>6.6259999999999994</c:v>
                </c:pt>
                <c:pt idx="9744">
                  <c:v>6.6668999999999992</c:v>
                </c:pt>
                <c:pt idx="9745">
                  <c:v>6.6397000000000004</c:v>
                </c:pt>
                <c:pt idx="9746">
                  <c:v>6.6687999999999992</c:v>
                </c:pt>
                <c:pt idx="9747">
                  <c:v>6.658199999999999</c:v>
                </c:pt>
                <c:pt idx="9748">
                  <c:v>6.7245999999999988</c:v>
                </c:pt>
                <c:pt idx="9749">
                  <c:v>6.9080000000000004</c:v>
                </c:pt>
                <c:pt idx="9750">
                  <c:v>7.0477999999999996</c:v>
                </c:pt>
                <c:pt idx="9751">
                  <c:v>7.2527999999999997</c:v>
                </c:pt>
                <c:pt idx="9752">
                  <c:v>7.3372000000000002</c:v>
                </c:pt>
                <c:pt idx="9753">
                  <c:v>7.4256000000000002</c:v>
                </c:pt>
                <c:pt idx="9754">
                  <c:v>7.3973999999999993</c:v>
                </c:pt>
                <c:pt idx="9755">
                  <c:v>7.4931000000000001</c:v>
                </c:pt>
                <c:pt idx="9756">
                  <c:v>7.5020999999999995</c:v>
                </c:pt>
                <c:pt idx="9757">
                  <c:v>7.5510999999999999</c:v>
                </c:pt>
                <c:pt idx="9758">
                  <c:v>7.5223999999999993</c:v>
                </c:pt>
                <c:pt idx="9759">
                  <c:v>7.4546000000000001</c:v>
                </c:pt>
                <c:pt idx="9760">
                  <c:v>7.4489000000000001</c:v>
                </c:pt>
                <c:pt idx="9761">
                  <c:v>7.4667000000000003</c:v>
                </c:pt>
                <c:pt idx="9762">
                  <c:v>7.4788000000000006</c:v>
                </c:pt>
                <c:pt idx="9763">
                  <c:v>7.5163000000000002</c:v>
                </c:pt>
                <c:pt idx="9764">
                  <c:v>7.618199999999999</c:v>
                </c:pt>
                <c:pt idx="9765">
                  <c:v>7.7803000000000004</c:v>
                </c:pt>
                <c:pt idx="9766">
                  <c:v>7.8106</c:v>
                </c:pt>
                <c:pt idx="9767">
                  <c:v>7.897899999999999</c:v>
                </c:pt>
                <c:pt idx="9768">
                  <c:v>7.9770000000000003</c:v>
                </c:pt>
                <c:pt idx="9769">
                  <c:v>8.0088999999999988</c:v>
                </c:pt>
                <c:pt idx="9770">
                  <c:v>8.0327000000000002</c:v>
                </c:pt>
                <c:pt idx="9771">
                  <c:v>7.9693000000000005</c:v>
                </c:pt>
                <c:pt idx="9772">
                  <c:v>7.9731000000000005</c:v>
                </c:pt>
                <c:pt idx="9773">
                  <c:v>7.9896000000000011</c:v>
                </c:pt>
                <c:pt idx="9774">
                  <c:v>7.9319000000000006</c:v>
                </c:pt>
                <c:pt idx="9775">
                  <c:v>7.9389000000000003</c:v>
                </c:pt>
                <c:pt idx="9776">
                  <c:v>7.8146999999999993</c:v>
                </c:pt>
                <c:pt idx="9777">
                  <c:v>7.7757000000000005</c:v>
                </c:pt>
                <c:pt idx="9778">
                  <c:v>7.7257999999999996</c:v>
                </c:pt>
                <c:pt idx="9779">
                  <c:v>7.7031000000000001</c:v>
                </c:pt>
                <c:pt idx="9780">
                  <c:v>7.6898</c:v>
                </c:pt>
                <c:pt idx="9781">
                  <c:v>7.6843999999999992</c:v>
                </c:pt>
                <c:pt idx="9782">
                  <c:v>7.724499999999999</c:v>
                </c:pt>
                <c:pt idx="9783">
                  <c:v>7.7061000000000002</c:v>
                </c:pt>
                <c:pt idx="9784">
                  <c:v>7.7168000000000001</c:v>
                </c:pt>
                <c:pt idx="9785">
                  <c:v>7.6482000000000001</c:v>
                </c:pt>
                <c:pt idx="9786">
                  <c:v>7.6052999999999997</c:v>
                </c:pt>
                <c:pt idx="9787">
                  <c:v>7.5513000000000003</c:v>
                </c:pt>
                <c:pt idx="9788">
                  <c:v>7.5048999999999992</c:v>
                </c:pt>
                <c:pt idx="9789">
                  <c:v>7.4894000000000007</c:v>
                </c:pt>
                <c:pt idx="9790">
                  <c:v>7.3954999999999993</c:v>
                </c:pt>
                <c:pt idx="9791">
                  <c:v>7.3590999999999998</c:v>
                </c:pt>
                <c:pt idx="9792">
                  <c:v>7.2485999999999997</c:v>
                </c:pt>
                <c:pt idx="9793">
                  <c:v>7.1820999999999993</c:v>
                </c:pt>
                <c:pt idx="9794">
                  <c:v>7.0400999999999998</c:v>
                </c:pt>
                <c:pt idx="9795">
                  <c:v>6.9635999999999996</c:v>
                </c:pt>
                <c:pt idx="9796">
                  <c:v>6.9048999999999996</c:v>
                </c:pt>
                <c:pt idx="9797">
                  <c:v>6.8919999999999995</c:v>
                </c:pt>
                <c:pt idx="9798">
                  <c:v>6.9044999999999996</c:v>
                </c:pt>
                <c:pt idx="9799">
                  <c:v>6.8414999999999999</c:v>
                </c:pt>
                <c:pt idx="9800">
                  <c:v>6.8113000000000001</c:v>
                </c:pt>
                <c:pt idx="9801">
                  <c:v>6.7478999999999996</c:v>
                </c:pt>
                <c:pt idx="9802">
                  <c:v>6.7000999999999999</c:v>
                </c:pt>
                <c:pt idx="9803">
                  <c:v>6.655899999999999</c:v>
                </c:pt>
                <c:pt idx="9804">
                  <c:v>6.6175999999999995</c:v>
                </c:pt>
                <c:pt idx="9805">
                  <c:v>6.6519999999999992</c:v>
                </c:pt>
                <c:pt idx="9806">
                  <c:v>6.5777000000000001</c:v>
                </c:pt>
                <c:pt idx="9807">
                  <c:v>6.5869999999999997</c:v>
                </c:pt>
                <c:pt idx="9808">
                  <c:v>6.6243999999999987</c:v>
                </c:pt>
                <c:pt idx="9809">
                  <c:v>6.5963000000000003</c:v>
                </c:pt>
                <c:pt idx="9810">
                  <c:v>6.5632000000000001</c:v>
                </c:pt>
                <c:pt idx="9811">
                  <c:v>6.5731000000000002</c:v>
                </c:pt>
                <c:pt idx="9812">
                  <c:v>6.6454999999999993</c:v>
                </c:pt>
                <c:pt idx="9813">
                  <c:v>6.5942999999999996</c:v>
                </c:pt>
                <c:pt idx="9814">
                  <c:v>6.6175999999999995</c:v>
                </c:pt>
                <c:pt idx="9815">
                  <c:v>6.6597999999999997</c:v>
                </c:pt>
                <c:pt idx="9816">
                  <c:v>6.6530999999999993</c:v>
                </c:pt>
                <c:pt idx="9817">
                  <c:v>6.6205999999999987</c:v>
                </c:pt>
                <c:pt idx="9818">
                  <c:v>6.6112000000000002</c:v>
                </c:pt>
                <c:pt idx="9819">
                  <c:v>6.5907999999999998</c:v>
                </c:pt>
                <c:pt idx="9820">
                  <c:v>6.6113999999999997</c:v>
                </c:pt>
                <c:pt idx="9821">
                  <c:v>6.6528999999999989</c:v>
                </c:pt>
                <c:pt idx="9822">
                  <c:v>6.6441999999999988</c:v>
                </c:pt>
                <c:pt idx="9823">
                  <c:v>6.6950999999999992</c:v>
                </c:pt>
                <c:pt idx="9824">
                  <c:v>6.8137999999999996</c:v>
                </c:pt>
                <c:pt idx="9825">
                  <c:v>7.0094000000000003</c:v>
                </c:pt>
                <c:pt idx="9826">
                  <c:v>7.2520999999999995</c:v>
                </c:pt>
                <c:pt idx="9827">
                  <c:v>7.4930000000000003</c:v>
                </c:pt>
                <c:pt idx="9828">
                  <c:v>7.6864999999999997</c:v>
                </c:pt>
                <c:pt idx="9829">
                  <c:v>7.7873999999999999</c:v>
                </c:pt>
                <c:pt idx="9830">
                  <c:v>7.9700000000000006</c:v>
                </c:pt>
                <c:pt idx="9831">
                  <c:v>8.0277000000000012</c:v>
                </c:pt>
                <c:pt idx="9832">
                  <c:v>8.0279999999999987</c:v>
                </c:pt>
                <c:pt idx="9833">
                  <c:v>8.0562000000000005</c:v>
                </c:pt>
                <c:pt idx="9834">
                  <c:v>8.0582000000000011</c:v>
                </c:pt>
                <c:pt idx="9835">
                  <c:v>7.9957000000000003</c:v>
                </c:pt>
                <c:pt idx="9836">
                  <c:v>7.9228999999999994</c:v>
                </c:pt>
                <c:pt idx="9837">
                  <c:v>7.8342999999999998</c:v>
                </c:pt>
                <c:pt idx="9838">
                  <c:v>7.7624999999999993</c:v>
                </c:pt>
                <c:pt idx="9839">
                  <c:v>7.7004999999999999</c:v>
                </c:pt>
                <c:pt idx="9840">
                  <c:v>7.5884</c:v>
                </c:pt>
                <c:pt idx="9841">
                  <c:v>7.4821999999999997</c:v>
                </c:pt>
                <c:pt idx="9842">
                  <c:v>7.4599000000000002</c:v>
                </c:pt>
                <c:pt idx="9843">
                  <c:v>7.4364000000000008</c:v>
                </c:pt>
                <c:pt idx="9844">
                  <c:v>7.4276999999999997</c:v>
                </c:pt>
                <c:pt idx="9845">
                  <c:v>7.4055</c:v>
                </c:pt>
                <c:pt idx="9846">
                  <c:v>7.4140999999999995</c:v>
                </c:pt>
                <c:pt idx="9847">
                  <c:v>7.3684999999999992</c:v>
                </c:pt>
                <c:pt idx="9848">
                  <c:v>7.4081000000000001</c:v>
                </c:pt>
                <c:pt idx="9849">
                  <c:v>7.4074999999999998</c:v>
                </c:pt>
                <c:pt idx="9850">
                  <c:v>7.3122999999999996</c:v>
                </c:pt>
                <c:pt idx="9851">
                  <c:v>7.2342000000000004</c:v>
                </c:pt>
                <c:pt idx="9852">
                  <c:v>7.1550999999999991</c:v>
                </c:pt>
                <c:pt idx="9853">
                  <c:v>7.0415999999999999</c:v>
                </c:pt>
                <c:pt idx="9854">
                  <c:v>7.0234999999999994</c:v>
                </c:pt>
                <c:pt idx="9855">
                  <c:v>7.0831</c:v>
                </c:pt>
                <c:pt idx="9856">
                  <c:v>7.1727999999999996</c:v>
                </c:pt>
                <c:pt idx="9857">
                  <c:v>7.2670999999999992</c:v>
                </c:pt>
                <c:pt idx="9858">
                  <c:v>7.4</c:v>
                </c:pt>
                <c:pt idx="9859">
                  <c:v>7.4698000000000002</c:v>
                </c:pt>
                <c:pt idx="9860">
                  <c:v>7.57</c:v>
                </c:pt>
                <c:pt idx="9861">
                  <c:v>7.6322000000000001</c:v>
                </c:pt>
                <c:pt idx="9862">
                  <c:v>7.6104999999999992</c:v>
                </c:pt>
                <c:pt idx="9863">
                  <c:v>7.5986000000000002</c:v>
                </c:pt>
                <c:pt idx="9864">
                  <c:v>7.7309999999999999</c:v>
                </c:pt>
                <c:pt idx="9865">
                  <c:v>7.9531999999999998</c:v>
                </c:pt>
                <c:pt idx="9866">
                  <c:v>8.0938000000000034</c:v>
                </c:pt>
                <c:pt idx="9867">
                  <c:v>8.2666000000000004</c:v>
                </c:pt>
                <c:pt idx="9868">
                  <c:v>9.8087</c:v>
                </c:pt>
                <c:pt idx="9869">
                  <c:v>11.045</c:v>
                </c:pt>
                <c:pt idx="9870">
                  <c:v>15.877000000000002</c:v>
                </c:pt>
                <c:pt idx="9871">
                  <c:v>14.227999999999998</c:v>
                </c:pt>
                <c:pt idx="9872">
                  <c:v>12.932</c:v>
                </c:pt>
                <c:pt idx="9873">
                  <c:v>11.901</c:v>
                </c:pt>
                <c:pt idx="9874">
                  <c:v>11.262</c:v>
                </c:pt>
                <c:pt idx="9875">
                  <c:v>10.679</c:v>
                </c:pt>
                <c:pt idx="9876">
                  <c:v>8.8818000000000001</c:v>
                </c:pt>
                <c:pt idx="9877">
                  <c:v>9.0456000000000003</c:v>
                </c:pt>
                <c:pt idx="9878">
                  <c:v>9.0123000000000015</c:v>
                </c:pt>
                <c:pt idx="9879">
                  <c:v>9.0010000000000012</c:v>
                </c:pt>
                <c:pt idx="9880">
                  <c:v>9.0280999999999985</c:v>
                </c:pt>
                <c:pt idx="9881">
                  <c:v>9.3519000000000005</c:v>
                </c:pt>
                <c:pt idx="9882">
                  <c:v>10.263</c:v>
                </c:pt>
                <c:pt idx="9883">
                  <c:v>18.164999999999999</c:v>
                </c:pt>
                <c:pt idx="9884">
                  <c:v>18.042999999999996</c:v>
                </c:pt>
                <c:pt idx="9885">
                  <c:v>19.901</c:v>
                </c:pt>
                <c:pt idx="9886">
                  <c:v>22.431999999999999</c:v>
                </c:pt>
                <c:pt idx="9887">
                  <c:v>24.800999999999995</c:v>
                </c:pt>
                <c:pt idx="9888">
                  <c:v>27.321000000000005</c:v>
                </c:pt>
                <c:pt idx="9889">
                  <c:v>29.422999999999991</c:v>
                </c:pt>
                <c:pt idx="9890">
                  <c:v>31.337000000000003</c:v>
                </c:pt>
                <c:pt idx="9891">
                  <c:v>32.450999999999993</c:v>
                </c:pt>
                <c:pt idx="9892">
                  <c:v>32.997</c:v>
                </c:pt>
                <c:pt idx="9893">
                  <c:v>33.029000000000003</c:v>
                </c:pt>
                <c:pt idx="9894">
                  <c:v>32.697000000000003</c:v>
                </c:pt>
                <c:pt idx="9895">
                  <c:v>32.101000000000006</c:v>
                </c:pt>
                <c:pt idx="9896">
                  <c:v>31.550999999999995</c:v>
                </c:pt>
                <c:pt idx="9897">
                  <c:v>30.69</c:v>
                </c:pt>
                <c:pt idx="9898">
                  <c:v>29.756</c:v>
                </c:pt>
                <c:pt idx="9899">
                  <c:v>28.844000000000001</c:v>
                </c:pt>
                <c:pt idx="9900">
                  <c:v>27.824000000000005</c:v>
                </c:pt>
                <c:pt idx="9901">
                  <c:v>26.582999999999991</c:v>
                </c:pt>
                <c:pt idx="9902">
                  <c:v>25.353999999999999</c:v>
                </c:pt>
                <c:pt idx="9903">
                  <c:v>24.261999999999997</c:v>
                </c:pt>
                <c:pt idx="9904">
                  <c:v>23.198</c:v>
                </c:pt>
                <c:pt idx="9905">
                  <c:v>22.094000000000001</c:v>
                </c:pt>
                <c:pt idx="9906">
                  <c:v>21.053000000000001</c:v>
                </c:pt>
                <c:pt idx="9907">
                  <c:v>20.132000000000001</c:v>
                </c:pt>
                <c:pt idx="9908">
                  <c:v>19.236999999999995</c:v>
                </c:pt>
                <c:pt idx="9909">
                  <c:v>18.518999999999995</c:v>
                </c:pt>
                <c:pt idx="9910">
                  <c:v>17.914000000000001</c:v>
                </c:pt>
                <c:pt idx="9911">
                  <c:v>17.370999999999999</c:v>
                </c:pt>
                <c:pt idx="9912">
                  <c:v>16.873000000000001</c:v>
                </c:pt>
                <c:pt idx="9913">
                  <c:v>16.376999999999999</c:v>
                </c:pt>
                <c:pt idx="9914">
                  <c:v>16.023</c:v>
                </c:pt>
                <c:pt idx="9915">
                  <c:v>15.883000000000003</c:v>
                </c:pt>
                <c:pt idx="9916">
                  <c:v>15.726999999999999</c:v>
                </c:pt>
                <c:pt idx="9917">
                  <c:v>15.624000000000001</c:v>
                </c:pt>
                <c:pt idx="9918">
                  <c:v>15.49</c:v>
                </c:pt>
                <c:pt idx="9919">
                  <c:v>15.431000000000001</c:v>
                </c:pt>
                <c:pt idx="9920">
                  <c:v>15.137999999999998</c:v>
                </c:pt>
                <c:pt idx="9921">
                  <c:v>14.96</c:v>
                </c:pt>
                <c:pt idx="9922">
                  <c:v>14.829000000000002</c:v>
                </c:pt>
                <c:pt idx="9923">
                  <c:v>14.969000000000001</c:v>
                </c:pt>
                <c:pt idx="9924">
                  <c:v>15.471</c:v>
                </c:pt>
                <c:pt idx="9925">
                  <c:v>15.904</c:v>
                </c:pt>
                <c:pt idx="9926">
                  <c:v>16.263000000000002</c:v>
                </c:pt>
                <c:pt idx="9927">
                  <c:v>16.558</c:v>
                </c:pt>
                <c:pt idx="9928">
                  <c:v>16.553000000000001</c:v>
                </c:pt>
                <c:pt idx="9929">
                  <c:v>16.512</c:v>
                </c:pt>
                <c:pt idx="9930">
                  <c:v>16.297000000000001</c:v>
                </c:pt>
                <c:pt idx="9931">
                  <c:v>15.879000000000001</c:v>
                </c:pt>
                <c:pt idx="9932">
                  <c:v>15.426</c:v>
                </c:pt>
                <c:pt idx="9933">
                  <c:v>14.899000000000001</c:v>
                </c:pt>
                <c:pt idx="9934">
                  <c:v>14.378</c:v>
                </c:pt>
                <c:pt idx="9935">
                  <c:v>13.765000000000002</c:v>
                </c:pt>
                <c:pt idx="9936">
                  <c:v>13.297000000000001</c:v>
                </c:pt>
                <c:pt idx="9937">
                  <c:v>12.787999999999998</c:v>
                </c:pt>
                <c:pt idx="9938">
                  <c:v>12.220999999999998</c:v>
                </c:pt>
                <c:pt idx="9939">
                  <c:v>11.836</c:v>
                </c:pt>
                <c:pt idx="9940">
                  <c:v>11.545</c:v>
                </c:pt>
                <c:pt idx="9941">
                  <c:v>11.335000000000003</c:v>
                </c:pt>
                <c:pt idx="9942">
                  <c:v>11.11</c:v>
                </c:pt>
                <c:pt idx="9943">
                  <c:v>10.803000000000003</c:v>
                </c:pt>
                <c:pt idx="9944">
                  <c:v>10.567</c:v>
                </c:pt>
                <c:pt idx="9945">
                  <c:v>9.3290000000000006</c:v>
                </c:pt>
                <c:pt idx="9946">
                  <c:v>9.4441999999999986</c:v>
                </c:pt>
                <c:pt idx="9947">
                  <c:v>9.4345000000000034</c:v>
                </c:pt>
                <c:pt idx="9948">
                  <c:v>9.4280999999999988</c:v>
                </c:pt>
                <c:pt idx="9949">
                  <c:v>9.3398000000000003</c:v>
                </c:pt>
                <c:pt idx="9950">
                  <c:v>9.253400000000001</c:v>
                </c:pt>
                <c:pt idx="9951">
                  <c:v>9.1088999999999984</c:v>
                </c:pt>
                <c:pt idx="9952">
                  <c:v>9.0169000000000015</c:v>
                </c:pt>
                <c:pt idx="9953">
                  <c:v>8.9501000000000008</c:v>
                </c:pt>
                <c:pt idx="9954">
                  <c:v>8.8938000000000006</c:v>
                </c:pt>
                <c:pt idx="9955">
                  <c:v>8.8892000000000007</c:v>
                </c:pt>
                <c:pt idx="9956">
                  <c:v>8.7728000000000002</c:v>
                </c:pt>
                <c:pt idx="9957">
                  <c:v>8.7943999999999996</c:v>
                </c:pt>
                <c:pt idx="9958">
                  <c:v>8.719100000000001</c:v>
                </c:pt>
                <c:pt idx="9959">
                  <c:v>8.6161000000000012</c:v>
                </c:pt>
                <c:pt idx="9960">
                  <c:v>8.519400000000001</c:v>
                </c:pt>
                <c:pt idx="9961">
                  <c:v>8.3972000000000016</c:v>
                </c:pt>
                <c:pt idx="9962">
                  <c:v>8.4009</c:v>
                </c:pt>
                <c:pt idx="9963">
                  <c:v>8.3463000000000012</c:v>
                </c:pt>
                <c:pt idx="9964">
                  <c:v>8.2212999999999994</c:v>
                </c:pt>
                <c:pt idx="9965">
                  <c:v>8.1752000000000002</c:v>
                </c:pt>
                <c:pt idx="9966">
                  <c:v>8.0785</c:v>
                </c:pt>
                <c:pt idx="9967">
                  <c:v>8.0224000000000011</c:v>
                </c:pt>
                <c:pt idx="9968">
                  <c:v>7.9957000000000003</c:v>
                </c:pt>
                <c:pt idx="9969">
                  <c:v>7.9997000000000007</c:v>
                </c:pt>
                <c:pt idx="9970">
                  <c:v>7.9909999999999997</c:v>
                </c:pt>
                <c:pt idx="9971">
                  <c:v>8.0784000000000002</c:v>
                </c:pt>
                <c:pt idx="9972">
                  <c:v>8.2538</c:v>
                </c:pt>
                <c:pt idx="9973">
                  <c:v>8.7825000000000006</c:v>
                </c:pt>
                <c:pt idx="9974">
                  <c:v>9.5280999999999985</c:v>
                </c:pt>
                <c:pt idx="9975">
                  <c:v>10.603</c:v>
                </c:pt>
                <c:pt idx="9976">
                  <c:v>15.496</c:v>
                </c:pt>
                <c:pt idx="9977">
                  <c:v>15.173</c:v>
                </c:pt>
                <c:pt idx="9978">
                  <c:v>15.478</c:v>
                </c:pt>
                <c:pt idx="9979">
                  <c:v>16.091000000000001</c:v>
                </c:pt>
                <c:pt idx="9980">
                  <c:v>16.734999999999999</c:v>
                </c:pt>
                <c:pt idx="9981">
                  <c:v>17.474</c:v>
                </c:pt>
                <c:pt idx="9982">
                  <c:v>18.163</c:v>
                </c:pt>
                <c:pt idx="9983">
                  <c:v>18.571999999999999</c:v>
                </c:pt>
                <c:pt idx="9984">
                  <c:v>18.619000000000003</c:v>
                </c:pt>
                <c:pt idx="9985">
                  <c:v>18.321999999999999</c:v>
                </c:pt>
                <c:pt idx="9986">
                  <c:v>18.091999999999999</c:v>
                </c:pt>
                <c:pt idx="9987">
                  <c:v>17.675000000000001</c:v>
                </c:pt>
                <c:pt idx="9988">
                  <c:v>17.416</c:v>
                </c:pt>
                <c:pt idx="9989">
                  <c:v>16.971</c:v>
                </c:pt>
                <c:pt idx="9990">
                  <c:v>16.341000000000001</c:v>
                </c:pt>
                <c:pt idx="9991">
                  <c:v>15.485000000000001</c:v>
                </c:pt>
                <c:pt idx="9992">
                  <c:v>14.784000000000001</c:v>
                </c:pt>
                <c:pt idx="9993">
                  <c:v>14.009</c:v>
                </c:pt>
                <c:pt idx="9994">
                  <c:v>13.318</c:v>
                </c:pt>
                <c:pt idx="9995">
                  <c:v>12.746999999999998</c:v>
                </c:pt>
                <c:pt idx="9996">
                  <c:v>12.303000000000003</c:v>
                </c:pt>
                <c:pt idx="9997">
                  <c:v>12.018000000000001</c:v>
                </c:pt>
                <c:pt idx="9998">
                  <c:v>11.69</c:v>
                </c:pt>
                <c:pt idx="9999">
                  <c:v>11.473000000000003</c:v>
                </c:pt>
                <c:pt idx="10000">
                  <c:v>11.284000000000001</c:v>
                </c:pt>
                <c:pt idx="10001">
                  <c:v>11.16</c:v>
                </c:pt>
                <c:pt idx="10002">
                  <c:v>10.902000000000001</c:v>
                </c:pt>
                <c:pt idx="10003">
                  <c:v>10.643000000000001</c:v>
                </c:pt>
                <c:pt idx="10004">
                  <c:v>10.455000000000002</c:v>
                </c:pt>
                <c:pt idx="10005">
                  <c:v>9.3064000000000018</c:v>
                </c:pt>
                <c:pt idx="10006">
                  <c:v>9.4168000000000003</c:v>
                </c:pt>
                <c:pt idx="10007">
                  <c:v>9.4984000000000002</c:v>
                </c:pt>
                <c:pt idx="10008">
                  <c:v>9.4059000000000008</c:v>
                </c:pt>
                <c:pt idx="10009">
                  <c:v>9.3141000000000016</c:v>
                </c:pt>
                <c:pt idx="10010">
                  <c:v>9.2324000000000002</c:v>
                </c:pt>
                <c:pt idx="10011">
                  <c:v>9.1925000000000008</c:v>
                </c:pt>
                <c:pt idx="10012">
                  <c:v>9.0733000000000015</c:v>
                </c:pt>
                <c:pt idx="10013">
                  <c:v>8.9678000000000004</c:v>
                </c:pt>
                <c:pt idx="10014">
                  <c:v>8.8429000000000002</c:v>
                </c:pt>
                <c:pt idx="10015">
                  <c:v>8.8342999999999989</c:v>
                </c:pt>
                <c:pt idx="10016">
                  <c:v>8.8344000000000005</c:v>
                </c:pt>
                <c:pt idx="10017">
                  <c:v>8.7923000000000009</c:v>
                </c:pt>
                <c:pt idx="10018">
                  <c:v>8.7880999999999982</c:v>
                </c:pt>
                <c:pt idx="10019">
                  <c:v>8.9080000000000013</c:v>
                </c:pt>
                <c:pt idx="10020">
                  <c:v>8.9593000000000007</c:v>
                </c:pt>
                <c:pt idx="10021">
                  <c:v>8.9761000000000006</c:v>
                </c:pt>
                <c:pt idx="10022">
                  <c:v>9.0741000000000014</c:v>
                </c:pt>
                <c:pt idx="10023">
                  <c:v>9.0202999999999989</c:v>
                </c:pt>
                <c:pt idx="10024">
                  <c:v>9.0123000000000015</c:v>
                </c:pt>
                <c:pt idx="10025">
                  <c:v>9.0018000000000011</c:v>
                </c:pt>
                <c:pt idx="10026">
                  <c:v>8.9397000000000002</c:v>
                </c:pt>
                <c:pt idx="10027">
                  <c:v>8.9640000000000004</c:v>
                </c:pt>
                <c:pt idx="10028">
                  <c:v>8.8862000000000005</c:v>
                </c:pt>
                <c:pt idx="10029">
                  <c:v>8.8250000000000011</c:v>
                </c:pt>
                <c:pt idx="10030">
                  <c:v>8.7470000000000017</c:v>
                </c:pt>
                <c:pt idx="10031">
                  <c:v>8.696200000000001</c:v>
                </c:pt>
                <c:pt idx="10032">
                  <c:v>8.6048000000000009</c:v>
                </c:pt>
                <c:pt idx="10033">
                  <c:v>8.5693000000000001</c:v>
                </c:pt>
                <c:pt idx="10034">
                  <c:v>8.5318999999999985</c:v>
                </c:pt>
                <c:pt idx="10035">
                  <c:v>8.5054000000000016</c:v>
                </c:pt>
                <c:pt idx="10036">
                  <c:v>8.553600000000003</c:v>
                </c:pt>
                <c:pt idx="10037">
                  <c:v>8.6597000000000008</c:v>
                </c:pt>
                <c:pt idx="10038">
                  <c:v>8.7017999999999986</c:v>
                </c:pt>
                <c:pt idx="10039">
                  <c:v>8.7772999999999985</c:v>
                </c:pt>
                <c:pt idx="10040">
                  <c:v>8.7462999999999997</c:v>
                </c:pt>
                <c:pt idx="10041">
                  <c:v>8.7925000000000004</c:v>
                </c:pt>
                <c:pt idx="10042">
                  <c:v>8.6830000000000016</c:v>
                </c:pt>
                <c:pt idx="10043">
                  <c:v>8.7378999999999998</c:v>
                </c:pt>
                <c:pt idx="10044">
                  <c:v>8.8799000000000028</c:v>
                </c:pt>
                <c:pt idx="10045">
                  <c:v>8.9166000000000007</c:v>
                </c:pt>
                <c:pt idx="10046">
                  <c:v>8.9691000000000027</c:v>
                </c:pt>
                <c:pt idx="10047">
                  <c:v>9.0259</c:v>
                </c:pt>
                <c:pt idx="10048">
                  <c:v>9.0898000000000003</c:v>
                </c:pt>
                <c:pt idx="10049">
                  <c:v>9.0395000000000003</c:v>
                </c:pt>
                <c:pt idx="10050">
                  <c:v>9.0697000000000028</c:v>
                </c:pt>
                <c:pt idx="10051">
                  <c:v>9.0899000000000001</c:v>
                </c:pt>
                <c:pt idx="10052">
                  <c:v>9.0404</c:v>
                </c:pt>
                <c:pt idx="10053">
                  <c:v>9.0131000000000014</c:v>
                </c:pt>
                <c:pt idx="10054">
                  <c:v>8.9042000000000012</c:v>
                </c:pt>
                <c:pt idx="10055">
                  <c:v>8.8714000000000013</c:v>
                </c:pt>
                <c:pt idx="10056">
                  <c:v>8.9108000000000001</c:v>
                </c:pt>
                <c:pt idx="10057">
                  <c:v>8.8221000000000007</c:v>
                </c:pt>
                <c:pt idx="10058">
                  <c:v>8.8578000000000028</c:v>
                </c:pt>
                <c:pt idx="10059">
                  <c:v>8.8517000000000028</c:v>
                </c:pt>
                <c:pt idx="10060">
                  <c:v>8.9334000000000007</c:v>
                </c:pt>
                <c:pt idx="10061">
                  <c:v>9.0487999999999982</c:v>
                </c:pt>
                <c:pt idx="10062">
                  <c:v>9.1391000000000009</c:v>
                </c:pt>
                <c:pt idx="10063">
                  <c:v>9.1792000000000016</c:v>
                </c:pt>
                <c:pt idx="10064">
                  <c:v>9.2068000000000012</c:v>
                </c:pt>
                <c:pt idx="10065">
                  <c:v>9.1523000000000003</c:v>
                </c:pt>
                <c:pt idx="10066">
                  <c:v>9.2135000000000016</c:v>
                </c:pt>
                <c:pt idx="10067">
                  <c:v>9.2171999999999983</c:v>
                </c:pt>
                <c:pt idx="10068">
                  <c:v>9.1473999999999993</c:v>
                </c:pt>
                <c:pt idx="10069">
                  <c:v>9.0842000000000009</c:v>
                </c:pt>
                <c:pt idx="10070">
                  <c:v>8.9681000000000015</c:v>
                </c:pt>
                <c:pt idx="10071">
                  <c:v>8.9237000000000002</c:v>
                </c:pt>
                <c:pt idx="10072">
                  <c:v>8.9639000000000006</c:v>
                </c:pt>
                <c:pt idx="10073">
                  <c:v>8.9652000000000029</c:v>
                </c:pt>
                <c:pt idx="10074">
                  <c:v>8.9461000000000013</c:v>
                </c:pt>
                <c:pt idx="10075">
                  <c:v>8.8854000000000024</c:v>
                </c:pt>
                <c:pt idx="10076">
                  <c:v>8.8366000000000007</c:v>
                </c:pt>
                <c:pt idx="10077">
                  <c:v>8.7570000000000014</c:v>
                </c:pt>
                <c:pt idx="10078">
                  <c:v>8.7447999999999997</c:v>
                </c:pt>
                <c:pt idx="10079">
                  <c:v>8.7128000000000014</c:v>
                </c:pt>
                <c:pt idx="10080">
                  <c:v>8.6428000000000011</c:v>
                </c:pt>
                <c:pt idx="10081">
                  <c:v>8.5516000000000005</c:v>
                </c:pt>
                <c:pt idx="10082">
                  <c:v>8.5193000000000012</c:v>
                </c:pt>
                <c:pt idx="10083">
                  <c:v>8.6061000000000014</c:v>
                </c:pt>
                <c:pt idx="10084">
                  <c:v>8.6560000000000006</c:v>
                </c:pt>
                <c:pt idx="10085">
                  <c:v>8.710700000000001</c:v>
                </c:pt>
                <c:pt idx="10086">
                  <c:v>8.6932999999999989</c:v>
                </c:pt>
                <c:pt idx="10087">
                  <c:v>8.7848999999999986</c:v>
                </c:pt>
                <c:pt idx="10088">
                  <c:v>8.8312999999999988</c:v>
                </c:pt>
                <c:pt idx="10089">
                  <c:v>8.8019000000000016</c:v>
                </c:pt>
                <c:pt idx="10090">
                  <c:v>8.8345000000000002</c:v>
                </c:pt>
                <c:pt idx="10091">
                  <c:v>8.8574000000000019</c:v>
                </c:pt>
                <c:pt idx="10092">
                  <c:v>8.8828000000000031</c:v>
                </c:pt>
                <c:pt idx="10093">
                  <c:v>8.9469000000000012</c:v>
                </c:pt>
                <c:pt idx="10094">
                  <c:v>9.0101000000000013</c:v>
                </c:pt>
                <c:pt idx="10095">
                  <c:v>9.0739000000000001</c:v>
                </c:pt>
                <c:pt idx="10096">
                  <c:v>9.1145000000000014</c:v>
                </c:pt>
                <c:pt idx="10097">
                  <c:v>9.1708000000000016</c:v>
                </c:pt>
                <c:pt idx="10098">
                  <c:v>9.3118000000000034</c:v>
                </c:pt>
                <c:pt idx="10099">
                  <c:v>-999</c:v>
                </c:pt>
                <c:pt idx="10100">
                  <c:v>9.4256000000000029</c:v>
                </c:pt>
                <c:pt idx="10101">
                  <c:v>9.4296000000000006</c:v>
                </c:pt>
                <c:pt idx="10102">
                  <c:v>9.4205000000000005</c:v>
                </c:pt>
                <c:pt idx="10103">
                  <c:v>9.3770000000000007</c:v>
                </c:pt>
                <c:pt idx="10104">
                  <c:v>9.3853000000000026</c:v>
                </c:pt>
                <c:pt idx="10105">
                  <c:v>9.4298000000000002</c:v>
                </c:pt>
                <c:pt idx="10106">
                  <c:v>9.4332000000000011</c:v>
                </c:pt>
                <c:pt idx="10107">
                  <c:v>9.5138000000000016</c:v>
                </c:pt>
                <c:pt idx="10108">
                  <c:v>9.6294000000000004</c:v>
                </c:pt>
                <c:pt idx="10109">
                  <c:v>9.7490999999999985</c:v>
                </c:pt>
                <c:pt idx="10110">
                  <c:v>9.8942000000000014</c:v>
                </c:pt>
                <c:pt idx="10111">
                  <c:v>10.097</c:v>
                </c:pt>
                <c:pt idx="10112">
                  <c:v>10.313000000000002</c:v>
                </c:pt>
                <c:pt idx="10113">
                  <c:v>10.492000000000003</c:v>
                </c:pt>
                <c:pt idx="10114">
                  <c:v>10.459000000000001</c:v>
                </c:pt>
                <c:pt idx="10115">
                  <c:v>10.471</c:v>
                </c:pt>
                <c:pt idx="10116">
                  <c:v>10.434000000000001</c:v>
                </c:pt>
                <c:pt idx="10117">
                  <c:v>10.402000000000001</c:v>
                </c:pt>
                <c:pt idx="10118">
                  <c:v>10.256</c:v>
                </c:pt>
                <c:pt idx="10119">
                  <c:v>10.085000000000003</c:v>
                </c:pt>
                <c:pt idx="10120">
                  <c:v>9.9245000000000001</c:v>
                </c:pt>
                <c:pt idx="10121">
                  <c:v>9.7532000000000014</c:v>
                </c:pt>
                <c:pt idx="10122">
                  <c:v>9.6424000000000003</c:v>
                </c:pt>
                <c:pt idx="10123">
                  <c:v>9.6147000000000009</c:v>
                </c:pt>
                <c:pt idx="10124">
                  <c:v>9.4727000000000032</c:v>
                </c:pt>
                <c:pt idx="10125">
                  <c:v>-999</c:v>
                </c:pt>
                <c:pt idx="10126">
                  <c:v>9.3468</c:v>
                </c:pt>
                <c:pt idx="10127">
                  <c:v>9.2581999999999987</c:v>
                </c:pt>
                <c:pt idx="10128">
                  <c:v>9.2369999999999983</c:v>
                </c:pt>
                <c:pt idx="10129">
                  <c:v>9.2602000000000011</c:v>
                </c:pt>
                <c:pt idx="10130">
                  <c:v>9.2985999999999986</c:v>
                </c:pt>
                <c:pt idx="10131">
                  <c:v>9.4055000000000017</c:v>
                </c:pt>
                <c:pt idx="10132">
                  <c:v>9.4174000000000007</c:v>
                </c:pt>
                <c:pt idx="10133">
                  <c:v>9.3703000000000003</c:v>
                </c:pt>
                <c:pt idx="10134">
                  <c:v>9.3771000000000004</c:v>
                </c:pt>
                <c:pt idx="10135">
                  <c:v>9.3925000000000018</c:v>
                </c:pt>
                <c:pt idx="10136">
                  <c:v>9.3500000000000014</c:v>
                </c:pt>
                <c:pt idx="10137">
                  <c:v>9.4366000000000003</c:v>
                </c:pt>
                <c:pt idx="10138">
                  <c:v>9.484</c:v>
                </c:pt>
                <c:pt idx="10139">
                  <c:v>9.5568000000000008</c:v>
                </c:pt>
                <c:pt idx="10140">
                  <c:v>9.6348999999999982</c:v>
                </c:pt>
                <c:pt idx="10141">
                  <c:v>9.5892000000000035</c:v>
                </c:pt>
                <c:pt idx="10142">
                  <c:v>9.5743000000000009</c:v>
                </c:pt>
                <c:pt idx="10143">
                  <c:v>9.5630000000000006</c:v>
                </c:pt>
                <c:pt idx="10144">
                  <c:v>9.5287999999999986</c:v>
                </c:pt>
                <c:pt idx="10145">
                  <c:v>10.965000000000002</c:v>
                </c:pt>
                <c:pt idx="10146">
                  <c:v>16.170999999999999</c:v>
                </c:pt>
                <c:pt idx="10147">
                  <c:v>14.252000000000002</c:v>
                </c:pt>
                <c:pt idx="10148">
                  <c:v>13.242999999999999</c:v>
                </c:pt>
                <c:pt idx="10149">
                  <c:v>12.09</c:v>
                </c:pt>
                <c:pt idx="10150">
                  <c:v>11.154</c:v>
                </c:pt>
                <c:pt idx="10151">
                  <c:v>10.745999999999999</c:v>
                </c:pt>
                <c:pt idx="10152">
                  <c:v>10.352000000000002</c:v>
                </c:pt>
                <c:pt idx="10153">
                  <c:v>8.8407</c:v>
                </c:pt>
                <c:pt idx="10154">
                  <c:v>8.9120000000000008</c:v>
                </c:pt>
                <c:pt idx="10155">
                  <c:v>8.9957000000000029</c:v>
                </c:pt>
                <c:pt idx="10156">
                  <c:v>8.9732000000000003</c:v>
                </c:pt>
                <c:pt idx="10157">
                  <c:v>8.9074000000000026</c:v>
                </c:pt>
                <c:pt idx="10158">
                  <c:v>8.8317000000000014</c:v>
                </c:pt>
                <c:pt idx="10159">
                  <c:v>8.8075000000000028</c:v>
                </c:pt>
                <c:pt idx="10160">
                  <c:v>8.8667000000000034</c:v>
                </c:pt>
                <c:pt idx="10161">
                  <c:v>8.9927000000000028</c:v>
                </c:pt>
                <c:pt idx="10162">
                  <c:v>9.0971999999999991</c:v>
                </c:pt>
                <c:pt idx="10163">
                  <c:v>9.2415999999999983</c:v>
                </c:pt>
                <c:pt idx="10164">
                  <c:v>9.3833000000000002</c:v>
                </c:pt>
                <c:pt idx="10165">
                  <c:v>9.5495000000000001</c:v>
                </c:pt>
                <c:pt idx="10166">
                  <c:v>9.6757000000000026</c:v>
                </c:pt>
                <c:pt idx="10167">
                  <c:v>9.9713000000000012</c:v>
                </c:pt>
                <c:pt idx="10168">
                  <c:v>10.244999999999999</c:v>
                </c:pt>
                <c:pt idx="10169">
                  <c:v>10.483000000000002</c:v>
                </c:pt>
                <c:pt idx="10170">
                  <c:v>10.617999999999999</c:v>
                </c:pt>
                <c:pt idx="10171">
                  <c:v>10.825000000000001</c:v>
                </c:pt>
                <c:pt idx="10172">
                  <c:v>13.5</c:v>
                </c:pt>
                <c:pt idx="10173">
                  <c:v>12.495000000000001</c:v>
                </c:pt>
                <c:pt idx="10174">
                  <c:v>11.783000000000001</c:v>
                </c:pt>
                <c:pt idx="10175">
                  <c:v>11.293000000000001</c:v>
                </c:pt>
                <c:pt idx="10176">
                  <c:v>10.987</c:v>
                </c:pt>
                <c:pt idx="10177">
                  <c:v>10.761000000000001</c:v>
                </c:pt>
                <c:pt idx="10178">
                  <c:v>10.513</c:v>
                </c:pt>
                <c:pt idx="10179">
                  <c:v>10.43</c:v>
                </c:pt>
                <c:pt idx="10180">
                  <c:v>9.5027000000000008</c:v>
                </c:pt>
                <c:pt idx="10181">
                  <c:v>9.7597000000000005</c:v>
                </c:pt>
                <c:pt idx="10182">
                  <c:v>9.9763000000000002</c:v>
                </c:pt>
                <c:pt idx="10183">
                  <c:v>10.247999999999999</c:v>
                </c:pt>
                <c:pt idx="10184">
                  <c:v>10.491</c:v>
                </c:pt>
                <c:pt idx="10185">
                  <c:v>10.56</c:v>
                </c:pt>
                <c:pt idx="10186">
                  <c:v>10.754</c:v>
                </c:pt>
                <c:pt idx="10187">
                  <c:v>14.386000000000003</c:v>
                </c:pt>
                <c:pt idx="10188">
                  <c:v>12.911</c:v>
                </c:pt>
                <c:pt idx="10189">
                  <c:v>11.992000000000003</c:v>
                </c:pt>
                <c:pt idx="10190">
                  <c:v>11.49</c:v>
                </c:pt>
                <c:pt idx="10191">
                  <c:v>11.047000000000001</c:v>
                </c:pt>
                <c:pt idx="10192">
                  <c:v>10.765000000000002</c:v>
                </c:pt>
                <c:pt idx="10193">
                  <c:v>10.486000000000002</c:v>
                </c:pt>
                <c:pt idx="10194">
                  <c:v>9.5539000000000005</c:v>
                </c:pt>
                <c:pt idx="10195">
                  <c:v>9.6657000000000028</c:v>
                </c:pt>
                <c:pt idx="10196">
                  <c:v>9.6392999999999986</c:v>
                </c:pt>
                <c:pt idx="10197">
                  <c:v>9.7517000000000014</c:v>
                </c:pt>
                <c:pt idx="10198">
                  <c:v>9.7695000000000007</c:v>
                </c:pt>
                <c:pt idx="10199">
                  <c:v>9.7359000000000009</c:v>
                </c:pt>
                <c:pt idx="10200">
                  <c:v>9.7607000000000035</c:v>
                </c:pt>
                <c:pt idx="10201">
                  <c:v>9.7448999999999995</c:v>
                </c:pt>
                <c:pt idx="10202">
                  <c:v>9.8021000000000029</c:v>
                </c:pt>
                <c:pt idx="10203">
                  <c:v>9.8411999999999988</c:v>
                </c:pt>
                <c:pt idx="10204">
                  <c:v>9.9265000000000008</c:v>
                </c:pt>
                <c:pt idx="10205">
                  <c:v>10.035</c:v>
                </c:pt>
                <c:pt idx="10206">
                  <c:v>10.287999999999998</c:v>
                </c:pt>
                <c:pt idx="10207">
                  <c:v>10.83</c:v>
                </c:pt>
                <c:pt idx="10208">
                  <c:v>13.597</c:v>
                </c:pt>
                <c:pt idx="10209">
                  <c:v>12.89</c:v>
                </c:pt>
                <c:pt idx="10210">
                  <c:v>12.59</c:v>
                </c:pt>
                <c:pt idx="10211">
                  <c:v>12.286</c:v>
                </c:pt>
                <c:pt idx="10212">
                  <c:v>12.189</c:v>
                </c:pt>
                <c:pt idx="10213">
                  <c:v>12.001000000000001</c:v>
                </c:pt>
                <c:pt idx="10214">
                  <c:v>11.924000000000001</c:v>
                </c:pt>
                <c:pt idx="10215">
                  <c:v>-999</c:v>
                </c:pt>
                <c:pt idx="10216">
                  <c:v>11.454000000000002</c:v>
                </c:pt>
                <c:pt idx="10217">
                  <c:v>11.246999999999998</c:v>
                </c:pt>
                <c:pt idx="10218">
                  <c:v>11.016</c:v>
                </c:pt>
                <c:pt idx="10219">
                  <c:v>10.796000000000001</c:v>
                </c:pt>
                <c:pt idx="10220">
                  <c:v>10.624000000000001</c:v>
                </c:pt>
                <c:pt idx="10221">
                  <c:v>10.476000000000003</c:v>
                </c:pt>
                <c:pt idx="10222">
                  <c:v>10.371</c:v>
                </c:pt>
                <c:pt idx="10223">
                  <c:v>10.09</c:v>
                </c:pt>
                <c:pt idx="10224">
                  <c:v>10.213000000000001</c:v>
                </c:pt>
                <c:pt idx="10225">
                  <c:v>10.220999999999998</c:v>
                </c:pt>
                <c:pt idx="10226">
                  <c:v>10.242999999999999</c:v>
                </c:pt>
                <c:pt idx="10227">
                  <c:v>10.242999999999999</c:v>
                </c:pt>
                <c:pt idx="10228">
                  <c:v>10.106</c:v>
                </c:pt>
                <c:pt idx="10229">
                  <c:v>9.9411999999999985</c:v>
                </c:pt>
                <c:pt idx="10230">
                  <c:v>9.8377000000000034</c:v>
                </c:pt>
                <c:pt idx="10231">
                  <c:v>9.642199999999999</c:v>
                </c:pt>
                <c:pt idx="10232">
                  <c:v>9.4860000000000007</c:v>
                </c:pt>
                <c:pt idx="10233">
                  <c:v>9.3967000000000027</c:v>
                </c:pt>
                <c:pt idx="10234">
                  <c:v>9.2707000000000015</c:v>
                </c:pt>
                <c:pt idx="10235">
                  <c:v>9.2061999999999991</c:v>
                </c:pt>
                <c:pt idx="10236">
                  <c:v>9.1721000000000004</c:v>
                </c:pt>
                <c:pt idx="10237">
                  <c:v>9.0587</c:v>
                </c:pt>
                <c:pt idx="10238">
                  <c:v>8.9540000000000006</c:v>
                </c:pt>
                <c:pt idx="10239">
                  <c:v>8.8945000000000007</c:v>
                </c:pt>
                <c:pt idx="10240">
                  <c:v>8.8642000000000003</c:v>
                </c:pt>
                <c:pt idx="10241">
                  <c:v>8.928799999999999</c:v>
                </c:pt>
                <c:pt idx="10242">
                  <c:v>9.0157000000000007</c:v>
                </c:pt>
                <c:pt idx="10243">
                  <c:v>9.113900000000001</c:v>
                </c:pt>
                <c:pt idx="10244">
                  <c:v>9.1513000000000009</c:v>
                </c:pt>
                <c:pt idx="10245">
                  <c:v>9.1548000000000016</c:v>
                </c:pt>
                <c:pt idx="10246">
                  <c:v>9.1353000000000009</c:v>
                </c:pt>
                <c:pt idx="10247">
                  <c:v>9.0756000000000032</c:v>
                </c:pt>
                <c:pt idx="10248">
                  <c:v>9.0114000000000001</c:v>
                </c:pt>
                <c:pt idx="10249">
                  <c:v>9.0055000000000032</c:v>
                </c:pt>
                <c:pt idx="10250">
                  <c:v>9.0746000000000002</c:v>
                </c:pt>
                <c:pt idx="10251">
                  <c:v>9.0805000000000007</c:v>
                </c:pt>
                <c:pt idx="10252">
                  <c:v>9.1122000000000014</c:v>
                </c:pt>
                <c:pt idx="10253">
                  <c:v>9.1347999999999985</c:v>
                </c:pt>
                <c:pt idx="10254">
                  <c:v>9.1306000000000012</c:v>
                </c:pt>
                <c:pt idx="10255">
                  <c:v>9.1572000000000013</c:v>
                </c:pt>
                <c:pt idx="10256">
                  <c:v>9.1328000000000014</c:v>
                </c:pt>
                <c:pt idx="10257">
                  <c:v>9.0601000000000003</c:v>
                </c:pt>
                <c:pt idx="10258">
                  <c:v>9.121599999999999</c:v>
                </c:pt>
                <c:pt idx="10259">
                  <c:v>9.1825000000000028</c:v>
                </c:pt>
                <c:pt idx="10260">
                  <c:v>9.111699999999999</c:v>
                </c:pt>
                <c:pt idx="10261">
                  <c:v>9.0785</c:v>
                </c:pt>
                <c:pt idx="10262">
                  <c:v>9.0439999999999987</c:v>
                </c:pt>
                <c:pt idx="10263">
                  <c:v>9.0204000000000004</c:v>
                </c:pt>
                <c:pt idx="10264">
                  <c:v>9.0057000000000027</c:v>
                </c:pt>
                <c:pt idx="10265">
                  <c:v>8.9951000000000008</c:v>
                </c:pt>
                <c:pt idx="10266">
                  <c:v>8.9293000000000013</c:v>
                </c:pt>
                <c:pt idx="10267">
                  <c:v>8.8146000000000004</c:v>
                </c:pt>
                <c:pt idx="10268">
                  <c:v>8.7027000000000001</c:v>
                </c:pt>
                <c:pt idx="10269">
                  <c:v>8.6048000000000009</c:v>
                </c:pt>
                <c:pt idx="10270">
                  <c:v>8.5286999999999988</c:v>
                </c:pt>
                <c:pt idx="10271">
                  <c:v>8.4918000000000013</c:v>
                </c:pt>
                <c:pt idx="10272">
                  <c:v>8.4498000000000015</c:v>
                </c:pt>
                <c:pt idx="10273">
                  <c:v>8.4062000000000001</c:v>
                </c:pt>
                <c:pt idx="10274">
                  <c:v>8.3346</c:v>
                </c:pt>
                <c:pt idx="10275">
                  <c:v>8.2870999999999988</c:v>
                </c:pt>
                <c:pt idx="10276">
                  <c:v>8.2525000000000031</c:v>
                </c:pt>
                <c:pt idx="10277">
                  <c:v>8.2679000000000009</c:v>
                </c:pt>
                <c:pt idx="10278">
                  <c:v>8.2307999999999986</c:v>
                </c:pt>
                <c:pt idx="10279">
                  <c:v>8.2242999999999995</c:v>
                </c:pt>
                <c:pt idx="10280">
                  <c:v>8.289299999999999</c:v>
                </c:pt>
                <c:pt idx="10281">
                  <c:v>8.2551000000000005</c:v>
                </c:pt>
                <c:pt idx="10282">
                  <c:v>8.2237999999999989</c:v>
                </c:pt>
                <c:pt idx="10283">
                  <c:v>8.2612999999999985</c:v>
                </c:pt>
                <c:pt idx="10284">
                  <c:v>8.2556000000000029</c:v>
                </c:pt>
                <c:pt idx="10285">
                  <c:v>8.2058</c:v>
                </c:pt>
                <c:pt idx="10286">
                  <c:v>8.1765000000000008</c:v>
                </c:pt>
                <c:pt idx="10287">
                  <c:v>8.1641000000000012</c:v>
                </c:pt>
                <c:pt idx="10288">
                  <c:v>8.1283999999999992</c:v>
                </c:pt>
                <c:pt idx="10289">
                  <c:v>8.1407999999999987</c:v>
                </c:pt>
                <c:pt idx="10290">
                  <c:v>8.2030000000000012</c:v>
                </c:pt>
                <c:pt idx="10291">
                  <c:v>8.2575000000000003</c:v>
                </c:pt>
                <c:pt idx="10292">
                  <c:v>8.3694000000000024</c:v>
                </c:pt>
                <c:pt idx="10293">
                  <c:v>8.3386000000000013</c:v>
                </c:pt>
                <c:pt idx="10294">
                  <c:v>8.2558000000000007</c:v>
                </c:pt>
                <c:pt idx="10295">
                  <c:v>8.2011999999999983</c:v>
                </c:pt>
                <c:pt idx="10296">
                  <c:v>8.202</c:v>
                </c:pt>
                <c:pt idx="10297">
                  <c:v>8.1462999999999983</c:v>
                </c:pt>
                <c:pt idx="10298">
                  <c:v>8.1014000000000017</c:v>
                </c:pt>
                <c:pt idx="10299">
                  <c:v>8.0478999999999985</c:v>
                </c:pt>
                <c:pt idx="10300">
                  <c:v>8.0501000000000005</c:v>
                </c:pt>
                <c:pt idx="10301">
                  <c:v>8.1251000000000015</c:v>
                </c:pt>
                <c:pt idx="10302">
                  <c:v>8.2051000000000016</c:v>
                </c:pt>
                <c:pt idx="10303">
                  <c:v>8.2205000000000013</c:v>
                </c:pt>
                <c:pt idx="10304">
                  <c:v>8.291599999999999</c:v>
                </c:pt>
                <c:pt idx="10305">
                  <c:v>8.4162000000000035</c:v>
                </c:pt>
                <c:pt idx="10306">
                  <c:v>8.390500000000003</c:v>
                </c:pt>
                <c:pt idx="10307">
                  <c:v>8.3471999999999991</c:v>
                </c:pt>
                <c:pt idx="10308">
                  <c:v>8.3934000000000015</c:v>
                </c:pt>
                <c:pt idx="10309">
                  <c:v>8.344100000000001</c:v>
                </c:pt>
                <c:pt idx="10310">
                  <c:v>8.2687999999999988</c:v>
                </c:pt>
                <c:pt idx="10311">
                  <c:v>8.277000000000001</c:v>
                </c:pt>
                <c:pt idx="10312">
                  <c:v>8.2185999999999986</c:v>
                </c:pt>
                <c:pt idx="10313">
                  <c:v>8.2502000000000013</c:v>
                </c:pt>
                <c:pt idx="10314">
                  <c:v>8.279300000000001</c:v>
                </c:pt>
                <c:pt idx="10315">
                  <c:v>8.2858000000000001</c:v>
                </c:pt>
                <c:pt idx="10316">
                  <c:v>8.2645</c:v>
                </c:pt>
                <c:pt idx="10317">
                  <c:v>8.3301000000000016</c:v>
                </c:pt>
                <c:pt idx="10318">
                  <c:v>8.3812000000000015</c:v>
                </c:pt>
                <c:pt idx="10319">
                  <c:v>8.3331</c:v>
                </c:pt>
                <c:pt idx="10320">
                  <c:v>8.2424000000000017</c:v>
                </c:pt>
                <c:pt idx="10321">
                  <c:v>8.1615000000000002</c:v>
                </c:pt>
                <c:pt idx="10322">
                  <c:v>8.0890000000000004</c:v>
                </c:pt>
                <c:pt idx="10323">
                  <c:v>8.1038000000000014</c:v>
                </c:pt>
                <c:pt idx="10324">
                  <c:v>8.1324000000000005</c:v>
                </c:pt>
                <c:pt idx="10325">
                  <c:v>8.1606000000000005</c:v>
                </c:pt>
                <c:pt idx="10326">
                  <c:v>8.1564000000000014</c:v>
                </c:pt>
                <c:pt idx="10327">
                  <c:v>8.1840000000000011</c:v>
                </c:pt>
                <c:pt idx="10328">
                  <c:v>8.2338999999999984</c:v>
                </c:pt>
                <c:pt idx="10329">
                  <c:v>8.2575000000000003</c:v>
                </c:pt>
                <c:pt idx="10330">
                  <c:v>8.341800000000001</c:v>
                </c:pt>
                <c:pt idx="10331">
                  <c:v>8.3429000000000002</c:v>
                </c:pt>
                <c:pt idx="10332">
                  <c:v>8.3555000000000046</c:v>
                </c:pt>
                <c:pt idx="10333">
                  <c:v>8.3636000000000053</c:v>
                </c:pt>
                <c:pt idx="10334">
                  <c:v>8.4006000000000007</c:v>
                </c:pt>
                <c:pt idx="10335">
                  <c:v>8.3809000000000005</c:v>
                </c:pt>
                <c:pt idx="10336">
                  <c:v>8.3911000000000016</c:v>
                </c:pt>
                <c:pt idx="10337">
                  <c:v>8.2644000000000002</c:v>
                </c:pt>
                <c:pt idx="10338">
                  <c:v>8.2828000000000035</c:v>
                </c:pt>
                <c:pt idx="10339">
                  <c:v>8.2968999999999991</c:v>
                </c:pt>
                <c:pt idx="10340">
                  <c:v>8.2842999999999982</c:v>
                </c:pt>
                <c:pt idx="10341">
                  <c:v>8.2203000000000017</c:v>
                </c:pt>
                <c:pt idx="10342">
                  <c:v>8.4022000000000006</c:v>
                </c:pt>
                <c:pt idx="10343">
                  <c:v>8.5394000000000005</c:v>
                </c:pt>
                <c:pt idx="10344">
                  <c:v>8.6522000000000006</c:v>
                </c:pt>
                <c:pt idx="10345">
                  <c:v>8.7676000000000016</c:v>
                </c:pt>
                <c:pt idx="10346">
                  <c:v>8.9575000000000031</c:v>
                </c:pt>
                <c:pt idx="10347">
                  <c:v>9.083400000000001</c:v>
                </c:pt>
                <c:pt idx="10348">
                  <c:v>9.2943999999999996</c:v>
                </c:pt>
                <c:pt idx="10349">
                  <c:v>9.4185000000000034</c:v>
                </c:pt>
                <c:pt idx="10350">
                  <c:v>9.6147999999999989</c:v>
                </c:pt>
                <c:pt idx="10351">
                  <c:v>9.7052000000000014</c:v>
                </c:pt>
                <c:pt idx="10352">
                  <c:v>9.7006000000000014</c:v>
                </c:pt>
                <c:pt idx="10353">
                  <c:v>9.6632000000000016</c:v>
                </c:pt>
                <c:pt idx="10354">
                  <c:v>9.5552000000000028</c:v>
                </c:pt>
                <c:pt idx="10355">
                  <c:v>9.5287999999999986</c:v>
                </c:pt>
                <c:pt idx="10356">
                  <c:v>9.6254000000000008</c:v>
                </c:pt>
                <c:pt idx="10357">
                  <c:v>9.6488999999999994</c:v>
                </c:pt>
                <c:pt idx="10358">
                  <c:v>9.7996000000000034</c:v>
                </c:pt>
                <c:pt idx="10359">
                  <c:v>9.7957000000000001</c:v>
                </c:pt>
                <c:pt idx="10360">
                  <c:v>9.8109000000000002</c:v>
                </c:pt>
                <c:pt idx="10361">
                  <c:v>9.8066000000000031</c:v>
                </c:pt>
                <c:pt idx="10362">
                  <c:v>9.7837000000000014</c:v>
                </c:pt>
                <c:pt idx="10363">
                  <c:v>9.8917000000000002</c:v>
                </c:pt>
                <c:pt idx="10364">
                  <c:v>10.01</c:v>
                </c:pt>
                <c:pt idx="10365">
                  <c:v>10.005000000000003</c:v>
                </c:pt>
                <c:pt idx="10366">
                  <c:v>10.047999999999998</c:v>
                </c:pt>
                <c:pt idx="10367">
                  <c:v>10.002000000000002</c:v>
                </c:pt>
                <c:pt idx="10368">
                  <c:v>9.9252000000000002</c:v>
                </c:pt>
                <c:pt idx="10369">
                  <c:v>9.8255000000000052</c:v>
                </c:pt>
                <c:pt idx="10370">
                  <c:v>9.6609000000000016</c:v>
                </c:pt>
                <c:pt idx="10371">
                  <c:v>9.5412000000000017</c:v>
                </c:pt>
                <c:pt idx="10372">
                  <c:v>9.3852000000000029</c:v>
                </c:pt>
                <c:pt idx="10373">
                  <c:v>9.25</c:v>
                </c:pt>
                <c:pt idx="10374">
                  <c:v>9.2360999999999986</c:v>
                </c:pt>
                <c:pt idx="10375">
                  <c:v>9.1686000000000014</c:v>
                </c:pt>
                <c:pt idx="10376">
                  <c:v>9.0438000000000009</c:v>
                </c:pt>
                <c:pt idx="10377">
                  <c:v>8.9357000000000006</c:v>
                </c:pt>
                <c:pt idx="10378">
                  <c:v>8.8591000000000033</c:v>
                </c:pt>
                <c:pt idx="10379">
                  <c:v>8.7322999999999986</c:v>
                </c:pt>
                <c:pt idx="10380">
                  <c:v>8.7447000000000017</c:v>
                </c:pt>
                <c:pt idx="10381">
                  <c:v>8.8234000000000012</c:v>
                </c:pt>
                <c:pt idx="10382">
                  <c:v>8.8457000000000008</c:v>
                </c:pt>
                <c:pt idx="10383">
                  <c:v>8.883600000000003</c:v>
                </c:pt>
                <c:pt idx="10384">
                  <c:v>9.1567000000000007</c:v>
                </c:pt>
                <c:pt idx="10385">
                  <c:v>9.4727000000000032</c:v>
                </c:pt>
                <c:pt idx="10386">
                  <c:v>9.7324000000000002</c:v>
                </c:pt>
                <c:pt idx="10387">
                  <c:v>9.979000000000001</c:v>
                </c:pt>
                <c:pt idx="10388">
                  <c:v>10.083</c:v>
                </c:pt>
                <c:pt idx="10389">
                  <c:v>10.075000000000001</c:v>
                </c:pt>
                <c:pt idx="10390">
                  <c:v>10.105</c:v>
                </c:pt>
                <c:pt idx="10391">
                  <c:v>10.115</c:v>
                </c:pt>
                <c:pt idx="10392">
                  <c:v>10.072000000000001</c:v>
                </c:pt>
                <c:pt idx="10393">
                  <c:v>10.019</c:v>
                </c:pt>
                <c:pt idx="10394">
                  <c:v>9.998899999999999</c:v>
                </c:pt>
                <c:pt idx="10395">
                  <c:v>9.9165000000000028</c:v>
                </c:pt>
                <c:pt idx="10396">
                  <c:v>9.8045000000000027</c:v>
                </c:pt>
                <c:pt idx="10397">
                  <c:v>9.6727000000000007</c:v>
                </c:pt>
                <c:pt idx="10398">
                  <c:v>9.5127000000000006</c:v>
                </c:pt>
                <c:pt idx="10399">
                  <c:v>9.3963000000000001</c:v>
                </c:pt>
                <c:pt idx="10400">
                  <c:v>9.2724000000000011</c:v>
                </c:pt>
                <c:pt idx="10401">
                  <c:v>9.1926000000000005</c:v>
                </c:pt>
                <c:pt idx="10402">
                  <c:v>9.1229000000000013</c:v>
                </c:pt>
                <c:pt idx="10403">
                  <c:v>9.036900000000001</c:v>
                </c:pt>
                <c:pt idx="10404">
                  <c:v>8.9698000000000029</c:v>
                </c:pt>
                <c:pt idx="10405">
                  <c:v>8.8624000000000027</c:v>
                </c:pt>
                <c:pt idx="10406">
                  <c:v>8.8694000000000024</c:v>
                </c:pt>
                <c:pt idx="10407">
                  <c:v>8.8163</c:v>
                </c:pt>
                <c:pt idx="10408">
                  <c:v>8.740499999999999</c:v>
                </c:pt>
                <c:pt idx="10409">
                  <c:v>8.7098000000000013</c:v>
                </c:pt>
                <c:pt idx="10410">
                  <c:v>8.6550000000000011</c:v>
                </c:pt>
                <c:pt idx="10411">
                  <c:v>8.6188999999999982</c:v>
                </c:pt>
                <c:pt idx="10412">
                  <c:v>8.5641000000000016</c:v>
                </c:pt>
                <c:pt idx="10413">
                  <c:v>8.5235000000000003</c:v>
                </c:pt>
                <c:pt idx="10414">
                  <c:v>8.597900000000001</c:v>
                </c:pt>
                <c:pt idx="10415">
                  <c:v>8.5895000000000028</c:v>
                </c:pt>
                <c:pt idx="10416">
                  <c:v>8.6198000000000015</c:v>
                </c:pt>
                <c:pt idx="10417">
                  <c:v>8.6539000000000001</c:v>
                </c:pt>
                <c:pt idx="10418">
                  <c:v>8.6971999999999987</c:v>
                </c:pt>
                <c:pt idx="10419">
                  <c:v>8.742700000000001</c:v>
                </c:pt>
                <c:pt idx="10420">
                  <c:v>8.7031000000000009</c:v>
                </c:pt>
                <c:pt idx="10421">
                  <c:v>8.7552000000000003</c:v>
                </c:pt>
                <c:pt idx="10422">
                  <c:v>8.7302999999999997</c:v>
                </c:pt>
                <c:pt idx="10423">
                  <c:v>8.7199999999999989</c:v>
                </c:pt>
                <c:pt idx="10424">
                  <c:v>8.7060000000000013</c:v>
                </c:pt>
                <c:pt idx="10425">
                  <c:v>8.6348999999999982</c:v>
                </c:pt>
                <c:pt idx="10426">
                  <c:v>8.5669000000000004</c:v>
                </c:pt>
                <c:pt idx="10427">
                  <c:v>8.6070000000000011</c:v>
                </c:pt>
                <c:pt idx="10428">
                  <c:v>8.5318999999999985</c:v>
                </c:pt>
                <c:pt idx="10429">
                  <c:v>8.5879000000000012</c:v>
                </c:pt>
                <c:pt idx="10430">
                  <c:v>8.6711000000000009</c:v>
                </c:pt>
                <c:pt idx="10431">
                  <c:v>8.7236000000000011</c:v>
                </c:pt>
                <c:pt idx="10432">
                  <c:v>8.8488999999999987</c:v>
                </c:pt>
                <c:pt idx="10433">
                  <c:v>8.8757000000000019</c:v>
                </c:pt>
                <c:pt idx="10434">
                  <c:v>8.9077000000000002</c:v>
                </c:pt>
                <c:pt idx="10435">
                  <c:v>8.9882000000000009</c:v>
                </c:pt>
                <c:pt idx="10436">
                  <c:v>9.1026000000000007</c:v>
                </c:pt>
                <c:pt idx="10437">
                  <c:v>9.226700000000001</c:v>
                </c:pt>
                <c:pt idx="10438">
                  <c:v>9.3336000000000006</c:v>
                </c:pt>
                <c:pt idx="10439">
                  <c:v>9.3232000000000035</c:v>
                </c:pt>
                <c:pt idx="10440">
                  <c:v>9.2989999999999995</c:v>
                </c:pt>
                <c:pt idx="10441">
                  <c:v>9.3582000000000001</c:v>
                </c:pt>
                <c:pt idx="10442">
                  <c:v>9.3595000000000024</c:v>
                </c:pt>
                <c:pt idx="10443">
                  <c:v>9.3930000000000007</c:v>
                </c:pt>
                <c:pt idx="10444">
                  <c:v>9.4866000000000028</c:v>
                </c:pt>
                <c:pt idx="10445">
                  <c:v>9.678700000000001</c:v>
                </c:pt>
                <c:pt idx="10446">
                  <c:v>9.8617000000000008</c:v>
                </c:pt>
                <c:pt idx="10447">
                  <c:v>9.9333000000000009</c:v>
                </c:pt>
                <c:pt idx="10448">
                  <c:v>9.9693000000000005</c:v>
                </c:pt>
                <c:pt idx="10449">
                  <c:v>9.976600000000003</c:v>
                </c:pt>
                <c:pt idx="10450">
                  <c:v>10.042</c:v>
                </c:pt>
                <c:pt idx="10451">
                  <c:v>9.9642000000000035</c:v>
                </c:pt>
                <c:pt idx="10452">
                  <c:v>9.9646000000000008</c:v>
                </c:pt>
                <c:pt idx="10453">
                  <c:v>9.9224000000000014</c:v>
                </c:pt>
                <c:pt idx="10454">
                  <c:v>10.059000000000001</c:v>
                </c:pt>
                <c:pt idx="10455">
                  <c:v>10.242000000000001</c:v>
                </c:pt>
                <c:pt idx="10456">
                  <c:v>10.327</c:v>
                </c:pt>
                <c:pt idx="10457">
                  <c:v>10.210999999999999</c:v>
                </c:pt>
                <c:pt idx="10458">
                  <c:v>10.239999999999998</c:v>
                </c:pt>
                <c:pt idx="10459">
                  <c:v>10.283000000000001</c:v>
                </c:pt>
                <c:pt idx="10460">
                  <c:v>10.242999999999999</c:v>
                </c:pt>
                <c:pt idx="10461">
                  <c:v>10.164</c:v>
                </c:pt>
                <c:pt idx="10462">
                  <c:v>10.014000000000001</c:v>
                </c:pt>
                <c:pt idx="10463">
                  <c:v>9.8947000000000003</c:v>
                </c:pt>
                <c:pt idx="10464">
                  <c:v>9.8572000000000006</c:v>
                </c:pt>
                <c:pt idx="10465">
                  <c:v>9.6998000000000015</c:v>
                </c:pt>
                <c:pt idx="10466">
                  <c:v>9.5524000000000022</c:v>
                </c:pt>
                <c:pt idx="10467">
                  <c:v>9.4075000000000006</c:v>
                </c:pt>
                <c:pt idx="10468">
                  <c:v>9.2170999999999985</c:v>
                </c:pt>
                <c:pt idx="10469">
                  <c:v>9.1283999999999992</c:v>
                </c:pt>
                <c:pt idx="10470">
                  <c:v>8.9837000000000007</c:v>
                </c:pt>
                <c:pt idx="10471">
                  <c:v>8.8164000000000016</c:v>
                </c:pt>
                <c:pt idx="10472">
                  <c:v>8.7640000000000011</c:v>
                </c:pt>
                <c:pt idx="10473">
                  <c:v>8.7280999999999995</c:v>
                </c:pt>
                <c:pt idx="10474">
                  <c:v>8.6820000000000004</c:v>
                </c:pt>
                <c:pt idx="10475">
                  <c:v>8.611600000000001</c:v>
                </c:pt>
                <c:pt idx="10476">
                  <c:v>8.5882999999999985</c:v>
                </c:pt>
                <c:pt idx="10477">
                  <c:v>8.5801000000000016</c:v>
                </c:pt>
                <c:pt idx="10478">
                  <c:v>8.549100000000001</c:v>
                </c:pt>
                <c:pt idx="10479">
                  <c:v>8.5322000000000013</c:v>
                </c:pt>
                <c:pt idx="10480">
                  <c:v>8.5537000000000027</c:v>
                </c:pt>
                <c:pt idx="10481">
                  <c:v>8.6109000000000009</c:v>
                </c:pt>
                <c:pt idx="10482">
                  <c:v>8.68</c:v>
                </c:pt>
                <c:pt idx="10483">
                  <c:v>8.7591000000000001</c:v>
                </c:pt>
                <c:pt idx="10484">
                  <c:v>8.7845000000000013</c:v>
                </c:pt>
                <c:pt idx="10485">
                  <c:v>8.7870999999999988</c:v>
                </c:pt>
                <c:pt idx="10486">
                  <c:v>8.797600000000001</c:v>
                </c:pt>
                <c:pt idx="10487">
                  <c:v>8.8307000000000002</c:v>
                </c:pt>
                <c:pt idx="10488">
                  <c:v>8.8945000000000007</c:v>
                </c:pt>
                <c:pt idx="10489">
                  <c:v>8.8931000000000004</c:v>
                </c:pt>
                <c:pt idx="10490">
                  <c:v>8.9039000000000001</c:v>
                </c:pt>
                <c:pt idx="10491">
                  <c:v>8.9841000000000015</c:v>
                </c:pt>
                <c:pt idx="10492">
                  <c:v>9.0291000000000015</c:v>
                </c:pt>
                <c:pt idx="10493">
                  <c:v>9.0546000000000006</c:v>
                </c:pt>
                <c:pt idx="10494">
                  <c:v>9.1102999999999987</c:v>
                </c:pt>
                <c:pt idx="10495">
                  <c:v>9.0827000000000027</c:v>
                </c:pt>
                <c:pt idx="10496">
                  <c:v>9.1465000000000014</c:v>
                </c:pt>
                <c:pt idx="10497">
                  <c:v>9.198500000000001</c:v>
                </c:pt>
                <c:pt idx="10498">
                  <c:v>9.4936000000000007</c:v>
                </c:pt>
                <c:pt idx="10499">
                  <c:v>10.206</c:v>
                </c:pt>
                <c:pt idx="10500">
                  <c:v>10.796000000000001</c:v>
                </c:pt>
                <c:pt idx="10501">
                  <c:v>14.526</c:v>
                </c:pt>
                <c:pt idx="10502">
                  <c:v>13.076000000000002</c:v>
                </c:pt>
                <c:pt idx="10503">
                  <c:v>12.174000000000001</c:v>
                </c:pt>
                <c:pt idx="10504">
                  <c:v>11.565000000000001</c:v>
                </c:pt>
                <c:pt idx="10505">
                  <c:v>11.339</c:v>
                </c:pt>
                <c:pt idx="10506">
                  <c:v>11.337</c:v>
                </c:pt>
                <c:pt idx="10507">
                  <c:v>11.419</c:v>
                </c:pt>
                <c:pt idx="10508">
                  <c:v>11.393000000000002</c:v>
                </c:pt>
                <c:pt idx="10509">
                  <c:v>11.325000000000001</c:v>
                </c:pt>
                <c:pt idx="10510">
                  <c:v>11.287999999999998</c:v>
                </c:pt>
                <c:pt idx="10511">
                  <c:v>11.217000000000001</c:v>
                </c:pt>
                <c:pt idx="10512">
                  <c:v>11.081</c:v>
                </c:pt>
                <c:pt idx="10513">
                  <c:v>10.971</c:v>
                </c:pt>
                <c:pt idx="10514">
                  <c:v>10.9</c:v>
                </c:pt>
                <c:pt idx="10515">
                  <c:v>10.858000000000002</c:v>
                </c:pt>
                <c:pt idx="10516">
                  <c:v>10.896000000000003</c:v>
                </c:pt>
                <c:pt idx="10517">
                  <c:v>10.833</c:v>
                </c:pt>
                <c:pt idx="10518">
                  <c:v>10.705</c:v>
                </c:pt>
                <c:pt idx="10519">
                  <c:v>10.633999999999999</c:v>
                </c:pt>
                <c:pt idx="10520">
                  <c:v>10.612</c:v>
                </c:pt>
                <c:pt idx="10521">
                  <c:v>10.571</c:v>
                </c:pt>
                <c:pt idx="10522">
                  <c:v>10.539</c:v>
                </c:pt>
                <c:pt idx="10523">
                  <c:v>10.48</c:v>
                </c:pt>
                <c:pt idx="10524">
                  <c:v>10.451000000000002</c:v>
                </c:pt>
                <c:pt idx="10525">
                  <c:v>9.6775000000000002</c:v>
                </c:pt>
                <c:pt idx="10526">
                  <c:v>9.8077000000000005</c:v>
                </c:pt>
                <c:pt idx="10527">
                  <c:v>9.781699999999999</c:v>
                </c:pt>
                <c:pt idx="10528">
                  <c:v>9.7360999999999986</c:v>
                </c:pt>
                <c:pt idx="10529">
                  <c:v>9.692400000000001</c:v>
                </c:pt>
                <c:pt idx="10530">
                  <c:v>9.6210999999999984</c:v>
                </c:pt>
                <c:pt idx="10531">
                  <c:v>9.533199999999999</c:v>
                </c:pt>
                <c:pt idx="10532">
                  <c:v>9.4018000000000015</c:v>
                </c:pt>
                <c:pt idx="10533">
                  <c:v>9.3624000000000027</c:v>
                </c:pt>
                <c:pt idx="10534">
                  <c:v>9.3452000000000002</c:v>
                </c:pt>
                <c:pt idx="10535">
                  <c:v>9.2792000000000012</c:v>
                </c:pt>
                <c:pt idx="10536">
                  <c:v>9.2985999999999986</c:v>
                </c:pt>
                <c:pt idx="10537">
                  <c:v>9.2856000000000005</c:v>
                </c:pt>
                <c:pt idx="10538">
                  <c:v>9.355100000000002</c:v>
                </c:pt>
                <c:pt idx="10539">
                  <c:v>9.5223000000000013</c:v>
                </c:pt>
                <c:pt idx="10540">
                  <c:v>9.636000000000001</c:v>
                </c:pt>
                <c:pt idx="10541">
                  <c:v>9.7181999999999995</c:v>
                </c:pt>
                <c:pt idx="10542">
                  <c:v>9.8901000000000003</c:v>
                </c:pt>
                <c:pt idx="10543">
                  <c:v>10.130000000000001</c:v>
                </c:pt>
                <c:pt idx="10544">
                  <c:v>10.429</c:v>
                </c:pt>
                <c:pt idx="10545">
                  <c:v>10.857000000000003</c:v>
                </c:pt>
                <c:pt idx="10546">
                  <c:v>13.710999999999999</c:v>
                </c:pt>
                <c:pt idx="10547">
                  <c:v>13.416</c:v>
                </c:pt>
                <c:pt idx="10548">
                  <c:v>13.622</c:v>
                </c:pt>
                <c:pt idx="10549">
                  <c:v>14.203000000000001</c:v>
                </c:pt>
                <c:pt idx="10550">
                  <c:v>14.876000000000003</c:v>
                </c:pt>
                <c:pt idx="10551">
                  <c:v>15.599</c:v>
                </c:pt>
                <c:pt idx="10552">
                  <c:v>16.190000000000001</c:v>
                </c:pt>
                <c:pt idx="10553">
                  <c:v>16.722999999999995</c:v>
                </c:pt>
                <c:pt idx="10554">
                  <c:v>17.036000000000001</c:v>
                </c:pt>
                <c:pt idx="10555">
                  <c:v>17.509</c:v>
                </c:pt>
                <c:pt idx="10556">
                  <c:v>17.751000000000001</c:v>
                </c:pt>
                <c:pt idx="10557">
                  <c:v>18.071000000000005</c:v>
                </c:pt>
                <c:pt idx="10558">
                  <c:v>18.37</c:v>
                </c:pt>
                <c:pt idx="10559">
                  <c:v>18.323</c:v>
                </c:pt>
                <c:pt idx="10560">
                  <c:v>18.134000000000004</c:v>
                </c:pt>
                <c:pt idx="10561">
                  <c:v>17.957999999999995</c:v>
                </c:pt>
                <c:pt idx="10562">
                  <c:v>17.995999999999995</c:v>
                </c:pt>
                <c:pt idx="10563">
                  <c:v>18.175000000000001</c:v>
                </c:pt>
                <c:pt idx="10564">
                  <c:v>18.149999999999999</c:v>
                </c:pt>
                <c:pt idx="10565">
                  <c:v>18.181000000000001</c:v>
                </c:pt>
                <c:pt idx="10566">
                  <c:v>18.149000000000001</c:v>
                </c:pt>
                <c:pt idx="10567">
                  <c:v>18.344999999999999</c:v>
                </c:pt>
                <c:pt idx="10568">
                  <c:v>18.657000000000004</c:v>
                </c:pt>
                <c:pt idx="10569">
                  <c:v>18.841999999999999</c:v>
                </c:pt>
                <c:pt idx="10570">
                  <c:v>18.713000000000001</c:v>
                </c:pt>
                <c:pt idx="10571">
                  <c:v>18.562999999999995</c:v>
                </c:pt>
                <c:pt idx="10572">
                  <c:v>18.279</c:v>
                </c:pt>
                <c:pt idx="10573">
                  <c:v>17.841999999999999</c:v>
                </c:pt>
                <c:pt idx="10574">
                  <c:v>17.681999999999999</c:v>
                </c:pt>
                <c:pt idx="10575">
                  <c:v>17.591000000000001</c:v>
                </c:pt>
                <c:pt idx="10576">
                  <c:v>17.428999999999991</c:v>
                </c:pt>
                <c:pt idx="10577">
                  <c:v>17.088999999999995</c:v>
                </c:pt>
                <c:pt idx="10578">
                  <c:v>16.797999999999995</c:v>
                </c:pt>
                <c:pt idx="10579">
                  <c:v>16.401999999999997</c:v>
                </c:pt>
                <c:pt idx="10580">
                  <c:v>15.809000000000001</c:v>
                </c:pt>
                <c:pt idx="10581">
                  <c:v>15.29</c:v>
                </c:pt>
                <c:pt idx="10582">
                  <c:v>14.870000000000001</c:v>
                </c:pt>
                <c:pt idx="10583">
                  <c:v>14.451000000000002</c:v>
                </c:pt>
                <c:pt idx="10584">
                  <c:v>14.133999999999999</c:v>
                </c:pt>
                <c:pt idx="10585">
                  <c:v>14.133999999999999</c:v>
                </c:pt>
                <c:pt idx="10586">
                  <c:v>14.314</c:v>
                </c:pt>
                <c:pt idx="10587">
                  <c:v>14.607000000000001</c:v>
                </c:pt>
                <c:pt idx="10588">
                  <c:v>14.823</c:v>
                </c:pt>
                <c:pt idx="10589">
                  <c:v>15.093</c:v>
                </c:pt>
                <c:pt idx="10590">
                  <c:v>15.429</c:v>
                </c:pt>
                <c:pt idx="10591">
                  <c:v>15.554</c:v>
                </c:pt>
                <c:pt idx="10592">
                  <c:v>15.874000000000002</c:v>
                </c:pt>
                <c:pt idx="10593">
                  <c:v>16.035</c:v>
                </c:pt>
                <c:pt idx="10594">
                  <c:v>16.343</c:v>
                </c:pt>
                <c:pt idx="10595">
                  <c:v>16.603000000000005</c:v>
                </c:pt>
                <c:pt idx="10596">
                  <c:v>16.773</c:v>
                </c:pt>
                <c:pt idx="10597">
                  <c:v>16.939</c:v>
                </c:pt>
                <c:pt idx="10598">
                  <c:v>16.88</c:v>
                </c:pt>
                <c:pt idx="10599">
                  <c:v>16.611000000000004</c:v>
                </c:pt>
                <c:pt idx="10600">
                  <c:v>16.202999999999996</c:v>
                </c:pt>
                <c:pt idx="10601">
                  <c:v>15.722</c:v>
                </c:pt>
                <c:pt idx="10602">
                  <c:v>15.177</c:v>
                </c:pt>
                <c:pt idx="10603">
                  <c:v>14.678000000000001</c:v>
                </c:pt>
                <c:pt idx="10604">
                  <c:v>14.094000000000001</c:v>
                </c:pt>
                <c:pt idx="10605">
                  <c:v>13.654</c:v>
                </c:pt>
                <c:pt idx="10606">
                  <c:v>13.29</c:v>
                </c:pt>
                <c:pt idx="10607">
                  <c:v>13.05</c:v>
                </c:pt>
                <c:pt idx="10608">
                  <c:v>12.797000000000001</c:v>
                </c:pt>
                <c:pt idx="10609">
                  <c:v>12.657</c:v>
                </c:pt>
                <c:pt idx="10610">
                  <c:v>12.532</c:v>
                </c:pt>
                <c:pt idx="10611">
                  <c:v>12.43</c:v>
                </c:pt>
                <c:pt idx="10612">
                  <c:v>12.585000000000003</c:v>
                </c:pt>
                <c:pt idx="10613">
                  <c:v>12.813000000000002</c:v>
                </c:pt>
                <c:pt idx="10614">
                  <c:v>13.03</c:v>
                </c:pt>
                <c:pt idx="10615">
                  <c:v>13.350000000000001</c:v>
                </c:pt>
                <c:pt idx="10616">
                  <c:v>13.725</c:v>
                </c:pt>
                <c:pt idx="10617">
                  <c:v>14.116</c:v>
                </c:pt>
                <c:pt idx="10618">
                  <c:v>14.53</c:v>
                </c:pt>
                <c:pt idx="10619">
                  <c:v>14.815000000000001</c:v>
                </c:pt>
                <c:pt idx="10620">
                  <c:v>14.978</c:v>
                </c:pt>
                <c:pt idx="10621">
                  <c:v>15.226999999999999</c:v>
                </c:pt>
                <c:pt idx="10622">
                  <c:v>15.381</c:v>
                </c:pt>
                <c:pt idx="10623">
                  <c:v>15.267000000000001</c:v>
                </c:pt>
                <c:pt idx="10624">
                  <c:v>15.222</c:v>
                </c:pt>
                <c:pt idx="10625">
                  <c:v>15.02</c:v>
                </c:pt>
                <c:pt idx="10626">
                  <c:v>14.564</c:v>
                </c:pt>
                <c:pt idx="10627">
                  <c:v>14.259</c:v>
                </c:pt>
                <c:pt idx="10628">
                  <c:v>14.045</c:v>
                </c:pt>
                <c:pt idx="10629">
                  <c:v>13.896000000000003</c:v>
                </c:pt>
                <c:pt idx="10630">
                  <c:v>13.925000000000002</c:v>
                </c:pt>
                <c:pt idx="10631">
                  <c:v>14.129999999999999</c:v>
                </c:pt>
                <c:pt idx="10632">
                  <c:v>14.234999999999999</c:v>
                </c:pt>
                <c:pt idx="10633">
                  <c:v>14.234999999999999</c:v>
                </c:pt>
                <c:pt idx="10634">
                  <c:v>14.167</c:v>
                </c:pt>
                <c:pt idx="10635">
                  <c:v>14.086</c:v>
                </c:pt>
                <c:pt idx="10636">
                  <c:v>14.032</c:v>
                </c:pt>
                <c:pt idx="10637">
                  <c:v>13.919</c:v>
                </c:pt>
                <c:pt idx="10638">
                  <c:v>13.831</c:v>
                </c:pt>
                <c:pt idx="10639">
                  <c:v>13.808</c:v>
                </c:pt>
                <c:pt idx="10640">
                  <c:v>13.756</c:v>
                </c:pt>
                <c:pt idx="10641">
                  <c:v>13.663</c:v>
                </c:pt>
                <c:pt idx="10642">
                  <c:v>13.56</c:v>
                </c:pt>
                <c:pt idx="10643">
                  <c:v>13.394</c:v>
                </c:pt>
                <c:pt idx="10644">
                  <c:v>13.229999999999999</c:v>
                </c:pt>
                <c:pt idx="10645">
                  <c:v>13.091000000000001</c:v>
                </c:pt>
                <c:pt idx="10646">
                  <c:v>12.949</c:v>
                </c:pt>
                <c:pt idx="10647">
                  <c:v>12.757</c:v>
                </c:pt>
                <c:pt idx="10648">
                  <c:v>12.573</c:v>
                </c:pt>
                <c:pt idx="10649">
                  <c:v>12.483000000000002</c:v>
                </c:pt>
                <c:pt idx="10650">
                  <c:v>12.328000000000001</c:v>
                </c:pt>
                <c:pt idx="10651">
                  <c:v>12.195</c:v>
                </c:pt>
                <c:pt idx="10652">
                  <c:v>12.06</c:v>
                </c:pt>
                <c:pt idx="10653">
                  <c:v>11.825000000000001</c:v>
                </c:pt>
                <c:pt idx="10654">
                  <c:v>11.744999999999999</c:v>
                </c:pt>
                <c:pt idx="10655">
                  <c:v>11.357000000000003</c:v>
                </c:pt>
                <c:pt idx="10656">
                  <c:v>11.08</c:v>
                </c:pt>
                <c:pt idx="10657">
                  <c:v>10.875000000000002</c:v>
                </c:pt>
                <c:pt idx="10658">
                  <c:v>10.675000000000002</c:v>
                </c:pt>
                <c:pt idx="10659">
                  <c:v>10.524000000000001</c:v>
                </c:pt>
                <c:pt idx="10660">
                  <c:v>10.396000000000003</c:v>
                </c:pt>
                <c:pt idx="10661">
                  <c:v>9.4341999999999988</c:v>
                </c:pt>
                <c:pt idx="10662">
                  <c:v>9.6412999999999993</c:v>
                </c:pt>
                <c:pt idx="10663">
                  <c:v>9.7432999999999996</c:v>
                </c:pt>
                <c:pt idx="10664">
                  <c:v>9.7827000000000002</c:v>
                </c:pt>
                <c:pt idx="10665">
                  <c:v>9.7681999999999984</c:v>
                </c:pt>
                <c:pt idx="10666">
                  <c:v>9.7436999999999987</c:v>
                </c:pt>
                <c:pt idx="10667">
                  <c:v>9.6782999999999983</c:v>
                </c:pt>
                <c:pt idx="10668">
                  <c:v>9.6549000000000014</c:v>
                </c:pt>
                <c:pt idx="10669">
                  <c:v>9.511000000000001</c:v>
                </c:pt>
                <c:pt idx="10670">
                  <c:v>9.4692000000000007</c:v>
                </c:pt>
                <c:pt idx="10671">
                  <c:v>9.428799999999999</c:v>
                </c:pt>
                <c:pt idx="10672">
                  <c:v>9.3258000000000028</c:v>
                </c:pt>
                <c:pt idx="10673">
                  <c:v>-999</c:v>
                </c:pt>
                <c:pt idx="10674">
                  <c:v>9.2177999999999987</c:v>
                </c:pt>
                <c:pt idx="10675">
                  <c:v>9.1501000000000001</c:v>
                </c:pt>
                <c:pt idx="10676">
                  <c:v>9.0661000000000005</c:v>
                </c:pt>
                <c:pt idx="10677">
                  <c:v>8.9621000000000031</c:v>
                </c:pt>
                <c:pt idx="10678">
                  <c:v>8.8702000000000005</c:v>
                </c:pt>
                <c:pt idx="10679">
                  <c:v>8.8574000000000019</c:v>
                </c:pt>
                <c:pt idx="10680">
                  <c:v>8.8581000000000003</c:v>
                </c:pt>
                <c:pt idx="10681">
                  <c:v>8.803600000000003</c:v>
                </c:pt>
                <c:pt idx="10682">
                  <c:v>8.7794000000000008</c:v>
                </c:pt>
                <c:pt idx="10683">
                  <c:v>8.7085999999999988</c:v>
                </c:pt>
                <c:pt idx="10684">
                  <c:v>8.6264000000000003</c:v>
                </c:pt>
                <c:pt idx="10685">
                  <c:v>8.5910000000000011</c:v>
                </c:pt>
                <c:pt idx="10686">
                  <c:v>8.4825000000000053</c:v>
                </c:pt>
                <c:pt idx="10687">
                  <c:v>8.4178000000000015</c:v>
                </c:pt>
                <c:pt idx="10688">
                  <c:v>8.2886999999999986</c:v>
                </c:pt>
                <c:pt idx="10689">
                  <c:v>8.2632000000000012</c:v>
                </c:pt>
                <c:pt idx="10690">
                  <c:v>8.2523</c:v>
                </c:pt>
                <c:pt idx="10691">
                  <c:v>8.2546000000000035</c:v>
                </c:pt>
                <c:pt idx="10692">
                  <c:v>8.254900000000001</c:v>
                </c:pt>
                <c:pt idx="10693">
                  <c:v>8.4007000000000005</c:v>
                </c:pt>
                <c:pt idx="10694">
                  <c:v>8.3843000000000014</c:v>
                </c:pt>
                <c:pt idx="10695">
                  <c:v>8.4356000000000027</c:v>
                </c:pt>
                <c:pt idx="10696">
                  <c:v>8.4519000000000002</c:v>
                </c:pt>
                <c:pt idx="10697">
                  <c:v>8.4451000000000001</c:v>
                </c:pt>
                <c:pt idx="10698">
                  <c:v>8.4227000000000007</c:v>
                </c:pt>
                <c:pt idx="10699">
                  <c:v>8.4067000000000007</c:v>
                </c:pt>
                <c:pt idx="10700">
                  <c:v>8.3429000000000002</c:v>
                </c:pt>
                <c:pt idx="10701">
                  <c:v>8.329500000000003</c:v>
                </c:pt>
                <c:pt idx="10702">
                  <c:v>8.3833000000000002</c:v>
                </c:pt>
                <c:pt idx="10703">
                  <c:v>8.4451000000000001</c:v>
                </c:pt>
                <c:pt idx="10704">
                  <c:v>8.5492999999999988</c:v>
                </c:pt>
                <c:pt idx="10705">
                  <c:v>8.6869000000000014</c:v>
                </c:pt>
                <c:pt idx="10706">
                  <c:v>8.9115000000000002</c:v>
                </c:pt>
                <c:pt idx="10707">
                  <c:v>9.033100000000001</c:v>
                </c:pt>
                <c:pt idx="10708">
                  <c:v>9.1137000000000015</c:v>
                </c:pt>
                <c:pt idx="10709">
                  <c:v>9.0975000000000001</c:v>
                </c:pt>
                <c:pt idx="10710">
                  <c:v>9.041500000000001</c:v>
                </c:pt>
                <c:pt idx="10711">
                  <c:v>8.8834000000000017</c:v>
                </c:pt>
                <c:pt idx="10712">
                  <c:v>8.7601000000000013</c:v>
                </c:pt>
                <c:pt idx="10713">
                  <c:v>8.716800000000001</c:v>
                </c:pt>
                <c:pt idx="10714">
                  <c:v>8.720699999999999</c:v>
                </c:pt>
                <c:pt idx="10715">
                  <c:v>8.7728000000000002</c:v>
                </c:pt>
                <c:pt idx="10716">
                  <c:v>8.7590000000000003</c:v>
                </c:pt>
                <c:pt idx="10717">
                  <c:v>8.7165000000000035</c:v>
                </c:pt>
                <c:pt idx="10718">
                  <c:v>8.632200000000001</c:v>
                </c:pt>
                <c:pt idx="10719">
                  <c:v>8.5496000000000034</c:v>
                </c:pt>
                <c:pt idx="10720">
                  <c:v>8.543000000000001</c:v>
                </c:pt>
                <c:pt idx="10721">
                  <c:v>8.5010000000000012</c:v>
                </c:pt>
                <c:pt idx="10722">
                  <c:v>8.4992000000000001</c:v>
                </c:pt>
                <c:pt idx="10723">
                  <c:v>8.498899999999999</c:v>
                </c:pt>
                <c:pt idx="10724">
                  <c:v>8.5711000000000013</c:v>
                </c:pt>
                <c:pt idx="10725">
                  <c:v>8.6485999999999983</c:v>
                </c:pt>
                <c:pt idx="10726">
                  <c:v>8.6829000000000001</c:v>
                </c:pt>
                <c:pt idx="10727">
                  <c:v>8.6910999999999987</c:v>
                </c:pt>
                <c:pt idx="10728">
                  <c:v>8.7192999999999987</c:v>
                </c:pt>
                <c:pt idx="10729">
                  <c:v>8.7807000000000013</c:v>
                </c:pt>
                <c:pt idx="10730">
                  <c:v>8.722999999999999</c:v>
                </c:pt>
                <c:pt idx="10731">
                  <c:v>8.6692</c:v>
                </c:pt>
                <c:pt idx="10732">
                  <c:v>8.610199999999999</c:v>
                </c:pt>
                <c:pt idx="10733">
                  <c:v>8.5739000000000001</c:v>
                </c:pt>
                <c:pt idx="10734">
                  <c:v>8.5630000000000006</c:v>
                </c:pt>
                <c:pt idx="10735">
                  <c:v>8.6218999999999983</c:v>
                </c:pt>
                <c:pt idx="10736">
                  <c:v>8.7087999999999983</c:v>
                </c:pt>
                <c:pt idx="10737">
                  <c:v>8.66</c:v>
                </c:pt>
                <c:pt idx="10738">
                  <c:v>8.5851000000000006</c:v>
                </c:pt>
                <c:pt idx="10739">
                  <c:v>8.6521000000000008</c:v>
                </c:pt>
                <c:pt idx="10740">
                  <c:v>8.6538000000000004</c:v>
                </c:pt>
                <c:pt idx="10741">
                  <c:v>8.6537000000000006</c:v>
                </c:pt>
                <c:pt idx="10742">
                  <c:v>8.7076000000000011</c:v>
                </c:pt>
                <c:pt idx="10743">
                  <c:v>8.7443999999999988</c:v>
                </c:pt>
                <c:pt idx="10744">
                  <c:v>8.8855000000000022</c:v>
                </c:pt>
                <c:pt idx="10745">
                  <c:v>9.1932999999999989</c:v>
                </c:pt>
                <c:pt idx="10746">
                  <c:v>9.3323</c:v>
                </c:pt>
                <c:pt idx="10747">
                  <c:v>9.4809000000000001</c:v>
                </c:pt>
                <c:pt idx="10748">
                  <c:v>9.5902000000000012</c:v>
                </c:pt>
                <c:pt idx="10749">
                  <c:v>9.5374000000000017</c:v>
                </c:pt>
                <c:pt idx="10750">
                  <c:v>9.5416999999999987</c:v>
                </c:pt>
                <c:pt idx="10751">
                  <c:v>9.5618000000000034</c:v>
                </c:pt>
                <c:pt idx="10752">
                  <c:v>9.5803000000000011</c:v>
                </c:pt>
                <c:pt idx="10753">
                  <c:v>9.5632000000000001</c:v>
                </c:pt>
                <c:pt idx="10754">
                  <c:v>9.5225000000000026</c:v>
                </c:pt>
                <c:pt idx="10755">
                  <c:v>9.5246000000000013</c:v>
                </c:pt>
                <c:pt idx="10756">
                  <c:v>9.4648000000000003</c:v>
                </c:pt>
                <c:pt idx="10757">
                  <c:v>9.4412999999999982</c:v>
                </c:pt>
                <c:pt idx="10758">
                  <c:v>9.2908999999999988</c:v>
                </c:pt>
                <c:pt idx="10759">
                  <c:v>9.1774000000000004</c:v>
                </c:pt>
                <c:pt idx="10760">
                  <c:v>9.1781999999999986</c:v>
                </c:pt>
                <c:pt idx="10761">
                  <c:v>9.1514000000000006</c:v>
                </c:pt>
                <c:pt idx="10762">
                  <c:v>9.0195000000000007</c:v>
                </c:pt>
                <c:pt idx="10763">
                  <c:v>8.9251000000000005</c:v>
                </c:pt>
                <c:pt idx="10764">
                  <c:v>8.8210000000000015</c:v>
                </c:pt>
                <c:pt idx="10765">
                  <c:v>8.7414999999999985</c:v>
                </c:pt>
                <c:pt idx="10766">
                  <c:v>8.6728000000000005</c:v>
                </c:pt>
                <c:pt idx="10767">
                  <c:v>8.6289999999999996</c:v>
                </c:pt>
                <c:pt idx="10768">
                  <c:v>8.6951000000000001</c:v>
                </c:pt>
                <c:pt idx="10769">
                  <c:v>8.8392000000000035</c:v>
                </c:pt>
                <c:pt idx="10770">
                  <c:v>9.1735000000000007</c:v>
                </c:pt>
                <c:pt idx="10771">
                  <c:v>9.6579000000000015</c:v>
                </c:pt>
                <c:pt idx="10772">
                  <c:v>10.088000000000001</c:v>
                </c:pt>
                <c:pt idx="10773">
                  <c:v>10.533000000000001</c:v>
                </c:pt>
                <c:pt idx="10774">
                  <c:v>10.866000000000001</c:v>
                </c:pt>
                <c:pt idx="10775">
                  <c:v>13.853000000000002</c:v>
                </c:pt>
                <c:pt idx="10776">
                  <c:v>12.983000000000002</c:v>
                </c:pt>
                <c:pt idx="10777">
                  <c:v>12.352000000000002</c:v>
                </c:pt>
                <c:pt idx="10778">
                  <c:v>11.850000000000001</c:v>
                </c:pt>
                <c:pt idx="10779">
                  <c:v>11.503</c:v>
                </c:pt>
                <c:pt idx="10780">
                  <c:v>11.203000000000001</c:v>
                </c:pt>
                <c:pt idx="10781">
                  <c:v>10.932</c:v>
                </c:pt>
                <c:pt idx="10782">
                  <c:v>10.746999999999998</c:v>
                </c:pt>
                <c:pt idx="10783">
                  <c:v>10.52</c:v>
                </c:pt>
                <c:pt idx="10784">
                  <c:v>9.7457000000000011</c:v>
                </c:pt>
                <c:pt idx="10785">
                  <c:v>9.7375999999999987</c:v>
                </c:pt>
                <c:pt idx="10786">
                  <c:v>9.7418999999999993</c:v>
                </c:pt>
                <c:pt idx="10787">
                  <c:v>9.6564000000000014</c:v>
                </c:pt>
                <c:pt idx="10788">
                  <c:v>9.5461000000000009</c:v>
                </c:pt>
                <c:pt idx="10789">
                  <c:v>9.5180999999999987</c:v>
                </c:pt>
                <c:pt idx="10790">
                  <c:v>9.4785000000000004</c:v>
                </c:pt>
                <c:pt idx="10791">
                  <c:v>9.4869000000000003</c:v>
                </c:pt>
                <c:pt idx="10792">
                  <c:v>9.4015000000000004</c:v>
                </c:pt>
                <c:pt idx="10793">
                  <c:v>9.3856000000000019</c:v>
                </c:pt>
                <c:pt idx="10794">
                  <c:v>9.3909000000000002</c:v>
                </c:pt>
                <c:pt idx="10795">
                  <c:v>9.4600000000000026</c:v>
                </c:pt>
                <c:pt idx="10796">
                  <c:v>9.4415000000000013</c:v>
                </c:pt>
                <c:pt idx="10797">
                  <c:v>9.545300000000001</c:v>
                </c:pt>
                <c:pt idx="10798">
                  <c:v>9.6192999999999991</c:v>
                </c:pt>
                <c:pt idx="10799">
                  <c:v>9.710700000000001</c:v>
                </c:pt>
                <c:pt idx="10800">
                  <c:v>9.6964000000000006</c:v>
                </c:pt>
                <c:pt idx="10801">
                  <c:v>9.6625000000000032</c:v>
                </c:pt>
                <c:pt idx="10802">
                  <c:v>9.6736000000000004</c:v>
                </c:pt>
                <c:pt idx="10803">
                  <c:v>9.5881999999999987</c:v>
                </c:pt>
                <c:pt idx="10804">
                  <c:v>9.5101000000000013</c:v>
                </c:pt>
                <c:pt idx="10805">
                  <c:v>9.5534000000000034</c:v>
                </c:pt>
                <c:pt idx="10806">
                  <c:v>9.5804000000000009</c:v>
                </c:pt>
                <c:pt idx="10807">
                  <c:v>9.5492999999999988</c:v>
                </c:pt>
                <c:pt idx="10808">
                  <c:v>9.5586000000000002</c:v>
                </c:pt>
                <c:pt idx="10809">
                  <c:v>9.412600000000003</c:v>
                </c:pt>
                <c:pt idx="10810">
                  <c:v>9.2692000000000014</c:v>
                </c:pt>
                <c:pt idx="10811">
                  <c:v>9.1506000000000007</c:v>
                </c:pt>
                <c:pt idx="10812">
                  <c:v>8.9867000000000008</c:v>
                </c:pt>
                <c:pt idx="10813">
                  <c:v>8.9374000000000002</c:v>
                </c:pt>
                <c:pt idx="10814">
                  <c:v>8.8459000000000003</c:v>
                </c:pt>
                <c:pt idx="10815">
                  <c:v>8.7817999999999987</c:v>
                </c:pt>
                <c:pt idx="10816">
                  <c:v>8.7457000000000011</c:v>
                </c:pt>
                <c:pt idx="10817">
                  <c:v>8.7567000000000004</c:v>
                </c:pt>
                <c:pt idx="10818">
                  <c:v>8.9068000000000005</c:v>
                </c:pt>
                <c:pt idx="10819">
                  <c:v>8.9503000000000004</c:v>
                </c:pt>
                <c:pt idx="10820">
                  <c:v>9.030899999999999</c:v>
                </c:pt>
                <c:pt idx="10821">
                  <c:v>9.0487999999999982</c:v>
                </c:pt>
                <c:pt idx="10822">
                  <c:v>8.9426000000000005</c:v>
                </c:pt>
                <c:pt idx="10823">
                  <c:v>8.9135000000000026</c:v>
                </c:pt>
                <c:pt idx="10824">
                  <c:v>8.8586000000000027</c:v>
                </c:pt>
                <c:pt idx="10825">
                  <c:v>8.7806000000000015</c:v>
                </c:pt>
                <c:pt idx="10826">
                  <c:v>8.6537000000000006</c:v>
                </c:pt>
                <c:pt idx="10827">
                  <c:v>8.6180999999999983</c:v>
                </c:pt>
                <c:pt idx="10828">
                  <c:v>8.533199999999999</c:v>
                </c:pt>
                <c:pt idx="10829">
                  <c:v>8.4729000000000028</c:v>
                </c:pt>
                <c:pt idx="10830">
                  <c:v>8.3601000000000028</c:v>
                </c:pt>
                <c:pt idx="10831">
                  <c:v>8.3028000000000031</c:v>
                </c:pt>
                <c:pt idx="10832">
                  <c:v>8.2522000000000002</c:v>
                </c:pt>
                <c:pt idx="10833">
                  <c:v>8.2668000000000035</c:v>
                </c:pt>
                <c:pt idx="10834">
                  <c:v>8.2344999999999988</c:v>
                </c:pt>
                <c:pt idx="10835">
                  <c:v>8.267199999999999</c:v>
                </c:pt>
                <c:pt idx="10836">
                  <c:v>8.2476999999999983</c:v>
                </c:pt>
                <c:pt idx="10837">
                  <c:v>8.2287000000000017</c:v>
                </c:pt>
                <c:pt idx="10838">
                  <c:v>8.198500000000001</c:v>
                </c:pt>
                <c:pt idx="10839">
                  <c:v>8.1608000000000001</c:v>
                </c:pt>
                <c:pt idx="10840">
                  <c:v>8.1228000000000016</c:v>
                </c:pt>
                <c:pt idx="10841">
                  <c:v>8.0997000000000003</c:v>
                </c:pt>
                <c:pt idx="10842">
                  <c:v>8.1752000000000002</c:v>
                </c:pt>
                <c:pt idx="10843">
                  <c:v>8.1472999999999995</c:v>
                </c:pt>
                <c:pt idx="10844">
                  <c:v>8.1609000000000016</c:v>
                </c:pt>
                <c:pt idx="10845">
                  <c:v>8.1908000000000012</c:v>
                </c:pt>
                <c:pt idx="10846">
                  <c:v>8.1830000000000016</c:v>
                </c:pt>
                <c:pt idx="10847">
                  <c:v>8.1086000000000009</c:v>
                </c:pt>
                <c:pt idx="10848">
                  <c:v>8.0924000000000014</c:v>
                </c:pt>
                <c:pt idx="10849">
                  <c:v>8.093</c:v>
                </c:pt>
                <c:pt idx="10850">
                  <c:v>8.1008000000000013</c:v>
                </c:pt>
                <c:pt idx="10851">
                  <c:v>8.0705000000000027</c:v>
                </c:pt>
                <c:pt idx="10852">
                  <c:v>8.0808</c:v>
                </c:pt>
                <c:pt idx="10853">
                  <c:v>8.1608000000000001</c:v>
                </c:pt>
                <c:pt idx="10854">
                  <c:v>8.1025000000000027</c:v>
                </c:pt>
                <c:pt idx="10855">
                  <c:v>8.0775000000000006</c:v>
                </c:pt>
                <c:pt idx="10856">
                  <c:v>8.0786000000000016</c:v>
                </c:pt>
                <c:pt idx="10857">
                  <c:v>8.0511000000000035</c:v>
                </c:pt>
                <c:pt idx="10858">
                  <c:v>8.0500000000000007</c:v>
                </c:pt>
                <c:pt idx="10859">
                  <c:v>8.1137000000000015</c:v>
                </c:pt>
                <c:pt idx="10860">
                  <c:v>8.2162999999999986</c:v>
                </c:pt>
                <c:pt idx="10861">
                  <c:v>8.2698</c:v>
                </c:pt>
                <c:pt idx="10862">
                  <c:v>8.3673000000000002</c:v>
                </c:pt>
                <c:pt idx="10863">
                  <c:v>8.4039000000000001</c:v>
                </c:pt>
                <c:pt idx="10864">
                  <c:v>8.4428000000000001</c:v>
                </c:pt>
                <c:pt idx="10865">
                  <c:v>8.5867000000000004</c:v>
                </c:pt>
                <c:pt idx="10866">
                  <c:v>8.7115000000000009</c:v>
                </c:pt>
                <c:pt idx="10867">
                  <c:v>8.9047000000000001</c:v>
                </c:pt>
                <c:pt idx="10868">
                  <c:v>9.0817000000000014</c:v>
                </c:pt>
                <c:pt idx="10869">
                  <c:v>9.1684000000000001</c:v>
                </c:pt>
                <c:pt idx="10870">
                  <c:v>9.3011000000000035</c:v>
                </c:pt>
                <c:pt idx="10871">
                  <c:v>9.3410999999999991</c:v>
                </c:pt>
                <c:pt idx="10872">
                  <c:v>9.3279000000000014</c:v>
                </c:pt>
                <c:pt idx="10873">
                  <c:v>9.3611000000000004</c:v>
                </c:pt>
                <c:pt idx="10874">
                  <c:v>9.4831000000000003</c:v>
                </c:pt>
                <c:pt idx="10875">
                  <c:v>9.8619000000000003</c:v>
                </c:pt>
                <c:pt idx="10876">
                  <c:v>10.477</c:v>
                </c:pt>
                <c:pt idx="10877">
                  <c:v>15.94</c:v>
                </c:pt>
                <c:pt idx="10878">
                  <c:v>14.76</c:v>
                </c:pt>
                <c:pt idx="10879">
                  <c:v>14.245999999999999</c:v>
                </c:pt>
                <c:pt idx="10880">
                  <c:v>14.088000000000001</c:v>
                </c:pt>
                <c:pt idx="10881">
                  <c:v>13.989000000000003</c:v>
                </c:pt>
                <c:pt idx="10882">
                  <c:v>13.811</c:v>
                </c:pt>
                <c:pt idx="10883">
                  <c:v>13.782</c:v>
                </c:pt>
                <c:pt idx="10884">
                  <c:v>13.692</c:v>
                </c:pt>
                <c:pt idx="10885">
                  <c:v>13.578000000000001</c:v>
                </c:pt>
                <c:pt idx="10886">
                  <c:v>13.360000000000001</c:v>
                </c:pt>
                <c:pt idx="10887">
                  <c:v>13.119</c:v>
                </c:pt>
                <c:pt idx="10888">
                  <c:v>12.917</c:v>
                </c:pt>
                <c:pt idx="10889">
                  <c:v>12.582000000000003</c:v>
                </c:pt>
                <c:pt idx="10890">
                  <c:v>12.311</c:v>
                </c:pt>
                <c:pt idx="10891">
                  <c:v>12.026</c:v>
                </c:pt>
                <c:pt idx="10892">
                  <c:v>11.718999999999999</c:v>
                </c:pt>
                <c:pt idx="10893">
                  <c:v>11.55</c:v>
                </c:pt>
                <c:pt idx="10894">
                  <c:v>11.271000000000001</c:v>
                </c:pt>
                <c:pt idx="10895">
                  <c:v>10.999000000000002</c:v>
                </c:pt>
                <c:pt idx="10896">
                  <c:v>10.816000000000003</c:v>
                </c:pt>
                <c:pt idx="10897">
                  <c:v>10.654</c:v>
                </c:pt>
                <c:pt idx="10898">
                  <c:v>10.419</c:v>
                </c:pt>
                <c:pt idx="10899">
                  <c:v>9.3503000000000007</c:v>
                </c:pt>
                <c:pt idx="10900">
                  <c:v>9.4908000000000001</c:v>
                </c:pt>
                <c:pt idx="10901">
                  <c:v>9.5437000000000012</c:v>
                </c:pt>
                <c:pt idx="10902">
                  <c:v>9.5355000000000008</c:v>
                </c:pt>
                <c:pt idx="10903">
                  <c:v>9.4360000000000035</c:v>
                </c:pt>
                <c:pt idx="10904">
                  <c:v>9.4381999999999984</c:v>
                </c:pt>
                <c:pt idx="10905">
                  <c:v>9.3631000000000029</c:v>
                </c:pt>
                <c:pt idx="10906">
                  <c:v>9.2942999999999998</c:v>
                </c:pt>
                <c:pt idx="10907">
                  <c:v>9.1896000000000004</c:v>
                </c:pt>
                <c:pt idx="10908">
                  <c:v>9.0601000000000003</c:v>
                </c:pt>
                <c:pt idx="10909">
                  <c:v>9.0234000000000005</c:v>
                </c:pt>
                <c:pt idx="10910">
                  <c:v>8.991299999999999</c:v>
                </c:pt>
                <c:pt idx="10911">
                  <c:v>8.9472999999999985</c:v>
                </c:pt>
                <c:pt idx="10912">
                  <c:v>8.959500000000002</c:v>
                </c:pt>
                <c:pt idx="10913">
                  <c:v>8.9537000000000031</c:v>
                </c:pt>
                <c:pt idx="10914">
                  <c:v>8.918099999999999</c:v>
                </c:pt>
                <c:pt idx="10915">
                  <c:v>8.891</c:v>
                </c:pt>
                <c:pt idx="10916">
                  <c:v>8.8118000000000034</c:v>
                </c:pt>
                <c:pt idx="10917">
                  <c:v>8.6946000000000012</c:v>
                </c:pt>
                <c:pt idx="10918">
                  <c:v>8.5676000000000005</c:v>
                </c:pt>
                <c:pt idx="10919">
                  <c:v>8.4985000000000035</c:v>
                </c:pt>
                <c:pt idx="10920">
                  <c:v>8.4397000000000002</c:v>
                </c:pt>
                <c:pt idx="10921">
                  <c:v>8.3863000000000003</c:v>
                </c:pt>
                <c:pt idx="10922">
                  <c:v>8.3470000000000013</c:v>
                </c:pt>
                <c:pt idx="10923">
                  <c:v>8.41</c:v>
                </c:pt>
                <c:pt idx="10924">
                  <c:v>8.3998000000000008</c:v>
                </c:pt>
                <c:pt idx="10925">
                  <c:v>8.4392000000000014</c:v>
                </c:pt>
                <c:pt idx="10926">
                  <c:v>8.524799999999999</c:v>
                </c:pt>
                <c:pt idx="10927">
                  <c:v>8.4918000000000013</c:v>
                </c:pt>
                <c:pt idx="10928">
                  <c:v>8.5098000000000003</c:v>
                </c:pt>
                <c:pt idx="10929">
                  <c:v>8.4899000000000004</c:v>
                </c:pt>
                <c:pt idx="10930">
                  <c:v>8.4653000000000027</c:v>
                </c:pt>
                <c:pt idx="10931">
                  <c:v>8.5278000000000009</c:v>
                </c:pt>
                <c:pt idx="10932">
                  <c:v>8.5035000000000007</c:v>
                </c:pt>
                <c:pt idx="10933">
                  <c:v>8.5456000000000003</c:v>
                </c:pt>
                <c:pt idx="10934">
                  <c:v>8.5665000000000031</c:v>
                </c:pt>
                <c:pt idx="10935">
                  <c:v>8.5947000000000013</c:v>
                </c:pt>
                <c:pt idx="10936">
                  <c:v>8.5676000000000005</c:v>
                </c:pt>
                <c:pt idx="10937">
                  <c:v>8.5695000000000032</c:v>
                </c:pt>
                <c:pt idx="10938">
                  <c:v>8.6495000000000015</c:v>
                </c:pt>
                <c:pt idx="10939">
                  <c:v>8.5864000000000011</c:v>
                </c:pt>
                <c:pt idx="10940">
                  <c:v>8.5739000000000001</c:v>
                </c:pt>
                <c:pt idx="10941">
                  <c:v>8.5851000000000006</c:v>
                </c:pt>
                <c:pt idx="10942">
                  <c:v>8.5421000000000014</c:v>
                </c:pt>
                <c:pt idx="10943">
                  <c:v>8.4915000000000003</c:v>
                </c:pt>
                <c:pt idx="10944">
                  <c:v>8.4872000000000014</c:v>
                </c:pt>
                <c:pt idx="10945">
                  <c:v>8.4059000000000008</c:v>
                </c:pt>
                <c:pt idx="10946">
                  <c:v>8.4133000000000013</c:v>
                </c:pt>
                <c:pt idx="10947">
                  <c:v>8.3461000000000034</c:v>
                </c:pt>
                <c:pt idx="10948">
                  <c:v>8.3567000000000018</c:v>
                </c:pt>
                <c:pt idx="10949">
                  <c:v>8.3474000000000004</c:v>
                </c:pt>
                <c:pt idx="10950">
                  <c:v>8.3395000000000028</c:v>
                </c:pt>
                <c:pt idx="10951">
                  <c:v>9.4907000000000004</c:v>
                </c:pt>
                <c:pt idx="10952">
                  <c:v>22.643999999999995</c:v>
                </c:pt>
                <c:pt idx="10953">
                  <c:v>19.849</c:v>
                </c:pt>
                <c:pt idx="10954">
                  <c:v>17.646000000000001</c:v>
                </c:pt>
                <c:pt idx="10955">
                  <c:v>15.789</c:v>
                </c:pt>
                <c:pt idx="10956">
                  <c:v>14.289</c:v>
                </c:pt>
                <c:pt idx="10957">
                  <c:v>13.094000000000001</c:v>
                </c:pt>
                <c:pt idx="10958">
                  <c:v>12.08</c:v>
                </c:pt>
                <c:pt idx="10959">
                  <c:v>11.343</c:v>
                </c:pt>
                <c:pt idx="10960">
                  <c:v>10.92</c:v>
                </c:pt>
                <c:pt idx="10961">
                  <c:v>10.676</c:v>
                </c:pt>
                <c:pt idx="10962">
                  <c:v>10.591000000000001</c:v>
                </c:pt>
                <c:pt idx="10963">
                  <c:v>10.515000000000002</c:v>
                </c:pt>
                <c:pt idx="10964">
                  <c:v>10.717000000000001</c:v>
                </c:pt>
                <c:pt idx="10965">
                  <c:v>10.945</c:v>
                </c:pt>
                <c:pt idx="10966">
                  <c:v>11.229999999999999</c:v>
                </c:pt>
                <c:pt idx="10967">
                  <c:v>11.365000000000002</c:v>
                </c:pt>
                <c:pt idx="10968">
                  <c:v>11.402000000000001</c:v>
                </c:pt>
                <c:pt idx="10969">
                  <c:v>11.361000000000002</c:v>
                </c:pt>
                <c:pt idx="10970">
                  <c:v>11.204000000000001</c:v>
                </c:pt>
                <c:pt idx="10971">
                  <c:v>11.077</c:v>
                </c:pt>
                <c:pt idx="10972">
                  <c:v>10.850000000000001</c:v>
                </c:pt>
                <c:pt idx="10973">
                  <c:v>10.673</c:v>
                </c:pt>
                <c:pt idx="10974">
                  <c:v>10.441000000000001</c:v>
                </c:pt>
                <c:pt idx="10975">
                  <c:v>9.5807000000000002</c:v>
                </c:pt>
                <c:pt idx="10976">
                  <c:v>9.7616000000000014</c:v>
                </c:pt>
                <c:pt idx="10977">
                  <c:v>9.8306000000000004</c:v>
                </c:pt>
                <c:pt idx="10978">
                  <c:v>9.8951000000000029</c:v>
                </c:pt>
                <c:pt idx="10979">
                  <c:v>9.9194000000000013</c:v>
                </c:pt>
                <c:pt idx="10980">
                  <c:v>9.8169000000000004</c:v>
                </c:pt>
                <c:pt idx="10981">
                  <c:v>9.6883999999999997</c:v>
                </c:pt>
                <c:pt idx="10982">
                  <c:v>9.5805000000000007</c:v>
                </c:pt>
                <c:pt idx="10983">
                  <c:v>9.4915000000000003</c:v>
                </c:pt>
                <c:pt idx="10984">
                  <c:v>9.4392000000000014</c:v>
                </c:pt>
                <c:pt idx="10985">
                  <c:v>9.4520000000000017</c:v>
                </c:pt>
                <c:pt idx="10986">
                  <c:v>9.4166000000000007</c:v>
                </c:pt>
                <c:pt idx="10987">
                  <c:v>9.4607000000000028</c:v>
                </c:pt>
                <c:pt idx="10988">
                  <c:v>9.4342999999999986</c:v>
                </c:pt>
                <c:pt idx="10989">
                  <c:v>9.3985000000000003</c:v>
                </c:pt>
                <c:pt idx="10990">
                  <c:v>9.2940999999999985</c:v>
                </c:pt>
                <c:pt idx="10991">
                  <c:v>9.2339999999999982</c:v>
                </c:pt>
                <c:pt idx="10992">
                  <c:v>9.2197000000000013</c:v>
                </c:pt>
                <c:pt idx="10993">
                  <c:v>9.266</c:v>
                </c:pt>
                <c:pt idx="10994">
                  <c:v>9.3935000000000031</c:v>
                </c:pt>
                <c:pt idx="10995">
                  <c:v>9.5156000000000027</c:v>
                </c:pt>
                <c:pt idx="10996">
                  <c:v>9.6025000000000027</c:v>
                </c:pt>
                <c:pt idx="10997">
                  <c:v>9.7127000000000034</c:v>
                </c:pt>
                <c:pt idx="10998">
                  <c:v>9.6826000000000008</c:v>
                </c:pt>
                <c:pt idx="10999">
                  <c:v>9.7568000000000001</c:v>
                </c:pt>
                <c:pt idx="11000">
                  <c:v>9.736600000000001</c:v>
                </c:pt>
                <c:pt idx="11001">
                  <c:v>9.673</c:v>
                </c:pt>
                <c:pt idx="11002">
                  <c:v>9.5971999999999991</c:v>
                </c:pt>
                <c:pt idx="11003">
                  <c:v>9.4816000000000003</c:v>
                </c:pt>
                <c:pt idx="11004">
                  <c:v>9.4267000000000003</c:v>
                </c:pt>
                <c:pt idx="11005">
                  <c:v>9.3735000000000053</c:v>
                </c:pt>
                <c:pt idx="11006">
                  <c:v>9.351600000000003</c:v>
                </c:pt>
                <c:pt idx="11007">
                  <c:v>9.313500000000003</c:v>
                </c:pt>
                <c:pt idx="11008">
                  <c:v>9.1364000000000001</c:v>
                </c:pt>
                <c:pt idx="11009">
                  <c:v>9.0987000000000009</c:v>
                </c:pt>
                <c:pt idx="11010">
                  <c:v>9.1008000000000013</c:v>
                </c:pt>
                <c:pt idx="11011">
                  <c:v>9.0760000000000005</c:v>
                </c:pt>
                <c:pt idx="11012">
                  <c:v>9.087299999999999</c:v>
                </c:pt>
                <c:pt idx="11013">
                  <c:v>9.0611000000000015</c:v>
                </c:pt>
                <c:pt idx="11014">
                  <c:v>9.0679000000000016</c:v>
                </c:pt>
                <c:pt idx="11015">
                  <c:v>9.0902000000000012</c:v>
                </c:pt>
                <c:pt idx="11016">
                  <c:v>9.0872000000000011</c:v>
                </c:pt>
                <c:pt idx="11017">
                  <c:v>9.1120000000000001</c:v>
                </c:pt>
                <c:pt idx="11018">
                  <c:v>9.0298000000000016</c:v>
                </c:pt>
                <c:pt idx="11019">
                  <c:v>9.0077000000000016</c:v>
                </c:pt>
                <c:pt idx="11020">
                  <c:v>8.9505000000000052</c:v>
                </c:pt>
                <c:pt idx="11021">
                  <c:v>8.9165000000000028</c:v>
                </c:pt>
                <c:pt idx="11022">
                  <c:v>8.8612000000000002</c:v>
                </c:pt>
                <c:pt idx="11023">
                  <c:v>8.9001000000000001</c:v>
                </c:pt>
                <c:pt idx="11024">
                  <c:v>8.8542000000000005</c:v>
                </c:pt>
                <c:pt idx="11025">
                  <c:v>8.8109000000000002</c:v>
                </c:pt>
                <c:pt idx="11026">
                  <c:v>8.7645</c:v>
                </c:pt>
                <c:pt idx="11027">
                  <c:v>8.7680999999999987</c:v>
                </c:pt>
                <c:pt idx="11028">
                  <c:v>8.8409000000000013</c:v>
                </c:pt>
                <c:pt idx="11029">
                  <c:v>8.9652000000000029</c:v>
                </c:pt>
                <c:pt idx="11030">
                  <c:v>9.0733000000000015</c:v>
                </c:pt>
                <c:pt idx="11031">
                  <c:v>9.1007000000000016</c:v>
                </c:pt>
                <c:pt idx="11032">
                  <c:v>9.2181999999999995</c:v>
                </c:pt>
                <c:pt idx="11033">
                  <c:v>9.2647000000000013</c:v>
                </c:pt>
                <c:pt idx="11034">
                  <c:v>9.3252000000000006</c:v>
                </c:pt>
                <c:pt idx="11035">
                  <c:v>9.4132000000000016</c:v>
                </c:pt>
                <c:pt idx="11036">
                  <c:v>9.5603000000000016</c:v>
                </c:pt>
                <c:pt idx="11037">
                  <c:v>9.6756000000000029</c:v>
                </c:pt>
                <c:pt idx="11038">
                  <c:v>9.7439999999999998</c:v>
                </c:pt>
                <c:pt idx="11039">
                  <c:v>9.812400000000002</c:v>
                </c:pt>
                <c:pt idx="11040">
                  <c:v>9.9188999999999989</c:v>
                </c:pt>
                <c:pt idx="11041">
                  <c:v>9.9453000000000014</c:v>
                </c:pt>
                <c:pt idx="11042">
                  <c:v>10.040000000000001</c:v>
                </c:pt>
                <c:pt idx="11043">
                  <c:v>10.249000000000001</c:v>
                </c:pt>
                <c:pt idx="11044">
                  <c:v>10.439</c:v>
                </c:pt>
                <c:pt idx="11045">
                  <c:v>10.578000000000001</c:v>
                </c:pt>
                <c:pt idx="11046">
                  <c:v>10.638999999999999</c:v>
                </c:pt>
                <c:pt idx="11047">
                  <c:v>10.673</c:v>
                </c:pt>
                <c:pt idx="11048">
                  <c:v>10.726999999999999</c:v>
                </c:pt>
                <c:pt idx="11049">
                  <c:v>10.681000000000001</c:v>
                </c:pt>
                <c:pt idx="11050">
                  <c:v>10.66</c:v>
                </c:pt>
                <c:pt idx="11051">
                  <c:v>10.632</c:v>
                </c:pt>
                <c:pt idx="11052">
                  <c:v>10.574</c:v>
                </c:pt>
                <c:pt idx="11053">
                  <c:v>10.531000000000001</c:v>
                </c:pt>
                <c:pt idx="11054">
                  <c:v>10.402000000000001</c:v>
                </c:pt>
                <c:pt idx="11055">
                  <c:v>10.194000000000001</c:v>
                </c:pt>
                <c:pt idx="11056">
                  <c:v>10.091000000000001</c:v>
                </c:pt>
                <c:pt idx="11057">
                  <c:v>10.065000000000001</c:v>
                </c:pt>
                <c:pt idx="11058">
                  <c:v>10.07</c:v>
                </c:pt>
                <c:pt idx="11059">
                  <c:v>10.158000000000001</c:v>
                </c:pt>
                <c:pt idx="11060">
                  <c:v>10.194000000000001</c:v>
                </c:pt>
                <c:pt idx="11061">
                  <c:v>10.164</c:v>
                </c:pt>
                <c:pt idx="11062">
                  <c:v>10.119</c:v>
                </c:pt>
                <c:pt idx="11063">
                  <c:v>10.103</c:v>
                </c:pt>
                <c:pt idx="11064">
                  <c:v>10.055000000000001</c:v>
                </c:pt>
                <c:pt idx="11065">
                  <c:v>10.037000000000001</c:v>
                </c:pt>
                <c:pt idx="11066">
                  <c:v>9.8953000000000007</c:v>
                </c:pt>
                <c:pt idx="11067">
                  <c:v>9.8170000000000002</c:v>
                </c:pt>
                <c:pt idx="11068">
                  <c:v>9.7657000000000007</c:v>
                </c:pt>
                <c:pt idx="11069">
                  <c:v>9.7155000000000005</c:v>
                </c:pt>
                <c:pt idx="11070">
                  <c:v>9.7451999999999988</c:v>
                </c:pt>
                <c:pt idx="11071">
                  <c:v>9.8425000000000029</c:v>
                </c:pt>
                <c:pt idx="11072">
                  <c:v>9.8946000000000005</c:v>
                </c:pt>
                <c:pt idx="11073">
                  <c:v>9.9176000000000002</c:v>
                </c:pt>
                <c:pt idx="11074">
                  <c:v>9.9121000000000006</c:v>
                </c:pt>
                <c:pt idx="11075">
                  <c:v>9.8388999999999989</c:v>
                </c:pt>
                <c:pt idx="11076">
                  <c:v>9.8635000000000019</c:v>
                </c:pt>
                <c:pt idx="11077">
                  <c:v>9.7569000000000035</c:v>
                </c:pt>
                <c:pt idx="11078">
                  <c:v>9.7051000000000016</c:v>
                </c:pt>
                <c:pt idx="11079">
                  <c:v>9.6788999999999987</c:v>
                </c:pt>
                <c:pt idx="11080">
                  <c:v>9.6629000000000005</c:v>
                </c:pt>
                <c:pt idx="11081">
                  <c:v>9.577</c:v>
                </c:pt>
                <c:pt idx="11082">
                  <c:v>9.4321000000000002</c:v>
                </c:pt>
                <c:pt idx="11083">
                  <c:v>9.3019000000000016</c:v>
                </c:pt>
                <c:pt idx="11084">
                  <c:v>9.1727000000000007</c:v>
                </c:pt>
                <c:pt idx="11085">
                  <c:v>9.1207000000000011</c:v>
                </c:pt>
                <c:pt idx="11086">
                  <c:v>8.9927000000000028</c:v>
                </c:pt>
                <c:pt idx="11087">
                  <c:v>8.8382999999999985</c:v>
                </c:pt>
                <c:pt idx="11088">
                  <c:v>8.8795000000000019</c:v>
                </c:pt>
                <c:pt idx="11089">
                  <c:v>8.8595000000000024</c:v>
                </c:pt>
                <c:pt idx="11090">
                  <c:v>8.7717999999999989</c:v>
                </c:pt>
                <c:pt idx="11091">
                  <c:v>8.6527000000000029</c:v>
                </c:pt>
                <c:pt idx="11092">
                  <c:v>8.5855000000000032</c:v>
                </c:pt>
                <c:pt idx="11093">
                  <c:v>8.5942999999999987</c:v>
                </c:pt>
                <c:pt idx="11094">
                  <c:v>8.6157000000000004</c:v>
                </c:pt>
                <c:pt idx="11095">
                  <c:v>8.6211999999999982</c:v>
                </c:pt>
                <c:pt idx="11096">
                  <c:v>8.7154000000000007</c:v>
                </c:pt>
                <c:pt idx="11097">
                  <c:v>8.7564000000000011</c:v>
                </c:pt>
                <c:pt idx="11098">
                  <c:v>8.7386000000000017</c:v>
                </c:pt>
                <c:pt idx="11099">
                  <c:v>8.7507000000000001</c:v>
                </c:pt>
                <c:pt idx="11100">
                  <c:v>8.7061999999999991</c:v>
                </c:pt>
                <c:pt idx="11101">
                  <c:v>8.5920000000000005</c:v>
                </c:pt>
                <c:pt idx="11102">
                  <c:v>8.5069000000000035</c:v>
                </c:pt>
                <c:pt idx="11103">
                  <c:v>8.4577000000000027</c:v>
                </c:pt>
                <c:pt idx="11104">
                  <c:v>8.367600000000003</c:v>
                </c:pt>
                <c:pt idx="11105">
                  <c:v>8.2747000000000011</c:v>
                </c:pt>
                <c:pt idx="11106">
                  <c:v>8.1738</c:v>
                </c:pt>
                <c:pt idx="11107">
                  <c:v>8.1458000000000013</c:v>
                </c:pt>
                <c:pt idx="11108">
                  <c:v>8.0310999999999986</c:v>
                </c:pt>
                <c:pt idx="11109">
                  <c:v>8.0358000000000001</c:v>
                </c:pt>
                <c:pt idx="11110">
                  <c:v>8.0229000000000035</c:v>
                </c:pt>
                <c:pt idx="11111">
                  <c:v>8.0135000000000005</c:v>
                </c:pt>
                <c:pt idx="11112">
                  <c:v>8.0307000000000013</c:v>
                </c:pt>
                <c:pt idx="11113">
                  <c:v>8.0689000000000011</c:v>
                </c:pt>
                <c:pt idx="11114">
                  <c:v>8.0707000000000004</c:v>
                </c:pt>
                <c:pt idx="11115">
                  <c:v>8.1026000000000007</c:v>
                </c:pt>
                <c:pt idx="11116">
                  <c:v>8.1767000000000003</c:v>
                </c:pt>
                <c:pt idx="11117">
                  <c:v>8.247399999999999</c:v>
                </c:pt>
                <c:pt idx="11118">
                  <c:v>8.3388000000000009</c:v>
                </c:pt>
                <c:pt idx="11119">
                  <c:v>8.4904000000000011</c:v>
                </c:pt>
                <c:pt idx="11120">
                  <c:v>8.5934000000000008</c:v>
                </c:pt>
                <c:pt idx="11121">
                  <c:v>8.7510000000000012</c:v>
                </c:pt>
                <c:pt idx="11122">
                  <c:v>8.8180000000000014</c:v>
                </c:pt>
                <c:pt idx="11123">
                  <c:v>8.8774000000000015</c:v>
                </c:pt>
                <c:pt idx="11124">
                  <c:v>8.8706000000000031</c:v>
                </c:pt>
                <c:pt idx="11125">
                  <c:v>8.8639000000000028</c:v>
                </c:pt>
                <c:pt idx="11126">
                  <c:v>8.9488999999999983</c:v>
                </c:pt>
                <c:pt idx="11127">
                  <c:v>8.950700000000003</c:v>
                </c:pt>
                <c:pt idx="11128">
                  <c:v>8.9093</c:v>
                </c:pt>
                <c:pt idx="11129">
                  <c:v>8.8703000000000003</c:v>
                </c:pt>
                <c:pt idx="11130">
                  <c:v>8.7958000000000016</c:v>
                </c:pt>
                <c:pt idx="11131">
                  <c:v>8.7871999999999986</c:v>
                </c:pt>
                <c:pt idx="11132">
                  <c:v>8.7116999999999987</c:v>
                </c:pt>
                <c:pt idx="11133">
                  <c:v>8.6639000000000035</c:v>
                </c:pt>
                <c:pt idx="11134">
                  <c:v>8.7437999999999985</c:v>
                </c:pt>
                <c:pt idx="11135">
                  <c:v>8.9688000000000034</c:v>
                </c:pt>
                <c:pt idx="11136">
                  <c:v>9.2384999999999984</c:v>
                </c:pt>
                <c:pt idx="11137">
                  <c:v>9.4759000000000029</c:v>
                </c:pt>
                <c:pt idx="11138">
                  <c:v>9.5877000000000034</c:v>
                </c:pt>
                <c:pt idx="11139">
                  <c:v>9.6685000000000034</c:v>
                </c:pt>
                <c:pt idx="11140">
                  <c:v>9.5812999999999988</c:v>
                </c:pt>
                <c:pt idx="11141">
                  <c:v>9.4772000000000016</c:v>
                </c:pt>
                <c:pt idx="11142">
                  <c:v>9.4616000000000007</c:v>
                </c:pt>
                <c:pt idx="11143">
                  <c:v>9.3275000000000006</c:v>
                </c:pt>
                <c:pt idx="11144">
                  <c:v>9.2403999999999993</c:v>
                </c:pt>
                <c:pt idx="11145">
                  <c:v>9.2062999999999988</c:v>
                </c:pt>
                <c:pt idx="11146">
                  <c:v>9.1775000000000002</c:v>
                </c:pt>
                <c:pt idx="11147">
                  <c:v>9.1044</c:v>
                </c:pt>
                <c:pt idx="11148">
                  <c:v>8.9187000000000012</c:v>
                </c:pt>
                <c:pt idx="11149">
                  <c:v>8.8669000000000029</c:v>
                </c:pt>
                <c:pt idx="11150">
                  <c:v>8.7457000000000011</c:v>
                </c:pt>
                <c:pt idx="11151">
                  <c:v>8.7101999999999986</c:v>
                </c:pt>
                <c:pt idx="11152">
                  <c:v>8.6622000000000003</c:v>
                </c:pt>
                <c:pt idx="11153">
                  <c:v>8.7016000000000009</c:v>
                </c:pt>
                <c:pt idx="11154">
                  <c:v>8.7379999999999995</c:v>
                </c:pt>
                <c:pt idx="11155">
                  <c:v>8.6931000000000012</c:v>
                </c:pt>
                <c:pt idx="11156">
                  <c:v>8.7031000000000009</c:v>
                </c:pt>
                <c:pt idx="11157">
                  <c:v>8.7596000000000007</c:v>
                </c:pt>
                <c:pt idx="11158">
                  <c:v>8.805100000000003</c:v>
                </c:pt>
                <c:pt idx="11159">
                  <c:v>8.855100000000002</c:v>
                </c:pt>
                <c:pt idx="11160">
                  <c:v>8.9314</c:v>
                </c:pt>
                <c:pt idx="11161">
                  <c:v>8.9919000000000011</c:v>
                </c:pt>
                <c:pt idx="11162">
                  <c:v>9.0728000000000026</c:v>
                </c:pt>
                <c:pt idx="11163">
                  <c:v>9.1666000000000007</c:v>
                </c:pt>
                <c:pt idx="11164">
                  <c:v>9.1856000000000027</c:v>
                </c:pt>
                <c:pt idx="11165">
                  <c:v>9.2209999999999983</c:v>
                </c:pt>
                <c:pt idx="11166">
                  <c:v>9.2131999999999987</c:v>
                </c:pt>
                <c:pt idx="11167">
                  <c:v>9.1795000000000027</c:v>
                </c:pt>
                <c:pt idx="11168">
                  <c:v>9.0817000000000014</c:v>
                </c:pt>
                <c:pt idx="11169">
                  <c:v>9.0485999999999986</c:v>
                </c:pt>
                <c:pt idx="11170">
                  <c:v>8.9795000000000034</c:v>
                </c:pt>
                <c:pt idx="11171">
                  <c:v>8.8609000000000027</c:v>
                </c:pt>
                <c:pt idx="11172">
                  <c:v>8.8169000000000004</c:v>
                </c:pt>
                <c:pt idx="11173">
                  <c:v>8.7422999999999984</c:v>
                </c:pt>
                <c:pt idx="11174">
                  <c:v>8.5675000000000008</c:v>
                </c:pt>
                <c:pt idx="11175">
                  <c:v>8.5169000000000015</c:v>
                </c:pt>
                <c:pt idx="11176">
                  <c:v>8.5245000000000015</c:v>
                </c:pt>
                <c:pt idx="11177">
                  <c:v>8.575700000000003</c:v>
                </c:pt>
                <c:pt idx="11178">
                  <c:v>8.5114000000000001</c:v>
                </c:pt>
                <c:pt idx="11179">
                  <c:v>8.4821000000000026</c:v>
                </c:pt>
                <c:pt idx="11180">
                  <c:v>8.4044000000000008</c:v>
                </c:pt>
                <c:pt idx="11181">
                  <c:v>8.3725000000000023</c:v>
                </c:pt>
                <c:pt idx="11182">
                  <c:v>8.3262</c:v>
                </c:pt>
                <c:pt idx="11183">
                  <c:v>8.3045000000000027</c:v>
                </c:pt>
                <c:pt idx="11184">
                  <c:v>8.2771999999999988</c:v>
                </c:pt>
                <c:pt idx="11185">
                  <c:v>8.3563000000000027</c:v>
                </c:pt>
                <c:pt idx="11186">
                  <c:v>8.430299999999999</c:v>
                </c:pt>
                <c:pt idx="11187">
                  <c:v>8.5575000000000028</c:v>
                </c:pt>
                <c:pt idx="11188">
                  <c:v>8.588099999999999</c:v>
                </c:pt>
                <c:pt idx="11189">
                  <c:v>8.6451000000000011</c:v>
                </c:pt>
                <c:pt idx="11190">
                  <c:v>8.7219999999999995</c:v>
                </c:pt>
                <c:pt idx="11191">
                  <c:v>8.7977999999999987</c:v>
                </c:pt>
                <c:pt idx="11192">
                  <c:v>8.702300000000001</c:v>
                </c:pt>
                <c:pt idx="11193">
                  <c:v>-999</c:v>
                </c:pt>
                <c:pt idx="11194">
                  <c:v>8.751199999999999</c:v>
                </c:pt>
                <c:pt idx="11195">
                  <c:v>8.6403000000000016</c:v>
                </c:pt>
                <c:pt idx="11196">
                  <c:v>8.7665000000000006</c:v>
                </c:pt>
                <c:pt idx="11197">
                  <c:v>8.853900000000003</c:v>
                </c:pt>
                <c:pt idx="11198">
                  <c:v>8.9204000000000008</c:v>
                </c:pt>
                <c:pt idx="11199">
                  <c:v>8.895500000000002</c:v>
                </c:pt>
                <c:pt idx="11200">
                  <c:v>8.9266000000000005</c:v>
                </c:pt>
                <c:pt idx="11201">
                  <c:v>9.0020000000000007</c:v>
                </c:pt>
                <c:pt idx="11202">
                  <c:v>9.0042000000000009</c:v>
                </c:pt>
                <c:pt idx="11203">
                  <c:v>9.136099999999999</c:v>
                </c:pt>
                <c:pt idx="11204">
                  <c:v>9.2078999999999986</c:v>
                </c:pt>
                <c:pt idx="11205">
                  <c:v>9.3080000000000016</c:v>
                </c:pt>
                <c:pt idx="11206">
                  <c:v>9.4174000000000007</c:v>
                </c:pt>
                <c:pt idx="11207">
                  <c:v>9.51</c:v>
                </c:pt>
                <c:pt idx="11208">
                  <c:v>9.5662000000000003</c:v>
                </c:pt>
                <c:pt idx="11209">
                  <c:v>9.5944000000000003</c:v>
                </c:pt>
                <c:pt idx="11210">
                  <c:v>9.5763000000000016</c:v>
                </c:pt>
                <c:pt idx="11211">
                  <c:v>9.5001000000000015</c:v>
                </c:pt>
                <c:pt idx="11212">
                  <c:v>9.4096000000000029</c:v>
                </c:pt>
                <c:pt idx="11213">
                  <c:v>9.2338999999999984</c:v>
                </c:pt>
                <c:pt idx="11214">
                  <c:v>9.2352999999999987</c:v>
                </c:pt>
                <c:pt idx="11215">
                  <c:v>9.1883999999999997</c:v>
                </c:pt>
                <c:pt idx="11216">
                  <c:v>9.1182000000000016</c:v>
                </c:pt>
                <c:pt idx="11217">
                  <c:v>9.0772000000000013</c:v>
                </c:pt>
                <c:pt idx="11218">
                  <c:v>9.0431999999999988</c:v>
                </c:pt>
                <c:pt idx="11219">
                  <c:v>9.0222000000000016</c:v>
                </c:pt>
                <c:pt idx="11220">
                  <c:v>9.0136000000000003</c:v>
                </c:pt>
                <c:pt idx="11221">
                  <c:v>9.1392999999999986</c:v>
                </c:pt>
                <c:pt idx="11222">
                  <c:v>9.4582000000000015</c:v>
                </c:pt>
                <c:pt idx="11223">
                  <c:v>9.6839000000000013</c:v>
                </c:pt>
                <c:pt idx="11224">
                  <c:v>9.8353000000000002</c:v>
                </c:pt>
                <c:pt idx="11225">
                  <c:v>9.8675000000000033</c:v>
                </c:pt>
                <c:pt idx="11226">
                  <c:v>9.793099999999999</c:v>
                </c:pt>
                <c:pt idx="11227">
                  <c:v>9.7443999999999988</c:v>
                </c:pt>
                <c:pt idx="11228">
                  <c:v>9.7880999999999982</c:v>
                </c:pt>
                <c:pt idx="11229">
                  <c:v>9.7240999999999982</c:v>
                </c:pt>
                <c:pt idx="11230">
                  <c:v>9.668099999999999</c:v>
                </c:pt>
                <c:pt idx="11231">
                  <c:v>9.588000000000001</c:v>
                </c:pt>
                <c:pt idx="11232">
                  <c:v>9.414200000000001</c:v>
                </c:pt>
                <c:pt idx="11233">
                  <c:v>9.3299000000000003</c:v>
                </c:pt>
                <c:pt idx="11234">
                  <c:v>9.2617000000000012</c:v>
                </c:pt>
                <c:pt idx="11235">
                  <c:v>9.1833000000000009</c:v>
                </c:pt>
                <c:pt idx="11236">
                  <c:v>9.0170000000000012</c:v>
                </c:pt>
                <c:pt idx="11237">
                  <c:v>8.9858000000000029</c:v>
                </c:pt>
                <c:pt idx="11238">
                  <c:v>8.9610000000000003</c:v>
                </c:pt>
                <c:pt idx="11239">
                  <c:v>8.9553000000000029</c:v>
                </c:pt>
                <c:pt idx="11240">
                  <c:v>8.9786000000000001</c:v>
                </c:pt>
                <c:pt idx="11241">
                  <c:v>8.9964000000000013</c:v>
                </c:pt>
                <c:pt idx="11242">
                  <c:v>-999</c:v>
                </c:pt>
                <c:pt idx="11243">
                  <c:v>9.1857000000000006</c:v>
                </c:pt>
                <c:pt idx="11244">
                  <c:v>9.4049000000000014</c:v>
                </c:pt>
                <c:pt idx="11245">
                  <c:v>9.6620000000000008</c:v>
                </c:pt>
                <c:pt idx="11246">
                  <c:v>10.013</c:v>
                </c:pt>
                <c:pt idx="11247">
                  <c:v>10.429</c:v>
                </c:pt>
                <c:pt idx="11248">
                  <c:v>10.51</c:v>
                </c:pt>
                <c:pt idx="11249">
                  <c:v>10.568</c:v>
                </c:pt>
                <c:pt idx="11250">
                  <c:v>10.322000000000001</c:v>
                </c:pt>
                <c:pt idx="11251">
                  <c:v>10.042</c:v>
                </c:pt>
                <c:pt idx="11252">
                  <c:v>9.7687999999999988</c:v>
                </c:pt>
                <c:pt idx="11253">
                  <c:v>9.5166000000000004</c:v>
                </c:pt>
                <c:pt idx="11254">
                  <c:v>9.1772000000000009</c:v>
                </c:pt>
                <c:pt idx="11255">
                  <c:v>9.0412000000000017</c:v>
                </c:pt>
                <c:pt idx="11256">
                  <c:v>8.8730000000000029</c:v>
                </c:pt>
                <c:pt idx="11257">
                  <c:v>8.8127000000000031</c:v>
                </c:pt>
                <c:pt idx="11258">
                  <c:v>8.7802999999999987</c:v>
                </c:pt>
                <c:pt idx="11259">
                  <c:v>8.611600000000001</c:v>
                </c:pt>
                <c:pt idx="11260">
                  <c:v>8.501199999999999</c:v>
                </c:pt>
                <c:pt idx="11261">
                  <c:v>8.3529000000000018</c:v>
                </c:pt>
                <c:pt idx="11262">
                  <c:v>8.2054000000000009</c:v>
                </c:pt>
                <c:pt idx="11263">
                  <c:v>8.1665000000000028</c:v>
                </c:pt>
                <c:pt idx="11264">
                  <c:v>8.0508000000000006</c:v>
                </c:pt>
                <c:pt idx="11265">
                  <c:v>7.9509999999999996</c:v>
                </c:pt>
                <c:pt idx="11266">
                  <c:v>7.8487</c:v>
                </c:pt>
                <c:pt idx="11267">
                  <c:v>7.806</c:v>
                </c:pt>
                <c:pt idx="11268">
                  <c:v>7.6798000000000002</c:v>
                </c:pt>
                <c:pt idx="11269">
                  <c:v>7.6883999999999997</c:v>
                </c:pt>
                <c:pt idx="11270">
                  <c:v>7.644099999999999</c:v>
                </c:pt>
                <c:pt idx="11271">
                  <c:v>7.5837000000000003</c:v>
                </c:pt>
                <c:pt idx="11272">
                  <c:v>7.5461</c:v>
                </c:pt>
                <c:pt idx="11273">
                  <c:v>7.5476000000000001</c:v>
                </c:pt>
                <c:pt idx="11274">
                  <c:v>7.7210000000000001</c:v>
                </c:pt>
                <c:pt idx="11275">
                  <c:v>7.9007000000000005</c:v>
                </c:pt>
                <c:pt idx="11276">
                  <c:v>8.0394000000000005</c:v>
                </c:pt>
                <c:pt idx="11277">
                  <c:v>8.0971000000000011</c:v>
                </c:pt>
                <c:pt idx="11278">
                  <c:v>8.0655000000000019</c:v>
                </c:pt>
                <c:pt idx="11279">
                  <c:v>8.1486999999999998</c:v>
                </c:pt>
                <c:pt idx="11280">
                  <c:v>8.253400000000001</c:v>
                </c:pt>
                <c:pt idx="11281">
                  <c:v>8.3434000000000008</c:v>
                </c:pt>
                <c:pt idx="11282">
                  <c:v>8.3222000000000005</c:v>
                </c:pt>
                <c:pt idx="11283">
                  <c:v>8.2503000000000011</c:v>
                </c:pt>
                <c:pt idx="11284">
                  <c:v>8.2000999999999991</c:v>
                </c:pt>
                <c:pt idx="11285">
                  <c:v>8.1077000000000012</c:v>
                </c:pt>
                <c:pt idx="11286">
                  <c:v>8.0480999999999998</c:v>
                </c:pt>
                <c:pt idx="11287">
                  <c:v>7.9347000000000003</c:v>
                </c:pt>
                <c:pt idx="11288">
                  <c:v>7.8891999999999998</c:v>
                </c:pt>
                <c:pt idx="11289">
                  <c:v>7.8769</c:v>
                </c:pt>
                <c:pt idx="11290">
                  <c:v>8.041599999999999</c:v>
                </c:pt>
                <c:pt idx="11291">
                  <c:v>8.4748000000000001</c:v>
                </c:pt>
                <c:pt idx="11292">
                  <c:v>9.0391000000000012</c:v>
                </c:pt>
                <c:pt idx="11293">
                  <c:v>9.7876000000000012</c:v>
                </c:pt>
                <c:pt idx="11294">
                  <c:v>10.509</c:v>
                </c:pt>
                <c:pt idx="11295">
                  <c:v>14.502000000000002</c:v>
                </c:pt>
                <c:pt idx="11296">
                  <c:v>13.589</c:v>
                </c:pt>
                <c:pt idx="11297">
                  <c:v>12.977</c:v>
                </c:pt>
                <c:pt idx="11298">
                  <c:v>12.505000000000003</c:v>
                </c:pt>
                <c:pt idx="11299">
                  <c:v>11.975000000000001</c:v>
                </c:pt>
                <c:pt idx="11300">
                  <c:v>11.582000000000003</c:v>
                </c:pt>
                <c:pt idx="11301">
                  <c:v>11.173</c:v>
                </c:pt>
                <c:pt idx="11302">
                  <c:v>10.651</c:v>
                </c:pt>
                <c:pt idx="11303">
                  <c:v>9.1099000000000014</c:v>
                </c:pt>
                <c:pt idx="11304">
                  <c:v>9.1656000000000031</c:v>
                </c:pt>
                <c:pt idx="11305">
                  <c:v>9.0958000000000006</c:v>
                </c:pt>
                <c:pt idx="11306">
                  <c:v>8.9290000000000003</c:v>
                </c:pt>
                <c:pt idx="11307">
                  <c:v>8.8205000000000027</c:v>
                </c:pt>
                <c:pt idx="11308">
                  <c:v>8.6931000000000012</c:v>
                </c:pt>
                <c:pt idx="11309">
                  <c:v>8.5450000000000017</c:v>
                </c:pt>
                <c:pt idx="11310">
                  <c:v>8.4444000000000017</c:v>
                </c:pt>
                <c:pt idx="11311">
                  <c:v>8.3616000000000028</c:v>
                </c:pt>
                <c:pt idx="11312">
                  <c:v>8.2909999999999986</c:v>
                </c:pt>
                <c:pt idx="11313">
                  <c:v>8.1888999999999985</c:v>
                </c:pt>
                <c:pt idx="11314">
                  <c:v>8.0809000000000015</c:v>
                </c:pt>
                <c:pt idx="11315">
                  <c:v>8.0488999999999997</c:v>
                </c:pt>
                <c:pt idx="11316">
                  <c:v>8.0117000000000012</c:v>
                </c:pt>
                <c:pt idx="11317">
                  <c:v>7.9314000000000009</c:v>
                </c:pt>
                <c:pt idx="11318">
                  <c:v>7.975200000000001</c:v>
                </c:pt>
                <c:pt idx="11319">
                  <c:v>8.0967000000000002</c:v>
                </c:pt>
                <c:pt idx="11320">
                  <c:v>8.1065000000000005</c:v>
                </c:pt>
                <c:pt idx="11321">
                  <c:v>8.0701000000000001</c:v>
                </c:pt>
                <c:pt idx="11322">
                  <c:v>8.0435000000000034</c:v>
                </c:pt>
                <c:pt idx="11323">
                  <c:v>8.0398000000000014</c:v>
                </c:pt>
                <c:pt idx="11324">
                  <c:v>7.9908999999999999</c:v>
                </c:pt>
                <c:pt idx="11325">
                  <c:v>7.9683000000000002</c:v>
                </c:pt>
                <c:pt idx="11326">
                  <c:v>7.8738000000000001</c:v>
                </c:pt>
                <c:pt idx="11327">
                  <c:v>7.8645999999999994</c:v>
                </c:pt>
                <c:pt idx="11328">
                  <c:v>7.9357000000000006</c:v>
                </c:pt>
                <c:pt idx="11329">
                  <c:v>7.9962000000000009</c:v>
                </c:pt>
                <c:pt idx="11330">
                  <c:v>8.0218999999999987</c:v>
                </c:pt>
                <c:pt idx="11331">
                  <c:v>8.1411999999999995</c:v>
                </c:pt>
                <c:pt idx="11332">
                  <c:v>8.2185999999999986</c:v>
                </c:pt>
                <c:pt idx="11333">
                  <c:v>8.3241000000000014</c:v>
                </c:pt>
                <c:pt idx="11334">
                  <c:v>8.3933</c:v>
                </c:pt>
                <c:pt idx="11335">
                  <c:v>8.351600000000003</c:v>
                </c:pt>
                <c:pt idx="11336">
                  <c:v>8.299199999999999</c:v>
                </c:pt>
                <c:pt idx="11337">
                  <c:v>8.3353000000000002</c:v>
                </c:pt>
                <c:pt idx="11338">
                  <c:v>8.3751000000000033</c:v>
                </c:pt>
                <c:pt idx="11339">
                  <c:v>8.2845000000000013</c:v>
                </c:pt>
                <c:pt idx="11340">
                  <c:v>8.2112999999999996</c:v>
                </c:pt>
                <c:pt idx="11341">
                  <c:v>8.2112999999999996</c:v>
                </c:pt>
                <c:pt idx="11342">
                  <c:v>8.2097000000000016</c:v>
                </c:pt>
                <c:pt idx="11343">
                  <c:v>8.1408999999999985</c:v>
                </c:pt>
                <c:pt idx="11344">
                  <c:v>8.0581000000000014</c:v>
                </c:pt>
                <c:pt idx="11345">
                  <c:v>8.0471999999999984</c:v>
                </c:pt>
                <c:pt idx="11346">
                  <c:v>8.0307000000000013</c:v>
                </c:pt>
                <c:pt idx="11347">
                  <c:v>7.9947999999999997</c:v>
                </c:pt>
                <c:pt idx="11348">
                  <c:v>7.9192000000000009</c:v>
                </c:pt>
                <c:pt idx="11349">
                  <c:v>7.8256999999999994</c:v>
                </c:pt>
                <c:pt idx="11350">
                  <c:v>7.8244999999999987</c:v>
                </c:pt>
                <c:pt idx="11351">
                  <c:v>7.802999999999999</c:v>
                </c:pt>
                <c:pt idx="11352">
                  <c:v>7.8223999999999991</c:v>
                </c:pt>
                <c:pt idx="11353">
                  <c:v>7.8629999999999995</c:v>
                </c:pt>
                <c:pt idx="11354">
                  <c:v>7.9180000000000001</c:v>
                </c:pt>
                <c:pt idx="11355">
                  <c:v>7.9314000000000009</c:v>
                </c:pt>
                <c:pt idx="11356">
                  <c:v>7.9013000000000009</c:v>
                </c:pt>
                <c:pt idx="11357">
                  <c:v>7.9242999999999997</c:v>
                </c:pt>
                <c:pt idx="11358">
                  <c:v>7.9047999999999998</c:v>
                </c:pt>
                <c:pt idx="11359">
                  <c:v>7.9130000000000003</c:v>
                </c:pt>
                <c:pt idx="11360">
                  <c:v>7.8090999999999999</c:v>
                </c:pt>
                <c:pt idx="11361">
                  <c:v>7.8357999999999999</c:v>
                </c:pt>
                <c:pt idx="11362">
                  <c:v>7.8338000000000001</c:v>
                </c:pt>
                <c:pt idx="11363">
                  <c:v>7.6926999999999994</c:v>
                </c:pt>
                <c:pt idx="11364">
                  <c:v>7.6913</c:v>
                </c:pt>
                <c:pt idx="11365">
                  <c:v>7.6707999999999998</c:v>
                </c:pt>
                <c:pt idx="11366">
                  <c:v>7.6404999999999994</c:v>
                </c:pt>
                <c:pt idx="11367">
                  <c:v>7.626199999999999</c:v>
                </c:pt>
                <c:pt idx="11368">
                  <c:v>7.5926</c:v>
                </c:pt>
                <c:pt idx="11369">
                  <c:v>7.5872000000000002</c:v>
                </c:pt>
                <c:pt idx="11370">
                  <c:v>7.5419999999999998</c:v>
                </c:pt>
                <c:pt idx="11371">
                  <c:v>7.5423999999999998</c:v>
                </c:pt>
                <c:pt idx="11372">
                  <c:v>7.6047999999999991</c:v>
                </c:pt>
                <c:pt idx="11373">
                  <c:v>7.7046999999999999</c:v>
                </c:pt>
                <c:pt idx="11374">
                  <c:v>7.8594999999999997</c:v>
                </c:pt>
                <c:pt idx="11375">
                  <c:v>7.9481999999999999</c:v>
                </c:pt>
                <c:pt idx="11376">
                  <c:v>8.0326000000000004</c:v>
                </c:pt>
                <c:pt idx="11377">
                  <c:v>8.0481999999999996</c:v>
                </c:pt>
                <c:pt idx="11378">
                  <c:v>8.1558000000000028</c:v>
                </c:pt>
                <c:pt idx="11379">
                  <c:v>8.2767000000000035</c:v>
                </c:pt>
                <c:pt idx="11380">
                  <c:v>8.402000000000001</c:v>
                </c:pt>
                <c:pt idx="11381">
                  <c:v>8.4317999999999991</c:v>
                </c:pt>
                <c:pt idx="11382">
                  <c:v>8.4587000000000003</c:v>
                </c:pt>
                <c:pt idx="11383">
                  <c:v>8.4756000000000018</c:v>
                </c:pt>
                <c:pt idx="11384">
                  <c:v>8.482700000000003</c:v>
                </c:pt>
                <c:pt idx="11385">
                  <c:v>8.3607000000000031</c:v>
                </c:pt>
                <c:pt idx="11386">
                  <c:v>8.3278000000000034</c:v>
                </c:pt>
                <c:pt idx="11387">
                  <c:v>8.2883999999999993</c:v>
                </c:pt>
                <c:pt idx="11388">
                  <c:v>8.2687999999999988</c:v>
                </c:pt>
                <c:pt idx="11389">
                  <c:v>8.2061999999999991</c:v>
                </c:pt>
                <c:pt idx="11390">
                  <c:v>8.1810999999999989</c:v>
                </c:pt>
                <c:pt idx="11391">
                  <c:v>8.1740000000000013</c:v>
                </c:pt>
                <c:pt idx="11392">
                  <c:v>8.0967000000000002</c:v>
                </c:pt>
                <c:pt idx="11393">
                  <c:v>8.0371999999999986</c:v>
                </c:pt>
                <c:pt idx="11394">
                  <c:v>7.9808000000000003</c:v>
                </c:pt>
                <c:pt idx="11395">
                  <c:v>7.8836000000000004</c:v>
                </c:pt>
                <c:pt idx="11396">
                  <c:v>7.8467000000000002</c:v>
                </c:pt>
                <c:pt idx="11397">
                  <c:v>7.7901999999999996</c:v>
                </c:pt>
                <c:pt idx="11398">
                  <c:v>7.8132000000000001</c:v>
                </c:pt>
                <c:pt idx="11399">
                  <c:v>7.8004999999999995</c:v>
                </c:pt>
                <c:pt idx="11400">
                  <c:v>7.8361999999999998</c:v>
                </c:pt>
                <c:pt idx="11401">
                  <c:v>7.8281999999999989</c:v>
                </c:pt>
                <c:pt idx="11402">
                  <c:v>7.7967000000000004</c:v>
                </c:pt>
                <c:pt idx="11403">
                  <c:v>7.7827999999999999</c:v>
                </c:pt>
                <c:pt idx="11404">
                  <c:v>7.7947999999999995</c:v>
                </c:pt>
                <c:pt idx="11405">
                  <c:v>7.8380000000000001</c:v>
                </c:pt>
                <c:pt idx="11406">
                  <c:v>7.8010000000000002</c:v>
                </c:pt>
                <c:pt idx="11407">
                  <c:v>7.7528999999999995</c:v>
                </c:pt>
                <c:pt idx="11408">
                  <c:v>7.7598000000000003</c:v>
                </c:pt>
                <c:pt idx="11409">
                  <c:v>7.7442000000000002</c:v>
                </c:pt>
                <c:pt idx="11410">
                  <c:v>7.7554999999999996</c:v>
                </c:pt>
                <c:pt idx="11411">
                  <c:v>7.7526000000000002</c:v>
                </c:pt>
                <c:pt idx="11412">
                  <c:v>7.7684999999999995</c:v>
                </c:pt>
                <c:pt idx="11413">
                  <c:v>7.7607999999999997</c:v>
                </c:pt>
                <c:pt idx="11414">
                  <c:v>7.722599999999999</c:v>
                </c:pt>
                <c:pt idx="11415">
                  <c:v>7.7419000000000002</c:v>
                </c:pt>
                <c:pt idx="11416">
                  <c:v>7.7770999999999999</c:v>
                </c:pt>
                <c:pt idx="11417">
                  <c:v>7.7570999999999994</c:v>
                </c:pt>
                <c:pt idx="11418">
                  <c:v>7.8604999999999992</c:v>
                </c:pt>
                <c:pt idx="11419">
                  <c:v>7.9329000000000001</c:v>
                </c:pt>
                <c:pt idx="11420">
                  <c:v>7.9891000000000005</c:v>
                </c:pt>
                <c:pt idx="11421">
                  <c:v>8.0922000000000001</c:v>
                </c:pt>
                <c:pt idx="11422">
                  <c:v>8.1561000000000003</c:v>
                </c:pt>
                <c:pt idx="11423">
                  <c:v>8.264899999999999</c:v>
                </c:pt>
                <c:pt idx="11424">
                  <c:v>8.2826000000000004</c:v>
                </c:pt>
                <c:pt idx="11425">
                  <c:v>8.4475000000000016</c:v>
                </c:pt>
                <c:pt idx="11426">
                  <c:v>8.4533000000000005</c:v>
                </c:pt>
                <c:pt idx="11427">
                  <c:v>8.5204000000000004</c:v>
                </c:pt>
                <c:pt idx="11428">
                  <c:v>8.4588000000000001</c:v>
                </c:pt>
                <c:pt idx="11429">
                  <c:v>8.4533000000000005</c:v>
                </c:pt>
                <c:pt idx="11430">
                  <c:v>8.5330000000000013</c:v>
                </c:pt>
                <c:pt idx="11431">
                  <c:v>8.6236000000000015</c:v>
                </c:pt>
                <c:pt idx="11432">
                  <c:v>8.8159000000000027</c:v>
                </c:pt>
                <c:pt idx="11433">
                  <c:v>8.9586000000000006</c:v>
                </c:pt>
                <c:pt idx="11434">
                  <c:v>9.1737000000000002</c:v>
                </c:pt>
                <c:pt idx="11435">
                  <c:v>9.3448000000000011</c:v>
                </c:pt>
                <c:pt idx="11436">
                  <c:v>9.5471999999999984</c:v>
                </c:pt>
                <c:pt idx="11437">
                  <c:v>9.8851000000000031</c:v>
                </c:pt>
                <c:pt idx="11438">
                  <c:v>10.253</c:v>
                </c:pt>
                <c:pt idx="11439">
                  <c:v>10.443</c:v>
                </c:pt>
                <c:pt idx="11440">
                  <c:v>10.599</c:v>
                </c:pt>
                <c:pt idx="11441">
                  <c:v>10.706</c:v>
                </c:pt>
                <c:pt idx="11442">
                  <c:v>10.729999999999999</c:v>
                </c:pt>
                <c:pt idx="11443">
                  <c:v>10.798999999999999</c:v>
                </c:pt>
                <c:pt idx="11444">
                  <c:v>13.77</c:v>
                </c:pt>
                <c:pt idx="11445">
                  <c:v>13.457000000000003</c:v>
                </c:pt>
                <c:pt idx="11446">
                  <c:v>14.095000000000002</c:v>
                </c:pt>
                <c:pt idx="11447">
                  <c:v>15.004</c:v>
                </c:pt>
                <c:pt idx="11448">
                  <c:v>15.789</c:v>
                </c:pt>
                <c:pt idx="11449">
                  <c:v>16.408999999999995</c:v>
                </c:pt>
                <c:pt idx="11450">
                  <c:v>16.678000000000001</c:v>
                </c:pt>
                <c:pt idx="11451">
                  <c:v>16.715</c:v>
                </c:pt>
                <c:pt idx="11452">
                  <c:v>16.573</c:v>
                </c:pt>
                <c:pt idx="11453">
                  <c:v>16.332000000000001</c:v>
                </c:pt>
                <c:pt idx="11454">
                  <c:v>16.074000000000005</c:v>
                </c:pt>
                <c:pt idx="11455">
                  <c:v>15.923</c:v>
                </c:pt>
                <c:pt idx="11456">
                  <c:v>15.744999999999999</c:v>
                </c:pt>
                <c:pt idx="11457">
                  <c:v>15.43</c:v>
                </c:pt>
                <c:pt idx="11458">
                  <c:v>14.983000000000002</c:v>
                </c:pt>
                <c:pt idx="11459">
                  <c:v>14.561</c:v>
                </c:pt>
                <c:pt idx="11460">
                  <c:v>14.219999999999999</c:v>
                </c:pt>
                <c:pt idx="11461">
                  <c:v>14.053000000000003</c:v>
                </c:pt>
                <c:pt idx="11462">
                  <c:v>13.907</c:v>
                </c:pt>
                <c:pt idx="11463">
                  <c:v>13.689</c:v>
                </c:pt>
                <c:pt idx="11464">
                  <c:v>13.606</c:v>
                </c:pt>
                <c:pt idx="11465">
                  <c:v>13.345000000000002</c:v>
                </c:pt>
                <c:pt idx="11466">
                  <c:v>13.136000000000001</c:v>
                </c:pt>
                <c:pt idx="11467">
                  <c:v>12.854000000000003</c:v>
                </c:pt>
                <c:pt idx="11468">
                  <c:v>12.651</c:v>
                </c:pt>
                <c:pt idx="11469">
                  <c:v>12.418000000000001</c:v>
                </c:pt>
                <c:pt idx="11470">
                  <c:v>12.236000000000001</c:v>
                </c:pt>
                <c:pt idx="11471">
                  <c:v>12.175000000000002</c:v>
                </c:pt>
                <c:pt idx="11472">
                  <c:v>11.959000000000001</c:v>
                </c:pt>
                <c:pt idx="11473">
                  <c:v>11.716000000000001</c:v>
                </c:pt>
                <c:pt idx="11474">
                  <c:v>11.627999999999998</c:v>
                </c:pt>
                <c:pt idx="11475">
                  <c:v>11.447000000000001</c:v>
                </c:pt>
                <c:pt idx="11476">
                  <c:v>11.31</c:v>
                </c:pt>
                <c:pt idx="11477">
                  <c:v>11.18</c:v>
                </c:pt>
                <c:pt idx="11478">
                  <c:v>11.162000000000003</c:v>
                </c:pt>
                <c:pt idx="11479">
                  <c:v>11.117000000000001</c:v>
                </c:pt>
                <c:pt idx="11480">
                  <c:v>11.432</c:v>
                </c:pt>
                <c:pt idx="11481">
                  <c:v>12.194000000000001</c:v>
                </c:pt>
                <c:pt idx="11482">
                  <c:v>12.622</c:v>
                </c:pt>
                <c:pt idx="11483">
                  <c:v>12.728999999999999</c:v>
                </c:pt>
                <c:pt idx="11484">
                  <c:v>12.683</c:v>
                </c:pt>
                <c:pt idx="11485">
                  <c:v>12.450000000000001</c:v>
                </c:pt>
                <c:pt idx="11486">
                  <c:v>12.094000000000001</c:v>
                </c:pt>
                <c:pt idx="11487">
                  <c:v>11.829000000000002</c:v>
                </c:pt>
                <c:pt idx="11488">
                  <c:v>11.605</c:v>
                </c:pt>
                <c:pt idx="11489">
                  <c:v>11.599</c:v>
                </c:pt>
                <c:pt idx="11490">
                  <c:v>11.646000000000001</c:v>
                </c:pt>
                <c:pt idx="11491">
                  <c:v>11.648999999999999</c:v>
                </c:pt>
                <c:pt idx="11492">
                  <c:v>11.710999999999999</c:v>
                </c:pt>
                <c:pt idx="11493">
                  <c:v>11.726000000000001</c:v>
                </c:pt>
                <c:pt idx="11494">
                  <c:v>11.596</c:v>
                </c:pt>
                <c:pt idx="11495">
                  <c:v>11.443</c:v>
                </c:pt>
                <c:pt idx="11496">
                  <c:v>11.274000000000001</c:v>
                </c:pt>
                <c:pt idx="11497">
                  <c:v>11.066000000000003</c:v>
                </c:pt>
                <c:pt idx="11498">
                  <c:v>10.866000000000001</c:v>
                </c:pt>
                <c:pt idx="11499">
                  <c:v>10.726000000000001</c:v>
                </c:pt>
                <c:pt idx="11500">
                  <c:v>10.743999999999998</c:v>
                </c:pt>
                <c:pt idx="11501">
                  <c:v>10.983000000000002</c:v>
                </c:pt>
                <c:pt idx="11502">
                  <c:v>11.319000000000003</c:v>
                </c:pt>
                <c:pt idx="11503">
                  <c:v>11.849</c:v>
                </c:pt>
                <c:pt idx="11504">
                  <c:v>12.243999999999998</c:v>
                </c:pt>
                <c:pt idx="11505">
                  <c:v>12.433</c:v>
                </c:pt>
                <c:pt idx="11506">
                  <c:v>12.404</c:v>
                </c:pt>
                <c:pt idx="11507">
                  <c:v>12.262</c:v>
                </c:pt>
                <c:pt idx="11508">
                  <c:v>12.094000000000001</c:v>
                </c:pt>
                <c:pt idx="11509">
                  <c:v>12.003</c:v>
                </c:pt>
                <c:pt idx="11510">
                  <c:v>11.931000000000001</c:v>
                </c:pt>
                <c:pt idx="11511">
                  <c:v>11.933</c:v>
                </c:pt>
                <c:pt idx="11512">
                  <c:v>11.964</c:v>
                </c:pt>
                <c:pt idx="11513">
                  <c:v>12.023</c:v>
                </c:pt>
                <c:pt idx="11514">
                  <c:v>11.916</c:v>
                </c:pt>
                <c:pt idx="11515">
                  <c:v>11.809000000000001</c:v>
                </c:pt>
                <c:pt idx="11516">
                  <c:v>11.655000000000001</c:v>
                </c:pt>
                <c:pt idx="11517">
                  <c:v>11.42</c:v>
                </c:pt>
                <c:pt idx="11518">
                  <c:v>11.186</c:v>
                </c:pt>
                <c:pt idx="11519">
                  <c:v>11.054</c:v>
                </c:pt>
                <c:pt idx="11520">
                  <c:v>11.117999999999999</c:v>
                </c:pt>
                <c:pt idx="11521">
                  <c:v>11.174000000000001</c:v>
                </c:pt>
                <c:pt idx="11522">
                  <c:v>11.421000000000001</c:v>
                </c:pt>
                <c:pt idx="11523">
                  <c:v>11.583</c:v>
                </c:pt>
                <c:pt idx="11524">
                  <c:v>11.673</c:v>
                </c:pt>
                <c:pt idx="11525">
                  <c:v>11.742000000000001</c:v>
                </c:pt>
                <c:pt idx="11526">
                  <c:v>11.793000000000001</c:v>
                </c:pt>
                <c:pt idx="11527">
                  <c:v>11.933</c:v>
                </c:pt>
                <c:pt idx="11528">
                  <c:v>11.991</c:v>
                </c:pt>
                <c:pt idx="11529">
                  <c:v>12.092000000000002</c:v>
                </c:pt>
                <c:pt idx="11530">
                  <c:v>12.002000000000002</c:v>
                </c:pt>
                <c:pt idx="11531">
                  <c:v>11.982000000000001</c:v>
                </c:pt>
                <c:pt idx="11532">
                  <c:v>11.952000000000002</c:v>
                </c:pt>
                <c:pt idx="11533">
                  <c:v>11.877000000000002</c:v>
                </c:pt>
                <c:pt idx="11534">
                  <c:v>11.636999999999999</c:v>
                </c:pt>
                <c:pt idx="11535">
                  <c:v>11.438000000000001</c:v>
                </c:pt>
                <c:pt idx="11536">
                  <c:v>11.309000000000001</c:v>
                </c:pt>
                <c:pt idx="11537">
                  <c:v>11.113</c:v>
                </c:pt>
                <c:pt idx="11538">
                  <c:v>11.001000000000001</c:v>
                </c:pt>
                <c:pt idx="11539">
                  <c:v>10.907</c:v>
                </c:pt>
                <c:pt idx="11540">
                  <c:v>10.832000000000003</c:v>
                </c:pt>
                <c:pt idx="11541">
                  <c:v>10.821</c:v>
                </c:pt>
                <c:pt idx="11542">
                  <c:v>10.774000000000001</c:v>
                </c:pt>
                <c:pt idx="11543">
                  <c:v>10.629</c:v>
                </c:pt>
                <c:pt idx="11544">
                  <c:v>10.453000000000003</c:v>
                </c:pt>
                <c:pt idx="11545">
                  <c:v>9.9216000000000015</c:v>
                </c:pt>
                <c:pt idx="11546">
                  <c:v>9.902000000000001</c:v>
                </c:pt>
                <c:pt idx="11547">
                  <c:v>9.9067000000000007</c:v>
                </c:pt>
                <c:pt idx="11548">
                  <c:v>9.9124000000000034</c:v>
                </c:pt>
                <c:pt idx="11549">
                  <c:v>9.8264000000000014</c:v>
                </c:pt>
                <c:pt idx="11550">
                  <c:v>9.7970999999999986</c:v>
                </c:pt>
                <c:pt idx="11551">
                  <c:v>9.7720000000000002</c:v>
                </c:pt>
                <c:pt idx="11552">
                  <c:v>9.7964000000000002</c:v>
                </c:pt>
                <c:pt idx="11553">
                  <c:v>9.8279000000000014</c:v>
                </c:pt>
                <c:pt idx="11554">
                  <c:v>9.9679000000000002</c:v>
                </c:pt>
                <c:pt idx="11555">
                  <c:v>10.1</c:v>
                </c:pt>
                <c:pt idx="11556">
                  <c:v>10.512</c:v>
                </c:pt>
                <c:pt idx="11557">
                  <c:v>15.295</c:v>
                </c:pt>
                <c:pt idx="11558">
                  <c:v>14.047000000000001</c:v>
                </c:pt>
                <c:pt idx="11559">
                  <c:v>13.514000000000001</c:v>
                </c:pt>
                <c:pt idx="11560">
                  <c:v>-999</c:v>
                </c:pt>
                <c:pt idx="11561">
                  <c:v>13.19</c:v>
                </c:pt>
                <c:pt idx="11562">
                  <c:v>12.925000000000002</c:v>
                </c:pt>
                <c:pt idx="11563">
                  <c:v>12.754</c:v>
                </c:pt>
                <c:pt idx="11564">
                  <c:v>12.527000000000001</c:v>
                </c:pt>
                <c:pt idx="11565">
                  <c:v>12.273</c:v>
                </c:pt>
                <c:pt idx="11566">
                  <c:v>12.079000000000002</c:v>
                </c:pt>
                <c:pt idx="11567">
                  <c:v>11.864000000000003</c:v>
                </c:pt>
                <c:pt idx="11568">
                  <c:v>11.672000000000002</c:v>
                </c:pt>
                <c:pt idx="11569">
                  <c:v>11.446</c:v>
                </c:pt>
                <c:pt idx="11570">
                  <c:v>11.251000000000001</c:v>
                </c:pt>
                <c:pt idx="11571">
                  <c:v>11.043000000000001</c:v>
                </c:pt>
                <c:pt idx="11572">
                  <c:v>10.92</c:v>
                </c:pt>
                <c:pt idx="11573">
                  <c:v>10.851000000000003</c:v>
                </c:pt>
                <c:pt idx="11574">
                  <c:v>10.78</c:v>
                </c:pt>
                <c:pt idx="11575">
                  <c:v>10.790999999999999</c:v>
                </c:pt>
                <c:pt idx="11576">
                  <c:v>10.737999999999998</c:v>
                </c:pt>
                <c:pt idx="11577">
                  <c:v>10.727999999999998</c:v>
                </c:pt>
                <c:pt idx="11578">
                  <c:v>10.761000000000001</c:v>
                </c:pt>
                <c:pt idx="11579">
                  <c:v>10.677</c:v>
                </c:pt>
                <c:pt idx="11580">
                  <c:v>10.662000000000003</c:v>
                </c:pt>
                <c:pt idx="11581">
                  <c:v>10.601000000000001</c:v>
                </c:pt>
                <c:pt idx="11582">
                  <c:v>10.765000000000002</c:v>
                </c:pt>
                <c:pt idx="11583">
                  <c:v>10.784000000000001</c:v>
                </c:pt>
                <c:pt idx="11584">
                  <c:v>10.872000000000002</c:v>
                </c:pt>
                <c:pt idx="11585">
                  <c:v>10.836</c:v>
                </c:pt>
                <c:pt idx="11586">
                  <c:v>10.843</c:v>
                </c:pt>
                <c:pt idx="11587">
                  <c:v>10.911</c:v>
                </c:pt>
                <c:pt idx="11588">
                  <c:v>10.969000000000001</c:v>
                </c:pt>
                <c:pt idx="11589">
                  <c:v>11.01</c:v>
                </c:pt>
                <c:pt idx="11590">
                  <c:v>11.086</c:v>
                </c:pt>
                <c:pt idx="11591">
                  <c:v>11.074</c:v>
                </c:pt>
                <c:pt idx="11592">
                  <c:v>11.074</c:v>
                </c:pt>
                <c:pt idx="11593">
                  <c:v>11.1</c:v>
                </c:pt>
                <c:pt idx="11594">
                  <c:v>11.116</c:v>
                </c:pt>
                <c:pt idx="11595">
                  <c:v>11.108000000000001</c:v>
                </c:pt>
                <c:pt idx="11596">
                  <c:v>11.094000000000001</c:v>
                </c:pt>
                <c:pt idx="11597">
                  <c:v>11.148999999999999</c:v>
                </c:pt>
                <c:pt idx="11598">
                  <c:v>11.240999999999998</c:v>
                </c:pt>
                <c:pt idx="11599">
                  <c:v>11.345000000000002</c:v>
                </c:pt>
                <c:pt idx="11600">
                  <c:v>11.396000000000003</c:v>
                </c:pt>
                <c:pt idx="11601">
                  <c:v>11.509</c:v>
                </c:pt>
                <c:pt idx="11602">
                  <c:v>11.604000000000001</c:v>
                </c:pt>
                <c:pt idx="11603">
                  <c:v>11.573</c:v>
                </c:pt>
                <c:pt idx="11604">
                  <c:v>11.547999999999998</c:v>
                </c:pt>
                <c:pt idx="11605">
                  <c:v>11.576000000000002</c:v>
                </c:pt>
                <c:pt idx="11606">
                  <c:v>11.587</c:v>
                </c:pt>
                <c:pt idx="11607">
                  <c:v>11.616</c:v>
                </c:pt>
                <c:pt idx="11608">
                  <c:v>11.709</c:v>
                </c:pt>
                <c:pt idx="11609">
                  <c:v>11.704000000000001</c:v>
                </c:pt>
                <c:pt idx="11610">
                  <c:v>11.718999999999999</c:v>
                </c:pt>
                <c:pt idx="11611">
                  <c:v>11.759</c:v>
                </c:pt>
                <c:pt idx="11612">
                  <c:v>11.7</c:v>
                </c:pt>
                <c:pt idx="11613">
                  <c:v>11.536</c:v>
                </c:pt>
                <c:pt idx="11614">
                  <c:v>11.423</c:v>
                </c:pt>
                <c:pt idx="11615">
                  <c:v>11.342000000000002</c:v>
                </c:pt>
                <c:pt idx="11616">
                  <c:v>11.318</c:v>
                </c:pt>
                <c:pt idx="11617">
                  <c:v>11.29</c:v>
                </c:pt>
                <c:pt idx="11618">
                  <c:v>11.242999999999999</c:v>
                </c:pt>
                <c:pt idx="11619">
                  <c:v>11.230999999999998</c:v>
                </c:pt>
                <c:pt idx="11620">
                  <c:v>11.197999999999999</c:v>
                </c:pt>
                <c:pt idx="11621">
                  <c:v>11.218999999999999</c:v>
                </c:pt>
                <c:pt idx="11622">
                  <c:v>11.349</c:v>
                </c:pt>
                <c:pt idx="11623">
                  <c:v>11.34</c:v>
                </c:pt>
                <c:pt idx="11624">
                  <c:v>11.292</c:v>
                </c:pt>
                <c:pt idx="11625">
                  <c:v>11.311</c:v>
                </c:pt>
                <c:pt idx="11626">
                  <c:v>11.276</c:v>
                </c:pt>
                <c:pt idx="11627">
                  <c:v>11.199</c:v>
                </c:pt>
                <c:pt idx="11628">
                  <c:v>11.096</c:v>
                </c:pt>
                <c:pt idx="11629">
                  <c:v>11.019</c:v>
                </c:pt>
                <c:pt idx="11630">
                  <c:v>10.935</c:v>
                </c:pt>
                <c:pt idx="11631">
                  <c:v>10.81</c:v>
                </c:pt>
                <c:pt idx="11632">
                  <c:v>10.685</c:v>
                </c:pt>
                <c:pt idx="11633">
                  <c:v>10.59</c:v>
                </c:pt>
                <c:pt idx="11634">
                  <c:v>10.517000000000001</c:v>
                </c:pt>
                <c:pt idx="11635">
                  <c:v>10.469000000000001</c:v>
                </c:pt>
                <c:pt idx="11636">
                  <c:v>10.394</c:v>
                </c:pt>
                <c:pt idx="11637">
                  <c:v>10.045</c:v>
                </c:pt>
                <c:pt idx="11638">
                  <c:v>10.243999999999998</c:v>
                </c:pt>
                <c:pt idx="11639">
                  <c:v>10.289</c:v>
                </c:pt>
                <c:pt idx="11640">
                  <c:v>10.306000000000003</c:v>
                </c:pt>
                <c:pt idx="11641">
                  <c:v>10.321</c:v>
                </c:pt>
                <c:pt idx="11642">
                  <c:v>10.406000000000002</c:v>
                </c:pt>
                <c:pt idx="11643">
                  <c:v>10.425000000000002</c:v>
                </c:pt>
                <c:pt idx="11644">
                  <c:v>10.388</c:v>
                </c:pt>
                <c:pt idx="11645">
                  <c:v>10.392000000000001</c:v>
                </c:pt>
                <c:pt idx="11646">
                  <c:v>10.308</c:v>
                </c:pt>
                <c:pt idx="11647">
                  <c:v>10.336</c:v>
                </c:pt>
                <c:pt idx="11648">
                  <c:v>10.242000000000001</c:v>
                </c:pt>
                <c:pt idx="11649">
                  <c:v>10.148999999999999</c:v>
                </c:pt>
                <c:pt idx="11650">
                  <c:v>10.036</c:v>
                </c:pt>
                <c:pt idx="11651">
                  <c:v>9.9758000000000031</c:v>
                </c:pt>
                <c:pt idx="11652">
                  <c:v>9.9601000000000006</c:v>
                </c:pt>
                <c:pt idx="11653">
                  <c:v>9.8989000000000011</c:v>
                </c:pt>
                <c:pt idx="11654">
                  <c:v>9.89</c:v>
                </c:pt>
                <c:pt idx="11655">
                  <c:v>9.8245000000000005</c:v>
                </c:pt>
                <c:pt idx="11656">
                  <c:v>9.7804000000000002</c:v>
                </c:pt>
                <c:pt idx="11657">
                  <c:v>9.7762000000000011</c:v>
                </c:pt>
                <c:pt idx="11658">
                  <c:v>9.7061000000000011</c:v>
                </c:pt>
                <c:pt idx="11659">
                  <c:v>9.7289999999999992</c:v>
                </c:pt>
                <c:pt idx="11660">
                  <c:v>9.7346999999999984</c:v>
                </c:pt>
                <c:pt idx="11661">
                  <c:v>9.7946000000000009</c:v>
                </c:pt>
                <c:pt idx="11662">
                  <c:v>9.8506000000000018</c:v>
                </c:pt>
                <c:pt idx="11663">
                  <c:v>9.9725000000000019</c:v>
                </c:pt>
                <c:pt idx="11664">
                  <c:v>10.163</c:v>
                </c:pt>
                <c:pt idx="11665">
                  <c:v>10.358000000000002</c:v>
                </c:pt>
                <c:pt idx="11666">
                  <c:v>10.531000000000001</c:v>
                </c:pt>
                <c:pt idx="11667">
                  <c:v>10.767000000000001</c:v>
                </c:pt>
                <c:pt idx="11668">
                  <c:v>14.475000000000001</c:v>
                </c:pt>
                <c:pt idx="11669">
                  <c:v>13.39</c:v>
                </c:pt>
                <c:pt idx="11670">
                  <c:v>12.864000000000003</c:v>
                </c:pt>
                <c:pt idx="11671">
                  <c:v>12.647999999999998</c:v>
                </c:pt>
                <c:pt idx="11672">
                  <c:v>12.586</c:v>
                </c:pt>
                <c:pt idx="11673">
                  <c:v>12.521000000000001</c:v>
                </c:pt>
                <c:pt idx="11674">
                  <c:v>12.656000000000002</c:v>
                </c:pt>
                <c:pt idx="11675">
                  <c:v>12.674000000000001</c:v>
                </c:pt>
                <c:pt idx="11676">
                  <c:v>12.577</c:v>
                </c:pt>
                <c:pt idx="11677">
                  <c:v>12.441000000000001</c:v>
                </c:pt>
                <c:pt idx="11678">
                  <c:v>12.414</c:v>
                </c:pt>
                <c:pt idx="11679">
                  <c:v>12.329000000000002</c:v>
                </c:pt>
                <c:pt idx="11680">
                  <c:v>12.123000000000001</c:v>
                </c:pt>
                <c:pt idx="11681">
                  <c:v>11.9</c:v>
                </c:pt>
                <c:pt idx="11682">
                  <c:v>11.762</c:v>
                </c:pt>
                <c:pt idx="11683">
                  <c:v>11.534000000000001</c:v>
                </c:pt>
                <c:pt idx="11684">
                  <c:v>11.434000000000001</c:v>
                </c:pt>
                <c:pt idx="11685">
                  <c:v>11.223999999999998</c:v>
                </c:pt>
                <c:pt idx="11686">
                  <c:v>10.967000000000002</c:v>
                </c:pt>
                <c:pt idx="11687">
                  <c:v>10.76</c:v>
                </c:pt>
                <c:pt idx="11688">
                  <c:v>10.58</c:v>
                </c:pt>
                <c:pt idx="11689">
                  <c:v>10.439</c:v>
                </c:pt>
                <c:pt idx="11690">
                  <c:v>9.531699999999999</c:v>
                </c:pt>
                <c:pt idx="11691">
                  <c:v>9.7048999999999985</c:v>
                </c:pt>
                <c:pt idx="11692">
                  <c:v>9.7899000000000012</c:v>
                </c:pt>
                <c:pt idx="11693">
                  <c:v>9.821299999999999</c:v>
                </c:pt>
                <c:pt idx="11694">
                  <c:v>9.7440999999999995</c:v>
                </c:pt>
                <c:pt idx="11695">
                  <c:v>9.7702000000000009</c:v>
                </c:pt>
                <c:pt idx="11696">
                  <c:v>9.802500000000002</c:v>
                </c:pt>
                <c:pt idx="11697">
                  <c:v>9.9358000000000004</c:v>
                </c:pt>
                <c:pt idx="11698">
                  <c:v>9.8927000000000032</c:v>
                </c:pt>
                <c:pt idx="11699">
                  <c:v>9.9376000000000015</c:v>
                </c:pt>
                <c:pt idx="11700">
                  <c:v>10.040000000000001</c:v>
                </c:pt>
                <c:pt idx="11701">
                  <c:v>10.077</c:v>
                </c:pt>
                <c:pt idx="11702">
                  <c:v>10.147999999999998</c:v>
                </c:pt>
                <c:pt idx="11703">
                  <c:v>10.092000000000002</c:v>
                </c:pt>
                <c:pt idx="11704">
                  <c:v>10.073</c:v>
                </c:pt>
                <c:pt idx="11705">
                  <c:v>10.027000000000001</c:v>
                </c:pt>
                <c:pt idx="11706">
                  <c:v>9.9634000000000018</c:v>
                </c:pt>
                <c:pt idx="11707">
                  <c:v>9.9087000000000014</c:v>
                </c:pt>
                <c:pt idx="11708">
                  <c:v>9.867600000000003</c:v>
                </c:pt>
                <c:pt idx="11709">
                  <c:v>9.9139000000000035</c:v>
                </c:pt>
                <c:pt idx="11710">
                  <c:v>9.9655000000000022</c:v>
                </c:pt>
                <c:pt idx="11711">
                  <c:v>9.9638000000000027</c:v>
                </c:pt>
                <c:pt idx="11712">
                  <c:v>9.9693000000000005</c:v>
                </c:pt>
                <c:pt idx="11713">
                  <c:v>9.9826000000000032</c:v>
                </c:pt>
                <c:pt idx="11714">
                  <c:v>9.9133000000000013</c:v>
                </c:pt>
                <c:pt idx="11715">
                  <c:v>9.8242000000000012</c:v>
                </c:pt>
                <c:pt idx="11716">
                  <c:v>9.7693000000000012</c:v>
                </c:pt>
                <c:pt idx="11717">
                  <c:v>9.6978000000000009</c:v>
                </c:pt>
                <c:pt idx="11718">
                  <c:v>9.6801000000000013</c:v>
                </c:pt>
                <c:pt idx="11719">
                  <c:v>9.7292999999999985</c:v>
                </c:pt>
                <c:pt idx="11720">
                  <c:v>9.7746000000000013</c:v>
                </c:pt>
                <c:pt idx="11721">
                  <c:v>9.8801000000000005</c:v>
                </c:pt>
                <c:pt idx="11722">
                  <c:v>10.11</c:v>
                </c:pt>
                <c:pt idx="11723">
                  <c:v>10.469000000000001</c:v>
                </c:pt>
                <c:pt idx="11724">
                  <c:v>10.829000000000002</c:v>
                </c:pt>
                <c:pt idx="11725">
                  <c:v>14.017000000000001</c:v>
                </c:pt>
                <c:pt idx="11726">
                  <c:v>13.499000000000002</c:v>
                </c:pt>
                <c:pt idx="11727">
                  <c:v>13.336</c:v>
                </c:pt>
                <c:pt idx="11728">
                  <c:v>13.536</c:v>
                </c:pt>
                <c:pt idx="11729">
                  <c:v>13.93</c:v>
                </c:pt>
                <c:pt idx="11730">
                  <c:v>14.226999999999999</c:v>
                </c:pt>
                <c:pt idx="11731">
                  <c:v>14.599</c:v>
                </c:pt>
                <c:pt idx="11732">
                  <c:v>14.798999999999999</c:v>
                </c:pt>
                <c:pt idx="11733">
                  <c:v>14.871</c:v>
                </c:pt>
                <c:pt idx="11734">
                  <c:v>14.963000000000003</c:v>
                </c:pt>
                <c:pt idx="11735">
                  <c:v>15.004</c:v>
                </c:pt>
                <c:pt idx="11736">
                  <c:v>14.922000000000002</c:v>
                </c:pt>
                <c:pt idx="11737">
                  <c:v>14.744999999999999</c:v>
                </c:pt>
                <c:pt idx="11738">
                  <c:v>14.476000000000003</c:v>
                </c:pt>
                <c:pt idx="11739">
                  <c:v>14.262</c:v>
                </c:pt>
                <c:pt idx="11740">
                  <c:v>13.951000000000002</c:v>
                </c:pt>
                <c:pt idx="11741">
                  <c:v>13.814</c:v>
                </c:pt>
                <c:pt idx="11742">
                  <c:v>13.697000000000001</c:v>
                </c:pt>
                <c:pt idx="11743">
                  <c:v>13.941000000000001</c:v>
                </c:pt>
                <c:pt idx="11744">
                  <c:v>14.411</c:v>
                </c:pt>
                <c:pt idx="11745">
                  <c:v>15.122</c:v>
                </c:pt>
                <c:pt idx="11746">
                  <c:v>15.966000000000003</c:v>
                </c:pt>
                <c:pt idx="11747">
                  <c:v>16.77</c:v>
                </c:pt>
                <c:pt idx="11748">
                  <c:v>17.827999999999999</c:v>
                </c:pt>
                <c:pt idx="11749">
                  <c:v>18.797000000000001</c:v>
                </c:pt>
                <c:pt idx="11750">
                  <c:v>19.292999999999996</c:v>
                </c:pt>
                <c:pt idx="11751">
                  <c:v>19.761999999999997</c:v>
                </c:pt>
                <c:pt idx="11752">
                  <c:v>19.821999999999999</c:v>
                </c:pt>
                <c:pt idx="11753">
                  <c:v>19.954000000000001</c:v>
                </c:pt>
                <c:pt idx="11754">
                  <c:v>19.876999999999999</c:v>
                </c:pt>
                <c:pt idx="11755">
                  <c:v>19.733000000000001</c:v>
                </c:pt>
                <c:pt idx="11756">
                  <c:v>19.521000000000001</c:v>
                </c:pt>
                <c:pt idx="11757">
                  <c:v>19.277999999999999</c:v>
                </c:pt>
                <c:pt idx="11758">
                  <c:v>19.059000000000001</c:v>
                </c:pt>
                <c:pt idx="11759">
                  <c:v>18.754000000000001</c:v>
                </c:pt>
                <c:pt idx="11760">
                  <c:v>18.271999999999995</c:v>
                </c:pt>
                <c:pt idx="11761">
                  <c:v>17.767999999999997</c:v>
                </c:pt>
                <c:pt idx="11762">
                  <c:v>17.539000000000001</c:v>
                </c:pt>
                <c:pt idx="11763">
                  <c:v>17.457000000000001</c:v>
                </c:pt>
                <c:pt idx="11764">
                  <c:v>17.350000000000001</c:v>
                </c:pt>
                <c:pt idx="11765">
                  <c:v>17.353999999999999</c:v>
                </c:pt>
                <c:pt idx="11766">
                  <c:v>17.678000000000001</c:v>
                </c:pt>
                <c:pt idx="11767">
                  <c:v>17.783999999999995</c:v>
                </c:pt>
                <c:pt idx="11768">
                  <c:v>17.739000000000001</c:v>
                </c:pt>
                <c:pt idx="11769">
                  <c:v>17.683</c:v>
                </c:pt>
                <c:pt idx="11770">
                  <c:v>17.692</c:v>
                </c:pt>
                <c:pt idx="11771">
                  <c:v>17.696000000000005</c:v>
                </c:pt>
                <c:pt idx="11772">
                  <c:v>17.584</c:v>
                </c:pt>
                <c:pt idx="11773">
                  <c:v>17.571000000000005</c:v>
                </c:pt>
                <c:pt idx="11774">
                  <c:v>17.699000000000005</c:v>
                </c:pt>
                <c:pt idx="11775">
                  <c:v>17.666</c:v>
                </c:pt>
                <c:pt idx="11776">
                  <c:v>17.844999999999999</c:v>
                </c:pt>
                <c:pt idx="11777">
                  <c:v>17.881999999999998</c:v>
                </c:pt>
                <c:pt idx="11778">
                  <c:v>17.847999999999999</c:v>
                </c:pt>
                <c:pt idx="11779">
                  <c:v>17.625</c:v>
                </c:pt>
                <c:pt idx="11780">
                  <c:v>17.297999999999995</c:v>
                </c:pt>
                <c:pt idx="11781">
                  <c:v>16.677000000000003</c:v>
                </c:pt>
                <c:pt idx="11782">
                  <c:v>16.152000000000001</c:v>
                </c:pt>
                <c:pt idx="11783">
                  <c:v>15.648999999999999</c:v>
                </c:pt>
                <c:pt idx="11784">
                  <c:v>15.386000000000003</c:v>
                </c:pt>
                <c:pt idx="11785">
                  <c:v>15.233999999999998</c:v>
                </c:pt>
                <c:pt idx="11786">
                  <c:v>15.146999999999998</c:v>
                </c:pt>
                <c:pt idx="11787">
                  <c:v>15.067</c:v>
                </c:pt>
                <c:pt idx="11788">
                  <c:v>15.013</c:v>
                </c:pt>
                <c:pt idx="11789">
                  <c:v>14.745999999999999</c:v>
                </c:pt>
                <c:pt idx="11790">
                  <c:v>14.373000000000003</c:v>
                </c:pt>
                <c:pt idx="11791">
                  <c:v>14.073</c:v>
                </c:pt>
                <c:pt idx="11792">
                  <c:v>13.636000000000001</c:v>
                </c:pt>
                <c:pt idx="11793">
                  <c:v>13.355000000000002</c:v>
                </c:pt>
                <c:pt idx="11794">
                  <c:v>13.007</c:v>
                </c:pt>
                <c:pt idx="11795">
                  <c:v>12.722</c:v>
                </c:pt>
                <c:pt idx="11796">
                  <c:v>12.357000000000003</c:v>
                </c:pt>
                <c:pt idx="11797">
                  <c:v>12.111000000000001</c:v>
                </c:pt>
                <c:pt idx="11798">
                  <c:v>12.015000000000002</c:v>
                </c:pt>
                <c:pt idx="11799">
                  <c:v>11.96</c:v>
                </c:pt>
                <c:pt idx="11800">
                  <c:v>12.018000000000001</c:v>
                </c:pt>
                <c:pt idx="11801">
                  <c:v>12.223000000000001</c:v>
                </c:pt>
                <c:pt idx="11802">
                  <c:v>12.569000000000003</c:v>
                </c:pt>
                <c:pt idx="11803">
                  <c:v>12.891</c:v>
                </c:pt>
                <c:pt idx="11804">
                  <c:v>13.179</c:v>
                </c:pt>
                <c:pt idx="11805">
                  <c:v>13.364000000000003</c:v>
                </c:pt>
                <c:pt idx="11806">
                  <c:v>13.389000000000001</c:v>
                </c:pt>
                <c:pt idx="11807">
                  <c:v>13.240999999999998</c:v>
                </c:pt>
                <c:pt idx="11808">
                  <c:v>13</c:v>
                </c:pt>
                <c:pt idx="11809">
                  <c:v>12.723999999999998</c:v>
                </c:pt>
                <c:pt idx="11810">
                  <c:v>12.373000000000003</c:v>
                </c:pt>
                <c:pt idx="11811">
                  <c:v>12.220999999999998</c:v>
                </c:pt>
                <c:pt idx="11812">
                  <c:v>12.127000000000001</c:v>
                </c:pt>
                <c:pt idx="11813">
                  <c:v>12.043000000000001</c:v>
                </c:pt>
                <c:pt idx="11814">
                  <c:v>12.007</c:v>
                </c:pt>
                <c:pt idx="11815">
                  <c:v>11.858000000000002</c:v>
                </c:pt>
                <c:pt idx="11816">
                  <c:v>11.7</c:v>
                </c:pt>
                <c:pt idx="11817">
                  <c:v>11.556000000000003</c:v>
                </c:pt>
                <c:pt idx="11818">
                  <c:v>11.575000000000001</c:v>
                </c:pt>
                <c:pt idx="11819">
                  <c:v>11.543000000000001</c:v>
                </c:pt>
                <c:pt idx="11820">
                  <c:v>11.474</c:v>
                </c:pt>
                <c:pt idx="11821">
                  <c:v>11.398</c:v>
                </c:pt>
                <c:pt idx="11822">
                  <c:v>11.314</c:v>
                </c:pt>
                <c:pt idx="11823">
                  <c:v>11.077</c:v>
                </c:pt>
                <c:pt idx="11824">
                  <c:v>10.883000000000003</c:v>
                </c:pt>
                <c:pt idx="11825">
                  <c:v>10.609</c:v>
                </c:pt>
                <c:pt idx="11826">
                  <c:v>10.484</c:v>
                </c:pt>
                <c:pt idx="11827">
                  <c:v>9.3653000000000031</c:v>
                </c:pt>
                <c:pt idx="11828">
                  <c:v>9.4805000000000028</c:v>
                </c:pt>
                <c:pt idx="11829">
                  <c:v>9.4439999999999991</c:v>
                </c:pt>
                <c:pt idx="11830">
                  <c:v>9.4816000000000003</c:v>
                </c:pt>
                <c:pt idx="11831">
                  <c:v>9.5366</c:v>
                </c:pt>
                <c:pt idx="11832">
                  <c:v>9.5409999999999986</c:v>
                </c:pt>
                <c:pt idx="11833">
                  <c:v>9.5172999999999988</c:v>
                </c:pt>
                <c:pt idx="11834">
                  <c:v>9.6456</c:v>
                </c:pt>
                <c:pt idx="11835">
                  <c:v>9.7376999999999985</c:v>
                </c:pt>
                <c:pt idx="11836">
                  <c:v>9.7073999999999998</c:v>
                </c:pt>
                <c:pt idx="11837">
                  <c:v>9.6714000000000002</c:v>
                </c:pt>
                <c:pt idx="11838">
                  <c:v>9.6367000000000012</c:v>
                </c:pt>
                <c:pt idx="11839">
                  <c:v>9.5790000000000006</c:v>
                </c:pt>
                <c:pt idx="11840">
                  <c:v>9.4825000000000053</c:v>
                </c:pt>
                <c:pt idx="11841">
                  <c:v>9.4406000000000034</c:v>
                </c:pt>
                <c:pt idx="11842">
                  <c:v>9.4960000000000004</c:v>
                </c:pt>
                <c:pt idx="11843">
                  <c:v>9.6186999999999987</c:v>
                </c:pt>
                <c:pt idx="11844">
                  <c:v>9.7387999999999995</c:v>
                </c:pt>
                <c:pt idx="11845">
                  <c:v>9.862300000000003</c:v>
                </c:pt>
                <c:pt idx="11846">
                  <c:v>9.8307000000000002</c:v>
                </c:pt>
                <c:pt idx="11847">
                  <c:v>9.8986000000000001</c:v>
                </c:pt>
                <c:pt idx="11848">
                  <c:v>9.9469000000000012</c:v>
                </c:pt>
                <c:pt idx="11849">
                  <c:v>9.9198000000000004</c:v>
                </c:pt>
                <c:pt idx="11850">
                  <c:v>10.002000000000002</c:v>
                </c:pt>
                <c:pt idx="11851">
                  <c:v>9.9834000000000014</c:v>
                </c:pt>
                <c:pt idx="11852">
                  <c:v>9.9233000000000011</c:v>
                </c:pt>
                <c:pt idx="11853">
                  <c:v>9.9149000000000012</c:v>
                </c:pt>
                <c:pt idx="11854">
                  <c:v>9.8689</c:v>
                </c:pt>
                <c:pt idx="11855">
                  <c:v>9.8239000000000001</c:v>
                </c:pt>
                <c:pt idx="11856">
                  <c:v>9.8008000000000006</c:v>
                </c:pt>
                <c:pt idx="11857">
                  <c:v>9.7618999999999989</c:v>
                </c:pt>
                <c:pt idx="11858">
                  <c:v>9.7968000000000011</c:v>
                </c:pt>
                <c:pt idx="11859">
                  <c:v>9.6595000000000031</c:v>
                </c:pt>
                <c:pt idx="11860">
                  <c:v>9.5888999999999989</c:v>
                </c:pt>
                <c:pt idx="11861">
                  <c:v>9.5651000000000028</c:v>
                </c:pt>
                <c:pt idx="11862">
                  <c:v>9.533100000000001</c:v>
                </c:pt>
                <c:pt idx="11863">
                  <c:v>9.4968000000000004</c:v>
                </c:pt>
                <c:pt idx="11864">
                  <c:v>9.4086000000000034</c:v>
                </c:pt>
                <c:pt idx="11865">
                  <c:v>9.3069000000000006</c:v>
                </c:pt>
                <c:pt idx="11866">
                  <c:v>9.2536000000000005</c:v>
                </c:pt>
                <c:pt idx="11867">
                  <c:v>9.1908000000000012</c:v>
                </c:pt>
                <c:pt idx="11868">
                  <c:v>9.2040999999999986</c:v>
                </c:pt>
                <c:pt idx="11869">
                  <c:v>9.1532</c:v>
                </c:pt>
                <c:pt idx="11870">
                  <c:v>9.0747</c:v>
                </c:pt>
                <c:pt idx="11871">
                  <c:v>8.9528000000000052</c:v>
                </c:pt>
                <c:pt idx="11872">
                  <c:v>8.9290000000000003</c:v>
                </c:pt>
                <c:pt idx="11873">
                  <c:v>8.879800000000003</c:v>
                </c:pt>
                <c:pt idx="11874">
                  <c:v>8.8360000000000003</c:v>
                </c:pt>
                <c:pt idx="11875">
                  <c:v>8.8527000000000022</c:v>
                </c:pt>
                <c:pt idx="11876">
                  <c:v>8.8558000000000021</c:v>
                </c:pt>
                <c:pt idx="11877">
                  <c:v>8.8667000000000034</c:v>
                </c:pt>
                <c:pt idx="11878">
                  <c:v>8.9060000000000006</c:v>
                </c:pt>
                <c:pt idx="11879">
                  <c:v>8.8785000000000007</c:v>
                </c:pt>
                <c:pt idx="11880">
                  <c:v>8.9030000000000005</c:v>
                </c:pt>
                <c:pt idx="11881">
                  <c:v>8.9440999999999988</c:v>
                </c:pt>
                <c:pt idx="11882">
                  <c:v>8.9893000000000001</c:v>
                </c:pt>
                <c:pt idx="11883">
                  <c:v>9.0632000000000001</c:v>
                </c:pt>
                <c:pt idx="11884">
                  <c:v>9.2125000000000004</c:v>
                </c:pt>
                <c:pt idx="11885">
                  <c:v>9.2778999999999989</c:v>
                </c:pt>
                <c:pt idx="11886">
                  <c:v>9.4876000000000005</c:v>
                </c:pt>
                <c:pt idx="11887">
                  <c:v>9.6278999999999986</c:v>
                </c:pt>
                <c:pt idx="11888">
                  <c:v>9.8544000000000018</c:v>
                </c:pt>
                <c:pt idx="11889">
                  <c:v>-999</c:v>
                </c:pt>
                <c:pt idx="11890">
                  <c:v>10.055000000000001</c:v>
                </c:pt>
                <c:pt idx="11891">
                  <c:v>10.1</c:v>
                </c:pt>
                <c:pt idx="11892">
                  <c:v>10.008000000000001</c:v>
                </c:pt>
                <c:pt idx="11893">
                  <c:v>9.8593000000000028</c:v>
                </c:pt>
                <c:pt idx="11894">
                  <c:v>9.7555000000000032</c:v>
                </c:pt>
                <c:pt idx="11895">
                  <c:v>9.5996000000000006</c:v>
                </c:pt>
                <c:pt idx="11896">
                  <c:v>9.5544000000000011</c:v>
                </c:pt>
                <c:pt idx="11897">
                  <c:v>9.4546000000000028</c:v>
                </c:pt>
                <c:pt idx="11898">
                  <c:v>9.4270000000000014</c:v>
                </c:pt>
                <c:pt idx="11899">
                  <c:v>9.4112999999999989</c:v>
                </c:pt>
                <c:pt idx="11900">
                  <c:v>9.5487999999999982</c:v>
                </c:pt>
                <c:pt idx="11901">
                  <c:v>9.6854000000000013</c:v>
                </c:pt>
                <c:pt idx="11902">
                  <c:v>10.182</c:v>
                </c:pt>
                <c:pt idx="11903">
                  <c:v>10.556000000000003</c:v>
                </c:pt>
                <c:pt idx="11904">
                  <c:v>14.752000000000002</c:v>
                </c:pt>
                <c:pt idx="11905">
                  <c:v>13.592000000000002</c:v>
                </c:pt>
                <c:pt idx="11906">
                  <c:v>12.802000000000001</c:v>
                </c:pt>
                <c:pt idx="11907">
                  <c:v>12.409000000000002</c:v>
                </c:pt>
                <c:pt idx="11908">
                  <c:v>12.088000000000001</c:v>
                </c:pt>
                <c:pt idx="11909">
                  <c:v>11.902000000000001</c:v>
                </c:pt>
                <c:pt idx="11910">
                  <c:v>11.815000000000001</c:v>
                </c:pt>
                <c:pt idx="11911">
                  <c:v>11.963000000000003</c:v>
                </c:pt>
                <c:pt idx="11912">
                  <c:v>12.146999999999998</c:v>
                </c:pt>
                <c:pt idx="11913">
                  <c:v>12.347</c:v>
                </c:pt>
                <c:pt idx="11914">
                  <c:v>12.688000000000001</c:v>
                </c:pt>
                <c:pt idx="11915">
                  <c:v>13.027000000000001</c:v>
                </c:pt>
                <c:pt idx="11916">
                  <c:v>13.277999999999999</c:v>
                </c:pt>
                <c:pt idx="11917">
                  <c:v>13.545</c:v>
                </c:pt>
                <c:pt idx="11918">
                  <c:v>13.733000000000001</c:v>
                </c:pt>
                <c:pt idx="11919">
                  <c:v>13.848000000000001</c:v>
                </c:pt>
                <c:pt idx="11920">
                  <c:v>13.79</c:v>
                </c:pt>
                <c:pt idx="11921">
                  <c:v>13.752000000000002</c:v>
                </c:pt>
                <c:pt idx="11922">
                  <c:v>13.733000000000001</c:v>
                </c:pt>
                <c:pt idx="11923">
                  <c:v>13.647999999999998</c:v>
                </c:pt>
                <c:pt idx="11924">
                  <c:v>13.609</c:v>
                </c:pt>
                <c:pt idx="11925">
                  <c:v>13.566000000000003</c:v>
                </c:pt>
                <c:pt idx="11926">
                  <c:v>13.497</c:v>
                </c:pt>
                <c:pt idx="11927">
                  <c:v>13.356000000000002</c:v>
                </c:pt>
                <c:pt idx="11928">
                  <c:v>13.147999999999998</c:v>
                </c:pt>
                <c:pt idx="11929">
                  <c:v>12.92</c:v>
                </c:pt>
                <c:pt idx="11930">
                  <c:v>12.625</c:v>
                </c:pt>
                <c:pt idx="11931">
                  <c:v>12.387</c:v>
                </c:pt>
                <c:pt idx="11932">
                  <c:v>12.062000000000001</c:v>
                </c:pt>
                <c:pt idx="11933">
                  <c:v>11.777000000000001</c:v>
                </c:pt>
                <c:pt idx="11934">
                  <c:v>11.576000000000002</c:v>
                </c:pt>
                <c:pt idx="11935">
                  <c:v>11.385000000000002</c:v>
                </c:pt>
                <c:pt idx="11936">
                  <c:v>11.249000000000001</c:v>
                </c:pt>
                <c:pt idx="11937">
                  <c:v>11.053000000000003</c:v>
                </c:pt>
                <c:pt idx="11938">
                  <c:v>10.905000000000001</c:v>
                </c:pt>
                <c:pt idx="11939">
                  <c:v>10.737999999999998</c:v>
                </c:pt>
                <c:pt idx="11940">
                  <c:v>10.579000000000002</c:v>
                </c:pt>
                <c:pt idx="11941">
                  <c:v>10.435</c:v>
                </c:pt>
                <c:pt idx="11942">
                  <c:v>10.412000000000003</c:v>
                </c:pt>
                <c:pt idx="11943">
                  <c:v>9.6693000000000016</c:v>
                </c:pt>
                <c:pt idx="11944">
                  <c:v>9.8642000000000003</c:v>
                </c:pt>
                <c:pt idx="11945">
                  <c:v>10.030000000000001</c:v>
                </c:pt>
                <c:pt idx="11946">
                  <c:v>10.183</c:v>
                </c:pt>
                <c:pt idx="11947">
                  <c:v>10.354000000000003</c:v>
                </c:pt>
                <c:pt idx="11948">
                  <c:v>10.547999999999998</c:v>
                </c:pt>
                <c:pt idx="11949">
                  <c:v>10.766</c:v>
                </c:pt>
                <c:pt idx="11950">
                  <c:v>13.728999999999999</c:v>
                </c:pt>
                <c:pt idx="11951">
                  <c:v>12.925000000000002</c:v>
                </c:pt>
                <c:pt idx="11952">
                  <c:v>12.565000000000001</c:v>
                </c:pt>
                <c:pt idx="11953">
                  <c:v>12.32</c:v>
                </c:pt>
                <c:pt idx="11954">
                  <c:v>-999</c:v>
                </c:pt>
                <c:pt idx="11955">
                  <c:v>12.114000000000001</c:v>
                </c:pt>
                <c:pt idx="11956">
                  <c:v>12.045</c:v>
                </c:pt>
                <c:pt idx="11957">
                  <c:v>12.084</c:v>
                </c:pt>
                <c:pt idx="11958">
                  <c:v>11.99</c:v>
                </c:pt>
                <c:pt idx="11959">
                  <c:v>11.984</c:v>
                </c:pt>
                <c:pt idx="11960">
                  <c:v>12.040999999999999</c:v>
                </c:pt>
                <c:pt idx="11961">
                  <c:v>11.825000000000001</c:v>
                </c:pt>
                <c:pt idx="11962">
                  <c:v>11.669</c:v>
                </c:pt>
                <c:pt idx="11963">
                  <c:v>11.587</c:v>
                </c:pt>
                <c:pt idx="11964">
                  <c:v>11.387</c:v>
                </c:pt>
                <c:pt idx="11965">
                  <c:v>11.308</c:v>
                </c:pt>
                <c:pt idx="11966">
                  <c:v>11.181000000000001</c:v>
                </c:pt>
                <c:pt idx="11967">
                  <c:v>11.117000000000001</c:v>
                </c:pt>
                <c:pt idx="11968">
                  <c:v>10.983000000000002</c:v>
                </c:pt>
                <c:pt idx="11969">
                  <c:v>10.855000000000002</c:v>
                </c:pt>
                <c:pt idx="11970">
                  <c:v>10.782</c:v>
                </c:pt>
                <c:pt idx="11971">
                  <c:v>10.681000000000001</c:v>
                </c:pt>
                <c:pt idx="11972">
                  <c:v>10.667</c:v>
                </c:pt>
                <c:pt idx="11973">
                  <c:v>10.663</c:v>
                </c:pt>
                <c:pt idx="11974">
                  <c:v>10.612</c:v>
                </c:pt>
                <c:pt idx="11975">
                  <c:v>10.619</c:v>
                </c:pt>
                <c:pt idx="11976">
                  <c:v>10.565000000000001</c:v>
                </c:pt>
                <c:pt idx="11977">
                  <c:v>10.508000000000001</c:v>
                </c:pt>
                <c:pt idx="11978">
                  <c:v>10.55</c:v>
                </c:pt>
                <c:pt idx="11979">
                  <c:v>10.482000000000001</c:v>
                </c:pt>
                <c:pt idx="11980">
                  <c:v>10.493</c:v>
                </c:pt>
                <c:pt idx="11981">
                  <c:v>10.414</c:v>
                </c:pt>
                <c:pt idx="11982">
                  <c:v>9.6030000000000015</c:v>
                </c:pt>
                <c:pt idx="11983">
                  <c:v>9.704600000000001</c:v>
                </c:pt>
                <c:pt idx="11984">
                  <c:v>9.6860000000000035</c:v>
                </c:pt>
                <c:pt idx="11985">
                  <c:v>9.6636000000000006</c:v>
                </c:pt>
                <c:pt idx="11986">
                  <c:v>9.6853000000000016</c:v>
                </c:pt>
                <c:pt idx="11987">
                  <c:v>9.6121000000000034</c:v>
                </c:pt>
                <c:pt idx="11988">
                  <c:v>9.5141999999999989</c:v>
                </c:pt>
                <c:pt idx="11989">
                  <c:v>9.4202000000000012</c:v>
                </c:pt>
                <c:pt idx="11990">
                  <c:v>9.3481999999999985</c:v>
                </c:pt>
                <c:pt idx="11991">
                  <c:v>9.3463000000000012</c:v>
                </c:pt>
                <c:pt idx="11992">
                  <c:v>9.3935000000000031</c:v>
                </c:pt>
                <c:pt idx="11993">
                  <c:v>9.4578000000000007</c:v>
                </c:pt>
                <c:pt idx="11994">
                  <c:v>9.5579000000000001</c:v>
                </c:pt>
                <c:pt idx="11995">
                  <c:v>9.6068000000000016</c:v>
                </c:pt>
                <c:pt idx="11996">
                  <c:v>9.6301999999999985</c:v>
                </c:pt>
                <c:pt idx="11997">
                  <c:v>9.6464000000000016</c:v>
                </c:pt>
                <c:pt idx="11998">
                  <c:v>9.6330999999999989</c:v>
                </c:pt>
                <c:pt idx="11999">
                  <c:v>9.6475999999999988</c:v>
                </c:pt>
                <c:pt idx="12000">
                  <c:v>9.6174000000000017</c:v>
                </c:pt>
                <c:pt idx="12001">
                  <c:v>9.6196000000000002</c:v>
                </c:pt>
                <c:pt idx="12002">
                  <c:v>9.5693000000000001</c:v>
                </c:pt>
                <c:pt idx="12003">
                  <c:v>9.5842000000000009</c:v>
                </c:pt>
                <c:pt idx="12004">
                  <c:v>9.5227000000000004</c:v>
                </c:pt>
                <c:pt idx="12005">
                  <c:v>9.6515000000000004</c:v>
                </c:pt>
                <c:pt idx="12006">
                  <c:v>9.8416000000000015</c:v>
                </c:pt>
                <c:pt idx="12007">
                  <c:v>10.043000000000001</c:v>
                </c:pt>
                <c:pt idx="12008">
                  <c:v>10.146000000000001</c:v>
                </c:pt>
                <c:pt idx="12009">
                  <c:v>10.236000000000001</c:v>
                </c:pt>
                <c:pt idx="12010">
                  <c:v>10.271000000000001</c:v>
                </c:pt>
                <c:pt idx="12011">
                  <c:v>10.237999999999998</c:v>
                </c:pt>
                <c:pt idx="12012">
                  <c:v>10.258000000000001</c:v>
                </c:pt>
                <c:pt idx="12013">
                  <c:v>-999</c:v>
                </c:pt>
                <c:pt idx="12014">
                  <c:v>10.262</c:v>
                </c:pt>
                <c:pt idx="12015">
                  <c:v>10.133000000000001</c:v>
                </c:pt>
                <c:pt idx="12016">
                  <c:v>10.079000000000002</c:v>
                </c:pt>
                <c:pt idx="12017">
                  <c:v>10.065000000000001</c:v>
                </c:pt>
                <c:pt idx="12018">
                  <c:v>9.9425000000000008</c:v>
                </c:pt>
                <c:pt idx="12019">
                  <c:v>9.8882000000000012</c:v>
                </c:pt>
                <c:pt idx="12020">
                  <c:v>9.8216000000000001</c:v>
                </c:pt>
                <c:pt idx="12021">
                  <c:v>9.7542999999999989</c:v>
                </c:pt>
                <c:pt idx="12022">
                  <c:v>9.6859000000000002</c:v>
                </c:pt>
                <c:pt idx="12023">
                  <c:v>9.587299999999999</c:v>
                </c:pt>
                <c:pt idx="12024">
                  <c:v>9.4850000000000012</c:v>
                </c:pt>
                <c:pt idx="12025">
                  <c:v>9.424199999999999</c:v>
                </c:pt>
                <c:pt idx="12026">
                  <c:v>9.4340000000000011</c:v>
                </c:pt>
                <c:pt idx="12027">
                  <c:v>9.4669000000000008</c:v>
                </c:pt>
                <c:pt idx="12028">
                  <c:v>9.4678000000000004</c:v>
                </c:pt>
                <c:pt idx="12029">
                  <c:v>9.3663000000000007</c:v>
                </c:pt>
                <c:pt idx="12030">
                  <c:v>9.2882999999999996</c:v>
                </c:pt>
                <c:pt idx="12031">
                  <c:v>9.2532000000000014</c:v>
                </c:pt>
                <c:pt idx="12032">
                  <c:v>9.235100000000001</c:v>
                </c:pt>
                <c:pt idx="12033">
                  <c:v>9.204699999999999</c:v>
                </c:pt>
                <c:pt idx="12034">
                  <c:v>9.1414999999999988</c:v>
                </c:pt>
                <c:pt idx="12035">
                  <c:v>9.0954000000000015</c:v>
                </c:pt>
                <c:pt idx="12036">
                  <c:v>9.0688000000000013</c:v>
                </c:pt>
                <c:pt idx="12037">
                  <c:v>9.0107000000000035</c:v>
                </c:pt>
                <c:pt idx="12038">
                  <c:v>9.01</c:v>
                </c:pt>
                <c:pt idx="12039">
                  <c:v>8.8544000000000018</c:v>
                </c:pt>
                <c:pt idx="12040">
                  <c:v>8.8230000000000004</c:v>
                </c:pt>
                <c:pt idx="12041">
                  <c:v>8.8826000000000018</c:v>
                </c:pt>
                <c:pt idx="12042">
                  <c:v>9.291599999999999</c:v>
                </c:pt>
                <c:pt idx="12043">
                  <c:v>9.6466000000000012</c:v>
                </c:pt>
                <c:pt idx="12044">
                  <c:v>10.024000000000001</c:v>
                </c:pt>
                <c:pt idx="12045">
                  <c:v>10.153</c:v>
                </c:pt>
                <c:pt idx="12046">
                  <c:v>10.352000000000002</c:v>
                </c:pt>
                <c:pt idx="12047">
                  <c:v>10.334</c:v>
                </c:pt>
                <c:pt idx="12048">
                  <c:v>10.422000000000002</c:v>
                </c:pt>
                <c:pt idx="12049">
                  <c:v>10.236000000000001</c:v>
                </c:pt>
                <c:pt idx="12050">
                  <c:v>10.025</c:v>
                </c:pt>
                <c:pt idx="12051">
                  <c:v>9.8954000000000022</c:v>
                </c:pt>
                <c:pt idx="12052">
                  <c:v>9.8359000000000005</c:v>
                </c:pt>
                <c:pt idx="12053">
                  <c:v>9.7927</c:v>
                </c:pt>
                <c:pt idx="12054">
                  <c:v>9.8943000000000012</c:v>
                </c:pt>
                <c:pt idx="12055">
                  <c:v>9.9692000000000007</c:v>
                </c:pt>
                <c:pt idx="12056">
                  <c:v>10.012</c:v>
                </c:pt>
                <c:pt idx="12057">
                  <c:v>9.9494000000000007</c:v>
                </c:pt>
                <c:pt idx="12058">
                  <c:v>9.9842000000000013</c:v>
                </c:pt>
                <c:pt idx="12059">
                  <c:v>10.116</c:v>
                </c:pt>
                <c:pt idx="12060">
                  <c:v>10.083</c:v>
                </c:pt>
                <c:pt idx="12061">
                  <c:v>10.047000000000001</c:v>
                </c:pt>
                <c:pt idx="12062">
                  <c:v>10.086</c:v>
                </c:pt>
                <c:pt idx="12063">
                  <c:v>10.066000000000003</c:v>
                </c:pt>
                <c:pt idx="12064">
                  <c:v>10.017000000000001</c:v>
                </c:pt>
                <c:pt idx="12065">
                  <c:v>9.9857000000000031</c:v>
                </c:pt>
                <c:pt idx="12066">
                  <c:v>9.9920000000000027</c:v>
                </c:pt>
                <c:pt idx="12067">
                  <c:v>9.9795000000000034</c:v>
                </c:pt>
                <c:pt idx="12068">
                  <c:v>9.843300000000001</c:v>
                </c:pt>
                <c:pt idx="12069">
                  <c:v>9.8331</c:v>
                </c:pt>
                <c:pt idx="12070">
                  <c:v>9.7735000000000003</c:v>
                </c:pt>
                <c:pt idx="12071">
                  <c:v>9.8778000000000006</c:v>
                </c:pt>
                <c:pt idx="12072">
                  <c:v>9.8664000000000023</c:v>
                </c:pt>
                <c:pt idx="12073">
                  <c:v>9.8712</c:v>
                </c:pt>
                <c:pt idx="12074">
                  <c:v>9.9282999999999983</c:v>
                </c:pt>
                <c:pt idx="12075">
                  <c:v>9.869900000000003</c:v>
                </c:pt>
                <c:pt idx="12076">
                  <c:v>9.7663000000000011</c:v>
                </c:pt>
                <c:pt idx="12077">
                  <c:v>9.7916999999999987</c:v>
                </c:pt>
                <c:pt idx="12078">
                  <c:v>9.7606000000000002</c:v>
                </c:pt>
                <c:pt idx="12079">
                  <c:v>9.6909999999999989</c:v>
                </c:pt>
                <c:pt idx="12080">
                  <c:v>9.5605000000000029</c:v>
                </c:pt>
                <c:pt idx="12081">
                  <c:v>9.4779</c:v>
                </c:pt>
                <c:pt idx="12082">
                  <c:v>9.3778000000000006</c:v>
                </c:pt>
                <c:pt idx="12083">
                  <c:v>9.3503000000000007</c:v>
                </c:pt>
                <c:pt idx="12084">
                  <c:v>9.2842999999999982</c:v>
                </c:pt>
                <c:pt idx="12085">
                  <c:v>9.235199999999999</c:v>
                </c:pt>
                <c:pt idx="12086">
                  <c:v>9.1346999999999987</c:v>
                </c:pt>
                <c:pt idx="12087">
                  <c:v>9.099400000000001</c:v>
                </c:pt>
                <c:pt idx="12088">
                  <c:v>9.1349999999999998</c:v>
                </c:pt>
                <c:pt idx="12089">
                  <c:v>9.1937000000000015</c:v>
                </c:pt>
                <c:pt idx="12090">
                  <c:v>9.2496999999999989</c:v>
                </c:pt>
                <c:pt idx="12091">
                  <c:v>9.3172000000000015</c:v>
                </c:pt>
                <c:pt idx="12092">
                  <c:v>9.3908000000000005</c:v>
                </c:pt>
                <c:pt idx="12093">
                  <c:v>9.440900000000001</c:v>
                </c:pt>
                <c:pt idx="12094">
                  <c:v>9.4508000000000028</c:v>
                </c:pt>
                <c:pt idx="12095">
                  <c:v>9.465600000000002</c:v>
                </c:pt>
                <c:pt idx="12096">
                  <c:v>9.5307000000000013</c:v>
                </c:pt>
                <c:pt idx="12097">
                  <c:v>9.6028000000000002</c:v>
                </c:pt>
                <c:pt idx="12098">
                  <c:v>9.7041999999999984</c:v>
                </c:pt>
                <c:pt idx="12099">
                  <c:v>9.7054000000000009</c:v>
                </c:pt>
                <c:pt idx="12100">
                  <c:v>9.6529000000000007</c:v>
                </c:pt>
                <c:pt idx="12101">
                  <c:v>9.6158000000000001</c:v>
                </c:pt>
                <c:pt idx="12102">
                  <c:v>9.5295000000000005</c:v>
                </c:pt>
                <c:pt idx="12103">
                  <c:v>9.4069000000000003</c:v>
                </c:pt>
                <c:pt idx="12104">
                  <c:v>9.2780999999999985</c:v>
                </c:pt>
                <c:pt idx="12105">
                  <c:v>9.2383999999999986</c:v>
                </c:pt>
                <c:pt idx="12106">
                  <c:v>9.2011999999999983</c:v>
                </c:pt>
                <c:pt idx="12107">
                  <c:v>9.0447999999999986</c:v>
                </c:pt>
                <c:pt idx="12108">
                  <c:v>8.9677000000000007</c:v>
                </c:pt>
                <c:pt idx="12109">
                  <c:v>8.9709000000000003</c:v>
                </c:pt>
                <c:pt idx="12110">
                  <c:v>8.9062000000000001</c:v>
                </c:pt>
                <c:pt idx="12111">
                  <c:v>8.954500000000003</c:v>
                </c:pt>
                <c:pt idx="12112">
                  <c:v>9.1850000000000005</c:v>
                </c:pt>
                <c:pt idx="12113">
                  <c:v>9.6747000000000014</c:v>
                </c:pt>
                <c:pt idx="12114">
                  <c:v>10.435</c:v>
                </c:pt>
                <c:pt idx="12115">
                  <c:v>15.936</c:v>
                </c:pt>
                <c:pt idx="12116">
                  <c:v>15.045</c:v>
                </c:pt>
                <c:pt idx="12117">
                  <c:v>14.776</c:v>
                </c:pt>
                <c:pt idx="12118">
                  <c:v>14.758000000000001</c:v>
                </c:pt>
                <c:pt idx="12119">
                  <c:v>14.869000000000002</c:v>
                </c:pt>
                <c:pt idx="12120">
                  <c:v>14.992000000000003</c:v>
                </c:pt>
                <c:pt idx="12121">
                  <c:v>15.068</c:v>
                </c:pt>
                <c:pt idx="12122">
                  <c:v>14.992000000000003</c:v>
                </c:pt>
                <c:pt idx="12123">
                  <c:v>14.916</c:v>
                </c:pt>
                <c:pt idx="12124">
                  <c:v>14.813000000000002</c:v>
                </c:pt>
                <c:pt idx="12125">
                  <c:v>14.637999999999998</c:v>
                </c:pt>
                <c:pt idx="12126">
                  <c:v>14.534000000000001</c:v>
                </c:pt>
                <c:pt idx="12127">
                  <c:v>14.532</c:v>
                </c:pt>
                <c:pt idx="12128">
                  <c:v>14.485000000000001</c:v>
                </c:pt>
                <c:pt idx="12129">
                  <c:v>14.418000000000001</c:v>
                </c:pt>
                <c:pt idx="12130">
                  <c:v>14.323</c:v>
                </c:pt>
                <c:pt idx="12131">
                  <c:v>14.183</c:v>
                </c:pt>
                <c:pt idx="12132">
                  <c:v>13.9</c:v>
                </c:pt>
                <c:pt idx="12133">
                  <c:v>13.629999999999999</c:v>
                </c:pt>
                <c:pt idx="12134">
                  <c:v>13.377000000000002</c:v>
                </c:pt>
                <c:pt idx="12135">
                  <c:v>13.136000000000001</c:v>
                </c:pt>
                <c:pt idx="12136">
                  <c:v>12.912000000000003</c:v>
                </c:pt>
                <c:pt idx="12137">
                  <c:v>12.619</c:v>
                </c:pt>
                <c:pt idx="12138">
                  <c:v>12.483000000000002</c:v>
                </c:pt>
                <c:pt idx="12139">
                  <c:v>12.352000000000002</c:v>
                </c:pt>
                <c:pt idx="12140">
                  <c:v>12.169</c:v>
                </c:pt>
                <c:pt idx="12141">
                  <c:v>12.1</c:v>
                </c:pt>
                <c:pt idx="12142">
                  <c:v>11.98</c:v>
                </c:pt>
                <c:pt idx="12143">
                  <c:v>11.856000000000002</c:v>
                </c:pt>
                <c:pt idx="12144">
                  <c:v>11.665000000000001</c:v>
                </c:pt>
                <c:pt idx="12145">
                  <c:v>11.417</c:v>
                </c:pt>
                <c:pt idx="12146">
                  <c:v>11.348000000000001</c:v>
                </c:pt>
                <c:pt idx="12147">
                  <c:v>11.473000000000003</c:v>
                </c:pt>
                <c:pt idx="12148">
                  <c:v>11.773</c:v>
                </c:pt>
                <c:pt idx="12149">
                  <c:v>12.487</c:v>
                </c:pt>
                <c:pt idx="12150">
                  <c:v>13.388</c:v>
                </c:pt>
                <c:pt idx="12151">
                  <c:v>14.431000000000001</c:v>
                </c:pt>
                <c:pt idx="12152">
                  <c:v>15.693</c:v>
                </c:pt>
                <c:pt idx="12153">
                  <c:v>16.899000000000001</c:v>
                </c:pt>
                <c:pt idx="12154">
                  <c:v>17.713999999999999</c:v>
                </c:pt>
                <c:pt idx="12155">
                  <c:v>18.414000000000001</c:v>
                </c:pt>
                <c:pt idx="12156">
                  <c:v>18.706</c:v>
                </c:pt>
                <c:pt idx="12157">
                  <c:v>18.681999999999999</c:v>
                </c:pt>
                <c:pt idx="12158">
                  <c:v>18.381999999999998</c:v>
                </c:pt>
                <c:pt idx="12159">
                  <c:v>18.038</c:v>
                </c:pt>
                <c:pt idx="12160">
                  <c:v>17.573</c:v>
                </c:pt>
                <c:pt idx="12161">
                  <c:v>17.055</c:v>
                </c:pt>
                <c:pt idx="12162">
                  <c:v>16.471</c:v>
                </c:pt>
                <c:pt idx="12163">
                  <c:v>15.971</c:v>
                </c:pt>
                <c:pt idx="12164">
                  <c:v>15.608000000000001</c:v>
                </c:pt>
                <c:pt idx="12165">
                  <c:v>15.295</c:v>
                </c:pt>
                <c:pt idx="12166">
                  <c:v>14.971</c:v>
                </c:pt>
                <c:pt idx="12167">
                  <c:v>14.818</c:v>
                </c:pt>
                <c:pt idx="12168">
                  <c:v>14.725</c:v>
                </c:pt>
                <c:pt idx="12169">
                  <c:v>14.662000000000003</c:v>
                </c:pt>
                <c:pt idx="12170">
                  <c:v>14.536</c:v>
                </c:pt>
                <c:pt idx="12171">
                  <c:v>14.337</c:v>
                </c:pt>
                <c:pt idx="12172">
                  <c:v>14.116</c:v>
                </c:pt>
                <c:pt idx="12173">
                  <c:v>13.949</c:v>
                </c:pt>
                <c:pt idx="12174">
                  <c:v>13.935</c:v>
                </c:pt>
                <c:pt idx="12175">
                  <c:v>14.109</c:v>
                </c:pt>
                <c:pt idx="12176">
                  <c:v>14.226000000000001</c:v>
                </c:pt>
                <c:pt idx="12177">
                  <c:v>14.398</c:v>
                </c:pt>
                <c:pt idx="12178">
                  <c:v>14.344000000000001</c:v>
                </c:pt>
                <c:pt idx="12179">
                  <c:v>14.240999999999998</c:v>
                </c:pt>
                <c:pt idx="12180">
                  <c:v>14.123000000000001</c:v>
                </c:pt>
                <c:pt idx="12181">
                  <c:v>13.967000000000002</c:v>
                </c:pt>
                <c:pt idx="12182">
                  <c:v>13.89</c:v>
                </c:pt>
                <c:pt idx="12183">
                  <c:v>13.824</c:v>
                </c:pt>
                <c:pt idx="12184">
                  <c:v>13.699</c:v>
                </c:pt>
                <c:pt idx="12185">
                  <c:v>13.547000000000001</c:v>
                </c:pt>
                <c:pt idx="12186">
                  <c:v>13.328000000000001</c:v>
                </c:pt>
                <c:pt idx="12187">
                  <c:v>13.186</c:v>
                </c:pt>
                <c:pt idx="12188">
                  <c:v>13.067</c:v>
                </c:pt>
                <c:pt idx="12189">
                  <c:v>12.937000000000001</c:v>
                </c:pt>
                <c:pt idx="12190">
                  <c:v>12.839</c:v>
                </c:pt>
                <c:pt idx="12191">
                  <c:v>12.797000000000001</c:v>
                </c:pt>
                <c:pt idx="12192">
                  <c:v>12.782</c:v>
                </c:pt>
                <c:pt idx="12193">
                  <c:v>12.613</c:v>
                </c:pt>
                <c:pt idx="12194">
                  <c:v>12.495000000000001</c:v>
                </c:pt>
                <c:pt idx="12195">
                  <c:v>12.421000000000001</c:v>
                </c:pt>
                <c:pt idx="12196">
                  <c:v>12.255000000000003</c:v>
                </c:pt>
                <c:pt idx="12197">
                  <c:v>12.048999999999999</c:v>
                </c:pt>
                <c:pt idx="12198">
                  <c:v>11.926</c:v>
                </c:pt>
                <c:pt idx="12199">
                  <c:v>11.739999999999998</c:v>
                </c:pt>
                <c:pt idx="12200">
                  <c:v>11.524000000000001</c:v>
                </c:pt>
                <c:pt idx="12201">
                  <c:v>11.292</c:v>
                </c:pt>
                <c:pt idx="12202">
                  <c:v>11.076000000000002</c:v>
                </c:pt>
                <c:pt idx="12203">
                  <c:v>10.934000000000001</c:v>
                </c:pt>
                <c:pt idx="12204">
                  <c:v>10.779</c:v>
                </c:pt>
                <c:pt idx="12205">
                  <c:v>10.68</c:v>
                </c:pt>
                <c:pt idx="12206">
                  <c:v>10.645</c:v>
                </c:pt>
                <c:pt idx="12207">
                  <c:v>10.637999999999998</c:v>
                </c:pt>
                <c:pt idx="12208">
                  <c:v>10.564</c:v>
                </c:pt>
                <c:pt idx="12209">
                  <c:v>10.506</c:v>
                </c:pt>
                <c:pt idx="12210">
                  <c:v>10.46</c:v>
                </c:pt>
                <c:pt idx="12211">
                  <c:v>10.397</c:v>
                </c:pt>
                <c:pt idx="12212">
                  <c:v>9.8197000000000028</c:v>
                </c:pt>
                <c:pt idx="12213">
                  <c:v>10.033000000000001</c:v>
                </c:pt>
                <c:pt idx="12214">
                  <c:v>10.163</c:v>
                </c:pt>
                <c:pt idx="12215">
                  <c:v>10.213000000000001</c:v>
                </c:pt>
                <c:pt idx="12216">
                  <c:v>10.207999999999998</c:v>
                </c:pt>
                <c:pt idx="12217">
                  <c:v>10.236999999999998</c:v>
                </c:pt>
                <c:pt idx="12218">
                  <c:v>10.223999999999998</c:v>
                </c:pt>
                <c:pt idx="12219">
                  <c:v>10.147999999999998</c:v>
                </c:pt>
                <c:pt idx="12220">
                  <c:v>10.084</c:v>
                </c:pt>
                <c:pt idx="12221">
                  <c:v>10.043999999999999</c:v>
                </c:pt>
                <c:pt idx="12222">
                  <c:v>9.8898000000000028</c:v>
                </c:pt>
                <c:pt idx="12223">
                  <c:v>9.8502000000000027</c:v>
                </c:pt>
                <c:pt idx="12224">
                  <c:v>9.757299999999999</c:v>
                </c:pt>
                <c:pt idx="12225">
                  <c:v>9.6342999999999996</c:v>
                </c:pt>
                <c:pt idx="12226">
                  <c:v>9.75</c:v>
                </c:pt>
                <c:pt idx="12227">
                  <c:v>9.7997000000000014</c:v>
                </c:pt>
                <c:pt idx="12228">
                  <c:v>10.054</c:v>
                </c:pt>
                <c:pt idx="12229">
                  <c:v>10.266</c:v>
                </c:pt>
                <c:pt idx="12230">
                  <c:v>10.404</c:v>
                </c:pt>
                <c:pt idx="12231">
                  <c:v>10.531000000000001</c:v>
                </c:pt>
                <c:pt idx="12232">
                  <c:v>10.684000000000001</c:v>
                </c:pt>
                <c:pt idx="12233">
                  <c:v>10.822000000000001</c:v>
                </c:pt>
                <c:pt idx="12234">
                  <c:v>13.444000000000001</c:v>
                </c:pt>
                <c:pt idx="12235">
                  <c:v>12.687000000000001</c:v>
                </c:pt>
                <c:pt idx="12236">
                  <c:v>12.303000000000003</c:v>
                </c:pt>
                <c:pt idx="12237">
                  <c:v>12.136999999999999</c:v>
                </c:pt>
                <c:pt idx="12238">
                  <c:v>12.064</c:v>
                </c:pt>
                <c:pt idx="12239">
                  <c:v>11.993</c:v>
                </c:pt>
                <c:pt idx="12240">
                  <c:v>11.979000000000001</c:v>
                </c:pt>
                <c:pt idx="12241">
                  <c:v>12.006</c:v>
                </c:pt>
                <c:pt idx="12242">
                  <c:v>12.011000000000001</c:v>
                </c:pt>
                <c:pt idx="12243">
                  <c:v>11.989000000000003</c:v>
                </c:pt>
                <c:pt idx="12244">
                  <c:v>11.966000000000003</c:v>
                </c:pt>
                <c:pt idx="12245">
                  <c:v>11.866000000000001</c:v>
                </c:pt>
                <c:pt idx="12246">
                  <c:v>11.838000000000001</c:v>
                </c:pt>
                <c:pt idx="12247">
                  <c:v>12.021000000000001</c:v>
                </c:pt>
                <c:pt idx="12248">
                  <c:v>12.368</c:v>
                </c:pt>
                <c:pt idx="12249">
                  <c:v>12.858000000000002</c:v>
                </c:pt>
                <c:pt idx="12250">
                  <c:v>13.274000000000001</c:v>
                </c:pt>
                <c:pt idx="12251">
                  <c:v>13.583</c:v>
                </c:pt>
                <c:pt idx="12252">
                  <c:v>13.945</c:v>
                </c:pt>
                <c:pt idx="12253">
                  <c:v>14.088000000000001</c:v>
                </c:pt>
                <c:pt idx="12254">
                  <c:v>14.201000000000001</c:v>
                </c:pt>
                <c:pt idx="12255">
                  <c:v>14.242000000000001</c:v>
                </c:pt>
                <c:pt idx="12256">
                  <c:v>14.192</c:v>
                </c:pt>
                <c:pt idx="12257">
                  <c:v>14.127000000000001</c:v>
                </c:pt>
                <c:pt idx="12258">
                  <c:v>13.873000000000003</c:v>
                </c:pt>
                <c:pt idx="12259">
                  <c:v>13.689</c:v>
                </c:pt>
                <c:pt idx="12260">
                  <c:v>13.393000000000002</c:v>
                </c:pt>
                <c:pt idx="12261">
                  <c:v>13.054</c:v>
                </c:pt>
                <c:pt idx="12262">
                  <c:v>12.736999999999998</c:v>
                </c:pt>
                <c:pt idx="12263">
                  <c:v>12.382000000000001</c:v>
                </c:pt>
                <c:pt idx="12264">
                  <c:v>12.157</c:v>
                </c:pt>
                <c:pt idx="12265">
                  <c:v>11.869000000000002</c:v>
                </c:pt>
                <c:pt idx="12266">
                  <c:v>11.683</c:v>
                </c:pt>
                <c:pt idx="12267">
                  <c:v>11.355000000000002</c:v>
                </c:pt>
                <c:pt idx="12268">
                  <c:v>11.154</c:v>
                </c:pt>
                <c:pt idx="12269">
                  <c:v>10.973000000000003</c:v>
                </c:pt>
                <c:pt idx="12270">
                  <c:v>10.907</c:v>
                </c:pt>
                <c:pt idx="12271">
                  <c:v>10.936</c:v>
                </c:pt>
                <c:pt idx="12272">
                  <c:v>10.955000000000002</c:v>
                </c:pt>
                <c:pt idx="12273">
                  <c:v>11.023</c:v>
                </c:pt>
                <c:pt idx="12274">
                  <c:v>11.16</c:v>
                </c:pt>
                <c:pt idx="12275">
                  <c:v>11.323</c:v>
                </c:pt>
                <c:pt idx="12276">
                  <c:v>11.54</c:v>
                </c:pt>
                <c:pt idx="12277">
                  <c:v>11.818</c:v>
                </c:pt>
                <c:pt idx="12278">
                  <c:v>12.236000000000001</c:v>
                </c:pt>
                <c:pt idx="12279">
                  <c:v>12.786</c:v>
                </c:pt>
                <c:pt idx="12280">
                  <c:v>13.287000000000001</c:v>
                </c:pt>
                <c:pt idx="12281">
                  <c:v>13.897</c:v>
                </c:pt>
                <c:pt idx="12282">
                  <c:v>14.592000000000002</c:v>
                </c:pt>
                <c:pt idx="12283">
                  <c:v>15.287000000000001</c:v>
                </c:pt>
                <c:pt idx="12284">
                  <c:v>16.140999999999995</c:v>
                </c:pt>
                <c:pt idx="12285">
                  <c:v>17.079999999999995</c:v>
                </c:pt>
                <c:pt idx="12286">
                  <c:v>18.071999999999999</c:v>
                </c:pt>
                <c:pt idx="12287">
                  <c:v>18.971</c:v>
                </c:pt>
                <c:pt idx="12288">
                  <c:v>19.841999999999999</c:v>
                </c:pt>
                <c:pt idx="12289">
                  <c:v>20.55</c:v>
                </c:pt>
                <c:pt idx="12290">
                  <c:v>21.64</c:v>
                </c:pt>
                <c:pt idx="12291">
                  <c:v>22.509</c:v>
                </c:pt>
                <c:pt idx="12292">
                  <c:v>23.114000000000004</c:v>
                </c:pt>
                <c:pt idx="12293">
                  <c:v>23.317000000000004</c:v>
                </c:pt>
                <c:pt idx="12294">
                  <c:v>23.17</c:v>
                </c:pt>
                <c:pt idx="12295">
                  <c:v>22.925999999999991</c:v>
                </c:pt>
                <c:pt idx="12296">
                  <c:v>22.696000000000005</c:v>
                </c:pt>
                <c:pt idx="12297">
                  <c:v>22.385999999999996</c:v>
                </c:pt>
                <c:pt idx="12298">
                  <c:v>22.279</c:v>
                </c:pt>
                <c:pt idx="12299">
                  <c:v>22.436</c:v>
                </c:pt>
                <c:pt idx="12300">
                  <c:v>22.751000000000001</c:v>
                </c:pt>
                <c:pt idx="12301">
                  <c:v>22.934999999999999</c:v>
                </c:pt>
                <c:pt idx="12302">
                  <c:v>22.759999999999998</c:v>
                </c:pt>
                <c:pt idx="12303">
                  <c:v>22.259999999999998</c:v>
                </c:pt>
                <c:pt idx="12304">
                  <c:v>21.715</c:v>
                </c:pt>
                <c:pt idx="12305">
                  <c:v>20.474999999999998</c:v>
                </c:pt>
                <c:pt idx="12306">
                  <c:v>19.471</c:v>
                </c:pt>
                <c:pt idx="12307">
                  <c:v>18.809000000000001</c:v>
                </c:pt>
                <c:pt idx="12308">
                  <c:v>18.167000000000005</c:v>
                </c:pt>
                <c:pt idx="12309">
                  <c:v>17.608000000000001</c:v>
                </c:pt>
                <c:pt idx="12310">
                  <c:v>17.067</c:v>
                </c:pt>
                <c:pt idx="12311">
                  <c:v>16.661999999999999</c:v>
                </c:pt>
                <c:pt idx="12312">
                  <c:v>16.146000000000001</c:v>
                </c:pt>
                <c:pt idx="12313">
                  <c:v>15.777999999999999</c:v>
                </c:pt>
                <c:pt idx="12314">
                  <c:v>15.536</c:v>
                </c:pt>
                <c:pt idx="12315">
                  <c:v>15.327</c:v>
                </c:pt>
                <c:pt idx="12316">
                  <c:v>14.954000000000002</c:v>
                </c:pt>
                <c:pt idx="12317">
                  <c:v>14.638999999999999</c:v>
                </c:pt>
                <c:pt idx="12318">
                  <c:v>14.424000000000001</c:v>
                </c:pt>
                <c:pt idx="12319">
                  <c:v>14.022</c:v>
                </c:pt>
                <c:pt idx="12320">
                  <c:v>13.615</c:v>
                </c:pt>
                <c:pt idx="12321">
                  <c:v>13.27</c:v>
                </c:pt>
                <c:pt idx="12322">
                  <c:v>13.037000000000001</c:v>
                </c:pt>
                <c:pt idx="12323">
                  <c:v>12.876000000000003</c:v>
                </c:pt>
                <c:pt idx="12324">
                  <c:v>12.691000000000001</c:v>
                </c:pt>
                <c:pt idx="12325">
                  <c:v>12.421000000000001</c:v>
                </c:pt>
                <c:pt idx="12326">
                  <c:v>12.249000000000001</c:v>
                </c:pt>
                <c:pt idx="12327">
                  <c:v>12.151</c:v>
                </c:pt>
                <c:pt idx="12328">
                  <c:v>12.018000000000001</c:v>
                </c:pt>
                <c:pt idx="12329">
                  <c:v>11.899000000000001</c:v>
                </c:pt>
                <c:pt idx="12330">
                  <c:v>11.761000000000001</c:v>
                </c:pt>
                <c:pt idx="12331">
                  <c:v>11.625</c:v>
                </c:pt>
                <c:pt idx="12332">
                  <c:v>11.455000000000002</c:v>
                </c:pt>
                <c:pt idx="12333">
                  <c:v>11.446</c:v>
                </c:pt>
                <c:pt idx="12334">
                  <c:v>11.342000000000002</c:v>
                </c:pt>
                <c:pt idx="12335">
                  <c:v>11.287000000000001</c:v>
                </c:pt>
                <c:pt idx="12336">
                  <c:v>11.217000000000001</c:v>
                </c:pt>
                <c:pt idx="12337">
                  <c:v>11.220999999999998</c:v>
                </c:pt>
                <c:pt idx="12338">
                  <c:v>11.167</c:v>
                </c:pt>
                <c:pt idx="12339">
                  <c:v>11.141999999999999</c:v>
                </c:pt>
                <c:pt idx="12340">
                  <c:v>11.114000000000001</c:v>
                </c:pt>
                <c:pt idx="12341">
                  <c:v>11.063000000000002</c:v>
                </c:pt>
                <c:pt idx="12342">
                  <c:v>11.027000000000001</c:v>
                </c:pt>
                <c:pt idx="12343">
                  <c:v>11.02</c:v>
                </c:pt>
                <c:pt idx="12344">
                  <c:v>11.068</c:v>
                </c:pt>
                <c:pt idx="12345">
                  <c:v>11.244999999999999</c:v>
                </c:pt>
                <c:pt idx="12346">
                  <c:v>11.51</c:v>
                </c:pt>
                <c:pt idx="12347">
                  <c:v>11.739999999999998</c:v>
                </c:pt>
                <c:pt idx="12348">
                  <c:v>11.898</c:v>
                </c:pt>
                <c:pt idx="12349">
                  <c:v>12.003</c:v>
                </c:pt>
                <c:pt idx="12350">
                  <c:v>12.129</c:v>
                </c:pt>
                <c:pt idx="12351">
                  <c:v>12.19</c:v>
                </c:pt>
                <c:pt idx="12352">
                  <c:v>12.125</c:v>
                </c:pt>
                <c:pt idx="12353">
                  <c:v>12.037000000000001</c:v>
                </c:pt>
                <c:pt idx="12354">
                  <c:v>11.955000000000002</c:v>
                </c:pt>
                <c:pt idx="12355">
                  <c:v>11.726000000000001</c:v>
                </c:pt>
                <c:pt idx="12356">
                  <c:v>11.666</c:v>
                </c:pt>
                <c:pt idx="12357">
                  <c:v>11.65</c:v>
                </c:pt>
                <c:pt idx="12358">
                  <c:v>11.611000000000001</c:v>
                </c:pt>
                <c:pt idx="12359">
                  <c:v>11.622</c:v>
                </c:pt>
                <c:pt idx="12360">
                  <c:v>11.564</c:v>
                </c:pt>
                <c:pt idx="12361">
                  <c:v>11.514000000000001</c:v>
                </c:pt>
                <c:pt idx="12362">
                  <c:v>11.509</c:v>
                </c:pt>
                <c:pt idx="12363">
                  <c:v>11.499000000000002</c:v>
                </c:pt>
                <c:pt idx="12364">
                  <c:v>11.519</c:v>
                </c:pt>
                <c:pt idx="12365">
                  <c:v>11.532</c:v>
                </c:pt>
                <c:pt idx="12366">
                  <c:v>11.464</c:v>
                </c:pt>
                <c:pt idx="12367">
                  <c:v>11.513</c:v>
                </c:pt>
                <c:pt idx="12368">
                  <c:v>11.496</c:v>
                </c:pt>
                <c:pt idx="12369">
                  <c:v>11.582000000000003</c:v>
                </c:pt>
                <c:pt idx="12370">
                  <c:v>11.733000000000001</c:v>
                </c:pt>
                <c:pt idx="12371">
                  <c:v>11.822000000000001</c:v>
                </c:pt>
                <c:pt idx="12372">
                  <c:v>11.937000000000001</c:v>
                </c:pt>
                <c:pt idx="12373">
                  <c:v>12.136000000000001</c:v>
                </c:pt>
                <c:pt idx="12374">
                  <c:v>12.29</c:v>
                </c:pt>
                <c:pt idx="12375">
                  <c:v>12.261000000000001</c:v>
                </c:pt>
                <c:pt idx="12376">
                  <c:v>12.281000000000001</c:v>
                </c:pt>
                <c:pt idx="12377">
                  <c:v>12.349</c:v>
                </c:pt>
                <c:pt idx="12378">
                  <c:v>12.381</c:v>
                </c:pt>
                <c:pt idx="12379">
                  <c:v>12.304</c:v>
                </c:pt>
                <c:pt idx="12380">
                  <c:v>12.233000000000001</c:v>
                </c:pt>
                <c:pt idx="12381">
                  <c:v>12.107000000000001</c:v>
                </c:pt>
                <c:pt idx="12382">
                  <c:v>11.937000000000001</c:v>
                </c:pt>
                <c:pt idx="12383">
                  <c:v>11.918000000000001</c:v>
                </c:pt>
                <c:pt idx="12384">
                  <c:v>11.94</c:v>
                </c:pt>
                <c:pt idx="12385">
                  <c:v>12.046000000000001</c:v>
                </c:pt>
                <c:pt idx="12386">
                  <c:v>12.178000000000001</c:v>
                </c:pt>
                <c:pt idx="12387">
                  <c:v>12.259</c:v>
                </c:pt>
                <c:pt idx="12388">
                  <c:v>12.389000000000001</c:v>
                </c:pt>
                <c:pt idx="12389">
                  <c:v>12.489000000000003</c:v>
                </c:pt>
                <c:pt idx="12390">
                  <c:v>12.605</c:v>
                </c:pt>
                <c:pt idx="12391">
                  <c:v>12.761000000000001</c:v>
                </c:pt>
                <c:pt idx="12392">
                  <c:v>12.946</c:v>
                </c:pt>
                <c:pt idx="12393">
                  <c:v>13.187000000000001</c:v>
                </c:pt>
                <c:pt idx="12394">
                  <c:v>13.33</c:v>
                </c:pt>
                <c:pt idx="12395">
                  <c:v>13.437000000000001</c:v>
                </c:pt>
                <c:pt idx="12396">
                  <c:v>13.635</c:v>
                </c:pt>
                <c:pt idx="12397">
                  <c:v>13.815000000000001</c:v>
                </c:pt>
                <c:pt idx="12398">
                  <c:v>13.865000000000002</c:v>
                </c:pt>
                <c:pt idx="12399">
                  <c:v>13.796000000000001</c:v>
                </c:pt>
                <c:pt idx="12400">
                  <c:v>13.845000000000002</c:v>
                </c:pt>
                <c:pt idx="12401">
                  <c:v>13.865000000000002</c:v>
                </c:pt>
                <c:pt idx="12402">
                  <c:v>13.915000000000001</c:v>
                </c:pt>
                <c:pt idx="12403">
                  <c:v>13.971</c:v>
                </c:pt>
                <c:pt idx="12404">
                  <c:v>13.969000000000001</c:v>
                </c:pt>
                <c:pt idx="12405">
                  <c:v>13.971</c:v>
                </c:pt>
                <c:pt idx="12406">
                  <c:v>13.976000000000003</c:v>
                </c:pt>
                <c:pt idx="12407">
                  <c:v>13.985000000000001</c:v>
                </c:pt>
                <c:pt idx="12408">
                  <c:v>13.945</c:v>
                </c:pt>
                <c:pt idx="12409">
                  <c:v>13.949</c:v>
                </c:pt>
                <c:pt idx="12410">
                  <c:v>13.916</c:v>
                </c:pt>
                <c:pt idx="12411">
                  <c:v>13.829000000000002</c:v>
                </c:pt>
                <c:pt idx="12412">
                  <c:v>13.899000000000001</c:v>
                </c:pt>
                <c:pt idx="12413">
                  <c:v>13.777999999999999</c:v>
                </c:pt>
                <c:pt idx="12414">
                  <c:v>13.69</c:v>
                </c:pt>
                <c:pt idx="12415">
                  <c:v>13.546000000000001</c:v>
                </c:pt>
                <c:pt idx="12416">
                  <c:v>13.438000000000001</c:v>
                </c:pt>
                <c:pt idx="12417">
                  <c:v>13.177</c:v>
                </c:pt>
                <c:pt idx="12418">
                  <c:v>12.97</c:v>
                </c:pt>
                <c:pt idx="12419">
                  <c:v>12.727999999999998</c:v>
                </c:pt>
                <c:pt idx="12420">
                  <c:v>12.53</c:v>
                </c:pt>
                <c:pt idx="12421">
                  <c:v>12.395000000000001</c:v>
                </c:pt>
                <c:pt idx="12422">
                  <c:v>12.242000000000001</c:v>
                </c:pt>
                <c:pt idx="12423">
                  <c:v>12.199</c:v>
                </c:pt>
                <c:pt idx="12424">
                  <c:v>12.202</c:v>
                </c:pt>
                <c:pt idx="12425">
                  <c:v>12.183</c:v>
                </c:pt>
                <c:pt idx="12426">
                  <c:v>12.117999999999999</c:v>
                </c:pt>
                <c:pt idx="12427">
                  <c:v>12.122</c:v>
                </c:pt>
                <c:pt idx="12428">
                  <c:v>12.173</c:v>
                </c:pt>
                <c:pt idx="12429">
                  <c:v>12.152000000000001</c:v>
                </c:pt>
                <c:pt idx="12430">
                  <c:v>12.146999999999998</c:v>
                </c:pt>
                <c:pt idx="12431">
                  <c:v>12.055000000000001</c:v>
                </c:pt>
                <c:pt idx="12432">
                  <c:v>12.039</c:v>
                </c:pt>
                <c:pt idx="12433">
                  <c:v>11.97</c:v>
                </c:pt>
                <c:pt idx="12434">
                  <c:v>11.935</c:v>
                </c:pt>
                <c:pt idx="12435">
                  <c:v>11.878</c:v>
                </c:pt>
                <c:pt idx="12436">
                  <c:v>11.786</c:v>
                </c:pt>
                <c:pt idx="12437">
                  <c:v>11.746999999999998</c:v>
                </c:pt>
                <c:pt idx="12438">
                  <c:v>11.697000000000001</c:v>
                </c:pt>
                <c:pt idx="12439">
                  <c:v>11.648999999999999</c:v>
                </c:pt>
                <c:pt idx="12440">
                  <c:v>11.676</c:v>
                </c:pt>
                <c:pt idx="12441">
                  <c:v>11.666</c:v>
                </c:pt>
                <c:pt idx="12442">
                  <c:v>11.624000000000001</c:v>
                </c:pt>
                <c:pt idx="12443">
                  <c:v>11.629</c:v>
                </c:pt>
                <c:pt idx="12444">
                  <c:v>11.612</c:v>
                </c:pt>
                <c:pt idx="12445">
                  <c:v>11.6</c:v>
                </c:pt>
                <c:pt idx="12446">
                  <c:v>11.57</c:v>
                </c:pt>
                <c:pt idx="12447">
                  <c:v>11.58</c:v>
                </c:pt>
                <c:pt idx="12448">
                  <c:v>11.608000000000001</c:v>
                </c:pt>
                <c:pt idx="12449">
                  <c:v>11.57</c:v>
                </c:pt>
                <c:pt idx="12450">
                  <c:v>11.668000000000001</c:v>
                </c:pt>
                <c:pt idx="12451">
                  <c:v>11.654</c:v>
                </c:pt>
                <c:pt idx="12452">
                  <c:v>11.643999999999998</c:v>
                </c:pt>
                <c:pt idx="12453">
                  <c:v>11.6</c:v>
                </c:pt>
                <c:pt idx="12454">
                  <c:v>11.486000000000002</c:v>
                </c:pt>
                <c:pt idx="12455">
                  <c:v>11.474</c:v>
                </c:pt>
                <c:pt idx="12456">
                  <c:v>11.387</c:v>
                </c:pt>
                <c:pt idx="12457">
                  <c:v>11.287000000000001</c:v>
                </c:pt>
                <c:pt idx="12458">
                  <c:v>11.223000000000001</c:v>
                </c:pt>
                <c:pt idx="12459">
                  <c:v>11.084</c:v>
                </c:pt>
                <c:pt idx="12460">
                  <c:v>11.015000000000002</c:v>
                </c:pt>
                <c:pt idx="12461">
                  <c:v>10.91</c:v>
                </c:pt>
                <c:pt idx="12462">
                  <c:v>10.875000000000002</c:v>
                </c:pt>
                <c:pt idx="12463">
                  <c:v>10.861000000000002</c:v>
                </c:pt>
                <c:pt idx="12464">
                  <c:v>10.776</c:v>
                </c:pt>
                <c:pt idx="12465">
                  <c:v>10.814</c:v>
                </c:pt>
                <c:pt idx="12466">
                  <c:v>10.817</c:v>
                </c:pt>
                <c:pt idx="12467">
                  <c:v>10.887</c:v>
                </c:pt>
                <c:pt idx="12468">
                  <c:v>10.917</c:v>
                </c:pt>
                <c:pt idx="12469">
                  <c:v>10.991</c:v>
                </c:pt>
                <c:pt idx="12470">
                  <c:v>11.051</c:v>
                </c:pt>
                <c:pt idx="12471">
                  <c:v>11.057</c:v>
                </c:pt>
                <c:pt idx="12472">
                  <c:v>11.129</c:v>
                </c:pt>
                <c:pt idx="12473">
                  <c:v>11.047000000000001</c:v>
                </c:pt>
                <c:pt idx="12474">
                  <c:v>11.087</c:v>
                </c:pt>
                <c:pt idx="12475">
                  <c:v>11.04</c:v>
                </c:pt>
                <c:pt idx="12476">
                  <c:v>11.007</c:v>
                </c:pt>
                <c:pt idx="12477">
                  <c:v>11.036</c:v>
                </c:pt>
                <c:pt idx="12478">
                  <c:v>11.107000000000001</c:v>
                </c:pt>
                <c:pt idx="12479">
                  <c:v>11.093</c:v>
                </c:pt>
                <c:pt idx="12480">
                  <c:v>11.177</c:v>
                </c:pt>
                <c:pt idx="12481">
                  <c:v>11.313000000000002</c:v>
                </c:pt>
                <c:pt idx="12482">
                  <c:v>11.39</c:v>
                </c:pt>
                <c:pt idx="12483">
                  <c:v>11.482000000000001</c:v>
                </c:pt>
                <c:pt idx="12484">
                  <c:v>11.543000000000001</c:v>
                </c:pt>
                <c:pt idx="12485">
                  <c:v>11.532</c:v>
                </c:pt>
                <c:pt idx="12486">
                  <c:v>11.558</c:v>
                </c:pt>
                <c:pt idx="12487">
                  <c:v>11.542</c:v>
                </c:pt>
                <c:pt idx="12488">
                  <c:v>11.459000000000001</c:v>
                </c:pt>
                <c:pt idx="12489">
                  <c:v>11.458</c:v>
                </c:pt>
                <c:pt idx="12490">
                  <c:v>11.34</c:v>
                </c:pt>
                <c:pt idx="12491">
                  <c:v>11.353000000000002</c:v>
                </c:pt>
                <c:pt idx="12492">
                  <c:v>11.344000000000001</c:v>
                </c:pt>
                <c:pt idx="12493">
                  <c:v>11.475000000000001</c:v>
                </c:pt>
                <c:pt idx="12494">
                  <c:v>11.737999999999998</c:v>
                </c:pt>
                <c:pt idx="12495">
                  <c:v>12.189</c:v>
                </c:pt>
                <c:pt idx="12496">
                  <c:v>12.499000000000002</c:v>
                </c:pt>
                <c:pt idx="12497">
                  <c:v>12.716000000000001</c:v>
                </c:pt>
                <c:pt idx="12498">
                  <c:v>12.793999999999999</c:v>
                </c:pt>
                <c:pt idx="12499">
                  <c:v>12.803000000000003</c:v>
                </c:pt>
                <c:pt idx="12500">
                  <c:v>13.013</c:v>
                </c:pt>
                <c:pt idx="12501">
                  <c:v>13.620999999999999</c:v>
                </c:pt>
                <c:pt idx="12502">
                  <c:v>14.158000000000001</c:v>
                </c:pt>
                <c:pt idx="12503">
                  <c:v>14.668000000000001</c:v>
                </c:pt>
                <c:pt idx="12504">
                  <c:v>15.024000000000001</c:v>
                </c:pt>
                <c:pt idx="12505">
                  <c:v>15.263</c:v>
                </c:pt>
                <c:pt idx="12506">
                  <c:v>15.511000000000001</c:v>
                </c:pt>
                <c:pt idx="12507">
                  <c:v>15.852000000000002</c:v>
                </c:pt>
                <c:pt idx="12508">
                  <c:v>16.155000000000001</c:v>
                </c:pt>
                <c:pt idx="12509">
                  <c:v>16.3</c:v>
                </c:pt>
                <c:pt idx="12510">
                  <c:v>16.129000000000001</c:v>
                </c:pt>
                <c:pt idx="12511">
                  <c:v>15.841000000000001</c:v>
                </c:pt>
                <c:pt idx="12512">
                  <c:v>15.568</c:v>
                </c:pt>
                <c:pt idx="12513">
                  <c:v>15.282</c:v>
                </c:pt>
                <c:pt idx="12514">
                  <c:v>15.006</c:v>
                </c:pt>
                <c:pt idx="12515">
                  <c:v>14.543999999999999</c:v>
                </c:pt>
                <c:pt idx="12516">
                  <c:v>14.161</c:v>
                </c:pt>
                <c:pt idx="12517">
                  <c:v>13.768000000000001</c:v>
                </c:pt>
                <c:pt idx="12518">
                  <c:v>13.427</c:v>
                </c:pt>
                <c:pt idx="12519">
                  <c:v>13.013</c:v>
                </c:pt>
                <c:pt idx="12520">
                  <c:v>12.679</c:v>
                </c:pt>
                <c:pt idx="12521">
                  <c:v>12.455000000000002</c:v>
                </c:pt>
                <c:pt idx="12522">
                  <c:v>12.231999999999999</c:v>
                </c:pt>
                <c:pt idx="12523">
                  <c:v>12.073</c:v>
                </c:pt>
                <c:pt idx="12524">
                  <c:v>11.924000000000001</c:v>
                </c:pt>
                <c:pt idx="12525">
                  <c:v>11.758000000000001</c:v>
                </c:pt>
                <c:pt idx="12526">
                  <c:v>11.587</c:v>
                </c:pt>
                <c:pt idx="12527">
                  <c:v>11.433</c:v>
                </c:pt>
                <c:pt idx="12528">
                  <c:v>11.356000000000002</c:v>
                </c:pt>
                <c:pt idx="12529">
                  <c:v>11.184000000000001</c:v>
                </c:pt>
                <c:pt idx="12530">
                  <c:v>11.181000000000001</c:v>
                </c:pt>
                <c:pt idx="12531">
                  <c:v>11.089</c:v>
                </c:pt>
                <c:pt idx="12532">
                  <c:v>11.032</c:v>
                </c:pt>
                <c:pt idx="12533">
                  <c:v>10.955000000000002</c:v>
                </c:pt>
                <c:pt idx="12534">
                  <c:v>10.898</c:v>
                </c:pt>
                <c:pt idx="12535">
                  <c:v>10.865000000000002</c:v>
                </c:pt>
                <c:pt idx="12536">
                  <c:v>10.871</c:v>
                </c:pt>
                <c:pt idx="12537">
                  <c:v>10.847</c:v>
                </c:pt>
                <c:pt idx="12538">
                  <c:v>10.861000000000002</c:v>
                </c:pt>
                <c:pt idx="12539">
                  <c:v>10.894</c:v>
                </c:pt>
                <c:pt idx="12540">
                  <c:v>11.009</c:v>
                </c:pt>
                <c:pt idx="12541">
                  <c:v>11.125</c:v>
                </c:pt>
                <c:pt idx="12542">
                  <c:v>11.269</c:v>
                </c:pt>
                <c:pt idx="12543">
                  <c:v>11.252000000000002</c:v>
                </c:pt>
                <c:pt idx="12544">
                  <c:v>11.382000000000001</c:v>
                </c:pt>
                <c:pt idx="12545">
                  <c:v>11.394</c:v>
                </c:pt>
                <c:pt idx="12546">
                  <c:v>11.449</c:v>
                </c:pt>
                <c:pt idx="12547">
                  <c:v>11.533000000000001</c:v>
                </c:pt>
                <c:pt idx="12548">
                  <c:v>11.69</c:v>
                </c:pt>
                <c:pt idx="12549">
                  <c:v>11.863000000000001</c:v>
                </c:pt>
                <c:pt idx="12550">
                  <c:v>12.08</c:v>
                </c:pt>
                <c:pt idx="12551">
                  <c:v>12.218999999999999</c:v>
                </c:pt>
                <c:pt idx="12552">
                  <c:v>12.424000000000001</c:v>
                </c:pt>
                <c:pt idx="12553">
                  <c:v>12.547999999999998</c:v>
                </c:pt>
                <c:pt idx="12554">
                  <c:v>12.704000000000001</c:v>
                </c:pt>
                <c:pt idx="12555">
                  <c:v>12.824</c:v>
                </c:pt>
                <c:pt idx="12556">
                  <c:v>12.957000000000003</c:v>
                </c:pt>
                <c:pt idx="12557">
                  <c:v>13.089</c:v>
                </c:pt>
                <c:pt idx="12558">
                  <c:v>13.166</c:v>
                </c:pt>
                <c:pt idx="12559">
                  <c:v>13.181000000000001</c:v>
                </c:pt>
                <c:pt idx="12560">
                  <c:v>13.269</c:v>
                </c:pt>
                <c:pt idx="12561">
                  <c:v>13.242999999999999</c:v>
                </c:pt>
                <c:pt idx="12562">
                  <c:v>13.220999999999998</c:v>
                </c:pt>
                <c:pt idx="12563">
                  <c:v>13.052000000000001</c:v>
                </c:pt>
                <c:pt idx="12564">
                  <c:v>12.983000000000002</c:v>
                </c:pt>
                <c:pt idx="12565">
                  <c:v>12.954000000000002</c:v>
                </c:pt>
                <c:pt idx="12566">
                  <c:v>13.025</c:v>
                </c:pt>
                <c:pt idx="12567">
                  <c:v>13.423</c:v>
                </c:pt>
                <c:pt idx="12568">
                  <c:v>13.925000000000002</c:v>
                </c:pt>
                <c:pt idx="12569">
                  <c:v>14.447999999999999</c:v>
                </c:pt>
                <c:pt idx="12570">
                  <c:v>14.917</c:v>
                </c:pt>
                <c:pt idx="12571">
                  <c:v>15.129</c:v>
                </c:pt>
                <c:pt idx="12572">
                  <c:v>15.158000000000001</c:v>
                </c:pt>
                <c:pt idx="12573">
                  <c:v>15.076000000000002</c:v>
                </c:pt>
                <c:pt idx="12574">
                  <c:v>14.831</c:v>
                </c:pt>
                <c:pt idx="12575">
                  <c:v>14.652000000000001</c:v>
                </c:pt>
                <c:pt idx="12576">
                  <c:v>14.512</c:v>
                </c:pt>
                <c:pt idx="12577">
                  <c:v>14.355000000000002</c:v>
                </c:pt>
                <c:pt idx="12578">
                  <c:v>14.182</c:v>
                </c:pt>
                <c:pt idx="12579">
                  <c:v>13.966000000000003</c:v>
                </c:pt>
                <c:pt idx="12580">
                  <c:v>13.818</c:v>
                </c:pt>
                <c:pt idx="12581">
                  <c:v>13.705</c:v>
                </c:pt>
                <c:pt idx="12582">
                  <c:v>13.555000000000001</c:v>
                </c:pt>
                <c:pt idx="12583">
                  <c:v>13.506</c:v>
                </c:pt>
                <c:pt idx="12584">
                  <c:v>13.311</c:v>
                </c:pt>
                <c:pt idx="12585">
                  <c:v>13.197000000000001</c:v>
                </c:pt>
                <c:pt idx="12586">
                  <c:v>12.965000000000002</c:v>
                </c:pt>
                <c:pt idx="12587">
                  <c:v>12.878</c:v>
                </c:pt>
                <c:pt idx="12588">
                  <c:v>12.853000000000002</c:v>
                </c:pt>
                <c:pt idx="12589">
                  <c:v>12.845000000000002</c:v>
                </c:pt>
                <c:pt idx="12590">
                  <c:v>12.795</c:v>
                </c:pt>
                <c:pt idx="12591">
                  <c:v>12.664</c:v>
                </c:pt>
                <c:pt idx="12592">
                  <c:v>12.522</c:v>
                </c:pt>
                <c:pt idx="12593">
                  <c:v>12.379000000000001</c:v>
                </c:pt>
                <c:pt idx="12594">
                  <c:v>12.296000000000001</c:v>
                </c:pt>
                <c:pt idx="12595">
                  <c:v>12.233999999999998</c:v>
                </c:pt>
                <c:pt idx="12596">
                  <c:v>12.349</c:v>
                </c:pt>
                <c:pt idx="12597">
                  <c:v>12.346</c:v>
                </c:pt>
                <c:pt idx="12598">
                  <c:v>12.301</c:v>
                </c:pt>
                <c:pt idx="12599">
                  <c:v>12.319000000000003</c:v>
                </c:pt>
                <c:pt idx="12600">
                  <c:v>12.219999999999999</c:v>
                </c:pt>
                <c:pt idx="12601">
                  <c:v>12.136000000000001</c:v>
                </c:pt>
                <c:pt idx="12602">
                  <c:v>12.105</c:v>
                </c:pt>
                <c:pt idx="12603">
                  <c:v>12.027999999999999</c:v>
                </c:pt>
                <c:pt idx="12604">
                  <c:v>11.999000000000002</c:v>
                </c:pt>
                <c:pt idx="12605">
                  <c:v>11.936</c:v>
                </c:pt>
                <c:pt idx="12606">
                  <c:v>11.977</c:v>
                </c:pt>
                <c:pt idx="12607">
                  <c:v>11.892000000000001</c:v>
                </c:pt>
                <c:pt idx="12608">
                  <c:v>11.976000000000003</c:v>
                </c:pt>
                <c:pt idx="12609">
                  <c:v>11.961</c:v>
                </c:pt>
                <c:pt idx="12610">
                  <c:v>11.993</c:v>
                </c:pt>
                <c:pt idx="12611">
                  <c:v>12.039</c:v>
                </c:pt>
                <c:pt idx="12612">
                  <c:v>12.054</c:v>
                </c:pt>
                <c:pt idx="12613">
                  <c:v>12.081</c:v>
                </c:pt>
                <c:pt idx="12614">
                  <c:v>12.027999999999999</c:v>
                </c:pt>
                <c:pt idx="12615">
                  <c:v>12.086</c:v>
                </c:pt>
                <c:pt idx="12616">
                  <c:v>12.168000000000001</c:v>
                </c:pt>
                <c:pt idx="12617">
                  <c:v>12.286</c:v>
                </c:pt>
                <c:pt idx="12618">
                  <c:v>12.347</c:v>
                </c:pt>
                <c:pt idx="12619">
                  <c:v>12.498000000000001</c:v>
                </c:pt>
                <c:pt idx="12620">
                  <c:v>12.668000000000001</c:v>
                </c:pt>
                <c:pt idx="12621">
                  <c:v>12.681000000000001</c:v>
                </c:pt>
                <c:pt idx="12622">
                  <c:v>12.703000000000001</c:v>
                </c:pt>
                <c:pt idx="12623">
                  <c:v>12.69</c:v>
                </c:pt>
                <c:pt idx="12624">
                  <c:v>12.632</c:v>
                </c:pt>
                <c:pt idx="12625">
                  <c:v>12.546000000000001</c:v>
                </c:pt>
                <c:pt idx="12626">
                  <c:v>12.51</c:v>
                </c:pt>
                <c:pt idx="12627">
                  <c:v>12.572000000000001</c:v>
                </c:pt>
                <c:pt idx="12628">
                  <c:v>12.643000000000001</c:v>
                </c:pt>
                <c:pt idx="12629">
                  <c:v>12.684000000000001</c:v>
                </c:pt>
                <c:pt idx="12630">
                  <c:v>12.702</c:v>
                </c:pt>
                <c:pt idx="12631">
                  <c:v>12.81</c:v>
                </c:pt>
                <c:pt idx="12632">
                  <c:v>12.84</c:v>
                </c:pt>
                <c:pt idx="12633">
                  <c:v>12.797999999999998</c:v>
                </c:pt>
                <c:pt idx="12634">
                  <c:v>12.803000000000003</c:v>
                </c:pt>
                <c:pt idx="12635">
                  <c:v>12.612</c:v>
                </c:pt>
                <c:pt idx="12636">
                  <c:v>12.555000000000001</c:v>
                </c:pt>
                <c:pt idx="12637">
                  <c:v>12.49</c:v>
                </c:pt>
                <c:pt idx="12638">
                  <c:v>12.484</c:v>
                </c:pt>
                <c:pt idx="12639">
                  <c:v>12.389000000000001</c:v>
                </c:pt>
                <c:pt idx="12640">
                  <c:v>12.361000000000002</c:v>
                </c:pt>
                <c:pt idx="12641">
                  <c:v>12.333</c:v>
                </c:pt>
                <c:pt idx="12642">
                  <c:v>12.306000000000003</c:v>
                </c:pt>
                <c:pt idx="12643">
                  <c:v>12.275</c:v>
                </c:pt>
                <c:pt idx="12644">
                  <c:v>12.203000000000001</c:v>
                </c:pt>
                <c:pt idx="12645">
                  <c:v>12.126000000000001</c:v>
                </c:pt>
                <c:pt idx="12646">
                  <c:v>12.109</c:v>
                </c:pt>
                <c:pt idx="12647">
                  <c:v>12.078000000000001</c:v>
                </c:pt>
                <c:pt idx="12648">
                  <c:v>12.026</c:v>
                </c:pt>
                <c:pt idx="12649">
                  <c:v>11.979000000000001</c:v>
                </c:pt>
                <c:pt idx="12650">
                  <c:v>11.887</c:v>
                </c:pt>
                <c:pt idx="12651">
                  <c:v>11.882000000000001</c:v>
                </c:pt>
                <c:pt idx="12652">
                  <c:v>11.884</c:v>
                </c:pt>
                <c:pt idx="12653">
                  <c:v>11.872000000000002</c:v>
                </c:pt>
                <c:pt idx="12654">
                  <c:v>12.001000000000001</c:v>
                </c:pt>
                <c:pt idx="12655">
                  <c:v>12.027999999999999</c:v>
                </c:pt>
                <c:pt idx="12656">
                  <c:v>12.093</c:v>
                </c:pt>
                <c:pt idx="12657">
                  <c:v>12.097</c:v>
                </c:pt>
                <c:pt idx="12658">
                  <c:v>11.999000000000002</c:v>
                </c:pt>
                <c:pt idx="12659">
                  <c:v>11.896000000000003</c:v>
                </c:pt>
                <c:pt idx="12660">
                  <c:v>11.961</c:v>
                </c:pt>
                <c:pt idx="12661">
                  <c:v>12.088000000000001</c:v>
                </c:pt>
                <c:pt idx="12662">
                  <c:v>12.331</c:v>
                </c:pt>
                <c:pt idx="12663">
                  <c:v>12.677</c:v>
                </c:pt>
                <c:pt idx="12664">
                  <c:v>12.816000000000003</c:v>
                </c:pt>
                <c:pt idx="12665">
                  <c:v>12.853000000000002</c:v>
                </c:pt>
                <c:pt idx="12666">
                  <c:v>12.981</c:v>
                </c:pt>
                <c:pt idx="12667">
                  <c:v>13.051</c:v>
                </c:pt>
                <c:pt idx="12668">
                  <c:v>13.027000000000001</c:v>
                </c:pt>
                <c:pt idx="12669">
                  <c:v>13.115</c:v>
                </c:pt>
                <c:pt idx="12670">
                  <c:v>13.201000000000001</c:v>
                </c:pt>
                <c:pt idx="12671">
                  <c:v>13.276</c:v>
                </c:pt>
                <c:pt idx="12672">
                  <c:v>13.355000000000002</c:v>
                </c:pt>
                <c:pt idx="12673">
                  <c:v>13.327</c:v>
                </c:pt>
                <c:pt idx="12674">
                  <c:v>13.259</c:v>
                </c:pt>
                <c:pt idx="12675">
                  <c:v>13.132</c:v>
                </c:pt>
                <c:pt idx="12676">
                  <c:v>13.084</c:v>
                </c:pt>
                <c:pt idx="12677">
                  <c:v>12.933</c:v>
                </c:pt>
                <c:pt idx="12678">
                  <c:v>12.777999999999999</c:v>
                </c:pt>
                <c:pt idx="12679">
                  <c:v>12.657</c:v>
                </c:pt>
                <c:pt idx="12680">
                  <c:v>12.526</c:v>
                </c:pt>
                <c:pt idx="12681">
                  <c:v>12.316000000000003</c:v>
                </c:pt>
                <c:pt idx="12682">
                  <c:v>12.107000000000001</c:v>
                </c:pt>
                <c:pt idx="12683">
                  <c:v>12.006</c:v>
                </c:pt>
                <c:pt idx="12684">
                  <c:v>11.878</c:v>
                </c:pt>
                <c:pt idx="12685">
                  <c:v>11.896000000000003</c:v>
                </c:pt>
                <c:pt idx="12686">
                  <c:v>11.777000000000001</c:v>
                </c:pt>
                <c:pt idx="12687">
                  <c:v>11.727999999999998</c:v>
                </c:pt>
                <c:pt idx="12688">
                  <c:v>11.692</c:v>
                </c:pt>
                <c:pt idx="12689">
                  <c:v>11.572000000000001</c:v>
                </c:pt>
                <c:pt idx="12690">
                  <c:v>11.545</c:v>
                </c:pt>
                <c:pt idx="12691">
                  <c:v>11.438000000000001</c:v>
                </c:pt>
                <c:pt idx="12692">
                  <c:v>11.404</c:v>
                </c:pt>
                <c:pt idx="12693">
                  <c:v>11.399000000000001</c:v>
                </c:pt>
                <c:pt idx="12694">
                  <c:v>11.286</c:v>
                </c:pt>
                <c:pt idx="12695">
                  <c:v>11.209999999999999</c:v>
                </c:pt>
                <c:pt idx="12696">
                  <c:v>11.127000000000001</c:v>
                </c:pt>
                <c:pt idx="12697">
                  <c:v>11.097</c:v>
                </c:pt>
                <c:pt idx="12698">
                  <c:v>11.117999999999999</c:v>
                </c:pt>
                <c:pt idx="12699">
                  <c:v>11.168000000000001</c:v>
                </c:pt>
                <c:pt idx="12700">
                  <c:v>11.491</c:v>
                </c:pt>
                <c:pt idx="12701">
                  <c:v>11.9</c:v>
                </c:pt>
                <c:pt idx="12702">
                  <c:v>12.183</c:v>
                </c:pt>
                <c:pt idx="12703">
                  <c:v>12.348000000000001</c:v>
                </c:pt>
                <c:pt idx="12704">
                  <c:v>12.495000000000001</c:v>
                </c:pt>
                <c:pt idx="12705">
                  <c:v>12.558</c:v>
                </c:pt>
                <c:pt idx="12706">
                  <c:v>12.548999999999999</c:v>
                </c:pt>
                <c:pt idx="12707">
                  <c:v>12.633000000000001</c:v>
                </c:pt>
                <c:pt idx="12708">
                  <c:v>12.599</c:v>
                </c:pt>
                <c:pt idx="12709">
                  <c:v>12.542</c:v>
                </c:pt>
                <c:pt idx="12710">
                  <c:v>12.427</c:v>
                </c:pt>
                <c:pt idx="12711">
                  <c:v>12.308</c:v>
                </c:pt>
                <c:pt idx="12712">
                  <c:v>12.161</c:v>
                </c:pt>
                <c:pt idx="12713">
                  <c:v>11.972000000000001</c:v>
                </c:pt>
                <c:pt idx="12714">
                  <c:v>11.731999999999999</c:v>
                </c:pt>
                <c:pt idx="12715">
                  <c:v>11.607000000000001</c:v>
                </c:pt>
                <c:pt idx="12716">
                  <c:v>11.472000000000001</c:v>
                </c:pt>
                <c:pt idx="12717">
                  <c:v>11.422000000000002</c:v>
                </c:pt>
                <c:pt idx="12718">
                  <c:v>11.532</c:v>
                </c:pt>
                <c:pt idx="12719">
                  <c:v>11.854000000000003</c:v>
                </c:pt>
                <c:pt idx="12720">
                  <c:v>12.370000000000001</c:v>
                </c:pt>
                <c:pt idx="12721">
                  <c:v>13.341000000000001</c:v>
                </c:pt>
                <c:pt idx="12722">
                  <c:v>14.372000000000002</c:v>
                </c:pt>
                <c:pt idx="12723">
                  <c:v>15.101000000000001</c:v>
                </c:pt>
                <c:pt idx="12724">
                  <c:v>15.951000000000002</c:v>
                </c:pt>
                <c:pt idx="12725">
                  <c:v>16.838999999999999</c:v>
                </c:pt>
                <c:pt idx="12726">
                  <c:v>17.741</c:v>
                </c:pt>
                <c:pt idx="12727">
                  <c:v>18.460999999999995</c:v>
                </c:pt>
                <c:pt idx="12728">
                  <c:v>18.635999999999999</c:v>
                </c:pt>
                <c:pt idx="12729">
                  <c:v>18.571999999999999</c:v>
                </c:pt>
                <c:pt idx="12730">
                  <c:v>18.396999999999995</c:v>
                </c:pt>
                <c:pt idx="12731">
                  <c:v>18.048999999999996</c:v>
                </c:pt>
                <c:pt idx="12732">
                  <c:v>17.763999999999996</c:v>
                </c:pt>
                <c:pt idx="12733">
                  <c:v>17.382999999999996</c:v>
                </c:pt>
                <c:pt idx="12734">
                  <c:v>17.067999999999998</c:v>
                </c:pt>
                <c:pt idx="12735">
                  <c:v>16.728999999999996</c:v>
                </c:pt>
                <c:pt idx="12736">
                  <c:v>16.439999999999998</c:v>
                </c:pt>
                <c:pt idx="12737">
                  <c:v>16.134000000000004</c:v>
                </c:pt>
                <c:pt idx="12738">
                  <c:v>15.871</c:v>
                </c:pt>
                <c:pt idx="12739">
                  <c:v>15.736000000000001</c:v>
                </c:pt>
                <c:pt idx="12740">
                  <c:v>15.688000000000001</c:v>
                </c:pt>
                <c:pt idx="12741">
                  <c:v>15.654</c:v>
                </c:pt>
                <c:pt idx="12742">
                  <c:v>15.678000000000001</c:v>
                </c:pt>
                <c:pt idx="12743">
                  <c:v>15.707000000000001</c:v>
                </c:pt>
                <c:pt idx="12744">
                  <c:v>15.743999999999998</c:v>
                </c:pt>
                <c:pt idx="12745">
                  <c:v>15.720999999999998</c:v>
                </c:pt>
                <c:pt idx="12746">
                  <c:v>15.592000000000002</c:v>
                </c:pt>
                <c:pt idx="12747">
                  <c:v>15.391</c:v>
                </c:pt>
                <c:pt idx="12748">
                  <c:v>15.154</c:v>
                </c:pt>
                <c:pt idx="12749">
                  <c:v>14.912000000000003</c:v>
                </c:pt>
                <c:pt idx="12750">
                  <c:v>14.604000000000001</c:v>
                </c:pt>
                <c:pt idx="12751">
                  <c:v>14.286</c:v>
                </c:pt>
                <c:pt idx="12752">
                  <c:v>14.093</c:v>
                </c:pt>
                <c:pt idx="12753">
                  <c:v>13.817</c:v>
                </c:pt>
                <c:pt idx="12754">
                  <c:v>13.581</c:v>
                </c:pt>
                <c:pt idx="12755">
                  <c:v>13.333</c:v>
                </c:pt>
                <c:pt idx="12756">
                  <c:v>13.136999999999999</c:v>
                </c:pt>
                <c:pt idx="12757">
                  <c:v>12.926</c:v>
                </c:pt>
                <c:pt idx="12758">
                  <c:v>12.815000000000001</c:v>
                </c:pt>
                <c:pt idx="12759">
                  <c:v>12.577</c:v>
                </c:pt>
                <c:pt idx="12760">
                  <c:v>12.449</c:v>
                </c:pt>
                <c:pt idx="12761">
                  <c:v>12.306000000000003</c:v>
                </c:pt>
                <c:pt idx="12762">
                  <c:v>12.217999999999998</c:v>
                </c:pt>
                <c:pt idx="12763">
                  <c:v>12.216000000000001</c:v>
                </c:pt>
                <c:pt idx="12764">
                  <c:v>12.201000000000001</c:v>
                </c:pt>
                <c:pt idx="12765">
                  <c:v>12.207000000000001</c:v>
                </c:pt>
                <c:pt idx="12766">
                  <c:v>12.187000000000001</c:v>
                </c:pt>
                <c:pt idx="12767">
                  <c:v>12.226999999999999</c:v>
                </c:pt>
                <c:pt idx="12768">
                  <c:v>12.246999999999998</c:v>
                </c:pt>
                <c:pt idx="12769">
                  <c:v>12.217000000000001</c:v>
                </c:pt>
                <c:pt idx="12770">
                  <c:v>12.166</c:v>
                </c:pt>
                <c:pt idx="12771">
                  <c:v>12.087</c:v>
                </c:pt>
                <c:pt idx="12772">
                  <c:v>12.02</c:v>
                </c:pt>
                <c:pt idx="12773">
                  <c:v>12.05</c:v>
                </c:pt>
                <c:pt idx="12774">
                  <c:v>11.972000000000001</c:v>
                </c:pt>
                <c:pt idx="12775">
                  <c:v>11.922000000000002</c:v>
                </c:pt>
                <c:pt idx="12776">
                  <c:v>11.906000000000002</c:v>
                </c:pt>
                <c:pt idx="12777">
                  <c:v>11.777000000000001</c:v>
                </c:pt>
                <c:pt idx="12778">
                  <c:v>11.723999999999998</c:v>
                </c:pt>
                <c:pt idx="12779">
                  <c:v>11.643000000000001</c:v>
                </c:pt>
                <c:pt idx="12780">
                  <c:v>11.59</c:v>
                </c:pt>
                <c:pt idx="12781">
                  <c:v>11.527000000000001</c:v>
                </c:pt>
                <c:pt idx="12782">
                  <c:v>11.455000000000002</c:v>
                </c:pt>
                <c:pt idx="12783">
                  <c:v>11.378</c:v>
                </c:pt>
                <c:pt idx="12784">
                  <c:v>11.353000000000002</c:v>
                </c:pt>
                <c:pt idx="12785">
                  <c:v>11.487</c:v>
                </c:pt>
                <c:pt idx="12786">
                  <c:v>11.483000000000002</c:v>
                </c:pt>
                <c:pt idx="12787">
                  <c:v>11.477</c:v>
                </c:pt>
                <c:pt idx="12788">
                  <c:v>11.435</c:v>
                </c:pt>
                <c:pt idx="12789">
                  <c:v>11.518000000000001</c:v>
                </c:pt>
                <c:pt idx="12790">
                  <c:v>11.492000000000003</c:v>
                </c:pt>
                <c:pt idx="12791">
                  <c:v>11.523</c:v>
                </c:pt>
                <c:pt idx="12792">
                  <c:v>11.543999999999999</c:v>
                </c:pt>
                <c:pt idx="12793">
                  <c:v>11.558</c:v>
                </c:pt>
                <c:pt idx="12794">
                  <c:v>11.59</c:v>
                </c:pt>
                <c:pt idx="12795">
                  <c:v>11.599</c:v>
                </c:pt>
                <c:pt idx="12796">
                  <c:v>11.599</c:v>
                </c:pt>
                <c:pt idx="12797">
                  <c:v>11.581</c:v>
                </c:pt>
                <c:pt idx="12798">
                  <c:v>11.617999999999999</c:v>
                </c:pt>
                <c:pt idx="12799">
                  <c:v>11.639999999999999</c:v>
                </c:pt>
                <c:pt idx="12800">
                  <c:v>11.674000000000001</c:v>
                </c:pt>
                <c:pt idx="12801">
                  <c:v>11.733999999999998</c:v>
                </c:pt>
                <c:pt idx="12802">
                  <c:v>11.661</c:v>
                </c:pt>
                <c:pt idx="12803">
                  <c:v>11.62</c:v>
                </c:pt>
                <c:pt idx="12804">
                  <c:v>11.486000000000002</c:v>
                </c:pt>
                <c:pt idx="12805">
                  <c:v>11.403</c:v>
                </c:pt>
                <c:pt idx="12806">
                  <c:v>11.266</c:v>
                </c:pt>
                <c:pt idx="12807">
                  <c:v>11.163</c:v>
                </c:pt>
                <c:pt idx="12808">
                  <c:v>11.146000000000001</c:v>
                </c:pt>
                <c:pt idx="12809">
                  <c:v>11.156000000000002</c:v>
                </c:pt>
                <c:pt idx="12810">
                  <c:v>11.153</c:v>
                </c:pt>
                <c:pt idx="12811">
                  <c:v>11.122</c:v>
                </c:pt>
                <c:pt idx="12812">
                  <c:v>11.130999999999998</c:v>
                </c:pt>
                <c:pt idx="12813">
                  <c:v>11.092000000000002</c:v>
                </c:pt>
                <c:pt idx="12814">
                  <c:v>11.171000000000001</c:v>
                </c:pt>
                <c:pt idx="12815">
                  <c:v>11.146000000000001</c:v>
                </c:pt>
                <c:pt idx="12816">
                  <c:v>11.165000000000001</c:v>
                </c:pt>
                <c:pt idx="12817">
                  <c:v>11.187000000000001</c:v>
                </c:pt>
                <c:pt idx="12818">
                  <c:v>11.259</c:v>
                </c:pt>
                <c:pt idx="12819">
                  <c:v>11.322000000000001</c:v>
                </c:pt>
                <c:pt idx="12820">
                  <c:v>11.483000000000002</c:v>
                </c:pt>
                <c:pt idx="12821">
                  <c:v>11.543999999999999</c:v>
                </c:pt>
                <c:pt idx="12822">
                  <c:v>11.774000000000001</c:v>
                </c:pt>
                <c:pt idx="12823">
                  <c:v>11.926</c:v>
                </c:pt>
                <c:pt idx="12824">
                  <c:v>12.143000000000001</c:v>
                </c:pt>
                <c:pt idx="12825">
                  <c:v>12.324</c:v>
                </c:pt>
                <c:pt idx="12826">
                  <c:v>12.475000000000001</c:v>
                </c:pt>
                <c:pt idx="12827">
                  <c:v>12.58</c:v>
                </c:pt>
                <c:pt idx="12828">
                  <c:v>12.527000000000001</c:v>
                </c:pt>
                <c:pt idx="12829">
                  <c:v>12.366000000000001</c:v>
                </c:pt>
                <c:pt idx="12830">
                  <c:v>12.225</c:v>
                </c:pt>
                <c:pt idx="12831">
                  <c:v>12.009</c:v>
                </c:pt>
                <c:pt idx="12832">
                  <c:v>11.836</c:v>
                </c:pt>
                <c:pt idx="12833">
                  <c:v>11.673</c:v>
                </c:pt>
                <c:pt idx="12834">
                  <c:v>11.576000000000002</c:v>
                </c:pt>
                <c:pt idx="12835">
                  <c:v>11.417</c:v>
                </c:pt>
                <c:pt idx="12836">
                  <c:v>11.213000000000001</c:v>
                </c:pt>
                <c:pt idx="12837">
                  <c:v>11.083</c:v>
                </c:pt>
                <c:pt idx="12838">
                  <c:v>10.978</c:v>
                </c:pt>
                <c:pt idx="12839">
                  <c:v>10.839</c:v>
                </c:pt>
                <c:pt idx="12840">
                  <c:v>10.707999999999998</c:v>
                </c:pt>
                <c:pt idx="12841">
                  <c:v>10.55</c:v>
                </c:pt>
                <c:pt idx="12842">
                  <c:v>10.495000000000001</c:v>
                </c:pt>
                <c:pt idx="12843">
                  <c:v>10.451000000000002</c:v>
                </c:pt>
                <c:pt idx="12844">
                  <c:v>10.408000000000001</c:v>
                </c:pt>
                <c:pt idx="12845">
                  <c:v>10.501000000000001</c:v>
                </c:pt>
                <c:pt idx="12846">
                  <c:v>10.561</c:v>
                </c:pt>
                <c:pt idx="12847">
                  <c:v>10.643000000000001</c:v>
                </c:pt>
                <c:pt idx="12848">
                  <c:v>10.605</c:v>
                </c:pt>
                <c:pt idx="12849">
                  <c:v>10.548999999999999</c:v>
                </c:pt>
                <c:pt idx="12850">
                  <c:v>10.483000000000002</c:v>
                </c:pt>
                <c:pt idx="12851">
                  <c:v>10.447999999999999</c:v>
                </c:pt>
                <c:pt idx="12852">
                  <c:v>10.443</c:v>
                </c:pt>
                <c:pt idx="12853">
                  <c:v>10.498000000000001</c:v>
                </c:pt>
                <c:pt idx="12854">
                  <c:v>10.57</c:v>
                </c:pt>
                <c:pt idx="12855">
                  <c:v>10.493</c:v>
                </c:pt>
                <c:pt idx="12856">
                  <c:v>10.478</c:v>
                </c:pt>
                <c:pt idx="12857">
                  <c:v>10.447000000000001</c:v>
                </c:pt>
                <c:pt idx="12858">
                  <c:v>10.391</c:v>
                </c:pt>
                <c:pt idx="12859">
                  <c:v>9.7889000000000017</c:v>
                </c:pt>
                <c:pt idx="12860">
                  <c:v>9.9409999999999989</c:v>
                </c:pt>
                <c:pt idx="12861">
                  <c:v>9.9496000000000002</c:v>
                </c:pt>
                <c:pt idx="12862">
                  <c:v>9.9019000000000013</c:v>
                </c:pt>
                <c:pt idx="12863">
                  <c:v>9.8076000000000008</c:v>
                </c:pt>
                <c:pt idx="12864">
                  <c:v>9.7341999999999995</c:v>
                </c:pt>
                <c:pt idx="12865">
                  <c:v>9.7377999999999982</c:v>
                </c:pt>
                <c:pt idx="12866">
                  <c:v>9.7102999999999984</c:v>
                </c:pt>
                <c:pt idx="12867">
                  <c:v>9.6825000000000028</c:v>
                </c:pt>
                <c:pt idx="12868">
                  <c:v>9.5982999999999983</c:v>
                </c:pt>
                <c:pt idx="12869">
                  <c:v>9.5576000000000008</c:v>
                </c:pt>
                <c:pt idx="12870">
                  <c:v>9.5805000000000007</c:v>
                </c:pt>
                <c:pt idx="12871">
                  <c:v>9.5437000000000012</c:v>
                </c:pt>
                <c:pt idx="12872">
                  <c:v>9.4479999999999986</c:v>
                </c:pt>
                <c:pt idx="12873">
                  <c:v>9.4580000000000002</c:v>
                </c:pt>
                <c:pt idx="12874">
                  <c:v>9.4478999999999989</c:v>
                </c:pt>
                <c:pt idx="12875">
                  <c:v>9.4539000000000026</c:v>
                </c:pt>
                <c:pt idx="12876">
                  <c:v>9.4647000000000006</c:v>
                </c:pt>
                <c:pt idx="12877">
                  <c:v>9.4620000000000015</c:v>
                </c:pt>
                <c:pt idx="12878">
                  <c:v>9.406500000000003</c:v>
                </c:pt>
                <c:pt idx="12879">
                  <c:v>9.4308000000000014</c:v>
                </c:pt>
                <c:pt idx="12880">
                  <c:v>9.420300000000001</c:v>
                </c:pt>
                <c:pt idx="12881">
                  <c:v>9.5829000000000004</c:v>
                </c:pt>
                <c:pt idx="12882">
                  <c:v>9.8142000000000014</c:v>
                </c:pt>
                <c:pt idx="12883">
                  <c:v>10.002000000000002</c:v>
                </c:pt>
                <c:pt idx="12884">
                  <c:v>10.137999999999998</c:v>
                </c:pt>
                <c:pt idx="12885">
                  <c:v>10.38</c:v>
                </c:pt>
                <c:pt idx="12886">
                  <c:v>10.594000000000001</c:v>
                </c:pt>
                <c:pt idx="12887">
                  <c:v>10.765000000000002</c:v>
                </c:pt>
                <c:pt idx="12888">
                  <c:v>13.646999999999998</c:v>
                </c:pt>
                <c:pt idx="12889">
                  <c:v>12.666</c:v>
                </c:pt>
                <c:pt idx="12890">
                  <c:v>12.168000000000001</c:v>
                </c:pt>
                <c:pt idx="12891">
                  <c:v>11.866000000000001</c:v>
                </c:pt>
                <c:pt idx="12892">
                  <c:v>11.713999999999999</c:v>
                </c:pt>
                <c:pt idx="12893">
                  <c:v>11.641999999999999</c:v>
                </c:pt>
                <c:pt idx="12894">
                  <c:v>11.622</c:v>
                </c:pt>
                <c:pt idx="12895">
                  <c:v>11.525</c:v>
                </c:pt>
                <c:pt idx="12896">
                  <c:v>11.419</c:v>
                </c:pt>
                <c:pt idx="12897">
                  <c:v>11.213000000000001</c:v>
                </c:pt>
                <c:pt idx="12898">
                  <c:v>11.072000000000001</c:v>
                </c:pt>
                <c:pt idx="12899">
                  <c:v>10.916</c:v>
                </c:pt>
                <c:pt idx="12900">
                  <c:v>10.918000000000001</c:v>
                </c:pt>
                <c:pt idx="12901">
                  <c:v>10.97</c:v>
                </c:pt>
                <c:pt idx="12902">
                  <c:v>10.797000000000001</c:v>
                </c:pt>
                <c:pt idx="12903">
                  <c:v>10.677</c:v>
                </c:pt>
                <c:pt idx="12904">
                  <c:v>10.433</c:v>
                </c:pt>
                <c:pt idx="12905">
                  <c:v>9.7591000000000001</c:v>
                </c:pt>
                <c:pt idx="12906">
                  <c:v>9.8336000000000006</c:v>
                </c:pt>
                <c:pt idx="12907">
                  <c:v>9.9298000000000002</c:v>
                </c:pt>
                <c:pt idx="12908">
                  <c:v>9.9227000000000007</c:v>
                </c:pt>
                <c:pt idx="12909">
                  <c:v>9.89</c:v>
                </c:pt>
                <c:pt idx="12910">
                  <c:v>9.843</c:v>
                </c:pt>
                <c:pt idx="12911">
                  <c:v>9.8735000000000053</c:v>
                </c:pt>
                <c:pt idx="12912">
                  <c:v>9.8105000000000029</c:v>
                </c:pt>
                <c:pt idx="12913">
                  <c:v>9.7658000000000005</c:v>
                </c:pt>
                <c:pt idx="12914">
                  <c:v>9.8714000000000013</c:v>
                </c:pt>
                <c:pt idx="12915">
                  <c:v>9.9862000000000002</c:v>
                </c:pt>
                <c:pt idx="12916">
                  <c:v>10.004</c:v>
                </c:pt>
                <c:pt idx="12917">
                  <c:v>10.056000000000003</c:v>
                </c:pt>
                <c:pt idx="12918">
                  <c:v>10.108000000000001</c:v>
                </c:pt>
                <c:pt idx="12919">
                  <c:v>10.064</c:v>
                </c:pt>
                <c:pt idx="12920">
                  <c:v>10.075000000000001</c:v>
                </c:pt>
                <c:pt idx="12921">
                  <c:v>10.11</c:v>
                </c:pt>
                <c:pt idx="12922">
                  <c:v>10.031000000000001</c:v>
                </c:pt>
                <c:pt idx="12923">
                  <c:v>10.047000000000001</c:v>
                </c:pt>
                <c:pt idx="12924">
                  <c:v>10.097</c:v>
                </c:pt>
                <c:pt idx="12925">
                  <c:v>10.193</c:v>
                </c:pt>
                <c:pt idx="12926">
                  <c:v>10.32</c:v>
                </c:pt>
                <c:pt idx="12927">
                  <c:v>10.427</c:v>
                </c:pt>
                <c:pt idx="12928">
                  <c:v>10.583</c:v>
                </c:pt>
                <c:pt idx="12929">
                  <c:v>10.627999999999998</c:v>
                </c:pt>
                <c:pt idx="12930">
                  <c:v>10.740999999999998</c:v>
                </c:pt>
                <c:pt idx="12931">
                  <c:v>10.688000000000001</c:v>
                </c:pt>
                <c:pt idx="12932">
                  <c:v>10.752000000000002</c:v>
                </c:pt>
                <c:pt idx="12933">
                  <c:v>10.728999999999999</c:v>
                </c:pt>
                <c:pt idx="12934">
                  <c:v>10.717000000000001</c:v>
                </c:pt>
                <c:pt idx="12935">
                  <c:v>10.717999999999998</c:v>
                </c:pt>
                <c:pt idx="12936">
                  <c:v>10.668000000000001</c:v>
                </c:pt>
                <c:pt idx="12937">
                  <c:v>10.627000000000001</c:v>
                </c:pt>
                <c:pt idx="12938">
                  <c:v>10.637999999999998</c:v>
                </c:pt>
                <c:pt idx="12939">
                  <c:v>10.7</c:v>
                </c:pt>
                <c:pt idx="12940">
                  <c:v>10.734999999999999</c:v>
                </c:pt>
                <c:pt idx="12941">
                  <c:v>10.782</c:v>
                </c:pt>
                <c:pt idx="12942">
                  <c:v>10.784000000000001</c:v>
                </c:pt>
                <c:pt idx="12943">
                  <c:v>12.766</c:v>
                </c:pt>
                <c:pt idx="12944">
                  <c:v>12.057</c:v>
                </c:pt>
                <c:pt idx="12945">
                  <c:v>11.742000000000001</c:v>
                </c:pt>
                <c:pt idx="12946">
                  <c:v>11.615</c:v>
                </c:pt>
                <c:pt idx="12947">
                  <c:v>11.582000000000003</c:v>
                </c:pt>
                <c:pt idx="12948">
                  <c:v>11.577</c:v>
                </c:pt>
                <c:pt idx="12949">
                  <c:v>11.668000000000001</c:v>
                </c:pt>
                <c:pt idx="12950">
                  <c:v>11.864000000000003</c:v>
                </c:pt>
                <c:pt idx="12951">
                  <c:v>12.017000000000001</c:v>
                </c:pt>
                <c:pt idx="12952">
                  <c:v>12.174000000000001</c:v>
                </c:pt>
                <c:pt idx="12953">
                  <c:v>12.242999999999999</c:v>
                </c:pt>
                <c:pt idx="12954">
                  <c:v>12.295</c:v>
                </c:pt>
                <c:pt idx="12955">
                  <c:v>12.28</c:v>
                </c:pt>
                <c:pt idx="12956">
                  <c:v>12.3</c:v>
                </c:pt>
                <c:pt idx="12957">
                  <c:v>12.18</c:v>
                </c:pt>
                <c:pt idx="12958">
                  <c:v>12.126000000000001</c:v>
                </c:pt>
                <c:pt idx="12959">
                  <c:v>11.995000000000001</c:v>
                </c:pt>
                <c:pt idx="12960">
                  <c:v>11.762</c:v>
                </c:pt>
                <c:pt idx="12961">
                  <c:v>11.707999999999998</c:v>
                </c:pt>
                <c:pt idx="12962">
                  <c:v>11.58</c:v>
                </c:pt>
                <c:pt idx="12963">
                  <c:v>11.467000000000002</c:v>
                </c:pt>
                <c:pt idx="12964">
                  <c:v>11.413</c:v>
                </c:pt>
                <c:pt idx="12965">
                  <c:v>11.41</c:v>
                </c:pt>
                <c:pt idx="12966">
                  <c:v>11.411</c:v>
                </c:pt>
                <c:pt idx="12967">
                  <c:v>11.413</c:v>
                </c:pt>
                <c:pt idx="12968">
                  <c:v>11.424000000000001</c:v>
                </c:pt>
                <c:pt idx="12969">
                  <c:v>11.425000000000002</c:v>
                </c:pt>
                <c:pt idx="12970">
                  <c:v>11.281000000000001</c:v>
                </c:pt>
                <c:pt idx="12971">
                  <c:v>11.236999999999998</c:v>
                </c:pt>
                <c:pt idx="12972">
                  <c:v>11.16</c:v>
                </c:pt>
                <c:pt idx="12973">
                  <c:v>11.102</c:v>
                </c:pt>
                <c:pt idx="12974">
                  <c:v>10.982000000000001</c:v>
                </c:pt>
                <c:pt idx="12975">
                  <c:v>10.869000000000002</c:v>
                </c:pt>
                <c:pt idx="12976">
                  <c:v>10.784000000000001</c:v>
                </c:pt>
                <c:pt idx="12977">
                  <c:v>10.793999999999999</c:v>
                </c:pt>
                <c:pt idx="12978">
                  <c:v>10.736000000000001</c:v>
                </c:pt>
                <c:pt idx="12979">
                  <c:v>10.77</c:v>
                </c:pt>
                <c:pt idx="12980">
                  <c:v>10.775</c:v>
                </c:pt>
                <c:pt idx="12981">
                  <c:v>10.755000000000003</c:v>
                </c:pt>
                <c:pt idx="12982">
                  <c:v>10.882000000000001</c:v>
                </c:pt>
                <c:pt idx="12983">
                  <c:v>11.146999999999998</c:v>
                </c:pt>
                <c:pt idx="12984">
                  <c:v>11.28</c:v>
                </c:pt>
                <c:pt idx="12985">
                  <c:v>11.561</c:v>
                </c:pt>
                <c:pt idx="12986">
                  <c:v>11.844000000000001</c:v>
                </c:pt>
                <c:pt idx="12987">
                  <c:v>12.129999999999999</c:v>
                </c:pt>
                <c:pt idx="12988">
                  <c:v>12.379000000000001</c:v>
                </c:pt>
                <c:pt idx="12989">
                  <c:v>12.547000000000001</c:v>
                </c:pt>
                <c:pt idx="12990">
                  <c:v>12.726000000000001</c:v>
                </c:pt>
                <c:pt idx="12991">
                  <c:v>13.031000000000001</c:v>
                </c:pt>
                <c:pt idx="12992">
                  <c:v>13.347</c:v>
                </c:pt>
                <c:pt idx="12993">
                  <c:v>13.803000000000003</c:v>
                </c:pt>
                <c:pt idx="12994">
                  <c:v>14.357000000000003</c:v>
                </c:pt>
                <c:pt idx="12995">
                  <c:v>15.04</c:v>
                </c:pt>
                <c:pt idx="12996">
                  <c:v>15.848000000000001</c:v>
                </c:pt>
                <c:pt idx="12997">
                  <c:v>16.716000000000001</c:v>
                </c:pt>
                <c:pt idx="12998">
                  <c:v>17.544</c:v>
                </c:pt>
                <c:pt idx="12999">
                  <c:v>18.061</c:v>
                </c:pt>
                <c:pt idx="13000">
                  <c:v>18.309999999999999</c:v>
                </c:pt>
                <c:pt idx="13001">
                  <c:v>18.209</c:v>
                </c:pt>
                <c:pt idx="13002">
                  <c:v>17.864000000000001</c:v>
                </c:pt>
                <c:pt idx="13003">
                  <c:v>-999</c:v>
                </c:pt>
                <c:pt idx="13004">
                  <c:v>16.677000000000003</c:v>
                </c:pt>
                <c:pt idx="13005">
                  <c:v>15.995000000000001</c:v>
                </c:pt>
                <c:pt idx="13006">
                  <c:v>15.327</c:v>
                </c:pt>
                <c:pt idx="13007">
                  <c:v>14.834</c:v>
                </c:pt>
                <c:pt idx="13008">
                  <c:v>14.476000000000003</c:v>
                </c:pt>
                <c:pt idx="13009">
                  <c:v>14.122</c:v>
                </c:pt>
                <c:pt idx="13010">
                  <c:v>13.685</c:v>
                </c:pt>
                <c:pt idx="13011">
                  <c:v>13.329000000000002</c:v>
                </c:pt>
                <c:pt idx="13012">
                  <c:v>12.94</c:v>
                </c:pt>
                <c:pt idx="13013">
                  <c:v>12.626000000000001</c:v>
                </c:pt>
                <c:pt idx="13014">
                  <c:v>12.346</c:v>
                </c:pt>
                <c:pt idx="13015">
                  <c:v>12.148999999999999</c:v>
                </c:pt>
                <c:pt idx="13016">
                  <c:v>12.01</c:v>
                </c:pt>
                <c:pt idx="13017">
                  <c:v>11.808</c:v>
                </c:pt>
                <c:pt idx="13018">
                  <c:v>11.694000000000001</c:v>
                </c:pt>
                <c:pt idx="13019">
                  <c:v>11.531000000000001</c:v>
                </c:pt>
                <c:pt idx="13020">
                  <c:v>11.435</c:v>
                </c:pt>
                <c:pt idx="13021">
                  <c:v>11.399000000000001</c:v>
                </c:pt>
                <c:pt idx="13022">
                  <c:v>11.331</c:v>
                </c:pt>
                <c:pt idx="13023">
                  <c:v>11.264000000000001</c:v>
                </c:pt>
                <c:pt idx="13024">
                  <c:v>11.062000000000001</c:v>
                </c:pt>
                <c:pt idx="13025">
                  <c:v>10.986000000000002</c:v>
                </c:pt>
                <c:pt idx="13026">
                  <c:v>10.793999999999999</c:v>
                </c:pt>
                <c:pt idx="13027">
                  <c:v>10.796000000000001</c:v>
                </c:pt>
                <c:pt idx="13028">
                  <c:v>10.742999999999999</c:v>
                </c:pt>
                <c:pt idx="13029">
                  <c:v>10.692</c:v>
                </c:pt>
                <c:pt idx="13030">
                  <c:v>10.592000000000002</c:v>
                </c:pt>
                <c:pt idx="13031">
                  <c:v>10.659000000000002</c:v>
                </c:pt>
                <c:pt idx="13032">
                  <c:v>10.658000000000001</c:v>
                </c:pt>
                <c:pt idx="13033">
                  <c:v>10.687000000000001</c:v>
                </c:pt>
                <c:pt idx="13034">
                  <c:v>10.902000000000001</c:v>
                </c:pt>
                <c:pt idx="13035">
                  <c:v>11.192</c:v>
                </c:pt>
                <c:pt idx="13036">
                  <c:v>11.482000000000001</c:v>
                </c:pt>
                <c:pt idx="13037">
                  <c:v>11.737999999999998</c:v>
                </c:pt>
                <c:pt idx="13038">
                  <c:v>11.736000000000001</c:v>
                </c:pt>
                <c:pt idx="13039">
                  <c:v>11.729999999999999</c:v>
                </c:pt>
                <c:pt idx="13040">
                  <c:v>11.66</c:v>
                </c:pt>
                <c:pt idx="13041">
                  <c:v>11.573</c:v>
                </c:pt>
                <c:pt idx="13042">
                  <c:v>11.473000000000003</c:v>
                </c:pt>
                <c:pt idx="13043">
                  <c:v>11.297000000000001</c:v>
                </c:pt>
                <c:pt idx="13044">
                  <c:v>11.205</c:v>
                </c:pt>
                <c:pt idx="13045">
                  <c:v>11.122</c:v>
                </c:pt>
                <c:pt idx="13046">
                  <c:v>11.031000000000001</c:v>
                </c:pt>
                <c:pt idx="13047">
                  <c:v>10.922000000000002</c:v>
                </c:pt>
                <c:pt idx="13048">
                  <c:v>10.832000000000003</c:v>
                </c:pt>
                <c:pt idx="13049">
                  <c:v>10.754</c:v>
                </c:pt>
                <c:pt idx="13050">
                  <c:v>10.66</c:v>
                </c:pt>
                <c:pt idx="13051">
                  <c:v>10.607000000000001</c:v>
                </c:pt>
                <c:pt idx="13052">
                  <c:v>10.591000000000001</c:v>
                </c:pt>
                <c:pt idx="13053">
                  <c:v>10.624000000000001</c:v>
                </c:pt>
                <c:pt idx="13054">
                  <c:v>10.655000000000001</c:v>
                </c:pt>
                <c:pt idx="13055">
                  <c:v>10.66</c:v>
                </c:pt>
                <c:pt idx="13056">
                  <c:v>10.663</c:v>
                </c:pt>
                <c:pt idx="13057">
                  <c:v>10.67</c:v>
                </c:pt>
                <c:pt idx="13058">
                  <c:v>10.616</c:v>
                </c:pt>
                <c:pt idx="13059">
                  <c:v>10.586</c:v>
                </c:pt>
                <c:pt idx="13060">
                  <c:v>10.451000000000002</c:v>
                </c:pt>
                <c:pt idx="13061">
                  <c:v>9.9254000000000016</c:v>
                </c:pt>
                <c:pt idx="13062">
                  <c:v>9.8844000000000012</c:v>
                </c:pt>
                <c:pt idx="13063">
                  <c:v>9.8541000000000007</c:v>
                </c:pt>
                <c:pt idx="13064">
                  <c:v>9.7867000000000015</c:v>
                </c:pt>
                <c:pt idx="13065">
                  <c:v>9.7015000000000011</c:v>
                </c:pt>
                <c:pt idx="13066">
                  <c:v>9.7269999999999985</c:v>
                </c:pt>
                <c:pt idx="13067">
                  <c:v>9.6815000000000015</c:v>
                </c:pt>
                <c:pt idx="13068">
                  <c:v>9.6477999999999984</c:v>
                </c:pt>
                <c:pt idx="13069">
                  <c:v>9.5821000000000005</c:v>
                </c:pt>
                <c:pt idx="13070">
                  <c:v>9.6108000000000011</c:v>
                </c:pt>
                <c:pt idx="13071">
                  <c:v>9.5751000000000008</c:v>
                </c:pt>
                <c:pt idx="13072">
                  <c:v>9.5721000000000007</c:v>
                </c:pt>
                <c:pt idx="13073">
                  <c:v>9.6054000000000013</c:v>
                </c:pt>
                <c:pt idx="13074">
                  <c:v>9.5523000000000007</c:v>
                </c:pt>
                <c:pt idx="13075">
                  <c:v>9.4754000000000023</c:v>
                </c:pt>
                <c:pt idx="13076">
                  <c:v>9.4628000000000032</c:v>
                </c:pt>
                <c:pt idx="13077">
                  <c:v>9.4378000000000011</c:v>
                </c:pt>
                <c:pt idx="13078">
                  <c:v>9.430299999999999</c:v>
                </c:pt>
                <c:pt idx="13079">
                  <c:v>9.4763000000000002</c:v>
                </c:pt>
                <c:pt idx="13080">
                  <c:v>9.5067000000000004</c:v>
                </c:pt>
                <c:pt idx="13081">
                  <c:v>9.4709000000000003</c:v>
                </c:pt>
                <c:pt idx="13082">
                  <c:v>9.3453000000000035</c:v>
                </c:pt>
                <c:pt idx="13083">
                  <c:v>9.2804000000000002</c:v>
                </c:pt>
                <c:pt idx="13084">
                  <c:v>9.2417999999999996</c:v>
                </c:pt>
                <c:pt idx="13085">
                  <c:v>9.2957000000000001</c:v>
                </c:pt>
                <c:pt idx="13086">
                  <c:v>9.2665000000000006</c:v>
                </c:pt>
                <c:pt idx="13087">
                  <c:v>9.3265000000000029</c:v>
                </c:pt>
                <c:pt idx="13088">
                  <c:v>9.4073000000000011</c:v>
                </c:pt>
                <c:pt idx="13089">
                  <c:v>9.4608000000000008</c:v>
                </c:pt>
                <c:pt idx="13090">
                  <c:v>9.4742000000000015</c:v>
                </c:pt>
                <c:pt idx="13091">
                  <c:v>9.5837000000000003</c:v>
                </c:pt>
                <c:pt idx="13092">
                  <c:v>9.601799999999999</c:v>
                </c:pt>
                <c:pt idx="13093">
                  <c:v>9.6245000000000012</c:v>
                </c:pt>
                <c:pt idx="13094">
                  <c:v>9.6696000000000026</c:v>
                </c:pt>
                <c:pt idx="13095">
                  <c:v>9.7007000000000012</c:v>
                </c:pt>
                <c:pt idx="13096">
                  <c:v>9.7481999999999971</c:v>
                </c:pt>
                <c:pt idx="13097">
                  <c:v>9.7336999999999989</c:v>
                </c:pt>
                <c:pt idx="13098">
                  <c:v>9.7217999999999982</c:v>
                </c:pt>
                <c:pt idx="13099">
                  <c:v>9.7012999999999998</c:v>
                </c:pt>
                <c:pt idx="13100">
                  <c:v>9.6627000000000027</c:v>
                </c:pt>
                <c:pt idx="13101">
                  <c:v>9.6132000000000009</c:v>
                </c:pt>
                <c:pt idx="13102">
                  <c:v>9.5435000000000034</c:v>
                </c:pt>
                <c:pt idx="13103">
                  <c:v>9.5174000000000003</c:v>
                </c:pt>
                <c:pt idx="13104">
                  <c:v>9.532</c:v>
                </c:pt>
                <c:pt idx="13105">
                  <c:v>9.4673000000000016</c:v>
                </c:pt>
                <c:pt idx="13106">
                  <c:v>9.4233000000000011</c:v>
                </c:pt>
                <c:pt idx="13107">
                  <c:v>9.3940000000000001</c:v>
                </c:pt>
                <c:pt idx="13108">
                  <c:v>9.4422000000000015</c:v>
                </c:pt>
                <c:pt idx="13109">
                  <c:v>9.5260000000000016</c:v>
                </c:pt>
                <c:pt idx="13110">
                  <c:v>9.6964000000000006</c:v>
                </c:pt>
                <c:pt idx="13111">
                  <c:v>9.8322000000000003</c:v>
                </c:pt>
                <c:pt idx="13112">
                  <c:v>9.9524000000000026</c:v>
                </c:pt>
                <c:pt idx="13113">
                  <c:v>10.08</c:v>
                </c:pt>
                <c:pt idx="13114">
                  <c:v>10.136000000000001</c:v>
                </c:pt>
                <c:pt idx="13115">
                  <c:v>10.229999999999999</c:v>
                </c:pt>
                <c:pt idx="13116">
                  <c:v>10.239999999999998</c:v>
                </c:pt>
                <c:pt idx="13117">
                  <c:v>10.264000000000001</c:v>
                </c:pt>
                <c:pt idx="13118">
                  <c:v>10.202</c:v>
                </c:pt>
                <c:pt idx="13119">
                  <c:v>10.207999999999998</c:v>
                </c:pt>
                <c:pt idx="13120">
                  <c:v>10.337</c:v>
                </c:pt>
                <c:pt idx="13121">
                  <c:v>10.513</c:v>
                </c:pt>
                <c:pt idx="13122">
                  <c:v>10.691000000000001</c:v>
                </c:pt>
                <c:pt idx="13123">
                  <c:v>10.802000000000001</c:v>
                </c:pt>
                <c:pt idx="13124">
                  <c:v>13.099</c:v>
                </c:pt>
                <c:pt idx="13125">
                  <c:v>12.219999999999999</c:v>
                </c:pt>
                <c:pt idx="13126">
                  <c:v>11.663</c:v>
                </c:pt>
                <c:pt idx="13127">
                  <c:v>11.365000000000002</c:v>
                </c:pt>
                <c:pt idx="13128">
                  <c:v>11.281000000000001</c:v>
                </c:pt>
                <c:pt idx="13129">
                  <c:v>11.286</c:v>
                </c:pt>
                <c:pt idx="13130">
                  <c:v>11.186</c:v>
                </c:pt>
                <c:pt idx="13131">
                  <c:v>11.178000000000001</c:v>
                </c:pt>
                <c:pt idx="13132">
                  <c:v>11.143999999999998</c:v>
                </c:pt>
                <c:pt idx="13133">
                  <c:v>11.138999999999999</c:v>
                </c:pt>
                <c:pt idx="13134">
                  <c:v>11.112</c:v>
                </c:pt>
                <c:pt idx="13135">
                  <c:v>11.129999999999999</c:v>
                </c:pt>
                <c:pt idx="13136">
                  <c:v>11.082000000000003</c:v>
                </c:pt>
                <c:pt idx="13137">
                  <c:v>11.088000000000001</c:v>
                </c:pt>
                <c:pt idx="13138">
                  <c:v>10.971</c:v>
                </c:pt>
                <c:pt idx="13139">
                  <c:v>10.884</c:v>
                </c:pt>
                <c:pt idx="13140">
                  <c:v>10.811</c:v>
                </c:pt>
                <c:pt idx="13141">
                  <c:v>10.69</c:v>
                </c:pt>
                <c:pt idx="13142">
                  <c:v>10.61</c:v>
                </c:pt>
                <c:pt idx="13143">
                  <c:v>10.533000000000001</c:v>
                </c:pt>
                <c:pt idx="13144">
                  <c:v>10.476000000000003</c:v>
                </c:pt>
                <c:pt idx="13145">
                  <c:v>10.465000000000002</c:v>
                </c:pt>
                <c:pt idx="13146">
                  <c:v>10.41</c:v>
                </c:pt>
                <c:pt idx="13147">
                  <c:v>10.158000000000001</c:v>
                </c:pt>
                <c:pt idx="13148">
                  <c:v>10.143000000000001</c:v>
                </c:pt>
                <c:pt idx="13149">
                  <c:v>10.141999999999999</c:v>
                </c:pt>
                <c:pt idx="13150">
                  <c:v>10.11</c:v>
                </c:pt>
                <c:pt idx="13151">
                  <c:v>10.196</c:v>
                </c:pt>
                <c:pt idx="13152">
                  <c:v>10.229999999999999</c:v>
                </c:pt>
                <c:pt idx="13153">
                  <c:v>10.174000000000001</c:v>
                </c:pt>
                <c:pt idx="13154">
                  <c:v>10.185</c:v>
                </c:pt>
                <c:pt idx="13155">
                  <c:v>10.075000000000001</c:v>
                </c:pt>
                <c:pt idx="13156">
                  <c:v>10.043000000000001</c:v>
                </c:pt>
                <c:pt idx="13157">
                  <c:v>10.040000000000001</c:v>
                </c:pt>
                <c:pt idx="13158">
                  <c:v>10.057</c:v>
                </c:pt>
                <c:pt idx="13159">
                  <c:v>10.151</c:v>
                </c:pt>
                <c:pt idx="13160">
                  <c:v>10.315000000000001</c:v>
                </c:pt>
                <c:pt idx="13161">
                  <c:v>10.387</c:v>
                </c:pt>
                <c:pt idx="13162">
                  <c:v>10.532</c:v>
                </c:pt>
                <c:pt idx="13163">
                  <c:v>10.718999999999999</c:v>
                </c:pt>
                <c:pt idx="13164">
                  <c:v>14.459000000000001</c:v>
                </c:pt>
                <c:pt idx="13165">
                  <c:v>13.67</c:v>
                </c:pt>
                <c:pt idx="13166">
                  <c:v>13.489000000000003</c:v>
                </c:pt>
                <c:pt idx="13167">
                  <c:v>13.615</c:v>
                </c:pt>
                <c:pt idx="13168">
                  <c:v>14.143999999999998</c:v>
                </c:pt>
                <c:pt idx="13169">
                  <c:v>14.703000000000001</c:v>
                </c:pt>
                <c:pt idx="13170">
                  <c:v>15.397</c:v>
                </c:pt>
                <c:pt idx="13171">
                  <c:v>16.141999999999999</c:v>
                </c:pt>
                <c:pt idx="13172">
                  <c:v>16.867999999999999</c:v>
                </c:pt>
                <c:pt idx="13173">
                  <c:v>17.670000000000005</c:v>
                </c:pt>
                <c:pt idx="13174">
                  <c:v>18.309999999999999</c:v>
                </c:pt>
                <c:pt idx="13175">
                  <c:v>18.675999999999995</c:v>
                </c:pt>
                <c:pt idx="13176">
                  <c:v>18.954000000000001</c:v>
                </c:pt>
                <c:pt idx="13177">
                  <c:v>19.283999999999995</c:v>
                </c:pt>
                <c:pt idx="13178">
                  <c:v>19.491</c:v>
                </c:pt>
                <c:pt idx="13179">
                  <c:v>19.629000000000001</c:v>
                </c:pt>
                <c:pt idx="13180">
                  <c:v>19.774000000000001</c:v>
                </c:pt>
                <c:pt idx="13181">
                  <c:v>19.702000000000002</c:v>
                </c:pt>
                <c:pt idx="13182">
                  <c:v>19.838000000000001</c:v>
                </c:pt>
                <c:pt idx="13183">
                  <c:v>19.872</c:v>
                </c:pt>
                <c:pt idx="13184">
                  <c:v>19.898</c:v>
                </c:pt>
                <c:pt idx="13185">
                  <c:v>19.914000000000001</c:v>
                </c:pt>
                <c:pt idx="13186">
                  <c:v>19.952999999999996</c:v>
                </c:pt>
                <c:pt idx="13187">
                  <c:v>20.239000000000001</c:v>
                </c:pt>
                <c:pt idx="13188">
                  <c:v>20.745999999999995</c:v>
                </c:pt>
                <c:pt idx="13189">
                  <c:v>21.728000000000002</c:v>
                </c:pt>
                <c:pt idx="13190">
                  <c:v>23.077000000000005</c:v>
                </c:pt>
                <c:pt idx="13191">
                  <c:v>24.452999999999996</c:v>
                </c:pt>
                <c:pt idx="13192">
                  <c:v>25.899000000000001</c:v>
                </c:pt>
                <c:pt idx="13193">
                  <c:v>26.515000000000001</c:v>
                </c:pt>
                <c:pt idx="13194">
                  <c:v>26.513000000000005</c:v>
                </c:pt>
                <c:pt idx="13195">
                  <c:v>25.991</c:v>
                </c:pt>
                <c:pt idx="13196">
                  <c:v>25.231999999999999</c:v>
                </c:pt>
                <c:pt idx="13197">
                  <c:v>24.49</c:v>
                </c:pt>
                <c:pt idx="13198">
                  <c:v>23.817000000000004</c:v>
                </c:pt>
                <c:pt idx="13199">
                  <c:v>23.39</c:v>
                </c:pt>
                <c:pt idx="13200">
                  <c:v>23.207999999999995</c:v>
                </c:pt>
                <c:pt idx="13201">
                  <c:v>23.082999999999991</c:v>
                </c:pt>
                <c:pt idx="13202">
                  <c:v>22.928999999999991</c:v>
                </c:pt>
                <c:pt idx="13203">
                  <c:v>22.678000000000001</c:v>
                </c:pt>
                <c:pt idx="13204">
                  <c:v>21.941999999999997</c:v>
                </c:pt>
                <c:pt idx="13205">
                  <c:v>21.077000000000005</c:v>
                </c:pt>
                <c:pt idx="13206">
                  <c:v>20.056000000000001</c:v>
                </c:pt>
                <c:pt idx="13207">
                  <c:v>19.207999999999995</c:v>
                </c:pt>
                <c:pt idx="13208">
                  <c:v>18.603999999999999</c:v>
                </c:pt>
                <c:pt idx="13209">
                  <c:v>17.986999999999991</c:v>
                </c:pt>
                <c:pt idx="13210">
                  <c:v>17.443999999999996</c:v>
                </c:pt>
                <c:pt idx="13211">
                  <c:v>16.859000000000005</c:v>
                </c:pt>
                <c:pt idx="13212">
                  <c:v>16.294</c:v>
                </c:pt>
                <c:pt idx="13213">
                  <c:v>15.704000000000001</c:v>
                </c:pt>
                <c:pt idx="13214">
                  <c:v>15.191000000000001</c:v>
                </c:pt>
                <c:pt idx="13215">
                  <c:v>14.736999999999998</c:v>
                </c:pt>
                <c:pt idx="13216">
                  <c:v>14.276</c:v>
                </c:pt>
                <c:pt idx="13217">
                  <c:v>13.945</c:v>
                </c:pt>
                <c:pt idx="13218">
                  <c:v>13.764000000000001</c:v>
                </c:pt>
                <c:pt idx="13219">
                  <c:v>13.720999999999998</c:v>
                </c:pt>
                <c:pt idx="13220">
                  <c:v>13.625</c:v>
                </c:pt>
                <c:pt idx="13221">
                  <c:v>13.505000000000003</c:v>
                </c:pt>
                <c:pt idx="13222">
                  <c:v>13.373000000000003</c:v>
                </c:pt>
                <c:pt idx="13223">
                  <c:v>13.333</c:v>
                </c:pt>
                <c:pt idx="13224">
                  <c:v>13.233999999999998</c:v>
                </c:pt>
                <c:pt idx="13225">
                  <c:v>13.069000000000003</c:v>
                </c:pt>
                <c:pt idx="13226">
                  <c:v>13.023</c:v>
                </c:pt>
                <c:pt idx="13227">
                  <c:v>13.063000000000002</c:v>
                </c:pt>
                <c:pt idx="13228">
                  <c:v>13.201000000000001</c:v>
                </c:pt>
                <c:pt idx="13229">
                  <c:v>13.360000000000001</c:v>
                </c:pt>
                <c:pt idx="13230">
                  <c:v>13.488</c:v>
                </c:pt>
                <c:pt idx="13231">
                  <c:v>13.593</c:v>
                </c:pt>
                <c:pt idx="13232">
                  <c:v>13.624000000000001</c:v>
                </c:pt>
                <c:pt idx="13233">
                  <c:v>13.667</c:v>
                </c:pt>
                <c:pt idx="13234">
                  <c:v>13.766</c:v>
                </c:pt>
                <c:pt idx="13235">
                  <c:v>13.782</c:v>
                </c:pt>
                <c:pt idx="13236">
                  <c:v>13.82</c:v>
                </c:pt>
                <c:pt idx="13237">
                  <c:v>13.751000000000001</c:v>
                </c:pt>
                <c:pt idx="13238">
                  <c:v>13.694000000000001</c:v>
                </c:pt>
                <c:pt idx="13239">
                  <c:v>13.617999999999999</c:v>
                </c:pt>
                <c:pt idx="13240">
                  <c:v>13.467000000000002</c:v>
                </c:pt>
                <c:pt idx="13241">
                  <c:v>13.276</c:v>
                </c:pt>
                <c:pt idx="13242">
                  <c:v>13.059000000000001</c:v>
                </c:pt>
                <c:pt idx="13243">
                  <c:v>12.893000000000002</c:v>
                </c:pt>
                <c:pt idx="13244">
                  <c:v>12.691000000000001</c:v>
                </c:pt>
                <c:pt idx="13245">
                  <c:v>12.514000000000001</c:v>
                </c:pt>
                <c:pt idx="13246">
                  <c:v>12.406000000000002</c:v>
                </c:pt>
                <c:pt idx="13247">
                  <c:v>12.354000000000003</c:v>
                </c:pt>
                <c:pt idx="13248">
                  <c:v>12.391</c:v>
                </c:pt>
                <c:pt idx="13249">
                  <c:v>12.290999999999999</c:v>
                </c:pt>
                <c:pt idx="13250">
                  <c:v>12.195</c:v>
                </c:pt>
                <c:pt idx="13251">
                  <c:v>12.119</c:v>
                </c:pt>
                <c:pt idx="13252">
                  <c:v>12.064</c:v>
                </c:pt>
                <c:pt idx="13253">
                  <c:v>12.025</c:v>
                </c:pt>
                <c:pt idx="13254">
                  <c:v>11.939</c:v>
                </c:pt>
                <c:pt idx="13255">
                  <c:v>11.874000000000002</c:v>
                </c:pt>
                <c:pt idx="13256">
                  <c:v>11.893000000000002</c:v>
                </c:pt>
                <c:pt idx="13257">
                  <c:v>11.875000000000002</c:v>
                </c:pt>
                <c:pt idx="13258">
                  <c:v>11.909000000000002</c:v>
                </c:pt>
                <c:pt idx="13259">
                  <c:v>11.870000000000001</c:v>
                </c:pt>
                <c:pt idx="13260">
                  <c:v>11.946</c:v>
                </c:pt>
                <c:pt idx="13261">
                  <c:v>11.878</c:v>
                </c:pt>
                <c:pt idx="13262">
                  <c:v>11.844000000000001</c:v>
                </c:pt>
                <c:pt idx="13263">
                  <c:v>11.932</c:v>
                </c:pt>
                <c:pt idx="13264">
                  <c:v>11.989000000000003</c:v>
                </c:pt>
                <c:pt idx="13265">
                  <c:v>12.138999999999999</c:v>
                </c:pt>
                <c:pt idx="13266">
                  <c:v>12.164</c:v>
                </c:pt>
                <c:pt idx="13267">
                  <c:v>12.213000000000001</c:v>
                </c:pt>
                <c:pt idx="13268">
                  <c:v>12.143999999999998</c:v>
                </c:pt>
                <c:pt idx="13269">
                  <c:v>12.145</c:v>
                </c:pt>
                <c:pt idx="13270">
                  <c:v>12.105</c:v>
                </c:pt>
                <c:pt idx="13271">
                  <c:v>12.05</c:v>
                </c:pt>
                <c:pt idx="13272">
                  <c:v>11.947000000000001</c:v>
                </c:pt>
                <c:pt idx="13273">
                  <c:v>11.792</c:v>
                </c:pt>
                <c:pt idx="13274">
                  <c:v>11.695</c:v>
                </c:pt>
                <c:pt idx="13275">
                  <c:v>11.553000000000003</c:v>
                </c:pt>
                <c:pt idx="13276">
                  <c:v>11.426</c:v>
                </c:pt>
                <c:pt idx="13277">
                  <c:v>11.293000000000001</c:v>
                </c:pt>
                <c:pt idx="13278">
                  <c:v>11.147999999999998</c:v>
                </c:pt>
                <c:pt idx="13279">
                  <c:v>11.034000000000001</c:v>
                </c:pt>
                <c:pt idx="13280">
                  <c:v>11.093</c:v>
                </c:pt>
                <c:pt idx="13281">
                  <c:v>11.153</c:v>
                </c:pt>
                <c:pt idx="13282">
                  <c:v>11.236999999999998</c:v>
                </c:pt>
                <c:pt idx="13283">
                  <c:v>11.292</c:v>
                </c:pt>
                <c:pt idx="13284">
                  <c:v>11.365000000000002</c:v>
                </c:pt>
                <c:pt idx="13285">
                  <c:v>11.402000000000001</c:v>
                </c:pt>
                <c:pt idx="13286">
                  <c:v>11.414</c:v>
                </c:pt>
                <c:pt idx="13287">
                  <c:v>11.42</c:v>
                </c:pt>
                <c:pt idx="13288">
                  <c:v>11.426</c:v>
                </c:pt>
                <c:pt idx="13289">
                  <c:v>11.366000000000001</c:v>
                </c:pt>
                <c:pt idx="13290">
                  <c:v>11.277000000000001</c:v>
                </c:pt>
                <c:pt idx="13291">
                  <c:v>11.226000000000001</c:v>
                </c:pt>
                <c:pt idx="13292">
                  <c:v>11.159000000000002</c:v>
                </c:pt>
                <c:pt idx="13293">
                  <c:v>11.098000000000001</c:v>
                </c:pt>
                <c:pt idx="13294">
                  <c:v>11.037999999999998</c:v>
                </c:pt>
                <c:pt idx="13295">
                  <c:v>11.025</c:v>
                </c:pt>
                <c:pt idx="13296">
                  <c:v>10.964</c:v>
                </c:pt>
                <c:pt idx="13297">
                  <c:v>10.92</c:v>
                </c:pt>
                <c:pt idx="13298">
                  <c:v>10.834</c:v>
                </c:pt>
                <c:pt idx="13299">
                  <c:v>10.716000000000001</c:v>
                </c:pt>
                <c:pt idx="13300">
                  <c:v>10.737999999999998</c:v>
                </c:pt>
                <c:pt idx="13301">
                  <c:v>10.707999999999998</c:v>
                </c:pt>
                <c:pt idx="13302">
                  <c:v>10.602</c:v>
                </c:pt>
                <c:pt idx="13303">
                  <c:v>10.559000000000001</c:v>
                </c:pt>
                <c:pt idx="13304">
                  <c:v>10.525</c:v>
                </c:pt>
                <c:pt idx="13305">
                  <c:v>10.676</c:v>
                </c:pt>
                <c:pt idx="13306">
                  <c:v>10.912000000000003</c:v>
                </c:pt>
                <c:pt idx="13307">
                  <c:v>11.363000000000001</c:v>
                </c:pt>
                <c:pt idx="13308">
                  <c:v>12.068</c:v>
                </c:pt>
                <c:pt idx="13309">
                  <c:v>12.984</c:v>
                </c:pt>
                <c:pt idx="13310">
                  <c:v>13.636000000000001</c:v>
                </c:pt>
                <c:pt idx="13311">
                  <c:v>14.106</c:v>
                </c:pt>
                <c:pt idx="13312">
                  <c:v>14.175000000000002</c:v>
                </c:pt>
                <c:pt idx="13313">
                  <c:v>14.173</c:v>
                </c:pt>
                <c:pt idx="13314">
                  <c:v>14.146999999999998</c:v>
                </c:pt>
                <c:pt idx="13315">
                  <c:v>13.976000000000003</c:v>
                </c:pt>
                <c:pt idx="13316">
                  <c:v>13.861000000000002</c:v>
                </c:pt>
                <c:pt idx="13317">
                  <c:v>13.625</c:v>
                </c:pt>
                <c:pt idx="13318">
                  <c:v>13.450000000000001</c:v>
                </c:pt>
                <c:pt idx="13319">
                  <c:v>13.403</c:v>
                </c:pt>
                <c:pt idx="13320">
                  <c:v>13.324</c:v>
                </c:pt>
                <c:pt idx="13321">
                  <c:v>13.133000000000001</c:v>
                </c:pt>
                <c:pt idx="13322">
                  <c:v>12.961</c:v>
                </c:pt>
                <c:pt idx="13323">
                  <c:v>12.867000000000003</c:v>
                </c:pt>
                <c:pt idx="13324">
                  <c:v>12.832000000000003</c:v>
                </c:pt>
                <c:pt idx="13325">
                  <c:v>12.798999999999999</c:v>
                </c:pt>
                <c:pt idx="13326">
                  <c:v>12.851000000000003</c:v>
                </c:pt>
                <c:pt idx="13327">
                  <c:v>12.829000000000002</c:v>
                </c:pt>
                <c:pt idx="13328">
                  <c:v>12.972000000000001</c:v>
                </c:pt>
                <c:pt idx="13329">
                  <c:v>13.136000000000001</c:v>
                </c:pt>
                <c:pt idx="13330">
                  <c:v>13.153</c:v>
                </c:pt>
                <c:pt idx="13331">
                  <c:v>13.154</c:v>
                </c:pt>
                <c:pt idx="13332">
                  <c:v>12.923</c:v>
                </c:pt>
                <c:pt idx="13333">
                  <c:v>12.743999999999998</c:v>
                </c:pt>
                <c:pt idx="13334">
                  <c:v>12.393000000000002</c:v>
                </c:pt>
                <c:pt idx="13335">
                  <c:v>12.117000000000001</c:v>
                </c:pt>
                <c:pt idx="13336">
                  <c:v>12.012</c:v>
                </c:pt>
                <c:pt idx="13337">
                  <c:v>11.777999999999999</c:v>
                </c:pt>
                <c:pt idx="13338">
                  <c:v>11.535</c:v>
                </c:pt>
                <c:pt idx="13339">
                  <c:v>11.395000000000001</c:v>
                </c:pt>
                <c:pt idx="13340">
                  <c:v>11.316000000000003</c:v>
                </c:pt>
                <c:pt idx="13341">
                  <c:v>11.304</c:v>
                </c:pt>
                <c:pt idx="13342">
                  <c:v>11.228999999999999</c:v>
                </c:pt>
                <c:pt idx="13343">
                  <c:v>11.242999999999999</c:v>
                </c:pt>
                <c:pt idx="13344">
                  <c:v>11.222</c:v>
                </c:pt>
                <c:pt idx="13345">
                  <c:v>11.347</c:v>
                </c:pt>
                <c:pt idx="13346">
                  <c:v>11.451000000000002</c:v>
                </c:pt>
                <c:pt idx="13347">
                  <c:v>11.608000000000001</c:v>
                </c:pt>
                <c:pt idx="13348">
                  <c:v>11.745999999999999</c:v>
                </c:pt>
                <c:pt idx="13349">
                  <c:v>11.916</c:v>
                </c:pt>
                <c:pt idx="13350">
                  <c:v>12.154</c:v>
                </c:pt>
                <c:pt idx="13351">
                  <c:v>12.212</c:v>
                </c:pt>
                <c:pt idx="13352">
                  <c:v>12.197999999999999</c:v>
                </c:pt>
                <c:pt idx="13353">
                  <c:v>12.187000000000001</c:v>
                </c:pt>
                <c:pt idx="13354">
                  <c:v>12.141999999999999</c:v>
                </c:pt>
                <c:pt idx="13355">
                  <c:v>12.154</c:v>
                </c:pt>
                <c:pt idx="13356">
                  <c:v>12.197999999999999</c:v>
                </c:pt>
                <c:pt idx="13357">
                  <c:v>12.217999999999998</c:v>
                </c:pt>
                <c:pt idx="13358">
                  <c:v>12.189</c:v>
                </c:pt>
                <c:pt idx="13359">
                  <c:v>12.252000000000002</c:v>
                </c:pt>
                <c:pt idx="13360">
                  <c:v>12.313000000000002</c:v>
                </c:pt>
                <c:pt idx="13361">
                  <c:v>12.3</c:v>
                </c:pt>
                <c:pt idx="13362">
                  <c:v>12.182</c:v>
                </c:pt>
                <c:pt idx="13363">
                  <c:v>12.009</c:v>
                </c:pt>
                <c:pt idx="13364">
                  <c:v>11.886000000000003</c:v>
                </c:pt>
                <c:pt idx="13365">
                  <c:v>11.77</c:v>
                </c:pt>
                <c:pt idx="13366">
                  <c:v>11.668000000000001</c:v>
                </c:pt>
                <c:pt idx="13367">
                  <c:v>11.6</c:v>
                </c:pt>
                <c:pt idx="13368">
                  <c:v>11.504</c:v>
                </c:pt>
                <c:pt idx="13369">
                  <c:v>11.475000000000001</c:v>
                </c:pt>
                <c:pt idx="13370">
                  <c:v>11.575000000000001</c:v>
                </c:pt>
                <c:pt idx="13371">
                  <c:v>11.768000000000001</c:v>
                </c:pt>
                <c:pt idx="13372">
                  <c:v>12.179</c:v>
                </c:pt>
                <c:pt idx="13373">
                  <c:v>12.635</c:v>
                </c:pt>
                <c:pt idx="13374">
                  <c:v>13.05</c:v>
                </c:pt>
                <c:pt idx="13375">
                  <c:v>13.474</c:v>
                </c:pt>
                <c:pt idx="13376">
                  <c:v>13.872000000000002</c:v>
                </c:pt>
                <c:pt idx="13377">
                  <c:v>14.143000000000001</c:v>
                </c:pt>
                <c:pt idx="13378">
                  <c:v>14.236999999999998</c:v>
                </c:pt>
                <c:pt idx="13379">
                  <c:v>14.226000000000001</c:v>
                </c:pt>
                <c:pt idx="13380">
                  <c:v>14.181000000000001</c:v>
                </c:pt>
                <c:pt idx="13381">
                  <c:v>14.084</c:v>
                </c:pt>
                <c:pt idx="13382">
                  <c:v>13.831</c:v>
                </c:pt>
                <c:pt idx="13383">
                  <c:v>13.532</c:v>
                </c:pt>
                <c:pt idx="13384">
                  <c:v>13.287999999999998</c:v>
                </c:pt>
                <c:pt idx="13385">
                  <c:v>13.061</c:v>
                </c:pt>
                <c:pt idx="13386">
                  <c:v>12.858000000000002</c:v>
                </c:pt>
                <c:pt idx="13387">
                  <c:v>12.565000000000001</c:v>
                </c:pt>
                <c:pt idx="13388">
                  <c:v>12.471</c:v>
                </c:pt>
                <c:pt idx="13389">
                  <c:v>12.287000000000001</c:v>
                </c:pt>
                <c:pt idx="13390">
                  <c:v>12.2</c:v>
                </c:pt>
                <c:pt idx="13391">
                  <c:v>12.095000000000002</c:v>
                </c:pt>
                <c:pt idx="13392">
                  <c:v>11.959000000000001</c:v>
                </c:pt>
                <c:pt idx="13393">
                  <c:v>11.872000000000002</c:v>
                </c:pt>
                <c:pt idx="13394">
                  <c:v>11.746999999999998</c:v>
                </c:pt>
                <c:pt idx="13395">
                  <c:v>11.654</c:v>
                </c:pt>
                <c:pt idx="13396">
                  <c:v>11.524000000000001</c:v>
                </c:pt>
                <c:pt idx="13397">
                  <c:v>11.54</c:v>
                </c:pt>
                <c:pt idx="13398">
                  <c:v>11.573</c:v>
                </c:pt>
                <c:pt idx="13399">
                  <c:v>11.581</c:v>
                </c:pt>
                <c:pt idx="13400">
                  <c:v>11.679</c:v>
                </c:pt>
                <c:pt idx="13401">
                  <c:v>11.81</c:v>
                </c:pt>
                <c:pt idx="13402">
                  <c:v>11.968</c:v>
                </c:pt>
                <c:pt idx="13403">
                  <c:v>12.066000000000003</c:v>
                </c:pt>
                <c:pt idx="13404">
                  <c:v>12.242999999999999</c:v>
                </c:pt>
                <c:pt idx="13405">
                  <c:v>12.204000000000001</c:v>
                </c:pt>
                <c:pt idx="13406">
                  <c:v>12.203000000000001</c:v>
                </c:pt>
                <c:pt idx="13407">
                  <c:v>12.069000000000003</c:v>
                </c:pt>
                <c:pt idx="13408">
                  <c:v>12.076000000000002</c:v>
                </c:pt>
                <c:pt idx="13409">
                  <c:v>11.946</c:v>
                </c:pt>
                <c:pt idx="13410">
                  <c:v>11.897</c:v>
                </c:pt>
                <c:pt idx="13411">
                  <c:v>11.863000000000001</c:v>
                </c:pt>
                <c:pt idx="13412">
                  <c:v>11.827</c:v>
                </c:pt>
                <c:pt idx="13413">
                  <c:v>11.828000000000001</c:v>
                </c:pt>
                <c:pt idx="13414">
                  <c:v>11.846</c:v>
                </c:pt>
                <c:pt idx="13415">
                  <c:v>11.874000000000002</c:v>
                </c:pt>
                <c:pt idx="13416">
                  <c:v>11.823</c:v>
                </c:pt>
                <c:pt idx="13417">
                  <c:v>11.802000000000001</c:v>
                </c:pt>
                <c:pt idx="13418">
                  <c:v>11.772</c:v>
                </c:pt>
                <c:pt idx="13419">
                  <c:v>11.787999999999998</c:v>
                </c:pt>
                <c:pt idx="13420">
                  <c:v>11.786</c:v>
                </c:pt>
                <c:pt idx="13421">
                  <c:v>11.762</c:v>
                </c:pt>
                <c:pt idx="13422">
                  <c:v>11.679</c:v>
                </c:pt>
                <c:pt idx="13423">
                  <c:v>11.615</c:v>
                </c:pt>
                <c:pt idx="13424">
                  <c:v>11.505000000000003</c:v>
                </c:pt>
                <c:pt idx="13425">
                  <c:v>11.482000000000001</c:v>
                </c:pt>
                <c:pt idx="13426">
                  <c:v>11.366000000000001</c:v>
                </c:pt>
                <c:pt idx="13427">
                  <c:v>11.285</c:v>
                </c:pt>
                <c:pt idx="13428">
                  <c:v>11.239999999999998</c:v>
                </c:pt>
                <c:pt idx="13429">
                  <c:v>11.210999999999999</c:v>
                </c:pt>
                <c:pt idx="13430">
                  <c:v>11.231999999999999</c:v>
                </c:pt>
                <c:pt idx="13431">
                  <c:v>11.19</c:v>
                </c:pt>
                <c:pt idx="13432">
                  <c:v>11.223000000000001</c:v>
                </c:pt>
                <c:pt idx="13433">
                  <c:v>11.242000000000001</c:v>
                </c:pt>
                <c:pt idx="13434">
                  <c:v>11.199</c:v>
                </c:pt>
                <c:pt idx="13435">
                  <c:v>11.206</c:v>
                </c:pt>
                <c:pt idx="13436">
                  <c:v>11.154</c:v>
                </c:pt>
                <c:pt idx="13437">
                  <c:v>11.109</c:v>
                </c:pt>
                <c:pt idx="13438">
                  <c:v>11.054</c:v>
                </c:pt>
                <c:pt idx="13439">
                  <c:v>11.065000000000001</c:v>
                </c:pt>
                <c:pt idx="13440">
                  <c:v>11.056000000000003</c:v>
                </c:pt>
                <c:pt idx="13441">
                  <c:v>10.973000000000003</c:v>
                </c:pt>
                <c:pt idx="13442">
                  <c:v>10.941000000000001</c:v>
                </c:pt>
                <c:pt idx="13443">
                  <c:v>10.915000000000001</c:v>
                </c:pt>
                <c:pt idx="13444">
                  <c:v>10.874000000000002</c:v>
                </c:pt>
                <c:pt idx="13445">
                  <c:v>10.802000000000001</c:v>
                </c:pt>
                <c:pt idx="13446">
                  <c:v>10.82</c:v>
                </c:pt>
                <c:pt idx="13447">
                  <c:v>10.765000000000002</c:v>
                </c:pt>
                <c:pt idx="13448">
                  <c:v>10.676</c:v>
                </c:pt>
                <c:pt idx="13449">
                  <c:v>10.723999999999998</c:v>
                </c:pt>
                <c:pt idx="13450">
                  <c:v>10.672000000000002</c:v>
                </c:pt>
                <c:pt idx="13451">
                  <c:v>10.627999999999998</c:v>
                </c:pt>
                <c:pt idx="13452">
                  <c:v>10.607000000000001</c:v>
                </c:pt>
                <c:pt idx="13453">
                  <c:v>10.624000000000001</c:v>
                </c:pt>
                <c:pt idx="13454">
                  <c:v>10.688000000000001</c:v>
                </c:pt>
                <c:pt idx="13455">
                  <c:v>10.669</c:v>
                </c:pt>
                <c:pt idx="13456">
                  <c:v>10.668000000000001</c:v>
                </c:pt>
                <c:pt idx="13457">
                  <c:v>10.66</c:v>
                </c:pt>
                <c:pt idx="13458">
                  <c:v>10.609</c:v>
                </c:pt>
                <c:pt idx="13459">
                  <c:v>10.591000000000001</c:v>
                </c:pt>
                <c:pt idx="13460">
                  <c:v>10.607000000000001</c:v>
                </c:pt>
                <c:pt idx="13461">
                  <c:v>10.578000000000001</c:v>
                </c:pt>
                <c:pt idx="13462">
                  <c:v>10.633000000000001</c:v>
                </c:pt>
                <c:pt idx="13463">
                  <c:v>10.601000000000001</c:v>
                </c:pt>
                <c:pt idx="13464">
                  <c:v>10.574</c:v>
                </c:pt>
                <c:pt idx="13465">
                  <c:v>10.653</c:v>
                </c:pt>
                <c:pt idx="13466">
                  <c:v>10.747999999999999</c:v>
                </c:pt>
                <c:pt idx="13467">
                  <c:v>10.813000000000002</c:v>
                </c:pt>
                <c:pt idx="13468">
                  <c:v>10.869000000000002</c:v>
                </c:pt>
                <c:pt idx="13469">
                  <c:v>10.923</c:v>
                </c:pt>
                <c:pt idx="13470">
                  <c:v>10.974</c:v>
                </c:pt>
                <c:pt idx="13471">
                  <c:v>11.011000000000001</c:v>
                </c:pt>
                <c:pt idx="13472">
                  <c:v>11.079000000000002</c:v>
                </c:pt>
                <c:pt idx="13473">
                  <c:v>11.014000000000001</c:v>
                </c:pt>
                <c:pt idx="13474">
                  <c:v>11.078000000000001</c:v>
                </c:pt>
                <c:pt idx="13475">
                  <c:v>11.183</c:v>
                </c:pt>
                <c:pt idx="13476">
                  <c:v>11.722</c:v>
                </c:pt>
                <c:pt idx="13477">
                  <c:v>12.212</c:v>
                </c:pt>
                <c:pt idx="13478">
                  <c:v>12.787000000000001</c:v>
                </c:pt>
                <c:pt idx="13479">
                  <c:v>13.218999999999999</c:v>
                </c:pt>
                <c:pt idx="13480">
                  <c:v>13.442</c:v>
                </c:pt>
                <c:pt idx="13481">
                  <c:v>13.535</c:v>
                </c:pt>
                <c:pt idx="13482">
                  <c:v>13.542</c:v>
                </c:pt>
                <c:pt idx="13483">
                  <c:v>13.455000000000002</c:v>
                </c:pt>
                <c:pt idx="13484">
                  <c:v>13.406000000000002</c:v>
                </c:pt>
                <c:pt idx="13485">
                  <c:v>13.188000000000001</c:v>
                </c:pt>
                <c:pt idx="13486">
                  <c:v>12.968</c:v>
                </c:pt>
                <c:pt idx="13487">
                  <c:v>12.739999999999998</c:v>
                </c:pt>
                <c:pt idx="13488">
                  <c:v>12.535</c:v>
                </c:pt>
                <c:pt idx="13489">
                  <c:v>12.349</c:v>
                </c:pt>
                <c:pt idx="13490">
                  <c:v>12.158000000000001</c:v>
                </c:pt>
                <c:pt idx="13491">
                  <c:v>12.158000000000001</c:v>
                </c:pt>
                <c:pt idx="13492">
                  <c:v>12.252000000000002</c:v>
                </c:pt>
                <c:pt idx="13493">
                  <c:v>12.354000000000003</c:v>
                </c:pt>
                <c:pt idx="13494">
                  <c:v>12.459000000000001</c:v>
                </c:pt>
                <c:pt idx="13495">
                  <c:v>12.647999999999998</c:v>
                </c:pt>
                <c:pt idx="13496">
                  <c:v>12.767000000000001</c:v>
                </c:pt>
                <c:pt idx="13497">
                  <c:v>12.945</c:v>
                </c:pt>
                <c:pt idx="13498">
                  <c:v>13.119</c:v>
                </c:pt>
                <c:pt idx="13499">
                  <c:v>13.236999999999998</c:v>
                </c:pt>
                <c:pt idx="13500">
                  <c:v>13.266</c:v>
                </c:pt>
                <c:pt idx="13501">
                  <c:v>13.289</c:v>
                </c:pt>
                <c:pt idx="13502">
                  <c:v>13.137999999999998</c:v>
                </c:pt>
                <c:pt idx="13503">
                  <c:v>13.095000000000002</c:v>
                </c:pt>
                <c:pt idx="13504">
                  <c:v>12.997</c:v>
                </c:pt>
                <c:pt idx="13505">
                  <c:v>12.823</c:v>
                </c:pt>
                <c:pt idx="13506">
                  <c:v>12.763</c:v>
                </c:pt>
                <c:pt idx="13507">
                  <c:v>12.654</c:v>
                </c:pt>
                <c:pt idx="13508">
                  <c:v>12.532</c:v>
                </c:pt>
                <c:pt idx="13509">
                  <c:v>12.405000000000001</c:v>
                </c:pt>
                <c:pt idx="13510">
                  <c:v>12.292</c:v>
                </c:pt>
                <c:pt idx="13511">
                  <c:v>12.295</c:v>
                </c:pt>
                <c:pt idx="13512">
                  <c:v>12.182</c:v>
                </c:pt>
                <c:pt idx="13513">
                  <c:v>12.071</c:v>
                </c:pt>
                <c:pt idx="13514">
                  <c:v>12.004</c:v>
                </c:pt>
                <c:pt idx="13515">
                  <c:v>12</c:v>
                </c:pt>
                <c:pt idx="13516">
                  <c:v>11.994</c:v>
                </c:pt>
                <c:pt idx="13517">
                  <c:v>11.935</c:v>
                </c:pt>
                <c:pt idx="13518">
                  <c:v>11.894</c:v>
                </c:pt>
                <c:pt idx="13519">
                  <c:v>11.895000000000001</c:v>
                </c:pt>
                <c:pt idx="13520">
                  <c:v>11.78</c:v>
                </c:pt>
                <c:pt idx="13521">
                  <c:v>11.796000000000001</c:v>
                </c:pt>
                <c:pt idx="13522">
                  <c:v>11.882000000000001</c:v>
                </c:pt>
                <c:pt idx="13523">
                  <c:v>11.987</c:v>
                </c:pt>
                <c:pt idx="13524">
                  <c:v>11.907</c:v>
                </c:pt>
                <c:pt idx="13525">
                  <c:v>11.88</c:v>
                </c:pt>
                <c:pt idx="13526">
                  <c:v>11.954000000000002</c:v>
                </c:pt>
                <c:pt idx="13527">
                  <c:v>11.967000000000002</c:v>
                </c:pt>
                <c:pt idx="13528">
                  <c:v>11.934000000000001</c:v>
                </c:pt>
                <c:pt idx="13529">
                  <c:v>11.997</c:v>
                </c:pt>
                <c:pt idx="13530">
                  <c:v>12.06</c:v>
                </c:pt>
                <c:pt idx="13531">
                  <c:v>12.147999999999998</c:v>
                </c:pt>
                <c:pt idx="13532">
                  <c:v>12.086</c:v>
                </c:pt>
                <c:pt idx="13533">
                  <c:v>12.035</c:v>
                </c:pt>
                <c:pt idx="13534">
                  <c:v>12.018000000000001</c:v>
                </c:pt>
                <c:pt idx="13535">
                  <c:v>12.072000000000001</c:v>
                </c:pt>
                <c:pt idx="13536">
                  <c:v>12.512</c:v>
                </c:pt>
                <c:pt idx="13537">
                  <c:v>13.098000000000001</c:v>
                </c:pt>
                <c:pt idx="13538">
                  <c:v>13.717999999999998</c:v>
                </c:pt>
                <c:pt idx="13539">
                  <c:v>20.021000000000001</c:v>
                </c:pt>
                <c:pt idx="13540">
                  <c:v>23.797999999999995</c:v>
                </c:pt>
                <c:pt idx="13541">
                  <c:v>26.738</c:v>
                </c:pt>
                <c:pt idx="13542">
                  <c:v>28.994</c:v>
                </c:pt>
                <c:pt idx="13543">
                  <c:v>28.997999999999998</c:v>
                </c:pt>
                <c:pt idx="13544">
                  <c:v>27.587</c:v>
                </c:pt>
                <c:pt idx="13545">
                  <c:v>25.567999999999998</c:v>
                </c:pt>
                <c:pt idx="13546">
                  <c:v>23.664999999999999</c:v>
                </c:pt>
                <c:pt idx="13547">
                  <c:v>21.904999999999998</c:v>
                </c:pt>
                <c:pt idx="13548">
                  <c:v>20.265999999999991</c:v>
                </c:pt>
                <c:pt idx="13549">
                  <c:v>18.693999999999999</c:v>
                </c:pt>
                <c:pt idx="13550">
                  <c:v>17.317000000000004</c:v>
                </c:pt>
                <c:pt idx="13551">
                  <c:v>16.102</c:v>
                </c:pt>
                <c:pt idx="13552">
                  <c:v>15.187000000000001</c:v>
                </c:pt>
                <c:pt idx="13553">
                  <c:v>14.591000000000001</c:v>
                </c:pt>
                <c:pt idx="13554">
                  <c:v>14.444000000000001</c:v>
                </c:pt>
                <c:pt idx="13555">
                  <c:v>14.624000000000001</c:v>
                </c:pt>
                <c:pt idx="13556">
                  <c:v>15.350000000000001</c:v>
                </c:pt>
                <c:pt idx="13557">
                  <c:v>16.928999999999991</c:v>
                </c:pt>
                <c:pt idx="13558">
                  <c:v>20.741999999999997</c:v>
                </c:pt>
                <c:pt idx="13559">
                  <c:v>33.215000000000003</c:v>
                </c:pt>
                <c:pt idx="13560">
                  <c:v>69.894000000000005</c:v>
                </c:pt>
                <c:pt idx="13561">
                  <c:v>100.97</c:v>
                </c:pt>
                <c:pt idx="13562">
                  <c:v>110</c:v>
                </c:pt>
                <c:pt idx="13563">
                  <c:v>110</c:v>
                </c:pt>
                <c:pt idx="13564">
                  <c:v>110</c:v>
                </c:pt>
                <c:pt idx="13565">
                  <c:v>110</c:v>
                </c:pt>
                <c:pt idx="13566">
                  <c:v>110</c:v>
                </c:pt>
                <c:pt idx="13567">
                  <c:v>110</c:v>
                </c:pt>
                <c:pt idx="13568">
                  <c:v>110</c:v>
                </c:pt>
                <c:pt idx="13569">
                  <c:v>110</c:v>
                </c:pt>
                <c:pt idx="13570">
                  <c:v>110</c:v>
                </c:pt>
                <c:pt idx="13571">
                  <c:v>110</c:v>
                </c:pt>
                <c:pt idx="13572">
                  <c:v>110</c:v>
                </c:pt>
                <c:pt idx="13573">
                  <c:v>110</c:v>
                </c:pt>
                <c:pt idx="13574">
                  <c:v>110</c:v>
                </c:pt>
                <c:pt idx="13575">
                  <c:v>110</c:v>
                </c:pt>
                <c:pt idx="13576">
                  <c:v>110</c:v>
                </c:pt>
                <c:pt idx="13577">
                  <c:v>110</c:v>
                </c:pt>
                <c:pt idx="13578">
                  <c:v>110</c:v>
                </c:pt>
                <c:pt idx="13579">
                  <c:v>110</c:v>
                </c:pt>
                <c:pt idx="13580">
                  <c:v>110</c:v>
                </c:pt>
                <c:pt idx="13581">
                  <c:v>110</c:v>
                </c:pt>
                <c:pt idx="13582">
                  <c:v>110</c:v>
                </c:pt>
                <c:pt idx="13583">
                  <c:v>110</c:v>
                </c:pt>
                <c:pt idx="13584">
                  <c:v>110</c:v>
                </c:pt>
                <c:pt idx="13585">
                  <c:v>110</c:v>
                </c:pt>
                <c:pt idx="13586">
                  <c:v>110</c:v>
                </c:pt>
                <c:pt idx="13587">
                  <c:v>110</c:v>
                </c:pt>
                <c:pt idx="13588">
                  <c:v>110</c:v>
                </c:pt>
                <c:pt idx="13589">
                  <c:v>110</c:v>
                </c:pt>
                <c:pt idx="13590">
                  <c:v>110</c:v>
                </c:pt>
                <c:pt idx="13591">
                  <c:v>110</c:v>
                </c:pt>
                <c:pt idx="13592">
                  <c:v>110</c:v>
                </c:pt>
                <c:pt idx="13593">
                  <c:v>110</c:v>
                </c:pt>
                <c:pt idx="13594">
                  <c:v>110</c:v>
                </c:pt>
                <c:pt idx="13595">
                  <c:v>110</c:v>
                </c:pt>
                <c:pt idx="13596">
                  <c:v>110</c:v>
                </c:pt>
                <c:pt idx="13597">
                  <c:v>110</c:v>
                </c:pt>
                <c:pt idx="13598">
                  <c:v>110</c:v>
                </c:pt>
                <c:pt idx="13599">
                  <c:v>110</c:v>
                </c:pt>
                <c:pt idx="13600">
                  <c:v>110</c:v>
                </c:pt>
                <c:pt idx="13601">
                  <c:v>110</c:v>
                </c:pt>
                <c:pt idx="13602">
                  <c:v>110</c:v>
                </c:pt>
                <c:pt idx="13603">
                  <c:v>110</c:v>
                </c:pt>
                <c:pt idx="13604">
                  <c:v>110</c:v>
                </c:pt>
                <c:pt idx="13605">
                  <c:v>110</c:v>
                </c:pt>
                <c:pt idx="13606">
                  <c:v>110</c:v>
                </c:pt>
                <c:pt idx="13607">
                  <c:v>110</c:v>
                </c:pt>
                <c:pt idx="13608">
                  <c:v>110</c:v>
                </c:pt>
                <c:pt idx="13609">
                  <c:v>110</c:v>
                </c:pt>
                <c:pt idx="13610">
                  <c:v>110</c:v>
                </c:pt>
                <c:pt idx="13611">
                  <c:v>110</c:v>
                </c:pt>
                <c:pt idx="13612">
                  <c:v>110</c:v>
                </c:pt>
                <c:pt idx="13613">
                  <c:v>110</c:v>
                </c:pt>
                <c:pt idx="13614">
                  <c:v>110</c:v>
                </c:pt>
                <c:pt idx="13615">
                  <c:v>110</c:v>
                </c:pt>
                <c:pt idx="13616">
                  <c:v>110</c:v>
                </c:pt>
                <c:pt idx="13617">
                  <c:v>110</c:v>
                </c:pt>
                <c:pt idx="13618">
                  <c:v>110</c:v>
                </c:pt>
                <c:pt idx="13619">
                  <c:v>110</c:v>
                </c:pt>
                <c:pt idx="13620">
                  <c:v>110</c:v>
                </c:pt>
                <c:pt idx="13621">
                  <c:v>110</c:v>
                </c:pt>
                <c:pt idx="13622">
                  <c:v>110</c:v>
                </c:pt>
                <c:pt idx="13623">
                  <c:v>110</c:v>
                </c:pt>
                <c:pt idx="13624">
                  <c:v>110</c:v>
                </c:pt>
                <c:pt idx="13625">
                  <c:v>110</c:v>
                </c:pt>
                <c:pt idx="13626">
                  <c:v>110</c:v>
                </c:pt>
                <c:pt idx="13627">
                  <c:v>110</c:v>
                </c:pt>
                <c:pt idx="13628">
                  <c:v>110</c:v>
                </c:pt>
                <c:pt idx="13629">
                  <c:v>110</c:v>
                </c:pt>
                <c:pt idx="13630">
                  <c:v>110</c:v>
                </c:pt>
                <c:pt idx="13631">
                  <c:v>110</c:v>
                </c:pt>
                <c:pt idx="13632">
                  <c:v>110</c:v>
                </c:pt>
                <c:pt idx="13633">
                  <c:v>110</c:v>
                </c:pt>
                <c:pt idx="13634">
                  <c:v>110</c:v>
                </c:pt>
                <c:pt idx="13635">
                  <c:v>110</c:v>
                </c:pt>
                <c:pt idx="13636">
                  <c:v>110</c:v>
                </c:pt>
                <c:pt idx="13637">
                  <c:v>110</c:v>
                </c:pt>
                <c:pt idx="13638">
                  <c:v>110</c:v>
                </c:pt>
                <c:pt idx="13639">
                  <c:v>110</c:v>
                </c:pt>
                <c:pt idx="13640">
                  <c:v>110</c:v>
                </c:pt>
                <c:pt idx="13641">
                  <c:v>110</c:v>
                </c:pt>
                <c:pt idx="13642">
                  <c:v>110</c:v>
                </c:pt>
                <c:pt idx="13643">
                  <c:v>110</c:v>
                </c:pt>
                <c:pt idx="13644">
                  <c:v>110</c:v>
                </c:pt>
                <c:pt idx="13645">
                  <c:v>110</c:v>
                </c:pt>
                <c:pt idx="13646">
                  <c:v>110</c:v>
                </c:pt>
                <c:pt idx="13647">
                  <c:v>110</c:v>
                </c:pt>
                <c:pt idx="13648">
                  <c:v>108.46000000000001</c:v>
                </c:pt>
                <c:pt idx="13649">
                  <c:v>104.09</c:v>
                </c:pt>
                <c:pt idx="13650">
                  <c:v>101.08</c:v>
                </c:pt>
                <c:pt idx="13651">
                  <c:v>98.001999999999995</c:v>
                </c:pt>
                <c:pt idx="13652">
                  <c:v>94.763999999999996</c:v>
                </c:pt>
                <c:pt idx="13653">
                  <c:v>91.084000000000003</c:v>
                </c:pt>
                <c:pt idx="13654">
                  <c:v>88.116</c:v>
                </c:pt>
                <c:pt idx="13655">
                  <c:v>85.524999999999991</c:v>
                </c:pt>
                <c:pt idx="13656">
                  <c:v>83.477000000000004</c:v>
                </c:pt>
                <c:pt idx="13657">
                  <c:v>81.881999999999991</c:v>
                </c:pt>
                <c:pt idx="13658">
                  <c:v>79.933000000000007</c:v>
                </c:pt>
                <c:pt idx="13659">
                  <c:v>77.711000000000013</c:v>
                </c:pt>
                <c:pt idx="13660">
                  <c:v>75.482000000000014</c:v>
                </c:pt>
                <c:pt idx="13661">
                  <c:v>73.930000000000007</c:v>
                </c:pt>
                <c:pt idx="13662">
                  <c:v>72.840999999999994</c:v>
                </c:pt>
                <c:pt idx="13663">
                  <c:v>71.881</c:v>
                </c:pt>
                <c:pt idx="13664">
                  <c:v>70.043999999999997</c:v>
                </c:pt>
                <c:pt idx="13665">
                  <c:v>68.55</c:v>
                </c:pt>
                <c:pt idx="13666">
                  <c:v>67.081000000000003</c:v>
                </c:pt>
                <c:pt idx="13667">
                  <c:v>65.485000000000014</c:v>
                </c:pt>
                <c:pt idx="13668">
                  <c:v>64.488</c:v>
                </c:pt>
                <c:pt idx="13669">
                  <c:v>63.012</c:v>
                </c:pt>
                <c:pt idx="13670">
                  <c:v>60.717000000000006</c:v>
                </c:pt>
                <c:pt idx="13671">
                  <c:v>59.47</c:v>
                </c:pt>
                <c:pt idx="13672">
                  <c:v>58.291000000000011</c:v>
                </c:pt>
                <c:pt idx="13673">
                  <c:v>57.259</c:v>
                </c:pt>
                <c:pt idx="13674">
                  <c:v>56.114000000000004</c:v>
                </c:pt>
                <c:pt idx="13675">
                  <c:v>54.806000000000004</c:v>
                </c:pt>
                <c:pt idx="13676">
                  <c:v>53.792000000000009</c:v>
                </c:pt>
                <c:pt idx="13677">
                  <c:v>52.89</c:v>
                </c:pt>
                <c:pt idx="13678">
                  <c:v>52.019000000000005</c:v>
                </c:pt>
                <c:pt idx="13679">
                  <c:v>51.351999999999997</c:v>
                </c:pt>
                <c:pt idx="13680">
                  <c:v>50.946000000000005</c:v>
                </c:pt>
                <c:pt idx="13681">
                  <c:v>49.742000000000004</c:v>
                </c:pt>
                <c:pt idx="13682">
                  <c:v>47.986999999999995</c:v>
                </c:pt>
                <c:pt idx="13683">
                  <c:v>46.838000000000001</c:v>
                </c:pt>
                <c:pt idx="13684">
                  <c:v>45.620000000000005</c:v>
                </c:pt>
                <c:pt idx="13685">
                  <c:v>44.116</c:v>
                </c:pt>
                <c:pt idx="13686">
                  <c:v>42.844999999999999</c:v>
                </c:pt>
                <c:pt idx="13687">
                  <c:v>41.665000000000006</c:v>
                </c:pt>
                <c:pt idx="13688">
                  <c:v>40.376000000000005</c:v>
                </c:pt>
                <c:pt idx="13689">
                  <c:v>38.964000000000006</c:v>
                </c:pt>
                <c:pt idx="13690">
                  <c:v>38.138000000000005</c:v>
                </c:pt>
                <c:pt idx="13691">
                  <c:v>37.458999999999996</c:v>
                </c:pt>
                <c:pt idx="13692">
                  <c:v>36.850999999999999</c:v>
                </c:pt>
                <c:pt idx="13693">
                  <c:v>36.346000000000004</c:v>
                </c:pt>
                <c:pt idx="13694">
                  <c:v>36.615000000000002</c:v>
                </c:pt>
                <c:pt idx="13695">
                  <c:v>37.967000000000006</c:v>
                </c:pt>
                <c:pt idx="13696">
                  <c:v>39.636000000000003</c:v>
                </c:pt>
                <c:pt idx="13697">
                  <c:v>41.09</c:v>
                </c:pt>
                <c:pt idx="13698">
                  <c:v>41.417999999999999</c:v>
                </c:pt>
                <c:pt idx="13699">
                  <c:v>40.879999999999995</c:v>
                </c:pt>
                <c:pt idx="13700">
                  <c:v>39.966000000000001</c:v>
                </c:pt>
                <c:pt idx="13701">
                  <c:v>38.849999999999994</c:v>
                </c:pt>
                <c:pt idx="13702">
                  <c:v>37.489000000000004</c:v>
                </c:pt>
                <c:pt idx="13703">
                  <c:v>35.835000000000001</c:v>
                </c:pt>
                <c:pt idx="13704">
                  <c:v>34.832000000000001</c:v>
                </c:pt>
                <c:pt idx="13705">
                  <c:v>34.608000000000004</c:v>
                </c:pt>
                <c:pt idx="13706">
                  <c:v>34.565000000000005</c:v>
                </c:pt>
                <c:pt idx="13707">
                  <c:v>34.183</c:v>
                </c:pt>
                <c:pt idx="13708">
                  <c:v>33.344999999999999</c:v>
                </c:pt>
                <c:pt idx="13709">
                  <c:v>32.346999999999994</c:v>
                </c:pt>
                <c:pt idx="13710">
                  <c:v>31.527999999999999</c:v>
                </c:pt>
                <c:pt idx="13711">
                  <c:v>31.264999999999997</c:v>
                </c:pt>
                <c:pt idx="13712">
                  <c:v>31.164999999999999</c:v>
                </c:pt>
                <c:pt idx="13713">
                  <c:v>31.056999999999999</c:v>
                </c:pt>
                <c:pt idx="13714">
                  <c:v>30.979999999999997</c:v>
                </c:pt>
                <c:pt idx="13715">
                  <c:v>30.738</c:v>
                </c:pt>
                <c:pt idx="13716">
                  <c:v>30.097000000000001</c:v>
                </c:pt>
                <c:pt idx="13717">
                  <c:v>29.611000000000004</c:v>
                </c:pt>
                <c:pt idx="13718">
                  <c:v>29.74</c:v>
                </c:pt>
                <c:pt idx="13719">
                  <c:v>30.38</c:v>
                </c:pt>
                <c:pt idx="13720">
                  <c:v>30.986999999999991</c:v>
                </c:pt>
                <c:pt idx="13721">
                  <c:v>31.224</c:v>
                </c:pt>
                <c:pt idx="13722">
                  <c:v>31.084999999999997</c:v>
                </c:pt>
                <c:pt idx="13723">
                  <c:v>30.457000000000001</c:v>
                </c:pt>
                <c:pt idx="13724">
                  <c:v>29.887</c:v>
                </c:pt>
                <c:pt idx="13725">
                  <c:v>29.442999999999998</c:v>
                </c:pt>
                <c:pt idx="13726">
                  <c:v>29.158999999999999</c:v>
                </c:pt>
                <c:pt idx="13727">
                  <c:v>28.934999999999999</c:v>
                </c:pt>
                <c:pt idx="13728">
                  <c:v>28.856000000000005</c:v>
                </c:pt>
                <c:pt idx="13729">
                  <c:v>28.888000000000002</c:v>
                </c:pt>
                <c:pt idx="13730">
                  <c:v>28.713999999999999</c:v>
                </c:pt>
                <c:pt idx="13731">
                  <c:v>28.45</c:v>
                </c:pt>
                <c:pt idx="13732">
                  <c:v>28.286999999999995</c:v>
                </c:pt>
                <c:pt idx="13733">
                  <c:v>28.303999999999995</c:v>
                </c:pt>
                <c:pt idx="13734">
                  <c:v>28.722999999999995</c:v>
                </c:pt>
                <c:pt idx="13735">
                  <c:v>29.233000000000001</c:v>
                </c:pt>
                <c:pt idx="13736">
                  <c:v>30.524999999999999</c:v>
                </c:pt>
                <c:pt idx="13737">
                  <c:v>33.018000000000001</c:v>
                </c:pt>
                <c:pt idx="13738">
                  <c:v>35.933</c:v>
                </c:pt>
                <c:pt idx="13739">
                  <c:v>39.039000000000001</c:v>
                </c:pt>
                <c:pt idx="13740">
                  <c:v>42.1</c:v>
                </c:pt>
                <c:pt idx="13741">
                  <c:v>43.940999999999995</c:v>
                </c:pt>
                <c:pt idx="13742">
                  <c:v>44.39</c:v>
                </c:pt>
                <c:pt idx="13743">
                  <c:v>43.684000000000005</c:v>
                </c:pt>
                <c:pt idx="13744">
                  <c:v>43.271000000000001</c:v>
                </c:pt>
                <c:pt idx="13745">
                  <c:v>42.042000000000002</c:v>
                </c:pt>
                <c:pt idx="13746">
                  <c:v>40.98</c:v>
                </c:pt>
                <c:pt idx="13747">
                  <c:v>40.790000000000006</c:v>
                </c:pt>
                <c:pt idx="13748">
                  <c:v>41.787000000000006</c:v>
                </c:pt>
                <c:pt idx="13749">
                  <c:v>42.335000000000001</c:v>
                </c:pt>
                <c:pt idx="13750">
                  <c:v>42.379000000000005</c:v>
                </c:pt>
                <c:pt idx="13751">
                  <c:v>41.597000000000001</c:v>
                </c:pt>
                <c:pt idx="13752">
                  <c:v>40.655000000000001</c:v>
                </c:pt>
                <c:pt idx="13753">
                  <c:v>39.718000000000011</c:v>
                </c:pt>
                <c:pt idx="13754">
                  <c:v>38.756</c:v>
                </c:pt>
                <c:pt idx="13755">
                  <c:v>38.071000000000005</c:v>
                </c:pt>
                <c:pt idx="13756">
                  <c:v>37.435000000000002</c:v>
                </c:pt>
                <c:pt idx="13757">
                  <c:v>36.221000000000011</c:v>
                </c:pt>
                <c:pt idx="13758">
                  <c:v>35.149000000000001</c:v>
                </c:pt>
                <c:pt idx="13759">
                  <c:v>34.266000000000012</c:v>
                </c:pt>
                <c:pt idx="13760">
                  <c:v>33.4</c:v>
                </c:pt>
                <c:pt idx="13761">
                  <c:v>32.840999999999994</c:v>
                </c:pt>
                <c:pt idx="13762">
                  <c:v>32.417999999999999</c:v>
                </c:pt>
                <c:pt idx="13763">
                  <c:v>32.074000000000005</c:v>
                </c:pt>
                <c:pt idx="13764">
                  <c:v>31.631000000000004</c:v>
                </c:pt>
                <c:pt idx="13765">
                  <c:v>31.146999999999995</c:v>
                </c:pt>
                <c:pt idx="13766">
                  <c:v>30.55</c:v>
                </c:pt>
                <c:pt idx="13767">
                  <c:v>29.731000000000005</c:v>
                </c:pt>
                <c:pt idx="13768">
                  <c:v>29.190999999999999</c:v>
                </c:pt>
                <c:pt idx="13769">
                  <c:v>28.494</c:v>
                </c:pt>
                <c:pt idx="13770">
                  <c:v>27.795000000000002</c:v>
                </c:pt>
                <c:pt idx="13771">
                  <c:v>27.216000000000001</c:v>
                </c:pt>
                <c:pt idx="13772">
                  <c:v>26.464999999999996</c:v>
                </c:pt>
                <c:pt idx="13773">
                  <c:v>25.939</c:v>
                </c:pt>
                <c:pt idx="13774">
                  <c:v>25.324999999999999</c:v>
                </c:pt>
                <c:pt idx="13775">
                  <c:v>24.986999999999991</c:v>
                </c:pt>
                <c:pt idx="13776">
                  <c:v>24.552</c:v>
                </c:pt>
                <c:pt idx="13777">
                  <c:v>24.091999999999999</c:v>
                </c:pt>
                <c:pt idx="13778">
                  <c:v>23.687999999999999</c:v>
                </c:pt>
                <c:pt idx="13779">
                  <c:v>23.29</c:v>
                </c:pt>
                <c:pt idx="13780">
                  <c:v>22.784999999999997</c:v>
                </c:pt>
                <c:pt idx="13781">
                  <c:v>22.294</c:v>
                </c:pt>
                <c:pt idx="13782">
                  <c:v>21.718</c:v>
                </c:pt>
                <c:pt idx="13783">
                  <c:v>21.224</c:v>
                </c:pt>
                <c:pt idx="13784">
                  <c:v>20.488999999999997</c:v>
                </c:pt>
                <c:pt idx="13785">
                  <c:v>19.844000000000001</c:v>
                </c:pt>
                <c:pt idx="13786">
                  <c:v>19.545999999999996</c:v>
                </c:pt>
                <c:pt idx="13787">
                  <c:v>19.09</c:v>
                </c:pt>
                <c:pt idx="13788">
                  <c:v>18.759</c:v>
                </c:pt>
                <c:pt idx="13789">
                  <c:v>18.577999999999999</c:v>
                </c:pt>
                <c:pt idx="13790">
                  <c:v>18.350999999999999</c:v>
                </c:pt>
                <c:pt idx="13791">
                  <c:v>18.134000000000004</c:v>
                </c:pt>
                <c:pt idx="13792">
                  <c:v>18.036999999999999</c:v>
                </c:pt>
                <c:pt idx="13793">
                  <c:v>18.038</c:v>
                </c:pt>
                <c:pt idx="13794">
                  <c:v>18.344999999999999</c:v>
                </c:pt>
                <c:pt idx="13795">
                  <c:v>18.372</c:v>
                </c:pt>
                <c:pt idx="13796">
                  <c:v>18.387</c:v>
                </c:pt>
                <c:pt idx="13797">
                  <c:v>18.459</c:v>
                </c:pt>
                <c:pt idx="13798">
                  <c:v>18.619000000000003</c:v>
                </c:pt>
                <c:pt idx="13799">
                  <c:v>19.137000000000004</c:v>
                </c:pt>
                <c:pt idx="13800">
                  <c:v>19.553999999999995</c:v>
                </c:pt>
                <c:pt idx="13801">
                  <c:v>19.987999999999996</c:v>
                </c:pt>
                <c:pt idx="13802">
                  <c:v>21.110000000000003</c:v>
                </c:pt>
                <c:pt idx="13803">
                  <c:v>23.856000000000005</c:v>
                </c:pt>
                <c:pt idx="13804">
                  <c:v>28.781999999999996</c:v>
                </c:pt>
                <c:pt idx="13805">
                  <c:v>34.866</c:v>
                </c:pt>
                <c:pt idx="13806">
                  <c:v>42.403000000000006</c:v>
                </c:pt>
                <c:pt idx="13807">
                  <c:v>47.567</c:v>
                </c:pt>
                <c:pt idx="13808">
                  <c:v>50.368000000000002</c:v>
                </c:pt>
                <c:pt idx="13809">
                  <c:v>51.794000000000011</c:v>
                </c:pt>
                <c:pt idx="13810">
                  <c:v>51.478000000000002</c:v>
                </c:pt>
                <c:pt idx="13811">
                  <c:v>49.298000000000009</c:v>
                </c:pt>
                <c:pt idx="13812">
                  <c:v>45.762000000000008</c:v>
                </c:pt>
                <c:pt idx="13813">
                  <c:v>42.015000000000001</c:v>
                </c:pt>
                <c:pt idx="13814">
                  <c:v>38.507000000000005</c:v>
                </c:pt>
                <c:pt idx="13815">
                  <c:v>34.484999999999999</c:v>
                </c:pt>
                <c:pt idx="13816">
                  <c:v>31.379000000000001</c:v>
                </c:pt>
                <c:pt idx="13817">
                  <c:v>28.259999999999998</c:v>
                </c:pt>
                <c:pt idx="13818">
                  <c:v>25.757000000000001</c:v>
                </c:pt>
                <c:pt idx="13819">
                  <c:v>23.547000000000001</c:v>
                </c:pt>
                <c:pt idx="13820">
                  <c:v>21.609000000000005</c:v>
                </c:pt>
                <c:pt idx="13821">
                  <c:v>20.041</c:v>
                </c:pt>
                <c:pt idx="13822">
                  <c:v>18.507000000000001</c:v>
                </c:pt>
                <c:pt idx="13823">
                  <c:v>16.964999999999996</c:v>
                </c:pt>
                <c:pt idx="13824">
                  <c:v>15.850000000000001</c:v>
                </c:pt>
                <c:pt idx="13825">
                  <c:v>14.903</c:v>
                </c:pt>
                <c:pt idx="13826">
                  <c:v>14.217000000000001</c:v>
                </c:pt>
                <c:pt idx="13827">
                  <c:v>13.555000000000001</c:v>
                </c:pt>
                <c:pt idx="13828">
                  <c:v>12.925000000000002</c:v>
                </c:pt>
                <c:pt idx="13829">
                  <c:v>12.382000000000001</c:v>
                </c:pt>
                <c:pt idx="13830">
                  <c:v>13.3</c:v>
                </c:pt>
                <c:pt idx="13831">
                  <c:v>19.126000000000001</c:v>
                </c:pt>
                <c:pt idx="13832">
                  <c:v>29.467999999999996</c:v>
                </c:pt>
                <c:pt idx="13833">
                  <c:v>40.662000000000006</c:v>
                </c:pt>
                <c:pt idx="13834">
                  <c:v>48.09</c:v>
                </c:pt>
                <c:pt idx="13835">
                  <c:v>51.006</c:v>
                </c:pt>
                <c:pt idx="13836">
                  <c:v>52.366</c:v>
                </c:pt>
                <c:pt idx="13837">
                  <c:v>52.091000000000001</c:v>
                </c:pt>
                <c:pt idx="13838">
                  <c:v>54.843999999999994</c:v>
                </c:pt>
                <c:pt idx="13839">
                  <c:v>58.991</c:v>
                </c:pt>
                <c:pt idx="13840">
                  <c:v>61.357999999999997</c:v>
                </c:pt>
                <c:pt idx="13841">
                  <c:v>60.933</c:v>
                </c:pt>
                <c:pt idx="13842">
                  <c:v>59.258000000000003</c:v>
                </c:pt>
                <c:pt idx="13843">
                  <c:v>57.168000000000006</c:v>
                </c:pt>
                <c:pt idx="13844">
                  <c:v>55.421000000000006</c:v>
                </c:pt>
                <c:pt idx="13845">
                  <c:v>52.148000000000003</c:v>
                </c:pt>
                <c:pt idx="13846">
                  <c:v>47.513000000000005</c:v>
                </c:pt>
                <c:pt idx="13847">
                  <c:v>42.835000000000001</c:v>
                </c:pt>
                <c:pt idx="13848">
                  <c:v>38.085000000000001</c:v>
                </c:pt>
                <c:pt idx="13849">
                  <c:v>33.308</c:v>
                </c:pt>
                <c:pt idx="13850">
                  <c:v>29.263000000000002</c:v>
                </c:pt>
                <c:pt idx="13851">
                  <c:v>26.335999999999999</c:v>
                </c:pt>
                <c:pt idx="13852">
                  <c:v>24.294</c:v>
                </c:pt>
                <c:pt idx="13853">
                  <c:v>22.567</c:v>
                </c:pt>
                <c:pt idx="13854">
                  <c:v>20.855</c:v>
                </c:pt>
                <c:pt idx="13855">
                  <c:v>19.364999999999995</c:v>
                </c:pt>
                <c:pt idx="13856">
                  <c:v>18.22</c:v>
                </c:pt>
                <c:pt idx="13857">
                  <c:v>17.059999999999999</c:v>
                </c:pt>
                <c:pt idx="13858">
                  <c:v>16.145</c:v>
                </c:pt>
                <c:pt idx="13859">
                  <c:v>15.172000000000002</c:v>
                </c:pt>
                <c:pt idx="13860">
                  <c:v>14.728999999999999</c:v>
                </c:pt>
                <c:pt idx="13861">
                  <c:v>15.452000000000002</c:v>
                </c:pt>
                <c:pt idx="13862">
                  <c:v>17.244999999999997</c:v>
                </c:pt>
                <c:pt idx="13863">
                  <c:v>19.332000000000001</c:v>
                </c:pt>
                <c:pt idx="13864">
                  <c:v>21.157000000000004</c:v>
                </c:pt>
                <c:pt idx="13865">
                  <c:v>21.68</c:v>
                </c:pt>
                <c:pt idx="13866">
                  <c:v>21.076000000000001</c:v>
                </c:pt>
                <c:pt idx="13867">
                  <c:v>19.721999999999998</c:v>
                </c:pt>
                <c:pt idx="13868">
                  <c:v>18.2</c:v>
                </c:pt>
                <c:pt idx="13869">
                  <c:v>16.538</c:v>
                </c:pt>
                <c:pt idx="13870">
                  <c:v>15.145</c:v>
                </c:pt>
                <c:pt idx="13871">
                  <c:v>13.825000000000001</c:v>
                </c:pt>
                <c:pt idx="13872">
                  <c:v>12.709</c:v>
                </c:pt>
                <c:pt idx="13873">
                  <c:v>11.817</c:v>
                </c:pt>
                <c:pt idx="13874">
                  <c:v>11.040999999999999</c:v>
                </c:pt>
                <c:pt idx="13875">
                  <c:v>10.426</c:v>
                </c:pt>
                <c:pt idx="13876">
                  <c:v>8.4692000000000007</c:v>
                </c:pt>
                <c:pt idx="13877">
                  <c:v>8.5686</c:v>
                </c:pt>
                <c:pt idx="13878">
                  <c:v>8.4812000000000012</c:v>
                </c:pt>
                <c:pt idx="13879">
                  <c:v>8.2536000000000005</c:v>
                </c:pt>
                <c:pt idx="13880">
                  <c:v>8.0095000000000027</c:v>
                </c:pt>
                <c:pt idx="13881">
                  <c:v>7.8046999999999995</c:v>
                </c:pt>
                <c:pt idx="13882">
                  <c:v>7.5844999999999994</c:v>
                </c:pt>
                <c:pt idx="13883">
                  <c:v>7.4353000000000007</c:v>
                </c:pt>
                <c:pt idx="13884">
                  <c:v>7.4001000000000001</c:v>
                </c:pt>
                <c:pt idx="13885">
                  <c:v>7.3395000000000001</c:v>
                </c:pt>
                <c:pt idx="13886">
                  <c:v>7.2947999999999995</c:v>
                </c:pt>
                <c:pt idx="13887">
                  <c:v>7.2031000000000001</c:v>
                </c:pt>
                <c:pt idx="13888">
                  <c:v>7.0680999999999994</c:v>
                </c:pt>
                <c:pt idx="13889">
                  <c:v>7.0031999999999996</c:v>
                </c:pt>
                <c:pt idx="13890">
                  <c:v>6.8987999999999996</c:v>
                </c:pt>
                <c:pt idx="13891">
                  <c:v>6.7328000000000001</c:v>
                </c:pt>
                <c:pt idx="13892">
                  <c:v>6.5910000000000002</c:v>
                </c:pt>
                <c:pt idx="13893">
                  <c:v>6.4833000000000007</c:v>
                </c:pt>
                <c:pt idx="13894">
                  <c:v>6.3190999999999997</c:v>
                </c:pt>
                <c:pt idx="13895">
                  <c:v>6.1874999999999991</c:v>
                </c:pt>
                <c:pt idx="13896">
                  <c:v>6.0961999999999996</c:v>
                </c:pt>
                <c:pt idx="13897">
                  <c:v>6.0061999999999998</c:v>
                </c:pt>
                <c:pt idx="13898">
                  <c:v>5.8713000000000006</c:v>
                </c:pt>
                <c:pt idx="13899">
                  <c:v>5.8344999999999994</c:v>
                </c:pt>
                <c:pt idx="13900">
                  <c:v>5.7786000000000008</c:v>
                </c:pt>
                <c:pt idx="13901">
                  <c:v>5.7156000000000002</c:v>
                </c:pt>
                <c:pt idx="13902">
                  <c:v>5.6956999999999995</c:v>
                </c:pt>
                <c:pt idx="13903">
                  <c:v>5.6402000000000001</c:v>
                </c:pt>
                <c:pt idx="13904">
                  <c:v>5.6039999999999992</c:v>
                </c:pt>
                <c:pt idx="13905">
                  <c:v>5.5740999999999996</c:v>
                </c:pt>
                <c:pt idx="13906">
                  <c:v>5.4968000000000004</c:v>
                </c:pt>
                <c:pt idx="13907">
                  <c:v>5.4871999999999996</c:v>
                </c:pt>
                <c:pt idx="13908">
                  <c:v>5.5478999999999994</c:v>
                </c:pt>
                <c:pt idx="13909">
                  <c:v>5.5389999999999997</c:v>
                </c:pt>
                <c:pt idx="13910">
                  <c:v>5.5447999999999995</c:v>
                </c:pt>
                <c:pt idx="13911">
                  <c:v>5.5920999999999994</c:v>
                </c:pt>
                <c:pt idx="13912">
                  <c:v>5.6251999999999995</c:v>
                </c:pt>
                <c:pt idx="13913">
                  <c:v>5.7074999999999996</c:v>
                </c:pt>
                <c:pt idx="13914">
                  <c:v>5.8173999999999992</c:v>
                </c:pt>
                <c:pt idx="13915">
                  <c:v>5.8720999999999997</c:v>
                </c:pt>
                <c:pt idx="13916">
                  <c:v>5.8954999999999993</c:v>
                </c:pt>
                <c:pt idx="13917">
                  <c:v>5.9108999999999998</c:v>
                </c:pt>
                <c:pt idx="13918">
                  <c:v>5.8464</c:v>
                </c:pt>
                <c:pt idx="13919">
                  <c:v>5.7688999999999995</c:v>
                </c:pt>
                <c:pt idx="13920">
                  <c:v>5.7027999999999999</c:v>
                </c:pt>
                <c:pt idx="13921">
                  <c:v>5.6685999999999988</c:v>
                </c:pt>
                <c:pt idx="13922">
                  <c:v>5.6952999999999996</c:v>
                </c:pt>
                <c:pt idx="13923">
                  <c:v>5.668099999999999</c:v>
                </c:pt>
                <c:pt idx="13924">
                  <c:v>5.5770999999999997</c:v>
                </c:pt>
                <c:pt idx="13925">
                  <c:v>5.5202</c:v>
                </c:pt>
                <c:pt idx="13926">
                  <c:v>5.4753000000000007</c:v>
                </c:pt>
                <c:pt idx="13927">
                  <c:v>5.4492000000000012</c:v>
                </c:pt>
                <c:pt idx="13928">
                  <c:v>5.4238999999999997</c:v>
                </c:pt>
                <c:pt idx="13929">
                  <c:v>5.4663000000000004</c:v>
                </c:pt>
                <c:pt idx="13930">
                  <c:v>5.579600000000001</c:v>
                </c:pt>
                <c:pt idx="13931">
                  <c:v>5.7391000000000005</c:v>
                </c:pt>
                <c:pt idx="13932">
                  <c:v>5.9267000000000003</c:v>
                </c:pt>
                <c:pt idx="13933">
                  <c:v>6.1532</c:v>
                </c:pt>
                <c:pt idx="13934">
                  <c:v>6.3164999999999996</c:v>
                </c:pt>
                <c:pt idx="13935">
                  <c:v>6.4661</c:v>
                </c:pt>
                <c:pt idx="13936">
                  <c:v>6.5419</c:v>
                </c:pt>
                <c:pt idx="13937">
                  <c:v>6.5520999999999994</c:v>
                </c:pt>
                <c:pt idx="13938">
                  <c:v>6.5190999999999999</c:v>
                </c:pt>
                <c:pt idx="13939">
                  <c:v>6.4847999999999999</c:v>
                </c:pt>
                <c:pt idx="13940">
                  <c:v>6.4455</c:v>
                </c:pt>
                <c:pt idx="13941">
                  <c:v>6.4038000000000004</c:v>
                </c:pt>
                <c:pt idx="13942">
                  <c:v>6.4321999999999999</c:v>
                </c:pt>
                <c:pt idx="13943">
                  <c:v>6.4356000000000009</c:v>
                </c:pt>
                <c:pt idx="13944">
                  <c:v>6.4622000000000002</c:v>
                </c:pt>
                <c:pt idx="13945">
                  <c:v>6.4194000000000004</c:v>
                </c:pt>
                <c:pt idx="13946">
                  <c:v>6.3998999999999997</c:v>
                </c:pt>
                <c:pt idx="13947">
                  <c:v>6.3956</c:v>
                </c:pt>
                <c:pt idx="13948">
                  <c:v>6.4167000000000005</c:v>
                </c:pt>
                <c:pt idx="13949">
                  <c:v>6.4101999999999997</c:v>
                </c:pt>
                <c:pt idx="13950">
                  <c:v>6.3994</c:v>
                </c:pt>
                <c:pt idx="13951">
                  <c:v>6.3468999999999998</c:v>
                </c:pt>
                <c:pt idx="13952">
                  <c:v>6.2808000000000002</c:v>
                </c:pt>
                <c:pt idx="13953">
                  <c:v>6.2831000000000001</c:v>
                </c:pt>
                <c:pt idx="13954">
                  <c:v>6.2301000000000002</c:v>
                </c:pt>
                <c:pt idx="13955">
                  <c:v>6.2190000000000003</c:v>
                </c:pt>
                <c:pt idx="13956">
                  <c:v>6.2219999999999995</c:v>
                </c:pt>
                <c:pt idx="13957">
                  <c:v>6.2293000000000003</c:v>
                </c:pt>
                <c:pt idx="13958">
                  <c:v>6.2186000000000003</c:v>
                </c:pt>
                <c:pt idx="13959">
                  <c:v>6.2587000000000002</c:v>
                </c:pt>
                <c:pt idx="13960">
                  <c:v>6.2927999999999997</c:v>
                </c:pt>
                <c:pt idx="13961">
                  <c:v>6.3112000000000004</c:v>
                </c:pt>
                <c:pt idx="13962">
                  <c:v>6.2650999999999994</c:v>
                </c:pt>
                <c:pt idx="13963">
                  <c:v>6.2781000000000002</c:v>
                </c:pt>
                <c:pt idx="13964">
                  <c:v>6.2961999999999998</c:v>
                </c:pt>
                <c:pt idx="13965">
                  <c:v>6.2727000000000004</c:v>
                </c:pt>
                <c:pt idx="13966">
                  <c:v>6.2680999999999996</c:v>
                </c:pt>
                <c:pt idx="13967">
                  <c:v>6.2796000000000012</c:v>
                </c:pt>
                <c:pt idx="13968">
                  <c:v>6.2686000000000002</c:v>
                </c:pt>
                <c:pt idx="13969">
                  <c:v>6.2328999999999999</c:v>
                </c:pt>
                <c:pt idx="13970">
                  <c:v>6.2533000000000003</c:v>
                </c:pt>
                <c:pt idx="13971">
                  <c:v>6.2344999999999997</c:v>
                </c:pt>
                <c:pt idx="13972">
                  <c:v>6.2427999999999999</c:v>
                </c:pt>
                <c:pt idx="13973">
                  <c:v>6.2636000000000003</c:v>
                </c:pt>
                <c:pt idx="13974">
                  <c:v>6.2877000000000001</c:v>
                </c:pt>
                <c:pt idx="13975">
                  <c:v>6.2847</c:v>
                </c:pt>
                <c:pt idx="13976">
                  <c:v>6.3662000000000001</c:v>
                </c:pt>
                <c:pt idx="13977">
                  <c:v>6.4804000000000004</c:v>
                </c:pt>
                <c:pt idx="13978">
                  <c:v>6.5502000000000002</c:v>
                </c:pt>
                <c:pt idx="13979">
                  <c:v>6.6406000000000001</c:v>
                </c:pt>
                <c:pt idx="13980">
                  <c:v>6.7319000000000004</c:v>
                </c:pt>
                <c:pt idx="13981">
                  <c:v>6.7711000000000006</c:v>
                </c:pt>
                <c:pt idx="13982">
                  <c:v>6.7709000000000001</c:v>
                </c:pt>
                <c:pt idx="13983">
                  <c:v>6.8032000000000004</c:v>
                </c:pt>
                <c:pt idx="13984">
                  <c:v>6.8079999999999989</c:v>
                </c:pt>
                <c:pt idx="13985">
                  <c:v>6.7946</c:v>
                </c:pt>
                <c:pt idx="13986">
                  <c:v>6.8036000000000003</c:v>
                </c:pt>
                <c:pt idx="13987">
                  <c:v>6.8538999999999994</c:v>
                </c:pt>
                <c:pt idx="13988">
                  <c:v>7.0218999999999996</c:v>
                </c:pt>
                <c:pt idx="13989">
                  <c:v>7.2840999999999996</c:v>
                </c:pt>
                <c:pt idx="13990">
                  <c:v>7.3225999999999996</c:v>
                </c:pt>
                <c:pt idx="13991">
                  <c:v>7.2913000000000006</c:v>
                </c:pt>
                <c:pt idx="13992">
                  <c:v>7.2814000000000005</c:v>
                </c:pt>
                <c:pt idx="13993">
                  <c:v>7.3143999999999991</c:v>
                </c:pt>
                <c:pt idx="13994">
                  <c:v>7.4150999999999998</c:v>
                </c:pt>
                <c:pt idx="13995">
                  <c:v>7.5672999999999995</c:v>
                </c:pt>
                <c:pt idx="13996">
                  <c:v>7.7122999999999999</c:v>
                </c:pt>
                <c:pt idx="13997">
                  <c:v>7.7983000000000002</c:v>
                </c:pt>
                <c:pt idx="13998">
                  <c:v>7.8560999999999996</c:v>
                </c:pt>
                <c:pt idx="13999">
                  <c:v>7.9067000000000007</c:v>
                </c:pt>
                <c:pt idx="14000">
                  <c:v>7.9494000000000007</c:v>
                </c:pt>
                <c:pt idx="14001">
                  <c:v>7.9591000000000003</c:v>
                </c:pt>
                <c:pt idx="14002">
                  <c:v>7.9739000000000004</c:v>
                </c:pt>
                <c:pt idx="14003">
                  <c:v>7.978600000000001</c:v>
                </c:pt>
                <c:pt idx="14004">
                  <c:v>7.9224999999999994</c:v>
                </c:pt>
                <c:pt idx="14005">
                  <c:v>7.8202999999999996</c:v>
                </c:pt>
                <c:pt idx="14006">
                  <c:v>7.7458999999999998</c:v>
                </c:pt>
                <c:pt idx="14007">
                  <c:v>7.6529999999999987</c:v>
                </c:pt>
                <c:pt idx="14008">
                  <c:v>7.6147999999999989</c:v>
                </c:pt>
                <c:pt idx="14009">
                  <c:v>-999</c:v>
                </c:pt>
                <c:pt idx="14010">
                  <c:v>7.4189999999999996</c:v>
                </c:pt>
                <c:pt idx="14011">
                  <c:v>7.3234999999999992</c:v>
                </c:pt>
                <c:pt idx="14012">
                  <c:v>7.2048999999999994</c:v>
                </c:pt>
                <c:pt idx="14013">
                  <c:v>7.0856000000000003</c:v>
                </c:pt>
                <c:pt idx="14014">
                  <c:v>6.9758000000000004</c:v>
                </c:pt>
                <c:pt idx="14015">
                  <c:v>6.8519999999999994</c:v>
                </c:pt>
                <c:pt idx="14016">
                  <c:v>6.7664</c:v>
                </c:pt>
                <c:pt idx="14017">
                  <c:v>6.6776999999999997</c:v>
                </c:pt>
                <c:pt idx="14018">
                  <c:v>6.6394000000000002</c:v>
                </c:pt>
                <c:pt idx="14019">
                  <c:v>6.6406999999999998</c:v>
                </c:pt>
                <c:pt idx="14020">
                  <c:v>6.6336000000000004</c:v>
                </c:pt>
                <c:pt idx="14021">
                  <c:v>6.658199999999999</c:v>
                </c:pt>
                <c:pt idx="14022">
                  <c:v>6.6532</c:v>
                </c:pt>
                <c:pt idx="14023">
                  <c:v>6.654399999999999</c:v>
                </c:pt>
                <c:pt idx="14024">
                  <c:v>6.692899999999999</c:v>
                </c:pt>
                <c:pt idx="14025">
                  <c:v>6.7973999999999997</c:v>
                </c:pt>
                <c:pt idx="14026">
                  <c:v>6.924199999999999</c:v>
                </c:pt>
                <c:pt idx="14027">
                  <c:v>7.1187999999999994</c:v>
                </c:pt>
                <c:pt idx="14028">
                  <c:v>7.2923999999999998</c:v>
                </c:pt>
                <c:pt idx="14029">
                  <c:v>7.4606000000000003</c:v>
                </c:pt>
                <c:pt idx="14030">
                  <c:v>7.569</c:v>
                </c:pt>
                <c:pt idx="14031">
                  <c:v>7.6338999999999997</c:v>
                </c:pt>
                <c:pt idx="14032">
                  <c:v>7.6273999999999988</c:v>
                </c:pt>
                <c:pt idx="14033">
                  <c:v>7.6282999999999994</c:v>
                </c:pt>
                <c:pt idx="14034">
                  <c:v>7.6290999999999993</c:v>
                </c:pt>
                <c:pt idx="14035">
                  <c:v>7.6124999999999989</c:v>
                </c:pt>
                <c:pt idx="14036">
                  <c:v>7.6448999999999989</c:v>
                </c:pt>
                <c:pt idx="14037">
                  <c:v>7.6430999999999996</c:v>
                </c:pt>
                <c:pt idx="14038">
                  <c:v>7.6592000000000002</c:v>
                </c:pt>
                <c:pt idx="14039">
                  <c:v>7.6460999999999997</c:v>
                </c:pt>
                <c:pt idx="14040">
                  <c:v>7.6718999999999999</c:v>
                </c:pt>
                <c:pt idx="14041">
                  <c:v>7.7321999999999997</c:v>
                </c:pt>
                <c:pt idx="14042">
                  <c:v>7.8997000000000002</c:v>
                </c:pt>
                <c:pt idx="14043">
                  <c:v>7.991200000000001</c:v>
                </c:pt>
                <c:pt idx="14044">
                  <c:v>7.9756000000000009</c:v>
                </c:pt>
                <c:pt idx="14045">
                  <c:v>7.9437000000000006</c:v>
                </c:pt>
                <c:pt idx="14046">
                  <c:v>7.9688999999999997</c:v>
                </c:pt>
                <c:pt idx="14047">
                  <c:v>7.9412000000000011</c:v>
                </c:pt>
                <c:pt idx="14048">
                  <c:v>7.9589999999999996</c:v>
                </c:pt>
                <c:pt idx="14049">
                  <c:v>7.9097000000000008</c:v>
                </c:pt>
                <c:pt idx="14050">
                  <c:v>7.8674999999999988</c:v>
                </c:pt>
                <c:pt idx="14051">
                  <c:v>7.9497000000000009</c:v>
                </c:pt>
                <c:pt idx="14052">
                  <c:v>7.9911000000000003</c:v>
                </c:pt>
                <c:pt idx="14053">
                  <c:v>7.9428999999999998</c:v>
                </c:pt>
                <c:pt idx="14054">
                  <c:v>7.9983000000000004</c:v>
                </c:pt>
                <c:pt idx="14055">
                  <c:v>7.9997000000000007</c:v>
                </c:pt>
                <c:pt idx="14056">
                  <c:v>8.007299999999999</c:v>
                </c:pt>
                <c:pt idx="14057">
                  <c:v>7.9534000000000002</c:v>
                </c:pt>
                <c:pt idx="14058">
                  <c:v>7.8682999999999996</c:v>
                </c:pt>
                <c:pt idx="14059">
                  <c:v>7.8493000000000004</c:v>
                </c:pt>
                <c:pt idx="14060">
                  <c:v>7.8097000000000003</c:v>
                </c:pt>
                <c:pt idx="14061">
                  <c:v>7.7362000000000011</c:v>
                </c:pt>
                <c:pt idx="14062">
                  <c:v>7.6356000000000002</c:v>
                </c:pt>
                <c:pt idx="14063">
                  <c:v>7.4712000000000005</c:v>
                </c:pt>
                <c:pt idx="14064">
                  <c:v>7.4264000000000001</c:v>
                </c:pt>
                <c:pt idx="14065">
                  <c:v>7.3023999999999996</c:v>
                </c:pt>
                <c:pt idx="14066">
                  <c:v>7.1992000000000003</c:v>
                </c:pt>
                <c:pt idx="14067">
                  <c:v>7.104099999999999</c:v>
                </c:pt>
                <c:pt idx="14068">
                  <c:v>7.0118999999999998</c:v>
                </c:pt>
                <c:pt idx="14069">
                  <c:v>6.9128999999999996</c:v>
                </c:pt>
                <c:pt idx="14070">
                  <c:v>6.8373999999999997</c:v>
                </c:pt>
                <c:pt idx="14071">
                  <c:v>6.7570999999999994</c:v>
                </c:pt>
                <c:pt idx="14072">
                  <c:v>6.7506000000000004</c:v>
                </c:pt>
                <c:pt idx="14073">
                  <c:v>6.7266000000000004</c:v>
                </c:pt>
                <c:pt idx="14074">
                  <c:v>6.682199999999999</c:v>
                </c:pt>
                <c:pt idx="14075">
                  <c:v>6.7080000000000002</c:v>
                </c:pt>
                <c:pt idx="14076">
                  <c:v>6.6938999999999993</c:v>
                </c:pt>
                <c:pt idx="14077">
                  <c:v>6.6880999999999995</c:v>
                </c:pt>
                <c:pt idx="14078">
                  <c:v>6.7081999999999997</c:v>
                </c:pt>
                <c:pt idx="14079">
                  <c:v>6.7469000000000001</c:v>
                </c:pt>
                <c:pt idx="14080">
                  <c:v>6.8370999999999995</c:v>
                </c:pt>
                <c:pt idx="14081">
                  <c:v>6.8980999999999995</c:v>
                </c:pt>
                <c:pt idx="14082">
                  <c:v>6.9779999999999998</c:v>
                </c:pt>
                <c:pt idx="14083">
                  <c:v>7.1107999999999993</c:v>
                </c:pt>
                <c:pt idx="14084">
                  <c:v>7.1842999999999995</c:v>
                </c:pt>
                <c:pt idx="14085">
                  <c:v>7.2714000000000008</c:v>
                </c:pt>
                <c:pt idx="14086">
                  <c:v>7.3338000000000001</c:v>
                </c:pt>
                <c:pt idx="14087">
                  <c:v>7.3534999999999995</c:v>
                </c:pt>
                <c:pt idx="14088">
                  <c:v>7.3548999999999989</c:v>
                </c:pt>
                <c:pt idx="14089">
                  <c:v>7.3534999999999995</c:v>
                </c:pt>
                <c:pt idx="14090">
                  <c:v>7.3483000000000001</c:v>
                </c:pt>
                <c:pt idx="14091">
                  <c:v>7.3086000000000002</c:v>
                </c:pt>
                <c:pt idx="14092">
                  <c:v>7.2200999999999995</c:v>
                </c:pt>
                <c:pt idx="14093">
                  <c:v>7.1617999999999995</c:v>
                </c:pt>
                <c:pt idx="14094">
                  <c:v>7.1006999999999998</c:v>
                </c:pt>
                <c:pt idx="14095">
                  <c:v>7.0088999999999997</c:v>
                </c:pt>
                <c:pt idx="14096">
                  <c:v>6.9358000000000004</c:v>
                </c:pt>
                <c:pt idx="14097">
                  <c:v>6.9282000000000004</c:v>
                </c:pt>
                <c:pt idx="14098">
                  <c:v>6.9946999999999999</c:v>
                </c:pt>
                <c:pt idx="14099">
                  <c:v>7.0478999999999994</c:v>
                </c:pt>
                <c:pt idx="14100">
                  <c:v>7.2061000000000002</c:v>
                </c:pt>
                <c:pt idx="14101">
                  <c:v>7.2918000000000003</c:v>
                </c:pt>
                <c:pt idx="14102">
                  <c:v>7.3958999999999993</c:v>
                </c:pt>
                <c:pt idx="14103">
                  <c:v>7.4435000000000002</c:v>
                </c:pt>
                <c:pt idx="14104">
                  <c:v>7.5524999999999993</c:v>
                </c:pt>
                <c:pt idx="14105">
                  <c:v>7.692099999999999</c:v>
                </c:pt>
                <c:pt idx="14106">
                  <c:v>7.8432000000000004</c:v>
                </c:pt>
                <c:pt idx="14107">
                  <c:v>7.9623999999999997</c:v>
                </c:pt>
                <c:pt idx="14108">
                  <c:v>8.0853000000000002</c:v>
                </c:pt>
                <c:pt idx="14109">
                  <c:v>8.1165000000000003</c:v>
                </c:pt>
                <c:pt idx="14110">
                  <c:v>8.125</c:v>
                </c:pt>
                <c:pt idx="14111">
                  <c:v>8.0633000000000035</c:v>
                </c:pt>
                <c:pt idx="14112">
                  <c:v>7.9821</c:v>
                </c:pt>
                <c:pt idx="14113">
                  <c:v>7.8414000000000001</c:v>
                </c:pt>
                <c:pt idx="14114">
                  <c:v>7.8084999999999996</c:v>
                </c:pt>
                <c:pt idx="14115">
                  <c:v>7.7042999999999999</c:v>
                </c:pt>
                <c:pt idx="14116">
                  <c:v>7.6423999999999994</c:v>
                </c:pt>
                <c:pt idx="14117">
                  <c:v>7.5328999999999997</c:v>
                </c:pt>
                <c:pt idx="14118">
                  <c:v>7.4192000000000009</c:v>
                </c:pt>
                <c:pt idx="14119">
                  <c:v>7.2797000000000009</c:v>
                </c:pt>
                <c:pt idx="14120">
                  <c:v>7.174199999999999</c:v>
                </c:pt>
                <c:pt idx="14121">
                  <c:v>7.0783000000000005</c:v>
                </c:pt>
                <c:pt idx="14122">
                  <c:v>6.9602000000000004</c:v>
                </c:pt>
                <c:pt idx="14123">
                  <c:v>6.8676999999999992</c:v>
                </c:pt>
                <c:pt idx="14124">
                  <c:v>6.8167</c:v>
                </c:pt>
                <c:pt idx="14125">
                  <c:v>6.7617000000000003</c:v>
                </c:pt>
                <c:pt idx="14126">
                  <c:v>6.7687999999999997</c:v>
                </c:pt>
                <c:pt idx="14127">
                  <c:v>6.7465999999999999</c:v>
                </c:pt>
                <c:pt idx="14128">
                  <c:v>6.7312000000000012</c:v>
                </c:pt>
                <c:pt idx="14129">
                  <c:v>6.6606999999999994</c:v>
                </c:pt>
                <c:pt idx="14130">
                  <c:v>6.6206999999999994</c:v>
                </c:pt>
                <c:pt idx="14131">
                  <c:v>6.6384999999999996</c:v>
                </c:pt>
                <c:pt idx="14132">
                  <c:v>6.6032000000000002</c:v>
                </c:pt>
                <c:pt idx="14133">
                  <c:v>6.613999999999999</c:v>
                </c:pt>
                <c:pt idx="14134">
                  <c:v>6.6246999999999989</c:v>
                </c:pt>
                <c:pt idx="14135">
                  <c:v>6.6201999999999988</c:v>
                </c:pt>
                <c:pt idx="14136">
                  <c:v>6.5964</c:v>
                </c:pt>
                <c:pt idx="14137">
                  <c:v>6.6260999999999992</c:v>
                </c:pt>
                <c:pt idx="14138">
                  <c:v>6.6042999999999994</c:v>
                </c:pt>
                <c:pt idx="14139">
                  <c:v>6.6151999999999989</c:v>
                </c:pt>
                <c:pt idx="14140">
                  <c:v>6.5780000000000003</c:v>
                </c:pt>
                <c:pt idx="14141">
                  <c:v>6.5919999999999996</c:v>
                </c:pt>
                <c:pt idx="14142">
                  <c:v>6.5676999999999994</c:v>
                </c:pt>
                <c:pt idx="14143">
                  <c:v>6.567499999999999</c:v>
                </c:pt>
                <c:pt idx="14144">
                  <c:v>6.5987</c:v>
                </c:pt>
                <c:pt idx="14145">
                  <c:v>6.5197000000000003</c:v>
                </c:pt>
                <c:pt idx="14146">
                  <c:v>6.4478999999999997</c:v>
                </c:pt>
                <c:pt idx="14147">
                  <c:v>6.4494000000000007</c:v>
                </c:pt>
                <c:pt idx="14148">
                  <c:v>6.3714000000000004</c:v>
                </c:pt>
                <c:pt idx="14149">
                  <c:v>6.2907000000000002</c:v>
                </c:pt>
                <c:pt idx="14150">
                  <c:v>6.2897000000000007</c:v>
                </c:pt>
                <c:pt idx="14151">
                  <c:v>6.3237999999999994</c:v>
                </c:pt>
                <c:pt idx="14152">
                  <c:v>6.3315000000000001</c:v>
                </c:pt>
                <c:pt idx="14153">
                  <c:v>6.3282999999999996</c:v>
                </c:pt>
                <c:pt idx="14154">
                  <c:v>6.3434999999999997</c:v>
                </c:pt>
                <c:pt idx="14155">
                  <c:v>6.34</c:v>
                </c:pt>
                <c:pt idx="14156">
                  <c:v>6.3840999999999992</c:v>
                </c:pt>
                <c:pt idx="14157">
                  <c:v>6.4340999999999999</c:v>
                </c:pt>
                <c:pt idx="14158">
                  <c:v>6.4680999999999997</c:v>
                </c:pt>
                <c:pt idx="14159">
                  <c:v>6.5164</c:v>
                </c:pt>
                <c:pt idx="14160">
                  <c:v>6.4875999999999996</c:v>
                </c:pt>
                <c:pt idx="14161">
                  <c:v>6.5486000000000004</c:v>
                </c:pt>
                <c:pt idx="14162">
                  <c:v>6.56</c:v>
                </c:pt>
                <c:pt idx="14163">
                  <c:v>6.5428999999999995</c:v>
                </c:pt>
                <c:pt idx="14164">
                  <c:v>6.5346000000000002</c:v>
                </c:pt>
                <c:pt idx="14165">
                  <c:v>6.5465</c:v>
                </c:pt>
                <c:pt idx="14166">
                  <c:v>6.5017000000000005</c:v>
                </c:pt>
                <c:pt idx="14167">
                  <c:v>6.5083000000000002</c:v>
                </c:pt>
                <c:pt idx="14168">
                  <c:v>6.5434999999999999</c:v>
                </c:pt>
                <c:pt idx="14169">
                  <c:v>6.5174999999999992</c:v>
                </c:pt>
                <c:pt idx="14170">
                  <c:v>6.5338000000000003</c:v>
                </c:pt>
                <c:pt idx="14171">
                  <c:v>6.5427999999999997</c:v>
                </c:pt>
                <c:pt idx="14172">
                  <c:v>6.5142999999999995</c:v>
                </c:pt>
                <c:pt idx="14173">
                  <c:v>6.4989999999999997</c:v>
                </c:pt>
                <c:pt idx="14174">
                  <c:v>6.4965999999999999</c:v>
                </c:pt>
                <c:pt idx="14175">
                  <c:v>6.4821999999999997</c:v>
                </c:pt>
                <c:pt idx="14176">
                  <c:v>6.4833000000000007</c:v>
                </c:pt>
                <c:pt idx="14177">
                  <c:v>6.4630999999999998</c:v>
                </c:pt>
                <c:pt idx="14178">
                  <c:v>6.4570999999999996</c:v>
                </c:pt>
                <c:pt idx="14179">
                  <c:v>6.4284999999999997</c:v>
                </c:pt>
                <c:pt idx="14180">
                  <c:v>6.4439000000000002</c:v>
                </c:pt>
                <c:pt idx="14181">
                  <c:v>6.4274999999999993</c:v>
                </c:pt>
                <c:pt idx="14182">
                  <c:v>6.4747000000000003</c:v>
                </c:pt>
                <c:pt idx="14183">
                  <c:v>6.5319000000000003</c:v>
                </c:pt>
                <c:pt idx="14184">
                  <c:v>6.5153999999999996</c:v>
                </c:pt>
                <c:pt idx="14185">
                  <c:v>6.5641999999999987</c:v>
                </c:pt>
                <c:pt idx="14186">
                  <c:v>6.5954999999999995</c:v>
                </c:pt>
                <c:pt idx="14187">
                  <c:v>6.5791000000000004</c:v>
                </c:pt>
                <c:pt idx="14188">
                  <c:v>6.524799999999999</c:v>
                </c:pt>
                <c:pt idx="14189">
                  <c:v>6.5305</c:v>
                </c:pt>
                <c:pt idx="14190">
                  <c:v>6.5388999999999999</c:v>
                </c:pt>
                <c:pt idx="14191">
                  <c:v>6.5668999999999995</c:v>
                </c:pt>
                <c:pt idx="14192">
                  <c:v>6.5381999999999998</c:v>
                </c:pt>
                <c:pt idx="14193">
                  <c:v>6.5267999999999997</c:v>
                </c:pt>
                <c:pt idx="14194">
                  <c:v>6.5798000000000005</c:v>
                </c:pt>
                <c:pt idx="14195">
                  <c:v>6.5393000000000008</c:v>
                </c:pt>
                <c:pt idx="14196">
                  <c:v>6.5400999999999998</c:v>
                </c:pt>
                <c:pt idx="14197">
                  <c:v>6.5110000000000001</c:v>
                </c:pt>
                <c:pt idx="14198">
                  <c:v>6.4598000000000004</c:v>
                </c:pt>
                <c:pt idx="14199">
                  <c:v>6.4784000000000006</c:v>
                </c:pt>
                <c:pt idx="14200">
                  <c:v>6.5147999999999993</c:v>
                </c:pt>
                <c:pt idx="14201">
                  <c:v>6.5305999999999997</c:v>
                </c:pt>
                <c:pt idx="14202">
                  <c:v>6.5602999999999998</c:v>
                </c:pt>
                <c:pt idx="14203">
                  <c:v>6.5522999999999998</c:v>
                </c:pt>
                <c:pt idx="14204">
                  <c:v>6.6056999999999997</c:v>
                </c:pt>
                <c:pt idx="14205">
                  <c:v>6.6245999999999992</c:v>
                </c:pt>
                <c:pt idx="14206">
                  <c:v>6.5834999999999999</c:v>
                </c:pt>
                <c:pt idx="14207">
                  <c:v>6.5539999999999994</c:v>
                </c:pt>
                <c:pt idx="14208">
                  <c:v>6.5348999999999995</c:v>
                </c:pt>
                <c:pt idx="14209">
                  <c:v>6.5435999999999996</c:v>
                </c:pt>
                <c:pt idx="14210">
                  <c:v>6.585</c:v>
                </c:pt>
                <c:pt idx="14211">
                  <c:v>6.6099999999999994</c:v>
                </c:pt>
                <c:pt idx="14212">
                  <c:v>6.6122999999999994</c:v>
                </c:pt>
                <c:pt idx="14213">
                  <c:v>6.6758999999999995</c:v>
                </c:pt>
                <c:pt idx="14214">
                  <c:v>6.7805</c:v>
                </c:pt>
                <c:pt idx="14215">
                  <c:v>6.8621999999999987</c:v>
                </c:pt>
                <c:pt idx="14216">
                  <c:v>6.8936999999999999</c:v>
                </c:pt>
                <c:pt idx="14217">
                  <c:v>6.9576000000000002</c:v>
                </c:pt>
                <c:pt idx="14218">
                  <c:v>7.0126999999999997</c:v>
                </c:pt>
                <c:pt idx="14219">
                  <c:v>7.0528999999999993</c:v>
                </c:pt>
                <c:pt idx="14220">
                  <c:v>7.0963000000000003</c:v>
                </c:pt>
                <c:pt idx="14221">
                  <c:v>7.0899000000000001</c:v>
                </c:pt>
                <c:pt idx="14222">
                  <c:v>7.0891999999999999</c:v>
                </c:pt>
                <c:pt idx="14223">
                  <c:v>7.0735000000000001</c:v>
                </c:pt>
                <c:pt idx="14224">
                  <c:v>7.0166000000000004</c:v>
                </c:pt>
                <c:pt idx="14225">
                  <c:v>7.0362000000000009</c:v>
                </c:pt>
                <c:pt idx="14226">
                  <c:v>7.0556000000000001</c:v>
                </c:pt>
                <c:pt idx="14227">
                  <c:v>7.1018999999999997</c:v>
                </c:pt>
                <c:pt idx="14228">
                  <c:v>7.1518999999999995</c:v>
                </c:pt>
                <c:pt idx="14229">
                  <c:v>7.102199999999999</c:v>
                </c:pt>
                <c:pt idx="14230">
                  <c:v>7.0831</c:v>
                </c:pt>
                <c:pt idx="14231">
                  <c:v>7.0314000000000005</c:v>
                </c:pt>
                <c:pt idx="14232">
                  <c:v>6.9854000000000003</c:v>
                </c:pt>
                <c:pt idx="14233">
                  <c:v>6.9564000000000004</c:v>
                </c:pt>
                <c:pt idx="14234">
                  <c:v>6.9352000000000009</c:v>
                </c:pt>
                <c:pt idx="14235">
                  <c:v>6.8570999999999991</c:v>
                </c:pt>
                <c:pt idx="14236">
                  <c:v>6.8637999999999995</c:v>
                </c:pt>
                <c:pt idx="14237">
                  <c:v>6.8522999999999996</c:v>
                </c:pt>
                <c:pt idx="14238">
                  <c:v>6.7818000000000005</c:v>
                </c:pt>
                <c:pt idx="14239">
                  <c:v>6.8143999999999991</c:v>
                </c:pt>
                <c:pt idx="14240">
                  <c:v>6.8910999999999998</c:v>
                </c:pt>
                <c:pt idx="14241">
                  <c:v>6.8391999999999999</c:v>
                </c:pt>
                <c:pt idx="14242">
                  <c:v>6.7774999999999999</c:v>
                </c:pt>
                <c:pt idx="14243">
                  <c:v>6.7807000000000004</c:v>
                </c:pt>
                <c:pt idx="14244">
                  <c:v>6.789600000000001</c:v>
                </c:pt>
                <c:pt idx="14245">
                  <c:v>6.8267999999999995</c:v>
                </c:pt>
                <c:pt idx="14246">
                  <c:v>6.825499999999999</c:v>
                </c:pt>
                <c:pt idx="14247">
                  <c:v>6.8335999999999997</c:v>
                </c:pt>
                <c:pt idx="14248">
                  <c:v>6.7870999999999997</c:v>
                </c:pt>
                <c:pt idx="14249">
                  <c:v>6.7561</c:v>
                </c:pt>
                <c:pt idx="14250">
                  <c:v>6.7218999999999998</c:v>
                </c:pt>
                <c:pt idx="14251">
                  <c:v>6.7342000000000004</c:v>
                </c:pt>
                <c:pt idx="14252">
                  <c:v>6.7991000000000001</c:v>
                </c:pt>
                <c:pt idx="14253">
                  <c:v>6.8427999999999995</c:v>
                </c:pt>
                <c:pt idx="14254">
                  <c:v>6.8842999999999996</c:v>
                </c:pt>
                <c:pt idx="14255">
                  <c:v>7.0305999999999997</c:v>
                </c:pt>
                <c:pt idx="14256">
                  <c:v>7.1028999999999991</c:v>
                </c:pt>
                <c:pt idx="14257">
                  <c:v>7.190199999999999</c:v>
                </c:pt>
                <c:pt idx="14258">
                  <c:v>7.2580999999999998</c:v>
                </c:pt>
                <c:pt idx="14259">
                  <c:v>7.2974999999999994</c:v>
                </c:pt>
                <c:pt idx="14260">
                  <c:v>7.3828999999999994</c:v>
                </c:pt>
                <c:pt idx="14261">
                  <c:v>7.3686999999999996</c:v>
                </c:pt>
                <c:pt idx="14262">
                  <c:v>7.4807000000000006</c:v>
                </c:pt>
                <c:pt idx="14263">
                  <c:v>7.5735999999999999</c:v>
                </c:pt>
                <c:pt idx="14264">
                  <c:v>7.6391999999999998</c:v>
                </c:pt>
                <c:pt idx="14265">
                  <c:v>7.6909999999999989</c:v>
                </c:pt>
                <c:pt idx="14266">
                  <c:v>7.7122000000000002</c:v>
                </c:pt>
                <c:pt idx="14267">
                  <c:v>7.7854000000000001</c:v>
                </c:pt>
                <c:pt idx="14268">
                  <c:v>7.8100999999999994</c:v>
                </c:pt>
                <c:pt idx="14269">
                  <c:v>7.8956</c:v>
                </c:pt>
                <c:pt idx="14270">
                  <c:v>7.9366000000000012</c:v>
                </c:pt>
                <c:pt idx="14271">
                  <c:v>7.9684999999999997</c:v>
                </c:pt>
                <c:pt idx="14272">
                  <c:v>8.020999999999999</c:v>
                </c:pt>
                <c:pt idx="14273">
                  <c:v>8.1302999999999983</c:v>
                </c:pt>
                <c:pt idx="14274">
                  <c:v>8.1436000000000011</c:v>
                </c:pt>
                <c:pt idx="14275">
                  <c:v>8.0995000000000008</c:v>
                </c:pt>
                <c:pt idx="14276">
                  <c:v>8.0062000000000015</c:v>
                </c:pt>
                <c:pt idx="14277">
                  <c:v>7.9108999999999998</c:v>
                </c:pt>
                <c:pt idx="14278">
                  <c:v>7.8120999999999992</c:v>
                </c:pt>
                <c:pt idx="14279">
                  <c:v>7.6744999999999992</c:v>
                </c:pt>
                <c:pt idx="14280">
                  <c:v>7.5769000000000002</c:v>
                </c:pt>
                <c:pt idx="14281">
                  <c:v>7.4880000000000004</c:v>
                </c:pt>
                <c:pt idx="14282">
                  <c:v>7.4009</c:v>
                </c:pt>
                <c:pt idx="14283">
                  <c:v>7.3245999999999993</c:v>
                </c:pt>
                <c:pt idx="14284">
                  <c:v>7.3078999999999992</c:v>
                </c:pt>
                <c:pt idx="14285">
                  <c:v>7.2431999999999999</c:v>
                </c:pt>
                <c:pt idx="14286">
                  <c:v>7.1653999999999991</c:v>
                </c:pt>
                <c:pt idx="14287">
                  <c:v>7.1173999999999991</c:v>
                </c:pt>
                <c:pt idx="14288">
                  <c:v>7.1004999999999994</c:v>
                </c:pt>
                <c:pt idx="14289">
                  <c:v>7.0683999999999996</c:v>
                </c:pt>
                <c:pt idx="14290">
                  <c:v>7.0470999999999995</c:v>
                </c:pt>
                <c:pt idx="14291">
                  <c:v>7.0553999999999997</c:v>
                </c:pt>
                <c:pt idx="14292">
                  <c:v>7.1346999999999996</c:v>
                </c:pt>
                <c:pt idx="14293">
                  <c:v>7.160099999999999</c:v>
                </c:pt>
                <c:pt idx="14294">
                  <c:v>7.1756000000000002</c:v>
                </c:pt>
                <c:pt idx="14295">
                  <c:v>7.2370999999999999</c:v>
                </c:pt>
                <c:pt idx="14296">
                  <c:v>7.3053999999999997</c:v>
                </c:pt>
                <c:pt idx="14297">
                  <c:v>7.2977999999999996</c:v>
                </c:pt>
                <c:pt idx="14298">
                  <c:v>7.2580999999999998</c:v>
                </c:pt>
                <c:pt idx="14299">
                  <c:v>7.3452999999999999</c:v>
                </c:pt>
                <c:pt idx="14300">
                  <c:v>7.3506</c:v>
                </c:pt>
                <c:pt idx="14301">
                  <c:v>7.2824999999999998</c:v>
                </c:pt>
                <c:pt idx="14302">
                  <c:v>7.2644999999999991</c:v>
                </c:pt>
                <c:pt idx="14303">
                  <c:v>7.2350000000000003</c:v>
                </c:pt>
                <c:pt idx="14304">
                  <c:v>7.1839999999999993</c:v>
                </c:pt>
                <c:pt idx="14305">
                  <c:v>7.0714000000000006</c:v>
                </c:pt>
                <c:pt idx="14306">
                  <c:v>7.0643999999999991</c:v>
                </c:pt>
                <c:pt idx="14307">
                  <c:v>7.0272999999999994</c:v>
                </c:pt>
                <c:pt idx="14308">
                  <c:v>6.9615999999999998</c:v>
                </c:pt>
                <c:pt idx="14309">
                  <c:v>6.9542999999999999</c:v>
                </c:pt>
                <c:pt idx="14310">
                  <c:v>6.9392000000000005</c:v>
                </c:pt>
                <c:pt idx="14311">
                  <c:v>7.0487000000000002</c:v>
                </c:pt>
                <c:pt idx="14312">
                  <c:v>7.0906000000000002</c:v>
                </c:pt>
                <c:pt idx="14313">
                  <c:v>7.0720000000000001</c:v>
                </c:pt>
                <c:pt idx="14314">
                  <c:v>7.0418000000000003</c:v>
                </c:pt>
                <c:pt idx="14315">
                  <c:v>6.9855</c:v>
                </c:pt>
                <c:pt idx="14316">
                  <c:v>6.9173999999999998</c:v>
                </c:pt>
                <c:pt idx="14317">
                  <c:v>6.8776999999999999</c:v>
                </c:pt>
                <c:pt idx="14318">
                  <c:v>6.8286999999999995</c:v>
                </c:pt>
                <c:pt idx="14319">
                  <c:v>6.8360000000000003</c:v>
                </c:pt>
                <c:pt idx="14320">
                  <c:v>6.7646999999999995</c:v>
                </c:pt>
                <c:pt idx="14321">
                  <c:v>6.764899999999999</c:v>
                </c:pt>
                <c:pt idx="14322">
                  <c:v>6.7880000000000003</c:v>
                </c:pt>
                <c:pt idx="14323">
                  <c:v>6.7885999999999997</c:v>
                </c:pt>
                <c:pt idx="14324">
                  <c:v>6.7701000000000002</c:v>
                </c:pt>
                <c:pt idx="14325">
                  <c:v>6.8097000000000003</c:v>
                </c:pt>
                <c:pt idx="14326">
                  <c:v>6.8411</c:v>
                </c:pt>
                <c:pt idx="14327">
                  <c:v>6.8845999999999989</c:v>
                </c:pt>
                <c:pt idx="14328">
                  <c:v>7.0443999999999996</c:v>
                </c:pt>
                <c:pt idx="14329">
                  <c:v>7.2991999999999999</c:v>
                </c:pt>
                <c:pt idx="14330">
                  <c:v>7.479000000000001</c:v>
                </c:pt>
                <c:pt idx="14331">
                  <c:v>7.7011000000000003</c:v>
                </c:pt>
                <c:pt idx="14332">
                  <c:v>7.854099999999999</c:v>
                </c:pt>
                <c:pt idx="14333">
                  <c:v>7.9827000000000004</c:v>
                </c:pt>
                <c:pt idx="14334">
                  <c:v>8.0981999999999985</c:v>
                </c:pt>
                <c:pt idx="14335">
                  <c:v>8.184099999999999</c:v>
                </c:pt>
                <c:pt idx="14336">
                  <c:v>8.1955000000000027</c:v>
                </c:pt>
                <c:pt idx="14337">
                  <c:v>8.1940999999999988</c:v>
                </c:pt>
                <c:pt idx="14338">
                  <c:v>8.0827000000000027</c:v>
                </c:pt>
                <c:pt idx="14339">
                  <c:v>8.0686</c:v>
                </c:pt>
                <c:pt idx="14340">
                  <c:v>8.0158000000000005</c:v>
                </c:pt>
                <c:pt idx="14341">
                  <c:v>7.8754999999999997</c:v>
                </c:pt>
                <c:pt idx="14342">
                  <c:v>7.8774999999999995</c:v>
                </c:pt>
                <c:pt idx="14343">
                  <c:v>7.8949999999999987</c:v>
                </c:pt>
                <c:pt idx="14344">
                  <c:v>7.8644999999999987</c:v>
                </c:pt>
                <c:pt idx="14345">
                  <c:v>7.9254999999999995</c:v>
                </c:pt>
                <c:pt idx="14346">
                  <c:v>7.9626999999999999</c:v>
                </c:pt>
                <c:pt idx="14347">
                  <c:v>8.0891000000000002</c:v>
                </c:pt>
                <c:pt idx="14348">
                  <c:v>8.2062999999999988</c:v>
                </c:pt>
                <c:pt idx="14349">
                  <c:v>8.2340999999999998</c:v>
                </c:pt>
                <c:pt idx="14350">
                  <c:v>8.3143000000000011</c:v>
                </c:pt>
                <c:pt idx="14351">
                  <c:v>8.3342999999999989</c:v>
                </c:pt>
                <c:pt idx="14352">
                  <c:v>8.3198000000000008</c:v>
                </c:pt>
                <c:pt idx="14353">
                  <c:v>8.3101000000000003</c:v>
                </c:pt>
                <c:pt idx="14354">
                  <c:v>8.3307000000000002</c:v>
                </c:pt>
                <c:pt idx="14355">
                  <c:v>8.2299999999999986</c:v>
                </c:pt>
                <c:pt idx="14356">
                  <c:v>8.1456</c:v>
                </c:pt>
                <c:pt idx="14357">
                  <c:v>8.0858000000000008</c:v>
                </c:pt>
                <c:pt idx="14358">
                  <c:v>8.0484000000000009</c:v>
                </c:pt>
                <c:pt idx="14359">
                  <c:v>7.9248999999999992</c:v>
                </c:pt>
                <c:pt idx="14360">
                  <c:v>7.9128999999999996</c:v>
                </c:pt>
                <c:pt idx="14361">
                  <c:v>7.8813000000000004</c:v>
                </c:pt>
                <c:pt idx="14362">
                  <c:v>7.8179999999999987</c:v>
                </c:pt>
                <c:pt idx="14363">
                  <c:v>7.7640999999999991</c:v>
                </c:pt>
                <c:pt idx="14364">
                  <c:v>7.6658999999999988</c:v>
                </c:pt>
                <c:pt idx="14365">
                  <c:v>7.6097999999999999</c:v>
                </c:pt>
                <c:pt idx="14366">
                  <c:v>7.5002000000000004</c:v>
                </c:pt>
                <c:pt idx="14367">
                  <c:v>7.4743000000000004</c:v>
                </c:pt>
                <c:pt idx="14368">
                  <c:v>7.4280999999999997</c:v>
                </c:pt>
                <c:pt idx="14369">
                  <c:v>7.362099999999999</c:v>
                </c:pt>
                <c:pt idx="14370">
                  <c:v>7.3106999999999998</c:v>
                </c:pt>
                <c:pt idx="14371">
                  <c:v>7.3449999999999989</c:v>
                </c:pt>
                <c:pt idx="14372">
                  <c:v>7.3910999999999998</c:v>
                </c:pt>
                <c:pt idx="14373">
                  <c:v>7.3672999999999993</c:v>
                </c:pt>
                <c:pt idx="14374">
                  <c:v>7.3252999999999995</c:v>
                </c:pt>
                <c:pt idx="14375">
                  <c:v>7.3664999999999994</c:v>
                </c:pt>
                <c:pt idx="14376">
                  <c:v>7.3598999999999997</c:v>
                </c:pt>
                <c:pt idx="14377">
                  <c:v>7.3765999999999998</c:v>
                </c:pt>
                <c:pt idx="14378">
                  <c:v>7.3592000000000004</c:v>
                </c:pt>
                <c:pt idx="14379">
                  <c:v>7.3090000000000002</c:v>
                </c:pt>
                <c:pt idx="14380">
                  <c:v>7.2576000000000001</c:v>
                </c:pt>
                <c:pt idx="14381">
                  <c:v>7.2759999999999998</c:v>
                </c:pt>
                <c:pt idx="14382">
                  <c:v>7.2843</c:v>
                </c:pt>
                <c:pt idx="14383">
                  <c:v>7.2165999999999997</c:v>
                </c:pt>
                <c:pt idx="14384">
                  <c:v>7.1054999999999993</c:v>
                </c:pt>
                <c:pt idx="14385">
                  <c:v>7.0350999999999999</c:v>
                </c:pt>
                <c:pt idx="14386">
                  <c:v>6.9641999999999991</c:v>
                </c:pt>
                <c:pt idx="14387">
                  <c:v>6.8864999999999998</c:v>
                </c:pt>
                <c:pt idx="14388">
                  <c:v>6.8908999999999994</c:v>
                </c:pt>
                <c:pt idx="14389">
                  <c:v>6.9043000000000001</c:v>
                </c:pt>
                <c:pt idx="14390">
                  <c:v>6.9652000000000003</c:v>
                </c:pt>
                <c:pt idx="14391">
                  <c:v>6.9926000000000004</c:v>
                </c:pt>
                <c:pt idx="14392">
                  <c:v>7.0114999999999998</c:v>
                </c:pt>
                <c:pt idx="14393">
                  <c:v>7.0367000000000006</c:v>
                </c:pt>
                <c:pt idx="14394">
                  <c:v>7.1298999999999992</c:v>
                </c:pt>
                <c:pt idx="14395">
                  <c:v>7.1639999999999988</c:v>
                </c:pt>
                <c:pt idx="14396">
                  <c:v>7.2111000000000001</c:v>
                </c:pt>
                <c:pt idx="14397">
                  <c:v>7.3126999999999995</c:v>
                </c:pt>
                <c:pt idx="14398">
                  <c:v>7.3385999999999996</c:v>
                </c:pt>
                <c:pt idx="14399">
                  <c:v>7.3582000000000001</c:v>
                </c:pt>
                <c:pt idx="14400">
                  <c:v>7.3046999999999995</c:v>
                </c:pt>
                <c:pt idx="14401">
                  <c:v>7.2742000000000004</c:v>
                </c:pt>
                <c:pt idx="14402">
                  <c:v>7.1742999999999997</c:v>
                </c:pt>
                <c:pt idx="14403">
                  <c:v>7.0743</c:v>
                </c:pt>
                <c:pt idx="14404">
                  <c:v>7.0347999999999997</c:v>
                </c:pt>
                <c:pt idx="14405">
                  <c:v>7.0418000000000003</c:v>
                </c:pt>
                <c:pt idx="14406">
                  <c:v>7.0998999999999999</c:v>
                </c:pt>
                <c:pt idx="14407">
                  <c:v>7.2358000000000002</c:v>
                </c:pt>
                <c:pt idx="14408">
                  <c:v>7.2848999999999995</c:v>
                </c:pt>
                <c:pt idx="14409">
                  <c:v>7.3750999999999998</c:v>
                </c:pt>
                <c:pt idx="14410">
                  <c:v>7.4084000000000003</c:v>
                </c:pt>
                <c:pt idx="14411">
                  <c:v>7.4035000000000002</c:v>
                </c:pt>
                <c:pt idx="14412">
                  <c:v>7.3536999999999999</c:v>
                </c:pt>
                <c:pt idx="14413">
                  <c:v>7.2940999999999994</c:v>
                </c:pt>
                <c:pt idx="14414">
                  <c:v>7.2489999999999997</c:v>
                </c:pt>
                <c:pt idx="14415">
                  <c:v>7.2130000000000001</c:v>
                </c:pt>
                <c:pt idx="14416">
                  <c:v>7.182599999999999</c:v>
                </c:pt>
                <c:pt idx="14417">
                  <c:v>7.2061999999999999</c:v>
                </c:pt>
                <c:pt idx="14418">
                  <c:v>7.0842999999999998</c:v>
                </c:pt>
                <c:pt idx="14419">
                  <c:v>7.0200999999999993</c:v>
                </c:pt>
                <c:pt idx="14420">
                  <c:v>6.9648999999999992</c:v>
                </c:pt>
                <c:pt idx="14421">
                  <c:v>6.9481999999999999</c:v>
                </c:pt>
                <c:pt idx="14422">
                  <c:v>6.9498000000000006</c:v>
                </c:pt>
                <c:pt idx="14423">
                  <c:v>6.9324000000000003</c:v>
                </c:pt>
                <c:pt idx="14424">
                  <c:v>6.9539</c:v>
                </c:pt>
                <c:pt idx="14425">
                  <c:v>6.9913000000000007</c:v>
                </c:pt>
                <c:pt idx="14426">
                  <c:v>6.9996000000000009</c:v>
                </c:pt>
                <c:pt idx="14427">
                  <c:v>7.0232999999999999</c:v>
                </c:pt>
                <c:pt idx="14428">
                  <c:v>6.9854000000000003</c:v>
                </c:pt>
                <c:pt idx="14429">
                  <c:v>6.9420000000000002</c:v>
                </c:pt>
                <c:pt idx="14430">
                  <c:v>6.8452999999999999</c:v>
                </c:pt>
                <c:pt idx="14431">
                  <c:v>6.8311000000000002</c:v>
                </c:pt>
                <c:pt idx="14432">
                  <c:v>6.7364000000000006</c:v>
                </c:pt>
                <c:pt idx="14433">
                  <c:v>6.7085999999999997</c:v>
                </c:pt>
                <c:pt idx="14434">
                  <c:v>6.7670999999999992</c:v>
                </c:pt>
                <c:pt idx="14435">
                  <c:v>6.7353000000000005</c:v>
                </c:pt>
                <c:pt idx="14436">
                  <c:v>6.7137000000000002</c:v>
                </c:pt>
                <c:pt idx="14437">
                  <c:v>6.6918999999999995</c:v>
                </c:pt>
                <c:pt idx="14438">
                  <c:v>6.6917</c:v>
                </c:pt>
                <c:pt idx="14439">
                  <c:v>6.6719999999999997</c:v>
                </c:pt>
                <c:pt idx="14440">
                  <c:v>6.7343000000000002</c:v>
                </c:pt>
                <c:pt idx="14441">
                  <c:v>6.7556000000000003</c:v>
                </c:pt>
                <c:pt idx="14442">
                  <c:v>6.7611999999999997</c:v>
                </c:pt>
                <c:pt idx="14443">
                  <c:v>6.7508999999999997</c:v>
                </c:pt>
                <c:pt idx="14444">
                  <c:v>6.8304999999999998</c:v>
                </c:pt>
                <c:pt idx="14445">
                  <c:v>6.87</c:v>
                </c:pt>
                <c:pt idx="14446">
                  <c:v>6.8724999999999996</c:v>
                </c:pt>
                <c:pt idx="14447">
                  <c:v>6.8768000000000002</c:v>
                </c:pt>
                <c:pt idx="14448">
                  <c:v>6.8952</c:v>
                </c:pt>
                <c:pt idx="14449">
                  <c:v>6.8363000000000005</c:v>
                </c:pt>
                <c:pt idx="14450">
                  <c:v>6.7960000000000003</c:v>
                </c:pt>
                <c:pt idx="14451">
                  <c:v>6.7130999999999998</c:v>
                </c:pt>
                <c:pt idx="14452">
                  <c:v>6.647899999999999</c:v>
                </c:pt>
                <c:pt idx="14453">
                  <c:v>6.6020999999999992</c:v>
                </c:pt>
                <c:pt idx="14454">
                  <c:v>6.5758999999999999</c:v>
                </c:pt>
                <c:pt idx="14455">
                  <c:v>6.5819999999999999</c:v>
                </c:pt>
                <c:pt idx="14456">
                  <c:v>6.5457000000000001</c:v>
                </c:pt>
                <c:pt idx="14457">
                  <c:v>6.504999999999999</c:v>
                </c:pt>
                <c:pt idx="14458">
                  <c:v>6.5395000000000003</c:v>
                </c:pt>
                <c:pt idx="14459">
                  <c:v>6.5461</c:v>
                </c:pt>
                <c:pt idx="14460">
                  <c:v>6.5663</c:v>
                </c:pt>
                <c:pt idx="14461">
                  <c:v>6.5461999999999998</c:v>
                </c:pt>
                <c:pt idx="14462">
                  <c:v>6.5762000000000009</c:v>
                </c:pt>
                <c:pt idx="14463">
                  <c:v>6.5785999999999998</c:v>
                </c:pt>
                <c:pt idx="14464">
                  <c:v>6.4805000000000001</c:v>
                </c:pt>
                <c:pt idx="14465">
                  <c:v>6.491200000000001</c:v>
                </c:pt>
                <c:pt idx="14466">
                  <c:v>6.4808000000000003</c:v>
                </c:pt>
                <c:pt idx="14467">
                  <c:v>6.4451000000000001</c:v>
                </c:pt>
                <c:pt idx="14468">
                  <c:v>6.4258999999999995</c:v>
                </c:pt>
                <c:pt idx="14469">
                  <c:v>6.4295</c:v>
                </c:pt>
                <c:pt idx="14470">
                  <c:v>6.3538999999999994</c:v>
                </c:pt>
                <c:pt idx="14471">
                  <c:v>6.3414000000000001</c:v>
                </c:pt>
                <c:pt idx="14472">
                  <c:v>6.3939999999999992</c:v>
                </c:pt>
                <c:pt idx="14473">
                  <c:v>6.4530000000000003</c:v>
                </c:pt>
                <c:pt idx="14474">
                  <c:v>6.6196000000000002</c:v>
                </c:pt>
                <c:pt idx="14475">
                  <c:v>6.7766000000000011</c:v>
                </c:pt>
                <c:pt idx="14476">
                  <c:v>6.9626000000000001</c:v>
                </c:pt>
                <c:pt idx="14477">
                  <c:v>7.0915999999999997</c:v>
                </c:pt>
                <c:pt idx="14478">
                  <c:v>7.184099999999999</c:v>
                </c:pt>
                <c:pt idx="14479">
                  <c:v>7.1906999999999996</c:v>
                </c:pt>
                <c:pt idx="14480">
                  <c:v>7.2022000000000004</c:v>
                </c:pt>
                <c:pt idx="14481">
                  <c:v>7.1547999999999989</c:v>
                </c:pt>
                <c:pt idx="14482">
                  <c:v>7.1954999999999991</c:v>
                </c:pt>
                <c:pt idx="14483">
                  <c:v>7.0891000000000002</c:v>
                </c:pt>
                <c:pt idx="14484">
                  <c:v>7.0437000000000003</c:v>
                </c:pt>
                <c:pt idx="14485">
                  <c:v>6.9519000000000002</c:v>
                </c:pt>
                <c:pt idx="14486">
                  <c:v>6.9077000000000002</c:v>
                </c:pt>
                <c:pt idx="14487">
                  <c:v>6.859</c:v>
                </c:pt>
                <c:pt idx="14488">
                  <c:v>6.8200999999999992</c:v>
                </c:pt>
                <c:pt idx="14489">
                  <c:v>6.8404999999999996</c:v>
                </c:pt>
                <c:pt idx="14490">
                  <c:v>6.8094000000000001</c:v>
                </c:pt>
                <c:pt idx="14491">
                  <c:v>6.7334000000000005</c:v>
                </c:pt>
                <c:pt idx="14492">
                  <c:v>6.7219999999999995</c:v>
                </c:pt>
                <c:pt idx="14493">
                  <c:v>6.6769999999999996</c:v>
                </c:pt>
                <c:pt idx="14494">
                  <c:v>6.6548999999999987</c:v>
                </c:pt>
                <c:pt idx="14495">
                  <c:v>6.5950999999999995</c:v>
                </c:pt>
                <c:pt idx="14496">
                  <c:v>6.5377000000000001</c:v>
                </c:pt>
                <c:pt idx="14497">
                  <c:v>6.5061999999999998</c:v>
                </c:pt>
                <c:pt idx="14498">
                  <c:v>6.4668000000000001</c:v>
                </c:pt>
                <c:pt idx="14499">
                  <c:v>6.471000000000001</c:v>
                </c:pt>
                <c:pt idx="14500">
                  <c:v>6.4797000000000011</c:v>
                </c:pt>
                <c:pt idx="14501">
                  <c:v>6.5369999999999999</c:v>
                </c:pt>
                <c:pt idx="14502">
                  <c:v>6.6711</c:v>
                </c:pt>
                <c:pt idx="14503">
                  <c:v>6.7394000000000007</c:v>
                </c:pt>
                <c:pt idx="14504">
                  <c:v>6.7283999999999997</c:v>
                </c:pt>
                <c:pt idx="14505">
                  <c:v>6.7353000000000005</c:v>
                </c:pt>
                <c:pt idx="14506">
                  <c:v>6.7128999999999994</c:v>
                </c:pt>
                <c:pt idx="14507">
                  <c:v>6.7587999999999999</c:v>
                </c:pt>
                <c:pt idx="14508">
                  <c:v>6.7256</c:v>
                </c:pt>
                <c:pt idx="14509">
                  <c:v>6.7359</c:v>
                </c:pt>
                <c:pt idx="14510">
                  <c:v>6.7522000000000002</c:v>
                </c:pt>
                <c:pt idx="14511">
                  <c:v>6.8668999999999993</c:v>
                </c:pt>
                <c:pt idx="14512">
                  <c:v>6.9349999999999996</c:v>
                </c:pt>
                <c:pt idx="14513">
                  <c:v>6.9874000000000001</c:v>
                </c:pt>
                <c:pt idx="14514">
                  <c:v>7.0442</c:v>
                </c:pt>
                <c:pt idx="14515">
                  <c:v>7.0483000000000002</c:v>
                </c:pt>
                <c:pt idx="14516">
                  <c:v>7.0358000000000001</c:v>
                </c:pt>
                <c:pt idx="14517">
                  <c:v>7.0313000000000008</c:v>
                </c:pt>
                <c:pt idx="14518">
                  <c:v>7.0460000000000003</c:v>
                </c:pt>
                <c:pt idx="14519">
                  <c:v>7.0088999999999997</c:v>
                </c:pt>
                <c:pt idx="14520">
                  <c:v>6.9013000000000009</c:v>
                </c:pt>
                <c:pt idx="14521">
                  <c:v>6.8685999999999989</c:v>
                </c:pt>
                <c:pt idx="14522">
                  <c:v>6.8256999999999994</c:v>
                </c:pt>
                <c:pt idx="14523">
                  <c:v>6.7487000000000004</c:v>
                </c:pt>
                <c:pt idx="14524">
                  <c:v>6.7258999999999993</c:v>
                </c:pt>
                <c:pt idx="14525">
                  <c:v>6.7</c:v>
                </c:pt>
                <c:pt idx="14526">
                  <c:v>6.7038000000000002</c:v>
                </c:pt>
                <c:pt idx="14527">
                  <c:v>6.7307000000000006</c:v>
                </c:pt>
                <c:pt idx="14528">
                  <c:v>6.7759999999999998</c:v>
                </c:pt>
                <c:pt idx="14529">
                  <c:v>6.7453000000000003</c:v>
                </c:pt>
                <c:pt idx="14530">
                  <c:v>6.7353000000000005</c:v>
                </c:pt>
                <c:pt idx="14531">
                  <c:v>6.7442000000000002</c:v>
                </c:pt>
                <c:pt idx="14532">
                  <c:v>6.7411000000000003</c:v>
                </c:pt>
                <c:pt idx="14533">
                  <c:v>6.7385000000000002</c:v>
                </c:pt>
                <c:pt idx="14534">
                  <c:v>6.7130000000000001</c:v>
                </c:pt>
                <c:pt idx="14535">
                  <c:v>6.660499999999999</c:v>
                </c:pt>
                <c:pt idx="14536">
                  <c:v>6.6006999999999998</c:v>
                </c:pt>
                <c:pt idx="14537">
                  <c:v>6.5686</c:v>
                </c:pt>
                <c:pt idx="14538">
                  <c:v>6.5123999999999995</c:v>
                </c:pt>
                <c:pt idx="14539">
                  <c:v>6.5250999999999992</c:v>
                </c:pt>
                <c:pt idx="14540">
                  <c:v>6.5348999999999995</c:v>
                </c:pt>
                <c:pt idx="14541">
                  <c:v>6.4960000000000004</c:v>
                </c:pt>
                <c:pt idx="14542">
                  <c:v>6.4773000000000005</c:v>
                </c:pt>
                <c:pt idx="14543">
                  <c:v>6.4334000000000007</c:v>
                </c:pt>
                <c:pt idx="14544">
                  <c:v>6.3644999999999987</c:v>
                </c:pt>
                <c:pt idx="14545">
                  <c:v>6.3333000000000004</c:v>
                </c:pt>
                <c:pt idx="14546">
                  <c:v>6.2885999999999997</c:v>
                </c:pt>
                <c:pt idx="14547">
                  <c:v>6.2853000000000003</c:v>
                </c:pt>
                <c:pt idx="14548">
                  <c:v>6.2721999999999998</c:v>
                </c:pt>
                <c:pt idx="14549">
                  <c:v>6.271300000000001</c:v>
                </c:pt>
                <c:pt idx="14550">
                  <c:v>6.1917</c:v>
                </c:pt>
                <c:pt idx="14551">
                  <c:v>6.1626999999999992</c:v>
                </c:pt>
                <c:pt idx="14552">
                  <c:v>6.0597000000000003</c:v>
                </c:pt>
                <c:pt idx="14553">
                  <c:v>6.0686</c:v>
                </c:pt>
                <c:pt idx="14554">
                  <c:v>6.0703000000000005</c:v>
                </c:pt>
                <c:pt idx="14555">
                  <c:v>6.0602</c:v>
                </c:pt>
                <c:pt idx="14556">
                  <c:v>6.1000999999999994</c:v>
                </c:pt>
                <c:pt idx="14557">
                  <c:v>6.1388999999999996</c:v>
                </c:pt>
                <c:pt idx="14558">
                  <c:v>6.1248999999999985</c:v>
                </c:pt>
                <c:pt idx="14559">
                  <c:v>6.1266999999999996</c:v>
                </c:pt>
                <c:pt idx="14560">
                  <c:v>6.1350999999999996</c:v>
                </c:pt>
                <c:pt idx="14561">
                  <c:v>6.1093000000000002</c:v>
                </c:pt>
                <c:pt idx="14562">
                  <c:v>6.0594999999999999</c:v>
                </c:pt>
                <c:pt idx="14563">
                  <c:v>6.0781999999999998</c:v>
                </c:pt>
                <c:pt idx="14564">
                  <c:v>6.0976999999999997</c:v>
                </c:pt>
                <c:pt idx="14565">
                  <c:v>6.0993000000000004</c:v>
                </c:pt>
                <c:pt idx="14566">
                  <c:v>6.1030999999999995</c:v>
                </c:pt>
                <c:pt idx="14567">
                  <c:v>6.1414999999999997</c:v>
                </c:pt>
                <c:pt idx="14568">
                  <c:v>6.0861999999999998</c:v>
                </c:pt>
                <c:pt idx="14569">
                  <c:v>6.1525999999999987</c:v>
                </c:pt>
                <c:pt idx="14570">
                  <c:v>6.1311</c:v>
                </c:pt>
                <c:pt idx="14571">
                  <c:v>6.1094999999999997</c:v>
                </c:pt>
                <c:pt idx="14572">
                  <c:v>6.1205999999999987</c:v>
                </c:pt>
                <c:pt idx="14573">
                  <c:v>6.1289999999999987</c:v>
                </c:pt>
                <c:pt idx="14574">
                  <c:v>6.1700999999999997</c:v>
                </c:pt>
                <c:pt idx="14575">
                  <c:v>6.2084999999999999</c:v>
                </c:pt>
                <c:pt idx="14576">
                  <c:v>6.2214999999999998</c:v>
                </c:pt>
                <c:pt idx="14577">
                  <c:v>6.1740999999999993</c:v>
                </c:pt>
                <c:pt idx="14578">
                  <c:v>6.1499999999999995</c:v>
                </c:pt>
                <c:pt idx="14579">
                  <c:v>6.1220999999999988</c:v>
                </c:pt>
                <c:pt idx="14580">
                  <c:v>6.0902000000000003</c:v>
                </c:pt>
                <c:pt idx="14581">
                  <c:v>6.0888</c:v>
                </c:pt>
                <c:pt idx="14582">
                  <c:v>6.0675999999999988</c:v>
                </c:pt>
                <c:pt idx="14583">
                  <c:v>5.99</c:v>
                </c:pt>
                <c:pt idx="14584">
                  <c:v>6.0191999999999997</c:v>
                </c:pt>
                <c:pt idx="14585">
                  <c:v>6.0276999999999994</c:v>
                </c:pt>
                <c:pt idx="14586">
                  <c:v>6.0754000000000001</c:v>
                </c:pt>
                <c:pt idx="14587">
                  <c:v>6.1648999999999985</c:v>
                </c:pt>
                <c:pt idx="14588">
                  <c:v>6.22</c:v>
                </c:pt>
                <c:pt idx="14589">
                  <c:v>6.2838000000000003</c:v>
                </c:pt>
                <c:pt idx="14590">
                  <c:v>6.3023999999999996</c:v>
                </c:pt>
                <c:pt idx="14591">
                  <c:v>6.3682999999999996</c:v>
                </c:pt>
                <c:pt idx="14592">
                  <c:v>6.4127000000000001</c:v>
                </c:pt>
                <c:pt idx="14593">
                  <c:v>6.4018000000000006</c:v>
                </c:pt>
                <c:pt idx="14594">
                  <c:v>6.3735999999999997</c:v>
                </c:pt>
                <c:pt idx="14595">
                  <c:v>6.3453999999999997</c:v>
                </c:pt>
                <c:pt idx="14596">
                  <c:v>6.3530999999999995</c:v>
                </c:pt>
                <c:pt idx="14597">
                  <c:v>6.3324999999999996</c:v>
                </c:pt>
                <c:pt idx="14598">
                  <c:v>6.2973999999999997</c:v>
                </c:pt>
                <c:pt idx="14599">
                  <c:v>6.3113000000000001</c:v>
                </c:pt>
                <c:pt idx="14600">
                  <c:v>6.3524999999999991</c:v>
                </c:pt>
                <c:pt idx="14601">
                  <c:v>6.3567</c:v>
                </c:pt>
                <c:pt idx="14602">
                  <c:v>6.3668999999999993</c:v>
                </c:pt>
                <c:pt idx="14603">
                  <c:v>6.4391000000000007</c:v>
                </c:pt>
                <c:pt idx="14604">
                  <c:v>6.5173999999999994</c:v>
                </c:pt>
                <c:pt idx="14605">
                  <c:v>6.5173999999999994</c:v>
                </c:pt>
                <c:pt idx="14606">
                  <c:v>6.4940999999999995</c:v>
                </c:pt>
                <c:pt idx="14607">
                  <c:v>6.5</c:v>
                </c:pt>
                <c:pt idx="14608">
                  <c:v>6.4935999999999998</c:v>
                </c:pt>
                <c:pt idx="14609">
                  <c:v>6.5074999999999994</c:v>
                </c:pt>
                <c:pt idx="14610">
                  <c:v>6.5624999999999991</c:v>
                </c:pt>
                <c:pt idx="14611">
                  <c:v>6.6307</c:v>
                </c:pt>
                <c:pt idx="14612">
                  <c:v>6.7416000000000009</c:v>
                </c:pt>
                <c:pt idx="14613">
                  <c:v>6.7917000000000005</c:v>
                </c:pt>
                <c:pt idx="14614">
                  <c:v>6.7762000000000011</c:v>
                </c:pt>
                <c:pt idx="14615">
                  <c:v>6.7814000000000005</c:v>
                </c:pt>
                <c:pt idx="14616">
                  <c:v>6.6964999999999995</c:v>
                </c:pt>
                <c:pt idx="14617">
                  <c:v>6.605599999999999</c:v>
                </c:pt>
                <c:pt idx="14618">
                  <c:v>6.6484999999999994</c:v>
                </c:pt>
                <c:pt idx="14619">
                  <c:v>6.677999999999999</c:v>
                </c:pt>
                <c:pt idx="14620">
                  <c:v>6.6682999999999995</c:v>
                </c:pt>
                <c:pt idx="14621">
                  <c:v>6.6648999999999985</c:v>
                </c:pt>
                <c:pt idx="14622">
                  <c:v>6.7514000000000003</c:v>
                </c:pt>
                <c:pt idx="14623">
                  <c:v>6.7333000000000007</c:v>
                </c:pt>
                <c:pt idx="14624">
                  <c:v>6.7294999999999998</c:v>
                </c:pt>
                <c:pt idx="14625">
                  <c:v>6.749200000000001</c:v>
                </c:pt>
                <c:pt idx="14626">
                  <c:v>6.7358000000000002</c:v>
                </c:pt>
                <c:pt idx="14627">
                  <c:v>6.8018999999999998</c:v>
                </c:pt>
                <c:pt idx="14628">
                  <c:v>6.6532</c:v>
                </c:pt>
                <c:pt idx="14629">
                  <c:v>6.6125999999999987</c:v>
                </c:pt>
                <c:pt idx="14630">
                  <c:v>6.7064000000000004</c:v>
                </c:pt>
                <c:pt idx="14631">
                  <c:v>6.7241999999999988</c:v>
                </c:pt>
                <c:pt idx="14632">
                  <c:v>6.7880000000000003</c:v>
                </c:pt>
                <c:pt idx="14633">
                  <c:v>6.7676999999999996</c:v>
                </c:pt>
                <c:pt idx="14634">
                  <c:v>6.7823000000000002</c:v>
                </c:pt>
                <c:pt idx="14635">
                  <c:v>6.8040999999999991</c:v>
                </c:pt>
                <c:pt idx="14636">
                  <c:v>6.8226999999999993</c:v>
                </c:pt>
                <c:pt idx="14637">
                  <c:v>6.8269999999999991</c:v>
                </c:pt>
                <c:pt idx="14638">
                  <c:v>6.9405000000000001</c:v>
                </c:pt>
                <c:pt idx="14639">
                  <c:v>8.4061000000000003</c:v>
                </c:pt>
                <c:pt idx="14640">
                  <c:v>11.147999999999998</c:v>
                </c:pt>
                <c:pt idx="14641">
                  <c:v>19.332000000000001</c:v>
                </c:pt>
                <c:pt idx="14642">
                  <c:v>18.146999999999995</c:v>
                </c:pt>
                <c:pt idx="14643">
                  <c:v>16.927999999999997</c:v>
                </c:pt>
                <c:pt idx="14644">
                  <c:v>15.826000000000002</c:v>
                </c:pt>
                <c:pt idx="14645">
                  <c:v>14.757</c:v>
                </c:pt>
                <c:pt idx="14646">
                  <c:v>13.742999999999999</c:v>
                </c:pt>
                <c:pt idx="14647">
                  <c:v>12.705</c:v>
                </c:pt>
                <c:pt idx="14648">
                  <c:v>11.824</c:v>
                </c:pt>
                <c:pt idx="14649">
                  <c:v>11.163</c:v>
                </c:pt>
                <c:pt idx="14650">
                  <c:v>10.648999999999999</c:v>
                </c:pt>
                <c:pt idx="14651">
                  <c:v>10.375000000000002</c:v>
                </c:pt>
                <c:pt idx="14652">
                  <c:v>9.626199999999999</c:v>
                </c:pt>
                <c:pt idx="14653">
                  <c:v>9.8678000000000008</c:v>
                </c:pt>
                <c:pt idx="14654">
                  <c:v>10.087</c:v>
                </c:pt>
                <c:pt idx="14655">
                  <c:v>10.220000000000001</c:v>
                </c:pt>
                <c:pt idx="14656">
                  <c:v>10.179</c:v>
                </c:pt>
                <c:pt idx="14657">
                  <c:v>10.155000000000001</c:v>
                </c:pt>
                <c:pt idx="14658">
                  <c:v>10.074</c:v>
                </c:pt>
                <c:pt idx="14659">
                  <c:v>9.8788</c:v>
                </c:pt>
                <c:pt idx="14660">
                  <c:v>9.7535000000000007</c:v>
                </c:pt>
                <c:pt idx="14661">
                  <c:v>9.6477999999999984</c:v>
                </c:pt>
                <c:pt idx="14662">
                  <c:v>9.5653000000000006</c:v>
                </c:pt>
                <c:pt idx="14663">
                  <c:v>9.4228000000000005</c:v>
                </c:pt>
                <c:pt idx="14664">
                  <c:v>9.2387999999999995</c:v>
                </c:pt>
                <c:pt idx="14665">
                  <c:v>9.1430999999999987</c:v>
                </c:pt>
                <c:pt idx="14666">
                  <c:v>9.0417999999999985</c:v>
                </c:pt>
                <c:pt idx="14667">
                  <c:v>8.8771000000000004</c:v>
                </c:pt>
                <c:pt idx="14668">
                  <c:v>8.6504000000000012</c:v>
                </c:pt>
                <c:pt idx="14669">
                  <c:v>8.5164000000000026</c:v>
                </c:pt>
                <c:pt idx="14670">
                  <c:v>8.2791000000000015</c:v>
                </c:pt>
                <c:pt idx="14671">
                  <c:v>8.0782999999999987</c:v>
                </c:pt>
                <c:pt idx="14672">
                  <c:v>7.9351000000000003</c:v>
                </c:pt>
                <c:pt idx="14673">
                  <c:v>7.7744999999999997</c:v>
                </c:pt>
                <c:pt idx="14674">
                  <c:v>7.6043999999999992</c:v>
                </c:pt>
                <c:pt idx="14675">
                  <c:v>7.5404</c:v>
                </c:pt>
                <c:pt idx="14676">
                  <c:v>7.4528999999999996</c:v>
                </c:pt>
                <c:pt idx="14677">
                  <c:v>7.3314000000000004</c:v>
                </c:pt>
                <c:pt idx="14678">
                  <c:v>7.2176999999999998</c:v>
                </c:pt>
                <c:pt idx="14679">
                  <c:v>7.1636999999999995</c:v>
                </c:pt>
                <c:pt idx="14680">
                  <c:v>7.1372999999999998</c:v>
                </c:pt>
                <c:pt idx="14681">
                  <c:v>7.0870999999999995</c:v>
                </c:pt>
                <c:pt idx="14682">
                  <c:v>7.0187999999999997</c:v>
                </c:pt>
                <c:pt idx="14683">
                  <c:v>7.0298999999999996</c:v>
                </c:pt>
                <c:pt idx="14684">
                  <c:v>7.0111999999999997</c:v>
                </c:pt>
                <c:pt idx="14685">
                  <c:v>6.9483000000000006</c:v>
                </c:pt>
                <c:pt idx="14686">
                  <c:v>6.8856999999999999</c:v>
                </c:pt>
                <c:pt idx="14687">
                  <c:v>6.855999999999999</c:v>
                </c:pt>
                <c:pt idx="14688">
                  <c:v>6.8287999999999993</c:v>
                </c:pt>
                <c:pt idx="14689">
                  <c:v>6.7705000000000002</c:v>
                </c:pt>
                <c:pt idx="14690">
                  <c:v>6.7458999999999998</c:v>
                </c:pt>
                <c:pt idx="14691">
                  <c:v>6.7134</c:v>
                </c:pt>
                <c:pt idx="14692">
                  <c:v>6.6586999999999996</c:v>
                </c:pt>
                <c:pt idx="14693">
                  <c:v>6.6748999999999992</c:v>
                </c:pt>
                <c:pt idx="14694">
                  <c:v>6.6262999999999996</c:v>
                </c:pt>
                <c:pt idx="14695">
                  <c:v>6.6110999999999995</c:v>
                </c:pt>
                <c:pt idx="14696">
                  <c:v>6.5659999999999989</c:v>
                </c:pt>
                <c:pt idx="14697">
                  <c:v>6.613599999999999</c:v>
                </c:pt>
                <c:pt idx="14698">
                  <c:v>6.5598000000000001</c:v>
                </c:pt>
                <c:pt idx="14699">
                  <c:v>6.597999999999999</c:v>
                </c:pt>
                <c:pt idx="14700">
                  <c:v>6.5846</c:v>
                </c:pt>
                <c:pt idx="14701">
                  <c:v>6.5393000000000008</c:v>
                </c:pt>
                <c:pt idx="14702">
                  <c:v>6.5331000000000001</c:v>
                </c:pt>
                <c:pt idx="14703">
                  <c:v>6.5787000000000004</c:v>
                </c:pt>
                <c:pt idx="14704">
                  <c:v>6.6375999999999991</c:v>
                </c:pt>
                <c:pt idx="14705">
                  <c:v>6.7233999999999998</c:v>
                </c:pt>
                <c:pt idx="14706">
                  <c:v>6.7946</c:v>
                </c:pt>
                <c:pt idx="14707">
                  <c:v>6.8377999999999997</c:v>
                </c:pt>
                <c:pt idx="14708">
                  <c:v>6.8422999999999998</c:v>
                </c:pt>
                <c:pt idx="14709">
                  <c:v>6.8662999999999998</c:v>
                </c:pt>
                <c:pt idx="14710">
                  <c:v>6.8406000000000002</c:v>
                </c:pt>
                <c:pt idx="14711">
                  <c:v>6.794999999999999</c:v>
                </c:pt>
                <c:pt idx="14712">
                  <c:v>6.7164000000000001</c:v>
                </c:pt>
                <c:pt idx="14713">
                  <c:v>6.7243999999999993</c:v>
                </c:pt>
                <c:pt idx="14714">
                  <c:v>6.7163000000000004</c:v>
                </c:pt>
                <c:pt idx="14715">
                  <c:v>6.6036999999999999</c:v>
                </c:pt>
                <c:pt idx="14716">
                  <c:v>6.5647999999999991</c:v>
                </c:pt>
                <c:pt idx="14717">
                  <c:v>6.4833000000000007</c:v>
                </c:pt>
                <c:pt idx="14718">
                  <c:v>6.4568000000000003</c:v>
                </c:pt>
                <c:pt idx="14719">
                  <c:v>6.4293000000000005</c:v>
                </c:pt>
                <c:pt idx="14720">
                  <c:v>6.4267000000000003</c:v>
                </c:pt>
                <c:pt idx="14721">
                  <c:v>6.4071999999999996</c:v>
                </c:pt>
                <c:pt idx="14722">
                  <c:v>6.3856000000000002</c:v>
                </c:pt>
                <c:pt idx="14723">
                  <c:v>6.3506999999999998</c:v>
                </c:pt>
                <c:pt idx="14724">
                  <c:v>6.3082000000000003</c:v>
                </c:pt>
                <c:pt idx="14725">
                  <c:v>6.3090999999999999</c:v>
                </c:pt>
                <c:pt idx="14726">
                  <c:v>6.2939999999999996</c:v>
                </c:pt>
                <c:pt idx="14727">
                  <c:v>6.3122999999999996</c:v>
                </c:pt>
                <c:pt idx="14728">
                  <c:v>6.2707000000000006</c:v>
                </c:pt>
                <c:pt idx="14729">
                  <c:v>6.3788</c:v>
                </c:pt>
                <c:pt idx="14730">
                  <c:v>6.3815999999999997</c:v>
                </c:pt>
                <c:pt idx="14731">
                  <c:v>6.4073000000000002</c:v>
                </c:pt>
                <c:pt idx="14732">
                  <c:v>6.3939999999999992</c:v>
                </c:pt>
                <c:pt idx="14733">
                  <c:v>6.3964999999999996</c:v>
                </c:pt>
                <c:pt idx="14734">
                  <c:v>6.4130000000000003</c:v>
                </c:pt>
                <c:pt idx="14735">
                  <c:v>6.4043999999999999</c:v>
                </c:pt>
                <c:pt idx="14736">
                  <c:v>6.4193000000000007</c:v>
                </c:pt>
                <c:pt idx="14737">
                  <c:v>6.4497000000000009</c:v>
                </c:pt>
                <c:pt idx="14738">
                  <c:v>6.4135999999999997</c:v>
                </c:pt>
                <c:pt idx="14739">
                  <c:v>6.4618000000000002</c:v>
                </c:pt>
                <c:pt idx="14740">
                  <c:v>6.5188999999999995</c:v>
                </c:pt>
                <c:pt idx="14741">
                  <c:v>6.5693999999999999</c:v>
                </c:pt>
                <c:pt idx="14742">
                  <c:v>6.57</c:v>
                </c:pt>
                <c:pt idx="14743">
                  <c:v>6.5031999999999996</c:v>
                </c:pt>
                <c:pt idx="14744">
                  <c:v>6.4942000000000002</c:v>
                </c:pt>
                <c:pt idx="14745">
                  <c:v>6.5221999999999989</c:v>
                </c:pt>
                <c:pt idx="14746">
                  <c:v>6.8669999999999991</c:v>
                </c:pt>
                <c:pt idx="14747">
                  <c:v>9.4351000000000003</c:v>
                </c:pt>
                <c:pt idx="14748">
                  <c:v>37.316999999999993</c:v>
                </c:pt>
                <c:pt idx="14749">
                  <c:v>36.790000000000006</c:v>
                </c:pt>
                <c:pt idx="14750">
                  <c:v>34.707000000000001</c:v>
                </c:pt>
                <c:pt idx="14751">
                  <c:v>31.994</c:v>
                </c:pt>
                <c:pt idx="14752">
                  <c:v>29.134000000000004</c:v>
                </c:pt>
                <c:pt idx="14753">
                  <c:v>28.658999999999999</c:v>
                </c:pt>
                <c:pt idx="14754">
                  <c:v>31.01</c:v>
                </c:pt>
                <c:pt idx="14755">
                  <c:v>34.503</c:v>
                </c:pt>
                <c:pt idx="14756">
                  <c:v>37.086999999999996</c:v>
                </c:pt>
                <c:pt idx="14757">
                  <c:v>36.643000000000001</c:v>
                </c:pt>
                <c:pt idx="14758">
                  <c:v>33.903000000000006</c:v>
                </c:pt>
                <c:pt idx="14759">
                  <c:v>30.529</c:v>
                </c:pt>
                <c:pt idx="14760">
                  <c:v>26.298999999999996</c:v>
                </c:pt>
                <c:pt idx="14761">
                  <c:v>23.184999999999999</c:v>
                </c:pt>
                <c:pt idx="14762">
                  <c:v>21.638000000000005</c:v>
                </c:pt>
                <c:pt idx="14763">
                  <c:v>22.027000000000001</c:v>
                </c:pt>
                <c:pt idx="14764">
                  <c:v>23.965999999999998</c:v>
                </c:pt>
                <c:pt idx="14765">
                  <c:v>28.01</c:v>
                </c:pt>
                <c:pt idx="14766">
                  <c:v>35.201000000000001</c:v>
                </c:pt>
                <c:pt idx="14767">
                  <c:v>45.986999999999995</c:v>
                </c:pt>
                <c:pt idx="14768">
                  <c:v>61.683</c:v>
                </c:pt>
                <c:pt idx="14769">
                  <c:v>83.85299999999998</c:v>
                </c:pt>
                <c:pt idx="14770">
                  <c:v>106.79</c:v>
                </c:pt>
                <c:pt idx="14771">
                  <c:v>110</c:v>
                </c:pt>
                <c:pt idx="14772">
                  <c:v>110</c:v>
                </c:pt>
                <c:pt idx="14773">
                  <c:v>110</c:v>
                </c:pt>
                <c:pt idx="14774">
                  <c:v>110</c:v>
                </c:pt>
                <c:pt idx="14775">
                  <c:v>110</c:v>
                </c:pt>
                <c:pt idx="14776">
                  <c:v>110</c:v>
                </c:pt>
                <c:pt idx="14777">
                  <c:v>110</c:v>
                </c:pt>
                <c:pt idx="14778">
                  <c:v>110</c:v>
                </c:pt>
                <c:pt idx="14779">
                  <c:v>110</c:v>
                </c:pt>
                <c:pt idx="14780">
                  <c:v>110</c:v>
                </c:pt>
                <c:pt idx="14781">
                  <c:v>110</c:v>
                </c:pt>
                <c:pt idx="14782">
                  <c:v>110</c:v>
                </c:pt>
                <c:pt idx="14783">
                  <c:v>110</c:v>
                </c:pt>
                <c:pt idx="14784">
                  <c:v>110</c:v>
                </c:pt>
                <c:pt idx="14785">
                  <c:v>105.48</c:v>
                </c:pt>
                <c:pt idx="14786">
                  <c:v>100.39</c:v>
                </c:pt>
                <c:pt idx="14787">
                  <c:v>95.89</c:v>
                </c:pt>
                <c:pt idx="14788">
                  <c:v>91.834999999999994</c:v>
                </c:pt>
                <c:pt idx="14789">
                  <c:v>88.224999999999994</c:v>
                </c:pt>
                <c:pt idx="14790">
                  <c:v>85.816999999999993</c:v>
                </c:pt>
                <c:pt idx="14791">
                  <c:v>84.861000000000004</c:v>
                </c:pt>
                <c:pt idx="14792">
                  <c:v>84.735000000000014</c:v>
                </c:pt>
                <c:pt idx="14793">
                  <c:v>84.022999999999982</c:v>
                </c:pt>
                <c:pt idx="14794">
                  <c:v>82.202000000000012</c:v>
                </c:pt>
                <c:pt idx="14795">
                  <c:v>79.468000000000004</c:v>
                </c:pt>
                <c:pt idx="14796">
                  <c:v>75.624999999999986</c:v>
                </c:pt>
                <c:pt idx="14797">
                  <c:v>71.60599999999998</c:v>
                </c:pt>
                <c:pt idx="14798">
                  <c:v>67.516000000000005</c:v>
                </c:pt>
                <c:pt idx="14799">
                  <c:v>63.28</c:v>
                </c:pt>
                <c:pt idx="14800">
                  <c:v>59.650999999999996</c:v>
                </c:pt>
                <c:pt idx="14801">
                  <c:v>56.778000000000006</c:v>
                </c:pt>
                <c:pt idx="14802">
                  <c:v>54.619</c:v>
                </c:pt>
                <c:pt idx="14803">
                  <c:v>52.928000000000004</c:v>
                </c:pt>
                <c:pt idx="14804">
                  <c:v>52.025000000000006</c:v>
                </c:pt>
                <c:pt idx="14805">
                  <c:v>51.261000000000003</c:v>
                </c:pt>
                <c:pt idx="14806">
                  <c:v>50.568000000000005</c:v>
                </c:pt>
                <c:pt idx="14807">
                  <c:v>49.627000000000002</c:v>
                </c:pt>
                <c:pt idx="14808">
                  <c:v>48.855999999999995</c:v>
                </c:pt>
                <c:pt idx="14809">
                  <c:v>47.793000000000013</c:v>
                </c:pt>
                <c:pt idx="14810">
                  <c:v>46.753</c:v>
                </c:pt>
                <c:pt idx="14811">
                  <c:v>46.134</c:v>
                </c:pt>
                <c:pt idx="14812">
                  <c:v>46.726000000000013</c:v>
                </c:pt>
                <c:pt idx="14813">
                  <c:v>48.15</c:v>
                </c:pt>
                <c:pt idx="14814">
                  <c:v>50.186</c:v>
                </c:pt>
                <c:pt idx="14815">
                  <c:v>52.753</c:v>
                </c:pt>
                <c:pt idx="14816">
                  <c:v>55.477000000000004</c:v>
                </c:pt>
                <c:pt idx="14817">
                  <c:v>58.644000000000005</c:v>
                </c:pt>
                <c:pt idx="14818">
                  <c:v>61.189</c:v>
                </c:pt>
                <c:pt idx="14819">
                  <c:v>62.809999999999995</c:v>
                </c:pt>
                <c:pt idx="14820">
                  <c:v>63.232000000000006</c:v>
                </c:pt>
                <c:pt idx="14821">
                  <c:v>62.631</c:v>
                </c:pt>
                <c:pt idx="14822">
                  <c:v>61.538000000000004</c:v>
                </c:pt>
                <c:pt idx="14823">
                  <c:v>59.999000000000002</c:v>
                </c:pt>
                <c:pt idx="14824">
                  <c:v>57.769000000000013</c:v>
                </c:pt>
                <c:pt idx="14825">
                  <c:v>55.193000000000012</c:v>
                </c:pt>
                <c:pt idx="14826">
                  <c:v>52.718000000000011</c:v>
                </c:pt>
                <c:pt idx="14827">
                  <c:v>50.189</c:v>
                </c:pt>
                <c:pt idx="14828">
                  <c:v>47.746000000000002</c:v>
                </c:pt>
                <c:pt idx="14829">
                  <c:v>45.67</c:v>
                </c:pt>
                <c:pt idx="14830">
                  <c:v>43.657000000000004</c:v>
                </c:pt>
                <c:pt idx="14831">
                  <c:v>41.964000000000006</c:v>
                </c:pt>
                <c:pt idx="14832">
                  <c:v>40.717000000000006</c:v>
                </c:pt>
                <c:pt idx="14833">
                  <c:v>39.579000000000001</c:v>
                </c:pt>
                <c:pt idx="14834">
                  <c:v>38.498000000000005</c:v>
                </c:pt>
                <c:pt idx="14835">
                  <c:v>37.637</c:v>
                </c:pt>
                <c:pt idx="14836">
                  <c:v>36.974000000000004</c:v>
                </c:pt>
                <c:pt idx="14837">
                  <c:v>35.986999999999995</c:v>
                </c:pt>
                <c:pt idx="14838">
                  <c:v>35.223000000000013</c:v>
                </c:pt>
                <c:pt idx="14839">
                  <c:v>34.604000000000006</c:v>
                </c:pt>
                <c:pt idx="14840">
                  <c:v>33.794000000000011</c:v>
                </c:pt>
                <c:pt idx="14841">
                  <c:v>32.738000000000007</c:v>
                </c:pt>
                <c:pt idx="14842">
                  <c:v>31.987999999999996</c:v>
                </c:pt>
                <c:pt idx="14843">
                  <c:v>31.084</c:v>
                </c:pt>
                <c:pt idx="14844">
                  <c:v>30.027999999999999</c:v>
                </c:pt>
                <c:pt idx="14845">
                  <c:v>29.14</c:v>
                </c:pt>
                <c:pt idx="14846">
                  <c:v>28.108000000000001</c:v>
                </c:pt>
                <c:pt idx="14847">
                  <c:v>27.175999999999995</c:v>
                </c:pt>
                <c:pt idx="14848">
                  <c:v>26.494999999999997</c:v>
                </c:pt>
                <c:pt idx="14849">
                  <c:v>25.856999999999999</c:v>
                </c:pt>
                <c:pt idx="14850">
                  <c:v>25.281999999999996</c:v>
                </c:pt>
                <c:pt idx="14851">
                  <c:v>24.753</c:v>
                </c:pt>
                <c:pt idx="14852">
                  <c:v>24.202000000000002</c:v>
                </c:pt>
                <c:pt idx="14853">
                  <c:v>23.957000000000001</c:v>
                </c:pt>
                <c:pt idx="14854">
                  <c:v>23.84</c:v>
                </c:pt>
                <c:pt idx="14855">
                  <c:v>23.821000000000005</c:v>
                </c:pt>
                <c:pt idx="14856">
                  <c:v>23.855</c:v>
                </c:pt>
                <c:pt idx="14857">
                  <c:v>24.189</c:v>
                </c:pt>
                <c:pt idx="14858">
                  <c:v>24.501000000000001</c:v>
                </c:pt>
                <c:pt idx="14859">
                  <c:v>24.774000000000001</c:v>
                </c:pt>
                <c:pt idx="14860">
                  <c:v>24.986999999999991</c:v>
                </c:pt>
                <c:pt idx="14861">
                  <c:v>25.193000000000001</c:v>
                </c:pt>
                <c:pt idx="14862">
                  <c:v>25.169</c:v>
                </c:pt>
                <c:pt idx="14863">
                  <c:v>25.234000000000005</c:v>
                </c:pt>
                <c:pt idx="14864">
                  <c:v>25.259</c:v>
                </c:pt>
                <c:pt idx="14865">
                  <c:v>25.154000000000003</c:v>
                </c:pt>
                <c:pt idx="14866">
                  <c:v>24.847999999999999</c:v>
                </c:pt>
                <c:pt idx="14867">
                  <c:v>24.302</c:v>
                </c:pt>
                <c:pt idx="14868">
                  <c:v>23.695</c:v>
                </c:pt>
                <c:pt idx="14869">
                  <c:v>23.004000000000001</c:v>
                </c:pt>
                <c:pt idx="14870">
                  <c:v>22.263000000000002</c:v>
                </c:pt>
                <c:pt idx="14871">
                  <c:v>21.721999999999998</c:v>
                </c:pt>
                <c:pt idx="14872">
                  <c:v>21.167000000000005</c:v>
                </c:pt>
                <c:pt idx="14873">
                  <c:v>20.663</c:v>
                </c:pt>
                <c:pt idx="14874">
                  <c:v>20.238</c:v>
                </c:pt>
                <c:pt idx="14875">
                  <c:v>19.706</c:v>
                </c:pt>
                <c:pt idx="14876">
                  <c:v>19.155999999999999</c:v>
                </c:pt>
                <c:pt idx="14877">
                  <c:v>18.620999999999999</c:v>
                </c:pt>
                <c:pt idx="14878">
                  <c:v>18.236999999999995</c:v>
                </c:pt>
                <c:pt idx="14879">
                  <c:v>17.764999999999997</c:v>
                </c:pt>
                <c:pt idx="14880">
                  <c:v>17.263000000000002</c:v>
                </c:pt>
                <c:pt idx="14881">
                  <c:v>16.885000000000002</c:v>
                </c:pt>
                <c:pt idx="14882">
                  <c:v>16.617000000000004</c:v>
                </c:pt>
                <c:pt idx="14883">
                  <c:v>16.454999999999995</c:v>
                </c:pt>
                <c:pt idx="14884">
                  <c:v>16.274999999999999</c:v>
                </c:pt>
                <c:pt idx="14885">
                  <c:v>16.105</c:v>
                </c:pt>
                <c:pt idx="14886">
                  <c:v>15.963000000000003</c:v>
                </c:pt>
                <c:pt idx="14887">
                  <c:v>15.774000000000001</c:v>
                </c:pt>
                <c:pt idx="14888">
                  <c:v>15.594000000000001</c:v>
                </c:pt>
                <c:pt idx="14889">
                  <c:v>15.535</c:v>
                </c:pt>
                <c:pt idx="14890">
                  <c:v>15.454000000000002</c:v>
                </c:pt>
                <c:pt idx="14891">
                  <c:v>15.46</c:v>
                </c:pt>
                <c:pt idx="14892">
                  <c:v>15.577</c:v>
                </c:pt>
                <c:pt idx="14893">
                  <c:v>15.824</c:v>
                </c:pt>
                <c:pt idx="14894">
                  <c:v>16.033999999999999</c:v>
                </c:pt>
                <c:pt idx="14895">
                  <c:v>16.295999999999996</c:v>
                </c:pt>
                <c:pt idx="14896">
                  <c:v>16.474999999999998</c:v>
                </c:pt>
                <c:pt idx="14897">
                  <c:v>16.467999999999996</c:v>
                </c:pt>
                <c:pt idx="14898">
                  <c:v>16.416</c:v>
                </c:pt>
                <c:pt idx="14899">
                  <c:v>16.263999999999996</c:v>
                </c:pt>
                <c:pt idx="14900">
                  <c:v>15.978</c:v>
                </c:pt>
                <c:pt idx="14901">
                  <c:v>15.835000000000003</c:v>
                </c:pt>
                <c:pt idx="14902">
                  <c:v>15.592000000000002</c:v>
                </c:pt>
                <c:pt idx="14903">
                  <c:v>15.393000000000002</c:v>
                </c:pt>
                <c:pt idx="14904">
                  <c:v>15.115</c:v>
                </c:pt>
                <c:pt idx="14905">
                  <c:v>14.828000000000001</c:v>
                </c:pt>
                <c:pt idx="14906">
                  <c:v>14.525</c:v>
                </c:pt>
                <c:pt idx="14907">
                  <c:v>14.261000000000001</c:v>
                </c:pt>
                <c:pt idx="14908">
                  <c:v>14.022</c:v>
                </c:pt>
                <c:pt idx="14909">
                  <c:v>13.912000000000003</c:v>
                </c:pt>
                <c:pt idx="14910">
                  <c:v>13.879000000000001</c:v>
                </c:pt>
                <c:pt idx="14911">
                  <c:v>13.701000000000001</c:v>
                </c:pt>
                <c:pt idx="14912">
                  <c:v>13.55</c:v>
                </c:pt>
                <c:pt idx="14913">
                  <c:v>13.504</c:v>
                </c:pt>
                <c:pt idx="14914">
                  <c:v>13.53</c:v>
                </c:pt>
                <c:pt idx="14915">
                  <c:v>-999</c:v>
                </c:pt>
                <c:pt idx="14916">
                  <c:v>13.457000000000003</c:v>
                </c:pt>
                <c:pt idx="14917">
                  <c:v>13.447000000000001</c:v>
                </c:pt>
                <c:pt idx="14918">
                  <c:v>13.485000000000001</c:v>
                </c:pt>
                <c:pt idx="14919">
                  <c:v>13.469000000000001</c:v>
                </c:pt>
                <c:pt idx="14920">
                  <c:v>13.341000000000001</c:v>
                </c:pt>
                <c:pt idx="14921">
                  <c:v>13.253</c:v>
                </c:pt>
                <c:pt idx="14922">
                  <c:v>13.33</c:v>
                </c:pt>
                <c:pt idx="14923">
                  <c:v>13.488</c:v>
                </c:pt>
                <c:pt idx="14924">
                  <c:v>13.958</c:v>
                </c:pt>
                <c:pt idx="14925">
                  <c:v>14.156000000000002</c:v>
                </c:pt>
                <c:pt idx="14926">
                  <c:v>14.314</c:v>
                </c:pt>
                <c:pt idx="14927">
                  <c:v>14.465000000000002</c:v>
                </c:pt>
                <c:pt idx="14928">
                  <c:v>14.593</c:v>
                </c:pt>
                <c:pt idx="14929">
                  <c:v>14.646999999999998</c:v>
                </c:pt>
                <c:pt idx="14930">
                  <c:v>14.596</c:v>
                </c:pt>
                <c:pt idx="14931">
                  <c:v>14.485000000000001</c:v>
                </c:pt>
                <c:pt idx="14932">
                  <c:v>14.317</c:v>
                </c:pt>
                <c:pt idx="14933">
                  <c:v>14.226000000000001</c:v>
                </c:pt>
                <c:pt idx="14934">
                  <c:v>14.093</c:v>
                </c:pt>
                <c:pt idx="14935">
                  <c:v>13.987</c:v>
                </c:pt>
                <c:pt idx="14936">
                  <c:v>13.772</c:v>
                </c:pt>
                <c:pt idx="14937">
                  <c:v>13.58</c:v>
                </c:pt>
                <c:pt idx="14938">
                  <c:v>13.375000000000002</c:v>
                </c:pt>
                <c:pt idx="14939">
                  <c:v>13.096</c:v>
                </c:pt>
                <c:pt idx="14940">
                  <c:v>12.96</c:v>
                </c:pt>
                <c:pt idx="14941">
                  <c:v>12.846</c:v>
                </c:pt>
                <c:pt idx="14942">
                  <c:v>12.779</c:v>
                </c:pt>
                <c:pt idx="14943">
                  <c:v>12.766</c:v>
                </c:pt>
                <c:pt idx="14944">
                  <c:v>12.918000000000001</c:v>
                </c:pt>
                <c:pt idx="14945">
                  <c:v>13.239999999999998</c:v>
                </c:pt>
                <c:pt idx="14946">
                  <c:v>14.09</c:v>
                </c:pt>
                <c:pt idx="14947">
                  <c:v>15.358000000000002</c:v>
                </c:pt>
                <c:pt idx="14948">
                  <c:v>17.29</c:v>
                </c:pt>
                <c:pt idx="14949">
                  <c:v>20.681999999999999</c:v>
                </c:pt>
                <c:pt idx="14950">
                  <c:v>24.811000000000003</c:v>
                </c:pt>
                <c:pt idx="14951">
                  <c:v>28.556000000000001</c:v>
                </c:pt>
                <c:pt idx="14952">
                  <c:v>31.721999999999998</c:v>
                </c:pt>
                <c:pt idx="14953">
                  <c:v>33.317999999999998</c:v>
                </c:pt>
                <c:pt idx="14954">
                  <c:v>33.766000000000012</c:v>
                </c:pt>
                <c:pt idx="14955">
                  <c:v>33.509</c:v>
                </c:pt>
                <c:pt idx="14956">
                  <c:v>32.449999999999996</c:v>
                </c:pt>
                <c:pt idx="14957">
                  <c:v>30.937000000000001</c:v>
                </c:pt>
                <c:pt idx="14958">
                  <c:v>29.443999999999996</c:v>
                </c:pt>
                <c:pt idx="14959">
                  <c:v>27.988999999999997</c:v>
                </c:pt>
                <c:pt idx="14960">
                  <c:v>26.943999999999996</c:v>
                </c:pt>
                <c:pt idx="14961">
                  <c:v>25.878</c:v>
                </c:pt>
                <c:pt idx="14962">
                  <c:v>24.933</c:v>
                </c:pt>
                <c:pt idx="14963">
                  <c:v>24.045999999999996</c:v>
                </c:pt>
                <c:pt idx="14964">
                  <c:v>23.187999999999999</c:v>
                </c:pt>
                <c:pt idx="14965">
                  <c:v>22.411999999999999</c:v>
                </c:pt>
                <c:pt idx="14966">
                  <c:v>21.834000000000003</c:v>
                </c:pt>
                <c:pt idx="14967">
                  <c:v>21.071999999999999</c:v>
                </c:pt>
                <c:pt idx="14968">
                  <c:v>20.515000000000001</c:v>
                </c:pt>
                <c:pt idx="14969">
                  <c:v>20.273</c:v>
                </c:pt>
                <c:pt idx="14970">
                  <c:v>20.288999999999998</c:v>
                </c:pt>
                <c:pt idx="14971">
                  <c:v>20.061</c:v>
                </c:pt>
                <c:pt idx="14972">
                  <c:v>19.797000000000001</c:v>
                </c:pt>
                <c:pt idx="14973">
                  <c:v>19.59</c:v>
                </c:pt>
                <c:pt idx="14974">
                  <c:v>19.577000000000005</c:v>
                </c:pt>
                <c:pt idx="14975">
                  <c:v>19.561999999999998</c:v>
                </c:pt>
                <c:pt idx="14976">
                  <c:v>19.645</c:v>
                </c:pt>
                <c:pt idx="14977">
                  <c:v>19.765999999999991</c:v>
                </c:pt>
                <c:pt idx="14978">
                  <c:v>19.821000000000005</c:v>
                </c:pt>
                <c:pt idx="14979">
                  <c:v>19.553999999999995</c:v>
                </c:pt>
                <c:pt idx="14980">
                  <c:v>19.18</c:v>
                </c:pt>
                <c:pt idx="14981">
                  <c:v>18.72</c:v>
                </c:pt>
                <c:pt idx="14982">
                  <c:v>18.164000000000001</c:v>
                </c:pt>
                <c:pt idx="14983">
                  <c:v>17.509</c:v>
                </c:pt>
                <c:pt idx="14984">
                  <c:v>16.867000000000001</c:v>
                </c:pt>
                <c:pt idx="14985">
                  <c:v>16.111999999999998</c:v>
                </c:pt>
                <c:pt idx="14986">
                  <c:v>15.503</c:v>
                </c:pt>
                <c:pt idx="14987">
                  <c:v>15.045</c:v>
                </c:pt>
                <c:pt idx="14988">
                  <c:v>14.638999999999999</c:v>
                </c:pt>
                <c:pt idx="14989">
                  <c:v>14.194000000000001</c:v>
                </c:pt>
                <c:pt idx="14990">
                  <c:v>13.817</c:v>
                </c:pt>
                <c:pt idx="14991">
                  <c:v>13.499000000000002</c:v>
                </c:pt>
                <c:pt idx="14992">
                  <c:v>13.247999999999999</c:v>
                </c:pt>
                <c:pt idx="14993">
                  <c:v>13.091000000000001</c:v>
                </c:pt>
                <c:pt idx="14994">
                  <c:v>12.931000000000001</c:v>
                </c:pt>
                <c:pt idx="14995">
                  <c:v>12.768000000000001</c:v>
                </c:pt>
                <c:pt idx="14996">
                  <c:v>12.555000000000001</c:v>
                </c:pt>
                <c:pt idx="14997">
                  <c:v>12.438000000000001</c:v>
                </c:pt>
                <c:pt idx="14998">
                  <c:v>12.297999999999998</c:v>
                </c:pt>
                <c:pt idx="14999">
                  <c:v>12.157</c:v>
                </c:pt>
                <c:pt idx="15000">
                  <c:v>12.047999999999998</c:v>
                </c:pt>
                <c:pt idx="15001">
                  <c:v>11.878</c:v>
                </c:pt>
                <c:pt idx="15002">
                  <c:v>11.743999999999998</c:v>
                </c:pt>
                <c:pt idx="15003">
                  <c:v>11.567</c:v>
                </c:pt>
                <c:pt idx="15004">
                  <c:v>11.494</c:v>
                </c:pt>
                <c:pt idx="15005">
                  <c:v>11.34</c:v>
                </c:pt>
                <c:pt idx="15006">
                  <c:v>11.220999999999998</c:v>
                </c:pt>
                <c:pt idx="15007">
                  <c:v>11.124000000000001</c:v>
                </c:pt>
                <c:pt idx="15008">
                  <c:v>11.077</c:v>
                </c:pt>
                <c:pt idx="15009">
                  <c:v>11.005000000000003</c:v>
                </c:pt>
                <c:pt idx="15010">
                  <c:v>10.992000000000003</c:v>
                </c:pt>
                <c:pt idx="15011">
                  <c:v>10.917</c:v>
                </c:pt>
                <c:pt idx="15012">
                  <c:v>10.829000000000002</c:v>
                </c:pt>
                <c:pt idx="15013">
                  <c:v>10.715</c:v>
                </c:pt>
                <c:pt idx="15014">
                  <c:v>10.7</c:v>
                </c:pt>
                <c:pt idx="15015">
                  <c:v>10.67</c:v>
                </c:pt>
                <c:pt idx="15016">
                  <c:v>10.585000000000003</c:v>
                </c:pt>
                <c:pt idx="15017">
                  <c:v>10.646999999999998</c:v>
                </c:pt>
                <c:pt idx="15018">
                  <c:v>10.765000000000002</c:v>
                </c:pt>
                <c:pt idx="15019">
                  <c:v>10.998000000000001</c:v>
                </c:pt>
                <c:pt idx="15020">
                  <c:v>11.036</c:v>
                </c:pt>
                <c:pt idx="15021">
                  <c:v>11.035</c:v>
                </c:pt>
                <c:pt idx="15022">
                  <c:v>11.011000000000001</c:v>
                </c:pt>
                <c:pt idx="15023">
                  <c:v>10.919</c:v>
                </c:pt>
                <c:pt idx="15024">
                  <c:v>10.843</c:v>
                </c:pt>
                <c:pt idx="15025">
                  <c:v>10.841000000000001</c:v>
                </c:pt>
                <c:pt idx="15026">
                  <c:v>10.790999999999999</c:v>
                </c:pt>
                <c:pt idx="15027">
                  <c:v>10.755000000000003</c:v>
                </c:pt>
                <c:pt idx="15028">
                  <c:v>10.707000000000001</c:v>
                </c:pt>
                <c:pt idx="15029">
                  <c:v>10.636999999999999</c:v>
                </c:pt>
                <c:pt idx="15030">
                  <c:v>10.651</c:v>
                </c:pt>
                <c:pt idx="15031">
                  <c:v>10.581</c:v>
                </c:pt>
                <c:pt idx="15032">
                  <c:v>10.537000000000001</c:v>
                </c:pt>
                <c:pt idx="15033">
                  <c:v>10.472000000000001</c:v>
                </c:pt>
                <c:pt idx="15034">
                  <c:v>10.424000000000001</c:v>
                </c:pt>
                <c:pt idx="15035">
                  <c:v>10.4</c:v>
                </c:pt>
                <c:pt idx="15036">
                  <c:v>9.8774000000000015</c:v>
                </c:pt>
                <c:pt idx="15037">
                  <c:v>10.022</c:v>
                </c:pt>
                <c:pt idx="15038">
                  <c:v>10.061</c:v>
                </c:pt>
                <c:pt idx="15039">
                  <c:v>10.127000000000001</c:v>
                </c:pt>
                <c:pt idx="15040">
                  <c:v>10.176</c:v>
                </c:pt>
                <c:pt idx="15041">
                  <c:v>10.225</c:v>
                </c:pt>
                <c:pt idx="15042">
                  <c:v>10.212</c:v>
                </c:pt>
                <c:pt idx="15043">
                  <c:v>10.229999999999999</c:v>
                </c:pt>
                <c:pt idx="15044">
                  <c:v>10.181000000000001</c:v>
                </c:pt>
                <c:pt idx="15045">
                  <c:v>10.242000000000001</c:v>
                </c:pt>
                <c:pt idx="15046">
                  <c:v>10.223999999999998</c:v>
                </c:pt>
                <c:pt idx="15047">
                  <c:v>10.273</c:v>
                </c:pt>
                <c:pt idx="15048">
                  <c:v>10.359000000000002</c:v>
                </c:pt>
                <c:pt idx="15049">
                  <c:v>10.311</c:v>
                </c:pt>
                <c:pt idx="15050">
                  <c:v>10.297000000000001</c:v>
                </c:pt>
                <c:pt idx="15051">
                  <c:v>10.31</c:v>
                </c:pt>
                <c:pt idx="15052">
                  <c:v>10.354000000000003</c:v>
                </c:pt>
                <c:pt idx="15053">
                  <c:v>10.349</c:v>
                </c:pt>
                <c:pt idx="15054">
                  <c:v>10.447999999999999</c:v>
                </c:pt>
                <c:pt idx="15055">
                  <c:v>10.572000000000001</c:v>
                </c:pt>
                <c:pt idx="15056">
                  <c:v>10.623000000000001</c:v>
                </c:pt>
                <c:pt idx="15057">
                  <c:v>10.728999999999999</c:v>
                </c:pt>
                <c:pt idx="15058">
                  <c:v>10.776</c:v>
                </c:pt>
                <c:pt idx="15059">
                  <c:v>13.350000000000001</c:v>
                </c:pt>
                <c:pt idx="15060">
                  <c:v>12.233999999999998</c:v>
                </c:pt>
                <c:pt idx="15061">
                  <c:v>11.822000000000001</c:v>
                </c:pt>
                <c:pt idx="15062">
                  <c:v>11.59</c:v>
                </c:pt>
                <c:pt idx="15063">
                  <c:v>11.482000000000001</c:v>
                </c:pt>
                <c:pt idx="15064">
                  <c:v>11.388</c:v>
                </c:pt>
                <c:pt idx="15065">
                  <c:v>11.447999999999999</c:v>
                </c:pt>
                <c:pt idx="15066">
                  <c:v>11.463000000000003</c:v>
                </c:pt>
                <c:pt idx="15067">
                  <c:v>11.586</c:v>
                </c:pt>
                <c:pt idx="15068">
                  <c:v>11.617000000000001</c:v>
                </c:pt>
                <c:pt idx="15069">
                  <c:v>11.591000000000001</c:v>
                </c:pt>
                <c:pt idx="15070">
                  <c:v>11.655000000000001</c:v>
                </c:pt>
                <c:pt idx="15071">
                  <c:v>11.809000000000001</c:v>
                </c:pt>
                <c:pt idx="15072">
                  <c:v>12.127000000000001</c:v>
                </c:pt>
                <c:pt idx="15073">
                  <c:v>13.39</c:v>
                </c:pt>
                <c:pt idx="15074">
                  <c:v>14.402000000000001</c:v>
                </c:pt>
                <c:pt idx="15075">
                  <c:v>15.593</c:v>
                </c:pt>
                <c:pt idx="15076">
                  <c:v>16.951000000000001</c:v>
                </c:pt>
                <c:pt idx="15077">
                  <c:v>17.702000000000002</c:v>
                </c:pt>
                <c:pt idx="15078">
                  <c:v>18.309999999999999</c:v>
                </c:pt>
                <c:pt idx="15079">
                  <c:v>18.442999999999998</c:v>
                </c:pt>
                <c:pt idx="15080">
                  <c:v>18.603000000000005</c:v>
                </c:pt>
                <c:pt idx="15081">
                  <c:v>18.818999999999999</c:v>
                </c:pt>
                <c:pt idx="15082">
                  <c:v>18.916</c:v>
                </c:pt>
                <c:pt idx="15083">
                  <c:v>18.809999999999999</c:v>
                </c:pt>
                <c:pt idx="15084">
                  <c:v>18.818999999999999</c:v>
                </c:pt>
                <c:pt idx="15085">
                  <c:v>18.731000000000005</c:v>
                </c:pt>
                <c:pt idx="15086">
                  <c:v>18.635999999999999</c:v>
                </c:pt>
                <c:pt idx="15087">
                  <c:v>18.452000000000002</c:v>
                </c:pt>
                <c:pt idx="15088">
                  <c:v>18.3</c:v>
                </c:pt>
                <c:pt idx="15089">
                  <c:v>17.971999999999998</c:v>
                </c:pt>
                <c:pt idx="15090">
                  <c:v>17.952000000000002</c:v>
                </c:pt>
                <c:pt idx="15091">
                  <c:v>17.907</c:v>
                </c:pt>
                <c:pt idx="15092">
                  <c:v>17.962999999999997</c:v>
                </c:pt>
                <c:pt idx="15093">
                  <c:v>18.077000000000005</c:v>
                </c:pt>
                <c:pt idx="15094">
                  <c:v>18.190000000000001</c:v>
                </c:pt>
                <c:pt idx="15095">
                  <c:v>18.157000000000004</c:v>
                </c:pt>
                <c:pt idx="15096">
                  <c:v>17.949000000000002</c:v>
                </c:pt>
                <c:pt idx="15097">
                  <c:v>17.521999999999995</c:v>
                </c:pt>
                <c:pt idx="15098">
                  <c:v>17.023</c:v>
                </c:pt>
                <c:pt idx="15099">
                  <c:v>16.542000000000002</c:v>
                </c:pt>
                <c:pt idx="15100">
                  <c:v>16.129000000000001</c:v>
                </c:pt>
                <c:pt idx="15101">
                  <c:v>15.667</c:v>
                </c:pt>
                <c:pt idx="15102">
                  <c:v>15.274000000000001</c:v>
                </c:pt>
                <c:pt idx="15103">
                  <c:v>14.998000000000001</c:v>
                </c:pt>
                <c:pt idx="15104">
                  <c:v>14.663</c:v>
                </c:pt>
                <c:pt idx="15105">
                  <c:v>14.416</c:v>
                </c:pt>
                <c:pt idx="15106">
                  <c:v>14.277000000000001</c:v>
                </c:pt>
                <c:pt idx="15107">
                  <c:v>14.378</c:v>
                </c:pt>
                <c:pt idx="15108">
                  <c:v>14.68</c:v>
                </c:pt>
                <c:pt idx="15109">
                  <c:v>15.3</c:v>
                </c:pt>
                <c:pt idx="15110">
                  <c:v>16.053999999999995</c:v>
                </c:pt>
                <c:pt idx="15111">
                  <c:v>16.837000000000003</c:v>
                </c:pt>
                <c:pt idx="15112">
                  <c:v>17.238</c:v>
                </c:pt>
                <c:pt idx="15113">
                  <c:v>17.457000000000001</c:v>
                </c:pt>
                <c:pt idx="15114">
                  <c:v>17.506</c:v>
                </c:pt>
                <c:pt idx="15115">
                  <c:v>17.561</c:v>
                </c:pt>
                <c:pt idx="15116">
                  <c:v>17.385000000000002</c:v>
                </c:pt>
                <c:pt idx="15117">
                  <c:v>17.146999999999995</c:v>
                </c:pt>
                <c:pt idx="15118">
                  <c:v>16.946999999999996</c:v>
                </c:pt>
                <c:pt idx="15119">
                  <c:v>16.792000000000002</c:v>
                </c:pt>
                <c:pt idx="15120">
                  <c:v>16.611999999999998</c:v>
                </c:pt>
                <c:pt idx="15121">
                  <c:v>16.940999999999995</c:v>
                </c:pt>
                <c:pt idx="15122">
                  <c:v>17.314000000000004</c:v>
                </c:pt>
                <c:pt idx="15123">
                  <c:v>17.925999999999991</c:v>
                </c:pt>
                <c:pt idx="15124">
                  <c:v>18.401999999999997</c:v>
                </c:pt>
                <c:pt idx="15125">
                  <c:v>19.076000000000001</c:v>
                </c:pt>
                <c:pt idx="15126">
                  <c:v>19.747</c:v>
                </c:pt>
                <c:pt idx="15127">
                  <c:v>20.536000000000001</c:v>
                </c:pt>
                <c:pt idx="15128">
                  <c:v>21.444999999999997</c:v>
                </c:pt>
                <c:pt idx="15129">
                  <c:v>21.803999999999995</c:v>
                </c:pt>
                <c:pt idx="15130">
                  <c:v>22.100999999999999</c:v>
                </c:pt>
                <c:pt idx="15131">
                  <c:v>21.994</c:v>
                </c:pt>
                <c:pt idx="15132">
                  <c:v>21.533999999999999</c:v>
                </c:pt>
                <c:pt idx="15133">
                  <c:v>20.718</c:v>
                </c:pt>
                <c:pt idx="15134">
                  <c:v>20.130000000000003</c:v>
                </c:pt>
                <c:pt idx="15135">
                  <c:v>19.564999999999998</c:v>
                </c:pt>
                <c:pt idx="15136">
                  <c:v>19.236000000000001</c:v>
                </c:pt>
                <c:pt idx="15137">
                  <c:v>18.922999999999991</c:v>
                </c:pt>
                <c:pt idx="15138">
                  <c:v>18.509</c:v>
                </c:pt>
                <c:pt idx="15139">
                  <c:v>18.213999999999999</c:v>
                </c:pt>
                <c:pt idx="15140">
                  <c:v>18.128</c:v>
                </c:pt>
                <c:pt idx="15141">
                  <c:v>18.417000000000005</c:v>
                </c:pt>
                <c:pt idx="15142">
                  <c:v>18.937000000000001</c:v>
                </c:pt>
                <c:pt idx="15143">
                  <c:v>19.594000000000001</c:v>
                </c:pt>
                <c:pt idx="15144">
                  <c:v>20.097000000000001</c:v>
                </c:pt>
                <c:pt idx="15145">
                  <c:v>20.447999999999997</c:v>
                </c:pt>
                <c:pt idx="15146">
                  <c:v>20.295999999999996</c:v>
                </c:pt>
                <c:pt idx="15147">
                  <c:v>19.934999999999999</c:v>
                </c:pt>
                <c:pt idx="15148">
                  <c:v>19.479999999999997</c:v>
                </c:pt>
                <c:pt idx="15149">
                  <c:v>18.864000000000001</c:v>
                </c:pt>
                <c:pt idx="15150">
                  <c:v>18.373000000000001</c:v>
                </c:pt>
                <c:pt idx="15151">
                  <c:v>17.783999999999995</c:v>
                </c:pt>
                <c:pt idx="15152">
                  <c:v>17.213000000000001</c:v>
                </c:pt>
                <c:pt idx="15153">
                  <c:v>16.686</c:v>
                </c:pt>
                <c:pt idx="15154">
                  <c:v>16.22</c:v>
                </c:pt>
                <c:pt idx="15155">
                  <c:v>15.936</c:v>
                </c:pt>
                <c:pt idx="15156">
                  <c:v>15.815000000000001</c:v>
                </c:pt>
                <c:pt idx="15157">
                  <c:v>15.728999999999999</c:v>
                </c:pt>
                <c:pt idx="15158">
                  <c:v>15.692</c:v>
                </c:pt>
                <c:pt idx="15159">
                  <c:v>15.719999999999999</c:v>
                </c:pt>
                <c:pt idx="15160">
                  <c:v>15.526</c:v>
                </c:pt>
                <c:pt idx="15161">
                  <c:v>15.397</c:v>
                </c:pt>
                <c:pt idx="15162">
                  <c:v>15.261000000000001</c:v>
                </c:pt>
                <c:pt idx="15163">
                  <c:v>15.017000000000001</c:v>
                </c:pt>
                <c:pt idx="15164">
                  <c:v>14.822000000000001</c:v>
                </c:pt>
                <c:pt idx="15165">
                  <c:v>14.58</c:v>
                </c:pt>
                <c:pt idx="15166">
                  <c:v>14.283000000000001</c:v>
                </c:pt>
                <c:pt idx="15167">
                  <c:v>14.076000000000002</c:v>
                </c:pt>
                <c:pt idx="15168">
                  <c:v>13.918000000000001</c:v>
                </c:pt>
                <c:pt idx="15169">
                  <c:v>13.92</c:v>
                </c:pt>
                <c:pt idx="15170">
                  <c:v>13.98</c:v>
                </c:pt>
                <c:pt idx="15171">
                  <c:v>13.974</c:v>
                </c:pt>
                <c:pt idx="15172">
                  <c:v>13.949</c:v>
                </c:pt>
                <c:pt idx="15173">
                  <c:v>13.871</c:v>
                </c:pt>
                <c:pt idx="15174">
                  <c:v>13.793000000000001</c:v>
                </c:pt>
                <c:pt idx="15175">
                  <c:v>13.696</c:v>
                </c:pt>
                <c:pt idx="15176">
                  <c:v>13.547999999999998</c:v>
                </c:pt>
                <c:pt idx="15177">
                  <c:v>13.414</c:v>
                </c:pt>
                <c:pt idx="15178">
                  <c:v>13.391</c:v>
                </c:pt>
                <c:pt idx="15179">
                  <c:v>13.391</c:v>
                </c:pt>
                <c:pt idx="15180">
                  <c:v>13.358000000000002</c:v>
                </c:pt>
                <c:pt idx="15181">
                  <c:v>13.309000000000001</c:v>
                </c:pt>
                <c:pt idx="15182">
                  <c:v>13.324</c:v>
                </c:pt>
                <c:pt idx="15183">
                  <c:v>13.331</c:v>
                </c:pt>
                <c:pt idx="15184">
                  <c:v>13.386000000000003</c:v>
                </c:pt>
                <c:pt idx="15185">
                  <c:v>13.373000000000003</c:v>
                </c:pt>
                <c:pt idx="15186">
                  <c:v>13.365000000000002</c:v>
                </c:pt>
                <c:pt idx="15187">
                  <c:v>13.274000000000001</c:v>
                </c:pt>
                <c:pt idx="15188">
                  <c:v>13.184000000000001</c:v>
                </c:pt>
                <c:pt idx="15189">
                  <c:v>13.069000000000003</c:v>
                </c:pt>
                <c:pt idx="15190">
                  <c:v>12.92</c:v>
                </c:pt>
                <c:pt idx="15191">
                  <c:v>12.751000000000001</c:v>
                </c:pt>
                <c:pt idx="15192">
                  <c:v>12.611000000000001</c:v>
                </c:pt>
                <c:pt idx="15193">
                  <c:v>12.450000000000001</c:v>
                </c:pt>
                <c:pt idx="15194">
                  <c:v>12.316000000000003</c:v>
                </c:pt>
                <c:pt idx="15195">
                  <c:v>12.485000000000001</c:v>
                </c:pt>
                <c:pt idx="15196">
                  <c:v>12.76</c:v>
                </c:pt>
                <c:pt idx="15197">
                  <c:v>13.123000000000001</c:v>
                </c:pt>
                <c:pt idx="15198">
                  <c:v>13.334</c:v>
                </c:pt>
                <c:pt idx="15199">
                  <c:v>13.518000000000001</c:v>
                </c:pt>
                <c:pt idx="15200">
                  <c:v>13.584</c:v>
                </c:pt>
                <c:pt idx="15201">
                  <c:v>13.525</c:v>
                </c:pt>
                <c:pt idx="15202">
                  <c:v>13.313000000000002</c:v>
                </c:pt>
                <c:pt idx="15203">
                  <c:v>13.088000000000001</c:v>
                </c:pt>
                <c:pt idx="15204">
                  <c:v>12.775</c:v>
                </c:pt>
                <c:pt idx="15205">
                  <c:v>12.585000000000003</c:v>
                </c:pt>
                <c:pt idx="15206">
                  <c:v>12.48</c:v>
                </c:pt>
                <c:pt idx="15207">
                  <c:v>12.298999999999999</c:v>
                </c:pt>
                <c:pt idx="15208">
                  <c:v>12.304</c:v>
                </c:pt>
                <c:pt idx="15209">
                  <c:v>12.173</c:v>
                </c:pt>
                <c:pt idx="15210">
                  <c:v>12.069000000000003</c:v>
                </c:pt>
                <c:pt idx="15211">
                  <c:v>11.983000000000002</c:v>
                </c:pt>
                <c:pt idx="15212">
                  <c:v>11.988</c:v>
                </c:pt>
                <c:pt idx="15213">
                  <c:v>11.957000000000003</c:v>
                </c:pt>
                <c:pt idx="15214">
                  <c:v>11.934000000000001</c:v>
                </c:pt>
                <c:pt idx="15215">
                  <c:v>11.837</c:v>
                </c:pt>
                <c:pt idx="15216">
                  <c:v>11.771000000000001</c:v>
                </c:pt>
                <c:pt idx="15217">
                  <c:v>11.787999999999998</c:v>
                </c:pt>
                <c:pt idx="15218">
                  <c:v>11.689</c:v>
                </c:pt>
                <c:pt idx="15219">
                  <c:v>11.630999999999998</c:v>
                </c:pt>
                <c:pt idx="15220">
                  <c:v>11.664</c:v>
                </c:pt>
                <c:pt idx="15221">
                  <c:v>11.645</c:v>
                </c:pt>
                <c:pt idx="15222">
                  <c:v>11.54</c:v>
                </c:pt>
                <c:pt idx="15223">
                  <c:v>11.479000000000001</c:v>
                </c:pt>
                <c:pt idx="15224">
                  <c:v>11.426</c:v>
                </c:pt>
                <c:pt idx="15225">
                  <c:v>11.347</c:v>
                </c:pt>
                <c:pt idx="15226">
                  <c:v>11.223000000000001</c:v>
                </c:pt>
                <c:pt idx="15227">
                  <c:v>11.129</c:v>
                </c:pt>
                <c:pt idx="15228">
                  <c:v>11.066000000000003</c:v>
                </c:pt>
                <c:pt idx="15229">
                  <c:v>11.005000000000003</c:v>
                </c:pt>
                <c:pt idx="15230">
                  <c:v>10.919</c:v>
                </c:pt>
                <c:pt idx="15231">
                  <c:v>10.906000000000002</c:v>
                </c:pt>
                <c:pt idx="15232">
                  <c:v>10.837</c:v>
                </c:pt>
                <c:pt idx="15233">
                  <c:v>10.813000000000002</c:v>
                </c:pt>
                <c:pt idx="15234">
                  <c:v>10.812000000000001</c:v>
                </c:pt>
                <c:pt idx="15235">
                  <c:v>10.844000000000001</c:v>
                </c:pt>
                <c:pt idx="15236">
                  <c:v>10.832000000000003</c:v>
                </c:pt>
                <c:pt idx="15237">
                  <c:v>10.91</c:v>
                </c:pt>
                <c:pt idx="15238">
                  <c:v>11.035</c:v>
                </c:pt>
                <c:pt idx="15239">
                  <c:v>11.085000000000003</c:v>
                </c:pt>
                <c:pt idx="15240">
                  <c:v>11.116</c:v>
                </c:pt>
                <c:pt idx="15241">
                  <c:v>11.166</c:v>
                </c:pt>
                <c:pt idx="15242">
                  <c:v>11.127999999999998</c:v>
                </c:pt>
                <c:pt idx="15243">
                  <c:v>11.236999999999998</c:v>
                </c:pt>
                <c:pt idx="15244">
                  <c:v>11.242000000000001</c:v>
                </c:pt>
                <c:pt idx="15245">
                  <c:v>11.213000000000001</c:v>
                </c:pt>
                <c:pt idx="15246">
                  <c:v>11.146999999999998</c:v>
                </c:pt>
                <c:pt idx="15247">
                  <c:v>11.074</c:v>
                </c:pt>
                <c:pt idx="15248">
                  <c:v>11.129999999999999</c:v>
                </c:pt>
                <c:pt idx="15249">
                  <c:v>11.264000000000001</c:v>
                </c:pt>
                <c:pt idx="15250">
                  <c:v>11.405000000000001</c:v>
                </c:pt>
                <c:pt idx="15251">
                  <c:v>11.499000000000002</c:v>
                </c:pt>
                <c:pt idx="15252">
                  <c:v>11.561</c:v>
                </c:pt>
                <c:pt idx="15253">
                  <c:v>11.717000000000001</c:v>
                </c:pt>
                <c:pt idx="15254">
                  <c:v>12.015000000000002</c:v>
                </c:pt>
                <c:pt idx="15255">
                  <c:v>12.132</c:v>
                </c:pt>
                <c:pt idx="15256">
                  <c:v>12.222</c:v>
                </c:pt>
                <c:pt idx="15257">
                  <c:v>12.308</c:v>
                </c:pt>
                <c:pt idx="15258">
                  <c:v>12.302000000000001</c:v>
                </c:pt>
                <c:pt idx="15259">
                  <c:v>12.217999999999998</c:v>
                </c:pt>
                <c:pt idx="15260">
                  <c:v>12.09</c:v>
                </c:pt>
                <c:pt idx="15261">
                  <c:v>11.946</c:v>
                </c:pt>
                <c:pt idx="15262">
                  <c:v>11.777000000000001</c:v>
                </c:pt>
                <c:pt idx="15263">
                  <c:v>11.635</c:v>
                </c:pt>
                <c:pt idx="15264">
                  <c:v>11.499000000000002</c:v>
                </c:pt>
                <c:pt idx="15265">
                  <c:v>11.295</c:v>
                </c:pt>
                <c:pt idx="15266">
                  <c:v>11.157</c:v>
                </c:pt>
                <c:pt idx="15267">
                  <c:v>11.171000000000001</c:v>
                </c:pt>
                <c:pt idx="15268">
                  <c:v>11.141999999999999</c:v>
                </c:pt>
                <c:pt idx="15269">
                  <c:v>11.066000000000003</c:v>
                </c:pt>
                <c:pt idx="15270">
                  <c:v>11.002000000000002</c:v>
                </c:pt>
                <c:pt idx="15271">
                  <c:v>10.956000000000001</c:v>
                </c:pt>
                <c:pt idx="15272">
                  <c:v>10.979000000000001</c:v>
                </c:pt>
                <c:pt idx="15273">
                  <c:v>10.889000000000001</c:v>
                </c:pt>
                <c:pt idx="15274">
                  <c:v>10.768000000000001</c:v>
                </c:pt>
                <c:pt idx="15275">
                  <c:v>10.697000000000001</c:v>
                </c:pt>
                <c:pt idx="15276">
                  <c:v>10.679</c:v>
                </c:pt>
                <c:pt idx="15277">
                  <c:v>10.638999999999999</c:v>
                </c:pt>
                <c:pt idx="15278">
                  <c:v>10.59</c:v>
                </c:pt>
                <c:pt idx="15279">
                  <c:v>10.568</c:v>
                </c:pt>
                <c:pt idx="15280">
                  <c:v>10.525</c:v>
                </c:pt>
                <c:pt idx="15281">
                  <c:v>10.558</c:v>
                </c:pt>
                <c:pt idx="15282">
                  <c:v>10.581</c:v>
                </c:pt>
                <c:pt idx="15283">
                  <c:v>10.697000000000001</c:v>
                </c:pt>
                <c:pt idx="15284">
                  <c:v>10.749000000000001</c:v>
                </c:pt>
                <c:pt idx="15285">
                  <c:v>10.77</c:v>
                </c:pt>
                <c:pt idx="15286">
                  <c:v>10.84</c:v>
                </c:pt>
                <c:pt idx="15287">
                  <c:v>10.825000000000001</c:v>
                </c:pt>
                <c:pt idx="15288">
                  <c:v>10.789</c:v>
                </c:pt>
                <c:pt idx="15289">
                  <c:v>10.804</c:v>
                </c:pt>
                <c:pt idx="15290">
                  <c:v>10.846</c:v>
                </c:pt>
                <c:pt idx="15291">
                  <c:v>10.751000000000001</c:v>
                </c:pt>
                <c:pt idx="15292">
                  <c:v>10.706</c:v>
                </c:pt>
                <c:pt idx="15293">
                  <c:v>10.691000000000001</c:v>
                </c:pt>
                <c:pt idx="15294">
                  <c:v>10.717000000000001</c:v>
                </c:pt>
                <c:pt idx="15295">
                  <c:v>10.677</c:v>
                </c:pt>
                <c:pt idx="15296">
                  <c:v>10.66</c:v>
                </c:pt>
                <c:pt idx="15297">
                  <c:v>10.622</c:v>
                </c:pt>
                <c:pt idx="15298">
                  <c:v>10.608000000000001</c:v>
                </c:pt>
                <c:pt idx="15299">
                  <c:v>10.691000000000001</c:v>
                </c:pt>
                <c:pt idx="15300">
                  <c:v>10.704000000000001</c:v>
                </c:pt>
                <c:pt idx="15301">
                  <c:v>10.675000000000002</c:v>
                </c:pt>
                <c:pt idx="15302">
                  <c:v>10.62</c:v>
                </c:pt>
                <c:pt idx="15303">
                  <c:v>10.658000000000001</c:v>
                </c:pt>
                <c:pt idx="15304">
                  <c:v>10.814</c:v>
                </c:pt>
                <c:pt idx="15305">
                  <c:v>10.962000000000002</c:v>
                </c:pt>
                <c:pt idx="15306">
                  <c:v>11.457000000000003</c:v>
                </c:pt>
                <c:pt idx="15307">
                  <c:v>11.828000000000001</c:v>
                </c:pt>
                <c:pt idx="15308">
                  <c:v>12.325000000000001</c:v>
                </c:pt>
                <c:pt idx="15309">
                  <c:v>12.8</c:v>
                </c:pt>
                <c:pt idx="15310">
                  <c:v>13.083</c:v>
                </c:pt>
                <c:pt idx="15311">
                  <c:v>13.163</c:v>
                </c:pt>
                <c:pt idx="15312">
                  <c:v>13.115</c:v>
                </c:pt>
                <c:pt idx="15313">
                  <c:v>12.996</c:v>
                </c:pt>
                <c:pt idx="15314">
                  <c:v>12.877000000000002</c:v>
                </c:pt>
                <c:pt idx="15315">
                  <c:v>12.717999999999998</c:v>
                </c:pt>
                <c:pt idx="15316">
                  <c:v>12.489000000000003</c:v>
                </c:pt>
                <c:pt idx="15317">
                  <c:v>12.360000000000001</c:v>
                </c:pt>
                <c:pt idx="15318">
                  <c:v>12.3</c:v>
                </c:pt>
                <c:pt idx="15319">
                  <c:v>12.285</c:v>
                </c:pt>
                <c:pt idx="15320">
                  <c:v>12.247999999999999</c:v>
                </c:pt>
                <c:pt idx="15321">
                  <c:v>12.141999999999999</c:v>
                </c:pt>
                <c:pt idx="15322">
                  <c:v>12.037999999999998</c:v>
                </c:pt>
                <c:pt idx="15323">
                  <c:v>11.963000000000003</c:v>
                </c:pt>
                <c:pt idx="15324">
                  <c:v>11.757</c:v>
                </c:pt>
                <c:pt idx="15325">
                  <c:v>11.573</c:v>
                </c:pt>
                <c:pt idx="15326">
                  <c:v>11.432</c:v>
                </c:pt>
                <c:pt idx="15327">
                  <c:v>11.266</c:v>
                </c:pt>
                <c:pt idx="15328">
                  <c:v>11.168000000000001</c:v>
                </c:pt>
                <c:pt idx="15329">
                  <c:v>11.034000000000001</c:v>
                </c:pt>
                <c:pt idx="15330">
                  <c:v>10.967000000000002</c:v>
                </c:pt>
                <c:pt idx="15331">
                  <c:v>10.907</c:v>
                </c:pt>
                <c:pt idx="15332">
                  <c:v>10.952000000000002</c:v>
                </c:pt>
                <c:pt idx="15333">
                  <c:v>11.075000000000001</c:v>
                </c:pt>
                <c:pt idx="15334">
                  <c:v>11.219999999999999</c:v>
                </c:pt>
                <c:pt idx="15335">
                  <c:v>11.226999999999999</c:v>
                </c:pt>
                <c:pt idx="15336">
                  <c:v>11.268000000000001</c:v>
                </c:pt>
                <c:pt idx="15337">
                  <c:v>11.245999999999999</c:v>
                </c:pt>
                <c:pt idx="15338">
                  <c:v>11.213999999999999</c:v>
                </c:pt>
                <c:pt idx="15339">
                  <c:v>11.212</c:v>
                </c:pt>
                <c:pt idx="15340">
                  <c:v>11.125</c:v>
                </c:pt>
                <c:pt idx="15341">
                  <c:v>11.17</c:v>
                </c:pt>
                <c:pt idx="15342">
                  <c:v>11.137999999999998</c:v>
                </c:pt>
                <c:pt idx="15343">
                  <c:v>11.127000000000001</c:v>
                </c:pt>
                <c:pt idx="15344">
                  <c:v>11.168000000000001</c:v>
                </c:pt>
                <c:pt idx="15345">
                  <c:v>11.119</c:v>
                </c:pt>
                <c:pt idx="15346">
                  <c:v>11.095000000000002</c:v>
                </c:pt>
                <c:pt idx="15347">
                  <c:v>11.067</c:v>
                </c:pt>
                <c:pt idx="15348">
                  <c:v>10.998000000000001</c:v>
                </c:pt>
                <c:pt idx="15349">
                  <c:v>10.950000000000001</c:v>
                </c:pt>
                <c:pt idx="15350">
                  <c:v>10.886000000000003</c:v>
                </c:pt>
                <c:pt idx="15351">
                  <c:v>10.845000000000002</c:v>
                </c:pt>
                <c:pt idx="15352">
                  <c:v>10.860000000000001</c:v>
                </c:pt>
                <c:pt idx="15353">
                  <c:v>10.892000000000001</c:v>
                </c:pt>
                <c:pt idx="15354">
                  <c:v>10.993</c:v>
                </c:pt>
                <c:pt idx="15355">
                  <c:v>11.169</c:v>
                </c:pt>
                <c:pt idx="15356">
                  <c:v>11.314</c:v>
                </c:pt>
                <c:pt idx="15357">
                  <c:v>11.519</c:v>
                </c:pt>
                <c:pt idx="15358">
                  <c:v>11.596</c:v>
                </c:pt>
                <c:pt idx="15359">
                  <c:v>11.677</c:v>
                </c:pt>
                <c:pt idx="15360">
                  <c:v>11.703000000000001</c:v>
                </c:pt>
                <c:pt idx="15361">
                  <c:v>11.727999999999998</c:v>
                </c:pt>
                <c:pt idx="15362">
                  <c:v>11.707000000000001</c:v>
                </c:pt>
                <c:pt idx="15363">
                  <c:v>11.602</c:v>
                </c:pt>
                <c:pt idx="15364">
                  <c:v>11.525</c:v>
                </c:pt>
                <c:pt idx="15365">
                  <c:v>11.527999999999999</c:v>
                </c:pt>
                <c:pt idx="15366">
                  <c:v>11.351000000000003</c:v>
                </c:pt>
                <c:pt idx="15367">
                  <c:v>11.183</c:v>
                </c:pt>
                <c:pt idx="15368">
                  <c:v>11.11</c:v>
                </c:pt>
                <c:pt idx="15369">
                  <c:v>11.191000000000001</c:v>
                </c:pt>
                <c:pt idx="15370">
                  <c:v>11.397</c:v>
                </c:pt>
                <c:pt idx="15371">
                  <c:v>11.67</c:v>
                </c:pt>
                <c:pt idx="15372">
                  <c:v>12.137999999999998</c:v>
                </c:pt>
                <c:pt idx="15373">
                  <c:v>12.849</c:v>
                </c:pt>
                <c:pt idx="15374">
                  <c:v>13.773</c:v>
                </c:pt>
                <c:pt idx="15375">
                  <c:v>14.666</c:v>
                </c:pt>
                <c:pt idx="15376">
                  <c:v>15.346</c:v>
                </c:pt>
                <c:pt idx="15377">
                  <c:v>15.879000000000001</c:v>
                </c:pt>
                <c:pt idx="15378">
                  <c:v>16.663</c:v>
                </c:pt>
                <c:pt idx="15379">
                  <c:v>17.100000000000001</c:v>
                </c:pt>
                <c:pt idx="15380">
                  <c:v>17.346</c:v>
                </c:pt>
                <c:pt idx="15381">
                  <c:v>17.427999999999997</c:v>
                </c:pt>
                <c:pt idx="15382">
                  <c:v>17.536000000000001</c:v>
                </c:pt>
                <c:pt idx="15383">
                  <c:v>17.587999999999997</c:v>
                </c:pt>
                <c:pt idx="15384">
                  <c:v>17.751999999999999</c:v>
                </c:pt>
                <c:pt idx="15385">
                  <c:v>18.129000000000001</c:v>
                </c:pt>
                <c:pt idx="15386">
                  <c:v>18.803999999999995</c:v>
                </c:pt>
                <c:pt idx="15387">
                  <c:v>19.390999999999995</c:v>
                </c:pt>
                <c:pt idx="15388">
                  <c:v>19.809999999999999</c:v>
                </c:pt>
                <c:pt idx="15389">
                  <c:v>20.247</c:v>
                </c:pt>
                <c:pt idx="15390">
                  <c:v>20.670999999999999</c:v>
                </c:pt>
                <c:pt idx="15391">
                  <c:v>20.702999999999996</c:v>
                </c:pt>
                <c:pt idx="15392">
                  <c:v>20.494</c:v>
                </c:pt>
                <c:pt idx="15393">
                  <c:v>20.484999999999996</c:v>
                </c:pt>
                <c:pt idx="15394">
                  <c:v>20.524000000000001</c:v>
                </c:pt>
                <c:pt idx="15395">
                  <c:v>20.594999999999999</c:v>
                </c:pt>
                <c:pt idx="15396">
                  <c:v>20.599</c:v>
                </c:pt>
                <c:pt idx="15397">
                  <c:v>20.427999999999997</c:v>
                </c:pt>
                <c:pt idx="15398">
                  <c:v>20.172999999999995</c:v>
                </c:pt>
                <c:pt idx="15399">
                  <c:v>19.95</c:v>
                </c:pt>
                <c:pt idx="15400">
                  <c:v>19.899999999999999</c:v>
                </c:pt>
                <c:pt idx="15401">
                  <c:v>20.039000000000001</c:v>
                </c:pt>
                <c:pt idx="15402">
                  <c:v>20.204000000000001</c:v>
                </c:pt>
                <c:pt idx="15403">
                  <c:v>19.984999999999996</c:v>
                </c:pt>
                <c:pt idx="15404">
                  <c:v>19.5</c:v>
                </c:pt>
                <c:pt idx="15405">
                  <c:v>18.861999999999995</c:v>
                </c:pt>
                <c:pt idx="15406">
                  <c:v>18.221999999999998</c:v>
                </c:pt>
                <c:pt idx="15407">
                  <c:v>17.890999999999995</c:v>
                </c:pt>
                <c:pt idx="15408">
                  <c:v>17.582999999999991</c:v>
                </c:pt>
                <c:pt idx="15409">
                  <c:v>17.379000000000001</c:v>
                </c:pt>
                <c:pt idx="15410">
                  <c:v>17.061</c:v>
                </c:pt>
                <c:pt idx="15411">
                  <c:v>16.649000000000001</c:v>
                </c:pt>
                <c:pt idx="15412">
                  <c:v>16.218</c:v>
                </c:pt>
                <c:pt idx="15413">
                  <c:v>15.782</c:v>
                </c:pt>
                <c:pt idx="15414">
                  <c:v>15.298999999999999</c:v>
                </c:pt>
                <c:pt idx="15415">
                  <c:v>14.929</c:v>
                </c:pt>
                <c:pt idx="15416">
                  <c:v>14.647999999999998</c:v>
                </c:pt>
                <c:pt idx="15417">
                  <c:v>14.474</c:v>
                </c:pt>
                <c:pt idx="15418">
                  <c:v>14.365000000000002</c:v>
                </c:pt>
                <c:pt idx="15419">
                  <c:v>14.296000000000001</c:v>
                </c:pt>
                <c:pt idx="15420">
                  <c:v>14.177</c:v>
                </c:pt>
                <c:pt idx="15421">
                  <c:v>13.997</c:v>
                </c:pt>
                <c:pt idx="15422">
                  <c:v>13.908000000000001</c:v>
                </c:pt>
                <c:pt idx="15423">
                  <c:v>14.048999999999999</c:v>
                </c:pt>
                <c:pt idx="15424">
                  <c:v>14.099</c:v>
                </c:pt>
                <c:pt idx="15425">
                  <c:v>14.347</c:v>
                </c:pt>
                <c:pt idx="15426">
                  <c:v>14.689</c:v>
                </c:pt>
                <c:pt idx="15427">
                  <c:v>15.097</c:v>
                </c:pt>
                <c:pt idx="15428">
                  <c:v>15.423</c:v>
                </c:pt>
                <c:pt idx="15429">
                  <c:v>15.446</c:v>
                </c:pt>
                <c:pt idx="15430">
                  <c:v>15.466000000000003</c:v>
                </c:pt>
                <c:pt idx="15431">
                  <c:v>15.335000000000003</c:v>
                </c:pt>
                <c:pt idx="15432">
                  <c:v>15.016</c:v>
                </c:pt>
                <c:pt idx="15433">
                  <c:v>14.703000000000001</c:v>
                </c:pt>
                <c:pt idx="15434">
                  <c:v>14.428000000000001</c:v>
                </c:pt>
                <c:pt idx="15435">
                  <c:v>14.254</c:v>
                </c:pt>
                <c:pt idx="15436">
                  <c:v>14.124000000000001</c:v>
                </c:pt>
                <c:pt idx="15437">
                  <c:v>14.076000000000002</c:v>
                </c:pt>
                <c:pt idx="15438">
                  <c:v>14.019</c:v>
                </c:pt>
                <c:pt idx="15439">
                  <c:v>13.933</c:v>
                </c:pt>
                <c:pt idx="15440">
                  <c:v>14.018000000000001</c:v>
                </c:pt>
                <c:pt idx="15441">
                  <c:v>14.136999999999999</c:v>
                </c:pt>
                <c:pt idx="15442">
                  <c:v>14.439</c:v>
                </c:pt>
                <c:pt idx="15443">
                  <c:v>14.88</c:v>
                </c:pt>
                <c:pt idx="15444">
                  <c:v>15.350000000000001</c:v>
                </c:pt>
                <c:pt idx="15445">
                  <c:v>15.832000000000003</c:v>
                </c:pt>
                <c:pt idx="15446">
                  <c:v>16.021999999999995</c:v>
                </c:pt>
                <c:pt idx="15447">
                  <c:v>16.137000000000004</c:v>
                </c:pt>
                <c:pt idx="15448">
                  <c:v>16.102</c:v>
                </c:pt>
                <c:pt idx="15449">
                  <c:v>15.944000000000001</c:v>
                </c:pt>
                <c:pt idx="15450">
                  <c:v>15.643999999999998</c:v>
                </c:pt>
                <c:pt idx="15451">
                  <c:v>15.416</c:v>
                </c:pt>
                <c:pt idx="15452">
                  <c:v>15.234999999999999</c:v>
                </c:pt>
                <c:pt idx="15453">
                  <c:v>15.283000000000001</c:v>
                </c:pt>
                <c:pt idx="15454">
                  <c:v>15.403</c:v>
                </c:pt>
                <c:pt idx="15455">
                  <c:v>15.595000000000002</c:v>
                </c:pt>
                <c:pt idx="15456">
                  <c:v>15.709</c:v>
                </c:pt>
                <c:pt idx="15457">
                  <c:v>15.731999999999999</c:v>
                </c:pt>
                <c:pt idx="15458">
                  <c:v>15.638999999999999</c:v>
                </c:pt>
                <c:pt idx="15459">
                  <c:v>15.378</c:v>
                </c:pt>
                <c:pt idx="15460">
                  <c:v>14.98</c:v>
                </c:pt>
                <c:pt idx="15461">
                  <c:v>14.6</c:v>
                </c:pt>
                <c:pt idx="15462">
                  <c:v>14.181000000000001</c:v>
                </c:pt>
                <c:pt idx="15463">
                  <c:v>13.84</c:v>
                </c:pt>
                <c:pt idx="15464">
                  <c:v>13.489000000000003</c:v>
                </c:pt>
                <c:pt idx="15465">
                  <c:v>13.366000000000001</c:v>
                </c:pt>
                <c:pt idx="15466">
                  <c:v>13.258000000000001</c:v>
                </c:pt>
                <c:pt idx="15467">
                  <c:v>13.046000000000001</c:v>
                </c:pt>
                <c:pt idx="15468">
                  <c:v>12.949</c:v>
                </c:pt>
                <c:pt idx="15469">
                  <c:v>12.988</c:v>
                </c:pt>
                <c:pt idx="15470">
                  <c:v>12.982000000000001</c:v>
                </c:pt>
                <c:pt idx="15471">
                  <c:v>12.93</c:v>
                </c:pt>
                <c:pt idx="15472">
                  <c:v>12.851000000000003</c:v>
                </c:pt>
                <c:pt idx="15473">
                  <c:v>12.777999999999999</c:v>
                </c:pt>
                <c:pt idx="15474">
                  <c:v>12.734999999999999</c:v>
                </c:pt>
                <c:pt idx="15475">
                  <c:v>12.636000000000001</c:v>
                </c:pt>
                <c:pt idx="15476">
                  <c:v>12.653</c:v>
                </c:pt>
                <c:pt idx="15477">
                  <c:v>12.58</c:v>
                </c:pt>
                <c:pt idx="15478">
                  <c:v>12.495000000000001</c:v>
                </c:pt>
                <c:pt idx="15479">
                  <c:v>12.399000000000001</c:v>
                </c:pt>
                <c:pt idx="15480">
                  <c:v>12.201000000000001</c:v>
                </c:pt>
                <c:pt idx="15481">
                  <c:v>11.981</c:v>
                </c:pt>
                <c:pt idx="15482">
                  <c:v>11.733000000000001</c:v>
                </c:pt>
                <c:pt idx="15483">
                  <c:v>11.591000000000001</c:v>
                </c:pt>
                <c:pt idx="15484">
                  <c:v>11.306000000000003</c:v>
                </c:pt>
                <c:pt idx="15485">
                  <c:v>11.102</c:v>
                </c:pt>
                <c:pt idx="15486">
                  <c:v>10.902000000000001</c:v>
                </c:pt>
                <c:pt idx="15487">
                  <c:v>10.784000000000001</c:v>
                </c:pt>
                <c:pt idx="15488">
                  <c:v>10.639999999999999</c:v>
                </c:pt>
                <c:pt idx="15489">
                  <c:v>10.503</c:v>
                </c:pt>
                <c:pt idx="15490">
                  <c:v>10.355000000000002</c:v>
                </c:pt>
                <c:pt idx="15491">
                  <c:v>9.5442999999999998</c:v>
                </c:pt>
                <c:pt idx="15492">
                  <c:v>9.6757000000000026</c:v>
                </c:pt>
                <c:pt idx="15493">
                  <c:v>9.7802999999999987</c:v>
                </c:pt>
                <c:pt idx="15494">
                  <c:v>9.7699000000000016</c:v>
                </c:pt>
                <c:pt idx="15495">
                  <c:v>9.7581999999999987</c:v>
                </c:pt>
                <c:pt idx="15496">
                  <c:v>9.7687999999999988</c:v>
                </c:pt>
                <c:pt idx="15497">
                  <c:v>9.7987999999999982</c:v>
                </c:pt>
                <c:pt idx="15498">
                  <c:v>9.7311999999999994</c:v>
                </c:pt>
                <c:pt idx="15499">
                  <c:v>9.6519000000000013</c:v>
                </c:pt>
                <c:pt idx="15500">
                  <c:v>9.6504000000000012</c:v>
                </c:pt>
                <c:pt idx="15501">
                  <c:v>9.5901000000000014</c:v>
                </c:pt>
                <c:pt idx="15502">
                  <c:v>9.594199999999999</c:v>
                </c:pt>
                <c:pt idx="15503">
                  <c:v>9.6167000000000016</c:v>
                </c:pt>
                <c:pt idx="15504">
                  <c:v>9.6699000000000002</c:v>
                </c:pt>
                <c:pt idx="15505">
                  <c:v>9.7456000000000014</c:v>
                </c:pt>
                <c:pt idx="15506">
                  <c:v>9.8583000000000016</c:v>
                </c:pt>
                <c:pt idx="15507">
                  <c:v>9.9942000000000011</c:v>
                </c:pt>
                <c:pt idx="15508">
                  <c:v>10.17</c:v>
                </c:pt>
                <c:pt idx="15509">
                  <c:v>10.389000000000001</c:v>
                </c:pt>
                <c:pt idx="15510">
                  <c:v>10.633000000000001</c:v>
                </c:pt>
                <c:pt idx="15511">
                  <c:v>10.8</c:v>
                </c:pt>
                <c:pt idx="15512">
                  <c:v>13.477</c:v>
                </c:pt>
                <c:pt idx="15513">
                  <c:v>12.563000000000002</c:v>
                </c:pt>
                <c:pt idx="15514">
                  <c:v>12.108000000000001</c:v>
                </c:pt>
                <c:pt idx="15515">
                  <c:v>11.704000000000001</c:v>
                </c:pt>
                <c:pt idx="15516">
                  <c:v>11.471</c:v>
                </c:pt>
                <c:pt idx="15517">
                  <c:v>11.276</c:v>
                </c:pt>
                <c:pt idx="15518">
                  <c:v>11.111000000000001</c:v>
                </c:pt>
                <c:pt idx="15519">
                  <c:v>10.98</c:v>
                </c:pt>
                <c:pt idx="15520">
                  <c:v>10.898</c:v>
                </c:pt>
                <c:pt idx="15521">
                  <c:v>10.863000000000001</c:v>
                </c:pt>
                <c:pt idx="15522">
                  <c:v>10.857000000000003</c:v>
                </c:pt>
                <c:pt idx="15523">
                  <c:v>10.857000000000003</c:v>
                </c:pt>
                <c:pt idx="15524">
                  <c:v>10.909000000000002</c:v>
                </c:pt>
                <c:pt idx="15525">
                  <c:v>10.98</c:v>
                </c:pt>
                <c:pt idx="15526">
                  <c:v>10.959000000000001</c:v>
                </c:pt>
                <c:pt idx="15527">
                  <c:v>10.862000000000002</c:v>
                </c:pt>
                <c:pt idx="15528">
                  <c:v>10.822000000000001</c:v>
                </c:pt>
                <c:pt idx="15529">
                  <c:v>10.775</c:v>
                </c:pt>
                <c:pt idx="15530">
                  <c:v>10.745999999999999</c:v>
                </c:pt>
                <c:pt idx="15531">
                  <c:v>10.685</c:v>
                </c:pt>
                <c:pt idx="15532">
                  <c:v>10.617000000000001</c:v>
                </c:pt>
                <c:pt idx="15533">
                  <c:v>10.579000000000002</c:v>
                </c:pt>
                <c:pt idx="15534">
                  <c:v>10.51</c:v>
                </c:pt>
                <c:pt idx="15535">
                  <c:v>10.434000000000001</c:v>
                </c:pt>
                <c:pt idx="15536">
                  <c:v>9.5283999999999995</c:v>
                </c:pt>
                <c:pt idx="15537">
                  <c:v>9.719199999999999</c:v>
                </c:pt>
                <c:pt idx="15538">
                  <c:v>9.7345999999999986</c:v>
                </c:pt>
                <c:pt idx="15539">
                  <c:v>9.7413999999999987</c:v>
                </c:pt>
                <c:pt idx="15540">
                  <c:v>9.7162999999999986</c:v>
                </c:pt>
                <c:pt idx="15541">
                  <c:v>9.7218999999999998</c:v>
                </c:pt>
                <c:pt idx="15542">
                  <c:v>9.7115999999999989</c:v>
                </c:pt>
                <c:pt idx="15543">
                  <c:v>9.6718000000000011</c:v>
                </c:pt>
                <c:pt idx="15544">
                  <c:v>9.6891000000000016</c:v>
                </c:pt>
                <c:pt idx="15545">
                  <c:v>9.7167000000000012</c:v>
                </c:pt>
                <c:pt idx="15546">
                  <c:v>9.7677000000000014</c:v>
                </c:pt>
                <c:pt idx="15547">
                  <c:v>9.8216000000000001</c:v>
                </c:pt>
                <c:pt idx="15548">
                  <c:v>9.8879000000000001</c:v>
                </c:pt>
                <c:pt idx="15549">
                  <c:v>9.9673000000000016</c:v>
                </c:pt>
                <c:pt idx="15550">
                  <c:v>10.054</c:v>
                </c:pt>
                <c:pt idx="15551">
                  <c:v>10.101000000000001</c:v>
                </c:pt>
                <c:pt idx="15552">
                  <c:v>10.08</c:v>
                </c:pt>
                <c:pt idx="15553">
                  <c:v>10.051</c:v>
                </c:pt>
                <c:pt idx="15554">
                  <c:v>10.102</c:v>
                </c:pt>
                <c:pt idx="15555">
                  <c:v>10.117999999999999</c:v>
                </c:pt>
                <c:pt idx="15556">
                  <c:v>10.066000000000003</c:v>
                </c:pt>
                <c:pt idx="15557">
                  <c:v>9.9316000000000013</c:v>
                </c:pt>
                <c:pt idx="15558">
                  <c:v>9.8861000000000008</c:v>
                </c:pt>
                <c:pt idx="15559">
                  <c:v>9.7945000000000011</c:v>
                </c:pt>
                <c:pt idx="15560">
                  <c:v>9.7132999999999985</c:v>
                </c:pt>
                <c:pt idx="15561">
                  <c:v>9.6002999999999989</c:v>
                </c:pt>
                <c:pt idx="15562">
                  <c:v>9.5587</c:v>
                </c:pt>
                <c:pt idx="15563">
                  <c:v>9.4982999999999986</c:v>
                </c:pt>
                <c:pt idx="15564">
                  <c:v>9.4298000000000002</c:v>
                </c:pt>
                <c:pt idx="15565">
                  <c:v>9.4398</c:v>
                </c:pt>
                <c:pt idx="15566">
                  <c:v>9.4602000000000004</c:v>
                </c:pt>
                <c:pt idx="15567">
                  <c:v>9.5852000000000004</c:v>
                </c:pt>
                <c:pt idx="15568">
                  <c:v>9.8192000000000004</c:v>
                </c:pt>
                <c:pt idx="15569">
                  <c:v>10.089</c:v>
                </c:pt>
                <c:pt idx="15570">
                  <c:v>10.447999999999999</c:v>
                </c:pt>
                <c:pt idx="15571">
                  <c:v>10.807</c:v>
                </c:pt>
                <c:pt idx="15572">
                  <c:v>13.572000000000001</c:v>
                </c:pt>
                <c:pt idx="15573">
                  <c:v>12.772</c:v>
                </c:pt>
                <c:pt idx="15574">
                  <c:v>12.213000000000001</c:v>
                </c:pt>
                <c:pt idx="15575">
                  <c:v>11.899000000000001</c:v>
                </c:pt>
                <c:pt idx="15576">
                  <c:v>11.668000000000001</c:v>
                </c:pt>
                <c:pt idx="15577">
                  <c:v>11.491</c:v>
                </c:pt>
                <c:pt idx="15578">
                  <c:v>11.43</c:v>
                </c:pt>
                <c:pt idx="15579">
                  <c:v>11.319000000000003</c:v>
                </c:pt>
                <c:pt idx="15580">
                  <c:v>11.377000000000002</c:v>
                </c:pt>
                <c:pt idx="15581">
                  <c:v>11.452000000000002</c:v>
                </c:pt>
                <c:pt idx="15582">
                  <c:v>11.582000000000003</c:v>
                </c:pt>
                <c:pt idx="15583">
                  <c:v>11.849</c:v>
                </c:pt>
                <c:pt idx="15584">
                  <c:v>12.088000000000001</c:v>
                </c:pt>
                <c:pt idx="15585">
                  <c:v>12.353000000000002</c:v>
                </c:pt>
                <c:pt idx="15586">
                  <c:v>12.59</c:v>
                </c:pt>
                <c:pt idx="15587">
                  <c:v>12.587</c:v>
                </c:pt>
                <c:pt idx="15588">
                  <c:v>12.546000000000001</c:v>
                </c:pt>
                <c:pt idx="15589">
                  <c:v>12.425000000000002</c:v>
                </c:pt>
                <c:pt idx="15590">
                  <c:v>12.42</c:v>
                </c:pt>
                <c:pt idx="15591">
                  <c:v>12.389000000000001</c:v>
                </c:pt>
                <c:pt idx="15592">
                  <c:v>12.257</c:v>
                </c:pt>
                <c:pt idx="15593">
                  <c:v>12.271000000000001</c:v>
                </c:pt>
                <c:pt idx="15594">
                  <c:v>12.493</c:v>
                </c:pt>
                <c:pt idx="15595">
                  <c:v>12.801</c:v>
                </c:pt>
                <c:pt idx="15596">
                  <c:v>13.216000000000001</c:v>
                </c:pt>
                <c:pt idx="15597">
                  <c:v>13.529</c:v>
                </c:pt>
                <c:pt idx="15598">
                  <c:v>13.666</c:v>
                </c:pt>
                <c:pt idx="15599">
                  <c:v>13.730999999999998</c:v>
                </c:pt>
                <c:pt idx="15600">
                  <c:v>13.599</c:v>
                </c:pt>
                <c:pt idx="15601">
                  <c:v>13.428000000000001</c:v>
                </c:pt>
                <c:pt idx="15602">
                  <c:v>13.226000000000001</c:v>
                </c:pt>
                <c:pt idx="15603">
                  <c:v>13.051</c:v>
                </c:pt>
                <c:pt idx="15604">
                  <c:v>12.932</c:v>
                </c:pt>
                <c:pt idx="15605">
                  <c:v>12.957000000000003</c:v>
                </c:pt>
                <c:pt idx="15606">
                  <c:v>12.985000000000001</c:v>
                </c:pt>
                <c:pt idx="15607">
                  <c:v>13.09</c:v>
                </c:pt>
                <c:pt idx="15608">
                  <c:v>13.297999999999998</c:v>
                </c:pt>
                <c:pt idx="15609">
                  <c:v>13.503</c:v>
                </c:pt>
                <c:pt idx="15610">
                  <c:v>13.786</c:v>
                </c:pt>
                <c:pt idx="15611">
                  <c:v>14.037000000000001</c:v>
                </c:pt>
                <c:pt idx="15612">
                  <c:v>14.292</c:v>
                </c:pt>
                <c:pt idx="15613">
                  <c:v>14.54</c:v>
                </c:pt>
                <c:pt idx="15614">
                  <c:v>14.612</c:v>
                </c:pt>
                <c:pt idx="15615">
                  <c:v>14.697999999999999</c:v>
                </c:pt>
                <c:pt idx="15616">
                  <c:v>14.566000000000003</c:v>
                </c:pt>
                <c:pt idx="15617">
                  <c:v>14.329000000000002</c:v>
                </c:pt>
                <c:pt idx="15618">
                  <c:v>14.174000000000001</c:v>
                </c:pt>
                <c:pt idx="15619">
                  <c:v>13.867000000000003</c:v>
                </c:pt>
                <c:pt idx="15620">
                  <c:v>13.595000000000002</c:v>
                </c:pt>
                <c:pt idx="15621">
                  <c:v>13.143999999999998</c:v>
                </c:pt>
                <c:pt idx="15622">
                  <c:v>12.807</c:v>
                </c:pt>
                <c:pt idx="15623">
                  <c:v>12.408000000000001</c:v>
                </c:pt>
                <c:pt idx="15624">
                  <c:v>12.186</c:v>
                </c:pt>
                <c:pt idx="15625">
                  <c:v>11.941000000000001</c:v>
                </c:pt>
                <c:pt idx="15626">
                  <c:v>11.781000000000001</c:v>
                </c:pt>
                <c:pt idx="15627">
                  <c:v>11.586</c:v>
                </c:pt>
                <c:pt idx="15628">
                  <c:v>11.343</c:v>
                </c:pt>
                <c:pt idx="15629">
                  <c:v>11.202</c:v>
                </c:pt>
                <c:pt idx="15630">
                  <c:v>10.999000000000002</c:v>
                </c:pt>
                <c:pt idx="15631">
                  <c:v>10.904</c:v>
                </c:pt>
                <c:pt idx="15632">
                  <c:v>10.665000000000001</c:v>
                </c:pt>
                <c:pt idx="15633">
                  <c:v>10.491</c:v>
                </c:pt>
                <c:pt idx="15634">
                  <c:v>9.5428000000000015</c:v>
                </c:pt>
                <c:pt idx="15635">
                  <c:v>9.6129000000000016</c:v>
                </c:pt>
                <c:pt idx="15636">
                  <c:v>9.6212999999999997</c:v>
                </c:pt>
                <c:pt idx="15637">
                  <c:v>9.6504000000000012</c:v>
                </c:pt>
                <c:pt idx="15638">
                  <c:v>9.5947000000000013</c:v>
                </c:pt>
                <c:pt idx="15639">
                  <c:v>9.5678000000000001</c:v>
                </c:pt>
                <c:pt idx="15640">
                  <c:v>9.4911000000000012</c:v>
                </c:pt>
                <c:pt idx="15641">
                  <c:v>9.4108000000000001</c:v>
                </c:pt>
                <c:pt idx="15642">
                  <c:v>9.3517000000000028</c:v>
                </c:pt>
                <c:pt idx="15643">
                  <c:v>9.309700000000003</c:v>
                </c:pt>
                <c:pt idx="15644">
                  <c:v>9.2704000000000004</c:v>
                </c:pt>
                <c:pt idx="15645">
                  <c:v>9.2214999999999989</c:v>
                </c:pt>
                <c:pt idx="15646">
                  <c:v>9.2550000000000008</c:v>
                </c:pt>
                <c:pt idx="15647">
                  <c:v>9.3357000000000028</c:v>
                </c:pt>
                <c:pt idx="15648">
                  <c:v>9.379800000000003</c:v>
                </c:pt>
                <c:pt idx="15649">
                  <c:v>9.4590000000000014</c:v>
                </c:pt>
                <c:pt idx="15650">
                  <c:v>9.4863</c:v>
                </c:pt>
                <c:pt idx="15651">
                  <c:v>9.5766000000000027</c:v>
                </c:pt>
                <c:pt idx="15652">
                  <c:v>9.6498999999999988</c:v>
                </c:pt>
                <c:pt idx="15653">
                  <c:v>9.6720000000000006</c:v>
                </c:pt>
                <c:pt idx="15654">
                  <c:v>9.6877000000000013</c:v>
                </c:pt>
                <c:pt idx="15655">
                  <c:v>9.7251000000000012</c:v>
                </c:pt>
                <c:pt idx="15656">
                  <c:v>9.9015000000000004</c:v>
                </c:pt>
                <c:pt idx="15657">
                  <c:v>10.167</c:v>
                </c:pt>
                <c:pt idx="15658">
                  <c:v>10.645</c:v>
                </c:pt>
                <c:pt idx="15659">
                  <c:v>15.194000000000001</c:v>
                </c:pt>
                <c:pt idx="15660">
                  <c:v>14.061</c:v>
                </c:pt>
                <c:pt idx="15661">
                  <c:v>13.526</c:v>
                </c:pt>
                <c:pt idx="15662">
                  <c:v>13.120999999999999</c:v>
                </c:pt>
                <c:pt idx="15663">
                  <c:v>12.878</c:v>
                </c:pt>
                <c:pt idx="15664">
                  <c:v>12.624000000000001</c:v>
                </c:pt>
                <c:pt idx="15665">
                  <c:v>12.350000000000001</c:v>
                </c:pt>
                <c:pt idx="15666">
                  <c:v>12.216000000000001</c:v>
                </c:pt>
                <c:pt idx="15667">
                  <c:v>12.067</c:v>
                </c:pt>
                <c:pt idx="15668">
                  <c:v>11.933</c:v>
                </c:pt>
                <c:pt idx="15669">
                  <c:v>11.878</c:v>
                </c:pt>
                <c:pt idx="15670">
                  <c:v>11.911</c:v>
                </c:pt>
                <c:pt idx="15671">
                  <c:v>12.092000000000002</c:v>
                </c:pt>
                <c:pt idx="15672">
                  <c:v>12.349</c:v>
                </c:pt>
                <c:pt idx="15673">
                  <c:v>12.706</c:v>
                </c:pt>
                <c:pt idx="15674">
                  <c:v>12.918000000000001</c:v>
                </c:pt>
                <c:pt idx="15675">
                  <c:v>13.079000000000002</c:v>
                </c:pt>
                <c:pt idx="15676">
                  <c:v>13.264000000000001</c:v>
                </c:pt>
                <c:pt idx="15677">
                  <c:v>13.387</c:v>
                </c:pt>
                <c:pt idx="15678">
                  <c:v>13.416</c:v>
                </c:pt>
                <c:pt idx="15679">
                  <c:v>13.345000000000002</c:v>
                </c:pt>
                <c:pt idx="15680">
                  <c:v>13.204000000000001</c:v>
                </c:pt>
                <c:pt idx="15681">
                  <c:v>13.046000000000001</c:v>
                </c:pt>
                <c:pt idx="15682">
                  <c:v>12.971</c:v>
                </c:pt>
                <c:pt idx="15683">
                  <c:v>12.99</c:v>
                </c:pt>
                <c:pt idx="15684">
                  <c:v>13.111000000000001</c:v>
                </c:pt>
                <c:pt idx="15685">
                  <c:v>13.322000000000001</c:v>
                </c:pt>
                <c:pt idx="15686">
                  <c:v>13.635</c:v>
                </c:pt>
                <c:pt idx="15687">
                  <c:v>13.79</c:v>
                </c:pt>
                <c:pt idx="15688">
                  <c:v>13.894</c:v>
                </c:pt>
                <c:pt idx="15689">
                  <c:v>13.982000000000001</c:v>
                </c:pt>
                <c:pt idx="15690">
                  <c:v>13.998000000000001</c:v>
                </c:pt>
                <c:pt idx="15691">
                  <c:v>13.884</c:v>
                </c:pt>
                <c:pt idx="15692">
                  <c:v>13.661</c:v>
                </c:pt>
                <c:pt idx="15693">
                  <c:v>13.447000000000001</c:v>
                </c:pt>
                <c:pt idx="15694">
                  <c:v>13.217999999999998</c:v>
                </c:pt>
                <c:pt idx="15695">
                  <c:v>13.032</c:v>
                </c:pt>
                <c:pt idx="15696">
                  <c:v>12.801</c:v>
                </c:pt>
                <c:pt idx="15697">
                  <c:v>12.614000000000001</c:v>
                </c:pt>
                <c:pt idx="15698">
                  <c:v>12.402000000000001</c:v>
                </c:pt>
                <c:pt idx="15699">
                  <c:v>12.138999999999999</c:v>
                </c:pt>
                <c:pt idx="15700">
                  <c:v>11.919</c:v>
                </c:pt>
                <c:pt idx="15701">
                  <c:v>11.692</c:v>
                </c:pt>
                <c:pt idx="15702">
                  <c:v>11.447000000000001</c:v>
                </c:pt>
                <c:pt idx="15703">
                  <c:v>11.242000000000001</c:v>
                </c:pt>
                <c:pt idx="15704">
                  <c:v>11.158000000000001</c:v>
                </c:pt>
                <c:pt idx="15705">
                  <c:v>11.11</c:v>
                </c:pt>
                <c:pt idx="15706">
                  <c:v>11.009</c:v>
                </c:pt>
                <c:pt idx="15707">
                  <c:v>10.906000000000002</c:v>
                </c:pt>
                <c:pt idx="15708">
                  <c:v>10.769</c:v>
                </c:pt>
                <c:pt idx="15709">
                  <c:v>10.587</c:v>
                </c:pt>
                <c:pt idx="15710">
                  <c:v>10.456000000000001</c:v>
                </c:pt>
                <c:pt idx="15711">
                  <c:v>9.6617000000000015</c:v>
                </c:pt>
                <c:pt idx="15712">
                  <c:v>9.8048000000000002</c:v>
                </c:pt>
                <c:pt idx="15713">
                  <c:v>9.8930000000000007</c:v>
                </c:pt>
                <c:pt idx="15714">
                  <c:v>9.9708000000000006</c:v>
                </c:pt>
                <c:pt idx="15715">
                  <c:v>10.146000000000001</c:v>
                </c:pt>
                <c:pt idx="15716">
                  <c:v>10.369000000000002</c:v>
                </c:pt>
                <c:pt idx="15717">
                  <c:v>10.608000000000001</c:v>
                </c:pt>
                <c:pt idx="15718">
                  <c:v>10.787000000000001</c:v>
                </c:pt>
                <c:pt idx="15719">
                  <c:v>14.251000000000001</c:v>
                </c:pt>
                <c:pt idx="15720">
                  <c:v>13.04</c:v>
                </c:pt>
                <c:pt idx="15721">
                  <c:v>12.259</c:v>
                </c:pt>
                <c:pt idx="15722">
                  <c:v>11.781000000000001</c:v>
                </c:pt>
                <c:pt idx="15723">
                  <c:v>11.495000000000001</c:v>
                </c:pt>
                <c:pt idx="15724">
                  <c:v>11.312000000000001</c:v>
                </c:pt>
                <c:pt idx="15725">
                  <c:v>11.162000000000003</c:v>
                </c:pt>
                <c:pt idx="15726">
                  <c:v>11.227999999999998</c:v>
                </c:pt>
                <c:pt idx="15727">
                  <c:v>11.54</c:v>
                </c:pt>
                <c:pt idx="15728">
                  <c:v>12.196</c:v>
                </c:pt>
                <c:pt idx="15729">
                  <c:v>13.047999999999998</c:v>
                </c:pt>
                <c:pt idx="15730">
                  <c:v>13.588000000000001</c:v>
                </c:pt>
                <c:pt idx="15731">
                  <c:v>14.399000000000001</c:v>
                </c:pt>
                <c:pt idx="15732">
                  <c:v>16.576000000000001</c:v>
                </c:pt>
                <c:pt idx="15733">
                  <c:v>19.873000000000001</c:v>
                </c:pt>
                <c:pt idx="15734">
                  <c:v>22.739000000000001</c:v>
                </c:pt>
                <c:pt idx="15735">
                  <c:v>24.722999999999995</c:v>
                </c:pt>
                <c:pt idx="15736">
                  <c:v>25.533999999999999</c:v>
                </c:pt>
                <c:pt idx="15737">
                  <c:v>25.347999999999999</c:v>
                </c:pt>
                <c:pt idx="15738">
                  <c:v>24.547999999999995</c:v>
                </c:pt>
                <c:pt idx="15739">
                  <c:v>23.370999999999999</c:v>
                </c:pt>
                <c:pt idx="15740">
                  <c:v>22.350999999999999</c:v>
                </c:pt>
                <c:pt idx="15741">
                  <c:v>21.672999999999995</c:v>
                </c:pt>
                <c:pt idx="15742">
                  <c:v>21.391999999999999</c:v>
                </c:pt>
                <c:pt idx="15743">
                  <c:v>21.198</c:v>
                </c:pt>
                <c:pt idx="15744">
                  <c:v>20.971</c:v>
                </c:pt>
                <c:pt idx="15745">
                  <c:v>20.547000000000001</c:v>
                </c:pt>
                <c:pt idx="15746">
                  <c:v>19.821999999999999</c:v>
                </c:pt>
                <c:pt idx="15747">
                  <c:v>19.143999999999995</c:v>
                </c:pt>
                <c:pt idx="15748">
                  <c:v>18.308</c:v>
                </c:pt>
                <c:pt idx="15749">
                  <c:v>17.684000000000001</c:v>
                </c:pt>
                <c:pt idx="15750">
                  <c:v>16.939999999999998</c:v>
                </c:pt>
                <c:pt idx="15751">
                  <c:v>16.439999999999998</c:v>
                </c:pt>
                <c:pt idx="15752">
                  <c:v>15.864000000000003</c:v>
                </c:pt>
                <c:pt idx="15753">
                  <c:v>15.473000000000003</c:v>
                </c:pt>
                <c:pt idx="15754">
                  <c:v>14.936</c:v>
                </c:pt>
                <c:pt idx="15755">
                  <c:v>14.493</c:v>
                </c:pt>
                <c:pt idx="15756">
                  <c:v>14.037999999999998</c:v>
                </c:pt>
                <c:pt idx="15757">
                  <c:v>13.514000000000001</c:v>
                </c:pt>
                <c:pt idx="15758">
                  <c:v>13.097</c:v>
                </c:pt>
                <c:pt idx="15759">
                  <c:v>12.825000000000001</c:v>
                </c:pt>
                <c:pt idx="15760">
                  <c:v>12.417</c:v>
                </c:pt>
                <c:pt idx="15761">
                  <c:v>12.072000000000001</c:v>
                </c:pt>
                <c:pt idx="15762">
                  <c:v>11.751000000000001</c:v>
                </c:pt>
                <c:pt idx="15763">
                  <c:v>11.497</c:v>
                </c:pt>
                <c:pt idx="15764">
                  <c:v>11.273</c:v>
                </c:pt>
                <c:pt idx="15765">
                  <c:v>11.083</c:v>
                </c:pt>
                <c:pt idx="15766">
                  <c:v>10.937000000000001</c:v>
                </c:pt>
                <c:pt idx="15767">
                  <c:v>10.798999999999999</c:v>
                </c:pt>
                <c:pt idx="15768">
                  <c:v>10.716000000000001</c:v>
                </c:pt>
                <c:pt idx="15769">
                  <c:v>10.617999999999999</c:v>
                </c:pt>
                <c:pt idx="15770">
                  <c:v>10.627999999999998</c:v>
                </c:pt>
                <c:pt idx="15771">
                  <c:v>10.594000000000001</c:v>
                </c:pt>
                <c:pt idx="15772">
                  <c:v>10.584</c:v>
                </c:pt>
                <c:pt idx="15773">
                  <c:v>10.517000000000001</c:v>
                </c:pt>
                <c:pt idx="15774">
                  <c:v>10.439</c:v>
                </c:pt>
                <c:pt idx="15775">
                  <c:v>10.466000000000003</c:v>
                </c:pt>
                <c:pt idx="15776">
                  <c:v>10.4</c:v>
                </c:pt>
                <c:pt idx="15777">
                  <c:v>9.827</c:v>
                </c:pt>
                <c:pt idx="15778">
                  <c:v>10.104000000000001</c:v>
                </c:pt>
                <c:pt idx="15779">
                  <c:v>10.203000000000001</c:v>
                </c:pt>
                <c:pt idx="15780">
                  <c:v>10.220999999999998</c:v>
                </c:pt>
                <c:pt idx="15781">
                  <c:v>10.251000000000001</c:v>
                </c:pt>
                <c:pt idx="15782">
                  <c:v>10.212</c:v>
                </c:pt>
                <c:pt idx="15783">
                  <c:v>10.237999999999998</c:v>
                </c:pt>
                <c:pt idx="15784">
                  <c:v>10.237999999999998</c:v>
                </c:pt>
                <c:pt idx="15785">
                  <c:v>10.137999999999998</c:v>
                </c:pt>
                <c:pt idx="15786">
                  <c:v>10.184000000000001</c:v>
                </c:pt>
                <c:pt idx="15787">
                  <c:v>10.141999999999999</c:v>
                </c:pt>
                <c:pt idx="15788">
                  <c:v>10.192</c:v>
                </c:pt>
                <c:pt idx="15789">
                  <c:v>10.173</c:v>
                </c:pt>
                <c:pt idx="15790">
                  <c:v>10.173</c:v>
                </c:pt>
                <c:pt idx="15791">
                  <c:v>10.123000000000001</c:v>
                </c:pt>
                <c:pt idx="15792">
                  <c:v>10.092000000000002</c:v>
                </c:pt>
                <c:pt idx="15793">
                  <c:v>10.075000000000001</c:v>
                </c:pt>
                <c:pt idx="15794">
                  <c:v>10.055000000000001</c:v>
                </c:pt>
                <c:pt idx="15795">
                  <c:v>10.117999999999999</c:v>
                </c:pt>
                <c:pt idx="15796">
                  <c:v>10.163</c:v>
                </c:pt>
                <c:pt idx="15797">
                  <c:v>10.240999999999998</c:v>
                </c:pt>
                <c:pt idx="15798">
                  <c:v>10.333</c:v>
                </c:pt>
                <c:pt idx="15799">
                  <c:v>10.353000000000002</c:v>
                </c:pt>
                <c:pt idx="15800">
                  <c:v>10.346</c:v>
                </c:pt>
                <c:pt idx="15801">
                  <c:v>10.351000000000003</c:v>
                </c:pt>
                <c:pt idx="15802">
                  <c:v>10.425000000000002</c:v>
                </c:pt>
                <c:pt idx="15803">
                  <c:v>10.488</c:v>
                </c:pt>
                <c:pt idx="15804">
                  <c:v>10.577</c:v>
                </c:pt>
                <c:pt idx="15805">
                  <c:v>10.707000000000001</c:v>
                </c:pt>
                <c:pt idx="15806">
                  <c:v>10.819000000000003</c:v>
                </c:pt>
                <c:pt idx="15807">
                  <c:v>13.542</c:v>
                </c:pt>
                <c:pt idx="15808">
                  <c:v>12.673</c:v>
                </c:pt>
                <c:pt idx="15809">
                  <c:v>12.166</c:v>
                </c:pt>
                <c:pt idx="15810">
                  <c:v>11.912000000000003</c:v>
                </c:pt>
                <c:pt idx="15811">
                  <c:v>11.804</c:v>
                </c:pt>
                <c:pt idx="15812">
                  <c:v>11.751000000000001</c:v>
                </c:pt>
                <c:pt idx="15813">
                  <c:v>11.782</c:v>
                </c:pt>
                <c:pt idx="15814">
                  <c:v>11.682</c:v>
                </c:pt>
                <c:pt idx="15815">
                  <c:v>11.702</c:v>
                </c:pt>
                <c:pt idx="15816">
                  <c:v>11.678000000000001</c:v>
                </c:pt>
                <c:pt idx="15817">
                  <c:v>11.615</c:v>
                </c:pt>
                <c:pt idx="15818">
                  <c:v>11.614000000000001</c:v>
                </c:pt>
                <c:pt idx="15819">
                  <c:v>11.571</c:v>
                </c:pt>
                <c:pt idx="15820">
                  <c:v>11.527999999999999</c:v>
                </c:pt>
                <c:pt idx="15821">
                  <c:v>11.445</c:v>
                </c:pt>
                <c:pt idx="15822">
                  <c:v>11.315000000000001</c:v>
                </c:pt>
                <c:pt idx="15823">
                  <c:v>11.193</c:v>
                </c:pt>
                <c:pt idx="15824">
                  <c:v>11.063000000000002</c:v>
                </c:pt>
                <c:pt idx="15825">
                  <c:v>10.938000000000001</c:v>
                </c:pt>
                <c:pt idx="15826">
                  <c:v>10.737999999999998</c:v>
                </c:pt>
                <c:pt idx="15827">
                  <c:v>10.674000000000001</c:v>
                </c:pt>
                <c:pt idx="15828">
                  <c:v>10.6</c:v>
                </c:pt>
                <c:pt idx="15829">
                  <c:v>10.482000000000001</c:v>
                </c:pt>
                <c:pt idx="15830">
                  <c:v>10.469000000000001</c:v>
                </c:pt>
                <c:pt idx="15831">
                  <c:v>10.416</c:v>
                </c:pt>
                <c:pt idx="15832">
                  <c:v>10.423</c:v>
                </c:pt>
                <c:pt idx="15833">
                  <c:v>10.08</c:v>
                </c:pt>
                <c:pt idx="15834">
                  <c:v>10.163</c:v>
                </c:pt>
                <c:pt idx="15835">
                  <c:v>10.183</c:v>
                </c:pt>
                <c:pt idx="15836">
                  <c:v>10.237999999999998</c:v>
                </c:pt>
                <c:pt idx="15837">
                  <c:v>10.399000000000001</c:v>
                </c:pt>
                <c:pt idx="15838">
                  <c:v>10.584</c:v>
                </c:pt>
                <c:pt idx="15839">
                  <c:v>10.75</c:v>
                </c:pt>
                <c:pt idx="15840">
                  <c:v>14.47</c:v>
                </c:pt>
                <c:pt idx="15841">
                  <c:v>13.436</c:v>
                </c:pt>
                <c:pt idx="15842">
                  <c:v>12.889000000000001</c:v>
                </c:pt>
                <c:pt idx="15843">
                  <c:v>12.655000000000001</c:v>
                </c:pt>
                <c:pt idx="15844">
                  <c:v>12.415000000000001</c:v>
                </c:pt>
                <c:pt idx="15845">
                  <c:v>-999</c:v>
                </c:pt>
                <c:pt idx="15846">
                  <c:v>12.381</c:v>
                </c:pt>
                <c:pt idx="15847">
                  <c:v>12.404</c:v>
                </c:pt>
                <c:pt idx="15848">
                  <c:v>12.427</c:v>
                </c:pt>
                <c:pt idx="15849">
                  <c:v>12.391</c:v>
                </c:pt>
                <c:pt idx="15850">
                  <c:v>12.290999999999999</c:v>
                </c:pt>
                <c:pt idx="15851">
                  <c:v>12.079000000000002</c:v>
                </c:pt>
                <c:pt idx="15852">
                  <c:v>11.871</c:v>
                </c:pt>
                <c:pt idx="15853">
                  <c:v>11.539</c:v>
                </c:pt>
                <c:pt idx="15854">
                  <c:v>11.275</c:v>
                </c:pt>
                <c:pt idx="15855">
                  <c:v>10.98</c:v>
                </c:pt>
                <c:pt idx="15856">
                  <c:v>10.691000000000001</c:v>
                </c:pt>
                <c:pt idx="15857">
                  <c:v>10.455000000000002</c:v>
                </c:pt>
                <c:pt idx="15858">
                  <c:v>9.601799999999999</c:v>
                </c:pt>
                <c:pt idx="15859">
                  <c:v>9.6807000000000034</c:v>
                </c:pt>
                <c:pt idx="15860">
                  <c:v>9.7287999999999997</c:v>
                </c:pt>
                <c:pt idx="15861">
                  <c:v>9.6651000000000007</c:v>
                </c:pt>
                <c:pt idx="15862">
                  <c:v>9.6479999999999997</c:v>
                </c:pt>
                <c:pt idx="15863">
                  <c:v>9.6285999999999987</c:v>
                </c:pt>
                <c:pt idx="15864">
                  <c:v>9.5778000000000034</c:v>
                </c:pt>
                <c:pt idx="15865">
                  <c:v>9.5274000000000001</c:v>
                </c:pt>
                <c:pt idx="15866">
                  <c:v>9.5165000000000006</c:v>
                </c:pt>
                <c:pt idx="15867">
                  <c:v>9.5963000000000012</c:v>
                </c:pt>
                <c:pt idx="15868">
                  <c:v>9.7039000000000009</c:v>
                </c:pt>
                <c:pt idx="15869">
                  <c:v>9.7576000000000001</c:v>
                </c:pt>
                <c:pt idx="15870">
                  <c:v>9.8745000000000029</c:v>
                </c:pt>
                <c:pt idx="15871">
                  <c:v>10.051</c:v>
                </c:pt>
                <c:pt idx="15872">
                  <c:v>10.438000000000001</c:v>
                </c:pt>
                <c:pt idx="15873">
                  <c:v>10.779</c:v>
                </c:pt>
                <c:pt idx="15874">
                  <c:v>14.450000000000001</c:v>
                </c:pt>
                <c:pt idx="15875">
                  <c:v>13.446</c:v>
                </c:pt>
                <c:pt idx="15876">
                  <c:v>12.847</c:v>
                </c:pt>
                <c:pt idx="15877">
                  <c:v>12.399000000000001</c:v>
                </c:pt>
                <c:pt idx="15878">
                  <c:v>12.06</c:v>
                </c:pt>
                <c:pt idx="15879">
                  <c:v>11.624000000000001</c:v>
                </c:pt>
                <c:pt idx="15880">
                  <c:v>11.274000000000001</c:v>
                </c:pt>
                <c:pt idx="15881">
                  <c:v>10.931000000000001</c:v>
                </c:pt>
                <c:pt idx="15882">
                  <c:v>10.605</c:v>
                </c:pt>
                <c:pt idx="15883">
                  <c:v>10.373000000000003</c:v>
                </c:pt>
                <c:pt idx="15884">
                  <c:v>9.4699000000000026</c:v>
                </c:pt>
                <c:pt idx="15885">
                  <c:v>9.6728000000000005</c:v>
                </c:pt>
                <c:pt idx="15886">
                  <c:v>9.797699999999999</c:v>
                </c:pt>
                <c:pt idx="15887">
                  <c:v>9.7657000000000007</c:v>
                </c:pt>
                <c:pt idx="15888">
                  <c:v>9.7195</c:v>
                </c:pt>
                <c:pt idx="15889">
                  <c:v>9.6861000000000015</c:v>
                </c:pt>
                <c:pt idx="15890">
                  <c:v>9.6767000000000003</c:v>
                </c:pt>
                <c:pt idx="15891">
                  <c:v>9.6952000000000016</c:v>
                </c:pt>
                <c:pt idx="15892">
                  <c:v>9.7099000000000011</c:v>
                </c:pt>
                <c:pt idx="15893">
                  <c:v>9.841899999999999</c:v>
                </c:pt>
                <c:pt idx="15894">
                  <c:v>9.9675000000000029</c:v>
                </c:pt>
                <c:pt idx="15895">
                  <c:v>10.109</c:v>
                </c:pt>
                <c:pt idx="15896">
                  <c:v>10.25</c:v>
                </c:pt>
                <c:pt idx="15897">
                  <c:v>10.543999999999999</c:v>
                </c:pt>
                <c:pt idx="15898">
                  <c:v>14.736000000000001</c:v>
                </c:pt>
                <c:pt idx="15899">
                  <c:v>13.683</c:v>
                </c:pt>
                <c:pt idx="15900">
                  <c:v>13.195</c:v>
                </c:pt>
                <c:pt idx="15901">
                  <c:v>12.994</c:v>
                </c:pt>
                <c:pt idx="15902">
                  <c:v>13.033000000000001</c:v>
                </c:pt>
                <c:pt idx="15903">
                  <c:v>13.393000000000002</c:v>
                </c:pt>
                <c:pt idx="15904">
                  <c:v>14.051</c:v>
                </c:pt>
                <c:pt idx="15905">
                  <c:v>14.877000000000002</c:v>
                </c:pt>
                <c:pt idx="15906">
                  <c:v>15.785</c:v>
                </c:pt>
                <c:pt idx="15907">
                  <c:v>16.2</c:v>
                </c:pt>
                <c:pt idx="15908">
                  <c:v>16.459999999999997</c:v>
                </c:pt>
                <c:pt idx="15909">
                  <c:v>16.618000000000002</c:v>
                </c:pt>
                <c:pt idx="15910">
                  <c:v>16.956</c:v>
                </c:pt>
                <c:pt idx="15911">
                  <c:v>17.204999999999995</c:v>
                </c:pt>
                <c:pt idx="15912">
                  <c:v>17.622</c:v>
                </c:pt>
                <c:pt idx="15913">
                  <c:v>17.843</c:v>
                </c:pt>
                <c:pt idx="15914">
                  <c:v>17.922999999999991</c:v>
                </c:pt>
                <c:pt idx="15915">
                  <c:v>17.811000000000003</c:v>
                </c:pt>
                <c:pt idx="15916">
                  <c:v>17.506</c:v>
                </c:pt>
                <c:pt idx="15917">
                  <c:v>17.190000000000001</c:v>
                </c:pt>
                <c:pt idx="15918">
                  <c:v>16.923999999999996</c:v>
                </c:pt>
                <c:pt idx="15919">
                  <c:v>16.626000000000001</c:v>
                </c:pt>
                <c:pt idx="15920">
                  <c:v>16.381999999999998</c:v>
                </c:pt>
                <c:pt idx="15921">
                  <c:v>16.161000000000001</c:v>
                </c:pt>
                <c:pt idx="15922">
                  <c:v>16.158000000000001</c:v>
                </c:pt>
                <c:pt idx="15923">
                  <c:v>16.527000000000001</c:v>
                </c:pt>
                <c:pt idx="15924">
                  <c:v>17.292999999999996</c:v>
                </c:pt>
                <c:pt idx="15925">
                  <c:v>18.167000000000005</c:v>
                </c:pt>
                <c:pt idx="15926">
                  <c:v>19.199000000000005</c:v>
                </c:pt>
                <c:pt idx="15927">
                  <c:v>20.29</c:v>
                </c:pt>
                <c:pt idx="15928">
                  <c:v>21.571999999999999</c:v>
                </c:pt>
                <c:pt idx="15929">
                  <c:v>22.706</c:v>
                </c:pt>
                <c:pt idx="15930">
                  <c:v>23.407999999999998</c:v>
                </c:pt>
                <c:pt idx="15931">
                  <c:v>23.757999999999999</c:v>
                </c:pt>
                <c:pt idx="15932">
                  <c:v>23.875</c:v>
                </c:pt>
                <c:pt idx="15933">
                  <c:v>23.815000000000001</c:v>
                </c:pt>
                <c:pt idx="15934">
                  <c:v>23.474</c:v>
                </c:pt>
                <c:pt idx="15935">
                  <c:v>22.984999999999996</c:v>
                </c:pt>
                <c:pt idx="15936">
                  <c:v>22.129000000000001</c:v>
                </c:pt>
                <c:pt idx="15937">
                  <c:v>21.419</c:v>
                </c:pt>
                <c:pt idx="15938">
                  <c:v>20.673999999999999</c:v>
                </c:pt>
                <c:pt idx="15939">
                  <c:v>20.073</c:v>
                </c:pt>
                <c:pt idx="15940">
                  <c:v>19.54</c:v>
                </c:pt>
                <c:pt idx="15941">
                  <c:v>19.294</c:v>
                </c:pt>
                <c:pt idx="15942">
                  <c:v>18.943999999999996</c:v>
                </c:pt>
                <c:pt idx="15943">
                  <c:v>18.559999999999999</c:v>
                </c:pt>
                <c:pt idx="15944">
                  <c:v>18.074999999999999</c:v>
                </c:pt>
                <c:pt idx="15945">
                  <c:v>17.419</c:v>
                </c:pt>
                <c:pt idx="15946">
                  <c:v>16.664999999999999</c:v>
                </c:pt>
                <c:pt idx="15947">
                  <c:v>16.143000000000001</c:v>
                </c:pt>
                <c:pt idx="15948">
                  <c:v>15.534000000000001</c:v>
                </c:pt>
                <c:pt idx="15949">
                  <c:v>14.954000000000002</c:v>
                </c:pt>
                <c:pt idx="15950">
                  <c:v>14.347</c:v>
                </c:pt>
                <c:pt idx="15951">
                  <c:v>13.684000000000001</c:v>
                </c:pt>
                <c:pt idx="15952">
                  <c:v>13.283000000000001</c:v>
                </c:pt>
                <c:pt idx="15953">
                  <c:v>12.879000000000001</c:v>
                </c:pt>
                <c:pt idx="15954">
                  <c:v>12.638999999999999</c:v>
                </c:pt>
                <c:pt idx="15955">
                  <c:v>12.58</c:v>
                </c:pt>
                <c:pt idx="15956">
                  <c:v>12.559000000000001</c:v>
                </c:pt>
                <c:pt idx="15957">
                  <c:v>12.484</c:v>
                </c:pt>
                <c:pt idx="15958">
                  <c:v>12.411</c:v>
                </c:pt>
                <c:pt idx="15959">
                  <c:v>13.76</c:v>
                </c:pt>
                <c:pt idx="15960">
                  <c:v>46.222000000000008</c:v>
                </c:pt>
                <c:pt idx="15961">
                  <c:v>83.804999999999993</c:v>
                </c:pt>
                <c:pt idx="15962">
                  <c:v>106.51</c:v>
                </c:pt>
                <c:pt idx="15963">
                  <c:v>110</c:v>
                </c:pt>
                <c:pt idx="15964">
                  <c:v>110</c:v>
                </c:pt>
                <c:pt idx="15965">
                  <c:v>110</c:v>
                </c:pt>
                <c:pt idx="15966">
                  <c:v>110</c:v>
                </c:pt>
                <c:pt idx="15967">
                  <c:v>110</c:v>
                </c:pt>
                <c:pt idx="15968">
                  <c:v>110</c:v>
                </c:pt>
                <c:pt idx="15969">
                  <c:v>110</c:v>
                </c:pt>
                <c:pt idx="15970">
                  <c:v>110</c:v>
                </c:pt>
                <c:pt idx="15971">
                  <c:v>110</c:v>
                </c:pt>
                <c:pt idx="15972">
                  <c:v>110</c:v>
                </c:pt>
                <c:pt idx="15973">
                  <c:v>110</c:v>
                </c:pt>
                <c:pt idx="15974">
                  <c:v>110</c:v>
                </c:pt>
                <c:pt idx="15975">
                  <c:v>100.66999999999999</c:v>
                </c:pt>
                <c:pt idx="15976">
                  <c:v>87.328999999999979</c:v>
                </c:pt>
                <c:pt idx="15977">
                  <c:v>75.48</c:v>
                </c:pt>
                <c:pt idx="15978">
                  <c:v>66.962000000000003</c:v>
                </c:pt>
                <c:pt idx="15979">
                  <c:v>60.238000000000007</c:v>
                </c:pt>
                <c:pt idx="15980">
                  <c:v>55.952999999999996</c:v>
                </c:pt>
                <c:pt idx="15981">
                  <c:v>53.940999999999995</c:v>
                </c:pt>
                <c:pt idx="15982">
                  <c:v>54.053999999999995</c:v>
                </c:pt>
                <c:pt idx="15983">
                  <c:v>54.996000000000002</c:v>
                </c:pt>
                <c:pt idx="15984">
                  <c:v>55.112000000000002</c:v>
                </c:pt>
                <c:pt idx="15985">
                  <c:v>54.774000000000001</c:v>
                </c:pt>
                <c:pt idx="15986">
                  <c:v>54.685000000000002</c:v>
                </c:pt>
                <c:pt idx="15987">
                  <c:v>55.023000000000003</c:v>
                </c:pt>
                <c:pt idx="15988">
                  <c:v>55.850999999999999</c:v>
                </c:pt>
                <c:pt idx="15989">
                  <c:v>56.601000000000006</c:v>
                </c:pt>
                <c:pt idx="15990">
                  <c:v>57.279000000000003</c:v>
                </c:pt>
                <c:pt idx="15991">
                  <c:v>57.764000000000003</c:v>
                </c:pt>
                <c:pt idx="15992">
                  <c:v>57.481999999999999</c:v>
                </c:pt>
                <c:pt idx="15993">
                  <c:v>56.190000000000005</c:v>
                </c:pt>
                <c:pt idx="15994">
                  <c:v>53.942</c:v>
                </c:pt>
                <c:pt idx="15995">
                  <c:v>50.879999999999995</c:v>
                </c:pt>
                <c:pt idx="15996">
                  <c:v>47.050999999999995</c:v>
                </c:pt>
                <c:pt idx="15997">
                  <c:v>43.263000000000012</c:v>
                </c:pt>
                <c:pt idx="15998">
                  <c:v>39.911999999999999</c:v>
                </c:pt>
                <c:pt idx="15999">
                  <c:v>36.631</c:v>
                </c:pt>
                <c:pt idx="16000">
                  <c:v>33.761000000000003</c:v>
                </c:pt>
                <c:pt idx="16001">
                  <c:v>31.109000000000005</c:v>
                </c:pt>
                <c:pt idx="16002">
                  <c:v>28.827000000000005</c:v>
                </c:pt>
                <c:pt idx="16003">
                  <c:v>26.827999999999999</c:v>
                </c:pt>
                <c:pt idx="16004">
                  <c:v>25.196999999999999</c:v>
                </c:pt>
                <c:pt idx="16005">
                  <c:v>23.651000000000003</c:v>
                </c:pt>
                <c:pt idx="16006">
                  <c:v>22.562999999999995</c:v>
                </c:pt>
                <c:pt idx="16007">
                  <c:v>21.571000000000005</c:v>
                </c:pt>
                <c:pt idx="16008">
                  <c:v>20.853000000000005</c:v>
                </c:pt>
                <c:pt idx="16009">
                  <c:v>20.288999999999998</c:v>
                </c:pt>
                <c:pt idx="16010">
                  <c:v>19.821000000000005</c:v>
                </c:pt>
                <c:pt idx="16011">
                  <c:v>19.709</c:v>
                </c:pt>
                <c:pt idx="16012">
                  <c:v>19.88</c:v>
                </c:pt>
                <c:pt idx="16013">
                  <c:v>20.343</c:v>
                </c:pt>
                <c:pt idx="16014">
                  <c:v>21.077000000000005</c:v>
                </c:pt>
                <c:pt idx="16015">
                  <c:v>21.558</c:v>
                </c:pt>
                <c:pt idx="16016">
                  <c:v>21.859000000000005</c:v>
                </c:pt>
                <c:pt idx="16017">
                  <c:v>22.125</c:v>
                </c:pt>
                <c:pt idx="16018">
                  <c:v>22.187000000000001</c:v>
                </c:pt>
                <c:pt idx="16019">
                  <c:v>21.97</c:v>
                </c:pt>
                <c:pt idx="16020">
                  <c:v>21.716000000000001</c:v>
                </c:pt>
                <c:pt idx="16021">
                  <c:v>21.396000000000001</c:v>
                </c:pt>
                <c:pt idx="16022">
                  <c:v>20.821000000000005</c:v>
                </c:pt>
                <c:pt idx="16023">
                  <c:v>20.277000000000001</c:v>
                </c:pt>
                <c:pt idx="16024">
                  <c:v>19.504000000000001</c:v>
                </c:pt>
                <c:pt idx="16025">
                  <c:v>18.771000000000001</c:v>
                </c:pt>
                <c:pt idx="16026">
                  <c:v>18.134000000000004</c:v>
                </c:pt>
                <c:pt idx="16027">
                  <c:v>17.491</c:v>
                </c:pt>
                <c:pt idx="16028">
                  <c:v>16.977</c:v>
                </c:pt>
                <c:pt idx="16029">
                  <c:v>16.344000000000001</c:v>
                </c:pt>
                <c:pt idx="16030">
                  <c:v>15.736000000000001</c:v>
                </c:pt>
                <c:pt idx="16031">
                  <c:v>15.187000000000001</c:v>
                </c:pt>
                <c:pt idx="16032">
                  <c:v>14.633999999999999</c:v>
                </c:pt>
                <c:pt idx="16033">
                  <c:v>14.164</c:v>
                </c:pt>
                <c:pt idx="16034">
                  <c:v>13.755000000000003</c:v>
                </c:pt>
                <c:pt idx="16035">
                  <c:v>13.523</c:v>
                </c:pt>
                <c:pt idx="16036">
                  <c:v>13.199</c:v>
                </c:pt>
                <c:pt idx="16037">
                  <c:v>12.856000000000002</c:v>
                </c:pt>
                <c:pt idx="16038">
                  <c:v>12.605</c:v>
                </c:pt>
                <c:pt idx="16039">
                  <c:v>12.322000000000001</c:v>
                </c:pt>
                <c:pt idx="16040">
                  <c:v>12.136000000000001</c:v>
                </c:pt>
                <c:pt idx="16041">
                  <c:v>11.919</c:v>
                </c:pt>
                <c:pt idx="16042">
                  <c:v>11.713999999999999</c:v>
                </c:pt>
                <c:pt idx="16043">
                  <c:v>11.562000000000001</c:v>
                </c:pt>
                <c:pt idx="16044">
                  <c:v>11.366000000000001</c:v>
                </c:pt>
                <c:pt idx="16045">
                  <c:v>11.116</c:v>
                </c:pt>
                <c:pt idx="16046">
                  <c:v>10.908000000000001</c:v>
                </c:pt>
                <c:pt idx="16047">
                  <c:v>10.789</c:v>
                </c:pt>
                <c:pt idx="16048">
                  <c:v>10.671000000000001</c:v>
                </c:pt>
                <c:pt idx="16049">
                  <c:v>10.506</c:v>
                </c:pt>
                <c:pt idx="16050">
                  <c:v>10.377000000000002</c:v>
                </c:pt>
                <c:pt idx="16051">
                  <c:v>9.8593000000000028</c:v>
                </c:pt>
                <c:pt idx="16052">
                  <c:v>9.8660000000000032</c:v>
                </c:pt>
                <c:pt idx="16053">
                  <c:v>9.7359000000000009</c:v>
                </c:pt>
                <c:pt idx="16054">
                  <c:v>9.6311999999999998</c:v>
                </c:pt>
                <c:pt idx="16055">
                  <c:v>9.5239000000000011</c:v>
                </c:pt>
                <c:pt idx="16056">
                  <c:v>9.4876000000000005</c:v>
                </c:pt>
                <c:pt idx="16057">
                  <c:v>9.3674000000000035</c:v>
                </c:pt>
                <c:pt idx="16058">
                  <c:v>9.2715000000000014</c:v>
                </c:pt>
                <c:pt idx="16059">
                  <c:v>9.1361999999999988</c:v>
                </c:pt>
                <c:pt idx="16060">
                  <c:v>9.1278999999999986</c:v>
                </c:pt>
                <c:pt idx="16061">
                  <c:v>9.0714000000000006</c:v>
                </c:pt>
                <c:pt idx="16062">
                  <c:v>9.0283999999999995</c:v>
                </c:pt>
                <c:pt idx="16063">
                  <c:v>9.0304000000000002</c:v>
                </c:pt>
                <c:pt idx="16064">
                  <c:v>9.0028000000000006</c:v>
                </c:pt>
                <c:pt idx="16065">
                  <c:v>9.0217000000000009</c:v>
                </c:pt>
                <c:pt idx="16066">
                  <c:v>9.0150000000000006</c:v>
                </c:pt>
                <c:pt idx="16067">
                  <c:v>9.0470999999999986</c:v>
                </c:pt>
                <c:pt idx="16068">
                  <c:v>9.1532</c:v>
                </c:pt>
                <c:pt idx="16069">
                  <c:v>9.3142000000000014</c:v>
                </c:pt>
                <c:pt idx="16070">
                  <c:v>9.4383000000000017</c:v>
                </c:pt>
                <c:pt idx="16071">
                  <c:v>9.5443999999999996</c:v>
                </c:pt>
                <c:pt idx="16072">
                  <c:v>9.6403999999999996</c:v>
                </c:pt>
                <c:pt idx="16073">
                  <c:v>9.6715</c:v>
                </c:pt>
                <c:pt idx="16074">
                  <c:v>9.6328000000000014</c:v>
                </c:pt>
                <c:pt idx="16075">
                  <c:v>9.6012999999999984</c:v>
                </c:pt>
                <c:pt idx="16076">
                  <c:v>9.5829000000000004</c:v>
                </c:pt>
                <c:pt idx="16077">
                  <c:v>9.4618000000000002</c:v>
                </c:pt>
                <c:pt idx="16078">
                  <c:v>9.3706000000000031</c:v>
                </c:pt>
                <c:pt idx="16079">
                  <c:v>9.2608000000000015</c:v>
                </c:pt>
                <c:pt idx="16080">
                  <c:v>9.2686999999999991</c:v>
                </c:pt>
                <c:pt idx="16081">
                  <c:v>9.2663000000000011</c:v>
                </c:pt>
                <c:pt idx="16082">
                  <c:v>9.1817999999999991</c:v>
                </c:pt>
                <c:pt idx="16083">
                  <c:v>9.1126000000000005</c:v>
                </c:pt>
                <c:pt idx="16084">
                  <c:v>9.0271999999999988</c:v>
                </c:pt>
                <c:pt idx="16085">
                  <c:v>8.9608000000000008</c:v>
                </c:pt>
                <c:pt idx="16086">
                  <c:v>8.8980000000000015</c:v>
                </c:pt>
                <c:pt idx="16087">
                  <c:v>8.7965</c:v>
                </c:pt>
                <c:pt idx="16088">
                  <c:v>8.7321000000000009</c:v>
                </c:pt>
                <c:pt idx="16089">
                  <c:v>8.6476999999999986</c:v>
                </c:pt>
                <c:pt idx="16090">
                  <c:v>8.6097000000000001</c:v>
                </c:pt>
                <c:pt idx="16091">
                  <c:v>8.565800000000003</c:v>
                </c:pt>
                <c:pt idx="16092">
                  <c:v>8.5781999999999989</c:v>
                </c:pt>
                <c:pt idx="16093">
                  <c:v>8.5601000000000003</c:v>
                </c:pt>
                <c:pt idx="16094">
                  <c:v>8.5999000000000034</c:v>
                </c:pt>
                <c:pt idx="16095">
                  <c:v>8.6361999999999988</c:v>
                </c:pt>
                <c:pt idx="16096">
                  <c:v>8.6014000000000017</c:v>
                </c:pt>
                <c:pt idx="16097">
                  <c:v>8.5604000000000013</c:v>
                </c:pt>
                <c:pt idx="16098">
                  <c:v>8.5730000000000004</c:v>
                </c:pt>
                <c:pt idx="16099">
                  <c:v>8.5398000000000014</c:v>
                </c:pt>
                <c:pt idx="16100">
                  <c:v>8.4996000000000027</c:v>
                </c:pt>
                <c:pt idx="16101">
                  <c:v>8.4426000000000005</c:v>
                </c:pt>
                <c:pt idx="16102">
                  <c:v>8.363800000000003</c:v>
                </c:pt>
                <c:pt idx="16103">
                  <c:v>8.291599999999999</c:v>
                </c:pt>
                <c:pt idx="16104">
                  <c:v>8.1948999999999987</c:v>
                </c:pt>
                <c:pt idx="16105">
                  <c:v>8.1235000000000035</c:v>
                </c:pt>
                <c:pt idx="16106">
                  <c:v>8.0788000000000011</c:v>
                </c:pt>
                <c:pt idx="16107">
                  <c:v>7.9732000000000012</c:v>
                </c:pt>
                <c:pt idx="16108">
                  <c:v>7.8765999999999998</c:v>
                </c:pt>
                <c:pt idx="16109">
                  <c:v>7.8292000000000002</c:v>
                </c:pt>
                <c:pt idx="16110">
                  <c:v>7.7298</c:v>
                </c:pt>
                <c:pt idx="16111">
                  <c:v>7.7153</c:v>
                </c:pt>
                <c:pt idx="16112">
                  <c:v>7.6230999999999991</c:v>
                </c:pt>
                <c:pt idx="16113">
                  <c:v>7.6196000000000002</c:v>
                </c:pt>
                <c:pt idx="16114">
                  <c:v>7.6698999999999993</c:v>
                </c:pt>
                <c:pt idx="16115">
                  <c:v>7.6950999999999992</c:v>
                </c:pt>
                <c:pt idx="16116">
                  <c:v>7.8138999999999994</c:v>
                </c:pt>
                <c:pt idx="16117">
                  <c:v>7.9061000000000003</c:v>
                </c:pt>
                <c:pt idx="16118">
                  <c:v>8.0652000000000008</c:v>
                </c:pt>
                <c:pt idx="16119">
                  <c:v>8.1958000000000002</c:v>
                </c:pt>
                <c:pt idx="16120">
                  <c:v>8.3745000000000029</c:v>
                </c:pt>
                <c:pt idx="16121">
                  <c:v>8.704600000000001</c:v>
                </c:pt>
                <c:pt idx="16122">
                  <c:v>9.1682999999999986</c:v>
                </c:pt>
                <c:pt idx="16123">
                  <c:v>9.531600000000001</c:v>
                </c:pt>
                <c:pt idx="16124">
                  <c:v>9.8877000000000006</c:v>
                </c:pt>
                <c:pt idx="16125">
                  <c:v>10.242999999999999</c:v>
                </c:pt>
                <c:pt idx="16126">
                  <c:v>10.435</c:v>
                </c:pt>
                <c:pt idx="16127">
                  <c:v>10.659000000000002</c:v>
                </c:pt>
                <c:pt idx="16128">
                  <c:v>10.669</c:v>
                </c:pt>
                <c:pt idx="16129">
                  <c:v>10.66</c:v>
                </c:pt>
                <c:pt idx="16130">
                  <c:v>10.521000000000001</c:v>
                </c:pt>
                <c:pt idx="16131">
                  <c:v>10.401</c:v>
                </c:pt>
                <c:pt idx="16132">
                  <c:v>10.409000000000002</c:v>
                </c:pt>
                <c:pt idx="16133">
                  <c:v>10.414</c:v>
                </c:pt>
                <c:pt idx="16134">
                  <c:v>10.345000000000002</c:v>
                </c:pt>
                <c:pt idx="16135">
                  <c:v>10.267000000000001</c:v>
                </c:pt>
                <c:pt idx="16136">
                  <c:v>10.28</c:v>
                </c:pt>
                <c:pt idx="16137">
                  <c:v>10.175000000000002</c:v>
                </c:pt>
                <c:pt idx="16138">
                  <c:v>10.130999999999998</c:v>
                </c:pt>
                <c:pt idx="16139">
                  <c:v>10.017000000000001</c:v>
                </c:pt>
                <c:pt idx="16140">
                  <c:v>9.9663000000000004</c:v>
                </c:pt>
                <c:pt idx="16141">
                  <c:v>9.9798000000000027</c:v>
                </c:pt>
                <c:pt idx="16142">
                  <c:v>10.043000000000001</c:v>
                </c:pt>
                <c:pt idx="16143">
                  <c:v>10.129</c:v>
                </c:pt>
                <c:pt idx="16144">
                  <c:v>10.140999999999998</c:v>
                </c:pt>
                <c:pt idx="16145">
                  <c:v>10.218999999999999</c:v>
                </c:pt>
                <c:pt idx="16146">
                  <c:v>10.342000000000002</c:v>
                </c:pt>
                <c:pt idx="16147">
                  <c:v>10.519</c:v>
                </c:pt>
                <c:pt idx="16148">
                  <c:v>10.688000000000001</c:v>
                </c:pt>
                <c:pt idx="16149">
                  <c:v>13.763</c:v>
                </c:pt>
                <c:pt idx="16150">
                  <c:v>12.717000000000001</c:v>
                </c:pt>
                <c:pt idx="16151">
                  <c:v>12.192</c:v>
                </c:pt>
                <c:pt idx="16152">
                  <c:v>11.814</c:v>
                </c:pt>
                <c:pt idx="16153">
                  <c:v>11.588000000000001</c:v>
                </c:pt>
                <c:pt idx="16154">
                  <c:v>11.438000000000001</c:v>
                </c:pt>
                <c:pt idx="16155">
                  <c:v>11.393000000000002</c:v>
                </c:pt>
                <c:pt idx="16156">
                  <c:v>11.48</c:v>
                </c:pt>
                <c:pt idx="16157">
                  <c:v>11.412000000000003</c:v>
                </c:pt>
                <c:pt idx="16158">
                  <c:v>11.434000000000001</c:v>
                </c:pt>
                <c:pt idx="16159">
                  <c:v>11.323</c:v>
                </c:pt>
                <c:pt idx="16160">
                  <c:v>11.216000000000001</c:v>
                </c:pt>
                <c:pt idx="16161">
                  <c:v>11.094000000000001</c:v>
                </c:pt>
                <c:pt idx="16162">
                  <c:v>11.024000000000001</c:v>
                </c:pt>
                <c:pt idx="16163">
                  <c:v>10.92</c:v>
                </c:pt>
                <c:pt idx="16164">
                  <c:v>10.782</c:v>
                </c:pt>
                <c:pt idx="16165">
                  <c:v>10.771000000000001</c:v>
                </c:pt>
                <c:pt idx="16166">
                  <c:v>10.742999999999999</c:v>
                </c:pt>
                <c:pt idx="16167">
                  <c:v>10.743999999999998</c:v>
                </c:pt>
                <c:pt idx="16168">
                  <c:v>10.686</c:v>
                </c:pt>
                <c:pt idx="16169">
                  <c:v>10.643999999999998</c:v>
                </c:pt>
                <c:pt idx="16170">
                  <c:v>10.546000000000001</c:v>
                </c:pt>
                <c:pt idx="16171">
                  <c:v>10.399000000000001</c:v>
                </c:pt>
                <c:pt idx="16172">
                  <c:v>9.6321000000000012</c:v>
                </c:pt>
                <c:pt idx="16173">
                  <c:v>9.6458000000000013</c:v>
                </c:pt>
                <c:pt idx="16174">
                  <c:v>9.5972999999999988</c:v>
                </c:pt>
                <c:pt idx="16175">
                  <c:v>9.4552000000000032</c:v>
                </c:pt>
                <c:pt idx="16176">
                  <c:v>9.3284000000000002</c:v>
                </c:pt>
                <c:pt idx="16177">
                  <c:v>9.2016999999999989</c:v>
                </c:pt>
                <c:pt idx="16178">
                  <c:v>9.0527000000000033</c:v>
                </c:pt>
                <c:pt idx="16179">
                  <c:v>8.9301000000000013</c:v>
                </c:pt>
                <c:pt idx="16180">
                  <c:v>8.8312999999999988</c:v>
                </c:pt>
                <c:pt idx="16181">
                  <c:v>8.7478999999999996</c:v>
                </c:pt>
                <c:pt idx="16182">
                  <c:v>8.7526000000000028</c:v>
                </c:pt>
                <c:pt idx="16183">
                  <c:v>8.690900000000001</c:v>
                </c:pt>
                <c:pt idx="16184">
                  <c:v>8.6401999999999983</c:v>
                </c:pt>
                <c:pt idx="16185">
                  <c:v>8.6495000000000015</c:v>
                </c:pt>
                <c:pt idx="16186">
                  <c:v>8.6750000000000007</c:v>
                </c:pt>
                <c:pt idx="16187">
                  <c:v>8.7056000000000004</c:v>
                </c:pt>
                <c:pt idx="16188">
                  <c:v>8.7461999999999982</c:v>
                </c:pt>
                <c:pt idx="16189">
                  <c:v>8.7371999999999996</c:v>
                </c:pt>
                <c:pt idx="16190">
                  <c:v>8.7846000000000011</c:v>
                </c:pt>
                <c:pt idx="16191">
                  <c:v>8.7788999999999984</c:v>
                </c:pt>
                <c:pt idx="16192">
                  <c:v>8.9375</c:v>
                </c:pt>
                <c:pt idx="16193">
                  <c:v>9.2058</c:v>
                </c:pt>
                <c:pt idx="16194">
                  <c:v>9.7269999999999985</c:v>
                </c:pt>
                <c:pt idx="16195">
                  <c:v>9.9417999999999989</c:v>
                </c:pt>
                <c:pt idx="16196">
                  <c:v>10.25</c:v>
                </c:pt>
                <c:pt idx="16197">
                  <c:v>10.397</c:v>
                </c:pt>
                <c:pt idx="16198">
                  <c:v>10.51</c:v>
                </c:pt>
                <c:pt idx="16199">
                  <c:v>10.494</c:v>
                </c:pt>
                <c:pt idx="16200">
                  <c:v>10.511000000000001</c:v>
                </c:pt>
                <c:pt idx="16201">
                  <c:v>10.391</c:v>
                </c:pt>
                <c:pt idx="16202">
                  <c:v>10.287999999999998</c:v>
                </c:pt>
                <c:pt idx="16203">
                  <c:v>10.205</c:v>
                </c:pt>
                <c:pt idx="16204">
                  <c:v>10.139999999999999</c:v>
                </c:pt>
                <c:pt idx="16205">
                  <c:v>10.047999999999998</c:v>
                </c:pt>
                <c:pt idx="16206">
                  <c:v>9.9308000000000014</c:v>
                </c:pt>
                <c:pt idx="16207">
                  <c:v>9.7753000000000014</c:v>
                </c:pt>
                <c:pt idx="16208">
                  <c:v>9.6918999999999986</c:v>
                </c:pt>
                <c:pt idx="16209">
                  <c:v>9.5278999999999989</c:v>
                </c:pt>
                <c:pt idx="16210">
                  <c:v>9.4750000000000014</c:v>
                </c:pt>
                <c:pt idx="16211">
                  <c:v>9.4704000000000015</c:v>
                </c:pt>
                <c:pt idx="16212">
                  <c:v>9.4785000000000004</c:v>
                </c:pt>
                <c:pt idx="16213">
                  <c:v>9.4742000000000015</c:v>
                </c:pt>
                <c:pt idx="16214">
                  <c:v>9.4493000000000009</c:v>
                </c:pt>
                <c:pt idx="16215">
                  <c:v>9.4253</c:v>
                </c:pt>
                <c:pt idx="16216">
                  <c:v>9.3741000000000003</c:v>
                </c:pt>
                <c:pt idx="16217">
                  <c:v>9.3056000000000019</c:v>
                </c:pt>
                <c:pt idx="16218">
                  <c:v>9.3167000000000026</c:v>
                </c:pt>
                <c:pt idx="16219">
                  <c:v>9.2880999999999982</c:v>
                </c:pt>
                <c:pt idx="16220">
                  <c:v>9.3597000000000019</c:v>
                </c:pt>
                <c:pt idx="16221">
                  <c:v>9.4968000000000004</c:v>
                </c:pt>
                <c:pt idx="16222">
                  <c:v>9.5710000000000015</c:v>
                </c:pt>
                <c:pt idx="16223">
                  <c:v>9.6524000000000019</c:v>
                </c:pt>
                <c:pt idx="16224">
                  <c:v>9.8000000000000007</c:v>
                </c:pt>
                <c:pt idx="16225">
                  <c:v>10.091000000000001</c:v>
                </c:pt>
                <c:pt idx="16226">
                  <c:v>10.464</c:v>
                </c:pt>
                <c:pt idx="16227">
                  <c:v>10.846</c:v>
                </c:pt>
                <c:pt idx="16228">
                  <c:v>14.034000000000001</c:v>
                </c:pt>
                <c:pt idx="16229">
                  <c:v>13.543000000000001</c:v>
                </c:pt>
                <c:pt idx="16230">
                  <c:v>13.2</c:v>
                </c:pt>
                <c:pt idx="16231">
                  <c:v>13.123000000000001</c:v>
                </c:pt>
                <c:pt idx="16232">
                  <c:v>13.236000000000001</c:v>
                </c:pt>
                <c:pt idx="16233">
                  <c:v>13.403</c:v>
                </c:pt>
                <c:pt idx="16234">
                  <c:v>13.438000000000001</c:v>
                </c:pt>
                <c:pt idx="16235">
                  <c:v>13.426</c:v>
                </c:pt>
                <c:pt idx="16236">
                  <c:v>13.269</c:v>
                </c:pt>
                <c:pt idx="16237">
                  <c:v>12.968</c:v>
                </c:pt>
                <c:pt idx="16238">
                  <c:v>12.734999999999999</c:v>
                </c:pt>
                <c:pt idx="16239">
                  <c:v>12.537999999999998</c:v>
                </c:pt>
                <c:pt idx="16240">
                  <c:v>12.463000000000003</c:v>
                </c:pt>
                <c:pt idx="16241">
                  <c:v>12.352000000000002</c:v>
                </c:pt>
                <c:pt idx="16242">
                  <c:v>12.206</c:v>
                </c:pt>
                <c:pt idx="16243">
                  <c:v>12.014000000000001</c:v>
                </c:pt>
                <c:pt idx="16244">
                  <c:v>11.832000000000003</c:v>
                </c:pt>
                <c:pt idx="16245">
                  <c:v>11.626000000000001</c:v>
                </c:pt>
                <c:pt idx="16246">
                  <c:v>11.427</c:v>
                </c:pt>
                <c:pt idx="16247">
                  <c:v>11.223000000000001</c:v>
                </c:pt>
                <c:pt idx="16248">
                  <c:v>10.985000000000001</c:v>
                </c:pt>
                <c:pt idx="16249">
                  <c:v>10.76</c:v>
                </c:pt>
                <c:pt idx="16250">
                  <c:v>10.597</c:v>
                </c:pt>
                <c:pt idx="16251">
                  <c:v>10.432</c:v>
                </c:pt>
                <c:pt idx="16252">
                  <c:v>9.523299999999999</c:v>
                </c:pt>
                <c:pt idx="16253">
                  <c:v>9.6982000000000017</c:v>
                </c:pt>
                <c:pt idx="16254">
                  <c:v>9.7829000000000015</c:v>
                </c:pt>
                <c:pt idx="16255">
                  <c:v>9.831900000000001</c:v>
                </c:pt>
                <c:pt idx="16256">
                  <c:v>9.895500000000002</c:v>
                </c:pt>
                <c:pt idx="16257">
                  <c:v>10.074</c:v>
                </c:pt>
                <c:pt idx="16258">
                  <c:v>10.203000000000001</c:v>
                </c:pt>
                <c:pt idx="16259">
                  <c:v>10.245999999999999</c:v>
                </c:pt>
                <c:pt idx="16260">
                  <c:v>10.274000000000001</c:v>
                </c:pt>
                <c:pt idx="16261">
                  <c:v>10.228999999999999</c:v>
                </c:pt>
                <c:pt idx="16262">
                  <c:v>10.213999999999999</c:v>
                </c:pt>
                <c:pt idx="16263">
                  <c:v>10.285</c:v>
                </c:pt>
                <c:pt idx="16264">
                  <c:v>10.308</c:v>
                </c:pt>
                <c:pt idx="16265">
                  <c:v>10.335000000000003</c:v>
                </c:pt>
                <c:pt idx="16266">
                  <c:v>10.438000000000001</c:v>
                </c:pt>
                <c:pt idx="16267">
                  <c:v>10.667</c:v>
                </c:pt>
                <c:pt idx="16268">
                  <c:v>14.338000000000001</c:v>
                </c:pt>
                <c:pt idx="16269">
                  <c:v>13.174000000000001</c:v>
                </c:pt>
                <c:pt idx="16270">
                  <c:v>12.633999999999999</c:v>
                </c:pt>
                <c:pt idx="16271">
                  <c:v>12.367000000000003</c:v>
                </c:pt>
                <c:pt idx="16272">
                  <c:v>12.236000000000001</c:v>
                </c:pt>
                <c:pt idx="16273">
                  <c:v>12.216000000000001</c:v>
                </c:pt>
                <c:pt idx="16274">
                  <c:v>12.209999999999999</c:v>
                </c:pt>
                <c:pt idx="16275">
                  <c:v>12.226999999999999</c:v>
                </c:pt>
                <c:pt idx="16276">
                  <c:v>12.192</c:v>
                </c:pt>
                <c:pt idx="16277">
                  <c:v>12.195</c:v>
                </c:pt>
                <c:pt idx="16278">
                  <c:v>12.218999999999999</c:v>
                </c:pt>
                <c:pt idx="16279">
                  <c:v>12.425000000000002</c:v>
                </c:pt>
                <c:pt idx="16280">
                  <c:v>12.61</c:v>
                </c:pt>
                <c:pt idx="16281">
                  <c:v>13.051</c:v>
                </c:pt>
                <c:pt idx="16282">
                  <c:v>13.819000000000003</c:v>
                </c:pt>
                <c:pt idx="16283">
                  <c:v>14.936</c:v>
                </c:pt>
                <c:pt idx="16284">
                  <c:v>15.771000000000001</c:v>
                </c:pt>
                <c:pt idx="16285">
                  <c:v>16.225999999999996</c:v>
                </c:pt>
                <c:pt idx="16286">
                  <c:v>16.29</c:v>
                </c:pt>
                <c:pt idx="16287">
                  <c:v>16.172000000000001</c:v>
                </c:pt>
                <c:pt idx="16288">
                  <c:v>15.966000000000003</c:v>
                </c:pt>
                <c:pt idx="16289">
                  <c:v>15.674000000000001</c:v>
                </c:pt>
                <c:pt idx="16290">
                  <c:v>15.451000000000002</c:v>
                </c:pt>
                <c:pt idx="16291">
                  <c:v>15.356000000000002</c:v>
                </c:pt>
                <c:pt idx="16292">
                  <c:v>15.382000000000001</c:v>
                </c:pt>
                <c:pt idx="16293">
                  <c:v>15.178000000000001</c:v>
                </c:pt>
                <c:pt idx="16294">
                  <c:v>14.864000000000003</c:v>
                </c:pt>
                <c:pt idx="16295">
                  <c:v>14.501000000000001</c:v>
                </c:pt>
                <c:pt idx="16296">
                  <c:v>14.263</c:v>
                </c:pt>
                <c:pt idx="16297">
                  <c:v>14.183</c:v>
                </c:pt>
                <c:pt idx="16298">
                  <c:v>14.245999999999999</c:v>
                </c:pt>
                <c:pt idx="16299">
                  <c:v>14.244999999999999</c:v>
                </c:pt>
                <c:pt idx="16300">
                  <c:v>14.197999999999999</c:v>
                </c:pt>
                <c:pt idx="16301">
                  <c:v>14.071</c:v>
                </c:pt>
                <c:pt idx="16302">
                  <c:v>13.934000000000001</c:v>
                </c:pt>
                <c:pt idx="16303">
                  <c:v>13.797999999999998</c:v>
                </c:pt>
                <c:pt idx="16304">
                  <c:v>13.681000000000001</c:v>
                </c:pt>
                <c:pt idx="16305">
                  <c:v>13.533000000000001</c:v>
                </c:pt>
                <c:pt idx="16306">
                  <c:v>13.346</c:v>
                </c:pt>
                <c:pt idx="16307">
                  <c:v>13.146999999999998</c:v>
                </c:pt>
                <c:pt idx="16308">
                  <c:v>12.987</c:v>
                </c:pt>
                <c:pt idx="16309">
                  <c:v>12.822000000000001</c:v>
                </c:pt>
                <c:pt idx="16310">
                  <c:v>12.553000000000003</c:v>
                </c:pt>
                <c:pt idx="16311">
                  <c:v>12.314</c:v>
                </c:pt>
                <c:pt idx="16312">
                  <c:v>12.11</c:v>
                </c:pt>
                <c:pt idx="16313">
                  <c:v>11.938000000000001</c:v>
                </c:pt>
                <c:pt idx="16314">
                  <c:v>11.853000000000002</c:v>
                </c:pt>
                <c:pt idx="16315">
                  <c:v>11.693</c:v>
                </c:pt>
                <c:pt idx="16316">
                  <c:v>11.56</c:v>
                </c:pt>
                <c:pt idx="16317">
                  <c:v>11.449</c:v>
                </c:pt>
                <c:pt idx="16318">
                  <c:v>11.302000000000001</c:v>
                </c:pt>
                <c:pt idx="16319">
                  <c:v>11.138999999999999</c:v>
                </c:pt>
                <c:pt idx="16320">
                  <c:v>11.046000000000001</c:v>
                </c:pt>
                <c:pt idx="16321">
                  <c:v>10.915000000000001</c:v>
                </c:pt>
                <c:pt idx="16322">
                  <c:v>10.812000000000001</c:v>
                </c:pt>
                <c:pt idx="16323">
                  <c:v>10.717000000000001</c:v>
                </c:pt>
                <c:pt idx="16324">
                  <c:v>10.584</c:v>
                </c:pt>
                <c:pt idx="16325">
                  <c:v>10.526</c:v>
                </c:pt>
                <c:pt idx="16326">
                  <c:v>10.392000000000001</c:v>
                </c:pt>
                <c:pt idx="16327">
                  <c:v>9.4798000000000027</c:v>
                </c:pt>
                <c:pt idx="16328">
                  <c:v>9.6660000000000004</c:v>
                </c:pt>
                <c:pt idx="16329">
                  <c:v>9.7846999999999991</c:v>
                </c:pt>
                <c:pt idx="16330">
                  <c:v>9.7747000000000011</c:v>
                </c:pt>
                <c:pt idx="16331">
                  <c:v>9.7329999999999988</c:v>
                </c:pt>
                <c:pt idx="16332">
                  <c:v>9.7471999999999994</c:v>
                </c:pt>
                <c:pt idx="16333">
                  <c:v>9.7392999999999983</c:v>
                </c:pt>
                <c:pt idx="16334">
                  <c:v>9.700800000000001</c:v>
                </c:pt>
                <c:pt idx="16335">
                  <c:v>9.6986999999999988</c:v>
                </c:pt>
                <c:pt idx="16336">
                  <c:v>9.6306000000000012</c:v>
                </c:pt>
                <c:pt idx="16337">
                  <c:v>9.585600000000003</c:v>
                </c:pt>
                <c:pt idx="16338">
                  <c:v>9.6083999999999996</c:v>
                </c:pt>
                <c:pt idx="16339">
                  <c:v>9.6376999999999988</c:v>
                </c:pt>
                <c:pt idx="16340">
                  <c:v>9.678700000000001</c:v>
                </c:pt>
                <c:pt idx="16341">
                  <c:v>9.6329000000000011</c:v>
                </c:pt>
                <c:pt idx="16342">
                  <c:v>9.6428000000000011</c:v>
                </c:pt>
                <c:pt idx="16343">
                  <c:v>9.7468999999999983</c:v>
                </c:pt>
                <c:pt idx="16344">
                  <c:v>9.8924000000000021</c:v>
                </c:pt>
                <c:pt idx="16345">
                  <c:v>10.040999999999999</c:v>
                </c:pt>
                <c:pt idx="16346">
                  <c:v>10.093</c:v>
                </c:pt>
                <c:pt idx="16347">
                  <c:v>10.093</c:v>
                </c:pt>
                <c:pt idx="16348">
                  <c:v>10.111000000000001</c:v>
                </c:pt>
                <c:pt idx="16349">
                  <c:v>10.139999999999999</c:v>
                </c:pt>
                <c:pt idx="16350">
                  <c:v>10.182</c:v>
                </c:pt>
                <c:pt idx="16351">
                  <c:v>10.302000000000001</c:v>
                </c:pt>
                <c:pt idx="16352">
                  <c:v>10.475000000000001</c:v>
                </c:pt>
                <c:pt idx="16353">
                  <c:v>10.598000000000001</c:v>
                </c:pt>
                <c:pt idx="16354">
                  <c:v>10.653</c:v>
                </c:pt>
                <c:pt idx="16355">
                  <c:v>10.659000000000002</c:v>
                </c:pt>
                <c:pt idx="16356">
                  <c:v>10.606</c:v>
                </c:pt>
                <c:pt idx="16357">
                  <c:v>10.562000000000001</c:v>
                </c:pt>
                <c:pt idx="16358">
                  <c:v>10.429</c:v>
                </c:pt>
                <c:pt idx="16359">
                  <c:v>10.32</c:v>
                </c:pt>
                <c:pt idx="16360">
                  <c:v>10.216000000000001</c:v>
                </c:pt>
                <c:pt idx="16361">
                  <c:v>10.006</c:v>
                </c:pt>
                <c:pt idx="16362">
                  <c:v>9.786900000000001</c:v>
                </c:pt>
                <c:pt idx="16363">
                  <c:v>9.6457000000000015</c:v>
                </c:pt>
                <c:pt idx="16364">
                  <c:v>9.5947000000000013</c:v>
                </c:pt>
                <c:pt idx="16365">
                  <c:v>9.4792000000000005</c:v>
                </c:pt>
                <c:pt idx="16366">
                  <c:v>9.3934000000000015</c:v>
                </c:pt>
                <c:pt idx="16367">
                  <c:v>9.3880000000000035</c:v>
                </c:pt>
                <c:pt idx="16368">
                  <c:v>-999</c:v>
                </c:pt>
                <c:pt idx="16369">
                  <c:v>9.4905000000000008</c:v>
                </c:pt>
                <c:pt idx="16370">
                  <c:v>9.5781000000000009</c:v>
                </c:pt>
                <c:pt idx="16371">
                  <c:v>9.6827000000000005</c:v>
                </c:pt>
                <c:pt idx="16372">
                  <c:v>9.7344999999999988</c:v>
                </c:pt>
                <c:pt idx="16373">
                  <c:v>9.8122000000000007</c:v>
                </c:pt>
                <c:pt idx="16374">
                  <c:v>9.9292000000000016</c:v>
                </c:pt>
                <c:pt idx="16375">
                  <c:v>10.067</c:v>
                </c:pt>
                <c:pt idx="16376">
                  <c:v>10.210999999999999</c:v>
                </c:pt>
                <c:pt idx="16377">
                  <c:v>81.274999999999991</c:v>
                </c:pt>
                <c:pt idx="16378">
                  <c:v>108.06</c:v>
                </c:pt>
                <c:pt idx="16379">
                  <c:v>110</c:v>
                </c:pt>
                <c:pt idx="16380">
                  <c:v>110</c:v>
                </c:pt>
                <c:pt idx="16381">
                  <c:v>110</c:v>
                </c:pt>
                <c:pt idx="16382">
                  <c:v>110</c:v>
                </c:pt>
                <c:pt idx="16383">
                  <c:v>110</c:v>
                </c:pt>
                <c:pt idx="16384">
                  <c:v>110</c:v>
                </c:pt>
                <c:pt idx="16385">
                  <c:v>110</c:v>
                </c:pt>
                <c:pt idx="16386">
                  <c:v>110</c:v>
                </c:pt>
                <c:pt idx="16387">
                  <c:v>110</c:v>
                </c:pt>
                <c:pt idx="16388">
                  <c:v>110</c:v>
                </c:pt>
                <c:pt idx="16389">
                  <c:v>110</c:v>
                </c:pt>
                <c:pt idx="16390">
                  <c:v>110</c:v>
                </c:pt>
                <c:pt idx="16391">
                  <c:v>110</c:v>
                </c:pt>
                <c:pt idx="16392">
                  <c:v>110</c:v>
                </c:pt>
                <c:pt idx="16393">
                  <c:v>108.23</c:v>
                </c:pt>
                <c:pt idx="16394">
                  <c:v>97.394999999999996</c:v>
                </c:pt>
                <c:pt idx="16395">
                  <c:v>87.081000000000003</c:v>
                </c:pt>
                <c:pt idx="16396">
                  <c:v>77.338999999999999</c:v>
                </c:pt>
                <c:pt idx="16397">
                  <c:v>69.367000000000004</c:v>
                </c:pt>
                <c:pt idx="16398">
                  <c:v>62.809999999999995</c:v>
                </c:pt>
                <c:pt idx="16399">
                  <c:v>56.608000000000004</c:v>
                </c:pt>
                <c:pt idx="16400">
                  <c:v>51.738000000000007</c:v>
                </c:pt>
                <c:pt idx="16401">
                  <c:v>47.05</c:v>
                </c:pt>
                <c:pt idx="16402">
                  <c:v>43.362000000000002</c:v>
                </c:pt>
                <c:pt idx="16403">
                  <c:v>39.931000000000004</c:v>
                </c:pt>
                <c:pt idx="16404">
                  <c:v>36.967000000000006</c:v>
                </c:pt>
                <c:pt idx="16405">
                  <c:v>34.448</c:v>
                </c:pt>
                <c:pt idx="16406">
                  <c:v>31.946000000000002</c:v>
                </c:pt>
                <c:pt idx="16407">
                  <c:v>29.367999999999999</c:v>
                </c:pt>
                <c:pt idx="16408">
                  <c:v>27.18</c:v>
                </c:pt>
                <c:pt idx="16409">
                  <c:v>25.106999999999999</c:v>
                </c:pt>
                <c:pt idx="16410">
                  <c:v>23.556999999999999</c:v>
                </c:pt>
                <c:pt idx="16411">
                  <c:v>22.261999999999997</c:v>
                </c:pt>
                <c:pt idx="16412">
                  <c:v>21.175000000000001</c:v>
                </c:pt>
                <c:pt idx="16413">
                  <c:v>20.064999999999998</c:v>
                </c:pt>
                <c:pt idx="16414">
                  <c:v>19.09</c:v>
                </c:pt>
                <c:pt idx="16415">
                  <c:v>18.143000000000001</c:v>
                </c:pt>
                <c:pt idx="16416">
                  <c:v>17.332000000000001</c:v>
                </c:pt>
                <c:pt idx="16417">
                  <c:v>16.718</c:v>
                </c:pt>
                <c:pt idx="16418">
                  <c:v>16.181999999999999</c:v>
                </c:pt>
                <c:pt idx="16419">
                  <c:v>15.773</c:v>
                </c:pt>
                <c:pt idx="16420">
                  <c:v>15.363000000000001</c:v>
                </c:pt>
                <c:pt idx="16421">
                  <c:v>14.995000000000001</c:v>
                </c:pt>
                <c:pt idx="16422">
                  <c:v>14.647999999999998</c:v>
                </c:pt>
                <c:pt idx="16423">
                  <c:v>14.412000000000003</c:v>
                </c:pt>
                <c:pt idx="16424">
                  <c:v>14.18</c:v>
                </c:pt>
                <c:pt idx="16425">
                  <c:v>13.913</c:v>
                </c:pt>
                <c:pt idx="16426">
                  <c:v>13.797999999999998</c:v>
                </c:pt>
                <c:pt idx="16427">
                  <c:v>13.688000000000001</c:v>
                </c:pt>
                <c:pt idx="16428">
                  <c:v>13.56</c:v>
                </c:pt>
                <c:pt idx="16429">
                  <c:v>13.396000000000003</c:v>
                </c:pt>
                <c:pt idx="16430">
                  <c:v>13.266</c:v>
                </c:pt>
                <c:pt idx="16431">
                  <c:v>13.133999999999999</c:v>
                </c:pt>
                <c:pt idx="16432">
                  <c:v>13.101000000000001</c:v>
                </c:pt>
                <c:pt idx="16433">
                  <c:v>13.067</c:v>
                </c:pt>
                <c:pt idx="16434">
                  <c:v>13.082000000000003</c:v>
                </c:pt>
                <c:pt idx="16435">
                  <c:v>12.987</c:v>
                </c:pt>
                <c:pt idx="16436">
                  <c:v>13.04</c:v>
                </c:pt>
                <c:pt idx="16437">
                  <c:v>13.029</c:v>
                </c:pt>
                <c:pt idx="16438">
                  <c:v>12.916</c:v>
                </c:pt>
                <c:pt idx="16439">
                  <c:v>12.769</c:v>
                </c:pt>
                <c:pt idx="16440">
                  <c:v>12.713999999999999</c:v>
                </c:pt>
                <c:pt idx="16441">
                  <c:v>12.665000000000001</c:v>
                </c:pt>
                <c:pt idx="16442">
                  <c:v>12.445</c:v>
                </c:pt>
                <c:pt idx="16443">
                  <c:v>12.365000000000002</c:v>
                </c:pt>
                <c:pt idx="16444">
                  <c:v>12.256</c:v>
                </c:pt>
                <c:pt idx="16445">
                  <c:v>12.129</c:v>
                </c:pt>
                <c:pt idx="16446">
                  <c:v>12.011000000000001</c:v>
                </c:pt>
                <c:pt idx="16447">
                  <c:v>11.815000000000001</c:v>
                </c:pt>
                <c:pt idx="16448">
                  <c:v>11.646999999999998</c:v>
                </c:pt>
                <c:pt idx="16449">
                  <c:v>11.504</c:v>
                </c:pt>
                <c:pt idx="16450">
                  <c:v>11.397</c:v>
                </c:pt>
                <c:pt idx="16451">
                  <c:v>11.226000000000001</c:v>
                </c:pt>
                <c:pt idx="16452">
                  <c:v>11.124000000000001</c:v>
                </c:pt>
                <c:pt idx="16453">
                  <c:v>11.063000000000002</c:v>
                </c:pt>
                <c:pt idx="16454">
                  <c:v>11.003</c:v>
                </c:pt>
                <c:pt idx="16455">
                  <c:v>10.96</c:v>
                </c:pt>
                <c:pt idx="16456">
                  <c:v>10.884</c:v>
                </c:pt>
                <c:pt idx="16457">
                  <c:v>10.889000000000001</c:v>
                </c:pt>
                <c:pt idx="16458">
                  <c:v>10.894</c:v>
                </c:pt>
                <c:pt idx="16459">
                  <c:v>10.854000000000003</c:v>
                </c:pt>
                <c:pt idx="16460">
                  <c:v>10.773</c:v>
                </c:pt>
                <c:pt idx="16461">
                  <c:v>10.636000000000001</c:v>
                </c:pt>
                <c:pt idx="16462">
                  <c:v>10.5</c:v>
                </c:pt>
                <c:pt idx="16463">
                  <c:v>10.406000000000002</c:v>
                </c:pt>
                <c:pt idx="16464">
                  <c:v>9.472800000000003</c:v>
                </c:pt>
                <c:pt idx="16465">
                  <c:v>9.6706000000000003</c:v>
                </c:pt>
                <c:pt idx="16466">
                  <c:v>9.7460999999999984</c:v>
                </c:pt>
                <c:pt idx="16467">
                  <c:v>9.7987999999999982</c:v>
                </c:pt>
                <c:pt idx="16468">
                  <c:v>9.7852000000000015</c:v>
                </c:pt>
                <c:pt idx="16469">
                  <c:v>9.8268000000000004</c:v>
                </c:pt>
                <c:pt idx="16470">
                  <c:v>9.8285</c:v>
                </c:pt>
                <c:pt idx="16471">
                  <c:v>9.8231000000000002</c:v>
                </c:pt>
                <c:pt idx="16472">
                  <c:v>9.8384</c:v>
                </c:pt>
                <c:pt idx="16473">
                  <c:v>9.8571000000000026</c:v>
                </c:pt>
                <c:pt idx="16474">
                  <c:v>9.8664000000000023</c:v>
                </c:pt>
                <c:pt idx="16475">
                  <c:v>9.8805000000000032</c:v>
                </c:pt>
                <c:pt idx="16476">
                  <c:v>9.8642000000000003</c:v>
                </c:pt>
                <c:pt idx="16477">
                  <c:v>9.8739000000000008</c:v>
                </c:pt>
                <c:pt idx="16478">
                  <c:v>9.7762000000000011</c:v>
                </c:pt>
                <c:pt idx="16479">
                  <c:v>9.7672999999999988</c:v>
                </c:pt>
                <c:pt idx="16480">
                  <c:v>9.8340000000000014</c:v>
                </c:pt>
                <c:pt idx="16481">
                  <c:v>9.9981999999999989</c:v>
                </c:pt>
                <c:pt idx="16482">
                  <c:v>10.186</c:v>
                </c:pt>
                <c:pt idx="16483">
                  <c:v>10.396000000000003</c:v>
                </c:pt>
                <c:pt idx="16484">
                  <c:v>10.654</c:v>
                </c:pt>
                <c:pt idx="16485">
                  <c:v>14.971</c:v>
                </c:pt>
                <c:pt idx="16486">
                  <c:v>13.736000000000001</c:v>
                </c:pt>
                <c:pt idx="16487">
                  <c:v>13.079000000000002</c:v>
                </c:pt>
                <c:pt idx="16488">
                  <c:v>12.746999999999998</c:v>
                </c:pt>
                <c:pt idx="16489">
                  <c:v>12.617000000000001</c:v>
                </c:pt>
                <c:pt idx="16490">
                  <c:v>12.584</c:v>
                </c:pt>
                <c:pt idx="16491">
                  <c:v>12.619</c:v>
                </c:pt>
                <c:pt idx="16492">
                  <c:v>12.518000000000001</c:v>
                </c:pt>
                <c:pt idx="16493">
                  <c:v>12.455000000000002</c:v>
                </c:pt>
                <c:pt idx="16494">
                  <c:v>12.434000000000001</c:v>
                </c:pt>
                <c:pt idx="16495">
                  <c:v>12.318</c:v>
                </c:pt>
                <c:pt idx="16496">
                  <c:v>12.114000000000001</c:v>
                </c:pt>
                <c:pt idx="16497">
                  <c:v>11.836</c:v>
                </c:pt>
                <c:pt idx="16498">
                  <c:v>11.567</c:v>
                </c:pt>
                <c:pt idx="16499">
                  <c:v>11.395000000000001</c:v>
                </c:pt>
                <c:pt idx="16500">
                  <c:v>11.204000000000001</c:v>
                </c:pt>
                <c:pt idx="16501">
                  <c:v>11.052000000000001</c:v>
                </c:pt>
                <c:pt idx="16502">
                  <c:v>10.824</c:v>
                </c:pt>
                <c:pt idx="16503">
                  <c:v>10.648999999999999</c:v>
                </c:pt>
                <c:pt idx="16504">
                  <c:v>10.488</c:v>
                </c:pt>
                <c:pt idx="16505">
                  <c:v>9.7043999999999997</c:v>
                </c:pt>
                <c:pt idx="16506">
                  <c:v>9.8242000000000012</c:v>
                </c:pt>
                <c:pt idx="16507">
                  <c:v>9.9139000000000035</c:v>
                </c:pt>
                <c:pt idx="16508">
                  <c:v>9.8979000000000035</c:v>
                </c:pt>
                <c:pt idx="16509">
                  <c:v>9.8463000000000012</c:v>
                </c:pt>
                <c:pt idx="16510">
                  <c:v>10.009</c:v>
                </c:pt>
                <c:pt idx="16511">
                  <c:v>10.177</c:v>
                </c:pt>
                <c:pt idx="16512">
                  <c:v>10.295</c:v>
                </c:pt>
                <c:pt idx="16513">
                  <c:v>10.439</c:v>
                </c:pt>
                <c:pt idx="16514">
                  <c:v>10.585000000000003</c:v>
                </c:pt>
                <c:pt idx="16515">
                  <c:v>10.677</c:v>
                </c:pt>
                <c:pt idx="16516">
                  <c:v>10.81</c:v>
                </c:pt>
                <c:pt idx="16517">
                  <c:v>12.855000000000002</c:v>
                </c:pt>
                <c:pt idx="16518">
                  <c:v>12.148999999999999</c:v>
                </c:pt>
                <c:pt idx="16519">
                  <c:v>11.754</c:v>
                </c:pt>
                <c:pt idx="16520">
                  <c:v>11.559000000000001</c:v>
                </c:pt>
                <c:pt idx="16521">
                  <c:v>11.497</c:v>
                </c:pt>
                <c:pt idx="16522">
                  <c:v>11.517000000000001</c:v>
                </c:pt>
                <c:pt idx="16523">
                  <c:v>11.450000000000001</c:v>
                </c:pt>
                <c:pt idx="16524">
                  <c:v>11.369000000000002</c:v>
                </c:pt>
                <c:pt idx="16525">
                  <c:v>11.334</c:v>
                </c:pt>
                <c:pt idx="16526">
                  <c:v>11.243999999999998</c:v>
                </c:pt>
                <c:pt idx="16527">
                  <c:v>11.218999999999999</c:v>
                </c:pt>
                <c:pt idx="16528">
                  <c:v>11.062000000000001</c:v>
                </c:pt>
                <c:pt idx="16529">
                  <c:v>10.94</c:v>
                </c:pt>
                <c:pt idx="16530">
                  <c:v>10.79</c:v>
                </c:pt>
                <c:pt idx="16531">
                  <c:v>10.664</c:v>
                </c:pt>
                <c:pt idx="16532">
                  <c:v>10.537999999999998</c:v>
                </c:pt>
                <c:pt idx="16533">
                  <c:v>10.461</c:v>
                </c:pt>
                <c:pt idx="16534">
                  <c:v>10.401</c:v>
                </c:pt>
                <c:pt idx="16535">
                  <c:v>9.6521000000000008</c:v>
                </c:pt>
                <c:pt idx="16536">
                  <c:v>9.7935000000000034</c:v>
                </c:pt>
                <c:pt idx="16537">
                  <c:v>9.8414000000000001</c:v>
                </c:pt>
                <c:pt idx="16538">
                  <c:v>9.9527000000000019</c:v>
                </c:pt>
                <c:pt idx="16539">
                  <c:v>10.205</c:v>
                </c:pt>
                <c:pt idx="16540">
                  <c:v>10.54</c:v>
                </c:pt>
                <c:pt idx="16541">
                  <c:v>10.881</c:v>
                </c:pt>
                <c:pt idx="16542">
                  <c:v>14.692</c:v>
                </c:pt>
                <c:pt idx="16543">
                  <c:v>13.941000000000001</c:v>
                </c:pt>
                <c:pt idx="16544">
                  <c:v>13.614000000000001</c:v>
                </c:pt>
                <c:pt idx="16545">
                  <c:v>13.562000000000001</c:v>
                </c:pt>
                <c:pt idx="16546">
                  <c:v>13.658000000000001</c:v>
                </c:pt>
                <c:pt idx="16547">
                  <c:v>13.703000000000001</c:v>
                </c:pt>
                <c:pt idx="16548">
                  <c:v>13.8</c:v>
                </c:pt>
                <c:pt idx="16549">
                  <c:v>13.925000000000002</c:v>
                </c:pt>
                <c:pt idx="16550">
                  <c:v>14.005000000000003</c:v>
                </c:pt>
                <c:pt idx="16551">
                  <c:v>13.906000000000002</c:v>
                </c:pt>
                <c:pt idx="16552">
                  <c:v>13.77</c:v>
                </c:pt>
                <c:pt idx="16553">
                  <c:v>13.630999999999998</c:v>
                </c:pt>
                <c:pt idx="16554">
                  <c:v>13.445</c:v>
                </c:pt>
                <c:pt idx="16555">
                  <c:v>13.202</c:v>
                </c:pt>
                <c:pt idx="16556">
                  <c:v>12.956000000000001</c:v>
                </c:pt>
                <c:pt idx="16557">
                  <c:v>12.674000000000001</c:v>
                </c:pt>
                <c:pt idx="16558">
                  <c:v>12.428000000000001</c:v>
                </c:pt>
                <c:pt idx="16559">
                  <c:v>12.183</c:v>
                </c:pt>
                <c:pt idx="16560">
                  <c:v>11.96</c:v>
                </c:pt>
                <c:pt idx="16561">
                  <c:v>11.819000000000003</c:v>
                </c:pt>
                <c:pt idx="16562">
                  <c:v>11.641999999999999</c:v>
                </c:pt>
                <c:pt idx="16563">
                  <c:v>11.452000000000002</c:v>
                </c:pt>
                <c:pt idx="16564">
                  <c:v>11.282</c:v>
                </c:pt>
                <c:pt idx="16565">
                  <c:v>11.113</c:v>
                </c:pt>
                <c:pt idx="16566">
                  <c:v>11.001000000000001</c:v>
                </c:pt>
                <c:pt idx="16567">
                  <c:v>10.815000000000001</c:v>
                </c:pt>
                <c:pt idx="16568">
                  <c:v>10.692</c:v>
                </c:pt>
                <c:pt idx="16569">
                  <c:v>10.569000000000003</c:v>
                </c:pt>
                <c:pt idx="16570">
                  <c:v>10.476000000000003</c:v>
                </c:pt>
                <c:pt idx="16571">
                  <c:v>10.374000000000002</c:v>
                </c:pt>
                <c:pt idx="16572">
                  <c:v>9.6262999999999987</c:v>
                </c:pt>
                <c:pt idx="16573">
                  <c:v>9.7303999999999995</c:v>
                </c:pt>
                <c:pt idx="16574">
                  <c:v>9.7529000000000003</c:v>
                </c:pt>
                <c:pt idx="16575">
                  <c:v>9.7378999999999998</c:v>
                </c:pt>
                <c:pt idx="16576">
                  <c:v>9.702300000000001</c:v>
                </c:pt>
                <c:pt idx="16577">
                  <c:v>9.7260000000000009</c:v>
                </c:pt>
                <c:pt idx="16578">
                  <c:v>9.6698000000000004</c:v>
                </c:pt>
                <c:pt idx="16579">
                  <c:v>9.5451000000000015</c:v>
                </c:pt>
                <c:pt idx="16580">
                  <c:v>9.4523000000000028</c:v>
                </c:pt>
                <c:pt idx="16581">
                  <c:v>9.3961000000000006</c:v>
                </c:pt>
                <c:pt idx="16582">
                  <c:v>9.3565000000000023</c:v>
                </c:pt>
                <c:pt idx="16583">
                  <c:v>9.3331</c:v>
                </c:pt>
                <c:pt idx="16584">
                  <c:v>9.2682999999999982</c:v>
                </c:pt>
                <c:pt idx="16585">
                  <c:v>9.2886999999999986</c:v>
                </c:pt>
                <c:pt idx="16586">
                  <c:v>9.2738000000000014</c:v>
                </c:pt>
                <c:pt idx="16587">
                  <c:v>9.3807000000000027</c:v>
                </c:pt>
                <c:pt idx="16588">
                  <c:v>9.4696000000000033</c:v>
                </c:pt>
                <c:pt idx="16589">
                  <c:v>9.6289999999999996</c:v>
                </c:pt>
                <c:pt idx="16590">
                  <c:v>9.7813999999999997</c:v>
                </c:pt>
                <c:pt idx="16591">
                  <c:v>9.9049000000000014</c:v>
                </c:pt>
                <c:pt idx="16592">
                  <c:v>9.9869000000000003</c:v>
                </c:pt>
                <c:pt idx="16593">
                  <c:v>10.059000000000001</c:v>
                </c:pt>
                <c:pt idx="16594">
                  <c:v>10.135</c:v>
                </c:pt>
                <c:pt idx="16595">
                  <c:v>10.046000000000001</c:v>
                </c:pt>
                <c:pt idx="16596">
                  <c:v>9.9698000000000029</c:v>
                </c:pt>
                <c:pt idx="16597">
                  <c:v>10.025</c:v>
                </c:pt>
                <c:pt idx="16598">
                  <c:v>10.143000000000001</c:v>
                </c:pt>
                <c:pt idx="16599">
                  <c:v>10.293000000000001</c:v>
                </c:pt>
                <c:pt idx="16600">
                  <c:v>10.402000000000001</c:v>
                </c:pt>
                <c:pt idx="16601">
                  <c:v>10.471</c:v>
                </c:pt>
                <c:pt idx="16602">
                  <c:v>10.436</c:v>
                </c:pt>
                <c:pt idx="16603">
                  <c:v>10.387</c:v>
                </c:pt>
                <c:pt idx="16604">
                  <c:v>10.281000000000001</c:v>
                </c:pt>
                <c:pt idx="16605">
                  <c:v>10.171000000000001</c:v>
                </c:pt>
                <c:pt idx="16606">
                  <c:v>10.082000000000003</c:v>
                </c:pt>
                <c:pt idx="16607">
                  <c:v>9.9339000000000013</c:v>
                </c:pt>
                <c:pt idx="16608">
                  <c:v>9.783100000000001</c:v>
                </c:pt>
                <c:pt idx="16609">
                  <c:v>9.6158000000000001</c:v>
                </c:pt>
                <c:pt idx="16610">
                  <c:v>9.4887000000000015</c:v>
                </c:pt>
                <c:pt idx="16611">
                  <c:v>9.3965000000000032</c:v>
                </c:pt>
                <c:pt idx="16612">
                  <c:v>9.280899999999999</c:v>
                </c:pt>
                <c:pt idx="16613">
                  <c:v>9.2670000000000012</c:v>
                </c:pt>
                <c:pt idx="16614">
                  <c:v>9.1880999999999986</c:v>
                </c:pt>
                <c:pt idx="16615">
                  <c:v>9.1140999999999988</c:v>
                </c:pt>
                <c:pt idx="16616">
                  <c:v>9.0584000000000007</c:v>
                </c:pt>
                <c:pt idx="16617">
                  <c:v>9.0266000000000002</c:v>
                </c:pt>
                <c:pt idx="16618">
                  <c:v>8.9470999999999989</c:v>
                </c:pt>
                <c:pt idx="16619">
                  <c:v>8.8850000000000016</c:v>
                </c:pt>
                <c:pt idx="16620">
                  <c:v>8.815800000000003</c:v>
                </c:pt>
                <c:pt idx="16621">
                  <c:v>8.8266000000000027</c:v>
                </c:pt>
                <c:pt idx="16622">
                  <c:v>8.8261000000000003</c:v>
                </c:pt>
                <c:pt idx="16623">
                  <c:v>8.7639000000000014</c:v>
                </c:pt>
                <c:pt idx="16624">
                  <c:v>8.8005000000000031</c:v>
                </c:pt>
                <c:pt idx="16625">
                  <c:v>8.8305000000000007</c:v>
                </c:pt>
                <c:pt idx="16626">
                  <c:v>8.8231000000000002</c:v>
                </c:pt>
                <c:pt idx="16627">
                  <c:v>8.8243000000000009</c:v>
                </c:pt>
                <c:pt idx="16628">
                  <c:v>8.7986999999999984</c:v>
                </c:pt>
                <c:pt idx="16629">
                  <c:v>8.7901999999999987</c:v>
                </c:pt>
                <c:pt idx="16630">
                  <c:v>8.8065000000000033</c:v>
                </c:pt>
                <c:pt idx="16631">
                  <c:v>8.7857000000000003</c:v>
                </c:pt>
                <c:pt idx="16632">
                  <c:v>8.8411999999999988</c:v>
                </c:pt>
                <c:pt idx="16633">
                  <c:v>8.8637000000000032</c:v>
                </c:pt>
                <c:pt idx="16634">
                  <c:v>8.956800000000003</c:v>
                </c:pt>
                <c:pt idx="16635">
                  <c:v>9.0402999999999984</c:v>
                </c:pt>
                <c:pt idx="16636">
                  <c:v>9.156500000000003</c:v>
                </c:pt>
                <c:pt idx="16637">
                  <c:v>9.2018999999999984</c:v>
                </c:pt>
                <c:pt idx="16638">
                  <c:v>9.3110000000000035</c:v>
                </c:pt>
                <c:pt idx="16639">
                  <c:v>9.2342999999999993</c:v>
                </c:pt>
                <c:pt idx="16640">
                  <c:v>9.2485999999999997</c:v>
                </c:pt>
                <c:pt idx="16641">
                  <c:v>9.2362999999999982</c:v>
                </c:pt>
                <c:pt idx="16642">
                  <c:v>9.2142000000000017</c:v>
                </c:pt>
                <c:pt idx="16643">
                  <c:v>9.1778000000000013</c:v>
                </c:pt>
                <c:pt idx="16644">
                  <c:v>9.1452000000000009</c:v>
                </c:pt>
                <c:pt idx="16645">
                  <c:v>9.1518000000000015</c:v>
                </c:pt>
                <c:pt idx="16646">
                  <c:v>9.1229000000000013</c:v>
                </c:pt>
                <c:pt idx="16647">
                  <c:v>9.1146000000000011</c:v>
                </c:pt>
                <c:pt idx="16648">
                  <c:v>9.0227000000000004</c:v>
                </c:pt>
                <c:pt idx="16649">
                  <c:v>8.9861000000000004</c:v>
                </c:pt>
                <c:pt idx="16650">
                  <c:v>8.9547000000000008</c:v>
                </c:pt>
                <c:pt idx="16651">
                  <c:v>8.9771000000000001</c:v>
                </c:pt>
                <c:pt idx="16652">
                  <c:v>8.968300000000001</c:v>
                </c:pt>
                <c:pt idx="16653">
                  <c:v>8.9494000000000007</c:v>
                </c:pt>
                <c:pt idx="16654">
                  <c:v>8.9044000000000008</c:v>
                </c:pt>
                <c:pt idx="16655">
                  <c:v>8.831900000000001</c:v>
                </c:pt>
                <c:pt idx="16656">
                  <c:v>8.8140000000000001</c:v>
                </c:pt>
                <c:pt idx="16657">
                  <c:v>8.8247</c:v>
                </c:pt>
                <c:pt idx="16658">
                  <c:v>8.8375000000000004</c:v>
                </c:pt>
                <c:pt idx="16659">
                  <c:v>8.8236000000000008</c:v>
                </c:pt>
                <c:pt idx="16660">
                  <c:v>8.8084000000000007</c:v>
                </c:pt>
                <c:pt idx="16661">
                  <c:v>8.7881999999999998</c:v>
                </c:pt>
                <c:pt idx="16662">
                  <c:v>8.7447000000000017</c:v>
                </c:pt>
                <c:pt idx="16663">
                  <c:v>8.7137000000000011</c:v>
                </c:pt>
                <c:pt idx="16664">
                  <c:v>8.6939000000000011</c:v>
                </c:pt>
                <c:pt idx="16665">
                  <c:v>8.6354000000000006</c:v>
                </c:pt>
                <c:pt idx="16666">
                  <c:v>8.6082999999999998</c:v>
                </c:pt>
                <c:pt idx="16667">
                  <c:v>8.5632000000000001</c:v>
                </c:pt>
                <c:pt idx="16668">
                  <c:v>8.5756000000000032</c:v>
                </c:pt>
                <c:pt idx="16669">
                  <c:v>8.5471999999999984</c:v>
                </c:pt>
                <c:pt idx="16670">
                  <c:v>8.5558000000000032</c:v>
                </c:pt>
                <c:pt idx="16671">
                  <c:v>8.5631000000000004</c:v>
                </c:pt>
                <c:pt idx="16672">
                  <c:v>8.6020000000000003</c:v>
                </c:pt>
                <c:pt idx="16673">
                  <c:v>8.5450000000000017</c:v>
                </c:pt>
                <c:pt idx="16674">
                  <c:v>8.6</c:v>
                </c:pt>
                <c:pt idx="16675">
                  <c:v>8.649799999999999</c:v>
                </c:pt>
                <c:pt idx="16676">
                  <c:v>8.7377999999999982</c:v>
                </c:pt>
                <c:pt idx="16677">
                  <c:v>8.8762000000000008</c:v>
                </c:pt>
                <c:pt idx="16678">
                  <c:v>9.0102000000000011</c:v>
                </c:pt>
                <c:pt idx="16679">
                  <c:v>9.1371999999999982</c:v>
                </c:pt>
                <c:pt idx="16680">
                  <c:v>9.2083999999999993</c:v>
                </c:pt>
                <c:pt idx="16681">
                  <c:v>9.2373999999999992</c:v>
                </c:pt>
                <c:pt idx="16682">
                  <c:v>9.2225000000000001</c:v>
                </c:pt>
                <c:pt idx="16683">
                  <c:v>9.1469999999999985</c:v>
                </c:pt>
                <c:pt idx="16684">
                  <c:v>9.0898000000000003</c:v>
                </c:pt>
                <c:pt idx="16685">
                  <c:v>9.1029</c:v>
                </c:pt>
                <c:pt idx="16686">
                  <c:v>9.085600000000003</c:v>
                </c:pt>
                <c:pt idx="16687">
                  <c:v>9.0585000000000004</c:v>
                </c:pt>
                <c:pt idx="16688">
                  <c:v>9.0126000000000008</c:v>
                </c:pt>
                <c:pt idx="16689">
                  <c:v>9.0101000000000013</c:v>
                </c:pt>
                <c:pt idx="16690">
                  <c:v>9.0584000000000007</c:v>
                </c:pt>
                <c:pt idx="16691">
                  <c:v>9.0356000000000005</c:v>
                </c:pt>
                <c:pt idx="16692">
                  <c:v>9.0107000000000035</c:v>
                </c:pt>
                <c:pt idx="16693">
                  <c:v>9.0543000000000013</c:v>
                </c:pt>
                <c:pt idx="16694">
                  <c:v>9.0271999999999988</c:v>
                </c:pt>
                <c:pt idx="16695">
                  <c:v>9.0150000000000006</c:v>
                </c:pt>
                <c:pt idx="16696">
                  <c:v>8.968300000000001</c:v>
                </c:pt>
                <c:pt idx="16697">
                  <c:v>8.9332000000000011</c:v>
                </c:pt>
                <c:pt idx="16698">
                  <c:v>8.9356000000000027</c:v>
                </c:pt>
                <c:pt idx="16699">
                  <c:v>8.966700000000003</c:v>
                </c:pt>
                <c:pt idx="16700">
                  <c:v>8.952200000000003</c:v>
                </c:pt>
                <c:pt idx="16701">
                  <c:v>8.965600000000002</c:v>
                </c:pt>
                <c:pt idx="16702">
                  <c:v>8.9476000000000013</c:v>
                </c:pt>
                <c:pt idx="16703">
                  <c:v>8.910400000000001</c:v>
                </c:pt>
                <c:pt idx="16704">
                  <c:v>8.8942000000000014</c:v>
                </c:pt>
                <c:pt idx="16705">
                  <c:v>8.8786000000000005</c:v>
                </c:pt>
                <c:pt idx="16706">
                  <c:v>8.9570000000000007</c:v>
                </c:pt>
                <c:pt idx="16707">
                  <c:v>8.9987000000000013</c:v>
                </c:pt>
                <c:pt idx="16708">
                  <c:v>9.0802000000000014</c:v>
                </c:pt>
                <c:pt idx="16709">
                  <c:v>9.1731000000000016</c:v>
                </c:pt>
                <c:pt idx="16710">
                  <c:v>9.2545000000000002</c:v>
                </c:pt>
                <c:pt idx="16711">
                  <c:v>9.3394000000000013</c:v>
                </c:pt>
                <c:pt idx="16712">
                  <c:v>9.391</c:v>
                </c:pt>
                <c:pt idx="16713">
                  <c:v>9.4158000000000008</c:v>
                </c:pt>
                <c:pt idx="16714">
                  <c:v>9.4378999999999991</c:v>
                </c:pt>
                <c:pt idx="16715">
                  <c:v>9.3713000000000015</c:v>
                </c:pt>
                <c:pt idx="16716">
                  <c:v>9.3514000000000035</c:v>
                </c:pt>
                <c:pt idx="16717">
                  <c:v>9.2889000000000017</c:v>
                </c:pt>
                <c:pt idx="16718">
                  <c:v>9.2678000000000011</c:v>
                </c:pt>
                <c:pt idx="16719">
                  <c:v>9.2360999999999986</c:v>
                </c:pt>
                <c:pt idx="16720">
                  <c:v>9.1726000000000028</c:v>
                </c:pt>
                <c:pt idx="16721">
                  <c:v>9.1202999999999985</c:v>
                </c:pt>
                <c:pt idx="16722">
                  <c:v>9.0981999999999985</c:v>
                </c:pt>
                <c:pt idx="16723">
                  <c:v>9.1051000000000002</c:v>
                </c:pt>
                <c:pt idx="16724">
                  <c:v>9.1288999999999998</c:v>
                </c:pt>
                <c:pt idx="16725">
                  <c:v>9.1969000000000012</c:v>
                </c:pt>
                <c:pt idx="16726">
                  <c:v>9.1698000000000004</c:v>
                </c:pt>
                <c:pt idx="16727">
                  <c:v>9.1196000000000002</c:v>
                </c:pt>
                <c:pt idx="16728">
                  <c:v>9.1207000000000011</c:v>
                </c:pt>
                <c:pt idx="16729">
                  <c:v>9.1542000000000012</c:v>
                </c:pt>
                <c:pt idx="16730">
                  <c:v>9.2325000000000035</c:v>
                </c:pt>
                <c:pt idx="16731">
                  <c:v>9.4392000000000014</c:v>
                </c:pt>
                <c:pt idx="16732">
                  <c:v>9.7727000000000004</c:v>
                </c:pt>
                <c:pt idx="16733">
                  <c:v>10.18</c:v>
                </c:pt>
                <c:pt idx="16734">
                  <c:v>10.697000000000001</c:v>
                </c:pt>
                <c:pt idx="16735">
                  <c:v>15.411</c:v>
                </c:pt>
                <c:pt idx="16736">
                  <c:v>14.467000000000002</c:v>
                </c:pt>
                <c:pt idx="16737">
                  <c:v>14.349</c:v>
                </c:pt>
                <c:pt idx="16738">
                  <c:v>14.384</c:v>
                </c:pt>
                <c:pt idx="16739">
                  <c:v>14.375000000000002</c:v>
                </c:pt>
                <c:pt idx="16740">
                  <c:v>14.368</c:v>
                </c:pt>
                <c:pt idx="16741">
                  <c:v>14.166</c:v>
                </c:pt>
                <c:pt idx="16742">
                  <c:v>13.891</c:v>
                </c:pt>
                <c:pt idx="16743">
                  <c:v>13.595000000000002</c:v>
                </c:pt>
                <c:pt idx="16744">
                  <c:v>13.228999999999999</c:v>
                </c:pt>
                <c:pt idx="16745">
                  <c:v>12.933</c:v>
                </c:pt>
                <c:pt idx="16746">
                  <c:v>12.517000000000001</c:v>
                </c:pt>
                <c:pt idx="16747">
                  <c:v>12.256</c:v>
                </c:pt>
                <c:pt idx="16748">
                  <c:v>11.964</c:v>
                </c:pt>
                <c:pt idx="16749">
                  <c:v>11.717000000000001</c:v>
                </c:pt>
                <c:pt idx="16750">
                  <c:v>11.498000000000001</c:v>
                </c:pt>
                <c:pt idx="16751">
                  <c:v>11.369000000000002</c:v>
                </c:pt>
                <c:pt idx="16752">
                  <c:v>11.187000000000001</c:v>
                </c:pt>
                <c:pt idx="16753">
                  <c:v>11.204000000000001</c:v>
                </c:pt>
                <c:pt idx="16754">
                  <c:v>11.137999999999998</c:v>
                </c:pt>
                <c:pt idx="16755">
                  <c:v>11.04</c:v>
                </c:pt>
                <c:pt idx="16756">
                  <c:v>10.994</c:v>
                </c:pt>
                <c:pt idx="16757">
                  <c:v>10.923</c:v>
                </c:pt>
                <c:pt idx="16758">
                  <c:v>10.935</c:v>
                </c:pt>
                <c:pt idx="16759">
                  <c:v>10.924000000000001</c:v>
                </c:pt>
                <c:pt idx="16760">
                  <c:v>10.914</c:v>
                </c:pt>
                <c:pt idx="16761">
                  <c:v>10.886000000000003</c:v>
                </c:pt>
                <c:pt idx="16762">
                  <c:v>10.897</c:v>
                </c:pt>
                <c:pt idx="16763">
                  <c:v>10.858000000000002</c:v>
                </c:pt>
                <c:pt idx="16764">
                  <c:v>10.793000000000001</c:v>
                </c:pt>
                <c:pt idx="16765">
                  <c:v>10.706</c:v>
                </c:pt>
                <c:pt idx="16766">
                  <c:v>10.607000000000001</c:v>
                </c:pt>
                <c:pt idx="16767">
                  <c:v>10.527000000000001</c:v>
                </c:pt>
                <c:pt idx="16768">
                  <c:v>10.435</c:v>
                </c:pt>
                <c:pt idx="16769">
                  <c:v>9.7203000000000017</c:v>
                </c:pt>
                <c:pt idx="16770">
                  <c:v>9.8927000000000032</c:v>
                </c:pt>
                <c:pt idx="16771">
                  <c:v>9.9467000000000034</c:v>
                </c:pt>
                <c:pt idx="16772">
                  <c:v>9.9431000000000012</c:v>
                </c:pt>
                <c:pt idx="16773">
                  <c:v>9.8250000000000011</c:v>
                </c:pt>
                <c:pt idx="16774">
                  <c:v>9.7417999999999996</c:v>
                </c:pt>
                <c:pt idx="16775">
                  <c:v>9.6665000000000028</c:v>
                </c:pt>
                <c:pt idx="16776">
                  <c:v>9.6192000000000011</c:v>
                </c:pt>
                <c:pt idx="16777">
                  <c:v>9.543099999999999</c:v>
                </c:pt>
                <c:pt idx="16778">
                  <c:v>9.5637000000000008</c:v>
                </c:pt>
                <c:pt idx="16779">
                  <c:v>9.5861000000000001</c:v>
                </c:pt>
                <c:pt idx="16780">
                  <c:v>9.5565000000000033</c:v>
                </c:pt>
                <c:pt idx="16781">
                  <c:v>9.5248999999999988</c:v>
                </c:pt>
                <c:pt idx="16782">
                  <c:v>9.5642000000000014</c:v>
                </c:pt>
                <c:pt idx="16783">
                  <c:v>9.561300000000001</c:v>
                </c:pt>
                <c:pt idx="16784">
                  <c:v>9.6042999999999985</c:v>
                </c:pt>
                <c:pt idx="16785">
                  <c:v>9.5723000000000003</c:v>
                </c:pt>
                <c:pt idx="16786">
                  <c:v>9.5466000000000015</c:v>
                </c:pt>
                <c:pt idx="16787">
                  <c:v>9.5505000000000031</c:v>
                </c:pt>
                <c:pt idx="16788">
                  <c:v>9.6071000000000009</c:v>
                </c:pt>
                <c:pt idx="16789">
                  <c:v>9.6382999999999992</c:v>
                </c:pt>
                <c:pt idx="16790">
                  <c:v>9.6790000000000003</c:v>
                </c:pt>
                <c:pt idx="16791">
                  <c:v>9.7043000000000017</c:v>
                </c:pt>
                <c:pt idx="16792">
                  <c:v>9.855100000000002</c:v>
                </c:pt>
                <c:pt idx="16793">
                  <c:v>10.157</c:v>
                </c:pt>
                <c:pt idx="16794">
                  <c:v>10.473000000000003</c:v>
                </c:pt>
                <c:pt idx="16795">
                  <c:v>10.873000000000003</c:v>
                </c:pt>
                <c:pt idx="16796">
                  <c:v>13.863000000000001</c:v>
                </c:pt>
                <c:pt idx="16797">
                  <c:v>13.003</c:v>
                </c:pt>
                <c:pt idx="16798">
                  <c:v>12.473000000000003</c:v>
                </c:pt>
                <c:pt idx="16799">
                  <c:v>12.076000000000002</c:v>
                </c:pt>
                <c:pt idx="16800">
                  <c:v>11.768000000000001</c:v>
                </c:pt>
                <c:pt idx="16801">
                  <c:v>11.509</c:v>
                </c:pt>
                <c:pt idx="16802">
                  <c:v>11.332000000000003</c:v>
                </c:pt>
                <c:pt idx="16803">
                  <c:v>11.234999999999999</c:v>
                </c:pt>
                <c:pt idx="16804">
                  <c:v>11.129</c:v>
                </c:pt>
                <c:pt idx="16805">
                  <c:v>10.991</c:v>
                </c:pt>
                <c:pt idx="16806">
                  <c:v>10.913</c:v>
                </c:pt>
                <c:pt idx="16807">
                  <c:v>10.918000000000001</c:v>
                </c:pt>
                <c:pt idx="16808">
                  <c:v>10.845000000000002</c:v>
                </c:pt>
                <c:pt idx="16809">
                  <c:v>10.833</c:v>
                </c:pt>
                <c:pt idx="16810">
                  <c:v>10.832000000000003</c:v>
                </c:pt>
                <c:pt idx="16811">
                  <c:v>10.849</c:v>
                </c:pt>
                <c:pt idx="16812">
                  <c:v>10.886000000000003</c:v>
                </c:pt>
                <c:pt idx="16813">
                  <c:v>10.945</c:v>
                </c:pt>
                <c:pt idx="16814">
                  <c:v>11.04</c:v>
                </c:pt>
                <c:pt idx="16815">
                  <c:v>11.072000000000001</c:v>
                </c:pt>
                <c:pt idx="16816">
                  <c:v>11.075000000000001</c:v>
                </c:pt>
                <c:pt idx="16817">
                  <c:v>11.077</c:v>
                </c:pt>
                <c:pt idx="16818">
                  <c:v>10.961</c:v>
                </c:pt>
                <c:pt idx="16819">
                  <c:v>10.868</c:v>
                </c:pt>
                <c:pt idx="16820">
                  <c:v>10.744999999999999</c:v>
                </c:pt>
                <c:pt idx="16821">
                  <c:v>10.657</c:v>
                </c:pt>
                <c:pt idx="16822">
                  <c:v>10.651</c:v>
                </c:pt>
                <c:pt idx="16823">
                  <c:v>10.592000000000002</c:v>
                </c:pt>
                <c:pt idx="16824">
                  <c:v>10.599</c:v>
                </c:pt>
                <c:pt idx="16825">
                  <c:v>10.591000000000001</c:v>
                </c:pt>
                <c:pt idx="16826">
                  <c:v>10.597</c:v>
                </c:pt>
                <c:pt idx="16827">
                  <c:v>10.526</c:v>
                </c:pt>
                <c:pt idx="16828">
                  <c:v>10.5</c:v>
                </c:pt>
                <c:pt idx="16829">
                  <c:v>10.505000000000003</c:v>
                </c:pt>
                <c:pt idx="16830">
                  <c:v>10.444000000000001</c:v>
                </c:pt>
                <c:pt idx="16831">
                  <c:v>10.401</c:v>
                </c:pt>
                <c:pt idx="16832">
                  <c:v>9.7591000000000001</c:v>
                </c:pt>
                <c:pt idx="16833">
                  <c:v>9.8945000000000007</c:v>
                </c:pt>
                <c:pt idx="16834">
                  <c:v>10.002000000000002</c:v>
                </c:pt>
                <c:pt idx="16835">
                  <c:v>10.099</c:v>
                </c:pt>
                <c:pt idx="16836">
                  <c:v>10.367000000000003</c:v>
                </c:pt>
                <c:pt idx="16837">
                  <c:v>10.805000000000001</c:v>
                </c:pt>
                <c:pt idx="16838">
                  <c:v>14.127000000000001</c:v>
                </c:pt>
                <c:pt idx="16839">
                  <c:v>13.579000000000002</c:v>
                </c:pt>
                <c:pt idx="16840">
                  <c:v>13.329000000000002</c:v>
                </c:pt>
                <c:pt idx="16841">
                  <c:v>13.164</c:v>
                </c:pt>
                <c:pt idx="16842">
                  <c:v>12.968</c:v>
                </c:pt>
                <c:pt idx="16843">
                  <c:v>12.793000000000001</c:v>
                </c:pt>
                <c:pt idx="16844">
                  <c:v>12.617999999999999</c:v>
                </c:pt>
                <c:pt idx="16845">
                  <c:v>12.445</c:v>
                </c:pt>
                <c:pt idx="16846">
                  <c:v>12.418000000000001</c:v>
                </c:pt>
                <c:pt idx="16847">
                  <c:v>12.342000000000002</c:v>
                </c:pt>
                <c:pt idx="16848">
                  <c:v>-999</c:v>
                </c:pt>
                <c:pt idx="16849">
                  <c:v>12.065000000000001</c:v>
                </c:pt>
                <c:pt idx="16850">
                  <c:v>11.857000000000003</c:v>
                </c:pt>
                <c:pt idx="16851">
                  <c:v>11.61</c:v>
                </c:pt>
                <c:pt idx="16852">
                  <c:v>11.369000000000002</c:v>
                </c:pt>
                <c:pt idx="16853">
                  <c:v>11.165000000000001</c:v>
                </c:pt>
                <c:pt idx="16854">
                  <c:v>11</c:v>
                </c:pt>
                <c:pt idx="16855">
                  <c:v>10.865000000000002</c:v>
                </c:pt>
                <c:pt idx="16856">
                  <c:v>10.68</c:v>
                </c:pt>
                <c:pt idx="16857">
                  <c:v>10.540999999999999</c:v>
                </c:pt>
                <c:pt idx="16858">
                  <c:v>10.508000000000001</c:v>
                </c:pt>
                <c:pt idx="16859">
                  <c:v>10.582000000000003</c:v>
                </c:pt>
                <c:pt idx="16860">
                  <c:v>10.712</c:v>
                </c:pt>
                <c:pt idx="16861">
                  <c:v>10.92</c:v>
                </c:pt>
                <c:pt idx="16862">
                  <c:v>11.024000000000001</c:v>
                </c:pt>
                <c:pt idx="16863">
                  <c:v>11.069000000000003</c:v>
                </c:pt>
                <c:pt idx="16864">
                  <c:v>11.093</c:v>
                </c:pt>
                <c:pt idx="16865">
                  <c:v>11.101000000000001</c:v>
                </c:pt>
                <c:pt idx="16866">
                  <c:v>11.151</c:v>
                </c:pt>
                <c:pt idx="16867">
                  <c:v>11.236000000000001</c:v>
                </c:pt>
                <c:pt idx="16868">
                  <c:v>11.263</c:v>
                </c:pt>
                <c:pt idx="16869">
                  <c:v>11.419</c:v>
                </c:pt>
                <c:pt idx="16870">
                  <c:v>11.494</c:v>
                </c:pt>
                <c:pt idx="16871">
                  <c:v>11.574</c:v>
                </c:pt>
                <c:pt idx="16872">
                  <c:v>11.65</c:v>
                </c:pt>
                <c:pt idx="16873">
                  <c:v>-999</c:v>
                </c:pt>
                <c:pt idx="16874">
                  <c:v>11.646999999999998</c:v>
                </c:pt>
                <c:pt idx="16875">
                  <c:v>11.578000000000001</c:v>
                </c:pt>
                <c:pt idx="16876">
                  <c:v>11.536</c:v>
                </c:pt>
                <c:pt idx="16877">
                  <c:v>11.416</c:v>
                </c:pt>
                <c:pt idx="16878">
                  <c:v>11.367000000000003</c:v>
                </c:pt>
                <c:pt idx="16879">
                  <c:v>11.204000000000001</c:v>
                </c:pt>
                <c:pt idx="16880">
                  <c:v>11.132</c:v>
                </c:pt>
                <c:pt idx="16881">
                  <c:v>11.004</c:v>
                </c:pt>
                <c:pt idx="16882">
                  <c:v>10.838000000000001</c:v>
                </c:pt>
                <c:pt idx="16883">
                  <c:v>10.747999999999999</c:v>
                </c:pt>
                <c:pt idx="16884">
                  <c:v>10.671000000000001</c:v>
                </c:pt>
                <c:pt idx="16885">
                  <c:v>10.562000000000001</c:v>
                </c:pt>
                <c:pt idx="16886">
                  <c:v>10.587</c:v>
                </c:pt>
                <c:pt idx="16887">
                  <c:v>10.581</c:v>
                </c:pt>
                <c:pt idx="16888">
                  <c:v>10.559000000000001</c:v>
                </c:pt>
                <c:pt idx="16889">
                  <c:v>10.608000000000001</c:v>
                </c:pt>
                <c:pt idx="16890">
                  <c:v>10.595000000000002</c:v>
                </c:pt>
                <c:pt idx="16891">
                  <c:v>10.506</c:v>
                </c:pt>
                <c:pt idx="16892">
                  <c:v>10.422000000000002</c:v>
                </c:pt>
                <c:pt idx="16893">
                  <c:v>10.065000000000001</c:v>
                </c:pt>
                <c:pt idx="16894">
                  <c:v>10.114000000000001</c:v>
                </c:pt>
                <c:pt idx="16895">
                  <c:v>10.268000000000001</c:v>
                </c:pt>
                <c:pt idx="16896">
                  <c:v>10.389000000000001</c:v>
                </c:pt>
                <c:pt idx="16897">
                  <c:v>10.468</c:v>
                </c:pt>
                <c:pt idx="16898">
                  <c:v>10.579000000000002</c:v>
                </c:pt>
                <c:pt idx="16899">
                  <c:v>10.607000000000001</c:v>
                </c:pt>
                <c:pt idx="16900">
                  <c:v>10.607000000000001</c:v>
                </c:pt>
                <c:pt idx="16901">
                  <c:v>10.519</c:v>
                </c:pt>
                <c:pt idx="16902">
                  <c:v>10.483000000000002</c:v>
                </c:pt>
                <c:pt idx="16903">
                  <c:v>10.442</c:v>
                </c:pt>
                <c:pt idx="16904">
                  <c:v>10.31</c:v>
                </c:pt>
                <c:pt idx="16905">
                  <c:v>10.287999999999998</c:v>
                </c:pt>
                <c:pt idx="16906">
                  <c:v>10.197999999999999</c:v>
                </c:pt>
                <c:pt idx="16907">
                  <c:v>10.146000000000001</c:v>
                </c:pt>
                <c:pt idx="16908">
                  <c:v>10.164</c:v>
                </c:pt>
                <c:pt idx="16909">
                  <c:v>10.126000000000001</c:v>
                </c:pt>
                <c:pt idx="16910">
                  <c:v>10.107000000000001</c:v>
                </c:pt>
                <c:pt idx="16911">
                  <c:v>10.15</c:v>
                </c:pt>
                <c:pt idx="16912">
                  <c:v>10.187000000000001</c:v>
                </c:pt>
                <c:pt idx="16913">
                  <c:v>10.176</c:v>
                </c:pt>
                <c:pt idx="16914">
                  <c:v>10.148999999999999</c:v>
                </c:pt>
                <c:pt idx="16915">
                  <c:v>10.169</c:v>
                </c:pt>
                <c:pt idx="16916">
                  <c:v>10.165000000000001</c:v>
                </c:pt>
                <c:pt idx="16917">
                  <c:v>10.182</c:v>
                </c:pt>
                <c:pt idx="16918">
                  <c:v>10.162000000000003</c:v>
                </c:pt>
                <c:pt idx="16919">
                  <c:v>10.188000000000001</c:v>
                </c:pt>
                <c:pt idx="16920">
                  <c:v>10.203000000000001</c:v>
                </c:pt>
                <c:pt idx="16921">
                  <c:v>10.347</c:v>
                </c:pt>
                <c:pt idx="16922">
                  <c:v>10.527000000000001</c:v>
                </c:pt>
                <c:pt idx="16923">
                  <c:v>10.593</c:v>
                </c:pt>
                <c:pt idx="16924">
                  <c:v>10.562000000000001</c:v>
                </c:pt>
                <c:pt idx="16925">
                  <c:v>10.589</c:v>
                </c:pt>
                <c:pt idx="16926">
                  <c:v>10.551</c:v>
                </c:pt>
                <c:pt idx="16927">
                  <c:v>10.555000000000001</c:v>
                </c:pt>
                <c:pt idx="16928">
                  <c:v>10.47</c:v>
                </c:pt>
                <c:pt idx="16929">
                  <c:v>10.411</c:v>
                </c:pt>
                <c:pt idx="16930">
                  <c:v>10.413</c:v>
                </c:pt>
                <c:pt idx="16931">
                  <c:v>10.356000000000002</c:v>
                </c:pt>
                <c:pt idx="16932">
                  <c:v>10.304</c:v>
                </c:pt>
                <c:pt idx="16933">
                  <c:v>10.207999999999998</c:v>
                </c:pt>
                <c:pt idx="16934">
                  <c:v>10.120999999999999</c:v>
                </c:pt>
                <c:pt idx="16935">
                  <c:v>10.050000000000002</c:v>
                </c:pt>
                <c:pt idx="16936">
                  <c:v>9.9604000000000035</c:v>
                </c:pt>
                <c:pt idx="16937">
                  <c:v>9.8846000000000007</c:v>
                </c:pt>
                <c:pt idx="16938">
                  <c:v>9.9170000000000016</c:v>
                </c:pt>
                <c:pt idx="16939">
                  <c:v>9.9464000000000006</c:v>
                </c:pt>
                <c:pt idx="16940">
                  <c:v>9.8972000000000016</c:v>
                </c:pt>
                <c:pt idx="16941">
                  <c:v>9.878400000000001</c:v>
                </c:pt>
                <c:pt idx="16942">
                  <c:v>9.8247</c:v>
                </c:pt>
                <c:pt idx="16943">
                  <c:v>9.7932999999999986</c:v>
                </c:pt>
                <c:pt idx="16944">
                  <c:v>9.8893000000000004</c:v>
                </c:pt>
                <c:pt idx="16945">
                  <c:v>9.936300000000001</c:v>
                </c:pt>
                <c:pt idx="16946">
                  <c:v>10.022</c:v>
                </c:pt>
                <c:pt idx="16947">
                  <c:v>10.034000000000001</c:v>
                </c:pt>
                <c:pt idx="16948">
                  <c:v>10.09</c:v>
                </c:pt>
                <c:pt idx="16949">
                  <c:v>10.073</c:v>
                </c:pt>
                <c:pt idx="16950">
                  <c:v>10.130000000000001</c:v>
                </c:pt>
                <c:pt idx="16951">
                  <c:v>10.196</c:v>
                </c:pt>
                <c:pt idx="16952">
                  <c:v>10.202</c:v>
                </c:pt>
                <c:pt idx="16953">
                  <c:v>10.176</c:v>
                </c:pt>
                <c:pt idx="16954">
                  <c:v>10.136999999999999</c:v>
                </c:pt>
                <c:pt idx="16955">
                  <c:v>10.032</c:v>
                </c:pt>
                <c:pt idx="16956">
                  <c:v>10.008000000000001</c:v>
                </c:pt>
                <c:pt idx="16957">
                  <c:v>9.9244000000000003</c:v>
                </c:pt>
                <c:pt idx="16958">
                  <c:v>9.8844000000000012</c:v>
                </c:pt>
                <c:pt idx="16959">
                  <c:v>9.9107000000000003</c:v>
                </c:pt>
                <c:pt idx="16960">
                  <c:v>9.891</c:v>
                </c:pt>
                <c:pt idx="16961">
                  <c:v>9.9066000000000027</c:v>
                </c:pt>
                <c:pt idx="16962">
                  <c:v>9.8152000000000008</c:v>
                </c:pt>
                <c:pt idx="16963">
                  <c:v>9.7921000000000014</c:v>
                </c:pt>
                <c:pt idx="16964">
                  <c:v>9.8034000000000034</c:v>
                </c:pt>
                <c:pt idx="16965">
                  <c:v>9.7938000000000009</c:v>
                </c:pt>
                <c:pt idx="16966">
                  <c:v>9.8368000000000002</c:v>
                </c:pt>
                <c:pt idx="16967">
                  <c:v>9.8691000000000031</c:v>
                </c:pt>
                <c:pt idx="16968">
                  <c:v>9.979000000000001</c:v>
                </c:pt>
                <c:pt idx="16969">
                  <c:v>9.9596000000000018</c:v>
                </c:pt>
                <c:pt idx="16970">
                  <c:v>10.004</c:v>
                </c:pt>
                <c:pt idx="16971">
                  <c:v>9.9533000000000005</c:v>
                </c:pt>
                <c:pt idx="16972">
                  <c:v>9.9571000000000005</c:v>
                </c:pt>
                <c:pt idx="16973">
                  <c:v>9.9082999999999988</c:v>
                </c:pt>
                <c:pt idx="16974">
                  <c:v>9.8281000000000009</c:v>
                </c:pt>
                <c:pt idx="16975">
                  <c:v>9.7882999999999996</c:v>
                </c:pt>
                <c:pt idx="16976">
                  <c:v>9.7609000000000012</c:v>
                </c:pt>
                <c:pt idx="16977">
                  <c:v>9.7776000000000014</c:v>
                </c:pt>
                <c:pt idx="16978">
                  <c:v>9.751100000000001</c:v>
                </c:pt>
                <c:pt idx="16979">
                  <c:v>9.7672999999999988</c:v>
                </c:pt>
                <c:pt idx="16980">
                  <c:v>9.9716000000000005</c:v>
                </c:pt>
                <c:pt idx="16981">
                  <c:v>10.228999999999999</c:v>
                </c:pt>
                <c:pt idx="16982">
                  <c:v>10.542</c:v>
                </c:pt>
                <c:pt idx="16983">
                  <c:v>10.813000000000002</c:v>
                </c:pt>
                <c:pt idx="16984">
                  <c:v>13.896000000000003</c:v>
                </c:pt>
                <c:pt idx="16985">
                  <c:v>12.909000000000002</c:v>
                </c:pt>
                <c:pt idx="16986">
                  <c:v>12.34</c:v>
                </c:pt>
                <c:pt idx="16987">
                  <c:v>12.091000000000001</c:v>
                </c:pt>
                <c:pt idx="16988">
                  <c:v>11.882000000000001</c:v>
                </c:pt>
                <c:pt idx="16989">
                  <c:v>11.725</c:v>
                </c:pt>
                <c:pt idx="16990">
                  <c:v>11.567</c:v>
                </c:pt>
                <c:pt idx="16991">
                  <c:v>11.503</c:v>
                </c:pt>
                <c:pt idx="16992">
                  <c:v>11.392000000000001</c:v>
                </c:pt>
                <c:pt idx="16993">
                  <c:v>11.322000000000001</c:v>
                </c:pt>
                <c:pt idx="16994">
                  <c:v>11.223000000000001</c:v>
                </c:pt>
                <c:pt idx="16995">
                  <c:v>11.145</c:v>
                </c:pt>
                <c:pt idx="16996">
                  <c:v>11.036</c:v>
                </c:pt>
                <c:pt idx="16997">
                  <c:v>10.957000000000003</c:v>
                </c:pt>
                <c:pt idx="16998">
                  <c:v>10.850000000000001</c:v>
                </c:pt>
                <c:pt idx="16999">
                  <c:v>10.762</c:v>
                </c:pt>
                <c:pt idx="17000">
                  <c:v>10.68</c:v>
                </c:pt>
                <c:pt idx="17001">
                  <c:v>10.612</c:v>
                </c:pt>
                <c:pt idx="17002">
                  <c:v>10.526</c:v>
                </c:pt>
                <c:pt idx="17003">
                  <c:v>10.451000000000002</c:v>
                </c:pt>
                <c:pt idx="17004">
                  <c:v>10.397</c:v>
                </c:pt>
                <c:pt idx="17005">
                  <c:v>9.7927</c:v>
                </c:pt>
                <c:pt idx="17006">
                  <c:v>10</c:v>
                </c:pt>
                <c:pt idx="17007">
                  <c:v>10.253</c:v>
                </c:pt>
                <c:pt idx="17008">
                  <c:v>10.516</c:v>
                </c:pt>
                <c:pt idx="17009">
                  <c:v>10.792</c:v>
                </c:pt>
                <c:pt idx="17010">
                  <c:v>14.033000000000001</c:v>
                </c:pt>
                <c:pt idx="17011">
                  <c:v>13.146000000000001</c:v>
                </c:pt>
                <c:pt idx="17012">
                  <c:v>12.577</c:v>
                </c:pt>
                <c:pt idx="17013">
                  <c:v>12.25</c:v>
                </c:pt>
                <c:pt idx="17014">
                  <c:v>12.196</c:v>
                </c:pt>
                <c:pt idx="17015">
                  <c:v>12.457000000000003</c:v>
                </c:pt>
                <c:pt idx="17016">
                  <c:v>12.77</c:v>
                </c:pt>
                <c:pt idx="17017">
                  <c:v>13.046000000000001</c:v>
                </c:pt>
                <c:pt idx="17018">
                  <c:v>13.274000000000001</c:v>
                </c:pt>
                <c:pt idx="17019">
                  <c:v>13.355000000000002</c:v>
                </c:pt>
                <c:pt idx="17020">
                  <c:v>13.415000000000001</c:v>
                </c:pt>
                <c:pt idx="17021">
                  <c:v>13.407</c:v>
                </c:pt>
                <c:pt idx="17022">
                  <c:v>13.434000000000001</c:v>
                </c:pt>
                <c:pt idx="17023">
                  <c:v>13.209</c:v>
                </c:pt>
                <c:pt idx="17024">
                  <c:v>13.078000000000001</c:v>
                </c:pt>
                <c:pt idx="17025">
                  <c:v>12.915000000000001</c:v>
                </c:pt>
                <c:pt idx="17026">
                  <c:v>12.787999999999998</c:v>
                </c:pt>
                <c:pt idx="17027">
                  <c:v>12.608000000000001</c:v>
                </c:pt>
                <c:pt idx="17028">
                  <c:v>12.482000000000001</c:v>
                </c:pt>
                <c:pt idx="17029">
                  <c:v>12.398</c:v>
                </c:pt>
                <c:pt idx="17030">
                  <c:v>12.263</c:v>
                </c:pt>
                <c:pt idx="17031">
                  <c:v>12.178000000000001</c:v>
                </c:pt>
                <c:pt idx="17032">
                  <c:v>12.123000000000001</c:v>
                </c:pt>
                <c:pt idx="17033">
                  <c:v>12.165000000000001</c:v>
                </c:pt>
                <c:pt idx="17034">
                  <c:v>12.140999999999998</c:v>
                </c:pt>
                <c:pt idx="17035">
                  <c:v>12.130999999999998</c:v>
                </c:pt>
                <c:pt idx="17036">
                  <c:v>12.05</c:v>
                </c:pt>
                <c:pt idx="17037">
                  <c:v>11.998000000000001</c:v>
                </c:pt>
                <c:pt idx="17038">
                  <c:v>12.021000000000001</c:v>
                </c:pt>
                <c:pt idx="17039">
                  <c:v>12.086</c:v>
                </c:pt>
                <c:pt idx="17040">
                  <c:v>12.086</c:v>
                </c:pt>
                <c:pt idx="17041">
                  <c:v>12.117999999999999</c:v>
                </c:pt>
                <c:pt idx="17042">
                  <c:v>12.19</c:v>
                </c:pt>
                <c:pt idx="17043">
                  <c:v>12.16</c:v>
                </c:pt>
                <c:pt idx="17044">
                  <c:v>12.202</c:v>
                </c:pt>
                <c:pt idx="17045">
                  <c:v>12.297000000000001</c:v>
                </c:pt>
                <c:pt idx="17046">
                  <c:v>12.438000000000001</c:v>
                </c:pt>
                <c:pt idx="17047">
                  <c:v>12.494</c:v>
                </c:pt>
                <c:pt idx="17048">
                  <c:v>12.535</c:v>
                </c:pt>
                <c:pt idx="17049">
                  <c:v>12.559000000000001</c:v>
                </c:pt>
                <c:pt idx="17050">
                  <c:v>12.555000000000001</c:v>
                </c:pt>
                <c:pt idx="17051">
                  <c:v>12.54</c:v>
                </c:pt>
                <c:pt idx="17052">
                  <c:v>12.522</c:v>
                </c:pt>
                <c:pt idx="17053">
                  <c:v>12.597</c:v>
                </c:pt>
                <c:pt idx="17054">
                  <c:v>12.656000000000002</c:v>
                </c:pt>
                <c:pt idx="17055">
                  <c:v>12.751000000000001</c:v>
                </c:pt>
                <c:pt idx="17056">
                  <c:v>12.78</c:v>
                </c:pt>
                <c:pt idx="17057">
                  <c:v>12.83</c:v>
                </c:pt>
                <c:pt idx="17058">
                  <c:v>12.878</c:v>
                </c:pt>
                <c:pt idx="17059">
                  <c:v>12.877000000000002</c:v>
                </c:pt>
                <c:pt idx="17060">
                  <c:v>12.897</c:v>
                </c:pt>
                <c:pt idx="17061">
                  <c:v>12.922000000000002</c:v>
                </c:pt>
                <c:pt idx="17062">
                  <c:v>12.842000000000002</c:v>
                </c:pt>
                <c:pt idx="17063">
                  <c:v>12.903</c:v>
                </c:pt>
                <c:pt idx="17064">
                  <c:v>13.2</c:v>
                </c:pt>
                <c:pt idx="17065">
                  <c:v>13.359000000000002</c:v>
                </c:pt>
                <c:pt idx="17066">
                  <c:v>13.359000000000002</c:v>
                </c:pt>
                <c:pt idx="17067">
                  <c:v>13.258000000000001</c:v>
                </c:pt>
                <c:pt idx="17068">
                  <c:v>13.197999999999999</c:v>
                </c:pt>
                <c:pt idx="17069">
                  <c:v>13.016</c:v>
                </c:pt>
                <c:pt idx="17070">
                  <c:v>12.733000000000001</c:v>
                </c:pt>
                <c:pt idx="17071">
                  <c:v>12.577</c:v>
                </c:pt>
                <c:pt idx="17072">
                  <c:v>12.309000000000001</c:v>
                </c:pt>
                <c:pt idx="17073">
                  <c:v>12.052000000000001</c:v>
                </c:pt>
                <c:pt idx="17074">
                  <c:v>11.942</c:v>
                </c:pt>
                <c:pt idx="17075">
                  <c:v>11.847</c:v>
                </c:pt>
                <c:pt idx="17076">
                  <c:v>11.769</c:v>
                </c:pt>
                <c:pt idx="17077">
                  <c:v>11.637999999999998</c:v>
                </c:pt>
                <c:pt idx="17078">
                  <c:v>11.537000000000001</c:v>
                </c:pt>
                <c:pt idx="17079">
                  <c:v>11.476000000000003</c:v>
                </c:pt>
                <c:pt idx="17080">
                  <c:v>11.374000000000002</c:v>
                </c:pt>
                <c:pt idx="17081">
                  <c:v>11.277000000000001</c:v>
                </c:pt>
                <c:pt idx="17082">
                  <c:v>11.243999999999998</c:v>
                </c:pt>
                <c:pt idx="17083">
                  <c:v>11.289</c:v>
                </c:pt>
                <c:pt idx="17084">
                  <c:v>11.230999999999998</c:v>
                </c:pt>
                <c:pt idx="17085">
                  <c:v>11.15</c:v>
                </c:pt>
                <c:pt idx="17086">
                  <c:v>11.141999999999999</c:v>
                </c:pt>
                <c:pt idx="17087">
                  <c:v>11.151</c:v>
                </c:pt>
                <c:pt idx="17088">
                  <c:v>11.276</c:v>
                </c:pt>
                <c:pt idx="17089">
                  <c:v>11.5</c:v>
                </c:pt>
                <c:pt idx="17090">
                  <c:v>11.572000000000001</c:v>
                </c:pt>
                <c:pt idx="17091">
                  <c:v>11.663</c:v>
                </c:pt>
                <c:pt idx="17092">
                  <c:v>11.802000000000001</c:v>
                </c:pt>
                <c:pt idx="17093">
                  <c:v>11.937000000000001</c:v>
                </c:pt>
                <c:pt idx="17094">
                  <c:v>11.999000000000002</c:v>
                </c:pt>
                <c:pt idx="17095">
                  <c:v>12.209</c:v>
                </c:pt>
                <c:pt idx="17096">
                  <c:v>12.469000000000001</c:v>
                </c:pt>
                <c:pt idx="17097">
                  <c:v>12.811</c:v>
                </c:pt>
                <c:pt idx="17098">
                  <c:v>13.27</c:v>
                </c:pt>
                <c:pt idx="17099">
                  <c:v>14.102</c:v>
                </c:pt>
                <c:pt idx="17100">
                  <c:v>15.075000000000001</c:v>
                </c:pt>
                <c:pt idx="17101">
                  <c:v>16.030999999999999</c:v>
                </c:pt>
                <c:pt idx="17102">
                  <c:v>16.588999999999995</c:v>
                </c:pt>
                <c:pt idx="17103">
                  <c:v>16.91</c:v>
                </c:pt>
                <c:pt idx="17104">
                  <c:v>16.887</c:v>
                </c:pt>
                <c:pt idx="17105">
                  <c:v>16.664999999999999</c:v>
                </c:pt>
                <c:pt idx="17106">
                  <c:v>16.225999999999996</c:v>
                </c:pt>
                <c:pt idx="17107">
                  <c:v>15.793999999999999</c:v>
                </c:pt>
                <c:pt idx="17108">
                  <c:v>15.434000000000001</c:v>
                </c:pt>
                <c:pt idx="17109">
                  <c:v>15.085000000000003</c:v>
                </c:pt>
                <c:pt idx="17110">
                  <c:v>14.925000000000002</c:v>
                </c:pt>
                <c:pt idx="17111">
                  <c:v>14.863000000000001</c:v>
                </c:pt>
                <c:pt idx="17112">
                  <c:v>15.143000000000001</c:v>
                </c:pt>
                <c:pt idx="17113">
                  <c:v>15.79</c:v>
                </c:pt>
                <c:pt idx="17114">
                  <c:v>16.855</c:v>
                </c:pt>
                <c:pt idx="17115">
                  <c:v>17.979999999999997</c:v>
                </c:pt>
                <c:pt idx="17116">
                  <c:v>18.764999999999997</c:v>
                </c:pt>
                <c:pt idx="17117">
                  <c:v>19.047999999999995</c:v>
                </c:pt>
                <c:pt idx="17118">
                  <c:v>18.873000000000001</c:v>
                </c:pt>
                <c:pt idx="17119">
                  <c:v>18.599</c:v>
                </c:pt>
                <c:pt idx="17120">
                  <c:v>18.109000000000005</c:v>
                </c:pt>
                <c:pt idx="17121">
                  <c:v>17.611999999999998</c:v>
                </c:pt>
                <c:pt idx="17122">
                  <c:v>17.315999999999999</c:v>
                </c:pt>
                <c:pt idx="17123">
                  <c:v>17.131000000000004</c:v>
                </c:pt>
                <c:pt idx="17124">
                  <c:v>16.992999999999995</c:v>
                </c:pt>
                <c:pt idx="17125">
                  <c:v>16.887</c:v>
                </c:pt>
                <c:pt idx="17126">
                  <c:v>16.797999999999995</c:v>
                </c:pt>
                <c:pt idx="17127">
                  <c:v>16.652999999999999</c:v>
                </c:pt>
                <c:pt idx="17128">
                  <c:v>16.66</c:v>
                </c:pt>
                <c:pt idx="17129">
                  <c:v>17.038</c:v>
                </c:pt>
                <c:pt idx="17130">
                  <c:v>17.841999999999999</c:v>
                </c:pt>
                <c:pt idx="17131">
                  <c:v>18.585999999999995</c:v>
                </c:pt>
                <c:pt idx="17132">
                  <c:v>19.215</c:v>
                </c:pt>
                <c:pt idx="17133">
                  <c:v>19.358000000000001</c:v>
                </c:pt>
                <c:pt idx="17134">
                  <c:v>19.23</c:v>
                </c:pt>
                <c:pt idx="17135">
                  <c:v>18.788999999999998</c:v>
                </c:pt>
                <c:pt idx="17136">
                  <c:v>18.332000000000001</c:v>
                </c:pt>
                <c:pt idx="17137">
                  <c:v>17.805</c:v>
                </c:pt>
                <c:pt idx="17138">
                  <c:v>17.420999999999996</c:v>
                </c:pt>
                <c:pt idx="17139">
                  <c:v>17.035</c:v>
                </c:pt>
                <c:pt idx="17140">
                  <c:v>16.567999999999998</c:v>
                </c:pt>
                <c:pt idx="17141">
                  <c:v>16.207999999999995</c:v>
                </c:pt>
                <c:pt idx="17142">
                  <c:v>15.779</c:v>
                </c:pt>
                <c:pt idx="17143">
                  <c:v>15.226000000000001</c:v>
                </c:pt>
                <c:pt idx="17144">
                  <c:v>14.730999999999998</c:v>
                </c:pt>
                <c:pt idx="17145">
                  <c:v>14.409000000000002</c:v>
                </c:pt>
                <c:pt idx="17146">
                  <c:v>14.026</c:v>
                </c:pt>
                <c:pt idx="17147">
                  <c:v>13.633999999999999</c:v>
                </c:pt>
                <c:pt idx="17148">
                  <c:v>13.368</c:v>
                </c:pt>
                <c:pt idx="17149">
                  <c:v>13.159000000000002</c:v>
                </c:pt>
                <c:pt idx="17150">
                  <c:v>12.893000000000002</c:v>
                </c:pt>
                <c:pt idx="17151">
                  <c:v>12.688000000000001</c:v>
                </c:pt>
                <c:pt idx="17152">
                  <c:v>12.527999999999999</c:v>
                </c:pt>
                <c:pt idx="17153">
                  <c:v>12.333</c:v>
                </c:pt>
                <c:pt idx="17154">
                  <c:v>12.101000000000001</c:v>
                </c:pt>
                <c:pt idx="17155">
                  <c:v>12.027999999999999</c:v>
                </c:pt>
                <c:pt idx="17156">
                  <c:v>11.871</c:v>
                </c:pt>
                <c:pt idx="17157">
                  <c:v>11.739999999999998</c:v>
                </c:pt>
                <c:pt idx="17158">
                  <c:v>11.667</c:v>
                </c:pt>
                <c:pt idx="17159">
                  <c:v>11.611000000000001</c:v>
                </c:pt>
                <c:pt idx="17160">
                  <c:v>11.483000000000002</c:v>
                </c:pt>
                <c:pt idx="17161">
                  <c:v>11.421000000000001</c:v>
                </c:pt>
                <c:pt idx="17162">
                  <c:v>11.350000000000001</c:v>
                </c:pt>
                <c:pt idx="17163">
                  <c:v>11.367000000000003</c:v>
                </c:pt>
                <c:pt idx="17164">
                  <c:v>11.381</c:v>
                </c:pt>
                <c:pt idx="17165">
                  <c:v>11.454000000000002</c:v>
                </c:pt>
                <c:pt idx="17166">
                  <c:v>11.58</c:v>
                </c:pt>
                <c:pt idx="17167">
                  <c:v>11.747999999999999</c:v>
                </c:pt>
                <c:pt idx="17168">
                  <c:v>11.88</c:v>
                </c:pt>
                <c:pt idx="17169">
                  <c:v>12.001000000000001</c:v>
                </c:pt>
                <c:pt idx="17170">
                  <c:v>12.108000000000001</c:v>
                </c:pt>
                <c:pt idx="17171">
                  <c:v>12.287000000000001</c:v>
                </c:pt>
                <c:pt idx="17172">
                  <c:v>12.414</c:v>
                </c:pt>
                <c:pt idx="17173">
                  <c:v>12.730999999999998</c:v>
                </c:pt>
                <c:pt idx="17174">
                  <c:v>12.986000000000002</c:v>
                </c:pt>
                <c:pt idx="17175">
                  <c:v>13.193</c:v>
                </c:pt>
                <c:pt idx="17176">
                  <c:v>13.369000000000002</c:v>
                </c:pt>
                <c:pt idx="17177">
                  <c:v>13.568</c:v>
                </c:pt>
                <c:pt idx="17178">
                  <c:v>13.706</c:v>
                </c:pt>
                <c:pt idx="17179">
                  <c:v>13.917</c:v>
                </c:pt>
                <c:pt idx="17180">
                  <c:v>14.062000000000001</c:v>
                </c:pt>
                <c:pt idx="17181">
                  <c:v>14.127000000000001</c:v>
                </c:pt>
                <c:pt idx="17182">
                  <c:v>14.148999999999999</c:v>
                </c:pt>
                <c:pt idx="17183">
                  <c:v>14.17</c:v>
                </c:pt>
                <c:pt idx="17184">
                  <c:v>14.269</c:v>
                </c:pt>
                <c:pt idx="17185">
                  <c:v>14.365000000000002</c:v>
                </c:pt>
                <c:pt idx="17186">
                  <c:v>14.427</c:v>
                </c:pt>
                <c:pt idx="17187">
                  <c:v>14.329000000000002</c:v>
                </c:pt>
                <c:pt idx="17188">
                  <c:v>14.209999999999999</c:v>
                </c:pt>
                <c:pt idx="17189">
                  <c:v>14.114000000000001</c:v>
                </c:pt>
                <c:pt idx="17190">
                  <c:v>13.928000000000001</c:v>
                </c:pt>
                <c:pt idx="17191">
                  <c:v>13.812000000000001</c:v>
                </c:pt>
                <c:pt idx="17192">
                  <c:v>13.667</c:v>
                </c:pt>
                <c:pt idx="17193">
                  <c:v>13.56</c:v>
                </c:pt>
                <c:pt idx="17194">
                  <c:v>13.519</c:v>
                </c:pt>
                <c:pt idx="17195">
                  <c:v>13.478</c:v>
                </c:pt>
                <c:pt idx="17196">
                  <c:v>13.488</c:v>
                </c:pt>
                <c:pt idx="17197">
                  <c:v>13.399000000000001</c:v>
                </c:pt>
                <c:pt idx="17198">
                  <c:v>13.428000000000001</c:v>
                </c:pt>
                <c:pt idx="17199">
                  <c:v>13.324</c:v>
                </c:pt>
                <c:pt idx="17200">
                  <c:v>13.249000000000001</c:v>
                </c:pt>
                <c:pt idx="17201">
                  <c:v>13.094000000000001</c:v>
                </c:pt>
                <c:pt idx="17202">
                  <c:v>12.972000000000001</c:v>
                </c:pt>
                <c:pt idx="17203">
                  <c:v>12.834</c:v>
                </c:pt>
                <c:pt idx="17204">
                  <c:v>12.679</c:v>
                </c:pt>
                <c:pt idx="17205">
                  <c:v>12.608000000000001</c:v>
                </c:pt>
                <c:pt idx="17206">
                  <c:v>12.472000000000001</c:v>
                </c:pt>
                <c:pt idx="17207">
                  <c:v>12.374000000000002</c:v>
                </c:pt>
                <c:pt idx="17208">
                  <c:v>12.290999999999999</c:v>
                </c:pt>
                <c:pt idx="17209">
                  <c:v>12.151</c:v>
                </c:pt>
                <c:pt idx="17210">
                  <c:v>12.094000000000001</c:v>
                </c:pt>
                <c:pt idx="17211">
                  <c:v>12.026</c:v>
                </c:pt>
                <c:pt idx="17212">
                  <c:v>11.949</c:v>
                </c:pt>
                <c:pt idx="17213">
                  <c:v>11.913</c:v>
                </c:pt>
                <c:pt idx="17214">
                  <c:v>11.872000000000002</c:v>
                </c:pt>
                <c:pt idx="17215">
                  <c:v>11.773</c:v>
                </c:pt>
                <c:pt idx="17216">
                  <c:v>11.704000000000001</c:v>
                </c:pt>
                <c:pt idx="17217">
                  <c:v>11.615</c:v>
                </c:pt>
                <c:pt idx="17218">
                  <c:v>11.446</c:v>
                </c:pt>
                <c:pt idx="17219">
                  <c:v>11.39</c:v>
                </c:pt>
                <c:pt idx="17220">
                  <c:v>11.328000000000001</c:v>
                </c:pt>
                <c:pt idx="17221">
                  <c:v>11.216000000000001</c:v>
                </c:pt>
                <c:pt idx="17222">
                  <c:v>11.108000000000001</c:v>
                </c:pt>
                <c:pt idx="17223">
                  <c:v>11.073</c:v>
                </c:pt>
                <c:pt idx="17224">
                  <c:v>11.074</c:v>
                </c:pt>
                <c:pt idx="17225">
                  <c:v>11.127000000000001</c:v>
                </c:pt>
                <c:pt idx="17226">
                  <c:v>11.067</c:v>
                </c:pt>
                <c:pt idx="17227">
                  <c:v>10.991</c:v>
                </c:pt>
                <c:pt idx="17228">
                  <c:v>10.951000000000002</c:v>
                </c:pt>
                <c:pt idx="17229">
                  <c:v>10.887</c:v>
                </c:pt>
                <c:pt idx="17230">
                  <c:v>10.773</c:v>
                </c:pt>
                <c:pt idx="17231">
                  <c:v>10.703000000000001</c:v>
                </c:pt>
                <c:pt idx="17232">
                  <c:v>10.587</c:v>
                </c:pt>
                <c:pt idx="17233">
                  <c:v>10.537999999999998</c:v>
                </c:pt>
                <c:pt idx="17234">
                  <c:v>10.53</c:v>
                </c:pt>
                <c:pt idx="17235">
                  <c:v>10.456000000000001</c:v>
                </c:pt>
                <c:pt idx="17236">
                  <c:v>10.464</c:v>
                </c:pt>
                <c:pt idx="17237">
                  <c:v>10.417</c:v>
                </c:pt>
                <c:pt idx="17238">
                  <c:v>9.6807000000000034</c:v>
                </c:pt>
                <c:pt idx="17239">
                  <c:v>9.9438000000000013</c:v>
                </c:pt>
                <c:pt idx="17240">
                  <c:v>10.318</c:v>
                </c:pt>
                <c:pt idx="17241">
                  <c:v>10.733999999999998</c:v>
                </c:pt>
                <c:pt idx="17242">
                  <c:v>14.277999999999999</c:v>
                </c:pt>
                <c:pt idx="17243">
                  <c:v>13.46</c:v>
                </c:pt>
                <c:pt idx="17244">
                  <c:v>13.129999999999999</c:v>
                </c:pt>
                <c:pt idx="17245">
                  <c:v>12.84</c:v>
                </c:pt>
                <c:pt idx="17246">
                  <c:v>12.567</c:v>
                </c:pt>
                <c:pt idx="17247">
                  <c:v>12.395000000000001</c:v>
                </c:pt>
                <c:pt idx="17248">
                  <c:v>12.277000000000001</c:v>
                </c:pt>
                <c:pt idx="17249">
                  <c:v>11.979000000000001</c:v>
                </c:pt>
                <c:pt idx="17250">
                  <c:v>11.789</c:v>
                </c:pt>
                <c:pt idx="17251">
                  <c:v>11.576000000000002</c:v>
                </c:pt>
                <c:pt idx="17252">
                  <c:v>11.347</c:v>
                </c:pt>
                <c:pt idx="17253">
                  <c:v>11.281000000000001</c:v>
                </c:pt>
                <c:pt idx="17254">
                  <c:v>11.147999999999998</c:v>
                </c:pt>
                <c:pt idx="17255">
                  <c:v>11.043999999999999</c:v>
                </c:pt>
                <c:pt idx="17256">
                  <c:v>10.943</c:v>
                </c:pt>
                <c:pt idx="17257">
                  <c:v>10.914</c:v>
                </c:pt>
                <c:pt idx="17258">
                  <c:v>10.907</c:v>
                </c:pt>
                <c:pt idx="17259">
                  <c:v>10.878</c:v>
                </c:pt>
                <c:pt idx="17260">
                  <c:v>10.901</c:v>
                </c:pt>
                <c:pt idx="17261">
                  <c:v>10.898</c:v>
                </c:pt>
                <c:pt idx="17262">
                  <c:v>10.931000000000001</c:v>
                </c:pt>
                <c:pt idx="17263">
                  <c:v>11.014000000000001</c:v>
                </c:pt>
                <c:pt idx="17264">
                  <c:v>11.104000000000001</c:v>
                </c:pt>
                <c:pt idx="17265">
                  <c:v>11.143000000000001</c:v>
                </c:pt>
                <c:pt idx="17266">
                  <c:v>11.239999999999998</c:v>
                </c:pt>
                <c:pt idx="17267">
                  <c:v>11.289</c:v>
                </c:pt>
                <c:pt idx="17268">
                  <c:v>11.359000000000002</c:v>
                </c:pt>
                <c:pt idx="17269">
                  <c:v>11.407</c:v>
                </c:pt>
                <c:pt idx="17270">
                  <c:v>11.48</c:v>
                </c:pt>
                <c:pt idx="17271">
                  <c:v>11.472000000000001</c:v>
                </c:pt>
                <c:pt idx="17272">
                  <c:v>11.508000000000001</c:v>
                </c:pt>
                <c:pt idx="17273">
                  <c:v>11.516</c:v>
                </c:pt>
                <c:pt idx="17274">
                  <c:v>11.471</c:v>
                </c:pt>
                <c:pt idx="17275">
                  <c:v>11.407</c:v>
                </c:pt>
                <c:pt idx="17276">
                  <c:v>11.319000000000003</c:v>
                </c:pt>
                <c:pt idx="17277">
                  <c:v>11.246999999999998</c:v>
                </c:pt>
                <c:pt idx="17278">
                  <c:v>11.209999999999999</c:v>
                </c:pt>
                <c:pt idx="17279">
                  <c:v>11.089</c:v>
                </c:pt>
                <c:pt idx="17280">
                  <c:v>11.035</c:v>
                </c:pt>
                <c:pt idx="17281">
                  <c:v>11.012</c:v>
                </c:pt>
                <c:pt idx="17282">
                  <c:v>11.017000000000001</c:v>
                </c:pt>
                <c:pt idx="17283">
                  <c:v>11.004</c:v>
                </c:pt>
                <c:pt idx="17284">
                  <c:v>11.027000000000001</c:v>
                </c:pt>
                <c:pt idx="17285">
                  <c:v>11.043000000000001</c:v>
                </c:pt>
                <c:pt idx="17286">
                  <c:v>11.246999999999998</c:v>
                </c:pt>
                <c:pt idx="17287">
                  <c:v>11.502000000000002</c:v>
                </c:pt>
                <c:pt idx="17288">
                  <c:v>11.951000000000002</c:v>
                </c:pt>
                <c:pt idx="17289">
                  <c:v>13.969000000000001</c:v>
                </c:pt>
                <c:pt idx="17290">
                  <c:v>21.093</c:v>
                </c:pt>
                <c:pt idx="17291">
                  <c:v>30.303999999999995</c:v>
                </c:pt>
                <c:pt idx="17292">
                  <c:v>35.769000000000013</c:v>
                </c:pt>
                <c:pt idx="17293">
                  <c:v>42.127000000000002</c:v>
                </c:pt>
                <c:pt idx="17294">
                  <c:v>43.963000000000001</c:v>
                </c:pt>
                <c:pt idx="17295">
                  <c:v>43.969000000000001</c:v>
                </c:pt>
                <c:pt idx="17296">
                  <c:v>43.102000000000004</c:v>
                </c:pt>
                <c:pt idx="17297">
                  <c:v>41.333999999999996</c:v>
                </c:pt>
                <c:pt idx="17298">
                  <c:v>38.380999999999993</c:v>
                </c:pt>
                <c:pt idx="17299">
                  <c:v>35.850999999999999</c:v>
                </c:pt>
                <c:pt idx="17300">
                  <c:v>32.741</c:v>
                </c:pt>
                <c:pt idx="17301">
                  <c:v>30.035</c:v>
                </c:pt>
                <c:pt idx="17302">
                  <c:v>27.544</c:v>
                </c:pt>
                <c:pt idx="17303">
                  <c:v>25.666</c:v>
                </c:pt>
                <c:pt idx="17304">
                  <c:v>24.724</c:v>
                </c:pt>
                <c:pt idx="17305">
                  <c:v>25.913</c:v>
                </c:pt>
                <c:pt idx="17306">
                  <c:v>28.251999999999999</c:v>
                </c:pt>
                <c:pt idx="17307">
                  <c:v>31.687999999999999</c:v>
                </c:pt>
                <c:pt idx="17308">
                  <c:v>36.469000000000001</c:v>
                </c:pt>
                <c:pt idx="17309">
                  <c:v>38.516999999999996</c:v>
                </c:pt>
                <c:pt idx="17310">
                  <c:v>39.013999999999996</c:v>
                </c:pt>
                <c:pt idx="17311">
                  <c:v>37.786000000000001</c:v>
                </c:pt>
                <c:pt idx="17312">
                  <c:v>34.641000000000005</c:v>
                </c:pt>
                <c:pt idx="17313">
                  <c:v>32.694000000000003</c:v>
                </c:pt>
                <c:pt idx="17314">
                  <c:v>30.611999999999998</c:v>
                </c:pt>
                <c:pt idx="17315">
                  <c:v>28.678000000000001</c:v>
                </c:pt>
                <c:pt idx="17316">
                  <c:v>26.663</c:v>
                </c:pt>
                <c:pt idx="17317">
                  <c:v>24.809000000000001</c:v>
                </c:pt>
                <c:pt idx="17318">
                  <c:v>23.602</c:v>
                </c:pt>
                <c:pt idx="17319">
                  <c:v>22.251999999999999</c:v>
                </c:pt>
                <c:pt idx="17320">
                  <c:v>20.986999999999991</c:v>
                </c:pt>
                <c:pt idx="17321">
                  <c:v>19.913</c:v>
                </c:pt>
                <c:pt idx="17322">
                  <c:v>18.934000000000001</c:v>
                </c:pt>
                <c:pt idx="17323">
                  <c:v>18.166</c:v>
                </c:pt>
                <c:pt idx="17324">
                  <c:v>17.532</c:v>
                </c:pt>
                <c:pt idx="17325">
                  <c:v>16.876999999999999</c:v>
                </c:pt>
                <c:pt idx="17326">
                  <c:v>16.248999999999995</c:v>
                </c:pt>
                <c:pt idx="17327">
                  <c:v>15.772</c:v>
                </c:pt>
                <c:pt idx="17328">
                  <c:v>15.344000000000001</c:v>
                </c:pt>
                <c:pt idx="17329">
                  <c:v>14.929</c:v>
                </c:pt>
                <c:pt idx="17330">
                  <c:v>14.604000000000001</c:v>
                </c:pt>
                <c:pt idx="17331">
                  <c:v>14.255000000000003</c:v>
                </c:pt>
                <c:pt idx="17332">
                  <c:v>13.979000000000001</c:v>
                </c:pt>
                <c:pt idx="17333">
                  <c:v>13.584</c:v>
                </c:pt>
                <c:pt idx="17334">
                  <c:v>13.309000000000001</c:v>
                </c:pt>
                <c:pt idx="17335">
                  <c:v>12.951000000000002</c:v>
                </c:pt>
                <c:pt idx="17336">
                  <c:v>12.697999999999999</c:v>
                </c:pt>
                <c:pt idx="17337">
                  <c:v>12.479000000000001</c:v>
                </c:pt>
                <c:pt idx="17338">
                  <c:v>12.297999999999998</c:v>
                </c:pt>
                <c:pt idx="17339">
                  <c:v>12.245999999999999</c:v>
                </c:pt>
                <c:pt idx="17340">
                  <c:v>12.246999999999998</c:v>
                </c:pt>
                <c:pt idx="17341">
                  <c:v>12.179</c:v>
                </c:pt>
                <c:pt idx="17342">
                  <c:v>12.27</c:v>
                </c:pt>
                <c:pt idx="17343">
                  <c:v>12.337</c:v>
                </c:pt>
                <c:pt idx="17344">
                  <c:v>12.352000000000002</c:v>
                </c:pt>
                <c:pt idx="17345">
                  <c:v>12.364000000000003</c:v>
                </c:pt>
                <c:pt idx="17346">
                  <c:v>12.407</c:v>
                </c:pt>
                <c:pt idx="17347">
                  <c:v>12.479000000000001</c:v>
                </c:pt>
                <c:pt idx="17348">
                  <c:v>12.609</c:v>
                </c:pt>
                <c:pt idx="17349">
                  <c:v>12.653</c:v>
                </c:pt>
                <c:pt idx="17350">
                  <c:v>12.683</c:v>
                </c:pt>
                <c:pt idx="17351">
                  <c:v>12.573</c:v>
                </c:pt>
                <c:pt idx="17352">
                  <c:v>12.545</c:v>
                </c:pt>
                <c:pt idx="17353">
                  <c:v>12.654</c:v>
                </c:pt>
                <c:pt idx="17354">
                  <c:v>12.929</c:v>
                </c:pt>
                <c:pt idx="17355">
                  <c:v>13.422000000000002</c:v>
                </c:pt>
                <c:pt idx="17356">
                  <c:v>13.985000000000001</c:v>
                </c:pt>
                <c:pt idx="17357">
                  <c:v>14.78</c:v>
                </c:pt>
                <c:pt idx="17358">
                  <c:v>15.915000000000001</c:v>
                </c:pt>
                <c:pt idx="17359">
                  <c:v>16.890999999999995</c:v>
                </c:pt>
                <c:pt idx="17360">
                  <c:v>17.759</c:v>
                </c:pt>
                <c:pt idx="17361">
                  <c:v>18.332000000000001</c:v>
                </c:pt>
                <c:pt idx="17362">
                  <c:v>18.619000000000003</c:v>
                </c:pt>
                <c:pt idx="17363">
                  <c:v>18.584</c:v>
                </c:pt>
                <c:pt idx="17364">
                  <c:v>18.297000000000001</c:v>
                </c:pt>
                <c:pt idx="17365">
                  <c:v>17.922999999999991</c:v>
                </c:pt>
                <c:pt idx="17366">
                  <c:v>17.513999999999999</c:v>
                </c:pt>
                <c:pt idx="17367">
                  <c:v>17.264999999999997</c:v>
                </c:pt>
                <c:pt idx="17368">
                  <c:v>17.097999999999999</c:v>
                </c:pt>
                <c:pt idx="17369">
                  <c:v>17.102</c:v>
                </c:pt>
                <c:pt idx="17370">
                  <c:v>16.975999999999996</c:v>
                </c:pt>
                <c:pt idx="17371">
                  <c:v>16.704999999999995</c:v>
                </c:pt>
                <c:pt idx="17372">
                  <c:v>16.497</c:v>
                </c:pt>
                <c:pt idx="17373">
                  <c:v>16.218</c:v>
                </c:pt>
                <c:pt idx="17374">
                  <c:v>15.916</c:v>
                </c:pt>
                <c:pt idx="17375">
                  <c:v>15.692</c:v>
                </c:pt>
                <c:pt idx="17376">
                  <c:v>15.481</c:v>
                </c:pt>
                <c:pt idx="17377">
                  <c:v>15.323</c:v>
                </c:pt>
                <c:pt idx="17378">
                  <c:v>15.138999999999999</c:v>
                </c:pt>
                <c:pt idx="17379">
                  <c:v>14.871</c:v>
                </c:pt>
                <c:pt idx="17380">
                  <c:v>14.398</c:v>
                </c:pt>
                <c:pt idx="17381">
                  <c:v>13.901</c:v>
                </c:pt>
                <c:pt idx="17382">
                  <c:v>13.629</c:v>
                </c:pt>
                <c:pt idx="17383">
                  <c:v>13.222</c:v>
                </c:pt>
                <c:pt idx="17384">
                  <c:v>12.838000000000001</c:v>
                </c:pt>
                <c:pt idx="17385">
                  <c:v>12.492000000000003</c:v>
                </c:pt>
                <c:pt idx="17386">
                  <c:v>12.143999999999998</c:v>
                </c:pt>
                <c:pt idx="17387">
                  <c:v>11.865000000000002</c:v>
                </c:pt>
                <c:pt idx="17388">
                  <c:v>11.567</c:v>
                </c:pt>
                <c:pt idx="17389">
                  <c:v>11.329000000000002</c:v>
                </c:pt>
                <c:pt idx="17390">
                  <c:v>11.111000000000001</c:v>
                </c:pt>
                <c:pt idx="17391">
                  <c:v>10.913</c:v>
                </c:pt>
                <c:pt idx="17392">
                  <c:v>10.776</c:v>
                </c:pt>
                <c:pt idx="17393">
                  <c:v>10.581</c:v>
                </c:pt>
                <c:pt idx="17394">
                  <c:v>10.44</c:v>
                </c:pt>
                <c:pt idx="17395">
                  <c:v>9.7447000000000017</c:v>
                </c:pt>
                <c:pt idx="17396">
                  <c:v>9.847999999999999</c:v>
                </c:pt>
                <c:pt idx="17397">
                  <c:v>9.953400000000002</c:v>
                </c:pt>
                <c:pt idx="17398">
                  <c:v>9.9028000000000027</c:v>
                </c:pt>
                <c:pt idx="17399">
                  <c:v>9.8065000000000033</c:v>
                </c:pt>
                <c:pt idx="17400">
                  <c:v>9.7898000000000014</c:v>
                </c:pt>
                <c:pt idx="17401">
                  <c:v>9.7507000000000001</c:v>
                </c:pt>
                <c:pt idx="17402">
                  <c:v>9.6911999999999985</c:v>
                </c:pt>
                <c:pt idx="17403">
                  <c:v>9.6575000000000006</c:v>
                </c:pt>
                <c:pt idx="17404">
                  <c:v>9.6460999999999988</c:v>
                </c:pt>
                <c:pt idx="17405">
                  <c:v>9.6429999999999989</c:v>
                </c:pt>
                <c:pt idx="17406">
                  <c:v>9.6004000000000005</c:v>
                </c:pt>
                <c:pt idx="17407">
                  <c:v>9.6312999999999995</c:v>
                </c:pt>
                <c:pt idx="17408">
                  <c:v>9.623899999999999</c:v>
                </c:pt>
                <c:pt idx="17409">
                  <c:v>9.6533000000000015</c:v>
                </c:pt>
                <c:pt idx="17410">
                  <c:v>9.7850000000000001</c:v>
                </c:pt>
                <c:pt idx="17411">
                  <c:v>9.959500000000002</c:v>
                </c:pt>
                <c:pt idx="17412">
                  <c:v>10.036</c:v>
                </c:pt>
                <c:pt idx="17413">
                  <c:v>10.064</c:v>
                </c:pt>
                <c:pt idx="17414">
                  <c:v>10.088000000000001</c:v>
                </c:pt>
                <c:pt idx="17415">
                  <c:v>10.145</c:v>
                </c:pt>
                <c:pt idx="17416">
                  <c:v>10.111000000000001</c:v>
                </c:pt>
                <c:pt idx="17417">
                  <c:v>10.087</c:v>
                </c:pt>
                <c:pt idx="17418">
                  <c:v>9.9639000000000006</c:v>
                </c:pt>
                <c:pt idx="17419">
                  <c:v>9.8965000000000032</c:v>
                </c:pt>
                <c:pt idx="17420">
                  <c:v>9.8110000000000035</c:v>
                </c:pt>
                <c:pt idx="17421">
                  <c:v>9.8115000000000006</c:v>
                </c:pt>
                <c:pt idx="17422">
                  <c:v>9.7341999999999995</c:v>
                </c:pt>
                <c:pt idx="17423">
                  <c:v>9.7255000000000003</c:v>
                </c:pt>
                <c:pt idx="17424">
                  <c:v>9.757200000000001</c:v>
                </c:pt>
                <c:pt idx="17425">
                  <c:v>9.6907000000000014</c:v>
                </c:pt>
                <c:pt idx="17426">
                  <c:v>9.6645000000000003</c:v>
                </c:pt>
                <c:pt idx="17427">
                  <c:v>9.7029000000000014</c:v>
                </c:pt>
                <c:pt idx="17428">
                  <c:v>9.7068000000000012</c:v>
                </c:pt>
                <c:pt idx="17429">
                  <c:v>9.7414999999999985</c:v>
                </c:pt>
                <c:pt idx="17430">
                  <c:v>9.8442999999999987</c:v>
                </c:pt>
                <c:pt idx="17431">
                  <c:v>9.8810000000000002</c:v>
                </c:pt>
                <c:pt idx="17432">
                  <c:v>9.9573</c:v>
                </c:pt>
                <c:pt idx="17433">
                  <c:v>10.055000000000001</c:v>
                </c:pt>
                <c:pt idx="17434">
                  <c:v>10.148999999999999</c:v>
                </c:pt>
                <c:pt idx="17435">
                  <c:v>10.182</c:v>
                </c:pt>
                <c:pt idx="17436">
                  <c:v>10.231999999999999</c:v>
                </c:pt>
                <c:pt idx="17437">
                  <c:v>10.31</c:v>
                </c:pt>
                <c:pt idx="17438">
                  <c:v>10.473000000000003</c:v>
                </c:pt>
                <c:pt idx="17439">
                  <c:v>10.736000000000001</c:v>
                </c:pt>
                <c:pt idx="17440">
                  <c:v>14.385000000000002</c:v>
                </c:pt>
                <c:pt idx="17441">
                  <c:v>13.518000000000001</c:v>
                </c:pt>
                <c:pt idx="17442">
                  <c:v>13.34</c:v>
                </c:pt>
                <c:pt idx="17443">
                  <c:v>13.507</c:v>
                </c:pt>
                <c:pt idx="17444">
                  <c:v>13.754</c:v>
                </c:pt>
                <c:pt idx="17445">
                  <c:v>14.191000000000001</c:v>
                </c:pt>
                <c:pt idx="17446">
                  <c:v>14.421000000000001</c:v>
                </c:pt>
                <c:pt idx="17447">
                  <c:v>14.597</c:v>
                </c:pt>
                <c:pt idx="17448">
                  <c:v>14.619</c:v>
                </c:pt>
                <c:pt idx="17449">
                  <c:v>14.613</c:v>
                </c:pt>
                <c:pt idx="17450">
                  <c:v>14.56</c:v>
                </c:pt>
                <c:pt idx="17451">
                  <c:v>14.452000000000002</c:v>
                </c:pt>
                <c:pt idx="17452">
                  <c:v>14.296000000000001</c:v>
                </c:pt>
                <c:pt idx="17453">
                  <c:v>14.129999999999999</c:v>
                </c:pt>
                <c:pt idx="17454">
                  <c:v>13.958</c:v>
                </c:pt>
                <c:pt idx="17455">
                  <c:v>13.777000000000001</c:v>
                </c:pt>
                <c:pt idx="17456">
                  <c:v>13.67</c:v>
                </c:pt>
                <c:pt idx="17457">
                  <c:v>13.417</c:v>
                </c:pt>
                <c:pt idx="17458">
                  <c:v>13.174000000000001</c:v>
                </c:pt>
                <c:pt idx="17459">
                  <c:v>13.021000000000001</c:v>
                </c:pt>
                <c:pt idx="17460">
                  <c:v>12.831</c:v>
                </c:pt>
                <c:pt idx="17461">
                  <c:v>12.586</c:v>
                </c:pt>
                <c:pt idx="17462">
                  <c:v>12.409000000000002</c:v>
                </c:pt>
                <c:pt idx="17463">
                  <c:v>12.269</c:v>
                </c:pt>
                <c:pt idx="17464">
                  <c:v>12.215</c:v>
                </c:pt>
                <c:pt idx="17465">
                  <c:v>12.240999999999998</c:v>
                </c:pt>
                <c:pt idx="17466">
                  <c:v>12.338000000000001</c:v>
                </c:pt>
                <c:pt idx="17467">
                  <c:v>12.574</c:v>
                </c:pt>
                <c:pt idx="17468">
                  <c:v>12.774000000000001</c:v>
                </c:pt>
                <c:pt idx="17469">
                  <c:v>12.819000000000003</c:v>
                </c:pt>
                <c:pt idx="17470">
                  <c:v>12.8</c:v>
                </c:pt>
                <c:pt idx="17471">
                  <c:v>12.729999999999999</c:v>
                </c:pt>
                <c:pt idx="17472">
                  <c:v>12.598000000000001</c:v>
                </c:pt>
                <c:pt idx="17473">
                  <c:v>12.426</c:v>
                </c:pt>
                <c:pt idx="17474">
                  <c:v>12.264000000000001</c:v>
                </c:pt>
                <c:pt idx="17475">
                  <c:v>12.02</c:v>
                </c:pt>
                <c:pt idx="17476">
                  <c:v>11.751000000000001</c:v>
                </c:pt>
                <c:pt idx="17477">
                  <c:v>11.627000000000001</c:v>
                </c:pt>
                <c:pt idx="17478">
                  <c:v>11.443</c:v>
                </c:pt>
                <c:pt idx="17479">
                  <c:v>11.227999999999998</c:v>
                </c:pt>
                <c:pt idx="17480">
                  <c:v>11.052000000000001</c:v>
                </c:pt>
                <c:pt idx="17481">
                  <c:v>10.946</c:v>
                </c:pt>
                <c:pt idx="17482">
                  <c:v>10.878</c:v>
                </c:pt>
                <c:pt idx="17483">
                  <c:v>10.918000000000001</c:v>
                </c:pt>
                <c:pt idx="17484">
                  <c:v>10.89</c:v>
                </c:pt>
                <c:pt idx="17485">
                  <c:v>10.862000000000002</c:v>
                </c:pt>
                <c:pt idx="17486">
                  <c:v>10.709</c:v>
                </c:pt>
                <c:pt idx="17487">
                  <c:v>10.647999999999998</c:v>
                </c:pt>
                <c:pt idx="17488">
                  <c:v>10.56</c:v>
                </c:pt>
                <c:pt idx="17489">
                  <c:v>10.503</c:v>
                </c:pt>
                <c:pt idx="17490">
                  <c:v>10.398</c:v>
                </c:pt>
                <c:pt idx="17491">
                  <c:v>9.7482999999999969</c:v>
                </c:pt>
                <c:pt idx="17492">
                  <c:v>9.8634000000000022</c:v>
                </c:pt>
                <c:pt idx="17493">
                  <c:v>9.8892000000000007</c:v>
                </c:pt>
                <c:pt idx="17494">
                  <c:v>9.9192</c:v>
                </c:pt>
                <c:pt idx="17495">
                  <c:v>9.8704000000000018</c:v>
                </c:pt>
                <c:pt idx="17496">
                  <c:v>9.8388999999999989</c:v>
                </c:pt>
                <c:pt idx="17497">
                  <c:v>9.7102999999999984</c:v>
                </c:pt>
                <c:pt idx="17498">
                  <c:v>9.680299999999999</c:v>
                </c:pt>
                <c:pt idx="17499">
                  <c:v>9.5884</c:v>
                </c:pt>
                <c:pt idx="17500">
                  <c:v>9.5767000000000007</c:v>
                </c:pt>
                <c:pt idx="17501">
                  <c:v>9.6346999999999987</c:v>
                </c:pt>
                <c:pt idx="17502">
                  <c:v>9.6476999999999986</c:v>
                </c:pt>
                <c:pt idx="17503">
                  <c:v>9.6409999999999982</c:v>
                </c:pt>
                <c:pt idx="17504">
                  <c:v>9.644499999999999</c:v>
                </c:pt>
                <c:pt idx="17505">
                  <c:v>9.7858000000000001</c:v>
                </c:pt>
                <c:pt idx="17506">
                  <c:v>9.8284000000000002</c:v>
                </c:pt>
                <c:pt idx="17507">
                  <c:v>9.8590000000000018</c:v>
                </c:pt>
                <c:pt idx="17508">
                  <c:v>9.889700000000003</c:v>
                </c:pt>
                <c:pt idx="17509">
                  <c:v>9.9602000000000004</c:v>
                </c:pt>
                <c:pt idx="17510">
                  <c:v>10.072000000000001</c:v>
                </c:pt>
                <c:pt idx="17511">
                  <c:v>10.115</c:v>
                </c:pt>
                <c:pt idx="17512">
                  <c:v>10.167</c:v>
                </c:pt>
                <c:pt idx="17513">
                  <c:v>10.236999999999998</c:v>
                </c:pt>
                <c:pt idx="17514">
                  <c:v>10.326000000000002</c:v>
                </c:pt>
                <c:pt idx="17515">
                  <c:v>10.456000000000001</c:v>
                </c:pt>
                <c:pt idx="17516">
                  <c:v>10.623000000000001</c:v>
                </c:pt>
                <c:pt idx="17517">
                  <c:v>10.819000000000003</c:v>
                </c:pt>
                <c:pt idx="17518">
                  <c:v>12.976000000000003</c:v>
                </c:pt>
                <c:pt idx="17519">
                  <c:v>12.370000000000001</c:v>
                </c:pt>
                <c:pt idx="17520">
                  <c:v>12.031000000000001</c:v>
                </c:pt>
                <c:pt idx="17521">
                  <c:v>11.796000000000001</c:v>
                </c:pt>
                <c:pt idx="17522">
                  <c:v>11.733000000000001</c:v>
                </c:pt>
                <c:pt idx="17523">
                  <c:v>11.786</c:v>
                </c:pt>
                <c:pt idx="17524">
                  <c:v>11.76</c:v>
                </c:pt>
                <c:pt idx="17525">
                  <c:v>11.629999999999999</c:v>
                </c:pt>
                <c:pt idx="17526">
                  <c:v>11.609</c:v>
                </c:pt>
                <c:pt idx="17527">
                  <c:v>11.491</c:v>
                </c:pt>
                <c:pt idx="17528">
                  <c:v>11.431000000000001</c:v>
                </c:pt>
                <c:pt idx="17529">
                  <c:v>11.392000000000001</c:v>
                </c:pt>
                <c:pt idx="17530">
                  <c:v>11.293999999999999</c:v>
                </c:pt>
                <c:pt idx="17531">
                  <c:v>11.212</c:v>
                </c:pt>
                <c:pt idx="17532">
                  <c:v>11.143999999999998</c:v>
                </c:pt>
                <c:pt idx="17533">
                  <c:v>11.054</c:v>
                </c:pt>
                <c:pt idx="17534">
                  <c:v>11.039</c:v>
                </c:pt>
                <c:pt idx="17535">
                  <c:v>10.92</c:v>
                </c:pt>
                <c:pt idx="17536">
                  <c:v>10.936</c:v>
                </c:pt>
                <c:pt idx="17537">
                  <c:v>11.16</c:v>
                </c:pt>
                <c:pt idx="17538">
                  <c:v>11.476000000000003</c:v>
                </c:pt>
                <c:pt idx="17539">
                  <c:v>11.806000000000003</c:v>
                </c:pt>
                <c:pt idx="17540">
                  <c:v>12.062000000000001</c:v>
                </c:pt>
                <c:pt idx="17541">
                  <c:v>12.178000000000001</c:v>
                </c:pt>
                <c:pt idx="17542">
                  <c:v>12.263</c:v>
                </c:pt>
                <c:pt idx="17543">
                  <c:v>12.217000000000001</c:v>
                </c:pt>
                <c:pt idx="17544">
                  <c:v>12.039</c:v>
                </c:pt>
                <c:pt idx="17545">
                  <c:v>11.941000000000001</c:v>
                </c:pt>
                <c:pt idx="17546">
                  <c:v>11.826000000000002</c:v>
                </c:pt>
                <c:pt idx="17547">
                  <c:v>11.706</c:v>
                </c:pt>
                <c:pt idx="17548">
                  <c:v>11.542</c:v>
                </c:pt>
                <c:pt idx="17549">
                  <c:v>11.479000000000001</c:v>
                </c:pt>
                <c:pt idx="17550">
                  <c:v>11.450000000000001</c:v>
                </c:pt>
                <c:pt idx="17551">
                  <c:v>11.49</c:v>
                </c:pt>
                <c:pt idx="17552">
                  <c:v>11.518000000000001</c:v>
                </c:pt>
                <c:pt idx="17553">
                  <c:v>11.571</c:v>
                </c:pt>
                <c:pt idx="17554">
                  <c:v>11.492000000000003</c:v>
                </c:pt>
                <c:pt idx="17555">
                  <c:v>11.527999999999999</c:v>
                </c:pt>
                <c:pt idx="17556">
                  <c:v>11.563000000000002</c:v>
                </c:pt>
                <c:pt idx="17557">
                  <c:v>11.571</c:v>
                </c:pt>
                <c:pt idx="17558">
                  <c:v>11.593</c:v>
                </c:pt>
                <c:pt idx="17559">
                  <c:v>11.508000000000001</c:v>
                </c:pt>
                <c:pt idx="17560">
                  <c:v>11.469000000000001</c:v>
                </c:pt>
                <c:pt idx="17561">
                  <c:v>11.446</c:v>
                </c:pt>
                <c:pt idx="17562">
                  <c:v>11.402000000000001</c:v>
                </c:pt>
                <c:pt idx="17563">
                  <c:v>11.424000000000001</c:v>
                </c:pt>
                <c:pt idx="17564">
                  <c:v>11.354000000000003</c:v>
                </c:pt>
                <c:pt idx="17565">
                  <c:v>11.293999999999999</c:v>
                </c:pt>
                <c:pt idx="17566">
                  <c:v>11.249000000000001</c:v>
                </c:pt>
                <c:pt idx="17567">
                  <c:v>11.203000000000001</c:v>
                </c:pt>
                <c:pt idx="17568">
                  <c:v>11.092000000000002</c:v>
                </c:pt>
                <c:pt idx="17569">
                  <c:v>10.928000000000001</c:v>
                </c:pt>
                <c:pt idx="17570">
                  <c:v>10.8</c:v>
                </c:pt>
                <c:pt idx="17571">
                  <c:v>10.705</c:v>
                </c:pt>
                <c:pt idx="17572">
                  <c:v>10.65</c:v>
                </c:pt>
                <c:pt idx="17573">
                  <c:v>10.595000000000002</c:v>
                </c:pt>
                <c:pt idx="17574">
                  <c:v>10.529</c:v>
                </c:pt>
                <c:pt idx="17575">
                  <c:v>10.49</c:v>
                </c:pt>
                <c:pt idx="17576">
                  <c:v>10.424000000000001</c:v>
                </c:pt>
                <c:pt idx="17577">
                  <c:v>9.7580000000000009</c:v>
                </c:pt>
                <c:pt idx="17578">
                  <c:v>9.895800000000003</c:v>
                </c:pt>
                <c:pt idx="17579">
                  <c:v>10.01</c:v>
                </c:pt>
                <c:pt idx="17580">
                  <c:v>10.011000000000001</c:v>
                </c:pt>
                <c:pt idx="17581">
                  <c:v>10.068</c:v>
                </c:pt>
                <c:pt idx="17582">
                  <c:v>10.114000000000001</c:v>
                </c:pt>
                <c:pt idx="17583">
                  <c:v>10.17</c:v>
                </c:pt>
                <c:pt idx="17584">
                  <c:v>10.249000000000001</c:v>
                </c:pt>
                <c:pt idx="17585">
                  <c:v>10.444000000000001</c:v>
                </c:pt>
                <c:pt idx="17586">
                  <c:v>10.726999999999999</c:v>
                </c:pt>
                <c:pt idx="17587">
                  <c:v>13.859000000000002</c:v>
                </c:pt>
                <c:pt idx="17588">
                  <c:v>13.218999999999999</c:v>
                </c:pt>
                <c:pt idx="17589">
                  <c:v>13.162000000000003</c:v>
                </c:pt>
                <c:pt idx="17590">
                  <c:v>13.167</c:v>
                </c:pt>
                <c:pt idx="17591">
                  <c:v>13.323</c:v>
                </c:pt>
                <c:pt idx="17592">
                  <c:v>13.319000000000003</c:v>
                </c:pt>
                <c:pt idx="17593">
                  <c:v>13.317</c:v>
                </c:pt>
                <c:pt idx="17594">
                  <c:v>13.347</c:v>
                </c:pt>
                <c:pt idx="17595">
                  <c:v>13.346</c:v>
                </c:pt>
                <c:pt idx="17596">
                  <c:v>13.38</c:v>
                </c:pt>
                <c:pt idx="17597">
                  <c:v>13.379000000000001</c:v>
                </c:pt>
                <c:pt idx="17598">
                  <c:v>13.441000000000001</c:v>
                </c:pt>
                <c:pt idx="17599">
                  <c:v>13.476000000000003</c:v>
                </c:pt>
                <c:pt idx="17600">
                  <c:v>13.431000000000001</c:v>
                </c:pt>
                <c:pt idx="17601">
                  <c:v>13.283000000000001</c:v>
                </c:pt>
                <c:pt idx="17602">
                  <c:v>13.230999999999998</c:v>
                </c:pt>
                <c:pt idx="17603">
                  <c:v>13.025</c:v>
                </c:pt>
                <c:pt idx="17604">
                  <c:v>12.873000000000003</c:v>
                </c:pt>
                <c:pt idx="17605">
                  <c:v>12.839</c:v>
                </c:pt>
                <c:pt idx="17606">
                  <c:v>12.730999999999998</c:v>
                </c:pt>
                <c:pt idx="17607">
                  <c:v>12.671000000000001</c:v>
                </c:pt>
                <c:pt idx="17608">
                  <c:v>12.595000000000002</c:v>
                </c:pt>
                <c:pt idx="17609">
                  <c:v>12.512</c:v>
                </c:pt>
                <c:pt idx="17610">
                  <c:v>12.491</c:v>
                </c:pt>
                <c:pt idx="17611">
                  <c:v>12.398</c:v>
                </c:pt>
                <c:pt idx="17612">
                  <c:v>12.239000000000001</c:v>
                </c:pt>
                <c:pt idx="17613">
                  <c:v>12.102</c:v>
                </c:pt>
                <c:pt idx="17614">
                  <c:v>12.007</c:v>
                </c:pt>
                <c:pt idx="17615">
                  <c:v>12.014000000000001</c:v>
                </c:pt>
                <c:pt idx="17616">
                  <c:v>12.017000000000001</c:v>
                </c:pt>
                <c:pt idx="17617">
                  <c:v>12.077</c:v>
                </c:pt>
                <c:pt idx="17618">
                  <c:v>12.240999999999998</c:v>
                </c:pt>
                <c:pt idx="17619">
                  <c:v>12.427</c:v>
                </c:pt>
                <c:pt idx="17620">
                  <c:v>12.693</c:v>
                </c:pt>
                <c:pt idx="17621">
                  <c:v>12.931000000000001</c:v>
                </c:pt>
                <c:pt idx="17622">
                  <c:v>13.133999999999999</c:v>
                </c:pt>
                <c:pt idx="17623">
                  <c:v>13.16</c:v>
                </c:pt>
                <c:pt idx="17624">
                  <c:v>13.139999999999999</c:v>
                </c:pt>
                <c:pt idx="17625">
                  <c:v>13.139999999999999</c:v>
                </c:pt>
                <c:pt idx="17626">
                  <c:v>13.117999999999999</c:v>
                </c:pt>
                <c:pt idx="17627">
                  <c:v>13.113</c:v>
                </c:pt>
                <c:pt idx="17628">
                  <c:v>13.216000000000001</c:v>
                </c:pt>
                <c:pt idx="17629">
                  <c:v>13.347</c:v>
                </c:pt>
                <c:pt idx="17630">
                  <c:v>13.620999999999999</c:v>
                </c:pt>
                <c:pt idx="17631">
                  <c:v>14.127000000000001</c:v>
                </c:pt>
                <c:pt idx="17632">
                  <c:v>14.949</c:v>
                </c:pt>
                <c:pt idx="17633">
                  <c:v>15.772</c:v>
                </c:pt>
                <c:pt idx="17634">
                  <c:v>16.407999999999998</c:v>
                </c:pt>
                <c:pt idx="17635">
                  <c:v>16.812999999999999</c:v>
                </c:pt>
                <c:pt idx="17636">
                  <c:v>17.085999999999995</c:v>
                </c:pt>
                <c:pt idx="17637">
                  <c:v>17.143999999999995</c:v>
                </c:pt>
                <c:pt idx="17638">
                  <c:v>17.169</c:v>
                </c:pt>
                <c:pt idx="17639">
                  <c:v>17.119000000000003</c:v>
                </c:pt>
                <c:pt idx="17640">
                  <c:v>17.111999999999998</c:v>
                </c:pt>
                <c:pt idx="17641">
                  <c:v>17.215</c:v>
                </c:pt>
                <c:pt idx="17642">
                  <c:v>17.459</c:v>
                </c:pt>
                <c:pt idx="17643">
                  <c:v>17.66</c:v>
                </c:pt>
                <c:pt idx="17644">
                  <c:v>17.972999999999995</c:v>
                </c:pt>
                <c:pt idx="17645">
                  <c:v>18.347000000000001</c:v>
                </c:pt>
                <c:pt idx="17646">
                  <c:v>18.626999999999999</c:v>
                </c:pt>
                <c:pt idx="17647">
                  <c:v>19.029</c:v>
                </c:pt>
                <c:pt idx="17648">
                  <c:v>19.276</c:v>
                </c:pt>
                <c:pt idx="17649">
                  <c:v>19.421999999999997</c:v>
                </c:pt>
                <c:pt idx="17650">
                  <c:v>19.427999999999997</c:v>
                </c:pt>
                <c:pt idx="17651">
                  <c:v>19.337000000000003</c:v>
                </c:pt>
                <c:pt idx="17652">
                  <c:v>19.187999999999999</c:v>
                </c:pt>
                <c:pt idx="17653">
                  <c:v>18.899999999999999</c:v>
                </c:pt>
                <c:pt idx="17654">
                  <c:v>18.736000000000001</c:v>
                </c:pt>
                <c:pt idx="17655">
                  <c:v>18.812000000000001</c:v>
                </c:pt>
                <c:pt idx="17656">
                  <c:v>18.907</c:v>
                </c:pt>
                <c:pt idx="17657">
                  <c:v>19.126999999999999</c:v>
                </c:pt>
                <c:pt idx="17658">
                  <c:v>19.421999999999997</c:v>
                </c:pt>
                <c:pt idx="17659">
                  <c:v>19.864999999999995</c:v>
                </c:pt>
                <c:pt idx="17660">
                  <c:v>20.251999999999999</c:v>
                </c:pt>
                <c:pt idx="17661">
                  <c:v>20.437999999999999</c:v>
                </c:pt>
                <c:pt idx="17662">
                  <c:v>20.548999999999996</c:v>
                </c:pt>
                <c:pt idx="17663">
                  <c:v>20.713000000000001</c:v>
                </c:pt>
                <c:pt idx="17664">
                  <c:v>20.841999999999999</c:v>
                </c:pt>
                <c:pt idx="17665">
                  <c:v>21.045000000000002</c:v>
                </c:pt>
                <c:pt idx="17666">
                  <c:v>21.477</c:v>
                </c:pt>
                <c:pt idx="17667">
                  <c:v>21.527999999999999</c:v>
                </c:pt>
                <c:pt idx="17668">
                  <c:v>21.478000000000002</c:v>
                </c:pt>
                <c:pt idx="17669">
                  <c:v>21.5</c:v>
                </c:pt>
                <c:pt idx="17670">
                  <c:v>21.512</c:v>
                </c:pt>
                <c:pt idx="17671">
                  <c:v>21.678999999999995</c:v>
                </c:pt>
                <c:pt idx="17672">
                  <c:v>21.701000000000001</c:v>
                </c:pt>
                <c:pt idx="17673">
                  <c:v>21.847000000000001</c:v>
                </c:pt>
                <c:pt idx="17674">
                  <c:v>22.123999999999999</c:v>
                </c:pt>
                <c:pt idx="17675">
                  <c:v>22.561</c:v>
                </c:pt>
                <c:pt idx="17676">
                  <c:v>23.117000000000004</c:v>
                </c:pt>
                <c:pt idx="17677">
                  <c:v>24.175000000000001</c:v>
                </c:pt>
                <c:pt idx="17678">
                  <c:v>24.835999999999999</c:v>
                </c:pt>
                <c:pt idx="17679">
                  <c:v>24.650000000000002</c:v>
                </c:pt>
                <c:pt idx="17680">
                  <c:v>24.231000000000005</c:v>
                </c:pt>
                <c:pt idx="17681">
                  <c:v>23.747</c:v>
                </c:pt>
                <c:pt idx="17682">
                  <c:v>23.283999999999995</c:v>
                </c:pt>
                <c:pt idx="17683">
                  <c:v>22.771000000000001</c:v>
                </c:pt>
                <c:pt idx="17684">
                  <c:v>22.402999999999995</c:v>
                </c:pt>
                <c:pt idx="17685">
                  <c:v>21.890999999999995</c:v>
                </c:pt>
                <c:pt idx="17686">
                  <c:v>21.545999999999996</c:v>
                </c:pt>
                <c:pt idx="17687">
                  <c:v>21.303000000000001</c:v>
                </c:pt>
                <c:pt idx="17688">
                  <c:v>20.905999999999995</c:v>
                </c:pt>
                <c:pt idx="17689">
                  <c:v>20.36</c:v>
                </c:pt>
                <c:pt idx="17690">
                  <c:v>19.751999999999999</c:v>
                </c:pt>
                <c:pt idx="17691">
                  <c:v>19.100000000000001</c:v>
                </c:pt>
                <c:pt idx="17692">
                  <c:v>18.634000000000004</c:v>
                </c:pt>
                <c:pt idx="17693">
                  <c:v>18.145</c:v>
                </c:pt>
                <c:pt idx="17694">
                  <c:v>17.71</c:v>
                </c:pt>
                <c:pt idx="17695">
                  <c:v>17.225999999999996</c:v>
                </c:pt>
                <c:pt idx="17696">
                  <c:v>16.725999999999996</c:v>
                </c:pt>
                <c:pt idx="17697">
                  <c:v>16.247999999999998</c:v>
                </c:pt>
                <c:pt idx="17698">
                  <c:v>15.758000000000001</c:v>
                </c:pt>
                <c:pt idx="17699">
                  <c:v>15.316000000000003</c:v>
                </c:pt>
                <c:pt idx="17700">
                  <c:v>15.099</c:v>
                </c:pt>
                <c:pt idx="17701">
                  <c:v>14.835000000000003</c:v>
                </c:pt>
                <c:pt idx="17702">
                  <c:v>14.657</c:v>
                </c:pt>
                <c:pt idx="17703">
                  <c:v>14.402000000000001</c:v>
                </c:pt>
                <c:pt idx="17704">
                  <c:v>14.308</c:v>
                </c:pt>
                <c:pt idx="17705">
                  <c:v>14.125</c:v>
                </c:pt>
                <c:pt idx="17706">
                  <c:v>14.127000000000001</c:v>
                </c:pt>
                <c:pt idx="17707">
                  <c:v>13.939</c:v>
                </c:pt>
                <c:pt idx="17708">
                  <c:v>13.723000000000001</c:v>
                </c:pt>
                <c:pt idx="17709">
                  <c:v>13.546000000000001</c:v>
                </c:pt>
                <c:pt idx="17710">
                  <c:v>13.450000000000001</c:v>
                </c:pt>
                <c:pt idx="17711">
                  <c:v>-999</c:v>
                </c:pt>
                <c:pt idx="17712">
                  <c:v>13.064</c:v>
                </c:pt>
                <c:pt idx="17713">
                  <c:v>12.861000000000002</c:v>
                </c:pt>
                <c:pt idx="17714">
                  <c:v>12.651</c:v>
                </c:pt>
                <c:pt idx="17715">
                  <c:v>12.454000000000002</c:v>
                </c:pt>
                <c:pt idx="17716">
                  <c:v>12.226000000000001</c:v>
                </c:pt>
                <c:pt idx="17717">
                  <c:v>12.035</c:v>
                </c:pt>
                <c:pt idx="17718">
                  <c:v>11.979000000000001</c:v>
                </c:pt>
                <c:pt idx="17719">
                  <c:v>11.835000000000003</c:v>
                </c:pt>
                <c:pt idx="17720">
                  <c:v>11.78</c:v>
                </c:pt>
                <c:pt idx="17721">
                  <c:v>11.657</c:v>
                </c:pt>
                <c:pt idx="17722">
                  <c:v>11.575000000000001</c:v>
                </c:pt>
                <c:pt idx="17723">
                  <c:v>11.476000000000003</c:v>
                </c:pt>
                <c:pt idx="17724">
                  <c:v>11.348000000000001</c:v>
                </c:pt>
                <c:pt idx="17725">
                  <c:v>11.287000000000001</c:v>
                </c:pt>
                <c:pt idx="17726">
                  <c:v>11.252000000000002</c:v>
                </c:pt>
                <c:pt idx="17727">
                  <c:v>11.25</c:v>
                </c:pt>
                <c:pt idx="17728">
                  <c:v>11.325000000000001</c:v>
                </c:pt>
                <c:pt idx="17729">
                  <c:v>11.455000000000002</c:v>
                </c:pt>
                <c:pt idx="17730">
                  <c:v>11.646999999999998</c:v>
                </c:pt>
                <c:pt idx="17731">
                  <c:v>11.906000000000002</c:v>
                </c:pt>
                <c:pt idx="17732">
                  <c:v>12.124000000000001</c:v>
                </c:pt>
                <c:pt idx="17733">
                  <c:v>12.357000000000003</c:v>
                </c:pt>
                <c:pt idx="17734">
                  <c:v>12.483000000000002</c:v>
                </c:pt>
                <c:pt idx="17735">
                  <c:v>12.543999999999999</c:v>
                </c:pt>
                <c:pt idx="17736">
                  <c:v>12.535</c:v>
                </c:pt>
                <c:pt idx="17737">
                  <c:v>12.547999999999998</c:v>
                </c:pt>
                <c:pt idx="17738">
                  <c:v>12.545</c:v>
                </c:pt>
                <c:pt idx="17739">
                  <c:v>12.517000000000001</c:v>
                </c:pt>
                <c:pt idx="17740">
                  <c:v>12.436</c:v>
                </c:pt>
                <c:pt idx="17741">
                  <c:v>12.318</c:v>
                </c:pt>
                <c:pt idx="17742">
                  <c:v>12.230999999999998</c:v>
                </c:pt>
                <c:pt idx="17743">
                  <c:v>12.159000000000002</c:v>
                </c:pt>
                <c:pt idx="17744">
                  <c:v>12.08</c:v>
                </c:pt>
                <c:pt idx="17745">
                  <c:v>12.027999999999999</c:v>
                </c:pt>
                <c:pt idx="17746">
                  <c:v>12.018000000000001</c:v>
                </c:pt>
                <c:pt idx="17747">
                  <c:v>11.957000000000003</c:v>
                </c:pt>
                <c:pt idx="17748">
                  <c:v>11.853000000000002</c:v>
                </c:pt>
                <c:pt idx="17749">
                  <c:v>11.781000000000001</c:v>
                </c:pt>
                <c:pt idx="17750">
                  <c:v>11.744999999999999</c:v>
                </c:pt>
                <c:pt idx="17751">
                  <c:v>11.627000000000001</c:v>
                </c:pt>
                <c:pt idx="17752">
                  <c:v>11.623000000000001</c:v>
                </c:pt>
                <c:pt idx="17753">
                  <c:v>11.563000000000002</c:v>
                </c:pt>
                <c:pt idx="17754">
                  <c:v>11.527999999999999</c:v>
                </c:pt>
                <c:pt idx="17755">
                  <c:v>11.532</c:v>
                </c:pt>
                <c:pt idx="17756">
                  <c:v>11.581</c:v>
                </c:pt>
                <c:pt idx="17757">
                  <c:v>11.683</c:v>
                </c:pt>
                <c:pt idx="17758">
                  <c:v>11.870000000000001</c:v>
                </c:pt>
                <c:pt idx="17759">
                  <c:v>11.903</c:v>
                </c:pt>
                <c:pt idx="17760">
                  <c:v>11.916</c:v>
                </c:pt>
                <c:pt idx="17761">
                  <c:v>11.886000000000003</c:v>
                </c:pt>
                <c:pt idx="17762">
                  <c:v>11.875000000000002</c:v>
                </c:pt>
                <c:pt idx="17763">
                  <c:v>11.789</c:v>
                </c:pt>
                <c:pt idx="17764">
                  <c:v>11.751000000000001</c:v>
                </c:pt>
                <c:pt idx="17765">
                  <c:v>11.692</c:v>
                </c:pt>
                <c:pt idx="17766">
                  <c:v>11.604000000000001</c:v>
                </c:pt>
                <c:pt idx="17767">
                  <c:v>11.458</c:v>
                </c:pt>
                <c:pt idx="17768">
                  <c:v>11.356000000000002</c:v>
                </c:pt>
                <c:pt idx="17769">
                  <c:v>11.361000000000002</c:v>
                </c:pt>
                <c:pt idx="17770">
                  <c:v>11.333</c:v>
                </c:pt>
                <c:pt idx="17771">
                  <c:v>11.386000000000003</c:v>
                </c:pt>
                <c:pt idx="17772">
                  <c:v>11.351000000000003</c:v>
                </c:pt>
                <c:pt idx="17773">
                  <c:v>11.365000000000002</c:v>
                </c:pt>
                <c:pt idx="17774">
                  <c:v>11.332000000000003</c:v>
                </c:pt>
                <c:pt idx="17775">
                  <c:v>11.305000000000001</c:v>
                </c:pt>
                <c:pt idx="17776">
                  <c:v>11.313000000000002</c:v>
                </c:pt>
                <c:pt idx="17777">
                  <c:v>11.307</c:v>
                </c:pt>
                <c:pt idx="17778">
                  <c:v>11.326000000000002</c:v>
                </c:pt>
                <c:pt idx="17779">
                  <c:v>11.426</c:v>
                </c:pt>
                <c:pt idx="17780">
                  <c:v>11.303000000000003</c:v>
                </c:pt>
                <c:pt idx="17781">
                  <c:v>11.245999999999999</c:v>
                </c:pt>
                <c:pt idx="17782">
                  <c:v>11.272</c:v>
                </c:pt>
                <c:pt idx="17783">
                  <c:v>11.265000000000002</c:v>
                </c:pt>
                <c:pt idx="17784">
                  <c:v>11.297000000000001</c:v>
                </c:pt>
                <c:pt idx="17785">
                  <c:v>11.355000000000002</c:v>
                </c:pt>
                <c:pt idx="17786">
                  <c:v>11.402000000000001</c:v>
                </c:pt>
                <c:pt idx="17787">
                  <c:v>11.392000000000001</c:v>
                </c:pt>
                <c:pt idx="17788">
                  <c:v>11.433</c:v>
                </c:pt>
                <c:pt idx="17789">
                  <c:v>11.441000000000001</c:v>
                </c:pt>
                <c:pt idx="17790">
                  <c:v>11.411</c:v>
                </c:pt>
                <c:pt idx="17791">
                  <c:v>11.359000000000002</c:v>
                </c:pt>
                <c:pt idx="17792">
                  <c:v>11.283000000000001</c:v>
                </c:pt>
                <c:pt idx="17793">
                  <c:v>11.234999999999999</c:v>
                </c:pt>
                <c:pt idx="17794">
                  <c:v>11.204000000000001</c:v>
                </c:pt>
                <c:pt idx="17795">
                  <c:v>11.159000000000002</c:v>
                </c:pt>
                <c:pt idx="17796">
                  <c:v>11.089</c:v>
                </c:pt>
                <c:pt idx="17797">
                  <c:v>11.047000000000001</c:v>
                </c:pt>
                <c:pt idx="17798">
                  <c:v>11.026</c:v>
                </c:pt>
                <c:pt idx="17799">
                  <c:v>10.973000000000003</c:v>
                </c:pt>
                <c:pt idx="17800">
                  <c:v>10.932</c:v>
                </c:pt>
                <c:pt idx="17801">
                  <c:v>10.918000000000001</c:v>
                </c:pt>
                <c:pt idx="17802">
                  <c:v>10.879000000000001</c:v>
                </c:pt>
                <c:pt idx="17803">
                  <c:v>10.847</c:v>
                </c:pt>
                <c:pt idx="17804">
                  <c:v>10.882000000000001</c:v>
                </c:pt>
                <c:pt idx="17805">
                  <c:v>10.972000000000001</c:v>
                </c:pt>
                <c:pt idx="17806">
                  <c:v>11.12</c:v>
                </c:pt>
                <c:pt idx="17807">
                  <c:v>11.26</c:v>
                </c:pt>
                <c:pt idx="17808">
                  <c:v>11.359000000000002</c:v>
                </c:pt>
                <c:pt idx="17809">
                  <c:v>11.401</c:v>
                </c:pt>
                <c:pt idx="17810">
                  <c:v>11.437000000000001</c:v>
                </c:pt>
                <c:pt idx="17811">
                  <c:v>11.438000000000001</c:v>
                </c:pt>
                <c:pt idx="17812">
                  <c:v>11.379000000000001</c:v>
                </c:pt>
                <c:pt idx="17813">
                  <c:v>11.352000000000002</c:v>
                </c:pt>
                <c:pt idx="17814">
                  <c:v>11.236000000000001</c:v>
                </c:pt>
                <c:pt idx="17815">
                  <c:v>11.174000000000001</c:v>
                </c:pt>
                <c:pt idx="17816">
                  <c:v>11.123000000000001</c:v>
                </c:pt>
                <c:pt idx="17817">
                  <c:v>11</c:v>
                </c:pt>
                <c:pt idx="17818">
                  <c:v>10.957000000000003</c:v>
                </c:pt>
                <c:pt idx="17819">
                  <c:v>10.904</c:v>
                </c:pt>
                <c:pt idx="17820">
                  <c:v>10.841000000000001</c:v>
                </c:pt>
                <c:pt idx="17821">
                  <c:v>10.852000000000002</c:v>
                </c:pt>
                <c:pt idx="17822">
                  <c:v>10.957000000000003</c:v>
                </c:pt>
                <c:pt idx="17823">
                  <c:v>11.048999999999999</c:v>
                </c:pt>
                <c:pt idx="17824">
                  <c:v>10.996</c:v>
                </c:pt>
                <c:pt idx="17825">
                  <c:v>11.022</c:v>
                </c:pt>
                <c:pt idx="17826">
                  <c:v>10.905000000000001</c:v>
                </c:pt>
                <c:pt idx="17827">
                  <c:v>10.882000000000001</c:v>
                </c:pt>
                <c:pt idx="17828">
                  <c:v>10.803000000000003</c:v>
                </c:pt>
                <c:pt idx="17829">
                  <c:v>10.767000000000001</c:v>
                </c:pt>
                <c:pt idx="17830">
                  <c:v>10.742000000000001</c:v>
                </c:pt>
                <c:pt idx="17831">
                  <c:v>10.744999999999999</c:v>
                </c:pt>
                <c:pt idx="17832">
                  <c:v>10.773</c:v>
                </c:pt>
                <c:pt idx="17833">
                  <c:v>10.739000000000001</c:v>
                </c:pt>
                <c:pt idx="17834">
                  <c:v>10.786</c:v>
                </c:pt>
                <c:pt idx="17835">
                  <c:v>10.802000000000001</c:v>
                </c:pt>
                <c:pt idx="17836">
                  <c:v>10.805000000000001</c:v>
                </c:pt>
                <c:pt idx="17837">
                  <c:v>10.821</c:v>
                </c:pt>
                <c:pt idx="17838">
                  <c:v>10.907</c:v>
                </c:pt>
                <c:pt idx="17839">
                  <c:v>10.964</c:v>
                </c:pt>
                <c:pt idx="17840">
                  <c:v>10.957000000000003</c:v>
                </c:pt>
                <c:pt idx="17841">
                  <c:v>10.943</c:v>
                </c:pt>
                <c:pt idx="17842">
                  <c:v>10.874000000000002</c:v>
                </c:pt>
                <c:pt idx="17843">
                  <c:v>10.775</c:v>
                </c:pt>
                <c:pt idx="17844">
                  <c:v>10.814</c:v>
                </c:pt>
                <c:pt idx="17845">
                  <c:v>10.785</c:v>
                </c:pt>
                <c:pt idx="17846">
                  <c:v>10.801</c:v>
                </c:pt>
                <c:pt idx="17847">
                  <c:v>10.772</c:v>
                </c:pt>
                <c:pt idx="17848">
                  <c:v>10.878</c:v>
                </c:pt>
                <c:pt idx="17849">
                  <c:v>10.886000000000003</c:v>
                </c:pt>
                <c:pt idx="17850">
                  <c:v>10.899000000000001</c:v>
                </c:pt>
                <c:pt idx="17851">
                  <c:v>10.886000000000003</c:v>
                </c:pt>
                <c:pt idx="17852">
                  <c:v>10.829000000000002</c:v>
                </c:pt>
                <c:pt idx="17853">
                  <c:v>10.775</c:v>
                </c:pt>
                <c:pt idx="17854">
                  <c:v>10.754</c:v>
                </c:pt>
                <c:pt idx="17855">
                  <c:v>10.713000000000001</c:v>
                </c:pt>
                <c:pt idx="17856">
                  <c:v>10.648999999999999</c:v>
                </c:pt>
                <c:pt idx="17857">
                  <c:v>10.584</c:v>
                </c:pt>
                <c:pt idx="17858">
                  <c:v>10.532</c:v>
                </c:pt>
                <c:pt idx="17859">
                  <c:v>10.452000000000002</c:v>
                </c:pt>
                <c:pt idx="17860">
                  <c:v>10.414</c:v>
                </c:pt>
                <c:pt idx="17861">
                  <c:v>9.9497</c:v>
                </c:pt>
                <c:pt idx="17862">
                  <c:v>10.052000000000001</c:v>
                </c:pt>
                <c:pt idx="17863">
                  <c:v>10.068</c:v>
                </c:pt>
                <c:pt idx="17864">
                  <c:v>10.047999999999998</c:v>
                </c:pt>
                <c:pt idx="17865">
                  <c:v>10.096</c:v>
                </c:pt>
                <c:pt idx="17866">
                  <c:v>10.027999999999999</c:v>
                </c:pt>
                <c:pt idx="17867">
                  <c:v>10.014000000000001</c:v>
                </c:pt>
                <c:pt idx="17868">
                  <c:v>9.9347000000000012</c:v>
                </c:pt>
                <c:pt idx="17869">
                  <c:v>9.9617000000000004</c:v>
                </c:pt>
                <c:pt idx="17870">
                  <c:v>9.9405000000000001</c:v>
                </c:pt>
                <c:pt idx="17871">
                  <c:v>9.9009</c:v>
                </c:pt>
                <c:pt idx="17872">
                  <c:v>9.8986000000000001</c:v>
                </c:pt>
                <c:pt idx="17873">
                  <c:v>9.8890000000000011</c:v>
                </c:pt>
                <c:pt idx="17874">
                  <c:v>9.8363000000000014</c:v>
                </c:pt>
                <c:pt idx="17875">
                  <c:v>9.7454000000000001</c:v>
                </c:pt>
                <c:pt idx="17876">
                  <c:v>9.7913999999999994</c:v>
                </c:pt>
                <c:pt idx="17877">
                  <c:v>9.8096000000000032</c:v>
                </c:pt>
                <c:pt idx="17878">
                  <c:v>9.856200000000003</c:v>
                </c:pt>
                <c:pt idx="17879">
                  <c:v>9.9291</c:v>
                </c:pt>
                <c:pt idx="17880">
                  <c:v>9.9794000000000018</c:v>
                </c:pt>
                <c:pt idx="17881">
                  <c:v>10.005000000000003</c:v>
                </c:pt>
                <c:pt idx="17882">
                  <c:v>9.9285000000000014</c:v>
                </c:pt>
                <c:pt idx="17883">
                  <c:v>9.9337</c:v>
                </c:pt>
                <c:pt idx="17884">
                  <c:v>9.9383999999999997</c:v>
                </c:pt>
                <c:pt idx="17885">
                  <c:v>9.9002000000000034</c:v>
                </c:pt>
                <c:pt idx="17886">
                  <c:v>9.8630000000000031</c:v>
                </c:pt>
                <c:pt idx="17887">
                  <c:v>9.8269000000000002</c:v>
                </c:pt>
                <c:pt idx="17888">
                  <c:v>9.8610000000000007</c:v>
                </c:pt>
                <c:pt idx="17889">
                  <c:v>9.8677000000000028</c:v>
                </c:pt>
                <c:pt idx="17890">
                  <c:v>9.8395000000000028</c:v>
                </c:pt>
                <c:pt idx="17891">
                  <c:v>9.8287000000000013</c:v>
                </c:pt>
                <c:pt idx="17892">
                  <c:v>9.8131000000000004</c:v>
                </c:pt>
                <c:pt idx="17893">
                  <c:v>9.7912999999999997</c:v>
                </c:pt>
                <c:pt idx="17894">
                  <c:v>9.7249000000000017</c:v>
                </c:pt>
                <c:pt idx="17895">
                  <c:v>9.7308999999999983</c:v>
                </c:pt>
                <c:pt idx="17896">
                  <c:v>9.7435999999999989</c:v>
                </c:pt>
                <c:pt idx="17897">
                  <c:v>9.7085999999999988</c:v>
                </c:pt>
                <c:pt idx="17898">
                  <c:v>9.6697000000000006</c:v>
                </c:pt>
                <c:pt idx="17899">
                  <c:v>9.6135000000000002</c:v>
                </c:pt>
                <c:pt idx="17900">
                  <c:v>9.5058000000000007</c:v>
                </c:pt>
                <c:pt idx="17901">
                  <c:v>9.4144000000000005</c:v>
                </c:pt>
                <c:pt idx="17902">
                  <c:v>9.410400000000001</c:v>
                </c:pt>
                <c:pt idx="17903">
                  <c:v>9.4186000000000014</c:v>
                </c:pt>
                <c:pt idx="17904">
                  <c:v>9.4263000000000012</c:v>
                </c:pt>
                <c:pt idx="17905">
                  <c:v>9.3938000000000006</c:v>
                </c:pt>
                <c:pt idx="17906">
                  <c:v>9.3440000000000012</c:v>
                </c:pt>
                <c:pt idx="17907">
                  <c:v>9.3082000000000011</c:v>
                </c:pt>
                <c:pt idx="17908">
                  <c:v>9.2482999999999969</c:v>
                </c:pt>
                <c:pt idx="17909">
                  <c:v>9.2477999999999998</c:v>
                </c:pt>
                <c:pt idx="17910">
                  <c:v>9.2536000000000005</c:v>
                </c:pt>
                <c:pt idx="17911">
                  <c:v>9.2970999999999986</c:v>
                </c:pt>
                <c:pt idx="17912">
                  <c:v>9.3269000000000002</c:v>
                </c:pt>
                <c:pt idx="17913">
                  <c:v>9.2596000000000007</c:v>
                </c:pt>
                <c:pt idx="17914">
                  <c:v>9.2647000000000013</c:v>
                </c:pt>
                <c:pt idx="17915">
                  <c:v>9.2002999999999986</c:v>
                </c:pt>
                <c:pt idx="17916">
                  <c:v>9.1749000000000009</c:v>
                </c:pt>
                <c:pt idx="17917">
                  <c:v>9.1275000000000013</c:v>
                </c:pt>
                <c:pt idx="17918">
                  <c:v>9.0987000000000009</c:v>
                </c:pt>
                <c:pt idx="17919">
                  <c:v>9.1329000000000011</c:v>
                </c:pt>
                <c:pt idx="17920">
                  <c:v>9.1285999999999987</c:v>
                </c:pt>
                <c:pt idx="17921">
                  <c:v>9.16</c:v>
                </c:pt>
                <c:pt idx="17922">
                  <c:v>9.2230999999999987</c:v>
                </c:pt>
                <c:pt idx="17923">
                  <c:v>9.3131000000000004</c:v>
                </c:pt>
                <c:pt idx="17924">
                  <c:v>9.3610000000000007</c:v>
                </c:pt>
                <c:pt idx="17925">
                  <c:v>9.4231000000000016</c:v>
                </c:pt>
                <c:pt idx="17926">
                  <c:v>9.5190000000000001</c:v>
                </c:pt>
                <c:pt idx="17927">
                  <c:v>9.5892000000000035</c:v>
                </c:pt>
                <c:pt idx="17928">
                  <c:v>9.7237000000000009</c:v>
                </c:pt>
                <c:pt idx="17929">
                  <c:v>9.8372000000000011</c:v>
                </c:pt>
                <c:pt idx="17930">
                  <c:v>10.073</c:v>
                </c:pt>
                <c:pt idx="17931">
                  <c:v>10.317</c:v>
                </c:pt>
                <c:pt idx="17932">
                  <c:v>10.51</c:v>
                </c:pt>
                <c:pt idx="17933">
                  <c:v>10.614000000000001</c:v>
                </c:pt>
                <c:pt idx="17934">
                  <c:v>10.718999999999999</c:v>
                </c:pt>
                <c:pt idx="17935">
                  <c:v>10.746999999999998</c:v>
                </c:pt>
                <c:pt idx="17936">
                  <c:v>10.733999999999998</c:v>
                </c:pt>
                <c:pt idx="17937">
                  <c:v>10.62</c:v>
                </c:pt>
                <c:pt idx="17938">
                  <c:v>10.504</c:v>
                </c:pt>
                <c:pt idx="17939">
                  <c:v>10.347</c:v>
                </c:pt>
                <c:pt idx="17940">
                  <c:v>10.243999999999998</c:v>
                </c:pt>
                <c:pt idx="17941">
                  <c:v>10.152000000000001</c:v>
                </c:pt>
                <c:pt idx="17942">
                  <c:v>10.018000000000001</c:v>
                </c:pt>
                <c:pt idx="17943">
                  <c:v>9.9042000000000012</c:v>
                </c:pt>
                <c:pt idx="17944">
                  <c:v>9.8725000000000023</c:v>
                </c:pt>
                <c:pt idx="17945">
                  <c:v>9.89</c:v>
                </c:pt>
                <c:pt idx="17946">
                  <c:v>9.9095000000000031</c:v>
                </c:pt>
                <c:pt idx="17947">
                  <c:v>10.069000000000003</c:v>
                </c:pt>
                <c:pt idx="17948">
                  <c:v>10.146999999999998</c:v>
                </c:pt>
                <c:pt idx="17949">
                  <c:v>10.287999999999998</c:v>
                </c:pt>
                <c:pt idx="17950">
                  <c:v>10.362000000000002</c:v>
                </c:pt>
                <c:pt idx="17951">
                  <c:v>10.368</c:v>
                </c:pt>
                <c:pt idx="17952">
                  <c:v>10.358000000000002</c:v>
                </c:pt>
                <c:pt idx="17953">
                  <c:v>10.328000000000001</c:v>
                </c:pt>
                <c:pt idx="17954">
                  <c:v>10.237999999999998</c:v>
                </c:pt>
                <c:pt idx="17955">
                  <c:v>10.277999999999999</c:v>
                </c:pt>
                <c:pt idx="17956">
                  <c:v>10.289</c:v>
                </c:pt>
                <c:pt idx="17957">
                  <c:v>10.401</c:v>
                </c:pt>
                <c:pt idx="17958">
                  <c:v>10.526</c:v>
                </c:pt>
                <c:pt idx="17959">
                  <c:v>10.635</c:v>
                </c:pt>
                <c:pt idx="17960">
                  <c:v>10.720999999999998</c:v>
                </c:pt>
                <c:pt idx="17961">
                  <c:v>10.793000000000001</c:v>
                </c:pt>
                <c:pt idx="17962">
                  <c:v>10.83</c:v>
                </c:pt>
                <c:pt idx="17963">
                  <c:v>13.335000000000003</c:v>
                </c:pt>
                <c:pt idx="17964">
                  <c:v>12.471</c:v>
                </c:pt>
                <c:pt idx="17965">
                  <c:v>12.035</c:v>
                </c:pt>
                <c:pt idx="17966">
                  <c:v>11.925000000000002</c:v>
                </c:pt>
                <c:pt idx="17967">
                  <c:v>11.92</c:v>
                </c:pt>
                <c:pt idx="17968">
                  <c:v>12.079000000000002</c:v>
                </c:pt>
                <c:pt idx="17969">
                  <c:v>12.086</c:v>
                </c:pt>
                <c:pt idx="17970">
                  <c:v>12.011000000000001</c:v>
                </c:pt>
                <c:pt idx="17971">
                  <c:v>12.002000000000002</c:v>
                </c:pt>
                <c:pt idx="17972">
                  <c:v>11.958</c:v>
                </c:pt>
                <c:pt idx="17973">
                  <c:v>11.826000000000002</c:v>
                </c:pt>
                <c:pt idx="17974">
                  <c:v>11.776</c:v>
                </c:pt>
                <c:pt idx="17975">
                  <c:v>11.693</c:v>
                </c:pt>
                <c:pt idx="17976">
                  <c:v>11.65</c:v>
                </c:pt>
                <c:pt idx="17977">
                  <c:v>11.596</c:v>
                </c:pt>
                <c:pt idx="17978">
                  <c:v>11.609</c:v>
                </c:pt>
                <c:pt idx="17979">
                  <c:v>11.611000000000001</c:v>
                </c:pt>
                <c:pt idx="17980">
                  <c:v>-999</c:v>
                </c:pt>
                <c:pt idx="17981">
                  <c:v>11.498000000000001</c:v>
                </c:pt>
                <c:pt idx="17982">
                  <c:v>11.42</c:v>
                </c:pt>
                <c:pt idx="17983">
                  <c:v>11.426</c:v>
                </c:pt>
                <c:pt idx="17984">
                  <c:v>11.31</c:v>
                </c:pt>
                <c:pt idx="17985">
                  <c:v>11.179</c:v>
                </c:pt>
                <c:pt idx="17986">
                  <c:v>11.078000000000001</c:v>
                </c:pt>
                <c:pt idx="17987">
                  <c:v>10.983000000000002</c:v>
                </c:pt>
                <c:pt idx="17988">
                  <c:v>10.958</c:v>
                </c:pt>
                <c:pt idx="17989">
                  <c:v>10.957000000000003</c:v>
                </c:pt>
                <c:pt idx="17990">
                  <c:v>10.931000000000001</c:v>
                </c:pt>
                <c:pt idx="17991">
                  <c:v>10.987</c:v>
                </c:pt>
                <c:pt idx="17992">
                  <c:v>10.961</c:v>
                </c:pt>
                <c:pt idx="17993">
                  <c:v>10.999000000000002</c:v>
                </c:pt>
                <c:pt idx="17994">
                  <c:v>11.014000000000001</c:v>
                </c:pt>
                <c:pt idx="17995">
                  <c:v>11.064</c:v>
                </c:pt>
                <c:pt idx="17996">
                  <c:v>11.083</c:v>
                </c:pt>
                <c:pt idx="17997">
                  <c:v>11.072000000000001</c:v>
                </c:pt>
                <c:pt idx="17998">
                  <c:v>11.140999999999998</c:v>
                </c:pt>
                <c:pt idx="17999">
                  <c:v>11.220999999999998</c:v>
                </c:pt>
                <c:pt idx="18000">
                  <c:v>11.275</c:v>
                </c:pt>
                <c:pt idx="18001">
                  <c:v>11.350000000000001</c:v>
                </c:pt>
                <c:pt idx="18002">
                  <c:v>11.43</c:v>
                </c:pt>
                <c:pt idx="18003">
                  <c:v>11.518000000000001</c:v>
                </c:pt>
                <c:pt idx="18004">
                  <c:v>11.617999999999999</c:v>
                </c:pt>
                <c:pt idx="18005">
                  <c:v>11.615</c:v>
                </c:pt>
                <c:pt idx="18006">
                  <c:v>11.596</c:v>
                </c:pt>
                <c:pt idx="18007">
                  <c:v>11.606</c:v>
                </c:pt>
                <c:pt idx="18008">
                  <c:v>11.51</c:v>
                </c:pt>
                <c:pt idx="18009">
                  <c:v>11.435</c:v>
                </c:pt>
                <c:pt idx="18010">
                  <c:v>11.368</c:v>
                </c:pt>
                <c:pt idx="18011">
                  <c:v>11.231999999999999</c:v>
                </c:pt>
                <c:pt idx="18012">
                  <c:v>11.089</c:v>
                </c:pt>
                <c:pt idx="18013">
                  <c:v>10.950000000000001</c:v>
                </c:pt>
                <c:pt idx="18014">
                  <c:v>10.825000000000001</c:v>
                </c:pt>
                <c:pt idx="18015">
                  <c:v>10.753</c:v>
                </c:pt>
                <c:pt idx="18016">
                  <c:v>10.605</c:v>
                </c:pt>
                <c:pt idx="18017">
                  <c:v>10.561</c:v>
                </c:pt>
                <c:pt idx="18018">
                  <c:v>10.539</c:v>
                </c:pt>
                <c:pt idx="18019">
                  <c:v>10.456000000000001</c:v>
                </c:pt>
                <c:pt idx="18020">
                  <c:v>9.98</c:v>
                </c:pt>
                <c:pt idx="18021">
                  <c:v>10.047999999999998</c:v>
                </c:pt>
                <c:pt idx="18022">
                  <c:v>10.055000000000001</c:v>
                </c:pt>
                <c:pt idx="18023">
                  <c:v>10.043999999999999</c:v>
                </c:pt>
                <c:pt idx="18024">
                  <c:v>10.02</c:v>
                </c:pt>
                <c:pt idx="18025">
                  <c:v>10.022</c:v>
                </c:pt>
                <c:pt idx="18026">
                  <c:v>9.9607000000000028</c:v>
                </c:pt>
                <c:pt idx="18027">
                  <c:v>9.8768000000000029</c:v>
                </c:pt>
                <c:pt idx="18028">
                  <c:v>9.8140000000000001</c:v>
                </c:pt>
                <c:pt idx="18029">
                  <c:v>9.7388999999999992</c:v>
                </c:pt>
                <c:pt idx="18030">
                  <c:v>9.7501000000000015</c:v>
                </c:pt>
                <c:pt idx="18031">
                  <c:v>9.7702000000000009</c:v>
                </c:pt>
                <c:pt idx="18032">
                  <c:v>9.8009000000000004</c:v>
                </c:pt>
                <c:pt idx="18033">
                  <c:v>9.809700000000003</c:v>
                </c:pt>
                <c:pt idx="18034">
                  <c:v>9.8891000000000027</c:v>
                </c:pt>
                <c:pt idx="18035">
                  <c:v>9.9470999999999989</c:v>
                </c:pt>
                <c:pt idx="18036">
                  <c:v>9.9580000000000002</c:v>
                </c:pt>
                <c:pt idx="18037">
                  <c:v>9.988900000000001</c:v>
                </c:pt>
                <c:pt idx="18038">
                  <c:v>10.036</c:v>
                </c:pt>
                <c:pt idx="18039">
                  <c:v>9.9903000000000013</c:v>
                </c:pt>
                <c:pt idx="18040">
                  <c:v>9.9769000000000005</c:v>
                </c:pt>
                <c:pt idx="18041">
                  <c:v>9.9385000000000012</c:v>
                </c:pt>
                <c:pt idx="18042">
                  <c:v>9.8446000000000016</c:v>
                </c:pt>
                <c:pt idx="18043">
                  <c:v>9.8237000000000005</c:v>
                </c:pt>
                <c:pt idx="18044">
                  <c:v>9.7344999999999988</c:v>
                </c:pt>
                <c:pt idx="18045">
                  <c:v>9.7142999999999997</c:v>
                </c:pt>
                <c:pt idx="18046">
                  <c:v>9.6923000000000012</c:v>
                </c:pt>
                <c:pt idx="18047">
                  <c:v>9.6418999999999997</c:v>
                </c:pt>
                <c:pt idx="18048">
                  <c:v>9.6465000000000014</c:v>
                </c:pt>
                <c:pt idx="18049">
                  <c:v>9.5980999999999987</c:v>
                </c:pt>
                <c:pt idx="18050">
                  <c:v>9.5345000000000013</c:v>
                </c:pt>
                <c:pt idx="18051">
                  <c:v>9.5153000000000034</c:v>
                </c:pt>
                <c:pt idx="18052">
                  <c:v>9.4719000000000015</c:v>
                </c:pt>
                <c:pt idx="18053">
                  <c:v>9.3595000000000024</c:v>
                </c:pt>
                <c:pt idx="18054">
                  <c:v>9.3738000000000028</c:v>
                </c:pt>
                <c:pt idx="18055">
                  <c:v>9.3843000000000014</c:v>
                </c:pt>
                <c:pt idx="18056">
                  <c:v>9.3276000000000003</c:v>
                </c:pt>
                <c:pt idx="18057">
                  <c:v>9.3596000000000021</c:v>
                </c:pt>
                <c:pt idx="18058">
                  <c:v>9.329500000000003</c:v>
                </c:pt>
                <c:pt idx="18059">
                  <c:v>9.3707000000000029</c:v>
                </c:pt>
                <c:pt idx="18060">
                  <c:v>9.3517000000000028</c:v>
                </c:pt>
                <c:pt idx="18061">
                  <c:v>9.3275000000000006</c:v>
                </c:pt>
                <c:pt idx="18062">
                  <c:v>9.3008000000000006</c:v>
                </c:pt>
                <c:pt idx="18063">
                  <c:v>9.2878999999999987</c:v>
                </c:pt>
                <c:pt idx="18064">
                  <c:v>9.3000000000000007</c:v>
                </c:pt>
                <c:pt idx="18065">
                  <c:v>9.3070000000000004</c:v>
                </c:pt>
                <c:pt idx="18066">
                  <c:v>9.2980999999999998</c:v>
                </c:pt>
                <c:pt idx="18067">
                  <c:v>9.3116000000000003</c:v>
                </c:pt>
                <c:pt idx="18068">
                  <c:v>9.3735000000000053</c:v>
                </c:pt>
                <c:pt idx="18069">
                  <c:v>9.3817000000000004</c:v>
                </c:pt>
                <c:pt idx="18070">
                  <c:v>9.5086000000000013</c:v>
                </c:pt>
                <c:pt idx="18071">
                  <c:v>9.6582999999999988</c:v>
                </c:pt>
                <c:pt idx="18072">
                  <c:v>9.8253000000000004</c:v>
                </c:pt>
                <c:pt idx="18073">
                  <c:v>9.9819000000000013</c:v>
                </c:pt>
                <c:pt idx="18074">
                  <c:v>10.103</c:v>
                </c:pt>
                <c:pt idx="18075">
                  <c:v>10.255000000000003</c:v>
                </c:pt>
                <c:pt idx="18076">
                  <c:v>10.471</c:v>
                </c:pt>
                <c:pt idx="18077">
                  <c:v>10.653</c:v>
                </c:pt>
                <c:pt idx="18078">
                  <c:v>10.8</c:v>
                </c:pt>
                <c:pt idx="18079">
                  <c:v>13.978</c:v>
                </c:pt>
                <c:pt idx="18080">
                  <c:v>13.035</c:v>
                </c:pt>
                <c:pt idx="18081">
                  <c:v>12.383000000000003</c:v>
                </c:pt>
                <c:pt idx="18082">
                  <c:v>11.956000000000001</c:v>
                </c:pt>
                <c:pt idx="18083">
                  <c:v>11.691000000000001</c:v>
                </c:pt>
                <c:pt idx="18084">
                  <c:v>11.469000000000001</c:v>
                </c:pt>
                <c:pt idx="18085">
                  <c:v>11.236999999999998</c:v>
                </c:pt>
                <c:pt idx="18086">
                  <c:v>11.09</c:v>
                </c:pt>
                <c:pt idx="18087">
                  <c:v>10.902000000000001</c:v>
                </c:pt>
                <c:pt idx="18088">
                  <c:v>10.875000000000002</c:v>
                </c:pt>
                <c:pt idx="18089">
                  <c:v>11.03</c:v>
                </c:pt>
                <c:pt idx="18090">
                  <c:v>11.334</c:v>
                </c:pt>
                <c:pt idx="18091">
                  <c:v>11.844000000000001</c:v>
                </c:pt>
                <c:pt idx="18092">
                  <c:v>12.79</c:v>
                </c:pt>
                <c:pt idx="18093">
                  <c:v>14.1</c:v>
                </c:pt>
                <c:pt idx="18094">
                  <c:v>15.588000000000001</c:v>
                </c:pt>
                <c:pt idx="18095">
                  <c:v>16.843</c:v>
                </c:pt>
                <c:pt idx="18096">
                  <c:v>17.651000000000003</c:v>
                </c:pt>
                <c:pt idx="18097">
                  <c:v>18.149000000000001</c:v>
                </c:pt>
                <c:pt idx="18098">
                  <c:v>18.596</c:v>
                </c:pt>
                <c:pt idx="18099">
                  <c:v>19.071000000000005</c:v>
                </c:pt>
                <c:pt idx="18100">
                  <c:v>19.441999999999997</c:v>
                </c:pt>
                <c:pt idx="18101">
                  <c:v>19.768999999999991</c:v>
                </c:pt>
                <c:pt idx="18102">
                  <c:v>19.997</c:v>
                </c:pt>
                <c:pt idx="18103">
                  <c:v>20.071999999999999</c:v>
                </c:pt>
                <c:pt idx="18104">
                  <c:v>20.048999999999996</c:v>
                </c:pt>
                <c:pt idx="18105">
                  <c:v>19.869</c:v>
                </c:pt>
                <c:pt idx="18106">
                  <c:v>19.577000000000005</c:v>
                </c:pt>
                <c:pt idx="18107">
                  <c:v>19.119000000000003</c:v>
                </c:pt>
                <c:pt idx="18108">
                  <c:v>18.536000000000001</c:v>
                </c:pt>
                <c:pt idx="18109">
                  <c:v>17.927999999999997</c:v>
                </c:pt>
                <c:pt idx="18110">
                  <c:v>17.538</c:v>
                </c:pt>
                <c:pt idx="18111">
                  <c:v>17.222999999999995</c:v>
                </c:pt>
                <c:pt idx="18112">
                  <c:v>16.904</c:v>
                </c:pt>
                <c:pt idx="18113">
                  <c:v>16.681000000000001</c:v>
                </c:pt>
                <c:pt idx="18114">
                  <c:v>16.391999999999999</c:v>
                </c:pt>
                <c:pt idx="18115">
                  <c:v>16.04</c:v>
                </c:pt>
                <c:pt idx="18116">
                  <c:v>15.719999999999999</c:v>
                </c:pt>
                <c:pt idx="18117">
                  <c:v>15.383000000000003</c:v>
                </c:pt>
                <c:pt idx="18118">
                  <c:v>15.05</c:v>
                </c:pt>
                <c:pt idx="18119">
                  <c:v>14.768000000000001</c:v>
                </c:pt>
                <c:pt idx="18120">
                  <c:v>14.384</c:v>
                </c:pt>
                <c:pt idx="18121">
                  <c:v>13.993</c:v>
                </c:pt>
                <c:pt idx="18122">
                  <c:v>13.685</c:v>
                </c:pt>
                <c:pt idx="18123">
                  <c:v>13.383000000000003</c:v>
                </c:pt>
                <c:pt idx="18124">
                  <c:v>13.048999999999999</c:v>
                </c:pt>
                <c:pt idx="18125">
                  <c:v>12.881</c:v>
                </c:pt>
                <c:pt idx="18126">
                  <c:v>12.747999999999999</c:v>
                </c:pt>
                <c:pt idx="18127">
                  <c:v>12.561</c:v>
                </c:pt>
                <c:pt idx="18128">
                  <c:v>12.537000000000001</c:v>
                </c:pt>
                <c:pt idx="18129">
                  <c:v>12.497</c:v>
                </c:pt>
                <c:pt idx="18130">
                  <c:v>12.455000000000002</c:v>
                </c:pt>
                <c:pt idx="18131">
                  <c:v>12.378</c:v>
                </c:pt>
                <c:pt idx="18132">
                  <c:v>12.292</c:v>
                </c:pt>
                <c:pt idx="18133">
                  <c:v>12.253</c:v>
                </c:pt>
                <c:pt idx="18134">
                  <c:v>12.255000000000003</c:v>
                </c:pt>
                <c:pt idx="18135">
                  <c:v>12.406000000000002</c:v>
                </c:pt>
                <c:pt idx="18136">
                  <c:v>12.584</c:v>
                </c:pt>
                <c:pt idx="18137">
                  <c:v>12.737999999999998</c:v>
                </c:pt>
                <c:pt idx="18138">
                  <c:v>12.725</c:v>
                </c:pt>
                <c:pt idx="18139">
                  <c:v>12.715</c:v>
                </c:pt>
                <c:pt idx="18140">
                  <c:v>12.777999999999999</c:v>
                </c:pt>
                <c:pt idx="18141">
                  <c:v>12.797999999999998</c:v>
                </c:pt>
                <c:pt idx="18142">
                  <c:v>13.040999999999999</c:v>
                </c:pt>
                <c:pt idx="18143">
                  <c:v>14.517000000000001</c:v>
                </c:pt>
                <c:pt idx="18144">
                  <c:v>19.541</c:v>
                </c:pt>
                <c:pt idx="18145">
                  <c:v>25.344999999999999</c:v>
                </c:pt>
                <c:pt idx="18146">
                  <c:v>29.75</c:v>
                </c:pt>
                <c:pt idx="18147">
                  <c:v>33.224000000000011</c:v>
                </c:pt>
                <c:pt idx="18148">
                  <c:v>34.370999999999995</c:v>
                </c:pt>
                <c:pt idx="18149">
                  <c:v>34.311999999999998</c:v>
                </c:pt>
                <c:pt idx="18150">
                  <c:v>33.616</c:v>
                </c:pt>
                <c:pt idx="18151">
                  <c:v>32.836000000000006</c:v>
                </c:pt>
                <c:pt idx="18152">
                  <c:v>32.028000000000006</c:v>
                </c:pt>
                <c:pt idx="18153">
                  <c:v>30.614000000000004</c:v>
                </c:pt>
                <c:pt idx="18154">
                  <c:v>29.087999999999997</c:v>
                </c:pt>
                <c:pt idx="18155">
                  <c:v>27.413</c:v>
                </c:pt>
                <c:pt idx="18156">
                  <c:v>25.949000000000002</c:v>
                </c:pt>
                <c:pt idx="18157">
                  <c:v>24.556000000000001</c:v>
                </c:pt>
                <c:pt idx="18158">
                  <c:v>23.277000000000001</c:v>
                </c:pt>
                <c:pt idx="18159">
                  <c:v>22.114999999999998</c:v>
                </c:pt>
                <c:pt idx="18160">
                  <c:v>21.317000000000004</c:v>
                </c:pt>
                <c:pt idx="18161">
                  <c:v>21.064999999999998</c:v>
                </c:pt>
                <c:pt idx="18162">
                  <c:v>21.841999999999999</c:v>
                </c:pt>
                <c:pt idx="18163">
                  <c:v>22.754999999999999</c:v>
                </c:pt>
                <c:pt idx="18164">
                  <c:v>23.199000000000005</c:v>
                </c:pt>
                <c:pt idx="18165">
                  <c:v>23.001000000000001</c:v>
                </c:pt>
                <c:pt idx="18166">
                  <c:v>22.457999999999995</c:v>
                </c:pt>
                <c:pt idx="18167">
                  <c:v>21.431999999999999</c:v>
                </c:pt>
                <c:pt idx="18168">
                  <c:v>20.367000000000001</c:v>
                </c:pt>
                <c:pt idx="18169">
                  <c:v>19.385999999999996</c:v>
                </c:pt>
                <c:pt idx="18170">
                  <c:v>18.405999999999995</c:v>
                </c:pt>
                <c:pt idx="18171">
                  <c:v>17.530999999999999</c:v>
                </c:pt>
                <c:pt idx="18172">
                  <c:v>16.853000000000005</c:v>
                </c:pt>
                <c:pt idx="18173">
                  <c:v>16.184000000000001</c:v>
                </c:pt>
                <c:pt idx="18174">
                  <c:v>15.599</c:v>
                </c:pt>
                <c:pt idx="18175">
                  <c:v>15.146000000000001</c:v>
                </c:pt>
                <c:pt idx="18176">
                  <c:v>14.773</c:v>
                </c:pt>
                <c:pt idx="18177">
                  <c:v>14.496</c:v>
                </c:pt>
                <c:pt idx="18178">
                  <c:v>14.181000000000001</c:v>
                </c:pt>
                <c:pt idx="18179">
                  <c:v>13.989000000000003</c:v>
                </c:pt>
                <c:pt idx="18180">
                  <c:v>13.832000000000003</c:v>
                </c:pt>
                <c:pt idx="18181">
                  <c:v>13.739000000000001</c:v>
                </c:pt>
                <c:pt idx="18182">
                  <c:v>13.692</c:v>
                </c:pt>
                <c:pt idx="18183">
                  <c:v>13.629999999999999</c:v>
                </c:pt>
                <c:pt idx="18184">
                  <c:v>13.467000000000002</c:v>
                </c:pt>
                <c:pt idx="18185">
                  <c:v>13.392000000000001</c:v>
                </c:pt>
                <c:pt idx="18186">
                  <c:v>13.443</c:v>
                </c:pt>
                <c:pt idx="18187">
                  <c:v>13.562000000000001</c:v>
                </c:pt>
                <c:pt idx="18188">
                  <c:v>13.635</c:v>
                </c:pt>
                <c:pt idx="18189">
                  <c:v>13.912000000000003</c:v>
                </c:pt>
                <c:pt idx="18190">
                  <c:v>14.213000000000001</c:v>
                </c:pt>
                <c:pt idx="18191">
                  <c:v>14.478</c:v>
                </c:pt>
                <c:pt idx="18192">
                  <c:v>14.576000000000002</c:v>
                </c:pt>
                <c:pt idx="18193">
                  <c:v>14.727999999999998</c:v>
                </c:pt>
                <c:pt idx="18194">
                  <c:v>14.769</c:v>
                </c:pt>
                <c:pt idx="18195">
                  <c:v>14.756</c:v>
                </c:pt>
                <c:pt idx="18196">
                  <c:v>14.697999999999999</c:v>
                </c:pt>
                <c:pt idx="18197">
                  <c:v>14.709</c:v>
                </c:pt>
                <c:pt idx="18198">
                  <c:v>14.828000000000001</c:v>
                </c:pt>
                <c:pt idx="18199">
                  <c:v>15.086</c:v>
                </c:pt>
                <c:pt idx="18200">
                  <c:v>15.338000000000001</c:v>
                </c:pt>
                <c:pt idx="18201">
                  <c:v>15.639999999999999</c:v>
                </c:pt>
                <c:pt idx="18202">
                  <c:v>16.204999999999995</c:v>
                </c:pt>
                <c:pt idx="18203">
                  <c:v>16.811000000000003</c:v>
                </c:pt>
                <c:pt idx="18204">
                  <c:v>17.271999999999995</c:v>
                </c:pt>
                <c:pt idx="18205">
                  <c:v>17.584999999999997</c:v>
                </c:pt>
                <c:pt idx="18206">
                  <c:v>17.719000000000001</c:v>
                </c:pt>
                <c:pt idx="18207">
                  <c:v>17.869</c:v>
                </c:pt>
                <c:pt idx="18208">
                  <c:v>17.873000000000001</c:v>
                </c:pt>
                <c:pt idx="18209">
                  <c:v>17.837000000000003</c:v>
                </c:pt>
                <c:pt idx="18210">
                  <c:v>17.731000000000005</c:v>
                </c:pt>
                <c:pt idx="18211">
                  <c:v>17.645</c:v>
                </c:pt>
                <c:pt idx="18212">
                  <c:v>17.533999999999999</c:v>
                </c:pt>
                <c:pt idx="18213">
                  <c:v>17.536999999999999</c:v>
                </c:pt>
                <c:pt idx="18214">
                  <c:v>17.491999999999997</c:v>
                </c:pt>
                <c:pt idx="18215">
                  <c:v>17.513999999999999</c:v>
                </c:pt>
                <c:pt idx="18216">
                  <c:v>17.556999999999999</c:v>
                </c:pt>
                <c:pt idx="18217">
                  <c:v>17.559999999999999</c:v>
                </c:pt>
                <c:pt idx="18218">
                  <c:v>17.411999999999999</c:v>
                </c:pt>
                <c:pt idx="18219">
                  <c:v>17.206</c:v>
                </c:pt>
                <c:pt idx="18220">
                  <c:v>21.041</c:v>
                </c:pt>
                <c:pt idx="18221">
                  <c:v>25.393999999999995</c:v>
                </c:pt>
                <c:pt idx="18222">
                  <c:v>27.771000000000001</c:v>
                </c:pt>
                <c:pt idx="18223">
                  <c:v>28.021000000000001</c:v>
                </c:pt>
                <c:pt idx="18224">
                  <c:v>27.306999999999999</c:v>
                </c:pt>
                <c:pt idx="18225">
                  <c:v>25.947999999999997</c:v>
                </c:pt>
                <c:pt idx="18226">
                  <c:v>24.501000000000001</c:v>
                </c:pt>
                <c:pt idx="18227">
                  <c:v>23.07</c:v>
                </c:pt>
                <c:pt idx="18228">
                  <c:v>21.768999999999991</c:v>
                </c:pt>
                <c:pt idx="18229">
                  <c:v>20.581</c:v>
                </c:pt>
                <c:pt idx="18230">
                  <c:v>19.558</c:v>
                </c:pt>
                <c:pt idx="18231">
                  <c:v>18.747</c:v>
                </c:pt>
                <c:pt idx="18232">
                  <c:v>18.116000000000003</c:v>
                </c:pt>
                <c:pt idx="18233">
                  <c:v>17.742999999999995</c:v>
                </c:pt>
                <c:pt idx="18234">
                  <c:v>17.535</c:v>
                </c:pt>
                <c:pt idx="18235">
                  <c:v>17.167000000000005</c:v>
                </c:pt>
                <c:pt idx="18236">
                  <c:v>16.802</c:v>
                </c:pt>
                <c:pt idx="18237">
                  <c:v>16.439999999999998</c:v>
                </c:pt>
                <c:pt idx="18238">
                  <c:v>16.123999999999999</c:v>
                </c:pt>
                <c:pt idx="18239">
                  <c:v>15.899000000000001</c:v>
                </c:pt>
                <c:pt idx="18240">
                  <c:v>15.637999999999998</c:v>
                </c:pt>
                <c:pt idx="18241">
                  <c:v>15.492000000000003</c:v>
                </c:pt>
                <c:pt idx="18242">
                  <c:v>15.424000000000001</c:v>
                </c:pt>
                <c:pt idx="18243">
                  <c:v>15.31</c:v>
                </c:pt>
                <c:pt idx="18244">
                  <c:v>15.207000000000001</c:v>
                </c:pt>
                <c:pt idx="18245">
                  <c:v>15.087</c:v>
                </c:pt>
                <c:pt idx="18246">
                  <c:v>15.099</c:v>
                </c:pt>
                <c:pt idx="18247">
                  <c:v>15.363000000000001</c:v>
                </c:pt>
                <c:pt idx="18248">
                  <c:v>16.603000000000005</c:v>
                </c:pt>
                <c:pt idx="18249">
                  <c:v>16.907999999999998</c:v>
                </c:pt>
                <c:pt idx="18250">
                  <c:v>16.846</c:v>
                </c:pt>
                <c:pt idx="18251">
                  <c:v>16.485999999999997</c:v>
                </c:pt>
                <c:pt idx="18252">
                  <c:v>16.119000000000003</c:v>
                </c:pt>
                <c:pt idx="18253">
                  <c:v>15.834</c:v>
                </c:pt>
                <c:pt idx="18254">
                  <c:v>15.758000000000001</c:v>
                </c:pt>
                <c:pt idx="18255">
                  <c:v>15.851000000000003</c:v>
                </c:pt>
                <c:pt idx="18256">
                  <c:v>16.117000000000004</c:v>
                </c:pt>
                <c:pt idx="18257">
                  <c:v>16.279</c:v>
                </c:pt>
                <c:pt idx="18258">
                  <c:v>16.292000000000002</c:v>
                </c:pt>
                <c:pt idx="18259">
                  <c:v>16.256</c:v>
                </c:pt>
                <c:pt idx="18260">
                  <c:v>16.239000000000001</c:v>
                </c:pt>
                <c:pt idx="18261">
                  <c:v>16.161999999999999</c:v>
                </c:pt>
                <c:pt idx="18262">
                  <c:v>16.116000000000003</c:v>
                </c:pt>
                <c:pt idx="18263">
                  <c:v>16.050999999999995</c:v>
                </c:pt>
                <c:pt idx="18264">
                  <c:v>15.949</c:v>
                </c:pt>
                <c:pt idx="18265">
                  <c:v>15.927</c:v>
                </c:pt>
                <c:pt idx="18266">
                  <c:v>15.903</c:v>
                </c:pt>
                <c:pt idx="18267">
                  <c:v>15.945</c:v>
                </c:pt>
                <c:pt idx="18268">
                  <c:v>16.059000000000001</c:v>
                </c:pt>
                <c:pt idx="18269">
                  <c:v>16.196000000000005</c:v>
                </c:pt>
                <c:pt idx="18270">
                  <c:v>16.300999999999995</c:v>
                </c:pt>
                <c:pt idx="18271">
                  <c:v>16.38</c:v>
                </c:pt>
                <c:pt idx="18272">
                  <c:v>16.478000000000002</c:v>
                </c:pt>
                <c:pt idx="18273">
                  <c:v>16.547000000000001</c:v>
                </c:pt>
                <c:pt idx="18274">
                  <c:v>16.573</c:v>
                </c:pt>
                <c:pt idx="18275">
                  <c:v>16.72</c:v>
                </c:pt>
                <c:pt idx="18276">
                  <c:v>16.792999999999996</c:v>
                </c:pt>
                <c:pt idx="18277">
                  <c:v>16.792000000000002</c:v>
                </c:pt>
                <c:pt idx="18278">
                  <c:v>16.753</c:v>
                </c:pt>
                <c:pt idx="18279">
                  <c:v>16.587999999999997</c:v>
                </c:pt>
                <c:pt idx="18280">
                  <c:v>16.547999999999995</c:v>
                </c:pt>
                <c:pt idx="18281">
                  <c:v>16.699000000000005</c:v>
                </c:pt>
                <c:pt idx="18282">
                  <c:v>16.890999999999995</c:v>
                </c:pt>
                <c:pt idx="18283">
                  <c:v>17.268999999999991</c:v>
                </c:pt>
                <c:pt idx="18284">
                  <c:v>17.66</c:v>
                </c:pt>
                <c:pt idx="18285">
                  <c:v>17.954000000000001</c:v>
                </c:pt>
                <c:pt idx="18286">
                  <c:v>18.109000000000005</c:v>
                </c:pt>
                <c:pt idx="18287">
                  <c:v>18.164999999999999</c:v>
                </c:pt>
                <c:pt idx="18288">
                  <c:v>18.093</c:v>
                </c:pt>
                <c:pt idx="18289">
                  <c:v>17.943999999999996</c:v>
                </c:pt>
                <c:pt idx="18290">
                  <c:v>17.701000000000001</c:v>
                </c:pt>
                <c:pt idx="18291">
                  <c:v>17.553999999999995</c:v>
                </c:pt>
                <c:pt idx="18292">
                  <c:v>17.515000000000001</c:v>
                </c:pt>
                <c:pt idx="18293">
                  <c:v>17.669</c:v>
                </c:pt>
                <c:pt idx="18294">
                  <c:v>17.721</c:v>
                </c:pt>
                <c:pt idx="18295">
                  <c:v>17.652000000000001</c:v>
                </c:pt>
                <c:pt idx="18296">
                  <c:v>17.561999999999998</c:v>
                </c:pt>
                <c:pt idx="18297">
                  <c:v>17.350999999999999</c:v>
                </c:pt>
                <c:pt idx="18298">
                  <c:v>17.318000000000001</c:v>
                </c:pt>
                <c:pt idx="18299">
                  <c:v>17.218</c:v>
                </c:pt>
                <c:pt idx="18300">
                  <c:v>17.187999999999999</c:v>
                </c:pt>
                <c:pt idx="18301">
                  <c:v>17.239000000000001</c:v>
                </c:pt>
                <c:pt idx="18302">
                  <c:v>17.329999999999995</c:v>
                </c:pt>
                <c:pt idx="18303">
                  <c:v>17.385999999999996</c:v>
                </c:pt>
                <c:pt idx="18304">
                  <c:v>17.378</c:v>
                </c:pt>
                <c:pt idx="18305">
                  <c:v>17.298999999999996</c:v>
                </c:pt>
                <c:pt idx="18306">
                  <c:v>17.094999999999999</c:v>
                </c:pt>
                <c:pt idx="18307">
                  <c:v>16.821999999999999</c:v>
                </c:pt>
                <c:pt idx="18308">
                  <c:v>16.606000000000005</c:v>
                </c:pt>
                <c:pt idx="18309">
                  <c:v>16.454999999999995</c:v>
                </c:pt>
                <c:pt idx="18310">
                  <c:v>16.327999999999999</c:v>
                </c:pt>
                <c:pt idx="18311">
                  <c:v>16.2</c:v>
                </c:pt>
                <c:pt idx="18312">
                  <c:v>16.065999999999995</c:v>
                </c:pt>
                <c:pt idx="18313">
                  <c:v>16.030999999999999</c:v>
                </c:pt>
                <c:pt idx="18314">
                  <c:v>15.934000000000001</c:v>
                </c:pt>
                <c:pt idx="18315">
                  <c:v>15.849</c:v>
                </c:pt>
                <c:pt idx="18316">
                  <c:v>15.785</c:v>
                </c:pt>
                <c:pt idx="18317">
                  <c:v>15.717000000000001</c:v>
                </c:pt>
                <c:pt idx="18318">
                  <c:v>15.415000000000001</c:v>
                </c:pt>
                <c:pt idx="18319">
                  <c:v>15.191000000000001</c:v>
                </c:pt>
                <c:pt idx="18320">
                  <c:v>14.9</c:v>
                </c:pt>
                <c:pt idx="18321">
                  <c:v>14.564</c:v>
                </c:pt>
                <c:pt idx="18322">
                  <c:v>14.307</c:v>
                </c:pt>
                <c:pt idx="18323">
                  <c:v>14.031000000000001</c:v>
                </c:pt>
                <c:pt idx="18324">
                  <c:v>13.803000000000003</c:v>
                </c:pt>
                <c:pt idx="18325">
                  <c:v>13.733000000000001</c:v>
                </c:pt>
                <c:pt idx="18326">
                  <c:v>13.675000000000002</c:v>
                </c:pt>
                <c:pt idx="18327">
                  <c:v>13.593</c:v>
                </c:pt>
                <c:pt idx="18328">
                  <c:v>13.617999999999999</c:v>
                </c:pt>
                <c:pt idx="18329">
                  <c:v>13.716000000000001</c:v>
                </c:pt>
                <c:pt idx="18330">
                  <c:v>13.872000000000002</c:v>
                </c:pt>
                <c:pt idx="18331">
                  <c:v>14.233000000000001</c:v>
                </c:pt>
                <c:pt idx="18332">
                  <c:v>14.838000000000001</c:v>
                </c:pt>
                <c:pt idx="18333">
                  <c:v>15.374000000000002</c:v>
                </c:pt>
                <c:pt idx="18334">
                  <c:v>16.091000000000001</c:v>
                </c:pt>
                <c:pt idx="18335">
                  <c:v>16.466999999999995</c:v>
                </c:pt>
                <c:pt idx="18336">
                  <c:v>16.457000000000001</c:v>
                </c:pt>
                <c:pt idx="18337">
                  <c:v>16.408999999999995</c:v>
                </c:pt>
                <c:pt idx="18338">
                  <c:v>16.244</c:v>
                </c:pt>
                <c:pt idx="18339">
                  <c:v>15.850000000000001</c:v>
                </c:pt>
                <c:pt idx="18340">
                  <c:v>15.529</c:v>
                </c:pt>
                <c:pt idx="18341">
                  <c:v>15.402000000000001</c:v>
                </c:pt>
                <c:pt idx="18342">
                  <c:v>15.363000000000001</c:v>
                </c:pt>
                <c:pt idx="18343">
                  <c:v>15.479000000000001</c:v>
                </c:pt>
                <c:pt idx="18344">
                  <c:v>15.645</c:v>
                </c:pt>
                <c:pt idx="18345">
                  <c:v>15.743999999999998</c:v>
                </c:pt>
                <c:pt idx="18346">
                  <c:v>15.851000000000003</c:v>
                </c:pt>
                <c:pt idx="18347">
                  <c:v>15.808</c:v>
                </c:pt>
                <c:pt idx="18348">
                  <c:v>15.637999999999998</c:v>
                </c:pt>
                <c:pt idx="18349">
                  <c:v>15.488</c:v>
                </c:pt>
                <c:pt idx="18350">
                  <c:v>15.274000000000001</c:v>
                </c:pt>
                <c:pt idx="18351">
                  <c:v>15.183</c:v>
                </c:pt>
                <c:pt idx="18352">
                  <c:v>15.037000000000001</c:v>
                </c:pt>
                <c:pt idx="18353">
                  <c:v>14.856000000000002</c:v>
                </c:pt>
                <c:pt idx="18354">
                  <c:v>14.689</c:v>
                </c:pt>
                <c:pt idx="18355">
                  <c:v>14.450000000000001</c:v>
                </c:pt>
                <c:pt idx="18356">
                  <c:v>14.319000000000003</c:v>
                </c:pt>
                <c:pt idx="18357">
                  <c:v>14.02</c:v>
                </c:pt>
                <c:pt idx="18358">
                  <c:v>14.02</c:v>
                </c:pt>
                <c:pt idx="18359">
                  <c:v>13.669</c:v>
                </c:pt>
                <c:pt idx="18360">
                  <c:v>13.547999999999998</c:v>
                </c:pt>
                <c:pt idx="18361">
                  <c:v>13.512</c:v>
                </c:pt>
                <c:pt idx="18362">
                  <c:v>13.484</c:v>
                </c:pt>
                <c:pt idx="18363">
                  <c:v>13.356000000000002</c:v>
                </c:pt>
                <c:pt idx="18364">
                  <c:v>13.264000000000001</c:v>
                </c:pt>
                <c:pt idx="18365">
                  <c:v>13.225</c:v>
                </c:pt>
                <c:pt idx="18366">
                  <c:v>13.064</c:v>
                </c:pt>
                <c:pt idx="18367">
                  <c:v>12.832000000000003</c:v>
                </c:pt>
                <c:pt idx="18368">
                  <c:v>12.688000000000001</c:v>
                </c:pt>
                <c:pt idx="18369">
                  <c:v>12.503</c:v>
                </c:pt>
                <c:pt idx="18370">
                  <c:v>12.321</c:v>
                </c:pt>
                <c:pt idx="18371">
                  <c:v>12.158000000000001</c:v>
                </c:pt>
                <c:pt idx="18372">
                  <c:v>12.034000000000001</c:v>
                </c:pt>
                <c:pt idx="18373">
                  <c:v>11.954000000000002</c:v>
                </c:pt>
                <c:pt idx="18374">
                  <c:v>11.811</c:v>
                </c:pt>
                <c:pt idx="18375">
                  <c:v>11.617000000000001</c:v>
                </c:pt>
                <c:pt idx="18376">
                  <c:v>11.49</c:v>
                </c:pt>
                <c:pt idx="18377">
                  <c:v>11.636999999999999</c:v>
                </c:pt>
                <c:pt idx="18378">
                  <c:v>11.852000000000002</c:v>
                </c:pt>
                <c:pt idx="18379">
                  <c:v>12.139999999999999</c:v>
                </c:pt>
                <c:pt idx="18380">
                  <c:v>12.646999999999998</c:v>
                </c:pt>
                <c:pt idx="18381">
                  <c:v>13.26</c:v>
                </c:pt>
                <c:pt idx="18382">
                  <c:v>13.648999999999999</c:v>
                </c:pt>
                <c:pt idx="18383">
                  <c:v>14.148999999999999</c:v>
                </c:pt>
                <c:pt idx="18384">
                  <c:v>15.026</c:v>
                </c:pt>
                <c:pt idx="18385">
                  <c:v>15.814</c:v>
                </c:pt>
                <c:pt idx="18386">
                  <c:v>16.876000000000001</c:v>
                </c:pt>
                <c:pt idx="18387">
                  <c:v>18.631000000000004</c:v>
                </c:pt>
                <c:pt idx="18388">
                  <c:v>19.733000000000001</c:v>
                </c:pt>
                <c:pt idx="18389">
                  <c:v>20.84</c:v>
                </c:pt>
                <c:pt idx="18390">
                  <c:v>21.431999999999999</c:v>
                </c:pt>
                <c:pt idx="18391">
                  <c:v>21.774000000000001</c:v>
                </c:pt>
                <c:pt idx="18392">
                  <c:v>21.757999999999999</c:v>
                </c:pt>
                <c:pt idx="18393">
                  <c:v>21.300999999999995</c:v>
                </c:pt>
                <c:pt idx="18394">
                  <c:v>20.919</c:v>
                </c:pt>
                <c:pt idx="18395">
                  <c:v>20.45</c:v>
                </c:pt>
                <c:pt idx="18396">
                  <c:v>19.917999999999999</c:v>
                </c:pt>
                <c:pt idx="18397">
                  <c:v>19.481999999999996</c:v>
                </c:pt>
                <c:pt idx="18398">
                  <c:v>19.045000000000002</c:v>
                </c:pt>
                <c:pt idx="18399">
                  <c:v>18.491</c:v>
                </c:pt>
                <c:pt idx="18400">
                  <c:v>18.024999999999999</c:v>
                </c:pt>
                <c:pt idx="18401">
                  <c:v>17.742999999999995</c:v>
                </c:pt>
                <c:pt idx="18402">
                  <c:v>17.681999999999999</c:v>
                </c:pt>
                <c:pt idx="18403">
                  <c:v>17.338999999999999</c:v>
                </c:pt>
                <c:pt idx="18404">
                  <c:v>17.135999999999999</c:v>
                </c:pt>
                <c:pt idx="18405">
                  <c:v>16.853000000000005</c:v>
                </c:pt>
                <c:pt idx="18406">
                  <c:v>16.568999999999996</c:v>
                </c:pt>
                <c:pt idx="18407">
                  <c:v>16.279999999999998</c:v>
                </c:pt>
                <c:pt idx="18408">
                  <c:v>16.074000000000005</c:v>
                </c:pt>
                <c:pt idx="18409">
                  <c:v>15.663</c:v>
                </c:pt>
                <c:pt idx="18410">
                  <c:v>15.401</c:v>
                </c:pt>
                <c:pt idx="18411">
                  <c:v>15.146000000000001</c:v>
                </c:pt>
                <c:pt idx="18412">
                  <c:v>14.98</c:v>
                </c:pt>
                <c:pt idx="18413">
                  <c:v>14.898</c:v>
                </c:pt>
                <c:pt idx="18414">
                  <c:v>14.683</c:v>
                </c:pt>
                <c:pt idx="18415">
                  <c:v>14.486000000000002</c:v>
                </c:pt>
                <c:pt idx="18416">
                  <c:v>14.379000000000001</c:v>
                </c:pt>
                <c:pt idx="18417">
                  <c:v>14.247999999999999</c:v>
                </c:pt>
                <c:pt idx="18418">
                  <c:v>14.201000000000001</c:v>
                </c:pt>
                <c:pt idx="18419">
                  <c:v>14.093</c:v>
                </c:pt>
                <c:pt idx="18420">
                  <c:v>13.967000000000002</c:v>
                </c:pt>
                <c:pt idx="18421">
                  <c:v>13.763</c:v>
                </c:pt>
                <c:pt idx="18422">
                  <c:v>13.609</c:v>
                </c:pt>
                <c:pt idx="18423">
                  <c:v>13.502000000000002</c:v>
                </c:pt>
                <c:pt idx="18424">
                  <c:v>13.304</c:v>
                </c:pt>
                <c:pt idx="18425">
                  <c:v>13.185</c:v>
                </c:pt>
                <c:pt idx="18426">
                  <c:v>13.104000000000001</c:v>
                </c:pt>
                <c:pt idx="18427">
                  <c:v>13.165000000000001</c:v>
                </c:pt>
                <c:pt idx="18428">
                  <c:v>13.139999999999999</c:v>
                </c:pt>
                <c:pt idx="18429">
                  <c:v>13.12</c:v>
                </c:pt>
                <c:pt idx="18430">
                  <c:v>13.06</c:v>
                </c:pt>
                <c:pt idx="18431">
                  <c:v>12.987</c:v>
                </c:pt>
                <c:pt idx="18432">
                  <c:v>12.9</c:v>
                </c:pt>
                <c:pt idx="18433">
                  <c:v>12.859000000000002</c:v>
                </c:pt>
                <c:pt idx="18434">
                  <c:v>12.809000000000001</c:v>
                </c:pt>
                <c:pt idx="18435">
                  <c:v>12.796000000000001</c:v>
                </c:pt>
                <c:pt idx="18436">
                  <c:v>12.783000000000001</c:v>
                </c:pt>
                <c:pt idx="18437">
                  <c:v>12.674000000000001</c:v>
                </c:pt>
                <c:pt idx="18438">
                  <c:v>12.68</c:v>
                </c:pt>
                <c:pt idx="18439">
                  <c:v>12.551</c:v>
                </c:pt>
                <c:pt idx="18440">
                  <c:v>12.455000000000002</c:v>
                </c:pt>
                <c:pt idx="18441">
                  <c:v>12.311</c:v>
                </c:pt>
                <c:pt idx="18442">
                  <c:v>12.133999999999999</c:v>
                </c:pt>
                <c:pt idx="18443">
                  <c:v>12.047999999999998</c:v>
                </c:pt>
                <c:pt idx="18444">
                  <c:v>11.959000000000001</c:v>
                </c:pt>
                <c:pt idx="18445">
                  <c:v>11.859000000000002</c:v>
                </c:pt>
                <c:pt idx="18446">
                  <c:v>11.854000000000003</c:v>
                </c:pt>
                <c:pt idx="18447">
                  <c:v>11.866000000000001</c:v>
                </c:pt>
                <c:pt idx="18448">
                  <c:v>11.933</c:v>
                </c:pt>
                <c:pt idx="18449">
                  <c:v>11.854000000000003</c:v>
                </c:pt>
                <c:pt idx="18450">
                  <c:v>11.905000000000001</c:v>
                </c:pt>
                <c:pt idx="18451">
                  <c:v>11.961</c:v>
                </c:pt>
                <c:pt idx="18452">
                  <c:v>12.006</c:v>
                </c:pt>
                <c:pt idx="18453">
                  <c:v>12.108000000000001</c:v>
                </c:pt>
                <c:pt idx="18454">
                  <c:v>12.327</c:v>
                </c:pt>
                <c:pt idx="18455">
                  <c:v>12.651</c:v>
                </c:pt>
                <c:pt idx="18456">
                  <c:v>12.991</c:v>
                </c:pt>
                <c:pt idx="18457">
                  <c:v>13.469000000000001</c:v>
                </c:pt>
                <c:pt idx="18458">
                  <c:v>13.728999999999999</c:v>
                </c:pt>
                <c:pt idx="18459">
                  <c:v>14.113</c:v>
                </c:pt>
                <c:pt idx="18460">
                  <c:v>14.352000000000002</c:v>
                </c:pt>
                <c:pt idx="18461">
                  <c:v>14.444000000000001</c:v>
                </c:pt>
                <c:pt idx="18462">
                  <c:v>14.823</c:v>
                </c:pt>
                <c:pt idx="18463">
                  <c:v>14.984</c:v>
                </c:pt>
                <c:pt idx="18464">
                  <c:v>15.096</c:v>
                </c:pt>
                <c:pt idx="18465">
                  <c:v>15.136999999999999</c:v>
                </c:pt>
                <c:pt idx="18466">
                  <c:v>15.233999999999998</c:v>
                </c:pt>
                <c:pt idx="18467">
                  <c:v>15.287000000000001</c:v>
                </c:pt>
                <c:pt idx="18468">
                  <c:v>15.296000000000001</c:v>
                </c:pt>
                <c:pt idx="18469">
                  <c:v>15.382000000000001</c:v>
                </c:pt>
                <c:pt idx="18470">
                  <c:v>15.432</c:v>
                </c:pt>
                <c:pt idx="18471">
                  <c:v>15.495000000000001</c:v>
                </c:pt>
                <c:pt idx="18472">
                  <c:v>15.434000000000001</c:v>
                </c:pt>
                <c:pt idx="18473">
                  <c:v>15.461</c:v>
                </c:pt>
                <c:pt idx="18474">
                  <c:v>15.44</c:v>
                </c:pt>
                <c:pt idx="18475">
                  <c:v>15.306000000000003</c:v>
                </c:pt>
                <c:pt idx="18476">
                  <c:v>15.287000000000001</c:v>
                </c:pt>
                <c:pt idx="18477">
                  <c:v>15.237999999999998</c:v>
                </c:pt>
                <c:pt idx="18478">
                  <c:v>15.308</c:v>
                </c:pt>
                <c:pt idx="18479">
                  <c:v>15.281000000000001</c:v>
                </c:pt>
                <c:pt idx="18480">
                  <c:v>15.15</c:v>
                </c:pt>
                <c:pt idx="18481">
                  <c:v>15.057</c:v>
                </c:pt>
                <c:pt idx="18482">
                  <c:v>15.069000000000003</c:v>
                </c:pt>
                <c:pt idx="18483">
                  <c:v>14.961</c:v>
                </c:pt>
                <c:pt idx="18484">
                  <c:v>14.908000000000001</c:v>
                </c:pt>
                <c:pt idx="18485">
                  <c:v>14.82</c:v>
                </c:pt>
                <c:pt idx="18486">
                  <c:v>14.813000000000002</c:v>
                </c:pt>
                <c:pt idx="18487">
                  <c:v>14.769</c:v>
                </c:pt>
                <c:pt idx="18488">
                  <c:v>14.825000000000001</c:v>
                </c:pt>
                <c:pt idx="18489">
                  <c:v>14.907</c:v>
                </c:pt>
                <c:pt idx="18490">
                  <c:v>14.965000000000002</c:v>
                </c:pt>
                <c:pt idx="18491">
                  <c:v>14.905000000000001</c:v>
                </c:pt>
                <c:pt idx="18492">
                  <c:v>14.899000000000001</c:v>
                </c:pt>
                <c:pt idx="18493">
                  <c:v>14.891</c:v>
                </c:pt>
                <c:pt idx="18494">
                  <c:v>14.83</c:v>
                </c:pt>
                <c:pt idx="18495">
                  <c:v>14.83</c:v>
                </c:pt>
                <c:pt idx="18496">
                  <c:v>14.831</c:v>
                </c:pt>
                <c:pt idx="18497">
                  <c:v>14.769</c:v>
                </c:pt>
                <c:pt idx="18498">
                  <c:v>14.745999999999999</c:v>
                </c:pt>
                <c:pt idx="18499">
                  <c:v>14.727999999999998</c:v>
                </c:pt>
                <c:pt idx="18500">
                  <c:v>14.639999999999999</c:v>
                </c:pt>
                <c:pt idx="18501">
                  <c:v>14.643999999999998</c:v>
                </c:pt>
                <c:pt idx="18502">
                  <c:v>14.516</c:v>
                </c:pt>
                <c:pt idx="18503">
                  <c:v>14.427</c:v>
                </c:pt>
                <c:pt idx="18504">
                  <c:v>14.378</c:v>
                </c:pt>
                <c:pt idx="18505">
                  <c:v>14.366000000000001</c:v>
                </c:pt>
                <c:pt idx="18506">
                  <c:v>14.335000000000003</c:v>
                </c:pt>
                <c:pt idx="18507">
                  <c:v>14.319000000000003</c:v>
                </c:pt>
                <c:pt idx="18508">
                  <c:v>14.353000000000002</c:v>
                </c:pt>
                <c:pt idx="18509">
                  <c:v>14.527999999999999</c:v>
                </c:pt>
                <c:pt idx="18510">
                  <c:v>14.68</c:v>
                </c:pt>
                <c:pt idx="18511">
                  <c:v>14.922000000000002</c:v>
                </c:pt>
                <c:pt idx="18512">
                  <c:v>15.524000000000001</c:v>
                </c:pt>
                <c:pt idx="18513">
                  <c:v>16.361000000000001</c:v>
                </c:pt>
                <c:pt idx="18514">
                  <c:v>17.353999999999999</c:v>
                </c:pt>
                <c:pt idx="18515">
                  <c:v>18.311000000000003</c:v>
                </c:pt>
                <c:pt idx="18516">
                  <c:v>18.995999999999995</c:v>
                </c:pt>
                <c:pt idx="18517">
                  <c:v>19.233000000000001</c:v>
                </c:pt>
                <c:pt idx="18518">
                  <c:v>19.297999999999995</c:v>
                </c:pt>
                <c:pt idx="18519">
                  <c:v>19.130000000000003</c:v>
                </c:pt>
                <c:pt idx="18520">
                  <c:v>18.925999999999991</c:v>
                </c:pt>
                <c:pt idx="18521">
                  <c:v>18.731000000000005</c:v>
                </c:pt>
                <c:pt idx="18522">
                  <c:v>18.417000000000005</c:v>
                </c:pt>
                <c:pt idx="18523">
                  <c:v>18.015999999999995</c:v>
                </c:pt>
                <c:pt idx="18524">
                  <c:v>17.486999999999991</c:v>
                </c:pt>
                <c:pt idx="18525">
                  <c:v>16.920000000000002</c:v>
                </c:pt>
                <c:pt idx="18526">
                  <c:v>16.390999999999995</c:v>
                </c:pt>
                <c:pt idx="18527">
                  <c:v>15.902000000000001</c:v>
                </c:pt>
                <c:pt idx="18528">
                  <c:v>15.553000000000003</c:v>
                </c:pt>
                <c:pt idx="18529">
                  <c:v>15.095000000000002</c:v>
                </c:pt>
                <c:pt idx="18530">
                  <c:v>14.874000000000002</c:v>
                </c:pt>
                <c:pt idx="18531">
                  <c:v>14.547999999999998</c:v>
                </c:pt>
                <c:pt idx="18532">
                  <c:v>14.329000000000002</c:v>
                </c:pt>
                <c:pt idx="18533">
                  <c:v>14.145</c:v>
                </c:pt>
                <c:pt idx="18534">
                  <c:v>14.073</c:v>
                </c:pt>
                <c:pt idx="18535">
                  <c:v>14.019</c:v>
                </c:pt>
                <c:pt idx="18536">
                  <c:v>13.955000000000002</c:v>
                </c:pt>
                <c:pt idx="18537">
                  <c:v>14.014000000000001</c:v>
                </c:pt>
                <c:pt idx="18538">
                  <c:v>14.068</c:v>
                </c:pt>
                <c:pt idx="18539">
                  <c:v>14.159000000000002</c:v>
                </c:pt>
                <c:pt idx="18540">
                  <c:v>14.303000000000003</c:v>
                </c:pt>
                <c:pt idx="18541">
                  <c:v>14.39</c:v>
                </c:pt>
                <c:pt idx="18542">
                  <c:v>14.489000000000003</c:v>
                </c:pt>
                <c:pt idx="18543">
                  <c:v>14.589</c:v>
                </c:pt>
                <c:pt idx="18544">
                  <c:v>14.692</c:v>
                </c:pt>
                <c:pt idx="18545">
                  <c:v>14.801</c:v>
                </c:pt>
                <c:pt idx="18546">
                  <c:v>14.952000000000002</c:v>
                </c:pt>
                <c:pt idx="18547">
                  <c:v>15.089</c:v>
                </c:pt>
                <c:pt idx="18548">
                  <c:v>15.287999999999998</c:v>
                </c:pt>
                <c:pt idx="18549">
                  <c:v>15.589</c:v>
                </c:pt>
                <c:pt idx="18550">
                  <c:v>15.802000000000001</c:v>
                </c:pt>
                <c:pt idx="18551">
                  <c:v>16.141999999999999</c:v>
                </c:pt>
                <c:pt idx="18552">
                  <c:v>16.202999999999996</c:v>
                </c:pt>
                <c:pt idx="18553">
                  <c:v>16.279</c:v>
                </c:pt>
                <c:pt idx="18554">
                  <c:v>16.175000000000001</c:v>
                </c:pt>
                <c:pt idx="18555">
                  <c:v>15.925000000000002</c:v>
                </c:pt>
                <c:pt idx="18556">
                  <c:v>15.833</c:v>
                </c:pt>
                <c:pt idx="18557">
                  <c:v>15.672000000000002</c:v>
                </c:pt>
                <c:pt idx="18558">
                  <c:v>15.524000000000001</c:v>
                </c:pt>
                <c:pt idx="18559">
                  <c:v>15.474</c:v>
                </c:pt>
                <c:pt idx="18560">
                  <c:v>15.384</c:v>
                </c:pt>
                <c:pt idx="18561">
                  <c:v>15.247999999999999</c:v>
                </c:pt>
                <c:pt idx="18562">
                  <c:v>15.143000000000001</c:v>
                </c:pt>
                <c:pt idx="18563">
                  <c:v>15.026</c:v>
                </c:pt>
                <c:pt idx="18564">
                  <c:v>14.853000000000002</c:v>
                </c:pt>
                <c:pt idx="18565">
                  <c:v>14.742000000000001</c:v>
                </c:pt>
                <c:pt idx="18566">
                  <c:v>14.684000000000001</c:v>
                </c:pt>
                <c:pt idx="18567">
                  <c:v>14.59</c:v>
                </c:pt>
                <c:pt idx="18568">
                  <c:v>14.514000000000001</c:v>
                </c:pt>
                <c:pt idx="18569">
                  <c:v>14.398</c:v>
                </c:pt>
                <c:pt idx="18570">
                  <c:v>14.38</c:v>
                </c:pt>
                <c:pt idx="18571">
                  <c:v>14.344000000000001</c:v>
                </c:pt>
                <c:pt idx="18572">
                  <c:v>14.404</c:v>
                </c:pt>
                <c:pt idx="18573">
                  <c:v>14.489000000000003</c:v>
                </c:pt>
                <c:pt idx="18574">
                  <c:v>14.658000000000001</c:v>
                </c:pt>
                <c:pt idx="18575">
                  <c:v>15.025</c:v>
                </c:pt>
                <c:pt idx="18576">
                  <c:v>15.417</c:v>
                </c:pt>
                <c:pt idx="18577">
                  <c:v>15.813000000000002</c:v>
                </c:pt>
                <c:pt idx="18578">
                  <c:v>16.103999999999999</c:v>
                </c:pt>
                <c:pt idx="18579">
                  <c:v>16.347999999999999</c:v>
                </c:pt>
                <c:pt idx="18580">
                  <c:v>16.571000000000005</c:v>
                </c:pt>
                <c:pt idx="18581">
                  <c:v>16.713000000000001</c:v>
                </c:pt>
                <c:pt idx="18582">
                  <c:v>16.846</c:v>
                </c:pt>
                <c:pt idx="18583">
                  <c:v>16.959</c:v>
                </c:pt>
                <c:pt idx="18584">
                  <c:v>17.111999999999998</c:v>
                </c:pt>
                <c:pt idx="18585">
                  <c:v>17.427999999999997</c:v>
                </c:pt>
                <c:pt idx="18586">
                  <c:v>17.553999999999995</c:v>
                </c:pt>
                <c:pt idx="18587">
                  <c:v>17.855</c:v>
                </c:pt>
                <c:pt idx="18588">
                  <c:v>17.914000000000001</c:v>
                </c:pt>
                <c:pt idx="18589">
                  <c:v>17.856999999999999</c:v>
                </c:pt>
                <c:pt idx="18590">
                  <c:v>17.702000000000002</c:v>
                </c:pt>
                <c:pt idx="18591">
                  <c:v>17.378</c:v>
                </c:pt>
                <c:pt idx="18592">
                  <c:v>17.021999999999995</c:v>
                </c:pt>
                <c:pt idx="18593">
                  <c:v>16.591000000000001</c:v>
                </c:pt>
                <c:pt idx="18594">
                  <c:v>16.134000000000004</c:v>
                </c:pt>
                <c:pt idx="18595">
                  <c:v>15.614000000000001</c:v>
                </c:pt>
                <c:pt idx="18596">
                  <c:v>15.173</c:v>
                </c:pt>
                <c:pt idx="18597">
                  <c:v>14.809000000000001</c:v>
                </c:pt>
                <c:pt idx="18598">
                  <c:v>14.395000000000001</c:v>
                </c:pt>
                <c:pt idx="18599">
                  <c:v>14.014000000000001</c:v>
                </c:pt>
                <c:pt idx="18600">
                  <c:v>13.726000000000001</c:v>
                </c:pt>
                <c:pt idx="18601">
                  <c:v>13.53</c:v>
                </c:pt>
                <c:pt idx="18602">
                  <c:v>13.402000000000001</c:v>
                </c:pt>
                <c:pt idx="18603">
                  <c:v>13.271000000000001</c:v>
                </c:pt>
                <c:pt idx="18604">
                  <c:v>13.25</c:v>
                </c:pt>
                <c:pt idx="18605">
                  <c:v>13.222</c:v>
                </c:pt>
                <c:pt idx="18606">
                  <c:v>13.296000000000001</c:v>
                </c:pt>
                <c:pt idx="18607">
                  <c:v>13.382000000000001</c:v>
                </c:pt>
                <c:pt idx="18608">
                  <c:v>13.358000000000002</c:v>
                </c:pt>
                <c:pt idx="18609">
                  <c:v>13.366000000000001</c:v>
                </c:pt>
                <c:pt idx="18610">
                  <c:v>13.482000000000001</c:v>
                </c:pt>
                <c:pt idx="18611">
                  <c:v>13.466000000000003</c:v>
                </c:pt>
                <c:pt idx="18612">
                  <c:v>13.426</c:v>
                </c:pt>
                <c:pt idx="18613">
                  <c:v>13.431000000000001</c:v>
                </c:pt>
                <c:pt idx="18614">
                  <c:v>13.297999999999998</c:v>
                </c:pt>
                <c:pt idx="18615">
                  <c:v>13.19</c:v>
                </c:pt>
                <c:pt idx="18616">
                  <c:v>12.938000000000001</c:v>
                </c:pt>
                <c:pt idx="18617">
                  <c:v>12.764000000000001</c:v>
                </c:pt>
                <c:pt idx="18618">
                  <c:v>12.579000000000002</c:v>
                </c:pt>
                <c:pt idx="18619">
                  <c:v>12.394</c:v>
                </c:pt>
                <c:pt idx="18620">
                  <c:v>12.3</c:v>
                </c:pt>
                <c:pt idx="18621">
                  <c:v>12.206</c:v>
                </c:pt>
                <c:pt idx="18622">
                  <c:v>12.12</c:v>
                </c:pt>
                <c:pt idx="18623">
                  <c:v>12.132</c:v>
                </c:pt>
                <c:pt idx="18624">
                  <c:v>12.176</c:v>
                </c:pt>
                <c:pt idx="18625">
                  <c:v>12.182</c:v>
                </c:pt>
                <c:pt idx="18626">
                  <c:v>12.227999999999998</c:v>
                </c:pt>
                <c:pt idx="18627">
                  <c:v>12.262</c:v>
                </c:pt>
                <c:pt idx="18628">
                  <c:v>12.363000000000001</c:v>
                </c:pt>
                <c:pt idx="18629">
                  <c:v>12.353000000000002</c:v>
                </c:pt>
                <c:pt idx="18630">
                  <c:v>12.307</c:v>
                </c:pt>
                <c:pt idx="18631">
                  <c:v>12.304</c:v>
                </c:pt>
                <c:pt idx="18632">
                  <c:v>12.327</c:v>
                </c:pt>
                <c:pt idx="18633">
                  <c:v>12.201000000000001</c:v>
                </c:pt>
                <c:pt idx="18634">
                  <c:v>12.135</c:v>
                </c:pt>
                <c:pt idx="18635">
                  <c:v>12.099</c:v>
                </c:pt>
                <c:pt idx="18636">
                  <c:v>12.043999999999999</c:v>
                </c:pt>
                <c:pt idx="18637">
                  <c:v>12.001000000000001</c:v>
                </c:pt>
                <c:pt idx="18638">
                  <c:v>11.943</c:v>
                </c:pt>
                <c:pt idx="18639">
                  <c:v>11.897</c:v>
                </c:pt>
                <c:pt idx="18640">
                  <c:v>11.790999999999999</c:v>
                </c:pt>
                <c:pt idx="18641">
                  <c:v>11.785</c:v>
                </c:pt>
                <c:pt idx="18642">
                  <c:v>11.811</c:v>
                </c:pt>
                <c:pt idx="18643">
                  <c:v>11.848000000000001</c:v>
                </c:pt>
                <c:pt idx="18644">
                  <c:v>11.882000000000001</c:v>
                </c:pt>
                <c:pt idx="18645">
                  <c:v>11.889000000000001</c:v>
                </c:pt>
                <c:pt idx="18646">
                  <c:v>11.859000000000002</c:v>
                </c:pt>
                <c:pt idx="18647">
                  <c:v>11.905000000000001</c:v>
                </c:pt>
                <c:pt idx="18648">
                  <c:v>11.988</c:v>
                </c:pt>
                <c:pt idx="18649">
                  <c:v>12.037999999999998</c:v>
                </c:pt>
                <c:pt idx="18650">
                  <c:v>12.03</c:v>
                </c:pt>
                <c:pt idx="18651">
                  <c:v>11.96</c:v>
                </c:pt>
                <c:pt idx="18652">
                  <c:v>11.921000000000001</c:v>
                </c:pt>
                <c:pt idx="18653">
                  <c:v>11.866000000000001</c:v>
                </c:pt>
                <c:pt idx="18654">
                  <c:v>11.781000000000001</c:v>
                </c:pt>
                <c:pt idx="18655">
                  <c:v>11.758000000000001</c:v>
                </c:pt>
                <c:pt idx="18656">
                  <c:v>11.709</c:v>
                </c:pt>
                <c:pt idx="18657">
                  <c:v>11.596</c:v>
                </c:pt>
                <c:pt idx="18658">
                  <c:v>11.532</c:v>
                </c:pt>
                <c:pt idx="18659">
                  <c:v>11.504</c:v>
                </c:pt>
                <c:pt idx="18660">
                  <c:v>11.482000000000001</c:v>
                </c:pt>
                <c:pt idx="18661">
                  <c:v>11.43</c:v>
                </c:pt>
                <c:pt idx="18662">
                  <c:v>11.327</c:v>
                </c:pt>
                <c:pt idx="18663">
                  <c:v>11.359000000000002</c:v>
                </c:pt>
                <c:pt idx="18664">
                  <c:v>11.309000000000001</c:v>
                </c:pt>
                <c:pt idx="18665">
                  <c:v>11.347</c:v>
                </c:pt>
                <c:pt idx="18666">
                  <c:v>11.352000000000002</c:v>
                </c:pt>
                <c:pt idx="18667">
                  <c:v>11.44</c:v>
                </c:pt>
                <c:pt idx="18668">
                  <c:v>11.467000000000002</c:v>
                </c:pt>
                <c:pt idx="18669">
                  <c:v>11.523</c:v>
                </c:pt>
                <c:pt idx="18670">
                  <c:v>11.548999999999999</c:v>
                </c:pt>
                <c:pt idx="18671">
                  <c:v>11.554</c:v>
                </c:pt>
                <c:pt idx="18672">
                  <c:v>11.587</c:v>
                </c:pt>
                <c:pt idx="18673">
                  <c:v>11.585000000000003</c:v>
                </c:pt>
                <c:pt idx="18674">
                  <c:v>11.615</c:v>
                </c:pt>
                <c:pt idx="18675">
                  <c:v>11.568</c:v>
                </c:pt>
                <c:pt idx="18676">
                  <c:v>11.577</c:v>
                </c:pt>
                <c:pt idx="18677">
                  <c:v>11.572000000000001</c:v>
                </c:pt>
                <c:pt idx="18678">
                  <c:v>11.566000000000003</c:v>
                </c:pt>
                <c:pt idx="18679">
                  <c:v>11.586</c:v>
                </c:pt>
                <c:pt idx="18680">
                  <c:v>11.598000000000001</c:v>
                </c:pt>
                <c:pt idx="18681">
                  <c:v>11.587</c:v>
                </c:pt>
                <c:pt idx="18682">
                  <c:v>11.589</c:v>
                </c:pt>
                <c:pt idx="18683">
                  <c:v>11.582000000000003</c:v>
                </c:pt>
                <c:pt idx="18684">
                  <c:v>11.609</c:v>
                </c:pt>
                <c:pt idx="18685">
                  <c:v>11.627999999999998</c:v>
                </c:pt>
                <c:pt idx="18686">
                  <c:v>11.734999999999999</c:v>
                </c:pt>
                <c:pt idx="18687">
                  <c:v>11.831</c:v>
                </c:pt>
                <c:pt idx="18688">
                  <c:v>11.928000000000001</c:v>
                </c:pt>
                <c:pt idx="18689">
                  <c:v>11.874000000000002</c:v>
                </c:pt>
                <c:pt idx="18690">
                  <c:v>11.905000000000001</c:v>
                </c:pt>
                <c:pt idx="18691">
                  <c:v>11.918000000000001</c:v>
                </c:pt>
                <c:pt idx="18692">
                  <c:v>11.9</c:v>
                </c:pt>
                <c:pt idx="18693">
                  <c:v>11.914</c:v>
                </c:pt>
                <c:pt idx="18694">
                  <c:v>11.952000000000002</c:v>
                </c:pt>
                <c:pt idx="18695">
                  <c:v>11.944000000000001</c:v>
                </c:pt>
                <c:pt idx="18696">
                  <c:v>11.957000000000003</c:v>
                </c:pt>
                <c:pt idx="18697">
                  <c:v>11.913</c:v>
                </c:pt>
                <c:pt idx="18698">
                  <c:v>11.925000000000002</c:v>
                </c:pt>
                <c:pt idx="18699">
                  <c:v>12.01</c:v>
                </c:pt>
                <c:pt idx="18700">
                  <c:v>12.130999999999998</c:v>
                </c:pt>
                <c:pt idx="18701">
                  <c:v>12.254</c:v>
                </c:pt>
                <c:pt idx="18702">
                  <c:v>12.473000000000003</c:v>
                </c:pt>
                <c:pt idx="18703">
                  <c:v>12.792</c:v>
                </c:pt>
                <c:pt idx="18704">
                  <c:v>13.125</c:v>
                </c:pt>
                <c:pt idx="18705">
                  <c:v>13.41</c:v>
                </c:pt>
                <c:pt idx="18706">
                  <c:v>13.582000000000003</c:v>
                </c:pt>
                <c:pt idx="18707">
                  <c:v>13.612</c:v>
                </c:pt>
                <c:pt idx="18708">
                  <c:v>13.485000000000001</c:v>
                </c:pt>
                <c:pt idx="18709">
                  <c:v>13.394</c:v>
                </c:pt>
                <c:pt idx="18710">
                  <c:v>13.223999999999998</c:v>
                </c:pt>
                <c:pt idx="18711">
                  <c:v>13.07</c:v>
                </c:pt>
                <c:pt idx="18712">
                  <c:v>12.97</c:v>
                </c:pt>
                <c:pt idx="18713">
                  <c:v>12.875000000000002</c:v>
                </c:pt>
                <c:pt idx="18714">
                  <c:v>12.775</c:v>
                </c:pt>
                <c:pt idx="18715">
                  <c:v>12.669</c:v>
                </c:pt>
                <c:pt idx="18716">
                  <c:v>12.623000000000001</c:v>
                </c:pt>
                <c:pt idx="18717">
                  <c:v>12.571</c:v>
                </c:pt>
                <c:pt idx="18718">
                  <c:v>12.527000000000001</c:v>
                </c:pt>
                <c:pt idx="18719">
                  <c:v>12.539</c:v>
                </c:pt>
                <c:pt idx="18720">
                  <c:v>12.578000000000001</c:v>
                </c:pt>
                <c:pt idx="18721">
                  <c:v>12.566000000000003</c:v>
                </c:pt>
                <c:pt idx="18722">
                  <c:v>12.499000000000002</c:v>
                </c:pt>
                <c:pt idx="18723">
                  <c:v>12.447000000000001</c:v>
                </c:pt>
                <c:pt idx="18724">
                  <c:v>12.393000000000002</c:v>
                </c:pt>
                <c:pt idx="18725">
                  <c:v>12.355000000000002</c:v>
                </c:pt>
                <c:pt idx="18726">
                  <c:v>12.331</c:v>
                </c:pt>
                <c:pt idx="18727">
                  <c:v>12.204000000000001</c:v>
                </c:pt>
                <c:pt idx="18728">
                  <c:v>12.166</c:v>
                </c:pt>
                <c:pt idx="18729">
                  <c:v>12.046000000000001</c:v>
                </c:pt>
                <c:pt idx="18730">
                  <c:v>11.962000000000002</c:v>
                </c:pt>
                <c:pt idx="18731">
                  <c:v>11.891</c:v>
                </c:pt>
                <c:pt idx="18732">
                  <c:v>11.872000000000002</c:v>
                </c:pt>
                <c:pt idx="18733">
                  <c:v>11.863000000000001</c:v>
                </c:pt>
                <c:pt idx="18734">
                  <c:v>11.882000000000001</c:v>
                </c:pt>
                <c:pt idx="18735">
                  <c:v>11.912000000000003</c:v>
                </c:pt>
                <c:pt idx="18736">
                  <c:v>11.901</c:v>
                </c:pt>
                <c:pt idx="18737">
                  <c:v>11.968</c:v>
                </c:pt>
                <c:pt idx="18738">
                  <c:v>12.056000000000003</c:v>
                </c:pt>
                <c:pt idx="18739">
                  <c:v>12.2</c:v>
                </c:pt>
                <c:pt idx="18740">
                  <c:v>12.290999999999999</c:v>
                </c:pt>
                <c:pt idx="18741">
                  <c:v>12.252000000000002</c:v>
                </c:pt>
                <c:pt idx="18742">
                  <c:v>12.255000000000003</c:v>
                </c:pt>
                <c:pt idx="18743">
                  <c:v>12.230999999999998</c:v>
                </c:pt>
                <c:pt idx="18744">
                  <c:v>12.114000000000001</c:v>
                </c:pt>
                <c:pt idx="18745">
                  <c:v>12.072000000000001</c:v>
                </c:pt>
                <c:pt idx="18746">
                  <c:v>12.11</c:v>
                </c:pt>
                <c:pt idx="18747">
                  <c:v>12.255000000000003</c:v>
                </c:pt>
                <c:pt idx="18748">
                  <c:v>12.338000000000001</c:v>
                </c:pt>
                <c:pt idx="18749">
                  <c:v>12.360000000000001</c:v>
                </c:pt>
                <c:pt idx="18750">
                  <c:v>12.529</c:v>
                </c:pt>
                <c:pt idx="18751">
                  <c:v>12.665000000000001</c:v>
                </c:pt>
                <c:pt idx="18752">
                  <c:v>12.836</c:v>
                </c:pt>
                <c:pt idx="18753">
                  <c:v>12.963000000000003</c:v>
                </c:pt>
                <c:pt idx="18754">
                  <c:v>13.019</c:v>
                </c:pt>
                <c:pt idx="18755">
                  <c:v>13.12</c:v>
                </c:pt>
                <c:pt idx="18756">
                  <c:v>13.328000000000001</c:v>
                </c:pt>
                <c:pt idx="18757">
                  <c:v>13.464</c:v>
                </c:pt>
                <c:pt idx="18758">
                  <c:v>13.669</c:v>
                </c:pt>
                <c:pt idx="18759">
                  <c:v>13.833</c:v>
                </c:pt>
                <c:pt idx="18760">
                  <c:v>14.013</c:v>
                </c:pt>
                <c:pt idx="18761">
                  <c:v>14.077</c:v>
                </c:pt>
                <c:pt idx="18762">
                  <c:v>14.136999999999999</c:v>
                </c:pt>
                <c:pt idx="18763">
                  <c:v>14.154</c:v>
                </c:pt>
                <c:pt idx="18764">
                  <c:v>14.132</c:v>
                </c:pt>
                <c:pt idx="18765">
                  <c:v>14.099</c:v>
                </c:pt>
                <c:pt idx="18766">
                  <c:v>14.147999999999998</c:v>
                </c:pt>
                <c:pt idx="18767">
                  <c:v>14.061</c:v>
                </c:pt>
                <c:pt idx="18768">
                  <c:v>14.01</c:v>
                </c:pt>
                <c:pt idx="18769">
                  <c:v>13.973000000000003</c:v>
                </c:pt>
                <c:pt idx="18770">
                  <c:v>13.807</c:v>
                </c:pt>
                <c:pt idx="18771">
                  <c:v>13.682</c:v>
                </c:pt>
                <c:pt idx="18772">
                  <c:v>13.602</c:v>
                </c:pt>
                <c:pt idx="18773">
                  <c:v>13.426</c:v>
                </c:pt>
                <c:pt idx="18774">
                  <c:v>13.271000000000001</c:v>
                </c:pt>
                <c:pt idx="18775">
                  <c:v>12.977</c:v>
                </c:pt>
                <c:pt idx="18776">
                  <c:v>12.871</c:v>
                </c:pt>
                <c:pt idx="18777">
                  <c:v>12.787999999999998</c:v>
                </c:pt>
                <c:pt idx="18778">
                  <c:v>12.643000000000001</c:v>
                </c:pt>
                <c:pt idx="18779">
                  <c:v>12.452000000000002</c:v>
                </c:pt>
                <c:pt idx="18780">
                  <c:v>12.452000000000002</c:v>
                </c:pt>
                <c:pt idx="18781">
                  <c:v>12.115</c:v>
                </c:pt>
                <c:pt idx="18782">
                  <c:v>12.078000000000001</c:v>
                </c:pt>
                <c:pt idx="18783">
                  <c:v>12.078000000000001</c:v>
                </c:pt>
                <c:pt idx="18784">
                  <c:v>11.889000000000001</c:v>
                </c:pt>
                <c:pt idx="18785">
                  <c:v>11.784000000000001</c:v>
                </c:pt>
                <c:pt idx="18786">
                  <c:v>11.702</c:v>
                </c:pt>
                <c:pt idx="18787">
                  <c:v>11.706</c:v>
                </c:pt>
                <c:pt idx="18788">
                  <c:v>11.706</c:v>
                </c:pt>
                <c:pt idx="18789">
                  <c:v>11.744999999999999</c:v>
                </c:pt>
                <c:pt idx="18790">
                  <c:v>11.972000000000001</c:v>
                </c:pt>
                <c:pt idx="18791">
                  <c:v>12.331</c:v>
                </c:pt>
                <c:pt idx="18792">
                  <c:v>12.552000000000001</c:v>
                </c:pt>
                <c:pt idx="18793">
                  <c:v>12.647999999999998</c:v>
                </c:pt>
                <c:pt idx="18794">
                  <c:v>12.734999999999999</c:v>
                </c:pt>
                <c:pt idx="18795">
                  <c:v>12.709999999999999</c:v>
                </c:pt>
                <c:pt idx="18796">
                  <c:v>12.656000000000002</c:v>
                </c:pt>
                <c:pt idx="18797">
                  <c:v>12.707999999999998</c:v>
                </c:pt>
                <c:pt idx="18798">
                  <c:v>12.823</c:v>
                </c:pt>
                <c:pt idx="18799">
                  <c:v>13.233999999999998</c:v>
                </c:pt>
                <c:pt idx="18800">
                  <c:v>13.678000000000001</c:v>
                </c:pt>
                <c:pt idx="18801">
                  <c:v>14.148999999999999</c:v>
                </c:pt>
                <c:pt idx="18802">
                  <c:v>14.833</c:v>
                </c:pt>
                <c:pt idx="18803">
                  <c:v>15.146000000000001</c:v>
                </c:pt>
                <c:pt idx="18804">
                  <c:v>15.694000000000001</c:v>
                </c:pt>
                <c:pt idx="18805">
                  <c:v>16.116000000000003</c:v>
                </c:pt>
                <c:pt idx="18806">
                  <c:v>16.413</c:v>
                </c:pt>
                <c:pt idx="18807">
                  <c:v>16.481999999999996</c:v>
                </c:pt>
                <c:pt idx="18808">
                  <c:v>16.509</c:v>
                </c:pt>
                <c:pt idx="18809">
                  <c:v>16.425999999999991</c:v>
                </c:pt>
                <c:pt idx="18810">
                  <c:v>16.547999999999995</c:v>
                </c:pt>
                <c:pt idx="18811">
                  <c:v>16.939</c:v>
                </c:pt>
                <c:pt idx="18812">
                  <c:v>17.292000000000002</c:v>
                </c:pt>
                <c:pt idx="18813">
                  <c:v>17.904</c:v>
                </c:pt>
                <c:pt idx="18814">
                  <c:v>18.423999999999996</c:v>
                </c:pt>
                <c:pt idx="18815">
                  <c:v>19.032</c:v>
                </c:pt>
                <c:pt idx="18816">
                  <c:v>38.108000000000004</c:v>
                </c:pt>
                <c:pt idx="18817">
                  <c:v>82.295000000000002</c:v>
                </c:pt>
                <c:pt idx="18818">
                  <c:v>104.98</c:v>
                </c:pt>
                <c:pt idx="18819">
                  <c:v>110</c:v>
                </c:pt>
                <c:pt idx="18820">
                  <c:v>110</c:v>
                </c:pt>
                <c:pt idx="18821">
                  <c:v>110</c:v>
                </c:pt>
                <c:pt idx="18822">
                  <c:v>110</c:v>
                </c:pt>
                <c:pt idx="18823">
                  <c:v>110</c:v>
                </c:pt>
                <c:pt idx="18824">
                  <c:v>110</c:v>
                </c:pt>
                <c:pt idx="18825">
                  <c:v>110</c:v>
                </c:pt>
                <c:pt idx="18826">
                  <c:v>110</c:v>
                </c:pt>
                <c:pt idx="18827">
                  <c:v>110</c:v>
                </c:pt>
                <c:pt idx="18828">
                  <c:v>110</c:v>
                </c:pt>
                <c:pt idx="18829">
                  <c:v>110</c:v>
                </c:pt>
                <c:pt idx="18830">
                  <c:v>110</c:v>
                </c:pt>
                <c:pt idx="18831">
                  <c:v>110</c:v>
                </c:pt>
                <c:pt idx="18832">
                  <c:v>110</c:v>
                </c:pt>
                <c:pt idx="18833">
                  <c:v>110</c:v>
                </c:pt>
                <c:pt idx="18834">
                  <c:v>110</c:v>
                </c:pt>
                <c:pt idx="18835">
                  <c:v>110</c:v>
                </c:pt>
                <c:pt idx="18836">
                  <c:v>110</c:v>
                </c:pt>
                <c:pt idx="18837">
                  <c:v>110</c:v>
                </c:pt>
                <c:pt idx="18838">
                  <c:v>110</c:v>
                </c:pt>
                <c:pt idx="18839">
                  <c:v>110</c:v>
                </c:pt>
                <c:pt idx="18840">
                  <c:v>110</c:v>
                </c:pt>
                <c:pt idx="18841">
                  <c:v>110</c:v>
                </c:pt>
                <c:pt idx="18842">
                  <c:v>110</c:v>
                </c:pt>
                <c:pt idx="18843">
                  <c:v>110</c:v>
                </c:pt>
                <c:pt idx="18844">
                  <c:v>110</c:v>
                </c:pt>
                <c:pt idx="18845">
                  <c:v>110</c:v>
                </c:pt>
                <c:pt idx="18846">
                  <c:v>110</c:v>
                </c:pt>
                <c:pt idx="18847">
                  <c:v>110</c:v>
                </c:pt>
                <c:pt idx="18848">
                  <c:v>110</c:v>
                </c:pt>
                <c:pt idx="18849">
                  <c:v>109.11999999999999</c:v>
                </c:pt>
                <c:pt idx="18850">
                  <c:v>105.86</c:v>
                </c:pt>
                <c:pt idx="18851">
                  <c:v>102.1</c:v>
                </c:pt>
                <c:pt idx="18852">
                  <c:v>98.54</c:v>
                </c:pt>
                <c:pt idx="18853">
                  <c:v>96.08</c:v>
                </c:pt>
                <c:pt idx="18854">
                  <c:v>92.757999999999996</c:v>
                </c:pt>
                <c:pt idx="18855">
                  <c:v>89.669999999999987</c:v>
                </c:pt>
                <c:pt idx="18856">
                  <c:v>88.197000000000003</c:v>
                </c:pt>
                <c:pt idx="18857">
                  <c:v>86.77</c:v>
                </c:pt>
                <c:pt idx="18858">
                  <c:v>84.826999999999998</c:v>
                </c:pt>
                <c:pt idx="18859">
                  <c:v>81.370999999999981</c:v>
                </c:pt>
                <c:pt idx="18860">
                  <c:v>78.692999999999998</c:v>
                </c:pt>
                <c:pt idx="18861">
                  <c:v>75.037999999999997</c:v>
                </c:pt>
                <c:pt idx="18862">
                  <c:v>71.891000000000005</c:v>
                </c:pt>
                <c:pt idx="18863">
                  <c:v>68.952000000000012</c:v>
                </c:pt>
                <c:pt idx="18864">
                  <c:v>66.577999999999989</c:v>
                </c:pt>
                <c:pt idx="18865">
                  <c:v>63.446999999999996</c:v>
                </c:pt>
                <c:pt idx="18866">
                  <c:v>61.093000000000011</c:v>
                </c:pt>
                <c:pt idx="18867">
                  <c:v>57.559000000000005</c:v>
                </c:pt>
                <c:pt idx="18868">
                  <c:v>55.275000000000006</c:v>
                </c:pt>
                <c:pt idx="18869">
                  <c:v>53.387999999999998</c:v>
                </c:pt>
                <c:pt idx="18870">
                  <c:v>51.276000000000003</c:v>
                </c:pt>
                <c:pt idx="18871">
                  <c:v>49.254000000000005</c:v>
                </c:pt>
                <c:pt idx="18872">
                  <c:v>46.852999999999994</c:v>
                </c:pt>
                <c:pt idx="18873">
                  <c:v>43.862000000000002</c:v>
                </c:pt>
                <c:pt idx="18874">
                  <c:v>41.611000000000004</c:v>
                </c:pt>
                <c:pt idx="18875">
                  <c:v>39.251000000000005</c:v>
                </c:pt>
                <c:pt idx="18876">
                  <c:v>37.580999999999996</c:v>
                </c:pt>
                <c:pt idx="18877">
                  <c:v>35.370999999999995</c:v>
                </c:pt>
                <c:pt idx="18878">
                  <c:v>34.198000000000008</c:v>
                </c:pt>
                <c:pt idx="18879">
                  <c:v>33.120000000000005</c:v>
                </c:pt>
                <c:pt idx="18880">
                  <c:v>32.261000000000003</c:v>
                </c:pt>
                <c:pt idx="18881">
                  <c:v>31.47</c:v>
                </c:pt>
                <c:pt idx="18882">
                  <c:v>31.184999999999999</c:v>
                </c:pt>
                <c:pt idx="18883">
                  <c:v>30.942999999999998</c:v>
                </c:pt>
                <c:pt idx="18884">
                  <c:v>30.478000000000002</c:v>
                </c:pt>
                <c:pt idx="18885">
                  <c:v>30.189</c:v>
                </c:pt>
                <c:pt idx="18886">
                  <c:v>29.765999999999991</c:v>
                </c:pt>
                <c:pt idx="18887">
                  <c:v>29.317000000000004</c:v>
                </c:pt>
                <c:pt idx="18888">
                  <c:v>28.687999999999999</c:v>
                </c:pt>
                <c:pt idx="18889">
                  <c:v>28.248999999999995</c:v>
                </c:pt>
                <c:pt idx="18890">
                  <c:v>27.774000000000001</c:v>
                </c:pt>
                <c:pt idx="18891">
                  <c:v>27.241999999999997</c:v>
                </c:pt>
                <c:pt idx="18892">
                  <c:v>26.788999999999998</c:v>
                </c:pt>
                <c:pt idx="18893">
                  <c:v>26.486999999999991</c:v>
                </c:pt>
                <c:pt idx="18894">
                  <c:v>26.183</c:v>
                </c:pt>
                <c:pt idx="18895">
                  <c:v>25.852</c:v>
                </c:pt>
                <c:pt idx="18896">
                  <c:v>25.423999999999996</c:v>
                </c:pt>
                <c:pt idx="18897">
                  <c:v>25.067</c:v>
                </c:pt>
                <c:pt idx="18898">
                  <c:v>24.866</c:v>
                </c:pt>
                <c:pt idx="18899">
                  <c:v>24.690999999999999</c:v>
                </c:pt>
                <c:pt idx="18900">
                  <c:v>24.219000000000001</c:v>
                </c:pt>
                <c:pt idx="18901">
                  <c:v>23.838000000000001</c:v>
                </c:pt>
                <c:pt idx="18902">
                  <c:v>23.385000000000002</c:v>
                </c:pt>
                <c:pt idx="18903">
                  <c:v>23.202999999999996</c:v>
                </c:pt>
                <c:pt idx="18904">
                  <c:v>22.881999999999998</c:v>
                </c:pt>
                <c:pt idx="18905">
                  <c:v>22.651000000000003</c:v>
                </c:pt>
                <c:pt idx="18906">
                  <c:v>22.538</c:v>
                </c:pt>
                <c:pt idx="18907">
                  <c:v>22.617000000000004</c:v>
                </c:pt>
                <c:pt idx="18908">
                  <c:v>22.863</c:v>
                </c:pt>
                <c:pt idx="18909">
                  <c:v>22.971</c:v>
                </c:pt>
                <c:pt idx="18910">
                  <c:v>22.814000000000004</c:v>
                </c:pt>
                <c:pt idx="18911">
                  <c:v>22.605</c:v>
                </c:pt>
                <c:pt idx="18912">
                  <c:v>22.131000000000004</c:v>
                </c:pt>
                <c:pt idx="18913">
                  <c:v>21.739000000000001</c:v>
                </c:pt>
                <c:pt idx="18914">
                  <c:v>21.379000000000001</c:v>
                </c:pt>
                <c:pt idx="18915">
                  <c:v>21.061999999999998</c:v>
                </c:pt>
                <c:pt idx="18916">
                  <c:v>20.904999999999998</c:v>
                </c:pt>
                <c:pt idx="18917">
                  <c:v>20.808</c:v>
                </c:pt>
                <c:pt idx="18918">
                  <c:v>20.754000000000001</c:v>
                </c:pt>
                <c:pt idx="18919">
                  <c:v>20.797000000000001</c:v>
                </c:pt>
                <c:pt idx="18920">
                  <c:v>20.856999999999999</c:v>
                </c:pt>
                <c:pt idx="18921">
                  <c:v>20.664999999999999</c:v>
                </c:pt>
                <c:pt idx="18922">
                  <c:v>20.384</c:v>
                </c:pt>
                <c:pt idx="18923">
                  <c:v>20.032</c:v>
                </c:pt>
                <c:pt idx="18924">
                  <c:v>19.734000000000005</c:v>
                </c:pt>
                <c:pt idx="18925">
                  <c:v>19.609000000000005</c:v>
                </c:pt>
                <c:pt idx="18926">
                  <c:v>19.402999999999995</c:v>
                </c:pt>
                <c:pt idx="18927">
                  <c:v>19.247999999999998</c:v>
                </c:pt>
                <c:pt idx="18928">
                  <c:v>19.055</c:v>
                </c:pt>
                <c:pt idx="18929">
                  <c:v>18.908999999999995</c:v>
                </c:pt>
                <c:pt idx="18930">
                  <c:v>18.779999999999998</c:v>
                </c:pt>
                <c:pt idx="18931">
                  <c:v>18.579000000000001</c:v>
                </c:pt>
                <c:pt idx="18932">
                  <c:v>18.431000000000001</c:v>
                </c:pt>
                <c:pt idx="18933">
                  <c:v>18.318000000000001</c:v>
                </c:pt>
                <c:pt idx="18934">
                  <c:v>18.22</c:v>
                </c:pt>
                <c:pt idx="18935">
                  <c:v>18.087</c:v>
                </c:pt>
                <c:pt idx="18936">
                  <c:v>18.027999999999999</c:v>
                </c:pt>
                <c:pt idx="18937">
                  <c:v>17.927999999999997</c:v>
                </c:pt>
                <c:pt idx="18938">
                  <c:v>17.82</c:v>
                </c:pt>
                <c:pt idx="18939">
                  <c:v>17.777999999999999</c:v>
                </c:pt>
                <c:pt idx="18940">
                  <c:v>17.806999999999999</c:v>
                </c:pt>
                <c:pt idx="18941">
                  <c:v>17.838999999999999</c:v>
                </c:pt>
                <c:pt idx="18942">
                  <c:v>17.908999999999995</c:v>
                </c:pt>
                <c:pt idx="18943">
                  <c:v>17.995999999999995</c:v>
                </c:pt>
                <c:pt idx="18944">
                  <c:v>18.113000000000003</c:v>
                </c:pt>
                <c:pt idx="18945">
                  <c:v>18.312000000000001</c:v>
                </c:pt>
                <c:pt idx="18946">
                  <c:v>18.504999999999999</c:v>
                </c:pt>
                <c:pt idx="18947">
                  <c:v>18.754999999999999</c:v>
                </c:pt>
                <c:pt idx="18948">
                  <c:v>18.917999999999999</c:v>
                </c:pt>
                <c:pt idx="18949">
                  <c:v>18.881999999999998</c:v>
                </c:pt>
                <c:pt idx="18950">
                  <c:v>18.811000000000003</c:v>
                </c:pt>
                <c:pt idx="18951">
                  <c:v>18.724</c:v>
                </c:pt>
                <c:pt idx="18952">
                  <c:v>18.643000000000001</c:v>
                </c:pt>
                <c:pt idx="18953">
                  <c:v>18.302</c:v>
                </c:pt>
                <c:pt idx="18954">
                  <c:v>18.006</c:v>
                </c:pt>
                <c:pt idx="18955">
                  <c:v>17.600000000000001</c:v>
                </c:pt>
                <c:pt idx="18956">
                  <c:v>17.37</c:v>
                </c:pt>
                <c:pt idx="18957">
                  <c:v>17.129000000000001</c:v>
                </c:pt>
                <c:pt idx="18958">
                  <c:v>16.899000000000001</c:v>
                </c:pt>
                <c:pt idx="18959">
                  <c:v>16.678000000000001</c:v>
                </c:pt>
                <c:pt idx="18960">
                  <c:v>16.407999999999998</c:v>
                </c:pt>
                <c:pt idx="18961">
                  <c:v>16.312000000000001</c:v>
                </c:pt>
                <c:pt idx="18962">
                  <c:v>16.228999999999996</c:v>
                </c:pt>
                <c:pt idx="18963">
                  <c:v>16.195</c:v>
                </c:pt>
                <c:pt idx="18964">
                  <c:v>16.138999999999999</c:v>
                </c:pt>
                <c:pt idx="18965">
                  <c:v>16.099</c:v>
                </c:pt>
                <c:pt idx="18966">
                  <c:v>16.178000000000001</c:v>
                </c:pt>
                <c:pt idx="18967">
                  <c:v>16.198</c:v>
                </c:pt>
                <c:pt idx="18968">
                  <c:v>16.137000000000004</c:v>
                </c:pt>
                <c:pt idx="18969">
                  <c:v>16.102</c:v>
                </c:pt>
                <c:pt idx="18970">
                  <c:v>15.898</c:v>
                </c:pt>
                <c:pt idx="18971">
                  <c:v>15.827</c:v>
                </c:pt>
                <c:pt idx="18972">
                  <c:v>15.668000000000001</c:v>
                </c:pt>
                <c:pt idx="18973">
                  <c:v>15.643000000000001</c:v>
                </c:pt>
                <c:pt idx="18974">
                  <c:v>15.525</c:v>
                </c:pt>
                <c:pt idx="18975">
                  <c:v>15.465000000000002</c:v>
                </c:pt>
                <c:pt idx="18976">
                  <c:v>15.51</c:v>
                </c:pt>
                <c:pt idx="18977">
                  <c:v>15.6</c:v>
                </c:pt>
                <c:pt idx="18978">
                  <c:v>15.881</c:v>
                </c:pt>
                <c:pt idx="18979">
                  <c:v>16.256</c:v>
                </c:pt>
                <c:pt idx="18980">
                  <c:v>16.425999999999991</c:v>
                </c:pt>
                <c:pt idx="18981">
                  <c:v>16.491999999999997</c:v>
                </c:pt>
                <c:pt idx="18982">
                  <c:v>16.314000000000004</c:v>
                </c:pt>
                <c:pt idx="18983">
                  <c:v>16.189</c:v>
                </c:pt>
                <c:pt idx="18984">
                  <c:v>15.977</c:v>
                </c:pt>
                <c:pt idx="18985">
                  <c:v>15.654</c:v>
                </c:pt>
                <c:pt idx="18986">
                  <c:v>15.366000000000001</c:v>
                </c:pt>
                <c:pt idx="18987">
                  <c:v>15.011000000000001</c:v>
                </c:pt>
                <c:pt idx="18988">
                  <c:v>14.77</c:v>
                </c:pt>
                <c:pt idx="18989">
                  <c:v>14.547999999999998</c:v>
                </c:pt>
                <c:pt idx="18990">
                  <c:v>14.321</c:v>
                </c:pt>
                <c:pt idx="18991">
                  <c:v>14.234999999999999</c:v>
                </c:pt>
                <c:pt idx="18992">
                  <c:v>14.119</c:v>
                </c:pt>
                <c:pt idx="18993">
                  <c:v>13.986000000000002</c:v>
                </c:pt>
                <c:pt idx="18994">
                  <c:v>13.938000000000001</c:v>
                </c:pt>
                <c:pt idx="18995">
                  <c:v>13.974</c:v>
                </c:pt>
                <c:pt idx="18996">
                  <c:v>14.02</c:v>
                </c:pt>
                <c:pt idx="18997">
                  <c:v>14.04</c:v>
                </c:pt>
                <c:pt idx="18998">
                  <c:v>14.015000000000002</c:v>
                </c:pt>
                <c:pt idx="18999">
                  <c:v>14.177</c:v>
                </c:pt>
                <c:pt idx="19000">
                  <c:v>14.222</c:v>
                </c:pt>
                <c:pt idx="19001">
                  <c:v>14.254</c:v>
                </c:pt>
                <c:pt idx="19002">
                  <c:v>14.237999999999998</c:v>
                </c:pt>
                <c:pt idx="19003">
                  <c:v>14.229999999999999</c:v>
                </c:pt>
                <c:pt idx="19004">
                  <c:v>14.219999999999999</c:v>
                </c:pt>
                <c:pt idx="19005">
                  <c:v>14.173</c:v>
                </c:pt>
                <c:pt idx="19006">
                  <c:v>14.047000000000001</c:v>
                </c:pt>
                <c:pt idx="19007">
                  <c:v>13.979000000000001</c:v>
                </c:pt>
                <c:pt idx="19008">
                  <c:v>13.91</c:v>
                </c:pt>
                <c:pt idx="19009">
                  <c:v>13.895000000000001</c:v>
                </c:pt>
                <c:pt idx="19010">
                  <c:v>13.811</c:v>
                </c:pt>
                <c:pt idx="19011">
                  <c:v>13.771000000000001</c:v>
                </c:pt>
                <c:pt idx="19012">
                  <c:v>13.763</c:v>
                </c:pt>
                <c:pt idx="19013">
                  <c:v>13.752000000000002</c:v>
                </c:pt>
                <c:pt idx="19014">
                  <c:v>13.722</c:v>
                </c:pt>
                <c:pt idx="19015">
                  <c:v>13.661</c:v>
                </c:pt>
                <c:pt idx="19016">
                  <c:v>13.561</c:v>
                </c:pt>
                <c:pt idx="19017">
                  <c:v>13.444000000000001</c:v>
                </c:pt>
                <c:pt idx="19018">
                  <c:v>13.433</c:v>
                </c:pt>
                <c:pt idx="19019">
                  <c:v>13.336</c:v>
                </c:pt>
                <c:pt idx="19020">
                  <c:v>13.423</c:v>
                </c:pt>
                <c:pt idx="19021">
                  <c:v>13.502000000000002</c:v>
                </c:pt>
                <c:pt idx="19022">
                  <c:v>13.651</c:v>
                </c:pt>
                <c:pt idx="19023">
                  <c:v>13.918000000000001</c:v>
                </c:pt>
                <c:pt idx="19024">
                  <c:v>14.217999999999998</c:v>
                </c:pt>
                <c:pt idx="19025">
                  <c:v>14.555000000000001</c:v>
                </c:pt>
                <c:pt idx="19026">
                  <c:v>14.937000000000001</c:v>
                </c:pt>
                <c:pt idx="19027">
                  <c:v>15.516</c:v>
                </c:pt>
                <c:pt idx="19028">
                  <c:v>16.221</c:v>
                </c:pt>
                <c:pt idx="19029">
                  <c:v>16.967999999999996</c:v>
                </c:pt>
                <c:pt idx="19030">
                  <c:v>17.553000000000001</c:v>
                </c:pt>
                <c:pt idx="19031">
                  <c:v>18.038</c:v>
                </c:pt>
                <c:pt idx="19032">
                  <c:v>18.175999999999995</c:v>
                </c:pt>
                <c:pt idx="19033">
                  <c:v>18.247999999999998</c:v>
                </c:pt>
                <c:pt idx="19034">
                  <c:v>18.280999999999995</c:v>
                </c:pt>
                <c:pt idx="19035">
                  <c:v>18.398</c:v>
                </c:pt>
                <c:pt idx="19036">
                  <c:v>18.449000000000002</c:v>
                </c:pt>
                <c:pt idx="19037">
                  <c:v>18.286999999999995</c:v>
                </c:pt>
                <c:pt idx="19038">
                  <c:v>18.059999999999999</c:v>
                </c:pt>
                <c:pt idx="19039">
                  <c:v>17.779999999999998</c:v>
                </c:pt>
                <c:pt idx="19040">
                  <c:v>17.577000000000005</c:v>
                </c:pt>
                <c:pt idx="19041">
                  <c:v>17.352</c:v>
                </c:pt>
                <c:pt idx="19042">
                  <c:v>17.193999999999999</c:v>
                </c:pt>
                <c:pt idx="19043">
                  <c:v>17.042999999999996</c:v>
                </c:pt>
                <c:pt idx="19044">
                  <c:v>16.786999999999995</c:v>
                </c:pt>
                <c:pt idx="19045">
                  <c:v>16.504999999999999</c:v>
                </c:pt>
                <c:pt idx="19046">
                  <c:v>16.271000000000001</c:v>
                </c:pt>
                <c:pt idx="19047">
                  <c:v>16.003</c:v>
                </c:pt>
                <c:pt idx="19048">
                  <c:v>15.838000000000001</c:v>
                </c:pt>
                <c:pt idx="19049">
                  <c:v>15.591000000000001</c:v>
                </c:pt>
                <c:pt idx="19050">
                  <c:v>15.431000000000001</c:v>
                </c:pt>
                <c:pt idx="19051">
                  <c:v>15.213999999999999</c:v>
                </c:pt>
                <c:pt idx="19052">
                  <c:v>14.962000000000002</c:v>
                </c:pt>
                <c:pt idx="19053">
                  <c:v>14.816000000000003</c:v>
                </c:pt>
                <c:pt idx="19054">
                  <c:v>14.588000000000001</c:v>
                </c:pt>
                <c:pt idx="19055">
                  <c:v>14.447999999999999</c:v>
                </c:pt>
                <c:pt idx="19056">
                  <c:v>14.350000000000001</c:v>
                </c:pt>
                <c:pt idx="19057">
                  <c:v>14.272</c:v>
                </c:pt>
                <c:pt idx="19058">
                  <c:v>14.219999999999999</c:v>
                </c:pt>
                <c:pt idx="19059">
                  <c:v>14.085000000000003</c:v>
                </c:pt>
                <c:pt idx="19060">
                  <c:v>13.99</c:v>
                </c:pt>
                <c:pt idx="19061">
                  <c:v>13.991</c:v>
                </c:pt>
                <c:pt idx="19062">
                  <c:v>14.127000000000001</c:v>
                </c:pt>
                <c:pt idx="19063">
                  <c:v>14.293000000000001</c:v>
                </c:pt>
                <c:pt idx="19064">
                  <c:v>14.445</c:v>
                </c:pt>
                <c:pt idx="19065">
                  <c:v>14.557</c:v>
                </c:pt>
                <c:pt idx="19066">
                  <c:v>14.55</c:v>
                </c:pt>
                <c:pt idx="19067">
                  <c:v>14.507</c:v>
                </c:pt>
                <c:pt idx="19068">
                  <c:v>14.409000000000002</c:v>
                </c:pt>
                <c:pt idx="19069">
                  <c:v>14.362000000000002</c:v>
                </c:pt>
                <c:pt idx="19070">
                  <c:v>14.358000000000002</c:v>
                </c:pt>
                <c:pt idx="19071">
                  <c:v>14.328000000000001</c:v>
                </c:pt>
                <c:pt idx="19072">
                  <c:v>14.269</c:v>
                </c:pt>
                <c:pt idx="19073">
                  <c:v>14.143000000000001</c:v>
                </c:pt>
                <c:pt idx="19074">
                  <c:v>14.053000000000003</c:v>
                </c:pt>
                <c:pt idx="19075">
                  <c:v>14.005000000000003</c:v>
                </c:pt>
                <c:pt idx="19076">
                  <c:v>14</c:v>
                </c:pt>
                <c:pt idx="19077">
                  <c:v>14.01</c:v>
                </c:pt>
                <c:pt idx="19078">
                  <c:v>13.972000000000001</c:v>
                </c:pt>
                <c:pt idx="19079">
                  <c:v>13.969000000000001</c:v>
                </c:pt>
                <c:pt idx="19080">
                  <c:v>14.001000000000001</c:v>
                </c:pt>
                <c:pt idx="19081">
                  <c:v>13.944000000000001</c:v>
                </c:pt>
                <c:pt idx="19082">
                  <c:v>13.943</c:v>
                </c:pt>
                <c:pt idx="19083">
                  <c:v>13.851000000000003</c:v>
                </c:pt>
                <c:pt idx="19084">
                  <c:v>13.917</c:v>
                </c:pt>
                <c:pt idx="19085">
                  <c:v>13.947000000000001</c:v>
                </c:pt>
                <c:pt idx="19086">
                  <c:v>14.053000000000003</c:v>
                </c:pt>
                <c:pt idx="19087">
                  <c:v>14.068</c:v>
                </c:pt>
                <c:pt idx="19088">
                  <c:v>14.136000000000001</c:v>
                </c:pt>
                <c:pt idx="19089">
                  <c:v>14.163</c:v>
                </c:pt>
                <c:pt idx="19090">
                  <c:v>14.271000000000001</c:v>
                </c:pt>
                <c:pt idx="19091">
                  <c:v>14.374000000000002</c:v>
                </c:pt>
                <c:pt idx="19092">
                  <c:v>14.411</c:v>
                </c:pt>
                <c:pt idx="19093">
                  <c:v>14.5</c:v>
                </c:pt>
                <c:pt idx="19094">
                  <c:v>14.536</c:v>
                </c:pt>
                <c:pt idx="19095">
                  <c:v>14.542</c:v>
                </c:pt>
                <c:pt idx="19096">
                  <c:v>14.552000000000001</c:v>
                </c:pt>
                <c:pt idx="19097">
                  <c:v>14.575000000000001</c:v>
                </c:pt>
                <c:pt idx="19098">
                  <c:v>14.568</c:v>
                </c:pt>
                <c:pt idx="19099">
                  <c:v>14.48</c:v>
                </c:pt>
                <c:pt idx="19100">
                  <c:v>14.710999999999999</c:v>
                </c:pt>
                <c:pt idx="19101">
                  <c:v>14.604000000000001</c:v>
                </c:pt>
                <c:pt idx="19102">
                  <c:v>14.405000000000001</c:v>
                </c:pt>
                <c:pt idx="19103">
                  <c:v>14.246999999999998</c:v>
                </c:pt>
                <c:pt idx="19104">
                  <c:v>14.057</c:v>
                </c:pt>
                <c:pt idx="19105">
                  <c:v>13.941000000000001</c:v>
                </c:pt>
                <c:pt idx="19106">
                  <c:v>13.757</c:v>
                </c:pt>
                <c:pt idx="19107">
                  <c:v>13.578000000000001</c:v>
                </c:pt>
                <c:pt idx="19108">
                  <c:v>13.47</c:v>
                </c:pt>
                <c:pt idx="19109">
                  <c:v>13.369000000000002</c:v>
                </c:pt>
                <c:pt idx="19110">
                  <c:v>13.290999999999999</c:v>
                </c:pt>
                <c:pt idx="19111">
                  <c:v>13.193</c:v>
                </c:pt>
                <c:pt idx="19112">
                  <c:v>13.075000000000001</c:v>
                </c:pt>
                <c:pt idx="19113">
                  <c:v>13.05</c:v>
                </c:pt>
                <c:pt idx="19114">
                  <c:v>13.077</c:v>
                </c:pt>
                <c:pt idx="19115">
                  <c:v>13.165000000000001</c:v>
                </c:pt>
                <c:pt idx="19116">
                  <c:v>13.382000000000001</c:v>
                </c:pt>
                <c:pt idx="19117">
                  <c:v>13.617999999999999</c:v>
                </c:pt>
                <c:pt idx="19118">
                  <c:v>13.801</c:v>
                </c:pt>
                <c:pt idx="19119">
                  <c:v>13.928000000000001</c:v>
                </c:pt>
                <c:pt idx="19120">
                  <c:v>14.012</c:v>
                </c:pt>
                <c:pt idx="19121">
                  <c:v>14.022</c:v>
                </c:pt>
                <c:pt idx="19122">
                  <c:v>14.034000000000001</c:v>
                </c:pt>
                <c:pt idx="19123">
                  <c:v>13.945</c:v>
                </c:pt>
                <c:pt idx="19124">
                  <c:v>13.892000000000001</c:v>
                </c:pt>
                <c:pt idx="19125">
                  <c:v>13.851000000000003</c:v>
                </c:pt>
                <c:pt idx="19126">
                  <c:v>13.875000000000002</c:v>
                </c:pt>
                <c:pt idx="19127">
                  <c:v>13.860000000000001</c:v>
                </c:pt>
                <c:pt idx="19128">
                  <c:v>13.981</c:v>
                </c:pt>
                <c:pt idx="19129">
                  <c:v>14.273</c:v>
                </c:pt>
                <c:pt idx="19130">
                  <c:v>14.796000000000001</c:v>
                </c:pt>
                <c:pt idx="19131">
                  <c:v>15.283000000000001</c:v>
                </c:pt>
                <c:pt idx="19132">
                  <c:v>15.565000000000001</c:v>
                </c:pt>
                <c:pt idx="19133">
                  <c:v>15.969000000000001</c:v>
                </c:pt>
                <c:pt idx="19134">
                  <c:v>16.667999999999999</c:v>
                </c:pt>
                <c:pt idx="19135">
                  <c:v>17.576000000000001</c:v>
                </c:pt>
                <c:pt idx="19136">
                  <c:v>18.317000000000004</c:v>
                </c:pt>
                <c:pt idx="19137">
                  <c:v>18.582999999999991</c:v>
                </c:pt>
                <c:pt idx="19138">
                  <c:v>18.635999999999999</c:v>
                </c:pt>
                <c:pt idx="19139">
                  <c:v>18.579999999999995</c:v>
                </c:pt>
                <c:pt idx="19140">
                  <c:v>18.384</c:v>
                </c:pt>
                <c:pt idx="19141">
                  <c:v>18.064</c:v>
                </c:pt>
                <c:pt idx="19142">
                  <c:v>17.649000000000001</c:v>
                </c:pt>
                <c:pt idx="19143">
                  <c:v>17.303000000000001</c:v>
                </c:pt>
                <c:pt idx="19144">
                  <c:v>17.067</c:v>
                </c:pt>
                <c:pt idx="19145">
                  <c:v>16.806999999999999</c:v>
                </c:pt>
                <c:pt idx="19146">
                  <c:v>16.539000000000001</c:v>
                </c:pt>
                <c:pt idx="19147">
                  <c:v>16.292999999999996</c:v>
                </c:pt>
                <c:pt idx="19148">
                  <c:v>15.959000000000001</c:v>
                </c:pt>
                <c:pt idx="19149">
                  <c:v>15.635</c:v>
                </c:pt>
                <c:pt idx="19150">
                  <c:v>15.471</c:v>
                </c:pt>
                <c:pt idx="19151">
                  <c:v>15.384</c:v>
                </c:pt>
                <c:pt idx="19152">
                  <c:v>15.277000000000001</c:v>
                </c:pt>
                <c:pt idx="19153">
                  <c:v>15.109</c:v>
                </c:pt>
                <c:pt idx="19154">
                  <c:v>14.974</c:v>
                </c:pt>
                <c:pt idx="19155">
                  <c:v>14.827</c:v>
                </c:pt>
                <c:pt idx="19156">
                  <c:v>14.624000000000001</c:v>
                </c:pt>
                <c:pt idx="19157">
                  <c:v>14.434000000000001</c:v>
                </c:pt>
                <c:pt idx="19158">
                  <c:v>14.277999999999999</c:v>
                </c:pt>
                <c:pt idx="19159">
                  <c:v>14.133000000000001</c:v>
                </c:pt>
                <c:pt idx="19160">
                  <c:v>13.941000000000001</c:v>
                </c:pt>
                <c:pt idx="19161">
                  <c:v>13.717999999999998</c:v>
                </c:pt>
                <c:pt idx="19162">
                  <c:v>13.713999999999999</c:v>
                </c:pt>
                <c:pt idx="19163">
                  <c:v>13.808</c:v>
                </c:pt>
                <c:pt idx="19164">
                  <c:v>14.089</c:v>
                </c:pt>
                <c:pt idx="19165">
                  <c:v>14.314</c:v>
                </c:pt>
                <c:pt idx="19166">
                  <c:v>14.449</c:v>
                </c:pt>
                <c:pt idx="19167">
                  <c:v>14.433</c:v>
                </c:pt>
                <c:pt idx="19168">
                  <c:v>14.371</c:v>
                </c:pt>
                <c:pt idx="19169">
                  <c:v>14.293000000000001</c:v>
                </c:pt>
                <c:pt idx="19170">
                  <c:v>14.236000000000001</c:v>
                </c:pt>
                <c:pt idx="19171">
                  <c:v>13.998000000000001</c:v>
                </c:pt>
                <c:pt idx="19172">
                  <c:v>13.879000000000001</c:v>
                </c:pt>
                <c:pt idx="19173">
                  <c:v>13.807</c:v>
                </c:pt>
                <c:pt idx="19174">
                  <c:v>13.705</c:v>
                </c:pt>
                <c:pt idx="19175">
                  <c:v>13.637999999999998</c:v>
                </c:pt>
                <c:pt idx="19176">
                  <c:v>13.562000000000001</c:v>
                </c:pt>
                <c:pt idx="19177">
                  <c:v>13.524000000000001</c:v>
                </c:pt>
                <c:pt idx="19178">
                  <c:v>13.467000000000002</c:v>
                </c:pt>
                <c:pt idx="19179">
                  <c:v>13.385000000000002</c:v>
                </c:pt>
                <c:pt idx="19180">
                  <c:v>13.276</c:v>
                </c:pt>
                <c:pt idx="19181">
                  <c:v>13.242000000000001</c:v>
                </c:pt>
                <c:pt idx="19182">
                  <c:v>13.156000000000002</c:v>
                </c:pt>
                <c:pt idx="19183">
                  <c:v>13.109</c:v>
                </c:pt>
                <c:pt idx="19184">
                  <c:v>13.043000000000001</c:v>
                </c:pt>
                <c:pt idx="19185">
                  <c:v>12.982000000000001</c:v>
                </c:pt>
                <c:pt idx="19186">
                  <c:v>12.884</c:v>
                </c:pt>
                <c:pt idx="19187">
                  <c:v>12.827</c:v>
                </c:pt>
                <c:pt idx="19188">
                  <c:v>12.787999999999998</c:v>
                </c:pt>
                <c:pt idx="19189">
                  <c:v>12.756</c:v>
                </c:pt>
                <c:pt idx="19190">
                  <c:v>12.774000000000001</c:v>
                </c:pt>
                <c:pt idx="19191">
                  <c:v>12.717000000000001</c:v>
                </c:pt>
                <c:pt idx="19192">
                  <c:v>12.689</c:v>
                </c:pt>
                <c:pt idx="19193">
                  <c:v>12.651</c:v>
                </c:pt>
                <c:pt idx="19194">
                  <c:v>12.654</c:v>
                </c:pt>
                <c:pt idx="19195">
                  <c:v>12.630999999999998</c:v>
                </c:pt>
                <c:pt idx="19196">
                  <c:v>12.574</c:v>
                </c:pt>
                <c:pt idx="19197">
                  <c:v>12.531000000000001</c:v>
                </c:pt>
                <c:pt idx="19198">
                  <c:v>12.497</c:v>
                </c:pt>
                <c:pt idx="19199">
                  <c:v>12.491</c:v>
                </c:pt>
                <c:pt idx="19200">
                  <c:v>12.52</c:v>
                </c:pt>
                <c:pt idx="19201">
                  <c:v>12.5</c:v>
                </c:pt>
                <c:pt idx="19202">
                  <c:v>12.535</c:v>
                </c:pt>
                <c:pt idx="19203">
                  <c:v>12.464</c:v>
                </c:pt>
                <c:pt idx="19204">
                  <c:v>12.491</c:v>
                </c:pt>
                <c:pt idx="19205">
                  <c:v>12.506</c:v>
                </c:pt>
                <c:pt idx="19206">
                  <c:v>12.472000000000001</c:v>
                </c:pt>
                <c:pt idx="19207">
                  <c:v>12.428000000000001</c:v>
                </c:pt>
                <c:pt idx="19208">
                  <c:v>12.433</c:v>
                </c:pt>
                <c:pt idx="19209">
                  <c:v>12.381</c:v>
                </c:pt>
                <c:pt idx="19210">
                  <c:v>12.31</c:v>
                </c:pt>
                <c:pt idx="19211">
                  <c:v>12.276</c:v>
                </c:pt>
                <c:pt idx="19212">
                  <c:v>12.28</c:v>
                </c:pt>
                <c:pt idx="19213">
                  <c:v>12.268000000000001</c:v>
                </c:pt>
                <c:pt idx="19214">
                  <c:v>12.289</c:v>
                </c:pt>
                <c:pt idx="19215">
                  <c:v>12.266</c:v>
                </c:pt>
                <c:pt idx="19216">
                  <c:v>12.395000000000001</c:v>
                </c:pt>
                <c:pt idx="19217">
                  <c:v>12.51</c:v>
                </c:pt>
                <c:pt idx="19218">
                  <c:v>12.657</c:v>
                </c:pt>
                <c:pt idx="19219">
                  <c:v>12.867000000000003</c:v>
                </c:pt>
                <c:pt idx="19220">
                  <c:v>13.046000000000001</c:v>
                </c:pt>
                <c:pt idx="19221">
                  <c:v>13.38</c:v>
                </c:pt>
                <c:pt idx="19222">
                  <c:v>13.616</c:v>
                </c:pt>
                <c:pt idx="19223">
                  <c:v>13.848000000000001</c:v>
                </c:pt>
                <c:pt idx="19224">
                  <c:v>13.936</c:v>
                </c:pt>
                <c:pt idx="19225">
                  <c:v>14.025</c:v>
                </c:pt>
                <c:pt idx="19226">
                  <c:v>14.023</c:v>
                </c:pt>
                <c:pt idx="19227">
                  <c:v>13.946</c:v>
                </c:pt>
                <c:pt idx="19228">
                  <c:v>13.83</c:v>
                </c:pt>
                <c:pt idx="19229">
                  <c:v>13.728999999999999</c:v>
                </c:pt>
                <c:pt idx="19230">
                  <c:v>13.569000000000003</c:v>
                </c:pt>
                <c:pt idx="19231">
                  <c:v>13.392000000000001</c:v>
                </c:pt>
                <c:pt idx="19232">
                  <c:v>13.341000000000001</c:v>
                </c:pt>
                <c:pt idx="19233">
                  <c:v>13.28</c:v>
                </c:pt>
                <c:pt idx="19234">
                  <c:v>13.335000000000003</c:v>
                </c:pt>
                <c:pt idx="19235">
                  <c:v>13.333</c:v>
                </c:pt>
                <c:pt idx="19236">
                  <c:v>13.293000000000001</c:v>
                </c:pt>
                <c:pt idx="19237">
                  <c:v>13.239000000000001</c:v>
                </c:pt>
                <c:pt idx="19238">
                  <c:v>13.161</c:v>
                </c:pt>
                <c:pt idx="19239">
                  <c:v>13.047000000000001</c:v>
                </c:pt>
                <c:pt idx="19240">
                  <c:v>12.931000000000001</c:v>
                </c:pt>
                <c:pt idx="19241">
                  <c:v>12.907</c:v>
                </c:pt>
                <c:pt idx="19242">
                  <c:v>12.919</c:v>
                </c:pt>
                <c:pt idx="19243">
                  <c:v>12.868</c:v>
                </c:pt>
                <c:pt idx="19244">
                  <c:v>12.783000000000001</c:v>
                </c:pt>
                <c:pt idx="19245">
                  <c:v>12.747999999999999</c:v>
                </c:pt>
                <c:pt idx="19246">
                  <c:v>12.716000000000001</c:v>
                </c:pt>
                <c:pt idx="19247">
                  <c:v>12.725</c:v>
                </c:pt>
                <c:pt idx="19248">
                  <c:v>12.876000000000003</c:v>
                </c:pt>
                <c:pt idx="19249">
                  <c:v>12.892000000000001</c:v>
                </c:pt>
                <c:pt idx="19250">
                  <c:v>12.877000000000002</c:v>
                </c:pt>
                <c:pt idx="19251">
                  <c:v>12.797999999999998</c:v>
                </c:pt>
                <c:pt idx="19252">
                  <c:v>12.743999999999998</c:v>
                </c:pt>
                <c:pt idx="19253">
                  <c:v>12.67</c:v>
                </c:pt>
                <c:pt idx="19254">
                  <c:v>12.613</c:v>
                </c:pt>
                <c:pt idx="19255">
                  <c:v>12.546000000000001</c:v>
                </c:pt>
                <c:pt idx="19256">
                  <c:v>12.457000000000003</c:v>
                </c:pt>
                <c:pt idx="19257">
                  <c:v>12.491</c:v>
                </c:pt>
                <c:pt idx="19258">
                  <c:v>12.485000000000001</c:v>
                </c:pt>
                <c:pt idx="19259">
                  <c:v>12.479000000000001</c:v>
                </c:pt>
                <c:pt idx="19260">
                  <c:v>12.501000000000001</c:v>
                </c:pt>
                <c:pt idx="19261">
                  <c:v>12.477</c:v>
                </c:pt>
                <c:pt idx="19262">
                  <c:v>12.505000000000003</c:v>
                </c:pt>
                <c:pt idx="19263">
                  <c:v>12.454000000000002</c:v>
                </c:pt>
                <c:pt idx="19264">
                  <c:v>12.467000000000002</c:v>
                </c:pt>
                <c:pt idx="19265">
                  <c:v>12.503</c:v>
                </c:pt>
                <c:pt idx="19266">
                  <c:v>12.493</c:v>
                </c:pt>
                <c:pt idx="19267">
                  <c:v>12.575000000000001</c:v>
                </c:pt>
                <c:pt idx="19268">
                  <c:v>12.529</c:v>
                </c:pt>
                <c:pt idx="19269">
                  <c:v>12.579000000000002</c:v>
                </c:pt>
                <c:pt idx="19270">
                  <c:v>12.506</c:v>
                </c:pt>
                <c:pt idx="19271">
                  <c:v>12.464</c:v>
                </c:pt>
                <c:pt idx="19272">
                  <c:v>12.394</c:v>
                </c:pt>
                <c:pt idx="19273">
                  <c:v>12.409000000000002</c:v>
                </c:pt>
                <c:pt idx="19274">
                  <c:v>12.317</c:v>
                </c:pt>
                <c:pt idx="19275">
                  <c:v>12.274000000000001</c:v>
                </c:pt>
                <c:pt idx="19276">
                  <c:v>12.222</c:v>
                </c:pt>
                <c:pt idx="19277">
                  <c:v>12.203000000000001</c:v>
                </c:pt>
                <c:pt idx="19278">
                  <c:v>12.184000000000001</c:v>
                </c:pt>
                <c:pt idx="19279">
                  <c:v>12.159000000000002</c:v>
                </c:pt>
                <c:pt idx="19280">
                  <c:v>12.107000000000001</c:v>
                </c:pt>
                <c:pt idx="19281">
                  <c:v>12.072000000000001</c:v>
                </c:pt>
                <c:pt idx="19282">
                  <c:v>12.01</c:v>
                </c:pt>
                <c:pt idx="19283">
                  <c:v>12.024000000000001</c:v>
                </c:pt>
                <c:pt idx="19284">
                  <c:v>12.084</c:v>
                </c:pt>
                <c:pt idx="19285">
                  <c:v>12.185</c:v>
                </c:pt>
                <c:pt idx="19286">
                  <c:v>12.239000000000001</c:v>
                </c:pt>
                <c:pt idx="19287">
                  <c:v>12.312000000000001</c:v>
                </c:pt>
                <c:pt idx="19288">
                  <c:v>12.366000000000001</c:v>
                </c:pt>
                <c:pt idx="19289">
                  <c:v>12.41</c:v>
                </c:pt>
                <c:pt idx="19290">
                  <c:v>12.439</c:v>
                </c:pt>
                <c:pt idx="19291">
                  <c:v>12.398</c:v>
                </c:pt>
                <c:pt idx="19292">
                  <c:v>12.344000000000001</c:v>
                </c:pt>
                <c:pt idx="19293">
                  <c:v>12.32</c:v>
                </c:pt>
                <c:pt idx="19294">
                  <c:v>12.297000000000001</c:v>
                </c:pt>
                <c:pt idx="19295">
                  <c:v>12.228999999999999</c:v>
                </c:pt>
                <c:pt idx="19296">
                  <c:v>12.175000000000002</c:v>
                </c:pt>
                <c:pt idx="19297">
                  <c:v>12.073</c:v>
                </c:pt>
                <c:pt idx="19298">
                  <c:v>12.054</c:v>
                </c:pt>
                <c:pt idx="19299">
                  <c:v>12.047999999999998</c:v>
                </c:pt>
                <c:pt idx="19300">
                  <c:v>11.981</c:v>
                </c:pt>
                <c:pt idx="19301">
                  <c:v>11.992000000000003</c:v>
                </c:pt>
                <c:pt idx="19302">
                  <c:v>11.967000000000002</c:v>
                </c:pt>
                <c:pt idx="19303">
                  <c:v>11.926</c:v>
                </c:pt>
                <c:pt idx="19304">
                  <c:v>11.895000000000001</c:v>
                </c:pt>
                <c:pt idx="19305">
                  <c:v>11.797999999999998</c:v>
                </c:pt>
                <c:pt idx="19306">
                  <c:v>11.749000000000001</c:v>
                </c:pt>
                <c:pt idx="19307">
                  <c:v>11.719999999999999</c:v>
                </c:pt>
                <c:pt idx="19308">
                  <c:v>11.7</c:v>
                </c:pt>
                <c:pt idx="19309">
                  <c:v>11.739000000000001</c:v>
                </c:pt>
                <c:pt idx="19310">
                  <c:v>11.716000000000001</c:v>
                </c:pt>
                <c:pt idx="19311">
                  <c:v>11.722</c:v>
                </c:pt>
                <c:pt idx="19312">
                  <c:v>11.758000000000001</c:v>
                </c:pt>
                <c:pt idx="19313">
                  <c:v>11.793999999999999</c:v>
                </c:pt>
                <c:pt idx="19314">
                  <c:v>11.816000000000003</c:v>
                </c:pt>
                <c:pt idx="19315">
                  <c:v>11.886000000000003</c:v>
                </c:pt>
                <c:pt idx="19316">
                  <c:v>11.849</c:v>
                </c:pt>
                <c:pt idx="19317">
                  <c:v>11.808</c:v>
                </c:pt>
                <c:pt idx="19318">
                  <c:v>11.829000000000002</c:v>
                </c:pt>
                <c:pt idx="19319">
                  <c:v>11.798999999999999</c:v>
                </c:pt>
                <c:pt idx="19320">
                  <c:v>11.793999999999999</c:v>
                </c:pt>
                <c:pt idx="19321">
                  <c:v>11.749000000000001</c:v>
                </c:pt>
                <c:pt idx="19322">
                  <c:v>11.723000000000001</c:v>
                </c:pt>
                <c:pt idx="19323">
                  <c:v>11.742999999999999</c:v>
                </c:pt>
                <c:pt idx="19324">
                  <c:v>11.753</c:v>
                </c:pt>
                <c:pt idx="19325">
                  <c:v>11.784000000000001</c:v>
                </c:pt>
                <c:pt idx="19326">
                  <c:v>11.774000000000001</c:v>
                </c:pt>
                <c:pt idx="19327">
                  <c:v>11.841000000000001</c:v>
                </c:pt>
                <c:pt idx="19328">
                  <c:v>11.848000000000001</c:v>
                </c:pt>
                <c:pt idx="19329">
                  <c:v>11.884</c:v>
                </c:pt>
                <c:pt idx="19330">
                  <c:v>11.897</c:v>
                </c:pt>
                <c:pt idx="19331">
                  <c:v>11.947000000000001</c:v>
                </c:pt>
                <c:pt idx="19332">
                  <c:v>11.938000000000001</c:v>
                </c:pt>
                <c:pt idx="19333">
                  <c:v>11.913</c:v>
                </c:pt>
                <c:pt idx="19334">
                  <c:v>11.878</c:v>
                </c:pt>
                <c:pt idx="19335">
                  <c:v>11.91</c:v>
                </c:pt>
                <c:pt idx="19336">
                  <c:v>11.928000000000001</c:v>
                </c:pt>
                <c:pt idx="19337">
                  <c:v>11.912000000000003</c:v>
                </c:pt>
                <c:pt idx="19338">
                  <c:v>11.908000000000001</c:v>
                </c:pt>
                <c:pt idx="19339">
                  <c:v>11.912000000000003</c:v>
                </c:pt>
                <c:pt idx="19340">
                  <c:v>11.877000000000002</c:v>
                </c:pt>
                <c:pt idx="19341">
                  <c:v>11.864000000000003</c:v>
                </c:pt>
                <c:pt idx="19342">
                  <c:v>11.84</c:v>
                </c:pt>
                <c:pt idx="19343">
                  <c:v>11.824</c:v>
                </c:pt>
                <c:pt idx="19344">
                  <c:v>11.861000000000002</c:v>
                </c:pt>
                <c:pt idx="19345">
                  <c:v>11.904</c:v>
                </c:pt>
                <c:pt idx="19346">
                  <c:v>11.874000000000002</c:v>
                </c:pt>
                <c:pt idx="19347">
                  <c:v>11.911</c:v>
                </c:pt>
                <c:pt idx="19348">
                  <c:v>11.881</c:v>
                </c:pt>
                <c:pt idx="19349">
                  <c:v>11.848000000000001</c:v>
                </c:pt>
                <c:pt idx="19350">
                  <c:v>11.764000000000001</c:v>
                </c:pt>
                <c:pt idx="19351">
                  <c:v>11.759</c:v>
                </c:pt>
                <c:pt idx="19352">
                  <c:v>11.77</c:v>
                </c:pt>
                <c:pt idx="19353">
                  <c:v>11.722</c:v>
                </c:pt>
                <c:pt idx="19354">
                  <c:v>11.725</c:v>
                </c:pt>
                <c:pt idx="19355">
                  <c:v>11.728999999999999</c:v>
                </c:pt>
                <c:pt idx="19356">
                  <c:v>11.666</c:v>
                </c:pt>
                <c:pt idx="19357">
                  <c:v>11.674000000000001</c:v>
                </c:pt>
                <c:pt idx="19358">
                  <c:v>11.635</c:v>
                </c:pt>
                <c:pt idx="19359">
                  <c:v>11.662000000000003</c:v>
                </c:pt>
                <c:pt idx="19360">
                  <c:v>11.588000000000001</c:v>
                </c:pt>
                <c:pt idx="19361">
                  <c:v>11.615</c:v>
                </c:pt>
                <c:pt idx="19362">
                  <c:v>11.695</c:v>
                </c:pt>
                <c:pt idx="19363">
                  <c:v>11.854000000000003</c:v>
                </c:pt>
                <c:pt idx="19364">
                  <c:v>12.103</c:v>
                </c:pt>
                <c:pt idx="19365">
                  <c:v>12.413</c:v>
                </c:pt>
                <c:pt idx="19366">
                  <c:v>12.681000000000001</c:v>
                </c:pt>
                <c:pt idx="19367">
                  <c:v>12.91</c:v>
                </c:pt>
                <c:pt idx="19368">
                  <c:v>13.061</c:v>
                </c:pt>
                <c:pt idx="19369">
                  <c:v>13.133000000000001</c:v>
                </c:pt>
                <c:pt idx="19370">
                  <c:v>13.058</c:v>
                </c:pt>
                <c:pt idx="19371">
                  <c:v>12.994</c:v>
                </c:pt>
                <c:pt idx="19372">
                  <c:v>13.019</c:v>
                </c:pt>
                <c:pt idx="19373">
                  <c:v>13.127999999999998</c:v>
                </c:pt>
                <c:pt idx="19374">
                  <c:v>13.475000000000001</c:v>
                </c:pt>
                <c:pt idx="19375">
                  <c:v>13.93</c:v>
                </c:pt>
                <c:pt idx="19376">
                  <c:v>14.284000000000001</c:v>
                </c:pt>
                <c:pt idx="19377">
                  <c:v>14.494</c:v>
                </c:pt>
                <c:pt idx="19378">
                  <c:v>14.54</c:v>
                </c:pt>
                <c:pt idx="19379">
                  <c:v>14.429</c:v>
                </c:pt>
                <c:pt idx="19380">
                  <c:v>14.233999999999998</c:v>
                </c:pt>
                <c:pt idx="19381">
                  <c:v>14.068</c:v>
                </c:pt>
                <c:pt idx="19382">
                  <c:v>13.844000000000001</c:v>
                </c:pt>
                <c:pt idx="19383">
                  <c:v>13.601000000000001</c:v>
                </c:pt>
                <c:pt idx="19384">
                  <c:v>13.387</c:v>
                </c:pt>
                <c:pt idx="19385">
                  <c:v>13.18</c:v>
                </c:pt>
                <c:pt idx="19386">
                  <c:v>12.978</c:v>
                </c:pt>
                <c:pt idx="19387">
                  <c:v>12.747999999999999</c:v>
                </c:pt>
                <c:pt idx="19388">
                  <c:v>12.595000000000002</c:v>
                </c:pt>
                <c:pt idx="19389">
                  <c:v>12.495000000000001</c:v>
                </c:pt>
                <c:pt idx="19390">
                  <c:v>12.367000000000003</c:v>
                </c:pt>
                <c:pt idx="19391">
                  <c:v>12.304</c:v>
                </c:pt>
                <c:pt idx="19392">
                  <c:v>12.271000000000001</c:v>
                </c:pt>
                <c:pt idx="19393">
                  <c:v>12.337</c:v>
                </c:pt>
                <c:pt idx="19394">
                  <c:v>12.39</c:v>
                </c:pt>
                <c:pt idx="19395">
                  <c:v>12.447000000000001</c:v>
                </c:pt>
                <c:pt idx="19396">
                  <c:v>12.545</c:v>
                </c:pt>
                <c:pt idx="19397">
                  <c:v>12.564</c:v>
                </c:pt>
                <c:pt idx="19398">
                  <c:v>12.626000000000001</c:v>
                </c:pt>
                <c:pt idx="19399">
                  <c:v>12.602</c:v>
                </c:pt>
                <c:pt idx="19400">
                  <c:v>12.567</c:v>
                </c:pt>
                <c:pt idx="19401">
                  <c:v>12.513</c:v>
                </c:pt>
                <c:pt idx="19402">
                  <c:v>12.465000000000002</c:v>
                </c:pt>
                <c:pt idx="19403">
                  <c:v>12.457000000000003</c:v>
                </c:pt>
                <c:pt idx="19404">
                  <c:v>12.51</c:v>
                </c:pt>
                <c:pt idx="19405">
                  <c:v>12.643000000000001</c:v>
                </c:pt>
                <c:pt idx="19406">
                  <c:v>12.709</c:v>
                </c:pt>
                <c:pt idx="19407">
                  <c:v>12.795</c:v>
                </c:pt>
                <c:pt idx="19408">
                  <c:v>12.697999999999999</c:v>
                </c:pt>
                <c:pt idx="19409">
                  <c:v>12.745999999999999</c:v>
                </c:pt>
                <c:pt idx="19410">
                  <c:v>12.726000000000001</c:v>
                </c:pt>
                <c:pt idx="19411">
                  <c:v>12.706</c:v>
                </c:pt>
                <c:pt idx="19412">
                  <c:v>12.706</c:v>
                </c:pt>
                <c:pt idx="19413">
                  <c:v>12.625</c:v>
                </c:pt>
                <c:pt idx="19414">
                  <c:v>12.593</c:v>
                </c:pt>
                <c:pt idx="19415">
                  <c:v>12.57</c:v>
                </c:pt>
                <c:pt idx="19416">
                  <c:v>12.52</c:v>
                </c:pt>
                <c:pt idx="19417">
                  <c:v>12.366000000000001</c:v>
                </c:pt>
                <c:pt idx="19418">
                  <c:v>12.283000000000001</c:v>
                </c:pt>
                <c:pt idx="19419">
                  <c:v>12.099</c:v>
                </c:pt>
                <c:pt idx="19420">
                  <c:v>12.024000000000001</c:v>
                </c:pt>
                <c:pt idx="19421">
                  <c:v>11.967000000000002</c:v>
                </c:pt>
                <c:pt idx="19422">
                  <c:v>11.893000000000002</c:v>
                </c:pt>
                <c:pt idx="19423">
                  <c:v>11.843</c:v>
                </c:pt>
                <c:pt idx="19424">
                  <c:v>11.837</c:v>
                </c:pt>
                <c:pt idx="19425">
                  <c:v>11.81</c:v>
                </c:pt>
                <c:pt idx="19426">
                  <c:v>11.818</c:v>
                </c:pt>
                <c:pt idx="19427">
                  <c:v>11.81</c:v>
                </c:pt>
                <c:pt idx="19428">
                  <c:v>11.730999999999998</c:v>
                </c:pt>
                <c:pt idx="19429">
                  <c:v>11.707000000000001</c:v>
                </c:pt>
                <c:pt idx="19430">
                  <c:v>11.687000000000001</c:v>
                </c:pt>
                <c:pt idx="19431">
                  <c:v>11.619</c:v>
                </c:pt>
                <c:pt idx="19432">
                  <c:v>11.588000000000001</c:v>
                </c:pt>
                <c:pt idx="19433">
                  <c:v>11.592000000000002</c:v>
                </c:pt>
                <c:pt idx="19434">
                  <c:v>11.586</c:v>
                </c:pt>
                <c:pt idx="19435">
                  <c:v>11.568</c:v>
                </c:pt>
                <c:pt idx="19436">
                  <c:v>11.579000000000002</c:v>
                </c:pt>
                <c:pt idx="19437">
                  <c:v>11.59</c:v>
                </c:pt>
                <c:pt idx="19438">
                  <c:v>11.581</c:v>
                </c:pt>
                <c:pt idx="19439">
                  <c:v>11.562000000000001</c:v>
                </c:pt>
                <c:pt idx="19440">
                  <c:v>11.558</c:v>
                </c:pt>
                <c:pt idx="19441">
                  <c:v>11.515000000000002</c:v>
                </c:pt>
                <c:pt idx="19442">
                  <c:v>11.477</c:v>
                </c:pt>
                <c:pt idx="19443">
                  <c:v>11.474</c:v>
                </c:pt>
                <c:pt idx="19444">
                  <c:v>11.402000000000001</c:v>
                </c:pt>
                <c:pt idx="19445">
                  <c:v>11.363000000000001</c:v>
                </c:pt>
                <c:pt idx="19446">
                  <c:v>11.256</c:v>
                </c:pt>
                <c:pt idx="19447">
                  <c:v>11.265000000000002</c:v>
                </c:pt>
                <c:pt idx="19448">
                  <c:v>11.230999999999998</c:v>
                </c:pt>
                <c:pt idx="19449">
                  <c:v>11.209999999999999</c:v>
                </c:pt>
                <c:pt idx="19450">
                  <c:v>11.181000000000001</c:v>
                </c:pt>
                <c:pt idx="19451">
                  <c:v>11.159000000000002</c:v>
                </c:pt>
                <c:pt idx="19452">
                  <c:v>11.184000000000001</c:v>
                </c:pt>
                <c:pt idx="19453">
                  <c:v>11.194000000000001</c:v>
                </c:pt>
                <c:pt idx="19454">
                  <c:v>11.159000000000002</c:v>
                </c:pt>
                <c:pt idx="19455">
                  <c:v>11.197000000000001</c:v>
                </c:pt>
                <c:pt idx="19456">
                  <c:v>11.303000000000003</c:v>
                </c:pt>
                <c:pt idx="19457">
                  <c:v>11.376000000000003</c:v>
                </c:pt>
                <c:pt idx="19458">
                  <c:v>11.61</c:v>
                </c:pt>
                <c:pt idx="19459">
                  <c:v>11.906000000000002</c:v>
                </c:pt>
                <c:pt idx="19460">
                  <c:v>12.279</c:v>
                </c:pt>
                <c:pt idx="19461">
                  <c:v>12.779</c:v>
                </c:pt>
                <c:pt idx="19462">
                  <c:v>13.259</c:v>
                </c:pt>
                <c:pt idx="19463">
                  <c:v>13.818</c:v>
                </c:pt>
                <c:pt idx="19464">
                  <c:v>14.273</c:v>
                </c:pt>
                <c:pt idx="19465">
                  <c:v>14.766</c:v>
                </c:pt>
                <c:pt idx="19466">
                  <c:v>15.156000000000002</c:v>
                </c:pt>
                <c:pt idx="19467">
                  <c:v>15.502000000000002</c:v>
                </c:pt>
                <c:pt idx="19468">
                  <c:v>15.571</c:v>
                </c:pt>
                <c:pt idx="19469">
                  <c:v>15.429</c:v>
                </c:pt>
                <c:pt idx="19470">
                  <c:v>15.240999999999998</c:v>
                </c:pt>
                <c:pt idx="19471">
                  <c:v>14.781000000000001</c:v>
                </c:pt>
                <c:pt idx="19472">
                  <c:v>14.426</c:v>
                </c:pt>
                <c:pt idx="19473">
                  <c:v>14.12</c:v>
                </c:pt>
                <c:pt idx="19474">
                  <c:v>13.826000000000002</c:v>
                </c:pt>
                <c:pt idx="19475">
                  <c:v>13.576000000000002</c:v>
                </c:pt>
                <c:pt idx="19476">
                  <c:v>13.42</c:v>
                </c:pt>
                <c:pt idx="19477">
                  <c:v>13.201000000000001</c:v>
                </c:pt>
                <c:pt idx="19478">
                  <c:v>12.99</c:v>
                </c:pt>
                <c:pt idx="19479">
                  <c:v>12.838000000000001</c:v>
                </c:pt>
                <c:pt idx="19480">
                  <c:v>12.715</c:v>
                </c:pt>
                <c:pt idx="19481">
                  <c:v>12.632</c:v>
                </c:pt>
                <c:pt idx="19482">
                  <c:v>12.54</c:v>
                </c:pt>
                <c:pt idx="19483">
                  <c:v>12.372000000000002</c:v>
                </c:pt>
                <c:pt idx="19484">
                  <c:v>12.265000000000002</c:v>
                </c:pt>
                <c:pt idx="19485">
                  <c:v>12.153</c:v>
                </c:pt>
                <c:pt idx="19486">
                  <c:v>12.061</c:v>
                </c:pt>
                <c:pt idx="19487">
                  <c:v>12.056000000000003</c:v>
                </c:pt>
                <c:pt idx="19488">
                  <c:v>11.979000000000001</c:v>
                </c:pt>
                <c:pt idx="19489">
                  <c:v>11.944000000000001</c:v>
                </c:pt>
                <c:pt idx="19490">
                  <c:v>11.898</c:v>
                </c:pt>
                <c:pt idx="19491">
                  <c:v>11.819000000000003</c:v>
                </c:pt>
                <c:pt idx="19492">
                  <c:v>11.796000000000001</c:v>
                </c:pt>
                <c:pt idx="19493">
                  <c:v>11.793000000000001</c:v>
                </c:pt>
                <c:pt idx="19494">
                  <c:v>11.75</c:v>
                </c:pt>
                <c:pt idx="19495">
                  <c:v>11.790999999999999</c:v>
                </c:pt>
                <c:pt idx="19496">
                  <c:v>11.864000000000003</c:v>
                </c:pt>
                <c:pt idx="19497">
                  <c:v>11.944000000000001</c:v>
                </c:pt>
                <c:pt idx="19498">
                  <c:v>11.991</c:v>
                </c:pt>
                <c:pt idx="19499">
                  <c:v>12.029</c:v>
                </c:pt>
                <c:pt idx="19500">
                  <c:v>12.062000000000001</c:v>
                </c:pt>
                <c:pt idx="19501">
                  <c:v>12.037999999999998</c:v>
                </c:pt>
                <c:pt idx="19502">
                  <c:v>12.054</c:v>
                </c:pt>
                <c:pt idx="19503">
                  <c:v>12.033000000000001</c:v>
                </c:pt>
                <c:pt idx="19504">
                  <c:v>11.974</c:v>
                </c:pt>
                <c:pt idx="19505">
                  <c:v>11.947000000000001</c:v>
                </c:pt>
                <c:pt idx="19506">
                  <c:v>11.931000000000001</c:v>
                </c:pt>
                <c:pt idx="19507">
                  <c:v>11.88</c:v>
                </c:pt>
                <c:pt idx="19508">
                  <c:v>12.004</c:v>
                </c:pt>
                <c:pt idx="19509">
                  <c:v>12.148999999999999</c:v>
                </c:pt>
                <c:pt idx="19510">
                  <c:v>12.298999999999999</c:v>
                </c:pt>
                <c:pt idx="19511">
                  <c:v>12.395000000000001</c:v>
                </c:pt>
                <c:pt idx="19512">
                  <c:v>12.565000000000001</c:v>
                </c:pt>
                <c:pt idx="19513">
                  <c:v>12.737999999999998</c:v>
                </c:pt>
                <c:pt idx="19514">
                  <c:v>12.857000000000003</c:v>
                </c:pt>
                <c:pt idx="19515">
                  <c:v>12.983000000000002</c:v>
                </c:pt>
                <c:pt idx="19516">
                  <c:v>13.09</c:v>
                </c:pt>
                <c:pt idx="19517">
                  <c:v>13.147999999999998</c:v>
                </c:pt>
                <c:pt idx="19518">
                  <c:v>13.197999999999999</c:v>
                </c:pt>
                <c:pt idx="19519">
                  <c:v>13.338000000000001</c:v>
                </c:pt>
                <c:pt idx="19520">
                  <c:v>13.366000000000001</c:v>
                </c:pt>
                <c:pt idx="19521">
                  <c:v>13.476000000000003</c:v>
                </c:pt>
                <c:pt idx="19522">
                  <c:v>13.459000000000001</c:v>
                </c:pt>
                <c:pt idx="19523">
                  <c:v>13.48</c:v>
                </c:pt>
                <c:pt idx="19524">
                  <c:v>13.414</c:v>
                </c:pt>
                <c:pt idx="19525">
                  <c:v>13.360000000000001</c:v>
                </c:pt>
                <c:pt idx="19526">
                  <c:v>13.264000000000001</c:v>
                </c:pt>
                <c:pt idx="19527">
                  <c:v>13.331</c:v>
                </c:pt>
                <c:pt idx="19528">
                  <c:v>13.659000000000002</c:v>
                </c:pt>
                <c:pt idx="19529">
                  <c:v>13.943</c:v>
                </c:pt>
                <c:pt idx="19530">
                  <c:v>14.245999999999999</c:v>
                </c:pt>
                <c:pt idx="19531">
                  <c:v>14.351000000000003</c:v>
                </c:pt>
                <c:pt idx="19532">
                  <c:v>14.374000000000002</c:v>
                </c:pt>
                <c:pt idx="19533">
                  <c:v>14.273</c:v>
                </c:pt>
                <c:pt idx="19534">
                  <c:v>14.098000000000001</c:v>
                </c:pt>
                <c:pt idx="19535">
                  <c:v>13.959000000000001</c:v>
                </c:pt>
                <c:pt idx="19536">
                  <c:v>13.783000000000001</c:v>
                </c:pt>
                <c:pt idx="19537">
                  <c:v>13.623000000000001</c:v>
                </c:pt>
                <c:pt idx="19538">
                  <c:v>13.383000000000003</c:v>
                </c:pt>
                <c:pt idx="19539">
                  <c:v>13.161</c:v>
                </c:pt>
                <c:pt idx="19540">
                  <c:v>12.987</c:v>
                </c:pt>
                <c:pt idx="19541">
                  <c:v>12.817</c:v>
                </c:pt>
                <c:pt idx="19542">
                  <c:v>12.758000000000001</c:v>
                </c:pt>
                <c:pt idx="19543">
                  <c:v>12.819000000000003</c:v>
                </c:pt>
                <c:pt idx="19544">
                  <c:v>13.042</c:v>
                </c:pt>
                <c:pt idx="19545">
                  <c:v>13.304</c:v>
                </c:pt>
                <c:pt idx="19546">
                  <c:v>13.632</c:v>
                </c:pt>
                <c:pt idx="19547">
                  <c:v>13.94</c:v>
                </c:pt>
                <c:pt idx="19548">
                  <c:v>14.363000000000001</c:v>
                </c:pt>
                <c:pt idx="19549">
                  <c:v>14.871</c:v>
                </c:pt>
                <c:pt idx="19550">
                  <c:v>-999</c:v>
                </c:pt>
                <c:pt idx="19551">
                  <c:v>15.704000000000001</c:v>
                </c:pt>
                <c:pt idx="19552">
                  <c:v>16.047999999999995</c:v>
                </c:pt>
                <c:pt idx="19553">
                  <c:v>16.707000000000001</c:v>
                </c:pt>
                <c:pt idx="19554">
                  <c:v>17.489999999999991</c:v>
                </c:pt>
                <c:pt idx="19555">
                  <c:v>17.978999999999996</c:v>
                </c:pt>
                <c:pt idx="19556">
                  <c:v>18.181999999999999</c:v>
                </c:pt>
                <c:pt idx="19557">
                  <c:v>18.195</c:v>
                </c:pt>
                <c:pt idx="19558">
                  <c:v>18.077000000000005</c:v>
                </c:pt>
                <c:pt idx="19559">
                  <c:v>17.765999999999991</c:v>
                </c:pt>
                <c:pt idx="19560">
                  <c:v>17.482999999999997</c:v>
                </c:pt>
                <c:pt idx="19561">
                  <c:v>17.056000000000001</c:v>
                </c:pt>
                <c:pt idx="19562">
                  <c:v>16.606999999999999</c:v>
                </c:pt>
                <c:pt idx="19563">
                  <c:v>16.439</c:v>
                </c:pt>
                <c:pt idx="19564">
                  <c:v>16.254999999999999</c:v>
                </c:pt>
                <c:pt idx="19565">
                  <c:v>16.143000000000001</c:v>
                </c:pt>
                <c:pt idx="19566">
                  <c:v>16.07</c:v>
                </c:pt>
                <c:pt idx="19567">
                  <c:v>15.982000000000001</c:v>
                </c:pt>
                <c:pt idx="19568">
                  <c:v>15.812000000000001</c:v>
                </c:pt>
                <c:pt idx="19569">
                  <c:v>15.607000000000001</c:v>
                </c:pt>
                <c:pt idx="19570">
                  <c:v>15.506</c:v>
                </c:pt>
                <c:pt idx="19571">
                  <c:v>15.487</c:v>
                </c:pt>
                <c:pt idx="19572">
                  <c:v>15.486000000000002</c:v>
                </c:pt>
                <c:pt idx="19573">
                  <c:v>15.462000000000002</c:v>
                </c:pt>
                <c:pt idx="19574">
                  <c:v>15.395000000000001</c:v>
                </c:pt>
                <c:pt idx="19575">
                  <c:v>15.338000000000001</c:v>
                </c:pt>
                <c:pt idx="19576">
                  <c:v>15.3</c:v>
                </c:pt>
                <c:pt idx="19577">
                  <c:v>15.239000000000001</c:v>
                </c:pt>
                <c:pt idx="19578">
                  <c:v>15.237999999999998</c:v>
                </c:pt>
                <c:pt idx="19579">
                  <c:v>15.168000000000001</c:v>
                </c:pt>
                <c:pt idx="19580">
                  <c:v>15.062000000000001</c:v>
                </c:pt>
                <c:pt idx="19581">
                  <c:v>14.886000000000003</c:v>
                </c:pt>
                <c:pt idx="19582">
                  <c:v>14.692</c:v>
                </c:pt>
                <c:pt idx="19583">
                  <c:v>14.517000000000001</c:v>
                </c:pt>
                <c:pt idx="19584">
                  <c:v>14.384</c:v>
                </c:pt>
                <c:pt idx="19585">
                  <c:v>14.302000000000001</c:v>
                </c:pt>
                <c:pt idx="19586">
                  <c:v>14.257</c:v>
                </c:pt>
                <c:pt idx="19587">
                  <c:v>14.265000000000002</c:v>
                </c:pt>
                <c:pt idx="19588">
                  <c:v>14.227999999999998</c:v>
                </c:pt>
                <c:pt idx="19589">
                  <c:v>14.282</c:v>
                </c:pt>
                <c:pt idx="19590">
                  <c:v>14.266</c:v>
                </c:pt>
                <c:pt idx="19591">
                  <c:v>14.239999999999998</c:v>
                </c:pt>
                <c:pt idx="19592">
                  <c:v>14.246999999999998</c:v>
                </c:pt>
                <c:pt idx="19593">
                  <c:v>14.207999999999998</c:v>
                </c:pt>
                <c:pt idx="19594">
                  <c:v>14.245999999999999</c:v>
                </c:pt>
                <c:pt idx="19595">
                  <c:v>14.348000000000001</c:v>
                </c:pt>
                <c:pt idx="19596">
                  <c:v>14.415000000000001</c:v>
                </c:pt>
                <c:pt idx="19597">
                  <c:v>14.451000000000002</c:v>
                </c:pt>
                <c:pt idx="19598">
                  <c:v>14.468</c:v>
                </c:pt>
                <c:pt idx="19599">
                  <c:v>14.508000000000001</c:v>
                </c:pt>
                <c:pt idx="19600">
                  <c:v>14.582000000000003</c:v>
                </c:pt>
                <c:pt idx="19601">
                  <c:v>14.629</c:v>
                </c:pt>
                <c:pt idx="19602">
                  <c:v>14.865000000000002</c:v>
                </c:pt>
                <c:pt idx="19603">
                  <c:v>15.124000000000001</c:v>
                </c:pt>
                <c:pt idx="19604">
                  <c:v>15.362000000000002</c:v>
                </c:pt>
                <c:pt idx="19605">
                  <c:v>15.772</c:v>
                </c:pt>
                <c:pt idx="19606">
                  <c:v>16.155000000000001</c:v>
                </c:pt>
                <c:pt idx="19607">
                  <c:v>16.606999999999999</c:v>
                </c:pt>
                <c:pt idx="19608">
                  <c:v>17.149999999999999</c:v>
                </c:pt>
                <c:pt idx="19609">
                  <c:v>17.510000000000005</c:v>
                </c:pt>
                <c:pt idx="19610">
                  <c:v>17.878</c:v>
                </c:pt>
                <c:pt idx="19611">
                  <c:v>18.567</c:v>
                </c:pt>
                <c:pt idx="19612">
                  <c:v>20.128</c:v>
                </c:pt>
                <c:pt idx="19613">
                  <c:v>21.477</c:v>
                </c:pt>
                <c:pt idx="19614">
                  <c:v>22.310000000000002</c:v>
                </c:pt>
                <c:pt idx="19615">
                  <c:v>22.609000000000005</c:v>
                </c:pt>
                <c:pt idx="19616">
                  <c:v>22.446000000000002</c:v>
                </c:pt>
                <c:pt idx="19617">
                  <c:v>22.163</c:v>
                </c:pt>
                <c:pt idx="19618">
                  <c:v>21.782999999999998</c:v>
                </c:pt>
                <c:pt idx="19619">
                  <c:v>21.332000000000001</c:v>
                </c:pt>
                <c:pt idx="19620">
                  <c:v>21.119000000000003</c:v>
                </c:pt>
                <c:pt idx="19621">
                  <c:v>20.920999999999996</c:v>
                </c:pt>
                <c:pt idx="19622">
                  <c:v>20.73</c:v>
                </c:pt>
                <c:pt idx="19623">
                  <c:v>20.515000000000001</c:v>
                </c:pt>
                <c:pt idx="19624">
                  <c:v>20.574000000000005</c:v>
                </c:pt>
                <c:pt idx="19625">
                  <c:v>20.89</c:v>
                </c:pt>
                <c:pt idx="19626">
                  <c:v>21.265999999999991</c:v>
                </c:pt>
                <c:pt idx="19627">
                  <c:v>21.693000000000001</c:v>
                </c:pt>
                <c:pt idx="19628">
                  <c:v>22.02</c:v>
                </c:pt>
                <c:pt idx="19629">
                  <c:v>22.204000000000001</c:v>
                </c:pt>
                <c:pt idx="19630">
                  <c:v>22.16</c:v>
                </c:pt>
                <c:pt idx="19631">
                  <c:v>21.943999999999996</c:v>
                </c:pt>
                <c:pt idx="19632">
                  <c:v>21.609000000000005</c:v>
                </c:pt>
                <c:pt idx="19633">
                  <c:v>21.352</c:v>
                </c:pt>
                <c:pt idx="19634">
                  <c:v>20.922999999999991</c:v>
                </c:pt>
                <c:pt idx="19635">
                  <c:v>20.564</c:v>
                </c:pt>
                <c:pt idx="19636">
                  <c:v>20.199000000000005</c:v>
                </c:pt>
                <c:pt idx="19637">
                  <c:v>19.763000000000002</c:v>
                </c:pt>
                <c:pt idx="19638">
                  <c:v>19.414000000000001</c:v>
                </c:pt>
                <c:pt idx="19639">
                  <c:v>19.059000000000001</c:v>
                </c:pt>
                <c:pt idx="19640">
                  <c:v>18.747</c:v>
                </c:pt>
                <c:pt idx="19641">
                  <c:v>18.545000000000002</c:v>
                </c:pt>
                <c:pt idx="19642">
                  <c:v>18.477</c:v>
                </c:pt>
                <c:pt idx="19643">
                  <c:v>18.349</c:v>
                </c:pt>
                <c:pt idx="19644">
                  <c:v>18.201000000000001</c:v>
                </c:pt>
                <c:pt idx="19645">
                  <c:v>18.081999999999997</c:v>
                </c:pt>
                <c:pt idx="19646">
                  <c:v>17.971999999999998</c:v>
                </c:pt>
                <c:pt idx="19647">
                  <c:v>17.838999999999999</c:v>
                </c:pt>
                <c:pt idx="19648">
                  <c:v>17.704000000000001</c:v>
                </c:pt>
                <c:pt idx="19649">
                  <c:v>17.479999999999997</c:v>
                </c:pt>
                <c:pt idx="19650">
                  <c:v>17.292000000000002</c:v>
                </c:pt>
                <c:pt idx="19651">
                  <c:v>17.065999999999995</c:v>
                </c:pt>
                <c:pt idx="19652">
                  <c:v>16.809000000000001</c:v>
                </c:pt>
                <c:pt idx="19653">
                  <c:v>16.553000000000001</c:v>
                </c:pt>
                <c:pt idx="19654">
                  <c:v>16.314000000000004</c:v>
                </c:pt>
                <c:pt idx="19655">
                  <c:v>15.972000000000001</c:v>
                </c:pt>
                <c:pt idx="19656">
                  <c:v>15.604000000000001</c:v>
                </c:pt>
                <c:pt idx="19657">
                  <c:v>15.261000000000001</c:v>
                </c:pt>
                <c:pt idx="19658">
                  <c:v>14.971</c:v>
                </c:pt>
                <c:pt idx="19659">
                  <c:v>14.668000000000001</c:v>
                </c:pt>
                <c:pt idx="19660">
                  <c:v>14.317</c:v>
                </c:pt>
                <c:pt idx="19661">
                  <c:v>14.099</c:v>
                </c:pt>
                <c:pt idx="19662">
                  <c:v>13.9</c:v>
                </c:pt>
                <c:pt idx="19663">
                  <c:v>13.736999999999998</c:v>
                </c:pt>
                <c:pt idx="19664">
                  <c:v>13.531000000000001</c:v>
                </c:pt>
                <c:pt idx="19665">
                  <c:v>13.439</c:v>
                </c:pt>
                <c:pt idx="19666">
                  <c:v>13.267000000000001</c:v>
                </c:pt>
                <c:pt idx="19667">
                  <c:v>13.176</c:v>
                </c:pt>
                <c:pt idx="19668">
                  <c:v>13.163</c:v>
                </c:pt>
                <c:pt idx="19669">
                  <c:v>13.303000000000003</c:v>
                </c:pt>
                <c:pt idx="19670">
                  <c:v>13.41</c:v>
                </c:pt>
                <c:pt idx="19671">
                  <c:v>13.525</c:v>
                </c:pt>
                <c:pt idx="19672">
                  <c:v>13.686</c:v>
                </c:pt>
                <c:pt idx="19673">
                  <c:v>13.818</c:v>
                </c:pt>
                <c:pt idx="19674">
                  <c:v>13.906000000000002</c:v>
                </c:pt>
                <c:pt idx="19675">
                  <c:v>13.991</c:v>
                </c:pt>
                <c:pt idx="19676">
                  <c:v>13.939</c:v>
                </c:pt>
                <c:pt idx="19677">
                  <c:v>13.869000000000002</c:v>
                </c:pt>
                <c:pt idx="19678">
                  <c:v>13.78</c:v>
                </c:pt>
                <c:pt idx="19679">
                  <c:v>13.787999999999998</c:v>
                </c:pt>
                <c:pt idx="19680">
                  <c:v>13.747999999999999</c:v>
                </c:pt>
                <c:pt idx="19681">
                  <c:v>13.838000000000001</c:v>
                </c:pt>
                <c:pt idx="19682">
                  <c:v>13.94</c:v>
                </c:pt>
                <c:pt idx="19683">
                  <c:v>14.064</c:v>
                </c:pt>
                <c:pt idx="19684">
                  <c:v>14.114000000000001</c:v>
                </c:pt>
                <c:pt idx="19685">
                  <c:v>14.1</c:v>
                </c:pt>
                <c:pt idx="19686">
                  <c:v>14.240999999999998</c:v>
                </c:pt>
                <c:pt idx="19687">
                  <c:v>14.616</c:v>
                </c:pt>
                <c:pt idx="19688">
                  <c:v>15.146999999999998</c:v>
                </c:pt>
                <c:pt idx="19689">
                  <c:v>15.816000000000003</c:v>
                </c:pt>
                <c:pt idx="19690">
                  <c:v>16.388000000000002</c:v>
                </c:pt>
                <c:pt idx="19691">
                  <c:v>17.003</c:v>
                </c:pt>
                <c:pt idx="19692">
                  <c:v>17.404</c:v>
                </c:pt>
                <c:pt idx="19693">
                  <c:v>17.599</c:v>
                </c:pt>
                <c:pt idx="19694">
                  <c:v>17.798999999999996</c:v>
                </c:pt>
                <c:pt idx="19695">
                  <c:v>17.881999999999998</c:v>
                </c:pt>
                <c:pt idx="19696">
                  <c:v>17.921999999999997</c:v>
                </c:pt>
                <c:pt idx="19697">
                  <c:v>18.030999999999999</c:v>
                </c:pt>
                <c:pt idx="19698">
                  <c:v>18.420000000000002</c:v>
                </c:pt>
                <c:pt idx="19699">
                  <c:v>18.931000000000001</c:v>
                </c:pt>
                <c:pt idx="19700">
                  <c:v>19.681999999999999</c:v>
                </c:pt>
                <c:pt idx="19701">
                  <c:v>20.437999999999999</c:v>
                </c:pt>
                <c:pt idx="19702">
                  <c:v>21.274999999999999</c:v>
                </c:pt>
                <c:pt idx="19703">
                  <c:v>21.797000000000001</c:v>
                </c:pt>
                <c:pt idx="19704">
                  <c:v>21.841999999999999</c:v>
                </c:pt>
                <c:pt idx="19705">
                  <c:v>21.591000000000001</c:v>
                </c:pt>
                <c:pt idx="19706">
                  <c:v>21.27</c:v>
                </c:pt>
                <c:pt idx="19707">
                  <c:v>20.887</c:v>
                </c:pt>
                <c:pt idx="19708">
                  <c:v>20.375</c:v>
                </c:pt>
                <c:pt idx="19709">
                  <c:v>20.045000000000002</c:v>
                </c:pt>
                <c:pt idx="19710">
                  <c:v>19.751000000000001</c:v>
                </c:pt>
                <c:pt idx="19711">
                  <c:v>19.302</c:v>
                </c:pt>
                <c:pt idx="19712">
                  <c:v>18.881999999999998</c:v>
                </c:pt>
                <c:pt idx="19713">
                  <c:v>18.404</c:v>
                </c:pt>
                <c:pt idx="19714">
                  <c:v>17.927</c:v>
                </c:pt>
                <c:pt idx="19715">
                  <c:v>17.536000000000001</c:v>
                </c:pt>
                <c:pt idx="19716">
                  <c:v>17.266999999999996</c:v>
                </c:pt>
                <c:pt idx="19717">
                  <c:v>17.091000000000001</c:v>
                </c:pt>
                <c:pt idx="19718">
                  <c:v>16.841999999999999</c:v>
                </c:pt>
                <c:pt idx="19719">
                  <c:v>16.641999999999999</c:v>
                </c:pt>
                <c:pt idx="19720">
                  <c:v>16.603000000000005</c:v>
                </c:pt>
                <c:pt idx="19721">
                  <c:v>16.594000000000001</c:v>
                </c:pt>
                <c:pt idx="19722">
                  <c:v>16.611000000000004</c:v>
                </c:pt>
                <c:pt idx="19723">
                  <c:v>16.646999999999995</c:v>
                </c:pt>
                <c:pt idx="19724">
                  <c:v>16.635000000000005</c:v>
                </c:pt>
                <c:pt idx="19725">
                  <c:v>-999</c:v>
                </c:pt>
                <c:pt idx="19726">
                  <c:v>16.504999999999999</c:v>
                </c:pt>
                <c:pt idx="19727">
                  <c:v>16.413</c:v>
                </c:pt>
                <c:pt idx="19728">
                  <c:v>16.216999999999999</c:v>
                </c:pt>
                <c:pt idx="19729">
                  <c:v>16.120999999999999</c:v>
                </c:pt>
                <c:pt idx="19730">
                  <c:v>16.003</c:v>
                </c:pt>
                <c:pt idx="19731">
                  <c:v>15.884</c:v>
                </c:pt>
                <c:pt idx="19732">
                  <c:v>15.838000000000001</c:v>
                </c:pt>
                <c:pt idx="19733">
                  <c:v>15.865000000000002</c:v>
                </c:pt>
                <c:pt idx="19734">
                  <c:v>15.727999999999998</c:v>
                </c:pt>
                <c:pt idx="19735">
                  <c:v>15.531000000000001</c:v>
                </c:pt>
                <c:pt idx="19736">
                  <c:v>15.534000000000001</c:v>
                </c:pt>
                <c:pt idx="19737">
                  <c:v>15.486000000000002</c:v>
                </c:pt>
                <c:pt idx="19738">
                  <c:v>15.358000000000002</c:v>
                </c:pt>
                <c:pt idx="19739">
                  <c:v>15.26</c:v>
                </c:pt>
                <c:pt idx="19740">
                  <c:v>15.217999999999998</c:v>
                </c:pt>
                <c:pt idx="19741">
                  <c:v>15.184000000000001</c:v>
                </c:pt>
                <c:pt idx="19742">
                  <c:v>15.172000000000002</c:v>
                </c:pt>
                <c:pt idx="19743">
                  <c:v>15.151</c:v>
                </c:pt>
                <c:pt idx="19744">
                  <c:v>15.029</c:v>
                </c:pt>
                <c:pt idx="19745">
                  <c:v>14.909000000000002</c:v>
                </c:pt>
                <c:pt idx="19746">
                  <c:v>14.868</c:v>
                </c:pt>
                <c:pt idx="19747">
                  <c:v>14.835000000000003</c:v>
                </c:pt>
                <c:pt idx="19748">
                  <c:v>14.863000000000001</c:v>
                </c:pt>
                <c:pt idx="19749">
                  <c:v>14.881</c:v>
                </c:pt>
                <c:pt idx="19750">
                  <c:v>14.838000000000001</c:v>
                </c:pt>
                <c:pt idx="19751">
                  <c:v>14.772</c:v>
                </c:pt>
                <c:pt idx="19752">
                  <c:v>14.688000000000001</c:v>
                </c:pt>
                <c:pt idx="19753">
                  <c:v>14.613</c:v>
                </c:pt>
                <c:pt idx="19754">
                  <c:v>14.447999999999999</c:v>
                </c:pt>
                <c:pt idx="19755">
                  <c:v>14.372000000000002</c:v>
                </c:pt>
                <c:pt idx="19756">
                  <c:v>14.333</c:v>
                </c:pt>
                <c:pt idx="19757">
                  <c:v>14.243999999999998</c:v>
                </c:pt>
                <c:pt idx="19758">
                  <c:v>14.138999999999999</c:v>
                </c:pt>
                <c:pt idx="19759">
                  <c:v>14.040999999999999</c:v>
                </c:pt>
                <c:pt idx="19760">
                  <c:v>13.928000000000001</c:v>
                </c:pt>
                <c:pt idx="19761">
                  <c:v>13.83</c:v>
                </c:pt>
                <c:pt idx="19762">
                  <c:v>13.767000000000001</c:v>
                </c:pt>
                <c:pt idx="19763">
                  <c:v>13.709999999999999</c:v>
                </c:pt>
                <c:pt idx="19764">
                  <c:v>13.701000000000001</c:v>
                </c:pt>
                <c:pt idx="19765">
                  <c:v>13.703000000000001</c:v>
                </c:pt>
                <c:pt idx="19766">
                  <c:v>13.785</c:v>
                </c:pt>
                <c:pt idx="19767">
                  <c:v>13.857000000000003</c:v>
                </c:pt>
                <c:pt idx="19768">
                  <c:v>14.006</c:v>
                </c:pt>
                <c:pt idx="19769">
                  <c:v>14.192</c:v>
                </c:pt>
                <c:pt idx="19770">
                  <c:v>14.32</c:v>
                </c:pt>
                <c:pt idx="19771">
                  <c:v>14.495000000000001</c:v>
                </c:pt>
                <c:pt idx="19772">
                  <c:v>14.679</c:v>
                </c:pt>
                <c:pt idx="19773">
                  <c:v>14.805000000000001</c:v>
                </c:pt>
                <c:pt idx="19774">
                  <c:v>14.945</c:v>
                </c:pt>
                <c:pt idx="19775">
                  <c:v>14.98</c:v>
                </c:pt>
                <c:pt idx="19776">
                  <c:v>15.040999999999999</c:v>
                </c:pt>
                <c:pt idx="19777">
                  <c:v>15.163</c:v>
                </c:pt>
                <c:pt idx="19778">
                  <c:v>15.392000000000001</c:v>
                </c:pt>
                <c:pt idx="19779">
                  <c:v>15.740999999999998</c:v>
                </c:pt>
                <c:pt idx="19780">
                  <c:v>15.989000000000003</c:v>
                </c:pt>
                <c:pt idx="19781">
                  <c:v>16.184000000000001</c:v>
                </c:pt>
                <c:pt idx="19782">
                  <c:v>16.244</c:v>
                </c:pt>
                <c:pt idx="19783">
                  <c:v>16.178000000000001</c:v>
                </c:pt>
                <c:pt idx="19784">
                  <c:v>16.077999999999999</c:v>
                </c:pt>
                <c:pt idx="19785">
                  <c:v>16.047999999999995</c:v>
                </c:pt>
                <c:pt idx="19786">
                  <c:v>16.067</c:v>
                </c:pt>
                <c:pt idx="19787">
                  <c:v>16.140999999999995</c:v>
                </c:pt>
                <c:pt idx="19788">
                  <c:v>16.253</c:v>
                </c:pt>
                <c:pt idx="19789">
                  <c:v>16.29</c:v>
                </c:pt>
                <c:pt idx="19790">
                  <c:v>16.222999999999995</c:v>
                </c:pt>
                <c:pt idx="19791">
                  <c:v>16.181000000000001</c:v>
                </c:pt>
                <c:pt idx="19792">
                  <c:v>16.039000000000001</c:v>
                </c:pt>
                <c:pt idx="19793">
                  <c:v>15.864000000000003</c:v>
                </c:pt>
                <c:pt idx="19794">
                  <c:v>15.667</c:v>
                </c:pt>
                <c:pt idx="19795">
                  <c:v>15.56</c:v>
                </c:pt>
                <c:pt idx="19796">
                  <c:v>15.540999999999999</c:v>
                </c:pt>
                <c:pt idx="19797">
                  <c:v>15.459000000000001</c:v>
                </c:pt>
                <c:pt idx="19798">
                  <c:v>15.450000000000001</c:v>
                </c:pt>
                <c:pt idx="19799">
                  <c:v>15.401</c:v>
                </c:pt>
                <c:pt idx="19800">
                  <c:v>15.404</c:v>
                </c:pt>
                <c:pt idx="19801">
                  <c:v>15.403</c:v>
                </c:pt>
                <c:pt idx="19802">
                  <c:v>15.354000000000003</c:v>
                </c:pt>
                <c:pt idx="19803">
                  <c:v>15.39</c:v>
                </c:pt>
                <c:pt idx="19804">
                  <c:v>15.286</c:v>
                </c:pt>
                <c:pt idx="19805">
                  <c:v>15.247999999999999</c:v>
                </c:pt>
                <c:pt idx="19806">
                  <c:v>15.423</c:v>
                </c:pt>
                <c:pt idx="19807">
                  <c:v>15.656000000000002</c:v>
                </c:pt>
                <c:pt idx="19808">
                  <c:v>16.036999999999999</c:v>
                </c:pt>
                <c:pt idx="19809">
                  <c:v>16.474999999999998</c:v>
                </c:pt>
                <c:pt idx="19810">
                  <c:v>16.784999999999997</c:v>
                </c:pt>
                <c:pt idx="19811">
                  <c:v>18.280999999999995</c:v>
                </c:pt>
                <c:pt idx="19812">
                  <c:v>23.978999999999996</c:v>
                </c:pt>
                <c:pt idx="19813">
                  <c:v>26.634000000000004</c:v>
                </c:pt>
                <c:pt idx="19814">
                  <c:v>27.251000000000001</c:v>
                </c:pt>
                <c:pt idx="19815">
                  <c:v>26.542999999999996</c:v>
                </c:pt>
                <c:pt idx="19816">
                  <c:v>25.479999999999997</c:v>
                </c:pt>
                <c:pt idx="19817">
                  <c:v>24.434999999999999</c:v>
                </c:pt>
                <c:pt idx="19818">
                  <c:v>23.431999999999999</c:v>
                </c:pt>
                <c:pt idx="19819">
                  <c:v>22.613000000000003</c:v>
                </c:pt>
                <c:pt idx="19820">
                  <c:v>21.885000000000002</c:v>
                </c:pt>
                <c:pt idx="19821">
                  <c:v>21.087</c:v>
                </c:pt>
                <c:pt idx="19822">
                  <c:v>20.459</c:v>
                </c:pt>
                <c:pt idx="19823">
                  <c:v>19.867999999999999</c:v>
                </c:pt>
                <c:pt idx="19824">
                  <c:v>19.242999999999995</c:v>
                </c:pt>
                <c:pt idx="19825">
                  <c:v>18.623999999999999</c:v>
                </c:pt>
                <c:pt idx="19826">
                  <c:v>18.126999999999999</c:v>
                </c:pt>
                <c:pt idx="19827">
                  <c:v>17.561999999999998</c:v>
                </c:pt>
                <c:pt idx="19828">
                  <c:v>17.096</c:v>
                </c:pt>
                <c:pt idx="19829">
                  <c:v>16.817000000000004</c:v>
                </c:pt>
                <c:pt idx="19830">
                  <c:v>16.689</c:v>
                </c:pt>
                <c:pt idx="19831">
                  <c:v>16.596</c:v>
                </c:pt>
                <c:pt idx="19832">
                  <c:v>16.521000000000001</c:v>
                </c:pt>
                <c:pt idx="19833">
                  <c:v>16.533999999999999</c:v>
                </c:pt>
                <c:pt idx="19834">
                  <c:v>16.542000000000002</c:v>
                </c:pt>
                <c:pt idx="19835">
                  <c:v>16.462999999999997</c:v>
                </c:pt>
                <c:pt idx="19836">
                  <c:v>16.248999999999995</c:v>
                </c:pt>
                <c:pt idx="19837">
                  <c:v>16.074000000000005</c:v>
                </c:pt>
                <c:pt idx="19838">
                  <c:v>15.888</c:v>
                </c:pt>
                <c:pt idx="19839">
                  <c:v>15.767000000000001</c:v>
                </c:pt>
                <c:pt idx="19840">
                  <c:v>15.616</c:v>
                </c:pt>
                <c:pt idx="19841">
                  <c:v>15.414</c:v>
                </c:pt>
                <c:pt idx="19842">
                  <c:v>15.256</c:v>
                </c:pt>
                <c:pt idx="19843">
                  <c:v>15.106</c:v>
                </c:pt>
                <c:pt idx="19844">
                  <c:v>14.987</c:v>
                </c:pt>
                <c:pt idx="19845">
                  <c:v>14.92</c:v>
                </c:pt>
                <c:pt idx="19846">
                  <c:v>14.936</c:v>
                </c:pt>
                <c:pt idx="19847">
                  <c:v>14.933</c:v>
                </c:pt>
                <c:pt idx="19848">
                  <c:v>14.98</c:v>
                </c:pt>
                <c:pt idx="19849">
                  <c:v>15.065000000000001</c:v>
                </c:pt>
                <c:pt idx="19850">
                  <c:v>15.024000000000001</c:v>
                </c:pt>
                <c:pt idx="19851">
                  <c:v>14.957000000000003</c:v>
                </c:pt>
                <c:pt idx="19852">
                  <c:v>14.851000000000003</c:v>
                </c:pt>
                <c:pt idx="19853">
                  <c:v>14.726999999999999</c:v>
                </c:pt>
                <c:pt idx="19854">
                  <c:v>14.575000000000001</c:v>
                </c:pt>
                <c:pt idx="19855">
                  <c:v>14.46</c:v>
                </c:pt>
                <c:pt idx="19856">
                  <c:v>14.273</c:v>
                </c:pt>
                <c:pt idx="19857">
                  <c:v>14.167</c:v>
                </c:pt>
                <c:pt idx="19858">
                  <c:v>14.097</c:v>
                </c:pt>
                <c:pt idx="19859">
                  <c:v>14.096</c:v>
                </c:pt>
                <c:pt idx="19860">
                  <c:v>14.120999999999999</c:v>
                </c:pt>
                <c:pt idx="19861">
                  <c:v>14.215</c:v>
                </c:pt>
                <c:pt idx="19862">
                  <c:v>14.334</c:v>
                </c:pt>
                <c:pt idx="19863">
                  <c:v>14.4</c:v>
                </c:pt>
                <c:pt idx="19864">
                  <c:v>14.502000000000002</c:v>
                </c:pt>
                <c:pt idx="19865">
                  <c:v>14.594000000000001</c:v>
                </c:pt>
                <c:pt idx="19866">
                  <c:v>14.551</c:v>
                </c:pt>
                <c:pt idx="19867">
                  <c:v>14.495000000000001</c:v>
                </c:pt>
                <c:pt idx="19868">
                  <c:v>14.563000000000002</c:v>
                </c:pt>
                <c:pt idx="19869">
                  <c:v>14.536</c:v>
                </c:pt>
                <c:pt idx="19870">
                  <c:v>14.588000000000001</c:v>
                </c:pt>
                <c:pt idx="19871">
                  <c:v>14.507</c:v>
                </c:pt>
                <c:pt idx="19872">
                  <c:v>14.545</c:v>
                </c:pt>
                <c:pt idx="19873">
                  <c:v>14.594000000000001</c:v>
                </c:pt>
                <c:pt idx="19874">
                  <c:v>14.681000000000001</c:v>
                </c:pt>
                <c:pt idx="19875">
                  <c:v>14.647999999999998</c:v>
                </c:pt>
                <c:pt idx="19876">
                  <c:v>14.619</c:v>
                </c:pt>
                <c:pt idx="19877">
                  <c:v>14.579000000000002</c:v>
                </c:pt>
                <c:pt idx="19878">
                  <c:v>14.598000000000001</c:v>
                </c:pt>
                <c:pt idx="19879">
                  <c:v>14.577</c:v>
                </c:pt>
                <c:pt idx="19880">
                  <c:v>14.614000000000001</c:v>
                </c:pt>
                <c:pt idx="19881">
                  <c:v>14.629</c:v>
                </c:pt>
                <c:pt idx="19882">
                  <c:v>14.587</c:v>
                </c:pt>
                <c:pt idx="19883">
                  <c:v>14.52</c:v>
                </c:pt>
                <c:pt idx="19884">
                  <c:v>14.495000000000001</c:v>
                </c:pt>
                <c:pt idx="19885">
                  <c:v>14.566000000000003</c:v>
                </c:pt>
                <c:pt idx="19886">
                  <c:v>14.805000000000001</c:v>
                </c:pt>
                <c:pt idx="19887">
                  <c:v>15.084</c:v>
                </c:pt>
                <c:pt idx="19888">
                  <c:v>15.458</c:v>
                </c:pt>
                <c:pt idx="19889">
                  <c:v>15.951000000000002</c:v>
                </c:pt>
                <c:pt idx="19890">
                  <c:v>16.411000000000001</c:v>
                </c:pt>
                <c:pt idx="19891">
                  <c:v>16.71</c:v>
                </c:pt>
                <c:pt idx="19892">
                  <c:v>16.949000000000002</c:v>
                </c:pt>
                <c:pt idx="19893">
                  <c:v>17.018999999999995</c:v>
                </c:pt>
                <c:pt idx="19894">
                  <c:v>17.027000000000001</c:v>
                </c:pt>
                <c:pt idx="19895">
                  <c:v>16.920000000000002</c:v>
                </c:pt>
                <c:pt idx="19896">
                  <c:v>16.757000000000001</c:v>
                </c:pt>
                <c:pt idx="19897">
                  <c:v>16.579000000000001</c:v>
                </c:pt>
                <c:pt idx="19898">
                  <c:v>16.452000000000002</c:v>
                </c:pt>
                <c:pt idx="19899">
                  <c:v>16.317000000000004</c:v>
                </c:pt>
                <c:pt idx="19900">
                  <c:v>16.132999999999999</c:v>
                </c:pt>
                <c:pt idx="19901">
                  <c:v>16.013999999999999</c:v>
                </c:pt>
                <c:pt idx="19902">
                  <c:v>15.864000000000003</c:v>
                </c:pt>
                <c:pt idx="19903">
                  <c:v>15.723999999999998</c:v>
                </c:pt>
                <c:pt idx="19904">
                  <c:v>15.444000000000001</c:v>
                </c:pt>
                <c:pt idx="19905">
                  <c:v>15.236000000000001</c:v>
                </c:pt>
                <c:pt idx="19906">
                  <c:v>15.037000000000001</c:v>
                </c:pt>
                <c:pt idx="19907">
                  <c:v>14.872000000000002</c:v>
                </c:pt>
                <c:pt idx="19908">
                  <c:v>14.681000000000001</c:v>
                </c:pt>
                <c:pt idx="19909">
                  <c:v>14.503</c:v>
                </c:pt>
                <c:pt idx="19910">
                  <c:v>14.341000000000001</c:v>
                </c:pt>
                <c:pt idx="19911">
                  <c:v>14.236999999999998</c:v>
                </c:pt>
                <c:pt idx="19912">
                  <c:v>14.151</c:v>
                </c:pt>
                <c:pt idx="19913">
                  <c:v>14.212</c:v>
                </c:pt>
                <c:pt idx="19914">
                  <c:v>14.184000000000001</c:v>
                </c:pt>
                <c:pt idx="19915">
                  <c:v>14.215</c:v>
                </c:pt>
                <c:pt idx="19916">
                  <c:v>14.226000000000001</c:v>
                </c:pt>
                <c:pt idx="19917">
                  <c:v>14.296000000000001</c:v>
                </c:pt>
                <c:pt idx="19918">
                  <c:v>14.279</c:v>
                </c:pt>
                <c:pt idx="19919">
                  <c:v>14.227999999999998</c:v>
                </c:pt>
                <c:pt idx="19920">
                  <c:v>14.207000000000001</c:v>
                </c:pt>
                <c:pt idx="19921">
                  <c:v>14.173</c:v>
                </c:pt>
                <c:pt idx="19922">
                  <c:v>14.052000000000001</c:v>
                </c:pt>
                <c:pt idx="19923">
                  <c:v>14.071</c:v>
                </c:pt>
                <c:pt idx="19924">
                  <c:v>13.968</c:v>
                </c:pt>
                <c:pt idx="19925">
                  <c:v>13.951000000000002</c:v>
                </c:pt>
                <c:pt idx="19926">
                  <c:v>13.901</c:v>
                </c:pt>
                <c:pt idx="19927">
                  <c:v>13.882000000000001</c:v>
                </c:pt>
                <c:pt idx="19928">
                  <c:v>13.796000000000001</c:v>
                </c:pt>
                <c:pt idx="19929">
                  <c:v>13.718999999999999</c:v>
                </c:pt>
                <c:pt idx="19930">
                  <c:v>13.664</c:v>
                </c:pt>
                <c:pt idx="19931">
                  <c:v>13.615</c:v>
                </c:pt>
                <c:pt idx="19932">
                  <c:v>13.555000000000001</c:v>
                </c:pt>
                <c:pt idx="19933">
                  <c:v>13.512</c:v>
                </c:pt>
                <c:pt idx="19934">
                  <c:v>13.472000000000001</c:v>
                </c:pt>
                <c:pt idx="19935">
                  <c:v>13.386000000000003</c:v>
                </c:pt>
                <c:pt idx="19936">
                  <c:v>13.401</c:v>
                </c:pt>
                <c:pt idx="19937">
                  <c:v>13.317</c:v>
                </c:pt>
                <c:pt idx="19938">
                  <c:v>13.345000000000002</c:v>
                </c:pt>
                <c:pt idx="19939">
                  <c:v>13.350000000000001</c:v>
                </c:pt>
                <c:pt idx="19940">
                  <c:v>13.373000000000003</c:v>
                </c:pt>
                <c:pt idx="19941">
                  <c:v>13.518000000000001</c:v>
                </c:pt>
                <c:pt idx="19942">
                  <c:v>13.604000000000001</c:v>
                </c:pt>
                <c:pt idx="19943">
                  <c:v>13.692</c:v>
                </c:pt>
                <c:pt idx="19944">
                  <c:v>13.719999999999999</c:v>
                </c:pt>
                <c:pt idx="19945">
                  <c:v>13.745999999999999</c:v>
                </c:pt>
                <c:pt idx="19946">
                  <c:v>13.801</c:v>
                </c:pt>
                <c:pt idx="19947">
                  <c:v>13.835000000000003</c:v>
                </c:pt>
                <c:pt idx="19948">
                  <c:v>13.848000000000001</c:v>
                </c:pt>
                <c:pt idx="19949">
                  <c:v>13.843</c:v>
                </c:pt>
                <c:pt idx="19950">
                  <c:v>13.885000000000002</c:v>
                </c:pt>
                <c:pt idx="19951">
                  <c:v>13.929</c:v>
                </c:pt>
                <c:pt idx="19952">
                  <c:v>13.918000000000001</c:v>
                </c:pt>
                <c:pt idx="19953">
                  <c:v>13.962000000000002</c:v>
                </c:pt>
                <c:pt idx="19954">
                  <c:v>14.027000000000001</c:v>
                </c:pt>
                <c:pt idx="19955">
                  <c:v>14.094000000000001</c:v>
                </c:pt>
                <c:pt idx="19956">
                  <c:v>14.146000000000001</c:v>
                </c:pt>
                <c:pt idx="19957">
                  <c:v>14.228999999999999</c:v>
                </c:pt>
                <c:pt idx="19958">
                  <c:v>14.293999999999999</c:v>
                </c:pt>
                <c:pt idx="19959">
                  <c:v>14.4</c:v>
                </c:pt>
                <c:pt idx="19960">
                  <c:v>14.332000000000003</c:v>
                </c:pt>
                <c:pt idx="19961">
                  <c:v>14.365000000000002</c:v>
                </c:pt>
                <c:pt idx="19962">
                  <c:v>14.343</c:v>
                </c:pt>
                <c:pt idx="19963">
                  <c:v>14.332000000000003</c:v>
                </c:pt>
                <c:pt idx="19964">
                  <c:v>14.374000000000002</c:v>
                </c:pt>
                <c:pt idx="19965">
                  <c:v>14.349</c:v>
                </c:pt>
                <c:pt idx="19966">
                  <c:v>14.328000000000001</c:v>
                </c:pt>
                <c:pt idx="19967">
                  <c:v>14.366000000000001</c:v>
                </c:pt>
                <c:pt idx="19968">
                  <c:v>14.39</c:v>
                </c:pt>
                <c:pt idx="19969">
                  <c:v>14.452000000000002</c:v>
                </c:pt>
                <c:pt idx="19970">
                  <c:v>14.54</c:v>
                </c:pt>
                <c:pt idx="19971">
                  <c:v>14.502000000000002</c:v>
                </c:pt>
                <c:pt idx="19972">
                  <c:v>14.568</c:v>
                </c:pt>
                <c:pt idx="19973">
                  <c:v>14.588000000000001</c:v>
                </c:pt>
                <c:pt idx="19974">
                  <c:v>14.616</c:v>
                </c:pt>
                <c:pt idx="19975">
                  <c:v>14.846</c:v>
                </c:pt>
                <c:pt idx="19976">
                  <c:v>14.994</c:v>
                </c:pt>
                <c:pt idx="19977">
                  <c:v>15.029</c:v>
                </c:pt>
                <c:pt idx="19978">
                  <c:v>15.193</c:v>
                </c:pt>
                <c:pt idx="19979">
                  <c:v>15.234999999999999</c:v>
                </c:pt>
                <c:pt idx="19980">
                  <c:v>15.295</c:v>
                </c:pt>
                <c:pt idx="19981">
                  <c:v>15.346</c:v>
                </c:pt>
                <c:pt idx="19982">
                  <c:v>15.453000000000003</c:v>
                </c:pt>
                <c:pt idx="19983">
                  <c:v>15.66</c:v>
                </c:pt>
                <c:pt idx="19984">
                  <c:v>16.001000000000001</c:v>
                </c:pt>
                <c:pt idx="19985">
                  <c:v>16.353000000000005</c:v>
                </c:pt>
                <c:pt idx="19986">
                  <c:v>16.79</c:v>
                </c:pt>
                <c:pt idx="19987">
                  <c:v>17.254000000000001</c:v>
                </c:pt>
                <c:pt idx="19988">
                  <c:v>17.536999999999999</c:v>
                </c:pt>
                <c:pt idx="19989">
                  <c:v>17.87</c:v>
                </c:pt>
                <c:pt idx="19990">
                  <c:v>18.05</c:v>
                </c:pt>
                <c:pt idx="19991">
                  <c:v>17.978999999999996</c:v>
                </c:pt>
                <c:pt idx="19992">
                  <c:v>17.991</c:v>
                </c:pt>
                <c:pt idx="19993">
                  <c:v>17.922999999999991</c:v>
                </c:pt>
                <c:pt idx="19994">
                  <c:v>17.803000000000001</c:v>
                </c:pt>
                <c:pt idx="19995">
                  <c:v>17.678999999999995</c:v>
                </c:pt>
                <c:pt idx="19996">
                  <c:v>17.465999999999998</c:v>
                </c:pt>
                <c:pt idx="19997">
                  <c:v>17.2</c:v>
                </c:pt>
                <c:pt idx="19998">
                  <c:v>17.047000000000001</c:v>
                </c:pt>
                <c:pt idx="19999">
                  <c:v>16.927</c:v>
                </c:pt>
                <c:pt idx="20000">
                  <c:v>16.693999999999999</c:v>
                </c:pt>
                <c:pt idx="20001">
                  <c:v>16.523</c:v>
                </c:pt>
                <c:pt idx="20002">
                  <c:v>16.282999999999998</c:v>
                </c:pt>
                <c:pt idx="20003">
                  <c:v>16.033000000000001</c:v>
                </c:pt>
                <c:pt idx="20004">
                  <c:v>15.822000000000001</c:v>
                </c:pt>
                <c:pt idx="20005">
                  <c:v>15.697000000000001</c:v>
                </c:pt>
                <c:pt idx="20006">
                  <c:v>15.645</c:v>
                </c:pt>
                <c:pt idx="20007">
                  <c:v>15.754</c:v>
                </c:pt>
                <c:pt idx="20008">
                  <c:v>16.018999999999995</c:v>
                </c:pt>
                <c:pt idx="20009">
                  <c:v>16.294</c:v>
                </c:pt>
                <c:pt idx="20010">
                  <c:v>16.477</c:v>
                </c:pt>
                <c:pt idx="20011">
                  <c:v>16.7</c:v>
                </c:pt>
                <c:pt idx="20012">
                  <c:v>16.858000000000001</c:v>
                </c:pt>
                <c:pt idx="20013">
                  <c:v>16.895</c:v>
                </c:pt>
                <c:pt idx="20014">
                  <c:v>16.902999999999995</c:v>
                </c:pt>
                <c:pt idx="20015">
                  <c:v>16.896999999999995</c:v>
                </c:pt>
                <c:pt idx="20016">
                  <c:v>16.782999999999998</c:v>
                </c:pt>
                <c:pt idx="20017">
                  <c:v>16.699000000000005</c:v>
                </c:pt>
                <c:pt idx="20018">
                  <c:v>16.477</c:v>
                </c:pt>
                <c:pt idx="20019">
                  <c:v>16.312999999999999</c:v>
                </c:pt>
                <c:pt idx="20020">
                  <c:v>16.015000000000001</c:v>
                </c:pt>
                <c:pt idx="20021">
                  <c:v>15.839</c:v>
                </c:pt>
                <c:pt idx="20022">
                  <c:v>15.632</c:v>
                </c:pt>
                <c:pt idx="20023">
                  <c:v>15.388</c:v>
                </c:pt>
                <c:pt idx="20024">
                  <c:v>15.258000000000001</c:v>
                </c:pt>
                <c:pt idx="20025">
                  <c:v>15.114000000000001</c:v>
                </c:pt>
                <c:pt idx="20026">
                  <c:v>14.904</c:v>
                </c:pt>
                <c:pt idx="20027">
                  <c:v>14.76</c:v>
                </c:pt>
                <c:pt idx="20028">
                  <c:v>14.758000000000001</c:v>
                </c:pt>
                <c:pt idx="20029">
                  <c:v>14.911</c:v>
                </c:pt>
                <c:pt idx="20030">
                  <c:v>15.058</c:v>
                </c:pt>
                <c:pt idx="20031">
                  <c:v>15.227999999999998</c:v>
                </c:pt>
                <c:pt idx="20032">
                  <c:v>15.219999999999999</c:v>
                </c:pt>
                <c:pt idx="20033">
                  <c:v>15.316000000000003</c:v>
                </c:pt>
                <c:pt idx="20034">
                  <c:v>15.329000000000002</c:v>
                </c:pt>
                <c:pt idx="20035">
                  <c:v>15.372000000000002</c:v>
                </c:pt>
                <c:pt idx="20036">
                  <c:v>15.348000000000001</c:v>
                </c:pt>
                <c:pt idx="20037">
                  <c:v>15.305000000000001</c:v>
                </c:pt>
                <c:pt idx="20038">
                  <c:v>15.231999999999999</c:v>
                </c:pt>
                <c:pt idx="20039">
                  <c:v>15.084</c:v>
                </c:pt>
                <c:pt idx="20040">
                  <c:v>15.001000000000001</c:v>
                </c:pt>
                <c:pt idx="20041">
                  <c:v>14.903</c:v>
                </c:pt>
                <c:pt idx="20042">
                  <c:v>14.743999999999998</c:v>
                </c:pt>
                <c:pt idx="20043">
                  <c:v>14.553000000000003</c:v>
                </c:pt>
                <c:pt idx="20044">
                  <c:v>14.486000000000002</c:v>
                </c:pt>
                <c:pt idx="20045">
                  <c:v>14.329000000000002</c:v>
                </c:pt>
                <c:pt idx="20046">
                  <c:v>14.193</c:v>
                </c:pt>
                <c:pt idx="20047">
                  <c:v>14.236000000000001</c:v>
                </c:pt>
                <c:pt idx="20048">
                  <c:v>14.314</c:v>
                </c:pt>
                <c:pt idx="20049">
                  <c:v>14.483000000000002</c:v>
                </c:pt>
                <c:pt idx="20050">
                  <c:v>14.58</c:v>
                </c:pt>
                <c:pt idx="20051">
                  <c:v>14.709999999999999</c:v>
                </c:pt>
                <c:pt idx="20052">
                  <c:v>14.937000000000001</c:v>
                </c:pt>
                <c:pt idx="20053">
                  <c:v>15.11</c:v>
                </c:pt>
                <c:pt idx="20054">
                  <c:v>15.196</c:v>
                </c:pt>
                <c:pt idx="20055">
                  <c:v>15.192</c:v>
                </c:pt>
                <c:pt idx="20056">
                  <c:v>15.226999999999999</c:v>
                </c:pt>
                <c:pt idx="20057">
                  <c:v>15.311</c:v>
                </c:pt>
                <c:pt idx="20058">
                  <c:v>15.207999999999998</c:v>
                </c:pt>
                <c:pt idx="20059">
                  <c:v>15.18</c:v>
                </c:pt>
                <c:pt idx="20060">
                  <c:v>15.136999999999999</c:v>
                </c:pt>
                <c:pt idx="20061">
                  <c:v>15.154</c:v>
                </c:pt>
                <c:pt idx="20062">
                  <c:v>15.177</c:v>
                </c:pt>
                <c:pt idx="20063">
                  <c:v>15.17</c:v>
                </c:pt>
                <c:pt idx="20064">
                  <c:v>15.119</c:v>
                </c:pt>
                <c:pt idx="20065">
                  <c:v>15.129</c:v>
                </c:pt>
                <c:pt idx="20066">
                  <c:v>15.046000000000001</c:v>
                </c:pt>
                <c:pt idx="20067">
                  <c:v>15.129</c:v>
                </c:pt>
                <c:pt idx="20068">
                  <c:v>15.174000000000001</c:v>
                </c:pt>
                <c:pt idx="20069">
                  <c:v>15.133999999999999</c:v>
                </c:pt>
                <c:pt idx="20070">
                  <c:v>15.168000000000001</c:v>
                </c:pt>
                <c:pt idx="20071">
                  <c:v>15.087</c:v>
                </c:pt>
                <c:pt idx="20072">
                  <c:v>14.947999999999999</c:v>
                </c:pt>
                <c:pt idx="20073">
                  <c:v>14.818</c:v>
                </c:pt>
                <c:pt idx="20074">
                  <c:v>14.739000000000001</c:v>
                </c:pt>
                <c:pt idx="20075">
                  <c:v>14.654</c:v>
                </c:pt>
                <c:pt idx="20076">
                  <c:v>14.643000000000001</c:v>
                </c:pt>
                <c:pt idx="20077">
                  <c:v>14.568</c:v>
                </c:pt>
                <c:pt idx="20078">
                  <c:v>14.586</c:v>
                </c:pt>
                <c:pt idx="20079">
                  <c:v>14.5</c:v>
                </c:pt>
                <c:pt idx="20080">
                  <c:v>14.374000000000002</c:v>
                </c:pt>
                <c:pt idx="20081">
                  <c:v>14.244999999999999</c:v>
                </c:pt>
                <c:pt idx="20082">
                  <c:v>14.152000000000001</c:v>
                </c:pt>
                <c:pt idx="20083">
                  <c:v>14.084</c:v>
                </c:pt>
                <c:pt idx="20084">
                  <c:v>14.021000000000001</c:v>
                </c:pt>
                <c:pt idx="20085">
                  <c:v>13.918000000000001</c:v>
                </c:pt>
                <c:pt idx="20086">
                  <c:v>13.899000000000001</c:v>
                </c:pt>
                <c:pt idx="20087">
                  <c:v>13.934000000000001</c:v>
                </c:pt>
                <c:pt idx="20088">
                  <c:v>13.97</c:v>
                </c:pt>
                <c:pt idx="20089">
                  <c:v>13.984</c:v>
                </c:pt>
                <c:pt idx="20090">
                  <c:v>14.006</c:v>
                </c:pt>
                <c:pt idx="20091">
                  <c:v>14.022</c:v>
                </c:pt>
                <c:pt idx="20092">
                  <c:v>13.932</c:v>
                </c:pt>
                <c:pt idx="20093">
                  <c:v>13.859000000000002</c:v>
                </c:pt>
                <c:pt idx="20094">
                  <c:v>13.896000000000003</c:v>
                </c:pt>
                <c:pt idx="20095">
                  <c:v>13.833</c:v>
                </c:pt>
                <c:pt idx="20096">
                  <c:v>13.8</c:v>
                </c:pt>
                <c:pt idx="20097">
                  <c:v>13.766</c:v>
                </c:pt>
                <c:pt idx="20098">
                  <c:v>13.696</c:v>
                </c:pt>
                <c:pt idx="20099">
                  <c:v>13.679</c:v>
                </c:pt>
                <c:pt idx="20100">
                  <c:v>13.556000000000003</c:v>
                </c:pt>
                <c:pt idx="20101">
                  <c:v>13.497</c:v>
                </c:pt>
                <c:pt idx="20102">
                  <c:v>13.443</c:v>
                </c:pt>
                <c:pt idx="20103">
                  <c:v>13.384</c:v>
                </c:pt>
                <c:pt idx="20104">
                  <c:v>13.324</c:v>
                </c:pt>
                <c:pt idx="20105">
                  <c:v>13.38</c:v>
                </c:pt>
                <c:pt idx="20106">
                  <c:v>13.365000000000002</c:v>
                </c:pt>
                <c:pt idx="20107">
                  <c:v>13.337</c:v>
                </c:pt>
                <c:pt idx="20108">
                  <c:v>13.252000000000002</c:v>
                </c:pt>
                <c:pt idx="20109">
                  <c:v>13.215</c:v>
                </c:pt>
                <c:pt idx="20110">
                  <c:v>13.212</c:v>
                </c:pt>
                <c:pt idx="20111">
                  <c:v>13.233000000000001</c:v>
                </c:pt>
                <c:pt idx="20112">
                  <c:v>13.157</c:v>
                </c:pt>
                <c:pt idx="20113">
                  <c:v>13.125</c:v>
                </c:pt>
                <c:pt idx="20114">
                  <c:v>13.075000000000001</c:v>
                </c:pt>
                <c:pt idx="20115">
                  <c:v>13.093</c:v>
                </c:pt>
                <c:pt idx="20116">
                  <c:v>13.040999999999999</c:v>
                </c:pt>
                <c:pt idx="20117">
                  <c:v>13.094000000000001</c:v>
                </c:pt>
                <c:pt idx="20118">
                  <c:v>13.075000000000001</c:v>
                </c:pt>
                <c:pt idx="20119">
                  <c:v>13.09</c:v>
                </c:pt>
                <c:pt idx="20120">
                  <c:v>13.047000000000001</c:v>
                </c:pt>
                <c:pt idx="20121">
                  <c:v>13.031000000000001</c:v>
                </c:pt>
                <c:pt idx="20122">
                  <c:v>12.944000000000001</c:v>
                </c:pt>
                <c:pt idx="20123">
                  <c:v>12.991</c:v>
                </c:pt>
                <c:pt idx="20124">
                  <c:v>13.021000000000001</c:v>
                </c:pt>
                <c:pt idx="20125">
                  <c:v>12.981</c:v>
                </c:pt>
                <c:pt idx="20126">
                  <c:v>12.991</c:v>
                </c:pt>
                <c:pt idx="20127">
                  <c:v>13.02</c:v>
                </c:pt>
                <c:pt idx="20128">
                  <c:v>13.120999999999999</c:v>
                </c:pt>
                <c:pt idx="20129">
                  <c:v>13.125</c:v>
                </c:pt>
                <c:pt idx="20130">
                  <c:v>13.262</c:v>
                </c:pt>
                <c:pt idx="20131">
                  <c:v>13.401</c:v>
                </c:pt>
                <c:pt idx="20132">
                  <c:v>13.632</c:v>
                </c:pt>
                <c:pt idx="20133">
                  <c:v>13.823</c:v>
                </c:pt>
                <c:pt idx="20134">
                  <c:v>13.93</c:v>
                </c:pt>
                <c:pt idx="20135">
                  <c:v>14.07</c:v>
                </c:pt>
                <c:pt idx="20136">
                  <c:v>14.127000000000001</c:v>
                </c:pt>
                <c:pt idx="20137">
                  <c:v>14.217999999999998</c:v>
                </c:pt>
                <c:pt idx="20138">
                  <c:v>14.188000000000001</c:v>
                </c:pt>
                <c:pt idx="20139">
                  <c:v>14.167</c:v>
                </c:pt>
                <c:pt idx="20140">
                  <c:v>14.1</c:v>
                </c:pt>
                <c:pt idx="20141">
                  <c:v>14.06</c:v>
                </c:pt>
                <c:pt idx="20142">
                  <c:v>14.01</c:v>
                </c:pt>
                <c:pt idx="20143">
                  <c:v>13.950000000000001</c:v>
                </c:pt>
                <c:pt idx="20144">
                  <c:v>13.809000000000001</c:v>
                </c:pt>
                <c:pt idx="20145">
                  <c:v>13.677</c:v>
                </c:pt>
                <c:pt idx="20146">
                  <c:v>13.595000000000002</c:v>
                </c:pt>
                <c:pt idx="20147">
                  <c:v>13.622</c:v>
                </c:pt>
                <c:pt idx="20148">
                  <c:v>13.646000000000001</c:v>
                </c:pt>
                <c:pt idx="20149">
                  <c:v>13.527000000000001</c:v>
                </c:pt>
                <c:pt idx="20150">
                  <c:v>13.498000000000001</c:v>
                </c:pt>
                <c:pt idx="20151">
                  <c:v>13.552000000000001</c:v>
                </c:pt>
                <c:pt idx="20152">
                  <c:v>13.543999999999999</c:v>
                </c:pt>
                <c:pt idx="20153">
                  <c:v>13.572000000000001</c:v>
                </c:pt>
                <c:pt idx="20154">
                  <c:v>13.598000000000001</c:v>
                </c:pt>
                <c:pt idx="20155">
                  <c:v>13.601000000000001</c:v>
                </c:pt>
                <c:pt idx="20156">
                  <c:v>13.639999999999999</c:v>
                </c:pt>
                <c:pt idx="20157">
                  <c:v>13.772</c:v>
                </c:pt>
                <c:pt idx="20158">
                  <c:v>13.918000000000001</c:v>
                </c:pt>
                <c:pt idx="20159">
                  <c:v>14.068</c:v>
                </c:pt>
                <c:pt idx="20160">
                  <c:v>14.191000000000001</c:v>
                </c:pt>
                <c:pt idx="20161">
                  <c:v>14.332000000000003</c:v>
                </c:pt>
                <c:pt idx="20162">
                  <c:v>14.338000000000001</c:v>
                </c:pt>
                <c:pt idx="20163">
                  <c:v>14.379000000000001</c:v>
                </c:pt>
                <c:pt idx="20164">
                  <c:v>14.391</c:v>
                </c:pt>
                <c:pt idx="20165">
                  <c:v>14.468</c:v>
                </c:pt>
                <c:pt idx="20166">
                  <c:v>14.613</c:v>
                </c:pt>
                <c:pt idx="20167">
                  <c:v>14.816000000000003</c:v>
                </c:pt>
                <c:pt idx="20168">
                  <c:v>14.972000000000001</c:v>
                </c:pt>
                <c:pt idx="20169">
                  <c:v>15.191000000000001</c:v>
                </c:pt>
                <c:pt idx="20170">
                  <c:v>15.307</c:v>
                </c:pt>
                <c:pt idx="20171">
                  <c:v>15.485000000000001</c:v>
                </c:pt>
                <c:pt idx="20172">
                  <c:v>15.715</c:v>
                </c:pt>
                <c:pt idx="20173">
                  <c:v>15.93</c:v>
                </c:pt>
                <c:pt idx="20174">
                  <c:v>16.261999999999997</c:v>
                </c:pt>
                <c:pt idx="20175">
                  <c:v>16.481000000000002</c:v>
                </c:pt>
                <c:pt idx="20176">
                  <c:v>16.565999999999995</c:v>
                </c:pt>
                <c:pt idx="20177">
                  <c:v>16.561999999999998</c:v>
                </c:pt>
                <c:pt idx="20178">
                  <c:v>16.452000000000002</c:v>
                </c:pt>
                <c:pt idx="20179">
                  <c:v>16.264999999999997</c:v>
                </c:pt>
                <c:pt idx="20180">
                  <c:v>16.114999999999998</c:v>
                </c:pt>
                <c:pt idx="20181">
                  <c:v>15.886000000000003</c:v>
                </c:pt>
                <c:pt idx="20182">
                  <c:v>15.812000000000001</c:v>
                </c:pt>
                <c:pt idx="20183">
                  <c:v>15.59</c:v>
                </c:pt>
                <c:pt idx="20184">
                  <c:v>15.425000000000002</c:v>
                </c:pt>
                <c:pt idx="20185">
                  <c:v>15.308</c:v>
                </c:pt>
                <c:pt idx="20186">
                  <c:v>15.228999999999999</c:v>
                </c:pt>
                <c:pt idx="20187">
                  <c:v>15.141999999999999</c:v>
                </c:pt>
                <c:pt idx="20188">
                  <c:v>15.109</c:v>
                </c:pt>
                <c:pt idx="20189">
                  <c:v>15.1</c:v>
                </c:pt>
                <c:pt idx="20190">
                  <c:v>15.139999999999999</c:v>
                </c:pt>
                <c:pt idx="20191">
                  <c:v>15.207999999999998</c:v>
                </c:pt>
                <c:pt idx="20192">
                  <c:v>15.068</c:v>
                </c:pt>
                <c:pt idx="20193">
                  <c:v>14.991</c:v>
                </c:pt>
                <c:pt idx="20194">
                  <c:v>14.966000000000003</c:v>
                </c:pt>
                <c:pt idx="20195">
                  <c:v>14.746999999999998</c:v>
                </c:pt>
                <c:pt idx="20196">
                  <c:v>14.675000000000002</c:v>
                </c:pt>
                <c:pt idx="20197">
                  <c:v>14.747999999999999</c:v>
                </c:pt>
                <c:pt idx="20198">
                  <c:v>14.746999999999998</c:v>
                </c:pt>
                <c:pt idx="20199">
                  <c:v>14.712</c:v>
                </c:pt>
                <c:pt idx="20200">
                  <c:v>14.679</c:v>
                </c:pt>
                <c:pt idx="20201">
                  <c:v>14.656000000000002</c:v>
                </c:pt>
                <c:pt idx="20202">
                  <c:v>14.643999999999998</c:v>
                </c:pt>
                <c:pt idx="20203">
                  <c:v>14.666</c:v>
                </c:pt>
                <c:pt idx="20204">
                  <c:v>14.578000000000001</c:v>
                </c:pt>
                <c:pt idx="20205">
                  <c:v>14.552000000000001</c:v>
                </c:pt>
                <c:pt idx="20206">
                  <c:v>14.537999999999998</c:v>
                </c:pt>
                <c:pt idx="20207">
                  <c:v>14.506</c:v>
                </c:pt>
                <c:pt idx="20208">
                  <c:v>14.386000000000003</c:v>
                </c:pt>
                <c:pt idx="20209">
                  <c:v>14.327</c:v>
                </c:pt>
                <c:pt idx="20210">
                  <c:v>14.242000000000001</c:v>
                </c:pt>
                <c:pt idx="20211">
                  <c:v>14.147999999999998</c:v>
                </c:pt>
                <c:pt idx="20212">
                  <c:v>14.082000000000003</c:v>
                </c:pt>
                <c:pt idx="20213">
                  <c:v>13.988</c:v>
                </c:pt>
                <c:pt idx="20214">
                  <c:v>13.873000000000003</c:v>
                </c:pt>
                <c:pt idx="20215">
                  <c:v>14.09</c:v>
                </c:pt>
                <c:pt idx="20216">
                  <c:v>15.225</c:v>
                </c:pt>
                <c:pt idx="20217">
                  <c:v>16.047000000000001</c:v>
                </c:pt>
                <c:pt idx="20218">
                  <c:v>16.407999999999998</c:v>
                </c:pt>
                <c:pt idx="20219">
                  <c:v>16.221</c:v>
                </c:pt>
                <c:pt idx="20220">
                  <c:v>15.898</c:v>
                </c:pt>
                <c:pt idx="20221">
                  <c:v>15.436</c:v>
                </c:pt>
                <c:pt idx="20222">
                  <c:v>15.051</c:v>
                </c:pt>
                <c:pt idx="20223">
                  <c:v>14.637999999999998</c:v>
                </c:pt>
                <c:pt idx="20224">
                  <c:v>14.362000000000002</c:v>
                </c:pt>
                <c:pt idx="20225">
                  <c:v>14.140999999999998</c:v>
                </c:pt>
                <c:pt idx="20226">
                  <c:v>13.913</c:v>
                </c:pt>
                <c:pt idx="20227">
                  <c:v>13.809000000000001</c:v>
                </c:pt>
                <c:pt idx="20228">
                  <c:v>13.927</c:v>
                </c:pt>
                <c:pt idx="20229">
                  <c:v>14.277999999999999</c:v>
                </c:pt>
                <c:pt idx="20230">
                  <c:v>14.646999999999998</c:v>
                </c:pt>
                <c:pt idx="20231">
                  <c:v>15.290999999999999</c:v>
                </c:pt>
                <c:pt idx="20232">
                  <c:v>16.216999999999999</c:v>
                </c:pt>
                <c:pt idx="20233">
                  <c:v>17.754000000000001</c:v>
                </c:pt>
                <c:pt idx="20234">
                  <c:v>19.54</c:v>
                </c:pt>
                <c:pt idx="20235">
                  <c:v>21.155000000000001</c:v>
                </c:pt>
                <c:pt idx="20236">
                  <c:v>22.297999999999995</c:v>
                </c:pt>
                <c:pt idx="20237">
                  <c:v>23.143000000000001</c:v>
                </c:pt>
                <c:pt idx="20238">
                  <c:v>23.501999999999999</c:v>
                </c:pt>
                <c:pt idx="20239">
                  <c:v>23.503</c:v>
                </c:pt>
                <c:pt idx="20240">
                  <c:v>22.978000000000002</c:v>
                </c:pt>
                <c:pt idx="20241">
                  <c:v>22.417999999999999</c:v>
                </c:pt>
                <c:pt idx="20242">
                  <c:v>21.844999999999999</c:v>
                </c:pt>
                <c:pt idx="20243">
                  <c:v>21.241999999999997</c:v>
                </c:pt>
                <c:pt idx="20244">
                  <c:v>20.596</c:v>
                </c:pt>
                <c:pt idx="20245">
                  <c:v>20.106000000000005</c:v>
                </c:pt>
                <c:pt idx="20246">
                  <c:v>19.658999999999999</c:v>
                </c:pt>
                <c:pt idx="20247">
                  <c:v>19.285999999999998</c:v>
                </c:pt>
                <c:pt idx="20248">
                  <c:v>19.045000000000002</c:v>
                </c:pt>
                <c:pt idx="20249">
                  <c:v>18.795999999999996</c:v>
                </c:pt>
                <c:pt idx="20250">
                  <c:v>18.494999999999997</c:v>
                </c:pt>
                <c:pt idx="20251">
                  <c:v>18.173999999999999</c:v>
                </c:pt>
                <c:pt idx="20252">
                  <c:v>17.863</c:v>
                </c:pt>
                <c:pt idx="20253">
                  <c:v>17.614999999999998</c:v>
                </c:pt>
                <c:pt idx="20254">
                  <c:v>17.468999999999998</c:v>
                </c:pt>
                <c:pt idx="20255">
                  <c:v>17.444999999999997</c:v>
                </c:pt>
                <c:pt idx="20256">
                  <c:v>17.446000000000002</c:v>
                </c:pt>
                <c:pt idx="20257">
                  <c:v>17.391999999999999</c:v>
                </c:pt>
                <c:pt idx="20258">
                  <c:v>17.484999999999996</c:v>
                </c:pt>
                <c:pt idx="20259">
                  <c:v>17.53</c:v>
                </c:pt>
                <c:pt idx="20260">
                  <c:v>17.513999999999999</c:v>
                </c:pt>
                <c:pt idx="20261">
                  <c:v>17.545000000000002</c:v>
                </c:pt>
                <c:pt idx="20262">
                  <c:v>17.669</c:v>
                </c:pt>
                <c:pt idx="20263">
                  <c:v>17.748999999999995</c:v>
                </c:pt>
                <c:pt idx="20264">
                  <c:v>17.710999999999999</c:v>
                </c:pt>
                <c:pt idx="20265">
                  <c:v>17.721</c:v>
                </c:pt>
                <c:pt idx="20266">
                  <c:v>17.95</c:v>
                </c:pt>
                <c:pt idx="20267">
                  <c:v>18.364999999999995</c:v>
                </c:pt>
                <c:pt idx="20268">
                  <c:v>19.402999999999995</c:v>
                </c:pt>
                <c:pt idx="20269">
                  <c:v>20.669</c:v>
                </c:pt>
                <c:pt idx="20270">
                  <c:v>21.701000000000001</c:v>
                </c:pt>
                <c:pt idx="20271">
                  <c:v>22.535</c:v>
                </c:pt>
                <c:pt idx="20272">
                  <c:v>22.888000000000002</c:v>
                </c:pt>
                <c:pt idx="20273">
                  <c:v>22.917999999999999</c:v>
                </c:pt>
                <c:pt idx="20274">
                  <c:v>22.616000000000003</c:v>
                </c:pt>
                <c:pt idx="20275">
                  <c:v>22.081999999999997</c:v>
                </c:pt>
                <c:pt idx="20276">
                  <c:v>21.361000000000001</c:v>
                </c:pt>
                <c:pt idx="20277">
                  <c:v>20.706</c:v>
                </c:pt>
                <c:pt idx="20278">
                  <c:v>20.084</c:v>
                </c:pt>
                <c:pt idx="20279">
                  <c:v>19.523</c:v>
                </c:pt>
                <c:pt idx="20280">
                  <c:v>19.067</c:v>
                </c:pt>
                <c:pt idx="20281">
                  <c:v>18.715</c:v>
                </c:pt>
                <c:pt idx="20282">
                  <c:v>18.491999999999997</c:v>
                </c:pt>
                <c:pt idx="20283">
                  <c:v>18.303999999999995</c:v>
                </c:pt>
                <c:pt idx="20284">
                  <c:v>17.967999999999996</c:v>
                </c:pt>
                <c:pt idx="20285">
                  <c:v>17.623999999999999</c:v>
                </c:pt>
                <c:pt idx="20286">
                  <c:v>17.295000000000002</c:v>
                </c:pt>
                <c:pt idx="20287">
                  <c:v>17.094999999999999</c:v>
                </c:pt>
                <c:pt idx="20288">
                  <c:v>16.974</c:v>
                </c:pt>
                <c:pt idx="20289">
                  <c:v>16.702999999999996</c:v>
                </c:pt>
                <c:pt idx="20290">
                  <c:v>16.39</c:v>
                </c:pt>
                <c:pt idx="20291">
                  <c:v>16.170000000000005</c:v>
                </c:pt>
                <c:pt idx="20292">
                  <c:v>15.995000000000001</c:v>
                </c:pt>
                <c:pt idx="20293">
                  <c:v>15.742000000000001</c:v>
                </c:pt>
                <c:pt idx="20294">
                  <c:v>15.508000000000001</c:v>
                </c:pt>
                <c:pt idx="20295">
                  <c:v>15.216000000000001</c:v>
                </c:pt>
                <c:pt idx="20296">
                  <c:v>14.989000000000003</c:v>
                </c:pt>
                <c:pt idx="20297">
                  <c:v>14.818</c:v>
                </c:pt>
                <c:pt idx="20298">
                  <c:v>14.671000000000001</c:v>
                </c:pt>
                <c:pt idx="20299">
                  <c:v>14.508000000000001</c:v>
                </c:pt>
                <c:pt idx="20300">
                  <c:v>14.403</c:v>
                </c:pt>
                <c:pt idx="20301">
                  <c:v>14.269</c:v>
                </c:pt>
                <c:pt idx="20302">
                  <c:v>14.196</c:v>
                </c:pt>
                <c:pt idx="20303">
                  <c:v>14.156000000000002</c:v>
                </c:pt>
                <c:pt idx="20304">
                  <c:v>14.068</c:v>
                </c:pt>
                <c:pt idx="20305">
                  <c:v>13.909000000000002</c:v>
                </c:pt>
                <c:pt idx="20306">
                  <c:v>13.871</c:v>
                </c:pt>
                <c:pt idx="20307">
                  <c:v>13.861000000000002</c:v>
                </c:pt>
                <c:pt idx="20308">
                  <c:v>13.815000000000001</c:v>
                </c:pt>
                <c:pt idx="20309">
                  <c:v>13.808</c:v>
                </c:pt>
                <c:pt idx="20310">
                  <c:v>13.875000000000002</c:v>
                </c:pt>
                <c:pt idx="20311">
                  <c:v>14.019</c:v>
                </c:pt>
                <c:pt idx="20312">
                  <c:v>14.169</c:v>
                </c:pt>
                <c:pt idx="20313">
                  <c:v>14.355000000000002</c:v>
                </c:pt>
                <c:pt idx="20314">
                  <c:v>14.456000000000001</c:v>
                </c:pt>
                <c:pt idx="20315">
                  <c:v>14.58</c:v>
                </c:pt>
                <c:pt idx="20316">
                  <c:v>14.576000000000002</c:v>
                </c:pt>
                <c:pt idx="20317">
                  <c:v>14.62</c:v>
                </c:pt>
                <c:pt idx="20318">
                  <c:v>14.691000000000001</c:v>
                </c:pt>
                <c:pt idx="20319">
                  <c:v>14.686</c:v>
                </c:pt>
                <c:pt idx="20320">
                  <c:v>14.686</c:v>
                </c:pt>
                <c:pt idx="20321">
                  <c:v>14.614000000000001</c:v>
                </c:pt>
                <c:pt idx="20322">
                  <c:v>14.49</c:v>
                </c:pt>
                <c:pt idx="20323">
                  <c:v>14.402000000000001</c:v>
                </c:pt>
                <c:pt idx="20324">
                  <c:v>14.276</c:v>
                </c:pt>
                <c:pt idx="20325">
                  <c:v>14.096</c:v>
                </c:pt>
                <c:pt idx="20326">
                  <c:v>13.908000000000001</c:v>
                </c:pt>
                <c:pt idx="20327">
                  <c:v>13.717999999999998</c:v>
                </c:pt>
                <c:pt idx="20328">
                  <c:v>13.571</c:v>
                </c:pt>
                <c:pt idx="20329">
                  <c:v>13.397</c:v>
                </c:pt>
                <c:pt idx="20330">
                  <c:v>13.226000000000001</c:v>
                </c:pt>
                <c:pt idx="20331">
                  <c:v>13.040999999999999</c:v>
                </c:pt>
                <c:pt idx="20332">
                  <c:v>12.97</c:v>
                </c:pt>
                <c:pt idx="20333">
                  <c:v>12.835000000000003</c:v>
                </c:pt>
                <c:pt idx="20334">
                  <c:v>12.762</c:v>
                </c:pt>
                <c:pt idx="20335">
                  <c:v>-999</c:v>
                </c:pt>
                <c:pt idx="20336">
                  <c:v>12.551</c:v>
                </c:pt>
                <c:pt idx="20337">
                  <c:v>12.517000000000001</c:v>
                </c:pt>
                <c:pt idx="20338">
                  <c:v>12.452000000000002</c:v>
                </c:pt>
                <c:pt idx="20339">
                  <c:v>12.461</c:v>
                </c:pt>
                <c:pt idx="20340">
                  <c:v>12.414</c:v>
                </c:pt>
                <c:pt idx="20341">
                  <c:v>12.447999999999999</c:v>
                </c:pt>
                <c:pt idx="20342">
                  <c:v>12.348000000000001</c:v>
                </c:pt>
                <c:pt idx="20343">
                  <c:v>12.29</c:v>
                </c:pt>
                <c:pt idx="20344">
                  <c:v>12.246999999999998</c:v>
                </c:pt>
                <c:pt idx="20345">
                  <c:v>12.249000000000001</c:v>
                </c:pt>
                <c:pt idx="20346">
                  <c:v>12.256</c:v>
                </c:pt>
                <c:pt idx="20347">
                  <c:v>12.302000000000001</c:v>
                </c:pt>
                <c:pt idx="20348">
                  <c:v>12.312000000000001</c:v>
                </c:pt>
                <c:pt idx="20349">
                  <c:v>12.323</c:v>
                </c:pt>
                <c:pt idx="20350">
                  <c:v>12.349</c:v>
                </c:pt>
                <c:pt idx="20351">
                  <c:v>12.4</c:v>
                </c:pt>
                <c:pt idx="20352">
                  <c:v>12.412000000000003</c:v>
                </c:pt>
                <c:pt idx="20353">
                  <c:v>12.438000000000001</c:v>
                </c:pt>
                <c:pt idx="20354">
                  <c:v>12.501000000000001</c:v>
                </c:pt>
                <c:pt idx="20355">
                  <c:v>12.534000000000001</c:v>
                </c:pt>
                <c:pt idx="20356">
                  <c:v>12.540999999999999</c:v>
                </c:pt>
                <c:pt idx="20357">
                  <c:v>12.525</c:v>
                </c:pt>
                <c:pt idx="20358">
                  <c:v>12.537999999999998</c:v>
                </c:pt>
                <c:pt idx="20359">
                  <c:v>12.524000000000001</c:v>
                </c:pt>
                <c:pt idx="20360">
                  <c:v>12.54</c:v>
                </c:pt>
                <c:pt idx="20361">
                  <c:v>12.476000000000003</c:v>
                </c:pt>
                <c:pt idx="20362">
                  <c:v>12.52</c:v>
                </c:pt>
                <c:pt idx="20363">
                  <c:v>12.503</c:v>
                </c:pt>
                <c:pt idx="20364">
                  <c:v>12.487</c:v>
                </c:pt>
                <c:pt idx="20365">
                  <c:v>12.607000000000001</c:v>
                </c:pt>
                <c:pt idx="20366">
                  <c:v>12.683</c:v>
                </c:pt>
                <c:pt idx="20367">
                  <c:v>12.745999999999999</c:v>
                </c:pt>
                <c:pt idx="20368">
                  <c:v>12.942</c:v>
                </c:pt>
                <c:pt idx="20369">
                  <c:v>13.176</c:v>
                </c:pt>
                <c:pt idx="20370">
                  <c:v>13.572000000000001</c:v>
                </c:pt>
                <c:pt idx="20371">
                  <c:v>13.817</c:v>
                </c:pt>
                <c:pt idx="20372">
                  <c:v>14.013</c:v>
                </c:pt>
                <c:pt idx="20373">
                  <c:v>14.067</c:v>
                </c:pt>
                <c:pt idx="20374">
                  <c:v>14.087</c:v>
                </c:pt>
                <c:pt idx="20375">
                  <c:v>14.02</c:v>
                </c:pt>
                <c:pt idx="20376">
                  <c:v>13.898</c:v>
                </c:pt>
                <c:pt idx="20377">
                  <c:v>13.824</c:v>
                </c:pt>
                <c:pt idx="20378">
                  <c:v>13.65</c:v>
                </c:pt>
                <c:pt idx="20379">
                  <c:v>13.492000000000003</c:v>
                </c:pt>
                <c:pt idx="20380">
                  <c:v>13.362000000000002</c:v>
                </c:pt>
                <c:pt idx="20381">
                  <c:v>13.245999999999999</c:v>
                </c:pt>
                <c:pt idx="20382">
                  <c:v>13.082000000000003</c:v>
                </c:pt>
                <c:pt idx="20383">
                  <c:v>13.018000000000001</c:v>
                </c:pt>
                <c:pt idx="20384">
                  <c:v>12.871</c:v>
                </c:pt>
                <c:pt idx="20385">
                  <c:v>12.798999999999999</c:v>
                </c:pt>
                <c:pt idx="20386">
                  <c:v>12.739999999999998</c:v>
                </c:pt>
                <c:pt idx="20387">
                  <c:v>12.765000000000002</c:v>
                </c:pt>
                <c:pt idx="20388">
                  <c:v>12.992000000000003</c:v>
                </c:pt>
                <c:pt idx="20389">
                  <c:v>13.374000000000002</c:v>
                </c:pt>
                <c:pt idx="20390">
                  <c:v>13.713000000000001</c:v>
                </c:pt>
                <c:pt idx="20391">
                  <c:v>13.984</c:v>
                </c:pt>
                <c:pt idx="20392">
                  <c:v>14.197999999999999</c:v>
                </c:pt>
                <c:pt idx="20393">
                  <c:v>14.33</c:v>
                </c:pt>
                <c:pt idx="20394">
                  <c:v>14.402000000000001</c:v>
                </c:pt>
                <c:pt idx="20395">
                  <c:v>14.463000000000003</c:v>
                </c:pt>
                <c:pt idx="20396">
                  <c:v>14.447999999999999</c:v>
                </c:pt>
                <c:pt idx="20397">
                  <c:v>14.527999999999999</c:v>
                </c:pt>
                <c:pt idx="20398">
                  <c:v>14.715</c:v>
                </c:pt>
                <c:pt idx="20399">
                  <c:v>15.057</c:v>
                </c:pt>
                <c:pt idx="20400">
                  <c:v>15.476000000000003</c:v>
                </c:pt>
                <c:pt idx="20401">
                  <c:v>15.913</c:v>
                </c:pt>
                <c:pt idx="20402">
                  <c:v>16.315999999999999</c:v>
                </c:pt>
                <c:pt idx="20403">
                  <c:v>16.581999999999997</c:v>
                </c:pt>
                <c:pt idx="20404">
                  <c:v>16.707999999999995</c:v>
                </c:pt>
                <c:pt idx="20405">
                  <c:v>16.844999999999999</c:v>
                </c:pt>
                <c:pt idx="20406">
                  <c:v>16.971</c:v>
                </c:pt>
                <c:pt idx="20407">
                  <c:v>17.067</c:v>
                </c:pt>
                <c:pt idx="20408">
                  <c:v>17.219000000000001</c:v>
                </c:pt>
                <c:pt idx="20409">
                  <c:v>17.367000000000001</c:v>
                </c:pt>
                <c:pt idx="20410">
                  <c:v>17.425999999999991</c:v>
                </c:pt>
                <c:pt idx="20411">
                  <c:v>17.401999999999997</c:v>
                </c:pt>
                <c:pt idx="20412">
                  <c:v>17.376999999999999</c:v>
                </c:pt>
                <c:pt idx="20413">
                  <c:v>17.251999999999999</c:v>
                </c:pt>
                <c:pt idx="20414">
                  <c:v>17.158000000000001</c:v>
                </c:pt>
                <c:pt idx="20415">
                  <c:v>17.178000000000001</c:v>
                </c:pt>
                <c:pt idx="20416">
                  <c:v>17.338999999999999</c:v>
                </c:pt>
                <c:pt idx="20417">
                  <c:v>17.39</c:v>
                </c:pt>
                <c:pt idx="20418">
                  <c:v>17.338999999999999</c:v>
                </c:pt>
                <c:pt idx="20419">
                  <c:v>17.306000000000001</c:v>
                </c:pt>
                <c:pt idx="20420">
                  <c:v>17.260000000000002</c:v>
                </c:pt>
                <c:pt idx="20421">
                  <c:v>17.407</c:v>
                </c:pt>
                <c:pt idx="20422">
                  <c:v>17.603999999999999</c:v>
                </c:pt>
                <c:pt idx="20423">
                  <c:v>17.73</c:v>
                </c:pt>
                <c:pt idx="20424">
                  <c:v>17.802</c:v>
                </c:pt>
                <c:pt idx="20425">
                  <c:v>17.712</c:v>
                </c:pt>
                <c:pt idx="20426">
                  <c:v>17.606999999999999</c:v>
                </c:pt>
                <c:pt idx="20427">
                  <c:v>17.535</c:v>
                </c:pt>
                <c:pt idx="20428">
                  <c:v>17.467999999999996</c:v>
                </c:pt>
                <c:pt idx="20429">
                  <c:v>17.353999999999999</c:v>
                </c:pt>
                <c:pt idx="20430">
                  <c:v>17.161999999999999</c:v>
                </c:pt>
                <c:pt idx="20431">
                  <c:v>16.901999999999997</c:v>
                </c:pt>
                <c:pt idx="20432">
                  <c:v>16.764999999999997</c:v>
                </c:pt>
                <c:pt idx="20433">
                  <c:v>16.614999999999998</c:v>
                </c:pt>
                <c:pt idx="20434">
                  <c:v>16.424999999999997</c:v>
                </c:pt>
                <c:pt idx="20435">
                  <c:v>16.131000000000004</c:v>
                </c:pt>
                <c:pt idx="20436">
                  <c:v>15.976000000000003</c:v>
                </c:pt>
                <c:pt idx="20437">
                  <c:v>15.817</c:v>
                </c:pt>
                <c:pt idx="20438">
                  <c:v>15.612</c:v>
                </c:pt>
                <c:pt idx="20439">
                  <c:v>15.452000000000002</c:v>
                </c:pt>
                <c:pt idx="20440">
                  <c:v>15.317</c:v>
                </c:pt>
                <c:pt idx="20441">
                  <c:v>15.161</c:v>
                </c:pt>
                <c:pt idx="20442">
                  <c:v>14.950000000000001</c:v>
                </c:pt>
                <c:pt idx="20443">
                  <c:v>14.761000000000001</c:v>
                </c:pt>
                <c:pt idx="20444">
                  <c:v>14.581</c:v>
                </c:pt>
                <c:pt idx="20445">
                  <c:v>14.356000000000002</c:v>
                </c:pt>
                <c:pt idx="20446">
                  <c:v>14.197999999999999</c:v>
                </c:pt>
                <c:pt idx="20447">
                  <c:v>14.101000000000001</c:v>
                </c:pt>
                <c:pt idx="20448">
                  <c:v>14.03</c:v>
                </c:pt>
                <c:pt idx="20449">
                  <c:v>13.992000000000003</c:v>
                </c:pt>
                <c:pt idx="20450">
                  <c:v>13.943</c:v>
                </c:pt>
                <c:pt idx="20451">
                  <c:v>13.93</c:v>
                </c:pt>
                <c:pt idx="20452">
                  <c:v>13.906000000000002</c:v>
                </c:pt>
                <c:pt idx="20453">
                  <c:v>13.922000000000002</c:v>
                </c:pt>
                <c:pt idx="20454">
                  <c:v>14.008000000000001</c:v>
                </c:pt>
                <c:pt idx="20455">
                  <c:v>14.173</c:v>
                </c:pt>
                <c:pt idx="20456">
                  <c:v>14.285</c:v>
                </c:pt>
                <c:pt idx="20457">
                  <c:v>14.4</c:v>
                </c:pt>
                <c:pt idx="20458">
                  <c:v>14.388</c:v>
                </c:pt>
                <c:pt idx="20459">
                  <c:v>14.319000000000003</c:v>
                </c:pt>
                <c:pt idx="20460">
                  <c:v>14.233999999999998</c:v>
                </c:pt>
                <c:pt idx="20461">
                  <c:v>14.165000000000001</c:v>
                </c:pt>
                <c:pt idx="20462">
                  <c:v>14.029</c:v>
                </c:pt>
                <c:pt idx="20463">
                  <c:v>13.988</c:v>
                </c:pt>
                <c:pt idx="20464">
                  <c:v>13.805000000000001</c:v>
                </c:pt>
                <c:pt idx="20465">
                  <c:v>13.664</c:v>
                </c:pt>
                <c:pt idx="20466">
                  <c:v>13.543999999999999</c:v>
                </c:pt>
                <c:pt idx="20467">
                  <c:v>13.482000000000001</c:v>
                </c:pt>
                <c:pt idx="20468">
                  <c:v>13.332000000000003</c:v>
                </c:pt>
                <c:pt idx="20469">
                  <c:v>13.273</c:v>
                </c:pt>
                <c:pt idx="20470">
                  <c:v>13.236999999999998</c:v>
                </c:pt>
                <c:pt idx="20471">
                  <c:v>13.191000000000001</c:v>
                </c:pt>
                <c:pt idx="20472">
                  <c:v>13.117000000000001</c:v>
                </c:pt>
                <c:pt idx="20473">
                  <c:v>13.082000000000003</c:v>
                </c:pt>
                <c:pt idx="20474">
                  <c:v>13.045</c:v>
                </c:pt>
                <c:pt idx="20475">
                  <c:v>13.027999999999999</c:v>
                </c:pt>
                <c:pt idx="20476">
                  <c:v>13.016</c:v>
                </c:pt>
                <c:pt idx="20477">
                  <c:v>13.130999999999998</c:v>
                </c:pt>
                <c:pt idx="20478">
                  <c:v>13.174000000000001</c:v>
                </c:pt>
                <c:pt idx="20479">
                  <c:v>13.096</c:v>
                </c:pt>
                <c:pt idx="20480">
                  <c:v>13.116</c:v>
                </c:pt>
                <c:pt idx="20481">
                  <c:v>13.112</c:v>
                </c:pt>
                <c:pt idx="20482">
                  <c:v>13.058</c:v>
                </c:pt>
                <c:pt idx="20483">
                  <c:v>13.035</c:v>
                </c:pt>
                <c:pt idx="20484">
                  <c:v>12.989000000000003</c:v>
                </c:pt>
                <c:pt idx="20485">
                  <c:v>12.878</c:v>
                </c:pt>
                <c:pt idx="20486">
                  <c:v>12.859000000000002</c:v>
                </c:pt>
                <c:pt idx="20487">
                  <c:v>12.84</c:v>
                </c:pt>
                <c:pt idx="20488">
                  <c:v>12.825000000000001</c:v>
                </c:pt>
                <c:pt idx="20489">
                  <c:v>12.849</c:v>
                </c:pt>
                <c:pt idx="20490">
                  <c:v>12.897</c:v>
                </c:pt>
                <c:pt idx="20491">
                  <c:v>13.003</c:v>
                </c:pt>
                <c:pt idx="20492">
                  <c:v>13.069000000000003</c:v>
                </c:pt>
                <c:pt idx="20493">
                  <c:v>13.197000000000001</c:v>
                </c:pt>
                <c:pt idx="20494">
                  <c:v>13.258000000000001</c:v>
                </c:pt>
                <c:pt idx="20495">
                  <c:v>13.325000000000001</c:v>
                </c:pt>
                <c:pt idx="20496">
                  <c:v>13.367000000000003</c:v>
                </c:pt>
                <c:pt idx="20497">
                  <c:v>13.332000000000003</c:v>
                </c:pt>
                <c:pt idx="20498">
                  <c:v>13.352000000000002</c:v>
                </c:pt>
                <c:pt idx="20499">
                  <c:v>13.350000000000001</c:v>
                </c:pt>
                <c:pt idx="20500">
                  <c:v>13.336</c:v>
                </c:pt>
                <c:pt idx="20501">
                  <c:v>13.245999999999999</c:v>
                </c:pt>
                <c:pt idx="20502">
                  <c:v>13.209</c:v>
                </c:pt>
                <c:pt idx="20503">
                  <c:v>13.181000000000001</c:v>
                </c:pt>
                <c:pt idx="20504">
                  <c:v>13.123000000000001</c:v>
                </c:pt>
                <c:pt idx="20505">
                  <c:v>13.047999999999998</c:v>
                </c:pt>
                <c:pt idx="20506">
                  <c:v>12.942</c:v>
                </c:pt>
                <c:pt idx="20507">
                  <c:v>12.902000000000001</c:v>
                </c:pt>
                <c:pt idx="20508">
                  <c:v>12.868</c:v>
                </c:pt>
                <c:pt idx="20509">
                  <c:v>12.762</c:v>
                </c:pt>
                <c:pt idx="20510">
                  <c:v>12.733999999999998</c:v>
                </c:pt>
                <c:pt idx="20511">
                  <c:v>12.659000000000002</c:v>
                </c:pt>
                <c:pt idx="20512">
                  <c:v>12.57</c:v>
                </c:pt>
                <c:pt idx="20513">
                  <c:v>12.498000000000001</c:v>
                </c:pt>
                <c:pt idx="20514">
                  <c:v>12.463000000000003</c:v>
                </c:pt>
                <c:pt idx="20515">
                  <c:v>12.414</c:v>
                </c:pt>
                <c:pt idx="20516">
                  <c:v>12.368</c:v>
                </c:pt>
                <c:pt idx="20517">
                  <c:v>12.402000000000001</c:v>
                </c:pt>
                <c:pt idx="20518">
                  <c:v>12.356000000000002</c:v>
                </c:pt>
                <c:pt idx="20519">
                  <c:v>12.364000000000003</c:v>
                </c:pt>
                <c:pt idx="20520">
                  <c:v>12.445</c:v>
                </c:pt>
                <c:pt idx="20521">
                  <c:v>12.457000000000003</c:v>
                </c:pt>
                <c:pt idx="20522">
                  <c:v>12.482000000000001</c:v>
                </c:pt>
                <c:pt idx="20523">
                  <c:v>12.457000000000003</c:v>
                </c:pt>
                <c:pt idx="20524">
                  <c:v>12.518000000000001</c:v>
                </c:pt>
                <c:pt idx="20525">
                  <c:v>12.551</c:v>
                </c:pt>
                <c:pt idx="20526">
                  <c:v>12.639999999999999</c:v>
                </c:pt>
                <c:pt idx="20527">
                  <c:v>12.831</c:v>
                </c:pt>
                <c:pt idx="20528">
                  <c:v>12.986000000000002</c:v>
                </c:pt>
                <c:pt idx="20529">
                  <c:v>13.106</c:v>
                </c:pt>
                <c:pt idx="20530">
                  <c:v>13.203000000000001</c:v>
                </c:pt>
                <c:pt idx="20531">
                  <c:v>13.229999999999999</c:v>
                </c:pt>
                <c:pt idx="20532">
                  <c:v>13.231999999999999</c:v>
                </c:pt>
                <c:pt idx="20533">
                  <c:v>13.209</c:v>
                </c:pt>
                <c:pt idx="20534">
                  <c:v>13.127000000000001</c:v>
                </c:pt>
                <c:pt idx="20535">
                  <c:v>13.113</c:v>
                </c:pt>
                <c:pt idx="20536">
                  <c:v>13.117000000000001</c:v>
                </c:pt>
                <c:pt idx="20537">
                  <c:v>13.137999999999998</c:v>
                </c:pt>
                <c:pt idx="20538">
                  <c:v>13.085000000000003</c:v>
                </c:pt>
                <c:pt idx="20539">
                  <c:v>13.024000000000001</c:v>
                </c:pt>
                <c:pt idx="20540">
                  <c:v>12.982000000000001</c:v>
                </c:pt>
                <c:pt idx="20541">
                  <c:v>12.99</c:v>
                </c:pt>
                <c:pt idx="20542">
                  <c:v>12.926</c:v>
                </c:pt>
                <c:pt idx="20543">
                  <c:v>12.89</c:v>
                </c:pt>
                <c:pt idx="20544">
                  <c:v>12.828000000000001</c:v>
                </c:pt>
                <c:pt idx="20545">
                  <c:v>12.783000000000001</c:v>
                </c:pt>
                <c:pt idx="20546">
                  <c:v>12.769</c:v>
                </c:pt>
                <c:pt idx="20547">
                  <c:v>12.749000000000001</c:v>
                </c:pt>
                <c:pt idx="20548">
                  <c:v>12.743999999999998</c:v>
                </c:pt>
                <c:pt idx="20549">
                  <c:v>12.672000000000002</c:v>
                </c:pt>
                <c:pt idx="20550">
                  <c:v>12.624000000000001</c:v>
                </c:pt>
                <c:pt idx="20551">
                  <c:v>12.521000000000001</c:v>
                </c:pt>
                <c:pt idx="20552">
                  <c:v>12.438000000000001</c:v>
                </c:pt>
                <c:pt idx="20553">
                  <c:v>12.384</c:v>
                </c:pt>
                <c:pt idx="20554">
                  <c:v>12.428000000000001</c:v>
                </c:pt>
                <c:pt idx="20555">
                  <c:v>12.474</c:v>
                </c:pt>
                <c:pt idx="20556">
                  <c:v>12.58</c:v>
                </c:pt>
                <c:pt idx="20557">
                  <c:v>12.592000000000002</c:v>
                </c:pt>
                <c:pt idx="20558">
                  <c:v>12.629</c:v>
                </c:pt>
                <c:pt idx="20559">
                  <c:v>12.69</c:v>
                </c:pt>
                <c:pt idx="20560">
                  <c:v>12.782</c:v>
                </c:pt>
                <c:pt idx="20561">
                  <c:v>12.797999999999998</c:v>
                </c:pt>
                <c:pt idx="20562">
                  <c:v>12.796000000000001</c:v>
                </c:pt>
                <c:pt idx="20563">
                  <c:v>12.759</c:v>
                </c:pt>
                <c:pt idx="20564">
                  <c:v>12.638999999999999</c:v>
                </c:pt>
                <c:pt idx="20565">
                  <c:v>12.643000000000001</c:v>
                </c:pt>
                <c:pt idx="20566">
                  <c:v>12.573</c:v>
                </c:pt>
                <c:pt idx="20567">
                  <c:v>12.557</c:v>
                </c:pt>
                <c:pt idx="20568">
                  <c:v>12.553000000000003</c:v>
                </c:pt>
                <c:pt idx="20569">
                  <c:v>12.557</c:v>
                </c:pt>
                <c:pt idx="20570">
                  <c:v>12.548999999999999</c:v>
                </c:pt>
                <c:pt idx="20571">
                  <c:v>12.514000000000001</c:v>
                </c:pt>
                <c:pt idx="20572">
                  <c:v>12.524000000000001</c:v>
                </c:pt>
                <c:pt idx="20573">
                  <c:v>12.563000000000002</c:v>
                </c:pt>
                <c:pt idx="20574">
                  <c:v>12.589</c:v>
                </c:pt>
                <c:pt idx="20575">
                  <c:v>12.619</c:v>
                </c:pt>
                <c:pt idx="20576">
                  <c:v>12.622</c:v>
                </c:pt>
                <c:pt idx="20577">
                  <c:v>12.593</c:v>
                </c:pt>
                <c:pt idx="20578">
                  <c:v>12.533000000000001</c:v>
                </c:pt>
                <c:pt idx="20579">
                  <c:v>12.584</c:v>
                </c:pt>
                <c:pt idx="20580">
                  <c:v>12.656000000000002</c:v>
                </c:pt>
                <c:pt idx="20581">
                  <c:v>12.637999999999998</c:v>
                </c:pt>
                <c:pt idx="20582">
                  <c:v>12.730999999999998</c:v>
                </c:pt>
                <c:pt idx="20583">
                  <c:v>12.739000000000001</c:v>
                </c:pt>
                <c:pt idx="20584">
                  <c:v>12.722</c:v>
                </c:pt>
                <c:pt idx="20585">
                  <c:v>12.784000000000001</c:v>
                </c:pt>
                <c:pt idx="20586">
                  <c:v>12.742000000000001</c:v>
                </c:pt>
                <c:pt idx="20587">
                  <c:v>12.659000000000002</c:v>
                </c:pt>
                <c:pt idx="20588">
                  <c:v>12.633999999999999</c:v>
                </c:pt>
                <c:pt idx="20589">
                  <c:v>12.643000000000001</c:v>
                </c:pt>
                <c:pt idx="20590">
                  <c:v>12.599</c:v>
                </c:pt>
                <c:pt idx="20591">
                  <c:v>12.626000000000001</c:v>
                </c:pt>
                <c:pt idx="20592">
                  <c:v>12.635</c:v>
                </c:pt>
                <c:pt idx="20593">
                  <c:v>12.706</c:v>
                </c:pt>
                <c:pt idx="20594">
                  <c:v>12.786</c:v>
                </c:pt>
                <c:pt idx="20595">
                  <c:v>12.88</c:v>
                </c:pt>
                <c:pt idx="20596">
                  <c:v>12.998000000000001</c:v>
                </c:pt>
                <c:pt idx="20597">
                  <c:v>13.055000000000001</c:v>
                </c:pt>
                <c:pt idx="20598">
                  <c:v>13.083</c:v>
                </c:pt>
                <c:pt idx="20599">
                  <c:v>13.036</c:v>
                </c:pt>
                <c:pt idx="20600">
                  <c:v>13.026</c:v>
                </c:pt>
                <c:pt idx="20601">
                  <c:v>13.117000000000001</c:v>
                </c:pt>
                <c:pt idx="20602">
                  <c:v>13.184000000000001</c:v>
                </c:pt>
                <c:pt idx="20603">
                  <c:v>13.143000000000001</c:v>
                </c:pt>
                <c:pt idx="20604">
                  <c:v>13.245999999999999</c:v>
                </c:pt>
                <c:pt idx="20605">
                  <c:v>13.277000000000001</c:v>
                </c:pt>
                <c:pt idx="20606">
                  <c:v>13.363000000000001</c:v>
                </c:pt>
                <c:pt idx="20607">
                  <c:v>13.396000000000003</c:v>
                </c:pt>
                <c:pt idx="20608">
                  <c:v>13.418000000000001</c:v>
                </c:pt>
                <c:pt idx="20609">
                  <c:v>13.387</c:v>
                </c:pt>
                <c:pt idx="20610">
                  <c:v>13.435</c:v>
                </c:pt>
                <c:pt idx="20611">
                  <c:v>13.424000000000001</c:v>
                </c:pt>
                <c:pt idx="20612">
                  <c:v>13.454000000000002</c:v>
                </c:pt>
                <c:pt idx="20613">
                  <c:v>13.571</c:v>
                </c:pt>
                <c:pt idx="20614">
                  <c:v>13.764000000000001</c:v>
                </c:pt>
                <c:pt idx="20615">
                  <c:v>13.848000000000001</c:v>
                </c:pt>
                <c:pt idx="20616">
                  <c:v>13.982000000000001</c:v>
                </c:pt>
                <c:pt idx="20617">
                  <c:v>13.984</c:v>
                </c:pt>
                <c:pt idx="20618">
                  <c:v>13.933</c:v>
                </c:pt>
                <c:pt idx="20619">
                  <c:v>13.864000000000003</c:v>
                </c:pt>
                <c:pt idx="20620">
                  <c:v>13.749000000000001</c:v>
                </c:pt>
                <c:pt idx="20621">
                  <c:v>13.615</c:v>
                </c:pt>
                <c:pt idx="20622">
                  <c:v>13.509</c:v>
                </c:pt>
                <c:pt idx="20623">
                  <c:v>13.495000000000001</c:v>
                </c:pt>
                <c:pt idx="20624">
                  <c:v>13.485000000000001</c:v>
                </c:pt>
                <c:pt idx="20625">
                  <c:v>13.419</c:v>
                </c:pt>
                <c:pt idx="20626">
                  <c:v>13.256</c:v>
                </c:pt>
                <c:pt idx="20627">
                  <c:v>13.188000000000001</c:v>
                </c:pt>
                <c:pt idx="20628">
                  <c:v>13.08</c:v>
                </c:pt>
                <c:pt idx="20629">
                  <c:v>13.027000000000001</c:v>
                </c:pt>
                <c:pt idx="20630">
                  <c:v>12.996</c:v>
                </c:pt>
                <c:pt idx="20631">
                  <c:v>12.949</c:v>
                </c:pt>
                <c:pt idx="20632">
                  <c:v>12.992000000000003</c:v>
                </c:pt>
                <c:pt idx="20633">
                  <c:v>12.949</c:v>
                </c:pt>
                <c:pt idx="20634">
                  <c:v>12.895000000000001</c:v>
                </c:pt>
                <c:pt idx="20635">
                  <c:v>12.894</c:v>
                </c:pt>
                <c:pt idx="20636">
                  <c:v>12.882000000000001</c:v>
                </c:pt>
                <c:pt idx="20637">
                  <c:v>12.954000000000002</c:v>
                </c:pt>
                <c:pt idx="20638">
                  <c:v>13.029</c:v>
                </c:pt>
                <c:pt idx="20639">
                  <c:v>13.12</c:v>
                </c:pt>
                <c:pt idx="20640">
                  <c:v>13.210999999999999</c:v>
                </c:pt>
                <c:pt idx="20641">
                  <c:v>13.403</c:v>
                </c:pt>
                <c:pt idx="20642">
                  <c:v>13.595000000000002</c:v>
                </c:pt>
                <c:pt idx="20643">
                  <c:v>13.861000000000002</c:v>
                </c:pt>
                <c:pt idx="20644">
                  <c:v>14.048999999999999</c:v>
                </c:pt>
                <c:pt idx="20645">
                  <c:v>14.244999999999999</c:v>
                </c:pt>
                <c:pt idx="20646">
                  <c:v>14.297000000000001</c:v>
                </c:pt>
                <c:pt idx="20647">
                  <c:v>14.298999999999999</c:v>
                </c:pt>
                <c:pt idx="20648">
                  <c:v>14.370000000000001</c:v>
                </c:pt>
                <c:pt idx="20649">
                  <c:v>14.290999999999999</c:v>
                </c:pt>
                <c:pt idx="20650">
                  <c:v>14.141999999999999</c:v>
                </c:pt>
                <c:pt idx="20651">
                  <c:v>14.18</c:v>
                </c:pt>
                <c:pt idx="20652">
                  <c:v>14.262</c:v>
                </c:pt>
                <c:pt idx="20653">
                  <c:v>14.42</c:v>
                </c:pt>
                <c:pt idx="20654">
                  <c:v>14.58</c:v>
                </c:pt>
                <c:pt idx="20655">
                  <c:v>14.781000000000001</c:v>
                </c:pt>
                <c:pt idx="20656">
                  <c:v>14.907</c:v>
                </c:pt>
                <c:pt idx="20657">
                  <c:v>14.967000000000002</c:v>
                </c:pt>
                <c:pt idx="20658">
                  <c:v>15.115</c:v>
                </c:pt>
                <c:pt idx="20659">
                  <c:v>15.120999999999999</c:v>
                </c:pt>
                <c:pt idx="20660">
                  <c:v>15.123000000000001</c:v>
                </c:pt>
                <c:pt idx="20661">
                  <c:v>15.122</c:v>
                </c:pt>
                <c:pt idx="20662">
                  <c:v>15.188000000000001</c:v>
                </c:pt>
                <c:pt idx="20663">
                  <c:v>15.323</c:v>
                </c:pt>
                <c:pt idx="20664">
                  <c:v>15.485000000000001</c:v>
                </c:pt>
                <c:pt idx="20665">
                  <c:v>15.65</c:v>
                </c:pt>
                <c:pt idx="20666">
                  <c:v>15.776</c:v>
                </c:pt>
                <c:pt idx="20667">
                  <c:v>15.898</c:v>
                </c:pt>
                <c:pt idx="20668">
                  <c:v>15.837</c:v>
                </c:pt>
                <c:pt idx="20669">
                  <c:v>15.82</c:v>
                </c:pt>
                <c:pt idx="20670">
                  <c:v>15.82</c:v>
                </c:pt>
                <c:pt idx="20671">
                  <c:v>15.874000000000002</c:v>
                </c:pt>
                <c:pt idx="20672">
                  <c:v>15.876000000000003</c:v>
                </c:pt>
                <c:pt idx="20673">
                  <c:v>16.042999999999996</c:v>
                </c:pt>
                <c:pt idx="20674">
                  <c:v>16.260999999999996</c:v>
                </c:pt>
                <c:pt idx="20675">
                  <c:v>16.420999999999996</c:v>
                </c:pt>
                <c:pt idx="20676">
                  <c:v>16.721</c:v>
                </c:pt>
                <c:pt idx="20677">
                  <c:v>17.094000000000001</c:v>
                </c:pt>
                <c:pt idx="20678">
                  <c:v>17.372</c:v>
                </c:pt>
                <c:pt idx="20679">
                  <c:v>17.637000000000004</c:v>
                </c:pt>
                <c:pt idx="20680">
                  <c:v>18.016999999999999</c:v>
                </c:pt>
                <c:pt idx="20681">
                  <c:v>18.256</c:v>
                </c:pt>
                <c:pt idx="20682">
                  <c:v>18.335999999999999</c:v>
                </c:pt>
                <c:pt idx="20683">
                  <c:v>18.303000000000001</c:v>
                </c:pt>
                <c:pt idx="20684">
                  <c:v>18.175000000000001</c:v>
                </c:pt>
                <c:pt idx="20685">
                  <c:v>17.989999999999991</c:v>
                </c:pt>
                <c:pt idx="20686">
                  <c:v>17.736999999999995</c:v>
                </c:pt>
                <c:pt idx="20687">
                  <c:v>17.405999999999995</c:v>
                </c:pt>
                <c:pt idx="20688">
                  <c:v>17.091999999999999</c:v>
                </c:pt>
                <c:pt idx="20689">
                  <c:v>16.701000000000001</c:v>
                </c:pt>
                <c:pt idx="20690">
                  <c:v>16.390999999999995</c:v>
                </c:pt>
                <c:pt idx="20691">
                  <c:v>15.986000000000002</c:v>
                </c:pt>
                <c:pt idx="20692">
                  <c:v>15.736000000000001</c:v>
                </c:pt>
                <c:pt idx="20693">
                  <c:v>15.545</c:v>
                </c:pt>
                <c:pt idx="20694">
                  <c:v>15.394</c:v>
                </c:pt>
                <c:pt idx="20695">
                  <c:v>15.225</c:v>
                </c:pt>
                <c:pt idx="20696">
                  <c:v>15.117999999999999</c:v>
                </c:pt>
                <c:pt idx="20697">
                  <c:v>14.981</c:v>
                </c:pt>
                <c:pt idx="20698">
                  <c:v>14.836</c:v>
                </c:pt>
                <c:pt idx="20699">
                  <c:v>14.717000000000001</c:v>
                </c:pt>
                <c:pt idx="20700">
                  <c:v>14.535</c:v>
                </c:pt>
                <c:pt idx="20701">
                  <c:v>14.332000000000003</c:v>
                </c:pt>
                <c:pt idx="20702">
                  <c:v>14.201000000000001</c:v>
                </c:pt>
                <c:pt idx="20703">
                  <c:v>14.098000000000001</c:v>
                </c:pt>
                <c:pt idx="20704">
                  <c:v>13.963000000000003</c:v>
                </c:pt>
                <c:pt idx="20705">
                  <c:v>13.879000000000001</c:v>
                </c:pt>
                <c:pt idx="20706">
                  <c:v>13.846</c:v>
                </c:pt>
                <c:pt idx="20707">
                  <c:v>13.811</c:v>
                </c:pt>
                <c:pt idx="20708">
                  <c:v>13.702</c:v>
                </c:pt>
                <c:pt idx="20709">
                  <c:v>13.6</c:v>
                </c:pt>
                <c:pt idx="20710">
                  <c:v>13.494</c:v>
                </c:pt>
                <c:pt idx="20711">
                  <c:v>13.471</c:v>
                </c:pt>
                <c:pt idx="20712">
                  <c:v>13.493</c:v>
                </c:pt>
                <c:pt idx="20713">
                  <c:v>13.563000000000002</c:v>
                </c:pt>
                <c:pt idx="20714">
                  <c:v>13.567</c:v>
                </c:pt>
                <c:pt idx="20715">
                  <c:v>13.646999999999998</c:v>
                </c:pt>
                <c:pt idx="20716">
                  <c:v>13.616</c:v>
                </c:pt>
                <c:pt idx="20717">
                  <c:v>13.684000000000001</c:v>
                </c:pt>
                <c:pt idx="20718">
                  <c:v>13.597</c:v>
                </c:pt>
                <c:pt idx="20719">
                  <c:v>13.608000000000001</c:v>
                </c:pt>
                <c:pt idx="20720">
                  <c:v>13.658000000000001</c:v>
                </c:pt>
                <c:pt idx="20721">
                  <c:v>13.676</c:v>
                </c:pt>
                <c:pt idx="20722">
                  <c:v>13.608000000000001</c:v>
                </c:pt>
                <c:pt idx="20723">
                  <c:v>13.518000000000001</c:v>
                </c:pt>
                <c:pt idx="20724">
                  <c:v>13.512</c:v>
                </c:pt>
                <c:pt idx="20725">
                  <c:v>13.425000000000002</c:v>
                </c:pt>
                <c:pt idx="20726">
                  <c:v>13.467000000000002</c:v>
                </c:pt>
                <c:pt idx="20727">
                  <c:v>13.451000000000002</c:v>
                </c:pt>
                <c:pt idx="20728">
                  <c:v>13.391</c:v>
                </c:pt>
                <c:pt idx="20729">
                  <c:v>13.395000000000001</c:v>
                </c:pt>
                <c:pt idx="20730">
                  <c:v>13.427</c:v>
                </c:pt>
                <c:pt idx="20731">
                  <c:v>13.488</c:v>
                </c:pt>
                <c:pt idx="20732">
                  <c:v>13.563000000000002</c:v>
                </c:pt>
                <c:pt idx="20733">
                  <c:v>13.716000000000001</c:v>
                </c:pt>
                <c:pt idx="20734">
                  <c:v>13.869000000000002</c:v>
                </c:pt>
                <c:pt idx="20735">
                  <c:v>14.036</c:v>
                </c:pt>
                <c:pt idx="20736">
                  <c:v>14.126000000000001</c:v>
                </c:pt>
                <c:pt idx="20737">
                  <c:v>14.215</c:v>
                </c:pt>
                <c:pt idx="20738">
                  <c:v>14.342000000000002</c:v>
                </c:pt>
                <c:pt idx="20739">
                  <c:v>14.575000000000001</c:v>
                </c:pt>
                <c:pt idx="20740">
                  <c:v>14.710999999999999</c:v>
                </c:pt>
                <c:pt idx="20741">
                  <c:v>14.865000000000002</c:v>
                </c:pt>
                <c:pt idx="20742">
                  <c:v>14.892000000000001</c:v>
                </c:pt>
                <c:pt idx="20743">
                  <c:v>15.006</c:v>
                </c:pt>
                <c:pt idx="20744">
                  <c:v>15.013</c:v>
                </c:pt>
                <c:pt idx="20745">
                  <c:v>14.823</c:v>
                </c:pt>
                <c:pt idx="20746">
                  <c:v>14.683</c:v>
                </c:pt>
                <c:pt idx="20747">
                  <c:v>14.511000000000001</c:v>
                </c:pt>
                <c:pt idx="20748">
                  <c:v>14.39</c:v>
                </c:pt>
                <c:pt idx="20749">
                  <c:v>14.331</c:v>
                </c:pt>
                <c:pt idx="20750">
                  <c:v>14.263</c:v>
                </c:pt>
                <c:pt idx="20751">
                  <c:v>14.076000000000002</c:v>
                </c:pt>
                <c:pt idx="20752">
                  <c:v>13.89</c:v>
                </c:pt>
                <c:pt idx="20753">
                  <c:v>13.822000000000001</c:v>
                </c:pt>
                <c:pt idx="20754">
                  <c:v>13.707999999999998</c:v>
                </c:pt>
                <c:pt idx="20755">
                  <c:v>13.566000000000003</c:v>
                </c:pt>
                <c:pt idx="20756">
                  <c:v>13.526</c:v>
                </c:pt>
                <c:pt idx="20757">
                  <c:v>13.402000000000001</c:v>
                </c:pt>
                <c:pt idx="20758">
                  <c:v>13.242000000000001</c:v>
                </c:pt>
                <c:pt idx="20759">
                  <c:v>13.184000000000001</c:v>
                </c:pt>
                <c:pt idx="20760">
                  <c:v>13.122</c:v>
                </c:pt>
                <c:pt idx="20761">
                  <c:v>13.029</c:v>
                </c:pt>
                <c:pt idx="20762">
                  <c:v>12.933</c:v>
                </c:pt>
                <c:pt idx="20763">
                  <c:v>12.912000000000003</c:v>
                </c:pt>
                <c:pt idx="20764">
                  <c:v>12.916</c:v>
                </c:pt>
                <c:pt idx="20765">
                  <c:v>12.939</c:v>
                </c:pt>
                <c:pt idx="20766">
                  <c:v>12.959000000000001</c:v>
                </c:pt>
                <c:pt idx="20767">
                  <c:v>12.882000000000001</c:v>
                </c:pt>
                <c:pt idx="20768">
                  <c:v>12.835000000000003</c:v>
                </c:pt>
                <c:pt idx="20769">
                  <c:v>12.759</c:v>
                </c:pt>
                <c:pt idx="20770">
                  <c:v>12.762</c:v>
                </c:pt>
                <c:pt idx="20771">
                  <c:v>12.784000000000001</c:v>
                </c:pt>
                <c:pt idx="20772">
                  <c:v>12.765000000000002</c:v>
                </c:pt>
                <c:pt idx="20773">
                  <c:v>12.759</c:v>
                </c:pt>
                <c:pt idx="20774">
                  <c:v>12.761000000000001</c:v>
                </c:pt>
                <c:pt idx="20775">
                  <c:v>12.816000000000003</c:v>
                </c:pt>
                <c:pt idx="20776">
                  <c:v>12.786</c:v>
                </c:pt>
                <c:pt idx="20777">
                  <c:v>12.761000000000001</c:v>
                </c:pt>
                <c:pt idx="20778">
                  <c:v>12.733000000000001</c:v>
                </c:pt>
                <c:pt idx="20779">
                  <c:v>12.706</c:v>
                </c:pt>
                <c:pt idx="20780">
                  <c:v>12.629999999999999</c:v>
                </c:pt>
                <c:pt idx="20781">
                  <c:v>12.527000000000001</c:v>
                </c:pt>
                <c:pt idx="20782">
                  <c:v>12.454000000000002</c:v>
                </c:pt>
                <c:pt idx="20783">
                  <c:v>12.471</c:v>
                </c:pt>
                <c:pt idx="20784">
                  <c:v>12.415000000000001</c:v>
                </c:pt>
                <c:pt idx="20785">
                  <c:v>12.402000000000001</c:v>
                </c:pt>
                <c:pt idx="20786">
                  <c:v>12.365000000000002</c:v>
                </c:pt>
                <c:pt idx="20787">
                  <c:v>12.387</c:v>
                </c:pt>
                <c:pt idx="20788">
                  <c:v>12.350000000000001</c:v>
                </c:pt>
                <c:pt idx="20789">
                  <c:v>12.332000000000003</c:v>
                </c:pt>
                <c:pt idx="20790">
                  <c:v>12.284000000000001</c:v>
                </c:pt>
                <c:pt idx="20791">
                  <c:v>12.229999999999999</c:v>
                </c:pt>
                <c:pt idx="20792">
                  <c:v>12.203000000000001</c:v>
                </c:pt>
                <c:pt idx="20793">
                  <c:v>12.236999999999998</c:v>
                </c:pt>
                <c:pt idx="20794">
                  <c:v>12.252000000000002</c:v>
                </c:pt>
                <c:pt idx="20795">
                  <c:v>12.210999999999999</c:v>
                </c:pt>
                <c:pt idx="20796">
                  <c:v>12.181000000000001</c:v>
                </c:pt>
                <c:pt idx="20797">
                  <c:v>12.135</c:v>
                </c:pt>
                <c:pt idx="20798">
                  <c:v>12.163</c:v>
                </c:pt>
                <c:pt idx="20799">
                  <c:v>12.209</c:v>
                </c:pt>
                <c:pt idx="20800">
                  <c:v>12.219999999999999</c:v>
                </c:pt>
                <c:pt idx="20801">
                  <c:v>12.197999999999999</c:v>
                </c:pt>
                <c:pt idx="20802">
                  <c:v>12.204000000000001</c:v>
                </c:pt>
                <c:pt idx="20803">
                  <c:v>12.236000000000001</c:v>
                </c:pt>
                <c:pt idx="20804">
                  <c:v>12.281000000000001</c:v>
                </c:pt>
                <c:pt idx="20805">
                  <c:v>12.348000000000001</c:v>
                </c:pt>
                <c:pt idx="20806">
                  <c:v>12.388</c:v>
                </c:pt>
                <c:pt idx="20807">
                  <c:v>12.505000000000003</c:v>
                </c:pt>
                <c:pt idx="20808">
                  <c:v>12.807</c:v>
                </c:pt>
                <c:pt idx="20809">
                  <c:v>12.989000000000003</c:v>
                </c:pt>
                <c:pt idx="20810">
                  <c:v>13.236000000000001</c:v>
                </c:pt>
                <c:pt idx="20811">
                  <c:v>13.328000000000001</c:v>
                </c:pt>
                <c:pt idx="20812">
                  <c:v>13.494</c:v>
                </c:pt>
                <c:pt idx="20813">
                  <c:v>13.717000000000001</c:v>
                </c:pt>
                <c:pt idx="20814">
                  <c:v>13.848000000000001</c:v>
                </c:pt>
                <c:pt idx="20815">
                  <c:v>13.937000000000001</c:v>
                </c:pt>
                <c:pt idx="20816">
                  <c:v>14.026</c:v>
                </c:pt>
                <c:pt idx="20817">
                  <c:v>14.084</c:v>
                </c:pt>
                <c:pt idx="20818">
                  <c:v>14.113</c:v>
                </c:pt>
                <c:pt idx="20819">
                  <c:v>14.061</c:v>
                </c:pt>
                <c:pt idx="20820">
                  <c:v>14.052000000000001</c:v>
                </c:pt>
                <c:pt idx="20821">
                  <c:v>13.863000000000001</c:v>
                </c:pt>
                <c:pt idx="20822">
                  <c:v>13.733999999999998</c:v>
                </c:pt>
                <c:pt idx="20823">
                  <c:v>13.592000000000002</c:v>
                </c:pt>
                <c:pt idx="20824">
                  <c:v>13.464</c:v>
                </c:pt>
                <c:pt idx="20825">
                  <c:v>13.335000000000003</c:v>
                </c:pt>
                <c:pt idx="20826">
                  <c:v>13.231999999999999</c:v>
                </c:pt>
                <c:pt idx="20827">
                  <c:v>13.115</c:v>
                </c:pt>
                <c:pt idx="20828">
                  <c:v>13.04</c:v>
                </c:pt>
                <c:pt idx="20829">
                  <c:v>12.903</c:v>
                </c:pt>
                <c:pt idx="20830">
                  <c:v>12.807</c:v>
                </c:pt>
                <c:pt idx="20831">
                  <c:v>12.739999999999998</c:v>
                </c:pt>
                <c:pt idx="20832">
                  <c:v>12.692</c:v>
                </c:pt>
                <c:pt idx="20833">
                  <c:v>12.686</c:v>
                </c:pt>
                <c:pt idx="20834">
                  <c:v>12.622</c:v>
                </c:pt>
                <c:pt idx="20835">
                  <c:v>12.513</c:v>
                </c:pt>
                <c:pt idx="20836">
                  <c:v>12.534000000000001</c:v>
                </c:pt>
                <c:pt idx="20837">
                  <c:v>12.508000000000001</c:v>
                </c:pt>
                <c:pt idx="20838">
                  <c:v>12.452000000000002</c:v>
                </c:pt>
                <c:pt idx="20839">
                  <c:v>12.523</c:v>
                </c:pt>
                <c:pt idx="20840">
                  <c:v>12.465000000000002</c:v>
                </c:pt>
                <c:pt idx="20841">
                  <c:v>12.407</c:v>
                </c:pt>
                <c:pt idx="20842">
                  <c:v>12.399000000000001</c:v>
                </c:pt>
                <c:pt idx="20843">
                  <c:v>12.375000000000002</c:v>
                </c:pt>
                <c:pt idx="20844">
                  <c:v>12.403</c:v>
                </c:pt>
                <c:pt idx="20845">
                  <c:v>12.432</c:v>
                </c:pt>
                <c:pt idx="20846">
                  <c:v>12.445</c:v>
                </c:pt>
                <c:pt idx="20847">
                  <c:v>12.401</c:v>
                </c:pt>
                <c:pt idx="20848">
                  <c:v>12.407</c:v>
                </c:pt>
                <c:pt idx="20849">
                  <c:v>12.342000000000002</c:v>
                </c:pt>
                <c:pt idx="20850">
                  <c:v>12.317</c:v>
                </c:pt>
                <c:pt idx="20851">
                  <c:v>12.290999999999999</c:v>
                </c:pt>
                <c:pt idx="20852">
                  <c:v>12.209999999999999</c:v>
                </c:pt>
                <c:pt idx="20853">
                  <c:v>12.203000000000001</c:v>
                </c:pt>
                <c:pt idx="20854">
                  <c:v>12.133000000000001</c:v>
                </c:pt>
                <c:pt idx="20855">
                  <c:v>12.091000000000001</c:v>
                </c:pt>
                <c:pt idx="20856">
                  <c:v>12.023</c:v>
                </c:pt>
                <c:pt idx="20857">
                  <c:v>12.053000000000003</c:v>
                </c:pt>
                <c:pt idx="20858">
                  <c:v>12.04</c:v>
                </c:pt>
                <c:pt idx="20859">
                  <c:v>11.975000000000001</c:v>
                </c:pt>
                <c:pt idx="20860">
                  <c:v>12.035</c:v>
                </c:pt>
                <c:pt idx="20861">
                  <c:v>12.039</c:v>
                </c:pt>
                <c:pt idx="20862">
                  <c:v>12.027999999999999</c:v>
                </c:pt>
                <c:pt idx="20863">
                  <c:v>12.001000000000001</c:v>
                </c:pt>
                <c:pt idx="20864">
                  <c:v>12.003</c:v>
                </c:pt>
                <c:pt idx="20865">
                  <c:v>11.997</c:v>
                </c:pt>
                <c:pt idx="20866">
                  <c:v>12.02</c:v>
                </c:pt>
                <c:pt idx="20867">
                  <c:v>12.03</c:v>
                </c:pt>
                <c:pt idx="20868">
                  <c:v>12.162000000000003</c:v>
                </c:pt>
                <c:pt idx="20869">
                  <c:v>12.133000000000001</c:v>
                </c:pt>
                <c:pt idx="20870">
                  <c:v>12.12</c:v>
                </c:pt>
                <c:pt idx="20871">
                  <c:v>12.111000000000001</c:v>
                </c:pt>
                <c:pt idx="20872">
                  <c:v>12.119</c:v>
                </c:pt>
                <c:pt idx="20873">
                  <c:v>12.163</c:v>
                </c:pt>
                <c:pt idx="20874">
                  <c:v>12.244999999999999</c:v>
                </c:pt>
                <c:pt idx="20875">
                  <c:v>12.25</c:v>
                </c:pt>
                <c:pt idx="20876">
                  <c:v>12.231999999999999</c:v>
                </c:pt>
                <c:pt idx="20877">
                  <c:v>12.243999999999998</c:v>
                </c:pt>
                <c:pt idx="20878">
                  <c:v>12.253</c:v>
                </c:pt>
                <c:pt idx="20879">
                  <c:v>12.27</c:v>
                </c:pt>
                <c:pt idx="20880">
                  <c:v>12.25</c:v>
                </c:pt>
                <c:pt idx="20881">
                  <c:v>12.239999999999998</c:v>
                </c:pt>
                <c:pt idx="20882">
                  <c:v>12.236000000000001</c:v>
                </c:pt>
                <c:pt idx="20883">
                  <c:v>12.335000000000003</c:v>
                </c:pt>
                <c:pt idx="20884">
                  <c:v>12.339</c:v>
                </c:pt>
                <c:pt idx="20885">
                  <c:v>12.405000000000001</c:v>
                </c:pt>
                <c:pt idx="20886">
                  <c:v>12.372000000000002</c:v>
                </c:pt>
                <c:pt idx="20887">
                  <c:v>12.421000000000001</c:v>
                </c:pt>
                <c:pt idx="20888">
                  <c:v>12.599</c:v>
                </c:pt>
                <c:pt idx="20889">
                  <c:v>13.027000000000001</c:v>
                </c:pt>
                <c:pt idx="20890">
                  <c:v>13.554</c:v>
                </c:pt>
                <c:pt idx="20891">
                  <c:v>13.986000000000002</c:v>
                </c:pt>
                <c:pt idx="20892">
                  <c:v>14.276</c:v>
                </c:pt>
                <c:pt idx="20893">
                  <c:v>14.553000000000003</c:v>
                </c:pt>
                <c:pt idx="20894">
                  <c:v>14.666</c:v>
                </c:pt>
                <c:pt idx="20895">
                  <c:v>14.617999999999999</c:v>
                </c:pt>
                <c:pt idx="20896">
                  <c:v>14.629999999999999</c:v>
                </c:pt>
                <c:pt idx="20897">
                  <c:v>14.608000000000001</c:v>
                </c:pt>
                <c:pt idx="20898">
                  <c:v>14.392000000000001</c:v>
                </c:pt>
                <c:pt idx="20899">
                  <c:v>14.164</c:v>
                </c:pt>
                <c:pt idx="20900">
                  <c:v>13.974</c:v>
                </c:pt>
                <c:pt idx="20901">
                  <c:v>13.826000000000002</c:v>
                </c:pt>
                <c:pt idx="20902">
                  <c:v>13.716000000000001</c:v>
                </c:pt>
                <c:pt idx="20903">
                  <c:v>13.69</c:v>
                </c:pt>
                <c:pt idx="20904">
                  <c:v>13.726999999999999</c:v>
                </c:pt>
                <c:pt idx="20905">
                  <c:v>13.813000000000002</c:v>
                </c:pt>
                <c:pt idx="20906">
                  <c:v>13.923</c:v>
                </c:pt>
                <c:pt idx="20907">
                  <c:v>14.051</c:v>
                </c:pt>
                <c:pt idx="20908">
                  <c:v>14.287999999999998</c:v>
                </c:pt>
                <c:pt idx="20909">
                  <c:v>14.702</c:v>
                </c:pt>
                <c:pt idx="20910">
                  <c:v>15.146000000000001</c:v>
                </c:pt>
                <c:pt idx="20911">
                  <c:v>15.517000000000001</c:v>
                </c:pt>
                <c:pt idx="20912">
                  <c:v>15.984</c:v>
                </c:pt>
                <c:pt idx="20913">
                  <c:v>16.436</c:v>
                </c:pt>
                <c:pt idx="20914">
                  <c:v>16.643999999999995</c:v>
                </c:pt>
                <c:pt idx="20915">
                  <c:v>16.634000000000004</c:v>
                </c:pt>
                <c:pt idx="20916">
                  <c:v>16.597000000000001</c:v>
                </c:pt>
                <c:pt idx="20917">
                  <c:v>16.521999999999995</c:v>
                </c:pt>
                <c:pt idx="20918">
                  <c:v>16.341999999999999</c:v>
                </c:pt>
                <c:pt idx="20919">
                  <c:v>16.154000000000003</c:v>
                </c:pt>
                <c:pt idx="20920">
                  <c:v>15.808</c:v>
                </c:pt>
                <c:pt idx="20921">
                  <c:v>15.455000000000002</c:v>
                </c:pt>
                <c:pt idx="20922">
                  <c:v>15.061</c:v>
                </c:pt>
                <c:pt idx="20923">
                  <c:v>14.707999999999998</c:v>
                </c:pt>
                <c:pt idx="20924">
                  <c:v>14.414</c:v>
                </c:pt>
                <c:pt idx="20925">
                  <c:v>14.155000000000001</c:v>
                </c:pt>
                <c:pt idx="20926">
                  <c:v>13.823</c:v>
                </c:pt>
                <c:pt idx="20927">
                  <c:v>13.548999999999999</c:v>
                </c:pt>
                <c:pt idx="20928">
                  <c:v>13.4</c:v>
                </c:pt>
                <c:pt idx="20929">
                  <c:v>13.312000000000001</c:v>
                </c:pt>
                <c:pt idx="20930">
                  <c:v>13.256</c:v>
                </c:pt>
                <c:pt idx="20931">
                  <c:v>13.25</c:v>
                </c:pt>
                <c:pt idx="20932">
                  <c:v>13.2</c:v>
                </c:pt>
                <c:pt idx="20933">
                  <c:v>13.135</c:v>
                </c:pt>
                <c:pt idx="20934">
                  <c:v>13.112</c:v>
                </c:pt>
                <c:pt idx="20935">
                  <c:v>13.169</c:v>
                </c:pt>
                <c:pt idx="20936">
                  <c:v>13.251000000000001</c:v>
                </c:pt>
                <c:pt idx="20937">
                  <c:v>13.381</c:v>
                </c:pt>
                <c:pt idx="20938">
                  <c:v>13.473000000000003</c:v>
                </c:pt>
                <c:pt idx="20939">
                  <c:v>13.654</c:v>
                </c:pt>
                <c:pt idx="20940">
                  <c:v>13.825000000000001</c:v>
                </c:pt>
                <c:pt idx="20941">
                  <c:v>13.982000000000001</c:v>
                </c:pt>
                <c:pt idx="20942">
                  <c:v>14.244999999999999</c:v>
                </c:pt>
                <c:pt idx="20943">
                  <c:v>14.387</c:v>
                </c:pt>
                <c:pt idx="20944">
                  <c:v>14.51</c:v>
                </c:pt>
                <c:pt idx="20945">
                  <c:v>14.637999999999998</c:v>
                </c:pt>
                <c:pt idx="20946">
                  <c:v>14.737999999999998</c:v>
                </c:pt>
                <c:pt idx="20947">
                  <c:v>14.687000000000001</c:v>
                </c:pt>
                <c:pt idx="20948">
                  <c:v>14.604000000000001</c:v>
                </c:pt>
                <c:pt idx="20949">
                  <c:v>14.502000000000002</c:v>
                </c:pt>
                <c:pt idx="20950">
                  <c:v>14.357000000000003</c:v>
                </c:pt>
                <c:pt idx="20951">
                  <c:v>14.231999999999999</c:v>
                </c:pt>
                <c:pt idx="20952">
                  <c:v>14.091000000000001</c:v>
                </c:pt>
                <c:pt idx="20953">
                  <c:v>13.982000000000001</c:v>
                </c:pt>
                <c:pt idx="20954">
                  <c:v>13.852000000000002</c:v>
                </c:pt>
                <c:pt idx="20955">
                  <c:v>13.737999999999998</c:v>
                </c:pt>
                <c:pt idx="20956">
                  <c:v>13.723000000000001</c:v>
                </c:pt>
                <c:pt idx="20957">
                  <c:v>13.604000000000001</c:v>
                </c:pt>
                <c:pt idx="20958">
                  <c:v>13.531000000000001</c:v>
                </c:pt>
                <c:pt idx="20959">
                  <c:v>13.4</c:v>
                </c:pt>
                <c:pt idx="20960">
                  <c:v>13.333</c:v>
                </c:pt>
                <c:pt idx="20961">
                  <c:v>13.226000000000001</c:v>
                </c:pt>
                <c:pt idx="20962">
                  <c:v>13.187000000000001</c:v>
                </c:pt>
                <c:pt idx="20963">
                  <c:v>13.244999999999999</c:v>
                </c:pt>
                <c:pt idx="20964">
                  <c:v>13.346</c:v>
                </c:pt>
                <c:pt idx="20965">
                  <c:v>13.41</c:v>
                </c:pt>
                <c:pt idx="20966">
                  <c:v>13.578000000000001</c:v>
                </c:pt>
                <c:pt idx="20967">
                  <c:v>13.664</c:v>
                </c:pt>
                <c:pt idx="20968">
                  <c:v>13.858000000000002</c:v>
                </c:pt>
                <c:pt idx="20969">
                  <c:v>13.997</c:v>
                </c:pt>
                <c:pt idx="20970">
                  <c:v>14.113</c:v>
                </c:pt>
                <c:pt idx="20971">
                  <c:v>14.116</c:v>
                </c:pt>
                <c:pt idx="20972">
                  <c:v>14.129</c:v>
                </c:pt>
                <c:pt idx="20973">
                  <c:v>14.205</c:v>
                </c:pt>
                <c:pt idx="20974">
                  <c:v>14.181000000000001</c:v>
                </c:pt>
                <c:pt idx="20975">
                  <c:v>14.157</c:v>
                </c:pt>
                <c:pt idx="20976">
                  <c:v>14.062000000000001</c:v>
                </c:pt>
                <c:pt idx="20977">
                  <c:v>14.023</c:v>
                </c:pt>
                <c:pt idx="20978">
                  <c:v>13.963000000000003</c:v>
                </c:pt>
                <c:pt idx="20979">
                  <c:v>13.879000000000001</c:v>
                </c:pt>
                <c:pt idx="20980">
                  <c:v>13.824</c:v>
                </c:pt>
                <c:pt idx="20981">
                  <c:v>13.829000000000002</c:v>
                </c:pt>
                <c:pt idx="20982">
                  <c:v>13.885000000000002</c:v>
                </c:pt>
                <c:pt idx="20983">
                  <c:v>13.975000000000001</c:v>
                </c:pt>
                <c:pt idx="20984">
                  <c:v>14.024000000000001</c:v>
                </c:pt>
                <c:pt idx="20985">
                  <c:v>14.084</c:v>
                </c:pt>
                <c:pt idx="20986">
                  <c:v>14.222</c:v>
                </c:pt>
                <c:pt idx="20987">
                  <c:v>14.219999999999999</c:v>
                </c:pt>
                <c:pt idx="20988">
                  <c:v>14.296000000000001</c:v>
                </c:pt>
                <c:pt idx="20989">
                  <c:v>14.433</c:v>
                </c:pt>
                <c:pt idx="20990">
                  <c:v>14.404</c:v>
                </c:pt>
                <c:pt idx="20991">
                  <c:v>14.429</c:v>
                </c:pt>
                <c:pt idx="20992">
                  <c:v>14.247999999999999</c:v>
                </c:pt>
                <c:pt idx="20993">
                  <c:v>14.114000000000001</c:v>
                </c:pt>
                <c:pt idx="20994">
                  <c:v>13.919</c:v>
                </c:pt>
                <c:pt idx="20995">
                  <c:v>13.773</c:v>
                </c:pt>
                <c:pt idx="20996">
                  <c:v>13.612</c:v>
                </c:pt>
                <c:pt idx="20997">
                  <c:v>13.406000000000002</c:v>
                </c:pt>
                <c:pt idx="20998">
                  <c:v>13.321</c:v>
                </c:pt>
                <c:pt idx="20999">
                  <c:v>13.213999999999999</c:v>
                </c:pt>
                <c:pt idx="21000">
                  <c:v>13.140999999999998</c:v>
                </c:pt>
                <c:pt idx="21001">
                  <c:v>13.005000000000003</c:v>
                </c:pt>
                <c:pt idx="21002">
                  <c:v>12.925000000000002</c:v>
                </c:pt>
                <c:pt idx="21003">
                  <c:v>12.941000000000001</c:v>
                </c:pt>
                <c:pt idx="21004">
                  <c:v>12.98</c:v>
                </c:pt>
                <c:pt idx="21005">
                  <c:v>12.984</c:v>
                </c:pt>
                <c:pt idx="21006">
                  <c:v>13.037999999999998</c:v>
                </c:pt>
                <c:pt idx="21007">
                  <c:v>13.043000000000001</c:v>
                </c:pt>
                <c:pt idx="21008">
                  <c:v>12.998000000000001</c:v>
                </c:pt>
                <c:pt idx="21009">
                  <c:v>12.911</c:v>
                </c:pt>
                <c:pt idx="21010">
                  <c:v>-999</c:v>
                </c:pt>
                <c:pt idx="21011">
                  <c:v>12.804</c:v>
                </c:pt>
                <c:pt idx="21012">
                  <c:v>12.79</c:v>
                </c:pt>
                <c:pt idx="21013">
                  <c:v>12.755000000000003</c:v>
                </c:pt>
                <c:pt idx="21014">
                  <c:v>12.793000000000001</c:v>
                </c:pt>
                <c:pt idx="21015">
                  <c:v>12.757</c:v>
                </c:pt>
                <c:pt idx="21016">
                  <c:v>12.707999999999998</c:v>
                </c:pt>
                <c:pt idx="21017">
                  <c:v>12.684000000000001</c:v>
                </c:pt>
                <c:pt idx="21018">
                  <c:v>12.665000000000001</c:v>
                </c:pt>
                <c:pt idx="21019">
                  <c:v>12.645</c:v>
                </c:pt>
                <c:pt idx="21020">
                  <c:v>12.633000000000001</c:v>
                </c:pt>
                <c:pt idx="21021">
                  <c:v>12.616</c:v>
                </c:pt>
                <c:pt idx="21022">
                  <c:v>12.56</c:v>
                </c:pt>
                <c:pt idx="21023">
                  <c:v>12.531000000000001</c:v>
                </c:pt>
                <c:pt idx="21024">
                  <c:v>12.441000000000001</c:v>
                </c:pt>
                <c:pt idx="21025">
                  <c:v>12.370000000000001</c:v>
                </c:pt>
                <c:pt idx="21026">
                  <c:v>12.357000000000003</c:v>
                </c:pt>
                <c:pt idx="21027">
                  <c:v>12.337</c:v>
                </c:pt>
                <c:pt idx="21028">
                  <c:v>12.265000000000002</c:v>
                </c:pt>
                <c:pt idx="21029">
                  <c:v>12.274000000000001</c:v>
                </c:pt>
                <c:pt idx="21030">
                  <c:v>12.267000000000001</c:v>
                </c:pt>
                <c:pt idx="21031">
                  <c:v>12.191000000000001</c:v>
                </c:pt>
                <c:pt idx="21032">
                  <c:v>12.138999999999999</c:v>
                </c:pt>
                <c:pt idx="21033">
                  <c:v>12.082000000000003</c:v>
                </c:pt>
                <c:pt idx="21034">
                  <c:v>12.06</c:v>
                </c:pt>
                <c:pt idx="21035">
                  <c:v>11.985000000000001</c:v>
                </c:pt>
                <c:pt idx="21036">
                  <c:v>11.895000000000001</c:v>
                </c:pt>
                <c:pt idx="21037">
                  <c:v>11.869000000000002</c:v>
                </c:pt>
                <c:pt idx="21038">
                  <c:v>11.728999999999999</c:v>
                </c:pt>
                <c:pt idx="21039">
                  <c:v>11.673</c:v>
                </c:pt>
                <c:pt idx="21040">
                  <c:v>11.656000000000002</c:v>
                </c:pt>
                <c:pt idx="21041">
                  <c:v>11.583</c:v>
                </c:pt>
                <c:pt idx="21042">
                  <c:v>11.529</c:v>
                </c:pt>
                <c:pt idx="21043">
                  <c:v>11.561</c:v>
                </c:pt>
                <c:pt idx="21044">
                  <c:v>11.568</c:v>
                </c:pt>
                <c:pt idx="21045">
                  <c:v>11.573</c:v>
                </c:pt>
                <c:pt idx="21046">
                  <c:v>11.569000000000003</c:v>
                </c:pt>
                <c:pt idx="21047">
                  <c:v>11.496</c:v>
                </c:pt>
                <c:pt idx="21048">
                  <c:v>11.437000000000001</c:v>
                </c:pt>
                <c:pt idx="21049">
                  <c:v>11.49</c:v>
                </c:pt>
                <c:pt idx="21050">
                  <c:v>11.454000000000002</c:v>
                </c:pt>
                <c:pt idx="21051">
                  <c:v>11.457000000000003</c:v>
                </c:pt>
                <c:pt idx="21052">
                  <c:v>11.5</c:v>
                </c:pt>
                <c:pt idx="21053">
                  <c:v>11.558</c:v>
                </c:pt>
                <c:pt idx="21054">
                  <c:v>11.547999999999998</c:v>
                </c:pt>
                <c:pt idx="21055">
                  <c:v>11.499000000000002</c:v>
                </c:pt>
                <c:pt idx="21056">
                  <c:v>11.48</c:v>
                </c:pt>
                <c:pt idx="21057">
                  <c:v>11.482000000000001</c:v>
                </c:pt>
                <c:pt idx="21058">
                  <c:v>11.485000000000001</c:v>
                </c:pt>
                <c:pt idx="21059">
                  <c:v>11.496</c:v>
                </c:pt>
                <c:pt idx="21060">
                  <c:v>11.518000000000001</c:v>
                </c:pt>
                <c:pt idx="21061">
                  <c:v>11.564</c:v>
                </c:pt>
                <c:pt idx="21062">
                  <c:v>11.535</c:v>
                </c:pt>
                <c:pt idx="21063">
                  <c:v>11.537000000000001</c:v>
                </c:pt>
                <c:pt idx="21064">
                  <c:v>11.495000000000001</c:v>
                </c:pt>
                <c:pt idx="21065">
                  <c:v>11.55</c:v>
                </c:pt>
                <c:pt idx="21066">
                  <c:v>11.569000000000003</c:v>
                </c:pt>
                <c:pt idx="21067">
                  <c:v>11.547000000000001</c:v>
                </c:pt>
                <c:pt idx="21068">
                  <c:v>11.489000000000003</c:v>
                </c:pt>
                <c:pt idx="21069">
                  <c:v>11.526</c:v>
                </c:pt>
                <c:pt idx="21070">
                  <c:v>11.465000000000002</c:v>
                </c:pt>
                <c:pt idx="21071">
                  <c:v>11.433</c:v>
                </c:pt>
                <c:pt idx="21072">
                  <c:v>11.407</c:v>
                </c:pt>
                <c:pt idx="21073">
                  <c:v>11.391</c:v>
                </c:pt>
                <c:pt idx="21074">
                  <c:v>11.445</c:v>
                </c:pt>
                <c:pt idx="21075">
                  <c:v>11.452000000000002</c:v>
                </c:pt>
                <c:pt idx="21076">
                  <c:v>11.439</c:v>
                </c:pt>
                <c:pt idx="21077">
                  <c:v>11.444000000000001</c:v>
                </c:pt>
                <c:pt idx="21078">
                  <c:v>11.457000000000003</c:v>
                </c:pt>
                <c:pt idx="21079">
                  <c:v>11.435</c:v>
                </c:pt>
                <c:pt idx="21080">
                  <c:v>11.4</c:v>
                </c:pt>
                <c:pt idx="21081">
                  <c:v>11.371</c:v>
                </c:pt>
                <c:pt idx="21082">
                  <c:v>11.351000000000003</c:v>
                </c:pt>
                <c:pt idx="21083">
                  <c:v>11.311</c:v>
                </c:pt>
                <c:pt idx="21084">
                  <c:v>11.277000000000001</c:v>
                </c:pt>
                <c:pt idx="21085">
                  <c:v>11.217999999999998</c:v>
                </c:pt>
                <c:pt idx="21086">
                  <c:v>11.103</c:v>
                </c:pt>
                <c:pt idx="21087">
                  <c:v>11.05</c:v>
                </c:pt>
                <c:pt idx="21088">
                  <c:v>11.076000000000002</c:v>
                </c:pt>
                <c:pt idx="21089">
                  <c:v>11.062000000000001</c:v>
                </c:pt>
                <c:pt idx="21090">
                  <c:v>11.047999999999998</c:v>
                </c:pt>
                <c:pt idx="21091">
                  <c:v>11.058</c:v>
                </c:pt>
                <c:pt idx="21092">
                  <c:v>11.156000000000002</c:v>
                </c:pt>
                <c:pt idx="21093">
                  <c:v>11.158000000000001</c:v>
                </c:pt>
                <c:pt idx="21094">
                  <c:v>11.227999999999998</c:v>
                </c:pt>
                <c:pt idx="21095">
                  <c:v>11.236999999999998</c:v>
                </c:pt>
                <c:pt idx="21096">
                  <c:v>11.348000000000001</c:v>
                </c:pt>
                <c:pt idx="21097">
                  <c:v>11.443</c:v>
                </c:pt>
                <c:pt idx="21098">
                  <c:v>11.454000000000002</c:v>
                </c:pt>
                <c:pt idx="21099">
                  <c:v>11.469000000000001</c:v>
                </c:pt>
                <c:pt idx="21100">
                  <c:v>11.545</c:v>
                </c:pt>
                <c:pt idx="21101">
                  <c:v>11.699</c:v>
                </c:pt>
                <c:pt idx="21102">
                  <c:v>12.136999999999999</c:v>
                </c:pt>
                <c:pt idx="21103">
                  <c:v>12.643999999999998</c:v>
                </c:pt>
                <c:pt idx="21104">
                  <c:v>13.094000000000001</c:v>
                </c:pt>
                <c:pt idx="21105">
                  <c:v>13.373000000000003</c:v>
                </c:pt>
                <c:pt idx="21106">
                  <c:v>13.67</c:v>
                </c:pt>
                <c:pt idx="21107">
                  <c:v>13.806000000000003</c:v>
                </c:pt>
                <c:pt idx="21108">
                  <c:v>13.899000000000001</c:v>
                </c:pt>
                <c:pt idx="21109">
                  <c:v>13.959000000000001</c:v>
                </c:pt>
                <c:pt idx="21110">
                  <c:v>14.053000000000003</c:v>
                </c:pt>
                <c:pt idx="21111">
                  <c:v>14.037999999999998</c:v>
                </c:pt>
                <c:pt idx="21112">
                  <c:v>14.047999999999998</c:v>
                </c:pt>
                <c:pt idx="21113">
                  <c:v>13.947999999999999</c:v>
                </c:pt>
                <c:pt idx="21114">
                  <c:v>13.858000000000002</c:v>
                </c:pt>
                <c:pt idx="21115">
                  <c:v>13.751000000000001</c:v>
                </c:pt>
                <c:pt idx="21116">
                  <c:v>13.620999999999999</c:v>
                </c:pt>
                <c:pt idx="21117">
                  <c:v>13.385000000000002</c:v>
                </c:pt>
                <c:pt idx="21118">
                  <c:v>13.253</c:v>
                </c:pt>
                <c:pt idx="21119">
                  <c:v>13.203000000000001</c:v>
                </c:pt>
                <c:pt idx="21120">
                  <c:v>13.068</c:v>
                </c:pt>
                <c:pt idx="21121">
                  <c:v>12.89</c:v>
                </c:pt>
                <c:pt idx="21122">
                  <c:v>12.806000000000003</c:v>
                </c:pt>
                <c:pt idx="21123">
                  <c:v>12.841000000000001</c:v>
                </c:pt>
                <c:pt idx="21124">
                  <c:v>12.876000000000003</c:v>
                </c:pt>
                <c:pt idx="21125">
                  <c:v>12.935</c:v>
                </c:pt>
                <c:pt idx="21126">
                  <c:v>12.98</c:v>
                </c:pt>
                <c:pt idx="21127">
                  <c:v>13.004</c:v>
                </c:pt>
                <c:pt idx="21128">
                  <c:v>13.016</c:v>
                </c:pt>
                <c:pt idx="21129">
                  <c:v>13.201000000000001</c:v>
                </c:pt>
                <c:pt idx="21130">
                  <c:v>13.566000000000003</c:v>
                </c:pt>
                <c:pt idx="21131">
                  <c:v>14.122</c:v>
                </c:pt>
                <c:pt idx="21132">
                  <c:v>15.314</c:v>
                </c:pt>
                <c:pt idx="21133">
                  <c:v>16.552</c:v>
                </c:pt>
                <c:pt idx="21134">
                  <c:v>18.72</c:v>
                </c:pt>
                <c:pt idx="21135">
                  <c:v>19.71</c:v>
                </c:pt>
                <c:pt idx="21136">
                  <c:v>20.358000000000001</c:v>
                </c:pt>
                <c:pt idx="21137">
                  <c:v>20.122</c:v>
                </c:pt>
                <c:pt idx="21138">
                  <c:v>19.623999999999999</c:v>
                </c:pt>
                <c:pt idx="21139">
                  <c:v>18.97</c:v>
                </c:pt>
                <c:pt idx="21140">
                  <c:v>18.544</c:v>
                </c:pt>
                <c:pt idx="21141">
                  <c:v>17.934999999999999</c:v>
                </c:pt>
                <c:pt idx="21142">
                  <c:v>17.559999999999999</c:v>
                </c:pt>
                <c:pt idx="21143">
                  <c:v>17.065999999999995</c:v>
                </c:pt>
                <c:pt idx="21144">
                  <c:v>16.846</c:v>
                </c:pt>
                <c:pt idx="21145">
                  <c:v>16.707000000000001</c:v>
                </c:pt>
                <c:pt idx="21146">
                  <c:v>16.518000000000001</c:v>
                </c:pt>
                <c:pt idx="21147">
                  <c:v>16.395</c:v>
                </c:pt>
                <c:pt idx="21148">
                  <c:v>16.45</c:v>
                </c:pt>
                <c:pt idx="21149">
                  <c:v>16.625</c:v>
                </c:pt>
                <c:pt idx="21150">
                  <c:v>16.696999999999999</c:v>
                </c:pt>
                <c:pt idx="21151">
                  <c:v>16.724999999999998</c:v>
                </c:pt>
                <c:pt idx="21152">
                  <c:v>16.881</c:v>
                </c:pt>
                <c:pt idx="21153">
                  <c:v>17.091000000000001</c:v>
                </c:pt>
                <c:pt idx="21154">
                  <c:v>17.062999999999995</c:v>
                </c:pt>
                <c:pt idx="21155">
                  <c:v>16.838000000000001</c:v>
                </c:pt>
                <c:pt idx="21156">
                  <c:v>16.53</c:v>
                </c:pt>
                <c:pt idx="21157">
                  <c:v>16.234000000000005</c:v>
                </c:pt>
                <c:pt idx="21158">
                  <c:v>15.833</c:v>
                </c:pt>
                <c:pt idx="21159">
                  <c:v>15.48</c:v>
                </c:pt>
                <c:pt idx="21160">
                  <c:v>15.025</c:v>
                </c:pt>
                <c:pt idx="21161">
                  <c:v>14.537000000000001</c:v>
                </c:pt>
                <c:pt idx="21162">
                  <c:v>14.236000000000001</c:v>
                </c:pt>
                <c:pt idx="21163">
                  <c:v>13.861000000000002</c:v>
                </c:pt>
                <c:pt idx="21164">
                  <c:v>13.589</c:v>
                </c:pt>
                <c:pt idx="21165">
                  <c:v>13.508000000000001</c:v>
                </c:pt>
                <c:pt idx="21166">
                  <c:v>13.194000000000001</c:v>
                </c:pt>
                <c:pt idx="21167">
                  <c:v>13.036</c:v>
                </c:pt>
                <c:pt idx="21168">
                  <c:v>12.903</c:v>
                </c:pt>
                <c:pt idx="21169">
                  <c:v>12.829000000000002</c:v>
                </c:pt>
                <c:pt idx="21170">
                  <c:v>12.645</c:v>
                </c:pt>
                <c:pt idx="21171">
                  <c:v>12.439</c:v>
                </c:pt>
                <c:pt idx="21172">
                  <c:v>12.262</c:v>
                </c:pt>
                <c:pt idx="21173">
                  <c:v>12.07</c:v>
                </c:pt>
                <c:pt idx="21174">
                  <c:v>11.845000000000002</c:v>
                </c:pt>
                <c:pt idx="21175">
                  <c:v>11.7</c:v>
                </c:pt>
                <c:pt idx="21176">
                  <c:v>11.616</c:v>
                </c:pt>
                <c:pt idx="21177">
                  <c:v>11.619</c:v>
                </c:pt>
                <c:pt idx="21178">
                  <c:v>11.689</c:v>
                </c:pt>
                <c:pt idx="21179">
                  <c:v>11.727999999999998</c:v>
                </c:pt>
                <c:pt idx="21180">
                  <c:v>11.717000000000001</c:v>
                </c:pt>
                <c:pt idx="21181">
                  <c:v>11.742999999999999</c:v>
                </c:pt>
                <c:pt idx="21182">
                  <c:v>11.720999999999998</c:v>
                </c:pt>
                <c:pt idx="21183">
                  <c:v>11.772</c:v>
                </c:pt>
                <c:pt idx="21184">
                  <c:v>11.822000000000001</c:v>
                </c:pt>
                <c:pt idx="21185">
                  <c:v>11.827</c:v>
                </c:pt>
                <c:pt idx="21186">
                  <c:v>11.786</c:v>
                </c:pt>
                <c:pt idx="21187">
                  <c:v>11.761000000000001</c:v>
                </c:pt>
                <c:pt idx="21188">
                  <c:v>11.739999999999998</c:v>
                </c:pt>
                <c:pt idx="21189">
                  <c:v>11.710999999999999</c:v>
                </c:pt>
                <c:pt idx="21190">
                  <c:v>11.809000000000001</c:v>
                </c:pt>
                <c:pt idx="21191">
                  <c:v>11.845000000000002</c:v>
                </c:pt>
                <c:pt idx="21192">
                  <c:v>11.994</c:v>
                </c:pt>
                <c:pt idx="21193">
                  <c:v>12.102</c:v>
                </c:pt>
                <c:pt idx="21194">
                  <c:v>12.194000000000001</c:v>
                </c:pt>
                <c:pt idx="21195">
                  <c:v>12.349</c:v>
                </c:pt>
                <c:pt idx="21196">
                  <c:v>12.4</c:v>
                </c:pt>
                <c:pt idx="21197">
                  <c:v>12.394</c:v>
                </c:pt>
                <c:pt idx="21198">
                  <c:v>12.33</c:v>
                </c:pt>
                <c:pt idx="21199">
                  <c:v>12.279</c:v>
                </c:pt>
                <c:pt idx="21200">
                  <c:v>12.117999999999999</c:v>
                </c:pt>
                <c:pt idx="21201">
                  <c:v>11.91</c:v>
                </c:pt>
                <c:pt idx="21202">
                  <c:v>11.713999999999999</c:v>
                </c:pt>
                <c:pt idx="21203">
                  <c:v>11.606</c:v>
                </c:pt>
                <c:pt idx="21204">
                  <c:v>11.457000000000003</c:v>
                </c:pt>
                <c:pt idx="21205">
                  <c:v>11.327</c:v>
                </c:pt>
                <c:pt idx="21206">
                  <c:v>11.185</c:v>
                </c:pt>
                <c:pt idx="21207">
                  <c:v>11.086</c:v>
                </c:pt>
                <c:pt idx="21208">
                  <c:v>11.014000000000001</c:v>
                </c:pt>
                <c:pt idx="21209">
                  <c:v>10.96</c:v>
                </c:pt>
                <c:pt idx="21210">
                  <c:v>10.94</c:v>
                </c:pt>
                <c:pt idx="21211">
                  <c:v>10.867000000000003</c:v>
                </c:pt>
                <c:pt idx="21212">
                  <c:v>10.869000000000002</c:v>
                </c:pt>
                <c:pt idx="21213">
                  <c:v>10.918000000000001</c:v>
                </c:pt>
                <c:pt idx="21214">
                  <c:v>10.896000000000003</c:v>
                </c:pt>
                <c:pt idx="21215">
                  <c:v>10.860000000000001</c:v>
                </c:pt>
                <c:pt idx="21216">
                  <c:v>10.829000000000002</c:v>
                </c:pt>
                <c:pt idx="21217">
                  <c:v>10.909000000000002</c:v>
                </c:pt>
                <c:pt idx="21218">
                  <c:v>10.945</c:v>
                </c:pt>
                <c:pt idx="21219">
                  <c:v>10.988</c:v>
                </c:pt>
                <c:pt idx="21220">
                  <c:v>11.035</c:v>
                </c:pt>
                <c:pt idx="21221">
                  <c:v>11.033000000000001</c:v>
                </c:pt>
                <c:pt idx="21222">
                  <c:v>10.989000000000003</c:v>
                </c:pt>
                <c:pt idx="21223">
                  <c:v>10.996</c:v>
                </c:pt>
                <c:pt idx="21224">
                  <c:v>10.989000000000003</c:v>
                </c:pt>
                <c:pt idx="21225">
                  <c:v>10.945</c:v>
                </c:pt>
                <c:pt idx="21226">
                  <c:v>10.964</c:v>
                </c:pt>
                <c:pt idx="21227">
                  <c:v>10.938000000000001</c:v>
                </c:pt>
                <c:pt idx="21228">
                  <c:v>10.885000000000002</c:v>
                </c:pt>
                <c:pt idx="21229">
                  <c:v>10.877000000000002</c:v>
                </c:pt>
                <c:pt idx="21230">
                  <c:v>10.828000000000001</c:v>
                </c:pt>
                <c:pt idx="21231">
                  <c:v>10.792</c:v>
                </c:pt>
                <c:pt idx="21232">
                  <c:v>10.77</c:v>
                </c:pt>
                <c:pt idx="21233">
                  <c:v>10.752000000000002</c:v>
                </c:pt>
                <c:pt idx="21234">
                  <c:v>10.763</c:v>
                </c:pt>
                <c:pt idx="21235">
                  <c:v>10.77</c:v>
                </c:pt>
                <c:pt idx="21236">
                  <c:v>10.856000000000002</c:v>
                </c:pt>
                <c:pt idx="21237">
                  <c:v>10.882000000000001</c:v>
                </c:pt>
                <c:pt idx="21238">
                  <c:v>10.873000000000003</c:v>
                </c:pt>
                <c:pt idx="21239">
                  <c:v>10.983000000000002</c:v>
                </c:pt>
                <c:pt idx="21240">
                  <c:v>11.071</c:v>
                </c:pt>
                <c:pt idx="21241">
                  <c:v>11.107000000000001</c:v>
                </c:pt>
                <c:pt idx="21242">
                  <c:v>11.11</c:v>
                </c:pt>
                <c:pt idx="21243">
                  <c:v>11.152000000000001</c:v>
                </c:pt>
                <c:pt idx="21244">
                  <c:v>11.107000000000001</c:v>
                </c:pt>
                <c:pt idx="21245">
                  <c:v>11.122</c:v>
                </c:pt>
                <c:pt idx="21246">
                  <c:v>11.123000000000001</c:v>
                </c:pt>
                <c:pt idx="21247">
                  <c:v>11.103</c:v>
                </c:pt>
                <c:pt idx="21248">
                  <c:v>11.043999999999999</c:v>
                </c:pt>
                <c:pt idx="21249">
                  <c:v>11.052000000000001</c:v>
                </c:pt>
                <c:pt idx="21250">
                  <c:v>11.047000000000001</c:v>
                </c:pt>
                <c:pt idx="21251">
                  <c:v>11.079000000000002</c:v>
                </c:pt>
                <c:pt idx="21252">
                  <c:v>11.117000000000001</c:v>
                </c:pt>
                <c:pt idx="21253">
                  <c:v>11.137999999999998</c:v>
                </c:pt>
                <c:pt idx="21254">
                  <c:v>11.113</c:v>
                </c:pt>
                <c:pt idx="21255">
                  <c:v>11.111000000000001</c:v>
                </c:pt>
                <c:pt idx="21256">
                  <c:v>11.145</c:v>
                </c:pt>
                <c:pt idx="21257">
                  <c:v>11.188000000000001</c:v>
                </c:pt>
                <c:pt idx="21258">
                  <c:v>11.202</c:v>
                </c:pt>
                <c:pt idx="21259">
                  <c:v>11.171000000000001</c:v>
                </c:pt>
                <c:pt idx="21260">
                  <c:v>11.183</c:v>
                </c:pt>
                <c:pt idx="21261">
                  <c:v>11.277000000000001</c:v>
                </c:pt>
                <c:pt idx="21262">
                  <c:v>11.537000000000001</c:v>
                </c:pt>
                <c:pt idx="21263">
                  <c:v>11.828000000000001</c:v>
                </c:pt>
                <c:pt idx="21264">
                  <c:v>12.040999999999999</c:v>
                </c:pt>
                <c:pt idx="21265">
                  <c:v>12.240999999999998</c:v>
                </c:pt>
                <c:pt idx="21266">
                  <c:v>12.477</c:v>
                </c:pt>
                <c:pt idx="21267">
                  <c:v>12.751000000000001</c:v>
                </c:pt>
                <c:pt idx="21268">
                  <c:v>12.817</c:v>
                </c:pt>
                <c:pt idx="21269">
                  <c:v>12.808</c:v>
                </c:pt>
                <c:pt idx="21270">
                  <c:v>12.755000000000003</c:v>
                </c:pt>
                <c:pt idx="21271">
                  <c:v>12.739000000000001</c:v>
                </c:pt>
                <c:pt idx="21272">
                  <c:v>12.751000000000001</c:v>
                </c:pt>
                <c:pt idx="21273">
                  <c:v>12.758000000000001</c:v>
                </c:pt>
                <c:pt idx="21274">
                  <c:v>12.709</c:v>
                </c:pt>
                <c:pt idx="21275">
                  <c:v>12.616</c:v>
                </c:pt>
                <c:pt idx="21276">
                  <c:v>12.52</c:v>
                </c:pt>
                <c:pt idx="21277">
                  <c:v>12.434000000000001</c:v>
                </c:pt>
                <c:pt idx="21278">
                  <c:v>12.451000000000002</c:v>
                </c:pt>
                <c:pt idx="21279">
                  <c:v>12.362000000000002</c:v>
                </c:pt>
                <c:pt idx="21280">
                  <c:v>12.368</c:v>
                </c:pt>
                <c:pt idx="21281">
                  <c:v>12.266</c:v>
                </c:pt>
                <c:pt idx="21282">
                  <c:v>12.218999999999999</c:v>
                </c:pt>
                <c:pt idx="21283">
                  <c:v>12.189</c:v>
                </c:pt>
                <c:pt idx="21284">
                  <c:v>12.079000000000002</c:v>
                </c:pt>
                <c:pt idx="21285">
                  <c:v>12.018000000000001</c:v>
                </c:pt>
                <c:pt idx="21286">
                  <c:v>11.958</c:v>
                </c:pt>
                <c:pt idx="21287">
                  <c:v>11.944000000000001</c:v>
                </c:pt>
                <c:pt idx="21288">
                  <c:v>11.905000000000001</c:v>
                </c:pt>
                <c:pt idx="21289">
                  <c:v>11.9</c:v>
                </c:pt>
                <c:pt idx="21290">
                  <c:v>11.821</c:v>
                </c:pt>
                <c:pt idx="21291">
                  <c:v>11.749000000000001</c:v>
                </c:pt>
                <c:pt idx="21292">
                  <c:v>11.736999999999998</c:v>
                </c:pt>
                <c:pt idx="21293">
                  <c:v>11.817</c:v>
                </c:pt>
                <c:pt idx="21294">
                  <c:v>11.921000000000001</c:v>
                </c:pt>
                <c:pt idx="21295">
                  <c:v>12.108000000000001</c:v>
                </c:pt>
                <c:pt idx="21296">
                  <c:v>12.416</c:v>
                </c:pt>
                <c:pt idx="21297">
                  <c:v>12.961</c:v>
                </c:pt>
                <c:pt idx="21298">
                  <c:v>13.543999999999999</c:v>
                </c:pt>
                <c:pt idx="21299">
                  <c:v>14.376000000000003</c:v>
                </c:pt>
                <c:pt idx="21300">
                  <c:v>15.554</c:v>
                </c:pt>
                <c:pt idx="21301">
                  <c:v>17.018000000000001</c:v>
                </c:pt>
                <c:pt idx="21302">
                  <c:v>18.437999999999999</c:v>
                </c:pt>
                <c:pt idx="21303">
                  <c:v>19.530999999999999</c:v>
                </c:pt>
                <c:pt idx="21304">
                  <c:v>20.163</c:v>
                </c:pt>
                <c:pt idx="21305">
                  <c:v>20.372</c:v>
                </c:pt>
                <c:pt idx="21306">
                  <c:v>20.529</c:v>
                </c:pt>
                <c:pt idx="21307">
                  <c:v>20.433</c:v>
                </c:pt>
                <c:pt idx="21308">
                  <c:v>20.248999999999995</c:v>
                </c:pt>
                <c:pt idx="21309">
                  <c:v>20.132999999999999</c:v>
                </c:pt>
                <c:pt idx="21310">
                  <c:v>20.184000000000001</c:v>
                </c:pt>
                <c:pt idx="21311">
                  <c:v>20.398</c:v>
                </c:pt>
                <c:pt idx="21312">
                  <c:v>20.664999999999999</c:v>
                </c:pt>
                <c:pt idx="21313">
                  <c:v>21.012</c:v>
                </c:pt>
                <c:pt idx="21314">
                  <c:v>21.184000000000001</c:v>
                </c:pt>
                <c:pt idx="21315">
                  <c:v>21.152999999999999</c:v>
                </c:pt>
                <c:pt idx="21316">
                  <c:v>20.88</c:v>
                </c:pt>
                <c:pt idx="21317">
                  <c:v>20.477</c:v>
                </c:pt>
                <c:pt idx="21318">
                  <c:v>20.067999999999998</c:v>
                </c:pt>
                <c:pt idx="21319">
                  <c:v>19.548999999999996</c:v>
                </c:pt>
                <c:pt idx="21320">
                  <c:v>18.904999999999998</c:v>
                </c:pt>
                <c:pt idx="21321">
                  <c:v>18.358000000000001</c:v>
                </c:pt>
                <c:pt idx="21322">
                  <c:v>17.818999999999999</c:v>
                </c:pt>
                <c:pt idx="21323">
                  <c:v>17.335000000000001</c:v>
                </c:pt>
                <c:pt idx="21324">
                  <c:v>16.93</c:v>
                </c:pt>
                <c:pt idx="21325">
                  <c:v>16.474999999999998</c:v>
                </c:pt>
                <c:pt idx="21326">
                  <c:v>15.993</c:v>
                </c:pt>
                <c:pt idx="21327">
                  <c:v>15.52</c:v>
                </c:pt>
                <c:pt idx="21328">
                  <c:v>15.133999999999999</c:v>
                </c:pt>
                <c:pt idx="21329">
                  <c:v>14.843</c:v>
                </c:pt>
                <c:pt idx="21330">
                  <c:v>14.562000000000001</c:v>
                </c:pt>
                <c:pt idx="21331">
                  <c:v>14.285</c:v>
                </c:pt>
                <c:pt idx="21332">
                  <c:v>14.001000000000001</c:v>
                </c:pt>
                <c:pt idx="21333">
                  <c:v>13.861000000000002</c:v>
                </c:pt>
                <c:pt idx="21334">
                  <c:v>13.752000000000002</c:v>
                </c:pt>
                <c:pt idx="21335">
                  <c:v>13.617000000000001</c:v>
                </c:pt>
                <c:pt idx="21336">
                  <c:v>13.487</c:v>
                </c:pt>
                <c:pt idx="21337">
                  <c:v>13.371</c:v>
                </c:pt>
                <c:pt idx="21338">
                  <c:v>13.290999999999999</c:v>
                </c:pt>
                <c:pt idx="21339">
                  <c:v>13.279</c:v>
                </c:pt>
                <c:pt idx="21340">
                  <c:v>13.4</c:v>
                </c:pt>
                <c:pt idx="21341">
                  <c:v>13.518000000000001</c:v>
                </c:pt>
                <c:pt idx="21342">
                  <c:v>13.697999999999999</c:v>
                </c:pt>
                <c:pt idx="21343">
                  <c:v>13.815000000000001</c:v>
                </c:pt>
                <c:pt idx="21344">
                  <c:v>14.03</c:v>
                </c:pt>
                <c:pt idx="21345">
                  <c:v>14.279</c:v>
                </c:pt>
                <c:pt idx="21346">
                  <c:v>14.498000000000001</c:v>
                </c:pt>
                <c:pt idx="21347">
                  <c:v>14.614000000000001</c:v>
                </c:pt>
                <c:pt idx="21348">
                  <c:v>14.707999999999998</c:v>
                </c:pt>
                <c:pt idx="21349">
                  <c:v>14.640999999999998</c:v>
                </c:pt>
                <c:pt idx="21350">
                  <c:v>14.5</c:v>
                </c:pt>
                <c:pt idx="21351">
                  <c:v>14.305000000000001</c:v>
                </c:pt>
                <c:pt idx="21352">
                  <c:v>14.178000000000001</c:v>
                </c:pt>
                <c:pt idx="21353">
                  <c:v>14.087</c:v>
                </c:pt>
                <c:pt idx="21354">
                  <c:v>13.947999999999999</c:v>
                </c:pt>
                <c:pt idx="21355">
                  <c:v>13.838000000000001</c:v>
                </c:pt>
                <c:pt idx="21356">
                  <c:v>13.749000000000001</c:v>
                </c:pt>
                <c:pt idx="21357">
                  <c:v>13.637999999999998</c:v>
                </c:pt>
                <c:pt idx="21358">
                  <c:v>13.557</c:v>
                </c:pt>
                <c:pt idx="21359">
                  <c:v>13.417</c:v>
                </c:pt>
                <c:pt idx="21360">
                  <c:v>13.273</c:v>
                </c:pt>
                <c:pt idx="21361">
                  <c:v>13.182</c:v>
                </c:pt>
                <c:pt idx="21362">
                  <c:v>13.072000000000001</c:v>
                </c:pt>
                <c:pt idx="21363">
                  <c:v>12.975000000000001</c:v>
                </c:pt>
                <c:pt idx="21364">
                  <c:v>12.895000000000001</c:v>
                </c:pt>
                <c:pt idx="21365">
                  <c:v>12.853000000000002</c:v>
                </c:pt>
                <c:pt idx="21366">
                  <c:v>12.793999999999999</c:v>
                </c:pt>
                <c:pt idx="21367">
                  <c:v>12.768000000000001</c:v>
                </c:pt>
                <c:pt idx="21368">
                  <c:v>12.772</c:v>
                </c:pt>
                <c:pt idx="21369">
                  <c:v>12.684000000000001</c:v>
                </c:pt>
                <c:pt idx="21370">
                  <c:v>12.623000000000001</c:v>
                </c:pt>
                <c:pt idx="21371">
                  <c:v>12.539</c:v>
                </c:pt>
                <c:pt idx="21372">
                  <c:v>12.439</c:v>
                </c:pt>
                <c:pt idx="21373">
                  <c:v>12.341000000000001</c:v>
                </c:pt>
                <c:pt idx="21374">
                  <c:v>12.246999999999998</c:v>
                </c:pt>
                <c:pt idx="21375">
                  <c:v>12.179</c:v>
                </c:pt>
                <c:pt idx="21376">
                  <c:v>12.136999999999999</c:v>
                </c:pt>
                <c:pt idx="21377">
                  <c:v>12.169</c:v>
                </c:pt>
                <c:pt idx="21378">
                  <c:v>12.086</c:v>
                </c:pt>
                <c:pt idx="21379">
                  <c:v>11.971</c:v>
                </c:pt>
                <c:pt idx="21380">
                  <c:v>11.975000000000001</c:v>
                </c:pt>
                <c:pt idx="21381">
                  <c:v>11.975000000000001</c:v>
                </c:pt>
                <c:pt idx="21382">
                  <c:v>12</c:v>
                </c:pt>
                <c:pt idx="21383">
                  <c:v>11.93</c:v>
                </c:pt>
                <c:pt idx="21384">
                  <c:v>11.944000000000001</c:v>
                </c:pt>
                <c:pt idx="21385">
                  <c:v>11.899000000000001</c:v>
                </c:pt>
                <c:pt idx="21386">
                  <c:v>11.893000000000002</c:v>
                </c:pt>
                <c:pt idx="21387">
                  <c:v>11.869000000000002</c:v>
                </c:pt>
                <c:pt idx="21388">
                  <c:v>11.891</c:v>
                </c:pt>
                <c:pt idx="21389">
                  <c:v>11.993</c:v>
                </c:pt>
                <c:pt idx="21390">
                  <c:v>12.035</c:v>
                </c:pt>
                <c:pt idx="21391">
                  <c:v>12.185</c:v>
                </c:pt>
                <c:pt idx="21392">
                  <c:v>12.297999999999998</c:v>
                </c:pt>
                <c:pt idx="21393">
                  <c:v>12.389000000000001</c:v>
                </c:pt>
                <c:pt idx="21394">
                  <c:v>12.481</c:v>
                </c:pt>
                <c:pt idx="21395">
                  <c:v>12.582000000000003</c:v>
                </c:pt>
                <c:pt idx="21396">
                  <c:v>12.625</c:v>
                </c:pt>
                <c:pt idx="21397">
                  <c:v>12.617999999999999</c:v>
                </c:pt>
                <c:pt idx="21398">
                  <c:v>12.537000000000001</c:v>
                </c:pt>
                <c:pt idx="21399">
                  <c:v>12.536</c:v>
                </c:pt>
                <c:pt idx="21400">
                  <c:v>12.527000000000001</c:v>
                </c:pt>
                <c:pt idx="21401">
                  <c:v>12.457000000000003</c:v>
                </c:pt>
                <c:pt idx="21402">
                  <c:v>12.412000000000003</c:v>
                </c:pt>
                <c:pt idx="21403">
                  <c:v>12.351000000000003</c:v>
                </c:pt>
                <c:pt idx="21404">
                  <c:v>12.341000000000001</c:v>
                </c:pt>
                <c:pt idx="21405">
                  <c:v>12.378</c:v>
                </c:pt>
                <c:pt idx="21406">
                  <c:v>12.404</c:v>
                </c:pt>
                <c:pt idx="21407">
                  <c:v>12.469000000000001</c:v>
                </c:pt>
                <c:pt idx="21408">
                  <c:v>12.551</c:v>
                </c:pt>
                <c:pt idx="21409">
                  <c:v>12.617000000000001</c:v>
                </c:pt>
                <c:pt idx="21410">
                  <c:v>12.596</c:v>
                </c:pt>
                <c:pt idx="21411">
                  <c:v>12.652000000000001</c:v>
                </c:pt>
                <c:pt idx="21412">
                  <c:v>12.669</c:v>
                </c:pt>
                <c:pt idx="21413">
                  <c:v>12.722</c:v>
                </c:pt>
                <c:pt idx="21414">
                  <c:v>12.790999999999999</c:v>
                </c:pt>
                <c:pt idx="21415">
                  <c:v>12.77</c:v>
                </c:pt>
                <c:pt idx="21416">
                  <c:v>12.815000000000001</c:v>
                </c:pt>
                <c:pt idx="21417">
                  <c:v>12.849</c:v>
                </c:pt>
                <c:pt idx="21418">
                  <c:v>12.822000000000001</c:v>
                </c:pt>
                <c:pt idx="21419">
                  <c:v>12.805000000000001</c:v>
                </c:pt>
                <c:pt idx="21420">
                  <c:v>12.809000000000001</c:v>
                </c:pt>
                <c:pt idx="21421">
                  <c:v>12.759</c:v>
                </c:pt>
                <c:pt idx="21422">
                  <c:v>12.695</c:v>
                </c:pt>
                <c:pt idx="21423">
                  <c:v>12.767000000000001</c:v>
                </c:pt>
                <c:pt idx="21424">
                  <c:v>12.771000000000001</c:v>
                </c:pt>
                <c:pt idx="21425">
                  <c:v>12.759</c:v>
                </c:pt>
                <c:pt idx="21426">
                  <c:v>12.707000000000001</c:v>
                </c:pt>
                <c:pt idx="21427">
                  <c:v>12.668000000000001</c:v>
                </c:pt>
                <c:pt idx="21428">
                  <c:v>12.605</c:v>
                </c:pt>
                <c:pt idx="21429">
                  <c:v>12.524000000000001</c:v>
                </c:pt>
                <c:pt idx="21430">
                  <c:v>12.736000000000001</c:v>
                </c:pt>
                <c:pt idx="21431">
                  <c:v>12.842000000000002</c:v>
                </c:pt>
                <c:pt idx="21432">
                  <c:v>12.797000000000001</c:v>
                </c:pt>
                <c:pt idx="21433">
                  <c:v>12.740999999999998</c:v>
                </c:pt>
                <c:pt idx="21434">
                  <c:v>12.740999999999998</c:v>
                </c:pt>
                <c:pt idx="21435">
                  <c:v>12.769</c:v>
                </c:pt>
                <c:pt idx="21436">
                  <c:v>12.884</c:v>
                </c:pt>
                <c:pt idx="21437">
                  <c:v>12.983000000000002</c:v>
                </c:pt>
                <c:pt idx="21438">
                  <c:v>12.993</c:v>
                </c:pt>
                <c:pt idx="21439">
                  <c:v>12.998000000000001</c:v>
                </c:pt>
                <c:pt idx="21440">
                  <c:v>13.036</c:v>
                </c:pt>
                <c:pt idx="21441">
                  <c:v>13.863000000000001</c:v>
                </c:pt>
                <c:pt idx="21442">
                  <c:v>14.758000000000001</c:v>
                </c:pt>
                <c:pt idx="21443">
                  <c:v>15.191000000000001</c:v>
                </c:pt>
                <c:pt idx="21444">
                  <c:v>15.227999999999998</c:v>
                </c:pt>
                <c:pt idx="21445">
                  <c:v>15.001000000000001</c:v>
                </c:pt>
                <c:pt idx="21446">
                  <c:v>14.659000000000002</c:v>
                </c:pt>
                <c:pt idx="21447">
                  <c:v>14.415000000000001</c:v>
                </c:pt>
                <c:pt idx="21448">
                  <c:v>14.01</c:v>
                </c:pt>
                <c:pt idx="21449">
                  <c:v>-999</c:v>
                </c:pt>
                <c:pt idx="21450">
                  <c:v>13.497</c:v>
                </c:pt>
                <c:pt idx="21451">
                  <c:v>13.220999999999998</c:v>
                </c:pt>
                <c:pt idx="21452">
                  <c:v>13.071</c:v>
                </c:pt>
                <c:pt idx="21453">
                  <c:v>12.903</c:v>
                </c:pt>
                <c:pt idx="21454">
                  <c:v>12.769</c:v>
                </c:pt>
                <c:pt idx="21455">
                  <c:v>12.651</c:v>
                </c:pt>
                <c:pt idx="21456">
                  <c:v>12.620999999999999</c:v>
                </c:pt>
                <c:pt idx="21457">
                  <c:v>12.643999999999998</c:v>
                </c:pt>
                <c:pt idx="21458">
                  <c:v>12.65</c:v>
                </c:pt>
                <c:pt idx="21459">
                  <c:v>12.609</c:v>
                </c:pt>
                <c:pt idx="21460">
                  <c:v>12.613</c:v>
                </c:pt>
                <c:pt idx="21461">
                  <c:v>12.575000000000001</c:v>
                </c:pt>
                <c:pt idx="21462">
                  <c:v>12.537000000000001</c:v>
                </c:pt>
                <c:pt idx="21463">
                  <c:v>-999</c:v>
                </c:pt>
                <c:pt idx="21464">
                  <c:v>12.534000000000001</c:v>
                </c:pt>
                <c:pt idx="21465">
                  <c:v>12.568</c:v>
                </c:pt>
                <c:pt idx="21466">
                  <c:v>12.573</c:v>
                </c:pt>
                <c:pt idx="21467">
                  <c:v>12.567</c:v>
                </c:pt>
                <c:pt idx="21468">
                  <c:v>12.527000000000001</c:v>
                </c:pt>
                <c:pt idx="21469">
                  <c:v>12.505000000000003</c:v>
                </c:pt>
                <c:pt idx="21470">
                  <c:v>12.585000000000003</c:v>
                </c:pt>
                <c:pt idx="21471">
                  <c:v>12.727999999999998</c:v>
                </c:pt>
                <c:pt idx="21472">
                  <c:v>12.733999999999998</c:v>
                </c:pt>
                <c:pt idx="21473">
                  <c:v>12.694000000000001</c:v>
                </c:pt>
                <c:pt idx="21474">
                  <c:v>12.709999999999999</c:v>
                </c:pt>
                <c:pt idx="21475">
                  <c:v>12.773</c:v>
                </c:pt>
                <c:pt idx="21476">
                  <c:v>12.918000000000001</c:v>
                </c:pt>
                <c:pt idx="21477">
                  <c:v>13.05</c:v>
                </c:pt>
                <c:pt idx="21478">
                  <c:v>13.212</c:v>
                </c:pt>
                <c:pt idx="21479">
                  <c:v>13.398</c:v>
                </c:pt>
                <c:pt idx="21480">
                  <c:v>13.585000000000003</c:v>
                </c:pt>
                <c:pt idx="21481">
                  <c:v>13.757</c:v>
                </c:pt>
                <c:pt idx="21482">
                  <c:v>13.994</c:v>
                </c:pt>
                <c:pt idx="21483">
                  <c:v>14.176</c:v>
                </c:pt>
                <c:pt idx="21484">
                  <c:v>14.34</c:v>
                </c:pt>
                <c:pt idx="21485">
                  <c:v>14.449</c:v>
                </c:pt>
                <c:pt idx="21486">
                  <c:v>14.555000000000001</c:v>
                </c:pt>
                <c:pt idx="21487">
                  <c:v>14.617000000000001</c:v>
                </c:pt>
                <c:pt idx="21488">
                  <c:v>14.65</c:v>
                </c:pt>
                <c:pt idx="21489">
                  <c:v>14.61</c:v>
                </c:pt>
                <c:pt idx="21490">
                  <c:v>14.5</c:v>
                </c:pt>
                <c:pt idx="21491">
                  <c:v>14.423</c:v>
                </c:pt>
                <c:pt idx="21492">
                  <c:v>14.316000000000003</c:v>
                </c:pt>
                <c:pt idx="21493">
                  <c:v>14.297999999999998</c:v>
                </c:pt>
                <c:pt idx="21494">
                  <c:v>14.351000000000003</c:v>
                </c:pt>
                <c:pt idx="21495">
                  <c:v>14.431000000000001</c:v>
                </c:pt>
                <c:pt idx="21496">
                  <c:v>14.477</c:v>
                </c:pt>
                <c:pt idx="21497">
                  <c:v>14.512</c:v>
                </c:pt>
                <c:pt idx="21498">
                  <c:v>14.518000000000001</c:v>
                </c:pt>
                <c:pt idx="21499">
                  <c:v>14.537999999999998</c:v>
                </c:pt>
                <c:pt idx="21500">
                  <c:v>14.526</c:v>
                </c:pt>
                <c:pt idx="21501">
                  <c:v>14.436</c:v>
                </c:pt>
                <c:pt idx="21502">
                  <c:v>14.403</c:v>
                </c:pt>
                <c:pt idx="21503">
                  <c:v>14.393000000000002</c:v>
                </c:pt>
                <c:pt idx="21504">
                  <c:v>14.321</c:v>
                </c:pt>
                <c:pt idx="21505">
                  <c:v>14.337</c:v>
                </c:pt>
                <c:pt idx="21506">
                  <c:v>14.386000000000003</c:v>
                </c:pt>
                <c:pt idx="21507">
                  <c:v>14.633000000000001</c:v>
                </c:pt>
                <c:pt idx="21508">
                  <c:v>14.936</c:v>
                </c:pt>
                <c:pt idx="21509">
                  <c:v>15.290999999999999</c:v>
                </c:pt>
                <c:pt idx="21510">
                  <c:v>15.581</c:v>
                </c:pt>
                <c:pt idx="21511">
                  <c:v>15.864000000000003</c:v>
                </c:pt>
                <c:pt idx="21512">
                  <c:v>16.097000000000001</c:v>
                </c:pt>
                <c:pt idx="21513">
                  <c:v>16.367999999999999</c:v>
                </c:pt>
                <c:pt idx="21514">
                  <c:v>16.672999999999995</c:v>
                </c:pt>
                <c:pt idx="21515">
                  <c:v>17.204000000000001</c:v>
                </c:pt>
                <c:pt idx="21516">
                  <c:v>18.091999999999999</c:v>
                </c:pt>
                <c:pt idx="21517">
                  <c:v>19.34</c:v>
                </c:pt>
                <c:pt idx="21518">
                  <c:v>20.382999999999996</c:v>
                </c:pt>
                <c:pt idx="21519">
                  <c:v>21.193000000000001</c:v>
                </c:pt>
                <c:pt idx="21520">
                  <c:v>21.734999999999999</c:v>
                </c:pt>
                <c:pt idx="21521">
                  <c:v>22.273</c:v>
                </c:pt>
                <c:pt idx="21522">
                  <c:v>22.610000000000003</c:v>
                </c:pt>
                <c:pt idx="21523">
                  <c:v>22.766999999999996</c:v>
                </c:pt>
                <c:pt idx="21524">
                  <c:v>22.771999999999995</c:v>
                </c:pt>
                <c:pt idx="21525">
                  <c:v>22.443999999999996</c:v>
                </c:pt>
                <c:pt idx="21526">
                  <c:v>21.936</c:v>
                </c:pt>
                <c:pt idx="21527">
                  <c:v>21.411999999999999</c:v>
                </c:pt>
                <c:pt idx="21528">
                  <c:v>20.91</c:v>
                </c:pt>
                <c:pt idx="21529">
                  <c:v>20.5</c:v>
                </c:pt>
                <c:pt idx="21530">
                  <c:v>20.036000000000001</c:v>
                </c:pt>
                <c:pt idx="21531">
                  <c:v>19.687999999999999</c:v>
                </c:pt>
                <c:pt idx="21532">
                  <c:v>19.175999999999995</c:v>
                </c:pt>
                <c:pt idx="21533">
                  <c:v>18.747999999999998</c:v>
                </c:pt>
                <c:pt idx="21534">
                  <c:v>18.266999999999996</c:v>
                </c:pt>
                <c:pt idx="21535">
                  <c:v>17.827000000000005</c:v>
                </c:pt>
                <c:pt idx="21536">
                  <c:v>17.318000000000001</c:v>
                </c:pt>
                <c:pt idx="21537">
                  <c:v>16.946000000000002</c:v>
                </c:pt>
                <c:pt idx="21538">
                  <c:v>16.707000000000001</c:v>
                </c:pt>
                <c:pt idx="21539">
                  <c:v>16.606999999999999</c:v>
                </c:pt>
                <c:pt idx="21540">
                  <c:v>16.516999999999999</c:v>
                </c:pt>
                <c:pt idx="21541">
                  <c:v>16.533999999999999</c:v>
                </c:pt>
                <c:pt idx="21542">
                  <c:v>16.661000000000001</c:v>
                </c:pt>
                <c:pt idx="21543">
                  <c:v>16.728000000000002</c:v>
                </c:pt>
                <c:pt idx="21544">
                  <c:v>16.907999999999998</c:v>
                </c:pt>
                <c:pt idx="21545">
                  <c:v>17.030999999999999</c:v>
                </c:pt>
                <c:pt idx="21546">
                  <c:v>17.134000000000004</c:v>
                </c:pt>
                <c:pt idx="21547">
                  <c:v>17.135000000000005</c:v>
                </c:pt>
                <c:pt idx="21548">
                  <c:v>17.215</c:v>
                </c:pt>
                <c:pt idx="21549">
                  <c:v>17.207999999999995</c:v>
                </c:pt>
                <c:pt idx="21550">
                  <c:v>17.216999999999999</c:v>
                </c:pt>
                <c:pt idx="21551">
                  <c:v>-999</c:v>
                </c:pt>
                <c:pt idx="21552">
                  <c:v>17.236999999999995</c:v>
                </c:pt>
                <c:pt idx="21553">
                  <c:v>17.276</c:v>
                </c:pt>
                <c:pt idx="21554">
                  <c:v>17.358000000000001</c:v>
                </c:pt>
                <c:pt idx="21555">
                  <c:v>17.421999999999997</c:v>
                </c:pt>
                <c:pt idx="21556">
                  <c:v>17.529</c:v>
                </c:pt>
                <c:pt idx="21557">
                  <c:v>17.843</c:v>
                </c:pt>
                <c:pt idx="21558">
                  <c:v>18.279</c:v>
                </c:pt>
                <c:pt idx="21559">
                  <c:v>19.050999999999995</c:v>
                </c:pt>
                <c:pt idx="21560">
                  <c:v>19.751000000000001</c:v>
                </c:pt>
                <c:pt idx="21561">
                  <c:v>20.367999999999999</c:v>
                </c:pt>
                <c:pt idx="21562">
                  <c:v>20.800999999999995</c:v>
                </c:pt>
                <c:pt idx="21563">
                  <c:v>20.86</c:v>
                </c:pt>
                <c:pt idx="21564">
                  <c:v>20.744</c:v>
                </c:pt>
                <c:pt idx="21565">
                  <c:v>20.424999999999997</c:v>
                </c:pt>
                <c:pt idx="21566">
                  <c:v>20.045999999999996</c:v>
                </c:pt>
                <c:pt idx="21567">
                  <c:v>19.693000000000001</c:v>
                </c:pt>
                <c:pt idx="21568">
                  <c:v>19.338000000000001</c:v>
                </c:pt>
                <c:pt idx="21569">
                  <c:v>19.047000000000001</c:v>
                </c:pt>
                <c:pt idx="21570">
                  <c:v>18.946000000000002</c:v>
                </c:pt>
                <c:pt idx="21571">
                  <c:v>19.175999999999995</c:v>
                </c:pt>
                <c:pt idx="21572">
                  <c:v>19.484999999999996</c:v>
                </c:pt>
                <c:pt idx="21573">
                  <c:v>19.985999999999997</c:v>
                </c:pt>
                <c:pt idx="21574">
                  <c:v>20.420000000000002</c:v>
                </c:pt>
                <c:pt idx="21575">
                  <c:v>20.654000000000003</c:v>
                </c:pt>
                <c:pt idx="21576">
                  <c:v>20.555</c:v>
                </c:pt>
                <c:pt idx="21577">
                  <c:v>20.338000000000001</c:v>
                </c:pt>
                <c:pt idx="21578">
                  <c:v>19.939</c:v>
                </c:pt>
                <c:pt idx="21579">
                  <c:v>19.465999999999998</c:v>
                </c:pt>
                <c:pt idx="21580">
                  <c:v>18.962999999999997</c:v>
                </c:pt>
                <c:pt idx="21581">
                  <c:v>18.390999999999995</c:v>
                </c:pt>
                <c:pt idx="21582">
                  <c:v>17.835999999999999</c:v>
                </c:pt>
                <c:pt idx="21583">
                  <c:v>17.332000000000001</c:v>
                </c:pt>
                <c:pt idx="21584">
                  <c:v>17.004999999999999</c:v>
                </c:pt>
                <c:pt idx="21585">
                  <c:v>16.91</c:v>
                </c:pt>
                <c:pt idx="21586">
                  <c:v>16.908999999999995</c:v>
                </c:pt>
                <c:pt idx="21587">
                  <c:v>17.023</c:v>
                </c:pt>
                <c:pt idx="21588">
                  <c:v>17.266999999999996</c:v>
                </c:pt>
                <c:pt idx="21589">
                  <c:v>17.393999999999995</c:v>
                </c:pt>
                <c:pt idx="21590">
                  <c:v>17.581</c:v>
                </c:pt>
                <c:pt idx="21591">
                  <c:v>17.795000000000002</c:v>
                </c:pt>
                <c:pt idx="21592">
                  <c:v>17.946999999999996</c:v>
                </c:pt>
                <c:pt idx="21593">
                  <c:v>18.157000000000004</c:v>
                </c:pt>
                <c:pt idx="21594">
                  <c:v>18.434000000000001</c:v>
                </c:pt>
                <c:pt idx="21595">
                  <c:v>18.759</c:v>
                </c:pt>
                <c:pt idx="21596">
                  <c:v>19.033000000000001</c:v>
                </c:pt>
                <c:pt idx="21597">
                  <c:v>19.254000000000001</c:v>
                </c:pt>
                <c:pt idx="21598">
                  <c:v>19.481999999999996</c:v>
                </c:pt>
                <c:pt idx="21599">
                  <c:v>19.702000000000002</c:v>
                </c:pt>
                <c:pt idx="21600">
                  <c:v>19.792000000000002</c:v>
                </c:pt>
                <c:pt idx="21601">
                  <c:v>19.734000000000005</c:v>
                </c:pt>
                <c:pt idx="21602">
                  <c:v>19.634000000000004</c:v>
                </c:pt>
                <c:pt idx="21603">
                  <c:v>19.545000000000002</c:v>
                </c:pt>
                <c:pt idx="21604">
                  <c:v>19.287999999999997</c:v>
                </c:pt>
                <c:pt idx="21605">
                  <c:v>18.972999999999995</c:v>
                </c:pt>
                <c:pt idx="21606">
                  <c:v>-999</c:v>
                </c:pt>
                <c:pt idx="21607">
                  <c:v>18.556999999999999</c:v>
                </c:pt>
                <c:pt idx="21608">
                  <c:v>18.526</c:v>
                </c:pt>
                <c:pt idx="21609">
                  <c:v>18.494999999999997</c:v>
                </c:pt>
                <c:pt idx="21610">
                  <c:v>18.421999999999997</c:v>
                </c:pt>
                <c:pt idx="21611">
                  <c:v>18.358000000000001</c:v>
                </c:pt>
                <c:pt idx="21612">
                  <c:v>18.158000000000001</c:v>
                </c:pt>
                <c:pt idx="21613">
                  <c:v>17.904</c:v>
                </c:pt>
                <c:pt idx="21614">
                  <c:v>17.609000000000005</c:v>
                </c:pt>
                <c:pt idx="21615">
                  <c:v>17.268999999999991</c:v>
                </c:pt>
                <c:pt idx="21616">
                  <c:v>16.95</c:v>
                </c:pt>
                <c:pt idx="21617">
                  <c:v>16.667999999999999</c:v>
                </c:pt>
                <c:pt idx="21618">
                  <c:v>16.457999999999995</c:v>
                </c:pt>
                <c:pt idx="21619">
                  <c:v>16.172000000000001</c:v>
                </c:pt>
                <c:pt idx="21620">
                  <c:v>15.925000000000002</c:v>
                </c:pt>
                <c:pt idx="21621">
                  <c:v>15.693</c:v>
                </c:pt>
                <c:pt idx="21622">
                  <c:v>15.537999999999998</c:v>
                </c:pt>
                <c:pt idx="21623">
                  <c:v>15.393000000000002</c:v>
                </c:pt>
                <c:pt idx="21624">
                  <c:v>15.136000000000001</c:v>
                </c:pt>
                <c:pt idx="21625">
                  <c:v>15.035</c:v>
                </c:pt>
                <c:pt idx="21626">
                  <c:v>14.98</c:v>
                </c:pt>
                <c:pt idx="21627">
                  <c:v>14.931000000000001</c:v>
                </c:pt>
                <c:pt idx="21628">
                  <c:v>14.935</c:v>
                </c:pt>
                <c:pt idx="21629">
                  <c:v>14.962000000000002</c:v>
                </c:pt>
                <c:pt idx="21630">
                  <c:v>14.891</c:v>
                </c:pt>
                <c:pt idx="21631">
                  <c:v>14.825000000000001</c:v>
                </c:pt>
                <c:pt idx="21632">
                  <c:v>14.798999999999999</c:v>
                </c:pt>
                <c:pt idx="21633">
                  <c:v>14.671000000000001</c:v>
                </c:pt>
                <c:pt idx="21634">
                  <c:v>14.501000000000001</c:v>
                </c:pt>
                <c:pt idx="21635">
                  <c:v>14.417</c:v>
                </c:pt>
                <c:pt idx="21636">
                  <c:v>14.347</c:v>
                </c:pt>
                <c:pt idx="21637">
                  <c:v>14.274000000000001</c:v>
                </c:pt>
                <c:pt idx="21638">
                  <c:v>14.203000000000001</c:v>
                </c:pt>
                <c:pt idx="21639">
                  <c:v>14.127999999999998</c:v>
                </c:pt>
                <c:pt idx="21640">
                  <c:v>14.075000000000001</c:v>
                </c:pt>
                <c:pt idx="21641">
                  <c:v>13.977</c:v>
                </c:pt>
                <c:pt idx="21642">
                  <c:v>13.831</c:v>
                </c:pt>
                <c:pt idx="21643">
                  <c:v>13.727999999999998</c:v>
                </c:pt>
                <c:pt idx="21644">
                  <c:v>13.659000000000002</c:v>
                </c:pt>
                <c:pt idx="21645">
                  <c:v>13.577</c:v>
                </c:pt>
                <c:pt idx="21646">
                  <c:v>13.53</c:v>
                </c:pt>
                <c:pt idx="21647">
                  <c:v>13.488</c:v>
                </c:pt>
                <c:pt idx="21648">
                  <c:v>13.413</c:v>
                </c:pt>
                <c:pt idx="21649">
                  <c:v>13.350000000000001</c:v>
                </c:pt>
                <c:pt idx="21650">
                  <c:v>13.236999999999998</c:v>
                </c:pt>
                <c:pt idx="21651">
                  <c:v>13.257</c:v>
                </c:pt>
                <c:pt idx="21652">
                  <c:v>13.287000000000001</c:v>
                </c:pt>
                <c:pt idx="21653">
                  <c:v>13.210999999999999</c:v>
                </c:pt>
                <c:pt idx="21654">
                  <c:v>13.262</c:v>
                </c:pt>
                <c:pt idx="21655">
                  <c:v>13.423</c:v>
                </c:pt>
                <c:pt idx="21656">
                  <c:v>13.472000000000001</c:v>
                </c:pt>
                <c:pt idx="21657">
                  <c:v>13.524000000000001</c:v>
                </c:pt>
                <c:pt idx="21658">
                  <c:v>13.587</c:v>
                </c:pt>
                <c:pt idx="21659">
                  <c:v>23.800999999999995</c:v>
                </c:pt>
                <c:pt idx="21660">
                  <c:v>34.914999999999999</c:v>
                </c:pt>
                <c:pt idx="21661">
                  <c:v>40.431000000000004</c:v>
                </c:pt>
                <c:pt idx="21662">
                  <c:v>40.847999999999999</c:v>
                </c:pt>
                <c:pt idx="21663">
                  <c:v>39.991</c:v>
                </c:pt>
                <c:pt idx="21664">
                  <c:v>36.098000000000006</c:v>
                </c:pt>
                <c:pt idx="21665">
                  <c:v>32.56</c:v>
                </c:pt>
                <c:pt idx="21666">
                  <c:v>30.053000000000001</c:v>
                </c:pt>
                <c:pt idx="21667">
                  <c:v>27.413</c:v>
                </c:pt>
                <c:pt idx="21668">
                  <c:v>25.567</c:v>
                </c:pt>
                <c:pt idx="21669">
                  <c:v>23.635999999999999</c:v>
                </c:pt>
                <c:pt idx="21670">
                  <c:v>22.358000000000001</c:v>
                </c:pt>
                <c:pt idx="21671">
                  <c:v>20.824000000000005</c:v>
                </c:pt>
                <c:pt idx="21672">
                  <c:v>19.77</c:v>
                </c:pt>
                <c:pt idx="21673">
                  <c:v>18.784999999999997</c:v>
                </c:pt>
                <c:pt idx="21674">
                  <c:v>17.901999999999997</c:v>
                </c:pt>
                <c:pt idx="21675">
                  <c:v>17.100999999999999</c:v>
                </c:pt>
                <c:pt idx="21676">
                  <c:v>16.661999999999999</c:v>
                </c:pt>
                <c:pt idx="21677">
                  <c:v>16.027999999999999</c:v>
                </c:pt>
                <c:pt idx="21678">
                  <c:v>15.718999999999999</c:v>
                </c:pt>
                <c:pt idx="21679">
                  <c:v>15.370000000000001</c:v>
                </c:pt>
                <c:pt idx="21680">
                  <c:v>15.075000000000001</c:v>
                </c:pt>
                <c:pt idx="21681">
                  <c:v>14.969000000000001</c:v>
                </c:pt>
                <c:pt idx="21682">
                  <c:v>14.965000000000002</c:v>
                </c:pt>
                <c:pt idx="21683">
                  <c:v>15.008000000000001</c:v>
                </c:pt>
                <c:pt idx="21684">
                  <c:v>15.120999999999999</c:v>
                </c:pt>
                <c:pt idx="21685">
                  <c:v>15.169</c:v>
                </c:pt>
                <c:pt idx="21686">
                  <c:v>15.15</c:v>
                </c:pt>
                <c:pt idx="21687">
                  <c:v>15.164</c:v>
                </c:pt>
                <c:pt idx="21688">
                  <c:v>15.126000000000001</c:v>
                </c:pt>
                <c:pt idx="21689">
                  <c:v>15.083</c:v>
                </c:pt>
                <c:pt idx="21690">
                  <c:v>15.026</c:v>
                </c:pt>
                <c:pt idx="21691">
                  <c:v>14.868</c:v>
                </c:pt>
                <c:pt idx="21692">
                  <c:v>14.713999999999999</c:v>
                </c:pt>
                <c:pt idx="21693">
                  <c:v>14.617000000000001</c:v>
                </c:pt>
                <c:pt idx="21694">
                  <c:v>14.543000000000001</c:v>
                </c:pt>
                <c:pt idx="21695">
                  <c:v>14.494</c:v>
                </c:pt>
                <c:pt idx="21696">
                  <c:v>14.562000000000001</c:v>
                </c:pt>
                <c:pt idx="21697">
                  <c:v>14.536</c:v>
                </c:pt>
                <c:pt idx="21698">
                  <c:v>14.489000000000003</c:v>
                </c:pt>
                <c:pt idx="21699">
                  <c:v>14.417</c:v>
                </c:pt>
                <c:pt idx="21700">
                  <c:v>14.307</c:v>
                </c:pt>
                <c:pt idx="21701">
                  <c:v>14.240999999999998</c:v>
                </c:pt>
                <c:pt idx="21702">
                  <c:v>14.263</c:v>
                </c:pt>
                <c:pt idx="21703">
                  <c:v>14.402000000000001</c:v>
                </c:pt>
                <c:pt idx="21704">
                  <c:v>14.535</c:v>
                </c:pt>
                <c:pt idx="21705">
                  <c:v>14.55</c:v>
                </c:pt>
                <c:pt idx="21706">
                  <c:v>14.597</c:v>
                </c:pt>
                <c:pt idx="21707">
                  <c:v>14.529</c:v>
                </c:pt>
                <c:pt idx="21708">
                  <c:v>14.437000000000001</c:v>
                </c:pt>
                <c:pt idx="21709">
                  <c:v>14.334</c:v>
                </c:pt>
                <c:pt idx="21710">
                  <c:v>14.196</c:v>
                </c:pt>
                <c:pt idx="21711">
                  <c:v>14.074</c:v>
                </c:pt>
                <c:pt idx="21712">
                  <c:v>13.918000000000001</c:v>
                </c:pt>
                <c:pt idx="21713">
                  <c:v>13.77</c:v>
                </c:pt>
                <c:pt idx="21714">
                  <c:v>13.668000000000001</c:v>
                </c:pt>
                <c:pt idx="21715">
                  <c:v>13.545</c:v>
                </c:pt>
                <c:pt idx="21716">
                  <c:v>13.492000000000003</c:v>
                </c:pt>
                <c:pt idx="21717">
                  <c:v>13.559000000000001</c:v>
                </c:pt>
                <c:pt idx="21718">
                  <c:v>13.412000000000003</c:v>
                </c:pt>
                <c:pt idx="21719">
                  <c:v>13.382000000000001</c:v>
                </c:pt>
                <c:pt idx="21720">
                  <c:v>13.354000000000003</c:v>
                </c:pt>
                <c:pt idx="21721">
                  <c:v>13.273</c:v>
                </c:pt>
                <c:pt idx="21722">
                  <c:v>13.216000000000001</c:v>
                </c:pt>
                <c:pt idx="21723">
                  <c:v>13.172000000000002</c:v>
                </c:pt>
                <c:pt idx="21724">
                  <c:v>13.234999999999999</c:v>
                </c:pt>
                <c:pt idx="21725">
                  <c:v>13.163</c:v>
                </c:pt>
                <c:pt idx="21726">
                  <c:v>13.102</c:v>
                </c:pt>
                <c:pt idx="21727">
                  <c:v>13.056000000000003</c:v>
                </c:pt>
                <c:pt idx="21728">
                  <c:v>13.048999999999999</c:v>
                </c:pt>
                <c:pt idx="21729">
                  <c:v>13.077</c:v>
                </c:pt>
                <c:pt idx="21730">
                  <c:v>13.047999999999998</c:v>
                </c:pt>
                <c:pt idx="21731">
                  <c:v>13.046000000000001</c:v>
                </c:pt>
                <c:pt idx="21732">
                  <c:v>12.966000000000003</c:v>
                </c:pt>
                <c:pt idx="21733">
                  <c:v>12.94</c:v>
                </c:pt>
                <c:pt idx="21734">
                  <c:v>12.881</c:v>
                </c:pt>
                <c:pt idx="21735">
                  <c:v>12.89</c:v>
                </c:pt>
                <c:pt idx="21736">
                  <c:v>12.881</c:v>
                </c:pt>
                <c:pt idx="21737">
                  <c:v>12.892000000000001</c:v>
                </c:pt>
                <c:pt idx="21738">
                  <c:v>12.877000000000002</c:v>
                </c:pt>
                <c:pt idx="21739">
                  <c:v>12.91</c:v>
                </c:pt>
                <c:pt idx="21740">
                  <c:v>12.884</c:v>
                </c:pt>
                <c:pt idx="21741">
                  <c:v>12.968</c:v>
                </c:pt>
                <c:pt idx="21742">
                  <c:v>12.921000000000001</c:v>
                </c:pt>
                <c:pt idx="21743">
                  <c:v>12.874000000000002</c:v>
                </c:pt>
                <c:pt idx="21744">
                  <c:v>12.913</c:v>
                </c:pt>
                <c:pt idx="21745">
                  <c:v>12.833</c:v>
                </c:pt>
                <c:pt idx="21746">
                  <c:v>12.806000000000003</c:v>
                </c:pt>
                <c:pt idx="21747">
                  <c:v>12.834</c:v>
                </c:pt>
                <c:pt idx="21748">
                  <c:v>12.89</c:v>
                </c:pt>
                <c:pt idx="21749">
                  <c:v>12.983000000000002</c:v>
                </c:pt>
                <c:pt idx="21750">
                  <c:v>13.003</c:v>
                </c:pt>
                <c:pt idx="21751">
                  <c:v>13.043000000000001</c:v>
                </c:pt>
                <c:pt idx="21752">
                  <c:v>13.003</c:v>
                </c:pt>
                <c:pt idx="21753">
                  <c:v>12.881</c:v>
                </c:pt>
                <c:pt idx="21754">
                  <c:v>12.832000000000003</c:v>
                </c:pt>
                <c:pt idx="21755">
                  <c:v>12.795</c:v>
                </c:pt>
                <c:pt idx="21756">
                  <c:v>12.736999999999998</c:v>
                </c:pt>
                <c:pt idx="21757">
                  <c:v>12.739999999999998</c:v>
                </c:pt>
                <c:pt idx="21758">
                  <c:v>12.693</c:v>
                </c:pt>
                <c:pt idx="21759">
                  <c:v>12.709</c:v>
                </c:pt>
                <c:pt idx="21760">
                  <c:v>12.674000000000001</c:v>
                </c:pt>
                <c:pt idx="21761">
                  <c:v>12.710999999999999</c:v>
                </c:pt>
                <c:pt idx="21762">
                  <c:v>12.675000000000002</c:v>
                </c:pt>
                <c:pt idx="21763">
                  <c:v>12.654</c:v>
                </c:pt>
                <c:pt idx="21764">
                  <c:v>12.568</c:v>
                </c:pt>
                <c:pt idx="21765">
                  <c:v>12.556000000000003</c:v>
                </c:pt>
                <c:pt idx="21766">
                  <c:v>12.543000000000001</c:v>
                </c:pt>
                <c:pt idx="21767">
                  <c:v>12.523</c:v>
                </c:pt>
                <c:pt idx="21768">
                  <c:v>12.584</c:v>
                </c:pt>
                <c:pt idx="21769">
                  <c:v>12.672000000000002</c:v>
                </c:pt>
                <c:pt idx="21770">
                  <c:v>12.699</c:v>
                </c:pt>
                <c:pt idx="21771">
                  <c:v>12.777000000000001</c:v>
                </c:pt>
                <c:pt idx="21772">
                  <c:v>12.838000000000001</c:v>
                </c:pt>
                <c:pt idx="21773">
                  <c:v>12.947999999999999</c:v>
                </c:pt>
                <c:pt idx="21774">
                  <c:v>13.011000000000001</c:v>
                </c:pt>
                <c:pt idx="21775">
                  <c:v>13.107000000000001</c:v>
                </c:pt>
                <c:pt idx="21776">
                  <c:v>13.202</c:v>
                </c:pt>
                <c:pt idx="21777">
                  <c:v>13.220999999999998</c:v>
                </c:pt>
                <c:pt idx="21778">
                  <c:v>13.29</c:v>
                </c:pt>
                <c:pt idx="21779">
                  <c:v>13.329000000000002</c:v>
                </c:pt>
                <c:pt idx="21780">
                  <c:v>13.467000000000002</c:v>
                </c:pt>
                <c:pt idx="21781">
                  <c:v>13.617000000000001</c:v>
                </c:pt>
                <c:pt idx="21782">
                  <c:v>13.808</c:v>
                </c:pt>
                <c:pt idx="21783">
                  <c:v>14.127999999999998</c:v>
                </c:pt>
                <c:pt idx="21784">
                  <c:v>14.475000000000001</c:v>
                </c:pt>
                <c:pt idx="21785">
                  <c:v>14.556000000000003</c:v>
                </c:pt>
                <c:pt idx="21786">
                  <c:v>14.657</c:v>
                </c:pt>
                <c:pt idx="21787">
                  <c:v>14.645</c:v>
                </c:pt>
                <c:pt idx="21788">
                  <c:v>14.637999999999998</c:v>
                </c:pt>
                <c:pt idx="21789">
                  <c:v>14.479000000000001</c:v>
                </c:pt>
                <c:pt idx="21790">
                  <c:v>14.334</c:v>
                </c:pt>
                <c:pt idx="21791">
                  <c:v>14.162000000000003</c:v>
                </c:pt>
                <c:pt idx="21792">
                  <c:v>14.078000000000001</c:v>
                </c:pt>
                <c:pt idx="21793">
                  <c:v>13.934000000000001</c:v>
                </c:pt>
                <c:pt idx="21794">
                  <c:v>13.692</c:v>
                </c:pt>
                <c:pt idx="21795">
                  <c:v>13.558</c:v>
                </c:pt>
                <c:pt idx="21796">
                  <c:v>13.495000000000001</c:v>
                </c:pt>
                <c:pt idx="21797">
                  <c:v>13.513</c:v>
                </c:pt>
                <c:pt idx="21798">
                  <c:v>13.617000000000001</c:v>
                </c:pt>
                <c:pt idx="21799">
                  <c:v>13.629999999999999</c:v>
                </c:pt>
                <c:pt idx="21800">
                  <c:v>13.727999999999998</c:v>
                </c:pt>
                <c:pt idx="21801">
                  <c:v>13.832000000000003</c:v>
                </c:pt>
                <c:pt idx="21802">
                  <c:v>13.787000000000001</c:v>
                </c:pt>
                <c:pt idx="21803">
                  <c:v>13.749000000000001</c:v>
                </c:pt>
                <c:pt idx="21804">
                  <c:v>13.746999999999998</c:v>
                </c:pt>
                <c:pt idx="21805">
                  <c:v>13.682</c:v>
                </c:pt>
                <c:pt idx="21806">
                  <c:v>13.697999999999999</c:v>
                </c:pt>
                <c:pt idx="21807">
                  <c:v>13.793000000000001</c:v>
                </c:pt>
                <c:pt idx="21808">
                  <c:v>13.860000000000001</c:v>
                </c:pt>
                <c:pt idx="21809">
                  <c:v>14.009</c:v>
                </c:pt>
                <c:pt idx="21810">
                  <c:v>14.213000000000001</c:v>
                </c:pt>
                <c:pt idx="21811">
                  <c:v>14.439</c:v>
                </c:pt>
                <c:pt idx="21812">
                  <c:v>14.685</c:v>
                </c:pt>
                <c:pt idx="21813">
                  <c:v>15.025</c:v>
                </c:pt>
                <c:pt idx="21814">
                  <c:v>15.255000000000003</c:v>
                </c:pt>
                <c:pt idx="21815">
                  <c:v>15.471</c:v>
                </c:pt>
                <c:pt idx="21816">
                  <c:v>15.585000000000003</c:v>
                </c:pt>
                <c:pt idx="21817">
                  <c:v>15.638999999999999</c:v>
                </c:pt>
                <c:pt idx="21818">
                  <c:v>15.686</c:v>
                </c:pt>
                <c:pt idx="21819">
                  <c:v>15.678000000000001</c:v>
                </c:pt>
                <c:pt idx="21820">
                  <c:v>15.659000000000002</c:v>
                </c:pt>
                <c:pt idx="21821">
                  <c:v>15.742999999999999</c:v>
                </c:pt>
                <c:pt idx="21822">
                  <c:v>16.071999999999999</c:v>
                </c:pt>
                <c:pt idx="21823">
                  <c:v>16.416</c:v>
                </c:pt>
                <c:pt idx="21824">
                  <c:v>16.611000000000004</c:v>
                </c:pt>
                <c:pt idx="21825">
                  <c:v>16.779</c:v>
                </c:pt>
                <c:pt idx="21826">
                  <c:v>16.879000000000001</c:v>
                </c:pt>
                <c:pt idx="21827">
                  <c:v>16.77</c:v>
                </c:pt>
                <c:pt idx="21828">
                  <c:v>16.630000000000003</c:v>
                </c:pt>
                <c:pt idx="21829">
                  <c:v>16.414999999999999</c:v>
                </c:pt>
                <c:pt idx="21830">
                  <c:v>16.149000000000001</c:v>
                </c:pt>
                <c:pt idx="21831">
                  <c:v>15.908000000000001</c:v>
                </c:pt>
                <c:pt idx="21832">
                  <c:v>15.617000000000001</c:v>
                </c:pt>
                <c:pt idx="21833">
                  <c:v>15.375000000000002</c:v>
                </c:pt>
                <c:pt idx="21834">
                  <c:v>15.133999999999999</c:v>
                </c:pt>
                <c:pt idx="21835">
                  <c:v>15.02</c:v>
                </c:pt>
                <c:pt idx="21836">
                  <c:v>14.842000000000002</c:v>
                </c:pt>
                <c:pt idx="21837">
                  <c:v>14.726999999999999</c:v>
                </c:pt>
                <c:pt idx="21838">
                  <c:v>14.639999999999999</c:v>
                </c:pt>
                <c:pt idx="21839">
                  <c:v>14.48</c:v>
                </c:pt>
                <c:pt idx="21840">
                  <c:v>14.439</c:v>
                </c:pt>
                <c:pt idx="21841">
                  <c:v>14.423</c:v>
                </c:pt>
                <c:pt idx="21842">
                  <c:v>14.359000000000002</c:v>
                </c:pt>
                <c:pt idx="21843">
                  <c:v>14.276</c:v>
                </c:pt>
                <c:pt idx="21844">
                  <c:v>14.258000000000001</c:v>
                </c:pt>
                <c:pt idx="21845">
                  <c:v>14.295</c:v>
                </c:pt>
                <c:pt idx="21846">
                  <c:v>14.316000000000003</c:v>
                </c:pt>
                <c:pt idx="21847">
                  <c:v>14.199</c:v>
                </c:pt>
                <c:pt idx="21848">
                  <c:v>14.133999999999999</c:v>
                </c:pt>
                <c:pt idx="21849">
                  <c:v>14.059000000000001</c:v>
                </c:pt>
                <c:pt idx="21850">
                  <c:v>14.130999999999998</c:v>
                </c:pt>
                <c:pt idx="21851">
                  <c:v>14.115</c:v>
                </c:pt>
                <c:pt idx="21852">
                  <c:v>14.05</c:v>
                </c:pt>
                <c:pt idx="21853">
                  <c:v>13.975000000000001</c:v>
                </c:pt>
                <c:pt idx="21854">
                  <c:v>13.958</c:v>
                </c:pt>
                <c:pt idx="21855">
                  <c:v>14.018000000000001</c:v>
                </c:pt>
                <c:pt idx="21856">
                  <c:v>14.074</c:v>
                </c:pt>
                <c:pt idx="21857">
                  <c:v>14.139999999999999</c:v>
                </c:pt>
                <c:pt idx="21858">
                  <c:v>14.148999999999999</c:v>
                </c:pt>
                <c:pt idx="21859">
                  <c:v>14.052000000000001</c:v>
                </c:pt>
                <c:pt idx="21860">
                  <c:v>14.009</c:v>
                </c:pt>
                <c:pt idx="21861">
                  <c:v>13.997</c:v>
                </c:pt>
                <c:pt idx="21862">
                  <c:v>13.983000000000002</c:v>
                </c:pt>
                <c:pt idx="21863">
                  <c:v>13.911</c:v>
                </c:pt>
                <c:pt idx="21864">
                  <c:v>13.836</c:v>
                </c:pt>
                <c:pt idx="21865">
                  <c:v>13.797000000000001</c:v>
                </c:pt>
                <c:pt idx="21866">
                  <c:v>13.726000000000001</c:v>
                </c:pt>
                <c:pt idx="21867">
                  <c:v>13.719999999999999</c:v>
                </c:pt>
                <c:pt idx="21868">
                  <c:v>13.742000000000001</c:v>
                </c:pt>
                <c:pt idx="21869">
                  <c:v>13.717999999999998</c:v>
                </c:pt>
                <c:pt idx="21870">
                  <c:v>13.640999999999998</c:v>
                </c:pt>
                <c:pt idx="21871">
                  <c:v>13.720999999999998</c:v>
                </c:pt>
                <c:pt idx="21872">
                  <c:v>13.699</c:v>
                </c:pt>
                <c:pt idx="21873">
                  <c:v>13.658000000000001</c:v>
                </c:pt>
                <c:pt idx="21874">
                  <c:v>13.633999999999999</c:v>
                </c:pt>
                <c:pt idx="21875">
                  <c:v>13.636000000000001</c:v>
                </c:pt>
                <c:pt idx="21876">
                  <c:v>13.655000000000001</c:v>
                </c:pt>
                <c:pt idx="21877">
                  <c:v>13.684000000000001</c:v>
                </c:pt>
                <c:pt idx="21878">
                  <c:v>13.728999999999999</c:v>
                </c:pt>
                <c:pt idx="21879">
                  <c:v>13.76</c:v>
                </c:pt>
                <c:pt idx="21880">
                  <c:v>13.719999999999999</c:v>
                </c:pt>
                <c:pt idx="21881">
                  <c:v>13.757</c:v>
                </c:pt>
                <c:pt idx="21882">
                  <c:v>13.767000000000001</c:v>
                </c:pt>
                <c:pt idx="21883">
                  <c:v>13.786</c:v>
                </c:pt>
                <c:pt idx="21884">
                  <c:v>13.787000000000001</c:v>
                </c:pt>
                <c:pt idx="21885">
                  <c:v>13.782</c:v>
                </c:pt>
                <c:pt idx="21886">
                  <c:v>13.693</c:v>
                </c:pt>
                <c:pt idx="21887">
                  <c:v>13.662000000000003</c:v>
                </c:pt>
                <c:pt idx="21888">
                  <c:v>13.66</c:v>
                </c:pt>
                <c:pt idx="21889">
                  <c:v>13.640999999999998</c:v>
                </c:pt>
                <c:pt idx="21890">
                  <c:v>-999</c:v>
                </c:pt>
                <c:pt idx="21891">
                  <c:v>13.668000000000001</c:v>
                </c:pt>
                <c:pt idx="21892">
                  <c:v>13.716000000000001</c:v>
                </c:pt>
                <c:pt idx="21893">
                  <c:v>13.787000000000001</c:v>
                </c:pt>
                <c:pt idx="21894">
                  <c:v>13.846</c:v>
                </c:pt>
                <c:pt idx="21895">
                  <c:v>13.939</c:v>
                </c:pt>
                <c:pt idx="21896">
                  <c:v>13.856000000000002</c:v>
                </c:pt>
                <c:pt idx="21897">
                  <c:v>13.863000000000001</c:v>
                </c:pt>
                <c:pt idx="21898">
                  <c:v>13.938000000000001</c:v>
                </c:pt>
                <c:pt idx="21899">
                  <c:v>13.897</c:v>
                </c:pt>
                <c:pt idx="21900">
                  <c:v>14.035</c:v>
                </c:pt>
                <c:pt idx="21901">
                  <c:v>14.043000000000001</c:v>
                </c:pt>
                <c:pt idx="21902">
                  <c:v>14.106</c:v>
                </c:pt>
                <c:pt idx="21903">
                  <c:v>14.255000000000003</c:v>
                </c:pt>
                <c:pt idx="21904">
                  <c:v>14.369000000000002</c:v>
                </c:pt>
                <c:pt idx="21905">
                  <c:v>14.426</c:v>
                </c:pt>
                <c:pt idx="21906">
                  <c:v>14.398</c:v>
                </c:pt>
                <c:pt idx="21907">
                  <c:v>14.428000000000001</c:v>
                </c:pt>
                <c:pt idx="21908">
                  <c:v>14.349</c:v>
                </c:pt>
                <c:pt idx="21909">
                  <c:v>14.322000000000001</c:v>
                </c:pt>
                <c:pt idx="21910">
                  <c:v>14.322000000000001</c:v>
                </c:pt>
                <c:pt idx="21911">
                  <c:v>14.323</c:v>
                </c:pt>
                <c:pt idx="21912">
                  <c:v>14.274000000000001</c:v>
                </c:pt>
                <c:pt idx="21913">
                  <c:v>14.243999999999998</c:v>
                </c:pt>
                <c:pt idx="21914">
                  <c:v>14.293000000000001</c:v>
                </c:pt>
                <c:pt idx="21915">
                  <c:v>14.297999999999998</c:v>
                </c:pt>
                <c:pt idx="21916">
                  <c:v>14.350000000000001</c:v>
                </c:pt>
                <c:pt idx="21917">
                  <c:v>14.419</c:v>
                </c:pt>
                <c:pt idx="21918">
                  <c:v>14.495000000000001</c:v>
                </c:pt>
                <c:pt idx="21919">
                  <c:v>14.613</c:v>
                </c:pt>
                <c:pt idx="21920">
                  <c:v>14.624000000000001</c:v>
                </c:pt>
                <c:pt idx="21921">
                  <c:v>14.606</c:v>
                </c:pt>
                <c:pt idx="21922">
                  <c:v>14.629</c:v>
                </c:pt>
                <c:pt idx="21923">
                  <c:v>14.688000000000001</c:v>
                </c:pt>
                <c:pt idx="21924">
                  <c:v>14.658000000000001</c:v>
                </c:pt>
                <c:pt idx="21925">
                  <c:v>14.66</c:v>
                </c:pt>
                <c:pt idx="21926">
                  <c:v>14.655000000000001</c:v>
                </c:pt>
                <c:pt idx="21927">
                  <c:v>14.662000000000003</c:v>
                </c:pt>
                <c:pt idx="21928">
                  <c:v>14.696</c:v>
                </c:pt>
                <c:pt idx="21929">
                  <c:v>14.819000000000003</c:v>
                </c:pt>
                <c:pt idx="21930">
                  <c:v>14.946</c:v>
                </c:pt>
                <c:pt idx="21931">
                  <c:v>15.115</c:v>
                </c:pt>
                <c:pt idx="21932">
                  <c:v>15.277999999999999</c:v>
                </c:pt>
                <c:pt idx="21933">
                  <c:v>15.415000000000001</c:v>
                </c:pt>
                <c:pt idx="21934">
                  <c:v>15.524000000000001</c:v>
                </c:pt>
                <c:pt idx="21935">
                  <c:v>15.598000000000001</c:v>
                </c:pt>
                <c:pt idx="21936">
                  <c:v>15.692</c:v>
                </c:pt>
                <c:pt idx="21937">
                  <c:v>15.753</c:v>
                </c:pt>
                <c:pt idx="21938">
                  <c:v>15.869000000000002</c:v>
                </c:pt>
                <c:pt idx="21939">
                  <c:v>15.89</c:v>
                </c:pt>
                <c:pt idx="21940">
                  <c:v>15.813000000000002</c:v>
                </c:pt>
                <c:pt idx="21941">
                  <c:v>15.779</c:v>
                </c:pt>
                <c:pt idx="21942">
                  <c:v>15.709</c:v>
                </c:pt>
                <c:pt idx="21943">
                  <c:v>15.633000000000001</c:v>
                </c:pt>
                <c:pt idx="21944">
                  <c:v>15.605</c:v>
                </c:pt>
                <c:pt idx="21945">
                  <c:v>15.612</c:v>
                </c:pt>
                <c:pt idx="21946">
                  <c:v>15.664</c:v>
                </c:pt>
                <c:pt idx="21947">
                  <c:v>15.67</c:v>
                </c:pt>
                <c:pt idx="21948">
                  <c:v>15.707999999999998</c:v>
                </c:pt>
                <c:pt idx="21949">
                  <c:v>16.07</c:v>
                </c:pt>
                <c:pt idx="21950">
                  <c:v>16.52</c:v>
                </c:pt>
                <c:pt idx="21951">
                  <c:v>17.29</c:v>
                </c:pt>
                <c:pt idx="21952">
                  <c:v>18.216000000000001</c:v>
                </c:pt>
                <c:pt idx="21953">
                  <c:v>19.303999999999995</c:v>
                </c:pt>
                <c:pt idx="21954">
                  <c:v>19.972999999999995</c:v>
                </c:pt>
                <c:pt idx="21955">
                  <c:v>20.571000000000005</c:v>
                </c:pt>
                <c:pt idx="21956">
                  <c:v>21.01</c:v>
                </c:pt>
                <c:pt idx="21957">
                  <c:v>21.021000000000001</c:v>
                </c:pt>
                <c:pt idx="21958">
                  <c:v>21.001000000000001</c:v>
                </c:pt>
                <c:pt idx="21959">
                  <c:v>20.805</c:v>
                </c:pt>
                <c:pt idx="21960">
                  <c:v>20.629000000000001</c:v>
                </c:pt>
                <c:pt idx="21961">
                  <c:v>20.312000000000001</c:v>
                </c:pt>
                <c:pt idx="21962">
                  <c:v>20.096</c:v>
                </c:pt>
                <c:pt idx="21963">
                  <c:v>19.716000000000001</c:v>
                </c:pt>
                <c:pt idx="21964">
                  <c:v>19.417000000000005</c:v>
                </c:pt>
                <c:pt idx="21965">
                  <c:v>19.065999999999995</c:v>
                </c:pt>
                <c:pt idx="21966">
                  <c:v>18.713999999999999</c:v>
                </c:pt>
                <c:pt idx="21967">
                  <c:v>18.378</c:v>
                </c:pt>
                <c:pt idx="21968">
                  <c:v>18.064</c:v>
                </c:pt>
                <c:pt idx="21969">
                  <c:v>17.808</c:v>
                </c:pt>
                <c:pt idx="21970">
                  <c:v>17.53</c:v>
                </c:pt>
                <c:pt idx="21971">
                  <c:v>17.329000000000001</c:v>
                </c:pt>
                <c:pt idx="21972">
                  <c:v>17.199000000000005</c:v>
                </c:pt>
                <c:pt idx="21973">
                  <c:v>17.404</c:v>
                </c:pt>
                <c:pt idx="21974">
                  <c:v>17.681000000000001</c:v>
                </c:pt>
                <c:pt idx="21975">
                  <c:v>18.065999999999995</c:v>
                </c:pt>
                <c:pt idx="21976">
                  <c:v>18.32</c:v>
                </c:pt>
                <c:pt idx="21977">
                  <c:v>18.367000000000001</c:v>
                </c:pt>
                <c:pt idx="21978">
                  <c:v>18.361999999999995</c:v>
                </c:pt>
                <c:pt idx="21979">
                  <c:v>18.207000000000001</c:v>
                </c:pt>
                <c:pt idx="21980">
                  <c:v>17.992999999999995</c:v>
                </c:pt>
                <c:pt idx="21981">
                  <c:v>17.725999999999996</c:v>
                </c:pt>
                <c:pt idx="21982">
                  <c:v>17.478999999999996</c:v>
                </c:pt>
                <c:pt idx="21983">
                  <c:v>17.201000000000001</c:v>
                </c:pt>
                <c:pt idx="21984">
                  <c:v>17.006</c:v>
                </c:pt>
                <c:pt idx="21985">
                  <c:v>16.791</c:v>
                </c:pt>
                <c:pt idx="21986">
                  <c:v>16.573</c:v>
                </c:pt>
                <c:pt idx="21987">
                  <c:v>16.366</c:v>
                </c:pt>
                <c:pt idx="21988">
                  <c:v>16.167000000000005</c:v>
                </c:pt>
                <c:pt idx="21989">
                  <c:v>15.963000000000003</c:v>
                </c:pt>
                <c:pt idx="21990">
                  <c:v>15.811</c:v>
                </c:pt>
                <c:pt idx="21991">
                  <c:v>15.654</c:v>
                </c:pt>
                <c:pt idx="21992">
                  <c:v>15.61</c:v>
                </c:pt>
                <c:pt idx="21993">
                  <c:v>15.494</c:v>
                </c:pt>
                <c:pt idx="21994">
                  <c:v>15.453000000000003</c:v>
                </c:pt>
                <c:pt idx="21995">
                  <c:v>15.462000000000002</c:v>
                </c:pt>
                <c:pt idx="21996">
                  <c:v>15.481</c:v>
                </c:pt>
                <c:pt idx="21997">
                  <c:v>15.557</c:v>
                </c:pt>
                <c:pt idx="21998">
                  <c:v>15.65</c:v>
                </c:pt>
                <c:pt idx="21999">
                  <c:v>15.787999999999998</c:v>
                </c:pt>
                <c:pt idx="22000">
                  <c:v>15.93</c:v>
                </c:pt>
                <c:pt idx="22001">
                  <c:v>16.006</c:v>
                </c:pt>
                <c:pt idx="22002">
                  <c:v>16</c:v>
                </c:pt>
                <c:pt idx="22003">
                  <c:v>15.946</c:v>
                </c:pt>
                <c:pt idx="22004">
                  <c:v>15.942</c:v>
                </c:pt>
                <c:pt idx="22005">
                  <c:v>15.958</c:v>
                </c:pt>
                <c:pt idx="22006">
                  <c:v>15.984</c:v>
                </c:pt>
                <c:pt idx="22007">
                  <c:v>16.042999999999996</c:v>
                </c:pt>
                <c:pt idx="22008">
                  <c:v>16.143000000000001</c:v>
                </c:pt>
                <c:pt idx="22009">
                  <c:v>16.344000000000001</c:v>
                </c:pt>
                <c:pt idx="22010">
                  <c:v>16.524999999999999</c:v>
                </c:pt>
                <c:pt idx="22011">
                  <c:v>16.675000000000001</c:v>
                </c:pt>
                <c:pt idx="22012">
                  <c:v>16.739000000000001</c:v>
                </c:pt>
                <c:pt idx="22013">
                  <c:v>16.744999999999997</c:v>
                </c:pt>
                <c:pt idx="22014">
                  <c:v>16.823</c:v>
                </c:pt>
                <c:pt idx="22015">
                  <c:v>16.824000000000005</c:v>
                </c:pt>
                <c:pt idx="22016">
                  <c:v>16.978000000000002</c:v>
                </c:pt>
                <c:pt idx="22017">
                  <c:v>17.224</c:v>
                </c:pt>
                <c:pt idx="22018">
                  <c:v>17.655999999999999</c:v>
                </c:pt>
                <c:pt idx="22019">
                  <c:v>18.111000000000004</c:v>
                </c:pt>
                <c:pt idx="22020">
                  <c:v>18.417000000000005</c:v>
                </c:pt>
                <c:pt idx="22021">
                  <c:v>18.761999999999997</c:v>
                </c:pt>
                <c:pt idx="22022">
                  <c:v>19.279999999999998</c:v>
                </c:pt>
                <c:pt idx="22023">
                  <c:v>19.731000000000005</c:v>
                </c:pt>
                <c:pt idx="22024">
                  <c:v>19.977</c:v>
                </c:pt>
                <c:pt idx="22025">
                  <c:v>20.026</c:v>
                </c:pt>
                <c:pt idx="22026">
                  <c:v>20.071000000000005</c:v>
                </c:pt>
                <c:pt idx="22027">
                  <c:v>19.992999999999995</c:v>
                </c:pt>
                <c:pt idx="22028">
                  <c:v>19.885000000000002</c:v>
                </c:pt>
                <c:pt idx="22029">
                  <c:v>19.792999999999996</c:v>
                </c:pt>
                <c:pt idx="22030">
                  <c:v>19.666</c:v>
                </c:pt>
                <c:pt idx="22031">
                  <c:v>19.547999999999995</c:v>
                </c:pt>
                <c:pt idx="22032">
                  <c:v>19.588999999999995</c:v>
                </c:pt>
                <c:pt idx="22033">
                  <c:v>19.591000000000001</c:v>
                </c:pt>
                <c:pt idx="22034">
                  <c:v>19.632000000000001</c:v>
                </c:pt>
                <c:pt idx="22035">
                  <c:v>19.521999999999995</c:v>
                </c:pt>
                <c:pt idx="22036">
                  <c:v>19.465999999999998</c:v>
                </c:pt>
                <c:pt idx="22037">
                  <c:v>19.373999999999999</c:v>
                </c:pt>
                <c:pt idx="22038">
                  <c:v>19.152000000000001</c:v>
                </c:pt>
                <c:pt idx="22039">
                  <c:v>18.981999999999996</c:v>
                </c:pt>
                <c:pt idx="22040">
                  <c:v>18.774000000000001</c:v>
                </c:pt>
                <c:pt idx="22041">
                  <c:v>18.550999999999995</c:v>
                </c:pt>
                <c:pt idx="22042">
                  <c:v>18.294</c:v>
                </c:pt>
                <c:pt idx="22043">
                  <c:v>17.954000000000001</c:v>
                </c:pt>
                <c:pt idx="22044">
                  <c:v>17.638999999999999</c:v>
                </c:pt>
                <c:pt idx="22045">
                  <c:v>17.459999999999997</c:v>
                </c:pt>
                <c:pt idx="22046">
                  <c:v>17.22</c:v>
                </c:pt>
                <c:pt idx="22047">
                  <c:v>16.959999999999997</c:v>
                </c:pt>
                <c:pt idx="22048">
                  <c:v>16.634000000000004</c:v>
                </c:pt>
                <c:pt idx="22049">
                  <c:v>16.431000000000001</c:v>
                </c:pt>
                <c:pt idx="22050">
                  <c:v>16.292999999999996</c:v>
                </c:pt>
                <c:pt idx="22051">
                  <c:v>16.190000000000001</c:v>
                </c:pt>
                <c:pt idx="22052">
                  <c:v>16.119000000000003</c:v>
                </c:pt>
                <c:pt idx="22053">
                  <c:v>15.971</c:v>
                </c:pt>
                <c:pt idx="22054">
                  <c:v>15.873000000000003</c:v>
                </c:pt>
                <c:pt idx="22055">
                  <c:v>15.767000000000001</c:v>
                </c:pt>
                <c:pt idx="22056">
                  <c:v>15.686</c:v>
                </c:pt>
                <c:pt idx="22057">
                  <c:v>15.65</c:v>
                </c:pt>
                <c:pt idx="22058">
                  <c:v>15.515000000000002</c:v>
                </c:pt>
                <c:pt idx="22059">
                  <c:v>15.46</c:v>
                </c:pt>
                <c:pt idx="22060">
                  <c:v>15.29</c:v>
                </c:pt>
                <c:pt idx="22061">
                  <c:v>15.26</c:v>
                </c:pt>
                <c:pt idx="22062">
                  <c:v>15.136000000000001</c:v>
                </c:pt>
                <c:pt idx="22063">
                  <c:v>15.062000000000001</c:v>
                </c:pt>
                <c:pt idx="22064">
                  <c:v>14.883000000000003</c:v>
                </c:pt>
                <c:pt idx="22065">
                  <c:v>14.825000000000001</c:v>
                </c:pt>
                <c:pt idx="22066">
                  <c:v>14.689</c:v>
                </c:pt>
                <c:pt idx="22067">
                  <c:v>14.663</c:v>
                </c:pt>
                <c:pt idx="22068">
                  <c:v>14.609</c:v>
                </c:pt>
                <c:pt idx="22069">
                  <c:v>14.54</c:v>
                </c:pt>
                <c:pt idx="22070">
                  <c:v>14.486000000000002</c:v>
                </c:pt>
                <c:pt idx="22071">
                  <c:v>14.454000000000002</c:v>
                </c:pt>
                <c:pt idx="22072">
                  <c:v>14.43</c:v>
                </c:pt>
                <c:pt idx="22073">
                  <c:v>14.548999999999999</c:v>
                </c:pt>
                <c:pt idx="22074">
                  <c:v>14.713000000000001</c:v>
                </c:pt>
                <c:pt idx="22075">
                  <c:v>15.029</c:v>
                </c:pt>
                <c:pt idx="22076">
                  <c:v>15.401</c:v>
                </c:pt>
                <c:pt idx="22077">
                  <c:v>15.697999999999999</c:v>
                </c:pt>
                <c:pt idx="22078">
                  <c:v>15.98</c:v>
                </c:pt>
                <c:pt idx="22079">
                  <c:v>16.158000000000001</c:v>
                </c:pt>
                <c:pt idx="22080">
                  <c:v>16.302</c:v>
                </c:pt>
                <c:pt idx="22081">
                  <c:v>16.280999999999995</c:v>
                </c:pt>
                <c:pt idx="22082">
                  <c:v>16.376999999999999</c:v>
                </c:pt>
                <c:pt idx="22083">
                  <c:v>16.482999999999997</c:v>
                </c:pt>
                <c:pt idx="22084">
                  <c:v>16.715</c:v>
                </c:pt>
                <c:pt idx="22085">
                  <c:v>16.966999999999995</c:v>
                </c:pt>
                <c:pt idx="22086">
                  <c:v>17.065999999999995</c:v>
                </c:pt>
                <c:pt idx="22087">
                  <c:v>17.178000000000001</c:v>
                </c:pt>
                <c:pt idx="22088">
                  <c:v>17.164000000000001</c:v>
                </c:pt>
                <c:pt idx="22089">
                  <c:v>17.181000000000001</c:v>
                </c:pt>
                <c:pt idx="22090">
                  <c:v>17.140999999999995</c:v>
                </c:pt>
                <c:pt idx="22091">
                  <c:v>17.114000000000004</c:v>
                </c:pt>
                <c:pt idx="22092">
                  <c:v>17.056000000000001</c:v>
                </c:pt>
                <c:pt idx="22093">
                  <c:v>16.917999999999999</c:v>
                </c:pt>
                <c:pt idx="22094">
                  <c:v>16.815000000000001</c:v>
                </c:pt>
                <c:pt idx="22095">
                  <c:v>16.681000000000001</c:v>
                </c:pt>
                <c:pt idx="22096">
                  <c:v>16.533000000000001</c:v>
                </c:pt>
                <c:pt idx="22097">
                  <c:v>16.427</c:v>
                </c:pt>
                <c:pt idx="22098">
                  <c:v>16.280999999999995</c:v>
                </c:pt>
                <c:pt idx="22099">
                  <c:v>16.279</c:v>
                </c:pt>
                <c:pt idx="22100">
                  <c:v>16.233000000000001</c:v>
                </c:pt>
                <c:pt idx="22101">
                  <c:v>16.281999999999996</c:v>
                </c:pt>
                <c:pt idx="22102">
                  <c:v>16.292999999999996</c:v>
                </c:pt>
                <c:pt idx="22103">
                  <c:v>16.268999999999991</c:v>
                </c:pt>
                <c:pt idx="22104">
                  <c:v>16.207000000000001</c:v>
                </c:pt>
                <c:pt idx="22105">
                  <c:v>16.013999999999999</c:v>
                </c:pt>
                <c:pt idx="22106">
                  <c:v>15.852000000000002</c:v>
                </c:pt>
                <c:pt idx="22107">
                  <c:v>15.639999999999999</c:v>
                </c:pt>
                <c:pt idx="22108">
                  <c:v>15.514000000000001</c:v>
                </c:pt>
                <c:pt idx="22109">
                  <c:v>15.447999999999999</c:v>
                </c:pt>
                <c:pt idx="22110">
                  <c:v>15.409000000000002</c:v>
                </c:pt>
                <c:pt idx="22111">
                  <c:v>15.247999999999999</c:v>
                </c:pt>
                <c:pt idx="22112">
                  <c:v>15.201000000000001</c:v>
                </c:pt>
                <c:pt idx="22113">
                  <c:v>15.08</c:v>
                </c:pt>
                <c:pt idx="22114">
                  <c:v>15.053000000000003</c:v>
                </c:pt>
                <c:pt idx="22115">
                  <c:v>15.027999999999999</c:v>
                </c:pt>
                <c:pt idx="22116">
                  <c:v>14.963000000000003</c:v>
                </c:pt>
                <c:pt idx="22117">
                  <c:v>14.875000000000002</c:v>
                </c:pt>
                <c:pt idx="22118">
                  <c:v>14.851000000000003</c:v>
                </c:pt>
                <c:pt idx="22119">
                  <c:v>14.832000000000003</c:v>
                </c:pt>
                <c:pt idx="22120">
                  <c:v>14.767000000000001</c:v>
                </c:pt>
                <c:pt idx="22121">
                  <c:v>14.742999999999999</c:v>
                </c:pt>
                <c:pt idx="22122">
                  <c:v>14.7</c:v>
                </c:pt>
                <c:pt idx="22123">
                  <c:v>14.697000000000001</c:v>
                </c:pt>
                <c:pt idx="22124">
                  <c:v>14.676</c:v>
                </c:pt>
                <c:pt idx="22125">
                  <c:v>14.643999999999998</c:v>
                </c:pt>
                <c:pt idx="22126">
                  <c:v>14.633999999999999</c:v>
                </c:pt>
                <c:pt idx="22127">
                  <c:v>14.591000000000001</c:v>
                </c:pt>
                <c:pt idx="22128">
                  <c:v>14.566000000000003</c:v>
                </c:pt>
                <c:pt idx="22129">
                  <c:v>14.551</c:v>
                </c:pt>
                <c:pt idx="22130">
                  <c:v>14.537999999999998</c:v>
                </c:pt>
                <c:pt idx="22131">
                  <c:v>14.569000000000003</c:v>
                </c:pt>
                <c:pt idx="22132">
                  <c:v>14.587</c:v>
                </c:pt>
                <c:pt idx="22133">
                  <c:v>14.557</c:v>
                </c:pt>
                <c:pt idx="22134">
                  <c:v>14.55</c:v>
                </c:pt>
                <c:pt idx="22135">
                  <c:v>-999</c:v>
                </c:pt>
                <c:pt idx="22136">
                  <c:v>14.551</c:v>
                </c:pt>
                <c:pt idx="22137">
                  <c:v>14.473000000000003</c:v>
                </c:pt>
                <c:pt idx="22138">
                  <c:v>14.333</c:v>
                </c:pt>
                <c:pt idx="22139">
                  <c:v>14.321</c:v>
                </c:pt>
                <c:pt idx="22140">
                  <c:v>14.293999999999999</c:v>
                </c:pt>
                <c:pt idx="22141">
                  <c:v>14.286</c:v>
                </c:pt>
                <c:pt idx="22142">
                  <c:v>14.244999999999999</c:v>
                </c:pt>
                <c:pt idx="22143">
                  <c:v>14.297000000000001</c:v>
                </c:pt>
                <c:pt idx="22144">
                  <c:v>14.437000000000001</c:v>
                </c:pt>
                <c:pt idx="22145">
                  <c:v>14.719999999999999</c:v>
                </c:pt>
                <c:pt idx="22146">
                  <c:v>15.071</c:v>
                </c:pt>
                <c:pt idx="22147">
                  <c:v>15.435</c:v>
                </c:pt>
                <c:pt idx="22148">
                  <c:v>15.823</c:v>
                </c:pt>
                <c:pt idx="22149">
                  <c:v>16.202999999999996</c:v>
                </c:pt>
                <c:pt idx="22150">
                  <c:v>16.584999999999997</c:v>
                </c:pt>
                <c:pt idx="22151">
                  <c:v>16.724999999999998</c:v>
                </c:pt>
                <c:pt idx="22152">
                  <c:v>16.952999999999996</c:v>
                </c:pt>
                <c:pt idx="22153">
                  <c:v>16.884</c:v>
                </c:pt>
                <c:pt idx="22154">
                  <c:v>16.777999999999999</c:v>
                </c:pt>
                <c:pt idx="22155">
                  <c:v>16.641999999999999</c:v>
                </c:pt>
                <c:pt idx="22156">
                  <c:v>16.434000000000001</c:v>
                </c:pt>
                <c:pt idx="22157">
                  <c:v>16.291</c:v>
                </c:pt>
                <c:pt idx="22158">
                  <c:v>16.067</c:v>
                </c:pt>
                <c:pt idx="22159">
                  <c:v>15.870000000000001</c:v>
                </c:pt>
                <c:pt idx="22160">
                  <c:v>15.646000000000001</c:v>
                </c:pt>
                <c:pt idx="22161">
                  <c:v>15.477</c:v>
                </c:pt>
                <c:pt idx="22162">
                  <c:v>15.27</c:v>
                </c:pt>
                <c:pt idx="22163">
                  <c:v>15.079000000000002</c:v>
                </c:pt>
                <c:pt idx="22164">
                  <c:v>14.845000000000002</c:v>
                </c:pt>
                <c:pt idx="22165">
                  <c:v>14.706</c:v>
                </c:pt>
                <c:pt idx="22166">
                  <c:v>14.508000000000001</c:v>
                </c:pt>
                <c:pt idx="22167">
                  <c:v>14.395000000000001</c:v>
                </c:pt>
                <c:pt idx="22168">
                  <c:v>14.309000000000001</c:v>
                </c:pt>
                <c:pt idx="22169">
                  <c:v>14.263</c:v>
                </c:pt>
                <c:pt idx="22170">
                  <c:v>14.311</c:v>
                </c:pt>
                <c:pt idx="22171">
                  <c:v>14.481</c:v>
                </c:pt>
                <c:pt idx="22172">
                  <c:v>14.647999999999998</c:v>
                </c:pt>
                <c:pt idx="22173">
                  <c:v>14.865000000000002</c:v>
                </c:pt>
                <c:pt idx="22174">
                  <c:v>15.193</c:v>
                </c:pt>
                <c:pt idx="22175">
                  <c:v>15.567</c:v>
                </c:pt>
                <c:pt idx="22176">
                  <c:v>16.033000000000001</c:v>
                </c:pt>
                <c:pt idx="22177">
                  <c:v>16.420999999999996</c:v>
                </c:pt>
                <c:pt idx="22178">
                  <c:v>17.061999999999998</c:v>
                </c:pt>
                <c:pt idx="22179">
                  <c:v>17.885999999999996</c:v>
                </c:pt>
                <c:pt idx="22180">
                  <c:v>18.853999999999999</c:v>
                </c:pt>
                <c:pt idx="22181">
                  <c:v>20.010999999999999</c:v>
                </c:pt>
                <c:pt idx="22182">
                  <c:v>21.358000000000001</c:v>
                </c:pt>
                <c:pt idx="22183">
                  <c:v>22.664999999999999</c:v>
                </c:pt>
                <c:pt idx="22184">
                  <c:v>23.761999999999997</c:v>
                </c:pt>
                <c:pt idx="22185">
                  <c:v>24.536999999999999</c:v>
                </c:pt>
                <c:pt idx="22186">
                  <c:v>25.125</c:v>
                </c:pt>
                <c:pt idx="22187">
                  <c:v>25.536000000000001</c:v>
                </c:pt>
                <c:pt idx="22188">
                  <c:v>25.795999999999996</c:v>
                </c:pt>
                <c:pt idx="22189">
                  <c:v>25.985999999999997</c:v>
                </c:pt>
                <c:pt idx="22190">
                  <c:v>25.974</c:v>
                </c:pt>
                <c:pt idx="22191">
                  <c:v>25.946000000000002</c:v>
                </c:pt>
                <c:pt idx="22192">
                  <c:v>25.661000000000001</c:v>
                </c:pt>
                <c:pt idx="22193">
                  <c:v>25.553000000000001</c:v>
                </c:pt>
                <c:pt idx="22194">
                  <c:v>25.439</c:v>
                </c:pt>
                <c:pt idx="22195">
                  <c:v>25.311000000000003</c:v>
                </c:pt>
                <c:pt idx="22196">
                  <c:v>25.193999999999999</c:v>
                </c:pt>
                <c:pt idx="22197">
                  <c:v>24.827999999999999</c:v>
                </c:pt>
                <c:pt idx="22198">
                  <c:v>24.45</c:v>
                </c:pt>
                <c:pt idx="22199">
                  <c:v>24.099</c:v>
                </c:pt>
                <c:pt idx="22200">
                  <c:v>23.971</c:v>
                </c:pt>
                <c:pt idx="22201">
                  <c:v>23.79</c:v>
                </c:pt>
                <c:pt idx="22202">
                  <c:v>23.771999999999995</c:v>
                </c:pt>
                <c:pt idx="22203">
                  <c:v>23.632999999999999</c:v>
                </c:pt>
                <c:pt idx="22204">
                  <c:v>23.434999999999999</c:v>
                </c:pt>
                <c:pt idx="22205">
                  <c:v>23.184999999999999</c:v>
                </c:pt>
                <c:pt idx="22206">
                  <c:v>22.914000000000001</c:v>
                </c:pt>
                <c:pt idx="22207">
                  <c:v>22.585999999999995</c:v>
                </c:pt>
                <c:pt idx="22208">
                  <c:v>22.305</c:v>
                </c:pt>
                <c:pt idx="22209">
                  <c:v>21.994999999999997</c:v>
                </c:pt>
                <c:pt idx="22210">
                  <c:v>21.614999999999998</c:v>
                </c:pt>
                <c:pt idx="22211">
                  <c:v>21.315999999999999</c:v>
                </c:pt>
                <c:pt idx="22212">
                  <c:v>20.939</c:v>
                </c:pt>
                <c:pt idx="22213">
                  <c:v>20.474</c:v>
                </c:pt>
                <c:pt idx="22214">
                  <c:v>20.36</c:v>
                </c:pt>
                <c:pt idx="22215">
                  <c:v>20.152000000000001</c:v>
                </c:pt>
                <c:pt idx="22216">
                  <c:v>19.879000000000001</c:v>
                </c:pt>
                <c:pt idx="22217">
                  <c:v>19.757000000000001</c:v>
                </c:pt>
                <c:pt idx="22218">
                  <c:v>19.433</c:v>
                </c:pt>
                <c:pt idx="22219">
                  <c:v>19.047000000000001</c:v>
                </c:pt>
                <c:pt idx="22220">
                  <c:v>18.681000000000001</c:v>
                </c:pt>
                <c:pt idx="22221">
                  <c:v>18.257999999999999</c:v>
                </c:pt>
                <c:pt idx="22222">
                  <c:v>17.920999999999996</c:v>
                </c:pt>
                <c:pt idx="22223">
                  <c:v>17.355</c:v>
                </c:pt>
                <c:pt idx="22224">
                  <c:v>16.887</c:v>
                </c:pt>
                <c:pt idx="22225">
                  <c:v>16.539000000000001</c:v>
                </c:pt>
                <c:pt idx="22226">
                  <c:v>16.041</c:v>
                </c:pt>
                <c:pt idx="22227">
                  <c:v>15.657</c:v>
                </c:pt>
                <c:pt idx="22228">
                  <c:v>15.339</c:v>
                </c:pt>
                <c:pt idx="22229">
                  <c:v>15.130999999999998</c:v>
                </c:pt>
                <c:pt idx="22230">
                  <c:v>14.967000000000002</c:v>
                </c:pt>
                <c:pt idx="22231">
                  <c:v>14.728999999999999</c:v>
                </c:pt>
                <c:pt idx="22232">
                  <c:v>14.495000000000001</c:v>
                </c:pt>
                <c:pt idx="22233">
                  <c:v>14.4</c:v>
                </c:pt>
                <c:pt idx="22234">
                  <c:v>14.271000000000001</c:v>
                </c:pt>
                <c:pt idx="22235">
                  <c:v>14.252000000000002</c:v>
                </c:pt>
                <c:pt idx="22236">
                  <c:v>14.223000000000001</c:v>
                </c:pt>
                <c:pt idx="22237">
                  <c:v>14.181000000000001</c:v>
                </c:pt>
                <c:pt idx="22238">
                  <c:v>14.155000000000001</c:v>
                </c:pt>
                <c:pt idx="22239">
                  <c:v>14.16</c:v>
                </c:pt>
                <c:pt idx="22240">
                  <c:v>14.162000000000003</c:v>
                </c:pt>
                <c:pt idx="22241">
                  <c:v>14.120999999999999</c:v>
                </c:pt>
                <c:pt idx="22242">
                  <c:v>14.108000000000001</c:v>
                </c:pt>
                <c:pt idx="22243">
                  <c:v>13.999000000000002</c:v>
                </c:pt>
                <c:pt idx="22244">
                  <c:v>13.972000000000001</c:v>
                </c:pt>
                <c:pt idx="22245">
                  <c:v>13.976000000000003</c:v>
                </c:pt>
                <c:pt idx="22246">
                  <c:v>13.958</c:v>
                </c:pt>
                <c:pt idx="22247">
                  <c:v>13.953000000000003</c:v>
                </c:pt>
                <c:pt idx="22248">
                  <c:v>13.966000000000003</c:v>
                </c:pt>
                <c:pt idx="22249">
                  <c:v>13.953000000000003</c:v>
                </c:pt>
                <c:pt idx="22250">
                  <c:v>13.835000000000003</c:v>
                </c:pt>
                <c:pt idx="22251">
                  <c:v>13.688000000000001</c:v>
                </c:pt>
                <c:pt idx="22252">
                  <c:v>13.641999999999999</c:v>
                </c:pt>
                <c:pt idx="22253">
                  <c:v>13.589</c:v>
                </c:pt>
                <c:pt idx="22254">
                  <c:v>13.543999999999999</c:v>
                </c:pt>
                <c:pt idx="22255">
                  <c:v>13.519</c:v>
                </c:pt>
                <c:pt idx="22256">
                  <c:v>13.503</c:v>
                </c:pt>
                <c:pt idx="22257">
                  <c:v>13.411</c:v>
                </c:pt>
                <c:pt idx="22258">
                  <c:v>13.352000000000002</c:v>
                </c:pt>
                <c:pt idx="22259">
                  <c:v>13.304</c:v>
                </c:pt>
                <c:pt idx="22260">
                  <c:v>13.181000000000001</c:v>
                </c:pt>
                <c:pt idx="22261">
                  <c:v>13.195</c:v>
                </c:pt>
                <c:pt idx="22262">
                  <c:v>13.222</c:v>
                </c:pt>
                <c:pt idx="22263">
                  <c:v>13.146000000000001</c:v>
                </c:pt>
                <c:pt idx="22264">
                  <c:v>13.094000000000001</c:v>
                </c:pt>
                <c:pt idx="22265">
                  <c:v>13.043000000000001</c:v>
                </c:pt>
                <c:pt idx="22266">
                  <c:v>13.036</c:v>
                </c:pt>
                <c:pt idx="22267">
                  <c:v>12.98</c:v>
                </c:pt>
                <c:pt idx="22268">
                  <c:v>13.001000000000001</c:v>
                </c:pt>
                <c:pt idx="22269">
                  <c:v>12.93</c:v>
                </c:pt>
                <c:pt idx="22270">
                  <c:v>12.936</c:v>
                </c:pt>
                <c:pt idx="22271">
                  <c:v>12.967000000000002</c:v>
                </c:pt>
                <c:pt idx="22272">
                  <c:v>12.954000000000002</c:v>
                </c:pt>
                <c:pt idx="22273">
                  <c:v>12.941000000000001</c:v>
                </c:pt>
                <c:pt idx="22274">
                  <c:v>13.004</c:v>
                </c:pt>
                <c:pt idx="22275">
                  <c:v>12.982000000000001</c:v>
                </c:pt>
                <c:pt idx="22276">
                  <c:v>12.947999999999999</c:v>
                </c:pt>
                <c:pt idx="22277">
                  <c:v>12.858000000000002</c:v>
                </c:pt>
                <c:pt idx="22278">
                  <c:v>12.795</c:v>
                </c:pt>
                <c:pt idx="22279">
                  <c:v>12.807</c:v>
                </c:pt>
                <c:pt idx="22280">
                  <c:v>12.834</c:v>
                </c:pt>
                <c:pt idx="22281">
                  <c:v>12.888</c:v>
                </c:pt>
                <c:pt idx="22282">
                  <c:v>12.837</c:v>
                </c:pt>
                <c:pt idx="22283">
                  <c:v>12.857000000000003</c:v>
                </c:pt>
                <c:pt idx="22284">
                  <c:v>12.907</c:v>
                </c:pt>
                <c:pt idx="22285">
                  <c:v>12.993</c:v>
                </c:pt>
                <c:pt idx="22286">
                  <c:v>13.157</c:v>
                </c:pt>
                <c:pt idx="22287">
                  <c:v>13.313000000000002</c:v>
                </c:pt>
                <c:pt idx="22288">
                  <c:v>13.588000000000001</c:v>
                </c:pt>
                <c:pt idx="22289">
                  <c:v>13.899000000000001</c:v>
                </c:pt>
                <c:pt idx="22290">
                  <c:v>14.129999999999999</c:v>
                </c:pt>
                <c:pt idx="22291">
                  <c:v>14.290999999999999</c:v>
                </c:pt>
                <c:pt idx="22292">
                  <c:v>14.450000000000001</c:v>
                </c:pt>
                <c:pt idx="22293">
                  <c:v>14.408000000000001</c:v>
                </c:pt>
                <c:pt idx="22294">
                  <c:v>14.517000000000001</c:v>
                </c:pt>
                <c:pt idx="22295">
                  <c:v>14.489000000000003</c:v>
                </c:pt>
                <c:pt idx="22296">
                  <c:v>14.563000000000002</c:v>
                </c:pt>
                <c:pt idx="22297">
                  <c:v>14.577</c:v>
                </c:pt>
                <c:pt idx="22298">
                  <c:v>14.579000000000002</c:v>
                </c:pt>
                <c:pt idx="22299">
                  <c:v>14.577</c:v>
                </c:pt>
                <c:pt idx="22300">
                  <c:v>14.645</c:v>
                </c:pt>
                <c:pt idx="22301">
                  <c:v>14.658000000000001</c:v>
                </c:pt>
                <c:pt idx="22302">
                  <c:v>14.66</c:v>
                </c:pt>
                <c:pt idx="22303">
                  <c:v>14.777000000000001</c:v>
                </c:pt>
                <c:pt idx="22304">
                  <c:v>14.846</c:v>
                </c:pt>
                <c:pt idx="22305">
                  <c:v>14.887</c:v>
                </c:pt>
                <c:pt idx="22306">
                  <c:v>14.973000000000003</c:v>
                </c:pt>
                <c:pt idx="22307">
                  <c:v>15.081</c:v>
                </c:pt>
                <c:pt idx="22308">
                  <c:v>15.051</c:v>
                </c:pt>
                <c:pt idx="22309">
                  <c:v>15.086</c:v>
                </c:pt>
                <c:pt idx="22310">
                  <c:v>15.092000000000002</c:v>
                </c:pt>
                <c:pt idx="22311">
                  <c:v>15.083</c:v>
                </c:pt>
                <c:pt idx="22312">
                  <c:v>15.017000000000001</c:v>
                </c:pt>
                <c:pt idx="22313">
                  <c:v>14.985000000000001</c:v>
                </c:pt>
                <c:pt idx="22314">
                  <c:v>14.885000000000002</c:v>
                </c:pt>
                <c:pt idx="22315">
                  <c:v>14.801</c:v>
                </c:pt>
                <c:pt idx="22316">
                  <c:v>14.705</c:v>
                </c:pt>
                <c:pt idx="22317">
                  <c:v>14.639999999999999</c:v>
                </c:pt>
                <c:pt idx="22318">
                  <c:v>14.614000000000001</c:v>
                </c:pt>
                <c:pt idx="22319">
                  <c:v>14.551</c:v>
                </c:pt>
                <c:pt idx="22320">
                  <c:v>14.458</c:v>
                </c:pt>
                <c:pt idx="22321">
                  <c:v>14.453000000000003</c:v>
                </c:pt>
                <c:pt idx="22322">
                  <c:v>14.426</c:v>
                </c:pt>
                <c:pt idx="22323">
                  <c:v>14.373000000000003</c:v>
                </c:pt>
                <c:pt idx="22324">
                  <c:v>14.313000000000002</c:v>
                </c:pt>
                <c:pt idx="22325">
                  <c:v>14.337</c:v>
                </c:pt>
                <c:pt idx="22326">
                  <c:v>14.292</c:v>
                </c:pt>
                <c:pt idx="22327">
                  <c:v>14.244999999999999</c:v>
                </c:pt>
                <c:pt idx="22328">
                  <c:v>14.245999999999999</c:v>
                </c:pt>
                <c:pt idx="22329">
                  <c:v>14.286</c:v>
                </c:pt>
                <c:pt idx="22330">
                  <c:v>14.302000000000001</c:v>
                </c:pt>
                <c:pt idx="22331">
                  <c:v>14.275</c:v>
                </c:pt>
                <c:pt idx="22332">
                  <c:v>14.295</c:v>
                </c:pt>
                <c:pt idx="22333">
                  <c:v>14.368</c:v>
                </c:pt>
                <c:pt idx="22334">
                  <c:v>14.467000000000002</c:v>
                </c:pt>
                <c:pt idx="22335">
                  <c:v>14.468</c:v>
                </c:pt>
                <c:pt idx="22336">
                  <c:v>14.453000000000003</c:v>
                </c:pt>
                <c:pt idx="22337">
                  <c:v>14.374000000000002</c:v>
                </c:pt>
                <c:pt idx="22338">
                  <c:v>14.371</c:v>
                </c:pt>
                <c:pt idx="22339">
                  <c:v>14.404</c:v>
                </c:pt>
                <c:pt idx="22340">
                  <c:v>14.43</c:v>
                </c:pt>
                <c:pt idx="22341">
                  <c:v>14.398</c:v>
                </c:pt>
                <c:pt idx="22342">
                  <c:v>14.322000000000001</c:v>
                </c:pt>
                <c:pt idx="22343">
                  <c:v>14.354000000000003</c:v>
                </c:pt>
                <c:pt idx="22344">
                  <c:v>14.240999999999998</c:v>
                </c:pt>
                <c:pt idx="22345">
                  <c:v>14.257</c:v>
                </c:pt>
                <c:pt idx="22346">
                  <c:v>14.167</c:v>
                </c:pt>
                <c:pt idx="22347">
                  <c:v>14.172000000000002</c:v>
                </c:pt>
                <c:pt idx="22348">
                  <c:v>14.079000000000002</c:v>
                </c:pt>
                <c:pt idx="22349">
                  <c:v>14.043000000000001</c:v>
                </c:pt>
                <c:pt idx="22350">
                  <c:v>14.047000000000001</c:v>
                </c:pt>
                <c:pt idx="22351">
                  <c:v>13.939</c:v>
                </c:pt>
                <c:pt idx="22352">
                  <c:v>14.037000000000001</c:v>
                </c:pt>
                <c:pt idx="22353">
                  <c:v>14.096</c:v>
                </c:pt>
                <c:pt idx="22354">
                  <c:v>14.129999999999999</c:v>
                </c:pt>
                <c:pt idx="22355">
                  <c:v>14.242000000000001</c:v>
                </c:pt>
                <c:pt idx="22356">
                  <c:v>14.315000000000001</c:v>
                </c:pt>
                <c:pt idx="22357">
                  <c:v>14.33</c:v>
                </c:pt>
                <c:pt idx="22358">
                  <c:v>14.34</c:v>
                </c:pt>
                <c:pt idx="22359">
                  <c:v>14.292</c:v>
                </c:pt>
                <c:pt idx="22360">
                  <c:v>14.308</c:v>
                </c:pt>
                <c:pt idx="22361">
                  <c:v>14.229999999999999</c:v>
                </c:pt>
                <c:pt idx="22362">
                  <c:v>14.148999999999999</c:v>
                </c:pt>
                <c:pt idx="22363">
                  <c:v>14.113</c:v>
                </c:pt>
                <c:pt idx="22364">
                  <c:v>14.078000000000001</c:v>
                </c:pt>
                <c:pt idx="22365">
                  <c:v>14.034000000000001</c:v>
                </c:pt>
                <c:pt idx="22366">
                  <c:v>13.992000000000003</c:v>
                </c:pt>
                <c:pt idx="22367">
                  <c:v>13.913</c:v>
                </c:pt>
                <c:pt idx="22368">
                  <c:v>13.877000000000002</c:v>
                </c:pt>
                <c:pt idx="22369">
                  <c:v>13.942</c:v>
                </c:pt>
                <c:pt idx="22370">
                  <c:v>13.916</c:v>
                </c:pt>
                <c:pt idx="22371">
                  <c:v>13.933</c:v>
                </c:pt>
                <c:pt idx="22372">
                  <c:v>13.909000000000002</c:v>
                </c:pt>
                <c:pt idx="22373">
                  <c:v>13.901</c:v>
                </c:pt>
                <c:pt idx="22374">
                  <c:v>13.879000000000001</c:v>
                </c:pt>
                <c:pt idx="22375">
                  <c:v>13.913</c:v>
                </c:pt>
                <c:pt idx="22376">
                  <c:v>13.918000000000001</c:v>
                </c:pt>
                <c:pt idx="22377">
                  <c:v>13.961</c:v>
                </c:pt>
                <c:pt idx="22378">
                  <c:v>13.89</c:v>
                </c:pt>
                <c:pt idx="22379">
                  <c:v>13.887</c:v>
                </c:pt>
                <c:pt idx="22380">
                  <c:v>13.828000000000001</c:v>
                </c:pt>
                <c:pt idx="22381">
                  <c:v>13.855000000000002</c:v>
                </c:pt>
                <c:pt idx="22382">
                  <c:v>13.856000000000002</c:v>
                </c:pt>
                <c:pt idx="22383">
                  <c:v>13.841000000000001</c:v>
                </c:pt>
                <c:pt idx="22384">
                  <c:v>13.776</c:v>
                </c:pt>
                <c:pt idx="22385">
                  <c:v>13.715</c:v>
                </c:pt>
                <c:pt idx="22386">
                  <c:v>13.677</c:v>
                </c:pt>
                <c:pt idx="22387">
                  <c:v>13.637999999999998</c:v>
                </c:pt>
                <c:pt idx="22388">
                  <c:v>13.665000000000001</c:v>
                </c:pt>
                <c:pt idx="22389">
                  <c:v>13.646999999999998</c:v>
                </c:pt>
                <c:pt idx="22390">
                  <c:v>13.664</c:v>
                </c:pt>
                <c:pt idx="22391">
                  <c:v>13.639999999999999</c:v>
                </c:pt>
                <c:pt idx="22392">
                  <c:v>13.639999999999999</c:v>
                </c:pt>
                <c:pt idx="22393">
                  <c:v>13.663</c:v>
                </c:pt>
                <c:pt idx="22394">
                  <c:v>13.766</c:v>
                </c:pt>
                <c:pt idx="22395">
                  <c:v>13.767000000000001</c:v>
                </c:pt>
                <c:pt idx="22396">
                  <c:v>13.749000000000001</c:v>
                </c:pt>
                <c:pt idx="22397">
                  <c:v>13.749000000000001</c:v>
                </c:pt>
                <c:pt idx="22398">
                  <c:v>13.803000000000003</c:v>
                </c:pt>
                <c:pt idx="22399">
                  <c:v>13.790999999999999</c:v>
                </c:pt>
                <c:pt idx="22400">
                  <c:v>13.793000000000001</c:v>
                </c:pt>
                <c:pt idx="22401">
                  <c:v>13.776</c:v>
                </c:pt>
                <c:pt idx="22402">
                  <c:v>13.862000000000002</c:v>
                </c:pt>
                <c:pt idx="22403">
                  <c:v>13.904</c:v>
                </c:pt>
                <c:pt idx="22404">
                  <c:v>13.923</c:v>
                </c:pt>
                <c:pt idx="22405">
                  <c:v>13.866000000000001</c:v>
                </c:pt>
                <c:pt idx="22406">
                  <c:v>13.836</c:v>
                </c:pt>
                <c:pt idx="22407">
                  <c:v>13.94</c:v>
                </c:pt>
                <c:pt idx="22408">
                  <c:v>14.201000000000001</c:v>
                </c:pt>
                <c:pt idx="22409">
                  <c:v>14.289</c:v>
                </c:pt>
                <c:pt idx="22410">
                  <c:v>14.408000000000001</c:v>
                </c:pt>
                <c:pt idx="22411">
                  <c:v>14.579000000000002</c:v>
                </c:pt>
                <c:pt idx="22412">
                  <c:v>14.691000000000001</c:v>
                </c:pt>
                <c:pt idx="22413">
                  <c:v>14.727999999999998</c:v>
                </c:pt>
                <c:pt idx="22414">
                  <c:v>14.736000000000001</c:v>
                </c:pt>
                <c:pt idx="22415">
                  <c:v>14.673</c:v>
                </c:pt>
                <c:pt idx="22416">
                  <c:v>14.633999999999999</c:v>
                </c:pt>
                <c:pt idx="22417">
                  <c:v>14.622</c:v>
                </c:pt>
                <c:pt idx="22418">
                  <c:v>14.669</c:v>
                </c:pt>
                <c:pt idx="22419">
                  <c:v>14.803000000000003</c:v>
                </c:pt>
                <c:pt idx="22420">
                  <c:v>14.871</c:v>
                </c:pt>
                <c:pt idx="22421">
                  <c:v>15.029</c:v>
                </c:pt>
                <c:pt idx="22422">
                  <c:v>15.186</c:v>
                </c:pt>
                <c:pt idx="22423">
                  <c:v>15.433</c:v>
                </c:pt>
                <c:pt idx="22424">
                  <c:v>15.496</c:v>
                </c:pt>
                <c:pt idx="22425">
                  <c:v>15.543000000000001</c:v>
                </c:pt>
                <c:pt idx="22426">
                  <c:v>15.495000000000001</c:v>
                </c:pt>
                <c:pt idx="22427">
                  <c:v>15.477</c:v>
                </c:pt>
                <c:pt idx="22428">
                  <c:v>15.415000000000001</c:v>
                </c:pt>
                <c:pt idx="22429">
                  <c:v>15.308</c:v>
                </c:pt>
                <c:pt idx="22430">
                  <c:v>15.308</c:v>
                </c:pt>
                <c:pt idx="22431">
                  <c:v>15.315000000000001</c:v>
                </c:pt>
                <c:pt idx="22432">
                  <c:v>15.329000000000002</c:v>
                </c:pt>
                <c:pt idx="22433">
                  <c:v>15.262</c:v>
                </c:pt>
                <c:pt idx="22434">
                  <c:v>15.212</c:v>
                </c:pt>
                <c:pt idx="22435">
                  <c:v>15.156000000000002</c:v>
                </c:pt>
                <c:pt idx="22436">
                  <c:v>15.071</c:v>
                </c:pt>
                <c:pt idx="22437">
                  <c:v>14.947999999999999</c:v>
                </c:pt>
                <c:pt idx="22438">
                  <c:v>14.894</c:v>
                </c:pt>
                <c:pt idx="22439">
                  <c:v>14.860000000000001</c:v>
                </c:pt>
                <c:pt idx="22440">
                  <c:v>14.742999999999999</c:v>
                </c:pt>
                <c:pt idx="22441">
                  <c:v>14.727999999999998</c:v>
                </c:pt>
                <c:pt idx="22442">
                  <c:v>14.764000000000001</c:v>
                </c:pt>
                <c:pt idx="22443">
                  <c:v>14.742000000000001</c:v>
                </c:pt>
                <c:pt idx="22444">
                  <c:v>14.859000000000002</c:v>
                </c:pt>
                <c:pt idx="22445">
                  <c:v>14.855000000000002</c:v>
                </c:pt>
                <c:pt idx="22446">
                  <c:v>14.857000000000003</c:v>
                </c:pt>
                <c:pt idx="22447">
                  <c:v>14.761000000000001</c:v>
                </c:pt>
                <c:pt idx="22448">
                  <c:v>14.679</c:v>
                </c:pt>
                <c:pt idx="22449">
                  <c:v>14.713999999999999</c:v>
                </c:pt>
                <c:pt idx="22450">
                  <c:v>14.657</c:v>
                </c:pt>
                <c:pt idx="22451">
                  <c:v>14.611000000000001</c:v>
                </c:pt>
                <c:pt idx="22452">
                  <c:v>14.51</c:v>
                </c:pt>
                <c:pt idx="22453">
                  <c:v>14.433</c:v>
                </c:pt>
                <c:pt idx="22454">
                  <c:v>14.368</c:v>
                </c:pt>
                <c:pt idx="22455">
                  <c:v>14.298999999999999</c:v>
                </c:pt>
                <c:pt idx="22456">
                  <c:v>14.218999999999999</c:v>
                </c:pt>
                <c:pt idx="22457">
                  <c:v>14.147999999999998</c:v>
                </c:pt>
                <c:pt idx="22458">
                  <c:v>14.035</c:v>
                </c:pt>
                <c:pt idx="22459">
                  <c:v>13.988</c:v>
                </c:pt>
                <c:pt idx="22460">
                  <c:v>13.98</c:v>
                </c:pt>
                <c:pt idx="22461">
                  <c:v>14.058</c:v>
                </c:pt>
                <c:pt idx="22462">
                  <c:v>-999</c:v>
                </c:pt>
                <c:pt idx="22463">
                  <c:v>14.097</c:v>
                </c:pt>
                <c:pt idx="22464">
                  <c:v>14.1</c:v>
                </c:pt>
                <c:pt idx="22465">
                  <c:v>14.075000000000001</c:v>
                </c:pt>
                <c:pt idx="22466">
                  <c:v>14.057</c:v>
                </c:pt>
                <c:pt idx="22467">
                  <c:v>14.037999999999998</c:v>
                </c:pt>
                <c:pt idx="22468">
                  <c:v>14.115</c:v>
                </c:pt>
                <c:pt idx="22469">
                  <c:v>14.138999999999999</c:v>
                </c:pt>
                <c:pt idx="22470">
                  <c:v>14.183</c:v>
                </c:pt>
                <c:pt idx="22471">
                  <c:v>14.185</c:v>
                </c:pt>
                <c:pt idx="22472">
                  <c:v>14.133000000000001</c:v>
                </c:pt>
                <c:pt idx="22473">
                  <c:v>14.084</c:v>
                </c:pt>
                <c:pt idx="22474">
                  <c:v>13.987</c:v>
                </c:pt>
                <c:pt idx="22475">
                  <c:v>13.850000000000001</c:v>
                </c:pt>
                <c:pt idx="22476">
                  <c:v>13.849</c:v>
                </c:pt>
                <c:pt idx="22477">
                  <c:v>13.766</c:v>
                </c:pt>
                <c:pt idx="22478">
                  <c:v>13.756</c:v>
                </c:pt>
                <c:pt idx="22479">
                  <c:v>13.758000000000001</c:v>
                </c:pt>
                <c:pt idx="22480">
                  <c:v>13.783000000000001</c:v>
                </c:pt>
                <c:pt idx="22481">
                  <c:v>13.787999999999998</c:v>
                </c:pt>
                <c:pt idx="22482">
                  <c:v>13.853000000000002</c:v>
                </c:pt>
                <c:pt idx="22483">
                  <c:v>13.833</c:v>
                </c:pt>
                <c:pt idx="22484">
                  <c:v>13.889000000000001</c:v>
                </c:pt>
                <c:pt idx="22485">
                  <c:v>13.99</c:v>
                </c:pt>
                <c:pt idx="22486">
                  <c:v>14.036</c:v>
                </c:pt>
                <c:pt idx="22487">
                  <c:v>14.068</c:v>
                </c:pt>
                <c:pt idx="22488">
                  <c:v>14.088000000000001</c:v>
                </c:pt>
                <c:pt idx="22489">
                  <c:v>14.082000000000003</c:v>
                </c:pt>
                <c:pt idx="22490">
                  <c:v>14.120999999999999</c:v>
                </c:pt>
                <c:pt idx="22491">
                  <c:v>14.079000000000002</c:v>
                </c:pt>
                <c:pt idx="22492">
                  <c:v>14.043000000000001</c:v>
                </c:pt>
                <c:pt idx="22493">
                  <c:v>13.983000000000002</c:v>
                </c:pt>
                <c:pt idx="22494">
                  <c:v>13.929</c:v>
                </c:pt>
                <c:pt idx="22495">
                  <c:v>13.902000000000001</c:v>
                </c:pt>
                <c:pt idx="22496">
                  <c:v>13.896000000000003</c:v>
                </c:pt>
                <c:pt idx="22497">
                  <c:v>13.835000000000003</c:v>
                </c:pt>
                <c:pt idx="22498">
                  <c:v>13.783000000000001</c:v>
                </c:pt>
                <c:pt idx="22499">
                  <c:v>13.759</c:v>
                </c:pt>
                <c:pt idx="22500">
                  <c:v>13.678000000000001</c:v>
                </c:pt>
                <c:pt idx="22501">
                  <c:v>13.611000000000001</c:v>
                </c:pt>
                <c:pt idx="22502">
                  <c:v>13.635</c:v>
                </c:pt>
                <c:pt idx="22503">
                  <c:v>13.526</c:v>
                </c:pt>
                <c:pt idx="22504">
                  <c:v>13.563000000000002</c:v>
                </c:pt>
                <c:pt idx="22505">
                  <c:v>13.613</c:v>
                </c:pt>
                <c:pt idx="22506">
                  <c:v>13.54</c:v>
                </c:pt>
                <c:pt idx="22507">
                  <c:v>13.56</c:v>
                </c:pt>
                <c:pt idx="22508">
                  <c:v>13.597</c:v>
                </c:pt>
                <c:pt idx="22509">
                  <c:v>13.553000000000003</c:v>
                </c:pt>
                <c:pt idx="22510">
                  <c:v>13.558</c:v>
                </c:pt>
                <c:pt idx="22511">
                  <c:v>13.620999999999999</c:v>
                </c:pt>
                <c:pt idx="22512">
                  <c:v>13.577</c:v>
                </c:pt>
                <c:pt idx="22513">
                  <c:v>13.598000000000001</c:v>
                </c:pt>
                <c:pt idx="22514">
                  <c:v>13.578000000000001</c:v>
                </c:pt>
                <c:pt idx="22515">
                  <c:v>13.572000000000001</c:v>
                </c:pt>
                <c:pt idx="22516">
                  <c:v>13.640999999999998</c:v>
                </c:pt>
                <c:pt idx="22517">
                  <c:v>13.783000000000001</c:v>
                </c:pt>
                <c:pt idx="22518">
                  <c:v>14.168000000000001</c:v>
                </c:pt>
                <c:pt idx="22519">
                  <c:v>14.640999999999998</c:v>
                </c:pt>
                <c:pt idx="22520">
                  <c:v>15.405000000000001</c:v>
                </c:pt>
                <c:pt idx="22521">
                  <c:v>16.116000000000003</c:v>
                </c:pt>
                <c:pt idx="22522">
                  <c:v>16.667000000000005</c:v>
                </c:pt>
                <c:pt idx="22523">
                  <c:v>16.847000000000001</c:v>
                </c:pt>
                <c:pt idx="22524">
                  <c:v>16.849</c:v>
                </c:pt>
                <c:pt idx="22525">
                  <c:v>16.744</c:v>
                </c:pt>
                <c:pt idx="22526">
                  <c:v>16.446999999999996</c:v>
                </c:pt>
                <c:pt idx="22527">
                  <c:v>16.247999999999998</c:v>
                </c:pt>
                <c:pt idx="22528">
                  <c:v>15.918000000000001</c:v>
                </c:pt>
                <c:pt idx="22529">
                  <c:v>15.587</c:v>
                </c:pt>
                <c:pt idx="22530">
                  <c:v>15.419</c:v>
                </c:pt>
                <c:pt idx="22531">
                  <c:v>15.295</c:v>
                </c:pt>
                <c:pt idx="22532">
                  <c:v>15.276</c:v>
                </c:pt>
                <c:pt idx="22533">
                  <c:v>15.369000000000002</c:v>
                </c:pt>
                <c:pt idx="22534">
                  <c:v>15.431000000000001</c:v>
                </c:pt>
                <c:pt idx="22535">
                  <c:v>15.551</c:v>
                </c:pt>
                <c:pt idx="22536">
                  <c:v>15.814</c:v>
                </c:pt>
                <c:pt idx="22537">
                  <c:v>16.146000000000001</c:v>
                </c:pt>
                <c:pt idx="22538">
                  <c:v>16.567999999999998</c:v>
                </c:pt>
                <c:pt idx="22539">
                  <c:v>17.094999999999999</c:v>
                </c:pt>
                <c:pt idx="22540">
                  <c:v>17.454999999999995</c:v>
                </c:pt>
                <c:pt idx="22541">
                  <c:v>17.981000000000002</c:v>
                </c:pt>
                <c:pt idx="22542">
                  <c:v>18.427999999999997</c:v>
                </c:pt>
                <c:pt idx="22543">
                  <c:v>18.876999999999999</c:v>
                </c:pt>
                <c:pt idx="22544">
                  <c:v>19.434000000000001</c:v>
                </c:pt>
                <c:pt idx="22545">
                  <c:v>19.870999999999999</c:v>
                </c:pt>
                <c:pt idx="22546">
                  <c:v>20.064</c:v>
                </c:pt>
                <c:pt idx="22547">
                  <c:v>20.102</c:v>
                </c:pt>
                <c:pt idx="22548">
                  <c:v>20.047999999999995</c:v>
                </c:pt>
                <c:pt idx="22549">
                  <c:v>19.727</c:v>
                </c:pt>
                <c:pt idx="22550">
                  <c:v>19.526</c:v>
                </c:pt>
                <c:pt idx="22551">
                  <c:v>19.576000000000001</c:v>
                </c:pt>
                <c:pt idx="22552">
                  <c:v>19.931999999999999</c:v>
                </c:pt>
                <c:pt idx="22553">
                  <c:v>20.303000000000001</c:v>
                </c:pt>
                <c:pt idx="22554">
                  <c:v>20.547999999999995</c:v>
                </c:pt>
                <c:pt idx="22555">
                  <c:v>20.794</c:v>
                </c:pt>
                <c:pt idx="22556">
                  <c:v>20.997999999999998</c:v>
                </c:pt>
                <c:pt idx="22557">
                  <c:v>21.251999999999999</c:v>
                </c:pt>
                <c:pt idx="22558">
                  <c:v>21.440999999999995</c:v>
                </c:pt>
                <c:pt idx="22559">
                  <c:v>21.581999999999997</c:v>
                </c:pt>
                <c:pt idx="22560">
                  <c:v>21.7</c:v>
                </c:pt>
                <c:pt idx="22561">
                  <c:v>21.756</c:v>
                </c:pt>
                <c:pt idx="22562">
                  <c:v>21.835000000000001</c:v>
                </c:pt>
                <c:pt idx="22563">
                  <c:v>21.725999999999996</c:v>
                </c:pt>
                <c:pt idx="22564">
                  <c:v>21.618000000000002</c:v>
                </c:pt>
                <c:pt idx="22565">
                  <c:v>21.424999999999997</c:v>
                </c:pt>
                <c:pt idx="22566">
                  <c:v>21.108000000000001</c:v>
                </c:pt>
                <c:pt idx="22567">
                  <c:v>20.785999999999998</c:v>
                </c:pt>
                <c:pt idx="22568">
                  <c:v>20.417999999999999</c:v>
                </c:pt>
                <c:pt idx="22569">
                  <c:v>20.149000000000001</c:v>
                </c:pt>
                <c:pt idx="22570">
                  <c:v>19.806999999999999</c:v>
                </c:pt>
                <c:pt idx="22571">
                  <c:v>19.527999999999999</c:v>
                </c:pt>
                <c:pt idx="22572">
                  <c:v>19.321000000000005</c:v>
                </c:pt>
                <c:pt idx="22573">
                  <c:v>19.149000000000001</c:v>
                </c:pt>
                <c:pt idx="22574">
                  <c:v>19.067999999999998</c:v>
                </c:pt>
                <c:pt idx="22575">
                  <c:v>19.059000000000001</c:v>
                </c:pt>
                <c:pt idx="22576">
                  <c:v>18.891999999999999</c:v>
                </c:pt>
                <c:pt idx="22577">
                  <c:v>18.760000000000002</c:v>
                </c:pt>
                <c:pt idx="22578">
                  <c:v>18.54</c:v>
                </c:pt>
                <c:pt idx="22579">
                  <c:v>18.303999999999995</c:v>
                </c:pt>
                <c:pt idx="22580">
                  <c:v>18.088999999999995</c:v>
                </c:pt>
                <c:pt idx="22581">
                  <c:v>17.951000000000001</c:v>
                </c:pt>
                <c:pt idx="22582">
                  <c:v>17.787999999999997</c:v>
                </c:pt>
                <c:pt idx="22583">
                  <c:v>17.573</c:v>
                </c:pt>
                <c:pt idx="22584">
                  <c:v>17.404</c:v>
                </c:pt>
                <c:pt idx="22585">
                  <c:v>17.244</c:v>
                </c:pt>
                <c:pt idx="22586">
                  <c:v>16.957000000000001</c:v>
                </c:pt>
                <c:pt idx="22587">
                  <c:v>16.768999999999991</c:v>
                </c:pt>
                <c:pt idx="22588">
                  <c:v>16.552</c:v>
                </c:pt>
                <c:pt idx="22589">
                  <c:v>16.315999999999999</c:v>
                </c:pt>
                <c:pt idx="22590">
                  <c:v>16.109000000000005</c:v>
                </c:pt>
                <c:pt idx="22591">
                  <c:v>15.941000000000001</c:v>
                </c:pt>
                <c:pt idx="22592">
                  <c:v>15.801</c:v>
                </c:pt>
                <c:pt idx="22593">
                  <c:v>15.656000000000002</c:v>
                </c:pt>
                <c:pt idx="22594">
                  <c:v>15.584</c:v>
                </c:pt>
                <c:pt idx="22595">
                  <c:v>15.475000000000001</c:v>
                </c:pt>
                <c:pt idx="22596">
                  <c:v>15.302000000000001</c:v>
                </c:pt>
                <c:pt idx="22597">
                  <c:v>15.177</c:v>
                </c:pt>
                <c:pt idx="22598">
                  <c:v>15.007</c:v>
                </c:pt>
                <c:pt idx="22599">
                  <c:v>15.002000000000002</c:v>
                </c:pt>
                <c:pt idx="22600">
                  <c:v>14.996</c:v>
                </c:pt>
                <c:pt idx="22601">
                  <c:v>15.031000000000001</c:v>
                </c:pt>
                <c:pt idx="22602">
                  <c:v>15.042</c:v>
                </c:pt>
                <c:pt idx="22603">
                  <c:v>14.995000000000001</c:v>
                </c:pt>
                <c:pt idx="22604">
                  <c:v>14.866000000000001</c:v>
                </c:pt>
                <c:pt idx="22605">
                  <c:v>14.914</c:v>
                </c:pt>
                <c:pt idx="22606">
                  <c:v>14.843</c:v>
                </c:pt>
                <c:pt idx="22607">
                  <c:v>14.92</c:v>
                </c:pt>
                <c:pt idx="22608">
                  <c:v>14.913</c:v>
                </c:pt>
                <c:pt idx="22609">
                  <c:v>14.933</c:v>
                </c:pt>
                <c:pt idx="22610">
                  <c:v>14.844000000000001</c:v>
                </c:pt>
                <c:pt idx="22611">
                  <c:v>14.797000000000001</c:v>
                </c:pt>
                <c:pt idx="22612">
                  <c:v>14.745999999999999</c:v>
                </c:pt>
                <c:pt idx="22613">
                  <c:v>14.664</c:v>
                </c:pt>
                <c:pt idx="22614">
                  <c:v>14.630999999999998</c:v>
                </c:pt>
                <c:pt idx="22615">
                  <c:v>14.627999999999998</c:v>
                </c:pt>
                <c:pt idx="22616">
                  <c:v>14.619</c:v>
                </c:pt>
                <c:pt idx="22617">
                  <c:v>14.658000000000001</c:v>
                </c:pt>
                <c:pt idx="22618">
                  <c:v>14.712</c:v>
                </c:pt>
                <c:pt idx="22619">
                  <c:v>14.737999999999998</c:v>
                </c:pt>
                <c:pt idx="22620">
                  <c:v>14.742000000000001</c:v>
                </c:pt>
                <c:pt idx="22621">
                  <c:v>14.679</c:v>
                </c:pt>
                <c:pt idx="22622">
                  <c:v>14.674000000000001</c:v>
                </c:pt>
                <c:pt idx="22623">
                  <c:v>14.629999999999999</c:v>
                </c:pt>
                <c:pt idx="22624">
                  <c:v>14.607000000000001</c:v>
                </c:pt>
                <c:pt idx="22625">
                  <c:v>14.567</c:v>
                </c:pt>
                <c:pt idx="22626">
                  <c:v>14.577</c:v>
                </c:pt>
                <c:pt idx="22627">
                  <c:v>14.533000000000001</c:v>
                </c:pt>
                <c:pt idx="22628">
                  <c:v>14.543999999999999</c:v>
                </c:pt>
                <c:pt idx="22629">
                  <c:v>14.558</c:v>
                </c:pt>
                <c:pt idx="22630">
                  <c:v>14.531000000000001</c:v>
                </c:pt>
                <c:pt idx="22631">
                  <c:v>14.585000000000003</c:v>
                </c:pt>
                <c:pt idx="22632">
                  <c:v>14.67</c:v>
                </c:pt>
                <c:pt idx="22633">
                  <c:v>14.83</c:v>
                </c:pt>
                <c:pt idx="22634">
                  <c:v>14.966000000000003</c:v>
                </c:pt>
                <c:pt idx="22635">
                  <c:v>14.956000000000001</c:v>
                </c:pt>
                <c:pt idx="22636">
                  <c:v>14.918000000000001</c:v>
                </c:pt>
                <c:pt idx="22637">
                  <c:v>14.905000000000001</c:v>
                </c:pt>
                <c:pt idx="22638">
                  <c:v>14.809000000000001</c:v>
                </c:pt>
                <c:pt idx="22639">
                  <c:v>14.715</c:v>
                </c:pt>
                <c:pt idx="22640">
                  <c:v>14.595000000000002</c:v>
                </c:pt>
                <c:pt idx="22641">
                  <c:v>14.531000000000001</c:v>
                </c:pt>
                <c:pt idx="22642">
                  <c:v>14.43</c:v>
                </c:pt>
                <c:pt idx="22643">
                  <c:v>14.386000000000003</c:v>
                </c:pt>
                <c:pt idx="22644">
                  <c:v>14.290999999999999</c:v>
                </c:pt>
                <c:pt idx="22645">
                  <c:v>14.226000000000001</c:v>
                </c:pt>
                <c:pt idx="22646">
                  <c:v>14.115</c:v>
                </c:pt>
                <c:pt idx="22647">
                  <c:v>14.031000000000001</c:v>
                </c:pt>
                <c:pt idx="22648">
                  <c:v>14.02</c:v>
                </c:pt>
                <c:pt idx="22649">
                  <c:v>14.01</c:v>
                </c:pt>
                <c:pt idx="22650">
                  <c:v>13.945</c:v>
                </c:pt>
                <c:pt idx="22651">
                  <c:v>13.973000000000003</c:v>
                </c:pt>
                <c:pt idx="22652">
                  <c:v>14.009</c:v>
                </c:pt>
                <c:pt idx="22653">
                  <c:v>14.001000000000001</c:v>
                </c:pt>
                <c:pt idx="22654">
                  <c:v>14.141999999999999</c:v>
                </c:pt>
                <c:pt idx="22655">
                  <c:v>14.258000000000001</c:v>
                </c:pt>
                <c:pt idx="22656">
                  <c:v>14.32</c:v>
                </c:pt>
                <c:pt idx="22657">
                  <c:v>14.283000000000001</c:v>
                </c:pt>
                <c:pt idx="22658">
                  <c:v>14.212</c:v>
                </c:pt>
                <c:pt idx="22659">
                  <c:v>14.181000000000001</c:v>
                </c:pt>
                <c:pt idx="22660">
                  <c:v>14.078000000000001</c:v>
                </c:pt>
                <c:pt idx="22661">
                  <c:v>14.011000000000001</c:v>
                </c:pt>
                <c:pt idx="22662">
                  <c:v>14.002000000000002</c:v>
                </c:pt>
                <c:pt idx="22663">
                  <c:v>14.04</c:v>
                </c:pt>
                <c:pt idx="22664">
                  <c:v>14.19</c:v>
                </c:pt>
                <c:pt idx="22665">
                  <c:v>14.33</c:v>
                </c:pt>
                <c:pt idx="22666">
                  <c:v>14.517000000000001</c:v>
                </c:pt>
                <c:pt idx="22667">
                  <c:v>14.67</c:v>
                </c:pt>
                <c:pt idx="22668">
                  <c:v>14.733000000000001</c:v>
                </c:pt>
                <c:pt idx="22669">
                  <c:v>14.814</c:v>
                </c:pt>
                <c:pt idx="22670">
                  <c:v>14.851000000000003</c:v>
                </c:pt>
                <c:pt idx="22671">
                  <c:v>14.908000000000001</c:v>
                </c:pt>
                <c:pt idx="22672">
                  <c:v>14.852000000000002</c:v>
                </c:pt>
                <c:pt idx="22673">
                  <c:v>14.921000000000001</c:v>
                </c:pt>
                <c:pt idx="22674">
                  <c:v>14.94</c:v>
                </c:pt>
                <c:pt idx="22675">
                  <c:v>14.939</c:v>
                </c:pt>
                <c:pt idx="22676">
                  <c:v>14.921000000000001</c:v>
                </c:pt>
                <c:pt idx="22677">
                  <c:v>15.017000000000001</c:v>
                </c:pt>
                <c:pt idx="22678">
                  <c:v>15.431000000000001</c:v>
                </c:pt>
                <c:pt idx="22679">
                  <c:v>15.962000000000002</c:v>
                </c:pt>
                <c:pt idx="22680">
                  <c:v>16.776</c:v>
                </c:pt>
                <c:pt idx="22681">
                  <c:v>17.524999999999999</c:v>
                </c:pt>
                <c:pt idx="22682">
                  <c:v>18.690000000000001</c:v>
                </c:pt>
                <c:pt idx="22683">
                  <c:v>19.702000000000002</c:v>
                </c:pt>
                <c:pt idx="22684">
                  <c:v>20.228999999999996</c:v>
                </c:pt>
                <c:pt idx="22685">
                  <c:v>20.555</c:v>
                </c:pt>
                <c:pt idx="22686">
                  <c:v>20.663</c:v>
                </c:pt>
                <c:pt idx="22687">
                  <c:v>20.555</c:v>
                </c:pt>
                <c:pt idx="22688">
                  <c:v>20.446999999999996</c:v>
                </c:pt>
                <c:pt idx="22689">
                  <c:v>20.292000000000002</c:v>
                </c:pt>
                <c:pt idx="22690">
                  <c:v>20.167000000000005</c:v>
                </c:pt>
                <c:pt idx="22691">
                  <c:v>19.995999999999995</c:v>
                </c:pt>
                <c:pt idx="22692">
                  <c:v>19.834000000000003</c:v>
                </c:pt>
                <c:pt idx="22693">
                  <c:v>19.610000000000003</c:v>
                </c:pt>
                <c:pt idx="22694">
                  <c:v>19.442999999999998</c:v>
                </c:pt>
                <c:pt idx="22695">
                  <c:v>19.381999999999998</c:v>
                </c:pt>
                <c:pt idx="22696">
                  <c:v>19.196000000000005</c:v>
                </c:pt>
                <c:pt idx="22697">
                  <c:v>19.045999999999996</c:v>
                </c:pt>
                <c:pt idx="22698">
                  <c:v>18.847000000000001</c:v>
                </c:pt>
                <c:pt idx="22699">
                  <c:v>18.577000000000005</c:v>
                </c:pt>
                <c:pt idx="22700">
                  <c:v>18.309999999999999</c:v>
                </c:pt>
                <c:pt idx="22701">
                  <c:v>18.100000000000001</c:v>
                </c:pt>
                <c:pt idx="22702">
                  <c:v>17.79</c:v>
                </c:pt>
                <c:pt idx="22703">
                  <c:v>17.503</c:v>
                </c:pt>
                <c:pt idx="22704">
                  <c:v>17.233000000000001</c:v>
                </c:pt>
                <c:pt idx="22705">
                  <c:v>16.93</c:v>
                </c:pt>
                <c:pt idx="22706">
                  <c:v>16.667000000000005</c:v>
                </c:pt>
                <c:pt idx="22707">
                  <c:v>16.343</c:v>
                </c:pt>
                <c:pt idx="22708">
                  <c:v>16.207000000000001</c:v>
                </c:pt>
                <c:pt idx="22709">
                  <c:v>16.033000000000001</c:v>
                </c:pt>
                <c:pt idx="22710">
                  <c:v>15.965000000000002</c:v>
                </c:pt>
                <c:pt idx="22711">
                  <c:v>15.927</c:v>
                </c:pt>
                <c:pt idx="22712">
                  <c:v>15.968</c:v>
                </c:pt>
                <c:pt idx="22713">
                  <c:v>16.079999999999995</c:v>
                </c:pt>
                <c:pt idx="22714">
                  <c:v>16.097999999999999</c:v>
                </c:pt>
                <c:pt idx="22715">
                  <c:v>16.281999999999996</c:v>
                </c:pt>
                <c:pt idx="22716">
                  <c:v>16.478999999999996</c:v>
                </c:pt>
                <c:pt idx="22717">
                  <c:v>16.564</c:v>
                </c:pt>
                <c:pt idx="22718">
                  <c:v>16.611000000000004</c:v>
                </c:pt>
                <c:pt idx="22719">
                  <c:v>16.600000000000001</c:v>
                </c:pt>
                <c:pt idx="22720">
                  <c:v>16.599</c:v>
                </c:pt>
                <c:pt idx="22721">
                  <c:v>16.527000000000001</c:v>
                </c:pt>
                <c:pt idx="22722">
                  <c:v>16.439</c:v>
                </c:pt>
                <c:pt idx="22723">
                  <c:v>16.395</c:v>
                </c:pt>
                <c:pt idx="22724">
                  <c:v>16.297000000000001</c:v>
                </c:pt>
                <c:pt idx="22725">
                  <c:v>16.184999999999999</c:v>
                </c:pt>
                <c:pt idx="22726">
                  <c:v>16.024000000000001</c:v>
                </c:pt>
                <c:pt idx="22727">
                  <c:v>15.903</c:v>
                </c:pt>
                <c:pt idx="22728">
                  <c:v>15.816000000000003</c:v>
                </c:pt>
                <c:pt idx="22729">
                  <c:v>15.78</c:v>
                </c:pt>
                <c:pt idx="22730">
                  <c:v>15.849</c:v>
                </c:pt>
                <c:pt idx="22731">
                  <c:v>15.963000000000003</c:v>
                </c:pt>
                <c:pt idx="22732">
                  <c:v>16.14</c:v>
                </c:pt>
                <c:pt idx="22733">
                  <c:v>16.225999999999996</c:v>
                </c:pt>
                <c:pt idx="22734">
                  <c:v>16.347999999999999</c:v>
                </c:pt>
                <c:pt idx="22735">
                  <c:v>16.542999999999996</c:v>
                </c:pt>
                <c:pt idx="22736">
                  <c:v>16.638999999999999</c:v>
                </c:pt>
                <c:pt idx="22737">
                  <c:v>16.687000000000001</c:v>
                </c:pt>
                <c:pt idx="22738">
                  <c:v>16.777000000000001</c:v>
                </c:pt>
                <c:pt idx="22739">
                  <c:v>16.760999999999996</c:v>
                </c:pt>
                <c:pt idx="22740">
                  <c:v>16.841999999999999</c:v>
                </c:pt>
                <c:pt idx="22741">
                  <c:v>16.86</c:v>
                </c:pt>
                <c:pt idx="22742">
                  <c:v>16.937999999999999</c:v>
                </c:pt>
                <c:pt idx="22743">
                  <c:v>16.959999999999997</c:v>
                </c:pt>
                <c:pt idx="22744">
                  <c:v>16.984999999999996</c:v>
                </c:pt>
                <c:pt idx="22745">
                  <c:v>17.091999999999999</c:v>
                </c:pt>
                <c:pt idx="22746">
                  <c:v>17.166</c:v>
                </c:pt>
                <c:pt idx="22747">
                  <c:v>17.23</c:v>
                </c:pt>
                <c:pt idx="22748">
                  <c:v>17.158999999999999</c:v>
                </c:pt>
                <c:pt idx="22749">
                  <c:v>17.02</c:v>
                </c:pt>
                <c:pt idx="22750">
                  <c:v>16.907999999999998</c:v>
                </c:pt>
                <c:pt idx="22751">
                  <c:v>16.821000000000005</c:v>
                </c:pt>
                <c:pt idx="22752">
                  <c:v>16.558</c:v>
                </c:pt>
                <c:pt idx="22753">
                  <c:v>16.457999999999995</c:v>
                </c:pt>
                <c:pt idx="22754">
                  <c:v>16.359000000000005</c:v>
                </c:pt>
                <c:pt idx="22755">
                  <c:v>16.157000000000004</c:v>
                </c:pt>
                <c:pt idx="22756">
                  <c:v>16.071000000000005</c:v>
                </c:pt>
                <c:pt idx="22757">
                  <c:v>15.957000000000003</c:v>
                </c:pt>
                <c:pt idx="22758">
                  <c:v>15.893000000000002</c:v>
                </c:pt>
                <c:pt idx="22759">
                  <c:v>15.796000000000001</c:v>
                </c:pt>
                <c:pt idx="22760">
                  <c:v>15.695</c:v>
                </c:pt>
                <c:pt idx="22761">
                  <c:v>15.609</c:v>
                </c:pt>
                <c:pt idx="22762">
                  <c:v>15.567</c:v>
                </c:pt>
                <c:pt idx="22763">
                  <c:v>15.540999999999999</c:v>
                </c:pt>
                <c:pt idx="22764">
                  <c:v>15.583</c:v>
                </c:pt>
                <c:pt idx="22765">
                  <c:v>15.572000000000001</c:v>
                </c:pt>
                <c:pt idx="22766">
                  <c:v>15.571</c:v>
                </c:pt>
                <c:pt idx="22767">
                  <c:v>15.507</c:v>
                </c:pt>
                <c:pt idx="22768">
                  <c:v>15.44</c:v>
                </c:pt>
                <c:pt idx="22769">
                  <c:v>15.487</c:v>
                </c:pt>
                <c:pt idx="22770">
                  <c:v>15.566000000000003</c:v>
                </c:pt>
                <c:pt idx="22771">
                  <c:v>15.669</c:v>
                </c:pt>
                <c:pt idx="22772">
                  <c:v>15.709</c:v>
                </c:pt>
                <c:pt idx="22773">
                  <c:v>15.730999999999998</c:v>
                </c:pt>
                <c:pt idx="22774">
                  <c:v>15.792</c:v>
                </c:pt>
                <c:pt idx="22775">
                  <c:v>15.915000000000001</c:v>
                </c:pt>
                <c:pt idx="22776">
                  <c:v>15.971</c:v>
                </c:pt>
                <c:pt idx="22777">
                  <c:v>15.979000000000001</c:v>
                </c:pt>
                <c:pt idx="22778">
                  <c:v>16.039000000000001</c:v>
                </c:pt>
                <c:pt idx="22779">
                  <c:v>16.105</c:v>
                </c:pt>
                <c:pt idx="22780">
                  <c:v>16.14</c:v>
                </c:pt>
                <c:pt idx="22781">
                  <c:v>16.146999999999995</c:v>
                </c:pt>
                <c:pt idx="22782">
                  <c:v>16.157000000000004</c:v>
                </c:pt>
                <c:pt idx="22783">
                  <c:v>16.222999999999995</c:v>
                </c:pt>
                <c:pt idx="22784">
                  <c:v>16.298999999999996</c:v>
                </c:pt>
                <c:pt idx="22785">
                  <c:v>16.402999999999995</c:v>
                </c:pt>
                <c:pt idx="22786">
                  <c:v>16.55</c:v>
                </c:pt>
                <c:pt idx="22787">
                  <c:v>16.564999999999998</c:v>
                </c:pt>
                <c:pt idx="22788">
                  <c:v>16.646999999999995</c:v>
                </c:pt>
                <c:pt idx="22789">
                  <c:v>16.809999999999999</c:v>
                </c:pt>
                <c:pt idx="22790">
                  <c:v>17.018000000000001</c:v>
                </c:pt>
                <c:pt idx="22791">
                  <c:v>17.04</c:v>
                </c:pt>
                <c:pt idx="22792">
                  <c:v>17.045000000000002</c:v>
                </c:pt>
                <c:pt idx="22793">
                  <c:v>17.059999999999999</c:v>
                </c:pt>
                <c:pt idx="22794">
                  <c:v>17.047000000000001</c:v>
                </c:pt>
                <c:pt idx="22795">
                  <c:v>16.901999999999997</c:v>
                </c:pt>
                <c:pt idx="22796">
                  <c:v>16.727</c:v>
                </c:pt>
                <c:pt idx="22797">
                  <c:v>16.542000000000002</c:v>
                </c:pt>
                <c:pt idx="22798">
                  <c:v>16.427</c:v>
                </c:pt>
                <c:pt idx="22799">
                  <c:v>16.561999999999998</c:v>
                </c:pt>
                <c:pt idx="22800">
                  <c:v>16.611000000000004</c:v>
                </c:pt>
                <c:pt idx="22801">
                  <c:v>16.756</c:v>
                </c:pt>
                <c:pt idx="22802">
                  <c:v>16.713999999999999</c:v>
                </c:pt>
                <c:pt idx="22803">
                  <c:v>16.684000000000001</c:v>
                </c:pt>
                <c:pt idx="22804">
                  <c:v>16.72</c:v>
                </c:pt>
                <c:pt idx="22805">
                  <c:v>16.618000000000002</c:v>
                </c:pt>
                <c:pt idx="22806">
                  <c:v>16.574999999999999</c:v>
                </c:pt>
                <c:pt idx="22807">
                  <c:v>16.421999999999997</c:v>
                </c:pt>
                <c:pt idx="22808">
                  <c:v>16.367999999999999</c:v>
                </c:pt>
                <c:pt idx="22809">
                  <c:v>16.401999999999997</c:v>
                </c:pt>
                <c:pt idx="22810">
                  <c:v>16.393999999999995</c:v>
                </c:pt>
                <c:pt idx="22811">
                  <c:v>16.364999999999995</c:v>
                </c:pt>
                <c:pt idx="22812">
                  <c:v>16.407999999999998</c:v>
                </c:pt>
                <c:pt idx="22813">
                  <c:v>16.462999999999997</c:v>
                </c:pt>
                <c:pt idx="22814">
                  <c:v>16.594000000000001</c:v>
                </c:pt>
                <c:pt idx="22815">
                  <c:v>16.741</c:v>
                </c:pt>
                <c:pt idx="22816">
                  <c:v>16.937999999999999</c:v>
                </c:pt>
                <c:pt idx="22817">
                  <c:v>17.102</c:v>
                </c:pt>
                <c:pt idx="22818">
                  <c:v>17.281999999999996</c:v>
                </c:pt>
                <c:pt idx="22819">
                  <c:v>17.318000000000001</c:v>
                </c:pt>
                <c:pt idx="22820">
                  <c:v>17.427</c:v>
                </c:pt>
                <c:pt idx="22821">
                  <c:v>17.524000000000001</c:v>
                </c:pt>
                <c:pt idx="22822">
                  <c:v>17.611999999999998</c:v>
                </c:pt>
                <c:pt idx="22823">
                  <c:v>17.701000000000001</c:v>
                </c:pt>
                <c:pt idx="22824">
                  <c:v>17.719000000000001</c:v>
                </c:pt>
                <c:pt idx="22825">
                  <c:v>17.748999999999995</c:v>
                </c:pt>
                <c:pt idx="22826">
                  <c:v>17.741999999999997</c:v>
                </c:pt>
                <c:pt idx="22827">
                  <c:v>17.661999999999999</c:v>
                </c:pt>
                <c:pt idx="22828">
                  <c:v>17.533000000000001</c:v>
                </c:pt>
                <c:pt idx="22829">
                  <c:v>17.471999999999998</c:v>
                </c:pt>
                <c:pt idx="22830">
                  <c:v>17.318999999999999</c:v>
                </c:pt>
                <c:pt idx="22831">
                  <c:v>17.132000000000001</c:v>
                </c:pt>
                <c:pt idx="22832">
                  <c:v>16.967999999999996</c:v>
                </c:pt>
                <c:pt idx="22833">
                  <c:v>16.779999999999998</c:v>
                </c:pt>
                <c:pt idx="22834">
                  <c:v>16.864999999999995</c:v>
                </c:pt>
                <c:pt idx="22835">
                  <c:v>17.210999999999999</c:v>
                </c:pt>
                <c:pt idx="22836">
                  <c:v>18.030999999999999</c:v>
                </c:pt>
                <c:pt idx="22837">
                  <c:v>19.181999999999999</c:v>
                </c:pt>
                <c:pt idx="22838">
                  <c:v>20.530999999999999</c:v>
                </c:pt>
                <c:pt idx="22839">
                  <c:v>21.535</c:v>
                </c:pt>
                <c:pt idx="22840">
                  <c:v>21.984999999999996</c:v>
                </c:pt>
                <c:pt idx="22841">
                  <c:v>22.053999999999995</c:v>
                </c:pt>
                <c:pt idx="22842">
                  <c:v>21.738</c:v>
                </c:pt>
                <c:pt idx="22843">
                  <c:v>21.300999999999995</c:v>
                </c:pt>
                <c:pt idx="22844">
                  <c:v>20.85</c:v>
                </c:pt>
                <c:pt idx="22845">
                  <c:v>20.390999999999995</c:v>
                </c:pt>
                <c:pt idx="22846">
                  <c:v>19.863</c:v>
                </c:pt>
                <c:pt idx="22847">
                  <c:v>19.439999999999998</c:v>
                </c:pt>
                <c:pt idx="22848">
                  <c:v>18.962999999999997</c:v>
                </c:pt>
                <c:pt idx="22849">
                  <c:v>18.594999999999999</c:v>
                </c:pt>
                <c:pt idx="22850">
                  <c:v>18.238</c:v>
                </c:pt>
                <c:pt idx="22851">
                  <c:v>17.891999999999999</c:v>
                </c:pt>
                <c:pt idx="22852">
                  <c:v>17.59</c:v>
                </c:pt>
                <c:pt idx="22853">
                  <c:v>17.323</c:v>
                </c:pt>
                <c:pt idx="22854">
                  <c:v>17.231000000000005</c:v>
                </c:pt>
                <c:pt idx="22855">
                  <c:v>17.216999999999999</c:v>
                </c:pt>
                <c:pt idx="22856">
                  <c:v>17.353000000000005</c:v>
                </c:pt>
                <c:pt idx="22857">
                  <c:v>17.38</c:v>
                </c:pt>
                <c:pt idx="22858">
                  <c:v>17.311000000000003</c:v>
                </c:pt>
                <c:pt idx="22859">
                  <c:v>17.215</c:v>
                </c:pt>
                <c:pt idx="22860">
                  <c:v>17.143999999999995</c:v>
                </c:pt>
                <c:pt idx="22861">
                  <c:v>17.137000000000004</c:v>
                </c:pt>
                <c:pt idx="22862">
                  <c:v>17.061999999999998</c:v>
                </c:pt>
                <c:pt idx="22863">
                  <c:v>17.196000000000005</c:v>
                </c:pt>
                <c:pt idx="22864">
                  <c:v>17.263000000000002</c:v>
                </c:pt>
                <c:pt idx="22865">
                  <c:v>17.284999999999997</c:v>
                </c:pt>
                <c:pt idx="22866">
                  <c:v>17.231000000000005</c:v>
                </c:pt>
                <c:pt idx="22867">
                  <c:v>17.309000000000001</c:v>
                </c:pt>
                <c:pt idx="22868">
                  <c:v>17.331000000000003</c:v>
                </c:pt>
                <c:pt idx="22869">
                  <c:v>17.492999999999995</c:v>
                </c:pt>
                <c:pt idx="22870">
                  <c:v>17.806000000000001</c:v>
                </c:pt>
                <c:pt idx="22871">
                  <c:v>18.472999999999995</c:v>
                </c:pt>
                <c:pt idx="22872">
                  <c:v>19.291</c:v>
                </c:pt>
                <c:pt idx="22873">
                  <c:v>20.047999999999995</c:v>
                </c:pt>
                <c:pt idx="22874">
                  <c:v>20.760999999999996</c:v>
                </c:pt>
                <c:pt idx="22875">
                  <c:v>21.404999999999998</c:v>
                </c:pt>
                <c:pt idx="22876">
                  <c:v>22.126000000000001</c:v>
                </c:pt>
                <c:pt idx="22877">
                  <c:v>22.815000000000001</c:v>
                </c:pt>
                <c:pt idx="22878">
                  <c:v>23.398</c:v>
                </c:pt>
                <c:pt idx="22879">
                  <c:v>23.876000000000001</c:v>
                </c:pt>
                <c:pt idx="22880">
                  <c:v>24.045000000000002</c:v>
                </c:pt>
                <c:pt idx="22881">
                  <c:v>24.047000000000001</c:v>
                </c:pt>
                <c:pt idx="22882">
                  <c:v>23.971</c:v>
                </c:pt>
                <c:pt idx="22883">
                  <c:v>23.597999999999999</c:v>
                </c:pt>
                <c:pt idx="22884">
                  <c:v>23.181999999999999</c:v>
                </c:pt>
                <c:pt idx="22885">
                  <c:v>22.664000000000001</c:v>
                </c:pt>
                <c:pt idx="22886">
                  <c:v>22.111999999999998</c:v>
                </c:pt>
                <c:pt idx="22887">
                  <c:v>21.536000000000001</c:v>
                </c:pt>
                <c:pt idx="22888">
                  <c:v>20.957999999999995</c:v>
                </c:pt>
                <c:pt idx="22889">
                  <c:v>20.434999999999999</c:v>
                </c:pt>
                <c:pt idx="22890">
                  <c:v>20.024999999999999</c:v>
                </c:pt>
                <c:pt idx="22891">
                  <c:v>19.664999999999999</c:v>
                </c:pt>
                <c:pt idx="22892">
                  <c:v>19.442999999999998</c:v>
                </c:pt>
                <c:pt idx="22893">
                  <c:v>19.297999999999995</c:v>
                </c:pt>
                <c:pt idx="22894">
                  <c:v>19.067999999999998</c:v>
                </c:pt>
                <c:pt idx="22895">
                  <c:v>18.847000000000001</c:v>
                </c:pt>
                <c:pt idx="22896">
                  <c:v>18.667000000000005</c:v>
                </c:pt>
                <c:pt idx="22897">
                  <c:v>18.559999999999999</c:v>
                </c:pt>
                <c:pt idx="22898">
                  <c:v>18.47</c:v>
                </c:pt>
                <c:pt idx="22899">
                  <c:v>18.509</c:v>
                </c:pt>
                <c:pt idx="22900">
                  <c:v>18.399000000000001</c:v>
                </c:pt>
                <c:pt idx="22901">
                  <c:v>18.178000000000001</c:v>
                </c:pt>
                <c:pt idx="22902">
                  <c:v>17.974</c:v>
                </c:pt>
                <c:pt idx="22903">
                  <c:v>17.780999999999995</c:v>
                </c:pt>
                <c:pt idx="22904">
                  <c:v>17.57</c:v>
                </c:pt>
                <c:pt idx="22905">
                  <c:v>17.280999999999995</c:v>
                </c:pt>
                <c:pt idx="22906">
                  <c:v>17.07</c:v>
                </c:pt>
                <c:pt idx="22907">
                  <c:v>16.853000000000005</c:v>
                </c:pt>
                <c:pt idx="22908">
                  <c:v>16.652000000000001</c:v>
                </c:pt>
                <c:pt idx="22909">
                  <c:v>16.709</c:v>
                </c:pt>
                <c:pt idx="22910">
                  <c:v>17.936</c:v>
                </c:pt>
                <c:pt idx="22911">
                  <c:v>18.594000000000001</c:v>
                </c:pt>
                <c:pt idx="22912">
                  <c:v>18.571999999999999</c:v>
                </c:pt>
                <c:pt idx="22913">
                  <c:v>18.251999999999999</c:v>
                </c:pt>
                <c:pt idx="22914">
                  <c:v>17.847000000000001</c:v>
                </c:pt>
                <c:pt idx="22915">
                  <c:v>17.484000000000002</c:v>
                </c:pt>
                <c:pt idx="22916">
                  <c:v>17.309999999999999</c:v>
                </c:pt>
                <c:pt idx="22917">
                  <c:v>17.036999999999999</c:v>
                </c:pt>
                <c:pt idx="22918">
                  <c:v>16.678999999999995</c:v>
                </c:pt>
                <c:pt idx="22919">
                  <c:v>16.407999999999998</c:v>
                </c:pt>
                <c:pt idx="22920">
                  <c:v>16.152000000000001</c:v>
                </c:pt>
                <c:pt idx="22921">
                  <c:v>15.932</c:v>
                </c:pt>
                <c:pt idx="22922">
                  <c:v>15.719999999999999</c:v>
                </c:pt>
                <c:pt idx="22923">
                  <c:v>15.611000000000001</c:v>
                </c:pt>
                <c:pt idx="22924">
                  <c:v>15.562000000000001</c:v>
                </c:pt>
                <c:pt idx="22925">
                  <c:v>15.540999999999999</c:v>
                </c:pt>
                <c:pt idx="22926">
                  <c:v>15.476000000000003</c:v>
                </c:pt>
                <c:pt idx="22927">
                  <c:v>15.418000000000001</c:v>
                </c:pt>
                <c:pt idx="22928">
                  <c:v>15.344000000000001</c:v>
                </c:pt>
                <c:pt idx="22929">
                  <c:v>15.319000000000003</c:v>
                </c:pt>
                <c:pt idx="22930">
                  <c:v>15.27</c:v>
                </c:pt>
                <c:pt idx="22931">
                  <c:v>15.259</c:v>
                </c:pt>
                <c:pt idx="22932">
                  <c:v>15.220999999999998</c:v>
                </c:pt>
                <c:pt idx="22933">
                  <c:v>15.257</c:v>
                </c:pt>
                <c:pt idx="22934">
                  <c:v>15.295</c:v>
                </c:pt>
                <c:pt idx="22935">
                  <c:v>15.447000000000001</c:v>
                </c:pt>
                <c:pt idx="22936">
                  <c:v>15.543000000000001</c:v>
                </c:pt>
                <c:pt idx="22937">
                  <c:v>15.616</c:v>
                </c:pt>
                <c:pt idx="22938">
                  <c:v>15.765000000000002</c:v>
                </c:pt>
                <c:pt idx="22939">
                  <c:v>15.944000000000001</c:v>
                </c:pt>
                <c:pt idx="22940">
                  <c:v>16.029</c:v>
                </c:pt>
                <c:pt idx="22941">
                  <c:v>15.938000000000001</c:v>
                </c:pt>
                <c:pt idx="22942">
                  <c:v>15.868</c:v>
                </c:pt>
                <c:pt idx="22943">
                  <c:v>15.847</c:v>
                </c:pt>
                <c:pt idx="22944">
                  <c:v>15.793000000000001</c:v>
                </c:pt>
                <c:pt idx="22945">
                  <c:v>15.758000000000001</c:v>
                </c:pt>
                <c:pt idx="22946">
                  <c:v>15.790999999999999</c:v>
                </c:pt>
                <c:pt idx="22947">
                  <c:v>15.776</c:v>
                </c:pt>
                <c:pt idx="22948">
                  <c:v>15.826000000000002</c:v>
                </c:pt>
                <c:pt idx="22949">
                  <c:v>15.814</c:v>
                </c:pt>
                <c:pt idx="22950">
                  <c:v>15.749000000000001</c:v>
                </c:pt>
                <c:pt idx="22951">
                  <c:v>15.710999999999999</c:v>
                </c:pt>
                <c:pt idx="22952">
                  <c:v>15.756</c:v>
                </c:pt>
                <c:pt idx="22953">
                  <c:v>15.803000000000003</c:v>
                </c:pt>
                <c:pt idx="22954">
                  <c:v>15.826000000000002</c:v>
                </c:pt>
                <c:pt idx="22955">
                  <c:v>15.876000000000003</c:v>
                </c:pt>
                <c:pt idx="22956">
                  <c:v>15.974</c:v>
                </c:pt>
                <c:pt idx="22957">
                  <c:v>16.103000000000005</c:v>
                </c:pt>
                <c:pt idx="22958">
                  <c:v>16.224</c:v>
                </c:pt>
                <c:pt idx="22959">
                  <c:v>16.263000000000002</c:v>
                </c:pt>
                <c:pt idx="22960">
                  <c:v>16.281999999999996</c:v>
                </c:pt>
                <c:pt idx="22961">
                  <c:v>16.317000000000004</c:v>
                </c:pt>
                <c:pt idx="22962">
                  <c:v>16.347000000000001</c:v>
                </c:pt>
                <c:pt idx="22963">
                  <c:v>16.305</c:v>
                </c:pt>
                <c:pt idx="22964">
                  <c:v>16.361999999999995</c:v>
                </c:pt>
                <c:pt idx="22965">
                  <c:v>16.399000000000001</c:v>
                </c:pt>
                <c:pt idx="22966">
                  <c:v>16.436</c:v>
                </c:pt>
                <c:pt idx="22967">
                  <c:v>16.456</c:v>
                </c:pt>
                <c:pt idx="22968">
                  <c:v>16.431999999999999</c:v>
                </c:pt>
                <c:pt idx="22969">
                  <c:v>16.439</c:v>
                </c:pt>
                <c:pt idx="22970">
                  <c:v>16.485999999999997</c:v>
                </c:pt>
                <c:pt idx="22971">
                  <c:v>16.436</c:v>
                </c:pt>
                <c:pt idx="22972">
                  <c:v>16.427</c:v>
                </c:pt>
                <c:pt idx="22973">
                  <c:v>16.277000000000001</c:v>
                </c:pt>
                <c:pt idx="22974">
                  <c:v>16.244999999999997</c:v>
                </c:pt>
                <c:pt idx="22975">
                  <c:v>16.29</c:v>
                </c:pt>
                <c:pt idx="22976">
                  <c:v>16.388999999999996</c:v>
                </c:pt>
                <c:pt idx="22977">
                  <c:v>16.675999999999995</c:v>
                </c:pt>
                <c:pt idx="22978">
                  <c:v>16.997</c:v>
                </c:pt>
                <c:pt idx="22979">
                  <c:v>17.507000000000001</c:v>
                </c:pt>
                <c:pt idx="22980">
                  <c:v>18.106000000000005</c:v>
                </c:pt>
                <c:pt idx="22981">
                  <c:v>18.965999999999998</c:v>
                </c:pt>
                <c:pt idx="22982">
                  <c:v>20.111999999999998</c:v>
                </c:pt>
                <c:pt idx="22983">
                  <c:v>21.109000000000005</c:v>
                </c:pt>
                <c:pt idx="22984">
                  <c:v>22.474</c:v>
                </c:pt>
                <c:pt idx="22985">
                  <c:v>24.146000000000001</c:v>
                </c:pt>
                <c:pt idx="22986">
                  <c:v>25.446000000000002</c:v>
                </c:pt>
                <c:pt idx="22987">
                  <c:v>26.754999999999999</c:v>
                </c:pt>
                <c:pt idx="22988">
                  <c:v>27.917000000000005</c:v>
                </c:pt>
                <c:pt idx="22989">
                  <c:v>28.77</c:v>
                </c:pt>
                <c:pt idx="22990">
                  <c:v>29.527000000000001</c:v>
                </c:pt>
                <c:pt idx="22991">
                  <c:v>30.167999999999999</c:v>
                </c:pt>
                <c:pt idx="22992">
                  <c:v>30.657000000000004</c:v>
                </c:pt>
                <c:pt idx="22993">
                  <c:v>31.076000000000001</c:v>
                </c:pt>
                <c:pt idx="22994">
                  <c:v>31.995999999999995</c:v>
                </c:pt>
                <c:pt idx="22995">
                  <c:v>33.358999999999995</c:v>
                </c:pt>
                <c:pt idx="22996">
                  <c:v>34.387999999999998</c:v>
                </c:pt>
                <c:pt idx="22997">
                  <c:v>35.451999999999998</c:v>
                </c:pt>
                <c:pt idx="22998">
                  <c:v>36.653000000000006</c:v>
                </c:pt>
                <c:pt idx="22999">
                  <c:v>38.905000000000001</c:v>
                </c:pt>
                <c:pt idx="23000">
                  <c:v>42.637</c:v>
                </c:pt>
                <c:pt idx="23001">
                  <c:v>47.787000000000006</c:v>
                </c:pt>
                <c:pt idx="23002">
                  <c:v>53.962000000000003</c:v>
                </c:pt>
                <c:pt idx="23003">
                  <c:v>59.556999999999995</c:v>
                </c:pt>
                <c:pt idx="23004">
                  <c:v>63.790000000000006</c:v>
                </c:pt>
                <c:pt idx="23005">
                  <c:v>67.222999999999999</c:v>
                </c:pt>
                <c:pt idx="23006">
                  <c:v>70.149000000000001</c:v>
                </c:pt>
                <c:pt idx="23007">
                  <c:v>71.209999999999994</c:v>
                </c:pt>
                <c:pt idx="23008">
                  <c:v>70.218000000000004</c:v>
                </c:pt>
                <c:pt idx="23009">
                  <c:v>68.078999999999979</c:v>
                </c:pt>
                <c:pt idx="23010">
                  <c:v>65.47</c:v>
                </c:pt>
                <c:pt idx="23011">
                  <c:v>63.117000000000004</c:v>
                </c:pt>
                <c:pt idx="23012">
                  <c:v>61.737000000000002</c:v>
                </c:pt>
                <c:pt idx="23013">
                  <c:v>61.336999999999996</c:v>
                </c:pt>
                <c:pt idx="23014">
                  <c:v>62.071000000000005</c:v>
                </c:pt>
                <c:pt idx="23015">
                  <c:v>63.103000000000002</c:v>
                </c:pt>
                <c:pt idx="23016">
                  <c:v>64.135999999999981</c:v>
                </c:pt>
                <c:pt idx="23017">
                  <c:v>64.191999999999993</c:v>
                </c:pt>
                <c:pt idx="23018">
                  <c:v>62.895000000000003</c:v>
                </c:pt>
                <c:pt idx="23019">
                  <c:v>60.8</c:v>
                </c:pt>
                <c:pt idx="23020">
                  <c:v>58.257000000000005</c:v>
                </c:pt>
                <c:pt idx="23021">
                  <c:v>55.974000000000004</c:v>
                </c:pt>
                <c:pt idx="23022">
                  <c:v>53.602000000000004</c:v>
                </c:pt>
                <c:pt idx="23023">
                  <c:v>51.172000000000004</c:v>
                </c:pt>
                <c:pt idx="23024">
                  <c:v>49.008000000000003</c:v>
                </c:pt>
                <c:pt idx="23025">
                  <c:v>47.119</c:v>
                </c:pt>
                <c:pt idx="23026">
                  <c:v>45.504000000000005</c:v>
                </c:pt>
                <c:pt idx="23027">
                  <c:v>44.305</c:v>
                </c:pt>
                <c:pt idx="23028">
                  <c:v>43.166000000000011</c:v>
                </c:pt>
                <c:pt idx="23029">
                  <c:v>42.156000000000006</c:v>
                </c:pt>
                <c:pt idx="23030">
                  <c:v>41.185000000000002</c:v>
                </c:pt>
                <c:pt idx="23031">
                  <c:v>40.454999999999998</c:v>
                </c:pt>
                <c:pt idx="23032">
                  <c:v>40.246000000000002</c:v>
                </c:pt>
                <c:pt idx="23033">
                  <c:v>40.303999999999995</c:v>
                </c:pt>
                <c:pt idx="23034">
                  <c:v>41.008000000000003</c:v>
                </c:pt>
                <c:pt idx="23035">
                  <c:v>42.083000000000006</c:v>
                </c:pt>
                <c:pt idx="23036">
                  <c:v>43.03</c:v>
                </c:pt>
                <c:pt idx="23037">
                  <c:v>43.699000000000012</c:v>
                </c:pt>
                <c:pt idx="23038">
                  <c:v>43.632000000000005</c:v>
                </c:pt>
                <c:pt idx="23039">
                  <c:v>42.914999999999999</c:v>
                </c:pt>
                <c:pt idx="23040">
                  <c:v>42.13</c:v>
                </c:pt>
                <c:pt idx="23041">
                  <c:v>41.156000000000006</c:v>
                </c:pt>
                <c:pt idx="23042">
                  <c:v>40.248000000000005</c:v>
                </c:pt>
                <c:pt idx="23043">
                  <c:v>39.675000000000004</c:v>
                </c:pt>
                <c:pt idx="23044">
                  <c:v>38.885999999999996</c:v>
                </c:pt>
                <c:pt idx="23045">
                  <c:v>37.942</c:v>
                </c:pt>
                <c:pt idx="23046">
                  <c:v>36.852999999999994</c:v>
                </c:pt>
                <c:pt idx="23047">
                  <c:v>35.940999999999995</c:v>
                </c:pt>
                <c:pt idx="23048">
                  <c:v>35.055</c:v>
                </c:pt>
                <c:pt idx="23049">
                  <c:v>34.519000000000005</c:v>
                </c:pt>
                <c:pt idx="23050">
                  <c:v>34.355999999999995</c:v>
                </c:pt>
                <c:pt idx="23051">
                  <c:v>34.423000000000002</c:v>
                </c:pt>
                <c:pt idx="23052">
                  <c:v>34.332000000000001</c:v>
                </c:pt>
                <c:pt idx="23053">
                  <c:v>34.046000000000006</c:v>
                </c:pt>
                <c:pt idx="23054">
                  <c:v>33.39</c:v>
                </c:pt>
                <c:pt idx="23055">
                  <c:v>32.521000000000001</c:v>
                </c:pt>
                <c:pt idx="23056">
                  <c:v>31.581</c:v>
                </c:pt>
                <c:pt idx="23057">
                  <c:v>30.719000000000001</c:v>
                </c:pt>
                <c:pt idx="23058">
                  <c:v>29.927999999999997</c:v>
                </c:pt>
                <c:pt idx="23059">
                  <c:v>29.2</c:v>
                </c:pt>
                <c:pt idx="23060">
                  <c:v>28.471999999999998</c:v>
                </c:pt>
                <c:pt idx="23061">
                  <c:v>28.045000000000002</c:v>
                </c:pt>
                <c:pt idx="23062">
                  <c:v>27.524000000000001</c:v>
                </c:pt>
                <c:pt idx="23063">
                  <c:v>26.978999999999996</c:v>
                </c:pt>
                <c:pt idx="23064">
                  <c:v>26.414999999999999</c:v>
                </c:pt>
                <c:pt idx="23065">
                  <c:v>25.779999999999998</c:v>
                </c:pt>
                <c:pt idx="23066">
                  <c:v>25.353999999999999</c:v>
                </c:pt>
                <c:pt idx="23067">
                  <c:v>25.099</c:v>
                </c:pt>
                <c:pt idx="23068">
                  <c:v>24.888999999999996</c:v>
                </c:pt>
                <c:pt idx="23069">
                  <c:v>24.797000000000001</c:v>
                </c:pt>
                <c:pt idx="23070">
                  <c:v>24.690999999999999</c:v>
                </c:pt>
                <c:pt idx="23071">
                  <c:v>24.553999999999995</c:v>
                </c:pt>
                <c:pt idx="23072">
                  <c:v>24.562999999999995</c:v>
                </c:pt>
                <c:pt idx="23073">
                  <c:v>24.478999999999996</c:v>
                </c:pt>
                <c:pt idx="23074">
                  <c:v>24.635000000000005</c:v>
                </c:pt>
                <c:pt idx="23075">
                  <c:v>25.244</c:v>
                </c:pt>
                <c:pt idx="23076">
                  <c:v>25.914999999999999</c:v>
                </c:pt>
                <c:pt idx="23077">
                  <c:v>26.43</c:v>
                </c:pt>
                <c:pt idx="23078">
                  <c:v>26.850999999999999</c:v>
                </c:pt>
                <c:pt idx="23079">
                  <c:v>26.896000000000001</c:v>
                </c:pt>
                <c:pt idx="23080">
                  <c:v>26.879000000000001</c:v>
                </c:pt>
                <c:pt idx="23081">
                  <c:v>26.72</c:v>
                </c:pt>
                <c:pt idx="23082">
                  <c:v>26.57</c:v>
                </c:pt>
                <c:pt idx="23083">
                  <c:v>26.381999999999998</c:v>
                </c:pt>
                <c:pt idx="23084">
                  <c:v>26.155999999999999</c:v>
                </c:pt>
                <c:pt idx="23085">
                  <c:v>25.893000000000001</c:v>
                </c:pt>
                <c:pt idx="23086">
                  <c:v>25.759999999999998</c:v>
                </c:pt>
                <c:pt idx="23087">
                  <c:v>25.614000000000004</c:v>
                </c:pt>
                <c:pt idx="23088">
                  <c:v>25.260999999999996</c:v>
                </c:pt>
                <c:pt idx="23089">
                  <c:v>24.838999999999999</c:v>
                </c:pt>
                <c:pt idx="23090">
                  <c:v>24.424999999999997</c:v>
                </c:pt>
                <c:pt idx="23091">
                  <c:v>24.155999999999999</c:v>
                </c:pt>
                <c:pt idx="23092">
                  <c:v>23.87</c:v>
                </c:pt>
                <c:pt idx="23093">
                  <c:v>23.797999999999995</c:v>
                </c:pt>
                <c:pt idx="23094">
                  <c:v>23.815000000000001</c:v>
                </c:pt>
                <c:pt idx="23095">
                  <c:v>23.917000000000005</c:v>
                </c:pt>
                <c:pt idx="23096">
                  <c:v>23.800999999999995</c:v>
                </c:pt>
                <c:pt idx="23097">
                  <c:v>23.603999999999999</c:v>
                </c:pt>
                <c:pt idx="23098">
                  <c:v>23.273</c:v>
                </c:pt>
                <c:pt idx="23099">
                  <c:v>22.856999999999999</c:v>
                </c:pt>
                <c:pt idx="23100">
                  <c:v>22.399000000000001</c:v>
                </c:pt>
                <c:pt idx="23101">
                  <c:v>21.966999999999995</c:v>
                </c:pt>
                <c:pt idx="23102">
                  <c:v>21.587</c:v>
                </c:pt>
                <c:pt idx="23103">
                  <c:v>21.201000000000001</c:v>
                </c:pt>
                <c:pt idx="23104">
                  <c:v>20.873000000000001</c:v>
                </c:pt>
                <c:pt idx="23105">
                  <c:v>20.600999999999999</c:v>
                </c:pt>
                <c:pt idx="23106">
                  <c:v>20.373999999999999</c:v>
                </c:pt>
                <c:pt idx="23107">
                  <c:v>20.149000000000001</c:v>
                </c:pt>
                <c:pt idx="23108">
                  <c:v>19.841999999999999</c:v>
                </c:pt>
                <c:pt idx="23109">
                  <c:v>19.634000000000004</c:v>
                </c:pt>
                <c:pt idx="23110">
                  <c:v>19.47</c:v>
                </c:pt>
                <c:pt idx="23111">
                  <c:v>19.434000000000001</c:v>
                </c:pt>
                <c:pt idx="23112">
                  <c:v>19.440999999999995</c:v>
                </c:pt>
                <c:pt idx="23113">
                  <c:v>19.421999999999997</c:v>
                </c:pt>
                <c:pt idx="23114">
                  <c:v>19.462999999999997</c:v>
                </c:pt>
                <c:pt idx="23115">
                  <c:v>19.618000000000002</c:v>
                </c:pt>
                <c:pt idx="23116">
                  <c:v>20.120999999999999</c:v>
                </c:pt>
                <c:pt idx="23117">
                  <c:v>20.681000000000001</c:v>
                </c:pt>
                <c:pt idx="23118">
                  <c:v>21.029</c:v>
                </c:pt>
                <c:pt idx="23119">
                  <c:v>21.292999999999996</c:v>
                </c:pt>
                <c:pt idx="23120">
                  <c:v>21.346</c:v>
                </c:pt>
                <c:pt idx="23121">
                  <c:v>21.34</c:v>
                </c:pt>
                <c:pt idx="23122">
                  <c:v>21.256</c:v>
                </c:pt>
                <c:pt idx="23123">
                  <c:v>21.010999999999999</c:v>
                </c:pt>
                <c:pt idx="23124">
                  <c:v>20.765999999999991</c:v>
                </c:pt>
                <c:pt idx="23125">
                  <c:v>20.457000000000001</c:v>
                </c:pt>
                <c:pt idx="23126">
                  <c:v>20.216000000000001</c:v>
                </c:pt>
                <c:pt idx="23127">
                  <c:v>19.959999999999997</c:v>
                </c:pt>
                <c:pt idx="23128">
                  <c:v>19.761999999999997</c:v>
                </c:pt>
                <c:pt idx="23129">
                  <c:v>19.638999999999999</c:v>
                </c:pt>
                <c:pt idx="23130">
                  <c:v>19.613000000000003</c:v>
                </c:pt>
                <c:pt idx="23131">
                  <c:v>19.559000000000001</c:v>
                </c:pt>
                <c:pt idx="23132">
                  <c:v>19.464999999999996</c:v>
                </c:pt>
                <c:pt idx="23133">
                  <c:v>19.219000000000001</c:v>
                </c:pt>
                <c:pt idx="23134">
                  <c:v>18.952999999999996</c:v>
                </c:pt>
                <c:pt idx="23135">
                  <c:v>18.567</c:v>
                </c:pt>
                <c:pt idx="23136">
                  <c:v>18.202000000000002</c:v>
                </c:pt>
                <c:pt idx="23137">
                  <c:v>17.904999999999998</c:v>
                </c:pt>
                <c:pt idx="23138">
                  <c:v>17.597000000000001</c:v>
                </c:pt>
                <c:pt idx="23139">
                  <c:v>17.295000000000002</c:v>
                </c:pt>
                <c:pt idx="23140">
                  <c:v>17.175000000000001</c:v>
                </c:pt>
                <c:pt idx="23141">
                  <c:v>17.018000000000001</c:v>
                </c:pt>
                <c:pt idx="23142">
                  <c:v>-999</c:v>
                </c:pt>
                <c:pt idx="23143">
                  <c:v>16.695</c:v>
                </c:pt>
                <c:pt idx="23144">
                  <c:v>16.564999999999998</c:v>
                </c:pt>
                <c:pt idx="23145">
                  <c:v>16.474999999999998</c:v>
                </c:pt>
                <c:pt idx="23146">
                  <c:v>16.363</c:v>
                </c:pt>
                <c:pt idx="23147">
                  <c:v>16.3</c:v>
                </c:pt>
                <c:pt idx="23148">
                  <c:v>16.297999999999995</c:v>
                </c:pt>
                <c:pt idx="23149">
                  <c:v>16.300999999999995</c:v>
                </c:pt>
                <c:pt idx="23150">
                  <c:v>16.376000000000001</c:v>
                </c:pt>
                <c:pt idx="23151">
                  <c:v>16.495999999999995</c:v>
                </c:pt>
                <c:pt idx="23152">
                  <c:v>16.459999999999997</c:v>
                </c:pt>
                <c:pt idx="23153">
                  <c:v>16.526</c:v>
                </c:pt>
                <c:pt idx="23154">
                  <c:v>16.506</c:v>
                </c:pt>
                <c:pt idx="23155">
                  <c:v>16.485999999999997</c:v>
                </c:pt>
                <c:pt idx="23156">
                  <c:v>16.498999999999995</c:v>
                </c:pt>
                <c:pt idx="23157">
                  <c:v>16.431999999999999</c:v>
                </c:pt>
                <c:pt idx="23158">
                  <c:v>16.41</c:v>
                </c:pt>
                <c:pt idx="23159">
                  <c:v>16.447999999999997</c:v>
                </c:pt>
                <c:pt idx="23160">
                  <c:v>16.628</c:v>
                </c:pt>
                <c:pt idx="23161">
                  <c:v>16.672000000000001</c:v>
                </c:pt>
                <c:pt idx="23162">
                  <c:v>16.736000000000001</c:v>
                </c:pt>
                <c:pt idx="23163">
                  <c:v>16.795999999999996</c:v>
                </c:pt>
                <c:pt idx="23164">
                  <c:v>16.786999999999995</c:v>
                </c:pt>
                <c:pt idx="23165">
                  <c:v>16.856000000000005</c:v>
                </c:pt>
                <c:pt idx="23166">
                  <c:v>16.787999999999997</c:v>
                </c:pt>
                <c:pt idx="23167">
                  <c:v>16.736999999999995</c:v>
                </c:pt>
                <c:pt idx="23168">
                  <c:v>16.718</c:v>
                </c:pt>
                <c:pt idx="23169">
                  <c:v>16.646000000000001</c:v>
                </c:pt>
                <c:pt idx="23170">
                  <c:v>16.538</c:v>
                </c:pt>
                <c:pt idx="23171">
                  <c:v>16.516999999999999</c:v>
                </c:pt>
                <c:pt idx="23172">
                  <c:v>16.446999999999996</c:v>
                </c:pt>
                <c:pt idx="23173">
                  <c:v>16.411999999999999</c:v>
                </c:pt>
                <c:pt idx="23174">
                  <c:v>16.315999999999999</c:v>
                </c:pt>
                <c:pt idx="23175">
                  <c:v>16.393000000000001</c:v>
                </c:pt>
                <c:pt idx="23176">
                  <c:v>16.681999999999999</c:v>
                </c:pt>
                <c:pt idx="23177">
                  <c:v>16.974</c:v>
                </c:pt>
                <c:pt idx="23178">
                  <c:v>17.241999999999997</c:v>
                </c:pt>
                <c:pt idx="23179">
                  <c:v>17.381999999999998</c:v>
                </c:pt>
                <c:pt idx="23180">
                  <c:v>17.444999999999997</c:v>
                </c:pt>
                <c:pt idx="23181">
                  <c:v>17.513000000000005</c:v>
                </c:pt>
                <c:pt idx="23182">
                  <c:v>17.582999999999991</c:v>
                </c:pt>
                <c:pt idx="23183">
                  <c:v>17.516999999999999</c:v>
                </c:pt>
                <c:pt idx="23184">
                  <c:v>17.504000000000001</c:v>
                </c:pt>
                <c:pt idx="23185">
                  <c:v>17.39</c:v>
                </c:pt>
                <c:pt idx="23186">
                  <c:v>17.27</c:v>
                </c:pt>
                <c:pt idx="23187">
                  <c:v>17.074000000000005</c:v>
                </c:pt>
                <c:pt idx="23188">
                  <c:v>17.001999999999999</c:v>
                </c:pt>
                <c:pt idx="23189">
                  <c:v>16.888000000000002</c:v>
                </c:pt>
                <c:pt idx="23190">
                  <c:v>16.756</c:v>
                </c:pt>
                <c:pt idx="23191">
                  <c:v>16.661999999999999</c:v>
                </c:pt>
                <c:pt idx="23192">
                  <c:v>16.686</c:v>
                </c:pt>
                <c:pt idx="23193">
                  <c:v>16.600999999999999</c:v>
                </c:pt>
                <c:pt idx="23194">
                  <c:v>16.561999999999998</c:v>
                </c:pt>
                <c:pt idx="23195">
                  <c:v>16.559000000000001</c:v>
                </c:pt>
                <c:pt idx="23196">
                  <c:v>16.704999999999995</c:v>
                </c:pt>
                <c:pt idx="23197">
                  <c:v>16.864999999999995</c:v>
                </c:pt>
                <c:pt idx="23198">
                  <c:v>16.940999999999995</c:v>
                </c:pt>
                <c:pt idx="23199">
                  <c:v>16.907999999999998</c:v>
                </c:pt>
                <c:pt idx="23200">
                  <c:v>16.974999999999998</c:v>
                </c:pt>
                <c:pt idx="23201">
                  <c:v>16.966999999999995</c:v>
                </c:pt>
                <c:pt idx="23202">
                  <c:v>16.91</c:v>
                </c:pt>
                <c:pt idx="23203">
                  <c:v>16.829000000000001</c:v>
                </c:pt>
                <c:pt idx="23204">
                  <c:v>16.754000000000001</c:v>
                </c:pt>
                <c:pt idx="23205">
                  <c:v>16.655000000000001</c:v>
                </c:pt>
                <c:pt idx="23206">
                  <c:v>16.626000000000001</c:v>
                </c:pt>
                <c:pt idx="23207">
                  <c:v>16.487999999999996</c:v>
                </c:pt>
                <c:pt idx="23208">
                  <c:v>16.474999999999998</c:v>
                </c:pt>
                <c:pt idx="23209">
                  <c:v>16.402999999999995</c:v>
                </c:pt>
                <c:pt idx="23210">
                  <c:v>16.294</c:v>
                </c:pt>
                <c:pt idx="23211">
                  <c:v>16.247999999999998</c:v>
                </c:pt>
                <c:pt idx="23212">
                  <c:v>16.264999999999997</c:v>
                </c:pt>
                <c:pt idx="23213">
                  <c:v>16.256</c:v>
                </c:pt>
                <c:pt idx="23214">
                  <c:v>16.29</c:v>
                </c:pt>
                <c:pt idx="23215">
                  <c:v>16.420999999999996</c:v>
                </c:pt>
                <c:pt idx="23216">
                  <c:v>16.457999999999995</c:v>
                </c:pt>
                <c:pt idx="23217">
                  <c:v>16.524999999999999</c:v>
                </c:pt>
                <c:pt idx="23218">
                  <c:v>16.661000000000001</c:v>
                </c:pt>
                <c:pt idx="23219">
                  <c:v>16.815999999999999</c:v>
                </c:pt>
                <c:pt idx="23220">
                  <c:v>16.911000000000001</c:v>
                </c:pt>
                <c:pt idx="23221">
                  <c:v>-999</c:v>
                </c:pt>
                <c:pt idx="23222">
                  <c:v>17.122</c:v>
                </c:pt>
                <c:pt idx="23223">
                  <c:v>17.07</c:v>
                </c:pt>
                <c:pt idx="23224">
                  <c:v>17.105</c:v>
                </c:pt>
                <c:pt idx="23225">
                  <c:v>17.094000000000001</c:v>
                </c:pt>
                <c:pt idx="23226">
                  <c:v>17.015000000000001</c:v>
                </c:pt>
                <c:pt idx="23227">
                  <c:v>16.882999999999996</c:v>
                </c:pt>
                <c:pt idx="23228">
                  <c:v>16.881999999999998</c:v>
                </c:pt>
                <c:pt idx="23229">
                  <c:v>16.881</c:v>
                </c:pt>
                <c:pt idx="23230">
                  <c:v>16.994</c:v>
                </c:pt>
                <c:pt idx="23231">
                  <c:v>17.192</c:v>
                </c:pt>
                <c:pt idx="23232">
                  <c:v>17.449000000000002</c:v>
                </c:pt>
                <c:pt idx="23233">
                  <c:v>17.698</c:v>
                </c:pt>
                <c:pt idx="23234">
                  <c:v>17.987999999999996</c:v>
                </c:pt>
                <c:pt idx="23235">
                  <c:v>18.245999999999995</c:v>
                </c:pt>
                <c:pt idx="23236">
                  <c:v>18.484000000000002</c:v>
                </c:pt>
                <c:pt idx="23237">
                  <c:v>18.785999999999998</c:v>
                </c:pt>
                <c:pt idx="23238">
                  <c:v>18.981000000000002</c:v>
                </c:pt>
                <c:pt idx="23239">
                  <c:v>19.260000000000002</c:v>
                </c:pt>
                <c:pt idx="23240">
                  <c:v>19.441999999999997</c:v>
                </c:pt>
                <c:pt idx="23241">
                  <c:v>19.562999999999995</c:v>
                </c:pt>
                <c:pt idx="23242">
                  <c:v>19.678999999999995</c:v>
                </c:pt>
                <c:pt idx="23243">
                  <c:v>19.664999999999999</c:v>
                </c:pt>
                <c:pt idx="23244">
                  <c:v>19.66</c:v>
                </c:pt>
                <c:pt idx="23245">
                  <c:v>19.596</c:v>
                </c:pt>
                <c:pt idx="23246">
                  <c:v>19.436</c:v>
                </c:pt>
                <c:pt idx="23247">
                  <c:v>19.198</c:v>
                </c:pt>
                <c:pt idx="23248">
                  <c:v>19.030999999999999</c:v>
                </c:pt>
                <c:pt idx="23249">
                  <c:v>18.934000000000001</c:v>
                </c:pt>
                <c:pt idx="23250">
                  <c:v>18.760000000000002</c:v>
                </c:pt>
                <c:pt idx="23251">
                  <c:v>18.577000000000005</c:v>
                </c:pt>
                <c:pt idx="23252">
                  <c:v>18.337000000000003</c:v>
                </c:pt>
                <c:pt idx="23253">
                  <c:v>18.145</c:v>
                </c:pt>
                <c:pt idx="23254">
                  <c:v>17.940999999999995</c:v>
                </c:pt>
                <c:pt idx="23255">
                  <c:v>17.744999999999997</c:v>
                </c:pt>
                <c:pt idx="23256">
                  <c:v>17.488999999999997</c:v>
                </c:pt>
                <c:pt idx="23257">
                  <c:v>17.324999999999999</c:v>
                </c:pt>
                <c:pt idx="23258">
                  <c:v>17.187999999999999</c:v>
                </c:pt>
                <c:pt idx="23259">
                  <c:v>17.012</c:v>
                </c:pt>
                <c:pt idx="23260">
                  <c:v>16.824000000000005</c:v>
                </c:pt>
                <c:pt idx="23261">
                  <c:v>16.630000000000003</c:v>
                </c:pt>
                <c:pt idx="23262">
                  <c:v>16.457999999999995</c:v>
                </c:pt>
                <c:pt idx="23263">
                  <c:v>16.347000000000001</c:v>
                </c:pt>
                <c:pt idx="23264">
                  <c:v>16.118000000000002</c:v>
                </c:pt>
                <c:pt idx="23265">
                  <c:v>16.097000000000001</c:v>
                </c:pt>
                <c:pt idx="23266">
                  <c:v>16.036999999999999</c:v>
                </c:pt>
                <c:pt idx="23267">
                  <c:v>15.947000000000001</c:v>
                </c:pt>
                <c:pt idx="23268">
                  <c:v>15.833</c:v>
                </c:pt>
                <c:pt idx="23269">
                  <c:v>15.81</c:v>
                </c:pt>
                <c:pt idx="23270">
                  <c:v>15.784000000000001</c:v>
                </c:pt>
                <c:pt idx="23271">
                  <c:v>15.703000000000001</c:v>
                </c:pt>
                <c:pt idx="23272">
                  <c:v>15.605</c:v>
                </c:pt>
                <c:pt idx="23273">
                  <c:v>15.483000000000002</c:v>
                </c:pt>
                <c:pt idx="23274">
                  <c:v>15.44</c:v>
                </c:pt>
                <c:pt idx="23275">
                  <c:v>15.33</c:v>
                </c:pt>
                <c:pt idx="23276">
                  <c:v>15.239000000000001</c:v>
                </c:pt>
                <c:pt idx="23277">
                  <c:v>15.182</c:v>
                </c:pt>
                <c:pt idx="23278">
                  <c:v>15.112</c:v>
                </c:pt>
                <c:pt idx="23279">
                  <c:v>15.015000000000002</c:v>
                </c:pt>
                <c:pt idx="23280">
                  <c:v>14.966000000000003</c:v>
                </c:pt>
                <c:pt idx="23281">
                  <c:v>14.931000000000001</c:v>
                </c:pt>
                <c:pt idx="23282">
                  <c:v>14.797000000000001</c:v>
                </c:pt>
                <c:pt idx="23283">
                  <c:v>14.715</c:v>
                </c:pt>
                <c:pt idx="23284">
                  <c:v>14.694000000000001</c:v>
                </c:pt>
                <c:pt idx="23285">
                  <c:v>14.66</c:v>
                </c:pt>
                <c:pt idx="23286">
                  <c:v>14.602</c:v>
                </c:pt>
                <c:pt idx="23287">
                  <c:v>14.623000000000001</c:v>
                </c:pt>
                <c:pt idx="23288">
                  <c:v>14.645</c:v>
                </c:pt>
                <c:pt idx="23289">
                  <c:v>14.629999999999999</c:v>
                </c:pt>
                <c:pt idx="23290">
                  <c:v>14.662000000000003</c:v>
                </c:pt>
                <c:pt idx="23291">
                  <c:v>14.688000000000001</c:v>
                </c:pt>
                <c:pt idx="23292">
                  <c:v>14.745999999999999</c:v>
                </c:pt>
                <c:pt idx="23293">
                  <c:v>14.854000000000003</c:v>
                </c:pt>
                <c:pt idx="23294">
                  <c:v>14.876000000000003</c:v>
                </c:pt>
                <c:pt idx="23295">
                  <c:v>14.985000000000001</c:v>
                </c:pt>
                <c:pt idx="23296">
                  <c:v>14.941000000000001</c:v>
                </c:pt>
                <c:pt idx="23297">
                  <c:v>14.956000000000001</c:v>
                </c:pt>
                <c:pt idx="23298">
                  <c:v>15.067</c:v>
                </c:pt>
                <c:pt idx="23299">
                  <c:v>15.168000000000001</c:v>
                </c:pt>
                <c:pt idx="23300">
                  <c:v>15.164</c:v>
                </c:pt>
                <c:pt idx="23301">
                  <c:v>15.281000000000001</c:v>
                </c:pt>
                <c:pt idx="23302">
                  <c:v>15.359000000000002</c:v>
                </c:pt>
                <c:pt idx="23303">
                  <c:v>15.409000000000002</c:v>
                </c:pt>
                <c:pt idx="23304">
                  <c:v>15.459000000000001</c:v>
                </c:pt>
                <c:pt idx="23305">
                  <c:v>15.525</c:v>
                </c:pt>
                <c:pt idx="23306">
                  <c:v>15.463000000000003</c:v>
                </c:pt>
                <c:pt idx="23307">
                  <c:v>15.412000000000003</c:v>
                </c:pt>
                <c:pt idx="23308">
                  <c:v>15.399000000000001</c:v>
                </c:pt>
                <c:pt idx="23309">
                  <c:v>15.414</c:v>
                </c:pt>
                <c:pt idx="23310">
                  <c:v>15.488</c:v>
                </c:pt>
                <c:pt idx="23311">
                  <c:v>15.579000000000002</c:v>
                </c:pt>
                <c:pt idx="23312">
                  <c:v>15.67</c:v>
                </c:pt>
                <c:pt idx="23313">
                  <c:v>15.753</c:v>
                </c:pt>
                <c:pt idx="23314">
                  <c:v>15.841000000000001</c:v>
                </c:pt>
                <c:pt idx="23315">
                  <c:v>15.876000000000003</c:v>
                </c:pt>
                <c:pt idx="23316">
                  <c:v>16.012</c:v>
                </c:pt>
                <c:pt idx="23317">
                  <c:v>16.12</c:v>
                </c:pt>
                <c:pt idx="23318">
                  <c:v>16.393000000000001</c:v>
                </c:pt>
                <c:pt idx="23319">
                  <c:v>16.474</c:v>
                </c:pt>
                <c:pt idx="23320">
                  <c:v>16.853999999999999</c:v>
                </c:pt>
                <c:pt idx="23321">
                  <c:v>17.158000000000001</c:v>
                </c:pt>
                <c:pt idx="23322">
                  <c:v>17.468999999999998</c:v>
                </c:pt>
                <c:pt idx="23323">
                  <c:v>18.015000000000001</c:v>
                </c:pt>
                <c:pt idx="23324">
                  <c:v>18.579000000000001</c:v>
                </c:pt>
                <c:pt idx="23325">
                  <c:v>18.934999999999999</c:v>
                </c:pt>
                <c:pt idx="23326">
                  <c:v>19.102</c:v>
                </c:pt>
                <c:pt idx="23327">
                  <c:v>19.085999999999995</c:v>
                </c:pt>
                <c:pt idx="23328">
                  <c:v>18.850000000000001</c:v>
                </c:pt>
                <c:pt idx="23329">
                  <c:v>18.652999999999999</c:v>
                </c:pt>
                <c:pt idx="23330">
                  <c:v>22.779</c:v>
                </c:pt>
                <c:pt idx="23331">
                  <c:v>30.048999999999996</c:v>
                </c:pt>
                <c:pt idx="23332">
                  <c:v>31.73</c:v>
                </c:pt>
                <c:pt idx="23333">
                  <c:v>31.300999999999995</c:v>
                </c:pt>
                <c:pt idx="23334">
                  <c:v>29.670999999999999</c:v>
                </c:pt>
                <c:pt idx="23335">
                  <c:v>28.058</c:v>
                </c:pt>
                <c:pt idx="23336">
                  <c:v>25.888000000000002</c:v>
                </c:pt>
                <c:pt idx="23337">
                  <c:v>24.810000000000002</c:v>
                </c:pt>
                <c:pt idx="23338">
                  <c:v>24.308</c:v>
                </c:pt>
                <c:pt idx="23339">
                  <c:v>24.07</c:v>
                </c:pt>
                <c:pt idx="23340">
                  <c:v>24.196000000000005</c:v>
                </c:pt>
                <c:pt idx="23341">
                  <c:v>24.853999999999999</c:v>
                </c:pt>
                <c:pt idx="23342">
                  <c:v>25.853000000000005</c:v>
                </c:pt>
                <c:pt idx="23343">
                  <c:v>26.834000000000003</c:v>
                </c:pt>
                <c:pt idx="23344">
                  <c:v>27.895</c:v>
                </c:pt>
                <c:pt idx="23345">
                  <c:v>27.956</c:v>
                </c:pt>
                <c:pt idx="23346">
                  <c:v>27.721999999999998</c:v>
                </c:pt>
                <c:pt idx="23347">
                  <c:v>27.015000000000001</c:v>
                </c:pt>
                <c:pt idx="23348">
                  <c:v>26.373999999999999</c:v>
                </c:pt>
                <c:pt idx="23349">
                  <c:v>25.4</c:v>
                </c:pt>
                <c:pt idx="23350">
                  <c:v>24.876999999999999</c:v>
                </c:pt>
                <c:pt idx="23351">
                  <c:v>24.521000000000001</c:v>
                </c:pt>
                <c:pt idx="23352">
                  <c:v>24.64</c:v>
                </c:pt>
                <c:pt idx="23353">
                  <c:v>24.844999999999999</c:v>
                </c:pt>
                <c:pt idx="23354">
                  <c:v>25.257999999999999</c:v>
                </c:pt>
                <c:pt idx="23355">
                  <c:v>25.482999999999997</c:v>
                </c:pt>
                <c:pt idx="23356">
                  <c:v>25.754999999999999</c:v>
                </c:pt>
                <c:pt idx="23357">
                  <c:v>25.832999999999995</c:v>
                </c:pt>
                <c:pt idx="23358">
                  <c:v>25.965999999999998</c:v>
                </c:pt>
                <c:pt idx="23359">
                  <c:v>26.029</c:v>
                </c:pt>
                <c:pt idx="23360">
                  <c:v>25.947999999999997</c:v>
                </c:pt>
                <c:pt idx="23361">
                  <c:v>25.706</c:v>
                </c:pt>
                <c:pt idx="23362">
                  <c:v>25.433</c:v>
                </c:pt>
                <c:pt idx="23363">
                  <c:v>25.382999999999996</c:v>
                </c:pt>
                <c:pt idx="23364">
                  <c:v>25.387</c:v>
                </c:pt>
                <c:pt idx="23365">
                  <c:v>25.440999999999995</c:v>
                </c:pt>
                <c:pt idx="23366">
                  <c:v>25.734999999999999</c:v>
                </c:pt>
                <c:pt idx="23367">
                  <c:v>26.478999999999996</c:v>
                </c:pt>
                <c:pt idx="23368">
                  <c:v>27.672000000000001</c:v>
                </c:pt>
                <c:pt idx="23369">
                  <c:v>29.164999999999999</c:v>
                </c:pt>
                <c:pt idx="23370">
                  <c:v>30.724999999999998</c:v>
                </c:pt>
                <c:pt idx="23371">
                  <c:v>31.402999999999995</c:v>
                </c:pt>
                <c:pt idx="23372">
                  <c:v>31.434000000000001</c:v>
                </c:pt>
                <c:pt idx="23373">
                  <c:v>30.957000000000001</c:v>
                </c:pt>
                <c:pt idx="23374">
                  <c:v>30.081</c:v>
                </c:pt>
                <c:pt idx="23375">
                  <c:v>29.238</c:v>
                </c:pt>
                <c:pt idx="23376">
                  <c:v>28.637000000000004</c:v>
                </c:pt>
                <c:pt idx="23377">
                  <c:v>28.029</c:v>
                </c:pt>
                <c:pt idx="23378">
                  <c:v>27.287999999999997</c:v>
                </c:pt>
                <c:pt idx="23379">
                  <c:v>26.954000000000001</c:v>
                </c:pt>
                <c:pt idx="23380">
                  <c:v>26.655999999999999</c:v>
                </c:pt>
                <c:pt idx="23381">
                  <c:v>26.494</c:v>
                </c:pt>
                <c:pt idx="23382">
                  <c:v>26.475999999999996</c:v>
                </c:pt>
                <c:pt idx="23383">
                  <c:v>26.261999999999997</c:v>
                </c:pt>
                <c:pt idx="23384">
                  <c:v>25.934999999999999</c:v>
                </c:pt>
                <c:pt idx="23385">
                  <c:v>25.283999999999995</c:v>
                </c:pt>
                <c:pt idx="23386">
                  <c:v>24.806000000000001</c:v>
                </c:pt>
                <c:pt idx="23387">
                  <c:v>24.221</c:v>
                </c:pt>
                <c:pt idx="23388">
                  <c:v>23.66</c:v>
                </c:pt>
                <c:pt idx="23389">
                  <c:v>23.141999999999999</c:v>
                </c:pt>
                <c:pt idx="23390">
                  <c:v>22.690999999999999</c:v>
                </c:pt>
                <c:pt idx="23391">
                  <c:v>22.257999999999999</c:v>
                </c:pt>
                <c:pt idx="23392">
                  <c:v>21.797000000000001</c:v>
                </c:pt>
                <c:pt idx="23393">
                  <c:v>21.335999999999999</c:v>
                </c:pt>
                <c:pt idx="23394">
                  <c:v>20.853000000000005</c:v>
                </c:pt>
                <c:pt idx="23395">
                  <c:v>20.405999999999995</c:v>
                </c:pt>
                <c:pt idx="23396">
                  <c:v>19.997</c:v>
                </c:pt>
                <c:pt idx="23397">
                  <c:v>19.673999999999999</c:v>
                </c:pt>
                <c:pt idx="23398">
                  <c:v>19.247999999999998</c:v>
                </c:pt>
                <c:pt idx="23399">
                  <c:v>18.898</c:v>
                </c:pt>
                <c:pt idx="23400">
                  <c:v>18.619000000000003</c:v>
                </c:pt>
                <c:pt idx="23401">
                  <c:v>18.378</c:v>
                </c:pt>
                <c:pt idx="23402">
                  <c:v>18.048999999999996</c:v>
                </c:pt>
                <c:pt idx="23403">
                  <c:v>17.876999999999999</c:v>
                </c:pt>
                <c:pt idx="23404">
                  <c:v>17.741999999999997</c:v>
                </c:pt>
                <c:pt idx="23405">
                  <c:v>17.594000000000001</c:v>
                </c:pt>
                <c:pt idx="23406">
                  <c:v>17.611000000000004</c:v>
                </c:pt>
                <c:pt idx="23407">
                  <c:v>17.585999999999995</c:v>
                </c:pt>
                <c:pt idx="23408">
                  <c:v>17.62</c:v>
                </c:pt>
                <c:pt idx="23409">
                  <c:v>17.651000000000003</c:v>
                </c:pt>
                <c:pt idx="23410">
                  <c:v>17.706</c:v>
                </c:pt>
                <c:pt idx="23411">
                  <c:v>17.702000000000002</c:v>
                </c:pt>
                <c:pt idx="23412">
                  <c:v>17.587</c:v>
                </c:pt>
                <c:pt idx="23413">
                  <c:v>17.465999999999998</c:v>
                </c:pt>
                <c:pt idx="23414">
                  <c:v>17.241</c:v>
                </c:pt>
                <c:pt idx="23415">
                  <c:v>17.064</c:v>
                </c:pt>
                <c:pt idx="23416">
                  <c:v>16.933</c:v>
                </c:pt>
                <c:pt idx="23417">
                  <c:v>16.780999999999995</c:v>
                </c:pt>
                <c:pt idx="23418">
                  <c:v>16.858000000000001</c:v>
                </c:pt>
                <c:pt idx="23419">
                  <c:v>16.943999999999996</c:v>
                </c:pt>
                <c:pt idx="23420">
                  <c:v>17.042999999999996</c:v>
                </c:pt>
                <c:pt idx="23421">
                  <c:v>17.102</c:v>
                </c:pt>
                <c:pt idx="23422">
                  <c:v>17.155000000000001</c:v>
                </c:pt>
                <c:pt idx="23423">
                  <c:v>17.178999999999995</c:v>
                </c:pt>
                <c:pt idx="23424">
                  <c:v>17.244999999999997</c:v>
                </c:pt>
                <c:pt idx="23425">
                  <c:v>17.297999999999995</c:v>
                </c:pt>
                <c:pt idx="23426">
                  <c:v>17.404999999999998</c:v>
                </c:pt>
                <c:pt idx="23427">
                  <c:v>17.561</c:v>
                </c:pt>
                <c:pt idx="23428">
                  <c:v>17.635000000000005</c:v>
                </c:pt>
                <c:pt idx="23429">
                  <c:v>17.719000000000001</c:v>
                </c:pt>
                <c:pt idx="23430">
                  <c:v>17.73</c:v>
                </c:pt>
                <c:pt idx="23431">
                  <c:v>17.809999999999999</c:v>
                </c:pt>
                <c:pt idx="23432">
                  <c:v>17.84</c:v>
                </c:pt>
                <c:pt idx="23433">
                  <c:v>17.768999999999991</c:v>
                </c:pt>
                <c:pt idx="23434">
                  <c:v>17.716999999999999</c:v>
                </c:pt>
                <c:pt idx="23435">
                  <c:v>17.736000000000001</c:v>
                </c:pt>
                <c:pt idx="23436">
                  <c:v>17.692</c:v>
                </c:pt>
                <c:pt idx="23437">
                  <c:v>17.630000000000003</c:v>
                </c:pt>
                <c:pt idx="23438">
                  <c:v>17.603000000000005</c:v>
                </c:pt>
                <c:pt idx="23439">
                  <c:v>17.5</c:v>
                </c:pt>
                <c:pt idx="23440">
                  <c:v>17.474</c:v>
                </c:pt>
                <c:pt idx="23441">
                  <c:v>17.405999999999995</c:v>
                </c:pt>
                <c:pt idx="23442">
                  <c:v>17.393000000000001</c:v>
                </c:pt>
                <c:pt idx="23443">
                  <c:v>17.37</c:v>
                </c:pt>
                <c:pt idx="23444">
                  <c:v>17.36</c:v>
                </c:pt>
                <c:pt idx="23445">
                  <c:v>17.567999999999998</c:v>
                </c:pt>
                <c:pt idx="23446">
                  <c:v>17.754999999999999</c:v>
                </c:pt>
                <c:pt idx="23447">
                  <c:v>17.966999999999995</c:v>
                </c:pt>
                <c:pt idx="23448">
                  <c:v>18.231999999999999</c:v>
                </c:pt>
                <c:pt idx="23449">
                  <c:v>18.533999999999999</c:v>
                </c:pt>
                <c:pt idx="23450">
                  <c:v>18.97</c:v>
                </c:pt>
                <c:pt idx="23451">
                  <c:v>19.341999999999999</c:v>
                </c:pt>
                <c:pt idx="23452">
                  <c:v>19.57</c:v>
                </c:pt>
                <c:pt idx="23453">
                  <c:v>19.614999999999998</c:v>
                </c:pt>
                <c:pt idx="23454">
                  <c:v>19.573</c:v>
                </c:pt>
                <c:pt idx="23455">
                  <c:v>19.376999999999999</c:v>
                </c:pt>
                <c:pt idx="23456">
                  <c:v>19.161999999999999</c:v>
                </c:pt>
                <c:pt idx="23457">
                  <c:v>18.947999999999997</c:v>
                </c:pt>
                <c:pt idx="23458">
                  <c:v>18.800999999999995</c:v>
                </c:pt>
                <c:pt idx="23459">
                  <c:v>18.611999999999998</c:v>
                </c:pt>
                <c:pt idx="23460">
                  <c:v>18.452999999999996</c:v>
                </c:pt>
                <c:pt idx="23461">
                  <c:v>18.300999999999995</c:v>
                </c:pt>
                <c:pt idx="23462">
                  <c:v>18.163</c:v>
                </c:pt>
                <c:pt idx="23463">
                  <c:v>17.956</c:v>
                </c:pt>
                <c:pt idx="23464">
                  <c:v>17.759</c:v>
                </c:pt>
                <c:pt idx="23465">
                  <c:v>17.545000000000002</c:v>
                </c:pt>
                <c:pt idx="23466">
                  <c:v>17.305</c:v>
                </c:pt>
                <c:pt idx="23467">
                  <c:v>17.111999999999998</c:v>
                </c:pt>
                <c:pt idx="23468">
                  <c:v>17.042999999999996</c:v>
                </c:pt>
                <c:pt idx="23469">
                  <c:v>16.861000000000001</c:v>
                </c:pt>
                <c:pt idx="23470">
                  <c:v>16.675000000000001</c:v>
                </c:pt>
                <c:pt idx="23471">
                  <c:v>16.478000000000002</c:v>
                </c:pt>
                <c:pt idx="23472">
                  <c:v>16.381999999999998</c:v>
                </c:pt>
                <c:pt idx="23473">
                  <c:v>16.259</c:v>
                </c:pt>
                <c:pt idx="23474">
                  <c:v>16.219000000000001</c:v>
                </c:pt>
                <c:pt idx="23475">
                  <c:v>16.276</c:v>
                </c:pt>
                <c:pt idx="23476">
                  <c:v>16.29</c:v>
                </c:pt>
                <c:pt idx="23477">
                  <c:v>16.337000000000003</c:v>
                </c:pt>
                <c:pt idx="23478">
                  <c:v>16.332999999999995</c:v>
                </c:pt>
                <c:pt idx="23479">
                  <c:v>16.305</c:v>
                </c:pt>
                <c:pt idx="23480">
                  <c:v>16.314000000000004</c:v>
                </c:pt>
                <c:pt idx="23481">
                  <c:v>16.346</c:v>
                </c:pt>
                <c:pt idx="23482">
                  <c:v>16.417000000000005</c:v>
                </c:pt>
                <c:pt idx="23483">
                  <c:v>16.523</c:v>
                </c:pt>
                <c:pt idx="23484">
                  <c:v>16.853000000000005</c:v>
                </c:pt>
                <c:pt idx="23485">
                  <c:v>17.221999999999998</c:v>
                </c:pt>
                <c:pt idx="23486">
                  <c:v>17.649999999999999</c:v>
                </c:pt>
                <c:pt idx="23487">
                  <c:v>18.061999999999998</c:v>
                </c:pt>
                <c:pt idx="23488">
                  <c:v>18.326000000000001</c:v>
                </c:pt>
                <c:pt idx="23489">
                  <c:v>18.460999999999995</c:v>
                </c:pt>
                <c:pt idx="23490">
                  <c:v>18.538</c:v>
                </c:pt>
                <c:pt idx="23491">
                  <c:v>18.434000000000001</c:v>
                </c:pt>
                <c:pt idx="23492">
                  <c:v>18.190000000000001</c:v>
                </c:pt>
                <c:pt idx="23493">
                  <c:v>17.981999999999996</c:v>
                </c:pt>
                <c:pt idx="23494">
                  <c:v>17.704000000000001</c:v>
                </c:pt>
                <c:pt idx="23495">
                  <c:v>17.346</c:v>
                </c:pt>
                <c:pt idx="23496">
                  <c:v>17.157000000000004</c:v>
                </c:pt>
                <c:pt idx="23497">
                  <c:v>17.033999999999999</c:v>
                </c:pt>
                <c:pt idx="23498">
                  <c:v>16.832000000000001</c:v>
                </c:pt>
                <c:pt idx="23499">
                  <c:v>16.696999999999999</c:v>
                </c:pt>
                <c:pt idx="23500">
                  <c:v>16.564999999999998</c:v>
                </c:pt>
                <c:pt idx="23501">
                  <c:v>16.523</c:v>
                </c:pt>
                <c:pt idx="23502">
                  <c:v>16.41</c:v>
                </c:pt>
                <c:pt idx="23503">
                  <c:v>16.475999999999996</c:v>
                </c:pt>
                <c:pt idx="23504">
                  <c:v>16.501999999999999</c:v>
                </c:pt>
                <c:pt idx="23505">
                  <c:v>16.55</c:v>
                </c:pt>
                <c:pt idx="23506">
                  <c:v>16.574999999999999</c:v>
                </c:pt>
                <c:pt idx="23507">
                  <c:v>16.613000000000003</c:v>
                </c:pt>
                <c:pt idx="23508">
                  <c:v>16.646000000000001</c:v>
                </c:pt>
                <c:pt idx="23509">
                  <c:v>16.824999999999999</c:v>
                </c:pt>
                <c:pt idx="23510">
                  <c:v>17.234000000000005</c:v>
                </c:pt>
                <c:pt idx="23511">
                  <c:v>17.72</c:v>
                </c:pt>
                <c:pt idx="23512">
                  <c:v>18.149000000000001</c:v>
                </c:pt>
                <c:pt idx="23513">
                  <c:v>18.521999999999995</c:v>
                </c:pt>
                <c:pt idx="23514">
                  <c:v>18.77</c:v>
                </c:pt>
                <c:pt idx="23515">
                  <c:v>18.949000000000002</c:v>
                </c:pt>
                <c:pt idx="23516">
                  <c:v>19.056000000000001</c:v>
                </c:pt>
                <c:pt idx="23517">
                  <c:v>19.077000000000005</c:v>
                </c:pt>
                <c:pt idx="23518">
                  <c:v>19.018000000000001</c:v>
                </c:pt>
                <c:pt idx="23519">
                  <c:v>18.885999999999996</c:v>
                </c:pt>
                <c:pt idx="23520">
                  <c:v>18.712</c:v>
                </c:pt>
                <c:pt idx="23521">
                  <c:v>18.475999999999996</c:v>
                </c:pt>
                <c:pt idx="23522">
                  <c:v>18.337000000000003</c:v>
                </c:pt>
                <c:pt idx="23523">
                  <c:v>18.257999999999999</c:v>
                </c:pt>
                <c:pt idx="23524">
                  <c:v>18.094999999999999</c:v>
                </c:pt>
                <c:pt idx="23525">
                  <c:v>17.890999999999995</c:v>
                </c:pt>
                <c:pt idx="23526">
                  <c:v>17.724999999999998</c:v>
                </c:pt>
                <c:pt idx="23527">
                  <c:v>17.447999999999997</c:v>
                </c:pt>
                <c:pt idx="23528">
                  <c:v>17.271000000000001</c:v>
                </c:pt>
                <c:pt idx="23529">
                  <c:v>17.231000000000005</c:v>
                </c:pt>
                <c:pt idx="23530">
                  <c:v>17.106000000000005</c:v>
                </c:pt>
                <c:pt idx="23531">
                  <c:v>16.927</c:v>
                </c:pt>
                <c:pt idx="23532">
                  <c:v>16.693000000000001</c:v>
                </c:pt>
                <c:pt idx="23533">
                  <c:v>16.545999999999996</c:v>
                </c:pt>
                <c:pt idx="23534">
                  <c:v>16.37</c:v>
                </c:pt>
                <c:pt idx="23535">
                  <c:v>16.285999999999998</c:v>
                </c:pt>
                <c:pt idx="23536">
                  <c:v>16.216000000000001</c:v>
                </c:pt>
                <c:pt idx="23537">
                  <c:v>16.16</c:v>
                </c:pt>
                <c:pt idx="23538">
                  <c:v>15.96</c:v>
                </c:pt>
                <c:pt idx="23539">
                  <c:v>-999</c:v>
                </c:pt>
                <c:pt idx="23540">
                  <c:v>15.754</c:v>
                </c:pt>
                <c:pt idx="23541">
                  <c:v>15.746999999999998</c:v>
                </c:pt>
                <c:pt idx="23542">
                  <c:v>15.606</c:v>
                </c:pt>
                <c:pt idx="23543">
                  <c:v>15.507</c:v>
                </c:pt>
                <c:pt idx="23544">
                  <c:v>15.511000000000001</c:v>
                </c:pt>
                <c:pt idx="23545">
                  <c:v>15.625</c:v>
                </c:pt>
                <c:pt idx="23546">
                  <c:v>16.036999999999999</c:v>
                </c:pt>
                <c:pt idx="23547">
                  <c:v>16.279</c:v>
                </c:pt>
                <c:pt idx="23548">
                  <c:v>16.664999999999999</c:v>
                </c:pt>
                <c:pt idx="23549">
                  <c:v>16.702000000000002</c:v>
                </c:pt>
                <c:pt idx="23550">
                  <c:v>16.611999999999998</c:v>
                </c:pt>
                <c:pt idx="23551">
                  <c:v>16.547000000000001</c:v>
                </c:pt>
                <c:pt idx="23552">
                  <c:v>16.420000000000002</c:v>
                </c:pt>
                <c:pt idx="23553">
                  <c:v>16.288999999999998</c:v>
                </c:pt>
                <c:pt idx="23554">
                  <c:v>16.123999999999999</c:v>
                </c:pt>
                <c:pt idx="23555">
                  <c:v>16.061999999999998</c:v>
                </c:pt>
                <c:pt idx="23556">
                  <c:v>16.001000000000001</c:v>
                </c:pt>
                <c:pt idx="23557">
                  <c:v>15.816000000000003</c:v>
                </c:pt>
                <c:pt idx="23558">
                  <c:v>15.744999999999999</c:v>
                </c:pt>
                <c:pt idx="23559">
                  <c:v>15.746999999999998</c:v>
                </c:pt>
                <c:pt idx="23560">
                  <c:v>15.787000000000001</c:v>
                </c:pt>
                <c:pt idx="23561">
                  <c:v>15.785</c:v>
                </c:pt>
                <c:pt idx="23562">
                  <c:v>15.874000000000002</c:v>
                </c:pt>
                <c:pt idx="23563">
                  <c:v>15.850000000000001</c:v>
                </c:pt>
                <c:pt idx="23564">
                  <c:v>15.934000000000001</c:v>
                </c:pt>
                <c:pt idx="23565">
                  <c:v>16.004999999999999</c:v>
                </c:pt>
                <c:pt idx="23566">
                  <c:v>16.120999999999999</c:v>
                </c:pt>
                <c:pt idx="23567">
                  <c:v>16.29</c:v>
                </c:pt>
                <c:pt idx="23568">
                  <c:v>16.424999999999997</c:v>
                </c:pt>
                <c:pt idx="23569">
                  <c:v>16.449000000000002</c:v>
                </c:pt>
                <c:pt idx="23570">
                  <c:v>16.436</c:v>
                </c:pt>
                <c:pt idx="23571">
                  <c:v>16.465999999999998</c:v>
                </c:pt>
                <c:pt idx="23572">
                  <c:v>16.428999999999991</c:v>
                </c:pt>
                <c:pt idx="23573">
                  <c:v>16.347999999999999</c:v>
                </c:pt>
                <c:pt idx="23574">
                  <c:v>16.228999999999996</c:v>
                </c:pt>
                <c:pt idx="23575">
                  <c:v>16.234999999999999</c:v>
                </c:pt>
                <c:pt idx="23576">
                  <c:v>16.239999999999995</c:v>
                </c:pt>
                <c:pt idx="23577">
                  <c:v>16.213000000000001</c:v>
                </c:pt>
                <c:pt idx="23578">
                  <c:v>16.238</c:v>
                </c:pt>
                <c:pt idx="23579">
                  <c:v>16.181999999999999</c:v>
                </c:pt>
                <c:pt idx="23580">
                  <c:v>16.053000000000001</c:v>
                </c:pt>
                <c:pt idx="23581">
                  <c:v>15.932</c:v>
                </c:pt>
                <c:pt idx="23582">
                  <c:v>15.82</c:v>
                </c:pt>
                <c:pt idx="23583">
                  <c:v>15.76</c:v>
                </c:pt>
                <c:pt idx="23584">
                  <c:v>15.718999999999999</c:v>
                </c:pt>
                <c:pt idx="23585">
                  <c:v>15.609</c:v>
                </c:pt>
                <c:pt idx="23586">
                  <c:v>15.54</c:v>
                </c:pt>
                <c:pt idx="23587">
                  <c:v>15.455000000000002</c:v>
                </c:pt>
                <c:pt idx="23588">
                  <c:v>15.359000000000002</c:v>
                </c:pt>
                <c:pt idx="23589">
                  <c:v>15.281000000000001</c:v>
                </c:pt>
                <c:pt idx="23590">
                  <c:v>15.240999999999998</c:v>
                </c:pt>
                <c:pt idx="23591">
                  <c:v>15.207000000000001</c:v>
                </c:pt>
                <c:pt idx="23592">
                  <c:v>15.173</c:v>
                </c:pt>
                <c:pt idx="23593">
                  <c:v>15.111000000000001</c:v>
                </c:pt>
                <c:pt idx="23594">
                  <c:v>15.05</c:v>
                </c:pt>
                <c:pt idx="23595">
                  <c:v>14.964</c:v>
                </c:pt>
                <c:pt idx="23596">
                  <c:v>14.933</c:v>
                </c:pt>
                <c:pt idx="23597">
                  <c:v>14.889000000000001</c:v>
                </c:pt>
                <c:pt idx="23598">
                  <c:v>14.867000000000003</c:v>
                </c:pt>
                <c:pt idx="23599">
                  <c:v>14.818</c:v>
                </c:pt>
                <c:pt idx="23600">
                  <c:v>14.881</c:v>
                </c:pt>
                <c:pt idx="23601">
                  <c:v>14.908000000000001</c:v>
                </c:pt>
                <c:pt idx="23602">
                  <c:v>14.985000000000001</c:v>
                </c:pt>
                <c:pt idx="23603">
                  <c:v>15.148999999999999</c:v>
                </c:pt>
                <c:pt idx="23604">
                  <c:v>15.364000000000003</c:v>
                </c:pt>
                <c:pt idx="23605">
                  <c:v>15.891</c:v>
                </c:pt>
                <c:pt idx="23606">
                  <c:v>16.812000000000001</c:v>
                </c:pt>
                <c:pt idx="23607">
                  <c:v>17.941999999999997</c:v>
                </c:pt>
                <c:pt idx="23608">
                  <c:v>19.186</c:v>
                </c:pt>
                <c:pt idx="23609">
                  <c:v>20.189</c:v>
                </c:pt>
                <c:pt idx="23610">
                  <c:v>20.93</c:v>
                </c:pt>
                <c:pt idx="23611">
                  <c:v>21.465999999999998</c:v>
                </c:pt>
                <c:pt idx="23612">
                  <c:v>22.036000000000001</c:v>
                </c:pt>
                <c:pt idx="23613">
                  <c:v>22.427</c:v>
                </c:pt>
                <c:pt idx="23614">
                  <c:v>22.817000000000004</c:v>
                </c:pt>
                <c:pt idx="23615">
                  <c:v>23.140999999999995</c:v>
                </c:pt>
                <c:pt idx="23616">
                  <c:v>23.425999999999991</c:v>
                </c:pt>
                <c:pt idx="23617">
                  <c:v>23.454000000000001</c:v>
                </c:pt>
                <c:pt idx="23618">
                  <c:v>23.465999999999998</c:v>
                </c:pt>
                <c:pt idx="23619">
                  <c:v>23.361000000000001</c:v>
                </c:pt>
                <c:pt idx="23620">
                  <c:v>23.321999999999999</c:v>
                </c:pt>
                <c:pt idx="23621">
                  <c:v>23.213000000000001</c:v>
                </c:pt>
                <c:pt idx="23622">
                  <c:v>23.161999999999999</c:v>
                </c:pt>
                <c:pt idx="23623">
                  <c:v>23.111999999999998</c:v>
                </c:pt>
                <c:pt idx="23624">
                  <c:v>23.030999999999999</c:v>
                </c:pt>
                <c:pt idx="23625">
                  <c:v>22.934999999999999</c:v>
                </c:pt>
                <c:pt idx="23626">
                  <c:v>23.264999999999997</c:v>
                </c:pt>
                <c:pt idx="23627">
                  <c:v>23.611000000000004</c:v>
                </c:pt>
                <c:pt idx="23628">
                  <c:v>23.974999999999998</c:v>
                </c:pt>
                <c:pt idx="23629">
                  <c:v>24.177000000000003</c:v>
                </c:pt>
                <c:pt idx="23630">
                  <c:v>24.373000000000001</c:v>
                </c:pt>
                <c:pt idx="23631">
                  <c:v>24.414000000000001</c:v>
                </c:pt>
                <c:pt idx="23632">
                  <c:v>24.32</c:v>
                </c:pt>
                <c:pt idx="23633">
                  <c:v>24.140999999999995</c:v>
                </c:pt>
                <c:pt idx="23634">
                  <c:v>23.991999999999997</c:v>
                </c:pt>
                <c:pt idx="23635">
                  <c:v>23.698</c:v>
                </c:pt>
                <c:pt idx="23636">
                  <c:v>23.385000000000002</c:v>
                </c:pt>
                <c:pt idx="23637">
                  <c:v>23.042000000000002</c:v>
                </c:pt>
                <c:pt idx="23638">
                  <c:v>22.645</c:v>
                </c:pt>
                <c:pt idx="23639">
                  <c:v>22.151000000000003</c:v>
                </c:pt>
                <c:pt idx="23640">
                  <c:v>21.635000000000005</c:v>
                </c:pt>
                <c:pt idx="23641">
                  <c:v>21.096</c:v>
                </c:pt>
                <c:pt idx="23642">
                  <c:v>20.591999999999999</c:v>
                </c:pt>
                <c:pt idx="23643">
                  <c:v>20.141999999999999</c:v>
                </c:pt>
                <c:pt idx="23644">
                  <c:v>19.683</c:v>
                </c:pt>
                <c:pt idx="23645">
                  <c:v>19.288999999999998</c:v>
                </c:pt>
                <c:pt idx="23646">
                  <c:v>18.925999999999991</c:v>
                </c:pt>
                <c:pt idx="23647">
                  <c:v>18.663</c:v>
                </c:pt>
                <c:pt idx="23648">
                  <c:v>18.364999999999995</c:v>
                </c:pt>
                <c:pt idx="23649">
                  <c:v>18.135000000000005</c:v>
                </c:pt>
                <c:pt idx="23650">
                  <c:v>17.901999999999997</c:v>
                </c:pt>
                <c:pt idx="23651">
                  <c:v>17.728000000000002</c:v>
                </c:pt>
                <c:pt idx="23652">
                  <c:v>17.521999999999995</c:v>
                </c:pt>
                <c:pt idx="23653">
                  <c:v>17.381</c:v>
                </c:pt>
                <c:pt idx="23654">
                  <c:v>17.161999999999999</c:v>
                </c:pt>
                <c:pt idx="23655">
                  <c:v>16.941999999999997</c:v>
                </c:pt>
                <c:pt idx="23656">
                  <c:v>16.779999999999998</c:v>
                </c:pt>
                <c:pt idx="23657">
                  <c:v>16.768999999999991</c:v>
                </c:pt>
                <c:pt idx="23658">
                  <c:v>16.782999999999998</c:v>
                </c:pt>
                <c:pt idx="23659">
                  <c:v>16.669</c:v>
                </c:pt>
                <c:pt idx="23660">
                  <c:v>16.609000000000005</c:v>
                </c:pt>
                <c:pt idx="23661">
                  <c:v>16.503</c:v>
                </c:pt>
                <c:pt idx="23662">
                  <c:v>16.487999999999996</c:v>
                </c:pt>
                <c:pt idx="23663">
                  <c:v>16.648</c:v>
                </c:pt>
                <c:pt idx="23664">
                  <c:v>16.824000000000005</c:v>
                </c:pt>
                <c:pt idx="23665">
                  <c:v>16.937000000000001</c:v>
                </c:pt>
                <c:pt idx="23666">
                  <c:v>16.986999999999991</c:v>
                </c:pt>
                <c:pt idx="23667">
                  <c:v>16.974999999999998</c:v>
                </c:pt>
                <c:pt idx="23668">
                  <c:v>16.954000000000001</c:v>
                </c:pt>
                <c:pt idx="23669">
                  <c:v>16.87</c:v>
                </c:pt>
                <c:pt idx="23670">
                  <c:v>16.79</c:v>
                </c:pt>
                <c:pt idx="23671">
                  <c:v>16.667000000000005</c:v>
                </c:pt>
                <c:pt idx="23672">
                  <c:v>16.622</c:v>
                </c:pt>
                <c:pt idx="23673">
                  <c:v>16.616000000000003</c:v>
                </c:pt>
                <c:pt idx="23674">
                  <c:v>16.675999999999995</c:v>
                </c:pt>
                <c:pt idx="23675">
                  <c:v>16.574999999999999</c:v>
                </c:pt>
                <c:pt idx="23676">
                  <c:v>16.611000000000004</c:v>
                </c:pt>
                <c:pt idx="23677">
                  <c:v>16.577000000000005</c:v>
                </c:pt>
                <c:pt idx="23678">
                  <c:v>16.512</c:v>
                </c:pt>
                <c:pt idx="23679">
                  <c:v>16.471</c:v>
                </c:pt>
                <c:pt idx="23680">
                  <c:v>16.582999999999991</c:v>
                </c:pt>
                <c:pt idx="23681">
                  <c:v>16.641999999999999</c:v>
                </c:pt>
                <c:pt idx="23682">
                  <c:v>16.681000000000001</c:v>
                </c:pt>
                <c:pt idx="23683">
                  <c:v>16.709</c:v>
                </c:pt>
                <c:pt idx="23684">
                  <c:v>16.806999999999999</c:v>
                </c:pt>
                <c:pt idx="23685">
                  <c:v>16.981000000000002</c:v>
                </c:pt>
                <c:pt idx="23686">
                  <c:v>17.155000000000001</c:v>
                </c:pt>
                <c:pt idx="23687">
                  <c:v>17.324000000000005</c:v>
                </c:pt>
                <c:pt idx="23688">
                  <c:v>17.529</c:v>
                </c:pt>
                <c:pt idx="23689">
                  <c:v>17.681999999999999</c:v>
                </c:pt>
                <c:pt idx="23690">
                  <c:v>17.838999999999999</c:v>
                </c:pt>
                <c:pt idx="23691">
                  <c:v>17.944999999999997</c:v>
                </c:pt>
                <c:pt idx="23692">
                  <c:v>18.026</c:v>
                </c:pt>
                <c:pt idx="23693">
                  <c:v>18.038</c:v>
                </c:pt>
                <c:pt idx="23694">
                  <c:v>17.943999999999996</c:v>
                </c:pt>
                <c:pt idx="23695">
                  <c:v>17.846</c:v>
                </c:pt>
                <c:pt idx="23696">
                  <c:v>17.879000000000001</c:v>
                </c:pt>
                <c:pt idx="23697">
                  <c:v>17.707000000000001</c:v>
                </c:pt>
                <c:pt idx="23698">
                  <c:v>17.623999999999999</c:v>
                </c:pt>
                <c:pt idx="23699">
                  <c:v>17.434000000000001</c:v>
                </c:pt>
                <c:pt idx="23700">
                  <c:v>17.466999999999995</c:v>
                </c:pt>
                <c:pt idx="23701">
                  <c:v>17.748999999999995</c:v>
                </c:pt>
                <c:pt idx="23702">
                  <c:v>18.117000000000004</c:v>
                </c:pt>
                <c:pt idx="23703">
                  <c:v>18.523</c:v>
                </c:pt>
                <c:pt idx="23704">
                  <c:v>18.693000000000001</c:v>
                </c:pt>
                <c:pt idx="23705">
                  <c:v>18.704999999999995</c:v>
                </c:pt>
                <c:pt idx="23706">
                  <c:v>18.655999999999999</c:v>
                </c:pt>
                <c:pt idx="23707">
                  <c:v>18.559999999999999</c:v>
                </c:pt>
                <c:pt idx="23708">
                  <c:v>18.422999999999991</c:v>
                </c:pt>
                <c:pt idx="23709">
                  <c:v>18.338999999999999</c:v>
                </c:pt>
                <c:pt idx="23710">
                  <c:v>18.327999999999999</c:v>
                </c:pt>
                <c:pt idx="23711">
                  <c:v>18.359000000000005</c:v>
                </c:pt>
                <c:pt idx="23712">
                  <c:v>18.395</c:v>
                </c:pt>
                <c:pt idx="23713">
                  <c:v>18.356000000000005</c:v>
                </c:pt>
                <c:pt idx="23714">
                  <c:v>18.297999999999995</c:v>
                </c:pt>
                <c:pt idx="23715">
                  <c:v>18.216999999999999</c:v>
                </c:pt>
                <c:pt idx="23716">
                  <c:v>18.130000000000003</c:v>
                </c:pt>
                <c:pt idx="23717">
                  <c:v>18.023</c:v>
                </c:pt>
                <c:pt idx="23718">
                  <c:v>17.951000000000001</c:v>
                </c:pt>
                <c:pt idx="23719">
                  <c:v>17.981999999999996</c:v>
                </c:pt>
                <c:pt idx="23720">
                  <c:v>17.994</c:v>
                </c:pt>
                <c:pt idx="23721">
                  <c:v>18.050999999999995</c:v>
                </c:pt>
                <c:pt idx="23722">
                  <c:v>18.143999999999995</c:v>
                </c:pt>
                <c:pt idx="23723">
                  <c:v>18.204000000000001</c:v>
                </c:pt>
                <c:pt idx="23724">
                  <c:v>18.332999999999995</c:v>
                </c:pt>
                <c:pt idx="23725">
                  <c:v>18.416</c:v>
                </c:pt>
                <c:pt idx="23726">
                  <c:v>18.416</c:v>
                </c:pt>
                <c:pt idx="23727">
                  <c:v>18.353000000000005</c:v>
                </c:pt>
                <c:pt idx="23728">
                  <c:v>18.27</c:v>
                </c:pt>
                <c:pt idx="23729">
                  <c:v>18.091000000000001</c:v>
                </c:pt>
                <c:pt idx="23730">
                  <c:v>17.959</c:v>
                </c:pt>
                <c:pt idx="23731">
                  <c:v>17.835999999999999</c:v>
                </c:pt>
                <c:pt idx="23732">
                  <c:v>17.630000000000003</c:v>
                </c:pt>
                <c:pt idx="23733">
                  <c:v>17.484000000000002</c:v>
                </c:pt>
                <c:pt idx="23734">
                  <c:v>17.326000000000001</c:v>
                </c:pt>
                <c:pt idx="23735">
                  <c:v>17.292999999999996</c:v>
                </c:pt>
                <c:pt idx="23736">
                  <c:v>17.167999999999999</c:v>
                </c:pt>
                <c:pt idx="23737">
                  <c:v>17.087</c:v>
                </c:pt>
                <c:pt idx="23738">
                  <c:v>17.061</c:v>
                </c:pt>
                <c:pt idx="23739">
                  <c:v>17.033000000000001</c:v>
                </c:pt>
                <c:pt idx="23740">
                  <c:v>16.956</c:v>
                </c:pt>
                <c:pt idx="23741">
                  <c:v>16.875</c:v>
                </c:pt>
                <c:pt idx="23742">
                  <c:v>16.757999999999999</c:v>
                </c:pt>
                <c:pt idx="23743">
                  <c:v>16.702999999999996</c:v>
                </c:pt>
                <c:pt idx="23744">
                  <c:v>16.684999999999999</c:v>
                </c:pt>
                <c:pt idx="23745">
                  <c:v>16.634000000000004</c:v>
                </c:pt>
                <c:pt idx="23746">
                  <c:v>16.596</c:v>
                </c:pt>
                <c:pt idx="23747">
                  <c:v>16.577999999999999</c:v>
                </c:pt>
                <c:pt idx="23748">
                  <c:v>16.515000000000001</c:v>
                </c:pt>
                <c:pt idx="23749">
                  <c:v>16.405999999999995</c:v>
                </c:pt>
                <c:pt idx="23750">
                  <c:v>16.378</c:v>
                </c:pt>
                <c:pt idx="23751">
                  <c:v>16.382999999999996</c:v>
                </c:pt>
                <c:pt idx="23752">
                  <c:v>16.411000000000001</c:v>
                </c:pt>
                <c:pt idx="23753">
                  <c:v>16.291</c:v>
                </c:pt>
                <c:pt idx="23754">
                  <c:v>16.315000000000001</c:v>
                </c:pt>
                <c:pt idx="23755">
                  <c:v>16.341000000000001</c:v>
                </c:pt>
                <c:pt idx="23756">
                  <c:v>16.446999999999996</c:v>
                </c:pt>
                <c:pt idx="23757">
                  <c:v>16.655999999999999</c:v>
                </c:pt>
                <c:pt idx="23758">
                  <c:v>17.138000000000005</c:v>
                </c:pt>
                <c:pt idx="23759">
                  <c:v>17.587999999999997</c:v>
                </c:pt>
                <c:pt idx="23760">
                  <c:v>18.044</c:v>
                </c:pt>
                <c:pt idx="23761">
                  <c:v>18.454000000000001</c:v>
                </c:pt>
                <c:pt idx="23762">
                  <c:v>18.794</c:v>
                </c:pt>
                <c:pt idx="23763">
                  <c:v>19.154000000000003</c:v>
                </c:pt>
                <c:pt idx="23764">
                  <c:v>19.324000000000005</c:v>
                </c:pt>
                <c:pt idx="23765">
                  <c:v>19.369</c:v>
                </c:pt>
                <c:pt idx="23766">
                  <c:v>19.286999999999995</c:v>
                </c:pt>
                <c:pt idx="23767">
                  <c:v>19.221</c:v>
                </c:pt>
                <c:pt idx="23768">
                  <c:v>18.962999999999997</c:v>
                </c:pt>
                <c:pt idx="23769">
                  <c:v>18.82</c:v>
                </c:pt>
                <c:pt idx="23770">
                  <c:v>18.716000000000001</c:v>
                </c:pt>
                <c:pt idx="23771">
                  <c:v>18.396000000000001</c:v>
                </c:pt>
                <c:pt idx="23772">
                  <c:v>18.076000000000001</c:v>
                </c:pt>
                <c:pt idx="23773">
                  <c:v>17.686</c:v>
                </c:pt>
                <c:pt idx="23774">
                  <c:v>17.356000000000005</c:v>
                </c:pt>
                <c:pt idx="23775">
                  <c:v>17.130000000000003</c:v>
                </c:pt>
                <c:pt idx="23776">
                  <c:v>16.847000000000001</c:v>
                </c:pt>
                <c:pt idx="23777">
                  <c:v>16.643999999999995</c:v>
                </c:pt>
                <c:pt idx="23778">
                  <c:v>16.457000000000001</c:v>
                </c:pt>
                <c:pt idx="23779">
                  <c:v>16.242999999999995</c:v>
                </c:pt>
                <c:pt idx="23780">
                  <c:v>16.07</c:v>
                </c:pt>
                <c:pt idx="23781">
                  <c:v>15.860000000000001</c:v>
                </c:pt>
                <c:pt idx="23782">
                  <c:v>15.664</c:v>
                </c:pt>
                <c:pt idx="23783">
                  <c:v>15.633000000000001</c:v>
                </c:pt>
                <c:pt idx="23784">
                  <c:v>15.739999999999998</c:v>
                </c:pt>
                <c:pt idx="23785">
                  <c:v>15.866000000000001</c:v>
                </c:pt>
                <c:pt idx="23786">
                  <c:v>15.944000000000001</c:v>
                </c:pt>
                <c:pt idx="23787">
                  <c:v>15.929</c:v>
                </c:pt>
                <c:pt idx="23788">
                  <c:v>15.946</c:v>
                </c:pt>
                <c:pt idx="23789">
                  <c:v>15.870000000000001</c:v>
                </c:pt>
                <c:pt idx="23790">
                  <c:v>15.763</c:v>
                </c:pt>
                <c:pt idx="23791">
                  <c:v>15.757</c:v>
                </c:pt>
                <c:pt idx="23792">
                  <c:v>15.739999999999998</c:v>
                </c:pt>
                <c:pt idx="23793">
                  <c:v>15.625</c:v>
                </c:pt>
                <c:pt idx="23794">
                  <c:v>15.542</c:v>
                </c:pt>
                <c:pt idx="23795">
                  <c:v>15.421000000000001</c:v>
                </c:pt>
                <c:pt idx="23796">
                  <c:v>15.361000000000002</c:v>
                </c:pt>
                <c:pt idx="23797">
                  <c:v>15.342000000000002</c:v>
                </c:pt>
                <c:pt idx="23798">
                  <c:v>15.369000000000002</c:v>
                </c:pt>
                <c:pt idx="23799">
                  <c:v>15.405000000000001</c:v>
                </c:pt>
                <c:pt idx="23800">
                  <c:v>15.562000000000001</c:v>
                </c:pt>
                <c:pt idx="23801">
                  <c:v>15.771000000000001</c:v>
                </c:pt>
                <c:pt idx="23802">
                  <c:v>15.918000000000001</c:v>
                </c:pt>
                <c:pt idx="23803">
                  <c:v>16.190999999999999</c:v>
                </c:pt>
                <c:pt idx="23804">
                  <c:v>16.529</c:v>
                </c:pt>
                <c:pt idx="23805">
                  <c:v>16.939999999999998</c:v>
                </c:pt>
                <c:pt idx="23806">
                  <c:v>17.401</c:v>
                </c:pt>
                <c:pt idx="23807">
                  <c:v>17.777999999999999</c:v>
                </c:pt>
                <c:pt idx="23808">
                  <c:v>18.059999999999999</c:v>
                </c:pt>
                <c:pt idx="23809">
                  <c:v>18.218</c:v>
                </c:pt>
                <c:pt idx="23810">
                  <c:v>18.234999999999999</c:v>
                </c:pt>
                <c:pt idx="23811">
                  <c:v>18.163</c:v>
                </c:pt>
                <c:pt idx="23812">
                  <c:v>18.094000000000001</c:v>
                </c:pt>
                <c:pt idx="23813">
                  <c:v>18.04</c:v>
                </c:pt>
                <c:pt idx="23814">
                  <c:v>17.982999999999997</c:v>
                </c:pt>
                <c:pt idx="23815">
                  <c:v>18.024000000000001</c:v>
                </c:pt>
                <c:pt idx="23816">
                  <c:v>17.972999999999995</c:v>
                </c:pt>
                <c:pt idx="23817">
                  <c:v>17.928999999999991</c:v>
                </c:pt>
                <c:pt idx="23818">
                  <c:v>17.942999999999998</c:v>
                </c:pt>
                <c:pt idx="23819">
                  <c:v>18.067999999999998</c:v>
                </c:pt>
                <c:pt idx="23820">
                  <c:v>18.132999999999999</c:v>
                </c:pt>
                <c:pt idx="23821">
                  <c:v>18.021000000000001</c:v>
                </c:pt>
                <c:pt idx="23822">
                  <c:v>17.795000000000002</c:v>
                </c:pt>
                <c:pt idx="23823">
                  <c:v>17.634000000000004</c:v>
                </c:pt>
                <c:pt idx="23824">
                  <c:v>17.350000000000001</c:v>
                </c:pt>
                <c:pt idx="23825">
                  <c:v>17.178999999999995</c:v>
                </c:pt>
                <c:pt idx="23826">
                  <c:v>16.907</c:v>
                </c:pt>
                <c:pt idx="23827">
                  <c:v>16.617000000000004</c:v>
                </c:pt>
                <c:pt idx="23828">
                  <c:v>16.361999999999995</c:v>
                </c:pt>
                <c:pt idx="23829">
                  <c:v>16.071000000000005</c:v>
                </c:pt>
                <c:pt idx="23830">
                  <c:v>15.806000000000003</c:v>
                </c:pt>
                <c:pt idx="23831">
                  <c:v>15.568</c:v>
                </c:pt>
                <c:pt idx="23832">
                  <c:v>15.316000000000003</c:v>
                </c:pt>
                <c:pt idx="23833">
                  <c:v>15.11</c:v>
                </c:pt>
                <c:pt idx="23834">
                  <c:v>14.871</c:v>
                </c:pt>
                <c:pt idx="23835">
                  <c:v>14.776</c:v>
                </c:pt>
                <c:pt idx="23836">
                  <c:v>14.719999999999999</c:v>
                </c:pt>
                <c:pt idx="23837">
                  <c:v>14.617000000000001</c:v>
                </c:pt>
                <c:pt idx="23838">
                  <c:v>14.561</c:v>
                </c:pt>
                <c:pt idx="23839">
                  <c:v>14.515000000000002</c:v>
                </c:pt>
                <c:pt idx="23840">
                  <c:v>14.508000000000001</c:v>
                </c:pt>
                <c:pt idx="23841">
                  <c:v>14.484</c:v>
                </c:pt>
                <c:pt idx="23842">
                  <c:v>14.442</c:v>
                </c:pt>
                <c:pt idx="23843">
                  <c:v>14.369000000000002</c:v>
                </c:pt>
                <c:pt idx="23844">
                  <c:v>14.289</c:v>
                </c:pt>
                <c:pt idx="23845">
                  <c:v>14.213999999999999</c:v>
                </c:pt>
                <c:pt idx="23846">
                  <c:v>14.137999999999998</c:v>
                </c:pt>
                <c:pt idx="23847">
                  <c:v>14.063000000000002</c:v>
                </c:pt>
                <c:pt idx="23848">
                  <c:v>14.055000000000001</c:v>
                </c:pt>
                <c:pt idx="23849">
                  <c:v>14.105</c:v>
                </c:pt>
                <c:pt idx="23850">
                  <c:v>14.259</c:v>
                </c:pt>
                <c:pt idx="23851">
                  <c:v>14.395000000000001</c:v>
                </c:pt>
                <c:pt idx="23852">
                  <c:v>14.564</c:v>
                </c:pt>
                <c:pt idx="23853">
                  <c:v>14.643999999999998</c:v>
                </c:pt>
                <c:pt idx="23854">
                  <c:v>14.912000000000003</c:v>
                </c:pt>
                <c:pt idx="23855">
                  <c:v>15.003</c:v>
                </c:pt>
                <c:pt idx="23856">
                  <c:v>15.115</c:v>
                </c:pt>
                <c:pt idx="23857">
                  <c:v>15.191000000000001</c:v>
                </c:pt>
                <c:pt idx="23858">
                  <c:v>15.287999999999998</c:v>
                </c:pt>
                <c:pt idx="23859">
                  <c:v>15.381</c:v>
                </c:pt>
                <c:pt idx="23860">
                  <c:v>15.485000000000001</c:v>
                </c:pt>
                <c:pt idx="23861">
                  <c:v>15.562000000000001</c:v>
                </c:pt>
                <c:pt idx="23862">
                  <c:v>15.504</c:v>
                </c:pt>
                <c:pt idx="23863">
                  <c:v>15.467000000000002</c:v>
                </c:pt>
                <c:pt idx="23864">
                  <c:v>15.444000000000001</c:v>
                </c:pt>
                <c:pt idx="23865">
                  <c:v>15.417</c:v>
                </c:pt>
                <c:pt idx="23866">
                  <c:v>15.344000000000001</c:v>
                </c:pt>
                <c:pt idx="23867">
                  <c:v>15.295</c:v>
                </c:pt>
                <c:pt idx="23868">
                  <c:v>15.186</c:v>
                </c:pt>
                <c:pt idx="23869">
                  <c:v>15.148999999999999</c:v>
                </c:pt>
                <c:pt idx="23870">
                  <c:v>15.153</c:v>
                </c:pt>
                <c:pt idx="23871">
                  <c:v>15.252000000000002</c:v>
                </c:pt>
                <c:pt idx="23872">
                  <c:v>15.31</c:v>
                </c:pt>
                <c:pt idx="23873">
                  <c:v>15.412000000000003</c:v>
                </c:pt>
                <c:pt idx="23874">
                  <c:v>15.454000000000002</c:v>
                </c:pt>
                <c:pt idx="23875">
                  <c:v>15.469000000000001</c:v>
                </c:pt>
                <c:pt idx="23876">
                  <c:v>15.527000000000001</c:v>
                </c:pt>
                <c:pt idx="23877">
                  <c:v>15.617000000000001</c:v>
                </c:pt>
                <c:pt idx="23878">
                  <c:v>15.687000000000001</c:v>
                </c:pt>
                <c:pt idx="23879">
                  <c:v>15.705</c:v>
                </c:pt>
                <c:pt idx="23880">
                  <c:v>15.776</c:v>
                </c:pt>
                <c:pt idx="23881">
                  <c:v>15.768000000000001</c:v>
                </c:pt>
                <c:pt idx="23882">
                  <c:v>15.793000000000001</c:v>
                </c:pt>
                <c:pt idx="23883">
                  <c:v>15.803000000000003</c:v>
                </c:pt>
                <c:pt idx="23884">
                  <c:v>15.929</c:v>
                </c:pt>
                <c:pt idx="23885">
                  <c:v>16.053999999999995</c:v>
                </c:pt>
                <c:pt idx="23886">
                  <c:v>16.369</c:v>
                </c:pt>
                <c:pt idx="23887">
                  <c:v>16.779</c:v>
                </c:pt>
                <c:pt idx="23888">
                  <c:v>16.984000000000002</c:v>
                </c:pt>
                <c:pt idx="23889">
                  <c:v>17.434999999999999</c:v>
                </c:pt>
                <c:pt idx="23890">
                  <c:v>17.843</c:v>
                </c:pt>
                <c:pt idx="23891">
                  <c:v>18.103000000000005</c:v>
                </c:pt>
                <c:pt idx="23892">
                  <c:v>18.539000000000001</c:v>
                </c:pt>
                <c:pt idx="23893">
                  <c:v>19.233000000000001</c:v>
                </c:pt>
                <c:pt idx="23894">
                  <c:v>20.186</c:v>
                </c:pt>
                <c:pt idx="23895">
                  <c:v>21.09</c:v>
                </c:pt>
                <c:pt idx="23896">
                  <c:v>22.096</c:v>
                </c:pt>
                <c:pt idx="23897">
                  <c:v>22.693999999999999</c:v>
                </c:pt>
                <c:pt idx="23898">
                  <c:v>22.99</c:v>
                </c:pt>
                <c:pt idx="23899">
                  <c:v>23.001999999999999</c:v>
                </c:pt>
                <c:pt idx="23900">
                  <c:v>23.119000000000003</c:v>
                </c:pt>
                <c:pt idx="23901">
                  <c:v>23.277999999999999</c:v>
                </c:pt>
                <c:pt idx="23902">
                  <c:v>23.764999999999997</c:v>
                </c:pt>
                <c:pt idx="23903">
                  <c:v>24.605</c:v>
                </c:pt>
                <c:pt idx="23904">
                  <c:v>26.073</c:v>
                </c:pt>
                <c:pt idx="23905">
                  <c:v>27.210999999999999</c:v>
                </c:pt>
                <c:pt idx="23906">
                  <c:v>27.869</c:v>
                </c:pt>
                <c:pt idx="23907">
                  <c:v>28.381</c:v>
                </c:pt>
                <c:pt idx="23908">
                  <c:v>28.411000000000001</c:v>
                </c:pt>
                <c:pt idx="23909">
                  <c:v>28.170999999999999</c:v>
                </c:pt>
                <c:pt idx="23910">
                  <c:v>27.568999999999996</c:v>
                </c:pt>
                <c:pt idx="23911">
                  <c:v>26.795999999999996</c:v>
                </c:pt>
                <c:pt idx="23912">
                  <c:v>26.084999999999997</c:v>
                </c:pt>
                <c:pt idx="23913">
                  <c:v>25.463999999999995</c:v>
                </c:pt>
                <c:pt idx="23914">
                  <c:v>24.917999999999999</c:v>
                </c:pt>
                <c:pt idx="23915">
                  <c:v>24.245999999999995</c:v>
                </c:pt>
                <c:pt idx="23916">
                  <c:v>23.843</c:v>
                </c:pt>
                <c:pt idx="23917">
                  <c:v>23.337000000000003</c:v>
                </c:pt>
                <c:pt idx="23918">
                  <c:v>22.779999999999998</c:v>
                </c:pt>
                <c:pt idx="23919">
                  <c:v>22.241999999999997</c:v>
                </c:pt>
                <c:pt idx="23920">
                  <c:v>22.062999999999995</c:v>
                </c:pt>
                <c:pt idx="23921">
                  <c:v>21.951000000000001</c:v>
                </c:pt>
                <c:pt idx="23922">
                  <c:v>21.957000000000001</c:v>
                </c:pt>
                <c:pt idx="23923">
                  <c:v>21.794</c:v>
                </c:pt>
                <c:pt idx="23924">
                  <c:v>21.632999999999999</c:v>
                </c:pt>
                <c:pt idx="23925">
                  <c:v>21.498999999999995</c:v>
                </c:pt>
                <c:pt idx="23926">
                  <c:v>21.228999999999996</c:v>
                </c:pt>
                <c:pt idx="23927">
                  <c:v>20.95</c:v>
                </c:pt>
                <c:pt idx="23928">
                  <c:v>20.494999999999997</c:v>
                </c:pt>
                <c:pt idx="23929">
                  <c:v>20.073</c:v>
                </c:pt>
                <c:pt idx="23930">
                  <c:v>19.424999999999997</c:v>
                </c:pt>
                <c:pt idx="23931">
                  <c:v>19.074999999999999</c:v>
                </c:pt>
                <c:pt idx="23932">
                  <c:v>18.643000000000001</c:v>
                </c:pt>
                <c:pt idx="23933">
                  <c:v>18.199000000000005</c:v>
                </c:pt>
                <c:pt idx="23934">
                  <c:v>17.690000000000001</c:v>
                </c:pt>
                <c:pt idx="23935">
                  <c:v>17.41</c:v>
                </c:pt>
                <c:pt idx="23936">
                  <c:v>17.073</c:v>
                </c:pt>
                <c:pt idx="23937">
                  <c:v>16.751000000000001</c:v>
                </c:pt>
                <c:pt idx="23938">
                  <c:v>16.479999999999997</c:v>
                </c:pt>
                <c:pt idx="23939">
                  <c:v>16.267999999999997</c:v>
                </c:pt>
                <c:pt idx="23940">
                  <c:v>16.073</c:v>
                </c:pt>
                <c:pt idx="23941">
                  <c:v>15.870000000000001</c:v>
                </c:pt>
                <c:pt idx="23942">
                  <c:v>15.646999999999998</c:v>
                </c:pt>
                <c:pt idx="23943">
                  <c:v>15.571</c:v>
                </c:pt>
                <c:pt idx="23944">
                  <c:v>15.454000000000002</c:v>
                </c:pt>
                <c:pt idx="23945">
                  <c:v>15.323</c:v>
                </c:pt>
                <c:pt idx="23946">
                  <c:v>15.246999999999998</c:v>
                </c:pt>
                <c:pt idx="23947">
                  <c:v>15.184000000000001</c:v>
                </c:pt>
                <c:pt idx="23948">
                  <c:v>15.227999999999998</c:v>
                </c:pt>
                <c:pt idx="23949">
                  <c:v>15.246999999999998</c:v>
                </c:pt>
                <c:pt idx="23950">
                  <c:v>15.321</c:v>
                </c:pt>
                <c:pt idx="23951">
                  <c:v>15.335000000000003</c:v>
                </c:pt>
                <c:pt idx="23952">
                  <c:v>15.315000000000001</c:v>
                </c:pt>
                <c:pt idx="23953">
                  <c:v>15.267000000000001</c:v>
                </c:pt>
                <c:pt idx="23954">
                  <c:v>15.173</c:v>
                </c:pt>
                <c:pt idx="23955">
                  <c:v>15.113</c:v>
                </c:pt>
                <c:pt idx="23956">
                  <c:v>15.137999999999998</c:v>
                </c:pt>
                <c:pt idx="23957">
                  <c:v>15.1</c:v>
                </c:pt>
                <c:pt idx="23958">
                  <c:v>15.138999999999999</c:v>
                </c:pt>
                <c:pt idx="23959">
                  <c:v>15.189</c:v>
                </c:pt>
                <c:pt idx="23960">
                  <c:v>15.201000000000001</c:v>
                </c:pt>
                <c:pt idx="23961">
                  <c:v>15.183</c:v>
                </c:pt>
                <c:pt idx="23962">
                  <c:v>15.186</c:v>
                </c:pt>
                <c:pt idx="23963">
                  <c:v>15.129</c:v>
                </c:pt>
                <c:pt idx="23964">
                  <c:v>15.151</c:v>
                </c:pt>
                <c:pt idx="23965">
                  <c:v>15.182</c:v>
                </c:pt>
                <c:pt idx="23966">
                  <c:v>15.283000000000001</c:v>
                </c:pt>
                <c:pt idx="23967">
                  <c:v>15.354000000000003</c:v>
                </c:pt>
                <c:pt idx="23968">
                  <c:v>15.388</c:v>
                </c:pt>
                <c:pt idx="23969">
                  <c:v>15.471</c:v>
                </c:pt>
                <c:pt idx="23970">
                  <c:v>15.479000000000001</c:v>
                </c:pt>
                <c:pt idx="23971">
                  <c:v>15.53</c:v>
                </c:pt>
                <c:pt idx="23972">
                  <c:v>15.587</c:v>
                </c:pt>
                <c:pt idx="23973">
                  <c:v>15.613</c:v>
                </c:pt>
                <c:pt idx="23974">
                  <c:v>15.635</c:v>
                </c:pt>
                <c:pt idx="23975">
                  <c:v>15.651</c:v>
                </c:pt>
                <c:pt idx="23976">
                  <c:v>15.604000000000001</c:v>
                </c:pt>
                <c:pt idx="23977">
                  <c:v>15.579000000000002</c:v>
                </c:pt>
                <c:pt idx="23978">
                  <c:v>15.566000000000003</c:v>
                </c:pt>
                <c:pt idx="23979">
                  <c:v>15.552000000000001</c:v>
                </c:pt>
                <c:pt idx="23980">
                  <c:v>15.57</c:v>
                </c:pt>
                <c:pt idx="23981">
                  <c:v>15.553000000000003</c:v>
                </c:pt>
                <c:pt idx="23982">
                  <c:v>15.547999999999998</c:v>
                </c:pt>
                <c:pt idx="23983">
                  <c:v>15.578000000000001</c:v>
                </c:pt>
                <c:pt idx="23984">
                  <c:v>15.539</c:v>
                </c:pt>
                <c:pt idx="23985">
                  <c:v>15.388</c:v>
                </c:pt>
                <c:pt idx="23986">
                  <c:v>15.335000000000003</c:v>
                </c:pt>
                <c:pt idx="23987">
                  <c:v>15.275</c:v>
                </c:pt>
                <c:pt idx="23988">
                  <c:v>15.197000000000001</c:v>
                </c:pt>
                <c:pt idx="23989">
                  <c:v>15.203000000000001</c:v>
                </c:pt>
                <c:pt idx="23990">
                  <c:v>15.189</c:v>
                </c:pt>
                <c:pt idx="23991">
                  <c:v>15.129999999999999</c:v>
                </c:pt>
                <c:pt idx="23992">
                  <c:v>15.123000000000001</c:v>
                </c:pt>
                <c:pt idx="23993">
                  <c:v>15.077</c:v>
                </c:pt>
                <c:pt idx="23994">
                  <c:v>15.023</c:v>
                </c:pt>
                <c:pt idx="23995">
                  <c:v>15.068</c:v>
                </c:pt>
                <c:pt idx="23996">
                  <c:v>15.1</c:v>
                </c:pt>
                <c:pt idx="23997">
                  <c:v>15.159000000000002</c:v>
                </c:pt>
                <c:pt idx="23998">
                  <c:v>15.271000000000001</c:v>
                </c:pt>
                <c:pt idx="23999">
                  <c:v>15.362000000000002</c:v>
                </c:pt>
                <c:pt idx="24000">
                  <c:v>15.372000000000002</c:v>
                </c:pt>
                <c:pt idx="24001">
                  <c:v>15.498000000000001</c:v>
                </c:pt>
                <c:pt idx="24002">
                  <c:v>15.611000000000001</c:v>
                </c:pt>
                <c:pt idx="24003">
                  <c:v>15.652000000000001</c:v>
                </c:pt>
                <c:pt idx="24004">
                  <c:v>15.664</c:v>
                </c:pt>
                <c:pt idx="24005">
                  <c:v>15.656000000000002</c:v>
                </c:pt>
                <c:pt idx="24006">
                  <c:v>15.62</c:v>
                </c:pt>
                <c:pt idx="24007">
                  <c:v>15.630999999999998</c:v>
                </c:pt>
                <c:pt idx="24008">
                  <c:v>15.696</c:v>
                </c:pt>
                <c:pt idx="24009">
                  <c:v>15.783000000000001</c:v>
                </c:pt>
                <c:pt idx="24010">
                  <c:v>15.923</c:v>
                </c:pt>
                <c:pt idx="24011">
                  <c:v>16.067999999999998</c:v>
                </c:pt>
                <c:pt idx="24012">
                  <c:v>16.224999999999998</c:v>
                </c:pt>
                <c:pt idx="24013">
                  <c:v>16.274000000000001</c:v>
                </c:pt>
                <c:pt idx="24014">
                  <c:v>16.271000000000001</c:v>
                </c:pt>
                <c:pt idx="24015">
                  <c:v>16.266999999999996</c:v>
                </c:pt>
                <c:pt idx="24016">
                  <c:v>16.195</c:v>
                </c:pt>
                <c:pt idx="24017">
                  <c:v>16.149000000000001</c:v>
                </c:pt>
                <c:pt idx="24018">
                  <c:v>16.103999999999999</c:v>
                </c:pt>
                <c:pt idx="24019">
                  <c:v>16.062999999999995</c:v>
                </c:pt>
                <c:pt idx="24020">
                  <c:v>15.966000000000003</c:v>
                </c:pt>
                <c:pt idx="24021">
                  <c:v>15.849</c:v>
                </c:pt>
                <c:pt idx="24022">
                  <c:v>15.779</c:v>
                </c:pt>
                <c:pt idx="24023">
                  <c:v>15.777000000000001</c:v>
                </c:pt>
                <c:pt idx="24024">
                  <c:v>15.762</c:v>
                </c:pt>
                <c:pt idx="24025">
                  <c:v>15.753</c:v>
                </c:pt>
                <c:pt idx="24026">
                  <c:v>19.155000000000001</c:v>
                </c:pt>
                <c:pt idx="24027">
                  <c:v>21.667000000000005</c:v>
                </c:pt>
                <c:pt idx="24028">
                  <c:v>22.459</c:v>
                </c:pt>
                <c:pt idx="24029">
                  <c:v>22.277000000000001</c:v>
                </c:pt>
                <c:pt idx="24030">
                  <c:v>21.584</c:v>
                </c:pt>
                <c:pt idx="24031">
                  <c:v>20.64</c:v>
                </c:pt>
                <c:pt idx="24032">
                  <c:v>19.760000000000002</c:v>
                </c:pt>
                <c:pt idx="24033">
                  <c:v>19.050999999999995</c:v>
                </c:pt>
                <c:pt idx="24034">
                  <c:v>18.302</c:v>
                </c:pt>
                <c:pt idx="24035">
                  <c:v>17.824000000000005</c:v>
                </c:pt>
                <c:pt idx="24036">
                  <c:v>17.321000000000005</c:v>
                </c:pt>
                <c:pt idx="24037">
                  <c:v>17.061</c:v>
                </c:pt>
                <c:pt idx="24038">
                  <c:v>16.818000000000001</c:v>
                </c:pt>
                <c:pt idx="24039">
                  <c:v>16.626999999999999</c:v>
                </c:pt>
                <c:pt idx="24040">
                  <c:v>16.579000000000001</c:v>
                </c:pt>
                <c:pt idx="24041">
                  <c:v>16.757999999999999</c:v>
                </c:pt>
                <c:pt idx="24042">
                  <c:v>17.413</c:v>
                </c:pt>
                <c:pt idx="24043">
                  <c:v>18.494999999999997</c:v>
                </c:pt>
                <c:pt idx="24044">
                  <c:v>20.061999999999998</c:v>
                </c:pt>
                <c:pt idx="24045">
                  <c:v>22.138000000000005</c:v>
                </c:pt>
                <c:pt idx="24046">
                  <c:v>23.847999999999999</c:v>
                </c:pt>
                <c:pt idx="24047">
                  <c:v>25.248999999999995</c:v>
                </c:pt>
                <c:pt idx="24048">
                  <c:v>26.361000000000001</c:v>
                </c:pt>
                <c:pt idx="24049">
                  <c:v>27.132999999999999</c:v>
                </c:pt>
                <c:pt idx="24050">
                  <c:v>27.533999999999999</c:v>
                </c:pt>
                <c:pt idx="24051">
                  <c:v>27.79</c:v>
                </c:pt>
                <c:pt idx="24052">
                  <c:v>27.984999999999996</c:v>
                </c:pt>
                <c:pt idx="24053">
                  <c:v>28.093</c:v>
                </c:pt>
                <c:pt idx="24054">
                  <c:v>28.366</c:v>
                </c:pt>
                <c:pt idx="24055">
                  <c:v>28.465999999999998</c:v>
                </c:pt>
                <c:pt idx="24056">
                  <c:v>28.315000000000001</c:v>
                </c:pt>
                <c:pt idx="24057">
                  <c:v>28.081</c:v>
                </c:pt>
                <c:pt idx="24058">
                  <c:v>27.744</c:v>
                </c:pt>
                <c:pt idx="24059">
                  <c:v>27.395</c:v>
                </c:pt>
                <c:pt idx="24060">
                  <c:v>27.103000000000005</c:v>
                </c:pt>
                <c:pt idx="24061">
                  <c:v>26.724999999999998</c:v>
                </c:pt>
                <c:pt idx="24062">
                  <c:v>26.244999999999997</c:v>
                </c:pt>
                <c:pt idx="24063">
                  <c:v>25.806000000000001</c:v>
                </c:pt>
                <c:pt idx="24064">
                  <c:v>25.315000000000001</c:v>
                </c:pt>
                <c:pt idx="24065">
                  <c:v>24.792000000000002</c:v>
                </c:pt>
                <c:pt idx="24066">
                  <c:v>24.317000000000004</c:v>
                </c:pt>
                <c:pt idx="24067">
                  <c:v>23.777999999999999</c:v>
                </c:pt>
                <c:pt idx="24068">
                  <c:v>23.381999999999998</c:v>
                </c:pt>
                <c:pt idx="24069">
                  <c:v>22.904999999999998</c:v>
                </c:pt>
                <c:pt idx="24070">
                  <c:v>22.544</c:v>
                </c:pt>
                <c:pt idx="24071">
                  <c:v>22.22</c:v>
                </c:pt>
                <c:pt idx="24072">
                  <c:v>22.036000000000001</c:v>
                </c:pt>
                <c:pt idx="24073">
                  <c:v>21.870999999999999</c:v>
                </c:pt>
                <c:pt idx="24074">
                  <c:v>21.638000000000005</c:v>
                </c:pt>
                <c:pt idx="24075">
                  <c:v>21.413</c:v>
                </c:pt>
                <c:pt idx="24076">
                  <c:v>21.218</c:v>
                </c:pt>
                <c:pt idx="24077">
                  <c:v>21.059000000000001</c:v>
                </c:pt>
                <c:pt idx="24078">
                  <c:v>20.850999999999999</c:v>
                </c:pt>
                <c:pt idx="24079">
                  <c:v>20.673999999999999</c:v>
                </c:pt>
                <c:pt idx="24080">
                  <c:v>20.573</c:v>
                </c:pt>
                <c:pt idx="24081">
                  <c:v>20.518999999999995</c:v>
                </c:pt>
                <c:pt idx="24082">
                  <c:v>20.641999999999999</c:v>
                </c:pt>
                <c:pt idx="24083">
                  <c:v>20.641999999999999</c:v>
                </c:pt>
                <c:pt idx="24084">
                  <c:v>20.597999999999999</c:v>
                </c:pt>
                <c:pt idx="24085">
                  <c:v>20.439</c:v>
                </c:pt>
                <c:pt idx="24086">
                  <c:v>20.228999999999996</c:v>
                </c:pt>
                <c:pt idx="24087">
                  <c:v>20.094999999999999</c:v>
                </c:pt>
                <c:pt idx="24088">
                  <c:v>19.943999999999996</c:v>
                </c:pt>
                <c:pt idx="24089">
                  <c:v>19.908999999999995</c:v>
                </c:pt>
                <c:pt idx="24090">
                  <c:v>19.827000000000005</c:v>
                </c:pt>
                <c:pt idx="24091">
                  <c:v>19.635999999999999</c:v>
                </c:pt>
                <c:pt idx="24092">
                  <c:v>19.568999999999996</c:v>
                </c:pt>
                <c:pt idx="24093">
                  <c:v>19.361999999999995</c:v>
                </c:pt>
                <c:pt idx="24094">
                  <c:v>19.207000000000001</c:v>
                </c:pt>
                <c:pt idx="24095">
                  <c:v>19.047999999999995</c:v>
                </c:pt>
                <c:pt idx="24096">
                  <c:v>18.855</c:v>
                </c:pt>
                <c:pt idx="24097">
                  <c:v>18.684999999999999</c:v>
                </c:pt>
                <c:pt idx="24098">
                  <c:v>18.609000000000005</c:v>
                </c:pt>
                <c:pt idx="24099">
                  <c:v>18.478999999999996</c:v>
                </c:pt>
                <c:pt idx="24100">
                  <c:v>18.303999999999995</c:v>
                </c:pt>
                <c:pt idx="24101">
                  <c:v>18.21</c:v>
                </c:pt>
                <c:pt idx="24102">
                  <c:v>18.047999999999995</c:v>
                </c:pt>
                <c:pt idx="24103">
                  <c:v>17.899000000000001</c:v>
                </c:pt>
                <c:pt idx="24104">
                  <c:v>17.884</c:v>
                </c:pt>
                <c:pt idx="24105">
                  <c:v>17.826000000000001</c:v>
                </c:pt>
                <c:pt idx="24106">
                  <c:v>17.77</c:v>
                </c:pt>
                <c:pt idx="24107">
                  <c:v>17.681999999999999</c:v>
                </c:pt>
                <c:pt idx="24108">
                  <c:v>17.613000000000003</c:v>
                </c:pt>
                <c:pt idx="24109">
                  <c:v>17.477</c:v>
                </c:pt>
                <c:pt idx="24110">
                  <c:v>17.431999999999999</c:v>
                </c:pt>
                <c:pt idx="24111">
                  <c:v>17.381999999999998</c:v>
                </c:pt>
                <c:pt idx="24112">
                  <c:v>17.297999999999995</c:v>
                </c:pt>
                <c:pt idx="24113">
                  <c:v>17.213999999999999</c:v>
                </c:pt>
                <c:pt idx="24114">
                  <c:v>17.129000000000001</c:v>
                </c:pt>
                <c:pt idx="24115">
                  <c:v>17.096</c:v>
                </c:pt>
                <c:pt idx="24116">
                  <c:v>17.113000000000003</c:v>
                </c:pt>
                <c:pt idx="24117">
                  <c:v>17.109000000000005</c:v>
                </c:pt>
                <c:pt idx="24118">
                  <c:v>17.114000000000004</c:v>
                </c:pt>
                <c:pt idx="24119">
                  <c:v>17.059000000000001</c:v>
                </c:pt>
                <c:pt idx="24120">
                  <c:v>17.029</c:v>
                </c:pt>
                <c:pt idx="24121">
                  <c:v>16.954999999999995</c:v>
                </c:pt>
                <c:pt idx="24122">
                  <c:v>16.952000000000002</c:v>
                </c:pt>
                <c:pt idx="24123">
                  <c:v>16.919</c:v>
                </c:pt>
                <c:pt idx="24124">
                  <c:v>16.88</c:v>
                </c:pt>
                <c:pt idx="24125">
                  <c:v>16.82</c:v>
                </c:pt>
                <c:pt idx="24126">
                  <c:v>16.734000000000005</c:v>
                </c:pt>
                <c:pt idx="24127">
                  <c:v>16.693999999999999</c:v>
                </c:pt>
                <c:pt idx="24128">
                  <c:v>16.713999999999999</c:v>
                </c:pt>
                <c:pt idx="24129">
                  <c:v>16.635999999999999</c:v>
                </c:pt>
                <c:pt idx="24130">
                  <c:v>16.481999999999996</c:v>
                </c:pt>
                <c:pt idx="24131">
                  <c:v>16.459</c:v>
                </c:pt>
                <c:pt idx="24132">
                  <c:v>16.274999999999999</c:v>
                </c:pt>
                <c:pt idx="24133">
                  <c:v>16.175000000000001</c:v>
                </c:pt>
                <c:pt idx="24134">
                  <c:v>16.097999999999999</c:v>
                </c:pt>
                <c:pt idx="24135">
                  <c:v>16.081999999999997</c:v>
                </c:pt>
                <c:pt idx="24136">
                  <c:v>16.018999999999995</c:v>
                </c:pt>
                <c:pt idx="24137">
                  <c:v>16.007999999999999</c:v>
                </c:pt>
                <c:pt idx="24138">
                  <c:v>16.09</c:v>
                </c:pt>
                <c:pt idx="24139">
                  <c:v>16.126000000000001</c:v>
                </c:pt>
                <c:pt idx="24140">
                  <c:v>16.158999999999999</c:v>
                </c:pt>
                <c:pt idx="24141">
                  <c:v>16.128</c:v>
                </c:pt>
                <c:pt idx="24142">
                  <c:v>16.123999999999999</c:v>
                </c:pt>
                <c:pt idx="24143">
                  <c:v>16.067</c:v>
                </c:pt>
                <c:pt idx="24144">
                  <c:v>16.004999999999999</c:v>
                </c:pt>
                <c:pt idx="24145">
                  <c:v>15.99</c:v>
                </c:pt>
                <c:pt idx="24146">
                  <c:v>15.868</c:v>
                </c:pt>
                <c:pt idx="24147">
                  <c:v>15.836</c:v>
                </c:pt>
                <c:pt idx="24148">
                  <c:v>15.817</c:v>
                </c:pt>
                <c:pt idx="24149">
                  <c:v>15.827</c:v>
                </c:pt>
                <c:pt idx="24150">
                  <c:v>15.842000000000002</c:v>
                </c:pt>
                <c:pt idx="24151">
                  <c:v>15.793999999999999</c:v>
                </c:pt>
                <c:pt idx="24152">
                  <c:v>15.756</c:v>
                </c:pt>
                <c:pt idx="24153">
                  <c:v>15.75</c:v>
                </c:pt>
                <c:pt idx="24154">
                  <c:v>15.725</c:v>
                </c:pt>
                <c:pt idx="24155">
                  <c:v>15.702</c:v>
                </c:pt>
                <c:pt idx="24156">
                  <c:v>15.672000000000002</c:v>
                </c:pt>
                <c:pt idx="24157">
                  <c:v>15.648999999999999</c:v>
                </c:pt>
                <c:pt idx="24158">
                  <c:v>15.677</c:v>
                </c:pt>
                <c:pt idx="24159">
                  <c:v>15.598000000000001</c:v>
                </c:pt>
                <c:pt idx="24160">
                  <c:v>15.556000000000003</c:v>
                </c:pt>
                <c:pt idx="24161">
                  <c:v>15.543000000000001</c:v>
                </c:pt>
                <c:pt idx="24162">
                  <c:v>15.462000000000002</c:v>
                </c:pt>
                <c:pt idx="24163">
                  <c:v>15.423</c:v>
                </c:pt>
                <c:pt idx="24164">
                  <c:v>15.449</c:v>
                </c:pt>
                <c:pt idx="24165">
                  <c:v>15.526</c:v>
                </c:pt>
                <c:pt idx="24166">
                  <c:v>15.723000000000001</c:v>
                </c:pt>
                <c:pt idx="24167">
                  <c:v>15.822000000000001</c:v>
                </c:pt>
                <c:pt idx="24168">
                  <c:v>15.905000000000001</c:v>
                </c:pt>
                <c:pt idx="24169">
                  <c:v>15.913</c:v>
                </c:pt>
                <c:pt idx="24170">
                  <c:v>15.974</c:v>
                </c:pt>
                <c:pt idx="24171">
                  <c:v>16.056999999999999</c:v>
                </c:pt>
                <c:pt idx="24172">
                  <c:v>16.110000000000003</c:v>
                </c:pt>
                <c:pt idx="24173">
                  <c:v>16.149999999999999</c:v>
                </c:pt>
                <c:pt idx="24174">
                  <c:v>16.16</c:v>
                </c:pt>
                <c:pt idx="24175">
                  <c:v>16.22</c:v>
                </c:pt>
                <c:pt idx="24176">
                  <c:v>16.381</c:v>
                </c:pt>
                <c:pt idx="24177">
                  <c:v>16.353999999999999</c:v>
                </c:pt>
                <c:pt idx="24178">
                  <c:v>16.411000000000001</c:v>
                </c:pt>
                <c:pt idx="24179">
                  <c:v>16.388000000000002</c:v>
                </c:pt>
                <c:pt idx="24180">
                  <c:v>16.431000000000001</c:v>
                </c:pt>
                <c:pt idx="24181">
                  <c:v>16.498999999999995</c:v>
                </c:pt>
                <c:pt idx="24182">
                  <c:v>16.468999999999998</c:v>
                </c:pt>
                <c:pt idx="24183">
                  <c:v>16.555</c:v>
                </c:pt>
                <c:pt idx="24184">
                  <c:v>16.52</c:v>
                </c:pt>
                <c:pt idx="24185">
                  <c:v>16.498999999999995</c:v>
                </c:pt>
                <c:pt idx="24186">
                  <c:v>16.524999999999999</c:v>
                </c:pt>
                <c:pt idx="24187">
                  <c:v>16.464999999999996</c:v>
                </c:pt>
                <c:pt idx="24188">
                  <c:v>16.446000000000002</c:v>
                </c:pt>
                <c:pt idx="24189">
                  <c:v>16.52</c:v>
                </c:pt>
                <c:pt idx="24190">
                  <c:v>16.542999999999996</c:v>
                </c:pt>
                <c:pt idx="24191">
                  <c:v>16.487999999999996</c:v>
                </c:pt>
                <c:pt idx="24192">
                  <c:v>16.434999999999999</c:v>
                </c:pt>
                <c:pt idx="24193">
                  <c:v>16.491999999999997</c:v>
                </c:pt>
                <c:pt idx="24194">
                  <c:v>16.491999999999997</c:v>
                </c:pt>
                <c:pt idx="24195">
                  <c:v>16.423999999999996</c:v>
                </c:pt>
                <c:pt idx="24196">
                  <c:v>16.399999999999999</c:v>
                </c:pt>
                <c:pt idx="24197">
                  <c:v>16.388999999999996</c:v>
                </c:pt>
                <c:pt idx="24198">
                  <c:v>16.420000000000002</c:v>
                </c:pt>
                <c:pt idx="24199">
                  <c:v>16.417999999999999</c:v>
                </c:pt>
                <c:pt idx="24200">
                  <c:v>16.463999999999995</c:v>
                </c:pt>
                <c:pt idx="24201">
                  <c:v>16.444999999999997</c:v>
                </c:pt>
                <c:pt idx="24202">
                  <c:v>16.427999999999997</c:v>
                </c:pt>
                <c:pt idx="24203">
                  <c:v>16.367999999999999</c:v>
                </c:pt>
                <c:pt idx="24204">
                  <c:v>16.318999999999999</c:v>
                </c:pt>
                <c:pt idx="24205">
                  <c:v>16.312999999999999</c:v>
                </c:pt>
                <c:pt idx="24206">
                  <c:v>16.364999999999995</c:v>
                </c:pt>
                <c:pt idx="24207">
                  <c:v>16.358000000000001</c:v>
                </c:pt>
                <c:pt idx="24208">
                  <c:v>16.329999999999995</c:v>
                </c:pt>
                <c:pt idx="24209">
                  <c:v>16.277999999999999</c:v>
                </c:pt>
                <c:pt idx="24210">
                  <c:v>16.287999999999997</c:v>
                </c:pt>
                <c:pt idx="24211">
                  <c:v>16.260000000000002</c:v>
                </c:pt>
                <c:pt idx="24212">
                  <c:v>16.173999999999999</c:v>
                </c:pt>
                <c:pt idx="24213">
                  <c:v>16.145</c:v>
                </c:pt>
                <c:pt idx="24214">
                  <c:v>16.130000000000003</c:v>
                </c:pt>
                <c:pt idx="24215">
                  <c:v>16.157000000000004</c:v>
                </c:pt>
                <c:pt idx="24216">
                  <c:v>16.018999999999995</c:v>
                </c:pt>
                <c:pt idx="24217">
                  <c:v>15.850000000000001</c:v>
                </c:pt>
                <c:pt idx="24218">
                  <c:v>15.849</c:v>
                </c:pt>
                <c:pt idx="24219">
                  <c:v>15.857000000000003</c:v>
                </c:pt>
                <c:pt idx="24220">
                  <c:v>15.811</c:v>
                </c:pt>
                <c:pt idx="24221">
                  <c:v>15.844000000000001</c:v>
                </c:pt>
                <c:pt idx="24222">
                  <c:v>15.779</c:v>
                </c:pt>
                <c:pt idx="24223">
                  <c:v>15.733999999999998</c:v>
                </c:pt>
                <c:pt idx="24224">
                  <c:v>15.792</c:v>
                </c:pt>
                <c:pt idx="24225">
                  <c:v>15.808</c:v>
                </c:pt>
                <c:pt idx="24226">
                  <c:v>16.137000000000004</c:v>
                </c:pt>
                <c:pt idx="24227">
                  <c:v>16.66</c:v>
                </c:pt>
                <c:pt idx="24228">
                  <c:v>17.467999999999996</c:v>
                </c:pt>
                <c:pt idx="24229">
                  <c:v>18.190000000000001</c:v>
                </c:pt>
                <c:pt idx="24230">
                  <c:v>18.838000000000001</c:v>
                </c:pt>
                <c:pt idx="24231">
                  <c:v>19.279</c:v>
                </c:pt>
                <c:pt idx="24232">
                  <c:v>19.582999999999991</c:v>
                </c:pt>
                <c:pt idx="24233">
                  <c:v>19.606999999999999</c:v>
                </c:pt>
                <c:pt idx="24234">
                  <c:v>19.479999999999997</c:v>
                </c:pt>
                <c:pt idx="24235">
                  <c:v>19.279999999999998</c:v>
                </c:pt>
                <c:pt idx="24236">
                  <c:v>19.003</c:v>
                </c:pt>
                <c:pt idx="24237">
                  <c:v>18.654000000000003</c:v>
                </c:pt>
                <c:pt idx="24238">
                  <c:v>18.361999999999995</c:v>
                </c:pt>
                <c:pt idx="24239">
                  <c:v>18.140999999999995</c:v>
                </c:pt>
                <c:pt idx="24240">
                  <c:v>17.867000000000001</c:v>
                </c:pt>
                <c:pt idx="24241">
                  <c:v>17.681000000000001</c:v>
                </c:pt>
                <c:pt idx="24242">
                  <c:v>17.443999999999996</c:v>
                </c:pt>
                <c:pt idx="24243">
                  <c:v>17.353999999999999</c:v>
                </c:pt>
                <c:pt idx="24244">
                  <c:v>17.173999999999999</c:v>
                </c:pt>
                <c:pt idx="24245">
                  <c:v>17.013999999999999</c:v>
                </c:pt>
                <c:pt idx="24246">
                  <c:v>16.902999999999995</c:v>
                </c:pt>
                <c:pt idx="24247">
                  <c:v>16.771000000000001</c:v>
                </c:pt>
                <c:pt idx="24248">
                  <c:v>16.670000000000005</c:v>
                </c:pt>
                <c:pt idx="24249">
                  <c:v>16.564999999999998</c:v>
                </c:pt>
                <c:pt idx="24250">
                  <c:v>16.442999999999998</c:v>
                </c:pt>
                <c:pt idx="24251">
                  <c:v>16.439</c:v>
                </c:pt>
                <c:pt idx="24252">
                  <c:v>16.398</c:v>
                </c:pt>
                <c:pt idx="24253">
                  <c:v>16.352</c:v>
                </c:pt>
                <c:pt idx="24254">
                  <c:v>16.244999999999997</c:v>
                </c:pt>
                <c:pt idx="24255">
                  <c:v>16.169</c:v>
                </c:pt>
                <c:pt idx="24256">
                  <c:v>16.181000000000001</c:v>
                </c:pt>
                <c:pt idx="24257">
                  <c:v>16.135000000000005</c:v>
                </c:pt>
                <c:pt idx="24258">
                  <c:v>16.052</c:v>
                </c:pt>
                <c:pt idx="24259">
                  <c:v>16.161000000000001</c:v>
                </c:pt>
                <c:pt idx="24260">
                  <c:v>16.231999999999999</c:v>
                </c:pt>
                <c:pt idx="24261">
                  <c:v>16.34</c:v>
                </c:pt>
                <c:pt idx="24262">
                  <c:v>16.413</c:v>
                </c:pt>
                <c:pt idx="24263">
                  <c:v>16.437999999999999</c:v>
                </c:pt>
                <c:pt idx="24264">
                  <c:v>16.497</c:v>
                </c:pt>
                <c:pt idx="24265">
                  <c:v>16.516999999999999</c:v>
                </c:pt>
                <c:pt idx="24266">
                  <c:v>16.591000000000001</c:v>
                </c:pt>
                <c:pt idx="24267">
                  <c:v>16.661999999999999</c:v>
                </c:pt>
                <c:pt idx="24268">
                  <c:v>16.766999999999996</c:v>
                </c:pt>
                <c:pt idx="24269">
                  <c:v>16.812999999999999</c:v>
                </c:pt>
                <c:pt idx="24270">
                  <c:v>16.806999999999999</c:v>
                </c:pt>
                <c:pt idx="24271">
                  <c:v>16.797999999999995</c:v>
                </c:pt>
                <c:pt idx="24272">
                  <c:v>16.852</c:v>
                </c:pt>
                <c:pt idx="24273">
                  <c:v>16.791</c:v>
                </c:pt>
                <c:pt idx="24274">
                  <c:v>16.776</c:v>
                </c:pt>
                <c:pt idx="24275">
                  <c:v>16.763000000000002</c:v>
                </c:pt>
                <c:pt idx="24276">
                  <c:v>16.759</c:v>
                </c:pt>
                <c:pt idx="24277">
                  <c:v>16.73</c:v>
                </c:pt>
                <c:pt idx="24278">
                  <c:v>16.699000000000005</c:v>
                </c:pt>
                <c:pt idx="24279">
                  <c:v>16.666</c:v>
                </c:pt>
                <c:pt idx="24280">
                  <c:v>16.576000000000001</c:v>
                </c:pt>
                <c:pt idx="24281">
                  <c:v>16.567999999999998</c:v>
                </c:pt>
                <c:pt idx="24282">
                  <c:v>16.527000000000001</c:v>
                </c:pt>
                <c:pt idx="24283">
                  <c:v>16.515000000000001</c:v>
                </c:pt>
                <c:pt idx="24284">
                  <c:v>16.510000000000005</c:v>
                </c:pt>
                <c:pt idx="24285">
                  <c:v>16.431999999999999</c:v>
                </c:pt>
                <c:pt idx="24286">
                  <c:v>16.388999999999996</c:v>
                </c:pt>
                <c:pt idx="24287">
                  <c:v>16.350000000000001</c:v>
                </c:pt>
                <c:pt idx="24288">
                  <c:v>16.363</c:v>
                </c:pt>
                <c:pt idx="24289">
                  <c:v>16.353999999999999</c:v>
                </c:pt>
                <c:pt idx="24290">
                  <c:v>16.382999999999996</c:v>
                </c:pt>
                <c:pt idx="24291">
                  <c:v>16.405999999999995</c:v>
                </c:pt>
                <c:pt idx="24292">
                  <c:v>16.433</c:v>
                </c:pt>
                <c:pt idx="24293">
                  <c:v>16.481000000000002</c:v>
                </c:pt>
                <c:pt idx="24294">
                  <c:v>16.481000000000002</c:v>
                </c:pt>
                <c:pt idx="24295">
                  <c:v>16.404999999999998</c:v>
                </c:pt>
                <c:pt idx="24296">
                  <c:v>16.413</c:v>
                </c:pt>
                <c:pt idx="24297">
                  <c:v>16.323</c:v>
                </c:pt>
                <c:pt idx="24298">
                  <c:v>16.277000000000001</c:v>
                </c:pt>
                <c:pt idx="24299">
                  <c:v>16.297999999999995</c:v>
                </c:pt>
                <c:pt idx="24300">
                  <c:v>16.247999999999998</c:v>
                </c:pt>
                <c:pt idx="24301">
                  <c:v>16.202000000000002</c:v>
                </c:pt>
                <c:pt idx="24302">
                  <c:v>16.178999999999995</c:v>
                </c:pt>
                <c:pt idx="24303">
                  <c:v>16.152000000000001</c:v>
                </c:pt>
                <c:pt idx="24304">
                  <c:v>16.071000000000005</c:v>
                </c:pt>
                <c:pt idx="24305">
                  <c:v>16.087</c:v>
                </c:pt>
                <c:pt idx="24306">
                  <c:v>15.997</c:v>
                </c:pt>
                <c:pt idx="24307">
                  <c:v>15.98</c:v>
                </c:pt>
                <c:pt idx="24308">
                  <c:v>16.036999999999999</c:v>
                </c:pt>
                <c:pt idx="24309">
                  <c:v>16.045999999999996</c:v>
                </c:pt>
                <c:pt idx="24310">
                  <c:v>16.119000000000003</c:v>
                </c:pt>
                <c:pt idx="24311">
                  <c:v>16.143000000000001</c:v>
                </c:pt>
                <c:pt idx="24312">
                  <c:v>16.119000000000003</c:v>
                </c:pt>
                <c:pt idx="24313">
                  <c:v>16.231000000000005</c:v>
                </c:pt>
                <c:pt idx="24314">
                  <c:v>16.204999999999995</c:v>
                </c:pt>
                <c:pt idx="24315">
                  <c:v>16.187999999999999</c:v>
                </c:pt>
                <c:pt idx="24316">
                  <c:v>16.231999999999999</c:v>
                </c:pt>
                <c:pt idx="24317">
                  <c:v>16.305</c:v>
                </c:pt>
                <c:pt idx="24318">
                  <c:v>16.279</c:v>
                </c:pt>
                <c:pt idx="24319">
                  <c:v>16.244999999999997</c:v>
                </c:pt>
                <c:pt idx="24320">
                  <c:v>16.202999999999996</c:v>
                </c:pt>
                <c:pt idx="24321">
                  <c:v>16.164000000000001</c:v>
                </c:pt>
                <c:pt idx="24322">
                  <c:v>16.190999999999999</c:v>
                </c:pt>
                <c:pt idx="24323">
                  <c:v>16.196000000000005</c:v>
                </c:pt>
                <c:pt idx="24324">
                  <c:v>16.267999999999997</c:v>
                </c:pt>
                <c:pt idx="24325">
                  <c:v>16.251999999999999</c:v>
                </c:pt>
                <c:pt idx="24326">
                  <c:v>16.23</c:v>
                </c:pt>
                <c:pt idx="24327">
                  <c:v>16.193999999999999</c:v>
                </c:pt>
                <c:pt idx="24328">
                  <c:v>16.125</c:v>
                </c:pt>
                <c:pt idx="24329">
                  <c:v>16.067</c:v>
                </c:pt>
                <c:pt idx="24330">
                  <c:v>16.048999999999996</c:v>
                </c:pt>
                <c:pt idx="24331">
                  <c:v>16.231000000000005</c:v>
                </c:pt>
                <c:pt idx="24332">
                  <c:v>16.605</c:v>
                </c:pt>
                <c:pt idx="24333">
                  <c:v>17.167999999999999</c:v>
                </c:pt>
                <c:pt idx="24334">
                  <c:v>18.003</c:v>
                </c:pt>
                <c:pt idx="24335">
                  <c:v>18.748999999999995</c:v>
                </c:pt>
                <c:pt idx="24336">
                  <c:v>19.303999999999995</c:v>
                </c:pt>
                <c:pt idx="24337">
                  <c:v>19.827000000000005</c:v>
                </c:pt>
                <c:pt idx="24338">
                  <c:v>20.141999999999999</c:v>
                </c:pt>
                <c:pt idx="24339">
                  <c:v>20.306999999999999</c:v>
                </c:pt>
                <c:pt idx="24340">
                  <c:v>20.431000000000001</c:v>
                </c:pt>
                <c:pt idx="24341">
                  <c:v>20.515999999999995</c:v>
                </c:pt>
                <c:pt idx="24342">
                  <c:v>20.437000000000001</c:v>
                </c:pt>
                <c:pt idx="24343">
                  <c:v>20.324000000000005</c:v>
                </c:pt>
                <c:pt idx="24344">
                  <c:v>20.073</c:v>
                </c:pt>
                <c:pt idx="24345">
                  <c:v>20.024000000000001</c:v>
                </c:pt>
                <c:pt idx="24346">
                  <c:v>19.797999999999995</c:v>
                </c:pt>
                <c:pt idx="24347">
                  <c:v>19.356000000000005</c:v>
                </c:pt>
                <c:pt idx="24348">
                  <c:v>18.95</c:v>
                </c:pt>
                <c:pt idx="24349">
                  <c:v>18.68</c:v>
                </c:pt>
                <c:pt idx="24350">
                  <c:v>18.411000000000001</c:v>
                </c:pt>
                <c:pt idx="24351">
                  <c:v>18.122</c:v>
                </c:pt>
                <c:pt idx="24352">
                  <c:v>17.882999999999996</c:v>
                </c:pt>
                <c:pt idx="24353">
                  <c:v>17.603999999999999</c:v>
                </c:pt>
                <c:pt idx="24354">
                  <c:v>17.364000000000001</c:v>
                </c:pt>
                <c:pt idx="24355">
                  <c:v>17.268999999999991</c:v>
                </c:pt>
                <c:pt idx="24356">
                  <c:v>17.111999999999998</c:v>
                </c:pt>
                <c:pt idx="24357">
                  <c:v>17.05</c:v>
                </c:pt>
                <c:pt idx="24358">
                  <c:v>16.992999999999995</c:v>
                </c:pt>
                <c:pt idx="24359">
                  <c:v>16.864000000000001</c:v>
                </c:pt>
                <c:pt idx="24360">
                  <c:v>16.768999999999991</c:v>
                </c:pt>
                <c:pt idx="24361">
                  <c:v>16.867999999999999</c:v>
                </c:pt>
                <c:pt idx="24362">
                  <c:v>16.861999999999995</c:v>
                </c:pt>
                <c:pt idx="24363">
                  <c:v>16.873000000000001</c:v>
                </c:pt>
                <c:pt idx="24364">
                  <c:v>16.756</c:v>
                </c:pt>
                <c:pt idx="24365">
                  <c:v>16.713999999999999</c:v>
                </c:pt>
                <c:pt idx="24366">
                  <c:v>16.741</c:v>
                </c:pt>
                <c:pt idx="24367">
                  <c:v>-999</c:v>
                </c:pt>
                <c:pt idx="24368">
                  <c:v>16.709</c:v>
                </c:pt>
                <c:pt idx="24369">
                  <c:v>16.677000000000003</c:v>
                </c:pt>
                <c:pt idx="24370">
                  <c:v>16.693999999999999</c:v>
                </c:pt>
                <c:pt idx="24371">
                  <c:v>16.744999999999997</c:v>
                </c:pt>
                <c:pt idx="24372">
                  <c:v>16.733000000000001</c:v>
                </c:pt>
                <c:pt idx="24373">
                  <c:v>16.684999999999999</c:v>
                </c:pt>
                <c:pt idx="24374">
                  <c:v>16.600999999999999</c:v>
                </c:pt>
                <c:pt idx="24375">
                  <c:v>16.501999999999999</c:v>
                </c:pt>
                <c:pt idx="24376">
                  <c:v>16.515000000000001</c:v>
                </c:pt>
                <c:pt idx="24377">
                  <c:v>16.594000000000001</c:v>
                </c:pt>
                <c:pt idx="24378">
                  <c:v>16.606999999999999</c:v>
                </c:pt>
                <c:pt idx="24379">
                  <c:v>16.805</c:v>
                </c:pt>
                <c:pt idx="24380">
                  <c:v>16.988999999999997</c:v>
                </c:pt>
                <c:pt idx="24381">
                  <c:v>17.287999999999997</c:v>
                </c:pt>
                <c:pt idx="24382">
                  <c:v>17.710999999999999</c:v>
                </c:pt>
                <c:pt idx="24383">
                  <c:v>18.292000000000002</c:v>
                </c:pt>
                <c:pt idx="24384">
                  <c:v>19.079000000000001</c:v>
                </c:pt>
                <c:pt idx="24385">
                  <c:v>20.065999999999995</c:v>
                </c:pt>
                <c:pt idx="24386">
                  <c:v>21.658000000000001</c:v>
                </c:pt>
                <c:pt idx="24387">
                  <c:v>23.645</c:v>
                </c:pt>
                <c:pt idx="24388">
                  <c:v>25.494</c:v>
                </c:pt>
                <c:pt idx="24389">
                  <c:v>27.106999999999999</c:v>
                </c:pt>
                <c:pt idx="24390">
                  <c:v>27.734999999999999</c:v>
                </c:pt>
                <c:pt idx="24391">
                  <c:v>27.913</c:v>
                </c:pt>
                <c:pt idx="24392">
                  <c:v>27.728000000000002</c:v>
                </c:pt>
                <c:pt idx="24393">
                  <c:v>27.482999999999997</c:v>
                </c:pt>
                <c:pt idx="24394">
                  <c:v>27.781999999999996</c:v>
                </c:pt>
                <c:pt idx="24395">
                  <c:v>28.007999999999999</c:v>
                </c:pt>
                <c:pt idx="24396">
                  <c:v>27.954000000000001</c:v>
                </c:pt>
                <c:pt idx="24397">
                  <c:v>27.751000000000001</c:v>
                </c:pt>
                <c:pt idx="24398">
                  <c:v>27.443999999999996</c:v>
                </c:pt>
                <c:pt idx="24399">
                  <c:v>27.114999999999998</c:v>
                </c:pt>
                <c:pt idx="24400">
                  <c:v>26.587</c:v>
                </c:pt>
                <c:pt idx="24401">
                  <c:v>26.172999999999995</c:v>
                </c:pt>
                <c:pt idx="24402">
                  <c:v>25.713000000000001</c:v>
                </c:pt>
                <c:pt idx="24403">
                  <c:v>25.513000000000005</c:v>
                </c:pt>
                <c:pt idx="24404">
                  <c:v>25.138999999999999</c:v>
                </c:pt>
                <c:pt idx="24405">
                  <c:v>24.771000000000001</c:v>
                </c:pt>
                <c:pt idx="24406">
                  <c:v>24.259999999999998</c:v>
                </c:pt>
                <c:pt idx="24407">
                  <c:v>23.774000000000001</c:v>
                </c:pt>
                <c:pt idx="24408">
                  <c:v>23.23</c:v>
                </c:pt>
                <c:pt idx="24409">
                  <c:v>22.706</c:v>
                </c:pt>
                <c:pt idx="24410">
                  <c:v>22.356999999999999</c:v>
                </c:pt>
                <c:pt idx="24411">
                  <c:v>21.795000000000002</c:v>
                </c:pt>
                <c:pt idx="24412">
                  <c:v>21.504999999999999</c:v>
                </c:pt>
                <c:pt idx="24413">
                  <c:v>21.021000000000001</c:v>
                </c:pt>
                <c:pt idx="24414">
                  <c:v>20.940999999999995</c:v>
                </c:pt>
                <c:pt idx="24415">
                  <c:v>20.997999999999998</c:v>
                </c:pt>
                <c:pt idx="24416">
                  <c:v>21.202999999999996</c:v>
                </c:pt>
                <c:pt idx="24417">
                  <c:v>21.425999999999991</c:v>
                </c:pt>
                <c:pt idx="24418">
                  <c:v>21.45</c:v>
                </c:pt>
                <c:pt idx="24419">
                  <c:v>21.341000000000001</c:v>
                </c:pt>
                <c:pt idx="24420">
                  <c:v>21.091000000000001</c:v>
                </c:pt>
                <c:pt idx="24421">
                  <c:v>20.798999999999996</c:v>
                </c:pt>
                <c:pt idx="24422">
                  <c:v>20.651000000000003</c:v>
                </c:pt>
                <c:pt idx="24423">
                  <c:v>20.553999999999995</c:v>
                </c:pt>
                <c:pt idx="24424">
                  <c:v>20.471</c:v>
                </c:pt>
                <c:pt idx="24425">
                  <c:v>20.318999999999999</c:v>
                </c:pt>
                <c:pt idx="24426">
                  <c:v>20.202999999999996</c:v>
                </c:pt>
                <c:pt idx="24427">
                  <c:v>20.064999999999998</c:v>
                </c:pt>
                <c:pt idx="24428">
                  <c:v>19.997999999999998</c:v>
                </c:pt>
                <c:pt idx="24429">
                  <c:v>19.852</c:v>
                </c:pt>
                <c:pt idx="24430">
                  <c:v>19.88</c:v>
                </c:pt>
                <c:pt idx="24431">
                  <c:v>19.971</c:v>
                </c:pt>
                <c:pt idx="24432">
                  <c:v>20.088999999999995</c:v>
                </c:pt>
                <c:pt idx="24433">
                  <c:v>20.356000000000005</c:v>
                </c:pt>
                <c:pt idx="24434">
                  <c:v>20.661000000000001</c:v>
                </c:pt>
                <c:pt idx="24435">
                  <c:v>21.067999999999998</c:v>
                </c:pt>
                <c:pt idx="24436">
                  <c:v>21.722999999999995</c:v>
                </c:pt>
                <c:pt idx="24437">
                  <c:v>22.43</c:v>
                </c:pt>
                <c:pt idx="24438">
                  <c:v>23.852</c:v>
                </c:pt>
                <c:pt idx="24439">
                  <c:v>25.667999999999999</c:v>
                </c:pt>
                <c:pt idx="24440">
                  <c:v>27.882999999999996</c:v>
                </c:pt>
                <c:pt idx="24441">
                  <c:v>30.259</c:v>
                </c:pt>
                <c:pt idx="24442">
                  <c:v>34.317999999999998</c:v>
                </c:pt>
                <c:pt idx="24443">
                  <c:v>38.738000000000007</c:v>
                </c:pt>
                <c:pt idx="24444">
                  <c:v>43.586999999999996</c:v>
                </c:pt>
                <c:pt idx="24445">
                  <c:v>48.144000000000005</c:v>
                </c:pt>
                <c:pt idx="24446">
                  <c:v>50.688000000000002</c:v>
                </c:pt>
                <c:pt idx="24447">
                  <c:v>52.97</c:v>
                </c:pt>
                <c:pt idx="24448">
                  <c:v>53.273000000000003</c:v>
                </c:pt>
                <c:pt idx="24449">
                  <c:v>52.747</c:v>
                </c:pt>
                <c:pt idx="24450">
                  <c:v>52.747</c:v>
                </c:pt>
                <c:pt idx="24451">
                  <c:v>53.003</c:v>
                </c:pt>
                <c:pt idx="24452">
                  <c:v>52.939</c:v>
                </c:pt>
                <c:pt idx="24453">
                  <c:v>51.781000000000006</c:v>
                </c:pt>
                <c:pt idx="24454">
                  <c:v>50.525000000000006</c:v>
                </c:pt>
                <c:pt idx="24455">
                  <c:v>48.731000000000002</c:v>
                </c:pt>
                <c:pt idx="24456">
                  <c:v>46.536000000000001</c:v>
                </c:pt>
                <c:pt idx="24457">
                  <c:v>45.178000000000004</c:v>
                </c:pt>
                <c:pt idx="24458">
                  <c:v>43.370999999999995</c:v>
                </c:pt>
                <c:pt idx="24459">
                  <c:v>41.763000000000012</c:v>
                </c:pt>
                <c:pt idx="24460">
                  <c:v>40.06</c:v>
                </c:pt>
                <c:pt idx="24461">
                  <c:v>38.568000000000005</c:v>
                </c:pt>
                <c:pt idx="24462">
                  <c:v>37.015000000000001</c:v>
                </c:pt>
                <c:pt idx="24463">
                  <c:v>35.962000000000003</c:v>
                </c:pt>
                <c:pt idx="24464">
                  <c:v>34.976000000000006</c:v>
                </c:pt>
                <c:pt idx="24465">
                  <c:v>34.124000000000002</c:v>
                </c:pt>
                <c:pt idx="24466">
                  <c:v>33.255000000000003</c:v>
                </c:pt>
                <c:pt idx="24467">
                  <c:v>32.357999999999997</c:v>
                </c:pt>
                <c:pt idx="24468">
                  <c:v>31.716999999999999</c:v>
                </c:pt>
                <c:pt idx="24469">
                  <c:v>30.907</c:v>
                </c:pt>
                <c:pt idx="24470">
                  <c:v>30.213999999999999</c:v>
                </c:pt>
                <c:pt idx="24471">
                  <c:v>29.584</c:v>
                </c:pt>
                <c:pt idx="24472">
                  <c:v>29.152999999999999</c:v>
                </c:pt>
                <c:pt idx="24473">
                  <c:v>28.687000000000001</c:v>
                </c:pt>
                <c:pt idx="24474">
                  <c:v>28.547000000000001</c:v>
                </c:pt>
                <c:pt idx="24475">
                  <c:v>28.341999999999999</c:v>
                </c:pt>
                <c:pt idx="24476">
                  <c:v>28.119000000000003</c:v>
                </c:pt>
                <c:pt idx="24477">
                  <c:v>27.850999999999999</c:v>
                </c:pt>
                <c:pt idx="24478">
                  <c:v>27.641999999999999</c:v>
                </c:pt>
                <c:pt idx="24479">
                  <c:v>27.524000000000001</c:v>
                </c:pt>
                <c:pt idx="24480">
                  <c:v>27.561999999999998</c:v>
                </c:pt>
                <c:pt idx="24481">
                  <c:v>27.485999999999997</c:v>
                </c:pt>
                <c:pt idx="24482">
                  <c:v>27.356000000000005</c:v>
                </c:pt>
                <c:pt idx="24483">
                  <c:v>27.303000000000001</c:v>
                </c:pt>
                <c:pt idx="24484">
                  <c:v>27.161999999999999</c:v>
                </c:pt>
                <c:pt idx="24485">
                  <c:v>26.843</c:v>
                </c:pt>
                <c:pt idx="24486">
                  <c:v>26.538</c:v>
                </c:pt>
                <c:pt idx="24487">
                  <c:v>26.045999999999996</c:v>
                </c:pt>
                <c:pt idx="24488">
                  <c:v>25.785999999999998</c:v>
                </c:pt>
                <c:pt idx="24489">
                  <c:v>25.713999999999999</c:v>
                </c:pt>
                <c:pt idx="24490">
                  <c:v>25.474</c:v>
                </c:pt>
                <c:pt idx="24491">
                  <c:v>25.206</c:v>
                </c:pt>
                <c:pt idx="24492">
                  <c:v>24.959</c:v>
                </c:pt>
                <c:pt idx="24493">
                  <c:v>24.650000000000002</c:v>
                </c:pt>
                <c:pt idx="24494">
                  <c:v>24.08</c:v>
                </c:pt>
                <c:pt idx="24495">
                  <c:v>23.440999999999995</c:v>
                </c:pt>
                <c:pt idx="24496">
                  <c:v>22.927</c:v>
                </c:pt>
                <c:pt idx="24497">
                  <c:v>22.404</c:v>
                </c:pt>
                <c:pt idx="24498">
                  <c:v>21.922999999999991</c:v>
                </c:pt>
                <c:pt idx="24499">
                  <c:v>21.434000000000001</c:v>
                </c:pt>
                <c:pt idx="24500">
                  <c:v>21.125</c:v>
                </c:pt>
                <c:pt idx="24501">
                  <c:v>20.814000000000004</c:v>
                </c:pt>
                <c:pt idx="24502">
                  <c:v>20.459999999999997</c:v>
                </c:pt>
                <c:pt idx="24503">
                  <c:v>20.103999999999999</c:v>
                </c:pt>
                <c:pt idx="24504">
                  <c:v>19.805</c:v>
                </c:pt>
                <c:pt idx="24505">
                  <c:v>19.552</c:v>
                </c:pt>
                <c:pt idx="24506">
                  <c:v>19.335999999999999</c:v>
                </c:pt>
                <c:pt idx="24507">
                  <c:v>19.167999999999999</c:v>
                </c:pt>
                <c:pt idx="24508">
                  <c:v>18.994999999999997</c:v>
                </c:pt>
                <c:pt idx="24509">
                  <c:v>18.834000000000003</c:v>
                </c:pt>
                <c:pt idx="24510">
                  <c:v>18.853000000000005</c:v>
                </c:pt>
                <c:pt idx="24511">
                  <c:v>18.904</c:v>
                </c:pt>
                <c:pt idx="24512">
                  <c:v>18.959</c:v>
                </c:pt>
                <c:pt idx="24513">
                  <c:v>18.974</c:v>
                </c:pt>
                <c:pt idx="24514">
                  <c:v>18.992999999999995</c:v>
                </c:pt>
                <c:pt idx="24515">
                  <c:v>19.024000000000001</c:v>
                </c:pt>
                <c:pt idx="24516">
                  <c:v>18.985999999999997</c:v>
                </c:pt>
                <c:pt idx="24517">
                  <c:v>18.981000000000002</c:v>
                </c:pt>
                <c:pt idx="24518">
                  <c:v>18.905999999999995</c:v>
                </c:pt>
                <c:pt idx="24519">
                  <c:v>18.829000000000001</c:v>
                </c:pt>
                <c:pt idx="24520">
                  <c:v>18.646000000000001</c:v>
                </c:pt>
                <c:pt idx="24521">
                  <c:v>18.47</c:v>
                </c:pt>
                <c:pt idx="24522">
                  <c:v>18.210999999999999</c:v>
                </c:pt>
                <c:pt idx="24523">
                  <c:v>17.997</c:v>
                </c:pt>
                <c:pt idx="24524">
                  <c:v>17.826000000000001</c:v>
                </c:pt>
                <c:pt idx="24525">
                  <c:v>17.678000000000001</c:v>
                </c:pt>
                <c:pt idx="24526">
                  <c:v>17.593</c:v>
                </c:pt>
                <c:pt idx="24527">
                  <c:v>17.655000000000001</c:v>
                </c:pt>
                <c:pt idx="24528">
                  <c:v>17.632999999999999</c:v>
                </c:pt>
                <c:pt idx="24529">
                  <c:v>17.661999999999999</c:v>
                </c:pt>
                <c:pt idx="24530">
                  <c:v>17.632999999999999</c:v>
                </c:pt>
                <c:pt idx="24531">
                  <c:v>17.573</c:v>
                </c:pt>
                <c:pt idx="24532">
                  <c:v>17.536999999999999</c:v>
                </c:pt>
                <c:pt idx="24533">
                  <c:v>17.447999999999997</c:v>
                </c:pt>
                <c:pt idx="24534">
                  <c:v>17.363</c:v>
                </c:pt>
                <c:pt idx="24535">
                  <c:v>17.241999999999997</c:v>
                </c:pt>
                <c:pt idx="24536">
                  <c:v>17.169</c:v>
                </c:pt>
                <c:pt idx="24537">
                  <c:v>17.062999999999995</c:v>
                </c:pt>
                <c:pt idx="24538">
                  <c:v>16.986999999999991</c:v>
                </c:pt>
                <c:pt idx="24539">
                  <c:v>16.881999999999998</c:v>
                </c:pt>
                <c:pt idx="24540">
                  <c:v>16.942999999999998</c:v>
                </c:pt>
                <c:pt idx="24541">
                  <c:v>16.979999999999997</c:v>
                </c:pt>
                <c:pt idx="24542">
                  <c:v>17.059000000000001</c:v>
                </c:pt>
                <c:pt idx="24543">
                  <c:v>17.106000000000005</c:v>
                </c:pt>
                <c:pt idx="24544">
                  <c:v>17.166</c:v>
                </c:pt>
                <c:pt idx="24545">
                  <c:v>17.204999999999995</c:v>
                </c:pt>
                <c:pt idx="24546">
                  <c:v>17.192</c:v>
                </c:pt>
                <c:pt idx="24547">
                  <c:v>17.148</c:v>
                </c:pt>
                <c:pt idx="24548">
                  <c:v>17.216999999999999</c:v>
                </c:pt>
                <c:pt idx="24549">
                  <c:v>17.22</c:v>
                </c:pt>
                <c:pt idx="24550">
                  <c:v>17.264999999999997</c:v>
                </c:pt>
                <c:pt idx="24551">
                  <c:v>17.367000000000001</c:v>
                </c:pt>
                <c:pt idx="24552">
                  <c:v>17.411999999999999</c:v>
                </c:pt>
                <c:pt idx="24553">
                  <c:v>17.439</c:v>
                </c:pt>
                <c:pt idx="24554">
                  <c:v>17.428999999999991</c:v>
                </c:pt>
                <c:pt idx="24555">
                  <c:v>17.420000000000002</c:v>
                </c:pt>
                <c:pt idx="24556">
                  <c:v>17.343</c:v>
                </c:pt>
                <c:pt idx="24557">
                  <c:v>17.312999999999999</c:v>
                </c:pt>
                <c:pt idx="24558">
                  <c:v>17.315999999999999</c:v>
                </c:pt>
                <c:pt idx="24559">
                  <c:v>17.311000000000003</c:v>
                </c:pt>
                <c:pt idx="24560">
                  <c:v>17.244999999999997</c:v>
                </c:pt>
                <c:pt idx="24561">
                  <c:v>17.210999999999999</c:v>
                </c:pt>
                <c:pt idx="24562">
                  <c:v>17.045000000000002</c:v>
                </c:pt>
                <c:pt idx="24563">
                  <c:v>16.954000000000001</c:v>
                </c:pt>
                <c:pt idx="24564">
                  <c:v>16.817000000000004</c:v>
                </c:pt>
                <c:pt idx="24565">
                  <c:v>16.690000000000001</c:v>
                </c:pt>
                <c:pt idx="24566">
                  <c:v>16.606999999999999</c:v>
                </c:pt>
                <c:pt idx="24567">
                  <c:v>16.602</c:v>
                </c:pt>
                <c:pt idx="24568">
                  <c:v>16.617000000000004</c:v>
                </c:pt>
                <c:pt idx="24569">
                  <c:v>16.853000000000005</c:v>
                </c:pt>
                <c:pt idx="24570">
                  <c:v>17.135999999999999</c:v>
                </c:pt>
                <c:pt idx="24571">
                  <c:v>17.39</c:v>
                </c:pt>
                <c:pt idx="24572">
                  <c:v>17.715</c:v>
                </c:pt>
                <c:pt idx="24573">
                  <c:v>17.957000000000001</c:v>
                </c:pt>
                <c:pt idx="24574">
                  <c:v>18.295000000000002</c:v>
                </c:pt>
                <c:pt idx="24575">
                  <c:v>18.594000000000001</c:v>
                </c:pt>
                <c:pt idx="24576">
                  <c:v>18.876999999999999</c:v>
                </c:pt>
                <c:pt idx="24577">
                  <c:v>19.047000000000001</c:v>
                </c:pt>
                <c:pt idx="24578">
                  <c:v>19.224</c:v>
                </c:pt>
                <c:pt idx="24579">
                  <c:v>19.381</c:v>
                </c:pt>
                <c:pt idx="24580">
                  <c:v>19.434000000000001</c:v>
                </c:pt>
                <c:pt idx="24581">
                  <c:v>19.441999999999997</c:v>
                </c:pt>
                <c:pt idx="24582">
                  <c:v>19.395</c:v>
                </c:pt>
                <c:pt idx="24583">
                  <c:v>19.245999999999995</c:v>
                </c:pt>
                <c:pt idx="24584">
                  <c:v>19.091000000000001</c:v>
                </c:pt>
                <c:pt idx="24585">
                  <c:v>19.117000000000004</c:v>
                </c:pt>
                <c:pt idx="24586">
                  <c:v>19.059999999999999</c:v>
                </c:pt>
                <c:pt idx="24587">
                  <c:v>18.97</c:v>
                </c:pt>
                <c:pt idx="24588">
                  <c:v>18.864999999999995</c:v>
                </c:pt>
                <c:pt idx="24589">
                  <c:v>18.809000000000001</c:v>
                </c:pt>
                <c:pt idx="24590">
                  <c:v>18.771000000000001</c:v>
                </c:pt>
                <c:pt idx="24591">
                  <c:v>18.632999999999999</c:v>
                </c:pt>
                <c:pt idx="24592">
                  <c:v>18.518000000000001</c:v>
                </c:pt>
                <c:pt idx="24593">
                  <c:v>18.422999999999991</c:v>
                </c:pt>
                <c:pt idx="24594">
                  <c:v>18.266999999999996</c:v>
                </c:pt>
                <c:pt idx="24595">
                  <c:v>18.14</c:v>
                </c:pt>
                <c:pt idx="24596">
                  <c:v>18.052</c:v>
                </c:pt>
                <c:pt idx="24597">
                  <c:v>17.989999999999991</c:v>
                </c:pt>
                <c:pt idx="24598">
                  <c:v>17.934000000000001</c:v>
                </c:pt>
                <c:pt idx="24599">
                  <c:v>17.967999999999996</c:v>
                </c:pt>
                <c:pt idx="24600">
                  <c:v>17.928999999999991</c:v>
                </c:pt>
                <c:pt idx="24601">
                  <c:v>17.837000000000003</c:v>
                </c:pt>
                <c:pt idx="24602">
                  <c:v>17.867000000000001</c:v>
                </c:pt>
                <c:pt idx="24603">
                  <c:v>17.827000000000005</c:v>
                </c:pt>
                <c:pt idx="24604">
                  <c:v>17.766999999999996</c:v>
                </c:pt>
                <c:pt idx="24605">
                  <c:v>17.722999999999995</c:v>
                </c:pt>
                <c:pt idx="24606">
                  <c:v>17.696999999999999</c:v>
                </c:pt>
                <c:pt idx="24607">
                  <c:v>17.709</c:v>
                </c:pt>
                <c:pt idx="24608">
                  <c:v>17.582999999999991</c:v>
                </c:pt>
                <c:pt idx="24609">
                  <c:v>17.463999999999995</c:v>
                </c:pt>
                <c:pt idx="24610">
                  <c:v>17.358000000000001</c:v>
                </c:pt>
                <c:pt idx="24611">
                  <c:v>17.32</c:v>
                </c:pt>
                <c:pt idx="24612">
                  <c:v>17.295000000000002</c:v>
                </c:pt>
                <c:pt idx="24613">
                  <c:v>17.281999999999996</c:v>
                </c:pt>
                <c:pt idx="24614">
                  <c:v>17.315999999999999</c:v>
                </c:pt>
                <c:pt idx="24615">
                  <c:v>17.344000000000001</c:v>
                </c:pt>
                <c:pt idx="24616">
                  <c:v>17.488999999999997</c:v>
                </c:pt>
                <c:pt idx="24617">
                  <c:v>17.464999999999996</c:v>
                </c:pt>
                <c:pt idx="24618">
                  <c:v>17.404</c:v>
                </c:pt>
                <c:pt idx="24619">
                  <c:v>17.34</c:v>
                </c:pt>
                <c:pt idx="24620">
                  <c:v>17.326000000000001</c:v>
                </c:pt>
                <c:pt idx="24621">
                  <c:v>17.221</c:v>
                </c:pt>
                <c:pt idx="24622">
                  <c:v>17.184999999999999</c:v>
                </c:pt>
                <c:pt idx="24623">
                  <c:v>17.169</c:v>
                </c:pt>
                <c:pt idx="24624">
                  <c:v>17.109000000000005</c:v>
                </c:pt>
                <c:pt idx="24625">
                  <c:v>17.045999999999996</c:v>
                </c:pt>
                <c:pt idx="24626">
                  <c:v>16.942999999999998</c:v>
                </c:pt>
                <c:pt idx="24627">
                  <c:v>16.88</c:v>
                </c:pt>
                <c:pt idx="24628">
                  <c:v>16.812000000000001</c:v>
                </c:pt>
                <c:pt idx="24629">
                  <c:v>16.787999999999997</c:v>
                </c:pt>
                <c:pt idx="24630">
                  <c:v>16.767999999999997</c:v>
                </c:pt>
                <c:pt idx="24631">
                  <c:v>16.73</c:v>
                </c:pt>
                <c:pt idx="24632">
                  <c:v>16.619000000000003</c:v>
                </c:pt>
                <c:pt idx="24633">
                  <c:v>16.507999999999999</c:v>
                </c:pt>
                <c:pt idx="24634">
                  <c:v>16.515000000000001</c:v>
                </c:pt>
                <c:pt idx="24635">
                  <c:v>16.561</c:v>
                </c:pt>
                <c:pt idx="24636">
                  <c:v>16.632999999999999</c:v>
                </c:pt>
                <c:pt idx="24637">
                  <c:v>16.704999999999995</c:v>
                </c:pt>
                <c:pt idx="24638">
                  <c:v>16.867999999999999</c:v>
                </c:pt>
                <c:pt idx="24639">
                  <c:v>17.312999999999999</c:v>
                </c:pt>
                <c:pt idx="24640">
                  <c:v>17.961999999999996</c:v>
                </c:pt>
                <c:pt idx="24641">
                  <c:v>18.895</c:v>
                </c:pt>
                <c:pt idx="24642">
                  <c:v>20.113000000000003</c:v>
                </c:pt>
                <c:pt idx="24643">
                  <c:v>21.303999999999995</c:v>
                </c:pt>
                <c:pt idx="24644">
                  <c:v>22.234999999999999</c:v>
                </c:pt>
                <c:pt idx="24645">
                  <c:v>22.921999999999997</c:v>
                </c:pt>
                <c:pt idx="24646">
                  <c:v>23.312000000000001</c:v>
                </c:pt>
                <c:pt idx="24647">
                  <c:v>23.4</c:v>
                </c:pt>
                <c:pt idx="24648">
                  <c:v>23.407999999999998</c:v>
                </c:pt>
                <c:pt idx="24649">
                  <c:v>23.347000000000001</c:v>
                </c:pt>
                <c:pt idx="24650">
                  <c:v>23.264999999999997</c:v>
                </c:pt>
                <c:pt idx="24651">
                  <c:v>23.151000000000003</c:v>
                </c:pt>
                <c:pt idx="24652">
                  <c:v>22.896000000000001</c:v>
                </c:pt>
                <c:pt idx="24653">
                  <c:v>22.57</c:v>
                </c:pt>
                <c:pt idx="24654">
                  <c:v>22.344000000000001</c:v>
                </c:pt>
                <c:pt idx="24655">
                  <c:v>22.004999999999999</c:v>
                </c:pt>
                <c:pt idx="24656">
                  <c:v>21.731999999999999</c:v>
                </c:pt>
                <c:pt idx="24657">
                  <c:v>21.518999999999995</c:v>
                </c:pt>
                <c:pt idx="24658">
                  <c:v>21.302</c:v>
                </c:pt>
                <c:pt idx="24659">
                  <c:v>21.149000000000001</c:v>
                </c:pt>
                <c:pt idx="24660">
                  <c:v>21.015000000000001</c:v>
                </c:pt>
                <c:pt idx="24661">
                  <c:v>20.936</c:v>
                </c:pt>
                <c:pt idx="24662">
                  <c:v>20.844999999999999</c:v>
                </c:pt>
                <c:pt idx="24663">
                  <c:v>20.798999999999996</c:v>
                </c:pt>
                <c:pt idx="24664">
                  <c:v>20.823</c:v>
                </c:pt>
                <c:pt idx="24665">
                  <c:v>20.943999999999996</c:v>
                </c:pt>
                <c:pt idx="24666">
                  <c:v>20.975999999999996</c:v>
                </c:pt>
                <c:pt idx="24667">
                  <c:v>21.093</c:v>
                </c:pt>
                <c:pt idx="24668">
                  <c:v>21.312999999999999</c:v>
                </c:pt>
                <c:pt idx="24669">
                  <c:v>21.704999999999995</c:v>
                </c:pt>
                <c:pt idx="24670">
                  <c:v>21.966999999999995</c:v>
                </c:pt>
                <c:pt idx="24671">
                  <c:v>22.321000000000005</c:v>
                </c:pt>
                <c:pt idx="24672">
                  <c:v>22.482999999999997</c:v>
                </c:pt>
                <c:pt idx="24673">
                  <c:v>22.591000000000001</c:v>
                </c:pt>
                <c:pt idx="24674">
                  <c:v>22.518999999999995</c:v>
                </c:pt>
                <c:pt idx="24675">
                  <c:v>22.464999999999996</c:v>
                </c:pt>
                <c:pt idx="24676">
                  <c:v>22.364999999999995</c:v>
                </c:pt>
                <c:pt idx="24677">
                  <c:v>22.140999999999995</c:v>
                </c:pt>
                <c:pt idx="24678">
                  <c:v>21.991</c:v>
                </c:pt>
                <c:pt idx="24679">
                  <c:v>21.853999999999999</c:v>
                </c:pt>
                <c:pt idx="24680">
                  <c:v>21.724</c:v>
                </c:pt>
                <c:pt idx="24681">
                  <c:v>21.672000000000001</c:v>
                </c:pt>
                <c:pt idx="24682">
                  <c:v>21.561</c:v>
                </c:pt>
                <c:pt idx="24683">
                  <c:v>21.431999999999999</c:v>
                </c:pt>
                <c:pt idx="24684">
                  <c:v>21.35</c:v>
                </c:pt>
                <c:pt idx="24685">
                  <c:v>21.556000000000001</c:v>
                </c:pt>
                <c:pt idx="24686">
                  <c:v>21.835999999999999</c:v>
                </c:pt>
                <c:pt idx="24687">
                  <c:v>22.126999999999999</c:v>
                </c:pt>
                <c:pt idx="24688">
                  <c:v>22.331000000000003</c:v>
                </c:pt>
                <c:pt idx="24689">
                  <c:v>22.603000000000005</c:v>
                </c:pt>
                <c:pt idx="24690">
                  <c:v>23.030999999999999</c:v>
                </c:pt>
                <c:pt idx="24691">
                  <c:v>23.494</c:v>
                </c:pt>
                <c:pt idx="24692">
                  <c:v>23.756</c:v>
                </c:pt>
                <c:pt idx="24693">
                  <c:v>23.787999999999997</c:v>
                </c:pt>
                <c:pt idx="24694">
                  <c:v>23.773</c:v>
                </c:pt>
                <c:pt idx="24695">
                  <c:v>23.617000000000004</c:v>
                </c:pt>
                <c:pt idx="24696">
                  <c:v>23.625</c:v>
                </c:pt>
                <c:pt idx="24697">
                  <c:v>23.646999999999995</c:v>
                </c:pt>
                <c:pt idx="24698">
                  <c:v>23.658999999999999</c:v>
                </c:pt>
                <c:pt idx="24699">
                  <c:v>23.733000000000001</c:v>
                </c:pt>
                <c:pt idx="24700">
                  <c:v>23.693000000000001</c:v>
                </c:pt>
                <c:pt idx="24701">
                  <c:v>23.584999999999997</c:v>
                </c:pt>
                <c:pt idx="24702">
                  <c:v>23.503</c:v>
                </c:pt>
                <c:pt idx="24703">
                  <c:v>23.442999999999998</c:v>
                </c:pt>
                <c:pt idx="24704">
                  <c:v>23.347999999999999</c:v>
                </c:pt>
                <c:pt idx="24705">
                  <c:v>23.19</c:v>
                </c:pt>
                <c:pt idx="24706">
                  <c:v>23.088999999999995</c:v>
                </c:pt>
                <c:pt idx="24707">
                  <c:v>23.018000000000001</c:v>
                </c:pt>
                <c:pt idx="24708">
                  <c:v>22.941999999999997</c:v>
                </c:pt>
                <c:pt idx="24709">
                  <c:v>22.97</c:v>
                </c:pt>
                <c:pt idx="24710">
                  <c:v>23.120999999999999</c:v>
                </c:pt>
                <c:pt idx="24711">
                  <c:v>23.170999999999999</c:v>
                </c:pt>
                <c:pt idx="24712">
                  <c:v>23.401</c:v>
                </c:pt>
                <c:pt idx="24713">
                  <c:v>23.47</c:v>
                </c:pt>
                <c:pt idx="24714">
                  <c:v>23.459999999999997</c:v>
                </c:pt>
                <c:pt idx="24715">
                  <c:v>23.471</c:v>
                </c:pt>
                <c:pt idx="24716">
                  <c:v>23.556000000000001</c:v>
                </c:pt>
                <c:pt idx="24717">
                  <c:v>23.606999999999999</c:v>
                </c:pt>
                <c:pt idx="24718">
                  <c:v>23.66</c:v>
                </c:pt>
                <c:pt idx="24719">
                  <c:v>23.614999999999998</c:v>
                </c:pt>
                <c:pt idx="24720">
                  <c:v>23.684999999999999</c:v>
                </c:pt>
                <c:pt idx="24721">
                  <c:v>23.593</c:v>
                </c:pt>
                <c:pt idx="24722">
                  <c:v>23.492999999999995</c:v>
                </c:pt>
                <c:pt idx="24723">
                  <c:v>23.306999999999999</c:v>
                </c:pt>
                <c:pt idx="24724">
                  <c:v>23.132999999999999</c:v>
                </c:pt>
                <c:pt idx="24725">
                  <c:v>22.972999999999995</c:v>
                </c:pt>
                <c:pt idx="24726">
                  <c:v>22.832000000000001</c:v>
                </c:pt>
                <c:pt idx="24727">
                  <c:v>22.651000000000003</c:v>
                </c:pt>
                <c:pt idx="24728">
                  <c:v>22.452999999999996</c:v>
                </c:pt>
                <c:pt idx="24729">
                  <c:v>22.321000000000005</c:v>
                </c:pt>
                <c:pt idx="24730">
                  <c:v>22.215</c:v>
                </c:pt>
                <c:pt idx="24731">
                  <c:v>22.122</c:v>
                </c:pt>
                <c:pt idx="24732">
                  <c:v>22.119000000000003</c:v>
                </c:pt>
                <c:pt idx="24733">
                  <c:v>22.093</c:v>
                </c:pt>
                <c:pt idx="24734">
                  <c:v>22.02</c:v>
                </c:pt>
                <c:pt idx="24735">
                  <c:v>21.872</c:v>
                </c:pt>
                <c:pt idx="24736">
                  <c:v>21.754999999999999</c:v>
                </c:pt>
                <c:pt idx="24737">
                  <c:v>21.463999999999995</c:v>
                </c:pt>
                <c:pt idx="24738">
                  <c:v>21.257000000000001</c:v>
                </c:pt>
                <c:pt idx="24739">
                  <c:v>20.994</c:v>
                </c:pt>
                <c:pt idx="24740">
                  <c:v>20.829000000000001</c:v>
                </c:pt>
                <c:pt idx="24741">
                  <c:v>20.683</c:v>
                </c:pt>
                <c:pt idx="24742">
                  <c:v>20.417999999999999</c:v>
                </c:pt>
                <c:pt idx="24743">
                  <c:v>20.295999999999996</c:v>
                </c:pt>
                <c:pt idx="24744">
                  <c:v>20.141999999999999</c:v>
                </c:pt>
                <c:pt idx="24745">
                  <c:v>20.135999999999999</c:v>
                </c:pt>
                <c:pt idx="24746">
                  <c:v>19.992999999999995</c:v>
                </c:pt>
                <c:pt idx="24747">
                  <c:v>19.899999999999999</c:v>
                </c:pt>
                <c:pt idx="24748">
                  <c:v>19.818999999999999</c:v>
                </c:pt>
                <c:pt idx="24749">
                  <c:v>19.779</c:v>
                </c:pt>
                <c:pt idx="24750">
                  <c:v>19.681000000000001</c:v>
                </c:pt>
                <c:pt idx="24751">
                  <c:v>19.634000000000004</c:v>
                </c:pt>
                <c:pt idx="24752">
                  <c:v>19.606999999999999</c:v>
                </c:pt>
                <c:pt idx="24753">
                  <c:v>19.510999999999999</c:v>
                </c:pt>
                <c:pt idx="24754">
                  <c:v>19.509</c:v>
                </c:pt>
                <c:pt idx="24755">
                  <c:v>19.471999999999998</c:v>
                </c:pt>
                <c:pt idx="24756">
                  <c:v>19.504999999999999</c:v>
                </c:pt>
                <c:pt idx="24757">
                  <c:v>19.593</c:v>
                </c:pt>
                <c:pt idx="24758">
                  <c:v>19.818999999999999</c:v>
                </c:pt>
                <c:pt idx="24759">
                  <c:v>20</c:v>
                </c:pt>
                <c:pt idx="24760">
                  <c:v>20.123999999999999</c:v>
                </c:pt>
                <c:pt idx="24761">
                  <c:v>20.103999999999999</c:v>
                </c:pt>
                <c:pt idx="24762">
                  <c:v>20.184999999999999</c:v>
                </c:pt>
                <c:pt idx="24763">
                  <c:v>20.388000000000002</c:v>
                </c:pt>
                <c:pt idx="24764">
                  <c:v>20.658999999999999</c:v>
                </c:pt>
                <c:pt idx="24765">
                  <c:v>21.207000000000001</c:v>
                </c:pt>
                <c:pt idx="24766">
                  <c:v>21.73</c:v>
                </c:pt>
                <c:pt idx="24767">
                  <c:v>22.120999999999999</c:v>
                </c:pt>
                <c:pt idx="24768">
                  <c:v>22.295000000000002</c:v>
                </c:pt>
                <c:pt idx="24769">
                  <c:v>22.535</c:v>
                </c:pt>
                <c:pt idx="24770">
                  <c:v>22.855</c:v>
                </c:pt>
                <c:pt idx="24771">
                  <c:v>23.137000000000004</c:v>
                </c:pt>
                <c:pt idx="24772">
                  <c:v>23.422999999999991</c:v>
                </c:pt>
                <c:pt idx="24773">
                  <c:v>23.541</c:v>
                </c:pt>
                <c:pt idx="24774">
                  <c:v>23.564</c:v>
                </c:pt>
                <c:pt idx="24775">
                  <c:v>23.466999999999995</c:v>
                </c:pt>
                <c:pt idx="24776">
                  <c:v>23.315999999999999</c:v>
                </c:pt>
                <c:pt idx="24777">
                  <c:v>23.266999999999996</c:v>
                </c:pt>
                <c:pt idx="24778">
                  <c:v>23.18</c:v>
                </c:pt>
                <c:pt idx="24779">
                  <c:v>23.143999999999995</c:v>
                </c:pt>
                <c:pt idx="24780">
                  <c:v>23.003</c:v>
                </c:pt>
                <c:pt idx="24781">
                  <c:v>22.827000000000005</c:v>
                </c:pt>
                <c:pt idx="24782">
                  <c:v>22.763000000000002</c:v>
                </c:pt>
                <c:pt idx="24783">
                  <c:v>22.846</c:v>
                </c:pt>
                <c:pt idx="24784">
                  <c:v>23.076000000000001</c:v>
                </c:pt>
                <c:pt idx="24785">
                  <c:v>23.515000000000001</c:v>
                </c:pt>
                <c:pt idx="24786">
                  <c:v>24.04</c:v>
                </c:pt>
                <c:pt idx="24787">
                  <c:v>24.849</c:v>
                </c:pt>
                <c:pt idx="24788">
                  <c:v>25.721999999999998</c:v>
                </c:pt>
                <c:pt idx="24789">
                  <c:v>26.646000000000001</c:v>
                </c:pt>
                <c:pt idx="24790">
                  <c:v>27.361999999999995</c:v>
                </c:pt>
                <c:pt idx="24791">
                  <c:v>27.9</c:v>
                </c:pt>
                <c:pt idx="24792">
                  <c:v>28.55</c:v>
                </c:pt>
                <c:pt idx="24793">
                  <c:v>29.116000000000003</c:v>
                </c:pt>
                <c:pt idx="24794">
                  <c:v>29.6</c:v>
                </c:pt>
                <c:pt idx="24795">
                  <c:v>30.114999999999998</c:v>
                </c:pt>
                <c:pt idx="24796">
                  <c:v>30.462999999999997</c:v>
                </c:pt>
                <c:pt idx="24797">
                  <c:v>30.643000000000001</c:v>
                </c:pt>
                <c:pt idx="24798">
                  <c:v>30.741</c:v>
                </c:pt>
                <c:pt idx="24799">
                  <c:v>30.527000000000001</c:v>
                </c:pt>
                <c:pt idx="24800">
                  <c:v>30.106000000000005</c:v>
                </c:pt>
                <c:pt idx="24801">
                  <c:v>29.498999999999995</c:v>
                </c:pt>
                <c:pt idx="24802">
                  <c:v>28.795999999999996</c:v>
                </c:pt>
                <c:pt idx="24803">
                  <c:v>28.039000000000001</c:v>
                </c:pt>
                <c:pt idx="24804">
                  <c:v>27.318999999999999</c:v>
                </c:pt>
                <c:pt idx="24805">
                  <c:v>26.646999999999995</c:v>
                </c:pt>
                <c:pt idx="24806">
                  <c:v>25.982999999999997</c:v>
                </c:pt>
                <c:pt idx="24807">
                  <c:v>25.428999999999991</c:v>
                </c:pt>
                <c:pt idx="24808">
                  <c:v>25.01</c:v>
                </c:pt>
                <c:pt idx="24809">
                  <c:v>24.93</c:v>
                </c:pt>
                <c:pt idx="24810">
                  <c:v>25.294</c:v>
                </c:pt>
                <c:pt idx="24811">
                  <c:v>26.148</c:v>
                </c:pt>
                <c:pt idx="24812">
                  <c:v>27.424999999999997</c:v>
                </c:pt>
                <c:pt idx="24813">
                  <c:v>29.163</c:v>
                </c:pt>
                <c:pt idx="24814">
                  <c:v>31.110000000000003</c:v>
                </c:pt>
                <c:pt idx="24815">
                  <c:v>33.106000000000002</c:v>
                </c:pt>
                <c:pt idx="24816">
                  <c:v>34.958999999999996</c:v>
                </c:pt>
                <c:pt idx="24817">
                  <c:v>36.442</c:v>
                </c:pt>
                <c:pt idx="24818">
                  <c:v>37.399000000000001</c:v>
                </c:pt>
                <c:pt idx="24819">
                  <c:v>38.214000000000006</c:v>
                </c:pt>
                <c:pt idx="24820">
                  <c:v>38.537000000000006</c:v>
                </c:pt>
                <c:pt idx="24821">
                  <c:v>38.421000000000006</c:v>
                </c:pt>
                <c:pt idx="24822">
                  <c:v>38.092000000000006</c:v>
                </c:pt>
                <c:pt idx="24823">
                  <c:v>37.604000000000006</c:v>
                </c:pt>
                <c:pt idx="24824">
                  <c:v>37.086000000000006</c:v>
                </c:pt>
                <c:pt idx="24825">
                  <c:v>36.564</c:v>
                </c:pt>
                <c:pt idx="24826">
                  <c:v>36.223000000000013</c:v>
                </c:pt>
                <c:pt idx="24827">
                  <c:v>35.969000000000001</c:v>
                </c:pt>
                <c:pt idx="24828">
                  <c:v>36.129000000000012</c:v>
                </c:pt>
                <c:pt idx="24829">
                  <c:v>36.254000000000005</c:v>
                </c:pt>
                <c:pt idx="24830">
                  <c:v>36.04</c:v>
                </c:pt>
                <c:pt idx="24831">
                  <c:v>35.647000000000006</c:v>
                </c:pt>
                <c:pt idx="24832">
                  <c:v>35.073</c:v>
                </c:pt>
                <c:pt idx="24833">
                  <c:v>34.526000000000003</c:v>
                </c:pt>
                <c:pt idx="24834">
                  <c:v>34.062000000000005</c:v>
                </c:pt>
                <c:pt idx="24835">
                  <c:v>33.596000000000011</c:v>
                </c:pt>
                <c:pt idx="24836">
                  <c:v>33.053999999999995</c:v>
                </c:pt>
                <c:pt idx="24837">
                  <c:v>32.633000000000003</c:v>
                </c:pt>
                <c:pt idx="24838">
                  <c:v>32.328000000000003</c:v>
                </c:pt>
                <c:pt idx="24839">
                  <c:v>31.87</c:v>
                </c:pt>
                <c:pt idx="24840">
                  <c:v>31.434999999999999</c:v>
                </c:pt>
                <c:pt idx="24841">
                  <c:v>31.033000000000001</c:v>
                </c:pt>
                <c:pt idx="24842">
                  <c:v>30.487999999999996</c:v>
                </c:pt>
                <c:pt idx="24843">
                  <c:v>29.771000000000001</c:v>
                </c:pt>
                <c:pt idx="24844">
                  <c:v>29.253</c:v>
                </c:pt>
                <c:pt idx="24845">
                  <c:v>28.744999999999997</c:v>
                </c:pt>
                <c:pt idx="24846">
                  <c:v>28.193000000000001</c:v>
                </c:pt>
                <c:pt idx="24847">
                  <c:v>27.675999999999995</c:v>
                </c:pt>
                <c:pt idx="24848">
                  <c:v>27.234999999999999</c:v>
                </c:pt>
                <c:pt idx="24849">
                  <c:v>26.800999999999995</c:v>
                </c:pt>
                <c:pt idx="24850">
                  <c:v>26.318000000000001</c:v>
                </c:pt>
                <c:pt idx="24851">
                  <c:v>25.91</c:v>
                </c:pt>
                <c:pt idx="24852">
                  <c:v>25.472999999999995</c:v>
                </c:pt>
                <c:pt idx="24853">
                  <c:v>25.297999999999995</c:v>
                </c:pt>
                <c:pt idx="24854">
                  <c:v>25.266999999999996</c:v>
                </c:pt>
                <c:pt idx="24855">
                  <c:v>25.132000000000001</c:v>
                </c:pt>
                <c:pt idx="24856">
                  <c:v>24.849</c:v>
                </c:pt>
                <c:pt idx="24857">
                  <c:v>24.610000000000003</c:v>
                </c:pt>
                <c:pt idx="24858">
                  <c:v>24.507000000000001</c:v>
                </c:pt>
                <c:pt idx="24859">
                  <c:v>24.620999999999999</c:v>
                </c:pt>
                <c:pt idx="24860">
                  <c:v>29.56</c:v>
                </c:pt>
                <c:pt idx="24861">
                  <c:v>34.909000000000006</c:v>
                </c:pt>
                <c:pt idx="24862">
                  <c:v>37.279000000000003</c:v>
                </c:pt>
                <c:pt idx="24863">
                  <c:v>36.975000000000001</c:v>
                </c:pt>
                <c:pt idx="24864">
                  <c:v>35.313999999999993</c:v>
                </c:pt>
                <c:pt idx="24865">
                  <c:v>33.495000000000005</c:v>
                </c:pt>
                <c:pt idx="24866">
                  <c:v>32.208000000000006</c:v>
                </c:pt>
                <c:pt idx="24867">
                  <c:v>32.998000000000005</c:v>
                </c:pt>
                <c:pt idx="24868">
                  <c:v>35.28</c:v>
                </c:pt>
                <c:pt idx="24869">
                  <c:v>39.024000000000001</c:v>
                </c:pt>
                <c:pt idx="24870">
                  <c:v>40.658000000000001</c:v>
                </c:pt>
                <c:pt idx="24871">
                  <c:v>40.231000000000002</c:v>
                </c:pt>
                <c:pt idx="24872">
                  <c:v>39.115000000000002</c:v>
                </c:pt>
                <c:pt idx="24873">
                  <c:v>37.607000000000006</c:v>
                </c:pt>
                <c:pt idx="24874">
                  <c:v>36.595000000000006</c:v>
                </c:pt>
                <c:pt idx="24875">
                  <c:v>36.6</c:v>
                </c:pt>
                <c:pt idx="24876">
                  <c:v>37.527000000000001</c:v>
                </c:pt>
                <c:pt idx="24877">
                  <c:v>39.498000000000005</c:v>
                </c:pt>
                <c:pt idx="24878">
                  <c:v>42.857999999999997</c:v>
                </c:pt>
                <c:pt idx="24879">
                  <c:v>47.302</c:v>
                </c:pt>
                <c:pt idx="24880">
                  <c:v>64.796000000000006</c:v>
                </c:pt>
                <c:pt idx="24881">
                  <c:v>96.828999999999979</c:v>
                </c:pt>
                <c:pt idx="24882">
                  <c:v>110</c:v>
                </c:pt>
                <c:pt idx="24883">
                  <c:v>110</c:v>
                </c:pt>
                <c:pt idx="24884">
                  <c:v>110</c:v>
                </c:pt>
                <c:pt idx="24885">
                  <c:v>110</c:v>
                </c:pt>
                <c:pt idx="24886">
                  <c:v>110</c:v>
                </c:pt>
                <c:pt idx="24887">
                  <c:v>110</c:v>
                </c:pt>
                <c:pt idx="24888">
                  <c:v>110</c:v>
                </c:pt>
                <c:pt idx="24889">
                  <c:v>110</c:v>
                </c:pt>
                <c:pt idx="24890">
                  <c:v>110</c:v>
                </c:pt>
                <c:pt idx="24891">
                  <c:v>110</c:v>
                </c:pt>
                <c:pt idx="24892">
                  <c:v>110</c:v>
                </c:pt>
                <c:pt idx="24893">
                  <c:v>110</c:v>
                </c:pt>
                <c:pt idx="24894">
                  <c:v>110</c:v>
                </c:pt>
                <c:pt idx="24895">
                  <c:v>110</c:v>
                </c:pt>
                <c:pt idx="24896">
                  <c:v>110</c:v>
                </c:pt>
                <c:pt idx="24897">
                  <c:v>110</c:v>
                </c:pt>
                <c:pt idx="24898">
                  <c:v>110</c:v>
                </c:pt>
                <c:pt idx="24899">
                  <c:v>110</c:v>
                </c:pt>
                <c:pt idx="24900">
                  <c:v>110</c:v>
                </c:pt>
                <c:pt idx="24901">
                  <c:v>110</c:v>
                </c:pt>
                <c:pt idx="24902">
                  <c:v>110</c:v>
                </c:pt>
                <c:pt idx="24903">
                  <c:v>110</c:v>
                </c:pt>
                <c:pt idx="24904">
                  <c:v>110</c:v>
                </c:pt>
                <c:pt idx="24905">
                  <c:v>110</c:v>
                </c:pt>
                <c:pt idx="24906">
                  <c:v>110</c:v>
                </c:pt>
                <c:pt idx="24907">
                  <c:v>110</c:v>
                </c:pt>
                <c:pt idx="24908">
                  <c:v>110</c:v>
                </c:pt>
                <c:pt idx="24909">
                  <c:v>110</c:v>
                </c:pt>
                <c:pt idx="24910">
                  <c:v>110</c:v>
                </c:pt>
                <c:pt idx="24911">
                  <c:v>110</c:v>
                </c:pt>
                <c:pt idx="24912">
                  <c:v>110</c:v>
                </c:pt>
                <c:pt idx="24913">
                  <c:v>110</c:v>
                </c:pt>
                <c:pt idx="24914">
                  <c:v>110</c:v>
                </c:pt>
                <c:pt idx="24915">
                  <c:v>110</c:v>
                </c:pt>
                <c:pt idx="24916">
                  <c:v>110</c:v>
                </c:pt>
                <c:pt idx="24917">
                  <c:v>110</c:v>
                </c:pt>
                <c:pt idx="24918">
                  <c:v>110</c:v>
                </c:pt>
                <c:pt idx="24919">
                  <c:v>110</c:v>
                </c:pt>
                <c:pt idx="24920">
                  <c:v>110</c:v>
                </c:pt>
                <c:pt idx="24921">
                  <c:v>110</c:v>
                </c:pt>
                <c:pt idx="24922">
                  <c:v>110</c:v>
                </c:pt>
                <c:pt idx="24923">
                  <c:v>110</c:v>
                </c:pt>
                <c:pt idx="24924">
                  <c:v>110</c:v>
                </c:pt>
                <c:pt idx="24925">
                  <c:v>110</c:v>
                </c:pt>
                <c:pt idx="24926">
                  <c:v>110</c:v>
                </c:pt>
                <c:pt idx="24927">
                  <c:v>110</c:v>
                </c:pt>
                <c:pt idx="24928">
                  <c:v>110</c:v>
                </c:pt>
                <c:pt idx="24929">
                  <c:v>110</c:v>
                </c:pt>
                <c:pt idx="24930">
                  <c:v>110</c:v>
                </c:pt>
                <c:pt idx="24931">
                  <c:v>110</c:v>
                </c:pt>
                <c:pt idx="24932">
                  <c:v>110</c:v>
                </c:pt>
                <c:pt idx="24933">
                  <c:v>110</c:v>
                </c:pt>
                <c:pt idx="24934">
                  <c:v>110</c:v>
                </c:pt>
                <c:pt idx="24935">
                  <c:v>110</c:v>
                </c:pt>
                <c:pt idx="24936">
                  <c:v>110</c:v>
                </c:pt>
                <c:pt idx="24937">
                  <c:v>110</c:v>
                </c:pt>
                <c:pt idx="24938">
                  <c:v>110</c:v>
                </c:pt>
                <c:pt idx="24939">
                  <c:v>110</c:v>
                </c:pt>
                <c:pt idx="24940">
                  <c:v>110</c:v>
                </c:pt>
                <c:pt idx="24941">
                  <c:v>110</c:v>
                </c:pt>
                <c:pt idx="24942">
                  <c:v>110</c:v>
                </c:pt>
                <c:pt idx="24943">
                  <c:v>110</c:v>
                </c:pt>
                <c:pt idx="24944">
                  <c:v>110</c:v>
                </c:pt>
                <c:pt idx="24945">
                  <c:v>110</c:v>
                </c:pt>
                <c:pt idx="24946">
                  <c:v>110</c:v>
                </c:pt>
                <c:pt idx="24947">
                  <c:v>110</c:v>
                </c:pt>
                <c:pt idx="24948">
                  <c:v>110</c:v>
                </c:pt>
                <c:pt idx="24949">
                  <c:v>110</c:v>
                </c:pt>
                <c:pt idx="24950">
                  <c:v>110</c:v>
                </c:pt>
                <c:pt idx="24951">
                  <c:v>110</c:v>
                </c:pt>
                <c:pt idx="24952">
                  <c:v>110</c:v>
                </c:pt>
                <c:pt idx="24953">
                  <c:v>110</c:v>
                </c:pt>
                <c:pt idx="24954">
                  <c:v>110</c:v>
                </c:pt>
                <c:pt idx="24955">
                  <c:v>110</c:v>
                </c:pt>
                <c:pt idx="24956">
                  <c:v>110</c:v>
                </c:pt>
                <c:pt idx="24957">
                  <c:v>110</c:v>
                </c:pt>
                <c:pt idx="24958">
                  <c:v>110</c:v>
                </c:pt>
                <c:pt idx="24959">
                  <c:v>110</c:v>
                </c:pt>
                <c:pt idx="24960">
                  <c:v>110</c:v>
                </c:pt>
                <c:pt idx="24961">
                  <c:v>110</c:v>
                </c:pt>
                <c:pt idx="24962">
                  <c:v>110</c:v>
                </c:pt>
                <c:pt idx="24963">
                  <c:v>110</c:v>
                </c:pt>
                <c:pt idx="24964">
                  <c:v>110</c:v>
                </c:pt>
                <c:pt idx="24965">
                  <c:v>110</c:v>
                </c:pt>
                <c:pt idx="24966">
                  <c:v>108.44000000000001</c:v>
                </c:pt>
                <c:pt idx="24967">
                  <c:v>106.19</c:v>
                </c:pt>
                <c:pt idx="24968">
                  <c:v>102.99000000000001</c:v>
                </c:pt>
                <c:pt idx="24969">
                  <c:v>100.21000000000001</c:v>
                </c:pt>
                <c:pt idx="24970">
                  <c:v>96.664999999999992</c:v>
                </c:pt>
                <c:pt idx="24971">
                  <c:v>93.063999999999993</c:v>
                </c:pt>
                <c:pt idx="24972">
                  <c:v>89.170999999999992</c:v>
                </c:pt>
                <c:pt idx="24973">
                  <c:v>86.046999999999997</c:v>
                </c:pt>
                <c:pt idx="24974">
                  <c:v>81.95</c:v>
                </c:pt>
                <c:pt idx="24975">
                  <c:v>78.805999999999983</c:v>
                </c:pt>
                <c:pt idx="24976">
                  <c:v>76.745000000000005</c:v>
                </c:pt>
                <c:pt idx="24977">
                  <c:v>74.647999999999996</c:v>
                </c:pt>
                <c:pt idx="24978">
                  <c:v>73.251999999999995</c:v>
                </c:pt>
                <c:pt idx="24979">
                  <c:v>71.596999999999994</c:v>
                </c:pt>
                <c:pt idx="24980">
                  <c:v>69.965000000000003</c:v>
                </c:pt>
                <c:pt idx="24981">
                  <c:v>67.021999999999991</c:v>
                </c:pt>
                <c:pt idx="24982">
                  <c:v>64.590999999999994</c:v>
                </c:pt>
                <c:pt idx="24983">
                  <c:v>62.925000000000004</c:v>
                </c:pt>
                <c:pt idx="24984">
                  <c:v>60.969000000000001</c:v>
                </c:pt>
                <c:pt idx="24985">
                  <c:v>59.446000000000005</c:v>
                </c:pt>
                <c:pt idx="24986">
                  <c:v>58.203000000000003</c:v>
                </c:pt>
                <c:pt idx="24987">
                  <c:v>56.104000000000006</c:v>
                </c:pt>
                <c:pt idx="24988">
                  <c:v>54.171000000000006</c:v>
                </c:pt>
                <c:pt idx="24989">
                  <c:v>52.221000000000011</c:v>
                </c:pt>
                <c:pt idx="24990">
                  <c:v>50.965000000000003</c:v>
                </c:pt>
                <c:pt idx="24991">
                  <c:v>50.225000000000009</c:v>
                </c:pt>
                <c:pt idx="24992">
                  <c:v>49.107000000000006</c:v>
                </c:pt>
                <c:pt idx="24993">
                  <c:v>47.513999999999996</c:v>
                </c:pt>
                <c:pt idx="24994">
                  <c:v>45.458999999999996</c:v>
                </c:pt>
                <c:pt idx="24995">
                  <c:v>43.955999999999996</c:v>
                </c:pt>
                <c:pt idx="24996">
                  <c:v>43.025000000000006</c:v>
                </c:pt>
                <c:pt idx="24997">
                  <c:v>41.773000000000003</c:v>
                </c:pt>
                <c:pt idx="24998">
                  <c:v>40.909000000000006</c:v>
                </c:pt>
                <c:pt idx="24999">
                  <c:v>39.446999999999996</c:v>
                </c:pt>
                <c:pt idx="25000">
                  <c:v>38.349999999999994</c:v>
                </c:pt>
                <c:pt idx="25001">
                  <c:v>36.977000000000004</c:v>
                </c:pt>
                <c:pt idx="25002">
                  <c:v>35.639000000000003</c:v>
                </c:pt>
                <c:pt idx="25003">
                  <c:v>34.772000000000006</c:v>
                </c:pt>
                <c:pt idx="25004">
                  <c:v>33.633000000000003</c:v>
                </c:pt>
                <c:pt idx="25005">
                  <c:v>32.714000000000006</c:v>
                </c:pt>
                <c:pt idx="25006">
                  <c:v>31.482999999999997</c:v>
                </c:pt>
                <c:pt idx="25007">
                  <c:v>30.795000000000002</c:v>
                </c:pt>
                <c:pt idx="25008">
                  <c:v>30.169</c:v>
                </c:pt>
                <c:pt idx="25009">
                  <c:v>29.826000000000001</c:v>
                </c:pt>
                <c:pt idx="25010">
                  <c:v>29.474999999999998</c:v>
                </c:pt>
                <c:pt idx="25011">
                  <c:v>28.904</c:v>
                </c:pt>
                <c:pt idx="25012">
                  <c:v>28.523</c:v>
                </c:pt>
                <c:pt idx="25013">
                  <c:v>27.924999999999997</c:v>
                </c:pt>
                <c:pt idx="25014">
                  <c:v>27.721</c:v>
                </c:pt>
                <c:pt idx="25015">
                  <c:v>27.247999999999998</c:v>
                </c:pt>
                <c:pt idx="25016">
                  <c:v>26.648</c:v>
                </c:pt>
                <c:pt idx="25017">
                  <c:v>26.084999999999997</c:v>
                </c:pt>
                <c:pt idx="25018">
                  <c:v>26.004000000000001</c:v>
                </c:pt>
                <c:pt idx="25019">
                  <c:v>26.032</c:v>
                </c:pt>
                <c:pt idx="25020">
                  <c:v>26.242999999999995</c:v>
                </c:pt>
                <c:pt idx="25021">
                  <c:v>26.099</c:v>
                </c:pt>
                <c:pt idx="25022">
                  <c:v>25.922999999999991</c:v>
                </c:pt>
                <c:pt idx="25023">
                  <c:v>25.145</c:v>
                </c:pt>
                <c:pt idx="25024">
                  <c:v>24.251000000000001</c:v>
                </c:pt>
                <c:pt idx="25025">
                  <c:v>23.55</c:v>
                </c:pt>
                <c:pt idx="25026">
                  <c:v>22.684999999999999</c:v>
                </c:pt>
                <c:pt idx="25027">
                  <c:v>21.885999999999996</c:v>
                </c:pt>
                <c:pt idx="25028">
                  <c:v>20.984999999999996</c:v>
                </c:pt>
                <c:pt idx="25029">
                  <c:v>20.067999999999998</c:v>
                </c:pt>
                <c:pt idx="25030">
                  <c:v>19.402999999999995</c:v>
                </c:pt>
                <c:pt idx="25031">
                  <c:v>18.940999999999995</c:v>
                </c:pt>
                <c:pt idx="25032">
                  <c:v>18.657000000000004</c:v>
                </c:pt>
                <c:pt idx="25033">
                  <c:v>18.417000000000005</c:v>
                </c:pt>
                <c:pt idx="25034">
                  <c:v>18.061999999999998</c:v>
                </c:pt>
                <c:pt idx="25035">
                  <c:v>17.731999999999999</c:v>
                </c:pt>
                <c:pt idx="25036">
                  <c:v>17.321000000000005</c:v>
                </c:pt>
                <c:pt idx="25037">
                  <c:v>17.010000000000005</c:v>
                </c:pt>
                <c:pt idx="25038">
                  <c:v>16.675999999999995</c:v>
                </c:pt>
                <c:pt idx="25039">
                  <c:v>16.283999999999995</c:v>
                </c:pt>
                <c:pt idx="25040">
                  <c:v>15.998000000000001</c:v>
                </c:pt>
                <c:pt idx="25041">
                  <c:v>15.612</c:v>
                </c:pt>
                <c:pt idx="25042">
                  <c:v>15.233000000000001</c:v>
                </c:pt>
                <c:pt idx="25043">
                  <c:v>15.039</c:v>
                </c:pt>
                <c:pt idx="25044">
                  <c:v>15.087</c:v>
                </c:pt>
                <c:pt idx="25045">
                  <c:v>15.089</c:v>
                </c:pt>
                <c:pt idx="25046">
                  <c:v>14.99</c:v>
                </c:pt>
                <c:pt idx="25047">
                  <c:v>14.899000000000001</c:v>
                </c:pt>
                <c:pt idx="25048">
                  <c:v>14.839</c:v>
                </c:pt>
                <c:pt idx="25049">
                  <c:v>14.539</c:v>
                </c:pt>
                <c:pt idx="25050">
                  <c:v>14.217000000000001</c:v>
                </c:pt>
                <c:pt idx="25051">
                  <c:v>13.933</c:v>
                </c:pt>
                <c:pt idx="25052">
                  <c:v>13.615</c:v>
                </c:pt>
                <c:pt idx="25053">
                  <c:v>13.351000000000003</c:v>
                </c:pt>
                <c:pt idx="25054">
                  <c:v>13.114000000000001</c:v>
                </c:pt>
                <c:pt idx="25055">
                  <c:v>12.99</c:v>
                </c:pt>
                <c:pt idx="25056">
                  <c:v>12.766</c:v>
                </c:pt>
                <c:pt idx="25057">
                  <c:v>12.451000000000002</c:v>
                </c:pt>
                <c:pt idx="25058">
                  <c:v>12.216000000000001</c:v>
                </c:pt>
                <c:pt idx="25059">
                  <c:v>12.256</c:v>
                </c:pt>
                <c:pt idx="25060">
                  <c:v>12.433</c:v>
                </c:pt>
                <c:pt idx="25061">
                  <c:v>12.551</c:v>
                </c:pt>
                <c:pt idx="25062">
                  <c:v>12.643999999999998</c:v>
                </c:pt>
                <c:pt idx="25063">
                  <c:v>12.719999999999999</c:v>
                </c:pt>
                <c:pt idx="25064">
                  <c:v>12.82</c:v>
                </c:pt>
                <c:pt idx="25065">
                  <c:v>12.777000000000001</c:v>
                </c:pt>
                <c:pt idx="25066">
                  <c:v>12.669</c:v>
                </c:pt>
                <c:pt idx="25067">
                  <c:v>12.416</c:v>
                </c:pt>
                <c:pt idx="25068">
                  <c:v>12.29</c:v>
                </c:pt>
                <c:pt idx="25069">
                  <c:v>12.202</c:v>
                </c:pt>
                <c:pt idx="25070">
                  <c:v>12.059000000000001</c:v>
                </c:pt>
                <c:pt idx="25071">
                  <c:v>11.964</c:v>
                </c:pt>
                <c:pt idx="25072">
                  <c:v>11.824</c:v>
                </c:pt>
                <c:pt idx="25073">
                  <c:v>11.573</c:v>
                </c:pt>
                <c:pt idx="25074">
                  <c:v>11.274000000000001</c:v>
                </c:pt>
                <c:pt idx="25075">
                  <c:v>11.06</c:v>
                </c:pt>
                <c:pt idx="25076">
                  <c:v>10.964</c:v>
                </c:pt>
                <c:pt idx="25077">
                  <c:v>10.956000000000001</c:v>
                </c:pt>
                <c:pt idx="25078">
                  <c:v>10.969000000000001</c:v>
                </c:pt>
                <c:pt idx="25079">
                  <c:v>10.954000000000002</c:v>
                </c:pt>
                <c:pt idx="25080">
                  <c:v>10.827</c:v>
                </c:pt>
                <c:pt idx="25081">
                  <c:v>10.739000000000001</c:v>
                </c:pt>
                <c:pt idx="25082">
                  <c:v>10.608000000000001</c:v>
                </c:pt>
                <c:pt idx="25083">
                  <c:v>10.441000000000001</c:v>
                </c:pt>
                <c:pt idx="25084">
                  <c:v>9.4375</c:v>
                </c:pt>
                <c:pt idx="25085">
                  <c:v>9.537700000000001</c:v>
                </c:pt>
                <c:pt idx="25086">
                  <c:v>9.4940000000000015</c:v>
                </c:pt>
                <c:pt idx="25087">
                  <c:v>9.4590000000000014</c:v>
                </c:pt>
                <c:pt idx="25088">
                  <c:v>9.4378999999999991</c:v>
                </c:pt>
                <c:pt idx="25089">
                  <c:v>9.4544000000000015</c:v>
                </c:pt>
                <c:pt idx="25090">
                  <c:v>9.5769000000000002</c:v>
                </c:pt>
                <c:pt idx="25091">
                  <c:v>9.6958000000000002</c:v>
                </c:pt>
                <c:pt idx="25092">
                  <c:v>9.8521000000000019</c:v>
                </c:pt>
                <c:pt idx="25093">
                  <c:v>9.8976000000000006</c:v>
                </c:pt>
                <c:pt idx="25094">
                  <c:v>9.8774000000000015</c:v>
                </c:pt>
                <c:pt idx="25095">
                  <c:v>9.8879000000000001</c:v>
                </c:pt>
                <c:pt idx="25096">
                  <c:v>9.7766000000000002</c:v>
                </c:pt>
                <c:pt idx="25097">
                  <c:v>9.5944000000000003</c:v>
                </c:pt>
                <c:pt idx="25098">
                  <c:v>9.3935000000000031</c:v>
                </c:pt>
                <c:pt idx="25099">
                  <c:v>9.1716000000000015</c:v>
                </c:pt>
                <c:pt idx="25100">
                  <c:v>9.1174000000000017</c:v>
                </c:pt>
                <c:pt idx="25101">
                  <c:v>9.4785000000000004</c:v>
                </c:pt>
                <c:pt idx="25102">
                  <c:v>9.6639000000000035</c:v>
                </c:pt>
                <c:pt idx="25103">
                  <c:v>9.7194000000000003</c:v>
                </c:pt>
                <c:pt idx="25104">
                  <c:v>9.5859000000000005</c:v>
                </c:pt>
                <c:pt idx="25105">
                  <c:v>9.4036000000000008</c:v>
                </c:pt>
                <c:pt idx="25106">
                  <c:v>9.2115000000000009</c:v>
                </c:pt>
                <c:pt idx="25107">
                  <c:v>8.9826000000000032</c:v>
                </c:pt>
                <c:pt idx="25108">
                  <c:v>8.8042000000000016</c:v>
                </c:pt>
                <c:pt idx="25109">
                  <c:v>8.6870000000000012</c:v>
                </c:pt>
                <c:pt idx="25110">
                  <c:v>8.6436999999999991</c:v>
                </c:pt>
                <c:pt idx="25111">
                  <c:v>8.6174000000000017</c:v>
                </c:pt>
                <c:pt idx="25112">
                  <c:v>8.5804000000000009</c:v>
                </c:pt>
                <c:pt idx="25113">
                  <c:v>8.5438000000000009</c:v>
                </c:pt>
                <c:pt idx="25114">
                  <c:v>8.4884000000000004</c:v>
                </c:pt>
                <c:pt idx="25115">
                  <c:v>8.341899999999999</c:v>
                </c:pt>
                <c:pt idx="25116">
                  <c:v>8.1958000000000002</c:v>
                </c:pt>
                <c:pt idx="25117">
                  <c:v>8.1135000000000002</c:v>
                </c:pt>
                <c:pt idx="25118">
                  <c:v>8.0804000000000009</c:v>
                </c:pt>
                <c:pt idx="25119">
                  <c:v>8.1355000000000004</c:v>
                </c:pt>
                <c:pt idx="25120">
                  <c:v>8.0647000000000002</c:v>
                </c:pt>
                <c:pt idx="25121">
                  <c:v>8.0017000000000014</c:v>
                </c:pt>
                <c:pt idx="25122">
                  <c:v>7.9724000000000004</c:v>
                </c:pt>
                <c:pt idx="25123">
                  <c:v>7.992</c:v>
                </c:pt>
                <c:pt idx="25124">
                  <c:v>7.9791000000000007</c:v>
                </c:pt>
                <c:pt idx="25125">
                  <c:v>7.9694000000000003</c:v>
                </c:pt>
                <c:pt idx="25126">
                  <c:v>7.9711000000000007</c:v>
                </c:pt>
                <c:pt idx="25127">
                  <c:v>7.9878</c:v>
                </c:pt>
                <c:pt idx="25128">
                  <c:v>7.971000000000001</c:v>
                </c:pt>
                <c:pt idx="25129">
                  <c:v>7.9112000000000009</c:v>
                </c:pt>
                <c:pt idx="25130">
                  <c:v>7.8449999999999989</c:v>
                </c:pt>
                <c:pt idx="25131">
                  <c:v>7.825499999999999</c:v>
                </c:pt>
                <c:pt idx="25132">
                  <c:v>7.7560000000000002</c:v>
                </c:pt>
                <c:pt idx="25133">
                  <c:v>7.6917</c:v>
                </c:pt>
                <c:pt idx="25134">
                  <c:v>7.5976999999999997</c:v>
                </c:pt>
                <c:pt idx="25135">
                  <c:v>7.5454999999999997</c:v>
                </c:pt>
                <c:pt idx="25136">
                  <c:v>7.5038999999999998</c:v>
                </c:pt>
                <c:pt idx="25137">
                  <c:v>7.4778000000000002</c:v>
                </c:pt>
                <c:pt idx="25138">
                  <c:v>7.4154</c:v>
                </c:pt>
                <c:pt idx="25139">
                  <c:v>7.4687999999999999</c:v>
                </c:pt>
                <c:pt idx="25140">
                  <c:v>7.5229999999999988</c:v>
                </c:pt>
                <c:pt idx="25141">
                  <c:v>7.5190000000000001</c:v>
                </c:pt>
                <c:pt idx="25142">
                  <c:v>7.5083000000000002</c:v>
                </c:pt>
                <c:pt idx="25143">
                  <c:v>7.5434999999999999</c:v>
                </c:pt>
                <c:pt idx="25144">
                  <c:v>7.5510999999999999</c:v>
                </c:pt>
                <c:pt idx="25145">
                  <c:v>7.4995000000000003</c:v>
                </c:pt>
                <c:pt idx="25146">
                  <c:v>7.5180999999999996</c:v>
                </c:pt>
                <c:pt idx="25147">
                  <c:v>7.5401999999999996</c:v>
                </c:pt>
                <c:pt idx="25148">
                  <c:v>7.5609999999999991</c:v>
                </c:pt>
                <c:pt idx="25149">
                  <c:v>7.5311000000000003</c:v>
                </c:pt>
                <c:pt idx="25150">
                  <c:v>7.5297999999999998</c:v>
                </c:pt>
                <c:pt idx="25151">
                  <c:v>7.6026999999999996</c:v>
                </c:pt>
                <c:pt idx="25152">
                  <c:v>7.6186999999999996</c:v>
                </c:pt>
                <c:pt idx="25153">
                  <c:v>7.6407999999999996</c:v>
                </c:pt>
                <c:pt idx="25154">
                  <c:v>7.6369999999999996</c:v>
                </c:pt>
                <c:pt idx="25155">
                  <c:v>7.6820999999999993</c:v>
                </c:pt>
                <c:pt idx="25156">
                  <c:v>7.7344999999999997</c:v>
                </c:pt>
                <c:pt idx="25157">
                  <c:v>7.6632999999999996</c:v>
                </c:pt>
                <c:pt idx="25158">
                  <c:v>7.6292</c:v>
                </c:pt>
                <c:pt idx="25159">
                  <c:v>7.6395999999999997</c:v>
                </c:pt>
                <c:pt idx="25160">
                  <c:v>7.6730999999999998</c:v>
                </c:pt>
                <c:pt idx="25161">
                  <c:v>7.6266999999999996</c:v>
                </c:pt>
                <c:pt idx="25162">
                  <c:v>7.5715000000000003</c:v>
                </c:pt>
                <c:pt idx="25163">
                  <c:v>7.5176999999999996</c:v>
                </c:pt>
                <c:pt idx="25164">
                  <c:v>7.4864000000000006</c:v>
                </c:pt>
                <c:pt idx="25165">
                  <c:v>7.4461000000000004</c:v>
                </c:pt>
                <c:pt idx="25166">
                  <c:v>7.4284999999999997</c:v>
                </c:pt>
                <c:pt idx="25167">
                  <c:v>7.4478999999999997</c:v>
                </c:pt>
                <c:pt idx="25168">
                  <c:v>7.4690000000000003</c:v>
                </c:pt>
                <c:pt idx="25169">
                  <c:v>7.4537000000000004</c:v>
                </c:pt>
                <c:pt idx="25170">
                  <c:v>7.4654999999999996</c:v>
                </c:pt>
                <c:pt idx="25171">
                  <c:v>7.4471999999999996</c:v>
                </c:pt>
                <c:pt idx="25172">
                  <c:v>7.4142999999999999</c:v>
                </c:pt>
                <c:pt idx="25173">
                  <c:v>7.4260000000000002</c:v>
                </c:pt>
                <c:pt idx="25174">
                  <c:v>7.4461000000000004</c:v>
                </c:pt>
                <c:pt idx="25175">
                  <c:v>7.6137999999999995</c:v>
                </c:pt>
                <c:pt idx="25176">
                  <c:v>7.9375</c:v>
                </c:pt>
                <c:pt idx="25177">
                  <c:v>8.152000000000001</c:v>
                </c:pt>
                <c:pt idx="25178">
                  <c:v>8.3849</c:v>
                </c:pt>
                <c:pt idx="25179">
                  <c:v>8.5458000000000016</c:v>
                </c:pt>
                <c:pt idx="25180">
                  <c:v>8.6315999999999988</c:v>
                </c:pt>
                <c:pt idx="25181">
                  <c:v>8.6508000000000003</c:v>
                </c:pt>
                <c:pt idx="25182">
                  <c:v>8.6386999999999983</c:v>
                </c:pt>
                <c:pt idx="25183">
                  <c:v>8.6068000000000016</c:v>
                </c:pt>
                <c:pt idx="25184">
                  <c:v>8.5571000000000002</c:v>
                </c:pt>
                <c:pt idx="25185">
                  <c:v>8.4846000000000004</c:v>
                </c:pt>
                <c:pt idx="25186">
                  <c:v>8.3930000000000007</c:v>
                </c:pt>
                <c:pt idx="25187">
                  <c:v>8.3624000000000027</c:v>
                </c:pt>
                <c:pt idx="25188">
                  <c:v>8.389400000000002</c:v>
                </c:pt>
                <c:pt idx="25189">
                  <c:v>8.3853000000000026</c:v>
                </c:pt>
                <c:pt idx="25190">
                  <c:v>8.3632000000000026</c:v>
                </c:pt>
                <c:pt idx="25191">
                  <c:v>8.2862999999999989</c:v>
                </c:pt>
                <c:pt idx="25192">
                  <c:v>8.2159000000000013</c:v>
                </c:pt>
                <c:pt idx="25193">
                  <c:v>8.1920000000000002</c:v>
                </c:pt>
                <c:pt idx="25194">
                  <c:v>8.1880999999999986</c:v>
                </c:pt>
                <c:pt idx="25195">
                  <c:v>8.1330000000000009</c:v>
                </c:pt>
                <c:pt idx="25196">
                  <c:v>8.030800000000001</c:v>
                </c:pt>
                <c:pt idx="25197">
                  <c:v>7.9505999999999997</c:v>
                </c:pt>
                <c:pt idx="25198">
                  <c:v>7.8544999999999989</c:v>
                </c:pt>
                <c:pt idx="25199">
                  <c:v>7.7481</c:v>
                </c:pt>
                <c:pt idx="25200">
                  <c:v>7.6348999999999991</c:v>
                </c:pt>
                <c:pt idx="25201">
                  <c:v>7.5366000000000009</c:v>
                </c:pt>
                <c:pt idx="25202">
                  <c:v>7.4317000000000011</c:v>
                </c:pt>
                <c:pt idx="25203">
                  <c:v>7.3520999999999992</c:v>
                </c:pt>
                <c:pt idx="25204">
                  <c:v>7.2795000000000005</c:v>
                </c:pt>
                <c:pt idx="25205">
                  <c:v>7.2219999999999995</c:v>
                </c:pt>
                <c:pt idx="25206">
                  <c:v>7.1969999999999992</c:v>
                </c:pt>
                <c:pt idx="25207">
                  <c:v>7.1566000000000001</c:v>
                </c:pt>
                <c:pt idx="25208">
                  <c:v>7.0900999999999996</c:v>
                </c:pt>
                <c:pt idx="25209">
                  <c:v>7.0504999999999995</c:v>
                </c:pt>
                <c:pt idx="25210">
                  <c:v>7.0484999999999998</c:v>
                </c:pt>
                <c:pt idx="25211">
                  <c:v>7.0204999999999993</c:v>
                </c:pt>
                <c:pt idx="25212">
                  <c:v>6.9889999999999999</c:v>
                </c:pt>
                <c:pt idx="25213">
                  <c:v>7.0035999999999996</c:v>
                </c:pt>
                <c:pt idx="25214">
                  <c:v>6.9995000000000003</c:v>
                </c:pt>
                <c:pt idx="25215">
                  <c:v>7.0083000000000002</c:v>
                </c:pt>
                <c:pt idx="25216">
                  <c:v>7.0174999999999992</c:v>
                </c:pt>
                <c:pt idx="25217">
                  <c:v>7.0097000000000005</c:v>
                </c:pt>
                <c:pt idx="25218">
                  <c:v>7.0267999999999997</c:v>
                </c:pt>
                <c:pt idx="25219">
                  <c:v>7.0922000000000001</c:v>
                </c:pt>
                <c:pt idx="25220">
                  <c:v>7.0169999999999995</c:v>
                </c:pt>
                <c:pt idx="25221">
                  <c:v>6.9865000000000004</c:v>
                </c:pt>
                <c:pt idx="25222">
                  <c:v>6.9626000000000001</c:v>
                </c:pt>
                <c:pt idx="25223">
                  <c:v>6.9588999999999999</c:v>
                </c:pt>
                <c:pt idx="25224">
                  <c:v>6.9287999999999998</c:v>
                </c:pt>
                <c:pt idx="25225">
                  <c:v>6.9747000000000003</c:v>
                </c:pt>
                <c:pt idx="25226">
                  <c:v>6.9748000000000001</c:v>
                </c:pt>
                <c:pt idx="25227">
                  <c:v>6.9578999999999995</c:v>
                </c:pt>
                <c:pt idx="25228">
                  <c:v>6.9451000000000001</c:v>
                </c:pt>
                <c:pt idx="25229">
                  <c:v>7.0110000000000001</c:v>
                </c:pt>
                <c:pt idx="25230">
                  <c:v>7.0126999999999997</c:v>
                </c:pt>
                <c:pt idx="25231">
                  <c:v>7.0623999999999993</c:v>
                </c:pt>
                <c:pt idx="25232">
                  <c:v>7.0907999999999998</c:v>
                </c:pt>
                <c:pt idx="25233">
                  <c:v>7.1012000000000004</c:v>
                </c:pt>
                <c:pt idx="25234">
                  <c:v>7.1336000000000004</c:v>
                </c:pt>
                <c:pt idx="25235">
                  <c:v>7.1956999999999995</c:v>
                </c:pt>
                <c:pt idx="25236">
                  <c:v>7.2838000000000003</c:v>
                </c:pt>
                <c:pt idx="25237">
                  <c:v>7.3946999999999994</c:v>
                </c:pt>
                <c:pt idx="25238">
                  <c:v>7.4663000000000004</c:v>
                </c:pt>
                <c:pt idx="25239">
                  <c:v>7.5020999999999995</c:v>
                </c:pt>
                <c:pt idx="25240">
                  <c:v>7.483200000000001</c:v>
                </c:pt>
                <c:pt idx="25241">
                  <c:v>7.4458000000000002</c:v>
                </c:pt>
                <c:pt idx="25242">
                  <c:v>7.4484000000000004</c:v>
                </c:pt>
                <c:pt idx="25243">
                  <c:v>7.4573999999999998</c:v>
                </c:pt>
                <c:pt idx="25244">
                  <c:v>7.3945999999999987</c:v>
                </c:pt>
                <c:pt idx="25245">
                  <c:v>7.2970999999999995</c:v>
                </c:pt>
                <c:pt idx="25246">
                  <c:v>7.2358000000000002</c:v>
                </c:pt>
                <c:pt idx="25247">
                  <c:v>7.1836000000000002</c:v>
                </c:pt>
                <c:pt idx="25248">
                  <c:v>7.1786000000000003</c:v>
                </c:pt>
                <c:pt idx="25249">
                  <c:v>7.2039</c:v>
                </c:pt>
                <c:pt idx="25250">
                  <c:v>7.2533000000000003</c:v>
                </c:pt>
                <c:pt idx="25251">
                  <c:v>7.3568999999999996</c:v>
                </c:pt>
                <c:pt idx="25252">
                  <c:v>7.4317000000000011</c:v>
                </c:pt>
                <c:pt idx="25253">
                  <c:v>7.4861000000000004</c:v>
                </c:pt>
                <c:pt idx="25254">
                  <c:v>7.5358999999999998</c:v>
                </c:pt>
                <c:pt idx="25255">
                  <c:v>7.6152999999999995</c:v>
                </c:pt>
                <c:pt idx="25256">
                  <c:v>7.6263999999999994</c:v>
                </c:pt>
                <c:pt idx="25257">
                  <c:v>7.5936000000000003</c:v>
                </c:pt>
                <c:pt idx="25258">
                  <c:v>7.5474999999999994</c:v>
                </c:pt>
                <c:pt idx="25259">
                  <c:v>7.5480999999999998</c:v>
                </c:pt>
                <c:pt idx="25260">
                  <c:v>7.5656999999999996</c:v>
                </c:pt>
                <c:pt idx="25261">
                  <c:v>7.6186999999999996</c:v>
                </c:pt>
                <c:pt idx="25262">
                  <c:v>7.6034999999999995</c:v>
                </c:pt>
                <c:pt idx="25263">
                  <c:v>7.6098999999999997</c:v>
                </c:pt>
                <c:pt idx="25264">
                  <c:v>7.5936000000000003</c:v>
                </c:pt>
                <c:pt idx="25265">
                  <c:v>7.5415000000000001</c:v>
                </c:pt>
                <c:pt idx="25266">
                  <c:v>7.4805000000000001</c:v>
                </c:pt>
                <c:pt idx="25267">
                  <c:v>7.4260999999999999</c:v>
                </c:pt>
                <c:pt idx="25268">
                  <c:v>7.3193000000000001</c:v>
                </c:pt>
                <c:pt idx="25269">
                  <c:v>7.2375999999999996</c:v>
                </c:pt>
                <c:pt idx="25270">
                  <c:v>7.1512000000000002</c:v>
                </c:pt>
                <c:pt idx="25271">
                  <c:v>7.0550999999999995</c:v>
                </c:pt>
                <c:pt idx="25272">
                  <c:v>6.9960000000000004</c:v>
                </c:pt>
                <c:pt idx="25273">
                  <c:v>6.9762000000000013</c:v>
                </c:pt>
                <c:pt idx="25274">
                  <c:v>6.9551999999999996</c:v>
                </c:pt>
                <c:pt idx="25275">
                  <c:v>6.9267000000000003</c:v>
                </c:pt>
                <c:pt idx="25276">
                  <c:v>6.930600000000001</c:v>
                </c:pt>
                <c:pt idx="25277">
                  <c:v>6.8947999999999992</c:v>
                </c:pt>
                <c:pt idx="25278">
                  <c:v>6.8632</c:v>
                </c:pt>
                <c:pt idx="25279">
                  <c:v>6.8098999999999998</c:v>
                </c:pt>
                <c:pt idx="25280">
                  <c:v>6.8156999999999996</c:v>
                </c:pt>
                <c:pt idx="25281">
                  <c:v>6.8434999999999997</c:v>
                </c:pt>
                <c:pt idx="25282">
                  <c:v>6.8268999999999993</c:v>
                </c:pt>
                <c:pt idx="25283">
                  <c:v>6.8538999999999994</c:v>
                </c:pt>
                <c:pt idx="25284">
                  <c:v>6.8690999999999995</c:v>
                </c:pt>
                <c:pt idx="25285">
                  <c:v>6.8552999999999997</c:v>
                </c:pt>
                <c:pt idx="25286">
                  <c:v>6.8648999999999987</c:v>
                </c:pt>
                <c:pt idx="25287">
                  <c:v>6.9138999999999999</c:v>
                </c:pt>
                <c:pt idx="25288">
                  <c:v>6.9339000000000004</c:v>
                </c:pt>
                <c:pt idx="25289">
                  <c:v>6.9984999999999999</c:v>
                </c:pt>
                <c:pt idx="25290">
                  <c:v>7.0406000000000004</c:v>
                </c:pt>
                <c:pt idx="25291">
                  <c:v>7.0583999999999998</c:v>
                </c:pt>
                <c:pt idx="25292">
                  <c:v>7.0707000000000004</c:v>
                </c:pt>
                <c:pt idx="25293">
                  <c:v>7.1079999999999988</c:v>
                </c:pt>
                <c:pt idx="25294">
                  <c:v>7.1603999999999992</c:v>
                </c:pt>
                <c:pt idx="25295">
                  <c:v>7.145999999999999</c:v>
                </c:pt>
                <c:pt idx="25296">
                  <c:v>7.0961999999999996</c:v>
                </c:pt>
                <c:pt idx="25297">
                  <c:v>7.0701000000000001</c:v>
                </c:pt>
                <c:pt idx="25298">
                  <c:v>7.0484</c:v>
                </c:pt>
                <c:pt idx="25299">
                  <c:v>6.9955999999999996</c:v>
                </c:pt>
                <c:pt idx="25300">
                  <c:v>6.9478999999999997</c:v>
                </c:pt>
                <c:pt idx="25301">
                  <c:v>6.8803999999999998</c:v>
                </c:pt>
                <c:pt idx="25302">
                  <c:v>6.8480999999999996</c:v>
                </c:pt>
                <c:pt idx="25303">
                  <c:v>6.8157999999999994</c:v>
                </c:pt>
                <c:pt idx="25304">
                  <c:v>6.7577999999999996</c:v>
                </c:pt>
                <c:pt idx="25305">
                  <c:v>6.7168999999999999</c:v>
                </c:pt>
                <c:pt idx="25306">
                  <c:v>6.7718000000000007</c:v>
                </c:pt>
                <c:pt idx="25307">
                  <c:v>6.7643999999999993</c:v>
                </c:pt>
                <c:pt idx="25308">
                  <c:v>6.8346999999999998</c:v>
                </c:pt>
                <c:pt idx="25309">
                  <c:v>6.8503999999999996</c:v>
                </c:pt>
                <c:pt idx="25310">
                  <c:v>6.9188999999999998</c:v>
                </c:pt>
                <c:pt idx="25311">
                  <c:v>6.9286000000000003</c:v>
                </c:pt>
                <c:pt idx="25312">
                  <c:v>6.9774000000000003</c:v>
                </c:pt>
                <c:pt idx="25313">
                  <c:v>6.9888000000000003</c:v>
                </c:pt>
                <c:pt idx="25314">
                  <c:v>6.9711000000000007</c:v>
                </c:pt>
                <c:pt idx="25315">
                  <c:v>6.9678999999999993</c:v>
                </c:pt>
                <c:pt idx="25316">
                  <c:v>6.9451999999999998</c:v>
                </c:pt>
                <c:pt idx="25317">
                  <c:v>7.0153999999999996</c:v>
                </c:pt>
                <c:pt idx="25318">
                  <c:v>7.0263999999999998</c:v>
                </c:pt>
                <c:pt idx="25319">
                  <c:v>7.0714000000000006</c:v>
                </c:pt>
                <c:pt idx="25320">
                  <c:v>7.1037999999999997</c:v>
                </c:pt>
                <c:pt idx="25321">
                  <c:v>7.1008999999999993</c:v>
                </c:pt>
                <c:pt idx="25322">
                  <c:v>7.0872000000000002</c:v>
                </c:pt>
                <c:pt idx="25323">
                  <c:v>7.057599999999999</c:v>
                </c:pt>
                <c:pt idx="25324">
                  <c:v>7.0188999999999995</c:v>
                </c:pt>
                <c:pt idx="25325">
                  <c:v>6.9638999999999998</c:v>
                </c:pt>
                <c:pt idx="25326">
                  <c:v>6.9812000000000012</c:v>
                </c:pt>
                <c:pt idx="25327">
                  <c:v>6.9753000000000007</c:v>
                </c:pt>
                <c:pt idx="25328">
                  <c:v>7.0019</c:v>
                </c:pt>
                <c:pt idx="25329">
                  <c:v>6.9989999999999997</c:v>
                </c:pt>
                <c:pt idx="25330">
                  <c:v>6.9953000000000003</c:v>
                </c:pt>
                <c:pt idx="25331">
                  <c:v>7.0305999999999997</c:v>
                </c:pt>
                <c:pt idx="25332">
                  <c:v>7.0602</c:v>
                </c:pt>
                <c:pt idx="25333">
                  <c:v>7.0319000000000003</c:v>
                </c:pt>
                <c:pt idx="25334">
                  <c:v>7.0020999999999995</c:v>
                </c:pt>
                <c:pt idx="25335">
                  <c:v>6.9727000000000006</c:v>
                </c:pt>
                <c:pt idx="25336">
                  <c:v>6.9630999999999998</c:v>
                </c:pt>
                <c:pt idx="25337">
                  <c:v>6.9077999999999999</c:v>
                </c:pt>
                <c:pt idx="25338">
                  <c:v>6.8874999999999993</c:v>
                </c:pt>
                <c:pt idx="25339">
                  <c:v>6.8597999999999999</c:v>
                </c:pt>
                <c:pt idx="25340">
                  <c:v>6.8311000000000002</c:v>
                </c:pt>
                <c:pt idx="25341">
                  <c:v>6.7729999999999997</c:v>
                </c:pt>
                <c:pt idx="25342">
                  <c:v>6.7395000000000005</c:v>
                </c:pt>
                <c:pt idx="25343">
                  <c:v>6.7087000000000003</c:v>
                </c:pt>
                <c:pt idx="25344">
                  <c:v>6.6648999999999985</c:v>
                </c:pt>
                <c:pt idx="25345">
                  <c:v>6.6530999999999993</c:v>
                </c:pt>
                <c:pt idx="25346">
                  <c:v>6.6711999999999998</c:v>
                </c:pt>
                <c:pt idx="25347">
                  <c:v>6.6412000000000004</c:v>
                </c:pt>
                <c:pt idx="25348">
                  <c:v>6.6246999999999989</c:v>
                </c:pt>
                <c:pt idx="25349">
                  <c:v>6.6298999999999992</c:v>
                </c:pt>
                <c:pt idx="25350">
                  <c:v>6.6499999999999995</c:v>
                </c:pt>
                <c:pt idx="25351">
                  <c:v>6.6171999999999995</c:v>
                </c:pt>
                <c:pt idx="25352">
                  <c:v>6.5693000000000001</c:v>
                </c:pt>
                <c:pt idx="25353">
                  <c:v>6.5614999999999997</c:v>
                </c:pt>
                <c:pt idx="25354">
                  <c:v>6.5876999999999999</c:v>
                </c:pt>
                <c:pt idx="25355">
                  <c:v>6.5957999999999997</c:v>
                </c:pt>
                <c:pt idx="25356">
                  <c:v>6.6357999999999997</c:v>
                </c:pt>
                <c:pt idx="25357">
                  <c:v>6.7343999999999999</c:v>
                </c:pt>
                <c:pt idx="25358">
                  <c:v>6.7480000000000002</c:v>
                </c:pt>
                <c:pt idx="25359">
                  <c:v>6.8217999999999996</c:v>
                </c:pt>
                <c:pt idx="25360">
                  <c:v>6.8769999999999998</c:v>
                </c:pt>
                <c:pt idx="25361">
                  <c:v>6.9319000000000006</c:v>
                </c:pt>
                <c:pt idx="25362">
                  <c:v>6.9691000000000001</c:v>
                </c:pt>
                <c:pt idx="25363">
                  <c:v>6.9493000000000009</c:v>
                </c:pt>
                <c:pt idx="25364">
                  <c:v>6.9668999999999999</c:v>
                </c:pt>
                <c:pt idx="25365">
                  <c:v>6.9874000000000001</c:v>
                </c:pt>
                <c:pt idx="25366">
                  <c:v>7.0943999999999994</c:v>
                </c:pt>
                <c:pt idx="25367">
                  <c:v>7.3372999999999999</c:v>
                </c:pt>
                <c:pt idx="25368">
                  <c:v>7.7781000000000002</c:v>
                </c:pt>
                <c:pt idx="25369">
                  <c:v>8.3023000000000007</c:v>
                </c:pt>
                <c:pt idx="25370">
                  <c:v>8.7612999999999985</c:v>
                </c:pt>
                <c:pt idx="25371">
                  <c:v>9.1702000000000012</c:v>
                </c:pt>
                <c:pt idx="25372">
                  <c:v>9.3710000000000004</c:v>
                </c:pt>
                <c:pt idx="25373">
                  <c:v>9.4842000000000013</c:v>
                </c:pt>
                <c:pt idx="25374">
                  <c:v>9.5259</c:v>
                </c:pt>
                <c:pt idx="25375">
                  <c:v>9.5741000000000014</c:v>
                </c:pt>
                <c:pt idx="25376">
                  <c:v>9.5246000000000013</c:v>
                </c:pt>
                <c:pt idx="25377">
                  <c:v>9.411900000000001</c:v>
                </c:pt>
                <c:pt idx="25378">
                  <c:v>9.2441999999999993</c:v>
                </c:pt>
                <c:pt idx="25379">
                  <c:v>8.9966000000000008</c:v>
                </c:pt>
                <c:pt idx="25380">
                  <c:v>8.8162000000000003</c:v>
                </c:pt>
                <c:pt idx="25381">
                  <c:v>8.5879000000000012</c:v>
                </c:pt>
                <c:pt idx="25382">
                  <c:v>8.341899999999999</c:v>
                </c:pt>
                <c:pt idx="25383">
                  <c:v>8.1612999999999989</c:v>
                </c:pt>
                <c:pt idx="25384">
                  <c:v>8.013300000000001</c:v>
                </c:pt>
                <c:pt idx="25385">
                  <c:v>7.8669999999999991</c:v>
                </c:pt>
                <c:pt idx="25386">
                  <c:v>7.758</c:v>
                </c:pt>
                <c:pt idx="25387">
                  <c:v>7.6643999999999988</c:v>
                </c:pt>
                <c:pt idx="25388">
                  <c:v>7.5766000000000009</c:v>
                </c:pt>
                <c:pt idx="25389">
                  <c:v>7.4857000000000005</c:v>
                </c:pt>
                <c:pt idx="25390">
                  <c:v>7.4435000000000002</c:v>
                </c:pt>
                <c:pt idx="25391">
                  <c:v>7.4424000000000001</c:v>
                </c:pt>
                <c:pt idx="25392">
                  <c:v>7.4214000000000002</c:v>
                </c:pt>
                <c:pt idx="25393">
                  <c:v>7.4437000000000006</c:v>
                </c:pt>
                <c:pt idx="25394">
                  <c:v>7.5084999999999997</c:v>
                </c:pt>
                <c:pt idx="25395">
                  <c:v>7.5488999999999997</c:v>
                </c:pt>
                <c:pt idx="25396">
                  <c:v>7.5723000000000003</c:v>
                </c:pt>
                <c:pt idx="25397">
                  <c:v>7.5398000000000005</c:v>
                </c:pt>
                <c:pt idx="25398">
                  <c:v>7.4928999999999997</c:v>
                </c:pt>
                <c:pt idx="25399">
                  <c:v>7.484</c:v>
                </c:pt>
                <c:pt idx="25400">
                  <c:v>7.4234</c:v>
                </c:pt>
                <c:pt idx="25401">
                  <c:v>7.3998999999999997</c:v>
                </c:pt>
                <c:pt idx="25402">
                  <c:v>7.3770999999999995</c:v>
                </c:pt>
                <c:pt idx="25403">
                  <c:v>7.3413000000000004</c:v>
                </c:pt>
                <c:pt idx="25404">
                  <c:v>7.2942</c:v>
                </c:pt>
                <c:pt idx="25405">
                  <c:v>7.2563000000000004</c:v>
                </c:pt>
                <c:pt idx="25406">
                  <c:v>7.2153999999999998</c:v>
                </c:pt>
                <c:pt idx="25407">
                  <c:v>7.1926999999999994</c:v>
                </c:pt>
                <c:pt idx="25408">
                  <c:v>7.1566999999999998</c:v>
                </c:pt>
                <c:pt idx="25409">
                  <c:v>7.0743999999999998</c:v>
                </c:pt>
                <c:pt idx="25410">
                  <c:v>7.0317000000000007</c:v>
                </c:pt>
                <c:pt idx="25411">
                  <c:v>7.0093000000000005</c:v>
                </c:pt>
                <c:pt idx="25412">
                  <c:v>7.0019</c:v>
                </c:pt>
                <c:pt idx="25413">
                  <c:v>6.9714000000000009</c:v>
                </c:pt>
                <c:pt idx="25414">
                  <c:v>6.9729000000000001</c:v>
                </c:pt>
                <c:pt idx="25415">
                  <c:v>6.9763000000000011</c:v>
                </c:pt>
                <c:pt idx="25416">
                  <c:v>6.9515000000000002</c:v>
                </c:pt>
                <c:pt idx="25417">
                  <c:v>6.9074999999999998</c:v>
                </c:pt>
                <c:pt idx="25418">
                  <c:v>6.8671999999999995</c:v>
                </c:pt>
                <c:pt idx="25419">
                  <c:v>6.8734000000000002</c:v>
                </c:pt>
                <c:pt idx="25420">
                  <c:v>6.8614999999999995</c:v>
                </c:pt>
                <c:pt idx="25421">
                  <c:v>6.8586999999999998</c:v>
                </c:pt>
                <c:pt idx="25422">
                  <c:v>6.8313000000000006</c:v>
                </c:pt>
                <c:pt idx="25423">
                  <c:v>6.8094999999999999</c:v>
                </c:pt>
                <c:pt idx="25424">
                  <c:v>6.7743000000000002</c:v>
                </c:pt>
                <c:pt idx="25425">
                  <c:v>6.7447999999999997</c:v>
                </c:pt>
                <c:pt idx="25426">
                  <c:v>6.7473000000000001</c:v>
                </c:pt>
                <c:pt idx="25427">
                  <c:v>6.7384000000000004</c:v>
                </c:pt>
                <c:pt idx="25428">
                  <c:v>6.7401999999999997</c:v>
                </c:pt>
                <c:pt idx="25429">
                  <c:v>6.7276999999999996</c:v>
                </c:pt>
                <c:pt idx="25430">
                  <c:v>6.7115</c:v>
                </c:pt>
                <c:pt idx="25431">
                  <c:v>6.7039</c:v>
                </c:pt>
                <c:pt idx="25432">
                  <c:v>6.7276999999999996</c:v>
                </c:pt>
                <c:pt idx="25433">
                  <c:v>6.7230999999999996</c:v>
                </c:pt>
                <c:pt idx="25434">
                  <c:v>6.6977999999999991</c:v>
                </c:pt>
                <c:pt idx="25435">
                  <c:v>6.7351000000000001</c:v>
                </c:pt>
                <c:pt idx="25436">
                  <c:v>6.7507000000000001</c:v>
                </c:pt>
                <c:pt idx="25437">
                  <c:v>6.7611999999999997</c:v>
                </c:pt>
                <c:pt idx="25438">
                  <c:v>6.7698999999999998</c:v>
                </c:pt>
                <c:pt idx="25439">
                  <c:v>6.8397000000000006</c:v>
                </c:pt>
                <c:pt idx="25440">
                  <c:v>6.8262999999999998</c:v>
                </c:pt>
                <c:pt idx="25441">
                  <c:v>6.8368000000000002</c:v>
                </c:pt>
                <c:pt idx="25442">
                  <c:v>6.8388999999999998</c:v>
                </c:pt>
                <c:pt idx="25443">
                  <c:v>6.8417000000000003</c:v>
                </c:pt>
                <c:pt idx="25444">
                  <c:v>6.8503999999999996</c:v>
                </c:pt>
                <c:pt idx="25445">
                  <c:v>6.8399000000000001</c:v>
                </c:pt>
                <c:pt idx="25446">
                  <c:v>6.8271999999999995</c:v>
                </c:pt>
                <c:pt idx="25447">
                  <c:v>6.8108999999999993</c:v>
                </c:pt>
                <c:pt idx="25448">
                  <c:v>6.8036000000000003</c:v>
                </c:pt>
                <c:pt idx="25449">
                  <c:v>6.8091999999999997</c:v>
                </c:pt>
                <c:pt idx="25450">
                  <c:v>6.8223999999999991</c:v>
                </c:pt>
                <c:pt idx="25451">
                  <c:v>6.8238999999999992</c:v>
                </c:pt>
                <c:pt idx="25452">
                  <c:v>6.7770000000000001</c:v>
                </c:pt>
                <c:pt idx="25453">
                  <c:v>6.7302000000000008</c:v>
                </c:pt>
                <c:pt idx="25454">
                  <c:v>6.7176</c:v>
                </c:pt>
                <c:pt idx="25455">
                  <c:v>6.7122999999999999</c:v>
                </c:pt>
                <c:pt idx="25456">
                  <c:v>6.6950999999999992</c:v>
                </c:pt>
                <c:pt idx="25457">
                  <c:v>6.6640999999999986</c:v>
                </c:pt>
                <c:pt idx="25458">
                  <c:v>6.6141999999999994</c:v>
                </c:pt>
                <c:pt idx="25459">
                  <c:v>6.622399999999999</c:v>
                </c:pt>
                <c:pt idx="25460">
                  <c:v>6.6128999999999989</c:v>
                </c:pt>
                <c:pt idx="25461">
                  <c:v>6.6384999999999996</c:v>
                </c:pt>
                <c:pt idx="25462">
                  <c:v>6.6548999999999987</c:v>
                </c:pt>
                <c:pt idx="25463">
                  <c:v>6.7013000000000007</c:v>
                </c:pt>
                <c:pt idx="25464">
                  <c:v>6.7504999999999997</c:v>
                </c:pt>
                <c:pt idx="25465">
                  <c:v>6.7623999999999995</c:v>
                </c:pt>
                <c:pt idx="25466">
                  <c:v>6.7534000000000001</c:v>
                </c:pt>
                <c:pt idx="25467">
                  <c:v>6.7250999999999994</c:v>
                </c:pt>
                <c:pt idx="25468">
                  <c:v>6.6888999999999994</c:v>
                </c:pt>
                <c:pt idx="25469">
                  <c:v>6.6953999999999994</c:v>
                </c:pt>
                <c:pt idx="25470">
                  <c:v>6.6654999999999989</c:v>
                </c:pt>
                <c:pt idx="25471">
                  <c:v>6.6475999999999988</c:v>
                </c:pt>
                <c:pt idx="25472">
                  <c:v>6.6467999999999998</c:v>
                </c:pt>
                <c:pt idx="25473">
                  <c:v>6.6547999999999989</c:v>
                </c:pt>
                <c:pt idx="25474">
                  <c:v>6.6744999999999992</c:v>
                </c:pt>
                <c:pt idx="25475">
                  <c:v>6.6696999999999997</c:v>
                </c:pt>
                <c:pt idx="25476">
                  <c:v>-999</c:v>
                </c:pt>
                <c:pt idx="25477">
                  <c:v>6.6166</c:v>
                </c:pt>
                <c:pt idx="25478">
                  <c:v>6.6206999999999994</c:v>
                </c:pt>
                <c:pt idx="25479">
                  <c:v>6.6096000000000004</c:v>
                </c:pt>
                <c:pt idx="25480">
                  <c:v>6.5743</c:v>
                </c:pt>
                <c:pt idx="25481">
                  <c:v>6.607899999999999</c:v>
                </c:pt>
                <c:pt idx="25482">
                  <c:v>6.6113</c:v>
                </c:pt>
                <c:pt idx="25483">
                  <c:v>6.5993000000000004</c:v>
                </c:pt>
                <c:pt idx="25484">
                  <c:v>6.5977999999999994</c:v>
                </c:pt>
                <c:pt idx="25485">
                  <c:v>6.5846999999999998</c:v>
                </c:pt>
                <c:pt idx="25486">
                  <c:v>6.5676999999999994</c:v>
                </c:pt>
                <c:pt idx="25487">
                  <c:v>6.5842000000000001</c:v>
                </c:pt>
                <c:pt idx="25488">
                  <c:v>6.6183999999999994</c:v>
                </c:pt>
                <c:pt idx="25489">
                  <c:v>6.6466000000000003</c:v>
                </c:pt>
                <c:pt idx="25490">
                  <c:v>6.6129999999999995</c:v>
                </c:pt>
                <c:pt idx="25491">
                  <c:v>6.6322999999999999</c:v>
                </c:pt>
                <c:pt idx="25492">
                  <c:v>6.5720000000000001</c:v>
                </c:pt>
                <c:pt idx="25493">
                  <c:v>6.5397000000000007</c:v>
                </c:pt>
                <c:pt idx="25494">
                  <c:v>6.5434999999999999</c:v>
                </c:pt>
                <c:pt idx="25495">
                  <c:v>6.5566000000000004</c:v>
                </c:pt>
                <c:pt idx="25496">
                  <c:v>6.5164</c:v>
                </c:pt>
                <c:pt idx="25497">
                  <c:v>6.5040999999999993</c:v>
                </c:pt>
                <c:pt idx="25498">
                  <c:v>6.5127999999999995</c:v>
                </c:pt>
                <c:pt idx="25499">
                  <c:v>6.508</c:v>
                </c:pt>
                <c:pt idx="25500">
                  <c:v>6.5388999999999999</c:v>
                </c:pt>
                <c:pt idx="25501">
                  <c:v>6.5182000000000002</c:v>
                </c:pt>
                <c:pt idx="25502">
                  <c:v>6.5020999999999995</c:v>
                </c:pt>
                <c:pt idx="25503">
                  <c:v>6.5110999999999999</c:v>
                </c:pt>
                <c:pt idx="25504">
                  <c:v>6.5076999999999998</c:v>
                </c:pt>
                <c:pt idx="25505">
                  <c:v>6.514899999999999</c:v>
                </c:pt>
                <c:pt idx="25506">
                  <c:v>6.5487000000000002</c:v>
                </c:pt>
                <c:pt idx="25507">
                  <c:v>6.5480999999999998</c:v>
                </c:pt>
                <c:pt idx="25508">
                  <c:v>6.5813000000000006</c:v>
                </c:pt>
                <c:pt idx="25509">
                  <c:v>6.5636000000000001</c:v>
                </c:pt>
                <c:pt idx="25510">
                  <c:v>6.5458999999999996</c:v>
                </c:pt>
                <c:pt idx="25511">
                  <c:v>6.5603999999999996</c:v>
                </c:pt>
                <c:pt idx="25512">
                  <c:v>6.5633999999999997</c:v>
                </c:pt>
                <c:pt idx="25513">
                  <c:v>6.6006999999999998</c:v>
                </c:pt>
                <c:pt idx="25514">
                  <c:v>6.6087999999999996</c:v>
                </c:pt>
                <c:pt idx="25515">
                  <c:v>6.6180999999999992</c:v>
                </c:pt>
                <c:pt idx="25516">
                  <c:v>6.5949999999999989</c:v>
                </c:pt>
                <c:pt idx="25517">
                  <c:v>6.5969999999999995</c:v>
                </c:pt>
                <c:pt idx="25518">
                  <c:v>6.6166</c:v>
                </c:pt>
                <c:pt idx="25519">
                  <c:v>6.6205999999999987</c:v>
                </c:pt>
                <c:pt idx="25520">
                  <c:v>6.6330999999999998</c:v>
                </c:pt>
                <c:pt idx="25521">
                  <c:v>6.6247999999999987</c:v>
                </c:pt>
                <c:pt idx="25522">
                  <c:v>6.6284999999999989</c:v>
                </c:pt>
                <c:pt idx="25523">
                  <c:v>6.6406000000000001</c:v>
                </c:pt>
                <c:pt idx="25524">
                  <c:v>6.6685999999999988</c:v>
                </c:pt>
                <c:pt idx="25525">
                  <c:v>6.6439999999999992</c:v>
                </c:pt>
                <c:pt idx="25526">
                  <c:v>6.6446999999999994</c:v>
                </c:pt>
                <c:pt idx="25527">
                  <c:v>6.6170999999999989</c:v>
                </c:pt>
                <c:pt idx="25528">
                  <c:v>6.5883000000000003</c:v>
                </c:pt>
                <c:pt idx="25529">
                  <c:v>6.6143999999999989</c:v>
                </c:pt>
                <c:pt idx="25530">
                  <c:v>6.6172999999999993</c:v>
                </c:pt>
                <c:pt idx="25531">
                  <c:v>6.6069999999999993</c:v>
                </c:pt>
                <c:pt idx="25532">
                  <c:v>6.5789</c:v>
                </c:pt>
                <c:pt idx="25533">
                  <c:v>6.5869</c:v>
                </c:pt>
                <c:pt idx="25534">
                  <c:v>6.6048999999999989</c:v>
                </c:pt>
                <c:pt idx="25535">
                  <c:v>6.6048999999999989</c:v>
                </c:pt>
                <c:pt idx="25536">
                  <c:v>6.6150999999999991</c:v>
                </c:pt>
                <c:pt idx="25537">
                  <c:v>6.5846999999999998</c:v>
                </c:pt>
                <c:pt idx="25538">
                  <c:v>6.5609999999999991</c:v>
                </c:pt>
                <c:pt idx="25539">
                  <c:v>6.5368000000000004</c:v>
                </c:pt>
                <c:pt idx="25540">
                  <c:v>6.5777000000000001</c:v>
                </c:pt>
                <c:pt idx="25541">
                  <c:v>6.6353999999999997</c:v>
                </c:pt>
                <c:pt idx="25542">
                  <c:v>6.7343999999999999</c:v>
                </c:pt>
                <c:pt idx="25543">
                  <c:v>6.7946</c:v>
                </c:pt>
                <c:pt idx="25544">
                  <c:v>6.8465999999999996</c:v>
                </c:pt>
                <c:pt idx="25545">
                  <c:v>6.8569999999999993</c:v>
                </c:pt>
                <c:pt idx="25546">
                  <c:v>6.8747999999999996</c:v>
                </c:pt>
                <c:pt idx="25547">
                  <c:v>6.9011000000000005</c:v>
                </c:pt>
                <c:pt idx="25548">
                  <c:v>6.9634999999999998</c:v>
                </c:pt>
                <c:pt idx="25549">
                  <c:v>7.0785</c:v>
                </c:pt>
                <c:pt idx="25550">
                  <c:v>7.1698999999999993</c:v>
                </c:pt>
                <c:pt idx="25551">
                  <c:v>7.2462000000000009</c:v>
                </c:pt>
                <c:pt idx="25552">
                  <c:v>7.307199999999999</c:v>
                </c:pt>
                <c:pt idx="25553">
                  <c:v>7.3846999999999996</c:v>
                </c:pt>
                <c:pt idx="25554">
                  <c:v>7.4517000000000007</c:v>
                </c:pt>
                <c:pt idx="25555">
                  <c:v>7.4615999999999998</c:v>
                </c:pt>
                <c:pt idx="25556">
                  <c:v>7.4922000000000004</c:v>
                </c:pt>
                <c:pt idx="25557">
                  <c:v>7.52</c:v>
                </c:pt>
                <c:pt idx="25558">
                  <c:v>7.5187999999999997</c:v>
                </c:pt>
                <c:pt idx="25559">
                  <c:v>7.5017000000000005</c:v>
                </c:pt>
                <c:pt idx="25560">
                  <c:v>7.4173</c:v>
                </c:pt>
                <c:pt idx="25561">
                  <c:v>7.387999999999999</c:v>
                </c:pt>
                <c:pt idx="25562">
                  <c:v>7.3769</c:v>
                </c:pt>
                <c:pt idx="25563">
                  <c:v>7.4210000000000003</c:v>
                </c:pt>
                <c:pt idx="25564">
                  <c:v>7.5100999999999996</c:v>
                </c:pt>
                <c:pt idx="25565">
                  <c:v>8.1759000000000004</c:v>
                </c:pt>
                <c:pt idx="25566">
                  <c:v>8.7520000000000007</c:v>
                </c:pt>
                <c:pt idx="25567">
                  <c:v>8.9870000000000001</c:v>
                </c:pt>
                <c:pt idx="25568">
                  <c:v>8.8880000000000035</c:v>
                </c:pt>
                <c:pt idx="25569">
                  <c:v>8.7640000000000011</c:v>
                </c:pt>
                <c:pt idx="25570">
                  <c:v>8.6361999999999988</c:v>
                </c:pt>
                <c:pt idx="25571">
                  <c:v>8.4074000000000026</c:v>
                </c:pt>
                <c:pt idx="25572">
                  <c:v>8.1514000000000006</c:v>
                </c:pt>
                <c:pt idx="25573">
                  <c:v>7.8315000000000001</c:v>
                </c:pt>
                <c:pt idx="25574">
                  <c:v>7.6932999999999998</c:v>
                </c:pt>
                <c:pt idx="25575">
                  <c:v>7.5701000000000001</c:v>
                </c:pt>
                <c:pt idx="25576">
                  <c:v>7.4375999999999998</c:v>
                </c:pt>
                <c:pt idx="25577">
                  <c:v>7.3038999999999996</c:v>
                </c:pt>
                <c:pt idx="25578">
                  <c:v>7.1984999999999992</c:v>
                </c:pt>
                <c:pt idx="25579">
                  <c:v>7.1560999999999995</c:v>
                </c:pt>
                <c:pt idx="25580">
                  <c:v>7.0764000000000005</c:v>
                </c:pt>
                <c:pt idx="25581">
                  <c:v>7.0861999999999998</c:v>
                </c:pt>
                <c:pt idx="25582">
                  <c:v>7.0404</c:v>
                </c:pt>
                <c:pt idx="25583">
                  <c:v>7.0342000000000002</c:v>
                </c:pt>
                <c:pt idx="25584">
                  <c:v>6.9661</c:v>
                </c:pt>
                <c:pt idx="25585">
                  <c:v>6.9762000000000013</c:v>
                </c:pt>
                <c:pt idx="25586">
                  <c:v>6.9789000000000003</c:v>
                </c:pt>
                <c:pt idx="25587">
                  <c:v>6.9103000000000003</c:v>
                </c:pt>
                <c:pt idx="25588">
                  <c:v>6.892199999999999</c:v>
                </c:pt>
                <c:pt idx="25589">
                  <c:v>6.8093000000000004</c:v>
                </c:pt>
                <c:pt idx="25590">
                  <c:v>6.7687999999999997</c:v>
                </c:pt>
                <c:pt idx="25591">
                  <c:v>6.7627999999999995</c:v>
                </c:pt>
                <c:pt idx="25592">
                  <c:v>6.7652000000000001</c:v>
                </c:pt>
                <c:pt idx="25593">
                  <c:v>6.7654999999999994</c:v>
                </c:pt>
                <c:pt idx="25594">
                  <c:v>6.7553999999999998</c:v>
                </c:pt>
                <c:pt idx="25595">
                  <c:v>6.7355999999999998</c:v>
                </c:pt>
                <c:pt idx="25596">
                  <c:v>6.7241999999999988</c:v>
                </c:pt>
                <c:pt idx="25597">
                  <c:v>6.7397000000000009</c:v>
                </c:pt>
                <c:pt idx="25598">
                  <c:v>6.7214999999999998</c:v>
                </c:pt>
                <c:pt idx="25599">
                  <c:v>6.7191999999999998</c:v>
                </c:pt>
                <c:pt idx="25600">
                  <c:v>6.7174999999999994</c:v>
                </c:pt>
                <c:pt idx="25601">
                  <c:v>6.7084000000000001</c:v>
                </c:pt>
                <c:pt idx="25602">
                  <c:v>6.736600000000001</c:v>
                </c:pt>
                <c:pt idx="25603">
                  <c:v>6.7496000000000009</c:v>
                </c:pt>
                <c:pt idx="25604">
                  <c:v>6.7165999999999997</c:v>
                </c:pt>
                <c:pt idx="25605">
                  <c:v>6.6852999999999998</c:v>
                </c:pt>
                <c:pt idx="25606">
                  <c:v>6.6653999999999991</c:v>
                </c:pt>
                <c:pt idx="25607">
                  <c:v>6.668099999999999</c:v>
                </c:pt>
                <c:pt idx="25608">
                  <c:v>6.7004000000000001</c:v>
                </c:pt>
                <c:pt idx="25609">
                  <c:v>6.7030000000000003</c:v>
                </c:pt>
                <c:pt idx="25610">
                  <c:v>6.7142999999999997</c:v>
                </c:pt>
                <c:pt idx="25611">
                  <c:v>6.7256999999999998</c:v>
                </c:pt>
                <c:pt idx="25612">
                  <c:v>6.7081999999999997</c:v>
                </c:pt>
                <c:pt idx="25613">
                  <c:v>6.7118000000000002</c:v>
                </c:pt>
                <c:pt idx="25614">
                  <c:v>6.6697999999999995</c:v>
                </c:pt>
                <c:pt idx="25615">
                  <c:v>6.6768999999999998</c:v>
                </c:pt>
                <c:pt idx="25616">
                  <c:v>6.6780999999999997</c:v>
                </c:pt>
                <c:pt idx="25617">
                  <c:v>6.6941999999999995</c:v>
                </c:pt>
                <c:pt idx="25618">
                  <c:v>6.7089999999999996</c:v>
                </c:pt>
                <c:pt idx="25619">
                  <c:v>6.7238999999999995</c:v>
                </c:pt>
                <c:pt idx="25620">
                  <c:v>6.7821999999999996</c:v>
                </c:pt>
                <c:pt idx="25621">
                  <c:v>6.8597000000000001</c:v>
                </c:pt>
                <c:pt idx="25622">
                  <c:v>6.9206000000000003</c:v>
                </c:pt>
                <c:pt idx="25623">
                  <c:v>6.9642999999999997</c:v>
                </c:pt>
                <c:pt idx="25624">
                  <c:v>6.9838000000000005</c:v>
                </c:pt>
                <c:pt idx="25625">
                  <c:v>6.9664999999999999</c:v>
                </c:pt>
                <c:pt idx="25626">
                  <c:v>6.9385000000000003</c:v>
                </c:pt>
                <c:pt idx="25627">
                  <c:v>6.8761999999999999</c:v>
                </c:pt>
                <c:pt idx="25628">
                  <c:v>6.8570999999999991</c:v>
                </c:pt>
                <c:pt idx="25629">
                  <c:v>6.862099999999999</c:v>
                </c:pt>
                <c:pt idx="25630">
                  <c:v>6.8746</c:v>
                </c:pt>
                <c:pt idx="25631">
                  <c:v>6.8776999999999999</c:v>
                </c:pt>
                <c:pt idx="25632">
                  <c:v>6.8422000000000001</c:v>
                </c:pt>
                <c:pt idx="25633">
                  <c:v>6.8484999999999996</c:v>
                </c:pt>
                <c:pt idx="25634">
                  <c:v>6.8424999999999994</c:v>
                </c:pt>
                <c:pt idx="25635">
                  <c:v>6.8199999999999994</c:v>
                </c:pt>
                <c:pt idx="25636">
                  <c:v>6.8117999999999999</c:v>
                </c:pt>
                <c:pt idx="25637">
                  <c:v>6.8070999999999993</c:v>
                </c:pt>
                <c:pt idx="25638">
                  <c:v>6.8117000000000001</c:v>
                </c:pt>
                <c:pt idx="25639">
                  <c:v>6.8153999999999995</c:v>
                </c:pt>
                <c:pt idx="25640">
                  <c:v>6.8061999999999996</c:v>
                </c:pt>
                <c:pt idx="25641">
                  <c:v>6.7927</c:v>
                </c:pt>
                <c:pt idx="25642">
                  <c:v>6.7469999999999999</c:v>
                </c:pt>
                <c:pt idx="25643">
                  <c:v>6.7355</c:v>
                </c:pt>
                <c:pt idx="25644">
                  <c:v>6.7329999999999997</c:v>
                </c:pt>
                <c:pt idx="25645">
                  <c:v>6.7039</c:v>
                </c:pt>
                <c:pt idx="25646">
                  <c:v>6.6874999999999991</c:v>
                </c:pt>
                <c:pt idx="25647">
                  <c:v>6.633</c:v>
                </c:pt>
                <c:pt idx="25648">
                  <c:v>6.6550999999999991</c:v>
                </c:pt>
                <c:pt idx="25649">
                  <c:v>6.6666999999999996</c:v>
                </c:pt>
                <c:pt idx="25650">
                  <c:v>6.621999999999999</c:v>
                </c:pt>
                <c:pt idx="25651">
                  <c:v>6.6470999999999991</c:v>
                </c:pt>
                <c:pt idx="25652">
                  <c:v>6.6407999999999996</c:v>
                </c:pt>
                <c:pt idx="25653">
                  <c:v>6.6462000000000003</c:v>
                </c:pt>
                <c:pt idx="25654">
                  <c:v>6.621999999999999</c:v>
                </c:pt>
                <c:pt idx="25655">
                  <c:v>6.6460999999999997</c:v>
                </c:pt>
                <c:pt idx="25656">
                  <c:v>6.6413000000000002</c:v>
                </c:pt>
                <c:pt idx="25657">
                  <c:v>6.6593</c:v>
                </c:pt>
                <c:pt idx="25658">
                  <c:v>6.6563999999999997</c:v>
                </c:pt>
                <c:pt idx="25659">
                  <c:v>6.6688999999999989</c:v>
                </c:pt>
                <c:pt idx="25660">
                  <c:v>6.6925999999999988</c:v>
                </c:pt>
                <c:pt idx="25661">
                  <c:v>6.6856999999999998</c:v>
                </c:pt>
                <c:pt idx="25662">
                  <c:v>6.7113000000000005</c:v>
                </c:pt>
                <c:pt idx="25663">
                  <c:v>6.6940999999999988</c:v>
                </c:pt>
                <c:pt idx="25664">
                  <c:v>6.668499999999999</c:v>
                </c:pt>
                <c:pt idx="25665">
                  <c:v>6.6302000000000003</c:v>
                </c:pt>
                <c:pt idx="25666">
                  <c:v>6.6172999999999993</c:v>
                </c:pt>
                <c:pt idx="25667">
                  <c:v>6.6077999999999992</c:v>
                </c:pt>
                <c:pt idx="25668">
                  <c:v>6.6075999999999988</c:v>
                </c:pt>
                <c:pt idx="25669">
                  <c:v>6.6160999999999994</c:v>
                </c:pt>
                <c:pt idx="25670">
                  <c:v>6.6270999999999987</c:v>
                </c:pt>
                <c:pt idx="25671">
                  <c:v>6.6394000000000002</c:v>
                </c:pt>
                <c:pt idx="25672">
                  <c:v>6.6579999999999995</c:v>
                </c:pt>
                <c:pt idx="25673">
                  <c:v>6.6768000000000001</c:v>
                </c:pt>
                <c:pt idx="25674">
                  <c:v>6.6479999999999988</c:v>
                </c:pt>
                <c:pt idx="25675">
                  <c:v>6.6752000000000002</c:v>
                </c:pt>
                <c:pt idx="25676">
                  <c:v>6.6857999999999995</c:v>
                </c:pt>
                <c:pt idx="25677">
                  <c:v>6.6403999999999996</c:v>
                </c:pt>
                <c:pt idx="25678">
                  <c:v>6.6414</c:v>
                </c:pt>
                <c:pt idx="25679">
                  <c:v>6.6118999999999994</c:v>
                </c:pt>
                <c:pt idx="25680">
                  <c:v>6.627699999999999</c:v>
                </c:pt>
                <c:pt idx="25681">
                  <c:v>6.6286999999999994</c:v>
                </c:pt>
                <c:pt idx="25682">
                  <c:v>6.6259999999999994</c:v>
                </c:pt>
                <c:pt idx="25683">
                  <c:v>6.6432000000000002</c:v>
                </c:pt>
                <c:pt idx="25684">
                  <c:v>6.6753</c:v>
                </c:pt>
                <c:pt idx="25685">
                  <c:v>6.7095000000000002</c:v>
                </c:pt>
                <c:pt idx="25686">
                  <c:v>6.7561</c:v>
                </c:pt>
                <c:pt idx="25687">
                  <c:v>6.8204999999999991</c:v>
                </c:pt>
                <c:pt idx="25688">
                  <c:v>6.984</c:v>
                </c:pt>
                <c:pt idx="25689">
                  <c:v>7.262999999999999</c:v>
                </c:pt>
                <c:pt idx="25690">
                  <c:v>7.6678999999999986</c:v>
                </c:pt>
                <c:pt idx="25691">
                  <c:v>8.1364000000000001</c:v>
                </c:pt>
                <c:pt idx="25692">
                  <c:v>8.5353000000000012</c:v>
                </c:pt>
                <c:pt idx="25693">
                  <c:v>8.7598000000000003</c:v>
                </c:pt>
                <c:pt idx="25694">
                  <c:v>8.8933</c:v>
                </c:pt>
                <c:pt idx="25695">
                  <c:v>9.043099999999999</c:v>
                </c:pt>
                <c:pt idx="25696">
                  <c:v>9.1169000000000011</c:v>
                </c:pt>
                <c:pt idx="25697">
                  <c:v>9.093</c:v>
                </c:pt>
                <c:pt idx="25698">
                  <c:v>9.0817000000000014</c:v>
                </c:pt>
                <c:pt idx="25699">
                  <c:v>9.020999999999999</c:v>
                </c:pt>
                <c:pt idx="25700">
                  <c:v>8.9391000000000016</c:v>
                </c:pt>
                <c:pt idx="25701">
                  <c:v>8.8328000000000007</c:v>
                </c:pt>
                <c:pt idx="25702">
                  <c:v>8.7430999999999983</c:v>
                </c:pt>
                <c:pt idx="25703">
                  <c:v>8.5741000000000014</c:v>
                </c:pt>
                <c:pt idx="25704">
                  <c:v>8.48</c:v>
                </c:pt>
                <c:pt idx="25705">
                  <c:v>8.3465000000000007</c:v>
                </c:pt>
                <c:pt idx="25706">
                  <c:v>8.2479999999999993</c:v>
                </c:pt>
                <c:pt idx="25707">
                  <c:v>8.1206000000000014</c:v>
                </c:pt>
                <c:pt idx="25708">
                  <c:v>8.0015000000000001</c:v>
                </c:pt>
                <c:pt idx="25709">
                  <c:v>7.9307000000000007</c:v>
                </c:pt>
                <c:pt idx="25710">
                  <c:v>7.8845999999999989</c:v>
                </c:pt>
                <c:pt idx="25711">
                  <c:v>7.8404999999999996</c:v>
                </c:pt>
                <c:pt idx="25712">
                  <c:v>7.7815000000000003</c:v>
                </c:pt>
                <c:pt idx="25713">
                  <c:v>7.7147999999999994</c:v>
                </c:pt>
                <c:pt idx="25714">
                  <c:v>7.6339999999999995</c:v>
                </c:pt>
                <c:pt idx="25715">
                  <c:v>7.5838000000000001</c:v>
                </c:pt>
                <c:pt idx="25716">
                  <c:v>7.531600000000001</c:v>
                </c:pt>
                <c:pt idx="25717">
                  <c:v>7.4928999999999997</c:v>
                </c:pt>
                <c:pt idx="25718">
                  <c:v>7.4446000000000003</c:v>
                </c:pt>
                <c:pt idx="25719">
                  <c:v>7.3594999999999997</c:v>
                </c:pt>
                <c:pt idx="25720">
                  <c:v>7.3004999999999995</c:v>
                </c:pt>
                <c:pt idx="25721">
                  <c:v>7.2433000000000005</c:v>
                </c:pt>
                <c:pt idx="25722">
                  <c:v>7.1639999999999988</c:v>
                </c:pt>
                <c:pt idx="25723">
                  <c:v>7.1067</c:v>
                </c:pt>
                <c:pt idx="25724">
                  <c:v>7.0567000000000002</c:v>
                </c:pt>
                <c:pt idx="25725">
                  <c:v>7.0438000000000001</c:v>
                </c:pt>
                <c:pt idx="25726">
                  <c:v>7.0533000000000001</c:v>
                </c:pt>
                <c:pt idx="25727">
                  <c:v>7.0504999999999995</c:v>
                </c:pt>
                <c:pt idx="25728">
                  <c:v>7.0626999999999995</c:v>
                </c:pt>
                <c:pt idx="25729">
                  <c:v>7.0984999999999996</c:v>
                </c:pt>
                <c:pt idx="25730">
                  <c:v>7.1343999999999994</c:v>
                </c:pt>
                <c:pt idx="25731">
                  <c:v>7.1553999999999993</c:v>
                </c:pt>
                <c:pt idx="25732">
                  <c:v>7.1760000000000002</c:v>
                </c:pt>
                <c:pt idx="25733">
                  <c:v>7.1540999999999988</c:v>
                </c:pt>
                <c:pt idx="25734">
                  <c:v>7.1510999999999996</c:v>
                </c:pt>
                <c:pt idx="25735">
                  <c:v>7.1811999999999996</c:v>
                </c:pt>
                <c:pt idx="25736">
                  <c:v>7.1534999999999993</c:v>
                </c:pt>
                <c:pt idx="25737">
                  <c:v>7.122399999999999</c:v>
                </c:pt>
                <c:pt idx="25738">
                  <c:v>7.067899999999999</c:v>
                </c:pt>
                <c:pt idx="25739">
                  <c:v>7.0528999999999993</c:v>
                </c:pt>
                <c:pt idx="25740">
                  <c:v>7.0372000000000003</c:v>
                </c:pt>
                <c:pt idx="25741">
                  <c:v>6.9895000000000005</c:v>
                </c:pt>
                <c:pt idx="25742">
                  <c:v>6.9840999999999998</c:v>
                </c:pt>
                <c:pt idx="25743">
                  <c:v>7.0266999999999999</c:v>
                </c:pt>
                <c:pt idx="25744">
                  <c:v>7.0207999999999995</c:v>
                </c:pt>
                <c:pt idx="25745">
                  <c:v>7.0964999999999998</c:v>
                </c:pt>
                <c:pt idx="25746">
                  <c:v>7.2347000000000001</c:v>
                </c:pt>
                <c:pt idx="25747">
                  <c:v>7.3608999999999991</c:v>
                </c:pt>
                <c:pt idx="25748">
                  <c:v>7.4737000000000009</c:v>
                </c:pt>
                <c:pt idx="25749">
                  <c:v>7.6056999999999997</c:v>
                </c:pt>
                <c:pt idx="25750">
                  <c:v>7.7791000000000006</c:v>
                </c:pt>
                <c:pt idx="25751">
                  <c:v>7.9476000000000004</c:v>
                </c:pt>
                <c:pt idx="25752">
                  <c:v>8.0848000000000013</c:v>
                </c:pt>
                <c:pt idx="25753">
                  <c:v>8.2506000000000004</c:v>
                </c:pt>
                <c:pt idx="25754">
                  <c:v>8.3639000000000028</c:v>
                </c:pt>
                <c:pt idx="25755">
                  <c:v>8.4708000000000006</c:v>
                </c:pt>
                <c:pt idx="25756">
                  <c:v>8.5435000000000034</c:v>
                </c:pt>
                <c:pt idx="25757">
                  <c:v>8.6915000000000013</c:v>
                </c:pt>
                <c:pt idx="25758">
                  <c:v>8.8589000000000002</c:v>
                </c:pt>
                <c:pt idx="25759">
                  <c:v>9.0441999999999982</c:v>
                </c:pt>
                <c:pt idx="25760">
                  <c:v>9.1269000000000009</c:v>
                </c:pt>
                <c:pt idx="25761">
                  <c:v>9.1569000000000003</c:v>
                </c:pt>
                <c:pt idx="25762">
                  <c:v>9.1312999999999995</c:v>
                </c:pt>
                <c:pt idx="25763">
                  <c:v>9.0553000000000008</c:v>
                </c:pt>
                <c:pt idx="25764">
                  <c:v>9.0042999999999989</c:v>
                </c:pt>
                <c:pt idx="25765">
                  <c:v>8.9981000000000009</c:v>
                </c:pt>
                <c:pt idx="25766">
                  <c:v>9.0122</c:v>
                </c:pt>
                <c:pt idx="25767">
                  <c:v>9.077</c:v>
                </c:pt>
                <c:pt idx="25768">
                  <c:v>9.2325000000000035</c:v>
                </c:pt>
                <c:pt idx="25769">
                  <c:v>9.3766000000000034</c:v>
                </c:pt>
                <c:pt idx="25770">
                  <c:v>9.4658000000000033</c:v>
                </c:pt>
                <c:pt idx="25771">
                  <c:v>9.6074000000000002</c:v>
                </c:pt>
                <c:pt idx="25772">
                  <c:v>9.5619000000000014</c:v>
                </c:pt>
                <c:pt idx="25773">
                  <c:v>9.51</c:v>
                </c:pt>
                <c:pt idx="25774">
                  <c:v>9.4456000000000007</c:v>
                </c:pt>
                <c:pt idx="25775">
                  <c:v>9.3376000000000001</c:v>
                </c:pt>
                <c:pt idx="25776">
                  <c:v>9.2471999999999994</c:v>
                </c:pt>
                <c:pt idx="25777">
                  <c:v>9.149799999999999</c:v>
                </c:pt>
                <c:pt idx="25778">
                  <c:v>8.9930000000000003</c:v>
                </c:pt>
                <c:pt idx="25779">
                  <c:v>8.8935000000000031</c:v>
                </c:pt>
                <c:pt idx="25780">
                  <c:v>8.7675000000000001</c:v>
                </c:pt>
                <c:pt idx="25781">
                  <c:v>8.6622000000000003</c:v>
                </c:pt>
                <c:pt idx="25782">
                  <c:v>8.6082999999999998</c:v>
                </c:pt>
                <c:pt idx="25783">
                  <c:v>8.5292000000000012</c:v>
                </c:pt>
                <c:pt idx="25784">
                  <c:v>8.4885000000000002</c:v>
                </c:pt>
                <c:pt idx="25785">
                  <c:v>8.3911000000000016</c:v>
                </c:pt>
                <c:pt idx="25786">
                  <c:v>8.3141000000000016</c:v>
                </c:pt>
                <c:pt idx="25787">
                  <c:v>8.2360999999999986</c:v>
                </c:pt>
                <c:pt idx="25788">
                  <c:v>8.2628000000000004</c:v>
                </c:pt>
                <c:pt idx="25789">
                  <c:v>8.2078999999999986</c:v>
                </c:pt>
                <c:pt idx="25790">
                  <c:v>8.2226000000000035</c:v>
                </c:pt>
                <c:pt idx="25791">
                  <c:v>8.2316999999999982</c:v>
                </c:pt>
                <c:pt idx="25792">
                  <c:v>8.2043000000000017</c:v>
                </c:pt>
                <c:pt idx="25793">
                  <c:v>8.1712999999999987</c:v>
                </c:pt>
                <c:pt idx="25794">
                  <c:v>8.1388999999999996</c:v>
                </c:pt>
                <c:pt idx="25795">
                  <c:v>8.075700000000003</c:v>
                </c:pt>
                <c:pt idx="25796">
                  <c:v>8.0673000000000012</c:v>
                </c:pt>
                <c:pt idx="25797">
                  <c:v>8.02</c:v>
                </c:pt>
                <c:pt idx="25798">
                  <c:v>7.9716000000000005</c:v>
                </c:pt>
                <c:pt idx="25799">
                  <c:v>7.9003000000000005</c:v>
                </c:pt>
                <c:pt idx="25800">
                  <c:v>7.8787000000000003</c:v>
                </c:pt>
                <c:pt idx="25801">
                  <c:v>7.891</c:v>
                </c:pt>
                <c:pt idx="25802">
                  <c:v>7.8319999999999999</c:v>
                </c:pt>
                <c:pt idx="25803">
                  <c:v>7.7119</c:v>
                </c:pt>
                <c:pt idx="25804">
                  <c:v>7.7034000000000002</c:v>
                </c:pt>
                <c:pt idx="25805">
                  <c:v>7.6284999999999989</c:v>
                </c:pt>
                <c:pt idx="25806">
                  <c:v>7.594199999999999</c:v>
                </c:pt>
                <c:pt idx="25807">
                  <c:v>7.5490000000000004</c:v>
                </c:pt>
                <c:pt idx="25808">
                  <c:v>7.5422000000000002</c:v>
                </c:pt>
                <c:pt idx="25809">
                  <c:v>7.4927999999999999</c:v>
                </c:pt>
                <c:pt idx="25810">
                  <c:v>7.4316000000000013</c:v>
                </c:pt>
                <c:pt idx="25811">
                  <c:v>7.3768000000000002</c:v>
                </c:pt>
                <c:pt idx="25812">
                  <c:v>7.3342999999999998</c:v>
                </c:pt>
                <c:pt idx="25813">
                  <c:v>7.3091999999999997</c:v>
                </c:pt>
                <c:pt idx="25814">
                  <c:v>7.2789000000000001</c:v>
                </c:pt>
                <c:pt idx="25815">
                  <c:v>7.2420999999999998</c:v>
                </c:pt>
                <c:pt idx="25816">
                  <c:v>7.2878999999999996</c:v>
                </c:pt>
                <c:pt idx="25817">
                  <c:v>7.4111000000000002</c:v>
                </c:pt>
                <c:pt idx="25818">
                  <c:v>7.5688999999999993</c:v>
                </c:pt>
                <c:pt idx="25819">
                  <c:v>7.6054999999999993</c:v>
                </c:pt>
                <c:pt idx="25820">
                  <c:v>7.8600999999999992</c:v>
                </c:pt>
                <c:pt idx="25821">
                  <c:v>7.9943</c:v>
                </c:pt>
                <c:pt idx="25822">
                  <c:v>8.0053000000000001</c:v>
                </c:pt>
                <c:pt idx="25823">
                  <c:v>7.9495000000000005</c:v>
                </c:pt>
                <c:pt idx="25824">
                  <c:v>7.8637999999999995</c:v>
                </c:pt>
                <c:pt idx="25825">
                  <c:v>7.7611999999999997</c:v>
                </c:pt>
                <c:pt idx="25826">
                  <c:v>7.6345999999999989</c:v>
                </c:pt>
                <c:pt idx="25827">
                  <c:v>7.5660999999999996</c:v>
                </c:pt>
                <c:pt idx="25828">
                  <c:v>7.4138999999999999</c:v>
                </c:pt>
                <c:pt idx="25829">
                  <c:v>7.3301999999999996</c:v>
                </c:pt>
                <c:pt idx="25830">
                  <c:v>7.2984</c:v>
                </c:pt>
                <c:pt idx="25831">
                  <c:v>7.2463000000000006</c:v>
                </c:pt>
                <c:pt idx="25832">
                  <c:v>7.2134</c:v>
                </c:pt>
                <c:pt idx="25833">
                  <c:v>7.2074999999999996</c:v>
                </c:pt>
                <c:pt idx="25834">
                  <c:v>7.2000999999999999</c:v>
                </c:pt>
                <c:pt idx="25835">
                  <c:v>7.134199999999999</c:v>
                </c:pt>
                <c:pt idx="25836">
                  <c:v>7.110199999999999</c:v>
                </c:pt>
                <c:pt idx="25837">
                  <c:v>7.0709999999999997</c:v>
                </c:pt>
                <c:pt idx="25838">
                  <c:v>7.0876999999999999</c:v>
                </c:pt>
                <c:pt idx="25839">
                  <c:v>7.0754999999999999</c:v>
                </c:pt>
                <c:pt idx="25840">
                  <c:v>7.1020999999999992</c:v>
                </c:pt>
                <c:pt idx="25841">
                  <c:v>7.0770999999999997</c:v>
                </c:pt>
                <c:pt idx="25842">
                  <c:v>7.0997000000000003</c:v>
                </c:pt>
                <c:pt idx="25843">
                  <c:v>7.1147999999999989</c:v>
                </c:pt>
                <c:pt idx="25844">
                  <c:v>7.1339999999999995</c:v>
                </c:pt>
                <c:pt idx="25845">
                  <c:v>7.1428999999999991</c:v>
                </c:pt>
                <c:pt idx="25846">
                  <c:v>7.1599999999999993</c:v>
                </c:pt>
                <c:pt idx="25847">
                  <c:v>7.2481</c:v>
                </c:pt>
                <c:pt idx="25848">
                  <c:v>7.4643999999999995</c:v>
                </c:pt>
                <c:pt idx="25849">
                  <c:v>7.7172999999999998</c:v>
                </c:pt>
                <c:pt idx="25850">
                  <c:v>8.0350000000000001</c:v>
                </c:pt>
                <c:pt idx="25851">
                  <c:v>8.3019000000000016</c:v>
                </c:pt>
                <c:pt idx="25852">
                  <c:v>8.6387999999999998</c:v>
                </c:pt>
                <c:pt idx="25853">
                  <c:v>8.9809000000000001</c:v>
                </c:pt>
                <c:pt idx="25854">
                  <c:v>-999</c:v>
                </c:pt>
                <c:pt idx="25855">
                  <c:v>9.6915000000000013</c:v>
                </c:pt>
                <c:pt idx="25856">
                  <c:v>10.115</c:v>
                </c:pt>
                <c:pt idx="25857">
                  <c:v>10.543000000000001</c:v>
                </c:pt>
                <c:pt idx="25858">
                  <c:v>14.707999999999998</c:v>
                </c:pt>
                <c:pt idx="25859">
                  <c:v>13.777000000000001</c:v>
                </c:pt>
                <c:pt idx="25860">
                  <c:v>13.356000000000002</c:v>
                </c:pt>
                <c:pt idx="25861">
                  <c:v>13.405000000000001</c:v>
                </c:pt>
                <c:pt idx="25862">
                  <c:v>13.472000000000001</c:v>
                </c:pt>
                <c:pt idx="25863">
                  <c:v>13.627999999999998</c:v>
                </c:pt>
                <c:pt idx="25864">
                  <c:v>13.804</c:v>
                </c:pt>
                <c:pt idx="25865">
                  <c:v>14.05</c:v>
                </c:pt>
                <c:pt idx="25866">
                  <c:v>14.336</c:v>
                </c:pt>
                <c:pt idx="25867">
                  <c:v>14.512</c:v>
                </c:pt>
                <c:pt idx="25868">
                  <c:v>14.672000000000002</c:v>
                </c:pt>
                <c:pt idx="25869">
                  <c:v>14.973000000000003</c:v>
                </c:pt>
                <c:pt idx="25870">
                  <c:v>15.297999999999998</c:v>
                </c:pt>
                <c:pt idx="25871">
                  <c:v>15.423</c:v>
                </c:pt>
                <c:pt idx="25872">
                  <c:v>15.398</c:v>
                </c:pt>
                <c:pt idx="25873">
                  <c:v>15.296000000000001</c:v>
                </c:pt>
                <c:pt idx="25874">
                  <c:v>15.083</c:v>
                </c:pt>
                <c:pt idx="25875">
                  <c:v>14.745999999999999</c:v>
                </c:pt>
                <c:pt idx="25876">
                  <c:v>14.439</c:v>
                </c:pt>
                <c:pt idx="25877">
                  <c:v>14.286</c:v>
                </c:pt>
                <c:pt idx="25878">
                  <c:v>14.04</c:v>
                </c:pt>
                <c:pt idx="25879">
                  <c:v>13.846</c:v>
                </c:pt>
                <c:pt idx="25880">
                  <c:v>13.658000000000001</c:v>
                </c:pt>
                <c:pt idx="25881">
                  <c:v>13.469000000000001</c:v>
                </c:pt>
                <c:pt idx="25882">
                  <c:v>13.284000000000001</c:v>
                </c:pt>
                <c:pt idx="25883">
                  <c:v>13.047999999999998</c:v>
                </c:pt>
                <c:pt idx="25884">
                  <c:v>12.739000000000001</c:v>
                </c:pt>
                <c:pt idx="25885">
                  <c:v>12.305000000000001</c:v>
                </c:pt>
                <c:pt idx="25886">
                  <c:v>11.875000000000002</c:v>
                </c:pt>
                <c:pt idx="25887">
                  <c:v>11.383000000000003</c:v>
                </c:pt>
                <c:pt idx="25888">
                  <c:v>11</c:v>
                </c:pt>
                <c:pt idx="25889">
                  <c:v>10.601000000000001</c:v>
                </c:pt>
                <c:pt idx="25890">
                  <c:v>9.0109000000000012</c:v>
                </c:pt>
                <c:pt idx="25891">
                  <c:v>9.1264000000000003</c:v>
                </c:pt>
                <c:pt idx="25892">
                  <c:v>9.0695000000000032</c:v>
                </c:pt>
                <c:pt idx="25893">
                  <c:v>8.9541000000000004</c:v>
                </c:pt>
                <c:pt idx="25894">
                  <c:v>8.8617000000000008</c:v>
                </c:pt>
                <c:pt idx="25895">
                  <c:v>8.7688999999999986</c:v>
                </c:pt>
                <c:pt idx="25896">
                  <c:v>8.7102999999999984</c:v>
                </c:pt>
                <c:pt idx="25897">
                  <c:v>8.5940000000000012</c:v>
                </c:pt>
                <c:pt idx="25898">
                  <c:v>8.4975000000000005</c:v>
                </c:pt>
                <c:pt idx="25899">
                  <c:v>8.4559000000000033</c:v>
                </c:pt>
                <c:pt idx="25900">
                  <c:v>8.3985000000000003</c:v>
                </c:pt>
                <c:pt idx="25901">
                  <c:v>8.3170000000000002</c:v>
                </c:pt>
                <c:pt idx="25902">
                  <c:v>8.2197000000000013</c:v>
                </c:pt>
                <c:pt idx="25903">
                  <c:v>8.1695000000000029</c:v>
                </c:pt>
                <c:pt idx="25904">
                  <c:v>8.0361000000000011</c:v>
                </c:pt>
                <c:pt idx="25905">
                  <c:v>7.9172000000000002</c:v>
                </c:pt>
                <c:pt idx="25906">
                  <c:v>7.8328999999999995</c:v>
                </c:pt>
                <c:pt idx="25907">
                  <c:v>7.7627999999999995</c:v>
                </c:pt>
                <c:pt idx="25908">
                  <c:v>7.7042000000000002</c:v>
                </c:pt>
                <c:pt idx="25909">
                  <c:v>7.6419999999999995</c:v>
                </c:pt>
                <c:pt idx="25910">
                  <c:v>7.5995999999999997</c:v>
                </c:pt>
                <c:pt idx="25911">
                  <c:v>7.5072999999999999</c:v>
                </c:pt>
                <c:pt idx="25912">
                  <c:v>7.4916000000000009</c:v>
                </c:pt>
                <c:pt idx="25913">
                  <c:v>7.3897000000000004</c:v>
                </c:pt>
                <c:pt idx="25914">
                  <c:v>7.3820999999999994</c:v>
                </c:pt>
                <c:pt idx="25915">
                  <c:v>7.3132999999999999</c:v>
                </c:pt>
                <c:pt idx="25916">
                  <c:v>7.2677999999999994</c:v>
                </c:pt>
                <c:pt idx="25917">
                  <c:v>7.2591999999999999</c:v>
                </c:pt>
                <c:pt idx="25918">
                  <c:v>7.2217000000000002</c:v>
                </c:pt>
                <c:pt idx="25919">
                  <c:v>7.1988999999999992</c:v>
                </c:pt>
                <c:pt idx="25920">
                  <c:v>7.1875999999999989</c:v>
                </c:pt>
                <c:pt idx="25921">
                  <c:v>7.152499999999999</c:v>
                </c:pt>
                <c:pt idx="25922">
                  <c:v>7.1769999999999996</c:v>
                </c:pt>
                <c:pt idx="25923">
                  <c:v>7.2107999999999999</c:v>
                </c:pt>
                <c:pt idx="25924">
                  <c:v>7.1828999999999992</c:v>
                </c:pt>
                <c:pt idx="25925">
                  <c:v>7.2069000000000001</c:v>
                </c:pt>
                <c:pt idx="25926">
                  <c:v>7.1692</c:v>
                </c:pt>
                <c:pt idx="25927">
                  <c:v>7.1733000000000002</c:v>
                </c:pt>
                <c:pt idx="25928">
                  <c:v>7.1629999999999994</c:v>
                </c:pt>
                <c:pt idx="25929">
                  <c:v>7.1129999999999995</c:v>
                </c:pt>
                <c:pt idx="25930">
                  <c:v>7.0932000000000004</c:v>
                </c:pt>
                <c:pt idx="25931">
                  <c:v>7.0520999999999994</c:v>
                </c:pt>
                <c:pt idx="25932">
                  <c:v>7.0517000000000003</c:v>
                </c:pt>
                <c:pt idx="25933">
                  <c:v>7.0273999999999992</c:v>
                </c:pt>
                <c:pt idx="25934">
                  <c:v>6.9934000000000003</c:v>
                </c:pt>
                <c:pt idx="25935">
                  <c:v>6.9620999999999995</c:v>
                </c:pt>
                <c:pt idx="25936">
                  <c:v>6.938600000000001</c:v>
                </c:pt>
                <c:pt idx="25937">
                  <c:v>6.9231999999999996</c:v>
                </c:pt>
                <c:pt idx="25938">
                  <c:v>6.9303000000000008</c:v>
                </c:pt>
                <c:pt idx="25939">
                  <c:v>6.975200000000001</c:v>
                </c:pt>
                <c:pt idx="25940">
                  <c:v>6.9740000000000002</c:v>
                </c:pt>
                <c:pt idx="25941">
                  <c:v>7.0137999999999998</c:v>
                </c:pt>
                <c:pt idx="25942">
                  <c:v>7.0138999999999996</c:v>
                </c:pt>
                <c:pt idx="25943">
                  <c:v>7.0476000000000001</c:v>
                </c:pt>
                <c:pt idx="25944">
                  <c:v>7.0358000000000001</c:v>
                </c:pt>
                <c:pt idx="25945">
                  <c:v>7.0370999999999997</c:v>
                </c:pt>
                <c:pt idx="25946">
                  <c:v>7.1447999999999992</c:v>
                </c:pt>
                <c:pt idx="25947">
                  <c:v>7.1997</c:v>
                </c:pt>
                <c:pt idx="25948">
                  <c:v>7.2355</c:v>
                </c:pt>
                <c:pt idx="25949">
                  <c:v>7.2307000000000006</c:v>
                </c:pt>
                <c:pt idx="25950">
                  <c:v>7.1926999999999994</c:v>
                </c:pt>
                <c:pt idx="25951">
                  <c:v>7.1672999999999991</c:v>
                </c:pt>
                <c:pt idx="25952">
                  <c:v>7.1603999999999992</c:v>
                </c:pt>
                <c:pt idx="25953">
                  <c:v>7.1498999999999997</c:v>
                </c:pt>
                <c:pt idx="25954">
                  <c:v>7.1116000000000001</c:v>
                </c:pt>
                <c:pt idx="25955">
                  <c:v>7.0742000000000003</c:v>
                </c:pt>
                <c:pt idx="25956">
                  <c:v>7.0517000000000003</c:v>
                </c:pt>
                <c:pt idx="25957">
                  <c:v>7.0514999999999999</c:v>
                </c:pt>
                <c:pt idx="25958">
                  <c:v>6.9864000000000006</c:v>
                </c:pt>
                <c:pt idx="25959">
                  <c:v>6.9714000000000009</c:v>
                </c:pt>
                <c:pt idx="25960">
                  <c:v>7.0054999999999996</c:v>
                </c:pt>
                <c:pt idx="25961">
                  <c:v>6.9943</c:v>
                </c:pt>
                <c:pt idx="25962">
                  <c:v>7.0106000000000002</c:v>
                </c:pt>
                <c:pt idx="25963">
                  <c:v>7.0546999999999995</c:v>
                </c:pt>
                <c:pt idx="25964">
                  <c:v>7.0717000000000008</c:v>
                </c:pt>
                <c:pt idx="25965">
                  <c:v>7.1284999999999989</c:v>
                </c:pt>
                <c:pt idx="25966">
                  <c:v>7.2042000000000002</c:v>
                </c:pt>
                <c:pt idx="25967">
                  <c:v>7.2563000000000004</c:v>
                </c:pt>
                <c:pt idx="25968">
                  <c:v>7.3118999999999996</c:v>
                </c:pt>
                <c:pt idx="25969">
                  <c:v>7.3014999999999999</c:v>
                </c:pt>
                <c:pt idx="25970">
                  <c:v>7.3472</c:v>
                </c:pt>
                <c:pt idx="25971">
                  <c:v>7.360199999999999</c:v>
                </c:pt>
                <c:pt idx="25972">
                  <c:v>7.3787000000000003</c:v>
                </c:pt>
                <c:pt idx="25973">
                  <c:v>7.3902000000000001</c:v>
                </c:pt>
                <c:pt idx="25974">
                  <c:v>7.4733000000000009</c:v>
                </c:pt>
                <c:pt idx="25975">
                  <c:v>7.5194000000000001</c:v>
                </c:pt>
                <c:pt idx="25976">
                  <c:v>7.5326000000000004</c:v>
                </c:pt>
                <c:pt idx="25977">
                  <c:v>7.5616000000000003</c:v>
                </c:pt>
                <c:pt idx="25978">
                  <c:v>7.5824999999999996</c:v>
                </c:pt>
                <c:pt idx="25979">
                  <c:v>7.5887000000000002</c:v>
                </c:pt>
                <c:pt idx="25980">
                  <c:v>7.5540999999999991</c:v>
                </c:pt>
                <c:pt idx="25981">
                  <c:v>7.5787000000000004</c:v>
                </c:pt>
                <c:pt idx="25982">
                  <c:v>7.6042999999999994</c:v>
                </c:pt>
                <c:pt idx="25983">
                  <c:v>7.6536999999999997</c:v>
                </c:pt>
                <c:pt idx="25984">
                  <c:v>7.6310000000000002</c:v>
                </c:pt>
                <c:pt idx="25985">
                  <c:v>7.6010999999999997</c:v>
                </c:pt>
                <c:pt idx="25986">
                  <c:v>7.5906000000000002</c:v>
                </c:pt>
                <c:pt idx="25987">
                  <c:v>7.5311000000000003</c:v>
                </c:pt>
                <c:pt idx="25988">
                  <c:v>7.464999999999999</c:v>
                </c:pt>
                <c:pt idx="25989">
                  <c:v>7.4451000000000001</c:v>
                </c:pt>
                <c:pt idx="25990">
                  <c:v>7.3804999999999996</c:v>
                </c:pt>
                <c:pt idx="25991">
                  <c:v>7.3548999999999989</c:v>
                </c:pt>
                <c:pt idx="25992">
                  <c:v>7.2968000000000002</c:v>
                </c:pt>
                <c:pt idx="25993">
                  <c:v>7.2577999999999996</c:v>
                </c:pt>
                <c:pt idx="25994">
                  <c:v>7.2222</c:v>
                </c:pt>
                <c:pt idx="25995">
                  <c:v>7.1837</c:v>
                </c:pt>
                <c:pt idx="25996">
                  <c:v>7.1036999999999999</c:v>
                </c:pt>
                <c:pt idx="25997">
                  <c:v>7.0657999999999994</c:v>
                </c:pt>
                <c:pt idx="25998">
                  <c:v>7.0823</c:v>
                </c:pt>
                <c:pt idx="25999">
                  <c:v>7.0891999999999999</c:v>
                </c:pt>
                <c:pt idx="26000">
                  <c:v>7.1029999999999989</c:v>
                </c:pt>
                <c:pt idx="26001">
                  <c:v>7.0868000000000002</c:v>
                </c:pt>
                <c:pt idx="26002">
                  <c:v>7.1783999999999999</c:v>
                </c:pt>
                <c:pt idx="26003">
                  <c:v>7.2317000000000009</c:v>
                </c:pt>
                <c:pt idx="26004">
                  <c:v>7.2434000000000003</c:v>
                </c:pt>
                <c:pt idx="26005">
                  <c:v>9.3617000000000008</c:v>
                </c:pt>
                <c:pt idx="26006">
                  <c:v>19.829999999999995</c:v>
                </c:pt>
                <c:pt idx="26007">
                  <c:v>18.231999999999999</c:v>
                </c:pt>
                <c:pt idx="26008">
                  <c:v>16.745999999999995</c:v>
                </c:pt>
                <c:pt idx="26009">
                  <c:v>15.261000000000001</c:v>
                </c:pt>
                <c:pt idx="26010">
                  <c:v>13.771000000000001</c:v>
                </c:pt>
                <c:pt idx="26011">
                  <c:v>12.499000000000002</c:v>
                </c:pt>
                <c:pt idx="26012">
                  <c:v>11.477</c:v>
                </c:pt>
                <c:pt idx="26013">
                  <c:v>10.596</c:v>
                </c:pt>
                <c:pt idx="26014">
                  <c:v>8.3794000000000022</c:v>
                </c:pt>
                <c:pt idx="26015">
                  <c:v>8.3232000000000035</c:v>
                </c:pt>
                <c:pt idx="26016">
                  <c:v>8.216899999999999</c:v>
                </c:pt>
                <c:pt idx="26017">
                  <c:v>8.0859000000000005</c:v>
                </c:pt>
                <c:pt idx="26018">
                  <c:v>7.9112000000000009</c:v>
                </c:pt>
                <c:pt idx="26019">
                  <c:v>7.85</c:v>
                </c:pt>
                <c:pt idx="26020">
                  <c:v>7.8506999999999998</c:v>
                </c:pt>
                <c:pt idx="26021">
                  <c:v>7.8836000000000004</c:v>
                </c:pt>
                <c:pt idx="26022">
                  <c:v>7.9518000000000004</c:v>
                </c:pt>
                <c:pt idx="26023">
                  <c:v>8.0988999999999987</c:v>
                </c:pt>
                <c:pt idx="26024">
                  <c:v>8.588000000000001</c:v>
                </c:pt>
                <c:pt idx="26025">
                  <c:v>8.9096000000000029</c:v>
                </c:pt>
                <c:pt idx="26026">
                  <c:v>9.3131000000000004</c:v>
                </c:pt>
                <c:pt idx="26027">
                  <c:v>9.6425000000000001</c:v>
                </c:pt>
                <c:pt idx="26028">
                  <c:v>9.8129000000000008</c:v>
                </c:pt>
                <c:pt idx="26029">
                  <c:v>9.8325000000000031</c:v>
                </c:pt>
                <c:pt idx="26030">
                  <c:v>9.797699999999999</c:v>
                </c:pt>
                <c:pt idx="26031">
                  <c:v>9.6878999999999991</c:v>
                </c:pt>
                <c:pt idx="26032">
                  <c:v>9.5221</c:v>
                </c:pt>
                <c:pt idx="26033">
                  <c:v>9.3632000000000026</c:v>
                </c:pt>
                <c:pt idx="26034">
                  <c:v>9.1010000000000009</c:v>
                </c:pt>
                <c:pt idx="26035">
                  <c:v>8.8971</c:v>
                </c:pt>
                <c:pt idx="26036">
                  <c:v>8.6915000000000013</c:v>
                </c:pt>
                <c:pt idx="26037">
                  <c:v>8.5376000000000012</c:v>
                </c:pt>
                <c:pt idx="26038">
                  <c:v>8.3159000000000027</c:v>
                </c:pt>
                <c:pt idx="26039">
                  <c:v>8.1958000000000002</c:v>
                </c:pt>
                <c:pt idx="26040">
                  <c:v>8.0726000000000031</c:v>
                </c:pt>
                <c:pt idx="26041">
                  <c:v>7.9236000000000004</c:v>
                </c:pt>
                <c:pt idx="26042">
                  <c:v>7.8100999999999994</c:v>
                </c:pt>
                <c:pt idx="26043">
                  <c:v>7.7274999999999991</c:v>
                </c:pt>
                <c:pt idx="26044">
                  <c:v>7.6556999999999995</c:v>
                </c:pt>
                <c:pt idx="26045">
                  <c:v>7.6852</c:v>
                </c:pt>
                <c:pt idx="26046">
                  <c:v>7.7180999999999997</c:v>
                </c:pt>
                <c:pt idx="26047">
                  <c:v>7.7182000000000004</c:v>
                </c:pt>
                <c:pt idx="26048">
                  <c:v>7.7669999999999995</c:v>
                </c:pt>
                <c:pt idx="26049">
                  <c:v>7.8659999999999988</c:v>
                </c:pt>
                <c:pt idx="26050">
                  <c:v>7.8380999999999998</c:v>
                </c:pt>
                <c:pt idx="26051">
                  <c:v>7.7847999999999997</c:v>
                </c:pt>
                <c:pt idx="26052">
                  <c:v>7.7219999999999995</c:v>
                </c:pt>
                <c:pt idx="26053">
                  <c:v>7.6907999999999994</c:v>
                </c:pt>
                <c:pt idx="26054">
                  <c:v>7.6166999999999998</c:v>
                </c:pt>
                <c:pt idx="26055">
                  <c:v>7.5753000000000004</c:v>
                </c:pt>
                <c:pt idx="26056">
                  <c:v>7.4768000000000008</c:v>
                </c:pt>
                <c:pt idx="26057">
                  <c:v>7.4773000000000005</c:v>
                </c:pt>
                <c:pt idx="26058">
                  <c:v>7.4349999999999996</c:v>
                </c:pt>
                <c:pt idx="26059">
                  <c:v>7.4074999999999998</c:v>
                </c:pt>
                <c:pt idx="26060">
                  <c:v>7.4668999999999999</c:v>
                </c:pt>
                <c:pt idx="26061">
                  <c:v>7.8068999999999997</c:v>
                </c:pt>
                <c:pt idx="26062">
                  <c:v>7.9527000000000001</c:v>
                </c:pt>
                <c:pt idx="26063">
                  <c:v>8.0587</c:v>
                </c:pt>
                <c:pt idx="26064">
                  <c:v>8.0787000000000013</c:v>
                </c:pt>
                <c:pt idx="26065">
                  <c:v>7.9802000000000008</c:v>
                </c:pt>
                <c:pt idx="26066">
                  <c:v>7.9504999999999999</c:v>
                </c:pt>
                <c:pt idx="26067">
                  <c:v>7.9962000000000009</c:v>
                </c:pt>
                <c:pt idx="26068">
                  <c:v>8.1036000000000001</c:v>
                </c:pt>
                <c:pt idx="26069">
                  <c:v>8.2215999999999987</c:v>
                </c:pt>
                <c:pt idx="26070">
                  <c:v>8.3377000000000034</c:v>
                </c:pt>
                <c:pt idx="26071">
                  <c:v>8.4528000000000052</c:v>
                </c:pt>
                <c:pt idx="26072">
                  <c:v>8.5042000000000009</c:v>
                </c:pt>
                <c:pt idx="26073">
                  <c:v>8.4715000000000007</c:v>
                </c:pt>
                <c:pt idx="26074">
                  <c:v>8.4808000000000003</c:v>
                </c:pt>
                <c:pt idx="26075">
                  <c:v>8.3991000000000007</c:v>
                </c:pt>
                <c:pt idx="26076">
                  <c:v>8.3423000000000016</c:v>
                </c:pt>
                <c:pt idx="26077">
                  <c:v>8.3288000000000011</c:v>
                </c:pt>
                <c:pt idx="26078">
                  <c:v>8.2864000000000004</c:v>
                </c:pt>
                <c:pt idx="26079">
                  <c:v>8.2590000000000003</c:v>
                </c:pt>
                <c:pt idx="26080">
                  <c:v>8.2785999999999991</c:v>
                </c:pt>
                <c:pt idx="26081">
                  <c:v>8.2004000000000001</c:v>
                </c:pt>
                <c:pt idx="26082">
                  <c:v>8.1690000000000005</c:v>
                </c:pt>
                <c:pt idx="26083">
                  <c:v>8.1170999999999989</c:v>
                </c:pt>
                <c:pt idx="26084">
                  <c:v>8.0218999999999987</c:v>
                </c:pt>
                <c:pt idx="26085">
                  <c:v>7.9626999999999999</c:v>
                </c:pt>
                <c:pt idx="26086">
                  <c:v>7.9413000000000009</c:v>
                </c:pt>
                <c:pt idx="26087">
                  <c:v>7.8811999999999998</c:v>
                </c:pt>
                <c:pt idx="26088">
                  <c:v>7.8207999999999993</c:v>
                </c:pt>
                <c:pt idx="26089">
                  <c:v>7.7539999999999996</c:v>
                </c:pt>
                <c:pt idx="26090">
                  <c:v>7.7657999999999996</c:v>
                </c:pt>
                <c:pt idx="26091">
                  <c:v>7.8023999999999996</c:v>
                </c:pt>
                <c:pt idx="26092">
                  <c:v>8.0938000000000034</c:v>
                </c:pt>
                <c:pt idx="26093">
                  <c:v>8.3563000000000027</c:v>
                </c:pt>
                <c:pt idx="26094">
                  <c:v>8.8388000000000009</c:v>
                </c:pt>
                <c:pt idx="26095">
                  <c:v>9.0002000000000013</c:v>
                </c:pt>
                <c:pt idx="26096">
                  <c:v>9.1781999999999986</c:v>
                </c:pt>
                <c:pt idx="26097">
                  <c:v>9.190900000000001</c:v>
                </c:pt>
                <c:pt idx="26098">
                  <c:v>9.1296000000000035</c:v>
                </c:pt>
                <c:pt idx="26099">
                  <c:v>9.0205000000000002</c:v>
                </c:pt>
                <c:pt idx="26100">
                  <c:v>8.8833000000000002</c:v>
                </c:pt>
                <c:pt idx="26101">
                  <c:v>8.7124000000000006</c:v>
                </c:pt>
                <c:pt idx="26102">
                  <c:v>8.6074000000000002</c:v>
                </c:pt>
                <c:pt idx="26103">
                  <c:v>8.4161000000000001</c:v>
                </c:pt>
                <c:pt idx="26104">
                  <c:v>8.2410999999999994</c:v>
                </c:pt>
                <c:pt idx="26105">
                  <c:v>8.0844000000000005</c:v>
                </c:pt>
                <c:pt idx="26106">
                  <c:v>7.9646999999999997</c:v>
                </c:pt>
                <c:pt idx="26107">
                  <c:v>7.8627999999999991</c:v>
                </c:pt>
                <c:pt idx="26108">
                  <c:v>7.7511999999999999</c:v>
                </c:pt>
                <c:pt idx="26109">
                  <c:v>7.6447999999999992</c:v>
                </c:pt>
                <c:pt idx="26110">
                  <c:v>7.5544999999999991</c:v>
                </c:pt>
                <c:pt idx="26111">
                  <c:v>7.4769000000000005</c:v>
                </c:pt>
                <c:pt idx="26112">
                  <c:v>7.3787000000000003</c:v>
                </c:pt>
                <c:pt idx="26113">
                  <c:v>7.3678999999999988</c:v>
                </c:pt>
                <c:pt idx="26114">
                  <c:v>7.2870999999999997</c:v>
                </c:pt>
                <c:pt idx="26115">
                  <c:v>7.2290000000000001</c:v>
                </c:pt>
                <c:pt idx="26116">
                  <c:v>7.1951999999999989</c:v>
                </c:pt>
                <c:pt idx="26117">
                  <c:v>7.1551999999999989</c:v>
                </c:pt>
                <c:pt idx="26118">
                  <c:v>7.1292999999999997</c:v>
                </c:pt>
                <c:pt idx="26119">
                  <c:v>7.0930999999999997</c:v>
                </c:pt>
                <c:pt idx="26120">
                  <c:v>7.0798000000000005</c:v>
                </c:pt>
                <c:pt idx="26121">
                  <c:v>7.057199999999999</c:v>
                </c:pt>
                <c:pt idx="26122">
                  <c:v>7.0530999999999997</c:v>
                </c:pt>
                <c:pt idx="26123">
                  <c:v>7.0456000000000003</c:v>
                </c:pt>
                <c:pt idx="26124">
                  <c:v>7.0340999999999996</c:v>
                </c:pt>
                <c:pt idx="26125">
                  <c:v>7.0258999999999991</c:v>
                </c:pt>
                <c:pt idx="26126">
                  <c:v>7.0190000000000001</c:v>
                </c:pt>
                <c:pt idx="26127">
                  <c:v>7.0088999999999997</c:v>
                </c:pt>
                <c:pt idx="26128">
                  <c:v>7.0018000000000002</c:v>
                </c:pt>
                <c:pt idx="26129">
                  <c:v>6.9627999999999997</c:v>
                </c:pt>
                <c:pt idx="26130">
                  <c:v>6.9909999999999997</c:v>
                </c:pt>
                <c:pt idx="26131">
                  <c:v>6.9708000000000006</c:v>
                </c:pt>
                <c:pt idx="26132">
                  <c:v>6.9396000000000013</c:v>
                </c:pt>
                <c:pt idx="26133">
                  <c:v>6.9248999999999992</c:v>
                </c:pt>
                <c:pt idx="26134">
                  <c:v>6.9140999999999995</c:v>
                </c:pt>
                <c:pt idx="26135">
                  <c:v>6.8757000000000001</c:v>
                </c:pt>
                <c:pt idx="26136">
                  <c:v>6.8894000000000002</c:v>
                </c:pt>
                <c:pt idx="26137">
                  <c:v>6.8694999999999995</c:v>
                </c:pt>
                <c:pt idx="26138">
                  <c:v>6.8365999999999998</c:v>
                </c:pt>
                <c:pt idx="26139">
                  <c:v>6.8391000000000002</c:v>
                </c:pt>
                <c:pt idx="26140">
                  <c:v>6.8609999999999989</c:v>
                </c:pt>
                <c:pt idx="26141">
                  <c:v>6.8503999999999996</c:v>
                </c:pt>
                <c:pt idx="26142">
                  <c:v>6.8266</c:v>
                </c:pt>
                <c:pt idx="26143">
                  <c:v>6.8067000000000002</c:v>
                </c:pt>
                <c:pt idx="26144">
                  <c:v>6.8050999999999995</c:v>
                </c:pt>
                <c:pt idx="26145">
                  <c:v>6.7759</c:v>
                </c:pt>
                <c:pt idx="26146">
                  <c:v>6.7652000000000001</c:v>
                </c:pt>
                <c:pt idx="26147">
                  <c:v>6.764899999999999</c:v>
                </c:pt>
                <c:pt idx="26148">
                  <c:v>6.7698</c:v>
                </c:pt>
                <c:pt idx="26149">
                  <c:v>6.7753000000000005</c:v>
                </c:pt>
                <c:pt idx="26150">
                  <c:v>6.7218999999999998</c:v>
                </c:pt>
                <c:pt idx="26151">
                  <c:v>6.7020999999999997</c:v>
                </c:pt>
                <c:pt idx="26152">
                  <c:v>6.6880999999999995</c:v>
                </c:pt>
                <c:pt idx="26153">
                  <c:v>6.7103000000000002</c:v>
                </c:pt>
                <c:pt idx="26154">
                  <c:v>6.7422000000000004</c:v>
                </c:pt>
                <c:pt idx="26155">
                  <c:v>6.7744</c:v>
                </c:pt>
                <c:pt idx="26156">
                  <c:v>6.8028999999999993</c:v>
                </c:pt>
                <c:pt idx="26157">
                  <c:v>6.8046999999999995</c:v>
                </c:pt>
                <c:pt idx="26158">
                  <c:v>6.8278999999999987</c:v>
                </c:pt>
                <c:pt idx="26159">
                  <c:v>6.8160999999999996</c:v>
                </c:pt>
                <c:pt idx="26160">
                  <c:v>6.8070999999999993</c:v>
                </c:pt>
                <c:pt idx="26161">
                  <c:v>6.8110999999999997</c:v>
                </c:pt>
                <c:pt idx="26162">
                  <c:v>6.8090999999999999</c:v>
                </c:pt>
                <c:pt idx="26163">
                  <c:v>6.8246999999999991</c:v>
                </c:pt>
                <c:pt idx="26164">
                  <c:v>6.8228999999999989</c:v>
                </c:pt>
                <c:pt idx="26165">
                  <c:v>6.8053999999999997</c:v>
                </c:pt>
                <c:pt idx="26166">
                  <c:v>6.7759</c:v>
                </c:pt>
                <c:pt idx="26167">
                  <c:v>6.7657999999999996</c:v>
                </c:pt>
                <c:pt idx="26168">
                  <c:v>6.7897000000000007</c:v>
                </c:pt>
                <c:pt idx="26169">
                  <c:v>6.7858000000000001</c:v>
                </c:pt>
                <c:pt idx="26170">
                  <c:v>6.7637</c:v>
                </c:pt>
                <c:pt idx="26171">
                  <c:v>6.8022</c:v>
                </c:pt>
                <c:pt idx="26172">
                  <c:v>6.8064</c:v>
                </c:pt>
                <c:pt idx="26173">
                  <c:v>6.8109999999999991</c:v>
                </c:pt>
                <c:pt idx="26174">
                  <c:v>6.798</c:v>
                </c:pt>
                <c:pt idx="26175">
                  <c:v>6.8506</c:v>
                </c:pt>
                <c:pt idx="26176">
                  <c:v>6.8268999999999993</c:v>
                </c:pt>
                <c:pt idx="26177">
                  <c:v>6.8018999999999998</c:v>
                </c:pt>
                <c:pt idx="26178">
                  <c:v>6.7850000000000001</c:v>
                </c:pt>
                <c:pt idx="26179">
                  <c:v>6.7974999999999994</c:v>
                </c:pt>
                <c:pt idx="26180">
                  <c:v>6.8266999999999998</c:v>
                </c:pt>
                <c:pt idx="26181">
                  <c:v>6.8293999999999997</c:v>
                </c:pt>
                <c:pt idx="26182">
                  <c:v>6.8307000000000002</c:v>
                </c:pt>
                <c:pt idx="26183">
                  <c:v>6.8426999999999998</c:v>
                </c:pt>
                <c:pt idx="26184">
                  <c:v>6.8246999999999991</c:v>
                </c:pt>
                <c:pt idx="26185">
                  <c:v>6.8476999999999997</c:v>
                </c:pt>
                <c:pt idx="26186">
                  <c:v>6.8969999999999994</c:v>
                </c:pt>
                <c:pt idx="26187">
                  <c:v>6.9680999999999997</c:v>
                </c:pt>
                <c:pt idx="26188">
                  <c:v>6.9884000000000004</c:v>
                </c:pt>
                <c:pt idx="26189">
                  <c:v>7.0018000000000002</c:v>
                </c:pt>
                <c:pt idx="26190">
                  <c:v>7.0335999999999999</c:v>
                </c:pt>
                <c:pt idx="26191">
                  <c:v>7.0657999999999994</c:v>
                </c:pt>
                <c:pt idx="26192">
                  <c:v>7.0250999999999992</c:v>
                </c:pt>
                <c:pt idx="26193">
                  <c:v>7.0804999999999998</c:v>
                </c:pt>
                <c:pt idx="26194">
                  <c:v>7.1466000000000003</c:v>
                </c:pt>
                <c:pt idx="26195">
                  <c:v>7.1184999999999992</c:v>
                </c:pt>
                <c:pt idx="26196">
                  <c:v>7.0785</c:v>
                </c:pt>
                <c:pt idx="26197">
                  <c:v>7.0465</c:v>
                </c:pt>
                <c:pt idx="26198">
                  <c:v>7.0426000000000002</c:v>
                </c:pt>
                <c:pt idx="26199">
                  <c:v>7.0038</c:v>
                </c:pt>
                <c:pt idx="26200">
                  <c:v>7</c:v>
                </c:pt>
                <c:pt idx="26201">
                  <c:v>6.9443000000000001</c:v>
                </c:pt>
                <c:pt idx="26202">
                  <c:v>6.9405999999999999</c:v>
                </c:pt>
                <c:pt idx="26203">
                  <c:v>6.8765000000000001</c:v>
                </c:pt>
                <c:pt idx="26204">
                  <c:v>6.851</c:v>
                </c:pt>
                <c:pt idx="26205">
                  <c:v>6.8296000000000001</c:v>
                </c:pt>
                <c:pt idx="26206">
                  <c:v>6.7877999999999998</c:v>
                </c:pt>
                <c:pt idx="26207">
                  <c:v>6.7930999999999999</c:v>
                </c:pt>
                <c:pt idx="26208">
                  <c:v>6.7714000000000008</c:v>
                </c:pt>
                <c:pt idx="26209">
                  <c:v>6.7438000000000002</c:v>
                </c:pt>
                <c:pt idx="26210">
                  <c:v>6.7367000000000008</c:v>
                </c:pt>
                <c:pt idx="26211">
                  <c:v>6.7347999999999999</c:v>
                </c:pt>
                <c:pt idx="26212">
                  <c:v>6.7230999999999996</c:v>
                </c:pt>
                <c:pt idx="26213">
                  <c:v>6.6941999999999995</c:v>
                </c:pt>
                <c:pt idx="26214">
                  <c:v>6.6552999999999995</c:v>
                </c:pt>
                <c:pt idx="26215">
                  <c:v>6.6921999999999988</c:v>
                </c:pt>
                <c:pt idx="26216">
                  <c:v>6.7270999999999992</c:v>
                </c:pt>
                <c:pt idx="26217">
                  <c:v>6.7405999999999997</c:v>
                </c:pt>
                <c:pt idx="26218">
                  <c:v>6.7714000000000008</c:v>
                </c:pt>
                <c:pt idx="26219">
                  <c:v>6.7885</c:v>
                </c:pt>
                <c:pt idx="26220">
                  <c:v>6.8117000000000001</c:v>
                </c:pt>
                <c:pt idx="26221">
                  <c:v>6.8292999999999999</c:v>
                </c:pt>
                <c:pt idx="26222">
                  <c:v>6.8418000000000001</c:v>
                </c:pt>
                <c:pt idx="26223">
                  <c:v>6.8410000000000002</c:v>
                </c:pt>
                <c:pt idx="26224">
                  <c:v>6.8407</c:v>
                </c:pt>
                <c:pt idx="26225">
                  <c:v>6.8628999999999989</c:v>
                </c:pt>
                <c:pt idx="26226">
                  <c:v>6.8754999999999997</c:v>
                </c:pt>
                <c:pt idx="26227">
                  <c:v>6.8719999999999999</c:v>
                </c:pt>
                <c:pt idx="26228">
                  <c:v>6.8414000000000001</c:v>
                </c:pt>
                <c:pt idx="26229">
                  <c:v>6.8634999999999993</c:v>
                </c:pt>
                <c:pt idx="26230">
                  <c:v>6.8912000000000004</c:v>
                </c:pt>
                <c:pt idx="26231">
                  <c:v>6.884199999999999</c:v>
                </c:pt>
                <c:pt idx="26232">
                  <c:v>6.8925999999999989</c:v>
                </c:pt>
                <c:pt idx="26233">
                  <c:v>6.8953999999999995</c:v>
                </c:pt>
                <c:pt idx="26234">
                  <c:v>6.8967999999999998</c:v>
                </c:pt>
                <c:pt idx="26235">
                  <c:v>6.8547999999999991</c:v>
                </c:pt>
                <c:pt idx="26236">
                  <c:v>6.8456000000000001</c:v>
                </c:pt>
                <c:pt idx="26237">
                  <c:v>6.8184999999999993</c:v>
                </c:pt>
                <c:pt idx="26238">
                  <c:v>6.7824</c:v>
                </c:pt>
                <c:pt idx="26239">
                  <c:v>6.7603999999999997</c:v>
                </c:pt>
                <c:pt idx="26240">
                  <c:v>6.7433000000000005</c:v>
                </c:pt>
                <c:pt idx="26241">
                  <c:v>6.7047999999999996</c:v>
                </c:pt>
                <c:pt idx="26242">
                  <c:v>6.7313000000000009</c:v>
                </c:pt>
                <c:pt idx="26243">
                  <c:v>6.7111000000000001</c:v>
                </c:pt>
                <c:pt idx="26244">
                  <c:v>6.6990999999999996</c:v>
                </c:pt>
                <c:pt idx="26245">
                  <c:v>6.7051999999999996</c:v>
                </c:pt>
                <c:pt idx="26246">
                  <c:v>6.7227999999999994</c:v>
                </c:pt>
                <c:pt idx="26247">
                  <c:v>6.7493000000000007</c:v>
                </c:pt>
                <c:pt idx="26248">
                  <c:v>6.7454999999999998</c:v>
                </c:pt>
                <c:pt idx="26249">
                  <c:v>6.7497000000000007</c:v>
                </c:pt>
                <c:pt idx="26250">
                  <c:v>6.7578999999999994</c:v>
                </c:pt>
                <c:pt idx="26251">
                  <c:v>6.7622999999999998</c:v>
                </c:pt>
                <c:pt idx="26252">
                  <c:v>6.7513000000000005</c:v>
                </c:pt>
                <c:pt idx="26253">
                  <c:v>6.7625999999999991</c:v>
                </c:pt>
                <c:pt idx="26254">
                  <c:v>6.7805999999999997</c:v>
                </c:pt>
                <c:pt idx="26255">
                  <c:v>6.7911999999999999</c:v>
                </c:pt>
                <c:pt idx="26256">
                  <c:v>6.8718000000000004</c:v>
                </c:pt>
                <c:pt idx="26257">
                  <c:v>7.0264999999999995</c:v>
                </c:pt>
                <c:pt idx="26258">
                  <c:v>7.2496000000000009</c:v>
                </c:pt>
                <c:pt idx="26259">
                  <c:v>7.4727000000000006</c:v>
                </c:pt>
                <c:pt idx="26260">
                  <c:v>7.6199999999999992</c:v>
                </c:pt>
                <c:pt idx="26261">
                  <c:v>7.7953999999999999</c:v>
                </c:pt>
                <c:pt idx="26262">
                  <c:v>7.8930999999999996</c:v>
                </c:pt>
                <c:pt idx="26263">
                  <c:v>8.0129000000000001</c:v>
                </c:pt>
                <c:pt idx="26264">
                  <c:v>8.1091000000000015</c:v>
                </c:pt>
                <c:pt idx="26265">
                  <c:v>8.4318999999999988</c:v>
                </c:pt>
                <c:pt idx="26266">
                  <c:v>8.852800000000002</c:v>
                </c:pt>
                <c:pt idx="26267">
                  <c:v>9.2316999999999982</c:v>
                </c:pt>
                <c:pt idx="26268">
                  <c:v>9.5575000000000028</c:v>
                </c:pt>
                <c:pt idx="26269">
                  <c:v>9.6662000000000035</c:v>
                </c:pt>
                <c:pt idx="26270">
                  <c:v>9.7115000000000009</c:v>
                </c:pt>
                <c:pt idx="26271">
                  <c:v>9.6282999999999994</c:v>
                </c:pt>
                <c:pt idx="26272">
                  <c:v>9.4613000000000014</c:v>
                </c:pt>
                <c:pt idx="26273">
                  <c:v>9.434099999999999</c:v>
                </c:pt>
                <c:pt idx="26274">
                  <c:v>9.3576000000000032</c:v>
                </c:pt>
                <c:pt idx="26275">
                  <c:v>9.2395000000000014</c:v>
                </c:pt>
                <c:pt idx="26276">
                  <c:v>9.0204000000000004</c:v>
                </c:pt>
                <c:pt idx="26277">
                  <c:v>8.783199999999999</c:v>
                </c:pt>
                <c:pt idx="26278">
                  <c:v>8.6259000000000015</c:v>
                </c:pt>
                <c:pt idx="26279">
                  <c:v>8.5836000000000006</c:v>
                </c:pt>
                <c:pt idx="26280">
                  <c:v>8.5799000000000003</c:v>
                </c:pt>
                <c:pt idx="26281">
                  <c:v>8.5660000000000007</c:v>
                </c:pt>
                <c:pt idx="26282">
                  <c:v>8.4428000000000001</c:v>
                </c:pt>
                <c:pt idx="26283">
                  <c:v>8.3673000000000002</c:v>
                </c:pt>
                <c:pt idx="26284">
                  <c:v>8.2847999999999988</c:v>
                </c:pt>
                <c:pt idx="26285">
                  <c:v>8.2344999999999988</c:v>
                </c:pt>
                <c:pt idx="26286">
                  <c:v>8.2016999999999989</c:v>
                </c:pt>
                <c:pt idx="26287">
                  <c:v>8.1303999999999998</c:v>
                </c:pt>
                <c:pt idx="26288">
                  <c:v>8.0380999999999982</c:v>
                </c:pt>
                <c:pt idx="26289">
                  <c:v>7.9875999999999996</c:v>
                </c:pt>
                <c:pt idx="26290">
                  <c:v>7.9357000000000006</c:v>
                </c:pt>
                <c:pt idx="26291">
                  <c:v>7.8956999999999997</c:v>
                </c:pt>
                <c:pt idx="26292">
                  <c:v>7.8204999999999991</c:v>
                </c:pt>
                <c:pt idx="26293">
                  <c:v>7.7391000000000005</c:v>
                </c:pt>
                <c:pt idx="26294">
                  <c:v>7.664299999999999</c:v>
                </c:pt>
                <c:pt idx="26295">
                  <c:v>7.623899999999999</c:v>
                </c:pt>
                <c:pt idx="26296">
                  <c:v>7.5957999999999997</c:v>
                </c:pt>
                <c:pt idx="26297">
                  <c:v>7.5626999999999995</c:v>
                </c:pt>
                <c:pt idx="26298">
                  <c:v>7.504599999999999</c:v>
                </c:pt>
                <c:pt idx="26299">
                  <c:v>7.4705000000000004</c:v>
                </c:pt>
                <c:pt idx="26300">
                  <c:v>7.4236000000000004</c:v>
                </c:pt>
                <c:pt idx="26301">
                  <c:v>7.3544999999999989</c:v>
                </c:pt>
                <c:pt idx="26302">
                  <c:v>7.2769000000000004</c:v>
                </c:pt>
                <c:pt idx="26303">
                  <c:v>7.241200000000001</c:v>
                </c:pt>
                <c:pt idx="26304">
                  <c:v>7.2</c:v>
                </c:pt>
                <c:pt idx="26305">
                  <c:v>7.1664999999999992</c:v>
                </c:pt>
                <c:pt idx="26306">
                  <c:v>7.1957999999999993</c:v>
                </c:pt>
                <c:pt idx="26307">
                  <c:v>7.162399999999999</c:v>
                </c:pt>
                <c:pt idx="26308">
                  <c:v>7.1738999999999997</c:v>
                </c:pt>
                <c:pt idx="26309">
                  <c:v>7.1632999999999996</c:v>
                </c:pt>
                <c:pt idx="26310">
                  <c:v>7.1265999999999989</c:v>
                </c:pt>
                <c:pt idx="26311">
                  <c:v>7.09</c:v>
                </c:pt>
                <c:pt idx="26312">
                  <c:v>7.0574999999999992</c:v>
                </c:pt>
                <c:pt idx="26313">
                  <c:v>7.0846</c:v>
                </c:pt>
                <c:pt idx="26314">
                  <c:v>7.0568</c:v>
                </c:pt>
                <c:pt idx="26315">
                  <c:v>7.0590000000000002</c:v>
                </c:pt>
                <c:pt idx="26316">
                  <c:v>7.0420999999999996</c:v>
                </c:pt>
                <c:pt idx="26317">
                  <c:v>7.0067000000000004</c:v>
                </c:pt>
                <c:pt idx="26318">
                  <c:v>7.0065</c:v>
                </c:pt>
                <c:pt idx="26319">
                  <c:v>7.0237999999999996</c:v>
                </c:pt>
                <c:pt idx="26320">
                  <c:v>7.0835999999999997</c:v>
                </c:pt>
                <c:pt idx="26321">
                  <c:v>7.1446999999999994</c:v>
                </c:pt>
                <c:pt idx="26322">
                  <c:v>7.1334999999999997</c:v>
                </c:pt>
                <c:pt idx="26323">
                  <c:v>7.1149999999999993</c:v>
                </c:pt>
                <c:pt idx="26324">
                  <c:v>7.1149999999999993</c:v>
                </c:pt>
                <c:pt idx="26325">
                  <c:v>7.0964999999999998</c:v>
                </c:pt>
                <c:pt idx="26326">
                  <c:v>7.0911999999999997</c:v>
                </c:pt>
                <c:pt idx="26327">
                  <c:v>7.0964999999999998</c:v>
                </c:pt>
                <c:pt idx="26328">
                  <c:v>7.0899000000000001</c:v>
                </c:pt>
                <c:pt idx="26329">
                  <c:v>7.1102999999999996</c:v>
                </c:pt>
                <c:pt idx="26330">
                  <c:v>7.0739000000000001</c:v>
                </c:pt>
                <c:pt idx="26331">
                  <c:v>7.0491000000000001</c:v>
                </c:pt>
                <c:pt idx="26332">
                  <c:v>7.0510999999999999</c:v>
                </c:pt>
                <c:pt idx="26333">
                  <c:v>7.0333000000000006</c:v>
                </c:pt>
                <c:pt idx="26334">
                  <c:v>7.0907</c:v>
                </c:pt>
                <c:pt idx="26335">
                  <c:v>7.0411999999999999</c:v>
                </c:pt>
                <c:pt idx="26336">
                  <c:v>7.0186000000000002</c:v>
                </c:pt>
                <c:pt idx="26337">
                  <c:v>6.9787000000000008</c:v>
                </c:pt>
                <c:pt idx="26338">
                  <c:v>6.9573</c:v>
                </c:pt>
                <c:pt idx="26339">
                  <c:v>6.9827000000000004</c:v>
                </c:pt>
                <c:pt idx="26340">
                  <c:v>6.9725000000000001</c:v>
                </c:pt>
                <c:pt idx="26341">
                  <c:v>6.9495000000000005</c:v>
                </c:pt>
                <c:pt idx="26342">
                  <c:v>6.9227999999999996</c:v>
                </c:pt>
                <c:pt idx="26343">
                  <c:v>6.9397000000000011</c:v>
                </c:pt>
                <c:pt idx="26344">
                  <c:v>6.9298999999999999</c:v>
                </c:pt>
                <c:pt idx="26345">
                  <c:v>6.9194000000000004</c:v>
                </c:pt>
                <c:pt idx="26346">
                  <c:v>6.9314000000000009</c:v>
                </c:pt>
                <c:pt idx="26347">
                  <c:v>6.9147999999999996</c:v>
                </c:pt>
                <c:pt idx="26348">
                  <c:v>6.9282000000000004</c:v>
                </c:pt>
                <c:pt idx="26349">
                  <c:v>6.8954999999999993</c:v>
                </c:pt>
                <c:pt idx="26350">
                  <c:v>6.9332000000000011</c:v>
                </c:pt>
                <c:pt idx="26351">
                  <c:v>6.9355000000000002</c:v>
                </c:pt>
                <c:pt idx="26352">
                  <c:v>6.9627999999999997</c:v>
                </c:pt>
                <c:pt idx="26353">
                  <c:v>6.9335000000000004</c:v>
                </c:pt>
                <c:pt idx="26354">
                  <c:v>6.8982999999999999</c:v>
                </c:pt>
                <c:pt idx="26355">
                  <c:v>6.9231999999999996</c:v>
                </c:pt>
                <c:pt idx="26356">
                  <c:v>6.9017000000000008</c:v>
                </c:pt>
                <c:pt idx="26357">
                  <c:v>6.9425999999999997</c:v>
                </c:pt>
                <c:pt idx="26358">
                  <c:v>6.9218999999999999</c:v>
                </c:pt>
                <c:pt idx="26359">
                  <c:v>6.8963000000000001</c:v>
                </c:pt>
                <c:pt idx="26360">
                  <c:v>6.964599999999999</c:v>
                </c:pt>
                <c:pt idx="26361">
                  <c:v>6.9638999999999998</c:v>
                </c:pt>
                <c:pt idx="26362">
                  <c:v>7.0110000000000001</c:v>
                </c:pt>
                <c:pt idx="26363">
                  <c:v>6.9924999999999997</c:v>
                </c:pt>
                <c:pt idx="26364">
                  <c:v>6.9995000000000003</c:v>
                </c:pt>
                <c:pt idx="26365">
                  <c:v>7.0815999999999999</c:v>
                </c:pt>
                <c:pt idx="26366">
                  <c:v>7.1204999999999989</c:v>
                </c:pt>
                <c:pt idx="26367">
                  <c:v>7.1605999999999987</c:v>
                </c:pt>
                <c:pt idx="26368">
                  <c:v>7.2214999999999998</c:v>
                </c:pt>
                <c:pt idx="26369">
                  <c:v>7.2168999999999999</c:v>
                </c:pt>
                <c:pt idx="26370">
                  <c:v>7.1973999999999991</c:v>
                </c:pt>
                <c:pt idx="26371">
                  <c:v>7.1774999999999993</c:v>
                </c:pt>
                <c:pt idx="26372">
                  <c:v>7.1516999999999999</c:v>
                </c:pt>
                <c:pt idx="26373">
                  <c:v>7.1402999999999999</c:v>
                </c:pt>
                <c:pt idx="26374">
                  <c:v>7.1230999999999991</c:v>
                </c:pt>
                <c:pt idx="26375">
                  <c:v>7.1125999999999987</c:v>
                </c:pt>
                <c:pt idx="26376">
                  <c:v>7.1155999999999988</c:v>
                </c:pt>
                <c:pt idx="26377">
                  <c:v>7.1062000000000003</c:v>
                </c:pt>
                <c:pt idx="26378">
                  <c:v>7.1252999999999993</c:v>
                </c:pt>
                <c:pt idx="26379">
                  <c:v>7.2286000000000001</c:v>
                </c:pt>
                <c:pt idx="26380">
                  <c:v>7.3322000000000003</c:v>
                </c:pt>
                <c:pt idx="26381">
                  <c:v>7.4084000000000003</c:v>
                </c:pt>
                <c:pt idx="26382">
                  <c:v>7.5110999999999999</c:v>
                </c:pt>
                <c:pt idx="26383">
                  <c:v>7.5776000000000003</c:v>
                </c:pt>
                <c:pt idx="26384">
                  <c:v>7.620099999999999</c:v>
                </c:pt>
                <c:pt idx="26385">
                  <c:v>7.5883000000000003</c:v>
                </c:pt>
                <c:pt idx="26386">
                  <c:v>7.5891999999999999</c:v>
                </c:pt>
                <c:pt idx="26387">
                  <c:v>7.5250999999999992</c:v>
                </c:pt>
                <c:pt idx="26388">
                  <c:v>7.4803000000000006</c:v>
                </c:pt>
                <c:pt idx="26389">
                  <c:v>7.4214000000000002</c:v>
                </c:pt>
                <c:pt idx="26390">
                  <c:v>7.3666</c:v>
                </c:pt>
                <c:pt idx="26391">
                  <c:v>7.3887</c:v>
                </c:pt>
                <c:pt idx="26392">
                  <c:v>7.3208999999999991</c:v>
                </c:pt>
                <c:pt idx="26393">
                  <c:v>7.2762000000000011</c:v>
                </c:pt>
                <c:pt idx="26394">
                  <c:v>7.2576999999999998</c:v>
                </c:pt>
                <c:pt idx="26395">
                  <c:v>7.2374000000000001</c:v>
                </c:pt>
                <c:pt idx="26396">
                  <c:v>7.2935999999999996</c:v>
                </c:pt>
                <c:pt idx="26397">
                  <c:v>7.2927999999999997</c:v>
                </c:pt>
                <c:pt idx="26398">
                  <c:v>7.2604999999999995</c:v>
                </c:pt>
                <c:pt idx="26399">
                  <c:v>7.2168999999999999</c:v>
                </c:pt>
                <c:pt idx="26400">
                  <c:v>7.2321</c:v>
                </c:pt>
                <c:pt idx="26401">
                  <c:v>7.1748999999999992</c:v>
                </c:pt>
                <c:pt idx="26402">
                  <c:v>7.1265999999999989</c:v>
                </c:pt>
                <c:pt idx="26403">
                  <c:v>7.1346999999999996</c:v>
                </c:pt>
                <c:pt idx="26404">
                  <c:v>7.1243999999999987</c:v>
                </c:pt>
                <c:pt idx="26405">
                  <c:v>7.1253999999999991</c:v>
                </c:pt>
                <c:pt idx="26406">
                  <c:v>7.1360999999999999</c:v>
                </c:pt>
                <c:pt idx="26407">
                  <c:v>7.1568999999999994</c:v>
                </c:pt>
                <c:pt idx="26408">
                  <c:v>7.0884</c:v>
                </c:pt>
                <c:pt idx="26409">
                  <c:v>7.0508999999999995</c:v>
                </c:pt>
                <c:pt idx="26410">
                  <c:v>7.0514000000000001</c:v>
                </c:pt>
                <c:pt idx="26411">
                  <c:v>7.0553999999999997</c:v>
                </c:pt>
                <c:pt idx="26412">
                  <c:v>7.0267999999999997</c:v>
                </c:pt>
                <c:pt idx="26413">
                  <c:v>7.0419999999999998</c:v>
                </c:pt>
                <c:pt idx="26414">
                  <c:v>7.0342000000000002</c:v>
                </c:pt>
                <c:pt idx="26415">
                  <c:v>7.0470999999999995</c:v>
                </c:pt>
                <c:pt idx="26416">
                  <c:v>7.0324</c:v>
                </c:pt>
                <c:pt idx="26417">
                  <c:v>7.0442</c:v>
                </c:pt>
                <c:pt idx="26418">
                  <c:v>7.0385</c:v>
                </c:pt>
                <c:pt idx="26419">
                  <c:v>6.9967000000000006</c:v>
                </c:pt>
                <c:pt idx="26420">
                  <c:v>6.9950999999999999</c:v>
                </c:pt>
                <c:pt idx="26421">
                  <c:v>6.9775</c:v>
                </c:pt>
                <c:pt idx="26422">
                  <c:v>6.9741999999999997</c:v>
                </c:pt>
                <c:pt idx="26423">
                  <c:v>6.9481000000000002</c:v>
                </c:pt>
                <c:pt idx="26424">
                  <c:v>6.9311000000000007</c:v>
                </c:pt>
                <c:pt idx="26425">
                  <c:v>6.9598000000000004</c:v>
                </c:pt>
                <c:pt idx="26426">
                  <c:v>6.9594000000000005</c:v>
                </c:pt>
                <c:pt idx="26427">
                  <c:v>6.9864000000000006</c:v>
                </c:pt>
                <c:pt idx="26428">
                  <c:v>6.9802000000000008</c:v>
                </c:pt>
                <c:pt idx="26429">
                  <c:v>6.9758000000000004</c:v>
                </c:pt>
                <c:pt idx="26430">
                  <c:v>6.9374000000000002</c:v>
                </c:pt>
                <c:pt idx="26431">
                  <c:v>6.9474</c:v>
                </c:pt>
                <c:pt idx="26432">
                  <c:v>6.9477000000000002</c:v>
                </c:pt>
                <c:pt idx="26433">
                  <c:v>6.9375</c:v>
                </c:pt>
                <c:pt idx="26434">
                  <c:v>6.9325999999999999</c:v>
                </c:pt>
                <c:pt idx="26435">
                  <c:v>6.9325999999999999</c:v>
                </c:pt>
                <c:pt idx="26436">
                  <c:v>6.9286000000000003</c:v>
                </c:pt>
                <c:pt idx="26437">
                  <c:v>6.9351000000000003</c:v>
                </c:pt>
                <c:pt idx="26438">
                  <c:v>6.9207000000000001</c:v>
                </c:pt>
                <c:pt idx="26439">
                  <c:v>6.9004000000000003</c:v>
                </c:pt>
                <c:pt idx="26440">
                  <c:v>6.8619999999999992</c:v>
                </c:pt>
                <c:pt idx="26441">
                  <c:v>6.8868</c:v>
                </c:pt>
                <c:pt idx="26442">
                  <c:v>6.9333000000000009</c:v>
                </c:pt>
                <c:pt idx="26443">
                  <c:v>6.9533000000000005</c:v>
                </c:pt>
                <c:pt idx="26444">
                  <c:v>6.9501999999999997</c:v>
                </c:pt>
                <c:pt idx="26445">
                  <c:v>6.9276999999999997</c:v>
                </c:pt>
                <c:pt idx="26446">
                  <c:v>6.9103000000000003</c:v>
                </c:pt>
                <c:pt idx="26447">
                  <c:v>6.8952</c:v>
                </c:pt>
                <c:pt idx="26448">
                  <c:v>6.8927999999999994</c:v>
                </c:pt>
                <c:pt idx="26449">
                  <c:v>6.9120999999999997</c:v>
                </c:pt>
                <c:pt idx="26450">
                  <c:v>6.9359999999999999</c:v>
                </c:pt>
                <c:pt idx="26451">
                  <c:v>6.9247999999999994</c:v>
                </c:pt>
                <c:pt idx="26452">
                  <c:v>6.9250999999999996</c:v>
                </c:pt>
                <c:pt idx="26453">
                  <c:v>6.9799000000000007</c:v>
                </c:pt>
                <c:pt idx="26454">
                  <c:v>7.0186999999999999</c:v>
                </c:pt>
                <c:pt idx="26455">
                  <c:v>7.0541999999999989</c:v>
                </c:pt>
                <c:pt idx="26456">
                  <c:v>7.0590999999999999</c:v>
                </c:pt>
                <c:pt idx="26457">
                  <c:v>7.0827999999999998</c:v>
                </c:pt>
                <c:pt idx="26458">
                  <c:v>7.0780000000000003</c:v>
                </c:pt>
                <c:pt idx="26459">
                  <c:v>7.0748999999999995</c:v>
                </c:pt>
                <c:pt idx="26460">
                  <c:v>7.0888</c:v>
                </c:pt>
                <c:pt idx="26461">
                  <c:v>7.0891000000000002</c:v>
                </c:pt>
                <c:pt idx="26462">
                  <c:v>7.0928999999999993</c:v>
                </c:pt>
                <c:pt idx="26463">
                  <c:v>7.0758999999999999</c:v>
                </c:pt>
                <c:pt idx="26464">
                  <c:v>7.0858999999999996</c:v>
                </c:pt>
                <c:pt idx="26465">
                  <c:v>7.1050999999999993</c:v>
                </c:pt>
                <c:pt idx="26466">
                  <c:v>7.1030999999999995</c:v>
                </c:pt>
                <c:pt idx="26467">
                  <c:v>7.0869</c:v>
                </c:pt>
                <c:pt idx="26468">
                  <c:v>7.0964</c:v>
                </c:pt>
                <c:pt idx="26469">
                  <c:v>7.105599999999999</c:v>
                </c:pt>
                <c:pt idx="26470">
                  <c:v>7.1338999999999997</c:v>
                </c:pt>
                <c:pt idx="26471">
                  <c:v>7.1500999999999992</c:v>
                </c:pt>
                <c:pt idx="26472">
                  <c:v>7.1475999999999988</c:v>
                </c:pt>
                <c:pt idx="26473">
                  <c:v>7.1662999999999997</c:v>
                </c:pt>
                <c:pt idx="26474">
                  <c:v>7.1236999999999995</c:v>
                </c:pt>
                <c:pt idx="26475">
                  <c:v>7.1300999999999997</c:v>
                </c:pt>
                <c:pt idx="26476">
                  <c:v>7.0883000000000003</c:v>
                </c:pt>
                <c:pt idx="26477">
                  <c:v>7.0630999999999995</c:v>
                </c:pt>
                <c:pt idx="26478">
                  <c:v>7.0853999999999999</c:v>
                </c:pt>
                <c:pt idx="26479">
                  <c:v>7.0434999999999999</c:v>
                </c:pt>
                <c:pt idx="26480">
                  <c:v>7.0686</c:v>
                </c:pt>
                <c:pt idx="26481">
                  <c:v>7.0776000000000003</c:v>
                </c:pt>
                <c:pt idx="26482">
                  <c:v>7.0662000000000003</c:v>
                </c:pt>
                <c:pt idx="26483">
                  <c:v>7.0834999999999999</c:v>
                </c:pt>
                <c:pt idx="26484">
                  <c:v>7.0731999999999999</c:v>
                </c:pt>
                <c:pt idx="26485">
                  <c:v>7.0607999999999995</c:v>
                </c:pt>
                <c:pt idx="26486">
                  <c:v>7.0943999999999994</c:v>
                </c:pt>
                <c:pt idx="26487">
                  <c:v>7.0950999999999995</c:v>
                </c:pt>
                <c:pt idx="26488">
                  <c:v>7.0657999999999994</c:v>
                </c:pt>
                <c:pt idx="26489">
                  <c:v>7.0320999999999998</c:v>
                </c:pt>
                <c:pt idx="26490">
                  <c:v>7.0194999999999999</c:v>
                </c:pt>
                <c:pt idx="26491">
                  <c:v>6.9993000000000007</c:v>
                </c:pt>
                <c:pt idx="26492">
                  <c:v>7.0065999999999997</c:v>
                </c:pt>
                <c:pt idx="26493">
                  <c:v>7.0030999999999999</c:v>
                </c:pt>
                <c:pt idx="26494">
                  <c:v>7.0013000000000005</c:v>
                </c:pt>
                <c:pt idx="26495">
                  <c:v>6.9958999999999998</c:v>
                </c:pt>
                <c:pt idx="26496">
                  <c:v>6.9665999999999997</c:v>
                </c:pt>
                <c:pt idx="26497">
                  <c:v>6.9725000000000001</c:v>
                </c:pt>
                <c:pt idx="26498">
                  <c:v>6.9630999999999998</c:v>
                </c:pt>
                <c:pt idx="26499">
                  <c:v>6.9981999999999998</c:v>
                </c:pt>
                <c:pt idx="26500">
                  <c:v>6.9914000000000005</c:v>
                </c:pt>
                <c:pt idx="26501">
                  <c:v>6.9989999999999997</c:v>
                </c:pt>
                <c:pt idx="26502">
                  <c:v>6.9693000000000005</c:v>
                </c:pt>
                <c:pt idx="26503">
                  <c:v>6.9695</c:v>
                </c:pt>
                <c:pt idx="26504">
                  <c:v>6.9436000000000009</c:v>
                </c:pt>
                <c:pt idx="26505">
                  <c:v>6.8914</c:v>
                </c:pt>
                <c:pt idx="26506">
                  <c:v>6.9068000000000005</c:v>
                </c:pt>
                <c:pt idx="26507">
                  <c:v>6.95</c:v>
                </c:pt>
                <c:pt idx="26508">
                  <c:v>7.0115999999999996</c:v>
                </c:pt>
                <c:pt idx="26509">
                  <c:v>7.06</c:v>
                </c:pt>
                <c:pt idx="26510">
                  <c:v>7.0918000000000001</c:v>
                </c:pt>
                <c:pt idx="26511">
                  <c:v>7.0917000000000003</c:v>
                </c:pt>
                <c:pt idx="26512">
                  <c:v>7.0508999999999995</c:v>
                </c:pt>
                <c:pt idx="26513">
                  <c:v>7.0146999999999995</c:v>
                </c:pt>
                <c:pt idx="26514">
                  <c:v>7.0282</c:v>
                </c:pt>
                <c:pt idx="26515">
                  <c:v>6.9980000000000002</c:v>
                </c:pt>
                <c:pt idx="26516">
                  <c:v>7.0351999999999997</c:v>
                </c:pt>
                <c:pt idx="26517">
                  <c:v>7.0314000000000005</c:v>
                </c:pt>
                <c:pt idx="26518">
                  <c:v>7.0175999999999989</c:v>
                </c:pt>
                <c:pt idx="26519">
                  <c:v>7.0015000000000001</c:v>
                </c:pt>
                <c:pt idx="26520">
                  <c:v>6.9633000000000003</c:v>
                </c:pt>
                <c:pt idx="26521">
                  <c:v>6.984</c:v>
                </c:pt>
                <c:pt idx="26522">
                  <c:v>6.9707000000000008</c:v>
                </c:pt>
                <c:pt idx="26523">
                  <c:v>6.9712000000000005</c:v>
                </c:pt>
                <c:pt idx="26524">
                  <c:v>7.0419</c:v>
                </c:pt>
                <c:pt idx="26525">
                  <c:v>7.1597999999999997</c:v>
                </c:pt>
                <c:pt idx="26526">
                  <c:v>7.2168999999999999</c:v>
                </c:pt>
                <c:pt idx="26527">
                  <c:v>7.2763000000000009</c:v>
                </c:pt>
                <c:pt idx="26528">
                  <c:v>7.4244999999999992</c:v>
                </c:pt>
                <c:pt idx="26529">
                  <c:v>7.4034000000000004</c:v>
                </c:pt>
                <c:pt idx="26530">
                  <c:v>7.3764000000000003</c:v>
                </c:pt>
                <c:pt idx="26531">
                  <c:v>7.2785000000000002</c:v>
                </c:pt>
                <c:pt idx="26532">
                  <c:v>7.2146999999999997</c:v>
                </c:pt>
                <c:pt idx="26533">
                  <c:v>7.1172999999999993</c:v>
                </c:pt>
                <c:pt idx="26534">
                  <c:v>7.1053999999999995</c:v>
                </c:pt>
                <c:pt idx="26535">
                  <c:v>7.2055999999999996</c:v>
                </c:pt>
                <c:pt idx="26536">
                  <c:v>7.2807000000000004</c:v>
                </c:pt>
                <c:pt idx="26537">
                  <c:v>7.2598000000000003</c:v>
                </c:pt>
                <c:pt idx="26538">
                  <c:v>7.1909999999999989</c:v>
                </c:pt>
                <c:pt idx="26539">
                  <c:v>7.1609999999999987</c:v>
                </c:pt>
                <c:pt idx="26540">
                  <c:v>7.112099999999999</c:v>
                </c:pt>
                <c:pt idx="26541">
                  <c:v>7.1198999999999995</c:v>
                </c:pt>
                <c:pt idx="26542">
                  <c:v>7.0898000000000003</c:v>
                </c:pt>
                <c:pt idx="26543">
                  <c:v>7.0676999999999994</c:v>
                </c:pt>
                <c:pt idx="26544">
                  <c:v>7.0517000000000003</c:v>
                </c:pt>
                <c:pt idx="26545">
                  <c:v>7.0334000000000003</c:v>
                </c:pt>
                <c:pt idx="26546">
                  <c:v>7.0126999999999997</c:v>
                </c:pt>
                <c:pt idx="26547">
                  <c:v>7.0146999999999995</c:v>
                </c:pt>
                <c:pt idx="26548">
                  <c:v>7.0248999999999988</c:v>
                </c:pt>
                <c:pt idx="26549">
                  <c:v>8.6644000000000005</c:v>
                </c:pt>
                <c:pt idx="26550">
                  <c:v>11.236000000000001</c:v>
                </c:pt>
                <c:pt idx="26551">
                  <c:v>21.047999999999995</c:v>
                </c:pt>
                <c:pt idx="26552">
                  <c:v>18.478999999999996</c:v>
                </c:pt>
                <c:pt idx="26553">
                  <c:v>16.300999999999995</c:v>
                </c:pt>
                <c:pt idx="26554">
                  <c:v>14.44</c:v>
                </c:pt>
                <c:pt idx="26555">
                  <c:v>12.899000000000001</c:v>
                </c:pt>
                <c:pt idx="26556">
                  <c:v>11.643999999999998</c:v>
                </c:pt>
                <c:pt idx="26557">
                  <c:v>10.658000000000001</c:v>
                </c:pt>
                <c:pt idx="26558">
                  <c:v>8.0434000000000001</c:v>
                </c:pt>
                <c:pt idx="26559">
                  <c:v>8.1547000000000001</c:v>
                </c:pt>
                <c:pt idx="26560">
                  <c:v>8.0902000000000012</c:v>
                </c:pt>
                <c:pt idx="26561">
                  <c:v>8.0115000000000016</c:v>
                </c:pt>
                <c:pt idx="26562">
                  <c:v>7.9246999999999996</c:v>
                </c:pt>
                <c:pt idx="26563">
                  <c:v>7.8251999999999988</c:v>
                </c:pt>
                <c:pt idx="26564">
                  <c:v>7.7275999999999989</c:v>
                </c:pt>
                <c:pt idx="26565">
                  <c:v>7.5831999999999997</c:v>
                </c:pt>
                <c:pt idx="26566">
                  <c:v>7.4568000000000003</c:v>
                </c:pt>
                <c:pt idx="26567">
                  <c:v>7.3376999999999999</c:v>
                </c:pt>
                <c:pt idx="26568">
                  <c:v>7.2628999999999992</c:v>
                </c:pt>
                <c:pt idx="26569">
                  <c:v>7.1877999999999993</c:v>
                </c:pt>
                <c:pt idx="26570">
                  <c:v>7.2256999999999998</c:v>
                </c:pt>
                <c:pt idx="26571">
                  <c:v>7.2024999999999997</c:v>
                </c:pt>
                <c:pt idx="26572">
                  <c:v>7.2026000000000003</c:v>
                </c:pt>
                <c:pt idx="26573">
                  <c:v>7.1683999999999992</c:v>
                </c:pt>
                <c:pt idx="26574">
                  <c:v>7.1577999999999991</c:v>
                </c:pt>
                <c:pt idx="26575">
                  <c:v>7.113599999999999</c:v>
                </c:pt>
                <c:pt idx="26576">
                  <c:v>7.0724</c:v>
                </c:pt>
                <c:pt idx="26577">
                  <c:v>7.0331999999999999</c:v>
                </c:pt>
                <c:pt idx="26578">
                  <c:v>7.0546999999999995</c:v>
                </c:pt>
                <c:pt idx="26579">
                  <c:v>7.0394000000000005</c:v>
                </c:pt>
                <c:pt idx="26580">
                  <c:v>6.9797000000000011</c:v>
                </c:pt>
                <c:pt idx="26581">
                  <c:v>6.9803000000000006</c:v>
                </c:pt>
                <c:pt idx="26582">
                  <c:v>6.9469000000000003</c:v>
                </c:pt>
                <c:pt idx="26583">
                  <c:v>6.9211999999999998</c:v>
                </c:pt>
                <c:pt idx="26584">
                  <c:v>6.9148999999999994</c:v>
                </c:pt>
                <c:pt idx="26585">
                  <c:v>6.9401999999999999</c:v>
                </c:pt>
                <c:pt idx="26586">
                  <c:v>7.0206</c:v>
                </c:pt>
                <c:pt idx="26587">
                  <c:v>7.1090999999999998</c:v>
                </c:pt>
                <c:pt idx="26588">
                  <c:v>7.1877999999999993</c:v>
                </c:pt>
                <c:pt idx="26589">
                  <c:v>7.2089999999999996</c:v>
                </c:pt>
                <c:pt idx="26590">
                  <c:v>7.194799999999999</c:v>
                </c:pt>
                <c:pt idx="26591">
                  <c:v>7.1577999999999991</c:v>
                </c:pt>
                <c:pt idx="26592">
                  <c:v>7.1222999999999992</c:v>
                </c:pt>
                <c:pt idx="26593">
                  <c:v>7.0823</c:v>
                </c:pt>
                <c:pt idx="26594">
                  <c:v>7.0787000000000004</c:v>
                </c:pt>
                <c:pt idx="26595">
                  <c:v>7.104099999999999</c:v>
                </c:pt>
                <c:pt idx="26596">
                  <c:v>7.1172999999999993</c:v>
                </c:pt>
                <c:pt idx="26597">
                  <c:v>7.1441999999999988</c:v>
                </c:pt>
                <c:pt idx="26598">
                  <c:v>7.1192000000000002</c:v>
                </c:pt>
                <c:pt idx="26599">
                  <c:v>7.1214999999999993</c:v>
                </c:pt>
                <c:pt idx="26600">
                  <c:v>7.1206999999999994</c:v>
                </c:pt>
                <c:pt idx="26601">
                  <c:v>7.1414999999999997</c:v>
                </c:pt>
                <c:pt idx="26602">
                  <c:v>7.1367000000000003</c:v>
                </c:pt>
                <c:pt idx="26603">
                  <c:v>7.0913000000000004</c:v>
                </c:pt>
                <c:pt idx="26604">
                  <c:v>7.1104999999999992</c:v>
                </c:pt>
                <c:pt idx="26605">
                  <c:v>7.0969999999999995</c:v>
                </c:pt>
                <c:pt idx="26606">
                  <c:v>7.1163999999999996</c:v>
                </c:pt>
                <c:pt idx="26607">
                  <c:v>7.1292999999999997</c:v>
                </c:pt>
                <c:pt idx="26608">
                  <c:v>7.1121999999999987</c:v>
                </c:pt>
                <c:pt idx="26609">
                  <c:v>7.1383000000000001</c:v>
                </c:pt>
                <c:pt idx="26610">
                  <c:v>7.1397000000000004</c:v>
                </c:pt>
                <c:pt idx="26611">
                  <c:v>7.1506999999999996</c:v>
                </c:pt>
                <c:pt idx="26612">
                  <c:v>7.164299999999999</c:v>
                </c:pt>
                <c:pt idx="26613">
                  <c:v>7.1841999999999988</c:v>
                </c:pt>
                <c:pt idx="26614">
                  <c:v>7.1910999999999996</c:v>
                </c:pt>
                <c:pt idx="26615">
                  <c:v>7.2240999999999991</c:v>
                </c:pt>
                <c:pt idx="26616">
                  <c:v>7.2357000000000005</c:v>
                </c:pt>
                <c:pt idx="26617">
                  <c:v>7.2138</c:v>
                </c:pt>
                <c:pt idx="26618">
                  <c:v>7.1582999999999997</c:v>
                </c:pt>
                <c:pt idx="26619">
                  <c:v>7.1467999999999998</c:v>
                </c:pt>
                <c:pt idx="26620">
                  <c:v>7.1353999999999997</c:v>
                </c:pt>
                <c:pt idx="26621">
                  <c:v>7.150199999999999</c:v>
                </c:pt>
                <c:pt idx="26622">
                  <c:v>7.1575999999999995</c:v>
                </c:pt>
                <c:pt idx="26623">
                  <c:v>7.2286999999999999</c:v>
                </c:pt>
                <c:pt idx="26624">
                  <c:v>7.3708999999999998</c:v>
                </c:pt>
                <c:pt idx="26625">
                  <c:v>7.4083000000000006</c:v>
                </c:pt>
                <c:pt idx="26626">
                  <c:v>7.3906999999999998</c:v>
                </c:pt>
                <c:pt idx="26627">
                  <c:v>7.3673999999999991</c:v>
                </c:pt>
                <c:pt idx="26628">
                  <c:v>7.347999999999999</c:v>
                </c:pt>
                <c:pt idx="26629">
                  <c:v>7.2656000000000001</c:v>
                </c:pt>
                <c:pt idx="26630">
                  <c:v>7.2453000000000003</c:v>
                </c:pt>
                <c:pt idx="26631">
                  <c:v>7.2587000000000002</c:v>
                </c:pt>
                <c:pt idx="26632">
                  <c:v>7.2137000000000002</c:v>
                </c:pt>
                <c:pt idx="26633">
                  <c:v>7.1516000000000002</c:v>
                </c:pt>
                <c:pt idx="26634">
                  <c:v>7.1013999999999999</c:v>
                </c:pt>
                <c:pt idx="26635">
                  <c:v>7.0606999999999998</c:v>
                </c:pt>
                <c:pt idx="26636">
                  <c:v>7.0766000000000009</c:v>
                </c:pt>
                <c:pt idx="26637">
                  <c:v>7.0697000000000001</c:v>
                </c:pt>
                <c:pt idx="26638">
                  <c:v>7.0194999999999999</c:v>
                </c:pt>
                <c:pt idx="26639">
                  <c:v>6.9744999999999999</c:v>
                </c:pt>
                <c:pt idx="26640">
                  <c:v>6.9676</c:v>
                </c:pt>
                <c:pt idx="26641">
                  <c:v>6.9687999999999999</c:v>
                </c:pt>
                <c:pt idx="26642">
                  <c:v>6.9665999999999997</c:v>
                </c:pt>
                <c:pt idx="26643">
                  <c:v>6.9373000000000005</c:v>
                </c:pt>
                <c:pt idx="26644">
                  <c:v>6.9165999999999999</c:v>
                </c:pt>
                <c:pt idx="26645">
                  <c:v>6.9272</c:v>
                </c:pt>
                <c:pt idx="26646">
                  <c:v>6.9600999999999997</c:v>
                </c:pt>
                <c:pt idx="26647">
                  <c:v>6.9937000000000005</c:v>
                </c:pt>
                <c:pt idx="26648">
                  <c:v>6.9665999999999997</c:v>
                </c:pt>
                <c:pt idx="26649">
                  <c:v>6.9665999999999997</c:v>
                </c:pt>
                <c:pt idx="26650">
                  <c:v>6.9754000000000005</c:v>
                </c:pt>
                <c:pt idx="26651">
                  <c:v>6.9943999999999997</c:v>
                </c:pt>
                <c:pt idx="26652">
                  <c:v>7.0271999999999988</c:v>
                </c:pt>
                <c:pt idx="26653">
                  <c:v>7.0137999999999998</c:v>
                </c:pt>
                <c:pt idx="26654">
                  <c:v>7.0388999999999999</c:v>
                </c:pt>
                <c:pt idx="26655">
                  <c:v>7.0518999999999998</c:v>
                </c:pt>
                <c:pt idx="26656">
                  <c:v>7.0721999999999996</c:v>
                </c:pt>
                <c:pt idx="26657">
                  <c:v>7.093</c:v>
                </c:pt>
                <c:pt idx="26658">
                  <c:v>7.0506000000000002</c:v>
                </c:pt>
                <c:pt idx="26659">
                  <c:v>6.9942000000000002</c:v>
                </c:pt>
                <c:pt idx="26660">
                  <c:v>6.9741999999999997</c:v>
                </c:pt>
                <c:pt idx="26661">
                  <c:v>6.9283000000000001</c:v>
                </c:pt>
                <c:pt idx="26662">
                  <c:v>6.8769</c:v>
                </c:pt>
                <c:pt idx="26663">
                  <c:v>6.9088000000000003</c:v>
                </c:pt>
                <c:pt idx="26664">
                  <c:v>6.9321999999999999</c:v>
                </c:pt>
                <c:pt idx="26665">
                  <c:v>6.9297000000000004</c:v>
                </c:pt>
                <c:pt idx="26666">
                  <c:v>6.9394000000000009</c:v>
                </c:pt>
                <c:pt idx="26667">
                  <c:v>6.9503000000000004</c:v>
                </c:pt>
                <c:pt idx="26668">
                  <c:v>6.9505999999999997</c:v>
                </c:pt>
                <c:pt idx="26669">
                  <c:v>6.9276999999999997</c:v>
                </c:pt>
                <c:pt idx="26670">
                  <c:v>6.9119000000000002</c:v>
                </c:pt>
                <c:pt idx="26671">
                  <c:v>6.9057000000000004</c:v>
                </c:pt>
                <c:pt idx="26672">
                  <c:v>6.8346999999999998</c:v>
                </c:pt>
                <c:pt idx="26673">
                  <c:v>6.8548999999999989</c:v>
                </c:pt>
                <c:pt idx="26674">
                  <c:v>6.8836000000000004</c:v>
                </c:pt>
                <c:pt idx="26675">
                  <c:v>6.8692000000000002</c:v>
                </c:pt>
                <c:pt idx="26676">
                  <c:v>6.8533999999999997</c:v>
                </c:pt>
                <c:pt idx="26677">
                  <c:v>6.8917999999999999</c:v>
                </c:pt>
                <c:pt idx="26678">
                  <c:v>6.9547999999999996</c:v>
                </c:pt>
                <c:pt idx="26679">
                  <c:v>6.9855</c:v>
                </c:pt>
                <c:pt idx="26680">
                  <c:v>7.0225999999999988</c:v>
                </c:pt>
                <c:pt idx="26681">
                  <c:v>7.0086000000000004</c:v>
                </c:pt>
                <c:pt idx="26682">
                  <c:v>7.0030000000000001</c:v>
                </c:pt>
                <c:pt idx="26683">
                  <c:v>7.0118</c:v>
                </c:pt>
                <c:pt idx="26684">
                  <c:v>7.0305</c:v>
                </c:pt>
                <c:pt idx="26685">
                  <c:v>7.0186000000000002</c:v>
                </c:pt>
                <c:pt idx="26686">
                  <c:v>6.9923000000000002</c:v>
                </c:pt>
                <c:pt idx="26687">
                  <c:v>7.0008999999999997</c:v>
                </c:pt>
                <c:pt idx="26688">
                  <c:v>6.9641999999999991</c:v>
                </c:pt>
                <c:pt idx="26689">
                  <c:v>6.9429999999999996</c:v>
                </c:pt>
                <c:pt idx="26690">
                  <c:v>7.0493000000000006</c:v>
                </c:pt>
                <c:pt idx="26691">
                  <c:v>7.1225999999999994</c:v>
                </c:pt>
                <c:pt idx="26692">
                  <c:v>7.1728999999999994</c:v>
                </c:pt>
                <c:pt idx="26693">
                  <c:v>7.161999999999999</c:v>
                </c:pt>
                <c:pt idx="26694">
                  <c:v>7.1977999999999991</c:v>
                </c:pt>
                <c:pt idx="26695">
                  <c:v>7.2197000000000005</c:v>
                </c:pt>
                <c:pt idx="26696">
                  <c:v>7.1979999999999995</c:v>
                </c:pt>
                <c:pt idx="26697">
                  <c:v>7.1753999999999998</c:v>
                </c:pt>
                <c:pt idx="26698">
                  <c:v>7.1803999999999997</c:v>
                </c:pt>
                <c:pt idx="26699">
                  <c:v>7.2072000000000003</c:v>
                </c:pt>
                <c:pt idx="26700">
                  <c:v>7.2287999999999997</c:v>
                </c:pt>
                <c:pt idx="26701">
                  <c:v>7.2123999999999997</c:v>
                </c:pt>
                <c:pt idx="26702">
                  <c:v>7.2147999999999994</c:v>
                </c:pt>
                <c:pt idx="26703">
                  <c:v>7.2031999999999998</c:v>
                </c:pt>
                <c:pt idx="26704">
                  <c:v>-999</c:v>
                </c:pt>
                <c:pt idx="26705">
                  <c:v>7.1679999999999993</c:v>
                </c:pt>
                <c:pt idx="26706">
                  <c:v>8.8902000000000001</c:v>
                </c:pt>
                <c:pt idx="26707">
                  <c:v>28.611000000000004</c:v>
                </c:pt>
                <c:pt idx="26708">
                  <c:v>26.254000000000001</c:v>
                </c:pt>
                <c:pt idx="26709">
                  <c:v>23.844999999999999</c:v>
                </c:pt>
                <c:pt idx="26710">
                  <c:v>21.027999999999999</c:v>
                </c:pt>
                <c:pt idx="26711">
                  <c:v>18.475999999999996</c:v>
                </c:pt>
                <c:pt idx="26712">
                  <c:v>16.103999999999999</c:v>
                </c:pt>
                <c:pt idx="26713">
                  <c:v>14.05</c:v>
                </c:pt>
                <c:pt idx="26714">
                  <c:v>12.417</c:v>
                </c:pt>
                <c:pt idx="26715">
                  <c:v>11.093</c:v>
                </c:pt>
                <c:pt idx="26716">
                  <c:v>10.290999999999999</c:v>
                </c:pt>
                <c:pt idx="26717">
                  <c:v>7.9450000000000003</c:v>
                </c:pt>
                <c:pt idx="26718">
                  <c:v>7.851</c:v>
                </c:pt>
                <c:pt idx="26719">
                  <c:v>7.7935999999999996</c:v>
                </c:pt>
                <c:pt idx="26720">
                  <c:v>7.6798999999999999</c:v>
                </c:pt>
                <c:pt idx="26721">
                  <c:v>7.5644999999999989</c:v>
                </c:pt>
                <c:pt idx="26722">
                  <c:v>7.4353000000000007</c:v>
                </c:pt>
                <c:pt idx="26723">
                  <c:v>7.3259999999999987</c:v>
                </c:pt>
                <c:pt idx="26724">
                  <c:v>7.2198000000000002</c:v>
                </c:pt>
                <c:pt idx="26725">
                  <c:v>7.1320999999999994</c:v>
                </c:pt>
                <c:pt idx="26726">
                  <c:v>7.0995999999999997</c:v>
                </c:pt>
                <c:pt idx="26727">
                  <c:v>7.0296000000000003</c:v>
                </c:pt>
                <c:pt idx="26728">
                  <c:v>6.9915000000000003</c:v>
                </c:pt>
                <c:pt idx="26729">
                  <c:v>6.9524999999999997</c:v>
                </c:pt>
                <c:pt idx="26730">
                  <c:v>6.9568000000000003</c:v>
                </c:pt>
                <c:pt idx="26731">
                  <c:v>6.9491000000000005</c:v>
                </c:pt>
                <c:pt idx="26732">
                  <c:v>6.9020999999999999</c:v>
                </c:pt>
                <c:pt idx="26733">
                  <c:v>6.8490000000000002</c:v>
                </c:pt>
                <c:pt idx="26734">
                  <c:v>6.8219999999999992</c:v>
                </c:pt>
                <c:pt idx="26735">
                  <c:v>6.8013000000000003</c:v>
                </c:pt>
                <c:pt idx="26736">
                  <c:v>6.7866000000000009</c:v>
                </c:pt>
                <c:pt idx="26737">
                  <c:v>6.7874999999999996</c:v>
                </c:pt>
                <c:pt idx="26738">
                  <c:v>6.8182</c:v>
                </c:pt>
                <c:pt idx="26739">
                  <c:v>6.7714000000000008</c:v>
                </c:pt>
                <c:pt idx="26740">
                  <c:v>6.7623999999999995</c:v>
                </c:pt>
                <c:pt idx="26741">
                  <c:v>6.7755000000000001</c:v>
                </c:pt>
                <c:pt idx="26742">
                  <c:v>6.7691999999999997</c:v>
                </c:pt>
                <c:pt idx="26743">
                  <c:v>6.7472000000000003</c:v>
                </c:pt>
                <c:pt idx="26744">
                  <c:v>6.7660999999999998</c:v>
                </c:pt>
                <c:pt idx="26745">
                  <c:v>6.8237999999999994</c:v>
                </c:pt>
                <c:pt idx="26746">
                  <c:v>6.9027000000000003</c:v>
                </c:pt>
                <c:pt idx="26747">
                  <c:v>7.0132000000000003</c:v>
                </c:pt>
                <c:pt idx="26748">
                  <c:v>7.166199999999999</c:v>
                </c:pt>
                <c:pt idx="26749">
                  <c:v>7.2630999999999997</c:v>
                </c:pt>
                <c:pt idx="26750">
                  <c:v>7.3018000000000001</c:v>
                </c:pt>
                <c:pt idx="26751">
                  <c:v>7.3780999999999999</c:v>
                </c:pt>
                <c:pt idx="26752">
                  <c:v>7.3804999999999996</c:v>
                </c:pt>
                <c:pt idx="26753">
                  <c:v>7.3845999999999989</c:v>
                </c:pt>
                <c:pt idx="26754">
                  <c:v>7.3747999999999996</c:v>
                </c:pt>
                <c:pt idx="26755">
                  <c:v>7.3262999999999998</c:v>
                </c:pt>
                <c:pt idx="26756">
                  <c:v>7.2620999999999993</c:v>
                </c:pt>
                <c:pt idx="26757">
                  <c:v>7.1941999999999995</c:v>
                </c:pt>
                <c:pt idx="26758">
                  <c:v>7.1365999999999996</c:v>
                </c:pt>
                <c:pt idx="26759">
                  <c:v>7.1311</c:v>
                </c:pt>
                <c:pt idx="26760">
                  <c:v>7.1289999999999987</c:v>
                </c:pt>
                <c:pt idx="26761">
                  <c:v>7.1327999999999996</c:v>
                </c:pt>
                <c:pt idx="26762">
                  <c:v>7.1025999999999989</c:v>
                </c:pt>
                <c:pt idx="26763">
                  <c:v>7.0869</c:v>
                </c:pt>
                <c:pt idx="26764">
                  <c:v>7.0366000000000009</c:v>
                </c:pt>
                <c:pt idx="26765">
                  <c:v>7.0213000000000001</c:v>
                </c:pt>
                <c:pt idx="26766">
                  <c:v>6.984</c:v>
                </c:pt>
                <c:pt idx="26767">
                  <c:v>6.9920999999999998</c:v>
                </c:pt>
                <c:pt idx="26768">
                  <c:v>6.9759000000000002</c:v>
                </c:pt>
                <c:pt idx="26769">
                  <c:v>7.0157999999999996</c:v>
                </c:pt>
                <c:pt idx="26770">
                  <c:v>7.0474999999999994</c:v>
                </c:pt>
                <c:pt idx="26771">
                  <c:v>7.0152000000000001</c:v>
                </c:pt>
                <c:pt idx="26772">
                  <c:v>7.0072999999999999</c:v>
                </c:pt>
                <c:pt idx="26773">
                  <c:v>7.0810000000000004</c:v>
                </c:pt>
                <c:pt idx="26774">
                  <c:v>7.2443</c:v>
                </c:pt>
                <c:pt idx="26775">
                  <c:v>7.5072000000000001</c:v>
                </c:pt>
                <c:pt idx="26776">
                  <c:v>7.8256999999999994</c:v>
                </c:pt>
                <c:pt idx="26777">
                  <c:v>8.1258000000000035</c:v>
                </c:pt>
                <c:pt idx="26778">
                  <c:v>8.3889000000000014</c:v>
                </c:pt>
                <c:pt idx="26779">
                  <c:v>8.5454000000000008</c:v>
                </c:pt>
                <c:pt idx="26780">
                  <c:v>8.5653000000000006</c:v>
                </c:pt>
                <c:pt idx="26781">
                  <c:v>8.587299999999999</c:v>
                </c:pt>
                <c:pt idx="26782">
                  <c:v>8.5446999999999989</c:v>
                </c:pt>
                <c:pt idx="26783">
                  <c:v>8.4946000000000002</c:v>
                </c:pt>
                <c:pt idx="26784">
                  <c:v>8.4982999999999986</c:v>
                </c:pt>
                <c:pt idx="26785">
                  <c:v>8.4847000000000001</c:v>
                </c:pt>
                <c:pt idx="26786">
                  <c:v>8.5362999999999989</c:v>
                </c:pt>
                <c:pt idx="26787">
                  <c:v>8.607800000000001</c:v>
                </c:pt>
                <c:pt idx="26788">
                  <c:v>8.6085000000000012</c:v>
                </c:pt>
                <c:pt idx="26789">
                  <c:v>8.6314999999999991</c:v>
                </c:pt>
                <c:pt idx="26790">
                  <c:v>8.5268000000000015</c:v>
                </c:pt>
                <c:pt idx="26791">
                  <c:v>8.4613000000000014</c:v>
                </c:pt>
                <c:pt idx="26792">
                  <c:v>8.3453000000000035</c:v>
                </c:pt>
                <c:pt idx="26793">
                  <c:v>-999</c:v>
                </c:pt>
                <c:pt idx="26794">
                  <c:v>8.1824000000000012</c:v>
                </c:pt>
                <c:pt idx="26795">
                  <c:v>8.0749000000000013</c:v>
                </c:pt>
                <c:pt idx="26796">
                  <c:v>7.9782000000000011</c:v>
                </c:pt>
                <c:pt idx="26797">
                  <c:v>7.9051</c:v>
                </c:pt>
                <c:pt idx="26798">
                  <c:v>7.8694999999999995</c:v>
                </c:pt>
                <c:pt idx="26799">
                  <c:v>7.8460000000000001</c:v>
                </c:pt>
                <c:pt idx="26800">
                  <c:v>7.8420999999999994</c:v>
                </c:pt>
                <c:pt idx="26801">
                  <c:v>7.8482000000000003</c:v>
                </c:pt>
                <c:pt idx="26802">
                  <c:v>7.9197000000000006</c:v>
                </c:pt>
                <c:pt idx="26803">
                  <c:v>7.9829999999999997</c:v>
                </c:pt>
                <c:pt idx="26804">
                  <c:v>7.9901999999999997</c:v>
                </c:pt>
                <c:pt idx="26805">
                  <c:v>8.0515000000000008</c:v>
                </c:pt>
                <c:pt idx="26806">
                  <c:v>8.0030000000000001</c:v>
                </c:pt>
                <c:pt idx="26807">
                  <c:v>8.0060000000000002</c:v>
                </c:pt>
                <c:pt idx="26808">
                  <c:v>7.9595000000000002</c:v>
                </c:pt>
                <c:pt idx="26809">
                  <c:v>7.9316000000000013</c:v>
                </c:pt>
                <c:pt idx="26810">
                  <c:v>7.8715000000000002</c:v>
                </c:pt>
                <c:pt idx="26811">
                  <c:v>7.8086000000000002</c:v>
                </c:pt>
                <c:pt idx="26812">
                  <c:v>7.7249999999999988</c:v>
                </c:pt>
                <c:pt idx="26813">
                  <c:v>7.6644999999999985</c:v>
                </c:pt>
                <c:pt idx="26814">
                  <c:v>7.6278999999999986</c:v>
                </c:pt>
                <c:pt idx="26815">
                  <c:v>7.6007999999999996</c:v>
                </c:pt>
                <c:pt idx="26816">
                  <c:v>7.5629999999999988</c:v>
                </c:pt>
                <c:pt idx="26817">
                  <c:v>7.5232000000000001</c:v>
                </c:pt>
                <c:pt idx="26818">
                  <c:v>7.4716000000000005</c:v>
                </c:pt>
                <c:pt idx="26819">
                  <c:v>7.4055999999999997</c:v>
                </c:pt>
                <c:pt idx="26820">
                  <c:v>7.3398000000000003</c:v>
                </c:pt>
                <c:pt idx="26821">
                  <c:v>7.2883000000000004</c:v>
                </c:pt>
                <c:pt idx="26822">
                  <c:v>7.2644999999999991</c:v>
                </c:pt>
                <c:pt idx="26823">
                  <c:v>7.3288999999999991</c:v>
                </c:pt>
                <c:pt idx="26824">
                  <c:v>7.3216999999999999</c:v>
                </c:pt>
                <c:pt idx="26825">
                  <c:v>7.3010999999999999</c:v>
                </c:pt>
                <c:pt idx="26826">
                  <c:v>7.3649999999999993</c:v>
                </c:pt>
                <c:pt idx="26827">
                  <c:v>7.4215999999999998</c:v>
                </c:pt>
                <c:pt idx="26828">
                  <c:v>7.5633999999999997</c:v>
                </c:pt>
                <c:pt idx="26829">
                  <c:v>7.754599999999999</c:v>
                </c:pt>
                <c:pt idx="26830">
                  <c:v>7.9419000000000004</c:v>
                </c:pt>
                <c:pt idx="26831">
                  <c:v>7.9955999999999996</c:v>
                </c:pt>
                <c:pt idx="26832">
                  <c:v>8.0832000000000015</c:v>
                </c:pt>
                <c:pt idx="26833">
                  <c:v>8.3533000000000008</c:v>
                </c:pt>
                <c:pt idx="26834">
                  <c:v>8.6368000000000009</c:v>
                </c:pt>
                <c:pt idx="26835">
                  <c:v>8.8796000000000053</c:v>
                </c:pt>
                <c:pt idx="26836">
                  <c:v>8.944799999999999</c:v>
                </c:pt>
                <c:pt idx="26837">
                  <c:v>8.9238</c:v>
                </c:pt>
                <c:pt idx="26838">
                  <c:v>8.9725000000000019</c:v>
                </c:pt>
                <c:pt idx="26839">
                  <c:v>8.9844000000000008</c:v>
                </c:pt>
                <c:pt idx="26840">
                  <c:v>9.0621000000000027</c:v>
                </c:pt>
                <c:pt idx="26841">
                  <c:v>9.4849000000000014</c:v>
                </c:pt>
                <c:pt idx="26842">
                  <c:v>10.074</c:v>
                </c:pt>
                <c:pt idx="26843">
                  <c:v>10.938000000000001</c:v>
                </c:pt>
                <c:pt idx="26844">
                  <c:v>16.387</c:v>
                </c:pt>
                <c:pt idx="26845">
                  <c:v>16.050999999999995</c:v>
                </c:pt>
                <c:pt idx="26846">
                  <c:v>16.36</c:v>
                </c:pt>
                <c:pt idx="26847">
                  <c:v>16.844000000000001</c:v>
                </c:pt>
                <c:pt idx="26848">
                  <c:v>17.436</c:v>
                </c:pt>
                <c:pt idx="26849">
                  <c:v>17.779</c:v>
                </c:pt>
                <c:pt idx="26850">
                  <c:v>18.015999999999995</c:v>
                </c:pt>
                <c:pt idx="26851">
                  <c:v>18.071999999999999</c:v>
                </c:pt>
                <c:pt idx="26852">
                  <c:v>17.856999999999999</c:v>
                </c:pt>
                <c:pt idx="26853">
                  <c:v>17.587</c:v>
                </c:pt>
                <c:pt idx="26854">
                  <c:v>17.117000000000004</c:v>
                </c:pt>
                <c:pt idx="26855">
                  <c:v>16.479999999999997</c:v>
                </c:pt>
                <c:pt idx="26856">
                  <c:v>15.891</c:v>
                </c:pt>
                <c:pt idx="26857">
                  <c:v>15.233999999999998</c:v>
                </c:pt>
                <c:pt idx="26858">
                  <c:v>14.542</c:v>
                </c:pt>
                <c:pt idx="26859">
                  <c:v>13.917</c:v>
                </c:pt>
                <c:pt idx="26860">
                  <c:v>13.366000000000001</c:v>
                </c:pt>
                <c:pt idx="26861">
                  <c:v>12.897</c:v>
                </c:pt>
                <c:pt idx="26862">
                  <c:v>12.493</c:v>
                </c:pt>
                <c:pt idx="26863">
                  <c:v>12.129</c:v>
                </c:pt>
                <c:pt idx="26864">
                  <c:v>11.747999999999999</c:v>
                </c:pt>
                <c:pt idx="26865">
                  <c:v>11.436</c:v>
                </c:pt>
                <c:pt idx="26866">
                  <c:v>11.091000000000001</c:v>
                </c:pt>
                <c:pt idx="26867">
                  <c:v>10.850000000000001</c:v>
                </c:pt>
                <c:pt idx="26868">
                  <c:v>10.609</c:v>
                </c:pt>
                <c:pt idx="26869">
                  <c:v>10.396000000000003</c:v>
                </c:pt>
                <c:pt idx="26870">
                  <c:v>9.2222999999999988</c:v>
                </c:pt>
                <c:pt idx="26871">
                  <c:v>9.3258000000000028</c:v>
                </c:pt>
                <c:pt idx="26872">
                  <c:v>9.3032000000000004</c:v>
                </c:pt>
                <c:pt idx="26873">
                  <c:v>9.2468999999999983</c:v>
                </c:pt>
                <c:pt idx="26874">
                  <c:v>9.1522000000000006</c:v>
                </c:pt>
                <c:pt idx="26875">
                  <c:v>9.0135000000000005</c:v>
                </c:pt>
                <c:pt idx="26876">
                  <c:v>8.9509000000000007</c:v>
                </c:pt>
                <c:pt idx="26877">
                  <c:v>8.946200000000001</c:v>
                </c:pt>
                <c:pt idx="26878">
                  <c:v>9.0938000000000034</c:v>
                </c:pt>
                <c:pt idx="26879">
                  <c:v>9.3226000000000031</c:v>
                </c:pt>
                <c:pt idx="26880">
                  <c:v>9.6070000000000011</c:v>
                </c:pt>
                <c:pt idx="26881">
                  <c:v>10.039</c:v>
                </c:pt>
                <c:pt idx="26882">
                  <c:v>10.401</c:v>
                </c:pt>
                <c:pt idx="26883">
                  <c:v>10.837</c:v>
                </c:pt>
                <c:pt idx="26884">
                  <c:v>13.822000000000001</c:v>
                </c:pt>
                <c:pt idx="26885">
                  <c:v>13.204000000000001</c:v>
                </c:pt>
                <c:pt idx="26886">
                  <c:v>12.801</c:v>
                </c:pt>
                <c:pt idx="26887">
                  <c:v>12.439</c:v>
                </c:pt>
                <c:pt idx="26888">
                  <c:v>11.96</c:v>
                </c:pt>
                <c:pt idx="26889">
                  <c:v>11.479000000000001</c:v>
                </c:pt>
                <c:pt idx="26890">
                  <c:v>11.292</c:v>
                </c:pt>
                <c:pt idx="26891">
                  <c:v>10.971</c:v>
                </c:pt>
                <c:pt idx="26892">
                  <c:v>10.658000000000001</c:v>
                </c:pt>
                <c:pt idx="26893">
                  <c:v>10.395000000000001</c:v>
                </c:pt>
                <c:pt idx="26894">
                  <c:v>9.2086999999999986</c:v>
                </c:pt>
                <c:pt idx="26895">
                  <c:v>9.2022000000000013</c:v>
                </c:pt>
                <c:pt idx="26896">
                  <c:v>9.0905000000000005</c:v>
                </c:pt>
                <c:pt idx="26897">
                  <c:v>8.9572000000000003</c:v>
                </c:pt>
                <c:pt idx="26898">
                  <c:v>8.7973000000000017</c:v>
                </c:pt>
                <c:pt idx="26899">
                  <c:v>8.7000999999999991</c:v>
                </c:pt>
                <c:pt idx="26900">
                  <c:v>8.5966000000000005</c:v>
                </c:pt>
                <c:pt idx="26901">
                  <c:v>8.5197000000000003</c:v>
                </c:pt>
                <c:pt idx="26902">
                  <c:v>8.4737000000000027</c:v>
                </c:pt>
                <c:pt idx="26903">
                  <c:v>8.4171000000000014</c:v>
                </c:pt>
                <c:pt idx="26904">
                  <c:v>8.3114000000000008</c:v>
                </c:pt>
                <c:pt idx="26905">
                  <c:v>8.2832999999999988</c:v>
                </c:pt>
                <c:pt idx="26906">
                  <c:v>8.2403999999999993</c:v>
                </c:pt>
                <c:pt idx="26907">
                  <c:v>8.2021000000000015</c:v>
                </c:pt>
                <c:pt idx="26908">
                  <c:v>8.2002999999999986</c:v>
                </c:pt>
                <c:pt idx="26909">
                  <c:v>8.2056000000000004</c:v>
                </c:pt>
                <c:pt idx="26910">
                  <c:v>8.176400000000001</c:v>
                </c:pt>
                <c:pt idx="26911">
                  <c:v>8.1246999999999989</c:v>
                </c:pt>
                <c:pt idx="26912">
                  <c:v>8.1051000000000002</c:v>
                </c:pt>
                <c:pt idx="26913">
                  <c:v>8.0125000000000028</c:v>
                </c:pt>
                <c:pt idx="26914">
                  <c:v>7.9535999999999998</c:v>
                </c:pt>
                <c:pt idx="26915">
                  <c:v>7.9014000000000006</c:v>
                </c:pt>
                <c:pt idx="26916">
                  <c:v>7.8761999999999999</c:v>
                </c:pt>
                <c:pt idx="26917">
                  <c:v>7.8727</c:v>
                </c:pt>
                <c:pt idx="26918">
                  <c:v>7.8534999999999995</c:v>
                </c:pt>
                <c:pt idx="26919">
                  <c:v>7.8060999999999998</c:v>
                </c:pt>
                <c:pt idx="26920">
                  <c:v>7.8125999999999989</c:v>
                </c:pt>
                <c:pt idx="26921">
                  <c:v>7.7725</c:v>
                </c:pt>
                <c:pt idx="26922">
                  <c:v>7.7422000000000004</c:v>
                </c:pt>
                <c:pt idx="26923">
                  <c:v>7.7359999999999998</c:v>
                </c:pt>
                <c:pt idx="26924">
                  <c:v>7.7404999999999999</c:v>
                </c:pt>
                <c:pt idx="26925">
                  <c:v>7.7435</c:v>
                </c:pt>
                <c:pt idx="26926">
                  <c:v>7.7104999999999997</c:v>
                </c:pt>
                <c:pt idx="26927">
                  <c:v>7.6808999999999994</c:v>
                </c:pt>
                <c:pt idx="26928">
                  <c:v>7.6806999999999999</c:v>
                </c:pt>
                <c:pt idx="26929">
                  <c:v>7.6170999999999989</c:v>
                </c:pt>
                <c:pt idx="26930">
                  <c:v>7.5846</c:v>
                </c:pt>
                <c:pt idx="26931">
                  <c:v>7.5778999999999996</c:v>
                </c:pt>
                <c:pt idx="26932">
                  <c:v>7.5618999999999996</c:v>
                </c:pt>
                <c:pt idx="26933">
                  <c:v>7.5997000000000003</c:v>
                </c:pt>
                <c:pt idx="26934">
                  <c:v>7.6593999999999998</c:v>
                </c:pt>
                <c:pt idx="26935">
                  <c:v>7.7446999999999999</c:v>
                </c:pt>
                <c:pt idx="26936">
                  <c:v>7.8587999999999996</c:v>
                </c:pt>
                <c:pt idx="26937">
                  <c:v>7.8701999999999996</c:v>
                </c:pt>
                <c:pt idx="26938">
                  <c:v>7.9207999999999998</c:v>
                </c:pt>
                <c:pt idx="26939">
                  <c:v>7.9210000000000003</c:v>
                </c:pt>
                <c:pt idx="26940">
                  <c:v>7.8997999999999999</c:v>
                </c:pt>
                <c:pt idx="26941">
                  <c:v>7.9053000000000004</c:v>
                </c:pt>
                <c:pt idx="26942">
                  <c:v>7.9070999999999998</c:v>
                </c:pt>
                <c:pt idx="26943">
                  <c:v>7.8534999999999995</c:v>
                </c:pt>
                <c:pt idx="26944">
                  <c:v>7.8384999999999998</c:v>
                </c:pt>
                <c:pt idx="26945">
                  <c:v>7.8188999999999993</c:v>
                </c:pt>
                <c:pt idx="26946">
                  <c:v>7.7889999999999997</c:v>
                </c:pt>
                <c:pt idx="26947">
                  <c:v>7.7087000000000003</c:v>
                </c:pt>
                <c:pt idx="26948">
                  <c:v>7.6306000000000003</c:v>
                </c:pt>
                <c:pt idx="26949">
                  <c:v>7.544999999999999</c:v>
                </c:pt>
                <c:pt idx="26950">
                  <c:v>7.5347999999999997</c:v>
                </c:pt>
                <c:pt idx="26951">
                  <c:v>7.5533999999999999</c:v>
                </c:pt>
                <c:pt idx="26952">
                  <c:v>7.5141999999999989</c:v>
                </c:pt>
                <c:pt idx="26953">
                  <c:v>7.5064000000000002</c:v>
                </c:pt>
                <c:pt idx="26954">
                  <c:v>7.4939999999999998</c:v>
                </c:pt>
                <c:pt idx="26955">
                  <c:v>7.5328999999999997</c:v>
                </c:pt>
                <c:pt idx="26956">
                  <c:v>7.5504999999999995</c:v>
                </c:pt>
                <c:pt idx="26957">
                  <c:v>7.6132</c:v>
                </c:pt>
                <c:pt idx="26958">
                  <c:v>7.6738999999999997</c:v>
                </c:pt>
                <c:pt idx="26959">
                  <c:v>7.7539999999999996</c:v>
                </c:pt>
                <c:pt idx="26960">
                  <c:v>7.7273999999999994</c:v>
                </c:pt>
                <c:pt idx="26961">
                  <c:v>7.7427000000000001</c:v>
                </c:pt>
                <c:pt idx="26962">
                  <c:v>7.726</c:v>
                </c:pt>
                <c:pt idx="26963">
                  <c:v>7.7580999999999998</c:v>
                </c:pt>
                <c:pt idx="26964">
                  <c:v>7.7923</c:v>
                </c:pt>
                <c:pt idx="26965">
                  <c:v>7.8124999999999991</c:v>
                </c:pt>
                <c:pt idx="26966">
                  <c:v>7.8218999999999994</c:v>
                </c:pt>
                <c:pt idx="26967">
                  <c:v>7.8240999999999987</c:v>
                </c:pt>
                <c:pt idx="26968">
                  <c:v>7.8432000000000004</c:v>
                </c:pt>
                <c:pt idx="26969">
                  <c:v>7.8262</c:v>
                </c:pt>
                <c:pt idx="26970">
                  <c:v>7.8378999999999994</c:v>
                </c:pt>
                <c:pt idx="26971">
                  <c:v>7.8408999999999995</c:v>
                </c:pt>
                <c:pt idx="26972">
                  <c:v>7.8710000000000004</c:v>
                </c:pt>
                <c:pt idx="26973">
                  <c:v>7.8778999999999995</c:v>
                </c:pt>
                <c:pt idx="26974">
                  <c:v>7.8860000000000001</c:v>
                </c:pt>
                <c:pt idx="26975">
                  <c:v>7.8849999999999989</c:v>
                </c:pt>
                <c:pt idx="26976">
                  <c:v>7.9394000000000009</c:v>
                </c:pt>
                <c:pt idx="26977">
                  <c:v>8.0576000000000008</c:v>
                </c:pt>
                <c:pt idx="26978">
                  <c:v>8.1018999999999988</c:v>
                </c:pt>
                <c:pt idx="26979">
                  <c:v>8.0726000000000031</c:v>
                </c:pt>
                <c:pt idx="26980">
                  <c:v>8.0240000000000009</c:v>
                </c:pt>
                <c:pt idx="26981">
                  <c:v>7.9882000000000009</c:v>
                </c:pt>
                <c:pt idx="26982">
                  <c:v>7.9585999999999997</c:v>
                </c:pt>
                <c:pt idx="26983">
                  <c:v>7.8674999999999988</c:v>
                </c:pt>
                <c:pt idx="26984">
                  <c:v>7.7994000000000003</c:v>
                </c:pt>
                <c:pt idx="26985">
                  <c:v>7.7327000000000004</c:v>
                </c:pt>
                <c:pt idx="26986">
                  <c:v>7.6541999999999994</c:v>
                </c:pt>
                <c:pt idx="26987">
                  <c:v>7.5986000000000002</c:v>
                </c:pt>
                <c:pt idx="26988">
                  <c:v>7.5491000000000001</c:v>
                </c:pt>
                <c:pt idx="26989">
                  <c:v>7.5630999999999995</c:v>
                </c:pt>
                <c:pt idx="26990">
                  <c:v>7.6196999999999999</c:v>
                </c:pt>
                <c:pt idx="26991">
                  <c:v>7.6806999999999999</c:v>
                </c:pt>
                <c:pt idx="26992">
                  <c:v>7.7723000000000004</c:v>
                </c:pt>
                <c:pt idx="26993">
                  <c:v>7.9207000000000001</c:v>
                </c:pt>
                <c:pt idx="26994">
                  <c:v>8.1714000000000002</c:v>
                </c:pt>
                <c:pt idx="26995">
                  <c:v>8.366500000000002</c:v>
                </c:pt>
                <c:pt idx="26996">
                  <c:v>8.5702000000000016</c:v>
                </c:pt>
                <c:pt idx="26997">
                  <c:v>8.809700000000003</c:v>
                </c:pt>
                <c:pt idx="26998">
                  <c:v>9.06</c:v>
                </c:pt>
                <c:pt idx="26999">
                  <c:v>9.3537000000000052</c:v>
                </c:pt>
                <c:pt idx="27000">
                  <c:v>9.6878999999999991</c:v>
                </c:pt>
                <c:pt idx="27001">
                  <c:v>9.9077000000000002</c:v>
                </c:pt>
                <c:pt idx="27002">
                  <c:v>10.019</c:v>
                </c:pt>
                <c:pt idx="27003">
                  <c:v>10.023</c:v>
                </c:pt>
                <c:pt idx="27004">
                  <c:v>10.003</c:v>
                </c:pt>
                <c:pt idx="27005">
                  <c:v>9.9014000000000006</c:v>
                </c:pt>
                <c:pt idx="27006">
                  <c:v>9.8070000000000004</c:v>
                </c:pt>
                <c:pt idx="27007">
                  <c:v>9.6785000000000014</c:v>
                </c:pt>
                <c:pt idx="27008">
                  <c:v>9.5639000000000003</c:v>
                </c:pt>
                <c:pt idx="27009">
                  <c:v>9.4280999999999988</c:v>
                </c:pt>
                <c:pt idx="27010">
                  <c:v>9.2574000000000005</c:v>
                </c:pt>
                <c:pt idx="27011">
                  <c:v>9.1838000000000015</c:v>
                </c:pt>
                <c:pt idx="27012">
                  <c:v>9.1871999999999989</c:v>
                </c:pt>
                <c:pt idx="27013">
                  <c:v>9.133700000000001</c:v>
                </c:pt>
                <c:pt idx="27014">
                  <c:v>9.1300999999999988</c:v>
                </c:pt>
                <c:pt idx="27015">
                  <c:v>9.2185999999999986</c:v>
                </c:pt>
                <c:pt idx="27016">
                  <c:v>9.3010000000000002</c:v>
                </c:pt>
                <c:pt idx="27017">
                  <c:v>9.3906000000000027</c:v>
                </c:pt>
                <c:pt idx="27018">
                  <c:v>9.3941000000000034</c:v>
                </c:pt>
                <c:pt idx="27019">
                  <c:v>9.4166000000000007</c:v>
                </c:pt>
                <c:pt idx="27020">
                  <c:v>9.362300000000003</c:v>
                </c:pt>
                <c:pt idx="27021">
                  <c:v>9.2555000000000032</c:v>
                </c:pt>
                <c:pt idx="27022">
                  <c:v>9.0739000000000001</c:v>
                </c:pt>
                <c:pt idx="27023">
                  <c:v>8.9396000000000004</c:v>
                </c:pt>
                <c:pt idx="27024">
                  <c:v>8.838000000000001</c:v>
                </c:pt>
                <c:pt idx="27025">
                  <c:v>8.7240999999999982</c:v>
                </c:pt>
                <c:pt idx="27026">
                  <c:v>8.6024000000000012</c:v>
                </c:pt>
                <c:pt idx="27027">
                  <c:v>8.5238000000000014</c:v>
                </c:pt>
                <c:pt idx="27028">
                  <c:v>8.4221000000000004</c:v>
                </c:pt>
                <c:pt idx="27029">
                  <c:v>8.3079000000000001</c:v>
                </c:pt>
                <c:pt idx="27030">
                  <c:v>8.2329999999999988</c:v>
                </c:pt>
                <c:pt idx="27031">
                  <c:v>8.1325000000000003</c:v>
                </c:pt>
                <c:pt idx="27032">
                  <c:v>8.0695000000000032</c:v>
                </c:pt>
                <c:pt idx="27033">
                  <c:v>8.0280999999999985</c:v>
                </c:pt>
                <c:pt idx="27034">
                  <c:v>7.9981999999999998</c:v>
                </c:pt>
                <c:pt idx="27035">
                  <c:v>7.9578999999999995</c:v>
                </c:pt>
                <c:pt idx="27036">
                  <c:v>7.9288999999999996</c:v>
                </c:pt>
                <c:pt idx="27037">
                  <c:v>7.9031000000000002</c:v>
                </c:pt>
                <c:pt idx="27038">
                  <c:v>7.9025999999999996</c:v>
                </c:pt>
                <c:pt idx="27039">
                  <c:v>7.8898999999999999</c:v>
                </c:pt>
                <c:pt idx="27040">
                  <c:v>7.8602999999999996</c:v>
                </c:pt>
                <c:pt idx="27041">
                  <c:v>7.859</c:v>
                </c:pt>
                <c:pt idx="27042">
                  <c:v>7.8525999999999989</c:v>
                </c:pt>
                <c:pt idx="27043">
                  <c:v>7.827799999999999</c:v>
                </c:pt>
                <c:pt idx="27044">
                  <c:v>7.8994</c:v>
                </c:pt>
                <c:pt idx="27045">
                  <c:v>8.0541</c:v>
                </c:pt>
                <c:pt idx="27046">
                  <c:v>8.2900999999999989</c:v>
                </c:pt>
                <c:pt idx="27047">
                  <c:v>8.6841999999999988</c:v>
                </c:pt>
                <c:pt idx="27048">
                  <c:v>9.0397000000000016</c:v>
                </c:pt>
                <c:pt idx="27049">
                  <c:v>9.2595000000000027</c:v>
                </c:pt>
                <c:pt idx="27050">
                  <c:v>9.4765000000000033</c:v>
                </c:pt>
                <c:pt idx="27051">
                  <c:v>9.5438999999999989</c:v>
                </c:pt>
                <c:pt idx="27052">
                  <c:v>9.5300000000000011</c:v>
                </c:pt>
                <c:pt idx="27053">
                  <c:v>9.4598000000000031</c:v>
                </c:pt>
                <c:pt idx="27054">
                  <c:v>9.3009000000000004</c:v>
                </c:pt>
                <c:pt idx="27055">
                  <c:v>9.1245000000000012</c:v>
                </c:pt>
                <c:pt idx="27056">
                  <c:v>8.9824000000000019</c:v>
                </c:pt>
                <c:pt idx="27057">
                  <c:v>8.8017000000000003</c:v>
                </c:pt>
                <c:pt idx="27058">
                  <c:v>8.6401999999999983</c:v>
                </c:pt>
                <c:pt idx="27059">
                  <c:v>8.5480999999999998</c:v>
                </c:pt>
                <c:pt idx="27060">
                  <c:v>8.4598000000000031</c:v>
                </c:pt>
                <c:pt idx="27061">
                  <c:v>8.3658000000000019</c:v>
                </c:pt>
                <c:pt idx="27062">
                  <c:v>8.2725000000000026</c:v>
                </c:pt>
                <c:pt idx="27063">
                  <c:v>8.1670000000000016</c:v>
                </c:pt>
                <c:pt idx="27064">
                  <c:v>8.0976000000000035</c:v>
                </c:pt>
                <c:pt idx="27065">
                  <c:v>8.0598000000000027</c:v>
                </c:pt>
                <c:pt idx="27066">
                  <c:v>8.0114000000000001</c:v>
                </c:pt>
                <c:pt idx="27067">
                  <c:v>7.9814000000000007</c:v>
                </c:pt>
                <c:pt idx="27068">
                  <c:v>7.9935999999999998</c:v>
                </c:pt>
                <c:pt idx="27069">
                  <c:v>8.0849000000000011</c:v>
                </c:pt>
                <c:pt idx="27070">
                  <c:v>8.1243999999999996</c:v>
                </c:pt>
                <c:pt idx="27071">
                  <c:v>8.2282999999999973</c:v>
                </c:pt>
                <c:pt idx="27072">
                  <c:v>8.5045000000000002</c:v>
                </c:pt>
                <c:pt idx="27073">
                  <c:v>8.8576000000000032</c:v>
                </c:pt>
                <c:pt idx="27074">
                  <c:v>9.1564000000000014</c:v>
                </c:pt>
                <c:pt idx="27075">
                  <c:v>9.4072000000000013</c:v>
                </c:pt>
                <c:pt idx="27076">
                  <c:v>9.5670000000000002</c:v>
                </c:pt>
                <c:pt idx="27077">
                  <c:v>9.6816000000000013</c:v>
                </c:pt>
                <c:pt idx="27078">
                  <c:v>9.7447000000000017</c:v>
                </c:pt>
                <c:pt idx="27079">
                  <c:v>9.8331</c:v>
                </c:pt>
                <c:pt idx="27080">
                  <c:v>9.7924000000000007</c:v>
                </c:pt>
                <c:pt idx="27081">
                  <c:v>9.7184999999999988</c:v>
                </c:pt>
                <c:pt idx="27082">
                  <c:v>9.6041999999999987</c:v>
                </c:pt>
                <c:pt idx="27083">
                  <c:v>9.4894000000000016</c:v>
                </c:pt>
                <c:pt idx="27084">
                  <c:v>9.3403000000000009</c:v>
                </c:pt>
                <c:pt idx="27085">
                  <c:v>9.2131999999999987</c:v>
                </c:pt>
                <c:pt idx="27086">
                  <c:v>9.0634000000000015</c:v>
                </c:pt>
                <c:pt idx="27087">
                  <c:v>8.8937000000000008</c:v>
                </c:pt>
                <c:pt idx="27088">
                  <c:v>8.7574000000000005</c:v>
                </c:pt>
                <c:pt idx="27089">
                  <c:v>8.6148999999999987</c:v>
                </c:pt>
                <c:pt idx="27090">
                  <c:v>8.5459000000000014</c:v>
                </c:pt>
                <c:pt idx="27091">
                  <c:v>8.4470999999999989</c:v>
                </c:pt>
                <c:pt idx="27092">
                  <c:v>8.2912000000000017</c:v>
                </c:pt>
                <c:pt idx="27093">
                  <c:v>8.194700000000001</c:v>
                </c:pt>
                <c:pt idx="27094">
                  <c:v>8.0698000000000008</c:v>
                </c:pt>
                <c:pt idx="27095">
                  <c:v>7.9969999999999999</c:v>
                </c:pt>
                <c:pt idx="27096">
                  <c:v>7.9524999999999997</c:v>
                </c:pt>
                <c:pt idx="27097">
                  <c:v>7.89</c:v>
                </c:pt>
                <c:pt idx="27098">
                  <c:v>7.8623999999999992</c:v>
                </c:pt>
                <c:pt idx="27099">
                  <c:v>7.8250999999999991</c:v>
                </c:pt>
                <c:pt idx="27100">
                  <c:v>7.817899999999999</c:v>
                </c:pt>
                <c:pt idx="27101">
                  <c:v>7.7880000000000003</c:v>
                </c:pt>
                <c:pt idx="27102">
                  <c:v>7.7669999999999995</c:v>
                </c:pt>
                <c:pt idx="27103">
                  <c:v>7.7815000000000003</c:v>
                </c:pt>
                <c:pt idx="27104">
                  <c:v>7.7961999999999998</c:v>
                </c:pt>
                <c:pt idx="27105">
                  <c:v>7.8171999999999988</c:v>
                </c:pt>
                <c:pt idx="27106">
                  <c:v>7.8298999999999994</c:v>
                </c:pt>
                <c:pt idx="27107">
                  <c:v>7.8008999999999995</c:v>
                </c:pt>
                <c:pt idx="27108">
                  <c:v>7.7823000000000002</c:v>
                </c:pt>
                <c:pt idx="27109">
                  <c:v>7.7415000000000003</c:v>
                </c:pt>
                <c:pt idx="27110">
                  <c:v>7.7438000000000002</c:v>
                </c:pt>
                <c:pt idx="27111">
                  <c:v>7.7163000000000004</c:v>
                </c:pt>
                <c:pt idx="27112">
                  <c:v>7.6675999999999993</c:v>
                </c:pt>
                <c:pt idx="27113">
                  <c:v>7.6356999999999999</c:v>
                </c:pt>
                <c:pt idx="27114">
                  <c:v>7.6152999999999995</c:v>
                </c:pt>
                <c:pt idx="27115">
                  <c:v>7.6048999999999989</c:v>
                </c:pt>
                <c:pt idx="27116">
                  <c:v>7.5727000000000002</c:v>
                </c:pt>
                <c:pt idx="27117">
                  <c:v>7.5627999999999993</c:v>
                </c:pt>
                <c:pt idx="27118">
                  <c:v>7.5194999999999999</c:v>
                </c:pt>
                <c:pt idx="27119">
                  <c:v>7.5217999999999998</c:v>
                </c:pt>
                <c:pt idx="27120">
                  <c:v>7.5100999999999996</c:v>
                </c:pt>
                <c:pt idx="27121">
                  <c:v>7.5104999999999995</c:v>
                </c:pt>
                <c:pt idx="27122">
                  <c:v>7.4861000000000004</c:v>
                </c:pt>
                <c:pt idx="27123">
                  <c:v>7.4766000000000012</c:v>
                </c:pt>
                <c:pt idx="27124">
                  <c:v>7.4727000000000006</c:v>
                </c:pt>
                <c:pt idx="27125">
                  <c:v>7.4364000000000008</c:v>
                </c:pt>
                <c:pt idx="27126">
                  <c:v>7.4392000000000005</c:v>
                </c:pt>
                <c:pt idx="27127">
                  <c:v>7.4720000000000004</c:v>
                </c:pt>
                <c:pt idx="27128">
                  <c:v>7.4701000000000004</c:v>
                </c:pt>
                <c:pt idx="27129">
                  <c:v>7.4524999999999997</c:v>
                </c:pt>
                <c:pt idx="27130">
                  <c:v>7.4514000000000005</c:v>
                </c:pt>
                <c:pt idx="27131">
                  <c:v>7.4684999999999997</c:v>
                </c:pt>
                <c:pt idx="27132">
                  <c:v>7.4561000000000002</c:v>
                </c:pt>
                <c:pt idx="27133">
                  <c:v>7.4447999999999999</c:v>
                </c:pt>
                <c:pt idx="27134">
                  <c:v>7.4427000000000003</c:v>
                </c:pt>
                <c:pt idx="27135">
                  <c:v>7.4336000000000011</c:v>
                </c:pt>
                <c:pt idx="27136">
                  <c:v>7.3822999999999999</c:v>
                </c:pt>
                <c:pt idx="27137">
                  <c:v>7.3482000000000003</c:v>
                </c:pt>
                <c:pt idx="27138">
                  <c:v>7.3293999999999997</c:v>
                </c:pt>
                <c:pt idx="27139">
                  <c:v>7.3490000000000002</c:v>
                </c:pt>
                <c:pt idx="27140">
                  <c:v>7.3566000000000003</c:v>
                </c:pt>
                <c:pt idx="27141">
                  <c:v>7.3122999999999996</c:v>
                </c:pt>
                <c:pt idx="27142">
                  <c:v>7.2957999999999998</c:v>
                </c:pt>
                <c:pt idx="27143">
                  <c:v>7.3114999999999997</c:v>
                </c:pt>
                <c:pt idx="27144">
                  <c:v>7.2789000000000001</c:v>
                </c:pt>
                <c:pt idx="27145">
                  <c:v>7.2911000000000001</c:v>
                </c:pt>
                <c:pt idx="27146">
                  <c:v>7.2870999999999997</c:v>
                </c:pt>
                <c:pt idx="27147">
                  <c:v>7.3164999999999996</c:v>
                </c:pt>
                <c:pt idx="27148">
                  <c:v>7.2930999999999999</c:v>
                </c:pt>
                <c:pt idx="27149">
                  <c:v>7.2976999999999999</c:v>
                </c:pt>
                <c:pt idx="27150">
                  <c:v>7.2861000000000002</c:v>
                </c:pt>
                <c:pt idx="27151">
                  <c:v>7.2942</c:v>
                </c:pt>
                <c:pt idx="27152">
                  <c:v>7.2714000000000008</c:v>
                </c:pt>
                <c:pt idx="27153">
                  <c:v>7.3030999999999997</c:v>
                </c:pt>
                <c:pt idx="27154">
                  <c:v>7.2956000000000003</c:v>
                </c:pt>
                <c:pt idx="27155">
                  <c:v>7.2487000000000004</c:v>
                </c:pt>
                <c:pt idx="27156">
                  <c:v>7.2488000000000001</c:v>
                </c:pt>
                <c:pt idx="27157">
                  <c:v>7.2347000000000001</c:v>
                </c:pt>
                <c:pt idx="27158">
                  <c:v>7.2603999999999997</c:v>
                </c:pt>
                <c:pt idx="27159">
                  <c:v>7.2572000000000001</c:v>
                </c:pt>
                <c:pt idx="27160">
                  <c:v>7.1990999999999996</c:v>
                </c:pt>
                <c:pt idx="27161">
                  <c:v>7.1656999999999993</c:v>
                </c:pt>
                <c:pt idx="27162">
                  <c:v>7.1764000000000001</c:v>
                </c:pt>
                <c:pt idx="27163">
                  <c:v>7.2848999999999995</c:v>
                </c:pt>
                <c:pt idx="27164">
                  <c:v>7.3224999999999989</c:v>
                </c:pt>
                <c:pt idx="27165">
                  <c:v>7.3621999999999987</c:v>
                </c:pt>
                <c:pt idx="27166">
                  <c:v>7.3418999999999999</c:v>
                </c:pt>
                <c:pt idx="27167">
                  <c:v>7.3180999999999994</c:v>
                </c:pt>
                <c:pt idx="27168">
                  <c:v>7.317099999999999</c:v>
                </c:pt>
                <c:pt idx="27169">
                  <c:v>7.3147999999999991</c:v>
                </c:pt>
                <c:pt idx="27170">
                  <c:v>7.3024999999999993</c:v>
                </c:pt>
                <c:pt idx="27171">
                  <c:v>7.3173999999999992</c:v>
                </c:pt>
                <c:pt idx="27172">
                  <c:v>7.2854000000000001</c:v>
                </c:pt>
                <c:pt idx="27173">
                  <c:v>7.2511000000000001</c:v>
                </c:pt>
                <c:pt idx="27174">
                  <c:v>7.2210999999999999</c:v>
                </c:pt>
                <c:pt idx="27175">
                  <c:v>7.1532</c:v>
                </c:pt>
                <c:pt idx="27176">
                  <c:v>7.0893000000000006</c:v>
                </c:pt>
                <c:pt idx="27177">
                  <c:v>7.0895000000000001</c:v>
                </c:pt>
                <c:pt idx="27178">
                  <c:v>7.0869999999999997</c:v>
                </c:pt>
                <c:pt idx="27179">
                  <c:v>7.0452000000000004</c:v>
                </c:pt>
                <c:pt idx="27180">
                  <c:v>7.0403000000000002</c:v>
                </c:pt>
                <c:pt idx="27181">
                  <c:v>7.0318000000000005</c:v>
                </c:pt>
                <c:pt idx="27182">
                  <c:v>7.0257999999999994</c:v>
                </c:pt>
                <c:pt idx="27183">
                  <c:v>7.0206</c:v>
                </c:pt>
                <c:pt idx="27184">
                  <c:v>7.0100999999999996</c:v>
                </c:pt>
                <c:pt idx="27185">
                  <c:v>7.0411000000000001</c:v>
                </c:pt>
                <c:pt idx="27186">
                  <c:v>7.0726000000000004</c:v>
                </c:pt>
                <c:pt idx="27187">
                  <c:v>7.0787000000000004</c:v>
                </c:pt>
                <c:pt idx="27188">
                  <c:v>7.0853000000000002</c:v>
                </c:pt>
                <c:pt idx="27189">
                  <c:v>7.0800999999999998</c:v>
                </c:pt>
                <c:pt idx="27190">
                  <c:v>7.1036000000000001</c:v>
                </c:pt>
                <c:pt idx="27191">
                  <c:v>7.1298999999999992</c:v>
                </c:pt>
                <c:pt idx="27192">
                  <c:v>7.1817000000000002</c:v>
                </c:pt>
                <c:pt idx="27193">
                  <c:v>7.1807999999999996</c:v>
                </c:pt>
                <c:pt idx="27194">
                  <c:v>7.1594999999999995</c:v>
                </c:pt>
                <c:pt idx="27195">
                  <c:v>7.1498999999999997</c:v>
                </c:pt>
                <c:pt idx="27196">
                  <c:v>7.1163999999999996</c:v>
                </c:pt>
                <c:pt idx="27197">
                  <c:v>7.0948999999999991</c:v>
                </c:pt>
                <c:pt idx="27198">
                  <c:v>7.0801999999999996</c:v>
                </c:pt>
                <c:pt idx="27199">
                  <c:v>7.1028999999999991</c:v>
                </c:pt>
                <c:pt idx="27200">
                  <c:v>7.0687999999999995</c:v>
                </c:pt>
                <c:pt idx="27201">
                  <c:v>7.0893000000000006</c:v>
                </c:pt>
                <c:pt idx="27202">
                  <c:v>7.129599999999999</c:v>
                </c:pt>
                <c:pt idx="27203">
                  <c:v>7.1133999999999995</c:v>
                </c:pt>
                <c:pt idx="27204">
                  <c:v>7.1486000000000001</c:v>
                </c:pt>
                <c:pt idx="27205">
                  <c:v>7.1653999999999991</c:v>
                </c:pt>
                <c:pt idx="27206">
                  <c:v>7.1800999999999995</c:v>
                </c:pt>
                <c:pt idx="27207">
                  <c:v>7.2370000000000001</c:v>
                </c:pt>
                <c:pt idx="27208">
                  <c:v>7.2645999999999988</c:v>
                </c:pt>
                <c:pt idx="27209">
                  <c:v>7.2838000000000003</c:v>
                </c:pt>
                <c:pt idx="27210">
                  <c:v>7.2630999999999997</c:v>
                </c:pt>
                <c:pt idx="27211">
                  <c:v>7.2674999999999992</c:v>
                </c:pt>
                <c:pt idx="27212">
                  <c:v>7.2850999999999999</c:v>
                </c:pt>
                <c:pt idx="27213">
                  <c:v>7.2980999999999998</c:v>
                </c:pt>
                <c:pt idx="27214">
                  <c:v>7.3180999999999994</c:v>
                </c:pt>
                <c:pt idx="27215">
                  <c:v>7.3136999999999999</c:v>
                </c:pt>
                <c:pt idx="27216">
                  <c:v>7.3708</c:v>
                </c:pt>
                <c:pt idx="27217">
                  <c:v>7.3516000000000004</c:v>
                </c:pt>
                <c:pt idx="27218">
                  <c:v>7.4009999999999998</c:v>
                </c:pt>
                <c:pt idx="27219">
                  <c:v>7.4260999999999999</c:v>
                </c:pt>
                <c:pt idx="27220">
                  <c:v>7.4805999999999999</c:v>
                </c:pt>
                <c:pt idx="27221">
                  <c:v>7.5444999999999993</c:v>
                </c:pt>
                <c:pt idx="27222">
                  <c:v>7.6090999999999998</c:v>
                </c:pt>
                <c:pt idx="27223">
                  <c:v>7.6774999999999993</c:v>
                </c:pt>
                <c:pt idx="27224">
                  <c:v>7.7018000000000004</c:v>
                </c:pt>
                <c:pt idx="27225">
                  <c:v>7.6939999999999991</c:v>
                </c:pt>
                <c:pt idx="27226">
                  <c:v>7.6517999999999997</c:v>
                </c:pt>
                <c:pt idx="27227">
                  <c:v>7.5965999999999996</c:v>
                </c:pt>
                <c:pt idx="27228">
                  <c:v>7.5438000000000001</c:v>
                </c:pt>
                <c:pt idx="27229">
                  <c:v>7.4948999999999995</c:v>
                </c:pt>
                <c:pt idx="27230">
                  <c:v>7.4425999999999997</c:v>
                </c:pt>
                <c:pt idx="27231">
                  <c:v>7.4446000000000003</c:v>
                </c:pt>
                <c:pt idx="27232">
                  <c:v>7.4455</c:v>
                </c:pt>
                <c:pt idx="27233">
                  <c:v>7.4344999999999999</c:v>
                </c:pt>
                <c:pt idx="27234">
                  <c:v>7.4195000000000002</c:v>
                </c:pt>
                <c:pt idx="27235">
                  <c:v>7.3994999999999997</c:v>
                </c:pt>
                <c:pt idx="27236">
                  <c:v>7.4146000000000001</c:v>
                </c:pt>
                <c:pt idx="27237">
                  <c:v>7.4130000000000003</c:v>
                </c:pt>
                <c:pt idx="27238">
                  <c:v>7.4036000000000008</c:v>
                </c:pt>
                <c:pt idx="27239">
                  <c:v>7.4340999999999999</c:v>
                </c:pt>
                <c:pt idx="27240">
                  <c:v>7.4485999999999999</c:v>
                </c:pt>
                <c:pt idx="27241">
                  <c:v>7.4131999999999998</c:v>
                </c:pt>
                <c:pt idx="27242">
                  <c:v>7.4276999999999997</c:v>
                </c:pt>
                <c:pt idx="27243">
                  <c:v>7.4505999999999997</c:v>
                </c:pt>
                <c:pt idx="27244">
                  <c:v>7.4997000000000007</c:v>
                </c:pt>
                <c:pt idx="27245">
                  <c:v>7.5504999999999995</c:v>
                </c:pt>
                <c:pt idx="27246">
                  <c:v>7.6086</c:v>
                </c:pt>
                <c:pt idx="27247">
                  <c:v>7.6374999999999993</c:v>
                </c:pt>
                <c:pt idx="27248">
                  <c:v>7.6682999999999995</c:v>
                </c:pt>
                <c:pt idx="27249">
                  <c:v>7.6823999999999995</c:v>
                </c:pt>
                <c:pt idx="27250">
                  <c:v>7.6894</c:v>
                </c:pt>
                <c:pt idx="27251">
                  <c:v>7.6426999999999996</c:v>
                </c:pt>
                <c:pt idx="27252">
                  <c:v>7.6259999999999994</c:v>
                </c:pt>
                <c:pt idx="27253">
                  <c:v>7.6315999999999997</c:v>
                </c:pt>
                <c:pt idx="27254">
                  <c:v>7.6403999999999996</c:v>
                </c:pt>
                <c:pt idx="27255">
                  <c:v>7.6164999999999994</c:v>
                </c:pt>
                <c:pt idx="27256">
                  <c:v>7.6014999999999997</c:v>
                </c:pt>
                <c:pt idx="27257">
                  <c:v>7.6290999999999993</c:v>
                </c:pt>
                <c:pt idx="27258">
                  <c:v>7.6273999999999988</c:v>
                </c:pt>
                <c:pt idx="27259">
                  <c:v>7.6583999999999994</c:v>
                </c:pt>
                <c:pt idx="27260">
                  <c:v>7.6749999999999989</c:v>
                </c:pt>
                <c:pt idx="27261">
                  <c:v>7.668499999999999</c:v>
                </c:pt>
                <c:pt idx="27262">
                  <c:v>7.6715999999999998</c:v>
                </c:pt>
                <c:pt idx="27263">
                  <c:v>7.6143999999999989</c:v>
                </c:pt>
                <c:pt idx="27264">
                  <c:v>7.5861999999999998</c:v>
                </c:pt>
                <c:pt idx="27265">
                  <c:v>7.5448999999999993</c:v>
                </c:pt>
                <c:pt idx="27266">
                  <c:v>7.5550999999999995</c:v>
                </c:pt>
                <c:pt idx="27267">
                  <c:v>7.5568</c:v>
                </c:pt>
                <c:pt idx="27268">
                  <c:v>7.5584999999999996</c:v>
                </c:pt>
                <c:pt idx="27269">
                  <c:v>7.5523999999999996</c:v>
                </c:pt>
                <c:pt idx="27270">
                  <c:v>7.5607999999999995</c:v>
                </c:pt>
                <c:pt idx="27271">
                  <c:v>7.5858999999999996</c:v>
                </c:pt>
                <c:pt idx="27272">
                  <c:v>7.5594999999999999</c:v>
                </c:pt>
                <c:pt idx="27273">
                  <c:v>7.6007999999999996</c:v>
                </c:pt>
                <c:pt idx="27274">
                  <c:v>7.6621999999999995</c:v>
                </c:pt>
                <c:pt idx="27275">
                  <c:v>7.7952000000000004</c:v>
                </c:pt>
                <c:pt idx="27276">
                  <c:v>7.9461000000000004</c:v>
                </c:pt>
                <c:pt idx="27277">
                  <c:v>8.1545000000000005</c:v>
                </c:pt>
                <c:pt idx="27278">
                  <c:v>8.3802000000000003</c:v>
                </c:pt>
                <c:pt idx="27279">
                  <c:v>8.5901000000000014</c:v>
                </c:pt>
                <c:pt idx="27280">
                  <c:v>8.6896000000000004</c:v>
                </c:pt>
                <c:pt idx="27281">
                  <c:v>8.8415000000000035</c:v>
                </c:pt>
                <c:pt idx="27282">
                  <c:v>8.8616000000000028</c:v>
                </c:pt>
                <c:pt idx="27283">
                  <c:v>8.8504000000000023</c:v>
                </c:pt>
                <c:pt idx="27284">
                  <c:v>8.7900000000000009</c:v>
                </c:pt>
                <c:pt idx="27285">
                  <c:v>8.7176999999999989</c:v>
                </c:pt>
                <c:pt idx="27286">
                  <c:v>8.5857000000000028</c:v>
                </c:pt>
                <c:pt idx="27287">
                  <c:v>8.4381999999999984</c:v>
                </c:pt>
                <c:pt idx="27288">
                  <c:v>8.3340000000000014</c:v>
                </c:pt>
                <c:pt idx="27289">
                  <c:v>8.2390999999999988</c:v>
                </c:pt>
                <c:pt idx="27290">
                  <c:v>8.1772000000000009</c:v>
                </c:pt>
                <c:pt idx="27291">
                  <c:v>8.0846</c:v>
                </c:pt>
                <c:pt idx="27292">
                  <c:v>8.0377999999999989</c:v>
                </c:pt>
                <c:pt idx="27293">
                  <c:v>8.0107000000000035</c:v>
                </c:pt>
                <c:pt idx="27294">
                  <c:v>8.0104000000000006</c:v>
                </c:pt>
                <c:pt idx="27295">
                  <c:v>7.9619999999999997</c:v>
                </c:pt>
                <c:pt idx="27296">
                  <c:v>7.9220999999999995</c:v>
                </c:pt>
                <c:pt idx="27297">
                  <c:v>7.8662000000000001</c:v>
                </c:pt>
                <c:pt idx="27298">
                  <c:v>7.8330000000000002</c:v>
                </c:pt>
                <c:pt idx="27299">
                  <c:v>7.8149999999999995</c:v>
                </c:pt>
                <c:pt idx="27300">
                  <c:v>7.7988999999999997</c:v>
                </c:pt>
                <c:pt idx="27301">
                  <c:v>7.8090000000000002</c:v>
                </c:pt>
                <c:pt idx="27302">
                  <c:v>7.8711000000000002</c:v>
                </c:pt>
                <c:pt idx="27303">
                  <c:v>7.999200000000001</c:v>
                </c:pt>
                <c:pt idx="27304">
                  <c:v>8.1047000000000011</c:v>
                </c:pt>
                <c:pt idx="27305">
                  <c:v>8.1995000000000005</c:v>
                </c:pt>
                <c:pt idx="27306">
                  <c:v>8.2717000000000009</c:v>
                </c:pt>
                <c:pt idx="27307">
                  <c:v>8.2985999999999986</c:v>
                </c:pt>
                <c:pt idx="27308">
                  <c:v>8.337299999999999</c:v>
                </c:pt>
                <c:pt idx="27309">
                  <c:v>8.3981000000000012</c:v>
                </c:pt>
                <c:pt idx="27310">
                  <c:v>8.4880000000000013</c:v>
                </c:pt>
                <c:pt idx="27311">
                  <c:v>8.5322000000000013</c:v>
                </c:pt>
                <c:pt idx="27312">
                  <c:v>8.588099999999999</c:v>
                </c:pt>
                <c:pt idx="27313">
                  <c:v>8.6165000000000003</c:v>
                </c:pt>
                <c:pt idx="27314">
                  <c:v>8.5533000000000001</c:v>
                </c:pt>
                <c:pt idx="27315">
                  <c:v>8.5685000000000002</c:v>
                </c:pt>
                <c:pt idx="27316">
                  <c:v>8.5872000000000011</c:v>
                </c:pt>
                <c:pt idx="27317">
                  <c:v>8.5362000000000009</c:v>
                </c:pt>
                <c:pt idx="27318">
                  <c:v>8.5086000000000013</c:v>
                </c:pt>
                <c:pt idx="27319">
                  <c:v>8.4970000000000034</c:v>
                </c:pt>
                <c:pt idx="27320">
                  <c:v>8.4829000000000008</c:v>
                </c:pt>
                <c:pt idx="27321">
                  <c:v>8.4274000000000004</c:v>
                </c:pt>
                <c:pt idx="27322">
                  <c:v>8.3714000000000013</c:v>
                </c:pt>
                <c:pt idx="27323">
                  <c:v>8.3362000000000016</c:v>
                </c:pt>
                <c:pt idx="27324">
                  <c:v>8.293099999999999</c:v>
                </c:pt>
                <c:pt idx="27325">
                  <c:v>8.2552000000000003</c:v>
                </c:pt>
                <c:pt idx="27326">
                  <c:v>8.2617000000000012</c:v>
                </c:pt>
                <c:pt idx="27327">
                  <c:v>8.2470999999999997</c:v>
                </c:pt>
                <c:pt idx="27328">
                  <c:v>8.2813999999999997</c:v>
                </c:pt>
                <c:pt idx="27329">
                  <c:v>8.2422999999999984</c:v>
                </c:pt>
                <c:pt idx="27330">
                  <c:v>8.1974</c:v>
                </c:pt>
                <c:pt idx="27331">
                  <c:v>8.1956000000000007</c:v>
                </c:pt>
                <c:pt idx="27332">
                  <c:v>8.2260000000000009</c:v>
                </c:pt>
                <c:pt idx="27333">
                  <c:v>8.2710999999999988</c:v>
                </c:pt>
                <c:pt idx="27334">
                  <c:v>8.2929000000000013</c:v>
                </c:pt>
                <c:pt idx="27335">
                  <c:v>8.3090000000000011</c:v>
                </c:pt>
                <c:pt idx="27336">
                  <c:v>8.3426000000000027</c:v>
                </c:pt>
                <c:pt idx="27337">
                  <c:v>8.3416000000000015</c:v>
                </c:pt>
                <c:pt idx="27338">
                  <c:v>8.3780000000000001</c:v>
                </c:pt>
                <c:pt idx="27339">
                  <c:v>8.3564000000000025</c:v>
                </c:pt>
                <c:pt idx="27340">
                  <c:v>8.3406000000000002</c:v>
                </c:pt>
                <c:pt idx="27341">
                  <c:v>8.3446000000000016</c:v>
                </c:pt>
                <c:pt idx="27342">
                  <c:v>8.3687000000000005</c:v>
                </c:pt>
                <c:pt idx="27343">
                  <c:v>8.3945000000000007</c:v>
                </c:pt>
                <c:pt idx="27344">
                  <c:v>8.3780000000000001</c:v>
                </c:pt>
                <c:pt idx="27345">
                  <c:v>8.353900000000003</c:v>
                </c:pt>
                <c:pt idx="27346">
                  <c:v>8.2852000000000015</c:v>
                </c:pt>
                <c:pt idx="27347">
                  <c:v>8.2458000000000009</c:v>
                </c:pt>
                <c:pt idx="27348">
                  <c:v>8.2791000000000015</c:v>
                </c:pt>
                <c:pt idx="27349">
                  <c:v>8.2857000000000003</c:v>
                </c:pt>
                <c:pt idx="27350">
                  <c:v>8.25</c:v>
                </c:pt>
                <c:pt idx="27351">
                  <c:v>8.2724000000000011</c:v>
                </c:pt>
                <c:pt idx="27352">
                  <c:v>8.2682999999999982</c:v>
                </c:pt>
                <c:pt idx="27353">
                  <c:v>8.257299999999999</c:v>
                </c:pt>
                <c:pt idx="27354">
                  <c:v>8.2787999999999986</c:v>
                </c:pt>
                <c:pt idx="27355">
                  <c:v>8.1906000000000034</c:v>
                </c:pt>
                <c:pt idx="27356">
                  <c:v>8.1630000000000003</c:v>
                </c:pt>
                <c:pt idx="27357">
                  <c:v>8.1286999999999985</c:v>
                </c:pt>
                <c:pt idx="27358">
                  <c:v>8.0963000000000012</c:v>
                </c:pt>
                <c:pt idx="27359">
                  <c:v>8.0808</c:v>
                </c:pt>
                <c:pt idx="27360">
                  <c:v>8.0506000000000029</c:v>
                </c:pt>
                <c:pt idx="27361">
                  <c:v>8.0305</c:v>
                </c:pt>
                <c:pt idx="27362">
                  <c:v>7.9732000000000012</c:v>
                </c:pt>
                <c:pt idx="27363">
                  <c:v>7.9828000000000001</c:v>
                </c:pt>
                <c:pt idx="27364">
                  <c:v>7.9337000000000009</c:v>
                </c:pt>
                <c:pt idx="27365">
                  <c:v>7.9218999999999999</c:v>
                </c:pt>
                <c:pt idx="27366">
                  <c:v>7.9137000000000004</c:v>
                </c:pt>
                <c:pt idx="27367">
                  <c:v>7.9173999999999998</c:v>
                </c:pt>
                <c:pt idx="27368">
                  <c:v>7.9323000000000006</c:v>
                </c:pt>
                <c:pt idx="27369">
                  <c:v>7.9223999999999997</c:v>
                </c:pt>
                <c:pt idx="27370">
                  <c:v>7.9172000000000002</c:v>
                </c:pt>
                <c:pt idx="27371">
                  <c:v>7.8804999999999996</c:v>
                </c:pt>
                <c:pt idx="27372">
                  <c:v>7.9327000000000005</c:v>
                </c:pt>
                <c:pt idx="27373">
                  <c:v>7.9244999999999992</c:v>
                </c:pt>
                <c:pt idx="27374">
                  <c:v>7.8785999999999996</c:v>
                </c:pt>
                <c:pt idx="27375">
                  <c:v>7.8748999999999993</c:v>
                </c:pt>
                <c:pt idx="27376">
                  <c:v>7.8315999999999999</c:v>
                </c:pt>
                <c:pt idx="27377">
                  <c:v>7.8365999999999998</c:v>
                </c:pt>
                <c:pt idx="27378">
                  <c:v>7.8249999999999993</c:v>
                </c:pt>
                <c:pt idx="27379">
                  <c:v>7.7796000000000012</c:v>
                </c:pt>
                <c:pt idx="27380">
                  <c:v>7.7782000000000009</c:v>
                </c:pt>
                <c:pt idx="27381">
                  <c:v>7.7568000000000001</c:v>
                </c:pt>
                <c:pt idx="27382">
                  <c:v>7.7584</c:v>
                </c:pt>
                <c:pt idx="27383">
                  <c:v>7.7294</c:v>
                </c:pt>
                <c:pt idx="27384">
                  <c:v>7.6984999999999992</c:v>
                </c:pt>
                <c:pt idx="27385">
                  <c:v>7.6655999999999995</c:v>
                </c:pt>
                <c:pt idx="27386">
                  <c:v>7.6806000000000001</c:v>
                </c:pt>
                <c:pt idx="27387">
                  <c:v>7.6494</c:v>
                </c:pt>
                <c:pt idx="27388">
                  <c:v>7.6612</c:v>
                </c:pt>
                <c:pt idx="27389">
                  <c:v>7.6888999999999994</c:v>
                </c:pt>
                <c:pt idx="27390">
                  <c:v>7.6858999999999993</c:v>
                </c:pt>
                <c:pt idx="27391">
                  <c:v>7.7138</c:v>
                </c:pt>
                <c:pt idx="27392">
                  <c:v>7.6582999999999997</c:v>
                </c:pt>
                <c:pt idx="27393">
                  <c:v>7.6607999999999992</c:v>
                </c:pt>
                <c:pt idx="27394">
                  <c:v>7.6274999999999986</c:v>
                </c:pt>
                <c:pt idx="27395">
                  <c:v>7.6260999999999992</c:v>
                </c:pt>
                <c:pt idx="27396">
                  <c:v>7.6132999999999997</c:v>
                </c:pt>
                <c:pt idx="27397">
                  <c:v>7.5739999999999998</c:v>
                </c:pt>
                <c:pt idx="27398">
                  <c:v>7.5774999999999997</c:v>
                </c:pt>
                <c:pt idx="27399">
                  <c:v>7.5857999999999999</c:v>
                </c:pt>
                <c:pt idx="27400">
                  <c:v>7.5304000000000002</c:v>
                </c:pt>
                <c:pt idx="27401">
                  <c:v>7.5064000000000002</c:v>
                </c:pt>
                <c:pt idx="27402">
                  <c:v>7.5277999999999992</c:v>
                </c:pt>
                <c:pt idx="27403">
                  <c:v>7.5214999999999996</c:v>
                </c:pt>
                <c:pt idx="27404">
                  <c:v>7.4961000000000002</c:v>
                </c:pt>
                <c:pt idx="27405">
                  <c:v>7.4700000000000006</c:v>
                </c:pt>
                <c:pt idx="27406">
                  <c:v>7.520999999999999</c:v>
                </c:pt>
                <c:pt idx="27407">
                  <c:v>7.5911999999999997</c:v>
                </c:pt>
                <c:pt idx="27408">
                  <c:v>7.6772999999999998</c:v>
                </c:pt>
                <c:pt idx="27409">
                  <c:v>7.7230999999999996</c:v>
                </c:pt>
                <c:pt idx="27410">
                  <c:v>7.7835000000000001</c:v>
                </c:pt>
                <c:pt idx="27411">
                  <c:v>7.8452000000000002</c:v>
                </c:pt>
                <c:pt idx="27412">
                  <c:v>7.8690999999999995</c:v>
                </c:pt>
                <c:pt idx="27413">
                  <c:v>7.9077999999999999</c:v>
                </c:pt>
                <c:pt idx="27414">
                  <c:v>7.9477000000000002</c:v>
                </c:pt>
                <c:pt idx="27415">
                  <c:v>7.9898000000000007</c:v>
                </c:pt>
                <c:pt idx="27416">
                  <c:v>7.9565000000000001</c:v>
                </c:pt>
                <c:pt idx="27417">
                  <c:v>7.9226999999999999</c:v>
                </c:pt>
                <c:pt idx="27418">
                  <c:v>7.8834999999999997</c:v>
                </c:pt>
                <c:pt idx="27419">
                  <c:v>7.8391999999999999</c:v>
                </c:pt>
                <c:pt idx="27420">
                  <c:v>7.8296000000000001</c:v>
                </c:pt>
                <c:pt idx="27421">
                  <c:v>7.7967000000000004</c:v>
                </c:pt>
                <c:pt idx="27422">
                  <c:v>7.78</c:v>
                </c:pt>
                <c:pt idx="27423">
                  <c:v>7.7751000000000001</c:v>
                </c:pt>
                <c:pt idx="27424">
                  <c:v>7.7543999999999995</c:v>
                </c:pt>
                <c:pt idx="27425">
                  <c:v>7.7703000000000007</c:v>
                </c:pt>
                <c:pt idx="27426">
                  <c:v>7.7608999999999995</c:v>
                </c:pt>
                <c:pt idx="27427">
                  <c:v>7.7919</c:v>
                </c:pt>
                <c:pt idx="27428">
                  <c:v>7.7389000000000001</c:v>
                </c:pt>
                <c:pt idx="27429">
                  <c:v>7.7716000000000012</c:v>
                </c:pt>
                <c:pt idx="27430">
                  <c:v>7.8180999999999994</c:v>
                </c:pt>
                <c:pt idx="27431">
                  <c:v>7.8727</c:v>
                </c:pt>
                <c:pt idx="27432">
                  <c:v>7.9348999999999998</c:v>
                </c:pt>
                <c:pt idx="27433">
                  <c:v>8.039200000000001</c:v>
                </c:pt>
                <c:pt idx="27434">
                  <c:v>8.1853000000000016</c:v>
                </c:pt>
                <c:pt idx="27435">
                  <c:v>8.3660000000000032</c:v>
                </c:pt>
                <c:pt idx="27436">
                  <c:v>8.5278000000000009</c:v>
                </c:pt>
                <c:pt idx="27437">
                  <c:v>8.7064000000000004</c:v>
                </c:pt>
                <c:pt idx="27438">
                  <c:v>8.8590000000000018</c:v>
                </c:pt>
                <c:pt idx="27439">
                  <c:v>8.9340000000000011</c:v>
                </c:pt>
                <c:pt idx="27440">
                  <c:v>8.9855000000000018</c:v>
                </c:pt>
                <c:pt idx="27441">
                  <c:v>9.0266000000000002</c:v>
                </c:pt>
                <c:pt idx="27442">
                  <c:v>9.052500000000002</c:v>
                </c:pt>
                <c:pt idx="27443">
                  <c:v>9.0812999999999988</c:v>
                </c:pt>
                <c:pt idx="27444">
                  <c:v>9.0287999999999986</c:v>
                </c:pt>
                <c:pt idx="27445">
                  <c:v>8.9558000000000018</c:v>
                </c:pt>
                <c:pt idx="27446">
                  <c:v>8.8880000000000035</c:v>
                </c:pt>
                <c:pt idx="27447">
                  <c:v>8.8328000000000007</c:v>
                </c:pt>
                <c:pt idx="27448">
                  <c:v>8.758799999999999</c:v>
                </c:pt>
                <c:pt idx="27449">
                  <c:v>8.6518000000000015</c:v>
                </c:pt>
                <c:pt idx="27450">
                  <c:v>8.6182999999999996</c:v>
                </c:pt>
                <c:pt idx="27451">
                  <c:v>8.5362999999999989</c:v>
                </c:pt>
                <c:pt idx="27452">
                  <c:v>8.4738000000000007</c:v>
                </c:pt>
                <c:pt idx="27453">
                  <c:v>8.44</c:v>
                </c:pt>
                <c:pt idx="27454">
                  <c:v>8.3673000000000002</c:v>
                </c:pt>
                <c:pt idx="27455">
                  <c:v>8.2905000000000015</c:v>
                </c:pt>
                <c:pt idx="27456">
                  <c:v>8.2291999999999987</c:v>
                </c:pt>
                <c:pt idx="27457">
                  <c:v>8.1576000000000004</c:v>
                </c:pt>
                <c:pt idx="27458">
                  <c:v>8.0925000000000029</c:v>
                </c:pt>
                <c:pt idx="27459">
                  <c:v>8.0892000000000035</c:v>
                </c:pt>
                <c:pt idx="27460">
                  <c:v>8.0385000000000009</c:v>
                </c:pt>
                <c:pt idx="27461">
                  <c:v>8.0435000000000034</c:v>
                </c:pt>
                <c:pt idx="27462">
                  <c:v>8.055100000000003</c:v>
                </c:pt>
                <c:pt idx="27463">
                  <c:v>8.0367000000000015</c:v>
                </c:pt>
                <c:pt idx="27464">
                  <c:v>8.0461999999999989</c:v>
                </c:pt>
                <c:pt idx="27465">
                  <c:v>8.0111999999999988</c:v>
                </c:pt>
                <c:pt idx="27466">
                  <c:v>8.0348999999999986</c:v>
                </c:pt>
                <c:pt idx="27467">
                  <c:v>7.9976000000000003</c:v>
                </c:pt>
                <c:pt idx="27468">
                  <c:v>7.9539999999999997</c:v>
                </c:pt>
                <c:pt idx="27469">
                  <c:v>7.9001999999999999</c:v>
                </c:pt>
                <c:pt idx="27470">
                  <c:v>7.8593999999999999</c:v>
                </c:pt>
                <c:pt idx="27471">
                  <c:v>7.8525999999999989</c:v>
                </c:pt>
                <c:pt idx="27472">
                  <c:v>7.8175999999999988</c:v>
                </c:pt>
                <c:pt idx="27473">
                  <c:v>7.8045999999999989</c:v>
                </c:pt>
                <c:pt idx="27474">
                  <c:v>7.8030999999999997</c:v>
                </c:pt>
                <c:pt idx="27475">
                  <c:v>7.7984</c:v>
                </c:pt>
                <c:pt idx="27476">
                  <c:v>7.79</c:v>
                </c:pt>
                <c:pt idx="27477">
                  <c:v>7.7774000000000001</c:v>
                </c:pt>
                <c:pt idx="27478">
                  <c:v>7.7511999999999999</c:v>
                </c:pt>
                <c:pt idx="27479">
                  <c:v>7.6871999999999989</c:v>
                </c:pt>
                <c:pt idx="27480">
                  <c:v>7.6722999999999999</c:v>
                </c:pt>
                <c:pt idx="27481">
                  <c:v>7.6694999999999993</c:v>
                </c:pt>
                <c:pt idx="27482">
                  <c:v>7.6447999999999992</c:v>
                </c:pt>
                <c:pt idx="27483">
                  <c:v>7.6013999999999999</c:v>
                </c:pt>
                <c:pt idx="27484">
                  <c:v>7.6234999999999991</c:v>
                </c:pt>
                <c:pt idx="27485">
                  <c:v>7.6170999999999989</c:v>
                </c:pt>
                <c:pt idx="27486">
                  <c:v>7.6126999999999994</c:v>
                </c:pt>
                <c:pt idx="27487">
                  <c:v>7.6499999999999995</c:v>
                </c:pt>
                <c:pt idx="27488">
                  <c:v>7.6802999999999999</c:v>
                </c:pt>
                <c:pt idx="27489">
                  <c:v>7.6443999999999992</c:v>
                </c:pt>
                <c:pt idx="27490">
                  <c:v>7.6272999999999991</c:v>
                </c:pt>
                <c:pt idx="27491">
                  <c:v>7.6453999999999995</c:v>
                </c:pt>
                <c:pt idx="27492">
                  <c:v>7.654399999999999</c:v>
                </c:pt>
                <c:pt idx="27493">
                  <c:v>7.6404999999999994</c:v>
                </c:pt>
                <c:pt idx="27494">
                  <c:v>7.6720999999999995</c:v>
                </c:pt>
                <c:pt idx="27495">
                  <c:v>7.6810999999999998</c:v>
                </c:pt>
                <c:pt idx="27496">
                  <c:v>7.6794000000000002</c:v>
                </c:pt>
                <c:pt idx="27497">
                  <c:v>7.7107999999999999</c:v>
                </c:pt>
                <c:pt idx="27498">
                  <c:v>7.6918999999999995</c:v>
                </c:pt>
                <c:pt idx="27499">
                  <c:v>7.6700999999999997</c:v>
                </c:pt>
                <c:pt idx="27500">
                  <c:v>7.6702000000000004</c:v>
                </c:pt>
                <c:pt idx="27501">
                  <c:v>7.7067000000000005</c:v>
                </c:pt>
                <c:pt idx="27502">
                  <c:v>7.664699999999999</c:v>
                </c:pt>
                <c:pt idx="27503">
                  <c:v>7.6540999999999988</c:v>
                </c:pt>
                <c:pt idx="27504">
                  <c:v>7.6080999999999994</c:v>
                </c:pt>
                <c:pt idx="27505">
                  <c:v>7.5794000000000006</c:v>
                </c:pt>
                <c:pt idx="27506">
                  <c:v>7.5898000000000003</c:v>
                </c:pt>
                <c:pt idx="27507">
                  <c:v>7.5824999999999996</c:v>
                </c:pt>
                <c:pt idx="27508">
                  <c:v>7.5610999999999997</c:v>
                </c:pt>
                <c:pt idx="27509">
                  <c:v>7.5334000000000003</c:v>
                </c:pt>
                <c:pt idx="27510">
                  <c:v>7.5334000000000003</c:v>
                </c:pt>
                <c:pt idx="27511">
                  <c:v>7.5650999999999993</c:v>
                </c:pt>
                <c:pt idx="27512">
                  <c:v>7.5560999999999998</c:v>
                </c:pt>
                <c:pt idx="27513">
                  <c:v>7.5620999999999992</c:v>
                </c:pt>
                <c:pt idx="27514">
                  <c:v>7.5038999999999998</c:v>
                </c:pt>
                <c:pt idx="27515">
                  <c:v>7.5478999999999994</c:v>
                </c:pt>
                <c:pt idx="27516">
                  <c:v>7.5246999999999993</c:v>
                </c:pt>
                <c:pt idx="27517">
                  <c:v>7.5273999999999992</c:v>
                </c:pt>
                <c:pt idx="27518">
                  <c:v>7.5410000000000004</c:v>
                </c:pt>
                <c:pt idx="27519">
                  <c:v>7.5204999999999993</c:v>
                </c:pt>
                <c:pt idx="27520">
                  <c:v>7.4840999999999998</c:v>
                </c:pt>
                <c:pt idx="27521">
                  <c:v>7.5152000000000001</c:v>
                </c:pt>
                <c:pt idx="27522">
                  <c:v>7.5458999999999996</c:v>
                </c:pt>
                <c:pt idx="27523">
                  <c:v>7.54</c:v>
                </c:pt>
                <c:pt idx="27524">
                  <c:v>7.5286999999999997</c:v>
                </c:pt>
                <c:pt idx="27525">
                  <c:v>7.5326000000000004</c:v>
                </c:pt>
                <c:pt idx="27526">
                  <c:v>7.6593999999999998</c:v>
                </c:pt>
                <c:pt idx="27527">
                  <c:v>7.7637999999999998</c:v>
                </c:pt>
                <c:pt idx="27528">
                  <c:v>7.8395000000000001</c:v>
                </c:pt>
                <c:pt idx="27529">
                  <c:v>7.9453000000000005</c:v>
                </c:pt>
                <c:pt idx="27530">
                  <c:v>7.9713000000000012</c:v>
                </c:pt>
                <c:pt idx="27531">
                  <c:v>7.9643999999999995</c:v>
                </c:pt>
                <c:pt idx="27532">
                  <c:v>8.0044000000000004</c:v>
                </c:pt>
                <c:pt idx="27533">
                  <c:v>7.9813000000000009</c:v>
                </c:pt>
                <c:pt idx="27534">
                  <c:v>7.9393000000000011</c:v>
                </c:pt>
                <c:pt idx="27535">
                  <c:v>7.9228999999999994</c:v>
                </c:pt>
                <c:pt idx="27536">
                  <c:v>7.8953999999999995</c:v>
                </c:pt>
                <c:pt idx="27537">
                  <c:v>7.8733000000000004</c:v>
                </c:pt>
                <c:pt idx="27538">
                  <c:v>7.8538999999999994</c:v>
                </c:pt>
                <c:pt idx="27539">
                  <c:v>7.8483999999999998</c:v>
                </c:pt>
                <c:pt idx="27540">
                  <c:v>7.7965</c:v>
                </c:pt>
                <c:pt idx="27541">
                  <c:v>7.7983000000000002</c:v>
                </c:pt>
                <c:pt idx="27542">
                  <c:v>7.724499999999999</c:v>
                </c:pt>
                <c:pt idx="27543">
                  <c:v>7.6886000000000001</c:v>
                </c:pt>
                <c:pt idx="27544">
                  <c:v>7.6617999999999995</c:v>
                </c:pt>
                <c:pt idx="27545">
                  <c:v>7.6374999999999993</c:v>
                </c:pt>
                <c:pt idx="27546">
                  <c:v>7.5911</c:v>
                </c:pt>
                <c:pt idx="27547">
                  <c:v>7.5618999999999996</c:v>
                </c:pt>
                <c:pt idx="27548">
                  <c:v>7.5453000000000001</c:v>
                </c:pt>
                <c:pt idx="27549">
                  <c:v>7.5083000000000002</c:v>
                </c:pt>
                <c:pt idx="27550">
                  <c:v>7.5067000000000004</c:v>
                </c:pt>
                <c:pt idx="27551">
                  <c:v>7.4889000000000001</c:v>
                </c:pt>
                <c:pt idx="27552">
                  <c:v>7.4654999999999996</c:v>
                </c:pt>
                <c:pt idx="27553">
                  <c:v>7.4335000000000004</c:v>
                </c:pt>
                <c:pt idx="27554">
                  <c:v>7.3994999999999997</c:v>
                </c:pt>
                <c:pt idx="27555">
                  <c:v>7.3986000000000001</c:v>
                </c:pt>
                <c:pt idx="27556">
                  <c:v>7.4127000000000001</c:v>
                </c:pt>
                <c:pt idx="27557">
                  <c:v>7.4319000000000006</c:v>
                </c:pt>
                <c:pt idx="27558">
                  <c:v>7.4547999999999996</c:v>
                </c:pt>
                <c:pt idx="27559">
                  <c:v>7.415</c:v>
                </c:pt>
                <c:pt idx="27560">
                  <c:v>7.3874999999999993</c:v>
                </c:pt>
                <c:pt idx="27561">
                  <c:v>7.3864000000000001</c:v>
                </c:pt>
                <c:pt idx="27562">
                  <c:v>7.4098000000000006</c:v>
                </c:pt>
                <c:pt idx="27563">
                  <c:v>7.4476000000000004</c:v>
                </c:pt>
                <c:pt idx="27564">
                  <c:v>7.4295</c:v>
                </c:pt>
                <c:pt idx="27565">
                  <c:v>7.4370000000000003</c:v>
                </c:pt>
                <c:pt idx="27566">
                  <c:v>7.4348000000000001</c:v>
                </c:pt>
                <c:pt idx="27567">
                  <c:v>7.4547999999999996</c:v>
                </c:pt>
                <c:pt idx="27568">
                  <c:v>7.4713000000000012</c:v>
                </c:pt>
                <c:pt idx="27569">
                  <c:v>7.4676999999999998</c:v>
                </c:pt>
                <c:pt idx="27570">
                  <c:v>7.4964000000000004</c:v>
                </c:pt>
                <c:pt idx="27571">
                  <c:v>7.4574999999999996</c:v>
                </c:pt>
                <c:pt idx="27572">
                  <c:v>7.4378000000000002</c:v>
                </c:pt>
                <c:pt idx="27573">
                  <c:v>7.3972999999999995</c:v>
                </c:pt>
                <c:pt idx="27574">
                  <c:v>7.4112000000000009</c:v>
                </c:pt>
                <c:pt idx="27575">
                  <c:v>7.3878999999999992</c:v>
                </c:pt>
                <c:pt idx="27576">
                  <c:v>7.4148999999999994</c:v>
                </c:pt>
                <c:pt idx="27577">
                  <c:v>7.4316000000000013</c:v>
                </c:pt>
                <c:pt idx="27578">
                  <c:v>7.4203999999999999</c:v>
                </c:pt>
                <c:pt idx="27579">
                  <c:v>7.4222999999999999</c:v>
                </c:pt>
                <c:pt idx="27580">
                  <c:v>7.4611999999999998</c:v>
                </c:pt>
                <c:pt idx="27581">
                  <c:v>7.4493000000000009</c:v>
                </c:pt>
                <c:pt idx="27582">
                  <c:v>7.5190000000000001</c:v>
                </c:pt>
                <c:pt idx="27583">
                  <c:v>7.5600999999999994</c:v>
                </c:pt>
                <c:pt idx="27584">
                  <c:v>7.5511999999999997</c:v>
                </c:pt>
                <c:pt idx="27585">
                  <c:v>7.548</c:v>
                </c:pt>
                <c:pt idx="27586">
                  <c:v>7.5595999999999997</c:v>
                </c:pt>
                <c:pt idx="27587">
                  <c:v>7.6719999999999997</c:v>
                </c:pt>
                <c:pt idx="27588">
                  <c:v>7.7673999999999994</c:v>
                </c:pt>
                <c:pt idx="27589">
                  <c:v>7.8186</c:v>
                </c:pt>
                <c:pt idx="27590">
                  <c:v>7.8070999999999993</c:v>
                </c:pt>
                <c:pt idx="27591">
                  <c:v>7.8248999999999986</c:v>
                </c:pt>
                <c:pt idx="27592">
                  <c:v>7.8109999999999991</c:v>
                </c:pt>
                <c:pt idx="27593">
                  <c:v>7.7997000000000005</c:v>
                </c:pt>
                <c:pt idx="27594">
                  <c:v>7.7702000000000009</c:v>
                </c:pt>
                <c:pt idx="27595">
                  <c:v>7.7455999999999996</c:v>
                </c:pt>
                <c:pt idx="27596">
                  <c:v>7.7716000000000012</c:v>
                </c:pt>
                <c:pt idx="27597">
                  <c:v>7.7838000000000003</c:v>
                </c:pt>
                <c:pt idx="27598">
                  <c:v>7.7247999999999992</c:v>
                </c:pt>
                <c:pt idx="27599">
                  <c:v>7.7463000000000006</c:v>
                </c:pt>
                <c:pt idx="27600">
                  <c:v>7.7164000000000001</c:v>
                </c:pt>
                <c:pt idx="27601">
                  <c:v>7.6907999999999994</c:v>
                </c:pt>
                <c:pt idx="27602">
                  <c:v>7.6144999999999987</c:v>
                </c:pt>
                <c:pt idx="27603">
                  <c:v>7.5937999999999999</c:v>
                </c:pt>
                <c:pt idx="27604">
                  <c:v>7.5811000000000002</c:v>
                </c:pt>
                <c:pt idx="27605">
                  <c:v>7.5824999999999996</c:v>
                </c:pt>
                <c:pt idx="27606">
                  <c:v>7.5773000000000001</c:v>
                </c:pt>
                <c:pt idx="27607">
                  <c:v>7.5598000000000001</c:v>
                </c:pt>
                <c:pt idx="27608">
                  <c:v>7.5801999999999996</c:v>
                </c:pt>
                <c:pt idx="27609">
                  <c:v>7.5190999999999999</c:v>
                </c:pt>
                <c:pt idx="27610">
                  <c:v>7.4542999999999999</c:v>
                </c:pt>
                <c:pt idx="27611">
                  <c:v>7.4741</c:v>
                </c:pt>
                <c:pt idx="27612">
                  <c:v>7.4732000000000012</c:v>
                </c:pt>
                <c:pt idx="27613">
                  <c:v>7.4918000000000005</c:v>
                </c:pt>
                <c:pt idx="27614">
                  <c:v>7.5030999999999999</c:v>
                </c:pt>
                <c:pt idx="27615">
                  <c:v>7.5156000000000001</c:v>
                </c:pt>
                <c:pt idx="27616">
                  <c:v>7.5054999999999996</c:v>
                </c:pt>
                <c:pt idx="27617">
                  <c:v>7.486600000000001</c:v>
                </c:pt>
                <c:pt idx="27618">
                  <c:v>7.5133999999999999</c:v>
                </c:pt>
                <c:pt idx="27619">
                  <c:v>7.4843999999999999</c:v>
                </c:pt>
                <c:pt idx="27620">
                  <c:v>7.4519000000000002</c:v>
                </c:pt>
                <c:pt idx="27621">
                  <c:v>7.4745999999999997</c:v>
                </c:pt>
                <c:pt idx="27622">
                  <c:v>7.4461000000000004</c:v>
                </c:pt>
                <c:pt idx="27623">
                  <c:v>7.4513000000000007</c:v>
                </c:pt>
                <c:pt idx="27624">
                  <c:v>7.4903000000000004</c:v>
                </c:pt>
                <c:pt idx="27625">
                  <c:v>7.5123999999999995</c:v>
                </c:pt>
                <c:pt idx="27626">
                  <c:v>7.5533000000000001</c:v>
                </c:pt>
                <c:pt idx="27627">
                  <c:v>7.5953999999999997</c:v>
                </c:pt>
                <c:pt idx="27628">
                  <c:v>10.26</c:v>
                </c:pt>
                <c:pt idx="27629">
                  <c:v>22.132999999999999</c:v>
                </c:pt>
                <c:pt idx="27630">
                  <c:v>20.29</c:v>
                </c:pt>
                <c:pt idx="27631">
                  <c:v>18.308</c:v>
                </c:pt>
                <c:pt idx="27632">
                  <c:v>16.677000000000003</c:v>
                </c:pt>
                <c:pt idx="27633">
                  <c:v>15.01</c:v>
                </c:pt>
                <c:pt idx="27634">
                  <c:v>13.582000000000003</c:v>
                </c:pt>
                <c:pt idx="27635">
                  <c:v>12.432</c:v>
                </c:pt>
                <c:pt idx="27636">
                  <c:v>11.491</c:v>
                </c:pt>
                <c:pt idx="27637">
                  <c:v>10.701000000000001</c:v>
                </c:pt>
                <c:pt idx="27638">
                  <c:v>8.6281000000000017</c:v>
                </c:pt>
                <c:pt idx="27639">
                  <c:v>8.6523000000000003</c:v>
                </c:pt>
                <c:pt idx="27640">
                  <c:v>8.6142999999999983</c:v>
                </c:pt>
                <c:pt idx="27641">
                  <c:v>8.5956000000000028</c:v>
                </c:pt>
                <c:pt idx="27642">
                  <c:v>8.4946000000000002</c:v>
                </c:pt>
                <c:pt idx="27643">
                  <c:v>8.3747000000000007</c:v>
                </c:pt>
                <c:pt idx="27644">
                  <c:v>8.2275000000000009</c:v>
                </c:pt>
                <c:pt idx="27645">
                  <c:v>8.1512000000000011</c:v>
                </c:pt>
                <c:pt idx="27646">
                  <c:v>8.0832000000000015</c:v>
                </c:pt>
                <c:pt idx="27647">
                  <c:v>8.0259</c:v>
                </c:pt>
                <c:pt idx="27648">
                  <c:v>7.9630999999999998</c:v>
                </c:pt>
                <c:pt idx="27649">
                  <c:v>7.9535999999999998</c:v>
                </c:pt>
                <c:pt idx="27650">
                  <c:v>7.883</c:v>
                </c:pt>
                <c:pt idx="27651">
                  <c:v>7.7809999999999997</c:v>
                </c:pt>
                <c:pt idx="27652">
                  <c:v>7.7337000000000007</c:v>
                </c:pt>
                <c:pt idx="27653">
                  <c:v>7.7293000000000003</c:v>
                </c:pt>
                <c:pt idx="27654">
                  <c:v>7.6987999999999994</c:v>
                </c:pt>
                <c:pt idx="27655">
                  <c:v>7.7408999999999999</c:v>
                </c:pt>
                <c:pt idx="27656">
                  <c:v>7.7919999999999998</c:v>
                </c:pt>
                <c:pt idx="27657">
                  <c:v>7.7707000000000006</c:v>
                </c:pt>
                <c:pt idx="27658">
                  <c:v>7.7557999999999998</c:v>
                </c:pt>
                <c:pt idx="27659">
                  <c:v>7.7267000000000001</c:v>
                </c:pt>
                <c:pt idx="27660">
                  <c:v>7.6791999999999998</c:v>
                </c:pt>
                <c:pt idx="27661">
                  <c:v>7.7134</c:v>
                </c:pt>
                <c:pt idx="27662">
                  <c:v>7.7073</c:v>
                </c:pt>
                <c:pt idx="27663">
                  <c:v>7.6368999999999998</c:v>
                </c:pt>
                <c:pt idx="27664">
                  <c:v>7.5922999999999998</c:v>
                </c:pt>
                <c:pt idx="27665">
                  <c:v>7.5152000000000001</c:v>
                </c:pt>
                <c:pt idx="27666">
                  <c:v>7.4844999999999997</c:v>
                </c:pt>
                <c:pt idx="27667">
                  <c:v>7.5034000000000001</c:v>
                </c:pt>
                <c:pt idx="27668">
                  <c:v>7.5296000000000003</c:v>
                </c:pt>
                <c:pt idx="27669">
                  <c:v>7.5104999999999995</c:v>
                </c:pt>
                <c:pt idx="27670">
                  <c:v>7.4939999999999998</c:v>
                </c:pt>
                <c:pt idx="27671">
                  <c:v>7.4598000000000004</c:v>
                </c:pt>
                <c:pt idx="27672">
                  <c:v>7.4428000000000001</c:v>
                </c:pt>
                <c:pt idx="27673">
                  <c:v>7.476700000000001</c:v>
                </c:pt>
                <c:pt idx="27674">
                  <c:v>7.5015999999999998</c:v>
                </c:pt>
                <c:pt idx="27675">
                  <c:v>7.5143999999999993</c:v>
                </c:pt>
                <c:pt idx="27676">
                  <c:v>7.5166000000000004</c:v>
                </c:pt>
                <c:pt idx="27677">
                  <c:v>7.5335000000000001</c:v>
                </c:pt>
                <c:pt idx="27678">
                  <c:v>7.5328999999999997</c:v>
                </c:pt>
                <c:pt idx="27679">
                  <c:v>7.5650999999999993</c:v>
                </c:pt>
                <c:pt idx="27680">
                  <c:v>7.5837000000000003</c:v>
                </c:pt>
                <c:pt idx="27681">
                  <c:v>7.5539999999999994</c:v>
                </c:pt>
                <c:pt idx="27682">
                  <c:v>7.5583</c:v>
                </c:pt>
                <c:pt idx="27683">
                  <c:v>7.5527999999999995</c:v>
                </c:pt>
                <c:pt idx="27684">
                  <c:v>7.6004999999999994</c:v>
                </c:pt>
                <c:pt idx="27685">
                  <c:v>7.625799999999999</c:v>
                </c:pt>
                <c:pt idx="27686">
                  <c:v>7.6486999999999998</c:v>
                </c:pt>
                <c:pt idx="27687">
                  <c:v>7.7202000000000002</c:v>
                </c:pt>
                <c:pt idx="27688">
                  <c:v>7.794999999999999</c:v>
                </c:pt>
                <c:pt idx="27689">
                  <c:v>7.9593000000000007</c:v>
                </c:pt>
                <c:pt idx="27690">
                  <c:v>8.1142999999999983</c:v>
                </c:pt>
                <c:pt idx="27691">
                  <c:v>8.4511000000000003</c:v>
                </c:pt>
                <c:pt idx="27692">
                  <c:v>8.9187000000000012</c:v>
                </c:pt>
                <c:pt idx="27693">
                  <c:v>9.4948000000000015</c:v>
                </c:pt>
                <c:pt idx="27694">
                  <c:v>9.9531000000000027</c:v>
                </c:pt>
                <c:pt idx="27695">
                  <c:v>10.511000000000001</c:v>
                </c:pt>
                <c:pt idx="27696">
                  <c:v>10.761000000000001</c:v>
                </c:pt>
                <c:pt idx="27697">
                  <c:v>14.047000000000001</c:v>
                </c:pt>
                <c:pt idx="27698">
                  <c:v>13.174000000000001</c:v>
                </c:pt>
                <c:pt idx="27699">
                  <c:v>12.608000000000001</c:v>
                </c:pt>
                <c:pt idx="27700">
                  <c:v>12.203000000000001</c:v>
                </c:pt>
                <c:pt idx="27701">
                  <c:v>11.888</c:v>
                </c:pt>
                <c:pt idx="27702">
                  <c:v>11.733999999999998</c:v>
                </c:pt>
                <c:pt idx="27703">
                  <c:v>11.632</c:v>
                </c:pt>
                <c:pt idx="27704">
                  <c:v>11.597</c:v>
                </c:pt>
                <c:pt idx="27705">
                  <c:v>11.509</c:v>
                </c:pt>
                <c:pt idx="27706">
                  <c:v>11.428000000000001</c:v>
                </c:pt>
                <c:pt idx="27707">
                  <c:v>11.355000000000002</c:v>
                </c:pt>
                <c:pt idx="27708">
                  <c:v>11.333</c:v>
                </c:pt>
                <c:pt idx="27709">
                  <c:v>11.297000000000001</c:v>
                </c:pt>
                <c:pt idx="27710">
                  <c:v>11.28</c:v>
                </c:pt>
                <c:pt idx="27711">
                  <c:v>11.32</c:v>
                </c:pt>
                <c:pt idx="27712">
                  <c:v>11.458</c:v>
                </c:pt>
                <c:pt idx="27713">
                  <c:v>11.513</c:v>
                </c:pt>
                <c:pt idx="27714">
                  <c:v>11.527999999999999</c:v>
                </c:pt>
                <c:pt idx="27715">
                  <c:v>11.488</c:v>
                </c:pt>
                <c:pt idx="27716">
                  <c:v>11.469000000000001</c:v>
                </c:pt>
                <c:pt idx="27717">
                  <c:v>11.446</c:v>
                </c:pt>
                <c:pt idx="27718">
                  <c:v>-999</c:v>
                </c:pt>
                <c:pt idx="27719">
                  <c:v>11.133000000000001</c:v>
                </c:pt>
                <c:pt idx="27720">
                  <c:v>10.965000000000002</c:v>
                </c:pt>
                <c:pt idx="27721">
                  <c:v>10.786</c:v>
                </c:pt>
                <c:pt idx="27722">
                  <c:v>10.648999999999999</c:v>
                </c:pt>
                <c:pt idx="27723">
                  <c:v>10.482000000000001</c:v>
                </c:pt>
                <c:pt idx="27724">
                  <c:v>9.5916000000000015</c:v>
                </c:pt>
                <c:pt idx="27725">
                  <c:v>9.7110999999999983</c:v>
                </c:pt>
                <c:pt idx="27726">
                  <c:v>9.7788999999999984</c:v>
                </c:pt>
                <c:pt idx="27727">
                  <c:v>9.7298000000000009</c:v>
                </c:pt>
                <c:pt idx="27728">
                  <c:v>9.7444999999999986</c:v>
                </c:pt>
                <c:pt idx="27729">
                  <c:v>9.5891000000000002</c:v>
                </c:pt>
                <c:pt idx="27730">
                  <c:v>9.438699999999999</c:v>
                </c:pt>
                <c:pt idx="27731">
                  <c:v>9.3172000000000015</c:v>
                </c:pt>
                <c:pt idx="27732">
                  <c:v>9.1951000000000001</c:v>
                </c:pt>
                <c:pt idx="27733">
                  <c:v>9.1023000000000014</c:v>
                </c:pt>
                <c:pt idx="27734">
                  <c:v>9.0202000000000009</c:v>
                </c:pt>
                <c:pt idx="27735">
                  <c:v>8.9457000000000004</c:v>
                </c:pt>
                <c:pt idx="27736">
                  <c:v>8.9237000000000002</c:v>
                </c:pt>
                <c:pt idx="27737">
                  <c:v>8.8291000000000004</c:v>
                </c:pt>
                <c:pt idx="27738">
                  <c:v>8.8308</c:v>
                </c:pt>
                <c:pt idx="27739">
                  <c:v>8.7916999999999987</c:v>
                </c:pt>
                <c:pt idx="27740">
                  <c:v>8.6989999999999998</c:v>
                </c:pt>
                <c:pt idx="27741">
                  <c:v>8.6920000000000002</c:v>
                </c:pt>
                <c:pt idx="27742">
                  <c:v>8.5774000000000008</c:v>
                </c:pt>
                <c:pt idx="27743">
                  <c:v>8.4782999999999991</c:v>
                </c:pt>
                <c:pt idx="27744">
                  <c:v>8.4708000000000006</c:v>
                </c:pt>
                <c:pt idx="27745">
                  <c:v>8.4566000000000052</c:v>
                </c:pt>
                <c:pt idx="27746">
                  <c:v>8.4095000000000031</c:v>
                </c:pt>
                <c:pt idx="27747">
                  <c:v>8.2989999999999995</c:v>
                </c:pt>
                <c:pt idx="27748">
                  <c:v>8.2451999999999988</c:v>
                </c:pt>
                <c:pt idx="27749">
                  <c:v>8.2113999999999994</c:v>
                </c:pt>
                <c:pt idx="27750">
                  <c:v>8.1384999999999987</c:v>
                </c:pt>
                <c:pt idx="27751">
                  <c:v>8.145999999999999</c:v>
                </c:pt>
                <c:pt idx="27752">
                  <c:v>8.0945</c:v>
                </c:pt>
                <c:pt idx="27753">
                  <c:v>8.0915000000000035</c:v>
                </c:pt>
                <c:pt idx="27754">
                  <c:v>8.0734000000000012</c:v>
                </c:pt>
                <c:pt idx="27755">
                  <c:v>8.083400000000001</c:v>
                </c:pt>
                <c:pt idx="27756">
                  <c:v>8.0681000000000012</c:v>
                </c:pt>
                <c:pt idx="27757">
                  <c:v>8.0715000000000003</c:v>
                </c:pt>
                <c:pt idx="27758">
                  <c:v>8.0553000000000008</c:v>
                </c:pt>
                <c:pt idx="27759">
                  <c:v>8.0808</c:v>
                </c:pt>
                <c:pt idx="27760">
                  <c:v>8.0739000000000001</c:v>
                </c:pt>
                <c:pt idx="27761">
                  <c:v>8.0879000000000012</c:v>
                </c:pt>
                <c:pt idx="27762">
                  <c:v>8.0587</c:v>
                </c:pt>
                <c:pt idx="27763">
                  <c:v>8.063500000000003</c:v>
                </c:pt>
                <c:pt idx="27764">
                  <c:v>8.023299999999999</c:v>
                </c:pt>
                <c:pt idx="27765">
                  <c:v>7.9905999999999997</c:v>
                </c:pt>
                <c:pt idx="27766">
                  <c:v>7.9594000000000005</c:v>
                </c:pt>
                <c:pt idx="27767">
                  <c:v>7.9337000000000009</c:v>
                </c:pt>
                <c:pt idx="27768">
                  <c:v>7.9677999999999995</c:v>
                </c:pt>
                <c:pt idx="27769">
                  <c:v>7.9331000000000005</c:v>
                </c:pt>
                <c:pt idx="27770">
                  <c:v>7.9341999999999997</c:v>
                </c:pt>
                <c:pt idx="27771">
                  <c:v>7.9613000000000005</c:v>
                </c:pt>
                <c:pt idx="27772">
                  <c:v>7.9428999999999998</c:v>
                </c:pt>
                <c:pt idx="27773">
                  <c:v>7.9312000000000005</c:v>
                </c:pt>
                <c:pt idx="27774">
                  <c:v>7.9318000000000008</c:v>
                </c:pt>
                <c:pt idx="27775">
                  <c:v>7.9523999999999999</c:v>
                </c:pt>
                <c:pt idx="27776">
                  <c:v>7.9608999999999996</c:v>
                </c:pt>
                <c:pt idx="27777">
                  <c:v>7.9794000000000009</c:v>
                </c:pt>
                <c:pt idx="27778">
                  <c:v>8.0365000000000002</c:v>
                </c:pt>
                <c:pt idx="27779">
                  <c:v>8.0982999999999983</c:v>
                </c:pt>
                <c:pt idx="27780">
                  <c:v>8.1738</c:v>
                </c:pt>
                <c:pt idx="27781">
                  <c:v>8.1599000000000004</c:v>
                </c:pt>
                <c:pt idx="27782">
                  <c:v>8.1385999999999985</c:v>
                </c:pt>
                <c:pt idx="27783">
                  <c:v>8.1324000000000005</c:v>
                </c:pt>
                <c:pt idx="27784">
                  <c:v>8.1596000000000029</c:v>
                </c:pt>
                <c:pt idx="27785">
                  <c:v>8.1575000000000006</c:v>
                </c:pt>
                <c:pt idx="27786">
                  <c:v>8.132299999999999</c:v>
                </c:pt>
                <c:pt idx="27787">
                  <c:v>8.1109999999999989</c:v>
                </c:pt>
                <c:pt idx="27788">
                  <c:v>8.0958000000000006</c:v>
                </c:pt>
                <c:pt idx="27789">
                  <c:v>8.0996000000000006</c:v>
                </c:pt>
                <c:pt idx="27790">
                  <c:v>8.1760000000000002</c:v>
                </c:pt>
                <c:pt idx="27791">
                  <c:v>8.222999999999999</c:v>
                </c:pt>
                <c:pt idx="27792">
                  <c:v>8.2442999999999973</c:v>
                </c:pt>
                <c:pt idx="27793">
                  <c:v>8.2359000000000009</c:v>
                </c:pt>
                <c:pt idx="27794">
                  <c:v>8.2685000000000013</c:v>
                </c:pt>
                <c:pt idx="27795">
                  <c:v>8.3290000000000006</c:v>
                </c:pt>
                <c:pt idx="27796">
                  <c:v>8.3098000000000027</c:v>
                </c:pt>
                <c:pt idx="27797">
                  <c:v>8.3157000000000032</c:v>
                </c:pt>
                <c:pt idx="27798">
                  <c:v>8.2823000000000011</c:v>
                </c:pt>
                <c:pt idx="27799">
                  <c:v>8.2624000000000013</c:v>
                </c:pt>
                <c:pt idx="27800">
                  <c:v>8.25</c:v>
                </c:pt>
                <c:pt idx="27801">
                  <c:v>8.2165000000000035</c:v>
                </c:pt>
                <c:pt idx="27802">
                  <c:v>8.1560000000000006</c:v>
                </c:pt>
                <c:pt idx="27803">
                  <c:v>8.1786000000000012</c:v>
                </c:pt>
                <c:pt idx="27804">
                  <c:v>8.1618000000000013</c:v>
                </c:pt>
                <c:pt idx="27805">
                  <c:v>8.1312999999999995</c:v>
                </c:pt>
                <c:pt idx="27806">
                  <c:v>8.0878000000000014</c:v>
                </c:pt>
                <c:pt idx="27807">
                  <c:v>8.0688000000000013</c:v>
                </c:pt>
                <c:pt idx="27808">
                  <c:v>8.0541</c:v>
                </c:pt>
                <c:pt idx="27809">
                  <c:v>8.1154000000000011</c:v>
                </c:pt>
                <c:pt idx="27810">
                  <c:v>8.0747</c:v>
                </c:pt>
                <c:pt idx="27811">
                  <c:v>8.0599000000000007</c:v>
                </c:pt>
                <c:pt idx="27812">
                  <c:v>8.069600000000003</c:v>
                </c:pt>
                <c:pt idx="27813">
                  <c:v>8.0572000000000035</c:v>
                </c:pt>
                <c:pt idx="27814">
                  <c:v>8.0084</c:v>
                </c:pt>
                <c:pt idx="27815">
                  <c:v>7.9938000000000002</c:v>
                </c:pt>
                <c:pt idx="27816">
                  <c:v>7.9996000000000009</c:v>
                </c:pt>
                <c:pt idx="27817">
                  <c:v>7.9824999999999999</c:v>
                </c:pt>
                <c:pt idx="27818">
                  <c:v>7.9634999999999998</c:v>
                </c:pt>
                <c:pt idx="27819">
                  <c:v>7.9947999999999997</c:v>
                </c:pt>
                <c:pt idx="27820">
                  <c:v>8.0122</c:v>
                </c:pt>
                <c:pt idx="27821">
                  <c:v>8.0502000000000002</c:v>
                </c:pt>
                <c:pt idx="27822">
                  <c:v>8.0854000000000035</c:v>
                </c:pt>
                <c:pt idx="27823">
                  <c:v>8.0927000000000007</c:v>
                </c:pt>
                <c:pt idx="27824">
                  <c:v>8.0922000000000001</c:v>
                </c:pt>
                <c:pt idx="27825">
                  <c:v>8.062400000000002</c:v>
                </c:pt>
                <c:pt idx="27826">
                  <c:v>8.0998000000000001</c:v>
                </c:pt>
                <c:pt idx="27827">
                  <c:v>8.0699000000000005</c:v>
                </c:pt>
                <c:pt idx="27828">
                  <c:v>8.0747</c:v>
                </c:pt>
                <c:pt idx="27829">
                  <c:v>8.0662000000000003</c:v>
                </c:pt>
                <c:pt idx="27830">
                  <c:v>8.0898000000000003</c:v>
                </c:pt>
                <c:pt idx="27831">
                  <c:v>8.0608000000000004</c:v>
                </c:pt>
                <c:pt idx="27832">
                  <c:v>8.0905000000000005</c:v>
                </c:pt>
                <c:pt idx="27833">
                  <c:v>8.1076000000000015</c:v>
                </c:pt>
                <c:pt idx="27834">
                  <c:v>8.1283999999999992</c:v>
                </c:pt>
                <c:pt idx="27835">
                  <c:v>8.2039000000000009</c:v>
                </c:pt>
                <c:pt idx="27836">
                  <c:v>8.2495000000000012</c:v>
                </c:pt>
                <c:pt idx="27837">
                  <c:v>8.2152000000000012</c:v>
                </c:pt>
                <c:pt idx="27838">
                  <c:v>8.2215999999999987</c:v>
                </c:pt>
                <c:pt idx="27839">
                  <c:v>8.1641000000000012</c:v>
                </c:pt>
                <c:pt idx="27840">
                  <c:v>8.1452000000000009</c:v>
                </c:pt>
                <c:pt idx="27841">
                  <c:v>8.1359000000000012</c:v>
                </c:pt>
                <c:pt idx="27842">
                  <c:v>8.149799999999999</c:v>
                </c:pt>
                <c:pt idx="27843">
                  <c:v>8.1197000000000035</c:v>
                </c:pt>
                <c:pt idx="27844">
                  <c:v>8.1063000000000009</c:v>
                </c:pt>
                <c:pt idx="27845">
                  <c:v>8.0992000000000015</c:v>
                </c:pt>
                <c:pt idx="27846">
                  <c:v>8.1266000000000016</c:v>
                </c:pt>
                <c:pt idx="27847">
                  <c:v>8.1240999999999985</c:v>
                </c:pt>
                <c:pt idx="27848">
                  <c:v>8.1343999999999994</c:v>
                </c:pt>
                <c:pt idx="27849">
                  <c:v>8.0656000000000052</c:v>
                </c:pt>
                <c:pt idx="27850">
                  <c:v>8.0031000000000034</c:v>
                </c:pt>
                <c:pt idx="27851">
                  <c:v>7.9748999999999999</c:v>
                </c:pt>
                <c:pt idx="27852">
                  <c:v>7.9637000000000002</c:v>
                </c:pt>
                <c:pt idx="27853">
                  <c:v>7.9628999999999994</c:v>
                </c:pt>
                <c:pt idx="27854">
                  <c:v>7.9939</c:v>
                </c:pt>
                <c:pt idx="27855">
                  <c:v>7.9690000000000003</c:v>
                </c:pt>
                <c:pt idx="27856">
                  <c:v>7.9617000000000004</c:v>
                </c:pt>
                <c:pt idx="27857">
                  <c:v>7.9178999999999995</c:v>
                </c:pt>
                <c:pt idx="27858">
                  <c:v>7.923</c:v>
                </c:pt>
                <c:pt idx="27859">
                  <c:v>7.8923999999999994</c:v>
                </c:pt>
                <c:pt idx="27860">
                  <c:v>7.8887</c:v>
                </c:pt>
                <c:pt idx="27861">
                  <c:v>7.9226000000000001</c:v>
                </c:pt>
                <c:pt idx="27862">
                  <c:v>7.9544999999999995</c:v>
                </c:pt>
                <c:pt idx="27863">
                  <c:v>7.9869000000000003</c:v>
                </c:pt>
                <c:pt idx="27864">
                  <c:v>8.0059000000000005</c:v>
                </c:pt>
                <c:pt idx="27865">
                  <c:v>8.0164000000000026</c:v>
                </c:pt>
                <c:pt idx="27866">
                  <c:v>8.0247000000000011</c:v>
                </c:pt>
                <c:pt idx="27867">
                  <c:v>8.0157000000000007</c:v>
                </c:pt>
                <c:pt idx="27868">
                  <c:v>8.0681000000000012</c:v>
                </c:pt>
                <c:pt idx="27869">
                  <c:v>8.0590000000000011</c:v>
                </c:pt>
                <c:pt idx="27870">
                  <c:v>8.0500000000000007</c:v>
                </c:pt>
                <c:pt idx="27871">
                  <c:v>8.0301000000000009</c:v>
                </c:pt>
                <c:pt idx="27872">
                  <c:v>7.9935</c:v>
                </c:pt>
                <c:pt idx="27873">
                  <c:v>7.9764000000000008</c:v>
                </c:pt>
                <c:pt idx="27874">
                  <c:v>7.9904000000000002</c:v>
                </c:pt>
                <c:pt idx="27875">
                  <c:v>7.9881000000000002</c:v>
                </c:pt>
                <c:pt idx="27876">
                  <c:v>7.9755000000000003</c:v>
                </c:pt>
                <c:pt idx="27877">
                  <c:v>7.9496000000000011</c:v>
                </c:pt>
                <c:pt idx="27878">
                  <c:v>7.9447000000000001</c:v>
                </c:pt>
                <c:pt idx="27879">
                  <c:v>7.9700000000000006</c:v>
                </c:pt>
                <c:pt idx="27880">
                  <c:v>8.0179999999999989</c:v>
                </c:pt>
                <c:pt idx="27881">
                  <c:v>8.033100000000001</c:v>
                </c:pt>
                <c:pt idx="27882">
                  <c:v>8.0815000000000001</c:v>
                </c:pt>
                <c:pt idx="27883">
                  <c:v>8.1941999999999986</c:v>
                </c:pt>
                <c:pt idx="27884">
                  <c:v>8.3112000000000013</c:v>
                </c:pt>
                <c:pt idx="27885">
                  <c:v>8.4362000000000013</c:v>
                </c:pt>
                <c:pt idx="27886">
                  <c:v>8.5722000000000005</c:v>
                </c:pt>
                <c:pt idx="27887">
                  <c:v>8.7409000000000017</c:v>
                </c:pt>
                <c:pt idx="27888">
                  <c:v>8.9537000000000031</c:v>
                </c:pt>
                <c:pt idx="27889">
                  <c:v>9.1824000000000012</c:v>
                </c:pt>
                <c:pt idx="27890">
                  <c:v>9.3899000000000008</c:v>
                </c:pt>
                <c:pt idx="27891">
                  <c:v>9.507299999999999</c:v>
                </c:pt>
                <c:pt idx="27892">
                  <c:v>9.61</c:v>
                </c:pt>
                <c:pt idx="27893">
                  <c:v>9.6266000000000016</c:v>
                </c:pt>
                <c:pt idx="27894">
                  <c:v>9.632299999999999</c:v>
                </c:pt>
                <c:pt idx="27895">
                  <c:v>9.6099000000000014</c:v>
                </c:pt>
                <c:pt idx="27896">
                  <c:v>9.5421000000000014</c:v>
                </c:pt>
                <c:pt idx="27897">
                  <c:v>9.4523000000000028</c:v>
                </c:pt>
                <c:pt idx="27898">
                  <c:v>9.3267000000000007</c:v>
                </c:pt>
                <c:pt idx="27899">
                  <c:v>9.1987999999999985</c:v>
                </c:pt>
                <c:pt idx="27900">
                  <c:v>9.1403000000000016</c:v>
                </c:pt>
                <c:pt idx="27901">
                  <c:v>9.0595000000000052</c:v>
                </c:pt>
                <c:pt idx="27902">
                  <c:v>8.9695000000000018</c:v>
                </c:pt>
                <c:pt idx="27903">
                  <c:v>8.8746000000000027</c:v>
                </c:pt>
                <c:pt idx="27904">
                  <c:v>8.7947999999999986</c:v>
                </c:pt>
                <c:pt idx="27905">
                  <c:v>8.7260000000000009</c:v>
                </c:pt>
                <c:pt idx="27906">
                  <c:v>8.6092000000000013</c:v>
                </c:pt>
                <c:pt idx="27907">
                  <c:v>8.5318999999999985</c:v>
                </c:pt>
                <c:pt idx="27908">
                  <c:v>8.5300000000000011</c:v>
                </c:pt>
                <c:pt idx="27909">
                  <c:v>8.4724000000000022</c:v>
                </c:pt>
                <c:pt idx="27910">
                  <c:v>8.3909000000000002</c:v>
                </c:pt>
                <c:pt idx="27911">
                  <c:v>8.345500000000003</c:v>
                </c:pt>
                <c:pt idx="27912">
                  <c:v>8.285400000000001</c:v>
                </c:pt>
                <c:pt idx="27913">
                  <c:v>8.2580000000000009</c:v>
                </c:pt>
                <c:pt idx="27914">
                  <c:v>8.2802999999999987</c:v>
                </c:pt>
                <c:pt idx="27915">
                  <c:v>8.2533000000000012</c:v>
                </c:pt>
                <c:pt idx="27916">
                  <c:v>8.1982999999999997</c:v>
                </c:pt>
                <c:pt idx="27917">
                  <c:v>8.1634000000000011</c:v>
                </c:pt>
                <c:pt idx="27918">
                  <c:v>8.1282999999999994</c:v>
                </c:pt>
                <c:pt idx="27919">
                  <c:v>8.1161000000000012</c:v>
                </c:pt>
                <c:pt idx="27920">
                  <c:v>8.0938000000000034</c:v>
                </c:pt>
                <c:pt idx="27921">
                  <c:v>8.1106000000000016</c:v>
                </c:pt>
                <c:pt idx="27922">
                  <c:v>8.110199999999999</c:v>
                </c:pt>
                <c:pt idx="27923">
                  <c:v>8.1373999999999995</c:v>
                </c:pt>
                <c:pt idx="27924">
                  <c:v>8.1794000000000011</c:v>
                </c:pt>
                <c:pt idx="27925">
                  <c:v>8.1733000000000011</c:v>
                </c:pt>
                <c:pt idx="27926">
                  <c:v>8.1580000000000013</c:v>
                </c:pt>
                <c:pt idx="27927">
                  <c:v>8.1406999999999989</c:v>
                </c:pt>
                <c:pt idx="27928">
                  <c:v>8.1140999999999988</c:v>
                </c:pt>
                <c:pt idx="27929">
                  <c:v>8.1917999999999989</c:v>
                </c:pt>
                <c:pt idx="27930">
                  <c:v>8.2142000000000017</c:v>
                </c:pt>
                <c:pt idx="27931">
                  <c:v>8.1591000000000005</c:v>
                </c:pt>
                <c:pt idx="27932">
                  <c:v>8.1817000000000011</c:v>
                </c:pt>
                <c:pt idx="27933">
                  <c:v>8.1505000000000027</c:v>
                </c:pt>
                <c:pt idx="27934">
                  <c:v>8.1817999999999991</c:v>
                </c:pt>
                <c:pt idx="27935">
                  <c:v>8.2357000000000014</c:v>
                </c:pt>
                <c:pt idx="27936">
                  <c:v>8.2537000000000003</c:v>
                </c:pt>
                <c:pt idx="27937">
                  <c:v>8.2710999999999988</c:v>
                </c:pt>
                <c:pt idx="27938">
                  <c:v>8.2966000000000015</c:v>
                </c:pt>
                <c:pt idx="27939">
                  <c:v>8.2767000000000035</c:v>
                </c:pt>
                <c:pt idx="27940">
                  <c:v>8.2441999999999993</c:v>
                </c:pt>
                <c:pt idx="27941">
                  <c:v>8.1932999999999989</c:v>
                </c:pt>
                <c:pt idx="27942">
                  <c:v>8.2488999999999972</c:v>
                </c:pt>
                <c:pt idx="27943">
                  <c:v>8.2384999999999984</c:v>
                </c:pt>
                <c:pt idx="27944">
                  <c:v>8.2240999999999982</c:v>
                </c:pt>
                <c:pt idx="27945">
                  <c:v>8.2087999999999983</c:v>
                </c:pt>
                <c:pt idx="27946">
                  <c:v>8.2422999999999984</c:v>
                </c:pt>
                <c:pt idx="27947">
                  <c:v>8.1917000000000009</c:v>
                </c:pt>
                <c:pt idx="27948">
                  <c:v>8.1817999999999991</c:v>
                </c:pt>
                <c:pt idx="27949">
                  <c:v>8.1864000000000008</c:v>
                </c:pt>
                <c:pt idx="27950">
                  <c:v>8.1551000000000027</c:v>
                </c:pt>
                <c:pt idx="27951">
                  <c:v>8.168099999999999</c:v>
                </c:pt>
                <c:pt idx="27952">
                  <c:v>8.1310999999999982</c:v>
                </c:pt>
                <c:pt idx="27953">
                  <c:v>8.1485999999999983</c:v>
                </c:pt>
                <c:pt idx="27954">
                  <c:v>8.1542000000000012</c:v>
                </c:pt>
                <c:pt idx="27955">
                  <c:v>8.1705000000000005</c:v>
                </c:pt>
                <c:pt idx="27956">
                  <c:v>8.1798000000000002</c:v>
                </c:pt>
                <c:pt idx="27957">
                  <c:v>8.2097000000000016</c:v>
                </c:pt>
                <c:pt idx="27958">
                  <c:v>8.204600000000001</c:v>
                </c:pt>
                <c:pt idx="27959">
                  <c:v>8.1711000000000009</c:v>
                </c:pt>
                <c:pt idx="27960">
                  <c:v>8.1455000000000002</c:v>
                </c:pt>
                <c:pt idx="27961">
                  <c:v>8.1023000000000014</c:v>
                </c:pt>
                <c:pt idx="27962">
                  <c:v>8.0972999999999988</c:v>
                </c:pt>
                <c:pt idx="27963">
                  <c:v>8.1198000000000015</c:v>
                </c:pt>
                <c:pt idx="27964">
                  <c:v>8.1281999999999996</c:v>
                </c:pt>
                <c:pt idx="27965">
                  <c:v>8.1052</c:v>
                </c:pt>
                <c:pt idx="27966">
                  <c:v>8.1006</c:v>
                </c:pt>
                <c:pt idx="27967">
                  <c:v>8.1438999999999986</c:v>
                </c:pt>
                <c:pt idx="27968">
                  <c:v>8.1247999999999987</c:v>
                </c:pt>
                <c:pt idx="27969">
                  <c:v>8.1072999999999986</c:v>
                </c:pt>
                <c:pt idx="27970">
                  <c:v>8.1560000000000006</c:v>
                </c:pt>
                <c:pt idx="27971">
                  <c:v>8.1269000000000009</c:v>
                </c:pt>
                <c:pt idx="27972">
                  <c:v>8.127600000000001</c:v>
                </c:pt>
                <c:pt idx="27973">
                  <c:v>8.1648000000000014</c:v>
                </c:pt>
                <c:pt idx="27974">
                  <c:v>8.1611000000000011</c:v>
                </c:pt>
                <c:pt idx="27975">
                  <c:v>8.2071999999999985</c:v>
                </c:pt>
                <c:pt idx="27976">
                  <c:v>8.2761000000000013</c:v>
                </c:pt>
                <c:pt idx="27977">
                  <c:v>8.2885000000000009</c:v>
                </c:pt>
                <c:pt idx="27978">
                  <c:v>8.3556000000000026</c:v>
                </c:pt>
                <c:pt idx="27979">
                  <c:v>8.3864000000000019</c:v>
                </c:pt>
                <c:pt idx="27980">
                  <c:v>8.4281999999999986</c:v>
                </c:pt>
                <c:pt idx="27981">
                  <c:v>8.3986000000000001</c:v>
                </c:pt>
                <c:pt idx="27982">
                  <c:v>8.4321000000000002</c:v>
                </c:pt>
                <c:pt idx="27983">
                  <c:v>8.4211999999999989</c:v>
                </c:pt>
                <c:pt idx="27984">
                  <c:v>8.4737000000000027</c:v>
                </c:pt>
                <c:pt idx="27985">
                  <c:v>8.4469000000000012</c:v>
                </c:pt>
                <c:pt idx="27986">
                  <c:v>8.4664000000000019</c:v>
                </c:pt>
                <c:pt idx="27987">
                  <c:v>8.4358000000000004</c:v>
                </c:pt>
                <c:pt idx="27988">
                  <c:v>8.4446000000000012</c:v>
                </c:pt>
                <c:pt idx="27989">
                  <c:v>8.3861000000000008</c:v>
                </c:pt>
                <c:pt idx="27990">
                  <c:v>8.3756000000000022</c:v>
                </c:pt>
                <c:pt idx="27991">
                  <c:v>8.3745000000000029</c:v>
                </c:pt>
                <c:pt idx="27992">
                  <c:v>8.3886000000000003</c:v>
                </c:pt>
                <c:pt idx="27993">
                  <c:v>8.3496000000000006</c:v>
                </c:pt>
                <c:pt idx="27994">
                  <c:v>8.3127000000000031</c:v>
                </c:pt>
                <c:pt idx="27995">
                  <c:v>8.2566000000000006</c:v>
                </c:pt>
                <c:pt idx="27996">
                  <c:v>8.2359000000000009</c:v>
                </c:pt>
                <c:pt idx="27997">
                  <c:v>8.2459999999999987</c:v>
                </c:pt>
                <c:pt idx="27998">
                  <c:v>8.1723000000000035</c:v>
                </c:pt>
                <c:pt idx="27999">
                  <c:v>8.1821000000000002</c:v>
                </c:pt>
                <c:pt idx="28000">
                  <c:v>8.176400000000001</c:v>
                </c:pt>
                <c:pt idx="28001">
                  <c:v>8.1465000000000014</c:v>
                </c:pt>
                <c:pt idx="28002">
                  <c:v>8.1621000000000006</c:v>
                </c:pt>
                <c:pt idx="28003">
                  <c:v>8.2031000000000009</c:v>
                </c:pt>
                <c:pt idx="28004">
                  <c:v>8.2027000000000001</c:v>
                </c:pt>
                <c:pt idx="28005">
                  <c:v>8.1709000000000014</c:v>
                </c:pt>
                <c:pt idx="28006">
                  <c:v>8.1401999999999983</c:v>
                </c:pt>
                <c:pt idx="28007">
                  <c:v>8.1622000000000003</c:v>
                </c:pt>
                <c:pt idx="28008">
                  <c:v>8.1621000000000006</c:v>
                </c:pt>
                <c:pt idx="28009">
                  <c:v>8.1951000000000001</c:v>
                </c:pt>
                <c:pt idx="28010">
                  <c:v>8.1867000000000001</c:v>
                </c:pt>
                <c:pt idx="28011">
                  <c:v>8.1544000000000008</c:v>
                </c:pt>
                <c:pt idx="28012">
                  <c:v>8.1633000000000013</c:v>
                </c:pt>
                <c:pt idx="28013">
                  <c:v>8.1775000000000002</c:v>
                </c:pt>
                <c:pt idx="28014">
                  <c:v>8.1966000000000001</c:v>
                </c:pt>
                <c:pt idx="28015">
                  <c:v>8.1731000000000016</c:v>
                </c:pt>
                <c:pt idx="28016">
                  <c:v>8.1682999999999986</c:v>
                </c:pt>
                <c:pt idx="28017">
                  <c:v>8.1704000000000008</c:v>
                </c:pt>
                <c:pt idx="28018">
                  <c:v>8.1893000000000011</c:v>
                </c:pt>
                <c:pt idx="28019">
                  <c:v>8.1996000000000002</c:v>
                </c:pt>
                <c:pt idx="28020">
                  <c:v>8.2013999999999996</c:v>
                </c:pt>
                <c:pt idx="28021">
                  <c:v>8.1842999999999986</c:v>
                </c:pt>
                <c:pt idx="28022">
                  <c:v>8.1931000000000012</c:v>
                </c:pt>
                <c:pt idx="28023">
                  <c:v>8.202</c:v>
                </c:pt>
                <c:pt idx="28024">
                  <c:v>8.2066000000000034</c:v>
                </c:pt>
                <c:pt idx="28025">
                  <c:v>8.2000000000000011</c:v>
                </c:pt>
                <c:pt idx="28026">
                  <c:v>8.1688999999999989</c:v>
                </c:pt>
                <c:pt idx="28027">
                  <c:v>8.1582999999999988</c:v>
                </c:pt>
                <c:pt idx="28028">
                  <c:v>8.1812999999999985</c:v>
                </c:pt>
                <c:pt idx="28029">
                  <c:v>8.1487999999999996</c:v>
                </c:pt>
                <c:pt idx="28030">
                  <c:v>8.1416999999999984</c:v>
                </c:pt>
                <c:pt idx="28031">
                  <c:v>8.1104000000000003</c:v>
                </c:pt>
                <c:pt idx="28032">
                  <c:v>8.1442999999999994</c:v>
                </c:pt>
                <c:pt idx="28033">
                  <c:v>8.1039000000000012</c:v>
                </c:pt>
                <c:pt idx="28034">
                  <c:v>8.0929000000000002</c:v>
                </c:pt>
                <c:pt idx="28035">
                  <c:v>8.0580000000000016</c:v>
                </c:pt>
                <c:pt idx="28036">
                  <c:v>8.0205000000000002</c:v>
                </c:pt>
                <c:pt idx="28037">
                  <c:v>8.0142999999999986</c:v>
                </c:pt>
                <c:pt idx="28038">
                  <c:v>8.0417999999999985</c:v>
                </c:pt>
                <c:pt idx="28039">
                  <c:v>8.0640000000000001</c:v>
                </c:pt>
                <c:pt idx="28040">
                  <c:v>8.15</c:v>
                </c:pt>
                <c:pt idx="28041">
                  <c:v>8.0999000000000034</c:v>
                </c:pt>
                <c:pt idx="28042">
                  <c:v>8.1110999999999986</c:v>
                </c:pt>
                <c:pt idx="28043">
                  <c:v>8.0927000000000007</c:v>
                </c:pt>
                <c:pt idx="28044">
                  <c:v>8.0679000000000016</c:v>
                </c:pt>
                <c:pt idx="28045">
                  <c:v>8.097999999999999</c:v>
                </c:pt>
                <c:pt idx="28046">
                  <c:v>8.1336000000000013</c:v>
                </c:pt>
                <c:pt idx="28047">
                  <c:v>8.091800000000001</c:v>
                </c:pt>
                <c:pt idx="28048">
                  <c:v>8.0617000000000001</c:v>
                </c:pt>
                <c:pt idx="28049">
                  <c:v>8.0519000000000016</c:v>
                </c:pt>
                <c:pt idx="28050">
                  <c:v>8.1006</c:v>
                </c:pt>
                <c:pt idx="28051">
                  <c:v>8.0657000000000032</c:v>
                </c:pt>
                <c:pt idx="28052">
                  <c:v>8.0699000000000005</c:v>
                </c:pt>
                <c:pt idx="28053">
                  <c:v>8.0956000000000028</c:v>
                </c:pt>
                <c:pt idx="28054">
                  <c:v>8.0790000000000006</c:v>
                </c:pt>
                <c:pt idx="28055">
                  <c:v>8.0816000000000034</c:v>
                </c:pt>
                <c:pt idx="28056">
                  <c:v>8.0680000000000014</c:v>
                </c:pt>
                <c:pt idx="28057">
                  <c:v>8.0412999999999997</c:v>
                </c:pt>
                <c:pt idx="28058">
                  <c:v>8.0454000000000008</c:v>
                </c:pt>
                <c:pt idx="28059">
                  <c:v>8.0810000000000013</c:v>
                </c:pt>
                <c:pt idx="28060">
                  <c:v>8.0905000000000005</c:v>
                </c:pt>
                <c:pt idx="28061">
                  <c:v>8.1086000000000009</c:v>
                </c:pt>
                <c:pt idx="28062">
                  <c:v>8.1180999999999983</c:v>
                </c:pt>
                <c:pt idx="28063">
                  <c:v>8.1258000000000035</c:v>
                </c:pt>
                <c:pt idx="28064">
                  <c:v>8.1519000000000013</c:v>
                </c:pt>
                <c:pt idx="28065">
                  <c:v>8.1457000000000015</c:v>
                </c:pt>
                <c:pt idx="28066">
                  <c:v>8.1068000000000016</c:v>
                </c:pt>
                <c:pt idx="28067">
                  <c:v>8.1368000000000009</c:v>
                </c:pt>
                <c:pt idx="28068">
                  <c:v>8.2377999999999982</c:v>
                </c:pt>
                <c:pt idx="28069">
                  <c:v>8.391</c:v>
                </c:pt>
                <c:pt idx="28070">
                  <c:v>8.5339999999999989</c:v>
                </c:pt>
                <c:pt idx="28071">
                  <c:v>8.6664000000000012</c:v>
                </c:pt>
                <c:pt idx="28072">
                  <c:v>8.7768000000000015</c:v>
                </c:pt>
                <c:pt idx="28073">
                  <c:v>9.0297000000000001</c:v>
                </c:pt>
                <c:pt idx="28074">
                  <c:v>9.2621000000000002</c:v>
                </c:pt>
                <c:pt idx="28075">
                  <c:v>9.5046000000000035</c:v>
                </c:pt>
                <c:pt idx="28076">
                  <c:v>9.7981999999999996</c:v>
                </c:pt>
                <c:pt idx="28077">
                  <c:v>10.057</c:v>
                </c:pt>
                <c:pt idx="28078">
                  <c:v>10.284000000000001</c:v>
                </c:pt>
                <c:pt idx="28079">
                  <c:v>10.582000000000003</c:v>
                </c:pt>
                <c:pt idx="28080">
                  <c:v>14.798999999999999</c:v>
                </c:pt>
                <c:pt idx="28081">
                  <c:v>13.923</c:v>
                </c:pt>
                <c:pt idx="28082">
                  <c:v>13.574</c:v>
                </c:pt>
                <c:pt idx="28083">
                  <c:v>13.297000000000001</c:v>
                </c:pt>
                <c:pt idx="28084">
                  <c:v>13.004</c:v>
                </c:pt>
                <c:pt idx="28085">
                  <c:v>12.625</c:v>
                </c:pt>
                <c:pt idx="28086">
                  <c:v>12.199</c:v>
                </c:pt>
                <c:pt idx="28087">
                  <c:v>11.826000000000002</c:v>
                </c:pt>
                <c:pt idx="28088">
                  <c:v>11.449</c:v>
                </c:pt>
                <c:pt idx="28089">
                  <c:v>11.123000000000001</c:v>
                </c:pt>
                <c:pt idx="28090">
                  <c:v>10.767000000000001</c:v>
                </c:pt>
                <c:pt idx="28091">
                  <c:v>10.503</c:v>
                </c:pt>
                <c:pt idx="28092">
                  <c:v>9.5500000000000007</c:v>
                </c:pt>
                <c:pt idx="28093">
                  <c:v>9.6588000000000012</c:v>
                </c:pt>
                <c:pt idx="28094">
                  <c:v>9.6482999999999972</c:v>
                </c:pt>
                <c:pt idx="28095">
                  <c:v>9.6109999999999989</c:v>
                </c:pt>
                <c:pt idx="28096">
                  <c:v>9.587299999999999</c:v>
                </c:pt>
                <c:pt idx="28097">
                  <c:v>9.5228000000000002</c:v>
                </c:pt>
                <c:pt idx="28098">
                  <c:v>9.4699000000000026</c:v>
                </c:pt>
                <c:pt idx="28099">
                  <c:v>9.4358000000000004</c:v>
                </c:pt>
                <c:pt idx="28100">
                  <c:v>9.3618000000000006</c:v>
                </c:pt>
                <c:pt idx="28101">
                  <c:v>9.3020000000000014</c:v>
                </c:pt>
                <c:pt idx="28102">
                  <c:v>9.2807000000000013</c:v>
                </c:pt>
                <c:pt idx="28103">
                  <c:v>9.2456000000000014</c:v>
                </c:pt>
                <c:pt idx="28104">
                  <c:v>9.1959</c:v>
                </c:pt>
                <c:pt idx="28105">
                  <c:v>9.1951000000000001</c:v>
                </c:pt>
                <c:pt idx="28106">
                  <c:v>9.1877000000000013</c:v>
                </c:pt>
                <c:pt idx="28107">
                  <c:v>9.158199999999999</c:v>
                </c:pt>
                <c:pt idx="28108">
                  <c:v>9.1386999999999983</c:v>
                </c:pt>
                <c:pt idx="28109">
                  <c:v>9.1160000000000014</c:v>
                </c:pt>
                <c:pt idx="28110">
                  <c:v>9.072000000000001</c:v>
                </c:pt>
                <c:pt idx="28111">
                  <c:v>9.0844000000000005</c:v>
                </c:pt>
                <c:pt idx="28112">
                  <c:v>9.1220000000000017</c:v>
                </c:pt>
                <c:pt idx="28113">
                  <c:v>9.1179999999999986</c:v>
                </c:pt>
                <c:pt idx="28114">
                  <c:v>9.0897000000000006</c:v>
                </c:pt>
                <c:pt idx="28115">
                  <c:v>9.0985000000000014</c:v>
                </c:pt>
                <c:pt idx="28116">
                  <c:v>9.1068000000000016</c:v>
                </c:pt>
                <c:pt idx="28117">
                  <c:v>9.032</c:v>
                </c:pt>
                <c:pt idx="28118">
                  <c:v>9.0027000000000008</c:v>
                </c:pt>
                <c:pt idx="28119">
                  <c:v>8.9965000000000028</c:v>
                </c:pt>
                <c:pt idx="28120">
                  <c:v>8.9714000000000009</c:v>
                </c:pt>
                <c:pt idx="28121">
                  <c:v>8.9388999999999985</c:v>
                </c:pt>
                <c:pt idx="28122">
                  <c:v>8.9682000000000013</c:v>
                </c:pt>
                <c:pt idx="28123">
                  <c:v>8.9830000000000005</c:v>
                </c:pt>
                <c:pt idx="28124">
                  <c:v>8.9637000000000029</c:v>
                </c:pt>
                <c:pt idx="28125">
                  <c:v>9.0059000000000005</c:v>
                </c:pt>
                <c:pt idx="28126">
                  <c:v>9.0821000000000005</c:v>
                </c:pt>
                <c:pt idx="28127">
                  <c:v>9.1183999999999994</c:v>
                </c:pt>
                <c:pt idx="28128">
                  <c:v>9.1645000000000003</c:v>
                </c:pt>
                <c:pt idx="28129">
                  <c:v>9.1991000000000014</c:v>
                </c:pt>
                <c:pt idx="28130">
                  <c:v>9.200800000000001</c:v>
                </c:pt>
                <c:pt idx="28131">
                  <c:v>9.2199000000000009</c:v>
                </c:pt>
                <c:pt idx="28132">
                  <c:v>9.180299999999999</c:v>
                </c:pt>
                <c:pt idx="28133">
                  <c:v>9.1479999999999997</c:v>
                </c:pt>
                <c:pt idx="28134">
                  <c:v>10.950000000000001</c:v>
                </c:pt>
                <c:pt idx="28135">
                  <c:v>21.539000000000001</c:v>
                </c:pt>
                <c:pt idx="28136">
                  <c:v>19.277999999999999</c:v>
                </c:pt>
                <c:pt idx="28137">
                  <c:v>17.312999999999999</c:v>
                </c:pt>
                <c:pt idx="28138">
                  <c:v>15.527999999999999</c:v>
                </c:pt>
                <c:pt idx="28139">
                  <c:v>14.03</c:v>
                </c:pt>
                <c:pt idx="28140">
                  <c:v>12.861000000000002</c:v>
                </c:pt>
                <c:pt idx="28141">
                  <c:v>11.98</c:v>
                </c:pt>
                <c:pt idx="28142">
                  <c:v>11.258000000000001</c:v>
                </c:pt>
                <c:pt idx="28143">
                  <c:v>10.777000000000001</c:v>
                </c:pt>
                <c:pt idx="28144">
                  <c:v>10.436</c:v>
                </c:pt>
                <c:pt idx="28145">
                  <c:v>9.1727000000000007</c:v>
                </c:pt>
                <c:pt idx="28146">
                  <c:v>9.3525000000000045</c:v>
                </c:pt>
                <c:pt idx="28147">
                  <c:v>9.3342999999999989</c:v>
                </c:pt>
                <c:pt idx="28148">
                  <c:v>9.2721</c:v>
                </c:pt>
                <c:pt idx="28149">
                  <c:v>9.219199999999999</c:v>
                </c:pt>
                <c:pt idx="28150">
                  <c:v>9.1076000000000015</c:v>
                </c:pt>
                <c:pt idx="28151">
                  <c:v>9.0386999999999986</c:v>
                </c:pt>
                <c:pt idx="28152">
                  <c:v>8.8948</c:v>
                </c:pt>
                <c:pt idx="28153">
                  <c:v>8.7755000000000027</c:v>
                </c:pt>
                <c:pt idx="28154">
                  <c:v>8.7249000000000017</c:v>
                </c:pt>
                <c:pt idx="28155">
                  <c:v>8.7474999999999987</c:v>
                </c:pt>
                <c:pt idx="28156">
                  <c:v>8.8776000000000028</c:v>
                </c:pt>
                <c:pt idx="28157">
                  <c:v>9.1006</c:v>
                </c:pt>
                <c:pt idx="28158">
                  <c:v>9.3123000000000005</c:v>
                </c:pt>
                <c:pt idx="28159">
                  <c:v>9.4691000000000027</c:v>
                </c:pt>
                <c:pt idx="28160">
                  <c:v>9.6955000000000027</c:v>
                </c:pt>
                <c:pt idx="28161">
                  <c:v>9.8344000000000005</c:v>
                </c:pt>
                <c:pt idx="28162">
                  <c:v>9.9809000000000001</c:v>
                </c:pt>
                <c:pt idx="28163">
                  <c:v>9.9268000000000001</c:v>
                </c:pt>
                <c:pt idx="28164">
                  <c:v>9.8960000000000008</c:v>
                </c:pt>
                <c:pt idx="28165">
                  <c:v>9.8567000000000018</c:v>
                </c:pt>
                <c:pt idx="28166">
                  <c:v>9.8461000000000034</c:v>
                </c:pt>
                <c:pt idx="28167">
                  <c:v>9.8055000000000021</c:v>
                </c:pt>
                <c:pt idx="28168">
                  <c:v>9.7705000000000002</c:v>
                </c:pt>
                <c:pt idx="28169">
                  <c:v>9.7292999999999985</c:v>
                </c:pt>
                <c:pt idx="28170">
                  <c:v>9.6584000000000003</c:v>
                </c:pt>
                <c:pt idx="28171">
                  <c:v>9.6188999999999982</c:v>
                </c:pt>
                <c:pt idx="28172">
                  <c:v>9.5494000000000003</c:v>
                </c:pt>
                <c:pt idx="28173">
                  <c:v>9.5287999999999986</c:v>
                </c:pt>
                <c:pt idx="28174">
                  <c:v>9.5074000000000005</c:v>
                </c:pt>
                <c:pt idx="28175">
                  <c:v>9.4925000000000033</c:v>
                </c:pt>
                <c:pt idx="28176">
                  <c:v>9.4879000000000016</c:v>
                </c:pt>
                <c:pt idx="28177">
                  <c:v>9.4598000000000031</c:v>
                </c:pt>
                <c:pt idx="28178">
                  <c:v>9.4735000000000031</c:v>
                </c:pt>
                <c:pt idx="28179">
                  <c:v>9.4285000000000014</c:v>
                </c:pt>
                <c:pt idx="28180">
                  <c:v>9.4109000000000016</c:v>
                </c:pt>
                <c:pt idx="28181">
                  <c:v>9.3595000000000024</c:v>
                </c:pt>
                <c:pt idx="28182">
                  <c:v>9.2939999999999987</c:v>
                </c:pt>
                <c:pt idx="28183">
                  <c:v>9.2376999999999985</c:v>
                </c:pt>
                <c:pt idx="28184">
                  <c:v>9.2386999999999997</c:v>
                </c:pt>
                <c:pt idx="28185">
                  <c:v>9.2102999999999984</c:v>
                </c:pt>
                <c:pt idx="28186">
                  <c:v>9.1679000000000013</c:v>
                </c:pt>
                <c:pt idx="28187">
                  <c:v>9.1535000000000029</c:v>
                </c:pt>
                <c:pt idx="28188">
                  <c:v>9.1438999999999986</c:v>
                </c:pt>
                <c:pt idx="28189">
                  <c:v>9.1164000000000005</c:v>
                </c:pt>
                <c:pt idx="28190">
                  <c:v>9.0739000000000001</c:v>
                </c:pt>
                <c:pt idx="28191">
                  <c:v>9.0716000000000001</c:v>
                </c:pt>
                <c:pt idx="28192">
                  <c:v>9.0637000000000008</c:v>
                </c:pt>
                <c:pt idx="28193">
                  <c:v>9.0948000000000011</c:v>
                </c:pt>
                <c:pt idx="28194">
                  <c:v>9.0727000000000029</c:v>
                </c:pt>
                <c:pt idx="28195">
                  <c:v>9.0754000000000019</c:v>
                </c:pt>
                <c:pt idx="28196">
                  <c:v>9.0872000000000011</c:v>
                </c:pt>
                <c:pt idx="28197">
                  <c:v>9.0549000000000035</c:v>
                </c:pt>
                <c:pt idx="28198">
                  <c:v>9.0376000000000012</c:v>
                </c:pt>
                <c:pt idx="28199">
                  <c:v>9.0488999999999997</c:v>
                </c:pt>
                <c:pt idx="28200">
                  <c:v>8.997300000000001</c:v>
                </c:pt>
                <c:pt idx="28201">
                  <c:v>8.9314</c:v>
                </c:pt>
                <c:pt idx="28202">
                  <c:v>8.9093</c:v>
                </c:pt>
                <c:pt idx="28203">
                  <c:v>8.9014000000000006</c:v>
                </c:pt>
                <c:pt idx="28204">
                  <c:v>8.8987000000000016</c:v>
                </c:pt>
                <c:pt idx="28205">
                  <c:v>8.9080000000000013</c:v>
                </c:pt>
                <c:pt idx="28206">
                  <c:v>8.942400000000001</c:v>
                </c:pt>
                <c:pt idx="28207">
                  <c:v>8.9311999999999987</c:v>
                </c:pt>
                <c:pt idx="28208">
                  <c:v>8.9093</c:v>
                </c:pt>
                <c:pt idx="28209">
                  <c:v>8.9407000000000014</c:v>
                </c:pt>
                <c:pt idx="28210">
                  <c:v>8.9523000000000028</c:v>
                </c:pt>
                <c:pt idx="28211">
                  <c:v>8.9527000000000019</c:v>
                </c:pt>
                <c:pt idx="28212">
                  <c:v>8.9304000000000006</c:v>
                </c:pt>
                <c:pt idx="28213">
                  <c:v>8.9144000000000005</c:v>
                </c:pt>
                <c:pt idx="28214">
                  <c:v>8.9009</c:v>
                </c:pt>
                <c:pt idx="28215">
                  <c:v>8.8957000000000033</c:v>
                </c:pt>
                <c:pt idx="28216">
                  <c:v>8.8628000000000018</c:v>
                </c:pt>
                <c:pt idx="28217">
                  <c:v>8.878400000000001</c:v>
                </c:pt>
                <c:pt idx="28218">
                  <c:v>8.8186</c:v>
                </c:pt>
                <c:pt idx="28219">
                  <c:v>8.8345000000000002</c:v>
                </c:pt>
                <c:pt idx="28220">
                  <c:v>8.8094000000000019</c:v>
                </c:pt>
                <c:pt idx="28221">
                  <c:v>8.7704000000000004</c:v>
                </c:pt>
                <c:pt idx="28222">
                  <c:v>8.754900000000001</c:v>
                </c:pt>
                <c:pt idx="28223">
                  <c:v>8.7333999999999996</c:v>
                </c:pt>
                <c:pt idx="28224">
                  <c:v>8.7106000000000012</c:v>
                </c:pt>
                <c:pt idx="28225">
                  <c:v>8.7269999999999985</c:v>
                </c:pt>
                <c:pt idx="28226">
                  <c:v>8.7272999999999996</c:v>
                </c:pt>
                <c:pt idx="28227">
                  <c:v>8.7476999999999983</c:v>
                </c:pt>
                <c:pt idx="28228">
                  <c:v>8.791599999999999</c:v>
                </c:pt>
                <c:pt idx="28229">
                  <c:v>8.7894000000000005</c:v>
                </c:pt>
                <c:pt idx="28230">
                  <c:v>8.8232000000000035</c:v>
                </c:pt>
                <c:pt idx="28231">
                  <c:v>8.8378000000000014</c:v>
                </c:pt>
                <c:pt idx="28232">
                  <c:v>8.8349000000000011</c:v>
                </c:pt>
                <c:pt idx="28233">
                  <c:v>8.8288000000000011</c:v>
                </c:pt>
                <c:pt idx="28234">
                  <c:v>8.8166000000000029</c:v>
                </c:pt>
                <c:pt idx="28235">
                  <c:v>8.7957000000000001</c:v>
                </c:pt>
                <c:pt idx="28236">
                  <c:v>8.8513000000000002</c:v>
                </c:pt>
                <c:pt idx="28237">
                  <c:v>8.8808000000000007</c:v>
                </c:pt>
                <c:pt idx="28238">
                  <c:v>8.8462000000000014</c:v>
                </c:pt>
                <c:pt idx="28239">
                  <c:v>8.8208000000000002</c:v>
                </c:pt>
                <c:pt idx="28240">
                  <c:v>8.8803000000000001</c:v>
                </c:pt>
                <c:pt idx="28241">
                  <c:v>8.9123000000000001</c:v>
                </c:pt>
                <c:pt idx="28242">
                  <c:v>8.8761000000000028</c:v>
                </c:pt>
                <c:pt idx="28243">
                  <c:v>8.8839000000000006</c:v>
                </c:pt>
                <c:pt idx="28244">
                  <c:v>8.8789000000000016</c:v>
                </c:pt>
                <c:pt idx="28245">
                  <c:v>8.922500000000003</c:v>
                </c:pt>
                <c:pt idx="28246">
                  <c:v>8.9803000000000015</c:v>
                </c:pt>
                <c:pt idx="28247">
                  <c:v>9.0176000000000016</c:v>
                </c:pt>
                <c:pt idx="28248">
                  <c:v>9.0864000000000011</c:v>
                </c:pt>
                <c:pt idx="28249">
                  <c:v>9.1461999999999986</c:v>
                </c:pt>
                <c:pt idx="28250">
                  <c:v>9.2321999999999989</c:v>
                </c:pt>
                <c:pt idx="28251">
                  <c:v>9.3085000000000004</c:v>
                </c:pt>
                <c:pt idx="28252">
                  <c:v>9.4421000000000035</c:v>
                </c:pt>
                <c:pt idx="28253">
                  <c:v>9.5118999999999989</c:v>
                </c:pt>
                <c:pt idx="28254">
                  <c:v>9.530899999999999</c:v>
                </c:pt>
                <c:pt idx="28255">
                  <c:v>9.6176000000000013</c:v>
                </c:pt>
                <c:pt idx="28256">
                  <c:v>9.6906000000000034</c:v>
                </c:pt>
                <c:pt idx="28257">
                  <c:v>9.7197000000000013</c:v>
                </c:pt>
                <c:pt idx="28258">
                  <c:v>9.7646000000000015</c:v>
                </c:pt>
                <c:pt idx="28259">
                  <c:v>9.7726000000000006</c:v>
                </c:pt>
                <c:pt idx="28260">
                  <c:v>9.7539000000000016</c:v>
                </c:pt>
                <c:pt idx="28261">
                  <c:v>9.7842999999999982</c:v>
                </c:pt>
                <c:pt idx="28262">
                  <c:v>9.7632000000000012</c:v>
                </c:pt>
                <c:pt idx="28263">
                  <c:v>9.7663000000000011</c:v>
                </c:pt>
                <c:pt idx="28264">
                  <c:v>9.7032999999999987</c:v>
                </c:pt>
                <c:pt idx="28265">
                  <c:v>9.6742999999999988</c:v>
                </c:pt>
                <c:pt idx="28266">
                  <c:v>9.638399999999999</c:v>
                </c:pt>
                <c:pt idx="28267">
                  <c:v>9.6736000000000004</c:v>
                </c:pt>
                <c:pt idx="28268">
                  <c:v>9.753400000000001</c:v>
                </c:pt>
                <c:pt idx="28269">
                  <c:v>9.911900000000001</c:v>
                </c:pt>
                <c:pt idx="28270">
                  <c:v>9.9980000000000011</c:v>
                </c:pt>
                <c:pt idx="28271">
                  <c:v>10.043000000000001</c:v>
                </c:pt>
                <c:pt idx="28272">
                  <c:v>10.067</c:v>
                </c:pt>
                <c:pt idx="28273">
                  <c:v>10.037000000000001</c:v>
                </c:pt>
                <c:pt idx="28274">
                  <c:v>9.9716000000000005</c:v>
                </c:pt>
                <c:pt idx="28275">
                  <c:v>9.8895000000000017</c:v>
                </c:pt>
                <c:pt idx="28276">
                  <c:v>9.774799999999999</c:v>
                </c:pt>
                <c:pt idx="28277">
                  <c:v>9.6821000000000002</c:v>
                </c:pt>
                <c:pt idx="28278">
                  <c:v>9.639899999999999</c:v>
                </c:pt>
                <c:pt idx="28279">
                  <c:v>9.5025000000000031</c:v>
                </c:pt>
                <c:pt idx="28280">
                  <c:v>9.4232000000000014</c:v>
                </c:pt>
                <c:pt idx="28281">
                  <c:v>9.3310000000000013</c:v>
                </c:pt>
                <c:pt idx="28282">
                  <c:v>9.3057000000000052</c:v>
                </c:pt>
                <c:pt idx="28283">
                  <c:v>9.2367999999999988</c:v>
                </c:pt>
                <c:pt idx="28284">
                  <c:v>9.1829000000000001</c:v>
                </c:pt>
                <c:pt idx="28285">
                  <c:v>9.2021000000000015</c:v>
                </c:pt>
                <c:pt idx="28286">
                  <c:v>9.2018999999999984</c:v>
                </c:pt>
                <c:pt idx="28287">
                  <c:v>9.1637000000000004</c:v>
                </c:pt>
                <c:pt idx="28288">
                  <c:v>9.1655000000000033</c:v>
                </c:pt>
                <c:pt idx="28289">
                  <c:v>9.2361999999999984</c:v>
                </c:pt>
                <c:pt idx="28290">
                  <c:v>9.34</c:v>
                </c:pt>
                <c:pt idx="28291">
                  <c:v>9.4312999999999985</c:v>
                </c:pt>
                <c:pt idx="28292">
                  <c:v>9.5085000000000015</c:v>
                </c:pt>
                <c:pt idx="28293">
                  <c:v>9.5255000000000027</c:v>
                </c:pt>
                <c:pt idx="28294">
                  <c:v>9.5033000000000012</c:v>
                </c:pt>
                <c:pt idx="28295">
                  <c:v>9.4664000000000019</c:v>
                </c:pt>
                <c:pt idx="28296">
                  <c:v>9.4267000000000003</c:v>
                </c:pt>
                <c:pt idx="28297">
                  <c:v>9.3462000000000014</c:v>
                </c:pt>
                <c:pt idx="28298">
                  <c:v>9.240499999999999</c:v>
                </c:pt>
                <c:pt idx="28299">
                  <c:v>9.1878000000000011</c:v>
                </c:pt>
                <c:pt idx="28300">
                  <c:v>9.1335000000000015</c:v>
                </c:pt>
                <c:pt idx="28301">
                  <c:v>9.0118999999999989</c:v>
                </c:pt>
                <c:pt idx="28302">
                  <c:v>8.9693000000000005</c:v>
                </c:pt>
                <c:pt idx="28303">
                  <c:v>8.9137000000000004</c:v>
                </c:pt>
                <c:pt idx="28304">
                  <c:v>8.8576000000000032</c:v>
                </c:pt>
                <c:pt idx="28305">
                  <c:v>8.8448000000000011</c:v>
                </c:pt>
                <c:pt idx="28306">
                  <c:v>8.7989999999999995</c:v>
                </c:pt>
                <c:pt idx="28307">
                  <c:v>8.7599</c:v>
                </c:pt>
                <c:pt idx="28308">
                  <c:v>8.7176999999999989</c:v>
                </c:pt>
                <c:pt idx="28309">
                  <c:v>8.7043000000000017</c:v>
                </c:pt>
                <c:pt idx="28310">
                  <c:v>8.688600000000001</c:v>
                </c:pt>
                <c:pt idx="28311">
                  <c:v>8.6295000000000002</c:v>
                </c:pt>
                <c:pt idx="28312">
                  <c:v>8.6365000000000016</c:v>
                </c:pt>
                <c:pt idx="28313">
                  <c:v>8.6118999999999986</c:v>
                </c:pt>
                <c:pt idx="28314">
                  <c:v>8.5739000000000001</c:v>
                </c:pt>
                <c:pt idx="28315">
                  <c:v>8.5484999999999989</c:v>
                </c:pt>
                <c:pt idx="28316">
                  <c:v>8.5424000000000007</c:v>
                </c:pt>
                <c:pt idx="28317">
                  <c:v>8.5780000000000012</c:v>
                </c:pt>
                <c:pt idx="28318">
                  <c:v>8.5986000000000011</c:v>
                </c:pt>
                <c:pt idx="28319">
                  <c:v>8.5901000000000014</c:v>
                </c:pt>
                <c:pt idx="28320">
                  <c:v>8.6157000000000004</c:v>
                </c:pt>
                <c:pt idx="28321">
                  <c:v>8.6262999999999987</c:v>
                </c:pt>
                <c:pt idx="28322">
                  <c:v>8.6895000000000007</c:v>
                </c:pt>
                <c:pt idx="28323">
                  <c:v>8.7452999999999985</c:v>
                </c:pt>
                <c:pt idx="28324">
                  <c:v>8.7425000000000015</c:v>
                </c:pt>
                <c:pt idx="28325">
                  <c:v>8.7367999999999988</c:v>
                </c:pt>
                <c:pt idx="28326">
                  <c:v>8.7179999999999982</c:v>
                </c:pt>
                <c:pt idx="28327">
                  <c:v>8.6550000000000011</c:v>
                </c:pt>
                <c:pt idx="28328">
                  <c:v>8.6567000000000007</c:v>
                </c:pt>
                <c:pt idx="28329">
                  <c:v>8.6454000000000004</c:v>
                </c:pt>
                <c:pt idx="28330">
                  <c:v>8.6654000000000018</c:v>
                </c:pt>
                <c:pt idx="28331">
                  <c:v>8.7268999999999988</c:v>
                </c:pt>
                <c:pt idx="28332">
                  <c:v>8.7568000000000001</c:v>
                </c:pt>
                <c:pt idx="28333">
                  <c:v>8.7764000000000006</c:v>
                </c:pt>
                <c:pt idx="28334">
                  <c:v>8.7485000000000017</c:v>
                </c:pt>
                <c:pt idx="28335">
                  <c:v>8.7506000000000004</c:v>
                </c:pt>
                <c:pt idx="28336">
                  <c:v>8.7312999999999992</c:v>
                </c:pt>
                <c:pt idx="28337">
                  <c:v>8.7148999999999983</c:v>
                </c:pt>
                <c:pt idx="28338">
                  <c:v>8.7188000000000017</c:v>
                </c:pt>
                <c:pt idx="28339">
                  <c:v>8.6932000000000009</c:v>
                </c:pt>
                <c:pt idx="28340">
                  <c:v>8.6483999999999988</c:v>
                </c:pt>
                <c:pt idx="28341">
                  <c:v>8.6248999999999985</c:v>
                </c:pt>
                <c:pt idx="28342">
                  <c:v>8.6174000000000017</c:v>
                </c:pt>
                <c:pt idx="28343">
                  <c:v>8.6120000000000001</c:v>
                </c:pt>
                <c:pt idx="28344">
                  <c:v>8.6253000000000011</c:v>
                </c:pt>
                <c:pt idx="28345">
                  <c:v>8.5761000000000003</c:v>
                </c:pt>
                <c:pt idx="28346">
                  <c:v>8.6194000000000006</c:v>
                </c:pt>
                <c:pt idx="28347">
                  <c:v>8.6414000000000009</c:v>
                </c:pt>
                <c:pt idx="28348">
                  <c:v>8.6151</c:v>
                </c:pt>
                <c:pt idx="28349">
                  <c:v>8.5778000000000034</c:v>
                </c:pt>
                <c:pt idx="28350">
                  <c:v>8.5724000000000018</c:v>
                </c:pt>
                <c:pt idx="28351">
                  <c:v>8.5686</c:v>
                </c:pt>
                <c:pt idx="28352">
                  <c:v>8.5680000000000014</c:v>
                </c:pt>
                <c:pt idx="28353">
                  <c:v>8.5457000000000001</c:v>
                </c:pt>
                <c:pt idx="28354">
                  <c:v>8.5539000000000005</c:v>
                </c:pt>
                <c:pt idx="28355">
                  <c:v>8.5684000000000005</c:v>
                </c:pt>
                <c:pt idx="28356">
                  <c:v>8.5682999999999989</c:v>
                </c:pt>
                <c:pt idx="28357">
                  <c:v>8.5470999999999986</c:v>
                </c:pt>
                <c:pt idx="28358">
                  <c:v>8.5223000000000013</c:v>
                </c:pt>
                <c:pt idx="28359">
                  <c:v>8.530800000000001</c:v>
                </c:pt>
                <c:pt idx="28360">
                  <c:v>8.4901</c:v>
                </c:pt>
                <c:pt idx="28361">
                  <c:v>8.4661000000000008</c:v>
                </c:pt>
                <c:pt idx="28362">
                  <c:v>8.4747000000000003</c:v>
                </c:pt>
                <c:pt idx="28363">
                  <c:v>8.4515000000000029</c:v>
                </c:pt>
                <c:pt idx="28364">
                  <c:v>8.465600000000002</c:v>
                </c:pt>
                <c:pt idx="28365">
                  <c:v>8.453400000000002</c:v>
                </c:pt>
                <c:pt idx="28366">
                  <c:v>8.4949000000000012</c:v>
                </c:pt>
                <c:pt idx="28367">
                  <c:v>8.4952000000000005</c:v>
                </c:pt>
                <c:pt idx="28368">
                  <c:v>8.5370999999999988</c:v>
                </c:pt>
                <c:pt idx="28369">
                  <c:v>8.5206</c:v>
                </c:pt>
                <c:pt idx="28370">
                  <c:v>8.5042999999999989</c:v>
                </c:pt>
                <c:pt idx="28371">
                  <c:v>8.4643000000000015</c:v>
                </c:pt>
                <c:pt idx="28372">
                  <c:v>8.4829000000000008</c:v>
                </c:pt>
                <c:pt idx="28373">
                  <c:v>8.5276000000000014</c:v>
                </c:pt>
                <c:pt idx="28374">
                  <c:v>8.5317999999999987</c:v>
                </c:pt>
                <c:pt idx="28375">
                  <c:v>8.5569000000000006</c:v>
                </c:pt>
                <c:pt idx="28376">
                  <c:v>8.5722000000000005</c:v>
                </c:pt>
                <c:pt idx="28377">
                  <c:v>8.5330000000000013</c:v>
                </c:pt>
                <c:pt idx="28378">
                  <c:v>8.5450000000000017</c:v>
                </c:pt>
                <c:pt idx="28379">
                  <c:v>8.5350000000000001</c:v>
                </c:pt>
                <c:pt idx="28380">
                  <c:v>8.5027000000000008</c:v>
                </c:pt>
                <c:pt idx="28381">
                  <c:v>8.5255000000000027</c:v>
                </c:pt>
                <c:pt idx="28382">
                  <c:v>8.5188999999999986</c:v>
                </c:pt>
                <c:pt idx="28383">
                  <c:v>8.5468999999999991</c:v>
                </c:pt>
                <c:pt idx="28384">
                  <c:v>8.5052000000000003</c:v>
                </c:pt>
                <c:pt idx="28385">
                  <c:v>8.4915000000000003</c:v>
                </c:pt>
                <c:pt idx="28386">
                  <c:v>8.4815000000000005</c:v>
                </c:pt>
                <c:pt idx="28387">
                  <c:v>8.4505000000000052</c:v>
                </c:pt>
                <c:pt idx="28388">
                  <c:v>8.4467000000000034</c:v>
                </c:pt>
                <c:pt idx="28389">
                  <c:v>8.4486999999999988</c:v>
                </c:pt>
                <c:pt idx="28390">
                  <c:v>8.4643000000000015</c:v>
                </c:pt>
                <c:pt idx="28391">
                  <c:v>8.5186999999999991</c:v>
                </c:pt>
                <c:pt idx="28392">
                  <c:v>8.4833000000000016</c:v>
                </c:pt>
                <c:pt idx="28393">
                  <c:v>8.5051000000000005</c:v>
                </c:pt>
                <c:pt idx="28394">
                  <c:v>8.4587000000000003</c:v>
                </c:pt>
                <c:pt idx="28395">
                  <c:v>8.448599999999999</c:v>
                </c:pt>
                <c:pt idx="28396">
                  <c:v>8.4111000000000011</c:v>
                </c:pt>
                <c:pt idx="28397">
                  <c:v>8.408199999999999</c:v>
                </c:pt>
                <c:pt idx="28398">
                  <c:v>8.3626000000000023</c:v>
                </c:pt>
                <c:pt idx="28399">
                  <c:v>8.3787000000000003</c:v>
                </c:pt>
                <c:pt idx="28400">
                  <c:v>8.4175000000000004</c:v>
                </c:pt>
                <c:pt idx="28401">
                  <c:v>8.366100000000003</c:v>
                </c:pt>
                <c:pt idx="28402">
                  <c:v>8.3683000000000014</c:v>
                </c:pt>
                <c:pt idx="28403">
                  <c:v>8.3525000000000045</c:v>
                </c:pt>
                <c:pt idx="28404">
                  <c:v>8.366500000000002</c:v>
                </c:pt>
                <c:pt idx="28405">
                  <c:v>8.3573000000000004</c:v>
                </c:pt>
                <c:pt idx="28406">
                  <c:v>8.3509000000000029</c:v>
                </c:pt>
                <c:pt idx="28407">
                  <c:v>8.2939999999999987</c:v>
                </c:pt>
                <c:pt idx="28408">
                  <c:v>8.2765000000000004</c:v>
                </c:pt>
                <c:pt idx="28409">
                  <c:v>8.3085000000000004</c:v>
                </c:pt>
                <c:pt idx="28410">
                  <c:v>8.3181000000000012</c:v>
                </c:pt>
                <c:pt idx="28411">
                  <c:v>8.3258000000000028</c:v>
                </c:pt>
                <c:pt idx="28412">
                  <c:v>8.3445</c:v>
                </c:pt>
                <c:pt idx="28413">
                  <c:v>8.4075000000000006</c:v>
                </c:pt>
                <c:pt idx="28414">
                  <c:v>8.4188000000000009</c:v>
                </c:pt>
                <c:pt idx="28415">
                  <c:v>8.4005000000000027</c:v>
                </c:pt>
                <c:pt idx="28416">
                  <c:v>8.4</c:v>
                </c:pt>
                <c:pt idx="28417">
                  <c:v>8.4494000000000007</c:v>
                </c:pt>
                <c:pt idx="28418">
                  <c:v>8.4476000000000013</c:v>
                </c:pt>
                <c:pt idx="28419">
                  <c:v>8.4687000000000001</c:v>
                </c:pt>
                <c:pt idx="28420">
                  <c:v>8.4469000000000012</c:v>
                </c:pt>
                <c:pt idx="28421">
                  <c:v>8.4459</c:v>
                </c:pt>
                <c:pt idx="28422">
                  <c:v>8.4235000000000007</c:v>
                </c:pt>
                <c:pt idx="28423">
                  <c:v>8.4316000000000013</c:v>
                </c:pt>
                <c:pt idx="28424">
                  <c:v>8.4461000000000013</c:v>
                </c:pt>
                <c:pt idx="28425">
                  <c:v>8.4441999999999986</c:v>
                </c:pt>
                <c:pt idx="28426">
                  <c:v>8.4417000000000009</c:v>
                </c:pt>
                <c:pt idx="28427">
                  <c:v>8.3988000000000014</c:v>
                </c:pt>
                <c:pt idx="28428">
                  <c:v>8.4151000000000007</c:v>
                </c:pt>
                <c:pt idx="28429">
                  <c:v>8.3827000000000034</c:v>
                </c:pt>
                <c:pt idx="28430">
                  <c:v>8.366500000000002</c:v>
                </c:pt>
                <c:pt idx="28431">
                  <c:v>8.3915000000000006</c:v>
                </c:pt>
                <c:pt idx="28432">
                  <c:v>8.3535000000000021</c:v>
                </c:pt>
                <c:pt idx="28433">
                  <c:v>8.3715000000000028</c:v>
                </c:pt>
                <c:pt idx="28434">
                  <c:v>8.3687000000000005</c:v>
                </c:pt>
                <c:pt idx="28435">
                  <c:v>8.406500000000003</c:v>
                </c:pt>
                <c:pt idx="28436">
                  <c:v>8.3438000000000034</c:v>
                </c:pt>
                <c:pt idx="28437">
                  <c:v>8.3813000000000013</c:v>
                </c:pt>
                <c:pt idx="28438">
                  <c:v>8.3624000000000027</c:v>
                </c:pt>
                <c:pt idx="28439">
                  <c:v>8.3626000000000023</c:v>
                </c:pt>
                <c:pt idx="28440">
                  <c:v>8.3285</c:v>
                </c:pt>
                <c:pt idx="28441">
                  <c:v>8.356200000000003</c:v>
                </c:pt>
                <c:pt idx="28442">
                  <c:v>8.3446000000000016</c:v>
                </c:pt>
                <c:pt idx="28443">
                  <c:v>8.3644000000000016</c:v>
                </c:pt>
                <c:pt idx="28444">
                  <c:v>8.4199000000000002</c:v>
                </c:pt>
                <c:pt idx="28445">
                  <c:v>8.3907000000000007</c:v>
                </c:pt>
                <c:pt idx="28446">
                  <c:v>8.3469000000000015</c:v>
                </c:pt>
                <c:pt idx="28447">
                  <c:v>8.3625000000000025</c:v>
                </c:pt>
                <c:pt idx="28448">
                  <c:v>8.3156000000000052</c:v>
                </c:pt>
                <c:pt idx="28449">
                  <c:v>8.2977999999999987</c:v>
                </c:pt>
                <c:pt idx="28450">
                  <c:v>8.2961999999999989</c:v>
                </c:pt>
                <c:pt idx="28451">
                  <c:v>8.2851000000000035</c:v>
                </c:pt>
                <c:pt idx="28452">
                  <c:v>8.2568000000000001</c:v>
                </c:pt>
                <c:pt idx="28453">
                  <c:v>8.2561</c:v>
                </c:pt>
                <c:pt idx="28454">
                  <c:v>8.2858000000000001</c:v>
                </c:pt>
                <c:pt idx="28455">
                  <c:v>8.303600000000003</c:v>
                </c:pt>
                <c:pt idx="28456">
                  <c:v>8.3304000000000009</c:v>
                </c:pt>
                <c:pt idx="28457">
                  <c:v>8.3225000000000033</c:v>
                </c:pt>
                <c:pt idx="28458">
                  <c:v>8.3114000000000008</c:v>
                </c:pt>
                <c:pt idx="28459">
                  <c:v>8.3075000000000028</c:v>
                </c:pt>
                <c:pt idx="28460">
                  <c:v>8.3360000000000003</c:v>
                </c:pt>
                <c:pt idx="28461">
                  <c:v>8.2705000000000002</c:v>
                </c:pt>
                <c:pt idx="28462">
                  <c:v>8.2699000000000016</c:v>
                </c:pt>
                <c:pt idx="28463">
                  <c:v>8.2925000000000004</c:v>
                </c:pt>
                <c:pt idx="28464">
                  <c:v>8.2909999999999986</c:v>
                </c:pt>
                <c:pt idx="28465">
                  <c:v>8.3304000000000009</c:v>
                </c:pt>
                <c:pt idx="28466">
                  <c:v>8.349400000000001</c:v>
                </c:pt>
                <c:pt idx="28467">
                  <c:v>8.3767000000000031</c:v>
                </c:pt>
                <c:pt idx="28468">
                  <c:v>8.4438000000000013</c:v>
                </c:pt>
                <c:pt idx="28469">
                  <c:v>8.4674000000000014</c:v>
                </c:pt>
                <c:pt idx="28470">
                  <c:v>8.4969000000000001</c:v>
                </c:pt>
                <c:pt idx="28471">
                  <c:v>-999</c:v>
                </c:pt>
                <c:pt idx="28472">
                  <c:v>8.636000000000001</c:v>
                </c:pt>
                <c:pt idx="28473">
                  <c:v>8.7372999999999994</c:v>
                </c:pt>
                <c:pt idx="28474">
                  <c:v>8.7577000000000016</c:v>
                </c:pt>
                <c:pt idx="28475">
                  <c:v>8.7222999999999988</c:v>
                </c:pt>
                <c:pt idx="28476">
                  <c:v>8.7546000000000035</c:v>
                </c:pt>
                <c:pt idx="28477">
                  <c:v>8.7636000000000003</c:v>
                </c:pt>
                <c:pt idx="28478">
                  <c:v>8.7704000000000004</c:v>
                </c:pt>
                <c:pt idx="28479">
                  <c:v>8.7603000000000009</c:v>
                </c:pt>
                <c:pt idx="28480">
                  <c:v>8.7418999999999993</c:v>
                </c:pt>
                <c:pt idx="28481">
                  <c:v>8.7211999999999996</c:v>
                </c:pt>
                <c:pt idx="28482">
                  <c:v>8.7081999999999997</c:v>
                </c:pt>
                <c:pt idx="28483">
                  <c:v>8.6951000000000001</c:v>
                </c:pt>
                <c:pt idx="28484">
                  <c:v>8.6867000000000001</c:v>
                </c:pt>
                <c:pt idx="28485">
                  <c:v>8.7051000000000016</c:v>
                </c:pt>
                <c:pt idx="28486">
                  <c:v>8.6687000000000012</c:v>
                </c:pt>
                <c:pt idx="28487">
                  <c:v>8.644499999999999</c:v>
                </c:pt>
                <c:pt idx="28488">
                  <c:v>8.6441999999999997</c:v>
                </c:pt>
                <c:pt idx="28489">
                  <c:v>8.6239999999999988</c:v>
                </c:pt>
                <c:pt idx="28490">
                  <c:v>8.5987999999999989</c:v>
                </c:pt>
                <c:pt idx="28491">
                  <c:v>8.6348999999999982</c:v>
                </c:pt>
                <c:pt idx="28492">
                  <c:v>8.6112999999999982</c:v>
                </c:pt>
                <c:pt idx="28493">
                  <c:v>8.5777000000000001</c:v>
                </c:pt>
                <c:pt idx="28494">
                  <c:v>8.543099999999999</c:v>
                </c:pt>
                <c:pt idx="28495">
                  <c:v>8.5225000000000026</c:v>
                </c:pt>
                <c:pt idx="28496">
                  <c:v>8.5478999999999985</c:v>
                </c:pt>
                <c:pt idx="28497">
                  <c:v>8.5202999999999989</c:v>
                </c:pt>
                <c:pt idx="28498">
                  <c:v>8.4778000000000002</c:v>
                </c:pt>
                <c:pt idx="28499">
                  <c:v>8.4873000000000012</c:v>
                </c:pt>
                <c:pt idx="28500">
                  <c:v>8.4799000000000007</c:v>
                </c:pt>
                <c:pt idx="28501">
                  <c:v>8.5006000000000004</c:v>
                </c:pt>
                <c:pt idx="28502">
                  <c:v>8.4429000000000016</c:v>
                </c:pt>
                <c:pt idx="28503">
                  <c:v>8.4730000000000008</c:v>
                </c:pt>
                <c:pt idx="28504">
                  <c:v>8.4637000000000029</c:v>
                </c:pt>
                <c:pt idx="28505">
                  <c:v>8.4752000000000027</c:v>
                </c:pt>
                <c:pt idx="28506">
                  <c:v>8.4697000000000031</c:v>
                </c:pt>
                <c:pt idx="28507">
                  <c:v>8.4779</c:v>
                </c:pt>
                <c:pt idx="28508">
                  <c:v>8.5002000000000013</c:v>
                </c:pt>
                <c:pt idx="28509">
                  <c:v>8.5030000000000001</c:v>
                </c:pt>
                <c:pt idx="28510">
                  <c:v>8.5299000000000014</c:v>
                </c:pt>
                <c:pt idx="28511">
                  <c:v>8.52</c:v>
                </c:pt>
                <c:pt idx="28512">
                  <c:v>8.5239000000000011</c:v>
                </c:pt>
                <c:pt idx="28513">
                  <c:v>8.5126000000000008</c:v>
                </c:pt>
                <c:pt idx="28514">
                  <c:v>8.4934000000000012</c:v>
                </c:pt>
                <c:pt idx="28515">
                  <c:v>8.508799999999999</c:v>
                </c:pt>
                <c:pt idx="28516">
                  <c:v>8.4750000000000014</c:v>
                </c:pt>
                <c:pt idx="28517">
                  <c:v>8.4410999999999987</c:v>
                </c:pt>
                <c:pt idx="28518">
                  <c:v>8.4689000000000014</c:v>
                </c:pt>
                <c:pt idx="28519">
                  <c:v>8.4856000000000034</c:v>
                </c:pt>
                <c:pt idx="28520">
                  <c:v>8.4941000000000013</c:v>
                </c:pt>
                <c:pt idx="28521">
                  <c:v>8.4563000000000006</c:v>
                </c:pt>
                <c:pt idx="28522">
                  <c:v>8.4474</c:v>
                </c:pt>
                <c:pt idx="28523">
                  <c:v>8.4127000000000027</c:v>
                </c:pt>
                <c:pt idx="28524">
                  <c:v>8.4236000000000004</c:v>
                </c:pt>
                <c:pt idx="28525">
                  <c:v>8.4010000000000016</c:v>
                </c:pt>
                <c:pt idx="28526">
                  <c:v>8.4458000000000002</c:v>
                </c:pt>
                <c:pt idx="28527">
                  <c:v>8.4072000000000013</c:v>
                </c:pt>
                <c:pt idx="28528">
                  <c:v>8.3709000000000007</c:v>
                </c:pt>
                <c:pt idx="28529">
                  <c:v>8.3526000000000025</c:v>
                </c:pt>
                <c:pt idx="28530">
                  <c:v>8.3832000000000004</c:v>
                </c:pt>
                <c:pt idx="28531">
                  <c:v>8.3925000000000018</c:v>
                </c:pt>
                <c:pt idx="28532">
                  <c:v>8.3825000000000021</c:v>
                </c:pt>
                <c:pt idx="28533">
                  <c:v>8.3791000000000029</c:v>
                </c:pt>
                <c:pt idx="28534">
                  <c:v>8.3696000000000019</c:v>
                </c:pt>
                <c:pt idx="28535">
                  <c:v>8.3758000000000052</c:v>
                </c:pt>
                <c:pt idx="28536">
                  <c:v>8.356600000000002</c:v>
                </c:pt>
                <c:pt idx="28537">
                  <c:v>8.3663000000000007</c:v>
                </c:pt>
                <c:pt idx="28538">
                  <c:v>8.4060000000000006</c:v>
                </c:pt>
                <c:pt idx="28539">
                  <c:v>-999</c:v>
                </c:pt>
                <c:pt idx="28540">
                  <c:v>10.996</c:v>
                </c:pt>
                <c:pt idx="28541">
                  <c:v>19.091000000000001</c:v>
                </c:pt>
                <c:pt idx="28542">
                  <c:v>17.38</c:v>
                </c:pt>
                <c:pt idx="28543">
                  <c:v>15.744999999999999</c:v>
                </c:pt>
                <c:pt idx="28544">
                  <c:v>14.264000000000001</c:v>
                </c:pt>
                <c:pt idx="28545">
                  <c:v>13.053000000000003</c:v>
                </c:pt>
                <c:pt idx="28546">
                  <c:v>12.007</c:v>
                </c:pt>
                <c:pt idx="28547">
                  <c:v>11.205</c:v>
                </c:pt>
                <c:pt idx="28548">
                  <c:v>10.629</c:v>
                </c:pt>
                <c:pt idx="28549">
                  <c:v>8.8401000000000014</c:v>
                </c:pt>
                <c:pt idx="28550">
                  <c:v>9.0204000000000004</c:v>
                </c:pt>
                <c:pt idx="28551">
                  <c:v>9.1053000000000015</c:v>
                </c:pt>
                <c:pt idx="28552">
                  <c:v>9.3266000000000027</c:v>
                </c:pt>
                <c:pt idx="28553">
                  <c:v>9.7762000000000011</c:v>
                </c:pt>
                <c:pt idx="28554">
                  <c:v>10.955000000000002</c:v>
                </c:pt>
                <c:pt idx="28555">
                  <c:v>17.911000000000001</c:v>
                </c:pt>
                <c:pt idx="28556">
                  <c:v>18.878</c:v>
                </c:pt>
                <c:pt idx="28557">
                  <c:v>21.779</c:v>
                </c:pt>
                <c:pt idx="28558">
                  <c:v>25.634000000000004</c:v>
                </c:pt>
                <c:pt idx="28559">
                  <c:v>29.204999999999995</c:v>
                </c:pt>
                <c:pt idx="28560">
                  <c:v>32.083999999999996</c:v>
                </c:pt>
                <c:pt idx="28561">
                  <c:v>33.549000000000007</c:v>
                </c:pt>
                <c:pt idx="28562">
                  <c:v>33.675000000000004</c:v>
                </c:pt>
                <c:pt idx="28563">
                  <c:v>32.855999999999995</c:v>
                </c:pt>
                <c:pt idx="28564">
                  <c:v>31.652000000000001</c:v>
                </c:pt>
                <c:pt idx="28565">
                  <c:v>30.366</c:v>
                </c:pt>
                <c:pt idx="28566">
                  <c:v>28.844999999999999</c:v>
                </c:pt>
                <c:pt idx="28567">
                  <c:v>27.486999999999991</c:v>
                </c:pt>
                <c:pt idx="28568">
                  <c:v>26.332999999999995</c:v>
                </c:pt>
                <c:pt idx="28569">
                  <c:v>25.143999999999995</c:v>
                </c:pt>
                <c:pt idx="28570">
                  <c:v>24.08</c:v>
                </c:pt>
                <c:pt idx="28571">
                  <c:v>23.439</c:v>
                </c:pt>
                <c:pt idx="28572">
                  <c:v>22.812999999999999</c:v>
                </c:pt>
                <c:pt idx="28573">
                  <c:v>22.388999999999996</c:v>
                </c:pt>
                <c:pt idx="28574">
                  <c:v>21.952999999999996</c:v>
                </c:pt>
                <c:pt idx="28575">
                  <c:v>21.452999999999996</c:v>
                </c:pt>
                <c:pt idx="28576">
                  <c:v>21.004999999999999</c:v>
                </c:pt>
                <c:pt idx="28577">
                  <c:v>20.518999999999995</c:v>
                </c:pt>
                <c:pt idx="28578">
                  <c:v>20.038</c:v>
                </c:pt>
                <c:pt idx="28579">
                  <c:v>19.446999999999996</c:v>
                </c:pt>
                <c:pt idx="28580">
                  <c:v>18.721</c:v>
                </c:pt>
                <c:pt idx="28581">
                  <c:v>17.917999999999999</c:v>
                </c:pt>
                <c:pt idx="28582">
                  <c:v>17.183</c:v>
                </c:pt>
                <c:pt idx="28583">
                  <c:v>16.459999999999997</c:v>
                </c:pt>
                <c:pt idx="28584">
                  <c:v>15.879000000000001</c:v>
                </c:pt>
                <c:pt idx="28585">
                  <c:v>15.456000000000001</c:v>
                </c:pt>
                <c:pt idx="28586">
                  <c:v>15.136999999999999</c:v>
                </c:pt>
                <c:pt idx="28587">
                  <c:v>14.815000000000001</c:v>
                </c:pt>
                <c:pt idx="28588">
                  <c:v>14.335000000000003</c:v>
                </c:pt>
                <c:pt idx="28589">
                  <c:v>13.771000000000001</c:v>
                </c:pt>
                <c:pt idx="28590">
                  <c:v>13.168000000000001</c:v>
                </c:pt>
                <c:pt idx="28591">
                  <c:v>12.617999999999999</c:v>
                </c:pt>
                <c:pt idx="28592">
                  <c:v>12.109</c:v>
                </c:pt>
                <c:pt idx="28593">
                  <c:v>11.740999999999998</c:v>
                </c:pt>
                <c:pt idx="28594">
                  <c:v>11.375000000000002</c:v>
                </c:pt>
                <c:pt idx="28595">
                  <c:v>11.07</c:v>
                </c:pt>
                <c:pt idx="28596">
                  <c:v>10.842000000000002</c:v>
                </c:pt>
                <c:pt idx="28597">
                  <c:v>10.62</c:v>
                </c:pt>
                <c:pt idx="28598">
                  <c:v>10.450000000000001</c:v>
                </c:pt>
                <c:pt idx="28599">
                  <c:v>9.5951000000000004</c:v>
                </c:pt>
                <c:pt idx="28600">
                  <c:v>9.7800000000000011</c:v>
                </c:pt>
                <c:pt idx="28601">
                  <c:v>9.898299999999999</c:v>
                </c:pt>
                <c:pt idx="28602">
                  <c:v>9.9856000000000034</c:v>
                </c:pt>
                <c:pt idx="28603">
                  <c:v>10.074</c:v>
                </c:pt>
                <c:pt idx="28604">
                  <c:v>10.174000000000001</c:v>
                </c:pt>
                <c:pt idx="28605">
                  <c:v>10.218999999999999</c:v>
                </c:pt>
                <c:pt idx="28606">
                  <c:v>10.297000000000001</c:v>
                </c:pt>
                <c:pt idx="28607">
                  <c:v>10.276</c:v>
                </c:pt>
                <c:pt idx="28608">
                  <c:v>10.213999999999999</c:v>
                </c:pt>
                <c:pt idx="28609">
                  <c:v>10.172000000000002</c:v>
                </c:pt>
                <c:pt idx="28610">
                  <c:v>10.123000000000001</c:v>
                </c:pt>
                <c:pt idx="28611">
                  <c:v>10.039</c:v>
                </c:pt>
                <c:pt idx="28612">
                  <c:v>9.9758000000000031</c:v>
                </c:pt>
                <c:pt idx="28613">
                  <c:v>9.9205000000000005</c:v>
                </c:pt>
                <c:pt idx="28614">
                  <c:v>9.8164000000000016</c:v>
                </c:pt>
                <c:pt idx="28615">
                  <c:v>9.7479999999999993</c:v>
                </c:pt>
                <c:pt idx="28616">
                  <c:v>9.6776</c:v>
                </c:pt>
                <c:pt idx="28617">
                  <c:v>9.5742000000000012</c:v>
                </c:pt>
                <c:pt idx="28618">
                  <c:v>9.4846000000000004</c:v>
                </c:pt>
                <c:pt idx="28619">
                  <c:v>9.4478000000000009</c:v>
                </c:pt>
                <c:pt idx="28620">
                  <c:v>9.4533000000000005</c:v>
                </c:pt>
                <c:pt idx="28621">
                  <c:v>9.3907000000000007</c:v>
                </c:pt>
                <c:pt idx="28622">
                  <c:v>9.3291000000000004</c:v>
                </c:pt>
                <c:pt idx="28623">
                  <c:v>9.3119000000000014</c:v>
                </c:pt>
                <c:pt idx="28624">
                  <c:v>9.3018000000000001</c:v>
                </c:pt>
                <c:pt idx="28625">
                  <c:v>9.2439999999999998</c:v>
                </c:pt>
                <c:pt idx="28626">
                  <c:v>9.1821000000000002</c:v>
                </c:pt>
                <c:pt idx="28627">
                  <c:v>9.1540000000000035</c:v>
                </c:pt>
                <c:pt idx="28628">
                  <c:v>9.1198000000000015</c:v>
                </c:pt>
                <c:pt idx="28629">
                  <c:v>9.075700000000003</c:v>
                </c:pt>
                <c:pt idx="28630">
                  <c:v>9.0722000000000005</c:v>
                </c:pt>
                <c:pt idx="28631">
                  <c:v>9.0793000000000035</c:v>
                </c:pt>
                <c:pt idx="28632">
                  <c:v>9.0466000000000015</c:v>
                </c:pt>
                <c:pt idx="28633">
                  <c:v>9.0127000000000006</c:v>
                </c:pt>
                <c:pt idx="28634">
                  <c:v>9.0269000000000013</c:v>
                </c:pt>
                <c:pt idx="28635">
                  <c:v>9.047699999999999</c:v>
                </c:pt>
                <c:pt idx="28636">
                  <c:v>9.139800000000001</c:v>
                </c:pt>
                <c:pt idx="28637">
                  <c:v>9.1460999999999988</c:v>
                </c:pt>
                <c:pt idx="28638">
                  <c:v>9.6136000000000035</c:v>
                </c:pt>
                <c:pt idx="28639">
                  <c:v>10.136999999999999</c:v>
                </c:pt>
                <c:pt idx="28640">
                  <c:v>10.409000000000002</c:v>
                </c:pt>
                <c:pt idx="28641">
                  <c:v>10.52</c:v>
                </c:pt>
                <c:pt idx="28642">
                  <c:v>10.511000000000001</c:v>
                </c:pt>
                <c:pt idx="28643">
                  <c:v>10.31</c:v>
                </c:pt>
                <c:pt idx="28644">
                  <c:v>10.083</c:v>
                </c:pt>
                <c:pt idx="28645">
                  <c:v>9.8323</c:v>
                </c:pt>
                <c:pt idx="28646">
                  <c:v>9.7075000000000014</c:v>
                </c:pt>
                <c:pt idx="28647">
                  <c:v>9.6464000000000016</c:v>
                </c:pt>
                <c:pt idx="28648">
                  <c:v>9.6414999999999988</c:v>
                </c:pt>
                <c:pt idx="28649">
                  <c:v>9.6303999999999998</c:v>
                </c:pt>
                <c:pt idx="28650">
                  <c:v>9.6655000000000033</c:v>
                </c:pt>
                <c:pt idx="28651">
                  <c:v>9.6992000000000012</c:v>
                </c:pt>
                <c:pt idx="28652">
                  <c:v>9.7629000000000001</c:v>
                </c:pt>
                <c:pt idx="28653">
                  <c:v>9.9076000000000004</c:v>
                </c:pt>
                <c:pt idx="28654">
                  <c:v>9.9873000000000012</c:v>
                </c:pt>
                <c:pt idx="28655">
                  <c:v>10.043000000000001</c:v>
                </c:pt>
                <c:pt idx="28656">
                  <c:v>10.047999999999998</c:v>
                </c:pt>
                <c:pt idx="28657">
                  <c:v>10.087</c:v>
                </c:pt>
                <c:pt idx="28658">
                  <c:v>10.037999999999998</c:v>
                </c:pt>
                <c:pt idx="28659">
                  <c:v>10.001000000000001</c:v>
                </c:pt>
                <c:pt idx="28660">
                  <c:v>9.9877000000000002</c:v>
                </c:pt>
                <c:pt idx="28661">
                  <c:v>9.9240000000000013</c:v>
                </c:pt>
                <c:pt idx="28662">
                  <c:v>9.8558000000000021</c:v>
                </c:pt>
                <c:pt idx="28663">
                  <c:v>9.8388000000000009</c:v>
                </c:pt>
                <c:pt idx="28664">
                  <c:v>9.7415999999999983</c:v>
                </c:pt>
                <c:pt idx="28665">
                  <c:v>9.6314999999999991</c:v>
                </c:pt>
                <c:pt idx="28666">
                  <c:v>9.6129000000000016</c:v>
                </c:pt>
                <c:pt idx="28667">
                  <c:v>9.5527000000000033</c:v>
                </c:pt>
                <c:pt idx="28668">
                  <c:v>9.5115000000000016</c:v>
                </c:pt>
                <c:pt idx="28669">
                  <c:v>9.3981000000000012</c:v>
                </c:pt>
                <c:pt idx="28670">
                  <c:v>9.4242999999999988</c:v>
                </c:pt>
                <c:pt idx="28671">
                  <c:v>9.4282999999999983</c:v>
                </c:pt>
                <c:pt idx="28672">
                  <c:v>9.4308000000000014</c:v>
                </c:pt>
                <c:pt idx="28673">
                  <c:v>9.4073000000000011</c:v>
                </c:pt>
                <c:pt idx="28674">
                  <c:v>9.3895000000000017</c:v>
                </c:pt>
                <c:pt idx="28675">
                  <c:v>9.3746000000000027</c:v>
                </c:pt>
                <c:pt idx="28676">
                  <c:v>9.3985000000000003</c:v>
                </c:pt>
                <c:pt idx="28677">
                  <c:v>9.3936000000000028</c:v>
                </c:pt>
                <c:pt idx="28678">
                  <c:v>9.3946000000000005</c:v>
                </c:pt>
                <c:pt idx="28679">
                  <c:v>9.4061000000000003</c:v>
                </c:pt>
                <c:pt idx="28680">
                  <c:v>9.3805000000000032</c:v>
                </c:pt>
                <c:pt idx="28681">
                  <c:v>9.3027000000000033</c:v>
                </c:pt>
                <c:pt idx="28682">
                  <c:v>9.2987999999999982</c:v>
                </c:pt>
                <c:pt idx="28683">
                  <c:v>9.3094000000000019</c:v>
                </c:pt>
                <c:pt idx="28684">
                  <c:v>9.3010000000000002</c:v>
                </c:pt>
                <c:pt idx="28685">
                  <c:v>9.3092000000000006</c:v>
                </c:pt>
                <c:pt idx="28686">
                  <c:v>9.2918999999999983</c:v>
                </c:pt>
                <c:pt idx="28687">
                  <c:v>9.2771999999999988</c:v>
                </c:pt>
                <c:pt idx="28688">
                  <c:v>9.2222999999999988</c:v>
                </c:pt>
                <c:pt idx="28689">
                  <c:v>9.1880999999999986</c:v>
                </c:pt>
                <c:pt idx="28690">
                  <c:v>9.1878999999999991</c:v>
                </c:pt>
                <c:pt idx="28691">
                  <c:v>9.1391999999999989</c:v>
                </c:pt>
                <c:pt idx="28692">
                  <c:v>9.1339999999999986</c:v>
                </c:pt>
                <c:pt idx="28693">
                  <c:v>9.0477999999999987</c:v>
                </c:pt>
                <c:pt idx="28694">
                  <c:v>9.0330000000000013</c:v>
                </c:pt>
                <c:pt idx="28695">
                  <c:v>8.9862000000000002</c:v>
                </c:pt>
                <c:pt idx="28696">
                  <c:v>8.9756000000000018</c:v>
                </c:pt>
                <c:pt idx="28697">
                  <c:v>8.9786000000000001</c:v>
                </c:pt>
                <c:pt idx="28698">
                  <c:v>9.0027000000000008</c:v>
                </c:pt>
                <c:pt idx="28699">
                  <c:v>8.9763000000000002</c:v>
                </c:pt>
                <c:pt idx="28700">
                  <c:v>8.9307000000000034</c:v>
                </c:pt>
                <c:pt idx="28701">
                  <c:v>8.9498000000000015</c:v>
                </c:pt>
                <c:pt idx="28702">
                  <c:v>9.0158000000000005</c:v>
                </c:pt>
                <c:pt idx="28703">
                  <c:v>9.0772000000000013</c:v>
                </c:pt>
                <c:pt idx="28704">
                  <c:v>9.1523000000000003</c:v>
                </c:pt>
                <c:pt idx="28705">
                  <c:v>9.2161999999999988</c:v>
                </c:pt>
                <c:pt idx="28706">
                  <c:v>9.2918999999999983</c:v>
                </c:pt>
                <c:pt idx="28707">
                  <c:v>9.3685000000000027</c:v>
                </c:pt>
                <c:pt idx="28708">
                  <c:v>9.4017000000000035</c:v>
                </c:pt>
                <c:pt idx="28709">
                  <c:v>9.3727000000000018</c:v>
                </c:pt>
                <c:pt idx="28710">
                  <c:v>9.3611000000000004</c:v>
                </c:pt>
                <c:pt idx="28711">
                  <c:v>9.4034000000000013</c:v>
                </c:pt>
                <c:pt idx="28712">
                  <c:v>9.4768000000000008</c:v>
                </c:pt>
                <c:pt idx="28713">
                  <c:v>9.5885000000000016</c:v>
                </c:pt>
                <c:pt idx="28714">
                  <c:v>9.7338999999999984</c:v>
                </c:pt>
                <c:pt idx="28715">
                  <c:v>9.9652000000000029</c:v>
                </c:pt>
                <c:pt idx="28716">
                  <c:v>10.249000000000001</c:v>
                </c:pt>
                <c:pt idx="28717">
                  <c:v>10.578000000000001</c:v>
                </c:pt>
                <c:pt idx="28718">
                  <c:v>10.836</c:v>
                </c:pt>
                <c:pt idx="28719">
                  <c:v>13.431000000000001</c:v>
                </c:pt>
                <c:pt idx="28720">
                  <c:v>12.789</c:v>
                </c:pt>
                <c:pt idx="28721">
                  <c:v>12.552000000000001</c:v>
                </c:pt>
                <c:pt idx="28722">
                  <c:v>12.526</c:v>
                </c:pt>
                <c:pt idx="28723">
                  <c:v>12.496</c:v>
                </c:pt>
                <c:pt idx="28724">
                  <c:v>12.487</c:v>
                </c:pt>
                <c:pt idx="28725">
                  <c:v>12.43</c:v>
                </c:pt>
                <c:pt idx="28726">
                  <c:v>12.373000000000003</c:v>
                </c:pt>
                <c:pt idx="28727">
                  <c:v>12.356000000000002</c:v>
                </c:pt>
                <c:pt idx="28728">
                  <c:v>12.350000000000001</c:v>
                </c:pt>
                <c:pt idx="28729">
                  <c:v>12.368</c:v>
                </c:pt>
                <c:pt idx="28730">
                  <c:v>12.428000000000001</c:v>
                </c:pt>
                <c:pt idx="28731">
                  <c:v>12.450000000000001</c:v>
                </c:pt>
                <c:pt idx="28732">
                  <c:v>12.404</c:v>
                </c:pt>
                <c:pt idx="28733">
                  <c:v>12.427</c:v>
                </c:pt>
                <c:pt idx="28734">
                  <c:v>12.478</c:v>
                </c:pt>
                <c:pt idx="28735">
                  <c:v>12.435</c:v>
                </c:pt>
                <c:pt idx="28736">
                  <c:v>12.366000000000001</c:v>
                </c:pt>
                <c:pt idx="28737">
                  <c:v>12.27</c:v>
                </c:pt>
                <c:pt idx="28738">
                  <c:v>12.085000000000003</c:v>
                </c:pt>
                <c:pt idx="28739">
                  <c:v>11.898</c:v>
                </c:pt>
                <c:pt idx="28740">
                  <c:v>11.720999999999998</c:v>
                </c:pt>
                <c:pt idx="28741">
                  <c:v>11.615</c:v>
                </c:pt>
                <c:pt idx="28742">
                  <c:v>11.504</c:v>
                </c:pt>
                <c:pt idx="28743">
                  <c:v>11.384</c:v>
                </c:pt>
                <c:pt idx="28744">
                  <c:v>11.25</c:v>
                </c:pt>
                <c:pt idx="28745">
                  <c:v>11.113</c:v>
                </c:pt>
                <c:pt idx="28746">
                  <c:v>10.999000000000002</c:v>
                </c:pt>
                <c:pt idx="28747">
                  <c:v>10.893000000000002</c:v>
                </c:pt>
                <c:pt idx="28748">
                  <c:v>10.876000000000003</c:v>
                </c:pt>
                <c:pt idx="28749">
                  <c:v>10.856000000000002</c:v>
                </c:pt>
                <c:pt idx="28750">
                  <c:v>10.956000000000001</c:v>
                </c:pt>
                <c:pt idx="28751">
                  <c:v>10.982000000000001</c:v>
                </c:pt>
                <c:pt idx="28752">
                  <c:v>11.062000000000001</c:v>
                </c:pt>
                <c:pt idx="28753">
                  <c:v>11.148999999999999</c:v>
                </c:pt>
                <c:pt idx="28754">
                  <c:v>11.157</c:v>
                </c:pt>
                <c:pt idx="28755">
                  <c:v>11.229999999999999</c:v>
                </c:pt>
                <c:pt idx="28756">
                  <c:v>11.164</c:v>
                </c:pt>
                <c:pt idx="28757">
                  <c:v>11.117000000000001</c:v>
                </c:pt>
                <c:pt idx="28758">
                  <c:v>11.117000000000001</c:v>
                </c:pt>
                <c:pt idx="28759">
                  <c:v>11.109</c:v>
                </c:pt>
                <c:pt idx="28760">
                  <c:v>11.089</c:v>
                </c:pt>
                <c:pt idx="28761">
                  <c:v>11.087</c:v>
                </c:pt>
                <c:pt idx="28762">
                  <c:v>11.079000000000002</c:v>
                </c:pt>
                <c:pt idx="28763">
                  <c:v>11.205</c:v>
                </c:pt>
                <c:pt idx="28764">
                  <c:v>11.251000000000001</c:v>
                </c:pt>
                <c:pt idx="28765">
                  <c:v>11.252000000000002</c:v>
                </c:pt>
                <c:pt idx="28766">
                  <c:v>11.2</c:v>
                </c:pt>
                <c:pt idx="28767">
                  <c:v>11.077</c:v>
                </c:pt>
                <c:pt idx="28768">
                  <c:v>10.919</c:v>
                </c:pt>
                <c:pt idx="28769">
                  <c:v>10.801</c:v>
                </c:pt>
                <c:pt idx="28770">
                  <c:v>10.665000000000001</c:v>
                </c:pt>
                <c:pt idx="28771">
                  <c:v>10.615</c:v>
                </c:pt>
                <c:pt idx="28772">
                  <c:v>10.586</c:v>
                </c:pt>
                <c:pt idx="28773">
                  <c:v>10.603</c:v>
                </c:pt>
                <c:pt idx="28774">
                  <c:v>10.575000000000001</c:v>
                </c:pt>
                <c:pt idx="28775">
                  <c:v>10.586</c:v>
                </c:pt>
                <c:pt idx="28776">
                  <c:v>10.555000000000001</c:v>
                </c:pt>
                <c:pt idx="28777">
                  <c:v>10.509</c:v>
                </c:pt>
                <c:pt idx="28778">
                  <c:v>10.514000000000001</c:v>
                </c:pt>
                <c:pt idx="28779">
                  <c:v>10.493</c:v>
                </c:pt>
                <c:pt idx="28780">
                  <c:v>10.519</c:v>
                </c:pt>
                <c:pt idx="28781">
                  <c:v>10.622</c:v>
                </c:pt>
                <c:pt idx="28782">
                  <c:v>10.636000000000001</c:v>
                </c:pt>
                <c:pt idx="28783">
                  <c:v>10.761000000000001</c:v>
                </c:pt>
                <c:pt idx="28784">
                  <c:v>10.889000000000001</c:v>
                </c:pt>
                <c:pt idx="28785">
                  <c:v>10.983000000000002</c:v>
                </c:pt>
                <c:pt idx="28786">
                  <c:v>11.081</c:v>
                </c:pt>
                <c:pt idx="28787">
                  <c:v>11.186</c:v>
                </c:pt>
                <c:pt idx="28788">
                  <c:v>11.25</c:v>
                </c:pt>
                <c:pt idx="28789">
                  <c:v>11.26</c:v>
                </c:pt>
                <c:pt idx="28790">
                  <c:v>11.172000000000002</c:v>
                </c:pt>
                <c:pt idx="28791">
                  <c:v>11.071</c:v>
                </c:pt>
                <c:pt idx="28792">
                  <c:v>10.959000000000001</c:v>
                </c:pt>
                <c:pt idx="28793">
                  <c:v>10.842000000000002</c:v>
                </c:pt>
                <c:pt idx="28794">
                  <c:v>10.704000000000001</c:v>
                </c:pt>
                <c:pt idx="28795">
                  <c:v>10.681000000000001</c:v>
                </c:pt>
                <c:pt idx="28796">
                  <c:v>10.65</c:v>
                </c:pt>
                <c:pt idx="28797">
                  <c:v>10.556000000000003</c:v>
                </c:pt>
                <c:pt idx="28798">
                  <c:v>10.474</c:v>
                </c:pt>
                <c:pt idx="28799">
                  <c:v>10.424000000000001</c:v>
                </c:pt>
                <c:pt idx="28800">
                  <c:v>9.7269999999999985</c:v>
                </c:pt>
                <c:pt idx="28801">
                  <c:v>9.9371000000000009</c:v>
                </c:pt>
                <c:pt idx="28802">
                  <c:v>10.088000000000001</c:v>
                </c:pt>
                <c:pt idx="28803">
                  <c:v>10.161</c:v>
                </c:pt>
                <c:pt idx="28804">
                  <c:v>10.267000000000001</c:v>
                </c:pt>
                <c:pt idx="28805">
                  <c:v>10.290999999999999</c:v>
                </c:pt>
                <c:pt idx="28806">
                  <c:v>10.284000000000001</c:v>
                </c:pt>
                <c:pt idx="28807">
                  <c:v>10.236000000000001</c:v>
                </c:pt>
                <c:pt idx="28808">
                  <c:v>10.207999999999998</c:v>
                </c:pt>
                <c:pt idx="28809">
                  <c:v>10.137999999999998</c:v>
                </c:pt>
                <c:pt idx="28810">
                  <c:v>10.1</c:v>
                </c:pt>
                <c:pt idx="28811">
                  <c:v>9.9810000000000034</c:v>
                </c:pt>
                <c:pt idx="28812">
                  <c:v>9.9564000000000021</c:v>
                </c:pt>
                <c:pt idx="28813">
                  <c:v>9.8853000000000026</c:v>
                </c:pt>
                <c:pt idx="28814">
                  <c:v>9.8939000000000004</c:v>
                </c:pt>
                <c:pt idx="28815">
                  <c:v>9.8848000000000003</c:v>
                </c:pt>
                <c:pt idx="28816">
                  <c:v>9.902000000000001</c:v>
                </c:pt>
                <c:pt idx="28817">
                  <c:v>9.8536000000000019</c:v>
                </c:pt>
                <c:pt idx="28818">
                  <c:v>9.8062000000000005</c:v>
                </c:pt>
                <c:pt idx="28819">
                  <c:v>9.7586000000000013</c:v>
                </c:pt>
                <c:pt idx="28820">
                  <c:v>9.7197000000000013</c:v>
                </c:pt>
                <c:pt idx="28821">
                  <c:v>9.7079999999999984</c:v>
                </c:pt>
                <c:pt idx="28822">
                  <c:v>9.6380000000000017</c:v>
                </c:pt>
                <c:pt idx="28823">
                  <c:v>9.633700000000001</c:v>
                </c:pt>
                <c:pt idx="28824">
                  <c:v>9.6109000000000009</c:v>
                </c:pt>
                <c:pt idx="28825">
                  <c:v>9.6409999999999982</c:v>
                </c:pt>
                <c:pt idx="28826">
                  <c:v>9.6897000000000002</c:v>
                </c:pt>
                <c:pt idx="28827">
                  <c:v>9.9316000000000013</c:v>
                </c:pt>
                <c:pt idx="28828">
                  <c:v>10.096</c:v>
                </c:pt>
                <c:pt idx="28829">
                  <c:v>10.210999999999999</c:v>
                </c:pt>
                <c:pt idx="28830">
                  <c:v>10.247999999999999</c:v>
                </c:pt>
                <c:pt idx="28831">
                  <c:v>10.254</c:v>
                </c:pt>
                <c:pt idx="28832">
                  <c:v>10.210999999999999</c:v>
                </c:pt>
                <c:pt idx="28833">
                  <c:v>10.116</c:v>
                </c:pt>
                <c:pt idx="28834">
                  <c:v>10.043999999999999</c:v>
                </c:pt>
                <c:pt idx="28835">
                  <c:v>9.972800000000003</c:v>
                </c:pt>
                <c:pt idx="28836">
                  <c:v>9.9570000000000007</c:v>
                </c:pt>
                <c:pt idx="28837">
                  <c:v>9.9</c:v>
                </c:pt>
                <c:pt idx="28838">
                  <c:v>9.878400000000001</c:v>
                </c:pt>
                <c:pt idx="28839">
                  <c:v>9.861500000000003</c:v>
                </c:pt>
                <c:pt idx="28840">
                  <c:v>9.8310000000000013</c:v>
                </c:pt>
                <c:pt idx="28841">
                  <c:v>9.8058000000000032</c:v>
                </c:pt>
                <c:pt idx="28842">
                  <c:v>9.8017000000000003</c:v>
                </c:pt>
                <c:pt idx="28843">
                  <c:v>9.7623000000000015</c:v>
                </c:pt>
                <c:pt idx="28844">
                  <c:v>9.719199999999999</c:v>
                </c:pt>
                <c:pt idx="28845">
                  <c:v>9.6841999999999988</c:v>
                </c:pt>
                <c:pt idx="28846">
                  <c:v>9.6439999999999984</c:v>
                </c:pt>
                <c:pt idx="28847">
                  <c:v>9.6265000000000001</c:v>
                </c:pt>
                <c:pt idx="28848">
                  <c:v>9.6377999999999986</c:v>
                </c:pt>
                <c:pt idx="28849">
                  <c:v>9.6235000000000035</c:v>
                </c:pt>
                <c:pt idx="28850">
                  <c:v>9.6215000000000011</c:v>
                </c:pt>
                <c:pt idx="28851">
                  <c:v>9.5544000000000011</c:v>
                </c:pt>
                <c:pt idx="28852">
                  <c:v>9.5204000000000004</c:v>
                </c:pt>
                <c:pt idx="28853">
                  <c:v>9.523299999999999</c:v>
                </c:pt>
                <c:pt idx="28854">
                  <c:v>9.468</c:v>
                </c:pt>
                <c:pt idx="28855">
                  <c:v>9.4271000000000011</c:v>
                </c:pt>
                <c:pt idx="28856">
                  <c:v>9.3690000000000015</c:v>
                </c:pt>
                <c:pt idx="28857">
                  <c:v>9.3880000000000035</c:v>
                </c:pt>
                <c:pt idx="28858">
                  <c:v>9.34</c:v>
                </c:pt>
                <c:pt idx="28859">
                  <c:v>9.3112000000000013</c:v>
                </c:pt>
                <c:pt idx="28860">
                  <c:v>9.322000000000001</c:v>
                </c:pt>
                <c:pt idx="28861">
                  <c:v>9.3186</c:v>
                </c:pt>
                <c:pt idx="28862">
                  <c:v>9.2910999999999984</c:v>
                </c:pt>
                <c:pt idx="28863">
                  <c:v>9.2921000000000014</c:v>
                </c:pt>
                <c:pt idx="28864">
                  <c:v>9.2675000000000001</c:v>
                </c:pt>
                <c:pt idx="28865">
                  <c:v>9.2196000000000016</c:v>
                </c:pt>
                <c:pt idx="28866">
                  <c:v>9.2510000000000012</c:v>
                </c:pt>
                <c:pt idx="28867">
                  <c:v>9.2650000000000006</c:v>
                </c:pt>
                <c:pt idx="28868">
                  <c:v>9.2712999999999983</c:v>
                </c:pt>
                <c:pt idx="28869">
                  <c:v>9.2369999999999983</c:v>
                </c:pt>
                <c:pt idx="28870">
                  <c:v>9.2277999999999984</c:v>
                </c:pt>
                <c:pt idx="28871">
                  <c:v>9.2122000000000011</c:v>
                </c:pt>
                <c:pt idx="28872">
                  <c:v>9.2375999999999987</c:v>
                </c:pt>
                <c:pt idx="28873">
                  <c:v>9.2273999999999994</c:v>
                </c:pt>
                <c:pt idx="28874">
                  <c:v>9.2316999999999982</c:v>
                </c:pt>
                <c:pt idx="28875">
                  <c:v>9.2596000000000007</c:v>
                </c:pt>
                <c:pt idx="28876">
                  <c:v>9.3265000000000029</c:v>
                </c:pt>
                <c:pt idx="28877">
                  <c:v>9.5507000000000026</c:v>
                </c:pt>
                <c:pt idx="28878">
                  <c:v>9.946299999999999</c:v>
                </c:pt>
                <c:pt idx="28879">
                  <c:v>10.747999999999999</c:v>
                </c:pt>
                <c:pt idx="28880">
                  <c:v>16.405999999999995</c:v>
                </c:pt>
                <c:pt idx="28881">
                  <c:v>15.769</c:v>
                </c:pt>
                <c:pt idx="28882">
                  <c:v>15.869000000000002</c:v>
                </c:pt>
                <c:pt idx="28883">
                  <c:v>16.228999999999996</c:v>
                </c:pt>
                <c:pt idx="28884">
                  <c:v>16.771000000000001</c:v>
                </c:pt>
                <c:pt idx="28885">
                  <c:v>17.373000000000001</c:v>
                </c:pt>
                <c:pt idx="28886">
                  <c:v>18.137000000000004</c:v>
                </c:pt>
                <c:pt idx="28887">
                  <c:v>19.064999999999998</c:v>
                </c:pt>
                <c:pt idx="28888">
                  <c:v>19.991999999999997</c:v>
                </c:pt>
                <c:pt idx="28889">
                  <c:v>20.722999999999995</c:v>
                </c:pt>
                <c:pt idx="28890">
                  <c:v>21.228999999999996</c:v>
                </c:pt>
                <c:pt idx="28891">
                  <c:v>21.82</c:v>
                </c:pt>
                <c:pt idx="28892">
                  <c:v>22.896000000000001</c:v>
                </c:pt>
                <c:pt idx="28893">
                  <c:v>24.764999999999997</c:v>
                </c:pt>
                <c:pt idx="28894">
                  <c:v>27.411999999999999</c:v>
                </c:pt>
                <c:pt idx="28895">
                  <c:v>30.288999999999998</c:v>
                </c:pt>
                <c:pt idx="28896">
                  <c:v>32.949999999999996</c:v>
                </c:pt>
                <c:pt idx="28897">
                  <c:v>34.306000000000004</c:v>
                </c:pt>
                <c:pt idx="28898">
                  <c:v>34.178000000000004</c:v>
                </c:pt>
                <c:pt idx="28899">
                  <c:v>33.446999999999996</c:v>
                </c:pt>
                <c:pt idx="28900">
                  <c:v>32.161000000000001</c:v>
                </c:pt>
                <c:pt idx="28901">
                  <c:v>30.879000000000001</c:v>
                </c:pt>
                <c:pt idx="28902">
                  <c:v>29.434999999999999</c:v>
                </c:pt>
                <c:pt idx="28903">
                  <c:v>27.971999999999998</c:v>
                </c:pt>
                <c:pt idx="28904">
                  <c:v>26.706</c:v>
                </c:pt>
                <c:pt idx="28905">
                  <c:v>25.449000000000002</c:v>
                </c:pt>
                <c:pt idx="28906">
                  <c:v>24.109000000000005</c:v>
                </c:pt>
                <c:pt idx="28907">
                  <c:v>22.675999999999995</c:v>
                </c:pt>
                <c:pt idx="28908">
                  <c:v>21.504999999999999</c:v>
                </c:pt>
                <c:pt idx="28909">
                  <c:v>20.459999999999997</c:v>
                </c:pt>
                <c:pt idx="28910">
                  <c:v>19.780999999999995</c:v>
                </c:pt>
                <c:pt idx="28911">
                  <c:v>19.318000000000001</c:v>
                </c:pt>
                <c:pt idx="28912">
                  <c:v>18.702000000000002</c:v>
                </c:pt>
                <c:pt idx="28913">
                  <c:v>18.132000000000001</c:v>
                </c:pt>
                <c:pt idx="28914">
                  <c:v>17.829000000000001</c:v>
                </c:pt>
                <c:pt idx="28915">
                  <c:v>17.73</c:v>
                </c:pt>
                <c:pt idx="28916">
                  <c:v>17.759</c:v>
                </c:pt>
                <c:pt idx="28917">
                  <c:v>18.091999999999999</c:v>
                </c:pt>
                <c:pt idx="28918">
                  <c:v>18.881999999999998</c:v>
                </c:pt>
                <c:pt idx="28919">
                  <c:v>19.597000000000001</c:v>
                </c:pt>
                <c:pt idx="28920">
                  <c:v>20.087999999999997</c:v>
                </c:pt>
                <c:pt idx="28921">
                  <c:v>20.201000000000001</c:v>
                </c:pt>
                <c:pt idx="28922">
                  <c:v>20.074000000000005</c:v>
                </c:pt>
                <c:pt idx="28923">
                  <c:v>19.885999999999996</c:v>
                </c:pt>
                <c:pt idx="28924">
                  <c:v>19.571000000000005</c:v>
                </c:pt>
                <c:pt idx="28925">
                  <c:v>19.161000000000001</c:v>
                </c:pt>
                <c:pt idx="28926">
                  <c:v>18.844999999999999</c:v>
                </c:pt>
                <c:pt idx="28927">
                  <c:v>18.471</c:v>
                </c:pt>
                <c:pt idx="28928">
                  <c:v>18.350999999999999</c:v>
                </c:pt>
                <c:pt idx="28929">
                  <c:v>18.292000000000002</c:v>
                </c:pt>
                <c:pt idx="28930">
                  <c:v>18.321000000000005</c:v>
                </c:pt>
                <c:pt idx="28931">
                  <c:v>18.606000000000005</c:v>
                </c:pt>
                <c:pt idx="28932">
                  <c:v>18.827999999999999</c:v>
                </c:pt>
                <c:pt idx="28933">
                  <c:v>18.661999999999999</c:v>
                </c:pt>
                <c:pt idx="28934">
                  <c:v>18.213000000000001</c:v>
                </c:pt>
                <c:pt idx="28935">
                  <c:v>17.637000000000004</c:v>
                </c:pt>
                <c:pt idx="28936">
                  <c:v>16.863</c:v>
                </c:pt>
                <c:pt idx="28937">
                  <c:v>16.149000000000001</c:v>
                </c:pt>
                <c:pt idx="28938">
                  <c:v>15.466000000000003</c:v>
                </c:pt>
                <c:pt idx="28939">
                  <c:v>14.871</c:v>
                </c:pt>
                <c:pt idx="28940">
                  <c:v>14.419</c:v>
                </c:pt>
                <c:pt idx="28941">
                  <c:v>13.979000000000001</c:v>
                </c:pt>
                <c:pt idx="28942">
                  <c:v>13.616</c:v>
                </c:pt>
                <c:pt idx="28943">
                  <c:v>13.16</c:v>
                </c:pt>
                <c:pt idx="28944">
                  <c:v>12.860000000000001</c:v>
                </c:pt>
                <c:pt idx="28945">
                  <c:v>12.669</c:v>
                </c:pt>
                <c:pt idx="28946">
                  <c:v>12.436</c:v>
                </c:pt>
                <c:pt idx="28947">
                  <c:v>12.242999999999999</c:v>
                </c:pt>
                <c:pt idx="28948">
                  <c:v>12.089</c:v>
                </c:pt>
                <c:pt idx="28949">
                  <c:v>11.93</c:v>
                </c:pt>
                <c:pt idx="28950">
                  <c:v>11.787999999999998</c:v>
                </c:pt>
                <c:pt idx="28951">
                  <c:v>11.661</c:v>
                </c:pt>
                <c:pt idx="28952">
                  <c:v>11.505000000000003</c:v>
                </c:pt>
                <c:pt idx="28953">
                  <c:v>11.333</c:v>
                </c:pt>
                <c:pt idx="28954">
                  <c:v>11.126000000000001</c:v>
                </c:pt>
                <c:pt idx="28955">
                  <c:v>11.034000000000001</c:v>
                </c:pt>
                <c:pt idx="28956">
                  <c:v>10.89</c:v>
                </c:pt>
                <c:pt idx="28957">
                  <c:v>10.728999999999999</c:v>
                </c:pt>
                <c:pt idx="28958">
                  <c:v>10.68</c:v>
                </c:pt>
                <c:pt idx="28959">
                  <c:v>10.603</c:v>
                </c:pt>
                <c:pt idx="28960">
                  <c:v>10.516</c:v>
                </c:pt>
                <c:pt idx="28961">
                  <c:v>10.476000000000003</c:v>
                </c:pt>
                <c:pt idx="28962">
                  <c:v>10.449</c:v>
                </c:pt>
                <c:pt idx="28963">
                  <c:v>10.462000000000002</c:v>
                </c:pt>
                <c:pt idx="28964">
                  <c:v>10.422000000000002</c:v>
                </c:pt>
                <c:pt idx="28965">
                  <c:v>10.396000000000003</c:v>
                </c:pt>
                <c:pt idx="28966">
                  <c:v>10.117000000000001</c:v>
                </c:pt>
                <c:pt idx="28967">
                  <c:v>10.240999999999998</c:v>
                </c:pt>
                <c:pt idx="28968">
                  <c:v>10.422000000000002</c:v>
                </c:pt>
                <c:pt idx="28969">
                  <c:v>10.561</c:v>
                </c:pt>
                <c:pt idx="28970">
                  <c:v>10.666</c:v>
                </c:pt>
                <c:pt idx="28971">
                  <c:v>10.720999999999998</c:v>
                </c:pt>
                <c:pt idx="28972">
                  <c:v>10.742999999999999</c:v>
                </c:pt>
                <c:pt idx="28973">
                  <c:v>10.723000000000001</c:v>
                </c:pt>
                <c:pt idx="28974">
                  <c:v>10.67</c:v>
                </c:pt>
                <c:pt idx="28975">
                  <c:v>10.609</c:v>
                </c:pt>
                <c:pt idx="28976">
                  <c:v>10.542</c:v>
                </c:pt>
                <c:pt idx="28977">
                  <c:v>10.516</c:v>
                </c:pt>
                <c:pt idx="28978">
                  <c:v>10.596</c:v>
                </c:pt>
                <c:pt idx="28979">
                  <c:v>10.678000000000001</c:v>
                </c:pt>
                <c:pt idx="28980">
                  <c:v>10.697000000000001</c:v>
                </c:pt>
                <c:pt idx="28981">
                  <c:v>10.758000000000001</c:v>
                </c:pt>
                <c:pt idx="28982">
                  <c:v>10.76</c:v>
                </c:pt>
                <c:pt idx="28983">
                  <c:v>10.746999999999998</c:v>
                </c:pt>
                <c:pt idx="28984">
                  <c:v>10.733000000000001</c:v>
                </c:pt>
                <c:pt idx="28985">
                  <c:v>10.694000000000001</c:v>
                </c:pt>
                <c:pt idx="28986">
                  <c:v>10.675000000000002</c:v>
                </c:pt>
                <c:pt idx="28987">
                  <c:v>10.603</c:v>
                </c:pt>
                <c:pt idx="28988">
                  <c:v>10.536</c:v>
                </c:pt>
                <c:pt idx="28989">
                  <c:v>10.527000000000001</c:v>
                </c:pt>
                <c:pt idx="28990">
                  <c:v>10.487</c:v>
                </c:pt>
                <c:pt idx="28991">
                  <c:v>10.401</c:v>
                </c:pt>
                <c:pt idx="28992">
                  <c:v>10.386000000000003</c:v>
                </c:pt>
                <c:pt idx="28993">
                  <c:v>10.308</c:v>
                </c:pt>
                <c:pt idx="28994">
                  <c:v>10.27</c:v>
                </c:pt>
                <c:pt idx="28995">
                  <c:v>10.231999999999999</c:v>
                </c:pt>
                <c:pt idx="28996">
                  <c:v>10.206</c:v>
                </c:pt>
                <c:pt idx="28997">
                  <c:v>10.240999999999998</c:v>
                </c:pt>
                <c:pt idx="28998">
                  <c:v>10.243999999999998</c:v>
                </c:pt>
                <c:pt idx="28999">
                  <c:v>10.311</c:v>
                </c:pt>
                <c:pt idx="29000">
                  <c:v>10.302000000000001</c:v>
                </c:pt>
                <c:pt idx="29001">
                  <c:v>10.293999999999999</c:v>
                </c:pt>
                <c:pt idx="29002">
                  <c:v>10.256</c:v>
                </c:pt>
                <c:pt idx="29003">
                  <c:v>10.213000000000001</c:v>
                </c:pt>
                <c:pt idx="29004">
                  <c:v>10.168000000000001</c:v>
                </c:pt>
                <c:pt idx="29005">
                  <c:v>10.188000000000001</c:v>
                </c:pt>
                <c:pt idx="29006">
                  <c:v>10.209</c:v>
                </c:pt>
                <c:pt idx="29007">
                  <c:v>10.213000000000001</c:v>
                </c:pt>
                <c:pt idx="29008">
                  <c:v>10.210999999999999</c:v>
                </c:pt>
                <c:pt idx="29009">
                  <c:v>10.230999999999998</c:v>
                </c:pt>
                <c:pt idx="29010">
                  <c:v>10.173</c:v>
                </c:pt>
                <c:pt idx="29011">
                  <c:v>10.141999999999999</c:v>
                </c:pt>
                <c:pt idx="29012">
                  <c:v>10.154</c:v>
                </c:pt>
                <c:pt idx="29013">
                  <c:v>10.159000000000002</c:v>
                </c:pt>
                <c:pt idx="29014">
                  <c:v>10.133999999999999</c:v>
                </c:pt>
                <c:pt idx="29015">
                  <c:v>10.184000000000001</c:v>
                </c:pt>
                <c:pt idx="29016">
                  <c:v>10.155000000000001</c:v>
                </c:pt>
                <c:pt idx="29017">
                  <c:v>10.16</c:v>
                </c:pt>
                <c:pt idx="29018">
                  <c:v>10.141999999999999</c:v>
                </c:pt>
                <c:pt idx="29019">
                  <c:v>10.143999999999998</c:v>
                </c:pt>
                <c:pt idx="29020">
                  <c:v>10.155000000000001</c:v>
                </c:pt>
                <c:pt idx="29021">
                  <c:v>10.206</c:v>
                </c:pt>
                <c:pt idx="29022">
                  <c:v>10.298999999999999</c:v>
                </c:pt>
                <c:pt idx="29023">
                  <c:v>10.362000000000002</c:v>
                </c:pt>
                <c:pt idx="29024">
                  <c:v>10.406000000000002</c:v>
                </c:pt>
                <c:pt idx="29025">
                  <c:v>10.507</c:v>
                </c:pt>
                <c:pt idx="29026">
                  <c:v>10.602</c:v>
                </c:pt>
                <c:pt idx="29027">
                  <c:v>10.695</c:v>
                </c:pt>
                <c:pt idx="29028">
                  <c:v>10.727999999999998</c:v>
                </c:pt>
                <c:pt idx="29029">
                  <c:v>10.811</c:v>
                </c:pt>
                <c:pt idx="29030">
                  <c:v>13.043999999999999</c:v>
                </c:pt>
                <c:pt idx="29031">
                  <c:v>12.158000000000001</c:v>
                </c:pt>
                <c:pt idx="29032">
                  <c:v>11.582000000000003</c:v>
                </c:pt>
                <c:pt idx="29033">
                  <c:v>11.233999999999998</c:v>
                </c:pt>
                <c:pt idx="29034">
                  <c:v>11.061</c:v>
                </c:pt>
                <c:pt idx="29035">
                  <c:v>10.932</c:v>
                </c:pt>
                <c:pt idx="29036">
                  <c:v>10.838000000000001</c:v>
                </c:pt>
                <c:pt idx="29037">
                  <c:v>10.723999999999998</c:v>
                </c:pt>
                <c:pt idx="29038">
                  <c:v>10.633999999999999</c:v>
                </c:pt>
                <c:pt idx="29039">
                  <c:v>10.629999999999999</c:v>
                </c:pt>
                <c:pt idx="29040">
                  <c:v>10.67</c:v>
                </c:pt>
                <c:pt idx="29041">
                  <c:v>10.805000000000001</c:v>
                </c:pt>
                <c:pt idx="29042">
                  <c:v>10.945</c:v>
                </c:pt>
                <c:pt idx="29043">
                  <c:v>11.127000000000001</c:v>
                </c:pt>
                <c:pt idx="29044">
                  <c:v>11.272</c:v>
                </c:pt>
                <c:pt idx="29045">
                  <c:v>11.38</c:v>
                </c:pt>
                <c:pt idx="29046">
                  <c:v>11.435</c:v>
                </c:pt>
                <c:pt idx="29047">
                  <c:v>11.464</c:v>
                </c:pt>
                <c:pt idx="29048">
                  <c:v>11.535</c:v>
                </c:pt>
                <c:pt idx="29049">
                  <c:v>11.598000000000001</c:v>
                </c:pt>
                <c:pt idx="29050">
                  <c:v>11.643999999999998</c:v>
                </c:pt>
                <c:pt idx="29051">
                  <c:v>11.635</c:v>
                </c:pt>
                <c:pt idx="29052">
                  <c:v>11.609</c:v>
                </c:pt>
                <c:pt idx="29053">
                  <c:v>11.53</c:v>
                </c:pt>
                <c:pt idx="29054">
                  <c:v>11.39</c:v>
                </c:pt>
                <c:pt idx="29055">
                  <c:v>11.254</c:v>
                </c:pt>
                <c:pt idx="29056">
                  <c:v>11.136999999999999</c:v>
                </c:pt>
                <c:pt idx="29057">
                  <c:v>11.027000000000001</c:v>
                </c:pt>
                <c:pt idx="29058">
                  <c:v>10.832000000000003</c:v>
                </c:pt>
                <c:pt idx="29059">
                  <c:v>10.730999999999998</c:v>
                </c:pt>
                <c:pt idx="29060">
                  <c:v>10.675000000000002</c:v>
                </c:pt>
                <c:pt idx="29061">
                  <c:v>10.556000000000003</c:v>
                </c:pt>
                <c:pt idx="29062">
                  <c:v>10.464</c:v>
                </c:pt>
                <c:pt idx="29063">
                  <c:v>10.395000000000001</c:v>
                </c:pt>
                <c:pt idx="29064">
                  <c:v>9.8436000000000003</c:v>
                </c:pt>
                <c:pt idx="29065">
                  <c:v>9.9158000000000008</c:v>
                </c:pt>
                <c:pt idx="29066">
                  <c:v>9.9166000000000007</c:v>
                </c:pt>
                <c:pt idx="29067">
                  <c:v>9.9259000000000004</c:v>
                </c:pt>
                <c:pt idx="29068">
                  <c:v>9.9122000000000003</c:v>
                </c:pt>
                <c:pt idx="29069">
                  <c:v>9.8475000000000001</c:v>
                </c:pt>
                <c:pt idx="29070">
                  <c:v>9.8315000000000001</c:v>
                </c:pt>
                <c:pt idx="29071">
                  <c:v>9.780899999999999</c:v>
                </c:pt>
                <c:pt idx="29072">
                  <c:v>9.7654000000000014</c:v>
                </c:pt>
                <c:pt idx="29073">
                  <c:v>9.7710999999999988</c:v>
                </c:pt>
                <c:pt idx="29074">
                  <c:v>9.7335000000000012</c:v>
                </c:pt>
                <c:pt idx="29075">
                  <c:v>9.7369999999999983</c:v>
                </c:pt>
                <c:pt idx="29076">
                  <c:v>9.7764000000000006</c:v>
                </c:pt>
                <c:pt idx="29077">
                  <c:v>9.7593000000000014</c:v>
                </c:pt>
                <c:pt idx="29078">
                  <c:v>9.735199999999999</c:v>
                </c:pt>
                <c:pt idx="29079">
                  <c:v>9.7160999999999991</c:v>
                </c:pt>
                <c:pt idx="29080">
                  <c:v>9.6745000000000001</c:v>
                </c:pt>
                <c:pt idx="29081">
                  <c:v>9.6372999999999998</c:v>
                </c:pt>
                <c:pt idx="29082">
                  <c:v>9.6108000000000011</c:v>
                </c:pt>
                <c:pt idx="29083">
                  <c:v>9.5729000000000006</c:v>
                </c:pt>
                <c:pt idx="29084">
                  <c:v>9.5329000000000015</c:v>
                </c:pt>
                <c:pt idx="29085">
                  <c:v>9.5455000000000005</c:v>
                </c:pt>
                <c:pt idx="29086">
                  <c:v>9.5166000000000004</c:v>
                </c:pt>
                <c:pt idx="29087">
                  <c:v>9.5295000000000005</c:v>
                </c:pt>
                <c:pt idx="29088">
                  <c:v>9.6246000000000009</c:v>
                </c:pt>
                <c:pt idx="29089">
                  <c:v>9.7037000000000013</c:v>
                </c:pt>
                <c:pt idx="29090">
                  <c:v>9.8586000000000027</c:v>
                </c:pt>
                <c:pt idx="29091">
                  <c:v>10</c:v>
                </c:pt>
                <c:pt idx="29092">
                  <c:v>10.157</c:v>
                </c:pt>
                <c:pt idx="29093">
                  <c:v>10.405000000000001</c:v>
                </c:pt>
                <c:pt idx="29094">
                  <c:v>10.706</c:v>
                </c:pt>
                <c:pt idx="29095">
                  <c:v>14.505000000000003</c:v>
                </c:pt>
                <c:pt idx="29096">
                  <c:v>13.343</c:v>
                </c:pt>
                <c:pt idx="29097">
                  <c:v>12.7</c:v>
                </c:pt>
                <c:pt idx="29098">
                  <c:v>12.319000000000003</c:v>
                </c:pt>
                <c:pt idx="29099">
                  <c:v>12.099</c:v>
                </c:pt>
                <c:pt idx="29100">
                  <c:v>11.993</c:v>
                </c:pt>
                <c:pt idx="29101">
                  <c:v>11.877000000000002</c:v>
                </c:pt>
                <c:pt idx="29102">
                  <c:v>11.787000000000001</c:v>
                </c:pt>
                <c:pt idx="29103">
                  <c:v>11.704000000000001</c:v>
                </c:pt>
                <c:pt idx="29104">
                  <c:v>11.626000000000001</c:v>
                </c:pt>
                <c:pt idx="29105">
                  <c:v>11.566000000000003</c:v>
                </c:pt>
                <c:pt idx="29106">
                  <c:v>11.536</c:v>
                </c:pt>
                <c:pt idx="29107">
                  <c:v>11.402000000000001</c:v>
                </c:pt>
                <c:pt idx="29108">
                  <c:v>11.265000000000002</c:v>
                </c:pt>
                <c:pt idx="29109">
                  <c:v>11.151</c:v>
                </c:pt>
                <c:pt idx="29110">
                  <c:v>11.059000000000001</c:v>
                </c:pt>
                <c:pt idx="29111">
                  <c:v>10.944000000000001</c:v>
                </c:pt>
                <c:pt idx="29112">
                  <c:v>10.838000000000001</c:v>
                </c:pt>
                <c:pt idx="29113">
                  <c:v>10.756</c:v>
                </c:pt>
                <c:pt idx="29114">
                  <c:v>10.623000000000001</c:v>
                </c:pt>
                <c:pt idx="29115">
                  <c:v>10.509</c:v>
                </c:pt>
                <c:pt idx="29116">
                  <c:v>10.386000000000003</c:v>
                </c:pt>
                <c:pt idx="29117">
                  <c:v>9.7275999999999989</c:v>
                </c:pt>
                <c:pt idx="29118">
                  <c:v>9.8342000000000009</c:v>
                </c:pt>
                <c:pt idx="29119">
                  <c:v>9.9063000000000034</c:v>
                </c:pt>
                <c:pt idx="29120">
                  <c:v>9.9122000000000003</c:v>
                </c:pt>
                <c:pt idx="29121">
                  <c:v>9.8574000000000019</c:v>
                </c:pt>
                <c:pt idx="29122">
                  <c:v>9.8854000000000024</c:v>
                </c:pt>
                <c:pt idx="29123">
                  <c:v>9.8727000000000018</c:v>
                </c:pt>
                <c:pt idx="29124">
                  <c:v>9.8921000000000028</c:v>
                </c:pt>
                <c:pt idx="29125">
                  <c:v>9.9169</c:v>
                </c:pt>
                <c:pt idx="29126">
                  <c:v>10.017000000000001</c:v>
                </c:pt>
                <c:pt idx="29127">
                  <c:v>10.085000000000003</c:v>
                </c:pt>
                <c:pt idx="29128">
                  <c:v>10.19</c:v>
                </c:pt>
                <c:pt idx="29129">
                  <c:v>10.233999999999998</c:v>
                </c:pt>
                <c:pt idx="29130">
                  <c:v>10.342000000000002</c:v>
                </c:pt>
                <c:pt idx="29131">
                  <c:v>10.434000000000001</c:v>
                </c:pt>
                <c:pt idx="29132">
                  <c:v>10.492000000000003</c:v>
                </c:pt>
                <c:pt idx="29133">
                  <c:v>10.471</c:v>
                </c:pt>
                <c:pt idx="29134">
                  <c:v>10.49</c:v>
                </c:pt>
                <c:pt idx="29135">
                  <c:v>10.476000000000003</c:v>
                </c:pt>
                <c:pt idx="29136">
                  <c:v>10.43</c:v>
                </c:pt>
                <c:pt idx="29137">
                  <c:v>10.38</c:v>
                </c:pt>
                <c:pt idx="29138">
                  <c:v>10.339</c:v>
                </c:pt>
                <c:pt idx="29139">
                  <c:v>10.335000000000003</c:v>
                </c:pt>
                <c:pt idx="29140">
                  <c:v>10.272</c:v>
                </c:pt>
                <c:pt idx="29141">
                  <c:v>10.269</c:v>
                </c:pt>
                <c:pt idx="29142">
                  <c:v>10.234999999999999</c:v>
                </c:pt>
                <c:pt idx="29143">
                  <c:v>10.223999999999998</c:v>
                </c:pt>
                <c:pt idx="29144">
                  <c:v>10.181000000000001</c:v>
                </c:pt>
                <c:pt idx="29145">
                  <c:v>10.106</c:v>
                </c:pt>
                <c:pt idx="29146">
                  <c:v>10.061</c:v>
                </c:pt>
                <c:pt idx="29147">
                  <c:v>10.081</c:v>
                </c:pt>
                <c:pt idx="29148">
                  <c:v>10.042</c:v>
                </c:pt>
                <c:pt idx="29149">
                  <c:v>10.037000000000001</c:v>
                </c:pt>
                <c:pt idx="29150">
                  <c:v>10.18</c:v>
                </c:pt>
                <c:pt idx="29151">
                  <c:v>10.517000000000001</c:v>
                </c:pt>
                <c:pt idx="29152">
                  <c:v>10.832000000000003</c:v>
                </c:pt>
                <c:pt idx="29153">
                  <c:v>13.881</c:v>
                </c:pt>
                <c:pt idx="29154">
                  <c:v>13.412000000000003</c:v>
                </c:pt>
                <c:pt idx="29155">
                  <c:v>13.587</c:v>
                </c:pt>
                <c:pt idx="29156">
                  <c:v>13.9</c:v>
                </c:pt>
                <c:pt idx="29157">
                  <c:v>14.259</c:v>
                </c:pt>
                <c:pt idx="29158">
                  <c:v>14.651</c:v>
                </c:pt>
                <c:pt idx="29159">
                  <c:v>15.001000000000001</c:v>
                </c:pt>
                <c:pt idx="29160">
                  <c:v>15.244999999999999</c:v>
                </c:pt>
                <c:pt idx="29161">
                  <c:v>15.391</c:v>
                </c:pt>
                <c:pt idx="29162">
                  <c:v>15.507</c:v>
                </c:pt>
                <c:pt idx="29163">
                  <c:v>15.474</c:v>
                </c:pt>
                <c:pt idx="29164">
                  <c:v>15.32</c:v>
                </c:pt>
                <c:pt idx="29165">
                  <c:v>15.114000000000001</c:v>
                </c:pt>
                <c:pt idx="29166">
                  <c:v>14.853000000000002</c:v>
                </c:pt>
                <c:pt idx="29167">
                  <c:v>14.672000000000002</c:v>
                </c:pt>
                <c:pt idx="29168">
                  <c:v>14.51</c:v>
                </c:pt>
                <c:pt idx="29169">
                  <c:v>14.497</c:v>
                </c:pt>
                <c:pt idx="29170">
                  <c:v>14.656000000000002</c:v>
                </c:pt>
                <c:pt idx="29171">
                  <c:v>14.888</c:v>
                </c:pt>
                <c:pt idx="29172">
                  <c:v>15.015000000000002</c:v>
                </c:pt>
                <c:pt idx="29173">
                  <c:v>15.137999999999998</c:v>
                </c:pt>
                <c:pt idx="29174">
                  <c:v>15.226999999999999</c:v>
                </c:pt>
                <c:pt idx="29175">
                  <c:v>15.317</c:v>
                </c:pt>
                <c:pt idx="29176">
                  <c:v>15.427</c:v>
                </c:pt>
                <c:pt idx="29177">
                  <c:v>15.494</c:v>
                </c:pt>
                <c:pt idx="29178">
                  <c:v>15.547999999999998</c:v>
                </c:pt>
                <c:pt idx="29179">
                  <c:v>15.552000000000001</c:v>
                </c:pt>
                <c:pt idx="29180">
                  <c:v>15.536</c:v>
                </c:pt>
                <c:pt idx="29181">
                  <c:v>15.485000000000001</c:v>
                </c:pt>
                <c:pt idx="29182">
                  <c:v>15.326000000000002</c:v>
                </c:pt>
                <c:pt idx="29183">
                  <c:v>15.141999999999999</c:v>
                </c:pt>
                <c:pt idx="29184">
                  <c:v>14.907</c:v>
                </c:pt>
                <c:pt idx="29185">
                  <c:v>14.872000000000002</c:v>
                </c:pt>
                <c:pt idx="29186">
                  <c:v>14.837</c:v>
                </c:pt>
                <c:pt idx="29187">
                  <c:v>14.817</c:v>
                </c:pt>
                <c:pt idx="29188">
                  <c:v>15.124000000000001</c:v>
                </c:pt>
                <c:pt idx="29189">
                  <c:v>15.425000000000002</c:v>
                </c:pt>
                <c:pt idx="29190">
                  <c:v>15.691000000000001</c:v>
                </c:pt>
                <c:pt idx="29191">
                  <c:v>15.841000000000001</c:v>
                </c:pt>
                <c:pt idx="29192">
                  <c:v>15.697999999999999</c:v>
                </c:pt>
                <c:pt idx="29193">
                  <c:v>15.404</c:v>
                </c:pt>
                <c:pt idx="29194">
                  <c:v>14.850000000000001</c:v>
                </c:pt>
                <c:pt idx="29195">
                  <c:v>14.289</c:v>
                </c:pt>
                <c:pt idx="29196">
                  <c:v>13.704000000000001</c:v>
                </c:pt>
                <c:pt idx="29197">
                  <c:v>13.158000000000001</c:v>
                </c:pt>
                <c:pt idx="29198">
                  <c:v>12.704000000000001</c:v>
                </c:pt>
                <c:pt idx="29199">
                  <c:v>12.322000000000001</c:v>
                </c:pt>
                <c:pt idx="29200">
                  <c:v>12.012</c:v>
                </c:pt>
                <c:pt idx="29201">
                  <c:v>11.729999999999999</c:v>
                </c:pt>
                <c:pt idx="29202">
                  <c:v>11.498000000000001</c:v>
                </c:pt>
                <c:pt idx="29203">
                  <c:v>11.247999999999999</c:v>
                </c:pt>
                <c:pt idx="29204">
                  <c:v>11.092000000000002</c:v>
                </c:pt>
                <c:pt idx="29205">
                  <c:v>10.956000000000001</c:v>
                </c:pt>
                <c:pt idx="29206">
                  <c:v>10.850000000000001</c:v>
                </c:pt>
                <c:pt idx="29207">
                  <c:v>10.75</c:v>
                </c:pt>
                <c:pt idx="29208">
                  <c:v>10.683</c:v>
                </c:pt>
                <c:pt idx="29209">
                  <c:v>10.62</c:v>
                </c:pt>
                <c:pt idx="29210">
                  <c:v>10.551</c:v>
                </c:pt>
                <c:pt idx="29211">
                  <c:v>10.493</c:v>
                </c:pt>
                <c:pt idx="29212">
                  <c:v>10.409000000000002</c:v>
                </c:pt>
                <c:pt idx="29213">
                  <c:v>9.6254000000000008</c:v>
                </c:pt>
                <c:pt idx="29214">
                  <c:v>9.8449000000000009</c:v>
                </c:pt>
                <c:pt idx="29215">
                  <c:v>9.9538000000000029</c:v>
                </c:pt>
                <c:pt idx="29216">
                  <c:v>10.024000000000001</c:v>
                </c:pt>
                <c:pt idx="29217">
                  <c:v>10.117000000000001</c:v>
                </c:pt>
                <c:pt idx="29218">
                  <c:v>10.223000000000001</c:v>
                </c:pt>
                <c:pt idx="29219">
                  <c:v>10.254</c:v>
                </c:pt>
                <c:pt idx="29220">
                  <c:v>10.31</c:v>
                </c:pt>
                <c:pt idx="29221">
                  <c:v>10.353000000000002</c:v>
                </c:pt>
                <c:pt idx="29222">
                  <c:v>10.414</c:v>
                </c:pt>
                <c:pt idx="29223">
                  <c:v>10.476000000000003</c:v>
                </c:pt>
                <c:pt idx="29224">
                  <c:v>10.492000000000003</c:v>
                </c:pt>
                <c:pt idx="29225">
                  <c:v>10.492000000000003</c:v>
                </c:pt>
                <c:pt idx="29226">
                  <c:v>10.513</c:v>
                </c:pt>
                <c:pt idx="29227">
                  <c:v>10.542</c:v>
                </c:pt>
                <c:pt idx="29228">
                  <c:v>10.504</c:v>
                </c:pt>
                <c:pt idx="29229">
                  <c:v>10.482000000000001</c:v>
                </c:pt>
                <c:pt idx="29230">
                  <c:v>10.449</c:v>
                </c:pt>
                <c:pt idx="29231">
                  <c:v>10.436</c:v>
                </c:pt>
                <c:pt idx="29232">
                  <c:v>10.446</c:v>
                </c:pt>
                <c:pt idx="29233">
                  <c:v>10.373000000000003</c:v>
                </c:pt>
                <c:pt idx="29234">
                  <c:v>10.311</c:v>
                </c:pt>
                <c:pt idx="29235">
                  <c:v>10.230999999999998</c:v>
                </c:pt>
                <c:pt idx="29236">
                  <c:v>10.136000000000001</c:v>
                </c:pt>
                <c:pt idx="29237">
                  <c:v>10.091000000000001</c:v>
                </c:pt>
                <c:pt idx="29238">
                  <c:v>10.040000000000001</c:v>
                </c:pt>
                <c:pt idx="29239">
                  <c:v>9.9830000000000005</c:v>
                </c:pt>
                <c:pt idx="29240">
                  <c:v>10</c:v>
                </c:pt>
                <c:pt idx="29241">
                  <c:v>9.9937000000000005</c:v>
                </c:pt>
                <c:pt idx="29242">
                  <c:v>9.9601000000000006</c:v>
                </c:pt>
                <c:pt idx="29243">
                  <c:v>9.902000000000001</c:v>
                </c:pt>
                <c:pt idx="29244">
                  <c:v>9.841800000000001</c:v>
                </c:pt>
                <c:pt idx="29245">
                  <c:v>9.8026000000000018</c:v>
                </c:pt>
                <c:pt idx="29246">
                  <c:v>9.7666000000000004</c:v>
                </c:pt>
                <c:pt idx="29247">
                  <c:v>9.7029000000000014</c:v>
                </c:pt>
                <c:pt idx="29248">
                  <c:v>9.6456</c:v>
                </c:pt>
                <c:pt idx="29249">
                  <c:v>9.6179999999999986</c:v>
                </c:pt>
                <c:pt idx="29250">
                  <c:v>9.6053000000000015</c:v>
                </c:pt>
                <c:pt idx="29251">
                  <c:v>9.5641000000000016</c:v>
                </c:pt>
                <c:pt idx="29252">
                  <c:v>9.5573000000000015</c:v>
                </c:pt>
                <c:pt idx="29253">
                  <c:v>9.5645000000000007</c:v>
                </c:pt>
                <c:pt idx="29254">
                  <c:v>9.5787000000000013</c:v>
                </c:pt>
                <c:pt idx="29255">
                  <c:v>9.5699000000000005</c:v>
                </c:pt>
                <c:pt idx="29256">
                  <c:v>9.5692000000000004</c:v>
                </c:pt>
                <c:pt idx="29257">
                  <c:v>9.6475999999999988</c:v>
                </c:pt>
                <c:pt idx="29258">
                  <c:v>9.7393999999999998</c:v>
                </c:pt>
                <c:pt idx="29259">
                  <c:v>9.9044000000000008</c:v>
                </c:pt>
                <c:pt idx="29260">
                  <c:v>9.9631000000000007</c:v>
                </c:pt>
                <c:pt idx="29261">
                  <c:v>10.098000000000001</c:v>
                </c:pt>
                <c:pt idx="29262">
                  <c:v>10.120999999999999</c:v>
                </c:pt>
                <c:pt idx="29263">
                  <c:v>10.152000000000001</c:v>
                </c:pt>
                <c:pt idx="29264">
                  <c:v>10.138999999999999</c:v>
                </c:pt>
                <c:pt idx="29265">
                  <c:v>10.185</c:v>
                </c:pt>
                <c:pt idx="29266">
                  <c:v>10.220999999999998</c:v>
                </c:pt>
                <c:pt idx="29267">
                  <c:v>10.262</c:v>
                </c:pt>
                <c:pt idx="29268">
                  <c:v>10.315000000000001</c:v>
                </c:pt>
                <c:pt idx="29269">
                  <c:v>10.471</c:v>
                </c:pt>
                <c:pt idx="29270">
                  <c:v>10.608000000000001</c:v>
                </c:pt>
                <c:pt idx="29271">
                  <c:v>10.783000000000001</c:v>
                </c:pt>
                <c:pt idx="29272">
                  <c:v>13.843</c:v>
                </c:pt>
                <c:pt idx="29273">
                  <c:v>12.895000000000001</c:v>
                </c:pt>
                <c:pt idx="29274">
                  <c:v>12.313000000000002</c:v>
                </c:pt>
                <c:pt idx="29275">
                  <c:v>11.913</c:v>
                </c:pt>
                <c:pt idx="29276">
                  <c:v>11.661</c:v>
                </c:pt>
                <c:pt idx="29277">
                  <c:v>11.524000000000001</c:v>
                </c:pt>
                <c:pt idx="29278">
                  <c:v>11.389000000000001</c:v>
                </c:pt>
                <c:pt idx="29279">
                  <c:v>11.251000000000001</c:v>
                </c:pt>
                <c:pt idx="29280">
                  <c:v>11.147999999999998</c:v>
                </c:pt>
                <c:pt idx="29281">
                  <c:v>11.026</c:v>
                </c:pt>
                <c:pt idx="29282">
                  <c:v>10.905000000000001</c:v>
                </c:pt>
                <c:pt idx="29283">
                  <c:v>10.858000000000002</c:v>
                </c:pt>
                <c:pt idx="29284">
                  <c:v>10.775</c:v>
                </c:pt>
                <c:pt idx="29285">
                  <c:v>10.693</c:v>
                </c:pt>
                <c:pt idx="29286">
                  <c:v>10.668000000000001</c:v>
                </c:pt>
                <c:pt idx="29287">
                  <c:v>10.6</c:v>
                </c:pt>
                <c:pt idx="29288">
                  <c:v>10.552000000000001</c:v>
                </c:pt>
                <c:pt idx="29289">
                  <c:v>10.488</c:v>
                </c:pt>
                <c:pt idx="29290">
                  <c:v>10.419</c:v>
                </c:pt>
                <c:pt idx="29291">
                  <c:v>9.938600000000001</c:v>
                </c:pt>
                <c:pt idx="29292">
                  <c:v>10.084</c:v>
                </c:pt>
                <c:pt idx="29293">
                  <c:v>10.157</c:v>
                </c:pt>
                <c:pt idx="29294">
                  <c:v>10.217999999999998</c:v>
                </c:pt>
                <c:pt idx="29295">
                  <c:v>10.203000000000001</c:v>
                </c:pt>
                <c:pt idx="29296">
                  <c:v>10.236000000000001</c:v>
                </c:pt>
                <c:pt idx="29297">
                  <c:v>10.262</c:v>
                </c:pt>
                <c:pt idx="29298">
                  <c:v>10.225</c:v>
                </c:pt>
                <c:pt idx="29299">
                  <c:v>10.213000000000001</c:v>
                </c:pt>
                <c:pt idx="29300">
                  <c:v>10.147999999999998</c:v>
                </c:pt>
                <c:pt idx="29301">
                  <c:v>10.111000000000001</c:v>
                </c:pt>
                <c:pt idx="29302">
                  <c:v>10.087</c:v>
                </c:pt>
                <c:pt idx="29303">
                  <c:v>10.051</c:v>
                </c:pt>
                <c:pt idx="29304">
                  <c:v>10.067</c:v>
                </c:pt>
                <c:pt idx="29305">
                  <c:v>10.075000000000001</c:v>
                </c:pt>
                <c:pt idx="29306">
                  <c:v>10.106</c:v>
                </c:pt>
                <c:pt idx="29307">
                  <c:v>10.209</c:v>
                </c:pt>
                <c:pt idx="29308">
                  <c:v>10.242000000000001</c:v>
                </c:pt>
                <c:pt idx="29309">
                  <c:v>10.285</c:v>
                </c:pt>
                <c:pt idx="29310">
                  <c:v>10.326000000000002</c:v>
                </c:pt>
                <c:pt idx="29311">
                  <c:v>10.348000000000001</c:v>
                </c:pt>
                <c:pt idx="29312">
                  <c:v>10.308</c:v>
                </c:pt>
                <c:pt idx="29313">
                  <c:v>10.352000000000002</c:v>
                </c:pt>
                <c:pt idx="29314">
                  <c:v>10.351000000000003</c:v>
                </c:pt>
                <c:pt idx="29315">
                  <c:v>10.411</c:v>
                </c:pt>
                <c:pt idx="29316">
                  <c:v>10.458</c:v>
                </c:pt>
                <c:pt idx="29317">
                  <c:v>10.547000000000001</c:v>
                </c:pt>
                <c:pt idx="29318">
                  <c:v>10.637999999999998</c:v>
                </c:pt>
                <c:pt idx="29319">
                  <c:v>10.701000000000001</c:v>
                </c:pt>
                <c:pt idx="29320">
                  <c:v>10.774000000000001</c:v>
                </c:pt>
                <c:pt idx="29321">
                  <c:v>14.76</c:v>
                </c:pt>
                <c:pt idx="29322">
                  <c:v>13.175000000000002</c:v>
                </c:pt>
                <c:pt idx="29323">
                  <c:v>12.247999999999999</c:v>
                </c:pt>
                <c:pt idx="29324">
                  <c:v>11.663</c:v>
                </c:pt>
                <c:pt idx="29325">
                  <c:v>11.273</c:v>
                </c:pt>
                <c:pt idx="29326">
                  <c:v>10.985000000000001</c:v>
                </c:pt>
                <c:pt idx="29327">
                  <c:v>10.761000000000001</c:v>
                </c:pt>
                <c:pt idx="29328">
                  <c:v>10.686</c:v>
                </c:pt>
                <c:pt idx="29329">
                  <c:v>10.604000000000001</c:v>
                </c:pt>
                <c:pt idx="29330">
                  <c:v>10.441000000000001</c:v>
                </c:pt>
                <c:pt idx="29331">
                  <c:v>9.6352000000000011</c:v>
                </c:pt>
                <c:pt idx="29332">
                  <c:v>9.8184000000000005</c:v>
                </c:pt>
                <c:pt idx="29333">
                  <c:v>9.9767000000000028</c:v>
                </c:pt>
                <c:pt idx="29334">
                  <c:v>10.074</c:v>
                </c:pt>
                <c:pt idx="29335">
                  <c:v>10.099</c:v>
                </c:pt>
                <c:pt idx="29336">
                  <c:v>10.127999999999998</c:v>
                </c:pt>
                <c:pt idx="29337">
                  <c:v>10.19</c:v>
                </c:pt>
                <c:pt idx="29338">
                  <c:v>10.237999999999998</c:v>
                </c:pt>
                <c:pt idx="29339">
                  <c:v>10.202</c:v>
                </c:pt>
                <c:pt idx="29340">
                  <c:v>10.182</c:v>
                </c:pt>
                <c:pt idx="29341">
                  <c:v>10.213999999999999</c:v>
                </c:pt>
                <c:pt idx="29342">
                  <c:v>10.194000000000001</c:v>
                </c:pt>
                <c:pt idx="29343">
                  <c:v>10.114000000000001</c:v>
                </c:pt>
                <c:pt idx="29344">
                  <c:v>10.061</c:v>
                </c:pt>
                <c:pt idx="29345">
                  <c:v>10.046000000000001</c:v>
                </c:pt>
                <c:pt idx="29346">
                  <c:v>10.047000000000001</c:v>
                </c:pt>
                <c:pt idx="29347">
                  <c:v>9.962900000000003</c:v>
                </c:pt>
                <c:pt idx="29348">
                  <c:v>9.9259000000000004</c:v>
                </c:pt>
                <c:pt idx="29349">
                  <c:v>9.91</c:v>
                </c:pt>
                <c:pt idx="29350">
                  <c:v>9.8675000000000033</c:v>
                </c:pt>
                <c:pt idx="29351">
                  <c:v>9.8068000000000008</c:v>
                </c:pt>
                <c:pt idx="29352">
                  <c:v>9.7818999999999985</c:v>
                </c:pt>
                <c:pt idx="29353">
                  <c:v>9.7490999999999985</c:v>
                </c:pt>
                <c:pt idx="29354">
                  <c:v>9.6825000000000028</c:v>
                </c:pt>
                <c:pt idx="29355">
                  <c:v>9.6461999999999986</c:v>
                </c:pt>
                <c:pt idx="29356">
                  <c:v>9.6115000000000013</c:v>
                </c:pt>
                <c:pt idx="29357">
                  <c:v>9.5968</c:v>
                </c:pt>
                <c:pt idx="29358">
                  <c:v>9.5517000000000003</c:v>
                </c:pt>
                <c:pt idx="29359">
                  <c:v>9.4921000000000006</c:v>
                </c:pt>
                <c:pt idx="29360">
                  <c:v>9.5022000000000002</c:v>
                </c:pt>
                <c:pt idx="29361">
                  <c:v>9.4486999999999988</c:v>
                </c:pt>
                <c:pt idx="29362">
                  <c:v>9.4014000000000006</c:v>
                </c:pt>
                <c:pt idx="29363">
                  <c:v>9.3662000000000027</c:v>
                </c:pt>
                <c:pt idx="29364">
                  <c:v>9.3138000000000005</c:v>
                </c:pt>
                <c:pt idx="29365">
                  <c:v>9.2607000000000035</c:v>
                </c:pt>
                <c:pt idx="29366">
                  <c:v>9.2510000000000012</c:v>
                </c:pt>
                <c:pt idx="29367">
                  <c:v>9.210700000000001</c:v>
                </c:pt>
                <c:pt idx="29368">
                  <c:v>9.1572000000000013</c:v>
                </c:pt>
                <c:pt idx="29369">
                  <c:v>9.1166</c:v>
                </c:pt>
                <c:pt idx="29370">
                  <c:v>9.0981999999999985</c:v>
                </c:pt>
                <c:pt idx="29371">
                  <c:v>9.0969000000000015</c:v>
                </c:pt>
                <c:pt idx="29372">
                  <c:v>9.0382999999999996</c:v>
                </c:pt>
                <c:pt idx="29373">
                  <c:v>9.0571000000000002</c:v>
                </c:pt>
                <c:pt idx="29374">
                  <c:v>9.0563000000000002</c:v>
                </c:pt>
                <c:pt idx="29375">
                  <c:v>9.0394000000000005</c:v>
                </c:pt>
                <c:pt idx="29376">
                  <c:v>9.0709</c:v>
                </c:pt>
                <c:pt idx="29377">
                  <c:v>9.0845000000000002</c:v>
                </c:pt>
                <c:pt idx="29378">
                  <c:v>9.1472999999999995</c:v>
                </c:pt>
                <c:pt idx="29379">
                  <c:v>9.1995000000000005</c:v>
                </c:pt>
                <c:pt idx="29380">
                  <c:v>9.3109000000000002</c:v>
                </c:pt>
                <c:pt idx="29381">
                  <c:v>9.3896000000000033</c:v>
                </c:pt>
                <c:pt idx="29382">
                  <c:v>9.4152000000000005</c:v>
                </c:pt>
                <c:pt idx="29383">
                  <c:v>9.4601000000000006</c:v>
                </c:pt>
                <c:pt idx="29384">
                  <c:v>9.5101000000000013</c:v>
                </c:pt>
                <c:pt idx="29385">
                  <c:v>9.5222000000000016</c:v>
                </c:pt>
                <c:pt idx="29386">
                  <c:v>9.5516000000000005</c:v>
                </c:pt>
                <c:pt idx="29387">
                  <c:v>9.5830000000000002</c:v>
                </c:pt>
                <c:pt idx="29388">
                  <c:v>9.5548000000000002</c:v>
                </c:pt>
                <c:pt idx="29389">
                  <c:v>9.5521000000000029</c:v>
                </c:pt>
                <c:pt idx="29390">
                  <c:v>9.4757000000000033</c:v>
                </c:pt>
                <c:pt idx="29391">
                  <c:v>9.4335000000000004</c:v>
                </c:pt>
                <c:pt idx="29392">
                  <c:v>9.3603000000000005</c:v>
                </c:pt>
                <c:pt idx="29393">
                  <c:v>9.366500000000002</c:v>
                </c:pt>
                <c:pt idx="29394">
                  <c:v>9.3267000000000007</c:v>
                </c:pt>
                <c:pt idx="29395">
                  <c:v>9.2828000000000035</c:v>
                </c:pt>
                <c:pt idx="29396">
                  <c:v>9.2409000000000017</c:v>
                </c:pt>
                <c:pt idx="29397">
                  <c:v>9.2094000000000005</c:v>
                </c:pt>
                <c:pt idx="29398">
                  <c:v>-999</c:v>
                </c:pt>
                <c:pt idx="29399">
                  <c:v>9.1489999999999991</c:v>
                </c:pt>
                <c:pt idx="29400">
                  <c:v>9.0884</c:v>
                </c:pt>
                <c:pt idx="29401">
                  <c:v>9.0457000000000001</c:v>
                </c:pt>
                <c:pt idx="29402">
                  <c:v>9.0692000000000004</c:v>
                </c:pt>
                <c:pt idx="29403">
                  <c:v>9.0762</c:v>
                </c:pt>
                <c:pt idx="29404">
                  <c:v>9.0682000000000009</c:v>
                </c:pt>
                <c:pt idx="29405">
                  <c:v>9.1251000000000015</c:v>
                </c:pt>
                <c:pt idx="29406">
                  <c:v>9.1307000000000009</c:v>
                </c:pt>
                <c:pt idx="29407">
                  <c:v>9.0854000000000035</c:v>
                </c:pt>
                <c:pt idx="29408">
                  <c:v>9.0561000000000007</c:v>
                </c:pt>
                <c:pt idx="29409">
                  <c:v>9.0703000000000014</c:v>
                </c:pt>
                <c:pt idx="29410">
                  <c:v>9.0675000000000008</c:v>
                </c:pt>
                <c:pt idx="29411">
                  <c:v>9.0644000000000009</c:v>
                </c:pt>
                <c:pt idx="29412">
                  <c:v>9.1021000000000001</c:v>
                </c:pt>
                <c:pt idx="29413">
                  <c:v>9.1582999999999988</c:v>
                </c:pt>
                <c:pt idx="29414">
                  <c:v>9.2590000000000003</c:v>
                </c:pt>
                <c:pt idx="29415">
                  <c:v>9.3581000000000003</c:v>
                </c:pt>
                <c:pt idx="29416">
                  <c:v>9.4315000000000015</c:v>
                </c:pt>
                <c:pt idx="29417">
                  <c:v>9.4992000000000001</c:v>
                </c:pt>
                <c:pt idx="29418">
                  <c:v>9.5196000000000005</c:v>
                </c:pt>
                <c:pt idx="29419">
                  <c:v>9.5106000000000002</c:v>
                </c:pt>
                <c:pt idx="29420">
                  <c:v>9.551400000000001</c:v>
                </c:pt>
                <c:pt idx="29421">
                  <c:v>9.5311999999999983</c:v>
                </c:pt>
                <c:pt idx="29422">
                  <c:v>9.4657000000000018</c:v>
                </c:pt>
                <c:pt idx="29423">
                  <c:v>9.4704000000000015</c:v>
                </c:pt>
                <c:pt idx="29424">
                  <c:v>9.4607000000000028</c:v>
                </c:pt>
                <c:pt idx="29425">
                  <c:v>9.4352</c:v>
                </c:pt>
                <c:pt idx="29426">
                  <c:v>9.3853000000000026</c:v>
                </c:pt>
                <c:pt idx="29427">
                  <c:v>9.3604000000000021</c:v>
                </c:pt>
                <c:pt idx="29428">
                  <c:v>9.3972000000000016</c:v>
                </c:pt>
                <c:pt idx="29429">
                  <c:v>9.3633000000000006</c:v>
                </c:pt>
                <c:pt idx="29430">
                  <c:v>9.3317000000000014</c:v>
                </c:pt>
                <c:pt idx="29431">
                  <c:v>9.3123000000000005</c:v>
                </c:pt>
                <c:pt idx="29432">
                  <c:v>9.3017000000000003</c:v>
                </c:pt>
                <c:pt idx="29433">
                  <c:v>9.3249000000000013</c:v>
                </c:pt>
                <c:pt idx="29434">
                  <c:v>9.3636000000000053</c:v>
                </c:pt>
                <c:pt idx="29435">
                  <c:v>9.6006</c:v>
                </c:pt>
                <c:pt idx="29436">
                  <c:v>10.030000000000001</c:v>
                </c:pt>
                <c:pt idx="29437">
                  <c:v>10.571</c:v>
                </c:pt>
                <c:pt idx="29438">
                  <c:v>15.914</c:v>
                </c:pt>
                <c:pt idx="29439">
                  <c:v>14.629</c:v>
                </c:pt>
                <c:pt idx="29440">
                  <c:v>14.146999999999998</c:v>
                </c:pt>
                <c:pt idx="29441">
                  <c:v>13.938000000000001</c:v>
                </c:pt>
                <c:pt idx="29442">
                  <c:v>13.847</c:v>
                </c:pt>
                <c:pt idx="29443">
                  <c:v>13.787000000000001</c:v>
                </c:pt>
                <c:pt idx="29444">
                  <c:v>13.884</c:v>
                </c:pt>
                <c:pt idx="29445">
                  <c:v>13.868</c:v>
                </c:pt>
                <c:pt idx="29446">
                  <c:v>13.793999999999999</c:v>
                </c:pt>
                <c:pt idx="29447">
                  <c:v>13.753</c:v>
                </c:pt>
                <c:pt idx="29448">
                  <c:v>13.572000000000001</c:v>
                </c:pt>
                <c:pt idx="29449">
                  <c:v>13.365000000000002</c:v>
                </c:pt>
                <c:pt idx="29450">
                  <c:v>13.172000000000002</c:v>
                </c:pt>
                <c:pt idx="29451">
                  <c:v>12.942</c:v>
                </c:pt>
                <c:pt idx="29452">
                  <c:v>12.673</c:v>
                </c:pt>
                <c:pt idx="29453">
                  <c:v>12.457000000000003</c:v>
                </c:pt>
                <c:pt idx="29454">
                  <c:v>12.243999999999998</c:v>
                </c:pt>
                <c:pt idx="29455">
                  <c:v>12.009</c:v>
                </c:pt>
                <c:pt idx="29456">
                  <c:v>11.817</c:v>
                </c:pt>
                <c:pt idx="29457">
                  <c:v>11.674000000000001</c:v>
                </c:pt>
                <c:pt idx="29458">
                  <c:v>11.533000000000001</c:v>
                </c:pt>
                <c:pt idx="29459">
                  <c:v>11.354000000000003</c:v>
                </c:pt>
                <c:pt idx="29460">
                  <c:v>11.207000000000001</c:v>
                </c:pt>
                <c:pt idx="29461">
                  <c:v>11.099</c:v>
                </c:pt>
                <c:pt idx="29462">
                  <c:v>10.991</c:v>
                </c:pt>
                <c:pt idx="29463">
                  <c:v>10.916</c:v>
                </c:pt>
                <c:pt idx="29464">
                  <c:v>10.783000000000001</c:v>
                </c:pt>
                <c:pt idx="29465">
                  <c:v>10.684000000000001</c:v>
                </c:pt>
                <c:pt idx="29466">
                  <c:v>10.604000000000001</c:v>
                </c:pt>
                <c:pt idx="29467">
                  <c:v>10.521000000000001</c:v>
                </c:pt>
                <c:pt idx="29468">
                  <c:v>10.446</c:v>
                </c:pt>
                <c:pt idx="29469">
                  <c:v>9.5042999999999989</c:v>
                </c:pt>
                <c:pt idx="29470">
                  <c:v>9.7037000000000013</c:v>
                </c:pt>
                <c:pt idx="29471">
                  <c:v>9.8274000000000008</c:v>
                </c:pt>
                <c:pt idx="29472">
                  <c:v>9.819600000000003</c:v>
                </c:pt>
                <c:pt idx="29473">
                  <c:v>9.7776000000000014</c:v>
                </c:pt>
                <c:pt idx="29474">
                  <c:v>9.8009000000000004</c:v>
                </c:pt>
                <c:pt idx="29475">
                  <c:v>9.7332999999999998</c:v>
                </c:pt>
                <c:pt idx="29476">
                  <c:v>9.7118999999999982</c:v>
                </c:pt>
                <c:pt idx="29477">
                  <c:v>9.6517000000000035</c:v>
                </c:pt>
                <c:pt idx="29478">
                  <c:v>9.5877000000000034</c:v>
                </c:pt>
                <c:pt idx="29479">
                  <c:v>9.511099999999999</c:v>
                </c:pt>
                <c:pt idx="29480">
                  <c:v>9.4776000000000007</c:v>
                </c:pt>
                <c:pt idx="29481">
                  <c:v>9.4178000000000015</c:v>
                </c:pt>
                <c:pt idx="29482">
                  <c:v>-999</c:v>
                </c:pt>
                <c:pt idx="29483">
                  <c:v>9.3586000000000027</c:v>
                </c:pt>
                <c:pt idx="29484">
                  <c:v>9.3104000000000013</c:v>
                </c:pt>
                <c:pt idx="29485">
                  <c:v>9.2460999999999984</c:v>
                </c:pt>
                <c:pt idx="29486">
                  <c:v>9.2566000000000006</c:v>
                </c:pt>
                <c:pt idx="29487">
                  <c:v>9.3053000000000008</c:v>
                </c:pt>
                <c:pt idx="29488">
                  <c:v>9.3695000000000022</c:v>
                </c:pt>
                <c:pt idx="29489">
                  <c:v>9.4566000000000052</c:v>
                </c:pt>
                <c:pt idx="29490">
                  <c:v>9.6243999999999996</c:v>
                </c:pt>
                <c:pt idx="29491">
                  <c:v>9.7138000000000009</c:v>
                </c:pt>
                <c:pt idx="29492">
                  <c:v>9.7939999999999987</c:v>
                </c:pt>
                <c:pt idx="29493">
                  <c:v>9.928799999999999</c:v>
                </c:pt>
                <c:pt idx="29494">
                  <c:v>9.9778000000000002</c:v>
                </c:pt>
                <c:pt idx="29495">
                  <c:v>10.051</c:v>
                </c:pt>
                <c:pt idx="29496">
                  <c:v>10.106</c:v>
                </c:pt>
                <c:pt idx="29497">
                  <c:v>10.223000000000001</c:v>
                </c:pt>
                <c:pt idx="29498">
                  <c:v>10.268000000000001</c:v>
                </c:pt>
                <c:pt idx="29499">
                  <c:v>10.293000000000001</c:v>
                </c:pt>
                <c:pt idx="29500">
                  <c:v>10.27</c:v>
                </c:pt>
                <c:pt idx="29501">
                  <c:v>10.175000000000002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011264"/>
        <c:axId val="101515648"/>
      </c:scatterChart>
      <c:valAx>
        <c:axId val="84011264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Day fraction</a:t>
                </a:r>
                <a:endParaRPr lang="en-US" dirty="0"/>
              </a:p>
            </c:rich>
          </c:tx>
          <c:overlay val="0"/>
        </c:title>
        <c:numFmt formatCode="#,##0.00" sourceLinked="0"/>
        <c:majorTickMark val="none"/>
        <c:minorTickMark val="none"/>
        <c:tickLblPos val="nextTo"/>
        <c:crossAx val="101515648"/>
        <c:crosses val="autoZero"/>
        <c:crossBetween val="midCat"/>
      </c:valAx>
      <c:valAx>
        <c:axId val="101515648"/>
        <c:scaling>
          <c:orientation val="minMax"/>
          <c:max val="40"/>
          <c:min val="0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 smtClean="0"/>
                  <a:t>Turbidity (NTU)</a:t>
                </a:r>
                <a:endParaRPr lang="en-US" dirty="0"/>
              </a:p>
            </c:rich>
          </c:tx>
          <c:layout>
            <c:manualLayout>
              <c:xMode val="edge"/>
              <c:yMode val="edge"/>
              <c:x val="0"/>
              <c:y val="0.29352543697995204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84011264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32582609285908243"/>
          <c:y val="0"/>
        </c:manualLayout>
      </c:layout>
      <c:overlay val="0"/>
      <c:txPr>
        <a:bodyPr/>
        <a:lstStyle/>
        <a:p>
          <a:pPr>
            <a:defRPr sz="1800"/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0.22289641596524573"/>
          <c:y val="0.14372672165979253"/>
          <c:w val="0.75196216852203812"/>
          <c:h val="0.67989981435247471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Sheet1!$C$1</c:f>
              <c:strCache>
                <c:ptCount val="1"/>
                <c:pt idx="0">
                  <c:v>Needle Valve (cm)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Sheet1!$A$2:$A$29504</c:f>
              <c:numCache>
                <c:formatCode>General</c:formatCode>
                <c:ptCount val="29503"/>
                <c:pt idx="0">
                  <c:v>1.3910000000000004E-5</c:v>
                </c:pt>
                <c:pt idx="1">
                  <c:v>4.6310000000000016E-5</c:v>
                </c:pt>
                <c:pt idx="2">
                  <c:v>7.1780000000000007E-5</c:v>
                </c:pt>
                <c:pt idx="3">
                  <c:v>1.0418000000000001E-4</c:v>
                </c:pt>
                <c:pt idx="4">
                  <c:v>1.2976E-4</c:v>
                </c:pt>
                <c:pt idx="5">
                  <c:v>1.6217000000000003E-4</c:v>
                </c:pt>
                <c:pt idx="6">
                  <c:v>1.8787000000000006E-4</c:v>
                </c:pt>
                <c:pt idx="7">
                  <c:v>2.2016000000000006E-4</c:v>
                </c:pt>
                <c:pt idx="8">
                  <c:v>2.4574000000000004E-4</c:v>
                </c:pt>
                <c:pt idx="9">
                  <c:v>2.7814000000000007E-4</c:v>
                </c:pt>
                <c:pt idx="10">
                  <c:v>3.0314000000000003E-4</c:v>
                </c:pt>
                <c:pt idx="11">
                  <c:v>3.3590000000000003E-4</c:v>
                </c:pt>
                <c:pt idx="12">
                  <c:v>3.6101000000000004E-4</c:v>
                </c:pt>
                <c:pt idx="13">
                  <c:v>3.9388000000000004E-4</c:v>
                </c:pt>
                <c:pt idx="14">
                  <c:v>4.1888000000000006E-4</c:v>
                </c:pt>
                <c:pt idx="15">
                  <c:v>4.5175E-4</c:v>
                </c:pt>
                <c:pt idx="16">
                  <c:v>4.7687000000000011E-4</c:v>
                </c:pt>
                <c:pt idx="17">
                  <c:v>5.0974000000000006E-4</c:v>
                </c:pt>
                <c:pt idx="18">
                  <c:v>5.3486000000000007E-4</c:v>
                </c:pt>
                <c:pt idx="19">
                  <c:v>5.6703000000000027E-4</c:v>
                </c:pt>
                <c:pt idx="20">
                  <c:v>5.9273000000000008E-4</c:v>
                </c:pt>
                <c:pt idx="21">
                  <c:v>6.2490000000000006E-4</c:v>
                </c:pt>
                <c:pt idx="22">
                  <c:v>6.5037000000000027E-4</c:v>
                </c:pt>
                <c:pt idx="23">
                  <c:v>6.8277000000000008E-4</c:v>
                </c:pt>
                <c:pt idx="24">
                  <c:v>7.0824000000000017E-4</c:v>
                </c:pt>
                <c:pt idx="25">
                  <c:v>7.4076000000000025E-4</c:v>
                </c:pt>
                <c:pt idx="26">
                  <c:v>7.6611000000000008E-4</c:v>
                </c:pt>
                <c:pt idx="27">
                  <c:v>7.9863000000000026E-4</c:v>
                </c:pt>
                <c:pt idx="28">
                  <c:v>8.240900000000002E-4</c:v>
                </c:pt>
                <c:pt idx="29">
                  <c:v>8.5650000000000027E-4</c:v>
                </c:pt>
                <c:pt idx="30">
                  <c:v>8.8196000000000064E-4</c:v>
                </c:pt>
                <c:pt idx="31">
                  <c:v>9.1449000000000001E-4</c:v>
                </c:pt>
                <c:pt idx="32">
                  <c:v>9.3995000000000038E-4</c:v>
                </c:pt>
                <c:pt idx="33">
                  <c:v>9.7236000000000013E-4</c:v>
                </c:pt>
                <c:pt idx="34">
                  <c:v>9.9782000000000039E-4</c:v>
                </c:pt>
                <c:pt idx="35">
                  <c:v>1.0303400000000002E-3</c:v>
                </c:pt>
                <c:pt idx="36">
                  <c:v>1.0558E-3</c:v>
                </c:pt>
                <c:pt idx="37">
                  <c:v>1.0882100000000003E-3</c:v>
                </c:pt>
                <c:pt idx="38">
                  <c:v>1.1136799999999999E-3</c:v>
                </c:pt>
                <c:pt idx="39">
                  <c:v>1.1460800000000005E-3</c:v>
                </c:pt>
                <c:pt idx="40">
                  <c:v>1.1715500000000002E-3</c:v>
                </c:pt>
                <c:pt idx="41">
                  <c:v>1.2039500000000001E-3</c:v>
                </c:pt>
                <c:pt idx="42">
                  <c:v>1.2295299999999997E-3</c:v>
                </c:pt>
                <c:pt idx="43">
                  <c:v>1.2614799999999999E-3</c:v>
                </c:pt>
                <c:pt idx="44">
                  <c:v>1.2874000000000002E-3</c:v>
                </c:pt>
                <c:pt idx="45">
                  <c:v>1.3193499999999999E-3</c:v>
                </c:pt>
                <c:pt idx="46">
                  <c:v>1.3446900000000002E-3</c:v>
                </c:pt>
                <c:pt idx="47">
                  <c:v>1.3773300000000002E-3</c:v>
                </c:pt>
                <c:pt idx="48">
                  <c:v>1.40256E-3</c:v>
                </c:pt>
                <c:pt idx="49">
                  <c:v>1.4352E-3</c:v>
                </c:pt>
                <c:pt idx="50">
                  <c:v>1.4604300000000002E-3</c:v>
                </c:pt>
                <c:pt idx="51">
                  <c:v>1.4930700000000002E-3</c:v>
                </c:pt>
                <c:pt idx="52">
                  <c:v>1.5184200000000001E-3</c:v>
                </c:pt>
                <c:pt idx="53">
                  <c:v>1.5509400000000002E-3</c:v>
                </c:pt>
                <c:pt idx="54">
                  <c:v>1.5762900000000002E-3</c:v>
                </c:pt>
                <c:pt idx="55">
                  <c:v>1.6088100000000004E-3</c:v>
                </c:pt>
                <c:pt idx="56">
                  <c:v>1.6343900000000003E-3</c:v>
                </c:pt>
                <c:pt idx="57">
                  <c:v>1.6666800000000005E-3</c:v>
                </c:pt>
                <c:pt idx="58">
                  <c:v>1.6923800000000005E-3</c:v>
                </c:pt>
                <c:pt idx="59">
                  <c:v>1.7245500000000003E-3</c:v>
                </c:pt>
                <c:pt idx="60">
                  <c:v>1.7501300000000001E-3</c:v>
                </c:pt>
                <c:pt idx="61">
                  <c:v>1.7825400000000002E-3</c:v>
                </c:pt>
                <c:pt idx="62">
                  <c:v>1.8077700000000002E-3</c:v>
                </c:pt>
                <c:pt idx="63">
                  <c:v>1.8404100000000004E-3</c:v>
                </c:pt>
                <c:pt idx="64">
                  <c:v>1.8658699999999999E-3</c:v>
                </c:pt>
                <c:pt idx="65">
                  <c:v>1.8982800000000005E-3</c:v>
                </c:pt>
                <c:pt idx="66">
                  <c:v>1.9237400000000004E-3</c:v>
                </c:pt>
                <c:pt idx="67">
                  <c:v>1.9561500000000002E-3</c:v>
                </c:pt>
                <c:pt idx="68">
                  <c:v>1.9817300000000001E-3</c:v>
                </c:pt>
                <c:pt idx="69">
                  <c:v>2.0141400000000002E-3</c:v>
                </c:pt>
                <c:pt idx="70">
                  <c:v>2.0395999999999999E-3</c:v>
                </c:pt>
                <c:pt idx="71">
                  <c:v>2.07201E-3</c:v>
                </c:pt>
                <c:pt idx="72">
                  <c:v>2.0970099999999998E-3</c:v>
                </c:pt>
                <c:pt idx="73">
                  <c:v>2.1298799999999998E-3</c:v>
                </c:pt>
                <c:pt idx="74">
                  <c:v>2.1548800000000001E-3</c:v>
                </c:pt>
                <c:pt idx="75">
                  <c:v>2.1878700000000006E-3</c:v>
                </c:pt>
                <c:pt idx="76">
                  <c:v>2.21287E-3</c:v>
                </c:pt>
                <c:pt idx="77">
                  <c:v>2.2457400000000004E-3</c:v>
                </c:pt>
                <c:pt idx="78">
                  <c:v>2.2707400000000003E-3</c:v>
                </c:pt>
                <c:pt idx="79">
                  <c:v>2.3031400000000004E-3</c:v>
                </c:pt>
                <c:pt idx="80">
                  <c:v>2.3286100000000001E-3</c:v>
                </c:pt>
                <c:pt idx="81">
                  <c:v>2.3610100000000002E-3</c:v>
                </c:pt>
                <c:pt idx="82">
                  <c:v>2.3864799999999999E-3</c:v>
                </c:pt>
                <c:pt idx="83">
                  <c:v>2.41888E-3</c:v>
                </c:pt>
                <c:pt idx="84">
                  <c:v>2.4444599999999999E-3</c:v>
                </c:pt>
                <c:pt idx="85">
                  <c:v>2.4768699999999995E-3</c:v>
                </c:pt>
                <c:pt idx="86">
                  <c:v>2.5023300000000005E-3</c:v>
                </c:pt>
                <c:pt idx="87">
                  <c:v>2.5347400000000002E-3</c:v>
                </c:pt>
                <c:pt idx="88">
                  <c:v>2.5604300000000003E-3</c:v>
                </c:pt>
                <c:pt idx="89">
                  <c:v>2.59261E-3</c:v>
                </c:pt>
                <c:pt idx="90">
                  <c:v>2.6184200000000002E-3</c:v>
                </c:pt>
                <c:pt idx="91">
                  <c:v>2.6504800000000002E-3</c:v>
                </c:pt>
                <c:pt idx="92">
                  <c:v>2.6757100000000004E-3</c:v>
                </c:pt>
                <c:pt idx="93">
                  <c:v>2.7083500000000009E-3</c:v>
                </c:pt>
                <c:pt idx="94">
                  <c:v>2.7335800000000006E-3</c:v>
                </c:pt>
                <c:pt idx="95">
                  <c:v>2.7663400000000004E-3</c:v>
                </c:pt>
                <c:pt idx="96">
                  <c:v>2.7915700000000006E-3</c:v>
                </c:pt>
                <c:pt idx="97">
                  <c:v>2.8244400000000001E-3</c:v>
                </c:pt>
                <c:pt idx="98">
                  <c:v>2.84944E-3</c:v>
                </c:pt>
                <c:pt idx="99">
                  <c:v>2.8823099999999999E-3</c:v>
                </c:pt>
                <c:pt idx="100">
                  <c:v>2.9073100000000006E-3</c:v>
                </c:pt>
                <c:pt idx="101">
                  <c:v>2.9397199999999998E-3</c:v>
                </c:pt>
                <c:pt idx="102">
                  <c:v>2.9653000000000006E-3</c:v>
                </c:pt>
                <c:pt idx="103">
                  <c:v>2.9975900000000005E-3</c:v>
                </c:pt>
                <c:pt idx="104">
                  <c:v>3.0231700000000004E-3</c:v>
                </c:pt>
                <c:pt idx="105">
                  <c:v>3.0554599999999999E-3</c:v>
                </c:pt>
                <c:pt idx="106">
                  <c:v>3.0810400000000002E-3</c:v>
                </c:pt>
                <c:pt idx="107">
                  <c:v>3.1134400000000003E-3</c:v>
                </c:pt>
                <c:pt idx="108">
                  <c:v>3.1390200000000006E-3</c:v>
                </c:pt>
                <c:pt idx="109">
                  <c:v>3.1713100000000005E-3</c:v>
                </c:pt>
                <c:pt idx="110">
                  <c:v>3.1968900000000004E-3</c:v>
                </c:pt>
                <c:pt idx="111">
                  <c:v>3.2291800000000003E-3</c:v>
                </c:pt>
                <c:pt idx="112">
                  <c:v>3.2547600000000006E-3</c:v>
                </c:pt>
                <c:pt idx="113">
                  <c:v>3.287050000000001E-3</c:v>
                </c:pt>
                <c:pt idx="114">
                  <c:v>3.31263E-3</c:v>
                </c:pt>
                <c:pt idx="115">
                  <c:v>3.3449300000000003E-3</c:v>
                </c:pt>
                <c:pt idx="116">
                  <c:v>3.3704999999999998E-3</c:v>
                </c:pt>
                <c:pt idx="117">
                  <c:v>3.4028000000000001E-3</c:v>
                </c:pt>
                <c:pt idx="118">
                  <c:v>3.4284900000000006E-3</c:v>
                </c:pt>
                <c:pt idx="119">
                  <c:v>3.4606699999999999E-3</c:v>
                </c:pt>
                <c:pt idx="120">
                  <c:v>3.4863600000000004E-3</c:v>
                </c:pt>
                <c:pt idx="121">
                  <c:v>3.5185400000000006E-3</c:v>
                </c:pt>
                <c:pt idx="122">
                  <c:v>3.5437700000000003E-3</c:v>
                </c:pt>
                <c:pt idx="123">
                  <c:v>3.5764099999999999E-3</c:v>
                </c:pt>
                <c:pt idx="124">
                  <c:v>3.6016400000000001E-3</c:v>
                </c:pt>
                <c:pt idx="125">
                  <c:v>3.6342800000000006E-3</c:v>
                </c:pt>
                <c:pt idx="126">
                  <c:v>3.6596200000000006E-3</c:v>
                </c:pt>
                <c:pt idx="127">
                  <c:v>3.6922600000000002E-3</c:v>
                </c:pt>
                <c:pt idx="128">
                  <c:v>3.7176100000000005E-3</c:v>
                </c:pt>
                <c:pt idx="129">
                  <c:v>3.7501300000000008E-3</c:v>
                </c:pt>
                <c:pt idx="130">
                  <c:v>3.7754800000000003E-3</c:v>
                </c:pt>
                <c:pt idx="131">
                  <c:v>3.8080000000000006E-3</c:v>
                </c:pt>
                <c:pt idx="132">
                  <c:v>3.8333500000000006E-3</c:v>
                </c:pt>
                <c:pt idx="133">
                  <c:v>3.8658700000000004E-3</c:v>
                </c:pt>
                <c:pt idx="134">
                  <c:v>3.8912199999999999E-3</c:v>
                </c:pt>
                <c:pt idx="135">
                  <c:v>3.9237400000000011E-3</c:v>
                </c:pt>
                <c:pt idx="136">
                  <c:v>3.9490900000000006E-3</c:v>
                </c:pt>
                <c:pt idx="137">
                  <c:v>3.9816200000000008E-3</c:v>
                </c:pt>
                <c:pt idx="138">
                  <c:v>4.0069600000000012E-3</c:v>
                </c:pt>
                <c:pt idx="139">
                  <c:v>4.0394900000000006E-3</c:v>
                </c:pt>
                <c:pt idx="140">
                  <c:v>4.0648299999999993E-3</c:v>
                </c:pt>
                <c:pt idx="141">
                  <c:v>4.0974699999999998E-3</c:v>
                </c:pt>
                <c:pt idx="142">
                  <c:v>4.1224699999999996E-3</c:v>
                </c:pt>
                <c:pt idx="143">
                  <c:v>4.1553400000000004E-3</c:v>
                </c:pt>
                <c:pt idx="144">
                  <c:v>4.1803400000000011E-3</c:v>
                </c:pt>
                <c:pt idx="145">
                  <c:v>4.2132100000000011E-3</c:v>
                </c:pt>
                <c:pt idx="146">
                  <c:v>4.2382100000000009E-3</c:v>
                </c:pt>
                <c:pt idx="147">
                  <c:v>4.2710800000000009E-3</c:v>
                </c:pt>
                <c:pt idx="148">
                  <c:v>4.2960800000000007E-3</c:v>
                </c:pt>
                <c:pt idx="149">
                  <c:v>4.3289499999999998E-3</c:v>
                </c:pt>
                <c:pt idx="150">
                  <c:v>4.3539499999999997E-3</c:v>
                </c:pt>
                <c:pt idx="151">
                  <c:v>4.3868199999999996E-3</c:v>
                </c:pt>
                <c:pt idx="152">
                  <c:v>4.4120500000000007E-3</c:v>
                </c:pt>
                <c:pt idx="153">
                  <c:v>4.4443500000000006E-3</c:v>
                </c:pt>
                <c:pt idx="154">
                  <c:v>4.4700400000000006E-3</c:v>
                </c:pt>
                <c:pt idx="155">
                  <c:v>4.5023300000000006E-3</c:v>
                </c:pt>
                <c:pt idx="156">
                  <c:v>4.5280299999999997E-3</c:v>
                </c:pt>
                <c:pt idx="157">
                  <c:v>4.5602000000000004E-3</c:v>
                </c:pt>
                <c:pt idx="158">
                  <c:v>4.5853200000000012E-3</c:v>
                </c:pt>
                <c:pt idx="159">
                  <c:v>4.6180700000000002E-3</c:v>
                </c:pt>
                <c:pt idx="160">
                  <c:v>4.6433000000000004E-3</c:v>
                </c:pt>
                <c:pt idx="161">
                  <c:v>4.6759400000000008E-3</c:v>
                </c:pt>
                <c:pt idx="162">
                  <c:v>4.7016400000000017E-3</c:v>
                </c:pt>
                <c:pt idx="163">
                  <c:v>4.7338100000000006E-3</c:v>
                </c:pt>
                <c:pt idx="164">
                  <c:v>4.7592800000000011E-3</c:v>
                </c:pt>
                <c:pt idx="165">
                  <c:v>4.7918000000000014E-3</c:v>
                </c:pt>
                <c:pt idx="166">
                  <c:v>4.8169199999999997E-3</c:v>
                </c:pt>
                <c:pt idx="167">
                  <c:v>4.8496700000000012E-3</c:v>
                </c:pt>
                <c:pt idx="168">
                  <c:v>4.8750199999999999E-3</c:v>
                </c:pt>
                <c:pt idx="169">
                  <c:v>4.9071899999999996E-3</c:v>
                </c:pt>
                <c:pt idx="170">
                  <c:v>4.9328900000000005E-3</c:v>
                </c:pt>
                <c:pt idx="171">
                  <c:v>4.9653000000000006E-3</c:v>
                </c:pt>
                <c:pt idx="172">
                  <c:v>4.9907600000000012E-3</c:v>
                </c:pt>
                <c:pt idx="173">
                  <c:v>5.0231700000000004E-3</c:v>
                </c:pt>
                <c:pt idx="174">
                  <c:v>5.0487400000000012E-3</c:v>
                </c:pt>
                <c:pt idx="175">
                  <c:v>5.0811500000000013E-3</c:v>
                </c:pt>
                <c:pt idx="176">
                  <c:v>5.106620000000001E-3</c:v>
                </c:pt>
                <c:pt idx="177">
                  <c:v>5.1390200000000011E-3</c:v>
                </c:pt>
                <c:pt idx="178">
                  <c:v>5.1640200000000001E-3</c:v>
                </c:pt>
                <c:pt idx="179">
                  <c:v>5.1970099999999993E-3</c:v>
                </c:pt>
                <c:pt idx="180">
                  <c:v>5.2218899999999999E-3</c:v>
                </c:pt>
                <c:pt idx="181">
                  <c:v>5.25488E-3</c:v>
                </c:pt>
                <c:pt idx="182">
                  <c:v>5.2797600000000014E-3</c:v>
                </c:pt>
                <c:pt idx="183">
                  <c:v>5.3127500000000006E-3</c:v>
                </c:pt>
                <c:pt idx="184">
                  <c:v>5.3376300000000012E-3</c:v>
                </c:pt>
                <c:pt idx="185">
                  <c:v>5.3703900000000009E-3</c:v>
                </c:pt>
                <c:pt idx="186">
                  <c:v>5.3956200000000011E-3</c:v>
                </c:pt>
                <c:pt idx="187">
                  <c:v>5.4282600000000007E-3</c:v>
                </c:pt>
                <c:pt idx="188">
                  <c:v>5.4534900000000009E-3</c:v>
                </c:pt>
                <c:pt idx="189">
                  <c:v>5.4861300000000014E-3</c:v>
                </c:pt>
                <c:pt idx="190">
                  <c:v>5.5113600000000007E-3</c:v>
                </c:pt>
                <c:pt idx="191">
                  <c:v>5.5440000000000003E-3</c:v>
                </c:pt>
                <c:pt idx="192">
                  <c:v>5.5692300000000014E-3</c:v>
                </c:pt>
                <c:pt idx="193">
                  <c:v>5.6021000000000005E-3</c:v>
                </c:pt>
                <c:pt idx="194">
                  <c:v>5.6272199999999996E-3</c:v>
                </c:pt>
                <c:pt idx="195">
                  <c:v>5.6599700000000003E-3</c:v>
                </c:pt>
                <c:pt idx="196">
                  <c:v>5.6850900000000003E-3</c:v>
                </c:pt>
                <c:pt idx="197">
                  <c:v>5.7173800000000002E-3</c:v>
                </c:pt>
                <c:pt idx="198">
                  <c:v>5.7429600000000009E-3</c:v>
                </c:pt>
                <c:pt idx="199">
                  <c:v>5.7752500000000017E-3</c:v>
                </c:pt>
                <c:pt idx="200">
                  <c:v>5.8008300000000007E-3</c:v>
                </c:pt>
                <c:pt idx="201">
                  <c:v>5.8332400000000017E-3</c:v>
                </c:pt>
                <c:pt idx="202">
                  <c:v>5.8587000000000005E-3</c:v>
                </c:pt>
                <c:pt idx="203">
                  <c:v>5.8912200000000017E-3</c:v>
                </c:pt>
                <c:pt idx="204">
                  <c:v>5.9165700000000012E-3</c:v>
                </c:pt>
                <c:pt idx="205">
                  <c:v>5.9492100000000016E-3</c:v>
                </c:pt>
                <c:pt idx="206">
                  <c:v>5.974440000000001E-3</c:v>
                </c:pt>
                <c:pt idx="207">
                  <c:v>6.0070800000000006E-3</c:v>
                </c:pt>
                <c:pt idx="208">
                  <c:v>6.0323100000000008E-3</c:v>
                </c:pt>
                <c:pt idx="209">
                  <c:v>6.0649499999999995E-3</c:v>
                </c:pt>
                <c:pt idx="210">
                  <c:v>6.0901800000000006E-3</c:v>
                </c:pt>
                <c:pt idx="211">
                  <c:v>6.1228200000000002E-3</c:v>
                </c:pt>
                <c:pt idx="212">
                  <c:v>6.1480500000000004E-3</c:v>
                </c:pt>
                <c:pt idx="213">
                  <c:v>6.1806900000000008E-3</c:v>
                </c:pt>
                <c:pt idx="214">
                  <c:v>6.2059200000000011E-3</c:v>
                </c:pt>
                <c:pt idx="215">
                  <c:v>6.2385600000000006E-3</c:v>
                </c:pt>
                <c:pt idx="216">
                  <c:v>6.2639100000000001E-3</c:v>
                </c:pt>
                <c:pt idx="217">
                  <c:v>6.2965500000000006E-3</c:v>
                </c:pt>
                <c:pt idx="218">
                  <c:v>6.3217800000000008E-3</c:v>
                </c:pt>
                <c:pt idx="219">
                  <c:v>6.3544200000000004E-3</c:v>
                </c:pt>
                <c:pt idx="220">
                  <c:v>6.3796500000000015E-3</c:v>
                </c:pt>
                <c:pt idx="221">
                  <c:v>6.4122900000000019E-3</c:v>
                </c:pt>
                <c:pt idx="222">
                  <c:v>6.4375200000000013E-3</c:v>
                </c:pt>
                <c:pt idx="223">
                  <c:v>6.4696900000000019E-3</c:v>
                </c:pt>
                <c:pt idx="224">
                  <c:v>6.4955000000000013E-3</c:v>
                </c:pt>
                <c:pt idx="225">
                  <c:v>6.5275600000000008E-3</c:v>
                </c:pt>
                <c:pt idx="226">
                  <c:v>6.5532600000000017E-3</c:v>
                </c:pt>
                <c:pt idx="227">
                  <c:v>6.5855500000000008E-3</c:v>
                </c:pt>
                <c:pt idx="228">
                  <c:v>6.6106700000000008E-3</c:v>
                </c:pt>
                <c:pt idx="229">
                  <c:v>6.6434199999999997E-3</c:v>
                </c:pt>
                <c:pt idx="230">
                  <c:v>6.6686500000000008E-3</c:v>
                </c:pt>
                <c:pt idx="231">
                  <c:v>6.7014100000000014E-3</c:v>
                </c:pt>
                <c:pt idx="232">
                  <c:v>6.7265199999999997E-3</c:v>
                </c:pt>
                <c:pt idx="233">
                  <c:v>6.7592800000000012E-3</c:v>
                </c:pt>
                <c:pt idx="234">
                  <c:v>6.7843900000000013E-3</c:v>
                </c:pt>
                <c:pt idx="235">
                  <c:v>6.8171500000000001E-3</c:v>
                </c:pt>
                <c:pt idx="236">
                  <c:v>6.8422600000000019E-3</c:v>
                </c:pt>
                <c:pt idx="237">
                  <c:v>6.8750200000000008E-3</c:v>
                </c:pt>
                <c:pt idx="238">
                  <c:v>6.9002500000000019E-3</c:v>
                </c:pt>
                <c:pt idx="239">
                  <c:v>6.9328900000000006E-3</c:v>
                </c:pt>
                <c:pt idx="240">
                  <c:v>6.9580000000000006E-3</c:v>
                </c:pt>
                <c:pt idx="241">
                  <c:v>6.9907600000000021E-3</c:v>
                </c:pt>
                <c:pt idx="242">
                  <c:v>7.0161100000000007E-3</c:v>
                </c:pt>
                <c:pt idx="243">
                  <c:v>7.0487400000000013E-3</c:v>
                </c:pt>
                <c:pt idx="244">
                  <c:v>7.0739800000000005E-3</c:v>
                </c:pt>
                <c:pt idx="245">
                  <c:v>7.1065000000000008E-3</c:v>
                </c:pt>
                <c:pt idx="246">
                  <c:v>7.1318500000000012E-3</c:v>
                </c:pt>
                <c:pt idx="247">
                  <c:v>7.1646000000000001E-3</c:v>
                </c:pt>
                <c:pt idx="248">
                  <c:v>7.1898300000000012E-3</c:v>
                </c:pt>
                <c:pt idx="249">
                  <c:v>7.2224700000000008E-3</c:v>
                </c:pt>
                <c:pt idx="250">
                  <c:v>7.247700000000001E-3</c:v>
                </c:pt>
                <c:pt idx="251">
                  <c:v>7.2803400000000006E-3</c:v>
                </c:pt>
                <c:pt idx="252">
                  <c:v>7.3055700000000008E-3</c:v>
                </c:pt>
                <c:pt idx="253">
                  <c:v>7.3382100000000013E-3</c:v>
                </c:pt>
                <c:pt idx="254">
                  <c:v>7.3634399999999997E-3</c:v>
                </c:pt>
                <c:pt idx="255">
                  <c:v>7.3956200000000012E-3</c:v>
                </c:pt>
                <c:pt idx="256">
                  <c:v>7.4210800000000009E-3</c:v>
                </c:pt>
                <c:pt idx="257">
                  <c:v>7.4534900000000018E-3</c:v>
                </c:pt>
                <c:pt idx="258">
                  <c:v>7.4790700000000026E-3</c:v>
                </c:pt>
                <c:pt idx="259">
                  <c:v>7.5114800000000009E-3</c:v>
                </c:pt>
                <c:pt idx="260">
                  <c:v>7.5369400000000007E-3</c:v>
                </c:pt>
                <c:pt idx="261">
                  <c:v>7.5693500000000016E-3</c:v>
                </c:pt>
                <c:pt idx="262">
                  <c:v>7.5948100000000004E-3</c:v>
                </c:pt>
                <c:pt idx="263">
                  <c:v>7.6273299999999999E-3</c:v>
                </c:pt>
                <c:pt idx="264">
                  <c:v>7.6526800000000002E-3</c:v>
                </c:pt>
                <c:pt idx="265">
                  <c:v>7.6852000000000005E-3</c:v>
                </c:pt>
                <c:pt idx="266">
                  <c:v>7.7105500000000009E-3</c:v>
                </c:pt>
                <c:pt idx="267">
                  <c:v>7.7428400000000017E-3</c:v>
                </c:pt>
                <c:pt idx="268">
                  <c:v>7.7686500000000011E-3</c:v>
                </c:pt>
                <c:pt idx="269">
                  <c:v>7.8007100000000006E-3</c:v>
                </c:pt>
                <c:pt idx="270">
                  <c:v>7.82652E-3</c:v>
                </c:pt>
                <c:pt idx="271">
                  <c:v>7.8585800000000004E-3</c:v>
                </c:pt>
                <c:pt idx="272">
                  <c:v>7.8841599999999994E-3</c:v>
                </c:pt>
                <c:pt idx="273">
                  <c:v>7.916450000000002E-3</c:v>
                </c:pt>
                <c:pt idx="274">
                  <c:v>7.942150000000002E-3</c:v>
                </c:pt>
                <c:pt idx="275">
                  <c:v>7.9744399999999993E-3</c:v>
                </c:pt>
                <c:pt idx="276">
                  <c:v>8.00002E-3</c:v>
                </c:pt>
                <c:pt idx="277">
                  <c:v>8.0324300000000036E-3</c:v>
                </c:pt>
                <c:pt idx="278">
                  <c:v>8.0574300000000026E-3</c:v>
                </c:pt>
                <c:pt idx="279">
                  <c:v>8.0903000000000034E-3</c:v>
                </c:pt>
                <c:pt idx="280">
                  <c:v>8.1153000000000006E-3</c:v>
                </c:pt>
                <c:pt idx="281">
                  <c:v>8.1481699999999997E-3</c:v>
                </c:pt>
                <c:pt idx="282">
                  <c:v>8.1732800000000015E-3</c:v>
                </c:pt>
                <c:pt idx="283">
                  <c:v>8.206040000000003E-3</c:v>
                </c:pt>
                <c:pt idx="284">
                  <c:v>8.2311500000000013E-3</c:v>
                </c:pt>
                <c:pt idx="285">
                  <c:v>8.2640200000000004E-3</c:v>
                </c:pt>
                <c:pt idx="286">
                  <c:v>8.2890200000000028E-3</c:v>
                </c:pt>
                <c:pt idx="287">
                  <c:v>8.3214300000000029E-3</c:v>
                </c:pt>
                <c:pt idx="288">
                  <c:v>8.3468900000000026E-3</c:v>
                </c:pt>
                <c:pt idx="289">
                  <c:v>8.379420000000002E-3</c:v>
                </c:pt>
                <c:pt idx="290">
                  <c:v>8.4051100000000021E-3</c:v>
                </c:pt>
                <c:pt idx="291">
                  <c:v>8.4374000000000011E-3</c:v>
                </c:pt>
                <c:pt idx="292">
                  <c:v>8.4629800000000036E-3</c:v>
                </c:pt>
                <c:pt idx="293">
                  <c:v>8.4952700000000027E-3</c:v>
                </c:pt>
                <c:pt idx="294">
                  <c:v>8.52085E-3</c:v>
                </c:pt>
                <c:pt idx="295">
                  <c:v>8.5531400000000025E-3</c:v>
                </c:pt>
                <c:pt idx="296">
                  <c:v>8.5787200000000015E-3</c:v>
                </c:pt>
                <c:pt idx="297">
                  <c:v>8.6110100000000005E-3</c:v>
                </c:pt>
                <c:pt idx="298">
                  <c:v>8.636590000000003E-3</c:v>
                </c:pt>
                <c:pt idx="299">
                  <c:v>8.6688800000000003E-3</c:v>
                </c:pt>
                <c:pt idx="300">
                  <c:v>8.6944600000000028E-3</c:v>
                </c:pt>
                <c:pt idx="301">
                  <c:v>8.7267500000000001E-3</c:v>
                </c:pt>
                <c:pt idx="302">
                  <c:v>8.7524500000000036E-3</c:v>
                </c:pt>
                <c:pt idx="303">
                  <c:v>8.7843900000000013E-3</c:v>
                </c:pt>
                <c:pt idx="304">
                  <c:v>8.809970000000002E-3</c:v>
                </c:pt>
                <c:pt idx="305">
                  <c:v>8.8422600000000028E-3</c:v>
                </c:pt>
                <c:pt idx="306">
                  <c:v>8.8678400000000018E-3</c:v>
                </c:pt>
                <c:pt idx="307">
                  <c:v>8.9002500000000019E-3</c:v>
                </c:pt>
                <c:pt idx="308">
                  <c:v>8.925940000000002E-3</c:v>
                </c:pt>
                <c:pt idx="309">
                  <c:v>8.95812E-3</c:v>
                </c:pt>
                <c:pt idx="310">
                  <c:v>8.9833500000000028E-3</c:v>
                </c:pt>
                <c:pt idx="311">
                  <c:v>9.0159900000000032E-3</c:v>
                </c:pt>
                <c:pt idx="312">
                  <c:v>9.0412200000000009E-3</c:v>
                </c:pt>
                <c:pt idx="313">
                  <c:v>9.0739800000000023E-3</c:v>
                </c:pt>
                <c:pt idx="314">
                  <c:v>9.0990900000000024E-3</c:v>
                </c:pt>
                <c:pt idx="315">
                  <c:v>9.1318500000000004E-3</c:v>
                </c:pt>
                <c:pt idx="316">
                  <c:v>9.1570800000000015E-3</c:v>
                </c:pt>
                <c:pt idx="317">
                  <c:v>9.1899500000000005E-3</c:v>
                </c:pt>
                <c:pt idx="318">
                  <c:v>9.2149500000000013E-3</c:v>
                </c:pt>
                <c:pt idx="319">
                  <c:v>9.2478199999999986E-3</c:v>
                </c:pt>
                <c:pt idx="320">
                  <c:v>9.2730500000000032E-3</c:v>
                </c:pt>
                <c:pt idx="321">
                  <c:v>9.3056900000000036E-3</c:v>
                </c:pt>
                <c:pt idx="322">
                  <c:v>9.330920000000003E-3</c:v>
                </c:pt>
                <c:pt idx="323">
                  <c:v>9.3635600000000069E-3</c:v>
                </c:pt>
                <c:pt idx="324">
                  <c:v>9.3887900000000028E-3</c:v>
                </c:pt>
                <c:pt idx="325">
                  <c:v>9.4214300000000032E-3</c:v>
                </c:pt>
                <c:pt idx="326">
                  <c:v>9.4468900000000029E-3</c:v>
                </c:pt>
                <c:pt idx="327">
                  <c:v>9.479300000000003E-3</c:v>
                </c:pt>
                <c:pt idx="328">
                  <c:v>9.5046500000000051E-3</c:v>
                </c:pt>
                <c:pt idx="329">
                  <c:v>9.5371700000000011E-3</c:v>
                </c:pt>
                <c:pt idx="330">
                  <c:v>9.5620500000000025E-3</c:v>
                </c:pt>
                <c:pt idx="331">
                  <c:v>9.5950400000000043E-3</c:v>
                </c:pt>
                <c:pt idx="332">
                  <c:v>9.6199300000000022E-3</c:v>
                </c:pt>
                <c:pt idx="333">
                  <c:v>9.6523300000000024E-3</c:v>
                </c:pt>
                <c:pt idx="334">
                  <c:v>9.6779100000000031E-3</c:v>
                </c:pt>
                <c:pt idx="335">
                  <c:v>9.7102000000000004E-3</c:v>
                </c:pt>
                <c:pt idx="336">
                  <c:v>9.7357800000000012E-3</c:v>
                </c:pt>
                <c:pt idx="337">
                  <c:v>9.768190000000003E-3</c:v>
                </c:pt>
                <c:pt idx="338">
                  <c:v>9.7936500000000027E-3</c:v>
                </c:pt>
                <c:pt idx="339">
                  <c:v>9.8261800000000021E-3</c:v>
                </c:pt>
                <c:pt idx="340">
                  <c:v>9.8515200000000025E-3</c:v>
                </c:pt>
                <c:pt idx="341">
                  <c:v>9.8840500000000019E-3</c:v>
                </c:pt>
                <c:pt idx="342">
                  <c:v>9.9095100000000051E-3</c:v>
                </c:pt>
                <c:pt idx="343">
                  <c:v>9.9419200000000034E-3</c:v>
                </c:pt>
                <c:pt idx="344">
                  <c:v>9.9673800000000014E-3</c:v>
                </c:pt>
                <c:pt idx="345">
                  <c:v>9.9997900000000049E-3</c:v>
                </c:pt>
                <c:pt idx="346">
                  <c:v>1.0025249999999998E-2</c:v>
                </c:pt>
                <c:pt idx="347">
                  <c:v>1.0057659999999998E-2</c:v>
                </c:pt>
                <c:pt idx="348">
                  <c:v>1.0083239999999999E-2</c:v>
                </c:pt>
                <c:pt idx="349">
                  <c:v>1.0115639999999999E-2</c:v>
                </c:pt>
                <c:pt idx="350">
                  <c:v>1.0141110000000002E-2</c:v>
                </c:pt>
                <c:pt idx="351">
                  <c:v>1.017351E-2</c:v>
                </c:pt>
                <c:pt idx="352">
                  <c:v>1.0198979999999998E-2</c:v>
                </c:pt>
                <c:pt idx="353">
                  <c:v>1.023138E-2</c:v>
                </c:pt>
                <c:pt idx="354">
                  <c:v>1.0256850000000001E-2</c:v>
                </c:pt>
                <c:pt idx="355">
                  <c:v>1.028925E-2</c:v>
                </c:pt>
                <c:pt idx="356">
                  <c:v>1.0314719999999998E-2</c:v>
                </c:pt>
                <c:pt idx="357">
                  <c:v>1.0347239999999999E-2</c:v>
                </c:pt>
                <c:pt idx="358">
                  <c:v>1.03727E-2</c:v>
                </c:pt>
                <c:pt idx="359">
                  <c:v>1.040511E-2</c:v>
                </c:pt>
                <c:pt idx="360">
                  <c:v>1.0430110000000001E-2</c:v>
                </c:pt>
                <c:pt idx="361">
                  <c:v>1.046298E-2</c:v>
                </c:pt>
                <c:pt idx="362">
                  <c:v>1.0487980000000001E-2</c:v>
                </c:pt>
                <c:pt idx="363">
                  <c:v>1.0520850000000003E-2</c:v>
                </c:pt>
                <c:pt idx="364">
                  <c:v>1.0545850000000002E-2</c:v>
                </c:pt>
                <c:pt idx="365">
                  <c:v>1.057872E-2</c:v>
                </c:pt>
                <c:pt idx="366">
                  <c:v>1.0603720000000002E-2</c:v>
                </c:pt>
                <c:pt idx="367">
                  <c:v>1.063659E-2</c:v>
                </c:pt>
                <c:pt idx="368">
                  <c:v>1.0661590000000002E-2</c:v>
                </c:pt>
                <c:pt idx="369">
                  <c:v>1.0694580000000002E-2</c:v>
                </c:pt>
                <c:pt idx="370">
                  <c:v>1.071946E-2</c:v>
                </c:pt>
                <c:pt idx="371">
                  <c:v>1.0752450000000002E-2</c:v>
                </c:pt>
                <c:pt idx="372">
                  <c:v>1.077733E-2</c:v>
                </c:pt>
                <c:pt idx="373">
                  <c:v>1.080997E-2</c:v>
                </c:pt>
                <c:pt idx="374">
                  <c:v>1.0835320000000001E-2</c:v>
                </c:pt>
                <c:pt idx="375">
                  <c:v>1.086784E-2</c:v>
                </c:pt>
                <c:pt idx="376">
                  <c:v>1.08933E-2</c:v>
                </c:pt>
                <c:pt idx="377">
                  <c:v>1.092571E-2</c:v>
                </c:pt>
                <c:pt idx="378">
                  <c:v>1.095106E-2</c:v>
                </c:pt>
                <c:pt idx="379">
                  <c:v>1.0983580000000003E-2</c:v>
                </c:pt>
                <c:pt idx="380">
                  <c:v>1.1009049999999999E-2</c:v>
                </c:pt>
                <c:pt idx="381">
                  <c:v>1.1041450000000003E-2</c:v>
                </c:pt>
                <c:pt idx="382">
                  <c:v>1.1066919999999999E-2</c:v>
                </c:pt>
                <c:pt idx="383">
                  <c:v>1.1099319999999998E-2</c:v>
                </c:pt>
                <c:pt idx="384">
                  <c:v>1.1124790000000001E-2</c:v>
                </c:pt>
                <c:pt idx="385">
                  <c:v>1.1157190000000001E-2</c:v>
                </c:pt>
                <c:pt idx="386">
                  <c:v>1.1182770000000003E-2</c:v>
                </c:pt>
                <c:pt idx="387">
                  <c:v>1.1215299999999997E-2</c:v>
                </c:pt>
                <c:pt idx="388">
                  <c:v>1.1240640000000001E-2</c:v>
                </c:pt>
                <c:pt idx="389">
                  <c:v>1.1273170000000002E-2</c:v>
                </c:pt>
                <c:pt idx="390">
                  <c:v>1.1298510000000001E-2</c:v>
                </c:pt>
                <c:pt idx="391">
                  <c:v>1.1331150000000002E-2</c:v>
                </c:pt>
                <c:pt idx="392">
                  <c:v>1.135592E-2</c:v>
                </c:pt>
                <c:pt idx="393">
                  <c:v>1.1389020000000001E-2</c:v>
                </c:pt>
                <c:pt idx="394">
                  <c:v>1.141379E-2</c:v>
                </c:pt>
                <c:pt idx="395">
                  <c:v>1.1446890000000001E-2</c:v>
                </c:pt>
                <c:pt idx="396">
                  <c:v>1.1471780000000001E-2</c:v>
                </c:pt>
                <c:pt idx="397">
                  <c:v>1.1504650000000002E-2</c:v>
                </c:pt>
                <c:pt idx="398">
                  <c:v>1.1529760000000002E-2</c:v>
                </c:pt>
                <c:pt idx="399">
                  <c:v>1.1562630000000001E-2</c:v>
                </c:pt>
                <c:pt idx="400">
                  <c:v>1.1587630000000002E-2</c:v>
                </c:pt>
                <c:pt idx="401">
                  <c:v>1.1620040000000002E-2</c:v>
                </c:pt>
                <c:pt idx="402">
                  <c:v>1.1645620000000002E-2</c:v>
                </c:pt>
                <c:pt idx="403">
                  <c:v>1.167791E-2</c:v>
                </c:pt>
                <c:pt idx="404">
                  <c:v>1.1703490000000002E-2</c:v>
                </c:pt>
                <c:pt idx="405">
                  <c:v>1.1735780000000001E-2</c:v>
                </c:pt>
                <c:pt idx="406">
                  <c:v>1.1761360000000002E-2</c:v>
                </c:pt>
                <c:pt idx="407">
                  <c:v>1.1793649999999999E-2</c:v>
                </c:pt>
                <c:pt idx="408">
                  <c:v>1.181923E-2</c:v>
                </c:pt>
                <c:pt idx="409">
                  <c:v>1.185164E-2</c:v>
                </c:pt>
                <c:pt idx="410">
                  <c:v>1.1877100000000002E-2</c:v>
                </c:pt>
                <c:pt idx="411">
                  <c:v>1.1909510000000002E-2</c:v>
                </c:pt>
                <c:pt idx="412">
                  <c:v>1.1935090000000001E-2</c:v>
                </c:pt>
                <c:pt idx="413">
                  <c:v>1.196726E-2</c:v>
                </c:pt>
                <c:pt idx="414">
                  <c:v>1.199296E-2</c:v>
                </c:pt>
                <c:pt idx="415">
                  <c:v>1.202513E-2</c:v>
                </c:pt>
                <c:pt idx="416">
                  <c:v>1.205083E-2</c:v>
                </c:pt>
                <c:pt idx="417">
                  <c:v>1.2083E-2</c:v>
                </c:pt>
                <c:pt idx="418">
                  <c:v>1.21087E-2</c:v>
                </c:pt>
                <c:pt idx="419">
                  <c:v>1.2140870000000003E-2</c:v>
                </c:pt>
                <c:pt idx="420">
                  <c:v>1.2166570000000002E-2</c:v>
                </c:pt>
                <c:pt idx="421">
                  <c:v>1.2198739999999998E-2</c:v>
                </c:pt>
                <c:pt idx="422">
                  <c:v>1.2223980000000001E-2</c:v>
                </c:pt>
                <c:pt idx="423">
                  <c:v>1.2256729999999999E-2</c:v>
                </c:pt>
                <c:pt idx="424">
                  <c:v>1.2281850000000002E-2</c:v>
                </c:pt>
                <c:pt idx="425">
                  <c:v>1.2314599999999998E-2</c:v>
                </c:pt>
                <c:pt idx="426">
                  <c:v>1.2339949999999999E-2</c:v>
                </c:pt>
                <c:pt idx="427">
                  <c:v>1.2372239999999998E-2</c:v>
                </c:pt>
                <c:pt idx="428">
                  <c:v>1.239782E-2</c:v>
                </c:pt>
                <c:pt idx="429">
                  <c:v>1.2430109999999999E-2</c:v>
                </c:pt>
                <c:pt idx="430">
                  <c:v>1.2455800000000001E-2</c:v>
                </c:pt>
                <c:pt idx="431">
                  <c:v>1.2487979999999999E-2</c:v>
                </c:pt>
                <c:pt idx="432">
                  <c:v>1.2513679999999999E-2</c:v>
                </c:pt>
                <c:pt idx="433">
                  <c:v>1.2545970000000002E-2</c:v>
                </c:pt>
                <c:pt idx="434">
                  <c:v>1.2571659999999998E-2</c:v>
                </c:pt>
                <c:pt idx="435">
                  <c:v>1.2603840000000002E-2</c:v>
                </c:pt>
                <c:pt idx="436">
                  <c:v>1.2629530000000002E-2</c:v>
                </c:pt>
                <c:pt idx="437">
                  <c:v>1.2661820000000002E-2</c:v>
                </c:pt>
                <c:pt idx="438">
                  <c:v>1.2687400000000001E-2</c:v>
                </c:pt>
                <c:pt idx="439">
                  <c:v>1.2719689999999999E-2</c:v>
                </c:pt>
                <c:pt idx="440">
                  <c:v>1.2745270000000001E-2</c:v>
                </c:pt>
                <c:pt idx="441">
                  <c:v>1.277768E-2</c:v>
                </c:pt>
                <c:pt idx="442">
                  <c:v>1.2803140000000001E-2</c:v>
                </c:pt>
                <c:pt idx="443">
                  <c:v>1.28352E-2</c:v>
                </c:pt>
                <c:pt idx="444">
                  <c:v>1.2860550000000004E-2</c:v>
                </c:pt>
                <c:pt idx="445">
                  <c:v>1.2893070000000001E-2</c:v>
                </c:pt>
                <c:pt idx="446">
                  <c:v>1.2918539999999999E-2</c:v>
                </c:pt>
                <c:pt idx="447">
                  <c:v>1.2950939999999999E-2</c:v>
                </c:pt>
                <c:pt idx="448">
                  <c:v>1.2976409999999999E-2</c:v>
                </c:pt>
                <c:pt idx="449">
                  <c:v>1.3008810000000001E-2</c:v>
                </c:pt>
                <c:pt idx="450">
                  <c:v>1.303439E-2</c:v>
                </c:pt>
                <c:pt idx="451">
                  <c:v>1.3066680000000001E-2</c:v>
                </c:pt>
                <c:pt idx="452">
                  <c:v>1.309226E-2</c:v>
                </c:pt>
                <c:pt idx="453">
                  <c:v>1.3124670000000001E-2</c:v>
                </c:pt>
                <c:pt idx="454">
                  <c:v>1.315025E-2</c:v>
                </c:pt>
                <c:pt idx="455">
                  <c:v>1.3182540000000001E-2</c:v>
                </c:pt>
                <c:pt idx="456">
                  <c:v>1.3208120000000002E-2</c:v>
                </c:pt>
                <c:pt idx="457">
                  <c:v>1.3240410000000001E-2</c:v>
                </c:pt>
                <c:pt idx="458">
                  <c:v>1.326599E-2</c:v>
                </c:pt>
                <c:pt idx="459">
                  <c:v>1.3298510000000001E-2</c:v>
                </c:pt>
                <c:pt idx="460">
                  <c:v>1.3323980000000001E-2</c:v>
                </c:pt>
                <c:pt idx="461">
                  <c:v>1.3356380000000001E-2</c:v>
                </c:pt>
                <c:pt idx="462">
                  <c:v>1.3381850000000002E-2</c:v>
                </c:pt>
                <c:pt idx="463">
                  <c:v>1.3414250000000001E-2</c:v>
                </c:pt>
                <c:pt idx="464">
                  <c:v>1.343972E-2</c:v>
                </c:pt>
                <c:pt idx="465">
                  <c:v>1.3472120000000002E-2</c:v>
                </c:pt>
                <c:pt idx="466">
                  <c:v>1.349759E-2</c:v>
                </c:pt>
                <c:pt idx="467">
                  <c:v>1.352999E-2</c:v>
                </c:pt>
                <c:pt idx="468">
                  <c:v>1.355546E-2</c:v>
                </c:pt>
                <c:pt idx="469">
                  <c:v>1.3587870000000004E-2</c:v>
                </c:pt>
                <c:pt idx="470">
                  <c:v>1.3612870000000001E-2</c:v>
                </c:pt>
                <c:pt idx="471">
                  <c:v>1.3645740000000002E-2</c:v>
                </c:pt>
                <c:pt idx="472">
                  <c:v>1.3670850000000002E-2</c:v>
                </c:pt>
                <c:pt idx="473">
                  <c:v>1.3703610000000001E-2</c:v>
                </c:pt>
                <c:pt idx="474">
                  <c:v>1.3728720000000003E-2</c:v>
                </c:pt>
                <c:pt idx="475">
                  <c:v>1.3761480000000003E-2</c:v>
                </c:pt>
                <c:pt idx="476">
                  <c:v>1.3786480000000002E-2</c:v>
                </c:pt>
                <c:pt idx="477">
                  <c:v>1.3819349999999998E-2</c:v>
                </c:pt>
                <c:pt idx="478">
                  <c:v>1.3844580000000004E-2</c:v>
                </c:pt>
                <c:pt idx="479">
                  <c:v>1.387733E-2</c:v>
                </c:pt>
                <c:pt idx="480">
                  <c:v>1.3902450000000004E-2</c:v>
                </c:pt>
                <c:pt idx="481">
                  <c:v>1.3934740000000001E-2</c:v>
                </c:pt>
                <c:pt idx="482">
                  <c:v>1.3960320000000003E-2</c:v>
                </c:pt>
                <c:pt idx="483">
                  <c:v>1.3992610000000001E-2</c:v>
                </c:pt>
                <c:pt idx="484">
                  <c:v>1.4018189999999998E-2</c:v>
                </c:pt>
                <c:pt idx="485">
                  <c:v>1.4050480000000001E-2</c:v>
                </c:pt>
                <c:pt idx="486">
                  <c:v>1.4076059999999998E-2</c:v>
                </c:pt>
                <c:pt idx="487">
                  <c:v>1.410835E-2</c:v>
                </c:pt>
                <c:pt idx="488">
                  <c:v>1.4133929999999998E-2</c:v>
                </c:pt>
                <c:pt idx="489">
                  <c:v>1.4166339999999999E-2</c:v>
                </c:pt>
                <c:pt idx="490">
                  <c:v>1.4191799999999997E-2</c:v>
                </c:pt>
                <c:pt idx="491">
                  <c:v>1.4224209999999999E-2</c:v>
                </c:pt>
                <c:pt idx="492">
                  <c:v>1.4249670000000001E-2</c:v>
                </c:pt>
                <c:pt idx="493">
                  <c:v>1.4282080000000001E-2</c:v>
                </c:pt>
                <c:pt idx="494">
                  <c:v>1.4307540000000001E-2</c:v>
                </c:pt>
                <c:pt idx="495">
                  <c:v>1.434006E-2</c:v>
                </c:pt>
                <c:pt idx="496">
                  <c:v>1.4365060000000001E-2</c:v>
                </c:pt>
                <c:pt idx="497">
                  <c:v>1.4398049999999999E-2</c:v>
                </c:pt>
                <c:pt idx="498">
                  <c:v>1.4423050000000001E-2</c:v>
                </c:pt>
                <c:pt idx="499">
                  <c:v>1.4455689999999998E-2</c:v>
                </c:pt>
                <c:pt idx="500">
                  <c:v>1.4480920000000001E-2</c:v>
                </c:pt>
                <c:pt idx="501">
                  <c:v>1.451356E-2</c:v>
                </c:pt>
                <c:pt idx="502">
                  <c:v>1.4538789999999999E-2</c:v>
                </c:pt>
                <c:pt idx="503">
                  <c:v>1.4571550000000001E-2</c:v>
                </c:pt>
                <c:pt idx="504">
                  <c:v>1.459678E-2</c:v>
                </c:pt>
                <c:pt idx="505">
                  <c:v>1.4629420000000001E-2</c:v>
                </c:pt>
                <c:pt idx="506">
                  <c:v>1.465465E-2</c:v>
                </c:pt>
                <c:pt idx="507">
                  <c:v>1.4687400000000001E-2</c:v>
                </c:pt>
                <c:pt idx="508">
                  <c:v>1.4712520000000001E-2</c:v>
                </c:pt>
                <c:pt idx="509">
                  <c:v>1.4745270000000001E-2</c:v>
                </c:pt>
                <c:pt idx="510">
                  <c:v>1.477039E-2</c:v>
                </c:pt>
                <c:pt idx="511">
                  <c:v>1.4803140000000001E-2</c:v>
                </c:pt>
                <c:pt idx="512">
                  <c:v>1.482837E-2</c:v>
                </c:pt>
                <c:pt idx="513">
                  <c:v>1.4861010000000001E-2</c:v>
                </c:pt>
                <c:pt idx="514">
                  <c:v>1.488636E-2</c:v>
                </c:pt>
                <c:pt idx="515">
                  <c:v>1.4919E-2</c:v>
                </c:pt>
                <c:pt idx="516">
                  <c:v>1.4944350000000002E-2</c:v>
                </c:pt>
                <c:pt idx="517">
                  <c:v>1.4976289999999998E-2</c:v>
                </c:pt>
                <c:pt idx="518">
                  <c:v>1.5002220000000002E-2</c:v>
                </c:pt>
                <c:pt idx="519">
                  <c:v>1.503416E-2</c:v>
                </c:pt>
                <c:pt idx="520">
                  <c:v>1.5060090000000002E-2</c:v>
                </c:pt>
                <c:pt idx="521">
                  <c:v>1.5092029999999999E-2</c:v>
                </c:pt>
                <c:pt idx="522">
                  <c:v>1.511784E-2</c:v>
                </c:pt>
                <c:pt idx="523">
                  <c:v>1.5150250000000001E-2</c:v>
                </c:pt>
                <c:pt idx="524">
                  <c:v>1.517548E-2</c:v>
                </c:pt>
                <c:pt idx="525">
                  <c:v>1.5207890000000002E-2</c:v>
                </c:pt>
                <c:pt idx="526">
                  <c:v>1.5233119999999999E-2</c:v>
                </c:pt>
                <c:pt idx="527">
                  <c:v>1.526599E-2</c:v>
                </c:pt>
                <c:pt idx="528">
                  <c:v>1.529111E-2</c:v>
                </c:pt>
                <c:pt idx="529">
                  <c:v>1.5323510000000002E-2</c:v>
                </c:pt>
                <c:pt idx="530">
                  <c:v>1.5349209999999999E-2</c:v>
                </c:pt>
                <c:pt idx="531">
                  <c:v>1.5381620000000002E-2</c:v>
                </c:pt>
                <c:pt idx="532">
                  <c:v>1.5407190000000001E-2</c:v>
                </c:pt>
                <c:pt idx="533">
                  <c:v>1.543949E-2</c:v>
                </c:pt>
                <c:pt idx="534">
                  <c:v>1.5465060000000001E-2</c:v>
                </c:pt>
                <c:pt idx="535">
                  <c:v>1.549736E-2</c:v>
                </c:pt>
                <c:pt idx="536">
                  <c:v>1.5522930000000001E-2</c:v>
                </c:pt>
                <c:pt idx="537">
                  <c:v>1.555523E-2</c:v>
                </c:pt>
                <c:pt idx="538">
                  <c:v>1.5580800000000002E-2</c:v>
                </c:pt>
                <c:pt idx="539">
                  <c:v>1.5613209999999999E-2</c:v>
                </c:pt>
                <c:pt idx="540">
                  <c:v>1.5638559999999999E-2</c:v>
                </c:pt>
                <c:pt idx="541">
                  <c:v>1.567108E-2</c:v>
                </c:pt>
                <c:pt idx="542">
                  <c:v>1.5696660000000001E-2</c:v>
                </c:pt>
                <c:pt idx="543">
                  <c:v>1.5729070000000001E-2</c:v>
                </c:pt>
                <c:pt idx="544">
                  <c:v>1.5754180000000003E-2</c:v>
                </c:pt>
                <c:pt idx="545">
                  <c:v>1.5786939999999999E-2</c:v>
                </c:pt>
                <c:pt idx="546">
                  <c:v>1.5812170000000004E-2</c:v>
                </c:pt>
                <c:pt idx="547">
                  <c:v>1.5844810000000001E-2</c:v>
                </c:pt>
                <c:pt idx="548">
                  <c:v>1.5870160000000001E-2</c:v>
                </c:pt>
                <c:pt idx="549">
                  <c:v>1.5902680000000002E-2</c:v>
                </c:pt>
                <c:pt idx="550">
                  <c:v>1.5928030000000003E-2</c:v>
                </c:pt>
                <c:pt idx="551">
                  <c:v>1.5960090000000003E-2</c:v>
                </c:pt>
                <c:pt idx="552">
                  <c:v>1.5985900000000001E-2</c:v>
                </c:pt>
                <c:pt idx="553">
                  <c:v>1.6017960000000001E-2</c:v>
                </c:pt>
                <c:pt idx="554">
                  <c:v>1.6043770000000002E-2</c:v>
                </c:pt>
                <c:pt idx="555">
                  <c:v>1.6075830000000003E-2</c:v>
                </c:pt>
                <c:pt idx="556">
                  <c:v>1.610164E-2</c:v>
                </c:pt>
                <c:pt idx="557">
                  <c:v>1.6133700000000001E-2</c:v>
                </c:pt>
                <c:pt idx="558">
                  <c:v>1.6159510000000002E-2</c:v>
                </c:pt>
                <c:pt idx="559">
                  <c:v>1.619168E-2</c:v>
                </c:pt>
                <c:pt idx="560">
                  <c:v>1.621738E-2</c:v>
                </c:pt>
                <c:pt idx="561">
                  <c:v>1.6249550000000005E-2</c:v>
                </c:pt>
                <c:pt idx="562">
                  <c:v>1.6274790000000001E-2</c:v>
                </c:pt>
                <c:pt idx="563">
                  <c:v>1.6307540000000002E-2</c:v>
                </c:pt>
                <c:pt idx="564">
                  <c:v>1.6332770000000003E-2</c:v>
                </c:pt>
                <c:pt idx="565">
                  <c:v>1.636541E-2</c:v>
                </c:pt>
                <c:pt idx="566">
                  <c:v>1.6390530000000004E-2</c:v>
                </c:pt>
                <c:pt idx="567">
                  <c:v>1.6423170000000004E-2</c:v>
                </c:pt>
                <c:pt idx="568">
                  <c:v>1.6448400000000002E-2</c:v>
                </c:pt>
                <c:pt idx="569">
                  <c:v>1.6481150000000003E-2</c:v>
                </c:pt>
                <c:pt idx="570">
                  <c:v>1.6506380000000001E-2</c:v>
                </c:pt>
                <c:pt idx="571">
                  <c:v>1.6539020000000001E-2</c:v>
                </c:pt>
                <c:pt idx="572">
                  <c:v>1.6564140000000005E-2</c:v>
                </c:pt>
                <c:pt idx="573">
                  <c:v>1.6596890000000003E-2</c:v>
                </c:pt>
                <c:pt idx="574">
                  <c:v>1.6622120000000004E-2</c:v>
                </c:pt>
                <c:pt idx="575">
                  <c:v>1.6654760000000001E-2</c:v>
                </c:pt>
                <c:pt idx="576">
                  <c:v>1.6680110000000001E-2</c:v>
                </c:pt>
                <c:pt idx="577">
                  <c:v>1.6712630000000003E-2</c:v>
                </c:pt>
                <c:pt idx="578">
                  <c:v>1.673798E-2</c:v>
                </c:pt>
                <c:pt idx="579">
                  <c:v>1.6770620000000003E-2</c:v>
                </c:pt>
                <c:pt idx="580">
                  <c:v>1.6795850000000005E-2</c:v>
                </c:pt>
                <c:pt idx="581">
                  <c:v>1.6828610000000001E-2</c:v>
                </c:pt>
                <c:pt idx="582">
                  <c:v>1.6853719999999999E-2</c:v>
                </c:pt>
                <c:pt idx="583">
                  <c:v>1.6886480000000002E-2</c:v>
                </c:pt>
                <c:pt idx="584">
                  <c:v>1.6911710000000003E-2</c:v>
                </c:pt>
                <c:pt idx="585">
                  <c:v>1.6944350000000004E-2</c:v>
                </c:pt>
                <c:pt idx="586">
                  <c:v>1.6969690000000003E-2</c:v>
                </c:pt>
                <c:pt idx="587">
                  <c:v>1.7002219999999998E-2</c:v>
                </c:pt>
                <c:pt idx="588">
                  <c:v>1.7027560000000001E-2</c:v>
                </c:pt>
                <c:pt idx="589">
                  <c:v>1.706009E-2</c:v>
                </c:pt>
                <c:pt idx="590">
                  <c:v>1.7085430000000002E-2</c:v>
                </c:pt>
                <c:pt idx="591">
                  <c:v>1.7117379999999998E-2</c:v>
                </c:pt>
                <c:pt idx="592">
                  <c:v>1.71433E-2</c:v>
                </c:pt>
                <c:pt idx="593">
                  <c:v>1.717525E-2</c:v>
                </c:pt>
                <c:pt idx="594">
                  <c:v>1.7201180000000003E-2</c:v>
                </c:pt>
                <c:pt idx="595">
                  <c:v>1.7233120000000001E-2</c:v>
                </c:pt>
                <c:pt idx="596">
                  <c:v>1.7258580000000003E-2</c:v>
                </c:pt>
                <c:pt idx="597">
                  <c:v>1.7291110000000002E-2</c:v>
                </c:pt>
                <c:pt idx="598">
                  <c:v>1.7316450000000001E-2</c:v>
                </c:pt>
                <c:pt idx="599">
                  <c:v>1.734898E-2</c:v>
                </c:pt>
                <c:pt idx="600">
                  <c:v>1.7374319999999999E-2</c:v>
                </c:pt>
                <c:pt idx="601">
                  <c:v>1.7407189999999999E-2</c:v>
                </c:pt>
                <c:pt idx="602">
                  <c:v>1.743219E-2</c:v>
                </c:pt>
                <c:pt idx="603">
                  <c:v>1.7465060000000001E-2</c:v>
                </c:pt>
                <c:pt idx="604">
                  <c:v>1.7490180000000001E-2</c:v>
                </c:pt>
                <c:pt idx="605">
                  <c:v>1.7522929999999999E-2</c:v>
                </c:pt>
                <c:pt idx="606">
                  <c:v>1.7548049999999999E-2</c:v>
                </c:pt>
                <c:pt idx="607">
                  <c:v>1.7580800000000004E-2</c:v>
                </c:pt>
                <c:pt idx="608">
                  <c:v>1.7605920000000001E-2</c:v>
                </c:pt>
                <c:pt idx="609">
                  <c:v>1.763868E-2</c:v>
                </c:pt>
                <c:pt idx="610">
                  <c:v>1.7663790000000002E-2</c:v>
                </c:pt>
                <c:pt idx="611">
                  <c:v>1.7696549999999998E-2</c:v>
                </c:pt>
                <c:pt idx="612">
                  <c:v>1.772166E-2</c:v>
                </c:pt>
                <c:pt idx="613">
                  <c:v>1.775442E-2</c:v>
                </c:pt>
                <c:pt idx="614">
                  <c:v>1.7779530000000002E-2</c:v>
                </c:pt>
                <c:pt idx="615">
                  <c:v>1.7812399999999999E-2</c:v>
                </c:pt>
                <c:pt idx="616">
                  <c:v>1.7837749999999999E-2</c:v>
                </c:pt>
                <c:pt idx="617">
                  <c:v>1.7869690000000001E-2</c:v>
                </c:pt>
                <c:pt idx="618">
                  <c:v>1.7895390000000001E-2</c:v>
                </c:pt>
                <c:pt idx="619">
                  <c:v>1.7927800000000001E-2</c:v>
                </c:pt>
                <c:pt idx="620">
                  <c:v>1.7953259999999999E-2</c:v>
                </c:pt>
                <c:pt idx="621">
                  <c:v>1.798601E-2</c:v>
                </c:pt>
                <c:pt idx="622">
                  <c:v>1.80109E-2</c:v>
                </c:pt>
                <c:pt idx="623">
                  <c:v>1.8043650000000001E-2</c:v>
                </c:pt>
                <c:pt idx="624">
                  <c:v>1.8068880000000002E-2</c:v>
                </c:pt>
                <c:pt idx="625">
                  <c:v>1.8101640000000002E-2</c:v>
                </c:pt>
                <c:pt idx="626">
                  <c:v>1.8126639999999999E-2</c:v>
                </c:pt>
                <c:pt idx="627">
                  <c:v>1.815951E-2</c:v>
                </c:pt>
                <c:pt idx="628">
                  <c:v>1.8184619999999999E-2</c:v>
                </c:pt>
                <c:pt idx="629">
                  <c:v>1.8217380000000002E-2</c:v>
                </c:pt>
                <c:pt idx="630">
                  <c:v>1.8242610000000003E-2</c:v>
                </c:pt>
                <c:pt idx="631">
                  <c:v>1.82749E-2</c:v>
                </c:pt>
                <c:pt idx="632">
                  <c:v>1.8300480000000004E-2</c:v>
                </c:pt>
                <c:pt idx="633">
                  <c:v>1.8332770000000005E-2</c:v>
                </c:pt>
                <c:pt idx="634">
                  <c:v>1.8358239999999998E-2</c:v>
                </c:pt>
                <c:pt idx="635">
                  <c:v>1.839064E-2</c:v>
                </c:pt>
                <c:pt idx="636">
                  <c:v>1.8416220000000001E-2</c:v>
                </c:pt>
                <c:pt idx="637">
                  <c:v>1.8448510000000001E-2</c:v>
                </c:pt>
                <c:pt idx="638">
                  <c:v>1.8474090000000002E-2</c:v>
                </c:pt>
                <c:pt idx="639">
                  <c:v>1.8506380000000003E-2</c:v>
                </c:pt>
                <c:pt idx="640">
                  <c:v>1.853196E-2</c:v>
                </c:pt>
                <c:pt idx="641">
                  <c:v>1.8564370000000004E-2</c:v>
                </c:pt>
                <c:pt idx="642">
                  <c:v>1.8589830000000005E-2</c:v>
                </c:pt>
                <c:pt idx="643">
                  <c:v>1.8622360000000001E-2</c:v>
                </c:pt>
                <c:pt idx="644">
                  <c:v>1.8647700000000003E-2</c:v>
                </c:pt>
                <c:pt idx="645">
                  <c:v>1.8680230000000003E-2</c:v>
                </c:pt>
                <c:pt idx="646">
                  <c:v>1.8705570000000005E-2</c:v>
                </c:pt>
                <c:pt idx="647">
                  <c:v>1.8738100000000001E-2</c:v>
                </c:pt>
                <c:pt idx="648">
                  <c:v>1.8763680000000001E-2</c:v>
                </c:pt>
                <c:pt idx="649">
                  <c:v>1.8795969999999999E-2</c:v>
                </c:pt>
                <c:pt idx="650">
                  <c:v>1.8820970000000003E-2</c:v>
                </c:pt>
                <c:pt idx="651">
                  <c:v>1.885384E-2</c:v>
                </c:pt>
                <c:pt idx="652">
                  <c:v>1.8878840000000001E-2</c:v>
                </c:pt>
                <c:pt idx="653">
                  <c:v>1.8911710000000005E-2</c:v>
                </c:pt>
                <c:pt idx="654">
                  <c:v>1.8936820000000004E-2</c:v>
                </c:pt>
                <c:pt idx="655">
                  <c:v>1.8969690000000001E-2</c:v>
                </c:pt>
                <c:pt idx="656">
                  <c:v>1.8994690000000002E-2</c:v>
                </c:pt>
                <c:pt idx="657">
                  <c:v>1.9027560000000002E-2</c:v>
                </c:pt>
                <c:pt idx="658">
                  <c:v>1.9052560000000003E-2</c:v>
                </c:pt>
                <c:pt idx="659">
                  <c:v>1.9084970000000003E-2</c:v>
                </c:pt>
                <c:pt idx="660">
                  <c:v>1.9110550000000004E-2</c:v>
                </c:pt>
                <c:pt idx="661">
                  <c:v>1.9142840000000005E-2</c:v>
                </c:pt>
                <c:pt idx="662">
                  <c:v>1.9168420000000002E-2</c:v>
                </c:pt>
                <c:pt idx="663">
                  <c:v>1.9200830000000006E-2</c:v>
                </c:pt>
                <c:pt idx="664">
                  <c:v>1.922629E-2</c:v>
                </c:pt>
                <c:pt idx="665">
                  <c:v>1.9258810000000001E-2</c:v>
                </c:pt>
                <c:pt idx="666">
                  <c:v>1.9284280000000001E-2</c:v>
                </c:pt>
                <c:pt idx="667">
                  <c:v>1.9316680000000003E-2</c:v>
                </c:pt>
                <c:pt idx="668">
                  <c:v>1.9342150000000002E-2</c:v>
                </c:pt>
                <c:pt idx="669">
                  <c:v>1.9374550000000004E-2</c:v>
                </c:pt>
                <c:pt idx="670">
                  <c:v>1.9400130000000005E-2</c:v>
                </c:pt>
                <c:pt idx="671">
                  <c:v>1.9432540000000005E-2</c:v>
                </c:pt>
                <c:pt idx="672">
                  <c:v>1.9458000000000003E-2</c:v>
                </c:pt>
                <c:pt idx="673">
                  <c:v>1.9490180000000003E-2</c:v>
                </c:pt>
                <c:pt idx="674">
                  <c:v>1.9515870000000005E-2</c:v>
                </c:pt>
                <c:pt idx="675">
                  <c:v>1.9548170000000004E-2</c:v>
                </c:pt>
                <c:pt idx="676">
                  <c:v>1.9573740000000003E-2</c:v>
                </c:pt>
                <c:pt idx="677">
                  <c:v>1.9606040000000005E-2</c:v>
                </c:pt>
                <c:pt idx="678">
                  <c:v>1.9631620000000002E-2</c:v>
                </c:pt>
                <c:pt idx="679">
                  <c:v>1.9663910000000003E-2</c:v>
                </c:pt>
                <c:pt idx="680">
                  <c:v>1.9689490000000004E-2</c:v>
                </c:pt>
                <c:pt idx="681">
                  <c:v>1.9722010000000005E-2</c:v>
                </c:pt>
                <c:pt idx="682">
                  <c:v>1.9747360000000002E-2</c:v>
                </c:pt>
                <c:pt idx="683">
                  <c:v>1.9779880000000003E-2</c:v>
                </c:pt>
                <c:pt idx="684">
                  <c:v>1.9805340000000001E-2</c:v>
                </c:pt>
                <c:pt idx="685">
                  <c:v>1.983729E-2</c:v>
                </c:pt>
                <c:pt idx="686">
                  <c:v>1.9863210000000003E-2</c:v>
                </c:pt>
                <c:pt idx="687">
                  <c:v>1.9895160000000002E-2</c:v>
                </c:pt>
                <c:pt idx="688">
                  <c:v>1.9920620000000003E-2</c:v>
                </c:pt>
                <c:pt idx="689">
                  <c:v>1.9953140000000001E-2</c:v>
                </c:pt>
                <c:pt idx="690">
                  <c:v>1.9978370000000002E-2</c:v>
                </c:pt>
                <c:pt idx="691">
                  <c:v>2.0011009999999999E-2</c:v>
                </c:pt>
                <c:pt idx="692">
                  <c:v>2.0036360000000003E-2</c:v>
                </c:pt>
                <c:pt idx="693">
                  <c:v>2.0069E-2</c:v>
                </c:pt>
                <c:pt idx="694">
                  <c:v>2.0094459999999998E-2</c:v>
                </c:pt>
                <c:pt idx="695">
                  <c:v>2.0126989999999997E-2</c:v>
                </c:pt>
                <c:pt idx="696">
                  <c:v>2.0152099999999996E-2</c:v>
                </c:pt>
                <c:pt idx="697">
                  <c:v>2.0184859999999995E-2</c:v>
                </c:pt>
                <c:pt idx="698">
                  <c:v>2.0209860000000003E-2</c:v>
                </c:pt>
                <c:pt idx="699">
                  <c:v>2.024273E-2</c:v>
                </c:pt>
                <c:pt idx="700">
                  <c:v>2.0267839999999999E-2</c:v>
                </c:pt>
                <c:pt idx="701">
                  <c:v>2.0300599999999995E-2</c:v>
                </c:pt>
                <c:pt idx="702">
                  <c:v>2.032571E-2</c:v>
                </c:pt>
                <c:pt idx="703">
                  <c:v>2.0358469999999997E-2</c:v>
                </c:pt>
                <c:pt idx="704">
                  <c:v>2.0383579999999998E-2</c:v>
                </c:pt>
                <c:pt idx="705">
                  <c:v>2.0416340000000005E-2</c:v>
                </c:pt>
                <c:pt idx="706">
                  <c:v>2.044145E-2</c:v>
                </c:pt>
                <c:pt idx="707">
                  <c:v>2.0474210000000007E-2</c:v>
                </c:pt>
                <c:pt idx="708">
                  <c:v>2.0499440000000001E-2</c:v>
                </c:pt>
                <c:pt idx="709">
                  <c:v>2.0532079999999998E-2</c:v>
                </c:pt>
                <c:pt idx="710">
                  <c:v>2.0557309999999999E-2</c:v>
                </c:pt>
                <c:pt idx="711">
                  <c:v>2.059006E-2</c:v>
                </c:pt>
                <c:pt idx="712">
                  <c:v>2.061518E-2</c:v>
                </c:pt>
                <c:pt idx="713">
                  <c:v>2.0647930000000002E-2</c:v>
                </c:pt>
                <c:pt idx="714">
                  <c:v>2.0673280000000006E-2</c:v>
                </c:pt>
                <c:pt idx="715">
                  <c:v>2.0705230000000005E-2</c:v>
                </c:pt>
                <c:pt idx="716">
                  <c:v>2.0731270000000006E-2</c:v>
                </c:pt>
                <c:pt idx="717">
                  <c:v>2.07631E-2</c:v>
                </c:pt>
                <c:pt idx="718">
                  <c:v>2.0788559999999998E-2</c:v>
                </c:pt>
                <c:pt idx="719">
                  <c:v>2.0821200000000005E-2</c:v>
                </c:pt>
                <c:pt idx="720">
                  <c:v>2.0846429999999996E-2</c:v>
                </c:pt>
                <c:pt idx="721">
                  <c:v>2.0879070000000007E-2</c:v>
                </c:pt>
                <c:pt idx="722">
                  <c:v>2.0904300000000004E-2</c:v>
                </c:pt>
                <c:pt idx="723">
                  <c:v>2.0937050000000002E-2</c:v>
                </c:pt>
                <c:pt idx="724">
                  <c:v>2.0962289999999998E-2</c:v>
                </c:pt>
                <c:pt idx="725">
                  <c:v>2.0995040000000003E-2</c:v>
                </c:pt>
                <c:pt idx="726">
                  <c:v>2.1020270000000004E-2</c:v>
                </c:pt>
                <c:pt idx="727">
                  <c:v>2.1053030000000004E-2</c:v>
                </c:pt>
                <c:pt idx="728">
                  <c:v>2.1078140000000002E-2</c:v>
                </c:pt>
                <c:pt idx="729">
                  <c:v>2.1110429999999993E-2</c:v>
                </c:pt>
                <c:pt idx="730">
                  <c:v>2.1136240000000004E-2</c:v>
                </c:pt>
                <c:pt idx="731">
                  <c:v>2.1168419999999993E-2</c:v>
                </c:pt>
                <c:pt idx="732">
                  <c:v>2.119412E-2</c:v>
                </c:pt>
                <c:pt idx="733">
                  <c:v>2.1226289999999998E-2</c:v>
                </c:pt>
                <c:pt idx="734">
                  <c:v>2.1251990000000002E-2</c:v>
                </c:pt>
                <c:pt idx="735">
                  <c:v>2.1284160000000003E-2</c:v>
                </c:pt>
                <c:pt idx="736">
                  <c:v>2.1309860000000003E-2</c:v>
                </c:pt>
                <c:pt idx="737">
                  <c:v>2.1342150000000001E-2</c:v>
                </c:pt>
                <c:pt idx="738">
                  <c:v>2.1367730000000001E-2</c:v>
                </c:pt>
                <c:pt idx="739">
                  <c:v>2.1400020000000002E-2</c:v>
                </c:pt>
                <c:pt idx="740">
                  <c:v>2.1425600000000003E-2</c:v>
                </c:pt>
                <c:pt idx="741">
                  <c:v>2.1457890000000004E-2</c:v>
                </c:pt>
                <c:pt idx="742">
                  <c:v>2.1483470000000005E-2</c:v>
                </c:pt>
                <c:pt idx="743">
                  <c:v>2.1515869999999999E-2</c:v>
                </c:pt>
                <c:pt idx="744">
                  <c:v>2.1540759999999996E-2</c:v>
                </c:pt>
                <c:pt idx="745">
                  <c:v>2.1573860000000004E-2</c:v>
                </c:pt>
                <c:pt idx="746">
                  <c:v>2.1599210000000004E-2</c:v>
                </c:pt>
                <c:pt idx="747">
                  <c:v>2.1631620000000004E-2</c:v>
                </c:pt>
                <c:pt idx="748">
                  <c:v>2.1656850000000002E-2</c:v>
                </c:pt>
                <c:pt idx="749">
                  <c:v>2.1689020000000003E-2</c:v>
                </c:pt>
                <c:pt idx="750">
                  <c:v>2.171472E-2</c:v>
                </c:pt>
                <c:pt idx="751">
                  <c:v>2.1747010000000004E-2</c:v>
                </c:pt>
                <c:pt idx="752">
                  <c:v>2.1772590000000001E-2</c:v>
                </c:pt>
                <c:pt idx="753">
                  <c:v>2.1804880000000002E-2</c:v>
                </c:pt>
                <c:pt idx="754">
                  <c:v>2.1830459999999999E-2</c:v>
                </c:pt>
                <c:pt idx="755">
                  <c:v>2.186275E-2</c:v>
                </c:pt>
                <c:pt idx="756">
                  <c:v>2.1888439999999999E-2</c:v>
                </c:pt>
                <c:pt idx="757">
                  <c:v>2.1920619999999998E-2</c:v>
                </c:pt>
                <c:pt idx="758">
                  <c:v>2.1946310000000004E-2</c:v>
                </c:pt>
                <c:pt idx="759">
                  <c:v>2.197849E-2</c:v>
                </c:pt>
                <c:pt idx="760">
                  <c:v>2.2004180000000002E-2</c:v>
                </c:pt>
                <c:pt idx="761">
                  <c:v>2.2036360000000005E-2</c:v>
                </c:pt>
                <c:pt idx="762">
                  <c:v>2.206205E-2</c:v>
                </c:pt>
                <c:pt idx="763">
                  <c:v>2.2094229999999999E-2</c:v>
                </c:pt>
                <c:pt idx="764">
                  <c:v>2.2119460000000001E-2</c:v>
                </c:pt>
                <c:pt idx="765">
                  <c:v>2.2152330000000001E-2</c:v>
                </c:pt>
                <c:pt idx="766">
                  <c:v>2.2177450000000001E-2</c:v>
                </c:pt>
                <c:pt idx="767">
                  <c:v>2.2210320000000002E-2</c:v>
                </c:pt>
                <c:pt idx="768">
                  <c:v>2.2235320000000006E-2</c:v>
                </c:pt>
                <c:pt idx="769">
                  <c:v>2.2268300000000005E-2</c:v>
                </c:pt>
                <c:pt idx="770">
                  <c:v>2.2293190000000004E-2</c:v>
                </c:pt>
                <c:pt idx="771">
                  <c:v>2.2326179999999998E-2</c:v>
                </c:pt>
                <c:pt idx="772">
                  <c:v>2.2351059999999999E-2</c:v>
                </c:pt>
                <c:pt idx="773">
                  <c:v>2.2384049999999999E-2</c:v>
                </c:pt>
                <c:pt idx="774">
                  <c:v>2.2409050000000003E-2</c:v>
                </c:pt>
                <c:pt idx="775">
                  <c:v>2.2441920000000008E-2</c:v>
                </c:pt>
                <c:pt idx="776">
                  <c:v>2.2466920000000001E-2</c:v>
                </c:pt>
                <c:pt idx="777">
                  <c:v>2.2499210000000002E-2</c:v>
                </c:pt>
                <c:pt idx="778">
                  <c:v>2.2524789999999996E-2</c:v>
                </c:pt>
                <c:pt idx="779">
                  <c:v>2.255708E-2</c:v>
                </c:pt>
                <c:pt idx="780">
                  <c:v>2.2582769999999999E-2</c:v>
                </c:pt>
                <c:pt idx="781">
                  <c:v>2.2614950000000002E-2</c:v>
                </c:pt>
                <c:pt idx="782">
                  <c:v>2.2640300000000002E-2</c:v>
                </c:pt>
                <c:pt idx="783">
                  <c:v>2.2673170000000006E-2</c:v>
                </c:pt>
                <c:pt idx="784">
                  <c:v>2.2698280000000001E-2</c:v>
                </c:pt>
                <c:pt idx="785">
                  <c:v>2.2731040000000008E-2</c:v>
                </c:pt>
                <c:pt idx="786">
                  <c:v>2.275638E-2</c:v>
                </c:pt>
                <c:pt idx="787">
                  <c:v>2.2789020000000004E-2</c:v>
                </c:pt>
                <c:pt idx="788">
                  <c:v>2.2814250000000001E-2</c:v>
                </c:pt>
                <c:pt idx="789">
                  <c:v>2.2846890000000005E-2</c:v>
                </c:pt>
                <c:pt idx="790">
                  <c:v>2.2872120000000006E-2</c:v>
                </c:pt>
                <c:pt idx="791">
                  <c:v>2.2904299999999999E-2</c:v>
                </c:pt>
                <c:pt idx="792">
                  <c:v>2.2929990000000004E-2</c:v>
                </c:pt>
                <c:pt idx="793">
                  <c:v>2.296229E-2</c:v>
                </c:pt>
                <c:pt idx="794">
                  <c:v>2.2987870000000007E-2</c:v>
                </c:pt>
                <c:pt idx="795">
                  <c:v>2.3020159999999998E-2</c:v>
                </c:pt>
                <c:pt idx="796">
                  <c:v>2.3045739999999999E-2</c:v>
                </c:pt>
                <c:pt idx="797">
                  <c:v>2.3078029999999996E-2</c:v>
                </c:pt>
                <c:pt idx="798">
                  <c:v>2.310326E-2</c:v>
                </c:pt>
                <c:pt idx="799">
                  <c:v>2.3136009999999995E-2</c:v>
                </c:pt>
                <c:pt idx="800">
                  <c:v>2.3161359999999995E-2</c:v>
                </c:pt>
                <c:pt idx="801">
                  <c:v>2.3193879999999997E-2</c:v>
                </c:pt>
                <c:pt idx="802">
                  <c:v>2.321935E-2</c:v>
                </c:pt>
                <c:pt idx="803">
                  <c:v>2.3251870000000004E-2</c:v>
                </c:pt>
                <c:pt idx="804">
                  <c:v>2.3277220000000005E-2</c:v>
                </c:pt>
                <c:pt idx="805">
                  <c:v>2.3309739999999995E-2</c:v>
                </c:pt>
                <c:pt idx="806">
                  <c:v>2.3334970000000003E-2</c:v>
                </c:pt>
                <c:pt idx="807">
                  <c:v>2.336761E-2</c:v>
                </c:pt>
                <c:pt idx="808">
                  <c:v>2.3392959999999997E-2</c:v>
                </c:pt>
                <c:pt idx="809">
                  <c:v>2.3425600000000001E-2</c:v>
                </c:pt>
                <c:pt idx="810">
                  <c:v>2.3450940000000003E-2</c:v>
                </c:pt>
                <c:pt idx="811">
                  <c:v>2.3483469999999999E-2</c:v>
                </c:pt>
                <c:pt idx="812">
                  <c:v>2.3508810000000002E-2</c:v>
                </c:pt>
                <c:pt idx="813">
                  <c:v>2.3541340000000004E-2</c:v>
                </c:pt>
                <c:pt idx="814">
                  <c:v>2.3566219999999995E-2</c:v>
                </c:pt>
                <c:pt idx="815">
                  <c:v>2.3598979999999995E-2</c:v>
                </c:pt>
                <c:pt idx="816">
                  <c:v>2.3624320000000001E-2</c:v>
                </c:pt>
                <c:pt idx="817">
                  <c:v>2.365685E-2</c:v>
                </c:pt>
                <c:pt idx="818">
                  <c:v>2.3682189999999995E-2</c:v>
                </c:pt>
                <c:pt idx="819">
                  <c:v>2.3714719999999995E-2</c:v>
                </c:pt>
                <c:pt idx="820">
                  <c:v>2.374006E-2</c:v>
                </c:pt>
                <c:pt idx="821">
                  <c:v>2.3772700000000001E-2</c:v>
                </c:pt>
                <c:pt idx="822">
                  <c:v>2.3798049999999994E-2</c:v>
                </c:pt>
                <c:pt idx="823">
                  <c:v>2.3830569999999999E-2</c:v>
                </c:pt>
                <c:pt idx="824">
                  <c:v>2.3855920000000003E-2</c:v>
                </c:pt>
                <c:pt idx="825">
                  <c:v>2.388844E-2</c:v>
                </c:pt>
                <c:pt idx="826">
                  <c:v>2.3913790000000001E-2</c:v>
                </c:pt>
                <c:pt idx="827">
                  <c:v>2.3946429999999998E-2</c:v>
                </c:pt>
                <c:pt idx="828">
                  <c:v>2.3971659999999999E-2</c:v>
                </c:pt>
                <c:pt idx="829">
                  <c:v>2.4004299999999999E-2</c:v>
                </c:pt>
                <c:pt idx="830">
                  <c:v>2.402953E-2</c:v>
                </c:pt>
                <c:pt idx="831">
                  <c:v>2.4062170000000001E-2</c:v>
                </c:pt>
                <c:pt idx="832">
                  <c:v>2.4087400000000002E-2</c:v>
                </c:pt>
                <c:pt idx="833">
                  <c:v>2.4120039999999995E-2</c:v>
                </c:pt>
                <c:pt idx="834">
                  <c:v>2.4145040000000003E-2</c:v>
                </c:pt>
                <c:pt idx="835">
                  <c:v>2.4177560000000001E-2</c:v>
                </c:pt>
                <c:pt idx="836">
                  <c:v>2.4202910000000005E-2</c:v>
                </c:pt>
                <c:pt idx="837">
                  <c:v>2.4235550000000002E-2</c:v>
                </c:pt>
                <c:pt idx="838">
                  <c:v>2.4260779999999999E-2</c:v>
                </c:pt>
                <c:pt idx="839">
                  <c:v>2.429342E-2</c:v>
                </c:pt>
                <c:pt idx="840">
                  <c:v>2.4318649999999994E-2</c:v>
                </c:pt>
                <c:pt idx="841">
                  <c:v>2.4351290000000001E-2</c:v>
                </c:pt>
                <c:pt idx="842">
                  <c:v>2.4376519999999999E-2</c:v>
                </c:pt>
                <c:pt idx="843">
                  <c:v>2.4409159999999999E-2</c:v>
                </c:pt>
                <c:pt idx="844">
                  <c:v>2.4434390000000004E-2</c:v>
                </c:pt>
                <c:pt idx="845">
                  <c:v>2.4467030000000001E-2</c:v>
                </c:pt>
                <c:pt idx="846">
                  <c:v>2.4492259999999998E-2</c:v>
                </c:pt>
                <c:pt idx="847">
                  <c:v>2.4524899999999995E-2</c:v>
                </c:pt>
                <c:pt idx="848">
                  <c:v>2.455013E-2</c:v>
                </c:pt>
                <c:pt idx="849">
                  <c:v>2.458277E-2</c:v>
                </c:pt>
                <c:pt idx="850">
                  <c:v>2.4608240000000003E-2</c:v>
                </c:pt>
                <c:pt idx="851">
                  <c:v>2.4640639999999998E-2</c:v>
                </c:pt>
                <c:pt idx="852">
                  <c:v>2.4666110000000002E-2</c:v>
                </c:pt>
                <c:pt idx="853">
                  <c:v>2.469851E-2</c:v>
                </c:pt>
                <c:pt idx="854">
                  <c:v>2.472398E-2</c:v>
                </c:pt>
                <c:pt idx="855">
                  <c:v>2.4756379999999998E-2</c:v>
                </c:pt>
                <c:pt idx="856">
                  <c:v>2.4781850000000001E-2</c:v>
                </c:pt>
                <c:pt idx="857">
                  <c:v>2.4814369999999999E-2</c:v>
                </c:pt>
                <c:pt idx="858">
                  <c:v>2.4839830000000007E-2</c:v>
                </c:pt>
                <c:pt idx="859">
                  <c:v>2.4872360000000007E-2</c:v>
                </c:pt>
                <c:pt idx="860">
                  <c:v>2.4897699999999998E-2</c:v>
                </c:pt>
                <c:pt idx="861">
                  <c:v>2.4930230000000001E-2</c:v>
                </c:pt>
                <c:pt idx="862">
                  <c:v>2.495557E-2</c:v>
                </c:pt>
                <c:pt idx="863">
                  <c:v>2.4987519999999999E-2</c:v>
                </c:pt>
                <c:pt idx="864">
                  <c:v>2.5013440000000001E-2</c:v>
                </c:pt>
                <c:pt idx="865">
                  <c:v>2.5045390000000004E-2</c:v>
                </c:pt>
                <c:pt idx="866">
                  <c:v>2.5071080000000003E-2</c:v>
                </c:pt>
                <c:pt idx="867">
                  <c:v>2.5103370000000007E-2</c:v>
                </c:pt>
                <c:pt idx="868">
                  <c:v>2.5128949999999997E-2</c:v>
                </c:pt>
                <c:pt idx="869">
                  <c:v>2.5161360000000001E-2</c:v>
                </c:pt>
                <c:pt idx="870">
                  <c:v>2.5186940000000001E-2</c:v>
                </c:pt>
                <c:pt idx="871">
                  <c:v>2.5219229999999999E-2</c:v>
                </c:pt>
                <c:pt idx="872">
                  <c:v>2.5244809999999999E-2</c:v>
                </c:pt>
                <c:pt idx="873">
                  <c:v>2.5277100000000007E-2</c:v>
                </c:pt>
                <c:pt idx="874">
                  <c:v>2.5302679999999998E-2</c:v>
                </c:pt>
                <c:pt idx="875">
                  <c:v>2.5334969999999998E-2</c:v>
                </c:pt>
                <c:pt idx="876">
                  <c:v>2.5360199999999996E-2</c:v>
                </c:pt>
                <c:pt idx="877">
                  <c:v>2.539284E-2</c:v>
                </c:pt>
                <c:pt idx="878">
                  <c:v>2.5418070000000001E-2</c:v>
                </c:pt>
                <c:pt idx="879">
                  <c:v>2.5450710000000005E-2</c:v>
                </c:pt>
                <c:pt idx="880">
                  <c:v>2.5475940000000002E-2</c:v>
                </c:pt>
                <c:pt idx="881">
                  <c:v>2.5508579999999996E-2</c:v>
                </c:pt>
                <c:pt idx="882">
                  <c:v>2.5533810000000007E-2</c:v>
                </c:pt>
                <c:pt idx="883">
                  <c:v>2.5566219999999997E-2</c:v>
                </c:pt>
                <c:pt idx="884">
                  <c:v>2.5591679999999999E-2</c:v>
                </c:pt>
                <c:pt idx="885">
                  <c:v>2.5624320000000003E-2</c:v>
                </c:pt>
                <c:pt idx="886">
                  <c:v>2.5650019999999999E-2</c:v>
                </c:pt>
                <c:pt idx="887">
                  <c:v>2.5682429999999996E-2</c:v>
                </c:pt>
                <c:pt idx="888">
                  <c:v>2.570743E-2</c:v>
                </c:pt>
                <c:pt idx="889">
                  <c:v>2.5740300000000004E-2</c:v>
                </c:pt>
                <c:pt idx="890">
                  <c:v>2.5765300000000001E-2</c:v>
                </c:pt>
                <c:pt idx="891">
                  <c:v>2.579828E-2</c:v>
                </c:pt>
                <c:pt idx="892">
                  <c:v>2.5823169999999999E-2</c:v>
                </c:pt>
                <c:pt idx="893">
                  <c:v>2.5856150000000001E-2</c:v>
                </c:pt>
                <c:pt idx="894">
                  <c:v>2.5881040000000008E-2</c:v>
                </c:pt>
                <c:pt idx="895">
                  <c:v>2.5913679999999998E-2</c:v>
                </c:pt>
                <c:pt idx="896">
                  <c:v>2.5938909999999999E-2</c:v>
                </c:pt>
                <c:pt idx="897">
                  <c:v>2.5971550000000003E-2</c:v>
                </c:pt>
                <c:pt idx="898">
                  <c:v>2.5996779999999997E-2</c:v>
                </c:pt>
                <c:pt idx="899">
                  <c:v>2.6029529999999999E-2</c:v>
                </c:pt>
                <c:pt idx="900">
                  <c:v>2.6054649999999999E-2</c:v>
                </c:pt>
                <c:pt idx="901">
                  <c:v>2.6087400000000004E-2</c:v>
                </c:pt>
                <c:pt idx="902">
                  <c:v>2.6112519999999997E-2</c:v>
                </c:pt>
                <c:pt idx="903">
                  <c:v>2.6145390000000004E-2</c:v>
                </c:pt>
                <c:pt idx="904">
                  <c:v>2.6170390000000005E-2</c:v>
                </c:pt>
                <c:pt idx="905">
                  <c:v>2.6203140000000007E-2</c:v>
                </c:pt>
                <c:pt idx="906">
                  <c:v>2.6228370000000004E-2</c:v>
                </c:pt>
                <c:pt idx="907">
                  <c:v>2.6260780000000001E-2</c:v>
                </c:pt>
                <c:pt idx="908">
                  <c:v>2.6286360000000005E-2</c:v>
                </c:pt>
                <c:pt idx="909">
                  <c:v>2.6318769999999995E-2</c:v>
                </c:pt>
                <c:pt idx="910">
                  <c:v>2.6344350000000002E-2</c:v>
                </c:pt>
                <c:pt idx="911">
                  <c:v>2.6376520000000001E-2</c:v>
                </c:pt>
                <c:pt idx="912">
                  <c:v>2.6402220000000004E-2</c:v>
                </c:pt>
                <c:pt idx="913">
                  <c:v>2.6434620000000002E-2</c:v>
                </c:pt>
                <c:pt idx="914">
                  <c:v>2.6460089999999995E-2</c:v>
                </c:pt>
                <c:pt idx="915">
                  <c:v>2.6492380000000003E-2</c:v>
                </c:pt>
                <c:pt idx="916">
                  <c:v>2.6517960000000004E-2</c:v>
                </c:pt>
                <c:pt idx="917">
                  <c:v>2.6550250000000001E-2</c:v>
                </c:pt>
                <c:pt idx="918">
                  <c:v>2.6575830000000005E-2</c:v>
                </c:pt>
                <c:pt idx="919">
                  <c:v>2.6608240000000002E-2</c:v>
                </c:pt>
                <c:pt idx="920">
                  <c:v>2.6633810000000011E-2</c:v>
                </c:pt>
                <c:pt idx="921">
                  <c:v>2.6666220000000001E-2</c:v>
                </c:pt>
                <c:pt idx="922">
                  <c:v>2.6691220000000005E-2</c:v>
                </c:pt>
                <c:pt idx="923">
                  <c:v>2.6724089999999995E-2</c:v>
                </c:pt>
                <c:pt idx="924">
                  <c:v>2.6749090000000003E-2</c:v>
                </c:pt>
                <c:pt idx="925">
                  <c:v>2.6781730000000004E-2</c:v>
                </c:pt>
                <c:pt idx="926">
                  <c:v>2.6806960000000005E-2</c:v>
                </c:pt>
                <c:pt idx="927">
                  <c:v>2.6839600000000005E-2</c:v>
                </c:pt>
                <c:pt idx="928">
                  <c:v>2.6864829999999999E-2</c:v>
                </c:pt>
                <c:pt idx="929">
                  <c:v>2.6897470000000003E-2</c:v>
                </c:pt>
                <c:pt idx="930">
                  <c:v>2.692282E-2</c:v>
                </c:pt>
                <c:pt idx="931">
                  <c:v>2.6955340000000005E-2</c:v>
                </c:pt>
                <c:pt idx="932">
                  <c:v>2.6980690000000002E-2</c:v>
                </c:pt>
                <c:pt idx="933">
                  <c:v>2.7013210000000003E-2</c:v>
                </c:pt>
                <c:pt idx="934">
                  <c:v>2.7038560000000003E-2</c:v>
                </c:pt>
                <c:pt idx="935">
                  <c:v>2.7071080000000004E-2</c:v>
                </c:pt>
                <c:pt idx="936">
                  <c:v>2.7096430000000001E-2</c:v>
                </c:pt>
                <c:pt idx="937">
                  <c:v>2.7128949999999999E-2</c:v>
                </c:pt>
                <c:pt idx="938">
                  <c:v>2.7154419999999999E-2</c:v>
                </c:pt>
                <c:pt idx="939">
                  <c:v>2.718682E-2</c:v>
                </c:pt>
                <c:pt idx="940">
                  <c:v>2.7212290000000004E-2</c:v>
                </c:pt>
                <c:pt idx="941">
                  <c:v>2.7244460000000002E-2</c:v>
                </c:pt>
                <c:pt idx="942">
                  <c:v>2.7270390000000002E-2</c:v>
                </c:pt>
                <c:pt idx="943">
                  <c:v>2.7302330000000003E-2</c:v>
                </c:pt>
                <c:pt idx="944">
                  <c:v>2.732768E-2</c:v>
                </c:pt>
                <c:pt idx="945">
                  <c:v>2.7360200000000001E-2</c:v>
                </c:pt>
                <c:pt idx="946">
                  <c:v>2.7385780000000002E-2</c:v>
                </c:pt>
                <c:pt idx="947">
                  <c:v>2.7418189999999999E-2</c:v>
                </c:pt>
                <c:pt idx="948">
                  <c:v>2.7443650000000003E-2</c:v>
                </c:pt>
                <c:pt idx="949">
                  <c:v>2.7476060000000004E-2</c:v>
                </c:pt>
                <c:pt idx="950">
                  <c:v>2.7501520000000002E-2</c:v>
                </c:pt>
                <c:pt idx="951">
                  <c:v>2.7533930000000009E-2</c:v>
                </c:pt>
                <c:pt idx="952">
                  <c:v>2.7559509999999999E-2</c:v>
                </c:pt>
                <c:pt idx="953">
                  <c:v>2.7591800000000007E-2</c:v>
                </c:pt>
                <c:pt idx="954">
                  <c:v>2.7617380000000004E-2</c:v>
                </c:pt>
                <c:pt idx="955">
                  <c:v>2.7649790000000007E-2</c:v>
                </c:pt>
                <c:pt idx="956">
                  <c:v>2.7675250000000009E-2</c:v>
                </c:pt>
                <c:pt idx="957">
                  <c:v>2.7707659999999999E-2</c:v>
                </c:pt>
                <c:pt idx="958">
                  <c:v>2.7732770000000004E-2</c:v>
                </c:pt>
                <c:pt idx="959">
                  <c:v>2.776553E-2</c:v>
                </c:pt>
                <c:pt idx="960">
                  <c:v>2.7790639999999998E-2</c:v>
                </c:pt>
                <c:pt idx="961">
                  <c:v>2.7823510000000003E-2</c:v>
                </c:pt>
                <c:pt idx="962">
                  <c:v>2.7848510000000003E-2</c:v>
                </c:pt>
                <c:pt idx="963">
                  <c:v>2.7881500000000007E-2</c:v>
                </c:pt>
                <c:pt idx="964">
                  <c:v>2.7906380000000001E-2</c:v>
                </c:pt>
                <c:pt idx="965">
                  <c:v>2.7939370000000009E-2</c:v>
                </c:pt>
                <c:pt idx="966">
                  <c:v>2.7964369999999999E-2</c:v>
                </c:pt>
                <c:pt idx="967">
                  <c:v>2.7997240000000007E-2</c:v>
                </c:pt>
                <c:pt idx="968">
                  <c:v>2.802224E-2</c:v>
                </c:pt>
                <c:pt idx="969">
                  <c:v>2.8054529999999998E-2</c:v>
                </c:pt>
                <c:pt idx="970">
                  <c:v>2.8080109999999998E-2</c:v>
                </c:pt>
                <c:pt idx="971">
                  <c:v>2.8112399999999996E-2</c:v>
                </c:pt>
                <c:pt idx="972">
                  <c:v>2.8138099999999996E-2</c:v>
                </c:pt>
                <c:pt idx="973">
                  <c:v>2.8170270000000004E-2</c:v>
                </c:pt>
                <c:pt idx="974">
                  <c:v>2.8195970000000001E-2</c:v>
                </c:pt>
                <c:pt idx="975">
                  <c:v>2.8228259999999998E-2</c:v>
                </c:pt>
                <c:pt idx="976">
                  <c:v>2.8254069999999996E-2</c:v>
                </c:pt>
                <c:pt idx="977">
                  <c:v>2.8286240000000004E-2</c:v>
                </c:pt>
                <c:pt idx="978">
                  <c:v>2.8311360000000001E-2</c:v>
                </c:pt>
                <c:pt idx="979">
                  <c:v>2.8344230000000002E-2</c:v>
                </c:pt>
                <c:pt idx="980">
                  <c:v>2.8369349999999998E-2</c:v>
                </c:pt>
                <c:pt idx="981">
                  <c:v>2.8402220000000002E-2</c:v>
                </c:pt>
                <c:pt idx="982">
                  <c:v>2.842722E-2</c:v>
                </c:pt>
                <c:pt idx="983">
                  <c:v>2.846009E-2</c:v>
                </c:pt>
                <c:pt idx="984">
                  <c:v>2.8485090000000001E-2</c:v>
                </c:pt>
                <c:pt idx="985">
                  <c:v>2.8517959999999995E-2</c:v>
                </c:pt>
                <c:pt idx="986">
                  <c:v>2.8542959999999996E-2</c:v>
                </c:pt>
                <c:pt idx="987">
                  <c:v>2.8575830000000003E-2</c:v>
                </c:pt>
                <c:pt idx="988">
                  <c:v>2.8600940000000002E-2</c:v>
                </c:pt>
                <c:pt idx="989">
                  <c:v>2.8633700000000005E-2</c:v>
                </c:pt>
                <c:pt idx="990">
                  <c:v>2.8658929999999996E-2</c:v>
                </c:pt>
                <c:pt idx="991">
                  <c:v>2.8691570000000003E-2</c:v>
                </c:pt>
                <c:pt idx="992">
                  <c:v>2.8717030000000001E-2</c:v>
                </c:pt>
                <c:pt idx="993">
                  <c:v>2.8749440000000001E-2</c:v>
                </c:pt>
                <c:pt idx="994">
                  <c:v>2.8774899999999999E-2</c:v>
                </c:pt>
                <c:pt idx="995">
                  <c:v>2.8807429999999998E-2</c:v>
                </c:pt>
                <c:pt idx="996">
                  <c:v>2.8832310000000007E-2</c:v>
                </c:pt>
                <c:pt idx="997">
                  <c:v>2.8864719999999996E-2</c:v>
                </c:pt>
                <c:pt idx="998">
                  <c:v>2.8890179999999998E-2</c:v>
                </c:pt>
                <c:pt idx="999">
                  <c:v>2.8922699999999992E-2</c:v>
                </c:pt>
                <c:pt idx="1000">
                  <c:v>2.8948169999999995E-2</c:v>
                </c:pt>
                <c:pt idx="1001">
                  <c:v>2.8980570000000001E-2</c:v>
                </c:pt>
                <c:pt idx="1002">
                  <c:v>2.9006040000000004E-2</c:v>
                </c:pt>
                <c:pt idx="1003">
                  <c:v>2.9038560000000001E-2</c:v>
                </c:pt>
                <c:pt idx="1004">
                  <c:v>2.9063910000000002E-2</c:v>
                </c:pt>
                <c:pt idx="1005">
                  <c:v>2.9096310000000004E-2</c:v>
                </c:pt>
                <c:pt idx="1006">
                  <c:v>2.912201E-2</c:v>
                </c:pt>
                <c:pt idx="1007">
                  <c:v>2.9154300000000001E-2</c:v>
                </c:pt>
                <c:pt idx="1008">
                  <c:v>2.9179880000000002E-2</c:v>
                </c:pt>
                <c:pt idx="1009">
                  <c:v>2.9212169999999999E-2</c:v>
                </c:pt>
                <c:pt idx="1010">
                  <c:v>2.9237870000000003E-2</c:v>
                </c:pt>
                <c:pt idx="1011">
                  <c:v>2.9270160000000003E-2</c:v>
                </c:pt>
                <c:pt idx="1012">
                  <c:v>2.9295740000000004E-2</c:v>
                </c:pt>
                <c:pt idx="1013">
                  <c:v>2.9328029999999998E-2</c:v>
                </c:pt>
                <c:pt idx="1014">
                  <c:v>2.9353609999999999E-2</c:v>
                </c:pt>
                <c:pt idx="1015">
                  <c:v>2.9385900000000003E-2</c:v>
                </c:pt>
                <c:pt idx="1016">
                  <c:v>2.941148E-2</c:v>
                </c:pt>
                <c:pt idx="1017">
                  <c:v>2.9443770000000005E-2</c:v>
                </c:pt>
                <c:pt idx="1018">
                  <c:v>2.9469350000000002E-2</c:v>
                </c:pt>
                <c:pt idx="1019">
                  <c:v>2.9501639999999999E-2</c:v>
                </c:pt>
                <c:pt idx="1020">
                  <c:v>2.952722E-2</c:v>
                </c:pt>
                <c:pt idx="1021">
                  <c:v>2.9559510000000001E-2</c:v>
                </c:pt>
                <c:pt idx="1022">
                  <c:v>2.9584619999999999E-2</c:v>
                </c:pt>
                <c:pt idx="1023">
                  <c:v>2.9617380000000002E-2</c:v>
                </c:pt>
                <c:pt idx="1024">
                  <c:v>2.9642610000000003E-2</c:v>
                </c:pt>
                <c:pt idx="1025">
                  <c:v>2.967537000000001E-2</c:v>
                </c:pt>
                <c:pt idx="1026">
                  <c:v>2.9700370000000004E-2</c:v>
                </c:pt>
                <c:pt idx="1027">
                  <c:v>2.9733240000000008E-2</c:v>
                </c:pt>
                <c:pt idx="1028">
                  <c:v>2.9758349999999999E-2</c:v>
                </c:pt>
                <c:pt idx="1029">
                  <c:v>2.979122E-2</c:v>
                </c:pt>
                <c:pt idx="1030">
                  <c:v>2.9816220000000001E-2</c:v>
                </c:pt>
                <c:pt idx="1031">
                  <c:v>2.9849090000000005E-2</c:v>
                </c:pt>
                <c:pt idx="1032">
                  <c:v>2.9874089999999999E-2</c:v>
                </c:pt>
                <c:pt idx="1033">
                  <c:v>2.9906499999999996E-2</c:v>
                </c:pt>
                <c:pt idx="1034">
                  <c:v>2.9931960000000004E-2</c:v>
                </c:pt>
                <c:pt idx="1035">
                  <c:v>2.9964370000000001E-2</c:v>
                </c:pt>
                <c:pt idx="1036">
                  <c:v>2.9989950000000001E-2</c:v>
                </c:pt>
                <c:pt idx="1037">
                  <c:v>3.0022239999999999E-2</c:v>
                </c:pt>
                <c:pt idx="1038">
                  <c:v>3.0047820000000003E-2</c:v>
                </c:pt>
                <c:pt idx="1039">
                  <c:v>3.0080110000000007E-2</c:v>
                </c:pt>
                <c:pt idx="1040">
                  <c:v>3.0105799999999999E-2</c:v>
                </c:pt>
                <c:pt idx="1041">
                  <c:v>3.0137980000000002E-2</c:v>
                </c:pt>
                <c:pt idx="1042">
                  <c:v>3.0163329999999999E-2</c:v>
                </c:pt>
                <c:pt idx="1043">
                  <c:v>3.019585E-2</c:v>
                </c:pt>
                <c:pt idx="1044">
                  <c:v>3.0221310000000008E-2</c:v>
                </c:pt>
                <c:pt idx="1045">
                  <c:v>3.0253720000000001E-2</c:v>
                </c:pt>
                <c:pt idx="1046">
                  <c:v>3.0279180000000003E-2</c:v>
                </c:pt>
                <c:pt idx="1047">
                  <c:v>3.0311820000000003E-2</c:v>
                </c:pt>
                <c:pt idx="1048">
                  <c:v>3.0337050000000001E-2</c:v>
                </c:pt>
                <c:pt idx="1049">
                  <c:v>3.0369810000000004E-2</c:v>
                </c:pt>
                <c:pt idx="1050">
                  <c:v>3.0394810000000001E-2</c:v>
                </c:pt>
                <c:pt idx="1051">
                  <c:v>3.0427559999999996E-2</c:v>
                </c:pt>
                <c:pt idx="1052">
                  <c:v>3.0452799999999999E-2</c:v>
                </c:pt>
                <c:pt idx="1053">
                  <c:v>3.0485550000000004E-2</c:v>
                </c:pt>
                <c:pt idx="1054">
                  <c:v>3.051067E-2</c:v>
                </c:pt>
                <c:pt idx="1055">
                  <c:v>3.0543420000000002E-2</c:v>
                </c:pt>
                <c:pt idx="1056">
                  <c:v>3.0568649999999996E-2</c:v>
                </c:pt>
                <c:pt idx="1057">
                  <c:v>3.0601180000000006E-2</c:v>
                </c:pt>
                <c:pt idx="1058">
                  <c:v>3.0626519999999997E-2</c:v>
                </c:pt>
                <c:pt idx="1059">
                  <c:v>3.0659160000000005E-2</c:v>
                </c:pt>
                <c:pt idx="1060">
                  <c:v>3.0684389999999999E-2</c:v>
                </c:pt>
                <c:pt idx="1061">
                  <c:v>3.0717150000000002E-2</c:v>
                </c:pt>
                <c:pt idx="1062">
                  <c:v>3.0742260000000004E-2</c:v>
                </c:pt>
                <c:pt idx="1063">
                  <c:v>3.0774320000000004E-2</c:v>
                </c:pt>
                <c:pt idx="1064">
                  <c:v>3.0800250000000005E-2</c:v>
                </c:pt>
                <c:pt idx="1065">
                  <c:v>3.0832310000000009E-2</c:v>
                </c:pt>
                <c:pt idx="1066">
                  <c:v>3.0858120000000003E-2</c:v>
                </c:pt>
                <c:pt idx="1067">
                  <c:v>3.0890299999999999E-2</c:v>
                </c:pt>
                <c:pt idx="1068">
                  <c:v>3.0915410000000001E-2</c:v>
                </c:pt>
                <c:pt idx="1069">
                  <c:v>3.0948170000000004E-2</c:v>
                </c:pt>
                <c:pt idx="1070">
                  <c:v>3.0973509999999999E-2</c:v>
                </c:pt>
                <c:pt idx="1071">
                  <c:v>3.1006270000000002E-2</c:v>
                </c:pt>
                <c:pt idx="1072">
                  <c:v>3.1031380000000008E-2</c:v>
                </c:pt>
                <c:pt idx="1073">
                  <c:v>3.1064140000000004E-2</c:v>
                </c:pt>
                <c:pt idx="1074">
                  <c:v>3.1089250000000006E-2</c:v>
                </c:pt>
                <c:pt idx="1075">
                  <c:v>3.1121889999999999E-2</c:v>
                </c:pt>
                <c:pt idx="1076">
                  <c:v>3.1147120000000004E-2</c:v>
                </c:pt>
                <c:pt idx="1077">
                  <c:v>3.1179880000000004E-2</c:v>
                </c:pt>
                <c:pt idx="1078">
                  <c:v>3.1204990000000002E-2</c:v>
                </c:pt>
                <c:pt idx="1079">
                  <c:v>3.1237630000000002E-2</c:v>
                </c:pt>
                <c:pt idx="1080">
                  <c:v>3.1262980000000003E-2</c:v>
                </c:pt>
                <c:pt idx="1081">
                  <c:v>3.1295160000000002E-2</c:v>
                </c:pt>
                <c:pt idx="1082">
                  <c:v>3.1320969999999997E-2</c:v>
                </c:pt>
                <c:pt idx="1083">
                  <c:v>3.1353029999999997E-2</c:v>
                </c:pt>
                <c:pt idx="1084">
                  <c:v>3.137895000000001E-2</c:v>
                </c:pt>
                <c:pt idx="1085">
                  <c:v>3.1410899999999999E-2</c:v>
                </c:pt>
                <c:pt idx="1086">
                  <c:v>3.1436820000000004E-2</c:v>
                </c:pt>
                <c:pt idx="1087">
                  <c:v>3.1468879999999998E-2</c:v>
                </c:pt>
                <c:pt idx="1088">
                  <c:v>3.1494689999999999E-2</c:v>
                </c:pt>
                <c:pt idx="1089">
                  <c:v>3.1526749999999999E-2</c:v>
                </c:pt>
                <c:pt idx="1090">
                  <c:v>3.155268E-2</c:v>
                </c:pt>
                <c:pt idx="1091">
                  <c:v>3.1584620000000001E-2</c:v>
                </c:pt>
                <c:pt idx="1092">
                  <c:v>3.1610550000000001E-2</c:v>
                </c:pt>
                <c:pt idx="1093">
                  <c:v>3.1642490000000002E-2</c:v>
                </c:pt>
                <c:pt idx="1094">
                  <c:v>3.166784000000001E-2</c:v>
                </c:pt>
                <c:pt idx="1095">
                  <c:v>3.1700369999999999E-2</c:v>
                </c:pt>
                <c:pt idx="1096">
                  <c:v>3.1726289999999997E-2</c:v>
                </c:pt>
                <c:pt idx="1097">
                  <c:v>3.1758349999999998E-2</c:v>
                </c:pt>
                <c:pt idx="1098">
                  <c:v>3.1784159999999999E-2</c:v>
                </c:pt>
                <c:pt idx="1099">
                  <c:v>3.1816220000000006E-2</c:v>
                </c:pt>
                <c:pt idx="1100">
                  <c:v>3.1842030000000007E-2</c:v>
                </c:pt>
                <c:pt idx="1101">
                  <c:v>3.1874090000000008E-2</c:v>
                </c:pt>
                <c:pt idx="1102">
                  <c:v>3.1899320000000009E-2</c:v>
                </c:pt>
                <c:pt idx="1103">
                  <c:v>3.1932310000000005E-2</c:v>
                </c:pt>
                <c:pt idx="1104">
                  <c:v>3.1957430000000002E-2</c:v>
                </c:pt>
                <c:pt idx="1105">
                  <c:v>3.199018E-2</c:v>
                </c:pt>
                <c:pt idx="1106">
                  <c:v>3.2015300000000003E-2</c:v>
                </c:pt>
                <c:pt idx="1107">
                  <c:v>3.2048050000000002E-2</c:v>
                </c:pt>
                <c:pt idx="1108">
                  <c:v>3.2073170000000005E-2</c:v>
                </c:pt>
                <c:pt idx="1109">
                  <c:v>3.210592000000001E-2</c:v>
                </c:pt>
                <c:pt idx="1110">
                  <c:v>3.2131040000000007E-2</c:v>
                </c:pt>
                <c:pt idx="1111">
                  <c:v>3.2163210000000005E-2</c:v>
                </c:pt>
                <c:pt idx="1112">
                  <c:v>3.2188910000000008E-2</c:v>
                </c:pt>
                <c:pt idx="1113">
                  <c:v>3.2221080000000006E-2</c:v>
                </c:pt>
                <c:pt idx="1114">
                  <c:v>3.2246890000000007E-2</c:v>
                </c:pt>
                <c:pt idx="1115">
                  <c:v>3.2278950000000008E-2</c:v>
                </c:pt>
                <c:pt idx="1116">
                  <c:v>3.2304760000000002E-2</c:v>
                </c:pt>
                <c:pt idx="1117">
                  <c:v>3.2336820000000002E-2</c:v>
                </c:pt>
                <c:pt idx="1118">
                  <c:v>3.2362290000000002E-2</c:v>
                </c:pt>
                <c:pt idx="1119">
                  <c:v>3.2395040000000007E-2</c:v>
                </c:pt>
                <c:pt idx="1120">
                  <c:v>3.242016000000001E-2</c:v>
                </c:pt>
                <c:pt idx="1121">
                  <c:v>3.2452910000000008E-2</c:v>
                </c:pt>
                <c:pt idx="1122">
                  <c:v>3.247814000000001E-2</c:v>
                </c:pt>
                <c:pt idx="1123">
                  <c:v>3.2510900000000002E-2</c:v>
                </c:pt>
                <c:pt idx="1124">
                  <c:v>3.2536010000000004E-2</c:v>
                </c:pt>
                <c:pt idx="1125">
                  <c:v>3.2568769999999997E-2</c:v>
                </c:pt>
                <c:pt idx="1126">
                  <c:v>3.2593880000000006E-2</c:v>
                </c:pt>
                <c:pt idx="1127">
                  <c:v>3.2626639999999998E-2</c:v>
                </c:pt>
                <c:pt idx="1128">
                  <c:v>3.2651750000000007E-2</c:v>
                </c:pt>
                <c:pt idx="1129">
                  <c:v>3.2684620000000005E-2</c:v>
                </c:pt>
                <c:pt idx="1130">
                  <c:v>3.2709860000000007E-2</c:v>
                </c:pt>
                <c:pt idx="1131">
                  <c:v>3.2742489999999999E-2</c:v>
                </c:pt>
                <c:pt idx="1132">
                  <c:v>3.2767839999999999E-2</c:v>
                </c:pt>
                <c:pt idx="1133">
                  <c:v>3.2800370000000009E-2</c:v>
                </c:pt>
                <c:pt idx="1134">
                  <c:v>3.2825130000000008E-2</c:v>
                </c:pt>
                <c:pt idx="1135">
                  <c:v>3.2858240000000004E-2</c:v>
                </c:pt>
                <c:pt idx="1136">
                  <c:v>3.2883000000000009E-2</c:v>
                </c:pt>
                <c:pt idx="1137">
                  <c:v>3.2915529999999998E-2</c:v>
                </c:pt>
                <c:pt idx="1138">
                  <c:v>3.2940870000000004E-2</c:v>
                </c:pt>
                <c:pt idx="1139">
                  <c:v>3.2973510000000004E-2</c:v>
                </c:pt>
                <c:pt idx="1140">
                  <c:v>3.2998739999999999E-2</c:v>
                </c:pt>
                <c:pt idx="1141">
                  <c:v>3.3031620000000005E-2</c:v>
                </c:pt>
                <c:pt idx="1142">
                  <c:v>3.3056960000000003E-2</c:v>
                </c:pt>
                <c:pt idx="1143">
                  <c:v>3.3089489999999999E-2</c:v>
                </c:pt>
                <c:pt idx="1144">
                  <c:v>3.3114829999999991E-2</c:v>
                </c:pt>
                <c:pt idx="1145">
                  <c:v>3.3147360000000001E-2</c:v>
                </c:pt>
                <c:pt idx="1146">
                  <c:v>3.3172699999999999E-2</c:v>
                </c:pt>
                <c:pt idx="1147">
                  <c:v>3.3205340000000007E-2</c:v>
                </c:pt>
                <c:pt idx="1148">
                  <c:v>3.3230570000000001E-2</c:v>
                </c:pt>
                <c:pt idx="1149">
                  <c:v>3.3263210000000001E-2</c:v>
                </c:pt>
                <c:pt idx="1150">
                  <c:v>3.3288560000000002E-2</c:v>
                </c:pt>
                <c:pt idx="1151">
                  <c:v>3.3320969999999998E-2</c:v>
                </c:pt>
                <c:pt idx="1152">
                  <c:v>3.3346430000000003E-2</c:v>
                </c:pt>
                <c:pt idx="1153">
                  <c:v>3.3378949999999998E-2</c:v>
                </c:pt>
                <c:pt idx="1154">
                  <c:v>3.3404299999999998E-2</c:v>
                </c:pt>
                <c:pt idx="1155">
                  <c:v>3.3436819999999999E-2</c:v>
                </c:pt>
                <c:pt idx="1156">
                  <c:v>3.3462169999999999E-2</c:v>
                </c:pt>
                <c:pt idx="1157">
                  <c:v>3.3494690000000001E-2</c:v>
                </c:pt>
                <c:pt idx="1158">
                  <c:v>3.3520040000000001E-2</c:v>
                </c:pt>
                <c:pt idx="1159">
                  <c:v>3.3552559999999995E-2</c:v>
                </c:pt>
                <c:pt idx="1160">
                  <c:v>3.3577910000000002E-2</c:v>
                </c:pt>
                <c:pt idx="1161">
                  <c:v>3.3610319999999999E-2</c:v>
                </c:pt>
                <c:pt idx="1162">
                  <c:v>3.3635780000000004E-2</c:v>
                </c:pt>
                <c:pt idx="1163">
                  <c:v>3.3668190000000001E-2</c:v>
                </c:pt>
                <c:pt idx="1164">
                  <c:v>3.3693649999999999E-2</c:v>
                </c:pt>
                <c:pt idx="1165">
                  <c:v>3.3726179999999994E-2</c:v>
                </c:pt>
                <c:pt idx="1166">
                  <c:v>3.375152E-2</c:v>
                </c:pt>
                <c:pt idx="1167">
                  <c:v>3.3784160000000001E-2</c:v>
                </c:pt>
                <c:pt idx="1168">
                  <c:v>3.3809510000000001E-2</c:v>
                </c:pt>
                <c:pt idx="1169">
                  <c:v>3.3841920000000004E-2</c:v>
                </c:pt>
                <c:pt idx="1170">
                  <c:v>3.3866920000000002E-2</c:v>
                </c:pt>
                <c:pt idx="1171">
                  <c:v>3.3899320000000004E-2</c:v>
                </c:pt>
                <c:pt idx="1172">
                  <c:v>3.3924900000000001E-2</c:v>
                </c:pt>
                <c:pt idx="1173">
                  <c:v>3.3957189999999998E-2</c:v>
                </c:pt>
                <c:pt idx="1174">
                  <c:v>3.3982890000000002E-2</c:v>
                </c:pt>
                <c:pt idx="1175">
                  <c:v>3.401506E-2</c:v>
                </c:pt>
                <c:pt idx="1176">
                  <c:v>3.404076000000001E-2</c:v>
                </c:pt>
                <c:pt idx="1177">
                  <c:v>3.4073050000000007E-2</c:v>
                </c:pt>
                <c:pt idx="1178">
                  <c:v>3.4098629999999998E-2</c:v>
                </c:pt>
                <c:pt idx="1179">
                  <c:v>3.4130920000000002E-2</c:v>
                </c:pt>
                <c:pt idx="1180">
                  <c:v>3.4156499999999992E-2</c:v>
                </c:pt>
                <c:pt idx="1181">
                  <c:v>3.4188789999999997E-2</c:v>
                </c:pt>
                <c:pt idx="1182">
                  <c:v>3.4214370000000008E-2</c:v>
                </c:pt>
                <c:pt idx="1183">
                  <c:v>3.4246659999999998E-2</c:v>
                </c:pt>
                <c:pt idx="1184">
                  <c:v>3.4271889999999999E-2</c:v>
                </c:pt>
                <c:pt idx="1185">
                  <c:v>3.430453E-2</c:v>
                </c:pt>
                <c:pt idx="1186">
                  <c:v>3.4329760000000001E-2</c:v>
                </c:pt>
                <c:pt idx="1187">
                  <c:v>3.4362399999999994E-2</c:v>
                </c:pt>
                <c:pt idx="1188">
                  <c:v>3.4387750000000002E-2</c:v>
                </c:pt>
                <c:pt idx="1189">
                  <c:v>3.442027000000001E-2</c:v>
                </c:pt>
                <c:pt idx="1190">
                  <c:v>3.4445740000000009E-2</c:v>
                </c:pt>
                <c:pt idx="1191">
                  <c:v>3.4478140000000004E-2</c:v>
                </c:pt>
                <c:pt idx="1192">
                  <c:v>3.4503609999999997E-2</c:v>
                </c:pt>
                <c:pt idx="1193">
                  <c:v>3.4536009999999999E-2</c:v>
                </c:pt>
                <c:pt idx="1194">
                  <c:v>3.4561479999999999E-2</c:v>
                </c:pt>
                <c:pt idx="1195">
                  <c:v>3.4594E-2</c:v>
                </c:pt>
                <c:pt idx="1196">
                  <c:v>3.4619230000000008E-2</c:v>
                </c:pt>
                <c:pt idx="1197">
                  <c:v>3.4651870000000008E-2</c:v>
                </c:pt>
                <c:pt idx="1198">
                  <c:v>3.4677330000000006E-2</c:v>
                </c:pt>
                <c:pt idx="1199">
                  <c:v>3.4709860000000002E-2</c:v>
                </c:pt>
                <c:pt idx="1200">
                  <c:v>3.4735200000000008E-2</c:v>
                </c:pt>
                <c:pt idx="1201">
                  <c:v>3.4767729999999997E-2</c:v>
                </c:pt>
                <c:pt idx="1202">
                  <c:v>3.4792730000000001E-2</c:v>
                </c:pt>
                <c:pt idx="1203">
                  <c:v>3.4825599999999998E-2</c:v>
                </c:pt>
                <c:pt idx="1204">
                  <c:v>3.4850600000000002E-2</c:v>
                </c:pt>
                <c:pt idx="1205">
                  <c:v>3.4883470000000007E-2</c:v>
                </c:pt>
                <c:pt idx="1206">
                  <c:v>3.4908469999999997E-2</c:v>
                </c:pt>
                <c:pt idx="1207">
                  <c:v>3.4941340000000008E-2</c:v>
                </c:pt>
                <c:pt idx="1208">
                  <c:v>3.4966339999999999E-2</c:v>
                </c:pt>
                <c:pt idx="1209">
                  <c:v>3.4998979999999999E-2</c:v>
                </c:pt>
                <c:pt idx="1210">
                  <c:v>3.5024210000000007E-2</c:v>
                </c:pt>
                <c:pt idx="1211">
                  <c:v>3.5056850000000001E-2</c:v>
                </c:pt>
                <c:pt idx="1212">
                  <c:v>3.5082189999999999E-2</c:v>
                </c:pt>
                <c:pt idx="1213">
                  <c:v>3.5114720000000002E-2</c:v>
                </c:pt>
                <c:pt idx="1214">
                  <c:v>3.5140060000000001E-2</c:v>
                </c:pt>
                <c:pt idx="1215">
                  <c:v>3.5172589999999997E-2</c:v>
                </c:pt>
                <c:pt idx="1216">
                  <c:v>3.5198049999999995E-2</c:v>
                </c:pt>
                <c:pt idx="1217">
                  <c:v>3.5230459999999998E-2</c:v>
                </c:pt>
                <c:pt idx="1218">
                  <c:v>3.5256040000000002E-2</c:v>
                </c:pt>
                <c:pt idx="1219">
                  <c:v>3.5288330000000007E-2</c:v>
                </c:pt>
                <c:pt idx="1220">
                  <c:v>3.5313789999999998E-2</c:v>
                </c:pt>
                <c:pt idx="1221">
                  <c:v>3.5346309999999999E-2</c:v>
                </c:pt>
                <c:pt idx="1222">
                  <c:v>3.5371780000000005E-2</c:v>
                </c:pt>
                <c:pt idx="1223">
                  <c:v>3.540407000000001E-2</c:v>
                </c:pt>
                <c:pt idx="1224">
                  <c:v>3.542965E-2</c:v>
                </c:pt>
                <c:pt idx="1225">
                  <c:v>3.5462050000000002E-2</c:v>
                </c:pt>
                <c:pt idx="1226">
                  <c:v>3.5487520000000002E-2</c:v>
                </c:pt>
                <c:pt idx="1227">
                  <c:v>3.5519929999999998E-2</c:v>
                </c:pt>
                <c:pt idx="1228">
                  <c:v>3.5545500000000001E-2</c:v>
                </c:pt>
                <c:pt idx="1229">
                  <c:v>3.5577800000000007E-2</c:v>
                </c:pt>
                <c:pt idx="1230">
                  <c:v>3.5603370000000009E-2</c:v>
                </c:pt>
                <c:pt idx="1231">
                  <c:v>3.563543000000001E-2</c:v>
                </c:pt>
                <c:pt idx="1232">
                  <c:v>3.5660780000000003E-2</c:v>
                </c:pt>
                <c:pt idx="1233">
                  <c:v>3.5693300000000004E-2</c:v>
                </c:pt>
                <c:pt idx="1234">
                  <c:v>3.5718649999999998E-2</c:v>
                </c:pt>
                <c:pt idx="1235">
                  <c:v>3.575118E-2</c:v>
                </c:pt>
                <c:pt idx="1236">
                  <c:v>3.5776639999999998E-2</c:v>
                </c:pt>
                <c:pt idx="1237">
                  <c:v>3.5809050000000002E-2</c:v>
                </c:pt>
                <c:pt idx="1238">
                  <c:v>3.5834510000000007E-2</c:v>
                </c:pt>
                <c:pt idx="1239">
                  <c:v>3.5867030000000001E-2</c:v>
                </c:pt>
                <c:pt idx="1240">
                  <c:v>3.5892380000000002E-2</c:v>
                </c:pt>
                <c:pt idx="1241">
                  <c:v>3.5924900000000003E-2</c:v>
                </c:pt>
                <c:pt idx="1242">
                  <c:v>3.5950129999999997E-2</c:v>
                </c:pt>
                <c:pt idx="1243">
                  <c:v>3.5982769999999997E-2</c:v>
                </c:pt>
                <c:pt idx="1244">
                  <c:v>3.6008350000000001E-2</c:v>
                </c:pt>
                <c:pt idx="1245">
                  <c:v>3.6040990000000009E-2</c:v>
                </c:pt>
                <c:pt idx="1246">
                  <c:v>3.6066109999999998E-2</c:v>
                </c:pt>
                <c:pt idx="1247">
                  <c:v>3.6098739999999997E-2</c:v>
                </c:pt>
                <c:pt idx="1248">
                  <c:v>3.6124089999999998E-2</c:v>
                </c:pt>
                <c:pt idx="1249">
                  <c:v>3.6156380000000002E-2</c:v>
                </c:pt>
                <c:pt idx="1250">
                  <c:v>3.6181620000000005E-2</c:v>
                </c:pt>
                <c:pt idx="1251">
                  <c:v>3.621425000000001E-2</c:v>
                </c:pt>
                <c:pt idx="1252">
                  <c:v>3.6239489999999999E-2</c:v>
                </c:pt>
                <c:pt idx="1253">
                  <c:v>3.6272120000000005E-2</c:v>
                </c:pt>
                <c:pt idx="1254">
                  <c:v>3.6297360000000008E-2</c:v>
                </c:pt>
                <c:pt idx="1255">
                  <c:v>3.632999E-2</c:v>
                </c:pt>
                <c:pt idx="1256">
                  <c:v>3.6355230000000002E-2</c:v>
                </c:pt>
                <c:pt idx="1257">
                  <c:v>3.638787000000001E-2</c:v>
                </c:pt>
                <c:pt idx="1258">
                  <c:v>3.6413100000000004E-2</c:v>
                </c:pt>
                <c:pt idx="1259">
                  <c:v>3.6445740000000004E-2</c:v>
                </c:pt>
                <c:pt idx="1260">
                  <c:v>3.6470970000000005E-2</c:v>
                </c:pt>
                <c:pt idx="1261">
                  <c:v>3.6503609999999999E-2</c:v>
                </c:pt>
                <c:pt idx="1262">
                  <c:v>3.652884E-2</c:v>
                </c:pt>
                <c:pt idx="1263">
                  <c:v>3.6561589999999998E-2</c:v>
                </c:pt>
                <c:pt idx="1264">
                  <c:v>3.6586710000000001E-2</c:v>
                </c:pt>
                <c:pt idx="1265">
                  <c:v>3.6619580000000006E-2</c:v>
                </c:pt>
                <c:pt idx="1266">
                  <c:v>3.6644810000000007E-2</c:v>
                </c:pt>
                <c:pt idx="1267">
                  <c:v>3.6677560000000005E-2</c:v>
                </c:pt>
                <c:pt idx="1268">
                  <c:v>3.6702909999999998E-2</c:v>
                </c:pt>
                <c:pt idx="1269">
                  <c:v>3.6734860000000001E-2</c:v>
                </c:pt>
                <c:pt idx="1270">
                  <c:v>3.6760319999999999E-2</c:v>
                </c:pt>
                <c:pt idx="1271">
                  <c:v>3.6792840000000007E-2</c:v>
                </c:pt>
                <c:pt idx="1272">
                  <c:v>3.6818190000000001E-2</c:v>
                </c:pt>
                <c:pt idx="1273">
                  <c:v>3.6850710000000009E-2</c:v>
                </c:pt>
                <c:pt idx="1274">
                  <c:v>3.6876060000000009E-2</c:v>
                </c:pt>
                <c:pt idx="1275">
                  <c:v>3.6908580000000003E-2</c:v>
                </c:pt>
                <c:pt idx="1276">
                  <c:v>3.693405000000001E-2</c:v>
                </c:pt>
                <c:pt idx="1277">
                  <c:v>3.6966449999999998E-2</c:v>
                </c:pt>
                <c:pt idx="1278">
                  <c:v>3.6991920000000005E-2</c:v>
                </c:pt>
                <c:pt idx="1279">
                  <c:v>3.7024320000000006E-2</c:v>
                </c:pt>
                <c:pt idx="1280">
                  <c:v>3.7049789999999999E-2</c:v>
                </c:pt>
                <c:pt idx="1281">
                  <c:v>3.7082430000000006E-2</c:v>
                </c:pt>
                <c:pt idx="1282">
                  <c:v>3.7107770000000005E-2</c:v>
                </c:pt>
                <c:pt idx="1283">
                  <c:v>3.7140300000000008E-2</c:v>
                </c:pt>
                <c:pt idx="1284">
                  <c:v>3.7165870000000004E-2</c:v>
                </c:pt>
                <c:pt idx="1285">
                  <c:v>3.719817000000001E-2</c:v>
                </c:pt>
                <c:pt idx="1286">
                  <c:v>3.7223630000000008E-2</c:v>
                </c:pt>
                <c:pt idx="1287">
                  <c:v>3.7256150000000002E-2</c:v>
                </c:pt>
                <c:pt idx="1288">
                  <c:v>3.7281500000000009E-2</c:v>
                </c:pt>
                <c:pt idx="1289">
                  <c:v>3.7314020000000003E-2</c:v>
                </c:pt>
                <c:pt idx="1290">
                  <c:v>3.733891000000001E-2</c:v>
                </c:pt>
                <c:pt idx="1291">
                  <c:v>3.7371890000000005E-2</c:v>
                </c:pt>
                <c:pt idx="1292">
                  <c:v>3.7396779999999998E-2</c:v>
                </c:pt>
                <c:pt idx="1293">
                  <c:v>3.7429759999999999E-2</c:v>
                </c:pt>
                <c:pt idx="1294">
                  <c:v>3.7454759999999997E-2</c:v>
                </c:pt>
                <c:pt idx="1295">
                  <c:v>3.7487630000000008E-2</c:v>
                </c:pt>
                <c:pt idx="1296">
                  <c:v>3.7512629999999998E-2</c:v>
                </c:pt>
                <c:pt idx="1297">
                  <c:v>3.7545500000000002E-2</c:v>
                </c:pt>
                <c:pt idx="1298">
                  <c:v>3.7570620000000006E-2</c:v>
                </c:pt>
                <c:pt idx="1299">
                  <c:v>3.7603370000000004E-2</c:v>
                </c:pt>
                <c:pt idx="1300">
                  <c:v>3.7628490000000001E-2</c:v>
                </c:pt>
                <c:pt idx="1301">
                  <c:v>3.7660900000000004E-2</c:v>
                </c:pt>
                <c:pt idx="1302">
                  <c:v>3.7686360000000009E-2</c:v>
                </c:pt>
                <c:pt idx="1303">
                  <c:v>3.7719000000000009E-2</c:v>
                </c:pt>
                <c:pt idx="1304">
                  <c:v>3.774435000000001E-2</c:v>
                </c:pt>
                <c:pt idx="1305">
                  <c:v>3.7776870000000004E-2</c:v>
                </c:pt>
                <c:pt idx="1306">
                  <c:v>3.7802220000000004E-2</c:v>
                </c:pt>
                <c:pt idx="1307">
                  <c:v>3.7834280000000005E-2</c:v>
                </c:pt>
                <c:pt idx="1308">
                  <c:v>3.7860089999999999E-2</c:v>
                </c:pt>
                <c:pt idx="1309">
                  <c:v>3.7892260000000004E-2</c:v>
                </c:pt>
                <c:pt idx="1310">
                  <c:v>3.7917960000000007E-2</c:v>
                </c:pt>
                <c:pt idx="1311">
                  <c:v>3.7950129999999999E-2</c:v>
                </c:pt>
                <c:pt idx="1312">
                  <c:v>3.7975830000000009E-2</c:v>
                </c:pt>
                <c:pt idx="1313">
                  <c:v>3.8008E-2</c:v>
                </c:pt>
                <c:pt idx="1314">
                  <c:v>3.8033810000000008E-2</c:v>
                </c:pt>
                <c:pt idx="1315">
                  <c:v>3.8065870000000002E-2</c:v>
                </c:pt>
                <c:pt idx="1316">
                  <c:v>3.8091680000000003E-2</c:v>
                </c:pt>
                <c:pt idx="1317">
                  <c:v>3.8123860000000002E-2</c:v>
                </c:pt>
                <c:pt idx="1318">
                  <c:v>3.8149089999999997E-2</c:v>
                </c:pt>
                <c:pt idx="1319">
                  <c:v>3.8181619999999999E-2</c:v>
                </c:pt>
                <c:pt idx="1320">
                  <c:v>3.8206959999999998E-2</c:v>
                </c:pt>
                <c:pt idx="1321">
                  <c:v>3.8239830000000002E-2</c:v>
                </c:pt>
                <c:pt idx="1322">
                  <c:v>3.8265180000000003E-2</c:v>
                </c:pt>
                <c:pt idx="1323">
                  <c:v>3.8297699999999997E-2</c:v>
                </c:pt>
                <c:pt idx="1324">
                  <c:v>3.8323049999999997E-2</c:v>
                </c:pt>
                <c:pt idx="1325">
                  <c:v>3.8355569999999999E-2</c:v>
                </c:pt>
                <c:pt idx="1326">
                  <c:v>3.8380919999999999E-2</c:v>
                </c:pt>
                <c:pt idx="1327">
                  <c:v>3.841344E-2</c:v>
                </c:pt>
                <c:pt idx="1328">
                  <c:v>3.8438910000000007E-2</c:v>
                </c:pt>
                <c:pt idx="1329">
                  <c:v>3.8471310000000009E-2</c:v>
                </c:pt>
                <c:pt idx="1330">
                  <c:v>3.8496780000000001E-2</c:v>
                </c:pt>
                <c:pt idx="1331">
                  <c:v>3.8529300000000002E-2</c:v>
                </c:pt>
                <c:pt idx="1332">
                  <c:v>3.8554650000000003E-2</c:v>
                </c:pt>
                <c:pt idx="1333">
                  <c:v>3.8587049999999998E-2</c:v>
                </c:pt>
                <c:pt idx="1334">
                  <c:v>3.8612170000000001E-2</c:v>
                </c:pt>
                <c:pt idx="1335">
                  <c:v>3.8644930000000001E-2</c:v>
                </c:pt>
                <c:pt idx="1336">
                  <c:v>3.867004000000001E-2</c:v>
                </c:pt>
                <c:pt idx="1337">
                  <c:v>3.8702680000000003E-2</c:v>
                </c:pt>
                <c:pt idx="1338">
                  <c:v>3.8727909999999997E-2</c:v>
                </c:pt>
                <c:pt idx="1339">
                  <c:v>3.8760549999999998E-2</c:v>
                </c:pt>
                <c:pt idx="1340">
                  <c:v>3.8785779999999999E-2</c:v>
                </c:pt>
                <c:pt idx="1341">
                  <c:v>3.8818419999999999E-2</c:v>
                </c:pt>
                <c:pt idx="1342">
                  <c:v>3.8843770000000007E-2</c:v>
                </c:pt>
                <c:pt idx="1343">
                  <c:v>3.8876290000000008E-2</c:v>
                </c:pt>
                <c:pt idx="1344">
                  <c:v>3.8901640000000001E-2</c:v>
                </c:pt>
                <c:pt idx="1345">
                  <c:v>3.8934160000000002E-2</c:v>
                </c:pt>
                <c:pt idx="1346">
                  <c:v>3.8959510000000003E-2</c:v>
                </c:pt>
                <c:pt idx="1347">
                  <c:v>3.8992029999999997E-2</c:v>
                </c:pt>
                <c:pt idx="1348">
                  <c:v>3.9017259999999998E-2</c:v>
                </c:pt>
                <c:pt idx="1349">
                  <c:v>3.9049899999999999E-2</c:v>
                </c:pt>
                <c:pt idx="1350">
                  <c:v>3.9075370000000005E-2</c:v>
                </c:pt>
                <c:pt idx="1351">
                  <c:v>3.9108000000000004E-2</c:v>
                </c:pt>
                <c:pt idx="1352">
                  <c:v>3.9133240000000007E-2</c:v>
                </c:pt>
                <c:pt idx="1353">
                  <c:v>3.9165869999999998E-2</c:v>
                </c:pt>
                <c:pt idx="1354">
                  <c:v>3.9191110000000001E-2</c:v>
                </c:pt>
                <c:pt idx="1355">
                  <c:v>3.9223279999999999E-2</c:v>
                </c:pt>
                <c:pt idx="1356">
                  <c:v>3.9249090000000007E-2</c:v>
                </c:pt>
                <c:pt idx="1357">
                  <c:v>3.9281150000000008E-2</c:v>
                </c:pt>
                <c:pt idx="1358">
                  <c:v>3.9306960000000002E-2</c:v>
                </c:pt>
                <c:pt idx="1359">
                  <c:v>3.9339020000000002E-2</c:v>
                </c:pt>
                <c:pt idx="1360">
                  <c:v>3.936437000000001E-2</c:v>
                </c:pt>
                <c:pt idx="1361">
                  <c:v>3.9396889999999997E-2</c:v>
                </c:pt>
                <c:pt idx="1362">
                  <c:v>3.9422239999999997E-2</c:v>
                </c:pt>
                <c:pt idx="1363">
                  <c:v>3.9454879999999998E-2</c:v>
                </c:pt>
                <c:pt idx="1364">
                  <c:v>3.9480109999999999E-2</c:v>
                </c:pt>
                <c:pt idx="1365">
                  <c:v>3.9512869999999999E-2</c:v>
                </c:pt>
                <c:pt idx="1366">
                  <c:v>3.953798E-2</c:v>
                </c:pt>
                <c:pt idx="1367">
                  <c:v>3.9570740000000007E-2</c:v>
                </c:pt>
                <c:pt idx="1368">
                  <c:v>3.9595970000000008E-2</c:v>
                </c:pt>
                <c:pt idx="1369">
                  <c:v>3.9628610000000002E-2</c:v>
                </c:pt>
                <c:pt idx="1370">
                  <c:v>3.9653950000000007E-2</c:v>
                </c:pt>
                <c:pt idx="1371">
                  <c:v>3.9686480000000003E-2</c:v>
                </c:pt>
                <c:pt idx="1372">
                  <c:v>3.9711940000000008E-2</c:v>
                </c:pt>
                <c:pt idx="1373">
                  <c:v>3.9744460000000002E-2</c:v>
                </c:pt>
                <c:pt idx="1374">
                  <c:v>3.976981000000001E-2</c:v>
                </c:pt>
                <c:pt idx="1375">
                  <c:v>3.9802330000000004E-2</c:v>
                </c:pt>
                <c:pt idx="1376">
                  <c:v>3.9827680000000004E-2</c:v>
                </c:pt>
                <c:pt idx="1377">
                  <c:v>3.9860199999999998E-2</c:v>
                </c:pt>
                <c:pt idx="1378">
                  <c:v>3.9885550000000006E-2</c:v>
                </c:pt>
                <c:pt idx="1379">
                  <c:v>3.9918189999999992E-2</c:v>
                </c:pt>
                <c:pt idx="1380">
                  <c:v>3.994342E-2</c:v>
                </c:pt>
                <c:pt idx="1381">
                  <c:v>3.9975480000000001E-2</c:v>
                </c:pt>
                <c:pt idx="1382">
                  <c:v>4.0000940000000006E-2</c:v>
                </c:pt>
                <c:pt idx="1383">
                  <c:v>4.0033350000000002E-2</c:v>
                </c:pt>
                <c:pt idx="1384">
                  <c:v>4.0059049999999992E-2</c:v>
                </c:pt>
                <c:pt idx="1385">
                  <c:v>4.0091220000000004E-2</c:v>
                </c:pt>
                <c:pt idx="1386">
                  <c:v>4.0116920000000014E-2</c:v>
                </c:pt>
                <c:pt idx="1387">
                  <c:v>4.0149209999999991E-2</c:v>
                </c:pt>
                <c:pt idx="1388">
                  <c:v>4.0174790000000002E-2</c:v>
                </c:pt>
                <c:pt idx="1389">
                  <c:v>4.0206960000000007E-2</c:v>
                </c:pt>
                <c:pt idx="1390">
                  <c:v>4.0232770000000008E-2</c:v>
                </c:pt>
                <c:pt idx="1391">
                  <c:v>4.0264950000000001E-2</c:v>
                </c:pt>
                <c:pt idx="1392">
                  <c:v>4.0290180000000002E-2</c:v>
                </c:pt>
                <c:pt idx="1393">
                  <c:v>4.0323049999999999E-2</c:v>
                </c:pt>
                <c:pt idx="1394">
                  <c:v>4.0348049999999996E-2</c:v>
                </c:pt>
                <c:pt idx="1395">
                  <c:v>4.038104E-2</c:v>
                </c:pt>
                <c:pt idx="1396">
                  <c:v>4.0405919999999998E-2</c:v>
                </c:pt>
                <c:pt idx="1397">
                  <c:v>4.0438790000000009E-2</c:v>
                </c:pt>
                <c:pt idx="1398">
                  <c:v>4.0463790000000006E-2</c:v>
                </c:pt>
                <c:pt idx="1399">
                  <c:v>4.0496660000000004E-2</c:v>
                </c:pt>
                <c:pt idx="1400">
                  <c:v>4.0521660000000001E-2</c:v>
                </c:pt>
                <c:pt idx="1401">
                  <c:v>4.0554649999999998E-2</c:v>
                </c:pt>
                <c:pt idx="1402">
                  <c:v>4.0579759999999986E-2</c:v>
                </c:pt>
                <c:pt idx="1403">
                  <c:v>4.0612290000000016E-2</c:v>
                </c:pt>
                <c:pt idx="1404">
                  <c:v>4.0637630000000008E-2</c:v>
                </c:pt>
                <c:pt idx="1405">
                  <c:v>4.0670159999999983E-2</c:v>
                </c:pt>
                <c:pt idx="1406">
                  <c:v>4.0695500000000003E-2</c:v>
                </c:pt>
                <c:pt idx="1407">
                  <c:v>4.0728260000000002E-2</c:v>
                </c:pt>
                <c:pt idx="1408">
                  <c:v>4.0753369999999997E-2</c:v>
                </c:pt>
                <c:pt idx="1409">
                  <c:v>4.0786130000000004E-2</c:v>
                </c:pt>
                <c:pt idx="1410">
                  <c:v>4.0811240000000006E-2</c:v>
                </c:pt>
                <c:pt idx="1411">
                  <c:v>4.0843999999999998E-2</c:v>
                </c:pt>
                <c:pt idx="1412">
                  <c:v>4.0869120000000002E-2</c:v>
                </c:pt>
                <c:pt idx="1413">
                  <c:v>4.090187E-2</c:v>
                </c:pt>
                <c:pt idx="1414">
                  <c:v>4.0927100000000001E-2</c:v>
                </c:pt>
                <c:pt idx="1415">
                  <c:v>4.0959739999999994E-2</c:v>
                </c:pt>
                <c:pt idx="1416">
                  <c:v>4.0984970000000003E-2</c:v>
                </c:pt>
                <c:pt idx="1417">
                  <c:v>4.1017150000000002E-2</c:v>
                </c:pt>
                <c:pt idx="1418">
                  <c:v>4.1042960000000003E-2</c:v>
                </c:pt>
                <c:pt idx="1419">
                  <c:v>4.107501999999999E-2</c:v>
                </c:pt>
                <c:pt idx="1420">
                  <c:v>4.1100829999999991E-2</c:v>
                </c:pt>
                <c:pt idx="1421">
                  <c:v>4.1132889999999998E-2</c:v>
                </c:pt>
                <c:pt idx="1422">
                  <c:v>4.1158699999999999E-2</c:v>
                </c:pt>
                <c:pt idx="1423">
                  <c:v>4.1190989999999997E-2</c:v>
                </c:pt>
                <c:pt idx="1424">
                  <c:v>4.1216570000000001E-2</c:v>
                </c:pt>
                <c:pt idx="1425">
                  <c:v>4.1248979999999984E-2</c:v>
                </c:pt>
                <c:pt idx="1426">
                  <c:v>4.1274549999999993E-2</c:v>
                </c:pt>
                <c:pt idx="1427">
                  <c:v>4.1306849999999992E-2</c:v>
                </c:pt>
                <c:pt idx="1428">
                  <c:v>4.1332430000000017E-2</c:v>
                </c:pt>
                <c:pt idx="1429">
                  <c:v>4.1364720000000008E-2</c:v>
                </c:pt>
                <c:pt idx="1430">
                  <c:v>4.1389830000000002E-2</c:v>
                </c:pt>
                <c:pt idx="1431">
                  <c:v>4.1422590000000009E-2</c:v>
                </c:pt>
                <c:pt idx="1432">
                  <c:v>4.1447699999999997E-2</c:v>
                </c:pt>
                <c:pt idx="1433">
                  <c:v>4.1480459999999997E-2</c:v>
                </c:pt>
                <c:pt idx="1434">
                  <c:v>4.1505799999999995E-2</c:v>
                </c:pt>
                <c:pt idx="1435">
                  <c:v>4.1538329999999991E-2</c:v>
                </c:pt>
                <c:pt idx="1436">
                  <c:v>4.1563679999999999E-2</c:v>
                </c:pt>
                <c:pt idx="1437">
                  <c:v>4.1596200000000007E-2</c:v>
                </c:pt>
                <c:pt idx="1438">
                  <c:v>4.1621659999999984E-2</c:v>
                </c:pt>
                <c:pt idx="1439">
                  <c:v>4.1654179999999985E-2</c:v>
                </c:pt>
                <c:pt idx="1440">
                  <c:v>4.1679529999999985E-2</c:v>
                </c:pt>
                <c:pt idx="1441">
                  <c:v>4.1712050000000007E-2</c:v>
                </c:pt>
                <c:pt idx="1442">
                  <c:v>4.1737400000000008E-2</c:v>
                </c:pt>
                <c:pt idx="1443">
                  <c:v>4.1769460000000008E-2</c:v>
                </c:pt>
                <c:pt idx="1444">
                  <c:v>4.1795390000000009E-2</c:v>
                </c:pt>
                <c:pt idx="1445">
                  <c:v>4.1827330000000003E-2</c:v>
                </c:pt>
                <c:pt idx="1446">
                  <c:v>4.1853139999999997E-2</c:v>
                </c:pt>
                <c:pt idx="1447">
                  <c:v>4.188519999999999E-2</c:v>
                </c:pt>
                <c:pt idx="1448">
                  <c:v>4.1910549999999991E-2</c:v>
                </c:pt>
                <c:pt idx="1449">
                  <c:v>4.1943299999999996E-2</c:v>
                </c:pt>
                <c:pt idx="1450">
                  <c:v>4.1968539999999999E-2</c:v>
                </c:pt>
                <c:pt idx="1451">
                  <c:v>4.2001179999999992E-2</c:v>
                </c:pt>
                <c:pt idx="1452">
                  <c:v>4.2026410000000014E-2</c:v>
                </c:pt>
                <c:pt idx="1453">
                  <c:v>4.2059050000000001E-2</c:v>
                </c:pt>
                <c:pt idx="1454">
                  <c:v>4.2084280000000009E-2</c:v>
                </c:pt>
                <c:pt idx="1455">
                  <c:v>4.2116920000000016E-2</c:v>
                </c:pt>
                <c:pt idx="1456">
                  <c:v>4.2142149999999996E-2</c:v>
                </c:pt>
                <c:pt idx="1457">
                  <c:v>4.2174789999999997E-2</c:v>
                </c:pt>
                <c:pt idx="1458">
                  <c:v>4.2200250000000002E-2</c:v>
                </c:pt>
                <c:pt idx="1459">
                  <c:v>4.2232660000000005E-2</c:v>
                </c:pt>
                <c:pt idx="1460">
                  <c:v>4.2258119999999996E-2</c:v>
                </c:pt>
                <c:pt idx="1461">
                  <c:v>4.2290530000000007E-2</c:v>
                </c:pt>
                <c:pt idx="1462">
                  <c:v>4.2315990000000005E-2</c:v>
                </c:pt>
                <c:pt idx="1463">
                  <c:v>4.2348630000000005E-2</c:v>
                </c:pt>
                <c:pt idx="1464">
                  <c:v>4.2373859999999992E-2</c:v>
                </c:pt>
                <c:pt idx="1465">
                  <c:v>4.2405920000000007E-2</c:v>
                </c:pt>
                <c:pt idx="1466">
                  <c:v>4.243185E-2</c:v>
                </c:pt>
                <c:pt idx="1467">
                  <c:v>4.2463790000000015E-2</c:v>
                </c:pt>
                <c:pt idx="1468">
                  <c:v>4.2489720000000009E-2</c:v>
                </c:pt>
                <c:pt idx="1469">
                  <c:v>4.2521660000000003E-2</c:v>
                </c:pt>
                <c:pt idx="1470">
                  <c:v>4.2547120000000001E-2</c:v>
                </c:pt>
                <c:pt idx="1471">
                  <c:v>4.257964999999999E-2</c:v>
                </c:pt>
                <c:pt idx="1472">
                  <c:v>4.2604990000000009E-2</c:v>
                </c:pt>
                <c:pt idx="1473">
                  <c:v>4.2637630000000017E-2</c:v>
                </c:pt>
                <c:pt idx="1474">
                  <c:v>4.2662869999999999E-2</c:v>
                </c:pt>
                <c:pt idx="1475">
                  <c:v>4.2695390000000007E-2</c:v>
                </c:pt>
                <c:pt idx="1476">
                  <c:v>4.2720849999999991E-2</c:v>
                </c:pt>
                <c:pt idx="1477">
                  <c:v>4.2753369999999999E-2</c:v>
                </c:pt>
                <c:pt idx="1478">
                  <c:v>4.2778719999999999E-2</c:v>
                </c:pt>
                <c:pt idx="1479">
                  <c:v>4.2811240000000007E-2</c:v>
                </c:pt>
                <c:pt idx="1480">
                  <c:v>4.2836590000000015E-2</c:v>
                </c:pt>
                <c:pt idx="1481">
                  <c:v>4.2869119999999997E-2</c:v>
                </c:pt>
                <c:pt idx="1482">
                  <c:v>4.2894460000000009E-2</c:v>
                </c:pt>
                <c:pt idx="1483">
                  <c:v>4.2926990000000005E-2</c:v>
                </c:pt>
                <c:pt idx="1484">
                  <c:v>4.2952680000000014E-2</c:v>
                </c:pt>
                <c:pt idx="1485">
                  <c:v>4.2985089999999997E-2</c:v>
                </c:pt>
                <c:pt idx="1486">
                  <c:v>4.3010550000000002E-2</c:v>
                </c:pt>
                <c:pt idx="1487">
                  <c:v>4.3042959999999998E-2</c:v>
                </c:pt>
                <c:pt idx="1488">
                  <c:v>4.3067840000000003E-2</c:v>
                </c:pt>
                <c:pt idx="1489">
                  <c:v>4.310083E-2</c:v>
                </c:pt>
                <c:pt idx="1490">
                  <c:v>4.3125709999999991E-2</c:v>
                </c:pt>
                <c:pt idx="1491">
                  <c:v>4.3158700000000001E-2</c:v>
                </c:pt>
                <c:pt idx="1492">
                  <c:v>4.3183700000000005E-2</c:v>
                </c:pt>
                <c:pt idx="1493">
                  <c:v>4.3216220000000007E-2</c:v>
                </c:pt>
                <c:pt idx="1494">
                  <c:v>4.3241679999999991E-2</c:v>
                </c:pt>
                <c:pt idx="1495">
                  <c:v>4.327397999999999E-2</c:v>
                </c:pt>
                <c:pt idx="1496">
                  <c:v>4.3299549999999985E-2</c:v>
                </c:pt>
                <c:pt idx="1497">
                  <c:v>4.3331960000000003E-2</c:v>
                </c:pt>
                <c:pt idx="1498">
                  <c:v>4.3357430000000009E-2</c:v>
                </c:pt>
                <c:pt idx="1499">
                  <c:v>4.338994999999999E-2</c:v>
                </c:pt>
                <c:pt idx="1500">
                  <c:v>4.3415300000000004E-2</c:v>
                </c:pt>
                <c:pt idx="1501">
                  <c:v>4.3447819999999991E-2</c:v>
                </c:pt>
                <c:pt idx="1502">
                  <c:v>4.3473400000000002E-2</c:v>
                </c:pt>
                <c:pt idx="1503">
                  <c:v>4.3505690000000007E-2</c:v>
                </c:pt>
                <c:pt idx="1504">
                  <c:v>4.353126999999999E-2</c:v>
                </c:pt>
                <c:pt idx="1505">
                  <c:v>4.3563560000000001E-2</c:v>
                </c:pt>
                <c:pt idx="1506">
                  <c:v>4.3589139999999992E-2</c:v>
                </c:pt>
                <c:pt idx="1507">
                  <c:v>4.3621549999999988E-2</c:v>
                </c:pt>
                <c:pt idx="1508">
                  <c:v>4.364701E-2</c:v>
                </c:pt>
                <c:pt idx="1509">
                  <c:v>4.367941999999999E-2</c:v>
                </c:pt>
                <c:pt idx="1510">
                  <c:v>4.3704989999999999E-2</c:v>
                </c:pt>
                <c:pt idx="1511">
                  <c:v>4.3737290000000005E-2</c:v>
                </c:pt>
                <c:pt idx="1512">
                  <c:v>4.3762870000000009E-2</c:v>
                </c:pt>
                <c:pt idx="1513">
                  <c:v>4.3795269999999997E-2</c:v>
                </c:pt>
                <c:pt idx="1514">
                  <c:v>4.3820739999999997E-2</c:v>
                </c:pt>
                <c:pt idx="1515">
                  <c:v>4.3852800000000004E-2</c:v>
                </c:pt>
                <c:pt idx="1516">
                  <c:v>4.3878260000000002E-2</c:v>
                </c:pt>
                <c:pt idx="1517">
                  <c:v>4.3910669999999999E-2</c:v>
                </c:pt>
                <c:pt idx="1518">
                  <c:v>4.3936129999999997E-2</c:v>
                </c:pt>
                <c:pt idx="1519">
                  <c:v>4.396854E-2</c:v>
                </c:pt>
                <c:pt idx="1520">
                  <c:v>4.3994230000000009E-2</c:v>
                </c:pt>
                <c:pt idx="1521">
                  <c:v>4.4026410000000016E-2</c:v>
                </c:pt>
                <c:pt idx="1522">
                  <c:v>4.4052100000000011E-2</c:v>
                </c:pt>
                <c:pt idx="1523">
                  <c:v>4.4084390000000008E-2</c:v>
                </c:pt>
                <c:pt idx="1524">
                  <c:v>4.4109969999999998E-2</c:v>
                </c:pt>
                <c:pt idx="1525">
                  <c:v>4.414226000000001E-2</c:v>
                </c:pt>
                <c:pt idx="1526">
                  <c:v>4.416784E-2</c:v>
                </c:pt>
                <c:pt idx="1527">
                  <c:v>4.4200129999999997E-2</c:v>
                </c:pt>
                <c:pt idx="1528">
                  <c:v>4.4225830000000001E-2</c:v>
                </c:pt>
                <c:pt idx="1529">
                  <c:v>4.4258000000000006E-2</c:v>
                </c:pt>
                <c:pt idx="1530">
                  <c:v>4.4283120000000002E-2</c:v>
                </c:pt>
                <c:pt idx="1531">
                  <c:v>4.4315870000000007E-2</c:v>
                </c:pt>
                <c:pt idx="1532">
                  <c:v>4.4341110000000003E-2</c:v>
                </c:pt>
                <c:pt idx="1533">
                  <c:v>4.4373740000000009E-2</c:v>
                </c:pt>
                <c:pt idx="1534">
                  <c:v>4.4399210000000015E-2</c:v>
                </c:pt>
                <c:pt idx="1535">
                  <c:v>4.4431620000000005E-2</c:v>
                </c:pt>
                <c:pt idx="1536">
                  <c:v>4.4457310000000007E-2</c:v>
                </c:pt>
                <c:pt idx="1537">
                  <c:v>4.4489490000000013E-2</c:v>
                </c:pt>
                <c:pt idx="1538">
                  <c:v>4.4515060000000009E-2</c:v>
                </c:pt>
                <c:pt idx="1539">
                  <c:v>4.4547360000000001E-2</c:v>
                </c:pt>
                <c:pt idx="1540">
                  <c:v>4.4572930000000004E-2</c:v>
                </c:pt>
                <c:pt idx="1541">
                  <c:v>4.4605339999999993E-2</c:v>
                </c:pt>
                <c:pt idx="1542">
                  <c:v>4.4630800000000005E-2</c:v>
                </c:pt>
                <c:pt idx="1543">
                  <c:v>4.4663210000000009E-2</c:v>
                </c:pt>
                <c:pt idx="1544">
                  <c:v>4.4688440000000003E-2</c:v>
                </c:pt>
                <c:pt idx="1545">
                  <c:v>4.472108000000001E-2</c:v>
                </c:pt>
                <c:pt idx="1546">
                  <c:v>4.4746430000000011E-2</c:v>
                </c:pt>
                <c:pt idx="1547">
                  <c:v>4.4779069999999997E-2</c:v>
                </c:pt>
                <c:pt idx="1548">
                  <c:v>4.4804300000000005E-2</c:v>
                </c:pt>
                <c:pt idx="1549">
                  <c:v>4.4836590000000016E-2</c:v>
                </c:pt>
                <c:pt idx="1550">
                  <c:v>4.4862170000000014E-2</c:v>
                </c:pt>
                <c:pt idx="1551">
                  <c:v>4.489458000000001E-2</c:v>
                </c:pt>
                <c:pt idx="1552">
                  <c:v>4.4920040000000001E-2</c:v>
                </c:pt>
                <c:pt idx="1553">
                  <c:v>4.4952450000000005E-2</c:v>
                </c:pt>
                <c:pt idx="1554">
                  <c:v>4.497791000000001E-2</c:v>
                </c:pt>
                <c:pt idx="1555">
                  <c:v>4.5010319999999999E-2</c:v>
                </c:pt>
                <c:pt idx="1556">
                  <c:v>4.5035899999999997E-2</c:v>
                </c:pt>
                <c:pt idx="1557">
                  <c:v>4.5068070000000009E-2</c:v>
                </c:pt>
                <c:pt idx="1558">
                  <c:v>4.5093770000000005E-2</c:v>
                </c:pt>
                <c:pt idx="1559">
                  <c:v>4.5126060000000003E-2</c:v>
                </c:pt>
                <c:pt idx="1560">
                  <c:v>4.515164E-2</c:v>
                </c:pt>
                <c:pt idx="1561">
                  <c:v>4.5183930000000004E-2</c:v>
                </c:pt>
                <c:pt idx="1562">
                  <c:v>4.5209509999999994E-2</c:v>
                </c:pt>
                <c:pt idx="1563">
                  <c:v>4.5241799999999992E-2</c:v>
                </c:pt>
                <c:pt idx="1564">
                  <c:v>4.5267380000000003E-2</c:v>
                </c:pt>
                <c:pt idx="1565">
                  <c:v>4.529989999999999E-2</c:v>
                </c:pt>
                <c:pt idx="1566">
                  <c:v>4.5324789999999997E-2</c:v>
                </c:pt>
                <c:pt idx="1567">
                  <c:v>4.5357309999999998E-2</c:v>
                </c:pt>
                <c:pt idx="1568">
                  <c:v>4.5382660000000005E-2</c:v>
                </c:pt>
                <c:pt idx="1569">
                  <c:v>4.5415179999999992E-2</c:v>
                </c:pt>
                <c:pt idx="1570">
                  <c:v>4.5440530000000007E-2</c:v>
                </c:pt>
                <c:pt idx="1571">
                  <c:v>4.5473050000000001E-2</c:v>
                </c:pt>
                <c:pt idx="1572">
                  <c:v>4.5498400000000008E-2</c:v>
                </c:pt>
                <c:pt idx="1573">
                  <c:v>4.5530920000000009E-2</c:v>
                </c:pt>
                <c:pt idx="1574">
                  <c:v>4.555627000000001E-2</c:v>
                </c:pt>
                <c:pt idx="1575">
                  <c:v>4.5588789999999997E-2</c:v>
                </c:pt>
                <c:pt idx="1576">
                  <c:v>4.5614250000000002E-2</c:v>
                </c:pt>
                <c:pt idx="1577">
                  <c:v>4.5646659999999992E-2</c:v>
                </c:pt>
                <c:pt idx="1578">
                  <c:v>4.567211999999999E-2</c:v>
                </c:pt>
                <c:pt idx="1579">
                  <c:v>4.5704649999999999E-2</c:v>
                </c:pt>
                <c:pt idx="1580">
                  <c:v>4.5729989999999998E-2</c:v>
                </c:pt>
                <c:pt idx="1581">
                  <c:v>4.5762520000000015E-2</c:v>
                </c:pt>
                <c:pt idx="1582">
                  <c:v>4.5787870000000008E-2</c:v>
                </c:pt>
                <c:pt idx="1583">
                  <c:v>4.5820390000000003E-2</c:v>
                </c:pt>
                <c:pt idx="1584">
                  <c:v>4.584597E-2</c:v>
                </c:pt>
                <c:pt idx="1585">
                  <c:v>4.5878370000000002E-2</c:v>
                </c:pt>
                <c:pt idx="1586">
                  <c:v>4.5903840000000001E-2</c:v>
                </c:pt>
                <c:pt idx="1587">
                  <c:v>4.5936360000000002E-2</c:v>
                </c:pt>
                <c:pt idx="1588">
                  <c:v>4.5961710000000003E-2</c:v>
                </c:pt>
                <c:pt idx="1589">
                  <c:v>4.5994350000000003E-2</c:v>
                </c:pt>
                <c:pt idx="1590">
                  <c:v>4.601957999999999E-2</c:v>
                </c:pt>
                <c:pt idx="1591">
                  <c:v>4.6051639999999998E-2</c:v>
                </c:pt>
                <c:pt idx="1592">
                  <c:v>4.6077449999999992E-2</c:v>
                </c:pt>
                <c:pt idx="1593">
                  <c:v>4.6109619999999997E-2</c:v>
                </c:pt>
                <c:pt idx="1594">
                  <c:v>4.613532E-2</c:v>
                </c:pt>
                <c:pt idx="1595">
                  <c:v>4.6167489999999999E-2</c:v>
                </c:pt>
                <c:pt idx="1596">
                  <c:v>4.61933E-2</c:v>
                </c:pt>
                <c:pt idx="1597">
                  <c:v>4.6225369999999988E-2</c:v>
                </c:pt>
                <c:pt idx="1598">
                  <c:v>4.6251179999999989E-2</c:v>
                </c:pt>
                <c:pt idx="1599">
                  <c:v>4.6283349999999994E-2</c:v>
                </c:pt>
                <c:pt idx="1600">
                  <c:v>4.6308469999999997E-2</c:v>
                </c:pt>
                <c:pt idx="1601">
                  <c:v>4.6341220000000002E-2</c:v>
                </c:pt>
                <c:pt idx="1602">
                  <c:v>4.6366920000000006E-2</c:v>
                </c:pt>
                <c:pt idx="1603">
                  <c:v>4.639886E-2</c:v>
                </c:pt>
                <c:pt idx="1604">
                  <c:v>4.6424549999999995E-2</c:v>
                </c:pt>
                <c:pt idx="1605">
                  <c:v>4.6457310000000002E-2</c:v>
                </c:pt>
                <c:pt idx="1606">
                  <c:v>4.6482540000000003E-2</c:v>
                </c:pt>
                <c:pt idx="1607">
                  <c:v>4.651505999999999E-2</c:v>
                </c:pt>
                <c:pt idx="1608">
                  <c:v>4.6540179999999993E-2</c:v>
                </c:pt>
                <c:pt idx="1609">
                  <c:v>4.6572929999999998E-2</c:v>
                </c:pt>
                <c:pt idx="1610">
                  <c:v>4.6598050000000002E-2</c:v>
                </c:pt>
                <c:pt idx="1611">
                  <c:v>4.6630339999999992E-2</c:v>
                </c:pt>
                <c:pt idx="1612">
                  <c:v>4.665591999999999E-2</c:v>
                </c:pt>
                <c:pt idx="1613">
                  <c:v>4.6688210000000001E-2</c:v>
                </c:pt>
                <c:pt idx="1614">
                  <c:v>4.6713790000000005E-2</c:v>
                </c:pt>
                <c:pt idx="1615">
                  <c:v>4.6746080000000009E-2</c:v>
                </c:pt>
                <c:pt idx="1616">
                  <c:v>4.6771779999999992E-2</c:v>
                </c:pt>
                <c:pt idx="1617">
                  <c:v>4.6803949999999997E-2</c:v>
                </c:pt>
                <c:pt idx="1618">
                  <c:v>4.6829759999999991E-2</c:v>
                </c:pt>
                <c:pt idx="1619">
                  <c:v>4.6862050000000009E-2</c:v>
                </c:pt>
                <c:pt idx="1620">
                  <c:v>4.6887749999999992E-2</c:v>
                </c:pt>
                <c:pt idx="1621">
                  <c:v>4.6919929999999999E-2</c:v>
                </c:pt>
                <c:pt idx="1622">
                  <c:v>4.6945159999999986E-2</c:v>
                </c:pt>
                <c:pt idx="1623">
                  <c:v>4.6977799999999993E-2</c:v>
                </c:pt>
                <c:pt idx="1624">
                  <c:v>4.7002910000000016E-2</c:v>
                </c:pt>
                <c:pt idx="1625">
                  <c:v>4.7035670000000009E-2</c:v>
                </c:pt>
                <c:pt idx="1626">
                  <c:v>4.706090000000001E-2</c:v>
                </c:pt>
                <c:pt idx="1627">
                  <c:v>4.709354000000001E-2</c:v>
                </c:pt>
                <c:pt idx="1628">
                  <c:v>4.7118769999999997E-2</c:v>
                </c:pt>
                <c:pt idx="1629">
                  <c:v>4.7151640000000002E-2</c:v>
                </c:pt>
                <c:pt idx="1630">
                  <c:v>4.7176640000000006E-2</c:v>
                </c:pt>
                <c:pt idx="1631">
                  <c:v>4.7209510000000003E-2</c:v>
                </c:pt>
                <c:pt idx="1632">
                  <c:v>4.7234619999999998E-2</c:v>
                </c:pt>
                <c:pt idx="1633">
                  <c:v>4.7267490000000016E-2</c:v>
                </c:pt>
                <c:pt idx="1634">
                  <c:v>4.7292730000000005E-2</c:v>
                </c:pt>
                <c:pt idx="1635">
                  <c:v>4.732490000000001E-2</c:v>
                </c:pt>
                <c:pt idx="1636">
                  <c:v>4.7350710000000004E-2</c:v>
                </c:pt>
                <c:pt idx="1637">
                  <c:v>4.7382660000000014E-2</c:v>
                </c:pt>
                <c:pt idx="1638">
                  <c:v>4.7408579999999999E-2</c:v>
                </c:pt>
                <c:pt idx="1639">
                  <c:v>4.7440640000000006E-2</c:v>
                </c:pt>
                <c:pt idx="1640">
                  <c:v>4.7466450000000014E-2</c:v>
                </c:pt>
                <c:pt idx="1641">
                  <c:v>4.7498510000000008E-2</c:v>
                </c:pt>
                <c:pt idx="1642">
                  <c:v>4.7524320000000002E-2</c:v>
                </c:pt>
                <c:pt idx="1643">
                  <c:v>4.7556730000000005E-2</c:v>
                </c:pt>
                <c:pt idx="1644">
                  <c:v>4.758219000000001E-2</c:v>
                </c:pt>
                <c:pt idx="1645">
                  <c:v>4.7614719999999999E-2</c:v>
                </c:pt>
                <c:pt idx="1646">
                  <c:v>4.7640059999999991E-2</c:v>
                </c:pt>
                <c:pt idx="1647">
                  <c:v>4.7672590000000008E-2</c:v>
                </c:pt>
                <c:pt idx="1648">
                  <c:v>4.7697470000000006E-2</c:v>
                </c:pt>
                <c:pt idx="1649">
                  <c:v>4.7729990000000007E-2</c:v>
                </c:pt>
                <c:pt idx="1650">
                  <c:v>4.775534E-2</c:v>
                </c:pt>
                <c:pt idx="1651">
                  <c:v>4.778787000000001E-2</c:v>
                </c:pt>
                <c:pt idx="1652">
                  <c:v>4.7813210000000016E-2</c:v>
                </c:pt>
                <c:pt idx="1653">
                  <c:v>4.7845849999999995E-2</c:v>
                </c:pt>
                <c:pt idx="1654">
                  <c:v>4.7871200000000003E-2</c:v>
                </c:pt>
                <c:pt idx="1655">
                  <c:v>4.7903610000000006E-2</c:v>
                </c:pt>
                <c:pt idx="1656">
                  <c:v>4.792906999999999E-2</c:v>
                </c:pt>
                <c:pt idx="1657">
                  <c:v>4.7961480000000008E-2</c:v>
                </c:pt>
                <c:pt idx="1658">
                  <c:v>4.7986940000000006E-2</c:v>
                </c:pt>
                <c:pt idx="1659">
                  <c:v>4.8019350000000002E-2</c:v>
                </c:pt>
                <c:pt idx="1660">
                  <c:v>4.8044809999999993E-2</c:v>
                </c:pt>
                <c:pt idx="1661">
                  <c:v>4.8077330000000001E-2</c:v>
                </c:pt>
                <c:pt idx="1662">
                  <c:v>4.8102800000000001E-2</c:v>
                </c:pt>
                <c:pt idx="1663">
                  <c:v>4.8135430000000007E-2</c:v>
                </c:pt>
                <c:pt idx="1664">
                  <c:v>4.816067000000001E-2</c:v>
                </c:pt>
                <c:pt idx="1665">
                  <c:v>4.8193300000000001E-2</c:v>
                </c:pt>
                <c:pt idx="1666">
                  <c:v>4.8218770000000001E-2</c:v>
                </c:pt>
                <c:pt idx="1667">
                  <c:v>4.8251290000000002E-2</c:v>
                </c:pt>
                <c:pt idx="1668">
                  <c:v>4.8276520000000003E-2</c:v>
                </c:pt>
                <c:pt idx="1669">
                  <c:v>4.8308579999999997E-2</c:v>
                </c:pt>
                <c:pt idx="1670">
                  <c:v>4.8334509999999997E-2</c:v>
                </c:pt>
                <c:pt idx="1671">
                  <c:v>4.8366450000000005E-2</c:v>
                </c:pt>
                <c:pt idx="1672">
                  <c:v>4.8391800000000006E-2</c:v>
                </c:pt>
                <c:pt idx="1673">
                  <c:v>4.842432E-2</c:v>
                </c:pt>
                <c:pt idx="1674">
                  <c:v>4.844967E-2</c:v>
                </c:pt>
                <c:pt idx="1675">
                  <c:v>4.8482310000000008E-2</c:v>
                </c:pt>
                <c:pt idx="1676">
                  <c:v>4.8507540000000002E-2</c:v>
                </c:pt>
                <c:pt idx="1677">
                  <c:v>4.8540179999999995E-2</c:v>
                </c:pt>
                <c:pt idx="1678">
                  <c:v>4.8565410000000003E-2</c:v>
                </c:pt>
                <c:pt idx="1679">
                  <c:v>4.8598170000000003E-2</c:v>
                </c:pt>
                <c:pt idx="1680">
                  <c:v>4.8623279999999991E-2</c:v>
                </c:pt>
                <c:pt idx="1681">
                  <c:v>4.8656039999999998E-2</c:v>
                </c:pt>
                <c:pt idx="1682">
                  <c:v>4.8681149999999986E-2</c:v>
                </c:pt>
                <c:pt idx="1683">
                  <c:v>4.8714020000000004E-2</c:v>
                </c:pt>
                <c:pt idx="1684">
                  <c:v>4.8739249999999998E-2</c:v>
                </c:pt>
                <c:pt idx="1685">
                  <c:v>4.8771889999999991E-2</c:v>
                </c:pt>
                <c:pt idx="1686">
                  <c:v>4.8797010000000016E-2</c:v>
                </c:pt>
                <c:pt idx="1687">
                  <c:v>4.882976E-2</c:v>
                </c:pt>
                <c:pt idx="1688">
                  <c:v>4.8854990000000008E-2</c:v>
                </c:pt>
                <c:pt idx="1689">
                  <c:v>4.8887630000000015E-2</c:v>
                </c:pt>
                <c:pt idx="1690">
                  <c:v>4.8912869999999997E-2</c:v>
                </c:pt>
                <c:pt idx="1691">
                  <c:v>4.8945499999999996E-2</c:v>
                </c:pt>
                <c:pt idx="1692">
                  <c:v>4.8970739999999999E-2</c:v>
                </c:pt>
                <c:pt idx="1693">
                  <c:v>4.9003369999999997E-2</c:v>
                </c:pt>
                <c:pt idx="1694">
                  <c:v>4.9028719999999998E-2</c:v>
                </c:pt>
                <c:pt idx="1695">
                  <c:v>4.9061240000000006E-2</c:v>
                </c:pt>
                <c:pt idx="1696">
                  <c:v>4.9086590000000006E-2</c:v>
                </c:pt>
                <c:pt idx="1697">
                  <c:v>4.9119120000000009E-2</c:v>
                </c:pt>
                <c:pt idx="1698">
                  <c:v>4.914458E-2</c:v>
                </c:pt>
                <c:pt idx="1699">
                  <c:v>4.9176640000000008E-2</c:v>
                </c:pt>
                <c:pt idx="1700">
                  <c:v>4.9201990000000008E-2</c:v>
                </c:pt>
                <c:pt idx="1701">
                  <c:v>4.9234510000000009E-2</c:v>
                </c:pt>
                <c:pt idx="1702">
                  <c:v>4.9259859999999996E-2</c:v>
                </c:pt>
                <c:pt idx="1703">
                  <c:v>4.9292490000000022E-2</c:v>
                </c:pt>
                <c:pt idx="1704">
                  <c:v>4.9317730000000011E-2</c:v>
                </c:pt>
                <c:pt idx="1705">
                  <c:v>4.9350369999999998E-2</c:v>
                </c:pt>
                <c:pt idx="1706">
                  <c:v>4.9375599999999999E-2</c:v>
                </c:pt>
                <c:pt idx="1707">
                  <c:v>4.9408240000000006E-2</c:v>
                </c:pt>
                <c:pt idx="1708">
                  <c:v>4.9433700000000011E-2</c:v>
                </c:pt>
                <c:pt idx="1709">
                  <c:v>4.9466220000000012E-2</c:v>
                </c:pt>
                <c:pt idx="1710">
                  <c:v>4.9491569999999999E-2</c:v>
                </c:pt>
                <c:pt idx="1711">
                  <c:v>4.9524090000000007E-2</c:v>
                </c:pt>
                <c:pt idx="1712">
                  <c:v>4.9549549999999991E-2</c:v>
                </c:pt>
                <c:pt idx="1713">
                  <c:v>4.958184999999999E-2</c:v>
                </c:pt>
                <c:pt idx="1714">
                  <c:v>4.9607430000000015E-2</c:v>
                </c:pt>
                <c:pt idx="1715">
                  <c:v>4.9639830000000003E-2</c:v>
                </c:pt>
                <c:pt idx="1716">
                  <c:v>4.9665059999999997E-2</c:v>
                </c:pt>
                <c:pt idx="1717">
                  <c:v>4.9697820000000004E-2</c:v>
                </c:pt>
                <c:pt idx="1718">
                  <c:v>4.9722930000000012E-2</c:v>
                </c:pt>
                <c:pt idx="1719">
                  <c:v>4.9755800000000003E-2</c:v>
                </c:pt>
                <c:pt idx="1720">
                  <c:v>4.9780800000000007E-2</c:v>
                </c:pt>
                <c:pt idx="1721">
                  <c:v>4.9813680000000013E-2</c:v>
                </c:pt>
                <c:pt idx="1722">
                  <c:v>4.9838680000000017E-2</c:v>
                </c:pt>
                <c:pt idx="1723">
                  <c:v>4.9871550000000001E-2</c:v>
                </c:pt>
                <c:pt idx="1724">
                  <c:v>4.9896660000000023E-2</c:v>
                </c:pt>
                <c:pt idx="1725">
                  <c:v>4.9929420000000009E-2</c:v>
                </c:pt>
                <c:pt idx="1726">
                  <c:v>4.9954529999999997E-2</c:v>
                </c:pt>
                <c:pt idx="1727">
                  <c:v>4.9986710000000004E-2</c:v>
                </c:pt>
                <c:pt idx="1728">
                  <c:v>5.0012400000000005E-2</c:v>
                </c:pt>
                <c:pt idx="1729">
                  <c:v>5.004469000000001E-2</c:v>
                </c:pt>
                <c:pt idx="1730">
                  <c:v>5.0070270000000007E-2</c:v>
                </c:pt>
                <c:pt idx="1731">
                  <c:v>5.0102559999999997E-2</c:v>
                </c:pt>
                <c:pt idx="1732">
                  <c:v>5.0128260000000001E-2</c:v>
                </c:pt>
                <c:pt idx="1733">
                  <c:v>5.0160320000000008E-2</c:v>
                </c:pt>
                <c:pt idx="1734">
                  <c:v>5.0186130000000009E-2</c:v>
                </c:pt>
                <c:pt idx="1735">
                  <c:v>5.0218539999999999E-2</c:v>
                </c:pt>
                <c:pt idx="1736">
                  <c:v>5.0243999999999997E-2</c:v>
                </c:pt>
                <c:pt idx="1737">
                  <c:v>5.0276410000000007E-2</c:v>
                </c:pt>
                <c:pt idx="1738">
                  <c:v>5.0301869999999992E-2</c:v>
                </c:pt>
                <c:pt idx="1739">
                  <c:v>5.0334280000000009E-2</c:v>
                </c:pt>
                <c:pt idx="1740">
                  <c:v>5.035974E-2</c:v>
                </c:pt>
                <c:pt idx="1741">
                  <c:v>5.0392150000000004E-2</c:v>
                </c:pt>
                <c:pt idx="1742">
                  <c:v>5.0417730000000015E-2</c:v>
                </c:pt>
                <c:pt idx="1743">
                  <c:v>5.0450019999999998E-2</c:v>
                </c:pt>
                <c:pt idx="1744">
                  <c:v>5.0475020000000002E-2</c:v>
                </c:pt>
                <c:pt idx="1745">
                  <c:v>5.0507890000000007E-2</c:v>
                </c:pt>
                <c:pt idx="1746">
                  <c:v>5.0533120000000008E-2</c:v>
                </c:pt>
                <c:pt idx="1747">
                  <c:v>5.0565869999999992E-2</c:v>
                </c:pt>
                <c:pt idx="1748">
                  <c:v>5.0591339999999999E-2</c:v>
                </c:pt>
                <c:pt idx="1749">
                  <c:v>5.062374E-2</c:v>
                </c:pt>
                <c:pt idx="1750">
                  <c:v>5.064921E-2</c:v>
                </c:pt>
                <c:pt idx="1751">
                  <c:v>5.0681619999999997E-2</c:v>
                </c:pt>
                <c:pt idx="1752">
                  <c:v>5.0707080000000015E-2</c:v>
                </c:pt>
                <c:pt idx="1753">
                  <c:v>5.0739140000000002E-2</c:v>
                </c:pt>
                <c:pt idx="1754">
                  <c:v>5.076495000000001E-2</c:v>
                </c:pt>
                <c:pt idx="1755">
                  <c:v>5.0797010000000004E-2</c:v>
                </c:pt>
                <c:pt idx="1756">
                  <c:v>5.0822819999999998E-2</c:v>
                </c:pt>
                <c:pt idx="1757">
                  <c:v>5.0854879999999991E-2</c:v>
                </c:pt>
                <c:pt idx="1758">
                  <c:v>5.0880690000000006E-2</c:v>
                </c:pt>
                <c:pt idx="1759">
                  <c:v>5.0912750000000007E-2</c:v>
                </c:pt>
                <c:pt idx="1760">
                  <c:v>5.09381E-2</c:v>
                </c:pt>
                <c:pt idx="1761">
                  <c:v>5.0970620000000008E-2</c:v>
                </c:pt>
                <c:pt idx="1762">
                  <c:v>5.0995850000000002E-2</c:v>
                </c:pt>
                <c:pt idx="1763">
                  <c:v>5.1028490000000003E-2</c:v>
                </c:pt>
                <c:pt idx="1764">
                  <c:v>5.105407E-2</c:v>
                </c:pt>
                <c:pt idx="1765">
                  <c:v>5.1086359999999997E-2</c:v>
                </c:pt>
                <c:pt idx="1766">
                  <c:v>5.1112049999999999E-2</c:v>
                </c:pt>
                <c:pt idx="1767">
                  <c:v>5.1144229999999992E-2</c:v>
                </c:pt>
                <c:pt idx="1768">
                  <c:v>5.1169809999999996E-2</c:v>
                </c:pt>
                <c:pt idx="1769">
                  <c:v>5.12021E-2</c:v>
                </c:pt>
                <c:pt idx="1770">
                  <c:v>5.122779999999999E-2</c:v>
                </c:pt>
                <c:pt idx="1771">
                  <c:v>5.1260090000000001E-2</c:v>
                </c:pt>
                <c:pt idx="1772">
                  <c:v>5.1285669999999992E-2</c:v>
                </c:pt>
                <c:pt idx="1773">
                  <c:v>5.131796000000001E-2</c:v>
                </c:pt>
                <c:pt idx="1774">
                  <c:v>5.134354E-2</c:v>
                </c:pt>
                <c:pt idx="1775">
                  <c:v>5.137582999999999E-2</c:v>
                </c:pt>
                <c:pt idx="1776">
                  <c:v>5.1400939999999999E-2</c:v>
                </c:pt>
                <c:pt idx="1777">
                  <c:v>5.1433810000000003E-2</c:v>
                </c:pt>
                <c:pt idx="1778">
                  <c:v>5.1458930000000007E-2</c:v>
                </c:pt>
                <c:pt idx="1779">
                  <c:v>5.1491679999999998E-2</c:v>
                </c:pt>
                <c:pt idx="1780">
                  <c:v>5.1516800000000001E-2</c:v>
                </c:pt>
                <c:pt idx="1781">
                  <c:v>5.1549549999999993E-2</c:v>
                </c:pt>
                <c:pt idx="1782">
                  <c:v>5.1574549999999983E-2</c:v>
                </c:pt>
                <c:pt idx="1783">
                  <c:v>5.1607539999999993E-2</c:v>
                </c:pt>
                <c:pt idx="1784">
                  <c:v>5.1632659999999997E-2</c:v>
                </c:pt>
                <c:pt idx="1785">
                  <c:v>5.1665410000000002E-2</c:v>
                </c:pt>
                <c:pt idx="1786">
                  <c:v>5.1690640000000003E-2</c:v>
                </c:pt>
                <c:pt idx="1787">
                  <c:v>5.172282000000001E-2</c:v>
                </c:pt>
                <c:pt idx="1788">
                  <c:v>5.1748509999999991E-2</c:v>
                </c:pt>
                <c:pt idx="1789">
                  <c:v>5.1780800000000002E-2</c:v>
                </c:pt>
                <c:pt idx="1790">
                  <c:v>5.1806379999999999E-2</c:v>
                </c:pt>
                <c:pt idx="1791">
                  <c:v>5.1838679999999998E-2</c:v>
                </c:pt>
                <c:pt idx="1792">
                  <c:v>5.1864250000000008E-2</c:v>
                </c:pt>
                <c:pt idx="1793">
                  <c:v>5.1896550000000007E-2</c:v>
                </c:pt>
                <c:pt idx="1794">
                  <c:v>5.1922120000000002E-2</c:v>
                </c:pt>
                <c:pt idx="1795">
                  <c:v>5.1954420000000008E-2</c:v>
                </c:pt>
                <c:pt idx="1796">
                  <c:v>5.1980109999999996E-2</c:v>
                </c:pt>
                <c:pt idx="1797">
                  <c:v>5.2012290000000024E-2</c:v>
                </c:pt>
                <c:pt idx="1798">
                  <c:v>5.2037980000000005E-2</c:v>
                </c:pt>
                <c:pt idx="1799">
                  <c:v>5.2070270000000009E-2</c:v>
                </c:pt>
                <c:pt idx="1800">
                  <c:v>5.209550000000001E-2</c:v>
                </c:pt>
                <c:pt idx="1801">
                  <c:v>5.2128139999999996E-2</c:v>
                </c:pt>
                <c:pt idx="1802">
                  <c:v>5.215361000000001E-2</c:v>
                </c:pt>
                <c:pt idx="1803">
                  <c:v>5.2186010000000005E-2</c:v>
                </c:pt>
                <c:pt idx="1804">
                  <c:v>5.2211479999999998E-2</c:v>
                </c:pt>
                <c:pt idx="1805">
                  <c:v>5.2243999999999999E-2</c:v>
                </c:pt>
                <c:pt idx="1806">
                  <c:v>5.2269349999999992E-2</c:v>
                </c:pt>
                <c:pt idx="1807">
                  <c:v>5.2301990000000013E-2</c:v>
                </c:pt>
                <c:pt idx="1808">
                  <c:v>5.2327220000000015E-2</c:v>
                </c:pt>
                <c:pt idx="1809">
                  <c:v>5.2359740000000002E-2</c:v>
                </c:pt>
                <c:pt idx="1810">
                  <c:v>5.2385200000000007E-2</c:v>
                </c:pt>
                <c:pt idx="1811">
                  <c:v>5.2417730000000017E-2</c:v>
                </c:pt>
                <c:pt idx="1812">
                  <c:v>5.2443070000000008E-2</c:v>
                </c:pt>
                <c:pt idx="1813">
                  <c:v>5.2475479999999998E-2</c:v>
                </c:pt>
                <c:pt idx="1814">
                  <c:v>5.2500480000000009E-2</c:v>
                </c:pt>
                <c:pt idx="1815">
                  <c:v>5.2533470000000006E-2</c:v>
                </c:pt>
                <c:pt idx="1816">
                  <c:v>5.2558930000000004E-2</c:v>
                </c:pt>
                <c:pt idx="1817">
                  <c:v>5.259134E-2</c:v>
                </c:pt>
                <c:pt idx="1818">
                  <c:v>5.2616220000000005E-2</c:v>
                </c:pt>
                <c:pt idx="1819">
                  <c:v>5.2649210000000002E-2</c:v>
                </c:pt>
                <c:pt idx="1820">
                  <c:v>5.2674090000000007E-2</c:v>
                </c:pt>
                <c:pt idx="1821">
                  <c:v>5.2707080000000017E-2</c:v>
                </c:pt>
                <c:pt idx="1822">
                  <c:v>5.2731960000000008E-2</c:v>
                </c:pt>
                <c:pt idx="1823">
                  <c:v>5.2764600000000016E-2</c:v>
                </c:pt>
                <c:pt idx="1824">
                  <c:v>5.278983000000001E-2</c:v>
                </c:pt>
                <c:pt idx="1825">
                  <c:v>5.282259000000001E-2</c:v>
                </c:pt>
                <c:pt idx="1826">
                  <c:v>5.2847700000000004E-2</c:v>
                </c:pt>
                <c:pt idx="1827">
                  <c:v>5.2880460000000004E-2</c:v>
                </c:pt>
                <c:pt idx="1828">
                  <c:v>5.2905569999999992E-2</c:v>
                </c:pt>
                <c:pt idx="1829">
                  <c:v>5.2938329999999999E-2</c:v>
                </c:pt>
                <c:pt idx="1830">
                  <c:v>5.2963440000000007E-2</c:v>
                </c:pt>
                <c:pt idx="1831">
                  <c:v>5.2996200000000014E-2</c:v>
                </c:pt>
                <c:pt idx="1832">
                  <c:v>5.3021659999999991E-2</c:v>
                </c:pt>
                <c:pt idx="1833">
                  <c:v>5.3054070000000002E-2</c:v>
                </c:pt>
                <c:pt idx="1834">
                  <c:v>5.307953E-2</c:v>
                </c:pt>
                <c:pt idx="1835">
                  <c:v>5.3112050000000008E-2</c:v>
                </c:pt>
                <c:pt idx="1836">
                  <c:v>5.3137520000000008E-2</c:v>
                </c:pt>
                <c:pt idx="1837">
                  <c:v>5.3169929999999997E-2</c:v>
                </c:pt>
                <c:pt idx="1838">
                  <c:v>5.3195390000000002E-2</c:v>
                </c:pt>
                <c:pt idx="1839">
                  <c:v>5.3227799999999999E-2</c:v>
                </c:pt>
                <c:pt idx="1840">
                  <c:v>5.325325999999999E-2</c:v>
                </c:pt>
                <c:pt idx="1841">
                  <c:v>5.3285199999999991E-2</c:v>
                </c:pt>
                <c:pt idx="1842">
                  <c:v>5.3311129999999998E-2</c:v>
                </c:pt>
                <c:pt idx="1843">
                  <c:v>5.3343189999999992E-2</c:v>
                </c:pt>
                <c:pt idx="1844">
                  <c:v>5.3369000000000007E-2</c:v>
                </c:pt>
                <c:pt idx="1845">
                  <c:v>5.340106E-2</c:v>
                </c:pt>
                <c:pt idx="1846">
                  <c:v>5.3426870000000001E-2</c:v>
                </c:pt>
                <c:pt idx="1847">
                  <c:v>5.3458930000000009E-2</c:v>
                </c:pt>
                <c:pt idx="1848">
                  <c:v>5.3484740000000003E-2</c:v>
                </c:pt>
                <c:pt idx="1849">
                  <c:v>5.3516800000000003E-2</c:v>
                </c:pt>
                <c:pt idx="1850">
                  <c:v>5.3542489999999998E-2</c:v>
                </c:pt>
                <c:pt idx="1851">
                  <c:v>5.3574669999999998E-2</c:v>
                </c:pt>
                <c:pt idx="1852">
                  <c:v>5.3600370000000001E-2</c:v>
                </c:pt>
                <c:pt idx="1853">
                  <c:v>5.3632659999999999E-2</c:v>
                </c:pt>
                <c:pt idx="1854">
                  <c:v>5.3658239999999996E-2</c:v>
                </c:pt>
                <c:pt idx="1855">
                  <c:v>5.3690640000000005E-2</c:v>
                </c:pt>
                <c:pt idx="1856">
                  <c:v>5.3716110000000004E-2</c:v>
                </c:pt>
                <c:pt idx="1857">
                  <c:v>5.3748509999999992E-2</c:v>
                </c:pt>
                <c:pt idx="1858">
                  <c:v>5.3773979999999999E-2</c:v>
                </c:pt>
                <c:pt idx="1859">
                  <c:v>5.3806500000000007E-2</c:v>
                </c:pt>
                <c:pt idx="1860">
                  <c:v>5.3831959999999998E-2</c:v>
                </c:pt>
                <c:pt idx="1861">
                  <c:v>5.3863910000000015E-2</c:v>
                </c:pt>
                <c:pt idx="1862">
                  <c:v>5.3889489999999998E-2</c:v>
                </c:pt>
                <c:pt idx="1863">
                  <c:v>5.3921780000000002E-2</c:v>
                </c:pt>
                <c:pt idx="1864">
                  <c:v>5.3947469999999997E-2</c:v>
                </c:pt>
                <c:pt idx="1865">
                  <c:v>5.3979759999999995E-2</c:v>
                </c:pt>
                <c:pt idx="1866">
                  <c:v>5.4005230000000015E-2</c:v>
                </c:pt>
                <c:pt idx="1867">
                  <c:v>5.4037630000000017E-2</c:v>
                </c:pt>
                <c:pt idx="1868">
                  <c:v>5.406310000000001E-2</c:v>
                </c:pt>
                <c:pt idx="1869">
                  <c:v>5.4095500000000012E-2</c:v>
                </c:pt>
                <c:pt idx="1870">
                  <c:v>5.4121080000000002E-2</c:v>
                </c:pt>
                <c:pt idx="1871">
                  <c:v>5.4153369999999999E-2</c:v>
                </c:pt>
                <c:pt idx="1872">
                  <c:v>5.4178949999999997E-2</c:v>
                </c:pt>
                <c:pt idx="1873">
                  <c:v>5.421136E-2</c:v>
                </c:pt>
                <c:pt idx="1874">
                  <c:v>5.4236819999999998E-2</c:v>
                </c:pt>
                <c:pt idx="1875">
                  <c:v>5.4269350000000001E-2</c:v>
                </c:pt>
                <c:pt idx="1876">
                  <c:v>5.4294690000000013E-2</c:v>
                </c:pt>
                <c:pt idx="1877">
                  <c:v>5.4327220000000016E-2</c:v>
                </c:pt>
                <c:pt idx="1878">
                  <c:v>5.4352680000000021E-2</c:v>
                </c:pt>
                <c:pt idx="1879">
                  <c:v>5.4385090000000004E-2</c:v>
                </c:pt>
                <c:pt idx="1880">
                  <c:v>5.4410550000000009E-2</c:v>
                </c:pt>
                <c:pt idx="1881">
                  <c:v>5.444307000000001E-2</c:v>
                </c:pt>
                <c:pt idx="1882">
                  <c:v>5.446842000000001E-2</c:v>
                </c:pt>
                <c:pt idx="1883">
                  <c:v>5.4500480000000004E-2</c:v>
                </c:pt>
                <c:pt idx="1884">
                  <c:v>5.4526060000000008E-2</c:v>
                </c:pt>
                <c:pt idx="1885">
                  <c:v>5.4558469999999998E-2</c:v>
                </c:pt>
                <c:pt idx="1886">
                  <c:v>5.4583930000000017E-2</c:v>
                </c:pt>
                <c:pt idx="1887">
                  <c:v>5.4616450000000004E-2</c:v>
                </c:pt>
                <c:pt idx="1888">
                  <c:v>5.4641919999999997E-2</c:v>
                </c:pt>
                <c:pt idx="1889">
                  <c:v>5.4674319999999992E-2</c:v>
                </c:pt>
                <c:pt idx="1890">
                  <c:v>5.469990000000001E-2</c:v>
                </c:pt>
                <c:pt idx="1891">
                  <c:v>5.4732190000000021E-2</c:v>
                </c:pt>
                <c:pt idx="1892">
                  <c:v>5.4757770000000004E-2</c:v>
                </c:pt>
                <c:pt idx="1893">
                  <c:v>5.4790300000000014E-2</c:v>
                </c:pt>
                <c:pt idx="1894">
                  <c:v>5.4815640000000013E-2</c:v>
                </c:pt>
                <c:pt idx="1895">
                  <c:v>5.4847819999999999E-2</c:v>
                </c:pt>
                <c:pt idx="1896">
                  <c:v>5.4873510000000007E-2</c:v>
                </c:pt>
                <c:pt idx="1897">
                  <c:v>5.4905570000000008E-2</c:v>
                </c:pt>
                <c:pt idx="1898">
                  <c:v>5.4931500000000008E-2</c:v>
                </c:pt>
                <c:pt idx="1899">
                  <c:v>5.4963440000000009E-2</c:v>
                </c:pt>
                <c:pt idx="1900">
                  <c:v>5.4989139999999999E-2</c:v>
                </c:pt>
                <c:pt idx="1901">
                  <c:v>5.5021549999999995E-2</c:v>
                </c:pt>
                <c:pt idx="1902">
                  <c:v>5.5047010000000007E-2</c:v>
                </c:pt>
                <c:pt idx="1903">
                  <c:v>5.5079299999999998E-2</c:v>
                </c:pt>
                <c:pt idx="1904">
                  <c:v>5.5104880000000002E-2</c:v>
                </c:pt>
                <c:pt idx="1905">
                  <c:v>5.5137169999999992E-2</c:v>
                </c:pt>
                <c:pt idx="1906">
                  <c:v>5.516275000000001E-2</c:v>
                </c:pt>
                <c:pt idx="1907">
                  <c:v>5.5195040000000001E-2</c:v>
                </c:pt>
                <c:pt idx="1908">
                  <c:v>5.5220619999999998E-2</c:v>
                </c:pt>
                <c:pt idx="1909">
                  <c:v>5.5253030000000009E-2</c:v>
                </c:pt>
                <c:pt idx="1910">
                  <c:v>5.5278490000000007E-2</c:v>
                </c:pt>
                <c:pt idx="1911">
                  <c:v>5.5311010000000008E-2</c:v>
                </c:pt>
                <c:pt idx="1912">
                  <c:v>5.5336360000000008E-2</c:v>
                </c:pt>
                <c:pt idx="1913">
                  <c:v>5.5369000000000008E-2</c:v>
                </c:pt>
                <c:pt idx="1914">
                  <c:v>5.5394230000000017E-2</c:v>
                </c:pt>
                <c:pt idx="1915">
                  <c:v>5.5426870000000003E-2</c:v>
                </c:pt>
                <c:pt idx="1916">
                  <c:v>5.545222000000001E-2</c:v>
                </c:pt>
                <c:pt idx="1917">
                  <c:v>5.5484280000000004E-2</c:v>
                </c:pt>
                <c:pt idx="1918">
                  <c:v>5.551020000000001E-2</c:v>
                </c:pt>
                <c:pt idx="1919">
                  <c:v>5.5542149999999992E-2</c:v>
                </c:pt>
                <c:pt idx="1920">
                  <c:v>5.5568069999999997E-2</c:v>
                </c:pt>
                <c:pt idx="1921">
                  <c:v>5.5600020000000007E-2</c:v>
                </c:pt>
                <c:pt idx="1922">
                  <c:v>5.5625479999999991E-2</c:v>
                </c:pt>
                <c:pt idx="1923">
                  <c:v>5.5657999999999999E-2</c:v>
                </c:pt>
                <c:pt idx="1924">
                  <c:v>5.568335E-2</c:v>
                </c:pt>
                <c:pt idx="1925">
                  <c:v>5.5715870000000008E-2</c:v>
                </c:pt>
                <c:pt idx="1926">
                  <c:v>5.5741220000000008E-2</c:v>
                </c:pt>
                <c:pt idx="1927">
                  <c:v>5.5773740000000002E-2</c:v>
                </c:pt>
                <c:pt idx="1928">
                  <c:v>5.579909000000001E-2</c:v>
                </c:pt>
                <c:pt idx="1929">
                  <c:v>5.5831620000000005E-2</c:v>
                </c:pt>
                <c:pt idx="1930">
                  <c:v>5.585708000000001E-2</c:v>
                </c:pt>
                <c:pt idx="1931">
                  <c:v>5.5889599999999998E-2</c:v>
                </c:pt>
                <c:pt idx="1932">
                  <c:v>5.5914949999999998E-2</c:v>
                </c:pt>
                <c:pt idx="1933">
                  <c:v>5.5947469999999999E-2</c:v>
                </c:pt>
                <c:pt idx="1934">
                  <c:v>5.597259000000001E-2</c:v>
                </c:pt>
                <c:pt idx="1935">
                  <c:v>5.6005339999999994E-2</c:v>
                </c:pt>
                <c:pt idx="1936">
                  <c:v>5.6030570000000002E-2</c:v>
                </c:pt>
                <c:pt idx="1937">
                  <c:v>5.6063210000000009E-2</c:v>
                </c:pt>
                <c:pt idx="1938">
                  <c:v>5.6088440000000003E-2</c:v>
                </c:pt>
                <c:pt idx="1939">
                  <c:v>5.6121199999999996E-2</c:v>
                </c:pt>
                <c:pt idx="1940">
                  <c:v>5.6146309999999991E-2</c:v>
                </c:pt>
                <c:pt idx="1941">
                  <c:v>5.6179069999999984E-2</c:v>
                </c:pt>
                <c:pt idx="1942">
                  <c:v>5.6204179999999986E-2</c:v>
                </c:pt>
                <c:pt idx="1943">
                  <c:v>5.6236590000000003E-2</c:v>
                </c:pt>
                <c:pt idx="1944">
                  <c:v>5.6261939999999996E-2</c:v>
                </c:pt>
                <c:pt idx="1945">
                  <c:v>5.6294459999999998E-2</c:v>
                </c:pt>
                <c:pt idx="1946">
                  <c:v>5.6319930000000004E-2</c:v>
                </c:pt>
                <c:pt idx="1947">
                  <c:v>5.635256000000001E-2</c:v>
                </c:pt>
                <c:pt idx="1948">
                  <c:v>5.6377910000000003E-2</c:v>
                </c:pt>
                <c:pt idx="1949">
                  <c:v>5.6410430000000004E-2</c:v>
                </c:pt>
                <c:pt idx="1950">
                  <c:v>5.6435899999999997E-2</c:v>
                </c:pt>
                <c:pt idx="1951">
                  <c:v>5.6468299999999999E-2</c:v>
                </c:pt>
                <c:pt idx="1952">
                  <c:v>5.6493769999999999E-2</c:v>
                </c:pt>
                <c:pt idx="1953">
                  <c:v>5.6526180000000002E-2</c:v>
                </c:pt>
                <c:pt idx="1954">
                  <c:v>5.6551749999999984E-2</c:v>
                </c:pt>
                <c:pt idx="1955">
                  <c:v>5.658404999999999E-2</c:v>
                </c:pt>
                <c:pt idx="1956">
                  <c:v>5.6609509999999995E-2</c:v>
                </c:pt>
                <c:pt idx="1957">
                  <c:v>5.6641919999999985E-2</c:v>
                </c:pt>
                <c:pt idx="1958">
                  <c:v>5.6667380000000003E-2</c:v>
                </c:pt>
                <c:pt idx="1959">
                  <c:v>5.669979E-2</c:v>
                </c:pt>
                <c:pt idx="1960">
                  <c:v>5.6725249999999991E-2</c:v>
                </c:pt>
                <c:pt idx="1961">
                  <c:v>5.6757660000000008E-2</c:v>
                </c:pt>
                <c:pt idx="1962">
                  <c:v>5.6783119999999999E-2</c:v>
                </c:pt>
                <c:pt idx="1963">
                  <c:v>5.6815409999999997E-2</c:v>
                </c:pt>
                <c:pt idx="1964">
                  <c:v>5.6841109999999993E-2</c:v>
                </c:pt>
                <c:pt idx="1965">
                  <c:v>5.6873279999999998E-2</c:v>
                </c:pt>
                <c:pt idx="1966">
                  <c:v>5.6898860000000002E-2</c:v>
                </c:pt>
                <c:pt idx="1967">
                  <c:v>5.6931149999999993E-2</c:v>
                </c:pt>
                <c:pt idx="1968">
                  <c:v>5.6956380000000001E-2</c:v>
                </c:pt>
                <c:pt idx="1969">
                  <c:v>5.6989249999999991E-2</c:v>
                </c:pt>
                <c:pt idx="1970">
                  <c:v>5.7014250000000009E-2</c:v>
                </c:pt>
                <c:pt idx="1971">
                  <c:v>5.704689000000001E-2</c:v>
                </c:pt>
                <c:pt idx="1972">
                  <c:v>5.707224000000001E-2</c:v>
                </c:pt>
                <c:pt idx="1973">
                  <c:v>5.7104759999999997E-2</c:v>
                </c:pt>
                <c:pt idx="1974">
                  <c:v>5.7130109999999998E-2</c:v>
                </c:pt>
                <c:pt idx="1975">
                  <c:v>5.7162630000000013E-2</c:v>
                </c:pt>
                <c:pt idx="1976">
                  <c:v>5.7187979999999999E-2</c:v>
                </c:pt>
                <c:pt idx="1977">
                  <c:v>5.7220500000000001E-2</c:v>
                </c:pt>
                <c:pt idx="1978">
                  <c:v>5.7245849999999994E-2</c:v>
                </c:pt>
                <c:pt idx="1979">
                  <c:v>5.7278369999999995E-2</c:v>
                </c:pt>
                <c:pt idx="1980">
                  <c:v>5.7303720000000016E-2</c:v>
                </c:pt>
                <c:pt idx="1981">
                  <c:v>5.7336240000000011E-2</c:v>
                </c:pt>
                <c:pt idx="1982">
                  <c:v>5.7361590000000004E-2</c:v>
                </c:pt>
                <c:pt idx="1983">
                  <c:v>5.7394230000000011E-2</c:v>
                </c:pt>
                <c:pt idx="1984">
                  <c:v>5.7419579999999998E-2</c:v>
                </c:pt>
                <c:pt idx="1985">
                  <c:v>5.7452100000000006E-2</c:v>
                </c:pt>
                <c:pt idx="1986">
                  <c:v>5.747768000000001E-2</c:v>
                </c:pt>
                <c:pt idx="1987">
                  <c:v>5.7510090000000014E-2</c:v>
                </c:pt>
                <c:pt idx="1988">
                  <c:v>5.7535549999999991E-2</c:v>
                </c:pt>
                <c:pt idx="1989">
                  <c:v>5.7567730000000004E-2</c:v>
                </c:pt>
                <c:pt idx="1990">
                  <c:v>5.7592960000000006E-2</c:v>
                </c:pt>
                <c:pt idx="1991">
                  <c:v>5.7625599999999992E-2</c:v>
                </c:pt>
                <c:pt idx="1992">
                  <c:v>5.7650830000000007E-2</c:v>
                </c:pt>
                <c:pt idx="1993">
                  <c:v>5.7683579999999998E-2</c:v>
                </c:pt>
                <c:pt idx="1994">
                  <c:v>5.7708700000000009E-2</c:v>
                </c:pt>
                <c:pt idx="1995">
                  <c:v>5.7741450000000007E-2</c:v>
                </c:pt>
                <c:pt idx="1996">
                  <c:v>5.7766570000000017E-2</c:v>
                </c:pt>
                <c:pt idx="1997">
                  <c:v>5.7799320000000008E-2</c:v>
                </c:pt>
                <c:pt idx="1998">
                  <c:v>5.7824670000000009E-2</c:v>
                </c:pt>
                <c:pt idx="1999">
                  <c:v>5.785719000000001E-2</c:v>
                </c:pt>
                <c:pt idx="2000">
                  <c:v>5.7882310000000006E-2</c:v>
                </c:pt>
                <c:pt idx="2001">
                  <c:v>5.7915059999999997E-2</c:v>
                </c:pt>
                <c:pt idx="2002">
                  <c:v>5.7943189999999999E-2</c:v>
                </c:pt>
                <c:pt idx="2003">
                  <c:v>5.7973049999999991E-2</c:v>
                </c:pt>
                <c:pt idx="2004">
                  <c:v>5.7998740000000007E-2</c:v>
                </c:pt>
                <c:pt idx="2005">
                  <c:v>5.8030920000000007E-2</c:v>
                </c:pt>
                <c:pt idx="2006">
                  <c:v>5.8056620000000017E-2</c:v>
                </c:pt>
                <c:pt idx="2007">
                  <c:v>5.8088910000000007E-2</c:v>
                </c:pt>
                <c:pt idx="2008">
                  <c:v>5.8113910000000005E-2</c:v>
                </c:pt>
                <c:pt idx="2009">
                  <c:v>5.8146780000000002E-2</c:v>
                </c:pt>
                <c:pt idx="2010">
                  <c:v>5.817188999999999E-2</c:v>
                </c:pt>
                <c:pt idx="2011">
                  <c:v>5.820464999999999E-2</c:v>
                </c:pt>
                <c:pt idx="2012">
                  <c:v>5.8230339999999998E-2</c:v>
                </c:pt>
                <c:pt idx="2013">
                  <c:v>5.8262050000000003E-2</c:v>
                </c:pt>
                <c:pt idx="2014">
                  <c:v>5.828821E-2</c:v>
                </c:pt>
                <c:pt idx="2015">
                  <c:v>5.8320500000000004E-2</c:v>
                </c:pt>
                <c:pt idx="2016">
                  <c:v>5.834574E-2</c:v>
                </c:pt>
                <c:pt idx="2017">
                  <c:v>5.8378369999999992E-2</c:v>
                </c:pt>
                <c:pt idx="2018">
                  <c:v>5.8403610000000016E-2</c:v>
                </c:pt>
                <c:pt idx="2019">
                  <c:v>5.8436240000000007E-2</c:v>
                </c:pt>
                <c:pt idx="2020">
                  <c:v>5.846090000000001E-2</c:v>
                </c:pt>
                <c:pt idx="2021">
                  <c:v>5.8494119999999997E-2</c:v>
                </c:pt>
                <c:pt idx="2022">
                  <c:v>5.8519349999999991E-2</c:v>
                </c:pt>
                <c:pt idx="2023">
                  <c:v>5.8551409999999991E-2</c:v>
                </c:pt>
                <c:pt idx="2024">
                  <c:v>5.8576870000000003E-2</c:v>
                </c:pt>
                <c:pt idx="2025">
                  <c:v>5.8608239999999999E-2</c:v>
                </c:pt>
                <c:pt idx="2026">
                  <c:v>5.8634619999999998E-2</c:v>
                </c:pt>
                <c:pt idx="2027">
                  <c:v>5.8667259999999999E-2</c:v>
                </c:pt>
                <c:pt idx="2028">
                  <c:v>5.8692610000000006E-2</c:v>
                </c:pt>
                <c:pt idx="2029">
                  <c:v>5.872513E-2</c:v>
                </c:pt>
                <c:pt idx="2030">
                  <c:v>5.8750480000000015E-2</c:v>
                </c:pt>
                <c:pt idx="2031">
                  <c:v>5.8783000000000009E-2</c:v>
                </c:pt>
                <c:pt idx="2032">
                  <c:v>5.8808930000000009E-2</c:v>
                </c:pt>
                <c:pt idx="2033">
                  <c:v>5.8840869999999997E-2</c:v>
                </c:pt>
                <c:pt idx="2034">
                  <c:v>5.8866340000000003E-2</c:v>
                </c:pt>
                <c:pt idx="2035">
                  <c:v>5.8898740000000005E-2</c:v>
                </c:pt>
                <c:pt idx="2036">
                  <c:v>5.8924789999999998E-2</c:v>
                </c:pt>
                <c:pt idx="2037">
                  <c:v>5.8956620000000015E-2</c:v>
                </c:pt>
                <c:pt idx="2038">
                  <c:v>5.8982079999999999E-2</c:v>
                </c:pt>
                <c:pt idx="2039">
                  <c:v>5.9014490000000017E-2</c:v>
                </c:pt>
                <c:pt idx="2040">
                  <c:v>5.9039950000000008E-2</c:v>
                </c:pt>
                <c:pt idx="2041">
                  <c:v>5.9072470000000016E-2</c:v>
                </c:pt>
                <c:pt idx="2042">
                  <c:v>5.9097930000000021E-2</c:v>
                </c:pt>
                <c:pt idx="2043">
                  <c:v>5.9130340000000003E-2</c:v>
                </c:pt>
                <c:pt idx="2044">
                  <c:v>5.9155800000000001E-2</c:v>
                </c:pt>
                <c:pt idx="2045">
                  <c:v>5.9188329999999997E-2</c:v>
                </c:pt>
                <c:pt idx="2046">
                  <c:v>5.921425000000001E-2</c:v>
                </c:pt>
                <c:pt idx="2047">
                  <c:v>5.9245039999999999E-2</c:v>
                </c:pt>
                <c:pt idx="2048">
                  <c:v>5.9271780000000003E-2</c:v>
                </c:pt>
                <c:pt idx="2049">
                  <c:v>5.9304070000000014E-2</c:v>
                </c:pt>
                <c:pt idx="2050">
                  <c:v>5.9329069999999998E-2</c:v>
                </c:pt>
                <c:pt idx="2051">
                  <c:v>5.9361940000000009E-2</c:v>
                </c:pt>
                <c:pt idx="2052">
                  <c:v>5.9387520000000006E-2</c:v>
                </c:pt>
                <c:pt idx="2053">
                  <c:v>5.9419690000000011E-2</c:v>
                </c:pt>
                <c:pt idx="2054">
                  <c:v>5.9444810000000001E-2</c:v>
                </c:pt>
                <c:pt idx="2055">
                  <c:v>5.9477680000000005E-2</c:v>
                </c:pt>
                <c:pt idx="2056">
                  <c:v>5.9502800000000008E-2</c:v>
                </c:pt>
                <c:pt idx="2057">
                  <c:v>5.9535670000000006E-2</c:v>
                </c:pt>
                <c:pt idx="2058">
                  <c:v>5.9560430000000011E-2</c:v>
                </c:pt>
                <c:pt idx="2059">
                  <c:v>5.9593300000000009E-2</c:v>
                </c:pt>
                <c:pt idx="2060">
                  <c:v>5.9618300000000006E-2</c:v>
                </c:pt>
                <c:pt idx="2061">
                  <c:v>5.9650940000000006E-2</c:v>
                </c:pt>
                <c:pt idx="2062">
                  <c:v>5.9676409999999999E-2</c:v>
                </c:pt>
                <c:pt idx="2063">
                  <c:v>5.9708930000000021E-2</c:v>
                </c:pt>
                <c:pt idx="2064">
                  <c:v>5.9734280000000015E-2</c:v>
                </c:pt>
                <c:pt idx="2065">
                  <c:v>5.9766920000000022E-2</c:v>
                </c:pt>
                <c:pt idx="2066">
                  <c:v>5.9792150000000016E-2</c:v>
                </c:pt>
                <c:pt idx="2067">
                  <c:v>5.982479000000001E-2</c:v>
                </c:pt>
                <c:pt idx="2068">
                  <c:v>5.9850020000000004E-2</c:v>
                </c:pt>
                <c:pt idx="2069">
                  <c:v>5.9882660000000011E-2</c:v>
                </c:pt>
                <c:pt idx="2070">
                  <c:v>5.9907889999999998E-2</c:v>
                </c:pt>
                <c:pt idx="2071">
                  <c:v>5.9940640000000003E-2</c:v>
                </c:pt>
                <c:pt idx="2072">
                  <c:v>5.9965760000000007E-2</c:v>
                </c:pt>
                <c:pt idx="2073">
                  <c:v>5.9998630000000011E-2</c:v>
                </c:pt>
                <c:pt idx="2074">
                  <c:v>6.0023630000000015E-2</c:v>
                </c:pt>
                <c:pt idx="2075">
                  <c:v>6.0056150000000003E-2</c:v>
                </c:pt>
                <c:pt idx="2076">
                  <c:v>6.0081620000000009E-2</c:v>
                </c:pt>
                <c:pt idx="2077">
                  <c:v>6.0114020000000004E-2</c:v>
                </c:pt>
                <c:pt idx="2078">
                  <c:v>6.0139489999999997E-2</c:v>
                </c:pt>
                <c:pt idx="2079">
                  <c:v>6.0172120000000003E-2</c:v>
                </c:pt>
                <c:pt idx="2080">
                  <c:v>6.0197010000000009E-2</c:v>
                </c:pt>
                <c:pt idx="2081">
                  <c:v>6.022998999999999E-2</c:v>
                </c:pt>
                <c:pt idx="2082">
                  <c:v>6.025545999999999E-2</c:v>
                </c:pt>
                <c:pt idx="2083">
                  <c:v>6.028787E-2</c:v>
                </c:pt>
                <c:pt idx="2084">
                  <c:v>6.0313330000000005E-2</c:v>
                </c:pt>
                <c:pt idx="2085">
                  <c:v>6.0345159999999995E-2</c:v>
                </c:pt>
                <c:pt idx="2086">
                  <c:v>6.037004E-2</c:v>
                </c:pt>
                <c:pt idx="2087">
                  <c:v>6.0403610000000017E-2</c:v>
                </c:pt>
                <c:pt idx="2088">
                  <c:v>6.0428490000000008E-2</c:v>
                </c:pt>
                <c:pt idx="2089">
                  <c:v>6.0461590000000009E-2</c:v>
                </c:pt>
                <c:pt idx="2090">
                  <c:v>6.0487050000000007E-2</c:v>
                </c:pt>
                <c:pt idx="2091">
                  <c:v>6.0519459999999997E-2</c:v>
                </c:pt>
                <c:pt idx="2092">
                  <c:v>6.0542149999999996E-2</c:v>
                </c:pt>
                <c:pt idx="2093">
                  <c:v>6.0576180000000007E-2</c:v>
                </c:pt>
                <c:pt idx="2094">
                  <c:v>6.060233000000001E-2</c:v>
                </c:pt>
                <c:pt idx="2095">
                  <c:v>6.06352E-2</c:v>
                </c:pt>
                <c:pt idx="2096">
                  <c:v>6.0660779999999997E-2</c:v>
                </c:pt>
                <c:pt idx="2097">
                  <c:v>6.069157E-2</c:v>
                </c:pt>
                <c:pt idx="2098">
                  <c:v>6.071830000000001E-2</c:v>
                </c:pt>
                <c:pt idx="2099">
                  <c:v>6.0750020000000009E-2</c:v>
                </c:pt>
                <c:pt idx="2100">
                  <c:v>6.0776179999999999E-2</c:v>
                </c:pt>
                <c:pt idx="2101">
                  <c:v>6.080847000000001E-2</c:v>
                </c:pt>
                <c:pt idx="2102">
                  <c:v>6.0832540000000011E-2</c:v>
                </c:pt>
                <c:pt idx="2103">
                  <c:v>6.0866340000000005E-2</c:v>
                </c:pt>
                <c:pt idx="2104">
                  <c:v>6.0892730000000013E-2</c:v>
                </c:pt>
                <c:pt idx="2105">
                  <c:v>6.0924319999999997E-2</c:v>
                </c:pt>
                <c:pt idx="2106">
                  <c:v>6.0945970000000002E-2</c:v>
                </c:pt>
                <c:pt idx="2107">
                  <c:v>6.097988E-2</c:v>
                </c:pt>
                <c:pt idx="2108">
                  <c:v>6.1004419999999997E-2</c:v>
                </c:pt>
                <c:pt idx="2109">
                  <c:v>6.1040179999999986E-2</c:v>
                </c:pt>
                <c:pt idx="2110">
                  <c:v>6.1065759999999997E-2</c:v>
                </c:pt>
                <c:pt idx="2111">
                  <c:v>6.1098050000000001E-2</c:v>
                </c:pt>
                <c:pt idx="2112">
                  <c:v>6.1123169999999991E-2</c:v>
                </c:pt>
                <c:pt idx="2113">
                  <c:v>6.1155920000000003E-2</c:v>
                </c:pt>
                <c:pt idx="2114">
                  <c:v>6.1181270000000003E-2</c:v>
                </c:pt>
                <c:pt idx="2115">
                  <c:v>6.1213789999999997E-2</c:v>
                </c:pt>
                <c:pt idx="2116">
                  <c:v>6.1238679999999997E-2</c:v>
                </c:pt>
                <c:pt idx="2117">
                  <c:v>6.1271079999999985E-2</c:v>
                </c:pt>
                <c:pt idx="2118">
                  <c:v>6.1297119999999997E-2</c:v>
                </c:pt>
                <c:pt idx="2119">
                  <c:v>6.1329649999999993E-2</c:v>
                </c:pt>
                <c:pt idx="2120">
                  <c:v>6.1354420000000007E-2</c:v>
                </c:pt>
                <c:pt idx="2121">
                  <c:v>6.1386010000000005E-2</c:v>
                </c:pt>
                <c:pt idx="2122">
                  <c:v>6.1412870000000008E-2</c:v>
                </c:pt>
                <c:pt idx="2123">
                  <c:v>6.1445039999999992E-2</c:v>
                </c:pt>
                <c:pt idx="2124">
                  <c:v>6.1469000000000003E-2</c:v>
                </c:pt>
                <c:pt idx="2125">
                  <c:v>6.1503139999999998E-2</c:v>
                </c:pt>
                <c:pt idx="2126">
                  <c:v>6.1528029999999991E-2</c:v>
                </c:pt>
                <c:pt idx="2127">
                  <c:v>6.1558700000000001E-2</c:v>
                </c:pt>
                <c:pt idx="2128">
                  <c:v>6.1567959999999998E-2</c:v>
                </c:pt>
                <c:pt idx="2129">
                  <c:v>6.1603369999999991E-2</c:v>
                </c:pt>
                <c:pt idx="2130">
                  <c:v>6.1618300000000001E-2</c:v>
                </c:pt>
                <c:pt idx="2131">
                  <c:v>6.1659049999999993E-2</c:v>
                </c:pt>
                <c:pt idx="2132">
                  <c:v>6.1681379999999994E-2</c:v>
                </c:pt>
                <c:pt idx="2133">
                  <c:v>6.1726179999999999E-2</c:v>
                </c:pt>
                <c:pt idx="2134">
                  <c:v>6.1748049999999992E-2</c:v>
                </c:pt>
                <c:pt idx="2135">
                  <c:v>6.1777680000000008E-2</c:v>
                </c:pt>
                <c:pt idx="2136">
                  <c:v>6.1805800000000001E-2</c:v>
                </c:pt>
                <c:pt idx="2137">
                  <c:v>6.1850019999999999E-2</c:v>
                </c:pt>
                <c:pt idx="2138">
                  <c:v>6.1873629999999999E-2</c:v>
                </c:pt>
                <c:pt idx="2139">
                  <c:v>6.1884160000000001E-2</c:v>
                </c:pt>
                <c:pt idx="2140">
                  <c:v>6.1932080000000007E-2</c:v>
                </c:pt>
                <c:pt idx="2141">
                  <c:v>6.1966920000000016E-2</c:v>
                </c:pt>
                <c:pt idx="2142">
                  <c:v>6.1991220000000007E-2</c:v>
                </c:pt>
                <c:pt idx="2143">
                  <c:v>6.202479000000001E-2</c:v>
                </c:pt>
                <c:pt idx="2144">
                  <c:v>6.2048510000000001E-2</c:v>
                </c:pt>
                <c:pt idx="2145">
                  <c:v>6.2077449999999999E-2</c:v>
                </c:pt>
                <c:pt idx="2146">
                  <c:v>6.2105800000000003E-2</c:v>
                </c:pt>
                <c:pt idx="2147">
                  <c:v>6.2139489999999999E-2</c:v>
                </c:pt>
                <c:pt idx="2148">
                  <c:v>6.2164369999999997E-2</c:v>
                </c:pt>
                <c:pt idx="2149">
                  <c:v>6.2197360000000007E-2</c:v>
                </c:pt>
                <c:pt idx="2150">
                  <c:v>6.2217610000000013E-2</c:v>
                </c:pt>
                <c:pt idx="2151">
                  <c:v>6.2254070000000002E-2</c:v>
                </c:pt>
                <c:pt idx="2152">
                  <c:v>6.228011E-2</c:v>
                </c:pt>
                <c:pt idx="2153">
                  <c:v>6.231310000000001E-2</c:v>
                </c:pt>
                <c:pt idx="2154">
                  <c:v>6.2338560000000008E-2</c:v>
                </c:pt>
                <c:pt idx="2155">
                  <c:v>6.2371080000000009E-2</c:v>
                </c:pt>
                <c:pt idx="2156">
                  <c:v>6.2397010000000017E-2</c:v>
                </c:pt>
                <c:pt idx="2157">
                  <c:v>6.2427800000000006E-2</c:v>
                </c:pt>
                <c:pt idx="2158">
                  <c:v>6.2449669999999999E-2</c:v>
                </c:pt>
                <c:pt idx="2159">
                  <c:v>6.2486240000000012E-2</c:v>
                </c:pt>
                <c:pt idx="2160">
                  <c:v>6.251275000000002E-2</c:v>
                </c:pt>
                <c:pt idx="2161">
                  <c:v>6.2544119999999995E-2</c:v>
                </c:pt>
                <c:pt idx="2162">
                  <c:v>6.2564250000000002E-2</c:v>
                </c:pt>
                <c:pt idx="2163">
                  <c:v>6.2602679999999994E-2</c:v>
                </c:pt>
                <c:pt idx="2164">
                  <c:v>6.2627559999999999E-2</c:v>
                </c:pt>
                <c:pt idx="2165">
                  <c:v>6.2660549999999995E-2</c:v>
                </c:pt>
                <c:pt idx="2166">
                  <c:v>6.2686010000000014E-2</c:v>
                </c:pt>
                <c:pt idx="2167">
                  <c:v>6.2717610000000007E-2</c:v>
                </c:pt>
                <c:pt idx="2168">
                  <c:v>6.2739249999999996E-2</c:v>
                </c:pt>
                <c:pt idx="2169">
                  <c:v>6.2774319999999995E-2</c:v>
                </c:pt>
                <c:pt idx="2170">
                  <c:v>6.2800599999999998E-2</c:v>
                </c:pt>
                <c:pt idx="2171">
                  <c:v>6.283277000000001E-2</c:v>
                </c:pt>
                <c:pt idx="2172">
                  <c:v>6.2859159999999997E-2</c:v>
                </c:pt>
                <c:pt idx="2173">
                  <c:v>6.288601000000002E-2</c:v>
                </c:pt>
                <c:pt idx="2174">
                  <c:v>6.2917610000000013E-2</c:v>
                </c:pt>
                <c:pt idx="2175">
                  <c:v>6.2949089999999999E-2</c:v>
                </c:pt>
                <c:pt idx="2176">
                  <c:v>6.2972590000000009E-2</c:v>
                </c:pt>
                <c:pt idx="2177">
                  <c:v>6.3006380000000015E-2</c:v>
                </c:pt>
                <c:pt idx="2178">
                  <c:v>6.303300000000002E-2</c:v>
                </c:pt>
                <c:pt idx="2179">
                  <c:v>6.3065410000000002E-2</c:v>
                </c:pt>
                <c:pt idx="2180">
                  <c:v>6.3089720000000002E-2</c:v>
                </c:pt>
                <c:pt idx="2181">
                  <c:v>6.3122700000000004E-2</c:v>
                </c:pt>
                <c:pt idx="2182">
                  <c:v>6.3149319999999981E-2</c:v>
                </c:pt>
                <c:pt idx="2183">
                  <c:v>6.3181269999999998E-2</c:v>
                </c:pt>
                <c:pt idx="2184">
                  <c:v>6.3206620000000019E-2</c:v>
                </c:pt>
                <c:pt idx="2185">
                  <c:v>6.323450999999998E-2</c:v>
                </c:pt>
                <c:pt idx="2186">
                  <c:v>6.3261010000000006E-2</c:v>
                </c:pt>
                <c:pt idx="2187">
                  <c:v>6.3295969999999993E-2</c:v>
                </c:pt>
                <c:pt idx="2188">
                  <c:v>6.3322589999999998E-2</c:v>
                </c:pt>
                <c:pt idx="2189">
                  <c:v>6.3354420000000009E-2</c:v>
                </c:pt>
                <c:pt idx="2190">
                  <c:v>6.33793E-2</c:v>
                </c:pt>
                <c:pt idx="2191">
                  <c:v>6.3408350000000002E-2</c:v>
                </c:pt>
                <c:pt idx="2192">
                  <c:v>6.3434279999999996E-2</c:v>
                </c:pt>
                <c:pt idx="2193">
                  <c:v>6.3467380000000004E-2</c:v>
                </c:pt>
                <c:pt idx="2194">
                  <c:v>6.3494460000000016E-2</c:v>
                </c:pt>
                <c:pt idx="2195">
                  <c:v>6.3528719999999997E-2</c:v>
                </c:pt>
                <c:pt idx="2196">
                  <c:v>6.3553490000000004E-2</c:v>
                </c:pt>
                <c:pt idx="2197">
                  <c:v>6.3579650000000001E-2</c:v>
                </c:pt>
                <c:pt idx="2198">
                  <c:v>6.3607659999999996E-2</c:v>
                </c:pt>
                <c:pt idx="2199">
                  <c:v>6.3642729999999995E-2</c:v>
                </c:pt>
                <c:pt idx="2200">
                  <c:v>6.367015999999999E-2</c:v>
                </c:pt>
                <c:pt idx="2201">
                  <c:v>6.3702330000000015E-2</c:v>
                </c:pt>
                <c:pt idx="2202">
                  <c:v>6.3727450000000019E-2</c:v>
                </c:pt>
                <c:pt idx="2203">
                  <c:v>6.3756850000000004E-2</c:v>
                </c:pt>
                <c:pt idx="2204">
                  <c:v>6.3783119999999999E-2</c:v>
                </c:pt>
                <c:pt idx="2205">
                  <c:v>6.3817730000000017E-2</c:v>
                </c:pt>
                <c:pt idx="2206">
                  <c:v>6.3843419999999998E-2</c:v>
                </c:pt>
                <c:pt idx="2207">
                  <c:v>6.3875020000000018E-2</c:v>
                </c:pt>
                <c:pt idx="2208">
                  <c:v>6.3901289999999999E-2</c:v>
                </c:pt>
                <c:pt idx="2209">
                  <c:v>6.393289000000002E-2</c:v>
                </c:pt>
                <c:pt idx="2210">
                  <c:v>6.3953949999999996E-2</c:v>
                </c:pt>
                <c:pt idx="2211">
                  <c:v>6.39903E-2</c:v>
                </c:pt>
                <c:pt idx="2212">
                  <c:v>6.4017030000000016E-2</c:v>
                </c:pt>
                <c:pt idx="2213">
                  <c:v>6.4044119999999996E-2</c:v>
                </c:pt>
                <c:pt idx="2214">
                  <c:v>6.4075709999999994E-2</c:v>
                </c:pt>
                <c:pt idx="2215">
                  <c:v>6.4106040000000003E-2</c:v>
                </c:pt>
                <c:pt idx="2216">
                  <c:v>6.4127799999999999E-2</c:v>
                </c:pt>
                <c:pt idx="2217">
                  <c:v>6.4164490000000032E-2</c:v>
                </c:pt>
                <c:pt idx="2218">
                  <c:v>6.4190869999999997E-2</c:v>
                </c:pt>
                <c:pt idx="2219">
                  <c:v>6.4220739999999998E-2</c:v>
                </c:pt>
                <c:pt idx="2220">
                  <c:v>6.4240060000000002E-2</c:v>
                </c:pt>
                <c:pt idx="2221">
                  <c:v>6.4280340000000005E-2</c:v>
                </c:pt>
                <c:pt idx="2222">
                  <c:v>6.4306040000000009E-2</c:v>
                </c:pt>
                <c:pt idx="2223">
                  <c:v>6.4338210000000021E-2</c:v>
                </c:pt>
                <c:pt idx="2224">
                  <c:v>6.436449000000001E-2</c:v>
                </c:pt>
                <c:pt idx="2225">
                  <c:v>6.4395500000000008E-2</c:v>
                </c:pt>
                <c:pt idx="2226">
                  <c:v>6.4421779999999998E-2</c:v>
                </c:pt>
                <c:pt idx="2227">
                  <c:v>6.4453490000000016E-2</c:v>
                </c:pt>
                <c:pt idx="2228">
                  <c:v>6.4478259999999996E-2</c:v>
                </c:pt>
                <c:pt idx="2229">
                  <c:v>6.4511819999999997E-2</c:v>
                </c:pt>
                <c:pt idx="2230">
                  <c:v>6.4537980000000009E-2</c:v>
                </c:pt>
                <c:pt idx="2231">
                  <c:v>6.4567490000000033E-2</c:v>
                </c:pt>
                <c:pt idx="2232">
                  <c:v>6.4595849999999996E-2</c:v>
                </c:pt>
                <c:pt idx="2233">
                  <c:v>6.4625370000000001E-2</c:v>
                </c:pt>
                <c:pt idx="2234">
                  <c:v>6.4653139999999998E-2</c:v>
                </c:pt>
                <c:pt idx="2235">
                  <c:v>6.4684969999999994E-2</c:v>
                </c:pt>
                <c:pt idx="2236">
                  <c:v>6.4697700000000011E-2</c:v>
                </c:pt>
                <c:pt idx="2237">
                  <c:v>6.4705799999999994E-2</c:v>
                </c:pt>
                <c:pt idx="2238">
                  <c:v>6.4763330000000008E-2</c:v>
                </c:pt>
                <c:pt idx="2239">
                  <c:v>6.4800940000000015E-2</c:v>
                </c:pt>
                <c:pt idx="2240">
                  <c:v>6.4826520000000012E-2</c:v>
                </c:pt>
                <c:pt idx="2241">
                  <c:v>6.4859390000000003E-2</c:v>
                </c:pt>
                <c:pt idx="2242">
                  <c:v>6.4884390000000014E-2</c:v>
                </c:pt>
                <c:pt idx="2243">
                  <c:v>6.4916220000000011E-2</c:v>
                </c:pt>
                <c:pt idx="2244">
                  <c:v>6.4939369999999996E-2</c:v>
                </c:pt>
                <c:pt idx="2245">
                  <c:v>6.4975249999999998E-2</c:v>
                </c:pt>
                <c:pt idx="2246">
                  <c:v>6.4998400000000012E-2</c:v>
                </c:pt>
                <c:pt idx="2247">
                  <c:v>6.50308E-2</c:v>
                </c:pt>
                <c:pt idx="2248">
                  <c:v>6.5056379999999997E-2</c:v>
                </c:pt>
                <c:pt idx="2249">
                  <c:v>6.508868000000001E-2</c:v>
                </c:pt>
                <c:pt idx="2250">
                  <c:v>6.5114950000000019E-2</c:v>
                </c:pt>
                <c:pt idx="2251">
                  <c:v>6.5147700000000003E-2</c:v>
                </c:pt>
                <c:pt idx="2252">
                  <c:v>6.5173280000000014E-2</c:v>
                </c:pt>
                <c:pt idx="2253">
                  <c:v>6.5199320000000019E-2</c:v>
                </c:pt>
                <c:pt idx="2254">
                  <c:v>6.5230689999999994E-2</c:v>
                </c:pt>
                <c:pt idx="2255">
                  <c:v>6.5263790000000016E-2</c:v>
                </c:pt>
                <c:pt idx="2256">
                  <c:v>6.5288559999999995E-2</c:v>
                </c:pt>
                <c:pt idx="2257">
                  <c:v>6.5315530000000011E-2</c:v>
                </c:pt>
                <c:pt idx="2258">
                  <c:v>6.5347009999999997E-2</c:v>
                </c:pt>
                <c:pt idx="2259">
                  <c:v>6.5378030000000004E-2</c:v>
                </c:pt>
                <c:pt idx="2260">
                  <c:v>6.5405459999999999E-2</c:v>
                </c:pt>
                <c:pt idx="2261">
                  <c:v>6.5437049999999997E-2</c:v>
                </c:pt>
                <c:pt idx="2262">
                  <c:v>6.546113000000002E-2</c:v>
                </c:pt>
                <c:pt idx="2263">
                  <c:v>6.5492610000000034E-2</c:v>
                </c:pt>
                <c:pt idx="2264">
                  <c:v>6.552015999999998E-2</c:v>
                </c:pt>
                <c:pt idx="2265">
                  <c:v>6.555395E-2</c:v>
                </c:pt>
                <c:pt idx="2266">
                  <c:v>6.5579299999999993E-2</c:v>
                </c:pt>
                <c:pt idx="2267">
                  <c:v>6.5610779999999994E-2</c:v>
                </c:pt>
                <c:pt idx="2268">
                  <c:v>6.5635429999999995E-2</c:v>
                </c:pt>
                <c:pt idx="2269">
                  <c:v>6.5666920000000017E-2</c:v>
                </c:pt>
                <c:pt idx="2270">
                  <c:v>6.5693879999999996E-2</c:v>
                </c:pt>
                <c:pt idx="2271">
                  <c:v>6.5726179999999995E-2</c:v>
                </c:pt>
                <c:pt idx="2272">
                  <c:v>6.575002000000002E-2</c:v>
                </c:pt>
                <c:pt idx="2273">
                  <c:v>6.5784739999999994E-2</c:v>
                </c:pt>
                <c:pt idx="2274">
                  <c:v>6.5809619999999999E-2</c:v>
                </c:pt>
                <c:pt idx="2275">
                  <c:v>6.5840990000000002E-2</c:v>
                </c:pt>
                <c:pt idx="2276">
                  <c:v>6.5868650000000015E-2</c:v>
                </c:pt>
                <c:pt idx="2277">
                  <c:v>6.5900020000000004E-2</c:v>
                </c:pt>
                <c:pt idx="2278">
                  <c:v>6.5927100000000002E-2</c:v>
                </c:pt>
                <c:pt idx="2279">
                  <c:v>6.5957890000000019E-2</c:v>
                </c:pt>
                <c:pt idx="2280">
                  <c:v>6.5984509999999996E-2</c:v>
                </c:pt>
                <c:pt idx="2281">
                  <c:v>6.6015760000000007E-2</c:v>
                </c:pt>
                <c:pt idx="2282">
                  <c:v>6.6042489999999995E-2</c:v>
                </c:pt>
                <c:pt idx="2283">
                  <c:v>6.607420999999998E-2</c:v>
                </c:pt>
                <c:pt idx="2284">
                  <c:v>6.609516E-2</c:v>
                </c:pt>
                <c:pt idx="2285">
                  <c:v>6.6129179999999982E-2</c:v>
                </c:pt>
                <c:pt idx="2286">
                  <c:v>6.6156499999999993E-2</c:v>
                </c:pt>
                <c:pt idx="2287">
                  <c:v>6.6190529999999997E-2</c:v>
                </c:pt>
                <c:pt idx="2288">
                  <c:v>6.6211480000000003E-2</c:v>
                </c:pt>
                <c:pt idx="2289">
                  <c:v>6.624353999999999E-2</c:v>
                </c:pt>
                <c:pt idx="2290">
                  <c:v>6.6273399999999996E-2</c:v>
                </c:pt>
                <c:pt idx="2291">
                  <c:v>6.630556999999998E-2</c:v>
                </c:pt>
                <c:pt idx="2292">
                  <c:v>6.632606000000002E-2</c:v>
                </c:pt>
                <c:pt idx="2293">
                  <c:v>6.6357079999999999E-2</c:v>
                </c:pt>
                <c:pt idx="2294">
                  <c:v>6.6388559999999999E-2</c:v>
                </c:pt>
                <c:pt idx="2295">
                  <c:v>6.641495E-2</c:v>
                </c:pt>
                <c:pt idx="2296">
                  <c:v>6.6446549999999979E-2</c:v>
                </c:pt>
                <c:pt idx="2297">
                  <c:v>6.647686999999998E-2</c:v>
                </c:pt>
                <c:pt idx="2298">
                  <c:v>6.650499E-2</c:v>
                </c:pt>
                <c:pt idx="2299">
                  <c:v>6.6536940000000003E-2</c:v>
                </c:pt>
                <c:pt idx="2300">
                  <c:v>6.6558930000000002E-2</c:v>
                </c:pt>
                <c:pt idx="2301">
                  <c:v>6.6590300000000005E-2</c:v>
                </c:pt>
                <c:pt idx="2302">
                  <c:v>6.6620849999999981E-2</c:v>
                </c:pt>
                <c:pt idx="2303">
                  <c:v>6.6652799999999998E-2</c:v>
                </c:pt>
                <c:pt idx="2304">
                  <c:v>6.6672930000000019E-2</c:v>
                </c:pt>
                <c:pt idx="2305">
                  <c:v>6.6710670000000014E-2</c:v>
                </c:pt>
                <c:pt idx="2306">
                  <c:v>6.6737169999999998E-2</c:v>
                </c:pt>
                <c:pt idx="2307">
                  <c:v>6.6765640000000001E-2</c:v>
                </c:pt>
                <c:pt idx="2308">
                  <c:v>6.6793300000000014E-2</c:v>
                </c:pt>
                <c:pt idx="2309">
                  <c:v>6.682594E-2</c:v>
                </c:pt>
                <c:pt idx="2310">
                  <c:v>6.685012999999998E-2</c:v>
                </c:pt>
                <c:pt idx="2311">
                  <c:v>6.6877560000000003E-2</c:v>
                </c:pt>
                <c:pt idx="2312">
                  <c:v>6.6898739999999998E-2</c:v>
                </c:pt>
                <c:pt idx="2313">
                  <c:v>6.6925020000000002E-2</c:v>
                </c:pt>
                <c:pt idx="2314">
                  <c:v>6.6967609999999997E-2</c:v>
                </c:pt>
                <c:pt idx="2315">
                  <c:v>6.7000480000000015E-2</c:v>
                </c:pt>
                <c:pt idx="2316">
                  <c:v>6.7025710000000002E-2</c:v>
                </c:pt>
                <c:pt idx="2317">
                  <c:v>6.7057080000000019E-2</c:v>
                </c:pt>
                <c:pt idx="2318">
                  <c:v>6.7083809999999994E-2</c:v>
                </c:pt>
                <c:pt idx="2319">
                  <c:v>6.7116800000000004E-2</c:v>
                </c:pt>
                <c:pt idx="2320">
                  <c:v>6.7141679999999995E-2</c:v>
                </c:pt>
                <c:pt idx="2321">
                  <c:v>6.717293000000002E-2</c:v>
                </c:pt>
                <c:pt idx="2322">
                  <c:v>6.7199440000000013E-2</c:v>
                </c:pt>
                <c:pt idx="2323">
                  <c:v>6.723069000000001E-2</c:v>
                </c:pt>
                <c:pt idx="2324">
                  <c:v>6.7257430000000021E-2</c:v>
                </c:pt>
                <c:pt idx="2325">
                  <c:v>6.7289950000000001E-2</c:v>
                </c:pt>
                <c:pt idx="2326">
                  <c:v>6.7314140000000008E-2</c:v>
                </c:pt>
                <c:pt idx="2327">
                  <c:v>6.7347589999999999E-2</c:v>
                </c:pt>
                <c:pt idx="2328">
                  <c:v>6.7373279999999994E-2</c:v>
                </c:pt>
                <c:pt idx="2329">
                  <c:v>6.7405800000000002E-2</c:v>
                </c:pt>
                <c:pt idx="2330">
                  <c:v>6.7429989999999995E-2</c:v>
                </c:pt>
                <c:pt idx="2331">
                  <c:v>6.7462170000000016E-2</c:v>
                </c:pt>
                <c:pt idx="2332">
                  <c:v>6.7488560000000003E-2</c:v>
                </c:pt>
                <c:pt idx="2333">
                  <c:v>6.750962000000002E-2</c:v>
                </c:pt>
                <c:pt idx="2334">
                  <c:v>6.7531499999999994E-2</c:v>
                </c:pt>
                <c:pt idx="2335">
                  <c:v>6.7579070000000005E-2</c:v>
                </c:pt>
                <c:pt idx="2336">
                  <c:v>6.7594000000000015E-2</c:v>
                </c:pt>
                <c:pt idx="2337">
                  <c:v>6.7629880000000003E-2</c:v>
                </c:pt>
                <c:pt idx="2338">
                  <c:v>6.763578000000002E-2</c:v>
                </c:pt>
                <c:pt idx="2339">
                  <c:v>6.7688789999999999E-2</c:v>
                </c:pt>
                <c:pt idx="2340">
                  <c:v>6.7714830000000018E-2</c:v>
                </c:pt>
                <c:pt idx="2341">
                  <c:v>6.775187000000002E-2</c:v>
                </c:pt>
                <c:pt idx="2342">
                  <c:v>6.7778140000000001E-2</c:v>
                </c:pt>
                <c:pt idx="2343">
                  <c:v>6.7810899999999993E-2</c:v>
                </c:pt>
                <c:pt idx="2344">
                  <c:v>6.7836359999999998E-2</c:v>
                </c:pt>
                <c:pt idx="2345">
                  <c:v>6.7868190000000009E-2</c:v>
                </c:pt>
                <c:pt idx="2346">
                  <c:v>6.7893880000000018E-2</c:v>
                </c:pt>
                <c:pt idx="2347">
                  <c:v>6.7899090000000009E-2</c:v>
                </c:pt>
                <c:pt idx="2348">
                  <c:v>6.7944229999999994E-2</c:v>
                </c:pt>
                <c:pt idx="2349">
                  <c:v>6.798243000000001E-2</c:v>
                </c:pt>
                <c:pt idx="2350">
                  <c:v>6.8003720000000017E-2</c:v>
                </c:pt>
                <c:pt idx="2351">
                  <c:v>6.8031620000000015E-2</c:v>
                </c:pt>
                <c:pt idx="2352">
                  <c:v>6.8100019999999997E-2</c:v>
                </c:pt>
                <c:pt idx="2353">
                  <c:v>6.8105460000000007E-2</c:v>
                </c:pt>
                <c:pt idx="2354">
                  <c:v>6.8125480000000002E-2</c:v>
                </c:pt>
                <c:pt idx="2355">
                  <c:v>6.8157889999999999E-2</c:v>
                </c:pt>
                <c:pt idx="2356">
                  <c:v>6.818254E-2</c:v>
                </c:pt>
                <c:pt idx="2357">
                  <c:v>6.821576E-2</c:v>
                </c:pt>
                <c:pt idx="2358">
                  <c:v>6.8240869999999981E-2</c:v>
                </c:pt>
                <c:pt idx="2359">
                  <c:v>6.8268999999999996E-2</c:v>
                </c:pt>
                <c:pt idx="2360">
                  <c:v>6.8298860000000003E-2</c:v>
                </c:pt>
                <c:pt idx="2361">
                  <c:v>6.8327559999999996E-2</c:v>
                </c:pt>
                <c:pt idx="2362">
                  <c:v>6.8356959999999994E-2</c:v>
                </c:pt>
                <c:pt idx="2363">
                  <c:v>6.8388440000000009E-2</c:v>
                </c:pt>
                <c:pt idx="2364">
                  <c:v>6.840719000000002E-2</c:v>
                </c:pt>
                <c:pt idx="2365">
                  <c:v>6.8447240000000006E-2</c:v>
                </c:pt>
                <c:pt idx="2366">
                  <c:v>6.8472590000000014E-2</c:v>
                </c:pt>
                <c:pt idx="2367">
                  <c:v>6.850523E-2</c:v>
                </c:pt>
                <c:pt idx="2368">
                  <c:v>6.8530569999999999E-2</c:v>
                </c:pt>
                <c:pt idx="2369">
                  <c:v>6.8563100000000002E-2</c:v>
                </c:pt>
                <c:pt idx="2370">
                  <c:v>6.8589020000000001E-2</c:v>
                </c:pt>
                <c:pt idx="2371">
                  <c:v>6.8621080000000001E-2</c:v>
                </c:pt>
                <c:pt idx="2372">
                  <c:v>6.8646310000000002E-2</c:v>
                </c:pt>
                <c:pt idx="2373">
                  <c:v>6.8679069999999981E-2</c:v>
                </c:pt>
                <c:pt idx="2374">
                  <c:v>6.8704530000000014E-2</c:v>
                </c:pt>
                <c:pt idx="2375">
                  <c:v>6.8736359999999996E-2</c:v>
                </c:pt>
                <c:pt idx="2376">
                  <c:v>6.8762519999999994E-2</c:v>
                </c:pt>
                <c:pt idx="2377">
                  <c:v>6.8794230000000012E-2</c:v>
                </c:pt>
                <c:pt idx="2378">
                  <c:v>6.8819930000000015E-2</c:v>
                </c:pt>
                <c:pt idx="2379">
                  <c:v>6.8852099999999999E-2</c:v>
                </c:pt>
                <c:pt idx="2380">
                  <c:v>6.8877800000000003E-2</c:v>
                </c:pt>
                <c:pt idx="2381">
                  <c:v>6.8910089999999993E-2</c:v>
                </c:pt>
                <c:pt idx="2382">
                  <c:v>6.8935670000000004E-2</c:v>
                </c:pt>
                <c:pt idx="2383">
                  <c:v>6.896865000000002E-2</c:v>
                </c:pt>
                <c:pt idx="2384">
                  <c:v>6.899354000000002E-2</c:v>
                </c:pt>
                <c:pt idx="2385">
                  <c:v>6.9025370000000003E-2</c:v>
                </c:pt>
                <c:pt idx="2386">
                  <c:v>6.9052100000000019E-2</c:v>
                </c:pt>
                <c:pt idx="2387">
                  <c:v>6.9083469999999994E-2</c:v>
                </c:pt>
                <c:pt idx="2388">
                  <c:v>6.9109390000000021E-2</c:v>
                </c:pt>
                <c:pt idx="2389">
                  <c:v>6.9141800000000003E-2</c:v>
                </c:pt>
                <c:pt idx="2390">
                  <c:v>6.9167380000000014E-2</c:v>
                </c:pt>
                <c:pt idx="2391">
                  <c:v>6.9199090000000019E-2</c:v>
                </c:pt>
                <c:pt idx="2392">
                  <c:v>6.9225250000000002E-2</c:v>
                </c:pt>
                <c:pt idx="2393">
                  <c:v>6.9257659999999999E-2</c:v>
                </c:pt>
                <c:pt idx="2394">
                  <c:v>6.9282540000000004E-2</c:v>
                </c:pt>
                <c:pt idx="2395">
                  <c:v>6.9315180000000018E-2</c:v>
                </c:pt>
                <c:pt idx="2396">
                  <c:v>6.9340990000000019E-2</c:v>
                </c:pt>
                <c:pt idx="2397">
                  <c:v>6.9373630000000033E-2</c:v>
                </c:pt>
                <c:pt idx="2398">
                  <c:v>6.9398860000000021E-2</c:v>
                </c:pt>
                <c:pt idx="2399">
                  <c:v>6.9431040000000013E-2</c:v>
                </c:pt>
                <c:pt idx="2400">
                  <c:v>6.9456149999999994E-2</c:v>
                </c:pt>
                <c:pt idx="2401">
                  <c:v>6.9488910000000015E-2</c:v>
                </c:pt>
                <c:pt idx="2402">
                  <c:v>6.951460000000001E-2</c:v>
                </c:pt>
                <c:pt idx="2403">
                  <c:v>6.954643000000002E-2</c:v>
                </c:pt>
                <c:pt idx="2404">
                  <c:v>6.9572590000000017E-2</c:v>
                </c:pt>
                <c:pt idx="2405">
                  <c:v>6.9604299999999994E-2</c:v>
                </c:pt>
                <c:pt idx="2406">
                  <c:v>6.9630460000000019E-2</c:v>
                </c:pt>
                <c:pt idx="2407">
                  <c:v>6.9661130000000002E-2</c:v>
                </c:pt>
                <c:pt idx="2408">
                  <c:v>6.9687750000000021E-2</c:v>
                </c:pt>
                <c:pt idx="2409">
                  <c:v>6.9720160000000003E-2</c:v>
                </c:pt>
                <c:pt idx="2410">
                  <c:v>6.9745619999999994E-2</c:v>
                </c:pt>
                <c:pt idx="2411">
                  <c:v>6.9775710000000019E-2</c:v>
                </c:pt>
                <c:pt idx="2412">
                  <c:v>6.9801409999999994E-2</c:v>
                </c:pt>
                <c:pt idx="2413">
                  <c:v>6.983590000000002E-2</c:v>
                </c:pt>
                <c:pt idx="2414">
                  <c:v>6.9861590000000015E-2</c:v>
                </c:pt>
                <c:pt idx="2415">
                  <c:v>6.9894349999999994E-2</c:v>
                </c:pt>
                <c:pt idx="2416">
                  <c:v>6.9919460000000017E-2</c:v>
                </c:pt>
                <c:pt idx="2417">
                  <c:v>6.9950480000000009E-2</c:v>
                </c:pt>
                <c:pt idx="2418">
                  <c:v>6.9975599999999999E-2</c:v>
                </c:pt>
                <c:pt idx="2419">
                  <c:v>7.0009509999999997E-2</c:v>
                </c:pt>
                <c:pt idx="2420">
                  <c:v>7.0035319999999998E-2</c:v>
                </c:pt>
                <c:pt idx="2421">
                  <c:v>7.0067379999999999E-2</c:v>
                </c:pt>
                <c:pt idx="2422">
                  <c:v>7.0093770000000014E-2</c:v>
                </c:pt>
                <c:pt idx="2423">
                  <c:v>7.0125480000000004E-2</c:v>
                </c:pt>
                <c:pt idx="2424">
                  <c:v>7.0151060000000001E-2</c:v>
                </c:pt>
                <c:pt idx="2425">
                  <c:v>7.0183350000000005E-2</c:v>
                </c:pt>
                <c:pt idx="2426">
                  <c:v>7.0208930000000003E-2</c:v>
                </c:pt>
                <c:pt idx="2427">
                  <c:v>7.0241219999999979E-2</c:v>
                </c:pt>
                <c:pt idx="2428">
                  <c:v>7.0265179999999997E-2</c:v>
                </c:pt>
                <c:pt idx="2429">
                  <c:v>7.0299089999999995E-2</c:v>
                </c:pt>
                <c:pt idx="2430">
                  <c:v>7.0324789999999998E-2</c:v>
                </c:pt>
                <c:pt idx="2431">
                  <c:v>7.035696000000001E-2</c:v>
                </c:pt>
                <c:pt idx="2432">
                  <c:v>7.0382080000000014E-2</c:v>
                </c:pt>
                <c:pt idx="2433">
                  <c:v>7.0414950000000004E-2</c:v>
                </c:pt>
                <c:pt idx="2434">
                  <c:v>7.0440530000000001E-2</c:v>
                </c:pt>
                <c:pt idx="2435">
                  <c:v>7.0472820000000019E-2</c:v>
                </c:pt>
                <c:pt idx="2436">
                  <c:v>7.0495620000000009E-2</c:v>
                </c:pt>
                <c:pt idx="2437">
                  <c:v>7.0530109999999993E-2</c:v>
                </c:pt>
                <c:pt idx="2438">
                  <c:v>7.0555229999999997E-2</c:v>
                </c:pt>
                <c:pt idx="2439">
                  <c:v>7.0587980000000008E-2</c:v>
                </c:pt>
                <c:pt idx="2440">
                  <c:v>7.061379000000001E-2</c:v>
                </c:pt>
                <c:pt idx="2441">
                  <c:v>7.0646429999999996E-2</c:v>
                </c:pt>
                <c:pt idx="2442">
                  <c:v>7.0671200000000003E-2</c:v>
                </c:pt>
                <c:pt idx="2443">
                  <c:v>7.0704300000000012E-2</c:v>
                </c:pt>
                <c:pt idx="2444">
                  <c:v>7.0729760000000003E-2</c:v>
                </c:pt>
                <c:pt idx="2445">
                  <c:v>7.0760670000000012E-2</c:v>
                </c:pt>
                <c:pt idx="2446">
                  <c:v>7.0787630000000018E-2</c:v>
                </c:pt>
                <c:pt idx="2447">
                  <c:v>7.0819809999999997E-2</c:v>
                </c:pt>
                <c:pt idx="2448">
                  <c:v>7.0844930000000014E-2</c:v>
                </c:pt>
                <c:pt idx="2449">
                  <c:v>7.0877679999999998E-2</c:v>
                </c:pt>
                <c:pt idx="2450">
                  <c:v>7.0903949999999993E-2</c:v>
                </c:pt>
                <c:pt idx="2451">
                  <c:v>7.093555E-2</c:v>
                </c:pt>
                <c:pt idx="2452">
                  <c:v>7.0961360000000001E-2</c:v>
                </c:pt>
                <c:pt idx="2453">
                  <c:v>7.0993420000000015E-2</c:v>
                </c:pt>
                <c:pt idx="2454">
                  <c:v>7.1019230000000017E-2</c:v>
                </c:pt>
                <c:pt idx="2455">
                  <c:v>7.1051290000000003E-2</c:v>
                </c:pt>
                <c:pt idx="2456">
                  <c:v>7.107664000000001E-2</c:v>
                </c:pt>
                <c:pt idx="2457">
                  <c:v>7.1109740000000005E-2</c:v>
                </c:pt>
                <c:pt idx="2458">
                  <c:v>7.1134509999999998E-2</c:v>
                </c:pt>
                <c:pt idx="2459">
                  <c:v>7.1167259999999996E-2</c:v>
                </c:pt>
                <c:pt idx="2460">
                  <c:v>7.1193069999999997E-2</c:v>
                </c:pt>
                <c:pt idx="2461">
                  <c:v>7.1225129999999984E-2</c:v>
                </c:pt>
                <c:pt idx="2462">
                  <c:v>7.125036999999998E-2</c:v>
                </c:pt>
                <c:pt idx="2463">
                  <c:v>7.1282540000000005E-2</c:v>
                </c:pt>
                <c:pt idx="2464">
                  <c:v>7.130777000000002E-2</c:v>
                </c:pt>
                <c:pt idx="2465">
                  <c:v>7.1340410000000021E-2</c:v>
                </c:pt>
                <c:pt idx="2466">
                  <c:v>7.1365639999999994E-2</c:v>
                </c:pt>
                <c:pt idx="2467">
                  <c:v>7.1399089999999998E-2</c:v>
                </c:pt>
                <c:pt idx="2468">
                  <c:v>7.1424790000000002E-2</c:v>
                </c:pt>
                <c:pt idx="2469">
                  <c:v>7.1456380000000014E-2</c:v>
                </c:pt>
                <c:pt idx="2470">
                  <c:v>7.1481729999999993E-2</c:v>
                </c:pt>
                <c:pt idx="2471">
                  <c:v>7.1514140000000004E-2</c:v>
                </c:pt>
                <c:pt idx="2472">
                  <c:v>7.1539599999999995E-2</c:v>
                </c:pt>
                <c:pt idx="2473">
                  <c:v>7.1572120000000003E-2</c:v>
                </c:pt>
                <c:pt idx="2474">
                  <c:v>7.1594119999999997E-2</c:v>
                </c:pt>
                <c:pt idx="2475">
                  <c:v>7.1629990000000004E-2</c:v>
                </c:pt>
                <c:pt idx="2476">
                  <c:v>7.1654990000000002E-2</c:v>
                </c:pt>
                <c:pt idx="2477">
                  <c:v>7.1688440000000006E-2</c:v>
                </c:pt>
                <c:pt idx="2478">
                  <c:v>7.1709389999999998E-2</c:v>
                </c:pt>
                <c:pt idx="2479">
                  <c:v>7.174585E-2</c:v>
                </c:pt>
                <c:pt idx="2480">
                  <c:v>7.177074E-2</c:v>
                </c:pt>
                <c:pt idx="2481">
                  <c:v>7.1803610000000018E-2</c:v>
                </c:pt>
                <c:pt idx="2482">
                  <c:v>7.1829180000000006E-2</c:v>
                </c:pt>
                <c:pt idx="2483">
                  <c:v>7.1858809999999995E-2</c:v>
                </c:pt>
                <c:pt idx="2484">
                  <c:v>7.1885430000000014E-2</c:v>
                </c:pt>
                <c:pt idx="2485">
                  <c:v>7.1918999999999997E-2</c:v>
                </c:pt>
                <c:pt idx="2486">
                  <c:v>7.1944460000000002E-2</c:v>
                </c:pt>
                <c:pt idx="2487">
                  <c:v>7.1976869999999998E-2</c:v>
                </c:pt>
                <c:pt idx="2488">
                  <c:v>7.1998859999999998E-2</c:v>
                </c:pt>
                <c:pt idx="2489">
                  <c:v>7.2033580000000014E-2</c:v>
                </c:pt>
                <c:pt idx="2490">
                  <c:v>7.2060319999999997E-2</c:v>
                </c:pt>
                <c:pt idx="2491">
                  <c:v>7.2092610000000029E-2</c:v>
                </c:pt>
                <c:pt idx="2492">
                  <c:v>7.2114719999999993E-2</c:v>
                </c:pt>
                <c:pt idx="2493">
                  <c:v>7.2148169999999984E-2</c:v>
                </c:pt>
                <c:pt idx="2494">
                  <c:v>7.2176290000000018E-2</c:v>
                </c:pt>
                <c:pt idx="2495">
                  <c:v>7.2208240000000007E-2</c:v>
                </c:pt>
                <c:pt idx="2496">
                  <c:v>7.223011E-2</c:v>
                </c:pt>
                <c:pt idx="2497">
                  <c:v>7.2266680000000014E-2</c:v>
                </c:pt>
                <c:pt idx="2498">
                  <c:v>7.2292029999999993E-2</c:v>
                </c:pt>
                <c:pt idx="2499">
                  <c:v>7.232398000000001E-2</c:v>
                </c:pt>
                <c:pt idx="2500">
                  <c:v>7.2349899999999995E-2</c:v>
                </c:pt>
                <c:pt idx="2501">
                  <c:v>7.2381959999999995E-2</c:v>
                </c:pt>
                <c:pt idx="2502">
                  <c:v>7.2404880000000019E-2</c:v>
                </c:pt>
                <c:pt idx="2503">
                  <c:v>7.2436360000000019E-2</c:v>
                </c:pt>
                <c:pt idx="2504">
                  <c:v>7.246530000000001E-2</c:v>
                </c:pt>
                <c:pt idx="2505">
                  <c:v>7.2497700000000012E-2</c:v>
                </c:pt>
                <c:pt idx="2506">
                  <c:v>7.2525019999999996E-2</c:v>
                </c:pt>
                <c:pt idx="2507">
                  <c:v>7.2551060000000001E-2</c:v>
                </c:pt>
                <c:pt idx="2508">
                  <c:v>7.2581149999999997E-2</c:v>
                </c:pt>
                <c:pt idx="2509">
                  <c:v>7.2613559999999994E-2</c:v>
                </c:pt>
                <c:pt idx="2510">
                  <c:v>7.2636709999999993E-2</c:v>
                </c:pt>
                <c:pt idx="2511">
                  <c:v>7.2672120000000021E-2</c:v>
                </c:pt>
                <c:pt idx="2512">
                  <c:v>7.2697120000000004E-2</c:v>
                </c:pt>
                <c:pt idx="2513">
                  <c:v>7.2728840000000003E-2</c:v>
                </c:pt>
                <c:pt idx="2514">
                  <c:v>7.2750369999999995E-2</c:v>
                </c:pt>
                <c:pt idx="2515">
                  <c:v>7.2787519999999994E-2</c:v>
                </c:pt>
                <c:pt idx="2516">
                  <c:v>7.2812870000000016E-2</c:v>
                </c:pt>
                <c:pt idx="2517">
                  <c:v>7.2839600000000018E-2</c:v>
                </c:pt>
                <c:pt idx="2518">
                  <c:v>7.2870740000000003E-2</c:v>
                </c:pt>
                <c:pt idx="2519">
                  <c:v>7.2903259999999998E-2</c:v>
                </c:pt>
                <c:pt idx="2520">
                  <c:v>7.2926990000000011E-2</c:v>
                </c:pt>
                <c:pt idx="2521">
                  <c:v>7.2960549999999999E-2</c:v>
                </c:pt>
                <c:pt idx="2522">
                  <c:v>7.2986010000000018E-2</c:v>
                </c:pt>
                <c:pt idx="2523">
                  <c:v>7.3016110000000009E-2</c:v>
                </c:pt>
                <c:pt idx="2524">
                  <c:v>7.3042839999999998E-2</c:v>
                </c:pt>
                <c:pt idx="2525">
                  <c:v>7.3076290000000016E-2</c:v>
                </c:pt>
                <c:pt idx="2526">
                  <c:v>7.3101869999999985E-2</c:v>
                </c:pt>
                <c:pt idx="2527">
                  <c:v>7.3134859999999996E-2</c:v>
                </c:pt>
                <c:pt idx="2528">
                  <c:v>7.3160320000000001E-2</c:v>
                </c:pt>
                <c:pt idx="2529">
                  <c:v>7.3192149999999997E-2</c:v>
                </c:pt>
                <c:pt idx="2530">
                  <c:v>7.3217610000000016E-2</c:v>
                </c:pt>
                <c:pt idx="2531">
                  <c:v>7.3247930000000003E-2</c:v>
                </c:pt>
                <c:pt idx="2532">
                  <c:v>7.3272119999999996E-2</c:v>
                </c:pt>
                <c:pt idx="2533">
                  <c:v>7.3308120000000004E-2</c:v>
                </c:pt>
                <c:pt idx="2534">
                  <c:v>7.3333700000000016E-2</c:v>
                </c:pt>
                <c:pt idx="2535">
                  <c:v>7.336136E-2</c:v>
                </c:pt>
                <c:pt idx="2536">
                  <c:v>7.3386940000000012E-2</c:v>
                </c:pt>
                <c:pt idx="2537">
                  <c:v>7.3423630000000017E-2</c:v>
                </c:pt>
                <c:pt idx="2538">
                  <c:v>7.3449319999999985E-2</c:v>
                </c:pt>
                <c:pt idx="2539">
                  <c:v>7.347687E-2</c:v>
                </c:pt>
                <c:pt idx="2540">
                  <c:v>7.350719E-2</c:v>
                </c:pt>
                <c:pt idx="2541">
                  <c:v>7.3539370000000007E-2</c:v>
                </c:pt>
                <c:pt idx="2542">
                  <c:v>7.3563439999999994E-2</c:v>
                </c:pt>
                <c:pt idx="2543">
                  <c:v>7.3597700000000016E-2</c:v>
                </c:pt>
                <c:pt idx="2544">
                  <c:v>7.3623049999999995E-2</c:v>
                </c:pt>
                <c:pt idx="2545">
                  <c:v>7.3654070000000002E-2</c:v>
                </c:pt>
                <c:pt idx="2546">
                  <c:v>7.3679759999999983E-2</c:v>
                </c:pt>
                <c:pt idx="2547">
                  <c:v>7.3712980000000011E-2</c:v>
                </c:pt>
                <c:pt idx="2548">
                  <c:v>7.3738559999999995E-2</c:v>
                </c:pt>
                <c:pt idx="2549">
                  <c:v>7.3768650000000019E-2</c:v>
                </c:pt>
                <c:pt idx="2550">
                  <c:v>7.3794120000000019E-2</c:v>
                </c:pt>
                <c:pt idx="2551">
                  <c:v>7.3828950000000004E-2</c:v>
                </c:pt>
                <c:pt idx="2552">
                  <c:v>7.3854879999999998E-2</c:v>
                </c:pt>
                <c:pt idx="2553">
                  <c:v>7.388335E-2</c:v>
                </c:pt>
                <c:pt idx="2554">
                  <c:v>7.3911009999999999E-2</c:v>
                </c:pt>
                <c:pt idx="2555">
                  <c:v>7.3944689999999993E-2</c:v>
                </c:pt>
                <c:pt idx="2556">
                  <c:v>7.3970739999999993E-2</c:v>
                </c:pt>
                <c:pt idx="2557">
                  <c:v>7.4002560000000009E-2</c:v>
                </c:pt>
                <c:pt idx="2558">
                  <c:v>7.4028140000000006E-2</c:v>
                </c:pt>
                <c:pt idx="2559">
                  <c:v>7.406043000000001E-2</c:v>
                </c:pt>
                <c:pt idx="2560">
                  <c:v>7.4085429999999994E-2</c:v>
                </c:pt>
                <c:pt idx="2561">
                  <c:v>7.4112630000000013E-2</c:v>
                </c:pt>
                <c:pt idx="2562">
                  <c:v>7.4143420000000015E-2</c:v>
                </c:pt>
                <c:pt idx="2563">
                  <c:v>7.4174550000000006E-2</c:v>
                </c:pt>
                <c:pt idx="2564">
                  <c:v>7.4201409999999995E-2</c:v>
                </c:pt>
                <c:pt idx="2565">
                  <c:v>7.423415999999998E-2</c:v>
                </c:pt>
                <c:pt idx="2566">
                  <c:v>7.4258809999999995E-2</c:v>
                </c:pt>
                <c:pt idx="2567">
                  <c:v>7.4291570000000015E-2</c:v>
                </c:pt>
                <c:pt idx="2568">
                  <c:v>7.431784000000001E-2</c:v>
                </c:pt>
                <c:pt idx="2569">
                  <c:v>7.4350600000000017E-2</c:v>
                </c:pt>
                <c:pt idx="2570">
                  <c:v>7.4375250000000004E-2</c:v>
                </c:pt>
                <c:pt idx="2571">
                  <c:v>7.4407310000000018E-2</c:v>
                </c:pt>
                <c:pt idx="2572">
                  <c:v>7.4431960000000019E-2</c:v>
                </c:pt>
                <c:pt idx="2573">
                  <c:v>7.446541000000001E-2</c:v>
                </c:pt>
                <c:pt idx="2574">
                  <c:v>7.4490990000000035E-2</c:v>
                </c:pt>
                <c:pt idx="2575">
                  <c:v>7.4523859999999997E-2</c:v>
                </c:pt>
                <c:pt idx="2576">
                  <c:v>7.4548859999999995E-2</c:v>
                </c:pt>
                <c:pt idx="2577">
                  <c:v>7.4579989999999999E-2</c:v>
                </c:pt>
                <c:pt idx="2578">
                  <c:v>7.460650000000002E-2</c:v>
                </c:pt>
                <c:pt idx="2579">
                  <c:v>7.4639140000000007E-2</c:v>
                </c:pt>
                <c:pt idx="2580">
                  <c:v>7.4663789999999994E-2</c:v>
                </c:pt>
                <c:pt idx="2581">
                  <c:v>7.4697009999999994E-2</c:v>
                </c:pt>
                <c:pt idx="2582">
                  <c:v>7.4722120000000017E-2</c:v>
                </c:pt>
                <c:pt idx="2583">
                  <c:v>7.475546000000001E-2</c:v>
                </c:pt>
                <c:pt idx="2584">
                  <c:v>7.4780570000000018E-2</c:v>
                </c:pt>
                <c:pt idx="2585">
                  <c:v>7.4812290000000031E-2</c:v>
                </c:pt>
                <c:pt idx="2586">
                  <c:v>7.4838330000000008E-2</c:v>
                </c:pt>
                <c:pt idx="2587">
                  <c:v>7.4870389999999995E-2</c:v>
                </c:pt>
                <c:pt idx="2588">
                  <c:v>7.4895160000000002E-2</c:v>
                </c:pt>
                <c:pt idx="2589">
                  <c:v>7.4928839999999997E-2</c:v>
                </c:pt>
                <c:pt idx="2590">
                  <c:v>7.4953030000000018E-2</c:v>
                </c:pt>
                <c:pt idx="2591">
                  <c:v>7.4985549999999998E-2</c:v>
                </c:pt>
                <c:pt idx="2592">
                  <c:v>7.5011480000000019E-2</c:v>
                </c:pt>
                <c:pt idx="2593">
                  <c:v>7.5044120000000006E-2</c:v>
                </c:pt>
                <c:pt idx="2594">
                  <c:v>7.5068190000000021E-2</c:v>
                </c:pt>
                <c:pt idx="2595">
                  <c:v>7.5101989999999993E-2</c:v>
                </c:pt>
                <c:pt idx="2596">
                  <c:v>7.5126059999999995E-2</c:v>
                </c:pt>
                <c:pt idx="2597">
                  <c:v>7.5159859999999995E-2</c:v>
                </c:pt>
                <c:pt idx="2598">
                  <c:v>7.5185199999999994E-2</c:v>
                </c:pt>
                <c:pt idx="2599">
                  <c:v>7.5216569999999996E-2</c:v>
                </c:pt>
                <c:pt idx="2600">
                  <c:v>7.5244119999999984E-2</c:v>
                </c:pt>
                <c:pt idx="2601">
                  <c:v>7.5275599999999998E-2</c:v>
                </c:pt>
                <c:pt idx="2602">
                  <c:v>7.5300829999999999E-2</c:v>
                </c:pt>
                <c:pt idx="2603">
                  <c:v>7.5334050000000014E-2</c:v>
                </c:pt>
                <c:pt idx="2604">
                  <c:v>7.5359280000000015E-2</c:v>
                </c:pt>
                <c:pt idx="2605">
                  <c:v>7.5391680000000016E-2</c:v>
                </c:pt>
                <c:pt idx="2606">
                  <c:v>7.5417260000000014E-2</c:v>
                </c:pt>
                <c:pt idx="2607">
                  <c:v>7.5447929999999996E-2</c:v>
                </c:pt>
                <c:pt idx="2608">
                  <c:v>7.5474550000000001E-2</c:v>
                </c:pt>
                <c:pt idx="2609">
                  <c:v>7.5507080000000004E-2</c:v>
                </c:pt>
                <c:pt idx="2610">
                  <c:v>7.5533119999999995E-2</c:v>
                </c:pt>
                <c:pt idx="2611">
                  <c:v>7.556495000000002E-2</c:v>
                </c:pt>
                <c:pt idx="2612">
                  <c:v>7.5588100000000005E-2</c:v>
                </c:pt>
                <c:pt idx="2613">
                  <c:v>7.5623399999999993E-2</c:v>
                </c:pt>
                <c:pt idx="2614">
                  <c:v>7.5648859999999984E-2</c:v>
                </c:pt>
                <c:pt idx="2615">
                  <c:v>7.5679529999999995E-2</c:v>
                </c:pt>
                <c:pt idx="2616">
                  <c:v>7.5706150000000014E-2</c:v>
                </c:pt>
                <c:pt idx="2617">
                  <c:v>7.5736360000000016E-2</c:v>
                </c:pt>
                <c:pt idx="2618">
                  <c:v>7.5763440000000015E-2</c:v>
                </c:pt>
                <c:pt idx="2619">
                  <c:v>7.5797120000000009E-2</c:v>
                </c:pt>
                <c:pt idx="2620">
                  <c:v>7.5820849999999995E-2</c:v>
                </c:pt>
                <c:pt idx="2621">
                  <c:v>7.5851520000000019E-2</c:v>
                </c:pt>
                <c:pt idx="2622">
                  <c:v>7.5879879999999997E-2</c:v>
                </c:pt>
                <c:pt idx="2623">
                  <c:v>7.5909969999999993E-2</c:v>
                </c:pt>
                <c:pt idx="2624">
                  <c:v>7.5937749999999998E-2</c:v>
                </c:pt>
                <c:pt idx="2625">
                  <c:v>7.5970159999999995E-2</c:v>
                </c:pt>
                <c:pt idx="2626">
                  <c:v>7.5994460000000014E-2</c:v>
                </c:pt>
                <c:pt idx="2627">
                  <c:v>7.6024439999999999E-2</c:v>
                </c:pt>
                <c:pt idx="2628">
                  <c:v>7.6051179999999996E-2</c:v>
                </c:pt>
                <c:pt idx="2629">
                  <c:v>7.6085550000000002E-2</c:v>
                </c:pt>
                <c:pt idx="2630">
                  <c:v>7.6110200000000003E-2</c:v>
                </c:pt>
                <c:pt idx="2631">
                  <c:v>7.6141219999999996E-2</c:v>
                </c:pt>
                <c:pt idx="2632">
                  <c:v>7.6169230000000004E-2</c:v>
                </c:pt>
                <c:pt idx="2633">
                  <c:v>7.6201409999999997E-2</c:v>
                </c:pt>
                <c:pt idx="2634">
                  <c:v>7.6226870000000002E-2</c:v>
                </c:pt>
                <c:pt idx="2635">
                  <c:v>7.6258119999999985E-2</c:v>
                </c:pt>
                <c:pt idx="2636">
                  <c:v>7.6284740000000004E-2</c:v>
                </c:pt>
                <c:pt idx="2637">
                  <c:v>7.6316449999999994E-2</c:v>
                </c:pt>
                <c:pt idx="2638">
                  <c:v>7.6343190000000019E-2</c:v>
                </c:pt>
                <c:pt idx="2639">
                  <c:v>7.6373860000000002E-2</c:v>
                </c:pt>
                <c:pt idx="2640">
                  <c:v>7.6399320000000021E-2</c:v>
                </c:pt>
                <c:pt idx="2641">
                  <c:v>7.6429419999999998E-2</c:v>
                </c:pt>
                <c:pt idx="2642">
                  <c:v>7.6457189999999994E-2</c:v>
                </c:pt>
                <c:pt idx="2643">
                  <c:v>7.6489600000000019E-2</c:v>
                </c:pt>
                <c:pt idx="2644">
                  <c:v>7.651622000000001E-2</c:v>
                </c:pt>
                <c:pt idx="2645">
                  <c:v>7.654863000000002E-2</c:v>
                </c:pt>
                <c:pt idx="2646">
                  <c:v>7.6572929999999997E-2</c:v>
                </c:pt>
                <c:pt idx="2647">
                  <c:v>7.6606729999999998E-2</c:v>
                </c:pt>
                <c:pt idx="2648">
                  <c:v>7.662513E-2</c:v>
                </c:pt>
                <c:pt idx="2649">
                  <c:v>7.6661820000000006E-2</c:v>
                </c:pt>
                <c:pt idx="2650">
                  <c:v>7.6689950000000007E-2</c:v>
                </c:pt>
                <c:pt idx="2651">
                  <c:v>7.6722589999999993E-2</c:v>
                </c:pt>
                <c:pt idx="2652">
                  <c:v>7.6748510000000006E-2</c:v>
                </c:pt>
                <c:pt idx="2653">
                  <c:v>7.6779879999999995E-2</c:v>
                </c:pt>
                <c:pt idx="2654">
                  <c:v>7.6803140000000006E-2</c:v>
                </c:pt>
                <c:pt idx="2655">
                  <c:v>7.6837870000000003E-2</c:v>
                </c:pt>
                <c:pt idx="2656">
                  <c:v>7.6863909999999994E-2</c:v>
                </c:pt>
                <c:pt idx="2657">
                  <c:v>7.6895270000000002E-2</c:v>
                </c:pt>
                <c:pt idx="2658">
                  <c:v>7.6921779999999995E-2</c:v>
                </c:pt>
                <c:pt idx="2659">
                  <c:v>7.6953720000000003E-2</c:v>
                </c:pt>
                <c:pt idx="2660">
                  <c:v>7.697917999999998E-2</c:v>
                </c:pt>
                <c:pt idx="2661">
                  <c:v>7.7010430000000032E-2</c:v>
                </c:pt>
                <c:pt idx="2662">
                  <c:v>7.7035900000000004E-2</c:v>
                </c:pt>
                <c:pt idx="2663">
                  <c:v>7.706830000000002E-2</c:v>
                </c:pt>
                <c:pt idx="2664">
                  <c:v>7.7095159999999996E-2</c:v>
                </c:pt>
                <c:pt idx="2665">
                  <c:v>7.7127329999999994E-2</c:v>
                </c:pt>
                <c:pt idx="2666">
                  <c:v>7.7153610000000011E-2</c:v>
                </c:pt>
                <c:pt idx="2667">
                  <c:v>7.7185779999999996E-2</c:v>
                </c:pt>
                <c:pt idx="2668">
                  <c:v>7.720684999999998E-2</c:v>
                </c:pt>
                <c:pt idx="2669">
                  <c:v>7.7243770000000003E-2</c:v>
                </c:pt>
                <c:pt idx="2670">
                  <c:v>7.726587E-2</c:v>
                </c:pt>
                <c:pt idx="2671">
                  <c:v>7.7301179999999997E-2</c:v>
                </c:pt>
                <c:pt idx="2672">
                  <c:v>7.7325480000000016E-2</c:v>
                </c:pt>
                <c:pt idx="2673">
                  <c:v>7.7359049999999999E-2</c:v>
                </c:pt>
                <c:pt idx="2674">
                  <c:v>7.7383930000000017E-2</c:v>
                </c:pt>
                <c:pt idx="2675">
                  <c:v>7.7416450000000012E-2</c:v>
                </c:pt>
                <c:pt idx="2676">
                  <c:v>7.7441339999999997E-2</c:v>
                </c:pt>
                <c:pt idx="2677">
                  <c:v>7.7473740000000013E-2</c:v>
                </c:pt>
                <c:pt idx="2678">
                  <c:v>7.749851000000002E-2</c:v>
                </c:pt>
                <c:pt idx="2679">
                  <c:v>7.7531040000000009E-2</c:v>
                </c:pt>
                <c:pt idx="2680">
                  <c:v>7.7558240000000001E-2</c:v>
                </c:pt>
                <c:pt idx="2681">
                  <c:v>7.7589489999999997E-2</c:v>
                </c:pt>
                <c:pt idx="2682">
                  <c:v>7.7616450000000017E-2</c:v>
                </c:pt>
                <c:pt idx="2683">
                  <c:v>7.7647469999999996E-2</c:v>
                </c:pt>
                <c:pt idx="2684">
                  <c:v>7.7674320000000019E-2</c:v>
                </c:pt>
                <c:pt idx="2685">
                  <c:v>7.7705109999999994E-2</c:v>
                </c:pt>
                <c:pt idx="2686">
                  <c:v>7.7731500000000009E-2</c:v>
                </c:pt>
                <c:pt idx="2687">
                  <c:v>7.7764249999999993E-2</c:v>
                </c:pt>
                <c:pt idx="2688">
                  <c:v>7.7788100000000013E-2</c:v>
                </c:pt>
                <c:pt idx="2689">
                  <c:v>7.7821890000000019E-2</c:v>
                </c:pt>
                <c:pt idx="2690">
                  <c:v>7.784712000000002E-2</c:v>
                </c:pt>
                <c:pt idx="2691">
                  <c:v>7.7879649999999995E-2</c:v>
                </c:pt>
                <c:pt idx="2692">
                  <c:v>7.7902680000000016E-2</c:v>
                </c:pt>
                <c:pt idx="2693">
                  <c:v>7.7937049999999994E-2</c:v>
                </c:pt>
                <c:pt idx="2694">
                  <c:v>7.7963440000000009E-2</c:v>
                </c:pt>
                <c:pt idx="2695">
                  <c:v>7.7995500000000009E-2</c:v>
                </c:pt>
                <c:pt idx="2696">
                  <c:v>7.8020740000000005E-2</c:v>
                </c:pt>
                <c:pt idx="2697">
                  <c:v>7.8053949999999997E-2</c:v>
                </c:pt>
                <c:pt idx="2698">
                  <c:v>7.807861000000002E-2</c:v>
                </c:pt>
                <c:pt idx="2699">
                  <c:v>7.8111239999999998E-2</c:v>
                </c:pt>
                <c:pt idx="2700">
                  <c:v>7.8136479999999994E-2</c:v>
                </c:pt>
                <c:pt idx="2701">
                  <c:v>7.8169119999999995E-2</c:v>
                </c:pt>
                <c:pt idx="2702">
                  <c:v>7.8194349999999996E-2</c:v>
                </c:pt>
                <c:pt idx="2703">
                  <c:v>7.8225829999999996E-2</c:v>
                </c:pt>
                <c:pt idx="2704">
                  <c:v>7.8252219999999997E-2</c:v>
                </c:pt>
                <c:pt idx="2705">
                  <c:v>7.8283700000000012E-2</c:v>
                </c:pt>
                <c:pt idx="2706">
                  <c:v>7.831020000000001E-2</c:v>
                </c:pt>
                <c:pt idx="2707">
                  <c:v>7.8342490000000015E-2</c:v>
                </c:pt>
                <c:pt idx="2708">
                  <c:v>7.8368770000000018E-2</c:v>
                </c:pt>
                <c:pt idx="2709">
                  <c:v>7.8400250000000019E-2</c:v>
                </c:pt>
                <c:pt idx="2710">
                  <c:v>7.842606000000002E-2</c:v>
                </c:pt>
                <c:pt idx="2711">
                  <c:v>7.8458810000000004E-2</c:v>
                </c:pt>
                <c:pt idx="2712">
                  <c:v>7.848405E-2</c:v>
                </c:pt>
                <c:pt idx="2713">
                  <c:v>7.8516680000000033E-2</c:v>
                </c:pt>
                <c:pt idx="2714">
                  <c:v>7.854249000000002E-2</c:v>
                </c:pt>
                <c:pt idx="2715">
                  <c:v>7.8573980000000002E-2</c:v>
                </c:pt>
                <c:pt idx="2716">
                  <c:v>7.8599790000000003E-2</c:v>
                </c:pt>
                <c:pt idx="2717">
                  <c:v>7.8630690000000017E-2</c:v>
                </c:pt>
                <c:pt idx="2718">
                  <c:v>7.8657190000000002E-2</c:v>
                </c:pt>
                <c:pt idx="2719">
                  <c:v>7.8689720000000019E-2</c:v>
                </c:pt>
                <c:pt idx="2720">
                  <c:v>7.8715300000000002E-2</c:v>
                </c:pt>
                <c:pt idx="2721">
                  <c:v>7.874759000000002E-2</c:v>
                </c:pt>
                <c:pt idx="2722">
                  <c:v>7.8773280000000015E-2</c:v>
                </c:pt>
                <c:pt idx="2723">
                  <c:v>7.8805459999999994E-2</c:v>
                </c:pt>
                <c:pt idx="2724">
                  <c:v>7.8831150000000003E-2</c:v>
                </c:pt>
                <c:pt idx="2725">
                  <c:v>7.8863330000000009E-2</c:v>
                </c:pt>
                <c:pt idx="2726">
                  <c:v>7.8889020000000004E-2</c:v>
                </c:pt>
                <c:pt idx="2727">
                  <c:v>7.8921430000000015E-2</c:v>
                </c:pt>
                <c:pt idx="2728">
                  <c:v>7.894689000000002E-2</c:v>
                </c:pt>
                <c:pt idx="2729">
                  <c:v>7.8979530000000006E-2</c:v>
                </c:pt>
                <c:pt idx="2730">
                  <c:v>7.9004759999999993E-2</c:v>
                </c:pt>
                <c:pt idx="2731">
                  <c:v>7.9037399999999994E-2</c:v>
                </c:pt>
                <c:pt idx="2732">
                  <c:v>7.9062630000000023E-2</c:v>
                </c:pt>
                <c:pt idx="2733">
                  <c:v>7.9094690000000009E-2</c:v>
                </c:pt>
                <c:pt idx="2734">
                  <c:v>7.9120620000000016E-2</c:v>
                </c:pt>
                <c:pt idx="2735">
                  <c:v>7.9152559999999997E-2</c:v>
                </c:pt>
                <c:pt idx="2736">
                  <c:v>7.9178029999999996E-2</c:v>
                </c:pt>
                <c:pt idx="2737">
                  <c:v>7.9210430000000012E-2</c:v>
                </c:pt>
                <c:pt idx="2738">
                  <c:v>7.9236480000000012E-2</c:v>
                </c:pt>
                <c:pt idx="2739">
                  <c:v>7.9267149999999995E-2</c:v>
                </c:pt>
                <c:pt idx="2740">
                  <c:v>7.9294350000000013E-2</c:v>
                </c:pt>
                <c:pt idx="2741">
                  <c:v>7.932618000000001E-2</c:v>
                </c:pt>
                <c:pt idx="2742">
                  <c:v>7.9352220000000029E-2</c:v>
                </c:pt>
                <c:pt idx="2743">
                  <c:v>7.9383000000000023E-2</c:v>
                </c:pt>
                <c:pt idx="2744">
                  <c:v>7.9410670000000017E-2</c:v>
                </c:pt>
                <c:pt idx="2745">
                  <c:v>7.9442030000000011E-2</c:v>
                </c:pt>
                <c:pt idx="2746">
                  <c:v>7.9467960000000018E-2</c:v>
                </c:pt>
                <c:pt idx="2747">
                  <c:v>7.9500020000000018E-2</c:v>
                </c:pt>
                <c:pt idx="2748">
                  <c:v>7.952583000000002E-2</c:v>
                </c:pt>
                <c:pt idx="2749">
                  <c:v>7.955673000000002E-2</c:v>
                </c:pt>
                <c:pt idx="2750">
                  <c:v>7.9583240000000013E-2</c:v>
                </c:pt>
                <c:pt idx="2751">
                  <c:v>7.9614599999999994E-2</c:v>
                </c:pt>
                <c:pt idx="2752">
                  <c:v>7.9639950000000001E-2</c:v>
                </c:pt>
                <c:pt idx="2753">
                  <c:v>7.9673630000000009E-2</c:v>
                </c:pt>
                <c:pt idx="2754">
                  <c:v>7.9699090000000014E-2</c:v>
                </c:pt>
                <c:pt idx="2755">
                  <c:v>7.9731620000000017E-2</c:v>
                </c:pt>
                <c:pt idx="2756">
                  <c:v>7.9738440000000008E-2</c:v>
                </c:pt>
                <c:pt idx="2757">
                  <c:v>7.9789490000000032E-2</c:v>
                </c:pt>
                <c:pt idx="2758">
                  <c:v>7.9814830000000017E-2</c:v>
                </c:pt>
                <c:pt idx="2759">
                  <c:v>7.984736000000002E-2</c:v>
                </c:pt>
                <c:pt idx="2760">
                  <c:v>7.9872700000000019E-2</c:v>
                </c:pt>
                <c:pt idx="2761">
                  <c:v>7.9905229999999994E-2</c:v>
                </c:pt>
                <c:pt idx="2762">
                  <c:v>7.993080000000001E-2</c:v>
                </c:pt>
                <c:pt idx="2763">
                  <c:v>7.9962169999999999E-2</c:v>
                </c:pt>
                <c:pt idx="2764">
                  <c:v>7.9987630000000018E-2</c:v>
                </c:pt>
                <c:pt idx="2765">
                  <c:v>8.0021310000000026E-2</c:v>
                </c:pt>
                <c:pt idx="2766">
                  <c:v>8.0046660000000006E-2</c:v>
                </c:pt>
                <c:pt idx="2767">
                  <c:v>8.0079070000000002E-2</c:v>
                </c:pt>
                <c:pt idx="2768">
                  <c:v>8.0104530000000021E-2</c:v>
                </c:pt>
                <c:pt idx="2769">
                  <c:v>8.0136480000000024E-2</c:v>
                </c:pt>
                <c:pt idx="2770">
                  <c:v>8.0162980000000023E-2</c:v>
                </c:pt>
                <c:pt idx="2771">
                  <c:v>8.0194350000000039E-2</c:v>
                </c:pt>
                <c:pt idx="2772">
                  <c:v>8.0220270000000024E-2</c:v>
                </c:pt>
                <c:pt idx="2773">
                  <c:v>8.0252800000000027E-2</c:v>
                </c:pt>
                <c:pt idx="2774">
                  <c:v>8.0277560000000012E-2</c:v>
                </c:pt>
                <c:pt idx="2775">
                  <c:v>8.0310090000000001E-2</c:v>
                </c:pt>
                <c:pt idx="2776">
                  <c:v>8.0336240000000003E-2</c:v>
                </c:pt>
                <c:pt idx="2777">
                  <c:v>8.0368540000000002E-2</c:v>
                </c:pt>
                <c:pt idx="2778">
                  <c:v>8.0393540000000027E-2</c:v>
                </c:pt>
                <c:pt idx="2779">
                  <c:v>8.0426060000000021E-2</c:v>
                </c:pt>
                <c:pt idx="2780">
                  <c:v>8.0451990000000015E-2</c:v>
                </c:pt>
                <c:pt idx="2781">
                  <c:v>8.0483929999999995E-2</c:v>
                </c:pt>
                <c:pt idx="2782">
                  <c:v>8.050986000000003E-2</c:v>
                </c:pt>
                <c:pt idx="2783">
                  <c:v>8.0541800000000011E-2</c:v>
                </c:pt>
                <c:pt idx="2784">
                  <c:v>8.0567260000000016E-2</c:v>
                </c:pt>
                <c:pt idx="2785">
                  <c:v>8.0599670000000026E-2</c:v>
                </c:pt>
                <c:pt idx="2786">
                  <c:v>8.0624550000000031E-2</c:v>
                </c:pt>
                <c:pt idx="2787">
                  <c:v>8.065766000000002E-2</c:v>
                </c:pt>
                <c:pt idx="2788">
                  <c:v>8.0683000000000005E-2</c:v>
                </c:pt>
                <c:pt idx="2789">
                  <c:v>8.0715410000000001E-2</c:v>
                </c:pt>
                <c:pt idx="2790">
                  <c:v>8.0740990000000026E-2</c:v>
                </c:pt>
                <c:pt idx="2791">
                  <c:v>8.0772930000000007E-2</c:v>
                </c:pt>
                <c:pt idx="2792">
                  <c:v>8.0798860000000028E-2</c:v>
                </c:pt>
                <c:pt idx="2793">
                  <c:v>8.0831380000000022E-2</c:v>
                </c:pt>
                <c:pt idx="2794">
                  <c:v>8.0856730000000002E-2</c:v>
                </c:pt>
                <c:pt idx="2795">
                  <c:v>8.0888679999999991E-2</c:v>
                </c:pt>
                <c:pt idx="2796">
                  <c:v>8.0914600000000003E-2</c:v>
                </c:pt>
                <c:pt idx="2797">
                  <c:v>8.0947240000000004E-2</c:v>
                </c:pt>
                <c:pt idx="2798">
                  <c:v>8.0972119999999995E-2</c:v>
                </c:pt>
                <c:pt idx="2799">
                  <c:v>8.1003490000000011E-2</c:v>
                </c:pt>
                <c:pt idx="2800">
                  <c:v>8.102999000000001E-2</c:v>
                </c:pt>
                <c:pt idx="2801">
                  <c:v>8.1062520000000027E-2</c:v>
                </c:pt>
                <c:pt idx="2802">
                  <c:v>8.1088439999999998E-2</c:v>
                </c:pt>
                <c:pt idx="2803">
                  <c:v>8.1120500000000026E-2</c:v>
                </c:pt>
                <c:pt idx="2804">
                  <c:v>8.1145970000000026E-2</c:v>
                </c:pt>
                <c:pt idx="2805">
                  <c:v>8.117837E-2</c:v>
                </c:pt>
                <c:pt idx="2806">
                  <c:v>8.1203840000000027E-2</c:v>
                </c:pt>
                <c:pt idx="2807">
                  <c:v>8.1236240000000001E-2</c:v>
                </c:pt>
                <c:pt idx="2808">
                  <c:v>8.1261129999999987E-2</c:v>
                </c:pt>
                <c:pt idx="2809">
                  <c:v>8.1294230000000023E-2</c:v>
                </c:pt>
                <c:pt idx="2810">
                  <c:v>8.1319119999999995E-2</c:v>
                </c:pt>
                <c:pt idx="2811">
                  <c:v>8.1352100000000011E-2</c:v>
                </c:pt>
                <c:pt idx="2812">
                  <c:v>8.1377100000000008E-2</c:v>
                </c:pt>
                <c:pt idx="2813">
                  <c:v>8.1410199999999988E-2</c:v>
                </c:pt>
                <c:pt idx="2814">
                  <c:v>8.1434970000000023E-2</c:v>
                </c:pt>
                <c:pt idx="2815">
                  <c:v>8.1466450000000024E-2</c:v>
                </c:pt>
                <c:pt idx="2816">
                  <c:v>8.1492840000000011E-2</c:v>
                </c:pt>
                <c:pt idx="2817">
                  <c:v>8.1524320000000039E-2</c:v>
                </c:pt>
                <c:pt idx="2818">
                  <c:v>8.1551290000000026E-2</c:v>
                </c:pt>
                <c:pt idx="2819">
                  <c:v>8.1583470000000005E-2</c:v>
                </c:pt>
                <c:pt idx="2820">
                  <c:v>8.1608120000000006E-2</c:v>
                </c:pt>
                <c:pt idx="2821">
                  <c:v>8.1641340000000021E-2</c:v>
                </c:pt>
                <c:pt idx="2822">
                  <c:v>8.1666680000000005E-2</c:v>
                </c:pt>
                <c:pt idx="2823">
                  <c:v>8.1699210000000008E-2</c:v>
                </c:pt>
                <c:pt idx="2824">
                  <c:v>8.1724550000000021E-2</c:v>
                </c:pt>
                <c:pt idx="2825">
                  <c:v>8.1757660000000024E-2</c:v>
                </c:pt>
                <c:pt idx="2826">
                  <c:v>8.1782429999999989E-2</c:v>
                </c:pt>
                <c:pt idx="2827">
                  <c:v>8.1813209999999997E-2</c:v>
                </c:pt>
                <c:pt idx="2828">
                  <c:v>8.1840870000000024E-2</c:v>
                </c:pt>
                <c:pt idx="2829">
                  <c:v>8.187293000000001E-2</c:v>
                </c:pt>
                <c:pt idx="2830">
                  <c:v>8.1898170000000006E-2</c:v>
                </c:pt>
                <c:pt idx="2831">
                  <c:v>8.1930800000000012E-2</c:v>
                </c:pt>
                <c:pt idx="2832">
                  <c:v>8.1956040000000022E-2</c:v>
                </c:pt>
                <c:pt idx="2833">
                  <c:v>8.1987749999999998E-2</c:v>
                </c:pt>
                <c:pt idx="2834">
                  <c:v>8.2012749999999995E-2</c:v>
                </c:pt>
                <c:pt idx="2835">
                  <c:v>8.2046310000000011E-2</c:v>
                </c:pt>
                <c:pt idx="2836">
                  <c:v>8.2071779999999997E-2</c:v>
                </c:pt>
                <c:pt idx="2837">
                  <c:v>8.2104180000000027E-2</c:v>
                </c:pt>
                <c:pt idx="2838">
                  <c:v>8.2129650000000012E-2</c:v>
                </c:pt>
                <c:pt idx="2839">
                  <c:v>8.2160900000000023E-2</c:v>
                </c:pt>
                <c:pt idx="2840">
                  <c:v>8.2187629999999998E-2</c:v>
                </c:pt>
                <c:pt idx="2841">
                  <c:v>8.2218880000000008E-2</c:v>
                </c:pt>
                <c:pt idx="2842">
                  <c:v>8.2244930000000022E-2</c:v>
                </c:pt>
                <c:pt idx="2843">
                  <c:v>8.227675000000001E-2</c:v>
                </c:pt>
                <c:pt idx="2844">
                  <c:v>8.2303370000000001E-2</c:v>
                </c:pt>
                <c:pt idx="2845">
                  <c:v>8.2335780000000011E-2</c:v>
                </c:pt>
                <c:pt idx="2846">
                  <c:v>8.2361360000000008E-2</c:v>
                </c:pt>
                <c:pt idx="2847">
                  <c:v>8.2393879999999989E-2</c:v>
                </c:pt>
                <c:pt idx="2848">
                  <c:v>8.2418649999999996E-2</c:v>
                </c:pt>
                <c:pt idx="2849">
                  <c:v>8.2451409999999989E-2</c:v>
                </c:pt>
                <c:pt idx="2850">
                  <c:v>8.247663999999999E-2</c:v>
                </c:pt>
                <c:pt idx="2851">
                  <c:v>8.250927999999999E-2</c:v>
                </c:pt>
                <c:pt idx="2852">
                  <c:v>8.2534510000000005E-2</c:v>
                </c:pt>
                <c:pt idx="2853">
                  <c:v>8.2567150000000006E-2</c:v>
                </c:pt>
                <c:pt idx="2854">
                  <c:v>8.2592490000000018E-2</c:v>
                </c:pt>
                <c:pt idx="2855">
                  <c:v>8.2624440000000035E-2</c:v>
                </c:pt>
                <c:pt idx="2856">
                  <c:v>8.2650480000000026E-2</c:v>
                </c:pt>
                <c:pt idx="2857">
                  <c:v>8.2682890000000009E-2</c:v>
                </c:pt>
                <c:pt idx="2858">
                  <c:v>8.270777E-2</c:v>
                </c:pt>
                <c:pt idx="2859">
                  <c:v>8.2740759999999997E-2</c:v>
                </c:pt>
                <c:pt idx="2860">
                  <c:v>8.2765870000000019E-2</c:v>
                </c:pt>
                <c:pt idx="2861">
                  <c:v>8.279874000000001E-2</c:v>
                </c:pt>
                <c:pt idx="2862">
                  <c:v>8.2824440000000041E-2</c:v>
                </c:pt>
                <c:pt idx="2863">
                  <c:v>8.285604000000002E-2</c:v>
                </c:pt>
                <c:pt idx="2864">
                  <c:v>8.2881729999999973E-2</c:v>
                </c:pt>
                <c:pt idx="2865">
                  <c:v>8.2915060000000027E-2</c:v>
                </c:pt>
                <c:pt idx="2866">
                  <c:v>8.2939599999999988E-2</c:v>
                </c:pt>
                <c:pt idx="2867">
                  <c:v>8.2971309999999993E-2</c:v>
                </c:pt>
                <c:pt idx="2868">
                  <c:v>8.2998050000000004E-2</c:v>
                </c:pt>
                <c:pt idx="2869">
                  <c:v>8.3029300000000028E-2</c:v>
                </c:pt>
                <c:pt idx="2870">
                  <c:v>8.3055920000000033E-2</c:v>
                </c:pt>
                <c:pt idx="2871">
                  <c:v>8.3087170000000002E-2</c:v>
                </c:pt>
                <c:pt idx="2872">
                  <c:v>8.3113330000000041E-2</c:v>
                </c:pt>
                <c:pt idx="2873">
                  <c:v>8.3144580000000023E-2</c:v>
                </c:pt>
                <c:pt idx="2874">
                  <c:v>8.3171310000000026E-2</c:v>
                </c:pt>
                <c:pt idx="2875">
                  <c:v>8.3203610000000011E-2</c:v>
                </c:pt>
                <c:pt idx="2876">
                  <c:v>8.3229420000000026E-2</c:v>
                </c:pt>
                <c:pt idx="2877">
                  <c:v>8.326148000000004E-2</c:v>
                </c:pt>
                <c:pt idx="2878">
                  <c:v>8.3287400000000025E-2</c:v>
                </c:pt>
                <c:pt idx="2879">
                  <c:v>8.331935E-2</c:v>
                </c:pt>
                <c:pt idx="2880">
                  <c:v>8.3344690000000027E-2</c:v>
                </c:pt>
                <c:pt idx="2881">
                  <c:v>8.3377220000000002E-2</c:v>
                </c:pt>
                <c:pt idx="2882">
                  <c:v>8.3403140000000001E-2</c:v>
                </c:pt>
                <c:pt idx="2883">
                  <c:v>8.3435200000000001E-2</c:v>
                </c:pt>
                <c:pt idx="2884">
                  <c:v>8.3460430000000002E-2</c:v>
                </c:pt>
                <c:pt idx="2885">
                  <c:v>8.3493300000000006E-2</c:v>
                </c:pt>
                <c:pt idx="2886">
                  <c:v>8.3519000000000038E-2</c:v>
                </c:pt>
                <c:pt idx="2887">
                  <c:v>8.355060000000003E-2</c:v>
                </c:pt>
                <c:pt idx="2888">
                  <c:v>8.3576290000000025E-2</c:v>
                </c:pt>
                <c:pt idx="2889">
                  <c:v>8.3608470000000018E-2</c:v>
                </c:pt>
                <c:pt idx="2890">
                  <c:v>8.3634740000000041E-2</c:v>
                </c:pt>
                <c:pt idx="2891">
                  <c:v>8.3666340000000033E-2</c:v>
                </c:pt>
                <c:pt idx="2892">
                  <c:v>8.3692030000000014E-2</c:v>
                </c:pt>
                <c:pt idx="2893">
                  <c:v>8.3724210000000035E-2</c:v>
                </c:pt>
                <c:pt idx="2894">
                  <c:v>8.375048000000003E-2</c:v>
                </c:pt>
                <c:pt idx="2895">
                  <c:v>8.3782190000000006E-2</c:v>
                </c:pt>
                <c:pt idx="2896">
                  <c:v>8.3808350000000018E-2</c:v>
                </c:pt>
                <c:pt idx="2897">
                  <c:v>8.3840060000000022E-2</c:v>
                </c:pt>
                <c:pt idx="2898">
                  <c:v>8.3865640000000033E-2</c:v>
                </c:pt>
                <c:pt idx="2899">
                  <c:v>8.3898050000000016E-2</c:v>
                </c:pt>
                <c:pt idx="2900">
                  <c:v>8.3923630000000041E-2</c:v>
                </c:pt>
                <c:pt idx="2901">
                  <c:v>8.3955920000000031E-2</c:v>
                </c:pt>
                <c:pt idx="2902">
                  <c:v>8.3981500000000001E-2</c:v>
                </c:pt>
                <c:pt idx="2903">
                  <c:v>8.4013789999999991E-2</c:v>
                </c:pt>
                <c:pt idx="2904">
                  <c:v>8.4039490000000022E-2</c:v>
                </c:pt>
                <c:pt idx="2905">
                  <c:v>8.4071780000000026E-2</c:v>
                </c:pt>
                <c:pt idx="2906">
                  <c:v>8.4096780000000024E-2</c:v>
                </c:pt>
                <c:pt idx="2907">
                  <c:v>8.4129650000000014E-2</c:v>
                </c:pt>
                <c:pt idx="2908">
                  <c:v>8.4155340000000037E-2</c:v>
                </c:pt>
                <c:pt idx="2909">
                  <c:v>8.4187520000000002E-2</c:v>
                </c:pt>
                <c:pt idx="2910">
                  <c:v>8.4212630000000011E-2</c:v>
                </c:pt>
                <c:pt idx="2911">
                  <c:v>8.4245390000000017E-2</c:v>
                </c:pt>
                <c:pt idx="2912">
                  <c:v>8.4269350000000007E-2</c:v>
                </c:pt>
                <c:pt idx="2913">
                  <c:v>8.4303260000000005E-2</c:v>
                </c:pt>
                <c:pt idx="2914">
                  <c:v>8.432849000000002E-2</c:v>
                </c:pt>
                <c:pt idx="2915">
                  <c:v>8.4361129999999993E-2</c:v>
                </c:pt>
                <c:pt idx="2916">
                  <c:v>8.4386360000000021E-2</c:v>
                </c:pt>
                <c:pt idx="2917">
                  <c:v>8.4419000000000008E-2</c:v>
                </c:pt>
                <c:pt idx="2918">
                  <c:v>8.4444350000000015E-2</c:v>
                </c:pt>
                <c:pt idx="2919">
                  <c:v>8.4476870000000023E-2</c:v>
                </c:pt>
                <c:pt idx="2920">
                  <c:v>8.4502220000000017E-2</c:v>
                </c:pt>
                <c:pt idx="2921">
                  <c:v>8.4534860000000045E-2</c:v>
                </c:pt>
                <c:pt idx="2922">
                  <c:v>8.4560090000000032E-2</c:v>
                </c:pt>
                <c:pt idx="2923">
                  <c:v>8.4592150000000019E-2</c:v>
                </c:pt>
                <c:pt idx="2924">
                  <c:v>8.4618070000000017E-2</c:v>
                </c:pt>
                <c:pt idx="2925">
                  <c:v>8.465060000000002E-2</c:v>
                </c:pt>
                <c:pt idx="2926">
                  <c:v>8.4676060000000025E-2</c:v>
                </c:pt>
                <c:pt idx="2927">
                  <c:v>8.4708470000000036E-2</c:v>
                </c:pt>
                <c:pt idx="2928">
                  <c:v>8.4733240000000001E-2</c:v>
                </c:pt>
                <c:pt idx="2929">
                  <c:v>8.4766450000000035E-2</c:v>
                </c:pt>
                <c:pt idx="2930">
                  <c:v>8.4790640000000014E-2</c:v>
                </c:pt>
                <c:pt idx="2931">
                  <c:v>8.4823740000000009E-2</c:v>
                </c:pt>
                <c:pt idx="2932">
                  <c:v>8.4848980000000004E-2</c:v>
                </c:pt>
                <c:pt idx="2933">
                  <c:v>8.4881620000000005E-2</c:v>
                </c:pt>
                <c:pt idx="2934">
                  <c:v>8.490766000000001E-2</c:v>
                </c:pt>
                <c:pt idx="2935">
                  <c:v>8.493949000000002E-2</c:v>
                </c:pt>
                <c:pt idx="2936">
                  <c:v>8.4965530000000025E-2</c:v>
                </c:pt>
                <c:pt idx="2937">
                  <c:v>8.4996780000000022E-2</c:v>
                </c:pt>
                <c:pt idx="2938">
                  <c:v>8.5023400000000041E-2</c:v>
                </c:pt>
                <c:pt idx="2939">
                  <c:v>8.5055920000000021E-2</c:v>
                </c:pt>
                <c:pt idx="2940">
                  <c:v>8.5080800000000012E-2</c:v>
                </c:pt>
                <c:pt idx="2941">
                  <c:v>8.5113440000000026E-2</c:v>
                </c:pt>
                <c:pt idx="2942">
                  <c:v>8.5138680000000008E-2</c:v>
                </c:pt>
                <c:pt idx="2943">
                  <c:v>8.517131E-2</c:v>
                </c:pt>
                <c:pt idx="2944">
                  <c:v>8.5196550000000024E-2</c:v>
                </c:pt>
                <c:pt idx="2945">
                  <c:v>8.5228720000000008E-2</c:v>
                </c:pt>
                <c:pt idx="2946">
                  <c:v>8.525499000000003E-2</c:v>
                </c:pt>
                <c:pt idx="2947">
                  <c:v>8.5287170000000009E-2</c:v>
                </c:pt>
                <c:pt idx="2948">
                  <c:v>8.531240000000001E-2</c:v>
                </c:pt>
                <c:pt idx="2949">
                  <c:v>8.5344930000000041E-2</c:v>
                </c:pt>
                <c:pt idx="2950">
                  <c:v>8.5370270000000012E-2</c:v>
                </c:pt>
                <c:pt idx="2951">
                  <c:v>8.540233000000004E-2</c:v>
                </c:pt>
                <c:pt idx="2952">
                  <c:v>8.5427910000000024E-2</c:v>
                </c:pt>
                <c:pt idx="2953">
                  <c:v>8.5459160000000006E-2</c:v>
                </c:pt>
                <c:pt idx="2954">
                  <c:v>8.5485779999999997E-2</c:v>
                </c:pt>
                <c:pt idx="2955">
                  <c:v>8.5494460000000022E-2</c:v>
                </c:pt>
                <c:pt idx="2956">
                  <c:v>8.554365000000004E-2</c:v>
                </c:pt>
                <c:pt idx="2957">
                  <c:v>8.5547470000000014E-2</c:v>
                </c:pt>
                <c:pt idx="2958">
                  <c:v>8.56021E-2</c:v>
                </c:pt>
                <c:pt idx="2959">
                  <c:v>8.5620270000000026E-2</c:v>
                </c:pt>
                <c:pt idx="2960">
                  <c:v>8.5660320000000026E-2</c:v>
                </c:pt>
                <c:pt idx="2961">
                  <c:v>8.5688560000000011E-2</c:v>
                </c:pt>
                <c:pt idx="2962">
                  <c:v>8.5697930000000019E-2</c:v>
                </c:pt>
                <c:pt idx="2963">
                  <c:v>8.5717729999999992E-2</c:v>
                </c:pt>
                <c:pt idx="2964">
                  <c:v>8.5775600000000021E-2</c:v>
                </c:pt>
                <c:pt idx="2965">
                  <c:v>8.5807890000000026E-2</c:v>
                </c:pt>
                <c:pt idx="2966">
                  <c:v>8.5833470000000023E-2</c:v>
                </c:pt>
                <c:pt idx="2967">
                  <c:v>8.5861710000000008E-2</c:v>
                </c:pt>
                <c:pt idx="2968">
                  <c:v>8.5890870000000036E-2</c:v>
                </c:pt>
                <c:pt idx="2969">
                  <c:v>8.5923630000000001E-2</c:v>
                </c:pt>
                <c:pt idx="2970">
                  <c:v>8.5948860000000016E-2</c:v>
                </c:pt>
                <c:pt idx="2971">
                  <c:v>8.598219E-2</c:v>
                </c:pt>
                <c:pt idx="2972">
                  <c:v>8.600672999999999E-2</c:v>
                </c:pt>
                <c:pt idx="2973">
                  <c:v>8.603775000000001E-2</c:v>
                </c:pt>
                <c:pt idx="2974">
                  <c:v>8.6064600000000005E-2</c:v>
                </c:pt>
                <c:pt idx="2975">
                  <c:v>8.6093650000000008E-2</c:v>
                </c:pt>
                <c:pt idx="2976">
                  <c:v>8.6097360000000026E-2</c:v>
                </c:pt>
                <c:pt idx="2977">
                  <c:v>8.6152330000000041E-2</c:v>
                </c:pt>
                <c:pt idx="2978">
                  <c:v>8.6186360000000017E-2</c:v>
                </c:pt>
                <c:pt idx="2979">
                  <c:v>8.6210779999999987E-2</c:v>
                </c:pt>
                <c:pt idx="2980">
                  <c:v>8.6238440000000013E-2</c:v>
                </c:pt>
                <c:pt idx="2981">
                  <c:v>8.6271079999999986E-2</c:v>
                </c:pt>
                <c:pt idx="2982">
                  <c:v>8.629284000000001E-2</c:v>
                </c:pt>
                <c:pt idx="2983">
                  <c:v>8.6302679999999979E-2</c:v>
                </c:pt>
                <c:pt idx="2984">
                  <c:v>8.6323739999999996E-2</c:v>
                </c:pt>
                <c:pt idx="2985">
                  <c:v>8.6385200000000009E-2</c:v>
                </c:pt>
                <c:pt idx="2986">
                  <c:v>8.6408000000000026E-2</c:v>
                </c:pt>
                <c:pt idx="2987">
                  <c:v>8.6444350000000003E-2</c:v>
                </c:pt>
                <c:pt idx="2988">
                  <c:v>8.6469929999999987E-2</c:v>
                </c:pt>
                <c:pt idx="2989">
                  <c:v>8.6499900000000005E-2</c:v>
                </c:pt>
                <c:pt idx="2990">
                  <c:v>8.6527330000000027E-2</c:v>
                </c:pt>
                <c:pt idx="2991">
                  <c:v>8.656009000000002E-2</c:v>
                </c:pt>
                <c:pt idx="2992">
                  <c:v>8.6586010000000005E-2</c:v>
                </c:pt>
                <c:pt idx="2993">
                  <c:v>8.6617610000000012E-2</c:v>
                </c:pt>
                <c:pt idx="2994">
                  <c:v>8.6641680000000026E-2</c:v>
                </c:pt>
                <c:pt idx="2995">
                  <c:v>8.6672699999999991E-2</c:v>
                </c:pt>
                <c:pt idx="2996">
                  <c:v>8.6701870000000014E-2</c:v>
                </c:pt>
                <c:pt idx="2997">
                  <c:v>8.6732310000000007E-2</c:v>
                </c:pt>
                <c:pt idx="2998">
                  <c:v>8.6755570000000018E-2</c:v>
                </c:pt>
                <c:pt idx="2999">
                  <c:v>8.6785090000000009E-2</c:v>
                </c:pt>
                <c:pt idx="3000">
                  <c:v>8.681715000000001E-2</c:v>
                </c:pt>
                <c:pt idx="3001">
                  <c:v>8.6847590000000002E-2</c:v>
                </c:pt>
                <c:pt idx="3002">
                  <c:v>8.6872119999999997E-2</c:v>
                </c:pt>
                <c:pt idx="3003">
                  <c:v>8.6906040000000018E-2</c:v>
                </c:pt>
                <c:pt idx="3004">
                  <c:v>8.6931269999999991E-2</c:v>
                </c:pt>
                <c:pt idx="3005">
                  <c:v>8.6962170000000005E-2</c:v>
                </c:pt>
                <c:pt idx="3006">
                  <c:v>8.6991450000000026E-2</c:v>
                </c:pt>
                <c:pt idx="3007">
                  <c:v>8.7022930000000012E-2</c:v>
                </c:pt>
                <c:pt idx="3008">
                  <c:v>8.7043649999999986E-2</c:v>
                </c:pt>
                <c:pt idx="3009">
                  <c:v>8.7081379999999986E-2</c:v>
                </c:pt>
                <c:pt idx="3010">
                  <c:v>8.7106730000000007E-2</c:v>
                </c:pt>
                <c:pt idx="3011">
                  <c:v>8.713601E-2</c:v>
                </c:pt>
                <c:pt idx="3012">
                  <c:v>8.7164600000000023E-2</c:v>
                </c:pt>
                <c:pt idx="3013">
                  <c:v>8.7196779999999988E-2</c:v>
                </c:pt>
                <c:pt idx="3014">
                  <c:v>8.7217840000000005E-2</c:v>
                </c:pt>
                <c:pt idx="3015">
                  <c:v>8.7248279999999998E-2</c:v>
                </c:pt>
                <c:pt idx="3016">
                  <c:v>8.7277449999999993E-2</c:v>
                </c:pt>
                <c:pt idx="3017">
                  <c:v>8.7312749999999995E-2</c:v>
                </c:pt>
                <c:pt idx="3018">
                  <c:v>8.7337630000000027E-2</c:v>
                </c:pt>
                <c:pt idx="3019">
                  <c:v>8.7370619999999996E-2</c:v>
                </c:pt>
                <c:pt idx="3020">
                  <c:v>8.7396080000000001E-2</c:v>
                </c:pt>
                <c:pt idx="3021">
                  <c:v>8.7428490000000011E-2</c:v>
                </c:pt>
                <c:pt idx="3022">
                  <c:v>8.7449319999999997E-2</c:v>
                </c:pt>
                <c:pt idx="3023">
                  <c:v>8.7485780000000013E-2</c:v>
                </c:pt>
                <c:pt idx="3024">
                  <c:v>8.751078000000001E-2</c:v>
                </c:pt>
                <c:pt idx="3025">
                  <c:v>8.7537980000000001E-2</c:v>
                </c:pt>
                <c:pt idx="3026">
                  <c:v>8.7569930000000004E-2</c:v>
                </c:pt>
                <c:pt idx="3027">
                  <c:v>8.7601749999999992E-2</c:v>
                </c:pt>
                <c:pt idx="3028">
                  <c:v>8.7626060000000033E-2</c:v>
                </c:pt>
                <c:pt idx="3029">
                  <c:v>8.7659620000000008E-2</c:v>
                </c:pt>
                <c:pt idx="3030">
                  <c:v>8.7684160000000011E-2</c:v>
                </c:pt>
                <c:pt idx="3031">
                  <c:v>8.7712870000000026E-2</c:v>
                </c:pt>
                <c:pt idx="3032">
                  <c:v>8.773207999999999E-2</c:v>
                </c:pt>
                <c:pt idx="3033">
                  <c:v>8.7774320000000017E-2</c:v>
                </c:pt>
                <c:pt idx="3034">
                  <c:v>8.7801060000000014E-2</c:v>
                </c:pt>
                <c:pt idx="3035">
                  <c:v>8.7832890000000011E-2</c:v>
                </c:pt>
                <c:pt idx="3036">
                  <c:v>8.7858350000000016E-2</c:v>
                </c:pt>
                <c:pt idx="3037">
                  <c:v>8.7890300000000018E-2</c:v>
                </c:pt>
                <c:pt idx="3038">
                  <c:v>8.791228999999999E-2</c:v>
                </c:pt>
                <c:pt idx="3039">
                  <c:v>8.7933809999999987E-2</c:v>
                </c:pt>
                <c:pt idx="3040">
                  <c:v>8.7973629999999997E-2</c:v>
                </c:pt>
                <c:pt idx="3041">
                  <c:v>8.8006730000000005E-2</c:v>
                </c:pt>
                <c:pt idx="3042">
                  <c:v>8.803219000000001E-2</c:v>
                </c:pt>
                <c:pt idx="3043">
                  <c:v>8.8061240000000027E-2</c:v>
                </c:pt>
                <c:pt idx="3044">
                  <c:v>8.8083000000000022E-2</c:v>
                </c:pt>
                <c:pt idx="3045">
                  <c:v>8.8120270000000014E-2</c:v>
                </c:pt>
                <c:pt idx="3046">
                  <c:v>8.8146660000000016E-2</c:v>
                </c:pt>
                <c:pt idx="3047">
                  <c:v>8.8179300000000016E-2</c:v>
                </c:pt>
                <c:pt idx="3048">
                  <c:v>8.8203030000000002E-2</c:v>
                </c:pt>
                <c:pt idx="3049">
                  <c:v>8.8237980000000021E-2</c:v>
                </c:pt>
                <c:pt idx="3050">
                  <c:v>8.8264250000000016E-2</c:v>
                </c:pt>
                <c:pt idx="3051">
                  <c:v>8.8293420000000011E-2</c:v>
                </c:pt>
                <c:pt idx="3052">
                  <c:v>8.8321550000000054E-2</c:v>
                </c:pt>
                <c:pt idx="3053">
                  <c:v>8.8353610000000041E-2</c:v>
                </c:pt>
                <c:pt idx="3054">
                  <c:v>8.8378260000000014E-2</c:v>
                </c:pt>
                <c:pt idx="3055">
                  <c:v>8.8412049999999992E-2</c:v>
                </c:pt>
                <c:pt idx="3056">
                  <c:v>8.8435550000000016E-2</c:v>
                </c:pt>
                <c:pt idx="3057">
                  <c:v>8.8469460000000014E-2</c:v>
                </c:pt>
                <c:pt idx="3058">
                  <c:v>8.8491680000000003E-2</c:v>
                </c:pt>
                <c:pt idx="3059">
                  <c:v>8.8527450000000049E-2</c:v>
                </c:pt>
                <c:pt idx="3060">
                  <c:v>8.855256000000003E-2</c:v>
                </c:pt>
                <c:pt idx="3061">
                  <c:v>8.8585430000000021E-2</c:v>
                </c:pt>
                <c:pt idx="3062">
                  <c:v>8.8587290000000027E-2</c:v>
                </c:pt>
                <c:pt idx="3063">
                  <c:v>8.8642150000000003E-2</c:v>
                </c:pt>
                <c:pt idx="3064">
                  <c:v>8.8667260000000025E-2</c:v>
                </c:pt>
                <c:pt idx="3065">
                  <c:v>8.8701180000000004E-2</c:v>
                </c:pt>
                <c:pt idx="3066">
                  <c:v>8.8726290000000041E-2</c:v>
                </c:pt>
                <c:pt idx="3067">
                  <c:v>8.8757540000000038E-2</c:v>
                </c:pt>
                <c:pt idx="3068">
                  <c:v>8.8784160000000029E-2</c:v>
                </c:pt>
                <c:pt idx="3069">
                  <c:v>8.8817260000000009E-2</c:v>
                </c:pt>
                <c:pt idx="3070">
                  <c:v>8.8842730000000009E-2</c:v>
                </c:pt>
                <c:pt idx="3071">
                  <c:v>8.8857770000000016E-2</c:v>
                </c:pt>
                <c:pt idx="3072">
                  <c:v>8.8900020000000024E-2</c:v>
                </c:pt>
                <c:pt idx="3073">
                  <c:v>8.8932540000000018E-2</c:v>
                </c:pt>
                <c:pt idx="3074">
                  <c:v>8.8956150000000039E-2</c:v>
                </c:pt>
                <c:pt idx="3075">
                  <c:v>8.8990300000000022E-2</c:v>
                </c:pt>
                <c:pt idx="3076">
                  <c:v>8.9015640000000021E-2</c:v>
                </c:pt>
                <c:pt idx="3077">
                  <c:v>8.9047010000000024E-2</c:v>
                </c:pt>
                <c:pt idx="3078">
                  <c:v>8.9072470000000015E-2</c:v>
                </c:pt>
                <c:pt idx="3079">
                  <c:v>8.9104990000000023E-2</c:v>
                </c:pt>
                <c:pt idx="3080">
                  <c:v>8.9130920000000016E-2</c:v>
                </c:pt>
                <c:pt idx="3081">
                  <c:v>8.9164600000000038E-2</c:v>
                </c:pt>
                <c:pt idx="3082">
                  <c:v>8.9189370000000004E-2</c:v>
                </c:pt>
                <c:pt idx="3083">
                  <c:v>8.9222590000000018E-2</c:v>
                </c:pt>
                <c:pt idx="3084">
                  <c:v>8.9247820000000019E-2</c:v>
                </c:pt>
                <c:pt idx="3085">
                  <c:v>8.9278720000000006E-2</c:v>
                </c:pt>
                <c:pt idx="3086">
                  <c:v>8.9305230000000041E-2</c:v>
                </c:pt>
                <c:pt idx="3087">
                  <c:v>8.9336590000000021E-2</c:v>
                </c:pt>
                <c:pt idx="3088">
                  <c:v>8.9360900000000035E-2</c:v>
                </c:pt>
                <c:pt idx="3089">
                  <c:v>8.9395040000000023E-2</c:v>
                </c:pt>
                <c:pt idx="3090">
                  <c:v>8.9420620000000006E-2</c:v>
                </c:pt>
                <c:pt idx="3091">
                  <c:v>8.9452330000000024E-2</c:v>
                </c:pt>
                <c:pt idx="3092">
                  <c:v>8.9466450000000017E-2</c:v>
                </c:pt>
                <c:pt idx="3093">
                  <c:v>8.950731000000002E-2</c:v>
                </c:pt>
                <c:pt idx="3094">
                  <c:v>8.9536710000000005E-2</c:v>
                </c:pt>
                <c:pt idx="3095">
                  <c:v>8.9569810000000014E-2</c:v>
                </c:pt>
                <c:pt idx="3096">
                  <c:v>8.9594120000000055E-2</c:v>
                </c:pt>
                <c:pt idx="3097">
                  <c:v>8.9625940000000043E-2</c:v>
                </c:pt>
                <c:pt idx="3098">
                  <c:v>8.9651410000000015E-2</c:v>
                </c:pt>
                <c:pt idx="3099">
                  <c:v>8.9685550000000017E-2</c:v>
                </c:pt>
                <c:pt idx="3100">
                  <c:v>8.9710430000000022E-2</c:v>
                </c:pt>
                <c:pt idx="3101">
                  <c:v>8.9741680000000004E-2</c:v>
                </c:pt>
                <c:pt idx="3102">
                  <c:v>8.9768420000000029E-2</c:v>
                </c:pt>
                <c:pt idx="3103">
                  <c:v>8.979955000000002E-2</c:v>
                </c:pt>
                <c:pt idx="3104">
                  <c:v>8.9826290000000017E-2</c:v>
                </c:pt>
                <c:pt idx="3105">
                  <c:v>8.9858700000000014E-2</c:v>
                </c:pt>
                <c:pt idx="3106">
                  <c:v>8.9884860000000025E-2</c:v>
                </c:pt>
                <c:pt idx="3107">
                  <c:v>8.9913210000000007E-2</c:v>
                </c:pt>
                <c:pt idx="3108">
                  <c:v>8.9941570000000026E-2</c:v>
                </c:pt>
                <c:pt idx="3109">
                  <c:v>8.9973400000000023E-2</c:v>
                </c:pt>
                <c:pt idx="3110">
                  <c:v>9.0000020000000014E-2</c:v>
                </c:pt>
                <c:pt idx="3111">
                  <c:v>9.0027800000000019E-2</c:v>
                </c:pt>
                <c:pt idx="3112">
                  <c:v>9.0057890000000029E-2</c:v>
                </c:pt>
                <c:pt idx="3113">
                  <c:v>9.0087980000000012E-2</c:v>
                </c:pt>
                <c:pt idx="3114">
                  <c:v>9.0114600000000003E-2</c:v>
                </c:pt>
                <c:pt idx="3115">
                  <c:v>9.0147590000000014E-2</c:v>
                </c:pt>
                <c:pt idx="3116">
                  <c:v>9.0173049999999991E-2</c:v>
                </c:pt>
                <c:pt idx="3117">
                  <c:v>9.0205460000000029E-2</c:v>
                </c:pt>
                <c:pt idx="3118">
                  <c:v>9.0231270000000002E-2</c:v>
                </c:pt>
                <c:pt idx="3119">
                  <c:v>9.0263440000000014E-2</c:v>
                </c:pt>
                <c:pt idx="3120">
                  <c:v>9.0288679999999996E-2</c:v>
                </c:pt>
                <c:pt idx="3121">
                  <c:v>9.031784000000001E-2</c:v>
                </c:pt>
                <c:pt idx="3122">
                  <c:v>9.0347239999999995E-2</c:v>
                </c:pt>
                <c:pt idx="3123">
                  <c:v>9.0373629999999996E-2</c:v>
                </c:pt>
                <c:pt idx="3124">
                  <c:v>9.0403609999999995E-2</c:v>
                </c:pt>
                <c:pt idx="3125">
                  <c:v>9.0434970000000017E-2</c:v>
                </c:pt>
                <c:pt idx="3126">
                  <c:v>9.0462629999999988E-2</c:v>
                </c:pt>
                <c:pt idx="3127">
                  <c:v>9.0491679999999991E-2</c:v>
                </c:pt>
                <c:pt idx="3128">
                  <c:v>9.0514720000000021E-2</c:v>
                </c:pt>
                <c:pt idx="3129">
                  <c:v>9.0548980000000001E-2</c:v>
                </c:pt>
                <c:pt idx="3130">
                  <c:v>9.0576640000000014E-2</c:v>
                </c:pt>
                <c:pt idx="3131">
                  <c:v>9.06087E-2</c:v>
                </c:pt>
                <c:pt idx="3132">
                  <c:v>9.0636360000000055E-2</c:v>
                </c:pt>
                <c:pt idx="3133">
                  <c:v>9.066819000000001E-2</c:v>
                </c:pt>
                <c:pt idx="3134">
                  <c:v>9.0694460000000032E-2</c:v>
                </c:pt>
                <c:pt idx="3135">
                  <c:v>9.0720500000000037E-2</c:v>
                </c:pt>
                <c:pt idx="3136">
                  <c:v>9.075233000000002E-2</c:v>
                </c:pt>
                <c:pt idx="3137">
                  <c:v>9.0784050000000005E-2</c:v>
                </c:pt>
                <c:pt idx="3138">
                  <c:v>9.0808000000000014E-2</c:v>
                </c:pt>
                <c:pt idx="3139">
                  <c:v>9.0842260000000008E-2</c:v>
                </c:pt>
                <c:pt idx="3140">
                  <c:v>9.0868300000000041E-2</c:v>
                </c:pt>
                <c:pt idx="3141">
                  <c:v>9.0894930000000054E-2</c:v>
                </c:pt>
                <c:pt idx="3142">
                  <c:v>9.0925600000000037E-2</c:v>
                </c:pt>
                <c:pt idx="3143">
                  <c:v>9.0956500000000037E-2</c:v>
                </c:pt>
                <c:pt idx="3144">
                  <c:v>9.0979990000000011E-2</c:v>
                </c:pt>
                <c:pt idx="3145">
                  <c:v>9.1014950000000025E-2</c:v>
                </c:pt>
                <c:pt idx="3146">
                  <c:v>9.104203000000001E-2</c:v>
                </c:pt>
                <c:pt idx="3147">
                  <c:v>9.1071660000000026E-2</c:v>
                </c:pt>
                <c:pt idx="3148">
                  <c:v>9.109585000000002E-2</c:v>
                </c:pt>
                <c:pt idx="3149">
                  <c:v>9.113185E-2</c:v>
                </c:pt>
                <c:pt idx="3150">
                  <c:v>9.1153370000000025E-2</c:v>
                </c:pt>
                <c:pt idx="3151">
                  <c:v>9.1189719999999988E-2</c:v>
                </c:pt>
                <c:pt idx="3152">
                  <c:v>9.1214720000000013E-2</c:v>
                </c:pt>
                <c:pt idx="3153">
                  <c:v>9.1245270000000003E-2</c:v>
                </c:pt>
                <c:pt idx="3154">
                  <c:v>9.1272699999999998E-2</c:v>
                </c:pt>
                <c:pt idx="3155">
                  <c:v>9.1303950000000009E-2</c:v>
                </c:pt>
                <c:pt idx="3156">
                  <c:v>9.133057E-2</c:v>
                </c:pt>
                <c:pt idx="3157">
                  <c:v>9.1358470000000025E-2</c:v>
                </c:pt>
                <c:pt idx="3158">
                  <c:v>9.1386709999999996E-2</c:v>
                </c:pt>
                <c:pt idx="3159">
                  <c:v>9.1420970000000004E-2</c:v>
                </c:pt>
                <c:pt idx="3160">
                  <c:v>9.1446890000000003E-2</c:v>
                </c:pt>
                <c:pt idx="3161">
                  <c:v>9.1479419999999992E-2</c:v>
                </c:pt>
                <c:pt idx="3162">
                  <c:v>9.1497470000000025E-2</c:v>
                </c:pt>
                <c:pt idx="3163">
                  <c:v>9.1533240000000002E-2</c:v>
                </c:pt>
                <c:pt idx="3164">
                  <c:v>9.1561240000000016E-2</c:v>
                </c:pt>
                <c:pt idx="3165">
                  <c:v>9.1593420000000009E-2</c:v>
                </c:pt>
                <c:pt idx="3166">
                  <c:v>9.1620270000000018E-2</c:v>
                </c:pt>
                <c:pt idx="3167">
                  <c:v>9.1647930000000002E-2</c:v>
                </c:pt>
                <c:pt idx="3168">
                  <c:v>9.1674090000000014E-2</c:v>
                </c:pt>
                <c:pt idx="3169">
                  <c:v>9.1710430000000023E-2</c:v>
                </c:pt>
                <c:pt idx="3170">
                  <c:v>9.1735430000000021E-2</c:v>
                </c:pt>
                <c:pt idx="3171">
                  <c:v>9.1768300000000011E-2</c:v>
                </c:pt>
                <c:pt idx="3172">
                  <c:v>9.1793880000000022E-2</c:v>
                </c:pt>
                <c:pt idx="3173">
                  <c:v>9.1823860000000021E-2</c:v>
                </c:pt>
                <c:pt idx="3174">
                  <c:v>9.1852330000000024E-2</c:v>
                </c:pt>
                <c:pt idx="3175">
                  <c:v>9.1884050000000023E-2</c:v>
                </c:pt>
                <c:pt idx="3176">
                  <c:v>9.190857999999999E-2</c:v>
                </c:pt>
                <c:pt idx="3177">
                  <c:v>9.1941679999999998E-2</c:v>
                </c:pt>
                <c:pt idx="3178">
                  <c:v>9.1966110000000004E-2</c:v>
                </c:pt>
                <c:pt idx="3179">
                  <c:v>9.1999440000000016E-2</c:v>
                </c:pt>
                <c:pt idx="3180">
                  <c:v>9.2025130000000024E-2</c:v>
                </c:pt>
                <c:pt idx="3181">
                  <c:v>9.2057430000000023E-2</c:v>
                </c:pt>
                <c:pt idx="3182">
                  <c:v>9.2083119999999991E-2</c:v>
                </c:pt>
                <c:pt idx="3183">
                  <c:v>9.2115410000000009E-2</c:v>
                </c:pt>
                <c:pt idx="3184">
                  <c:v>9.2139830000000006E-2</c:v>
                </c:pt>
                <c:pt idx="3185">
                  <c:v>9.217386000000001E-2</c:v>
                </c:pt>
                <c:pt idx="3186">
                  <c:v>9.2198280000000007E-2</c:v>
                </c:pt>
                <c:pt idx="3187">
                  <c:v>9.2229990000000012E-2</c:v>
                </c:pt>
                <c:pt idx="3188">
                  <c:v>9.2255570000000037E-2</c:v>
                </c:pt>
                <c:pt idx="3189">
                  <c:v>9.2288440000000013E-2</c:v>
                </c:pt>
                <c:pt idx="3190">
                  <c:v>9.2312399999999989E-2</c:v>
                </c:pt>
                <c:pt idx="3191">
                  <c:v>9.2347470000000001E-2</c:v>
                </c:pt>
                <c:pt idx="3192">
                  <c:v>9.2372929999999992E-2</c:v>
                </c:pt>
                <c:pt idx="3193">
                  <c:v>9.2404420000000015E-2</c:v>
                </c:pt>
                <c:pt idx="3194">
                  <c:v>9.2430229999999988E-2</c:v>
                </c:pt>
                <c:pt idx="3195">
                  <c:v>9.2461709999999975E-2</c:v>
                </c:pt>
                <c:pt idx="3196">
                  <c:v>9.2488099999999976E-2</c:v>
                </c:pt>
                <c:pt idx="3197">
                  <c:v>9.251957999999999E-2</c:v>
                </c:pt>
                <c:pt idx="3198">
                  <c:v>9.2545970000000019E-2</c:v>
                </c:pt>
                <c:pt idx="3199">
                  <c:v>9.2578609999999992E-2</c:v>
                </c:pt>
                <c:pt idx="3200">
                  <c:v>9.2603490000000011E-2</c:v>
                </c:pt>
                <c:pt idx="3201">
                  <c:v>9.2635900000000035E-2</c:v>
                </c:pt>
                <c:pt idx="3202">
                  <c:v>9.266182000000002E-2</c:v>
                </c:pt>
                <c:pt idx="3203">
                  <c:v>9.2693190000000009E-2</c:v>
                </c:pt>
                <c:pt idx="3204">
                  <c:v>9.2717960000000016E-2</c:v>
                </c:pt>
                <c:pt idx="3205">
                  <c:v>9.2751870000000014E-2</c:v>
                </c:pt>
                <c:pt idx="3206">
                  <c:v>9.2776410000000004E-2</c:v>
                </c:pt>
                <c:pt idx="3207">
                  <c:v>9.2810320000000002E-2</c:v>
                </c:pt>
                <c:pt idx="3208">
                  <c:v>9.2834860000000033E-2</c:v>
                </c:pt>
                <c:pt idx="3209">
                  <c:v>9.2867730000000009E-2</c:v>
                </c:pt>
                <c:pt idx="3210">
                  <c:v>9.2892729999999993E-2</c:v>
                </c:pt>
                <c:pt idx="3211">
                  <c:v>9.2925130000000022E-2</c:v>
                </c:pt>
                <c:pt idx="3212">
                  <c:v>9.2951180000000008E-2</c:v>
                </c:pt>
                <c:pt idx="3213">
                  <c:v>9.2983699999999975E-2</c:v>
                </c:pt>
                <c:pt idx="3214">
                  <c:v>9.3008000000000035E-2</c:v>
                </c:pt>
                <c:pt idx="3215">
                  <c:v>9.3040530000000024E-2</c:v>
                </c:pt>
                <c:pt idx="3216">
                  <c:v>9.3066450000000037E-2</c:v>
                </c:pt>
                <c:pt idx="3217">
                  <c:v>9.3098980000000039E-2</c:v>
                </c:pt>
                <c:pt idx="3218">
                  <c:v>9.3125130000000014E-2</c:v>
                </c:pt>
                <c:pt idx="3219">
                  <c:v>9.3157430000000055E-2</c:v>
                </c:pt>
                <c:pt idx="3220">
                  <c:v>9.3183000000000002E-2</c:v>
                </c:pt>
                <c:pt idx="3221">
                  <c:v>9.321541000000004E-2</c:v>
                </c:pt>
                <c:pt idx="3222">
                  <c:v>9.3240300000000012E-2</c:v>
                </c:pt>
                <c:pt idx="3223">
                  <c:v>9.32727E-2</c:v>
                </c:pt>
                <c:pt idx="3224">
                  <c:v>9.3297700000000025E-2</c:v>
                </c:pt>
                <c:pt idx="3225">
                  <c:v>9.3330920000000012E-2</c:v>
                </c:pt>
                <c:pt idx="3226">
                  <c:v>9.3356150000000054E-2</c:v>
                </c:pt>
                <c:pt idx="3227">
                  <c:v>9.3388210000000027E-2</c:v>
                </c:pt>
                <c:pt idx="3228">
                  <c:v>9.34146E-2</c:v>
                </c:pt>
                <c:pt idx="3229">
                  <c:v>9.3445500000000015E-2</c:v>
                </c:pt>
                <c:pt idx="3230">
                  <c:v>9.3470739999999997E-2</c:v>
                </c:pt>
                <c:pt idx="3231">
                  <c:v>9.350337000000003E-2</c:v>
                </c:pt>
                <c:pt idx="3232">
                  <c:v>9.3530570000000049E-2</c:v>
                </c:pt>
                <c:pt idx="3233">
                  <c:v>9.3562400000000032E-2</c:v>
                </c:pt>
                <c:pt idx="3234">
                  <c:v>9.3587290000000017E-2</c:v>
                </c:pt>
                <c:pt idx="3235">
                  <c:v>9.3620270000000019E-2</c:v>
                </c:pt>
                <c:pt idx="3236">
                  <c:v>9.3645740000000019E-2</c:v>
                </c:pt>
                <c:pt idx="3237">
                  <c:v>9.3678140000000021E-2</c:v>
                </c:pt>
                <c:pt idx="3238">
                  <c:v>9.3703490000000014E-2</c:v>
                </c:pt>
                <c:pt idx="3239">
                  <c:v>9.3736010000000036E-2</c:v>
                </c:pt>
                <c:pt idx="3240">
                  <c:v>9.3760900000000036E-2</c:v>
                </c:pt>
                <c:pt idx="3241">
                  <c:v>9.3793300000000024E-2</c:v>
                </c:pt>
                <c:pt idx="3242">
                  <c:v>9.3818880000000035E-2</c:v>
                </c:pt>
                <c:pt idx="3243">
                  <c:v>9.385118000000002E-2</c:v>
                </c:pt>
                <c:pt idx="3244">
                  <c:v>9.3876870000000029E-2</c:v>
                </c:pt>
                <c:pt idx="3245">
                  <c:v>9.3909620000000027E-2</c:v>
                </c:pt>
                <c:pt idx="3246">
                  <c:v>9.393532000000003E-2</c:v>
                </c:pt>
                <c:pt idx="3247">
                  <c:v>9.3967030000000021E-2</c:v>
                </c:pt>
                <c:pt idx="3248">
                  <c:v>9.3993190000000018E-2</c:v>
                </c:pt>
                <c:pt idx="3249">
                  <c:v>9.4025480000000036E-2</c:v>
                </c:pt>
                <c:pt idx="3250">
                  <c:v>9.405048000000002E-2</c:v>
                </c:pt>
                <c:pt idx="3251">
                  <c:v>9.4083350000000024E-2</c:v>
                </c:pt>
                <c:pt idx="3252">
                  <c:v>9.4107190000000007E-2</c:v>
                </c:pt>
                <c:pt idx="3253">
                  <c:v>9.4140640000000012E-2</c:v>
                </c:pt>
                <c:pt idx="3254">
                  <c:v>9.4166920000000029E-2</c:v>
                </c:pt>
                <c:pt idx="3255">
                  <c:v>9.4197930000000055E-2</c:v>
                </c:pt>
                <c:pt idx="3256">
                  <c:v>9.4223170000000023E-2</c:v>
                </c:pt>
                <c:pt idx="3257">
                  <c:v>9.4256960000000028E-2</c:v>
                </c:pt>
                <c:pt idx="3258">
                  <c:v>9.428207999999999E-2</c:v>
                </c:pt>
                <c:pt idx="3259">
                  <c:v>9.4314250000000002E-2</c:v>
                </c:pt>
                <c:pt idx="3260">
                  <c:v>9.4340640000000003E-2</c:v>
                </c:pt>
                <c:pt idx="3261">
                  <c:v>9.4370970000000026E-2</c:v>
                </c:pt>
                <c:pt idx="3262">
                  <c:v>9.4397820000000021E-2</c:v>
                </c:pt>
                <c:pt idx="3263">
                  <c:v>9.4429990000000019E-2</c:v>
                </c:pt>
                <c:pt idx="3264">
                  <c:v>9.445638000000002E-2</c:v>
                </c:pt>
                <c:pt idx="3265">
                  <c:v>9.4487980000000027E-2</c:v>
                </c:pt>
                <c:pt idx="3266">
                  <c:v>9.4511940000000016E-2</c:v>
                </c:pt>
                <c:pt idx="3267">
                  <c:v>9.4545850000000028E-2</c:v>
                </c:pt>
                <c:pt idx="3268">
                  <c:v>9.4570970000000018E-2</c:v>
                </c:pt>
                <c:pt idx="3269">
                  <c:v>9.4603720000000002E-2</c:v>
                </c:pt>
                <c:pt idx="3270">
                  <c:v>9.4629530000000017E-2</c:v>
                </c:pt>
                <c:pt idx="3271">
                  <c:v>9.4661710000000024E-2</c:v>
                </c:pt>
                <c:pt idx="3272">
                  <c:v>9.4687290000000007E-2</c:v>
                </c:pt>
                <c:pt idx="3273">
                  <c:v>9.4719580000000012E-2</c:v>
                </c:pt>
                <c:pt idx="3274">
                  <c:v>9.4744580000000037E-2</c:v>
                </c:pt>
                <c:pt idx="3275">
                  <c:v>9.4777680000000003E-2</c:v>
                </c:pt>
                <c:pt idx="3276">
                  <c:v>9.4803030000000024E-2</c:v>
                </c:pt>
                <c:pt idx="3277">
                  <c:v>9.4835550000000018E-2</c:v>
                </c:pt>
                <c:pt idx="3278">
                  <c:v>9.4860550000000016E-2</c:v>
                </c:pt>
                <c:pt idx="3279">
                  <c:v>9.489342000000002E-2</c:v>
                </c:pt>
                <c:pt idx="3280">
                  <c:v>9.4918420000000017E-2</c:v>
                </c:pt>
                <c:pt idx="3281">
                  <c:v>9.4951520000000025E-2</c:v>
                </c:pt>
                <c:pt idx="3282">
                  <c:v>9.4975130000000005E-2</c:v>
                </c:pt>
                <c:pt idx="3283">
                  <c:v>9.5009390000000041E-2</c:v>
                </c:pt>
                <c:pt idx="3284">
                  <c:v>9.5033000000000006E-2</c:v>
                </c:pt>
                <c:pt idx="3285">
                  <c:v>9.5066680000000001E-2</c:v>
                </c:pt>
                <c:pt idx="3286">
                  <c:v>9.5090640000000018E-2</c:v>
                </c:pt>
                <c:pt idx="3287">
                  <c:v>9.5124550000000016E-2</c:v>
                </c:pt>
                <c:pt idx="3288">
                  <c:v>9.5150250000000006E-2</c:v>
                </c:pt>
                <c:pt idx="3289">
                  <c:v>9.5182430000000012E-2</c:v>
                </c:pt>
                <c:pt idx="3290">
                  <c:v>9.5208120000000007E-2</c:v>
                </c:pt>
                <c:pt idx="3291">
                  <c:v>9.5240300000000014E-2</c:v>
                </c:pt>
                <c:pt idx="3292">
                  <c:v>9.5265530000000015E-2</c:v>
                </c:pt>
                <c:pt idx="3293">
                  <c:v>9.5298170000000001E-2</c:v>
                </c:pt>
                <c:pt idx="3294">
                  <c:v>9.5323400000000003E-2</c:v>
                </c:pt>
                <c:pt idx="3295">
                  <c:v>9.5356150000000015E-2</c:v>
                </c:pt>
                <c:pt idx="3296">
                  <c:v>9.538126999999999E-2</c:v>
                </c:pt>
                <c:pt idx="3297">
                  <c:v>9.5414140000000008E-2</c:v>
                </c:pt>
                <c:pt idx="3298">
                  <c:v>9.5439719999999992E-2</c:v>
                </c:pt>
                <c:pt idx="3299">
                  <c:v>9.5470850000000024E-2</c:v>
                </c:pt>
                <c:pt idx="3300">
                  <c:v>9.5497010000000021E-2</c:v>
                </c:pt>
                <c:pt idx="3301">
                  <c:v>9.5529880000000039E-2</c:v>
                </c:pt>
                <c:pt idx="3302">
                  <c:v>9.555418000000003E-2</c:v>
                </c:pt>
                <c:pt idx="3303">
                  <c:v>9.5587750000000041E-2</c:v>
                </c:pt>
                <c:pt idx="3304">
                  <c:v>9.5613330000000024E-2</c:v>
                </c:pt>
                <c:pt idx="3305">
                  <c:v>9.5645620000000015E-2</c:v>
                </c:pt>
                <c:pt idx="3306">
                  <c:v>9.5671200000000026E-2</c:v>
                </c:pt>
                <c:pt idx="3307">
                  <c:v>9.5703490000000016E-2</c:v>
                </c:pt>
                <c:pt idx="3308">
                  <c:v>9.5728490000000041E-2</c:v>
                </c:pt>
                <c:pt idx="3309">
                  <c:v>9.5761480000000024E-2</c:v>
                </c:pt>
                <c:pt idx="3310">
                  <c:v>9.578705000000004E-2</c:v>
                </c:pt>
                <c:pt idx="3311">
                  <c:v>9.5819350000000025E-2</c:v>
                </c:pt>
                <c:pt idx="3312">
                  <c:v>9.5844350000000036E-2</c:v>
                </c:pt>
                <c:pt idx="3313">
                  <c:v>9.5877220000000027E-2</c:v>
                </c:pt>
                <c:pt idx="3314">
                  <c:v>9.5902330000000022E-2</c:v>
                </c:pt>
                <c:pt idx="3315">
                  <c:v>9.5934510000000014E-2</c:v>
                </c:pt>
                <c:pt idx="3316">
                  <c:v>9.5960200000000023E-2</c:v>
                </c:pt>
                <c:pt idx="3317">
                  <c:v>9.5992380000000002E-2</c:v>
                </c:pt>
                <c:pt idx="3318">
                  <c:v>9.6017150000000009E-2</c:v>
                </c:pt>
                <c:pt idx="3319">
                  <c:v>9.6050480000000035E-2</c:v>
                </c:pt>
                <c:pt idx="3320">
                  <c:v>9.6076060000000019E-2</c:v>
                </c:pt>
                <c:pt idx="3321">
                  <c:v>9.6108350000000023E-2</c:v>
                </c:pt>
                <c:pt idx="3322">
                  <c:v>9.6134050000000054E-2</c:v>
                </c:pt>
                <c:pt idx="3323">
                  <c:v>9.6166220000000011E-2</c:v>
                </c:pt>
                <c:pt idx="3324">
                  <c:v>9.6191920000000014E-2</c:v>
                </c:pt>
                <c:pt idx="3325">
                  <c:v>9.6224090000000026E-2</c:v>
                </c:pt>
                <c:pt idx="3326">
                  <c:v>9.6249789999999988E-2</c:v>
                </c:pt>
                <c:pt idx="3327">
                  <c:v>9.628218999999999E-2</c:v>
                </c:pt>
                <c:pt idx="3328">
                  <c:v>9.6307079999999989E-2</c:v>
                </c:pt>
                <c:pt idx="3329">
                  <c:v>9.6340300000000004E-2</c:v>
                </c:pt>
                <c:pt idx="3330">
                  <c:v>9.6365640000000016E-2</c:v>
                </c:pt>
                <c:pt idx="3331">
                  <c:v>9.6395850000000019E-2</c:v>
                </c:pt>
                <c:pt idx="3332">
                  <c:v>9.642350999999999E-2</c:v>
                </c:pt>
                <c:pt idx="3333">
                  <c:v>9.6455570000000018E-2</c:v>
                </c:pt>
                <c:pt idx="3334">
                  <c:v>9.6480919999999998E-2</c:v>
                </c:pt>
                <c:pt idx="3335">
                  <c:v>9.6513560000000012E-2</c:v>
                </c:pt>
                <c:pt idx="3336">
                  <c:v>9.6538790000000027E-2</c:v>
                </c:pt>
                <c:pt idx="3337">
                  <c:v>9.6570850000000014E-2</c:v>
                </c:pt>
                <c:pt idx="3338">
                  <c:v>9.6596660000000029E-2</c:v>
                </c:pt>
                <c:pt idx="3339">
                  <c:v>9.6629420000000021E-2</c:v>
                </c:pt>
                <c:pt idx="3340">
                  <c:v>9.6655110000000016E-2</c:v>
                </c:pt>
                <c:pt idx="3341">
                  <c:v>9.6686710000000009E-2</c:v>
                </c:pt>
                <c:pt idx="3342">
                  <c:v>9.671310000000001E-2</c:v>
                </c:pt>
                <c:pt idx="3343">
                  <c:v>9.6744580000000024E-2</c:v>
                </c:pt>
                <c:pt idx="3344">
                  <c:v>9.6770850000000005E-2</c:v>
                </c:pt>
                <c:pt idx="3345">
                  <c:v>9.6803030000000012E-2</c:v>
                </c:pt>
                <c:pt idx="3346">
                  <c:v>9.6828260000000027E-2</c:v>
                </c:pt>
                <c:pt idx="3347">
                  <c:v>9.6860900000000014E-2</c:v>
                </c:pt>
                <c:pt idx="3348">
                  <c:v>9.6886010000000009E-2</c:v>
                </c:pt>
                <c:pt idx="3349">
                  <c:v>9.6918190000000001E-2</c:v>
                </c:pt>
                <c:pt idx="3350">
                  <c:v>9.6944120000000009E-2</c:v>
                </c:pt>
                <c:pt idx="3351">
                  <c:v>9.6976640000000003E-2</c:v>
                </c:pt>
                <c:pt idx="3352">
                  <c:v>9.7001520000000008E-2</c:v>
                </c:pt>
                <c:pt idx="3353">
                  <c:v>9.7034050000000024E-2</c:v>
                </c:pt>
                <c:pt idx="3354">
                  <c:v>9.7059970000000023E-2</c:v>
                </c:pt>
                <c:pt idx="3355">
                  <c:v>9.709203000000001E-2</c:v>
                </c:pt>
                <c:pt idx="3356">
                  <c:v>9.7117840000000011E-2</c:v>
                </c:pt>
                <c:pt idx="3357">
                  <c:v>9.7149900000000011E-2</c:v>
                </c:pt>
                <c:pt idx="3358">
                  <c:v>9.7175130000000012E-2</c:v>
                </c:pt>
                <c:pt idx="3359">
                  <c:v>9.7207770000000027E-2</c:v>
                </c:pt>
                <c:pt idx="3360">
                  <c:v>9.7233E-2</c:v>
                </c:pt>
                <c:pt idx="3361">
                  <c:v>9.7265640000000014E-2</c:v>
                </c:pt>
                <c:pt idx="3362">
                  <c:v>9.7290870000000015E-2</c:v>
                </c:pt>
                <c:pt idx="3363">
                  <c:v>9.7322470000000022E-2</c:v>
                </c:pt>
                <c:pt idx="3364">
                  <c:v>9.7348739999999989E-2</c:v>
                </c:pt>
                <c:pt idx="3365">
                  <c:v>9.7381499999999996E-2</c:v>
                </c:pt>
                <c:pt idx="3366">
                  <c:v>9.7407189999999991E-2</c:v>
                </c:pt>
                <c:pt idx="3367">
                  <c:v>9.7439490000000004E-2</c:v>
                </c:pt>
                <c:pt idx="3368">
                  <c:v>9.7465180000000012E-2</c:v>
                </c:pt>
                <c:pt idx="3369">
                  <c:v>9.7497010000000009E-2</c:v>
                </c:pt>
                <c:pt idx="3370">
                  <c:v>9.7523050000000014E-2</c:v>
                </c:pt>
                <c:pt idx="3371">
                  <c:v>9.7555460000000038E-2</c:v>
                </c:pt>
                <c:pt idx="3372">
                  <c:v>9.7580340000000015E-2</c:v>
                </c:pt>
                <c:pt idx="3373">
                  <c:v>9.7612750000000012E-2</c:v>
                </c:pt>
                <c:pt idx="3374">
                  <c:v>9.7638209999999989E-2</c:v>
                </c:pt>
                <c:pt idx="3375">
                  <c:v>9.76712E-2</c:v>
                </c:pt>
                <c:pt idx="3376">
                  <c:v>9.7696660000000018E-2</c:v>
                </c:pt>
                <c:pt idx="3377">
                  <c:v>9.7728490000000015E-2</c:v>
                </c:pt>
                <c:pt idx="3378">
                  <c:v>9.775453000000002E-2</c:v>
                </c:pt>
                <c:pt idx="3379">
                  <c:v>9.7786480000000009E-2</c:v>
                </c:pt>
                <c:pt idx="3380">
                  <c:v>9.7810669999999988E-2</c:v>
                </c:pt>
                <c:pt idx="3381">
                  <c:v>9.7844350000000024E-2</c:v>
                </c:pt>
                <c:pt idx="3382">
                  <c:v>9.7870390000000015E-2</c:v>
                </c:pt>
                <c:pt idx="3383">
                  <c:v>9.7902330000000024E-2</c:v>
                </c:pt>
                <c:pt idx="3384">
                  <c:v>9.7927800000000009E-2</c:v>
                </c:pt>
                <c:pt idx="3385">
                  <c:v>9.7959050000000006E-2</c:v>
                </c:pt>
                <c:pt idx="3386">
                  <c:v>9.7985670000000011E-2</c:v>
                </c:pt>
                <c:pt idx="3387">
                  <c:v>9.8018070000000054E-2</c:v>
                </c:pt>
                <c:pt idx="3388">
                  <c:v>9.8043650000000024E-2</c:v>
                </c:pt>
                <c:pt idx="3389">
                  <c:v>9.8075940000000028E-2</c:v>
                </c:pt>
                <c:pt idx="3390">
                  <c:v>9.8101640000000018E-2</c:v>
                </c:pt>
                <c:pt idx="3391">
                  <c:v>9.8134050000000028E-2</c:v>
                </c:pt>
                <c:pt idx="3392">
                  <c:v>9.8160090000000019E-2</c:v>
                </c:pt>
                <c:pt idx="3393">
                  <c:v>9.819134000000003E-2</c:v>
                </c:pt>
                <c:pt idx="3394">
                  <c:v>9.8217380000000007E-2</c:v>
                </c:pt>
                <c:pt idx="3395">
                  <c:v>9.824920999999999E-2</c:v>
                </c:pt>
                <c:pt idx="3396">
                  <c:v>9.8275370000000029E-2</c:v>
                </c:pt>
                <c:pt idx="3397">
                  <c:v>9.8307190000000017E-2</c:v>
                </c:pt>
                <c:pt idx="3398">
                  <c:v>9.833254000000001E-2</c:v>
                </c:pt>
                <c:pt idx="3399">
                  <c:v>9.8366220000000018E-2</c:v>
                </c:pt>
                <c:pt idx="3400">
                  <c:v>9.8391110000000004E-2</c:v>
                </c:pt>
                <c:pt idx="3401">
                  <c:v>9.8422930000000006E-2</c:v>
                </c:pt>
                <c:pt idx="3402">
                  <c:v>9.8448860000000041E-2</c:v>
                </c:pt>
                <c:pt idx="3403">
                  <c:v>9.848092E-2</c:v>
                </c:pt>
                <c:pt idx="3404">
                  <c:v>9.8508120000000018E-2</c:v>
                </c:pt>
                <c:pt idx="3405">
                  <c:v>9.8538680000000017E-2</c:v>
                </c:pt>
                <c:pt idx="3406">
                  <c:v>9.8564020000000044E-2</c:v>
                </c:pt>
                <c:pt idx="3407">
                  <c:v>9.8597120000000024E-2</c:v>
                </c:pt>
                <c:pt idx="3408">
                  <c:v>9.8622010000000038E-2</c:v>
                </c:pt>
                <c:pt idx="3409">
                  <c:v>9.8654650000000052E-2</c:v>
                </c:pt>
                <c:pt idx="3410">
                  <c:v>9.8678950000000015E-2</c:v>
                </c:pt>
                <c:pt idx="3411">
                  <c:v>9.8712520000000012E-2</c:v>
                </c:pt>
                <c:pt idx="3412">
                  <c:v>9.8737980000000017E-2</c:v>
                </c:pt>
                <c:pt idx="3413">
                  <c:v>9.8770390000000027E-2</c:v>
                </c:pt>
                <c:pt idx="3414">
                  <c:v>9.8795970000000052E-2</c:v>
                </c:pt>
                <c:pt idx="3415">
                  <c:v>9.8826640000000035E-2</c:v>
                </c:pt>
                <c:pt idx="3416">
                  <c:v>9.8853840000000026E-2</c:v>
                </c:pt>
                <c:pt idx="3417">
                  <c:v>9.8885670000000037E-2</c:v>
                </c:pt>
                <c:pt idx="3418">
                  <c:v>9.8911709999999986E-2</c:v>
                </c:pt>
                <c:pt idx="3419">
                  <c:v>9.8944120000000024E-2</c:v>
                </c:pt>
                <c:pt idx="3420">
                  <c:v>9.8969580000000001E-2</c:v>
                </c:pt>
                <c:pt idx="3421">
                  <c:v>9.9001990000000012E-2</c:v>
                </c:pt>
                <c:pt idx="3422">
                  <c:v>9.9027450000000017E-2</c:v>
                </c:pt>
                <c:pt idx="3423">
                  <c:v>9.9059970000000039E-2</c:v>
                </c:pt>
                <c:pt idx="3424">
                  <c:v>9.9084860000000025E-2</c:v>
                </c:pt>
                <c:pt idx="3425">
                  <c:v>9.911784000000004E-2</c:v>
                </c:pt>
                <c:pt idx="3426">
                  <c:v>9.9142730000000012E-2</c:v>
                </c:pt>
                <c:pt idx="3427">
                  <c:v>9.917583000000002E-2</c:v>
                </c:pt>
                <c:pt idx="3428">
                  <c:v>9.9200940000000015E-2</c:v>
                </c:pt>
                <c:pt idx="3429">
                  <c:v>9.9233120000000008E-2</c:v>
                </c:pt>
                <c:pt idx="3430">
                  <c:v>9.9259390000000031E-2</c:v>
                </c:pt>
                <c:pt idx="3431">
                  <c:v>9.9290990000000023E-2</c:v>
                </c:pt>
                <c:pt idx="3432">
                  <c:v>9.9316679999999991E-2</c:v>
                </c:pt>
                <c:pt idx="3433">
                  <c:v>9.9348980000000003E-2</c:v>
                </c:pt>
                <c:pt idx="3434">
                  <c:v>9.9374090000000012E-2</c:v>
                </c:pt>
                <c:pt idx="3435">
                  <c:v>9.9407080000000023E-2</c:v>
                </c:pt>
                <c:pt idx="3436">
                  <c:v>9.9432660000000006E-2</c:v>
                </c:pt>
                <c:pt idx="3437">
                  <c:v>9.9464950000000038E-2</c:v>
                </c:pt>
                <c:pt idx="3438">
                  <c:v>9.9490530000000021E-2</c:v>
                </c:pt>
                <c:pt idx="3439">
                  <c:v>9.9522240000000026E-2</c:v>
                </c:pt>
                <c:pt idx="3440">
                  <c:v>9.9547930000000021E-2</c:v>
                </c:pt>
                <c:pt idx="3441">
                  <c:v>9.9580110000000041E-2</c:v>
                </c:pt>
                <c:pt idx="3442">
                  <c:v>9.9605800000000036E-2</c:v>
                </c:pt>
                <c:pt idx="3443">
                  <c:v>9.9638100000000035E-2</c:v>
                </c:pt>
                <c:pt idx="3444">
                  <c:v>9.9662520000000018E-2</c:v>
                </c:pt>
                <c:pt idx="3445">
                  <c:v>9.9696550000000037E-2</c:v>
                </c:pt>
                <c:pt idx="3446">
                  <c:v>9.9721660000000031E-2</c:v>
                </c:pt>
                <c:pt idx="3447">
                  <c:v>9.975453000000005E-2</c:v>
                </c:pt>
                <c:pt idx="3448">
                  <c:v>9.9780230000000011E-2</c:v>
                </c:pt>
                <c:pt idx="3449">
                  <c:v>9.9811940000000016E-2</c:v>
                </c:pt>
                <c:pt idx="3450">
                  <c:v>9.9837170000000017E-2</c:v>
                </c:pt>
                <c:pt idx="3451">
                  <c:v>9.9870500000000015E-2</c:v>
                </c:pt>
                <c:pt idx="3452">
                  <c:v>9.9895040000000032E-2</c:v>
                </c:pt>
                <c:pt idx="3453">
                  <c:v>9.9927450000000029E-2</c:v>
                </c:pt>
                <c:pt idx="3454">
                  <c:v>9.9952910000000006E-2</c:v>
                </c:pt>
                <c:pt idx="3455">
                  <c:v>9.9985430000000014E-2</c:v>
                </c:pt>
                <c:pt idx="3456">
                  <c:v>0.10001077999999999</c:v>
                </c:pt>
                <c:pt idx="3457">
                  <c:v>0.1000433</c:v>
                </c:pt>
                <c:pt idx="3458">
                  <c:v>0.10006865000000001</c:v>
                </c:pt>
                <c:pt idx="3459">
                  <c:v>0.10010175000000002</c:v>
                </c:pt>
                <c:pt idx="3460">
                  <c:v>0.10012652000000002</c:v>
                </c:pt>
                <c:pt idx="3461">
                  <c:v>0.10015916</c:v>
                </c:pt>
                <c:pt idx="3462">
                  <c:v>0.10018451</c:v>
                </c:pt>
                <c:pt idx="3463">
                  <c:v>0.10021703</c:v>
                </c:pt>
                <c:pt idx="3464">
                  <c:v>0.10024238000000002</c:v>
                </c:pt>
                <c:pt idx="3465">
                  <c:v>0.10027502000000003</c:v>
                </c:pt>
                <c:pt idx="3466">
                  <c:v>0.10030037</c:v>
                </c:pt>
                <c:pt idx="3467">
                  <c:v>0.10033243</c:v>
                </c:pt>
                <c:pt idx="3468">
                  <c:v>0.10035824</c:v>
                </c:pt>
                <c:pt idx="3469">
                  <c:v>0.10039041</c:v>
                </c:pt>
                <c:pt idx="3470">
                  <c:v>0.10041611</c:v>
                </c:pt>
                <c:pt idx="3471">
                  <c:v>0.10044839999999997</c:v>
                </c:pt>
                <c:pt idx="3472">
                  <c:v>0.10047455000000001</c:v>
                </c:pt>
                <c:pt idx="3473">
                  <c:v>0.10050626999999999</c:v>
                </c:pt>
                <c:pt idx="3474">
                  <c:v>0.10053185000000002</c:v>
                </c:pt>
                <c:pt idx="3475">
                  <c:v>0.10056414000000002</c:v>
                </c:pt>
                <c:pt idx="3476">
                  <c:v>0.10058995</c:v>
                </c:pt>
                <c:pt idx="3477">
                  <c:v>0.10062201000000001</c:v>
                </c:pt>
                <c:pt idx="3478">
                  <c:v>0.10064724000000001</c:v>
                </c:pt>
                <c:pt idx="3479">
                  <c:v>0.10067988</c:v>
                </c:pt>
                <c:pt idx="3480">
                  <c:v>0.10070523000000003</c:v>
                </c:pt>
                <c:pt idx="3481">
                  <c:v>0.10073682000000002</c:v>
                </c:pt>
                <c:pt idx="3482">
                  <c:v>0.10076309999999999</c:v>
                </c:pt>
                <c:pt idx="3483">
                  <c:v>0.10079585000000003</c:v>
                </c:pt>
                <c:pt idx="3484">
                  <c:v>0.10082165999999999</c:v>
                </c:pt>
                <c:pt idx="3485">
                  <c:v>0.10085371999999998</c:v>
                </c:pt>
                <c:pt idx="3486">
                  <c:v>0.10087907</c:v>
                </c:pt>
                <c:pt idx="3487">
                  <c:v>0.10091159</c:v>
                </c:pt>
                <c:pt idx="3488">
                  <c:v>0.10093694000000002</c:v>
                </c:pt>
                <c:pt idx="3489">
                  <c:v>0.10096946</c:v>
                </c:pt>
                <c:pt idx="3490">
                  <c:v>0.10099481</c:v>
                </c:pt>
                <c:pt idx="3491">
                  <c:v>0.10102733</c:v>
                </c:pt>
                <c:pt idx="3492">
                  <c:v>0.1010528</c:v>
                </c:pt>
                <c:pt idx="3493">
                  <c:v>0.10108520000000001</c:v>
                </c:pt>
                <c:pt idx="3494">
                  <c:v>0.10111009</c:v>
                </c:pt>
                <c:pt idx="3495">
                  <c:v>0.10114307000000002</c:v>
                </c:pt>
                <c:pt idx="3496">
                  <c:v>0.10116854000000002</c:v>
                </c:pt>
                <c:pt idx="3497">
                  <c:v>0.10120071000000001</c:v>
                </c:pt>
                <c:pt idx="3498">
                  <c:v>0.10122664000000005</c:v>
                </c:pt>
                <c:pt idx="3499">
                  <c:v>0.10125858</c:v>
                </c:pt>
                <c:pt idx="3500">
                  <c:v>0.10128428000000002</c:v>
                </c:pt>
                <c:pt idx="3501">
                  <c:v>0.10131668000000002</c:v>
                </c:pt>
                <c:pt idx="3502">
                  <c:v>0.10134273000000002</c:v>
                </c:pt>
                <c:pt idx="3503">
                  <c:v>0.10137454999999999</c:v>
                </c:pt>
                <c:pt idx="3504">
                  <c:v>0.10140059999999998</c:v>
                </c:pt>
                <c:pt idx="3505">
                  <c:v>0.10143219000000002</c:v>
                </c:pt>
                <c:pt idx="3506">
                  <c:v>0.10145672999999999</c:v>
                </c:pt>
                <c:pt idx="3507">
                  <c:v>0.10149006000000002</c:v>
                </c:pt>
                <c:pt idx="3508">
                  <c:v>0.10151576000000001</c:v>
                </c:pt>
                <c:pt idx="3509">
                  <c:v>0.10154792999999998</c:v>
                </c:pt>
                <c:pt idx="3510">
                  <c:v>0.10157386</c:v>
                </c:pt>
                <c:pt idx="3511">
                  <c:v>0.10160580000000001</c:v>
                </c:pt>
                <c:pt idx="3512">
                  <c:v>0.10163115000000002</c:v>
                </c:pt>
                <c:pt idx="3513">
                  <c:v>0.10166379000000002</c:v>
                </c:pt>
                <c:pt idx="3514">
                  <c:v>0.10168798</c:v>
                </c:pt>
                <c:pt idx="3515">
                  <c:v>0.10172166000000003</c:v>
                </c:pt>
                <c:pt idx="3516">
                  <c:v>0.10174701</c:v>
                </c:pt>
                <c:pt idx="3517">
                  <c:v>0.10177953000000002</c:v>
                </c:pt>
                <c:pt idx="3518">
                  <c:v>0.10180546</c:v>
                </c:pt>
                <c:pt idx="3519">
                  <c:v>0.10183739999999997</c:v>
                </c:pt>
                <c:pt idx="3520">
                  <c:v>0.10186333</c:v>
                </c:pt>
                <c:pt idx="3521">
                  <c:v>0.10189412000000002</c:v>
                </c:pt>
                <c:pt idx="3522">
                  <c:v>0.10192062000000002</c:v>
                </c:pt>
                <c:pt idx="3523">
                  <c:v>0.1019528</c:v>
                </c:pt>
                <c:pt idx="3524">
                  <c:v>0.10197848999999999</c:v>
                </c:pt>
                <c:pt idx="3525">
                  <c:v>0.10201148</c:v>
                </c:pt>
                <c:pt idx="3526">
                  <c:v>0.10203648000000001</c:v>
                </c:pt>
                <c:pt idx="3527">
                  <c:v>0.10206877000000002</c:v>
                </c:pt>
                <c:pt idx="3528">
                  <c:v>0.10209504000000003</c:v>
                </c:pt>
                <c:pt idx="3529">
                  <c:v>0.10212606000000002</c:v>
                </c:pt>
                <c:pt idx="3530">
                  <c:v>0.10215233</c:v>
                </c:pt>
                <c:pt idx="3531">
                  <c:v>0.10218509000000002</c:v>
                </c:pt>
                <c:pt idx="3532">
                  <c:v>0.10220905000000001</c:v>
                </c:pt>
                <c:pt idx="3533">
                  <c:v>0.10224237999999999</c:v>
                </c:pt>
                <c:pt idx="3534">
                  <c:v>0.10226773000000002</c:v>
                </c:pt>
                <c:pt idx="3535">
                  <c:v>0.10230025000000001</c:v>
                </c:pt>
                <c:pt idx="3536">
                  <c:v>0.10232560000000002</c:v>
                </c:pt>
                <c:pt idx="3537">
                  <c:v>0.10235696</c:v>
                </c:pt>
                <c:pt idx="3538">
                  <c:v>0.10238347</c:v>
                </c:pt>
                <c:pt idx="3539">
                  <c:v>0.10241575999999999</c:v>
                </c:pt>
                <c:pt idx="3540">
                  <c:v>0.10244134000000002</c:v>
                </c:pt>
                <c:pt idx="3541">
                  <c:v>0.10247363000000001</c:v>
                </c:pt>
                <c:pt idx="3542">
                  <c:v>0.10249804999999999</c:v>
                </c:pt>
                <c:pt idx="3543">
                  <c:v>0.10253208000000001</c:v>
                </c:pt>
                <c:pt idx="3544">
                  <c:v>0.10255742999999999</c:v>
                </c:pt>
                <c:pt idx="3545">
                  <c:v>0.10258995</c:v>
                </c:pt>
                <c:pt idx="3546">
                  <c:v>0.10261530000000002</c:v>
                </c:pt>
                <c:pt idx="3547">
                  <c:v>0.10264736000000001</c:v>
                </c:pt>
                <c:pt idx="3548">
                  <c:v>0.10267258999999999</c:v>
                </c:pt>
                <c:pt idx="3549">
                  <c:v>0.10270523000000001</c:v>
                </c:pt>
                <c:pt idx="3550">
                  <c:v>0.10273115000000001</c:v>
                </c:pt>
                <c:pt idx="3551">
                  <c:v>0.10276310000000002</c:v>
                </c:pt>
                <c:pt idx="3552">
                  <c:v>0.10278843999999998</c:v>
                </c:pt>
                <c:pt idx="3553">
                  <c:v>0.10282108000000001</c:v>
                </c:pt>
                <c:pt idx="3554">
                  <c:v>0.10284643</c:v>
                </c:pt>
                <c:pt idx="3555">
                  <c:v>0.10287953</c:v>
                </c:pt>
                <c:pt idx="3556">
                  <c:v>0.1029043</c:v>
                </c:pt>
                <c:pt idx="3557">
                  <c:v>0.10293682000000001</c:v>
                </c:pt>
                <c:pt idx="3558">
                  <c:v>0.10296275000000003</c:v>
                </c:pt>
                <c:pt idx="3559">
                  <c:v>0.10299481000000002</c:v>
                </c:pt>
                <c:pt idx="3560">
                  <c:v>0.10302039</c:v>
                </c:pt>
                <c:pt idx="3561">
                  <c:v>0.10305267999999999</c:v>
                </c:pt>
                <c:pt idx="3562">
                  <c:v>0.10307722000000001</c:v>
                </c:pt>
                <c:pt idx="3563">
                  <c:v>0.10310939</c:v>
                </c:pt>
                <c:pt idx="3564">
                  <c:v>0.10313624000000003</c:v>
                </c:pt>
                <c:pt idx="3565">
                  <c:v>0.10316842000000001</c:v>
                </c:pt>
                <c:pt idx="3566">
                  <c:v>0.10319226000000001</c:v>
                </c:pt>
                <c:pt idx="3567">
                  <c:v>0.10322629000000003</c:v>
                </c:pt>
                <c:pt idx="3568">
                  <c:v>0.10325199</c:v>
                </c:pt>
                <c:pt idx="3569">
                  <c:v>0.10328416000000001</c:v>
                </c:pt>
                <c:pt idx="3570">
                  <c:v>0.10330985999999999</c:v>
                </c:pt>
                <c:pt idx="3571">
                  <c:v>0.10334040999999998</c:v>
                </c:pt>
                <c:pt idx="3572">
                  <c:v>0.10336784</c:v>
                </c:pt>
                <c:pt idx="3573">
                  <c:v>0.10340002000000001</c:v>
                </c:pt>
                <c:pt idx="3574">
                  <c:v>0.10342525000000002</c:v>
                </c:pt>
                <c:pt idx="3575">
                  <c:v>0.10345788999999998</c:v>
                </c:pt>
                <c:pt idx="3576">
                  <c:v>0.10348335</c:v>
                </c:pt>
                <c:pt idx="3577">
                  <c:v>0.1035153</c:v>
                </c:pt>
                <c:pt idx="3578">
                  <c:v>0.10354122000000002</c:v>
                </c:pt>
                <c:pt idx="3579">
                  <c:v>0.10357317000000003</c:v>
                </c:pt>
                <c:pt idx="3580">
                  <c:v>0.10359909</c:v>
                </c:pt>
                <c:pt idx="3581">
                  <c:v>0.10363103999999999</c:v>
                </c:pt>
                <c:pt idx="3582">
                  <c:v>0.10365638000000002</c:v>
                </c:pt>
                <c:pt idx="3583">
                  <c:v>0.10368891</c:v>
                </c:pt>
                <c:pt idx="3584">
                  <c:v>0.10371437000000001</c:v>
                </c:pt>
                <c:pt idx="3585">
                  <c:v>0.10374678000000002</c:v>
                </c:pt>
                <c:pt idx="3586">
                  <c:v>0.10377212000000002</c:v>
                </c:pt>
                <c:pt idx="3587">
                  <c:v>0.10380465000000001</c:v>
                </c:pt>
                <c:pt idx="3588">
                  <c:v>0.10383057000000001</c:v>
                </c:pt>
                <c:pt idx="3589">
                  <c:v>0.10386263000000001</c:v>
                </c:pt>
                <c:pt idx="3590">
                  <c:v>0.10388786999999997</c:v>
                </c:pt>
                <c:pt idx="3591">
                  <c:v>0.10392050000000001</c:v>
                </c:pt>
                <c:pt idx="3592">
                  <c:v>0.10394597000000001</c:v>
                </c:pt>
                <c:pt idx="3593">
                  <c:v>0.10397837</c:v>
                </c:pt>
                <c:pt idx="3594">
                  <c:v>0.10400384000000001</c:v>
                </c:pt>
                <c:pt idx="3595">
                  <c:v>0.10403590000000001</c:v>
                </c:pt>
                <c:pt idx="3596">
                  <c:v>0.10406171000000002</c:v>
                </c:pt>
                <c:pt idx="3597">
                  <c:v>0.10409388000000001</c:v>
                </c:pt>
                <c:pt idx="3598">
                  <c:v>0.10411958</c:v>
                </c:pt>
                <c:pt idx="3599">
                  <c:v>0.10415175000000002</c:v>
                </c:pt>
                <c:pt idx="3600">
                  <c:v>0.10417745</c:v>
                </c:pt>
                <c:pt idx="3601">
                  <c:v>0.10420962000000002</c:v>
                </c:pt>
                <c:pt idx="3602">
                  <c:v>0.10423532000000003</c:v>
                </c:pt>
                <c:pt idx="3603">
                  <c:v>0.10426761000000001</c:v>
                </c:pt>
                <c:pt idx="3604">
                  <c:v>0.10429319000000001</c:v>
                </c:pt>
                <c:pt idx="3605">
                  <c:v>0.10432548000000001</c:v>
                </c:pt>
                <c:pt idx="3606">
                  <c:v>0.1043499</c:v>
                </c:pt>
                <c:pt idx="3607">
                  <c:v>0.10438335</c:v>
                </c:pt>
                <c:pt idx="3608">
                  <c:v>0.10440905</c:v>
                </c:pt>
                <c:pt idx="3609">
                  <c:v>0.10444122000000002</c:v>
                </c:pt>
                <c:pt idx="3610">
                  <c:v>0.10446714999999999</c:v>
                </c:pt>
                <c:pt idx="3611">
                  <c:v>0.10449909</c:v>
                </c:pt>
                <c:pt idx="3612">
                  <c:v>0.10452444000000002</c:v>
                </c:pt>
                <c:pt idx="3613">
                  <c:v>0.10455685000000002</c:v>
                </c:pt>
                <c:pt idx="3614">
                  <c:v>0.10458173000000001</c:v>
                </c:pt>
                <c:pt idx="3615">
                  <c:v>0.10461471999999999</c:v>
                </c:pt>
                <c:pt idx="3616">
                  <c:v>0.10464018000000001</c:v>
                </c:pt>
                <c:pt idx="3617">
                  <c:v>0.10467269999999999</c:v>
                </c:pt>
                <c:pt idx="3618">
                  <c:v>0.10469805000000001</c:v>
                </c:pt>
                <c:pt idx="3619">
                  <c:v>0.10473057000000002</c:v>
                </c:pt>
                <c:pt idx="3620">
                  <c:v>0.10475592000000002</c:v>
                </c:pt>
                <c:pt idx="3621">
                  <c:v>0.10478856</c:v>
                </c:pt>
                <c:pt idx="3622">
                  <c:v>0.10481379</c:v>
                </c:pt>
                <c:pt idx="3623">
                  <c:v>0.10484655000000001</c:v>
                </c:pt>
                <c:pt idx="3624">
                  <c:v>0.10487166000000002</c:v>
                </c:pt>
                <c:pt idx="3625">
                  <c:v>0.10490442000000001</c:v>
                </c:pt>
                <c:pt idx="3626">
                  <c:v>0.10492988</c:v>
                </c:pt>
                <c:pt idx="3627">
                  <c:v>0.10496229000000001</c:v>
                </c:pt>
                <c:pt idx="3628">
                  <c:v>0.10498775</c:v>
                </c:pt>
                <c:pt idx="3629">
                  <c:v>0.10502016000000002</c:v>
                </c:pt>
                <c:pt idx="3630">
                  <c:v>0.10504516000000001</c:v>
                </c:pt>
                <c:pt idx="3631">
                  <c:v>0.10507756</c:v>
                </c:pt>
                <c:pt idx="3632">
                  <c:v>0.10510361000000001</c:v>
                </c:pt>
                <c:pt idx="3633">
                  <c:v>0.10513567000000003</c:v>
                </c:pt>
                <c:pt idx="3634">
                  <c:v>0.10516090000000002</c:v>
                </c:pt>
                <c:pt idx="3635">
                  <c:v>0.10519354000000003</c:v>
                </c:pt>
                <c:pt idx="3636">
                  <c:v>0.10521888</c:v>
                </c:pt>
                <c:pt idx="3637">
                  <c:v>0.10525141</c:v>
                </c:pt>
                <c:pt idx="3638">
                  <c:v>0.10527675000000003</c:v>
                </c:pt>
                <c:pt idx="3639">
                  <c:v>0.10530928000000002</c:v>
                </c:pt>
                <c:pt idx="3640">
                  <c:v>0.10533462000000002</c:v>
                </c:pt>
                <c:pt idx="3641">
                  <c:v>0.10536715000000002</c:v>
                </c:pt>
                <c:pt idx="3642">
                  <c:v>0.10539249000000002</c:v>
                </c:pt>
                <c:pt idx="3643">
                  <c:v>0.10542501999999999</c:v>
                </c:pt>
                <c:pt idx="3644">
                  <c:v>0.10545060000000002</c:v>
                </c:pt>
                <c:pt idx="3645">
                  <c:v>0.10548289</c:v>
                </c:pt>
                <c:pt idx="3646">
                  <c:v>0.10550846999999998</c:v>
                </c:pt>
                <c:pt idx="3647">
                  <c:v>0.10554076000000001</c:v>
                </c:pt>
                <c:pt idx="3648">
                  <c:v>0.10556587000000003</c:v>
                </c:pt>
                <c:pt idx="3649">
                  <c:v>0.10559874000000002</c:v>
                </c:pt>
                <c:pt idx="3650">
                  <c:v>0.10562374000000001</c:v>
                </c:pt>
                <c:pt idx="3651">
                  <c:v>0.10565627000000002</c:v>
                </c:pt>
                <c:pt idx="3652">
                  <c:v>0.10568162000000002</c:v>
                </c:pt>
                <c:pt idx="3653">
                  <c:v>0.10571425000000002</c:v>
                </c:pt>
                <c:pt idx="3654">
                  <c:v>0.10573960000000002</c:v>
                </c:pt>
                <c:pt idx="3655">
                  <c:v>0.10577212000000003</c:v>
                </c:pt>
                <c:pt idx="3656">
                  <c:v>0.10579747000000002</c:v>
                </c:pt>
                <c:pt idx="3657">
                  <c:v>0.10582999</c:v>
                </c:pt>
                <c:pt idx="3658">
                  <c:v>0.10585592000000002</c:v>
                </c:pt>
                <c:pt idx="3659">
                  <c:v>0.10588787</c:v>
                </c:pt>
                <c:pt idx="3660">
                  <c:v>0.10591344000000001</c:v>
                </c:pt>
                <c:pt idx="3661">
                  <c:v>0.10594574000000002</c:v>
                </c:pt>
                <c:pt idx="3662">
                  <c:v>0.10597143000000002</c:v>
                </c:pt>
                <c:pt idx="3663">
                  <c:v>0.10600372000000002</c:v>
                </c:pt>
                <c:pt idx="3664">
                  <c:v>0.10602930000000002</c:v>
                </c:pt>
                <c:pt idx="3665">
                  <c:v>0.10606159000000001</c:v>
                </c:pt>
                <c:pt idx="3666">
                  <c:v>0.10608671000000001</c:v>
                </c:pt>
                <c:pt idx="3667">
                  <c:v>0.10611958000000002</c:v>
                </c:pt>
                <c:pt idx="3668">
                  <c:v>0.10614469000000001</c:v>
                </c:pt>
                <c:pt idx="3669">
                  <c:v>0.10617745000000002</c:v>
                </c:pt>
                <c:pt idx="3670">
                  <c:v>0.10620256000000002</c:v>
                </c:pt>
                <c:pt idx="3671">
                  <c:v>0.10623531999999999</c:v>
                </c:pt>
                <c:pt idx="3672">
                  <c:v>0.10626055000000002</c:v>
                </c:pt>
                <c:pt idx="3673">
                  <c:v>0.10629319000000002</c:v>
                </c:pt>
                <c:pt idx="3674">
                  <c:v>0.10631842</c:v>
                </c:pt>
                <c:pt idx="3675">
                  <c:v>0.10635106</c:v>
                </c:pt>
                <c:pt idx="3676">
                  <c:v>0.10637629000000001</c:v>
                </c:pt>
                <c:pt idx="3677">
                  <c:v>0.10640835</c:v>
                </c:pt>
                <c:pt idx="3678">
                  <c:v>0.10643428000000003</c:v>
                </c:pt>
                <c:pt idx="3679">
                  <c:v>0.10646680000000001</c:v>
                </c:pt>
                <c:pt idx="3680">
                  <c:v>0.10649215000000001</c:v>
                </c:pt>
                <c:pt idx="3681">
                  <c:v>0.10652432000000003</c:v>
                </c:pt>
                <c:pt idx="3682">
                  <c:v>0.10655002000000001</c:v>
                </c:pt>
                <c:pt idx="3683">
                  <c:v>0.10658276999999999</c:v>
                </c:pt>
                <c:pt idx="3684">
                  <c:v>0.10660799999999998</c:v>
                </c:pt>
                <c:pt idx="3685">
                  <c:v>0.10664121999999999</c:v>
                </c:pt>
                <c:pt idx="3686">
                  <c:v>0.10666587000000002</c:v>
                </c:pt>
                <c:pt idx="3687">
                  <c:v>0.10669863000000002</c:v>
                </c:pt>
                <c:pt idx="3688">
                  <c:v>0.10672317000000005</c:v>
                </c:pt>
                <c:pt idx="3689">
                  <c:v>0.10675592000000002</c:v>
                </c:pt>
                <c:pt idx="3690">
                  <c:v>0.10678138000000001</c:v>
                </c:pt>
                <c:pt idx="3691">
                  <c:v>0.10681391</c:v>
                </c:pt>
                <c:pt idx="3692">
                  <c:v>0.10683925000000001</c:v>
                </c:pt>
                <c:pt idx="3693">
                  <c:v>0.10687178000000001</c:v>
                </c:pt>
                <c:pt idx="3694">
                  <c:v>0.10689724000000002</c:v>
                </c:pt>
                <c:pt idx="3695">
                  <c:v>0.10692976000000001</c:v>
                </c:pt>
                <c:pt idx="3696">
                  <c:v>0.10695511000000002</c:v>
                </c:pt>
                <c:pt idx="3697">
                  <c:v>0.10698752</c:v>
                </c:pt>
                <c:pt idx="3698">
                  <c:v>0.10701297999999999</c:v>
                </c:pt>
                <c:pt idx="3699">
                  <c:v>0.10704423000000002</c:v>
                </c:pt>
                <c:pt idx="3700">
                  <c:v>0.10707097000000002</c:v>
                </c:pt>
                <c:pt idx="3701">
                  <c:v>0.10710291000000001</c:v>
                </c:pt>
                <c:pt idx="3702">
                  <c:v>0.10712884000000002</c:v>
                </c:pt>
                <c:pt idx="3703">
                  <c:v>0.10716101000000001</c:v>
                </c:pt>
                <c:pt idx="3704">
                  <c:v>0.10718682000000002</c:v>
                </c:pt>
                <c:pt idx="3705">
                  <c:v>0.10721888</c:v>
                </c:pt>
                <c:pt idx="3706">
                  <c:v>0.10724469000000002</c:v>
                </c:pt>
                <c:pt idx="3707">
                  <c:v>0.10727687000000002</c:v>
                </c:pt>
                <c:pt idx="3708">
                  <c:v>0.1073028</c:v>
                </c:pt>
                <c:pt idx="3709">
                  <c:v>0.10733474000000003</c:v>
                </c:pt>
                <c:pt idx="3710">
                  <c:v>0.10736009000000002</c:v>
                </c:pt>
                <c:pt idx="3711">
                  <c:v>0.10739261000000001</c:v>
                </c:pt>
                <c:pt idx="3712">
                  <c:v>0.10741796000000001</c:v>
                </c:pt>
                <c:pt idx="3713">
                  <c:v>0.10745048</c:v>
                </c:pt>
                <c:pt idx="3714">
                  <c:v>0.10747640999999999</c:v>
                </c:pt>
                <c:pt idx="3715">
                  <c:v>0.10750835</c:v>
                </c:pt>
                <c:pt idx="3716">
                  <c:v>0.10753428000000002</c:v>
                </c:pt>
                <c:pt idx="3717">
                  <c:v>0.10756622000000003</c:v>
                </c:pt>
                <c:pt idx="3718">
                  <c:v>0.10759168000000002</c:v>
                </c:pt>
                <c:pt idx="3719">
                  <c:v>0.10762467000000005</c:v>
                </c:pt>
                <c:pt idx="3720">
                  <c:v>0.10764840000000002</c:v>
                </c:pt>
                <c:pt idx="3721">
                  <c:v>0.10768208000000001</c:v>
                </c:pt>
                <c:pt idx="3722">
                  <c:v>0.10770743000000002</c:v>
                </c:pt>
                <c:pt idx="3723">
                  <c:v>0.10774006000000001</c:v>
                </c:pt>
                <c:pt idx="3724">
                  <c:v>0.10776530000000001</c:v>
                </c:pt>
                <c:pt idx="3725">
                  <c:v>0.10779793000000001</c:v>
                </c:pt>
                <c:pt idx="3726">
                  <c:v>0.10782317000000002</c:v>
                </c:pt>
                <c:pt idx="3727">
                  <c:v>0.1078558</c:v>
                </c:pt>
                <c:pt idx="3728">
                  <c:v>0.10788173000000001</c:v>
                </c:pt>
                <c:pt idx="3729">
                  <c:v>0.10791368000000001</c:v>
                </c:pt>
                <c:pt idx="3730">
                  <c:v>0.10793902000000001</c:v>
                </c:pt>
                <c:pt idx="3731">
                  <c:v>0.10797097000000001</c:v>
                </c:pt>
                <c:pt idx="3732">
                  <c:v>0.10799689000000001</c:v>
                </c:pt>
                <c:pt idx="3733">
                  <c:v>0.10802942000000001</c:v>
                </c:pt>
                <c:pt idx="3734">
                  <c:v>0.10805360999999999</c:v>
                </c:pt>
                <c:pt idx="3735">
                  <c:v>0.10808671000000002</c:v>
                </c:pt>
                <c:pt idx="3736">
                  <c:v>0.10811263000000002</c:v>
                </c:pt>
                <c:pt idx="3737">
                  <c:v>0.10814469000000002</c:v>
                </c:pt>
                <c:pt idx="3738">
                  <c:v>0.10817062000000002</c:v>
                </c:pt>
                <c:pt idx="3739">
                  <c:v>0.10820256000000002</c:v>
                </c:pt>
                <c:pt idx="3740">
                  <c:v>0.10822837000000002</c:v>
                </c:pt>
                <c:pt idx="3741">
                  <c:v>0.10826043000000002</c:v>
                </c:pt>
                <c:pt idx="3742">
                  <c:v>0.10828624000000005</c:v>
                </c:pt>
                <c:pt idx="3743">
                  <c:v>0.10831830000000001</c:v>
                </c:pt>
                <c:pt idx="3744">
                  <c:v>0.10834377000000003</c:v>
                </c:pt>
                <c:pt idx="3745">
                  <c:v>0.10837618000000002</c:v>
                </c:pt>
                <c:pt idx="3746">
                  <c:v>0.10840163999999999</c:v>
                </c:pt>
                <c:pt idx="3747">
                  <c:v>0.10843405000000002</c:v>
                </c:pt>
                <c:pt idx="3748">
                  <c:v>0.10845962000000002</c:v>
                </c:pt>
                <c:pt idx="3749">
                  <c:v>0.10849192000000003</c:v>
                </c:pt>
                <c:pt idx="3750">
                  <c:v>0.10851738</c:v>
                </c:pt>
                <c:pt idx="3751">
                  <c:v>0.1085499</c:v>
                </c:pt>
                <c:pt idx="3752">
                  <c:v>0.10857525000000003</c:v>
                </c:pt>
                <c:pt idx="3753">
                  <c:v>0.10860789</c:v>
                </c:pt>
                <c:pt idx="3754">
                  <c:v>0.10863381000000001</c:v>
                </c:pt>
                <c:pt idx="3755">
                  <c:v>0.10866576000000003</c:v>
                </c:pt>
                <c:pt idx="3756">
                  <c:v>0.10869157000000003</c:v>
                </c:pt>
                <c:pt idx="3757">
                  <c:v>0.10872363000000003</c:v>
                </c:pt>
                <c:pt idx="3758">
                  <c:v>0.10874898000000001</c:v>
                </c:pt>
                <c:pt idx="3759">
                  <c:v>0.10878173000000001</c:v>
                </c:pt>
                <c:pt idx="3760">
                  <c:v>0.10880650000000001</c:v>
                </c:pt>
                <c:pt idx="3761">
                  <c:v>0.10883901999999998</c:v>
                </c:pt>
                <c:pt idx="3762">
                  <c:v>0.10886448999999999</c:v>
                </c:pt>
                <c:pt idx="3763">
                  <c:v>0.10889701</c:v>
                </c:pt>
                <c:pt idx="3764">
                  <c:v>0.10892224000000003</c:v>
                </c:pt>
                <c:pt idx="3765">
                  <c:v>0.10895523000000001</c:v>
                </c:pt>
                <c:pt idx="3766">
                  <c:v>0.10898046</c:v>
                </c:pt>
                <c:pt idx="3767">
                  <c:v>0.10901287000000001</c:v>
                </c:pt>
                <c:pt idx="3768">
                  <c:v>0.10903844000000001</c:v>
                </c:pt>
                <c:pt idx="3769">
                  <c:v>0.10907097000000002</c:v>
                </c:pt>
                <c:pt idx="3770">
                  <c:v>0.10909597000000003</c:v>
                </c:pt>
                <c:pt idx="3771">
                  <c:v>0.10912848999999999</c:v>
                </c:pt>
                <c:pt idx="3772">
                  <c:v>0.10915384000000002</c:v>
                </c:pt>
                <c:pt idx="3773">
                  <c:v>0.10918636000000001</c:v>
                </c:pt>
                <c:pt idx="3774">
                  <c:v>0.10921193999999999</c:v>
                </c:pt>
                <c:pt idx="3775">
                  <c:v>0.10924435000000002</c:v>
                </c:pt>
                <c:pt idx="3776">
                  <c:v>0.10926993000000002</c:v>
                </c:pt>
                <c:pt idx="3777">
                  <c:v>0.10930233</c:v>
                </c:pt>
                <c:pt idx="3778">
                  <c:v>0.1093278</c:v>
                </c:pt>
                <c:pt idx="3779">
                  <c:v>0.10936032000000001</c:v>
                </c:pt>
                <c:pt idx="3780">
                  <c:v>0.10938567000000002</c:v>
                </c:pt>
                <c:pt idx="3781">
                  <c:v>0.10941807000000002</c:v>
                </c:pt>
                <c:pt idx="3782">
                  <c:v>0.10944307000000002</c:v>
                </c:pt>
                <c:pt idx="3783">
                  <c:v>0.10947593999999999</c:v>
                </c:pt>
                <c:pt idx="3784">
                  <c:v>0.10950094000000002</c:v>
                </c:pt>
                <c:pt idx="3785">
                  <c:v>0.10953381000000001</c:v>
                </c:pt>
                <c:pt idx="3786">
                  <c:v>0.10955881000000001</c:v>
                </c:pt>
                <c:pt idx="3787">
                  <c:v>0.10959122000000003</c:v>
                </c:pt>
                <c:pt idx="3788">
                  <c:v>0.10961668000000001</c:v>
                </c:pt>
                <c:pt idx="3789">
                  <c:v>0.10964909</c:v>
                </c:pt>
                <c:pt idx="3790">
                  <c:v>0.10967455000000002</c:v>
                </c:pt>
                <c:pt idx="3791">
                  <c:v>0.10970708000000001</c:v>
                </c:pt>
                <c:pt idx="3792">
                  <c:v>0.10973243000000003</c:v>
                </c:pt>
                <c:pt idx="3793">
                  <c:v>0.10976506000000003</c:v>
                </c:pt>
                <c:pt idx="3794">
                  <c:v>0.10979030000000001</c:v>
                </c:pt>
                <c:pt idx="3795">
                  <c:v>0.10982293000000001</c:v>
                </c:pt>
                <c:pt idx="3796">
                  <c:v>0.10984828000000002</c:v>
                </c:pt>
                <c:pt idx="3797">
                  <c:v>0.10988092000000002</c:v>
                </c:pt>
                <c:pt idx="3798">
                  <c:v>0.10990615000000001</c:v>
                </c:pt>
                <c:pt idx="3799">
                  <c:v>0.10993878999999999</c:v>
                </c:pt>
                <c:pt idx="3800">
                  <c:v>0.10996402000000002</c:v>
                </c:pt>
                <c:pt idx="3801">
                  <c:v>0.10999666000000002</c:v>
                </c:pt>
                <c:pt idx="3802">
                  <c:v>0.11002189</c:v>
                </c:pt>
                <c:pt idx="3803">
                  <c:v>0.11005453</c:v>
                </c:pt>
                <c:pt idx="3804">
                  <c:v>0.11007987999999999</c:v>
                </c:pt>
                <c:pt idx="3805">
                  <c:v>0.1101124</c:v>
                </c:pt>
                <c:pt idx="3806">
                  <c:v>0.11013787</c:v>
                </c:pt>
                <c:pt idx="3807">
                  <c:v>0.11017027000000001</c:v>
                </c:pt>
                <c:pt idx="3808">
                  <c:v>0.11019539</c:v>
                </c:pt>
                <c:pt idx="3809">
                  <c:v>0.11022803</c:v>
                </c:pt>
                <c:pt idx="3810">
                  <c:v>0.11025337</c:v>
                </c:pt>
                <c:pt idx="3811">
                  <c:v>0.11028590000000002</c:v>
                </c:pt>
                <c:pt idx="3812">
                  <c:v>0.11031135999999998</c:v>
                </c:pt>
                <c:pt idx="3813">
                  <c:v>0.11034388000000001</c:v>
                </c:pt>
                <c:pt idx="3814">
                  <c:v>0.11036934999999999</c:v>
                </c:pt>
                <c:pt idx="3815">
                  <c:v>0.11040175000000002</c:v>
                </c:pt>
                <c:pt idx="3816">
                  <c:v>0.11042722000000002</c:v>
                </c:pt>
                <c:pt idx="3817">
                  <c:v>0.11045961999999997</c:v>
                </c:pt>
                <c:pt idx="3818">
                  <c:v>0.11048508999999998</c:v>
                </c:pt>
                <c:pt idx="3819">
                  <c:v>0.11051748999999998</c:v>
                </c:pt>
                <c:pt idx="3820">
                  <c:v>0.11054296</c:v>
                </c:pt>
                <c:pt idx="3821">
                  <c:v>0.11057537000000002</c:v>
                </c:pt>
                <c:pt idx="3822">
                  <c:v>0.11060093999999998</c:v>
                </c:pt>
                <c:pt idx="3823">
                  <c:v>0.11063323999999999</c:v>
                </c:pt>
                <c:pt idx="3824">
                  <c:v>0.1106587</c:v>
                </c:pt>
                <c:pt idx="3825">
                  <c:v>0.11069111000000001</c:v>
                </c:pt>
                <c:pt idx="3826">
                  <c:v>0.11071634000000001</c:v>
                </c:pt>
                <c:pt idx="3827">
                  <c:v>0.11074898</c:v>
                </c:pt>
                <c:pt idx="3828">
                  <c:v>0.11077421000000001</c:v>
                </c:pt>
                <c:pt idx="3829">
                  <c:v>0.11080685</c:v>
                </c:pt>
                <c:pt idx="3830">
                  <c:v>0.11083208</c:v>
                </c:pt>
                <c:pt idx="3831">
                  <c:v>0.11086483</c:v>
                </c:pt>
                <c:pt idx="3832">
                  <c:v>0.11088994999999999</c:v>
                </c:pt>
                <c:pt idx="3833">
                  <c:v>0.11092270000000001</c:v>
                </c:pt>
                <c:pt idx="3834">
                  <c:v>0.11094792999999999</c:v>
                </c:pt>
                <c:pt idx="3835">
                  <c:v>0.11098057</c:v>
                </c:pt>
                <c:pt idx="3836">
                  <c:v>0.1110058</c:v>
                </c:pt>
                <c:pt idx="3837">
                  <c:v>0.11103855999999998</c:v>
                </c:pt>
                <c:pt idx="3838">
                  <c:v>0.11106368000000001</c:v>
                </c:pt>
                <c:pt idx="3839">
                  <c:v>0.11109643000000001</c:v>
                </c:pt>
                <c:pt idx="3840">
                  <c:v>0.11112155000000001</c:v>
                </c:pt>
                <c:pt idx="3841">
                  <c:v>0.1111543</c:v>
                </c:pt>
                <c:pt idx="3842">
                  <c:v>0.11117942</c:v>
                </c:pt>
                <c:pt idx="3843">
                  <c:v>0.11121159</c:v>
                </c:pt>
                <c:pt idx="3844">
                  <c:v>0.11123705</c:v>
                </c:pt>
                <c:pt idx="3845">
                  <c:v>0.11126946</c:v>
                </c:pt>
                <c:pt idx="3846">
                  <c:v>0.11129493000000001</c:v>
                </c:pt>
                <c:pt idx="3847">
                  <c:v>0.11132732999999999</c:v>
                </c:pt>
                <c:pt idx="3848">
                  <c:v>0.11135279999999999</c:v>
                </c:pt>
                <c:pt idx="3849">
                  <c:v>0.11138542999999998</c:v>
                </c:pt>
                <c:pt idx="3850">
                  <c:v>0.11141067</c:v>
                </c:pt>
                <c:pt idx="3851">
                  <c:v>0.11144342</c:v>
                </c:pt>
                <c:pt idx="3852">
                  <c:v>0.11146854</c:v>
                </c:pt>
                <c:pt idx="3853">
                  <c:v>0.11150129</c:v>
                </c:pt>
                <c:pt idx="3854">
                  <c:v>0.11152641000000002</c:v>
                </c:pt>
                <c:pt idx="3855">
                  <c:v>0.11155915999999999</c:v>
                </c:pt>
                <c:pt idx="3856">
                  <c:v>0.11158427999999999</c:v>
                </c:pt>
                <c:pt idx="3857">
                  <c:v>0.11161703000000001</c:v>
                </c:pt>
                <c:pt idx="3858">
                  <c:v>0.11164238</c:v>
                </c:pt>
                <c:pt idx="3859">
                  <c:v>0.11167502000000001</c:v>
                </c:pt>
                <c:pt idx="3860">
                  <c:v>0.11170025000000001</c:v>
                </c:pt>
                <c:pt idx="3861">
                  <c:v>0.11173300000000001</c:v>
                </c:pt>
                <c:pt idx="3862">
                  <c:v>0.11175812</c:v>
                </c:pt>
                <c:pt idx="3863">
                  <c:v>0.11179030000000001</c:v>
                </c:pt>
                <c:pt idx="3864">
                  <c:v>0.11181598999999999</c:v>
                </c:pt>
                <c:pt idx="3865">
                  <c:v>0.11184817</c:v>
                </c:pt>
                <c:pt idx="3866">
                  <c:v>0.11187386000000001</c:v>
                </c:pt>
                <c:pt idx="3867">
                  <c:v>0.11190627000000002</c:v>
                </c:pt>
                <c:pt idx="3868">
                  <c:v>0.11193185</c:v>
                </c:pt>
                <c:pt idx="3869">
                  <c:v>0.11196414000000002</c:v>
                </c:pt>
                <c:pt idx="3870">
                  <c:v>0.11198936999999999</c:v>
                </c:pt>
                <c:pt idx="3871">
                  <c:v>0.11202224000000002</c:v>
                </c:pt>
                <c:pt idx="3872">
                  <c:v>0.11204724000000002</c:v>
                </c:pt>
                <c:pt idx="3873">
                  <c:v>0.11207998999999999</c:v>
                </c:pt>
                <c:pt idx="3874">
                  <c:v>0.11210523000000001</c:v>
                </c:pt>
                <c:pt idx="3875">
                  <c:v>0.11213798</c:v>
                </c:pt>
                <c:pt idx="3876">
                  <c:v>0.11216321000000001</c:v>
                </c:pt>
                <c:pt idx="3877">
                  <c:v>0.11219539000000002</c:v>
                </c:pt>
                <c:pt idx="3878">
                  <c:v>0.11222108000000001</c:v>
                </c:pt>
                <c:pt idx="3879">
                  <c:v>0.11225325999999999</c:v>
                </c:pt>
                <c:pt idx="3880">
                  <c:v>0.11227895</c:v>
                </c:pt>
                <c:pt idx="3881">
                  <c:v>0.11231113</c:v>
                </c:pt>
                <c:pt idx="3882">
                  <c:v>0.11233682</c:v>
                </c:pt>
                <c:pt idx="3883">
                  <c:v>0.112369</c:v>
                </c:pt>
                <c:pt idx="3884">
                  <c:v>0.11239469000000002</c:v>
                </c:pt>
                <c:pt idx="3885">
                  <c:v>0.11242687000000001</c:v>
                </c:pt>
                <c:pt idx="3886">
                  <c:v>0.11245268</c:v>
                </c:pt>
                <c:pt idx="3887">
                  <c:v>0.11248474000000001</c:v>
                </c:pt>
                <c:pt idx="3888">
                  <c:v>0.11251008999999998</c:v>
                </c:pt>
                <c:pt idx="3889">
                  <c:v>0.11254296</c:v>
                </c:pt>
                <c:pt idx="3890">
                  <c:v>0.11256795999999998</c:v>
                </c:pt>
                <c:pt idx="3891">
                  <c:v>0.11260083</c:v>
                </c:pt>
                <c:pt idx="3892">
                  <c:v>0.11262606000000001</c:v>
                </c:pt>
                <c:pt idx="3893">
                  <c:v>0.11265880999999998</c:v>
                </c:pt>
                <c:pt idx="3894">
                  <c:v>0.11268393</c:v>
                </c:pt>
                <c:pt idx="3895">
                  <c:v>0.11271668000000001</c:v>
                </c:pt>
                <c:pt idx="3896">
                  <c:v>0.1127418</c:v>
                </c:pt>
                <c:pt idx="3897">
                  <c:v>0.11277455000000002</c:v>
                </c:pt>
                <c:pt idx="3898">
                  <c:v>0.11279979000000001</c:v>
                </c:pt>
                <c:pt idx="3899">
                  <c:v>0.11283243</c:v>
                </c:pt>
                <c:pt idx="3900">
                  <c:v>0.11285765999999998</c:v>
                </c:pt>
                <c:pt idx="3901">
                  <c:v>0.1128903</c:v>
                </c:pt>
                <c:pt idx="3902">
                  <c:v>0.11291564000000001</c:v>
                </c:pt>
                <c:pt idx="3903">
                  <c:v>0.11294817</c:v>
                </c:pt>
                <c:pt idx="3904">
                  <c:v>0.11297351</c:v>
                </c:pt>
                <c:pt idx="3905">
                  <c:v>0.11300557000000001</c:v>
                </c:pt>
                <c:pt idx="3906">
                  <c:v>0.11303149999999998</c:v>
                </c:pt>
                <c:pt idx="3907">
                  <c:v>0.11306344000000002</c:v>
                </c:pt>
                <c:pt idx="3908">
                  <c:v>0.11308902</c:v>
                </c:pt>
                <c:pt idx="3909">
                  <c:v>0.11312155000000002</c:v>
                </c:pt>
                <c:pt idx="3910">
                  <c:v>0.11314689</c:v>
                </c:pt>
                <c:pt idx="3911">
                  <c:v>0.11317942</c:v>
                </c:pt>
                <c:pt idx="3912">
                  <c:v>0.11320476000000002</c:v>
                </c:pt>
                <c:pt idx="3913">
                  <c:v>0.1132374</c:v>
                </c:pt>
                <c:pt idx="3914">
                  <c:v>0.11326240000000001</c:v>
                </c:pt>
                <c:pt idx="3915">
                  <c:v>0.11329527000000003</c:v>
                </c:pt>
                <c:pt idx="3916">
                  <c:v>0.11332027000000001</c:v>
                </c:pt>
                <c:pt idx="3917">
                  <c:v>0.11335314000000002</c:v>
                </c:pt>
                <c:pt idx="3918">
                  <c:v>0.11337814</c:v>
                </c:pt>
                <c:pt idx="3919">
                  <c:v>0.11341101000000001</c:v>
                </c:pt>
                <c:pt idx="3920">
                  <c:v>0.11343613000000001</c:v>
                </c:pt>
                <c:pt idx="3921">
                  <c:v>0.11346887999999998</c:v>
                </c:pt>
                <c:pt idx="3922">
                  <c:v>0.11349400000000001</c:v>
                </c:pt>
                <c:pt idx="3923">
                  <c:v>0.11352640999999999</c:v>
                </c:pt>
                <c:pt idx="3924">
                  <c:v>0.1135521</c:v>
                </c:pt>
                <c:pt idx="3925">
                  <c:v>0.11358438999999998</c:v>
                </c:pt>
                <c:pt idx="3926">
                  <c:v>0.11360997</c:v>
                </c:pt>
                <c:pt idx="3927">
                  <c:v>0.11364225999999999</c:v>
                </c:pt>
                <c:pt idx="3928">
                  <c:v>0.11366784000000002</c:v>
                </c:pt>
                <c:pt idx="3929">
                  <c:v>0.11370013000000001</c:v>
                </c:pt>
                <c:pt idx="3930">
                  <c:v>0.11372571000000001</c:v>
                </c:pt>
                <c:pt idx="3931">
                  <c:v>0.11375812</c:v>
                </c:pt>
                <c:pt idx="3932">
                  <c:v>0.11378358000000001</c:v>
                </c:pt>
                <c:pt idx="3933">
                  <c:v>0.11381611</c:v>
                </c:pt>
                <c:pt idx="3934">
                  <c:v>0.11384111</c:v>
                </c:pt>
                <c:pt idx="3935">
                  <c:v>0.11387409</c:v>
                </c:pt>
                <c:pt idx="3936">
                  <c:v>0.11389898</c:v>
                </c:pt>
                <c:pt idx="3937">
                  <c:v>0.11393196</c:v>
                </c:pt>
                <c:pt idx="3938">
                  <c:v>0.11395685</c:v>
                </c:pt>
                <c:pt idx="3939">
                  <c:v>0.11398982999999999</c:v>
                </c:pt>
                <c:pt idx="3940">
                  <c:v>0.11401472000000001</c:v>
                </c:pt>
                <c:pt idx="3941">
                  <c:v>0.11404723999999998</c:v>
                </c:pt>
                <c:pt idx="3942">
                  <c:v>0.11407270000000001</c:v>
                </c:pt>
                <c:pt idx="3943">
                  <c:v>0.11410511000000001</c:v>
                </c:pt>
                <c:pt idx="3944">
                  <c:v>0.11413057000000001</c:v>
                </c:pt>
                <c:pt idx="3945">
                  <c:v>0.11416310000000002</c:v>
                </c:pt>
                <c:pt idx="3946">
                  <c:v>0.11418855999999998</c:v>
                </c:pt>
                <c:pt idx="3947">
                  <c:v>0.11422097000000002</c:v>
                </c:pt>
                <c:pt idx="3948">
                  <c:v>0.11424643000000001</c:v>
                </c:pt>
                <c:pt idx="3949">
                  <c:v>0.11427895</c:v>
                </c:pt>
                <c:pt idx="3950">
                  <c:v>0.1143043</c:v>
                </c:pt>
                <c:pt idx="3951">
                  <c:v>0.11433694000000001</c:v>
                </c:pt>
                <c:pt idx="3952">
                  <c:v>0.11436217000000001</c:v>
                </c:pt>
                <c:pt idx="3953">
                  <c:v>0.11439468999999999</c:v>
                </c:pt>
                <c:pt idx="3954">
                  <c:v>0.11442004000000001</c:v>
                </c:pt>
                <c:pt idx="3955">
                  <c:v>0.11445268</c:v>
                </c:pt>
                <c:pt idx="3956">
                  <c:v>0.11447790999999999</c:v>
                </c:pt>
                <c:pt idx="3957">
                  <c:v>0.11451055</c:v>
                </c:pt>
                <c:pt idx="3958">
                  <c:v>0.11453600999999999</c:v>
                </c:pt>
                <c:pt idx="3959">
                  <c:v>0.11456842</c:v>
                </c:pt>
                <c:pt idx="3960">
                  <c:v>0.11459388000000001</c:v>
                </c:pt>
                <c:pt idx="3961">
                  <c:v>0.11462629000000003</c:v>
                </c:pt>
                <c:pt idx="3962">
                  <c:v>0.11465129</c:v>
                </c:pt>
                <c:pt idx="3963">
                  <c:v>0.11468415999999999</c:v>
                </c:pt>
                <c:pt idx="3964">
                  <c:v>0.11470928000000001</c:v>
                </c:pt>
                <c:pt idx="3965">
                  <c:v>0.11474202999999999</c:v>
                </c:pt>
                <c:pt idx="3966">
                  <c:v>0.11476715000000001</c:v>
                </c:pt>
                <c:pt idx="3967">
                  <c:v>0.11479990000000001</c:v>
                </c:pt>
                <c:pt idx="3968">
                  <c:v>0.11482502000000001</c:v>
                </c:pt>
                <c:pt idx="3969">
                  <c:v>0.11485777</c:v>
                </c:pt>
                <c:pt idx="3970">
                  <c:v>0.11488288999999999</c:v>
                </c:pt>
                <c:pt idx="3971">
                  <c:v>0.11491564000000001</c:v>
                </c:pt>
                <c:pt idx="3972">
                  <c:v>0.11494087</c:v>
                </c:pt>
                <c:pt idx="3973">
                  <c:v>0.11497351</c:v>
                </c:pt>
                <c:pt idx="3974">
                  <c:v>0.11499885999999998</c:v>
                </c:pt>
                <c:pt idx="3975">
                  <c:v>0.11503138</c:v>
                </c:pt>
                <c:pt idx="3976">
                  <c:v>0.11505673000000001</c:v>
                </c:pt>
                <c:pt idx="3977">
                  <c:v>0.11508937</c:v>
                </c:pt>
                <c:pt idx="3978">
                  <c:v>0.11511460000000001</c:v>
                </c:pt>
                <c:pt idx="3979">
                  <c:v>0.11514678000000002</c:v>
                </c:pt>
                <c:pt idx="3980">
                  <c:v>0.11517247000000001</c:v>
                </c:pt>
                <c:pt idx="3981">
                  <c:v>0.11520465000000003</c:v>
                </c:pt>
                <c:pt idx="3982">
                  <c:v>0.11523034000000001</c:v>
                </c:pt>
                <c:pt idx="3983">
                  <c:v>0.11526263000000002</c:v>
                </c:pt>
                <c:pt idx="3984">
                  <c:v>0.11528832999999998</c:v>
                </c:pt>
                <c:pt idx="3985">
                  <c:v>0.11532062000000001</c:v>
                </c:pt>
                <c:pt idx="3986">
                  <c:v>0.11534562000000001</c:v>
                </c:pt>
                <c:pt idx="3987">
                  <c:v>0.11537848999999999</c:v>
                </c:pt>
                <c:pt idx="3988">
                  <c:v>0.11540349</c:v>
                </c:pt>
                <c:pt idx="3989">
                  <c:v>0.11543636</c:v>
                </c:pt>
                <c:pt idx="3990">
                  <c:v>0.11546148000000002</c:v>
                </c:pt>
                <c:pt idx="3991">
                  <c:v>0.11549423000000002</c:v>
                </c:pt>
                <c:pt idx="3992">
                  <c:v>0.11551935000000001</c:v>
                </c:pt>
                <c:pt idx="3993">
                  <c:v>0.1155521</c:v>
                </c:pt>
                <c:pt idx="3994">
                  <c:v>0.11557721999999998</c:v>
                </c:pt>
                <c:pt idx="3995">
                  <c:v>0.11561009</c:v>
                </c:pt>
                <c:pt idx="3996">
                  <c:v>0.11563519999999999</c:v>
                </c:pt>
                <c:pt idx="3997">
                  <c:v>0.11566796</c:v>
                </c:pt>
                <c:pt idx="3998">
                  <c:v>0.11569307000000002</c:v>
                </c:pt>
                <c:pt idx="3999">
                  <c:v>0.11572583000000002</c:v>
                </c:pt>
                <c:pt idx="4000">
                  <c:v>0.11575094000000001</c:v>
                </c:pt>
                <c:pt idx="4001">
                  <c:v>0.11578370000000002</c:v>
                </c:pt>
                <c:pt idx="4002">
                  <c:v>0.11580892999999999</c:v>
                </c:pt>
                <c:pt idx="4003">
                  <c:v>0.11584168</c:v>
                </c:pt>
                <c:pt idx="4004">
                  <c:v>0.11586668000000001</c:v>
                </c:pt>
                <c:pt idx="4005">
                  <c:v>0.11589898</c:v>
                </c:pt>
                <c:pt idx="4006">
                  <c:v>0.11592466999999999</c:v>
                </c:pt>
                <c:pt idx="4007">
                  <c:v>0.11595685</c:v>
                </c:pt>
                <c:pt idx="4008">
                  <c:v>0.11598266</c:v>
                </c:pt>
                <c:pt idx="4009">
                  <c:v>0.11601472000000002</c:v>
                </c:pt>
                <c:pt idx="4010">
                  <c:v>0.11604018000000002</c:v>
                </c:pt>
                <c:pt idx="4011">
                  <c:v>0.11607270000000001</c:v>
                </c:pt>
                <c:pt idx="4012">
                  <c:v>0.11609804999999999</c:v>
                </c:pt>
                <c:pt idx="4013">
                  <c:v>0.11613057000000002</c:v>
                </c:pt>
                <c:pt idx="4014">
                  <c:v>0.11615592000000001</c:v>
                </c:pt>
                <c:pt idx="4015">
                  <c:v>0.11618844</c:v>
                </c:pt>
                <c:pt idx="4016">
                  <c:v>0.11621379000000001</c:v>
                </c:pt>
                <c:pt idx="4017">
                  <c:v>0.11624643000000001</c:v>
                </c:pt>
                <c:pt idx="4018">
                  <c:v>0.11627166000000001</c:v>
                </c:pt>
                <c:pt idx="4019">
                  <c:v>0.1163043</c:v>
                </c:pt>
                <c:pt idx="4020">
                  <c:v>0.11632953</c:v>
                </c:pt>
                <c:pt idx="4021">
                  <c:v>0.11636217000000001</c:v>
                </c:pt>
                <c:pt idx="4022">
                  <c:v>0.11638751999999997</c:v>
                </c:pt>
                <c:pt idx="4023">
                  <c:v>0.11642015999999999</c:v>
                </c:pt>
                <c:pt idx="4024">
                  <c:v>0.11644562000000001</c:v>
                </c:pt>
                <c:pt idx="4025">
                  <c:v>0.11647803</c:v>
                </c:pt>
                <c:pt idx="4026">
                  <c:v>0.11650349</c:v>
                </c:pt>
                <c:pt idx="4027">
                  <c:v>0.11653590000000001</c:v>
                </c:pt>
                <c:pt idx="4028">
                  <c:v>0.11656136</c:v>
                </c:pt>
                <c:pt idx="4029">
                  <c:v>0.11659377000000003</c:v>
                </c:pt>
                <c:pt idx="4030">
                  <c:v>0.11661923</c:v>
                </c:pt>
                <c:pt idx="4031">
                  <c:v>0.11665151999999998</c:v>
                </c:pt>
                <c:pt idx="4032">
                  <c:v>0.11667710000000002</c:v>
                </c:pt>
                <c:pt idx="4033">
                  <c:v>0.11670951</c:v>
                </c:pt>
                <c:pt idx="4034">
                  <c:v>0.11673451000000001</c:v>
                </c:pt>
                <c:pt idx="4035">
                  <c:v>0.11676760999999999</c:v>
                </c:pt>
                <c:pt idx="4036">
                  <c:v>0.11679238000000002</c:v>
                </c:pt>
                <c:pt idx="4037">
                  <c:v>0.11682490000000001</c:v>
                </c:pt>
                <c:pt idx="4038">
                  <c:v>0.11685025</c:v>
                </c:pt>
                <c:pt idx="4039">
                  <c:v>0.11688288999999999</c:v>
                </c:pt>
                <c:pt idx="4040">
                  <c:v>0.11690812</c:v>
                </c:pt>
                <c:pt idx="4041">
                  <c:v>0.11694064000000001</c:v>
                </c:pt>
                <c:pt idx="4042">
                  <c:v>0.11696622000000002</c:v>
                </c:pt>
                <c:pt idx="4043">
                  <c:v>0.11699863000000002</c:v>
                </c:pt>
                <c:pt idx="4044">
                  <c:v>0.11702409000000001</c:v>
                </c:pt>
                <c:pt idx="4045">
                  <c:v>0.11705662000000001</c:v>
                </c:pt>
                <c:pt idx="4046">
                  <c:v>0.11708196</c:v>
                </c:pt>
                <c:pt idx="4047">
                  <c:v>0.11711449</c:v>
                </c:pt>
                <c:pt idx="4048">
                  <c:v>0.11713983</c:v>
                </c:pt>
                <c:pt idx="4049">
                  <c:v>0.11717258999999999</c:v>
                </c:pt>
                <c:pt idx="4050">
                  <c:v>0.11719770000000002</c:v>
                </c:pt>
                <c:pt idx="4051">
                  <c:v>0.11723034000000002</c:v>
                </c:pt>
                <c:pt idx="4052">
                  <c:v>0.11725557000000002</c:v>
                </c:pt>
                <c:pt idx="4053">
                  <c:v>0.11728821</c:v>
                </c:pt>
                <c:pt idx="4054">
                  <c:v>0.11731356</c:v>
                </c:pt>
                <c:pt idx="4055">
                  <c:v>0.11734608000000002</c:v>
                </c:pt>
                <c:pt idx="4056">
                  <c:v>0.11737143</c:v>
                </c:pt>
                <c:pt idx="4057">
                  <c:v>0.11740395000000002</c:v>
                </c:pt>
                <c:pt idx="4058">
                  <c:v>0.1174293</c:v>
                </c:pt>
                <c:pt idx="4059">
                  <c:v>0.11746181999999998</c:v>
                </c:pt>
                <c:pt idx="4060">
                  <c:v>0.11748717</c:v>
                </c:pt>
                <c:pt idx="4061">
                  <c:v>0.11751969</c:v>
                </c:pt>
                <c:pt idx="4062">
                  <c:v>0.11754516000000001</c:v>
                </c:pt>
                <c:pt idx="4063">
                  <c:v>0.11757756</c:v>
                </c:pt>
                <c:pt idx="4064">
                  <c:v>0.11760303000000001</c:v>
                </c:pt>
                <c:pt idx="4065">
                  <c:v>0.11763543000000001</c:v>
                </c:pt>
                <c:pt idx="4066">
                  <c:v>0.11766090000000001</c:v>
                </c:pt>
                <c:pt idx="4067">
                  <c:v>0.11769330000000001</c:v>
                </c:pt>
                <c:pt idx="4068">
                  <c:v>0.11771877000000001</c:v>
                </c:pt>
                <c:pt idx="4069">
                  <c:v>0.11775128999999999</c:v>
                </c:pt>
                <c:pt idx="4070">
                  <c:v>0.11777618000000001</c:v>
                </c:pt>
                <c:pt idx="4071">
                  <c:v>0.11780916</c:v>
                </c:pt>
                <c:pt idx="4072">
                  <c:v>0.11783405000000001</c:v>
                </c:pt>
                <c:pt idx="4073">
                  <c:v>0.11786703</c:v>
                </c:pt>
                <c:pt idx="4074">
                  <c:v>0.11789226000000001</c:v>
                </c:pt>
                <c:pt idx="4075">
                  <c:v>0.11792444000000003</c:v>
                </c:pt>
                <c:pt idx="4076">
                  <c:v>0.11795013</c:v>
                </c:pt>
                <c:pt idx="4077">
                  <c:v>0.11798231000000001</c:v>
                </c:pt>
                <c:pt idx="4078">
                  <c:v>0.11800811999999998</c:v>
                </c:pt>
                <c:pt idx="4079">
                  <c:v>0.11804017999999999</c:v>
                </c:pt>
                <c:pt idx="4080">
                  <c:v>0.11806587000000002</c:v>
                </c:pt>
                <c:pt idx="4081">
                  <c:v>0.11809805000000001</c:v>
                </c:pt>
                <c:pt idx="4082">
                  <c:v>0.11812386000000001</c:v>
                </c:pt>
                <c:pt idx="4083">
                  <c:v>0.11815592000000001</c:v>
                </c:pt>
                <c:pt idx="4084">
                  <c:v>0.11818173000000001</c:v>
                </c:pt>
                <c:pt idx="4085">
                  <c:v>0.11821379000000001</c:v>
                </c:pt>
                <c:pt idx="4086">
                  <c:v>0.11823960000000001</c:v>
                </c:pt>
                <c:pt idx="4087">
                  <c:v>0.11827166000000001</c:v>
                </c:pt>
                <c:pt idx="4088">
                  <c:v>0.11829747000000002</c:v>
                </c:pt>
                <c:pt idx="4089">
                  <c:v>0.11832953</c:v>
                </c:pt>
                <c:pt idx="4090">
                  <c:v>0.11835498999999998</c:v>
                </c:pt>
                <c:pt idx="4091">
                  <c:v>0.11838762999999998</c:v>
                </c:pt>
                <c:pt idx="4092">
                  <c:v>0.11841287</c:v>
                </c:pt>
                <c:pt idx="4093">
                  <c:v>0.11844573999999999</c:v>
                </c:pt>
                <c:pt idx="4094">
                  <c:v>0.11847085</c:v>
                </c:pt>
                <c:pt idx="4095">
                  <c:v>0.11850361000000001</c:v>
                </c:pt>
                <c:pt idx="4096">
                  <c:v>0.11852872000000002</c:v>
                </c:pt>
                <c:pt idx="4097">
                  <c:v>0.11856090000000001</c:v>
                </c:pt>
                <c:pt idx="4098">
                  <c:v>0.11858659000000002</c:v>
                </c:pt>
                <c:pt idx="4099">
                  <c:v>0.11861877000000001</c:v>
                </c:pt>
                <c:pt idx="4100">
                  <c:v>0.11864458000000001</c:v>
                </c:pt>
                <c:pt idx="4101">
                  <c:v>0.11867687000000002</c:v>
                </c:pt>
                <c:pt idx="4102">
                  <c:v>0.11870245000000001</c:v>
                </c:pt>
                <c:pt idx="4103">
                  <c:v>0.11873462000000003</c:v>
                </c:pt>
                <c:pt idx="4104">
                  <c:v>0.11876032000000002</c:v>
                </c:pt>
                <c:pt idx="4105">
                  <c:v>0.11879249000000001</c:v>
                </c:pt>
                <c:pt idx="4106">
                  <c:v>0.11881818999999999</c:v>
                </c:pt>
                <c:pt idx="4107">
                  <c:v>0.1188506</c:v>
                </c:pt>
                <c:pt idx="4108">
                  <c:v>0.11887571000000001</c:v>
                </c:pt>
                <c:pt idx="4109">
                  <c:v>0.11890847</c:v>
                </c:pt>
                <c:pt idx="4110">
                  <c:v>0.11893358000000001</c:v>
                </c:pt>
                <c:pt idx="4111">
                  <c:v>0.11896645000000002</c:v>
                </c:pt>
                <c:pt idx="4112">
                  <c:v>0.11899145000000001</c:v>
                </c:pt>
                <c:pt idx="4113">
                  <c:v>0.11902432000000002</c:v>
                </c:pt>
                <c:pt idx="4114">
                  <c:v>0.11904932</c:v>
                </c:pt>
                <c:pt idx="4115">
                  <c:v>0.11908219</c:v>
                </c:pt>
                <c:pt idx="4116">
                  <c:v>0.11910730999999998</c:v>
                </c:pt>
                <c:pt idx="4117">
                  <c:v>0.11914006000000002</c:v>
                </c:pt>
                <c:pt idx="4118">
                  <c:v>0.11916518000000002</c:v>
                </c:pt>
                <c:pt idx="4119">
                  <c:v>0.11919747000000001</c:v>
                </c:pt>
                <c:pt idx="4120">
                  <c:v>0.11922305000000002</c:v>
                </c:pt>
                <c:pt idx="4121">
                  <c:v>0.11925545999999999</c:v>
                </c:pt>
                <c:pt idx="4122">
                  <c:v>0.11928092000000001</c:v>
                </c:pt>
                <c:pt idx="4123">
                  <c:v>0.11931333</c:v>
                </c:pt>
                <c:pt idx="4124">
                  <c:v>0.11933914000000001</c:v>
                </c:pt>
                <c:pt idx="4125">
                  <c:v>0.11937108</c:v>
                </c:pt>
                <c:pt idx="4126">
                  <c:v>0.11939643000000001</c:v>
                </c:pt>
                <c:pt idx="4127">
                  <c:v>0.11942941999999998</c:v>
                </c:pt>
                <c:pt idx="4128">
                  <c:v>0.11945453</c:v>
                </c:pt>
                <c:pt idx="4129">
                  <c:v>0.11948694000000001</c:v>
                </c:pt>
                <c:pt idx="4130">
                  <c:v>0.1195124</c:v>
                </c:pt>
                <c:pt idx="4131">
                  <c:v>0.11954469000000001</c:v>
                </c:pt>
                <c:pt idx="4132">
                  <c:v>0.11957027000000003</c:v>
                </c:pt>
                <c:pt idx="4133">
                  <c:v>0.11960256000000001</c:v>
                </c:pt>
                <c:pt idx="4134">
                  <c:v>0.11962826000000001</c:v>
                </c:pt>
                <c:pt idx="4135">
                  <c:v>0.11966043000000001</c:v>
                </c:pt>
                <c:pt idx="4136">
                  <c:v>0.11968613000000002</c:v>
                </c:pt>
                <c:pt idx="4137">
                  <c:v>0.1197183</c:v>
                </c:pt>
                <c:pt idx="4138">
                  <c:v>0.11974400000000002</c:v>
                </c:pt>
                <c:pt idx="4139">
                  <c:v>0.11977629000000001</c:v>
                </c:pt>
                <c:pt idx="4140">
                  <c:v>0.11980175000000001</c:v>
                </c:pt>
                <c:pt idx="4141">
                  <c:v>0.11983416000000001</c:v>
                </c:pt>
                <c:pt idx="4142">
                  <c:v>0.11985962</c:v>
                </c:pt>
                <c:pt idx="4143">
                  <c:v>0.11989226000000001</c:v>
                </c:pt>
                <c:pt idx="4144">
                  <c:v>0.11991773</c:v>
                </c:pt>
                <c:pt idx="4145">
                  <c:v>0.11995024999999999</c:v>
                </c:pt>
                <c:pt idx="4146">
                  <c:v>0.11997560000000002</c:v>
                </c:pt>
                <c:pt idx="4147">
                  <c:v>0.12000812000000001</c:v>
                </c:pt>
                <c:pt idx="4148">
                  <c:v>0.12003347000000002</c:v>
                </c:pt>
                <c:pt idx="4149">
                  <c:v>0.12006599000000001</c:v>
                </c:pt>
                <c:pt idx="4150">
                  <c:v>0.12009145000000002</c:v>
                </c:pt>
                <c:pt idx="4151">
                  <c:v>0.12012386000000001</c:v>
                </c:pt>
                <c:pt idx="4152">
                  <c:v>0.12014932</c:v>
                </c:pt>
                <c:pt idx="4153">
                  <c:v>0.12018127000000003</c:v>
                </c:pt>
                <c:pt idx="4154">
                  <c:v>0.12020649999999999</c:v>
                </c:pt>
                <c:pt idx="4155">
                  <c:v>0.12023913999999999</c:v>
                </c:pt>
                <c:pt idx="4156">
                  <c:v>0.12026460000000003</c:v>
                </c:pt>
                <c:pt idx="4157">
                  <c:v>0.12029701000000001</c:v>
                </c:pt>
                <c:pt idx="4158">
                  <c:v>0.12032247000000001</c:v>
                </c:pt>
                <c:pt idx="4159">
                  <c:v>0.12035488</c:v>
                </c:pt>
                <c:pt idx="4160">
                  <c:v>0.12038034</c:v>
                </c:pt>
                <c:pt idx="4161">
                  <c:v>0.12041287000000002</c:v>
                </c:pt>
                <c:pt idx="4162">
                  <c:v>0.12043833</c:v>
                </c:pt>
                <c:pt idx="4163">
                  <c:v>0.12047074000000003</c:v>
                </c:pt>
                <c:pt idx="4164">
                  <c:v>0.12049643000000002</c:v>
                </c:pt>
                <c:pt idx="4165">
                  <c:v>0.12052860999999999</c:v>
                </c:pt>
                <c:pt idx="4166">
                  <c:v>0.1205543</c:v>
                </c:pt>
                <c:pt idx="4167">
                  <c:v>0.12058658999999999</c:v>
                </c:pt>
                <c:pt idx="4168">
                  <c:v>0.12061217000000002</c:v>
                </c:pt>
                <c:pt idx="4169">
                  <c:v>0.12064446000000001</c:v>
                </c:pt>
                <c:pt idx="4170">
                  <c:v>0.12067004000000003</c:v>
                </c:pt>
                <c:pt idx="4171">
                  <c:v>0.12070233000000001</c:v>
                </c:pt>
                <c:pt idx="4172">
                  <c:v>0.12072790999999999</c:v>
                </c:pt>
                <c:pt idx="4173">
                  <c:v>0.12076020000000003</c:v>
                </c:pt>
                <c:pt idx="4174">
                  <c:v>0.12078578000000002</c:v>
                </c:pt>
                <c:pt idx="4175">
                  <c:v>0.12081819000000001</c:v>
                </c:pt>
                <c:pt idx="4176">
                  <c:v>0.12084319</c:v>
                </c:pt>
                <c:pt idx="4177">
                  <c:v>0.12087618000000001</c:v>
                </c:pt>
                <c:pt idx="4178">
                  <c:v>0.12090106</c:v>
                </c:pt>
                <c:pt idx="4179">
                  <c:v>0.12093393000000001</c:v>
                </c:pt>
                <c:pt idx="4180">
                  <c:v>0.12095905</c:v>
                </c:pt>
                <c:pt idx="4181">
                  <c:v>0.12099192000000002</c:v>
                </c:pt>
                <c:pt idx="4182">
                  <c:v>0.12101692000000001</c:v>
                </c:pt>
                <c:pt idx="4183">
                  <c:v>0.12104979</c:v>
                </c:pt>
                <c:pt idx="4184">
                  <c:v>0.12107479000000002</c:v>
                </c:pt>
                <c:pt idx="4185">
                  <c:v>0.12110766000000002</c:v>
                </c:pt>
                <c:pt idx="4186">
                  <c:v>0.12113266000000002</c:v>
                </c:pt>
                <c:pt idx="4187">
                  <c:v>0.12116553000000001</c:v>
                </c:pt>
                <c:pt idx="4188">
                  <c:v>0.12119064000000003</c:v>
                </c:pt>
                <c:pt idx="4189">
                  <c:v>0.12122293000000003</c:v>
                </c:pt>
                <c:pt idx="4190">
                  <c:v>0.12124851</c:v>
                </c:pt>
                <c:pt idx="4191">
                  <c:v>0.12128092000000001</c:v>
                </c:pt>
                <c:pt idx="4192">
                  <c:v>0.12130638000000002</c:v>
                </c:pt>
                <c:pt idx="4193">
                  <c:v>0.12133890999999998</c:v>
                </c:pt>
                <c:pt idx="4194">
                  <c:v>0.12136425000000003</c:v>
                </c:pt>
                <c:pt idx="4195">
                  <c:v>0.12139678000000002</c:v>
                </c:pt>
                <c:pt idx="4196">
                  <c:v>0.12142211999999999</c:v>
                </c:pt>
                <c:pt idx="4197">
                  <c:v>0.12145465000000001</c:v>
                </c:pt>
                <c:pt idx="4198">
                  <c:v>0.12148022999999999</c:v>
                </c:pt>
                <c:pt idx="4199">
                  <c:v>0.12151263000000001</c:v>
                </c:pt>
                <c:pt idx="4200">
                  <c:v>0.12153810000000001</c:v>
                </c:pt>
                <c:pt idx="4201">
                  <c:v>0.12157039</c:v>
                </c:pt>
                <c:pt idx="4202">
                  <c:v>0.12159597000000003</c:v>
                </c:pt>
                <c:pt idx="4203">
                  <c:v>0.12162837000000001</c:v>
                </c:pt>
                <c:pt idx="4204">
                  <c:v>0.12165384000000001</c:v>
                </c:pt>
                <c:pt idx="4205">
                  <c:v>0.12168624000000003</c:v>
                </c:pt>
                <c:pt idx="4206">
                  <c:v>0.12171171000000001</c:v>
                </c:pt>
                <c:pt idx="4207">
                  <c:v>0.12174412000000003</c:v>
                </c:pt>
                <c:pt idx="4208">
                  <c:v>0.12176958000000002</c:v>
                </c:pt>
                <c:pt idx="4209">
                  <c:v>0.12180199</c:v>
                </c:pt>
                <c:pt idx="4210">
                  <c:v>0.12182745</c:v>
                </c:pt>
                <c:pt idx="4211">
                  <c:v>0.12185985999999999</c:v>
                </c:pt>
                <c:pt idx="4212">
                  <c:v>0.12188532000000002</c:v>
                </c:pt>
                <c:pt idx="4213">
                  <c:v>0.12191761</c:v>
                </c:pt>
                <c:pt idx="4214">
                  <c:v>0.12194284000000001</c:v>
                </c:pt>
                <c:pt idx="4215">
                  <c:v>0.12197560000000002</c:v>
                </c:pt>
                <c:pt idx="4216">
                  <c:v>0.12200071000000001</c:v>
                </c:pt>
                <c:pt idx="4217">
                  <c:v>0.12203347000000002</c:v>
                </c:pt>
                <c:pt idx="4218">
                  <c:v>0.12205858</c:v>
                </c:pt>
                <c:pt idx="4219">
                  <c:v>0.12209134000000003</c:v>
                </c:pt>
                <c:pt idx="4220">
                  <c:v>0.12211656999999999</c:v>
                </c:pt>
                <c:pt idx="4221">
                  <c:v>0.12214920999999999</c:v>
                </c:pt>
                <c:pt idx="4222">
                  <c:v>0.12217432000000002</c:v>
                </c:pt>
                <c:pt idx="4223">
                  <c:v>0.12220708000000001</c:v>
                </c:pt>
                <c:pt idx="4224">
                  <c:v>0.12223231000000001</c:v>
                </c:pt>
                <c:pt idx="4225">
                  <c:v>0.12226506000000001</c:v>
                </c:pt>
                <c:pt idx="4226">
                  <c:v>0.12229018000000003</c:v>
                </c:pt>
                <c:pt idx="4227">
                  <c:v>0.12232293000000001</c:v>
                </c:pt>
                <c:pt idx="4228">
                  <c:v>0.12234817000000002</c:v>
                </c:pt>
                <c:pt idx="4229">
                  <c:v>0.1223808</c:v>
                </c:pt>
                <c:pt idx="4230">
                  <c:v>0.12240603999999999</c:v>
                </c:pt>
                <c:pt idx="4231">
                  <c:v>0.12243821000000002</c:v>
                </c:pt>
                <c:pt idx="4232">
                  <c:v>0.12246391000000001</c:v>
                </c:pt>
                <c:pt idx="4233">
                  <c:v>0.12249620000000003</c:v>
                </c:pt>
                <c:pt idx="4234">
                  <c:v>0.12252178000000002</c:v>
                </c:pt>
                <c:pt idx="4235">
                  <c:v>0.12255418000000001</c:v>
                </c:pt>
                <c:pt idx="4236">
                  <c:v>0.12257965000000001</c:v>
                </c:pt>
                <c:pt idx="4237">
                  <c:v>0.12261205000000001</c:v>
                </c:pt>
                <c:pt idx="4238">
                  <c:v>0.12263717000000002</c:v>
                </c:pt>
                <c:pt idx="4239">
                  <c:v>0.12266993000000001</c:v>
                </c:pt>
                <c:pt idx="4240">
                  <c:v>0.12269504000000005</c:v>
                </c:pt>
                <c:pt idx="4241">
                  <c:v>0.12272791000000001</c:v>
                </c:pt>
                <c:pt idx="4242">
                  <c:v>0.12275303000000001</c:v>
                </c:pt>
                <c:pt idx="4243">
                  <c:v>0.12278578000000002</c:v>
                </c:pt>
                <c:pt idx="4244">
                  <c:v>0.12281113</c:v>
                </c:pt>
                <c:pt idx="4245">
                  <c:v>0.12284365000000001</c:v>
                </c:pt>
                <c:pt idx="4246">
                  <c:v>0.12286865000000001</c:v>
                </c:pt>
                <c:pt idx="4247">
                  <c:v>0.12290118000000001</c:v>
                </c:pt>
                <c:pt idx="4248">
                  <c:v>0.12292652000000003</c:v>
                </c:pt>
                <c:pt idx="4249">
                  <c:v>0.12295916</c:v>
                </c:pt>
                <c:pt idx="4250">
                  <c:v>0.12298451000000002</c:v>
                </c:pt>
                <c:pt idx="4251">
                  <c:v>0.12301692000000002</c:v>
                </c:pt>
                <c:pt idx="4252">
                  <c:v>0.12304238000000002</c:v>
                </c:pt>
                <c:pt idx="4253">
                  <c:v>0.12307490000000001</c:v>
                </c:pt>
                <c:pt idx="4254">
                  <c:v>0.12310037000000001</c:v>
                </c:pt>
                <c:pt idx="4255">
                  <c:v>0.12313277000000003</c:v>
                </c:pt>
                <c:pt idx="4256">
                  <c:v>0.12315824000000002</c:v>
                </c:pt>
                <c:pt idx="4257">
                  <c:v>0.12319076000000002</c:v>
                </c:pt>
                <c:pt idx="4258">
                  <c:v>0.12321622000000003</c:v>
                </c:pt>
                <c:pt idx="4259">
                  <c:v>0.12324874000000002</c:v>
                </c:pt>
                <c:pt idx="4260">
                  <c:v>0.12327363000000002</c:v>
                </c:pt>
                <c:pt idx="4261">
                  <c:v>0.12330662000000003</c:v>
                </c:pt>
                <c:pt idx="4262">
                  <c:v>0.12333150000000001</c:v>
                </c:pt>
                <c:pt idx="4263">
                  <c:v>0.12336402000000002</c:v>
                </c:pt>
                <c:pt idx="4264">
                  <c:v>0.12338937</c:v>
                </c:pt>
                <c:pt idx="4265">
                  <c:v>0.12342201000000001</c:v>
                </c:pt>
                <c:pt idx="4266">
                  <c:v>0.12344724000000001</c:v>
                </c:pt>
                <c:pt idx="4267">
                  <c:v>0.12347999</c:v>
                </c:pt>
                <c:pt idx="4268">
                  <c:v>0.12350511000000002</c:v>
                </c:pt>
                <c:pt idx="4269">
                  <c:v>0.12353798000000002</c:v>
                </c:pt>
                <c:pt idx="4270">
                  <c:v>0.12356310000000002</c:v>
                </c:pt>
                <c:pt idx="4271">
                  <c:v>0.12359585000000001</c:v>
                </c:pt>
                <c:pt idx="4272">
                  <c:v>0.12362097000000002</c:v>
                </c:pt>
                <c:pt idx="4273">
                  <c:v>0.12365371999999999</c:v>
                </c:pt>
                <c:pt idx="4274">
                  <c:v>0.12367884000000001</c:v>
                </c:pt>
                <c:pt idx="4275">
                  <c:v>0.12371171000000002</c:v>
                </c:pt>
                <c:pt idx="4276">
                  <c:v>0.12373671000000003</c:v>
                </c:pt>
                <c:pt idx="4277">
                  <c:v>0.12376958000000002</c:v>
                </c:pt>
                <c:pt idx="4278">
                  <c:v>0.12379469000000003</c:v>
                </c:pt>
                <c:pt idx="4279">
                  <c:v>0.12382687000000003</c:v>
                </c:pt>
                <c:pt idx="4280">
                  <c:v>0.12385256</c:v>
                </c:pt>
                <c:pt idx="4281">
                  <c:v>0.12388473999999999</c:v>
                </c:pt>
                <c:pt idx="4282">
                  <c:v>0.12391043</c:v>
                </c:pt>
                <c:pt idx="4283">
                  <c:v>0.12394273000000001</c:v>
                </c:pt>
                <c:pt idx="4284">
                  <c:v>0.1239683</c:v>
                </c:pt>
                <c:pt idx="4285">
                  <c:v>0.12400060000000002</c:v>
                </c:pt>
                <c:pt idx="4286">
                  <c:v>0.12402618000000003</c:v>
                </c:pt>
                <c:pt idx="4287">
                  <c:v>0.12405881000000001</c:v>
                </c:pt>
                <c:pt idx="4288">
                  <c:v>0.12408405000000002</c:v>
                </c:pt>
                <c:pt idx="4289">
                  <c:v>0.12411668000000001</c:v>
                </c:pt>
                <c:pt idx="4290">
                  <c:v>0.12414192000000002</c:v>
                </c:pt>
                <c:pt idx="4291">
                  <c:v>0.12417421000000001</c:v>
                </c:pt>
                <c:pt idx="4292">
                  <c:v>0.12419979000000002</c:v>
                </c:pt>
                <c:pt idx="4293">
                  <c:v>0.12423208000000001</c:v>
                </c:pt>
                <c:pt idx="4294">
                  <c:v>0.12425777000000002</c:v>
                </c:pt>
                <c:pt idx="4295">
                  <c:v>0.12428995000000001</c:v>
                </c:pt>
                <c:pt idx="4296">
                  <c:v>0.12431564000000003</c:v>
                </c:pt>
                <c:pt idx="4297">
                  <c:v>0.12434782</c:v>
                </c:pt>
                <c:pt idx="4298">
                  <c:v>0.12437363000000001</c:v>
                </c:pt>
                <c:pt idx="4299">
                  <c:v>0.12440569000000001</c:v>
                </c:pt>
                <c:pt idx="4300">
                  <c:v>0.12443104000000003</c:v>
                </c:pt>
                <c:pt idx="4301">
                  <c:v>0.12446356000000001</c:v>
                </c:pt>
                <c:pt idx="4302">
                  <c:v>0.12448890999999998</c:v>
                </c:pt>
                <c:pt idx="4303">
                  <c:v>0.12452166000000003</c:v>
                </c:pt>
                <c:pt idx="4304">
                  <c:v>0.12454678000000002</c:v>
                </c:pt>
                <c:pt idx="4305">
                  <c:v>0.12457965000000001</c:v>
                </c:pt>
                <c:pt idx="4306">
                  <c:v>0.12460465000000003</c:v>
                </c:pt>
                <c:pt idx="4307">
                  <c:v>0.12463752000000002</c:v>
                </c:pt>
                <c:pt idx="4308">
                  <c:v>0.12466252000000003</c:v>
                </c:pt>
                <c:pt idx="4309">
                  <c:v>0.12469539000000002</c:v>
                </c:pt>
                <c:pt idx="4310">
                  <c:v>0.12472039000000001</c:v>
                </c:pt>
                <c:pt idx="4311">
                  <c:v>0.12475326000000002</c:v>
                </c:pt>
                <c:pt idx="4312">
                  <c:v>0.12477826000000002</c:v>
                </c:pt>
                <c:pt idx="4313">
                  <c:v>0.12481124000000002</c:v>
                </c:pt>
                <c:pt idx="4314">
                  <c:v>0.12483624000000003</c:v>
                </c:pt>
                <c:pt idx="4315">
                  <c:v>0.12486865000000001</c:v>
                </c:pt>
                <c:pt idx="4316">
                  <c:v>0.12489412000000003</c:v>
                </c:pt>
                <c:pt idx="4317">
                  <c:v>0.12492652000000003</c:v>
                </c:pt>
                <c:pt idx="4318">
                  <c:v>0.12495199</c:v>
                </c:pt>
                <c:pt idx="4319">
                  <c:v>0.12498474000000002</c:v>
                </c:pt>
                <c:pt idx="4320">
                  <c:v>0.12500986</c:v>
                </c:pt>
                <c:pt idx="4321">
                  <c:v>0.12504261</c:v>
                </c:pt>
                <c:pt idx="4322">
                  <c:v>0.12506784000000001</c:v>
                </c:pt>
                <c:pt idx="4323">
                  <c:v>0.12510001999999998</c:v>
                </c:pt>
                <c:pt idx="4324">
                  <c:v>0.12512559999999998</c:v>
                </c:pt>
                <c:pt idx="4325">
                  <c:v>0.12515788999999997</c:v>
                </c:pt>
                <c:pt idx="4326">
                  <c:v>0.12518346999999996</c:v>
                </c:pt>
                <c:pt idx="4327">
                  <c:v>0.12521576000000001</c:v>
                </c:pt>
                <c:pt idx="4328">
                  <c:v>0.12524145000000003</c:v>
                </c:pt>
                <c:pt idx="4329">
                  <c:v>0.12527363</c:v>
                </c:pt>
                <c:pt idx="4330">
                  <c:v>0.12529931999999999</c:v>
                </c:pt>
                <c:pt idx="4331">
                  <c:v>0.12533161999999998</c:v>
                </c:pt>
                <c:pt idx="4332">
                  <c:v>0.12535731</c:v>
                </c:pt>
                <c:pt idx="4333">
                  <c:v>0.12538937</c:v>
                </c:pt>
                <c:pt idx="4334">
                  <c:v>0.12541517999999999</c:v>
                </c:pt>
                <c:pt idx="4335">
                  <c:v>0.12544770000000002</c:v>
                </c:pt>
                <c:pt idx="4336">
                  <c:v>0.12547305</c:v>
                </c:pt>
                <c:pt idx="4337">
                  <c:v>0.12550556999999998</c:v>
                </c:pt>
                <c:pt idx="4338">
                  <c:v>0.12553091999999996</c:v>
                </c:pt>
                <c:pt idx="4339">
                  <c:v>0.12556344000000003</c:v>
                </c:pt>
                <c:pt idx="4340">
                  <c:v>0.12558891</c:v>
                </c:pt>
                <c:pt idx="4341">
                  <c:v>0.12562143000000001</c:v>
                </c:pt>
                <c:pt idx="4342">
                  <c:v>0.12564620000000001</c:v>
                </c:pt>
                <c:pt idx="4343">
                  <c:v>0.12567929999999997</c:v>
                </c:pt>
                <c:pt idx="4344">
                  <c:v>0.12570429999999999</c:v>
                </c:pt>
                <c:pt idx="4345">
                  <c:v>0.12573717000000001</c:v>
                </c:pt>
                <c:pt idx="4346">
                  <c:v>0.12576217000000001</c:v>
                </c:pt>
                <c:pt idx="4347">
                  <c:v>0.12579493000000003</c:v>
                </c:pt>
                <c:pt idx="4348">
                  <c:v>0.12582003999999997</c:v>
                </c:pt>
                <c:pt idx="4349">
                  <c:v>0.12585279999999996</c:v>
                </c:pt>
                <c:pt idx="4350">
                  <c:v>0.12587803</c:v>
                </c:pt>
                <c:pt idx="4351">
                  <c:v>0.12591031999999999</c:v>
                </c:pt>
                <c:pt idx="4352">
                  <c:v>0.12593589999999999</c:v>
                </c:pt>
                <c:pt idx="4353">
                  <c:v>0.12596819000000004</c:v>
                </c:pt>
                <c:pt idx="4354">
                  <c:v>0.12599377</c:v>
                </c:pt>
                <c:pt idx="4355">
                  <c:v>0.12602606</c:v>
                </c:pt>
                <c:pt idx="4356">
                  <c:v>0.12605163999999996</c:v>
                </c:pt>
                <c:pt idx="4357">
                  <c:v>0.12608405</c:v>
                </c:pt>
                <c:pt idx="4358">
                  <c:v>0.12610950999999998</c:v>
                </c:pt>
                <c:pt idx="4359">
                  <c:v>0.12614202999999996</c:v>
                </c:pt>
                <c:pt idx="4360">
                  <c:v>0.12616738000000002</c:v>
                </c:pt>
                <c:pt idx="4361">
                  <c:v>0.1261999</c:v>
                </c:pt>
                <c:pt idx="4362">
                  <c:v>0.12622537</c:v>
                </c:pt>
                <c:pt idx="4363">
                  <c:v>0.12625789000000001</c:v>
                </c:pt>
                <c:pt idx="4364">
                  <c:v>0.12628323999999999</c:v>
                </c:pt>
                <c:pt idx="4365">
                  <c:v>0.12631576</c:v>
                </c:pt>
                <c:pt idx="4366">
                  <c:v>0.12634111000000001</c:v>
                </c:pt>
                <c:pt idx="4367">
                  <c:v>0.12637362999999993</c:v>
                </c:pt>
                <c:pt idx="4368">
                  <c:v>0.12639897999999997</c:v>
                </c:pt>
                <c:pt idx="4369">
                  <c:v>0.1264315</c:v>
                </c:pt>
                <c:pt idx="4370">
                  <c:v>0.12645685000000001</c:v>
                </c:pt>
                <c:pt idx="4371">
                  <c:v>0.12648936999999999</c:v>
                </c:pt>
                <c:pt idx="4372">
                  <c:v>0.12651472</c:v>
                </c:pt>
                <c:pt idx="4373">
                  <c:v>0.12654678000000003</c:v>
                </c:pt>
                <c:pt idx="4374">
                  <c:v>0.12657269999999998</c:v>
                </c:pt>
                <c:pt idx="4375">
                  <c:v>0.12660464999999999</c:v>
                </c:pt>
                <c:pt idx="4376">
                  <c:v>0.12662999</c:v>
                </c:pt>
                <c:pt idx="4377">
                  <c:v>0.12666251999999997</c:v>
                </c:pt>
                <c:pt idx="4378">
                  <c:v>0.12668798000000001</c:v>
                </c:pt>
                <c:pt idx="4379">
                  <c:v>0.12672038999999999</c:v>
                </c:pt>
                <c:pt idx="4380">
                  <c:v>0.12674597000000001</c:v>
                </c:pt>
                <c:pt idx="4381">
                  <c:v>0.12677837</c:v>
                </c:pt>
                <c:pt idx="4382">
                  <c:v>0.12680384</c:v>
                </c:pt>
                <c:pt idx="4383">
                  <c:v>0.12683623999999999</c:v>
                </c:pt>
                <c:pt idx="4384">
                  <c:v>0.12686181999999996</c:v>
                </c:pt>
                <c:pt idx="4385">
                  <c:v>0.12689412</c:v>
                </c:pt>
                <c:pt idx="4386">
                  <c:v>0.12691969000000003</c:v>
                </c:pt>
                <c:pt idx="4387">
                  <c:v>0.12695198999999999</c:v>
                </c:pt>
                <c:pt idx="4388">
                  <c:v>0.12697755999999996</c:v>
                </c:pt>
                <c:pt idx="4389">
                  <c:v>0.12700997</c:v>
                </c:pt>
                <c:pt idx="4390">
                  <c:v>0.12703543000000003</c:v>
                </c:pt>
                <c:pt idx="4391">
                  <c:v>0.12706796000000001</c:v>
                </c:pt>
                <c:pt idx="4392">
                  <c:v>0.12709329999999999</c:v>
                </c:pt>
                <c:pt idx="4393">
                  <c:v>0.12712593999999997</c:v>
                </c:pt>
                <c:pt idx="4394">
                  <c:v>0.12715129</c:v>
                </c:pt>
                <c:pt idx="4395">
                  <c:v>0.12718380999999998</c:v>
                </c:pt>
                <c:pt idx="4396">
                  <c:v>0.12720870000000001</c:v>
                </c:pt>
                <c:pt idx="4397">
                  <c:v>0.12724168000000002</c:v>
                </c:pt>
                <c:pt idx="4398">
                  <c:v>0.12726703000000003</c:v>
                </c:pt>
                <c:pt idx="4399">
                  <c:v>0.12729955000000001</c:v>
                </c:pt>
                <c:pt idx="4400">
                  <c:v>0.12732444000000001</c:v>
                </c:pt>
                <c:pt idx="4401">
                  <c:v>0.12735742999999997</c:v>
                </c:pt>
                <c:pt idx="4402">
                  <c:v>0.12738231</c:v>
                </c:pt>
                <c:pt idx="4403">
                  <c:v>0.12741530000000004</c:v>
                </c:pt>
                <c:pt idx="4404">
                  <c:v>0.12744017999999999</c:v>
                </c:pt>
                <c:pt idx="4405">
                  <c:v>0.12747269999999997</c:v>
                </c:pt>
                <c:pt idx="4406">
                  <c:v>0.12749805000000003</c:v>
                </c:pt>
                <c:pt idx="4407">
                  <c:v>0.12753069</c:v>
                </c:pt>
                <c:pt idx="4408">
                  <c:v>0.12755604000000001</c:v>
                </c:pt>
                <c:pt idx="4409">
                  <c:v>0.12758855999999996</c:v>
                </c:pt>
                <c:pt idx="4410">
                  <c:v>0.12761391</c:v>
                </c:pt>
                <c:pt idx="4411">
                  <c:v>0.12764643000000003</c:v>
                </c:pt>
                <c:pt idx="4412">
                  <c:v>0.12767188999999998</c:v>
                </c:pt>
                <c:pt idx="4413">
                  <c:v>0.12770442000000001</c:v>
                </c:pt>
                <c:pt idx="4414">
                  <c:v>0.12772976</c:v>
                </c:pt>
                <c:pt idx="4415">
                  <c:v>0.12776240000000003</c:v>
                </c:pt>
                <c:pt idx="4416">
                  <c:v>0.12778763000000001</c:v>
                </c:pt>
                <c:pt idx="4417">
                  <c:v>0.12782026999999999</c:v>
                </c:pt>
                <c:pt idx="4418">
                  <c:v>0.12784561999999997</c:v>
                </c:pt>
                <c:pt idx="4419">
                  <c:v>0.12787814</c:v>
                </c:pt>
                <c:pt idx="4420">
                  <c:v>0.12790349000000004</c:v>
                </c:pt>
                <c:pt idx="4421">
                  <c:v>0.12793600999999999</c:v>
                </c:pt>
                <c:pt idx="4422">
                  <c:v>0.12796136000000002</c:v>
                </c:pt>
                <c:pt idx="4423">
                  <c:v>0.12799388000000003</c:v>
                </c:pt>
                <c:pt idx="4424">
                  <c:v>0.12801923000000004</c:v>
                </c:pt>
                <c:pt idx="4425">
                  <c:v>0.12805174999999996</c:v>
                </c:pt>
                <c:pt idx="4426">
                  <c:v>0.1280771</c:v>
                </c:pt>
                <c:pt idx="4427">
                  <c:v>0.12810961999999998</c:v>
                </c:pt>
                <c:pt idx="4428">
                  <c:v>0.12813474</c:v>
                </c:pt>
                <c:pt idx="4429">
                  <c:v>0.12816715000000001</c:v>
                </c:pt>
                <c:pt idx="4430">
                  <c:v>0.12819273</c:v>
                </c:pt>
                <c:pt idx="4431">
                  <c:v>0.12822502</c:v>
                </c:pt>
                <c:pt idx="4432">
                  <c:v>0.12825059999999996</c:v>
                </c:pt>
                <c:pt idx="4433">
                  <c:v>0.12828289000000001</c:v>
                </c:pt>
                <c:pt idx="4434">
                  <c:v>0.12830847000000001</c:v>
                </c:pt>
                <c:pt idx="4435">
                  <c:v>0.12834087</c:v>
                </c:pt>
                <c:pt idx="4436">
                  <c:v>0.12836634000000002</c:v>
                </c:pt>
                <c:pt idx="4437">
                  <c:v>0.12839863000000001</c:v>
                </c:pt>
                <c:pt idx="4438">
                  <c:v>0.12842421000000001</c:v>
                </c:pt>
                <c:pt idx="4439">
                  <c:v>0.12845661999999997</c:v>
                </c:pt>
                <c:pt idx="4440">
                  <c:v>0.12848208000000003</c:v>
                </c:pt>
                <c:pt idx="4441">
                  <c:v>0.12851449000000004</c:v>
                </c:pt>
                <c:pt idx="4442">
                  <c:v>0.12853994999999999</c:v>
                </c:pt>
                <c:pt idx="4443">
                  <c:v>0.12857236</c:v>
                </c:pt>
                <c:pt idx="4444">
                  <c:v>0.12859793000000003</c:v>
                </c:pt>
                <c:pt idx="4445">
                  <c:v>0.12863046</c:v>
                </c:pt>
                <c:pt idx="4446">
                  <c:v>0.12865579999999996</c:v>
                </c:pt>
                <c:pt idx="4447">
                  <c:v>0.12868832999999996</c:v>
                </c:pt>
                <c:pt idx="4448">
                  <c:v>0.12871368000000002</c:v>
                </c:pt>
                <c:pt idx="4449">
                  <c:v>0.12874620000000003</c:v>
                </c:pt>
                <c:pt idx="4450">
                  <c:v>0.12877165999999998</c:v>
                </c:pt>
                <c:pt idx="4451">
                  <c:v>0.12880406999999996</c:v>
                </c:pt>
                <c:pt idx="4452">
                  <c:v>0.12882953</c:v>
                </c:pt>
                <c:pt idx="4453">
                  <c:v>0.12886194000000001</c:v>
                </c:pt>
                <c:pt idx="4454">
                  <c:v>0.12888740000000001</c:v>
                </c:pt>
                <c:pt idx="4455">
                  <c:v>0.12891981000000002</c:v>
                </c:pt>
                <c:pt idx="4456">
                  <c:v>0.12894527000000003</c:v>
                </c:pt>
                <c:pt idx="4457">
                  <c:v>0.1289778</c:v>
                </c:pt>
                <c:pt idx="4458">
                  <c:v>0.12900313999999999</c:v>
                </c:pt>
                <c:pt idx="4459">
                  <c:v>0.12903566999999996</c:v>
                </c:pt>
                <c:pt idx="4460">
                  <c:v>0.12906101</c:v>
                </c:pt>
                <c:pt idx="4461">
                  <c:v>0.12909296000000001</c:v>
                </c:pt>
                <c:pt idx="4462">
                  <c:v>0.12911829999999999</c:v>
                </c:pt>
                <c:pt idx="4463">
                  <c:v>0.12915093999999996</c:v>
                </c:pt>
                <c:pt idx="4464">
                  <c:v>0.12917629</c:v>
                </c:pt>
                <c:pt idx="4465">
                  <c:v>0.12920893000000003</c:v>
                </c:pt>
                <c:pt idx="4466">
                  <c:v>0.12923415999999999</c:v>
                </c:pt>
                <c:pt idx="4467">
                  <c:v>0.12926679999999999</c:v>
                </c:pt>
                <c:pt idx="4468">
                  <c:v>0.12929203000000003</c:v>
                </c:pt>
                <c:pt idx="4469">
                  <c:v>0.12932466999999997</c:v>
                </c:pt>
                <c:pt idx="4470">
                  <c:v>0.12934989999999999</c:v>
                </c:pt>
                <c:pt idx="4471">
                  <c:v>0.12938253999999996</c:v>
                </c:pt>
                <c:pt idx="4472">
                  <c:v>0.12940789000000003</c:v>
                </c:pt>
                <c:pt idx="4473">
                  <c:v>0.12944041000000003</c:v>
                </c:pt>
                <c:pt idx="4474">
                  <c:v>0.12946576000000001</c:v>
                </c:pt>
                <c:pt idx="4475">
                  <c:v>0.12949827999999999</c:v>
                </c:pt>
                <c:pt idx="4476">
                  <c:v>0.12952363</c:v>
                </c:pt>
                <c:pt idx="4477">
                  <c:v>0.12955615000000001</c:v>
                </c:pt>
                <c:pt idx="4478">
                  <c:v>0.12958161999999998</c:v>
                </c:pt>
                <c:pt idx="4479">
                  <c:v>0.12961379000000001</c:v>
                </c:pt>
                <c:pt idx="4480">
                  <c:v>0.12963959999999997</c:v>
                </c:pt>
                <c:pt idx="4481">
                  <c:v>0.12967165999999994</c:v>
                </c:pt>
                <c:pt idx="4482">
                  <c:v>0.12969736000000001</c:v>
                </c:pt>
                <c:pt idx="4483">
                  <c:v>0.12972998999999999</c:v>
                </c:pt>
                <c:pt idx="4484">
                  <c:v>0.12975498999999999</c:v>
                </c:pt>
                <c:pt idx="4485">
                  <c:v>0.12978775000000001</c:v>
                </c:pt>
                <c:pt idx="4486">
                  <c:v>0.12981321000000001</c:v>
                </c:pt>
                <c:pt idx="4487">
                  <c:v>0.12984573999999999</c:v>
                </c:pt>
                <c:pt idx="4488">
                  <c:v>0.12987108</c:v>
                </c:pt>
                <c:pt idx="4489">
                  <c:v>0.12990325999999999</c:v>
                </c:pt>
                <c:pt idx="4490">
                  <c:v>0.12992883999999999</c:v>
                </c:pt>
                <c:pt idx="4491">
                  <c:v>0.12996124000000003</c:v>
                </c:pt>
                <c:pt idx="4492">
                  <c:v>0.12998682</c:v>
                </c:pt>
                <c:pt idx="4493">
                  <c:v>0.13001935000000003</c:v>
                </c:pt>
                <c:pt idx="4494">
                  <c:v>0.13004481000000001</c:v>
                </c:pt>
                <c:pt idx="4495">
                  <c:v>0.13007699</c:v>
                </c:pt>
                <c:pt idx="4496">
                  <c:v>0.13010245000000001</c:v>
                </c:pt>
                <c:pt idx="4497">
                  <c:v>0.13013461999999998</c:v>
                </c:pt>
                <c:pt idx="4498">
                  <c:v>0.13016032</c:v>
                </c:pt>
                <c:pt idx="4499">
                  <c:v>0.13019296</c:v>
                </c:pt>
                <c:pt idx="4500">
                  <c:v>0.13021819000000004</c:v>
                </c:pt>
                <c:pt idx="4501">
                  <c:v>0.13025059999999997</c:v>
                </c:pt>
                <c:pt idx="4502">
                  <c:v>0.13027617999999996</c:v>
                </c:pt>
                <c:pt idx="4503">
                  <c:v>0.1303087</c:v>
                </c:pt>
                <c:pt idx="4504">
                  <c:v>0.13033405000000001</c:v>
                </c:pt>
                <c:pt idx="4505">
                  <c:v>0.13036634000000002</c:v>
                </c:pt>
                <c:pt idx="4506">
                  <c:v>0.13039191999999997</c:v>
                </c:pt>
                <c:pt idx="4507">
                  <c:v>0.13042432000000001</c:v>
                </c:pt>
                <c:pt idx="4508">
                  <c:v>0.13044979000000004</c:v>
                </c:pt>
                <c:pt idx="4509">
                  <c:v>0.13048196000000001</c:v>
                </c:pt>
                <c:pt idx="4510">
                  <c:v>0.13050766</c:v>
                </c:pt>
                <c:pt idx="4511">
                  <c:v>0.13053972</c:v>
                </c:pt>
                <c:pt idx="4512">
                  <c:v>0.13056506000000001</c:v>
                </c:pt>
                <c:pt idx="4513">
                  <c:v>0.13059759000000001</c:v>
                </c:pt>
                <c:pt idx="4514">
                  <c:v>0.13062304999999996</c:v>
                </c:pt>
                <c:pt idx="4515">
                  <c:v>0.13065568999999996</c:v>
                </c:pt>
                <c:pt idx="4516">
                  <c:v>0.13068091999999998</c:v>
                </c:pt>
                <c:pt idx="4517">
                  <c:v>0.13071368000000003</c:v>
                </c:pt>
                <c:pt idx="4518">
                  <c:v>0.13073878999999999</c:v>
                </c:pt>
                <c:pt idx="4519">
                  <c:v>0.13077165999999998</c:v>
                </c:pt>
                <c:pt idx="4520">
                  <c:v>0.13079666000000001</c:v>
                </c:pt>
                <c:pt idx="4521">
                  <c:v>0.13082906999999996</c:v>
                </c:pt>
                <c:pt idx="4522">
                  <c:v>0.13085453</c:v>
                </c:pt>
                <c:pt idx="4523">
                  <c:v>0.13088739999999999</c:v>
                </c:pt>
                <c:pt idx="4524">
                  <c:v>0.13091240000000004</c:v>
                </c:pt>
                <c:pt idx="4525">
                  <c:v>0.13094480999999999</c:v>
                </c:pt>
                <c:pt idx="4526">
                  <c:v>0.13097027</c:v>
                </c:pt>
                <c:pt idx="4527">
                  <c:v>0.13100268000000001</c:v>
                </c:pt>
                <c:pt idx="4528">
                  <c:v>0.13102813999999999</c:v>
                </c:pt>
                <c:pt idx="4529">
                  <c:v>0.13106066999999996</c:v>
                </c:pt>
                <c:pt idx="4530">
                  <c:v>0.13108636000000001</c:v>
                </c:pt>
                <c:pt idx="4531">
                  <c:v>0.13111842000000001</c:v>
                </c:pt>
                <c:pt idx="4532">
                  <c:v>0.13114376999999997</c:v>
                </c:pt>
                <c:pt idx="4533">
                  <c:v>0.13117651999999994</c:v>
                </c:pt>
                <c:pt idx="4534">
                  <c:v>0.13120164000000001</c:v>
                </c:pt>
                <c:pt idx="4535">
                  <c:v>0.13123439000000003</c:v>
                </c:pt>
                <c:pt idx="4536">
                  <c:v>0.13125951</c:v>
                </c:pt>
                <c:pt idx="4537">
                  <c:v>0.13129225999999999</c:v>
                </c:pt>
                <c:pt idx="4538">
                  <c:v>0.13131749000000004</c:v>
                </c:pt>
                <c:pt idx="4539">
                  <c:v>0.13135013000000001</c:v>
                </c:pt>
                <c:pt idx="4540">
                  <c:v>0.13137536999999996</c:v>
                </c:pt>
                <c:pt idx="4541">
                  <c:v>0.13140800000000002</c:v>
                </c:pt>
                <c:pt idx="4542">
                  <c:v>0.13143311999999999</c:v>
                </c:pt>
                <c:pt idx="4543">
                  <c:v>0.13146587000000001</c:v>
                </c:pt>
                <c:pt idx="4544">
                  <c:v>0.13149110999999999</c:v>
                </c:pt>
                <c:pt idx="4545">
                  <c:v>0.13152374</c:v>
                </c:pt>
                <c:pt idx="4546">
                  <c:v>0.13154898000000004</c:v>
                </c:pt>
                <c:pt idx="4547">
                  <c:v>0.13158161999999998</c:v>
                </c:pt>
                <c:pt idx="4548">
                  <c:v>0.13160696</c:v>
                </c:pt>
                <c:pt idx="4549">
                  <c:v>0.13163949000000003</c:v>
                </c:pt>
                <c:pt idx="4550">
                  <c:v>0.13166495</c:v>
                </c:pt>
                <c:pt idx="4551">
                  <c:v>0.13169759</c:v>
                </c:pt>
                <c:pt idx="4552">
                  <c:v>0.13172281999999996</c:v>
                </c:pt>
                <c:pt idx="4553">
                  <c:v>0.13175545999999999</c:v>
                </c:pt>
                <c:pt idx="4554">
                  <c:v>0.1317808</c:v>
                </c:pt>
                <c:pt idx="4555">
                  <c:v>0.13181287</c:v>
                </c:pt>
                <c:pt idx="4556">
                  <c:v>0.13183821000000001</c:v>
                </c:pt>
                <c:pt idx="4557">
                  <c:v>0.13187073999999996</c:v>
                </c:pt>
                <c:pt idx="4558">
                  <c:v>0.13189608000000003</c:v>
                </c:pt>
                <c:pt idx="4559">
                  <c:v>0.13192872</c:v>
                </c:pt>
                <c:pt idx="4560">
                  <c:v>0.13195394999999999</c:v>
                </c:pt>
                <c:pt idx="4561">
                  <c:v>0.13198658999999999</c:v>
                </c:pt>
                <c:pt idx="4562">
                  <c:v>0.13201182</c:v>
                </c:pt>
                <c:pt idx="4563">
                  <c:v>0.13204457999999997</c:v>
                </c:pt>
                <c:pt idx="4564">
                  <c:v>0.13206968999999999</c:v>
                </c:pt>
                <c:pt idx="4565">
                  <c:v>0.13210245000000001</c:v>
                </c:pt>
                <c:pt idx="4566">
                  <c:v>0.13212755999999998</c:v>
                </c:pt>
                <c:pt idx="4567">
                  <c:v>0.13215996999999996</c:v>
                </c:pt>
                <c:pt idx="4568">
                  <c:v>0.13218566999999998</c:v>
                </c:pt>
                <c:pt idx="4569">
                  <c:v>0.13221784000000003</c:v>
                </c:pt>
                <c:pt idx="4570">
                  <c:v>0.13224353999999999</c:v>
                </c:pt>
                <c:pt idx="4571">
                  <c:v>0.13227570999999996</c:v>
                </c:pt>
                <c:pt idx="4572">
                  <c:v>0.13230128999999999</c:v>
                </c:pt>
                <c:pt idx="4573">
                  <c:v>0.13233358000000001</c:v>
                </c:pt>
                <c:pt idx="4574">
                  <c:v>0.13235916</c:v>
                </c:pt>
                <c:pt idx="4575">
                  <c:v>0.13239144999999999</c:v>
                </c:pt>
                <c:pt idx="4576">
                  <c:v>0.13241702999999999</c:v>
                </c:pt>
                <c:pt idx="4577">
                  <c:v>0.13244944000000006</c:v>
                </c:pt>
                <c:pt idx="4578">
                  <c:v>0.13247490000000001</c:v>
                </c:pt>
                <c:pt idx="4579">
                  <c:v>0.13250730999999999</c:v>
                </c:pt>
                <c:pt idx="4580">
                  <c:v>0.13253288999999999</c:v>
                </c:pt>
                <c:pt idx="4581">
                  <c:v>0.13256518000000003</c:v>
                </c:pt>
                <c:pt idx="4582">
                  <c:v>0.13259076</c:v>
                </c:pt>
                <c:pt idx="4583">
                  <c:v>0.13262304999999996</c:v>
                </c:pt>
                <c:pt idx="4584">
                  <c:v>0.13264873999999999</c:v>
                </c:pt>
                <c:pt idx="4585">
                  <c:v>0.13268091999999998</c:v>
                </c:pt>
                <c:pt idx="4586">
                  <c:v>0.13270650000000001</c:v>
                </c:pt>
                <c:pt idx="4587">
                  <c:v>0.13273890999999999</c:v>
                </c:pt>
                <c:pt idx="4588">
                  <c:v>0.13276449000000004</c:v>
                </c:pt>
                <c:pt idx="4589">
                  <c:v>0.13279678000000003</c:v>
                </c:pt>
                <c:pt idx="4590">
                  <c:v>0.13282236</c:v>
                </c:pt>
                <c:pt idx="4591">
                  <c:v>0.13285464999999996</c:v>
                </c:pt>
                <c:pt idx="4592">
                  <c:v>0.13288022999999996</c:v>
                </c:pt>
                <c:pt idx="4593">
                  <c:v>0.13291252000000001</c:v>
                </c:pt>
                <c:pt idx="4594">
                  <c:v>0.13293763000000003</c:v>
                </c:pt>
                <c:pt idx="4595">
                  <c:v>0.13297049999999999</c:v>
                </c:pt>
                <c:pt idx="4596">
                  <c:v>0.13299550000000002</c:v>
                </c:pt>
                <c:pt idx="4597">
                  <c:v>0.13302837000000001</c:v>
                </c:pt>
                <c:pt idx="4598">
                  <c:v>0.13305337</c:v>
                </c:pt>
                <c:pt idx="4599">
                  <c:v>0.13308623999999999</c:v>
                </c:pt>
                <c:pt idx="4600">
                  <c:v>0.13311159</c:v>
                </c:pt>
                <c:pt idx="4601">
                  <c:v>0.13314412</c:v>
                </c:pt>
                <c:pt idx="4602">
                  <c:v>0.13316958000000001</c:v>
                </c:pt>
                <c:pt idx="4603">
                  <c:v>0.13320209999999999</c:v>
                </c:pt>
                <c:pt idx="4604">
                  <c:v>0.13322745000000003</c:v>
                </c:pt>
                <c:pt idx="4605">
                  <c:v>0.13325951</c:v>
                </c:pt>
                <c:pt idx="4606">
                  <c:v>0.13328532000000001</c:v>
                </c:pt>
                <c:pt idx="4607">
                  <c:v>0.13331749000000004</c:v>
                </c:pt>
                <c:pt idx="4608">
                  <c:v>0.13334319000000003</c:v>
                </c:pt>
                <c:pt idx="4609">
                  <c:v>0.13337536999999997</c:v>
                </c:pt>
                <c:pt idx="4610">
                  <c:v>0.13340060000000001</c:v>
                </c:pt>
                <c:pt idx="4611">
                  <c:v>0.13343324000000004</c:v>
                </c:pt>
                <c:pt idx="4612">
                  <c:v>0.13345847000000002</c:v>
                </c:pt>
                <c:pt idx="4613">
                  <c:v>0.13349111000000002</c:v>
                </c:pt>
                <c:pt idx="4614">
                  <c:v>0.13351634000000004</c:v>
                </c:pt>
                <c:pt idx="4615">
                  <c:v>0.13354898000000004</c:v>
                </c:pt>
                <c:pt idx="4616">
                  <c:v>0.13357421</c:v>
                </c:pt>
                <c:pt idx="4617">
                  <c:v>0.13360685</c:v>
                </c:pt>
                <c:pt idx="4618">
                  <c:v>0.13363219000000001</c:v>
                </c:pt>
                <c:pt idx="4619">
                  <c:v>0.13366495</c:v>
                </c:pt>
                <c:pt idx="4620">
                  <c:v>0.13369006</c:v>
                </c:pt>
                <c:pt idx="4621">
                  <c:v>0.1337227</c:v>
                </c:pt>
                <c:pt idx="4622">
                  <c:v>0.13374792999999999</c:v>
                </c:pt>
                <c:pt idx="4623">
                  <c:v>0.13378056999999996</c:v>
                </c:pt>
                <c:pt idx="4624">
                  <c:v>0.1338058</c:v>
                </c:pt>
                <c:pt idx="4625">
                  <c:v>0.13383856</c:v>
                </c:pt>
                <c:pt idx="4626">
                  <c:v>0.13386368000000001</c:v>
                </c:pt>
                <c:pt idx="4627">
                  <c:v>0.13389643000000004</c:v>
                </c:pt>
                <c:pt idx="4628">
                  <c:v>0.13392155</c:v>
                </c:pt>
                <c:pt idx="4629">
                  <c:v>0.13395430000000003</c:v>
                </c:pt>
                <c:pt idx="4630">
                  <c:v>0.13397953000000001</c:v>
                </c:pt>
                <c:pt idx="4631">
                  <c:v>0.13401217000000001</c:v>
                </c:pt>
                <c:pt idx="4632">
                  <c:v>0.13403740000000003</c:v>
                </c:pt>
                <c:pt idx="4633">
                  <c:v>0.13406968999999999</c:v>
                </c:pt>
                <c:pt idx="4634">
                  <c:v>0.13409539000000004</c:v>
                </c:pt>
                <c:pt idx="4635">
                  <c:v>0.13412755999999998</c:v>
                </c:pt>
                <c:pt idx="4636">
                  <c:v>0.13415290999999996</c:v>
                </c:pt>
                <c:pt idx="4637">
                  <c:v>0.13418542999999997</c:v>
                </c:pt>
                <c:pt idx="4638">
                  <c:v>0.13421078000000003</c:v>
                </c:pt>
                <c:pt idx="4639">
                  <c:v>0.13424353999999999</c:v>
                </c:pt>
                <c:pt idx="4640">
                  <c:v>0.13426877000000001</c:v>
                </c:pt>
                <c:pt idx="4641">
                  <c:v>0.13430151999999998</c:v>
                </c:pt>
                <c:pt idx="4642">
                  <c:v>0.13432664</c:v>
                </c:pt>
                <c:pt idx="4643">
                  <c:v>0.13435928000000003</c:v>
                </c:pt>
                <c:pt idx="4644">
                  <c:v>0.13438450999999998</c:v>
                </c:pt>
                <c:pt idx="4645">
                  <c:v>0.13441726000000004</c:v>
                </c:pt>
                <c:pt idx="4646">
                  <c:v>0.13444249000000005</c:v>
                </c:pt>
                <c:pt idx="4647">
                  <c:v>0.13447513000000003</c:v>
                </c:pt>
                <c:pt idx="4648">
                  <c:v>0.13450037000000001</c:v>
                </c:pt>
                <c:pt idx="4649">
                  <c:v>0.13453312000000001</c:v>
                </c:pt>
                <c:pt idx="4650">
                  <c:v>0.13455824000000002</c:v>
                </c:pt>
                <c:pt idx="4651">
                  <c:v>0.13459098999999999</c:v>
                </c:pt>
                <c:pt idx="4652">
                  <c:v>0.13461611000000001</c:v>
                </c:pt>
                <c:pt idx="4653">
                  <c:v>0.13464840000000003</c:v>
                </c:pt>
                <c:pt idx="4654">
                  <c:v>0.13467373999999996</c:v>
                </c:pt>
                <c:pt idx="4655">
                  <c:v>0.13470684999999999</c:v>
                </c:pt>
                <c:pt idx="4656">
                  <c:v>0.13473162</c:v>
                </c:pt>
                <c:pt idx="4657">
                  <c:v>0.13476414000000003</c:v>
                </c:pt>
                <c:pt idx="4658">
                  <c:v>0.13478949000000004</c:v>
                </c:pt>
                <c:pt idx="4659">
                  <c:v>0.13482200999999996</c:v>
                </c:pt>
                <c:pt idx="4660">
                  <c:v>0.13484747000000002</c:v>
                </c:pt>
                <c:pt idx="4661">
                  <c:v>0.13487999000000001</c:v>
                </c:pt>
                <c:pt idx="4662">
                  <c:v>0.13490534000000004</c:v>
                </c:pt>
                <c:pt idx="4663">
                  <c:v>0.13493786999999999</c:v>
                </c:pt>
                <c:pt idx="4664">
                  <c:v>0.13496321000000003</c:v>
                </c:pt>
                <c:pt idx="4665">
                  <c:v>0.13499574000000003</c:v>
                </c:pt>
                <c:pt idx="4666">
                  <c:v>0.13502107999999996</c:v>
                </c:pt>
                <c:pt idx="4667">
                  <c:v>0.13505360999999996</c:v>
                </c:pt>
                <c:pt idx="4668">
                  <c:v>0.13507895</c:v>
                </c:pt>
                <c:pt idx="4669">
                  <c:v>0.13511159</c:v>
                </c:pt>
                <c:pt idx="4670">
                  <c:v>0.13513717</c:v>
                </c:pt>
                <c:pt idx="4671">
                  <c:v>0.13516945999999999</c:v>
                </c:pt>
                <c:pt idx="4672">
                  <c:v>0.13519503999999999</c:v>
                </c:pt>
                <c:pt idx="4673">
                  <c:v>0.13522733000000003</c:v>
                </c:pt>
                <c:pt idx="4674">
                  <c:v>0.13525291</c:v>
                </c:pt>
                <c:pt idx="4675">
                  <c:v>0.13528531999999999</c:v>
                </c:pt>
                <c:pt idx="4676">
                  <c:v>0.13531077999999996</c:v>
                </c:pt>
                <c:pt idx="4677">
                  <c:v>0.13534319000000003</c:v>
                </c:pt>
                <c:pt idx="4678">
                  <c:v>0.13536865000000001</c:v>
                </c:pt>
                <c:pt idx="4679">
                  <c:v>0.13540118000000004</c:v>
                </c:pt>
                <c:pt idx="4680">
                  <c:v>0.13542651999999997</c:v>
                </c:pt>
                <c:pt idx="4681">
                  <c:v>0.13545893000000003</c:v>
                </c:pt>
                <c:pt idx="4682">
                  <c:v>0.13548439000000004</c:v>
                </c:pt>
                <c:pt idx="4683">
                  <c:v>0.13551679999999999</c:v>
                </c:pt>
                <c:pt idx="4684">
                  <c:v>0.13554203000000004</c:v>
                </c:pt>
                <c:pt idx="4685">
                  <c:v>0.13557479</c:v>
                </c:pt>
                <c:pt idx="4686">
                  <c:v>0.13559990000000002</c:v>
                </c:pt>
                <c:pt idx="4687">
                  <c:v>0.13563265999999996</c:v>
                </c:pt>
                <c:pt idx="4688">
                  <c:v>0.13565776999999998</c:v>
                </c:pt>
                <c:pt idx="4689">
                  <c:v>0.13569053</c:v>
                </c:pt>
                <c:pt idx="4690">
                  <c:v>0.13571564000000003</c:v>
                </c:pt>
                <c:pt idx="4691">
                  <c:v>0.13574840000000002</c:v>
                </c:pt>
                <c:pt idx="4692">
                  <c:v>0.13577350999999996</c:v>
                </c:pt>
                <c:pt idx="4693">
                  <c:v>0.13580627000000001</c:v>
                </c:pt>
                <c:pt idx="4694">
                  <c:v>0.13583138000000003</c:v>
                </c:pt>
                <c:pt idx="4695">
                  <c:v>0.13586379000000001</c:v>
                </c:pt>
                <c:pt idx="4696">
                  <c:v>0.13588924999999999</c:v>
                </c:pt>
                <c:pt idx="4697">
                  <c:v>0.13592177999999996</c:v>
                </c:pt>
                <c:pt idx="4698">
                  <c:v>0.13594712000000003</c:v>
                </c:pt>
                <c:pt idx="4699">
                  <c:v>0.13597976000000001</c:v>
                </c:pt>
                <c:pt idx="4700">
                  <c:v>0.13600498999999999</c:v>
                </c:pt>
                <c:pt idx="4701">
                  <c:v>0.13603762999999996</c:v>
                </c:pt>
                <c:pt idx="4702">
                  <c:v>0.13606287</c:v>
                </c:pt>
                <c:pt idx="4703">
                  <c:v>0.13609550000000001</c:v>
                </c:pt>
                <c:pt idx="4704">
                  <c:v>0.13612096999999998</c:v>
                </c:pt>
                <c:pt idx="4705">
                  <c:v>0.13615337</c:v>
                </c:pt>
                <c:pt idx="4706">
                  <c:v>0.13617884</c:v>
                </c:pt>
                <c:pt idx="4707">
                  <c:v>0.13621124000000004</c:v>
                </c:pt>
                <c:pt idx="4708">
                  <c:v>0.13623613000000004</c:v>
                </c:pt>
                <c:pt idx="4709">
                  <c:v>0.13626888000000004</c:v>
                </c:pt>
                <c:pt idx="4710">
                  <c:v>0.13629411999999999</c:v>
                </c:pt>
                <c:pt idx="4711">
                  <c:v>0.13632675</c:v>
                </c:pt>
                <c:pt idx="4712">
                  <c:v>0.13635199000000001</c:v>
                </c:pt>
                <c:pt idx="4713">
                  <c:v>0.13638474</c:v>
                </c:pt>
                <c:pt idx="4714">
                  <c:v>0.13640985999999999</c:v>
                </c:pt>
                <c:pt idx="4715">
                  <c:v>0.13644273000000004</c:v>
                </c:pt>
                <c:pt idx="4716">
                  <c:v>0.13646773000000004</c:v>
                </c:pt>
                <c:pt idx="4717">
                  <c:v>0.1365006</c:v>
                </c:pt>
                <c:pt idx="4718">
                  <c:v>0.13652582999999996</c:v>
                </c:pt>
                <c:pt idx="4719">
                  <c:v>0.13655812000000001</c:v>
                </c:pt>
                <c:pt idx="4720">
                  <c:v>0.1365837</c:v>
                </c:pt>
                <c:pt idx="4721">
                  <c:v>0.13661598999999999</c:v>
                </c:pt>
                <c:pt idx="4722">
                  <c:v>0.13664167999999996</c:v>
                </c:pt>
                <c:pt idx="4723">
                  <c:v>0.13667385999999998</c:v>
                </c:pt>
                <c:pt idx="4724">
                  <c:v>0.13669944000000003</c:v>
                </c:pt>
                <c:pt idx="4725">
                  <c:v>0.13673184999999999</c:v>
                </c:pt>
                <c:pt idx="4726">
                  <c:v>0.13675743000000004</c:v>
                </c:pt>
                <c:pt idx="4727">
                  <c:v>0.13678972</c:v>
                </c:pt>
                <c:pt idx="4728">
                  <c:v>0.13681530000000003</c:v>
                </c:pt>
                <c:pt idx="4729">
                  <c:v>0.13684758999999999</c:v>
                </c:pt>
                <c:pt idx="4730">
                  <c:v>0.13687316999999996</c:v>
                </c:pt>
                <c:pt idx="4731">
                  <c:v>0.13690569000000002</c:v>
                </c:pt>
                <c:pt idx="4732">
                  <c:v>0.13693104000000003</c:v>
                </c:pt>
                <c:pt idx="4733">
                  <c:v>0.13696356000000001</c:v>
                </c:pt>
                <c:pt idx="4734">
                  <c:v>0.13698901999999999</c:v>
                </c:pt>
                <c:pt idx="4735">
                  <c:v>0.13702143000000003</c:v>
                </c:pt>
                <c:pt idx="4736">
                  <c:v>0.13704678000000003</c:v>
                </c:pt>
                <c:pt idx="4737">
                  <c:v>0.13707942000000001</c:v>
                </c:pt>
                <c:pt idx="4738">
                  <c:v>0.13710453</c:v>
                </c:pt>
                <c:pt idx="4739">
                  <c:v>0.13713671</c:v>
                </c:pt>
                <c:pt idx="4740">
                  <c:v>0.13716239999999999</c:v>
                </c:pt>
                <c:pt idx="4741">
                  <c:v>0.13719458000000001</c:v>
                </c:pt>
                <c:pt idx="4742">
                  <c:v>0.13722027000000001</c:v>
                </c:pt>
                <c:pt idx="4743">
                  <c:v>0.13725245000000003</c:v>
                </c:pt>
                <c:pt idx="4744">
                  <c:v>0.13727791</c:v>
                </c:pt>
                <c:pt idx="4745">
                  <c:v>0.13731032000000001</c:v>
                </c:pt>
                <c:pt idx="4746">
                  <c:v>0.13733577999999996</c:v>
                </c:pt>
                <c:pt idx="4747">
                  <c:v>0.13736830000000003</c:v>
                </c:pt>
                <c:pt idx="4748">
                  <c:v>0.13739365000000001</c:v>
                </c:pt>
                <c:pt idx="4749">
                  <c:v>0.13742629000000003</c:v>
                </c:pt>
                <c:pt idx="4750">
                  <c:v>0.13745151999999997</c:v>
                </c:pt>
                <c:pt idx="4751">
                  <c:v>0.13748415999999999</c:v>
                </c:pt>
                <c:pt idx="4752">
                  <c:v>0.13750939000000004</c:v>
                </c:pt>
                <c:pt idx="4753">
                  <c:v>0.13754192000000001</c:v>
                </c:pt>
                <c:pt idx="4754">
                  <c:v>0.13756773000000003</c:v>
                </c:pt>
                <c:pt idx="4755">
                  <c:v>0.13759990000000002</c:v>
                </c:pt>
                <c:pt idx="4756">
                  <c:v>0.13762559999999996</c:v>
                </c:pt>
                <c:pt idx="4757">
                  <c:v>0.13765776999999998</c:v>
                </c:pt>
                <c:pt idx="4758">
                  <c:v>0.13768289</c:v>
                </c:pt>
                <c:pt idx="4759">
                  <c:v>0.13771564000000003</c:v>
                </c:pt>
                <c:pt idx="4760">
                  <c:v>0.13774075999999999</c:v>
                </c:pt>
                <c:pt idx="4761">
                  <c:v>0.13777350999999996</c:v>
                </c:pt>
                <c:pt idx="4762">
                  <c:v>0.13779863000000003</c:v>
                </c:pt>
                <c:pt idx="4763">
                  <c:v>0.1378315</c:v>
                </c:pt>
                <c:pt idx="4764">
                  <c:v>0.13785649999999999</c:v>
                </c:pt>
                <c:pt idx="4765">
                  <c:v>0.13788902</c:v>
                </c:pt>
                <c:pt idx="4766">
                  <c:v>0.13791437000000004</c:v>
                </c:pt>
                <c:pt idx="4767">
                  <c:v>0.13794689000000002</c:v>
                </c:pt>
                <c:pt idx="4768">
                  <c:v>0.13797224000000002</c:v>
                </c:pt>
                <c:pt idx="4769">
                  <c:v>0.13800476</c:v>
                </c:pt>
                <c:pt idx="4770">
                  <c:v>0.13803034000000003</c:v>
                </c:pt>
                <c:pt idx="4771">
                  <c:v>0.13806262999999996</c:v>
                </c:pt>
                <c:pt idx="4772">
                  <c:v>0.13808820999999999</c:v>
                </c:pt>
                <c:pt idx="4773">
                  <c:v>0.13812084999999996</c:v>
                </c:pt>
                <c:pt idx="4774">
                  <c:v>0.13814608000000003</c:v>
                </c:pt>
                <c:pt idx="4775">
                  <c:v>0.13817884</c:v>
                </c:pt>
                <c:pt idx="4776">
                  <c:v>0.13820407000000001</c:v>
                </c:pt>
                <c:pt idx="4777">
                  <c:v>0.13823671000000001</c:v>
                </c:pt>
                <c:pt idx="4778">
                  <c:v>0.13826194000000003</c:v>
                </c:pt>
                <c:pt idx="4779">
                  <c:v>0.13829458000000003</c:v>
                </c:pt>
                <c:pt idx="4780">
                  <c:v>0.13831980999999999</c:v>
                </c:pt>
                <c:pt idx="4781">
                  <c:v>0.13835210000000001</c:v>
                </c:pt>
                <c:pt idx="4782">
                  <c:v>0.13837768</c:v>
                </c:pt>
                <c:pt idx="4783">
                  <c:v>0.13840996999999999</c:v>
                </c:pt>
                <c:pt idx="4784">
                  <c:v>0.13843520000000004</c:v>
                </c:pt>
                <c:pt idx="4785">
                  <c:v>0.13846784000000004</c:v>
                </c:pt>
                <c:pt idx="4786">
                  <c:v>0.13849307000000002</c:v>
                </c:pt>
                <c:pt idx="4787">
                  <c:v>0.13852571</c:v>
                </c:pt>
                <c:pt idx="4788">
                  <c:v>0.13855094000000001</c:v>
                </c:pt>
                <c:pt idx="4789">
                  <c:v>0.13858358000000001</c:v>
                </c:pt>
                <c:pt idx="4790">
                  <c:v>0.13860881</c:v>
                </c:pt>
                <c:pt idx="4791">
                  <c:v>0.13864145000000003</c:v>
                </c:pt>
                <c:pt idx="4792">
                  <c:v>0.13866667999999996</c:v>
                </c:pt>
                <c:pt idx="4793">
                  <c:v>0.13869944000000003</c:v>
                </c:pt>
                <c:pt idx="4794">
                  <c:v>0.13872466999999997</c:v>
                </c:pt>
                <c:pt idx="4795">
                  <c:v>0.13875730999999999</c:v>
                </c:pt>
                <c:pt idx="4796">
                  <c:v>0.13878254000000001</c:v>
                </c:pt>
                <c:pt idx="4797">
                  <c:v>0.13881518000000004</c:v>
                </c:pt>
                <c:pt idx="4798">
                  <c:v>0.13884052999999996</c:v>
                </c:pt>
                <c:pt idx="4799">
                  <c:v>0.13887316999999996</c:v>
                </c:pt>
                <c:pt idx="4800">
                  <c:v>0.13889840000000003</c:v>
                </c:pt>
                <c:pt idx="4801">
                  <c:v>0.13893104000000003</c:v>
                </c:pt>
                <c:pt idx="4802">
                  <c:v>0.13895650000000001</c:v>
                </c:pt>
                <c:pt idx="4803">
                  <c:v>0.13898856000000001</c:v>
                </c:pt>
                <c:pt idx="4804">
                  <c:v>0.13901437000000003</c:v>
                </c:pt>
                <c:pt idx="4805">
                  <c:v>0.13904643000000005</c:v>
                </c:pt>
                <c:pt idx="4806">
                  <c:v>0.13907165999999999</c:v>
                </c:pt>
                <c:pt idx="4807">
                  <c:v>0.13910442000000001</c:v>
                </c:pt>
                <c:pt idx="4808">
                  <c:v>0.13912964999999997</c:v>
                </c:pt>
                <c:pt idx="4809">
                  <c:v>0.13916228999999999</c:v>
                </c:pt>
                <c:pt idx="4810">
                  <c:v>0.13918751999999998</c:v>
                </c:pt>
                <c:pt idx="4811">
                  <c:v>0.13922027000000001</c:v>
                </c:pt>
                <c:pt idx="4812">
                  <c:v>0.13924539000000005</c:v>
                </c:pt>
                <c:pt idx="4813">
                  <c:v>0.13927813999999999</c:v>
                </c:pt>
                <c:pt idx="4814">
                  <c:v>0.13930326000000001</c:v>
                </c:pt>
                <c:pt idx="4815">
                  <c:v>0.13933601000000001</c:v>
                </c:pt>
                <c:pt idx="4816">
                  <c:v>0.13936124000000003</c:v>
                </c:pt>
                <c:pt idx="4817">
                  <c:v>0.13939399999999999</c:v>
                </c:pt>
                <c:pt idx="4818">
                  <c:v>0.13941912000000004</c:v>
                </c:pt>
                <c:pt idx="4819">
                  <c:v>0.13945152</c:v>
                </c:pt>
                <c:pt idx="4820">
                  <c:v>0.13947699000000002</c:v>
                </c:pt>
                <c:pt idx="4821">
                  <c:v>0.13950939000000004</c:v>
                </c:pt>
                <c:pt idx="4822">
                  <c:v>0.13953509000000003</c:v>
                </c:pt>
                <c:pt idx="4823">
                  <c:v>0.13956749000000002</c:v>
                </c:pt>
                <c:pt idx="4824">
                  <c:v>0.13959261000000001</c:v>
                </c:pt>
                <c:pt idx="4825">
                  <c:v>0.13962537</c:v>
                </c:pt>
                <c:pt idx="4826">
                  <c:v>0.13965047999999997</c:v>
                </c:pt>
                <c:pt idx="4827">
                  <c:v>0.13968323999999999</c:v>
                </c:pt>
                <c:pt idx="4828">
                  <c:v>0.13970835000000004</c:v>
                </c:pt>
                <c:pt idx="4829">
                  <c:v>0.13974111000000003</c:v>
                </c:pt>
                <c:pt idx="4830">
                  <c:v>0.13976622000000002</c:v>
                </c:pt>
                <c:pt idx="4831">
                  <c:v>0.13979921000000003</c:v>
                </c:pt>
                <c:pt idx="4832">
                  <c:v>0.13982409000000001</c:v>
                </c:pt>
                <c:pt idx="4833">
                  <c:v>0.13985707999999997</c:v>
                </c:pt>
                <c:pt idx="4834">
                  <c:v>0.13988207999999996</c:v>
                </c:pt>
                <c:pt idx="4835">
                  <c:v>0.13991437000000004</c:v>
                </c:pt>
                <c:pt idx="4836">
                  <c:v>0.13993995000000004</c:v>
                </c:pt>
                <c:pt idx="4837">
                  <c:v>0.13997224000000003</c:v>
                </c:pt>
                <c:pt idx="4838">
                  <c:v>0.13999792999999999</c:v>
                </c:pt>
                <c:pt idx="4839">
                  <c:v>0.14003023000000003</c:v>
                </c:pt>
                <c:pt idx="4840">
                  <c:v>0.14005580000000001</c:v>
                </c:pt>
                <c:pt idx="4841">
                  <c:v>0.14008798000000003</c:v>
                </c:pt>
                <c:pt idx="4842">
                  <c:v>0.14011356</c:v>
                </c:pt>
                <c:pt idx="4843">
                  <c:v>0.14014597000000001</c:v>
                </c:pt>
                <c:pt idx="4844">
                  <c:v>0.14017130999999997</c:v>
                </c:pt>
                <c:pt idx="4845">
                  <c:v>0.14020406999999999</c:v>
                </c:pt>
                <c:pt idx="4846">
                  <c:v>0.14022907000000001</c:v>
                </c:pt>
                <c:pt idx="4847">
                  <c:v>0.14026216999999999</c:v>
                </c:pt>
                <c:pt idx="4848">
                  <c:v>0.14028705000000002</c:v>
                </c:pt>
                <c:pt idx="4849">
                  <c:v>0.14031958000000003</c:v>
                </c:pt>
                <c:pt idx="4850">
                  <c:v>0.14034526999999999</c:v>
                </c:pt>
                <c:pt idx="4851">
                  <c:v>0.14037744999999999</c:v>
                </c:pt>
                <c:pt idx="4852">
                  <c:v>0.14040314000000004</c:v>
                </c:pt>
                <c:pt idx="4853">
                  <c:v>0.14043543000000006</c:v>
                </c:pt>
                <c:pt idx="4854">
                  <c:v>0.14046054999999999</c:v>
                </c:pt>
                <c:pt idx="4855">
                  <c:v>0.14049330000000002</c:v>
                </c:pt>
                <c:pt idx="4856">
                  <c:v>0.14051854000000003</c:v>
                </c:pt>
                <c:pt idx="4857">
                  <c:v>0.14055118000000003</c:v>
                </c:pt>
                <c:pt idx="4858">
                  <c:v>0.14057641000000001</c:v>
                </c:pt>
                <c:pt idx="4859">
                  <c:v>0.14060905000000001</c:v>
                </c:pt>
                <c:pt idx="4860">
                  <c:v>0.14063428000000003</c:v>
                </c:pt>
                <c:pt idx="4861">
                  <c:v>0.14066692</c:v>
                </c:pt>
                <c:pt idx="4862">
                  <c:v>0.14069214999999999</c:v>
                </c:pt>
                <c:pt idx="4863">
                  <c:v>0.14072513000000003</c:v>
                </c:pt>
                <c:pt idx="4864">
                  <c:v>0.14075013000000003</c:v>
                </c:pt>
                <c:pt idx="4865">
                  <c:v>0.14078288999999999</c:v>
                </c:pt>
                <c:pt idx="4866">
                  <c:v>0.14080812000000001</c:v>
                </c:pt>
                <c:pt idx="4867">
                  <c:v>0.14084041000000003</c:v>
                </c:pt>
                <c:pt idx="4868">
                  <c:v>0.14086610999999999</c:v>
                </c:pt>
                <c:pt idx="4869">
                  <c:v>0.14089827999999999</c:v>
                </c:pt>
                <c:pt idx="4870">
                  <c:v>0.14092398000000003</c:v>
                </c:pt>
                <c:pt idx="4871">
                  <c:v>0.14095615000000003</c:v>
                </c:pt>
                <c:pt idx="4872">
                  <c:v>0.14098184999999999</c:v>
                </c:pt>
                <c:pt idx="4873">
                  <c:v>0.14101401999999999</c:v>
                </c:pt>
                <c:pt idx="4874">
                  <c:v>0.14103983000000003</c:v>
                </c:pt>
                <c:pt idx="4875">
                  <c:v>0.14107189000000001</c:v>
                </c:pt>
                <c:pt idx="4876">
                  <c:v>0.14109711999999999</c:v>
                </c:pt>
                <c:pt idx="4877">
                  <c:v>0.14112975999999997</c:v>
                </c:pt>
                <c:pt idx="4878">
                  <c:v>0.14115511</c:v>
                </c:pt>
                <c:pt idx="4879">
                  <c:v>0.14118763000000001</c:v>
                </c:pt>
                <c:pt idx="4880">
                  <c:v>0.14121297999999999</c:v>
                </c:pt>
                <c:pt idx="4881">
                  <c:v>0.14124561999999999</c:v>
                </c:pt>
                <c:pt idx="4882">
                  <c:v>0.14127074000000001</c:v>
                </c:pt>
                <c:pt idx="4883">
                  <c:v>0.14130349000000003</c:v>
                </c:pt>
                <c:pt idx="4884">
                  <c:v>0.14132871999999996</c:v>
                </c:pt>
                <c:pt idx="4885">
                  <c:v>0.14136135999999999</c:v>
                </c:pt>
                <c:pt idx="4886">
                  <c:v>0.14138659000000001</c:v>
                </c:pt>
                <c:pt idx="4887">
                  <c:v>0.14141923000000006</c:v>
                </c:pt>
                <c:pt idx="4888">
                  <c:v>0.14144469000000004</c:v>
                </c:pt>
                <c:pt idx="4889">
                  <c:v>0.14147709999999999</c:v>
                </c:pt>
                <c:pt idx="4890">
                  <c:v>0.14150267999999996</c:v>
                </c:pt>
                <c:pt idx="4891">
                  <c:v>0.14153497000000001</c:v>
                </c:pt>
                <c:pt idx="4892">
                  <c:v>0.14156055000000001</c:v>
                </c:pt>
                <c:pt idx="4893">
                  <c:v>0.14159295999999999</c:v>
                </c:pt>
                <c:pt idx="4894">
                  <c:v>0.14161841999999999</c:v>
                </c:pt>
                <c:pt idx="4895">
                  <c:v>0.14165083000000001</c:v>
                </c:pt>
                <c:pt idx="4896">
                  <c:v>0.14167583</c:v>
                </c:pt>
                <c:pt idx="4897">
                  <c:v>0.14170869999999999</c:v>
                </c:pt>
                <c:pt idx="4898">
                  <c:v>0.14173358000000003</c:v>
                </c:pt>
                <c:pt idx="4899">
                  <c:v>0.14176657000000001</c:v>
                </c:pt>
                <c:pt idx="4900">
                  <c:v>0.14179157000000001</c:v>
                </c:pt>
                <c:pt idx="4901">
                  <c:v>0.14182444000000002</c:v>
                </c:pt>
                <c:pt idx="4902">
                  <c:v>0.14184944000000002</c:v>
                </c:pt>
                <c:pt idx="4903">
                  <c:v>0.14188243000000003</c:v>
                </c:pt>
                <c:pt idx="4904">
                  <c:v>0.14190765999999999</c:v>
                </c:pt>
                <c:pt idx="4905">
                  <c:v>0.14194030000000002</c:v>
                </c:pt>
                <c:pt idx="4906">
                  <c:v>0.14196541000000001</c:v>
                </c:pt>
                <c:pt idx="4907">
                  <c:v>0.14199817000000003</c:v>
                </c:pt>
                <c:pt idx="4908">
                  <c:v>0.14202339999999999</c:v>
                </c:pt>
                <c:pt idx="4909">
                  <c:v>0.14205569000000001</c:v>
                </c:pt>
                <c:pt idx="4910">
                  <c:v>0.14208138000000003</c:v>
                </c:pt>
                <c:pt idx="4911">
                  <c:v>0.14211367999999996</c:v>
                </c:pt>
                <c:pt idx="4912">
                  <c:v>0.14213924999999999</c:v>
                </c:pt>
                <c:pt idx="4913">
                  <c:v>0.14217154999999998</c:v>
                </c:pt>
                <c:pt idx="4914">
                  <c:v>0.14219712000000001</c:v>
                </c:pt>
                <c:pt idx="4915">
                  <c:v>0.14222942000000002</c:v>
                </c:pt>
                <c:pt idx="4916">
                  <c:v>0.14225499000000003</c:v>
                </c:pt>
                <c:pt idx="4917">
                  <c:v>0.14228740000000004</c:v>
                </c:pt>
                <c:pt idx="4918">
                  <c:v>0.14231252</c:v>
                </c:pt>
                <c:pt idx="4919">
                  <c:v>0.14234527000000002</c:v>
                </c:pt>
                <c:pt idx="4920">
                  <c:v>0.14237039000000001</c:v>
                </c:pt>
                <c:pt idx="4921">
                  <c:v>0.14240326000000003</c:v>
                </c:pt>
                <c:pt idx="4922">
                  <c:v>0.14242826000000003</c:v>
                </c:pt>
                <c:pt idx="4923">
                  <c:v>0.14246067000000001</c:v>
                </c:pt>
                <c:pt idx="4924">
                  <c:v>0.14248612999999999</c:v>
                </c:pt>
                <c:pt idx="4925">
                  <c:v>0.14251854000000003</c:v>
                </c:pt>
                <c:pt idx="4926">
                  <c:v>0.14254400000000003</c:v>
                </c:pt>
                <c:pt idx="4927">
                  <c:v>0.14257640999999999</c:v>
                </c:pt>
                <c:pt idx="4928">
                  <c:v>0.14260186999999996</c:v>
                </c:pt>
                <c:pt idx="4929">
                  <c:v>0.14263416000000001</c:v>
                </c:pt>
                <c:pt idx="4930">
                  <c:v>0.14265974000000001</c:v>
                </c:pt>
                <c:pt idx="4931">
                  <c:v>0.14269203000000003</c:v>
                </c:pt>
                <c:pt idx="4932">
                  <c:v>0.14271772999999999</c:v>
                </c:pt>
                <c:pt idx="4933">
                  <c:v>0.14274990000000004</c:v>
                </c:pt>
                <c:pt idx="4934">
                  <c:v>0.1427756</c:v>
                </c:pt>
                <c:pt idx="4935">
                  <c:v>0.14280777</c:v>
                </c:pt>
                <c:pt idx="4936">
                  <c:v>0.14283370000000001</c:v>
                </c:pt>
                <c:pt idx="4937">
                  <c:v>0.14286587000000001</c:v>
                </c:pt>
                <c:pt idx="4938">
                  <c:v>0.14289134000000003</c:v>
                </c:pt>
                <c:pt idx="4939">
                  <c:v>0.14292386000000001</c:v>
                </c:pt>
                <c:pt idx="4940">
                  <c:v>0.14294932000000002</c:v>
                </c:pt>
                <c:pt idx="4941">
                  <c:v>0.14298137999999999</c:v>
                </c:pt>
                <c:pt idx="4942">
                  <c:v>0.14300684999999999</c:v>
                </c:pt>
                <c:pt idx="4943">
                  <c:v>0.14303949000000002</c:v>
                </c:pt>
                <c:pt idx="4944">
                  <c:v>0.14306472000000001</c:v>
                </c:pt>
                <c:pt idx="4945">
                  <c:v>0.14309711999999999</c:v>
                </c:pt>
                <c:pt idx="4946">
                  <c:v>0.14312269999999996</c:v>
                </c:pt>
                <c:pt idx="4947">
                  <c:v>0.14315499000000001</c:v>
                </c:pt>
                <c:pt idx="4948">
                  <c:v>0.14318056999999998</c:v>
                </c:pt>
                <c:pt idx="4949">
                  <c:v>0.14321286999999999</c:v>
                </c:pt>
                <c:pt idx="4950">
                  <c:v>0.14323844000000002</c:v>
                </c:pt>
                <c:pt idx="4951">
                  <c:v>0.14327085000000001</c:v>
                </c:pt>
                <c:pt idx="4952">
                  <c:v>0.14329654999999999</c:v>
                </c:pt>
                <c:pt idx="4953">
                  <c:v>0.14332871999999997</c:v>
                </c:pt>
                <c:pt idx="4954">
                  <c:v>0.14335442000000001</c:v>
                </c:pt>
                <c:pt idx="4955">
                  <c:v>0.14338659000000001</c:v>
                </c:pt>
                <c:pt idx="4956">
                  <c:v>0.14341229000000005</c:v>
                </c:pt>
                <c:pt idx="4957">
                  <c:v>0.14344446000000005</c:v>
                </c:pt>
                <c:pt idx="4958">
                  <c:v>0.14347016000000001</c:v>
                </c:pt>
                <c:pt idx="4959">
                  <c:v>0.14350233000000004</c:v>
                </c:pt>
                <c:pt idx="4960">
                  <c:v>0.14352767999999996</c:v>
                </c:pt>
                <c:pt idx="4961">
                  <c:v>0.14356031999999999</c:v>
                </c:pt>
                <c:pt idx="4962">
                  <c:v>0.14358555000000001</c:v>
                </c:pt>
                <c:pt idx="4963">
                  <c:v>0.14361819000000003</c:v>
                </c:pt>
                <c:pt idx="4964">
                  <c:v>0.14364330000000003</c:v>
                </c:pt>
                <c:pt idx="4965">
                  <c:v>0.14367605999999997</c:v>
                </c:pt>
                <c:pt idx="4966">
                  <c:v>0.14370129000000004</c:v>
                </c:pt>
                <c:pt idx="4967">
                  <c:v>0.14373393000000004</c:v>
                </c:pt>
                <c:pt idx="4968">
                  <c:v>0.14375962</c:v>
                </c:pt>
                <c:pt idx="4969">
                  <c:v>0.14379180000000003</c:v>
                </c:pt>
                <c:pt idx="4970">
                  <c:v>0.14381691999999999</c:v>
                </c:pt>
                <c:pt idx="4971">
                  <c:v>0.14384979000000003</c:v>
                </c:pt>
                <c:pt idx="4972">
                  <c:v>0.1438749</c:v>
                </c:pt>
                <c:pt idx="4973">
                  <c:v>0.14390765999999999</c:v>
                </c:pt>
                <c:pt idx="4974">
                  <c:v>0.14393276999999999</c:v>
                </c:pt>
                <c:pt idx="4975">
                  <c:v>0.14396553000000004</c:v>
                </c:pt>
                <c:pt idx="4976">
                  <c:v>0.14399076000000002</c:v>
                </c:pt>
                <c:pt idx="4977">
                  <c:v>0.14402340000000002</c:v>
                </c:pt>
                <c:pt idx="4978">
                  <c:v>0.14404863000000004</c:v>
                </c:pt>
                <c:pt idx="4979">
                  <c:v>0.14408092</c:v>
                </c:pt>
                <c:pt idx="4980">
                  <c:v>0.1441065</c:v>
                </c:pt>
                <c:pt idx="4981">
                  <c:v>0.14413878999999999</c:v>
                </c:pt>
                <c:pt idx="4982">
                  <c:v>0.14416436999999999</c:v>
                </c:pt>
                <c:pt idx="4983">
                  <c:v>0.14419666</c:v>
                </c:pt>
                <c:pt idx="4984">
                  <c:v>0.14422246999999999</c:v>
                </c:pt>
                <c:pt idx="4985">
                  <c:v>0.14425452999999996</c:v>
                </c:pt>
                <c:pt idx="4986">
                  <c:v>0.14427999000000002</c:v>
                </c:pt>
                <c:pt idx="4987">
                  <c:v>0.14431263000000003</c:v>
                </c:pt>
                <c:pt idx="4988">
                  <c:v>0.14433798000000003</c:v>
                </c:pt>
                <c:pt idx="4989">
                  <c:v>0.14437049999999998</c:v>
                </c:pt>
                <c:pt idx="4990">
                  <c:v>0.14439584999999999</c:v>
                </c:pt>
                <c:pt idx="4991">
                  <c:v>0.14442826000000003</c:v>
                </c:pt>
                <c:pt idx="4992">
                  <c:v>0.14445372000000001</c:v>
                </c:pt>
                <c:pt idx="4993">
                  <c:v>0.14448636000000004</c:v>
                </c:pt>
                <c:pt idx="4994">
                  <c:v>0.14451170999999999</c:v>
                </c:pt>
                <c:pt idx="4995">
                  <c:v>0.14454435000000002</c:v>
                </c:pt>
                <c:pt idx="4996">
                  <c:v>0.14456958000000003</c:v>
                </c:pt>
                <c:pt idx="4997">
                  <c:v>0.14460222</c:v>
                </c:pt>
                <c:pt idx="4998">
                  <c:v>0.14462744999999999</c:v>
                </c:pt>
                <c:pt idx="4999">
                  <c:v>0.14466008999999999</c:v>
                </c:pt>
                <c:pt idx="5000">
                  <c:v>0.14468532000000001</c:v>
                </c:pt>
                <c:pt idx="5001">
                  <c:v>0.14471796000000003</c:v>
                </c:pt>
                <c:pt idx="5002">
                  <c:v>0.14474284000000004</c:v>
                </c:pt>
                <c:pt idx="5003">
                  <c:v>0.14477536999999999</c:v>
                </c:pt>
                <c:pt idx="5004">
                  <c:v>0.14480071</c:v>
                </c:pt>
                <c:pt idx="5005">
                  <c:v>0.14483324000000003</c:v>
                </c:pt>
                <c:pt idx="5006">
                  <c:v>0.14485857999999996</c:v>
                </c:pt>
                <c:pt idx="5007">
                  <c:v>0.14489121999999999</c:v>
                </c:pt>
                <c:pt idx="5008">
                  <c:v>0.14491645000000006</c:v>
                </c:pt>
                <c:pt idx="5009">
                  <c:v>0.14494944000000007</c:v>
                </c:pt>
                <c:pt idx="5010">
                  <c:v>0.14497431999999999</c:v>
                </c:pt>
                <c:pt idx="5011">
                  <c:v>0.14500731000000003</c:v>
                </c:pt>
                <c:pt idx="5012">
                  <c:v>0.14503231000000003</c:v>
                </c:pt>
                <c:pt idx="5013">
                  <c:v>0.14506472000000001</c:v>
                </c:pt>
                <c:pt idx="5014">
                  <c:v>0.14509018000000004</c:v>
                </c:pt>
                <c:pt idx="5015">
                  <c:v>0.14512259</c:v>
                </c:pt>
                <c:pt idx="5016">
                  <c:v>0.14514816999999999</c:v>
                </c:pt>
                <c:pt idx="5017">
                  <c:v>0.14518056999999998</c:v>
                </c:pt>
                <c:pt idx="5018">
                  <c:v>0.14520615000000003</c:v>
                </c:pt>
                <c:pt idx="5019">
                  <c:v>0.14523844000000005</c:v>
                </c:pt>
                <c:pt idx="5020">
                  <c:v>0.14526401999999999</c:v>
                </c:pt>
                <c:pt idx="5021">
                  <c:v>0.14529631000000004</c:v>
                </c:pt>
                <c:pt idx="5022">
                  <c:v>0.14532189000000001</c:v>
                </c:pt>
                <c:pt idx="5023">
                  <c:v>0.14535418000000003</c:v>
                </c:pt>
                <c:pt idx="5024">
                  <c:v>0.14537976</c:v>
                </c:pt>
                <c:pt idx="5025">
                  <c:v>0.14541205000000001</c:v>
                </c:pt>
                <c:pt idx="5026">
                  <c:v>0.14543763000000004</c:v>
                </c:pt>
                <c:pt idx="5027">
                  <c:v>0.14546993000000005</c:v>
                </c:pt>
                <c:pt idx="5028">
                  <c:v>0.14549550000000003</c:v>
                </c:pt>
                <c:pt idx="5029">
                  <c:v>0.14552780000000001</c:v>
                </c:pt>
                <c:pt idx="5030">
                  <c:v>0.14555336999999999</c:v>
                </c:pt>
                <c:pt idx="5031">
                  <c:v>0.14558567</c:v>
                </c:pt>
                <c:pt idx="5032">
                  <c:v>0.14561124000000003</c:v>
                </c:pt>
                <c:pt idx="5033">
                  <c:v>0.14564388000000003</c:v>
                </c:pt>
                <c:pt idx="5034">
                  <c:v>0.14566923000000004</c:v>
                </c:pt>
                <c:pt idx="5035">
                  <c:v>0.14570129000000004</c:v>
                </c:pt>
                <c:pt idx="5036">
                  <c:v>0.14572674999999999</c:v>
                </c:pt>
                <c:pt idx="5037">
                  <c:v>0.14575905000000003</c:v>
                </c:pt>
                <c:pt idx="5038">
                  <c:v>0.14578462</c:v>
                </c:pt>
                <c:pt idx="5039">
                  <c:v>0.14581691999999999</c:v>
                </c:pt>
                <c:pt idx="5040">
                  <c:v>0.14584249000000002</c:v>
                </c:pt>
                <c:pt idx="5041">
                  <c:v>0.1458749</c:v>
                </c:pt>
                <c:pt idx="5042">
                  <c:v>0.14590048000000005</c:v>
                </c:pt>
                <c:pt idx="5043">
                  <c:v>0.14593276999999999</c:v>
                </c:pt>
                <c:pt idx="5044">
                  <c:v>0.14595835000000001</c:v>
                </c:pt>
                <c:pt idx="5045">
                  <c:v>0.14599064000000003</c:v>
                </c:pt>
                <c:pt idx="5046">
                  <c:v>0.14601622000000003</c:v>
                </c:pt>
                <c:pt idx="5047">
                  <c:v>0.14604850999999999</c:v>
                </c:pt>
                <c:pt idx="5048">
                  <c:v>0.14607408999999999</c:v>
                </c:pt>
                <c:pt idx="5049">
                  <c:v>0.14610638000000004</c:v>
                </c:pt>
                <c:pt idx="5050">
                  <c:v>0.14613196000000001</c:v>
                </c:pt>
                <c:pt idx="5051">
                  <c:v>0.14616436999999999</c:v>
                </c:pt>
                <c:pt idx="5052">
                  <c:v>0.14618995000000001</c:v>
                </c:pt>
                <c:pt idx="5053">
                  <c:v>0.14622224000000003</c:v>
                </c:pt>
                <c:pt idx="5054">
                  <c:v>0.14624782000000003</c:v>
                </c:pt>
                <c:pt idx="5055">
                  <c:v>0.14628034000000004</c:v>
                </c:pt>
                <c:pt idx="5056">
                  <c:v>0.14630568999999999</c:v>
                </c:pt>
                <c:pt idx="5057">
                  <c:v>0.14633832999999999</c:v>
                </c:pt>
                <c:pt idx="5058">
                  <c:v>0.14636356</c:v>
                </c:pt>
                <c:pt idx="5059">
                  <c:v>0.14639620000000003</c:v>
                </c:pt>
                <c:pt idx="5060">
                  <c:v>0.14642108000000004</c:v>
                </c:pt>
                <c:pt idx="5061">
                  <c:v>0.14645361000000001</c:v>
                </c:pt>
                <c:pt idx="5062">
                  <c:v>0.14647895000000002</c:v>
                </c:pt>
                <c:pt idx="5063">
                  <c:v>0.14651159000000002</c:v>
                </c:pt>
                <c:pt idx="5064">
                  <c:v>0.14653682000000001</c:v>
                </c:pt>
                <c:pt idx="5065">
                  <c:v>0.14656958000000003</c:v>
                </c:pt>
                <c:pt idx="5066">
                  <c:v>0.14659469000000003</c:v>
                </c:pt>
                <c:pt idx="5067">
                  <c:v>0.14662744999999999</c:v>
                </c:pt>
                <c:pt idx="5068">
                  <c:v>0.1466528</c:v>
                </c:pt>
                <c:pt idx="5069">
                  <c:v>0.14668543000000003</c:v>
                </c:pt>
                <c:pt idx="5070">
                  <c:v>0.14671066999999999</c:v>
                </c:pt>
                <c:pt idx="5071">
                  <c:v>0.14674330000000002</c:v>
                </c:pt>
                <c:pt idx="5072">
                  <c:v>0.14676854000000003</c:v>
                </c:pt>
                <c:pt idx="5073">
                  <c:v>0.14680118000000003</c:v>
                </c:pt>
                <c:pt idx="5074">
                  <c:v>0.14682640999999999</c:v>
                </c:pt>
                <c:pt idx="5075">
                  <c:v>0.14685904999999999</c:v>
                </c:pt>
                <c:pt idx="5076">
                  <c:v>0.14688451</c:v>
                </c:pt>
                <c:pt idx="5077">
                  <c:v>0.14691692000000003</c:v>
                </c:pt>
                <c:pt idx="5078">
                  <c:v>0.14694238000000007</c:v>
                </c:pt>
                <c:pt idx="5079">
                  <c:v>0.14697431999999999</c:v>
                </c:pt>
                <c:pt idx="5080">
                  <c:v>0.14699967000000003</c:v>
                </c:pt>
                <c:pt idx="5081">
                  <c:v>0.14703242999999999</c:v>
                </c:pt>
                <c:pt idx="5082">
                  <c:v>0.14705753999999999</c:v>
                </c:pt>
                <c:pt idx="5083">
                  <c:v>0.14709030000000003</c:v>
                </c:pt>
                <c:pt idx="5084">
                  <c:v>0.14711552999999997</c:v>
                </c:pt>
                <c:pt idx="5085">
                  <c:v>0.14714816999999999</c:v>
                </c:pt>
                <c:pt idx="5086">
                  <c:v>0.14717363</c:v>
                </c:pt>
                <c:pt idx="5087">
                  <c:v>0.14720615000000004</c:v>
                </c:pt>
                <c:pt idx="5088">
                  <c:v>0.14723150000000002</c:v>
                </c:pt>
                <c:pt idx="5089">
                  <c:v>0.14726402000000002</c:v>
                </c:pt>
                <c:pt idx="5090">
                  <c:v>0.14728949000000005</c:v>
                </c:pt>
                <c:pt idx="5091">
                  <c:v>0.14732201</c:v>
                </c:pt>
                <c:pt idx="5092">
                  <c:v>0.14734736000000004</c:v>
                </c:pt>
                <c:pt idx="5093">
                  <c:v>0.14737987999999996</c:v>
                </c:pt>
                <c:pt idx="5094">
                  <c:v>0.14740476000000002</c:v>
                </c:pt>
                <c:pt idx="5095">
                  <c:v>0.14743775000000003</c:v>
                </c:pt>
                <c:pt idx="5096">
                  <c:v>0.14746263000000004</c:v>
                </c:pt>
                <c:pt idx="5097">
                  <c:v>0.14749561999999999</c:v>
                </c:pt>
                <c:pt idx="5098">
                  <c:v>0.14752074000000001</c:v>
                </c:pt>
                <c:pt idx="5099">
                  <c:v>0.14755349000000004</c:v>
                </c:pt>
                <c:pt idx="5100">
                  <c:v>0.14757861</c:v>
                </c:pt>
                <c:pt idx="5101">
                  <c:v>0.14761136000000002</c:v>
                </c:pt>
                <c:pt idx="5102">
                  <c:v>0.14763682</c:v>
                </c:pt>
                <c:pt idx="5103">
                  <c:v>0.14766877</c:v>
                </c:pt>
                <c:pt idx="5104">
                  <c:v>0.14769468999999999</c:v>
                </c:pt>
                <c:pt idx="5105">
                  <c:v>0.14772674999999999</c:v>
                </c:pt>
                <c:pt idx="5106">
                  <c:v>0.14775256000000001</c:v>
                </c:pt>
                <c:pt idx="5107">
                  <c:v>0.14778462000000001</c:v>
                </c:pt>
                <c:pt idx="5108">
                  <c:v>0.14781042999999999</c:v>
                </c:pt>
                <c:pt idx="5109">
                  <c:v>0.14784249000000002</c:v>
                </c:pt>
                <c:pt idx="5110">
                  <c:v>0.14786830000000004</c:v>
                </c:pt>
                <c:pt idx="5111">
                  <c:v>0.14790037000000003</c:v>
                </c:pt>
                <c:pt idx="5112">
                  <c:v>0.14792617999999999</c:v>
                </c:pt>
                <c:pt idx="5113">
                  <c:v>0.14795835000000002</c:v>
                </c:pt>
                <c:pt idx="5114">
                  <c:v>0.14798347000000003</c:v>
                </c:pt>
                <c:pt idx="5115">
                  <c:v>0.14801634000000005</c:v>
                </c:pt>
                <c:pt idx="5116">
                  <c:v>0.14804145000000002</c:v>
                </c:pt>
                <c:pt idx="5117">
                  <c:v>0.14807421000000001</c:v>
                </c:pt>
                <c:pt idx="5118">
                  <c:v>0.14809955000000002</c:v>
                </c:pt>
                <c:pt idx="5119">
                  <c:v>0.14813219000000002</c:v>
                </c:pt>
                <c:pt idx="5120">
                  <c:v>0.14815754</c:v>
                </c:pt>
                <c:pt idx="5121">
                  <c:v>0.1481896</c:v>
                </c:pt>
                <c:pt idx="5122">
                  <c:v>0.14821541000000002</c:v>
                </c:pt>
                <c:pt idx="5123">
                  <c:v>0.14824747000000002</c:v>
                </c:pt>
                <c:pt idx="5124">
                  <c:v>0.14827317000000001</c:v>
                </c:pt>
                <c:pt idx="5125">
                  <c:v>0.14830534000000004</c:v>
                </c:pt>
                <c:pt idx="5126">
                  <c:v>0.14833114999999999</c:v>
                </c:pt>
                <c:pt idx="5127">
                  <c:v>0.14836321000000002</c:v>
                </c:pt>
                <c:pt idx="5128">
                  <c:v>0.14838902000000001</c:v>
                </c:pt>
                <c:pt idx="5129">
                  <c:v>0.14842120000000003</c:v>
                </c:pt>
                <c:pt idx="5130">
                  <c:v>0.14844643000000002</c:v>
                </c:pt>
                <c:pt idx="5131">
                  <c:v>0.14847906999999999</c:v>
                </c:pt>
                <c:pt idx="5132">
                  <c:v>0.14850430000000003</c:v>
                </c:pt>
                <c:pt idx="5133">
                  <c:v>0.14853694000000003</c:v>
                </c:pt>
                <c:pt idx="5134">
                  <c:v>0.14856240000000004</c:v>
                </c:pt>
                <c:pt idx="5135">
                  <c:v>0.14859492999999999</c:v>
                </c:pt>
                <c:pt idx="5136">
                  <c:v>0.14862027</c:v>
                </c:pt>
                <c:pt idx="5137">
                  <c:v>0.14865255999999996</c:v>
                </c:pt>
                <c:pt idx="5138">
                  <c:v>0.14867826000000001</c:v>
                </c:pt>
                <c:pt idx="5139">
                  <c:v>0.14871043000000006</c:v>
                </c:pt>
                <c:pt idx="5140">
                  <c:v>0.14873612999999999</c:v>
                </c:pt>
                <c:pt idx="5141">
                  <c:v>0.14876830000000002</c:v>
                </c:pt>
                <c:pt idx="5142">
                  <c:v>0.14879354000000003</c:v>
                </c:pt>
                <c:pt idx="5143">
                  <c:v>0.14882629000000003</c:v>
                </c:pt>
                <c:pt idx="5144">
                  <c:v>0.14885140999999999</c:v>
                </c:pt>
                <c:pt idx="5145">
                  <c:v>0.14888415999999999</c:v>
                </c:pt>
                <c:pt idx="5146">
                  <c:v>0.14890997000000003</c:v>
                </c:pt>
                <c:pt idx="5147">
                  <c:v>0.14894203000000006</c:v>
                </c:pt>
                <c:pt idx="5148">
                  <c:v>0.14896772999999999</c:v>
                </c:pt>
                <c:pt idx="5149">
                  <c:v>0.14899990000000002</c:v>
                </c:pt>
                <c:pt idx="5150">
                  <c:v>0.14902513000000003</c:v>
                </c:pt>
                <c:pt idx="5151">
                  <c:v>0.14905789000000003</c:v>
                </c:pt>
                <c:pt idx="5152">
                  <c:v>0.14908299999999999</c:v>
                </c:pt>
                <c:pt idx="5153">
                  <c:v>0.14911576000000001</c:v>
                </c:pt>
                <c:pt idx="5154">
                  <c:v>0.14914087000000001</c:v>
                </c:pt>
                <c:pt idx="5155">
                  <c:v>0.14917363</c:v>
                </c:pt>
                <c:pt idx="5156">
                  <c:v>0.14919874000000002</c:v>
                </c:pt>
                <c:pt idx="5157">
                  <c:v>0.14923150000000002</c:v>
                </c:pt>
                <c:pt idx="5158">
                  <c:v>0.14925673000000003</c:v>
                </c:pt>
                <c:pt idx="5159">
                  <c:v>0.14928937000000003</c:v>
                </c:pt>
                <c:pt idx="5160">
                  <c:v>0.14931459999999999</c:v>
                </c:pt>
                <c:pt idx="5161">
                  <c:v>0.14934724000000002</c:v>
                </c:pt>
                <c:pt idx="5162">
                  <c:v>0.14937247000000001</c:v>
                </c:pt>
                <c:pt idx="5163">
                  <c:v>0.14940523000000006</c:v>
                </c:pt>
                <c:pt idx="5164">
                  <c:v>0.14943034000000002</c:v>
                </c:pt>
                <c:pt idx="5165">
                  <c:v>0.14946310000000002</c:v>
                </c:pt>
                <c:pt idx="5166">
                  <c:v>0.14948821000000004</c:v>
                </c:pt>
                <c:pt idx="5167">
                  <c:v>0.14952097</c:v>
                </c:pt>
                <c:pt idx="5168">
                  <c:v>0.14954597000000003</c:v>
                </c:pt>
                <c:pt idx="5169">
                  <c:v>0.14957883999999999</c:v>
                </c:pt>
                <c:pt idx="5170">
                  <c:v>0.14960383999999999</c:v>
                </c:pt>
                <c:pt idx="5171">
                  <c:v>0.14963671000000001</c:v>
                </c:pt>
                <c:pt idx="5172">
                  <c:v>0.14966171</c:v>
                </c:pt>
                <c:pt idx="5173">
                  <c:v>0.14969457999999997</c:v>
                </c:pt>
                <c:pt idx="5174">
                  <c:v>0.14971957999999999</c:v>
                </c:pt>
                <c:pt idx="5175">
                  <c:v>0.14975210000000003</c:v>
                </c:pt>
                <c:pt idx="5176">
                  <c:v>0.14977745000000003</c:v>
                </c:pt>
                <c:pt idx="5177">
                  <c:v>0.14980996999999999</c:v>
                </c:pt>
                <c:pt idx="5178">
                  <c:v>0.14983531999999999</c:v>
                </c:pt>
                <c:pt idx="5179">
                  <c:v>0.14986784000000003</c:v>
                </c:pt>
                <c:pt idx="5180">
                  <c:v>0.14989319000000004</c:v>
                </c:pt>
                <c:pt idx="5181">
                  <c:v>0.14992570999999999</c:v>
                </c:pt>
                <c:pt idx="5182">
                  <c:v>0.14995106000000002</c:v>
                </c:pt>
                <c:pt idx="5183">
                  <c:v>0.14998358000000003</c:v>
                </c:pt>
                <c:pt idx="5184">
                  <c:v>0.15000893000000004</c:v>
                </c:pt>
                <c:pt idx="5185">
                  <c:v>0.15004157000000001</c:v>
                </c:pt>
                <c:pt idx="5186">
                  <c:v>0.15006691999999999</c:v>
                </c:pt>
                <c:pt idx="5187">
                  <c:v>0.15009944000000006</c:v>
                </c:pt>
                <c:pt idx="5188">
                  <c:v>0.15012479000000001</c:v>
                </c:pt>
                <c:pt idx="5189">
                  <c:v>0.15015730999999999</c:v>
                </c:pt>
                <c:pt idx="5190">
                  <c:v>0.15018266</c:v>
                </c:pt>
                <c:pt idx="5191">
                  <c:v>0.15021518000000006</c:v>
                </c:pt>
                <c:pt idx="5192">
                  <c:v>0.15024053000000004</c:v>
                </c:pt>
                <c:pt idx="5193">
                  <c:v>0.15027340000000003</c:v>
                </c:pt>
                <c:pt idx="5194">
                  <c:v>0.15029840000000005</c:v>
                </c:pt>
                <c:pt idx="5195">
                  <c:v>0.15033126999999999</c:v>
                </c:pt>
                <c:pt idx="5196">
                  <c:v>0.15035626999999999</c:v>
                </c:pt>
                <c:pt idx="5197">
                  <c:v>0.15038856</c:v>
                </c:pt>
                <c:pt idx="5198">
                  <c:v>0.15041414000000006</c:v>
                </c:pt>
                <c:pt idx="5199">
                  <c:v>0.15044666000000004</c:v>
                </c:pt>
                <c:pt idx="5200">
                  <c:v>0.15047211999999999</c:v>
                </c:pt>
                <c:pt idx="5201">
                  <c:v>0.15050453000000003</c:v>
                </c:pt>
                <c:pt idx="5202">
                  <c:v>0.15052976000000001</c:v>
                </c:pt>
                <c:pt idx="5203">
                  <c:v>0.15056229000000002</c:v>
                </c:pt>
                <c:pt idx="5204">
                  <c:v>0.15058798000000004</c:v>
                </c:pt>
                <c:pt idx="5205">
                  <c:v>0.15062049999999999</c:v>
                </c:pt>
                <c:pt idx="5206">
                  <c:v>0.15064562000000001</c:v>
                </c:pt>
                <c:pt idx="5207">
                  <c:v>0.15067837000000001</c:v>
                </c:pt>
                <c:pt idx="5208">
                  <c:v>0.15070337000000003</c:v>
                </c:pt>
                <c:pt idx="5209">
                  <c:v>0.15073624000000002</c:v>
                </c:pt>
                <c:pt idx="5210">
                  <c:v>0.15076112999999999</c:v>
                </c:pt>
                <c:pt idx="5211">
                  <c:v>0.15079376999999999</c:v>
                </c:pt>
                <c:pt idx="5212">
                  <c:v>0.15081923000000005</c:v>
                </c:pt>
                <c:pt idx="5213">
                  <c:v>0.15085175000000001</c:v>
                </c:pt>
                <c:pt idx="5214">
                  <c:v>0.15087709999999999</c:v>
                </c:pt>
                <c:pt idx="5215">
                  <c:v>0.15090961999999999</c:v>
                </c:pt>
                <c:pt idx="5216">
                  <c:v>0.15093509000000002</c:v>
                </c:pt>
                <c:pt idx="5217">
                  <c:v>0.15096761000000003</c:v>
                </c:pt>
                <c:pt idx="5218">
                  <c:v>0.15099307000000003</c:v>
                </c:pt>
                <c:pt idx="5219">
                  <c:v>0.15102547999999999</c:v>
                </c:pt>
                <c:pt idx="5220">
                  <c:v>0.15105093999999999</c:v>
                </c:pt>
                <c:pt idx="5221">
                  <c:v>0.15108335000000003</c:v>
                </c:pt>
                <c:pt idx="5222">
                  <c:v>0.15110881000000001</c:v>
                </c:pt>
                <c:pt idx="5223">
                  <c:v>0.15114121999999999</c:v>
                </c:pt>
                <c:pt idx="5224">
                  <c:v>0.15116668000000003</c:v>
                </c:pt>
                <c:pt idx="5225">
                  <c:v>0.15119909000000004</c:v>
                </c:pt>
                <c:pt idx="5226">
                  <c:v>0.15122409000000003</c:v>
                </c:pt>
                <c:pt idx="5227">
                  <c:v>0.15125707999999999</c:v>
                </c:pt>
                <c:pt idx="5228">
                  <c:v>0.15128195999999999</c:v>
                </c:pt>
                <c:pt idx="5229">
                  <c:v>0.15131495000000003</c:v>
                </c:pt>
                <c:pt idx="5230">
                  <c:v>0.15133983000000004</c:v>
                </c:pt>
                <c:pt idx="5231">
                  <c:v>0.15137292999999996</c:v>
                </c:pt>
                <c:pt idx="5232">
                  <c:v>0.15139770000000002</c:v>
                </c:pt>
                <c:pt idx="5233">
                  <c:v>0.15143034000000005</c:v>
                </c:pt>
                <c:pt idx="5234">
                  <c:v>0.15145557000000001</c:v>
                </c:pt>
                <c:pt idx="5235">
                  <c:v>0.15148833000000006</c:v>
                </c:pt>
                <c:pt idx="5236">
                  <c:v>0.15151379000000004</c:v>
                </c:pt>
                <c:pt idx="5237">
                  <c:v>0.15154620000000002</c:v>
                </c:pt>
                <c:pt idx="5238">
                  <c:v>0.15157166</c:v>
                </c:pt>
                <c:pt idx="5239">
                  <c:v>0.15160394999999999</c:v>
                </c:pt>
                <c:pt idx="5240">
                  <c:v>0.15162953000000001</c:v>
                </c:pt>
                <c:pt idx="5241">
                  <c:v>0.15166194000000002</c:v>
                </c:pt>
                <c:pt idx="5242">
                  <c:v>0.15168740000000003</c:v>
                </c:pt>
                <c:pt idx="5243">
                  <c:v>0.15171993000000006</c:v>
                </c:pt>
                <c:pt idx="5244">
                  <c:v>0.15174527000000002</c:v>
                </c:pt>
                <c:pt idx="5245">
                  <c:v>0.15177779999999999</c:v>
                </c:pt>
                <c:pt idx="5246">
                  <c:v>0.15180314000000003</c:v>
                </c:pt>
                <c:pt idx="5247">
                  <c:v>0.15183567000000001</c:v>
                </c:pt>
                <c:pt idx="5248">
                  <c:v>0.15186100999999999</c:v>
                </c:pt>
                <c:pt idx="5249">
                  <c:v>0.15189319000000004</c:v>
                </c:pt>
                <c:pt idx="5250">
                  <c:v>0.15191888000000006</c:v>
                </c:pt>
                <c:pt idx="5251">
                  <c:v>0.15195117999999999</c:v>
                </c:pt>
                <c:pt idx="5252">
                  <c:v>0.15197686999999999</c:v>
                </c:pt>
                <c:pt idx="5253">
                  <c:v>0.15200905000000003</c:v>
                </c:pt>
                <c:pt idx="5254">
                  <c:v>0.15203474000000003</c:v>
                </c:pt>
                <c:pt idx="5255">
                  <c:v>0.15206715000000004</c:v>
                </c:pt>
                <c:pt idx="5256">
                  <c:v>0.15209260999999999</c:v>
                </c:pt>
                <c:pt idx="5257">
                  <c:v>0.15212502</c:v>
                </c:pt>
                <c:pt idx="5258">
                  <c:v>0.15215048000000003</c:v>
                </c:pt>
                <c:pt idx="5259">
                  <c:v>0.15218300000000001</c:v>
                </c:pt>
                <c:pt idx="5260">
                  <c:v>0.15220835000000002</c:v>
                </c:pt>
                <c:pt idx="5261">
                  <c:v>0.15224087000000003</c:v>
                </c:pt>
                <c:pt idx="5262">
                  <c:v>0.15226622000000004</c:v>
                </c:pt>
                <c:pt idx="5263">
                  <c:v>0.15229874000000002</c:v>
                </c:pt>
                <c:pt idx="5264">
                  <c:v>0.15232409000000002</c:v>
                </c:pt>
                <c:pt idx="5265">
                  <c:v>0.15235626999999999</c:v>
                </c:pt>
                <c:pt idx="5266">
                  <c:v>0.15238208000000003</c:v>
                </c:pt>
                <c:pt idx="5267">
                  <c:v>0.15241414000000006</c:v>
                </c:pt>
                <c:pt idx="5268">
                  <c:v>0.15243960000000004</c:v>
                </c:pt>
                <c:pt idx="5269">
                  <c:v>0.15247200999999999</c:v>
                </c:pt>
                <c:pt idx="5270">
                  <c:v>0.15249747000000005</c:v>
                </c:pt>
                <c:pt idx="5271">
                  <c:v>0.15252988000000003</c:v>
                </c:pt>
                <c:pt idx="5272">
                  <c:v>0.15255534000000004</c:v>
                </c:pt>
                <c:pt idx="5273">
                  <c:v>0.15258774999999999</c:v>
                </c:pt>
                <c:pt idx="5274">
                  <c:v>0.15261321000000003</c:v>
                </c:pt>
                <c:pt idx="5275">
                  <c:v>0.15264562000000001</c:v>
                </c:pt>
                <c:pt idx="5276">
                  <c:v>0.15267120000000001</c:v>
                </c:pt>
                <c:pt idx="5277">
                  <c:v>0.15270349000000005</c:v>
                </c:pt>
                <c:pt idx="5278">
                  <c:v>0.15272895000000003</c:v>
                </c:pt>
                <c:pt idx="5279">
                  <c:v>0.15276148000000006</c:v>
                </c:pt>
                <c:pt idx="5280">
                  <c:v>0.15278694000000004</c:v>
                </c:pt>
                <c:pt idx="5281">
                  <c:v>0.15281946000000002</c:v>
                </c:pt>
                <c:pt idx="5282">
                  <c:v>0.15284481000000003</c:v>
                </c:pt>
                <c:pt idx="5283">
                  <c:v>0.15287745000000003</c:v>
                </c:pt>
                <c:pt idx="5284">
                  <c:v>0.15290268000000004</c:v>
                </c:pt>
                <c:pt idx="5285">
                  <c:v>0.15293532000000004</c:v>
                </c:pt>
                <c:pt idx="5286">
                  <c:v>0.15296032000000004</c:v>
                </c:pt>
                <c:pt idx="5287">
                  <c:v>0.15299319000000006</c:v>
                </c:pt>
                <c:pt idx="5288">
                  <c:v>0.15301819000000005</c:v>
                </c:pt>
                <c:pt idx="5289">
                  <c:v>0.15305105999999999</c:v>
                </c:pt>
                <c:pt idx="5290">
                  <c:v>0.15307618000000003</c:v>
                </c:pt>
                <c:pt idx="5291">
                  <c:v>0.15310835000000003</c:v>
                </c:pt>
                <c:pt idx="5292">
                  <c:v>0.15313404999999999</c:v>
                </c:pt>
                <c:pt idx="5293">
                  <c:v>0.15316621999999999</c:v>
                </c:pt>
                <c:pt idx="5294">
                  <c:v>0.15319179999999999</c:v>
                </c:pt>
                <c:pt idx="5295">
                  <c:v>0.15322421000000003</c:v>
                </c:pt>
                <c:pt idx="5296">
                  <c:v>0.15324979000000005</c:v>
                </c:pt>
                <c:pt idx="5297">
                  <c:v>0.15328207999999999</c:v>
                </c:pt>
                <c:pt idx="5298">
                  <c:v>0.15330777000000001</c:v>
                </c:pt>
                <c:pt idx="5299">
                  <c:v>0.15333995000000003</c:v>
                </c:pt>
                <c:pt idx="5300">
                  <c:v>0.15336575999999999</c:v>
                </c:pt>
                <c:pt idx="5301">
                  <c:v>0.15339781999999999</c:v>
                </c:pt>
                <c:pt idx="5302">
                  <c:v>0.15342363000000003</c:v>
                </c:pt>
                <c:pt idx="5303">
                  <c:v>0.15345592000000002</c:v>
                </c:pt>
                <c:pt idx="5304">
                  <c:v>0.15348150000000002</c:v>
                </c:pt>
                <c:pt idx="5305">
                  <c:v>0.15351379000000004</c:v>
                </c:pt>
                <c:pt idx="5306">
                  <c:v>0.15353891000000003</c:v>
                </c:pt>
                <c:pt idx="5307">
                  <c:v>0.15357166</c:v>
                </c:pt>
                <c:pt idx="5308">
                  <c:v>0.15359666000000002</c:v>
                </c:pt>
                <c:pt idx="5309">
                  <c:v>0.15362965000000001</c:v>
                </c:pt>
                <c:pt idx="5310">
                  <c:v>0.15365465</c:v>
                </c:pt>
                <c:pt idx="5311">
                  <c:v>0.15368751999999997</c:v>
                </c:pt>
                <c:pt idx="5312">
                  <c:v>0.15371251999999999</c:v>
                </c:pt>
                <c:pt idx="5313">
                  <c:v>0.15374539000000007</c:v>
                </c:pt>
                <c:pt idx="5314">
                  <c:v>0.15377073999999999</c:v>
                </c:pt>
                <c:pt idx="5315">
                  <c:v>0.15380326000000002</c:v>
                </c:pt>
                <c:pt idx="5316">
                  <c:v>0.15382825999999999</c:v>
                </c:pt>
                <c:pt idx="5317">
                  <c:v>0.15386113000000004</c:v>
                </c:pt>
                <c:pt idx="5318">
                  <c:v>0.15388613000000004</c:v>
                </c:pt>
                <c:pt idx="5319">
                  <c:v>0.15391912000000002</c:v>
                </c:pt>
                <c:pt idx="5320">
                  <c:v>0.15394400000000005</c:v>
                </c:pt>
                <c:pt idx="5321">
                  <c:v>0.15397652000000001</c:v>
                </c:pt>
                <c:pt idx="5322">
                  <c:v>0.15400199000000003</c:v>
                </c:pt>
                <c:pt idx="5323">
                  <c:v>0.15403451000000001</c:v>
                </c:pt>
                <c:pt idx="5324">
                  <c:v>0.15405985999999999</c:v>
                </c:pt>
                <c:pt idx="5325">
                  <c:v>0.15409238000000006</c:v>
                </c:pt>
                <c:pt idx="5326">
                  <c:v>0.15411773000000004</c:v>
                </c:pt>
                <c:pt idx="5327">
                  <c:v>0.15415013000000002</c:v>
                </c:pt>
                <c:pt idx="5328">
                  <c:v>0.15417570999999997</c:v>
                </c:pt>
                <c:pt idx="5329">
                  <c:v>0.15420812000000003</c:v>
                </c:pt>
                <c:pt idx="5330">
                  <c:v>0.15423370000000003</c:v>
                </c:pt>
                <c:pt idx="5331">
                  <c:v>0.15426599000000002</c:v>
                </c:pt>
                <c:pt idx="5332">
                  <c:v>0.15429156999999999</c:v>
                </c:pt>
                <c:pt idx="5333">
                  <c:v>0.15432386000000001</c:v>
                </c:pt>
                <c:pt idx="5334">
                  <c:v>0.15434944000000006</c:v>
                </c:pt>
                <c:pt idx="5335">
                  <c:v>0.15438196000000001</c:v>
                </c:pt>
                <c:pt idx="5336">
                  <c:v>0.15440731000000002</c:v>
                </c:pt>
                <c:pt idx="5337">
                  <c:v>0.15443983000000006</c:v>
                </c:pt>
                <c:pt idx="5338">
                  <c:v>0.15446518000000006</c:v>
                </c:pt>
                <c:pt idx="5339">
                  <c:v>0.15449770000000002</c:v>
                </c:pt>
                <c:pt idx="5340">
                  <c:v>0.15452305000000002</c:v>
                </c:pt>
                <c:pt idx="5341">
                  <c:v>0.15455546000000003</c:v>
                </c:pt>
                <c:pt idx="5342">
                  <c:v>0.15458104000000003</c:v>
                </c:pt>
                <c:pt idx="5343">
                  <c:v>0.15461344000000002</c:v>
                </c:pt>
                <c:pt idx="5344">
                  <c:v>0.15463844000000002</c:v>
                </c:pt>
                <c:pt idx="5345">
                  <c:v>0.15467143000000003</c:v>
                </c:pt>
                <c:pt idx="5346">
                  <c:v>0.15469631000000003</c:v>
                </c:pt>
                <c:pt idx="5347">
                  <c:v>0.15472930000000001</c:v>
                </c:pt>
                <c:pt idx="5348">
                  <c:v>0.15475417999999999</c:v>
                </c:pt>
                <c:pt idx="5349">
                  <c:v>0.15478717000000003</c:v>
                </c:pt>
                <c:pt idx="5350">
                  <c:v>0.15481205000000003</c:v>
                </c:pt>
                <c:pt idx="5351">
                  <c:v>0.15484504000000002</c:v>
                </c:pt>
                <c:pt idx="5352">
                  <c:v>0.15487003999999999</c:v>
                </c:pt>
                <c:pt idx="5353">
                  <c:v>0.15490267999999999</c:v>
                </c:pt>
                <c:pt idx="5354">
                  <c:v>0.15492791000000003</c:v>
                </c:pt>
                <c:pt idx="5355">
                  <c:v>0.15496055000000003</c:v>
                </c:pt>
                <c:pt idx="5356">
                  <c:v>0.15498577999999999</c:v>
                </c:pt>
                <c:pt idx="5357">
                  <c:v>0.15501842000000002</c:v>
                </c:pt>
                <c:pt idx="5358">
                  <c:v>0.15504342000000002</c:v>
                </c:pt>
                <c:pt idx="5359">
                  <c:v>0.15507629000000003</c:v>
                </c:pt>
                <c:pt idx="5360">
                  <c:v>0.15510151999999996</c:v>
                </c:pt>
                <c:pt idx="5361">
                  <c:v>0.15513415999999999</c:v>
                </c:pt>
                <c:pt idx="5362">
                  <c:v>0.15515939000000004</c:v>
                </c:pt>
                <c:pt idx="5363">
                  <c:v>0.15519203000000004</c:v>
                </c:pt>
                <c:pt idx="5364">
                  <c:v>0.15521749000000007</c:v>
                </c:pt>
                <c:pt idx="5365">
                  <c:v>0.15525001999999999</c:v>
                </c:pt>
                <c:pt idx="5366">
                  <c:v>0.15527537000000002</c:v>
                </c:pt>
                <c:pt idx="5367">
                  <c:v>0.15530789000000003</c:v>
                </c:pt>
                <c:pt idx="5368">
                  <c:v>0.15533266000000001</c:v>
                </c:pt>
                <c:pt idx="5369">
                  <c:v>0.15536575999999999</c:v>
                </c:pt>
                <c:pt idx="5370">
                  <c:v>0.15539122000000002</c:v>
                </c:pt>
                <c:pt idx="5371">
                  <c:v>0.15542363000000003</c:v>
                </c:pt>
                <c:pt idx="5372">
                  <c:v>0.15544909000000007</c:v>
                </c:pt>
                <c:pt idx="5373">
                  <c:v>0.15548161999999999</c:v>
                </c:pt>
                <c:pt idx="5374">
                  <c:v>0.15550650000000002</c:v>
                </c:pt>
                <c:pt idx="5375">
                  <c:v>0.15553902000000003</c:v>
                </c:pt>
                <c:pt idx="5376">
                  <c:v>0.15556437000000004</c:v>
                </c:pt>
                <c:pt idx="5377">
                  <c:v>0.15559689000000002</c:v>
                </c:pt>
                <c:pt idx="5378">
                  <c:v>0.15562224000000002</c:v>
                </c:pt>
                <c:pt idx="5379">
                  <c:v>0.15565488000000002</c:v>
                </c:pt>
                <c:pt idx="5380">
                  <c:v>0.15568011000000001</c:v>
                </c:pt>
                <c:pt idx="5381">
                  <c:v>0.15571275000000004</c:v>
                </c:pt>
                <c:pt idx="5382">
                  <c:v>0.15573798000000005</c:v>
                </c:pt>
                <c:pt idx="5383">
                  <c:v>0.15577062</c:v>
                </c:pt>
                <c:pt idx="5384">
                  <c:v>0.15579585000000004</c:v>
                </c:pt>
                <c:pt idx="5385">
                  <c:v>0.15582849000000001</c:v>
                </c:pt>
                <c:pt idx="5386">
                  <c:v>0.15585383999999999</c:v>
                </c:pt>
                <c:pt idx="5387">
                  <c:v>0.15588636000000003</c:v>
                </c:pt>
                <c:pt idx="5388">
                  <c:v>0.15591171000000004</c:v>
                </c:pt>
                <c:pt idx="5389">
                  <c:v>0.15594423000000002</c:v>
                </c:pt>
                <c:pt idx="5390">
                  <c:v>0.15596969000000002</c:v>
                </c:pt>
                <c:pt idx="5391">
                  <c:v>0.15600232999999999</c:v>
                </c:pt>
                <c:pt idx="5392">
                  <c:v>0.15602756000000001</c:v>
                </c:pt>
                <c:pt idx="5393">
                  <c:v>0.15606020000000004</c:v>
                </c:pt>
                <c:pt idx="5394">
                  <c:v>0.15608543000000005</c:v>
                </c:pt>
                <c:pt idx="5395">
                  <c:v>0.15611807000000003</c:v>
                </c:pt>
                <c:pt idx="5396">
                  <c:v>0.15614330000000004</c:v>
                </c:pt>
                <c:pt idx="5397">
                  <c:v>0.15617548000000003</c:v>
                </c:pt>
                <c:pt idx="5398">
                  <c:v>0.15620118000000005</c:v>
                </c:pt>
                <c:pt idx="5399">
                  <c:v>0.15623335000000002</c:v>
                </c:pt>
                <c:pt idx="5400">
                  <c:v>0.15625905000000004</c:v>
                </c:pt>
                <c:pt idx="5401">
                  <c:v>0.15629122000000004</c:v>
                </c:pt>
                <c:pt idx="5402">
                  <c:v>0.15631692000000003</c:v>
                </c:pt>
                <c:pt idx="5403">
                  <c:v>0.15634909000000005</c:v>
                </c:pt>
                <c:pt idx="5404">
                  <c:v>0.15637479000000001</c:v>
                </c:pt>
                <c:pt idx="5405">
                  <c:v>0.15640708000000006</c:v>
                </c:pt>
                <c:pt idx="5406">
                  <c:v>0.15643277000000003</c:v>
                </c:pt>
                <c:pt idx="5407">
                  <c:v>0.15646506000000002</c:v>
                </c:pt>
                <c:pt idx="5408">
                  <c:v>0.15649064000000001</c:v>
                </c:pt>
                <c:pt idx="5409">
                  <c:v>0.15652293000000003</c:v>
                </c:pt>
                <c:pt idx="5410">
                  <c:v>0.15654851000000003</c:v>
                </c:pt>
                <c:pt idx="5411">
                  <c:v>0.15658079999999999</c:v>
                </c:pt>
                <c:pt idx="5412">
                  <c:v>0.15660637999999999</c:v>
                </c:pt>
                <c:pt idx="5413">
                  <c:v>0.15663868000000003</c:v>
                </c:pt>
                <c:pt idx="5414">
                  <c:v>0.15666379000000002</c:v>
                </c:pt>
                <c:pt idx="5415">
                  <c:v>0.15669654999999999</c:v>
                </c:pt>
                <c:pt idx="5416">
                  <c:v>0.15672166000000001</c:v>
                </c:pt>
                <c:pt idx="5417">
                  <c:v>0.15675442000000003</c:v>
                </c:pt>
                <c:pt idx="5418">
                  <c:v>0.15677953000000003</c:v>
                </c:pt>
                <c:pt idx="5419">
                  <c:v>0.15681240000000002</c:v>
                </c:pt>
                <c:pt idx="5420">
                  <c:v>0.15683740000000002</c:v>
                </c:pt>
                <c:pt idx="5421">
                  <c:v>0.15687027000000001</c:v>
                </c:pt>
                <c:pt idx="5422">
                  <c:v>0.15689539000000005</c:v>
                </c:pt>
                <c:pt idx="5423">
                  <c:v>0.15692826000000004</c:v>
                </c:pt>
                <c:pt idx="5424">
                  <c:v>0.15695326000000004</c:v>
                </c:pt>
                <c:pt idx="5425">
                  <c:v>0.15698577999999999</c:v>
                </c:pt>
                <c:pt idx="5426">
                  <c:v>0.15701124000000005</c:v>
                </c:pt>
                <c:pt idx="5427">
                  <c:v>0.15704365000000003</c:v>
                </c:pt>
                <c:pt idx="5428">
                  <c:v>0.15706912000000003</c:v>
                </c:pt>
                <c:pt idx="5429">
                  <c:v>0.15710151999999997</c:v>
                </c:pt>
                <c:pt idx="5430">
                  <c:v>0.15712709999999999</c:v>
                </c:pt>
                <c:pt idx="5431">
                  <c:v>0.15715951</c:v>
                </c:pt>
                <c:pt idx="5432">
                  <c:v>0.15718497000000001</c:v>
                </c:pt>
                <c:pt idx="5433">
                  <c:v>0.15721749000000004</c:v>
                </c:pt>
                <c:pt idx="5434">
                  <c:v>0.15724284000000002</c:v>
                </c:pt>
                <c:pt idx="5435">
                  <c:v>0.15727548000000005</c:v>
                </c:pt>
                <c:pt idx="5436">
                  <c:v>0.15730071000000001</c:v>
                </c:pt>
                <c:pt idx="5437">
                  <c:v>0.15733277000000001</c:v>
                </c:pt>
                <c:pt idx="5438">
                  <c:v>0.15735858000000003</c:v>
                </c:pt>
                <c:pt idx="5439">
                  <c:v>0.15739075999999999</c:v>
                </c:pt>
                <c:pt idx="5440">
                  <c:v>0.15741599000000006</c:v>
                </c:pt>
                <c:pt idx="5441">
                  <c:v>0.15744863000000006</c:v>
                </c:pt>
                <c:pt idx="5442">
                  <c:v>0.15747398000000004</c:v>
                </c:pt>
                <c:pt idx="5443">
                  <c:v>0.15750650000000002</c:v>
                </c:pt>
                <c:pt idx="5444">
                  <c:v>0.15753185000000003</c:v>
                </c:pt>
                <c:pt idx="5445">
                  <c:v>0.15756482999999999</c:v>
                </c:pt>
                <c:pt idx="5446">
                  <c:v>0.15758971999999999</c:v>
                </c:pt>
                <c:pt idx="5447">
                  <c:v>0.1576227</c:v>
                </c:pt>
                <c:pt idx="5448">
                  <c:v>0.15764781999999999</c:v>
                </c:pt>
                <c:pt idx="5449">
                  <c:v>0.15768011000000001</c:v>
                </c:pt>
                <c:pt idx="5450">
                  <c:v>0.15770569000000004</c:v>
                </c:pt>
                <c:pt idx="5451">
                  <c:v>0.15773787000000003</c:v>
                </c:pt>
                <c:pt idx="5452">
                  <c:v>0.15776356000000002</c:v>
                </c:pt>
                <c:pt idx="5453">
                  <c:v>0.15779585000000002</c:v>
                </c:pt>
                <c:pt idx="5454">
                  <c:v>0.15782143000000004</c:v>
                </c:pt>
                <c:pt idx="5455">
                  <c:v>0.15785372</c:v>
                </c:pt>
                <c:pt idx="5456">
                  <c:v>0.15787930000000003</c:v>
                </c:pt>
                <c:pt idx="5457">
                  <c:v>0.15791159000000002</c:v>
                </c:pt>
                <c:pt idx="5458">
                  <c:v>0.15793717000000002</c:v>
                </c:pt>
                <c:pt idx="5459">
                  <c:v>0.15796958000000005</c:v>
                </c:pt>
                <c:pt idx="5460">
                  <c:v>0.15799516000000005</c:v>
                </c:pt>
                <c:pt idx="5461">
                  <c:v>0.15802745000000004</c:v>
                </c:pt>
                <c:pt idx="5462">
                  <c:v>0.15805303000000004</c:v>
                </c:pt>
                <c:pt idx="5463">
                  <c:v>0.15808543000000005</c:v>
                </c:pt>
                <c:pt idx="5464">
                  <c:v>0.15811043000000005</c:v>
                </c:pt>
                <c:pt idx="5465">
                  <c:v>0.15814330000000001</c:v>
                </c:pt>
                <c:pt idx="5466">
                  <c:v>0.15816819000000001</c:v>
                </c:pt>
                <c:pt idx="5467">
                  <c:v>0.15820118000000005</c:v>
                </c:pt>
                <c:pt idx="5468">
                  <c:v>0.15822629000000002</c:v>
                </c:pt>
                <c:pt idx="5469">
                  <c:v>0.15825905000000004</c:v>
                </c:pt>
                <c:pt idx="5470">
                  <c:v>0.15828405000000004</c:v>
                </c:pt>
                <c:pt idx="5471">
                  <c:v>0.15831692000000003</c:v>
                </c:pt>
                <c:pt idx="5472">
                  <c:v>0.15834215000000001</c:v>
                </c:pt>
                <c:pt idx="5473">
                  <c:v>0.15837478999999999</c:v>
                </c:pt>
                <c:pt idx="5474">
                  <c:v>0.15840002000000003</c:v>
                </c:pt>
                <c:pt idx="5475">
                  <c:v>0.15843277000000003</c:v>
                </c:pt>
                <c:pt idx="5476">
                  <c:v>0.15845789000000002</c:v>
                </c:pt>
                <c:pt idx="5477">
                  <c:v>0.15849041000000005</c:v>
                </c:pt>
                <c:pt idx="5478">
                  <c:v>0.15851576000000003</c:v>
                </c:pt>
                <c:pt idx="5479">
                  <c:v>0.15854828000000007</c:v>
                </c:pt>
                <c:pt idx="5480">
                  <c:v>0.15857386000000001</c:v>
                </c:pt>
                <c:pt idx="5481">
                  <c:v>0.15860637999999999</c:v>
                </c:pt>
                <c:pt idx="5482">
                  <c:v>0.15863173000000003</c:v>
                </c:pt>
                <c:pt idx="5483">
                  <c:v>0.15866425000000003</c:v>
                </c:pt>
                <c:pt idx="5484">
                  <c:v>0.15868959999999999</c:v>
                </c:pt>
                <c:pt idx="5485">
                  <c:v>0.15872224000000001</c:v>
                </c:pt>
                <c:pt idx="5486">
                  <c:v>0.15874747000000006</c:v>
                </c:pt>
                <c:pt idx="5487">
                  <c:v>0.15877975999999999</c:v>
                </c:pt>
                <c:pt idx="5488">
                  <c:v>0.15880534000000002</c:v>
                </c:pt>
                <c:pt idx="5489">
                  <c:v>0.15883763000000004</c:v>
                </c:pt>
                <c:pt idx="5490">
                  <c:v>0.15886321000000003</c:v>
                </c:pt>
                <c:pt idx="5491">
                  <c:v>0.15889550000000002</c:v>
                </c:pt>
                <c:pt idx="5492">
                  <c:v>0.15892062000000001</c:v>
                </c:pt>
                <c:pt idx="5493">
                  <c:v>0.15895337000000004</c:v>
                </c:pt>
                <c:pt idx="5494">
                  <c:v>0.15897860999999999</c:v>
                </c:pt>
                <c:pt idx="5495">
                  <c:v>0.15901124000000005</c:v>
                </c:pt>
                <c:pt idx="5496">
                  <c:v>0.15903648000000006</c:v>
                </c:pt>
                <c:pt idx="5497">
                  <c:v>0.15906923000000006</c:v>
                </c:pt>
                <c:pt idx="5498">
                  <c:v>0.15909446000000002</c:v>
                </c:pt>
                <c:pt idx="5499">
                  <c:v>0.15912709999999999</c:v>
                </c:pt>
                <c:pt idx="5500">
                  <c:v>0.15915233000000004</c:v>
                </c:pt>
                <c:pt idx="5501">
                  <c:v>0.15918497000000001</c:v>
                </c:pt>
                <c:pt idx="5502">
                  <c:v>0.15921032000000002</c:v>
                </c:pt>
                <c:pt idx="5503">
                  <c:v>0.15924284000000005</c:v>
                </c:pt>
                <c:pt idx="5504">
                  <c:v>0.15926819000000006</c:v>
                </c:pt>
                <c:pt idx="5505">
                  <c:v>0.15930071000000001</c:v>
                </c:pt>
                <c:pt idx="5506">
                  <c:v>0.15932605999999999</c:v>
                </c:pt>
                <c:pt idx="5507">
                  <c:v>0.15935858000000003</c:v>
                </c:pt>
                <c:pt idx="5508">
                  <c:v>0.15938393000000003</c:v>
                </c:pt>
                <c:pt idx="5509">
                  <c:v>0.15941657000000004</c:v>
                </c:pt>
                <c:pt idx="5510">
                  <c:v>0.15944180000000002</c:v>
                </c:pt>
                <c:pt idx="5511">
                  <c:v>0.15947432000000003</c:v>
                </c:pt>
                <c:pt idx="5512">
                  <c:v>0.15949967000000004</c:v>
                </c:pt>
                <c:pt idx="5513">
                  <c:v>0.15953219000000002</c:v>
                </c:pt>
                <c:pt idx="5514">
                  <c:v>0.15955719000000002</c:v>
                </c:pt>
                <c:pt idx="5515">
                  <c:v>0.15958971999999999</c:v>
                </c:pt>
                <c:pt idx="5516">
                  <c:v>0.15961506000000003</c:v>
                </c:pt>
                <c:pt idx="5517">
                  <c:v>0.15964759000000003</c:v>
                </c:pt>
                <c:pt idx="5518">
                  <c:v>0.15967305000000001</c:v>
                </c:pt>
                <c:pt idx="5519">
                  <c:v>0.15970546000000002</c:v>
                </c:pt>
                <c:pt idx="5520">
                  <c:v>0.15973092000000003</c:v>
                </c:pt>
                <c:pt idx="5521">
                  <c:v>0.15976344000000006</c:v>
                </c:pt>
                <c:pt idx="5522">
                  <c:v>0.15978879000000004</c:v>
                </c:pt>
                <c:pt idx="5523">
                  <c:v>0.15982130999999999</c:v>
                </c:pt>
                <c:pt idx="5524">
                  <c:v>0.15984677999999999</c:v>
                </c:pt>
                <c:pt idx="5525">
                  <c:v>0.15987918000000004</c:v>
                </c:pt>
                <c:pt idx="5526">
                  <c:v>0.15990465000000004</c:v>
                </c:pt>
                <c:pt idx="5527">
                  <c:v>0.15993705000000005</c:v>
                </c:pt>
                <c:pt idx="5528">
                  <c:v>0.15996262999999999</c:v>
                </c:pt>
                <c:pt idx="5529">
                  <c:v>0.15999493000000006</c:v>
                </c:pt>
                <c:pt idx="5530">
                  <c:v>0.16002061999999997</c:v>
                </c:pt>
                <c:pt idx="5531">
                  <c:v>0.1600528</c:v>
                </c:pt>
                <c:pt idx="5532">
                  <c:v>0.16007848999999999</c:v>
                </c:pt>
                <c:pt idx="5533">
                  <c:v>0.16011078000000001</c:v>
                </c:pt>
                <c:pt idx="5534">
                  <c:v>0.16013636000000001</c:v>
                </c:pt>
                <c:pt idx="5535">
                  <c:v>0.16016865</c:v>
                </c:pt>
                <c:pt idx="5536">
                  <c:v>0.16019422999999997</c:v>
                </c:pt>
                <c:pt idx="5537">
                  <c:v>0.16022651999999998</c:v>
                </c:pt>
                <c:pt idx="5538">
                  <c:v>0.16025210000000001</c:v>
                </c:pt>
                <c:pt idx="5539">
                  <c:v>0.16028450999999996</c:v>
                </c:pt>
                <c:pt idx="5540">
                  <c:v>0.16030950999999996</c:v>
                </c:pt>
                <c:pt idx="5541">
                  <c:v>0.16034238000000003</c:v>
                </c:pt>
                <c:pt idx="5542">
                  <c:v>0.16036749000000003</c:v>
                </c:pt>
                <c:pt idx="5543">
                  <c:v>0.16040024999999999</c:v>
                </c:pt>
                <c:pt idx="5544">
                  <c:v>0.16042537000000001</c:v>
                </c:pt>
                <c:pt idx="5545">
                  <c:v>0.16045812000000001</c:v>
                </c:pt>
                <c:pt idx="5546">
                  <c:v>0.16048346999999999</c:v>
                </c:pt>
                <c:pt idx="5547">
                  <c:v>0.16051599000000003</c:v>
                </c:pt>
                <c:pt idx="5548">
                  <c:v>0.16054134000000003</c:v>
                </c:pt>
                <c:pt idx="5549">
                  <c:v>0.16057373999999996</c:v>
                </c:pt>
                <c:pt idx="5550">
                  <c:v>0.16059920999999999</c:v>
                </c:pt>
                <c:pt idx="5551">
                  <c:v>0.16063173</c:v>
                </c:pt>
                <c:pt idx="5552">
                  <c:v>0.16065708000000001</c:v>
                </c:pt>
                <c:pt idx="5553">
                  <c:v>0.16068959999999996</c:v>
                </c:pt>
                <c:pt idx="5554">
                  <c:v>0.16071449000000002</c:v>
                </c:pt>
                <c:pt idx="5555">
                  <c:v>0.16074747000000003</c:v>
                </c:pt>
                <c:pt idx="5556">
                  <c:v>0.16077247</c:v>
                </c:pt>
                <c:pt idx="5557">
                  <c:v>0.16080533999999999</c:v>
                </c:pt>
                <c:pt idx="5558">
                  <c:v>0.16083033999999999</c:v>
                </c:pt>
                <c:pt idx="5559">
                  <c:v>0.16086321000000001</c:v>
                </c:pt>
                <c:pt idx="5560">
                  <c:v>0.16088833000000002</c:v>
                </c:pt>
                <c:pt idx="5561">
                  <c:v>0.16092107999999997</c:v>
                </c:pt>
                <c:pt idx="5562">
                  <c:v>0.16094620000000004</c:v>
                </c:pt>
                <c:pt idx="5563">
                  <c:v>0.16097860999999997</c:v>
                </c:pt>
                <c:pt idx="5564">
                  <c:v>0.16100429999999999</c:v>
                </c:pt>
                <c:pt idx="5565">
                  <c:v>0.16103659000000001</c:v>
                </c:pt>
                <c:pt idx="5566">
                  <c:v>0.16106217</c:v>
                </c:pt>
                <c:pt idx="5567">
                  <c:v>0.16109469000000001</c:v>
                </c:pt>
                <c:pt idx="5568">
                  <c:v>0.16112015999999998</c:v>
                </c:pt>
                <c:pt idx="5569">
                  <c:v>0.16115245</c:v>
                </c:pt>
                <c:pt idx="5570">
                  <c:v>0.16117779999999998</c:v>
                </c:pt>
                <c:pt idx="5571">
                  <c:v>0.16121031999999999</c:v>
                </c:pt>
                <c:pt idx="5572">
                  <c:v>0.16123567</c:v>
                </c:pt>
                <c:pt idx="5573">
                  <c:v>0.16126819000000003</c:v>
                </c:pt>
                <c:pt idx="5574">
                  <c:v>0.16129354000000001</c:v>
                </c:pt>
                <c:pt idx="5575">
                  <c:v>0.16132618000000001</c:v>
                </c:pt>
                <c:pt idx="5576">
                  <c:v>0.16135141</c:v>
                </c:pt>
                <c:pt idx="5577">
                  <c:v>0.16138358</c:v>
                </c:pt>
                <c:pt idx="5578">
                  <c:v>0.16140939000000004</c:v>
                </c:pt>
                <c:pt idx="5579">
                  <c:v>0.16144191999999999</c:v>
                </c:pt>
                <c:pt idx="5580">
                  <c:v>0.16146726000000003</c:v>
                </c:pt>
                <c:pt idx="5581">
                  <c:v>0.16149990000000003</c:v>
                </c:pt>
                <c:pt idx="5582">
                  <c:v>0.16152512999999996</c:v>
                </c:pt>
                <c:pt idx="5583">
                  <c:v>0.16155776999999996</c:v>
                </c:pt>
                <c:pt idx="5584">
                  <c:v>0.16158312</c:v>
                </c:pt>
                <c:pt idx="5585">
                  <c:v>0.16161564</c:v>
                </c:pt>
                <c:pt idx="5586">
                  <c:v>0.16164064</c:v>
                </c:pt>
                <c:pt idx="5587">
                  <c:v>0.16167304999999998</c:v>
                </c:pt>
                <c:pt idx="5588">
                  <c:v>0.16169863000000001</c:v>
                </c:pt>
                <c:pt idx="5589">
                  <c:v>0.16173103999999999</c:v>
                </c:pt>
                <c:pt idx="5590">
                  <c:v>0.16175638000000003</c:v>
                </c:pt>
                <c:pt idx="5591">
                  <c:v>0.16178891000000001</c:v>
                </c:pt>
                <c:pt idx="5592">
                  <c:v>0.16181424999999999</c:v>
                </c:pt>
                <c:pt idx="5593">
                  <c:v>0.16184688999999999</c:v>
                </c:pt>
                <c:pt idx="5594">
                  <c:v>0.16187211999999998</c:v>
                </c:pt>
                <c:pt idx="5595">
                  <c:v>0.16190476000000001</c:v>
                </c:pt>
                <c:pt idx="5596">
                  <c:v>0.16192999000000002</c:v>
                </c:pt>
                <c:pt idx="5597">
                  <c:v>0.16196274999999999</c:v>
                </c:pt>
                <c:pt idx="5598">
                  <c:v>0.16198798000000003</c:v>
                </c:pt>
                <c:pt idx="5599">
                  <c:v>0.16202049999999998</c:v>
                </c:pt>
                <c:pt idx="5600">
                  <c:v>0.16204597000000001</c:v>
                </c:pt>
                <c:pt idx="5601">
                  <c:v>0.16207848999999999</c:v>
                </c:pt>
                <c:pt idx="5602">
                  <c:v>0.16210384</c:v>
                </c:pt>
                <c:pt idx="5603">
                  <c:v>0.16213636000000001</c:v>
                </c:pt>
                <c:pt idx="5604">
                  <c:v>0.16216181999999998</c:v>
                </c:pt>
                <c:pt idx="5605">
                  <c:v>0.162194</c:v>
                </c:pt>
                <c:pt idx="5606">
                  <c:v>0.16221969000000003</c:v>
                </c:pt>
                <c:pt idx="5607">
                  <c:v>0.16225210000000001</c:v>
                </c:pt>
                <c:pt idx="5608">
                  <c:v>0.16227744999999999</c:v>
                </c:pt>
                <c:pt idx="5609">
                  <c:v>0.16230986</c:v>
                </c:pt>
                <c:pt idx="5610">
                  <c:v>0.16233497</c:v>
                </c:pt>
                <c:pt idx="5611">
                  <c:v>0.16236784000000001</c:v>
                </c:pt>
                <c:pt idx="5612">
                  <c:v>0.16239284000000001</c:v>
                </c:pt>
                <c:pt idx="5613">
                  <c:v>0.16242571</c:v>
                </c:pt>
                <c:pt idx="5614">
                  <c:v>0.16245071</c:v>
                </c:pt>
                <c:pt idx="5615">
                  <c:v>0.16248324000000003</c:v>
                </c:pt>
                <c:pt idx="5616">
                  <c:v>0.16250858000000001</c:v>
                </c:pt>
                <c:pt idx="5617">
                  <c:v>0.16254145000000003</c:v>
                </c:pt>
                <c:pt idx="5618">
                  <c:v>0.16256656999999997</c:v>
                </c:pt>
                <c:pt idx="5619">
                  <c:v>0.16259909000000003</c:v>
                </c:pt>
                <c:pt idx="5620">
                  <c:v>0.16262444000000001</c:v>
                </c:pt>
                <c:pt idx="5621">
                  <c:v>0.16265673</c:v>
                </c:pt>
                <c:pt idx="5622">
                  <c:v>0.16268231</c:v>
                </c:pt>
                <c:pt idx="5623">
                  <c:v>0.16271505999999999</c:v>
                </c:pt>
                <c:pt idx="5624">
                  <c:v>0.16274018000000004</c:v>
                </c:pt>
                <c:pt idx="5625">
                  <c:v>0.16277293000000001</c:v>
                </c:pt>
                <c:pt idx="5626">
                  <c:v>0.16279805000000003</c:v>
                </c:pt>
                <c:pt idx="5627">
                  <c:v>0.1628308</c:v>
                </c:pt>
                <c:pt idx="5628">
                  <c:v>0.16285604000000001</c:v>
                </c:pt>
                <c:pt idx="5629">
                  <c:v>0.16288821000000001</c:v>
                </c:pt>
                <c:pt idx="5630">
                  <c:v>0.16291401999999999</c:v>
                </c:pt>
                <c:pt idx="5631">
                  <c:v>0.16294607999999999</c:v>
                </c:pt>
                <c:pt idx="5632">
                  <c:v>0.16297131000000001</c:v>
                </c:pt>
                <c:pt idx="5633">
                  <c:v>0.16300395000000001</c:v>
                </c:pt>
                <c:pt idx="5634">
                  <c:v>0.16302929999999999</c:v>
                </c:pt>
                <c:pt idx="5635">
                  <c:v>0.16306182</c:v>
                </c:pt>
                <c:pt idx="5636">
                  <c:v>0.16308717</c:v>
                </c:pt>
                <c:pt idx="5637">
                  <c:v>0.16311993000000002</c:v>
                </c:pt>
                <c:pt idx="5638">
                  <c:v>0.16314516000000001</c:v>
                </c:pt>
                <c:pt idx="5639">
                  <c:v>0.16317779999999998</c:v>
                </c:pt>
                <c:pt idx="5640">
                  <c:v>0.16320303000000003</c:v>
                </c:pt>
                <c:pt idx="5641">
                  <c:v>0.16323567</c:v>
                </c:pt>
                <c:pt idx="5642">
                  <c:v>0.16326101000000001</c:v>
                </c:pt>
                <c:pt idx="5643">
                  <c:v>0.16329365000000001</c:v>
                </c:pt>
                <c:pt idx="5644">
                  <c:v>0.16331888000000003</c:v>
                </c:pt>
                <c:pt idx="5645">
                  <c:v>0.16335151999999997</c:v>
                </c:pt>
                <c:pt idx="5646">
                  <c:v>0.16337674999999996</c:v>
                </c:pt>
                <c:pt idx="5647">
                  <c:v>0.16340939000000002</c:v>
                </c:pt>
                <c:pt idx="5648">
                  <c:v>0.16343462</c:v>
                </c:pt>
                <c:pt idx="5649">
                  <c:v>0.16346726000000003</c:v>
                </c:pt>
                <c:pt idx="5650">
                  <c:v>0.16349249000000002</c:v>
                </c:pt>
                <c:pt idx="5651">
                  <c:v>0.16352512999999996</c:v>
                </c:pt>
                <c:pt idx="5652">
                  <c:v>0.16355048000000003</c:v>
                </c:pt>
                <c:pt idx="5653">
                  <c:v>0.16358300000000001</c:v>
                </c:pt>
                <c:pt idx="5654">
                  <c:v>0.163608</c:v>
                </c:pt>
                <c:pt idx="5655">
                  <c:v>0.16364086999999997</c:v>
                </c:pt>
                <c:pt idx="5656">
                  <c:v>0.16366599000000001</c:v>
                </c:pt>
                <c:pt idx="5657">
                  <c:v>0.16369886</c:v>
                </c:pt>
                <c:pt idx="5658">
                  <c:v>0.16372386</c:v>
                </c:pt>
                <c:pt idx="5659">
                  <c:v>0.16375672999999996</c:v>
                </c:pt>
                <c:pt idx="5660">
                  <c:v>0.16378172999999996</c:v>
                </c:pt>
                <c:pt idx="5661">
                  <c:v>0.1638146</c:v>
                </c:pt>
                <c:pt idx="5662">
                  <c:v>0.1638396</c:v>
                </c:pt>
                <c:pt idx="5663">
                  <c:v>0.16387246999999996</c:v>
                </c:pt>
                <c:pt idx="5664">
                  <c:v>0.16389746999999999</c:v>
                </c:pt>
                <c:pt idx="5665">
                  <c:v>0.16392976000000001</c:v>
                </c:pt>
                <c:pt idx="5666">
                  <c:v>0.16395534000000003</c:v>
                </c:pt>
                <c:pt idx="5667">
                  <c:v>0.16398774999999999</c:v>
                </c:pt>
                <c:pt idx="5668">
                  <c:v>0.16401344000000004</c:v>
                </c:pt>
                <c:pt idx="5669">
                  <c:v>0.16404550000000001</c:v>
                </c:pt>
                <c:pt idx="5670">
                  <c:v>0.16407131</c:v>
                </c:pt>
                <c:pt idx="5671">
                  <c:v>0.16410337</c:v>
                </c:pt>
                <c:pt idx="5672">
                  <c:v>0.16412918000000001</c:v>
                </c:pt>
                <c:pt idx="5673">
                  <c:v>0.16416124000000001</c:v>
                </c:pt>
                <c:pt idx="5674">
                  <c:v>0.16418705</c:v>
                </c:pt>
                <c:pt idx="5675">
                  <c:v>0.16421969000000003</c:v>
                </c:pt>
                <c:pt idx="5676">
                  <c:v>0.16424493000000004</c:v>
                </c:pt>
                <c:pt idx="5677">
                  <c:v>0.16427755999999996</c:v>
                </c:pt>
                <c:pt idx="5678">
                  <c:v>0.1643028</c:v>
                </c:pt>
                <c:pt idx="5679">
                  <c:v>0.16433497</c:v>
                </c:pt>
                <c:pt idx="5680">
                  <c:v>0.16436032</c:v>
                </c:pt>
                <c:pt idx="5681">
                  <c:v>0.16439296</c:v>
                </c:pt>
                <c:pt idx="5682">
                  <c:v>0.16441819000000002</c:v>
                </c:pt>
                <c:pt idx="5683">
                  <c:v>0.16445071</c:v>
                </c:pt>
                <c:pt idx="5684">
                  <c:v>0.16447606000000001</c:v>
                </c:pt>
                <c:pt idx="5685">
                  <c:v>0.16450870000000001</c:v>
                </c:pt>
                <c:pt idx="5686">
                  <c:v>0.16453404999999999</c:v>
                </c:pt>
                <c:pt idx="5687">
                  <c:v>0.16456657</c:v>
                </c:pt>
                <c:pt idx="5688">
                  <c:v>0.16459192</c:v>
                </c:pt>
                <c:pt idx="5689">
                  <c:v>0.16462444000000001</c:v>
                </c:pt>
                <c:pt idx="5690">
                  <c:v>0.16464989999999999</c:v>
                </c:pt>
                <c:pt idx="5691">
                  <c:v>0.16468253999999996</c:v>
                </c:pt>
                <c:pt idx="5692">
                  <c:v>0.16470777</c:v>
                </c:pt>
                <c:pt idx="5693">
                  <c:v>0.16474041000000003</c:v>
                </c:pt>
                <c:pt idx="5694">
                  <c:v>0.16476563999999999</c:v>
                </c:pt>
                <c:pt idx="5695">
                  <c:v>0.16479827999999999</c:v>
                </c:pt>
                <c:pt idx="5696">
                  <c:v>0.16482350999999998</c:v>
                </c:pt>
                <c:pt idx="5697">
                  <c:v>0.16485615000000001</c:v>
                </c:pt>
                <c:pt idx="5698">
                  <c:v>0.16488137999999997</c:v>
                </c:pt>
                <c:pt idx="5699">
                  <c:v>0.16491414000000001</c:v>
                </c:pt>
                <c:pt idx="5700">
                  <c:v>0.16493937000000003</c:v>
                </c:pt>
                <c:pt idx="5701">
                  <c:v>0.16497201</c:v>
                </c:pt>
                <c:pt idx="5702">
                  <c:v>0.16499724000000002</c:v>
                </c:pt>
                <c:pt idx="5703">
                  <c:v>0.16502929999999999</c:v>
                </c:pt>
                <c:pt idx="5704">
                  <c:v>0.16505465</c:v>
                </c:pt>
                <c:pt idx="5705">
                  <c:v>0.16508717000000001</c:v>
                </c:pt>
                <c:pt idx="5706">
                  <c:v>0.16511251999999998</c:v>
                </c:pt>
                <c:pt idx="5707">
                  <c:v>0.16514503999999999</c:v>
                </c:pt>
                <c:pt idx="5708">
                  <c:v>0.16517039</c:v>
                </c:pt>
                <c:pt idx="5709">
                  <c:v>0.16520291000000001</c:v>
                </c:pt>
                <c:pt idx="5710">
                  <c:v>0.16522837000000001</c:v>
                </c:pt>
                <c:pt idx="5711">
                  <c:v>0.16526078000000002</c:v>
                </c:pt>
                <c:pt idx="5712">
                  <c:v>0.16528624000000003</c:v>
                </c:pt>
                <c:pt idx="5713">
                  <c:v>0.16531877</c:v>
                </c:pt>
                <c:pt idx="5714">
                  <c:v>0.16534412000000001</c:v>
                </c:pt>
                <c:pt idx="5715">
                  <c:v>0.16537674999999996</c:v>
                </c:pt>
                <c:pt idx="5716">
                  <c:v>0.16540210000000002</c:v>
                </c:pt>
                <c:pt idx="5717">
                  <c:v>0.16543462</c:v>
                </c:pt>
                <c:pt idx="5718">
                  <c:v>0.16546009000000003</c:v>
                </c:pt>
                <c:pt idx="5719">
                  <c:v>0.16549249000000002</c:v>
                </c:pt>
                <c:pt idx="5720">
                  <c:v>0.16551795999999999</c:v>
                </c:pt>
                <c:pt idx="5721">
                  <c:v>0.16555048000000003</c:v>
                </c:pt>
                <c:pt idx="5722">
                  <c:v>0.16557583000000001</c:v>
                </c:pt>
                <c:pt idx="5723">
                  <c:v>0.16560834999999999</c:v>
                </c:pt>
                <c:pt idx="5724">
                  <c:v>0.16563369999999997</c:v>
                </c:pt>
                <c:pt idx="5725">
                  <c:v>0.16566622</c:v>
                </c:pt>
                <c:pt idx="5726">
                  <c:v>0.16569156999999998</c:v>
                </c:pt>
                <c:pt idx="5727">
                  <c:v>0.16572432000000001</c:v>
                </c:pt>
                <c:pt idx="5728">
                  <c:v>0.16574944000000005</c:v>
                </c:pt>
                <c:pt idx="5729">
                  <c:v>0.16578172999999996</c:v>
                </c:pt>
                <c:pt idx="5730">
                  <c:v>0.16580743000000003</c:v>
                </c:pt>
                <c:pt idx="5731">
                  <c:v>0.1658396</c:v>
                </c:pt>
                <c:pt idx="5732">
                  <c:v>0.16586529999999999</c:v>
                </c:pt>
                <c:pt idx="5733">
                  <c:v>0.16589735999999999</c:v>
                </c:pt>
                <c:pt idx="5734">
                  <c:v>0.16592317000000001</c:v>
                </c:pt>
                <c:pt idx="5735">
                  <c:v>0.16595557</c:v>
                </c:pt>
                <c:pt idx="5736">
                  <c:v>0.16598056999999997</c:v>
                </c:pt>
                <c:pt idx="5737">
                  <c:v>0.16601356</c:v>
                </c:pt>
                <c:pt idx="5738">
                  <c:v>0.16603844000000004</c:v>
                </c:pt>
                <c:pt idx="5739">
                  <c:v>0.16607142999999996</c:v>
                </c:pt>
                <c:pt idx="5740">
                  <c:v>0.16609631000000002</c:v>
                </c:pt>
                <c:pt idx="5741">
                  <c:v>0.16612930000000001</c:v>
                </c:pt>
                <c:pt idx="5742">
                  <c:v>0.16615418000000001</c:v>
                </c:pt>
                <c:pt idx="5743">
                  <c:v>0.16618717</c:v>
                </c:pt>
                <c:pt idx="5744">
                  <c:v>0.16621205000000003</c:v>
                </c:pt>
                <c:pt idx="5745">
                  <c:v>0.16624504000000004</c:v>
                </c:pt>
                <c:pt idx="5746">
                  <c:v>0.16626993000000004</c:v>
                </c:pt>
                <c:pt idx="5747">
                  <c:v>0.16630255999999996</c:v>
                </c:pt>
                <c:pt idx="5748">
                  <c:v>0.1663278</c:v>
                </c:pt>
                <c:pt idx="5749">
                  <c:v>0.16636043000000003</c:v>
                </c:pt>
                <c:pt idx="5750">
                  <c:v>0.1663859</c:v>
                </c:pt>
                <c:pt idx="5751">
                  <c:v>0.16641830000000002</c:v>
                </c:pt>
                <c:pt idx="5752">
                  <c:v>0.16644376999999999</c:v>
                </c:pt>
                <c:pt idx="5753">
                  <c:v>0.16647618000000003</c:v>
                </c:pt>
                <c:pt idx="5754">
                  <c:v>0.16650175</c:v>
                </c:pt>
                <c:pt idx="5755">
                  <c:v>0.16653404999999999</c:v>
                </c:pt>
                <c:pt idx="5756">
                  <c:v>0.16655961999999996</c:v>
                </c:pt>
                <c:pt idx="5757">
                  <c:v>0.16659192</c:v>
                </c:pt>
                <c:pt idx="5758">
                  <c:v>0.16661749000000003</c:v>
                </c:pt>
                <c:pt idx="5759">
                  <c:v>0.16664989999999999</c:v>
                </c:pt>
                <c:pt idx="5760">
                  <c:v>0.16667547999999996</c:v>
                </c:pt>
                <c:pt idx="5761">
                  <c:v>0.16670777000000001</c:v>
                </c:pt>
                <c:pt idx="5762">
                  <c:v>0.16673335000000003</c:v>
                </c:pt>
                <c:pt idx="5763">
                  <c:v>0.16676563999999999</c:v>
                </c:pt>
                <c:pt idx="5764">
                  <c:v>0.16679121999999999</c:v>
                </c:pt>
                <c:pt idx="5765">
                  <c:v>0.16682350999999998</c:v>
                </c:pt>
                <c:pt idx="5766">
                  <c:v>0.16684863000000003</c:v>
                </c:pt>
                <c:pt idx="5767">
                  <c:v>0.16688149999999999</c:v>
                </c:pt>
                <c:pt idx="5768">
                  <c:v>0.16690673000000003</c:v>
                </c:pt>
                <c:pt idx="5769">
                  <c:v>0.16693937000000003</c:v>
                </c:pt>
                <c:pt idx="5770">
                  <c:v>0.16696449000000002</c:v>
                </c:pt>
                <c:pt idx="5771">
                  <c:v>0.16699724000000002</c:v>
                </c:pt>
                <c:pt idx="5772">
                  <c:v>0.16702247000000001</c:v>
                </c:pt>
                <c:pt idx="5773">
                  <c:v>0.16705511000000001</c:v>
                </c:pt>
                <c:pt idx="5774">
                  <c:v>0.16708033999999999</c:v>
                </c:pt>
                <c:pt idx="5775">
                  <c:v>0.16711297999999997</c:v>
                </c:pt>
                <c:pt idx="5776">
                  <c:v>0.16713833000000003</c:v>
                </c:pt>
                <c:pt idx="5777">
                  <c:v>0.16717084999999998</c:v>
                </c:pt>
                <c:pt idx="5778">
                  <c:v>0.16719630999999999</c:v>
                </c:pt>
                <c:pt idx="5779">
                  <c:v>0.16722883999999999</c:v>
                </c:pt>
                <c:pt idx="5780">
                  <c:v>0.16725418000000003</c:v>
                </c:pt>
                <c:pt idx="5781">
                  <c:v>0.16728671000000001</c:v>
                </c:pt>
                <c:pt idx="5782">
                  <c:v>0.16731159000000001</c:v>
                </c:pt>
                <c:pt idx="5783">
                  <c:v>0.16734412000000001</c:v>
                </c:pt>
                <c:pt idx="5784">
                  <c:v>0.16736946000000003</c:v>
                </c:pt>
                <c:pt idx="5785">
                  <c:v>0.16740232999999999</c:v>
                </c:pt>
                <c:pt idx="5786">
                  <c:v>0.16742745000000003</c:v>
                </c:pt>
                <c:pt idx="5787">
                  <c:v>0.16746020000000003</c:v>
                </c:pt>
                <c:pt idx="5788">
                  <c:v>0.16748531999999999</c:v>
                </c:pt>
                <c:pt idx="5789">
                  <c:v>0.16751806999999999</c:v>
                </c:pt>
                <c:pt idx="5790">
                  <c:v>0.16754319000000004</c:v>
                </c:pt>
                <c:pt idx="5791">
                  <c:v>0.16757594000000001</c:v>
                </c:pt>
                <c:pt idx="5792">
                  <c:v>0.16760117999999996</c:v>
                </c:pt>
                <c:pt idx="5793">
                  <c:v>0.16763380999999997</c:v>
                </c:pt>
                <c:pt idx="5794">
                  <c:v>0.16765905</c:v>
                </c:pt>
                <c:pt idx="5795">
                  <c:v>0.16769168000000001</c:v>
                </c:pt>
                <c:pt idx="5796">
                  <c:v>0.16771691999999999</c:v>
                </c:pt>
                <c:pt idx="5797">
                  <c:v>0.16774955000000003</c:v>
                </c:pt>
                <c:pt idx="5798">
                  <c:v>0.1677749</c:v>
                </c:pt>
                <c:pt idx="5799">
                  <c:v>0.16780754000000001</c:v>
                </c:pt>
                <c:pt idx="5800">
                  <c:v>0.16783276999999996</c:v>
                </c:pt>
                <c:pt idx="5801">
                  <c:v>0.16786482999999996</c:v>
                </c:pt>
                <c:pt idx="5802">
                  <c:v>0.16789064000000001</c:v>
                </c:pt>
                <c:pt idx="5803">
                  <c:v>0.16792270000000001</c:v>
                </c:pt>
                <c:pt idx="5804">
                  <c:v>0.16794862999999999</c:v>
                </c:pt>
                <c:pt idx="5805">
                  <c:v>0.16798068999999999</c:v>
                </c:pt>
                <c:pt idx="5806">
                  <c:v>0.1680065</c:v>
                </c:pt>
                <c:pt idx="5807">
                  <c:v>0.16803856</c:v>
                </c:pt>
                <c:pt idx="5808">
                  <c:v>0.16806436999999999</c:v>
                </c:pt>
                <c:pt idx="5809">
                  <c:v>0.16809642999999999</c:v>
                </c:pt>
                <c:pt idx="5810">
                  <c:v>0.16812224000000001</c:v>
                </c:pt>
                <c:pt idx="5811">
                  <c:v>0.16815430000000001</c:v>
                </c:pt>
                <c:pt idx="5812">
                  <c:v>0.16817964999999999</c:v>
                </c:pt>
                <c:pt idx="5813">
                  <c:v>0.16821216999999999</c:v>
                </c:pt>
                <c:pt idx="5814">
                  <c:v>0.16823752</c:v>
                </c:pt>
                <c:pt idx="5815">
                  <c:v>0.16827016</c:v>
                </c:pt>
                <c:pt idx="5816">
                  <c:v>0.16829550000000001</c:v>
                </c:pt>
                <c:pt idx="5817">
                  <c:v>0.16832802999999996</c:v>
                </c:pt>
                <c:pt idx="5818">
                  <c:v>0.16835337</c:v>
                </c:pt>
                <c:pt idx="5819">
                  <c:v>0.16838590000000001</c:v>
                </c:pt>
                <c:pt idx="5820">
                  <c:v>0.16841136000000004</c:v>
                </c:pt>
                <c:pt idx="5821">
                  <c:v>0.16844387999999999</c:v>
                </c:pt>
                <c:pt idx="5822">
                  <c:v>0.16846923000000005</c:v>
                </c:pt>
                <c:pt idx="5823">
                  <c:v>0.16850175000000001</c:v>
                </c:pt>
                <c:pt idx="5824">
                  <c:v>0.16852722000000001</c:v>
                </c:pt>
                <c:pt idx="5825">
                  <c:v>0.16855961999999997</c:v>
                </c:pt>
                <c:pt idx="5826">
                  <c:v>0.16858508999999999</c:v>
                </c:pt>
                <c:pt idx="5827">
                  <c:v>0.16861761</c:v>
                </c:pt>
                <c:pt idx="5828">
                  <c:v>0.16864307000000001</c:v>
                </c:pt>
                <c:pt idx="5829">
                  <c:v>0.16867547999999996</c:v>
                </c:pt>
                <c:pt idx="5830">
                  <c:v>0.16870093999999999</c:v>
                </c:pt>
                <c:pt idx="5831">
                  <c:v>0.16873347000000002</c:v>
                </c:pt>
                <c:pt idx="5832">
                  <c:v>0.16875835000000003</c:v>
                </c:pt>
                <c:pt idx="5833">
                  <c:v>0.16879076000000001</c:v>
                </c:pt>
                <c:pt idx="5834">
                  <c:v>0.16881621999999999</c:v>
                </c:pt>
                <c:pt idx="5835">
                  <c:v>0.16884885999999999</c:v>
                </c:pt>
                <c:pt idx="5836">
                  <c:v>0.16887421</c:v>
                </c:pt>
                <c:pt idx="5837">
                  <c:v>0.16890662000000001</c:v>
                </c:pt>
                <c:pt idx="5838">
                  <c:v>0.16893219000000004</c:v>
                </c:pt>
                <c:pt idx="5839">
                  <c:v>0.16896459999999999</c:v>
                </c:pt>
                <c:pt idx="5840">
                  <c:v>0.16898983000000004</c:v>
                </c:pt>
                <c:pt idx="5841">
                  <c:v>0.1690227</c:v>
                </c:pt>
                <c:pt idx="5842">
                  <c:v>0.16904781999999999</c:v>
                </c:pt>
                <c:pt idx="5843">
                  <c:v>0.16908011000000001</c:v>
                </c:pt>
                <c:pt idx="5844">
                  <c:v>0.16910569</c:v>
                </c:pt>
                <c:pt idx="5845">
                  <c:v>0.16913810000000001</c:v>
                </c:pt>
                <c:pt idx="5846">
                  <c:v>0.16916355999999996</c:v>
                </c:pt>
                <c:pt idx="5847">
                  <c:v>0.16919597</c:v>
                </c:pt>
                <c:pt idx="5848">
                  <c:v>0.16922143000000003</c:v>
                </c:pt>
                <c:pt idx="5849">
                  <c:v>0.16925394999999999</c:v>
                </c:pt>
                <c:pt idx="5850">
                  <c:v>0.16927965</c:v>
                </c:pt>
                <c:pt idx="5851">
                  <c:v>0.16931182</c:v>
                </c:pt>
                <c:pt idx="5852">
                  <c:v>0.16933693999999999</c:v>
                </c:pt>
                <c:pt idx="5853">
                  <c:v>0.16936968999999999</c:v>
                </c:pt>
                <c:pt idx="5854">
                  <c:v>0.16939493000000003</c:v>
                </c:pt>
                <c:pt idx="5855">
                  <c:v>0.16942790999999999</c:v>
                </c:pt>
                <c:pt idx="5856">
                  <c:v>0.16945279999999999</c:v>
                </c:pt>
                <c:pt idx="5857">
                  <c:v>0.16948520000000003</c:v>
                </c:pt>
                <c:pt idx="5858">
                  <c:v>0.16951067</c:v>
                </c:pt>
                <c:pt idx="5859">
                  <c:v>0.16954306999999999</c:v>
                </c:pt>
                <c:pt idx="5860">
                  <c:v>0.16956853999999999</c:v>
                </c:pt>
                <c:pt idx="5861">
                  <c:v>0.16960106</c:v>
                </c:pt>
                <c:pt idx="5862">
                  <c:v>0.16962651999999998</c:v>
                </c:pt>
                <c:pt idx="5863">
                  <c:v>0.16965893000000001</c:v>
                </c:pt>
                <c:pt idx="5864">
                  <c:v>0.16968461999999998</c:v>
                </c:pt>
                <c:pt idx="5865">
                  <c:v>0.16971691999999999</c:v>
                </c:pt>
                <c:pt idx="5866">
                  <c:v>0.16974238000000005</c:v>
                </c:pt>
                <c:pt idx="5867">
                  <c:v>0.16977479000000001</c:v>
                </c:pt>
                <c:pt idx="5868">
                  <c:v>0.16979990000000003</c:v>
                </c:pt>
                <c:pt idx="5869">
                  <c:v>0.16983243000000003</c:v>
                </c:pt>
                <c:pt idx="5870">
                  <c:v>0.16985776999999996</c:v>
                </c:pt>
                <c:pt idx="5871">
                  <c:v>0.16989053000000001</c:v>
                </c:pt>
                <c:pt idx="5872">
                  <c:v>0.16991564000000003</c:v>
                </c:pt>
                <c:pt idx="5873">
                  <c:v>0.16994840000000005</c:v>
                </c:pt>
                <c:pt idx="5874">
                  <c:v>0.16997350999999997</c:v>
                </c:pt>
                <c:pt idx="5875">
                  <c:v>0.17000638000000004</c:v>
                </c:pt>
                <c:pt idx="5876">
                  <c:v>0.17003138000000004</c:v>
                </c:pt>
                <c:pt idx="5877">
                  <c:v>0.17006425000000003</c:v>
                </c:pt>
                <c:pt idx="5878">
                  <c:v>0.17008925000000003</c:v>
                </c:pt>
                <c:pt idx="5879">
                  <c:v>0.17012211999999996</c:v>
                </c:pt>
                <c:pt idx="5880">
                  <c:v>0.17014712000000001</c:v>
                </c:pt>
                <c:pt idx="5881">
                  <c:v>0.17017999</c:v>
                </c:pt>
                <c:pt idx="5882">
                  <c:v>0.17020499000000003</c:v>
                </c:pt>
                <c:pt idx="5883">
                  <c:v>0.17023787000000001</c:v>
                </c:pt>
                <c:pt idx="5884">
                  <c:v>0.17026287000000001</c:v>
                </c:pt>
                <c:pt idx="5885">
                  <c:v>0.17029574000000003</c:v>
                </c:pt>
                <c:pt idx="5886">
                  <c:v>0.17032085</c:v>
                </c:pt>
                <c:pt idx="5887">
                  <c:v>0.17035360999999996</c:v>
                </c:pt>
                <c:pt idx="5888">
                  <c:v>0.17037871999999998</c:v>
                </c:pt>
                <c:pt idx="5889">
                  <c:v>0.17041170999999999</c:v>
                </c:pt>
                <c:pt idx="5890">
                  <c:v>0.17043659000000003</c:v>
                </c:pt>
                <c:pt idx="5891">
                  <c:v>0.17046900000000004</c:v>
                </c:pt>
                <c:pt idx="5892">
                  <c:v>0.17049458000000003</c:v>
                </c:pt>
                <c:pt idx="5893">
                  <c:v>0.17052687</c:v>
                </c:pt>
                <c:pt idx="5894">
                  <c:v>0.17055244999999999</c:v>
                </c:pt>
                <c:pt idx="5895">
                  <c:v>0.17058474000000001</c:v>
                </c:pt>
                <c:pt idx="5896">
                  <c:v>0.17061032000000001</c:v>
                </c:pt>
                <c:pt idx="5897">
                  <c:v>0.17064272999999996</c:v>
                </c:pt>
                <c:pt idx="5898">
                  <c:v>0.17066819000000003</c:v>
                </c:pt>
                <c:pt idx="5899">
                  <c:v>0.17070060000000001</c:v>
                </c:pt>
                <c:pt idx="5900">
                  <c:v>0.17072606000000001</c:v>
                </c:pt>
                <c:pt idx="5901">
                  <c:v>0.17075847000000002</c:v>
                </c:pt>
                <c:pt idx="5902">
                  <c:v>0.17078393000000003</c:v>
                </c:pt>
                <c:pt idx="5903">
                  <c:v>0.17081645000000004</c:v>
                </c:pt>
                <c:pt idx="5904">
                  <c:v>0.17084179999999999</c:v>
                </c:pt>
                <c:pt idx="5905">
                  <c:v>0.17087454999999996</c:v>
                </c:pt>
                <c:pt idx="5906">
                  <c:v>0.17089967</c:v>
                </c:pt>
                <c:pt idx="5907">
                  <c:v>0.17093243000000005</c:v>
                </c:pt>
                <c:pt idx="5908">
                  <c:v>0.17095766000000001</c:v>
                </c:pt>
                <c:pt idx="5909">
                  <c:v>0.17098983000000004</c:v>
                </c:pt>
                <c:pt idx="5910">
                  <c:v>0.17101553000000003</c:v>
                </c:pt>
                <c:pt idx="5911">
                  <c:v>0.17104770000000002</c:v>
                </c:pt>
                <c:pt idx="5912">
                  <c:v>0.17107339999999999</c:v>
                </c:pt>
                <c:pt idx="5913">
                  <c:v>0.17110556999999998</c:v>
                </c:pt>
                <c:pt idx="5914">
                  <c:v>0.17113127</c:v>
                </c:pt>
                <c:pt idx="5915">
                  <c:v>0.17116355999999996</c:v>
                </c:pt>
                <c:pt idx="5916">
                  <c:v>0.17118913999999999</c:v>
                </c:pt>
                <c:pt idx="5917">
                  <c:v>0.17122143000000004</c:v>
                </c:pt>
                <c:pt idx="5918">
                  <c:v>0.17124665999999999</c:v>
                </c:pt>
                <c:pt idx="5919">
                  <c:v>0.17127930000000002</c:v>
                </c:pt>
                <c:pt idx="5920">
                  <c:v>0.17130465</c:v>
                </c:pt>
                <c:pt idx="5921">
                  <c:v>0.17133717000000001</c:v>
                </c:pt>
                <c:pt idx="5922">
                  <c:v>0.17136262999999996</c:v>
                </c:pt>
                <c:pt idx="5923">
                  <c:v>0.17139481000000001</c:v>
                </c:pt>
                <c:pt idx="5924">
                  <c:v>0.1714205</c:v>
                </c:pt>
                <c:pt idx="5925">
                  <c:v>0.17145279999999999</c:v>
                </c:pt>
                <c:pt idx="5926">
                  <c:v>0.17147861</c:v>
                </c:pt>
                <c:pt idx="5927">
                  <c:v>0.17151067</c:v>
                </c:pt>
                <c:pt idx="5928">
                  <c:v>0.17153589999999999</c:v>
                </c:pt>
                <c:pt idx="5929">
                  <c:v>0.17156888000000003</c:v>
                </c:pt>
                <c:pt idx="5930">
                  <c:v>0.17159400000000002</c:v>
                </c:pt>
                <c:pt idx="5931">
                  <c:v>0.17162664</c:v>
                </c:pt>
                <c:pt idx="5932">
                  <c:v>0.17165199</c:v>
                </c:pt>
                <c:pt idx="5933">
                  <c:v>0.17168450999999998</c:v>
                </c:pt>
                <c:pt idx="5934">
                  <c:v>0.17170996999999999</c:v>
                </c:pt>
                <c:pt idx="5935">
                  <c:v>0.17174238000000006</c:v>
                </c:pt>
                <c:pt idx="5936">
                  <c:v>0.17176784000000003</c:v>
                </c:pt>
                <c:pt idx="5937">
                  <c:v>0.17180037000000001</c:v>
                </c:pt>
                <c:pt idx="5938">
                  <c:v>0.17182537000000001</c:v>
                </c:pt>
                <c:pt idx="5939">
                  <c:v>0.17185824000000002</c:v>
                </c:pt>
                <c:pt idx="5940">
                  <c:v>0.17188334999999999</c:v>
                </c:pt>
                <c:pt idx="5941">
                  <c:v>0.17191611000000004</c:v>
                </c:pt>
                <c:pt idx="5942">
                  <c:v>0.17194122000000003</c:v>
                </c:pt>
                <c:pt idx="5943">
                  <c:v>0.17197398000000003</c:v>
                </c:pt>
                <c:pt idx="5944">
                  <c:v>0.17199909000000002</c:v>
                </c:pt>
                <c:pt idx="5945">
                  <c:v>0.17203184999999999</c:v>
                </c:pt>
                <c:pt idx="5946">
                  <c:v>0.17205696000000001</c:v>
                </c:pt>
                <c:pt idx="5947">
                  <c:v>0.17208983000000003</c:v>
                </c:pt>
                <c:pt idx="5948">
                  <c:v>0.17211494999999999</c:v>
                </c:pt>
                <c:pt idx="5949">
                  <c:v>0.17214711999999999</c:v>
                </c:pt>
                <c:pt idx="5950">
                  <c:v>0.17217281999999998</c:v>
                </c:pt>
                <c:pt idx="5951">
                  <c:v>0.17220499000000003</c:v>
                </c:pt>
                <c:pt idx="5952">
                  <c:v>0.17223057</c:v>
                </c:pt>
                <c:pt idx="5953">
                  <c:v>0.17226287000000001</c:v>
                </c:pt>
                <c:pt idx="5954">
                  <c:v>0.17228868000000003</c:v>
                </c:pt>
                <c:pt idx="5955">
                  <c:v>0.17232085</c:v>
                </c:pt>
                <c:pt idx="5956">
                  <c:v>0.17234654999999999</c:v>
                </c:pt>
                <c:pt idx="5957">
                  <c:v>0.17237871999999999</c:v>
                </c:pt>
                <c:pt idx="5958">
                  <c:v>0.17240442000000003</c:v>
                </c:pt>
                <c:pt idx="5959">
                  <c:v>0.17243659000000003</c:v>
                </c:pt>
                <c:pt idx="5960">
                  <c:v>0.17246229000000002</c:v>
                </c:pt>
                <c:pt idx="5961">
                  <c:v>0.17249446000000002</c:v>
                </c:pt>
                <c:pt idx="5962">
                  <c:v>0.17251969000000003</c:v>
                </c:pt>
                <c:pt idx="5963">
                  <c:v>0.17255245000000002</c:v>
                </c:pt>
                <c:pt idx="5964">
                  <c:v>0.17257755999999996</c:v>
                </c:pt>
                <c:pt idx="5965">
                  <c:v>0.17261032000000001</c:v>
                </c:pt>
                <c:pt idx="5966">
                  <c:v>0.17263566999999996</c:v>
                </c:pt>
                <c:pt idx="5967">
                  <c:v>0.17266819000000003</c:v>
                </c:pt>
                <c:pt idx="5968">
                  <c:v>0.17269354000000001</c:v>
                </c:pt>
                <c:pt idx="5969">
                  <c:v>0.17272618000000003</c:v>
                </c:pt>
                <c:pt idx="5970">
                  <c:v>0.17275151999999996</c:v>
                </c:pt>
                <c:pt idx="5971">
                  <c:v>0.17278404999999999</c:v>
                </c:pt>
                <c:pt idx="5972">
                  <c:v>0.17280939000000003</c:v>
                </c:pt>
                <c:pt idx="5973">
                  <c:v>0.17284192000000001</c:v>
                </c:pt>
                <c:pt idx="5974">
                  <c:v>0.17286737999999999</c:v>
                </c:pt>
                <c:pt idx="5975">
                  <c:v>0.17289944000000002</c:v>
                </c:pt>
                <c:pt idx="5976">
                  <c:v>0.17292525000000003</c:v>
                </c:pt>
                <c:pt idx="5977">
                  <c:v>0.17295731000000003</c:v>
                </c:pt>
                <c:pt idx="5978">
                  <c:v>0.17298311999999999</c:v>
                </c:pt>
                <c:pt idx="5979">
                  <c:v>0.17301530000000004</c:v>
                </c:pt>
                <c:pt idx="5980">
                  <c:v>0.17304099000000003</c:v>
                </c:pt>
                <c:pt idx="5981">
                  <c:v>0.17307317</c:v>
                </c:pt>
                <c:pt idx="5982">
                  <c:v>0.17309898000000004</c:v>
                </c:pt>
                <c:pt idx="5983">
                  <c:v>0.17313127</c:v>
                </c:pt>
                <c:pt idx="5984">
                  <c:v>0.17315661999999998</c:v>
                </c:pt>
                <c:pt idx="5985">
                  <c:v>0.17318913999999999</c:v>
                </c:pt>
                <c:pt idx="5986">
                  <c:v>0.17321449000000005</c:v>
                </c:pt>
                <c:pt idx="5987">
                  <c:v>0.17324701000000003</c:v>
                </c:pt>
                <c:pt idx="5988">
                  <c:v>0.17327247000000001</c:v>
                </c:pt>
                <c:pt idx="5989">
                  <c:v>0.17330487999999997</c:v>
                </c:pt>
                <c:pt idx="5990">
                  <c:v>0.17333034000000003</c:v>
                </c:pt>
                <c:pt idx="5991">
                  <c:v>0.17336275000000001</c:v>
                </c:pt>
                <c:pt idx="5992">
                  <c:v>0.17338820999999999</c:v>
                </c:pt>
                <c:pt idx="5993">
                  <c:v>0.17342062</c:v>
                </c:pt>
                <c:pt idx="5994">
                  <c:v>0.17344608000000006</c:v>
                </c:pt>
                <c:pt idx="5995">
                  <c:v>0.17347849000000004</c:v>
                </c:pt>
                <c:pt idx="5996">
                  <c:v>0.17350394999999999</c:v>
                </c:pt>
                <c:pt idx="5997">
                  <c:v>0.17353647999999999</c:v>
                </c:pt>
                <c:pt idx="5998">
                  <c:v>0.17356182000000001</c:v>
                </c:pt>
                <c:pt idx="5999">
                  <c:v>0.17359435000000004</c:v>
                </c:pt>
                <c:pt idx="6000">
                  <c:v>0.17361923000000004</c:v>
                </c:pt>
                <c:pt idx="6001">
                  <c:v>0.17365222</c:v>
                </c:pt>
                <c:pt idx="6002">
                  <c:v>0.17367721999999997</c:v>
                </c:pt>
                <c:pt idx="6003">
                  <c:v>0.17371009000000004</c:v>
                </c:pt>
                <c:pt idx="6004">
                  <c:v>0.17373509000000004</c:v>
                </c:pt>
                <c:pt idx="6005">
                  <c:v>0.17376760999999999</c:v>
                </c:pt>
                <c:pt idx="6006">
                  <c:v>0.17379296000000002</c:v>
                </c:pt>
                <c:pt idx="6007">
                  <c:v>0.17382548000000003</c:v>
                </c:pt>
                <c:pt idx="6008">
                  <c:v>0.17385083000000001</c:v>
                </c:pt>
                <c:pt idx="6009">
                  <c:v>0.17388334999999999</c:v>
                </c:pt>
                <c:pt idx="6010">
                  <c:v>0.17390870000000003</c:v>
                </c:pt>
                <c:pt idx="6011">
                  <c:v>0.17394134000000006</c:v>
                </c:pt>
                <c:pt idx="6012">
                  <c:v>0.17396656999999999</c:v>
                </c:pt>
                <c:pt idx="6013">
                  <c:v>0.17399921000000002</c:v>
                </c:pt>
                <c:pt idx="6014">
                  <c:v>0.17402444000000003</c:v>
                </c:pt>
                <c:pt idx="6015">
                  <c:v>0.17405708000000003</c:v>
                </c:pt>
                <c:pt idx="6016">
                  <c:v>0.17408230999999999</c:v>
                </c:pt>
                <c:pt idx="6017">
                  <c:v>0.17411505999999999</c:v>
                </c:pt>
                <c:pt idx="6018">
                  <c:v>0.17414018000000003</c:v>
                </c:pt>
                <c:pt idx="6019">
                  <c:v>0.17417293</c:v>
                </c:pt>
                <c:pt idx="6020">
                  <c:v>0.17419828000000004</c:v>
                </c:pt>
                <c:pt idx="6021">
                  <c:v>0.17423079999999999</c:v>
                </c:pt>
                <c:pt idx="6022">
                  <c:v>0.17425568999999999</c:v>
                </c:pt>
                <c:pt idx="6023">
                  <c:v>0.17428832999999999</c:v>
                </c:pt>
                <c:pt idx="6024">
                  <c:v>0.17431368000000003</c:v>
                </c:pt>
                <c:pt idx="6025">
                  <c:v>0.17434620000000003</c:v>
                </c:pt>
                <c:pt idx="6026">
                  <c:v>0.17437154999999996</c:v>
                </c:pt>
                <c:pt idx="6027">
                  <c:v>0.17440406999999999</c:v>
                </c:pt>
                <c:pt idx="6028">
                  <c:v>0.17442942000000003</c:v>
                </c:pt>
                <c:pt idx="6029">
                  <c:v>0.17446205000000004</c:v>
                </c:pt>
                <c:pt idx="6030">
                  <c:v>0.17448729000000002</c:v>
                </c:pt>
                <c:pt idx="6031">
                  <c:v>0.17452016000000001</c:v>
                </c:pt>
                <c:pt idx="6032">
                  <c:v>0.17454527000000003</c:v>
                </c:pt>
                <c:pt idx="6033">
                  <c:v>0.17457813999999999</c:v>
                </c:pt>
                <c:pt idx="6034">
                  <c:v>0.17460326000000001</c:v>
                </c:pt>
                <c:pt idx="6035">
                  <c:v>0.17463543000000004</c:v>
                </c:pt>
                <c:pt idx="6036">
                  <c:v>0.17466148000000004</c:v>
                </c:pt>
                <c:pt idx="6037">
                  <c:v>0.17469330000000002</c:v>
                </c:pt>
                <c:pt idx="6038">
                  <c:v>0.17471887999999999</c:v>
                </c:pt>
                <c:pt idx="6039">
                  <c:v>0.17475129000000003</c:v>
                </c:pt>
                <c:pt idx="6040">
                  <c:v>0.17477664000000001</c:v>
                </c:pt>
                <c:pt idx="6041">
                  <c:v>0.17480928000000004</c:v>
                </c:pt>
                <c:pt idx="6042">
                  <c:v>0.17483462</c:v>
                </c:pt>
                <c:pt idx="6043">
                  <c:v>0.17486715000000003</c:v>
                </c:pt>
                <c:pt idx="6044">
                  <c:v>0.17489249000000004</c:v>
                </c:pt>
                <c:pt idx="6045">
                  <c:v>0.17492501999999999</c:v>
                </c:pt>
                <c:pt idx="6046">
                  <c:v>0.17495036999999999</c:v>
                </c:pt>
                <c:pt idx="6047">
                  <c:v>0.17498289000000003</c:v>
                </c:pt>
                <c:pt idx="6048">
                  <c:v>0.17500824000000004</c:v>
                </c:pt>
                <c:pt idx="6049">
                  <c:v>0.17504075999999999</c:v>
                </c:pt>
                <c:pt idx="6050">
                  <c:v>0.17506611000000002</c:v>
                </c:pt>
                <c:pt idx="6051">
                  <c:v>0.17509863000000003</c:v>
                </c:pt>
                <c:pt idx="6052">
                  <c:v>0.17512421</c:v>
                </c:pt>
                <c:pt idx="6053">
                  <c:v>0.17515673000000001</c:v>
                </c:pt>
                <c:pt idx="6054">
                  <c:v>0.17518207999999996</c:v>
                </c:pt>
                <c:pt idx="6055">
                  <c:v>0.17521449000000006</c:v>
                </c:pt>
                <c:pt idx="6056">
                  <c:v>0.17523995000000003</c:v>
                </c:pt>
                <c:pt idx="6057">
                  <c:v>0.17527247000000001</c:v>
                </c:pt>
                <c:pt idx="6058">
                  <c:v>0.17529781999999999</c:v>
                </c:pt>
                <c:pt idx="6059">
                  <c:v>0.17533034000000003</c:v>
                </c:pt>
                <c:pt idx="6060">
                  <c:v>0.17535534000000003</c:v>
                </c:pt>
                <c:pt idx="6061">
                  <c:v>0.17538809999999999</c:v>
                </c:pt>
                <c:pt idx="6062">
                  <c:v>0.17541321000000004</c:v>
                </c:pt>
                <c:pt idx="6063">
                  <c:v>0.17544620000000005</c:v>
                </c:pt>
                <c:pt idx="6064">
                  <c:v>0.17547108000000003</c:v>
                </c:pt>
                <c:pt idx="6065">
                  <c:v>0.17550407000000001</c:v>
                </c:pt>
                <c:pt idx="6066">
                  <c:v>0.17552894999999999</c:v>
                </c:pt>
                <c:pt idx="6067">
                  <c:v>0.17556182000000001</c:v>
                </c:pt>
                <c:pt idx="6068">
                  <c:v>0.17558694000000002</c:v>
                </c:pt>
                <c:pt idx="6069">
                  <c:v>0.17561968999999999</c:v>
                </c:pt>
                <c:pt idx="6070">
                  <c:v>0.17564481000000001</c:v>
                </c:pt>
                <c:pt idx="6071">
                  <c:v>0.17567768</c:v>
                </c:pt>
                <c:pt idx="6072">
                  <c:v>0.17570268000000003</c:v>
                </c:pt>
                <c:pt idx="6073">
                  <c:v>0.17573496999999999</c:v>
                </c:pt>
                <c:pt idx="6074">
                  <c:v>0.17576067000000001</c:v>
                </c:pt>
                <c:pt idx="6075">
                  <c:v>0.17579284000000003</c:v>
                </c:pt>
                <c:pt idx="6076">
                  <c:v>0.17581854000000002</c:v>
                </c:pt>
                <c:pt idx="6077">
                  <c:v>0.17585070999999997</c:v>
                </c:pt>
                <c:pt idx="6078">
                  <c:v>0.17587641000000001</c:v>
                </c:pt>
                <c:pt idx="6079">
                  <c:v>0.17590858000000004</c:v>
                </c:pt>
                <c:pt idx="6080">
                  <c:v>0.17593392999999999</c:v>
                </c:pt>
                <c:pt idx="6081">
                  <c:v>0.17596667999999999</c:v>
                </c:pt>
                <c:pt idx="6082">
                  <c:v>0.17599180000000003</c:v>
                </c:pt>
                <c:pt idx="6083">
                  <c:v>0.17602455</c:v>
                </c:pt>
                <c:pt idx="6084">
                  <c:v>0.17604990000000004</c:v>
                </c:pt>
                <c:pt idx="6085">
                  <c:v>0.17608243000000004</c:v>
                </c:pt>
                <c:pt idx="6086">
                  <c:v>0.17610777</c:v>
                </c:pt>
                <c:pt idx="6087">
                  <c:v>0.17614030000000003</c:v>
                </c:pt>
                <c:pt idx="6088">
                  <c:v>0.17616564000000001</c:v>
                </c:pt>
                <c:pt idx="6089">
                  <c:v>0.17619840000000003</c:v>
                </c:pt>
                <c:pt idx="6090">
                  <c:v>0.17622362999999996</c:v>
                </c:pt>
                <c:pt idx="6091">
                  <c:v>0.17625626999999999</c:v>
                </c:pt>
                <c:pt idx="6092">
                  <c:v>0.17628150000000001</c:v>
                </c:pt>
                <c:pt idx="6093">
                  <c:v>0.17631425000000003</c:v>
                </c:pt>
                <c:pt idx="6094">
                  <c:v>0.17633937000000002</c:v>
                </c:pt>
                <c:pt idx="6095">
                  <c:v>0.17637154999999996</c:v>
                </c:pt>
                <c:pt idx="6096">
                  <c:v>0.17639724000000004</c:v>
                </c:pt>
                <c:pt idx="6097">
                  <c:v>0.17642942000000003</c:v>
                </c:pt>
                <c:pt idx="6098">
                  <c:v>0.17645522999999999</c:v>
                </c:pt>
                <c:pt idx="6099">
                  <c:v>0.17648740000000002</c:v>
                </c:pt>
                <c:pt idx="6100">
                  <c:v>0.17651263000000003</c:v>
                </c:pt>
                <c:pt idx="6101">
                  <c:v>0.17654539000000005</c:v>
                </c:pt>
                <c:pt idx="6102">
                  <c:v>0.17657061999999998</c:v>
                </c:pt>
                <c:pt idx="6103">
                  <c:v>0.17660337000000001</c:v>
                </c:pt>
                <c:pt idx="6104">
                  <c:v>0.17662849000000003</c:v>
                </c:pt>
                <c:pt idx="6105">
                  <c:v>0.17666135999999999</c:v>
                </c:pt>
                <c:pt idx="6106">
                  <c:v>0.17668635999999999</c:v>
                </c:pt>
                <c:pt idx="6107">
                  <c:v>0.17671923000000006</c:v>
                </c:pt>
                <c:pt idx="6108">
                  <c:v>0.17674446000000002</c:v>
                </c:pt>
                <c:pt idx="6109">
                  <c:v>0.17677709999999999</c:v>
                </c:pt>
                <c:pt idx="6110">
                  <c:v>0.17680222000000001</c:v>
                </c:pt>
                <c:pt idx="6111">
                  <c:v>0.17683497000000001</c:v>
                </c:pt>
                <c:pt idx="6112">
                  <c:v>0.17686009000000003</c:v>
                </c:pt>
                <c:pt idx="6113">
                  <c:v>0.17689284000000002</c:v>
                </c:pt>
                <c:pt idx="6114">
                  <c:v>0.17691819000000006</c:v>
                </c:pt>
                <c:pt idx="6115">
                  <c:v>0.17695025000000003</c:v>
                </c:pt>
                <c:pt idx="6116">
                  <c:v>0.17697560000000001</c:v>
                </c:pt>
                <c:pt idx="6117">
                  <c:v>0.17700869999999999</c:v>
                </c:pt>
                <c:pt idx="6118">
                  <c:v>0.17703347000000003</c:v>
                </c:pt>
                <c:pt idx="6119">
                  <c:v>0.17706599000000003</c:v>
                </c:pt>
                <c:pt idx="6120">
                  <c:v>0.17709134000000004</c:v>
                </c:pt>
                <c:pt idx="6121">
                  <c:v>0.17712385999999997</c:v>
                </c:pt>
                <c:pt idx="6122">
                  <c:v>0.17714921000000003</c:v>
                </c:pt>
                <c:pt idx="6123">
                  <c:v>0.17718173000000001</c:v>
                </c:pt>
                <c:pt idx="6124">
                  <c:v>0.17720707999999999</c:v>
                </c:pt>
                <c:pt idx="6125">
                  <c:v>0.17723971999999999</c:v>
                </c:pt>
                <c:pt idx="6126">
                  <c:v>0.17726506000000003</c:v>
                </c:pt>
                <c:pt idx="6127">
                  <c:v>0.17729759000000003</c:v>
                </c:pt>
                <c:pt idx="6128">
                  <c:v>0.17732305000000001</c:v>
                </c:pt>
                <c:pt idx="6129">
                  <c:v>0.17735545999999999</c:v>
                </c:pt>
                <c:pt idx="6130">
                  <c:v>0.17738092</c:v>
                </c:pt>
                <c:pt idx="6131">
                  <c:v>0.17741333000000006</c:v>
                </c:pt>
                <c:pt idx="6132">
                  <c:v>0.17743867999999999</c:v>
                </c:pt>
                <c:pt idx="6133">
                  <c:v>0.17747120000000002</c:v>
                </c:pt>
                <c:pt idx="6134">
                  <c:v>0.17749666000000003</c:v>
                </c:pt>
                <c:pt idx="6135">
                  <c:v>0.17752918000000004</c:v>
                </c:pt>
                <c:pt idx="6136">
                  <c:v>0.17755452999999996</c:v>
                </c:pt>
                <c:pt idx="6137">
                  <c:v>0.17758705000000002</c:v>
                </c:pt>
                <c:pt idx="6138">
                  <c:v>0.17761240000000003</c:v>
                </c:pt>
                <c:pt idx="6139">
                  <c:v>0.17764504000000003</c:v>
                </c:pt>
                <c:pt idx="6140">
                  <c:v>0.17767026999999996</c:v>
                </c:pt>
                <c:pt idx="6141">
                  <c:v>0.17770290999999999</c:v>
                </c:pt>
                <c:pt idx="6142">
                  <c:v>0.17772814000000003</c:v>
                </c:pt>
                <c:pt idx="6143">
                  <c:v>0.17776078000000003</c:v>
                </c:pt>
                <c:pt idx="6144">
                  <c:v>0.17778600999999999</c:v>
                </c:pt>
                <c:pt idx="6145">
                  <c:v>0.17781830000000004</c:v>
                </c:pt>
                <c:pt idx="6146">
                  <c:v>0.17784388000000004</c:v>
                </c:pt>
                <c:pt idx="6147">
                  <c:v>0.17787641000000001</c:v>
                </c:pt>
                <c:pt idx="6148">
                  <c:v>0.17790199000000004</c:v>
                </c:pt>
                <c:pt idx="6149">
                  <c:v>0.17793428000000006</c:v>
                </c:pt>
                <c:pt idx="6150">
                  <c:v>0.17795950999999999</c:v>
                </c:pt>
                <c:pt idx="6151">
                  <c:v>0.17799215000000002</c:v>
                </c:pt>
                <c:pt idx="6152">
                  <c:v>0.17801738000000006</c:v>
                </c:pt>
                <c:pt idx="6153">
                  <c:v>0.17805002</c:v>
                </c:pt>
                <c:pt idx="6154">
                  <c:v>0.17807524999999999</c:v>
                </c:pt>
                <c:pt idx="6155">
                  <c:v>0.17810788999999999</c:v>
                </c:pt>
                <c:pt idx="6156">
                  <c:v>0.17813312000000001</c:v>
                </c:pt>
                <c:pt idx="6157">
                  <c:v>0.17816587</c:v>
                </c:pt>
                <c:pt idx="6158">
                  <c:v>0.17819098999999999</c:v>
                </c:pt>
                <c:pt idx="6159">
                  <c:v>0.17822386000000001</c:v>
                </c:pt>
                <c:pt idx="6160">
                  <c:v>0.17824898000000006</c:v>
                </c:pt>
                <c:pt idx="6161">
                  <c:v>0.17828173000000003</c:v>
                </c:pt>
                <c:pt idx="6162">
                  <c:v>0.17830684999999999</c:v>
                </c:pt>
                <c:pt idx="6163">
                  <c:v>0.17833959999999999</c:v>
                </c:pt>
                <c:pt idx="6164">
                  <c:v>0.17836472</c:v>
                </c:pt>
                <c:pt idx="6165">
                  <c:v>0.17839689000000003</c:v>
                </c:pt>
                <c:pt idx="6166">
                  <c:v>0.17842258999999999</c:v>
                </c:pt>
                <c:pt idx="6167">
                  <c:v>0.17845534000000002</c:v>
                </c:pt>
                <c:pt idx="6168">
                  <c:v>0.17848011000000003</c:v>
                </c:pt>
                <c:pt idx="6169">
                  <c:v>0.17851263000000003</c:v>
                </c:pt>
                <c:pt idx="6170">
                  <c:v>0.17853798000000004</c:v>
                </c:pt>
                <c:pt idx="6171">
                  <c:v>0.17857049999999999</c:v>
                </c:pt>
                <c:pt idx="6172">
                  <c:v>0.17859585000000003</c:v>
                </c:pt>
                <c:pt idx="6173">
                  <c:v>0.17862871999999996</c:v>
                </c:pt>
                <c:pt idx="6174">
                  <c:v>0.17865384000000001</c:v>
                </c:pt>
                <c:pt idx="6175">
                  <c:v>0.17868671</c:v>
                </c:pt>
                <c:pt idx="6176">
                  <c:v>0.17871171000000002</c:v>
                </c:pt>
                <c:pt idx="6177">
                  <c:v>0.17874457999999999</c:v>
                </c:pt>
                <c:pt idx="6178">
                  <c:v>0.17876958000000004</c:v>
                </c:pt>
                <c:pt idx="6179">
                  <c:v>0.17880198999999999</c:v>
                </c:pt>
                <c:pt idx="6180">
                  <c:v>0.17882745000000003</c:v>
                </c:pt>
                <c:pt idx="6181">
                  <c:v>0.17885986000000001</c:v>
                </c:pt>
                <c:pt idx="6182">
                  <c:v>0.17888531999999999</c:v>
                </c:pt>
                <c:pt idx="6183">
                  <c:v>0.17891773000000005</c:v>
                </c:pt>
                <c:pt idx="6184">
                  <c:v>0.17894330000000006</c:v>
                </c:pt>
                <c:pt idx="6185">
                  <c:v>0.17897571000000001</c:v>
                </c:pt>
                <c:pt idx="6186">
                  <c:v>0.17900118000000004</c:v>
                </c:pt>
                <c:pt idx="6187">
                  <c:v>0.17903358000000003</c:v>
                </c:pt>
                <c:pt idx="6188">
                  <c:v>0.17905905000000003</c:v>
                </c:pt>
                <c:pt idx="6189">
                  <c:v>0.17909168000000003</c:v>
                </c:pt>
                <c:pt idx="6190">
                  <c:v>0.17911692000000001</c:v>
                </c:pt>
                <c:pt idx="6191">
                  <c:v>0.17914954999999999</c:v>
                </c:pt>
                <c:pt idx="6192">
                  <c:v>0.1791749</c:v>
                </c:pt>
                <c:pt idx="6193">
                  <c:v>0.17920743000000006</c:v>
                </c:pt>
                <c:pt idx="6194">
                  <c:v>0.17923277000000001</c:v>
                </c:pt>
                <c:pt idx="6195">
                  <c:v>0.17926530000000002</c:v>
                </c:pt>
                <c:pt idx="6196">
                  <c:v>0.17929064000000003</c:v>
                </c:pt>
                <c:pt idx="6197">
                  <c:v>0.17932317</c:v>
                </c:pt>
                <c:pt idx="6198">
                  <c:v>0.17934850999999999</c:v>
                </c:pt>
                <c:pt idx="6199">
                  <c:v>0.17938103999999999</c:v>
                </c:pt>
                <c:pt idx="6200">
                  <c:v>0.17940638000000006</c:v>
                </c:pt>
                <c:pt idx="6201">
                  <c:v>0.17943891000000003</c:v>
                </c:pt>
                <c:pt idx="6202">
                  <c:v>0.17946437000000004</c:v>
                </c:pt>
                <c:pt idx="6203">
                  <c:v>0.17949689000000002</c:v>
                </c:pt>
                <c:pt idx="6204">
                  <c:v>0.17952224000000003</c:v>
                </c:pt>
                <c:pt idx="6205">
                  <c:v>0.17955488000000003</c:v>
                </c:pt>
                <c:pt idx="6206">
                  <c:v>0.17958023000000004</c:v>
                </c:pt>
                <c:pt idx="6207">
                  <c:v>0.17961274999999999</c:v>
                </c:pt>
                <c:pt idx="6208">
                  <c:v>0.17963810000000002</c:v>
                </c:pt>
                <c:pt idx="6209">
                  <c:v>0.17967026999999997</c:v>
                </c:pt>
                <c:pt idx="6210">
                  <c:v>0.17969597000000001</c:v>
                </c:pt>
                <c:pt idx="6211">
                  <c:v>0.17972814000000004</c:v>
                </c:pt>
                <c:pt idx="6212">
                  <c:v>0.17975326000000003</c:v>
                </c:pt>
                <c:pt idx="6213">
                  <c:v>0.17978612999999999</c:v>
                </c:pt>
                <c:pt idx="6214">
                  <c:v>0.17981136000000003</c:v>
                </c:pt>
                <c:pt idx="6215">
                  <c:v>0.17984400000000003</c:v>
                </c:pt>
                <c:pt idx="6216">
                  <c:v>0.17986922999999999</c:v>
                </c:pt>
                <c:pt idx="6217">
                  <c:v>0.17990164000000003</c:v>
                </c:pt>
                <c:pt idx="6218">
                  <c:v>0.17992710000000003</c:v>
                </c:pt>
                <c:pt idx="6219">
                  <c:v>0.17995950999999999</c:v>
                </c:pt>
                <c:pt idx="6220">
                  <c:v>0.17998509000000001</c:v>
                </c:pt>
                <c:pt idx="6221">
                  <c:v>0.18001738000000006</c:v>
                </c:pt>
                <c:pt idx="6222">
                  <c:v>0.18004296000000003</c:v>
                </c:pt>
                <c:pt idx="6223">
                  <c:v>0.18007524999999999</c:v>
                </c:pt>
                <c:pt idx="6224">
                  <c:v>0.18010082999999996</c:v>
                </c:pt>
                <c:pt idx="6225">
                  <c:v>0.18013312000000001</c:v>
                </c:pt>
                <c:pt idx="6226">
                  <c:v>0.1801587</c:v>
                </c:pt>
                <c:pt idx="6227">
                  <c:v>0.18019099000000002</c:v>
                </c:pt>
                <c:pt idx="6228">
                  <c:v>0.18021656999999999</c:v>
                </c:pt>
                <c:pt idx="6229">
                  <c:v>0.18024898000000006</c:v>
                </c:pt>
                <c:pt idx="6230">
                  <c:v>0.18027455000000001</c:v>
                </c:pt>
                <c:pt idx="6231">
                  <c:v>0.18030673000000003</c:v>
                </c:pt>
                <c:pt idx="6232">
                  <c:v>0.18033242999999999</c:v>
                </c:pt>
                <c:pt idx="6233">
                  <c:v>0.18036472000000001</c:v>
                </c:pt>
                <c:pt idx="6234">
                  <c:v>0.18039030000000003</c:v>
                </c:pt>
                <c:pt idx="6235">
                  <c:v>0.18042258999999999</c:v>
                </c:pt>
                <c:pt idx="6236">
                  <c:v>0.18044817000000002</c:v>
                </c:pt>
                <c:pt idx="6237">
                  <c:v>0.18048046000000004</c:v>
                </c:pt>
                <c:pt idx="6238">
                  <c:v>0.18050604000000003</c:v>
                </c:pt>
                <c:pt idx="6239">
                  <c:v>0.18053844000000002</c:v>
                </c:pt>
                <c:pt idx="6240">
                  <c:v>0.18056401999999999</c:v>
                </c:pt>
                <c:pt idx="6241">
                  <c:v>0.18059631000000004</c:v>
                </c:pt>
                <c:pt idx="6242">
                  <c:v>0.18062189000000001</c:v>
                </c:pt>
                <c:pt idx="6243">
                  <c:v>0.18065418000000003</c:v>
                </c:pt>
                <c:pt idx="6244">
                  <c:v>0.18067975999999997</c:v>
                </c:pt>
                <c:pt idx="6245">
                  <c:v>0.18071171000000003</c:v>
                </c:pt>
                <c:pt idx="6246">
                  <c:v>0.18073705000000004</c:v>
                </c:pt>
                <c:pt idx="6247">
                  <c:v>0.18076958000000004</c:v>
                </c:pt>
                <c:pt idx="6248">
                  <c:v>0.18079492999999999</c:v>
                </c:pt>
                <c:pt idx="6249">
                  <c:v>0.18082756</c:v>
                </c:pt>
                <c:pt idx="6250">
                  <c:v>0.18085291000000001</c:v>
                </c:pt>
                <c:pt idx="6251">
                  <c:v>0.18088543000000004</c:v>
                </c:pt>
                <c:pt idx="6252">
                  <c:v>0.18091077999999999</c:v>
                </c:pt>
                <c:pt idx="6253">
                  <c:v>0.18094342000000002</c:v>
                </c:pt>
                <c:pt idx="6254">
                  <c:v>0.18096865000000004</c:v>
                </c:pt>
                <c:pt idx="6255">
                  <c:v>0.18100141000000003</c:v>
                </c:pt>
                <c:pt idx="6256">
                  <c:v>0.18102663999999999</c:v>
                </c:pt>
                <c:pt idx="6257">
                  <c:v>0.18105927999999999</c:v>
                </c:pt>
                <c:pt idx="6258">
                  <c:v>0.18108451</c:v>
                </c:pt>
                <c:pt idx="6259">
                  <c:v>0.18111679999999999</c:v>
                </c:pt>
                <c:pt idx="6260">
                  <c:v>0.18114249000000002</c:v>
                </c:pt>
                <c:pt idx="6261">
                  <c:v>0.18117466999999998</c:v>
                </c:pt>
                <c:pt idx="6262">
                  <c:v>0.18120037000000003</c:v>
                </c:pt>
                <c:pt idx="6263">
                  <c:v>0.18123265999999999</c:v>
                </c:pt>
                <c:pt idx="6264">
                  <c:v>0.18125835000000004</c:v>
                </c:pt>
                <c:pt idx="6265">
                  <c:v>0.18129053000000003</c:v>
                </c:pt>
                <c:pt idx="6266">
                  <c:v>0.18131575999999999</c:v>
                </c:pt>
                <c:pt idx="6267">
                  <c:v>0.18134850999999999</c:v>
                </c:pt>
                <c:pt idx="6268">
                  <c:v>0.18137386</c:v>
                </c:pt>
                <c:pt idx="6269">
                  <c:v>0.18140638000000006</c:v>
                </c:pt>
                <c:pt idx="6270">
                  <c:v>0.18143173000000004</c:v>
                </c:pt>
                <c:pt idx="6271">
                  <c:v>0.18146425000000002</c:v>
                </c:pt>
                <c:pt idx="6272">
                  <c:v>0.18148960000000003</c:v>
                </c:pt>
                <c:pt idx="6273">
                  <c:v>0.18152212000000001</c:v>
                </c:pt>
                <c:pt idx="6274">
                  <c:v>0.18154759000000004</c:v>
                </c:pt>
                <c:pt idx="6275">
                  <c:v>0.18157999000000002</c:v>
                </c:pt>
                <c:pt idx="6276">
                  <c:v>0.18160546000000002</c:v>
                </c:pt>
                <c:pt idx="6277">
                  <c:v>0.18163787000000001</c:v>
                </c:pt>
                <c:pt idx="6278">
                  <c:v>0.18166333000000004</c:v>
                </c:pt>
                <c:pt idx="6279">
                  <c:v>0.18169584999999999</c:v>
                </c:pt>
                <c:pt idx="6280">
                  <c:v>0.18172120000000003</c:v>
                </c:pt>
                <c:pt idx="6281">
                  <c:v>0.18175337000000003</c:v>
                </c:pt>
                <c:pt idx="6282">
                  <c:v>0.18177894999999999</c:v>
                </c:pt>
                <c:pt idx="6283">
                  <c:v>0.18181124000000004</c:v>
                </c:pt>
                <c:pt idx="6284">
                  <c:v>0.18183671000000001</c:v>
                </c:pt>
                <c:pt idx="6285">
                  <c:v>0.18186958000000003</c:v>
                </c:pt>
                <c:pt idx="6286">
                  <c:v>0.18189446000000004</c:v>
                </c:pt>
                <c:pt idx="6287">
                  <c:v>0.18192699000000004</c:v>
                </c:pt>
                <c:pt idx="6288">
                  <c:v>0.18195268000000003</c:v>
                </c:pt>
                <c:pt idx="6289">
                  <c:v>0.18198497000000002</c:v>
                </c:pt>
                <c:pt idx="6290">
                  <c:v>0.18201043000000006</c:v>
                </c:pt>
                <c:pt idx="6291">
                  <c:v>0.18204296000000003</c:v>
                </c:pt>
                <c:pt idx="6292">
                  <c:v>0.18206842000000004</c:v>
                </c:pt>
                <c:pt idx="6293">
                  <c:v>0.18210093999999999</c:v>
                </c:pt>
                <c:pt idx="6294">
                  <c:v>0.18212629000000002</c:v>
                </c:pt>
                <c:pt idx="6295">
                  <c:v>0.18215881</c:v>
                </c:pt>
                <c:pt idx="6296">
                  <c:v>0.18218416000000001</c:v>
                </c:pt>
                <c:pt idx="6297">
                  <c:v>0.18221667999999999</c:v>
                </c:pt>
                <c:pt idx="6298">
                  <c:v>0.18224215000000002</c:v>
                </c:pt>
                <c:pt idx="6299">
                  <c:v>0.18227455000000001</c:v>
                </c:pt>
                <c:pt idx="6300">
                  <c:v>0.18229944000000006</c:v>
                </c:pt>
                <c:pt idx="6301">
                  <c:v>0.18233219000000003</c:v>
                </c:pt>
                <c:pt idx="6302">
                  <c:v>0.18235730999999999</c:v>
                </c:pt>
                <c:pt idx="6303">
                  <c:v>0.18239018000000004</c:v>
                </c:pt>
                <c:pt idx="6304">
                  <c:v>0.18241564000000002</c:v>
                </c:pt>
                <c:pt idx="6305">
                  <c:v>0.18244805000000006</c:v>
                </c:pt>
                <c:pt idx="6306">
                  <c:v>0.18247351000000001</c:v>
                </c:pt>
                <c:pt idx="6307">
                  <c:v>0.18250591999999999</c:v>
                </c:pt>
                <c:pt idx="6308">
                  <c:v>0.18253137999999999</c:v>
                </c:pt>
                <c:pt idx="6309">
                  <c:v>0.18256391000000002</c:v>
                </c:pt>
                <c:pt idx="6310">
                  <c:v>0.18258925000000004</c:v>
                </c:pt>
                <c:pt idx="6311">
                  <c:v>0.18262178000000001</c:v>
                </c:pt>
                <c:pt idx="6312">
                  <c:v>0.18264724000000002</c:v>
                </c:pt>
                <c:pt idx="6313">
                  <c:v>0.18267965</c:v>
                </c:pt>
                <c:pt idx="6314">
                  <c:v>0.18270511000000003</c:v>
                </c:pt>
                <c:pt idx="6315">
                  <c:v>0.18273717000000003</c:v>
                </c:pt>
                <c:pt idx="6316">
                  <c:v>0.18276297999999999</c:v>
                </c:pt>
                <c:pt idx="6317">
                  <c:v>0.18279516000000004</c:v>
                </c:pt>
                <c:pt idx="6318">
                  <c:v>0.1828205</c:v>
                </c:pt>
                <c:pt idx="6319">
                  <c:v>0.18285303000000003</c:v>
                </c:pt>
                <c:pt idx="6320">
                  <c:v>0.18287861</c:v>
                </c:pt>
                <c:pt idx="6321">
                  <c:v>0.18291078000000005</c:v>
                </c:pt>
                <c:pt idx="6322">
                  <c:v>0.18293613000000006</c:v>
                </c:pt>
                <c:pt idx="6323">
                  <c:v>0.18296865000000004</c:v>
                </c:pt>
                <c:pt idx="6324">
                  <c:v>0.18299400000000002</c:v>
                </c:pt>
                <c:pt idx="6325">
                  <c:v>0.18302652</c:v>
                </c:pt>
                <c:pt idx="6326">
                  <c:v>0.18305187000000001</c:v>
                </c:pt>
                <c:pt idx="6327">
                  <c:v>0.18308462</c:v>
                </c:pt>
                <c:pt idx="6328">
                  <c:v>0.18310986000000001</c:v>
                </c:pt>
                <c:pt idx="6329">
                  <c:v>0.18314249000000002</c:v>
                </c:pt>
                <c:pt idx="6330">
                  <c:v>0.18316773000000003</c:v>
                </c:pt>
                <c:pt idx="6331">
                  <c:v>0.18320001999999999</c:v>
                </c:pt>
                <c:pt idx="6332">
                  <c:v>0.18322559999999999</c:v>
                </c:pt>
                <c:pt idx="6333">
                  <c:v>0.18325789000000003</c:v>
                </c:pt>
                <c:pt idx="6334">
                  <c:v>0.18328380999999999</c:v>
                </c:pt>
                <c:pt idx="6335">
                  <c:v>0.18331599000000004</c:v>
                </c:pt>
                <c:pt idx="6336">
                  <c:v>0.18334168000000003</c:v>
                </c:pt>
                <c:pt idx="6337">
                  <c:v>0.18337386</c:v>
                </c:pt>
                <c:pt idx="6338">
                  <c:v>0.18339954999999999</c:v>
                </c:pt>
                <c:pt idx="6339">
                  <c:v>0.18343172999999999</c:v>
                </c:pt>
                <c:pt idx="6340">
                  <c:v>0.18345743000000006</c:v>
                </c:pt>
                <c:pt idx="6341">
                  <c:v>0.18348960000000003</c:v>
                </c:pt>
                <c:pt idx="6342">
                  <c:v>0.18351482999999999</c:v>
                </c:pt>
                <c:pt idx="6343">
                  <c:v>0.18354747000000002</c:v>
                </c:pt>
                <c:pt idx="6344">
                  <c:v>0.18357282</c:v>
                </c:pt>
                <c:pt idx="6345">
                  <c:v>0.18360546000000003</c:v>
                </c:pt>
                <c:pt idx="6346">
                  <c:v>0.18363069000000001</c:v>
                </c:pt>
                <c:pt idx="6347">
                  <c:v>0.18366333000000004</c:v>
                </c:pt>
                <c:pt idx="6348">
                  <c:v>0.18368856</c:v>
                </c:pt>
                <c:pt idx="6349">
                  <c:v>0.18372131000000003</c:v>
                </c:pt>
                <c:pt idx="6350">
                  <c:v>0.18374666000000003</c:v>
                </c:pt>
                <c:pt idx="6351">
                  <c:v>0.18377872000000001</c:v>
                </c:pt>
                <c:pt idx="6352">
                  <c:v>0.18380452999999997</c:v>
                </c:pt>
                <c:pt idx="6353">
                  <c:v>0.18383658999999999</c:v>
                </c:pt>
                <c:pt idx="6354">
                  <c:v>0.18386240000000004</c:v>
                </c:pt>
                <c:pt idx="6355">
                  <c:v>0.18389446000000004</c:v>
                </c:pt>
                <c:pt idx="6356">
                  <c:v>0.18392027000000002</c:v>
                </c:pt>
                <c:pt idx="6357">
                  <c:v>0.18395233000000005</c:v>
                </c:pt>
                <c:pt idx="6358">
                  <c:v>0.18397802999999999</c:v>
                </c:pt>
                <c:pt idx="6359">
                  <c:v>0.18401020000000004</c:v>
                </c:pt>
                <c:pt idx="6360">
                  <c:v>0.18403601000000003</c:v>
                </c:pt>
                <c:pt idx="6361">
                  <c:v>0.18406807000000003</c:v>
                </c:pt>
                <c:pt idx="6362">
                  <c:v>0.18409387999999999</c:v>
                </c:pt>
                <c:pt idx="6363">
                  <c:v>0.18412593999999999</c:v>
                </c:pt>
                <c:pt idx="6364">
                  <c:v>0.18415164000000001</c:v>
                </c:pt>
                <c:pt idx="6365">
                  <c:v>0.18418381</c:v>
                </c:pt>
                <c:pt idx="6366">
                  <c:v>0.18420961999999999</c:v>
                </c:pt>
                <c:pt idx="6367">
                  <c:v>0.18424180000000004</c:v>
                </c:pt>
                <c:pt idx="6368">
                  <c:v>0.18426703000000005</c:v>
                </c:pt>
                <c:pt idx="6369">
                  <c:v>0.18429967000000003</c:v>
                </c:pt>
                <c:pt idx="6370">
                  <c:v>0.18432502000000001</c:v>
                </c:pt>
                <c:pt idx="6371">
                  <c:v>0.18435777</c:v>
                </c:pt>
                <c:pt idx="6372">
                  <c:v>0.18438277</c:v>
                </c:pt>
                <c:pt idx="6373">
                  <c:v>0.18441564000000002</c:v>
                </c:pt>
                <c:pt idx="6374">
                  <c:v>0.18444076000000004</c:v>
                </c:pt>
                <c:pt idx="6375">
                  <c:v>0.18447351000000001</c:v>
                </c:pt>
                <c:pt idx="6376">
                  <c:v>0.18449863000000005</c:v>
                </c:pt>
                <c:pt idx="6377">
                  <c:v>0.18453150000000001</c:v>
                </c:pt>
                <c:pt idx="6378">
                  <c:v>0.18455650000000001</c:v>
                </c:pt>
                <c:pt idx="6379">
                  <c:v>0.18458901999999999</c:v>
                </c:pt>
                <c:pt idx="6380">
                  <c:v>0.18461459999999999</c:v>
                </c:pt>
                <c:pt idx="6381">
                  <c:v>0.18464724000000002</c:v>
                </c:pt>
                <c:pt idx="6382">
                  <c:v>0.18467223999999999</c:v>
                </c:pt>
                <c:pt idx="6383">
                  <c:v>0.18470511000000003</c:v>
                </c:pt>
                <c:pt idx="6384">
                  <c:v>0.18473011000000003</c:v>
                </c:pt>
                <c:pt idx="6385">
                  <c:v>0.18476297999999999</c:v>
                </c:pt>
                <c:pt idx="6386">
                  <c:v>0.18478797999999999</c:v>
                </c:pt>
                <c:pt idx="6387">
                  <c:v>0.1848205</c:v>
                </c:pt>
                <c:pt idx="6388">
                  <c:v>0.18484597000000003</c:v>
                </c:pt>
                <c:pt idx="6389">
                  <c:v>0.18487836999999999</c:v>
                </c:pt>
                <c:pt idx="6390">
                  <c:v>0.18490384000000004</c:v>
                </c:pt>
                <c:pt idx="6391">
                  <c:v>0.18493624000000006</c:v>
                </c:pt>
                <c:pt idx="6392">
                  <c:v>0.18496171000000003</c:v>
                </c:pt>
                <c:pt idx="6393">
                  <c:v>0.18499412000000004</c:v>
                </c:pt>
                <c:pt idx="6394">
                  <c:v>0.18501957999999999</c:v>
                </c:pt>
                <c:pt idx="6395">
                  <c:v>0.18505199000000003</c:v>
                </c:pt>
                <c:pt idx="6396">
                  <c:v>0.18507745000000003</c:v>
                </c:pt>
                <c:pt idx="6397">
                  <c:v>0.18511009000000003</c:v>
                </c:pt>
                <c:pt idx="6398">
                  <c:v>0.18513542999999999</c:v>
                </c:pt>
                <c:pt idx="6399">
                  <c:v>0.18516784000000003</c:v>
                </c:pt>
                <c:pt idx="6400">
                  <c:v>0.18519295999999999</c:v>
                </c:pt>
                <c:pt idx="6401">
                  <c:v>0.18522548000000005</c:v>
                </c:pt>
                <c:pt idx="6402">
                  <c:v>0.18525083000000003</c:v>
                </c:pt>
                <c:pt idx="6403">
                  <c:v>0.18528335000000004</c:v>
                </c:pt>
                <c:pt idx="6404">
                  <c:v>0.18530869999999999</c:v>
                </c:pt>
                <c:pt idx="6405">
                  <c:v>0.18534134000000002</c:v>
                </c:pt>
                <c:pt idx="6406">
                  <c:v>0.18536657000000001</c:v>
                </c:pt>
                <c:pt idx="6407">
                  <c:v>0.18539921000000004</c:v>
                </c:pt>
                <c:pt idx="6408">
                  <c:v>0.18542454999999999</c:v>
                </c:pt>
                <c:pt idx="6409">
                  <c:v>0.18545708000000005</c:v>
                </c:pt>
                <c:pt idx="6410">
                  <c:v>0.18548243000000006</c:v>
                </c:pt>
                <c:pt idx="6411">
                  <c:v>0.18551495000000004</c:v>
                </c:pt>
                <c:pt idx="6412">
                  <c:v>0.18554030000000002</c:v>
                </c:pt>
                <c:pt idx="6413">
                  <c:v>0.18557293000000002</c:v>
                </c:pt>
                <c:pt idx="6414">
                  <c:v>0.18559817000000003</c:v>
                </c:pt>
                <c:pt idx="6415">
                  <c:v>0.18563080000000001</c:v>
                </c:pt>
                <c:pt idx="6416">
                  <c:v>0.18565603999999999</c:v>
                </c:pt>
                <c:pt idx="6417">
                  <c:v>0.18568867999999997</c:v>
                </c:pt>
                <c:pt idx="6418">
                  <c:v>0.18571414000000006</c:v>
                </c:pt>
                <c:pt idx="6419">
                  <c:v>0.18574666000000004</c:v>
                </c:pt>
                <c:pt idx="6420">
                  <c:v>0.18577200999999999</c:v>
                </c:pt>
                <c:pt idx="6421">
                  <c:v>0.18580453000000002</c:v>
                </c:pt>
                <c:pt idx="6422">
                  <c:v>0.18582999000000003</c:v>
                </c:pt>
                <c:pt idx="6423">
                  <c:v>0.18586205000000003</c:v>
                </c:pt>
                <c:pt idx="6424">
                  <c:v>0.18588787000000001</c:v>
                </c:pt>
                <c:pt idx="6425">
                  <c:v>0.18592004000000004</c:v>
                </c:pt>
                <c:pt idx="6426">
                  <c:v>0.18594574000000005</c:v>
                </c:pt>
                <c:pt idx="6427">
                  <c:v>0.18597791000000002</c:v>
                </c:pt>
                <c:pt idx="6428">
                  <c:v>0.18600361000000001</c:v>
                </c:pt>
                <c:pt idx="6429">
                  <c:v>0.18603590000000003</c:v>
                </c:pt>
                <c:pt idx="6430">
                  <c:v>0.18606148000000006</c:v>
                </c:pt>
                <c:pt idx="6431">
                  <c:v>0.18609376999999999</c:v>
                </c:pt>
                <c:pt idx="6432">
                  <c:v>0.18611887999999999</c:v>
                </c:pt>
                <c:pt idx="6433">
                  <c:v>0.18615164000000001</c:v>
                </c:pt>
                <c:pt idx="6434">
                  <c:v>0.18617686999999997</c:v>
                </c:pt>
                <c:pt idx="6435">
                  <c:v>0.18620950999999999</c:v>
                </c:pt>
                <c:pt idx="6436">
                  <c:v>0.18623497000000003</c:v>
                </c:pt>
                <c:pt idx="6437">
                  <c:v>0.18626738000000007</c:v>
                </c:pt>
                <c:pt idx="6438">
                  <c:v>0.18629284000000002</c:v>
                </c:pt>
                <c:pt idx="6439">
                  <c:v>0.18632525000000003</c:v>
                </c:pt>
                <c:pt idx="6440">
                  <c:v>0.18635060000000001</c:v>
                </c:pt>
                <c:pt idx="6441">
                  <c:v>0.18638277</c:v>
                </c:pt>
                <c:pt idx="6442">
                  <c:v>0.18640870000000004</c:v>
                </c:pt>
                <c:pt idx="6443">
                  <c:v>0.18644064000000002</c:v>
                </c:pt>
                <c:pt idx="6444">
                  <c:v>0.18646657000000003</c:v>
                </c:pt>
                <c:pt idx="6445">
                  <c:v>0.18649909000000006</c:v>
                </c:pt>
                <c:pt idx="6446">
                  <c:v>0.18652431999999999</c:v>
                </c:pt>
                <c:pt idx="6447">
                  <c:v>0.18655637999999999</c:v>
                </c:pt>
                <c:pt idx="6448">
                  <c:v>0.18658195999999999</c:v>
                </c:pt>
                <c:pt idx="6449">
                  <c:v>0.18661425000000004</c:v>
                </c:pt>
                <c:pt idx="6450">
                  <c:v>0.18663972000000001</c:v>
                </c:pt>
                <c:pt idx="6451">
                  <c:v>0.18667212</c:v>
                </c:pt>
                <c:pt idx="6452">
                  <c:v>0.18669769999999999</c:v>
                </c:pt>
                <c:pt idx="6453">
                  <c:v>0.18673011000000003</c:v>
                </c:pt>
                <c:pt idx="6454">
                  <c:v>0.18675580000000003</c:v>
                </c:pt>
                <c:pt idx="6455">
                  <c:v>0.18678797999999999</c:v>
                </c:pt>
                <c:pt idx="6456">
                  <c:v>0.18681368000000004</c:v>
                </c:pt>
                <c:pt idx="6457">
                  <c:v>0.18684585000000004</c:v>
                </c:pt>
                <c:pt idx="6458">
                  <c:v>0.18687155</c:v>
                </c:pt>
                <c:pt idx="6459">
                  <c:v>0.18690384000000002</c:v>
                </c:pt>
                <c:pt idx="6460">
                  <c:v>0.18692942000000004</c:v>
                </c:pt>
                <c:pt idx="6461">
                  <c:v>0.18696171000000003</c:v>
                </c:pt>
                <c:pt idx="6462">
                  <c:v>0.18698740000000005</c:v>
                </c:pt>
                <c:pt idx="6463">
                  <c:v>0.18701957999999999</c:v>
                </c:pt>
                <c:pt idx="6464">
                  <c:v>0.18704527000000004</c:v>
                </c:pt>
                <c:pt idx="6465">
                  <c:v>0.18707745000000003</c:v>
                </c:pt>
                <c:pt idx="6466">
                  <c:v>0.18710267999999997</c:v>
                </c:pt>
                <c:pt idx="6467">
                  <c:v>0.18713520000000003</c:v>
                </c:pt>
                <c:pt idx="6468">
                  <c:v>0.18716055000000001</c:v>
                </c:pt>
                <c:pt idx="6469">
                  <c:v>0.18719306999999999</c:v>
                </c:pt>
                <c:pt idx="6470">
                  <c:v>0.18721854000000002</c:v>
                </c:pt>
                <c:pt idx="6471">
                  <c:v>0.18725106000000002</c:v>
                </c:pt>
                <c:pt idx="6472">
                  <c:v>0.18727641000000003</c:v>
                </c:pt>
                <c:pt idx="6473">
                  <c:v>0.18730916000000003</c:v>
                </c:pt>
                <c:pt idx="6474">
                  <c:v>0.18733439000000002</c:v>
                </c:pt>
                <c:pt idx="6475">
                  <c:v>0.18736702999999999</c:v>
                </c:pt>
                <c:pt idx="6476">
                  <c:v>0.18739226000000003</c:v>
                </c:pt>
                <c:pt idx="6477">
                  <c:v>0.18742490000000003</c:v>
                </c:pt>
                <c:pt idx="6478">
                  <c:v>0.18745012999999999</c:v>
                </c:pt>
                <c:pt idx="6479">
                  <c:v>0.18748276999999999</c:v>
                </c:pt>
                <c:pt idx="6480">
                  <c:v>0.18750800000000004</c:v>
                </c:pt>
                <c:pt idx="6481">
                  <c:v>0.18754041000000002</c:v>
                </c:pt>
                <c:pt idx="6482">
                  <c:v>0.18756587000000002</c:v>
                </c:pt>
                <c:pt idx="6483">
                  <c:v>0.18759828000000006</c:v>
                </c:pt>
                <c:pt idx="6484">
                  <c:v>0.18762350999999997</c:v>
                </c:pt>
                <c:pt idx="6485">
                  <c:v>0.18765614999999999</c:v>
                </c:pt>
                <c:pt idx="6486">
                  <c:v>0.18768138000000004</c:v>
                </c:pt>
                <c:pt idx="6487">
                  <c:v>0.18771402000000004</c:v>
                </c:pt>
                <c:pt idx="6488">
                  <c:v>0.18773925000000005</c:v>
                </c:pt>
                <c:pt idx="6489">
                  <c:v>0.18777200999999999</c:v>
                </c:pt>
                <c:pt idx="6490">
                  <c:v>0.18779712000000004</c:v>
                </c:pt>
                <c:pt idx="6491">
                  <c:v>0.18782988000000003</c:v>
                </c:pt>
                <c:pt idx="6492">
                  <c:v>0.18785510999999999</c:v>
                </c:pt>
                <c:pt idx="6493">
                  <c:v>0.18788752</c:v>
                </c:pt>
                <c:pt idx="6494">
                  <c:v>0.18791298000000006</c:v>
                </c:pt>
                <c:pt idx="6495">
                  <c:v>0.18794539000000005</c:v>
                </c:pt>
                <c:pt idx="6496">
                  <c:v>0.18797084999999999</c:v>
                </c:pt>
                <c:pt idx="6497">
                  <c:v>0.18800326000000003</c:v>
                </c:pt>
                <c:pt idx="6498">
                  <c:v>0.18802872000000001</c:v>
                </c:pt>
                <c:pt idx="6499">
                  <c:v>0.18806124000000002</c:v>
                </c:pt>
                <c:pt idx="6500">
                  <c:v>0.18808659000000003</c:v>
                </c:pt>
                <c:pt idx="6501">
                  <c:v>0.18811912000000003</c:v>
                </c:pt>
                <c:pt idx="6502">
                  <c:v>0.18814458000000003</c:v>
                </c:pt>
                <c:pt idx="6503">
                  <c:v>0.18817710000000001</c:v>
                </c:pt>
                <c:pt idx="6504">
                  <c:v>0.18820245000000002</c:v>
                </c:pt>
                <c:pt idx="6505">
                  <c:v>0.18823497000000003</c:v>
                </c:pt>
                <c:pt idx="6506">
                  <c:v>0.18826032000000004</c:v>
                </c:pt>
                <c:pt idx="6507">
                  <c:v>0.18829284000000002</c:v>
                </c:pt>
                <c:pt idx="6508">
                  <c:v>0.18831819000000005</c:v>
                </c:pt>
                <c:pt idx="6509">
                  <c:v>0.18835083000000002</c:v>
                </c:pt>
                <c:pt idx="6510">
                  <c:v>0.18837606000000001</c:v>
                </c:pt>
                <c:pt idx="6511">
                  <c:v>0.18840870000000004</c:v>
                </c:pt>
                <c:pt idx="6512">
                  <c:v>0.18843405000000002</c:v>
                </c:pt>
                <c:pt idx="6513">
                  <c:v>0.18846611000000002</c:v>
                </c:pt>
                <c:pt idx="6514">
                  <c:v>0.18849192000000003</c:v>
                </c:pt>
                <c:pt idx="6515">
                  <c:v>0.18852398000000004</c:v>
                </c:pt>
                <c:pt idx="6516">
                  <c:v>0.18854979000000002</c:v>
                </c:pt>
                <c:pt idx="6517">
                  <c:v>0.18858185000000002</c:v>
                </c:pt>
                <c:pt idx="6518">
                  <c:v>0.18860742999999999</c:v>
                </c:pt>
                <c:pt idx="6519">
                  <c:v>0.18863972000000001</c:v>
                </c:pt>
                <c:pt idx="6520">
                  <c:v>0.18866517999999999</c:v>
                </c:pt>
                <c:pt idx="6521">
                  <c:v>0.18869770000000002</c:v>
                </c:pt>
                <c:pt idx="6522">
                  <c:v>0.18872305000000003</c:v>
                </c:pt>
                <c:pt idx="6523">
                  <c:v>0.18875557000000001</c:v>
                </c:pt>
                <c:pt idx="6524">
                  <c:v>0.18878104000000004</c:v>
                </c:pt>
                <c:pt idx="6525">
                  <c:v>0.18881344000000005</c:v>
                </c:pt>
                <c:pt idx="6526">
                  <c:v>0.18883891000000003</c:v>
                </c:pt>
                <c:pt idx="6527">
                  <c:v>0.18887130999999999</c:v>
                </c:pt>
                <c:pt idx="6528">
                  <c:v>0.18889677999999999</c:v>
                </c:pt>
                <c:pt idx="6529">
                  <c:v>0.18892930000000002</c:v>
                </c:pt>
                <c:pt idx="6530">
                  <c:v>0.18895453000000004</c:v>
                </c:pt>
                <c:pt idx="6531">
                  <c:v>0.18898717000000004</c:v>
                </c:pt>
                <c:pt idx="6532">
                  <c:v>0.18901251999999999</c:v>
                </c:pt>
                <c:pt idx="6533">
                  <c:v>0.18904504000000005</c:v>
                </c:pt>
                <c:pt idx="6534">
                  <c:v>0.18907039000000003</c:v>
                </c:pt>
                <c:pt idx="6535">
                  <c:v>0.18910291000000001</c:v>
                </c:pt>
                <c:pt idx="6536">
                  <c:v>0.18912825999999999</c:v>
                </c:pt>
                <c:pt idx="6537">
                  <c:v>0.18916078000000003</c:v>
                </c:pt>
                <c:pt idx="6538">
                  <c:v>0.18918613000000004</c:v>
                </c:pt>
                <c:pt idx="6539">
                  <c:v>0.18921877000000004</c:v>
                </c:pt>
                <c:pt idx="6540">
                  <c:v>0.18924400000000005</c:v>
                </c:pt>
                <c:pt idx="6541">
                  <c:v>0.18927664000000002</c:v>
                </c:pt>
                <c:pt idx="6542">
                  <c:v>0.18930199000000003</c:v>
                </c:pt>
                <c:pt idx="6543">
                  <c:v>0.18933416000000003</c:v>
                </c:pt>
                <c:pt idx="6544">
                  <c:v>0.18935985999999999</c:v>
                </c:pt>
                <c:pt idx="6545">
                  <c:v>0.18939249000000005</c:v>
                </c:pt>
                <c:pt idx="6546">
                  <c:v>0.18941773000000006</c:v>
                </c:pt>
                <c:pt idx="6547">
                  <c:v>0.18945037000000003</c:v>
                </c:pt>
                <c:pt idx="6548">
                  <c:v>0.18947559999999999</c:v>
                </c:pt>
                <c:pt idx="6549">
                  <c:v>0.18950765999999999</c:v>
                </c:pt>
                <c:pt idx="6550">
                  <c:v>0.18953358000000003</c:v>
                </c:pt>
                <c:pt idx="6551">
                  <c:v>0.18956622000000004</c:v>
                </c:pt>
                <c:pt idx="6552">
                  <c:v>0.18959111000000003</c:v>
                </c:pt>
                <c:pt idx="6553">
                  <c:v>0.18962351</c:v>
                </c:pt>
                <c:pt idx="6554">
                  <c:v>0.18964897999999999</c:v>
                </c:pt>
                <c:pt idx="6555">
                  <c:v>0.18968138000000004</c:v>
                </c:pt>
                <c:pt idx="6556">
                  <c:v>0.18970685000000004</c:v>
                </c:pt>
                <c:pt idx="6557">
                  <c:v>0.18973914000000006</c:v>
                </c:pt>
                <c:pt idx="6558">
                  <c:v>0.18976472000000003</c:v>
                </c:pt>
                <c:pt idx="6559">
                  <c:v>0.18979712000000004</c:v>
                </c:pt>
                <c:pt idx="6560">
                  <c:v>0.18982259000000001</c:v>
                </c:pt>
                <c:pt idx="6561">
                  <c:v>0.18985499000000003</c:v>
                </c:pt>
                <c:pt idx="6562">
                  <c:v>0.18988079999999999</c:v>
                </c:pt>
                <c:pt idx="6563">
                  <c:v>0.18991287000000004</c:v>
                </c:pt>
                <c:pt idx="6564">
                  <c:v>0.18993868000000005</c:v>
                </c:pt>
                <c:pt idx="6565">
                  <c:v>0.18997074000000003</c:v>
                </c:pt>
                <c:pt idx="6566">
                  <c:v>0.18999620000000006</c:v>
                </c:pt>
                <c:pt idx="6567">
                  <c:v>0.19002884</c:v>
                </c:pt>
                <c:pt idx="6568">
                  <c:v>0.19005406999999996</c:v>
                </c:pt>
                <c:pt idx="6569">
                  <c:v>0.19008670999999996</c:v>
                </c:pt>
                <c:pt idx="6570">
                  <c:v>0.19011205</c:v>
                </c:pt>
                <c:pt idx="6571">
                  <c:v>0.19014458000000001</c:v>
                </c:pt>
                <c:pt idx="6572">
                  <c:v>0.19016992999999996</c:v>
                </c:pt>
                <c:pt idx="6573">
                  <c:v>0.19020245000000002</c:v>
                </c:pt>
                <c:pt idx="6574">
                  <c:v>0.1902278</c:v>
                </c:pt>
                <c:pt idx="6575">
                  <c:v>0.19026043000000004</c:v>
                </c:pt>
                <c:pt idx="6576">
                  <c:v>0.19028577999999996</c:v>
                </c:pt>
                <c:pt idx="6577">
                  <c:v>0.19031783999999999</c:v>
                </c:pt>
                <c:pt idx="6578">
                  <c:v>0.19034365</c:v>
                </c:pt>
                <c:pt idx="6579">
                  <c:v>0.19037570999999998</c:v>
                </c:pt>
                <c:pt idx="6580">
                  <c:v>0.19040151999999996</c:v>
                </c:pt>
                <c:pt idx="6581">
                  <c:v>0.19043370000000001</c:v>
                </c:pt>
                <c:pt idx="6582">
                  <c:v>0.19045893000000003</c:v>
                </c:pt>
                <c:pt idx="6583">
                  <c:v>0.19049179999999999</c:v>
                </c:pt>
                <c:pt idx="6584">
                  <c:v>0.19051703000000003</c:v>
                </c:pt>
                <c:pt idx="6585">
                  <c:v>0.19054967</c:v>
                </c:pt>
                <c:pt idx="6586">
                  <c:v>0.19057489999999996</c:v>
                </c:pt>
                <c:pt idx="6587">
                  <c:v>0.19060753999999996</c:v>
                </c:pt>
                <c:pt idx="6588">
                  <c:v>0.19063276999999998</c:v>
                </c:pt>
                <c:pt idx="6589">
                  <c:v>0.19066553</c:v>
                </c:pt>
                <c:pt idx="6590">
                  <c:v>0.19069063999999997</c:v>
                </c:pt>
                <c:pt idx="6591">
                  <c:v>0.19072339999999999</c:v>
                </c:pt>
                <c:pt idx="6592">
                  <c:v>0.19074851000000001</c:v>
                </c:pt>
                <c:pt idx="6593">
                  <c:v>0.19078127</c:v>
                </c:pt>
                <c:pt idx="6594">
                  <c:v>0.19080649999999999</c:v>
                </c:pt>
                <c:pt idx="6595">
                  <c:v>0.19083913999999999</c:v>
                </c:pt>
                <c:pt idx="6596">
                  <c:v>0.19086425000000001</c:v>
                </c:pt>
                <c:pt idx="6597">
                  <c:v>0.19089701000000001</c:v>
                </c:pt>
                <c:pt idx="6598">
                  <c:v>0.19092223999999999</c:v>
                </c:pt>
                <c:pt idx="6599">
                  <c:v>0.19095487999999997</c:v>
                </c:pt>
                <c:pt idx="6600">
                  <c:v>0.19098011000000001</c:v>
                </c:pt>
                <c:pt idx="6601">
                  <c:v>0.19101229000000003</c:v>
                </c:pt>
                <c:pt idx="6602">
                  <c:v>0.19103763000000001</c:v>
                </c:pt>
                <c:pt idx="6603">
                  <c:v>0.19107015999999996</c:v>
                </c:pt>
                <c:pt idx="6604">
                  <c:v>0.19109573999999999</c:v>
                </c:pt>
                <c:pt idx="6605">
                  <c:v>0.19112803</c:v>
                </c:pt>
                <c:pt idx="6606">
                  <c:v>0.19115360999999997</c:v>
                </c:pt>
                <c:pt idx="6607">
                  <c:v>0.19118600999999996</c:v>
                </c:pt>
                <c:pt idx="6608">
                  <c:v>0.19121147999999999</c:v>
                </c:pt>
                <c:pt idx="6609">
                  <c:v>0.19124388000000003</c:v>
                </c:pt>
                <c:pt idx="6610">
                  <c:v>0.19126946000000003</c:v>
                </c:pt>
                <c:pt idx="6611">
                  <c:v>0.19130174999999996</c:v>
                </c:pt>
                <c:pt idx="6612">
                  <c:v>0.19132732999999996</c:v>
                </c:pt>
                <c:pt idx="6613">
                  <c:v>0.19135961999999998</c:v>
                </c:pt>
                <c:pt idx="6614">
                  <c:v>0.19138509000000001</c:v>
                </c:pt>
                <c:pt idx="6615">
                  <c:v>0.19141760999999999</c:v>
                </c:pt>
                <c:pt idx="6616">
                  <c:v>0.19144319000000004</c:v>
                </c:pt>
                <c:pt idx="6617">
                  <c:v>0.19147548000000003</c:v>
                </c:pt>
                <c:pt idx="6618">
                  <c:v>0.19150106</c:v>
                </c:pt>
                <c:pt idx="6619">
                  <c:v>0.19153347000000001</c:v>
                </c:pt>
                <c:pt idx="6620">
                  <c:v>0.19155892999999996</c:v>
                </c:pt>
                <c:pt idx="6621">
                  <c:v>0.19159134000000003</c:v>
                </c:pt>
                <c:pt idx="6622">
                  <c:v>0.1916168</c:v>
                </c:pt>
                <c:pt idx="6623">
                  <c:v>0.19164920999999999</c:v>
                </c:pt>
                <c:pt idx="6624">
                  <c:v>0.19167420999999998</c:v>
                </c:pt>
                <c:pt idx="6625">
                  <c:v>0.19170708000000003</c:v>
                </c:pt>
                <c:pt idx="6626">
                  <c:v>0.19173208000000003</c:v>
                </c:pt>
                <c:pt idx="6627">
                  <c:v>0.19176494999999999</c:v>
                </c:pt>
                <c:pt idx="6628">
                  <c:v>0.19178994999999999</c:v>
                </c:pt>
                <c:pt idx="6629">
                  <c:v>0.19182281999999998</c:v>
                </c:pt>
                <c:pt idx="6630">
                  <c:v>0.19184782</c:v>
                </c:pt>
                <c:pt idx="6631">
                  <c:v>0.19188068999999996</c:v>
                </c:pt>
                <c:pt idx="6632">
                  <c:v>0.19190604000000003</c:v>
                </c:pt>
                <c:pt idx="6633">
                  <c:v>0.19193856000000001</c:v>
                </c:pt>
                <c:pt idx="6634">
                  <c:v>0.19196402000000001</c:v>
                </c:pt>
                <c:pt idx="6635">
                  <c:v>0.19199643000000005</c:v>
                </c:pt>
                <c:pt idx="6636">
                  <c:v>0.19202178</c:v>
                </c:pt>
                <c:pt idx="6637">
                  <c:v>0.19205442</c:v>
                </c:pt>
                <c:pt idx="6638">
                  <c:v>0.19207964999999996</c:v>
                </c:pt>
                <c:pt idx="6639">
                  <c:v>0.19211194000000001</c:v>
                </c:pt>
                <c:pt idx="6640">
                  <c:v>0.19213705</c:v>
                </c:pt>
                <c:pt idx="6641">
                  <c:v>0.19216981</c:v>
                </c:pt>
                <c:pt idx="6642">
                  <c:v>0.19219538999999999</c:v>
                </c:pt>
                <c:pt idx="6643">
                  <c:v>0.19222802999999997</c:v>
                </c:pt>
                <c:pt idx="6644">
                  <c:v>0.19225291</c:v>
                </c:pt>
                <c:pt idx="6645">
                  <c:v>0.19228566999999996</c:v>
                </c:pt>
                <c:pt idx="6646">
                  <c:v>0.19231113000000002</c:v>
                </c:pt>
                <c:pt idx="6647">
                  <c:v>0.19234354000000001</c:v>
                </c:pt>
                <c:pt idx="6648">
                  <c:v>0.19236887999999996</c:v>
                </c:pt>
                <c:pt idx="6649">
                  <c:v>0.19240118000000003</c:v>
                </c:pt>
                <c:pt idx="6650">
                  <c:v>0.19242651999999996</c:v>
                </c:pt>
                <c:pt idx="6651">
                  <c:v>0.19245951</c:v>
                </c:pt>
                <c:pt idx="6652">
                  <c:v>0.19248451</c:v>
                </c:pt>
                <c:pt idx="6653">
                  <c:v>0.19251726000000002</c:v>
                </c:pt>
                <c:pt idx="6654">
                  <c:v>0.19254238000000004</c:v>
                </c:pt>
                <c:pt idx="6655">
                  <c:v>0.19257479</c:v>
                </c:pt>
                <c:pt idx="6656">
                  <c:v>0.19260025</c:v>
                </c:pt>
                <c:pt idx="6657">
                  <c:v>0.19263276999999998</c:v>
                </c:pt>
                <c:pt idx="6658">
                  <c:v>0.19265824000000001</c:v>
                </c:pt>
                <c:pt idx="6659">
                  <c:v>0.19269075999999996</c:v>
                </c:pt>
                <c:pt idx="6660">
                  <c:v>0.19271611000000002</c:v>
                </c:pt>
                <c:pt idx="6661">
                  <c:v>0.19274874000000003</c:v>
                </c:pt>
                <c:pt idx="6662">
                  <c:v>0.19277398000000001</c:v>
                </c:pt>
                <c:pt idx="6663">
                  <c:v>0.19280649999999999</c:v>
                </c:pt>
                <c:pt idx="6664">
                  <c:v>0.19283196</c:v>
                </c:pt>
                <c:pt idx="6665">
                  <c:v>0.19286437000000001</c:v>
                </c:pt>
                <c:pt idx="6666">
                  <c:v>0.19288995</c:v>
                </c:pt>
                <c:pt idx="6667">
                  <c:v>0.19292235999999999</c:v>
                </c:pt>
                <c:pt idx="6668">
                  <c:v>0.19294781999999999</c:v>
                </c:pt>
                <c:pt idx="6669">
                  <c:v>0.19298023000000003</c:v>
                </c:pt>
                <c:pt idx="6670">
                  <c:v>0.19300569000000001</c:v>
                </c:pt>
                <c:pt idx="6671">
                  <c:v>0.19303820999999999</c:v>
                </c:pt>
                <c:pt idx="6672">
                  <c:v>0.19306309999999999</c:v>
                </c:pt>
                <c:pt idx="6673">
                  <c:v>0.1930955</c:v>
                </c:pt>
                <c:pt idx="6674">
                  <c:v>0.19312096999999998</c:v>
                </c:pt>
                <c:pt idx="6675">
                  <c:v>0.19315349000000001</c:v>
                </c:pt>
                <c:pt idx="6676">
                  <c:v>0.19317883999999996</c:v>
                </c:pt>
                <c:pt idx="6677">
                  <c:v>0.19321136000000003</c:v>
                </c:pt>
                <c:pt idx="6678">
                  <c:v>0.19323671000000001</c:v>
                </c:pt>
                <c:pt idx="6679">
                  <c:v>0.19326922999999999</c:v>
                </c:pt>
                <c:pt idx="6680">
                  <c:v>0.19329468999999999</c:v>
                </c:pt>
                <c:pt idx="6681">
                  <c:v>0.1933271</c:v>
                </c:pt>
                <c:pt idx="6682">
                  <c:v>0.19335268</c:v>
                </c:pt>
                <c:pt idx="6683">
                  <c:v>0.19338496999999996</c:v>
                </c:pt>
                <c:pt idx="6684">
                  <c:v>0.19341042999999999</c:v>
                </c:pt>
                <c:pt idx="6685">
                  <c:v>0.19344296000000002</c:v>
                </c:pt>
                <c:pt idx="6686">
                  <c:v>0.19346842000000003</c:v>
                </c:pt>
                <c:pt idx="6687">
                  <c:v>0.19350106</c:v>
                </c:pt>
                <c:pt idx="6688">
                  <c:v>0.19352641000000001</c:v>
                </c:pt>
                <c:pt idx="6689">
                  <c:v>0.19355892999999996</c:v>
                </c:pt>
                <c:pt idx="6690">
                  <c:v>0.19358428000000003</c:v>
                </c:pt>
                <c:pt idx="6691">
                  <c:v>0.19361680000000001</c:v>
                </c:pt>
                <c:pt idx="6692">
                  <c:v>0.19364215000000001</c:v>
                </c:pt>
                <c:pt idx="6693">
                  <c:v>0.19367466999999994</c:v>
                </c:pt>
                <c:pt idx="6694">
                  <c:v>0.19369979000000001</c:v>
                </c:pt>
                <c:pt idx="6695">
                  <c:v>0.19373254000000001</c:v>
                </c:pt>
                <c:pt idx="6696">
                  <c:v>0.19375754000000001</c:v>
                </c:pt>
                <c:pt idx="6697">
                  <c:v>0.19379041000000002</c:v>
                </c:pt>
                <c:pt idx="6698">
                  <c:v>0.19381553000000001</c:v>
                </c:pt>
                <c:pt idx="6699">
                  <c:v>0.19384793000000003</c:v>
                </c:pt>
                <c:pt idx="6700">
                  <c:v>0.1938734</c:v>
                </c:pt>
                <c:pt idx="6701">
                  <c:v>0.19390579999999999</c:v>
                </c:pt>
                <c:pt idx="6702">
                  <c:v>0.19393150000000001</c:v>
                </c:pt>
                <c:pt idx="6703">
                  <c:v>0.19396368000000003</c:v>
                </c:pt>
                <c:pt idx="6704">
                  <c:v>0.19398949000000001</c:v>
                </c:pt>
                <c:pt idx="6705">
                  <c:v>0.19402154999999996</c:v>
                </c:pt>
                <c:pt idx="6706">
                  <c:v>0.19404724000000004</c:v>
                </c:pt>
                <c:pt idx="6707">
                  <c:v>0.19407942</c:v>
                </c:pt>
                <c:pt idx="6708">
                  <c:v>0.19410511</c:v>
                </c:pt>
                <c:pt idx="6709">
                  <c:v>0.19413728999999999</c:v>
                </c:pt>
                <c:pt idx="6710">
                  <c:v>0.19416310000000001</c:v>
                </c:pt>
                <c:pt idx="6711">
                  <c:v>0.19419527</c:v>
                </c:pt>
                <c:pt idx="6712">
                  <c:v>0.19422085</c:v>
                </c:pt>
                <c:pt idx="6713">
                  <c:v>0.19425313999999999</c:v>
                </c:pt>
                <c:pt idx="6714">
                  <c:v>0.19427871999999996</c:v>
                </c:pt>
                <c:pt idx="6715">
                  <c:v>0.19431101000000001</c:v>
                </c:pt>
                <c:pt idx="6716">
                  <c:v>0.19433659</c:v>
                </c:pt>
                <c:pt idx="6717">
                  <c:v>0.19436887999999997</c:v>
                </c:pt>
                <c:pt idx="6718">
                  <c:v>0.19439412</c:v>
                </c:pt>
                <c:pt idx="6719">
                  <c:v>0.19442687</c:v>
                </c:pt>
                <c:pt idx="6720">
                  <c:v>0.19445198999999999</c:v>
                </c:pt>
                <c:pt idx="6721">
                  <c:v>0.19448486000000001</c:v>
                </c:pt>
                <c:pt idx="6722">
                  <c:v>0.19450997</c:v>
                </c:pt>
                <c:pt idx="6723">
                  <c:v>0.19454273000000002</c:v>
                </c:pt>
                <c:pt idx="6724">
                  <c:v>0.19456783999999999</c:v>
                </c:pt>
                <c:pt idx="6725">
                  <c:v>0.19460025</c:v>
                </c:pt>
                <c:pt idx="6726">
                  <c:v>0.19462570999999998</c:v>
                </c:pt>
                <c:pt idx="6727">
                  <c:v>0.19465811999999996</c:v>
                </c:pt>
                <c:pt idx="6728">
                  <c:v>0.19468369999999996</c:v>
                </c:pt>
                <c:pt idx="6729">
                  <c:v>0.19471599000000003</c:v>
                </c:pt>
                <c:pt idx="6730">
                  <c:v>0.19474157</c:v>
                </c:pt>
                <c:pt idx="6731">
                  <c:v>0.19477385999999997</c:v>
                </c:pt>
                <c:pt idx="6732">
                  <c:v>0.19479954999999999</c:v>
                </c:pt>
                <c:pt idx="6733">
                  <c:v>0.19483173000000001</c:v>
                </c:pt>
                <c:pt idx="6734">
                  <c:v>0.19485743000000003</c:v>
                </c:pt>
                <c:pt idx="6735">
                  <c:v>0.1948896</c:v>
                </c:pt>
                <c:pt idx="6736">
                  <c:v>0.19491483000000004</c:v>
                </c:pt>
                <c:pt idx="6737">
                  <c:v>0.19494747000000004</c:v>
                </c:pt>
                <c:pt idx="6738">
                  <c:v>0.1949727</c:v>
                </c:pt>
                <c:pt idx="6739">
                  <c:v>0.19500534000000003</c:v>
                </c:pt>
                <c:pt idx="6740">
                  <c:v>0.19503056999999996</c:v>
                </c:pt>
                <c:pt idx="6741">
                  <c:v>0.19506356</c:v>
                </c:pt>
                <c:pt idx="6742">
                  <c:v>0.19508855999999997</c:v>
                </c:pt>
                <c:pt idx="6743">
                  <c:v>0.19512096999999998</c:v>
                </c:pt>
                <c:pt idx="6744">
                  <c:v>0.19514655</c:v>
                </c:pt>
                <c:pt idx="6745">
                  <c:v>0.19517894999999996</c:v>
                </c:pt>
                <c:pt idx="6746">
                  <c:v>0.19520441999999999</c:v>
                </c:pt>
                <c:pt idx="6747">
                  <c:v>0.19523671000000001</c:v>
                </c:pt>
                <c:pt idx="6748">
                  <c:v>0.19526229000000003</c:v>
                </c:pt>
                <c:pt idx="6749">
                  <c:v>0.19529458000000002</c:v>
                </c:pt>
                <c:pt idx="6750">
                  <c:v>0.19532039000000001</c:v>
                </c:pt>
                <c:pt idx="6751">
                  <c:v>0.19535255999999998</c:v>
                </c:pt>
                <c:pt idx="6752">
                  <c:v>0.19537826</c:v>
                </c:pt>
                <c:pt idx="6753">
                  <c:v>0.19541043000000005</c:v>
                </c:pt>
                <c:pt idx="6754">
                  <c:v>0.19543567000000001</c:v>
                </c:pt>
                <c:pt idx="6755">
                  <c:v>0.19546830000000004</c:v>
                </c:pt>
                <c:pt idx="6756">
                  <c:v>0.19549353999999999</c:v>
                </c:pt>
                <c:pt idx="6757">
                  <c:v>0.19552617999999997</c:v>
                </c:pt>
                <c:pt idx="6758">
                  <c:v>0.19555151999999998</c:v>
                </c:pt>
                <c:pt idx="6759">
                  <c:v>0.19558428000000003</c:v>
                </c:pt>
                <c:pt idx="6760">
                  <c:v>0.19560938999999999</c:v>
                </c:pt>
                <c:pt idx="6761">
                  <c:v>0.19564214999999999</c:v>
                </c:pt>
                <c:pt idx="6762">
                  <c:v>0.19566738000000003</c:v>
                </c:pt>
                <c:pt idx="6763">
                  <c:v>0.19570002</c:v>
                </c:pt>
                <c:pt idx="6764">
                  <c:v>0.19572524999999999</c:v>
                </c:pt>
                <c:pt idx="6765">
                  <c:v>0.19575788999999999</c:v>
                </c:pt>
                <c:pt idx="6766">
                  <c:v>0.19578324000000003</c:v>
                </c:pt>
                <c:pt idx="6767">
                  <c:v>0.19581552999999996</c:v>
                </c:pt>
                <c:pt idx="6768">
                  <c:v>0.19584111000000001</c:v>
                </c:pt>
                <c:pt idx="6769">
                  <c:v>0.1958734</c:v>
                </c:pt>
                <c:pt idx="6770">
                  <c:v>0.19589898000000003</c:v>
                </c:pt>
                <c:pt idx="6771">
                  <c:v>0.19593126999999999</c:v>
                </c:pt>
                <c:pt idx="6772">
                  <c:v>0.19595696000000001</c:v>
                </c:pt>
                <c:pt idx="6773">
                  <c:v>0.19598914000000003</c:v>
                </c:pt>
                <c:pt idx="6774">
                  <c:v>0.19601483000000003</c:v>
                </c:pt>
                <c:pt idx="6775">
                  <c:v>0.19604700999999999</c:v>
                </c:pt>
                <c:pt idx="6776">
                  <c:v>0.19607258999999996</c:v>
                </c:pt>
                <c:pt idx="6777">
                  <c:v>0.19610475999999996</c:v>
                </c:pt>
                <c:pt idx="6778">
                  <c:v>0.19613056999999998</c:v>
                </c:pt>
                <c:pt idx="6779">
                  <c:v>0.19616263</c:v>
                </c:pt>
                <c:pt idx="6780">
                  <c:v>0.19618798000000001</c:v>
                </c:pt>
                <c:pt idx="6781">
                  <c:v>0.19622049999999999</c:v>
                </c:pt>
                <c:pt idx="6782">
                  <c:v>0.19624585000000003</c:v>
                </c:pt>
                <c:pt idx="6783">
                  <c:v>0.19627849000000003</c:v>
                </c:pt>
                <c:pt idx="6784">
                  <c:v>0.19630371999999996</c:v>
                </c:pt>
                <c:pt idx="6785">
                  <c:v>0.19633635999999999</c:v>
                </c:pt>
                <c:pt idx="6786">
                  <c:v>0.19636159</c:v>
                </c:pt>
                <c:pt idx="6787">
                  <c:v>0.19639423000000003</c:v>
                </c:pt>
                <c:pt idx="6788">
                  <c:v>0.19641958000000004</c:v>
                </c:pt>
                <c:pt idx="6789">
                  <c:v>0.19645209999999999</c:v>
                </c:pt>
                <c:pt idx="6790">
                  <c:v>0.19647745000000003</c:v>
                </c:pt>
                <c:pt idx="6791">
                  <c:v>0.19650997000000001</c:v>
                </c:pt>
                <c:pt idx="6792">
                  <c:v>0.19653532000000001</c:v>
                </c:pt>
                <c:pt idx="6793">
                  <c:v>0.19656783999999999</c:v>
                </c:pt>
                <c:pt idx="6794">
                  <c:v>0.19659319000000003</c:v>
                </c:pt>
                <c:pt idx="6795">
                  <c:v>0.19662583</c:v>
                </c:pt>
                <c:pt idx="6796">
                  <c:v>0.19665105999999996</c:v>
                </c:pt>
                <c:pt idx="6797">
                  <c:v>0.19668380999999996</c:v>
                </c:pt>
                <c:pt idx="6798">
                  <c:v>0.19670893000000003</c:v>
                </c:pt>
                <c:pt idx="6799">
                  <c:v>0.19674121999999999</c:v>
                </c:pt>
                <c:pt idx="6800">
                  <c:v>0.19676679999999999</c:v>
                </c:pt>
                <c:pt idx="6801">
                  <c:v>0.19679909000000004</c:v>
                </c:pt>
                <c:pt idx="6802">
                  <c:v>0.19682443999999999</c:v>
                </c:pt>
                <c:pt idx="6803">
                  <c:v>0.19685707999999996</c:v>
                </c:pt>
                <c:pt idx="6804">
                  <c:v>0.19688231</c:v>
                </c:pt>
                <c:pt idx="6805">
                  <c:v>0.19691483000000004</c:v>
                </c:pt>
                <c:pt idx="6806">
                  <c:v>0.19694017999999999</c:v>
                </c:pt>
                <c:pt idx="6807">
                  <c:v>0.19697292999999996</c:v>
                </c:pt>
                <c:pt idx="6808">
                  <c:v>0.19699805000000004</c:v>
                </c:pt>
                <c:pt idx="6809">
                  <c:v>0.19703092</c:v>
                </c:pt>
                <c:pt idx="6810">
                  <c:v>0.19705592</c:v>
                </c:pt>
                <c:pt idx="6811">
                  <c:v>0.19708844000000003</c:v>
                </c:pt>
                <c:pt idx="6812">
                  <c:v>0.19711379000000001</c:v>
                </c:pt>
                <c:pt idx="6813">
                  <c:v>0.19714643000000004</c:v>
                </c:pt>
                <c:pt idx="6814">
                  <c:v>0.19717165999999997</c:v>
                </c:pt>
                <c:pt idx="6815">
                  <c:v>0.19720418000000003</c:v>
                </c:pt>
                <c:pt idx="6816">
                  <c:v>0.19722965000000001</c:v>
                </c:pt>
                <c:pt idx="6817">
                  <c:v>0.19726216999999999</c:v>
                </c:pt>
                <c:pt idx="6818">
                  <c:v>0.19728762999999996</c:v>
                </c:pt>
                <c:pt idx="6819">
                  <c:v>0.19732004</c:v>
                </c:pt>
                <c:pt idx="6820">
                  <c:v>0.19734550000000001</c:v>
                </c:pt>
                <c:pt idx="6821">
                  <c:v>0.19737814000000001</c:v>
                </c:pt>
                <c:pt idx="6822">
                  <c:v>0.19740349000000001</c:v>
                </c:pt>
                <c:pt idx="6823">
                  <c:v>0.19743601000000002</c:v>
                </c:pt>
                <c:pt idx="6824">
                  <c:v>0.19746136000000003</c:v>
                </c:pt>
                <c:pt idx="6825">
                  <c:v>0.19749400000000003</c:v>
                </c:pt>
                <c:pt idx="6826">
                  <c:v>0.19751922999999999</c:v>
                </c:pt>
                <c:pt idx="6827">
                  <c:v>0.19755199000000001</c:v>
                </c:pt>
                <c:pt idx="6828">
                  <c:v>0.19757710000000001</c:v>
                </c:pt>
                <c:pt idx="6829">
                  <c:v>0.19760986</c:v>
                </c:pt>
                <c:pt idx="6830">
                  <c:v>0.19763509000000001</c:v>
                </c:pt>
                <c:pt idx="6831">
                  <c:v>0.19766760999999997</c:v>
                </c:pt>
                <c:pt idx="6832">
                  <c:v>0.19769249000000003</c:v>
                </c:pt>
                <c:pt idx="6833">
                  <c:v>0.1977256</c:v>
                </c:pt>
                <c:pt idx="6834">
                  <c:v>0.19775037000000001</c:v>
                </c:pt>
                <c:pt idx="6835">
                  <c:v>0.19778346999999999</c:v>
                </c:pt>
                <c:pt idx="6836">
                  <c:v>0.19780824000000002</c:v>
                </c:pt>
                <c:pt idx="6837">
                  <c:v>0.19784134000000003</c:v>
                </c:pt>
                <c:pt idx="6838">
                  <c:v>0.19786611000000001</c:v>
                </c:pt>
                <c:pt idx="6839">
                  <c:v>0.19789862999999996</c:v>
                </c:pt>
                <c:pt idx="6840">
                  <c:v>0.19792398000000003</c:v>
                </c:pt>
                <c:pt idx="6841">
                  <c:v>0.19795650000000001</c:v>
                </c:pt>
                <c:pt idx="6842">
                  <c:v>0.19798196000000001</c:v>
                </c:pt>
                <c:pt idx="6843">
                  <c:v>0.19801437000000002</c:v>
                </c:pt>
                <c:pt idx="6844">
                  <c:v>0.19803983000000003</c:v>
                </c:pt>
                <c:pt idx="6845">
                  <c:v>0.19807236</c:v>
                </c:pt>
                <c:pt idx="6846">
                  <c:v>0.19809782000000001</c:v>
                </c:pt>
                <c:pt idx="6847">
                  <c:v>0.19813022999999996</c:v>
                </c:pt>
                <c:pt idx="6848">
                  <c:v>0.19815579999999997</c:v>
                </c:pt>
                <c:pt idx="6849">
                  <c:v>0.19818810000000001</c:v>
                </c:pt>
                <c:pt idx="6850">
                  <c:v>0.19821356000000001</c:v>
                </c:pt>
                <c:pt idx="6851">
                  <c:v>0.19824596999999999</c:v>
                </c:pt>
                <c:pt idx="6852">
                  <c:v>0.19827143000000003</c:v>
                </c:pt>
                <c:pt idx="6853">
                  <c:v>0.19830395000000001</c:v>
                </c:pt>
                <c:pt idx="6854">
                  <c:v>0.19832942000000001</c:v>
                </c:pt>
                <c:pt idx="6855">
                  <c:v>0.19836181999999997</c:v>
                </c:pt>
                <c:pt idx="6856">
                  <c:v>0.19838728999999999</c:v>
                </c:pt>
                <c:pt idx="6857">
                  <c:v>0.19841981000000003</c:v>
                </c:pt>
                <c:pt idx="6858">
                  <c:v>0.19844516000000004</c:v>
                </c:pt>
                <c:pt idx="6859">
                  <c:v>0.19847733000000004</c:v>
                </c:pt>
                <c:pt idx="6860">
                  <c:v>0.19850303000000002</c:v>
                </c:pt>
                <c:pt idx="6861">
                  <c:v>0.19853520000000002</c:v>
                </c:pt>
                <c:pt idx="6862">
                  <c:v>0.19856090000000001</c:v>
                </c:pt>
                <c:pt idx="6863">
                  <c:v>0.19859307000000001</c:v>
                </c:pt>
                <c:pt idx="6864">
                  <c:v>0.19861877</c:v>
                </c:pt>
                <c:pt idx="6865">
                  <c:v>0.19865094</c:v>
                </c:pt>
                <c:pt idx="6866">
                  <c:v>0.19867663999999996</c:v>
                </c:pt>
                <c:pt idx="6867">
                  <c:v>0.19870905000000003</c:v>
                </c:pt>
                <c:pt idx="6868">
                  <c:v>0.19873405000000002</c:v>
                </c:pt>
                <c:pt idx="6869">
                  <c:v>0.19876692000000001</c:v>
                </c:pt>
                <c:pt idx="6870">
                  <c:v>0.19879192000000001</c:v>
                </c:pt>
                <c:pt idx="6871">
                  <c:v>0.19882479</c:v>
                </c:pt>
                <c:pt idx="6872">
                  <c:v>0.19884990000000002</c:v>
                </c:pt>
                <c:pt idx="6873">
                  <c:v>0.19888276999999996</c:v>
                </c:pt>
                <c:pt idx="6874">
                  <c:v>0.19890777000000001</c:v>
                </c:pt>
                <c:pt idx="6875">
                  <c:v>0.19894030000000001</c:v>
                </c:pt>
                <c:pt idx="6876">
                  <c:v>0.19896564000000003</c:v>
                </c:pt>
                <c:pt idx="6877">
                  <c:v>0.19899817000000003</c:v>
                </c:pt>
                <c:pt idx="6878">
                  <c:v>0.19902363000000001</c:v>
                </c:pt>
                <c:pt idx="6879">
                  <c:v>0.19905603999999999</c:v>
                </c:pt>
                <c:pt idx="6880">
                  <c:v>0.19908161999999996</c:v>
                </c:pt>
                <c:pt idx="6881">
                  <c:v>0.19911391000000001</c:v>
                </c:pt>
                <c:pt idx="6882">
                  <c:v>0.19913949000000003</c:v>
                </c:pt>
                <c:pt idx="6883">
                  <c:v>0.19917177999999994</c:v>
                </c:pt>
                <c:pt idx="6884">
                  <c:v>0.19919759000000001</c:v>
                </c:pt>
                <c:pt idx="6885">
                  <c:v>0.19922965000000001</c:v>
                </c:pt>
                <c:pt idx="6886">
                  <c:v>0.19925546000000002</c:v>
                </c:pt>
                <c:pt idx="6887">
                  <c:v>0.19928752</c:v>
                </c:pt>
                <c:pt idx="6888">
                  <c:v>0.19931333000000004</c:v>
                </c:pt>
                <c:pt idx="6889">
                  <c:v>0.19934550000000001</c:v>
                </c:pt>
                <c:pt idx="6890">
                  <c:v>0.1993712</c:v>
                </c:pt>
                <c:pt idx="6891">
                  <c:v>0.19940337000000002</c:v>
                </c:pt>
                <c:pt idx="6892">
                  <c:v>0.19942907000000001</c:v>
                </c:pt>
                <c:pt idx="6893">
                  <c:v>0.19946124000000004</c:v>
                </c:pt>
                <c:pt idx="6894">
                  <c:v>0.19948694000000003</c:v>
                </c:pt>
                <c:pt idx="6895">
                  <c:v>0.19951922999999999</c:v>
                </c:pt>
                <c:pt idx="6896">
                  <c:v>0.19954480999999999</c:v>
                </c:pt>
                <c:pt idx="6897">
                  <c:v>0.19957722</c:v>
                </c:pt>
                <c:pt idx="6898">
                  <c:v>0.1996021</c:v>
                </c:pt>
                <c:pt idx="6899">
                  <c:v>0.19963508999999999</c:v>
                </c:pt>
                <c:pt idx="6900">
                  <c:v>0.19966009000000001</c:v>
                </c:pt>
                <c:pt idx="6901">
                  <c:v>0.19969296</c:v>
                </c:pt>
                <c:pt idx="6902">
                  <c:v>0.19971807000000003</c:v>
                </c:pt>
                <c:pt idx="6903">
                  <c:v>0.19975082999999996</c:v>
                </c:pt>
                <c:pt idx="6904">
                  <c:v>0.19977606000000001</c:v>
                </c:pt>
                <c:pt idx="6905">
                  <c:v>0.19980870000000001</c:v>
                </c:pt>
                <c:pt idx="6906">
                  <c:v>0.19983392999999997</c:v>
                </c:pt>
                <c:pt idx="6907">
                  <c:v>0.19986611000000001</c:v>
                </c:pt>
                <c:pt idx="6908">
                  <c:v>0.19989180000000001</c:v>
                </c:pt>
                <c:pt idx="6909">
                  <c:v>0.19992398000000003</c:v>
                </c:pt>
                <c:pt idx="6910">
                  <c:v>0.19994979000000002</c:v>
                </c:pt>
                <c:pt idx="6911">
                  <c:v>0.19998208000000003</c:v>
                </c:pt>
                <c:pt idx="6912">
                  <c:v>0.20000766</c:v>
                </c:pt>
                <c:pt idx="6913">
                  <c:v>0.20003994999999999</c:v>
                </c:pt>
                <c:pt idx="6914">
                  <c:v>0.20006552999999996</c:v>
                </c:pt>
                <c:pt idx="6915">
                  <c:v>0.20009782000000001</c:v>
                </c:pt>
                <c:pt idx="6916">
                  <c:v>0.20012350999999998</c:v>
                </c:pt>
                <c:pt idx="6917">
                  <c:v>0.20015569</c:v>
                </c:pt>
                <c:pt idx="6918">
                  <c:v>0.20018079999999996</c:v>
                </c:pt>
                <c:pt idx="6919">
                  <c:v>0.20021356000000001</c:v>
                </c:pt>
                <c:pt idx="6920">
                  <c:v>0.20023879000000003</c:v>
                </c:pt>
                <c:pt idx="6921">
                  <c:v>0.20027143000000003</c:v>
                </c:pt>
                <c:pt idx="6922">
                  <c:v>0.20029654999999999</c:v>
                </c:pt>
                <c:pt idx="6923">
                  <c:v>0.20032918000000002</c:v>
                </c:pt>
                <c:pt idx="6924">
                  <c:v>0.20035453</c:v>
                </c:pt>
                <c:pt idx="6925">
                  <c:v>0.20038717</c:v>
                </c:pt>
                <c:pt idx="6926">
                  <c:v>0.20041240000000002</c:v>
                </c:pt>
                <c:pt idx="6927">
                  <c:v>0.20044504000000002</c:v>
                </c:pt>
                <c:pt idx="6928">
                  <c:v>0.20047027000000001</c:v>
                </c:pt>
                <c:pt idx="6929">
                  <c:v>0.20050314000000002</c:v>
                </c:pt>
                <c:pt idx="6930">
                  <c:v>0.20052813999999999</c:v>
                </c:pt>
                <c:pt idx="6931">
                  <c:v>0.20056101000000001</c:v>
                </c:pt>
                <c:pt idx="6932">
                  <c:v>0.20058635999999999</c:v>
                </c:pt>
                <c:pt idx="6933">
                  <c:v>0.20061899999999999</c:v>
                </c:pt>
                <c:pt idx="6934">
                  <c:v>0.20064423000000003</c:v>
                </c:pt>
                <c:pt idx="6935">
                  <c:v>0.20067686999999998</c:v>
                </c:pt>
                <c:pt idx="6936">
                  <c:v>0.20070163999999999</c:v>
                </c:pt>
                <c:pt idx="6937">
                  <c:v>0.20073473999999999</c:v>
                </c:pt>
                <c:pt idx="6938">
                  <c:v>0.20075962</c:v>
                </c:pt>
                <c:pt idx="6939">
                  <c:v>0.20079215000000003</c:v>
                </c:pt>
                <c:pt idx="6940">
                  <c:v>0.20081749000000002</c:v>
                </c:pt>
                <c:pt idx="6941">
                  <c:v>0.20085001999999996</c:v>
                </c:pt>
                <c:pt idx="6942">
                  <c:v>0.20087537</c:v>
                </c:pt>
                <c:pt idx="6943">
                  <c:v>0.20090789000000003</c:v>
                </c:pt>
                <c:pt idx="6944">
                  <c:v>0.20093324000000004</c:v>
                </c:pt>
                <c:pt idx="6945">
                  <c:v>0.20096586999999999</c:v>
                </c:pt>
                <c:pt idx="6946">
                  <c:v>0.20099111000000003</c:v>
                </c:pt>
                <c:pt idx="6947">
                  <c:v>0.20102397999999996</c:v>
                </c:pt>
                <c:pt idx="6948">
                  <c:v>0.20104921000000003</c:v>
                </c:pt>
                <c:pt idx="6949">
                  <c:v>0.20108185000000001</c:v>
                </c:pt>
                <c:pt idx="6950">
                  <c:v>0.20110707999999997</c:v>
                </c:pt>
                <c:pt idx="6951">
                  <c:v>0.20113971999999997</c:v>
                </c:pt>
                <c:pt idx="6952">
                  <c:v>0.20116506000000001</c:v>
                </c:pt>
                <c:pt idx="6953">
                  <c:v>0.20119759000000001</c:v>
                </c:pt>
                <c:pt idx="6954">
                  <c:v>0.20122292999999997</c:v>
                </c:pt>
                <c:pt idx="6955">
                  <c:v>0.20125498999999999</c:v>
                </c:pt>
                <c:pt idx="6956">
                  <c:v>0.20128080000000001</c:v>
                </c:pt>
                <c:pt idx="6957">
                  <c:v>0.20131287</c:v>
                </c:pt>
                <c:pt idx="6958">
                  <c:v>0.20133867999999996</c:v>
                </c:pt>
                <c:pt idx="6959">
                  <c:v>0.20137073999999996</c:v>
                </c:pt>
                <c:pt idx="6960">
                  <c:v>0.20139655000000001</c:v>
                </c:pt>
                <c:pt idx="6961">
                  <c:v>0.20142872000000001</c:v>
                </c:pt>
                <c:pt idx="6962">
                  <c:v>0.20145394999999999</c:v>
                </c:pt>
                <c:pt idx="6963">
                  <c:v>0.20148658999999999</c:v>
                </c:pt>
                <c:pt idx="6964">
                  <c:v>0.20151194000000003</c:v>
                </c:pt>
                <c:pt idx="6965">
                  <c:v>0.20154446000000004</c:v>
                </c:pt>
                <c:pt idx="6966">
                  <c:v>0.20157004000000001</c:v>
                </c:pt>
                <c:pt idx="6967">
                  <c:v>0.20160268000000001</c:v>
                </c:pt>
                <c:pt idx="6968">
                  <c:v>0.20162790999999997</c:v>
                </c:pt>
                <c:pt idx="6969">
                  <c:v>0.20166066999999996</c:v>
                </c:pt>
                <c:pt idx="6970">
                  <c:v>0.20168578000000001</c:v>
                </c:pt>
                <c:pt idx="6971">
                  <c:v>0.20171796000000003</c:v>
                </c:pt>
                <c:pt idx="6972">
                  <c:v>0.20174365000000002</c:v>
                </c:pt>
                <c:pt idx="6973">
                  <c:v>0.20177593999999999</c:v>
                </c:pt>
                <c:pt idx="6974">
                  <c:v>0.20180164</c:v>
                </c:pt>
                <c:pt idx="6975">
                  <c:v>0.2018337</c:v>
                </c:pt>
                <c:pt idx="6976">
                  <c:v>0.20185950999999996</c:v>
                </c:pt>
                <c:pt idx="6977">
                  <c:v>0.20189156999999996</c:v>
                </c:pt>
                <c:pt idx="6978">
                  <c:v>0.20191738000000006</c:v>
                </c:pt>
                <c:pt idx="6979">
                  <c:v>0.20194944000000006</c:v>
                </c:pt>
                <c:pt idx="6980">
                  <c:v>0.20197525000000002</c:v>
                </c:pt>
                <c:pt idx="6981">
                  <c:v>0.20200742999999999</c:v>
                </c:pt>
                <c:pt idx="6982">
                  <c:v>0.20203266</c:v>
                </c:pt>
                <c:pt idx="6983">
                  <c:v>0.20206541000000003</c:v>
                </c:pt>
                <c:pt idx="6984">
                  <c:v>0.20209063999999999</c:v>
                </c:pt>
                <c:pt idx="6985">
                  <c:v>0.20212327999999996</c:v>
                </c:pt>
                <c:pt idx="6986">
                  <c:v>0.20214851</c:v>
                </c:pt>
                <c:pt idx="6987">
                  <c:v>0.20218127</c:v>
                </c:pt>
                <c:pt idx="6988">
                  <c:v>0.20220637999999999</c:v>
                </c:pt>
                <c:pt idx="6989">
                  <c:v>0.20223901999999999</c:v>
                </c:pt>
                <c:pt idx="6990">
                  <c:v>0.20226425000000003</c:v>
                </c:pt>
                <c:pt idx="6991">
                  <c:v>0.20229712000000002</c:v>
                </c:pt>
                <c:pt idx="6992">
                  <c:v>0.20232211999999997</c:v>
                </c:pt>
                <c:pt idx="6993">
                  <c:v>0.20235499000000001</c:v>
                </c:pt>
                <c:pt idx="6994">
                  <c:v>0.20238022999999997</c:v>
                </c:pt>
                <c:pt idx="6995">
                  <c:v>0.20241240000000002</c:v>
                </c:pt>
                <c:pt idx="6996">
                  <c:v>0.20243821000000004</c:v>
                </c:pt>
                <c:pt idx="6997">
                  <c:v>0.20247039000000003</c:v>
                </c:pt>
                <c:pt idx="6998">
                  <c:v>0.20249607999999999</c:v>
                </c:pt>
                <c:pt idx="6999">
                  <c:v>0.20252837000000001</c:v>
                </c:pt>
                <c:pt idx="7000">
                  <c:v>0.20255395000000001</c:v>
                </c:pt>
                <c:pt idx="7001">
                  <c:v>0.20258635999999999</c:v>
                </c:pt>
                <c:pt idx="7002">
                  <c:v>0.20261159000000001</c:v>
                </c:pt>
                <c:pt idx="7003">
                  <c:v>0.20264446000000003</c:v>
                </c:pt>
                <c:pt idx="7004">
                  <c:v>0.20266969000000001</c:v>
                </c:pt>
                <c:pt idx="7005">
                  <c:v>0.20270175000000001</c:v>
                </c:pt>
                <c:pt idx="7006">
                  <c:v>0.20272722000000001</c:v>
                </c:pt>
                <c:pt idx="7007">
                  <c:v>0.20275997000000001</c:v>
                </c:pt>
                <c:pt idx="7008">
                  <c:v>0.20278520000000003</c:v>
                </c:pt>
                <c:pt idx="7009">
                  <c:v>0.20281749000000002</c:v>
                </c:pt>
                <c:pt idx="7010">
                  <c:v>0.20284330000000003</c:v>
                </c:pt>
                <c:pt idx="7011">
                  <c:v>0.20287537</c:v>
                </c:pt>
                <c:pt idx="7012">
                  <c:v>0.20290117999999999</c:v>
                </c:pt>
                <c:pt idx="7013">
                  <c:v>0.20293324000000001</c:v>
                </c:pt>
                <c:pt idx="7014">
                  <c:v>0.20295905000000003</c:v>
                </c:pt>
                <c:pt idx="7015">
                  <c:v>0.20299111000000003</c:v>
                </c:pt>
                <c:pt idx="7016">
                  <c:v>0.20301645000000001</c:v>
                </c:pt>
                <c:pt idx="7017">
                  <c:v>0.20304909000000002</c:v>
                </c:pt>
                <c:pt idx="7018">
                  <c:v>0.20307432</c:v>
                </c:pt>
                <c:pt idx="7019">
                  <c:v>0.20310708000000002</c:v>
                </c:pt>
                <c:pt idx="7020">
                  <c:v>0.20313218999999999</c:v>
                </c:pt>
                <c:pt idx="7021">
                  <c:v>0.20316495000000001</c:v>
                </c:pt>
                <c:pt idx="7022">
                  <c:v>0.20319006000000001</c:v>
                </c:pt>
                <c:pt idx="7023">
                  <c:v>0.20322293000000002</c:v>
                </c:pt>
                <c:pt idx="7024">
                  <c:v>0.20324817000000003</c:v>
                </c:pt>
                <c:pt idx="7025">
                  <c:v>0.20328092</c:v>
                </c:pt>
                <c:pt idx="7026">
                  <c:v>0.20330603999999999</c:v>
                </c:pt>
                <c:pt idx="7027">
                  <c:v>0.20333878999999999</c:v>
                </c:pt>
                <c:pt idx="7028">
                  <c:v>0.20336391000000001</c:v>
                </c:pt>
                <c:pt idx="7029">
                  <c:v>0.20339620000000003</c:v>
                </c:pt>
                <c:pt idx="7030">
                  <c:v>0.20342178000000002</c:v>
                </c:pt>
                <c:pt idx="7031">
                  <c:v>0.20345406999999999</c:v>
                </c:pt>
                <c:pt idx="7032">
                  <c:v>0.20347976000000001</c:v>
                </c:pt>
                <c:pt idx="7033">
                  <c:v>0.20351194000000003</c:v>
                </c:pt>
                <c:pt idx="7034">
                  <c:v>0.20353763000000002</c:v>
                </c:pt>
                <c:pt idx="7035">
                  <c:v>0.20356980999999999</c:v>
                </c:pt>
                <c:pt idx="7036">
                  <c:v>0.20359562</c:v>
                </c:pt>
                <c:pt idx="7037">
                  <c:v>0.20362768000000001</c:v>
                </c:pt>
                <c:pt idx="7038">
                  <c:v>0.20365314000000001</c:v>
                </c:pt>
                <c:pt idx="7039">
                  <c:v>0.20368566999999999</c:v>
                </c:pt>
                <c:pt idx="7040">
                  <c:v>0.20371112999999999</c:v>
                </c:pt>
                <c:pt idx="7041">
                  <c:v>0.20374354000000003</c:v>
                </c:pt>
                <c:pt idx="7042">
                  <c:v>0.20376912000000003</c:v>
                </c:pt>
                <c:pt idx="7043">
                  <c:v>0.20380140999999999</c:v>
                </c:pt>
                <c:pt idx="7044">
                  <c:v>0.20382686999999997</c:v>
                </c:pt>
                <c:pt idx="7045">
                  <c:v>0.20385928000000003</c:v>
                </c:pt>
                <c:pt idx="7046">
                  <c:v>0.20388474000000001</c:v>
                </c:pt>
                <c:pt idx="7047">
                  <c:v>0.20391715000000002</c:v>
                </c:pt>
                <c:pt idx="7048">
                  <c:v>0.20394261000000002</c:v>
                </c:pt>
                <c:pt idx="7049">
                  <c:v>0.20397513000000003</c:v>
                </c:pt>
                <c:pt idx="7050">
                  <c:v>0.2040006</c:v>
                </c:pt>
                <c:pt idx="7051">
                  <c:v>0.20403299999999999</c:v>
                </c:pt>
                <c:pt idx="7052">
                  <c:v>0.20405799999999999</c:v>
                </c:pt>
                <c:pt idx="7053">
                  <c:v>0.20409076000000001</c:v>
                </c:pt>
                <c:pt idx="7054">
                  <c:v>0.20411599000000002</c:v>
                </c:pt>
                <c:pt idx="7055">
                  <c:v>0.20414863000000003</c:v>
                </c:pt>
                <c:pt idx="7056">
                  <c:v>0.20417385999999998</c:v>
                </c:pt>
                <c:pt idx="7057">
                  <c:v>0.20420650000000001</c:v>
                </c:pt>
                <c:pt idx="7058">
                  <c:v>0.20423173000000003</c:v>
                </c:pt>
                <c:pt idx="7059">
                  <c:v>0.20426437000000003</c:v>
                </c:pt>
                <c:pt idx="7060">
                  <c:v>0.20428959999999999</c:v>
                </c:pt>
                <c:pt idx="7061">
                  <c:v>0.20432223999999999</c:v>
                </c:pt>
                <c:pt idx="7062">
                  <c:v>0.20434759000000002</c:v>
                </c:pt>
                <c:pt idx="7063">
                  <c:v>0.20438011</c:v>
                </c:pt>
                <c:pt idx="7064">
                  <c:v>0.20440546000000004</c:v>
                </c:pt>
                <c:pt idx="7065">
                  <c:v>0.20443810000000004</c:v>
                </c:pt>
                <c:pt idx="7066">
                  <c:v>0.20446344000000005</c:v>
                </c:pt>
                <c:pt idx="7067">
                  <c:v>0.20449608000000005</c:v>
                </c:pt>
                <c:pt idx="7068">
                  <c:v>0.20452131000000001</c:v>
                </c:pt>
                <c:pt idx="7069">
                  <c:v>0.20455407</c:v>
                </c:pt>
                <c:pt idx="7070">
                  <c:v>0.20457942000000001</c:v>
                </c:pt>
                <c:pt idx="7071">
                  <c:v>0.20461148000000004</c:v>
                </c:pt>
                <c:pt idx="7072">
                  <c:v>0.20463729000000003</c:v>
                </c:pt>
                <c:pt idx="7073">
                  <c:v>0.20466935000000003</c:v>
                </c:pt>
                <c:pt idx="7074">
                  <c:v>0.20469515999999999</c:v>
                </c:pt>
                <c:pt idx="7075">
                  <c:v>0.20472721999999999</c:v>
                </c:pt>
                <c:pt idx="7076">
                  <c:v>0.20475303000000003</c:v>
                </c:pt>
                <c:pt idx="7077">
                  <c:v>0.20478509000000003</c:v>
                </c:pt>
                <c:pt idx="7078">
                  <c:v>0.20481089999999999</c:v>
                </c:pt>
                <c:pt idx="7079">
                  <c:v>0.20484295999999999</c:v>
                </c:pt>
                <c:pt idx="7080">
                  <c:v>0.20486877000000001</c:v>
                </c:pt>
                <c:pt idx="7081">
                  <c:v>0.20490094000000003</c:v>
                </c:pt>
                <c:pt idx="7082">
                  <c:v>0.20492605999999999</c:v>
                </c:pt>
                <c:pt idx="7083">
                  <c:v>0.20495869999999999</c:v>
                </c:pt>
                <c:pt idx="7084">
                  <c:v>0.20498405000000003</c:v>
                </c:pt>
                <c:pt idx="7085">
                  <c:v>0.20501657000000001</c:v>
                </c:pt>
                <c:pt idx="7086">
                  <c:v>0.20504191999999999</c:v>
                </c:pt>
                <c:pt idx="7087">
                  <c:v>0.20507479000000001</c:v>
                </c:pt>
                <c:pt idx="7088">
                  <c:v>0.20509979000000003</c:v>
                </c:pt>
                <c:pt idx="7089">
                  <c:v>0.20513218999999999</c:v>
                </c:pt>
                <c:pt idx="7090">
                  <c:v>0.20515776999999996</c:v>
                </c:pt>
                <c:pt idx="7091">
                  <c:v>0.20519018000000003</c:v>
                </c:pt>
                <c:pt idx="7092">
                  <c:v>0.20521553000000003</c:v>
                </c:pt>
                <c:pt idx="7093">
                  <c:v>0.20524805000000002</c:v>
                </c:pt>
                <c:pt idx="7094">
                  <c:v>0.20527339999999999</c:v>
                </c:pt>
                <c:pt idx="7095">
                  <c:v>0.20530592</c:v>
                </c:pt>
                <c:pt idx="7096">
                  <c:v>0.20533161999999996</c:v>
                </c:pt>
                <c:pt idx="7097">
                  <c:v>0.20536378999999999</c:v>
                </c:pt>
                <c:pt idx="7098">
                  <c:v>0.20538960000000001</c:v>
                </c:pt>
                <c:pt idx="7099">
                  <c:v>0.20542166000000001</c:v>
                </c:pt>
                <c:pt idx="7100">
                  <c:v>0.20544747000000002</c:v>
                </c:pt>
                <c:pt idx="7101">
                  <c:v>0.20547952999999997</c:v>
                </c:pt>
                <c:pt idx="7102">
                  <c:v>0.20550476000000001</c:v>
                </c:pt>
                <c:pt idx="7103">
                  <c:v>0.20553740000000004</c:v>
                </c:pt>
                <c:pt idx="7104">
                  <c:v>0.20556252</c:v>
                </c:pt>
                <c:pt idx="7105">
                  <c:v>0.20559527000000002</c:v>
                </c:pt>
                <c:pt idx="7106">
                  <c:v>0.20562049999999998</c:v>
                </c:pt>
                <c:pt idx="7107">
                  <c:v>0.20565314000000001</c:v>
                </c:pt>
                <c:pt idx="7108">
                  <c:v>0.20567837</c:v>
                </c:pt>
                <c:pt idx="7109">
                  <c:v>0.20571101000000003</c:v>
                </c:pt>
                <c:pt idx="7110">
                  <c:v>0.20573648000000005</c:v>
                </c:pt>
                <c:pt idx="7111">
                  <c:v>0.20576900000000004</c:v>
                </c:pt>
                <c:pt idx="7112">
                  <c:v>0.20579435000000001</c:v>
                </c:pt>
                <c:pt idx="7113">
                  <c:v>0.20582698999999999</c:v>
                </c:pt>
                <c:pt idx="7114">
                  <c:v>0.20585222</c:v>
                </c:pt>
                <c:pt idx="7115">
                  <c:v>0.20588497</c:v>
                </c:pt>
                <c:pt idx="7116">
                  <c:v>0.20591009000000002</c:v>
                </c:pt>
                <c:pt idx="7117">
                  <c:v>0.20594284000000002</c:v>
                </c:pt>
                <c:pt idx="7118">
                  <c:v>0.20596796000000003</c:v>
                </c:pt>
                <c:pt idx="7119">
                  <c:v>0.20600071</c:v>
                </c:pt>
                <c:pt idx="7120">
                  <c:v>0.20602593999999999</c:v>
                </c:pt>
                <c:pt idx="7121">
                  <c:v>0.20605870000000001</c:v>
                </c:pt>
                <c:pt idx="7122">
                  <c:v>0.20608381000000001</c:v>
                </c:pt>
                <c:pt idx="7123">
                  <c:v>0.20611657</c:v>
                </c:pt>
                <c:pt idx="7124">
                  <c:v>0.20614167999999997</c:v>
                </c:pt>
                <c:pt idx="7125">
                  <c:v>0.20617385999999996</c:v>
                </c:pt>
                <c:pt idx="7126">
                  <c:v>0.20619955000000001</c:v>
                </c:pt>
                <c:pt idx="7127">
                  <c:v>0.20623173000000003</c:v>
                </c:pt>
                <c:pt idx="7128">
                  <c:v>0.20625742999999999</c:v>
                </c:pt>
                <c:pt idx="7129">
                  <c:v>0.20628959999999999</c:v>
                </c:pt>
                <c:pt idx="7130">
                  <c:v>0.20631505999999999</c:v>
                </c:pt>
                <c:pt idx="7131">
                  <c:v>0.20634759000000003</c:v>
                </c:pt>
                <c:pt idx="7132">
                  <c:v>0.20637293000000001</c:v>
                </c:pt>
                <c:pt idx="7133">
                  <c:v>0.20640534000000002</c:v>
                </c:pt>
                <c:pt idx="7134">
                  <c:v>0.20643080000000003</c:v>
                </c:pt>
                <c:pt idx="7135">
                  <c:v>0.20646333000000006</c:v>
                </c:pt>
                <c:pt idx="7136">
                  <c:v>0.20648868000000004</c:v>
                </c:pt>
                <c:pt idx="7137">
                  <c:v>0.20652119999999999</c:v>
                </c:pt>
                <c:pt idx="7138">
                  <c:v>0.20654665999999999</c:v>
                </c:pt>
                <c:pt idx="7139">
                  <c:v>0.20657907</c:v>
                </c:pt>
                <c:pt idx="7140">
                  <c:v>0.20660453000000001</c:v>
                </c:pt>
                <c:pt idx="7141">
                  <c:v>0.20663693999999999</c:v>
                </c:pt>
                <c:pt idx="7142">
                  <c:v>0.20666251999999996</c:v>
                </c:pt>
                <c:pt idx="7143">
                  <c:v>0.20669481000000001</c:v>
                </c:pt>
                <c:pt idx="7144">
                  <c:v>0.2067205</c:v>
                </c:pt>
                <c:pt idx="7145">
                  <c:v>0.20675267999999997</c:v>
                </c:pt>
                <c:pt idx="7146">
                  <c:v>0.20677791000000001</c:v>
                </c:pt>
                <c:pt idx="7147">
                  <c:v>0.20681067</c:v>
                </c:pt>
                <c:pt idx="7148">
                  <c:v>0.20683578000000002</c:v>
                </c:pt>
                <c:pt idx="7149">
                  <c:v>0.20686853999999999</c:v>
                </c:pt>
                <c:pt idx="7150">
                  <c:v>0.20689365000000001</c:v>
                </c:pt>
                <c:pt idx="7151">
                  <c:v>0.20692641000000003</c:v>
                </c:pt>
                <c:pt idx="7152">
                  <c:v>0.20695152</c:v>
                </c:pt>
                <c:pt idx="7153">
                  <c:v>0.20698439000000002</c:v>
                </c:pt>
                <c:pt idx="7154">
                  <c:v>0.20700939000000002</c:v>
                </c:pt>
                <c:pt idx="7155">
                  <c:v>0.20704226000000003</c:v>
                </c:pt>
                <c:pt idx="7156">
                  <c:v>0.20706726000000003</c:v>
                </c:pt>
                <c:pt idx="7157">
                  <c:v>0.20710012999999997</c:v>
                </c:pt>
                <c:pt idx="7158">
                  <c:v>0.20712512999999996</c:v>
                </c:pt>
                <c:pt idx="7159">
                  <c:v>0.20715765999999997</c:v>
                </c:pt>
                <c:pt idx="7160">
                  <c:v>0.20718312</c:v>
                </c:pt>
                <c:pt idx="7161">
                  <c:v>0.20721553000000004</c:v>
                </c:pt>
                <c:pt idx="7162">
                  <c:v>0.20724099000000004</c:v>
                </c:pt>
                <c:pt idx="7163">
                  <c:v>0.20727340000000002</c:v>
                </c:pt>
                <c:pt idx="7164">
                  <c:v>0.20729886000000003</c:v>
                </c:pt>
                <c:pt idx="7165">
                  <c:v>0.20733127000000001</c:v>
                </c:pt>
                <c:pt idx="7166">
                  <c:v>0.20735672999999996</c:v>
                </c:pt>
                <c:pt idx="7167">
                  <c:v>0.20738914000000003</c:v>
                </c:pt>
                <c:pt idx="7168">
                  <c:v>0.20741460000000003</c:v>
                </c:pt>
                <c:pt idx="7169">
                  <c:v>0.20744701000000002</c:v>
                </c:pt>
                <c:pt idx="7170">
                  <c:v>0.20747246999999999</c:v>
                </c:pt>
                <c:pt idx="7171">
                  <c:v>0.20750488000000003</c:v>
                </c:pt>
                <c:pt idx="7172">
                  <c:v>0.20753034000000004</c:v>
                </c:pt>
                <c:pt idx="7173">
                  <c:v>0.20756274999999999</c:v>
                </c:pt>
                <c:pt idx="7174">
                  <c:v>0.20758821000000002</c:v>
                </c:pt>
                <c:pt idx="7175">
                  <c:v>0.20762061999999998</c:v>
                </c:pt>
                <c:pt idx="7176">
                  <c:v>0.20764608000000004</c:v>
                </c:pt>
                <c:pt idx="7177">
                  <c:v>0.20767848999999999</c:v>
                </c:pt>
                <c:pt idx="7178">
                  <c:v>0.20770417999999999</c:v>
                </c:pt>
                <c:pt idx="7179">
                  <c:v>0.20773648000000006</c:v>
                </c:pt>
                <c:pt idx="7180">
                  <c:v>0.20776205000000003</c:v>
                </c:pt>
                <c:pt idx="7181">
                  <c:v>0.20779446000000001</c:v>
                </c:pt>
                <c:pt idx="7182">
                  <c:v>0.20781993000000004</c:v>
                </c:pt>
                <c:pt idx="7183">
                  <c:v>0.20785233000000003</c:v>
                </c:pt>
                <c:pt idx="7184">
                  <c:v>0.20787744999999999</c:v>
                </c:pt>
                <c:pt idx="7185">
                  <c:v>0.20791020000000002</c:v>
                </c:pt>
                <c:pt idx="7186">
                  <c:v>0.20793532000000003</c:v>
                </c:pt>
                <c:pt idx="7187">
                  <c:v>0.20796807000000003</c:v>
                </c:pt>
                <c:pt idx="7188">
                  <c:v>0.20799319000000002</c:v>
                </c:pt>
                <c:pt idx="7189">
                  <c:v>0.20802606000000001</c:v>
                </c:pt>
                <c:pt idx="7190">
                  <c:v>0.20805106000000001</c:v>
                </c:pt>
                <c:pt idx="7191">
                  <c:v>0.20808393000000003</c:v>
                </c:pt>
                <c:pt idx="7192">
                  <c:v>0.20810893000000003</c:v>
                </c:pt>
                <c:pt idx="7193">
                  <c:v>0.20814179999999999</c:v>
                </c:pt>
                <c:pt idx="7194">
                  <c:v>0.20816703000000003</c:v>
                </c:pt>
                <c:pt idx="7195">
                  <c:v>0.20819967</c:v>
                </c:pt>
                <c:pt idx="7196">
                  <c:v>0.20822502000000001</c:v>
                </c:pt>
                <c:pt idx="7197">
                  <c:v>0.20825708000000004</c:v>
                </c:pt>
                <c:pt idx="7198">
                  <c:v>0.20828300000000002</c:v>
                </c:pt>
                <c:pt idx="7199">
                  <c:v>0.20831506000000002</c:v>
                </c:pt>
                <c:pt idx="7200">
                  <c:v>0.20834087000000001</c:v>
                </c:pt>
                <c:pt idx="7201">
                  <c:v>0.20837293000000001</c:v>
                </c:pt>
                <c:pt idx="7202">
                  <c:v>0.20839863000000003</c:v>
                </c:pt>
                <c:pt idx="7203">
                  <c:v>0.20843080000000003</c:v>
                </c:pt>
                <c:pt idx="7204">
                  <c:v>0.20845650000000002</c:v>
                </c:pt>
                <c:pt idx="7205">
                  <c:v>0.20848879000000003</c:v>
                </c:pt>
                <c:pt idx="7206">
                  <c:v>0.20851437000000003</c:v>
                </c:pt>
                <c:pt idx="7207">
                  <c:v>0.20854665999999999</c:v>
                </c:pt>
                <c:pt idx="7208">
                  <c:v>0.20857236000000001</c:v>
                </c:pt>
                <c:pt idx="7209">
                  <c:v>0.20860453000000001</c:v>
                </c:pt>
                <c:pt idx="7210">
                  <c:v>0.20863023000000003</c:v>
                </c:pt>
                <c:pt idx="7211">
                  <c:v>0.20866240000000003</c:v>
                </c:pt>
                <c:pt idx="7212">
                  <c:v>0.20868809999999999</c:v>
                </c:pt>
                <c:pt idx="7213">
                  <c:v>0.20872039000000003</c:v>
                </c:pt>
                <c:pt idx="7214">
                  <c:v>0.20874539000000006</c:v>
                </c:pt>
                <c:pt idx="7215">
                  <c:v>0.20877791000000001</c:v>
                </c:pt>
                <c:pt idx="7216">
                  <c:v>0.20880336999999999</c:v>
                </c:pt>
                <c:pt idx="7217">
                  <c:v>0.20883578000000003</c:v>
                </c:pt>
                <c:pt idx="7218">
                  <c:v>0.20886124000000003</c:v>
                </c:pt>
                <c:pt idx="7219">
                  <c:v>0.20889364999999999</c:v>
                </c:pt>
                <c:pt idx="7220">
                  <c:v>0.20891912000000004</c:v>
                </c:pt>
                <c:pt idx="7221">
                  <c:v>0.20895174999999999</c:v>
                </c:pt>
                <c:pt idx="7222">
                  <c:v>0.20897710000000003</c:v>
                </c:pt>
                <c:pt idx="7223">
                  <c:v>0.20900974000000003</c:v>
                </c:pt>
                <c:pt idx="7224">
                  <c:v>0.20903496999999999</c:v>
                </c:pt>
                <c:pt idx="7225">
                  <c:v>0.20906760999999999</c:v>
                </c:pt>
                <c:pt idx="7226">
                  <c:v>0.20909284000000003</c:v>
                </c:pt>
                <c:pt idx="7227">
                  <c:v>0.20912548000000003</c:v>
                </c:pt>
                <c:pt idx="7228">
                  <c:v>0.20915070999999996</c:v>
                </c:pt>
                <c:pt idx="7229">
                  <c:v>0.20918347000000001</c:v>
                </c:pt>
                <c:pt idx="7230">
                  <c:v>0.20920881000000002</c:v>
                </c:pt>
                <c:pt idx="7231">
                  <c:v>0.20924099000000002</c:v>
                </c:pt>
                <c:pt idx="7232">
                  <c:v>0.20926668000000004</c:v>
                </c:pt>
                <c:pt idx="7233">
                  <c:v>0.20929886000000003</c:v>
                </c:pt>
                <c:pt idx="7234">
                  <c:v>0.20932408999999999</c:v>
                </c:pt>
                <c:pt idx="7235">
                  <c:v>0.20935685000000001</c:v>
                </c:pt>
                <c:pt idx="7236">
                  <c:v>0.20938196000000001</c:v>
                </c:pt>
                <c:pt idx="7237">
                  <c:v>0.20941472000000003</c:v>
                </c:pt>
                <c:pt idx="7238">
                  <c:v>0.20943982999999999</c:v>
                </c:pt>
                <c:pt idx="7239">
                  <c:v>0.20947258999999999</c:v>
                </c:pt>
                <c:pt idx="7240">
                  <c:v>0.20949770000000004</c:v>
                </c:pt>
                <c:pt idx="7241">
                  <c:v>0.20953046000000003</c:v>
                </c:pt>
                <c:pt idx="7242">
                  <c:v>0.20955568999999999</c:v>
                </c:pt>
                <c:pt idx="7243">
                  <c:v>0.20958832999999999</c:v>
                </c:pt>
                <c:pt idx="7244">
                  <c:v>0.20961356</c:v>
                </c:pt>
                <c:pt idx="7245">
                  <c:v>0.20964620000000003</c:v>
                </c:pt>
                <c:pt idx="7246">
                  <c:v>0.20967142999999996</c:v>
                </c:pt>
                <c:pt idx="7247">
                  <c:v>0.20970417999999999</c:v>
                </c:pt>
                <c:pt idx="7248">
                  <c:v>0.20972930000000004</c:v>
                </c:pt>
                <c:pt idx="7249">
                  <c:v>0.20976205000000003</c:v>
                </c:pt>
                <c:pt idx="7250">
                  <c:v>0.20978717000000002</c:v>
                </c:pt>
                <c:pt idx="7251">
                  <c:v>0.20981992999999999</c:v>
                </c:pt>
                <c:pt idx="7252">
                  <c:v>0.20984516000000003</c:v>
                </c:pt>
                <c:pt idx="7253">
                  <c:v>0.20987755999999996</c:v>
                </c:pt>
                <c:pt idx="7254">
                  <c:v>0.20990302999999999</c:v>
                </c:pt>
                <c:pt idx="7255">
                  <c:v>0.20993543000000006</c:v>
                </c:pt>
                <c:pt idx="7256">
                  <c:v>0.20996090000000003</c:v>
                </c:pt>
                <c:pt idx="7257">
                  <c:v>0.20999330000000002</c:v>
                </c:pt>
                <c:pt idx="7258">
                  <c:v>0.21001887999999999</c:v>
                </c:pt>
                <c:pt idx="7259">
                  <c:v>0.21005118000000003</c:v>
                </c:pt>
                <c:pt idx="7260">
                  <c:v>0.21007675000000001</c:v>
                </c:pt>
                <c:pt idx="7261">
                  <c:v>0.21010904999999999</c:v>
                </c:pt>
                <c:pt idx="7262">
                  <c:v>0.21013461999999997</c:v>
                </c:pt>
                <c:pt idx="7263">
                  <c:v>0.21016692000000001</c:v>
                </c:pt>
                <c:pt idx="7264">
                  <c:v>0.21019214999999999</c:v>
                </c:pt>
                <c:pt idx="7265">
                  <c:v>0.21022478999999999</c:v>
                </c:pt>
                <c:pt idx="7266">
                  <c:v>0.21025002000000001</c:v>
                </c:pt>
                <c:pt idx="7267">
                  <c:v>0.21028277000000001</c:v>
                </c:pt>
                <c:pt idx="7268">
                  <c:v>0.21030789000000003</c:v>
                </c:pt>
                <c:pt idx="7269">
                  <c:v>0.21034064000000002</c:v>
                </c:pt>
                <c:pt idx="7270">
                  <c:v>0.21036576000000001</c:v>
                </c:pt>
                <c:pt idx="7271">
                  <c:v>0.21039851000000001</c:v>
                </c:pt>
                <c:pt idx="7272">
                  <c:v>0.21042363000000003</c:v>
                </c:pt>
                <c:pt idx="7273">
                  <c:v>0.21045638000000005</c:v>
                </c:pt>
                <c:pt idx="7274">
                  <c:v>0.21048162000000001</c:v>
                </c:pt>
                <c:pt idx="7275">
                  <c:v>0.21051425000000004</c:v>
                </c:pt>
                <c:pt idx="7276">
                  <c:v>0.21053949000000005</c:v>
                </c:pt>
                <c:pt idx="7277">
                  <c:v>0.21057212</c:v>
                </c:pt>
                <c:pt idx="7278">
                  <c:v>0.21059736000000004</c:v>
                </c:pt>
                <c:pt idx="7279">
                  <c:v>0.21062998999999999</c:v>
                </c:pt>
                <c:pt idx="7280">
                  <c:v>0.21065545999999999</c:v>
                </c:pt>
                <c:pt idx="7281">
                  <c:v>0.21068787</c:v>
                </c:pt>
                <c:pt idx="7282">
                  <c:v>0.21071333000000006</c:v>
                </c:pt>
                <c:pt idx="7283">
                  <c:v>0.21074574000000001</c:v>
                </c:pt>
                <c:pt idx="7284">
                  <c:v>0.21077085000000001</c:v>
                </c:pt>
                <c:pt idx="7285">
                  <c:v>0.21080372</c:v>
                </c:pt>
                <c:pt idx="7286">
                  <c:v>0.21082883999999999</c:v>
                </c:pt>
                <c:pt idx="7287">
                  <c:v>0.21086171000000001</c:v>
                </c:pt>
                <c:pt idx="7288">
                  <c:v>0.21088671</c:v>
                </c:pt>
                <c:pt idx="7289">
                  <c:v>0.21091958000000005</c:v>
                </c:pt>
                <c:pt idx="7290">
                  <c:v>0.21094457999999999</c:v>
                </c:pt>
                <c:pt idx="7291">
                  <c:v>0.21097745000000004</c:v>
                </c:pt>
                <c:pt idx="7292">
                  <c:v>0.21100245000000004</c:v>
                </c:pt>
                <c:pt idx="7293">
                  <c:v>0.21103485999999999</c:v>
                </c:pt>
                <c:pt idx="7294">
                  <c:v>0.21106055000000001</c:v>
                </c:pt>
                <c:pt idx="7295">
                  <c:v>0.21109273000000003</c:v>
                </c:pt>
                <c:pt idx="7296">
                  <c:v>0.21111842000000003</c:v>
                </c:pt>
                <c:pt idx="7297">
                  <c:v>0.21115059999999997</c:v>
                </c:pt>
                <c:pt idx="7298">
                  <c:v>0.21117628999999999</c:v>
                </c:pt>
                <c:pt idx="7299">
                  <c:v>0.21120847000000004</c:v>
                </c:pt>
                <c:pt idx="7300">
                  <c:v>0.21123428000000005</c:v>
                </c:pt>
                <c:pt idx="7301">
                  <c:v>0.21126634000000005</c:v>
                </c:pt>
                <c:pt idx="7302">
                  <c:v>0.21129215000000004</c:v>
                </c:pt>
                <c:pt idx="7303">
                  <c:v>0.21132432000000001</c:v>
                </c:pt>
                <c:pt idx="7304">
                  <c:v>0.21134944000000006</c:v>
                </c:pt>
                <c:pt idx="7305">
                  <c:v>0.21138219000000003</c:v>
                </c:pt>
                <c:pt idx="7306">
                  <c:v>0.21140731000000001</c:v>
                </c:pt>
                <c:pt idx="7307">
                  <c:v>0.21144006000000004</c:v>
                </c:pt>
                <c:pt idx="7308">
                  <c:v>0.21146518000000006</c:v>
                </c:pt>
                <c:pt idx="7309">
                  <c:v>0.21149793000000006</c:v>
                </c:pt>
                <c:pt idx="7310">
                  <c:v>0.21152317000000001</c:v>
                </c:pt>
                <c:pt idx="7311">
                  <c:v>0.21155592000000001</c:v>
                </c:pt>
                <c:pt idx="7312">
                  <c:v>0.21158104000000003</c:v>
                </c:pt>
                <c:pt idx="7313">
                  <c:v>0.21161390999999999</c:v>
                </c:pt>
                <c:pt idx="7314">
                  <c:v>0.21163878999999999</c:v>
                </c:pt>
                <c:pt idx="7315">
                  <c:v>0.21167178</c:v>
                </c:pt>
                <c:pt idx="7316">
                  <c:v>0.21169711999999999</c:v>
                </c:pt>
                <c:pt idx="7317">
                  <c:v>0.21172975999999999</c:v>
                </c:pt>
                <c:pt idx="7318">
                  <c:v>0.21175499000000003</c:v>
                </c:pt>
                <c:pt idx="7319">
                  <c:v>0.21178763000000003</c:v>
                </c:pt>
                <c:pt idx="7320">
                  <c:v>0.21181286999999999</c:v>
                </c:pt>
                <c:pt idx="7321">
                  <c:v>0.21184492999999999</c:v>
                </c:pt>
                <c:pt idx="7322">
                  <c:v>0.21187074</c:v>
                </c:pt>
                <c:pt idx="7323">
                  <c:v>0.21190302999999999</c:v>
                </c:pt>
                <c:pt idx="7324">
                  <c:v>0.21192871999999999</c:v>
                </c:pt>
                <c:pt idx="7325">
                  <c:v>0.21196101000000003</c:v>
                </c:pt>
                <c:pt idx="7326">
                  <c:v>0.21198659000000003</c:v>
                </c:pt>
                <c:pt idx="7327">
                  <c:v>0.21201887999999999</c:v>
                </c:pt>
                <c:pt idx="7328">
                  <c:v>0.21204446000000002</c:v>
                </c:pt>
                <c:pt idx="7329">
                  <c:v>0.21207675000000001</c:v>
                </c:pt>
                <c:pt idx="7330">
                  <c:v>0.21210198999999999</c:v>
                </c:pt>
                <c:pt idx="7331">
                  <c:v>0.21213462</c:v>
                </c:pt>
                <c:pt idx="7332">
                  <c:v>0.21215986000000001</c:v>
                </c:pt>
                <c:pt idx="7333">
                  <c:v>0.21219249000000004</c:v>
                </c:pt>
                <c:pt idx="7334">
                  <c:v>0.21221784000000002</c:v>
                </c:pt>
                <c:pt idx="7335">
                  <c:v>0.21225036999999999</c:v>
                </c:pt>
                <c:pt idx="7336">
                  <c:v>0.21227571000000001</c:v>
                </c:pt>
                <c:pt idx="7337">
                  <c:v>0.21230824000000004</c:v>
                </c:pt>
                <c:pt idx="7338">
                  <c:v>0.21233357999999997</c:v>
                </c:pt>
                <c:pt idx="7339">
                  <c:v>0.21236563999999999</c:v>
                </c:pt>
                <c:pt idx="7340">
                  <c:v>0.21239145000000004</c:v>
                </c:pt>
                <c:pt idx="7341">
                  <c:v>0.21242363000000003</c:v>
                </c:pt>
                <c:pt idx="7342">
                  <c:v>0.21244921000000005</c:v>
                </c:pt>
                <c:pt idx="7343">
                  <c:v>0.21248150000000002</c:v>
                </c:pt>
                <c:pt idx="7344">
                  <c:v>0.21250731000000003</c:v>
                </c:pt>
                <c:pt idx="7345">
                  <c:v>0.21253937000000003</c:v>
                </c:pt>
                <c:pt idx="7346">
                  <c:v>0.21256530000000004</c:v>
                </c:pt>
                <c:pt idx="7347">
                  <c:v>0.21259724000000002</c:v>
                </c:pt>
                <c:pt idx="7348">
                  <c:v>0.21262259</c:v>
                </c:pt>
                <c:pt idx="7349">
                  <c:v>0.21265511000000001</c:v>
                </c:pt>
                <c:pt idx="7350">
                  <c:v>0.21268056999999999</c:v>
                </c:pt>
                <c:pt idx="7351">
                  <c:v>0.21271298000000005</c:v>
                </c:pt>
                <c:pt idx="7352">
                  <c:v>0.21273833000000006</c:v>
                </c:pt>
                <c:pt idx="7353">
                  <c:v>0.21277097</c:v>
                </c:pt>
                <c:pt idx="7354">
                  <c:v>0.21279631000000002</c:v>
                </c:pt>
                <c:pt idx="7355">
                  <c:v>0.21282894999999999</c:v>
                </c:pt>
                <c:pt idx="7356">
                  <c:v>0.21285418000000003</c:v>
                </c:pt>
                <c:pt idx="7357">
                  <c:v>0.21288682</c:v>
                </c:pt>
                <c:pt idx="7358">
                  <c:v>0.21291205000000002</c:v>
                </c:pt>
                <c:pt idx="7359">
                  <c:v>0.21294469000000002</c:v>
                </c:pt>
                <c:pt idx="7360">
                  <c:v>0.21296993000000006</c:v>
                </c:pt>
                <c:pt idx="7361">
                  <c:v>0.21300256000000001</c:v>
                </c:pt>
                <c:pt idx="7362">
                  <c:v>0.21302814000000003</c:v>
                </c:pt>
                <c:pt idx="7363">
                  <c:v>0.21306043000000005</c:v>
                </c:pt>
                <c:pt idx="7364">
                  <c:v>0.21308555000000001</c:v>
                </c:pt>
                <c:pt idx="7365">
                  <c:v>0.21311830000000004</c:v>
                </c:pt>
                <c:pt idx="7366">
                  <c:v>0.21314353999999999</c:v>
                </c:pt>
                <c:pt idx="7367">
                  <c:v>0.21317617999999997</c:v>
                </c:pt>
                <c:pt idx="7368">
                  <c:v>0.21320164000000003</c:v>
                </c:pt>
                <c:pt idx="7369">
                  <c:v>0.21323416000000003</c:v>
                </c:pt>
                <c:pt idx="7370">
                  <c:v>0.21325939000000002</c:v>
                </c:pt>
                <c:pt idx="7371">
                  <c:v>0.21329202999999999</c:v>
                </c:pt>
                <c:pt idx="7372">
                  <c:v>0.21331738000000006</c:v>
                </c:pt>
                <c:pt idx="7373">
                  <c:v>0.21334990000000004</c:v>
                </c:pt>
                <c:pt idx="7374">
                  <c:v>0.21337524999999999</c:v>
                </c:pt>
                <c:pt idx="7375">
                  <c:v>0.21340777000000002</c:v>
                </c:pt>
                <c:pt idx="7376">
                  <c:v>0.21343312000000003</c:v>
                </c:pt>
                <c:pt idx="7377">
                  <c:v>0.21346564000000004</c:v>
                </c:pt>
                <c:pt idx="7378">
                  <c:v>0.21349111000000004</c:v>
                </c:pt>
                <c:pt idx="7379">
                  <c:v>0.21352362999999996</c:v>
                </c:pt>
                <c:pt idx="7380">
                  <c:v>0.21354898000000005</c:v>
                </c:pt>
                <c:pt idx="7381">
                  <c:v>0.21358150000000001</c:v>
                </c:pt>
                <c:pt idx="7382">
                  <c:v>0.2136065</c:v>
                </c:pt>
                <c:pt idx="7383">
                  <c:v>0.21363879000000002</c:v>
                </c:pt>
                <c:pt idx="7384">
                  <c:v>0.21366449000000004</c:v>
                </c:pt>
                <c:pt idx="7385">
                  <c:v>0.21369689000000003</c:v>
                </c:pt>
                <c:pt idx="7386">
                  <c:v>0.21372236000000003</c:v>
                </c:pt>
                <c:pt idx="7387">
                  <c:v>0.21375475999999999</c:v>
                </c:pt>
                <c:pt idx="7388">
                  <c:v>0.21378022999999999</c:v>
                </c:pt>
                <c:pt idx="7389">
                  <c:v>0.21381252000000001</c:v>
                </c:pt>
                <c:pt idx="7390">
                  <c:v>0.21383810000000003</c:v>
                </c:pt>
                <c:pt idx="7391">
                  <c:v>0.21387038999999999</c:v>
                </c:pt>
                <c:pt idx="7392">
                  <c:v>0.21389607999999999</c:v>
                </c:pt>
                <c:pt idx="7393">
                  <c:v>0.21392837000000003</c:v>
                </c:pt>
                <c:pt idx="7394">
                  <c:v>0.21395395000000003</c:v>
                </c:pt>
                <c:pt idx="7395">
                  <c:v>0.21398636000000001</c:v>
                </c:pt>
                <c:pt idx="7396">
                  <c:v>0.21401194000000004</c:v>
                </c:pt>
                <c:pt idx="7397">
                  <c:v>0.21404423000000006</c:v>
                </c:pt>
                <c:pt idx="7398">
                  <c:v>0.21406981000000003</c:v>
                </c:pt>
                <c:pt idx="7399">
                  <c:v>0.21410209999999999</c:v>
                </c:pt>
                <c:pt idx="7400">
                  <c:v>0.21412767999999996</c:v>
                </c:pt>
                <c:pt idx="7401">
                  <c:v>0.21415997000000001</c:v>
                </c:pt>
                <c:pt idx="7402">
                  <c:v>0.21418519999999999</c:v>
                </c:pt>
                <c:pt idx="7403">
                  <c:v>0.21421796000000004</c:v>
                </c:pt>
                <c:pt idx="7404">
                  <c:v>0.21424319000000006</c:v>
                </c:pt>
                <c:pt idx="7405">
                  <c:v>0.21427583000000003</c:v>
                </c:pt>
                <c:pt idx="7406">
                  <c:v>0.21430105999999999</c:v>
                </c:pt>
                <c:pt idx="7407">
                  <c:v>0.21433369999999999</c:v>
                </c:pt>
                <c:pt idx="7408">
                  <c:v>0.21435905000000002</c:v>
                </c:pt>
                <c:pt idx="7409">
                  <c:v>0.21439168000000003</c:v>
                </c:pt>
                <c:pt idx="7410">
                  <c:v>0.21441692000000004</c:v>
                </c:pt>
                <c:pt idx="7411">
                  <c:v>0.21444955000000002</c:v>
                </c:pt>
                <c:pt idx="7412">
                  <c:v>0.21447479000000003</c:v>
                </c:pt>
                <c:pt idx="7413">
                  <c:v>0.21450696000000002</c:v>
                </c:pt>
                <c:pt idx="7414">
                  <c:v>0.21453265999999999</c:v>
                </c:pt>
                <c:pt idx="7415">
                  <c:v>0.21456483000000004</c:v>
                </c:pt>
                <c:pt idx="7416">
                  <c:v>0.21459053000000003</c:v>
                </c:pt>
                <c:pt idx="7417">
                  <c:v>0.2146227</c:v>
                </c:pt>
                <c:pt idx="7418">
                  <c:v>0.21464840000000002</c:v>
                </c:pt>
                <c:pt idx="7419">
                  <c:v>0.21468056999999996</c:v>
                </c:pt>
                <c:pt idx="7420">
                  <c:v>0.21470627000000003</c:v>
                </c:pt>
                <c:pt idx="7421">
                  <c:v>0.21473855999999999</c:v>
                </c:pt>
                <c:pt idx="7422">
                  <c:v>0.21476425000000002</c:v>
                </c:pt>
                <c:pt idx="7423">
                  <c:v>0.21479655000000003</c:v>
                </c:pt>
                <c:pt idx="7424">
                  <c:v>0.21482155</c:v>
                </c:pt>
                <c:pt idx="7425">
                  <c:v>0.21485430000000003</c:v>
                </c:pt>
                <c:pt idx="7426">
                  <c:v>0.21487941999999999</c:v>
                </c:pt>
                <c:pt idx="7427">
                  <c:v>0.21491252000000002</c:v>
                </c:pt>
                <c:pt idx="7428">
                  <c:v>0.21493729000000006</c:v>
                </c:pt>
                <c:pt idx="7429">
                  <c:v>0.21497039000000004</c:v>
                </c:pt>
                <c:pt idx="7430">
                  <c:v>0.21499516000000002</c:v>
                </c:pt>
                <c:pt idx="7431">
                  <c:v>0.21502826000000003</c:v>
                </c:pt>
                <c:pt idx="7432">
                  <c:v>0.21505303000000003</c:v>
                </c:pt>
                <c:pt idx="7433">
                  <c:v>0.21508567000000001</c:v>
                </c:pt>
                <c:pt idx="7434">
                  <c:v>0.21511089999999999</c:v>
                </c:pt>
                <c:pt idx="7435">
                  <c:v>0.21514353999999999</c:v>
                </c:pt>
                <c:pt idx="7436">
                  <c:v>0.21516900000000003</c:v>
                </c:pt>
                <c:pt idx="7437">
                  <c:v>0.21520141000000004</c:v>
                </c:pt>
                <c:pt idx="7438">
                  <c:v>0.21522686999999999</c:v>
                </c:pt>
                <c:pt idx="7439">
                  <c:v>0.21525928000000005</c:v>
                </c:pt>
                <c:pt idx="7440">
                  <c:v>0.21528485999999999</c:v>
                </c:pt>
                <c:pt idx="7441">
                  <c:v>0.21531726000000004</c:v>
                </c:pt>
                <c:pt idx="7442">
                  <c:v>0.21534284000000004</c:v>
                </c:pt>
                <c:pt idx="7443">
                  <c:v>0.21537537000000001</c:v>
                </c:pt>
                <c:pt idx="7444">
                  <c:v>0.21540071000000002</c:v>
                </c:pt>
                <c:pt idx="7445">
                  <c:v>0.21543324000000005</c:v>
                </c:pt>
                <c:pt idx="7446">
                  <c:v>0.21545858000000004</c:v>
                </c:pt>
                <c:pt idx="7447">
                  <c:v>0.21549111000000004</c:v>
                </c:pt>
                <c:pt idx="7448">
                  <c:v>0.21551645000000005</c:v>
                </c:pt>
                <c:pt idx="7449">
                  <c:v>0.21554898000000006</c:v>
                </c:pt>
                <c:pt idx="7450">
                  <c:v>0.21557386000000001</c:v>
                </c:pt>
                <c:pt idx="7451">
                  <c:v>0.21560684999999999</c:v>
                </c:pt>
                <c:pt idx="7452">
                  <c:v>0.21563172999999997</c:v>
                </c:pt>
                <c:pt idx="7453">
                  <c:v>0.21566472</c:v>
                </c:pt>
                <c:pt idx="7454">
                  <c:v>0.21568972</c:v>
                </c:pt>
                <c:pt idx="7455">
                  <c:v>0.21572258999999999</c:v>
                </c:pt>
                <c:pt idx="7456">
                  <c:v>0.21574759000000002</c:v>
                </c:pt>
                <c:pt idx="7457">
                  <c:v>0.21578046000000004</c:v>
                </c:pt>
                <c:pt idx="7458">
                  <c:v>0.21580546000000003</c:v>
                </c:pt>
                <c:pt idx="7459">
                  <c:v>0.21583832999999999</c:v>
                </c:pt>
                <c:pt idx="7460">
                  <c:v>0.21586332999999999</c:v>
                </c:pt>
                <c:pt idx="7461">
                  <c:v>0.21589574000000003</c:v>
                </c:pt>
                <c:pt idx="7462">
                  <c:v>0.21592131000000003</c:v>
                </c:pt>
                <c:pt idx="7463">
                  <c:v>0.21595371999999999</c:v>
                </c:pt>
                <c:pt idx="7464">
                  <c:v>0.21597917999999999</c:v>
                </c:pt>
                <c:pt idx="7465">
                  <c:v>0.21601194000000004</c:v>
                </c:pt>
                <c:pt idx="7466">
                  <c:v>0.21603705000000004</c:v>
                </c:pt>
                <c:pt idx="7467">
                  <c:v>0.21606981000000003</c:v>
                </c:pt>
                <c:pt idx="7468">
                  <c:v>0.21609492999999999</c:v>
                </c:pt>
                <c:pt idx="7469">
                  <c:v>0.21612767999999996</c:v>
                </c:pt>
                <c:pt idx="7470">
                  <c:v>0.21615303000000002</c:v>
                </c:pt>
                <c:pt idx="7471">
                  <c:v>0.21618555</c:v>
                </c:pt>
                <c:pt idx="7472">
                  <c:v>0.21621090000000004</c:v>
                </c:pt>
                <c:pt idx="7473">
                  <c:v>0.21624342000000002</c:v>
                </c:pt>
                <c:pt idx="7474">
                  <c:v>0.21626877000000003</c:v>
                </c:pt>
                <c:pt idx="7475">
                  <c:v>0.21630129000000003</c:v>
                </c:pt>
                <c:pt idx="7476">
                  <c:v>0.21632663999999999</c:v>
                </c:pt>
                <c:pt idx="7477">
                  <c:v>0.21635869999999999</c:v>
                </c:pt>
                <c:pt idx="7478">
                  <c:v>0.21638451</c:v>
                </c:pt>
                <c:pt idx="7479">
                  <c:v>0.21641657000000003</c:v>
                </c:pt>
                <c:pt idx="7480">
                  <c:v>0.21644238000000002</c:v>
                </c:pt>
                <c:pt idx="7481">
                  <c:v>0.21647454999999999</c:v>
                </c:pt>
                <c:pt idx="7482">
                  <c:v>0.21650025000000003</c:v>
                </c:pt>
                <c:pt idx="7483">
                  <c:v>0.21653231000000003</c:v>
                </c:pt>
                <c:pt idx="7484">
                  <c:v>0.21655811999999999</c:v>
                </c:pt>
                <c:pt idx="7485">
                  <c:v>0.21659017999999999</c:v>
                </c:pt>
                <c:pt idx="7486">
                  <c:v>0.21661575999999999</c:v>
                </c:pt>
                <c:pt idx="7487">
                  <c:v>0.21664817000000003</c:v>
                </c:pt>
                <c:pt idx="7488">
                  <c:v>0.21667363000000001</c:v>
                </c:pt>
                <c:pt idx="7489">
                  <c:v>0.21670604000000002</c:v>
                </c:pt>
                <c:pt idx="7490">
                  <c:v>0.21673162000000001</c:v>
                </c:pt>
                <c:pt idx="7491">
                  <c:v>0.21676391000000003</c:v>
                </c:pt>
                <c:pt idx="7492">
                  <c:v>0.21678949000000006</c:v>
                </c:pt>
                <c:pt idx="7493">
                  <c:v>0.21682188999999999</c:v>
                </c:pt>
                <c:pt idx="7494">
                  <c:v>0.21684736000000002</c:v>
                </c:pt>
                <c:pt idx="7495">
                  <c:v>0.21687976</c:v>
                </c:pt>
                <c:pt idx="7496">
                  <c:v>0.21690534000000006</c:v>
                </c:pt>
                <c:pt idx="7497">
                  <c:v>0.21693740000000006</c:v>
                </c:pt>
                <c:pt idx="7498">
                  <c:v>0.21696321000000002</c:v>
                </c:pt>
                <c:pt idx="7499">
                  <c:v>0.21699527000000002</c:v>
                </c:pt>
                <c:pt idx="7500">
                  <c:v>0.21702108000000003</c:v>
                </c:pt>
                <c:pt idx="7501">
                  <c:v>0.21705314000000003</c:v>
                </c:pt>
                <c:pt idx="7502">
                  <c:v>0.21707861000000001</c:v>
                </c:pt>
                <c:pt idx="7503">
                  <c:v>0.21711100999999999</c:v>
                </c:pt>
                <c:pt idx="7504">
                  <c:v>0.21713658999999999</c:v>
                </c:pt>
                <c:pt idx="7505">
                  <c:v>0.21716900000000003</c:v>
                </c:pt>
                <c:pt idx="7506">
                  <c:v>0.21719446000000003</c:v>
                </c:pt>
                <c:pt idx="7507">
                  <c:v>0.21722686999999999</c:v>
                </c:pt>
                <c:pt idx="7508">
                  <c:v>0.21725232999999999</c:v>
                </c:pt>
                <c:pt idx="7509">
                  <c:v>0.21728474000000003</c:v>
                </c:pt>
                <c:pt idx="7510">
                  <c:v>0.21731009000000004</c:v>
                </c:pt>
                <c:pt idx="7511">
                  <c:v>0.21734260999999999</c:v>
                </c:pt>
                <c:pt idx="7512">
                  <c:v>0.21736819000000002</c:v>
                </c:pt>
                <c:pt idx="7513">
                  <c:v>0.21740048000000006</c:v>
                </c:pt>
                <c:pt idx="7514">
                  <c:v>0.21742618000000005</c:v>
                </c:pt>
                <c:pt idx="7515">
                  <c:v>0.21745847000000001</c:v>
                </c:pt>
                <c:pt idx="7516">
                  <c:v>0.21748405000000004</c:v>
                </c:pt>
                <c:pt idx="7517">
                  <c:v>0.21751634000000006</c:v>
                </c:pt>
                <c:pt idx="7518">
                  <c:v>0.21754192000000003</c:v>
                </c:pt>
                <c:pt idx="7519">
                  <c:v>0.21757420999999999</c:v>
                </c:pt>
                <c:pt idx="7520">
                  <c:v>0.21759932000000004</c:v>
                </c:pt>
                <c:pt idx="7521">
                  <c:v>0.21763208000000003</c:v>
                </c:pt>
                <c:pt idx="7522">
                  <c:v>0.21765743000000004</c:v>
                </c:pt>
                <c:pt idx="7523">
                  <c:v>0.21768994999999999</c:v>
                </c:pt>
                <c:pt idx="7524">
                  <c:v>0.21771552999999999</c:v>
                </c:pt>
                <c:pt idx="7525">
                  <c:v>0.21774793000000006</c:v>
                </c:pt>
                <c:pt idx="7526">
                  <c:v>0.21777282000000001</c:v>
                </c:pt>
                <c:pt idx="7527">
                  <c:v>0.21780579999999999</c:v>
                </c:pt>
                <c:pt idx="7528">
                  <c:v>0.21783104000000003</c:v>
                </c:pt>
                <c:pt idx="7529">
                  <c:v>0.21786379000000003</c:v>
                </c:pt>
                <c:pt idx="7530">
                  <c:v>0.21788890999999999</c:v>
                </c:pt>
                <c:pt idx="7531">
                  <c:v>0.21792165999999999</c:v>
                </c:pt>
                <c:pt idx="7532">
                  <c:v>0.21794678000000006</c:v>
                </c:pt>
                <c:pt idx="7533">
                  <c:v>0.21797907000000002</c:v>
                </c:pt>
                <c:pt idx="7534">
                  <c:v>0.21800464999999999</c:v>
                </c:pt>
                <c:pt idx="7535">
                  <c:v>0.21803717000000003</c:v>
                </c:pt>
                <c:pt idx="7536">
                  <c:v>0.21806263000000004</c:v>
                </c:pt>
                <c:pt idx="7537">
                  <c:v>0.21809504000000002</c:v>
                </c:pt>
                <c:pt idx="7538">
                  <c:v>0.21812049999999999</c:v>
                </c:pt>
                <c:pt idx="7539">
                  <c:v>0.21815303000000003</c:v>
                </c:pt>
                <c:pt idx="7540">
                  <c:v>0.21817837000000001</c:v>
                </c:pt>
                <c:pt idx="7541">
                  <c:v>0.21821090000000004</c:v>
                </c:pt>
                <c:pt idx="7542">
                  <c:v>0.21823636000000002</c:v>
                </c:pt>
                <c:pt idx="7543">
                  <c:v>0.21826888000000005</c:v>
                </c:pt>
                <c:pt idx="7544">
                  <c:v>0.21829377000000003</c:v>
                </c:pt>
                <c:pt idx="7545">
                  <c:v>0.21832675000000001</c:v>
                </c:pt>
                <c:pt idx="7546">
                  <c:v>0.21835164000000001</c:v>
                </c:pt>
                <c:pt idx="7547">
                  <c:v>0.21838462</c:v>
                </c:pt>
                <c:pt idx="7548">
                  <c:v>0.21840951000000003</c:v>
                </c:pt>
                <c:pt idx="7549">
                  <c:v>0.21844249000000004</c:v>
                </c:pt>
                <c:pt idx="7550">
                  <c:v>0.21846749000000004</c:v>
                </c:pt>
                <c:pt idx="7551">
                  <c:v>0.21849990000000005</c:v>
                </c:pt>
                <c:pt idx="7552">
                  <c:v>0.21852537000000002</c:v>
                </c:pt>
                <c:pt idx="7553">
                  <c:v>0.21855789000000003</c:v>
                </c:pt>
                <c:pt idx="7554">
                  <c:v>0.21858324000000004</c:v>
                </c:pt>
                <c:pt idx="7555">
                  <c:v>0.21861586999999999</c:v>
                </c:pt>
                <c:pt idx="7556">
                  <c:v>0.21864122000000002</c:v>
                </c:pt>
                <c:pt idx="7557">
                  <c:v>0.21867374000000001</c:v>
                </c:pt>
                <c:pt idx="7558">
                  <c:v>0.21869909000000004</c:v>
                </c:pt>
                <c:pt idx="7559">
                  <c:v>0.21873161999999999</c:v>
                </c:pt>
                <c:pt idx="7560">
                  <c:v>0.21875696000000003</c:v>
                </c:pt>
                <c:pt idx="7561">
                  <c:v>0.21878960000000003</c:v>
                </c:pt>
                <c:pt idx="7562">
                  <c:v>0.21881482999999999</c:v>
                </c:pt>
                <c:pt idx="7563">
                  <c:v>0.21884747000000002</c:v>
                </c:pt>
                <c:pt idx="7564">
                  <c:v>0.2188727</c:v>
                </c:pt>
                <c:pt idx="7565">
                  <c:v>0.21890534000000006</c:v>
                </c:pt>
                <c:pt idx="7566">
                  <c:v>0.21893056999999999</c:v>
                </c:pt>
                <c:pt idx="7567">
                  <c:v>0.21896287000000003</c:v>
                </c:pt>
                <c:pt idx="7568">
                  <c:v>0.21898844000000006</c:v>
                </c:pt>
                <c:pt idx="7569">
                  <c:v>0.21902073999999999</c:v>
                </c:pt>
                <c:pt idx="7570">
                  <c:v>0.21904631000000002</c:v>
                </c:pt>
                <c:pt idx="7571">
                  <c:v>0.21907861000000001</c:v>
                </c:pt>
                <c:pt idx="7572">
                  <c:v>0.21910441999999999</c:v>
                </c:pt>
                <c:pt idx="7573">
                  <c:v>0.21913671000000001</c:v>
                </c:pt>
                <c:pt idx="7574">
                  <c:v>0.21916229000000004</c:v>
                </c:pt>
                <c:pt idx="7575">
                  <c:v>0.21919458000000003</c:v>
                </c:pt>
                <c:pt idx="7576">
                  <c:v>0.21921958000000005</c:v>
                </c:pt>
                <c:pt idx="7577">
                  <c:v>0.21925245000000002</c:v>
                </c:pt>
                <c:pt idx="7578">
                  <c:v>0.21927756000000001</c:v>
                </c:pt>
                <c:pt idx="7579">
                  <c:v>0.21931043000000006</c:v>
                </c:pt>
                <c:pt idx="7580">
                  <c:v>0.21933543000000005</c:v>
                </c:pt>
                <c:pt idx="7581">
                  <c:v>0.21936830000000002</c:v>
                </c:pt>
                <c:pt idx="7582">
                  <c:v>0.21939330000000004</c:v>
                </c:pt>
                <c:pt idx="7583">
                  <c:v>0.21942618000000005</c:v>
                </c:pt>
                <c:pt idx="7584">
                  <c:v>0.21945129000000002</c:v>
                </c:pt>
                <c:pt idx="7585">
                  <c:v>0.21948370000000003</c:v>
                </c:pt>
                <c:pt idx="7586">
                  <c:v>0.21950928000000006</c:v>
                </c:pt>
                <c:pt idx="7587">
                  <c:v>0.21954167999999999</c:v>
                </c:pt>
                <c:pt idx="7588">
                  <c:v>0.21956715000000002</c:v>
                </c:pt>
                <c:pt idx="7589">
                  <c:v>0.21959955000000003</c:v>
                </c:pt>
                <c:pt idx="7590">
                  <c:v>0.21962524999999999</c:v>
                </c:pt>
                <c:pt idx="7591">
                  <c:v>0.21965742999999999</c:v>
                </c:pt>
                <c:pt idx="7592">
                  <c:v>0.21968312000000001</c:v>
                </c:pt>
                <c:pt idx="7593">
                  <c:v>0.21971541000000006</c:v>
                </c:pt>
                <c:pt idx="7594">
                  <c:v>0.21974099000000005</c:v>
                </c:pt>
                <c:pt idx="7595">
                  <c:v>0.21977327999999999</c:v>
                </c:pt>
                <c:pt idx="7596">
                  <c:v>0.21979874000000002</c:v>
                </c:pt>
                <c:pt idx="7597">
                  <c:v>0.21983115000000003</c:v>
                </c:pt>
                <c:pt idx="7598">
                  <c:v>0.21985615000000003</c:v>
                </c:pt>
                <c:pt idx="7599">
                  <c:v>0.21988914000000004</c:v>
                </c:pt>
                <c:pt idx="7600">
                  <c:v>0.21991414000000006</c:v>
                </c:pt>
                <c:pt idx="7601">
                  <c:v>0.21994712000000005</c:v>
                </c:pt>
                <c:pt idx="7602">
                  <c:v>0.21997211999999999</c:v>
                </c:pt>
                <c:pt idx="7603">
                  <c:v>0.22000499000000001</c:v>
                </c:pt>
                <c:pt idx="7604">
                  <c:v>0.22003011</c:v>
                </c:pt>
                <c:pt idx="7605">
                  <c:v>0.22006228999999999</c:v>
                </c:pt>
                <c:pt idx="7606">
                  <c:v>0.22008797999999996</c:v>
                </c:pt>
                <c:pt idx="7607">
                  <c:v>0.22012026999999998</c:v>
                </c:pt>
                <c:pt idx="7608">
                  <c:v>0.22014574000000001</c:v>
                </c:pt>
                <c:pt idx="7609">
                  <c:v>0.22017813999999997</c:v>
                </c:pt>
                <c:pt idx="7610">
                  <c:v>0.22020384000000001</c:v>
                </c:pt>
                <c:pt idx="7611">
                  <c:v>0.22023601000000001</c:v>
                </c:pt>
                <c:pt idx="7612">
                  <c:v>0.22026171</c:v>
                </c:pt>
                <c:pt idx="7613">
                  <c:v>0.22029399999999999</c:v>
                </c:pt>
                <c:pt idx="7614">
                  <c:v>0.22031957999999996</c:v>
                </c:pt>
                <c:pt idx="7615">
                  <c:v>0.22035186999999998</c:v>
                </c:pt>
                <c:pt idx="7616">
                  <c:v>0.22037745</c:v>
                </c:pt>
                <c:pt idx="7617">
                  <c:v>0.22040973999999999</c:v>
                </c:pt>
                <c:pt idx="7618">
                  <c:v>0.22043531999999999</c:v>
                </c:pt>
                <c:pt idx="7619">
                  <c:v>0.22046784000000003</c:v>
                </c:pt>
                <c:pt idx="7620">
                  <c:v>0.22049273000000003</c:v>
                </c:pt>
                <c:pt idx="7621">
                  <c:v>0.22052570999999999</c:v>
                </c:pt>
                <c:pt idx="7622">
                  <c:v>0.22055059999999999</c:v>
                </c:pt>
                <c:pt idx="7623">
                  <c:v>0.22058324000000001</c:v>
                </c:pt>
                <c:pt idx="7624">
                  <c:v>0.22060869999999996</c:v>
                </c:pt>
                <c:pt idx="7625">
                  <c:v>0.22064122</c:v>
                </c:pt>
                <c:pt idx="7626">
                  <c:v>0.22066656999999998</c:v>
                </c:pt>
                <c:pt idx="7627">
                  <c:v>0.22069908999999999</c:v>
                </c:pt>
                <c:pt idx="7628">
                  <c:v>0.22072443999999999</c:v>
                </c:pt>
                <c:pt idx="7629">
                  <c:v>0.22075696</c:v>
                </c:pt>
                <c:pt idx="7630">
                  <c:v>0.22078231000000001</c:v>
                </c:pt>
                <c:pt idx="7631">
                  <c:v>0.22081495000000001</c:v>
                </c:pt>
                <c:pt idx="7632">
                  <c:v>0.22084018000000002</c:v>
                </c:pt>
                <c:pt idx="7633">
                  <c:v>0.22087269999999998</c:v>
                </c:pt>
                <c:pt idx="7634">
                  <c:v>0.22089805000000001</c:v>
                </c:pt>
                <c:pt idx="7635">
                  <c:v>0.22093069000000001</c:v>
                </c:pt>
                <c:pt idx="7636">
                  <c:v>0.22095603999999999</c:v>
                </c:pt>
                <c:pt idx="7637">
                  <c:v>0.22098856</c:v>
                </c:pt>
                <c:pt idx="7638">
                  <c:v>0.22101391000000001</c:v>
                </c:pt>
                <c:pt idx="7639">
                  <c:v>0.22104597000000001</c:v>
                </c:pt>
                <c:pt idx="7640">
                  <c:v>0.22107188999999997</c:v>
                </c:pt>
                <c:pt idx="7641">
                  <c:v>0.22110384</c:v>
                </c:pt>
                <c:pt idx="7642">
                  <c:v>0.22112964999999998</c:v>
                </c:pt>
                <c:pt idx="7643">
                  <c:v>0.22116181999999998</c:v>
                </c:pt>
                <c:pt idx="7644">
                  <c:v>0.22118763</c:v>
                </c:pt>
                <c:pt idx="7645">
                  <c:v>0.22121993000000004</c:v>
                </c:pt>
                <c:pt idx="7646">
                  <c:v>0.22124550000000001</c:v>
                </c:pt>
                <c:pt idx="7647">
                  <c:v>0.22127768</c:v>
                </c:pt>
                <c:pt idx="7648">
                  <c:v>0.22130337</c:v>
                </c:pt>
                <c:pt idx="7649">
                  <c:v>0.22133578000000001</c:v>
                </c:pt>
                <c:pt idx="7650">
                  <c:v>0.22136123999999999</c:v>
                </c:pt>
                <c:pt idx="7651">
                  <c:v>0.22139365</c:v>
                </c:pt>
                <c:pt idx="7652">
                  <c:v>0.22141864999999999</c:v>
                </c:pt>
                <c:pt idx="7653">
                  <c:v>0.22145164000000001</c:v>
                </c:pt>
                <c:pt idx="7654">
                  <c:v>0.22147664</c:v>
                </c:pt>
                <c:pt idx="7655">
                  <c:v>0.22150892999999997</c:v>
                </c:pt>
                <c:pt idx="7656">
                  <c:v>0.22153450999999996</c:v>
                </c:pt>
                <c:pt idx="7657">
                  <c:v>0.22156680000000001</c:v>
                </c:pt>
                <c:pt idx="7658">
                  <c:v>0.22159238000000003</c:v>
                </c:pt>
                <c:pt idx="7659">
                  <c:v>0.22162466999999997</c:v>
                </c:pt>
                <c:pt idx="7660">
                  <c:v>0.22165024999999997</c:v>
                </c:pt>
                <c:pt idx="7661">
                  <c:v>0.22168299999999996</c:v>
                </c:pt>
                <c:pt idx="7662">
                  <c:v>0.22170812000000001</c:v>
                </c:pt>
                <c:pt idx="7663">
                  <c:v>0.22174087000000001</c:v>
                </c:pt>
                <c:pt idx="7664">
                  <c:v>0.22176599000000002</c:v>
                </c:pt>
                <c:pt idx="7665">
                  <c:v>0.22179873999999999</c:v>
                </c:pt>
                <c:pt idx="7666">
                  <c:v>0.22182398</c:v>
                </c:pt>
                <c:pt idx="7667">
                  <c:v>0.22185673</c:v>
                </c:pt>
                <c:pt idx="7668">
                  <c:v>0.22188184999999996</c:v>
                </c:pt>
                <c:pt idx="7669">
                  <c:v>0.22191459999999999</c:v>
                </c:pt>
                <c:pt idx="7670">
                  <c:v>0.22193983000000003</c:v>
                </c:pt>
                <c:pt idx="7671">
                  <c:v>0.22197247000000001</c:v>
                </c:pt>
                <c:pt idx="7672">
                  <c:v>0.22199769999999999</c:v>
                </c:pt>
                <c:pt idx="7673">
                  <c:v>0.22203033999999999</c:v>
                </c:pt>
                <c:pt idx="7674">
                  <c:v>0.22205556999999998</c:v>
                </c:pt>
                <c:pt idx="7675">
                  <c:v>0.22208763000000001</c:v>
                </c:pt>
                <c:pt idx="7676">
                  <c:v>0.22211355999999996</c:v>
                </c:pt>
                <c:pt idx="7677">
                  <c:v>0.22214561999999996</c:v>
                </c:pt>
                <c:pt idx="7678">
                  <c:v>0.22217084999999998</c:v>
                </c:pt>
                <c:pt idx="7679">
                  <c:v>0.22220349000000003</c:v>
                </c:pt>
                <c:pt idx="7680">
                  <c:v>0.22222871999999996</c:v>
                </c:pt>
                <c:pt idx="7681">
                  <c:v>0.22226135999999999</c:v>
                </c:pt>
                <c:pt idx="7682">
                  <c:v>0.22228682</c:v>
                </c:pt>
                <c:pt idx="7683">
                  <c:v>0.22231923000000003</c:v>
                </c:pt>
                <c:pt idx="7684">
                  <c:v>0.22234469000000001</c:v>
                </c:pt>
                <c:pt idx="7685">
                  <c:v>0.22237733000000001</c:v>
                </c:pt>
                <c:pt idx="7686">
                  <c:v>0.22240280000000001</c:v>
                </c:pt>
                <c:pt idx="7687">
                  <c:v>0.22243520000000003</c:v>
                </c:pt>
                <c:pt idx="7688">
                  <c:v>0.22246067</c:v>
                </c:pt>
                <c:pt idx="7689">
                  <c:v>0.22249306999999999</c:v>
                </c:pt>
                <c:pt idx="7690">
                  <c:v>0.22251853999999999</c:v>
                </c:pt>
                <c:pt idx="7691">
                  <c:v>0.22255094</c:v>
                </c:pt>
                <c:pt idx="7692">
                  <c:v>0.22257641</c:v>
                </c:pt>
                <c:pt idx="7693">
                  <c:v>0.22260880999999996</c:v>
                </c:pt>
                <c:pt idx="7694">
                  <c:v>0.22263427999999996</c:v>
                </c:pt>
                <c:pt idx="7695">
                  <c:v>0.2226668</c:v>
                </c:pt>
                <c:pt idx="7696">
                  <c:v>0.22269215000000001</c:v>
                </c:pt>
                <c:pt idx="7697">
                  <c:v>0.22272466999999999</c:v>
                </c:pt>
                <c:pt idx="7698">
                  <c:v>0.22275001999999997</c:v>
                </c:pt>
                <c:pt idx="7699">
                  <c:v>0.22278254</c:v>
                </c:pt>
                <c:pt idx="7700">
                  <c:v>0.22280789000000001</c:v>
                </c:pt>
                <c:pt idx="7701">
                  <c:v>0.22284053000000001</c:v>
                </c:pt>
                <c:pt idx="7702">
                  <c:v>0.22286529999999999</c:v>
                </c:pt>
                <c:pt idx="7703">
                  <c:v>0.22289792999999997</c:v>
                </c:pt>
                <c:pt idx="7704">
                  <c:v>0.22292328000000003</c:v>
                </c:pt>
                <c:pt idx="7705">
                  <c:v>0.22295580000000001</c:v>
                </c:pt>
                <c:pt idx="7706">
                  <c:v>0.22298114999999999</c:v>
                </c:pt>
                <c:pt idx="7707">
                  <c:v>0.22301367999999996</c:v>
                </c:pt>
                <c:pt idx="7708">
                  <c:v>0.22303902</c:v>
                </c:pt>
                <c:pt idx="7709">
                  <c:v>0.22307165999999998</c:v>
                </c:pt>
                <c:pt idx="7710">
                  <c:v>0.22309701000000001</c:v>
                </c:pt>
                <c:pt idx="7711">
                  <c:v>0.22312964999999998</c:v>
                </c:pt>
                <c:pt idx="7712">
                  <c:v>0.22315488</c:v>
                </c:pt>
                <c:pt idx="7713">
                  <c:v>0.22318763</c:v>
                </c:pt>
                <c:pt idx="7714">
                  <c:v>0.22321274999999999</c:v>
                </c:pt>
                <c:pt idx="7715">
                  <c:v>0.22324550000000001</c:v>
                </c:pt>
                <c:pt idx="7716">
                  <c:v>0.22327074</c:v>
                </c:pt>
                <c:pt idx="7717">
                  <c:v>0.22330337</c:v>
                </c:pt>
                <c:pt idx="7718">
                  <c:v>0.22332860999999998</c:v>
                </c:pt>
                <c:pt idx="7719">
                  <c:v>0.22336112999999996</c:v>
                </c:pt>
                <c:pt idx="7720">
                  <c:v>0.22338659</c:v>
                </c:pt>
                <c:pt idx="7721">
                  <c:v>0.22341900000000003</c:v>
                </c:pt>
                <c:pt idx="7722">
                  <c:v>0.22344412000000002</c:v>
                </c:pt>
                <c:pt idx="7723">
                  <c:v>0.22347651999999998</c:v>
                </c:pt>
                <c:pt idx="7724">
                  <c:v>0.22350199000000001</c:v>
                </c:pt>
                <c:pt idx="7725">
                  <c:v>0.22353461999999996</c:v>
                </c:pt>
                <c:pt idx="7726">
                  <c:v>0.22356008999999999</c:v>
                </c:pt>
                <c:pt idx="7727">
                  <c:v>0.22359225999999999</c:v>
                </c:pt>
                <c:pt idx="7728">
                  <c:v>0.22361784000000001</c:v>
                </c:pt>
                <c:pt idx="7729">
                  <c:v>0.22365024999999997</c:v>
                </c:pt>
                <c:pt idx="7730">
                  <c:v>0.22367570999999997</c:v>
                </c:pt>
                <c:pt idx="7731">
                  <c:v>0.22370824000000003</c:v>
                </c:pt>
                <c:pt idx="7732">
                  <c:v>0.22373370000000001</c:v>
                </c:pt>
                <c:pt idx="7733">
                  <c:v>0.22376621999999999</c:v>
                </c:pt>
                <c:pt idx="7734">
                  <c:v>0.22379157</c:v>
                </c:pt>
                <c:pt idx="7735">
                  <c:v>0.22382409</c:v>
                </c:pt>
                <c:pt idx="7736">
                  <c:v>0.22384920999999999</c:v>
                </c:pt>
                <c:pt idx="7737">
                  <c:v>0.22388195999999996</c:v>
                </c:pt>
                <c:pt idx="7738">
                  <c:v>0.22390708000000004</c:v>
                </c:pt>
                <c:pt idx="7739">
                  <c:v>0.22393983000000003</c:v>
                </c:pt>
                <c:pt idx="7740">
                  <c:v>0.22396495000000002</c:v>
                </c:pt>
                <c:pt idx="7741">
                  <c:v>0.22399769999999999</c:v>
                </c:pt>
                <c:pt idx="7742">
                  <c:v>0.22402293000000001</c:v>
                </c:pt>
                <c:pt idx="7743">
                  <c:v>0.22405569</c:v>
                </c:pt>
                <c:pt idx="7744">
                  <c:v>0.2240808</c:v>
                </c:pt>
                <c:pt idx="7745">
                  <c:v>0.22411355999999996</c:v>
                </c:pt>
                <c:pt idx="7746">
                  <c:v>0.22413868000000001</c:v>
                </c:pt>
                <c:pt idx="7747">
                  <c:v>0.22417096999999997</c:v>
                </c:pt>
                <c:pt idx="7748">
                  <c:v>0.22419665999999996</c:v>
                </c:pt>
                <c:pt idx="7749">
                  <c:v>0.22422918000000003</c:v>
                </c:pt>
                <c:pt idx="7750">
                  <c:v>0.22425442000000001</c:v>
                </c:pt>
                <c:pt idx="7751">
                  <c:v>0.22428704999999999</c:v>
                </c:pt>
                <c:pt idx="7752">
                  <c:v>0.22431217000000001</c:v>
                </c:pt>
                <c:pt idx="7753">
                  <c:v>0.22434493000000003</c:v>
                </c:pt>
                <c:pt idx="7754">
                  <c:v>0.22437003999999997</c:v>
                </c:pt>
                <c:pt idx="7755">
                  <c:v>0.22440280000000001</c:v>
                </c:pt>
                <c:pt idx="7756">
                  <c:v>0.22442791000000001</c:v>
                </c:pt>
                <c:pt idx="7757">
                  <c:v>0.22446067</c:v>
                </c:pt>
                <c:pt idx="7758">
                  <c:v>0.22448578000000002</c:v>
                </c:pt>
                <c:pt idx="7759">
                  <c:v>0.22451853999999999</c:v>
                </c:pt>
                <c:pt idx="7760">
                  <c:v>0.22454377</c:v>
                </c:pt>
                <c:pt idx="7761">
                  <c:v>0.22457641</c:v>
                </c:pt>
                <c:pt idx="7762">
                  <c:v>0.22460163999999996</c:v>
                </c:pt>
                <c:pt idx="7763">
                  <c:v>0.22463427999999996</c:v>
                </c:pt>
                <c:pt idx="7764">
                  <c:v>0.22465961999999998</c:v>
                </c:pt>
                <c:pt idx="7765">
                  <c:v>0.2246918</c:v>
                </c:pt>
                <c:pt idx="7766">
                  <c:v>0.22471749000000002</c:v>
                </c:pt>
                <c:pt idx="7767">
                  <c:v>0.22474967000000001</c:v>
                </c:pt>
                <c:pt idx="7768">
                  <c:v>0.22477501999999996</c:v>
                </c:pt>
                <c:pt idx="7769">
                  <c:v>0.22480776999999996</c:v>
                </c:pt>
                <c:pt idx="7770">
                  <c:v>0.22483300000000001</c:v>
                </c:pt>
                <c:pt idx="7771">
                  <c:v>0.22486553000000001</c:v>
                </c:pt>
                <c:pt idx="7772">
                  <c:v>0.22489086999999996</c:v>
                </c:pt>
                <c:pt idx="7773">
                  <c:v>0.22492350999999997</c:v>
                </c:pt>
                <c:pt idx="7774">
                  <c:v>0.22494874000000004</c:v>
                </c:pt>
                <c:pt idx="7775">
                  <c:v>0.22498138000000004</c:v>
                </c:pt>
                <c:pt idx="7776">
                  <c:v>0.22500661999999996</c:v>
                </c:pt>
                <c:pt idx="7777">
                  <c:v>0.22503936999999999</c:v>
                </c:pt>
                <c:pt idx="7778">
                  <c:v>0.2250646</c:v>
                </c:pt>
                <c:pt idx="7779">
                  <c:v>0.22509736000000002</c:v>
                </c:pt>
                <c:pt idx="7780">
                  <c:v>0.22512246999999996</c:v>
                </c:pt>
                <c:pt idx="7781">
                  <c:v>0.22515523000000001</c:v>
                </c:pt>
                <c:pt idx="7782">
                  <c:v>0.22518034000000001</c:v>
                </c:pt>
                <c:pt idx="7783">
                  <c:v>0.22521252</c:v>
                </c:pt>
                <c:pt idx="7784">
                  <c:v>0.22523832999999999</c:v>
                </c:pt>
                <c:pt idx="7785">
                  <c:v>0.22527049999999998</c:v>
                </c:pt>
                <c:pt idx="7786">
                  <c:v>0.22529631000000003</c:v>
                </c:pt>
                <c:pt idx="7787">
                  <c:v>0.22532837</c:v>
                </c:pt>
                <c:pt idx="7788">
                  <c:v>0.22535417999999996</c:v>
                </c:pt>
                <c:pt idx="7789">
                  <c:v>0.22538623999999999</c:v>
                </c:pt>
                <c:pt idx="7790">
                  <c:v>0.22541205000000003</c:v>
                </c:pt>
                <c:pt idx="7791">
                  <c:v>0.22544412000000003</c:v>
                </c:pt>
                <c:pt idx="7792">
                  <c:v>0.22546935000000004</c:v>
                </c:pt>
                <c:pt idx="7793">
                  <c:v>0.22550210000000001</c:v>
                </c:pt>
                <c:pt idx="7794">
                  <c:v>0.22552722</c:v>
                </c:pt>
                <c:pt idx="7795">
                  <c:v>0.22555997</c:v>
                </c:pt>
                <c:pt idx="7796">
                  <c:v>0.22558508999999999</c:v>
                </c:pt>
                <c:pt idx="7797">
                  <c:v>0.22561783999999999</c:v>
                </c:pt>
                <c:pt idx="7798">
                  <c:v>0.22564307</c:v>
                </c:pt>
                <c:pt idx="7799">
                  <c:v>0.22567570999999997</c:v>
                </c:pt>
                <c:pt idx="7800">
                  <c:v>0.22570093999999999</c:v>
                </c:pt>
                <c:pt idx="7801">
                  <c:v>0.22573357999999996</c:v>
                </c:pt>
                <c:pt idx="7802">
                  <c:v>0.22575893000000002</c:v>
                </c:pt>
                <c:pt idx="7803">
                  <c:v>0.22579157</c:v>
                </c:pt>
                <c:pt idx="7804">
                  <c:v>0.22581680000000001</c:v>
                </c:pt>
                <c:pt idx="7805">
                  <c:v>0.22584955000000001</c:v>
                </c:pt>
                <c:pt idx="7806">
                  <c:v>0.22587478999999996</c:v>
                </c:pt>
                <c:pt idx="7807">
                  <c:v>0.22590742999999999</c:v>
                </c:pt>
                <c:pt idx="7808">
                  <c:v>0.22593277</c:v>
                </c:pt>
                <c:pt idx="7809">
                  <c:v>0.22596530000000004</c:v>
                </c:pt>
                <c:pt idx="7810">
                  <c:v>0.22599063999999999</c:v>
                </c:pt>
                <c:pt idx="7811">
                  <c:v>0.22602317</c:v>
                </c:pt>
                <c:pt idx="7812">
                  <c:v>0.22604851000000001</c:v>
                </c:pt>
                <c:pt idx="7813">
                  <c:v>0.22608104000000001</c:v>
                </c:pt>
                <c:pt idx="7814">
                  <c:v>0.22610638000000002</c:v>
                </c:pt>
                <c:pt idx="7815">
                  <c:v>0.22613891</c:v>
                </c:pt>
                <c:pt idx="7816">
                  <c:v>0.22616425000000001</c:v>
                </c:pt>
                <c:pt idx="7817">
                  <c:v>0.22619655</c:v>
                </c:pt>
                <c:pt idx="7818">
                  <c:v>0.22622154999999997</c:v>
                </c:pt>
                <c:pt idx="7819">
                  <c:v>0.22625453000000001</c:v>
                </c:pt>
                <c:pt idx="7820">
                  <c:v>0.22627953000000001</c:v>
                </c:pt>
                <c:pt idx="7821">
                  <c:v>0.22631240000000002</c:v>
                </c:pt>
                <c:pt idx="7822">
                  <c:v>0.22633763000000001</c:v>
                </c:pt>
                <c:pt idx="7823">
                  <c:v>0.22637039</c:v>
                </c:pt>
                <c:pt idx="7824">
                  <c:v>0.2263955</c:v>
                </c:pt>
                <c:pt idx="7825">
                  <c:v>0.22642825999999999</c:v>
                </c:pt>
                <c:pt idx="7826">
                  <c:v>0.22645349000000004</c:v>
                </c:pt>
                <c:pt idx="7827">
                  <c:v>0.22648613000000004</c:v>
                </c:pt>
                <c:pt idx="7828">
                  <c:v>0.22651135999999999</c:v>
                </c:pt>
                <c:pt idx="7829">
                  <c:v>0.22654400000000002</c:v>
                </c:pt>
                <c:pt idx="7830">
                  <c:v>0.22656923000000004</c:v>
                </c:pt>
                <c:pt idx="7831">
                  <c:v>0.22660186999999998</c:v>
                </c:pt>
                <c:pt idx="7832">
                  <c:v>0.2266271</c:v>
                </c:pt>
                <c:pt idx="7833">
                  <c:v>0.22665974</c:v>
                </c:pt>
                <c:pt idx="7834">
                  <c:v>0.22668496999999999</c:v>
                </c:pt>
                <c:pt idx="7835">
                  <c:v>0.22671749000000002</c:v>
                </c:pt>
                <c:pt idx="7836">
                  <c:v>0.22674249000000002</c:v>
                </c:pt>
                <c:pt idx="7837">
                  <c:v>0.22677537</c:v>
                </c:pt>
                <c:pt idx="7838">
                  <c:v>0.22680037</c:v>
                </c:pt>
                <c:pt idx="7839">
                  <c:v>0.22683323999999999</c:v>
                </c:pt>
                <c:pt idx="7840">
                  <c:v>0.22685834999999999</c:v>
                </c:pt>
                <c:pt idx="7841">
                  <c:v>0.22689111000000001</c:v>
                </c:pt>
                <c:pt idx="7842">
                  <c:v>0.22691622000000003</c:v>
                </c:pt>
                <c:pt idx="7843">
                  <c:v>0.22694897999999999</c:v>
                </c:pt>
                <c:pt idx="7844">
                  <c:v>0.22697408999999999</c:v>
                </c:pt>
                <c:pt idx="7845">
                  <c:v>0.22700696000000001</c:v>
                </c:pt>
                <c:pt idx="7846">
                  <c:v>0.22703196</c:v>
                </c:pt>
                <c:pt idx="7847">
                  <c:v>0.22706483000000002</c:v>
                </c:pt>
                <c:pt idx="7848">
                  <c:v>0.22708982999999996</c:v>
                </c:pt>
                <c:pt idx="7849">
                  <c:v>0.22712269999999998</c:v>
                </c:pt>
                <c:pt idx="7850">
                  <c:v>0.22714782</c:v>
                </c:pt>
                <c:pt idx="7851">
                  <c:v>0.22718056999999997</c:v>
                </c:pt>
                <c:pt idx="7852">
                  <c:v>0.22720580000000001</c:v>
                </c:pt>
                <c:pt idx="7853">
                  <c:v>0.22723810000000003</c:v>
                </c:pt>
                <c:pt idx="7854">
                  <c:v>0.22726368000000002</c:v>
                </c:pt>
                <c:pt idx="7855">
                  <c:v>0.22729597000000001</c:v>
                </c:pt>
                <c:pt idx="7856">
                  <c:v>0.22732154999999998</c:v>
                </c:pt>
                <c:pt idx="7857">
                  <c:v>0.22735384</c:v>
                </c:pt>
                <c:pt idx="7858">
                  <c:v>0.22737953</c:v>
                </c:pt>
                <c:pt idx="7859">
                  <c:v>0.22741170999999999</c:v>
                </c:pt>
                <c:pt idx="7860">
                  <c:v>0.22743740000000004</c:v>
                </c:pt>
                <c:pt idx="7861">
                  <c:v>0.22746958000000003</c:v>
                </c:pt>
                <c:pt idx="7862">
                  <c:v>0.22749527000000003</c:v>
                </c:pt>
                <c:pt idx="7863">
                  <c:v>0.22752755999999996</c:v>
                </c:pt>
                <c:pt idx="7864">
                  <c:v>0.22755313999999999</c:v>
                </c:pt>
                <c:pt idx="7865">
                  <c:v>0.22758532000000001</c:v>
                </c:pt>
                <c:pt idx="7866">
                  <c:v>0.22761054999999997</c:v>
                </c:pt>
                <c:pt idx="7867">
                  <c:v>0.22764329999999999</c:v>
                </c:pt>
                <c:pt idx="7868">
                  <c:v>0.22766854</c:v>
                </c:pt>
                <c:pt idx="7869">
                  <c:v>0.22770118000000003</c:v>
                </c:pt>
                <c:pt idx="7870">
                  <c:v>0.22772640999999999</c:v>
                </c:pt>
                <c:pt idx="7871">
                  <c:v>0.22775904999999999</c:v>
                </c:pt>
                <c:pt idx="7872">
                  <c:v>0.22778428000000003</c:v>
                </c:pt>
                <c:pt idx="7873">
                  <c:v>0.22781703000000003</c:v>
                </c:pt>
                <c:pt idx="7874">
                  <c:v>0.22784214999999999</c:v>
                </c:pt>
                <c:pt idx="7875">
                  <c:v>0.22787501999999998</c:v>
                </c:pt>
                <c:pt idx="7876">
                  <c:v>0.22790002000000001</c:v>
                </c:pt>
                <c:pt idx="7877">
                  <c:v>0.22793289000000003</c:v>
                </c:pt>
                <c:pt idx="7878">
                  <c:v>0.22795799999999999</c:v>
                </c:pt>
                <c:pt idx="7879">
                  <c:v>0.22799075999999999</c:v>
                </c:pt>
                <c:pt idx="7880">
                  <c:v>0.22801587000000001</c:v>
                </c:pt>
                <c:pt idx="7881">
                  <c:v>0.22804863000000003</c:v>
                </c:pt>
                <c:pt idx="7882">
                  <c:v>0.22807374</c:v>
                </c:pt>
                <c:pt idx="7883">
                  <c:v>0.22810604000000001</c:v>
                </c:pt>
                <c:pt idx="7884">
                  <c:v>0.22813137999999997</c:v>
                </c:pt>
                <c:pt idx="7885">
                  <c:v>0.22816391</c:v>
                </c:pt>
                <c:pt idx="7886">
                  <c:v>0.22818925000000001</c:v>
                </c:pt>
                <c:pt idx="7887">
                  <c:v>0.22822178000000001</c:v>
                </c:pt>
                <c:pt idx="7888">
                  <c:v>0.22824712000000003</c:v>
                </c:pt>
                <c:pt idx="7889">
                  <c:v>0.22827965</c:v>
                </c:pt>
                <c:pt idx="7890">
                  <c:v>0.22830499000000001</c:v>
                </c:pt>
                <c:pt idx="7891">
                  <c:v>0.22833763000000001</c:v>
                </c:pt>
                <c:pt idx="7892">
                  <c:v>0.22836297999999997</c:v>
                </c:pt>
                <c:pt idx="7893">
                  <c:v>0.2283955</c:v>
                </c:pt>
                <c:pt idx="7894">
                  <c:v>0.22842085000000001</c:v>
                </c:pt>
                <c:pt idx="7895">
                  <c:v>0.22845349000000004</c:v>
                </c:pt>
                <c:pt idx="7896">
                  <c:v>0.22847894999999999</c:v>
                </c:pt>
                <c:pt idx="7897">
                  <c:v>0.22851136000000002</c:v>
                </c:pt>
                <c:pt idx="7898">
                  <c:v>0.22853682</c:v>
                </c:pt>
                <c:pt idx="7899">
                  <c:v>0.22856923000000004</c:v>
                </c:pt>
                <c:pt idx="7900">
                  <c:v>0.22859457999999996</c:v>
                </c:pt>
                <c:pt idx="7901">
                  <c:v>0.22862721999999996</c:v>
                </c:pt>
                <c:pt idx="7902">
                  <c:v>0.22865268</c:v>
                </c:pt>
                <c:pt idx="7903">
                  <c:v>0.22868474</c:v>
                </c:pt>
                <c:pt idx="7904">
                  <c:v>0.22870997000000001</c:v>
                </c:pt>
                <c:pt idx="7905">
                  <c:v>0.22874261000000001</c:v>
                </c:pt>
                <c:pt idx="7906">
                  <c:v>0.22876784000000003</c:v>
                </c:pt>
                <c:pt idx="7907">
                  <c:v>0.22880070999999996</c:v>
                </c:pt>
                <c:pt idx="7908">
                  <c:v>0.22882570999999996</c:v>
                </c:pt>
                <c:pt idx="7909">
                  <c:v>0.22885858000000001</c:v>
                </c:pt>
                <c:pt idx="7910">
                  <c:v>0.22888358</c:v>
                </c:pt>
                <c:pt idx="7911">
                  <c:v>0.22891645000000002</c:v>
                </c:pt>
                <c:pt idx="7912">
                  <c:v>0.22894145000000002</c:v>
                </c:pt>
                <c:pt idx="7913">
                  <c:v>0.22897444000000003</c:v>
                </c:pt>
                <c:pt idx="7914">
                  <c:v>0.22899932000000003</c:v>
                </c:pt>
                <c:pt idx="7915">
                  <c:v>0.22903230999999999</c:v>
                </c:pt>
                <c:pt idx="7916">
                  <c:v>0.22905730999999999</c:v>
                </c:pt>
                <c:pt idx="7917">
                  <c:v>0.22909018000000003</c:v>
                </c:pt>
                <c:pt idx="7918">
                  <c:v>0.22911518000000003</c:v>
                </c:pt>
                <c:pt idx="7919">
                  <c:v>0.22914817000000001</c:v>
                </c:pt>
                <c:pt idx="7920">
                  <c:v>0.22917316999999998</c:v>
                </c:pt>
                <c:pt idx="7921">
                  <c:v>0.22920557</c:v>
                </c:pt>
                <c:pt idx="7922">
                  <c:v>0.22923104000000002</c:v>
                </c:pt>
                <c:pt idx="7923">
                  <c:v>0.22926356000000001</c:v>
                </c:pt>
                <c:pt idx="7924">
                  <c:v>0.22928891000000001</c:v>
                </c:pt>
                <c:pt idx="7925">
                  <c:v>0.22932142999999997</c:v>
                </c:pt>
                <c:pt idx="7926">
                  <c:v>0.22934678000000003</c:v>
                </c:pt>
                <c:pt idx="7927">
                  <c:v>0.22937930000000001</c:v>
                </c:pt>
                <c:pt idx="7928">
                  <c:v>0.22940476000000001</c:v>
                </c:pt>
                <c:pt idx="7929">
                  <c:v>0.22943717000000002</c:v>
                </c:pt>
                <c:pt idx="7930">
                  <c:v>0.22946263000000003</c:v>
                </c:pt>
                <c:pt idx="7931">
                  <c:v>0.22949504000000004</c:v>
                </c:pt>
                <c:pt idx="7932">
                  <c:v>0.22952049999999999</c:v>
                </c:pt>
                <c:pt idx="7933">
                  <c:v>0.22955291</c:v>
                </c:pt>
                <c:pt idx="7934">
                  <c:v>0.22957837</c:v>
                </c:pt>
                <c:pt idx="7935">
                  <c:v>0.22961077999999996</c:v>
                </c:pt>
                <c:pt idx="7936">
                  <c:v>0.22963601</c:v>
                </c:pt>
                <c:pt idx="7937">
                  <c:v>0.22966876999999997</c:v>
                </c:pt>
                <c:pt idx="7938">
                  <c:v>0.22969387999999996</c:v>
                </c:pt>
                <c:pt idx="7939">
                  <c:v>0.22972664000000001</c:v>
                </c:pt>
                <c:pt idx="7940">
                  <c:v>0.22975175</c:v>
                </c:pt>
                <c:pt idx="7941">
                  <c:v>0.22978461999999997</c:v>
                </c:pt>
                <c:pt idx="7942">
                  <c:v>0.22980974000000001</c:v>
                </c:pt>
                <c:pt idx="7943">
                  <c:v>0.22984249000000004</c:v>
                </c:pt>
                <c:pt idx="7944">
                  <c:v>0.22986772999999996</c:v>
                </c:pt>
                <c:pt idx="7945">
                  <c:v>0.22990013000000004</c:v>
                </c:pt>
                <c:pt idx="7946">
                  <c:v>0.22992560000000001</c:v>
                </c:pt>
                <c:pt idx="7947">
                  <c:v>0.22995800000000002</c:v>
                </c:pt>
                <c:pt idx="7948">
                  <c:v>0.22998347000000002</c:v>
                </c:pt>
                <c:pt idx="7949">
                  <c:v>0.23001587000000001</c:v>
                </c:pt>
                <c:pt idx="7950">
                  <c:v>0.23004099000000003</c:v>
                </c:pt>
                <c:pt idx="7951">
                  <c:v>0.23007374</c:v>
                </c:pt>
                <c:pt idx="7952">
                  <c:v>0.23009885999999999</c:v>
                </c:pt>
                <c:pt idx="7953">
                  <c:v>0.23013173000000001</c:v>
                </c:pt>
                <c:pt idx="7954">
                  <c:v>0.23015685</c:v>
                </c:pt>
                <c:pt idx="7955">
                  <c:v>0.23018959999999997</c:v>
                </c:pt>
                <c:pt idx="7956">
                  <c:v>0.23021483000000004</c:v>
                </c:pt>
                <c:pt idx="7957">
                  <c:v>0.23024747000000004</c:v>
                </c:pt>
                <c:pt idx="7958">
                  <c:v>0.2302727</c:v>
                </c:pt>
                <c:pt idx="7959">
                  <c:v>0.23030523000000003</c:v>
                </c:pt>
                <c:pt idx="7960">
                  <c:v>0.23033056999999998</c:v>
                </c:pt>
                <c:pt idx="7961">
                  <c:v>0.23036333000000003</c:v>
                </c:pt>
                <c:pt idx="7962">
                  <c:v>0.23038844000000003</c:v>
                </c:pt>
                <c:pt idx="7963">
                  <c:v>0.23042119999999999</c:v>
                </c:pt>
                <c:pt idx="7964">
                  <c:v>0.23044631000000002</c:v>
                </c:pt>
                <c:pt idx="7965">
                  <c:v>0.23047907000000001</c:v>
                </c:pt>
                <c:pt idx="7966">
                  <c:v>0.23050418000000003</c:v>
                </c:pt>
                <c:pt idx="7967">
                  <c:v>0.23053647999999999</c:v>
                </c:pt>
                <c:pt idx="7968">
                  <c:v>0.23056217000000001</c:v>
                </c:pt>
                <c:pt idx="7969">
                  <c:v>0.23059435000000003</c:v>
                </c:pt>
                <c:pt idx="7970">
                  <c:v>0.23062004</c:v>
                </c:pt>
                <c:pt idx="7971">
                  <c:v>0.23065232999999996</c:v>
                </c:pt>
                <c:pt idx="7972">
                  <c:v>0.23067790999999999</c:v>
                </c:pt>
                <c:pt idx="7973">
                  <c:v>0.23071020000000003</c:v>
                </c:pt>
                <c:pt idx="7974">
                  <c:v>0.23073578000000003</c:v>
                </c:pt>
                <c:pt idx="7975">
                  <c:v>0.23076806999999999</c:v>
                </c:pt>
                <c:pt idx="7976">
                  <c:v>0.23079364999999999</c:v>
                </c:pt>
                <c:pt idx="7977">
                  <c:v>0.23082606</c:v>
                </c:pt>
                <c:pt idx="7978">
                  <c:v>0.23085151999999998</c:v>
                </c:pt>
                <c:pt idx="7979">
                  <c:v>0.23088392999999996</c:v>
                </c:pt>
                <c:pt idx="7980">
                  <c:v>0.23090939000000002</c:v>
                </c:pt>
                <c:pt idx="7981">
                  <c:v>0.23094191999999999</c:v>
                </c:pt>
                <c:pt idx="7982">
                  <c:v>0.23096738000000006</c:v>
                </c:pt>
                <c:pt idx="7983">
                  <c:v>0.23099990000000004</c:v>
                </c:pt>
                <c:pt idx="7984">
                  <c:v>0.23102479000000001</c:v>
                </c:pt>
                <c:pt idx="7985">
                  <c:v>0.23105777</c:v>
                </c:pt>
                <c:pt idx="7986">
                  <c:v>0.23108266</c:v>
                </c:pt>
                <c:pt idx="7987">
                  <c:v>0.23111564000000001</c:v>
                </c:pt>
                <c:pt idx="7988">
                  <c:v>0.23114053000000001</c:v>
                </c:pt>
                <c:pt idx="7989">
                  <c:v>0.23117350999999997</c:v>
                </c:pt>
                <c:pt idx="7990">
                  <c:v>0.23119840000000003</c:v>
                </c:pt>
                <c:pt idx="7991">
                  <c:v>0.23123137999999999</c:v>
                </c:pt>
                <c:pt idx="7992">
                  <c:v>0.23125627000000001</c:v>
                </c:pt>
                <c:pt idx="7993">
                  <c:v>0.23128925000000003</c:v>
                </c:pt>
                <c:pt idx="7994">
                  <c:v>0.23131425000000003</c:v>
                </c:pt>
                <c:pt idx="7995">
                  <c:v>0.23134678000000003</c:v>
                </c:pt>
                <c:pt idx="7996">
                  <c:v>0.23137211999999996</c:v>
                </c:pt>
                <c:pt idx="7997">
                  <c:v>0.23140464999999999</c:v>
                </c:pt>
                <c:pt idx="7998">
                  <c:v>0.23142999000000003</c:v>
                </c:pt>
                <c:pt idx="7999">
                  <c:v>0.23146252</c:v>
                </c:pt>
                <c:pt idx="8000">
                  <c:v>0.23148787000000001</c:v>
                </c:pt>
                <c:pt idx="8001">
                  <c:v>0.23152038999999999</c:v>
                </c:pt>
                <c:pt idx="8002">
                  <c:v>0.23154562000000001</c:v>
                </c:pt>
                <c:pt idx="8003">
                  <c:v>0.23157826000000001</c:v>
                </c:pt>
                <c:pt idx="8004">
                  <c:v>0.23160360999999996</c:v>
                </c:pt>
                <c:pt idx="8005">
                  <c:v>0.23163613000000002</c:v>
                </c:pt>
                <c:pt idx="8006">
                  <c:v>0.23166148000000003</c:v>
                </c:pt>
                <c:pt idx="8007">
                  <c:v>0.23169423000000003</c:v>
                </c:pt>
                <c:pt idx="8008">
                  <c:v>0.23171935000000002</c:v>
                </c:pt>
                <c:pt idx="8009">
                  <c:v>0.23175209999999999</c:v>
                </c:pt>
                <c:pt idx="8010">
                  <c:v>0.23177733000000003</c:v>
                </c:pt>
                <c:pt idx="8011">
                  <c:v>0.23180997</c:v>
                </c:pt>
                <c:pt idx="8012">
                  <c:v>0.23183543000000004</c:v>
                </c:pt>
                <c:pt idx="8013">
                  <c:v>0.23186783999999999</c:v>
                </c:pt>
                <c:pt idx="8014">
                  <c:v>0.23189330000000002</c:v>
                </c:pt>
                <c:pt idx="8015">
                  <c:v>0.23192583000000003</c:v>
                </c:pt>
                <c:pt idx="8016">
                  <c:v>0.23195118000000003</c:v>
                </c:pt>
                <c:pt idx="8017">
                  <c:v>0.23198369999999999</c:v>
                </c:pt>
                <c:pt idx="8018">
                  <c:v>0.23200881000000001</c:v>
                </c:pt>
                <c:pt idx="8019">
                  <c:v>0.23204157</c:v>
                </c:pt>
                <c:pt idx="8020">
                  <c:v>0.23206668000000003</c:v>
                </c:pt>
                <c:pt idx="8021">
                  <c:v>0.23209898000000004</c:v>
                </c:pt>
                <c:pt idx="8022">
                  <c:v>0.23212454999999999</c:v>
                </c:pt>
                <c:pt idx="8023">
                  <c:v>0.23215685</c:v>
                </c:pt>
                <c:pt idx="8024">
                  <c:v>0.23218253999999997</c:v>
                </c:pt>
                <c:pt idx="8025">
                  <c:v>0.23221472000000001</c:v>
                </c:pt>
                <c:pt idx="8026">
                  <c:v>0.23224053000000003</c:v>
                </c:pt>
                <c:pt idx="8027">
                  <c:v>0.23227259</c:v>
                </c:pt>
                <c:pt idx="8028">
                  <c:v>0.23229828000000005</c:v>
                </c:pt>
                <c:pt idx="8029">
                  <c:v>0.23233056999999996</c:v>
                </c:pt>
                <c:pt idx="8030">
                  <c:v>0.23235569</c:v>
                </c:pt>
                <c:pt idx="8031">
                  <c:v>0.23238844000000003</c:v>
                </c:pt>
                <c:pt idx="8032">
                  <c:v>0.23241355999999999</c:v>
                </c:pt>
                <c:pt idx="8033">
                  <c:v>0.23244655000000003</c:v>
                </c:pt>
                <c:pt idx="8034">
                  <c:v>0.23247155</c:v>
                </c:pt>
                <c:pt idx="8035">
                  <c:v>0.23250430000000002</c:v>
                </c:pt>
                <c:pt idx="8036">
                  <c:v>0.23252965</c:v>
                </c:pt>
                <c:pt idx="8037">
                  <c:v>0.23256229000000003</c:v>
                </c:pt>
                <c:pt idx="8038">
                  <c:v>0.23258751999999996</c:v>
                </c:pt>
                <c:pt idx="8039">
                  <c:v>0.23262015999999996</c:v>
                </c:pt>
                <c:pt idx="8040">
                  <c:v>0.23264539000000004</c:v>
                </c:pt>
                <c:pt idx="8041">
                  <c:v>0.23267790999999996</c:v>
                </c:pt>
                <c:pt idx="8042">
                  <c:v>0.23270326000000002</c:v>
                </c:pt>
                <c:pt idx="8043">
                  <c:v>0.23273590000000002</c:v>
                </c:pt>
                <c:pt idx="8044">
                  <c:v>0.23276124000000004</c:v>
                </c:pt>
                <c:pt idx="8045">
                  <c:v>0.23279377000000001</c:v>
                </c:pt>
                <c:pt idx="8046">
                  <c:v>0.23281911999999999</c:v>
                </c:pt>
                <c:pt idx="8047">
                  <c:v>0.23285164</c:v>
                </c:pt>
                <c:pt idx="8048">
                  <c:v>0.23287699000000001</c:v>
                </c:pt>
                <c:pt idx="8049">
                  <c:v>0.23290928000000005</c:v>
                </c:pt>
                <c:pt idx="8050">
                  <c:v>0.23293451000000001</c:v>
                </c:pt>
                <c:pt idx="8051">
                  <c:v>0.23296715000000004</c:v>
                </c:pt>
                <c:pt idx="8052">
                  <c:v>0.23299249000000005</c:v>
                </c:pt>
                <c:pt idx="8053">
                  <c:v>0.23302502</c:v>
                </c:pt>
                <c:pt idx="8054">
                  <c:v>0.23305037000000001</c:v>
                </c:pt>
                <c:pt idx="8055">
                  <c:v>0.23308288999999999</c:v>
                </c:pt>
                <c:pt idx="8056">
                  <c:v>0.23310823999999999</c:v>
                </c:pt>
                <c:pt idx="8057">
                  <c:v>0.23314087</c:v>
                </c:pt>
                <c:pt idx="8058">
                  <c:v>0.23316611000000001</c:v>
                </c:pt>
                <c:pt idx="8059">
                  <c:v>0.23319873999999999</c:v>
                </c:pt>
                <c:pt idx="8060">
                  <c:v>0.23322398000000003</c:v>
                </c:pt>
                <c:pt idx="8061">
                  <c:v>0.23325662</c:v>
                </c:pt>
                <c:pt idx="8062">
                  <c:v>0.23328185000000001</c:v>
                </c:pt>
                <c:pt idx="8063">
                  <c:v>0.23331449000000004</c:v>
                </c:pt>
                <c:pt idx="8064">
                  <c:v>0.23333972</c:v>
                </c:pt>
                <c:pt idx="8065">
                  <c:v>0.23337200999999996</c:v>
                </c:pt>
                <c:pt idx="8066">
                  <c:v>0.23339758999999999</c:v>
                </c:pt>
                <c:pt idx="8067">
                  <c:v>0.23342988000000003</c:v>
                </c:pt>
                <c:pt idx="8068">
                  <c:v>0.23345568999999999</c:v>
                </c:pt>
                <c:pt idx="8069">
                  <c:v>0.23348774999999999</c:v>
                </c:pt>
                <c:pt idx="8070">
                  <c:v>0.23351368000000003</c:v>
                </c:pt>
                <c:pt idx="8071">
                  <c:v>0.23354562000000001</c:v>
                </c:pt>
                <c:pt idx="8072">
                  <c:v>0.23357154999999996</c:v>
                </c:pt>
                <c:pt idx="8073">
                  <c:v>0.23360349000000002</c:v>
                </c:pt>
                <c:pt idx="8074">
                  <c:v>0.23362942</c:v>
                </c:pt>
                <c:pt idx="8075">
                  <c:v>0.23366136000000001</c:v>
                </c:pt>
                <c:pt idx="8076">
                  <c:v>0.23368717</c:v>
                </c:pt>
                <c:pt idx="8077">
                  <c:v>0.23371935000000002</c:v>
                </c:pt>
                <c:pt idx="8078">
                  <c:v>0.23374516000000004</c:v>
                </c:pt>
                <c:pt idx="8079">
                  <c:v>0.23377722000000001</c:v>
                </c:pt>
                <c:pt idx="8080">
                  <c:v>0.23380255999999996</c:v>
                </c:pt>
                <c:pt idx="8081">
                  <c:v>0.23383509000000002</c:v>
                </c:pt>
                <c:pt idx="8082">
                  <c:v>0.23386066999999996</c:v>
                </c:pt>
                <c:pt idx="8083">
                  <c:v>0.23389319000000003</c:v>
                </c:pt>
                <c:pt idx="8084">
                  <c:v>0.23391865000000003</c:v>
                </c:pt>
                <c:pt idx="8085">
                  <c:v>0.23395105999999999</c:v>
                </c:pt>
                <c:pt idx="8086">
                  <c:v>0.23397664000000001</c:v>
                </c:pt>
                <c:pt idx="8087">
                  <c:v>0.23400869999999999</c:v>
                </c:pt>
                <c:pt idx="8088">
                  <c:v>0.23403404999999999</c:v>
                </c:pt>
                <c:pt idx="8089">
                  <c:v>0.23406657</c:v>
                </c:pt>
                <c:pt idx="8090">
                  <c:v>0.23409215000000003</c:v>
                </c:pt>
                <c:pt idx="8091">
                  <c:v>0.23412432</c:v>
                </c:pt>
                <c:pt idx="8092">
                  <c:v>0.23415013000000001</c:v>
                </c:pt>
                <c:pt idx="8093">
                  <c:v>0.23418219000000001</c:v>
                </c:pt>
                <c:pt idx="8094">
                  <c:v>0.23420800000000003</c:v>
                </c:pt>
                <c:pt idx="8095">
                  <c:v>0.23424017999999999</c:v>
                </c:pt>
                <c:pt idx="8096">
                  <c:v>0.23426599000000004</c:v>
                </c:pt>
                <c:pt idx="8097">
                  <c:v>0.23429805000000004</c:v>
                </c:pt>
                <c:pt idx="8098">
                  <c:v>0.23432374</c:v>
                </c:pt>
                <c:pt idx="8099">
                  <c:v>0.23435615000000001</c:v>
                </c:pt>
                <c:pt idx="8100">
                  <c:v>0.23438115000000001</c:v>
                </c:pt>
                <c:pt idx="8101">
                  <c:v>0.23441402000000003</c:v>
                </c:pt>
                <c:pt idx="8102">
                  <c:v>0.23443914000000002</c:v>
                </c:pt>
                <c:pt idx="8103">
                  <c:v>0.23447188999999999</c:v>
                </c:pt>
                <c:pt idx="8104">
                  <c:v>0.23449712000000003</c:v>
                </c:pt>
                <c:pt idx="8105">
                  <c:v>0.23452988000000002</c:v>
                </c:pt>
                <c:pt idx="8106">
                  <c:v>0.23455498999999999</c:v>
                </c:pt>
                <c:pt idx="8107">
                  <c:v>0.23458787</c:v>
                </c:pt>
                <c:pt idx="8108">
                  <c:v>0.23461287</c:v>
                </c:pt>
                <c:pt idx="8109">
                  <c:v>0.23464573999999999</c:v>
                </c:pt>
                <c:pt idx="8110">
                  <c:v>0.23467073999999996</c:v>
                </c:pt>
                <c:pt idx="8111">
                  <c:v>0.23470303000000003</c:v>
                </c:pt>
                <c:pt idx="8112">
                  <c:v>0.23472883999999999</c:v>
                </c:pt>
                <c:pt idx="8113">
                  <c:v>0.23476089999999999</c:v>
                </c:pt>
                <c:pt idx="8114">
                  <c:v>0.23478671000000001</c:v>
                </c:pt>
                <c:pt idx="8115">
                  <c:v>0.23481888000000004</c:v>
                </c:pt>
                <c:pt idx="8116">
                  <c:v>0.23484458000000002</c:v>
                </c:pt>
                <c:pt idx="8117">
                  <c:v>0.23487675</c:v>
                </c:pt>
                <c:pt idx="8118">
                  <c:v>0.23490245000000004</c:v>
                </c:pt>
                <c:pt idx="8119">
                  <c:v>0.23493462000000001</c:v>
                </c:pt>
                <c:pt idx="8120">
                  <c:v>0.23496032000000003</c:v>
                </c:pt>
                <c:pt idx="8121">
                  <c:v>0.23499238000000006</c:v>
                </c:pt>
                <c:pt idx="8122">
                  <c:v>0.23501819000000002</c:v>
                </c:pt>
                <c:pt idx="8123">
                  <c:v>0.23505024999999999</c:v>
                </c:pt>
                <c:pt idx="8124">
                  <c:v>0.23507583000000001</c:v>
                </c:pt>
                <c:pt idx="8125">
                  <c:v>0.23510824000000002</c:v>
                </c:pt>
                <c:pt idx="8126">
                  <c:v>0.2351337</c:v>
                </c:pt>
                <c:pt idx="8127">
                  <c:v>0.23516611000000001</c:v>
                </c:pt>
                <c:pt idx="8128">
                  <c:v>0.23519156999999996</c:v>
                </c:pt>
                <c:pt idx="8129">
                  <c:v>0.23522398000000003</c:v>
                </c:pt>
                <c:pt idx="8130">
                  <c:v>0.23524944000000006</c:v>
                </c:pt>
                <c:pt idx="8131">
                  <c:v>0.23528196000000001</c:v>
                </c:pt>
                <c:pt idx="8132">
                  <c:v>0.23530743000000004</c:v>
                </c:pt>
                <c:pt idx="8133">
                  <c:v>0.23533972</c:v>
                </c:pt>
                <c:pt idx="8134">
                  <c:v>0.23536483000000002</c:v>
                </c:pt>
                <c:pt idx="8135">
                  <c:v>0.23539747000000003</c:v>
                </c:pt>
                <c:pt idx="8136">
                  <c:v>0.23542282</c:v>
                </c:pt>
                <c:pt idx="8137">
                  <c:v>0.23545534000000004</c:v>
                </c:pt>
                <c:pt idx="8138">
                  <c:v>0.23548068999999999</c:v>
                </c:pt>
                <c:pt idx="8139">
                  <c:v>0.23551332999999999</c:v>
                </c:pt>
                <c:pt idx="8140">
                  <c:v>0.23553856000000001</c:v>
                </c:pt>
                <c:pt idx="8141">
                  <c:v>0.23557107999999996</c:v>
                </c:pt>
                <c:pt idx="8142">
                  <c:v>0.23559643000000005</c:v>
                </c:pt>
                <c:pt idx="8143">
                  <c:v>0.23562895</c:v>
                </c:pt>
                <c:pt idx="8144">
                  <c:v>0.23565464999999997</c:v>
                </c:pt>
                <c:pt idx="8145">
                  <c:v>0.23568681999999996</c:v>
                </c:pt>
                <c:pt idx="8146">
                  <c:v>0.23571263000000003</c:v>
                </c:pt>
                <c:pt idx="8147">
                  <c:v>0.23574469000000003</c:v>
                </c:pt>
                <c:pt idx="8148">
                  <c:v>0.23577049999999999</c:v>
                </c:pt>
                <c:pt idx="8149">
                  <c:v>0.23580313999999999</c:v>
                </c:pt>
                <c:pt idx="8150">
                  <c:v>0.2358278</c:v>
                </c:pt>
                <c:pt idx="8151">
                  <c:v>0.23586101000000001</c:v>
                </c:pt>
                <c:pt idx="8152">
                  <c:v>0.23588566999999996</c:v>
                </c:pt>
                <c:pt idx="8153">
                  <c:v>0.23591830000000005</c:v>
                </c:pt>
                <c:pt idx="8154">
                  <c:v>0.23594365000000003</c:v>
                </c:pt>
                <c:pt idx="8155">
                  <c:v>0.23597629000000003</c:v>
                </c:pt>
                <c:pt idx="8156">
                  <c:v>0.23600151999999996</c:v>
                </c:pt>
                <c:pt idx="8157">
                  <c:v>0.23603415999999999</c:v>
                </c:pt>
                <c:pt idx="8158">
                  <c:v>0.23605939000000004</c:v>
                </c:pt>
                <c:pt idx="8159">
                  <c:v>0.23609261000000001</c:v>
                </c:pt>
                <c:pt idx="8160">
                  <c:v>0.23611749000000004</c:v>
                </c:pt>
                <c:pt idx="8161">
                  <c:v>0.23615013000000001</c:v>
                </c:pt>
                <c:pt idx="8162">
                  <c:v>0.23617547999999997</c:v>
                </c:pt>
                <c:pt idx="8163">
                  <c:v>0.23620685000000002</c:v>
                </c:pt>
                <c:pt idx="8164">
                  <c:v>0.23623335000000004</c:v>
                </c:pt>
                <c:pt idx="8165">
                  <c:v>0.23626599000000004</c:v>
                </c:pt>
                <c:pt idx="8166">
                  <c:v>0.23629086999999999</c:v>
                </c:pt>
                <c:pt idx="8167">
                  <c:v>0.23632386</c:v>
                </c:pt>
                <c:pt idx="8168">
                  <c:v>0.23634897999999999</c:v>
                </c:pt>
                <c:pt idx="8169">
                  <c:v>0.23638173000000001</c:v>
                </c:pt>
                <c:pt idx="8170">
                  <c:v>0.23640685000000003</c:v>
                </c:pt>
                <c:pt idx="8171">
                  <c:v>0.23643960000000003</c:v>
                </c:pt>
                <c:pt idx="8172">
                  <c:v>0.23646471999999999</c:v>
                </c:pt>
                <c:pt idx="8173">
                  <c:v>0.23649701000000004</c:v>
                </c:pt>
                <c:pt idx="8174">
                  <c:v>0.2365227</c:v>
                </c:pt>
                <c:pt idx="8175">
                  <c:v>0.23655488000000002</c:v>
                </c:pt>
                <c:pt idx="8176">
                  <c:v>0.23658045999999999</c:v>
                </c:pt>
                <c:pt idx="8177">
                  <c:v>0.23661298000000003</c:v>
                </c:pt>
                <c:pt idx="8178">
                  <c:v>0.23663833000000004</c:v>
                </c:pt>
                <c:pt idx="8179">
                  <c:v>0.23667096999999998</c:v>
                </c:pt>
                <c:pt idx="8180">
                  <c:v>0.23669630999999999</c:v>
                </c:pt>
                <c:pt idx="8181">
                  <c:v>0.23672836999999999</c:v>
                </c:pt>
                <c:pt idx="8182">
                  <c:v>0.23675418000000004</c:v>
                </c:pt>
                <c:pt idx="8183">
                  <c:v>0.23678636000000003</c:v>
                </c:pt>
                <c:pt idx="8184">
                  <c:v>0.23681205000000002</c:v>
                </c:pt>
                <c:pt idx="8185">
                  <c:v>0.23684422999999999</c:v>
                </c:pt>
                <c:pt idx="8186">
                  <c:v>0.23686993000000003</c:v>
                </c:pt>
                <c:pt idx="8187">
                  <c:v>0.23690210000000003</c:v>
                </c:pt>
                <c:pt idx="8188">
                  <c:v>0.23692779999999999</c:v>
                </c:pt>
                <c:pt idx="8189">
                  <c:v>0.23695996999999999</c:v>
                </c:pt>
                <c:pt idx="8190">
                  <c:v>0.23698520000000003</c:v>
                </c:pt>
                <c:pt idx="8191">
                  <c:v>0.23701807000000003</c:v>
                </c:pt>
                <c:pt idx="8192">
                  <c:v>0.23704330000000004</c:v>
                </c:pt>
                <c:pt idx="8193">
                  <c:v>0.23707582999999996</c:v>
                </c:pt>
                <c:pt idx="8194">
                  <c:v>0.23710128999999999</c:v>
                </c:pt>
                <c:pt idx="8195">
                  <c:v>0.23713381</c:v>
                </c:pt>
                <c:pt idx="8196">
                  <c:v>0.23715916000000001</c:v>
                </c:pt>
                <c:pt idx="8197">
                  <c:v>0.23719167999999996</c:v>
                </c:pt>
                <c:pt idx="8198">
                  <c:v>0.23721703000000005</c:v>
                </c:pt>
                <c:pt idx="8199">
                  <c:v>0.23724955000000003</c:v>
                </c:pt>
                <c:pt idx="8200">
                  <c:v>0.23727502</c:v>
                </c:pt>
                <c:pt idx="8201">
                  <c:v>0.23730743000000004</c:v>
                </c:pt>
                <c:pt idx="8202">
                  <c:v>0.23733288999999999</c:v>
                </c:pt>
                <c:pt idx="8203">
                  <c:v>0.23736530000000003</c:v>
                </c:pt>
                <c:pt idx="8204">
                  <c:v>0.23739076000000001</c:v>
                </c:pt>
                <c:pt idx="8205">
                  <c:v>0.23742327999999999</c:v>
                </c:pt>
                <c:pt idx="8206">
                  <c:v>0.23744862999999999</c:v>
                </c:pt>
                <c:pt idx="8207">
                  <c:v>0.23748079999999999</c:v>
                </c:pt>
                <c:pt idx="8208">
                  <c:v>0.23750604000000003</c:v>
                </c:pt>
                <c:pt idx="8209">
                  <c:v>0.23753868000000003</c:v>
                </c:pt>
                <c:pt idx="8210">
                  <c:v>0.23756390999999999</c:v>
                </c:pt>
                <c:pt idx="8211">
                  <c:v>0.23759654999999999</c:v>
                </c:pt>
                <c:pt idx="8212">
                  <c:v>0.23762178</c:v>
                </c:pt>
                <c:pt idx="8213">
                  <c:v>0.23765453</c:v>
                </c:pt>
                <c:pt idx="8214">
                  <c:v>0.23767975999999996</c:v>
                </c:pt>
                <c:pt idx="8215">
                  <c:v>0.23771240000000002</c:v>
                </c:pt>
                <c:pt idx="8216">
                  <c:v>0.23773775000000003</c:v>
                </c:pt>
                <c:pt idx="8217">
                  <c:v>0.23777027000000001</c:v>
                </c:pt>
                <c:pt idx="8218">
                  <c:v>0.23779562000000001</c:v>
                </c:pt>
                <c:pt idx="8219">
                  <c:v>0.23782813999999999</c:v>
                </c:pt>
                <c:pt idx="8220">
                  <c:v>0.23785349000000003</c:v>
                </c:pt>
                <c:pt idx="8221">
                  <c:v>0.23788601000000001</c:v>
                </c:pt>
                <c:pt idx="8222">
                  <c:v>0.23791136000000002</c:v>
                </c:pt>
                <c:pt idx="8223">
                  <c:v>0.23794400000000002</c:v>
                </c:pt>
                <c:pt idx="8224">
                  <c:v>0.23796946000000002</c:v>
                </c:pt>
                <c:pt idx="8225">
                  <c:v>0.23800187</c:v>
                </c:pt>
                <c:pt idx="8226">
                  <c:v>0.23802733000000004</c:v>
                </c:pt>
                <c:pt idx="8227">
                  <c:v>0.23805986000000001</c:v>
                </c:pt>
                <c:pt idx="8228">
                  <c:v>0.23808520000000002</c:v>
                </c:pt>
                <c:pt idx="8229">
                  <c:v>0.23811773000000003</c:v>
                </c:pt>
                <c:pt idx="8230">
                  <c:v>0.23814319000000003</c:v>
                </c:pt>
                <c:pt idx="8231">
                  <c:v>0.23817525000000001</c:v>
                </c:pt>
                <c:pt idx="8232">
                  <c:v>0.23820060000000001</c:v>
                </c:pt>
                <c:pt idx="8233">
                  <c:v>0.23823311999999999</c:v>
                </c:pt>
                <c:pt idx="8234">
                  <c:v>0.23825847000000003</c:v>
                </c:pt>
                <c:pt idx="8235">
                  <c:v>0.23829099000000004</c:v>
                </c:pt>
                <c:pt idx="8236">
                  <c:v>0.23831645000000004</c:v>
                </c:pt>
                <c:pt idx="8237">
                  <c:v>0.23834886000000002</c:v>
                </c:pt>
                <c:pt idx="8238">
                  <c:v>0.23837421</c:v>
                </c:pt>
                <c:pt idx="8239">
                  <c:v>0.23840673000000004</c:v>
                </c:pt>
                <c:pt idx="8240">
                  <c:v>0.23843207999999999</c:v>
                </c:pt>
                <c:pt idx="8241">
                  <c:v>0.23846460000000003</c:v>
                </c:pt>
                <c:pt idx="8242">
                  <c:v>0.23849006000000003</c:v>
                </c:pt>
                <c:pt idx="8243">
                  <c:v>0.23852246999999999</c:v>
                </c:pt>
                <c:pt idx="8244">
                  <c:v>0.23854805000000004</c:v>
                </c:pt>
                <c:pt idx="8245">
                  <c:v>0.23858034000000003</c:v>
                </c:pt>
                <c:pt idx="8246">
                  <c:v>0.23860534000000003</c:v>
                </c:pt>
                <c:pt idx="8247">
                  <c:v>0.23863856</c:v>
                </c:pt>
                <c:pt idx="8248">
                  <c:v>0.23866344000000003</c:v>
                </c:pt>
                <c:pt idx="8249">
                  <c:v>0.23869642999999999</c:v>
                </c:pt>
                <c:pt idx="8250">
                  <c:v>0.23872130999999999</c:v>
                </c:pt>
                <c:pt idx="8251">
                  <c:v>0.23875430000000003</c:v>
                </c:pt>
                <c:pt idx="8252">
                  <c:v>0.23877907000000001</c:v>
                </c:pt>
                <c:pt idx="8253">
                  <c:v>0.23881216999999999</c:v>
                </c:pt>
                <c:pt idx="8254">
                  <c:v>0.23883716999999999</c:v>
                </c:pt>
                <c:pt idx="8255">
                  <c:v>0.23886958000000003</c:v>
                </c:pt>
                <c:pt idx="8256">
                  <c:v>0.23889504000000003</c:v>
                </c:pt>
                <c:pt idx="8257">
                  <c:v>0.23892756000000001</c:v>
                </c:pt>
                <c:pt idx="8258">
                  <c:v>0.23895279999999999</c:v>
                </c:pt>
                <c:pt idx="8259">
                  <c:v>0.23898543000000005</c:v>
                </c:pt>
                <c:pt idx="8260">
                  <c:v>0.23901090000000003</c:v>
                </c:pt>
                <c:pt idx="8261">
                  <c:v>0.23904330000000001</c:v>
                </c:pt>
                <c:pt idx="8262">
                  <c:v>0.23906877000000001</c:v>
                </c:pt>
                <c:pt idx="8263">
                  <c:v>0.23910128999999999</c:v>
                </c:pt>
                <c:pt idx="8264">
                  <c:v>0.23912675</c:v>
                </c:pt>
                <c:pt idx="8265">
                  <c:v>0.23915928000000003</c:v>
                </c:pt>
                <c:pt idx="8266">
                  <c:v>0.23918461999999996</c:v>
                </c:pt>
                <c:pt idx="8267">
                  <c:v>0.23921715000000002</c:v>
                </c:pt>
                <c:pt idx="8268">
                  <c:v>0.23924260999999999</c:v>
                </c:pt>
                <c:pt idx="8269">
                  <c:v>0.23927502</c:v>
                </c:pt>
                <c:pt idx="8270">
                  <c:v>0.23929990000000004</c:v>
                </c:pt>
                <c:pt idx="8271">
                  <c:v>0.23933299999999999</c:v>
                </c:pt>
                <c:pt idx="8272">
                  <c:v>0.23935788999999999</c:v>
                </c:pt>
                <c:pt idx="8273">
                  <c:v>0.23939087000000001</c:v>
                </c:pt>
                <c:pt idx="8274">
                  <c:v>0.23941634000000006</c:v>
                </c:pt>
                <c:pt idx="8275">
                  <c:v>0.23944874000000002</c:v>
                </c:pt>
                <c:pt idx="8276">
                  <c:v>0.23947373999999999</c:v>
                </c:pt>
                <c:pt idx="8277">
                  <c:v>0.23950604000000003</c:v>
                </c:pt>
                <c:pt idx="8278">
                  <c:v>0.23953162</c:v>
                </c:pt>
                <c:pt idx="8279">
                  <c:v>0.23956449000000002</c:v>
                </c:pt>
                <c:pt idx="8280">
                  <c:v>0.23958949000000002</c:v>
                </c:pt>
                <c:pt idx="8281">
                  <c:v>0.23962178000000001</c:v>
                </c:pt>
                <c:pt idx="8282">
                  <c:v>0.23964736000000003</c:v>
                </c:pt>
                <c:pt idx="8283">
                  <c:v>0.23967964999999997</c:v>
                </c:pt>
                <c:pt idx="8284">
                  <c:v>0.23970534000000002</c:v>
                </c:pt>
                <c:pt idx="8285">
                  <c:v>0.23973763000000003</c:v>
                </c:pt>
                <c:pt idx="8286">
                  <c:v>0.23976333000000005</c:v>
                </c:pt>
                <c:pt idx="8287">
                  <c:v>0.23979550000000002</c:v>
                </c:pt>
                <c:pt idx="8288">
                  <c:v>0.23982120000000001</c:v>
                </c:pt>
                <c:pt idx="8289">
                  <c:v>0.23985337000000001</c:v>
                </c:pt>
                <c:pt idx="8290">
                  <c:v>0.23987860999999996</c:v>
                </c:pt>
                <c:pt idx="8291">
                  <c:v>0.23991136000000002</c:v>
                </c:pt>
                <c:pt idx="8292">
                  <c:v>0.23993659000000003</c:v>
                </c:pt>
                <c:pt idx="8293">
                  <c:v>0.23996923000000006</c:v>
                </c:pt>
                <c:pt idx="8294">
                  <c:v>0.23999446000000002</c:v>
                </c:pt>
                <c:pt idx="8295">
                  <c:v>0.24002709999999999</c:v>
                </c:pt>
                <c:pt idx="8296">
                  <c:v>0.24005233000000004</c:v>
                </c:pt>
                <c:pt idx="8297">
                  <c:v>0.24008497000000001</c:v>
                </c:pt>
                <c:pt idx="8298">
                  <c:v>0.24011020000000002</c:v>
                </c:pt>
                <c:pt idx="8299">
                  <c:v>0.24014284000000002</c:v>
                </c:pt>
                <c:pt idx="8300">
                  <c:v>0.24016807000000001</c:v>
                </c:pt>
                <c:pt idx="8301">
                  <c:v>0.24020083000000003</c:v>
                </c:pt>
                <c:pt idx="8302">
                  <c:v>0.24022594000000003</c:v>
                </c:pt>
                <c:pt idx="8303">
                  <c:v>0.24025869999999999</c:v>
                </c:pt>
                <c:pt idx="8304">
                  <c:v>0.24028380999999999</c:v>
                </c:pt>
                <c:pt idx="8305">
                  <c:v>0.24031680000000002</c:v>
                </c:pt>
                <c:pt idx="8306">
                  <c:v>0.24034168000000003</c:v>
                </c:pt>
                <c:pt idx="8307">
                  <c:v>0.24037466999999998</c:v>
                </c:pt>
                <c:pt idx="8308">
                  <c:v>0.24039979000000003</c:v>
                </c:pt>
                <c:pt idx="8309">
                  <c:v>0.24043196000000003</c:v>
                </c:pt>
                <c:pt idx="8310">
                  <c:v>0.24045765999999999</c:v>
                </c:pt>
                <c:pt idx="8311">
                  <c:v>0.24048982999999999</c:v>
                </c:pt>
                <c:pt idx="8312">
                  <c:v>0.24051553000000003</c:v>
                </c:pt>
                <c:pt idx="8313">
                  <c:v>0.24054805000000004</c:v>
                </c:pt>
                <c:pt idx="8314">
                  <c:v>0.24057339999999999</c:v>
                </c:pt>
                <c:pt idx="8315">
                  <c:v>0.24060592</c:v>
                </c:pt>
                <c:pt idx="8316">
                  <c:v>0.24063138000000003</c:v>
                </c:pt>
                <c:pt idx="8317">
                  <c:v>0.24066378999999999</c:v>
                </c:pt>
                <c:pt idx="8318">
                  <c:v>0.24068924999999999</c:v>
                </c:pt>
                <c:pt idx="8319">
                  <c:v>0.24072142999999999</c:v>
                </c:pt>
                <c:pt idx="8320">
                  <c:v>0.24074712000000004</c:v>
                </c:pt>
                <c:pt idx="8321">
                  <c:v>0.24077930000000003</c:v>
                </c:pt>
                <c:pt idx="8322">
                  <c:v>0.24080510999999999</c:v>
                </c:pt>
                <c:pt idx="8323">
                  <c:v>0.24083729000000004</c:v>
                </c:pt>
                <c:pt idx="8324">
                  <c:v>0.24086274999999999</c:v>
                </c:pt>
                <c:pt idx="8325">
                  <c:v>0.24089516000000002</c:v>
                </c:pt>
                <c:pt idx="8326">
                  <c:v>0.24092073999999999</c:v>
                </c:pt>
                <c:pt idx="8327">
                  <c:v>0.24095303000000004</c:v>
                </c:pt>
                <c:pt idx="8328">
                  <c:v>0.24097849000000002</c:v>
                </c:pt>
                <c:pt idx="8329">
                  <c:v>0.24101090000000003</c:v>
                </c:pt>
                <c:pt idx="8330">
                  <c:v>0.24103648000000005</c:v>
                </c:pt>
                <c:pt idx="8331">
                  <c:v>0.24106876999999999</c:v>
                </c:pt>
                <c:pt idx="8332">
                  <c:v>0.24109446000000004</c:v>
                </c:pt>
                <c:pt idx="8333">
                  <c:v>0.24112664</c:v>
                </c:pt>
                <c:pt idx="8334">
                  <c:v>0.24115175</c:v>
                </c:pt>
                <c:pt idx="8335">
                  <c:v>0.24118428000000003</c:v>
                </c:pt>
                <c:pt idx="8336">
                  <c:v>0.24120962000000001</c:v>
                </c:pt>
                <c:pt idx="8337">
                  <c:v>0.24124226000000001</c:v>
                </c:pt>
                <c:pt idx="8338">
                  <c:v>0.24126749000000006</c:v>
                </c:pt>
                <c:pt idx="8339">
                  <c:v>0.24130013000000003</c:v>
                </c:pt>
                <c:pt idx="8340">
                  <c:v>0.24132548000000004</c:v>
                </c:pt>
                <c:pt idx="8341">
                  <c:v>0.24135799999999999</c:v>
                </c:pt>
                <c:pt idx="8342">
                  <c:v>0.24138357999999996</c:v>
                </c:pt>
                <c:pt idx="8343">
                  <c:v>0.24141587000000003</c:v>
                </c:pt>
                <c:pt idx="8344">
                  <c:v>0.24144156999999999</c:v>
                </c:pt>
                <c:pt idx="8345">
                  <c:v>0.24147373999999999</c:v>
                </c:pt>
                <c:pt idx="8346">
                  <c:v>0.24149898000000006</c:v>
                </c:pt>
                <c:pt idx="8347">
                  <c:v>0.24153173000000003</c:v>
                </c:pt>
                <c:pt idx="8348">
                  <c:v>0.24155684999999999</c:v>
                </c:pt>
                <c:pt idx="8349">
                  <c:v>0.24158959999999999</c:v>
                </c:pt>
                <c:pt idx="8350">
                  <c:v>0.24161472000000001</c:v>
                </c:pt>
                <c:pt idx="8351">
                  <c:v>0.24164747000000003</c:v>
                </c:pt>
                <c:pt idx="8352">
                  <c:v>0.24167258999999996</c:v>
                </c:pt>
                <c:pt idx="8353">
                  <c:v>0.24170546000000004</c:v>
                </c:pt>
                <c:pt idx="8354">
                  <c:v>0.24173057000000001</c:v>
                </c:pt>
                <c:pt idx="8355">
                  <c:v>0.24176333000000005</c:v>
                </c:pt>
                <c:pt idx="8356">
                  <c:v>0.24178844000000002</c:v>
                </c:pt>
                <c:pt idx="8357">
                  <c:v>0.24182119999999999</c:v>
                </c:pt>
                <c:pt idx="8358">
                  <c:v>0.24184643000000006</c:v>
                </c:pt>
                <c:pt idx="8359">
                  <c:v>0.24187929999999999</c:v>
                </c:pt>
                <c:pt idx="8360">
                  <c:v>0.24190407000000003</c:v>
                </c:pt>
                <c:pt idx="8361">
                  <c:v>0.24193659000000003</c:v>
                </c:pt>
                <c:pt idx="8362">
                  <c:v>0.24196194000000001</c:v>
                </c:pt>
                <c:pt idx="8363">
                  <c:v>0.24199446000000002</c:v>
                </c:pt>
                <c:pt idx="8364">
                  <c:v>0.24201981000000003</c:v>
                </c:pt>
                <c:pt idx="8365">
                  <c:v>0.24205245000000003</c:v>
                </c:pt>
                <c:pt idx="8366">
                  <c:v>0.24207780000000001</c:v>
                </c:pt>
                <c:pt idx="8367">
                  <c:v>0.24211031999999999</c:v>
                </c:pt>
                <c:pt idx="8368">
                  <c:v>0.24213567</c:v>
                </c:pt>
                <c:pt idx="8369">
                  <c:v>0.24216819000000003</c:v>
                </c:pt>
                <c:pt idx="8370">
                  <c:v>0.24219365000000001</c:v>
                </c:pt>
                <c:pt idx="8371">
                  <c:v>0.24222605999999999</c:v>
                </c:pt>
                <c:pt idx="8372">
                  <c:v>0.24225152</c:v>
                </c:pt>
                <c:pt idx="8373">
                  <c:v>0.24228405000000003</c:v>
                </c:pt>
                <c:pt idx="8374">
                  <c:v>0.24230939000000004</c:v>
                </c:pt>
                <c:pt idx="8375">
                  <c:v>0.24234215000000003</c:v>
                </c:pt>
                <c:pt idx="8376">
                  <c:v>0.24236737999999999</c:v>
                </c:pt>
                <c:pt idx="8377">
                  <c:v>0.24239990000000003</c:v>
                </c:pt>
                <c:pt idx="8378">
                  <c:v>0.24242525000000004</c:v>
                </c:pt>
                <c:pt idx="8379">
                  <c:v>0.24245776999999999</c:v>
                </c:pt>
                <c:pt idx="8380">
                  <c:v>0.24248312000000002</c:v>
                </c:pt>
                <c:pt idx="8381">
                  <c:v>0.24251564000000003</c:v>
                </c:pt>
                <c:pt idx="8382">
                  <c:v>0.24254099000000004</c:v>
                </c:pt>
                <c:pt idx="8383">
                  <c:v>0.24257328000000003</c:v>
                </c:pt>
                <c:pt idx="8384">
                  <c:v>0.24259897999999999</c:v>
                </c:pt>
                <c:pt idx="8385">
                  <c:v>0.24263114999999999</c:v>
                </c:pt>
                <c:pt idx="8386">
                  <c:v>0.24265627000000001</c:v>
                </c:pt>
                <c:pt idx="8387">
                  <c:v>0.24268914000000003</c:v>
                </c:pt>
                <c:pt idx="8388">
                  <c:v>0.24271414000000002</c:v>
                </c:pt>
                <c:pt idx="8389">
                  <c:v>0.24274701000000004</c:v>
                </c:pt>
                <c:pt idx="8390">
                  <c:v>0.24277235999999999</c:v>
                </c:pt>
                <c:pt idx="8391">
                  <c:v>0.24280488000000003</c:v>
                </c:pt>
                <c:pt idx="8392">
                  <c:v>0.24283023000000004</c:v>
                </c:pt>
                <c:pt idx="8393">
                  <c:v>0.24286298000000003</c:v>
                </c:pt>
                <c:pt idx="8394">
                  <c:v>0.24288820999999999</c:v>
                </c:pt>
                <c:pt idx="8395">
                  <c:v>0.24292084999999999</c:v>
                </c:pt>
                <c:pt idx="8396">
                  <c:v>0.24294608000000006</c:v>
                </c:pt>
                <c:pt idx="8397">
                  <c:v>0.24297872000000001</c:v>
                </c:pt>
                <c:pt idx="8398">
                  <c:v>0.24300395000000002</c:v>
                </c:pt>
                <c:pt idx="8399">
                  <c:v>0.24303612999999999</c:v>
                </c:pt>
                <c:pt idx="8400">
                  <c:v>0.24306194000000003</c:v>
                </c:pt>
                <c:pt idx="8401">
                  <c:v>0.24309412000000002</c:v>
                </c:pt>
                <c:pt idx="8402">
                  <c:v>0.24311980999999999</c:v>
                </c:pt>
                <c:pt idx="8403">
                  <c:v>0.24315199000000001</c:v>
                </c:pt>
                <c:pt idx="8404">
                  <c:v>0.24317710000000001</c:v>
                </c:pt>
                <c:pt idx="8405">
                  <c:v>0.24320986000000003</c:v>
                </c:pt>
                <c:pt idx="8406">
                  <c:v>0.24323509000000001</c:v>
                </c:pt>
                <c:pt idx="8407">
                  <c:v>0.24326772999999999</c:v>
                </c:pt>
                <c:pt idx="8408">
                  <c:v>0.24329307000000003</c:v>
                </c:pt>
                <c:pt idx="8409">
                  <c:v>0.2433256</c:v>
                </c:pt>
                <c:pt idx="8410">
                  <c:v>0.24335093999999999</c:v>
                </c:pt>
                <c:pt idx="8411">
                  <c:v>0.24338346999999999</c:v>
                </c:pt>
                <c:pt idx="8412">
                  <c:v>0.24340881000000003</c:v>
                </c:pt>
                <c:pt idx="8413">
                  <c:v>0.24344145000000006</c:v>
                </c:pt>
                <c:pt idx="8414">
                  <c:v>0.24346667999999999</c:v>
                </c:pt>
                <c:pt idx="8415">
                  <c:v>0.24349944000000007</c:v>
                </c:pt>
                <c:pt idx="8416">
                  <c:v>0.24352455000000001</c:v>
                </c:pt>
                <c:pt idx="8417">
                  <c:v>0.24355742999999999</c:v>
                </c:pt>
                <c:pt idx="8418">
                  <c:v>0.24358242999999999</c:v>
                </c:pt>
                <c:pt idx="8419">
                  <c:v>0.24361472000000001</c:v>
                </c:pt>
                <c:pt idx="8420">
                  <c:v>0.24364030000000003</c:v>
                </c:pt>
                <c:pt idx="8421">
                  <c:v>0.24367258999999997</c:v>
                </c:pt>
                <c:pt idx="8422">
                  <c:v>0.24369827999999999</c:v>
                </c:pt>
                <c:pt idx="8423">
                  <c:v>0.24373046000000004</c:v>
                </c:pt>
                <c:pt idx="8424">
                  <c:v>0.24375579999999999</c:v>
                </c:pt>
                <c:pt idx="8425">
                  <c:v>0.24378855999999999</c:v>
                </c:pt>
                <c:pt idx="8426">
                  <c:v>0.24381368000000003</c:v>
                </c:pt>
                <c:pt idx="8427">
                  <c:v>0.24384643000000006</c:v>
                </c:pt>
                <c:pt idx="8428">
                  <c:v>0.24387154999999996</c:v>
                </c:pt>
                <c:pt idx="8429">
                  <c:v>0.24390430000000002</c:v>
                </c:pt>
                <c:pt idx="8430">
                  <c:v>0.24392953000000003</c:v>
                </c:pt>
                <c:pt idx="8431">
                  <c:v>0.24396229000000005</c:v>
                </c:pt>
                <c:pt idx="8432">
                  <c:v>0.24398740000000002</c:v>
                </c:pt>
                <c:pt idx="8433">
                  <c:v>0.24402027000000001</c:v>
                </c:pt>
                <c:pt idx="8434">
                  <c:v>0.24404539000000006</c:v>
                </c:pt>
                <c:pt idx="8435">
                  <c:v>0.24407814000000003</c:v>
                </c:pt>
                <c:pt idx="8436">
                  <c:v>0.24410336999999999</c:v>
                </c:pt>
                <c:pt idx="8437">
                  <c:v>0.24413600999999999</c:v>
                </c:pt>
                <c:pt idx="8438">
                  <c:v>0.24416124000000003</c:v>
                </c:pt>
                <c:pt idx="8439">
                  <c:v>0.24419388000000003</c:v>
                </c:pt>
                <c:pt idx="8440">
                  <c:v>0.24421877000000003</c:v>
                </c:pt>
                <c:pt idx="8441">
                  <c:v>0.24425129000000004</c:v>
                </c:pt>
                <c:pt idx="8442">
                  <c:v>0.24427687000000001</c:v>
                </c:pt>
                <c:pt idx="8443">
                  <c:v>0.24430939000000002</c:v>
                </c:pt>
                <c:pt idx="8444">
                  <c:v>0.24433497000000001</c:v>
                </c:pt>
                <c:pt idx="8445">
                  <c:v>0.24436738000000005</c:v>
                </c:pt>
                <c:pt idx="8446">
                  <c:v>0.24439284000000003</c:v>
                </c:pt>
                <c:pt idx="8447">
                  <c:v>0.24442548000000006</c:v>
                </c:pt>
                <c:pt idx="8448">
                  <c:v>0.24445059999999999</c:v>
                </c:pt>
                <c:pt idx="8449">
                  <c:v>0.24448289000000004</c:v>
                </c:pt>
                <c:pt idx="8450">
                  <c:v>0.24450812000000002</c:v>
                </c:pt>
                <c:pt idx="8451">
                  <c:v>0.24454086999999999</c:v>
                </c:pt>
                <c:pt idx="8452">
                  <c:v>0.24456599000000004</c:v>
                </c:pt>
                <c:pt idx="8453">
                  <c:v>0.24459874000000004</c:v>
                </c:pt>
                <c:pt idx="8454">
                  <c:v>0.24462386</c:v>
                </c:pt>
                <c:pt idx="8455">
                  <c:v>0.24465661999999996</c:v>
                </c:pt>
                <c:pt idx="8456">
                  <c:v>0.24468185000000001</c:v>
                </c:pt>
                <c:pt idx="8457">
                  <c:v>0.24471460000000003</c:v>
                </c:pt>
                <c:pt idx="8458">
                  <c:v>0.24473995000000004</c:v>
                </c:pt>
                <c:pt idx="8459">
                  <c:v>0.24477235999999999</c:v>
                </c:pt>
                <c:pt idx="8460">
                  <c:v>0.24479782000000003</c:v>
                </c:pt>
                <c:pt idx="8461">
                  <c:v>0.24483034000000004</c:v>
                </c:pt>
                <c:pt idx="8462">
                  <c:v>0.24485568999999999</c:v>
                </c:pt>
                <c:pt idx="8463">
                  <c:v>0.24488844000000004</c:v>
                </c:pt>
                <c:pt idx="8464">
                  <c:v>0.24491367999999999</c:v>
                </c:pt>
                <c:pt idx="8465">
                  <c:v>0.24494620000000006</c:v>
                </c:pt>
                <c:pt idx="8466">
                  <c:v>0.24497155000000001</c:v>
                </c:pt>
                <c:pt idx="8467">
                  <c:v>0.24500406999999999</c:v>
                </c:pt>
                <c:pt idx="8468">
                  <c:v>0.24502942000000003</c:v>
                </c:pt>
                <c:pt idx="8469">
                  <c:v>0.24506205000000003</c:v>
                </c:pt>
                <c:pt idx="8470">
                  <c:v>0.24508729000000004</c:v>
                </c:pt>
                <c:pt idx="8471">
                  <c:v>0.24511980999999999</c:v>
                </c:pt>
                <c:pt idx="8472">
                  <c:v>0.24514516000000003</c:v>
                </c:pt>
                <c:pt idx="8473">
                  <c:v>0.24517722</c:v>
                </c:pt>
                <c:pt idx="8474">
                  <c:v>0.24520280000000003</c:v>
                </c:pt>
                <c:pt idx="8475">
                  <c:v>0.24523509000000002</c:v>
                </c:pt>
                <c:pt idx="8476">
                  <c:v>0.24526066999999999</c:v>
                </c:pt>
                <c:pt idx="8477">
                  <c:v>0.24529296000000003</c:v>
                </c:pt>
                <c:pt idx="8478">
                  <c:v>0.24531854000000003</c:v>
                </c:pt>
                <c:pt idx="8479">
                  <c:v>0.24535082999999996</c:v>
                </c:pt>
                <c:pt idx="8480">
                  <c:v>0.24537640999999999</c:v>
                </c:pt>
                <c:pt idx="8481">
                  <c:v>0.24540870000000004</c:v>
                </c:pt>
                <c:pt idx="8482">
                  <c:v>0.24543439000000006</c:v>
                </c:pt>
                <c:pt idx="8483">
                  <c:v>0.24546657000000002</c:v>
                </c:pt>
                <c:pt idx="8484">
                  <c:v>0.24549238000000007</c:v>
                </c:pt>
                <c:pt idx="8485">
                  <c:v>0.24552444000000004</c:v>
                </c:pt>
                <c:pt idx="8486">
                  <c:v>0.24555025000000003</c:v>
                </c:pt>
                <c:pt idx="8487">
                  <c:v>0.24558242999999999</c:v>
                </c:pt>
                <c:pt idx="8488">
                  <c:v>0.24560812000000001</c:v>
                </c:pt>
                <c:pt idx="8489">
                  <c:v>0.24564041000000003</c:v>
                </c:pt>
                <c:pt idx="8490">
                  <c:v>0.24566563999999999</c:v>
                </c:pt>
                <c:pt idx="8491">
                  <c:v>0.24569840000000004</c:v>
                </c:pt>
                <c:pt idx="8492">
                  <c:v>0.24572351000000001</c:v>
                </c:pt>
                <c:pt idx="8493">
                  <c:v>0.24575627000000003</c:v>
                </c:pt>
                <c:pt idx="8494">
                  <c:v>0.24578137999999999</c:v>
                </c:pt>
                <c:pt idx="8495">
                  <c:v>0.24581414000000001</c:v>
                </c:pt>
                <c:pt idx="8496">
                  <c:v>0.24583914000000004</c:v>
                </c:pt>
                <c:pt idx="8497">
                  <c:v>0.24587201</c:v>
                </c:pt>
                <c:pt idx="8498">
                  <c:v>0.24589712000000002</c:v>
                </c:pt>
                <c:pt idx="8499">
                  <c:v>0.24592987999999999</c:v>
                </c:pt>
                <c:pt idx="8500">
                  <c:v>0.24595499000000004</c:v>
                </c:pt>
                <c:pt idx="8501">
                  <c:v>0.24598787000000003</c:v>
                </c:pt>
                <c:pt idx="8502">
                  <c:v>0.24601286999999999</c:v>
                </c:pt>
                <c:pt idx="8503">
                  <c:v>0.24604539000000006</c:v>
                </c:pt>
                <c:pt idx="8504">
                  <c:v>0.24607085000000001</c:v>
                </c:pt>
                <c:pt idx="8505">
                  <c:v>0.24610336999999999</c:v>
                </c:pt>
                <c:pt idx="8506">
                  <c:v>0.24612872</c:v>
                </c:pt>
                <c:pt idx="8507">
                  <c:v>0.24616124000000003</c:v>
                </c:pt>
                <c:pt idx="8508">
                  <c:v>0.24618648000000004</c:v>
                </c:pt>
                <c:pt idx="8509">
                  <c:v>0.24621912000000004</c:v>
                </c:pt>
                <c:pt idx="8510">
                  <c:v>0.24624435000000006</c:v>
                </c:pt>
                <c:pt idx="8511">
                  <c:v>0.24627699000000003</c:v>
                </c:pt>
                <c:pt idx="8512">
                  <c:v>0.24630233000000004</c:v>
                </c:pt>
                <c:pt idx="8513">
                  <c:v>0.24633485999999999</c:v>
                </c:pt>
                <c:pt idx="8514">
                  <c:v>0.24636009000000003</c:v>
                </c:pt>
                <c:pt idx="8515">
                  <c:v>0.24639273000000003</c:v>
                </c:pt>
                <c:pt idx="8516">
                  <c:v>0.24641807000000002</c:v>
                </c:pt>
                <c:pt idx="8517">
                  <c:v>0.24645070999999999</c:v>
                </c:pt>
                <c:pt idx="8518">
                  <c:v>0.24647594000000003</c:v>
                </c:pt>
                <c:pt idx="8519">
                  <c:v>0.24650858000000003</c:v>
                </c:pt>
                <c:pt idx="8520">
                  <c:v>0.24653380999999999</c:v>
                </c:pt>
                <c:pt idx="8521">
                  <c:v>0.24656645000000002</c:v>
                </c:pt>
                <c:pt idx="8522">
                  <c:v>0.24659180000000003</c:v>
                </c:pt>
                <c:pt idx="8523">
                  <c:v>0.24662432000000001</c:v>
                </c:pt>
                <c:pt idx="8524">
                  <c:v>0.24664921000000004</c:v>
                </c:pt>
                <c:pt idx="8525">
                  <c:v>0.24668219000000002</c:v>
                </c:pt>
                <c:pt idx="8526">
                  <c:v>0.24670719000000002</c:v>
                </c:pt>
                <c:pt idx="8527">
                  <c:v>0.24674018000000006</c:v>
                </c:pt>
                <c:pt idx="8528">
                  <c:v>0.24676506000000004</c:v>
                </c:pt>
                <c:pt idx="8529">
                  <c:v>0.24679805000000002</c:v>
                </c:pt>
                <c:pt idx="8530">
                  <c:v>0.24682293000000002</c:v>
                </c:pt>
                <c:pt idx="8531">
                  <c:v>0.24685592000000001</c:v>
                </c:pt>
                <c:pt idx="8532">
                  <c:v>0.24688080000000001</c:v>
                </c:pt>
                <c:pt idx="8533">
                  <c:v>0.24691379000000002</c:v>
                </c:pt>
                <c:pt idx="8534">
                  <c:v>0.24693867999999999</c:v>
                </c:pt>
                <c:pt idx="8535">
                  <c:v>0.24697166000000001</c:v>
                </c:pt>
                <c:pt idx="8536">
                  <c:v>0.24699655000000004</c:v>
                </c:pt>
                <c:pt idx="8537">
                  <c:v>0.24702953000000002</c:v>
                </c:pt>
                <c:pt idx="8538">
                  <c:v>0.24705442000000002</c:v>
                </c:pt>
                <c:pt idx="8539">
                  <c:v>0.24708682000000001</c:v>
                </c:pt>
                <c:pt idx="8540">
                  <c:v>0.24711252</c:v>
                </c:pt>
                <c:pt idx="8541">
                  <c:v>0.24714480999999999</c:v>
                </c:pt>
                <c:pt idx="8542">
                  <c:v>0.24717038999999999</c:v>
                </c:pt>
                <c:pt idx="8543">
                  <c:v>0.24720268000000004</c:v>
                </c:pt>
                <c:pt idx="8544">
                  <c:v>0.24722826000000003</c:v>
                </c:pt>
                <c:pt idx="8545">
                  <c:v>0.24726066999999999</c:v>
                </c:pt>
                <c:pt idx="8546">
                  <c:v>0.24728612999999999</c:v>
                </c:pt>
                <c:pt idx="8547">
                  <c:v>0.24731865000000003</c:v>
                </c:pt>
                <c:pt idx="8548">
                  <c:v>0.24734400000000004</c:v>
                </c:pt>
                <c:pt idx="8549">
                  <c:v>0.24737651999999996</c:v>
                </c:pt>
                <c:pt idx="8550">
                  <c:v>0.24740199000000002</c:v>
                </c:pt>
                <c:pt idx="8551">
                  <c:v>0.24743439000000006</c:v>
                </c:pt>
                <c:pt idx="8552">
                  <c:v>0.24745986000000003</c:v>
                </c:pt>
                <c:pt idx="8553">
                  <c:v>0.24749238000000007</c:v>
                </c:pt>
                <c:pt idx="8554">
                  <c:v>0.24751772999999999</c:v>
                </c:pt>
                <c:pt idx="8555">
                  <c:v>0.24755013000000003</c:v>
                </c:pt>
                <c:pt idx="8556">
                  <c:v>0.24757513000000003</c:v>
                </c:pt>
                <c:pt idx="8557">
                  <c:v>0.24760811999999999</c:v>
                </c:pt>
                <c:pt idx="8558">
                  <c:v>0.24763312000000001</c:v>
                </c:pt>
                <c:pt idx="8559">
                  <c:v>0.24766599000000003</c:v>
                </c:pt>
                <c:pt idx="8560">
                  <c:v>0.24769099000000003</c:v>
                </c:pt>
                <c:pt idx="8561">
                  <c:v>0.24772340000000004</c:v>
                </c:pt>
                <c:pt idx="8562">
                  <c:v>0.24774886000000002</c:v>
                </c:pt>
                <c:pt idx="8563">
                  <c:v>0.24778127000000003</c:v>
                </c:pt>
                <c:pt idx="8564">
                  <c:v>0.24780685000000002</c:v>
                </c:pt>
                <c:pt idx="8565">
                  <c:v>0.24783914000000004</c:v>
                </c:pt>
                <c:pt idx="8566">
                  <c:v>0.24786459999999999</c:v>
                </c:pt>
                <c:pt idx="8567">
                  <c:v>0.24789701000000003</c:v>
                </c:pt>
                <c:pt idx="8568">
                  <c:v>0.24792247000000003</c:v>
                </c:pt>
                <c:pt idx="8569">
                  <c:v>0.24795487999999999</c:v>
                </c:pt>
                <c:pt idx="8570">
                  <c:v>0.24798034000000002</c:v>
                </c:pt>
                <c:pt idx="8571">
                  <c:v>0.24801287000000002</c:v>
                </c:pt>
                <c:pt idx="8572">
                  <c:v>0.24803844000000005</c:v>
                </c:pt>
                <c:pt idx="8573">
                  <c:v>0.24807074000000001</c:v>
                </c:pt>
                <c:pt idx="8574">
                  <c:v>0.24809608000000005</c:v>
                </c:pt>
                <c:pt idx="8575">
                  <c:v>0.24812894999999999</c:v>
                </c:pt>
                <c:pt idx="8576">
                  <c:v>0.24815395000000001</c:v>
                </c:pt>
                <c:pt idx="8577">
                  <c:v>0.24818682</c:v>
                </c:pt>
                <c:pt idx="8578">
                  <c:v>0.24821182000000003</c:v>
                </c:pt>
                <c:pt idx="8579">
                  <c:v>0.24824469000000002</c:v>
                </c:pt>
                <c:pt idx="8580">
                  <c:v>0.24826969000000002</c:v>
                </c:pt>
                <c:pt idx="8581">
                  <c:v>0.24830256000000001</c:v>
                </c:pt>
                <c:pt idx="8582">
                  <c:v>0.24832768000000002</c:v>
                </c:pt>
                <c:pt idx="8583">
                  <c:v>0.24836042999999999</c:v>
                </c:pt>
                <c:pt idx="8584">
                  <c:v>0.24838567</c:v>
                </c:pt>
                <c:pt idx="8585">
                  <c:v>0.24841842000000006</c:v>
                </c:pt>
                <c:pt idx="8586">
                  <c:v>0.24844365000000002</c:v>
                </c:pt>
                <c:pt idx="8587">
                  <c:v>0.24847570999999999</c:v>
                </c:pt>
                <c:pt idx="8588">
                  <c:v>0.24850152</c:v>
                </c:pt>
                <c:pt idx="8589">
                  <c:v>0.24853370000000002</c:v>
                </c:pt>
                <c:pt idx="8590">
                  <c:v>0.24855893000000004</c:v>
                </c:pt>
                <c:pt idx="8591">
                  <c:v>0.24859157000000001</c:v>
                </c:pt>
                <c:pt idx="8592">
                  <c:v>0.24861680000000003</c:v>
                </c:pt>
                <c:pt idx="8593">
                  <c:v>0.24864966999999999</c:v>
                </c:pt>
                <c:pt idx="8594">
                  <c:v>0.24867466999999996</c:v>
                </c:pt>
                <c:pt idx="8595">
                  <c:v>0.24870754000000003</c:v>
                </c:pt>
                <c:pt idx="8596">
                  <c:v>0.24873254000000003</c:v>
                </c:pt>
                <c:pt idx="8597">
                  <c:v>0.24876553000000004</c:v>
                </c:pt>
                <c:pt idx="8598">
                  <c:v>0.24879053000000004</c:v>
                </c:pt>
                <c:pt idx="8599">
                  <c:v>0.24882340000000003</c:v>
                </c:pt>
                <c:pt idx="8600">
                  <c:v>0.24884840000000005</c:v>
                </c:pt>
                <c:pt idx="8601">
                  <c:v>0.24888126999999999</c:v>
                </c:pt>
                <c:pt idx="8602">
                  <c:v>0.24890627000000004</c:v>
                </c:pt>
                <c:pt idx="8603">
                  <c:v>0.24893868000000005</c:v>
                </c:pt>
                <c:pt idx="8604">
                  <c:v>0.24896414000000006</c:v>
                </c:pt>
                <c:pt idx="8605">
                  <c:v>0.24899666000000004</c:v>
                </c:pt>
                <c:pt idx="8606">
                  <c:v>0.24902236000000003</c:v>
                </c:pt>
                <c:pt idx="8607">
                  <c:v>0.24905453000000002</c:v>
                </c:pt>
                <c:pt idx="8608">
                  <c:v>0.24908023000000004</c:v>
                </c:pt>
                <c:pt idx="8609">
                  <c:v>0.24911240000000004</c:v>
                </c:pt>
                <c:pt idx="8610">
                  <c:v>0.24913810000000003</c:v>
                </c:pt>
                <c:pt idx="8611">
                  <c:v>0.24917038999999999</c:v>
                </c:pt>
                <c:pt idx="8612">
                  <c:v>0.24919596999999999</c:v>
                </c:pt>
                <c:pt idx="8613">
                  <c:v>0.24922826000000003</c:v>
                </c:pt>
                <c:pt idx="8614">
                  <c:v>0.24925337000000003</c:v>
                </c:pt>
                <c:pt idx="8615">
                  <c:v>0.24928590000000003</c:v>
                </c:pt>
                <c:pt idx="8616">
                  <c:v>0.24931124000000002</c:v>
                </c:pt>
                <c:pt idx="8617">
                  <c:v>0.24934376999999999</c:v>
                </c:pt>
                <c:pt idx="8618">
                  <c:v>0.24936912000000003</c:v>
                </c:pt>
                <c:pt idx="8619">
                  <c:v>0.24940164000000004</c:v>
                </c:pt>
                <c:pt idx="8620">
                  <c:v>0.24942699000000002</c:v>
                </c:pt>
                <c:pt idx="8621">
                  <c:v>0.24945951000000002</c:v>
                </c:pt>
                <c:pt idx="8622">
                  <c:v>0.24948509000000002</c:v>
                </c:pt>
                <c:pt idx="8623">
                  <c:v>0.24951772999999999</c:v>
                </c:pt>
                <c:pt idx="8624">
                  <c:v>0.24954296000000004</c:v>
                </c:pt>
                <c:pt idx="8625">
                  <c:v>0.24957547999999999</c:v>
                </c:pt>
                <c:pt idx="8626">
                  <c:v>0.24960083000000002</c:v>
                </c:pt>
                <c:pt idx="8627">
                  <c:v>0.24963347000000002</c:v>
                </c:pt>
                <c:pt idx="8628">
                  <c:v>0.24965870000000001</c:v>
                </c:pt>
                <c:pt idx="8629">
                  <c:v>0.24969121999999999</c:v>
                </c:pt>
                <c:pt idx="8630">
                  <c:v>0.24971657000000003</c:v>
                </c:pt>
                <c:pt idx="8631">
                  <c:v>0.24974921000000005</c:v>
                </c:pt>
                <c:pt idx="8632">
                  <c:v>0.24977444000000001</c:v>
                </c:pt>
                <c:pt idx="8633">
                  <c:v>0.24980707999999999</c:v>
                </c:pt>
                <c:pt idx="8634">
                  <c:v>0.24983231000000003</c:v>
                </c:pt>
                <c:pt idx="8635">
                  <c:v>0.24986495000000003</c:v>
                </c:pt>
                <c:pt idx="8636">
                  <c:v>0.24989017999999999</c:v>
                </c:pt>
                <c:pt idx="8637">
                  <c:v>0.24992281999999999</c:v>
                </c:pt>
                <c:pt idx="8638">
                  <c:v>0.24994817000000005</c:v>
                </c:pt>
                <c:pt idx="8639">
                  <c:v>0.24998023000000005</c:v>
                </c:pt>
                <c:pt idx="8640">
                  <c:v>0.25000569</c:v>
                </c:pt>
                <c:pt idx="8641">
                  <c:v>0.25003820999999998</c:v>
                </c:pt>
                <c:pt idx="8642">
                  <c:v>0.25006368000000001</c:v>
                </c:pt>
                <c:pt idx="8643">
                  <c:v>0.25009608</c:v>
                </c:pt>
                <c:pt idx="8644">
                  <c:v>0.25012155000000003</c:v>
                </c:pt>
                <c:pt idx="8645">
                  <c:v>0.25015407000000001</c:v>
                </c:pt>
                <c:pt idx="8646">
                  <c:v>0.25017942000000004</c:v>
                </c:pt>
                <c:pt idx="8647">
                  <c:v>0.25021193999999997</c:v>
                </c:pt>
                <c:pt idx="8648">
                  <c:v>0.25023739999999994</c:v>
                </c:pt>
                <c:pt idx="8649">
                  <c:v>0.25026992999999997</c:v>
                </c:pt>
                <c:pt idx="8650">
                  <c:v>0.25029515999999996</c:v>
                </c:pt>
                <c:pt idx="8651">
                  <c:v>0.2503278000000001</c:v>
                </c:pt>
                <c:pt idx="8652">
                  <c:v>0.25035313999999997</c:v>
                </c:pt>
                <c:pt idx="8653">
                  <c:v>0.25038567000000006</c:v>
                </c:pt>
                <c:pt idx="8654">
                  <c:v>0.25041101000000004</c:v>
                </c:pt>
                <c:pt idx="8655">
                  <c:v>0.25044353999999996</c:v>
                </c:pt>
                <c:pt idx="8656">
                  <c:v>0.250469</c:v>
                </c:pt>
                <c:pt idx="8657">
                  <c:v>0.25050140999999998</c:v>
                </c:pt>
                <c:pt idx="8658">
                  <c:v>0.25052687000000007</c:v>
                </c:pt>
                <c:pt idx="8659">
                  <c:v>0.25055939000000005</c:v>
                </c:pt>
                <c:pt idx="8660">
                  <c:v>0.25058474000000003</c:v>
                </c:pt>
                <c:pt idx="8661">
                  <c:v>0.25061726000000001</c:v>
                </c:pt>
                <c:pt idx="8662">
                  <c:v>0.25064261000000004</c:v>
                </c:pt>
                <c:pt idx="8663">
                  <c:v>0.25067512999999997</c:v>
                </c:pt>
                <c:pt idx="8664">
                  <c:v>0.2507006</c:v>
                </c:pt>
                <c:pt idx="8665">
                  <c:v>0.25073266</c:v>
                </c:pt>
                <c:pt idx="8666">
                  <c:v>0.25075788999999998</c:v>
                </c:pt>
                <c:pt idx="8667">
                  <c:v>0.25079052999999996</c:v>
                </c:pt>
                <c:pt idx="8668">
                  <c:v>0.25081587000000005</c:v>
                </c:pt>
                <c:pt idx="8669">
                  <c:v>0.25084840000000008</c:v>
                </c:pt>
                <c:pt idx="8670">
                  <c:v>0.25087363000000001</c:v>
                </c:pt>
                <c:pt idx="8671">
                  <c:v>0.25090638000000004</c:v>
                </c:pt>
                <c:pt idx="8672">
                  <c:v>0.25093161999999997</c:v>
                </c:pt>
                <c:pt idx="8673">
                  <c:v>0.25096425</c:v>
                </c:pt>
                <c:pt idx="8674">
                  <c:v>0.25098983000000002</c:v>
                </c:pt>
                <c:pt idx="8675">
                  <c:v>0.25102212000000002</c:v>
                </c:pt>
                <c:pt idx="8676">
                  <c:v>0.25104781999999998</c:v>
                </c:pt>
                <c:pt idx="8677">
                  <c:v>0.25107999000000003</c:v>
                </c:pt>
                <c:pt idx="8678">
                  <c:v>0.25110510999999996</c:v>
                </c:pt>
                <c:pt idx="8679">
                  <c:v>0.25113787000000004</c:v>
                </c:pt>
                <c:pt idx="8680">
                  <c:v>0.25116298000000004</c:v>
                </c:pt>
                <c:pt idx="8681">
                  <c:v>0.25119573999999995</c:v>
                </c:pt>
                <c:pt idx="8682">
                  <c:v>0.25122085</c:v>
                </c:pt>
                <c:pt idx="8683">
                  <c:v>0.25125360999999996</c:v>
                </c:pt>
                <c:pt idx="8684">
                  <c:v>0.25127872000000001</c:v>
                </c:pt>
                <c:pt idx="8685">
                  <c:v>0.25131171000000002</c:v>
                </c:pt>
                <c:pt idx="8686">
                  <c:v>0.25133659000000008</c:v>
                </c:pt>
                <c:pt idx="8687">
                  <c:v>0.25136958000000004</c:v>
                </c:pt>
                <c:pt idx="8688">
                  <c:v>0.25139446000000004</c:v>
                </c:pt>
                <c:pt idx="8689">
                  <c:v>0.25142756000000005</c:v>
                </c:pt>
                <c:pt idx="8690">
                  <c:v>0.25145256000000005</c:v>
                </c:pt>
                <c:pt idx="8691">
                  <c:v>0.25148543000000001</c:v>
                </c:pt>
                <c:pt idx="8692">
                  <c:v>0.25151043000000001</c:v>
                </c:pt>
                <c:pt idx="8693">
                  <c:v>0.25154319000000003</c:v>
                </c:pt>
                <c:pt idx="8694">
                  <c:v>0.25156830000000002</c:v>
                </c:pt>
                <c:pt idx="8695">
                  <c:v>0.25160117999999998</c:v>
                </c:pt>
                <c:pt idx="8696">
                  <c:v>0.25162629000000003</c:v>
                </c:pt>
                <c:pt idx="8697">
                  <c:v>0.25165904999999994</c:v>
                </c:pt>
                <c:pt idx="8698">
                  <c:v>0.25168416000000005</c:v>
                </c:pt>
                <c:pt idx="8699">
                  <c:v>0.25171680000000002</c:v>
                </c:pt>
                <c:pt idx="8700">
                  <c:v>0.25174202999999995</c:v>
                </c:pt>
                <c:pt idx="8701">
                  <c:v>0.25177432</c:v>
                </c:pt>
                <c:pt idx="8702">
                  <c:v>0.25179989999999997</c:v>
                </c:pt>
                <c:pt idx="8703">
                  <c:v>0.25183231</c:v>
                </c:pt>
                <c:pt idx="8704">
                  <c:v>0.25185777000000004</c:v>
                </c:pt>
                <c:pt idx="8705">
                  <c:v>0.25189018000000002</c:v>
                </c:pt>
                <c:pt idx="8706">
                  <c:v>0.25191576000000004</c:v>
                </c:pt>
                <c:pt idx="8707">
                  <c:v>0.25194804999999998</c:v>
                </c:pt>
                <c:pt idx="8708">
                  <c:v>0.25197363</c:v>
                </c:pt>
                <c:pt idx="8709">
                  <c:v>0.25200604000000004</c:v>
                </c:pt>
                <c:pt idx="8710">
                  <c:v>0.25203149999999996</c:v>
                </c:pt>
                <c:pt idx="8711">
                  <c:v>0.25206391</c:v>
                </c:pt>
                <c:pt idx="8712">
                  <c:v>0.25208937000000003</c:v>
                </c:pt>
                <c:pt idx="8713">
                  <c:v>0.25212178000000002</c:v>
                </c:pt>
                <c:pt idx="8714">
                  <c:v>0.25214723999999999</c:v>
                </c:pt>
                <c:pt idx="8715">
                  <c:v>0.25217964999999998</c:v>
                </c:pt>
                <c:pt idx="8716">
                  <c:v>0.25220510999999995</c:v>
                </c:pt>
                <c:pt idx="8717">
                  <c:v>0.25223728999999995</c:v>
                </c:pt>
                <c:pt idx="8718">
                  <c:v>0.25226298000000008</c:v>
                </c:pt>
                <c:pt idx="8719">
                  <c:v>0.25229515999999996</c:v>
                </c:pt>
                <c:pt idx="8720">
                  <c:v>0.2523208500000001</c:v>
                </c:pt>
                <c:pt idx="8721">
                  <c:v>0.25235302999999998</c:v>
                </c:pt>
                <c:pt idx="8722">
                  <c:v>0.25237837000000007</c:v>
                </c:pt>
                <c:pt idx="8723">
                  <c:v>0.2524109000000001</c:v>
                </c:pt>
                <c:pt idx="8724">
                  <c:v>0.25243648000000002</c:v>
                </c:pt>
                <c:pt idx="8725">
                  <c:v>0.25246877000000006</c:v>
                </c:pt>
                <c:pt idx="8726">
                  <c:v>0.25249434999999998</c:v>
                </c:pt>
                <c:pt idx="8727">
                  <c:v>0.25252675000000002</c:v>
                </c:pt>
                <c:pt idx="8728">
                  <c:v>0.2525521</c:v>
                </c:pt>
                <c:pt idx="8729">
                  <c:v>0.25258474000000003</c:v>
                </c:pt>
                <c:pt idx="8730">
                  <c:v>0.25261009000000001</c:v>
                </c:pt>
                <c:pt idx="8731">
                  <c:v>0.25264261000000005</c:v>
                </c:pt>
                <c:pt idx="8732">
                  <c:v>0.25266796000000002</c:v>
                </c:pt>
                <c:pt idx="8733">
                  <c:v>0.25270048000000001</c:v>
                </c:pt>
                <c:pt idx="8734">
                  <c:v>0.25272593999999998</c:v>
                </c:pt>
                <c:pt idx="8735">
                  <c:v>0.25275799999999998</c:v>
                </c:pt>
                <c:pt idx="8736">
                  <c:v>0.25278381</c:v>
                </c:pt>
                <c:pt idx="8737">
                  <c:v>0.2528159900000001</c:v>
                </c:pt>
                <c:pt idx="8738">
                  <c:v>0.25284168000000001</c:v>
                </c:pt>
                <c:pt idx="8739">
                  <c:v>0.25287386000000006</c:v>
                </c:pt>
                <c:pt idx="8740">
                  <c:v>0.25289909000000005</c:v>
                </c:pt>
                <c:pt idx="8741">
                  <c:v>0.25293184999999996</c:v>
                </c:pt>
                <c:pt idx="8742">
                  <c:v>0.25295696000000006</c:v>
                </c:pt>
                <c:pt idx="8743">
                  <c:v>0.25298972000000003</c:v>
                </c:pt>
                <c:pt idx="8744">
                  <c:v>0.25301483000000002</c:v>
                </c:pt>
                <c:pt idx="8745">
                  <c:v>0.25304770000000004</c:v>
                </c:pt>
                <c:pt idx="8746">
                  <c:v>0.25307270000000004</c:v>
                </c:pt>
                <c:pt idx="8747">
                  <c:v>0.25310557</c:v>
                </c:pt>
                <c:pt idx="8748">
                  <c:v>0.25313057</c:v>
                </c:pt>
                <c:pt idx="8749">
                  <c:v>0.25316343999999996</c:v>
                </c:pt>
                <c:pt idx="8750">
                  <c:v>0.25318856000000006</c:v>
                </c:pt>
                <c:pt idx="8751">
                  <c:v>0.25322130999999998</c:v>
                </c:pt>
                <c:pt idx="8752">
                  <c:v>0.25324654999999996</c:v>
                </c:pt>
                <c:pt idx="8753">
                  <c:v>0.25327918000000005</c:v>
                </c:pt>
                <c:pt idx="8754">
                  <c:v>0.25330442000000003</c:v>
                </c:pt>
                <c:pt idx="8755">
                  <c:v>0.25333671000000002</c:v>
                </c:pt>
                <c:pt idx="8756">
                  <c:v>0.2533622900000001</c:v>
                </c:pt>
                <c:pt idx="8757">
                  <c:v>0.25339481000000008</c:v>
                </c:pt>
                <c:pt idx="8758">
                  <c:v>0.25342027000000006</c:v>
                </c:pt>
                <c:pt idx="8759">
                  <c:v>0.2534526800000001</c:v>
                </c:pt>
                <c:pt idx="8760">
                  <c:v>0.25347814000000002</c:v>
                </c:pt>
                <c:pt idx="8761">
                  <c:v>0.25351055</c:v>
                </c:pt>
                <c:pt idx="8762">
                  <c:v>0.25353600999999998</c:v>
                </c:pt>
                <c:pt idx="8763">
                  <c:v>0.25356842000000002</c:v>
                </c:pt>
                <c:pt idx="8764">
                  <c:v>0.25359388000000005</c:v>
                </c:pt>
                <c:pt idx="8765">
                  <c:v>0.25362641000000002</c:v>
                </c:pt>
                <c:pt idx="8766">
                  <c:v>0.25365187</c:v>
                </c:pt>
                <c:pt idx="8767">
                  <c:v>0.25368428000000004</c:v>
                </c:pt>
                <c:pt idx="8768">
                  <c:v>0.25370915999999999</c:v>
                </c:pt>
                <c:pt idx="8769">
                  <c:v>0.25374214999999994</c:v>
                </c:pt>
                <c:pt idx="8770">
                  <c:v>0.25376702999999995</c:v>
                </c:pt>
                <c:pt idx="8771">
                  <c:v>0.25380002000000002</c:v>
                </c:pt>
                <c:pt idx="8772">
                  <c:v>0.25382490000000008</c:v>
                </c:pt>
                <c:pt idx="8773">
                  <c:v>0.25385765999999998</c:v>
                </c:pt>
                <c:pt idx="8774">
                  <c:v>0.25388300000000008</c:v>
                </c:pt>
                <c:pt idx="8775">
                  <c:v>0.25391553</c:v>
                </c:pt>
                <c:pt idx="8776">
                  <c:v>0.2539408700000001</c:v>
                </c:pt>
                <c:pt idx="8777">
                  <c:v>0.25397340000000002</c:v>
                </c:pt>
                <c:pt idx="8778">
                  <c:v>0.25399874</c:v>
                </c:pt>
                <c:pt idx="8779">
                  <c:v>0.25403126999999998</c:v>
                </c:pt>
                <c:pt idx="8780">
                  <c:v>0.25405662000000001</c:v>
                </c:pt>
                <c:pt idx="8781">
                  <c:v>0.25408914000000005</c:v>
                </c:pt>
                <c:pt idx="8782">
                  <c:v>0.25411449000000008</c:v>
                </c:pt>
                <c:pt idx="8783">
                  <c:v>0.25414700999999995</c:v>
                </c:pt>
                <c:pt idx="8784">
                  <c:v>0.25417236000000004</c:v>
                </c:pt>
                <c:pt idx="8785">
                  <c:v>0.25420499000000002</c:v>
                </c:pt>
                <c:pt idx="8786">
                  <c:v>0.25423022999999995</c:v>
                </c:pt>
                <c:pt idx="8787">
                  <c:v>0.25426274999999998</c:v>
                </c:pt>
                <c:pt idx="8788">
                  <c:v>0.25428821000000001</c:v>
                </c:pt>
                <c:pt idx="8789">
                  <c:v>0.2543207400000001</c:v>
                </c:pt>
                <c:pt idx="8790">
                  <c:v>0.25434620000000002</c:v>
                </c:pt>
                <c:pt idx="8791">
                  <c:v>0.25437861000000006</c:v>
                </c:pt>
                <c:pt idx="8792">
                  <c:v>0.25440407000000004</c:v>
                </c:pt>
                <c:pt idx="8793">
                  <c:v>0.25443659000000002</c:v>
                </c:pt>
                <c:pt idx="8794">
                  <c:v>0.25446194</c:v>
                </c:pt>
                <c:pt idx="8795">
                  <c:v>0.25449445999999998</c:v>
                </c:pt>
                <c:pt idx="8796">
                  <c:v>0.25451993000000001</c:v>
                </c:pt>
                <c:pt idx="8797">
                  <c:v>0.25455245000000004</c:v>
                </c:pt>
                <c:pt idx="8798">
                  <c:v>0.25457780000000002</c:v>
                </c:pt>
                <c:pt idx="8799">
                  <c:v>0.25460973999999997</c:v>
                </c:pt>
                <c:pt idx="8800">
                  <c:v>0.25463508999999995</c:v>
                </c:pt>
                <c:pt idx="8801">
                  <c:v>0.25466761000000004</c:v>
                </c:pt>
                <c:pt idx="8802">
                  <c:v>0.25469306999999997</c:v>
                </c:pt>
                <c:pt idx="8803">
                  <c:v>0.25472593999999998</c:v>
                </c:pt>
                <c:pt idx="8804">
                  <c:v>0.25475082999999998</c:v>
                </c:pt>
                <c:pt idx="8805">
                  <c:v>0.25478381</c:v>
                </c:pt>
                <c:pt idx="8806">
                  <c:v>0.25480915999999998</c:v>
                </c:pt>
                <c:pt idx="8807">
                  <c:v>0.25484134000000003</c:v>
                </c:pt>
                <c:pt idx="8808">
                  <c:v>0.25486668000000007</c:v>
                </c:pt>
                <c:pt idx="8809">
                  <c:v>0.25489931999999998</c:v>
                </c:pt>
                <c:pt idx="8810">
                  <c:v>0.25492467000000008</c:v>
                </c:pt>
                <c:pt idx="8811">
                  <c:v>0.25495742999999998</c:v>
                </c:pt>
                <c:pt idx="8812">
                  <c:v>0.25498277000000014</c:v>
                </c:pt>
                <c:pt idx="8813">
                  <c:v>0.2550153</c:v>
                </c:pt>
                <c:pt idx="8814">
                  <c:v>0.25504064000000004</c:v>
                </c:pt>
                <c:pt idx="8815">
                  <c:v>0.25507317000000002</c:v>
                </c:pt>
                <c:pt idx="8816">
                  <c:v>0.25509851</c:v>
                </c:pt>
                <c:pt idx="8817">
                  <c:v>0.25513103999999992</c:v>
                </c:pt>
                <c:pt idx="8818">
                  <c:v>0.25515638000000002</c:v>
                </c:pt>
                <c:pt idx="8819">
                  <c:v>0.2551889100000001</c:v>
                </c:pt>
                <c:pt idx="8820">
                  <c:v>0.25521424999999998</c:v>
                </c:pt>
                <c:pt idx="8821">
                  <c:v>0.25524678000000001</c:v>
                </c:pt>
                <c:pt idx="8822">
                  <c:v>0.25527212000000005</c:v>
                </c:pt>
                <c:pt idx="8823">
                  <c:v>0.25530465000000002</c:v>
                </c:pt>
                <c:pt idx="8824">
                  <c:v>0.25532953000000008</c:v>
                </c:pt>
                <c:pt idx="8825">
                  <c:v>0.25536205000000001</c:v>
                </c:pt>
                <c:pt idx="8826">
                  <c:v>0.25538752000000003</c:v>
                </c:pt>
                <c:pt idx="8827">
                  <c:v>0.25542016000000006</c:v>
                </c:pt>
                <c:pt idx="8828">
                  <c:v>0.25544539000000005</c:v>
                </c:pt>
                <c:pt idx="8829">
                  <c:v>0.25547803000000002</c:v>
                </c:pt>
                <c:pt idx="8830">
                  <c:v>0.25550326000000001</c:v>
                </c:pt>
                <c:pt idx="8831">
                  <c:v>0.25553589999999998</c:v>
                </c:pt>
                <c:pt idx="8832">
                  <c:v>0.25556113000000003</c:v>
                </c:pt>
                <c:pt idx="8833">
                  <c:v>0.25559377</c:v>
                </c:pt>
                <c:pt idx="8834">
                  <c:v>0.2556190000000001</c:v>
                </c:pt>
                <c:pt idx="8835">
                  <c:v>0.25565163999999996</c:v>
                </c:pt>
                <c:pt idx="8836">
                  <c:v>0.2556769900000001</c:v>
                </c:pt>
                <c:pt idx="8837">
                  <c:v>0.25570962000000003</c:v>
                </c:pt>
                <c:pt idx="8838">
                  <c:v>0.25573473999999996</c:v>
                </c:pt>
                <c:pt idx="8839">
                  <c:v>0.25576749000000004</c:v>
                </c:pt>
                <c:pt idx="8840">
                  <c:v>0.25579260999999998</c:v>
                </c:pt>
                <c:pt idx="8841">
                  <c:v>0.25582537000000005</c:v>
                </c:pt>
                <c:pt idx="8842">
                  <c:v>0.2558504800000001</c:v>
                </c:pt>
                <c:pt idx="8843">
                  <c:v>0.25588289000000008</c:v>
                </c:pt>
                <c:pt idx="8844">
                  <c:v>0.25590847000000005</c:v>
                </c:pt>
                <c:pt idx="8845">
                  <c:v>0.2559408700000001</c:v>
                </c:pt>
                <c:pt idx="8846">
                  <c:v>0.25596634000000001</c:v>
                </c:pt>
                <c:pt idx="8847">
                  <c:v>0.25599874</c:v>
                </c:pt>
                <c:pt idx="8848">
                  <c:v>0.25602421000000003</c:v>
                </c:pt>
                <c:pt idx="8849">
                  <c:v>0.25605662000000001</c:v>
                </c:pt>
                <c:pt idx="8850">
                  <c:v>0.2560820800000001</c:v>
                </c:pt>
                <c:pt idx="8851">
                  <c:v>0.25611449000000003</c:v>
                </c:pt>
                <c:pt idx="8852">
                  <c:v>0.25613994999999995</c:v>
                </c:pt>
                <c:pt idx="8853">
                  <c:v>0.25617236000000004</c:v>
                </c:pt>
                <c:pt idx="8854">
                  <c:v>0.25619792999999996</c:v>
                </c:pt>
                <c:pt idx="8855">
                  <c:v>0.25623022999999995</c:v>
                </c:pt>
                <c:pt idx="8856">
                  <c:v>0.25625592000000003</c:v>
                </c:pt>
                <c:pt idx="8857">
                  <c:v>0.25628810000000002</c:v>
                </c:pt>
                <c:pt idx="8858">
                  <c:v>0.2563137900000001</c:v>
                </c:pt>
                <c:pt idx="8859">
                  <c:v>0.25634608000000003</c:v>
                </c:pt>
                <c:pt idx="8860">
                  <c:v>0.25637120000000002</c:v>
                </c:pt>
                <c:pt idx="8861">
                  <c:v>0.25640395000000005</c:v>
                </c:pt>
                <c:pt idx="8862">
                  <c:v>0.25642907000000004</c:v>
                </c:pt>
                <c:pt idx="8863">
                  <c:v>0.25646182000000001</c:v>
                </c:pt>
                <c:pt idx="8864">
                  <c:v>0.25648694000000005</c:v>
                </c:pt>
                <c:pt idx="8865">
                  <c:v>0.25651993000000001</c:v>
                </c:pt>
                <c:pt idx="8866">
                  <c:v>0.25654493</c:v>
                </c:pt>
                <c:pt idx="8867">
                  <c:v>0.25657722000000005</c:v>
                </c:pt>
                <c:pt idx="8868">
                  <c:v>0.25660280000000002</c:v>
                </c:pt>
                <c:pt idx="8869">
                  <c:v>0.25663508999999995</c:v>
                </c:pt>
                <c:pt idx="8870">
                  <c:v>0.25666067000000004</c:v>
                </c:pt>
                <c:pt idx="8871">
                  <c:v>0.25669306999999997</c:v>
                </c:pt>
                <c:pt idx="8872">
                  <c:v>0.25671854</c:v>
                </c:pt>
                <c:pt idx="8873">
                  <c:v>0.25675093999999998</c:v>
                </c:pt>
                <c:pt idx="8874">
                  <c:v>0.25677641000000001</c:v>
                </c:pt>
                <c:pt idx="8875">
                  <c:v>0.25680881000000005</c:v>
                </c:pt>
                <c:pt idx="8876">
                  <c:v>0.25683428000000008</c:v>
                </c:pt>
                <c:pt idx="8877">
                  <c:v>0.25686680000000006</c:v>
                </c:pt>
                <c:pt idx="8878">
                  <c:v>0.25689238000000003</c:v>
                </c:pt>
                <c:pt idx="8879">
                  <c:v>0.25692467000000008</c:v>
                </c:pt>
                <c:pt idx="8880">
                  <c:v>0.25695025000000005</c:v>
                </c:pt>
                <c:pt idx="8881">
                  <c:v>0.25698266000000003</c:v>
                </c:pt>
                <c:pt idx="8882">
                  <c:v>0.25700812000000001</c:v>
                </c:pt>
                <c:pt idx="8883">
                  <c:v>0.25704064000000004</c:v>
                </c:pt>
                <c:pt idx="8884">
                  <c:v>0.25706611000000001</c:v>
                </c:pt>
                <c:pt idx="8885">
                  <c:v>0.25709851</c:v>
                </c:pt>
                <c:pt idx="8886">
                  <c:v>0.2571234</c:v>
                </c:pt>
                <c:pt idx="8887">
                  <c:v>0.25715638000000002</c:v>
                </c:pt>
                <c:pt idx="8888">
                  <c:v>0.25718127000000002</c:v>
                </c:pt>
                <c:pt idx="8889">
                  <c:v>0.25721379</c:v>
                </c:pt>
                <c:pt idx="8890">
                  <c:v>0.25723913999999992</c:v>
                </c:pt>
                <c:pt idx="8891">
                  <c:v>0.25727166000000001</c:v>
                </c:pt>
                <c:pt idx="8892">
                  <c:v>0.25729700999999999</c:v>
                </c:pt>
                <c:pt idx="8893">
                  <c:v>0.25733011</c:v>
                </c:pt>
                <c:pt idx="8894">
                  <c:v>0.25735499000000006</c:v>
                </c:pt>
                <c:pt idx="8895">
                  <c:v>0.25738798000000007</c:v>
                </c:pt>
                <c:pt idx="8896">
                  <c:v>0.25741287000000007</c:v>
                </c:pt>
                <c:pt idx="8897">
                  <c:v>0.25744527</c:v>
                </c:pt>
                <c:pt idx="8898">
                  <c:v>0.25747074000000003</c:v>
                </c:pt>
                <c:pt idx="8899">
                  <c:v>0.25750349</c:v>
                </c:pt>
                <c:pt idx="8900">
                  <c:v>0.2575287200000001</c:v>
                </c:pt>
                <c:pt idx="8901">
                  <c:v>0.25756136000000002</c:v>
                </c:pt>
                <c:pt idx="8902">
                  <c:v>0.25758648000000006</c:v>
                </c:pt>
                <c:pt idx="8903">
                  <c:v>0.25761934999999997</c:v>
                </c:pt>
                <c:pt idx="8904">
                  <c:v>0.25764446000000002</c:v>
                </c:pt>
                <c:pt idx="8905">
                  <c:v>0.25767721999999998</c:v>
                </c:pt>
                <c:pt idx="8906">
                  <c:v>0.25770232999999998</c:v>
                </c:pt>
                <c:pt idx="8907">
                  <c:v>0.25773462000000003</c:v>
                </c:pt>
                <c:pt idx="8908">
                  <c:v>0.25776032000000004</c:v>
                </c:pt>
                <c:pt idx="8909">
                  <c:v>0.25779260999999998</c:v>
                </c:pt>
                <c:pt idx="8910">
                  <c:v>0.25781830000000006</c:v>
                </c:pt>
                <c:pt idx="8911">
                  <c:v>0.2578504800000001</c:v>
                </c:pt>
                <c:pt idx="8912">
                  <c:v>0.25787618000000007</c:v>
                </c:pt>
                <c:pt idx="8913">
                  <c:v>0.25790835000000001</c:v>
                </c:pt>
                <c:pt idx="8914">
                  <c:v>0.25793358</c:v>
                </c:pt>
                <c:pt idx="8915">
                  <c:v>0.25796657000000006</c:v>
                </c:pt>
                <c:pt idx="8916">
                  <c:v>0.25799144999999996</c:v>
                </c:pt>
                <c:pt idx="8917">
                  <c:v>0.25802444000000002</c:v>
                </c:pt>
                <c:pt idx="8918">
                  <c:v>0.25804943999999996</c:v>
                </c:pt>
                <c:pt idx="8919">
                  <c:v>0.25808243000000003</c:v>
                </c:pt>
                <c:pt idx="8920">
                  <c:v>0.25810730999999998</c:v>
                </c:pt>
                <c:pt idx="8921">
                  <c:v>0.25814030000000004</c:v>
                </c:pt>
                <c:pt idx="8922">
                  <c:v>0.25816518000000005</c:v>
                </c:pt>
                <c:pt idx="8923">
                  <c:v>0.25819817</c:v>
                </c:pt>
                <c:pt idx="8924">
                  <c:v>0.25822304999999995</c:v>
                </c:pt>
                <c:pt idx="8925">
                  <c:v>0.25825603999999996</c:v>
                </c:pt>
                <c:pt idx="8926">
                  <c:v>0.25828092000000002</c:v>
                </c:pt>
                <c:pt idx="8927">
                  <c:v>0.25831333000000001</c:v>
                </c:pt>
                <c:pt idx="8928">
                  <c:v>0.25833879000000004</c:v>
                </c:pt>
                <c:pt idx="8929">
                  <c:v>0.25837120000000002</c:v>
                </c:pt>
                <c:pt idx="8930">
                  <c:v>0.2583967800000001</c:v>
                </c:pt>
                <c:pt idx="8931">
                  <c:v>0.25842930000000003</c:v>
                </c:pt>
                <c:pt idx="8932">
                  <c:v>0.25845465000000001</c:v>
                </c:pt>
                <c:pt idx="8933">
                  <c:v>0.2584871700000001</c:v>
                </c:pt>
                <c:pt idx="8934">
                  <c:v>0.25851263000000002</c:v>
                </c:pt>
                <c:pt idx="8935">
                  <c:v>0.25854493000000001</c:v>
                </c:pt>
                <c:pt idx="8936">
                  <c:v>0.25857050000000004</c:v>
                </c:pt>
                <c:pt idx="8937">
                  <c:v>0.25860280000000002</c:v>
                </c:pt>
                <c:pt idx="8938">
                  <c:v>0.25862837000000005</c:v>
                </c:pt>
                <c:pt idx="8939">
                  <c:v>0.25866078000000003</c:v>
                </c:pt>
                <c:pt idx="8940">
                  <c:v>0.25868624000000001</c:v>
                </c:pt>
                <c:pt idx="8941">
                  <c:v>0.25871865000000005</c:v>
                </c:pt>
                <c:pt idx="8942">
                  <c:v>0.25874411999999997</c:v>
                </c:pt>
                <c:pt idx="8943">
                  <c:v>0.25877664</c:v>
                </c:pt>
                <c:pt idx="8944">
                  <c:v>0.25880210000000003</c:v>
                </c:pt>
                <c:pt idx="8945">
                  <c:v>0.25883451000000002</c:v>
                </c:pt>
                <c:pt idx="8946">
                  <c:v>0.25885962000000001</c:v>
                </c:pt>
                <c:pt idx="8947">
                  <c:v>0.25889238000000003</c:v>
                </c:pt>
                <c:pt idx="8948">
                  <c:v>0.25891749000000003</c:v>
                </c:pt>
                <c:pt idx="8949">
                  <c:v>0.25895025000000005</c:v>
                </c:pt>
                <c:pt idx="8950">
                  <c:v>0.25897537000000004</c:v>
                </c:pt>
                <c:pt idx="8951">
                  <c:v>0.25900812000000001</c:v>
                </c:pt>
                <c:pt idx="8952">
                  <c:v>0.25903323999999994</c:v>
                </c:pt>
                <c:pt idx="8953">
                  <c:v>0.25906564000000004</c:v>
                </c:pt>
                <c:pt idx="8954">
                  <c:v>0.25909110999999996</c:v>
                </c:pt>
                <c:pt idx="8955">
                  <c:v>0.25912351</c:v>
                </c:pt>
                <c:pt idx="8956">
                  <c:v>0.25914898000000003</c:v>
                </c:pt>
                <c:pt idx="8957">
                  <c:v>0.25918150000000001</c:v>
                </c:pt>
                <c:pt idx="8958">
                  <c:v>0.25920685000000004</c:v>
                </c:pt>
                <c:pt idx="8959">
                  <c:v>0.25923924999999992</c:v>
                </c:pt>
                <c:pt idx="8960">
                  <c:v>0.25926472</c:v>
                </c:pt>
                <c:pt idx="8961">
                  <c:v>0.25929711999999999</c:v>
                </c:pt>
                <c:pt idx="8962">
                  <c:v>0.25932282000000006</c:v>
                </c:pt>
                <c:pt idx="8963">
                  <c:v>0.25935499000000006</c:v>
                </c:pt>
                <c:pt idx="8964">
                  <c:v>0.25938069000000008</c:v>
                </c:pt>
                <c:pt idx="8965">
                  <c:v>0.25941287000000007</c:v>
                </c:pt>
                <c:pt idx="8966">
                  <c:v>0.25943855999999998</c:v>
                </c:pt>
                <c:pt idx="8967">
                  <c:v>0.25947085000000003</c:v>
                </c:pt>
                <c:pt idx="8968">
                  <c:v>0.25949608000000002</c:v>
                </c:pt>
                <c:pt idx="8969">
                  <c:v>0.25952895000000004</c:v>
                </c:pt>
                <c:pt idx="8970">
                  <c:v>0.25955407000000008</c:v>
                </c:pt>
                <c:pt idx="8971">
                  <c:v>0.25958682000000005</c:v>
                </c:pt>
                <c:pt idx="8972">
                  <c:v>0.25961194000000004</c:v>
                </c:pt>
                <c:pt idx="8973">
                  <c:v>0.25964469000000001</c:v>
                </c:pt>
                <c:pt idx="8974">
                  <c:v>0.25966981</c:v>
                </c:pt>
                <c:pt idx="8975">
                  <c:v>0.25970268000000002</c:v>
                </c:pt>
                <c:pt idx="8976">
                  <c:v>0.25972768000000002</c:v>
                </c:pt>
                <c:pt idx="8977">
                  <c:v>0.25976054999999998</c:v>
                </c:pt>
                <c:pt idx="8978">
                  <c:v>0.25978554999999998</c:v>
                </c:pt>
                <c:pt idx="8979">
                  <c:v>0.25981842000000011</c:v>
                </c:pt>
                <c:pt idx="8980">
                  <c:v>0.25984342000000005</c:v>
                </c:pt>
                <c:pt idx="8981">
                  <c:v>0.25987629000000007</c:v>
                </c:pt>
                <c:pt idx="8982">
                  <c:v>0.25990141</c:v>
                </c:pt>
                <c:pt idx="8983">
                  <c:v>0.25993358</c:v>
                </c:pt>
                <c:pt idx="8984">
                  <c:v>0.25995928000000001</c:v>
                </c:pt>
                <c:pt idx="8985">
                  <c:v>0.2599918</c:v>
                </c:pt>
                <c:pt idx="8986">
                  <c:v>0.26001714999999997</c:v>
                </c:pt>
                <c:pt idx="8987">
                  <c:v>0.26004967000000001</c:v>
                </c:pt>
                <c:pt idx="8988">
                  <c:v>0.26007513000000004</c:v>
                </c:pt>
                <c:pt idx="8989">
                  <c:v>0.26010754000000003</c:v>
                </c:pt>
                <c:pt idx="8990">
                  <c:v>0.26013299999999995</c:v>
                </c:pt>
                <c:pt idx="8991">
                  <c:v>0.26016552999999998</c:v>
                </c:pt>
                <c:pt idx="8992">
                  <c:v>0.26019099000000001</c:v>
                </c:pt>
                <c:pt idx="8993">
                  <c:v>0.26022340000000005</c:v>
                </c:pt>
                <c:pt idx="8994">
                  <c:v>0.26024886000000008</c:v>
                </c:pt>
                <c:pt idx="8995">
                  <c:v>0.26028127000000001</c:v>
                </c:pt>
                <c:pt idx="8996">
                  <c:v>0.2603067300000001</c:v>
                </c:pt>
                <c:pt idx="8997">
                  <c:v>0.26033913999999997</c:v>
                </c:pt>
                <c:pt idx="8998">
                  <c:v>0.26036460000000006</c:v>
                </c:pt>
                <c:pt idx="8999">
                  <c:v>0.26039700999999998</c:v>
                </c:pt>
                <c:pt idx="9000">
                  <c:v>0.26042247000000007</c:v>
                </c:pt>
                <c:pt idx="9001">
                  <c:v>0.26045499000000005</c:v>
                </c:pt>
                <c:pt idx="9002">
                  <c:v>0.26047976000000006</c:v>
                </c:pt>
                <c:pt idx="9003">
                  <c:v>0.26051287000000006</c:v>
                </c:pt>
                <c:pt idx="9004">
                  <c:v>0.26053774999999996</c:v>
                </c:pt>
                <c:pt idx="9005">
                  <c:v>0.2605702700000001</c:v>
                </c:pt>
                <c:pt idx="9006">
                  <c:v>0.26059573999999996</c:v>
                </c:pt>
                <c:pt idx="9007">
                  <c:v>0.26062814000000001</c:v>
                </c:pt>
                <c:pt idx="9008">
                  <c:v>0.26065360999999998</c:v>
                </c:pt>
                <c:pt idx="9009">
                  <c:v>0.26068613000000002</c:v>
                </c:pt>
                <c:pt idx="9010">
                  <c:v>0.26071171000000004</c:v>
                </c:pt>
                <c:pt idx="9011">
                  <c:v>0.26074399999999998</c:v>
                </c:pt>
                <c:pt idx="9012">
                  <c:v>0.26076969</c:v>
                </c:pt>
                <c:pt idx="9013">
                  <c:v>0.2608018700000001</c:v>
                </c:pt>
                <c:pt idx="9014">
                  <c:v>0.26082756000000007</c:v>
                </c:pt>
                <c:pt idx="9015">
                  <c:v>0.26085974000000001</c:v>
                </c:pt>
                <c:pt idx="9016">
                  <c:v>0.26088543000000003</c:v>
                </c:pt>
                <c:pt idx="9017">
                  <c:v>0.26091761000000002</c:v>
                </c:pt>
                <c:pt idx="9018">
                  <c:v>0.26094330000000004</c:v>
                </c:pt>
                <c:pt idx="9019">
                  <c:v>0.26097571000000008</c:v>
                </c:pt>
                <c:pt idx="9020">
                  <c:v>0.26100118</c:v>
                </c:pt>
                <c:pt idx="9021">
                  <c:v>0.26103369999999998</c:v>
                </c:pt>
                <c:pt idx="9022">
                  <c:v>0.26105904999999996</c:v>
                </c:pt>
                <c:pt idx="9023">
                  <c:v>0.26109157</c:v>
                </c:pt>
                <c:pt idx="9024">
                  <c:v>0.26111634</c:v>
                </c:pt>
                <c:pt idx="9025">
                  <c:v>0.26114885999999998</c:v>
                </c:pt>
                <c:pt idx="9026">
                  <c:v>0.26117421000000002</c:v>
                </c:pt>
                <c:pt idx="9027">
                  <c:v>0.26120673</c:v>
                </c:pt>
                <c:pt idx="9028">
                  <c:v>0.26123207999999998</c:v>
                </c:pt>
                <c:pt idx="9029">
                  <c:v>0.26126472000000001</c:v>
                </c:pt>
                <c:pt idx="9030">
                  <c:v>0.26129017999999998</c:v>
                </c:pt>
                <c:pt idx="9031">
                  <c:v>0.26132259000000008</c:v>
                </c:pt>
                <c:pt idx="9032">
                  <c:v>0.2613482800000001</c:v>
                </c:pt>
                <c:pt idx="9033">
                  <c:v>0.26138046000000004</c:v>
                </c:pt>
                <c:pt idx="9034">
                  <c:v>0.26140615</c:v>
                </c:pt>
                <c:pt idx="9035">
                  <c:v>0.26143833</c:v>
                </c:pt>
                <c:pt idx="9036">
                  <c:v>0.26146402000000002</c:v>
                </c:pt>
                <c:pt idx="9037">
                  <c:v>0.26149631000000001</c:v>
                </c:pt>
                <c:pt idx="9038">
                  <c:v>0.26152189000000003</c:v>
                </c:pt>
                <c:pt idx="9039">
                  <c:v>0.26155430000000002</c:v>
                </c:pt>
                <c:pt idx="9040">
                  <c:v>0.26157976000000005</c:v>
                </c:pt>
                <c:pt idx="9041">
                  <c:v>0.26161229000000008</c:v>
                </c:pt>
                <c:pt idx="9042">
                  <c:v>0.26163762999999995</c:v>
                </c:pt>
                <c:pt idx="9043">
                  <c:v>0.26167015999999998</c:v>
                </c:pt>
                <c:pt idx="9044">
                  <c:v>0.26169515999999993</c:v>
                </c:pt>
                <c:pt idx="9045">
                  <c:v>0.26172803</c:v>
                </c:pt>
                <c:pt idx="9046">
                  <c:v>0.26175302999999994</c:v>
                </c:pt>
                <c:pt idx="9047">
                  <c:v>0.26178590000000002</c:v>
                </c:pt>
                <c:pt idx="9048">
                  <c:v>0.26181090000000007</c:v>
                </c:pt>
                <c:pt idx="9049">
                  <c:v>0.26184377000000003</c:v>
                </c:pt>
                <c:pt idx="9050">
                  <c:v>0.26186877000000008</c:v>
                </c:pt>
                <c:pt idx="9051">
                  <c:v>0.26190164000000005</c:v>
                </c:pt>
                <c:pt idx="9052">
                  <c:v>0.2619267500000001</c:v>
                </c:pt>
                <c:pt idx="9053">
                  <c:v>0.26195962</c:v>
                </c:pt>
                <c:pt idx="9054">
                  <c:v>0.26198462000000006</c:v>
                </c:pt>
                <c:pt idx="9055">
                  <c:v>0.2620169200000001</c:v>
                </c:pt>
                <c:pt idx="9056">
                  <c:v>0.26204249000000002</c:v>
                </c:pt>
                <c:pt idx="9057">
                  <c:v>0.26207502000000005</c:v>
                </c:pt>
                <c:pt idx="9058">
                  <c:v>0.26210037000000008</c:v>
                </c:pt>
                <c:pt idx="9059">
                  <c:v>0.26213299999999995</c:v>
                </c:pt>
                <c:pt idx="9060">
                  <c:v>0.26215824000000004</c:v>
                </c:pt>
                <c:pt idx="9061">
                  <c:v>0.26219087000000002</c:v>
                </c:pt>
                <c:pt idx="9062">
                  <c:v>0.26221634000000005</c:v>
                </c:pt>
                <c:pt idx="9063">
                  <c:v>0.26224873999999998</c:v>
                </c:pt>
                <c:pt idx="9064">
                  <c:v>0.26227373999999998</c:v>
                </c:pt>
                <c:pt idx="9065">
                  <c:v>0.2623066200000001</c:v>
                </c:pt>
                <c:pt idx="9066">
                  <c:v>0.26233162000000004</c:v>
                </c:pt>
                <c:pt idx="9067">
                  <c:v>0.26236449000000006</c:v>
                </c:pt>
                <c:pt idx="9068">
                  <c:v>0.26238949000000006</c:v>
                </c:pt>
                <c:pt idx="9069">
                  <c:v>0.26242236000000008</c:v>
                </c:pt>
                <c:pt idx="9070">
                  <c:v>0.26244736000000002</c:v>
                </c:pt>
                <c:pt idx="9071">
                  <c:v>0.26248023000000004</c:v>
                </c:pt>
                <c:pt idx="9072">
                  <c:v>0.26250533999999998</c:v>
                </c:pt>
                <c:pt idx="9073">
                  <c:v>0.26253821000000005</c:v>
                </c:pt>
                <c:pt idx="9074">
                  <c:v>0.26256321000000005</c:v>
                </c:pt>
                <c:pt idx="9075">
                  <c:v>0.26259561999999997</c:v>
                </c:pt>
                <c:pt idx="9076">
                  <c:v>0.2626212</c:v>
                </c:pt>
                <c:pt idx="9077">
                  <c:v>0.26265360999999998</c:v>
                </c:pt>
                <c:pt idx="9078">
                  <c:v>0.26267907000000001</c:v>
                </c:pt>
                <c:pt idx="9079">
                  <c:v>0.26271148</c:v>
                </c:pt>
                <c:pt idx="9080">
                  <c:v>0.26273716999999996</c:v>
                </c:pt>
                <c:pt idx="9081">
                  <c:v>0.26276934999999996</c:v>
                </c:pt>
                <c:pt idx="9082">
                  <c:v>0.26279503999999992</c:v>
                </c:pt>
                <c:pt idx="9083">
                  <c:v>0.26282722000000003</c:v>
                </c:pt>
                <c:pt idx="9084">
                  <c:v>0.26285291000000005</c:v>
                </c:pt>
                <c:pt idx="9085">
                  <c:v>0.2628852000000001</c:v>
                </c:pt>
                <c:pt idx="9086">
                  <c:v>0.26291032000000003</c:v>
                </c:pt>
                <c:pt idx="9087">
                  <c:v>0.26294307</c:v>
                </c:pt>
                <c:pt idx="9088">
                  <c:v>0.2629681900000001</c:v>
                </c:pt>
                <c:pt idx="9089">
                  <c:v>0.26300106000000001</c:v>
                </c:pt>
                <c:pt idx="9090">
                  <c:v>0.26302606000000006</c:v>
                </c:pt>
                <c:pt idx="9091">
                  <c:v>0.26305893000000002</c:v>
                </c:pt>
                <c:pt idx="9092">
                  <c:v>0.26308393000000002</c:v>
                </c:pt>
                <c:pt idx="9093">
                  <c:v>0.26311680000000004</c:v>
                </c:pt>
                <c:pt idx="9094">
                  <c:v>0.26314226000000002</c:v>
                </c:pt>
                <c:pt idx="9095">
                  <c:v>0.26317467000000005</c:v>
                </c:pt>
                <c:pt idx="9096">
                  <c:v>0.26320012999999998</c:v>
                </c:pt>
                <c:pt idx="9097">
                  <c:v>0.26323266000000001</c:v>
                </c:pt>
                <c:pt idx="9098">
                  <c:v>0.26325800000000005</c:v>
                </c:pt>
                <c:pt idx="9099">
                  <c:v>0.26329052999999997</c:v>
                </c:pt>
                <c:pt idx="9100">
                  <c:v>0.26331587000000006</c:v>
                </c:pt>
                <c:pt idx="9101">
                  <c:v>0.26334840000000004</c:v>
                </c:pt>
                <c:pt idx="9102">
                  <c:v>0.26337374000000002</c:v>
                </c:pt>
                <c:pt idx="9103">
                  <c:v>0.26340627000000005</c:v>
                </c:pt>
                <c:pt idx="9104">
                  <c:v>0.26343103999999995</c:v>
                </c:pt>
                <c:pt idx="9105">
                  <c:v>0.26346402000000002</c:v>
                </c:pt>
                <c:pt idx="9106">
                  <c:v>0.26348891000000008</c:v>
                </c:pt>
                <c:pt idx="9107">
                  <c:v>0.26352178000000004</c:v>
                </c:pt>
                <c:pt idx="9108">
                  <c:v>0.26354689000000003</c:v>
                </c:pt>
                <c:pt idx="9109">
                  <c:v>0.26357976000000005</c:v>
                </c:pt>
                <c:pt idx="9110">
                  <c:v>0.2636048800000001</c:v>
                </c:pt>
                <c:pt idx="9111">
                  <c:v>0.26363762999999996</c:v>
                </c:pt>
                <c:pt idx="9112">
                  <c:v>0.26366275</c:v>
                </c:pt>
                <c:pt idx="9113">
                  <c:v>0.26369550000000003</c:v>
                </c:pt>
                <c:pt idx="9114">
                  <c:v>0.26372062000000002</c:v>
                </c:pt>
                <c:pt idx="9115">
                  <c:v>0.26375337000000004</c:v>
                </c:pt>
                <c:pt idx="9116">
                  <c:v>0.26377849000000003</c:v>
                </c:pt>
                <c:pt idx="9117">
                  <c:v>0.26381124</c:v>
                </c:pt>
                <c:pt idx="9118">
                  <c:v>0.26383636000000005</c:v>
                </c:pt>
                <c:pt idx="9119">
                  <c:v>0.26386923000000001</c:v>
                </c:pt>
                <c:pt idx="9120">
                  <c:v>0.26389423000000001</c:v>
                </c:pt>
                <c:pt idx="9121">
                  <c:v>0.2639267500000001</c:v>
                </c:pt>
                <c:pt idx="9122">
                  <c:v>0.26395210000000002</c:v>
                </c:pt>
                <c:pt idx="9123">
                  <c:v>0.26398462000000006</c:v>
                </c:pt>
                <c:pt idx="9124">
                  <c:v>0.26401009000000003</c:v>
                </c:pt>
                <c:pt idx="9125">
                  <c:v>0.26404249000000002</c:v>
                </c:pt>
                <c:pt idx="9126">
                  <c:v>0.26406796000000005</c:v>
                </c:pt>
                <c:pt idx="9127">
                  <c:v>0.26410048000000008</c:v>
                </c:pt>
                <c:pt idx="9128">
                  <c:v>0.26412548000000002</c:v>
                </c:pt>
                <c:pt idx="9129">
                  <c:v>0.26415835000000004</c:v>
                </c:pt>
                <c:pt idx="9130">
                  <c:v>0.26418334999999998</c:v>
                </c:pt>
                <c:pt idx="9131">
                  <c:v>0.26421645000000005</c:v>
                </c:pt>
                <c:pt idx="9132">
                  <c:v>0.26424180000000003</c:v>
                </c:pt>
                <c:pt idx="9133">
                  <c:v>0.26427432000000001</c:v>
                </c:pt>
                <c:pt idx="9134">
                  <c:v>0.26429920999999995</c:v>
                </c:pt>
                <c:pt idx="9135">
                  <c:v>0.26433219000000002</c:v>
                </c:pt>
                <c:pt idx="9136">
                  <c:v>0.26435708000000002</c:v>
                </c:pt>
                <c:pt idx="9137">
                  <c:v>0.26439005999999998</c:v>
                </c:pt>
                <c:pt idx="9138">
                  <c:v>0.26441495000000004</c:v>
                </c:pt>
                <c:pt idx="9139">
                  <c:v>0.26444793</c:v>
                </c:pt>
                <c:pt idx="9140">
                  <c:v>0.26447282000000005</c:v>
                </c:pt>
                <c:pt idx="9141">
                  <c:v>0.26450580000000001</c:v>
                </c:pt>
                <c:pt idx="9142">
                  <c:v>0.26453080000000001</c:v>
                </c:pt>
                <c:pt idx="9143">
                  <c:v>0.26456321000000005</c:v>
                </c:pt>
                <c:pt idx="9144">
                  <c:v>0.26458902000000001</c:v>
                </c:pt>
                <c:pt idx="9145">
                  <c:v>0.26462143000000005</c:v>
                </c:pt>
                <c:pt idx="9146">
                  <c:v>0.26464689000000002</c:v>
                </c:pt>
                <c:pt idx="9147">
                  <c:v>0.26467930000000001</c:v>
                </c:pt>
                <c:pt idx="9148">
                  <c:v>0.26470418000000001</c:v>
                </c:pt>
                <c:pt idx="9149">
                  <c:v>0.26473716999999997</c:v>
                </c:pt>
                <c:pt idx="9150">
                  <c:v>0.26476205000000003</c:v>
                </c:pt>
                <c:pt idx="9151">
                  <c:v>0.26479515999999992</c:v>
                </c:pt>
                <c:pt idx="9152">
                  <c:v>0.26481993000000004</c:v>
                </c:pt>
                <c:pt idx="9153">
                  <c:v>0.26485245000000002</c:v>
                </c:pt>
                <c:pt idx="9154">
                  <c:v>0.26487780000000005</c:v>
                </c:pt>
                <c:pt idx="9155">
                  <c:v>0.26491032000000003</c:v>
                </c:pt>
                <c:pt idx="9156">
                  <c:v>0.26493578000000001</c:v>
                </c:pt>
                <c:pt idx="9157">
                  <c:v>0.2649681900000001</c:v>
                </c:pt>
                <c:pt idx="9158">
                  <c:v>0.26499365000000003</c:v>
                </c:pt>
                <c:pt idx="9159">
                  <c:v>0.26502606000000006</c:v>
                </c:pt>
                <c:pt idx="9160">
                  <c:v>0.26505151999999998</c:v>
                </c:pt>
                <c:pt idx="9161">
                  <c:v>0.26508405000000002</c:v>
                </c:pt>
                <c:pt idx="9162">
                  <c:v>0.26510973999999998</c:v>
                </c:pt>
                <c:pt idx="9163">
                  <c:v>0.26514179999999998</c:v>
                </c:pt>
                <c:pt idx="9164">
                  <c:v>0.26516773000000005</c:v>
                </c:pt>
                <c:pt idx="9165">
                  <c:v>0.26519979000000005</c:v>
                </c:pt>
                <c:pt idx="9166">
                  <c:v>0.26522548000000001</c:v>
                </c:pt>
                <c:pt idx="9167">
                  <c:v>0.26525800000000005</c:v>
                </c:pt>
                <c:pt idx="9168">
                  <c:v>0.26528334999999997</c:v>
                </c:pt>
                <c:pt idx="9169">
                  <c:v>0.26531576000000007</c:v>
                </c:pt>
                <c:pt idx="9170">
                  <c:v>0.26534099000000005</c:v>
                </c:pt>
                <c:pt idx="9171">
                  <c:v>0.2653732800000001</c:v>
                </c:pt>
                <c:pt idx="9172">
                  <c:v>0.26539886000000007</c:v>
                </c:pt>
                <c:pt idx="9173">
                  <c:v>0.26543127</c:v>
                </c:pt>
                <c:pt idx="9174">
                  <c:v>0.26545673000000003</c:v>
                </c:pt>
                <c:pt idx="9175">
                  <c:v>0.26548925000000001</c:v>
                </c:pt>
                <c:pt idx="9176">
                  <c:v>0.26551472000000004</c:v>
                </c:pt>
                <c:pt idx="9177">
                  <c:v>0.26554712000000003</c:v>
                </c:pt>
                <c:pt idx="9178">
                  <c:v>0.26557259000000005</c:v>
                </c:pt>
                <c:pt idx="9179">
                  <c:v>0.26560510999999998</c:v>
                </c:pt>
                <c:pt idx="9180">
                  <c:v>0.26563010999999997</c:v>
                </c:pt>
                <c:pt idx="9181">
                  <c:v>0.26566287000000005</c:v>
                </c:pt>
                <c:pt idx="9182">
                  <c:v>0.2656879800000001</c:v>
                </c:pt>
                <c:pt idx="9183">
                  <c:v>0.26572097000000006</c:v>
                </c:pt>
                <c:pt idx="9184">
                  <c:v>0.26574584999999995</c:v>
                </c:pt>
                <c:pt idx="9185">
                  <c:v>0.26577895000000001</c:v>
                </c:pt>
                <c:pt idx="9186">
                  <c:v>0.26580372000000002</c:v>
                </c:pt>
                <c:pt idx="9187">
                  <c:v>0.26583624</c:v>
                </c:pt>
                <c:pt idx="9188">
                  <c:v>0.26586159000000004</c:v>
                </c:pt>
                <c:pt idx="9189">
                  <c:v>0.26589412000000001</c:v>
                </c:pt>
                <c:pt idx="9190">
                  <c:v>0.26591946000000005</c:v>
                </c:pt>
                <c:pt idx="9191">
                  <c:v>0.26595199000000008</c:v>
                </c:pt>
                <c:pt idx="9192">
                  <c:v>0.26597733000000001</c:v>
                </c:pt>
                <c:pt idx="9193">
                  <c:v>0.26600997000000004</c:v>
                </c:pt>
                <c:pt idx="9194">
                  <c:v>0.26603520000000003</c:v>
                </c:pt>
                <c:pt idx="9195">
                  <c:v>0.26606784</c:v>
                </c:pt>
                <c:pt idx="9196">
                  <c:v>0.26609307000000004</c:v>
                </c:pt>
                <c:pt idx="9197">
                  <c:v>0.26612571000000002</c:v>
                </c:pt>
                <c:pt idx="9198">
                  <c:v>0.26615094</c:v>
                </c:pt>
                <c:pt idx="9199">
                  <c:v>0.26618381000000002</c:v>
                </c:pt>
                <c:pt idx="9200">
                  <c:v>0.26620881000000002</c:v>
                </c:pt>
                <c:pt idx="9201">
                  <c:v>0.26624156999999998</c:v>
                </c:pt>
                <c:pt idx="9202">
                  <c:v>0.26626680000000008</c:v>
                </c:pt>
                <c:pt idx="9203">
                  <c:v>0.26629954999999994</c:v>
                </c:pt>
                <c:pt idx="9204">
                  <c:v>0.26632467000000015</c:v>
                </c:pt>
                <c:pt idx="9205">
                  <c:v>0.26635743000000001</c:v>
                </c:pt>
                <c:pt idx="9206">
                  <c:v>0.2663826600000001</c:v>
                </c:pt>
                <c:pt idx="9207">
                  <c:v>0.26641530000000002</c:v>
                </c:pt>
                <c:pt idx="9208">
                  <c:v>0.26644064000000001</c:v>
                </c:pt>
                <c:pt idx="9209">
                  <c:v>0.26647328000000003</c:v>
                </c:pt>
                <c:pt idx="9210">
                  <c:v>0.26649840000000002</c:v>
                </c:pt>
                <c:pt idx="9211">
                  <c:v>0.26653114999999999</c:v>
                </c:pt>
                <c:pt idx="9212">
                  <c:v>0.26655627000000004</c:v>
                </c:pt>
                <c:pt idx="9213">
                  <c:v>0.26658868000000008</c:v>
                </c:pt>
                <c:pt idx="9214">
                  <c:v>0.26661425</c:v>
                </c:pt>
                <c:pt idx="9215">
                  <c:v>0.26664678000000008</c:v>
                </c:pt>
                <c:pt idx="9216">
                  <c:v>0.26667212000000001</c:v>
                </c:pt>
                <c:pt idx="9217">
                  <c:v>0.26670465000000004</c:v>
                </c:pt>
                <c:pt idx="9218">
                  <c:v>0.26672999000000003</c:v>
                </c:pt>
                <c:pt idx="9219">
                  <c:v>0.26676252</c:v>
                </c:pt>
                <c:pt idx="9220">
                  <c:v>0.26678787000000004</c:v>
                </c:pt>
                <c:pt idx="9221">
                  <c:v>0.26682050000000007</c:v>
                </c:pt>
                <c:pt idx="9222">
                  <c:v>0.26684574</c:v>
                </c:pt>
                <c:pt idx="9223">
                  <c:v>0.26687837000000009</c:v>
                </c:pt>
                <c:pt idx="9224">
                  <c:v>0.26690361000000001</c:v>
                </c:pt>
                <c:pt idx="9225">
                  <c:v>0.26693624000000005</c:v>
                </c:pt>
                <c:pt idx="9226">
                  <c:v>0.26696148000000003</c:v>
                </c:pt>
                <c:pt idx="9227">
                  <c:v>0.26699412</c:v>
                </c:pt>
                <c:pt idx="9228">
                  <c:v>0.26701912</c:v>
                </c:pt>
                <c:pt idx="9229">
                  <c:v>0.26705163999999998</c:v>
                </c:pt>
                <c:pt idx="9230">
                  <c:v>0.26707699000000007</c:v>
                </c:pt>
                <c:pt idx="9231">
                  <c:v>0.26710951000000005</c:v>
                </c:pt>
                <c:pt idx="9232">
                  <c:v>0.26713497000000008</c:v>
                </c:pt>
                <c:pt idx="9233">
                  <c:v>0.26716738000000001</c:v>
                </c:pt>
                <c:pt idx="9234">
                  <c:v>0.26719295999999998</c:v>
                </c:pt>
                <c:pt idx="9235">
                  <c:v>0.26722537000000002</c:v>
                </c:pt>
                <c:pt idx="9236">
                  <c:v>0.26725083000000005</c:v>
                </c:pt>
                <c:pt idx="9237">
                  <c:v>0.26728323999999998</c:v>
                </c:pt>
                <c:pt idx="9238">
                  <c:v>0.26730870000000007</c:v>
                </c:pt>
                <c:pt idx="9239">
                  <c:v>0.26734111000000005</c:v>
                </c:pt>
                <c:pt idx="9240">
                  <c:v>0.26736657000000014</c:v>
                </c:pt>
                <c:pt idx="9241">
                  <c:v>0.26739898000000006</c:v>
                </c:pt>
                <c:pt idx="9242">
                  <c:v>0.2674244400000001</c:v>
                </c:pt>
                <c:pt idx="9243">
                  <c:v>0.26745685000000002</c:v>
                </c:pt>
                <c:pt idx="9244">
                  <c:v>0.26748196000000007</c:v>
                </c:pt>
                <c:pt idx="9245">
                  <c:v>0.26751472000000004</c:v>
                </c:pt>
                <c:pt idx="9246">
                  <c:v>0.26753982999999998</c:v>
                </c:pt>
                <c:pt idx="9247">
                  <c:v>0.26757259000000005</c:v>
                </c:pt>
                <c:pt idx="9248">
                  <c:v>0.26759770000000005</c:v>
                </c:pt>
                <c:pt idx="9249">
                  <c:v>0.26763046000000001</c:v>
                </c:pt>
                <c:pt idx="9250">
                  <c:v>0.26765557000000001</c:v>
                </c:pt>
                <c:pt idx="9251">
                  <c:v>0.26768833000000003</c:v>
                </c:pt>
                <c:pt idx="9252">
                  <c:v>0.26771343999999997</c:v>
                </c:pt>
                <c:pt idx="9253">
                  <c:v>0.26774620000000005</c:v>
                </c:pt>
                <c:pt idx="9254">
                  <c:v>0.26777130999999998</c:v>
                </c:pt>
                <c:pt idx="9255">
                  <c:v>0.26780372000000002</c:v>
                </c:pt>
                <c:pt idx="9256">
                  <c:v>0.2678293000000001</c:v>
                </c:pt>
                <c:pt idx="9257">
                  <c:v>0.26786182000000003</c:v>
                </c:pt>
                <c:pt idx="9258">
                  <c:v>0.26788740000000005</c:v>
                </c:pt>
                <c:pt idx="9259">
                  <c:v>0.2679196900000001</c:v>
                </c:pt>
                <c:pt idx="9260">
                  <c:v>0.26794493000000008</c:v>
                </c:pt>
                <c:pt idx="9261">
                  <c:v>0.26797768000000005</c:v>
                </c:pt>
                <c:pt idx="9262">
                  <c:v>0.26800302999999998</c:v>
                </c:pt>
                <c:pt idx="9263">
                  <c:v>0.26803567</c:v>
                </c:pt>
                <c:pt idx="9264">
                  <c:v>0.2680609000000001</c:v>
                </c:pt>
                <c:pt idx="9265">
                  <c:v>0.26809342000000003</c:v>
                </c:pt>
                <c:pt idx="9266">
                  <c:v>0.26811877000000006</c:v>
                </c:pt>
                <c:pt idx="9267">
                  <c:v>0.26815140999999998</c:v>
                </c:pt>
                <c:pt idx="9268">
                  <c:v>0.26817664000000002</c:v>
                </c:pt>
                <c:pt idx="9269">
                  <c:v>0.26820939000000005</c:v>
                </c:pt>
                <c:pt idx="9270">
                  <c:v>0.26823461999999998</c:v>
                </c:pt>
                <c:pt idx="9271">
                  <c:v>0.26826702999999996</c:v>
                </c:pt>
                <c:pt idx="9272">
                  <c:v>0.26829249000000005</c:v>
                </c:pt>
                <c:pt idx="9273">
                  <c:v>0.26832502000000008</c:v>
                </c:pt>
                <c:pt idx="9274">
                  <c:v>0.26835037000000006</c:v>
                </c:pt>
                <c:pt idx="9275">
                  <c:v>0.26838300000000009</c:v>
                </c:pt>
                <c:pt idx="9276">
                  <c:v>0.26840824000000002</c:v>
                </c:pt>
                <c:pt idx="9277">
                  <c:v>0.26844041000000002</c:v>
                </c:pt>
                <c:pt idx="9278">
                  <c:v>0.26846576000000005</c:v>
                </c:pt>
                <c:pt idx="9279">
                  <c:v>0.26849840000000008</c:v>
                </c:pt>
                <c:pt idx="9280">
                  <c:v>0.26852386000000006</c:v>
                </c:pt>
                <c:pt idx="9281">
                  <c:v>0.2685562700000001</c:v>
                </c:pt>
                <c:pt idx="9282">
                  <c:v>0.26858185000000001</c:v>
                </c:pt>
                <c:pt idx="9283">
                  <c:v>0.26861414</c:v>
                </c:pt>
                <c:pt idx="9284">
                  <c:v>0.26863982999999997</c:v>
                </c:pt>
                <c:pt idx="9285">
                  <c:v>0.26867236000000005</c:v>
                </c:pt>
                <c:pt idx="9286">
                  <c:v>0.26869769999999998</c:v>
                </c:pt>
                <c:pt idx="9287">
                  <c:v>0.26872965000000004</c:v>
                </c:pt>
                <c:pt idx="9288">
                  <c:v>0.26875557</c:v>
                </c:pt>
                <c:pt idx="9289">
                  <c:v>0.26878752</c:v>
                </c:pt>
                <c:pt idx="9290">
                  <c:v>0.26881344000000001</c:v>
                </c:pt>
                <c:pt idx="9291">
                  <c:v>0.26884539000000002</c:v>
                </c:pt>
                <c:pt idx="9292">
                  <c:v>0.26887131000000003</c:v>
                </c:pt>
                <c:pt idx="9293">
                  <c:v>0.26890325999999998</c:v>
                </c:pt>
                <c:pt idx="9294">
                  <c:v>0.26892861000000007</c:v>
                </c:pt>
                <c:pt idx="9295">
                  <c:v>0.26896124000000005</c:v>
                </c:pt>
                <c:pt idx="9296">
                  <c:v>0.26898648000000008</c:v>
                </c:pt>
                <c:pt idx="9297">
                  <c:v>0.26901912</c:v>
                </c:pt>
                <c:pt idx="9298">
                  <c:v>0.26904435000000004</c:v>
                </c:pt>
                <c:pt idx="9299">
                  <c:v>0.26907699000000007</c:v>
                </c:pt>
                <c:pt idx="9300">
                  <c:v>0.26910222</c:v>
                </c:pt>
                <c:pt idx="9301">
                  <c:v>0.26913497000000003</c:v>
                </c:pt>
                <c:pt idx="9302">
                  <c:v>0.26916009000000002</c:v>
                </c:pt>
                <c:pt idx="9303">
                  <c:v>0.26919284000000004</c:v>
                </c:pt>
                <c:pt idx="9304">
                  <c:v>0.26921807000000003</c:v>
                </c:pt>
                <c:pt idx="9305">
                  <c:v>0.26925071</c:v>
                </c:pt>
                <c:pt idx="9306">
                  <c:v>0.26927605999999998</c:v>
                </c:pt>
                <c:pt idx="9307">
                  <c:v>0.26930870000000007</c:v>
                </c:pt>
                <c:pt idx="9308">
                  <c:v>0.26933416000000004</c:v>
                </c:pt>
                <c:pt idx="9309">
                  <c:v>0.26936657000000014</c:v>
                </c:pt>
                <c:pt idx="9310">
                  <c:v>0.26939215</c:v>
                </c:pt>
                <c:pt idx="9311">
                  <c:v>0.2694244400000001</c:v>
                </c:pt>
                <c:pt idx="9312">
                  <c:v>0.26944943999999998</c:v>
                </c:pt>
                <c:pt idx="9313">
                  <c:v>0.26948231000000006</c:v>
                </c:pt>
                <c:pt idx="9314">
                  <c:v>0.26950731</c:v>
                </c:pt>
                <c:pt idx="9315">
                  <c:v>0.26954018000000002</c:v>
                </c:pt>
                <c:pt idx="9316">
                  <c:v>0.26956518000000002</c:v>
                </c:pt>
                <c:pt idx="9317">
                  <c:v>0.26959817000000008</c:v>
                </c:pt>
                <c:pt idx="9318">
                  <c:v>0.26962304999999998</c:v>
                </c:pt>
                <c:pt idx="9319">
                  <c:v>0.26965604000000004</c:v>
                </c:pt>
                <c:pt idx="9320">
                  <c:v>0.2696809200000001</c:v>
                </c:pt>
                <c:pt idx="9321">
                  <c:v>0.26971391</c:v>
                </c:pt>
                <c:pt idx="9322">
                  <c:v>0.26973891</c:v>
                </c:pt>
                <c:pt idx="9323">
                  <c:v>0.26977131000000004</c:v>
                </c:pt>
                <c:pt idx="9324">
                  <c:v>0.26979678000000001</c:v>
                </c:pt>
                <c:pt idx="9325">
                  <c:v>0.26982918000000006</c:v>
                </c:pt>
                <c:pt idx="9326">
                  <c:v>0.26985465000000003</c:v>
                </c:pt>
                <c:pt idx="9327">
                  <c:v>0.26988717000000007</c:v>
                </c:pt>
                <c:pt idx="9328">
                  <c:v>0.26991275000000003</c:v>
                </c:pt>
                <c:pt idx="9329">
                  <c:v>0.26994503999999997</c:v>
                </c:pt>
                <c:pt idx="9330">
                  <c:v>0.26997062000000011</c:v>
                </c:pt>
                <c:pt idx="9331">
                  <c:v>0.27000302999999998</c:v>
                </c:pt>
                <c:pt idx="9332">
                  <c:v>0.27002849000000007</c:v>
                </c:pt>
                <c:pt idx="9333">
                  <c:v>0.2700609000000001</c:v>
                </c:pt>
                <c:pt idx="9334">
                  <c:v>0.2700859000000001</c:v>
                </c:pt>
                <c:pt idx="9335">
                  <c:v>0.27011877000000006</c:v>
                </c:pt>
                <c:pt idx="9336">
                  <c:v>0.27014388</c:v>
                </c:pt>
                <c:pt idx="9337">
                  <c:v>0.27017664000000002</c:v>
                </c:pt>
                <c:pt idx="9338">
                  <c:v>0.27020174999999996</c:v>
                </c:pt>
                <c:pt idx="9339">
                  <c:v>0.27023450999999998</c:v>
                </c:pt>
                <c:pt idx="9340">
                  <c:v>0.27025961999999998</c:v>
                </c:pt>
                <c:pt idx="9341">
                  <c:v>0.27029238</c:v>
                </c:pt>
                <c:pt idx="9342">
                  <c:v>0.2703174900000001</c:v>
                </c:pt>
                <c:pt idx="9343">
                  <c:v>0.27035048000000006</c:v>
                </c:pt>
                <c:pt idx="9344">
                  <c:v>0.2703757100000001</c:v>
                </c:pt>
                <c:pt idx="9345">
                  <c:v>0.27040800000000004</c:v>
                </c:pt>
                <c:pt idx="9346">
                  <c:v>0.27043358000000001</c:v>
                </c:pt>
                <c:pt idx="9347">
                  <c:v>0.27046587000000005</c:v>
                </c:pt>
                <c:pt idx="9348">
                  <c:v>0.27049144999999997</c:v>
                </c:pt>
                <c:pt idx="9349">
                  <c:v>0.27052374000000001</c:v>
                </c:pt>
                <c:pt idx="9350">
                  <c:v>0.27054931999999998</c:v>
                </c:pt>
                <c:pt idx="9351">
                  <c:v>0.27058162000000002</c:v>
                </c:pt>
                <c:pt idx="9352">
                  <c:v>0.27060719</c:v>
                </c:pt>
                <c:pt idx="9353">
                  <c:v>0.27063948999999998</c:v>
                </c:pt>
                <c:pt idx="9354">
                  <c:v>0.27066506000000001</c:v>
                </c:pt>
                <c:pt idx="9355">
                  <c:v>0.27069736</c:v>
                </c:pt>
                <c:pt idx="9356">
                  <c:v>0.27072293000000003</c:v>
                </c:pt>
                <c:pt idx="9357">
                  <c:v>0.27075557</c:v>
                </c:pt>
                <c:pt idx="9358">
                  <c:v>0.2707808000000001</c:v>
                </c:pt>
                <c:pt idx="9359">
                  <c:v>0.27081344000000002</c:v>
                </c:pt>
                <c:pt idx="9360">
                  <c:v>0.27083868000000005</c:v>
                </c:pt>
                <c:pt idx="9361">
                  <c:v>0.27087074000000005</c:v>
                </c:pt>
                <c:pt idx="9362">
                  <c:v>0.27089620000000003</c:v>
                </c:pt>
                <c:pt idx="9363">
                  <c:v>0.27092872000000007</c:v>
                </c:pt>
                <c:pt idx="9364">
                  <c:v>0.2709540700000001</c:v>
                </c:pt>
                <c:pt idx="9365">
                  <c:v>0.27098659000000014</c:v>
                </c:pt>
                <c:pt idx="9366">
                  <c:v>0.27101205</c:v>
                </c:pt>
                <c:pt idx="9367">
                  <c:v>0.27104458000000003</c:v>
                </c:pt>
                <c:pt idx="9368">
                  <c:v>0.27106993000000001</c:v>
                </c:pt>
                <c:pt idx="9369">
                  <c:v>0.27110233</c:v>
                </c:pt>
                <c:pt idx="9370">
                  <c:v>0.27112780000000003</c:v>
                </c:pt>
                <c:pt idx="9371">
                  <c:v>0.27116032000000001</c:v>
                </c:pt>
                <c:pt idx="9372">
                  <c:v>0.2711856700000001</c:v>
                </c:pt>
                <c:pt idx="9373">
                  <c:v>0.27121819000000008</c:v>
                </c:pt>
                <c:pt idx="9374">
                  <c:v>0.27124353999999995</c:v>
                </c:pt>
                <c:pt idx="9375">
                  <c:v>0.27127618000000003</c:v>
                </c:pt>
                <c:pt idx="9376">
                  <c:v>0.27130141000000002</c:v>
                </c:pt>
                <c:pt idx="9377">
                  <c:v>0.27133405000000005</c:v>
                </c:pt>
                <c:pt idx="9378">
                  <c:v>0.27135951000000008</c:v>
                </c:pt>
                <c:pt idx="9379">
                  <c:v>0.27139192000000001</c:v>
                </c:pt>
                <c:pt idx="9380">
                  <c:v>0.2714173800000001</c:v>
                </c:pt>
                <c:pt idx="9381">
                  <c:v>0.27144990000000002</c:v>
                </c:pt>
                <c:pt idx="9382">
                  <c:v>0.27147525</c:v>
                </c:pt>
                <c:pt idx="9383">
                  <c:v>0.27150789000000003</c:v>
                </c:pt>
                <c:pt idx="9384">
                  <c:v>0.27153311999999996</c:v>
                </c:pt>
                <c:pt idx="9385">
                  <c:v>0.27156576000000004</c:v>
                </c:pt>
                <c:pt idx="9386">
                  <c:v>0.27159110999999997</c:v>
                </c:pt>
                <c:pt idx="9387">
                  <c:v>0.27162363</c:v>
                </c:pt>
                <c:pt idx="9388">
                  <c:v>0.27164886000000005</c:v>
                </c:pt>
                <c:pt idx="9389">
                  <c:v>0.2716809200000001</c:v>
                </c:pt>
                <c:pt idx="9390">
                  <c:v>0.27170685</c:v>
                </c:pt>
                <c:pt idx="9391">
                  <c:v>0.27173879000000001</c:v>
                </c:pt>
                <c:pt idx="9392">
                  <c:v>0.27176472000000002</c:v>
                </c:pt>
                <c:pt idx="9393">
                  <c:v>0.27179666000000002</c:v>
                </c:pt>
                <c:pt idx="9394">
                  <c:v>0.27182201000000006</c:v>
                </c:pt>
                <c:pt idx="9395">
                  <c:v>0.27185453000000004</c:v>
                </c:pt>
                <c:pt idx="9396">
                  <c:v>0.27187999000000007</c:v>
                </c:pt>
                <c:pt idx="9397">
                  <c:v>0.2719125200000001</c:v>
                </c:pt>
                <c:pt idx="9398">
                  <c:v>0.27193798000000002</c:v>
                </c:pt>
                <c:pt idx="9399">
                  <c:v>0.27197039000000006</c:v>
                </c:pt>
                <c:pt idx="9400">
                  <c:v>0.27199574000000004</c:v>
                </c:pt>
                <c:pt idx="9401">
                  <c:v>0.27202837000000007</c:v>
                </c:pt>
                <c:pt idx="9402">
                  <c:v>0.27205372</c:v>
                </c:pt>
                <c:pt idx="9403">
                  <c:v>0.27208624000000003</c:v>
                </c:pt>
                <c:pt idx="9404">
                  <c:v>0.27211159000000001</c:v>
                </c:pt>
                <c:pt idx="9405">
                  <c:v>0.27214412000000004</c:v>
                </c:pt>
                <c:pt idx="9406">
                  <c:v>0.27216945999999997</c:v>
                </c:pt>
                <c:pt idx="9407">
                  <c:v>0.27220199</c:v>
                </c:pt>
                <c:pt idx="9408">
                  <c:v>0.27222733000000005</c:v>
                </c:pt>
                <c:pt idx="9409">
                  <c:v>0.27226009000000001</c:v>
                </c:pt>
                <c:pt idx="9410">
                  <c:v>0.27228543000000005</c:v>
                </c:pt>
                <c:pt idx="9411">
                  <c:v>0.27231796000000014</c:v>
                </c:pt>
                <c:pt idx="9412">
                  <c:v>0.27234330000000001</c:v>
                </c:pt>
                <c:pt idx="9413">
                  <c:v>0.27237537000000006</c:v>
                </c:pt>
                <c:pt idx="9414">
                  <c:v>0.27240118000000002</c:v>
                </c:pt>
                <c:pt idx="9415">
                  <c:v>0.27243323999999997</c:v>
                </c:pt>
                <c:pt idx="9416">
                  <c:v>0.27245904999999998</c:v>
                </c:pt>
                <c:pt idx="9417">
                  <c:v>0.27249110999999998</c:v>
                </c:pt>
                <c:pt idx="9418">
                  <c:v>0.27251692000000005</c:v>
                </c:pt>
                <c:pt idx="9419">
                  <c:v>0.27254909000000005</c:v>
                </c:pt>
                <c:pt idx="9420">
                  <c:v>0.27257479000000007</c:v>
                </c:pt>
                <c:pt idx="9421">
                  <c:v>0.27260696000000006</c:v>
                </c:pt>
                <c:pt idx="9422">
                  <c:v>0.27263266000000008</c:v>
                </c:pt>
                <c:pt idx="9423">
                  <c:v>0.27266483000000002</c:v>
                </c:pt>
                <c:pt idx="9424">
                  <c:v>0.27269006000000001</c:v>
                </c:pt>
                <c:pt idx="9425">
                  <c:v>0.27272270000000004</c:v>
                </c:pt>
                <c:pt idx="9426">
                  <c:v>0.27274828000000001</c:v>
                </c:pt>
                <c:pt idx="9427">
                  <c:v>0.2727806900000001</c:v>
                </c:pt>
                <c:pt idx="9428">
                  <c:v>0.27280615000000008</c:v>
                </c:pt>
                <c:pt idx="9429">
                  <c:v>0.27283856000000006</c:v>
                </c:pt>
                <c:pt idx="9430">
                  <c:v>0.27286402000000004</c:v>
                </c:pt>
                <c:pt idx="9431">
                  <c:v>0.27289643000000002</c:v>
                </c:pt>
                <c:pt idx="9432">
                  <c:v>0.2729220100000001</c:v>
                </c:pt>
                <c:pt idx="9433">
                  <c:v>0.27295442000000003</c:v>
                </c:pt>
                <c:pt idx="9434">
                  <c:v>0.27297942000000003</c:v>
                </c:pt>
                <c:pt idx="9435">
                  <c:v>0.27301217000000005</c:v>
                </c:pt>
                <c:pt idx="9436">
                  <c:v>0.27303729000000004</c:v>
                </c:pt>
                <c:pt idx="9437">
                  <c:v>0.27307016000000006</c:v>
                </c:pt>
                <c:pt idx="9438">
                  <c:v>0.27309516</c:v>
                </c:pt>
                <c:pt idx="9439">
                  <c:v>0.27312791000000003</c:v>
                </c:pt>
                <c:pt idx="9440">
                  <c:v>0.27315302999999996</c:v>
                </c:pt>
                <c:pt idx="9441">
                  <c:v>0.2731857800000001</c:v>
                </c:pt>
                <c:pt idx="9442">
                  <c:v>0.27321112999999997</c:v>
                </c:pt>
                <c:pt idx="9443">
                  <c:v>0.27324364999999995</c:v>
                </c:pt>
                <c:pt idx="9444">
                  <c:v>0.27326900000000004</c:v>
                </c:pt>
                <c:pt idx="9445">
                  <c:v>0.27330175000000001</c:v>
                </c:pt>
                <c:pt idx="9446">
                  <c:v>0.27332687000000011</c:v>
                </c:pt>
                <c:pt idx="9447">
                  <c:v>0.27335916000000005</c:v>
                </c:pt>
                <c:pt idx="9448">
                  <c:v>0.27338474000000007</c:v>
                </c:pt>
                <c:pt idx="9449">
                  <c:v>0.27341715</c:v>
                </c:pt>
                <c:pt idx="9450">
                  <c:v>0.27344261000000003</c:v>
                </c:pt>
                <c:pt idx="9451">
                  <c:v>0.27347502000000001</c:v>
                </c:pt>
                <c:pt idx="9452">
                  <c:v>0.27350060000000004</c:v>
                </c:pt>
                <c:pt idx="9453">
                  <c:v>0.27353289000000003</c:v>
                </c:pt>
                <c:pt idx="9454">
                  <c:v>0.27355847000000005</c:v>
                </c:pt>
                <c:pt idx="9455">
                  <c:v>0.27359076000000004</c:v>
                </c:pt>
                <c:pt idx="9456">
                  <c:v>0.27361634000000001</c:v>
                </c:pt>
                <c:pt idx="9457">
                  <c:v>0.27364863</c:v>
                </c:pt>
                <c:pt idx="9458">
                  <c:v>0.27367421000000003</c:v>
                </c:pt>
                <c:pt idx="9459">
                  <c:v>0.27370650000000002</c:v>
                </c:pt>
                <c:pt idx="9460">
                  <c:v>0.27373219000000004</c:v>
                </c:pt>
                <c:pt idx="9461">
                  <c:v>0.27376449000000008</c:v>
                </c:pt>
                <c:pt idx="9462">
                  <c:v>0.27379006</c:v>
                </c:pt>
                <c:pt idx="9463">
                  <c:v>0.2738223600000001</c:v>
                </c:pt>
                <c:pt idx="9464">
                  <c:v>0.27384747000000004</c:v>
                </c:pt>
                <c:pt idx="9465">
                  <c:v>0.27388023000000006</c:v>
                </c:pt>
                <c:pt idx="9466">
                  <c:v>0.27390546000000005</c:v>
                </c:pt>
                <c:pt idx="9467">
                  <c:v>0.27393810000000002</c:v>
                </c:pt>
                <c:pt idx="9468">
                  <c:v>0.27396333</c:v>
                </c:pt>
                <c:pt idx="9469">
                  <c:v>0.27399608000000003</c:v>
                </c:pt>
                <c:pt idx="9470">
                  <c:v>0.27402131000000002</c:v>
                </c:pt>
                <c:pt idx="9471">
                  <c:v>0.27405395000000005</c:v>
                </c:pt>
                <c:pt idx="9472">
                  <c:v>0.27407918000000003</c:v>
                </c:pt>
                <c:pt idx="9473">
                  <c:v>0.27411182000000001</c:v>
                </c:pt>
                <c:pt idx="9474">
                  <c:v>0.27413717000000004</c:v>
                </c:pt>
                <c:pt idx="9475">
                  <c:v>0.27416969000000002</c:v>
                </c:pt>
                <c:pt idx="9476">
                  <c:v>0.27419503999999995</c:v>
                </c:pt>
                <c:pt idx="9477">
                  <c:v>0.27422755999999998</c:v>
                </c:pt>
                <c:pt idx="9478">
                  <c:v>0.27425302999999995</c:v>
                </c:pt>
                <c:pt idx="9479">
                  <c:v>0.27428543</c:v>
                </c:pt>
                <c:pt idx="9480">
                  <c:v>0.27431090000000008</c:v>
                </c:pt>
                <c:pt idx="9481">
                  <c:v>0.27434330000000001</c:v>
                </c:pt>
                <c:pt idx="9482">
                  <c:v>0.2743687700000001</c:v>
                </c:pt>
                <c:pt idx="9483">
                  <c:v>0.27440118000000002</c:v>
                </c:pt>
                <c:pt idx="9484">
                  <c:v>0.27442664000000005</c:v>
                </c:pt>
                <c:pt idx="9485">
                  <c:v>0.27445870000000006</c:v>
                </c:pt>
                <c:pt idx="9486">
                  <c:v>0.27448451000000007</c:v>
                </c:pt>
                <c:pt idx="9487">
                  <c:v>0.27451657000000007</c:v>
                </c:pt>
                <c:pt idx="9488">
                  <c:v>0.27454238000000003</c:v>
                </c:pt>
                <c:pt idx="9489">
                  <c:v>0.27457444000000003</c:v>
                </c:pt>
                <c:pt idx="9490">
                  <c:v>0.27459967000000002</c:v>
                </c:pt>
                <c:pt idx="9491">
                  <c:v>0.27463231000000005</c:v>
                </c:pt>
                <c:pt idx="9492">
                  <c:v>0.27465766000000008</c:v>
                </c:pt>
                <c:pt idx="9493">
                  <c:v>0.27469018000000001</c:v>
                </c:pt>
                <c:pt idx="9494">
                  <c:v>0.27471563999999998</c:v>
                </c:pt>
                <c:pt idx="9495">
                  <c:v>0.27474817000000001</c:v>
                </c:pt>
                <c:pt idx="9496">
                  <c:v>0.27477351</c:v>
                </c:pt>
                <c:pt idx="9497">
                  <c:v>0.27480604000000003</c:v>
                </c:pt>
                <c:pt idx="9498">
                  <c:v>0.27483138000000001</c:v>
                </c:pt>
                <c:pt idx="9499">
                  <c:v>0.27486414000000003</c:v>
                </c:pt>
                <c:pt idx="9500">
                  <c:v>0.27488937000000008</c:v>
                </c:pt>
                <c:pt idx="9501">
                  <c:v>0.27492155000000001</c:v>
                </c:pt>
                <c:pt idx="9502">
                  <c:v>0.27494723999999998</c:v>
                </c:pt>
                <c:pt idx="9503">
                  <c:v>0.27497953000000008</c:v>
                </c:pt>
                <c:pt idx="9504">
                  <c:v>0.27500511</c:v>
                </c:pt>
                <c:pt idx="9505">
                  <c:v>0.27503740000000004</c:v>
                </c:pt>
                <c:pt idx="9506">
                  <c:v>0.27506298000000007</c:v>
                </c:pt>
                <c:pt idx="9507">
                  <c:v>0.27509527</c:v>
                </c:pt>
                <c:pt idx="9508">
                  <c:v>0.27512108000000002</c:v>
                </c:pt>
                <c:pt idx="9509">
                  <c:v>0.27515313999999996</c:v>
                </c:pt>
                <c:pt idx="9510">
                  <c:v>0.27517895000000003</c:v>
                </c:pt>
                <c:pt idx="9511">
                  <c:v>0.27521100999999998</c:v>
                </c:pt>
                <c:pt idx="9512">
                  <c:v>0.27523682000000005</c:v>
                </c:pt>
                <c:pt idx="9513">
                  <c:v>0.27526911999999998</c:v>
                </c:pt>
                <c:pt idx="9514">
                  <c:v>0.27529469000000001</c:v>
                </c:pt>
                <c:pt idx="9515">
                  <c:v>0.2753271000000001</c:v>
                </c:pt>
                <c:pt idx="9516">
                  <c:v>0.27535256000000008</c:v>
                </c:pt>
                <c:pt idx="9517">
                  <c:v>0.27538509000000005</c:v>
                </c:pt>
                <c:pt idx="9518">
                  <c:v>0.27541043000000004</c:v>
                </c:pt>
                <c:pt idx="9519">
                  <c:v>0.27544284000000002</c:v>
                </c:pt>
                <c:pt idx="9520">
                  <c:v>0.27546773000000002</c:v>
                </c:pt>
                <c:pt idx="9521">
                  <c:v>0.27550071000000004</c:v>
                </c:pt>
                <c:pt idx="9522">
                  <c:v>0.27552560000000004</c:v>
                </c:pt>
                <c:pt idx="9523">
                  <c:v>0.27555824000000001</c:v>
                </c:pt>
                <c:pt idx="9524">
                  <c:v>0.2755837000000001</c:v>
                </c:pt>
                <c:pt idx="9525">
                  <c:v>0.27561599000000003</c:v>
                </c:pt>
                <c:pt idx="9526">
                  <c:v>0.27564180000000005</c:v>
                </c:pt>
                <c:pt idx="9527">
                  <c:v>0.27567409000000004</c:v>
                </c:pt>
                <c:pt idx="9528">
                  <c:v>0.27569954999999996</c:v>
                </c:pt>
                <c:pt idx="9529">
                  <c:v>0.27573161999999996</c:v>
                </c:pt>
                <c:pt idx="9530">
                  <c:v>0.27575730999999998</c:v>
                </c:pt>
                <c:pt idx="9531">
                  <c:v>0.27578960000000002</c:v>
                </c:pt>
                <c:pt idx="9532">
                  <c:v>0.2758151800000001</c:v>
                </c:pt>
                <c:pt idx="9533">
                  <c:v>0.27584747000000004</c:v>
                </c:pt>
                <c:pt idx="9534">
                  <c:v>0.27587305000000001</c:v>
                </c:pt>
                <c:pt idx="9535">
                  <c:v>0.27590534</c:v>
                </c:pt>
                <c:pt idx="9536">
                  <c:v>0.27593103999999996</c:v>
                </c:pt>
                <c:pt idx="9537">
                  <c:v>0.27596321000000001</c:v>
                </c:pt>
                <c:pt idx="9538">
                  <c:v>0.27598891000000009</c:v>
                </c:pt>
                <c:pt idx="9539">
                  <c:v>0.27602131000000002</c:v>
                </c:pt>
                <c:pt idx="9540">
                  <c:v>0.2760467800000001</c:v>
                </c:pt>
                <c:pt idx="9541">
                  <c:v>0.27607930000000008</c:v>
                </c:pt>
                <c:pt idx="9542">
                  <c:v>0.27610476000000006</c:v>
                </c:pt>
                <c:pt idx="9543">
                  <c:v>0.27613728999999998</c:v>
                </c:pt>
                <c:pt idx="9544">
                  <c:v>0.27616275000000001</c:v>
                </c:pt>
                <c:pt idx="9545">
                  <c:v>0.27619469000000002</c:v>
                </c:pt>
                <c:pt idx="9546">
                  <c:v>0.27622016000000005</c:v>
                </c:pt>
                <c:pt idx="9547">
                  <c:v>0.27625268000000003</c:v>
                </c:pt>
                <c:pt idx="9548">
                  <c:v>0.27627803000000001</c:v>
                </c:pt>
                <c:pt idx="9549">
                  <c:v>0.2763105500000001</c:v>
                </c:pt>
                <c:pt idx="9550">
                  <c:v>0.27633601000000002</c:v>
                </c:pt>
                <c:pt idx="9551">
                  <c:v>0.27636842000000006</c:v>
                </c:pt>
                <c:pt idx="9552">
                  <c:v>0.27639377000000004</c:v>
                </c:pt>
                <c:pt idx="9553">
                  <c:v>0.27642629000000007</c:v>
                </c:pt>
                <c:pt idx="9554">
                  <c:v>0.27645175</c:v>
                </c:pt>
                <c:pt idx="9555">
                  <c:v>0.27648416000000003</c:v>
                </c:pt>
                <c:pt idx="9556">
                  <c:v>0.27650962000000001</c:v>
                </c:pt>
                <c:pt idx="9557">
                  <c:v>0.27654225999999998</c:v>
                </c:pt>
                <c:pt idx="9558">
                  <c:v>0.27656761000000002</c:v>
                </c:pt>
                <c:pt idx="9559">
                  <c:v>0.27660013</c:v>
                </c:pt>
                <c:pt idx="9560">
                  <c:v>0.27662537000000004</c:v>
                </c:pt>
                <c:pt idx="9561">
                  <c:v>0.27665800000000002</c:v>
                </c:pt>
                <c:pt idx="9562">
                  <c:v>0.27668324</c:v>
                </c:pt>
                <c:pt idx="9563">
                  <c:v>0.27671587000000003</c:v>
                </c:pt>
                <c:pt idx="9564">
                  <c:v>0.27674099000000002</c:v>
                </c:pt>
                <c:pt idx="9565">
                  <c:v>0.27677374000000005</c:v>
                </c:pt>
                <c:pt idx="9566">
                  <c:v>0.27679931999999996</c:v>
                </c:pt>
                <c:pt idx="9567">
                  <c:v>0.27683162</c:v>
                </c:pt>
                <c:pt idx="9568">
                  <c:v>0.27685662000000005</c:v>
                </c:pt>
                <c:pt idx="9569">
                  <c:v>0.27688914000000003</c:v>
                </c:pt>
                <c:pt idx="9570">
                  <c:v>0.27691449000000007</c:v>
                </c:pt>
                <c:pt idx="9571">
                  <c:v>0.27694701000000005</c:v>
                </c:pt>
                <c:pt idx="9572">
                  <c:v>0.27697236000000003</c:v>
                </c:pt>
                <c:pt idx="9573">
                  <c:v>0.27700488000000006</c:v>
                </c:pt>
                <c:pt idx="9574">
                  <c:v>0.27703034000000004</c:v>
                </c:pt>
                <c:pt idx="9575">
                  <c:v>0.27706287000000007</c:v>
                </c:pt>
                <c:pt idx="9576">
                  <c:v>0.27708821000000006</c:v>
                </c:pt>
                <c:pt idx="9577">
                  <c:v>0.27712074000000003</c:v>
                </c:pt>
                <c:pt idx="9578">
                  <c:v>0.27714608000000002</c:v>
                </c:pt>
                <c:pt idx="9579">
                  <c:v>0.2771786100000001</c:v>
                </c:pt>
                <c:pt idx="9580">
                  <c:v>0.27720407000000002</c:v>
                </c:pt>
                <c:pt idx="9581">
                  <c:v>0.27723648000000001</c:v>
                </c:pt>
                <c:pt idx="9582">
                  <c:v>0.27726193999999998</c:v>
                </c:pt>
                <c:pt idx="9583">
                  <c:v>0.27729434999999997</c:v>
                </c:pt>
                <c:pt idx="9584">
                  <c:v>0.27731981000000006</c:v>
                </c:pt>
                <c:pt idx="9585">
                  <c:v>0.27735222000000004</c:v>
                </c:pt>
                <c:pt idx="9586">
                  <c:v>0.27737768000000007</c:v>
                </c:pt>
                <c:pt idx="9587">
                  <c:v>0.2774103200000001</c:v>
                </c:pt>
                <c:pt idx="9588">
                  <c:v>0.27743554999999998</c:v>
                </c:pt>
                <c:pt idx="9589">
                  <c:v>0.27746819000000006</c:v>
                </c:pt>
                <c:pt idx="9590">
                  <c:v>0.27749353999999998</c:v>
                </c:pt>
                <c:pt idx="9591">
                  <c:v>0.27752606000000007</c:v>
                </c:pt>
                <c:pt idx="9592">
                  <c:v>0.27755141</c:v>
                </c:pt>
                <c:pt idx="9593">
                  <c:v>0.27758393000000003</c:v>
                </c:pt>
                <c:pt idx="9594">
                  <c:v>0.27760928000000001</c:v>
                </c:pt>
                <c:pt idx="9595">
                  <c:v>0.27764168</c:v>
                </c:pt>
                <c:pt idx="9596">
                  <c:v>0.27766714999999997</c:v>
                </c:pt>
                <c:pt idx="9597">
                  <c:v>0.27769967000000001</c:v>
                </c:pt>
                <c:pt idx="9598">
                  <c:v>0.27772513000000004</c:v>
                </c:pt>
                <c:pt idx="9599">
                  <c:v>0.27775753999999997</c:v>
                </c:pt>
                <c:pt idx="9600">
                  <c:v>0.27778243000000002</c:v>
                </c:pt>
                <c:pt idx="9601">
                  <c:v>0.27781518000000011</c:v>
                </c:pt>
                <c:pt idx="9602">
                  <c:v>0.27784030000000004</c:v>
                </c:pt>
                <c:pt idx="9603">
                  <c:v>0.27787305000000001</c:v>
                </c:pt>
                <c:pt idx="9604">
                  <c:v>0.27789828000000005</c:v>
                </c:pt>
                <c:pt idx="9605">
                  <c:v>0.27793092000000008</c:v>
                </c:pt>
                <c:pt idx="9606">
                  <c:v>0.27795627000000006</c:v>
                </c:pt>
                <c:pt idx="9607">
                  <c:v>0.27798891000000009</c:v>
                </c:pt>
                <c:pt idx="9608">
                  <c:v>0.27801414000000002</c:v>
                </c:pt>
                <c:pt idx="9609">
                  <c:v>0.27804666000000006</c:v>
                </c:pt>
                <c:pt idx="9610">
                  <c:v>0.27807201000000004</c:v>
                </c:pt>
                <c:pt idx="9611">
                  <c:v>0.27810465000000001</c:v>
                </c:pt>
                <c:pt idx="9612">
                  <c:v>0.27813011000000004</c:v>
                </c:pt>
                <c:pt idx="9613">
                  <c:v>0.27816252000000002</c:v>
                </c:pt>
                <c:pt idx="9614">
                  <c:v>0.27818798000000006</c:v>
                </c:pt>
                <c:pt idx="9615">
                  <c:v>0.27822050000000004</c:v>
                </c:pt>
                <c:pt idx="9616">
                  <c:v>0.27824584999999996</c:v>
                </c:pt>
                <c:pt idx="9617">
                  <c:v>0.27827837000000005</c:v>
                </c:pt>
                <c:pt idx="9618">
                  <c:v>0.27830372000000003</c:v>
                </c:pt>
                <c:pt idx="9619">
                  <c:v>0.27833624000000001</c:v>
                </c:pt>
                <c:pt idx="9620">
                  <c:v>0.2783615900000001</c:v>
                </c:pt>
                <c:pt idx="9621">
                  <c:v>0.27839412000000002</c:v>
                </c:pt>
                <c:pt idx="9622">
                  <c:v>0.27841946000000006</c:v>
                </c:pt>
                <c:pt idx="9623">
                  <c:v>0.27845210000000004</c:v>
                </c:pt>
                <c:pt idx="9624">
                  <c:v>0.27847733000000002</c:v>
                </c:pt>
                <c:pt idx="9625">
                  <c:v>0.27850997000000005</c:v>
                </c:pt>
                <c:pt idx="9626">
                  <c:v>0.27853531999999998</c:v>
                </c:pt>
                <c:pt idx="9627">
                  <c:v>0.27856784000000001</c:v>
                </c:pt>
                <c:pt idx="9628">
                  <c:v>0.27859319000000005</c:v>
                </c:pt>
                <c:pt idx="9629">
                  <c:v>0.27862571000000008</c:v>
                </c:pt>
                <c:pt idx="9630">
                  <c:v>0.27865060000000008</c:v>
                </c:pt>
                <c:pt idx="9631">
                  <c:v>0.27868312000000001</c:v>
                </c:pt>
                <c:pt idx="9632">
                  <c:v>0.27870858000000004</c:v>
                </c:pt>
                <c:pt idx="9633">
                  <c:v>0.27874099000000002</c:v>
                </c:pt>
                <c:pt idx="9634">
                  <c:v>0.27876645</c:v>
                </c:pt>
                <c:pt idx="9635">
                  <c:v>0.27879885999999998</c:v>
                </c:pt>
                <c:pt idx="9636">
                  <c:v>0.27882432000000007</c:v>
                </c:pt>
                <c:pt idx="9637">
                  <c:v>0.27885673000000005</c:v>
                </c:pt>
                <c:pt idx="9638">
                  <c:v>0.27888231000000008</c:v>
                </c:pt>
                <c:pt idx="9639">
                  <c:v>0.27891460000000007</c:v>
                </c:pt>
                <c:pt idx="9640">
                  <c:v>0.27894018000000004</c:v>
                </c:pt>
                <c:pt idx="9641">
                  <c:v>0.27897259000000008</c:v>
                </c:pt>
                <c:pt idx="9642">
                  <c:v>0.27899805</c:v>
                </c:pt>
                <c:pt idx="9643">
                  <c:v>0.27903045999999998</c:v>
                </c:pt>
                <c:pt idx="9644">
                  <c:v>0.27905604000000001</c:v>
                </c:pt>
                <c:pt idx="9645">
                  <c:v>0.27908833000000005</c:v>
                </c:pt>
                <c:pt idx="9646">
                  <c:v>0.27911391000000002</c:v>
                </c:pt>
                <c:pt idx="9647">
                  <c:v>0.27914620000000001</c:v>
                </c:pt>
                <c:pt idx="9648">
                  <c:v>0.27917189000000003</c:v>
                </c:pt>
                <c:pt idx="9649">
                  <c:v>0.27920418000000002</c:v>
                </c:pt>
                <c:pt idx="9650">
                  <c:v>0.27922976000000005</c:v>
                </c:pt>
                <c:pt idx="9651">
                  <c:v>0.27926204999999998</c:v>
                </c:pt>
                <c:pt idx="9652">
                  <c:v>0.27928704999999998</c:v>
                </c:pt>
                <c:pt idx="9653">
                  <c:v>0.27931993000000011</c:v>
                </c:pt>
                <c:pt idx="9654">
                  <c:v>0.2793449300000001</c:v>
                </c:pt>
                <c:pt idx="9655">
                  <c:v>0.27937803000000005</c:v>
                </c:pt>
                <c:pt idx="9656">
                  <c:v>0.27940291000000006</c:v>
                </c:pt>
                <c:pt idx="9657">
                  <c:v>0.27943590000000001</c:v>
                </c:pt>
                <c:pt idx="9658">
                  <c:v>0.27946090000000007</c:v>
                </c:pt>
                <c:pt idx="9659">
                  <c:v>0.27949377000000003</c:v>
                </c:pt>
                <c:pt idx="9660">
                  <c:v>0.27951888000000014</c:v>
                </c:pt>
                <c:pt idx="9661">
                  <c:v>0.27955164000000005</c:v>
                </c:pt>
                <c:pt idx="9662">
                  <c:v>0.27957675000000004</c:v>
                </c:pt>
                <c:pt idx="9663">
                  <c:v>0.27960905000000003</c:v>
                </c:pt>
                <c:pt idx="9664">
                  <c:v>0.27963474000000005</c:v>
                </c:pt>
                <c:pt idx="9665">
                  <c:v>0.2796669200000001</c:v>
                </c:pt>
                <c:pt idx="9666">
                  <c:v>0.27969261000000001</c:v>
                </c:pt>
                <c:pt idx="9667">
                  <c:v>0.27972479000000006</c:v>
                </c:pt>
                <c:pt idx="9668">
                  <c:v>0.27975048000000002</c:v>
                </c:pt>
                <c:pt idx="9669">
                  <c:v>0.27978289000000006</c:v>
                </c:pt>
                <c:pt idx="9670">
                  <c:v>0.27980835000000004</c:v>
                </c:pt>
                <c:pt idx="9671">
                  <c:v>0.27984076000000008</c:v>
                </c:pt>
                <c:pt idx="9672">
                  <c:v>0.27986576000000007</c:v>
                </c:pt>
                <c:pt idx="9673">
                  <c:v>0.27989863000000004</c:v>
                </c:pt>
                <c:pt idx="9674">
                  <c:v>0.27992363000000003</c:v>
                </c:pt>
                <c:pt idx="9675">
                  <c:v>0.2799566200000001</c:v>
                </c:pt>
                <c:pt idx="9676">
                  <c:v>0.2799816200000001</c:v>
                </c:pt>
                <c:pt idx="9677">
                  <c:v>0.28001460000000006</c:v>
                </c:pt>
                <c:pt idx="9678">
                  <c:v>0.2800396</c:v>
                </c:pt>
                <c:pt idx="9679">
                  <c:v>0.28007247000000007</c:v>
                </c:pt>
                <c:pt idx="9680">
                  <c:v>0.28009747000000002</c:v>
                </c:pt>
                <c:pt idx="9681">
                  <c:v>0.28013033999999998</c:v>
                </c:pt>
                <c:pt idx="9682">
                  <c:v>0.28015546000000002</c:v>
                </c:pt>
                <c:pt idx="9683">
                  <c:v>0.28018775000000001</c:v>
                </c:pt>
                <c:pt idx="9684">
                  <c:v>0.28021343999999998</c:v>
                </c:pt>
                <c:pt idx="9685">
                  <c:v>0.28024573999999997</c:v>
                </c:pt>
                <c:pt idx="9686">
                  <c:v>0.28027131</c:v>
                </c:pt>
                <c:pt idx="9687">
                  <c:v>0.28030361000000004</c:v>
                </c:pt>
                <c:pt idx="9688">
                  <c:v>0.28032918000000007</c:v>
                </c:pt>
                <c:pt idx="9689">
                  <c:v>0.2803617100000001</c:v>
                </c:pt>
                <c:pt idx="9690">
                  <c:v>0.28038671000000009</c:v>
                </c:pt>
                <c:pt idx="9691">
                  <c:v>0.28041958000000006</c:v>
                </c:pt>
                <c:pt idx="9692">
                  <c:v>0.28044469000000005</c:v>
                </c:pt>
                <c:pt idx="9693">
                  <c:v>0.28047745000000002</c:v>
                </c:pt>
                <c:pt idx="9694">
                  <c:v>0.28050233000000002</c:v>
                </c:pt>
                <c:pt idx="9695">
                  <c:v>0.28053497000000011</c:v>
                </c:pt>
                <c:pt idx="9696">
                  <c:v>0.28056020000000004</c:v>
                </c:pt>
                <c:pt idx="9697">
                  <c:v>0.28059284000000001</c:v>
                </c:pt>
                <c:pt idx="9698">
                  <c:v>0.28061807000000005</c:v>
                </c:pt>
                <c:pt idx="9699">
                  <c:v>0.28065083000000002</c:v>
                </c:pt>
                <c:pt idx="9700">
                  <c:v>0.28067594000000001</c:v>
                </c:pt>
                <c:pt idx="9701">
                  <c:v>0.28070881000000003</c:v>
                </c:pt>
                <c:pt idx="9702">
                  <c:v>0.28073380999999997</c:v>
                </c:pt>
                <c:pt idx="9703">
                  <c:v>0.28076680000000004</c:v>
                </c:pt>
                <c:pt idx="9704">
                  <c:v>0.28079168000000004</c:v>
                </c:pt>
                <c:pt idx="9705">
                  <c:v>0.28082479000000016</c:v>
                </c:pt>
                <c:pt idx="9706">
                  <c:v>0.28084955</c:v>
                </c:pt>
                <c:pt idx="9707">
                  <c:v>0.28088254000000007</c:v>
                </c:pt>
                <c:pt idx="9708">
                  <c:v>0.28090754000000001</c:v>
                </c:pt>
                <c:pt idx="9709">
                  <c:v>0.28093995000000005</c:v>
                </c:pt>
                <c:pt idx="9710">
                  <c:v>0.28096541000000008</c:v>
                </c:pt>
                <c:pt idx="9711">
                  <c:v>0.28099793000000001</c:v>
                </c:pt>
                <c:pt idx="9712">
                  <c:v>0.28102363000000002</c:v>
                </c:pt>
                <c:pt idx="9713">
                  <c:v>0.28105580000000002</c:v>
                </c:pt>
                <c:pt idx="9714">
                  <c:v>0.28108150000000004</c:v>
                </c:pt>
                <c:pt idx="9715">
                  <c:v>0.28111368000000003</c:v>
                </c:pt>
                <c:pt idx="9716">
                  <c:v>0.28113937</c:v>
                </c:pt>
                <c:pt idx="9717">
                  <c:v>0.28117166000000005</c:v>
                </c:pt>
                <c:pt idx="9718">
                  <c:v>0.28119678000000004</c:v>
                </c:pt>
                <c:pt idx="9719">
                  <c:v>0.28122953000000001</c:v>
                </c:pt>
                <c:pt idx="9720">
                  <c:v>0.28125465000000005</c:v>
                </c:pt>
                <c:pt idx="9721">
                  <c:v>0.28128740000000002</c:v>
                </c:pt>
                <c:pt idx="9722">
                  <c:v>0.28131252000000007</c:v>
                </c:pt>
                <c:pt idx="9723">
                  <c:v>0.28134527000000004</c:v>
                </c:pt>
                <c:pt idx="9724">
                  <c:v>0.28137050000000008</c:v>
                </c:pt>
                <c:pt idx="9725">
                  <c:v>0.28140314</c:v>
                </c:pt>
                <c:pt idx="9726">
                  <c:v>0.28142861000000008</c:v>
                </c:pt>
                <c:pt idx="9727">
                  <c:v>0.28146101000000001</c:v>
                </c:pt>
                <c:pt idx="9728">
                  <c:v>0.28148659000000009</c:v>
                </c:pt>
                <c:pt idx="9729">
                  <c:v>0.28151888000000014</c:v>
                </c:pt>
                <c:pt idx="9730">
                  <c:v>0.28154388000000002</c:v>
                </c:pt>
                <c:pt idx="9731">
                  <c:v>0.28157687000000009</c:v>
                </c:pt>
                <c:pt idx="9732">
                  <c:v>0.28160187000000003</c:v>
                </c:pt>
                <c:pt idx="9733">
                  <c:v>0.28163474000000005</c:v>
                </c:pt>
                <c:pt idx="9734">
                  <c:v>0.28165962</c:v>
                </c:pt>
                <c:pt idx="9735">
                  <c:v>0.28169261000000001</c:v>
                </c:pt>
                <c:pt idx="9736">
                  <c:v>0.28171761000000001</c:v>
                </c:pt>
                <c:pt idx="9737">
                  <c:v>0.28175048000000008</c:v>
                </c:pt>
                <c:pt idx="9738">
                  <c:v>0.28177548000000002</c:v>
                </c:pt>
                <c:pt idx="9739">
                  <c:v>0.28180800000000006</c:v>
                </c:pt>
                <c:pt idx="9740">
                  <c:v>0.28183334999999998</c:v>
                </c:pt>
                <c:pt idx="9741">
                  <c:v>0.28186599000000007</c:v>
                </c:pt>
                <c:pt idx="9742">
                  <c:v>0.28189122</c:v>
                </c:pt>
                <c:pt idx="9743">
                  <c:v>0.28192386000000014</c:v>
                </c:pt>
                <c:pt idx="9744">
                  <c:v>0.28194921000000001</c:v>
                </c:pt>
                <c:pt idx="9745">
                  <c:v>0.28198185000000003</c:v>
                </c:pt>
                <c:pt idx="9746">
                  <c:v>0.28200719000000002</c:v>
                </c:pt>
                <c:pt idx="9747">
                  <c:v>0.28203972000000005</c:v>
                </c:pt>
                <c:pt idx="9748">
                  <c:v>0.28206495000000004</c:v>
                </c:pt>
                <c:pt idx="9749">
                  <c:v>0.28209759000000001</c:v>
                </c:pt>
                <c:pt idx="9750">
                  <c:v>0.28212282000000005</c:v>
                </c:pt>
                <c:pt idx="9751">
                  <c:v>0.28215546000000002</c:v>
                </c:pt>
                <c:pt idx="9752">
                  <c:v>0.28218080000000006</c:v>
                </c:pt>
                <c:pt idx="9753">
                  <c:v>0.28221343999999998</c:v>
                </c:pt>
                <c:pt idx="9754">
                  <c:v>0.28223868000000002</c:v>
                </c:pt>
                <c:pt idx="9755">
                  <c:v>0.2822712</c:v>
                </c:pt>
                <c:pt idx="9756">
                  <c:v>0.28229654999999998</c:v>
                </c:pt>
                <c:pt idx="9757">
                  <c:v>0.28232918000000007</c:v>
                </c:pt>
                <c:pt idx="9758">
                  <c:v>0.28235442000000011</c:v>
                </c:pt>
                <c:pt idx="9759">
                  <c:v>0.28238717000000008</c:v>
                </c:pt>
                <c:pt idx="9760">
                  <c:v>0.28241240000000006</c:v>
                </c:pt>
                <c:pt idx="9761">
                  <c:v>0.28244503999999998</c:v>
                </c:pt>
                <c:pt idx="9762">
                  <c:v>0.28247027000000008</c:v>
                </c:pt>
                <c:pt idx="9763">
                  <c:v>0.28250291000000005</c:v>
                </c:pt>
                <c:pt idx="9764">
                  <c:v>0.28252780000000005</c:v>
                </c:pt>
                <c:pt idx="9765">
                  <c:v>0.28256078000000007</c:v>
                </c:pt>
                <c:pt idx="9766">
                  <c:v>0.28258567000000007</c:v>
                </c:pt>
                <c:pt idx="9767">
                  <c:v>0.28261807000000005</c:v>
                </c:pt>
                <c:pt idx="9768">
                  <c:v>0.28264354000000003</c:v>
                </c:pt>
                <c:pt idx="9769">
                  <c:v>0.28267594000000001</c:v>
                </c:pt>
                <c:pt idx="9770">
                  <c:v>0.28270141000000004</c:v>
                </c:pt>
                <c:pt idx="9771">
                  <c:v>0.28273392999999997</c:v>
                </c:pt>
                <c:pt idx="9772">
                  <c:v>0.28275939</c:v>
                </c:pt>
                <c:pt idx="9773">
                  <c:v>0.28279179999999998</c:v>
                </c:pt>
                <c:pt idx="9774">
                  <c:v>0.28281726000000007</c:v>
                </c:pt>
                <c:pt idx="9775">
                  <c:v>0.28284967000000005</c:v>
                </c:pt>
                <c:pt idx="9776">
                  <c:v>0.28287513000000003</c:v>
                </c:pt>
                <c:pt idx="9777">
                  <c:v>0.28290754000000001</c:v>
                </c:pt>
                <c:pt idx="9778">
                  <c:v>0.2829330000000001</c:v>
                </c:pt>
                <c:pt idx="9779">
                  <c:v>0.28296553000000002</c:v>
                </c:pt>
                <c:pt idx="9780">
                  <c:v>0.28299087000000006</c:v>
                </c:pt>
                <c:pt idx="9781">
                  <c:v>0.28302340000000004</c:v>
                </c:pt>
                <c:pt idx="9782">
                  <c:v>0.28304851000000003</c:v>
                </c:pt>
                <c:pt idx="9783">
                  <c:v>0.28308127000000005</c:v>
                </c:pt>
                <c:pt idx="9784">
                  <c:v>0.28310662000000003</c:v>
                </c:pt>
                <c:pt idx="9785">
                  <c:v>0.28313924999999995</c:v>
                </c:pt>
                <c:pt idx="9786">
                  <c:v>0.2831644900000001</c:v>
                </c:pt>
                <c:pt idx="9787">
                  <c:v>0.28319689000000003</c:v>
                </c:pt>
                <c:pt idx="9788">
                  <c:v>0.28322236000000006</c:v>
                </c:pt>
                <c:pt idx="9789">
                  <c:v>0.28325476000000005</c:v>
                </c:pt>
                <c:pt idx="9790">
                  <c:v>0.28328023000000002</c:v>
                </c:pt>
                <c:pt idx="9791">
                  <c:v>0.28331263000000007</c:v>
                </c:pt>
                <c:pt idx="9792">
                  <c:v>0.28333821000000003</c:v>
                </c:pt>
                <c:pt idx="9793">
                  <c:v>0.28337050000000014</c:v>
                </c:pt>
                <c:pt idx="9794">
                  <c:v>0.28339608000000011</c:v>
                </c:pt>
                <c:pt idx="9795">
                  <c:v>0.28342849000000009</c:v>
                </c:pt>
                <c:pt idx="9796">
                  <c:v>0.28345384000000001</c:v>
                </c:pt>
                <c:pt idx="9797">
                  <c:v>0.2834863600000001</c:v>
                </c:pt>
                <c:pt idx="9798">
                  <c:v>0.28351205000000002</c:v>
                </c:pt>
                <c:pt idx="9799">
                  <c:v>0.28354423000000001</c:v>
                </c:pt>
                <c:pt idx="9800">
                  <c:v>0.28356993000000008</c:v>
                </c:pt>
                <c:pt idx="9801">
                  <c:v>0.28360233000000001</c:v>
                </c:pt>
                <c:pt idx="9802">
                  <c:v>0.28362722000000001</c:v>
                </c:pt>
                <c:pt idx="9803">
                  <c:v>0.28366020000000003</c:v>
                </c:pt>
                <c:pt idx="9804">
                  <c:v>0.28368509000000003</c:v>
                </c:pt>
                <c:pt idx="9805">
                  <c:v>0.2837180700000001</c:v>
                </c:pt>
                <c:pt idx="9806">
                  <c:v>0.28374296000000004</c:v>
                </c:pt>
                <c:pt idx="9807">
                  <c:v>0.28377594</c:v>
                </c:pt>
                <c:pt idx="9808">
                  <c:v>0.28380083000000006</c:v>
                </c:pt>
                <c:pt idx="9809">
                  <c:v>0.28383381000000002</c:v>
                </c:pt>
                <c:pt idx="9810">
                  <c:v>0.28385870000000007</c:v>
                </c:pt>
                <c:pt idx="9811">
                  <c:v>0.28389168000000004</c:v>
                </c:pt>
                <c:pt idx="9812">
                  <c:v>0.28391657000000009</c:v>
                </c:pt>
                <c:pt idx="9813">
                  <c:v>0.2839496700000001</c:v>
                </c:pt>
                <c:pt idx="9814">
                  <c:v>0.2839746700000001</c:v>
                </c:pt>
                <c:pt idx="9815">
                  <c:v>0.28400696000000003</c:v>
                </c:pt>
                <c:pt idx="9816">
                  <c:v>0.28403266000000005</c:v>
                </c:pt>
                <c:pt idx="9817">
                  <c:v>0.28406541000000002</c:v>
                </c:pt>
                <c:pt idx="9818">
                  <c:v>0.28409053000000001</c:v>
                </c:pt>
                <c:pt idx="9819">
                  <c:v>0.28412328000000003</c:v>
                </c:pt>
                <c:pt idx="9820">
                  <c:v>0.28414840000000002</c:v>
                </c:pt>
                <c:pt idx="9821">
                  <c:v>0.28418057000000008</c:v>
                </c:pt>
                <c:pt idx="9822">
                  <c:v>0.28420627000000004</c:v>
                </c:pt>
                <c:pt idx="9823">
                  <c:v>0.28423901999999995</c:v>
                </c:pt>
                <c:pt idx="9824">
                  <c:v>0.28426425</c:v>
                </c:pt>
                <c:pt idx="9825">
                  <c:v>0.28429643000000004</c:v>
                </c:pt>
                <c:pt idx="9826">
                  <c:v>0.28432212000000007</c:v>
                </c:pt>
                <c:pt idx="9827">
                  <c:v>0.2843546500000001</c:v>
                </c:pt>
                <c:pt idx="9828">
                  <c:v>0.2843795300000001</c:v>
                </c:pt>
                <c:pt idx="9829">
                  <c:v>0.28441252000000006</c:v>
                </c:pt>
                <c:pt idx="9830">
                  <c:v>0.28443752</c:v>
                </c:pt>
                <c:pt idx="9831">
                  <c:v>0.28447039000000007</c:v>
                </c:pt>
                <c:pt idx="9832">
                  <c:v>0.28449539000000001</c:v>
                </c:pt>
                <c:pt idx="9833">
                  <c:v>0.28452826000000003</c:v>
                </c:pt>
                <c:pt idx="9834">
                  <c:v>0.28455325999999997</c:v>
                </c:pt>
                <c:pt idx="9835">
                  <c:v>0.2845861300000001</c:v>
                </c:pt>
                <c:pt idx="9836">
                  <c:v>0.28461113000000005</c:v>
                </c:pt>
                <c:pt idx="9837">
                  <c:v>0.28464388000000002</c:v>
                </c:pt>
                <c:pt idx="9838">
                  <c:v>0.28466900000000001</c:v>
                </c:pt>
                <c:pt idx="9839">
                  <c:v>0.28470152000000004</c:v>
                </c:pt>
                <c:pt idx="9840">
                  <c:v>0.28472699000000007</c:v>
                </c:pt>
                <c:pt idx="9841">
                  <c:v>0.28475951000000005</c:v>
                </c:pt>
                <c:pt idx="9842">
                  <c:v>0.28478486000000003</c:v>
                </c:pt>
                <c:pt idx="9843">
                  <c:v>0.28481738000000006</c:v>
                </c:pt>
                <c:pt idx="9844">
                  <c:v>0.2848428400000001</c:v>
                </c:pt>
                <c:pt idx="9845">
                  <c:v>0.28487525000000002</c:v>
                </c:pt>
                <c:pt idx="9846">
                  <c:v>0.2849008300000001</c:v>
                </c:pt>
                <c:pt idx="9847">
                  <c:v>0.28493311999999998</c:v>
                </c:pt>
                <c:pt idx="9848">
                  <c:v>0.28495870000000006</c:v>
                </c:pt>
                <c:pt idx="9849">
                  <c:v>0.28499111000000005</c:v>
                </c:pt>
                <c:pt idx="9850">
                  <c:v>0.28501657000000008</c:v>
                </c:pt>
                <c:pt idx="9851">
                  <c:v>0.28504886000000007</c:v>
                </c:pt>
                <c:pt idx="9852">
                  <c:v>0.28507444000000004</c:v>
                </c:pt>
                <c:pt idx="9853">
                  <c:v>0.28510685000000002</c:v>
                </c:pt>
                <c:pt idx="9854">
                  <c:v>0.28513231</c:v>
                </c:pt>
                <c:pt idx="9855">
                  <c:v>0.28516472000000004</c:v>
                </c:pt>
                <c:pt idx="9856">
                  <c:v>0.28519018000000002</c:v>
                </c:pt>
                <c:pt idx="9857">
                  <c:v>0.28522270000000005</c:v>
                </c:pt>
                <c:pt idx="9858">
                  <c:v>0.28524804999999998</c:v>
                </c:pt>
                <c:pt idx="9859">
                  <c:v>0.28528069000000006</c:v>
                </c:pt>
                <c:pt idx="9860">
                  <c:v>0.28530534000000002</c:v>
                </c:pt>
                <c:pt idx="9861">
                  <c:v>0.2853379800000001</c:v>
                </c:pt>
                <c:pt idx="9862">
                  <c:v>0.28536321000000003</c:v>
                </c:pt>
                <c:pt idx="9863">
                  <c:v>0.28539585000000001</c:v>
                </c:pt>
                <c:pt idx="9864">
                  <c:v>0.28542131000000004</c:v>
                </c:pt>
                <c:pt idx="9865">
                  <c:v>0.28545384000000001</c:v>
                </c:pt>
                <c:pt idx="9866">
                  <c:v>0.28547918000000005</c:v>
                </c:pt>
                <c:pt idx="9867">
                  <c:v>0.28551159000000004</c:v>
                </c:pt>
                <c:pt idx="9868">
                  <c:v>0.28553704999999996</c:v>
                </c:pt>
                <c:pt idx="9869">
                  <c:v>0.2855695800000001</c:v>
                </c:pt>
                <c:pt idx="9870">
                  <c:v>0.28559503999999997</c:v>
                </c:pt>
                <c:pt idx="9871">
                  <c:v>0.28562745</c:v>
                </c:pt>
                <c:pt idx="9872">
                  <c:v>0.28565291000000004</c:v>
                </c:pt>
                <c:pt idx="9873">
                  <c:v>0.28568567000000006</c:v>
                </c:pt>
                <c:pt idx="9874">
                  <c:v>0.2857109000000001</c:v>
                </c:pt>
                <c:pt idx="9875">
                  <c:v>0.28574353999999996</c:v>
                </c:pt>
                <c:pt idx="9876">
                  <c:v>0.28576888000000006</c:v>
                </c:pt>
                <c:pt idx="9877">
                  <c:v>0.28580083000000006</c:v>
                </c:pt>
                <c:pt idx="9878">
                  <c:v>0.28582652000000008</c:v>
                </c:pt>
                <c:pt idx="9879">
                  <c:v>0.28585881000000007</c:v>
                </c:pt>
                <c:pt idx="9880">
                  <c:v>0.28588428000000016</c:v>
                </c:pt>
                <c:pt idx="9881">
                  <c:v>0.28591668000000009</c:v>
                </c:pt>
                <c:pt idx="9882">
                  <c:v>0.28594215000000001</c:v>
                </c:pt>
                <c:pt idx="9883">
                  <c:v>0.28597455000000011</c:v>
                </c:pt>
                <c:pt idx="9884">
                  <c:v>0.28600025000000001</c:v>
                </c:pt>
                <c:pt idx="9885">
                  <c:v>0.2860327700000001</c:v>
                </c:pt>
                <c:pt idx="9886">
                  <c:v>0.28605812000000008</c:v>
                </c:pt>
                <c:pt idx="9887">
                  <c:v>0.28609030000000002</c:v>
                </c:pt>
                <c:pt idx="9888">
                  <c:v>0.28611564</c:v>
                </c:pt>
                <c:pt idx="9889">
                  <c:v>0.28614817000000003</c:v>
                </c:pt>
                <c:pt idx="9890">
                  <c:v>0.28617374000000001</c:v>
                </c:pt>
                <c:pt idx="9891">
                  <c:v>0.28620638000000004</c:v>
                </c:pt>
                <c:pt idx="9892">
                  <c:v>0.28623161999999996</c:v>
                </c:pt>
                <c:pt idx="9893">
                  <c:v>0.28626425</c:v>
                </c:pt>
                <c:pt idx="9894">
                  <c:v>0.28628949000000004</c:v>
                </c:pt>
                <c:pt idx="9895">
                  <c:v>0.28632178000000014</c:v>
                </c:pt>
                <c:pt idx="9896">
                  <c:v>0.2863474700000001</c:v>
                </c:pt>
                <c:pt idx="9897">
                  <c:v>0.28637999000000008</c:v>
                </c:pt>
                <c:pt idx="9898">
                  <c:v>0.28640546000000006</c:v>
                </c:pt>
                <c:pt idx="9899">
                  <c:v>0.28643787000000004</c:v>
                </c:pt>
                <c:pt idx="9900">
                  <c:v>0.28646333000000002</c:v>
                </c:pt>
                <c:pt idx="9901">
                  <c:v>0.28649574</c:v>
                </c:pt>
                <c:pt idx="9902">
                  <c:v>0.28652120000000003</c:v>
                </c:pt>
                <c:pt idx="9903">
                  <c:v>0.28655372000000001</c:v>
                </c:pt>
                <c:pt idx="9904">
                  <c:v>0.28657861000000007</c:v>
                </c:pt>
                <c:pt idx="9905">
                  <c:v>0.28661159000000008</c:v>
                </c:pt>
                <c:pt idx="9906">
                  <c:v>0.28663635999999998</c:v>
                </c:pt>
                <c:pt idx="9907">
                  <c:v>0.28666946000000004</c:v>
                </c:pt>
                <c:pt idx="9908">
                  <c:v>0.28669423000000005</c:v>
                </c:pt>
                <c:pt idx="9909">
                  <c:v>0.28672733</c:v>
                </c:pt>
                <c:pt idx="9910">
                  <c:v>0.28675233</c:v>
                </c:pt>
                <c:pt idx="9911">
                  <c:v>0.28678474000000004</c:v>
                </c:pt>
                <c:pt idx="9912">
                  <c:v>0.28681020000000007</c:v>
                </c:pt>
                <c:pt idx="9913">
                  <c:v>0.2868427300000001</c:v>
                </c:pt>
                <c:pt idx="9914">
                  <c:v>0.28686807000000009</c:v>
                </c:pt>
                <c:pt idx="9915">
                  <c:v>0.28690060000000006</c:v>
                </c:pt>
                <c:pt idx="9916">
                  <c:v>0.2869259400000001</c:v>
                </c:pt>
                <c:pt idx="9917">
                  <c:v>0.28695835000000003</c:v>
                </c:pt>
                <c:pt idx="9918">
                  <c:v>0.28698381000000006</c:v>
                </c:pt>
                <c:pt idx="9919">
                  <c:v>0.28701634000000004</c:v>
                </c:pt>
                <c:pt idx="9920">
                  <c:v>0.28704180000000001</c:v>
                </c:pt>
                <c:pt idx="9921">
                  <c:v>0.28707421000000005</c:v>
                </c:pt>
                <c:pt idx="9922">
                  <c:v>0.28709967000000003</c:v>
                </c:pt>
                <c:pt idx="9923">
                  <c:v>0.28713208000000001</c:v>
                </c:pt>
                <c:pt idx="9924">
                  <c:v>0.28715754000000004</c:v>
                </c:pt>
                <c:pt idx="9925">
                  <c:v>0.28719018000000002</c:v>
                </c:pt>
                <c:pt idx="9926">
                  <c:v>0.28721541</c:v>
                </c:pt>
                <c:pt idx="9927">
                  <c:v>0.28724817000000002</c:v>
                </c:pt>
                <c:pt idx="9928">
                  <c:v>0.28727328000000002</c:v>
                </c:pt>
                <c:pt idx="9929">
                  <c:v>0.28730557000000007</c:v>
                </c:pt>
                <c:pt idx="9930">
                  <c:v>0.28733127000000008</c:v>
                </c:pt>
                <c:pt idx="9931">
                  <c:v>0.28736344000000008</c:v>
                </c:pt>
                <c:pt idx="9932">
                  <c:v>0.28738868000000012</c:v>
                </c:pt>
                <c:pt idx="9933">
                  <c:v>0.2874212000000001</c:v>
                </c:pt>
                <c:pt idx="9934">
                  <c:v>0.28744655000000002</c:v>
                </c:pt>
                <c:pt idx="9935">
                  <c:v>0.28747918000000006</c:v>
                </c:pt>
                <c:pt idx="9936">
                  <c:v>0.28750442000000004</c:v>
                </c:pt>
                <c:pt idx="9937">
                  <c:v>0.28753717000000001</c:v>
                </c:pt>
                <c:pt idx="9938">
                  <c:v>0.28756240000000005</c:v>
                </c:pt>
                <c:pt idx="9939">
                  <c:v>0.28759503999999997</c:v>
                </c:pt>
                <c:pt idx="9940">
                  <c:v>0.28762027000000007</c:v>
                </c:pt>
                <c:pt idx="9941">
                  <c:v>0.28765291000000004</c:v>
                </c:pt>
                <c:pt idx="9942">
                  <c:v>0.28767814000000008</c:v>
                </c:pt>
                <c:pt idx="9943">
                  <c:v>0.28771055000000001</c:v>
                </c:pt>
                <c:pt idx="9944">
                  <c:v>0.28773623999999998</c:v>
                </c:pt>
                <c:pt idx="9945">
                  <c:v>0.28776842000000002</c:v>
                </c:pt>
                <c:pt idx="9946">
                  <c:v>0.28779412000000004</c:v>
                </c:pt>
                <c:pt idx="9947">
                  <c:v>0.2878262900000001</c:v>
                </c:pt>
                <c:pt idx="9948">
                  <c:v>0.28785199000000006</c:v>
                </c:pt>
                <c:pt idx="9949">
                  <c:v>0.28788416000000011</c:v>
                </c:pt>
                <c:pt idx="9950">
                  <c:v>0.28790986000000007</c:v>
                </c:pt>
                <c:pt idx="9951">
                  <c:v>0.28794215000000001</c:v>
                </c:pt>
                <c:pt idx="9952">
                  <c:v>0.28796773000000003</c:v>
                </c:pt>
                <c:pt idx="9953">
                  <c:v>0.28800002000000002</c:v>
                </c:pt>
                <c:pt idx="9954">
                  <c:v>0.2880256000000001</c:v>
                </c:pt>
                <c:pt idx="9955">
                  <c:v>0.28805789000000004</c:v>
                </c:pt>
                <c:pt idx="9956">
                  <c:v>0.28808347000000006</c:v>
                </c:pt>
                <c:pt idx="9957">
                  <c:v>0.28811576000000005</c:v>
                </c:pt>
                <c:pt idx="9958">
                  <c:v>0.28814144999999997</c:v>
                </c:pt>
                <c:pt idx="9959">
                  <c:v>0.28817386000000006</c:v>
                </c:pt>
                <c:pt idx="9960">
                  <c:v>0.28819931999999998</c:v>
                </c:pt>
                <c:pt idx="9961">
                  <c:v>0.28823172999999996</c:v>
                </c:pt>
                <c:pt idx="9962">
                  <c:v>0.28825719</c:v>
                </c:pt>
                <c:pt idx="9963">
                  <c:v>0.28828960000000003</c:v>
                </c:pt>
                <c:pt idx="9964">
                  <c:v>0.28831483000000008</c:v>
                </c:pt>
                <c:pt idx="9965">
                  <c:v>0.28834747000000011</c:v>
                </c:pt>
                <c:pt idx="9966">
                  <c:v>0.28837282000000009</c:v>
                </c:pt>
                <c:pt idx="9967">
                  <c:v>0.28840534000000001</c:v>
                </c:pt>
                <c:pt idx="9968">
                  <c:v>0.2884306900000001</c:v>
                </c:pt>
                <c:pt idx="9969">
                  <c:v>0.28846333000000002</c:v>
                </c:pt>
                <c:pt idx="9970">
                  <c:v>0.28848856000000012</c:v>
                </c:pt>
                <c:pt idx="9971">
                  <c:v>0.28852074000000005</c:v>
                </c:pt>
                <c:pt idx="9972">
                  <c:v>0.28854643000000002</c:v>
                </c:pt>
                <c:pt idx="9973">
                  <c:v>0.28857872000000007</c:v>
                </c:pt>
                <c:pt idx="9974">
                  <c:v>0.28860430000000004</c:v>
                </c:pt>
                <c:pt idx="9975">
                  <c:v>0.28863659000000008</c:v>
                </c:pt>
                <c:pt idx="9976">
                  <c:v>0.2886622900000001</c:v>
                </c:pt>
                <c:pt idx="9977">
                  <c:v>0.28869446000000004</c:v>
                </c:pt>
                <c:pt idx="9978">
                  <c:v>0.28871969000000003</c:v>
                </c:pt>
                <c:pt idx="9979">
                  <c:v>0.28875233</c:v>
                </c:pt>
                <c:pt idx="9980">
                  <c:v>0.28877756000000004</c:v>
                </c:pt>
                <c:pt idx="9981">
                  <c:v>0.28881043000000006</c:v>
                </c:pt>
                <c:pt idx="9982">
                  <c:v>0.28883543</c:v>
                </c:pt>
                <c:pt idx="9983">
                  <c:v>0.28886830000000008</c:v>
                </c:pt>
                <c:pt idx="9984">
                  <c:v>0.28889330000000002</c:v>
                </c:pt>
                <c:pt idx="9985">
                  <c:v>0.28892618000000009</c:v>
                </c:pt>
                <c:pt idx="9986">
                  <c:v>0.28895118000000003</c:v>
                </c:pt>
                <c:pt idx="9987">
                  <c:v>0.2889840500000001</c:v>
                </c:pt>
                <c:pt idx="9988">
                  <c:v>0.28900905000000005</c:v>
                </c:pt>
                <c:pt idx="9989">
                  <c:v>0.28904192000000001</c:v>
                </c:pt>
                <c:pt idx="9990">
                  <c:v>0.28906703</c:v>
                </c:pt>
                <c:pt idx="9991">
                  <c:v>0.28909979000000002</c:v>
                </c:pt>
                <c:pt idx="9992">
                  <c:v>0.28912490000000007</c:v>
                </c:pt>
                <c:pt idx="9993">
                  <c:v>0.28915765999999998</c:v>
                </c:pt>
                <c:pt idx="9994">
                  <c:v>0.28918277000000009</c:v>
                </c:pt>
                <c:pt idx="9995">
                  <c:v>0.28921518000000002</c:v>
                </c:pt>
                <c:pt idx="9996">
                  <c:v>0.28924076000000004</c:v>
                </c:pt>
                <c:pt idx="9997">
                  <c:v>0.28927317000000002</c:v>
                </c:pt>
                <c:pt idx="9998">
                  <c:v>0.28929863</c:v>
                </c:pt>
                <c:pt idx="9999">
                  <c:v>0.28933103999999998</c:v>
                </c:pt>
                <c:pt idx="10000">
                  <c:v>0.28935662000000006</c:v>
                </c:pt>
                <c:pt idx="10001">
                  <c:v>0.28938891000000011</c:v>
                </c:pt>
                <c:pt idx="10002">
                  <c:v>0.28941449000000008</c:v>
                </c:pt>
                <c:pt idx="10003">
                  <c:v>0.28944689000000007</c:v>
                </c:pt>
                <c:pt idx="10004">
                  <c:v>0.28947236000000004</c:v>
                </c:pt>
                <c:pt idx="10005">
                  <c:v>0.28950476000000014</c:v>
                </c:pt>
                <c:pt idx="10006">
                  <c:v>0.28953034</c:v>
                </c:pt>
                <c:pt idx="10007">
                  <c:v>0.2895626300000001</c:v>
                </c:pt>
                <c:pt idx="10008">
                  <c:v>0.28958821000000007</c:v>
                </c:pt>
                <c:pt idx="10009">
                  <c:v>0.28962050000000006</c:v>
                </c:pt>
                <c:pt idx="10010">
                  <c:v>0.28964573999999998</c:v>
                </c:pt>
                <c:pt idx="10011">
                  <c:v>0.28967837000000007</c:v>
                </c:pt>
                <c:pt idx="10012">
                  <c:v>0.28970361</c:v>
                </c:pt>
                <c:pt idx="10013">
                  <c:v>0.28973623999999998</c:v>
                </c:pt>
                <c:pt idx="10014">
                  <c:v>0.28976148000000002</c:v>
                </c:pt>
                <c:pt idx="10015">
                  <c:v>0.28979412000000004</c:v>
                </c:pt>
                <c:pt idx="10016">
                  <c:v>0.28981935000000003</c:v>
                </c:pt>
                <c:pt idx="10017">
                  <c:v>0.28985199000000006</c:v>
                </c:pt>
                <c:pt idx="10018">
                  <c:v>0.2898772200000001</c:v>
                </c:pt>
                <c:pt idx="10019">
                  <c:v>0.28990986000000007</c:v>
                </c:pt>
                <c:pt idx="10020">
                  <c:v>0.28993509000000001</c:v>
                </c:pt>
                <c:pt idx="10021">
                  <c:v>0.28996784000000003</c:v>
                </c:pt>
                <c:pt idx="10022">
                  <c:v>0.28999307000000002</c:v>
                </c:pt>
                <c:pt idx="10023">
                  <c:v>0.2900257100000001</c:v>
                </c:pt>
                <c:pt idx="10024">
                  <c:v>0.29005106000000008</c:v>
                </c:pt>
                <c:pt idx="10025">
                  <c:v>0.29008358000000006</c:v>
                </c:pt>
                <c:pt idx="10026">
                  <c:v>0.2901089300000001</c:v>
                </c:pt>
                <c:pt idx="10027">
                  <c:v>0.29014144999999997</c:v>
                </c:pt>
                <c:pt idx="10028">
                  <c:v>0.29016680000000006</c:v>
                </c:pt>
                <c:pt idx="10029">
                  <c:v>0.29019909000000005</c:v>
                </c:pt>
                <c:pt idx="10030">
                  <c:v>0.29022467000000007</c:v>
                </c:pt>
                <c:pt idx="10031">
                  <c:v>0.29025685000000001</c:v>
                </c:pt>
                <c:pt idx="10032">
                  <c:v>0.29028219000000005</c:v>
                </c:pt>
                <c:pt idx="10033">
                  <c:v>0.29031472000000014</c:v>
                </c:pt>
                <c:pt idx="10034">
                  <c:v>0.29034006000000007</c:v>
                </c:pt>
                <c:pt idx="10035">
                  <c:v>0.29037270000000009</c:v>
                </c:pt>
                <c:pt idx="10036">
                  <c:v>0.29039793000000008</c:v>
                </c:pt>
                <c:pt idx="10037">
                  <c:v>0.29043057000000005</c:v>
                </c:pt>
                <c:pt idx="10038">
                  <c:v>0.2904558000000001</c:v>
                </c:pt>
                <c:pt idx="10039">
                  <c:v>0.29048844000000007</c:v>
                </c:pt>
                <c:pt idx="10040">
                  <c:v>0.29051368000000005</c:v>
                </c:pt>
                <c:pt idx="10041">
                  <c:v>0.29054631000000003</c:v>
                </c:pt>
                <c:pt idx="10042">
                  <c:v>0.29057178000000006</c:v>
                </c:pt>
                <c:pt idx="10043">
                  <c:v>0.2906041800000001</c:v>
                </c:pt>
                <c:pt idx="10044">
                  <c:v>0.29062965000000002</c:v>
                </c:pt>
                <c:pt idx="10045">
                  <c:v>0.29066205000000001</c:v>
                </c:pt>
                <c:pt idx="10046">
                  <c:v>0.29068752000000003</c:v>
                </c:pt>
                <c:pt idx="10047">
                  <c:v>0.29072004000000001</c:v>
                </c:pt>
                <c:pt idx="10048">
                  <c:v>0.29074539000000005</c:v>
                </c:pt>
                <c:pt idx="10049">
                  <c:v>0.29077803000000002</c:v>
                </c:pt>
                <c:pt idx="10050">
                  <c:v>0.29080337000000006</c:v>
                </c:pt>
                <c:pt idx="10051">
                  <c:v>0.29083590000000004</c:v>
                </c:pt>
                <c:pt idx="10052">
                  <c:v>0.29086124000000002</c:v>
                </c:pt>
                <c:pt idx="10053">
                  <c:v>0.29089342000000001</c:v>
                </c:pt>
                <c:pt idx="10054">
                  <c:v>0.29091912000000003</c:v>
                </c:pt>
                <c:pt idx="10055">
                  <c:v>0.29095129000000003</c:v>
                </c:pt>
                <c:pt idx="10056">
                  <c:v>0.2909771000000001</c:v>
                </c:pt>
                <c:pt idx="10057">
                  <c:v>0.29100916000000004</c:v>
                </c:pt>
                <c:pt idx="10058">
                  <c:v>0.29103486000000006</c:v>
                </c:pt>
                <c:pt idx="10059">
                  <c:v>0.29106703</c:v>
                </c:pt>
                <c:pt idx="10060">
                  <c:v>0.29109284000000002</c:v>
                </c:pt>
                <c:pt idx="10061">
                  <c:v>0.29112502000000001</c:v>
                </c:pt>
                <c:pt idx="10062">
                  <c:v>0.29115025</c:v>
                </c:pt>
                <c:pt idx="10063">
                  <c:v>0.29118289000000014</c:v>
                </c:pt>
                <c:pt idx="10064">
                  <c:v>0.29120812000000001</c:v>
                </c:pt>
                <c:pt idx="10065">
                  <c:v>0.29124076000000004</c:v>
                </c:pt>
                <c:pt idx="10066">
                  <c:v>0.29126599000000003</c:v>
                </c:pt>
                <c:pt idx="10067">
                  <c:v>0.29129886000000005</c:v>
                </c:pt>
                <c:pt idx="10068">
                  <c:v>0.29132409000000009</c:v>
                </c:pt>
                <c:pt idx="10069">
                  <c:v>0.29135673000000006</c:v>
                </c:pt>
                <c:pt idx="10070">
                  <c:v>0.29138185000000005</c:v>
                </c:pt>
                <c:pt idx="10071">
                  <c:v>0.29141460000000008</c:v>
                </c:pt>
                <c:pt idx="10072">
                  <c:v>0.29143983000000001</c:v>
                </c:pt>
                <c:pt idx="10073">
                  <c:v>0.29147247000000009</c:v>
                </c:pt>
                <c:pt idx="10074">
                  <c:v>0.29149770000000008</c:v>
                </c:pt>
                <c:pt idx="10075">
                  <c:v>0.29153046000000005</c:v>
                </c:pt>
                <c:pt idx="10076">
                  <c:v>0.29155569000000003</c:v>
                </c:pt>
                <c:pt idx="10077">
                  <c:v>0.29158833000000006</c:v>
                </c:pt>
                <c:pt idx="10078">
                  <c:v>0.29161356000000005</c:v>
                </c:pt>
                <c:pt idx="10079">
                  <c:v>0.29164562000000005</c:v>
                </c:pt>
                <c:pt idx="10080">
                  <c:v>0.29167085000000004</c:v>
                </c:pt>
                <c:pt idx="10081">
                  <c:v>0.29170349000000001</c:v>
                </c:pt>
                <c:pt idx="10082">
                  <c:v>0.29172872000000005</c:v>
                </c:pt>
                <c:pt idx="10083">
                  <c:v>0.29176136000000008</c:v>
                </c:pt>
                <c:pt idx="10084">
                  <c:v>0.29178659000000007</c:v>
                </c:pt>
                <c:pt idx="10085">
                  <c:v>0.29181935000000003</c:v>
                </c:pt>
                <c:pt idx="10086">
                  <c:v>0.29184458000000008</c:v>
                </c:pt>
                <c:pt idx="10087">
                  <c:v>0.2918772200000001</c:v>
                </c:pt>
                <c:pt idx="10088">
                  <c:v>0.29190245000000004</c:v>
                </c:pt>
                <c:pt idx="10089">
                  <c:v>0.29193520000000001</c:v>
                </c:pt>
                <c:pt idx="10090">
                  <c:v>0.29196032000000005</c:v>
                </c:pt>
                <c:pt idx="10091">
                  <c:v>0.29199307000000002</c:v>
                </c:pt>
                <c:pt idx="10092">
                  <c:v>0.29201819000000007</c:v>
                </c:pt>
                <c:pt idx="10093">
                  <c:v>0.29205094000000004</c:v>
                </c:pt>
                <c:pt idx="10094">
                  <c:v>0.29207629000000007</c:v>
                </c:pt>
                <c:pt idx="10095">
                  <c:v>0.29210881000000005</c:v>
                </c:pt>
                <c:pt idx="10096">
                  <c:v>0.29213428000000002</c:v>
                </c:pt>
                <c:pt idx="10097">
                  <c:v>0.29216680000000006</c:v>
                </c:pt>
                <c:pt idx="10098">
                  <c:v>0.29219214999999998</c:v>
                </c:pt>
                <c:pt idx="10099">
                  <c:v>0.29222467000000008</c:v>
                </c:pt>
                <c:pt idx="10100">
                  <c:v>0.29225002</c:v>
                </c:pt>
                <c:pt idx="10101">
                  <c:v>0.29228243000000004</c:v>
                </c:pt>
                <c:pt idx="10102">
                  <c:v>0.29230743000000003</c:v>
                </c:pt>
                <c:pt idx="10103">
                  <c:v>0.2923405300000001</c:v>
                </c:pt>
                <c:pt idx="10104">
                  <c:v>0.29236530000000011</c:v>
                </c:pt>
                <c:pt idx="10105">
                  <c:v>0.29239840000000006</c:v>
                </c:pt>
                <c:pt idx="10106">
                  <c:v>0.29242340000000006</c:v>
                </c:pt>
                <c:pt idx="10107">
                  <c:v>0.2924556900000001</c:v>
                </c:pt>
                <c:pt idx="10108">
                  <c:v>0.29248127000000007</c:v>
                </c:pt>
                <c:pt idx="10109">
                  <c:v>0.29251356000000006</c:v>
                </c:pt>
                <c:pt idx="10110">
                  <c:v>0.29253937000000002</c:v>
                </c:pt>
                <c:pt idx="10111">
                  <c:v>0.29257155000000001</c:v>
                </c:pt>
                <c:pt idx="10112">
                  <c:v>0.29259735999999997</c:v>
                </c:pt>
                <c:pt idx="10113">
                  <c:v>0.29262953000000008</c:v>
                </c:pt>
                <c:pt idx="10114">
                  <c:v>0.29265523000000004</c:v>
                </c:pt>
                <c:pt idx="10115">
                  <c:v>0.2926874000000001</c:v>
                </c:pt>
                <c:pt idx="10116">
                  <c:v>0.29271252000000003</c:v>
                </c:pt>
                <c:pt idx="10117">
                  <c:v>0.29274527</c:v>
                </c:pt>
                <c:pt idx="10118">
                  <c:v>0.2927705000000001</c:v>
                </c:pt>
                <c:pt idx="10119">
                  <c:v>0.29280314000000002</c:v>
                </c:pt>
                <c:pt idx="10120">
                  <c:v>0.29282837000000012</c:v>
                </c:pt>
                <c:pt idx="10121">
                  <c:v>0.29286101000000003</c:v>
                </c:pt>
                <c:pt idx="10122">
                  <c:v>0.29288624000000008</c:v>
                </c:pt>
                <c:pt idx="10123">
                  <c:v>0.2929190000000001</c:v>
                </c:pt>
                <c:pt idx="10124">
                  <c:v>0.29294412000000003</c:v>
                </c:pt>
                <c:pt idx="10125">
                  <c:v>0.29297687000000011</c:v>
                </c:pt>
                <c:pt idx="10126">
                  <c:v>0.2930019900000001</c:v>
                </c:pt>
                <c:pt idx="10127">
                  <c:v>0.29303474000000002</c:v>
                </c:pt>
                <c:pt idx="10128">
                  <c:v>0.29306009000000005</c:v>
                </c:pt>
                <c:pt idx="10129">
                  <c:v>0.29309273000000002</c:v>
                </c:pt>
                <c:pt idx="10130">
                  <c:v>0.29311796000000007</c:v>
                </c:pt>
                <c:pt idx="10131">
                  <c:v>0.29315060000000004</c:v>
                </c:pt>
                <c:pt idx="10132">
                  <c:v>0.29317583000000008</c:v>
                </c:pt>
                <c:pt idx="10133">
                  <c:v>0.29320847000000005</c:v>
                </c:pt>
                <c:pt idx="10134">
                  <c:v>0.29323392999999998</c:v>
                </c:pt>
                <c:pt idx="10135">
                  <c:v>0.29326634000000001</c:v>
                </c:pt>
                <c:pt idx="10136">
                  <c:v>0.29329133999999996</c:v>
                </c:pt>
                <c:pt idx="10137">
                  <c:v>0.2933238600000001</c:v>
                </c:pt>
                <c:pt idx="10138">
                  <c:v>0.29334921000000008</c:v>
                </c:pt>
                <c:pt idx="10139">
                  <c:v>0.29338173000000006</c:v>
                </c:pt>
                <c:pt idx="10140">
                  <c:v>0.2934070800000001</c:v>
                </c:pt>
                <c:pt idx="10141">
                  <c:v>0.29343960000000002</c:v>
                </c:pt>
                <c:pt idx="10142">
                  <c:v>0.29346495000000006</c:v>
                </c:pt>
                <c:pt idx="10143">
                  <c:v>0.29349747000000004</c:v>
                </c:pt>
                <c:pt idx="10144">
                  <c:v>0.29352282000000007</c:v>
                </c:pt>
                <c:pt idx="10145">
                  <c:v>0.29355534</c:v>
                </c:pt>
                <c:pt idx="10146">
                  <c:v>0.29358104000000002</c:v>
                </c:pt>
                <c:pt idx="10147">
                  <c:v>0.29361321000000001</c:v>
                </c:pt>
                <c:pt idx="10148">
                  <c:v>0.29363879000000004</c:v>
                </c:pt>
                <c:pt idx="10149">
                  <c:v>0.29367108000000003</c:v>
                </c:pt>
                <c:pt idx="10150">
                  <c:v>0.29369666000000005</c:v>
                </c:pt>
                <c:pt idx="10151">
                  <c:v>0.29372907000000004</c:v>
                </c:pt>
                <c:pt idx="10152">
                  <c:v>0.29375465000000001</c:v>
                </c:pt>
                <c:pt idx="10153">
                  <c:v>0.29378694000000005</c:v>
                </c:pt>
                <c:pt idx="10154">
                  <c:v>0.29381252000000008</c:v>
                </c:pt>
                <c:pt idx="10155">
                  <c:v>0.29384493000000006</c:v>
                </c:pt>
                <c:pt idx="10156">
                  <c:v>0.29387039000000009</c:v>
                </c:pt>
                <c:pt idx="10157">
                  <c:v>0.29390303000000001</c:v>
                </c:pt>
                <c:pt idx="10158">
                  <c:v>0.29392826000000011</c:v>
                </c:pt>
                <c:pt idx="10159">
                  <c:v>0.29396090000000008</c:v>
                </c:pt>
                <c:pt idx="10160">
                  <c:v>0.29398613000000007</c:v>
                </c:pt>
                <c:pt idx="10161">
                  <c:v>0.2940187700000001</c:v>
                </c:pt>
                <c:pt idx="10162">
                  <c:v>0.29404354000000005</c:v>
                </c:pt>
                <c:pt idx="10163">
                  <c:v>0.29407664000000006</c:v>
                </c:pt>
                <c:pt idx="10164">
                  <c:v>0.29410141000000001</c:v>
                </c:pt>
                <c:pt idx="10165">
                  <c:v>0.29413451000000002</c:v>
                </c:pt>
                <c:pt idx="10166">
                  <c:v>0.29415928000000002</c:v>
                </c:pt>
                <c:pt idx="10167">
                  <c:v>0.29419192</c:v>
                </c:pt>
                <c:pt idx="10168">
                  <c:v>0.29421714999999998</c:v>
                </c:pt>
                <c:pt idx="10169">
                  <c:v>0.29424990000000001</c:v>
                </c:pt>
                <c:pt idx="10170">
                  <c:v>0.29427513</c:v>
                </c:pt>
                <c:pt idx="10171">
                  <c:v>0.29430777000000008</c:v>
                </c:pt>
                <c:pt idx="10172">
                  <c:v>0.29433312</c:v>
                </c:pt>
                <c:pt idx="10173">
                  <c:v>0.29436576000000003</c:v>
                </c:pt>
                <c:pt idx="10174">
                  <c:v>0.29439111000000001</c:v>
                </c:pt>
                <c:pt idx="10175">
                  <c:v>0.2944236300000001</c:v>
                </c:pt>
                <c:pt idx="10176">
                  <c:v>0.29444898000000014</c:v>
                </c:pt>
                <c:pt idx="10177">
                  <c:v>0.29448150000000006</c:v>
                </c:pt>
                <c:pt idx="10178">
                  <c:v>0.2945068500000001</c:v>
                </c:pt>
                <c:pt idx="10179">
                  <c:v>0.29453949000000001</c:v>
                </c:pt>
                <c:pt idx="10180">
                  <c:v>0.29456483000000006</c:v>
                </c:pt>
                <c:pt idx="10181">
                  <c:v>0.29459735999999997</c:v>
                </c:pt>
                <c:pt idx="10182">
                  <c:v>0.29462270000000007</c:v>
                </c:pt>
                <c:pt idx="10183">
                  <c:v>0.29465476000000007</c:v>
                </c:pt>
                <c:pt idx="10184">
                  <c:v>0.29468011000000005</c:v>
                </c:pt>
                <c:pt idx="10185">
                  <c:v>0.29471263000000003</c:v>
                </c:pt>
                <c:pt idx="10186">
                  <c:v>0.29473798000000001</c:v>
                </c:pt>
                <c:pt idx="10187">
                  <c:v>0.2947705000000001</c:v>
                </c:pt>
                <c:pt idx="10188">
                  <c:v>0.29479585000000003</c:v>
                </c:pt>
                <c:pt idx="10189">
                  <c:v>0.29482837000000012</c:v>
                </c:pt>
                <c:pt idx="10190">
                  <c:v>0.2948537200000001</c:v>
                </c:pt>
                <c:pt idx="10191">
                  <c:v>0.29488636000000013</c:v>
                </c:pt>
                <c:pt idx="10192">
                  <c:v>0.29491159000000006</c:v>
                </c:pt>
                <c:pt idx="10193">
                  <c:v>0.29494423000000003</c:v>
                </c:pt>
                <c:pt idx="10194">
                  <c:v>0.29496958000000006</c:v>
                </c:pt>
                <c:pt idx="10195">
                  <c:v>0.29500222000000004</c:v>
                </c:pt>
                <c:pt idx="10196">
                  <c:v>0.29502768000000007</c:v>
                </c:pt>
                <c:pt idx="10197">
                  <c:v>0.29506009000000005</c:v>
                </c:pt>
                <c:pt idx="10198">
                  <c:v>0.29508555000000003</c:v>
                </c:pt>
                <c:pt idx="10199">
                  <c:v>0.29511807000000007</c:v>
                </c:pt>
                <c:pt idx="10200">
                  <c:v>0.29514342000000005</c:v>
                </c:pt>
                <c:pt idx="10201">
                  <c:v>0.29517594000000008</c:v>
                </c:pt>
                <c:pt idx="10202">
                  <c:v>0.29520129000000001</c:v>
                </c:pt>
                <c:pt idx="10203">
                  <c:v>0.29523381000000004</c:v>
                </c:pt>
                <c:pt idx="10204">
                  <c:v>0.29525916000000002</c:v>
                </c:pt>
                <c:pt idx="10205">
                  <c:v>0.29529168</c:v>
                </c:pt>
                <c:pt idx="10206">
                  <c:v>0.29531692000000009</c:v>
                </c:pt>
                <c:pt idx="10207">
                  <c:v>0.29534955000000002</c:v>
                </c:pt>
                <c:pt idx="10208">
                  <c:v>0.29537490000000011</c:v>
                </c:pt>
                <c:pt idx="10209">
                  <c:v>0.29540754000000002</c:v>
                </c:pt>
                <c:pt idx="10210">
                  <c:v>0.29543277000000007</c:v>
                </c:pt>
                <c:pt idx="10211">
                  <c:v>0.29546541000000004</c:v>
                </c:pt>
                <c:pt idx="10212">
                  <c:v>0.29549030000000004</c:v>
                </c:pt>
                <c:pt idx="10213">
                  <c:v>0.29552328000000005</c:v>
                </c:pt>
                <c:pt idx="10214">
                  <c:v>0.29554817000000005</c:v>
                </c:pt>
                <c:pt idx="10215">
                  <c:v>0.29558115000000001</c:v>
                </c:pt>
                <c:pt idx="10216">
                  <c:v>0.29560604000000001</c:v>
                </c:pt>
                <c:pt idx="10217">
                  <c:v>0.29563901999999997</c:v>
                </c:pt>
                <c:pt idx="10218">
                  <c:v>0.29566391000000003</c:v>
                </c:pt>
                <c:pt idx="10219">
                  <c:v>0.2956968900000001</c:v>
                </c:pt>
                <c:pt idx="10220">
                  <c:v>0.2957217800000001</c:v>
                </c:pt>
                <c:pt idx="10221">
                  <c:v>0.29575430000000008</c:v>
                </c:pt>
                <c:pt idx="10222">
                  <c:v>0.29577976000000006</c:v>
                </c:pt>
                <c:pt idx="10223">
                  <c:v>0.29581217000000015</c:v>
                </c:pt>
                <c:pt idx="10224">
                  <c:v>0.29583763000000002</c:v>
                </c:pt>
                <c:pt idx="10225">
                  <c:v>0.29587004000000006</c:v>
                </c:pt>
                <c:pt idx="10226">
                  <c:v>0.29589539000000004</c:v>
                </c:pt>
                <c:pt idx="10227">
                  <c:v>0.29592814000000006</c:v>
                </c:pt>
                <c:pt idx="10228">
                  <c:v>0.2959534900000001</c:v>
                </c:pt>
                <c:pt idx="10229">
                  <c:v>0.29598601000000008</c:v>
                </c:pt>
                <c:pt idx="10230">
                  <c:v>0.29601136000000006</c:v>
                </c:pt>
                <c:pt idx="10231">
                  <c:v>0.29604388000000004</c:v>
                </c:pt>
                <c:pt idx="10232">
                  <c:v>0.29606923000000002</c:v>
                </c:pt>
                <c:pt idx="10233">
                  <c:v>0.29610175</c:v>
                </c:pt>
                <c:pt idx="10234">
                  <c:v>0.29612722000000002</c:v>
                </c:pt>
                <c:pt idx="10235">
                  <c:v>0.29615962000000001</c:v>
                </c:pt>
                <c:pt idx="10236">
                  <c:v>0.29618509000000004</c:v>
                </c:pt>
                <c:pt idx="10237">
                  <c:v>0.29621761000000002</c:v>
                </c:pt>
                <c:pt idx="10238">
                  <c:v>0.29624284000000001</c:v>
                </c:pt>
                <c:pt idx="10239">
                  <c:v>0.29627548000000004</c:v>
                </c:pt>
                <c:pt idx="10240">
                  <c:v>0.29630094000000007</c:v>
                </c:pt>
                <c:pt idx="10241">
                  <c:v>0.29633335</c:v>
                </c:pt>
                <c:pt idx="10242">
                  <c:v>0.29635870000000009</c:v>
                </c:pt>
                <c:pt idx="10243">
                  <c:v>0.29639134</c:v>
                </c:pt>
                <c:pt idx="10244">
                  <c:v>0.29641645000000005</c:v>
                </c:pt>
                <c:pt idx="10245">
                  <c:v>0.29644886000000004</c:v>
                </c:pt>
                <c:pt idx="10246">
                  <c:v>0.29647398000000014</c:v>
                </c:pt>
                <c:pt idx="10247">
                  <c:v>0.29650708000000003</c:v>
                </c:pt>
                <c:pt idx="10248">
                  <c:v>0.29653195999999998</c:v>
                </c:pt>
                <c:pt idx="10249">
                  <c:v>0.29656460000000007</c:v>
                </c:pt>
                <c:pt idx="10250">
                  <c:v>0.29658972000000006</c:v>
                </c:pt>
                <c:pt idx="10251">
                  <c:v>0.29662259000000007</c:v>
                </c:pt>
                <c:pt idx="10252">
                  <c:v>0.29664770000000001</c:v>
                </c:pt>
                <c:pt idx="10253">
                  <c:v>0.29668057000000009</c:v>
                </c:pt>
                <c:pt idx="10254">
                  <c:v>0.29670557000000003</c:v>
                </c:pt>
                <c:pt idx="10255">
                  <c:v>0.29673855999999998</c:v>
                </c:pt>
                <c:pt idx="10256">
                  <c:v>0.29676344000000004</c:v>
                </c:pt>
                <c:pt idx="10257">
                  <c:v>0.29679631000000001</c:v>
                </c:pt>
                <c:pt idx="10258">
                  <c:v>0.29682131000000006</c:v>
                </c:pt>
                <c:pt idx="10259">
                  <c:v>0.2968537200000001</c:v>
                </c:pt>
                <c:pt idx="10260">
                  <c:v>0.29687930000000007</c:v>
                </c:pt>
                <c:pt idx="10261">
                  <c:v>0.29691171000000005</c:v>
                </c:pt>
                <c:pt idx="10262">
                  <c:v>0.29693717000000003</c:v>
                </c:pt>
                <c:pt idx="10263">
                  <c:v>0.29696969000000006</c:v>
                </c:pt>
                <c:pt idx="10264">
                  <c:v>0.29699504000000004</c:v>
                </c:pt>
                <c:pt idx="10265">
                  <c:v>0.29702791000000006</c:v>
                </c:pt>
                <c:pt idx="10266">
                  <c:v>0.29705314000000005</c:v>
                </c:pt>
                <c:pt idx="10267">
                  <c:v>0.2970852000000001</c:v>
                </c:pt>
                <c:pt idx="10268">
                  <c:v>0.29711067000000008</c:v>
                </c:pt>
                <c:pt idx="10269">
                  <c:v>0.29714307000000001</c:v>
                </c:pt>
                <c:pt idx="10270">
                  <c:v>0.29716854000000004</c:v>
                </c:pt>
                <c:pt idx="10271">
                  <c:v>0.29720106000000002</c:v>
                </c:pt>
                <c:pt idx="10272">
                  <c:v>0.29722641000000005</c:v>
                </c:pt>
                <c:pt idx="10273">
                  <c:v>0.29725881000000004</c:v>
                </c:pt>
                <c:pt idx="10274">
                  <c:v>0.29728428000000007</c:v>
                </c:pt>
                <c:pt idx="10275">
                  <c:v>0.29731668000000011</c:v>
                </c:pt>
                <c:pt idx="10276">
                  <c:v>0.29734215000000008</c:v>
                </c:pt>
                <c:pt idx="10277">
                  <c:v>0.29737467000000012</c:v>
                </c:pt>
                <c:pt idx="10278">
                  <c:v>0.2974000200000001</c:v>
                </c:pt>
                <c:pt idx="10279">
                  <c:v>0.29743254000000002</c:v>
                </c:pt>
                <c:pt idx="10280">
                  <c:v>0.29745789000000006</c:v>
                </c:pt>
                <c:pt idx="10281">
                  <c:v>0.29749064000000003</c:v>
                </c:pt>
                <c:pt idx="10282">
                  <c:v>0.29751576000000007</c:v>
                </c:pt>
                <c:pt idx="10283">
                  <c:v>0.2975485100000001</c:v>
                </c:pt>
                <c:pt idx="10284">
                  <c:v>0.29757386000000008</c:v>
                </c:pt>
                <c:pt idx="10285">
                  <c:v>0.29760638000000006</c:v>
                </c:pt>
                <c:pt idx="10286">
                  <c:v>0.29763172999999998</c:v>
                </c:pt>
                <c:pt idx="10287">
                  <c:v>0.29766437000000007</c:v>
                </c:pt>
                <c:pt idx="10288">
                  <c:v>0.2976897200000001</c:v>
                </c:pt>
                <c:pt idx="10289">
                  <c:v>0.29772224000000008</c:v>
                </c:pt>
                <c:pt idx="10290">
                  <c:v>0.29774759000000001</c:v>
                </c:pt>
                <c:pt idx="10291">
                  <c:v>0.2977801100000001</c:v>
                </c:pt>
                <c:pt idx="10292">
                  <c:v>0.29780546000000008</c:v>
                </c:pt>
                <c:pt idx="10293">
                  <c:v>0.29783798000000006</c:v>
                </c:pt>
                <c:pt idx="10294">
                  <c:v>0.29786298000000011</c:v>
                </c:pt>
                <c:pt idx="10295">
                  <c:v>0.29789597000000007</c:v>
                </c:pt>
                <c:pt idx="10296">
                  <c:v>0.29792085000000007</c:v>
                </c:pt>
                <c:pt idx="10297">
                  <c:v>0.29795326000000005</c:v>
                </c:pt>
                <c:pt idx="10298">
                  <c:v>0.29797872000000009</c:v>
                </c:pt>
                <c:pt idx="10299">
                  <c:v>0.29801124000000001</c:v>
                </c:pt>
                <c:pt idx="10300">
                  <c:v>0.2980365900000001</c:v>
                </c:pt>
                <c:pt idx="10301">
                  <c:v>0.29806912000000002</c:v>
                </c:pt>
                <c:pt idx="10302">
                  <c:v>0.2980948100000001</c:v>
                </c:pt>
                <c:pt idx="10303">
                  <c:v>0.29812699000000009</c:v>
                </c:pt>
                <c:pt idx="10304">
                  <c:v>0.29815268000000006</c:v>
                </c:pt>
                <c:pt idx="10305">
                  <c:v>0.29818486000000011</c:v>
                </c:pt>
                <c:pt idx="10306">
                  <c:v>0.29821055000000002</c:v>
                </c:pt>
                <c:pt idx="10307">
                  <c:v>0.29824273000000001</c:v>
                </c:pt>
                <c:pt idx="10308">
                  <c:v>0.29826842000000003</c:v>
                </c:pt>
                <c:pt idx="10309">
                  <c:v>0.29830071000000008</c:v>
                </c:pt>
                <c:pt idx="10310">
                  <c:v>0.29832629000000016</c:v>
                </c:pt>
                <c:pt idx="10311">
                  <c:v>0.2983585800000001</c:v>
                </c:pt>
                <c:pt idx="10312">
                  <c:v>0.29838358000000009</c:v>
                </c:pt>
                <c:pt idx="10313">
                  <c:v>0.29841634000000006</c:v>
                </c:pt>
                <c:pt idx="10314">
                  <c:v>0.29844203000000002</c:v>
                </c:pt>
                <c:pt idx="10315">
                  <c:v>0.29847421000000007</c:v>
                </c:pt>
                <c:pt idx="10316">
                  <c:v>0.29849932000000001</c:v>
                </c:pt>
                <c:pt idx="10317">
                  <c:v>0.29853208000000003</c:v>
                </c:pt>
                <c:pt idx="10318">
                  <c:v>0.29855731000000002</c:v>
                </c:pt>
                <c:pt idx="10319">
                  <c:v>0.2985899500000001</c:v>
                </c:pt>
                <c:pt idx="10320">
                  <c:v>0.29861553000000002</c:v>
                </c:pt>
                <c:pt idx="10321">
                  <c:v>0.29864805</c:v>
                </c:pt>
                <c:pt idx="10322">
                  <c:v>0.29867340000000003</c:v>
                </c:pt>
                <c:pt idx="10323">
                  <c:v>0.29870592000000001</c:v>
                </c:pt>
                <c:pt idx="10324">
                  <c:v>0.29873138000000005</c:v>
                </c:pt>
                <c:pt idx="10325">
                  <c:v>0.29876379000000003</c:v>
                </c:pt>
                <c:pt idx="10326">
                  <c:v>0.29878925000000001</c:v>
                </c:pt>
                <c:pt idx="10327">
                  <c:v>0.2988215500000001</c:v>
                </c:pt>
                <c:pt idx="10328">
                  <c:v>0.29884712000000002</c:v>
                </c:pt>
                <c:pt idx="10329">
                  <c:v>0.29887953000000006</c:v>
                </c:pt>
                <c:pt idx="10330">
                  <c:v>0.29890499000000009</c:v>
                </c:pt>
                <c:pt idx="10331">
                  <c:v>0.29893752000000001</c:v>
                </c:pt>
                <c:pt idx="10332">
                  <c:v>0.29896229000000007</c:v>
                </c:pt>
                <c:pt idx="10333">
                  <c:v>0.29899539000000008</c:v>
                </c:pt>
                <c:pt idx="10334">
                  <c:v>0.29902027000000009</c:v>
                </c:pt>
                <c:pt idx="10335">
                  <c:v>0.29905326000000004</c:v>
                </c:pt>
                <c:pt idx="10336">
                  <c:v>0.29907826000000004</c:v>
                </c:pt>
                <c:pt idx="10337">
                  <c:v>0.29911078000000008</c:v>
                </c:pt>
                <c:pt idx="10338">
                  <c:v>0.29913613</c:v>
                </c:pt>
                <c:pt idx="10339">
                  <c:v>0.29916865000000004</c:v>
                </c:pt>
                <c:pt idx="10340">
                  <c:v>0.29919400000000002</c:v>
                </c:pt>
                <c:pt idx="10341">
                  <c:v>0.29922652000000005</c:v>
                </c:pt>
                <c:pt idx="10342">
                  <c:v>0.29925199000000002</c:v>
                </c:pt>
                <c:pt idx="10343">
                  <c:v>0.29928439000000007</c:v>
                </c:pt>
                <c:pt idx="10344">
                  <c:v>0.29930986000000004</c:v>
                </c:pt>
                <c:pt idx="10345">
                  <c:v>0.29934238000000007</c:v>
                </c:pt>
                <c:pt idx="10346">
                  <c:v>0.29936773000000005</c:v>
                </c:pt>
                <c:pt idx="10347">
                  <c:v>0.29940025000000003</c:v>
                </c:pt>
                <c:pt idx="10348">
                  <c:v>0.29942560000000007</c:v>
                </c:pt>
                <c:pt idx="10349">
                  <c:v>0.29945812000000011</c:v>
                </c:pt>
                <c:pt idx="10350">
                  <c:v>0.29948347000000008</c:v>
                </c:pt>
                <c:pt idx="10351">
                  <c:v>0.29951611000000006</c:v>
                </c:pt>
                <c:pt idx="10352">
                  <c:v>0.29954157000000003</c:v>
                </c:pt>
                <c:pt idx="10353">
                  <c:v>0.29957363000000004</c:v>
                </c:pt>
                <c:pt idx="10354">
                  <c:v>0.29959944000000005</c:v>
                </c:pt>
                <c:pt idx="10355">
                  <c:v>0.2996315</c:v>
                </c:pt>
                <c:pt idx="10356">
                  <c:v>0.29965731000000001</c:v>
                </c:pt>
                <c:pt idx="10357">
                  <c:v>0.29968937000000007</c:v>
                </c:pt>
                <c:pt idx="10358">
                  <c:v>0.29971518000000008</c:v>
                </c:pt>
                <c:pt idx="10359">
                  <c:v>0.29974724000000003</c:v>
                </c:pt>
                <c:pt idx="10360">
                  <c:v>0.29977247000000007</c:v>
                </c:pt>
                <c:pt idx="10361">
                  <c:v>0.2998051100000001</c:v>
                </c:pt>
                <c:pt idx="10362">
                  <c:v>0.29983092000000006</c:v>
                </c:pt>
                <c:pt idx="10363">
                  <c:v>0.2998631000000001</c:v>
                </c:pt>
                <c:pt idx="10364">
                  <c:v>0.29988821000000015</c:v>
                </c:pt>
                <c:pt idx="10365">
                  <c:v>0.29992097000000012</c:v>
                </c:pt>
                <c:pt idx="10366">
                  <c:v>0.29994620000000005</c:v>
                </c:pt>
                <c:pt idx="10367">
                  <c:v>0.29997884000000008</c:v>
                </c:pt>
                <c:pt idx="10368">
                  <c:v>0.30000407000000007</c:v>
                </c:pt>
                <c:pt idx="10369">
                  <c:v>0.30003671000000004</c:v>
                </c:pt>
                <c:pt idx="10370">
                  <c:v>0.30006194000000008</c:v>
                </c:pt>
                <c:pt idx="10371">
                  <c:v>0.30009458000000006</c:v>
                </c:pt>
                <c:pt idx="10372">
                  <c:v>0.3001198100000001</c:v>
                </c:pt>
                <c:pt idx="10373">
                  <c:v>0.30015245000000002</c:v>
                </c:pt>
                <c:pt idx="10374">
                  <c:v>0.30017768000000006</c:v>
                </c:pt>
                <c:pt idx="10375">
                  <c:v>0.30021032000000003</c:v>
                </c:pt>
                <c:pt idx="10376">
                  <c:v>0.30023554999999996</c:v>
                </c:pt>
                <c:pt idx="10377">
                  <c:v>0.3002681900000001</c:v>
                </c:pt>
                <c:pt idx="10378">
                  <c:v>0.30029354000000003</c:v>
                </c:pt>
                <c:pt idx="10379">
                  <c:v>0.30032606000000012</c:v>
                </c:pt>
                <c:pt idx="10380">
                  <c:v>0.3003514100000001</c:v>
                </c:pt>
                <c:pt idx="10381">
                  <c:v>0.30038393000000008</c:v>
                </c:pt>
                <c:pt idx="10382">
                  <c:v>0.30040928000000006</c:v>
                </c:pt>
                <c:pt idx="10383">
                  <c:v>0.30044203000000008</c:v>
                </c:pt>
                <c:pt idx="10384">
                  <c:v>0.30046715000000002</c:v>
                </c:pt>
                <c:pt idx="10385">
                  <c:v>0.3004999000000001</c:v>
                </c:pt>
                <c:pt idx="10386">
                  <c:v>0.30052537000000007</c:v>
                </c:pt>
                <c:pt idx="10387">
                  <c:v>0.30055777000000006</c:v>
                </c:pt>
                <c:pt idx="10388">
                  <c:v>0.30058312000000004</c:v>
                </c:pt>
                <c:pt idx="10389">
                  <c:v>0.30061564000000002</c:v>
                </c:pt>
                <c:pt idx="10390">
                  <c:v>0.30064053000000002</c:v>
                </c:pt>
                <c:pt idx="10391">
                  <c:v>0.30067305</c:v>
                </c:pt>
                <c:pt idx="10392">
                  <c:v>0.30069851000000003</c:v>
                </c:pt>
                <c:pt idx="10393">
                  <c:v>0.30073092000000001</c:v>
                </c:pt>
                <c:pt idx="10394">
                  <c:v>0.3007563800000001</c:v>
                </c:pt>
                <c:pt idx="10395">
                  <c:v>0.30078891000000008</c:v>
                </c:pt>
                <c:pt idx="10396">
                  <c:v>0.30081425000000006</c:v>
                </c:pt>
                <c:pt idx="10397">
                  <c:v>0.30084678000000009</c:v>
                </c:pt>
                <c:pt idx="10398">
                  <c:v>0.30087212000000008</c:v>
                </c:pt>
                <c:pt idx="10399">
                  <c:v>0.30090465000000005</c:v>
                </c:pt>
                <c:pt idx="10400">
                  <c:v>0.30093034000000002</c:v>
                </c:pt>
                <c:pt idx="10401">
                  <c:v>0.30096252000000007</c:v>
                </c:pt>
                <c:pt idx="10402">
                  <c:v>0.30098775000000005</c:v>
                </c:pt>
                <c:pt idx="10403">
                  <c:v>0.30102062000000007</c:v>
                </c:pt>
                <c:pt idx="10404">
                  <c:v>0.30104562000000001</c:v>
                </c:pt>
                <c:pt idx="10405">
                  <c:v>0.30107849000000009</c:v>
                </c:pt>
                <c:pt idx="10406">
                  <c:v>0.30110349000000003</c:v>
                </c:pt>
                <c:pt idx="10407">
                  <c:v>0.30113659000000004</c:v>
                </c:pt>
                <c:pt idx="10408">
                  <c:v>0.30116136000000004</c:v>
                </c:pt>
                <c:pt idx="10409">
                  <c:v>0.30119446000000005</c:v>
                </c:pt>
                <c:pt idx="10410">
                  <c:v>0.30121935</c:v>
                </c:pt>
                <c:pt idx="10411">
                  <c:v>0.30125233000000001</c:v>
                </c:pt>
                <c:pt idx="10412">
                  <c:v>0.30127722000000001</c:v>
                </c:pt>
                <c:pt idx="10413">
                  <c:v>0.30130962000000006</c:v>
                </c:pt>
                <c:pt idx="10414">
                  <c:v>0.30133520000000008</c:v>
                </c:pt>
                <c:pt idx="10415">
                  <c:v>0.30136749000000007</c:v>
                </c:pt>
                <c:pt idx="10416">
                  <c:v>0.3013930700000001</c:v>
                </c:pt>
                <c:pt idx="10417">
                  <c:v>0.30142560000000007</c:v>
                </c:pt>
                <c:pt idx="10418">
                  <c:v>0.30145094000000006</c:v>
                </c:pt>
                <c:pt idx="10419">
                  <c:v>0.30148347000000009</c:v>
                </c:pt>
                <c:pt idx="10420">
                  <c:v>0.30150905</c:v>
                </c:pt>
                <c:pt idx="10421">
                  <c:v>0.30154122</c:v>
                </c:pt>
                <c:pt idx="10422">
                  <c:v>0.30156692000000007</c:v>
                </c:pt>
                <c:pt idx="10423">
                  <c:v>0.30159932</c:v>
                </c:pt>
                <c:pt idx="10424">
                  <c:v>0.30162432000000006</c:v>
                </c:pt>
                <c:pt idx="10425">
                  <c:v>0.30165708000000002</c:v>
                </c:pt>
                <c:pt idx="10426">
                  <c:v>0.30168219000000007</c:v>
                </c:pt>
                <c:pt idx="10427">
                  <c:v>0.30171505999999998</c:v>
                </c:pt>
                <c:pt idx="10428">
                  <c:v>0.30174005999999998</c:v>
                </c:pt>
                <c:pt idx="10429">
                  <c:v>0.30177305000000004</c:v>
                </c:pt>
                <c:pt idx="10430">
                  <c:v>0.30179793000000005</c:v>
                </c:pt>
                <c:pt idx="10431">
                  <c:v>0.30183046000000008</c:v>
                </c:pt>
                <c:pt idx="10432">
                  <c:v>0.30185592000000006</c:v>
                </c:pt>
                <c:pt idx="10433">
                  <c:v>0.30188833000000009</c:v>
                </c:pt>
                <c:pt idx="10434">
                  <c:v>0.30191414000000005</c:v>
                </c:pt>
                <c:pt idx="10435">
                  <c:v>0.30194631000000005</c:v>
                </c:pt>
                <c:pt idx="10436">
                  <c:v>0.30197201000000007</c:v>
                </c:pt>
                <c:pt idx="10437">
                  <c:v>0.30200442000000005</c:v>
                </c:pt>
                <c:pt idx="10438">
                  <c:v>0.30202988000000008</c:v>
                </c:pt>
                <c:pt idx="10439">
                  <c:v>0.30206229000000007</c:v>
                </c:pt>
                <c:pt idx="10440">
                  <c:v>0.3020877500000001</c:v>
                </c:pt>
                <c:pt idx="10441">
                  <c:v>0.30212016000000014</c:v>
                </c:pt>
                <c:pt idx="10442">
                  <c:v>0.30214562</c:v>
                </c:pt>
                <c:pt idx="10443">
                  <c:v>0.30217814000000004</c:v>
                </c:pt>
                <c:pt idx="10444">
                  <c:v>0.30220349000000002</c:v>
                </c:pt>
                <c:pt idx="10445">
                  <c:v>0.3022359</c:v>
                </c:pt>
                <c:pt idx="10446">
                  <c:v>0.30226124000000004</c:v>
                </c:pt>
                <c:pt idx="10447">
                  <c:v>0.30229377000000002</c:v>
                </c:pt>
                <c:pt idx="10448">
                  <c:v>0.30231877000000013</c:v>
                </c:pt>
                <c:pt idx="10449">
                  <c:v>0.30235164000000003</c:v>
                </c:pt>
                <c:pt idx="10450">
                  <c:v>0.30237687000000013</c:v>
                </c:pt>
                <c:pt idx="10451">
                  <c:v>0.3024096200000001</c:v>
                </c:pt>
                <c:pt idx="10452">
                  <c:v>0.30243474000000004</c:v>
                </c:pt>
                <c:pt idx="10453">
                  <c:v>0.30246749000000006</c:v>
                </c:pt>
                <c:pt idx="10454">
                  <c:v>0.30249261000000005</c:v>
                </c:pt>
                <c:pt idx="10455">
                  <c:v>0.30252490000000015</c:v>
                </c:pt>
                <c:pt idx="10456">
                  <c:v>0.30255048000000007</c:v>
                </c:pt>
                <c:pt idx="10457">
                  <c:v>0.30258277000000011</c:v>
                </c:pt>
                <c:pt idx="10458">
                  <c:v>0.30260835000000008</c:v>
                </c:pt>
                <c:pt idx="10459">
                  <c:v>0.30264064000000002</c:v>
                </c:pt>
                <c:pt idx="10460">
                  <c:v>0.3026662200000001</c:v>
                </c:pt>
                <c:pt idx="10461">
                  <c:v>0.30269851000000003</c:v>
                </c:pt>
                <c:pt idx="10462">
                  <c:v>0.30272409000000006</c:v>
                </c:pt>
                <c:pt idx="10463">
                  <c:v>0.3027563800000001</c:v>
                </c:pt>
                <c:pt idx="10464">
                  <c:v>0.30278208000000006</c:v>
                </c:pt>
                <c:pt idx="10465">
                  <c:v>0.30281425000000006</c:v>
                </c:pt>
                <c:pt idx="10466">
                  <c:v>0.30283995000000002</c:v>
                </c:pt>
                <c:pt idx="10467">
                  <c:v>0.30287224000000007</c:v>
                </c:pt>
                <c:pt idx="10468">
                  <c:v>0.30289782000000004</c:v>
                </c:pt>
                <c:pt idx="10469">
                  <c:v>0.30293023000000002</c:v>
                </c:pt>
                <c:pt idx="10470">
                  <c:v>0.30295580000000005</c:v>
                </c:pt>
                <c:pt idx="10471">
                  <c:v>0.30298810000000009</c:v>
                </c:pt>
                <c:pt idx="10472">
                  <c:v>0.30301310000000004</c:v>
                </c:pt>
                <c:pt idx="10473">
                  <c:v>0.30304597000000005</c:v>
                </c:pt>
                <c:pt idx="10474">
                  <c:v>0.30307097000000011</c:v>
                </c:pt>
                <c:pt idx="10475">
                  <c:v>0.30310395000000001</c:v>
                </c:pt>
                <c:pt idx="10476">
                  <c:v>0.30312895000000006</c:v>
                </c:pt>
                <c:pt idx="10477">
                  <c:v>0.30316182000000008</c:v>
                </c:pt>
                <c:pt idx="10478">
                  <c:v>0.30318682000000008</c:v>
                </c:pt>
                <c:pt idx="10479">
                  <c:v>0.3032195800000001</c:v>
                </c:pt>
                <c:pt idx="10480">
                  <c:v>0.30324469000000004</c:v>
                </c:pt>
                <c:pt idx="10481">
                  <c:v>0.30327745</c:v>
                </c:pt>
                <c:pt idx="10482">
                  <c:v>0.30330268000000016</c:v>
                </c:pt>
                <c:pt idx="10483">
                  <c:v>0.30333532000000002</c:v>
                </c:pt>
                <c:pt idx="10484">
                  <c:v>0.30336055000000006</c:v>
                </c:pt>
                <c:pt idx="10485">
                  <c:v>0.30339319000000003</c:v>
                </c:pt>
                <c:pt idx="10486">
                  <c:v>0.30341854000000007</c:v>
                </c:pt>
                <c:pt idx="10487">
                  <c:v>0.30345106000000005</c:v>
                </c:pt>
                <c:pt idx="10488">
                  <c:v>0.30347641000000009</c:v>
                </c:pt>
                <c:pt idx="10489">
                  <c:v>0.30350893000000007</c:v>
                </c:pt>
                <c:pt idx="10490">
                  <c:v>0.3035342800000001</c:v>
                </c:pt>
                <c:pt idx="10491">
                  <c:v>0.30356692000000007</c:v>
                </c:pt>
                <c:pt idx="10492">
                  <c:v>0.30359226000000006</c:v>
                </c:pt>
                <c:pt idx="10493">
                  <c:v>0.30362479000000009</c:v>
                </c:pt>
                <c:pt idx="10494">
                  <c:v>0.30365013000000002</c:v>
                </c:pt>
                <c:pt idx="10495">
                  <c:v>0.3036826600000001</c:v>
                </c:pt>
                <c:pt idx="10496">
                  <c:v>0.30370800000000003</c:v>
                </c:pt>
                <c:pt idx="10497">
                  <c:v>0.30374053000000001</c:v>
                </c:pt>
                <c:pt idx="10498">
                  <c:v>0.3037658700000001</c:v>
                </c:pt>
                <c:pt idx="10499">
                  <c:v>0.30379851000000002</c:v>
                </c:pt>
                <c:pt idx="10500">
                  <c:v>0.30382328000000008</c:v>
                </c:pt>
                <c:pt idx="10501">
                  <c:v>0.30385627000000009</c:v>
                </c:pt>
                <c:pt idx="10502">
                  <c:v>0.30388127000000009</c:v>
                </c:pt>
                <c:pt idx="10503">
                  <c:v>0.30391425000000005</c:v>
                </c:pt>
                <c:pt idx="10504">
                  <c:v>0.30393914</c:v>
                </c:pt>
                <c:pt idx="10505">
                  <c:v>0.30397212000000007</c:v>
                </c:pt>
                <c:pt idx="10506">
                  <c:v>0.30399712000000001</c:v>
                </c:pt>
                <c:pt idx="10507">
                  <c:v>0.30402999000000014</c:v>
                </c:pt>
                <c:pt idx="10508">
                  <c:v>0.30405499000000008</c:v>
                </c:pt>
                <c:pt idx="10509">
                  <c:v>0.30408740000000006</c:v>
                </c:pt>
                <c:pt idx="10510">
                  <c:v>0.30411287000000009</c:v>
                </c:pt>
                <c:pt idx="10511">
                  <c:v>0.30414527000000002</c:v>
                </c:pt>
                <c:pt idx="10512">
                  <c:v>0.3041708500000001</c:v>
                </c:pt>
                <c:pt idx="10513">
                  <c:v>0.30420325999999998</c:v>
                </c:pt>
                <c:pt idx="10514">
                  <c:v>0.30422872000000006</c:v>
                </c:pt>
                <c:pt idx="10515">
                  <c:v>0.30426113000000005</c:v>
                </c:pt>
                <c:pt idx="10516">
                  <c:v>0.30428659000000008</c:v>
                </c:pt>
                <c:pt idx="10517">
                  <c:v>0.30431900000000006</c:v>
                </c:pt>
                <c:pt idx="10518">
                  <c:v>0.3043442300000001</c:v>
                </c:pt>
                <c:pt idx="10519">
                  <c:v>0.30437699000000012</c:v>
                </c:pt>
                <c:pt idx="10520">
                  <c:v>0.30440210000000006</c:v>
                </c:pt>
                <c:pt idx="10521">
                  <c:v>0.30443486000000003</c:v>
                </c:pt>
                <c:pt idx="10522">
                  <c:v>0.30445997000000008</c:v>
                </c:pt>
                <c:pt idx="10523">
                  <c:v>0.3044927300000001</c:v>
                </c:pt>
                <c:pt idx="10524">
                  <c:v>0.30451784000000004</c:v>
                </c:pt>
                <c:pt idx="10525">
                  <c:v>0.30455025000000002</c:v>
                </c:pt>
                <c:pt idx="10526">
                  <c:v>0.30457571000000006</c:v>
                </c:pt>
                <c:pt idx="10527">
                  <c:v>0.30460812000000004</c:v>
                </c:pt>
                <c:pt idx="10528">
                  <c:v>0.30463370000000001</c:v>
                </c:pt>
                <c:pt idx="10529">
                  <c:v>0.30466599000000005</c:v>
                </c:pt>
                <c:pt idx="10530">
                  <c:v>0.30469157000000002</c:v>
                </c:pt>
                <c:pt idx="10531">
                  <c:v>0.30472386000000007</c:v>
                </c:pt>
                <c:pt idx="10532">
                  <c:v>0.30474932000000005</c:v>
                </c:pt>
                <c:pt idx="10533">
                  <c:v>0.30478185000000002</c:v>
                </c:pt>
                <c:pt idx="10534">
                  <c:v>0.30480731000000005</c:v>
                </c:pt>
                <c:pt idx="10535">
                  <c:v>0.30483972000000004</c:v>
                </c:pt>
                <c:pt idx="10536">
                  <c:v>0.30486518000000007</c:v>
                </c:pt>
                <c:pt idx="10537">
                  <c:v>0.30489759000000005</c:v>
                </c:pt>
                <c:pt idx="10538">
                  <c:v>0.30492317000000008</c:v>
                </c:pt>
                <c:pt idx="10539">
                  <c:v>0.30495557000000006</c:v>
                </c:pt>
                <c:pt idx="10540">
                  <c:v>0.30498092000000016</c:v>
                </c:pt>
                <c:pt idx="10541">
                  <c:v>0.30501344000000002</c:v>
                </c:pt>
                <c:pt idx="10542">
                  <c:v>0.30503879000000006</c:v>
                </c:pt>
                <c:pt idx="10543">
                  <c:v>0.30507131000000004</c:v>
                </c:pt>
                <c:pt idx="10544">
                  <c:v>0.30509666000000008</c:v>
                </c:pt>
                <c:pt idx="10545">
                  <c:v>0.30512918000000006</c:v>
                </c:pt>
                <c:pt idx="10546">
                  <c:v>0.30515465000000008</c:v>
                </c:pt>
                <c:pt idx="10547">
                  <c:v>0.30518705000000002</c:v>
                </c:pt>
                <c:pt idx="10548">
                  <c:v>0.3052125200000001</c:v>
                </c:pt>
                <c:pt idx="10549">
                  <c:v>0.30524481000000003</c:v>
                </c:pt>
                <c:pt idx="10550">
                  <c:v>0.30527004000000002</c:v>
                </c:pt>
                <c:pt idx="10551">
                  <c:v>0.30530280000000015</c:v>
                </c:pt>
                <c:pt idx="10552">
                  <c:v>0.30532791000000009</c:v>
                </c:pt>
                <c:pt idx="10553">
                  <c:v>0.30536067000000011</c:v>
                </c:pt>
                <c:pt idx="10554">
                  <c:v>0.30538578000000011</c:v>
                </c:pt>
                <c:pt idx="10555">
                  <c:v>0.30541854000000007</c:v>
                </c:pt>
                <c:pt idx="10556">
                  <c:v>0.30544365000000001</c:v>
                </c:pt>
                <c:pt idx="10557">
                  <c:v>0.30547641000000009</c:v>
                </c:pt>
                <c:pt idx="10558">
                  <c:v>0.30550152000000008</c:v>
                </c:pt>
                <c:pt idx="10559">
                  <c:v>0.3055343900000001</c:v>
                </c:pt>
                <c:pt idx="10560">
                  <c:v>0.3055593900000001</c:v>
                </c:pt>
                <c:pt idx="10561">
                  <c:v>0.30559238000000005</c:v>
                </c:pt>
                <c:pt idx="10562">
                  <c:v>0.3056174900000001</c:v>
                </c:pt>
                <c:pt idx="10563">
                  <c:v>0.30565025000000001</c:v>
                </c:pt>
                <c:pt idx="10564">
                  <c:v>0.30567537000000006</c:v>
                </c:pt>
                <c:pt idx="10565">
                  <c:v>0.3057077700000001</c:v>
                </c:pt>
                <c:pt idx="10566">
                  <c:v>0.30573347000000001</c:v>
                </c:pt>
                <c:pt idx="10567">
                  <c:v>0.30576564000000001</c:v>
                </c:pt>
                <c:pt idx="10568">
                  <c:v>0.30579133999999997</c:v>
                </c:pt>
                <c:pt idx="10569">
                  <c:v>0.30582363000000007</c:v>
                </c:pt>
                <c:pt idx="10570">
                  <c:v>0.30584886000000011</c:v>
                </c:pt>
                <c:pt idx="10571">
                  <c:v>0.30588150000000008</c:v>
                </c:pt>
                <c:pt idx="10572">
                  <c:v>0.30590673000000007</c:v>
                </c:pt>
                <c:pt idx="10573">
                  <c:v>0.3059393700000001</c:v>
                </c:pt>
                <c:pt idx="10574">
                  <c:v>0.30596460000000009</c:v>
                </c:pt>
                <c:pt idx="10575">
                  <c:v>0.30599736000000005</c:v>
                </c:pt>
                <c:pt idx="10576">
                  <c:v>0.30602247000000016</c:v>
                </c:pt>
                <c:pt idx="10577">
                  <c:v>0.30605523000000001</c:v>
                </c:pt>
                <c:pt idx="10578">
                  <c:v>0.30608034000000006</c:v>
                </c:pt>
                <c:pt idx="10579">
                  <c:v>0.30611310000000008</c:v>
                </c:pt>
                <c:pt idx="10580">
                  <c:v>0.30613821000000002</c:v>
                </c:pt>
                <c:pt idx="10581">
                  <c:v>0.30617074000000005</c:v>
                </c:pt>
                <c:pt idx="10582">
                  <c:v>0.30619608000000004</c:v>
                </c:pt>
                <c:pt idx="10583">
                  <c:v>0.30622872000000007</c:v>
                </c:pt>
                <c:pt idx="10584">
                  <c:v>0.3062541800000001</c:v>
                </c:pt>
                <c:pt idx="10585">
                  <c:v>0.30628659000000014</c:v>
                </c:pt>
                <c:pt idx="10586">
                  <c:v>0.30631217000000016</c:v>
                </c:pt>
                <c:pt idx="10587">
                  <c:v>0.30634458000000009</c:v>
                </c:pt>
                <c:pt idx="10588">
                  <c:v>0.30636946000000004</c:v>
                </c:pt>
                <c:pt idx="10589">
                  <c:v>0.3064025600000001</c:v>
                </c:pt>
                <c:pt idx="10590">
                  <c:v>0.30642733000000005</c:v>
                </c:pt>
                <c:pt idx="10591">
                  <c:v>0.30646043000000006</c:v>
                </c:pt>
                <c:pt idx="10592">
                  <c:v>0.30648532000000006</c:v>
                </c:pt>
                <c:pt idx="10593">
                  <c:v>0.30651830000000008</c:v>
                </c:pt>
                <c:pt idx="10594">
                  <c:v>0.30654319000000002</c:v>
                </c:pt>
                <c:pt idx="10595">
                  <c:v>0.30657618000000009</c:v>
                </c:pt>
                <c:pt idx="10596">
                  <c:v>0.30660118000000003</c:v>
                </c:pt>
                <c:pt idx="10597">
                  <c:v>0.30663347000000002</c:v>
                </c:pt>
                <c:pt idx="10598">
                  <c:v>0.30665905000000004</c:v>
                </c:pt>
                <c:pt idx="10599">
                  <c:v>0.30669133999999998</c:v>
                </c:pt>
                <c:pt idx="10600">
                  <c:v>0.30671703</c:v>
                </c:pt>
                <c:pt idx="10601">
                  <c:v>0.30674932000000005</c:v>
                </c:pt>
                <c:pt idx="10602">
                  <c:v>0.30677502000000001</c:v>
                </c:pt>
                <c:pt idx="10603">
                  <c:v>0.3068074300000001</c:v>
                </c:pt>
                <c:pt idx="10604">
                  <c:v>0.30683300000000002</c:v>
                </c:pt>
                <c:pt idx="10605">
                  <c:v>0.30686530000000006</c:v>
                </c:pt>
                <c:pt idx="10606">
                  <c:v>0.30689076000000004</c:v>
                </c:pt>
                <c:pt idx="10607">
                  <c:v>0.30692328000000008</c:v>
                </c:pt>
                <c:pt idx="10608">
                  <c:v>0.30694863000000006</c:v>
                </c:pt>
                <c:pt idx="10609">
                  <c:v>0.30698092000000016</c:v>
                </c:pt>
                <c:pt idx="10610">
                  <c:v>0.30700650000000007</c:v>
                </c:pt>
                <c:pt idx="10611">
                  <c:v>0.30703914000000004</c:v>
                </c:pt>
                <c:pt idx="10612">
                  <c:v>0.30706437000000009</c:v>
                </c:pt>
                <c:pt idx="10613">
                  <c:v>0.30709643000000003</c:v>
                </c:pt>
                <c:pt idx="10614">
                  <c:v>0.3071222400000001</c:v>
                </c:pt>
                <c:pt idx="10615">
                  <c:v>0.3071543000000001</c:v>
                </c:pt>
                <c:pt idx="10616">
                  <c:v>0.30718023000000005</c:v>
                </c:pt>
                <c:pt idx="10617">
                  <c:v>0.30721217000000006</c:v>
                </c:pt>
                <c:pt idx="10618">
                  <c:v>0.30723810000000001</c:v>
                </c:pt>
                <c:pt idx="10619">
                  <c:v>0.30727004000000002</c:v>
                </c:pt>
                <c:pt idx="10620">
                  <c:v>0.30729539</c:v>
                </c:pt>
                <c:pt idx="10621">
                  <c:v>0.30732814000000014</c:v>
                </c:pt>
                <c:pt idx="10622">
                  <c:v>0.30735326000000007</c:v>
                </c:pt>
                <c:pt idx="10623">
                  <c:v>0.30738601000000015</c:v>
                </c:pt>
                <c:pt idx="10624">
                  <c:v>0.30741136000000008</c:v>
                </c:pt>
                <c:pt idx="10625">
                  <c:v>0.30744400000000005</c:v>
                </c:pt>
                <c:pt idx="10626">
                  <c:v>0.30746923000000004</c:v>
                </c:pt>
                <c:pt idx="10627">
                  <c:v>0.30750187000000007</c:v>
                </c:pt>
                <c:pt idx="10628">
                  <c:v>0.30752687000000012</c:v>
                </c:pt>
                <c:pt idx="10629">
                  <c:v>0.30755974000000008</c:v>
                </c:pt>
                <c:pt idx="10630">
                  <c:v>0.30758474000000008</c:v>
                </c:pt>
                <c:pt idx="10631">
                  <c:v>0.30761773000000003</c:v>
                </c:pt>
                <c:pt idx="10632">
                  <c:v>0.30764261000000004</c:v>
                </c:pt>
                <c:pt idx="10633">
                  <c:v>0.3076757100000001</c:v>
                </c:pt>
                <c:pt idx="10634">
                  <c:v>0.30770048000000005</c:v>
                </c:pt>
                <c:pt idx="10635">
                  <c:v>0.30773358000000001</c:v>
                </c:pt>
                <c:pt idx="10636">
                  <c:v>0.30775835000000001</c:v>
                </c:pt>
                <c:pt idx="10637">
                  <c:v>0.3077909900000001</c:v>
                </c:pt>
                <c:pt idx="10638">
                  <c:v>0.30781634000000008</c:v>
                </c:pt>
                <c:pt idx="10639">
                  <c:v>0.30784898000000016</c:v>
                </c:pt>
                <c:pt idx="10640">
                  <c:v>0.30787421000000009</c:v>
                </c:pt>
                <c:pt idx="10641">
                  <c:v>0.30790685000000007</c:v>
                </c:pt>
                <c:pt idx="10642">
                  <c:v>0.30793219000000011</c:v>
                </c:pt>
                <c:pt idx="10643">
                  <c:v>0.30796472000000014</c:v>
                </c:pt>
                <c:pt idx="10644">
                  <c:v>0.30799006000000007</c:v>
                </c:pt>
                <c:pt idx="10645">
                  <c:v>0.30802259000000015</c:v>
                </c:pt>
                <c:pt idx="10646">
                  <c:v>0.30804805000000002</c:v>
                </c:pt>
                <c:pt idx="10647">
                  <c:v>0.30808046000000011</c:v>
                </c:pt>
                <c:pt idx="10648">
                  <c:v>0.30810592000000003</c:v>
                </c:pt>
                <c:pt idx="10649">
                  <c:v>0.30813833000000002</c:v>
                </c:pt>
                <c:pt idx="10650">
                  <c:v>0.3081637900000001</c:v>
                </c:pt>
                <c:pt idx="10651">
                  <c:v>0.30819608000000004</c:v>
                </c:pt>
                <c:pt idx="10652">
                  <c:v>0.30822166000000006</c:v>
                </c:pt>
                <c:pt idx="10653">
                  <c:v>0.30825395</c:v>
                </c:pt>
                <c:pt idx="10654">
                  <c:v>0.3082791800000001</c:v>
                </c:pt>
                <c:pt idx="10655">
                  <c:v>0.30831182000000007</c:v>
                </c:pt>
                <c:pt idx="10656">
                  <c:v>0.30833705</c:v>
                </c:pt>
                <c:pt idx="10657">
                  <c:v>0.30836981000000008</c:v>
                </c:pt>
                <c:pt idx="10658">
                  <c:v>0.30839493000000007</c:v>
                </c:pt>
                <c:pt idx="10659">
                  <c:v>0.30842780000000009</c:v>
                </c:pt>
                <c:pt idx="10660">
                  <c:v>0.30845280000000014</c:v>
                </c:pt>
                <c:pt idx="10661">
                  <c:v>0.30848567000000016</c:v>
                </c:pt>
                <c:pt idx="10662">
                  <c:v>0.30851101000000003</c:v>
                </c:pt>
                <c:pt idx="10663">
                  <c:v>0.30854365</c:v>
                </c:pt>
                <c:pt idx="10664">
                  <c:v>0.30856900000000009</c:v>
                </c:pt>
                <c:pt idx="10665">
                  <c:v>0.30860152000000002</c:v>
                </c:pt>
                <c:pt idx="10666">
                  <c:v>0.30862687000000011</c:v>
                </c:pt>
                <c:pt idx="10667">
                  <c:v>0.30865939000000003</c:v>
                </c:pt>
                <c:pt idx="10668">
                  <c:v>0.30868428000000009</c:v>
                </c:pt>
                <c:pt idx="10669">
                  <c:v>0.30871726000000005</c:v>
                </c:pt>
                <c:pt idx="10670">
                  <c:v>0.30874215000000005</c:v>
                </c:pt>
                <c:pt idx="10671">
                  <c:v>0.30877513000000001</c:v>
                </c:pt>
                <c:pt idx="10672">
                  <c:v>0.30880002000000006</c:v>
                </c:pt>
                <c:pt idx="10673">
                  <c:v>0.30883312000000002</c:v>
                </c:pt>
                <c:pt idx="10674">
                  <c:v>0.30885789000000008</c:v>
                </c:pt>
                <c:pt idx="10675">
                  <c:v>0.3088908700000001</c:v>
                </c:pt>
                <c:pt idx="10676">
                  <c:v>0.30891576000000004</c:v>
                </c:pt>
                <c:pt idx="10677">
                  <c:v>0.30894828000000008</c:v>
                </c:pt>
                <c:pt idx="10678">
                  <c:v>0.3089738600000001</c:v>
                </c:pt>
                <c:pt idx="10679">
                  <c:v>0.30900627000000014</c:v>
                </c:pt>
                <c:pt idx="10680">
                  <c:v>0.30903173</c:v>
                </c:pt>
                <c:pt idx="10681">
                  <c:v>0.30906402000000011</c:v>
                </c:pt>
                <c:pt idx="10682">
                  <c:v>0.30908960000000008</c:v>
                </c:pt>
                <c:pt idx="10683">
                  <c:v>0.30912189000000007</c:v>
                </c:pt>
                <c:pt idx="10684">
                  <c:v>0.30914759000000008</c:v>
                </c:pt>
                <c:pt idx="10685">
                  <c:v>0.30917976000000014</c:v>
                </c:pt>
                <c:pt idx="10686">
                  <c:v>0.3092055700000001</c:v>
                </c:pt>
                <c:pt idx="10687">
                  <c:v>0.30923763000000004</c:v>
                </c:pt>
                <c:pt idx="10688">
                  <c:v>0.30926344</c:v>
                </c:pt>
                <c:pt idx="10689">
                  <c:v>0.3092955</c:v>
                </c:pt>
                <c:pt idx="10690">
                  <c:v>0.30932131000000007</c:v>
                </c:pt>
                <c:pt idx="10691">
                  <c:v>0.30935337000000007</c:v>
                </c:pt>
                <c:pt idx="10692">
                  <c:v>0.30937895000000015</c:v>
                </c:pt>
                <c:pt idx="10693">
                  <c:v>0.30941171000000006</c:v>
                </c:pt>
                <c:pt idx="10694">
                  <c:v>0.30943682000000006</c:v>
                </c:pt>
                <c:pt idx="10695">
                  <c:v>0.3094691200000001</c:v>
                </c:pt>
                <c:pt idx="10696">
                  <c:v>0.30949469000000007</c:v>
                </c:pt>
                <c:pt idx="10697">
                  <c:v>0.30952699000000011</c:v>
                </c:pt>
                <c:pt idx="10698">
                  <c:v>0.30955268000000008</c:v>
                </c:pt>
                <c:pt idx="10699">
                  <c:v>0.30958486000000013</c:v>
                </c:pt>
                <c:pt idx="10700">
                  <c:v>0.30961067000000009</c:v>
                </c:pt>
                <c:pt idx="10701">
                  <c:v>0.30964284000000003</c:v>
                </c:pt>
                <c:pt idx="10702">
                  <c:v>0.30966819000000007</c:v>
                </c:pt>
                <c:pt idx="10703">
                  <c:v>0.3097007100000001</c:v>
                </c:pt>
                <c:pt idx="10704">
                  <c:v>0.30972606000000014</c:v>
                </c:pt>
                <c:pt idx="10705">
                  <c:v>0.30975870000000005</c:v>
                </c:pt>
                <c:pt idx="10706">
                  <c:v>0.3097839300000001</c:v>
                </c:pt>
                <c:pt idx="10707">
                  <c:v>0.30981657000000012</c:v>
                </c:pt>
                <c:pt idx="10708">
                  <c:v>0.3098419200000001</c:v>
                </c:pt>
                <c:pt idx="10709">
                  <c:v>0.30987444000000008</c:v>
                </c:pt>
                <c:pt idx="10710">
                  <c:v>0.30989979000000006</c:v>
                </c:pt>
                <c:pt idx="10711">
                  <c:v>0.30993243000000004</c:v>
                </c:pt>
                <c:pt idx="10712">
                  <c:v>0.30995777000000008</c:v>
                </c:pt>
                <c:pt idx="10713">
                  <c:v>0.30999030000000005</c:v>
                </c:pt>
                <c:pt idx="10714">
                  <c:v>0.31001576000000003</c:v>
                </c:pt>
                <c:pt idx="10715">
                  <c:v>0.31004828000000006</c:v>
                </c:pt>
                <c:pt idx="10716">
                  <c:v>0.31007317000000006</c:v>
                </c:pt>
                <c:pt idx="10717">
                  <c:v>0.3101056900000001</c:v>
                </c:pt>
                <c:pt idx="10718">
                  <c:v>0.31013114999999997</c:v>
                </c:pt>
                <c:pt idx="10719">
                  <c:v>0.31016356000000006</c:v>
                </c:pt>
                <c:pt idx="10720">
                  <c:v>0.31018914000000003</c:v>
                </c:pt>
                <c:pt idx="10721">
                  <c:v>0.31022155000000001</c:v>
                </c:pt>
                <c:pt idx="10722">
                  <c:v>0.31024723999999998</c:v>
                </c:pt>
                <c:pt idx="10723">
                  <c:v>0.31027942000000003</c:v>
                </c:pt>
                <c:pt idx="10724">
                  <c:v>0.31030499000000011</c:v>
                </c:pt>
                <c:pt idx="10725">
                  <c:v>0.3103372900000001</c:v>
                </c:pt>
                <c:pt idx="10726">
                  <c:v>0.31036287000000012</c:v>
                </c:pt>
                <c:pt idx="10727">
                  <c:v>0.31039516000000006</c:v>
                </c:pt>
                <c:pt idx="10728">
                  <c:v>0.31042050000000015</c:v>
                </c:pt>
                <c:pt idx="10729">
                  <c:v>0.31045314000000002</c:v>
                </c:pt>
                <c:pt idx="10730">
                  <c:v>0.31047837000000011</c:v>
                </c:pt>
                <c:pt idx="10731">
                  <c:v>0.31051101000000003</c:v>
                </c:pt>
                <c:pt idx="10732">
                  <c:v>0.31053624000000002</c:v>
                </c:pt>
                <c:pt idx="10733">
                  <c:v>0.31056888000000016</c:v>
                </c:pt>
                <c:pt idx="10734">
                  <c:v>0.31059412000000003</c:v>
                </c:pt>
                <c:pt idx="10735">
                  <c:v>0.31062675000000006</c:v>
                </c:pt>
                <c:pt idx="10736">
                  <c:v>0.3106521000000001</c:v>
                </c:pt>
                <c:pt idx="10737">
                  <c:v>0.31068462000000008</c:v>
                </c:pt>
                <c:pt idx="10738">
                  <c:v>0.31070997000000006</c:v>
                </c:pt>
                <c:pt idx="10739">
                  <c:v>0.31074273000000002</c:v>
                </c:pt>
                <c:pt idx="10740">
                  <c:v>0.31076784000000002</c:v>
                </c:pt>
                <c:pt idx="10741">
                  <c:v>0.31080060000000009</c:v>
                </c:pt>
                <c:pt idx="10742">
                  <c:v>0.31082594000000008</c:v>
                </c:pt>
                <c:pt idx="10743">
                  <c:v>0.31085847000000011</c:v>
                </c:pt>
                <c:pt idx="10744">
                  <c:v>0.31088381000000009</c:v>
                </c:pt>
                <c:pt idx="10745">
                  <c:v>0.31091634000000007</c:v>
                </c:pt>
                <c:pt idx="10746">
                  <c:v>0.31094111000000002</c:v>
                </c:pt>
                <c:pt idx="10747">
                  <c:v>0.31097421000000008</c:v>
                </c:pt>
                <c:pt idx="10748">
                  <c:v>0.31099909000000003</c:v>
                </c:pt>
                <c:pt idx="10749">
                  <c:v>0.3110320800000001</c:v>
                </c:pt>
                <c:pt idx="10750">
                  <c:v>0.3110569600000001</c:v>
                </c:pt>
                <c:pt idx="10751">
                  <c:v>0.31108937000000009</c:v>
                </c:pt>
                <c:pt idx="10752">
                  <c:v>0.31111495000000006</c:v>
                </c:pt>
                <c:pt idx="10753">
                  <c:v>0.31114782000000002</c:v>
                </c:pt>
                <c:pt idx="10754">
                  <c:v>0.31117282000000007</c:v>
                </c:pt>
                <c:pt idx="10755">
                  <c:v>0.31120534</c:v>
                </c:pt>
                <c:pt idx="10756">
                  <c:v>0.31123069000000003</c:v>
                </c:pt>
                <c:pt idx="10757">
                  <c:v>0.31126321000000001</c:v>
                </c:pt>
                <c:pt idx="10758">
                  <c:v>0.3112885600000001</c:v>
                </c:pt>
                <c:pt idx="10759">
                  <c:v>0.31132120000000008</c:v>
                </c:pt>
                <c:pt idx="10760">
                  <c:v>0.31134666000000011</c:v>
                </c:pt>
                <c:pt idx="10761">
                  <c:v>0.31137907000000009</c:v>
                </c:pt>
                <c:pt idx="10762">
                  <c:v>0.31140453000000007</c:v>
                </c:pt>
                <c:pt idx="10763">
                  <c:v>0.31143659000000007</c:v>
                </c:pt>
                <c:pt idx="10764">
                  <c:v>0.31146240000000008</c:v>
                </c:pt>
                <c:pt idx="10765">
                  <c:v>0.31149458000000008</c:v>
                </c:pt>
                <c:pt idx="10766">
                  <c:v>0.31152027000000015</c:v>
                </c:pt>
                <c:pt idx="10767">
                  <c:v>0.31155256000000003</c:v>
                </c:pt>
                <c:pt idx="10768">
                  <c:v>0.31157768000000008</c:v>
                </c:pt>
                <c:pt idx="10769">
                  <c:v>0.3116104300000001</c:v>
                </c:pt>
                <c:pt idx="10770">
                  <c:v>0.31163554999999998</c:v>
                </c:pt>
                <c:pt idx="10771">
                  <c:v>0.31166842000000006</c:v>
                </c:pt>
                <c:pt idx="10772">
                  <c:v>0.31169342</c:v>
                </c:pt>
                <c:pt idx="10773">
                  <c:v>0.31172629000000007</c:v>
                </c:pt>
                <c:pt idx="10774">
                  <c:v>0.31175129000000001</c:v>
                </c:pt>
                <c:pt idx="10775">
                  <c:v>0.31178416000000003</c:v>
                </c:pt>
                <c:pt idx="10776">
                  <c:v>0.31180951000000007</c:v>
                </c:pt>
                <c:pt idx="10777">
                  <c:v>0.31184215000000004</c:v>
                </c:pt>
                <c:pt idx="10778">
                  <c:v>0.31186749000000008</c:v>
                </c:pt>
                <c:pt idx="10779">
                  <c:v>0.31189967000000007</c:v>
                </c:pt>
                <c:pt idx="10780">
                  <c:v>0.31192537000000009</c:v>
                </c:pt>
                <c:pt idx="10781">
                  <c:v>0.31195754000000003</c:v>
                </c:pt>
                <c:pt idx="10782">
                  <c:v>0.3119833500000001</c:v>
                </c:pt>
                <c:pt idx="10783">
                  <c:v>0.3120155300000001</c:v>
                </c:pt>
                <c:pt idx="10784">
                  <c:v>0.31204122000000001</c:v>
                </c:pt>
                <c:pt idx="10785">
                  <c:v>0.31207340000000006</c:v>
                </c:pt>
                <c:pt idx="10786">
                  <c:v>0.31209851000000005</c:v>
                </c:pt>
                <c:pt idx="10787">
                  <c:v>0.31213127000000002</c:v>
                </c:pt>
                <c:pt idx="10788">
                  <c:v>0.31215638000000007</c:v>
                </c:pt>
                <c:pt idx="10789">
                  <c:v>0.31218914000000003</c:v>
                </c:pt>
                <c:pt idx="10790">
                  <c:v>0.31221425000000008</c:v>
                </c:pt>
                <c:pt idx="10791">
                  <c:v>0.31224712000000004</c:v>
                </c:pt>
                <c:pt idx="10792">
                  <c:v>0.3122720100000001</c:v>
                </c:pt>
                <c:pt idx="10793">
                  <c:v>0.31230499000000012</c:v>
                </c:pt>
                <c:pt idx="10794">
                  <c:v>0.3123302300000001</c:v>
                </c:pt>
                <c:pt idx="10795">
                  <c:v>0.31236263000000009</c:v>
                </c:pt>
                <c:pt idx="10796">
                  <c:v>0.31238798000000012</c:v>
                </c:pt>
                <c:pt idx="10797">
                  <c:v>0.31242050000000016</c:v>
                </c:pt>
                <c:pt idx="10798">
                  <c:v>0.31244585000000002</c:v>
                </c:pt>
                <c:pt idx="10799">
                  <c:v>0.31247837000000012</c:v>
                </c:pt>
                <c:pt idx="10800">
                  <c:v>0.31250384000000003</c:v>
                </c:pt>
                <c:pt idx="10801">
                  <c:v>0.31253624000000002</c:v>
                </c:pt>
                <c:pt idx="10802">
                  <c:v>0.31256159000000006</c:v>
                </c:pt>
                <c:pt idx="10803">
                  <c:v>0.31259412000000003</c:v>
                </c:pt>
                <c:pt idx="10804">
                  <c:v>0.31261958000000006</c:v>
                </c:pt>
                <c:pt idx="10805">
                  <c:v>0.3126519900000001</c:v>
                </c:pt>
                <c:pt idx="10806">
                  <c:v>0.31267756000000008</c:v>
                </c:pt>
                <c:pt idx="10807">
                  <c:v>0.31271009000000005</c:v>
                </c:pt>
                <c:pt idx="10808">
                  <c:v>0.31273542999999998</c:v>
                </c:pt>
                <c:pt idx="10809">
                  <c:v>0.31276796000000007</c:v>
                </c:pt>
                <c:pt idx="10810">
                  <c:v>0.3127933</c:v>
                </c:pt>
                <c:pt idx="10811">
                  <c:v>0.31282594000000008</c:v>
                </c:pt>
                <c:pt idx="10812">
                  <c:v>0.31285083000000008</c:v>
                </c:pt>
                <c:pt idx="10813">
                  <c:v>0.3128838100000001</c:v>
                </c:pt>
                <c:pt idx="10814">
                  <c:v>0.3129087000000001</c:v>
                </c:pt>
                <c:pt idx="10815">
                  <c:v>0.31294168000000006</c:v>
                </c:pt>
                <c:pt idx="10816">
                  <c:v>0.31296657000000011</c:v>
                </c:pt>
                <c:pt idx="10817">
                  <c:v>0.31299955000000002</c:v>
                </c:pt>
                <c:pt idx="10818">
                  <c:v>0.31302444000000007</c:v>
                </c:pt>
                <c:pt idx="10819">
                  <c:v>0.3130570800000001</c:v>
                </c:pt>
                <c:pt idx="10820">
                  <c:v>0.31308231000000009</c:v>
                </c:pt>
                <c:pt idx="10821">
                  <c:v>0.31311506000000006</c:v>
                </c:pt>
                <c:pt idx="10822">
                  <c:v>0.3131401800000001</c:v>
                </c:pt>
                <c:pt idx="10823">
                  <c:v>0.31317293000000007</c:v>
                </c:pt>
                <c:pt idx="10824">
                  <c:v>0.31319817000000005</c:v>
                </c:pt>
                <c:pt idx="10825">
                  <c:v>0.31323080000000003</c:v>
                </c:pt>
                <c:pt idx="10826">
                  <c:v>0.31325592000000002</c:v>
                </c:pt>
                <c:pt idx="10827">
                  <c:v>0.31328879000000009</c:v>
                </c:pt>
                <c:pt idx="10828">
                  <c:v>0.31331402000000014</c:v>
                </c:pt>
                <c:pt idx="10829">
                  <c:v>0.31334655000000006</c:v>
                </c:pt>
                <c:pt idx="10830">
                  <c:v>0.31337189000000015</c:v>
                </c:pt>
                <c:pt idx="10831">
                  <c:v>0.31340453000000007</c:v>
                </c:pt>
                <c:pt idx="10832">
                  <c:v>0.31342976000000011</c:v>
                </c:pt>
                <c:pt idx="10833">
                  <c:v>0.31346240000000009</c:v>
                </c:pt>
                <c:pt idx="10834">
                  <c:v>0.31348763000000007</c:v>
                </c:pt>
                <c:pt idx="10835">
                  <c:v>0.31351993000000006</c:v>
                </c:pt>
                <c:pt idx="10836">
                  <c:v>0.31354562000000002</c:v>
                </c:pt>
                <c:pt idx="10837">
                  <c:v>0.31357780000000007</c:v>
                </c:pt>
                <c:pt idx="10838">
                  <c:v>0.31360349000000004</c:v>
                </c:pt>
                <c:pt idx="10839">
                  <c:v>0.31363567000000003</c:v>
                </c:pt>
                <c:pt idx="10840">
                  <c:v>0.3136614800000001</c:v>
                </c:pt>
                <c:pt idx="10841">
                  <c:v>0.31369354000000005</c:v>
                </c:pt>
                <c:pt idx="10842">
                  <c:v>0.31371935000000001</c:v>
                </c:pt>
                <c:pt idx="10843">
                  <c:v>0.31375152000000001</c:v>
                </c:pt>
                <c:pt idx="10844">
                  <c:v>0.3137767500000001</c:v>
                </c:pt>
                <c:pt idx="10845">
                  <c:v>0.31380939000000008</c:v>
                </c:pt>
                <c:pt idx="10846">
                  <c:v>0.31383462000000006</c:v>
                </c:pt>
                <c:pt idx="10847">
                  <c:v>0.31386726000000004</c:v>
                </c:pt>
                <c:pt idx="10848">
                  <c:v>0.31389261000000007</c:v>
                </c:pt>
                <c:pt idx="10849">
                  <c:v>0.31392537000000009</c:v>
                </c:pt>
                <c:pt idx="10850">
                  <c:v>0.31395048000000009</c:v>
                </c:pt>
                <c:pt idx="10851">
                  <c:v>0.31398335000000011</c:v>
                </c:pt>
                <c:pt idx="10852">
                  <c:v>0.3140083500000001</c:v>
                </c:pt>
                <c:pt idx="10853">
                  <c:v>0.31404087000000014</c:v>
                </c:pt>
                <c:pt idx="10854">
                  <c:v>0.31406622000000006</c:v>
                </c:pt>
                <c:pt idx="10855">
                  <c:v>0.3140987400000001</c:v>
                </c:pt>
                <c:pt idx="10856">
                  <c:v>0.31412409000000008</c:v>
                </c:pt>
                <c:pt idx="10857">
                  <c:v>0.31415662000000005</c:v>
                </c:pt>
                <c:pt idx="10858">
                  <c:v>0.31418196000000004</c:v>
                </c:pt>
                <c:pt idx="10859">
                  <c:v>0.31421460000000007</c:v>
                </c:pt>
                <c:pt idx="10860">
                  <c:v>0.31424006000000004</c:v>
                </c:pt>
                <c:pt idx="10861">
                  <c:v>0.31427247000000014</c:v>
                </c:pt>
                <c:pt idx="10862">
                  <c:v>0.31429793</c:v>
                </c:pt>
                <c:pt idx="10863">
                  <c:v>0.31433046000000003</c:v>
                </c:pt>
                <c:pt idx="10864">
                  <c:v>0.31435580000000007</c:v>
                </c:pt>
                <c:pt idx="10865">
                  <c:v>0.31438844000000016</c:v>
                </c:pt>
                <c:pt idx="10866">
                  <c:v>0.31441368000000008</c:v>
                </c:pt>
                <c:pt idx="10867">
                  <c:v>0.31444585000000008</c:v>
                </c:pt>
                <c:pt idx="10868">
                  <c:v>0.31447108000000007</c:v>
                </c:pt>
                <c:pt idx="10869">
                  <c:v>0.3145037200000001</c:v>
                </c:pt>
                <c:pt idx="10870">
                  <c:v>0.31452895000000008</c:v>
                </c:pt>
                <c:pt idx="10871">
                  <c:v>0.31456171000000011</c:v>
                </c:pt>
                <c:pt idx="10872">
                  <c:v>0.31458694000000009</c:v>
                </c:pt>
                <c:pt idx="10873">
                  <c:v>0.31461958000000007</c:v>
                </c:pt>
                <c:pt idx="10874">
                  <c:v>0.31464469000000006</c:v>
                </c:pt>
                <c:pt idx="10875">
                  <c:v>0.31467756000000008</c:v>
                </c:pt>
                <c:pt idx="10876">
                  <c:v>0.31470280000000006</c:v>
                </c:pt>
                <c:pt idx="10877">
                  <c:v>0.31473542999999998</c:v>
                </c:pt>
                <c:pt idx="10878">
                  <c:v>0.31476067000000008</c:v>
                </c:pt>
                <c:pt idx="10879">
                  <c:v>0.3147933</c:v>
                </c:pt>
                <c:pt idx="10880">
                  <c:v>0.31481854000000009</c:v>
                </c:pt>
                <c:pt idx="10881">
                  <c:v>0.31485118000000006</c:v>
                </c:pt>
                <c:pt idx="10882">
                  <c:v>0.31487652000000016</c:v>
                </c:pt>
                <c:pt idx="10883">
                  <c:v>0.31490905000000002</c:v>
                </c:pt>
                <c:pt idx="10884">
                  <c:v>0.31493439000000006</c:v>
                </c:pt>
                <c:pt idx="10885">
                  <c:v>0.31496703000000004</c:v>
                </c:pt>
                <c:pt idx="10886">
                  <c:v>0.31499238000000007</c:v>
                </c:pt>
                <c:pt idx="10887">
                  <c:v>0.31502490000000011</c:v>
                </c:pt>
                <c:pt idx="10888">
                  <c:v>0.31505013000000004</c:v>
                </c:pt>
                <c:pt idx="10889">
                  <c:v>0.31508254000000008</c:v>
                </c:pt>
                <c:pt idx="10890">
                  <c:v>0.3151081200000001</c:v>
                </c:pt>
                <c:pt idx="10891">
                  <c:v>0.31514053000000003</c:v>
                </c:pt>
                <c:pt idx="10892">
                  <c:v>0.31516599000000006</c:v>
                </c:pt>
                <c:pt idx="10893">
                  <c:v>0.3151984000000001</c:v>
                </c:pt>
                <c:pt idx="10894">
                  <c:v>0.31522386000000008</c:v>
                </c:pt>
                <c:pt idx="10895">
                  <c:v>0.31525638000000006</c:v>
                </c:pt>
                <c:pt idx="10896">
                  <c:v>0.31528173000000004</c:v>
                </c:pt>
                <c:pt idx="10897">
                  <c:v>0.31531425000000007</c:v>
                </c:pt>
                <c:pt idx="10898">
                  <c:v>0.31533960000000005</c:v>
                </c:pt>
                <c:pt idx="10899">
                  <c:v>0.31537212000000009</c:v>
                </c:pt>
                <c:pt idx="10900">
                  <c:v>0.31539747000000007</c:v>
                </c:pt>
                <c:pt idx="10901">
                  <c:v>0.31542953000000007</c:v>
                </c:pt>
                <c:pt idx="10902">
                  <c:v>0.31545534000000003</c:v>
                </c:pt>
                <c:pt idx="10903">
                  <c:v>0.31548752000000008</c:v>
                </c:pt>
                <c:pt idx="10904">
                  <c:v>0.31551333000000004</c:v>
                </c:pt>
                <c:pt idx="10905">
                  <c:v>0.31554550000000003</c:v>
                </c:pt>
                <c:pt idx="10906">
                  <c:v>0.31557062000000008</c:v>
                </c:pt>
                <c:pt idx="10907">
                  <c:v>0.31560337000000011</c:v>
                </c:pt>
                <c:pt idx="10908">
                  <c:v>0.31562849000000009</c:v>
                </c:pt>
                <c:pt idx="10909">
                  <c:v>0.31566136000000006</c:v>
                </c:pt>
                <c:pt idx="10910">
                  <c:v>0.31568671000000009</c:v>
                </c:pt>
                <c:pt idx="10911">
                  <c:v>0.31571935000000001</c:v>
                </c:pt>
                <c:pt idx="10912">
                  <c:v>0.31574458000000005</c:v>
                </c:pt>
                <c:pt idx="10913">
                  <c:v>0.31577722000000008</c:v>
                </c:pt>
                <c:pt idx="10914">
                  <c:v>0.31580245000000007</c:v>
                </c:pt>
                <c:pt idx="10915">
                  <c:v>0.3158350900000001</c:v>
                </c:pt>
                <c:pt idx="10916">
                  <c:v>0.31586032000000014</c:v>
                </c:pt>
                <c:pt idx="10917">
                  <c:v>0.31589296000000011</c:v>
                </c:pt>
                <c:pt idx="10918">
                  <c:v>0.31591819000000015</c:v>
                </c:pt>
                <c:pt idx="10919">
                  <c:v>0.31595083000000007</c:v>
                </c:pt>
                <c:pt idx="10920">
                  <c:v>0.31597606000000011</c:v>
                </c:pt>
                <c:pt idx="10921">
                  <c:v>0.31600870000000009</c:v>
                </c:pt>
                <c:pt idx="10922">
                  <c:v>0.31603393000000002</c:v>
                </c:pt>
                <c:pt idx="10923">
                  <c:v>0.31606622000000006</c:v>
                </c:pt>
                <c:pt idx="10924">
                  <c:v>0.31609180000000003</c:v>
                </c:pt>
                <c:pt idx="10925">
                  <c:v>0.31612409000000008</c:v>
                </c:pt>
                <c:pt idx="10926">
                  <c:v>0.3161497900000001</c:v>
                </c:pt>
                <c:pt idx="10927">
                  <c:v>0.31618208000000009</c:v>
                </c:pt>
                <c:pt idx="10928">
                  <c:v>0.31620766000000006</c:v>
                </c:pt>
                <c:pt idx="10929">
                  <c:v>0.31624006000000005</c:v>
                </c:pt>
                <c:pt idx="10930">
                  <c:v>0.31626506000000004</c:v>
                </c:pt>
                <c:pt idx="10931">
                  <c:v>0.31629782000000001</c:v>
                </c:pt>
                <c:pt idx="10932">
                  <c:v>0.31632293000000011</c:v>
                </c:pt>
                <c:pt idx="10933">
                  <c:v>0.31635580000000008</c:v>
                </c:pt>
                <c:pt idx="10934">
                  <c:v>0.31638092000000012</c:v>
                </c:pt>
                <c:pt idx="10935">
                  <c:v>0.31641356000000004</c:v>
                </c:pt>
                <c:pt idx="10936">
                  <c:v>0.31643879000000014</c:v>
                </c:pt>
                <c:pt idx="10937">
                  <c:v>0.3164716600000001</c:v>
                </c:pt>
                <c:pt idx="10938">
                  <c:v>0.3164966600000001</c:v>
                </c:pt>
                <c:pt idx="10939">
                  <c:v>0.31652953000000006</c:v>
                </c:pt>
                <c:pt idx="10940">
                  <c:v>0.3165546500000001</c:v>
                </c:pt>
                <c:pt idx="10941">
                  <c:v>0.31658740000000007</c:v>
                </c:pt>
                <c:pt idx="10942">
                  <c:v>0.31661275000000005</c:v>
                </c:pt>
                <c:pt idx="10943">
                  <c:v>0.31664527000000003</c:v>
                </c:pt>
                <c:pt idx="10944">
                  <c:v>0.31667062000000007</c:v>
                </c:pt>
                <c:pt idx="10945">
                  <c:v>0.31670314000000005</c:v>
                </c:pt>
                <c:pt idx="10946">
                  <c:v>0.31672849000000008</c:v>
                </c:pt>
                <c:pt idx="10947">
                  <c:v>0.31676101000000001</c:v>
                </c:pt>
                <c:pt idx="10948">
                  <c:v>0.3167863600000001</c:v>
                </c:pt>
                <c:pt idx="10949">
                  <c:v>0.31681842000000016</c:v>
                </c:pt>
                <c:pt idx="10950">
                  <c:v>0.31684423000000006</c:v>
                </c:pt>
                <c:pt idx="10951">
                  <c:v>0.31687652000000016</c:v>
                </c:pt>
                <c:pt idx="10952">
                  <c:v>0.31690210000000008</c:v>
                </c:pt>
                <c:pt idx="10953">
                  <c:v>0.31693439000000007</c:v>
                </c:pt>
                <c:pt idx="10954">
                  <c:v>0.31695997000000009</c:v>
                </c:pt>
                <c:pt idx="10955">
                  <c:v>0.31699226000000014</c:v>
                </c:pt>
                <c:pt idx="10956">
                  <c:v>0.31701784000000005</c:v>
                </c:pt>
                <c:pt idx="10957">
                  <c:v>0.3170501300000001</c:v>
                </c:pt>
                <c:pt idx="10958">
                  <c:v>0.31707571000000007</c:v>
                </c:pt>
                <c:pt idx="10959">
                  <c:v>0.3171081200000001</c:v>
                </c:pt>
                <c:pt idx="10960">
                  <c:v>0.31713312000000005</c:v>
                </c:pt>
                <c:pt idx="10961">
                  <c:v>0.31716599000000006</c:v>
                </c:pt>
                <c:pt idx="10962">
                  <c:v>0.31719099000000006</c:v>
                </c:pt>
                <c:pt idx="10963">
                  <c:v>0.31722398000000007</c:v>
                </c:pt>
                <c:pt idx="10964">
                  <c:v>0.31724886000000008</c:v>
                </c:pt>
                <c:pt idx="10965">
                  <c:v>0.31728173000000004</c:v>
                </c:pt>
                <c:pt idx="10966">
                  <c:v>0.31730696000000019</c:v>
                </c:pt>
                <c:pt idx="10967">
                  <c:v>0.31733925000000002</c:v>
                </c:pt>
                <c:pt idx="10968">
                  <c:v>0.31736495000000009</c:v>
                </c:pt>
                <c:pt idx="10969">
                  <c:v>0.31739724000000002</c:v>
                </c:pt>
                <c:pt idx="10970">
                  <c:v>0.31742247000000012</c:v>
                </c:pt>
                <c:pt idx="10971">
                  <c:v>0.31745499000000016</c:v>
                </c:pt>
                <c:pt idx="10972">
                  <c:v>0.31748046000000013</c:v>
                </c:pt>
                <c:pt idx="10973">
                  <c:v>0.31751287000000011</c:v>
                </c:pt>
                <c:pt idx="10974">
                  <c:v>0.31753833000000004</c:v>
                </c:pt>
                <c:pt idx="10975">
                  <c:v>0.31757074000000007</c:v>
                </c:pt>
                <c:pt idx="10976">
                  <c:v>0.31759620000000005</c:v>
                </c:pt>
                <c:pt idx="10977">
                  <c:v>0.31762884000000008</c:v>
                </c:pt>
                <c:pt idx="10978">
                  <c:v>0.31765407000000007</c:v>
                </c:pt>
                <c:pt idx="10979">
                  <c:v>0.31768682000000009</c:v>
                </c:pt>
                <c:pt idx="10980">
                  <c:v>0.31771205000000002</c:v>
                </c:pt>
                <c:pt idx="10981">
                  <c:v>0.31774469000000005</c:v>
                </c:pt>
                <c:pt idx="10982">
                  <c:v>0.31776993000000003</c:v>
                </c:pt>
                <c:pt idx="10983">
                  <c:v>0.31780256000000012</c:v>
                </c:pt>
                <c:pt idx="10984">
                  <c:v>0.31782803000000009</c:v>
                </c:pt>
                <c:pt idx="10985">
                  <c:v>0.31786043000000014</c:v>
                </c:pt>
                <c:pt idx="10986">
                  <c:v>0.31788590000000011</c:v>
                </c:pt>
                <c:pt idx="10987">
                  <c:v>0.31791830000000015</c:v>
                </c:pt>
                <c:pt idx="10988">
                  <c:v>0.31794377000000007</c:v>
                </c:pt>
                <c:pt idx="10989">
                  <c:v>0.31797618000000011</c:v>
                </c:pt>
                <c:pt idx="10990">
                  <c:v>0.31800106000000006</c:v>
                </c:pt>
                <c:pt idx="10991">
                  <c:v>0.31803370000000003</c:v>
                </c:pt>
                <c:pt idx="10992">
                  <c:v>0.31805916000000006</c:v>
                </c:pt>
                <c:pt idx="10993">
                  <c:v>0.3180916800000001</c:v>
                </c:pt>
                <c:pt idx="10994">
                  <c:v>0.31811703000000002</c:v>
                </c:pt>
                <c:pt idx="10995">
                  <c:v>0.31814944000000001</c:v>
                </c:pt>
                <c:pt idx="10996">
                  <c:v>0.31817490000000009</c:v>
                </c:pt>
                <c:pt idx="10997">
                  <c:v>0.31820743000000001</c:v>
                </c:pt>
                <c:pt idx="10998">
                  <c:v>0.31823277000000005</c:v>
                </c:pt>
                <c:pt idx="10999">
                  <c:v>0.31826518000000004</c:v>
                </c:pt>
                <c:pt idx="11000">
                  <c:v>0.31829064000000001</c:v>
                </c:pt>
                <c:pt idx="11001">
                  <c:v>0.31832305000000005</c:v>
                </c:pt>
                <c:pt idx="11002">
                  <c:v>0.31834863000000008</c:v>
                </c:pt>
                <c:pt idx="11003">
                  <c:v>0.31838104000000006</c:v>
                </c:pt>
                <c:pt idx="11004">
                  <c:v>0.31840650000000009</c:v>
                </c:pt>
                <c:pt idx="11005">
                  <c:v>0.31843891000000007</c:v>
                </c:pt>
                <c:pt idx="11006">
                  <c:v>0.31846437000000011</c:v>
                </c:pt>
                <c:pt idx="11007">
                  <c:v>0.31849712000000002</c:v>
                </c:pt>
                <c:pt idx="11008">
                  <c:v>0.31852224000000007</c:v>
                </c:pt>
                <c:pt idx="11009">
                  <c:v>0.31855499000000009</c:v>
                </c:pt>
                <c:pt idx="11010">
                  <c:v>0.31858023000000008</c:v>
                </c:pt>
                <c:pt idx="11011">
                  <c:v>0.31861287000000016</c:v>
                </c:pt>
                <c:pt idx="11012">
                  <c:v>0.31863810000000004</c:v>
                </c:pt>
                <c:pt idx="11013">
                  <c:v>0.31867016000000004</c:v>
                </c:pt>
                <c:pt idx="11014">
                  <c:v>0.3186960800000001</c:v>
                </c:pt>
                <c:pt idx="11015">
                  <c:v>0.31872803000000005</c:v>
                </c:pt>
                <c:pt idx="11016">
                  <c:v>0.31875337000000004</c:v>
                </c:pt>
                <c:pt idx="11017">
                  <c:v>0.31878601000000006</c:v>
                </c:pt>
                <c:pt idx="11018">
                  <c:v>0.31881124000000005</c:v>
                </c:pt>
                <c:pt idx="11019">
                  <c:v>0.31884388000000008</c:v>
                </c:pt>
                <c:pt idx="11020">
                  <c:v>0.31886912000000006</c:v>
                </c:pt>
                <c:pt idx="11021">
                  <c:v>0.31890187000000009</c:v>
                </c:pt>
                <c:pt idx="11022">
                  <c:v>0.31892699000000013</c:v>
                </c:pt>
                <c:pt idx="11023">
                  <c:v>0.3189597400000001</c:v>
                </c:pt>
                <c:pt idx="11024">
                  <c:v>0.31898486000000009</c:v>
                </c:pt>
                <c:pt idx="11025">
                  <c:v>0.31901761000000006</c:v>
                </c:pt>
                <c:pt idx="11026">
                  <c:v>0.3190429600000001</c:v>
                </c:pt>
                <c:pt idx="11027">
                  <c:v>0.31907548000000008</c:v>
                </c:pt>
                <c:pt idx="11028">
                  <c:v>0.31910094000000006</c:v>
                </c:pt>
                <c:pt idx="11029">
                  <c:v>0.31913334999999998</c:v>
                </c:pt>
                <c:pt idx="11030">
                  <c:v>0.31915870000000007</c:v>
                </c:pt>
                <c:pt idx="11031">
                  <c:v>0.31919145000000004</c:v>
                </c:pt>
                <c:pt idx="11032">
                  <c:v>0.31921657000000009</c:v>
                </c:pt>
                <c:pt idx="11033">
                  <c:v>0.31924932</c:v>
                </c:pt>
                <c:pt idx="11034">
                  <c:v>0.3192744400000001</c:v>
                </c:pt>
                <c:pt idx="11035">
                  <c:v>0.31930719000000007</c:v>
                </c:pt>
                <c:pt idx="11036">
                  <c:v>0.31933231000000006</c:v>
                </c:pt>
                <c:pt idx="11037">
                  <c:v>0.31936506000000003</c:v>
                </c:pt>
                <c:pt idx="11038">
                  <c:v>0.31939030000000007</c:v>
                </c:pt>
                <c:pt idx="11039">
                  <c:v>0.31942293000000016</c:v>
                </c:pt>
                <c:pt idx="11040">
                  <c:v>0.31944817000000009</c:v>
                </c:pt>
                <c:pt idx="11041">
                  <c:v>0.31948046000000013</c:v>
                </c:pt>
                <c:pt idx="11042">
                  <c:v>0.3195060400000001</c:v>
                </c:pt>
                <c:pt idx="11043">
                  <c:v>0.31953833000000004</c:v>
                </c:pt>
                <c:pt idx="11044">
                  <c:v>0.31956414000000005</c:v>
                </c:pt>
                <c:pt idx="11045">
                  <c:v>0.31959631000000011</c:v>
                </c:pt>
                <c:pt idx="11046">
                  <c:v>0.31962143000000004</c:v>
                </c:pt>
                <c:pt idx="11047">
                  <c:v>0.31965430000000006</c:v>
                </c:pt>
                <c:pt idx="11048">
                  <c:v>0.31967930000000006</c:v>
                </c:pt>
                <c:pt idx="11049">
                  <c:v>0.31971217000000007</c:v>
                </c:pt>
                <c:pt idx="11050">
                  <c:v>0.31973717000000001</c:v>
                </c:pt>
                <c:pt idx="11051">
                  <c:v>0.31977004000000003</c:v>
                </c:pt>
                <c:pt idx="11052">
                  <c:v>0.31979516000000002</c:v>
                </c:pt>
                <c:pt idx="11053">
                  <c:v>0.31982791000000016</c:v>
                </c:pt>
                <c:pt idx="11054">
                  <c:v>0.31985303000000004</c:v>
                </c:pt>
                <c:pt idx="11055">
                  <c:v>0.31988590000000011</c:v>
                </c:pt>
                <c:pt idx="11056">
                  <c:v>0.31991090000000011</c:v>
                </c:pt>
                <c:pt idx="11057">
                  <c:v>0.31994377000000007</c:v>
                </c:pt>
                <c:pt idx="11058">
                  <c:v>0.31996877000000012</c:v>
                </c:pt>
                <c:pt idx="11059">
                  <c:v>0.32000164000000003</c:v>
                </c:pt>
                <c:pt idx="11060">
                  <c:v>0.32002687000000013</c:v>
                </c:pt>
                <c:pt idx="11061">
                  <c:v>0.32005905000000001</c:v>
                </c:pt>
                <c:pt idx="11062">
                  <c:v>0.32008474000000009</c:v>
                </c:pt>
                <c:pt idx="11063">
                  <c:v>0.32011715000000002</c:v>
                </c:pt>
                <c:pt idx="11064">
                  <c:v>0.32014261000000011</c:v>
                </c:pt>
                <c:pt idx="11065">
                  <c:v>0.32017502000000003</c:v>
                </c:pt>
                <c:pt idx="11066">
                  <c:v>0.32020048000000007</c:v>
                </c:pt>
                <c:pt idx="11067">
                  <c:v>0.3202328900000001</c:v>
                </c:pt>
                <c:pt idx="11068">
                  <c:v>0.32025835000000002</c:v>
                </c:pt>
                <c:pt idx="11069">
                  <c:v>0.32029076000000006</c:v>
                </c:pt>
                <c:pt idx="11070">
                  <c:v>0.3203162200000001</c:v>
                </c:pt>
                <c:pt idx="11071">
                  <c:v>0.32034863000000008</c:v>
                </c:pt>
                <c:pt idx="11072">
                  <c:v>0.32037421000000016</c:v>
                </c:pt>
                <c:pt idx="11073">
                  <c:v>0.32040650000000009</c:v>
                </c:pt>
                <c:pt idx="11074">
                  <c:v>0.32043173000000008</c:v>
                </c:pt>
                <c:pt idx="11075">
                  <c:v>0.32046449000000016</c:v>
                </c:pt>
                <c:pt idx="11076">
                  <c:v>0.32048960000000015</c:v>
                </c:pt>
                <c:pt idx="11077">
                  <c:v>0.32052224000000007</c:v>
                </c:pt>
                <c:pt idx="11078">
                  <c:v>0.3205477000000001</c:v>
                </c:pt>
                <c:pt idx="11079">
                  <c:v>0.32058023000000008</c:v>
                </c:pt>
                <c:pt idx="11080">
                  <c:v>0.32060557000000006</c:v>
                </c:pt>
                <c:pt idx="11081">
                  <c:v>0.32063810000000004</c:v>
                </c:pt>
                <c:pt idx="11082">
                  <c:v>0.32066344000000002</c:v>
                </c:pt>
                <c:pt idx="11083">
                  <c:v>0.32069597000000005</c:v>
                </c:pt>
                <c:pt idx="11084">
                  <c:v>0.32072131000000004</c:v>
                </c:pt>
                <c:pt idx="11085">
                  <c:v>0.32075384000000001</c:v>
                </c:pt>
                <c:pt idx="11086">
                  <c:v>0.32077918000000005</c:v>
                </c:pt>
                <c:pt idx="11087">
                  <c:v>0.32081124000000005</c:v>
                </c:pt>
                <c:pt idx="11088">
                  <c:v>0.32083717000000006</c:v>
                </c:pt>
                <c:pt idx="11089">
                  <c:v>0.32086912000000006</c:v>
                </c:pt>
                <c:pt idx="11090">
                  <c:v>0.32089504000000002</c:v>
                </c:pt>
                <c:pt idx="11091">
                  <c:v>0.32092710000000008</c:v>
                </c:pt>
                <c:pt idx="11092">
                  <c:v>0.32095291000000009</c:v>
                </c:pt>
                <c:pt idx="11093">
                  <c:v>0.32098497000000015</c:v>
                </c:pt>
                <c:pt idx="11094">
                  <c:v>0.32101020000000008</c:v>
                </c:pt>
                <c:pt idx="11095">
                  <c:v>0.3210429600000001</c:v>
                </c:pt>
                <c:pt idx="11096">
                  <c:v>0.32106819000000009</c:v>
                </c:pt>
                <c:pt idx="11097">
                  <c:v>0.32110083000000006</c:v>
                </c:pt>
                <c:pt idx="11098">
                  <c:v>0.3211260600000001</c:v>
                </c:pt>
                <c:pt idx="11099">
                  <c:v>0.32115870000000007</c:v>
                </c:pt>
                <c:pt idx="11100">
                  <c:v>0.32118393000000006</c:v>
                </c:pt>
                <c:pt idx="11101">
                  <c:v>0.32121657000000009</c:v>
                </c:pt>
                <c:pt idx="11102">
                  <c:v>0.32124180000000002</c:v>
                </c:pt>
                <c:pt idx="11103">
                  <c:v>0.3212746700000001</c:v>
                </c:pt>
                <c:pt idx="11104">
                  <c:v>0.32129967000000004</c:v>
                </c:pt>
                <c:pt idx="11105">
                  <c:v>0.32133254000000006</c:v>
                </c:pt>
                <c:pt idx="11106">
                  <c:v>0.3213576600000001</c:v>
                </c:pt>
                <c:pt idx="11107">
                  <c:v>0.32139041000000007</c:v>
                </c:pt>
                <c:pt idx="11108">
                  <c:v>0.32141553000000006</c:v>
                </c:pt>
                <c:pt idx="11109">
                  <c:v>0.32144828000000009</c:v>
                </c:pt>
                <c:pt idx="11110">
                  <c:v>0.32147363000000007</c:v>
                </c:pt>
                <c:pt idx="11111">
                  <c:v>0.3215061500000001</c:v>
                </c:pt>
                <c:pt idx="11112">
                  <c:v>0.32153150000000008</c:v>
                </c:pt>
                <c:pt idx="11113">
                  <c:v>0.32156402000000006</c:v>
                </c:pt>
                <c:pt idx="11114">
                  <c:v>0.32158937000000015</c:v>
                </c:pt>
                <c:pt idx="11115">
                  <c:v>0.32162201000000007</c:v>
                </c:pt>
                <c:pt idx="11116">
                  <c:v>0.32164724</c:v>
                </c:pt>
                <c:pt idx="11117">
                  <c:v>0.3216794200000001</c:v>
                </c:pt>
                <c:pt idx="11118">
                  <c:v>0.32170523000000001</c:v>
                </c:pt>
                <c:pt idx="11119">
                  <c:v>0.32173729000000001</c:v>
                </c:pt>
                <c:pt idx="11120">
                  <c:v>0.32176310000000002</c:v>
                </c:pt>
                <c:pt idx="11121">
                  <c:v>0.32179516000000002</c:v>
                </c:pt>
                <c:pt idx="11122">
                  <c:v>0.32182050000000012</c:v>
                </c:pt>
                <c:pt idx="11123">
                  <c:v>0.32185303000000004</c:v>
                </c:pt>
                <c:pt idx="11124">
                  <c:v>0.32187837000000014</c:v>
                </c:pt>
                <c:pt idx="11125">
                  <c:v>0.32191101000000005</c:v>
                </c:pt>
                <c:pt idx="11126">
                  <c:v>0.32193636000000003</c:v>
                </c:pt>
                <c:pt idx="11127">
                  <c:v>0.32196888000000012</c:v>
                </c:pt>
                <c:pt idx="11128">
                  <c:v>0.32199435000000004</c:v>
                </c:pt>
                <c:pt idx="11129">
                  <c:v>0.32202675000000008</c:v>
                </c:pt>
                <c:pt idx="11130">
                  <c:v>0.32205222000000006</c:v>
                </c:pt>
                <c:pt idx="11131">
                  <c:v>0.32208462000000015</c:v>
                </c:pt>
                <c:pt idx="11132">
                  <c:v>0.32211009000000007</c:v>
                </c:pt>
                <c:pt idx="11133">
                  <c:v>0.3221427300000001</c:v>
                </c:pt>
                <c:pt idx="11134">
                  <c:v>0.32216807000000008</c:v>
                </c:pt>
                <c:pt idx="11135">
                  <c:v>0.32220060000000006</c:v>
                </c:pt>
                <c:pt idx="11136">
                  <c:v>0.32222571000000005</c:v>
                </c:pt>
                <c:pt idx="11137">
                  <c:v>0.32225858000000007</c:v>
                </c:pt>
                <c:pt idx="11138">
                  <c:v>0.32228358000000007</c:v>
                </c:pt>
                <c:pt idx="11139">
                  <c:v>0.32231645000000009</c:v>
                </c:pt>
                <c:pt idx="11140">
                  <c:v>0.32234168000000007</c:v>
                </c:pt>
                <c:pt idx="11141">
                  <c:v>0.32237386000000012</c:v>
                </c:pt>
                <c:pt idx="11142">
                  <c:v>0.32239955000000003</c:v>
                </c:pt>
                <c:pt idx="11143">
                  <c:v>0.32243173000000008</c:v>
                </c:pt>
                <c:pt idx="11144">
                  <c:v>0.32245696000000013</c:v>
                </c:pt>
                <c:pt idx="11145">
                  <c:v>0.32248949000000016</c:v>
                </c:pt>
                <c:pt idx="11146">
                  <c:v>0.32251483000000009</c:v>
                </c:pt>
                <c:pt idx="11147">
                  <c:v>0.32254736000000006</c:v>
                </c:pt>
                <c:pt idx="11148">
                  <c:v>0.32257282000000009</c:v>
                </c:pt>
                <c:pt idx="11149">
                  <c:v>0.32260534000000002</c:v>
                </c:pt>
                <c:pt idx="11150">
                  <c:v>0.32263069000000005</c:v>
                </c:pt>
                <c:pt idx="11151">
                  <c:v>0.32266356000000007</c:v>
                </c:pt>
                <c:pt idx="11152">
                  <c:v>0.32268856000000012</c:v>
                </c:pt>
                <c:pt idx="11153">
                  <c:v>0.32272143000000003</c:v>
                </c:pt>
                <c:pt idx="11154">
                  <c:v>0.32274643000000003</c:v>
                </c:pt>
                <c:pt idx="11155">
                  <c:v>0.3227793000000001</c:v>
                </c:pt>
                <c:pt idx="11156">
                  <c:v>0.32280442000000009</c:v>
                </c:pt>
                <c:pt idx="11157">
                  <c:v>0.32283729000000005</c:v>
                </c:pt>
                <c:pt idx="11158">
                  <c:v>0.32286229000000011</c:v>
                </c:pt>
                <c:pt idx="11159">
                  <c:v>0.32289516000000007</c:v>
                </c:pt>
                <c:pt idx="11160">
                  <c:v>0.32292039000000011</c:v>
                </c:pt>
                <c:pt idx="11161">
                  <c:v>0.32295245000000006</c:v>
                </c:pt>
                <c:pt idx="11162">
                  <c:v>0.32297780000000009</c:v>
                </c:pt>
                <c:pt idx="11163">
                  <c:v>0.32301043000000007</c:v>
                </c:pt>
                <c:pt idx="11164">
                  <c:v>0.32303567000000005</c:v>
                </c:pt>
                <c:pt idx="11165">
                  <c:v>0.32306830000000009</c:v>
                </c:pt>
                <c:pt idx="11166">
                  <c:v>0.32309377000000006</c:v>
                </c:pt>
                <c:pt idx="11167">
                  <c:v>0.32312618000000015</c:v>
                </c:pt>
                <c:pt idx="11168">
                  <c:v>0.32315164000000002</c:v>
                </c:pt>
                <c:pt idx="11169">
                  <c:v>0.32318405000000006</c:v>
                </c:pt>
                <c:pt idx="11170">
                  <c:v>0.32320951000000003</c:v>
                </c:pt>
                <c:pt idx="11171">
                  <c:v>0.32324192000000002</c:v>
                </c:pt>
                <c:pt idx="11172">
                  <c:v>0.3232674900000001</c:v>
                </c:pt>
                <c:pt idx="11173">
                  <c:v>0.32329990000000003</c:v>
                </c:pt>
                <c:pt idx="11174">
                  <c:v>0.32332548000000011</c:v>
                </c:pt>
                <c:pt idx="11175">
                  <c:v>0.32335777000000016</c:v>
                </c:pt>
                <c:pt idx="11176">
                  <c:v>0.32338289000000014</c:v>
                </c:pt>
                <c:pt idx="11177">
                  <c:v>0.32341564000000006</c:v>
                </c:pt>
                <c:pt idx="11178">
                  <c:v>0.3234407600000001</c:v>
                </c:pt>
                <c:pt idx="11179">
                  <c:v>0.32347351000000008</c:v>
                </c:pt>
                <c:pt idx="11180">
                  <c:v>0.32349863000000006</c:v>
                </c:pt>
                <c:pt idx="11181">
                  <c:v>0.32353150000000008</c:v>
                </c:pt>
                <c:pt idx="11182">
                  <c:v>0.32355650000000008</c:v>
                </c:pt>
                <c:pt idx="11183">
                  <c:v>0.32358937000000015</c:v>
                </c:pt>
                <c:pt idx="11184">
                  <c:v>0.3236143700000001</c:v>
                </c:pt>
                <c:pt idx="11185">
                  <c:v>0.32364724</c:v>
                </c:pt>
                <c:pt idx="11186">
                  <c:v>0.3236723600000001</c:v>
                </c:pt>
                <c:pt idx="11187">
                  <c:v>0.32370476000000004</c:v>
                </c:pt>
                <c:pt idx="11188">
                  <c:v>0.32373023000000001</c:v>
                </c:pt>
                <c:pt idx="11189">
                  <c:v>0.32376263000000005</c:v>
                </c:pt>
                <c:pt idx="11190">
                  <c:v>0.32378810000000008</c:v>
                </c:pt>
                <c:pt idx="11191">
                  <c:v>0.32382062000000011</c:v>
                </c:pt>
                <c:pt idx="11192">
                  <c:v>0.32384608000000009</c:v>
                </c:pt>
                <c:pt idx="11193">
                  <c:v>0.32387849000000013</c:v>
                </c:pt>
                <c:pt idx="11194">
                  <c:v>0.32390395000000005</c:v>
                </c:pt>
                <c:pt idx="11195">
                  <c:v>0.32393648000000014</c:v>
                </c:pt>
                <c:pt idx="11196">
                  <c:v>0.32396182000000007</c:v>
                </c:pt>
                <c:pt idx="11197">
                  <c:v>0.32399446000000004</c:v>
                </c:pt>
                <c:pt idx="11198">
                  <c:v>0.32401969000000014</c:v>
                </c:pt>
                <c:pt idx="11199">
                  <c:v>0.3240524500000001</c:v>
                </c:pt>
                <c:pt idx="11200">
                  <c:v>0.3240775600000001</c:v>
                </c:pt>
                <c:pt idx="11201">
                  <c:v>0.32410986000000014</c:v>
                </c:pt>
                <c:pt idx="11202">
                  <c:v>0.32413555000000005</c:v>
                </c:pt>
                <c:pt idx="11203">
                  <c:v>0.32416784000000004</c:v>
                </c:pt>
                <c:pt idx="11204">
                  <c:v>0.32419342000000001</c:v>
                </c:pt>
                <c:pt idx="11205">
                  <c:v>0.32422571000000006</c:v>
                </c:pt>
                <c:pt idx="11206">
                  <c:v>0.32425141000000002</c:v>
                </c:pt>
                <c:pt idx="11207">
                  <c:v>0.32428358000000007</c:v>
                </c:pt>
                <c:pt idx="11208">
                  <c:v>0.32430881000000011</c:v>
                </c:pt>
                <c:pt idx="11209">
                  <c:v>0.32434145000000003</c:v>
                </c:pt>
                <c:pt idx="11210">
                  <c:v>0.32436657000000013</c:v>
                </c:pt>
                <c:pt idx="11211">
                  <c:v>0.32439944000000004</c:v>
                </c:pt>
                <c:pt idx="11212">
                  <c:v>0.32442455000000009</c:v>
                </c:pt>
                <c:pt idx="11213">
                  <c:v>0.32445731000000005</c:v>
                </c:pt>
                <c:pt idx="11214">
                  <c:v>0.32448254000000015</c:v>
                </c:pt>
                <c:pt idx="11215">
                  <c:v>0.32451518000000007</c:v>
                </c:pt>
                <c:pt idx="11216">
                  <c:v>0.32454030000000006</c:v>
                </c:pt>
                <c:pt idx="11217">
                  <c:v>0.32457305000000003</c:v>
                </c:pt>
                <c:pt idx="11218">
                  <c:v>0.32459817000000007</c:v>
                </c:pt>
                <c:pt idx="11219">
                  <c:v>0.3246309200000001</c:v>
                </c:pt>
                <c:pt idx="11220">
                  <c:v>0.32465604000000003</c:v>
                </c:pt>
                <c:pt idx="11221">
                  <c:v>0.32468902000000011</c:v>
                </c:pt>
                <c:pt idx="11222">
                  <c:v>0.32471414000000004</c:v>
                </c:pt>
                <c:pt idx="11223">
                  <c:v>0.32474689000000007</c:v>
                </c:pt>
                <c:pt idx="11224">
                  <c:v>0.32477201000000006</c:v>
                </c:pt>
                <c:pt idx="11225">
                  <c:v>0.32480476000000019</c:v>
                </c:pt>
                <c:pt idx="11226">
                  <c:v>0.32482965000000014</c:v>
                </c:pt>
                <c:pt idx="11227">
                  <c:v>0.32486217000000012</c:v>
                </c:pt>
                <c:pt idx="11228">
                  <c:v>0.32488740000000016</c:v>
                </c:pt>
                <c:pt idx="11229">
                  <c:v>0.32491993000000008</c:v>
                </c:pt>
                <c:pt idx="11230">
                  <c:v>0.32494527000000006</c:v>
                </c:pt>
                <c:pt idx="11231">
                  <c:v>0.32497803000000008</c:v>
                </c:pt>
                <c:pt idx="11232">
                  <c:v>0.32500337000000007</c:v>
                </c:pt>
                <c:pt idx="11233">
                  <c:v>0.32503578000000005</c:v>
                </c:pt>
                <c:pt idx="11234">
                  <c:v>0.32506124000000003</c:v>
                </c:pt>
                <c:pt idx="11235">
                  <c:v>0.32509377000000006</c:v>
                </c:pt>
                <c:pt idx="11236">
                  <c:v>0.32511912000000004</c:v>
                </c:pt>
                <c:pt idx="11237">
                  <c:v>0.32515175000000002</c:v>
                </c:pt>
                <c:pt idx="11238">
                  <c:v>0.32517699000000011</c:v>
                </c:pt>
                <c:pt idx="11239">
                  <c:v>0.32520951000000003</c:v>
                </c:pt>
                <c:pt idx="11240">
                  <c:v>0.32523509</c:v>
                </c:pt>
                <c:pt idx="11241">
                  <c:v>0.3252674900000001</c:v>
                </c:pt>
                <c:pt idx="11242">
                  <c:v>0.32529296000000008</c:v>
                </c:pt>
                <c:pt idx="11243">
                  <c:v>0.32532537000000011</c:v>
                </c:pt>
                <c:pt idx="11244">
                  <c:v>0.32535083000000009</c:v>
                </c:pt>
                <c:pt idx="11245">
                  <c:v>0.32538324000000007</c:v>
                </c:pt>
                <c:pt idx="11246">
                  <c:v>0.32540881000000016</c:v>
                </c:pt>
                <c:pt idx="11247">
                  <c:v>0.32544122000000003</c:v>
                </c:pt>
                <c:pt idx="11248">
                  <c:v>0.32546668000000012</c:v>
                </c:pt>
                <c:pt idx="11249">
                  <c:v>0.3254990900000001</c:v>
                </c:pt>
                <c:pt idx="11250">
                  <c:v>0.32552455000000008</c:v>
                </c:pt>
                <c:pt idx="11251">
                  <c:v>0.32555696000000012</c:v>
                </c:pt>
                <c:pt idx="11252">
                  <c:v>0.32558243000000009</c:v>
                </c:pt>
                <c:pt idx="11253">
                  <c:v>0.32561449000000009</c:v>
                </c:pt>
                <c:pt idx="11254">
                  <c:v>0.3256403000000001</c:v>
                </c:pt>
                <c:pt idx="11255">
                  <c:v>0.32567224000000006</c:v>
                </c:pt>
                <c:pt idx="11256">
                  <c:v>0.32569817000000006</c:v>
                </c:pt>
                <c:pt idx="11257">
                  <c:v>0.32573011000000002</c:v>
                </c:pt>
                <c:pt idx="11258">
                  <c:v>0.32575604000000002</c:v>
                </c:pt>
                <c:pt idx="11259">
                  <c:v>0.32578833000000007</c:v>
                </c:pt>
                <c:pt idx="11260">
                  <c:v>0.32581344000000007</c:v>
                </c:pt>
                <c:pt idx="11261">
                  <c:v>0.32584620000000009</c:v>
                </c:pt>
                <c:pt idx="11262">
                  <c:v>0.32587131000000014</c:v>
                </c:pt>
                <c:pt idx="11263">
                  <c:v>0.32590407000000016</c:v>
                </c:pt>
                <c:pt idx="11264">
                  <c:v>0.32592918000000015</c:v>
                </c:pt>
                <c:pt idx="11265">
                  <c:v>0.32596194000000006</c:v>
                </c:pt>
                <c:pt idx="11266">
                  <c:v>0.32598705000000006</c:v>
                </c:pt>
                <c:pt idx="11267">
                  <c:v>0.32601981000000008</c:v>
                </c:pt>
                <c:pt idx="11268">
                  <c:v>0.32604504000000001</c:v>
                </c:pt>
                <c:pt idx="11269">
                  <c:v>0.32607768000000009</c:v>
                </c:pt>
                <c:pt idx="11270">
                  <c:v>0.32610291000000008</c:v>
                </c:pt>
                <c:pt idx="11271">
                  <c:v>0.32613520000000001</c:v>
                </c:pt>
                <c:pt idx="11272">
                  <c:v>0.32616078000000009</c:v>
                </c:pt>
                <c:pt idx="11273">
                  <c:v>0.32619307000000003</c:v>
                </c:pt>
                <c:pt idx="11274">
                  <c:v>0.32621900000000009</c:v>
                </c:pt>
                <c:pt idx="11275">
                  <c:v>0.32625105999999998</c:v>
                </c:pt>
                <c:pt idx="11276">
                  <c:v>0.32627629000000008</c:v>
                </c:pt>
                <c:pt idx="11277">
                  <c:v>0.3263090500000001</c:v>
                </c:pt>
                <c:pt idx="11278">
                  <c:v>0.32633416000000004</c:v>
                </c:pt>
                <c:pt idx="11279">
                  <c:v>0.32636692000000012</c:v>
                </c:pt>
                <c:pt idx="11280">
                  <c:v>0.32639203000000006</c:v>
                </c:pt>
                <c:pt idx="11281">
                  <c:v>0.32642479000000013</c:v>
                </c:pt>
                <c:pt idx="11282">
                  <c:v>0.32644990000000007</c:v>
                </c:pt>
                <c:pt idx="11283">
                  <c:v>0.32648266000000009</c:v>
                </c:pt>
                <c:pt idx="11284">
                  <c:v>0.32650777000000009</c:v>
                </c:pt>
                <c:pt idx="11285">
                  <c:v>0.32654053000000005</c:v>
                </c:pt>
                <c:pt idx="11286">
                  <c:v>0.32656576000000004</c:v>
                </c:pt>
                <c:pt idx="11287">
                  <c:v>0.32659851000000006</c:v>
                </c:pt>
                <c:pt idx="11288">
                  <c:v>0.32662398000000009</c:v>
                </c:pt>
                <c:pt idx="11289">
                  <c:v>0.32665638000000008</c:v>
                </c:pt>
                <c:pt idx="11290">
                  <c:v>0.32668138000000008</c:v>
                </c:pt>
                <c:pt idx="11291">
                  <c:v>0.32671437000000009</c:v>
                </c:pt>
                <c:pt idx="11292">
                  <c:v>0.32673924999999998</c:v>
                </c:pt>
                <c:pt idx="11293">
                  <c:v>0.3267722400000001</c:v>
                </c:pt>
                <c:pt idx="11294">
                  <c:v>0.32679724000000004</c:v>
                </c:pt>
                <c:pt idx="11295">
                  <c:v>0.32683011000000006</c:v>
                </c:pt>
                <c:pt idx="11296">
                  <c:v>0.32685499000000012</c:v>
                </c:pt>
                <c:pt idx="11297">
                  <c:v>0.32688798000000013</c:v>
                </c:pt>
                <c:pt idx="11298">
                  <c:v>0.32691298000000013</c:v>
                </c:pt>
                <c:pt idx="11299">
                  <c:v>0.32694585000000004</c:v>
                </c:pt>
                <c:pt idx="11300">
                  <c:v>0.32697085000000009</c:v>
                </c:pt>
                <c:pt idx="11301">
                  <c:v>0.32700326000000007</c:v>
                </c:pt>
                <c:pt idx="11302">
                  <c:v>0.32702884000000015</c:v>
                </c:pt>
                <c:pt idx="11303">
                  <c:v>0.32706113000000003</c:v>
                </c:pt>
                <c:pt idx="11304">
                  <c:v>0.32708671000000011</c:v>
                </c:pt>
                <c:pt idx="11305">
                  <c:v>0.32711900000000016</c:v>
                </c:pt>
                <c:pt idx="11306">
                  <c:v>0.32714458000000007</c:v>
                </c:pt>
                <c:pt idx="11307">
                  <c:v>0.32717699000000011</c:v>
                </c:pt>
                <c:pt idx="11308">
                  <c:v>0.32720256000000003</c:v>
                </c:pt>
                <c:pt idx="11309">
                  <c:v>0.32723486000000007</c:v>
                </c:pt>
                <c:pt idx="11310">
                  <c:v>0.3272604300000001</c:v>
                </c:pt>
                <c:pt idx="11311">
                  <c:v>0.32729273000000003</c:v>
                </c:pt>
                <c:pt idx="11312">
                  <c:v>0.32731842000000011</c:v>
                </c:pt>
                <c:pt idx="11313">
                  <c:v>0.32735060000000016</c:v>
                </c:pt>
                <c:pt idx="11314">
                  <c:v>0.32737629000000013</c:v>
                </c:pt>
                <c:pt idx="11315">
                  <c:v>0.32740847000000012</c:v>
                </c:pt>
                <c:pt idx="11316">
                  <c:v>0.32743416000000003</c:v>
                </c:pt>
                <c:pt idx="11317">
                  <c:v>0.32746645000000008</c:v>
                </c:pt>
                <c:pt idx="11318">
                  <c:v>0.32749145000000002</c:v>
                </c:pt>
                <c:pt idx="11319">
                  <c:v>0.32752432000000009</c:v>
                </c:pt>
                <c:pt idx="11320">
                  <c:v>0.32754955000000002</c:v>
                </c:pt>
                <c:pt idx="11321">
                  <c:v>0.32758219000000011</c:v>
                </c:pt>
                <c:pt idx="11322">
                  <c:v>0.32760743000000003</c:v>
                </c:pt>
                <c:pt idx="11323">
                  <c:v>0.32763983000000002</c:v>
                </c:pt>
                <c:pt idx="11324">
                  <c:v>0.3276654100000001</c:v>
                </c:pt>
                <c:pt idx="11325">
                  <c:v>0.32769782000000003</c:v>
                </c:pt>
                <c:pt idx="11326">
                  <c:v>0.32772340000000005</c:v>
                </c:pt>
                <c:pt idx="11327">
                  <c:v>0.32775592000000003</c:v>
                </c:pt>
                <c:pt idx="11328">
                  <c:v>0.32778092000000009</c:v>
                </c:pt>
                <c:pt idx="11329">
                  <c:v>0.32781368000000011</c:v>
                </c:pt>
                <c:pt idx="11330">
                  <c:v>0.32783914000000003</c:v>
                </c:pt>
                <c:pt idx="11331">
                  <c:v>0.32787166000000012</c:v>
                </c:pt>
                <c:pt idx="11332">
                  <c:v>0.3278970100000001</c:v>
                </c:pt>
                <c:pt idx="11333">
                  <c:v>0.32792965000000007</c:v>
                </c:pt>
                <c:pt idx="11334">
                  <c:v>0.32795488000000012</c:v>
                </c:pt>
                <c:pt idx="11335">
                  <c:v>0.32798752000000009</c:v>
                </c:pt>
                <c:pt idx="11336">
                  <c:v>0.32801287000000012</c:v>
                </c:pt>
                <c:pt idx="11337">
                  <c:v>0.3280453900000001</c:v>
                </c:pt>
                <c:pt idx="11338">
                  <c:v>0.32807074000000014</c:v>
                </c:pt>
                <c:pt idx="11339">
                  <c:v>0.32810326000000006</c:v>
                </c:pt>
                <c:pt idx="11340">
                  <c:v>0.32812803000000007</c:v>
                </c:pt>
                <c:pt idx="11341">
                  <c:v>0.32816067000000015</c:v>
                </c:pt>
                <c:pt idx="11342">
                  <c:v>0.32818590000000009</c:v>
                </c:pt>
                <c:pt idx="11343">
                  <c:v>0.32821865000000006</c:v>
                </c:pt>
                <c:pt idx="11344">
                  <c:v>0.3282437700000001</c:v>
                </c:pt>
                <c:pt idx="11345">
                  <c:v>0.32827664000000006</c:v>
                </c:pt>
                <c:pt idx="11346">
                  <c:v>0.32830164000000006</c:v>
                </c:pt>
                <c:pt idx="11347">
                  <c:v>0.32833451000000008</c:v>
                </c:pt>
                <c:pt idx="11348">
                  <c:v>0.32835962000000007</c:v>
                </c:pt>
                <c:pt idx="11349">
                  <c:v>0.32839261000000008</c:v>
                </c:pt>
                <c:pt idx="11350">
                  <c:v>0.32841749000000009</c:v>
                </c:pt>
                <c:pt idx="11351">
                  <c:v>0.32845048000000016</c:v>
                </c:pt>
                <c:pt idx="11352">
                  <c:v>0.32847537000000016</c:v>
                </c:pt>
                <c:pt idx="11353">
                  <c:v>0.32850835000000006</c:v>
                </c:pt>
                <c:pt idx="11354">
                  <c:v>0.32853335</c:v>
                </c:pt>
                <c:pt idx="11355">
                  <c:v>0.32856576000000004</c:v>
                </c:pt>
                <c:pt idx="11356">
                  <c:v>0.32859122000000002</c:v>
                </c:pt>
                <c:pt idx="11357">
                  <c:v>0.32862363000000006</c:v>
                </c:pt>
                <c:pt idx="11358">
                  <c:v>0.32864921000000002</c:v>
                </c:pt>
                <c:pt idx="11359">
                  <c:v>0.32868150000000007</c:v>
                </c:pt>
                <c:pt idx="11360">
                  <c:v>0.32870708000000004</c:v>
                </c:pt>
                <c:pt idx="11361">
                  <c:v>0.32873937000000003</c:v>
                </c:pt>
                <c:pt idx="11362">
                  <c:v>0.32876506000000005</c:v>
                </c:pt>
                <c:pt idx="11363">
                  <c:v>0.32879724000000005</c:v>
                </c:pt>
                <c:pt idx="11364">
                  <c:v>0.32882293000000012</c:v>
                </c:pt>
                <c:pt idx="11365">
                  <c:v>0.32885534000000005</c:v>
                </c:pt>
                <c:pt idx="11366">
                  <c:v>0.32888080000000014</c:v>
                </c:pt>
                <c:pt idx="11367">
                  <c:v>0.32891321000000007</c:v>
                </c:pt>
                <c:pt idx="11368">
                  <c:v>0.32893844000000005</c:v>
                </c:pt>
                <c:pt idx="11369">
                  <c:v>0.32897120000000007</c:v>
                </c:pt>
                <c:pt idx="11370">
                  <c:v>0.32899631000000007</c:v>
                </c:pt>
                <c:pt idx="11371">
                  <c:v>0.32902918000000009</c:v>
                </c:pt>
                <c:pt idx="11372">
                  <c:v>0.32905430000000008</c:v>
                </c:pt>
                <c:pt idx="11373">
                  <c:v>0.3290870500000001</c:v>
                </c:pt>
                <c:pt idx="11374">
                  <c:v>0.32911217000000009</c:v>
                </c:pt>
                <c:pt idx="11375">
                  <c:v>0.32914493000000006</c:v>
                </c:pt>
                <c:pt idx="11376">
                  <c:v>0.3291701600000001</c:v>
                </c:pt>
                <c:pt idx="11377">
                  <c:v>0.3292022200000001</c:v>
                </c:pt>
                <c:pt idx="11378">
                  <c:v>0.32922803000000006</c:v>
                </c:pt>
                <c:pt idx="11379">
                  <c:v>0.32926009000000006</c:v>
                </c:pt>
                <c:pt idx="11380">
                  <c:v>0.32928590000000008</c:v>
                </c:pt>
                <c:pt idx="11381">
                  <c:v>0.32931807000000013</c:v>
                </c:pt>
                <c:pt idx="11382">
                  <c:v>0.32934377000000009</c:v>
                </c:pt>
                <c:pt idx="11383">
                  <c:v>0.32937594000000009</c:v>
                </c:pt>
                <c:pt idx="11384">
                  <c:v>0.32940118000000007</c:v>
                </c:pt>
                <c:pt idx="11385">
                  <c:v>0.3294338100000001</c:v>
                </c:pt>
                <c:pt idx="11386">
                  <c:v>0.32945905000000003</c:v>
                </c:pt>
                <c:pt idx="11387">
                  <c:v>0.3294919200000001</c:v>
                </c:pt>
                <c:pt idx="11388">
                  <c:v>0.32951715000000004</c:v>
                </c:pt>
                <c:pt idx="11389">
                  <c:v>0.32954990000000006</c:v>
                </c:pt>
                <c:pt idx="11390">
                  <c:v>0.32957502000000005</c:v>
                </c:pt>
                <c:pt idx="11391">
                  <c:v>0.3296073100000001</c:v>
                </c:pt>
                <c:pt idx="11392">
                  <c:v>0.32963312</c:v>
                </c:pt>
                <c:pt idx="11393">
                  <c:v>0.32966530000000011</c:v>
                </c:pt>
                <c:pt idx="11394">
                  <c:v>0.32969099000000007</c:v>
                </c:pt>
                <c:pt idx="11395">
                  <c:v>0.32972317000000007</c:v>
                </c:pt>
                <c:pt idx="11396">
                  <c:v>0.32974886000000003</c:v>
                </c:pt>
                <c:pt idx="11397">
                  <c:v>0.32978104000000008</c:v>
                </c:pt>
                <c:pt idx="11398">
                  <c:v>0.3298068500000001</c:v>
                </c:pt>
                <c:pt idx="11399">
                  <c:v>0.32983891000000015</c:v>
                </c:pt>
                <c:pt idx="11400">
                  <c:v>0.32986472000000011</c:v>
                </c:pt>
                <c:pt idx="11401">
                  <c:v>0.32989678000000011</c:v>
                </c:pt>
                <c:pt idx="11402">
                  <c:v>0.32992259000000013</c:v>
                </c:pt>
                <c:pt idx="11403">
                  <c:v>0.32995476000000012</c:v>
                </c:pt>
                <c:pt idx="11404">
                  <c:v>0.32997988000000011</c:v>
                </c:pt>
                <c:pt idx="11405">
                  <c:v>0.33001263000000008</c:v>
                </c:pt>
                <c:pt idx="11406">
                  <c:v>0.33003775000000002</c:v>
                </c:pt>
                <c:pt idx="11407">
                  <c:v>0.33007050000000016</c:v>
                </c:pt>
                <c:pt idx="11408">
                  <c:v>0.33009562000000003</c:v>
                </c:pt>
                <c:pt idx="11409">
                  <c:v>0.33012837000000012</c:v>
                </c:pt>
                <c:pt idx="11410">
                  <c:v>0.3301534900000001</c:v>
                </c:pt>
                <c:pt idx="11411">
                  <c:v>0.33018624000000008</c:v>
                </c:pt>
                <c:pt idx="11412">
                  <c:v>0.33021148000000006</c:v>
                </c:pt>
                <c:pt idx="11413">
                  <c:v>0.33024412000000003</c:v>
                </c:pt>
                <c:pt idx="11414">
                  <c:v>0.33026935000000002</c:v>
                </c:pt>
                <c:pt idx="11415">
                  <c:v>0.33030199000000016</c:v>
                </c:pt>
                <c:pt idx="11416">
                  <c:v>0.33032722000000009</c:v>
                </c:pt>
                <c:pt idx="11417">
                  <c:v>0.33035986000000012</c:v>
                </c:pt>
                <c:pt idx="11418">
                  <c:v>0.33038509000000016</c:v>
                </c:pt>
                <c:pt idx="11419">
                  <c:v>0.33041784000000007</c:v>
                </c:pt>
                <c:pt idx="11420">
                  <c:v>0.33044307000000006</c:v>
                </c:pt>
                <c:pt idx="11421">
                  <c:v>0.33047583000000014</c:v>
                </c:pt>
                <c:pt idx="11422">
                  <c:v>0.33050118000000006</c:v>
                </c:pt>
                <c:pt idx="11423">
                  <c:v>0.3305337000000001</c:v>
                </c:pt>
                <c:pt idx="11424">
                  <c:v>0.33055905000000002</c:v>
                </c:pt>
                <c:pt idx="11425">
                  <c:v>0.33059157000000006</c:v>
                </c:pt>
                <c:pt idx="11426">
                  <c:v>0.33061680000000016</c:v>
                </c:pt>
                <c:pt idx="11427">
                  <c:v>0.33064944000000002</c:v>
                </c:pt>
                <c:pt idx="11428">
                  <c:v>0.33067479000000011</c:v>
                </c:pt>
                <c:pt idx="11429">
                  <c:v>0.33070731000000003</c:v>
                </c:pt>
                <c:pt idx="11430">
                  <c:v>0.33073266000000007</c:v>
                </c:pt>
                <c:pt idx="11431">
                  <c:v>0.3307651800000001</c:v>
                </c:pt>
                <c:pt idx="11432">
                  <c:v>0.33079053000000008</c:v>
                </c:pt>
                <c:pt idx="11433">
                  <c:v>0.33082305000000006</c:v>
                </c:pt>
                <c:pt idx="11434">
                  <c:v>0.33084840000000015</c:v>
                </c:pt>
                <c:pt idx="11435">
                  <c:v>0.33088069000000014</c:v>
                </c:pt>
                <c:pt idx="11436">
                  <c:v>0.33090627000000011</c:v>
                </c:pt>
                <c:pt idx="11437">
                  <c:v>0.3309385600000001</c:v>
                </c:pt>
                <c:pt idx="11438">
                  <c:v>0.33096368000000009</c:v>
                </c:pt>
                <c:pt idx="11439">
                  <c:v>0.33099643000000006</c:v>
                </c:pt>
                <c:pt idx="11440">
                  <c:v>0.33102155000000005</c:v>
                </c:pt>
                <c:pt idx="11441">
                  <c:v>0.33105430000000008</c:v>
                </c:pt>
                <c:pt idx="11442">
                  <c:v>0.33107953000000007</c:v>
                </c:pt>
                <c:pt idx="11443">
                  <c:v>0.33111217000000009</c:v>
                </c:pt>
                <c:pt idx="11444">
                  <c:v>0.33113740000000008</c:v>
                </c:pt>
                <c:pt idx="11445">
                  <c:v>0.33117004000000005</c:v>
                </c:pt>
                <c:pt idx="11446">
                  <c:v>0.3311952700000001</c:v>
                </c:pt>
                <c:pt idx="11447">
                  <c:v>0.33122791000000007</c:v>
                </c:pt>
                <c:pt idx="11448">
                  <c:v>0.33125314</c:v>
                </c:pt>
                <c:pt idx="11449">
                  <c:v>0.33128590000000008</c:v>
                </c:pt>
                <c:pt idx="11450">
                  <c:v>0.33131113000000006</c:v>
                </c:pt>
                <c:pt idx="11451">
                  <c:v>0.33134377000000009</c:v>
                </c:pt>
                <c:pt idx="11452">
                  <c:v>0.33136912000000007</c:v>
                </c:pt>
                <c:pt idx="11453">
                  <c:v>0.33140164000000005</c:v>
                </c:pt>
                <c:pt idx="11454">
                  <c:v>0.33142699000000014</c:v>
                </c:pt>
                <c:pt idx="11455">
                  <c:v>0.33145951000000007</c:v>
                </c:pt>
                <c:pt idx="11456">
                  <c:v>0.33148497000000021</c:v>
                </c:pt>
                <c:pt idx="11457">
                  <c:v>0.33151749000000014</c:v>
                </c:pt>
                <c:pt idx="11458">
                  <c:v>0.33154238000000014</c:v>
                </c:pt>
                <c:pt idx="11459">
                  <c:v>0.33157537000000009</c:v>
                </c:pt>
                <c:pt idx="11460">
                  <c:v>0.33160037000000009</c:v>
                </c:pt>
                <c:pt idx="11461">
                  <c:v>0.33163277000000008</c:v>
                </c:pt>
                <c:pt idx="11462">
                  <c:v>0.3316582400000001</c:v>
                </c:pt>
                <c:pt idx="11463">
                  <c:v>0.33169064000000004</c:v>
                </c:pt>
                <c:pt idx="11464">
                  <c:v>0.33171611000000006</c:v>
                </c:pt>
                <c:pt idx="11465">
                  <c:v>0.33174851000000005</c:v>
                </c:pt>
                <c:pt idx="11466">
                  <c:v>0.33177398000000008</c:v>
                </c:pt>
                <c:pt idx="11467">
                  <c:v>0.33180662000000011</c:v>
                </c:pt>
                <c:pt idx="11468">
                  <c:v>0.33183196000000004</c:v>
                </c:pt>
                <c:pt idx="11469">
                  <c:v>0.33186449000000012</c:v>
                </c:pt>
                <c:pt idx="11470">
                  <c:v>0.3318900600000001</c:v>
                </c:pt>
                <c:pt idx="11471">
                  <c:v>0.33192236000000019</c:v>
                </c:pt>
                <c:pt idx="11472">
                  <c:v>0.33194759000000007</c:v>
                </c:pt>
                <c:pt idx="11473">
                  <c:v>0.33198046000000009</c:v>
                </c:pt>
                <c:pt idx="11474">
                  <c:v>0.33200546000000003</c:v>
                </c:pt>
                <c:pt idx="11475">
                  <c:v>0.3320383300000001</c:v>
                </c:pt>
                <c:pt idx="11476">
                  <c:v>0.3320633300000001</c:v>
                </c:pt>
                <c:pt idx="11477">
                  <c:v>0.33209620000000006</c:v>
                </c:pt>
                <c:pt idx="11478">
                  <c:v>0.33212120000000006</c:v>
                </c:pt>
                <c:pt idx="11479">
                  <c:v>0.33215349000000005</c:v>
                </c:pt>
                <c:pt idx="11480">
                  <c:v>0.33217907000000008</c:v>
                </c:pt>
                <c:pt idx="11481">
                  <c:v>0.33221148000000006</c:v>
                </c:pt>
                <c:pt idx="11482">
                  <c:v>0.33223704999999998</c:v>
                </c:pt>
                <c:pt idx="11483">
                  <c:v>0.33226935000000002</c:v>
                </c:pt>
                <c:pt idx="11484">
                  <c:v>0.3322949300000001</c:v>
                </c:pt>
                <c:pt idx="11485">
                  <c:v>0.33232722000000009</c:v>
                </c:pt>
                <c:pt idx="11486">
                  <c:v>0.33235280000000011</c:v>
                </c:pt>
                <c:pt idx="11487">
                  <c:v>0.33238509000000016</c:v>
                </c:pt>
                <c:pt idx="11488">
                  <c:v>0.33241055000000014</c:v>
                </c:pt>
                <c:pt idx="11489">
                  <c:v>0.33244296000000012</c:v>
                </c:pt>
                <c:pt idx="11490">
                  <c:v>0.33246854000000009</c:v>
                </c:pt>
                <c:pt idx="11491">
                  <c:v>0.33250083000000008</c:v>
                </c:pt>
                <c:pt idx="11492">
                  <c:v>0.33252641000000016</c:v>
                </c:pt>
                <c:pt idx="11493">
                  <c:v>0.3325587000000001</c:v>
                </c:pt>
                <c:pt idx="11494">
                  <c:v>0.33258439000000012</c:v>
                </c:pt>
                <c:pt idx="11495">
                  <c:v>0.33261657000000011</c:v>
                </c:pt>
                <c:pt idx="11496">
                  <c:v>0.33264192000000004</c:v>
                </c:pt>
                <c:pt idx="11497">
                  <c:v>0.33267444000000007</c:v>
                </c:pt>
                <c:pt idx="11498">
                  <c:v>0.33269979000000005</c:v>
                </c:pt>
                <c:pt idx="11499">
                  <c:v>0.33273243000000002</c:v>
                </c:pt>
                <c:pt idx="11500">
                  <c:v>0.33275766000000007</c:v>
                </c:pt>
                <c:pt idx="11501">
                  <c:v>0.33279030000000004</c:v>
                </c:pt>
                <c:pt idx="11502">
                  <c:v>0.33281553000000014</c:v>
                </c:pt>
                <c:pt idx="11503">
                  <c:v>0.33284817000000011</c:v>
                </c:pt>
                <c:pt idx="11504">
                  <c:v>0.33287351000000009</c:v>
                </c:pt>
                <c:pt idx="11505">
                  <c:v>0.33290615000000007</c:v>
                </c:pt>
                <c:pt idx="11506">
                  <c:v>0.3329315000000001</c:v>
                </c:pt>
                <c:pt idx="11507">
                  <c:v>0.33296402000000014</c:v>
                </c:pt>
                <c:pt idx="11508">
                  <c:v>0.33298937000000012</c:v>
                </c:pt>
                <c:pt idx="11509">
                  <c:v>0.33302189000000015</c:v>
                </c:pt>
                <c:pt idx="11510">
                  <c:v>0.33304724000000002</c:v>
                </c:pt>
                <c:pt idx="11511">
                  <c:v>0.33307988000000016</c:v>
                </c:pt>
                <c:pt idx="11512">
                  <c:v>0.33310511000000004</c:v>
                </c:pt>
                <c:pt idx="11513">
                  <c:v>0.33313740000000003</c:v>
                </c:pt>
                <c:pt idx="11514">
                  <c:v>0.3331631000000001</c:v>
                </c:pt>
                <c:pt idx="11515">
                  <c:v>0.3331952700000001</c:v>
                </c:pt>
                <c:pt idx="11516">
                  <c:v>0.33322097000000012</c:v>
                </c:pt>
                <c:pt idx="11517">
                  <c:v>0.33325314</c:v>
                </c:pt>
                <c:pt idx="11518">
                  <c:v>0.33327884000000008</c:v>
                </c:pt>
                <c:pt idx="11519">
                  <c:v>0.33331101000000007</c:v>
                </c:pt>
                <c:pt idx="11520">
                  <c:v>0.33333671000000009</c:v>
                </c:pt>
                <c:pt idx="11521">
                  <c:v>0.33336912000000007</c:v>
                </c:pt>
                <c:pt idx="11522">
                  <c:v>0.33339435000000006</c:v>
                </c:pt>
                <c:pt idx="11523">
                  <c:v>0.33342699000000015</c:v>
                </c:pt>
                <c:pt idx="11524">
                  <c:v>0.33345233000000007</c:v>
                </c:pt>
                <c:pt idx="11525">
                  <c:v>0.33348486000000016</c:v>
                </c:pt>
                <c:pt idx="11526">
                  <c:v>0.33351032000000014</c:v>
                </c:pt>
                <c:pt idx="11527">
                  <c:v>0.33354284000000006</c:v>
                </c:pt>
                <c:pt idx="11528">
                  <c:v>0.33356807000000016</c:v>
                </c:pt>
                <c:pt idx="11529">
                  <c:v>0.33360071000000008</c:v>
                </c:pt>
                <c:pt idx="11530">
                  <c:v>0.33362594000000007</c:v>
                </c:pt>
                <c:pt idx="11531">
                  <c:v>0.33365858000000009</c:v>
                </c:pt>
                <c:pt idx="11532">
                  <c:v>0.33368393000000007</c:v>
                </c:pt>
                <c:pt idx="11533">
                  <c:v>0.33371645000000005</c:v>
                </c:pt>
                <c:pt idx="11534">
                  <c:v>0.33374180000000003</c:v>
                </c:pt>
                <c:pt idx="11535">
                  <c:v>0.33377432000000007</c:v>
                </c:pt>
                <c:pt idx="11536">
                  <c:v>0.33379921000000001</c:v>
                </c:pt>
                <c:pt idx="11537">
                  <c:v>0.33383219000000008</c:v>
                </c:pt>
                <c:pt idx="11538">
                  <c:v>0.33385708000000008</c:v>
                </c:pt>
                <c:pt idx="11539">
                  <c:v>0.33389018000000009</c:v>
                </c:pt>
                <c:pt idx="11540">
                  <c:v>0.33391495000000015</c:v>
                </c:pt>
                <c:pt idx="11541">
                  <c:v>0.33394747000000008</c:v>
                </c:pt>
                <c:pt idx="11542">
                  <c:v>0.33397282000000011</c:v>
                </c:pt>
                <c:pt idx="11543">
                  <c:v>0.33400557000000008</c:v>
                </c:pt>
                <c:pt idx="11544">
                  <c:v>0.33403069000000007</c:v>
                </c:pt>
                <c:pt idx="11545">
                  <c:v>0.3340634400000001</c:v>
                </c:pt>
                <c:pt idx="11546">
                  <c:v>0.33408856000000009</c:v>
                </c:pt>
                <c:pt idx="11547">
                  <c:v>0.33412131000000006</c:v>
                </c:pt>
                <c:pt idx="11548">
                  <c:v>0.3341465500000001</c:v>
                </c:pt>
                <c:pt idx="11549">
                  <c:v>0.33417918000000008</c:v>
                </c:pt>
                <c:pt idx="11550">
                  <c:v>0.33420442000000006</c:v>
                </c:pt>
                <c:pt idx="11551">
                  <c:v>0.33423694000000004</c:v>
                </c:pt>
                <c:pt idx="11552">
                  <c:v>0.33426240000000007</c:v>
                </c:pt>
                <c:pt idx="11553">
                  <c:v>0.3342949300000001</c:v>
                </c:pt>
                <c:pt idx="11554">
                  <c:v>0.33432027000000014</c:v>
                </c:pt>
                <c:pt idx="11555">
                  <c:v>0.33435280000000012</c:v>
                </c:pt>
                <c:pt idx="11556">
                  <c:v>0.33437826000000009</c:v>
                </c:pt>
                <c:pt idx="11557">
                  <c:v>0.33441067000000013</c:v>
                </c:pt>
                <c:pt idx="11558">
                  <c:v>0.33443601000000006</c:v>
                </c:pt>
                <c:pt idx="11559">
                  <c:v>0.33446842000000016</c:v>
                </c:pt>
                <c:pt idx="11560">
                  <c:v>0.33449388000000008</c:v>
                </c:pt>
                <c:pt idx="11561">
                  <c:v>0.33452629000000011</c:v>
                </c:pt>
                <c:pt idx="11562">
                  <c:v>0.33455175000000004</c:v>
                </c:pt>
                <c:pt idx="11563">
                  <c:v>0.33458416000000013</c:v>
                </c:pt>
                <c:pt idx="11564">
                  <c:v>0.33460986000000004</c:v>
                </c:pt>
                <c:pt idx="11565">
                  <c:v>0.33464226000000008</c:v>
                </c:pt>
                <c:pt idx="11566">
                  <c:v>0.33466773000000005</c:v>
                </c:pt>
                <c:pt idx="11567">
                  <c:v>0.33470025000000003</c:v>
                </c:pt>
                <c:pt idx="11568">
                  <c:v>0.33472560000000007</c:v>
                </c:pt>
                <c:pt idx="11569">
                  <c:v>0.3347581200000001</c:v>
                </c:pt>
                <c:pt idx="11570">
                  <c:v>0.33478347000000014</c:v>
                </c:pt>
                <c:pt idx="11571">
                  <c:v>0.33481599000000012</c:v>
                </c:pt>
                <c:pt idx="11572">
                  <c:v>0.3348413400000001</c:v>
                </c:pt>
                <c:pt idx="11573">
                  <c:v>0.33487386000000013</c:v>
                </c:pt>
                <c:pt idx="11574">
                  <c:v>0.33489874000000008</c:v>
                </c:pt>
                <c:pt idx="11575">
                  <c:v>0.33493173000000004</c:v>
                </c:pt>
                <c:pt idx="11576">
                  <c:v>0.33495673000000009</c:v>
                </c:pt>
                <c:pt idx="11577">
                  <c:v>0.33498925000000007</c:v>
                </c:pt>
                <c:pt idx="11578">
                  <c:v>0.33501460000000011</c:v>
                </c:pt>
                <c:pt idx="11579">
                  <c:v>0.33504712000000003</c:v>
                </c:pt>
                <c:pt idx="11580">
                  <c:v>0.33507247000000012</c:v>
                </c:pt>
                <c:pt idx="11581">
                  <c:v>0.33510499000000016</c:v>
                </c:pt>
                <c:pt idx="11582">
                  <c:v>0.33513046000000007</c:v>
                </c:pt>
                <c:pt idx="11583">
                  <c:v>0.33516287000000011</c:v>
                </c:pt>
                <c:pt idx="11584">
                  <c:v>0.33518833000000009</c:v>
                </c:pt>
                <c:pt idx="11585">
                  <c:v>0.33522074000000007</c:v>
                </c:pt>
                <c:pt idx="11586">
                  <c:v>0.33524620000000011</c:v>
                </c:pt>
                <c:pt idx="11587">
                  <c:v>0.33527872000000009</c:v>
                </c:pt>
                <c:pt idx="11588">
                  <c:v>0.33530407000000012</c:v>
                </c:pt>
                <c:pt idx="11589">
                  <c:v>0.33533659000000016</c:v>
                </c:pt>
                <c:pt idx="11590">
                  <c:v>0.33536194000000014</c:v>
                </c:pt>
                <c:pt idx="11591">
                  <c:v>0.33539469000000011</c:v>
                </c:pt>
                <c:pt idx="11592">
                  <c:v>0.33542004000000009</c:v>
                </c:pt>
                <c:pt idx="11593">
                  <c:v>0.33545210000000009</c:v>
                </c:pt>
                <c:pt idx="11594">
                  <c:v>0.33547791000000016</c:v>
                </c:pt>
                <c:pt idx="11595">
                  <c:v>0.33551009000000009</c:v>
                </c:pt>
                <c:pt idx="11596">
                  <c:v>0.33553520000000003</c:v>
                </c:pt>
                <c:pt idx="11597">
                  <c:v>0.33556796000000011</c:v>
                </c:pt>
                <c:pt idx="11598">
                  <c:v>0.3355930700000001</c:v>
                </c:pt>
                <c:pt idx="11599">
                  <c:v>0.33562583000000007</c:v>
                </c:pt>
                <c:pt idx="11600">
                  <c:v>0.33565106000000006</c:v>
                </c:pt>
                <c:pt idx="11601">
                  <c:v>0.33568370000000008</c:v>
                </c:pt>
                <c:pt idx="11602">
                  <c:v>0.33570893000000007</c:v>
                </c:pt>
                <c:pt idx="11603">
                  <c:v>0.3357415700000001</c:v>
                </c:pt>
                <c:pt idx="11604">
                  <c:v>0.33576680000000009</c:v>
                </c:pt>
                <c:pt idx="11605">
                  <c:v>0.33579944</c:v>
                </c:pt>
                <c:pt idx="11606">
                  <c:v>0.33582490000000015</c:v>
                </c:pt>
                <c:pt idx="11607">
                  <c:v>0.33585743000000007</c:v>
                </c:pt>
                <c:pt idx="11608">
                  <c:v>0.33588277000000016</c:v>
                </c:pt>
                <c:pt idx="11609">
                  <c:v>0.33591541000000014</c:v>
                </c:pt>
                <c:pt idx="11610">
                  <c:v>0.33594076000000012</c:v>
                </c:pt>
                <c:pt idx="11611">
                  <c:v>0.33597328000000015</c:v>
                </c:pt>
                <c:pt idx="11612">
                  <c:v>0.33599863000000008</c:v>
                </c:pt>
                <c:pt idx="11613">
                  <c:v>0.33603092000000007</c:v>
                </c:pt>
                <c:pt idx="11614">
                  <c:v>0.33605604000000006</c:v>
                </c:pt>
                <c:pt idx="11615">
                  <c:v>0.33608879000000019</c:v>
                </c:pt>
                <c:pt idx="11616">
                  <c:v>0.33611414000000006</c:v>
                </c:pt>
                <c:pt idx="11617">
                  <c:v>0.3361466600000001</c:v>
                </c:pt>
                <c:pt idx="11618">
                  <c:v>0.33617224000000007</c:v>
                </c:pt>
                <c:pt idx="11619">
                  <c:v>0.33620453000000006</c:v>
                </c:pt>
                <c:pt idx="11620">
                  <c:v>0.33623011000000008</c:v>
                </c:pt>
                <c:pt idx="11621">
                  <c:v>0.33626252000000006</c:v>
                </c:pt>
                <c:pt idx="11622">
                  <c:v>0.33628775000000005</c:v>
                </c:pt>
                <c:pt idx="11623">
                  <c:v>0.33632039000000014</c:v>
                </c:pt>
                <c:pt idx="11624">
                  <c:v>0.33634585000000006</c:v>
                </c:pt>
                <c:pt idx="11625">
                  <c:v>0.3363782600000001</c:v>
                </c:pt>
                <c:pt idx="11626">
                  <c:v>0.33640372000000007</c:v>
                </c:pt>
                <c:pt idx="11627">
                  <c:v>0.33643613000000006</c:v>
                </c:pt>
                <c:pt idx="11628">
                  <c:v>0.33646159000000009</c:v>
                </c:pt>
                <c:pt idx="11629">
                  <c:v>0.33649412000000006</c:v>
                </c:pt>
                <c:pt idx="11630">
                  <c:v>0.3365194600000001</c:v>
                </c:pt>
                <c:pt idx="11631">
                  <c:v>0.33655199000000008</c:v>
                </c:pt>
                <c:pt idx="11632">
                  <c:v>0.33657733000000006</c:v>
                </c:pt>
                <c:pt idx="11633">
                  <c:v>0.33660986000000004</c:v>
                </c:pt>
                <c:pt idx="11634">
                  <c:v>0.33663520000000002</c:v>
                </c:pt>
                <c:pt idx="11635">
                  <c:v>0.33666773000000005</c:v>
                </c:pt>
                <c:pt idx="11636">
                  <c:v>0.33669307000000004</c:v>
                </c:pt>
                <c:pt idx="11637">
                  <c:v>0.33672560000000007</c:v>
                </c:pt>
                <c:pt idx="11638">
                  <c:v>0.33675094000000005</c:v>
                </c:pt>
                <c:pt idx="11639">
                  <c:v>0.33678347000000008</c:v>
                </c:pt>
                <c:pt idx="11640">
                  <c:v>0.33680881000000013</c:v>
                </c:pt>
                <c:pt idx="11641">
                  <c:v>0.3368413400000001</c:v>
                </c:pt>
                <c:pt idx="11642">
                  <c:v>0.33686611000000011</c:v>
                </c:pt>
                <c:pt idx="11643">
                  <c:v>0.33689921000000006</c:v>
                </c:pt>
                <c:pt idx="11644">
                  <c:v>0.33692409000000012</c:v>
                </c:pt>
                <c:pt idx="11645">
                  <c:v>0.33695719000000007</c:v>
                </c:pt>
                <c:pt idx="11646">
                  <c:v>0.33698208000000013</c:v>
                </c:pt>
                <c:pt idx="11647">
                  <c:v>0.33701472000000016</c:v>
                </c:pt>
                <c:pt idx="11648">
                  <c:v>0.33704006000000003</c:v>
                </c:pt>
                <c:pt idx="11649">
                  <c:v>0.33707270000000011</c:v>
                </c:pt>
                <c:pt idx="11650">
                  <c:v>0.3370979300000001</c:v>
                </c:pt>
                <c:pt idx="11651">
                  <c:v>0.33713057000000007</c:v>
                </c:pt>
                <c:pt idx="11652">
                  <c:v>0.33715580000000006</c:v>
                </c:pt>
                <c:pt idx="11653">
                  <c:v>0.33718844000000009</c:v>
                </c:pt>
                <c:pt idx="11654">
                  <c:v>0.33721368000000007</c:v>
                </c:pt>
                <c:pt idx="11655">
                  <c:v>0.33724620000000005</c:v>
                </c:pt>
                <c:pt idx="11656">
                  <c:v>0.33727155000000003</c:v>
                </c:pt>
                <c:pt idx="11657">
                  <c:v>0.33730418000000012</c:v>
                </c:pt>
                <c:pt idx="11658">
                  <c:v>0.33732953000000016</c:v>
                </c:pt>
                <c:pt idx="11659">
                  <c:v>0.33736205000000008</c:v>
                </c:pt>
                <c:pt idx="11660">
                  <c:v>0.33738752000000011</c:v>
                </c:pt>
                <c:pt idx="11661">
                  <c:v>0.33741993000000009</c:v>
                </c:pt>
                <c:pt idx="11662">
                  <c:v>0.33744539000000007</c:v>
                </c:pt>
                <c:pt idx="11663">
                  <c:v>0.3374780300000001</c:v>
                </c:pt>
                <c:pt idx="11664">
                  <c:v>0.33750326000000014</c:v>
                </c:pt>
                <c:pt idx="11665">
                  <c:v>0.33753590000000006</c:v>
                </c:pt>
                <c:pt idx="11666">
                  <c:v>0.3375611300000001</c:v>
                </c:pt>
                <c:pt idx="11667">
                  <c:v>0.3375931900000001</c:v>
                </c:pt>
                <c:pt idx="11668">
                  <c:v>0.33761900000000006</c:v>
                </c:pt>
                <c:pt idx="11669">
                  <c:v>0.33765106000000006</c:v>
                </c:pt>
                <c:pt idx="11670">
                  <c:v>0.33767687000000013</c:v>
                </c:pt>
                <c:pt idx="11671">
                  <c:v>0.33770905000000001</c:v>
                </c:pt>
                <c:pt idx="11672">
                  <c:v>0.33773439000000005</c:v>
                </c:pt>
                <c:pt idx="11673">
                  <c:v>0.33776692000000014</c:v>
                </c:pt>
                <c:pt idx="11674">
                  <c:v>0.33779226000000007</c:v>
                </c:pt>
                <c:pt idx="11675">
                  <c:v>0.33782490000000015</c:v>
                </c:pt>
                <c:pt idx="11676">
                  <c:v>0.33785025000000007</c:v>
                </c:pt>
                <c:pt idx="11677">
                  <c:v>0.33788277000000017</c:v>
                </c:pt>
                <c:pt idx="11678">
                  <c:v>0.33790812000000009</c:v>
                </c:pt>
                <c:pt idx="11679">
                  <c:v>0.33794076000000012</c:v>
                </c:pt>
                <c:pt idx="11680">
                  <c:v>0.33796599000000016</c:v>
                </c:pt>
                <c:pt idx="11681">
                  <c:v>0.33799863000000008</c:v>
                </c:pt>
                <c:pt idx="11682">
                  <c:v>0.33802398000000011</c:v>
                </c:pt>
                <c:pt idx="11683">
                  <c:v>0.33805638000000016</c:v>
                </c:pt>
                <c:pt idx="11684">
                  <c:v>0.33808196000000013</c:v>
                </c:pt>
                <c:pt idx="11685">
                  <c:v>0.33811425000000006</c:v>
                </c:pt>
                <c:pt idx="11686">
                  <c:v>0.33813937000000011</c:v>
                </c:pt>
                <c:pt idx="11687">
                  <c:v>0.33817201000000008</c:v>
                </c:pt>
                <c:pt idx="11688">
                  <c:v>0.33819724000000001</c:v>
                </c:pt>
                <c:pt idx="11689">
                  <c:v>0.3382297600000001</c:v>
                </c:pt>
                <c:pt idx="11690">
                  <c:v>0.33825511000000008</c:v>
                </c:pt>
                <c:pt idx="11691">
                  <c:v>0.33828810000000009</c:v>
                </c:pt>
                <c:pt idx="11692">
                  <c:v>0.33831298000000021</c:v>
                </c:pt>
                <c:pt idx="11693">
                  <c:v>0.33834597000000011</c:v>
                </c:pt>
                <c:pt idx="11694">
                  <c:v>0.33837074000000011</c:v>
                </c:pt>
                <c:pt idx="11695">
                  <c:v>0.33840384000000007</c:v>
                </c:pt>
                <c:pt idx="11696">
                  <c:v>0.33842872000000013</c:v>
                </c:pt>
                <c:pt idx="11697">
                  <c:v>0.33846171000000014</c:v>
                </c:pt>
                <c:pt idx="11698">
                  <c:v>0.33848671000000013</c:v>
                </c:pt>
                <c:pt idx="11699">
                  <c:v>0.33851912000000006</c:v>
                </c:pt>
                <c:pt idx="11700">
                  <c:v>0.3385444600000001</c:v>
                </c:pt>
                <c:pt idx="11701">
                  <c:v>0.33857699000000013</c:v>
                </c:pt>
                <c:pt idx="11702">
                  <c:v>0.33860233000000006</c:v>
                </c:pt>
                <c:pt idx="11703">
                  <c:v>0.33863486000000004</c:v>
                </c:pt>
                <c:pt idx="11704">
                  <c:v>0.33866020000000008</c:v>
                </c:pt>
                <c:pt idx="11705">
                  <c:v>0.33869284000000005</c:v>
                </c:pt>
                <c:pt idx="11706">
                  <c:v>0.33871807000000009</c:v>
                </c:pt>
                <c:pt idx="11707">
                  <c:v>0.33875071000000007</c:v>
                </c:pt>
                <c:pt idx="11708">
                  <c:v>0.33877618000000009</c:v>
                </c:pt>
                <c:pt idx="11709">
                  <c:v>0.33880858000000019</c:v>
                </c:pt>
                <c:pt idx="11710">
                  <c:v>0.33883405000000005</c:v>
                </c:pt>
                <c:pt idx="11711">
                  <c:v>0.33886645000000015</c:v>
                </c:pt>
                <c:pt idx="11712">
                  <c:v>0.33889192000000007</c:v>
                </c:pt>
                <c:pt idx="11713">
                  <c:v>0.33892432000000011</c:v>
                </c:pt>
                <c:pt idx="11714">
                  <c:v>0.33894979000000008</c:v>
                </c:pt>
                <c:pt idx="11715">
                  <c:v>0.33898231000000012</c:v>
                </c:pt>
                <c:pt idx="11716">
                  <c:v>0.3390076600000001</c:v>
                </c:pt>
                <c:pt idx="11717">
                  <c:v>0.33904030000000007</c:v>
                </c:pt>
                <c:pt idx="11718">
                  <c:v>0.33906553000000006</c:v>
                </c:pt>
                <c:pt idx="11719">
                  <c:v>0.33909817000000009</c:v>
                </c:pt>
                <c:pt idx="11720">
                  <c:v>0.33912351000000007</c:v>
                </c:pt>
                <c:pt idx="11721">
                  <c:v>0.3391560400000001</c:v>
                </c:pt>
                <c:pt idx="11722">
                  <c:v>0.33918138000000009</c:v>
                </c:pt>
                <c:pt idx="11723">
                  <c:v>0.33921391000000006</c:v>
                </c:pt>
                <c:pt idx="11724">
                  <c:v>0.33923925000000005</c:v>
                </c:pt>
                <c:pt idx="11725">
                  <c:v>0.33927178000000008</c:v>
                </c:pt>
                <c:pt idx="11726">
                  <c:v>0.33929712000000001</c:v>
                </c:pt>
                <c:pt idx="11727">
                  <c:v>0.33932953000000016</c:v>
                </c:pt>
                <c:pt idx="11728">
                  <c:v>0.33935499000000013</c:v>
                </c:pt>
                <c:pt idx="11729">
                  <c:v>0.33938717000000013</c:v>
                </c:pt>
                <c:pt idx="11730">
                  <c:v>0.33941252000000011</c:v>
                </c:pt>
                <c:pt idx="11731">
                  <c:v>0.33944516000000008</c:v>
                </c:pt>
                <c:pt idx="11732">
                  <c:v>0.33947039000000012</c:v>
                </c:pt>
                <c:pt idx="11733">
                  <c:v>0.33950303000000004</c:v>
                </c:pt>
                <c:pt idx="11734">
                  <c:v>0.33952826000000019</c:v>
                </c:pt>
                <c:pt idx="11735">
                  <c:v>0.33956090000000011</c:v>
                </c:pt>
                <c:pt idx="11736">
                  <c:v>0.33958613000000015</c:v>
                </c:pt>
                <c:pt idx="11737">
                  <c:v>0.33961877000000013</c:v>
                </c:pt>
                <c:pt idx="11738">
                  <c:v>0.33964400000000006</c:v>
                </c:pt>
                <c:pt idx="11739">
                  <c:v>0.33967664000000009</c:v>
                </c:pt>
                <c:pt idx="11740">
                  <c:v>0.33970187000000007</c:v>
                </c:pt>
                <c:pt idx="11741">
                  <c:v>0.3397345100000001</c:v>
                </c:pt>
                <c:pt idx="11742">
                  <c:v>0.33975962000000004</c:v>
                </c:pt>
                <c:pt idx="11743">
                  <c:v>0.33979238000000006</c:v>
                </c:pt>
                <c:pt idx="11744">
                  <c:v>0.33981749000000011</c:v>
                </c:pt>
                <c:pt idx="11745">
                  <c:v>0.33985025000000008</c:v>
                </c:pt>
                <c:pt idx="11746">
                  <c:v>0.33987548000000012</c:v>
                </c:pt>
                <c:pt idx="11747">
                  <c:v>0.33990824000000008</c:v>
                </c:pt>
                <c:pt idx="11748">
                  <c:v>0.33993335000000002</c:v>
                </c:pt>
                <c:pt idx="11749">
                  <c:v>0.33996622000000015</c:v>
                </c:pt>
                <c:pt idx="11750">
                  <c:v>0.33999122000000004</c:v>
                </c:pt>
                <c:pt idx="11751">
                  <c:v>0.34002409000000006</c:v>
                </c:pt>
                <c:pt idx="11752">
                  <c:v>0.34004909</c:v>
                </c:pt>
                <c:pt idx="11753">
                  <c:v>0.34008150000000004</c:v>
                </c:pt>
                <c:pt idx="11754">
                  <c:v>0.34010696000000007</c:v>
                </c:pt>
                <c:pt idx="11755">
                  <c:v>0.34013937</c:v>
                </c:pt>
                <c:pt idx="11756">
                  <c:v>0.34016483000000003</c:v>
                </c:pt>
                <c:pt idx="11757">
                  <c:v>0.34019736</c:v>
                </c:pt>
                <c:pt idx="11758">
                  <c:v>0.34022293000000003</c:v>
                </c:pt>
                <c:pt idx="11759">
                  <c:v>0.34025522999999996</c:v>
                </c:pt>
                <c:pt idx="11760">
                  <c:v>0.34028080000000011</c:v>
                </c:pt>
                <c:pt idx="11761">
                  <c:v>0.34031310000000004</c:v>
                </c:pt>
                <c:pt idx="11762">
                  <c:v>0.34033868000000006</c:v>
                </c:pt>
                <c:pt idx="11763">
                  <c:v>0.34037120000000004</c:v>
                </c:pt>
                <c:pt idx="11764">
                  <c:v>0.34039655000000002</c:v>
                </c:pt>
                <c:pt idx="11765">
                  <c:v>0.34042907000000006</c:v>
                </c:pt>
                <c:pt idx="11766">
                  <c:v>0.34045453000000003</c:v>
                </c:pt>
                <c:pt idx="11767">
                  <c:v>0.34048694000000007</c:v>
                </c:pt>
                <c:pt idx="11768">
                  <c:v>0.3405124000000001</c:v>
                </c:pt>
                <c:pt idx="11769">
                  <c:v>0.34054493000000002</c:v>
                </c:pt>
                <c:pt idx="11770">
                  <c:v>0.34057039000000006</c:v>
                </c:pt>
                <c:pt idx="11771">
                  <c:v>0.34060280000000004</c:v>
                </c:pt>
                <c:pt idx="11772">
                  <c:v>0.34062791000000003</c:v>
                </c:pt>
                <c:pt idx="11773">
                  <c:v>0.34066067000000005</c:v>
                </c:pt>
                <c:pt idx="11774">
                  <c:v>0.3406857800000001</c:v>
                </c:pt>
                <c:pt idx="11775">
                  <c:v>0.34071854000000001</c:v>
                </c:pt>
                <c:pt idx="11776">
                  <c:v>0.34074353999999996</c:v>
                </c:pt>
                <c:pt idx="11777">
                  <c:v>0.34077641000000003</c:v>
                </c:pt>
                <c:pt idx="11778">
                  <c:v>0.34080141000000008</c:v>
                </c:pt>
                <c:pt idx="11779">
                  <c:v>0.3408342800000001</c:v>
                </c:pt>
                <c:pt idx="11780">
                  <c:v>0.3408592800000001</c:v>
                </c:pt>
                <c:pt idx="11781">
                  <c:v>0.34089215</c:v>
                </c:pt>
                <c:pt idx="11782">
                  <c:v>0.34091726000000006</c:v>
                </c:pt>
                <c:pt idx="11783">
                  <c:v>0.34095002000000002</c:v>
                </c:pt>
                <c:pt idx="11784">
                  <c:v>0.34097513000000002</c:v>
                </c:pt>
                <c:pt idx="11785">
                  <c:v>0.34100743</c:v>
                </c:pt>
                <c:pt idx="11786">
                  <c:v>0.34103300000000003</c:v>
                </c:pt>
                <c:pt idx="11787">
                  <c:v>0.34106530000000002</c:v>
                </c:pt>
                <c:pt idx="11788">
                  <c:v>0.34109099000000004</c:v>
                </c:pt>
                <c:pt idx="11789">
                  <c:v>0.34112328000000003</c:v>
                </c:pt>
                <c:pt idx="11790">
                  <c:v>0.3411489800000001</c:v>
                </c:pt>
                <c:pt idx="11791">
                  <c:v>0.34118115000000004</c:v>
                </c:pt>
                <c:pt idx="11792">
                  <c:v>0.34120685000000001</c:v>
                </c:pt>
                <c:pt idx="11793">
                  <c:v>0.34123901999999995</c:v>
                </c:pt>
                <c:pt idx="11794">
                  <c:v>0.34126425000000005</c:v>
                </c:pt>
                <c:pt idx="11795">
                  <c:v>0.34129689000000002</c:v>
                </c:pt>
                <c:pt idx="11796">
                  <c:v>0.34132224000000005</c:v>
                </c:pt>
                <c:pt idx="11797">
                  <c:v>0.34135476000000003</c:v>
                </c:pt>
                <c:pt idx="11798">
                  <c:v>0.34138011000000007</c:v>
                </c:pt>
                <c:pt idx="11799">
                  <c:v>0.34141263000000011</c:v>
                </c:pt>
                <c:pt idx="11800">
                  <c:v>0.34143798000000003</c:v>
                </c:pt>
                <c:pt idx="11801">
                  <c:v>0.34147050000000007</c:v>
                </c:pt>
                <c:pt idx="11802">
                  <c:v>0.34149585000000005</c:v>
                </c:pt>
                <c:pt idx="11803">
                  <c:v>0.34152837000000014</c:v>
                </c:pt>
                <c:pt idx="11804">
                  <c:v>0.34155372000000001</c:v>
                </c:pt>
                <c:pt idx="11805">
                  <c:v>0.34158648000000014</c:v>
                </c:pt>
                <c:pt idx="11806">
                  <c:v>0.34161194</c:v>
                </c:pt>
                <c:pt idx="11807">
                  <c:v>0.34164435000000004</c:v>
                </c:pt>
                <c:pt idx="11808">
                  <c:v>0.34166981000000002</c:v>
                </c:pt>
                <c:pt idx="11809">
                  <c:v>0.34170222</c:v>
                </c:pt>
                <c:pt idx="11810">
                  <c:v>0.34172768000000003</c:v>
                </c:pt>
                <c:pt idx="11811">
                  <c:v>0.34176020000000001</c:v>
                </c:pt>
                <c:pt idx="11812">
                  <c:v>0.34178555000000005</c:v>
                </c:pt>
                <c:pt idx="11813">
                  <c:v>0.34181819000000008</c:v>
                </c:pt>
                <c:pt idx="11814">
                  <c:v>0.34184342000000001</c:v>
                </c:pt>
                <c:pt idx="11815">
                  <c:v>0.34187606000000004</c:v>
                </c:pt>
                <c:pt idx="11816">
                  <c:v>0.34190129000000002</c:v>
                </c:pt>
                <c:pt idx="11817">
                  <c:v>0.34193347000000002</c:v>
                </c:pt>
                <c:pt idx="11818">
                  <c:v>0.34195858000000007</c:v>
                </c:pt>
                <c:pt idx="11819">
                  <c:v>0.34199121999999998</c:v>
                </c:pt>
                <c:pt idx="11820">
                  <c:v>0.34201657000000008</c:v>
                </c:pt>
                <c:pt idx="11821">
                  <c:v>0.34204921000000005</c:v>
                </c:pt>
                <c:pt idx="11822">
                  <c:v>0.34207467000000014</c:v>
                </c:pt>
                <c:pt idx="11823">
                  <c:v>0.34210719000000001</c:v>
                </c:pt>
                <c:pt idx="11824">
                  <c:v>0.34213265999999998</c:v>
                </c:pt>
                <c:pt idx="11825">
                  <c:v>0.34216518000000001</c:v>
                </c:pt>
                <c:pt idx="11826">
                  <c:v>0.34219053000000005</c:v>
                </c:pt>
                <c:pt idx="11827">
                  <c:v>0.34222304999999997</c:v>
                </c:pt>
                <c:pt idx="11828">
                  <c:v>0.34224840000000001</c:v>
                </c:pt>
                <c:pt idx="11829">
                  <c:v>0.34228103999999998</c:v>
                </c:pt>
                <c:pt idx="11830">
                  <c:v>0.34230627000000008</c:v>
                </c:pt>
                <c:pt idx="11831">
                  <c:v>0.34233891000000005</c:v>
                </c:pt>
                <c:pt idx="11832">
                  <c:v>0.34236414000000004</c:v>
                </c:pt>
                <c:pt idx="11833">
                  <c:v>0.34239678000000007</c:v>
                </c:pt>
                <c:pt idx="11834">
                  <c:v>0.34242201000000005</c:v>
                </c:pt>
                <c:pt idx="11835">
                  <c:v>0.34245407000000005</c:v>
                </c:pt>
                <c:pt idx="11836">
                  <c:v>0.34247988000000007</c:v>
                </c:pt>
                <c:pt idx="11837">
                  <c:v>0.34251194000000001</c:v>
                </c:pt>
                <c:pt idx="11838">
                  <c:v>0.34253774999999997</c:v>
                </c:pt>
                <c:pt idx="11839">
                  <c:v>0.34256993000000002</c:v>
                </c:pt>
                <c:pt idx="11840">
                  <c:v>0.34259562000000005</c:v>
                </c:pt>
                <c:pt idx="11841">
                  <c:v>0.34262780000000004</c:v>
                </c:pt>
                <c:pt idx="11842">
                  <c:v>0.34265313999999997</c:v>
                </c:pt>
                <c:pt idx="11843">
                  <c:v>0.34268567000000005</c:v>
                </c:pt>
                <c:pt idx="11844">
                  <c:v>0.34271100999999998</c:v>
                </c:pt>
                <c:pt idx="11845">
                  <c:v>0.34274364999999996</c:v>
                </c:pt>
                <c:pt idx="11846">
                  <c:v>0.34276888000000005</c:v>
                </c:pt>
                <c:pt idx="11847">
                  <c:v>0.34280152000000008</c:v>
                </c:pt>
                <c:pt idx="11848">
                  <c:v>0.34282687000000012</c:v>
                </c:pt>
                <c:pt idx="11849">
                  <c:v>0.3428593900000001</c:v>
                </c:pt>
                <c:pt idx="11850">
                  <c:v>0.34288474000000008</c:v>
                </c:pt>
                <c:pt idx="11851">
                  <c:v>0.34291726000000006</c:v>
                </c:pt>
                <c:pt idx="11852">
                  <c:v>0.34294261000000004</c:v>
                </c:pt>
                <c:pt idx="11853">
                  <c:v>0.34297513000000002</c:v>
                </c:pt>
                <c:pt idx="11854">
                  <c:v>0.34300048000000005</c:v>
                </c:pt>
                <c:pt idx="11855">
                  <c:v>0.34303311999999997</c:v>
                </c:pt>
                <c:pt idx="11856">
                  <c:v>0.34305812000000002</c:v>
                </c:pt>
                <c:pt idx="11857">
                  <c:v>0.34309121999999997</c:v>
                </c:pt>
                <c:pt idx="11858">
                  <c:v>0.34311622000000008</c:v>
                </c:pt>
                <c:pt idx="11859">
                  <c:v>0.34314909000000005</c:v>
                </c:pt>
                <c:pt idx="11860">
                  <c:v>0.3431740900000001</c:v>
                </c:pt>
                <c:pt idx="11861">
                  <c:v>0.34320662000000002</c:v>
                </c:pt>
                <c:pt idx="11862">
                  <c:v>0.34323196</c:v>
                </c:pt>
                <c:pt idx="11863">
                  <c:v>0.34326449000000003</c:v>
                </c:pt>
                <c:pt idx="11864">
                  <c:v>0.34328995000000001</c:v>
                </c:pt>
                <c:pt idx="11865">
                  <c:v>0.34332247000000016</c:v>
                </c:pt>
                <c:pt idx="11866">
                  <c:v>0.34334782000000008</c:v>
                </c:pt>
                <c:pt idx="11867">
                  <c:v>0.34338034000000006</c:v>
                </c:pt>
                <c:pt idx="11868">
                  <c:v>0.3434056900000001</c:v>
                </c:pt>
                <c:pt idx="11869">
                  <c:v>0.34343821000000002</c:v>
                </c:pt>
                <c:pt idx="11870">
                  <c:v>0.3434636800000001</c:v>
                </c:pt>
                <c:pt idx="11871">
                  <c:v>0.34349620000000003</c:v>
                </c:pt>
                <c:pt idx="11872">
                  <c:v>0.34352108000000003</c:v>
                </c:pt>
                <c:pt idx="11873">
                  <c:v>0.3435540700000001</c:v>
                </c:pt>
                <c:pt idx="11874">
                  <c:v>0.34357895000000011</c:v>
                </c:pt>
                <c:pt idx="11875">
                  <c:v>0.34361171000000001</c:v>
                </c:pt>
                <c:pt idx="11876">
                  <c:v>0.34363682000000001</c:v>
                </c:pt>
                <c:pt idx="11877">
                  <c:v>0.34366958000000003</c:v>
                </c:pt>
                <c:pt idx="11878">
                  <c:v>0.34369469000000002</c:v>
                </c:pt>
                <c:pt idx="11879">
                  <c:v>0.34372745000000005</c:v>
                </c:pt>
                <c:pt idx="11880">
                  <c:v>0.34375255999999998</c:v>
                </c:pt>
                <c:pt idx="11881">
                  <c:v>0.34378532000000001</c:v>
                </c:pt>
                <c:pt idx="11882">
                  <c:v>0.34381043000000006</c:v>
                </c:pt>
                <c:pt idx="11883">
                  <c:v>0.34384330000000002</c:v>
                </c:pt>
                <c:pt idx="11884">
                  <c:v>0.34386830000000007</c:v>
                </c:pt>
                <c:pt idx="11885">
                  <c:v>0.34390118000000003</c:v>
                </c:pt>
                <c:pt idx="11886">
                  <c:v>0.34392629000000008</c:v>
                </c:pt>
                <c:pt idx="11887">
                  <c:v>0.34395905000000004</c:v>
                </c:pt>
                <c:pt idx="11888">
                  <c:v>0.34398416000000004</c:v>
                </c:pt>
                <c:pt idx="11889">
                  <c:v>0.34401692000000006</c:v>
                </c:pt>
                <c:pt idx="11890">
                  <c:v>0.34404226000000004</c:v>
                </c:pt>
                <c:pt idx="11891">
                  <c:v>0.34407479000000007</c:v>
                </c:pt>
                <c:pt idx="11892">
                  <c:v>0.34410013</c:v>
                </c:pt>
                <c:pt idx="11893">
                  <c:v>0.34413265999999998</c:v>
                </c:pt>
                <c:pt idx="11894">
                  <c:v>0.34415800000000002</c:v>
                </c:pt>
                <c:pt idx="11895">
                  <c:v>0.34419053000000005</c:v>
                </c:pt>
                <c:pt idx="11896">
                  <c:v>0.34421587000000003</c:v>
                </c:pt>
                <c:pt idx="11897">
                  <c:v>0.34424851000000001</c:v>
                </c:pt>
                <c:pt idx="11898">
                  <c:v>0.34427386000000004</c:v>
                </c:pt>
                <c:pt idx="11899">
                  <c:v>0.34430638000000008</c:v>
                </c:pt>
                <c:pt idx="11900">
                  <c:v>0.34433173</c:v>
                </c:pt>
                <c:pt idx="11901">
                  <c:v>0.34436425000000004</c:v>
                </c:pt>
                <c:pt idx="11902">
                  <c:v>0.34438960000000007</c:v>
                </c:pt>
                <c:pt idx="11903">
                  <c:v>0.3444222400000001</c:v>
                </c:pt>
                <c:pt idx="11904">
                  <c:v>0.34444747000000003</c:v>
                </c:pt>
                <c:pt idx="11905">
                  <c:v>0.34447976000000008</c:v>
                </c:pt>
                <c:pt idx="11906">
                  <c:v>0.34450511</c:v>
                </c:pt>
                <c:pt idx="11907">
                  <c:v>0.34453762999999998</c:v>
                </c:pt>
                <c:pt idx="11908">
                  <c:v>0.34456310000000001</c:v>
                </c:pt>
                <c:pt idx="11909">
                  <c:v>0.3445955</c:v>
                </c:pt>
                <c:pt idx="11910">
                  <c:v>0.34462097000000014</c:v>
                </c:pt>
                <c:pt idx="11911">
                  <c:v>0.34465349000000001</c:v>
                </c:pt>
                <c:pt idx="11912">
                  <c:v>0.3446788400000001</c:v>
                </c:pt>
                <c:pt idx="11913">
                  <c:v>0.34471136000000002</c:v>
                </c:pt>
                <c:pt idx="11914">
                  <c:v>0.34473671</c:v>
                </c:pt>
                <c:pt idx="11915">
                  <c:v>0.34476934999999997</c:v>
                </c:pt>
                <c:pt idx="11916">
                  <c:v>0.34479458000000002</c:v>
                </c:pt>
                <c:pt idx="11917">
                  <c:v>0.3448272200000001</c:v>
                </c:pt>
                <c:pt idx="11918">
                  <c:v>0.34485245000000003</c:v>
                </c:pt>
                <c:pt idx="11919">
                  <c:v>0.34488509000000006</c:v>
                </c:pt>
                <c:pt idx="11920">
                  <c:v>0.3449103200000001</c:v>
                </c:pt>
                <c:pt idx="11921">
                  <c:v>0.3449424900000001</c:v>
                </c:pt>
                <c:pt idx="11922">
                  <c:v>0.34496819000000006</c:v>
                </c:pt>
                <c:pt idx="11923">
                  <c:v>0.34500037000000006</c:v>
                </c:pt>
                <c:pt idx="11924">
                  <c:v>0.34502583000000003</c:v>
                </c:pt>
                <c:pt idx="11925">
                  <c:v>0.34505824000000002</c:v>
                </c:pt>
                <c:pt idx="11926">
                  <c:v>0.3450837000000001</c:v>
                </c:pt>
                <c:pt idx="11927">
                  <c:v>0.34511622000000003</c:v>
                </c:pt>
                <c:pt idx="11928">
                  <c:v>0.34514157000000001</c:v>
                </c:pt>
                <c:pt idx="11929">
                  <c:v>0.34517421000000004</c:v>
                </c:pt>
                <c:pt idx="11930">
                  <c:v>0.34519943999999997</c:v>
                </c:pt>
                <c:pt idx="11931">
                  <c:v>0.34523208</c:v>
                </c:pt>
                <c:pt idx="11932">
                  <c:v>0.34525730999999998</c:v>
                </c:pt>
                <c:pt idx="11933">
                  <c:v>0.34528995000000001</c:v>
                </c:pt>
                <c:pt idx="11934">
                  <c:v>0.34531518000000005</c:v>
                </c:pt>
                <c:pt idx="11935">
                  <c:v>0.34534793000000008</c:v>
                </c:pt>
                <c:pt idx="11936">
                  <c:v>0.34537305000000001</c:v>
                </c:pt>
                <c:pt idx="11937">
                  <c:v>0.3454058000000001</c:v>
                </c:pt>
                <c:pt idx="11938">
                  <c:v>0.34543092000000003</c:v>
                </c:pt>
                <c:pt idx="11939">
                  <c:v>0.34546368000000005</c:v>
                </c:pt>
                <c:pt idx="11940">
                  <c:v>0.34548891000000009</c:v>
                </c:pt>
                <c:pt idx="11941">
                  <c:v>0.34552155000000001</c:v>
                </c:pt>
                <c:pt idx="11942">
                  <c:v>0.34554678000000005</c:v>
                </c:pt>
                <c:pt idx="11943">
                  <c:v>0.34557953000000002</c:v>
                </c:pt>
                <c:pt idx="11944">
                  <c:v>0.34560476000000007</c:v>
                </c:pt>
                <c:pt idx="11945">
                  <c:v>0.34563739999999998</c:v>
                </c:pt>
                <c:pt idx="11946">
                  <c:v>0.34566263000000008</c:v>
                </c:pt>
                <c:pt idx="11947">
                  <c:v>0.34569481000000002</c:v>
                </c:pt>
                <c:pt idx="11948">
                  <c:v>0.34572016000000005</c:v>
                </c:pt>
                <c:pt idx="11949">
                  <c:v>0.34575268000000003</c:v>
                </c:pt>
                <c:pt idx="11950">
                  <c:v>0.34577803000000001</c:v>
                </c:pt>
                <c:pt idx="11951">
                  <c:v>0.34581055000000011</c:v>
                </c:pt>
                <c:pt idx="11952">
                  <c:v>0.34583601000000008</c:v>
                </c:pt>
                <c:pt idx="11953">
                  <c:v>0.34586842000000007</c:v>
                </c:pt>
                <c:pt idx="11954">
                  <c:v>0.3458938800000001</c:v>
                </c:pt>
                <c:pt idx="11955">
                  <c:v>0.34592629000000014</c:v>
                </c:pt>
                <c:pt idx="11956">
                  <c:v>0.34595187000000011</c:v>
                </c:pt>
                <c:pt idx="11957">
                  <c:v>0.3459841600000001</c:v>
                </c:pt>
                <c:pt idx="11958">
                  <c:v>0.34600974000000001</c:v>
                </c:pt>
                <c:pt idx="11959">
                  <c:v>0.34604203</c:v>
                </c:pt>
                <c:pt idx="11960">
                  <c:v>0.34606773000000002</c:v>
                </c:pt>
                <c:pt idx="11961">
                  <c:v>0.34610002000000001</c:v>
                </c:pt>
                <c:pt idx="11962">
                  <c:v>0.34612560000000003</c:v>
                </c:pt>
                <c:pt idx="11963">
                  <c:v>0.34615789000000002</c:v>
                </c:pt>
                <c:pt idx="11964">
                  <c:v>0.3461834700000001</c:v>
                </c:pt>
                <c:pt idx="11965">
                  <c:v>0.34621587000000004</c:v>
                </c:pt>
                <c:pt idx="11966">
                  <c:v>0.34624133999999995</c:v>
                </c:pt>
                <c:pt idx="11967">
                  <c:v>0.34627374</c:v>
                </c:pt>
                <c:pt idx="11968">
                  <c:v>0.34629920999999997</c:v>
                </c:pt>
                <c:pt idx="11969">
                  <c:v>0.34633173</c:v>
                </c:pt>
                <c:pt idx="11970">
                  <c:v>0.34635673000000006</c:v>
                </c:pt>
                <c:pt idx="11971">
                  <c:v>0.34638960000000008</c:v>
                </c:pt>
                <c:pt idx="11972">
                  <c:v>0.34641460000000007</c:v>
                </c:pt>
                <c:pt idx="11973">
                  <c:v>0.34644759000000008</c:v>
                </c:pt>
                <c:pt idx="11974">
                  <c:v>0.34647247000000009</c:v>
                </c:pt>
                <c:pt idx="11975">
                  <c:v>0.34650546000000004</c:v>
                </c:pt>
                <c:pt idx="11976">
                  <c:v>0.34653045999999998</c:v>
                </c:pt>
                <c:pt idx="11977">
                  <c:v>0.34656298000000008</c:v>
                </c:pt>
                <c:pt idx="11978">
                  <c:v>0.34658833000000006</c:v>
                </c:pt>
                <c:pt idx="11979">
                  <c:v>0.34662097000000008</c:v>
                </c:pt>
                <c:pt idx="11980">
                  <c:v>0.34664631000000001</c:v>
                </c:pt>
                <c:pt idx="11981">
                  <c:v>0.3466788400000001</c:v>
                </c:pt>
                <c:pt idx="11982">
                  <c:v>0.34670418000000003</c:v>
                </c:pt>
                <c:pt idx="11983">
                  <c:v>0.34673671</c:v>
                </c:pt>
                <c:pt idx="11984">
                  <c:v>0.34676205000000004</c:v>
                </c:pt>
                <c:pt idx="11985">
                  <c:v>0.34679446000000008</c:v>
                </c:pt>
                <c:pt idx="11986">
                  <c:v>0.34681993000000005</c:v>
                </c:pt>
                <c:pt idx="11987">
                  <c:v>0.34685245000000003</c:v>
                </c:pt>
                <c:pt idx="11988">
                  <c:v>0.34687791000000007</c:v>
                </c:pt>
                <c:pt idx="11989">
                  <c:v>0.34691020000000006</c:v>
                </c:pt>
                <c:pt idx="11990">
                  <c:v>0.34693543000000004</c:v>
                </c:pt>
                <c:pt idx="11991">
                  <c:v>0.34696819000000007</c:v>
                </c:pt>
                <c:pt idx="11992">
                  <c:v>0.34699342</c:v>
                </c:pt>
                <c:pt idx="11993">
                  <c:v>0.34702583000000004</c:v>
                </c:pt>
                <c:pt idx="11994">
                  <c:v>0.34705129000000001</c:v>
                </c:pt>
                <c:pt idx="11995">
                  <c:v>0.34708370000000005</c:v>
                </c:pt>
                <c:pt idx="11996">
                  <c:v>0.34710916000000008</c:v>
                </c:pt>
                <c:pt idx="11997">
                  <c:v>0.34714157000000001</c:v>
                </c:pt>
                <c:pt idx="11998">
                  <c:v>0.34716703000000004</c:v>
                </c:pt>
                <c:pt idx="11999">
                  <c:v>0.34719967000000002</c:v>
                </c:pt>
                <c:pt idx="12000">
                  <c:v>0.34722490000000006</c:v>
                </c:pt>
                <c:pt idx="12001">
                  <c:v>0.34725753999999998</c:v>
                </c:pt>
                <c:pt idx="12002">
                  <c:v>0.34728277000000007</c:v>
                </c:pt>
                <c:pt idx="12003">
                  <c:v>0.3473154100000001</c:v>
                </c:pt>
                <c:pt idx="12004">
                  <c:v>0.34734076000000014</c:v>
                </c:pt>
                <c:pt idx="12005">
                  <c:v>0.34737328000000006</c:v>
                </c:pt>
                <c:pt idx="12006">
                  <c:v>0.34739874000000004</c:v>
                </c:pt>
                <c:pt idx="12007">
                  <c:v>0.34743114999999997</c:v>
                </c:pt>
                <c:pt idx="12008">
                  <c:v>0.3474566200000001</c:v>
                </c:pt>
                <c:pt idx="12009">
                  <c:v>0.34748902000000004</c:v>
                </c:pt>
                <c:pt idx="12010">
                  <c:v>0.34751449000000006</c:v>
                </c:pt>
                <c:pt idx="12011">
                  <c:v>0.34754689000000005</c:v>
                </c:pt>
                <c:pt idx="12012">
                  <c:v>0.34757236000000008</c:v>
                </c:pt>
                <c:pt idx="12013">
                  <c:v>0.34760476000000007</c:v>
                </c:pt>
                <c:pt idx="12014">
                  <c:v>0.34762976000000007</c:v>
                </c:pt>
                <c:pt idx="12015">
                  <c:v>0.34766263000000003</c:v>
                </c:pt>
                <c:pt idx="12016">
                  <c:v>0.34768763000000008</c:v>
                </c:pt>
                <c:pt idx="12017">
                  <c:v>0.34772016000000006</c:v>
                </c:pt>
                <c:pt idx="12018">
                  <c:v>0.34774561999999998</c:v>
                </c:pt>
                <c:pt idx="12019">
                  <c:v>0.34777814000000001</c:v>
                </c:pt>
                <c:pt idx="12020">
                  <c:v>0.34780337000000006</c:v>
                </c:pt>
                <c:pt idx="12021">
                  <c:v>0.34783601000000003</c:v>
                </c:pt>
                <c:pt idx="12022">
                  <c:v>0.34786124000000002</c:v>
                </c:pt>
                <c:pt idx="12023">
                  <c:v>0.3478938800000001</c:v>
                </c:pt>
                <c:pt idx="12024">
                  <c:v>0.34791935000000002</c:v>
                </c:pt>
                <c:pt idx="12025">
                  <c:v>0.34795187000000005</c:v>
                </c:pt>
                <c:pt idx="12026">
                  <c:v>0.34797722000000003</c:v>
                </c:pt>
                <c:pt idx="12027">
                  <c:v>0.34800974000000001</c:v>
                </c:pt>
                <c:pt idx="12028">
                  <c:v>0.34803520000000004</c:v>
                </c:pt>
                <c:pt idx="12029">
                  <c:v>0.34806761000000008</c:v>
                </c:pt>
                <c:pt idx="12030">
                  <c:v>0.34809307</c:v>
                </c:pt>
                <c:pt idx="12031">
                  <c:v>0.34812571000000003</c:v>
                </c:pt>
                <c:pt idx="12032">
                  <c:v>0.34815106000000001</c:v>
                </c:pt>
                <c:pt idx="12033">
                  <c:v>0.3481835800000001</c:v>
                </c:pt>
                <c:pt idx="12034">
                  <c:v>0.34820893000000008</c:v>
                </c:pt>
                <c:pt idx="12035">
                  <c:v>0.34824144999999995</c:v>
                </c:pt>
                <c:pt idx="12036">
                  <c:v>0.3482668000000001</c:v>
                </c:pt>
                <c:pt idx="12037">
                  <c:v>0.34829943999999996</c:v>
                </c:pt>
                <c:pt idx="12038">
                  <c:v>0.34832444000000007</c:v>
                </c:pt>
                <c:pt idx="12039">
                  <c:v>0.34835731000000003</c:v>
                </c:pt>
                <c:pt idx="12040">
                  <c:v>0.34838243000000008</c:v>
                </c:pt>
                <c:pt idx="12041">
                  <c:v>0.34841460000000007</c:v>
                </c:pt>
                <c:pt idx="12042">
                  <c:v>0.34844006000000005</c:v>
                </c:pt>
                <c:pt idx="12043">
                  <c:v>0.34847247000000009</c:v>
                </c:pt>
                <c:pt idx="12044">
                  <c:v>0.34849817000000005</c:v>
                </c:pt>
                <c:pt idx="12045">
                  <c:v>0.34853080000000003</c:v>
                </c:pt>
                <c:pt idx="12046">
                  <c:v>0.34855615000000001</c:v>
                </c:pt>
                <c:pt idx="12047">
                  <c:v>0.34858879000000009</c:v>
                </c:pt>
                <c:pt idx="12048">
                  <c:v>0.34861402000000002</c:v>
                </c:pt>
                <c:pt idx="12049">
                  <c:v>0.34864643000000001</c:v>
                </c:pt>
                <c:pt idx="12050">
                  <c:v>0.3486717800000001</c:v>
                </c:pt>
                <c:pt idx="12051">
                  <c:v>0.34870418000000003</c:v>
                </c:pt>
                <c:pt idx="12052">
                  <c:v>0.34872965</c:v>
                </c:pt>
                <c:pt idx="12053">
                  <c:v>0.34876205000000005</c:v>
                </c:pt>
                <c:pt idx="12054">
                  <c:v>0.34878763000000002</c:v>
                </c:pt>
                <c:pt idx="12055">
                  <c:v>0.34881981000000006</c:v>
                </c:pt>
                <c:pt idx="12056">
                  <c:v>0.34884504</c:v>
                </c:pt>
                <c:pt idx="12057">
                  <c:v>0.34887768000000008</c:v>
                </c:pt>
                <c:pt idx="12058">
                  <c:v>0.34890291000000007</c:v>
                </c:pt>
                <c:pt idx="12059">
                  <c:v>0.34893567000000003</c:v>
                </c:pt>
                <c:pt idx="12060">
                  <c:v>0.34896078000000014</c:v>
                </c:pt>
                <c:pt idx="12061">
                  <c:v>0.34899342</c:v>
                </c:pt>
                <c:pt idx="12062">
                  <c:v>0.34901877000000009</c:v>
                </c:pt>
                <c:pt idx="12063">
                  <c:v>0.34905141000000001</c:v>
                </c:pt>
                <c:pt idx="12064">
                  <c:v>0.3490766400000001</c:v>
                </c:pt>
                <c:pt idx="12065">
                  <c:v>0.34910928000000002</c:v>
                </c:pt>
                <c:pt idx="12066">
                  <c:v>0.34913451000000001</c:v>
                </c:pt>
                <c:pt idx="12067">
                  <c:v>0.34916714999999998</c:v>
                </c:pt>
                <c:pt idx="12068">
                  <c:v>0.34919238000000002</c:v>
                </c:pt>
                <c:pt idx="12069">
                  <c:v>0.34922525000000004</c:v>
                </c:pt>
                <c:pt idx="12070">
                  <c:v>0.34925037000000003</c:v>
                </c:pt>
                <c:pt idx="12071">
                  <c:v>0.34928266000000008</c:v>
                </c:pt>
                <c:pt idx="12072">
                  <c:v>0.3493083500000001</c:v>
                </c:pt>
                <c:pt idx="12073">
                  <c:v>0.34934053000000004</c:v>
                </c:pt>
                <c:pt idx="12074">
                  <c:v>0.34936622000000006</c:v>
                </c:pt>
                <c:pt idx="12075">
                  <c:v>0.34939840000000005</c:v>
                </c:pt>
                <c:pt idx="12076">
                  <c:v>0.34942409000000008</c:v>
                </c:pt>
                <c:pt idx="12077">
                  <c:v>0.34945627000000007</c:v>
                </c:pt>
                <c:pt idx="12078">
                  <c:v>0.34948196000000004</c:v>
                </c:pt>
                <c:pt idx="12079">
                  <c:v>0.34951425000000008</c:v>
                </c:pt>
                <c:pt idx="12080">
                  <c:v>0.34953983</c:v>
                </c:pt>
                <c:pt idx="12081">
                  <c:v>0.3495721200000001</c:v>
                </c:pt>
                <c:pt idx="12082">
                  <c:v>0.34959723999999998</c:v>
                </c:pt>
                <c:pt idx="12083">
                  <c:v>0.34962999000000006</c:v>
                </c:pt>
                <c:pt idx="12084">
                  <c:v>0.34965511000000005</c:v>
                </c:pt>
                <c:pt idx="12085">
                  <c:v>0.34968787000000007</c:v>
                </c:pt>
                <c:pt idx="12086">
                  <c:v>0.34971298000000006</c:v>
                </c:pt>
                <c:pt idx="12087">
                  <c:v>0.34974584999999997</c:v>
                </c:pt>
                <c:pt idx="12088">
                  <c:v>0.34977097000000007</c:v>
                </c:pt>
                <c:pt idx="12089">
                  <c:v>0.34980372000000004</c:v>
                </c:pt>
                <c:pt idx="12090">
                  <c:v>0.34982895000000014</c:v>
                </c:pt>
                <c:pt idx="12091">
                  <c:v>0.34986159000000006</c:v>
                </c:pt>
                <c:pt idx="12092">
                  <c:v>0.34988694000000009</c:v>
                </c:pt>
                <c:pt idx="12093">
                  <c:v>0.34991946000000007</c:v>
                </c:pt>
                <c:pt idx="12094">
                  <c:v>0.34994481000000005</c:v>
                </c:pt>
                <c:pt idx="12095">
                  <c:v>0.34997733000000003</c:v>
                </c:pt>
                <c:pt idx="12096">
                  <c:v>0.35000256000000007</c:v>
                </c:pt>
                <c:pt idx="12097">
                  <c:v>0.35003520000000005</c:v>
                </c:pt>
                <c:pt idx="12098">
                  <c:v>0.35006032000000004</c:v>
                </c:pt>
                <c:pt idx="12099">
                  <c:v>0.35009319</c:v>
                </c:pt>
                <c:pt idx="12100">
                  <c:v>0.3501183000000001</c:v>
                </c:pt>
                <c:pt idx="12101">
                  <c:v>0.35015106000000001</c:v>
                </c:pt>
                <c:pt idx="12102">
                  <c:v>0.35017606000000007</c:v>
                </c:pt>
                <c:pt idx="12103">
                  <c:v>0.3502085800000001</c:v>
                </c:pt>
                <c:pt idx="12104">
                  <c:v>0.35023416000000002</c:v>
                </c:pt>
                <c:pt idx="12105">
                  <c:v>0.35026645000000001</c:v>
                </c:pt>
                <c:pt idx="12106">
                  <c:v>0.35029214999999997</c:v>
                </c:pt>
                <c:pt idx="12107">
                  <c:v>0.35032432000000008</c:v>
                </c:pt>
                <c:pt idx="12108">
                  <c:v>0.35034967000000006</c:v>
                </c:pt>
                <c:pt idx="12109">
                  <c:v>0.35038219000000009</c:v>
                </c:pt>
                <c:pt idx="12110">
                  <c:v>0.35040754000000002</c:v>
                </c:pt>
                <c:pt idx="12111">
                  <c:v>0.3504401800000001</c:v>
                </c:pt>
                <c:pt idx="12112">
                  <c:v>0.35046576000000007</c:v>
                </c:pt>
                <c:pt idx="12113">
                  <c:v>0.35049805000000001</c:v>
                </c:pt>
                <c:pt idx="12114">
                  <c:v>0.35052363000000003</c:v>
                </c:pt>
                <c:pt idx="12115">
                  <c:v>0.35055592000000002</c:v>
                </c:pt>
                <c:pt idx="12116">
                  <c:v>0.3505815000000001</c:v>
                </c:pt>
                <c:pt idx="12117">
                  <c:v>0.35061391000000003</c:v>
                </c:pt>
                <c:pt idx="12118">
                  <c:v>0.35063937000000001</c:v>
                </c:pt>
                <c:pt idx="12119">
                  <c:v>0.3506717800000001</c:v>
                </c:pt>
                <c:pt idx="12120">
                  <c:v>0.35069723999999997</c:v>
                </c:pt>
                <c:pt idx="12121">
                  <c:v>0.35072965</c:v>
                </c:pt>
                <c:pt idx="12122">
                  <c:v>0.35075510999999998</c:v>
                </c:pt>
                <c:pt idx="12123">
                  <c:v>0.35078763000000002</c:v>
                </c:pt>
                <c:pt idx="12124">
                  <c:v>0.35081275000000006</c:v>
                </c:pt>
                <c:pt idx="12125">
                  <c:v>0.35084562000000002</c:v>
                </c:pt>
                <c:pt idx="12126">
                  <c:v>0.35087074000000007</c:v>
                </c:pt>
                <c:pt idx="12127">
                  <c:v>0.35090349000000004</c:v>
                </c:pt>
                <c:pt idx="12128">
                  <c:v>0.35092861000000009</c:v>
                </c:pt>
                <c:pt idx="12129">
                  <c:v>0.35096124000000001</c:v>
                </c:pt>
                <c:pt idx="12130">
                  <c:v>0.35098659000000015</c:v>
                </c:pt>
                <c:pt idx="12131">
                  <c:v>0.35101912000000002</c:v>
                </c:pt>
                <c:pt idx="12132">
                  <c:v>0.35104446000000006</c:v>
                </c:pt>
                <c:pt idx="12133">
                  <c:v>0.35107664000000005</c:v>
                </c:pt>
                <c:pt idx="12134">
                  <c:v>0.35110233000000002</c:v>
                </c:pt>
                <c:pt idx="12135">
                  <c:v>0.35113451000000001</c:v>
                </c:pt>
                <c:pt idx="12136">
                  <c:v>0.35116032000000008</c:v>
                </c:pt>
                <c:pt idx="12137">
                  <c:v>0.35119238000000008</c:v>
                </c:pt>
                <c:pt idx="12138">
                  <c:v>0.3512180700000001</c:v>
                </c:pt>
                <c:pt idx="12139">
                  <c:v>0.35125037000000003</c:v>
                </c:pt>
                <c:pt idx="12140">
                  <c:v>0.35127583000000001</c:v>
                </c:pt>
                <c:pt idx="12141">
                  <c:v>0.3513082400000001</c:v>
                </c:pt>
                <c:pt idx="12142">
                  <c:v>0.35133347000000004</c:v>
                </c:pt>
                <c:pt idx="12143">
                  <c:v>0.35136645000000005</c:v>
                </c:pt>
                <c:pt idx="12144">
                  <c:v>0.35139134</c:v>
                </c:pt>
                <c:pt idx="12145">
                  <c:v>0.35142374000000004</c:v>
                </c:pt>
                <c:pt idx="12146">
                  <c:v>0.35144932000000001</c:v>
                </c:pt>
                <c:pt idx="12147">
                  <c:v>0.35148162000000011</c:v>
                </c:pt>
                <c:pt idx="12148">
                  <c:v>0.35150719000000002</c:v>
                </c:pt>
                <c:pt idx="12149">
                  <c:v>0.35153949000000001</c:v>
                </c:pt>
                <c:pt idx="12150">
                  <c:v>0.35156505999999998</c:v>
                </c:pt>
                <c:pt idx="12151">
                  <c:v>0.35159736000000008</c:v>
                </c:pt>
                <c:pt idx="12152">
                  <c:v>0.35162293000000006</c:v>
                </c:pt>
                <c:pt idx="12153">
                  <c:v>0.35165533999999998</c:v>
                </c:pt>
                <c:pt idx="12154">
                  <c:v>0.35168069000000007</c:v>
                </c:pt>
                <c:pt idx="12155">
                  <c:v>0.35171333000000005</c:v>
                </c:pt>
                <c:pt idx="12156">
                  <c:v>0.35173855999999998</c:v>
                </c:pt>
                <c:pt idx="12157">
                  <c:v>0.35177131</c:v>
                </c:pt>
                <c:pt idx="12158">
                  <c:v>0.35179643000000005</c:v>
                </c:pt>
                <c:pt idx="12159">
                  <c:v>0.35182895000000008</c:v>
                </c:pt>
                <c:pt idx="12160">
                  <c:v>0.35185442000000006</c:v>
                </c:pt>
                <c:pt idx="12161">
                  <c:v>0.35188682000000016</c:v>
                </c:pt>
                <c:pt idx="12162">
                  <c:v>0.35191229000000007</c:v>
                </c:pt>
                <c:pt idx="12163">
                  <c:v>0.35194481000000005</c:v>
                </c:pt>
                <c:pt idx="12164">
                  <c:v>0.35197027000000009</c:v>
                </c:pt>
                <c:pt idx="12165">
                  <c:v>0.35200280000000006</c:v>
                </c:pt>
                <c:pt idx="12166">
                  <c:v>0.3520281400000001</c:v>
                </c:pt>
                <c:pt idx="12167">
                  <c:v>0.35206067000000008</c:v>
                </c:pt>
                <c:pt idx="12168">
                  <c:v>0.35208590000000006</c:v>
                </c:pt>
                <c:pt idx="12169">
                  <c:v>0.35211854000000004</c:v>
                </c:pt>
                <c:pt idx="12170">
                  <c:v>0.35214377000000002</c:v>
                </c:pt>
                <c:pt idx="12171">
                  <c:v>0.35217641000000005</c:v>
                </c:pt>
                <c:pt idx="12172">
                  <c:v>0.35220141000000005</c:v>
                </c:pt>
                <c:pt idx="12173">
                  <c:v>0.35223392999999997</c:v>
                </c:pt>
                <c:pt idx="12174">
                  <c:v>0.35225928000000001</c:v>
                </c:pt>
                <c:pt idx="12175">
                  <c:v>0.35229180000000004</c:v>
                </c:pt>
                <c:pt idx="12176">
                  <c:v>0.35231726000000008</c:v>
                </c:pt>
                <c:pt idx="12177">
                  <c:v>0.35234967000000006</c:v>
                </c:pt>
                <c:pt idx="12178">
                  <c:v>0.35237513000000004</c:v>
                </c:pt>
                <c:pt idx="12179">
                  <c:v>0.35240766000000007</c:v>
                </c:pt>
                <c:pt idx="12180">
                  <c:v>0.352433</c:v>
                </c:pt>
                <c:pt idx="12181">
                  <c:v>0.35246564000000002</c:v>
                </c:pt>
                <c:pt idx="12182">
                  <c:v>0.35249087000000007</c:v>
                </c:pt>
                <c:pt idx="12183">
                  <c:v>0.35252351000000004</c:v>
                </c:pt>
                <c:pt idx="12184">
                  <c:v>0.35254886000000007</c:v>
                </c:pt>
                <c:pt idx="12185">
                  <c:v>0.35258138000000006</c:v>
                </c:pt>
                <c:pt idx="12186">
                  <c:v>0.35260673000000003</c:v>
                </c:pt>
                <c:pt idx="12187">
                  <c:v>0.35263937000000001</c:v>
                </c:pt>
                <c:pt idx="12188">
                  <c:v>0.35266460000000011</c:v>
                </c:pt>
                <c:pt idx="12189">
                  <c:v>0.35269736000000002</c:v>
                </c:pt>
                <c:pt idx="12190">
                  <c:v>0.35272259000000006</c:v>
                </c:pt>
                <c:pt idx="12191">
                  <c:v>0.35275522999999998</c:v>
                </c:pt>
                <c:pt idx="12192">
                  <c:v>0.35278046000000007</c:v>
                </c:pt>
                <c:pt idx="12193">
                  <c:v>0.35281263000000007</c:v>
                </c:pt>
                <c:pt idx="12194">
                  <c:v>0.35283833000000003</c:v>
                </c:pt>
                <c:pt idx="12195">
                  <c:v>0.35287074000000007</c:v>
                </c:pt>
                <c:pt idx="12196">
                  <c:v>0.3528963100000001</c:v>
                </c:pt>
                <c:pt idx="12197">
                  <c:v>0.35292861000000009</c:v>
                </c:pt>
                <c:pt idx="12198">
                  <c:v>0.35295372000000008</c:v>
                </c:pt>
                <c:pt idx="12199">
                  <c:v>0.35298648000000016</c:v>
                </c:pt>
                <c:pt idx="12200">
                  <c:v>0.3530114800000001</c:v>
                </c:pt>
                <c:pt idx="12201">
                  <c:v>0.35304435000000001</c:v>
                </c:pt>
                <c:pt idx="12202">
                  <c:v>0.35306946000000006</c:v>
                </c:pt>
                <c:pt idx="12203">
                  <c:v>0.35310222000000002</c:v>
                </c:pt>
                <c:pt idx="12204">
                  <c:v>0.35312733000000002</c:v>
                </c:pt>
                <c:pt idx="12205">
                  <c:v>0.35316020000000004</c:v>
                </c:pt>
                <c:pt idx="12206">
                  <c:v>0.35318520000000003</c:v>
                </c:pt>
                <c:pt idx="12207">
                  <c:v>0.3532181900000001</c:v>
                </c:pt>
                <c:pt idx="12208">
                  <c:v>0.35324307000000005</c:v>
                </c:pt>
                <c:pt idx="12209">
                  <c:v>0.35327606000000006</c:v>
                </c:pt>
                <c:pt idx="12210">
                  <c:v>0.35330106000000006</c:v>
                </c:pt>
                <c:pt idx="12211">
                  <c:v>0.35333358000000004</c:v>
                </c:pt>
                <c:pt idx="12212">
                  <c:v>0.35335893000000007</c:v>
                </c:pt>
                <c:pt idx="12213">
                  <c:v>0.35339145</c:v>
                </c:pt>
                <c:pt idx="12214">
                  <c:v>0.35341680000000009</c:v>
                </c:pt>
                <c:pt idx="12215">
                  <c:v>0.35344932000000001</c:v>
                </c:pt>
                <c:pt idx="12216">
                  <c:v>0.35347490000000009</c:v>
                </c:pt>
                <c:pt idx="12217">
                  <c:v>0.35350731000000002</c:v>
                </c:pt>
                <c:pt idx="12218">
                  <c:v>0.35353277000000005</c:v>
                </c:pt>
                <c:pt idx="12219">
                  <c:v>0.35356506000000004</c:v>
                </c:pt>
                <c:pt idx="12220">
                  <c:v>0.35359076000000006</c:v>
                </c:pt>
                <c:pt idx="12221">
                  <c:v>0.35362293000000006</c:v>
                </c:pt>
                <c:pt idx="12222">
                  <c:v>0.35364863000000002</c:v>
                </c:pt>
                <c:pt idx="12223">
                  <c:v>0.35368080000000007</c:v>
                </c:pt>
                <c:pt idx="12224">
                  <c:v>0.35370604</c:v>
                </c:pt>
                <c:pt idx="12225">
                  <c:v>0.35373879000000008</c:v>
                </c:pt>
                <c:pt idx="12226">
                  <c:v>0.35376391000000001</c:v>
                </c:pt>
                <c:pt idx="12227">
                  <c:v>0.35379666000000004</c:v>
                </c:pt>
                <c:pt idx="12228">
                  <c:v>0.35382178000000009</c:v>
                </c:pt>
                <c:pt idx="12229">
                  <c:v>0.3538546500000001</c:v>
                </c:pt>
                <c:pt idx="12230">
                  <c:v>0.3538796500000001</c:v>
                </c:pt>
                <c:pt idx="12231">
                  <c:v>0.35391252000000006</c:v>
                </c:pt>
                <c:pt idx="12232">
                  <c:v>0.35393752000000001</c:v>
                </c:pt>
                <c:pt idx="12233">
                  <c:v>0.3539699300000001</c:v>
                </c:pt>
                <c:pt idx="12234">
                  <c:v>0.35399539000000002</c:v>
                </c:pt>
                <c:pt idx="12235">
                  <c:v>0.3540281400000001</c:v>
                </c:pt>
                <c:pt idx="12236">
                  <c:v>0.35405325999999998</c:v>
                </c:pt>
                <c:pt idx="12237">
                  <c:v>0.35408601000000006</c:v>
                </c:pt>
                <c:pt idx="12238">
                  <c:v>0.35411136000000004</c:v>
                </c:pt>
                <c:pt idx="12239">
                  <c:v>0.35414388000000002</c:v>
                </c:pt>
                <c:pt idx="12240">
                  <c:v>0.35416935000000005</c:v>
                </c:pt>
                <c:pt idx="12241">
                  <c:v>0.35420187000000003</c:v>
                </c:pt>
                <c:pt idx="12242">
                  <c:v>0.35422722000000001</c:v>
                </c:pt>
                <c:pt idx="12243">
                  <c:v>0.35425974000000005</c:v>
                </c:pt>
                <c:pt idx="12244">
                  <c:v>0.35428509000000002</c:v>
                </c:pt>
                <c:pt idx="12245">
                  <c:v>0.35431761000000006</c:v>
                </c:pt>
                <c:pt idx="12246">
                  <c:v>0.35434249000000007</c:v>
                </c:pt>
                <c:pt idx="12247">
                  <c:v>0.3543750200000001</c:v>
                </c:pt>
                <c:pt idx="12248">
                  <c:v>0.35440048000000007</c:v>
                </c:pt>
                <c:pt idx="12249">
                  <c:v>0.35443289000000006</c:v>
                </c:pt>
                <c:pt idx="12250">
                  <c:v>0.35445835000000003</c:v>
                </c:pt>
                <c:pt idx="12251">
                  <c:v>0.35449099000000006</c:v>
                </c:pt>
                <c:pt idx="12252">
                  <c:v>0.3545162200000001</c:v>
                </c:pt>
                <c:pt idx="12253">
                  <c:v>0.35454886000000008</c:v>
                </c:pt>
                <c:pt idx="12254">
                  <c:v>0.35457409000000006</c:v>
                </c:pt>
                <c:pt idx="12255">
                  <c:v>0.35460673000000004</c:v>
                </c:pt>
                <c:pt idx="12256">
                  <c:v>0.35463196000000002</c:v>
                </c:pt>
                <c:pt idx="12257">
                  <c:v>0.35466460000000005</c:v>
                </c:pt>
                <c:pt idx="12258">
                  <c:v>0.35468983000000004</c:v>
                </c:pt>
                <c:pt idx="12259">
                  <c:v>0.35472247000000007</c:v>
                </c:pt>
                <c:pt idx="12260">
                  <c:v>0.3547477</c:v>
                </c:pt>
                <c:pt idx="12261">
                  <c:v>0.35478069000000007</c:v>
                </c:pt>
                <c:pt idx="12262">
                  <c:v>0.35480557000000007</c:v>
                </c:pt>
                <c:pt idx="12263">
                  <c:v>0.35483856000000014</c:v>
                </c:pt>
                <c:pt idx="12264">
                  <c:v>0.35486344000000003</c:v>
                </c:pt>
                <c:pt idx="12265">
                  <c:v>0.35489608000000006</c:v>
                </c:pt>
                <c:pt idx="12266">
                  <c:v>0.3549212000000001</c:v>
                </c:pt>
                <c:pt idx="12267">
                  <c:v>0.35495395000000002</c:v>
                </c:pt>
                <c:pt idx="12268">
                  <c:v>0.35497918000000006</c:v>
                </c:pt>
                <c:pt idx="12269">
                  <c:v>0.35501194000000008</c:v>
                </c:pt>
                <c:pt idx="12270">
                  <c:v>0.35503704999999997</c:v>
                </c:pt>
                <c:pt idx="12271">
                  <c:v>0.3550698100000001</c:v>
                </c:pt>
                <c:pt idx="12272">
                  <c:v>0.35509493000000003</c:v>
                </c:pt>
                <c:pt idx="12273">
                  <c:v>0.35512768000000006</c:v>
                </c:pt>
                <c:pt idx="12274">
                  <c:v>0.3551528000000001</c:v>
                </c:pt>
                <c:pt idx="12275">
                  <c:v>0.35518555000000002</c:v>
                </c:pt>
                <c:pt idx="12276">
                  <c:v>0.35521090000000005</c:v>
                </c:pt>
                <c:pt idx="12277">
                  <c:v>0.35524353999999997</c:v>
                </c:pt>
                <c:pt idx="12278">
                  <c:v>0.35526888000000006</c:v>
                </c:pt>
                <c:pt idx="12279">
                  <c:v>0.35530141000000004</c:v>
                </c:pt>
                <c:pt idx="12280">
                  <c:v>0.35532629000000016</c:v>
                </c:pt>
                <c:pt idx="12281">
                  <c:v>0.35535928000000006</c:v>
                </c:pt>
                <c:pt idx="12282">
                  <c:v>0.35538416000000012</c:v>
                </c:pt>
                <c:pt idx="12283">
                  <c:v>0.35541680000000009</c:v>
                </c:pt>
                <c:pt idx="12284">
                  <c:v>0.35544203000000002</c:v>
                </c:pt>
                <c:pt idx="12285">
                  <c:v>0.35547467000000016</c:v>
                </c:pt>
                <c:pt idx="12286">
                  <c:v>0.35549990000000004</c:v>
                </c:pt>
                <c:pt idx="12287">
                  <c:v>0.35553266000000006</c:v>
                </c:pt>
                <c:pt idx="12288">
                  <c:v>0.35555777000000005</c:v>
                </c:pt>
                <c:pt idx="12289">
                  <c:v>0.35559053000000002</c:v>
                </c:pt>
                <c:pt idx="12290">
                  <c:v>0.35561564000000001</c:v>
                </c:pt>
                <c:pt idx="12291">
                  <c:v>0.35564840000000003</c:v>
                </c:pt>
                <c:pt idx="12292">
                  <c:v>0.35567351000000008</c:v>
                </c:pt>
                <c:pt idx="12293">
                  <c:v>0.3557062700000001</c:v>
                </c:pt>
                <c:pt idx="12294">
                  <c:v>0.35573184999999996</c:v>
                </c:pt>
                <c:pt idx="12295">
                  <c:v>0.35576425</c:v>
                </c:pt>
                <c:pt idx="12296">
                  <c:v>0.35578972000000003</c:v>
                </c:pt>
                <c:pt idx="12297">
                  <c:v>0.35582212000000008</c:v>
                </c:pt>
                <c:pt idx="12298">
                  <c:v>0.3558475900000001</c:v>
                </c:pt>
                <c:pt idx="12299">
                  <c:v>0.35587999000000009</c:v>
                </c:pt>
                <c:pt idx="12300">
                  <c:v>0.35590546000000006</c:v>
                </c:pt>
                <c:pt idx="12301">
                  <c:v>0.3559379800000001</c:v>
                </c:pt>
                <c:pt idx="12302">
                  <c:v>0.35596333000000002</c:v>
                </c:pt>
                <c:pt idx="12303">
                  <c:v>0.35599539000000002</c:v>
                </c:pt>
                <c:pt idx="12304">
                  <c:v>0.35602074000000006</c:v>
                </c:pt>
                <c:pt idx="12305">
                  <c:v>0.35605325999999998</c:v>
                </c:pt>
                <c:pt idx="12306">
                  <c:v>0.35607861000000007</c:v>
                </c:pt>
                <c:pt idx="12307">
                  <c:v>0.35611113</c:v>
                </c:pt>
                <c:pt idx="12308">
                  <c:v>0.35613659000000003</c:v>
                </c:pt>
                <c:pt idx="12309">
                  <c:v>0.35616912000000001</c:v>
                </c:pt>
                <c:pt idx="12310">
                  <c:v>0.35619458000000004</c:v>
                </c:pt>
                <c:pt idx="12311">
                  <c:v>0.35622699000000008</c:v>
                </c:pt>
                <c:pt idx="12312">
                  <c:v>0.35625245</c:v>
                </c:pt>
                <c:pt idx="12313">
                  <c:v>0.35628486000000004</c:v>
                </c:pt>
                <c:pt idx="12314">
                  <c:v>0.35631032000000007</c:v>
                </c:pt>
                <c:pt idx="12315">
                  <c:v>0.35634273000000005</c:v>
                </c:pt>
                <c:pt idx="12316">
                  <c:v>0.35636819000000008</c:v>
                </c:pt>
                <c:pt idx="12317">
                  <c:v>0.35640060000000007</c:v>
                </c:pt>
                <c:pt idx="12318">
                  <c:v>0.35642618000000009</c:v>
                </c:pt>
                <c:pt idx="12319">
                  <c:v>0.35645870000000007</c:v>
                </c:pt>
                <c:pt idx="12320">
                  <c:v>0.35648405000000005</c:v>
                </c:pt>
                <c:pt idx="12321">
                  <c:v>0.35651657000000009</c:v>
                </c:pt>
                <c:pt idx="12322">
                  <c:v>0.35654192000000001</c:v>
                </c:pt>
                <c:pt idx="12323">
                  <c:v>0.3565744400000001</c:v>
                </c:pt>
                <c:pt idx="12324">
                  <c:v>0.35659990000000008</c:v>
                </c:pt>
                <c:pt idx="12325">
                  <c:v>0.35663243</c:v>
                </c:pt>
                <c:pt idx="12326">
                  <c:v>0.3566577700000001</c:v>
                </c:pt>
                <c:pt idx="12327">
                  <c:v>0.35669030000000002</c:v>
                </c:pt>
                <c:pt idx="12328">
                  <c:v>0.35671518000000002</c:v>
                </c:pt>
                <c:pt idx="12329">
                  <c:v>0.35674782000000005</c:v>
                </c:pt>
                <c:pt idx="12330">
                  <c:v>0.35677304999999998</c:v>
                </c:pt>
                <c:pt idx="12331">
                  <c:v>0.35680569000000006</c:v>
                </c:pt>
                <c:pt idx="12332">
                  <c:v>0.35683115000000004</c:v>
                </c:pt>
                <c:pt idx="12333">
                  <c:v>0.35686356000000008</c:v>
                </c:pt>
                <c:pt idx="12334">
                  <c:v>0.35688902000000006</c:v>
                </c:pt>
                <c:pt idx="12335">
                  <c:v>0.35692166000000003</c:v>
                </c:pt>
                <c:pt idx="12336">
                  <c:v>0.35694689000000007</c:v>
                </c:pt>
                <c:pt idx="12337">
                  <c:v>0.35697965000000004</c:v>
                </c:pt>
                <c:pt idx="12338">
                  <c:v>0.3570044200000001</c:v>
                </c:pt>
                <c:pt idx="12339">
                  <c:v>0.35703752</c:v>
                </c:pt>
                <c:pt idx="12340">
                  <c:v>0.35706229000000006</c:v>
                </c:pt>
                <c:pt idx="12341">
                  <c:v>0.35709493000000003</c:v>
                </c:pt>
                <c:pt idx="12342">
                  <c:v>0.35712016000000008</c:v>
                </c:pt>
                <c:pt idx="12343">
                  <c:v>0.3571528000000001</c:v>
                </c:pt>
                <c:pt idx="12344">
                  <c:v>0.35717814000000003</c:v>
                </c:pt>
                <c:pt idx="12345">
                  <c:v>0.35721067000000006</c:v>
                </c:pt>
                <c:pt idx="12346">
                  <c:v>0.35723613000000004</c:v>
                </c:pt>
                <c:pt idx="12347">
                  <c:v>0.35726854000000002</c:v>
                </c:pt>
                <c:pt idx="12348">
                  <c:v>0.357294</c:v>
                </c:pt>
                <c:pt idx="12349">
                  <c:v>0.35732641000000009</c:v>
                </c:pt>
                <c:pt idx="12350">
                  <c:v>0.35735187000000007</c:v>
                </c:pt>
                <c:pt idx="12351">
                  <c:v>0.35738451000000016</c:v>
                </c:pt>
                <c:pt idx="12352">
                  <c:v>0.35740962000000004</c:v>
                </c:pt>
                <c:pt idx="12353">
                  <c:v>0.3574426100000001</c:v>
                </c:pt>
                <c:pt idx="12354">
                  <c:v>0.35746749000000005</c:v>
                </c:pt>
                <c:pt idx="12355">
                  <c:v>0.35750002000000003</c:v>
                </c:pt>
                <c:pt idx="12356">
                  <c:v>0.35752548000000006</c:v>
                </c:pt>
                <c:pt idx="12357">
                  <c:v>0.3575578900000001</c:v>
                </c:pt>
                <c:pt idx="12358">
                  <c:v>0.35758335000000002</c:v>
                </c:pt>
                <c:pt idx="12359">
                  <c:v>0.35761576000000006</c:v>
                </c:pt>
                <c:pt idx="12360">
                  <c:v>0.35764121999999998</c:v>
                </c:pt>
                <c:pt idx="12361">
                  <c:v>0.35767363000000002</c:v>
                </c:pt>
                <c:pt idx="12362">
                  <c:v>0.35769909</c:v>
                </c:pt>
                <c:pt idx="12363">
                  <c:v>0.35773149999999998</c:v>
                </c:pt>
                <c:pt idx="12364">
                  <c:v>0.35775696000000007</c:v>
                </c:pt>
                <c:pt idx="12365">
                  <c:v>0.35778937000000005</c:v>
                </c:pt>
                <c:pt idx="12366">
                  <c:v>0.35781483000000008</c:v>
                </c:pt>
                <c:pt idx="12367">
                  <c:v>0.35784724000000001</c:v>
                </c:pt>
                <c:pt idx="12368">
                  <c:v>0.35787270000000015</c:v>
                </c:pt>
                <c:pt idx="12369">
                  <c:v>0.35790511000000008</c:v>
                </c:pt>
                <c:pt idx="12370">
                  <c:v>0.35793069000000005</c:v>
                </c:pt>
                <c:pt idx="12371">
                  <c:v>0.35796310000000003</c:v>
                </c:pt>
                <c:pt idx="12372">
                  <c:v>0.35798868000000011</c:v>
                </c:pt>
                <c:pt idx="12373">
                  <c:v>0.3580210800000001</c:v>
                </c:pt>
                <c:pt idx="12374">
                  <c:v>0.35804655000000002</c:v>
                </c:pt>
                <c:pt idx="12375">
                  <c:v>0.35807895000000006</c:v>
                </c:pt>
                <c:pt idx="12376">
                  <c:v>0.35810442000000003</c:v>
                </c:pt>
                <c:pt idx="12377">
                  <c:v>0.35813682000000002</c:v>
                </c:pt>
                <c:pt idx="12378">
                  <c:v>0.35816229000000011</c:v>
                </c:pt>
                <c:pt idx="12379">
                  <c:v>0.35819469000000004</c:v>
                </c:pt>
                <c:pt idx="12380">
                  <c:v>0.35821969000000004</c:v>
                </c:pt>
                <c:pt idx="12381">
                  <c:v>0.35825256000000005</c:v>
                </c:pt>
                <c:pt idx="12382">
                  <c:v>0.35827756000000005</c:v>
                </c:pt>
                <c:pt idx="12383">
                  <c:v>0.35831055000000006</c:v>
                </c:pt>
                <c:pt idx="12384">
                  <c:v>0.35833555</c:v>
                </c:pt>
                <c:pt idx="12385">
                  <c:v>0.35836842000000008</c:v>
                </c:pt>
                <c:pt idx="12386">
                  <c:v>0.35839342000000002</c:v>
                </c:pt>
                <c:pt idx="12387">
                  <c:v>0.35842629000000009</c:v>
                </c:pt>
                <c:pt idx="12388">
                  <c:v>0.35845129000000003</c:v>
                </c:pt>
                <c:pt idx="12389">
                  <c:v>0.35848416000000011</c:v>
                </c:pt>
                <c:pt idx="12390">
                  <c:v>0.35850916000000005</c:v>
                </c:pt>
                <c:pt idx="12391">
                  <c:v>0.35854180000000002</c:v>
                </c:pt>
                <c:pt idx="12392">
                  <c:v>0.35856703000000001</c:v>
                </c:pt>
                <c:pt idx="12393">
                  <c:v>0.35859979000000003</c:v>
                </c:pt>
                <c:pt idx="12394">
                  <c:v>0.35862502000000002</c:v>
                </c:pt>
                <c:pt idx="12395">
                  <c:v>0.3586577700000001</c:v>
                </c:pt>
                <c:pt idx="12396">
                  <c:v>0.35868289000000009</c:v>
                </c:pt>
                <c:pt idx="12397">
                  <c:v>0.35871564</c:v>
                </c:pt>
                <c:pt idx="12398">
                  <c:v>0.35874076000000005</c:v>
                </c:pt>
                <c:pt idx="12399">
                  <c:v>0.35877317000000003</c:v>
                </c:pt>
                <c:pt idx="12400">
                  <c:v>0.35879874</c:v>
                </c:pt>
                <c:pt idx="12401">
                  <c:v>0.35883092000000005</c:v>
                </c:pt>
                <c:pt idx="12402">
                  <c:v>0.35885673000000007</c:v>
                </c:pt>
                <c:pt idx="12403">
                  <c:v>0.35888902000000006</c:v>
                </c:pt>
                <c:pt idx="12404">
                  <c:v>0.35891449000000009</c:v>
                </c:pt>
                <c:pt idx="12405">
                  <c:v>0.35894701000000001</c:v>
                </c:pt>
                <c:pt idx="12406">
                  <c:v>0.35897201000000006</c:v>
                </c:pt>
                <c:pt idx="12407">
                  <c:v>0.35900465000000004</c:v>
                </c:pt>
                <c:pt idx="12408">
                  <c:v>0.35902988000000008</c:v>
                </c:pt>
                <c:pt idx="12409">
                  <c:v>0.35906287000000009</c:v>
                </c:pt>
                <c:pt idx="12410">
                  <c:v>0.35908821000000007</c:v>
                </c:pt>
                <c:pt idx="12411">
                  <c:v>0.35912062000000006</c:v>
                </c:pt>
                <c:pt idx="12412">
                  <c:v>0.35914620000000008</c:v>
                </c:pt>
                <c:pt idx="12413">
                  <c:v>0.35917849000000007</c:v>
                </c:pt>
                <c:pt idx="12414">
                  <c:v>0.35920361000000001</c:v>
                </c:pt>
                <c:pt idx="12415">
                  <c:v>0.35923648000000002</c:v>
                </c:pt>
                <c:pt idx="12416">
                  <c:v>0.35926148000000002</c:v>
                </c:pt>
                <c:pt idx="12417">
                  <c:v>0.35929434999999998</c:v>
                </c:pt>
                <c:pt idx="12418">
                  <c:v>0.35931946000000003</c:v>
                </c:pt>
                <c:pt idx="12419">
                  <c:v>0.35935222000000006</c:v>
                </c:pt>
                <c:pt idx="12420">
                  <c:v>0.35937733000000011</c:v>
                </c:pt>
                <c:pt idx="12421">
                  <c:v>0.3594096200000001</c:v>
                </c:pt>
                <c:pt idx="12422">
                  <c:v>0.35943532</c:v>
                </c:pt>
                <c:pt idx="12423">
                  <c:v>0.3594676100000001</c:v>
                </c:pt>
                <c:pt idx="12424">
                  <c:v>0.35949319000000002</c:v>
                </c:pt>
                <c:pt idx="12425">
                  <c:v>0.35952548000000006</c:v>
                </c:pt>
                <c:pt idx="12426">
                  <c:v>0.35955060000000005</c:v>
                </c:pt>
                <c:pt idx="12427">
                  <c:v>0.35958324000000008</c:v>
                </c:pt>
                <c:pt idx="12428">
                  <c:v>0.35960858000000007</c:v>
                </c:pt>
                <c:pt idx="12429">
                  <c:v>0.35964133999999998</c:v>
                </c:pt>
                <c:pt idx="12430">
                  <c:v>0.35966645000000008</c:v>
                </c:pt>
                <c:pt idx="12431">
                  <c:v>0.35969921000000005</c:v>
                </c:pt>
                <c:pt idx="12432">
                  <c:v>0.3597243200000001</c:v>
                </c:pt>
                <c:pt idx="12433">
                  <c:v>0.35975708000000001</c:v>
                </c:pt>
                <c:pt idx="12434">
                  <c:v>0.35978231000000011</c:v>
                </c:pt>
                <c:pt idx="12435">
                  <c:v>0.35981495000000008</c:v>
                </c:pt>
                <c:pt idx="12436">
                  <c:v>0.35984018000000006</c:v>
                </c:pt>
                <c:pt idx="12437">
                  <c:v>0.35987293000000009</c:v>
                </c:pt>
                <c:pt idx="12438">
                  <c:v>0.35989805000000002</c:v>
                </c:pt>
                <c:pt idx="12439">
                  <c:v>0.35993080000000005</c:v>
                </c:pt>
                <c:pt idx="12440">
                  <c:v>0.35995592000000004</c:v>
                </c:pt>
                <c:pt idx="12441">
                  <c:v>0.35998868000000012</c:v>
                </c:pt>
                <c:pt idx="12442">
                  <c:v>0.36001414000000004</c:v>
                </c:pt>
                <c:pt idx="12443">
                  <c:v>0.36004666000000007</c:v>
                </c:pt>
                <c:pt idx="12444">
                  <c:v>0.36007189000000006</c:v>
                </c:pt>
                <c:pt idx="12445">
                  <c:v>0.36010453000000003</c:v>
                </c:pt>
                <c:pt idx="12446">
                  <c:v>0.36012988000000007</c:v>
                </c:pt>
                <c:pt idx="12447">
                  <c:v>0.3601624000000001</c:v>
                </c:pt>
                <c:pt idx="12448">
                  <c:v>0.36018775000000003</c:v>
                </c:pt>
                <c:pt idx="12449">
                  <c:v>0.36021981000000003</c:v>
                </c:pt>
                <c:pt idx="12450">
                  <c:v>0.36024562000000004</c:v>
                </c:pt>
                <c:pt idx="12451">
                  <c:v>0.3602776800000001</c:v>
                </c:pt>
                <c:pt idx="12452">
                  <c:v>0.36030349000000006</c:v>
                </c:pt>
                <c:pt idx="12453">
                  <c:v>0.36033567000000005</c:v>
                </c:pt>
                <c:pt idx="12454">
                  <c:v>0.36036136000000007</c:v>
                </c:pt>
                <c:pt idx="12455">
                  <c:v>0.36039365000000001</c:v>
                </c:pt>
                <c:pt idx="12456">
                  <c:v>0.36041865000000006</c:v>
                </c:pt>
                <c:pt idx="12457">
                  <c:v>0.36045152000000008</c:v>
                </c:pt>
                <c:pt idx="12458">
                  <c:v>0.36047664000000007</c:v>
                </c:pt>
                <c:pt idx="12459">
                  <c:v>0.3605093900000001</c:v>
                </c:pt>
                <c:pt idx="12460">
                  <c:v>0.36053451000000003</c:v>
                </c:pt>
                <c:pt idx="12461">
                  <c:v>0.36056726000000006</c:v>
                </c:pt>
                <c:pt idx="12462">
                  <c:v>0.3605923800000001</c:v>
                </c:pt>
                <c:pt idx="12463">
                  <c:v>0.36062513000000002</c:v>
                </c:pt>
                <c:pt idx="12464">
                  <c:v>0.36065025000000001</c:v>
                </c:pt>
                <c:pt idx="12465">
                  <c:v>0.36068300000000009</c:v>
                </c:pt>
                <c:pt idx="12466">
                  <c:v>0.36070812000000002</c:v>
                </c:pt>
                <c:pt idx="12467">
                  <c:v>0.36074053</c:v>
                </c:pt>
                <c:pt idx="12468">
                  <c:v>0.36076622000000008</c:v>
                </c:pt>
                <c:pt idx="12469">
                  <c:v>0.36079851000000002</c:v>
                </c:pt>
                <c:pt idx="12470">
                  <c:v>0.36082409000000015</c:v>
                </c:pt>
                <c:pt idx="12471">
                  <c:v>0.36085638000000009</c:v>
                </c:pt>
                <c:pt idx="12472">
                  <c:v>0.36088208000000016</c:v>
                </c:pt>
                <c:pt idx="12473">
                  <c:v>0.3609143700000001</c:v>
                </c:pt>
                <c:pt idx="12474">
                  <c:v>0.36094006000000006</c:v>
                </c:pt>
                <c:pt idx="12475">
                  <c:v>0.3609723600000001</c:v>
                </c:pt>
                <c:pt idx="12476">
                  <c:v>0.36099793000000002</c:v>
                </c:pt>
                <c:pt idx="12477">
                  <c:v>0.36103023000000001</c:v>
                </c:pt>
                <c:pt idx="12478">
                  <c:v>0.36105580000000004</c:v>
                </c:pt>
                <c:pt idx="12479">
                  <c:v>0.36108821000000008</c:v>
                </c:pt>
                <c:pt idx="12480">
                  <c:v>0.3611136800000001</c:v>
                </c:pt>
                <c:pt idx="12481">
                  <c:v>0.36114597000000004</c:v>
                </c:pt>
                <c:pt idx="12482">
                  <c:v>0.36117155000000001</c:v>
                </c:pt>
                <c:pt idx="12483">
                  <c:v>0.36120349000000002</c:v>
                </c:pt>
                <c:pt idx="12484">
                  <c:v>0.36122942000000002</c:v>
                </c:pt>
                <c:pt idx="12485">
                  <c:v>0.36126135999999998</c:v>
                </c:pt>
                <c:pt idx="12486">
                  <c:v>0.36128682000000006</c:v>
                </c:pt>
                <c:pt idx="12487">
                  <c:v>0.3613192300000001</c:v>
                </c:pt>
                <c:pt idx="12488">
                  <c:v>0.36134481000000007</c:v>
                </c:pt>
                <c:pt idx="12489">
                  <c:v>0.36137733000000005</c:v>
                </c:pt>
                <c:pt idx="12490">
                  <c:v>0.36140268000000009</c:v>
                </c:pt>
                <c:pt idx="12491">
                  <c:v>0.36143520000000001</c:v>
                </c:pt>
                <c:pt idx="12492">
                  <c:v>0.3614605500000001</c:v>
                </c:pt>
                <c:pt idx="12493">
                  <c:v>0.36149307000000008</c:v>
                </c:pt>
                <c:pt idx="12494">
                  <c:v>0.36151842000000006</c:v>
                </c:pt>
                <c:pt idx="12495">
                  <c:v>0.36155105999999998</c:v>
                </c:pt>
                <c:pt idx="12496">
                  <c:v>0.36157629000000008</c:v>
                </c:pt>
                <c:pt idx="12497">
                  <c:v>0.36160893000000005</c:v>
                </c:pt>
                <c:pt idx="12498">
                  <c:v>0.36163428000000003</c:v>
                </c:pt>
                <c:pt idx="12499">
                  <c:v>0.36166680000000007</c:v>
                </c:pt>
                <c:pt idx="12500">
                  <c:v>0.36169215000000005</c:v>
                </c:pt>
                <c:pt idx="12501">
                  <c:v>0.36172479000000007</c:v>
                </c:pt>
                <c:pt idx="12502">
                  <c:v>0.36175013</c:v>
                </c:pt>
                <c:pt idx="12503">
                  <c:v>0.36178266000000003</c:v>
                </c:pt>
                <c:pt idx="12504">
                  <c:v>0.36180800000000007</c:v>
                </c:pt>
                <c:pt idx="12505">
                  <c:v>0.3618405300000001</c:v>
                </c:pt>
                <c:pt idx="12506">
                  <c:v>0.36186587000000009</c:v>
                </c:pt>
                <c:pt idx="12507">
                  <c:v>0.36189840000000006</c:v>
                </c:pt>
                <c:pt idx="12508">
                  <c:v>0.3619237400000001</c:v>
                </c:pt>
                <c:pt idx="12509">
                  <c:v>0.36195638000000008</c:v>
                </c:pt>
                <c:pt idx="12510">
                  <c:v>0.36198104000000003</c:v>
                </c:pt>
                <c:pt idx="12511">
                  <c:v>0.36201379000000006</c:v>
                </c:pt>
                <c:pt idx="12512">
                  <c:v>0.36203902000000004</c:v>
                </c:pt>
                <c:pt idx="12513">
                  <c:v>0.36207166000000007</c:v>
                </c:pt>
                <c:pt idx="12514">
                  <c:v>0.36209689000000006</c:v>
                </c:pt>
                <c:pt idx="12515">
                  <c:v>0.36212965000000008</c:v>
                </c:pt>
                <c:pt idx="12516">
                  <c:v>0.36215499000000007</c:v>
                </c:pt>
                <c:pt idx="12517">
                  <c:v>0.3621875200000001</c:v>
                </c:pt>
                <c:pt idx="12518">
                  <c:v>0.36221310000000001</c:v>
                </c:pt>
                <c:pt idx="12519">
                  <c:v>0.36224539</c:v>
                </c:pt>
                <c:pt idx="12520">
                  <c:v>0.36227097000000014</c:v>
                </c:pt>
                <c:pt idx="12521">
                  <c:v>0.36230349000000006</c:v>
                </c:pt>
                <c:pt idx="12522">
                  <c:v>0.36232837000000012</c:v>
                </c:pt>
                <c:pt idx="12523">
                  <c:v>0.36236136000000008</c:v>
                </c:pt>
                <c:pt idx="12524">
                  <c:v>0.36238624000000014</c:v>
                </c:pt>
                <c:pt idx="12525">
                  <c:v>0.36241923000000004</c:v>
                </c:pt>
                <c:pt idx="12526">
                  <c:v>0.36244412000000004</c:v>
                </c:pt>
                <c:pt idx="12527">
                  <c:v>0.36247710000000005</c:v>
                </c:pt>
                <c:pt idx="12528">
                  <c:v>0.36250199000000005</c:v>
                </c:pt>
                <c:pt idx="12529">
                  <c:v>0.36253497000000007</c:v>
                </c:pt>
                <c:pt idx="12530">
                  <c:v>0.36255986000000007</c:v>
                </c:pt>
                <c:pt idx="12531">
                  <c:v>0.36259296000000008</c:v>
                </c:pt>
                <c:pt idx="12532">
                  <c:v>0.36261773000000008</c:v>
                </c:pt>
                <c:pt idx="12533">
                  <c:v>0.36265025000000001</c:v>
                </c:pt>
                <c:pt idx="12534">
                  <c:v>0.36267583000000003</c:v>
                </c:pt>
                <c:pt idx="12535">
                  <c:v>0.36270812000000002</c:v>
                </c:pt>
                <c:pt idx="12536">
                  <c:v>0.36273381000000005</c:v>
                </c:pt>
                <c:pt idx="12537">
                  <c:v>0.36276611000000003</c:v>
                </c:pt>
                <c:pt idx="12538">
                  <c:v>0.36279168000000001</c:v>
                </c:pt>
                <c:pt idx="12539">
                  <c:v>0.36282421000000009</c:v>
                </c:pt>
                <c:pt idx="12540">
                  <c:v>0.36284955000000002</c:v>
                </c:pt>
                <c:pt idx="12541">
                  <c:v>0.36288208000000011</c:v>
                </c:pt>
                <c:pt idx="12542">
                  <c:v>0.36290743000000003</c:v>
                </c:pt>
                <c:pt idx="12543">
                  <c:v>0.36294006000000006</c:v>
                </c:pt>
                <c:pt idx="12544">
                  <c:v>0.36296495000000006</c:v>
                </c:pt>
                <c:pt idx="12545">
                  <c:v>0.36299793000000002</c:v>
                </c:pt>
                <c:pt idx="12546">
                  <c:v>0.36302282000000008</c:v>
                </c:pt>
                <c:pt idx="12547">
                  <c:v>0.36305580000000004</c:v>
                </c:pt>
                <c:pt idx="12548">
                  <c:v>0.36308069000000009</c:v>
                </c:pt>
                <c:pt idx="12549">
                  <c:v>0.36311368000000011</c:v>
                </c:pt>
                <c:pt idx="12550">
                  <c:v>0.36313856000000005</c:v>
                </c:pt>
                <c:pt idx="12551">
                  <c:v>0.36317155000000001</c:v>
                </c:pt>
                <c:pt idx="12552">
                  <c:v>0.36319655000000001</c:v>
                </c:pt>
                <c:pt idx="12553">
                  <c:v>0.36322918000000004</c:v>
                </c:pt>
                <c:pt idx="12554">
                  <c:v>0.36325442000000002</c:v>
                </c:pt>
                <c:pt idx="12555">
                  <c:v>0.36328705</c:v>
                </c:pt>
                <c:pt idx="12556">
                  <c:v>0.36331229000000009</c:v>
                </c:pt>
                <c:pt idx="12557">
                  <c:v>0.36334493000000007</c:v>
                </c:pt>
                <c:pt idx="12558">
                  <c:v>0.36337016000000011</c:v>
                </c:pt>
                <c:pt idx="12559">
                  <c:v>0.36340303000000002</c:v>
                </c:pt>
                <c:pt idx="12560">
                  <c:v>0.36342803000000007</c:v>
                </c:pt>
                <c:pt idx="12561">
                  <c:v>0.36346090000000009</c:v>
                </c:pt>
                <c:pt idx="12562">
                  <c:v>0.36348590000000008</c:v>
                </c:pt>
                <c:pt idx="12563">
                  <c:v>0.36351877000000016</c:v>
                </c:pt>
                <c:pt idx="12564">
                  <c:v>0.3635437700000001</c:v>
                </c:pt>
                <c:pt idx="12565">
                  <c:v>0.36357664000000006</c:v>
                </c:pt>
                <c:pt idx="12566">
                  <c:v>0.36360175</c:v>
                </c:pt>
                <c:pt idx="12567">
                  <c:v>0.36363451000000002</c:v>
                </c:pt>
                <c:pt idx="12568">
                  <c:v>0.36365962000000002</c:v>
                </c:pt>
                <c:pt idx="12569">
                  <c:v>0.36369180000000001</c:v>
                </c:pt>
                <c:pt idx="12570">
                  <c:v>0.36371761000000002</c:v>
                </c:pt>
                <c:pt idx="12571">
                  <c:v>0.36374967000000002</c:v>
                </c:pt>
                <c:pt idx="12572">
                  <c:v>0.36377548000000004</c:v>
                </c:pt>
                <c:pt idx="12573">
                  <c:v>0.36380754000000004</c:v>
                </c:pt>
                <c:pt idx="12574">
                  <c:v>0.3638334700000001</c:v>
                </c:pt>
                <c:pt idx="12575">
                  <c:v>0.3638655300000001</c:v>
                </c:pt>
                <c:pt idx="12576">
                  <c:v>0.36389134000000001</c:v>
                </c:pt>
                <c:pt idx="12577">
                  <c:v>0.36392351000000006</c:v>
                </c:pt>
                <c:pt idx="12578">
                  <c:v>0.36394921000000002</c:v>
                </c:pt>
                <c:pt idx="12579">
                  <c:v>0.36398138000000008</c:v>
                </c:pt>
                <c:pt idx="12580">
                  <c:v>0.36400662000000006</c:v>
                </c:pt>
                <c:pt idx="12581">
                  <c:v>0.36403924999999998</c:v>
                </c:pt>
                <c:pt idx="12582">
                  <c:v>0.36406449000000007</c:v>
                </c:pt>
                <c:pt idx="12583">
                  <c:v>0.36409712</c:v>
                </c:pt>
                <c:pt idx="12584">
                  <c:v>0.36412247000000009</c:v>
                </c:pt>
                <c:pt idx="12585">
                  <c:v>0.36415499000000007</c:v>
                </c:pt>
                <c:pt idx="12586">
                  <c:v>0.36418046000000004</c:v>
                </c:pt>
                <c:pt idx="12587">
                  <c:v>0.36421287000000008</c:v>
                </c:pt>
                <c:pt idx="12588">
                  <c:v>0.36423844</c:v>
                </c:pt>
                <c:pt idx="12589">
                  <c:v>0.36427074000000004</c:v>
                </c:pt>
                <c:pt idx="12590">
                  <c:v>0.36429631000000001</c:v>
                </c:pt>
                <c:pt idx="12591">
                  <c:v>0.36432861000000011</c:v>
                </c:pt>
                <c:pt idx="12592">
                  <c:v>0.36435430000000008</c:v>
                </c:pt>
                <c:pt idx="12593">
                  <c:v>0.36438682000000011</c:v>
                </c:pt>
                <c:pt idx="12594">
                  <c:v>0.3644120500000001</c:v>
                </c:pt>
                <c:pt idx="12595">
                  <c:v>0.36444412000000004</c:v>
                </c:pt>
                <c:pt idx="12596">
                  <c:v>0.36446993000000005</c:v>
                </c:pt>
                <c:pt idx="12597">
                  <c:v>0.36450199000000005</c:v>
                </c:pt>
                <c:pt idx="12598">
                  <c:v>0.36452780000000007</c:v>
                </c:pt>
                <c:pt idx="12599">
                  <c:v>0.36455986000000007</c:v>
                </c:pt>
                <c:pt idx="12600">
                  <c:v>0.3645853200000001</c:v>
                </c:pt>
                <c:pt idx="12601">
                  <c:v>0.36461773000000003</c:v>
                </c:pt>
                <c:pt idx="12602">
                  <c:v>0.36464319000000001</c:v>
                </c:pt>
                <c:pt idx="12603">
                  <c:v>0.3646757100000001</c:v>
                </c:pt>
                <c:pt idx="12604">
                  <c:v>0.36470106000000002</c:v>
                </c:pt>
                <c:pt idx="12605">
                  <c:v>0.36473358</c:v>
                </c:pt>
                <c:pt idx="12606">
                  <c:v>0.36475904999999997</c:v>
                </c:pt>
                <c:pt idx="12607">
                  <c:v>0.36479144999999996</c:v>
                </c:pt>
                <c:pt idx="12608">
                  <c:v>0.3648170300000001</c:v>
                </c:pt>
                <c:pt idx="12609">
                  <c:v>0.36484944000000002</c:v>
                </c:pt>
                <c:pt idx="12610">
                  <c:v>0.36487490000000011</c:v>
                </c:pt>
                <c:pt idx="12611">
                  <c:v>0.36490731000000004</c:v>
                </c:pt>
                <c:pt idx="12612">
                  <c:v>0.36493277000000007</c:v>
                </c:pt>
                <c:pt idx="12613">
                  <c:v>0.36496518000000006</c:v>
                </c:pt>
                <c:pt idx="12614">
                  <c:v>0.36499064000000003</c:v>
                </c:pt>
                <c:pt idx="12615">
                  <c:v>0.36502317000000006</c:v>
                </c:pt>
                <c:pt idx="12616">
                  <c:v>0.36504874000000004</c:v>
                </c:pt>
                <c:pt idx="12617">
                  <c:v>0.36508104000000002</c:v>
                </c:pt>
                <c:pt idx="12618">
                  <c:v>0.36510604000000002</c:v>
                </c:pt>
                <c:pt idx="12619">
                  <c:v>0.36513891000000004</c:v>
                </c:pt>
                <c:pt idx="12620">
                  <c:v>0.36516391000000004</c:v>
                </c:pt>
                <c:pt idx="12621">
                  <c:v>0.36519678000000005</c:v>
                </c:pt>
                <c:pt idx="12622">
                  <c:v>0.36522178000000005</c:v>
                </c:pt>
                <c:pt idx="12623">
                  <c:v>0.36525465000000001</c:v>
                </c:pt>
                <c:pt idx="12624">
                  <c:v>0.36527965000000001</c:v>
                </c:pt>
                <c:pt idx="12625">
                  <c:v>0.36531229000000009</c:v>
                </c:pt>
                <c:pt idx="12626">
                  <c:v>0.36533752000000008</c:v>
                </c:pt>
                <c:pt idx="12627">
                  <c:v>0.36537027000000011</c:v>
                </c:pt>
                <c:pt idx="12628">
                  <c:v>0.3653953900000001</c:v>
                </c:pt>
                <c:pt idx="12629">
                  <c:v>0.36542814000000007</c:v>
                </c:pt>
                <c:pt idx="12630">
                  <c:v>0.36545326000000006</c:v>
                </c:pt>
                <c:pt idx="12631">
                  <c:v>0.36548601000000008</c:v>
                </c:pt>
                <c:pt idx="12632">
                  <c:v>0.36551136000000006</c:v>
                </c:pt>
                <c:pt idx="12633">
                  <c:v>0.3655438800000001</c:v>
                </c:pt>
                <c:pt idx="12634">
                  <c:v>0.36556923000000002</c:v>
                </c:pt>
                <c:pt idx="12635">
                  <c:v>0.36560175</c:v>
                </c:pt>
                <c:pt idx="12636">
                  <c:v>0.36562710000000004</c:v>
                </c:pt>
                <c:pt idx="12637">
                  <c:v>0.36565962000000002</c:v>
                </c:pt>
                <c:pt idx="12638">
                  <c:v>0.36568497000000011</c:v>
                </c:pt>
                <c:pt idx="12639">
                  <c:v>0.36571761000000008</c:v>
                </c:pt>
                <c:pt idx="12640">
                  <c:v>0.36574284000000001</c:v>
                </c:pt>
                <c:pt idx="12641">
                  <c:v>0.3657754800000001</c:v>
                </c:pt>
                <c:pt idx="12642">
                  <c:v>0.36580071000000008</c:v>
                </c:pt>
                <c:pt idx="12643">
                  <c:v>0.36583335</c:v>
                </c:pt>
                <c:pt idx="12644">
                  <c:v>0.36585858000000016</c:v>
                </c:pt>
                <c:pt idx="12645">
                  <c:v>0.36589122000000002</c:v>
                </c:pt>
                <c:pt idx="12646">
                  <c:v>0.36591657000000011</c:v>
                </c:pt>
                <c:pt idx="12647">
                  <c:v>0.36594921000000002</c:v>
                </c:pt>
                <c:pt idx="12648">
                  <c:v>0.36597444000000007</c:v>
                </c:pt>
                <c:pt idx="12649">
                  <c:v>0.36600708000000004</c:v>
                </c:pt>
                <c:pt idx="12650">
                  <c:v>0.36603243000000002</c:v>
                </c:pt>
                <c:pt idx="12651">
                  <c:v>0.36606495000000006</c:v>
                </c:pt>
                <c:pt idx="12652">
                  <c:v>0.36608983000000006</c:v>
                </c:pt>
                <c:pt idx="12653">
                  <c:v>0.36612236000000004</c:v>
                </c:pt>
                <c:pt idx="12654">
                  <c:v>0.36614782000000001</c:v>
                </c:pt>
                <c:pt idx="12655">
                  <c:v>0.3661803400000001</c:v>
                </c:pt>
                <c:pt idx="12656">
                  <c:v>0.36620569000000003</c:v>
                </c:pt>
                <c:pt idx="12657">
                  <c:v>0.36623821000000001</c:v>
                </c:pt>
                <c:pt idx="12658">
                  <c:v>0.36626356000000004</c:v>
                </c:pt>
                <c:pt idx="12659">
                  <c:v>0.36629620000000002</c:v>
                </c:pt>
                <c:pt idx="12660">
                  <c:v>0.36632143000000006</c:v>
                </c:pt>
                <c:pt idx="12661">
                  <c:v>0.36635418000000008</c:v>
                </c:pt>
                <c:pt idx="12662">
                  <c:v>0.36637942000000007</c:v>
                </c:pt>
                <c:pt idx="12663">
                  <c:v>0.36641217000000009</c:v>
                </c:pt>
                <c:pt idx="12664">
                  <c:v>0.36643729000000008</c:v>
                </c:pt>
                <c:pt idx="12665">
                  <c:v>0.36647004000000005</c:v>
                </c:pt>
                <c:pt idx="12666">
                  <c:v>0.36649504000000005</c:v>
                </c:pt>
                <c:pt idx="12667">
                  <c:v>0.36652745000000003</c:v>
                </c:pt>
                <c:pt idx="12668">
                  <c:v>0.36655326000000005</c:v>
                </c:pt>
                <c:pt idx="12669">
                  <c:v>0.3665853200000001</c:v>
                </c:pt>
                <c:pt idx="12670">
                  <c:v>0.36661067000000014</c:v>
                </c:pt>
                <c:pt idx="12671">
                  <c:v>0.36664319000000001</c:v>
                </c:pt>
                <c:pt idx="12672">
                  <c:v>0.3666685400000001</c:v>
                </c:pt>
                <c:pt idx="12673">
                  <c:v>0.36670106000000002</c:v>
                </c:pt>
                <c:pt idx="12674">
                  <c:v>0.36672641000000006</c:v>
                </c:pt>
                <c:pt idx="12675">
                  <c:v>0.36675893000000004</c:v>
                </c:pt>
                <c:pt idx="12676">
                  <c:v>0.36678428000000007</c:v>
                </c:pt>
                <c:pt idx="12677">
                  <c:v>0.36681692000000016</c:v>
                </c:pt>
                <c:pt idx="12678">
                  <c:v>0.36684215000000003</c:v>
                </c:pt>
                <c:pt idx="12679">
                  <c:v>0.36687479000000012</c:v>
                </c:pt>
                <c:pt idx="12680">
                  <c:v>0.3669001300000001</c:v>
                </c:pt>
                <c:pt idx="12681">
                  <c:v>0.36693289000000007</c:v>
                </c:pt>
                <c:pt idx="12682">
                  <c:v>0.36695800000000006</c:v>
                </c:pt>
                <c:pt idx="12683">
                  <c:v>0.36699076000000014</c:v>
                </c:pt>
                <c:pt idx="12684">
                  <c:v>0.36701634000000005</c:v>
                </c:pt>
                <c:pt idx="12685">
                  <c:v>0.3670486300000001</c:v>
                </c:pt>
                <c:pt idx="12686">
                  <c:v>0.3670735100000001</c:v>
                </c:pt>
                <c:pt idx="12687">
                  <c:v>0.36710650000000006</c:v>
                </c:pt>
                <c:pt idx="12688">
                  <c:v>0.3671315</c:v>
                </c:pt>
                <c:pt idx="12689">
                  <c:v>0.36716402000000004</c:v>
                </c:pt>
                <c:pt idx="12690">
                  <c:v>0.36718949000000006</c:v>
                </c:pt>
                <c:pt idx="12691">
                  <c:v>0.36722189000000005</c:v>
                </c:pt>
                <c:pt idx="12692">
                  <c:v>0.36724736000000002</c:v>
                </c:pt>
                <c:pt idx="12693">
                  <c:v>0.36727976000000007</c:v>
                </c:pt>
                <c:pt idx="12694">
                  <c:v>0.36730534000000004</c:v>
                </c:pt>
                <c:pt idx="12695">
                  <c:v>0.36733763000000008</c:v>
                </c:pt>
                <c:pt idx="12696">
                  <c:v>0.3673634400000001</c:v>
                </c:pt>
                <c:pt idx="12697">
                  <c:v>0.36739574000000008</c:v>
                </c:pt>
                <c:pt idx="12698">
                  <c:v>0.36742131000000006</c:v>
                </c:pt>
                <c:pt idx="12699">
                  <c:v>0.3674536100000001</c:v>
                </c:pt>
                <c:pt idx="12700">
                  <c:v>0.36747861000000009</c:v>
                </c:pt>
                <c:pt idx="12701">
                  <c:v>0.36751148000000006</c:v>
                </c:pt>
                <c:pt idx="12702">
                  <c:v>0.36753648000000005</c:v>
                </c:pt>
                <c:pt idx="12703">
                  <c:v>0.36756935000000002</c:v>
                </c:pt>
                <c:pt idx="12704">
                  <c:v>0.36759435000000001</c:v>
                </c:pt>
                <c:pt idx="12705">
                  <c:v>0.36762733000000003</c:v>
                </c:pt>
                <c:pt idx="12706">
                  <c:v>0.36765222000000003</c:v>
                </c:pt>
                <c:pt idx="12707">
                  <c:v>0.3676850900000001</c:v>
                </c:pt>
                <c:pt idx="12708">
                  <c:v>0.36771032000000003</c:v>
                </c:pt>
                <c:pt idx="12709">
                  <c:v>0.36774307000000001</c:v>
                </c:pt>
                <c:pt idx="12710">
                  <c:v>0.36776819000000011</c:v>
                </c:pt>
                <c:pt idx="12711">
                  <c:v>0.36780094000000008</c:v>
                </c:pt>
                <c:pt idx="12712">
                  <c:v>0.36782606000000012</c:v>
                </c:pt>
                <c:pt idx="12713">
                  <c:v>0.36785893000000008</c:v>
                </c:pt>
                <c:pt idx="12714">
                  <c:v>0.36788393000000014</c:v>
                </c:pt>
                <c:pt idx="12715">
                  <c:v>0.36791657000000011</c:v>
                </c:pt>
                <c:pt idx="12716">
                  <c:v>0.36794203000000003</c:v>
                </c:pt>
                <c:pt idx="12717">
                  <c:v>0.36797444000000007</c:v>
                </c:pt>
                <c:pt idx="12718">
                  <c:v>0.3679999000000001</c:v>
                </c:pt>
                <c:pt idx="12719">
                  <c:v>0.36803231000000003</c:v>
                </c:pt>
                <c:pt idx="12720">
                  <c:v>0.36805777000000006</c:v>
                </c:pt>
                <c:pt idx="12721">
                  <c:v>0.3680901800000001</c:v>
                </c:pt>
                <c:pt idx="12722">
                  <c:v>0.36811564000000002</c:v>
                </c:pt>
                <c:pt idx="12723">
                  <c:v>0.36814817000000005</c:v>
                </c:pt>
                <c:pt idx="12724">
                  <c:v>0.36817363000000003</c:v>
                </c:pt>
                <c:pt idx="12725">
                  <c:v>0.36820592000000002</c:v>
                </c:pt>
                <c:pt idx="12726">
                  <c:v>0.36823092000000002</c:v>
                </c:pt>
                <c:pt idx="12727">
                  <c:v>0.36826391000000008</c:v>
                </c:pt>
                <c:pt idx="12728">
                  <c:v>0.36828891000000008</c:v>
                </c:pt>
                <c:pt idx="12729">
                  <c:v>0.36832178000000015</c:v>
                </c:pt>
                <c:pt idx="12730">
                  <c:v>0.3683467800000001</c:v>
                </c:pt>
                <c:pt idx="12731">
                  <c:v>0.36837918000000008</c:v>
                </c:pt>
                <c:pt idx="12732">
                  <c:v>0.36840476000000011</c:v>
                </c:pt>
                <c:pt idx="12733">
                  <c:v>0.36843763000000002</c:v>
                </c:pt>
                <c:pt idx="12734">
                  <c:v>0.36846275000000006</c:v>
                </c:pt>
                <c:pt idx="12735">
                  <c:v>0.36849516000000004</c:v>
                </c:pt>
                <c:pt idx="12736">
                  <c:v>0.36852062000000008</c:v>
                </c:pt>
                <c:pt idx="12737">
                  <c:v>0.36855303</c:v>
                </c:pt>
                <c:pt idx="12738">
                  <c:v>0.36857849000000009</c:v>
                </c:pt>
                <c:pt idx="12739">
                  <c:v>0.36861090000000007</c:v>
                </c:pt>
                <c:pt idx="12740">
                  <c:v>0.36863636000000005</c:v>
                </c:pt>
                <c:pt idx="12741">
                  <c:v>0.36866877000000009</c:v>
                </c:pt>
                <c:pt idx="12742">
                  <c:v>0.36869423000000001</c:v>
                </c:pt>
                <c:pt idx="12743">
                  <c:v>0.36872664000000011</c:v>
                </c:pt>
                <c:pt idx="12744">
                  <c:v>0.36875210000000008</c:v>
                </c:pt>
                <c:pt idx="12745">
                  <c:v>0.36878462000000006</c:v>
                </c:pt>
                <c:pt idx="12746">
                  <c:v>0.36880997000000015</c:v>
                </c:pt>
                <c:pt idx="12747">
                  <c:v>0.36884249000000008</c:v>
                </c:pt>
                <c:pt idx="12748">
                  <c:v>0.36886796000000011</c:v>
                </c:pt>
                <c:pt idx="12749">
                  <c:v>0.36890037000000009</c:v>
                </c:pt>
                <c:pt idx="12750">
                  <c:v>0.36892537000000009</c:v>
                </c:pt>
                <c:pt idx="12751">
                  <c:v>0.36895789000000007</c:v>
                </c:pt>
                <c:pt idx="12752">
                  <c:v>0.3689833500000001</c:v>
                </c:pt>
                <c:pt idx="12753">
                  <c:v>0.36901576000000014</c:v>
                </c:pt>
                <c:pt idx="12754">
                  <c:v>0.36904122</c:v>
                </c:pt>
                <c:pt idx="12755">
                  <c:v>0.3690736300000001</c:v>
                </c:pt>
                <c:pt idx="12756">
                  <c:v>0.36909909000000002</c:v>
                </c:pt>
                <c:pt idx="12757">
                  <c:v>0.36913162000000005</c:v>
                </c:pt>
                <c:pt idx="12758">
                  <c:v>0.36915719000000002</c:v>
                </c:pt>
                <c:pt idx="12759">
                  <c:v>0.36918949000000006</c:v>
                </c:pt>
                <c:pt idx="12760">
                  <c:v>0.36921518000000003</c:v>
                </c:pt>
                <c:pt idx="12761">
                  <c:v>0.36924736000000002</c:v>
                </c:pt>
                <c:pt idx="12762">
                  <c:v>0.36927270000000006</c:v>
                </c:pt>
                <c:pt idx="12763">
                  <c:v>0.36930569000000008</c:v>
                </c:pt>
                <c:pt idx="12764">
                  <c:v>0.36933069000000007</c:v>
                </c:pt>
                <c:pt idx="12765">
                  <c:v>0.36936321000000005</c:v>
                </c:pt>
                <c:pt idx="12766">
                  <c:v>0.36938833000000015</c:v>
                </c:pt>
                <c:pt idx="12767">
                  <c:v>0.36942120000000006</c:v>
                </c:pt>
                <c:pt idx="12768">
                  <c:v>0.36944666000000004</c:v>
                </c:pt>
                <c:pt idx="12769">
                  <c:v>0.36947895000000008</c:v>
                </c:pt>
                <c:pt idx="12770">
                  <c:v>0.36950407000000007</c:v>
                </c:pt>
                <c:pt idx="12771">
                  <c:v>0.36953659000000005</c:v>
                </c:pt>
                <c:pt idx="12772">
                  <c:v>0.36956194000000003</c:v>
                </c:pt>
                <c:pt idx="12773">
                  <c:v>0.36959446000000007</c:v>
                </c:pt>
                <c:pt idx="12774">
                  <c:v>0.3696198100000001</c:v>
                </c:pt>
                <c:pt idx="12775">
                  <c:v>0.36965233000000003</c:v>
                </c:pt>
                <c:pt idx="12776">
                  <c:v>0.36967780000000006</c:v>
                </c:pt>
                <c:pt idx="12777">
                  <c:v>0.36971043000000003</c:v>
                </c:pt>
                <c:pt idx="12778">
                  <c:v>0.36973567000000002</c:v>
                </c:pt>
                <c:pt idx="12779">
                  <c:v>0.36976830000000011</c:v>
                </c:pt>
                <c:pt idx="12780">
                  <c:v>0.36979364999999997</c:v>
                </c:pt>
                <c:pt idx="12781">
                  <c:v>0.36982618000000012</c:v>
                </c:pt>
                <c:pt idx="12782">
                  <c:v>0.3698515200000001</c:v>
                </c:pt>
                <c:pt idx="12783">
                  <c:v>0.36988416000000013</c:v>
                </c:pt>
                <c:pt idx="12784">
                  <c:v>0.36990951000000005</c:v>
                </c:pt>
                <c:pt idx="12785">
                  <c:v>0.36994215000000008</c:v>
                </c:pt>
                <c:pt idx="12786">
                  <c:v>0.36996738000000007</c:v>
                </c:pt>
                <c:pt idx="12787">
                  <c:v>0.3700000200000001</c:v>
                </c:pt>
                <c:pt idx="12788">
                  <c:v>0.37002525000000003</c:v>
                </c:pt>
                <c:pt idx="12789">
                  <c:v>0.37005777000000006</c:v>
                </c:pt>
                <c:pt idx="12790">
                  <c:v>0.3700831200000001</c:v>
                </c:pt>
                <c:pt idx="12791">
                  <c:v>0.37011541000000003</c:v>
                </c:pt>
                <c:pt idx="12792">
                  <c:v>0.37014111</c:v>
                </c:pt>
                <c:pt idx="12793">
                  <c:v>0.3701732800000001</c:v>
                </c:pt>
                <c:pt idx="12794">
                  <c:v>0.37019898000000007</c:v>
                </c:pt>
                <c:pt idx="12795">
                  <c:v>0.37023114999999995</c:v>
                </c:pt>
                <c:pt idx="12796">
                  <c:v>0.37025685000000008</c:v>
                </c:pt>
                <c:pt idx="12797">
                  <c:v>0.37028902000000002</c:v>
                </c:pt>
                <c:pt idx="12798">
                  <c:v>0.37031472000000015</c:v>
                </c:pt>
                <c:pt idx="12799">
                  <c:v>0.37034701000000003</c:v>
                </c:pt>
                <c:pt idx="12800">
                  <c:v>0.37037224000000007</c:v>
                </c:pt>
                <c:pt idx="12801">
                  <c:v>0.37040488000000016</c:v>
                </c:pt>
                <c:pt idx="12802">
                  <c:v>0.37043023000000008</c:v>
                </c:pt>
                <c:pt idx="12803">
                  <c:v>0.37046263000000007</c:v>
                </c:pt>
                <c:pt idx="12804">
                  <c:v>0.37048810000000015</c:v>
                </c:pt>
                <c:pt idx="12805">
                  <c:v>0.37052062000000008</c:v>
                </c:pt>
                <c:pt idx="12806">
                  <c:v>0.37054597000000006</c:v>
                </c:pt>
                <c:pt idx="12807">
                  <c:v>0.37057849000000009</c:v>
                </c:pt>
                <c:pt idx="12808">
                  <c:v>0.37060395000000002</c:v>
                </c:pt>
                <c:pt idx="12809">
                  <c:v>0.3706365900000001</c:v>
                </c:pt>
                <c:pt idx="12810">
                  <c:v>0.3706614800000001</c:v>
                </c:pt>
                <c:pt idx="12811">
                  <c:v>0.37069446000000006</c:v>
                </c:pt>
                <c:pt idx="12812">
                  <c:v>0.37071935</c:v>
                </c:pt>
                <c:pt idx="12813">
                  <c:v>0.37075233000000002</c:v>
                </c:pt>
                <c:pt idx="12814">
                  <c:v>0.37077756000000006</c:v>
                </c:pt>
                <c:pt idx="12815">
                  <c:v>0.3708098600000001</c:v>
                </c:pt>
                <c:pt idx="12816">
                  <c:v>0.37083543000000002</c:v>
                </c:pt>
                <c:pt idx="12817">
                  <c:v>0.37086773000000006</c:v>
                </c:pt>
                <c:pt idx="12818">
                  <c:v>0.37089330000000004</c:v>
                </c:pt>
                <c:pt idx="12819">
                  <c:v>0.37092560000000008</c:v>
                </c:pt>
                <c:pt idx="12820">
                  <c:v>0.37095083000000006</c:v>
                </c:pt>
                <c:pt idx="12821">
                  <c:v>0.37098347000000009</c:v>
                </c:pt>
                <c:pt idx="12822">
                  <c:v>0.37100870000000008</c:v>
                </c:pt>
                <c:pt idx="12823">
                  <c:v>0.37104134</c:v>
                </c:pt>
                <c:pt idx="12824">
                  <c:v>0.3710665700000001</c:v>
                </c:pt>
                <c:pt idx="12825">
                  <c:v>0.37109932000000001</c:v>
                </c:pt>
                <c:pt idx="12826">
                  <c:v>0.37112444000000006</c:v>
                </c:pt>
                <c:pt idx="12827">
                  <c:v>0.37115719000000008</c:v>
                </c:pt>
                <c:pt idx="12828">
                  <c:v>0.37118231000000007</c:v>
                </c:pt>
                <c:pt idx="12829">
                  <c:v>0.37121506000000004</c:v>
                </c:pt>
                <c:pt idx="12830">
                  <c:v>0.37124018000000003</c:v>
                </c:pt>
                <c:pt idx="12831">
                  <c:v>0.37127270000000007</c:v>
                </c:pt>
                <c:pt idx="12832">
                  <c:v>0.37129828000000004</c:v>
                </c:pt>
                <c:pt idx="12833">
                  <c:v>0.37133057000000014</c:v>
                </c:pt>
                <c:pt idx="12834">
                  <c:v>0.37135615000000005</c:v>
                </c:pt>
                <c:pt idx="12835">
                  <c:v>0.37138844000000015</c:v>
                </c:pt>
                <c:pt idx="12836">
                  <c:v>0.37141402000000007</c:v>
                </c:pt>
                <c:pt idx="12837">
                  <c:v>0.37144631000000006</c:v>
                </c:pt>
                <c:pt idx="12838">
                  <c:v>0.37147189000000014</c:v>
                </c:pt>
                <c:pt idx="12839">
                  <c:v>0.37150418000000007</c:v>
                </c:pt>
                <c:pt idx="12840">
                  <c:v>0.3715297600000001</c:v>
                </c:pt>
                <c:pt idx="12841">
                  <c:v>0.37156205000000003</c:v>
                </c:pt>
                <c:pt idx="12842">
                  <c:v>0.37158775000000011</c:v>
                </c:pt>
                <c:pt idx="12843">
                  <c:v>0.37162016000000003</c:v>
                </c:pt>
                <c:pt idx="12844">
                  <c:v>0.37164562000000001</c:v>
                </c:pt>
                <c:pt idx="12845">
                  <c:v>0.3716780300000001</c:v>
                </c:pt>
                <c:pt idx="12846">
                  <c:v>0.37170303000000005</c:v>
                </c:pt>
                <c:pt idx="12847">
                  <c:v>0.37173590000000001</c:v>
                </c:pt>
                <c:pt idx="12848">
                  <c:v>0.37176090000000006</c:v>
                </c:pt>
                <c:pt idx="12849">
                  <c:v>0.37179388000000002</c:v>
                </c:pt>
                <c:pt idx="12850">
                  <c:v>0.37181912000000006</c:v>
                </c:pt>
                <c:pt idx="12851">
                  <c:v>0.37185175000000004</c:v>
                </c:pt>
                <c:pt idx="12852">
                  <c:v>0.37187699000000013</c:v>
                </c:pt>
                <c:pt idx="12853">
                  <c:v>0.37190962000000005</c:v>
                </c:pt>
                <c:pt idx="12854">
                  <c:v>0.37193486000000003</c:v>
                </c:pt>
                <c:pt idx="12855">
                  <c:v>0.37196749000000007</c:v>
                </c:pt>
                <c:pt idx="12856">
                  <c:v>0.3719927300000001</c:v>
                </c:pt>
                <c:pt idx="12857">
                  <c:v>0.37202537000000008</c:v>
                </c:pt>
                <c:pt idx="12858">
                  <c:v>0.37205060000000006</c:v>
                </c:pt>
                <c:pt idx="12859">
                  <c:v>0.37208324000000004</c:v>
                </c:pt>
                <c:pt idx="12860">
                  <c:v>0.37210847000000008</c:v>
                </c:pt>
                <c:pt idx="12861">
                  <c:v>0.37214122000000005</c:v>
                </c:pt>
                <c:pt idx="12862">
                  <c:v>0.37216634000000004</c:v>
                </c:pt>
                <c:pt idx="12863">
                  <c:v>0.37219863000000003</c:v>
                </c:pt>
                <c:pt idx="12864">
                  <c:v>0.37222432000000005</c:v>
                </c:pt>
                <c:pt idx="12865">
                  <c:v>0.3722565000000001</c:v>
                </c:pt>
                <c:pt idx="12866">
                  <c:v>0.37228219000000007</c:v>
                </c:pt>
                <c:pt idx="12867">
                  <c:v>0.37231425000000007</c:v>
                </c:pt>
                <c:pt idx="12868">
                  <c:v>0.3723396000000001</c:v>
                </c:pt>
                <c:pt idx="12869">
                  <c:v>0.37237224000000008</c:v>
                </c:pt>
                <c:pt idx="12870">
                  <c:v>0.37239747000000006</c:v>
                </c:pt>
                <c:pt idx="12871">
                  <c:v>0.37243011000000004</c:v>
                </c:pt>
                <c:pt idx="12872">
                  <c:v>0.37245546000000007</c:v>
                </c:pt>
                <c:pt idx="12873">
                  <c:v>0.37248798000000011</c:v>
                </c:pt>
                <c:pt idx="12874">
                  <c:v>0.37251333000000003</c:v>
                </c:pt>
                <c:pt idx="12875">
                  <c:v>0.37254597000000006</c:v>
                </c:pt>
                <c:pt idx="12876">
                  <c:v>0.3725712000000001</c:v>
                </c:pt>
                <c:pt idx="12877">
                  <c:v>0.37260384000000002</c:v>
                </c:pt>
                <c:pt idx="12878">
                  <c:v>0.37262907000000006</c:v>
                </c:pt>
                <c:pt idx="12879">
                  <c:v>0.37266182000000003</c:v>
                </c:pt>
                <c:pt idx="12880">
                  <c:v>0.37268694000000008</c:v>
                </c:pt>
                <c:pt idx="12881">
                  <c:v>0.37271981000000004</c:v>
                </c:pt>
                <c:pt idx="12882">
                  <c:v>0.37274481000000004</c:v>
                </c:pt>
                <c:pt idx="12883">
                  <c:v>0.37277768000000006</c:v>
                </c:pt>
                <c:pt idx="12884">
                  <c:v>0.37280291000000015</c:v>
                </c:pt>
                <c:pt idx="12885">
                  <c:v>0.37283555000000002</c:v>
                </c:pt>
                <c:pt idx="12886">
                  <c:v>0.37286043000000008</c:v>
                </c:pt>
                <c:pt idx="12887">
                  <c:v>0.37289342000000003</c:v>
                </c:pt>
                <c:pt idx="12888">
                  <c:v>0.37291830000000009</c:v>
                </c:pt>
                <c:pt idx="12889">
                  <c:v>0.37295141000000004</c:v>
                </c:pt>
                <c:pt idx="12890">
                  <c:v>0.37297618000000016</c:v>
                </c:pt>
                <c:pt idx="12891">
                  <c:v>0.37300916000000006</c:v>
                </c:pt>
                <c:pt idx="12892">
                  <c:v>0.37303405000000001</c:v>
                </c:pt>
                <c:pt idx="12893">
                  <c:v>0.37306703000000002</c:v>
                </c:pt>
                <c:pt idx="12894">
                  <c:v>0.37309192000000002</c:v>
                </c:pt>
                <c:pt idx="12895">
                  <c:v>0.37312490000000009</c:v>
                </c:pt>
                <c:pt idx="12896">
                  <c:v>0.37314979000000004</c:v>
                </c:pt>
                <c:pt idx="12897">
                  <c:v>0.37318231000000007</c:v>
                </c:pt>
                <c:pt idx="12898">
                  <c:v>0.37320766000000005</c:v>
                </c:pt>
                <c:pt idx="12899">
                  <c:v>0.37324030000000002</c:v>
                </c:pt>
                <c:pt idx="12900">
                  <c:v>0.3732659900000001</c:v>
                </c:pt>
                <c:pt idx="12901">
                  <c:v>0.37329817000000004</c:v>
                </c:pt>
                <c:pt idx="12902">
                  <c:v>0.37332374000000007</c:v>
                </c:pt>
                <c:pt idx="12903">
                  <c:v>0.37335604000000006</c:v>
                </c:pt>
                <c:pt idx="12904">
                  <c:v>0.37338185000000007</c:v>
                </c:pt>
                <c:pt idx="12905">
                  <c:v>0.37341391000000007</c:v>
                </c:pt>
                <c:pt idx="12906">
                  <c:v>0.37343914</c:v>
                </c:pt>
                <c:pt idx="12907">
                  <c:v>0.37347189000000008</c:v>
                </c:pt>
                <c:pt idx="12908">
                  <c:v>0.37349701000000002</c:v>
                </c:pt>
                <c:pt idx="12909">
                  <c:v>0.3735297600000001</c:v>
                </c:pt>
                <c:pt idx="12910">
                  <c:v>0.37355488000000009</c:v>
                </c:pt>
                <c:pt idx="12911">
                  <c:v>0.37358763000000006</c:v>
                </c:pt>
                <c:pt idx="12912">
                  <c:v>0.3736127500000001</c:v>
                </c:pt>
                <c:pt idx="12913">
                  <c:v>0.37364574</c:v>
                </c:pt>
                <c:pt idx="12914">
                  <c:v>0.37367085000000005</c:v>
                </c:pt>
                <c:pt idx="12915">
                  <c:v>0.37370361000000002</c:v>
                </c:pt>
                <c:pt idx="12916">
                  <c:v>0.37372872000000007</c:v>
                </c:pt>
                <c:pt idx="12917">
                  <c:v>0.37376148000000003</c:v>
                </c:pt>
                <c:pt idx="12918">
                  <c:v>0.37378659000000009</c:v>
                </c:pt>
                <c:pt idx="12919">
                  <c:v>0.37381935000000011</c:v>
                </c:pt>
                <c:pt idx="12920">
                  <c:v>0.3738444600000001</c:v>
                </c:pt>
                <c:pt idx="12921">
                  <c:v>0.37387722000000007</c:v>
                </c:pt>
                <c:pt idx="12922">
                  <c:v>0.37390245000000005</c:v>
                </c:pt>
                <c:pt idx="12923">
                  <c:v>0.37393462000000005</c:v>
                </c:pt>
                <c:pt idx="12924">
                  <c:v>0.37396032000000007</c:v>
                </c:pt>
                <c:pt idx="12925">
                  <c:v>0.37399249000000007</c:v>
                </c:pt>
                <c:pt idx="12926">
                  <c:v>0.37401819000000008</c:v>
                </c:pt>
                <c:pt idx="12927">
                  <c:v>0.37405037000000008</c:v>
                </c:pt>
                <c:pt idx="12928">
                  <c:v>0.37407618000000009</c:v>
                </c:pt>
                <c:pt idx="12929">
                  <c:v>0.37410824000000004</c:v>
                </c:pt>
                <c:pt idx="12930">
                  <c:v>0.37413405</c:v>
                </c:pt>
                <c:pt idx="12931">
                  <c:v>0.37416611000000005</c:v>
                </c:pt>
                <c:pt idx="12932">
                  <c:v>0.37419192000000001</c:v>
                </c:pt>
                <c:pt idx="12933">
                  <c:v>0.37422421000000006</c:v>
                </c:pt>
                <c:pt idx="12934">
                  <c:v>0.37424932</c:v>
                </c:pt>
                <c:pt idx="12935">
                  <c:v>0.37428231000000006</c:v>
                </c:pt>
                <c:pt idx="12936">
                  <c:v>0.37430731000000006</c:v>
                </c:pt>
                <c:pt idx="12937">
                  <c:v>0.37434018000000008</c:v>
                </c:pt>
                <c:pt idx="12938">
                  <c:v>0.37436518000000008</c:v>
                </c:pt>
                <c:pt idx="12939">
                  <c:v>0.37439805000000004</c:v>
                </c:pt>
                <c:pt idx="12940">
                  <c:v>0.37442305000000004</c:v>
                </c:pt>
                <c:pt idx="12941">
                  <c:v>0.37445592000000005</c:v>
                </c:pt>
                <c:pt idx="12942">
                  <c:v>0.37448115000000004</c:v>
                </c:pt>
                <c:pt idx="12943">
                  <c:v>0.37451379000000007</c:v>
                </c:pt>
                <c:pt idx="12944">
                  <c:v>0.37453891000000006</c:v>
                </c:pt>
                <c:pt idx="12945">
                  <c:v>0.37457166000000003</c:v>
                </c:pt>
                <c:pt idx="12946">
                  <c:v>0.37459643000000004</c:v>
                </c:pt>
                <c:pt idx="12947">
                  <c:v>0.3746295300000001</c:v>
                </c:pt>
                <c:pt idx="12948">
                  <c:v>0.3746545300000001</c:v>
                </c:pt>
                <c:pt idx="12949">
                  <c:v>0.37468740000000006</c:v>
                </c:pt>
                <c:pt idx="12950">
                  <c:v>0.3747125200000001</c:v>
                </c:pt>
                <c:pt idx="12951">
                  <c:v>0.37474493000000003</c:v>
                </c:pt>
                <c:pt idx="12952">
                  <c:v>0.37477039000000006</c:v>
                </c:pt>
                <c:pt idx="12953">
                  <c:v>0.37480280000000016</c:v>
                </c:pt>
                <c:pt idx="12954">
                  <c:v>0.37482826000000014</c:v>
                </c:pt>
                <c:pt idx="12955">
                  <c:v>0.37486067000000012</c:v>
                </c:pt>
                <c:pt idx="12956">
                  <c:v>0.3748861300000001</c:v>
                </c:pt>
                <c:pt idx="12957">
                  <c:v>0.37491865000000008</c:v>
                </c:pt>
                <c:pt idx="12958">
                  <c:v>0.37494400000000006</c:v>
                </c:pt>
                <c:pt idx="12959">
                  <c:v>0.37497652000000009</c:v>
                </c:pt>
                <c:pt idx="12960">
                  <c:v>0.37500187000000007</c:v>
                </c:pt>
                <c:pt idx="12961">
                  <c:v>0.37503439000000005</c:v>
                </c:pt>
                <c:pt idx="12962">
                  <c:v>0.37505986000000008</c:v>
                </c:pt>
                <c:pt idx="12963">
                  <c:v>0.37509238000000006</c:v>
                </c:pt>
                <c:pt idx="12964">
                  <c:v>0.37511749000000005</c:v>
                </c:pt>
                <c:pt idx="12965">
                  <c:v>0.37515037000000007</c:v>
                </c:pt>
                <c:pt idx="12966">
                  <c:v>0.37517537000000006</c:v>
                </c:pt>
                <c:pt idx="12967">
                  <c:v>0.3752078900000001</c:v>
                </c:pt>
                <c:pt idx="12968">
                  <c:v>0.37523323999999997</c:v>
                </c:pt>
                <c:pt idx="12969">
                  <c:v>0.37526587000000006</c:v>
                </c:pt>
                <c:pt idx="12970">
                  <c:v>0.37529110999999998</c:v>
                </c:pt>
                <c:pt idx="12971">
                  <c:v>0.37532374000000007</c:v>
                </c:pt>
                <c:pt idx="12972">
                  <c:v>0.37534898000000011</c:v>
                </c:pt>
                <c:pt idx="12973">
                  <c:v>0.37538162000000014</c:v>
                </c:pt>
                <c:pt idx="12974">
                  <c:v>0.37540685000000007</c:v>
                </c:pt>
                <c:pt idx="12975">
                  <c:v>0.37543960000000004</c:v>
                </c:pt>
                <c:pt idx="12976">
                  <c:v>0.37546472000000009</c:v>
                </c:pt>
                <c:pt idx="12977">
                  <c:v>0.37549747000000006</c:v>
                </c:pt>
                <c:pt idx="12978">
                  <c:v>0.37552259000000016</c:v>
                </c:pt>
                <c:pt idx="12979">
                  <c:v>0.37555534000000002</c:v>
                </c:pt>
                <c:pt idx="12980">
                  <c:v>0.37558057000000011</c:v>
                </c:pt>
                <c:pt idx="12981">
                  <c:v>0.37561321000000003</c:v>
                </c:pt>
                <c:pt idx="12982">
                  <c:v>0.37563856000000007</c:v>
                </c:pt>
                <c:pt idx="12983">
                  <c:v>0.3756710800000001</c:v>
                </c:pt>
                <c:pt idx="12984">
                  <c:v>0.3756959700000001</c:v>
                </c:pt>
                <c:pt idx="12985">
                  <c:v>0.37572861000000007</c:v>
                </c:pt>
                <c:pt idx="12986">
                  <c:v>0.37575384000000001</c:v>
                </c:pt>
                <c:pt idx="12987">
                  <c:v>0.37578648000000009</c:v>
                </c:pt>
                <c:pt idx="12988">
                  <c:v>0.37581171000000008</c:v>
                </c:pt>
                <c:pt idx="12989">
                  <c:v>0.3758443500000001</c:v>
                </c:pt>
                <c:pt idx="12990">
                  <c:v>0.37586969000000009</c:v>
                </c:pt>
                <c:pt idx="12991">
                  <c:v>0.37590233000000006</c:v>
                </c:pt>
                <c:pt idx="12992">
                  <c:v>0.37592768000000015</c:v>
                </c:pt>
                <c:pt idx="12993">
                  <c:v>0.37596020000000008</c:v>
                </c:pt>
                <c:pt idx="12994">
                  <c:v>0.37598555000000006</c:v>
                </c:pt>
                <c:pt idx="12995">
                  <c:v>0.37601807000000009</c:v>
                </c:pt>
                <c:pt idx="12996">
                  <c:v>0.37604354000000001</c:v>
                </c:pt>
                <c:pt idx="12997">
                  <c:v>0.37607594000000005</c:v>
                </c:pt>
                <c:pt idx="12998">
                  <c:v>0.37610164000000001</c:v>
                </c:pt>
                <c:pt idx="12999">
                  <c:v>0.37613381000000001</c:v>
                </c:pt>
                <c:pt idx="13000">
                  <c:v>0.37615939000000004</c:v>
                </c:pt>
                <c:pt idx="13001">
                  <c:v>0.37619168000000003</c:v>
                </c:pt>
                <c:pt idx="13002">
                  <c:v>0.37621680000000007</c:v>
                </c:pt>
                <c:pt idx="13003">
                  <c:v>0.37624955000000004</c:v>
                </c:pt>
                <c:pt idx="13004">
                  <c:v>0.37627467000000009</c:v>
                </c:pt>
                <c:pt idx="13005">
                  <c:v>0.37630754000000005</c:v>
                </c:pt>
                <c:pt idx="13006">
                  <c:v>0.3763325400000001</c:v>
                </c:pt>
                <c:pt idx="13007">
                  <c:v>0.37636541000000007</c:v>
                </c:pt>
                <c:pt idx="13008">
                  <c:v>0.37639041000000006</c:v>
                </c:pt>
                <c:pt idx="13009">
                  <c:v>0.37642328000000014</c:v>
                </c:pt>
                <c:pt idx="13010">
                  <c:v>0.37644828000000008</c:v>
                </c:pt>
                <c:pt idx="13011">
                  <c:v>0.3764811500000001</c:v>
                </c:pt>
                <c:pt idx="13012">
                  <c:v>0.37650627000000009</c:v>
                </c:pt>
                <c:pt idx="13013">
                  <c:v>0.37653902</c:v>
                </c:pt>
                <c:pt idx="13014">
                  <c:v>0.3765641400000001</c:v>
                </c:pt>
                <c:pt idx="13015">
                  <c:v>0.37659689000000007</c:v>
                </c:pt>
                <c:pt idx="13016">
                  <c:v>0.37662201000000006</c:v>
                </c:pt>
                <c:pt idx="13017">
                  <c:v>0.37665476000000003</c:v>
                </c:pt>
                <c:pt idx="13018">
                  <c:v>0.37667988000000008</c:v>
                </c:pt>
                <c:pt idx="13019">
                  <c:v>0.3767126300000001</c:v>
                </c:pt>
                <c:pt idx="13020">
                  <c:v>0.37673774999999998</c:v>
                </c:pt>
                <c:pt idx="13021">
                  <c:v>0.37677050000000006</c:v>
                </c:pt>
                <c:pt idx="13022">
                  <c:v>0.37679562</c:v>
                </c:pt>
                <c:pt idx="13023">
                  <c:v>0.37682849000000013</c:v>
                </c:pt>
                <c:pt idx="13024">
                  <c:v>0.37685361000000006</c:v>
                </c:pt>
                <c:pt idx="13025">
                  <c:v>0.37688636000000009</c:v>
                </c:pt>
                <c:pt idx="13026">
                  <c:v>0.37691159000000007</c:v>
                </c:pt>
                <c:pt idx="13027">
                  <c:v>0.3769441200000001</c:v>
                </c:pt>
                <c:pt idx="13028">
                  <c:v>0.37696946000000003</c:v>
                </c:pt>
                <c:pt idx="13029">
                  <c:v>0.37700210000000006</c:v>
                </c:pt>
                <c:pt idx="13030">
                  <c:v>0.3770273300000001</c:v>
                </c:pt>
                <c:pt idx="13031">
                  <c:v>0.37705997000000008</c:v>
                </c:pt>
                <c:pt idx="13032">
                  <c:v>0.37708520000000006</c:v>
                </c:pt>
                <c:pt idx="13033">
                  <c:v>0.37711784000000004</c:v>
                </c:pt>
                <c:pt idx="13034">
                  <c:v>0.37714307000000002</c:v>
                </c:pt>
                <c:pt idx="13035">
                  <c:v>0.37717571000000005</c:v>
                </c:pt>
                <c:pt idx="13036">
                  <c:v>0.37720105999999998</c:v>
                </c:pt>
                <c:pt idx="13037">
                  <c:v>0.37723358000000001</c:v>
                </c:pt>
                <c:pt idx="13038">
                  <c:v>0.3772589300000001</c:v>
                </c:pt>
                <c:pt idx="13039">
                  <c:v>0.3772909900000001</c:v>
                </c:pt>
                <c:pt idx="13040">
                  <c:v>0.37731680000000012</c:v>
                </c:pt>
                <c:pt idx="13041">
                  <c:v>0.37734886000000012</c:v>
                </c:pt>
                <c:pt idx="13042">
                  <c:v>0.37737467000000013</c:v>
                </c:pt>
                <c:pt idx="13043">
                  <c:v>0.37740696000000012</c:v>
                </c:pt>
                <c:pt idx="13044">
                  <c:v>0.37743254000000004</c:v>
                </c:pt>
                <c:pt idx="13045">
                  <c:v>0.37746483000000008</c:v>
                </c:pt>
                <c:pt idx="13046">
                  <c:v>0.37749018000000006</c:v>
                </c:pt>
                <c:pt idx="13047">
                  <c:v>0.37752259000000016</c:v>
                </c:pt>
                <c:pt idx="13048">
                  <c:v>0.37754805000000002</c:v>
                </c:pt>
                <c:pt idx="13049">
                  <c:v>0.37758057000000012</c:v>
                </c:pt>
                <c:pt idx="13050">
                  <c:v>0.37760592000000004</c:v>
                </c:pt>
                <c:pt idx="13051">
                  <c:v>0.37763844000000002</c:v>
                </c:pt>
                <c:pt idx="13052">
                  <c:v>0.3776639100000001</c:v>
                </c:pt>
                <c:pt idx="13053">
                  <c:v>0.37769631000000004</c:v>
                </c:pt>
                <c:pt idx="13054">
                  <c:v>0.37772131000000003</c:v>
                </c:pt>
                <c:pt idx="13055">
                  <c:v>0.3777543000000001</c:v>
                </c:pt>
                <c:pt idx="13056">
                  <c:v>0.37777930000000004</c:v>
                </c:pt>
                <c:pt idx="13057">
                  <c:v>0.37781217000000011</c:v>
                </c:pt>
                <c:pt idx="13058">
                  <c:v>0.37783717000000006</c:v>
                </c:pt>
                <c:pt idx="13059">
                  <c:v>0.37787004000000007</c:v>
                </c:pt>
                <c:pt idx="13060">
                  <c:v>0.37789527000000006</c:v>
                </c:pt>
                <c:pt idx="13061">
                  <c:v>0.37792791000000009</c:v>
                </c:pt>
                <c:pt idx="13062">
                  <c:v>0.37795314000000002</c:v>
                </c:pt>
                <c:pt idx="13063">
                  <c:v>0.37798578000000016</c:v>
                </c:pt>
                <c:pt idx="13064">
                  <c:v>0.37801124000000008</c:v>
                </c:pt>
                <c:pt idx="13065">
                  <c:v>0.37804365000000001</c:v>
                </c:pt>
                <c:pt idx="13066">
                  <c:v>0.37806912000000004</c:v>
                </c:pt>
                <c:pt idx="13067">
                  <c:v>0.37810164000000002</c:v>
                </c:pt>
                <c:pt idx="13068">
                  <c:v>0.37812699000000011</c:v>
                </c:pt>
                <c:pt idx="13069">
                  <c:v>0.37815939000000004</c:v>
                </c:pt>
                <c:pt idx="13070">
                  <c:v>0.37818428000000009</c:v>
                </c:pt>
                <c:pt idx="13071">
                  <c:v>0.3782173800000001</c:v>
                </c:pt>
                <c:pt idx="13072">
                  <c:v>0.3782424900000001</c:v>
                </c:pt>
                <c:pt idx="13073">
                  <c:v>0.37827525000000001</c:v>
                </c:pt>
                <c:pt idx="13074">
                  <c:v>0.37830037000000011</c:v>
                </c:pt>
                <c:pt idx="13075">
                  <c:v>0.37833254000000011</c:v>
                </c:pt>
                <c:pt idx="13076">
                  <c:v>0.37835824000000007</c:v>
                </c:pt>
                <c:pt idx="13077">
                  <c:v>0.37839041000000007</c:v>
                </c:pt>
                <c:pt idx="13078">
                  <c:v>0.37841599000000009</c:v>
                </c:pt>
                <c:pt idx="13079">
                  <c:v>0.37844828000000014</c:v>
                </c:pt>
                <c:pt idx="13080">
                  <c:v>0.37847398000000015</c:v>
                </c:pt>
                <c:pt idx="13081">
                  <c:v>0.37850627000000009</c:v>
                </c:pt>
                <c:pt idx="13082">
                  <c:v>0.37853196000000006</c:v>
                </c:pt>
                <c:pt idx="13083">
                  <c:v>0.3785641400000001</c:v>
                </c:pt>
                <c:pt idx="13084">
                  <c:v>0.37858995000000006</c:v>
                </c:pt>
                <c:pt idx="13085">
                  <c:v>0.37862201000000006</c:v>
                </c:pt>
                <c:pt idx="13086">
                  <c:v>0.37864736000000004</c:v>
                </c:pt>
                <c:pt idx="13087">
                  <c:v>0.37867988000000008</c:v>
                </c:pt>
                <c:pt idx="13088">
                  <c:v>0.37870534</c:v>
                </c:pt>
                <c:pt idx="13089">
                  <c:v>0.37873774999999998</c:v>
                </c:pt>
                <c:pt idx="13090">
                  <c:v>0.37876321000000002</c:v>
                </c:pt>
                <c:pt idx="13091">
                  <c:v>0.37879562</c:v>
                </c:pt>
                <c:pt idx="13092">
                  <c:v>0.37882108000000009</c:v>
                </c:pt>
                <c:pt idx="13093">
                  <c:v>0.37885372000000006</c:v>
                </c:pt>
                <c:pt idx="13094">
                  <c:v>0.37887918000000009</c:v>
                </c:pt>
                <c:pt idx="13095">
                  <c:v>0.37891171000000007</c:v>
                </c:pt>
                <c:pt idx="13096">
                  <c:v>0.37893705</c:v>
                </c:pt>
                <c:pt idx="13097">
                  <c:v>0.37896958000000008</c:v>
                </c:pt>
                <c:pt idx="13098">
                  <c:v>0.37899493000000006</c:v>
                </c:pt>
                <c:pt idx="13099">
                  <c:v>0.3790274500000001</c:v>
                </c:pt>
                <c:pt idx="13100">
                  <c:v>0.37905291000000008</c:v>
                </c:pt>
                <c:pt idx="13101">
                  <c:v>0.37908543000000006</c:v>
                </c:pt>
                <c:pt idx="13102">
                  <c:v>0.37911067000000009</c:v>
                </c:pt>
                <c:pt idx="13103">
                  <c:v>0.37914330000000002</c:v>
                </c:pt>
                <c:pt idx="13104">
                  <c:v>0.37916854000000005</c:v>
                </c:pt>
                <c:pt idx="13105">
                  <c:v>0.37920118000000008</c:v>
                </c:pt>
                <c:pt idx="13106">
                  <c:v>0.37922594000000004</c:v>
                </c:pt>
                <c:pt idx="13107">
                  <c:v>0.37925905000000004</c:v>
                </c:pt>
                <c:pt idx="13108">
                  <c:v>0.37928381000000005</c:v>
                </c:pt>
                <c:pt idx="13109">
                  <c:v>0.37931668000000013</c:v>
                </c:pt>
                <c:pt idx="13110">
                  <c:v>0.37934180000000006</c:v>
                </c:pt>
                <c:pt idx="13111">
                  <c:v>0.37937455000000009</c:v>
                </c:pt>
                <c:pt idx="13112">
                  <c:v>0.37939990000000007</c:v>
                </c:pt>
                <c:pt idx="13113">
                  <c:v>0.37943254000000004</c:v>
                </c:pt>
                <c:pt idx="13114">
                  <c:v>0.37945777000000014</c:v>
                </c:pt>
                <c:pt idx="13115">
                  <c:v>0.37949041000000006</c:v>
                </c:pt>
                <c:pt idx="13116">
                  <c:v>0.3795156400000001</c:v>
                </c:pt>
                <c:pt idx="13117">
                  <c:v>0.37954828000000007</c:v>
                </c:pt>
                <c:pt idx="13118">
                  <c:v>0.37957363000000005</c:v>
                </c:pt>
                <c:pt idx="13119">
                  <c:v>0.37960615000000003</c:v>
                </c:pt>
                <c:pt idx="13120">
                  <c:v>0.37963150000000001</c:v>
                </c:pt>
                <c:pt idx="13121">
                  <c:v>0.3796640200000001</c:v>
                </c:pt>
                <c:pt idx="13122">
                  <c:v>0.37968937000000014</c:v>
                </c:pt>
                <c:pt idx="13123">
                  <c:v>0.37972178000000006</c:v>
                </c:pt>
                <c:pt idx="13124">
                  <c:v>0.37974724000000004</c:v>
                </c:pt>
                <c:pt idx="13125">
                  <c:v>0.37977953000000003</c:v>
                </c:pt>
                <c:pt idx="13126">
                  <c:v>0.37980488000000012</c:v>
                </c:pt>
                <c:pt idx="13127">
                  <c:v>0.37983752000000004</c:v>
                </c:pt>
                <c:pt idx="13128">
                  <c:v>0.37986252000000009</c:v>
                </c:pt>
                <c:pt idx="13129">
                  <c:v>0.37989539000000005</c:v>
                </c:pt>
                <c:pt idx="13130">
                  <c:v>0.37992085000000009</c:v>
                </c:pt>
                <c:pt idx="13131">
                  <c:v>0.37995303000000002</c:v>
                </c:pt>
                <c:pt idx="13132">
                  <c:v>0.37997872000000016</c:v>
                </c:pt>
                <c:pt idx="13133">
                  <c:v>0.3800109000000001</c:v>
                </c:pt>
                <c:pt idx="13134">
                  <c:v>0.38003659000000006</c:v>
                </c:pt>
                <c:pt idx="13135">
                  <c:v>0.38006877000000011</c:v>
                </c:pt>
                <c:pt idx="13136">
                  <c:v>0.38009446000000008</c:v>
                </c:pt>
                <c:pt idx="13137">
                  <c:v>0.38012675000000007</c:v>
                </c:pt>
                <c:pt idx="13138">
                  <c:v>0.38015233000000004</c:v>
                </c:pt>
                <c:pt idx="13139">
                  <c:v>0.38018474000000008</c:v>
                </c:pt>
                <c:pt idx="13140">
                  <c:v>0.38021020000000005</c:v>
                </c:pt>
                <c:pt idx="13141">
                  <c:v>0.38024261000000004</c:v>
                </c:pt>
                <c:pt idx="13142">
                  <c:v>0.38026807000000007</c:v>
                </c:pt>
                <c:pt idx="13143">
                  <c:v>0.38030048000000011</c:v>
                </c:pt>
                <c:pt idx="13144">
                  <c:v>0.38032548000000016</c:v>
                </c:pt>
                <c:pt idx="13145">
                  <c:v>0.38035835000000007</c:v>
                </c:pt>
                <c:pt idx="13146">
                  <c:v>0.38038347000000011</c:v>
                </c:pt>
                <c:pt idx="13147">
                  <c:v>0.38041599000000009</c:v>
                </c:pt>
                <c:pt idx="13148">
                  <c:v>0.38044134000000002</c:v>
                </c:pt>
                <c:pt idx="13149">
                  <c:v>0.38047386000000011</c:v>
                </c:pt>
                <c:pt idx="13150">
                  <c:v>0.38049921000000003</c:v>
                </c:pt>
                <c:pt idx="13151">
                  <c:v>0.38053173000000001</c:v>
                </c:pt>
                <c:pt idx="13152">
                  <c:v>0.3805571900000001</c:v>
                </c:pt>
                <c:pt idx="13153">
                  <c:v>0.38058960000000008</c:v>
                </c:pt>
                <c:pt idx="13154">
                  <c:v>0.38061518000000005</c:v>
                </c:pt>
                <c:pt idx="13155">
                  <c:v>0.3806474700000001</c:v>
                </c:pt>
                <c:pt idx="13156">
                  <c:v>0.38067305000000001</c:v>
                </c:pt>
                <c:pt idx="13157">
                  <c:v>0.38070534</c:v>
                </c:pt>
                <c:pt idx="13158">
                  <c:v>0.38073092000000003</c:v>
                </c:pt>
                <c:pt idx="13159">
                  <c:v>0.38076333000000001</c:v>
                </c:pt>
                <c:pt idx="13160">
                  <c:v>0.38078879000000015</c:v>
                </c:pt>
                <c:pt idx="13161">
                  <c:v>0.38082120000000014</c:v>
                </c:pt>
                <c:pt idx="13162">
                  <c:v>0.38084678000000011</c:v>
                </c:pt>
                <c:pt idx="13163">
                  <c:v>0.38087918000000009</c:v>
                </c:pt>
                <c:pt idx="13164">
                  <c:v>0.38090418000000009</c:v>
                </c:pt>
                <c:pt idx="13165">
                  <c:v>0.38093705</c:v>
                </c:pt>
                <c:pt idx="13166">
                  <c:v>0.38096205000000005</c:v>
                </c:pt>
                <c:pt idx="13167">
                  <c:v>0.38099504000000001</c:v>
                </c:pt>
                <c:pt idx="13168">
                  <c:v>0.38101981000000007</c:v>
                </c:pt>
                <c:pt idx="13169">
                  <c:v>0.38105291000000008</c:v>
                </c:pt>
                <c:pt idx="13170">
                  <c:v>0.38107768000000009</c:v>
                </c:pt>
                <c:pt idx="13171">
                  <c:v>0.38111078000000009</c:v>
                </c:pt>
                <c:pt idx="13172">
                  <c:v>0.38113567000000004</c:v>
                </c:pt>
                <c:pt idx="13173">
                  <c:v>0.38116830000000007</c:v>
                </c:pt>
                <c:pt idx="13174">
                  <c:v>0.38119365000000005</c:v>
                </c:pt>
                <c:pt idx="13175">
                  <c:v>0.38122618000000014</c:v>
                </c:pt>
                <c:pt idx="13176">
                  <c:v>0.38125164</c:v>
                </c:pt>
                <c:pt idx="13177">
                  <c:v>0.3812840500000001</c:v>
                </c:pt>
                <c:pt idx="13178">
                  <c:v>0.38130951000000007</c:v>
                </c:pt>
                <c:pt idx="13179">
                  <c:v>0.38134192000000006</c:v>
                </c:pt>
                <c:pt idx="13180">
                  <c:v>0.3813671500000001</c:v>
                </c:pt>
                <c:pt idx="13181">
                  <c:v>0.38139990000000007</c:v>
                </c:pt>
                <c:pt idx="13182">
                  <c:v>0.38142502000000006</c:v>
                </c:pt>
                <c:pt idx="13183">
                  <c:v>0.38145777000000008</c:v>
                </c:pt>
                <c:pt idx="13184">
                  <c:v>0.38148289000000013</c:v>
                </c:pt>
                <c:pt idx="13185">
                  <c:v>0.3815156400000001</c:v>
                </c:pt>
                <c:pt idx="13186">
                  <c:v>0.38154087000000009</c:v>
                </c:pt>
                <c:pt idx="13187">
                  <c:v>0.38157351000000006</c:v>
                </c:pt>
                <c:pt idx="13188">
                  <c:v>0.38159863000000011</c:v>
                </c:pt>
                <c:pt idx="13189">
                  <c:v>0.38163138000000002</c:v>
                </c:pt>
                <c:pt idx="13190">
                  <c:v>0.38165650000000007</c:v>
                </c:pt>
                <c:pt idx="13191">
                  <c:v>0.38168925000000004</c:v>
                </c:pt>
                <c:pt idx="13192">
                  <c:v>0.38171449000000007</c:v>
                </c:pt>
                <c:pt idx="13193">
                  <c:v>0.38174712</c:v>
                </c:pt>
                <c:pt idx="13194">
                  <c:v>0.38177236000000003</c:v>
                </c:pt>
                <c:pt idx="13195">
                  <c:v>0.38180511000000006</c:v>
                </c:pt>
                <c:pt idx="13196">
                  <c:v>0.3818303400000001</c:v>
                </c:pt>
                <c:pt idx="13197">
                  <c:v>0.38186287000000013</c:v>
                </c:pt>
                <c:pt idx="13198">
                  <c:v>0.38188821000000012</c:v>
                </c:pt>
                <c:pt idx="13199">
                  <c:v>0.38192074000000009</c:v>
                </c:pt>
                <c:pt idx="13200">
                  <c:v>0.38194620000000007</c:v>
                </c:pt>
                <c:pt idx="13201">
                  <c:v>0.38197861000000011</c:v>
                </c:pt>
                <c:pt idx="13202">
                  <c:v>0.38200407000000008</c:v>
                </c:pt>
                <c:pt idx="13203">
                  <c:v>0.38203659000000006</c:v>
                </c:pt>
                <c:pt idx="13204">
                  <c:v>0.3820619400000001</c:v>
                </c:pt>
                <c:pt idx="13205">
                  <c:v>0.38209446000000008</c:v>
                </c:pt>
                <c:pt idx="13206">
                  <c:v>0.38211981000000006</c:v>
                </c:pt>
                <c:pt idx="13207">
                  <c:v>0.38215245000000003</c:v>
                </c:pt>
                <c:pt idx="13208">
                  <c:v>0.38217768000000008</c:v>
                </c:pt>
                <c:pt idx="13209">
                  <c:v>0.3822103200000001</c:v>
                </c:pt>
                <c:pt idx="13210">
                  <c:v>0.38223554999999998</c:v>
                </c:pt>
                <c:pt idx="13211">
                  <c:v>0.38226773000000003</c:v>
                </c:pt>
                <c:pt idx="13212">
                  <c:v>0.38229342000000005</c:v>
                </c:pt>
                <c:pt idx="13213">
                  <c:v>0.38232560000000015</c:v>
                </c:pt>
                <c:pt idx="13214">
                  <c:v>0.38235129000000007</c:v>
                </c:pt>
                <c:pt idx="13215">
                  <c:v>0.38238347000000011</c:v>
                </c:pt>
                <c:pt idx="13216">
                  <c:v>0.38240928000000007</c:v>
                </c:pt>
                <c:pt idx="13217">
                  <c:v>0.38244145000000002</c:v>
                </c:pt>
                <c:pt idx="13218">
                  <c:v>0.38246715000000003</c:v>
                </c:pt>
                <c:pt idx="13219">
                  <c:v>0.38249932000000003</c:v>
                </c:pt>
                <c:pt idx="13220">
                  <c:v>0.3825250200000001</c:v>
                </c:pt>
                <c:pt idx="13221">
                  <c:v>0.3825571900000001</c:v>
                </c:pt>
                <c:pt idx="13222">
                  <c:v>0.38258289000000012</c:v>
                </c:pt>
                <c:pt idx="13223">
                  <c:v>0.38261506000000006</c:v>
                </c:pt>
                <c:pt idx="13224">
                  <c:v>0.38264076000000008</c:v>
                </c:pt>
                <c:pt idx="13225">
                  <c:v>0.38267305000000001</c:v>
                </c:pt>
                <c:pt idx="13226">
                  <c:v>0.38269805000000001</c:v>
                </c:pt>
                <c:pt idx="13227">
                  <c:v>0.38273092000000003</c:v>
                </c:pt>
                <c:pt idx="13228">
                  <c:v>0.38275604000000002</c:v>
                </c:pt>
                <c:pt idx="13229">
                  <c:v>0.38278879000000016</c:v>
                </c:pt>
                <c:pt idx="13230">
                  <c:v>0.38281402000000009</c:v>
                </c:pt>
                <c:pt idx="13231">
                  <c:v>0.38284666000000012</c:v>
                </c:pt>
                <c:pt idx="13232">
                  <c:v>0.3828720100000001</c:v>
                </c:pt>
                <c:pt idx="13233">
                  <c:v>0.38290453000000008</c:v>
                </c:pt>
                <c:pt idx="13234">
                  <c:v>0.38292988000000011</c:v>
                </c:pt>
                <c:pt idx="13235">
                  <c:v>0.38296217000000016</c:v>
                </c:pt>
                <c:pt idx="13236">
                  <c:v>0.38298787000000012</c:v>
                </c:pt>
                <c:pt idx="13237">
                  <c:v>0.38302004000000006</c:v>
                </c:pt>
                <c:pt idx="13238">
                  <c:v>0.38304574000000002</c:v>
                </c:pt>
                <c:pt idx="13239">
                  <c:v>0.38307803000000007</c:v>
                </c:pt>
                <c:pt idx="13240">
                  <c:v>0.38310361000000004</c:v>
                </c:pt>
                <c:pt idx="13241">
                  <c:v>0.38313590000000003</c:v>
                </c:pt>
                <c:pt idx="13242">
                  <c:v>0.38316148000000005</c:v>
                </c:pt>
                <c:pt idx="13243">
                  <c:v>0.3831937700000001</c:v>
                </c:pt>
                <c:pt idx="13244">
                  <c:v>0.38321935000000001</c:v>
                </c:pt>
                <c:pt idx="13245">
                  <c:v>0.38325164</c:v>
                </c:pt>
                <c:pt idx="13246">
                  <c:v>0.38327733000000008</c:v>
                </c:pt>
                <c:pt idx="13247">
                  <c:v>0.38330951000000008</c:v>
                </c:pt>
                <c:pt idx="13248">
                  <c:v>0.38333486000000011</c:v>
                </c:pt>
                <c:pt idx="13249">
                  <c:v>0.38336738000000009</c:v>
                </c:pt>
                <c:pt idx="13250">
                  <c:v>0.38339273000000007</c:v>
                </c:pt>
                <c:pt idx="13251">
                  <c:v>0.38342502000000006</c:v>
                </c:pt>
                <c:pt idx="13252">
                  <c:v>0.38345060000000009</c:v>
                </c:pt>
                <c:pt idx="13253">
                  <c:v>0.38348289000000013</c:v>
                </c:pt>
                <c:pt idx="13254">
                  <c:v>0.38350858000000015</c:v>
                </c:pt>
                <c:pt idx="13255">
                  <c:v>0.38354087000000009</c:v>
                </c:pt>
                <c:pt idx="13256">
                  <c:v>0.38356645000000006</c:v>
                </c:pt>
                <c:pt idx="13257">
                  <c:v>0.38359851000000006</c:v>
                </c:pt>
                <c:pt idx="13258">
                  <c:v>0.38362432000000007</c:v>
                </c:pt>
                <c:pt idx="13259">
                  <c:v>0.38365662000000006</c:v>
                </c:pt>
                <c:pt idx="13260">
                  <c:v>0.38368219000000009</c:v>
                </c:pt>
                <c:pt idx="13261">
                  <c:v>0.38371449000000007</c:v>
                </c:pt>
                <c:pt idx="13262">
                  <c:v>0.38374006000000005</c:v>
                </c:pt>
                <c:pt idx="13263">
                  <c:v>0.38377259000000008</c:v>
                </c:pt>
                <c:pt idx="13264">
                  <c:v>0.38379805</c:v>
                </c:pt>
                <c:pt idx="13265">
                  <c:v>0.38383046000000004</c:v>
                </c:pt>
                <c:pt idx="13266">
                  <c:v>0.38385546000000004</c:v>
                </c:pt>
                <c:pt idx="13267">
                  <c:v>0.38388833000000011</c:v>
                </c:pt>
                <c:pt idx="13268">
                  <c:v>0.38391333000000005</c:v>
                </c:pt>
                <c:pt idx="13269">
                  <c:v>0.38394620000000007</c:v>
                </c:pt>
                <c:pt idx="13270">
                  <c:v>0.38397120000000007</c:v>
                </c:pt>
                <c:pt idx="13271">
                  <c:v>0.38400407000000009</c:v>
                </c:pt>
                <c:pt idx="13272">
                  <c:v>0.38402907000000008</c:v>
                </c:pt>
                <c:pt idx="13273">
                  <c:v>0.3840619400000001</c:v>
                </c:pt>
                <c:pt idx="13274">
                  <c:v>0.38408694000000015</c:v>
                </c:pt>
                <c:pt idx="13275">
                  <c:v>0.38411993000000005</c:v>
                </c:pt>
                <c:pt idx="13276">
                  <c:v>0.38414481000000006</c:v>
                </c:pt>
                <c:pt idx="13277">
                  <c:v>0.38417780000000007</c:v>
                </c:pt>
                <c:pt idx="13278">
                  <c:v>0.38420268000000007</c:v>
                </c:pt>
                <c:pt idx="13279">
                  <c:v>0.3842352</c:v>
                </c:pt>
                <c:pt idx="13280">
                  <c:v>0.38426055000000003</c:v>
                </c:pt>
                <c:pt idx="13281">
                  <c:v>0.38429307000000001</c:v>
                </c:pt>
                <c:pt idx="13282">
                  <c:v>0.38431877000000014</c:v>
                </c:pt>
                <c:pt idx="13283">
                  <c:v>0.38435106000000008</c:v>
                </c:pt>
                <c:pt idx="13284">
                  <c:v>0.38437664000000016</c:v>
                </c:pt>
                <c:pt idx="13285">
                  <c:v>0.38440881000000016</c:v>
                </c:pt>
                <c:pt idx="13286">
                  <c:v>0.38443462000000006</c:v>
                </c:pt>
                <c:pt idx="13287">
                  <c:v>0.38446668000000012</c:v>
                </c:pt>
                <c:pt idx="13288">
                  <c:v>0.38449249000000008</c:v>
                </c:pt>
                <c:pt idx="13289">
                  <c:v>0.38452490000000011</c:v>
                </c:pt>
                <c:pt idx="13290">
                  <c:v>0.38455037000000009</c:v>
                </c:pt>
                <c:pt idx="13291">
                  <c:v>0.38458266000000013</c:v>
                </c:pt>
                <c:pt idx="13292">
                  <c:v>0.38460766000000007</c:v>
                </c:pt>
                <c:pt idx="13293">
                  <c:v>0.38464076000000014</c:v>
                </c:pt>
                <c:pt idx="13294">
                  <c:v>0.38466564000000003</c:v>
                </c:pt>
                <c:pt idx="13295">
                  <c:v>0.38469805000000001</c:v>
                </c:pt>
                <c:pt idx="13296">
                  <c:v>0.3847235100000001</c:v>
                </c:pt>
                <c:pt idx="13297">
                  <c:v>0.38475615000000002</c:v>
                </c:pt>
                <c:pt idx="13298">
                  <c:v>0.38478138000000006</c:v>
                </c:pt>
                <c:pt idx="13299">
                  <c:v>0.38481402000000009</c:v>
                </c:pt>
                <c:pt idx="13300">
                  <c:v>0.38483937000000007</c:v>
                </c:pt>
                <c:pt idx="13301">
                  <c:v>0.38487201000000015</c:v>
                </c:pt>
                <c:pt idx="13302">
                  <c:v>0.38489736000000008</c:v>
                </c:pt>
                <c:pt idx="13303">
                  <c:v>0.38492988000000011</c:v>
                </c:pt>
                <c:pt idx="13304">
                  <c:v>0.38495523000000004</c:v>
                </c:pt>
                <c:pt idx="13305">
                  <c:v>0.38498787000000012</c:v>
                </c:pt>
                <c:pt idx="13306">
                  <c:v>0.38501321000000011</c:v>
                </c:pt>
                <c:pt idx="13307">
                  <c:v>0.38504574000000008</c:v>
                </c:pt>
                <c:pt idx="13308">
                  <c:v>0.38507108000000007</c:v>
                </c:pt>
                <c:pt idx="13309">
                  <c:v>0.3851036100000001</c:v>
                </c:pt>
                <c:pt idx="13310">
                  <c:v>0.38512907000000007</c:v>
                </c:pt>
                <c:pt idx="13311">
                  <c:v>0.38516159000000005</c:v>
                </c:pt>
                <c:pt idx="13312">
                  <c:v>0.38518694000000009</c:v>
                </c:pt>
                <c:pt idx="13313">
                  <c:v>0.38521946000000007</c:v>
                </c:pt>
                <c:pt idx="13314">
                  <c:v>0.38524423000000002</c:v>
                </c:pt>
                <c:pt idx="13315">
                  <c:v>0.38527733000000003</c:v>
                </c:pt>
                <c:pt idx="13316">
                  <c:v>0.38530233000000014</c:v>
                </c:pt>
                <c:pt idx="13317">
                  <c:v>0.3853352000000001</c:v>
                </c:pt>
                <c:pt idx="13318">
                  <c:v>0.38536020000000015</c:v>
                </c:pt>
                <c:pt idx="13319">
                  <c:v>0.38539249000000009</c:v>
                </c:pt>
                <c:pt idx="13320">
                  <c:v>0.38541807000000011</c:v>
                </c:pt>
                <c:pt idx="13321">
                  <c:v>0.3854504800000001</c:v>
                </c:pt>
                <c:pt idx="13322">
                  <c:v>0.38547594000000007</c:v>
                </c:pt>
                <c:pt idx="13323">
                  <c:v>0.38550847000000016</c:v>
                </c:pt>
                <c:pt idx="13324">
                  <c:v>0.38553381000000003</c:v>
                </c:pt>
                <c:pt idx="13325">
                  <c:v>0.38556634000000006</c:v>
                </c:pt>
                <c:pt idx="13326">
                  <c:v>0.3855916800000001</c:v>
                </c:pt>
                <c:pt idx="13327">
                  <c:v>0.38562421000000008</c:v>
                </c:pt>
                <c:pt idx="13328">
                  <c:v>0.38564955000000001</c:v>
                </c:pt>
                <c:pt idx="13329">
                  <c:v>0.38568208000000009</c:v>
                </c:pt>
                <c:pt idx="13330">
                  <c:v>0.38570754000000002</c:v>
                </c:pt>
                <c:pt idx="13331">
                  <c:v>0.38573995</c:v>
                </c:pt>
                <c:pt idx="13332">
                  <c:v>0.38576553000000002</c:v>
                </c:pt>
                <c:pt idx="13333">
                  <c:v>0.38579782000000001</c:v>
                </c:pt>
                <c:pt idx="13334">
                  <c:v>0.38582351000000009</c:v>
                </c:pt>
                <c:pt idx="13335">
                  <c:v>0.38585569000000008</c:v>
                </c:pt>
                <c:pt idx="13336">
                  <c:v>0.38588138000000011</c:v>
                </c:pt>
                <c:pt idx="13337">
                  <c:v>0.3859135600000001</c:v>
                </c:pt>
                <c:pt idx="13338">
                  <c:v>0.38593868000000009</c:v>
                </c:pt>
                <c:pt idx="13339">
                  <c:v>0.38597143000000006</c:v>
                </c:pt>
                <c:pt idx="13340">
                  <c:v>0.3859966600000001</c:v>
                </c:pt>
                <c:pt idx="13341">
                  <c:v>0.38602942000000007</c:v>
                </c:pt>
                <c:pt idx="13342">
                  <c:v>0.38605442000000006</c:v>
                </c:pt>
                <c:pt idx="13343">
                  <c:v>0.38608729000000014</c:v>
                </c:pt>
                <c:pt idx="13344">
                  <c:v>0.38611229000000008</c:v>
                </c:pt>
                <c:pt idx="13345">
                  <c:v>0.38614539000000003</c:v>
                </c:pt>
                <c:pt idx="13346">
                  <c:v>0.38617039000000009</c:v>
                </c:pt>
                <c:pt idx="13347">
                  <c:v>0.38620326000000005</c:v>
                </c:pt>
                <c:pt idx="13348">
                  <c:v>0.38622814000000005</c:v>
                </c:pt>
                <c:pt idx="13349">
                  <c:v>0.38626113000000001</c:v>
                </c:pt>
                <c:pt idx="13350">
                  <c:v>0.38628601000000007</c:v>
                </c:pt>
                <c:pt idx="13351">
                  <c:v>0.38631842000000011</c:v>
                </c:pt>
                <c:pt idx="13352">
                  <c:v>0.38634400000000008</c:v>
                </c:pt>
                <c:pt idx="13353">
                  <c:v>0.38637629000000012</c:v>
                </c:pt>
                <c:pt idx="13354">
                  <c:v>0.38640187000000009</c:v>
                </c:pt>
                <c:pt idx="13355">
                  <c:v>0.38643416000000014</c:v>
                </c:pt>
                <c:pt idx="13356">
                  <c:v>0.3864598600000001</c:v>
                </c:pt>
                <c:pt idx="13357">
                  <c:v>0.3864920300000001</c:v>
                </c:pt>
                <c:pt idx="13358">
                  <c:v>0.38651773000000006</c:v>
                </c:pt>
                <c:pt idx="13359">
                  <c:v>0.38655002000000011</c:v>
                </c:pt>
                <c:pt idx="13360">
                  <c:v>0.38657571000000007</c:v>
                </c:pt>
                <c:pt idx="13361">
                  <c:v>0.38660812000000006</c:v>
                </c:pt>
                <c:pt idx="13362">
                  <c:v>0.38663358000000003</c:v>
                </c:pt>
                <c:pt idx="13363">
                  <c:v>0.38666599000000007</c:v>
                </c:pt>
                <c:pt idx="13364">
                  <c:v>0.38669145000000005</c:v>
                </c:pt>
                <c:pt idx="13365">
                  <c:v>0.38672398000000008</c:v>
                </c:pt>
                <c:pt idx="13366">
                  <c:v>0.38674898000000008</c:v>
                </c:pt>
                <c:pt idx="13367">
                  <c:v>0.38678185000000004</c:v>
                </c:pt>
                <c:pt idx="13368">
                  <c:v>0.38680685000000009</c:v>
                </c:pt>
                <c:pt idx="13369">
                  <c:v>0.38683972000000005</c:v>
                </c:pt>
                <c:pt idx="13370">
                  <c:v>0.38686483000000016</c:v>
                </c:pt>
                <c:pt idx="13371">
                  <c:v>0.38689770000000007</c:v>
                </c:pt>
                <c:pt idx="13372">
                  <c:v>0.38692270000000012</c:v>
                </c:pt>
                <c:pt idx="13373">
                  <c:v>0.38695557000000014</c:v>
                </c:pt>
                <c:pt idx="13374">
                  <c:v>0.38698069000000013</c:v>
                </c:pt>
                <c:pt idx="13375">
                  <c:v>0.38701287000000012</c:v>
                </c:pt>
                <c:pt idx="13376">
                  <c:v>0.38703856000000003</c:v>
                </c:pt>
                <c:pt idx="13377">
                  <c:v>0.38707108000000007</c:v>
                </c:pt>
                <c:pt idx="13378">
                  <c:v>0.3870964300000001</c:v>
                </c:pt>
                <c:pt idx="13379">
                  <c:v>0.38712895000000014</c:v>
                </c:pt>
                <c:pt idx="13380">
                  <c:v>0.38715395000000002</c:v>
                </c:pt>
                <c:pt idx="13381">
                  <c:v>0.38718682000000015</c:v>
                </c:pt>
                <c:pt idx="13382">
                  <c:v>0.38721182000000004</c:v>
                </c:pt>
                <c:pt idx="13383">
                  <c:v>0.38724469000000006</c:v>
                </c:pt>
                <c:pt idx="13384">
                  <c:v>0.38726969000000006</c:v>
                </c:pt>
                <c:pt idx="13385">
                  <c:v>0.38730268000000012</c:v>
                </c:pt>
                <c:pt idx="13386">
                  <c:v>0.38732756000000013</c:v>
                </c:pt>
                <c:pt idx="13387">
                  <c:v>0.38736055000000014</c:v>
                </c:pt>
                <c:pt idx="13388">
                  <c:v>0.38738543000000009</c:v>
                </c:pt>
                <c:pt idx="13389">
                  <c:v>0.38741854000000009</c:v>
                </c:pt>
                <c:pt idx="13390">
                  <c:v>0.38744342000000004</c:v>
                </c:pt>
                <c:pt idx="13391">
                  <c:v>0.38747629000000011</c:v>
                </c:pt>
                <c:pt idx="13392">
                  <c:v>0.38750129000000005</c:v>
                </c:pt>
                <c:pt idx="13393">
                  <c:v>0.38753393000000008</c:v>
                </c:pt>
                <c:pt idx="13394">
                  <c:v>0.38755916000000007</c:v>
                </c:pt>
                <c:pt idx="13395">
                  <c:v>0.3875918000000001</c:v>
                </c:pt>
                <c:pt idx="13396">
                  <c:v>0.38761715000000002</c:v>
                </c:pt>
                <c:pt idx="13397">
                  <c:v>0.38764967000000006</c:v>
                </c:pt>
                <c:pt idx="13398">
                  <c:v>0.38767490000000016</c:v>
                </c:pt>
                <c:pt idx="13399">
                  <c:v>0.38770754000000002</c:v>
                </c:pt>
                <c:pt idx="13400">
                  <c:v>0.38773289000000005</c:v>
                </c:pt>
                <c:pt idx="13401">
                  <c:v>0.38776541000000003</c:v>
                </c:pt>
                <c:pt idx="13402">
                  <c:v>0.38779087000000007</c:v>
                </c:pt>
                <c:pt idx="13403">
                  <c:v>0.3878234000000001</c:v>
                </c:pt>
                <c:pt idx="13404">
                  <c:v>0.38784874000000014</c:v>
                </c:pt>
                <c:pt idx="13405">
                  <c:v>0.38788127000000011</c:v>
                </c:pt>
                <c:pt idx="13406">
                  <c:v>0.38790662000000009</c:v>
                </c:pt>
                <c:pt idx="13407">
                  <c:v>0.38793879000000009</c:v>
                </c:pt>
                <c:pt idx="13408">
                  <c:v>0.38796460000000016</c:v>
                </c:pt>
                <c:pt idx="13409">
                  <c:v>0.3879966600000001</c:v>
                </c:pt>
                <c:pt idx="13410">
                  <c:v>0.38802236000000012</c:v>
                </c:pt>
                <c:pt idx="13411">
                  <c:v>0.38805453000000006</c:v>
                </c:pt>
                <c:pt idx="13412">
                  <c:v>0.38808034000000008</c:v>
                </c:pt>
                <c:pt idx="13413">
                  <c:v>0.38811240000000008</c:v>
                </c:pt>
                <c:pt idx="13414">
                  <c:v>0.38813775</c:v>
                </c:pt>
                <c:pt idx="13415">
                  <c:v>0.38817027000000009</c:v>
                </c:pt>
                <c:pt idx="13416">
                  <c:v>0.38819574000000001</c:v>
                </c:pt>
                <c:pt idx="13417">
                  <c:v>0.3882282600000001</c:v>
                </c:pt>
                <c:pt idx="13418">
                  <c:v>0.38825349000000003</c:v>
                </c:pt>
                <c:pt idx="13419">
                  <c:v>0.38828613000000006</c:v>
                </c:pt>
                <c:pt idx="13420">
                  <c:v>0.38831136000000011</c:v>
                </c:pt>
                <c:pt idx="13421">
                  <c:v>0.38834400000000008</c:v>
                </c:pt>
                <c:pt idx="13422">
                  <c:v>0.38836935000000006</c:v>
                </c:pt>
                <c:pt idx="13423">
                  <c:v>0.38840187000000009</c:v>
                </c:pt>
                <c:pt idx="13424">
                  <c:v>0.38842722000000007</c:v>
                </c:pt>
                <c:pt idx="13425">
                  <c:v>0.3884598600000001</c:v>
                </c:pt>
                <c:pt idx="13426">
                  <c:v>0.38848509000000009</c:v>
                </c:pt>
                <c:pt idx="13427">
                  <c:v>0.38851773000000006</c:v>
                </c:pt>
                <c:pt idx="13428">
                  <c:v>0.3885430700000001</c:v>
                </c:pt>
                <c:pt idx="13429">
                  <c:v>0.38857560000000008</c:v>
                </c:pt>
                <c:pt idx="13430">
                  <c:v>0.38860083000000006</c:v>
                </c:pt>
                <c:pt idx="13431">
                  <c:v>0.38863347000000004</c:v>
                </c:pt>
                <c:pt idx="13432">
                  <c:v>0.38865881000000008</c:v>
                </c:pt>
                <c:pt idx="13433">
                  <c:v>0.38869134</c:v>
                </c:pt>
                <c:pt idx="13434">
                  <c:v>0.38871668000000009</c:v>
                </c:pt>
                <c:pt idx="13435">
                  <c:v>0.38874921000000001</c:v>
                </c:pt>
                <c:pt idx="13436">
                  <c:v>0.38877455000000005</c:v>
                </c:pt>
                <c:pt idx="13437">
                  <c:v>0.38880685000000009</c:v>
                </c:pt>
                <c:pt idx="13438">
                  <c:v>0.38883243000000006</c:v>
                </c:pt>
                <c:pt idx="13439">
                  <c:v>0.38886472000000011</c:v>
                </c:pt>
                <c:pt idx="13440">
                  <c:v>0.38889030000000008</c:v>
                </c:pt>
                <c:pt idx="13441">
                  <c:v>0.38892270000000012</c:v>
                </c:pt>
                <c:pt idx="13442">
                  <c:v>0.38894817000000009</c:v>
                </c:pt>
                <c:pt idx="13443">
                  <c:v>0.38898057000000019</c:v>
                </c:pt>
                <c:pt idx="13444">
                  <c:v>0.38900604000000005</c:v>
                </c:pt>
                <c:pt idx="13445">
                  <c:v>0.3890384400000001</c:v>
                </c:pt>
                <c:pt idx="13446">
                  <c:v>0.38906391000000007</c:v>
                </c:pt>
                <c:pt idx="13447">
                  <c:v>0.38909620000000006</c:v>
                </c:pt>
                <c:pt idx="13448">
                  <c:v>0.38912178000000008</c:v>
                </c:pt>
                <c:pt idx="13449">
                  <c:v>0.38915453000000005</c:v>
                </c:pt>
                <c:pt idx="13450">
                  <c:v>0.38917930000000006</c:v>
                </c:pt>
                <c:pt idx="13451">
                  <c:v>0.38921240000000007</c:v>
                </c:pt>
                <c:pt idx="13452">
                  <c:v>0.38923729000000001</c:v>
                </c:pt>
                <c:pt idx="13453">
                  <c:v>0.3892698100000001</c:v>
                </c:pt>
                <c:pt idx="13454">
                  <c:v>0.38929515999999997</c:v>
                </c:pt>
                <c:pt idx="13455">
                  <c:v>0.38932756000000013</c:v>
                </c:pt>
                <c:pt idx="13456">
                  <c:v>0.3893530300000001</c:v>
                </c:pt>
                <c:pt idx="13457">
                  <c:v>0.38938555000000008</c:v>
                </c:pt>
                <c:pt idx="13458">
                  <c:v>0.38941101000000006</c:v>
                </c:pt>
                <c:pt idx="13459">
                  <c:v>0.38944342000000004</c:v>
                </c:pt>
                <c:pt idx="13460">
                  <c:v>0.38946888000000013</c:v>
                </c:pt>
                <c:pt idx="13461">
                  <c:v>0.38950129000000006</c:v>
                </c:pt>
                <c:pt idx="13462">
                  <c:v>0.38952675000000009</c:v>
                </c:pt>
                <c:pt idx="13463">
                  <c:v>0.38955916000000007</c:v>
                </c:pt>
                <c:pt idx="13464">
                  <c:v>0.3895847400000001</c:v>
                </c:pt>
                <c:pt idx="13465">
                  <c:v>0.38961726000000008</c:v>
                </c:pt>
                <c:pt idx="13466">
                  <c:v>0.38964226000000007</c:v>
                </c:pt>
                <c:pt idx="13467">
                  <c:v>0.38967525000000003</c:v>
                </c:pt>
                <c:pt idx="13468">
                  <c:v>0.38970013000000003</c:v>
                </c:pt>
                <c:pt idx="13469">
                  <c:v>0.38973312000000004</c:v>
                </c:pt>
                <c:pt idx="13470">
                  <c:v>0.3897581200000001</c:v>
                </c:pt>
                <c:pt idx="13471">
                  <c:v>0.38979099000000006</c:v>
                </c:pt>
                <c:pt idx="13472">
                  <c:v>0.38981599000000011</c:v>
                </c:pt>
                <c:pt idx="13473">
                  <c:v>0.38984886000000013</c:v>
                </c:pt>
                <c:pt idx="13474">
                  <c:v>0.38987386000000013</c:v>
                </c:pt>
                <c:pt idx="13475">
                  <c:v>0.38990650000000016</c:v>
                </c:pt>
                <c:pt idx="13476">
                  <c:v>0.38993219000000007</c:v>
                </c:pt>
                <c:pt idx="13477">
                  <c:v>0.38996437000000012</c:v>
                </c:pt>
                <c:pt idx="13478">
                  <c:v>0.38998960000000016</c:v>
                </c:pt>
                <c:pt idx="13479">
                  <c:v>0.39002224000000008</c:v>
                </c:pt>
                <c:pt idx="13480">
                  <c:v>0.39004770000000005</c:v>
                </c:pt>
                <c:pt idx="13481">
                  <c:v>0.39008011000000009</c:v>
                </c:pt>
                <c:pt idx="13482">
                  <c:v>0.39010534000000002</c:v>
                </c:pt>
                <c:pt idx="13483">
                  <c:v>0.39013775000000001</c:v>
                </c:pt>
                <c:pt idx="13484">
                  <c:v>0.39016310000000004</c:v>
                </c:pt>
                <c:pt idx="13485">
                  <c:v>0.3901962000000001</c:v>
                </c:pt>
                <c:pt idx="13486">
                  <c:v>0.3902213100000001</c:v>
                </c:pt>
                <c:pt idx="13487">
                  <c:v>0.39025361000000003</c:v>
                </c:pt>
                <c:pt idx="13488">
                  <c:v>0.39027895000000007</c:v>
                </c:pt>
                <c:pt idx="13489">
                  <c:v>0.39031136000000011</c:v>
                </c:pt>
                <c:pt idx="13490">
                  <c:v>0.39033717000000007</c:v>
                </c:pt>
                <c:pt idx="13491">
                  <c:v>0.39036958000000016</c:v>
                </c:pt>
                <c:pt idx="13492">
                  <c:v>0.39039493000000008</c:v>
                </c:pt>
                <c:pt idx="13493">
                  <c:v>0.39042710000000014</c:v>
                </c:pt>
                <c:pt idx="13494">
                  <c:v>0.39045291000000015</c:v>
                </c:pt>
                <c:pt idx="13495">
                  <c:v>0.39048509000000009</c:v>
                </c:pt>
                <c:pt idx="13496">
                  <c:v>0.39051078000000011</c:v>
                </c:pt>
                <c:pt idx="13497">
                  <c:v>0.39054296000000011</c:v>
                </c:pt>
                <c:pt idx="13498">
                  <c:v>0.39056865000000007</c:v>
                </c:pt>
                <c:pt idx="13499">
                  <c:v>0.39060083000000007</c:v>
                </c:pt>
                <c:pt idx="13500">
                  <c:v>0.39062629000000015</c:v>
                </c:pt>
                <c:pt idx="13501">
                  <c:v>0.39065870000000014</c:v>
                </c:pt>
                <c:pt idx="13502">
                  <c:v>0.39068416000000011</c:v>
                </c:pt>
                <c:pt idx="13503">
                  <c:v>0.39071668000000009</c:v>
                </c:pt>
                <c:pt idx="13504">
                  <c:v>0.39074215000000001</c:v>
                </c:pt>
                <c:pt idx="13505">
                  <c:v>0.39077455000000005</c:v>
                </c:pt>
                <c:pt idx="13506">
                  <c:v>0.39080002000000014</c:v>
                </c:pt>
                <c:pt idx="13507">
                  <c:v>0.39083219000000008</c:v>
                </c:pt>
                <c:pt idx="13508">
                  <c:v>0.39085800000000009</c:v>
                </c:pt>
                <c:pt idx="13509">
                  <c:v>0.39089006000000004</c:v>
                </c:pt>
                <c:pt idx="13510">
                  <c:v>0.39091576000000011</c:v>
                </c:pt>
                <c:pt idx="13511">
                  <c:v>0.39094793000000005</c:v>
                </c:pt>
                <c:pt idx="13512">
                  <c:v>0.39097363000000007</c:v>
                </c:pt>
                <c:pt idx="13513">
                  <c:v>0.39100580000000007</c:v>
                </c:pt>
                <c:pt idx="13514">
                  <c:v>0.39103115000000005</c:v>
                </c:pt>
                <c:pt idx="13515">
                  <c:v>0.39106368000000008</c:v>
                </c:pt>
                <c:pt idx="13516">
                  <c:v>0.39108902000000006</c:v>
                </c:pt>
                <c:pt idx="13517">
                  <c:v>0.39112155000000004</c:v>
                </c:pt>
                <c:pt idx="13518">
                  <c:v>0.39114689000000008</c:v>
                </c:pt>
                <c:pt idx="13519">
                  <c:v>0.39117942000000006</c:v>
                </c:pt>
                <c:pt idx="13520">
                  <c:v>0.39120488000000009</c:v>
                </c:pt>
                <c:pt idx="13521">
                  <c:v>0.39123729000000002</c:v>
                </c:pt>
                <c:pt idx="13522">
                  <c:v>0.3912627500000001</c:v>
                </c:pt>
                <c:pt idx="13523">
                  <c:v>0.39129515999999998</c:v>
                </c:pt>
                <c:pt idx="13524">
                  <c:v>0.39132062000000012</c:v>
                </c:pt>
                <c:pt idx="13525">
                  <c:v>0.3913531400000001</c:v>
                </c:pt>
                <c:pt idx="13526">
                  <c:v>0.39137849000000013</c:v>
                </c:pt>
                <c:pt idx="13527">
                  <c:v>0.39141101000000006</c:v>
                </c:pt>
                <c:pt idx="13528">
                  <c:v>0.39143636000000004</c:v>
                </c:pt>
                <c:pt idx="13529">
                  <c:v>0.39146877000000013</c:v>
                </c:pt>
                <c:pt idx="13530">
                  <c:v>0.3914943500000001</c:v>
                </c:pt>
                <c:pt idx="13531">
                  <c:v>0.39152664000000009</c:v>
                </c:pt>
                <c:pt idx="13532">
                  <c:v>0.39155199000000007</c:v>
                </c:pt>
                <c:pt idx="13533">
                  <c:v>0.39158451000000011</c:v>
                </c:pt>
                <c:pt idx="13534">
                  <c:v>0.39160986000000003</c:v>
                </c:pt>
                <c:pt idx="13535">
                  <c:v>0.39164249000000007</c:v>
                </c:pt>
                <c:pt idx="13536">
                  <c:v>0.3916677300000001</c:v>
                </c:pt>
                <c:pt idx="13537">
                  <c:v>0.39170037000000008</c:v>
                </c:pt>
                <c:pt idx="13538">
                  <c:v>0.39172560000000006</c:v>
                </c:pt>
                <c:pt idx="13539">
                  <c:v>0.39175835000000003</c:v>
                </c:pt>
                <c:pt idx="13540">
                  <c:v>0.39178347000000008</c:v>
                </c:pt>
                <c:pt idx="13541">
                  <c:v>0.39181611000000011</c:v>
                </c:pt>
                <c:pt idx="13542">
                  <c:v>0.39184145000000004</c:v>
                </c:pt>
                <c:pt idx="13543">
                  <c:v>0.39187398000000012</c:v>
                </c:pt>
                <c:pt idx="13544">
                  <c:v>0.3918994400000001</c:v>
                </c:pt>
                <c:pt idx="13545">
                  <c:v>0.39193196000000008</c:v>
                </c:pt>
                <c:pt idx="13546">
                  <c:v>0.39195743000000005</c:v>
                </c:pt>
                <c:pt idx="13547">
                  <c:v>0.39198995000000009</c:v>
                </c:pt>
                <c:pt idx="13548">
                  <c:v>0.39201530000000007</c:v>
                </c:pt>
                <c:pt idx="13549">
                  <c:v>0.3920478200000001</c:v>
                </c:pt>
                <c:pt idx="13550">
                  <c:v>0.39207270000000011</c:v>
                </c:pt>
                <c:pt idx="13551">
                  <c:v>0.39210580000000006</c:v>
                </c:pt>
                <c:pt idx="13552">
                  <c:v>0.39213069000000006</c:v>
                </c:pt>
                <c:pt idx="13553">
                  <c:v>0.39216368000000007</c:v>
                </c:pt>
                <c:pt idx="13554">
                  <c:v>0.39218856000000013</c:v>
                </c:pt>
                <c:pt idx="13555">
                  <c:v>0.39222155000000003</c:v>
                </c:pt>
                <c:pt idx="13556">
                  <c:v>0.39224643000000003</c:v>
                </c:pt>
                <c:pt idx="13557">
                  <c:v>0.3922794200000001</c:v>
                </c:pt>
                <c:pt idx="13558">
                  <c:v>0.39230430000000016</c:v>
                </c:pt>
                <c:pt idx="13559">
                  <c:v>0.39233729000000006</c:v>
                </c:pt>
                <c:pt idx="13560">
                  <c:v>0.39236217000000012</c:v>
                </c:pt>
                <c:pt idx="13561">
                  <c:v>0.39239458000000016</c:v>
                </c:pt>
                <c:pt idx="13562">
                  <c:v>0.39242004000000014</c:v>
                </c:pt>
                <c:pt idx="13563">
                  <c:v>0.39245268000000011</c:v>
                </c:pt>
                <c:pt idx="13564">
                  <c:v>0.39247814000000009</c:v>
                </c:pt>
                <c:pt idx="13565">
                  <c:v>0.39251055000000007</c:v>
                </c:pt>
                <c:pt idx="13566">
                  <c:v>0.3925360100000001</c:v>
                </c:pt>
                <c:pt idx="13567">
                  <c:v>0.39256842000000008</c:v>
                </c:pt>
                <c:pt idx="13568">
                  <c:v>0.39259388000000006</c:v>
                </c:pt>
                <c:pt idx="13569">
                  <c:v>0.39262629000000016</c:v>
                </c:pt>
                <c:pt idx="13570">
                  <c:v>0.39265187000000007</c:v>
                </c:pt>
                <c:pt idx="13571">
                  <c:v>0.39268416000000012</c:v>
                </c:pt>
                <c:pt idx="13572">
                  <c:v>0.39270974000000003</c:v>
                </c:pt>
                <c:pt idx="13573">
                  <c:v>0.39274203000000002</c:v>
                </c:pt>
                <c:pt idx="13574">
                  <c:v>0.39276715000000001</c:v>
                </c:pt>
                <c:pt idx="13575">
                  <c:v>0.39280002000000014</c:v>
                </c:pt>
                <c:pt idx="13576">
                  <c:v>0.39282502000000008</c:v>
                </c:pt>
                <c:pt idx="13577">
                  <c:v>0.39285812000000009</c:v>
                </c:pt>
                <c:pt idx="13578">
                  <c:v>0.39288300000000015</c:v>
                </c:pt>
                <c:pt idx="13579">
                  <c:v>0.39291564000000007</c:v>
                </c:pt>
                <c:pt idx="13580">
                  <c:v>0.39294122000000004</c:v>
                </c:pt>
                <c:pt idx="13581">
                  <c:v>0.39297351000000014</c:v>
                </c:pt>
                <c:pt idx="13582">
                  <c:v>0.3929992100000001</c:v>
                </c:pt>
                <c:pt idx="13583">
                  <c:v>0.3930313800000001</c:v>
                </c:pt>
                <c:pt idx="13584">
                  <c:v>0.39305708000000006</c:v>
                </c:pt>
                <c:pt idx="13585">
                  <c:v>0.39308925000000006</c:v>
                </c:pt>
                <c:pt idx="13586">
                  <c:v>0.39311437000000016</c:v>
                </c:pt>
                <c:pt idx="13587">
                  <c:v>0.39314712000000002</c:v>
                </c:pt>
                <c:pt idx="13588">
                  <c:v>0.39317224000000006</c:v>
                </c:pt>
                <c:pt idx="13589">
                  <c:v>0.39320499000000009</c:v>
                </c:pt>
                <c:pt idx="13590">
                  <c:v>0.39323011000000002</c:v>
                </c:pt>
                <c:pt idx="13591">
                  <c:v>0.39326310000000003</c:v>
                </c:pt>
                <c:pt idx="13592">
                  <c:v>0.39328798000000009</c:v>
                </c:pt>
                <c:pt idx="13593">
                  <c:v>0.39332108000000016</c:v>
                </c:pt>
                <c:pt idx="13594">
                  <c:v>0.39334585000000005</c:v>
                </c:pt>
                <c:pt idx="13595">
                  <c:v>0.39337884000000012</c:v>
                </c:pt>
                <c:pt idx="13596">
                  <c:v>0.39340384000000006</c:v>
                </c:pt>
                <c:pt idx="13597">
                  <c:v>0.39343636000000004</c:v>
                </c:pt>
                <c:pt idx="13598">
                  <c:v>0.39346171000000008</c:v>
                </c:pt>
                <c:pt idx="13599">
                  <c:v>0.3934944600000001</c:v>
                </c:pt>
                <c:pt idx="13600">
                  <c:v>0.39351981000000014</c:v>
                </c:pt>
                <c:pt idx="13601">
                  <c:v>0.39355245000000005</c:v>
                </c:pt>
                <c:pt idx="13602">
                  <c:v>0.39357768000000015</c:v>
                </c:pt>
                <c:pt idx="13603">
                  <c:v>0.39361032000000007</c:v>
                </c:pt>
                <c:pt idx="13604">
                  <c:v>0.39363555</c:v>
                </c:pt>
                <c:pt idx="13605">
                  <c:v>0.39366819000000008</c:v>
                </c:pt>
                <c:pt idx="13606">
                  <c:v>0.39369354000000001</c:v>
                </c:pt>
                <c:pt idx="13607">
                  <c:v>0.3937260600000001</c:v>
                </c:pt>
                <c:pt idx="13608">
                  <c:v>0.39375141000000002</c:v>
                </c:pt>
                <c:pt idx="13609">
                  <c:v>0.39378347000000008</c:v>
                </c:pt>
                <c:pt idx="13610">
                  <c:v>0.39380928000000009</c:v>
                </c:pt>
                <c:pt idx="13611">
                  <c:v>0.39384134000000004</c:v>
                </c:pt>
                <c:pt idx="13612">
                  <c:v>0.39386715000000005</c:v>
                </c:pt>
                <c:pt idx="13613">
                  <c:v>0.39389932000000005</c:v>
                </c:pt>
                <c:pt idx="13614">
                  <c:v>0.39392467000000014</c:v>
                </c:pt>
                <c:pt idx="13615">
                  <c:v>0.39395719000000007</c:v>
                </c:pt>
                <c:pt idx="13616">
                  <c:v>0.39398254000000016</c:v>
                </c:pt>
                <c:pt idx="13617">
                  <c:v>0.39401518000000008</c:v>
                </c:pt>
                <c:pt idx="13618">
                  <c:v>0.39404041000000006</c:v>
                </c:pt>
                <c:pt idx="13619">
                  <c:v>0.39407305000000004</c:v>
                </c:pt>
                <c:pt idx="13620">
                  <c:v>0.39409840000000007</c:v>
                </c:pt>
                <c:pt idx="13621">
                  <c:v>0.39413092000000005</c:v>
                </c:pt>
                <c:pt idx="13622">
                  <c:v>0.39415627000000009</c:v>
                </c:pt>
                <c:pt idx="13623">
                  <c:v>0.39418902000000006</c:v>
                </c:pt>
                <c:pt idx="13624">
                  <c:v>0.3942141400000001</c:v>
                </c:pt>
                <c:pt idx="13625">
                  <c:v>0.39424689000000007</c:v>
                </c:pt>
                <c:pt idx="13626">
                  <c:v>0.39427201000000006</c:v>
                </c:pt>
                <c:pt idx="13627">
                  <c:v>0.39430476000000009</c:v>
                </c:pt>
                <c:pt idx="13628">
                  <c:v>0.39432999000000013</c:v>
                </c:pt>
                <c:pt idx="13629">
                  <c:v>0.3943627500000001</c:v>
                </c:pt>
                <c:pt idx="13630">
                  <c:v>0.39438787000000014</c:v>
                </c:pt>
                <c:pt idx="13631">
                  <c:v>0.39442004000000014</c:v>
                </c:pt>
                <c:pt idx="13632">
                  <c:v>0.3944458500000001</c:v>
                </c:pt>
                <c:pt idx="13633">
                  <c:v>0.39447791000000015</c:v>
                </c:pt>
                <c:pt idx="13634">
                  <c:v>0.39450372000000006</c:v>
                </c:pt>
                <c:pt idx="13635">
                  <c:v>0.39453590000000011</c:v>
                </c:pt>
                <c:pt idx="13636">
                  <c:v>0.39456159000000007</c:v>
                </c:pt>
                <c:pt idx="13637">
                  <c:v>0.39459377000000007</c:v>
                </c:pt>
                <c:pt idx="13638">
                  <c:v>0.39461958000000014</c:v>
                </c:pt>
                <c:pt idx="13639">
                  <c:v>0.39465164000000008</c:v>
                </c:pt>
                <c:pt idx="13640">
                  <c:v>0.39467687000000012</c:v>
                </c:pt>
                <c:pt idx="13641">
                  <c:v>0.39470974000000003</c:v>
                </c:pt>
                <c:pt idx="13642">
                  <c:v>0.39473474000000003</c:v>
                </c:pt>
                <c:pt idx="13643">
                  <c:v>0.3947676100000001</c:v>
                </c:pt>
                <c:pt idx="13644">
                  <c:v>0.3947926100000001</c:v>
                </c:pt>
                <c:pt idx="13645">
                  <c:v>0.39482560000000011</c:v>
                </c:pt>
                <c:pt idx="13646">
                  <c:v>0.39485037000000012</c:v>
                </c:pt>
                <c:pt idx="13647">
                  <c:v>0.39488347000000013</c:v>
                </c:pt>
                <c:pt idx="13648">
                  <c:v>0.39490835000000007</c:v>
                </c:pt>
                <c:pt idx="13649">
                  <c:v>0.39494087000000011</c:v>
                </c:pt>
                <c:pt idx="13650">
                  <c:v>0.39496634000000014</c:v>
                </c:pt>
                <c:pt idx="13651">
                  <c:v>0.39499874000000007</c:v>
                </c:pt>
                <c:pt idx="13652">
                  <c:v>0.39502421000000015</c:v>
                </c:pt>
                <c:pt idx="13653">
                  <c:v>0.39505662000000008</c:v>
                </c:pt>
                <c:pt idx="13654">
                  <c:v>0.39508208000000011</c:v>
                </c:pt>
                <c:pt idx="13655">
                  <c:v>0.3951144900000001</c:v>
                </c:pt>
                <c:pt idx="13656">
                  <c:v>0.39513995000000002</c:v>
                </c:pt>
                <c:pt idx="13657">
                  <c:v>0.39517247000000011</c:v>
                </c:pt>
                <c:pt idx="13658">
                  <c:v>0.39519782000000003</c:v>
                </c:pt>
                <c:pt idx="13659">
                  <c:v>0.39523034000000001</c:v>
                </c:pt>
                <c:pt idx="13660">
                  <c:v>0.3952556900000001</c:v>
                </c:pt>
                <c:pt idx="13661">
                  <c:v>0.39528844000000007</c:v>
                </c:pt>
                <c:pt idx="13662">
                  <c:v>0.39531356000000012</c:v>
                </c:pt>
                <c:pt idx="13663">
                  <c:v>0.39534631000000009</c:v>
                </c:pt>
                <c:pt idx="13664">
                  <c:v>0.39537166000000012</c:v>
                </c:pt>
                <c:pt idx="13665">
                  <c:v>0.39540418000000016</c:v>
                </c:pt>
                <c:pt idx="13666">
                  <c:v>0.39542953000000008</c:v>
                </c:pt>
                <c:pt idx="13667">
                  <c:v>0.39546205000000006</c:v>
                </c:pt>
                <c:pt idx="13668">
                  <c:v>0.39548705000000006</c:v>
                </c:pt>
                <c:pt idx="13669">
                  <c:v>0.39551993000000008</c:v>
                </c:pt>
                <c:pt idx="13670">
                  <c:v>0.39554493000000007</c:v>
                </c:pt>
                <c:pt idx="13671">
                  <c:v>0.39557780000000009</c:v>
                </c:pt>
                <c:pt idx="13672">
                  <c:v>0.39560291000000009</c:v>
                </c:pt>
                <c:pt idx="13673">
                  <c:v>0.39563567000000011</c:v>
                </c:pt>
                <c:pt idx="13674">
                  <c:v>0.39566078000000016</c:v>
                </c:pt>
                <c:pt idx="13675">
                  <c:v>0.39569354000000001</c:v>
                </c:pt>
                <c:pt idx="13676">
                  <c:v>0.39571854000000006</c:v>
                </c:pt>
                <c:pt idx="13677">
                  <c:v>0.39575152000000002</c:v>
                </c:pt>
                <c:pt idx="13678">
                  <c:v>0.39577641000000008</c:v>
                </c:pt>
                <c:pt idx="13679">
                  <c:v>0.39580928000000015</c:v>
                </c:pt>
                <c:pt idx="13680">
                  <c:v>0.39583428000000009</c:v>
                </c:pt>
                <c:pt idx="13681">
                  <c:v>0.39586726000000011</c:v>
                </c:pt>
                <c:pt idx="13682">
                  <c:v>0.39589249000000015</c:v>
                </c:pt>
                <c:pt idx="13683">
                  <c:v>0.39592513000000007</c:v>
                </c:pt>
                <c:pt idx="13684">
                  <c:v>0.39595037000000011</c:v>
                </c:pt>
                <c:pt idx="13685">
                  <c:v>0.39598300000000014</c:v>
                </c:pt>
                <c:pt idx="13686">
                  <c:v>0.39600824000000007</c:v>
                </c:pt>
                <c:pt idx="13687">
                  <c:v>0.39604087000000016</c:v>
                </c:pt>
                <c:pt idx="13688">
                  <c:v>0.39606611000000014</c:v>
                </c:pt>
                <c:pt idx="13689">
                  <c:v>0.39609828000000008</c:v>
                </c:pt>
                <c:pt idx="13690">
                  <c:v>0.39612398000000015</c:v>
                </c:pt>
                <c:pt idx="13691">
                  <c:v>0.39615615000000004</c:v>
                </c:pt>
                <c:pt idx="13692">
                  <c:v>0.39618185000000006</c:v>
                </c:pt>
                <c:pt idx="13693">
                  <c:v>0.3962141400000001</c:v>
                </c:pt>
                <c:pt idx="13694">
                  <c:v>0.39623972000000002</c:v>
                </c:pt>
                <c:pt idx="13695">
                  <c:v>0.39627224000000005</c:v>
                </c:pt>
                <c:pt idx="13696">
                  <c:v>0.39629759000000003</c:v>
                </c:pt>
                <c:pt idx="13697">
                  <c:v>0.39633011000000007</c:v>
                </c:pt>
                <c:pt idx="13698">
                  <c:v>0.39635499000000013</c:v>
                </c:pt>
                <c:pt idx="13699">
                  <c:v>0.39638798000000014</c:v>
                </c:pt>
                <c:pt idx="13700">
                  <c:v>0.39641287000000014</c:v>
                </c:pt>
                <c:pt idx="13701">
                  <c:v>0.39644597000000009</c:v>
                </c:pt>
                <c:pt idx="13702">
                  <c:v>0.39647085000000015</c:v>
                </c:pt>
                <c:pt idx="13703">
                  <c:v>0.39650384000000005</c:v>
                </c:pt>
                <c:pt idx="13704">
                  <c:v>0.39652872000000011</c:v>
                </c:pt>
                <c:pt idx="13705">
                  <c:v>0.39656124000000004</c:v>
                </c:pt>
                <c:pt idx="13706">
                  <c:v>0.39658659000000013</c:v>
                </c:pt>
                <c:pt idx="13707">
                  <c:v>0.3966192300000001</c:v>
                </c:pt>
                <c:pt idx="13708">
                  <c:v>0.39664458000000008</c:v>
                </c:pt>
                <c:pt idx="13709">
                  <c:v>0.3966774500000001</c:v>
                </c:pt>
                <c:pt idx="13710">
                  <c:v>0.39670245000000004</c:v>
                </c:pt>
                <c:pt idx="13711">
                  <c:v>0.39673474000000003</c:v>
                </c:pt>
                <c:pt idx="13712">
                  <c:v>0.39676032000000006</c:v>
                </c:pt>
                <c:pt idx="13713">
                  <c:v>0.39679273000000004</c:v>
                </c:pt>
                <c:pt idx="13714">
                  <c:v>0.39681819000000013</c:v>
                </c:pt>
                <c:pt idx="13715">
                  <c:v>0.39685048000000012</c:v>
                </c:pt>
                <c:pt idx="13716">
                  <c:v>0.39687606000000009</c:v>
                </c:pt>
                <c:pt idx="13717">
                  <c:v>0.39690835000000008</c:v>
                </c:pt>
                <c:pt idx="13718">
                  <c:v>0.39693381000000005</c:v>
                </c:pt>
                <c:pt idx="13719">
                  <c:v>0.39696634000000008</c:v>
                </c:pt>
                <c:pt idx="13720">
                  <c:v>0.39699157000000007</c:v>
                </c:pt>
                <c:pt idx="13721">
                  <c:v>0.39702421000000016</c:v>
                </c:pt>
                <c:pt idx="13722">
                  <c:v>0.39704955000000003</c:v>
                </c:pt>
                <c:pt idx="13723">
                  <c:v>0.39708208000000011</c:v>
                </c:pt>
                <c:pt idx="13724">
                  <c:v>0.39710743000000004</c:v>
                </c:pt>
                <c:pt idx="13725">
                  <c:v>0.39714018000000006</c:v>
                </c:pt>
                <c:pt idx="13726">
                  <c:v>0.39716530000000005</c:v>
                </c:pt>
                <c:pt idx="13727">
                  <c:v>0.39719805000000002</c:v>
                </c:pt>
                <c:pt idx="13728">
                  <c:v>0.39722317000000007</c:v>
                </c:pt>
                <c:pt idx="13729">
                  <c:v>0.39725604000000003</c:v>
                </c:pt>
                <c:pt idx="13730">
                  <c:v>0.39728104000000003</c:v>
                </c:pt>
                <c:pt idx="13731">
                  <c:v>0.39731391000000016</c:v>
                </c:pt>
                <c:pt idx="13732">
                  <c:v>0.39733891000000016</c:v>
                </c:pt>
                <c:pt idx="13733">
                  <c:v>0.39737178000000012</c:v>
                </c:pt>
                <c:pt idx="13734">
                  <c:v>0.39739678000000012</c:v>
                </c:pt>
                <c:pt idx="13735">
                  <c:v>0.39742965000000008</c:v>
                </c:pt>
                <c:pt idx="13736">
                  <c:v>0.39745499000000012</c:v>
                </c:pt>
                <c:pt idx="13737">
                  <c:v>0.39748705000000006</c:v>
                </c:pt>
                <c:pt idx="13738">
                  <c:v>0.39751275000000014</c:v>
                </c:pt>
                <c:pt idx="13739">
                  <c:v>0.39754493000000007</c:v>
                </c:pt>
                <c:pt idx="13740">
                  <c:v>0.39757074000000009</c:v>
                </c:pt>
                <c:pt idx="13741">
                  <c:v>0.39760291000000009</c:v>
                </c:pt>
                <c:pt idx="13742">
                  <c:v>0.39762861000000016</c:v>
                </c:pt>
                <c:pt idx="13743">
                  <c:v>0.39766090000000009</c:v>
                </c:pt>
                <c:pt idx="13744">
                  <c:v>0.39768613000000014</c:v>
                </c:pt>
                <c:pt idx="13745">
                  <c:v>0.39771877000000011</c:v>
                </c:pt>
                <c:pt idx="13746">
                  <c:v>0.39774412000000003</c:v>
                </c:pt>
                <c:pt idx="13747">
                  <c:v>0.39777687000000012</c:v>
                </c:pt>
                <c:pt idx="13748">
                  <c:v>0.39780187000000011</c:v>
                </c:pt>
                <c:pt idx="13749">
                  <c:v>0.39783474000000008</c:v>
                </c:pt>
                <c:pt idx="13750">
                  <c:v>0.39786009000000011</c:v>
                </c:pt>
                <c:pt idx="13751">
                  <c:v>0.39789215000000006</c:v>
                </c:pt>
                <c:pt idx="13752">
                  <c:v>0.39791796000000013</c:v>
                </c:pt>
                <c:pt idx="13753">
                  <c:v>0.39795002000000007</c:v>
                </c:pt>
                <c:pt idx="13754">
                  <c:v>0.39797537000000016</c:v>
                </c:pt>
                <c:pt idx="13755">
                  <c:v>0.39800800000000008</c:v>
                </c:pt>
                <c:pt idx="13756">
                  <c:v>0.39803324000000001</c:v>
                </c:pt>
                <c:pt idx="13757">
                  <c:v>0.39806587000000015</c:v>
                </c:pt>
                <c:pt idx="13758">
                  <c:v>0.39809111000000008</c:v>
                </c:pt>
                <c:pt idx="13759">
                  <c:v>0.39812386000000011</c:v>
                </c:pt>
                <c:pt idx="13760">
                  <c:v>0.39814909000000004</c:v>
                </c:pt>
                <c:pt idx="13761">
                  <c:v>0.39818173000000007</c:v>
                </c:pt>
                <c:pt idx="13762">
                  <c:v>0.3982070800000001</c:v>
                </c:pt>
                <c:pt idx="13763">
                  <c:v>0.39823960000000008</c:v>
                </c:pt>
                <c:pt idx="13764">
                  <c:v>0.39826506000000006</c:v>
                </c:pt>
                <c:pt idx="13765">
                  <c:v>0.3982974700000001</c:v>
                </c:pt>
                <c:pt idx="13766">
                  <c:v>0.39832293000000013</c:v>
                </c:pt>
                <c:pt idx="13767">
                  <c:v>0.39835534000000006</c:v>
                </c:pt>
                <c:pt idx="13768">
                  <c:v>0.39838080000000015</c:v>
                </c:pt>
                <c:pt idx="13769">
                  <c:v>0.39841333000000007</c:v>
                </c:pt>
                <c:pt idx="13770">
                  <c:v>0.39843879000000015</c:v>
                </c:pt>
                <c:pt idx="13771">
                  <c:v>0.39847120000000014</c:v>
                </c:pt>
                <c:pt idx="13772">
                  <c:v>0.39849608000000009</c:v>
                </c:pt>
                <c:pt idx="13773">
                  <c:v>0.39852918000000009</c:v>
                </c:pt>
                <c:pt idx="13774">
                  <c:v>0.3985539500000001</c:v>
                </c:pt>
                <c:pt idx="13775">
                  <c:v>0.39858648000000013</c:v>
                </c:pt>
                <c:pt idx="13776">
                  <c:v>0.39861194000000005</c:v>
                </c:pt>
                <c:pt idx="13777">
                  <c:v>0.39864446000000003</c:v>
                </c:pt>
                <c:pt idx="13778">
                  <c:v>0.39866993000000006</c:v>
                </c:pt>
                <c:pt idx="13779">
                  <c:v>0.3987023300000001</c:v>
                </c:pt>
                <c:pt idx="13780">
                  <c:v>0.39872780000000008</c:v>
                </c:pt>
                <c:pt idx="13781">
                  <c:v>0.39876032000000006</c:v>
                </c:pt>
                <c:pt idx="13782">
                  <c:v>0.39878590000000014</c:v>
                </c:pt>
                <c:pt idx="13783">
                  <c:v>0.39881819000000013</c:v>
                </c:pt>
                <c:pt idx="13784">
                  <c:v>0.39884388000000009</c:v>
                </c:pt>
                <c:pt idx="13785">
                  <c:v>0.39887618000000014</c:v>
                </c:pt>
                <c:pt idx="13786">
                  <c:v>0.39890175000000005</c:v>
                </c:pt>
                <c:pt idx="13787">
                  <c:v>0.39893405000000004</c:v>
                </c:pt>
                <c:pt idx="13788">
                  <c:v>0.39895916000000003</c:v>
                </c:pt>
                <c:pt idx="13789">
                  <c:v>0.39899192000000006</c:v>
                </c:pt>
                <c:pt idx="13790">
                  <c:v>0.39901703000000011</c:v>
                </c:pt>
                <c:pt idx="13791">
                  <c:v>0.39904990000000007</c:v>
                </c:pt>
                <c:pt idx="13792">
                  <c:v>0.3990752500000001</c:v>
                </c:pt>
                <c:pt idx="13793">
                  <c:v>0.39910766000000003</c:v>
                </c:pt>
                <c:pt idx="13794">
                  <c:v>0.39913312000000001</c:v>
                </c:pt>
                <c:pt idx="13795">
                  <c:v>0.39916576000000004</c:v>
                </c:pt>
                <c:pt idx="13796">
                  <c:v>0.39919099000000008</c:v>
                </c:pt>
                <c:pt idx="13797">
                  <c:v>0.39922363000000005</c:v>
                </c:pt>
                <c:pt idx="13798">
                  <c:v>0.39924886000000004</c:v>
                </c:pt>
                <c:pt idx="13799">
                  <c:v>0.39928150000000007</c:v>
                </c:pt>
                <c:pt idx="13800">
                  <c:v>0.39930673000000011</c:v>
                </c:pt>
                <c:pt idx="13801">
                  <c:v>0.39933937000000014</c:v>
                </c:pt>
                <c:pt idx="13802">
                  <c:v>0.39936460000000013</c:v>
                </c:pt>
                <c:pt idx="13803">
                  <c:v>0.3993972400000001</c:v>
                </c:pt>
                <c:pt idx="13804">
                  <c:v>0.39942247000000014</c:v>
                </c:pt>
                <c:pt idx="13805">
                  <c:v>0.39945511000000006</c:v>
                </c:pt>
                <c:pt idx="13806">
                  <c:v>0.39947999000000012</c:v>
                </c:pt>
                <c:pt idx="13807">
                  <c:v>0.39951298000000013</c:v>
                </c:pt>
                <c:pt idx="13808">
                  <c:v>0.39953787000000007</c:v>
                </c:pt>
                <c:pt idx="13809">
                  <c:v>0.39957085000000009</c:v>
                </c:pt>
                <c:pt idx="13810">
                  <c:v>0.39959585000000003</c:v>
                </c:pt>
                <c:pt idx="13811">
                  <c:v>0.39962826000000012</c:v>
                </c:pt>
                <c:pt idx="13812">
                  <c:v>0.3996537200000001</c:v>
                </c:pt>
                <c:pt idx="13813">
                  <c:v>0.39968613000000008</c:v>
                </c:pt>
                <c:pt idx="13814">
                  <c:v>0.39971182000000005</c:v>
                </c:pt>
                <c:pt idx="13815">
                  <c:v>0.3997440000000001</c:v>
                </c:pt>
                <c:pt idx="13816">
                  <c:v>0.39976981000000006</c:v>
                </c:pt>
                <c:pt idx="13817">
                  <c:v>0.39980199000000011</c:v>
                </c:pt>
                <c:pt idx="13818">
                  <c:v>0.39982710000000016</c:v>
                </c:pt>
                <c:pt idx="13819">
                  <c:v>0.39985986000000012</c:v>
                </c:pt>
                <c:pt idx="13820">
                  <c:v>0.39988532000000016</c:v>
                </c:pt>
                <c:pt idx="13821">
                  <c:v>0.39991773000000014</c:v>
                </c:pt>
                <c:pt idx="13822">
                  <c:v>0.39994319000000006</c:v>
                </c:pt>
                <c:pt idx="13823">
                  <c:v>0.39997560000000015</c:v>
                </c:pt>
                <c:pt idx="13824">
                  <c:v>0.40000106000000002</c:v>
                </c:pt>
                <c:pt idx="13825">
                  <c:v>0.40003358</c:v>
                </c:pt>
                <c:pt idx="13826">
                  <c:v>0.40005893000000003</c:v>
                </c:pt>
                <c:pt idx="13827">
                  <c:v>0.40009144999999996</c:v>
                </c:pt>
                <c:pt idx="13828">
                  <c:v>0.40011680000000011</c:v>
                </c:pt>
                <c:pt idx="13829">
                  <c:v>0.40014943999999997</c:v>
                </c:pt>
                <c:pt idx="13830">
                  <c:v>0.40017467000000007</c:v>
                </c:pt>
                <c:pt idx="13831">
                  <c:v>0.40020730999999998</c:v>
                </c:pt>
                <c:pt idx="13832">
                  <c:v>0.40023266000000002</c:v>
                </c:pt>
                <c:pt idx="13833">
                  <c:v>0.40026518</c:v>
                </c:pt>
                <c:pt idx="13834">
                  <c:v>0.40029041000000004</c:v>
                </c:pt>
                <c:pt idx="13835">
                  <c:v>0.40032305000000001</c:v>
                </c:pt>
                <c:pt idx="13836">
                  <c:v>0.40034805000000001</c:v>
                </c:pt>
                <c:pt idx="13837">
                  <c:v>0.40038092000000008</c:v>
                </c:pt>
                <c:pt idx="13838">
                  <c:v>0.40040592000000008</c:v>
                </c:pt>
                <c:pt idx="13839">
                  <c:v>0.40043891000000004</c:v>
                </c:pt>
                <c:pt idx="13840">
                  <c:v>0.4004637900000001</c:v>
                </c:pt>
                <c:pt idx="13841">
                  <c:v>0.40049631000000002</c:v>
                </c:pt>
                <c:pt idx="13842">
                  <c:v>0.40052201000000004</c:v>
                </c:pt>
                <c:pt idx="13843">
                  <c:v>0.40055465000000001</c:v>
                </c:pt>
                <c:pt idx="13844">
                  <c:v>0.40057953000000002</c:v>
                </c:pt>
                <c:pt idx="13845">
                  <c:v>0.40061240000000004</c:v>
                </c:pt>
                <c:pt idx="13846">
                  <c:v>0.40063728999999998</c:v>
                </c:pt>
                <c:pt idx="13847">
                  <c:v>0.40067004000000001</c:v>
                </c:pt>
                <c:pt idx="13848">
                  <c:v>0.40069549999999998</c:v>
                </c:pt>
                <c:pt idx="13849">
                  <c:v>0.40072791000000002</c:v>
                </c:pt>
                <c:pt idx="13850">
                  <c:v>0.40075302999999995</c:v>
                </c:pt>
                <c:pt idx="13851">
                  <c:v>0.40078567000000004</c:v>
                </c:pt>
                <c:pt idx="13852">
                  <c:v>0.40081101000000002</c:v>
                </c:pt>
                <c:pt idx="13853">
                  <c:v>0.40084365</c:v>
                </c:pt>
                <c:pt idx="13854">
                  <c:v>0.40086900000000009</c:v>
                </c:pt>
                <c:pt idx="13855">
                  <c:v>0.40090141000000001</c:v>
                </c:pt>
                <c:pt idx="13856">
                  <c:v>0.40092687000000016</c:v>
                </c:pt>
                <c:pt idx="13857">
                  <c:v>0.40095939000000008</c:v>
                </c:pt>
                <c:pt idx="13858">
                  <c:v>0.40098474000000006</c:v>
                </c:pt>
                <c:pt idx="13859">
                  <c:v>0.40101738000000003</c:v>
                </c:pt>
                <c:pt idx="13860">
                  <c:v>0.40104261000000002</c:v>
                </c:pt>
                <c:pt idx="13861">
                  <c:v>0.4010753700000001</c:v>
                </c:pt>
                <c:pt idx="13862">
                  <c:v>0.40110048000000004</c:v>
                </c:pt>
                <c:pt idx="13863">
                  <c:v>0.40113323999999995</c:v>
                </c:pt>
                <c:pt idx="13864">
                  <c:v>0.40115835</c:v>
                </c:pt>
                <c:pt idx="13865">
                  <c:v>0.40119110999999996</c:v>
                </c:pt>
                <c:pt idx="13866">
                  <c:v>0.40121622000000001</c:v>
                </c:pt>
                <c:pt idx="13867">
                  <c:v>0.40124908999999997</c:v>
                </c:pt>
                <c:pt idx="13868">
                  <c:v>0.40127409000000008</c:v>
                </c:pt>
                <c:pt idx="13869">
                  <c:v>0.4013069600000001</c:v>
                </c:pt>
                <c:pt idx="13870">
                  <c:v>0.40133208000000004</c:v>
                </c:pt>
                <c:pt idx="13871">
                  <c:v>0.40136472000000006</c:v>
                </c:pt>
                <c:pt idx="13872">
                  <c:v>0.40138995000000005</c:v>
                </c:pt>
                <c:pt idx="13873">
                  <c:v>0.40142270000000008</c:v>
                </c:pt>
                <c:pt idx="13874">
                  <c:v>0.40144782000000001</c:v>
                </c:pt>
                <c:pt idx="13875">
                  <c:v>0.40148011000000006</c:v>
                </c:pt>
                <c:pt idx="13876">
                  <c:v>0.40150580000000002</c:v>
                </c:pt>
                <c:pt idx="13877">
                  <c:v>0.40153798000000002</c:v>
                </c:pt>
                <c:pt idx="13878">
                  <c:v>0.40156368000000003</c:v>
                </c:pt>
                <c:pt idx="13879">
                  <c:v>0.40159597000000002</c:v>
                </c:pt>
                <c:pt idx="13880">
                  <c:v>0.40162155000000005</c:v>
                </c:pt>
                <c:pt idx="13881">
                  <c:v>0.40165383999999998</c:v>
                </c:pt>
                <c:pt idx="13882">
                  <c:v>0.40167942000000001</c:v>
                </c:pt>
                <c:pt idx="13883">
                  <c:v>0.40171171</c:v>
                </c:pt>
                <c:pt idx="13884">
                  <c:v>0.40173728999999997</c:v>
                </c:pt>
                <c:pt idx="13885">
                  <c:v>0.40176969000000001</c:v>
                </c:pt>
                <c:pt idx="13886">
                  <c:v>0.40179515999999993</c:v>
                </c:pt>
                <c:pt idx="13887">
                  <c:v>0.40182756000000003</c:v>
                </c:pt>
                <c:pt idx="13888">
                  <c:v>0.40185256000000014</c:v>
                </c:pt>
                <c:pt idx="13889">
                  <c:v>0.40188509000000006</c:v>
                </c:pt>
                <c:pt idx="13890">
                  <c:v>0.4019104300000001</c:v>
                </c:pt>
                <c:pt idx="13891">
                  <c:v>0.40194296000000007</c:v>
                </c:pt>
                <c:pt idx="13892">
                  <c:v>0.40196830000000006</c:v>
                </c:pt>
                <c:pt idx="13893">
                  <c:v>0.40200094000000003</c:v>
                </c:pt>
                <c:pt idx="13894">
                  <c:v>0.40202618000000007</c:v>
                </c:pt>
                <c:pt idx="13895">
                  <c:v>0.4020588100000001</c:v>
                </c:pt>
                <c:pt idx="13896">
                  <c:v>0.40208416000000008</c:v>
                </c:pt>
                <c:pt idx="13897">
                  <c:v>0.40211668000000006</c:v>
                </c:pt>
                <c:pt idx="13898">
                  <c:v>0.40214202999999998</c:v>
                </c:pt>
                <c:pt idx="13899">
                  <c:v>0.40217455000000002</c:v>
                </c:pt>
                <c:pt idx="13900">
                  <c:v>0.4021999</c:v>
                </c:pt>
                <c:pt idx="13901">
                  <c:v>0.40223242999999997</c:v>
                </c:pt>
                <c:pt idx="13902">
                  <c:v>0.40225789000000001</c:v>
                </c:pt>
                <c:pt idx="13903">
                  <c:v>0.40229030000000005</c:v>
                </c:pt>
                <c:pt idx="13904">
                  <c:v>0.40231576000000008</c:v>
                </c:pt>
                <c:pt idx="13905">
                  <c:v>0.40234840000000011</c:v>
                </c:pt>
                <c:pt idx="13906">
                  <c:v>0.40237386000000014</c:v>
                </c:pt>
                <c:pt idx="13907">
                  <c:v>0.40240627000000007</c:v>
                </c:pt>
                <c:pt idx="13908">
                  <c:v>0.40243173000000004</c:v>
                </c:pt>
                <c:pt idx="13909">
                  <c:v>0.40246414000000008</c:v>
                </c:pt>
                <c:pt idx="13910">
                  <c:v>0.40248960000000006</c:v>
                </c:pt>
                <c:pt idx="13911">
                  <c:v>0.40252212000000004</c:v>
                </c:pt>
                <c:pt idx="13912">
                  <c:v>0.40254747000000002</c:v>
                </c:pt>
                <c:pt idx="13913">
                  <c:v>0.40257999000000005</c:v>
                </c:pt>
                <c:pt idx="13914">
                  <c:v>0.40260533999999998</c:v>
                </c:pt>
                <c:pt idx="13915">
                  <c:v>0.40263787000000001</c:v>
                </c:pt>
                <c:pt idx="13916">
                  <c:v>0.40266263000000002</c:v>
                </c:pt>
                <c:pt idx="13917">
                  <c:v>0.40269573999999997</c:v>
                </c:pt>
                <c:pt idx="13918">
                  <c:v>0.40272050000000004</c:v>
                </c:pt>
                <c:pt idx="13919">
                  <c:v>0.40275313999999995</c:v>
                </c:pt>
                <c:pt idx="13920">
                  <c:v>0.4027784900000001</c:v>
                </c:pt>
                <c:pt idx="13921">
                  <c:v>0.40281113000000002</c:v>
                </c:pt>
                <c:pt idx="13922">
                  <c:v>0.40283648000000005</c:v>
                </c:pt>
                <c:pt idx="13923">
                  <c:v>0.40286935000000001</c:v>
                </c:pt>
                <c:pt idx="13924">
                  <c:v>0.40289435000000001</c:v>
                </c:pt>
                <c:pt idx="13925">
                  <c:v>0.40292722000000003</c:v>
                </c:pt>
                <c:pt idx="13926">
                  <c:v>0.40295222000000008</c:v>
                </c:pt>
                <c:pt idx="13927">
                  <c:v>0.4029850900000001</c:v>
                </c:pt>
                <c:pt idx="13928">
                  <c:v>0.4030100900000001</c:v>
                </c:pt>
                <c:pt idx="13929">
                  <c:v>0.40304249000000003</c:v>
                </c:pt>
                <c:pt idx="13930">
                  <c:v>0.40306796000000006</c:v>
                </c:pt>
                <c:pt idx="13931">
                  <c:v>0.4031003700000001</c:v>
                </c:pt>
                <c:pt idx="13932">
                  <c:v>0.40312583000000002</c:v>
                </c:pt>
                <c:pt idx="13933">
                  <c:v>0.40315824</c:v>
                </c:pt>
                <c:pt idx="13934">
                  <c:v>0.40318370000000003</c:v>
                </c:pt>
                <c:pt idx="13935">
                  <c:v>0.40321611000000002</c:v>
                </c:pt>
                <c:pt idx="13936">
                  <c:v>0.40324168000000005</c:v>
                </c:pt>
                <c:pt idx="13937">
                  <c:v>0.40327409000000003</c:v>
                </c:pt>
                <c:pt idx="13938">
                  <c:v>0.40329943999999995</c:v>
                </c:pt>
                <c:pt idx="13939">
                  <c:v>0.40333219000000003</c:v>
                </c:pt>
                <c:pt idx="13940">
                  <c:v>0.40335743000000002</c:v>
                </c:pt>
                <c:pt idx="13941">
                  <c:v>0.40339006000000005</c:v>
                </c:pt>
                <c:pt idx="13942">
                  <c:v>0.40341530000000003</c:v>
                </c:pt>
                <c:pt idx="13943">
                  <c:v>0.40344793000000001</c:v>
                </c:pt>
                <c:pt idx="13944">
                  <c:v>0.4034731700000001</c:v>
                </c:pt>
                <c:pt idx="13945">
                  <c:v>0.40350592000000002</c:v>
                </c:pt>
                <c:pt idx="13946">
                  <c:v>0.40353103999999995</c:v>
                </c:pt>
                <c:pt idx="13947">
                  <c:v>0.40356368000000004</c:v>
                </c:pt>
                <c:pt idx="13948">
                  <c:v>0.40358891000000008</c:v>
                </c:pt>
                <c:pt idx="13949">
                  <c:v>0.40362155</c:v>
                </c:pt>
                <c:pt idx="13950">
                  <c:v>0.40364678000000004</c:v>
                </c:pt>
                <c:pt idx="13951">
                  <c:v>0.40367953000000001</c:v>
                </c:pt>
                <c:pt idx="13952">
                  <c:v>0.40370476000000005</c:v>
                </c:pt>
                <c:pt idx="13953">
                  <c:v>0.40373682</c:v>
                </c:pt>
                <c:pt idx="13954">
                  <c:v>0.40376240000000002</c:v>
                </c:pt>
                <c:pt idx="13955">
                  <c:v>0.40379481</c:v>
                </c:pt>
                <c:pt idx="13956">
                  <c:v>0.40382039000000008</c:v>
                </c:pt>
                <c:pt idx="13957">
                  <c:v>0.40385280000000007</c:v>
                </c:pt>
                <c:pt idx="13958">
                  <c:v>0.40387837000000015</c:v>
                </c:pt>
                <c:pt idx="13959">
                  <c:v>0.40391067000000014</c:v>
                </c:pt>
                <c:pt idx="13960">
                  <c:v>0.40393624</c:v>
                </c:pt>
                <c:pt idx="13961">
                  <c:v>0.4039685400000001</c:v>
                </c:pt>
                <c:pt idx="13962">
                  <c:v>0.40399412000000001</c:v>
                </c:pt>
                <c:pt idx="13963">
                  <c:v>0.40402652000000006</c:v>
                </c:pt>
                <c:pt idx="13964">
                  <c:v>0.40405199000000008</c:v>
                </c:pt>
                <c:pt idx="13965">
                  <c:v>0.40408439000000007</c:v>
                </c:pt>
                <c:pt idx="13966">
                  <c:v>0.40410986000000004</c:v>
                </c:pt>
                <c:pt idx="13967">
                  <c:v>0.40414225999999998</c:v>
                </c:pt>
                <c:pt idx="13968">
                  <c:v>0.40416773</c:v>
                </c:pt>
                <c:pt idx="13969">
                  <c:v>0.40420013000000005</c:v>
                </c:pt>
                <c:pt idx="13970">
                  <c:v>0.40422513000000004</c:v>
                </c:pt>
                <c:pt idx="13971">
                  <c:v>0.40425800000000001</c:v>
                </c:pt>
                <c:pt idx="13972">
                  <c:v>0.404283</c:v>
                </c:pt>
                <c:pt idx="13973">
                  <c:v>0.40431553000000003</c:v>
                </c:pt>
                <c:pt idx="13974">
                  <c:v>0.40434087000000007</c:v>
                </c:pt>
                <c:pt idx="13975">
                  <c:v>0.4043734000000001</c:v>
                </c:pt>
                <c:pt idx="13976">
                  <c:v>0.40439886000000014</c:v>
                </c:pt>
                <c:pt idx="13977">
                  <c:v>0.4044315</c:v>
                </c:pt>
                <c:pt idx="13978">
                  <c:v>0.4044566200000001</c:v>
                </c:pt>
                <c:pt idx="13979">
                  <c:v>0.40448937000000007</c:v>
                </c:pt>
                <c:pt idx="13980">
                  <c:v>0.40451460000000006</c:v>
                </c:pt>
                <c:pt idx="13981">
                  <c:v>0.40454723999999997</c:v>
                </c:pt>
                <c:pt idx="13982">
                  <c:v>0.40457236000000008</c:v>
                </c:pt>
                <c:pt idx="13983">
                  <c:v>0.40460511000000005</c:v>
                </c:pt>
                <c:pt idx="13984">
                  <c:v>0.40463046000000008</c:v>
                </c:pt>
                <c:pt idx="13985">
                  <c:v>0.40466298000000006</c:v>
                </c:pt>
                <c:pt idx="13986">
                  <c:v>0.40468844000000004</c:v>
                </c:pt>
                <c:pt idx="13987">
                  <c:v>0.40472085000000002</c:v>
                </c:pt>
                <c:pt idx="13988">
                  <c:v>0.40474631</c:v>
                </c:pt>
                <c:pt idx="13989">
                  <c:v>0.40477872000000004</c:v>
                </c:pt>
                <c:pt idx="13990">
                  <c:v>0.40480430000000006</c:v>
                </c:pt>
                <c:pt idx="13991">
                  <c:v>0.40483694000000003</c:v>
                </c:pt>
                <c:pt idx="13992">
                  <c:v>0.40486205000000003</c:v>
                </c:pt>
                <c:pt idx="13993">
                  <c:v>0.4048948100000001</c:v>
                </c:pt>
                <c:pt idx="13994">
                  <c:v>0.40491993000000004</c:v>
                </c:pt>
                <c:pt idx="13995">
                  <c:v>0.40495222000000003</c:v>
                </c:pt>
                <c:pt idx="13996">
                  <c:v>0.40497780000000005</c:v>
                </c:pt>
                <c:pt idx="13997">
                  <c:v>0.4050100900000001</c:v>
                </c:pt>
                <c:pt idx="13998">
                  <c:v>0.40503578000000001</c:v>
                </c:pt>
                <c:pt idx="13999">
                  <c:v>0.40506796000000006</c:v>
                </c:pt>
                <c:pt idx="14000">
                  <c:v>0.40509365000000003</c:v>
                </c:pt>
                <c:pt idx="14001">
                  <c:v>0.40512583000000002</c:v>
                </c:pt>
                <c:pt idx="14002">
                  <c:v>0.40515094000000001</c:v>
                </c:pt>
                <c:pt idx="14003">
                  <c:v>0.40518370000000004</c:v>
                </c:pt>
                <c:pt idx="14004">
                  <c:v>0.40520916000000001</c:v>
                </c:pt>
                <c:pt idx="14005">
                  <c:v>0.40524168000000005</c:v>
                </c:pt>
                <c:pt idx="14006">
                  <c:v>0.40526702999999997</c:v>
                </c:pt>
                <c:pt idx="14007">
                  <c:v>0.40529967</c:v>
                </c:pt>
                <c:pt idx="14008">
                  <c:v>0.40532502000000004</c:v>
                </c:pt>
                <c:pt idx="14009">
                  <c:v>0.40535754000000002</c:v>
                </c:pt>
                <c:pt idx="14010">
                  <c:v>0.40538289000000011</c:v>
                </c:pt>
                <c:pt idx="14011">
                  <c:v>0.40541541000000003</c:v>
                </c:pt>
                <c:pt idx="14012">
                  <c:v>0.40544076000000007</c:v>
                </c:pt>
                <c:pt idx="14013">
                  <c:v>0.4054732800000001</c:v>
                </c:pt>
                <c:pt idx="14014">
                  <c:v>0.40549863000000008</c:v>
                </c:pt>
                <c:pt idx="14015">
                  <c:v>0.40553127</c:v>
                </c:pt>
                <c:pt idx="14016">
                  <c:v>0.4055565000000001</c:v>
                </c:pt>
                <c:pt idx="14017">
                  <c:v>0.40558902000000002</c:v>
                </c:pt>
                <c:pt idx="14018">
                  <c:v>0.40561437000000006</c:v>
                </c:pt>
                <c:pt idx="14019">
                  <c:v>0.40564700999999997</c:v>
                </c:pt>
                <c:pt idx="14020">
                  <c:v>0.40567224000000002</c:v>
                </c:pt>
                <c:pt idx="14021">
                  <c:v>0.4057048800000001</c:v>
                </c:pt>
                <c:pt idx="14022">
                  <c:v>0.40573023000000003</c:v>
                </c:pt>
                <c:pt idx="14023">
                  <c:v>0.40576229000000008</c:v>
                </c:pt>
                <c:pt idx="14024">
                  <c:v>0.40578752000000001</c:v>
                </c:pt>
                <c:pt idx="14025">
                  <c:v>0.4058201600000001</c:v>
                </c:pt>
                <c:pt idx="14026">
                  <c:v>0.40584562000000002</c:v>
                </c:pt>
                <c:pt idx="14027">
                  <c:v>0.40587814000000005</c:v>
                </c:pt>
                <c:pt idx="14028">
                  <c:v>0.40590349000000003</c:v>
                </c:pt>
                <c:pt idx="14029">
                  <c:v>0.40593590000000002</c:v>
                </c:pt>
                <c:pt idx="14030">
                  <c:v>0.40596136000000005</c:v>
                </c:pt>
                <c:pt idx="14031">
                  <c:v>0.40599400000000002</c:v>
                </c:pt>
                <c:pt idx="14032">
                  <c:v>0.40601923000000001</c:v>
                </c:pt>
                <c:pt idx="14033">
                  <c:v>0.40605187000000004</c:v>
                </c:pt>
                <c:pt idx="14034">
                  <c:v>0.40607710000000002</c:v>
                </c:pt>
                <c:pt idx="14035">
                  <c:v>0.40610974</c:v>
                </c:pt>
                <c:pt idx="14036">
                  <c:v>0.40613531999999997</c:v>
                </c:pt>
                <c:pt idx="14037">
                  <c:v>0.40616773</c:v>
                </c:pt>
                <c:pt idx="14038">
                  <c:v>0.40619318999999998</c:v>
                </c:pt>
                <c:pt idx="14039">
                  <c:v>0.40622548000000008</c:v>
                </c:pt>
                <c:pt idx="14040">
                  <c:v>0.40625106</c:v>
                </c:pt>
                <c:pt idx="14041">
                  <c:v>0.40628347000000004</c:v>
                </c:pt>
                <c:pt idx="14042">
                  <c:v>0.40630835000000004</c:v>
                </c:pt>
                <c:pt idx="14043">
                  <c:v>0.40634145000000005</c:v>
                </c:pt>
                <c:pt idx="14044">
                  <c:v>0.4063663400000001</c:v>
                </c:pt>
                <c:pt idx="14045">
                  <c:v>0.40639921000000001</c:v>
                </c:pt>
                <c:pt idx="14046">
                  <c:v>0.40642421000000006</c:v>
                </c:pt>
                <c:pt idx="14047">
                  <c:v>0.40645719000000002</c:v>
                </c:pt>
                <c:pt idx="14048">
                  <c:v>0.40648208000000008</c:v>
                </c:pt>
                <c:pt idx="14049">
                  <c:v>0.40651505999999998</c:v>
                </c:pt>
                <c:pt idx="14050">
                  <c:v>0.40654005999999998</c:v>
                </c:pt>
                <c:pt idx="14051">
                  <c:v>0.40657293000000005</c:v>
                </c:pt>
                <c:pt idx="14052">
                  <c:v>0.40659793</c:v>
                </c:pt>
                <c:pt idx="14053">
                  <c:v>0.40663080000000001</c:v>
                </c:pt>
                <c:pt idx="14054">
                  <c:v>0.40665604</c:v>
                </c:pt>
                <c:pt idx="14055">
                  <c:v>0.40668868000000008</c:v>
                </c:pt>
                <c:pt idx="14056">
                  <c:v>0.40671391000000001</c:v>
                </c:pt>
                <c:pt idx="14057">
                  <c:v>0.40674608000000001</c:v>
                </c:pt>
                <c:pt idx="14058">
                  <c:v>0.40677189000000002</c:v>
                </c:pt>
                <c:pt idx="14059">
                  <c:v>0.40680395000000008</c:v>
                </c:pt>
                <c:pt idx="14060">
                  <c:v>0.40682976000000004</c:v>
                </c:pt>
                <c:pt idx="14061">
                  <c:v>0.40686194000000003</c:v>
                </c:pt>
                <c:pt idx="14062">
                  <c:v>0.40688717000000008</c:v>
                </c:pt>
                <c:pt idx="14063">
                  <c:v>0.4069198100000001</c:v>
                </c:pt>
                <c:pt idx="14064">
                  <c:v>0.40694503999999998</c:v>
                </c:pt>
                <c:pt idx="14065">
                  <c:v>0.40697768000000006</c:v>
                </c:pt>
                <c:pt idx="14066">
                  <c:v>0.40700291000000005</c:v>
                </c:pt>
                <c:pt idx="14067">
                  <c:v>0.40703554999999997</c:v>
                </c:pt>
                <c:pt idx="14068">
                  <c:v>0.40706078000000007</c:v>
                </c:pt>
                <c:pt idx="14069">
                  <c:v>0.40709353999999998</c:v>
                </c:pt>
                <c:pt idx="14070">
                  <c:v>0.40711888000000007</c:v>
                </c:pt>
                <c:pt idx="14071">
                  <c:v>0.40715163999999998</c:v>
                </c:pt>
                <c:pt idx="14072">
                  <c:v>0.40717675000000003</c:v>
                </c:pt>
                <c:pt idx="14073">
                  <c:v>0.40720951</c:v>
                </c:pt>
                <c:pt idx="14074">
                  <c:v>0.40723462000000005</c:v>
                </c:pt>
                <c:pt idx="14075">
                  <c:v>0.40726692000000003</c:v>
                </c:pt>
                <c:pt idx="14076">
                  <c:v>0.40729261</c:v>
                </c:pt>
                <c:pt idx="14077">
                  <c:v>0.40732479000000016</c:v>
                </c:pt>
                <c:pt idx="14078">
                  <c:v>0.40735037000000007</c:v>
                </c:pt>
                <c:pt idx="14079">
                  <c:v>0.40738266000000012</c:v>
                </c:pt>
                <c:pt idx="14080">
                  <c:v>0.40740835000000003</c:v>
                </c:pt>
                <c:pt idx="14081">
                  <c:v>0.40744053000000002</c:v>
                </c:pt>
                <c:pt idx="14082">
                  <c:v>0.4074662200000001</c:v>
                </c:pt>
                <c:pt idx="14083">
                  <c:v>0.40749840000000004</c:v>
                </c:pt>
                <c:pt idx="14084">
                  <c:v>0.40752409000000006</c:v>
                </c:pt>
                <c:pt idx="14085">
                  <c:v>0.40755638000000005</c:v>
                </c:pt>
                <c:pt idx="14086">
                  <c:v>0.40758162000000003</c:v>
                </c:pt>
                <c:pt idx="14087">
                  <c:v>0.40761425000000001</c:v>
                </c:pt>
                <c:pt idx="14088">
                  <c:v>0.40763960000000005</c:v>
                </c:pt>
                <c:pt idx="14089">
                  <c:v>0.40767224000000002</c:v>
                </c:pt>
                <c:pt idx="14090">
                  <c:v>0.40769747000000001</c:v>
                </c:pt>
                <c:pt idx="14091">
                  <c:v>0.40773023000000003</c:v>
                </c:pt>
                <c:pt idx="14092">
                  <c:v>0.40775533999999997</c:v>
                </c:pt>
                <c:pt idx="14093">
                  <c:v>0.4077881000000001</c:v>
                </c:pt>
                <c:pt idx="14094">
                  <c:v>0.40781321000000004</c:v>
                </c:pt>
                <c:pt idx="14095">
                  <c:v>0.40784597000000006</c:v>
                </c:pt>
                <c:pt idx="14096">
                  <c:v>0.40787108000000005</c:v>
                </c:pt>
                <c:pt idx="14097">
                  <c:v>0.40790384000000002</c:v>
                </c:pt>
                <c:pt idx="14098">
                  <c:v>0.40792895000000007</c:v>
                </c:pt>
                <c:pt idx="14099">
                  <c:v>0.40796182000000003</c:v>
                </c:pt>
                <c:pt idx="14100">
                  <c:v>0.40798682000000008</c:v>
                </c:pt>
                <c:pt idx="14101">
                  <c:v>0.40801912000000001</c:v>
                </c:pt>
                <c:pt idx="14102">
                  <c:v>0.4080446900000001</c:v>
                </c:pt>
                <c:pt idx="14103">
                  <c:v>0.40807699000000008</c:v>
                </c:pt>
                <c:pt idx="14104">
                  <c:v>0.40810233000000001</c:v>
                </c:pt>
                <c:pt idx="14105">
                  <c:v>0.40813486000000004</c:v>
                </c:pt>
                <c:pt idx="14106">
                  <c:v>0.40816020000000003</c:v>
                </c:pt>
                <c:pt idx="14107">
                  <c:v>0.40819307000000005</c:v>
                </c:pt>
                <c:pt idx="14108">
                  <c:v>0.4082180700000001</c:v>
                </c:pt>
                <c:pt idx="14109">
                  <c:v>0.40825094000000001</c:v>
                </c:pt>
                <c:pt idx="14110">
                  <c:v>0.40827594</c:v>
                </c:pt>
                <c:pt idx="14111">
                  <c:v>0.40830881000000008</c:v>
                </c:pt>
                <c:pt idx="14112">
                  <c:v>0.40833381000000002</c:v>
                </c:pt>
                <c:pt idx="14113">
                  <c:v>0.40836668000000009</c:v>
                </c:pt>
                <c:pt idx="14114">
                  <c:v>0.40839180000000008</c:v>
                </c:pt>
                <c:pt idx="14115">
                  <c:v>0.40842455000000005</c:v>
                </c:pt>
                <c:pt idx="14116">
                  <c:v>0.4084496700000001</c:v>
                </c:pt>
                <c:pt idx="14117">
                  <c:v>0.40848243000000006</c:v>
                </c:pt>
                <c:pt idx="14118">
                  <c:v>0.40850754</c:v>
                </c:pt>
                <c:pt idx="14119">
                  <c:v>0.40854030000000002</c:v>
                </c:pt>
                <c:pt idx="14120">
                  <c:v>0.40856576000000006</c:v>
                </c:pt>
                <c:pt idx="14121">
                  <c:v>0.40859817000000004</c:v>
                </c:pt>
                <c:pt idx="14122">
                  <c:v>0.40862363000000002</c:v>
                </c:pt>
                <c:pt idx="14123">
                  <c:v>0.40865580000000001</c:v>
                </c:pt>
                <c:pt idx="14124">
                  <c:v>0.40868150000000003</c:v>
                </c:pt>
                <c:pt idx="14125">
                  <c:v>0.40871355999999998</c:v>
                </c:pt>
                <c:pt idx="14126">
                  <c:v>0.40873937000000005</c:v>
                </c:pt>
                <c:pt idx="14127">
                  <c:v>0.40877143000000005</c:v>
                </c:pt>
                <c:pt idx="14128">
                  <c:v>0.40879723999999995</c:v>
                </c:pt>
                <c:pt idx="14129">
                  <c:v>0.40882942000000005</c:v>
                </c:pt>
                <c:pt idx="14130">
                  <c:v>0.40885511000000002</c:v>
                </c:pt>
                <c:pt idx="14131">
                  <c:v>0.40888729000000007</c:v>
                </c:pt>
                <c:pt idx="14132">
                  <c:v>0.40891240000000006</c:v>
                </c:pt>
                <c:pt idx="14133">
                  <c:v>0.40894527000000008</c:v>
                </c:pt>
                <c:pt idx="14134">
                  <c:v>0.40897039000000007</c:v>
                </c:pt>
                <c:pt idx="14135">
                  <c:v>0.40900314000000004</c:v>
                </c:pt>
                <c:pt idx="14136">
                  <c:v>0.40902849000000008</c:v>
                </c:pt>
                <c:pt idx="14137">
                  <c:v>0.40906101</c:v>
                </c:pt>
                <c:pt idx="14138">
                  <c:v>0.40908636000000004</c:v>
                </c:pt>
                <c:pt idx="14139">
                  <c:v>0.40911888000000007</c:v>
                </c:pt>
                <c:pt idx="14140">
                  <c:v>0.40914435000000005</c:v>
                </c:pt>
                <c:pt idx="14141">
                  <c:v>0.40917675000000003</c:v>
                </c:pt>
                <c:pt idx="14142">
                  <c:v>0.40920210000000001</c:v>
                </c:pt>
                <c:pt idx="14143">
                  <c:v>0.40923462000000005</c:v>
                </c:pt>
                <c:pt idx="14144">
                  <c:v>0.40926009000000002</c:v>
                </c:pt>
                <c:pt idx="14145">
                  <c:v>0.40929249000000001</c:v>
                </c:pt>
                <c:pt idx="14146">
                  <c:v>0.40931796000000004</c:v>
                </c:pt>
                <c:pt idx="14147">
                  <c:v>0.40935037000000007</c:v>
                </c:pt>
                <c:pt idx="14148">
                  <c:v>0.40937583000000005</c:v>
                </c:pt>
                <c:pt idx="14149">
                  <c:v>0.40940824000000003</c:v>
                </c:pt>
                <c:pt idx="14150">
                  <c:v>0.40943370000000001</c:v>
                </c:pt>
                <c:pt idx="14151">
                  <c:v>0.40946611000000011</c:v>
                </c:pt>
                <c:pt idx="14152">
                  <c:v>0.40949157000000008</c:v>
                </c:pt>
                <c:pt idx="14153">
                  <c:v>0.40952409000000006</c:v>
                </c:pt>
                <c:pt idx="14154">
                  <c:v>0.40954921</c:v>
                </c:pt>
                <c:pt idx="14155">
                  <c:v>0.40958185000000008</c:v>
                </c:pt>
                <c:pt idx="14156">
                  <c:v>0.40960708000000001</c:v>
                </c:pt>
                <c:pt idx="14157">
                  <c:v>0.40963994999999997</c:v>
                </c:pt>
                <c:pt idx="14158">
                  <c:v>0.40966506000000008</c:v>
                </c:pt>
                <c:pt idx="14159">
                  <c:v>0.40969759</c:v>
                </c:pt>
                <c:pt idx="14160">
                  <c:v>0.4097229300000001</c:v>
                </c:pt>
                <c:pt idx="14161">
                  <c:v>0.40975546000000002</c:v>
                </c:pt>
                <c:pt idx="14162">
                  <c:v>0.4097809200000001</c:v>
                </c:pt>
                <c:pt idx="14163">
                  <c:v>0.40981333000000003</c:v>
                </c:pt>
                <c:pt idx="14164">
                  <c:v>0.40983879000000006</c:v>
                </c:pt>
                <c:pt idx="14165">
                  <c:v>0.4098713100000001</c:v>
                </c:pt>
                <c:pt idx="14166">
                  <c:v>0.40989666000000008</c:v>
                </c:pt>
                <c:pt idx="14167">
                  <c:v>0.40992918000000006</c:v>
                </c:pt>
                <c:pt idx="14168">
                  <c:v>0.40995418000000006</c:v>
                </c:pt>
                <c:pt idx="14169">
                  <c:v>0.40998717000000007</c:v>
                </c:pt>
                <c:pt idx="14170">
                  <c:v>0.41001205000000002</c:v>
                </c:pt>
                <c:pt idx="14171">
                  <c:v>0.41004504000000003</c:v>
                </c:pt>
                <c:pt idx="14172">
                  <c:v>0.41006993000000008</c:v>
                </c:pt>
                <c:pt idx="14173">
                  <c:v>0.4101029100000001</c:v>
                </c:pt>
                <c:pt idx="14174">
                  <c:v>0.4101278000000001</c:v>
                </c:pt>
                <c:pt idx="14175">
                  <c:v>0.41016078000000006</c:v>
                </c:pt>
                <c:pt idx="14176">
                  <c:v>0.41018567000000006</c:v>
                </c:pt>
                <c:pt idx="14177">
                  <c:v>0.41021830000000004</c:v>
                </c:pt>
                <c:pt idx="14178">
                  <c:v>0.41024353999999996</c:v>
                </c:pt>
                <c:pt idx="14179">
                  <c:v>0.4102762900000001</c:v>
                </c:pt>
                <c:pt idx="14180">
                  <c:v>0.41030152000000003</c:v>
                </c:pt>
                <c:pt idx="14181">
                  <c:v>0.41033416000000006</c:v>
                </c:pt>
                <c:pt idx="14182">
                  <c:v>0.4103593900000001</c:v>
                </c:pt>
                <c:pt idx="14183">
                  <c:v>0.41039203000000002</c:v>
                </c:pt>
                <c:pt idx="14184">
                  <c:v>0.41041726000000006</c:v>
                </c:pt>
                <c:pt idx="14185">
                  <c:v>0.41044990000000003</c:v>
                </c:pt>
                <c:pt idx="14186">
                  <c:v>0.41047513000000002</c:v>
                </c:pt>
                <c:pt idx="14187">
                  <c:v>0.41050777000000011</c:v>
                </c:pt>
                <c:pt idx="14188">
                  <c:v>0.41053311999999997</c:v>
                </c:pt>
                <c:pt idx="14189">
                  <c:v>0.41056564000000001</c:v>
                </c:pt>
                <c:pt idx="14190">
                  <c:v>0.4105909900000001</c:v>
                </c:pt>
                <c:pt idx="14191">
                  <c:v>0.41062363000000002</c:v>
                </c:pt>
                <c:pt idx="14192">
                  <c:v>0.41064886000000006</c:v>
                </c:pt>
                <c:pt idx="14193">
                  <c:v>0.41068115000000005</c:v>
                </c:pt>
                <c:pt idx="14194">
                  <c:v>0.41070673000000002</c:v>
                </c:pt>
                <c:pt idx="14195">
                  <c:v>0.41073891000000001</c:v>
                </c:pt>
                <c:pt idx="14196">
                  <c:v>0.41076460000000004</c:v>
                </c:pt>
                <c:pt idx="14197">
                  <c:v>0.41079678000000003</c:v>
                </c:pt>
                <c:pt idx="14198">
                  <c:v>0.41082247000000011</c:v>
                </c:pt>
                <c:pt idx="14199">
                  <c:v>0.4108547600000001</c:v>
                </c:pt>
                <c:pt idx="14200">
                  <c:v>0.41088046000000011</c:v>
                </c:pt>
                <c:pt idx="14201">
                  <c:v>0.41091263000000006</c:v>
                </c:pt>
                <c:pt idx="14202">
                  <c:v>0.41093833000000002</c:v>
                </c:pt>
                <c:pt idx="14203">
                  <c:v>0.41097039000000007</c:v>
                </c:pt>
                <c:pt idx="14204">
                  <c:v>0.41099620000000003</c:v>
                </c:pt>
                <c:pt idx="14205">
                  <c:v>0.41102826000000003</c:v>
                </c:pt>
                <c:pt idx="14206">
                  <c:v>0.41105361000000001</c:v>
                </c:pt>
                <c:pt idx="14207">
                  <c:v>0.41108613000000011</c:v>
                </c:pt>
                <c:pt idx="14208">
                  <c:v>0.41111194000000001</c:v>
                </c:pt>
                <c:pt idx="14209">
                  <c:v>0.41114400000000001</c:v>
                </c:pt>
                <c:pt idx="14210">
                  <c:v>0.41116969000000003</c:v>
                </c:pt>
                <c:pt idx="14211">
                  <c:v>0.41120199000000002</c:v>
                </c:pt>
                <c:pt idx="14212">
                  <c:v>0.41122756000000005</c:v>
                </c:pt>
                <c:pt idx="14213">
                  <c:v>0.41125985999999998</c:v>
                </c:pt>
                <c:pt idx="14214">
                  <c:v>0.41128543000000001</c:v>
                </c:pt>
                <c:pt idx="14215">
                  <c:v>0.4113177300000001</c:v>
                </c:pt>
                <c:pt idx="14216">
                  <c:v>0.41134296000000004</c:v>
                </c:pt>
                <c:pt idx="14217">
                  <c:v>0.41137571000000006</c:v>
                </c:pt>
                <c:pt idx="14218">
                  <c:v>0.41140083000000005</c:v>
                </c:pt>
                <c:pt idx="14219">
                  <c:v>0.41143358000000002</c:v>
                </c:pt>
                <c:pt idx="14220">
                  <c:v>0.41145881000000006</c:v>
                </c:pt>
                <c:pt idx="14221">
                  <c:v>0.41149144999999998</c:v>
                </c:pt>
                <c:pt idx="14222">
                  <c:v>0.41151680000000007</c:v>
                </c:pt>
                <c:pt idx="14223">
                  <c:v>0.41154944000000004</c:v>
                </c:pt>
                <c:pt idx="14224">
                  <c:v>0.41157490000000008</c:v>
                </c:pt>
                <c:pt idx="14225">
                  <c:v>0.41160731</c:v>
                </c:pt>
                <c:pt idx="14226">
                  <c:v>0.41163277000000004</c:v>
                </c:pt>
                <c:pt idx="14227">
                  <c:v>0.41166518000000002</c:v>
                </c:pt>
                <c:pt idx="14228">
                  <c:v>0.41169064</c:v>
                </c:pt>
                <c:pt idx="14229">
                  <c:v>0.41172317000000008</c:v>
                </c:pt>
                <c:pt idx="14230">
                  <c:v>0.41174840000000001</c:v>
                </c:pt>
                <c:pt idx="14231">
                  <c:v>0.41178104000000004</c:v>
                </c:pt>
                <c:pt idx="14232">
                  <c:v>0.41180638000000014</c:v>
                </c:pt>
                <c:pt idx="14233">
                  <c:v>0.41183891000000006</c:v>
                </c:pt>
                <c:pt idx="14234">
                  <c:v>0.41186437000000009</c:v>
                </c:pt>
                <c:pt idx="14235">
                  <c:v>0.41189678000000007</c:v>
                </c:pt>
                <c:pt idx="14236">
                  <c:v>0.41192224000000005</c:v>
                </c:pt>
                <c:pt idx="14237">
                  <c:v>0.41195465000000003</c:v>
                </c:pt>
                <c:pt idx="14238">
                  <c:v>0.4119794200000001</c:v>
                </c:pt>
                <c:pt idx="14239">
                  <c:v>0.4120125200000001</c:v>
                </c:pt>
                <c:pt idx="14240">
                  <c:v>0.41203752000000005</c:v>
                </c:pt>
                <c:pt idx="14241">
                  <c:v>0.41207039000000006</c:v>
                </c:pt>
                <c:pt idx="14242">
                  <c:v>0.41209574000000004</c:v>
                </c:pt>
                <c:pt idx="14243">
                  <c:v>0.4121279100000001</c:v>
                </c:pt>
                <c:pt idx="14244">
                  <c:v>0.41215313999999997</c:v>
                </c:pt>
                <c:pt idx="14245">
                  <c:v>0.41218578000000006</c:v>
                </c:pt>
                <c:pt idx="14246">
                  <c:v>0.41221101000000004</c:v>
                </c:pt>
                <c:pt idx="14247">
                  <c:v>0.41224364999999996</c:v>
                </c:pt>
                <c:pt idx="14248">
                  <c:v>0.41226888000000006</c:v>
                </c:pt>
                <c:pt idx="14249">
                  <c:v>0.41230164000000002</c:v>
                </c:pt>
                <c:pt idx="14250">
                  <c:v>0.41232687000000012</c:v>
                </c:pt>
                <c:pt idx="14251">
                  <c:v>0.41235951000000004</c:v>
                </c:pt>
                <c:pt idx="14252">
                  <c:v>0.41238486000000013</c:v>
                </c:pt>
                <c:pt idx="14253">
                  <c:v>0.41241738000000006</c:v>
                </c:pt>
                <c:pt idx="14254">
                  <c:v>0.41244284000000003</c:v>
                </c:pt>
                <c:pt idx="14255">
                  <c:v>0.41247525000000002</c:v>
                </c:pt>
                <c:pt idx="14256">
                  <c:v>0.4125008300000001</c:v>
                </c:pt>
                <c:pt idx="14257">
                  <c:v>0.41253311999999998</c:v>
                </c:pt>
                <c:pt idx="14258">
                  <c:v>0.41255870000000006</c:v>
                </c:pt>
                <c:pt idx="14259">
                  <c:v>0.4125909900000001</c:v>
                </c:pt>
                <c:pt idx="14260">
                  <c:v>0.41261611000000004</c:v>
                </c:pt>
                <c:pt idx="14261">
                  <c:v>0.41264909</c:v>
                </c:pt>
                <c:pt idx="14262">
                  <c:v>0.41267398000000005</c:v>
                </c:pt>
                <c:pt idx="14263">
                  <c:v>0.41270650000000003</c:v>
                </c:pt>
                <c:pt idx="14264">
                  <c:v>0.41273196000000001</c:v>
                </c:pt>
                <c:pt idx="14265">
                  <c:v>0.41276483000000008</c:v>
                </c:pt>
                <c:pt idx="14266">
                  <c:v>0.41278983000000002</c:v>
                </c:pt>
                <c:pt idx="14267">
                  <c:v>0.41282270000000015</c:v>
                </c:pt>
                <c:pt idx="14268">
                  <c:v>0.41284770000000004</c:v>
                </c:pt>
                <c:pt idx="14269">
                  <c:v>0.41288057000000011</c:v>
                </c:pt>
                <c:pt idx="14270">
                  <c:v>0.41290557000000006</c:v>
                </c:pt>
                <c:pt idx="14271">
                  <c:v>0.41293798000000004</c:v>
                </c:pt>
                <c:pt idx="14272">
                  <c:v>0.41296356000000006</c:v>
                </c:pt>
                <c:pt idx="14273">
                  <c:v>0.41299585</c:v>
                </c:pt>
                <c:pt idx="14274">
                  <c:v>0.41302143000000002</c:v>
                </c:pt>
                <c:pt idx="14275">
                  <c:v>0.41305384000000001</c:v>
                </c:pt>
                <c:pt idx="14276">
                  <c:v>0.4130790700000001</c:v>
                </c:pt>
                <c:pt idx="14277">
                  <c:v>0.41311182000000002</c:v>
                </c:pt>
                <c:pt idx="14278">
                  <c:v>0.41313694000000001</c:v>
                </c:pt>
                <c:pt idx="14279">
                  <c:v>0.41316969000000003</c:v>
                </c:pt>
                <c:pt idx="14280">
                  <c:v>0.41319481000000002</c:v>
                </c:pt>
                <c:pt idx="14281">
                  <c:v>0.41322756000000005</c:v>
                </c:pt>
                <c:pt idx="14282">
                  <c:v>0.41325268000000004</c:v>
                </c:pt>
                <c:pt idx="14283">
                  <c:v>0.41328532000000001</c:v>
                </c:pt>
                <c:pt idx="14284">
                  <c:v>0.41331055000000005</c:v>
                </c:pt>
                <c:pt idx="14285">
                  <c:v>0.41334319000000008</c:v>
                </c:pt>
                <c:pt idx="14286">
                  <c:v>0.41336842000000007</c:v>
                </c:pt>
                <c:pt idx="14287">
                  <c:v>0.41340106000000004</c:v>
                </c:pt>
                <c:pt idx="14288">
                  <c:v>0.41342641000000008</c:v>
                </c:pt>
                <c:pt idx="14289">
                  <c:v>0.41345893000000006</c:v>
                </c:pt>
                <c:pt idx="14290">
                  <c:v>0.41348428000000009</c:v>
                </c:pt>
                <c:pt idx="14291">
                  <c:v>0.41351692000000007</c:v>
                </c:pt>
                <c:pt idx="14292">
                  <c:v>0.41354215</c:v>
                </c:pt>
                <c:pt idx="14293">
                  <c:v>0.41357479000000014</c:v>
                </c:pt>
                <c:pt idx="14294">
                  <c:v>0.41360013000000001</c:v>
                </c:pt>
                <c:pt idx="14295">
                  <c:v>0.41363266000000004</c:v>
                </c:pt>
                <c:pt idx="14296">
                  <c:v>0.41365812000000002</c:v>
                </c:pt>
                <c:pt idx="14297">
                  <c:v>0.41369064</c:v>
                </c:pt>
                <c:pt idx="14298">
                  <c:v>0.41371611000000008</c:v>
                </c:pt>
                <c:pt idx="14299">
                  <c:v>0.41374851000000001</c:v>
                </c:pt>
                <c:pt idx="14300">
                  <c:v>0.41377351000000001</c:v>
                </c:pt>
                <c:pt idx="14301">
                  <c:v>0.41380650000000008</c:v>
                </c:pt>
                <c:pt idx="14302">
                  <c:v>0.41383138000000008</c:v>
                </c:pt>
                <c:pt idx="14303">
                  <c:v>0.41386437000000009</c:v>
                </c:pt>
                <c:pt idx="14304">
                  <c:v>0.4138892500000001</c:v>
                </c:pt>
                <c:pt idx="14305">
                  <c:v>0.41392224000000005</c:v>
                </c:pt>
                <c:pt idx="14306">
                  <c:v>0.41394724000000005</c:v>
                </c:pt>
                <c:pt idx="14307">
                  <c:v>0.41398011000000007</c:v>
                </c:pt>
                <c:pt idx="14308">
                  <c:v>0.41400499000000007</c:v>
                </c:pt>
                <c:pt idx="14309">
                  <c:v>0.41403798000000008</c:v>
                </c:pt>
                <c:pt idx="14310">
                  <c:v>0.41406321000000001</c:v>
                </c:pt>
                <c:pt idx="14311">
                  <c:v>0.41409550000000001</c:v>
                </c:pt>
                <c:pt idx="14312">
                  <c:v>0.41412120000000002</c:v>
                </c:pt>
                <c:pt idx="14313">
                  <c:v>0.41415337000000002</c:v>
                </c:pt>
                <c:pt idx="14314">
                  <c:v>0.4141789500000001</c:v>
                </c:pt>
                <c:pt idx="14315">
                  <c:v>0.41421123999999998</c:v>
                </c:pt>
                <c:pt idx="14316">
                  <c:v>0.41423636000000008</c:v>
                </c:pt>
                <c:pt idx="14317">
                  <c:v>0.41426923000000004</c:v>
                </c:pt>
                <c:pt idx="14318">
                  <c:v>0.41429423000000004</c:v>
                </c:pt>
                <c:pt idx="14319">
                  <c:v>0.41432722000000005</c:v>
                </c:pt>
                <c:pt idx="14320">
                  <c:v>0.4143523300000001</c:v>
                </c:pt>
                <c:pt idx="14321">
                  <c:v>0.41438509000000007</c:v>
                </c:pt>
                <c:pt idx="14322">
                  <c:v>0.41441020000000006</c:v>
                </c:pt>
                <c:pt idx="14323">
                  <c:v>0.41444296000000014</c:v>
                </c:pt>
                <c:pt idx="14324">
                  <c:v>0.41446796000000008</c:v>
                </c:pt>
                <c:pt idx="14325">
                  <c:v>0.4145008300000001</c:v>
                </c:pt>
                <c:pt idx="14326">
                  <c:v>0.4145257100000001</c:v>
                </c:pt>
                <c:pt idx="14327">
                  <c:v>0.41455870000000006</c:v>
                </c:pt>
                <c:pt idx="14328">
                  <c:v>0.41458358000000006</c:v>
                </c:pt>
                <c:pt idx="14329">
                  <c:v>0.41461668000000007</c:v>
                </c:pt>
                <c:pt idx="14330">
                  <c:v>0.41464144999999997</c:v>
                </c:pt>
                <c:pt idx="14331">
                  <c:v>0.41467409000000005</c:v>
                </c:pt>
                <c:pt idx="14332">
                  <c:v>0.41469931999999998</c:v>
                </c:pt>
                <c:pt idx="14333">
                  <c:v>0.41473208</c:v>
                </c:pt>
                <c:pt idx="14334">
                  <c:v>0.41475719</c:v>
                </c:pt>
                <c:pt idx="14335">
                  <c:v>0.41478995000000002</c:v>
                </c:pt>
                <c:pt idx="14336">
                  <c:v>0.41481518000000006</c:v>
                </c:pt>
                <c:pt idx="14337">
                  <c:v>0.41484782000000003</c:v>
                </c:pt>
                <c:pt idx="14338">
                  <c:v>0.41487305000000002</c:v>
                </c:pt>
                <c:pt idx="14339">
                  <c:v>0.4149058000000001</c:v>
                </c:pt>
                <c:pt idx="14340">
                  <c:v>0.41493092000000004</c:v>
                </c:pt>
                <c:pt idx="14341">
                  <c:v>0.41496379000000005</c:v>
                </c:pt>
                <c:pt idx="14342">
                  <c:v>0.41498891000000016</c:v>
                </c:pt>
                <c:pt idx="14343">
                  <c:v>0.41502131000000003</c:v>
                </c:pt>
                <c:pt idx="14344">
                  <c:v>0.41504678000000006</c:v>
                </c:pt>
                <c:pt idx="14345">
                  <c:v>0.4150791800000001</c:v>
                </c:pt>
                <c:pt idx="14346">
                  <c:v>0.41510476000000007</c:v>
                </c:pt>
                <c:pt idx="14347">
                  <c:v>0.41513717</c:v>
                </c:pt>
                <c:pt idx="14348">
                  <c:v>0.41516263000000003</c:v>
                </c:pt>
                <c:pt idx="14349">
                  <c:v>0.41519493000000002</c:v>
                </c:pt>
                <c:pt idx="14350">
                  <c:v>0.4152205000000001</c:v>
                </c:pt>
                <c:pt idx="14351">
                  <c:v>0.41525280000000003</c:v>
                </c:pt>
                <c:pt idx="14352">
                  <c:v>0.41527837000000006</c:v>
                </c:pt>
                <c:pt idx="14353">
                  <c:v>0.41531078000000016</c:v>
                </c:pt>
                <c:pt idx="14354">
                  <c:v>0.41533636000000007</c:v>
                </c:pt>
                <c:pt idx="14355">
                  <c:v>0.41536877000000011</c:v>
                </c:pt>
                <c:pt idx="14356">
                  <c:v>0.41539423000000003</c:v>
                </c:pt>
                <c:pt idx="14357">
                  <c:v>0.41542664000000007</c:v>
                </c:pt>
                <c:pt idx="14358">
                  <c:v>0.4154521000000001</c:v>
                </c:pt>
                <c:pt idx="14359">
                  <c:v>0.41548451000000008</c:v>
                </c:pt>
                <c:pt idx="14360">
                  <c:v>0.41550997000000006</c:v>
                </c:pt>
                <c:pt idx="14361">
                  <c:v>0.41554215</c:v>
                </c:pt>
                <c:pt idx="14362">
                  <c:v>0.41556761000000003</c:v>
                </c:pt>
                <c:pt idx="14363">
                  <c:v>0.41559990000000002</c:v>
                </c:pt>
                <c:pt idx="14364">
                  <c:v>0.4156254800000001</c:v>
                </c:pt>
                <c:pt idx="14365">
                  <c:v>0.41565777000000004</c:v>
                </c:pt>
                <c:pt idx="14366">
                  <c:v>0.41568335000000001</c:v>
                </c:pt>
                <c:pt idx="14367">
                  <c:v>0.41571576000000005</c:v>
                </c:pt>
                <c:pt idx="14368">
                  <c:v>0.41574121999999997</c:v>
                </c:pt>
                <c:pt idx="14369">
                  <c:v>0.41577374</c:v>
                </c:pt>
                <c:pt idx="14370">
                  <c:v>0.41579908999999998</c:v>
                </c:pt>
                <c:pt idx="14371">
                  <c:v>0.41583162000000001</c:v>
                </c:pt>
                <c:pt idx="14372">
                  <c:v>0.41585696000000011</c:v>
                </c:pt>
                <c:pt idx="14373">
                  <c:v>0.41588949000000008</c:v>
                </c:pt>
                <c:pt idx="14374">
                  <c:v>0.41591483000000007</c:v>
                </c:pt>
                <c:pt idx="14375">
                  <c:v>0.41594736000000004</c:v>
                </c:pt>
                <c:pt idx="14376">
                  <c:v>0.41597293000000007</c:v>
                </c:pt>
                <c:pt idx="14377">
                  <c:v>0.41600534</c:v>
                </c:pt>
                <c:pt idx="14378">
                  <c:v>0.41603046000000005</c:v>
                </c:pt>
                <c:pt idx="14379">
                  <c:v>0.41606333000000001</c:v>
                </c:pt>
                <c:pt idx="14380">
                  <c:v>0.41608833000000006</c:v>
                </c:pt>
                <c:pt idx="14381">
                  <c:v>0.41612120000000002</c:v>
                </c:pt>
                <c:pt idx="14382">
                  <c:v>0.41614620000000002</c:v>
                </c:pt>
                <c:pt idx="14383">
                  <c:v>0.41617907000000004</c:v>
                </c:pt>
                <c:pt idx="14384">
                  <c:v>0.41620407000000004</c:v>
                </c:pt>
                <c:pt idx="14385">
                  <c:v>0.41623694</c:v>
                </c:pt>
                <c:pt idx="14386">
                  <c:v>0.41626205000000005</c:v>
                </c:pt>
                <c:pt idx="14387">
                  <c:v>0.41629481000000002</c:v>
                </c:pt>
                <c:pt idx="14388">
                  <c:v>0.41632004000000006</c:v>
                </c:pt>
                <c:pt idx="14389">
                  <c:v>0.41635268000000009</c:v>
                </c:pt>
                <c:pt idx="14390">
                  <c:v>0.41637791000000007</c:v>
                </c:pt>
                <c:pt idx="14391">
                  <c:v>0.4164105500000001</c:v>
                </c:pt>
                <c:pt idx="14392">
                  <c:v>0.41643567000000004</c:v>
                </c:pt>
                <c:pt idx="14393">
                  <c:v>0.41646796000000014</c:v>
                </c:pt>
                <c:pt idx="14394">
                  <c:v>0.41649365000000005</c:v>
                </c:pt>
                <c:pt idx="14395">
                  <c:v>0.4165258300000001</c:v>
                </c:pt>
                <c:pt idx="14396">
                  <c:v>0.41655164</c:v>
                </c:pt>
                <c:pt idx="14397">
                  <c:v>0.4165839300000001</c:v>
                </c:pt>
                <c:pt idx="14398">
                  <c:v>0.41660951000000002</c:v>
                </c:pt>
                <c:pt idx="14399">
                  <c:v>0.41664180000000001</c:v>
                </c:pt>
                <c:pt idx="14400">
                  <c:v>0.41666680000000006</c:v>
                </c:pt>
                <c:pt idx="14401">
                  <c:v>0.41669943999999998</c:v>
                </c:pt>
                <c:pt idx="14402">
                  <c:v>0.41672467000000007</c:v>
                </c:pt>
                <c:pt idx="14403">
                  <c:v>0.41675742999999998</c:v>
                </c:pt>
                <c:pt idx="14404">
                  <c:v>0.41678266000000014</c:v>
                </c:pt>
                <c:pt idx="14405">
                  <c:v>0.41681530000000006</c:v>
                </c:pt>
                <c:pt idx="14406">
                  <c:v>0.41684041000000011</c:v>
                </c:pt>
                <c:pt idx="14407">
                  <c:v>0.41687317000000007</c:v>
                </c:pt>
                <c:pt idx="14408">
                  <c:v>0.41689840000000006</c:v>
                </c:pt>
                <c:pt idx="14409">
                  <c:v>0.41693114999999997</c:v>
                </c:pt>
                <c:pt idx="14410">
                  <c:v>0.41695662000000006</c:v>
                </c:pt>
                <c:pt idx="14411">
                  <c:v>0.4169890200000001</c:v>
                </c:pt>
                <c:pt idx="14412">
                  <c:v>0.41701449000000007</c:v>
                </c:pt>
                <c:pt idx="14413">
                  <c:v>0.41704701</c:v>
                </c:pt>
                <c:pt idx="14414">
                  <c:v>0.41707236000000003</c:v>
                </c:pt>
                <c:pt idx="14415">
                  <c:v>0.41710488000000007</c:v>
                </c:pt>
                <c:pt idx="14416">
                  <c:v>0.41713023000000005</c:v>
                </c:pt>
                <c:pt idx="14417">
                  <c:v>0.41716275000000008</c:v>
                </c:pt>
                <c:pt idx="14418">
                  <c:v>0.41718810000000006</c:v>
                </c:pt>
                <c:pt idx="14419">
                  <c:v>0.4172206200000001</c:v>
                </c:pt>
                <c:pt idx="14420">
                  <c:v>0.41724597000000002</c:v>
                </c:pt>
                <c:pt idx="14421">
                  <c:v>0.41727861000000011</c:v>
                </c:pt>
                <c:pt idx="14422">
                  <c:v>0.41730384000000004</c:v>
                </c:pt>
                <c:pt idx="14423">
                  <c:v>0.41733648000000007</c:v>
                </c:pt>
                <c:pt idx="14424">
                  <c:v>0.41736171000000005</c:v>
                </c:pt>
                <c:pt idx="14425">
                  <c:v>0.41739446000000008</c:v>
                </c:pt>
                <c:pt idx="14426">
                  <c:v>0.41741923000000003</c:v>
                </c:pt>
                <c:pt idx="14427">
                  <c:v>0.41745164000000001</c:v>
                </c:pt>
                <c:pt idx="14428">
                  <c:v>0.4174771000000001</c:v>
                </c:pt>
                <c:pt idx="14429">
                  <c:v>0.41750986000000007</c:v>
                </c:pt>
                <c:pt idx="14430">
                  <c:v>0.41753497000000006</c:v>
                </c:pt>
                <c:pt idx="14431">
                  <c:v>0.41756773000000008</c:v>
                </c:pt>
                <c:pt idx="14432">
                  <c:v>0.41759296000000007</c:v>
                </c:pt>
                <c:pt idx="14433">
                  <c:v>0.4176256000000001</c:v>
                </c:pt>
                <c:pt idx="14434">
                  <c:v>0.41765083000000003</c:v>
                </c:pt>
                <c:pt idx="14435">
                  <c:v>0.41768347000000006</c:v>
                </c:pt>
                <c:pt idx="14436">
                  <c:v>0.4177087000000001</c:v>
                </c:pt>
                <c:pt idx="14437">
                  <c:v>0.41774133999999996</c:v>
                </c:pt>
                <c:pt idx="14438">
                  <c:v>0.41776668000000006</c:v>
                </c:pt>
                <c:pt idx="14439">
                  <c:v>0.41779920999999998</c:v>
                </c:pt>
                <c:pt idx="14440">
                  <c:v>0.41782455000000007</c:v>
                </c:pt>
                <c:pt idx="14441">
                  <c:v>0.4178570800000001</c:v>
                </c:pt>
                <c:pt idx="14442">
                  <c:v>0.41788243000000014</c:v>
                </c:pt>
                <c:pt idx="14443">
                  <c:v>0.41791506000000006</c:v>
                </c:pt>
                <c:pt idx="14444">
                  <c:v>0.4179403000000001</c:v>
                </c:pt>
                <c:pt idx="14445">
                  <c:v>0.41797293000000008</c:v>
                </c:pt>
                <c:pt idx="14446">
                  <c:v>0.41799793000000002</c:v>
                </c:pt>
                <c:pt idx="14447">
                  <c:v>0.41803092000000003</c:v>
                </c:pt>
                <c:pt idx="14448">
                  <c:v>0.41805580000000003</c:v>
                </c:pt>
                <c:pt idx="14449">
                  <c:v>0.41808879000000015</c:v>
                </c:pt>
                <c:pt idx="14450">
                  <c:v>0.4181136800000001</c:v>
                </c:pt>
                <c:pt idx="14451">
                  <c:v>0.41814608000000003</c:v>
                </c:pt>
                <c:pt idx="14452">
                  <c:v>0.41817155</c:v>
                </c:pt>
                <c:pt idx="14453">
                  <c:v>0.41820418000000004</c:v>
                </c:pt>
                <c:pt idx="14454">
                  <c:v>0.41822942000000002</c:v>
                </c:pt>
                <c:pt idx="14455">
                  <c:v>0.41826205</c:v>
                </c:pt>
                <c:pt idx="14456">
                  <c:v>0.41828740000000003</c:v>
                </c:pt>
                <c:pt idx="14457">
                  <c:v>0.41831993000000006</c:v>
                </c:pt>
                <c:pt idx="14458">
                  <c:v>0.4183452700000001</c:v>
                </c:pt>
                <c:pt idx="14459">
                  <c:v>0.41837791000000008</c:v>
                </c:pt>
                <c:pt idx="14460">
                  <c:v>0.41840314000000001</c:v>
                </c:pt>
                <c:pt idx="14461">
                  <c:v>0.41843590000000008</c:v>
                </c:pt>
                <c:pt idx="14462">
                  <c:v>0.41846090000000008</c:v>
                </c:pt>
                <c:pt idx="14463">
                  <c:v>0.41849330000000001</c:v>
                </c:pt>
                <c:pt idx="14464">
                  <c:v>0.41851912000000002</c:v>
                </c:pt>
                <c:pt idx="14465">
                  <c:v>0.41855118000000002</c:v>
                </c:pt>
                <c:pt idx="14466">
                  <c:v>0.41857699000000009</c:v>
                </c:pt>
                <c:pt idx="14467">
                  <c:v>0.41860904999999998</c:v>
                </c:pt>
                <c:pt idx="14468">
                  <c:v>0.41863486000000005</c:v>
                </c:pt>
                <c:pt idx="14469">
                  <c:v>0.41866692000000005</c:v>
                </c:pt>
                <c:pt idx="14470">
                  <c:v>0.41869284000000001</c:v>
                </c:pt>
                <c:pt idx="14471">
                  <c:v>0.41872490000000007</c:v>
                </c:pt>
                <c:pt idx="14472">
                  <c:v>0.41875060000000003</c:v>
                </c:pt>
                <c:pt idx="14473">
                  <c:v>0.41878277000000014</c:v>
                </c:pt>
                <c:pt idx="14474">
                  <c:v>0.41880800000000007</c:v>
                </c:pt>
                <c:pt idx="14475">
                  <c:v>0.41884076000000003</c:v>
                </c:pt>
                <c:pt idx="14476">
                  <c:v>0.41886587000000008</c:v>
                </c:pt>
                <c:pt idx="14477">
                  <c:v>0.4188987400000001</c:v>
                </c:pt>
                <c:pt idx="14478">
                  <c:v>0.4189237400000001</c:v>
                </c:pt>
                <c:pt idx="14479">
                  <c:v>0.41895673000000005</c:v>
                </c:pt>
                <c:pt idx="14480">
                  <c:v>0.4189819600000001</c:v>
                </c:pt>
                <c:pt idx="14481">
                  <c:v>0.41901460000000007</c:v>
                </c:pt>
                <c:pt idx="14482">
                  <c:v>0.41903995000000005</c:v>
                </c:pt>
                <c:pt idx="14483">
                  <c:v>0.41907247000000009</c:v>
                </c:pt>
                <c:pt idx="14484">
                  <c:v>0.41909782000000001</c:v>
                </c:pt>
                <c:pt idx="14485">
                  <c:v>0.41913034000000005</c:v>
                </c:pt>
                <c:pt idx="14486">
                  <c:v>0.41915569000000008</c:v>
                </c:pt>
                <c:pt idx="14487">
                  <c:v>0.41918821000000006</c:v>
                </c:pt>
                <c:pt idx="14488">
                  <c:v>0.41921356000000004</c:v>
                </c:pt>
                <c:pt idx="14489">
                  <c:v>0.41924608000000002</c:v>
                </c:pt>
                <c:pt idx="14490">
                  <c:v>0.41927097000000008</c:v>
                </c:pt>
                <c:pt idx="14491">
                  <c:v>0.41930395000000004</c:v>
                </c:pt>
                <c:pt idx="14492">
                  <c:v>0.41932895000000009</c:v>
                </c:pt>
                <c:pt idx="14493">
                  <c:v>0.41936171000000005</c:v>
                </c:pt>
                <c:pt idx="14494">
                  <c:v>0.41938671000000011</c:v>
                </c:pt>
                <c:pt idx="14495">
                  <c:v>0.41941981000000006</c:v>
                </c:pt>
                <c:pt idx="14496">
                  <c:v>0.41944481000000006</c:v>
                </c:pt>
                <c:pt idx="14497">
                  <c:v>0.41947722000000004</c:v>
                </c:pt>
                <c:pt idx="14498">
                  <c:v>0.41950280000000006</c:v>
                </c:pt>
                <c:pt idx="14499">
                  <c:v>0.41953509</c:v>
                </c:pt>
                <c:pt idx="14500">
                  <c:v>0.41956067000000008</c:v>
                </c:pt>
                <c:pt idx="14501">
                  <c:v>0.41959307000000001</c:v>
                </c:pt>
                <c:pt idx="14502">
                  <c:v>0.41961854000000004</c:v>
                </c:pt>
                <c:pt idx="14503">
                  <c:v>0.41965094000000003</c:v>
                </c:pt>
                <c:pt idx="14504">
                  <c:v>0.41967641000000006</c:v>
                </c:pt>
                <c:pt idx="14505">
                  <c:v>0.4197087000000001</c:v>
                </c:pt>
                <c:pt idx="14506">
                  <c:v>0.41973380999999998</c:v>
                </c:pt>
                <c:pt idx="14507">
                  <c:v>0.41976668000000006</c:v>
                </c:pt>
                <c:pt idx="14508">
                  <c:v>0.41979168</c:v>
                </c:pt>
                <c:pt idx="14509">
                  <c:v>0.41982455000000007</c:v>
                </c:pt>
                <c:pt idx="14510">
                  <c:v>0.41984967000000006</c:v>
                </c:pt>
                <c:pt idx="14511">
                  <c:v>0.41988266000000013</c:v>
                </c:pt>
                <c:pt idx="14512">
                  <c:v>0.41990789000000006</c:v>
                </c:pt>
                <c:pt idx="14513">
                  <c:v>0.41994064000000003</c:v>
                </c:pt>
                <c:pt idx="14514">
                  <c:v>0.41996576000000008</c:v>
                </c:pt>
                <c:pt idx="14515">
                  <c:v>0.41999793000000002</c:v>
                </c:pt>
                <c:pt idx="14516">
                  <c:v>0.42002363000000004</c:v>
                </c:pt>
                <c:pt idx="14517">
                  <c:v>0.42005580000000003</c:v>
                </c:pt>
                <c:pt idx="14518">
                  <c:v>0.42008150000000005</c:v>
                </c:pt>
                <c:pt idx="14519">
                  <c:v>0.4201136800000001</c:v>
                </c:pt>
                <c:pt idx="14520">
                  <c:v>0.42013937000000001</c:v>
                </c:pt>
                <c:pt idx="14521">
                  <c:v>0.42017155</c:v>
                </c:pt>
                <c:pt idx="14522">
                  <c:v>0.42019724000000003</c:v>
                </c:pt>
                <c:pt idx="14523">
                  <c:v>0.42022942000000002</c:v>
                </c:pt>
                <c:pt idx="14524">
                  <c:v>0.42025522999999998</c:v>
                </c:pt>
                <c:pt idx="14525">
                  <c:v>0.42028729000000004</c:v>
                </c:pt>
                <c:pt idx="14526">
                  <c:v>0.42031310000000005</c:v>
                </c:pt>
                <c:pt idx="14527">
                  <c:v>0.4203453900000001</c:v>
                </c:pt>
                <c:pt idx="14528">
                  <c:v>0.42037097000000012</c:v>
                </c:pt>
                <c:pt idx="14529">
                  <c:v>0.42040326000000006</c:v>
                </c:pt>
                <c:pt idx="14530">
                  <c:v>0.42042826000000011</c:v>
                </c:pt>
                <c:pt idx="14531">
                  <c:v>0.42046113000000002</c:v>
                </c:pt>
                <c:pt idx="14532">
                  <c:v>0.42048624000000007</c:v>
                </c:pt>
                <c:pt idx="14533">
                  <c:v>0.42051912000000002</c:v>
                </c:pt>
                <c:pt idx="14534">
                  <c:v>0.42054412000000002</c:v>
                </c:pt>
                <c:pt idx="14535">
                  <c:v>0.42057687000000016</c:v>
                </c:pt>
                <c:pt idx="14536">
                  <c:v>0.42060199000000004</c:v>
                </c:pt>
                <c:pt idx="14537">
                  <c:v>0.42063486000000005</c:v>
                </c:pt>
                <c:pt idx="14538">
                  <c:v>0.4206600900000001</c:v>
                </c:pt>
                <c:pt idx="14539">
                  <c:v>0.42069273000000001</c:v>
                </c:pt>
                <c:pt idx="14540">
                  <c:v>0.42071796000000006</c:v>
                </c:pt>
                <c:pt idx="14541">
                  <c:v>0.42075071000000003</c:v>
                </c:pt>
                <c:pt idx="14542">
                  <c:v>0.42077594000000001</c:v>
                </c:pt>
                <c:pt idx="14543">
                  <c:v>0.42080835000000005</c:v>
                </c:pt>
                <c:pt idx="14544">
                  <c:v>0.42083381000000003</c:v>
                </c:pt>
                <c:pt idx="14545">
                  <c:v>0.42086622000000007</c:v>
                </c:pt>
                <c:pt idx="14546">
                  <c:v>0.4208916800000001</c:v>
                </c:pt>
                <c:pt idx="14547">
                  <c:v>0.42092421000000008</c:v>
                </c:pt>
                <c:pt idx="14548">
                  <c:v>0.42094955000000001</c:v>
                </c:pt>
                <c:pt idx="14549">
                  <c:v>0.42098208000000009</c:v>
                </c:pt>
                <c:pt idx="14550">
                  <c:v>0.42100719000000003</c:v>
                </c:pt>
                <c:pt idx="14551">
                  <c:v>0.42103995</c:v>
                </c:pt>
                <c:pt idx="14552">
                  <c:v>0.4210649500000001</c:v>
                </c:pt>
                <c:pt idx="14553">
                  <c:v>0.42109782000000001</c:v>
                </c:pt>
                <c:pt idx="14554">
                  <c:v>0.42112282000000006</c:v>
                </c:pt>
                <c:pt idx="14555">
                  <c:v>0.42115569000000008</c:v>
                </c:pt>
                <c:pt idx="14556">
                  <c:v>0.42118080000000008</c:v>
                </c:pt>
                <c:pt idx="14557">
                  <c:v>0.42121368000000003</c:v>
                </c:pt>
                <c:pt idx="14558">
                  <c:v>0.42123868000000003</c:v>
                </c:pt>
                <c:pt idx="14559">
                  <c:v>0.42127143</c:v>
                </c:pt>
                <c:pt idx="14560">
                  <c:v>0.42129666000000004</c:v>
                </c:pt>
                <c:pt idx="14561">
                  <c:v>0.42132930000000007</c:v>
                </c:pt>
                <c:pt idx="14562">
                  <c:v>0.42135418000000008</c:v>
                </c:pt>
                <c:pt idx="14563">
                  <c:v>0.42138729000000014</c:v>
                </c:pt>
                <c:pt idx="14564">
                  <c:v>0.42141263000000007</c:v>
                </c:pt>
                <c:pt idx="14565">
                  <c:v>0.42144493000000005</c:v>
                </c:pt>
                <c:pt idx="14566">
                  <c:v>0.4214700400000001</c:v>
                </c:pt>
                <c:pt idx="14567">
                  <c:v>0.42150268000000007</c:v>
                </c:pt>
                <c:pt idx="14568">
                  <c:v>0.42152814000000005</c:v>
                </c:pt>
                <c:pt idx="14569">
                  <c:v>0.42156078000000008</c:v>
                </c:pt>
                <c:pt idx="14570">
                  <c:v>0.42158624000000006</c:v>
                </c:pt>
                <c:pt idx="14571">
                  <c:v>0.4216184200000001</c:v>
                </c:pt>
                <c:pt idx="14572">
                  <c:v>0.42164412000000001</c:v>
                </c:pt>
                <c:pt idx="14573">
                  <c:v>0.42167629000000006</c:v>
                </c:pt>
                <c:pt idx="14574">
                  <c:v>0.42170199000000008</c:v>
                </c:pt>
                <c:pt idx="14575">
                  <c:v>0.42173416000000002</c:v>
                </c:pt>
                <c:pt idx="14576">
                  <c:v>0.42175928000000001</c:v>
                </c:pt>
                <c:pt idx="14577">
                  <c:v>0.42179214999999998</c:v>
                </c:pt>
                <c:pt idx="14578">
                  <c:v>0.42181715000000003</c:v>
                </c:pt>
                <c:pt idx="14579">
                  <c:v>0.42185025000000004</c:v>
                </c:pt>
                <c:pt idx="14580">
                  <c:v>0.4218750200000001</c:v>
                </c:pt>
                <c:pt idx="14581">
                  <c:v>0.42190754000000008</c:v>
                </c:pt>
                <c:pt idx="14582">
                  <c:v>0.42193289000000006</c:v>
                </c:pt>
                <c:pt idx="14583">
                  <c:v>0.42196564000000003</c:v>
                </c:pt>
                <c:pt idx="14584">
                  <c:v>0.42199087000000007</c:v>
                </c:pt>
                <c:pt idx="14585">
                  <c:v>0.4220235100000001</c:v>
                </c:pt>
                <c:pt idx="14586">
                  <c:v>0.42204874000000003</c:v>
                </c:pt>
                <c:pt idx="14587">
                  <c:v>0.42208138000000006</c:v>
                </c:pt>
                <c:pt idx="14588">
                  <c:v>0.4221067300000001</c:v>
                </c:pt>
                <c:pt idx="14589">
                  <c:v>0.42213937000000001</c:v>
                </c:pt>
                <c:pt idx="14590">
                  <c:v>0.42216460000000006</c:v>
                </c:pt>
                <c:pt idx="14591">
                  <c:v>0.42219711999999998</c:v>
                </c:pt>
                <c:pt idx="14592">
                  <c:v>0.42222259000000006</c:v>
                </c:pt>
                <c:pt idx="14593">
                  <c:v>0.42225499000000005</c:v>
                </c:pt>
                <c:pt idx="14594">
                  <c:v>0.42228057000000008</c:v>
                </c:pt>
                <c:pt idx="14595">
                  <c:v>0.42231275000000007</c:v>
                </c:pt>
                <c:pt idx="14596">
                  <c:v>0.42233844000000004</c:v>
                </c:pt>
                <c:pt idx="14597">
                  <c:v>0.42237062000000009</c:v>
                </c:pt>
                <c:pt idx="14598">
                  <c:v>0.42239631000000005</c:v>
                </c:pt>
                <c:pt idx="14599">
                  <c:v>0.42242837000000011</c:v>
                </c:pt>
                <c:pt idx="14600">
                  <c:v>0.42245418000000007</c:v>
                </c:pt>
                <c:pt idx="14601">
                  <c:v>0.42248624000000007</c:v>
                </c:pt>
                <c:pt idx="14602">
                  <c:v>0.42251205000000003</c:v>
                </c:pt>
                <c:pt idx="14603">
                  <c:v>0.42254412000000002</c:v>
                </c:pt>
                <c:pt idx="14604">
                  <c:v>0.42257004000000004</c:v>
                </c:pt>
                <c:pt idx="14605">
                  <c:v>0.42260210000000004</c:v>
                </c:pt>
                <c:pt idx="14606">
                  <c:v>0.42262733000000002</c:v>
                </c:pt>
                <c:pt idx="14607">
                  <c:v>0.4226600900000001</c:v>
                </c:pt>
                <c:pt idx="14608">
                  <c:v>0.42268532000000003</c:v>
                </c:pt>
                <c:pt idx="14609">
                  <c:v>0.42271796000000006</c:v>
                </c:pt>
                <c:pt idx="14610">
                  <c:v>0.42274319000000005</c:v>
                </c:pt>
                <c:pt idx="14611">
                  <c:v>0.42277594000000002</c:v>
                </c:pt>
                <c:pt idx="14612">
                  <c:v>0.42280106000000006</c:v>
                </c:pt>
                <c:pt idx="14613">
                  <c:v>0.42283393000000002</c:v>
                </c:pt>
                <c:pt idx="14614">
                  <c:v>0.42285893000000008</c:v>
                </c:pt>
                <c:pt idx="14615">
                  <c:v>0.42289180000000004</c:v>
                </c:pt>
                <c:pt idx="14616">
                  <c:v>0.42291692000000009</c:v>
                </c:pt>
                <c:pt idx="14617">
                  <c:v>0.42294967000000006</c:v>
                </c:pt>
                <c:pt idx="14618">
                  <c:v>0.42297479000000016</c:v>
                </c:pt>
                <c:pt idx="14619">
                  <c:v>0.42300754000000002</c:v>
                </c:pt>
                <c:pt idx="14620">
                  <c:v>0.42303266000000006</c:v>
                </c:pt>
                <c:pt idx="14621">
                  <c:v>0.42306541000000003</c:v>
                </c:pt>
                <c:pt idx="14622">
                  <c:v>0.42309053000000002</c:v>
                </c:pt>
                <c:pt idx="14623">
                  <c:v>0.4231232800000001</c:v>
                </c:pt>
                <c:pt idx="14624">
                  <c:v>0.42314863000000008</c:v>
                </c:pt>
                <c:pt idx="14625">
                  <c:v>0.42318069000000014</c:v>
                </c:pt>
                <c:pt idx="14626">
                  <c:v>0.42320604000000001</c:v>
                </c:pt>
                <c:pt idx="14627">
                  <c:v>0.42323879000000003</c:v>
                </c:pt>
                <c:pt idx="14628">
                  <c:v>0.42326391000000002</c:v>
                </c:pt>
                <c:pt idx="14629">
                  <c:v>0.42329655000000005</c:v>
                </c:pt>
                <c:pt idx="14630">
                  <c:v>0.42332178000000009</c:v>
                </c:pt>
                <c:pt idx="14631">
                  <c:v>0.42335442000000006</c:v>
                </c:pt>
                <c:pt idx="14632">
                  <c:v>0.42337965000000005</c:v>
                </c:pt>
                <c:pt idx="14633">
                  <c:v>0.42341229000000008</c:v>
                </c:pt>
                <c:pt idx="14634">
                  <c:v>0.42343752000000001</c:v>
                </c:pt>
                <c:pt idx="14635">
                  <c:v>0.42347016000000004</c:v>
                </c:pt>
                <c:pt idx="14636">
                  <c:v>0.42349550000000002</c:v>
                </c:pt>
                <c:pt idx="14637">
                  <c:v>0.42352803000000006</c:v>
                </c:pt>
                <c:pt idx="14638">
                  <c:v>0.42355349000000003</c:v>
                </c:pt>
                <c:pt idx="14639">
                  <c:v>0.42358590000000007</c:v>
                </c:pt>
                <c:pt idx="14640">
                  <c:v>0.42361136000000005</c:v>
                </c:pt>
                <c:pt idx="14641">
                  <c:v>0.42364412000000001</c:v>
                </c:pt>
                <c:pt idx="14642">
                  <c:v>0.42366935</c:v>
                </c:pt>
                <c:pt idx="14643">
                  <c:v>0.42370175000000004</c:v>
                </c:pt>
                <c:pt idx="14644">
                  <c:v>0.42372710000000002</c:v>
                </c:pt>
                <c:pt idx="14645">
                  <c:v>0.42375962</c:v>
                </c:pt>
                <c:pt idx="14646">
                  <c:v>0.42378509000000003</c:v>
                </c:pt>
                <c:pt idx="14647">
                  <c:v>0.42381749000000007</c:v>
                </c:pt>
                <c:pt idx="14648">
                  <c:v>0.4238429600000001</c:v>
                </c:pt>
                <c:pt idx="14649">
                  <c:v>0.42387537000000008</c:v>
                </c:pt>
                <c:pt idx="14650">
                  <c:v>0.42390083000000006</c:v>
                </c:pt>
                <c:pt idx="14651">
                  <c:v>0.42393324000000004</c:v>
                </c:pt>
                <c:pt idx="14652">
                  <c:v>0.42395881000000007</c:v>
                </c:pt>
                <c:pt idx="14653">
                  <c:v>0.42399134000000005</c:v>
                </c:pt>
                <c:pt idx="14654">
                  <c:v>0.42401622000000005</c:v>
                </c:pt>
                <c:pt idx="14655">
                  <c:v>0.42404921000000001</c:v>
                </c:pt>
                <c:pt idx="14656">
                  <c:v>0.42407409000000007</c:v>
                </c:pt>
                <c:pt idx="14657">
                  <c:v>0.42410708000000008</c:v>
                </c:pt>
                <c:pt idx="14658">
                  <c:v>0.42413195999999997</c:v>
                </c:pt>
                <c:pt idx="14659">
                  <c:v>0.42416449000000006</c:v>
                </c:pt>
                <c:pt idx="14660">
                  <c:v>0.4241898300000001</c:v>
                </c:pt>
                <c:pt idx="14661">
                  <c:v>0.42422247000000007</c:v>
                </c:pt>
                <c:pt idx="14662">
                  <c:v>0.42424770000000001</c:v>
                </c:pt>
                <c:pt idx="14663">
                  <c:v>0.42428023000000004</c:v>
                </c:pt>
                <c:pt idx="14664">
                  <c:v>0.42430557000000008</c:v>
                </c:pt>
                <c:pt idx="14665">
                  <c:v>0.4243383300000001</c:v>
                </c:pt>
                <c:pt idx="14666">
                  <c:v>0.42436344000000004</c:v>
                </c:pt>
                <c:pt idx="14667">
                  <c:v>0.42439620000000006</c:v>
                </c:pt>
                <c:pt idx="14668">
                  <c:v>0.42442131000000005</c:v>
                </c:pt>
                <c:pt idx="14669">
                  <c:v>0.42445407000000007</c:v>
                </c:pt>
                <c:pt idx="14670">
                  <c:v>0.42447942000000005</c:v>
                </c:pt>
                <c:pt idx="14671">
                  <c:v>0.42451194000000003</c:v>
                </c:pt>
                <c:pt idx="14672">
                  <c:v>0.42453740000000001</c:v>
                </c:pt>
                <c:pt idx="14673">
                  <c:v>0.42456969000000006</c:v>
                </c:pt>
                <c:pt idx="14674">
                  <c:v>0.4245948100000001</c:v>
                </c:pt>
                <c:pt idx="14675">
                  <c:v>0.42462768000000006</c:v>
                </c:pt>
                <c:pt idx="14676">
                  <c:v>0.42465280000000005</c:v>
                </c:pt>
                <c:pt idx="14677">
                  <c:v>0.42468567000000007</c:v>
                </c:pt>
                <c:pt idx="14678">
                  <c:v>0.42471078000000007</c:v>
                </c:pt>
                <c:pt idx="14679">
                  <c:v>0.42474353999999997</c:v>
                </c:pt>
                <c:pt idx="14680">
                  <c:v>0.42476877000000007</c:v>
                </c:pt>
                <c:pt idx="14681">
                  <c:v>0.4248015200000001</c:v>
                </c:pt>
                <c:pt idx="14682">
                  <c:v>0.42482664000000009</c:v>
                </c:pt>
                <c:pt idx="14683">
                  <c:v>0.42485939000000006</c:v>
                </c:pt>
                <c:pt idx="14684">
                  <c:v>0.42488451000000016</c:v>
                </c:pt>
                <c:pt idx="14685">
                  <c:v>0.42491680000000009</c:v>
                </c:pt>
                <c:pt idx="14686">
                  <c:v>0.42494238000000006</c:v>
                </c:pt>
                <c:pt idx="14687">
                  <c:v>0.42497455000000006</c:v>
                </c:pt>
                <c:pt idx="14688">
                  <c:v>0.42500025000000002</c:v>
                </c:pt>
                <c:pt idx="14689">
                  <c:v>0.42503254000000001</c:v>
                </c:pt>
                <c:pt idx="14690">
                  <c:v>0.42505812000000004</c:v>
                </c:pt>
                <c:pt idx="14691">
                  <c:v>0.42509053000000002</c:v>
                </c:pt>
                <c:pt idx="14692">
                  <c:v>0.4251162200000001</c:v>
                </c:pt>
                <c:pt idx="14693">
                  <c:v>0.4251482800000001</c:v>
                </c:pt>
                <c:pt idx="14694">
                  <c:v>0.42517409000000006</c:v>
                </c:pt>
                <c:pt idx="14695">
                  <c:v>0.4252065000000001</c:v>
                </c:pt>
                <c:pt idx="14696">
                  <c:v>0.42523138000000005</c:v>
                </c:pt>
                <c:pt idx="14697">
                  <c:v>0.42526425000000001</c:v>
                </c:pt>
                <c:pt idx="14698">
                  <c:v>0.42528925000000001</c:v>
                </c:pt>
                <c:pt idx="14699">
                  <c:v>0.42532178000000009</c:v>
                </c:pt>
                <c:pt idx="14700">
                  <c:v>0.42534712000000002</c:v>
                </c:pt>
                <c:pt idx="14701">
                  <c:v>0.42537965000000005</c:v>
                </c:pt>
                <c:pt idx="14702">
                  <c:v>0.42540499000000009</c:v>
                </c:pt>
                <c:pt idx="14703">
                  <c:v>0.42543763000000001</c:v>
                </c:pt>
                <c:pt idx="14704">
                  <c:v>0.42546298000000016</c:v>
                </c:pt>
                <c:pt idx="14705">
                  <c:v>0.42549550000000008</c:v>
                </c:pt>
                <c:pt idx="14706">
                  <c:v>0.42552108000000005</c:v>
                </c:pt>
                <c:pt idx="14707">
                  <c:v>0.4255533700000001</c:v>
                </c:pt>
                <c:pt idx="14708">
                  <c:v>0.42557895000000007</c:v>
                </c:pt>
                <c:pt idx="14709">
                  <c:v>0.42561136000000005</c:v>
                </c:pt>
                <c:pt idx="14710">
                  <c:v>0.42563682000000008</c:v>
                </c:pt>
                <c:pt idx="14711">
                  <c:v>0.42566923000000001</c:v>
                </c:pt>
                <c:pt idx="14712">
                  <c:v>0.4256946900000001</c:v>
                </c:pt>
                <c:pt idx="14713">
                  <c:v>0.42572710000000002</c:v>
                </c:pt>
                <c:pt idx="14714">
                  <c:v>0.42575256000000006</c:v>
                </c:pt>
                <c:pt idx="14715">
                  <c:v>0.42578509000000003</c:v>
                </c:pt>
                <c:pt idx="14716">
                  <c:v>0.42581055000000007</c:v>
                </c:pt>
                <c:pt idx="14717">
                  <c:v>0.4258429600000001</c:v>
                </c:pt>
                <c:pt idx="14718">
                  <c:v>0.42586842000000014</c:v>
                </c:pt>
                <c:pt idx="14719">
                  <c:v>0.42590083000000006</c:v>
                </c:pt>
                <c:pt idx="14720">
                  <c:v>0.42592618000000015</c:v>
                </c:pt>
                <c:pt idx="14721">
                  <c:v>0.42595870000000008</c:v>
                </c:pt>
                <c:pt idx="14722">
                  <c:v>0.42598370000000008</c:v>
                </c:pt>
                <c:pt idx="14723">
                  <c:v>0.4260163400000001</c:v>
                </c:pt>
                <c:pt idx="14724">
                  <c:v>0.42604168000000003</c:v>
                </c:pt>
                <c:pt idx="14725">
                  <c:v>0.42607421000000006</c:v>
                </c:pt>
                <c:pt idx="14726">
                  <c:v>0.42609955000000005</c:v>
                </c:pt>
                <c:pt idx="14727">
                  <c:v>0.42613208000000002</c:v>
                </c:pt>
                <c:pt idx="14728">
                  <c:v>0.42615743</c:v>
                </c:pt>
                <c:pt idx="14729">
                  <c:v>0.42618995000000004</c:v>
                </c:pt>
                <c:pt idx="14730">
                  <c:v>0.42621530000000002</c:v>
                </c:pt>
                <c:pt idx="14731">
                  <c:v>0.42624782</c:v>
                </c:pt>
                <c:pt idx="14732">
                  <c:v>0.42627340000000002</c:v>
                </c:pt>
                <c:pt idx="14733">
                  <c:v>0.42630569000000007</c:v>
                </c:pt>
                <c:pt idx="14734">
                  <c:v>0.42633138000000004</c:v>
                </c:pt>
                <c:pt idx="14735">
                  <c:v>0.42636356000000003</c:v>
                </c:pt>
                <c:pt idx="14736">
                  <c:v>0.42638925000000005</c:v>
                </c:pt>
                <c:pt idx="14737">
                  <c:v>0.42642155000000004</c:v>
                </c:pt>
                <c:pt idx="14738">
                  <c:v>0.42644655000000004</c:v>
                </c:pt>
                <c:pt idx="14739">
                  <c:v>0.4264796500000001</c:v>
                </c:pt>
                <c:pt idx="14740">
                  <c:v>0.4265045300000001</c:v>
                </c:pt>
                <c:pt idx="14741">
                  <c:v>0.42653704999999997</c:v>
                </c:pt>
                <c:pt idx="14742">
                  <c:v>0.42656252000000006</c:v>
                </c:pt>
                <c:pt idx="14743">
                  <c:v>0.42659493000000004</c:v>
                </c:pt>
                <c:pt idx="14744">
                  <c:v>0.42662039000000007</c:v>
                </c:pt>
                <c:pt idx="14745">
                  <c:v>0.42665291000000005</c:v>
                </c:pt>
                <c:pt idx="14746">
                  <c:v>0.4266780300000001</c:v>
                </c:pt>
                <c:pt idx="14747">
                  <c:v>0.42671067000000007</c:v>
                </c:pt>
                <c:pt idx="14748">
                  <c:v>0.42673648000000003</c:v>
                </c:pt>
                <c:pt idx="14749">
                  <c:v>0.42676865000000008</c:v>
                </c:pt>
                <c:pt idx="14750">
                  <c:v>0.42679377000000002</c:v>
                </c:pt>
                <c:pt idx="14751">
                  <c:v>0.42682664000000009</c:v>
                </c:pt>
                <c:pt idx="14752">
                  <c:v>0.42685175000000003</c:v>
                </c:pt>
                <c:pt idx="14753">
                  <c:v>0.42688462000000016</c:v>
                </c:pt>
                <c:pt idx="14754">
                  <c:v>0.4269096200000001</c:v>
                </c:pt>
                <c:pt idx="14755">
                  <c:v>0.4269427300000001</c:v>
                </c:pt>
                <c:pt idx="14756">
                  <c:v>0.42696761000000005</c:v>
                </c:pt>
                <c:pt idx="14757">
                  <c:v>0.42700013000000003</c:v>
                </c:pt>
                <c:pt idx="14758">
                  <c:v>0.42702548000000007</c:v>
                </c:pt>
                <c:pt idx="14759">
                  <c:v>0.4270580000000001</c:v>
                </c:pt>
                <c:pt idx="14760">
                  <c:v>0.42708335000000003</c:v>
                </c:pt>
                <c:pt idx="14761">
                  <c:v>0.42711587000000006</c:v>
                </c:pt>
                <c:pt idx="14762">
                  <c:v>0.42714122000000004</c:v>
                </c:pt>
                <c:pt idx="14763">
                  <c:v>0.42717374000000002</c:v>
                </c:pt>
                <c:pt idx="14764">
                  <c:v>0.42719921</c:v>
                </c:pt>
                <c:pt idx="14765">
                  <c:v>0.42723161999999998</c:v>
                </c:pt>
                <c:pt idx="14766">
                  <c:v>0.42725708000000001</c:v>
                </c:pt>
                <c:pt idx="14767">
                  <c:v>0.4272896000000001</c:v>
                </c:pt>
                <c:pt idx="14768">
                  <c:v>0.42731495000000014</c:v>
                </c:pt>
                <c:pt idx="14769">
                  <c:v>0.42734747000000006</c:v>
                </c:pt>
                <c:pt idx="14770">
                  <c:v>0.4273729300000001</c:v>
                </c:pt>
                <c:pt idx="14771">
                  <c:v>0.42740534000000002</c:v>
                </c:pt>
                <c:pt idx="14772">
                  <c:v>0.42743080000000006</c:v>
                </c:pt>
                <c:pt idx="14773">
                  <c:v>0.42746321000000004</c:v>
                </c:pt>
                <c:pt idx="14774">
                  <c:v>0.42748868000000012</c:v>
                </c:pt>
                <c:pt idx="14775">
                  <c:v>0.42752108000000005</c:v>
                </c:pt>
                <c:pt idx="14776">
                  <c:v>0.42754608000000005</c:v>
                </c:pt>
                <c:pt idx="14777">
                  <c:v>0.42757907000000006</c:v>
                </c:pt>
                <c:pt idx="14778">
                  <c:v>0.42760395000000001</c:v>
                </c:pt>
                <c:pt idx="14779">
                  <c:v>0.42763694000000002</c:v>
                </c:pt>
                <c:pt idx="14780">
                  <c:v>0.42766194000000002</c:v>
                </c:pt>
                <c:pt idx="14781">
                  <c:v>0.42769481000000004</c:v>
                </c:pt>
                <c:pt idx="14782">
                  <c:v>0.42771981000000003</c:v>
                </c:pt>
                <c:pt idx="14783">
                  <c:v>0.42775256000000006</c:v>
                </c:pt>
                <c:pt idx="14784">
                  <c:v>0.4277776800000001</c:v>
                </c:pt>
                <c:pt idx="14785">
                  <c:v>0.42781043000000007</c:v>
                </c:pt>
                <c:pt idx="14786">
                  <c:v>0.42783555000000001</c:v>
                </c:pt>
                <c:pt idx="14787">
                  <c:v>0.42786842000000014</c:v>
                </c:pt>
                <c:pt idx="14788">
                  <c:v>0.42789342000000002</c:v>
                </c:pt>
                <c:pt idx="14789">
                  <c:v>0.42792629000000015</c:v>
                </c:pt>
                <c:pt idx="14790">
                  <c:v>0.42795129000000004</c:v>
                </c:pt>
                <c:pt idx="14791">
                  <c:v>0.42798416000000011</c:v>
                </c:pt>
                <c:pt idx="14792">
                  <c:v>0.42800951000000004</c:v>
                </c:pt>
                <c:pt idx="14793">
                  <c:v>0.42804203000000002</c:v>
                </c:pt>
                <c:pt idx="14794">
                  <c:v>0.42806738000000005</c:v>
                </c:pt>
                <c:pt idx="14795">
                  <c:v>0.42810002000000008</c:v>
                </c:pt>
                <c:pt idx="14796">
                  <c:v>0.42812525000000001</c:v>
                </c:pt>
                <c:pt idx="14797">
                  <c:v>0.42815766000000005</c:v>
                </c:pt>
                <c:pt idx="14798">
                  <c:v>0.42818312000000003</c:v>
                </c:pt>
                <c:pt idx="14799">
                  <c:v>0.42821553000000001</c:v>
                </c:pt>
                <c:pt idx="14800">
                  <c:v>0.42824076000000005</c:v>
                </c:pt>
                <c:pt idx="14801">
                  <c:v>0.42827340000000008</c:v>
                </c:pt>
                <c:pt idx="14802">
                  <c:v>0.42829863000000001</c:v>
                </c:pt>
                <c:pt idx="14803">
                  <c:v>0.4283312700000001</c:v>
                </c:pt>
                <c:pt idx="14804">
                  <c:v>0.42835650000000008</c:v>
                </c:pt>
                <c:pt idx="14805">
                  <c:v>0.42838914000000006</c:v>
                </c:pt>
                <c:pt idx="14806">
                  <c:v>0.42841449000000009</c:v>
                </c:pt>
                <c:pt idx="14807">
                  <c:v>0.42844701000000002</c:v>
                </c:pt>
                <c:pt idx="14808">
                  <c:v>0.42847236000000011</c:v>
                </c:pt>
                <c:pt idx="14809">
                  <c:v>0.42850488000000009</c:v>
                </c:pt>
                <c:pt idx="14810">
                  <c:v>0.42853023000000001</c:v>
                </c:pt>
                <c:pt idx="14811">
                  <c:v>0.4285628700000001</c:v>
                </c:pt>
                <c:pt idx="14812">
                  <c:v>0.42858810000000014</c:v>
                </c:pt>
                <c:pt idx="14813">
                  <c:v>0.42862074000000006</c:v>
                </c:pt>
                <c:pt idx="14814">
                  <c:v>0.42864620000000003</c:v>
                </c:pt>
                <c:pt idx="14815">
                  <c:v>0.42867826000000003</c:v>
                </c:pt>
                <c:pt idx="14816">
                  <c:v>0.42870349000000002</c:v>
                </c:pt>
                <c:pt idx="14817">
                  <c:v>0.42873613000000005</c:v>
                </c:pt>
                <c:pt idx="14818">
                  <c:v>0.42876135999999998</c:v>
                </c:pt>
                <c:pt idx="14819">
                  <c:v>0.42879412</c:v>
                </c:pt>
                <c:pt idx="14820">
                  <c:v>0.42881923000000005</c:v>
                </c:pt>
                <c:pt idx="14821">
                  <c:v>0.42885199000000007</c:v>
                </c:pt>
                <c:pt idx="14822">
                  <c:v>0.42887710000000007</c:v>
                </c:pt>
                <c:pt idx="14823">
                  <c:v>0.42890986000000003</c:v>
                </c:pt>
                <c:pt idx="14824">
                  <c:v>0.42893520000000002</c:v>
                </c:pt>
                <c:pt idx="14825">
                  <c:v>0.4289677300000001</c:v>
                </c:pt>
                <c:pt idx="14826">
                  <c:v>0.42899296000000003</c:v>
                </c:pt>
                <c:pt idx="14827">
                  <c:v>0.42902583000000005</c:v>
                </c:pt>
                <c:pt idx="14828">
                  <c:v>0.4290509400000001</c:v>
                </c:pt>
                <c:pt idx="14829">
                  <c:v>0.42908370000000007</c:v>
                </c:pt>
                <c:pt idx="14830">
                  <c:v>0.42910881000000006</c:v>
                </c:pt>
                <c:pt idx="14831">
                  <c:v>0.42914157000000008</c:v>
                </c:pt>
                <c:pt idx="14832">
                  <c:v>0.42916680000000007</c:v>
                </c:pt>
                <c:pt idx="14833">
                  <c:v>0.42919909000000001</c:v>
                </c:pt>
                <c:pt idx="14834">
                  <c:v>0.42922467000000009</c:v>
                </c:pt>
                <c:pt idx="14835">
                  <c:v>0.42925696000000008</c:v>
                </c:pt>
                <c:pt idx="14836">
                  <c:v>0.4292825400000001</c:v>
                </c:pt>
                <c:pt idx="14837">
                  <c:v>0.42931483000000009</c:v>
                </c:pt>
                <c:pt idx="14838">
                  <c:v>0.42934041000000006</c:v>
                </c:pt>
                <c:pt idx="14839">
                  <c:v>0.42937270000000011</c:v>
                </c:pt>
                <c:pt idx="14840">
                  <c:v>0.42939805000000003</c:v>
                </c:pt>
                <c:pt idx="14841">
                  <c:v>0.42943069000000006</c:v>
                </c:pt>
                <c:pt idx="14842">
                  <c:v>0.4294559200000001</c:v>
                </c:pt>
                <c:pt idx="14843">
                  <c:v>0.42948868000000012</c:v>
                </c:pt>
                <c:pt idx="14844">
                  <c:v>0.42951379000000006</c:v>
                </c:pt>
                <c:pt idx="14845">
                  <c:v>0.42954655000000008</c:v>
                </c:pt>
                <c:pt idx="14846">
                  <c:v>0.42957166000000008</c:v>
                </c:pt>
                <c:pt idx="14847">
                  <c:v>0.4296044200000001</c:v>
                </c:pt>
                <c:pt idx="14848">
                  <c:v>0.42962953000000004</c:v>
                </c:pt>
                <c:pt idx="14849">
                  <c:v>0.42966240000000006</c:v>
                </c:pt>
                <c:pt idx="14850">
                  <c:v>0.42968740000000005</c:v>
                </c:pt>
                <c:pt idx="14851">
                  <c:v>0.42972027000000007</c:v>
                </c:pt>
                <c:pt idx="14852">
                  <c:v>0.42974539</c:v>
                </c:pt>
                <c:pt idx="14853">
                  <c:v>0.4297778000000001</c:v>
                </c:pt>
                <c:pt idx="14854">
                  <c:v>0.42980326000000008</c:v>
                </c:pt>
                <c:pt idx="14855">
                  <c:v>0.42983555000000001</c:v>
                </c:pt>
                <c:pt idx="14856">
                  <c:v>0.42986124000000003</c:v>
                </c:pt>
                <c:pt idx="14857">
                  <c:v>0.42989354000000002</c:v>
                </c:pt>
                <c:pt idx="14858">
                  <c:v>0.4299191200000001</c:v>
                </c:pt>
                <c:pt idx="14859">
                  <c:v>0.42995141000000003</c:v>
                </c:pt>
                <c:pt idx="14860">
                  <c:v>0.42997699000000011</c:v>
                </c:pt>
                <c:pt idx="14861">
                  <c:v>0.4300092800000001</c:v>
                </c:pt>
                <c:pt idx="14862">
                  <c:v>0.43003451000000004</c:v>
                </c:pt>
                <c:pt idx="14863">
                  <c:v>0.43006715000000001</c:v>
                </c:pt>
                <c:pt idx="14864">
                  <c:v>0.43009238000000005</c:v>
                </c:pt>
                <c:pt idx="14865">
                  <c:v>0.43012513000000002</c:v>
                </c:pt>
                <c:pt idx="14866">
                  <c:v>0.43015037000000006</c:v>
                </c:pt>
                <c:pt idx="14867">
                  <c:v>0.43018300000000009</c:v>
                </c:pt>
                <c:pt idx="14868">
                  <c:v>0.43020812000000008</c:v>
                </c:pt>
                <c:pt idx="14869">
                  <c:v>0.43024087000000005</c:v>
                </c:pt>
                <c:pt idx="14870">
                  <c:v>0.43026611000000003</c:v>
                </c:pt>
                <c:pt idx="14871">
                  <c:v>0.43029874000000001</c:v>
                </c:pt>
                <c:pt idx="14872">
                  <c:v>0.43032398000000016</c:v>
                </c:pt>
                <c:pt idx="14873">
                  <c:v>0.43035673000000008</c:v>
                </c:pt>
                <c:pt idx="14874">
                  <c:v>0.43038185000000007</c:v>
                </c:pt>
                <c:pt idx="14875">
                  <c:v>0.43041460000000009</c:v>
                </c:pt>
                <c:pt idx="14876">
                  <c:v>0.43043995000000002</c:v>
                </c:pt>
                <c:pt idx="14877">
                  <c:v>0.43047247000000011</c:v>
                </c:pt>
                <c:pt idx="14878">
                  <c:v>0.43049782000000003</c:v>
                </c:pt>
                <c:pt idx="14879">
                  <c:v>0.43053034000000001</c:v>
                </c:pt>
                <c:pt idx="14880">
                  <c:v>0.4305556900000001</c:v>
                </c:pt>
                <c:pt idx="14881">
                  <c:v>0.43058787000000009</c:v>
                </c:pt>
                <c:pt idx="14882">
                  <c:v>0.43061356000000006</c:v>
                </c:pt>
                <c:pt idx="14883">
                  <c:v>0.4306460800000001</c:v>
                </c:pt>
                <c:pt idx="14884">
                  <c:v>0.43067143000000002</c:v>
                </c:pt>
                <c:pt idx="14885">
                  <c:v>0.43070395</c:v>
                </c:pt>
                <c:pt idx="14886">
                  <c:v>0.43072942000000003</c:v>
                </c:pt>
                <c:pt idx="14887">
                  <c:v>0.43076182000000002</c:v>
                </c:pt>
                <c:pt idx="14888">
                  <c:v>0.43078717000000005</c:v>
                </c:pt>
                <c:pt idx="14889">
                  <c:v>0.43081981000000014</c:v>
                </c:pt>
                <c:pt idx="14890">
                  <c:v>0.43084516000000006</c:v>
                </c:pt>
                <c:pt idx="14891">
                  <c:v>0.43087768000000015</c:v>
                </c:pt>
                <c:pt idx="14892">
                  <c:v>0.4309025600000001</c:v>
                </c:pt>
                <c:pt idx="14893">
                  <c:v>0.43093555</c:v>
                </c:pt>
                <c:pt idx="14894">
                  <c:v>0.43096043000000006</c:v>
                </c:pt>
                <c:pt idx="14895">
                  <c:v>0.43099342000000002</c:v>
                </c:pt>
                <c:pt idx="14896">
                  <c:v>0.43101830000000008</c:v>
                </c:pt>
                <c:pt idx="14897">
                  <c:v>0.4310509400000001</c:v>
                </c:pt>
                <c:pt idx="14898">
                  <c:v>0.43107618000000009</c:v>
                </c:pt>
                <c:pt idx="14899">
                  <c:v>0.43110881000000006</c:v>
                </c:pt>
                <c:pt idx="14900">
                  <c:v>0.43113405000000005</c:v>
                </c:pt>
                <c:pt idx="14901">
                  <c:v>0.43116668000000008</c:v>
                </c:pt>
                <c:pt idx="14902">
                  <c:v>0.43119192000000001</c:v>
                </c:pt>
                <c:pt idx="14903">
                  <c:v>0.43122455000000004</c:v>
                </c:pt>
                <c:pt idx="14904">
                  <c:v>0.43124990000000002</c:v>
                </c:pt>
                <c:pt idx="14905">
                  <c:v>0.4312825400000001</c:v>
                </c:pt>
                <c:pt idx="14906">
                  <c:v>0.43130777000000009</c:v>
                </c:pt>
                <c:pt idx="14907">
                  <c:v>0.43134041000000006</c:v>
                </c:pt>
                <c:pt idx="14908">
                  <c:v>0.4313657600000001</c:v>
                </c:pt>
                <c:pt idx="14909">
                  <c:v>0.43139828000000008</c:v>
                </c:pt>
                <c:pt idx="14910">
                  <c:v>0.4314238600000001</c:v>
                </c:pt>
                <c:pt idx="14911">
                  <c:v>0.43145615000000004</c:v>
                </c:pt>
                <c:pt idx="14912">
                  <c:v>0.43148173000000006</c:v>
                </c:pt>
                <c:pt idx="14913">
                  <c:v>0.43151402000000005</c:v>
                </c:pt>
                <c:pt idx="14914">
                  <c:v>0.43153902</c:v>
                </c:pt>
                <c:pt idx="14915">
                  <c:v>0.43157201000000006</c:v>
                </c:pt>
                <c:pt idx="14916">
                  <c:v>0.43159701</c:v>
                </c:pt>
                <c:pt idx="14917">
                  <c:v>0.43162976000000003</c:v>
                </c:pt>
                <c:pt idx="14918">
                  <c:v>0.43165499000000007</c:v>
                </c:pt>
                <c:pt idx="14919">
                  <c:v>0.43168775000000004</c:v>
                </c:pt>
                <c:pt idx="14920">
                  <c:v>0.43171287000000014</c:v>
                </c:pt>
                <c:pt idx="14921">
                  <c:v>0.43174574000000004</c:v>
                </c:pt>
                <c:pt idx="14922">
                  <c:v>0.43177097000000009</c:v>
                </c:pt>
                <c:pt idx="14923">
                  <c:v>0.43180361000000006</c:v>
                </c:pt>
                <c:pt idx="14924">
                  <c:v>0.43182837000000013</c:v>
                </c:pt>
                <c:pt idx="14925">
                  <c:v>0.4318610100000001</c:v>
                </c:pt>
                <c:pt idx="14926">
                  <c:v>0.43188624000000009</c:v>
                </c:pt>
                <c:pt idx="14927">
                  <c:v>0.4319191200000001</c:v>
                </c:pt>
                <c:pt idx="14928">
                  <c:v>0.43194435000000003</c:v>
                </c:pt>
                <c:pt idx="14929">
                  <c:v>0.43197687000000012</c:v>
                </c:pt>
                <c:pt idx="14930">
                  <c:v>0.43200210000000006</c:v>
                </c:pt>
                <c:pt idx="14931">
                  <c:v>0.43203462000000004</c:v>
                </c:pt>
                <c:pt idx="14932">
                  <c:v>0.43205997000000007</c:v>
                </c:pt>
                <c:pt idx="14933">
                  <c:v>0.4320926100000001</c:v>
                </c:pt>
                <c:pt idx="14934">
                  <c:v>0.43211784000000003</c:v>
                </c:pt>
                <c:pt idx="14935">
                  <c:v>0.43215037000000006</c:v>
                </c:pt>
                <c:pt idx="14936">
                  <c:v>0.4321757100000001</c:v>
                </c:pt>
                <c:pt idx="14937">
                  <c:v>0.43220835000000002</c:v>
                </c:pt>
                <c:pt idx="14938">
                  <c:v>0.43223358000000001</c:v>
                </c:pt>
                <c:pt idx="14939">
                  <c:v>0.43226622000000003</c:v>
                </c:pt>
                <c:pt idx="14940">
                  <c:v>0.43229157000000001</c:v>
                </c:pt>
                <c:pt idx="14941">
                  <c:v>0.43232409000000016</c:v>
                </c:pt>
                <c:pt idx="14942">
                  <c:v>0.43234955000000008</c:v>
                </c:pt>
                <c:pt idx="14943">
                  <c:v>0.43238219000000011</c:v>
                </c:pt>
                <c:pt idx="14944">
                  <c:v>0.43240743000000004</c:v>
                </c:pt>
                <c:pt idx="14945">
                  <c:v>0.43244006000000007</c:v>
                </c:pt>
                <c:pt idx="14946">
                  <c:v>0.43246530000000005</c:v>
                </c:pt>
                <c:pt idx="14947">
                  <c:v>0.43249793000000003</c:v>
                </c:pt>
                <c:pt idx="14948">
                  <c:v>0.43252282000000009</c:v>
                </c:pt>
                <c:pt idx="14949">
                  <c:v>0.43255534000000001</c:v>
                </c:pt>
                <c:pt idx="14950">
                  <c:v>0.43258069000000016</c:v>
                </c:pt>
                <c:pt idx="14951">
                  <c:v>0.43261356000000006</c:v>
                </c:pt>
                <c:pt idx="14952">
                  <c:v>0.43263856000000006</c:v>
                </c:pt>
                <c:pt idx="14953">
                  <c:v>0.43267143000000002</c:v>
                </c:pt>
                <c:pt idx="14954">
                  <c:v>0.43269643000000002</c:v>
                </c:pt>
                <c:pt idx="14955">
                  <c:v>0.43272942000000003</c:v>
                </c:pt>
                <c:pt idx="14956">
                  <c:v>0.43275430000000004</c:v>
                </c:pt>
                <c:pt idx="14957">
                  <c:v>0.4327872900000001</c:v>
                </c:pt>
                <c:pt idx="14958">
                  <c:v>0.43281217000000011</c:v>
                </c:pt>
                <c:pt idx="14959">
                  <c:v>0.43284516000000006</c:v>
                </c:pt>
                <c:pt idx="14960">
                  <c:v>0.43287004000000007</c:v>
                </c:pt>
                <c:pt idx="14961">
                  <c:v>0.43290303000000002</c:v>
                </c:pt>
                <c:pt idx="14962">
                  <c:v>0.43292803000000007</c:v>
                </c:pt>
                <c:pt idx="14963">
                  <c:v>0.43296090000000009</c:v>
                </c:pt>
                <c:pt idx="14964">
                  <c:v>0.43298601000000009</c:v>
                </c:pt>
                <c:pt idx="14965">
                  <c:v>0.43301830000000008</c:v>
                </c:pt>
                <c:pt idx="14966">
                  <c:v>0.4330438800000001</c:v>
                </c:pt>
                <c:pt idx="14967">
                  <c:v>0.43307641000000008</c:v>
                </c:pt>
                <c:pt idx="14968">
                  <c:v>0.43310187000000006</c:v>
                </c:pt>
                <c:pt idx="14969">
                  <c:v>0.43313428000000004</c:v>
                </c:pt>
                <c:pt idx="14970">
                  <c:v>0.43315974000000002</c:v>
                </c:pt>
                <c:pt idx="14971">
                  <c:v>0.4331923800000001</c:v>
                </c:pt>
                <c:pt idx="14972">
                  <c:v>0.43321761000000003</c:v>
                </c:pt>
                <c:pt idx="14973">
                  <c:v>0.43325025</c:v>
                </c:pt>
                <c:pt idx="14974">
                  <c:v>0.43327560000000004</c:v>
                </c:pt>
                <c:pt idx="14975">
                  <c:v>0.43330812000000007</c:v>
                </c:pt>
                <c:pt idx="14976">
                  <c:v>0.43333358000000005</c:v>
                </c:pt>
                <c:pt idx="14977">
                  <c:v>0.43336599000000009</c:v>
                </c:pt>
                <c:pt idx="14978">
                  <c:v>0.43339087000000009</c:v>
                </c:pt>
                <c:pt idx="14979">
                  <c:v>0.43342386000000011</c:v>
                </c:pt>
                <c:pt idx="14980">
                  <c:v>0.43344874000000005</c:v>
                </c:pt>
                <c:pt idx="14981">
                  <c:v>0.43348173000000007</c:v>
                </c:pt>
                <c:pt idx="14982">
                  <c:v>0.43350673000000006</c:v>
                </c:pt>
                <c:pt idx="14983">
                  <c:v>0.43353960000000002</c:v>
                </c:pt>
                <c:pt idx="14984">
                  <c:v>0.43356460000000008</c:v>
                </c:pt>
                <c:pt idx="14985">
                  <c:v>0.43359712</c:v>
                </c:pt>
                <c:pt idx="14986">
                  <c:v>0.43362236000000004</c:v>
                </c:pt>
                <c:pt idx="14987">
                  <c:v>0.43365499000000007</c:v>
                </c:pt>
                <c:pt idx="14988">
                  <c:v>0.43368023000000006</c:v>
                </c:pt>
                <c:pt idx="14989">
                  <c:v>0.43371287000000008</c:v>
                </c:pt>
                <c:pt idx="14990">
                  <c:v>0.43373810000000002</c:v>
                </c:pt>
                <c:pt idx="14991">
                  <c:v>0.4337707400000001</c:v>
                </c:pt>
                <c:pt idx="14992">
                  <c:v>0.43379608000000003</c:v>
                </c:pt>
                <c:pt idx="14993">
                  <c:v>0.43382872000000011</c:v>
                </c:pt>
                <c:pt idx="14994">
                  <c:v>0.4338539500000001</c:v>
                </c:pt>
                <c:pt idx="14995">
                  <c:v>0.43388659000000013</c:v>
                </c:pt>
                <c:pt idx="14996">
                  <c:v>0.43391194000000005</c:v>
                </c:pt>
                <c:pt idx="14997">
                  <c:v>0.43394446000000003</c:v>
                </c:pt>
                <c:pt idx="14998">
                  <c:v>0.43396981000000007</c:v>
                </c:pt>
                <c:pt idx="14999">
                  <c:v>0.43400245000000004</c:v>
                </c:pt>
                <c:pt idx="15000">
                  <c:v>0.43402768000000014</c:v>
                </c:pt>
                <c:pt idx="15001">
                  <c:v>0.43406032000000005</c:v>
                </c:pt>
                <c:pt idx="15002">
                  <c:v>0.4340855500000001</c:v>
                </c:pt>
                <c:pt idx="15003">
                  <c:v>0.43411819000000007</c:v>
                </c:pt>
                <c:pt idx="15004">
                  <c:v>0.43414342</c:v>
                </c:pt>
                <c:pt idx="15005">
                  <c:v>0.43417606000000003</c:v>
                </c:pt>
                <c:pt idx="15006">
                  <c:v>0.43420141000000001</c:v>
                </c:pt>
                <c:pt idx="15007">
                  <c:v>0.43423404999999998</c:v>
                </c:pt>
                <c:pt idx="15008">
                  <c:v>0.43425928000000008</c:v>
                </c:pt>
                <c:pt idx="15009">
                  <c:v>0.43429192</c:v>
                </c:pt>
                <c:pt idx="15010">
                  <c:v>0.4343171500000001</c:v>
                </c:pt>
                <c:pt idx="15011">
                  <c:v>0.43434979000000007</c:v>
                </c:pt>
                <c:pt idx="15012">
                  <c:v>0.43437467000000013</c:v>
                </c:pt>
                <c:pt idx="15013">
                  <c:v>0.43440766000000003</c:v>
                </c:pt>
                <c:pt idx="15014">
                  <c:v>0.43443254000000003</c:v>
                </c:pt>
                <c:pt idx="15015">
                  <c:v>0.4344655300000001</c:v>
                </c:pt>
                <c:pt idx="15016">
                  <c:v>0.4344905300000001</c:v>
                </c:pt>
                <c:pt idx="15017">
                  <c:v>0.43452293000000008</c:v>
                </c:pt>
                <c:pt idx="15018">
                  <c:v>0.43454840000000006</c:v>
                </c:pt>
                <c:pt idx="15019">
                  <c:v>0.43458080000000016</c:v>
                </c:pt>
                <c:pt idx="15020">
                  <c:v>0.43460615000000002</c:v>
                </c:pt>
                <c:pt idx="15021">
                  <c:v>0.43463868000000005</c:v>
                </c:pt>
                <c:pt idx="15022">
                  <c:v>0.43466425000000003</c:v>
                </c:pt>
                <c:pt idx="15023">
                  <c:v>0.43469678000000006</c:v>
                </c:pt>
                <c:pt idx="15024">
                  <c:v>0.4347221200000001</c:v>
                </c:pt>
                <c:pt idx="15025">
                  <c:v>0.43475465000000002</c:v>
                </c:pt>
                <c:pt idx="15026">
                  <c:v>0.43477999000000006</c:v>
                </c:pt>
                <c:pt idx="15027">
                  <c:v>0.43481252000000009</c:v>
                </c:pt>
                <c:pt idx="15028">
                  <c:v>0.43483787000000007</c:v>
                </c:pt>
                <c:pt idx="15029">
                  <c:v>0.43487050000000016</c:v>
                </c:pt>
                <c:pt idx="15030">
                  <c:v>0.43489585000000003</c:v>
                </c:pt>
                <c:pt idx="15031">
                  <c:v>0.43492837000000012</c:v>
                </c:pt>
                <c:pt idx="15032">
                  <c:v>0.4349537200000001</c:v>
                </c:pt>
                <c:pt idx="15033">
                  <c:v>0.43498624000000008</c:v>
                </c:pt>
                <c:pt idx="15034">
                  <c:v>0.43501159000000006</c:v>
                </c:pt>
                <c:pt idx="15035">
                  <c:v>0.43504377000000005</c:v>
                </c:pt>
                <c:pt idx="15036">
                  <c:v>0.43506958000000007</c:v>
                </c:pt>
                <c:pt idx="15037">
                  <c:v>0.43510164000000001</c:v>
                </c:pt>
                <c:pt idx="15038">
                  <c:v>0.43512745000000008</c:v>
                </c:pt>
                <c:pt idx="15039">
                  <c:v>0.43515951000000008</c:v>
                </c:pt>
                <c:pt idx="15040">
                  <c:v>0.43518486000000012</c:v>
                </c:pt>
                <c:pt idx="15041">
                  <c:v>0.4352173800000001</c:v>
                </c:pt>
                <c:pt idx="15042">
                  <c:v>0.43524273000000002</c:v>
                </c:pt>
                <c:pt idx="15043">
                  <c:v>0.43527525</c:v>
                </c:pt>
                <c:pt idx="15044">
                  <c:v>0.43530060000000009</c:v>
                </c:pt>
                <c:pt idx="15045">
                  <c:v>0.43533312000000002</c:v>
                </c:pt>
                <c:pt idx="15046">
                  <c:v>0.43535847000000011</c:v>
                </c:pt>
                <c:pt idx="15047">
                  <c:v>0.43539099000000009</c:v>
                </c:pt>
                <c:pt idx="15048">
                  <c:v>0.43541634000000007</c:v>
                </c:pt>
                <c:pt idx="15049">
                  <c:v>0.43544898000000015</c:v>
                </c:pt>
                <c:pt idx="15050">
                  <c:v>0.43547432000000014</c:v>
                </c:pt>
                <c:pt idx="15051">
                  <c:v>0.4355070800000001</c:v>
                </c:pt>
                <c:pt idx="15052">
                  <c:v>0.43553231000000003</c:v>
                </c:pt>
                <c:pt idx="15053">
                  <c:v>0.43556495000000006</c:v>
                </c:pt>
                <c:pt idx="15054">
                  <c:v>0.4355901800000001</c:v>
                </c:pt>
                <c:pt idx="15055">
                  <c:v>0.43562282000000008</c:v>
                </c:pt>
                <c:pt idx="15056">
                  <c:v>0.43564805000000001</c:v>
                </c:pt>
                <c:pt idx="15057">
                  <c:v>0.43568080000000009</c:v>
                </c:pt>
                <c:pt idx="15058">
                  <c:v>0.43570592000000002</c:v>
                </c:pt>
                <c:pt idx="15059">
                  <c:v>0.4357386800000001</c:v>
                </c:pt>
                <c:pt idx="15060">
                  <c:v>0.43576379000000004</c:v>
                </c:pt>
                <c:pt idx="15061">
                  <c:v>0.43579608000000003</c:v>
                </c:pt>
                <c:pt idx="15062">
                  <c:v>0.43582131000000007</c:v>
                </c:pt>
                <c:pt idx="15063">
                  <c:v>0.43585407000000009</c:v>
                </c:pt>
                <c:pt idx="15064">
                  <c:v>0.43587918000000009</c:v>
                </c:pt>
                <c:pt idx="15065">
                  <c:v>0.43591194000000005</c:v>
                </c:pt>
                <c:pt idx="15066">
                  <c:v>0.43593705000000005</c:v>
                </c:pt>
                <c:pt idx="15067">
                  <c:v>0.43597004000000006</c:v>
                </c:pt>
                <c:pt idx="15068">
                  <c:v>0.43599504</c:v>
                </c:pt>
                <c:pt idx="15069">
                  <c:v>0.43602791000000007</c:v>
                </c:pt>
                <c:pt idx="15070">
                  <c:v>0.43605303000000001</c:v>
                </c:pt>
                <c:pt idx="15071">
                  <c:v>0.43608578000000009</c:v>
                </c:pt>
                <c:pt idx="15072">
                  <c:v>0.43611090000000008</c:v>
                </c:pt>
                <c:pt idx="15073">
                  <c:v>0.43614365000000005</c:v>
                </c:pt>
                <c:pt idx="15074">
                  <c:v>0.43616888000000009</c:v>
                </c:pt>
                <c:pt idx="15075">
                  <c:v>0.43620152000000001</c:v>
                </c:pt>
                <c:pt idx="15076">
                  <c:v>0.43622675000000005</c:v>
                </c:pt>
                <c:pt idx="15077">
                  <c:v>0.43625951000000002</c:v>
                </c:pt>
                <c:pt idx="15078">
                  <c:v>0.43628486000000011</c:v>
                </c:pt>
                <c:pt idx="15079">
                  <c:v>0.43631692000000011</c:v>
                </c:pt>
                <c:pt idx="15080">
                  <c:v>0.43634273000000007</c:v>
                </c:pt>
                <c:pt idx="15081">
                  <c:v>0.43637479000000012</c:v>
                </c:pt>
                <c:pt idx="15082">
                  <c:v>0.43640060000000014</c:v>
                </c:pt>
                <c:pt idx="15083">
                  <c:v>0.43643289000000007</c:v>
                </c:pt>
                <c:pt idx="15084">
                  <c:v>0.43645789000000007</c:v>
                </c:pt>
                <c:pt idx="15085">
                  <c:v>0.43649099000000008</c:v>
                </c:pt>
                <c:pt idx="15086">
                  <c:v>0.43651576000000003</c:v>
                </c:pt>
                <c:pt idx="15087">
                  <c:v>0.43654886000000004</c:v>
                </c:pt>
                <c:pt idx="15088">
                  <c:v>0.4365736300000001</c:v>
                </c:pt>
                <c:pt idx="15089">
                  <c:v>0.43660627000000007</c:v>
                </c:pt>
                <c:pt idx="15090">
                  <c:v>0.43663150000000001</c:v>
                </c:pt>
                <c:pt idx="15091">
                  <c:v>0.43666425000000003</c:v>
                </c:pt>
                <c:pt idx="15092">
                  <c:v>0.43668937000000008</c:v>
                </c:pt>
                <c:pt idx="15093">
                  <c:v>0.4367221200000001</c:v>
                </c:pt>
                <c:pt idx="15094">
                  <c:v>0.43674735999999997</c:v>
                </c:pt>
                <c:pt idx="15095">
                  <c:v>0.43677999000000006</c:v>
                </c:pt>
                <c:pt idx="15096">
                  <c:v>0.4368053400000001</c:v>
                </c:pt>
                <c:pt idx="15097">
                  <c:v>0.43683775000000002</c:v>
                </c:pt>
                <c:pt idx="15098">
                  <c:v>0.43686333000000011</c:v>
                </c:pt>
                <c:pt idx="15099">
                  <c:v>0.43689574000000003</c:v>
                </c:pt>
                <c:pt idx="15100">
                  <c:v>0.43692120000000007</c:v>
                </c:pt>
                <c:pt idx="15101">
                  <c:v>0.4369537200000001</c:v>
                </c:pt>
                <c:pt idx="15102">
                  <c:v>0.43697907000000008</c:v>
                </c:pt>
                <c:pt idx="15103">
                  <c:v>0.43701148000000006</c:v>
                </c:pt>
                <c:pt idx="15104">
                  <c:v>0.43703694000000004</c:v>
                </c:pt>
                <c:pt idx="15105">
                  <c:v>0.43706935000000002</c:v>
                </c:pt>
                <c:pt idx="15106">
                  <c:v>0.43709481000000006</c:v>
                </c:pt>
                <c:pt idx="15107">
                  <c:v>0.43712722000000004</c:v>
                </c:pt>
                <c:pt idx="15108">
                  <c:v>0.43715291000000006</c:v>
                </c:pt>
                <c:pt idx="15109">
                  <c:v>0.4371853200000001</c:v>
                </c:pt>
                <c:pt idx="15110">
                  <c:v>0.4372102000000001</c:v>
                </c:pt>
                <c:pt idx="15111">
                  <c:v>0.43724319</c:v>
                </c:pt>
                <c:pt idx="15112">
                  <c:v>0.43726819000000006</c:v>
                </c:pt>
                <c:pt idx="15113">
                  <c:v>0.43730106000000007</c:v>
                </c:pt>
                <c:pt idx="15114">
                  <c:v>0.43732606000000013</c:v>
                </c:pt>
                <c:pt idx="15115">
                  <c:v>0.43735893000000009</c:v>
                </c:pt>
                <c:pt idx="15116">
                  <c:v>0.43738393000000009</c:v>
                </c:pt>
                <c:pt idx="15117">
                  <c:v>0.43741634000000007</c:v>
                </c:pt>
                <c:pt idx="15118">
                  <c:v>0.4374418000000001</c:v>
                </c:pt>
                <c:pt idx="15119">
                  <c:v>0.43747421000000009</c:v>
                </c:pt>
                <c:pt idx="15120">
                  <c:v>0.43749967000000006</c:v>
                </c:pt>
                <c:pt idx="15121">
                  <c:v>0.4375321900000001</c:v>
                </c:pt>
                <c:pt idx="15122">
                  <c:v>0.43755754000000002</c:v>
                </c:pt>
                <c:pt idx="15123">
                  <c:v>0.43759018000000005</c:v>
                </c:pt>
                <c:pt idx="15124">
                  <c:v>0.43761541000000004</c:v>
                </c:pt>
                <c:pt idx="15125">
                  <c:v>0.43764805000000001</c:v>
                </c:pt>
                <c:pt idx="15126">
                  <c:v>0.4376734000000001</c:v>
                </c:pt>
                <c:pt idx="15127">
                  <c:v>0.43770592000000008</c:v>
                </c:pt>
                <c:pt idx="15128">
                  <c:v>0.43773127000000001</c:v>
                </c:pt>
                <c:pt idx="15129">
                  <c:v>0.43776391000000003</c:v>
                </c:pt>
                <c:pt idx="15130">
                  <c:v>0.43778925000000002</c:v>
                </c:pt>
                <c:pt idx="15131">
                  <c:v>0.43782178000000016</c:v>
                </c:pt>
                <c:pt idx="15132">
                  <c:v>0.43784712000000003</c:v>
                </c:pt>
                <c:pt idx="15133">
                  <c:v>0.43787965000000006</c:v>
                </c:pt>
                <c:pt idx="15134">
                  <c:v>0.43790499000000016</c:v>
                </c:pt>
                <c:pt idx="15135">
                  <c:v>0.4379371700000001</c:v>
                </c:pt>
                <c:pt idx="15136">
                  <c:v>0.43796287000000012</c:v>
                </c:pt>
                <c:pt idx="15137">
                  <c:v>0.43799504</c:v>
                </c:pt>
                <c:pt idx="15138">
                  <c:v>0.43802027000000016</c:v>
                </c:pt>
                <c:pt idx="15139">
                  <c:v>0.43805291000000007</c:v>
                </c:pt>
                <c:pt idx="15140">
                  <c:v>0.43807814000000006</c:v>
                </c:pt>
                <c:pt idx="15141">
                  <c:v>0.43811090000000014</c:v>
                </c:pt>
                <c:pt idx="15142">
                  <c:v>0.43813601000000002</c:v>
                </c:pt>
                <c:pt idx="15143">
                  <c:v>0.43816888000000009</c:v>
                </c:pt>
                <c:pt idx="15144">
                  <c:v>0.43819400000000003</c:v>
                </c:pt>
                <c:pt idx="15145">
                  <c:v>0.43822675000000005</c:v>
                </c:pt>
                <c:pt idx="15146">
                  <c:v>0.43825199000000004</c:v>
                </c:pt>
                <c:pt idx="15147">
                  <c:v>0.43828462000000007</c:v>
                </c:pt>
                <c:pt idx="15148">
                  <c:v>0.43830997000000016</c:v>
                </c:pt>
                <c:pt idx="15149">
                  <c:v>0.43834273000000007</c:v>
                </c:pt>
                <c:pt idx="15150">
                  <c:v>0.43836784000000006</c:v>
                </c:pt>
                <c:pt idx="15151">
                  <c:v>0.43840060000000008</c:v>
                </c:pt>
                <c:pt idx="15152">
                  <c:v>0.43842571000000008</c:v>
                </c:pt>
                <c:pt idx="15153">
                  <c:v>0.43845847000000016</c:v>
                </c:pt>
                <c:pt idx="15154">
                  <c:v>0.43848370000000009</c:v>
                </c:pt>
                <c:pt idx="15155">
                  <c:v>0.43851634000000006</c:v>
                </c:pt>
                <c:pt idx="15156">
                  <c:v>0.4385415700000001</c:v>
                </c:pt>
                <c:pt idx="15157">
                  <c:v>0.43857421000000008</c:v>
                </c:pt>
                <c:pt idx="15158">
                  <c:v>0.43859909000000002</c:v>
                </c:pt>
                <c:pt idx="15159">
                  <c:v>0.43863219000000003</c:v>
                </c:pt>
                <c:pt idx="15160">
                  <c:v>0.43865708000000003</c:v>
                </c:pt>
                <c:pt idx="15161">
                  <c:v>0.43868937000000008</c:v>
                </c:pt>
                <c:pt idx="15162">
                  <c:v>0.4387149500000001</c:v>
                </c:pt>
                <c:pt idx="15163">
                  <c:v>0.43874723999999998</c:v>
                </c:pt>
                <c:pt idx="15164">
                  <c:v>0.43877293000000006</c:v>
                </c:pt>
                <c:pt idx="15165">
                  <c:v>0.43880511000000005</c:v>
                </c:pt>
                <c:pt idx="15166">
                  <c:v>0.43883080000000008</c:v>
                </c:pt>
                <c:pt idx="15167">
                  <c:v>0.43886321000000006</c:v>
                </c:pt>
                <c:pt idx="15168">
                  <c:v>0.43888868000000014</c:v>
                </c:pt>
                <c:pt idx="15169">
                  <c:v>0.43892131000000006</c:v>
                </c:pt>
                <c:pt idx="15170">
                  <c:v>0.4389465500000001</c:v>
                </c:pt>
                <c:pt idx="15171">
                  <c:v>0.43897918000000008</c:v>
                </c:pt>
                <c:pt idx="15172">
                  <c:v>0.43900442000000006</c:v>
                </c:pt>
                <c:pt idx="15173">
                  <c:v>0.43903704999999998</c:v>
                </c:pt>
                <c:pt idx="15174">
                  <c:v>0.43906229000000008</c:v>
                </c:pt>
                <c:pt idx="15175">
                  <c:v>0.43909493000000011</c:v>
                </c:pt>
                <c:pt idx="15176">
                  <c:v>0.43912016000000004</c:v>
                </c:pt>
                <c:pt idx="15177">
                  <c:v>0.43915291000000006</c:v>
                </c:pt>
                <c:pt idx="15178">
                  <c:v>0.43917814000000011</c:v>
                </c:pt>
                <c:pt idx="15179">
                  <c:v>0.43921078000000008</c:v>
                </c:pt>
                <c:pt idx="15180">
                  <c:v>0.43923601000000001</c:v>
                </c:pt>
                <c:pt idx="15181">
                  <c:v>0.43926865000000004</c:v>
                </c:pt>
                <c:pt idx="15182">
                  <c:v>0.43929388000000008</c:v>
                </c:pt>
                <c:pt idx="15183">
                  <c:v>0.43932618000000012</c:v>
                </c:pt>
                <c:pt idx="15184">
                  <c:v>0.43935129000000006</c:v>
                </c:pt>
                <c:pt idx="15185">
                  <c:v>0.43938405000000014</c:v>
                </c:pt>
                <c:pt idx="15186">
                  <c:v>0.43940928000000007</c:v>
                </c:pt>
                <c:pt idx="15187">
                  <c:v>0.4394419200000001</c:v>
                </c:pt>
                <c:pt idx="15188">
                  <c:v>0.43946715000000003</c:v>
                </c:pt>
                <c:pt idx="15189">
                  <c:v>0.43949990000000005</c:v>
                </c:pt>
                <c:pt idx="15190">
                  <c:v>0.4395250200000001</c:v>
                </c:pt>
                <c:pt idx="15191">
                  <c:v>0.43955777000000007</c:v>
                </c:pt>
                <c:pt idx="15192">
                  <c:v>0.43958289000000011</c:v>
                </c:pt>
                <c:pt idx="15193">
                  <c:v>0.43961564000000003</c:v>
                </c:pt>
                <c:pt idx="15194">
                  <c:v>0.43964076000000007</c:v>
                </c:pt>
                <c:pt idx="15195">
                  <c:v>0.4396735100000001</c:v>
                </c:pt>
                <c:pt idx="15196">
                  <c:v>0.43969874000000003</c:v>
                </c:pt>
                <c:pt idx="15197">
                  <c:v>0.43973138000000001</c:v>
                </c:pt>
                <c:pt idx="15198">
                  <c:v>0.4397566200000001</c:v>
                </c:pt>
                <c:pt idx="15199">
                  <c:v>0.43978937000000007</c:v>
                </c:pt>
                <c:pt idx="15200">
                  <c:v>0.43981460000000011</c:v>
                </c:pt>
                <c:pt idx="15201">
                  <c:v>0.43984724000000003</c:v>
                </c:pt>
                <c:pt idx="15202">
                  <c:v>0.43987201000000009</c:v>
                </c:pt>
                <c:pt idx="15203">
                  <c:v>0.4399051100000001</c:v>
                </c:pt>
                <c:pt idx="15204">
                  <c:v>0.43992999000000016</c:v>
                </c:pt>
                <c:pt idx="15205">
                  <c:v>0.43996298000000011</c:v>
                </c:pt>
                <c:pt idx="15206">
                  <c:v>0.43998787000000011</c:v>
                </c:pt>
                <c:pt idx="15207">
                  <c:v>0.44002085000000002</c:v>
                </c:pt>
                <c:pt idx="15208">
                  <c:v>0.44004573999999996</c:v>
                </c:pt>
                <c:pt idx="15209">
                  <c:v>0.44007837000000005</c:v>
                </c:pt>
                <c:pt idx="15210">
                  <c:v>0.44010360999999998</c:v>
                </c:pt>
                <c:pt idx="15211">
                  <c:v>0.44013623999999996</c:v>
                </c:pt>
                <c:pt idx="15212">
                  <c:v>0.44016148000000005</c:v>
                </c:pt>
                <c:pt idx="15213">
                  <c:v>0.44019411999999997</c:v>
                </c:pt>
                <c:pt idx="15214">
                  <c:v>0.44021958</c:v>
                </c:pt>
                <c:pt idx="15215">
                  <c:v>0.44025198999999998</c:v>
                </c:pt>
                <c:pt idx="15216">
                  <c:v>0.44027732999999997</c:v>
                </c:pt>
                <c:pt idx="15217">
                  <c:v>0.44030997000000011</c:v>
                </c:pt>
                <c:pt idx="15218">
                  <c:v>0.44033531999999997</c:v>
                </c:pt>
                <c:pt idx="15219">
                  <c:v>0.44036796000000006</c:v>
                </c:pt>
                <c:pt idx="15220">
                  <c:v>0.44039319000000005</c:v>
                </c:pt>
                <c:pt idx="15221">
                  <c:v>0.44042583000000002</c:v>
                </c:pt>
                <c:pt idx="15222">
                  <c:v>0.44045106000000001</c:v>
                </c:pt>
                <c:pt idx="15223">
                  <c:v>0.44048370000000003</c:v>
                </c:pt>
                <c:pt idx="15224">
                  <c:v>0.44050893000000002</c:v>
                </c:pt>
                <c:pt idx="15225">
                  <c:v>0.44054157000000005</c:v>
                </c:pt>
                <c:pt idx="15226">
                  <c:v>0.44056680000000004</c:v>
                </c:pt>
                <c:pt idx="15227">
                  <c:v>0.44059943999999995</c:v>
                </c:pt>
                <c:pt idx="15228">
                  <c:v>0.44062455</c:v>
                </c:pt>
                <c:pt idx="15229">
                  <c:v>0.44065742999999996</c:v>
                </c:pt>
                <c:pt idx="15230">
                  <c:v>0.44068243000000001</c:v>
                </c:pt>
                <c:pt idx="15231">
                  <c:v>0.44071529999999998</c:v>
                </c:pt>
                <c:pt idx="15232">
                  <c:v>0.44074041000000003</c:v>
                </c:pt>
                <c:pt idx="15233">
                  <c:v>0.44077282000000001</c:v>
                </c:pt>
                <c:pt idx="15234">
                  <c:v>0.44079828000000004</c:v>
                </c:pt>
                <c:pt idx="15235">
                  <c:v>0.44083080000000002</c:v>
                </c:pt>
                <c:pt idx="15236">
                  <c:v>0.44085615</c:v>
                </c:pt>
                <c:pt idx="15237">
                  <c:v>0.44088868000000009</c:v>
                </c:pt>
                <c:pt idx="15238">
                  <c:v>0.44091402000000002</c:v>
                </c:pt>
                <c:pt idx="15239">
                  <c:v>0.44094655000000005</c:v>
                </c:pt>
                <c:pt idx="15240">
                  <c:v>0.44097189000000003</c:v>
                </c:pt>
                <c:pt idx="15241">
                  <c:v>0.44100442000000001</c:v>
                </c:pt>
                <c:pt idx="15242">
                  <c:v>0.44102976000000005</c:v>
                </c:pt>
                <c:pt idx="15243">
                  <c:v>0.44106229000000002</c:v>
                </c:pt>
                <c:pt idx="15244">
                  <c:v>0.44108763000000001</c:v>
                </c:pt>
                <c:pt idx="15245">
                  <c:v>0.44112015999999998</c:v>
                </c:pt>
                <c:pt idx="15246">
                  <c:v>0.44114515999999993</c:v>
                </c:pt>
                <c:pt idx="15247">
                  <c:v>0.44117814</c:v>
                </c:pt>
                <c:pt idx="15248">
                  <c:v>0.44120302999999994</c:v>
                </c:pt>
                <c:pt idx="15249">
                  <c:v>0.44123623999999995</c:v>
                </c:pt>
                <c:pt idx="15250">
                  <c:v>0.44126100999999995</c:v>
                </c:pt>
                <c:pt idx="15251">
                  <c:v>0.44129399999999996</c:v>
                </c:pt>
                <c:pt idx="15252">
                  <c:v>0.44131888000000008</c:v>
                </c:pt>
                <c:pt idx="15253">
                  <c:v>0.44135199000000008</c:v>
                </c:pt>
                <c:pt idx="15254">
                  <c:v>0.44137675000000004</c:v>
                </c:pt>
                <c:pt idx="15255">
                  <c:v>0.44140986000000004</c:v>
                </c:pt>
                <c:pt idx="15256">
                  <c:v>0.44143474000000005</c:v>
                </c:pt>
                <c:pt idx="15257">
                  <c:v>0.44146702999999998</c:v>
                </c:pt>
                <c:pt idx="15258">
                  <c:v>0.44149261000000001</c:v>
                </c:pt>
                <c:pt idx="15259">
                  <c:v>0.44152502000000005</c:v>
                </c:pt>
                <c:pt idx="15260">
                  <c:v>0.44155071000000001</c:v>
                </c:pt>
                <c:pt idx="15261">
                  <c:v>0.44158289000000006</c:v>
                </c:pt>
                <c:pt idx="15262">
                  <c:v>0.44160858000000003</c:v>
                </c:pt>
                <c:pt idx="15263">
                  <c:v>0.44164076000000002</c:v>
                </c:pt>
                <c:pt idx="15264">
                  <c:v>0.44166657000000004</c:v>
                </c:pt>
                <c:pt idx="15265">
                  <c:v>0.44169886000000008</c:v>
                </c:pt>
                <c:pt idx="15266">
                  <c:v>0.44172386000000002</c:v>
                </c:pt>
                <c:pt idx="15267">
                  <c:v>0.44175684999999998</c:v>
                </c:pt>
                <c:pt idx="15268">
                  <c:v>0.44178172999999998</c:v>
                </c:pt>
                <c:pt idx="15269">
                  <c:v>0.4418148300000001</c:v>
                </c:pt>
                <c:pt idx="15270">
                  <c:v>0.44183972000000005</c:v>
                </c:pt>
                <c:pt idx="15271">
                  <c:v>0.44187259000000007</c:v>
                </c:pt>
                <c:pt idx="15272">
                  <c:v>0.44189759000000001</c:v>
                </c:pt>
                <c:pt idx="15273">
                  <c:v>0.44193046000000002</c:v>
                </c:pt>
                <c:pt idx="15274">
                  <c:v>0.44195546000000002</c:v>
                </c:pt>
                <c:pt idx="15275">
                  <c:v>0.44198833000000004</c:v>
                </c:pt>
                <c:pt idx="15276">
                  <c:v>0.44201332999999998</c:v>
                </c:pt>
                <c:pt idx="15277">
                  <c:v>0.44204584999999996</c:v>
                </c:pt>
                <c:pt idx="15278">
                  <c:v>0.44207143000000004</c:v>
                </c:pt>
                <c:pt idx="15279">
                  <c:v>0.44210371999999998</c:v>
                </c:pt>
                <c:pt idx="15280">
                  <c:v>0.44212953000000005</c:v>
                </c:pt>
                <c:pt idx="15281">
                  <c:v>0.44216159000000005</c:v>
                </c:pt>
                <c:pt idx="15282">
                  <c:v>0.44218729000000001</c:v>
                </c:pt>
                <c:pt idx="15283">
                  <c:v>0.44221946000000001</c:v>
                </c:pt>
                <c:pt idx="15284">
                  <c:v>0.44224516000000003</c:v>
                </c:pt>
                <c:pt idx="15285">
                  <c:v>0.44227756000000001</c:v>
                </c:pt>
                <c:pt idx="15286">
                  <c:v>0.44230303000000004</c:v>
                </c:pt>
                <c:pt idx="15287">
                  <c:v>0.44233554999999997</c:v>
                </c:pt>
                <c:pt idx="15288">
                  <c:v>0.44236043000000008</c:v>
                </c:pt>
                <c:pt idx="15289">
                  <c:v>0.44239319000000005</c:v>
                </c:pt>
                <c:pt idx="15290">
                  <c:v>0.44241854000000008</c:v>
                </c:pt>
                <c:pt idx="15291">
                  <c:v>0.44245118</c:v>
                </c:pt>
                <c:pt idx="15292">
                  <c:v>0.4424764100000001</c:v>
                </c:pt>
                <c:pt idx="15293">
                  <c:v>0.44250916000000001</c:v>
                </c:pt>
                <c:pt idx="15294">
                  <c:v>0.44253451000000005</c:v>
                </c:pt>
                <c:pt idx="15295">
                  <c:v>0.44256702999999997</c:v>
                </c:pt>
                <c:pt idx="15296">
                  <c:v>0.44259226000000002</c:v>
                </c:pt>
                <c:pt idx="15297">
                  <c:v>0.4426249000000001</c:v>
                </c:pt>
                <c:pt idx="15298">
                  <c:v>0.44265024999999997</c:v>
                </c:pt>
                <c:pt idx="15299">
                  <c:v>0.44268277000000006</c:v>
                </c:pt>
                <c:pt idx="15300">
                  <c:v>0.44270811999999998</c:v>
                </c:pt>
                <c:pt idx="15301">
                  <c:v>0.44274063999999996</c:v>
                </c:pt>
                <c:pt idx="15302">
                  <c:v>0.44276599</c:v>
                </c:pt>
                <c:pt idx="15303">
                  <c:v>0.44279863000000003</c:v>
                </c:pt>
                <c:pt idx="15304">
                  <c:v>0.44282340000000003</c:v>
                </c:pt>
                <c:pt idx="15305">
                  <c:v>0.4428565000000001</c:v>
                </c:pt>
                <c:pt idx="15306">
                  <c:v>0.4428812700000001</c:v>
                </c:pt>
                <c:pt idx="15307">
                  <c:v>0.44291414000000001</c:v>
                </c:pt>
                <c:pt idx="15308">
                  <c:v>0.44293913999999995</c:v>
                </c:pt>
                <c:pt idx="15309">
                  <c:v>0.44297212000000002</c:v>
                </c:pt>
                <c:pt idx="15310">
                  <c:v>0.44299736000000001</c:v>
                </c:pt>
                <c:pt idx="15311">
                  <c:v>0.44302999000000004</c:v>
                </c:pt>
                <c:pt idx="15312">
                  <c:v>0.44305522999999997</c:v>
                </c:pt>
                <c:pt idx="15313">
                  <c:v>0.44308787000000011</c:v>
                </c:pt>
                <c:pt idx="15314">
                  <c:v>0.44311320999999998</c:v>
                </c:pt>
                <c:pt idx="15315">
                  <c:v>0.44314573999999995</c:v>
                </c:pt>
                <c:pt idx="15316">
                  <c:v>0.44317108</c:v>
                </c:pt>
                <c:pt idx="15317">
                  <c:v>0.44320361000000003</c:v>
                </c:pt>
                <c:pt idx="15318">
                  <c:v>0.44322895000000001</c:v>
                </c:pt>
                <c:pt idx="15319">
                  <c:v>0.44326148000000004</c:v>
                </c:pt>
                <c:pt idx="15320">
                  <c:v>0.44328682000000008</c:v>
                </c:pt>
                <c:pt idx="15321">
                  <c:v>0.44331935</c:v>
                </c:pt>
                <c:pt idx="15322">
                  <c:v>0.4433446900000001</c:v>
                </c:pt>
                <c:pt idx="15323">
                  <c:v>0.44337699000000014</c:v>
                </c:pt>
                <c:pt idx="15324">
                  <c:v>0.44340256000000006</c:v>
                </c:pt>
                <c:pt idx="15325">
                  <c:v>0.44343486000000004</c:v>
                </c:pt>
                <c:pt idx="15326">
                  <c:v>0.44345985999999998</c:v>
                </c:pt>
                <c:pt idx="15327">
                  <c:v>0.44349273</c:v>
                </c:pt>
                <c:pt idx="15328">
                  <c:v>0.44351796000000004</c:v>
                </c:pt>
                <c:pt idx="15329">
                  <c:v>0.44355071000000001</c:v>
                </c:pt>
                <c:pt idx="15330">
                  <c:v>0.44357583</c:v>
                </c:pt>
                <c:pt idx="15331">
                  <c:v>0.44360858000000003</c:v>
                </c:pt>
                <c:pt idx="15332">
                  <c:v>0.44363380999999996</c:v>
                </c:pt>
                <c:pt idx="15333">
                  <c:v>0.44366668000000004</c:v>
                </c:pt>
                <c:pt idx="15334">
                  <c:v>0.44369167999999998</c:v>
                </c:pt>
                <c:pt idx="15335">
                  <c:v>0.44372455</c:v>
                </c:pt>
                <c:pt idx="15336">
                  <c:v>0.44374954999999999</c:v>
                </c:pt>
                <c:pt idx="15337">
                  <c:v>0.44378243000000001</c:v>
                </c:pt>
                <c:pt idx="15338">
                  <c:v>0.44380743</c:v>
                </c:pt>
                <c:pt idx="15339">
                  <c:v>0.44384030000000002</c:v>
                </c:pt>
                <c:pt idx="15340">
                  <c:v>0.44386530000000002</c:v>
                </c:pt>
                <c:pt idx="15341">
                  <c:v>0.44389770000000001</c:v>
                </c:pt>
                <c:pt idx="15342">
                  <c:v>0.44392317000000003</c:v>
                </c:pt>
                <c:pt idx="15343">
                  <c:v>0.44395557000000002</c:v>
                </c:pt>
                <c:pt idx="15344">
                  <c:v>0.44398127000000004</c:v>
                </c:pt>
                <c:pt idx="15345">
                  <c:v>0.44401355999999997</c:v>
                </c:pt>
                <c:pt idx="15346">
                  <c:v>0.44403913999999994</c:v>
                </c:pt>
                <c:pt idx="15347">
                  <c:v>0.44407131</c:v>
                </c:pt>
                <c:pt idx="15348">
                  <c:v>0.44409700999999996</c:v>
                </c:pt>
                <c:pt idx="15349">
                  <c:v>0.4441293</c:v>
                </c:pt>
                <c:pt idx="15350">
                  <c:v>0.44415488000000003</c:v>
                </c:pt>
                <c:pt idx="15351">
                  <c:v>0.44418717000000002</c:v>
                </c:pt>
                <c:pt idx="15352">
                  <c:v>0.44421275000000005</c:v>
                </c:pt>
                <c:pt idx="15353">
                  <c:v>0.44424503999999992</c:v>
                </c:pt>
                <c:pt idx="15354">
                  <c:v>0.44427016000000008</c:v>
                </c:pt>
                <c:pt idx="15355">
                  <c:v>0.44430291000000005</c:v>
                </c:pt>
                <c:pt idx="15356">
                  <c:v>0.44432803000000004</c:v>
                </c:pt>
                <c:pt idx="15357">
                  <c:v>0.44436078000000007</c:v>
                </c:pt>
                <c:pt idx="15358">
                  <c:v>0.44438601000000005</c:v>
                </c:pt>
                <c:pt idx="15359">
                  <c:v>0.44441842000000004</c:v>
                </c:pt>
                <c:pt idx="15360">
                  <c:v>0.44444400000000001</c:v>
                </c:pt>
                <c:pt idx="15361">
                  <c:v>0.44447629000000005</c:v>
                </c:pt>
                <c:pt idx="15362">
                  <c:v>0.44450187000000002</c:v>
                </c:pt>
                <c:pt idx="15363">
                  <c:v>0.44453462000000005</c:v>
                </c:pt>
                <c:pt idx="15364">
                  <c:v>0.44455985999999997</c:v>
                </c:pt>
                <c:pt idx="15365">
                  <c:v>0.44459249000000001</c:v>
                </c:pt>
                <c:pt idx="15366">
                  <c:v>0.44461773000000004</c:v>
                </c:pt>
                <c:pt idx="15367">
                  <c:v>0.44465037000000002</c:v>
                </c:pt>
                <c:pt idx="15368">
                  <c:v>0.4446756</c:v>
                </c:pt>
                <c:pt idx="15369">
                  <c:v>0.44470823999999998</c:v>
                </c:pt>
                <c:pt idx="15370">
                  <c:v>0.44473346999999996</c:v>
                </c:pt>
                <c:pt idx="15371">
                  <c:v>0.44476611000000005</c:v>
                </c:pt>
                <c:pt idx="15372">
                  <c:v>0.44479133999999992</c:v>
                </c:pt>
                <c:pt idx="15373">
                  <c:v>0.44482351000000003</c:v>
                </c:pt>
                <c:pt idx="15374">
                  <c:v>0.44484932000000005</c:v>
                </c:pt>
                <c:pt idx="15375">
                  <c:v>0.4448813800000001</c:v>
                </c:pt>
                <c:pt idx="15376">
                  <c:v>0.44490685000000002</c:v>
                </c:pt>
                <c:pt idx="15377">
                  <c:v>0.44493937</c:v>
                </c:pt>
                <c:pt idx="15378">
                  <c:v>0.4449646000000001</c:v>
                </c:pt>
                <c:pt idx="15379">
                  <c:v>0.44499723999999996</c:v>
                </c:pt>
                <c:pt idx="15380">
                  <c:v>0.44502247000000006</c:v>
                </c:pt>
                <c:pt idx="15381">
                  <c:v>0.44505522999999997</c:v>
                </c:pt>
                <c:pt idx="15382">
                  <c:v>0.44508046000000007</c:v>
                </c:pt>
                <c:pt idx="15383">
                  <c:v>0.44511309999999998</c:v>
                </c:pt>
                <c:pt idx="15384">
                  <c:v>0.44513833000000003</c:v>
                </c:pt>
                <c:pt idx="15385">
                  <c:v>0.44517097000000005</c:v>
                </c:pt>
                <c:pt idx="15386">
                  <c:v>0.44519620000000004</c:v>
                </c:pt>
                <c:pt idx="15387">
                  <c:v>0.44522884000000001</c:v>
                </c:pt>
                <c:pt idx="15388">
                  <c:v>0.44525407</c:v>
                </c:pt>
                <c:pt idx="15389">
                  <c:v>0.44528671000000003</c:v>
                </c:pt>
                <c:pt idx="15390">
                  <c:v>0.44531205000000001</c:v>
                </c:pt>
                <c:pt idx="15391">
                  <c:v>0.44534446000000005</c:v>
                </c:pt>
                <c:pt idx="15392">
                  <c:v>0.44536993000000002</c:v>
                </c:pt>
                <c:pt idx="15393">
                  <c:v>0.44540222000000002</c:v>
                </c:pt>
                <c:pt idx="15394">
                  <c:v>0.44542791000000004</c:v>
                </c:pt>
                <c:pt idx="15395">
                  <c:v>0.44546009000000003</c:v>
                </c:pt>
                <c:pt idx="15396">
                  <c:v>0.44548578000000005</c:v>
                </c:pt>
                <c:pt idx="15397">
                  <c:v>0.44551796000000005</c:v>
                </c:pt>
                <c:pt idx="15398">
                  <c:v>0.44554377000000001</c:v>
                </c:pt>
                <c:pt idx="15399">
                  <c:v>0.44557594</c:v>
                </c:pt>
                <c:pt idx="15400">
                  <c:v>0.44560163999999997</c:v>
                </c:pt>
                <c:pt idx="15401">
                  <c:v>0.44563380999999996</c:v>
                </c:pt>
                <c:pt idx="15402">
                  <c:v>0.44565904999999995</c:v>
                </c:pt>
                <c:pt idx="15403">
                  <c:v>0.44569167999999998</c:v>
                </c:pt>
                <c:pt idx="15404">
                  <c:v>0.44571692000000002</c:v>
                </c:pt>
                <c:pt idx="15405">
                  <c:v>0.44574954999999999</c:v>
                </c:pt>
                <c:pt idx="15406">
                  <c:v>0.44577479000000003</c:v>
                </c:pt>
                <c:pt idx="15407">
                  <c:v>0.44580766000000005</c:v>
                </c:pt>
                <c:pt idx="15408">
                  <c:v>0.44583300000000003</c:v>
                </c:pt>
                <c:pt idx="15409">
                  <c:v>0.44586553000000001</c:v>
                </c:pt>
                <c:pt idx="15410">
                  <c:v>0.44589087000000011</c:v>
                </c:pt>
                <c:pt idx="15411">
                  <c:v>0.44592340000000008</c:v>
                </c:pt>
                <c:pt idx="15412">
                  <c:v>0.44594874000000001</c:v>
                </c:pt>
                <c:pt idx="15413">
                  <c:v>0.4459812700000001</c:v>
                </c:pt>
                <c:pt idx="15414">
                  <c:v>0.44600662000000002</c:v>
                </c:pt>
                <c:pt idx="15415">
                  <c:v>0.44603924999999994</c:v>
                </c:pt>
                <c:pt idx="15416">
                  <c:v>0.44606449000000004</c:v>
                </c:pt>
                <c:pt idx="15417">
                  <c:v>0.44609711999999996</c:v>
                </c:pt>
                <c:pt idx="15418">
                  <c:v>0.44612236000000005</c:v>
                </c:pt>
                <c:pt idx="15419">
                  <c:v>0.44615488000000003</c:v>
                </c:pt>
                <c:pt idx="15420">
                  <c:v>0.44618034000000001</c:v>
                </c:pt>
                <c:pt idx="15421">
                  <c:v>0.44621275000000005</c:v>
                </c:pt>
                <c:pt idx="15422">
                  <c:v>0.44623762999999994</c:v>
                </c:pt>
                <c:pt idx="15423">
                  <c:v>0.44627050000000001</c:v>
                </c:pt>
                <c:pt idx="15424">
                  <c:v>0.44629549999999996</c:v>
                </c:pt>
                <c:pt idx="15425">
                  <c:v>0.44632837000000009</c:v>
                </c:pt>
                <c:pt idx="15426">
                  <c:v>0.44635361000000001</c:v>
                </c:pt>
                <c:pt idx="15427">
                  <c:v>0.4463862400000001</c:v>
                </c:pt>
                <c:pt idx="15428">
                  <c:v>0.44641148000000008</c:v>
                </c:pt>
                <c:pt idx="15429">
                  <c:v>0.44644412</c:v>
                </c:pt>
                <c:pt idx="15430">
                  <c:v>0.44646935000000004</c:v>
                </c:pt>
                <c:pt idx="15431">
                  <c:v>0.44650199000000002</c:v>
                </c:pt>
                <c:pt idx="15432">
                  <c:v>0.44652745000000005</c:v>
                </c:pt>
                <c:pt idx="15433">
                  <c:v>0.44655985999999998</c:v>
                </c:pt>
                <c:pt idx="15434">
                  <c:v>0.44658532000000001</c:v>
                </c:pt>
                <c:pt idx="15435">
                  <c:v>0.44661784000000004</c:v>
                </c:pt>
                <c:pt idx="15436">
                  <c:v>0.44664318999999997</c:v>
                </c:pt>
                <c:pt idx="15437">
                  <c:v>0.44667571</c:v>
                </c:pt>
                <c:pt idx="15438">
                  <c:v>0.44670105999999993</c:v>
                </c:pt>
                <c:pt idx="15439">
                  <c:v>0.44673357999999996</c:v>
                </c:pt>
                <c:pt idx="15440">
                  <c:v>0.44675847000000002</c:v>
                </c:pt>
                <c:pt idx="15441">
                  <c:v>0.44679099</c:v>
                </c:pt>
                <c:pt idx="15442">
                  <c:v>0.44681634000000003</c:v>
                </c:pt>
                <c:pt idx="15443">
                  <c:v>0.44684909</c:v>
                </c:pt>
                <c:pt idx="15444">
                  <c:v>0.44687467000000008</c:v>
                </c:pt>
                <c:pt idx="15445">
                  <c:v>0.44690696000000008</c:v>
                </c:pt>
                <c:pt idx="15446">
                  <c:v>0.44693265999999998</c:v>
                </c:pt>
                <c:pt idx="15447">
                  <c:v>0.44696483000000004</c:v>
                </c:pt>
                <c:pt idx="15448">
                  <c:v>0.44698995000000002</c:v>
                </c:pt>
                <c:pt idx="15449">
                  <c:v>0.4470229300000001</c:v>
                </c:pt>
                <c:pt idx="15450">
                  <c:v>0.44704781999999998</c:v>
                </c:pt>
                <c:pt idx="15451">
                  <c:v>0.44708080000000006</c:v>
                </c:pt>
                <c:pt idx="15452">
                  <c:v>0.44710603999999998</c:v>
                </c:pt>
                <c:pt idx="15453">
                  <c:v>0.44713868000000001</c:v>
                </c:pt>
                <c:pt idx="15454">
                  <c:v>0.44716402</c:v>
                </c:pt>
                <c:pt idx="15455">
                  <c:v>0.44719666000000002</c:v>
                </c:pt>
                <c:pt idx="15456">
                  <c:v>0.44722201</c:v>
                </c:pt>
                <c:pt idx="15457">
                  <c:v>0.44725452999999998</c:v>
                </c:pt>
                <c:pt idx="15458">
                  <c:v>0.44727930000000005</c:v>
                </c:pt>
                <c:pt idx="15459">
                  <c:v>0.44731205000000002</c:v>
                </c:pt>
                <c:pt idx="15460">
                  <c:v>0.44733729</c:v>
                </c:pt>
                <c:pt idx="15461">
                  <c:v>0.44737004000000002</c:v>
                </c:pt>
                <c:pt idx="15462">
                  <c:v>0.44739516000000001</c:v>
                </c:pt>
                <c:pt idx="15463">
                  <c:v>0.44742803000000003</c:v>
                </c:pt>
                <c:pt idx="15464">
                  <c:v>0.44745302999999997</c:v>
                </c:pt>
                <c:pt idx="15465">
                  <c:v>0.4474859000000001</c:v>
                </c:pt>
                <c:pt idx="15466">
                  <c:v>0.44751101000000004</c:v>
                </c:pt>
                <c:pt idx="15467">
                  <c:v>0.44754388000000001</c:v>
                </c:pt>
                <c:pt idx="15468">
                  <c:v>0.44756912000000004</c:v>
                </c:pt>
                <c:pt idx="15469">
                  <c:v>0.44760118000000004</c:v>
                </c:pt>
                <c:pt idx="15470">
                  <c:v>0.44762687000000007</c:v>
                </c:pt>
                <c:pt idx="15471">
                  <c:v>0.44765916</c:v>
                </c:pt>
                <c:pt idx="15472">
                  <c:v>0.44768486000000007</c:v>
                </c:pt>
                <c:pt idx="15473">
                  <c:v>0.44771702999999996</c:v>
                </c:pt>
                <c:pt idx="15474">
                  <c:v>0.44774283999999998</c:v>
                </c:pt>
                <c:pt idx="15475">
                  <c:v>0.44777490000000003</c:v>
                </c:pt>
                <c:pt idx="15476">
                  <c:v>0.44780013000000002</c:v>
                </c:pt>
                <c:pt idx="15477">
                  <c:v>0.4478327700000001</c:v>
                </c:pt>
                <c:pt idx="15478">
                  <c:v>0.44785800000000003</c:v>
                </c:pt>
                <c:pt idx="15479">
                  <c:v>0.44789076000000005</c:v>
                </c:pt>
                <c:pt idx="15480">
                  <c:v>0.4479159900000001</c:v>
                </c:pt>
                <c:pt idx="15481">
                  <c:v>0.44794863000000001</c:v>
                </c:pt>
                <c:pt idx="15482">
                  <c:v>0.44797386000000006</c:v>
                </c:pt>
                <c:pt idx="15483">
                  <c:v>0.44800662000000002</c:v>
                </c:pt>
                <c:pt idx="15484">
                  <c:v>0.44803172999999996</c:v>
                </c:pt>
                <c:pt idx="15485">
                  <c:v>0.44806449000000004</c:v>
                </c:pt>
                <c:pt idx="15486">
                  <c:v>0.44808960000000003</c:v>
                </c:pt>
                <c:pt idx="15487">
                  <c:v>0.44812236000000005</c:v>
                </c:pt>
                <c:pt idx="15488">
                  <c:v>0.44814747000000005</c:v>
                </c:pt>
                <c:pt idx="15489">
                  <c:v>0.44818023000000001</c:v>
                </c:pt>
                <c:pt idx="15490">
                  <c:v>0.44820533999999995</c:v>
                </c:pt>
                <c:pt idx="15491">
                  <c:v>0.44823809999999997</c:v>
                </c:pt>
                <c:pt idx="15492">
                  <c:v>0.44826343999999996</c:v>
                </c:pt>
                <c:pt idx="15493">
                  <c:v>0.44829597000000004</c:v>
                </c:pt>
                <c:pt idx="15494">
                  <c:v>0.44832131000000003</c:v>
                </c:pt>
                <c:pt idx="15495">
                  <c:v>0.44835384</c:v>
                </c:pt>
                <c:pt idx="15496">
                  <c:v>0.4483791800000001</c:v>
                </c:pt>
                <c:pt idx="15497">
                  <c:v>0.44841171000000002</c:v>
                </c:pt>
                <c:pt idx="15498">
                  <c:v>0.44843704999999995</c:v>
                </c:pt>
                <c:pt idx="15499">
                  <c:v>0.44846969000000003</c:v>
                </c:pt>
                <c:pt idx="15500">
                  <c:v>0.44849493000000001</c:v>
                </c:pt>
                <c:pt idx="15501">
                  <c:v>0.44852756000000005</c:v>
                </c:pt>
                <c:pt idx="15502">
                  <c:v>0.44855280000000003</c:v>
                </c:pt>
                <c:pt idx="15503">
                  <c:v>0.44858543000000001</c:v>
                </c:pt>
                <c:pt idx="15504">
                  <c:v>0.4486106700000001</c:v>
                </c:pt>
                <c:pt idx="15505">
                  <c:v>0.44864329999999997</c:v>
                </c:pt>
                <c:pt idx="15506">
                  <c:v>0.44866854</c:v>
                </c:pt>
                <c:pt idx="15507">
                  <c:v>0.44870083000000005</c:v>
                </c:pt>
                <c:pt idx="15508">
                  <c:v>0.44872605999999998</c:v>
                </c:pt>
                <c:pt idx="15509">
                  <c:v>0.44875870000000001</c:v>
                </c:pt>
                <c:pt idx="15510">
                  <c:v>0.44878393</c:v>
                </c:pt>
                <c:pt idx="15511">
                  <c:v>0.44881657000000014</c:v>
                </c:pt>
                <c:pt idx="15512">
                  <c:v>0.44884180000000001</c:v>
                </c:pt>
                <c:pt idx="15513">
                  <c:v>0.4488744400000001</c:v>
                </c:pt>
                <c:pt idx="15514">
                  <c:v>0.44889967000000003</c:v>
                </c:pt>
                <c:pt idx="15515">
                  <c:v>0.44893231</c:v>
                </c:pt>
                <c:pt idx="15516">
                  <c:v>0.44895754000000004</c:v>
                </c:pt>
                <c:pt idx="15517">
                  <c:v>0.44899018000000002</c:v>
                </c:pt>
                <c:pt idx="15518">
                  <c:v>0.44901541</c:v>
                </c:pt>
                <c:pt idx="15519">
                  <c:v>0.44904828000000002</c:v>
                </c:pt>
                <c:pt idx="15520">
                  <c:v>0.44907340000000001</c:v>
                </c:pt>
                <c:pt idx="15521">
                  <c:v>0.44910627000000003</c:v>
                </c:pt>
                <c:pt idx="15522">
                  <c:v>0.44913127000000003</c:v>
                </c:pt>
                <c:pt idx="15523">
                  <c:v>0.44916379000000001</c:v>
                </c:pt>
                <c:pt idx="15524">
                  <c:v>0.44918902000000005</c:v>
                </c:pt>
                <c:pt idx="15525">
                  <c:v>0.44922166000000002</c:v>
                </c:pt>
                <c:pt idx="15526">
                  <c:v>0.44924723999999999</c:v>
                </c:pt>
                <c:pt idx="15527">
                  <c:v>0.44927952999999998</c:v>
                </c:pt>
                <c:pt idx="15528">
                  <c:v>0.44930523</c:v>
                </c:pt>
                <c:pt idx="15529">
                  <c:v>0.4493374</c:v>
                </c:pt>
                <c:pt idx="15530">
                  <c:v>0.44936310000000002</c:v>
                </c:pt>
                <c:pt idx="15531">
                  <c:v>0.44939539000000001</c:v>
                </c:pt>
                <c:pt idx="15532">
                  <c:v>0.44942050000000006</c:v>
                </c:pt>
                <c:pt idx="15533">
                  <c:v>0.44945337000000002</c:v>
                </c:pt>
                <c:pt idx="15534">
                  <c:v>0.44947837000000007</c:v>
                </c:pt>
                <c:pt idx="15535">
                  <c:v>0.44951123999999998</c:v>
                </c:pt>
                <c:pt idx="15536">
                  <c:v>0.44953623999999998</c:v>
                </c:pt>
                <c:pt idx="15537">
                  <c:v>0.44956912000000004</c:v>
                </c:pt>
                <c:pt idx="15538">
                  <c:v>0.44959412000000004</c:v>
                </c:pt>
                <c:pt idx="15539">
                  <c:v>0.44962675000000002</c:v>
                </c:pt>
                <c:pt idx="15540">
                  <c:v>0.4496521</c:v>
                </c:pt>
                <c:pt idx="15541">
                  <c:v>0.44968462000000003</c:v>
                </c:pt>
                <c:pt idx="15542">
                  <c:v>0.44970986000000002</c:v>
                </c:pt>
                <c:pt idx="15543">
                  <c:v>0.44974261000000004</c:v>
                </c:pt>
                <c:pt idx="15544">
                  <c:v>0.44976807000000002</c:v>
                </c:pt>
                <c:pt idx="15545">
                  <c:v>0.44980048000000006</c:v>
                </c:pt>
                <c:pt idx="15546">
                  <c:v>0.44982583000000004</c:v>
                </c:pt>
                <c:pt idx="15547">
                  <c:v>0.44985847000000007</c:v>
                </c:pt>
                <c:pt idx="15548">
                  <c:v>0.44988370000000005</c:v>
                </c:pt>
                <c:pt idx="15549">
                  <c:v>0.44991634000000008</c:v>
                </c:pt>
                <c:pt idx="15550">
                  <c:v>0.44994168000000001</c:v>
                </c:pt>
                <c:pt idx="15551">
                  <c:v>0.4499742100000001</c:v>
                </c:pt>
                <c:pt idx="15552">
                  <c:v>0.44999955000000003</c:v>
                </c:pt>
                <c:pt idx="15553">
                  <c:v>0.45003208</c:v>
                </c:pt>
                <c:pt idx="15554">
                  <c:v>0.45005742999999998</c:v>
                </c:pt>
                <c:pt idx="15555">
                  <c:v>0.45008995000000002</c:v>
                </c:pt>
                <c:pt idx="15556">
                  <c:v>0.4501153</c:v>
                </c:pt>
                <c:pt idx="15557">
                  <c:v>0.45014781999999998</c:v>
                </c:pt>
                <c:pt idx="15558">
                  <c:v>0.45017282000000003</c:v>
                </c:pt>
                <c:pt idx="15559">
                  <c:v>0.45020580000000004</c:v>
                </c:pt>
                <c:pt idx="15560">
                  <c:v>0.45023069000000004</c:v>
                </c:pt>
                <c:pt idx="15561">
                  <c:v>0.45026368</c:v>
                </c:pt>
                <c:pt idx="15562">
                  <c:v>0.45028856000000006</c:v>
                </c:pt>
                <c:pt idx="15563">
                  <c:v>0.45032155000000001</c:v>
                </c:pt>
                <c:pt idx="15564">
                  <c:v>0.45034643000000002</c:v>
                </c:pt>
                <c:pt idx="15565">
                  <c:v>0.45037942000000003</c:v>
                </c:pt>
                <c:pt idx="15566">
                  <c:v>0.45040430000000004</c:v>
                </c:pt>
                <c:pt idx="15567">
                  <c:v>0.45043729000000005</c:v>
                </c:pt>
                <c:pt idx="15568">
                  <c:v>0.4504622900000001</c:v>
                </c:pt>
                <c:pt idx="15569">
                  <c:v>0.45049458000000003</c:v>
                </c:pt>
                <c:pt idx="15570">
                  <c:v>0.45052016000000006</c:v>
                </c:pt>
                <c:pt idx="15571">
                  <c:v>0.45055256000000005</c:v>
                </c:pt>
                <c:pt idx="15572">
                  <c:v>0.45057803000000002</c:v>
                </c:pt>
                <c:pt idx="15573">
                  <c:v>0.45061043000000001</c:v>
                </c:pt>
                <c:pt idx="15574">
                  <c:v>0.45063589999999998</c:v>
                </c:pt>
                <c:pt idx="15575">
                  <c:v>0.45066854000000001</c:v>
                </c:pt>
                <c:pt idx="15576">
                  <c:v>0.45069399999999998</c:v>
                </c:pt>
                <c:pt idx="15577">
                  <c:v>0.45072641000000002</c:v>
                </c:pt>
                <c:pt idx="15578">
                  <c:v>0.45075140999999996</c:v>
                </c:pt>
                <c:pt idx="15579">
                  <c:v>0.45078428000000004</c:v>
                </c:pt>
                <c:pt idx="15580">
                  <c:v>0.45080928000000003</c:v>
                </c:pt>
                <c:pt idx="15581">
                  <c:v>0.45084215</c:v>
                </c:pt>
                <c:pt idx="15582">
                  <c:v>0.45086715000000005</c:v>
                </c:pt>
                <c:pt idx="15583">
                  <c:v>0.45090002000000001</c:v>
                </c:pt>
                <c:pt idx="15584">
                  <c:v>0.45092502000000001</c:v>
                </c:pt>
                <c:pt idx="15585">
                  <c:v>0.45095789000000003</c:v>
                </c:pt>
                <c:pt idx="15586">
                  <c:v>0.45098300000000002</c:v>
                </c:pt>
                <c:pt idx="15587">
                  <c:v>0.45101576000000004</c:v>
                </c:pt>
                <c:pt idx="15588">
                  <c:v>0.45104087000000004</c:v>
                </c:pt>
                <c:pt idx="15589">
                  <c:v>0.45107363</c:v>
                </c:pt>
                <c:pt idx="15590">
                  <c:v>0.45109874</c:v>
                </c:pt>
                <c:pt idx="15591">
                  <c:v>0.45113149999999996</c:v>
                </c:pt>
                <c:pt idx="15592">
                  <c:v>0.45115696000000005</c:v>
                </c:pt>
                <c:pt idx="15593">
                  <c:v>0.45118949000000008</c:v>
                </c:pt>
                <c:pt idx="15594">
                  <c:v>0.45121483000000001</c:v>
                </c:pt>
                <c:pt idx="15595">
                  <c:v>0.45124746999999998</c:v>
                </c:pt>
                <c:pt idx="15596">
                  <c:v>0.45127270000000008</c:v>
                </c:pt>
                <c:pt idx="15597">
                  <c:v>0.45130523</c:v>
                </c:pt>
                <c:pt idx="15598">
                  <c:v>0.45133011000000001</c:v>
                </c:pt>
                <c:pt idx="15599">
                  <c:v>0.45136310000000002</c:v>
                </c:pt>
                <c:pt idx="15600">
                  <c:v>0.45138798000000008</c:v>
                </c:pt>
                <c:pt idx="15601">
                  <c:v>0.45142097000000009</c:v>
                </c:pt>
                <c:pt idx="15602">
                  <c:v>0.45144584999999998</c:v>
                </c:pt>
                <c:pt idx="15603">
                  <c:v>0.45147861000000006</c:v>
                </c:pt>
                <c:pt idx="15604">
                  <c:v>0.45150372</c:v>
                </c:pt>
                <c:pt idx="15605">
                  <c:v>0.45153671000000001</c:v>
                </c:pt>
                <c:pt idx="15606">
                  <c:v>0.45156182</c:v>
                </c:pt>
                <c:pt idx="15607">
                  <c:v>0.45159458000000002</c:v>
                </c:pt>
                <c:pt idx="15608">
                  <c:v>0.45161981000000001</c:v>
                </c:pt>
                <c:pt idx="15609">
                  <c:v>0.45165222000000005</c:v>
                </c:pt>
                <c:pt idx="15610">
                  <c:v>0.45167768000000008</c:v>
                </c:pt>
                <c:pt idx="15611">
                  <c:v>0.45171009000000001</c:v>
                </c:pt>
                <c:pt idx="15612">
                  <c:v>0.45173566999999998</c:v>
                </c:pt>
                <c:pt idx="15613">
                  <c:v>0.45176796000000002</c:v>
                </c:pt>
                <c:pt idx="15614">
                  <c:v>0.45179353999999999</c:v>
                </c:pt>
                <c:pt idx="15615">
                  <c:v>0.45182594000000004</c:v>
                </c:pt>
                <c:pt idx="15616">
                  <c:v>0.45185129000000002</c:v>
                </c:pt>
                <c:pt idx="15617">
                  <c:v>0.4518839300000001</c:v>
                </c:pt>
                <c:pt idx="15618">
                  <c:v>0.45190928000000002</c:v>
                </c:pt>
                <c:pt idx="15619">
                  <c:v>0.4519418</c:v>
                </c:pt>
                <c:pt idx="15620">
                  <c:v>0.45196714999999998</c:v>
                </c:pt>
                <c:pt idx="15621">
                  <c:v>0.45199920999999998</c:v>
                </c:pt>
                <c:pt idx="15622">
                  <c:v>0.45202502</c:v>
                </c:pt>
                <c:pt idx="15623">
                  <c:v>0.45205708</c:v>
                </c:pt>
                <c:pt idx="15624">
                  <c:v>0.45208289000000007</c:v>
                </c:pt>
                <c:pt idx="15625">
                  <c:v>0.45211541</c:v>
                </c:pt>
                <c:pt idx="15626">
                  <c:v>0.45214030000000005</c:v>
                </c:pt>
                <c:pt idx="15627">
                  <c:v>0.45217328000000001</c:v>
                </c:pt>
                <c:pt idx="15628">
                  <c:v>0.45219817000000001</c:v>
                </c:pt>
                <c:pt idx="15629">
                  <c:v>0.45223114999999997</c:v>
                </c:pt>
                <c:pt idx="15630">
                  <c:v>0.45225614999999997</c:v>
                </c:pt>
                <c:pt idx="15631">
                  <c:v>0.45228856000000006</c:v>
                </c:pt>
                <c:pt idx="15632">
                  <c:v>0.45231402000000004</c:v>
                </c:pt>
                <c:pt idx="15633">
                  <c:v>0.45234643000000002</c:v>
                </c:pt>
                <c:pt idx="15634">
                  <c:v>0.45237189000000005</c:v>
                </c:pt>
                <c:pt idx="15635">
                  <c:v>0.45240430000000004</c:v>
                </c:pt>
                <c:pt idx="15636">
                  <c:v>0.45242976000000007</c:v>
                </c:pt>
                <c:pt idx="15637">
                  <c:v>0.45246217000000005</c:v>
                </c:pt>
                <c:pt idx="15638">
                  <c:v>0.45248763000000003</c:v>
                </c:pt>
                <c:pt idx="15639">
                  <c:v>0.45252004000000001</c:v>
                </c:pt>
                <c:pt idx="15640">
                  <c:v>0.45254550000000004</c:v>
                </c:pt>
                <c:pt idx="15641">
                  <c:v>0.45257791000000008</c:v>
                </c:pt>
                <c:pt idx="15642">
                  <c:v>0.45260349</c:v>
                </c:pt>
                <c:pt idx="15643">
                  <c:v>0.45263567000000005</c:v>
                </c:pt>
                <c:pt idx="15644">
                  <c:v>0.45266136000000001</c:v>
                </c:pt>
                <c:pt idx="15645">
                  <c:v>0.45269377</c:v>
                </c:pt>
                <c:pt idx="15646">
                  <c:v>0.45271922999999997</c:v>
                </c:pt>
                <c:pt idx="15647">
                  <c:v>0.45275128999999997</c:v>
                </c:pt>
                <c:pt idx="15648">
                  <c:v>0.45277721999999998</c:v>
                </c:pt>
                <c:pt idx="15649">
                  <c:v>0.45280962000000002</c:v>
                </c:pt>
                <c:pt idx="15650">
                  <c:v>0.45283486000000006</c:v>
                </c:pt>
                <c:pt idx="15651">
                  <c:v>0.45286773000000002</c:v>
                </c:pt>
                <c:pt idx="15652">
                  <c:v>0.45289273000000002</c:v>
                </c:pt>
                <c:pt idx="15653">
                  <c:v>0.4529253700000001</c:v>
                </c:pt>
                <c:pt idx="15654">
                  <c:v>0.45295060000000004</c:v>
                </c:pt>
                <c:pt idx="15655">
                  <c:v>0.45298324000000001</c:v>
                </c:pt>
                <c:pt idx="15656">
                  <c:v>0.45300847000000005</c:v>
                </c:pt>
                <c:pt idx="15657">
                  <c:v>0.45304110999999997</c:v>
                </c:pt>
                <c:pt idx="15658">
                  <c:v>0.45306645000000001</c:v>
                </c:pt>
                <c:pt idx="15659">
                  <c:v>0.45309898000000004</c:v>
                </c:pt>
                <c:pt idx="15660">
                  <c:v>0.45312432000000002</c:v>
                </c:pt>
                <c:pt idx="15661">
                  <c:v>0.45315708000000005</c:v>
                </c:pt>
                <c:pt idx="15662">
                  <c:v>0.45318231000000003</c:v>
                </c:pt>
                <c:pt idx="15663">
                  <c:v>0.45321437000000003</c:v>
                </c:pt>
                <c:pt idx="15664">
                  <c:v>0.45324029999999998</c:v>
                </c:pt>
                <c:pt idx="15665">
                  <c:v>0.45327247000000004</c:v>
                </c:pt>
                <c:pt idx="15666">
                  <c:v>0.45329817</c:v>
                </c:pt>
                <c:pt idx="15667">
                  <c:v>0.4533305700000001</c:v>
                </c:pt>
                <c:pt idx="15668">
                  <c:v>0.45335569000000003</c:v>
                </c:pt>
                <c:pt idx="15669">
                  <c:v>0.45338844000000006</c:v>
                </c:pt>
                <c:pt idx="15670">
                  <c:v>0.45341356000000005</c:v>
                </c:pt>
                <c:pt idx="15671">
                  <c:v>0.45344631000000002</c:v>
                </c:pt>
                <c:pt idx="15672">
                  <c:v>0.45347143000000001</c:v>
                </c:pt>
                <c:pt idx="15673">
                  <c:v>0.45350418000000003</c:v>
                </c:pt>
                <c:pt idx="15674">
                  <c:v>0.45352930000000002</c:v>
                </c:pt>
                <c:pt idx="15675">
                  <c:v>0.45356205000000005</c:v>
                </c:pt>
                <c:pt idx="15676">
                  <c:v>0.45358717000000004</c:v>
                </c:pt>
                <c:pt idx="15677">
                  <c:v>0.45361993</c:v>
                </c:pt>
                <c:pt idx="15678">
                  <c:v>0.45364503999999994</c:v>
                </c:pt>
                <c:pt idx="15679">
                  <c:v>0.45367780000000002</c:v>
                </c:pt>
                <c:pt idx="15680">
                  <c:v>0.45370291000000001</c:v>
                </c:pt>
                <c:pt idx="15681">
                  <c:v>0.45373542999999994</c:v>
                </c:pt>
                <c:pt idx="15682">
                  <c:v>0.45376078000000003</c:v>
                </c:pt>
                <c:pt idx="15683">
                  <c:v>0.45379329999999996</c:v>
                </c:pt>
                <c:pt idx="15684">
                  <c:v>0.4538186500000001</c:v>
                </c:pt>
                <c:pt idx="15685">
                  <c:v>0.45385129000000002</c:v>
                </c:pt>
                <c:pt idx="15686">
                  <c:v>0.45387675000000005</c:v>
                </c:pt>
                <c:pt idx="15687">
                  <c:v>0.45390915999999998</c:v>
                </c:pt>
                <c:pt idx="15688">
                  <c:v>0.45393462000000001</c:v>
                </c:pt>
                <c:pt idx="15689">
                  <c:v>0.45396715000000004</c:v>
                </c:pt>
                <c:pt idx="15690">
                  <c:v>0.45399249000000008</c:v>
                </c:pt>
                <c:pt idx="15691">
                  <c:v>0.45402502</c:v>
                </c:pt>
                <c:pt idx="15692">
                  <c:v>0.45405037000000004</c:v>
                </c:pt>
                <c:pt idx="15693">
                  <c:v>0.45408289000000007</c:v>
                </c:pt>
                <c:pt idx="15694">
                  <c:v>0.45410789000000001</c:v>
                </c:pt>
                <c:pt idx="15695">
                  <c:v>0.45414075999999998</c:v>
                </c:pt>
                <c:pt idx="15696">
                  <c:v>0.45416587000000008</c:v>
                </c:pt>
                <c:pt idx="15697">
                  <c:v>0.45419863000000005</c:v>
                </c:pt>
                <c:pt idx="15698">
                  <c:v>0.45422374000000004</c:v>
                </c:pt>
                <c:pt idx="15699">
                  <c:v>0.45425650000000001</c:v>
                </c:pt>
                <c:pt idx="15700">
                  <c:v>0.45428162</c:v>
                </c:pt>
                <c:pt idx="15701">
                  <c:v>0.4543139100000001</c:v>
                </c:pt>
                <c:pt idx="15702">
                  <c:v>0.45433949000000001</c:v>
                </c:pt>
                <c:pt idx="15703">
                  <c:v>0.4543720100000001</c:v>
                </c:pt>
                <c:pt idx="15704">
                  <c:v>0.45439747000000008</c:v>
                </c:pt>
                <c:pt idx="15705">
                  <c:v>0.45442999000000006</c:v>
                </c:pt>
                <c:pt idx="15706">
                  <c:v>0.45445557000000003</c:v>
                </c:pt>
                <c:pt idx="15707">
                  <c:v>0.45448787000000007</c:v>
                </c:pt>
                <c:pt idx="15708">
                  <c:v>0.45451321</c:v>
                </c:pt>
                <c:pt idx="15709">
                  <c:v>0.45454573999999998</c:v>
                </c:pt>
                <c:pt idx="15710">
                  <c:v>0.45457108000000002</c:v>
                </c:pt>
                <c:pt idx="15711">
                  <c:v>0.45460361000000005</c:v>
                </c:pt>
                <c:pt idx="15712">
                  <c:v>0.4546286100000001</c:v>
                </c:pt>
                <c:pt idx="15713">
                  <c:v>0.45466148000000001</c:v>
                </c:pt>
                <c:pt idx="15714">
                  <c:v>0.45468659000000006</c:v>
                </c:pt>
                <c:pt idx="15715">
                  <c:v>0.45471934999999997</c:v>
                </c:pt>
                <c:pt idx="15716">
                  <c:v>0.45474446000000002</c:v>
                </c:pt>
                <c:pt idx="15717">
                  <c:v>0.45477732999999998</c:v>
                </c:pt>
                <c:pt idx="15718">
                  <c:v>0.45480233000000003</c:v>
                </c:pt>
                <c:pt idx="15719">
                  <c:v>0.4548352</c:v>
                </c:pt>
                <c:pt idx="15720">
                  <c:v>0.45486043000000004</c:v>
                </c:pt>
                <c:pt idx="15721">
                  <c:v>0.45489261000000003</c:v>
                </c:pt>
                <c:pt idx="15722">
                  <c:v>0.45491830000000005</c:v>
                </c:pt>
                <c:pt idx="15723">
                  <c:v>0.4549504800000001</c:v>
                </c:pt>
                <c:pt idx="15724">
                  <c:v>0.45497618000000006</c:v>
                </c:pt>
                <c:pt idx="15725">
                  <c:v>0.45500893000000003</c:v>
                </c:pt>
                <c:pt idx="15726">
                  <c:v>0.45503404999999997</c:v>
                </c:pt>
                <c:pt idx="15727">
                  <c:v>0.45506611000000002</c:v>
                </c:pt>
                <c:pt idx="15728">
                  <c:v>0.45509191999999998</c:v>
                </c:pt>
                <c:pt idx="15729">
                  <c:v>0.45512409000000004</c:v>
                </c:pt>
                <c:pt idx="15730">
                  <c:v>0.45514979</c:v>
                </c:pt>
                <c:pt idx="15731">
                  <c:v>0.45518196000000005</c:v>
                </c:pt>
                <c:pt idx="15732">
                  <c:v>0.45520766000000001</c:v>
                </c:pt>
                <c:pt idx="15733">
                  <c:v>0.45523982999999996</c:v>
                </c:pt>
                <c:pt idx="15734">
                  <c:v>0.45526552999999997</c:v>
                </c:pt>
                <c:pt idx="15735">
                  <c:v>0.45529781999999996</c:v>
                </c:pt>
                <c:pt idx="15736">
                  <c:v>0.45532305000000001</c:v>
                </c:pt>
                <c:pt idx="15737">
                  <c:v>0.45535580000000003</c:v>
                </c:pt>
                <c:pt idx="15738">
                  <c:v>0.45538104000000001</c:v>
                </c:pt>
                <c:pt idx="15739">
                  <c:v>0.4554136800000001</c:v>
                </c:pt>
                <c:pt idx="15740">
                  <c:v>0.45543891000000003</c:v>
                </c:pt>
                <c:pt idx="15741">
                  <c:v>0.45547155</c:v>
                </c:pt>
                <c:pt idx="15742">
                  <c:v>0.4554967800000001</c:v>
                </c:pt>
                <c:pt idx="15743">
                  <c:v>0.45552942000000002</c:v>
                </c:pt>
                <c:pt idx="15744">
                  <c:v>0.45555465000000001</c:v>
                </c:pt>
                <c:pt idx="15745">
                  <c:v>0.45558729000000003</c:v>
                </c:pt>
                <c:pt idx="15746">
                  <c:v>0.45561252000000002</c:v>
                </c:pt>
                <c:pt idx="15747">
                  <c:v>0.45564527000000005</c:v>
                </c:pt>
                <c:pt idx="15748">
                  <c:v>0.45567039000000004</c:v>
                </c:pt>
                <c:pt idx="15749">
                  <c:v>0.45570302999999995</c:v>
                </c:pt>
                <c:pt idx="15750">
                  <c:v>0.45572861000000003</c:v>
                </c:pt>
                <c:pt idx="15751">
                  <c:v>0.45576100999999997</c:v>
                </c:pt>
                <c:pt idx="15752">
                  <c:v>0.4557864800000001</c:v>
                </c:pt>
                <c:pt idx="15753">
                  <c:v>0.45581900000000009</c:v>
                </c:pt>
                <c:pt idx="15754">
                  <c:v>0.45584435000000001</c:v>
                </c:pt>
                <c:pt idx="15755">
                  <c:v>0.45587687000000016</c:v>
                </c:pt>
                <c:pt idx="15756">
                  <c:v>0.45590222000000002</c:v>
                </c:pt>
                <c:pt idx="15757">
                  <c:v>0.45593474000000001</c:v>
                </c:pt>
                <c:pt idx="15758">
                  <c:v>0.45596009000000004</c:v>
                </c:pt>
                <c:pt idx="15759">
                  <c:v>0.45599214999999998</c:v>
                </c:pt>
                <c:pt idx="15760">
                  <c:v>0.45601796000000006</c:v>
                </c:pt>
                <c:pt idx="15761">
                  <c:v>0.45605002</c:v>
                </c:pt>
                <c:pt idx="15762">
                  <c:v>0.45607583000000002</c:v>
                </c:pt>
                <c:pt idx="15763">
                  <c:v>0.45610789000000002</c:v>
                </c:pt>
                <c:pt idx="15764">
                  <c:v>0.45613369999999998</c:v>
                </c:pt>
                <c:pt idx="15765">
                  <c:v>0.45616611000000001</c:v>
                </c:pt>
                <c:pt idx="15766">
                  <c:v>0.45619110999999996</c:v>
                </c:pt>
                <c:pt idx="15767">
                  <c:v>0.45622398000000003</c:v>
                </c:pt>
                <c:pt idx="15768">
                  <c:v>0.45624898000000008</c:v>
                </c:pt>
                <c:pt idx="15769">
                  <c:v>0.45628185000000004</c:v>
                </c:pt>
                <c:pt idx="15770">
                  <c:v>0.45630696000000004</c:v>
                </c:pt>
                <c:pt idx="15771">
                  <c:v>0.45633972</c:v>
                </c:pt>
                <c:pt idx="15772">
                  <c:v>0.45636483000000005</c:v>
                </c:pt>
                <c:pt idx="15773">
                  <c:v>0.45639759000000002</c:v>
                </c:pt>
                <c:pt idx="15774">
                  <c:v>0.45642270000000007</c:v>
                </c:pt>
                <c:pt idx="15775">
                  <c:v>0.45645545999999998</c:v>
                </c:pt>
                <c:pt idx="15776">
                  <c:v>0.45648069000000008</c:v>
                </c:pt>
                <c:pt idx="15777">
                  <c:v>0.45651298000000007</c:v>
                </c:pt>
                <c:pt idx="15778">
                  <c:v>0.45653855999999998</c:v>
                </c:pt>
                <c:pt idx="15779">
                  <c:v>0.45657085000000003</c:v>
                </c:pt>
                <c:pt idx="15780">
                  <c:v>0.45659643</c:v>
                </c:pt>
                <c:pt idx="15781">
                  <c:v>0.45662884000000004</c:v>
                </c:pt>
                <c:pt idx="15782">
                  <c:v>0.45665430000000001</c:v>
                </c:pt>
                <c:pt idx="15783">
                  <c:v>0.4566868200000001</c:v>
                </c:pt>
                <c:pt idx="15784">
                  <c:v>0.45671193999999998</c:v>
                </c:pt>
                <c:pt idx="15785">
                  <c:v>0.45674469000000001</c:v>
                </c:pt>
                <c:pt idx="15786">
                  <c:v>0.45677027000000003</c:v>
                </c:pt>
                <c:pt idx="15787">
                  <c:v>0.45680268000000007</c:v>
                </c:pt>
                <c:pt idx="15788">
                  <c:v>0.4568281400000001</c:v>
                </c:pt>
                <c:pt idx="15789">
                  <c:v>0.45686055000000003</c:v>
                </c:pt>
                <c:pt idx="15790">
                  <c:v>0.45688543000000004</c:v>
                </c:pt>
                <c:pt idx="15791">
                  <c:v>0.45691854000000004</c:v>
                </c:pt>
                <c:pt idx="15792">
                  <c:v>0.45694342000000004</c:v>
                </c:pt>
                <c:pt idx="15793">
                  <c:v>0.45697641000000006</c:v>
                </c:pt>
                <c:pt idx="15794">
                  <c:v>0.45700129</c:v>
                </c:pt>
                <c:pt idx="15795">
                  <c:v>0.45703428000000001</c:v>
                </c:pt>
                <c:pt idx="15796">
                  <c:v>0.45705916000000002</c:v>
                </c:pt>
                <c:pt idx="15797">
                  <c:v>0.45709214999999997</c:v>
                </c:pt>
                <c:pt idx="15798">
                  <c:v>0.45711715000000003</c:v>
                </c:pt>
                <c:pt idx="15799">
                  <c:v>0.45715002000000005</c:v>
                </c:pt>
                <c:pt idx="15800">
                  <c:v>0.45717502000000004</c:v>
                </c:pt>
                <c:pt idx="15801">
                  <c:v>0.45720730999999998</c:v>
                </c:pt>
                <c:pt idx="15802">
                  <c:v>0.45723299999999995</c:v>
                </c:pt>
                <c:pt idx="15803">
                  <c:v>0.45726530000000004</c:v>
                </c:pt>
                <c:pt idx="15804">
                  <c:v>0.45729087000000002</c:v>
                </c:pt>
                <c:pt idx="15805">
                  <c:v>0.45732328000000005</c:v>
                </c:pt>
                <c:pt idx="15806">
                  <c:v>0.45734874000000003</c:v>
                </c:pt>
                <c:pt idx="15807">
                  <c:v>0.45738115000000001</c:v>
                </c:pt>
                <c:pt idx="15808">
                  <c:v>0.4574066200000001</c:v>
                </c:pt>
                <c:pt idx="15809">
                  <c:v>0.45743913999999997</c:v>
                </c:pt>
                <c:pt idx="15810">
                  <c:v>0.45746449000000006</c:v>
                </c:pt>
                <c:pt idx="15811">
                  <c:v>0.45749700999999998</c:v>
                </c:pt>
                <c:pt idx="15812">
                  <c:v>0.45752236000000007</c:v>
                </c:pt>
                <c:pt idx="15813">
                  <c:v>0.45755499000000011</c:v>
                </c:pt>
                <c:pt idx="15814">
                  <c:v>0.45758034000000003</c:v>
                </c:pt>
                <c:pt idx="15815">
                  <c:v>0.45761287000000006</c:v>
                </c:pt>
                <c:pt idx="15816">
                  <c:v>0.45763821000000005</c:v>
                </c:pt>
                <c:pt idx="15817">
                  <c:v>0.45767074000000002</c:v>
                </c:pt>
                <c:pt idx="15818">
                  <c:v>0.45769562000000003</c:v>
                </c:pt>
                <c:pt idx="15819">
                  <c:v>0.45772837000000005</c:v>
                </c:pt>
                <c:pt idx="15820">
                  <c:v>0.45775360999999998</c:v>
                </c:pt>
                <c:pt idx="15821">
                  <c:v>0.45778624000000001</c:v>
                </c:pt>
                <c:pt idx="15822">
                  <c:v>0.4578114800000001</c:v>
                </c:pt>
                <c:pt idx="15823">
                  <c:v>0.45784423000000002</c:v>
                </c:pt>
                <c:pt idx="15824">
                  <c:v>0.45786946000000006</c:v>
                </c:pt>
                <c:pt idx="15825">
                  <c:v>0.45790199000000004</c:v>
                </c:pt>
                <c:pt idx="15826">
                  <c:v>0.45792733000000002</c:v>
                </c:pt>
                <c:pt idx="15827">
                  <c:v>0.45795997000000011</c:v>
                </c:pt>
                <c:pt idx="15828">
                  <c:v>0.45798520000000004</c:v>
                </c:pt>
                <c:pt idx="15829">
                  <c:v>0.45801784000000001</c:v>
                </c:pt>
                <c:pt idx="15830">
                  <c:v>0.45804319000000004</c:v>
                </c:pt>
                <c:pt idx="15831">
                  <c:v>0.45807571000000002</c:v>
                </c:pt>
                <c:pt idx="15832">
                  <c:v>0.45810106</c:v>
                </c:pt>
                <c:pt idx="15833">
                  <c:v>0.45813357999999998</c:v>
                </c:pt>
                <c:pt idx="15834">
                  <c:v>0.45815893000000002</c:v>
                </c:pt>
                <c:pt idx="15835">
                  <c:v>0.45819144999999994</c:v>
                </c:pt>
                <c:pt idx="15836">
                  <c:v>0.45821692000000008</c:v>
                </c:pt>
                <c:pt idx="15837">
                  <c:v>0.45824943999999995</c:v>
                </c:pt>
                <c:pt idx="15838">
                  <c:v>0.4582749000000001</c:v>
                </c:pt>
                <c:pt idx="15839">
                  <c:v>0.45830731000000002</c:v>
                </c:pt>
                <c:pt idx="15840">
                  <c:v>0.45833219000000003</c:v>
                </c:pt>
                <c:pt idx="15841">
                  <c:v>0.45836530000000003</c:v>
                </c:pt>
                <c:pt idx="15842">
                  <c:v>0.45839006000000004</c:v>
                </c:pt>
                <c:pt idx="15843">
                  <c:v>0.45842259000000007</c:v>
                </c:pt>
                <c:pt idx="15844">
                  <c:v>0.45844793</c:v>
                </c:pt>
                <c:pt idx="15845">
                  <c:v>0.45848092000000007</c:v>
                </c:pt>
                <c:pt idx="15846">
                  <c:v>0.45850592000000001</c:v>
                </c:pt>
                <c:pt idx="15847">
                  <c:v>0.45853879000000003</c:v>
                </c:pt>
                <c:pt idx="15848">
                  <c:v>0.45856391000000002</c:v>
                </c:pt>
                <c:pt idx="15849">
                  <c:v>0.45859666000000004</c:v>
                </c:pt>
                <c:pt idx="15850">
                  <c:v>0.45862189000000003</c:v>
                </c:pt>
                <c:pt idx="15851">
                  <c:v>0.45865418000000002</c:v>
                </c:pt>
                <c:pt idx="15852">
                  <c:v>0.45867976000000005</c:v>
                </c:pt>
                <c:pt idx="15853">
                  <c:v>0.45871217000000003</c:v>
                </c:pt>
                <c:pt idx="15854">
                  <c:v>0.45873762999999995</c:v>
                </c:pt>
                <c:pt idx="15855">
                  <c:v>0.45877004000000005</c:v>
                </c:pt>
                <c:pt idx="15856">
                  <c:v>0.45879549999999997</c:v>
                </c:pt>
                <c:pt idx="15857">
                  <c:v>0.45882791000000006</c:v>
                </c:pt>
                <c:pt idx="15858">
                  <c:v>0.45885337000000004</c:v>
                </c:pt>
                <c:pt idx="15859">
                  <c:v>0.45888578000000008</c:v>
                </c:pt>
                <c:pt idx="15860">
                  <c:v>0.45891124</c:v>
                </c:pt>
                <c:pt idx="15861">
                  <c:v>0.45894377000000003</c:v>
                </c:pt>
                <c:pt idx="15862">
                  <c:v>0.45896912000000001</c:v>
                </c:pt>
                <c:pt idx="15863">
                  <c:v>0.45900164000000004</c:v>
                </c:pt>
                <c:pt idx="15864">
                  <c:v>0.45902699000000008</c:v>
                </c:pt>
                <c:pt idx="15865">
                  <c:v>0.45905928000000001</c:v>
                </c:pt>
                <c:pt idx="15866">
                  <c:v>0.45908497000000009</c:v>
                </c:pt>
                <c:pt idx="15867">
                  <c:v>0.45911714999999997</c:v>
                </c:pt>
                <c:pt idx="15868">
                  <c:v>0.45914273</c:v>
                </c:pt>
                <c:pt idx="15869">
                  <c:v>0.45917502000000004</c:v>
                </c:pt>
                <c:pt idx="15870">
                  <c:v>0.45920071000000001</c:v>
                </c:pt>
                <c:pt idx="15871">
                  <c:v>0.45923311999999999</c:v>
                </c:pt>
                <c:pt idx="15872">
                  <c:v>0.45925847000000003</c:v>
                </c:pt>
                <c:pt idx="15873">
                  <c:v>0.45929099000000001</c:v>
                </c:pt>
                <c:pt idx="15874">
                  <c:v>0.45931599000000006</c:v>
                </c:pt>
                <c:pt idx="15875">
                  <c:v>0.45934886000000014</c:v>
                </c:pt>
                <c:pt idx="15876">
                  <c:v>0.45937386000000008</c:v>
                </c:pt>
                <c:pt idx="15877">
                  <c:v>0.45940685000000003</c:v>
                </c:pt>
                <c:pt idx="15878">
                  <c:v>0.45943172999999998</c:v>
                </c:pt>
                <c:pt idx="15879">
                  <c:v>0.4594647200000001</c:v>
                </c:pt>
                <c:pt idx="15880">
                  <c:v>0.45948960000000005</c:v>
                </c:pt>
                <c:pt idx="15881">
                  <c:v>0.45952259000000006</c:v>
                </c:pt>
                <c:pt idx="15882">
                  <c:v>0.45954747000000001</c:v>
                </c:pt>
                <c:pt idx="15883">
                  <c:v>0.4595799900000001</c:v>
                </c:pt>
                <c:pt idx="15884">
                  <c:v>0.45960557000000002</c:v>
                </c:pt>
                <c:pt idx="15885">
                  <c:v>0.45963787</c:v>
                </c:pt>
                <c:pt idx="15886">
                  <c:v>0.45966356000000008</c:v>
                </c:pt>
                <c:pt idx="15887">
                  <c:v>0.45969573999999996</c:v>
                </c:pt>
                <c:pt idx="15888">
                  <c:v>0.45972143000000004</c:v>
                </c:pt>
                <c:pt idx="15889">
                  <c:v>0.45975360999999998</c:v>
                </c:pt>
                <c:pt idx="15890">
                  <c:v>0.4597793</c:v>
                </c:pt>
                <c:pt idx="15891">
                  <c:v>0.45981148000000011</c:v>
                </c:pt>
                <c:pt idx="15892">
                  <c:v>0.45983729000000001</c:v>
                </c:pt>
                <c:pt idx="15893">
                  <c:v>0.45986946000000006</c:v>
                </c:pt>
                <c:pt idx="15894">
                  <c:v>0.45989516000000008</c:v>
                </c:pt>
                <c:pt idx="15895">
                  <c:v>0.45992733000000002</c:v>
                </c:pt>
                <c:pt idx="15896">
                  <c:v>0.45995302999999998</c:v>
                </c:pt>
                <c:pt idx="15897">
                  <c:v>0.45998532000000003</c:v>
                </c:pt>
                <c:pt idx="15898">
                  <c:v>0.46001090000000006</c:v>
                </c:pt>
                <c:pt idx="15899">
                  <c:v>0.46004319000000005</c:v>
                </c:pt>
                <c:pt idx="15900">
                  <c:v>0.46006877000000007</c:v>
                </c:pt>
                <c:pt idx="15901">
                  <c:v>0.46010106000000001</c:v>
                </c:pt>
                <c:pt idx="15902">
                  <c:v>0.46012618000000005</c:v>
                </c:pt>
                <c:pt idx="15903">
                  <c:v>0.46015904999999996</c:v>
                </c:pt>
                <c:pt idx="15904">
                  <c:v>0.46018416000000006</c:v>
                </c:pt>
                <c:pt idx="15905">
                  <c:v>0.46021692000000003</c:v>
                </c:pt>
                <c:pt idx="15906">
                  <c:v>0.46024202999999997</c:v>
                </c:pt>
                <c:pt idx="15907">
                  <c:v>0.4602747900000001</c:v>
                </c:pt>
                <c:pt idx="15908">
                  <c:v>0.46029989999999998</c:v>
                </c:pt>
                <c:pt idx="15909">
                  <c:v>0.46033266000000006</c:v>
                </c:pt>
                <c:pt idx="15910">
                  <c:v>0.4603578900000001</c:v>
                </c:pt>
                <c:pt idx="15911">
                  <c:v>0.46039064000000002</c:v>
                </c:pt>
                <c:pt idx="15912">
                  <c:v>0.46041576000000006</c:v>
                </c:pt>
                <c:pt idx="15913">
                  <c:v>0.46044793000000001</c:v>
                </c:pt>
                <c:pt idx="15914">
                  <c:v>0.46047363000000002</c:v>
                </c:pt>
                <c:pt idx="15915">
                  <c:v>0.46050592000000001</c:v>
                </c:pt>
                <c:pt idx="15916">
                  <c:v>0.46053149999999998</c:v>
                </c:pt>
                <c:pt idx="15917">
                  <c:v>0.46056379000000003</c:v>
                </c:pt>
                <c:pt idx="15918">
                  <c:v>0.4605894900000001</c:v>
                </c:pt>
                <c:pt idx="15919">
                  <c:v>0.46062178000000004</c:v>
                </c:pt>
                <c:pt idx="15920">
                  <c:v>0.46064747</c:v>
                </c:pt>
                <c:pt idx="15921">
                  <c:v>0.46067965</c:v>
                </c:pt>
                <c:pt idx="15922">
                  <c:v>0.46070488000000004</c:v>
                </c:pt>
                <c:pt idx="15923">
                  <c:v>0.46073751999999996</c:v>
                </c:pt>
                <c:pt idx="15924">
                  <c:v>0.4607628700000001</c:v>
                </c:pt>
                <c:pt idx="15925">
                  <c:v>0.46079549999999997</c:v>
                </c:pt>
                <c:pt idx="15926">
                  <c:v>0.46082074000000006</c:v>
                </c:pt>
                <c:pt idx="15927">
                  <c:v>0.46085349000000003</c:v>
                </c:pt>
                <c:pt idx="15928">
                  <c:v>0.46087861000000008</c:v>
                </c:pt>
                <c:pt idx="15929">
                  <c:v>0.46091124</c:v>
                </c:pt>
                <c:pt idx="15930">
                  <c:v>0.46093659000000003</c:v>
                </c:pt>
                <c:pt idx="15931">
                  <c:v>0.46096912000000001</c:v>
                </c:pt>
                <c:pt idx="15932">
                  <c:v>0.4609945800000001</c:v>
                </c:pt>
                <c:pt idx="15933">
                  <c:v>0.4610267500000001</c:v>
                </c:pt>
                <c:pt idx="15934">
                  <c:v>0.46105245</c:v>
                </c:pt>
                <c:pt idx="15935">
                  <c:v>0.46108451000000006</c:v>
                </c:pt>
                <c:pt idx="15936">
                  <c:v>0.46111032000000002</c:v>
                </c:pt>
                <c:pt idx="15937">
                  <c:v>0.46114249000000002</c:v>
                </c:pt>
                <c:pt idx="15938">
                  <c:v>0.46116830000000003</c:v>
                </c:pt>
                <c:pt idx="15939">
                  <c:v>0.46120037000000008</c:v>
                </c:pt>
                <c:pt idx="15940">
                  <c:v>0.46122606000000005</c:v>
                </c:pt>
                <c:pt idx="15941">
                  <c:v>0.46125824000000004</c:v>
                </c:pt>
                <c:pt idx="15942">
                  <c:v>0.46128405</c:v>
                </c:pt>
                <c:pt idx="15943">
                  <c:v>0.46131611000000006</c:v>
                </c:pt>
                <c:pt idx="15944">
                  <c:v>0.46134192000000002</c:v>
                </c:pt>
                <c:pt idx="15945">
                  <c:v>0.46137409000000007</c:v>
                </c:pt>
                <c:pt idx="15946">
                  <c:v>0.46139932</c:v>
                </c:pt>
                <c:pt idx="15947">
                  <c:v>0.46143195999999997</c:v>
                </c:pt>
                <c:pt idx="15948">
                  <c:v>0.46145719000000002</c:v>
                </c:pt>
                <c:pt idx="15949">
                  <c:v>0.46149018000000008</c:v>
                </c:pt>
                <c:pt idx="15950">
                  <c:v>0.46151495000000003</c:v>
                </c:pt>
                <c:pt idx="15951">
                  <c:v>0.46154747000000002</c:v>
                </c:pt>
                <c:pt idx="15952">
                  <c:v>0.46157304999999998</c:v>
                </c:pt>
                <c:pt idx="15953">
                  <c:v>0.46160533999999998</c:v>
                </c:pt>
                <c:pt idx="15954">
                  <c:v>0.46163092</c:v>
                </c:pt>
                <c:pt idx="15955">
                  <c:v>0.46166332999999998</c:v>
                </c:pt>
                <c:pt idx="15956">
                  <c:v>0.46168879000000007</c:v>
                </c:pt>
                <c:pt idx="15957">
                  <c:v>0.4617212</c:v>
                </c:pt>
                <c:pt idx="15958">
                  <c:v>0.46174665999999998</c:v>
                </c:pt>
                <c:pt idx="15959">
                  <c:v>0.46177907000000001</c:v>
                </c:pt>
                <c:pt idx="15960">
                  <c:v>0.46180465000000004</c:v>
                </c:pt>
                <c:pt idx="15961">
                  <c:v>0.46183694000000003</c:v>
                </c:pt>
                <c:pt idx="15962">
                  <c:v>0.46186252000000005</c:v>
                </c:pt>
                <c:pt idx="15963">
                  <c:v>0.4618948100000001</c:v>
                </c:pt>
                <c:pt idx="15964">
                  <c:v>0.46192050000000007</c:v>
                </c:pt>
                <c:pt idx="15965">
                  <c:v>0.46195303000000004</c:v>
                </c:pt>
                <c:pt idx="15966">
                  <c:v>0.46197837000000014</c:v>
                </c:pt>
                <c:pt idx="15967">
                  <c:v>0.46201090000000006</c:v>
                </c:pt>
                <c:pt idx="15968">
                  <c:v>0.46203578000000001</c:v>
                </c:pt>
                <c:pt idx="15969">
                  <c:v>0.46206877000000007</c:v>
                </c:pt>
                <c:pt idx="15970">
                  <c:v>0.46209364999999997</c:v>
                </c:pt>
                <c:pt idx="15971">
                  <c:v>0.46212664000000003</c:v>
                </c:pt>
                <c:pt idx="15972">
                  <c:v>0.46215151999999998</c:v>
                </c:pt>
                <c:pt idx="15973">
                  <c:v>0.4621845100000001</c:v>
                </c:pt>
                <c:pt idx="15974">
                  <c:v>0.46220939</c:v>
                </c:pt>
                <c:pt idx="15975">
                  <c:v>0.46224238000000001</c:v>
                </c:pt>
                <c:pt idx="15976">
                  <c:v>0.46226738000000001</c:v>
                </c:pt>
                <c:pt idx="15977">
                  <c:v>0.46230025000000002</c:v>
                </c:pt>
                <c:pt idx="15978">
                  <c:v>0.46232537000000007</c:v>
                </c:pt>
                <c:pt idx="15979">
                  <c:v>0.46235777000000006</c:v>
                </c:pt>
                <c:pt idx="15980">
                  <c:v>0.46238324000000003</c:v>
                </c:pt>
                <c:pt idx="15981">
                  <c:v>0.46241564000000002</c:v>
                </c:pt>
                <c:pt idx="15982">
                  <c:v>0.46244111000000004</c:v>
                </c:pt>
                <c:pt idx="15983">
                  <c:v>0.46247374000000002</c:v>
                </c:pt>
                <c:pt idx="15984">
                  <c:v>0.46249898000000006</c:v>
                </c:pt>
                <c:pt idx="15985">
                  <c:v>0.46253161999999998</c:v>
                </c:pt>
                <c:pt idx="15986">
                  <c:v>0.46255685000000002</c:v>
                </c:pt>
                <c:pt idx="15987">
                  <c:v>0.4625894900000001</c:v>
                </c:pt>
                <c:pt idx="15988">
                  <c:v>0.46261495000000002</c:v>
                </c:pt>
                <c:pt idx="15989">
                  <c:v>0.46264736000000001</c:v>
                </c:pt>
                <c:pt idx="15990">
                  <c:v>0.46267282000000004</c:v>
                </c:pt>
                <c:pt idx="15991">
                  <c:v>0.46270510999999998</c:v>
                </c:pt>
                <c:pt idx="15992">
                  <c:v>0.46273069</c:v>
                </c:pt>
                <c:pt idx="15993">
                  <c:v>0.46276309999999998</c:v>
                </c:pt>
                <c:pt idx="15994">
                  <c:v>0.46278856000000007</c:v>
                </c:pt>
                <c:pt idx="15995">
                  <c:v>0.46282097000000011</c:v>
                </c:pt>
                <c:pt idx="15996">
                  <c:v>0.4628460800000001</c:v>
                </c:pt>
                <c:pt idx="15997">
                  <c:v>0.46287895000000007</c:v>
                </c:pt>
                <c:pt idx="15998">
                  <c:v>0.46290395000000001</c:v>
                </c:pt>
                <c:pt idx="15999">
                  <c:v>0.46293636000000005</c:v>
                </c:pt>
                <c:pt idx="16000">
                  <c:v>0.46296194000000002</c:v>
                </c:pt>
                <c:pt idx="16001">
                  <c:v>0.46299446000000005</c:v>
                </c:pt>
                <c:pt idx="16002">
                  <c:v>0.4630195800000001</c:v>
                </c:pt>
                <c:pt idx="16003">
                  <c:v>0.46305210000000002</c:v>
                </c:pt>
                <c:pt idx="16004">
                  <c:v>0.46307733000000001</c:v>
                </c:pt>
                <c:pt idx="16005">
                  <c:v>0.46311009000000003</c:v>
                </c:pt>
                <c:pt idx="16006">
                  <c:v>0.46313554999999995</c:v>
                </c:pt>
                <c:pt idx="16007">
                  <c:v>0.46316819000000004</c:v>
                </c:pt>
                <c:pt idx="16008">
                  <c:v>0.46319353999999996</c:v>
                </c:pt>
                <c:pt idx="16009">
                  <c:v>0.4632261800000001</c:v>
                </c:pt>
                <c:pt idx="16010">
                  <c:v>0.46325117999999998</c:v>
                </c:pt>
                <c:pt idx="16011">
                  <c:v>0.46328381000000002</c:v>
                </c:pt>
                <c:pt idx="16012">
                  <c:v>0.4633092800000001</c:v>
                </c:pt>
                <c:pt idx="16013">
                  <c:v>0.46334180000000008</c:v>
                </c:pt>
                <c:pt idx="16014">
                  <c:v>0.46336726000000006</c:v>
                </c:pt>
                <c:pt idx="16015">
                  <c:v>0.4633996700000001</c:v>
                </c:pt>
                <c:pt idx="16016">
                  <c:v>0.4634245500000001</c:v>
                </c:pt>
                <c:pt idx="16017">
                  <c:v>0.46345719000000002</c:v>
                </c:pt>
                <c:pt idx="16018">
                  <c:v>0.46348254000000005</c:v>
                </c:pt>
                <c:pt idx="16019">
                  <c:v>0.46351505999999998</c:v>
                </c:pt>
                <c:pt idx="16020">
                  <c:v>0.46354041000000001</c:v>
                </c:pt>
                <c:pt idx="16021">
                  <c:v>0.46357293000000011</c:v>
                </c:pt>
                <c:pt idx="16022">
                  <c:v>0.46359828000000003</c:v>
                </c:pt>
                <c:pt idx="16023">
                  <c:v>0.46363080000000001</c:v>
                </c:pt>
                <c:pt idx="16024">
                  <c:v>0.46365638000000003</c:v>
                </c:pt>
                <c:pt idx="16025">
                  <c:v>0.46368868000000008</c:v>
                </c:pt>
                <c:pt idx="16026">
                  <c:v>0.46371425000000005</c:v>
                </c:pt>
                <c:pt idx="16027">
                  <c:v>0.46374654999999998</c:v>
                </c:pt>
                <c:pt idx="16028">
                  <c:v>0.46377224</c:v>
                </c:pt>
                <c:pt idx="16029">
                  <c:v>0.4638045300000001</c:v>
                </c:pt>
                <c:pt idx="16030">
                  <c:v>0.46382988000000014</c:v>
                </c:pt>
                <c:pt idx="16031">
                  <c:v>0.46386240000000006</c:v>
                </c:pt>
                <c:pt idx="16032">
                  <c:v>0.4638877500000001</c:v>
                </c:pt>
                <c:pt idx="16033">
                  <c:v>0.46392050000000007</c:v>
                </c:pt>
                <c:pt idx="16034">
                  <c:v>0.46394574</c:v>
                </c:pt>
                <c:pt idx="16035">
                  <c:v>0.46397837000000008</c:v>
                </c:pt>
                <c:pt idx="16036">
                  <c:v>0.46400361000000001</c:v>
                </c:pt>
                <c:pt idx="16037">
                  <c:v>0.46403624000000004</c:v>
                </c:pt>
                <c:pt idx="16038">
                  <c:v>0.46406148000000008</c:v>
                </c:pt>
                <c:pt idx="16039">
                  <c:v>0.46409423</c:v>
                </c:pt>
                <c:pt idx="16040">
                  <c:v>0.46411945999999998</c:v>
                </c:pt>
                <c:pt idx="16041">
                  <c:v>0.46415210000000001</c:v>
                </c:pt>
                <c:pt idx="16042">
                  <c:v>0.46417733</c:v>
                </c:pt>
                <c:pt idx="16043">
                  <c:v>0.46420997000000008</c:v>
                </c:pt>
                <c:pt idx="16044">
                  <c:v>0.46423519999999996</c:v>
                </c:pt>
                <c:pt idx="16045">
                  <c:v>0.46426784000000004</c:v>
                </c:pt>
                <c:pt idx="16046">
                  <c:v>0.46429295999999998</c:v>
                </c:pt>
                <c:pt idx="16047">
                  <c:v>0.46432513000000003</c:v>
                </c:pt>
                <c:pt idx="16048">
                  <c:v>0.4643509400000001</c:v>
                </c:pt>
                <c:pt idx="16049">
                  <c:v>0.46438324000000003</c:v>
                </c:pt>
                <c:pt idx="16050">
                  <c:v>0.46440881000000006</c:v>
                </c:pt>
                <c:pt idx="16051">
                  <c:v>0.46444111000000005</c:v>
                </c:pt>
                <c:pt idx="16052">
                  <c:v>0.46446668000000008</c:v>
                </c:pt>
                <c:pt idx="16053">
                  <c:v>0.46449909</c:v>
                </c:pt>
                <c:pt idx="16054">
                  <c:v>0.46452409000000006</c:v>
                </c:pt>
                <c:pt idx="16055">
                  <c:v>0.46455696000000007</c:v>
                </c:pt>
                <c:pt idx="16056">
                  <c:v>0.46458208000000006</c:v>
                </c:pt>
                <c:pt idx="16057">
                  <c:v>0.46461483000000003</c:v>
                </c:pt>
                <c:pt idx="16058">
                  <c:v>0.46464006000000002</c:v>
                </c:pt>
                <c:pt idx="16059">
                  <c:v>0.46467270000000011</c:v>
                </c:pt>
                <c:pt idx="16060">
                  <c:v>0.46469792999999998</c:v>
                </c:pt>
                <c:pt idx="16061">
                  <c:v>0.46473069</c:v>
                </c:pt>
                <c:pt idx="16062">
                  <c:v>0.4647558</c:v>
                </c:pt>
                <c:pt idx="16063">
                  <c:v>0.46478821000000003</c:v>
                </c:pt>
                <c:pt idx="16064">
                  <c:v>0.46481379000000006</c:v>
                </c:pt>
                <c:pt idx="16065">
                  <c:v>0.4648462000000001</c:v>
                </c:pt>
                <c:pt idx="16066">
                  <c:v>0.46487166000000008</c:v>
                </c:pt>
                <c:pt idx="16067">
                  <c:v>0.46490407000000006</c:v>
                </c:pt>
                <c:pt idx="16068">
                  <c:v>0.46492965000000008</c:v>
                </c:pt>
                <c:pt idx="16069">
                  <c:v>0.46496182000000008</c:v>
                </c:pt>
                <c:pt idx="16070">
                  <c:v>0.4649875200000001</c:v>
                </c:pt>
                <c:pt idx="16071">
                  <c:v>0.46501981000000003</c:v>
                </c:pt>
                <c:pt idx="16072">
                  <c:v>0.46504539</c:v>
                </c:pt>
                <c:pt idx="16073">
                  <c:v>0.4650778000000001</c:v>
                </c:pt>
                <c:pt idx="16074">
                  <c:v>0.46510326000000002</c:v>
                </c:pt>
                <c:pt idx="16075">
                  <c:v>0.46513554999999995</c:v>
                </c:pt>
                <c:pt idx="16076">
                  <c:v>0.46516067000000005</c:v>
                </c:pt>
                <c:pt idx="16077">
                  <c:v>0.46519353999999996</c:v>
                </c:pt>
                <c:pt idx="16078">
                  <c:v>0.46521877000000006</c:v>
                </c:pt>
                <c:pt idx="16079">
                  <c:v>0.46525151999999997</c:v>
                </c:pt>
                <c:pt idx="16080">
                  <c:v>0.46527664000000002</c:v>
                </c:pt>
                <c:pt idx="16081">
                  <c:v>0.4653093900000001</c:v>
                </c:pt>
                <c:pt idx="16082">
                  <c:v>0.46533451000000003</c:v>
                </c:pt>
                <c:pt idx="16083">
                  <c:v>0.46536738000000005</c:v>
                </c:pt>
                <c:pt idx="16084">
                  <c:v>0.4653924900000001</c:v>
                </c:pt>
                <c:pt idx="16085">
                  <c:v>0.46542479000000009</c:v>
                </c:pt>
                <c:pt idx="16086">
                  <c:v>0.46545037000000006</c:v>
                </c:pt>
                <c:pt idx="16087">
                  <c:v>0.46548277000000016</c:v>
                </c:pt>
                <c:pt idx="16088">
                  <c:v>0.46550824000000002</c:v>
                </c:pt>
                <c:pt idx="16089">
                  <c:v>0.46554064000000001</c:v>
                </c:pt>
                <c:pt idx="16090">
                  <c:v>0.4655659900000001</c:v>
                </c:pt>
                <c:pt idx="16091">
                  <c:v>0.46559851000000002</c:v>
                </c:pt>
                <c:pt idx="16092">
                  <c:v>0.4656239800000001</c:v>
                </c:pt>
                <c:pt idx="16093">
                  <c:v>0.46565638000000004</c:v>
                </c:pt>
                <c:pt idx="16094">
                  <c:v>0.46568185000000001</c:v>
                </c:pt>
                <c:pt idx="16095">
                  <c:v>0.46571449000000004</c:v>
                </c:pt>
                <c:pt idx="16096">
                  <c:v>0.46573982999999997</c:v>
                </c:pt>
                <c:pt idx="16097">
                  <c:v>0.46577236000000005</c:v>
                </c:pt>
                <c:pt idx="16098">
                  <c:v>0.46579769999999998</c:v>
                </c:pt>
                <c:pt idx="16099">
                  <c:v>0.46583023000000001</c:v>
                </c:pt>
                <c:pt idx="16100">
                  <c:v>0.46585546000000005</c:v>
                </c:pt>
                <c:pt idx="16101">
                  <c:v>0.46588787000000009</c:v>
                </c:pt>
                <c:pt idx="16102">
                  <c:v>0.46591344000000001</c:v>
                </c:pt>
                <c:pt idx="16103">
                  <c:v>0.46594585000000005</c:v>
                </c:pt>
                <c:pt idx="16104">
                  <c:v>0.46597131000000008</c:v>
                </c:pt>
                <c:pt idx="16105">
                  <c:v>0.46600372000000001</c:v>
                </c:pt>
                <c:pt idx="16106">
                  <c:v>0.4660291800000001</c:v>
                </c:pt>
                <c:pt idx="16107">
                  <c:v>0.46606159000000008</c:v>
                </c:pt>
                <c:pt idx="16108">
                  <c:v>0.46608694000000006</c:v>
                </c:pt>
                <c:pt idx="16109">
                  <c:v>0.46611946000000004</c:v>
                </c:pt>
                <c:pt idx="16110">
                  <c:v>0.46614435000000004</c:v>
                </c:pt>
                <c:pt idx="16111">
                  <c:v>0.46617745000000005</c:v>
                </c:pt>
                <c:pt idx="16112">
                  <c:v>0.46620245000000005</c:v>
                </c:pt>
                <c:pt idx="16113">
                  <c:v>0.46623485999999997</c:v>
                </c:pt>
                <c:pt idx="16114">
                  <c:v>0.46626032000000001</c:v>
                </c:pt>
                <c:pt idx="16115">
                  <c:v>0.46629273000000004</c:v>
                </c:pt>
                <c:pt idx="16116">
                  <c:v>0.46631830000000007</c:v>
                </c:pt>
                <c:pt idx="16117">
                  <c:v>0.46635060000000006</c:v>
                </c:pt>
                <c:pt idx="16118">
                  <c:v>0.46637606000000004</c:v>
                </c:pt>
                <c:pt idx="16119">
                  <c:v>0.46640881000000006</c:v>
                </c:pt>
                <c:pt idx="16120">
                  <c:v>0.46643405000000004</c:v>
                </c:pt>
                <c:pt idx="16121">
                  <c:v>0.46646668000000008</c:v>
                </c:pt>
                <c:pt idx="16122">
                  <c:v>0.46649203</c:v>
                </c:pt>
                <c:pt idx="16123">
                  <c:v>0.46652455000000004</c:v>
                </c:pt>
                <c:pt idx="16124">
                  <c:v>0.46654990000000002</c:v>
                </c:pt>
                <c:pt idx="16125">
                  <c:v>0.4665824300000001</c:v>
                </c:pt>
                <c:pt idx="16126">
                  <c:v>0.46660777000000003</c:v>
                </c:pt>
                <c:pt idx="16127">
                  <c:v>0.46664030000000001</c:v>
                </c:pt>
                <c:pt idx="16128">
                  <c:v>0.46666530000000001</c:v>
                </c:pt>
                <c:pt idx="16129">
                  <c:v>0.46669817000000002</c:v>
                </c:pt>
                <c:pt idx="16130">
                  <c:v>0.46672317000000002</c:v>
                </c:pt>
                <c:pt idx="16131">
                  <c:v>0.46675603999999998</c:v>
                </c:pt>
                <c:pt idx="16132">
                  <c:v>0.46678103999999998</c:v>
                </c:pt>
                <c:pt idx="16133">
                  <c:v>0.46681391000000005</c:v>
                </c:pt>
                <c:pt idx="16134">
                  <c:v>0.46683891000000005</c:v>
                </c:pt>
                <c:pt idx="16135">
                  <c:v>0.46687143000000003</c:v>
                </c:pt>
                <c:pt idx="16136">
                  <c:v>0.46689678000000007</c:v>
                </c:pt>
                <c:pt idx="16137">
                  <c:v>0.4669293000000001</c:v>
                </c:pt>
                <c:pt idx="16138">
                  <c:v>0.46695488000000007</c:v>
                </c:pt>
                <c:pt idx="16139">
                  <c:v>0.46698717000000006</c:v>
                </c:pt>
                <c:pt idx="16140">
                  <c:v>0.46701275000000003</c:v>
                </c:pt>
                <c:pt idx="16141">
                  <c:v>0.46704503999999997</c:v>
                </c:pt>
                <c:pt idx="16142">
                  <c:v>0.4670706200000001</c:v>
                </c:pt>
                <c:pt idx="16143">
                  <c:v>0.46710302999999997</c:v>
                </c:pt>
                <c:pt idx="16144">
                  <c:v>0.46712849000000006</c:v>
                </c:pt>
                <c:pt idx="16145">
                  <c:v>0.46716101000000004</c:v>
                </c:pt>
                <c:pt idx="16146">
                  <c:v>0.46718648000000007</c:v>
                </c:pt>
                <c:pt idx="16147">
                  <c:v>0.46721888000000006</c:v>
                </c:pt>
                <c:pt idx="16148">
                  <c:v>0.46724388</c:v>
                </c:pt>
                <c:pt idx="16149">
                  <c:v>0.46727687000000007</c:v>
                </c:pt>
                <c:pt idx="16150">
                  <c:v>0.46730187000000006</c:v>
                </c:pt>
                <c:pt idx="16151">
                  <c:v>0.46733474000000008</c:v>
                </c:pt>
                <c:pt idx="16152">
                  <c:v>0.46735974000000002</c:v>
                </c:pt>
                <c:pt idx="16153">
                  <c:v>0.46739273000000003</c:v>
                </c:pt>
                <c:pt idx="16154">
                  <c:v>0.46741761000000004</c:v>
                </c:pt>
                <c:pt idx="16155">
                  <c:v>0.4674506000000001</c:v>
                </c:pt>
                <c:pt idx="16156">
                  <c:v>0.46747548000000005</c:v>
                </c:pt>
                <c:pt idx="16157">
                  <c:v>0.46750847000000006</c:v>
                </c:pt>
                <c:pt idx="16158">
                  <c:v>0.46753334999999996</c:v>
                </c:pt>
                <c:pt idx="16159">
                  <c:v>0.46756634000000002</c:v>
                </c:pt>
                <c:pt idx="16160">
                  <c:v>0.46759133999999997</c:v>
                </c:pt>
                <c:pt idx="16161">
                  <c:v>0.46762421000000004</c:v>
                </c:pt>
                <c:pt idx="16162">
                  <c:v>0.46764931999999998</c:v>
                </c:pt>
                <c:pt idx="16163">
                  <c:v>0.46768162000000002</c:v>
                </c:pt>
                <c:pt idx="16164">
                  <c:v>0.46770719000000005</c:v>
                </c:pt>
                <c:pt idx="16165">
                  <c:v>0.46773959999999998</c:v>
                </c:pt>
                <c:pt idx="16166">
                  <c:v>0.46776506000000001</c:v>
                </c:pt>
                <c:pt idx="16167">
                  <c:v>0.46779747000000005</c:v>
                </c:pt>
                <c:pt idx="16168">
                  <c:v>0.46782293000000014</c:v>
                </c:pt>
                <c:pt idx="16169">
                  <c:v>0.46785546000000006</c:v>
                </c:pt>
                <c:pt idx="16170">
                  <c:v>0.46788080000000015</c:v>
                </c:pt>
                <c:pt idx="16171">
                  <c:v>0.46791344000000001</c:v>
                </c:pt>
                <c:pt idx="16172">
                  <c:v>0.4679387900000001</c:v>
                </c:pt>
                <c:pt idx="16173">
                  <c:v>0.46797120000000003</c:v>
                </c:pt>
                <c:pt idx="16174">
                  <c:v>0.46799620000000003</c:v>
                </c:pt>
                <c:pt idx="16175">
                  <c:v>0.4680290700000001</c:v>
                </c:pt>
                <c:pt idx="16176">
                  <c:v>0.46805430000000003</c:v>
                </c:pt>
                <c:pt idx="16177">
                  <c:v>0.46808694000000006</c:v>
                </c:pt>
                <c:pt idx="16178">
                  <c:v>0.46811217000000011</c:v>
                </c:pt>
                <c:pt idx="16179">
                  <c:v>0.46814481000000002</c:v>
                </c:pt>
                <c:pt idx="16180">
                  <c:v>0.46817004000000001</c:v>
                </c:pt>
                <c:pt idx="16181">
                  <c:v>0.46820280000000003</c:v>
                </c:pt>
                <c:pt idx="16182">
                  <c:v>0.46822791000000002</c:v>
                </c:pt>
                <c:pt idx="16183">
                  <c:v>0.4682607800000001</c:v>
                </c:pt>
                <c:pt idx="16184">
                  <c:v>0.46828578000000004</c:v>
                </c:pt>
                <c:pt idx="16185">
                  <c:v>0.46831865000000006</c:v>
                </c:pt>
                <c:pt idx="16186">
                  <c:v>0.4683437700000001</c:v>
                </c:pt>
                <c:pt idx="16187">
                  <c:v>0.46837606000000004</c:v>
                </c:pt>
                <c:pt idx="16188">
                  <c:v>0.46840164000000001</c:v>
                </c:pt>
                <c:pt idx="16189">
                  <c:v>0.46843393</c:v>
                </c:pt>
                <c:pt idx="16190">
                  <c:v>0.46845928000000003</c:v>
                </c:pt>
                <c:pt idx="16191">
                  <c:v>0.46849180000000001</c:v>
                </c:pt>
                <c:pt idx="16192">
                  <c:v>0.46851726000000005</c:v>
                </c:pt>
                <c:pt idx="16193">
                  <c:v>0.46854979000000002</c:v>
                </c:pt>
                <c:pt idx="16194">
                  <c:v>0.46857513000000001</c:v>
                </c:pt>
                <c:pt idx="16195">
                  <c:v>0.46860765999999998</c:v>
                </c:pt>
                <c:pt idx="16196">
                  <c:v>0.46863299999999997</c:v>
                </c:pt>
                <c:pt idx="16197">
                  <c:v>0.46866553</c:v>
                </c:pt>
                <c:pt idx="16198">
                  <c:v>0.46869087000000004</c:v>
                </c:pt>
                <c:pt idx="16199">
                  <c:v>0.46872340000000001</c:v>
                </c:pt>
                <c:pt idx="16200">
                  <c:v>0.46874874</c:v>
                </c:pt>
                <c:pt idx="16201">
                  <c:v>0.46878138000000008</c:v>
                </c:pt>
                <c:pt idx="16202">
                  <c:v>0.46880662000000006</c:v>
                </c:pt>
                <c:pt idx="16203">
                  <c:v>0.46883925000000004</c:v>
                </c:pt>
                <c:pt idx="16204">
                  <c:v>0.46886449000000008</c:v>
                </c:pt>
                <c:pt idx="16205">
                  <c:v>0.46889712</c:v>
                </c:pt>
                <c:pt idx="16206">
                  <c:v>0.46892259000000008</c:v>
                </c:pt>
                <c:pt idx="16207">
                  <c:v>0.46895499000000007</c:v>
                </c:pt>
                <c:pt idx="16208">
                  <c:v>0.4689804600000001</c:v>
                </c:pt>
                <c:pt idx="16209">
                  <c:v>0.46901298000000008</c:v>
                </c:pt>
                <c:pt idx="16210">
                  <c:v>0.46903833</c:v>
                </c:pt>
                <c:pt idx="16211">
                  <c:v>0.46907085000000004</c:v>
                </c:pt>
                <c:pt idx="16212">
                  <c:v>0.46909620000000002</c:v>
                </c:pt>
                <c:pt idx="16213">
                  <c:v>0.46912872000000005</c:v>
                </c:pt>
                <c:pt idx="16214">
                  <c:v>0.46915407000000003</c:v>
                </c:pt>
                <c:pt idx="16215">
                  <c:v>0.46918659000000007</c:v>
                </c:pt>
                <c:pt idx="16216">
                  <c:v>0.46921148000000001</c:v>
                </c:pt>
                <c:pt idx="16217">
                  <c:v>0.46924412000000004</c:v>
                </c:pt>
                <c:pt idx="16218">
                  <c:v>0.46926934999999997</c:v>
                </c:pt>
                <c:pt idx="16219">
                  <c:v>0.46930199000000006</c:v>
                </c:pt>
                <c:pt idx="16220">
                  <c:v>0.4693272200000001</c:v>
                </c:pt>
                <c:pt idx="16221">
                  <c:v>0.46935986000000007</c:v>
                </c:pt>
                <c:pt idx="16222">
                  <c:v>0.46938509000000006</c:v>
                </c:pt>
                <c:pt idx="16223">
                  <c:v>0.46941773000000003</c:v>
                </c:pt>
                <c:pt idx="16224">
                  <c:v>0.46944319000000001</c:v>
                </c:pt>
                <c:pt idx="16225">
                  <c:v>0.4694757100000001</c:v>
                </c:pt>
                <c:pt idx="16226">
                  <c:v>0.46950118000000002</c:v>
                </c:pt>
                <c:pt idx="16227">
                  <c:v>0.46953358000000001</c:v>
                </c:pt>
                <c:pt idx="16228">
                  <c:v>0.46955904999999998</c:v>
                </c:pt>
                <c:pt idx="16229">
                  <c:v>0.46959157000000001</c:v>
                </c:pt>
                <c:pt idx="16230">
                  <c:v>0.4696169200000001</c:v>
                </c:pt>
                <c:pt idx="16231">
                  <c:v>0.46964931999999998</c:v>
                </c:pt>
                <c:pt idx="16232">
                  <c:v>0.46967479000000006</c:v>
                </c:pt>
                <c:pt idx="16233">
                  <c:v>0.46970731000000004</c:v>
                </c:pt>
                <c:pt idx="16234">
                  <c:v>0.46973266000000002</c:v>
                </c:pt>
                <c:pt idx="16235">
                  <c:v>0.4697653</c:v>
                </c:pt>
                <c:pt idx="16236">
                  <c:v>0.46979052999999998</c:v>
                </c:pt>
                <c:pt idx="16237">
                  <c:v>0.46982317000000007</c:v>
                </c:pt>
                <c:pt idx="16238">
                  <c:v>0.46984840000000005</c:v>
                </c:pt>
                <c:pt idx="16239">
                  <c:v>0.46988057000000011</c:v>
                </c:pt>
                <c:pt idx="16240">
                  <c:v>0.46990592000000003</c:v>
                </c:pt>
                <c:pt idx="16241">
                  <c:v>0.46993856000000006</c:v>
                </c:pt>
                <c:pt idx="16242">
                  <c:v>0.4699637900000001</c:v>
                </c:pt>
                <c:pt idx="16243">
                  <c:v>0.46999631000000003</c:v>
                </c:pt>
                <c:pt idx="16244">
                  <c:v>0.47002166000000006</c:v>
                </c:pt>
                <c:pt idx="16245">
                  <c:v>0.4700541800000001</c:v>
                </c:pt>
                <c:pt idx="16246">
                  <c:v>0.47007965000000002</c:v>
                </c:pt>
                <c:pt idx="16247">
                  <c:v>0.47011217000000005</c:v>
                </c:pt>
                <c:pt idx="16248">
                  <c:v>0.47013751999999998</c:v>
                </c:pt>
                <c:pt idx="16249">
                  <c:v>0.47017016000000006</c:v>
                </c:pt>
                <c:pt idx="16250">
                  <c:v>0.47019539000000005</c:v>
                </c:pt>
                <c:pt idx="16251">
                  <c:v>0.47022803000000002</c:v>
                </c:pt>
                <c:pt idx="16252">
                  <c:v>0.47025337</c:v>
                </c:pt>
                <c:pt idx="16253">
                  <c:v>0.4702856700000001</c:v>
                </c:pt>
                <c:pt idx="16254">
                  <c:v>0.47031113000000002</c:v>
                </c:pt>
                <c:pt idx="16255">
                  <c:v>0.47034354</c:v>
                </c:pt>
                <c:pt idx="16256">
                  <c:v>0.47036935000000002</c:v>
                </c:pt>
                <c:pt idx="16257">
                  <c:v>0.47040141000000002</c:v>
                </c:pt>
                <c:pt idx="16258">
                  <c:v>0.47042722000000003</c:v>
                </c:pt>
                <c:pt idx="16259">
                  <c:v>0.47045951000000008</c:v>
                </c:pt>
                <c:pt idx="16260">
                  <c:v>0.47048451000000008</c:v>
                </c:pt>
                <c:pt idx="16261">
                  <c:v>0.4705173800000001</c:v>
                </c:pt>
                <c:pt idx="16262">
                  <c:v>0.47054238000000004</c:v>
                </c:pt>
                <c:pt idx="16263">
                  <c:v>0.47057525</c:v>
                </c:pt>
                <c:pt idx="16264">
                  <c:v>0.4706003700000001</c:v>
                </c:pt>
                <c:pt idx="16265">
                  <c:v>0.47063311999999996</c:v>
                </c:pt>
                <c:pt idx="16266">
                  <c:v>0.47065824000000001</c:v>
                </c:pt>
                <c:pt idx="16267">
                  <c:v>0.47069099000000003</c:v>
                </c:pt>
                <c:pt idx="16268">
                  <c:v>0.47071611000000002</c:v>
                </c:pt>
                <c:pt idx="16269">
                  <c:v>0.47074886000000005</c:v>
                </c:pt>
                <c:pt idx="16270">
                  <c:v>0.47077398000000004</c:v>
                </c:pt>
                <c:pt idx="16271">
                  <c:v>0.47080650000000007</c:v>
                </c:pt>
                <c:pt idx="16272">
                  <c:v>0.47083173</c:v>
                </c:pt>
                <c:pt idx="16273">
                  <c:v>0.47086437000000009</c:v>
                </c:pt>
                <c:pt idx="16274">
                  <c:v>0.47088983000000006</c:v>
                </c:pt>
                <c:pt idx="16275">
                  <c:v>0.4709222400000001</c:v>
                </c:pt>
                <c:pt idx="16276">
                  <c:v>0.47094793000000001</c:v>
                </c:pt>
                <c:pt idx="16277">
                  <c:v>0.47098011000000006</c:v>
                </c:pt>
                <c:pt idx="16278">
                  <c:v>0.47100569000000003</c:v>
                </c:pt>
                <c:pt idx="16279">
                  <c:v>0.47103821000000001</c:v>
                </c:pt>
                <c:pt idx="16280">
                  <c:v>0.47106356000000005</c:v>
                </c:pt>
                <c:pt idx="16281">
                  <c:v>0.47109608000000003</c:v>
                </c:pt>
                <c:pt idx="16282">
                  <c:v>0.47112155</c:v>
                </c:pt>
                <c:pt idx="16283">
                  <c:v>0.47115395000000004</c:v>
                </c:pt>
                <c:pt idx="16284">
                  <c:v>0.47117942000000002</c:v>
                </c:pt>
                <c:pt idx="16285">
                  <c:v>0.47121159000000001</c:v>
                </c:pt>
                <c:pt idx="16286">
                  <c:v>0.47123728999999998</c:v>
                </c:pt>
                <c:pt idx="16287">
                  <c:v>0.47126945999999997</c:v>
                </c:pt>
                <c:pt idx="16288">
                  <c:v>0.47129515999999999</c:v>
                </c:pt>
                <c:pt idx="16289">
                  <c:v>0.4713273300000001</c:v>
                </c:pt>
                <c:pt idx="16290">
                  <c:v>0.47135268000000008</c:v>
                </c:pt>
                <c:pt idx="16291">
                  <c:v>0.47138532000000005</c:v>
                </c:pt>
                <c:pt idx="16292">
                  <c:v>0.47141055000000004</c:v>
                </c:pt>
                <c:pt idx="16293">
                  <c:v>0.47144319000000001</c:v>
                </c:pt>
                <c:pt idx="16294">
                  <c:v>0.47146842000000005</c:v>
                </c:pt>
                <c:pt idx="16295">
                  <c:v>0.47150106000000008</c:v>
                </c:pt>
                <c:pt idx="16296">
                  <c:v>0.47152641000000006</c:v>
                </c:pt>
                <c:pt idx="16297">
                  <c:v>0.4715589300000001</c:v>
                </c:pt>
                <c:pt idx="16298">
                  <c:v>0.47158428000000008</c:v>
                </c:pt>
                <c:pt idx="16299">
                  <c:v>0.47161680000000006</c:v>
                </c:pt>
                <c:pt idx="16300">
                  <c:v>0.47164214999999998</c:v>
                </c:pt>
                <c:pt idx="16301">
                  <c:v>0.47167479000000007</c:v>
                </c:pt>
                <c:pt idx="16302">
                  <c:v>0.47170013</c:v>
                </c:pt>
                <c:pt idx="16303">
                  <c:v>0.47173266000000008</c:v>
                </c:pt>
                <c:pt idx="16304">
                  <c:v>0.47175800000000001</c:v>
                </c:pt>
                <c:pt idx="16305">
                  <c:v>0.47179063999999998</c:v>
                </c:pt>
                <c:pt idx="16306">
                  <c:v>0.47181587000000014</c:v>
                </c:pt>
                <c:pt idx="16307">
                  <c:v>0.47184851000000005</c:v>
                </c:pt>
                <c:pt idx="16308">
                  <c:v>0.4718737400000001</c:v>
                </c:pt>
                <c:pt idx="16309">
                  <c:v>0.47190638000000007</c:v>
                </c:pt>
                <c:pt idx="16310">
                  <c:v>0.47193162</c:v>
                </c:pt>
                <c:pt idx="16311">
                  <c:v>0.47196437000000008</c:v>
                </c:pt>
                <c:pt idx="16312">
                  <c:v>0.47198949000000007</c:v>
                </c:pt>
                <c:pt idx="16313">
                  <c:v>0.47202166000000007</c:v>
                </c:pt>
                <c:pt idx="16314">
                  <c:v>0.47204736000000008</c:v>
                </c:pt>
                <c:pt idx="16315">
                  <c:v>0.47207953000000002</c:v>
                </c:pt>
                <c:pt idx="16316">
                  <c:v>0.47210533999999998</c:v>
                </c:pt>
                <c:pt idx="16317">
                  <c:v>0.47213739999999998</c:v>
                </c:pt>
                <c:pt idx="16318">
                  <c:v>0.47216321</c:v>
                </c:pt>
                <c:pt idx="16319">
                  <c:v>0.47219539000000005</c:v>
                </c:pt>
                <c:pt idx="16320">
                  <c:v>0.47222108000000002</c:v>
                </c:pt>
                <c:pt idx="16321">
                  <c:v>0.47225337000000001</c:v>
                </c:pt>
                <c:pt idx="16322">
                  <c:v>0.47227895000000003</c:v>
                </c:pt>
                <c:pt idx="16323">
                  <c:v>0.47231124000000002</c:v>
                </c:pt>
                <c:pt idx="16324">
                  <c:v>0.4723368200000001</c:v>
                </c:pt>
                <c:pt idx="16325">
                  <c:v>0.47236923000000003</c:v>
                </c:pt>
                <c:pt idx="16326">
                  <c:v>0.47239469000000006</c:v>
                </c:pt>
                <c:pt idx="16327">
                  <c:v>0.47242675000000006</c:v>
                </c:pt>
                <c:pt idx="16328">
                  <c:v>0.47245222000000003</c:v>
                </c:pt>
                <c:pt idx="16329">
                  <c:v>0.47248474000000007</c:v>
                </c:pt>
                <c:pt idx="16330">
                  <c:v>0.4725100900000001</c:v>
                </c:pt>
                <c:pt idx="16331">
                  <c:v>0.47254273000000002</c:v>
                </c:pt>
                <c:pt idx="16332">
                  <c:v>0.47256796000000006</c:v>
                </c:pt>
                <c:pt idx="16333">
                  <c:v>0.47260060000000004</c:v>
                </c:pt>
                <c:pt idx="16334">
                  <c:v>0.47262583000000002</c:v>
                </c:pt>
                <c:pt idx="16335">
                  <c:v>0.47265824000000001</c:v>
                </c:pt>
                <c:pt idx="16336">
                  <c:v>0.47268370000000004</c:v>
                </c:pt>
                <c:pt idx="16337">
                  <c:v>0.47271611000000002</c:v>
                </c:pt>
                <c:pt idx="16338">
                  <c:v>0.47274157</c:v>
                </c:pt>
                <c:pt idx="16339">
                  <c:v>0.47277409000000004</c:v>
                </c:pt>
                <c:pt idx="16340">
                  <c:v>0.47279954999999996</c:v>
                </c:pt>
                <c:pt idx="16341">
                  <c:v>0.47283196000000005</c:v>
                </c:pt>
                <c:pt idx="16342">
                  <c:v>0.47285766000000007</c:v>
                </c:pt>
                <c:pt idx="16343">
                  <c:v>0.47288983000000007</c:v>
                </c:pt>
                <c:pt idx="16344">
                  <c:v>0.47291506000000005</c:v>
                </c:pt>
                <c:pt idx="16345">
                  <c:v>0.47294770000000008</c:v>
                </c:pt>
                <c:pt idx="16346">
                  <c:v>0.47297305000000001</c:v>
                </c:pt>
                <c:pt idx="16347">
                  <c:v>0.47300580000000003</c:v>
                </c:pt>
                <c:pt idx="16348">
                  <c:v>0.47303092000000002</c:v>
                </c:pt>
                <c:pt idx="16349">
                  <c:v>0.4730636800000001</c:v>
                </c:pt>
                <c:pt idx="16350">
                  <c:v>0.47308879000000009</c:v>
                </c:pt>
                <c:pt idx="16351">
                  <c:v>0.47312155</c:v>
                </c:pt>
                <c:pt idx="16352">
                  <c:v>0.4731467800000001</c:v>
                </c:pt>
                <c:pt idx="16353">
                  <c:v>0.47317942000000002</c:v>
                </c:pt>
                <c:pt idx="16354">
                  <c:v>0.47320465</c:v>
                </c:pt>
                <c:pt idx="16355">
                  <c:v>0.47323694000000005</c:v>
                </c:pt>
                <c:pt idx="16356">
                  <c:v>0.47326252000000002</c:v>
                </c:pt>
                <c:pt idx="16357">
                  <c:v>0.47329481000000001</c:v>
                </c:pt>
                <c:pt idx="16358">
                  <c:v>0.47332039000000009</c:v>
                </c:pt>
                <c:pt idx="16359">
                  <c:v>0.47335268000000014</c:v>
                </c:pt>
                <c:pt idx="16360">
                  <c:v>0.47337837000000016</c:v>
                </c:pt>
                <c:pt idx="16361">
                  <c:v>0.4734105500000001</c:v>
                </c:pt>
                <c:pt idx="16362">
                  <c:v>0.47343590000000002</c:v>
                </c:pt>
                <c:pt idx="16363">
                  <c:v>0.4734686500000001</c:v>
                </c:pt>
                <c:pt idx="16364">
                  <c:v>0.47349412000000002</c:v>
                </c:pt>
                <c:pt idx="16365">
                  <c:v>0.47352664000000005</c:v>
                </c:pt>
                <c:pt idx="16366">
                  <c:v>0.47355152</c:v>
                </c:pt>
                <c:pt idx="16367">
                  <c:v>0.47358439000000008</c:v>
                </c:pt>
                <c:pt idx="16368">
                  <c:v>0.47360986000000005</c:v>
                </c:pt>
                <c:pt idx="16369">
                  <c:v>0.47364214999999998</c:v>
                </c:pt>
                <c:pt idx="16370">
                  <c:v>0.47366738000000008</c:v>
                </c:pt>
                <c:pt idx="16371">
                  <c:v>0.47370002</c:v>
                </c:pt>
                <c:pt idx="16372">
                  <c:v>0.47372537000000003</c:v>
                </c:pt>
                <c:pt idx="16373">
                  <c:v>0.47375789000000001</c:v>
                </c:pt>
                <c:pt idx="16374">
                  <c:v>0.47378335000000005</c:v>
                </c:pt>
                <c:pt idx="16375">
                  <c:v>0.47381576000000003</c:v>
                </c:pt>
                <c:pt idx="16376">
                  <c:v>0.47384134</c:v>
                </c:pt>
                <c:pt idx="16377">
                  <c:v>0.4738736300000001</c:v>
                </c:pt>
                <c:pt idx="16378">
                  <c:v>0.47389909000000002</c:v>
                </c:pt>
                <c:pt idx="16379">
                  <c:v>0.47393150000000001</c:v>
                </c:pt>
                <c:pt idx="16380">
                  <c:v>0.47395696000000004</c:v>
                </c:pt>
                <c:pt idx="16381">
                  <c:v>0.47398937000000008</c:v>
                </c:pt>
                <c:pt idx="16382">
                  <c:v>0.4740149500000001</c:v>
                </c:pt>
                <c:pt idx="16383">
                  <c:v>0.47404723999999998</c:v>
                </c:pt>
                <c:pt idx="16384">
                  <c:v>0.47407293000000006</c:v>
                </c:pt>
                <c:pt idx="16385">
                  <c:v>0.47410511</c:v>
                </c:pt>
                <c:pt idx="16386">
                  <c:v>0.47413023000000004</c:v>
                </c:pt>
                <c:pt idx="16387">
                  <c:v>0.47416298000000007</c:v>
                </c:pt>
                <c:pt idx="16388">
                  <c:v>0.47418810000000006</c:v>
                </c:pt>
                <c:pt idx="16389">
                  <c:v>0.47422085000000008</c:v>
                </c:pt>
                <c:pt idx="16390">
                  <c:v>0.47424608000000001</c:v>
                </c:pt>
                <c:pt idx="16391">
                  <c:v>0.47427895000000003</c:v>
                </c:pt>
                <c:pt idx="16392">
                  <c:v>0.47430395000000003</c:v>
                </c:pt>
                <c:pt idx="16393">
                  <c:v>0.47433636000000007</c:v>
                </c:pt>
                <c:pt idx="16394">
                  <c:v>0.4743618200000001</c:v>
                </c:pt>
                <c:pt idx="16395">
                  <c:v>0.47439435000000002</c:v>
                </c:pt>
                <c:pt idx="16396">
                  <c:v>0.47441969000000006</c:v>
                </c:pt>
                <c:pt idx="16397">
                  <c:v>0.47445222000000004</c:v>
                </c:pt>
                <c:pt idx="16398">
                  <c:v>0.47447756000000008</c:v>
                </c:pt>
                <c:pt idx="16399">
                  <c:v>0.47451009000000005</c:v>
                </c:pt>
                <c:pt idx="16400">
                  <c:v>0.47453542999999998</c:v>
                </c:pt>
                <c:pt idx="16401">
                  <c:v>0.47456807000000006</c:v>
                </c:pt>
                <c:pt idx="16402">
                  <c:v>0.4745933</c:v>
                </c:pt>
                <c:pt idx="16403">
                  <c:v>0.47462606000000007</c:v>
                </c:pt>
                <c:pt idx="16404">
                  <c:v>0.47465118000000001</c:v>
                </c:pt>
                <c:pt idx="16405">
                  <c:v>0.47468393000000003</c:v>
                </c:pt>
                <c:pt idx="16406">
                  <c:v>0.47470904999999997</c:v>
                </c:pt>
                <c:pt idx="16407">
                  <c:v>0.47474191999999998</c:v>
                </c:pt>
                <c:pt idx="16408">
                  <c:v>0.47476715000000003</c:v>
                </c:pt>
                <c:pt idx="16409">
                  <c:v>0.4747999</c:v>
                </c:pt>
                <c:pt idx="16410">
                  <c:v>0.4748250200000001</c:v>
                </c:pt>
                <c:pt idx="16411">
                  <c:v>0.47485777000000007</c:v>
                </c:pt>
                <c:pt idx="16412">
                  <c:v>0.47488300000000006</c:v>
                </c:pt>
                <c:pt idx="16413">
                  <c:v>0.47491506000000006</c:v>
                </c:pt>
                <c:pt idx="16414">
                  <c:v>0.47494099000000006</c:v>
                </c:pt>
                <c:pt idx="16415">
                  <c:v>0.47497293000000007</c:v>
                </c:pt>
                <c:pt idx="16416">
                  <c:v>0.47499886000000008</c:v>
                </c:pt>
                <c:pt idx="16417">
                  <c:v>0.47503103999999996</c:v>
                </c:pt>
                <c:pt idx="16418">
                  <c:v>0.47505673000000004</c:v>
                </c:pt>
                <c:pt idx="16419">
                  <c:v>0.47508891000000009</c:v>
                </c:pt>
                <c:pt idx="16420">
                  <c:v>0.47511460000000005</c:v>
                </c:pt>
                <c:pt idx="16421">
                  <c:v>0.4751468900000001</c:v>
                </c:pt>
                <c:pt idx="16422">
                  <c:v>0.47517247000000007</c:v>
                </c:pt>
                <c:pt idx="16423">
                  <c:v>0.47520476000000006</c:v>
                </c:pt>
                <c:pt idx="16424">
                  <c:v>0.47522976000000006</c:v>
                </c:pt>
                <c:pt idx="16425">
                  <c:v>0.47526275000000001</c:v>
                </c:pt>
                <c:pt idx="16426">
                  <c:v>0.47528775000000001</c:v>
                </c:pt>
                <c:pt idx="16427">
                  <c:v>0.47532062000000014</c:v>
                </c:pt>
                <c:pt idx="16428">
                  <c:v>0.47534574000000002</c:v>
                </c:pt>
                <c:pt idx="16429">
                  <c:v>0.47537849000000015</c:v>
                </c:pt>
                <c:pt idx="16430">
                  <c:v>0.47540384000000002</c:v>
                </c:pt>
                <c:pt idx="16431">
                  <c:v>0.47543590000000002</c:v>
                </c:pt>
                <c:pt idx="16432">
                  <c:v>0.47546124000000001</c:v>
                </c:pt>
                <c:pt idx="16433">
                  <c:v>0.47549377000000004</c:v>
                </c:pt>
                <c:pt idx="16434">
                  <c:v>0.47551912000000002</c:v>
                </c:pt>
                <c:pt idx="16435">
                  <c:v>0.47555175</c:v>
                </c:pt>
                <c:pt idx="16436">
                  <c:v>0.47557699000000009</c:v>
                </c:pt>
                <c:pt idx="16437">
                  <c:v>0.47560974</c:v>
                </c:pt>
                <c:pt idx="16438">
                  <c:v>0.47563486000000005</c:v>
                </c:pt>
                <c:pt idx="16439">
                  <c:v>0.47566761000000002</c:v>
                </c:pt>
                <c:pt idx="16440">
                  <c:v>0.47569273000000001</c:v>
                </c:pt>
                <c:pt idx="16441">
                  <c:v>0.47572548000000003</c:v>
                </c:pt>
                <c:pt idx="16442">
                  <c:v>0.47575060000000002</c:v>
                </c:pt>
                <c:pt idx="16443">
                  <c:v>0.47578335000000005</c:v>
                </c:pt>
                <c:pt idx="16444">
                  <c:v>0.47580847000000009</c:v>
                </c:pt>
                <c:pt idx="16445">
                  <c:v>0.47584122000000001</c:v>
                </c:pt>
                <c:pt idx="16446">
                  <c:v>0.47586645000000005</c:v>
                </c:pt>
                <c:pt idx="16447">
                  <c:v>0.47589921000000002</c:v>
                </c:pt>
                <c:pt idx="16448">
                  <c:v>0.47592432000000007</c:v>
                </c:pt>
                <c:pt idx="16449">
                  <c:v>0.47595708000000003</c:v>
                </c:pt>
                <c:pt idx="16450">
                  <c:v>0.47598219000000014</c:v>
                </c:pt>
                <c:pt idx="16451">
                  <c:v>0.47601506000000005</c:v>
                </c:pt>
                <c:pt idx="16452">
                  <c:v>0.47604006000000004</c:v>
                </c:pt>
                <c:pt idx="16453">
                  <c:v>0.47607293000000006</c:v>
                </c:pt>
                <c:pt idx="16454">
                  <c:v>0.47609805000000005</c:v>
                </c:pt>
                <c:pt idx="16455">
                  <c:v>0.47613045999999998</c:v>
                </c:pt>
                <c:pt idx="16456">
                  <c:v>0.47615592000000001</c:v>
                </c:pt>
                <c:pt idx="16457">
                  <c:v>0.4761883300000001</c:v>
                </c:pt>
                <c:pt idx="16458">
                  <c:v>0.47621333000000005</c:v>
                </c:pt>
                <c:pt idx="16459">
                  <c:v>0.47624655000000005</c:v>
                </c:pt>
                <c:pt idx="16460">
                  <c:v>0.47627166000000004</c:v>
                </c:pt>
                <c:pt idx="16461">
                  <c:v>0.47630407000000008</c:v>
                </c:pt>
                <c:pt idx="16462">
                  <c:v>0.47632930000000007</c:v>
                </c:pt>
                <c:pt idx="16463">
                  <c:v>0.47636194000000004</c:v>
                </c:pt>
                <c:pt idx="16464">
                  <c:v>0.47638717000000014</c:v>
                </c:pt>
                <c:pt idx="16465">
                  <c:v>0.47641981000000005</c:v>
                </c:pt>
                <c:pt idx="16466">
                  <c:v>0.47644504000000004</c:v>
                </c:pt>
                <c:pt idx="16467">
                  <c:v>0.47647768000000007</c:v>
                </c:pt>
                <c:pt idx="16468">
                  <c:v>0.47650291000000006</c:v>
                </c:pt>
                <c:pt idx="16469">
                  <c:v>0.47653554999999997</c:v>
                </c:pt>
                <c:pt idx="16470">
                  <c:v>0.47656090000000007</c:v>
                </c:pt>
                <c:pt idx="16471">
                  <c:v>0.47659353999999998</c:v>
                </c:pt>
                <c:pt idx="16472">
                  <c:v>0.47661877000000008</c:v>
                </c:pt>
                <c:pt idx="16473">
                  <c:v>0.47665141</c:v>
                </c:pt>
                <c:pt idx="16474">
                  <c:v>0.47667664000000004</c:v>
                </c:pt>
                <c:pt idx="16475">
                  <c:v>0.47670928000000001</c:v>
                </c:pt>
                <c:pt idx="16476">
                  <c:v>0.47673451</c:v>
                </c:pt>
                <c:pt idx="16477">
                  <c:v>0.47676726000000008</c:v>
                </c:pt>
                <c:pt idx="16478">
                  <c:v>0.47679238000000002</c:v>
                </c:pt>
                <c:pt idx="16479">
                  <c:v>0.47682525000000003</c:v>
                </c:pt>
                <c:pt idx="16480">
                  <c:v>0.47685037000000008</c:v>
                </c:pt>
                <c:pt idx="16481">
                  <c:v>0.47688266000000012</c:v>
                </c:pt>
                <c:pt idx="16482">
                  <c:v>0.47690824000000004</c:v>
                </c:pt>
                <c:pt idx="16483">
                  <c:v>0.47694064000000008</c:v>
                </c:pt>
                <c:pt idx="16484">
                  <c:v>0.47696611000000005</c:v>
                </c:pt>
                <c:pt idx="16485">
                  <c:v>0.4769985100000001</c:v>
                </c:pt>
                <c:pt idx="16486">
                  <c:v>0.47702398000000007</c:v>
                </c:pt>
                <c:pt idx="16487">
                  <c:v>0.47705650000000011</c:v>
                </c:pt>
                <c:pt idx="16488">
                  <c:v>0.47708196000000014</c:v>
                </c:pt>
                <c:pt idx="16489">
                  <c:v>0.47711449000000006</c:v>
                </c:pt>
                <c:pt idx="16490">
                  <c:v>0.47713983000000004</c:v>
                </c:pt>
                <c:pt idx="16491">
                  <c:v>0.47717247000000007</c:v>
                </c:pt>
                <c:pt idx="16492">
                  <c:v>0.47719782000000005</c:v>
                </c:pt>
                <c:pt idx="16493">
                  <c:v>0.47723033999999998</c:v>
                </c:pt>
                <c:pt idx="16494">
                  <c:v>0.47725522999999997</c:v>
                </c:pt>
                <c:pt idx="16495">
                  <c:v>0.4772882100000001</c:v>
                </c:pt>
                <c:pt idx="16496">
                  <c:v>0.4773132100000001</c:v>
                </c:pt>
                <c:pt idx="16497">
                  <c:v>0.47734608000000006</c:v>
                </c:pt>
                <c:pt idx="16498">
                  <c:v>0.47737108000000006</c:v>
                </c:pt>
                <c:pt idx="16499">
                  <c:v>0.4774034900000001</c:v>
                </c:pt>
                <c:pt idx="16500">
                  <c:v>0.47742895000000007</c:v>
                </c:pt>
                <c:pt idx="16501">
                  <c:v>0.47746136000000006</c:v>
                </c:pt>
                <c:pt idx="16502">
                  <c:v>0.47748682000000009</c:v>
                </c:pt>
                <c:pt idx="16503">
                  <c:v>0.47751946000000006</c:v>
                </c:pt>
                <c:pt idx="16504">
                  <c:v>0.4775448100000001</c:v>
                </c:pt>
                <c:pt idx="16505">
                  <c:v>0.47757733000000002</c:v>
                </c:pt>
                <c:pt idx="16506">
                  <c:v>0.47760268000000006</c:v>
                </c:pt>
                <c:pt idx="16507">
                  <c:v>0.47763519999999998</c:v>
                </c:pt>
                <c:pt idx="16508">
                  <c:v>0.47766055000000002</c:v>
                </c:pt>
                <c:pt idx="16509">
                  <c:v>0.47769319000000005</c:v>
                </c:pt>
                <c:pt idx="16510">
                  <c:v>0.47771854000000002</c:v>
                </c:pt>
                <c:pt idx="16511">
                  <c:v>0.47775118</c:v>
                </c:pt>
                <c:pt idx="16512">
                  <c:v>0.47777641000000004</c:v>
                </c:pt>
                <c:pt idx="16513">
                  <c:v>0.47780905000000001</c:v>
                </c:pt>
                <c:pt idx="16514">
                  <c:v>0.47783393000000002</c:v>
                </c:pt>
                <c:pt idx="16515">
                  <c:v>0.47786692000000008</c:v>
                </c:pt>
                <c:pt idx="16516">
                  <c:v>0.4778916800000001</c:v>
                </c:pt>
                <c:pt idx="16517">
                  <c:v>0.47792479000000015</c:v>
                </c:pt>
                <c:pt idx="16518">
                  <c:v>0.47794955</c:v>
                </c:pt>
                <c:pt idx="16519">
                  <c:v>0.47798208000000009</c:v>
                </c:pt>
                <c:pt idx="16520">
                  <c:v>0.47800754000000001</c:v>
                </c:pt>
                <c:pt idx="16521">
                  <c:v>0.47803995000000005</c:v>
                </c:pt>
                <c:pt idx="16522">
                  <c:v>0.47806530000000008</c:v>
                </c:pt>
                <c:pt idx="16523">
                  <c:v>0.47809782000000001</c:v>
                </c:pt>
                <c:pt idx="16524">
                  <c:v>0.47812328000000004</c:v>
                </c:pt>
                <c:pt idx="16525">
                  <c:v>0.47815580000000002</c:v>
                </c:pt>
                <c:pt idx="16526">
                  <c:v>0.4781813800000001</c:v>
                </c:pt>
                <c:pt idx="16527">
                  <c:v>0.47821368000000003</c:v>
                </c:pt>
                <c:pt idx="16528">
                  <c:v>0.47823924999999995</c:v>
                </c:pt>
                <c:pt idx="16529">
                  <c:v>0.47827155000000005</c:v>
                </c:pt>
                <c:pt idx="16530">
                  <c:v>0.47829723999999996</c:v>
                </c:pt>
                <c:pt idx="16531">
                  <c:v>0.47832942000000006</c:v>
                </c:pt>
                <c:pt idx="16532">
                  <c:v>0.47835499000000009</c:v>
                </c:pt>
                <c:pt idx="16533">
                  <c:v>0.47838729000000008</c:v>
                </c:pt>
                <c:pt idx="16534">
                  <c:v>0.47841298000000015</c:v>
                </c:pt>
                <c:pt idx="16535">
                  <c:v>0.47844539000000008</c:v>
                </c:pt>
                <c:pt idx="16536">
                  <c:v>0.47847085000000006</c:v>
                </c:pt>
                <c:pt idx="16537">
                  <c:v>0.47850326000000004</c:v>
                </c:pt>
                <c:pt idx="16538">
                  <c:v>0.47852884000000007</c:v>
                </c:pt>
                <c:pt idx="16539">
                  <c:v>0.47856113</c:v>
                </c:pt>
                <c:pt idx="16540">
                  <c:v>0.47858613000000005</c:v>
                </c:pt>
                <c:pt idx="16541">
                  <c:v>0.47861900000000002</c:v>
                </c:pt>
                <c:pt idx="16542">
                  <c:v>0.47864400000000001</c:v>
                </c:pt>
                <c:pt idx="16543">
                  <c:v>0.47867699000000008</c:v>
                </c:pt>
                <c:pt idx="16544">
                  <c:v>0.47870199000000002</c:v>
                </c:pt>
                <c:pt idx="16545">
                  <c:v>0.47873485999999998</c:v>
                </c:pt>
                <c:pt idx="16546">
                  <c:v>0.47875985999999998</c:v>
                </c:pt>
                <c:pt idx="16547">
                  <c:v>0.47879273</c:v>
                </c:pt>
                <c:pt idx="16548">
                  <c:v>0.47881773000000005</c:v>
                </c:pt>
                <c:pt idx="16549">
                  <c:v>0.47885071000000007</c:v>
                </c:pt>
                <c:pt idx="16550">
                  <c:v>0.47887571000000007</c:v>
                </c:pt>
                <c:pt idx="16551">
                  <c:v>0.47890847000000009</c:v>
                </c:pt>
                <c:pt idx="16552">
                  <c:v>0.47893358000000008</c:v>
                </c:pt>
                <c:pt idx="16553">
                  <c:v>0.4789664500000001</c:v>
                </c:pt>
                <c:pt idx="16554">
                  <c:v>0.47899145000000004</c:v>
                </c:pt>
                <c:pt idx="16555">
                  <c:v>0.47902432000000006</c:v>
                </c:pt>
                <c:pt idx="16556">
                  <c:v>0.47904932</c:v>
                </c:pt>
                <c:pt idx="16557">
                  <c:v>0.47908185000000003</c:v>
                </c:pt>
                <c:pt idx="16558">
                  <c:v>0.47910731000000001</c:v>
                </c:pt>
                <c:pt idx="16559">
                  <c:v>0.4791396</c:v>
                </c:pt>
                <c:pt idx="16560">
                  <c:v>0.47916518000000002</c:v>
                </c:pt>
                <c:pt idx="16561">
                  <c:v>0.47919747000000001</c:v>
                </c:pt>
                <c:pt idx="16562">
                  <c:v>0.47922304999999998</c:v>
                </c:pt>
                <c:pt idx="16563">
                  <c:v>0.47925533999999997</c:v>
                </c:pt>
                <c:pt idx="16564">
                  <c:v>0.47928104000000005</c:v>
                </c:pt>
                <c:pt idx="16565">
                  <c:v>0.4793132100000001</c:v>
                </c:pt>
                <c:pt idx="16566">
                  <c:v>0.47933891000000006</c:v>
                </c:pt>
                <c:pt idx="16567">
                  <c:v>0.47937131000000011</c:v>
                </c:pt>
                <c:pt idx="16568">
                  <c:v>0.4793963100000001</c:v>
                </c:pt>
                <c:pt idx="16569">
                  <c:v>0.47942918000000007</c:v>
                </c:pt>
                <c:pt idx="16570">
                  <c:v>0.47945418000000006</c:v>
                </c:pt>
                <c:pt idx="16571">
                  <c:v>0.47948717000000007</c:v>
                </c:pt>
                <c:pt idx="16572">
                  <c:v>0.47951205000000002</c:v>
                </c:pt>
                <c:pt idx="16573">
                  <c:v>0.47954458000000005</c:v>
                </c:pt>
                <c:pt idx="16574">
                  <c:v>0.47956993000000003</c:v>
                </c:pt>
                <c:pt idx="16575">
                  <c:v>0.47960268000000006</c:v>
                </c:pt>
                <c:pt idx="16576">
                  <c:v>0.47962803000000004</c:v>
                </c:pt>
                <c:pt idx="16577">
                  <c:v>0.47966067000000007</c:v>
                </c:pt>
                <c:pt idx="16578">
                  <c:v>0.47968590000000005</c:v>
                </c:pt>
                <c:pt idx="16579">
                  <c:v>0.47971854000000008</c:v>
                </c:pt>
                <c:pt idx="16580">
                  <c:v>0.47974377000000001</c:v>
                </c:pt>
                <c:pt idx="16581">
                  <c:v>0.47977652000000004</c:v>
                </c:pt>
                <c:pt idx="16582">
                  <c:v>0.47980164000000003</c:v>
                </c:pt>
                <c:pt idx="16583">
                  <c:v>0.47983439000000006</c:v>
                </c:pt>
                <c:pt idx="16584">
                  <c:v>0.4798595100000001</c:v>
                </c:pt>
                <c:pt idx="16585">
                  <c:v>0.47989180000000004</c:v>
                </c:pt>
                <c:pt idx="16586">
                  <c:v>0.47991738000000006</c:v>
                </c:pt>
                <c:pt idx="16587">
                  <c:v>0.4799497900000001</c:v>
                </c:pt>
                <c:pt idx="16588">
                  <c:v>0.47997525000000002</c:v>
                </c:pt>
                <c:pt idx="16589">
                  <c:v>0.48000777000000006</c:v>
                </c:pt>
                <c:pt idx="16590">
                  <c:v>0.48003311999999998</c:v>
                </c:pt>
                <c:pt idx="16591">
                  <c:v>0.48006564000000002</c:v>
                </c:pt>
                <c:pt idx="16592">
                  <c:v>0.48009111000000004</c:v>
                </c:pt>
                <c:pt idx="16593">
                  <c:v>0.48012351000000003</c:v>
                </c:pt>
                <c:pt idx="16594">
                  <c:v>0.48014898000000006</c:v>
                </c:pt>
                <c:pt idx="16595">
                  <c:v>0.4801813800000001</c:v>
                </c:pt>
                <c:pt idx="16596">
                  <c:v>0.48020696000000007</c:v>
                </c:pt>
                <c:pt idx="16597">
                  <c:v>0.48023924999999995</c:v>
                </c:pt>
                <c:pt idx="16598">
                  <c:v>0.48026483000000003</c:v>
                </c:pt>
                <c:pt idx="16599">
                  <c:v>0.48029711999999997</c:v>
                </c:pt>
                <c:pt idx="16600">
                  <c:v>0.48032270000000016</c:v>
                </c:pt>
                <c:pt idx="16601">
                  <c:v>0.48035499000000009</c:v>
                </c:pt>
                <c:pt idx="16602">
                  <c:v>0.48038011000000014</c:v>
                </c:pt>
                <c:pt idx="16603">
                  <c:v>0.48041287000000016</c:v>
                </c:pt>
                <c:pt idx="16604">
                  <c:v>0.4804378700000001</c:v>
                </c:pt>
                <c:pt idx="16605">
                  <c:v>0.48047097000000011</c:v>
                </c:pt>
                <c:pt idx="16606">
                  <c:v>0.48049585</c:v>
                </c:pt>
                <c:pt idx="16607">
                  <c:v>0.48052884000000007</c:v>
                </c:pt>
                <c:pt idx="16608">
                  <c:v>0.48055372000000002</c:v>
                </c:pt>
                <c:pt idx="16609">
                  <c:v>0.48058671000000008</c:v>
                </c:pt>
                <c:pt idx="16610">
                  <c:v>0.48061182000000002</c:v>
                </c:pt>
                <c:pt idx="16611">
                  <c:v>0.4806445800000001</c:v>
                </c:pt>
                <c:pt idx="16612">
                  <c:v>0.48066981000000003</c:v>
                </c:pt>
                <c:pt idx="16613">
                  <c:v>0.48070245</c:v>
                </c:pt>
                <c:pt idx="16614">
                  <c:v>0.4807276800000001</c:v>
                </c:pt>
                <c:pt idx="16615">
                  <c:v>0.48076032000000002</c:v>
                </c:pt>
                <c:pt idx="16616">
                  <c:v>0.48078555000000001</c:v>
                </c:pt>
                <c:pt idx="16617">
                  <c:v>0.48081819000000009</c:v>
                </c:pt>
                <c:pt idx="16618">
                  <c:v>0.48084354000000001</c:v>
                </c:pt>
                <c:pt idx="16619">
                  <c:v>0.48087560000000007</c:v>
                </c:pt>
                <c:pt idx="16620">
                  <c:v>0.48090141000000003</c:v>
                </c:pt>
                <c:pt idx="16621">
                  <c:v>0.48093358000000008</c:v>
                </c:pt>
                <c:pt idx="16622">
                  <c:v>0.4809592800000001</c:v>
                </c:pt>
                <c:pt idx="16623">
                  <c:v>0.48099145000000004</c:v>
                </c:pt>
                <c:pt idx="16624">
                  <c:v>0.48101657000000009</c:v>
                </c:pt>
                <c:pt idx="16625">
                  <c:v>0.48104932</c:v>
                </c:pt>
                <c:pt idx="16626">
                  <c:v>0.48107479000000009</c:v>
                </c:pt>
                <c:pt idx="16627">
                  <c:v>0.48110719000000002</c:v>
                </c:pt>
                <c:pt idx="16628">
                  <c:v>0.48113254</c:v>
                </c:pt>
                <c:pt idx="16629">
                  <c:v>0.48116505999999998</c:v>
                </c:pt>
                <c:pt idx="16630">
                  <c:v>0.48119041000000001</c:v>
                </c:pt>
                <c:pt idx="16631">
                  <c:v>0.4812229300000001</c:v>
                </c:pt>
                <c:pt idx="16632">
                  <c:v>0.48124828000000003</c:v>
                </c:pt>
                <c:pt idx="16633">
                  <c:v>0.48128080000000006</c:v>
                </c:pt>
                <c:pt idx="16634">
                  <c:v>0.48130627000000009</c:v>
                </c:pt>
                <c:pt idx="16635">
                  <c:v>0.48133868000000007</c:v>
                </c:pt>
                <c:pt idx="16636">
                  <c:v>0.48136414000000005</c:v>
                </c:pt>
                <c:pt idx="16637">
                  <c:v>0.48139655000000003</c:v>
                </c:pt>
                <c:pt idx="16638">
                  <c:v>0.48142201000000007</c:v>
                </c:pt>
                <c:pt idx="16639">
                  <c:v>0.4814545300000001</c:v>
                </c:pt>
                <c:pt idx="16640">
                  <c:v>0.48147988000000014</c:v>
                </c:pt>
                <c:pt idx="16641">
                  <c:v>0.48151252000000005</c:v>
                </c:pt>
                <c:pt idx="16642">
                  <c:v>0.48153775000000004</c:v>
                </c:pt>
                <c:pt idx="16643">
                  <c:v>0.48157039000000007</c:v>
                </c:pt>
                <c:pt idx="16644">
                  <c:v>0.48159527000000002</c:v>
                </c:pt>
                <c:pt idx="16645">
                  <c:v>0.48162826000000003</c:v>
                </c:pt>
                <c:pt idx="16646">
                  <c:v>0.48165313999999998</c:v>
                </c:pt>
                <c:pt idx="16647">
                  <c:v>0.4816862400000001</c:v>
                </c:pt>
                <c:pt idx="16648">
                  <c:v>0.48171101</c:v>
                </c:pt>
                <c:pt idx="16649">
                  <c:v>0.48174400000000001</c:v>
                </c:pt>
                <c:pt idx="16650">
                  <c:v>0.48176888000000007</c:v>
                </c:pt>
                <c:pt idx="16651">
                  <c:v>0.48180187000000008</c:v>
                </c:pt>
                <c:pt idx="16652">
                  <c:v>0.48182687000000013</c:v>
                </c:pt>
                <c:pt idx="16653">
                  <c:v>0.48185986000000003</c:v>
                </c:pt>
                <c:pt idx="16654">
                  <c:v>0.48188474000000009</c:v>
                </c:pt>
                <c:pt idx="16655">
                  <c:v>0.4819177300000001</c:v>
                </c:pt>
                <c:pt idx="16656">
                  <c:v>0.4819426100000001</c:v>
                </c:pt>
                <c:pt idx="16657">
                  <c:v>0.48197525000000002</c:v>
                </c:pt>
                <c:pt idx="16658">
                  <c:v>0.48200048000000006</c:v>
                </c:pt>
                <c:pt idx="16659">
                  <c:v>0.48203323999999997</c:v>
                </c:pt>
                <c:pt idx="16660">
                  <c:v>0.48205835000000002</c:v>
                </c:pt>
                <c:pt idx="16661">
                  <c:v>0.48209111000000004</c:v>
                </c:pt>
                <c:pt idx="16662">
                  <c:v>0.48211622000000004</c:v>
                </c:pt>
                <c:pt idx="16663">
                  <c:v>0.48214909</c:v>
                </c:pt>
                <c:pt idx="16664">
                  <c:v>0.48217409000000006</c:v>
                </c:pt>
                <c:pt idx="16665">
                  <c:v>0.48220650000000004</c:v>
                </c:pt>
                <c:pt idx="16666">
                  <c:v>0.48223208000000001</c:v>
                </c:pt>
                <c:pt idx="16667">
                  <c:v>0.48226495000000008</c:v>
                </c:pt>
                <c:pt idx="16668">
                  <c:v>0.48228995000000002</c:v>
                </c:pt>
                <c:pt idx="16669">
                  <c:v>0.48232224000000007</c:v>
                </c:pt>
                <c:pt idx="16670">
                  <c:v>0.48234782000000004</c:v>
                </c:pt>
                <c:pt idx="16671">
                  <c:v>0.48238023000000008</c:v>
                </c:pt>
                <c:pt idx="16672">
                  <c:v>0.4824059200000001</c:v>
                </c:pt>
                <c:pt idx="16673">
                  <c:v>0.48243810000000004</c:v>
                </c:pt>
                <c:pt idx="16674">
                  <c:v>0.48246391000000005</c:v>
                </c:pt>
                <c:pt idx="16675">
                  <c:v>0.4824960800000001</c:v>
                </c:pt>
                <c:pt idx="16676">
                  <c:v>0.48252166000000007</c:v>
                </c:pt>
                <c:pt idx="16677">
                  <c:v>0.48255395000000001</c:v>
                </c:pt>
                <c:pt idx="16678">
                  <c:v>0.48257965000000008</c:v>
                </c:pt>
                <c:pt idx="16679">
                  <c:v>0.48261182000000002</c:v>
                </c:pt>
                <c:pt idx="16680">
                  <c:v>0.48263752000000004</c:v>
                </c:pt>
                <c:pt idx="16681">
                  <c:v>0.48266969000000004</c:v>
                </c:pt>
                <c:pt idx="16682">
                  <c:v>0.48269539</c:v>
                </c:pt>
                <c:pt idx="16683">
                  <c:v>0.48272756000000006</c:v>
                </c:pt>
                <c:pt idx="16684">
                  <c:v>0.48275314000000003</c:v>
                </c:pt>
                <c:pt idx="16685">
                  <c:v>0.48278543000000002</c:v>
                </c:pt>
                <c:pt idx="16686">
                  <c:v>0.48281101000000004</c:v>
                </c:pt>
                <c:pt idx="16687">
                  <c:v>0.48284330000000003</c:v>
                </c:pt>
                <c:pt idx="16688">
                  <c:v>0.48286888000000011</c:v>
                </c:pt>
                <c:pt idx="16689">
                  <c:v>0.48290141000000003</c:v>
                </c:pt>
                <c:pt idx="16690">
                  <c:v>0.48292629000000009</c:v>
                </c:pt>
                <c:pt idx="16691">
                  <c:v>0.4829592800000001</c:v>
                </c:pt>
                <c:pt idx="16692">
                  <c:v>0.48298416000000011</c:v>
                </c:pt>
                <c:pt idx="16693">
                  <c:v>0.48301715000000001</c:v>
                </c:pt>
                <c:pt idx="16694">
                  <c:v>0.48304226000000006</c:v>
                </c:pt>
                <c:pt idx="16695">
                  <c:v>0.48307502000000002</c:v>
                </c:pt>
                <c:pt idx="16696">
                  <c:v>0.48310013000000002</c:v>
                </c:pt>
                <c:pt idx="16697">
                  <c:v>0.48313289000000004</c:v>
                </c:pt>
                <c:pt idx="16698">
                  <c:v>0.48315812000000002</c:v>
                </c:pt>
                <c:pt idx="16699">
                  <c:v>0.48319030000000002</c:v>
                </c:pt>
                <c:pt idx="16700">
                  <c:v>0.48321599000000004</c:v>
                </c:pt>
                <c:pt idx="16701">
                  <c:v>0.48324817000000003</c:v>
                </c:pt>
                <c:pt idx="16702">
                  <c:v>0.4832739800000001</c:v>
                </c:pt>
                <c:pt idx="16703">
                  <c:v>0.4833060400000001</c:v>
                </c:pt>
                <c:pt idx="16704">
                  <c:v>0.48333185000000001</c:v>
                </c:pt>
                <c:pt idx="16705">
                  <c:v>0.48336402000000006</c:v>
                </c:pt>
                <c:pt idx="16706">
                  <c:v>0.48338972000000008</c:v>
                </c:pt>
                <c:pt idx="16707">
                  <c:v>0.48342201000000007</c:v>
                </c:pt>
                <c:pt idx="16708">
                  <c:v>0.48344759000000004</c:v>
                </c:pt>
                <c:pt idx="16709">
                  <c:v>0.48347988000000008</c:v>
                </c:pt>
                <c:pt idx="16710">
                  <c:v>0.48350499000000008</c:v>
                </c:pt>
                <c:pt idx="16711">
                  <c:v>0.48353775000000004</c:v>
                </c:pt>
                <c:pt idx="16712">
                  <c:v>0.48356287000000009</c:v>
                </c:pt>
                <c:pt idx="16713">
                  <c:v>0.48359562</c:v>
                </c:pt>
                <c:pt idx="16714">
                  <c:v>0.4836208500000001</c:v>
                </c:pt>
                <c:pt idx="16715">
                  <c:v>0.48365349000000002</c:v>
                </c:pt>
                <c:pt idx="16716">
                  <c:v>0.48367872000000006</c:v>
                </c:pt>
                <c:pt idx="16717">
                  <c:v>0.48371135999999998</c:v>
                </c:pt>
                <c:pt idx="16718">
                  <c:v>0.48373659000000002</c:v>
                </c:pt>
                <c:pt idx="16719">
                  <c:v>0.48376923000000005</c:v>
                </c:pt>
                <c:pt idx="16720">
                  <c:v>0.48379445999999998</c:v>
                </c:pt>
                <c:pt idx="16721">
                  <c:v>0.48382722000000006</c:v>
                </c:pt>
                <c:pt idx="16722">
                  <c:v>0.4838525600000001</c:v>
                </c:pt>
                <c:pt idx="16723">
                  <c:v>0.48388520000000007</c:v>
                </c:pt>
                <c:pt idx="16724">
                  <c:v>0.48391043000000006</c:v>
                </c:pt>
                <c:pt idx="16725">
                  <c:v>0.48394296000000003</c:v>
                </c:pt>
                <c:pt idx="16726">
                  <c:v>0.48396830000000007</c:v>
                </c:pt>
                <c:pt idx="16727">
                  <c:v>0.48400037000000007</c:v>
                </c:pt>
                <c:pt idx="16728">
                  <c:v>0.4840259400000001</c:v>
                </c:pt>
                <c:pt idx="16729">
                  <c:v>0.48405858000000007</c:v>
                </c:pt>
                <c:pt idx="16730">
                  <c:v>0.4840840500000001</c:v>
                </c:pt>
                <c:pt idx="16731">
                  <c:v>0.4841162200000001</c:v>
                </c:pt>
                <c:pt idx="16732">
                  <c:v>0.48414192</c:v>
                </c:pt>
                <c:pt idx="16733">
                  <c:v>0.4841743200000001</c:v>
                </c:pt>
                <c:pt idx="16734">
                  <c:v>0.48419979000000002</c:v>
                </c:pt>
                <c:pt idx="16735">
                  <c:v>0.48423231</c:v>
                </c:pt>
                <c:pt idx="16736">
                  <c:v>0.48425777000000003</c:v>
                </c:pt>
                <c:pt idx="16737">
                  <c:v>0.48429030000000001</c:v>
                </c:pt>
                <c:pt idx="16738">
                  <c:v>0.4843156400000001</c:v>
                </c:pt>
                <c:pt idx="16739">
                  <c:v>0.48434782000000004</c:v>
                </c:pt>
                <c:pt idx="16740">
                  <c:v>0.48437351000000006</c:v>
                </c:pt>
                <c:pt idx="16741">
                  <c:v>0.48440546000000007</c:v>
                </c:pt>
                <c:pt idx="16742">
                  <c:v>0.48443080000000011</c:v>
                </c:pt>
                <c:pt idx="16743">
                  <c:v>0.4844641400000001</c:v>
                </c:pt>
                <c:pt idx="16744">
                  <c:v>0.48448879000000011</c:v>
                </c:pt>
                <c:pt idx="16745">
                  <c:v>0.48452131000000004</c:v>
                </c:pt>
                <c:pt idx="16746">
                  <c:v>0.48454678000000007</c:v>
                </c:pt>
                <c:pt idx="16747">
                  <c:v>0.48457965000000003</c:v>
                </c:pt>
                <c:pt idx="16748">
                  <c:v>0.48460465000000008</c:v>
                </c:pt>
                <c:pt idx="16749">
                  <c:v>0.48463729</c:v>
                </c:pt>
                <c:pt idx="16750">
                  <c:v>0.4846625200000001</c:v>
                </c:pt>
                <c:pt idx="16751">
                  <c:v>0.48469539</c:v>
                </c:pt>
                <c:pt idx="16752">
                  <c:v>0.48472050000000005</c:v>
                </c:pt>
                <c:pt idx="16753">
                  <c:v>0.48475291000000004</c:v>
                </c:pt>
                <c:pt idx="16754">
                  <c:v>0.48477849000000006</c:v>
                </c:pt>
                <c:pt idx="16755">
                  <c:v>0.48481078000000011</c:v>
                </c:pt>
                <c:pt idx="16756">
                  <c:v>0.48483636000000008</c:v>
                </c:pt>
                <c:pt idx="16757">
                  <c:v>0.48486888000000011</c:v>
                </c:pt>
                <c:pt idx="16758">
                  <c:v>0.48489423000000004</c:v>
                </c:pt>
                <c:pt idx="16759">
                  <c:v>0.48492629000000009</c:v>
                </c:pt>
                <c:pt idx="16760">
                  <c:v>0.48495210000000005</c:v>
                </c:pt>
                <c:pt idx="16761">
                  <c:v>0.48498462000000009</c:v>
                </c:pt>
                <c:pt idx="16762">
                  <c:v>0.48500997000000007</c:v>
                </c:pt>
                <c:pt idx="16763">
                  <c:v>0.48504238000000005</c:v>
                </c:pt>
                <c:pt idx="16764">
                  <c:v>0.48506761000000004</c:v>
                </c:pt>
                <c:pt idx="16765">
                  <c:v>0.48510013000000002</c:v>
                </c:pt>
                <c:pt idx="16766">
                  <c:v>0.4851256000000001</c:v>
                </c:pt>
                <c:pt idx="16767">
                  <c:v>0.48515812000000008</c:v>
                </c:pt>
                <c:pt idx="16768">
                  <c:v>0.48518335000000001</c:v>
                </c:pt>
                <c:pt idx="16769">
                  <c:v>0.4852159900000001</c:v>
                </c:pt>
                <c:pt idx="16770">
                  <c:v>0.48524133999999997</c:v>
                </c:pt>
                <c:pt idx="16771">
                  <c:v>0.4852740900000001</c:v>
                </c:pt>
                <c:pt idx="16772">
                  <c:v>0.48529909000000004</c:v>
                </c:pt>
                <c:pt idx="16773">
                  <c:v>0.48533196000000006</c:v>
                </c:pt>
                <c:pt idx="16774">
                  <c:v>0.48535696000000011</c:v>
                </c:pt>
                <c:pt idx="16775">
                  <c:v>0.48538925000000011</c:v>
                </c:pt>
                <c:pt idx="16776">
                  <c:v>0.48541506000000006</c:v>
                </c:pt>
                <c:pt idx="16777">
                  <c:v>0.48544712000000001</c:v>
                </c:pt>
                <c:pt idx="16778">
                  <c:v>0.48547293000000008</c:v>
                </c:pt>
                <c:pt idx="16779">
                  <c:v>0.48550511000000002</c:v>
                </c:pt>
                <c:pt idx="16780">
                  <c:v>0.48553092000000003</c:v>
                </c:pt>
                <c:pt idx="16781">
                  <c:v>0.48556298000000009</c:v>
                </c:pt>
                <c:pt idx="16782">
                  <c:v>0.48558879000000016</c:v>
                </c:pt>
                <c:pt idx="16783">
                  <c:v>0.4856208500000001</c:v>
                </c:pt>
                <c:pt idx="16784">
                  <c:v>0.48564608000000004</c:v>
                </c:pt>
                <c:pt idx="16785">
                  <c:v>0.48567872000000006</c:v>
                </c:pt>
                <c:pt idx="16786">
                  <c:v>0.48570395</c:v>
                </c:pt>
                <c:pt idx="16787">
                  <c:v>0.48573659000000002</c:v>
                </c:pt>
                <c:pt idx="16788">
                  <c:v>0.48576182000000001</c:v>
                </c:pt>
                <c:pt idx="16789">
                  <c:v>0.48579445999999998</c:v>
                </c:pt>
                <c:pt idx="16790">
                  <c:v>0.48581981000000007</c:v>
                </c:pt>
                <c:pt idx="16791">
                  <c:v>0.48585233000000005</c:v>
                </c:pt>
                <c:pt idx="16792">
                  <c:v>0.48587768000000009</c:v>
                </c:pt>
                <c:pt idx="16793">
                  <c:v>0.48591032000000006</c:v>
                </c:pt>
                <c:pt idx="16794">
                  <c:v>0.48593555000000005</c:v>
                </c:pt>
                <c:pt idx="16795">
                  <c:v>0.48596819000000008</c:v>
                </c:pt>
                <c:pt idx="16796">
                  <c:v>0.48599342000000001</c:v>
                </c:pt>
                <c:pt idx="16797">
                  <c:v>0.48602606000000004</c:v>
                </c:pt>
                <c:pt idx="16798">
                  <c:v>0.48605129000000002</c:v>
                </c:pt>
                <c:pt idx="16799">
                  <c:v>0.48608393000000005</c:v>
                </c:pt>
                <c:pt idx="16800">
                  <c:v>0.48610915999999998</c:v>
                </c:pt>
                <c:pt idx="16801">
                  <c:v>0.48614180000000001</c:v>
                </c:pt>
                <c:pt idx="16802">
                  <c:v>0.48616715000000005</c:v>
                </c:pt>
                <c:pt idx="16803">
                  <c:v>0.48619979000000002</c:v>
                </c:pt>
                <c:pt idx="16804">
                  <c:v>0.48622502000000001</c:v>
                </c:pt>
                <c:pt idx="16805">
                  <c:v>0.48625765999999998</c:v>
                </c:pt>
                <c:pt idx="16806">
                  <c:v>0.48628289000000008</c:v>
                </c:pt>
                <c:pt idx="16807">
                  <c:v>0.48631541000000006</c:v>
                </c:pt>
                <c:pt idx="16808">
                  <c:v>0.48634087000000009</c:v>
                </c:pt>
                <c:pt idx="16809">
                  <c:v>0.48637340000000007</c:v>
                </c:pt>
                <c:pt idx="16810">
                  <c:v>0.48639874000000005</c:v>
                </c:pt>
                <c:pt idx="16811">
                  <c:v>0.48643103999999998</c:v>
                </c:pt>
                <c:pt idx="16812">
                  <c:v>0.48645662000000006</c:v>
                </c:pt>
                <c:pt idx="16813">
                  <c:v>0.48648891000000011</c:v>
                </c:pt>
                <c:pt idx="16814">
                  <c:v>0.48651425000000004</c:v>
                </c:pt>
                <c:pt idx="16815">
                  <c:v>0.48654678000000007</c:v>
                </c:pt>
                <c:pt idx="16816">
                  <c:v>0.48657236000000004</c:v>
                </c:pt>
                <c:pt idx="16817">
                  <c:v>0.48660488000000007</c:v>
                </c:pt>
                <c:pt idx="16818">
                  <c:v>0.48663023</c:v>
                </c:pt>
                <c:pt idx="16819">
                  <c:v>0.48666263000000004</c:v>
                </c:pt>
                <c:pt idx="16820">
                  <c:v>0.48668810000000007</c:v>
                </c:pt>
                <c:pt idx="16821">
                  <c:v>0.4867206200000001</c:v>
                </c:pt>
                <c:pt idx="16822">
                  <c:v>0.48674597000000003</c:v>
                </c:pt>
                <c:pt idx="16823">
                  <c:v>0.48677849000000006</c:v>
                </c:pt>
                <c:pt idx="16824">
                  <c:v>0.4868038400000001</c:v>
                </c:pt>
                <c:pt idx="16825">
                  <c:v>0.48683648000000007</c:v>
                </c:pt>
                <c:pt idx="16826">
                  <c:v>0.48686171000000006</c:v>
                </c:pt>
                <c:pt idx="16827">
                  <c:v>0.48689435000000003</c:v>
                </c:pt>
                <c:pt idx="16828">
                  <c:v>0.48691969000000007</c:v>
                </c:pt>
                <c:pt idx="16829">
                  <c:v>0.4869522200000001</c:v>
                </c:pt>
                <c:pt idx="16830">
                  <c:v>0.4869773300000001</c:v>
                </c:pt>
                <c:pt idx="16831">
                  <c:v>0.48700962000000003</c:v>
                </c:pt>
                <c:pt idx="16832">
                  <c:v>0.48703509</c:v>
                </c:pt>
                <c:pt idx="16833">
                  <c:v>0.4870674900000001</c:v>
                </c:pt>
                <c:pt idx="16834">
                  <c:v>0.48709319000000001</c:v>
                </c:pt>
                <c:pt idx="16835">
                  <c:v>0.48712537000000006</c:v>
                </c:pt>
                <c:pt idx="16836">
                  <c:v>0.48715118000000002</c:v>
                </c:pt>
                <c:pt idx="16837">
                  <c:v>0.48718324000000002</c:v>
                </c:pt>
                <c:pt idx="16838">
                  <c:v>0.48720915999999997</c:v>
                </c:pt>
                <c:pt idx="16839">
                  <c:v>0.48724110999999998</c:v>
                </c:pt>
                <c:pt idx="16840">
                  <c:v>0.48726657000000007</c:v>
                </c:pt>
                <c:pt idx="16841">
                  <c:v>0.48729909000000005</c:v>
                </c:pt>
                <c:pt idx="16842">
                  <c:v>0.48732444000000014</c:v>
                </c:pt>
                <c:pt idx="16843">
                  <c:v>0.48735696000000012</c:v>
                </c:pt>
                <c:pt idx="16844">
                  <c:v>0.48738243000000009</c:v>
                </c:pt>
                <c:pt idx="16845">
                  <c:v>0.48741483000000008</c:v>
                </c:pt>
                <c:pt idx="16846">
                  <c:v>0.4874403000000001</c:v>
                </c:pt>
                <c:pt idx="16847">
                  <c:v>0.48747282000000008</c:v>
                </c:pt>
                <c:pt idx="16848">
                  <c:v>0.48749828000000006</c:v>
                </c:pt>
                <c:pt idx="16849">
                  <c:v>0.4875306900000001</c:v>
                </c:pt>
                <c:pt idx="16850">
                  <c:v>0.48755627000000007</c:v>
                </c:pt>
                <c:pt idx="16851">
                  <c:v>0.48758856000000012</c:v>
                </c:pt>
                <c:pt idx="16852">
                  <c:v>0.48761414000000003</c:v>
                </c:pt>
                <c:pt idx="16853">
                  <c:v>0.48764643000000002</c:v>
                </c:pt>
                <c:pt idx="16854">
                  <c:v>0.48767155000000001</c:v>
                </c:pt>
                <c:pt idx="16855">
                  <c:v>0.48770430000000004</c:v>
                </c:pt>
                <c:pt idx="16856">
                  <c:v>0.48772942000000002</c:v>
                </c:pt>
                <c:pt idx="16857">
                  <c:v>0.4877622900000001</c:v>
                </c:pt>
                <c:pt idx="16858">
                  <c:v>0.48778729000000004</c:v>
                </c:pt>
                <c:pt idx="16859">
                  <c:v>0.48782016000000011</c:v>
                </c:pt>
                <c:pt idx="16860">
                  <c:v>0.48784516000000006</c:v>
                </c:pt>
                <c:pt idx="16861">
                  <c:v>0.48787803000000007</c:v>
                </c:pt>
                <c:pt idx="16862">
                  <c:v>0.48790314000000001</c:v>
                </c:pt>
                <c:pt idx="16863">
                  <c:v>0.48793601000000003</c:v>
                </c:pt>
                <c:pt idx="16864">
                  <c:v>0.48796113000000002</c:v>
                </c:pt>
                <c:pt idx="16865">
                  <c:v>0.4879938800000001</c:v>
                </c:pt>
                <c:pt idx="16866">
                  <c:v>0.48801923000000008</c:v>
                </c:pt>
                <c:pt idx="16867">
                  <c:v>0.48805175000000001</c:v>
                </c:pt>
                <c:pt idx="16868">
                  <c:v>0.4880771000000001</c:v>
                </c:pt>
                <c:pt idx="16869">
                  <c:v>0.48810962000000002</c:v>
                </c:pt>
                <c:pt idx="16870">
                  <c:v>0.48813497000000006</c:v>
                </c:pt>
                <c:pt idx="16871">
                  <c:v>0.48816703</c:v>
                </c:pt>
                <c:pt idx="16872">
                  <c:v>0.48819226000000004</c:v>
                </c:pt>
                <c:pt idx="16873">
                  <c:v>0.48822502000000001</c:v>
                </c:pt>
                <c:pt idx="16874">
                  <c:v>0.48825013</c:v>
                </c:pt>
                <c:pt idx="16875">
                  <c:v>0.48828289000000008</c:v>
                </c:pt>
                <c:pt idx="16876">
                  <c:v>0.48830800000000008</c:v>
                </c:pt>
                <c:pt idx="16877">
                  <c:v>0.48834076000000004</c:v>
                </c:pt>
                <c:pt idx="16878">
                  <c:v>0.48836587000000009</c:v>
                </c:pt>
                <c:pt idx="16879">
                  <c:v>0.48839863000000006</c:v>
                </c:pt>
                <c:pt idx="16880">
                  <c:v>0.48842398000000009</c:v>
                </c:pt>
                <c:pt idx="16881">
                  <c:v>0.48845650000000007</c:v>
                </c:pt>
                <c:pt idx="16882">
                  <c:v>0.48848185000000005</c:v>
                </c:pt>
                <c:pt idx="16883">
                  <c:v>0.48851437000000009</c:v>
                </c:pt>
                <c:pt idx="16884">
                  <c:v>0.48853983000000001</c:v>
                </c:pt>
                <c:pt idx="16885">
                  <c:v>0.48857247000000009</c:v>
                </c:pt>
                <c:pt idx="16886">
                  <c:v>0.48859782000000002</c:v>
                </c:pt>
                <c:pt idx="16887">
                  <c:v>0.48863023</c:v>
                </c:pt>
                <c:pt idx="16888">
                  <c:v>0.48865569000000003</c:v>
                </c:pt>
                <c:pt idx="16889">
                  <c:v>0.48868821000000007</c:v>
                </c:pt>
                <c:pt idx="16890">
                  <c:v>0.48871356000000005</c:v>
                </c:pt>
                <c:pt idx="16891">
                  <c:v>0.48874608000000008</c:v>
                </c:pt>
                <c:pt idx="16892">
                  <c:v>0.48877097000000014</c:v>
                </c:pt>
                <c:pt idx="16893">
                  <c:v>0.4888039500000001</c:v>
                </c:pt>
                <c:pt idx="16894">
                  <c:v>0.4888289500000001</c:v>
                </c:pt>
                <c:pt idx="16895">
                  <c:v>0.48886182000000006</c:v>
                </c:pt>
                <c:pt idx="16896">
                  <c:v>0.48888682000000011</c:v>
                </c:pt>
                <c:pt idx="16897">
                  <c:v>0.48891969000000007</c:v>
                </c:pt>
                <c:pt idx="16898">
                  <c:v>0.48894469000000007</c:v>
                </c:pt>
                <c:pt idx="16899">
                  <c:v>0.48897710000000005</c:v>
                </c:pt>
                <c:pt idx="16900">
                  <c:v>0.48900268000000008</c:v>
                </c:pt>
                <c:pt idx="16901">
                  <c:v>0.48903509000000001</c:v>
                </c:pt>
                <c:pt idx="16902">
                  <c:v>0.48906055000000004</c:v>
                </c:pt>
                <c:pt idx="16903">
                  <c:v>0.48909296000000008</c:v>
                </c:pt>
                <c:pt idx="16904">
                  <c:v>0.48911842000000005</c:v>
                </c:pt>
                <c:pt idx="16905">
                  <c:v>0.48915083000000004</c:v>
                </c:pt>
                <c:pt idx="16906">
                  <c:v>0.48917641000000006</c:v>
                </c:pt>
                <c:pt idx="16907">
                  <c:v>0.48920870000000005</c:v>
                </c:pt>
                <c:pt idx="16908">
                  <c:v>0.48923428000000002</c:v>
                </c:pt>
                <c:pt idx="16909">
                  <c:v>0.48926657000000007</c:v>
                </c:pt>
                <c:pt idx="16910">
                  <c:v>0.48929225999999998</c:v>
                </c:pt>
                <c:pt idx="16911">
                  <c:v>0.48932444000000014</c:v>
                </c:pt>
                <c:pt idx="16912">
                  <c:v>0.48934979000000006</c:v>
                </c:pt>
                <c:pt idx="16913">
                  <c:v>0.48938243000000009</c:v>
                </c:pt>
                <c:pt idx="16914">
                  <c:v>0.48940777000000008</c:v>
                </c:pt>
                <c:pt idx="16915">
                  <c:v>0.48944030000000011</c:v>
                </c:pt>
                <c:pt idx="16916">
                  <c:v>0.48946564000000004</c:v>
                </c:pt>
                <c:pt idx="16917">
                  <c:v>0.48949817000000007</c:v>
                </c:pt>
                <c:pt idx="16918">
                  <c:v>0.4895236300000001</c:v>
                </c:pt>
                <c:pt idx="16919">
                  <c:v>0.48955604000000008</c:v>
                </c:pt>
                <c:pt idx="16920">
                  <c:v>0.48958150000000006</c:v>
                </c:pt>
                <c:pt idx="16921">
                  <c:v>0.4896139100000001</c:v>
                </c:pt>
                <c:pt idx="16922">
                  <c:v>0.48963925000000003</c:v>
                </c:pt>
                <c:pt idx="16923">
                  <c:v>0.48967189000000005</c:v>
                </c:pt>
                <c:pt idx="16924">
                  <c:v>0.48969723999999998</c:v>
                </c:pt>
                <c:pt idx="16925">
                  <c:v>0.48972976000000007</c:v>
                </c:pt>
                <c:pt idx="16926">
                  <c:v>0.48975523000000004</c:v>
                </c:pt>
                <c:pt idx="16927">
                  <c:v>0.48978763000000003</c:v>
                </c:pt>
                <c:pt idx="16928">
                  <c:v>0.48981310000000006</c:v>
                </c:pt>
                <c:pt idx="16929">
                  <c:v>0.4898455000000001</c:v>
                </c:pt>
                <c:pt idx="16930">
                  <c:v>0.48987074000000014</c:v>
                </c:pt>
                <c:pt idx="16931">
                  <c:v>0.48990337000000006</c:v>
                </c:pt>
                <c:pt idx="16932">
                  <c:v>0.48992861000000015</c:v>
                </c:pt>
                <c:pt idx="16933">
                  <c:v>0.48996124000000002</c:v>
                </c:pt>
                <c:pt idx="16934">
                  <c:v>0.48998648000000011</c:v>
                </c:pt>
                <c:pt idx="16935">
                  <c:v>0.49001912000000003</c:v>
                </c:pt>
                <c:pt idx="16936">
                  <c:v>0.49004446000000007</c:v>
                </c:pt>
                <c:pt idx="16937">
                  <c:v>0.49007699000000016</c:v>
                </c:pt>
                <c:pt idx="16938">
                  <c:v>0.49010222000000003</c:v>
                </c:pt>
                <c:pt idx="16939">
                  <c:v>0.49013451000000002</c:v>
                </c:pt>
                <c:pt idx="16940">
                  <c:v>0.4901602000000001</c:v>
                </c:pt>
                <c:pt idx="16941">
                  <c:v>0.49019238000000004</c:v>
                </c:pt>
                <c:pt idx="16942">
                  <c:v>0.49021807000000006</c:v>
                </c:pt>
                <c:pt idx="16943">
                  <c:v>0.49025025</c:v>
                </c:pt>
                <c:pt idx="16944">
                  <c:v>0.49027594000000002</c:v>
                </c:pt>
                <c:pt idx="16945">
                  <c:v>0.49030824000000006</c:v>
                </c:pt>
                <c:pt idx="16946">
                  <c:v>0.49033381000000004</c:v>
                </c:pt>
                <c:pt idx="16947">
                  <c:v>0.49036622000000007</c:v>
                </c:pt>
                <c:pt idx="16948">
                  <c:v>0.49039168000000005</c:v>
                </c:pt>
                <c:pt idx="16949">
                  <c:v>0.49042409000000009</c:v>
                </c:pt>
                <c:pt idx="16950">
                  <c:v>0.49044967000000006</c:v>
                </c:pt>
                <c:pt idx="16951">
                  <c:v>0.49048196000000011</c:v>
                </c:pt>
                <c:pt idx="16952">
                  <c:v>0.49050754000000002</c:v>
                </c:pt>
                <c:pt idx="16953">
                  <c:v>0.49053983000000001</c:v>
                </c:pt>
                <c:pt idx="16954">
                  <c:v>0.49056541000000004</c:v>
                </c:pt>
                <c:pt idx="16955">
                  <c:v>0.49059770000000008</c:v>
                </c:pt>
                <c:pt idx="16956">
                  <c:v>0.49062328000000011</c:v>
                </c:pt>
                <c:pt idx="16957">
                  <c:v>0.4906555700000001</c:v>
                </c:pt>
                <c:pt idx="16958">
                  <c:v>0.49068115000000001</c:v>
                </c:pt>
                <c:pt idx="16959">
                  <c:v>0.49071356000000005</c:v>
                </c:pt>
                <c:pt idx="16960">
                  <c:v>0.49073902000000003</c:v>
                </c:pt>
                <c:pt idx="16961">
                  <c:v>0.49077143000000001</c:v>
                </c:pt>
                <c:pt idx="16962">
                  <c:v>0.49079643000000001</c:v>
                </c:pt>
                <c:pt idx="16963">
                  <c:v>0.49082942000000007</c:v>
                </c:pt>
                <c:pt idx="16964">
                  <c:v>0.49085453000000007</c:v>
                </c:pt>
                <c:pt idx="16965">
                  <c:v>0.49088729000000009</c:v>
                </c:pt>
                <c:pt idx="16966">
                  <c:v>0.49091240000000014</c:v>
                </c:pt>
                <c:pt idx="16967">
                  <c:v>0.49094516000000005</c:v>
                </c:pt>
                <c:pt idx="16968">
                  <c:v>0.49097039000000009</c:v>
                </c:pt>
                <c:pt idx="16969">
                  <c:v>0.49100303000000001</c:v>
                </c:pt>
                <c:pt idx="16970">
                  <c:v>0.49102826000000011</c:v>
                </c:pt>
                <c:pt idx="16971">
                  <c:v>0.4910604300000001</c:v>
                </c:pt>
                <c:pt idx="16972">
                  <c:v>0.49108613000000007</c:v>
                </c:pt>
                <c:pt idx="16973">
                  <c:v>0.49111830000000006</c:v>
                </c:pt>
                <c:pt idx="16974">
                  <c:v>0.49114412000000002</c:v>
                </c:pt>
                <c:pt idx="16975">
                  <c:v>0.49117629000000007</c:v>
                </c:pt>
                <c:pt idx="16976">
                  <c:v>0.49120210000000003</c:v>
                </c:pt>
                <c:pt idx="16977">
                  <c:v>0.49123415999999998</c:v>
                </c:pt>
                <c:pt idx="16978">
                  <c:v>0.49125939000000002</c:v>
                </c:pt>
                <c:pt idx="16979">
                  <c:v>0.49129203000000005</c:v>
                </c:pt>
                <c:pt idx="16980">
                  <c:v>0.49131726000000003</c:v>
                </c:pt>
                <c:pt idx="16981">
                  <c:v>0.49135002000000005</c:v>
                </c:pt>
                <c:pt idx="16982">
                  <c:v>0.4913751300000001</c:v>
                </c:pt>
                <c:pt idx="16983">
                  <c:v>0.49140789000000007</c:v>
                </c:pt>
                <c:pt idx="16984">
                  <c:v>0.49143324000000005</c:v>
                </c:pt>
                <c:pt idx="16985">
                  <c:v>0.49146576000000003</c:v>
                </c:pt>
                <c:pt idx="16986">
                  <c:v>0.49149111000000001</c:v>
                </c:pt>
                <c:pt idx="16987">
                  <c:v>0.4915237400000001</c:v>
                </c:pt>
                <c:pt idx="16988">
                  <c:v>0.49154898000000008</c:v>
                </c:pt>
                <c:pt idx="16989">
                  <c:v>0.49158173000000011</c:v>
                </c:pt>
                <c:pt idx="16990">
                  <c:v>0.49160696000000004</c:v>
                </c:pt>
                <c:pt idx="16991">
                  <c:v>0.49163960000000001</c:v>
                </c:pt>
                <c:pt idx="16992">
                  <c:v>0.49166541000000002</c:v>
                </c:pt>
                <c:pt idx="16993">
                  <c:v>0.49169747000000008</c:v>
                </c:pt>
                <c:pt idx="16994">
                  <c:v>0.49172270000000007</c:v>
                </c:pt>
                <c:pt idx="16995">
                  <c:v>0.49175534000000004</c:v>
                </c:pt>
                <c:pt idx="16996">
                  <c:v>0.49178057000000008</c:v>
                </c:pt>
                <c:pt idx="16997">
                  <c:v>0.49181263000000008</c:v>
                </c:pt>
                <c:pt idx="16998">
                  <c:v>0.4918384400000001</c:v>
                </c:pt>
                <c:pt idx="16999">
                  <c:v>0.49187062000000009</c:v>
                </c:pt>
                <c:pt idx="17000">
                  <c:v>0.49189585000000002</c:v>
                </c:pt>
                <c:pt idx="17001">
                  <c:v>0.49192849000000011</c:v>
                </c:pt>
                <c:pt idx="17002">
                  <c:v>0.49195372000000004</c:v>
                </c:pt>
                <c:pt idx="17003">
                  <c:v>0.49198636000000012</c:v>
                </c:pt>
                <c:pt idx="17004">
                  <c:v>0.4920118200000001</c:v>
                </c:pt>
                <c:pt idx="17005">
                  <c:v>0.49204423000000008</c:v>
                </c:pt>
                <c:pt idx="17006">
                  <c:v>0.49206958000000006</c:v>
                </c:pt>
                <c:pt idx="17007">
                  <c:v>0.49210233000000003</c:v>
                </c:pt>
                <c:pt idx="17008">
                  <c:v>0.49212756000000007</c:v>
                </c:pt>
                <c:pt idx="17009">
                  <c:v>0.4921602000000001</c:v>
                </c:pt>
                <c:pt idx="17010">
                  <c:v>0.49218543000000003</c:v>
                </c:pt>
                <c:pt idx="17011">
                  <c:v>0.49221807000000006</c:v>
                </c:pt>
                <c:pt idx="17012">
                  <c:v>0.49224330000000005</c:v>
                </c:pt>
                <c:pt idx="17013">
                  <c:v>0.49227594000000002</c:v>
                </c:pt>
                <c:pt idx="17014">
                  <c:v>0.49230118000000006</c:v>
                </c:pt>
                <c:pt idx="17015">
                  <c:v>0.49233393000000003</c:v>
                </c:pt>
                <c:pt idx="17016">
                  <c:v>0.49235881000000009</c:v>
                </c:pt>
                <c:pt idx="17017">
                  <c:v>0.49239192000000004</c:v>
                </c:pt>
                <c:pt idx="17018">
                  <c:v>0.49241680000000015</c:v>
                </c:pt>
                <c:pt idx="17019">
                  <c:v>0.49244979000000005</c:v>
                </c:pt>
                <c:pt idx="17020">
                  <c:v>0.49247467000000011</c:v>
                </c:pt>
                <c:pt idx="17021">
                  <c:v>0.4925070800000001</c:v>
                </c:pt>
                <c:pt idx="17022">
                  <c:v>0.49253254000000002</c:v>
                </c:pt>
                <c:pt idx="17023">
                  <c:v>0.49256495000000006</c:v>
                </c:pt>
                <c:pt idx="17024">
                  <c:v>0.49259041000000003</c:v>
                </c:pt>
                <c:pt idx="17025">
                  <c:v>0.49262293000000007</c:v>
                </c:pt>
                <c:pt idx="17026">
                  <c:v>0.4926482800000001</c:v>
                </c:pt>
                <c:pt idx="17027">
                  <c:v>0.49268080000000009</c:v>
                </c:pt>
                <c:pt idx="17028">
                  <c:v>0.49270615000000001</c:v>
                </c:pt>
                <c:pt idx="17029">
                  <c:v>0.49273868000000004</c:v>
                </c:pt>
                <c:pt idx="17030">
                  <c:v>0.49276495000000003</c:v>
                </c:pt>
                <c:pt idx="17031">
                  <c:v>0.49279655</c:v>
                </c:pt>
                <c:pt idx="17032">
                  <c:v>0.49282224000000008</c:v>
                </c:pt>
                <c:pt idx="17033">
                  <c:v>0.49285453000000007</c:v>
                </c:pt>
                <c:pt idx="17034">
                  <c:v>0.49288011000000009</c:v>
                </c:pt>
                <c:pt idx="17035">
                  <c:v>0.49291240000000008</c:v>
                </c:pt>
                <c:pt idx="17036">
                  <c:v>0.49293798000000005</c:v>
                </c:pt>
                <c:pt idx="17037">
                  <c:v>0.49297027000000015</c:v>
                </c:pt>
                <c:pt idx="17038">
                  <c:v>0.49299585000000001</c:v>
                </c:pt>
                <c:pt idx="17039">
                  <c:v>0.49302814000000006</c:v>
                </c:pt>
                <c:pt idx="17040">
                  <c:v>0.49305372000000003</c:v>
                </c:pt>
                <c:pt idx="17041">
                  <c:v>0.49308613000000007</c:v>
                </c:pt>
                <c:pt idx="17042">
                  <c:v>0.4931115900000001</c:v>
                </c:pt>
                <c:pt idx="17043">
                  <c:v>0.49314400000000008</c:v>
                </c:pt>
                <c:pt idx="17044">
                  <c:v>0.49316946000000006</c:v>
                </c:pt>
                <c:pt idx="17045">
                  <c:v>0.49320210000000003</c:v>
                </c:pt>
                <c:pt idx="17046">
                  <c:v>0.49322733000000002</c:v>
                </c:pt>
                <c:pt idx="17047">
                  <c:v>0.4932599700000001</c:v>
                </c:pt>
                <c:pt idx="17048">
                  <c:v>0.49328497000000016</c:v>
                </c:pt>
                <c:pt idx="17049">
                  <c:v>0.49331738000000014</c:v>
                </c:pt>
                <c:pt idx="17050">
                  <c:v>0.49334296000000011</c:v>
                </c:pt>
                <c:pt idx="17051">
                  <c:v>0.49337537000000009</c:v>
                </c:pt>
                <c:pt idx="17052">
                  <c:v>0.49340083000000007</c:v>
                </c:pt>
                <c:pt idx="17053">
                  <c:v>0.49343324</c:v>
                </c:pt>
                <c:pt idx="17054">
                  <c:v>0.49345870000000008</c:v>
                </c:pt>
                <c:pt idx="17055">
                  <c:v>0.49349087000000014</c:v>
                </c:pt>
                <c:pt idx="17056">
                  <c:v>0.49351657000000015</c:v>
                </c:pt>
                <c:pt idx="17057">
                  <c:v>0.49354898000000014</c:v>
                </c:pt>
                <c:pt idx="17058">
                  <c:v>0.49357444000000006</c:v>
                </c:pt>
                <c:pt idx="17059">
                  <c:v>0.4936068500000001</c:v>
                </c:pt>
                <c:pt idx="17060">
                  <c:v>0.49363243000000001</c:v>
                </c:pt>
                <c:pt idx="17061">
                  <c:v>0.49366472000000006</c:v>
                </c:pt>
                <c:pt idx="17062">
                  <c:v>0.49369030000000008</c:v>
                </c:pt>
                <c:pt idx="17063">
                  <c:v>0.49372259000000007</c:v>
                </c:pt>
                <c:pt idx="17064">
                  <c:v>0.49374770000000001</c:v>
                </c:pt>
                <c:pt idx="17065">
                  <c:v>0.49378046000000003</c:v>
                </c:pt>
                <c:pt idx="17066">
                  <c:v>0.49380569000000007</c:v>
                </c:pt>
                <c:pt idx="17067">
                  <c:v>0.4938383300000001</c:v>
                </c:pt>
                <c:pt idx="17068">
                  <c:v>0.49386356000000003</c:v>
                </c:pt>
                <c:pt idx="17069">
                  <c:v>0.49389620000000006</c:v>
                </c:pt>
                <c:pt idx="17070">
                  <c:v>0.4939215500000001</c:v>
                </c:pt>
                <c:pt idx="17071">
                  <c:v>0.49395418000000008</c:v>
                </c:pt>
                <c:pt idx="17072">
                  <c:v>0.49397999000000009</c:v>
                </c:pt>
                <c:pt idx="17073">
                  <c:v>0.49401217000000008</c:v>
                </c:pt>
                <c:pt idx="17074">
                  <c:v>0.49403729000000002</c:v>
                </c:pt>
                <c:pt idx="17075">
                  <c:v>0.4940700400000001</c:v>
                </c:pt>
                <c:pt idx="17076">
                  <c:v>0.49409527000000003</c:v>
                </c:pt>
                <c:pt idx="17077">
                  <c:v>0.49412745000000002</c:v>
                </c:pt>
                <c:pt idx="17078">
                  <c:v>0.49415314000000005</c:v>
                </c:pt>
                <c:pt idx="17079">
                  <c:v>0.49418532000000004</c:v>
                </c:pt>
                <c:pt idx="17080">
                  <c:v>0.49421113</c:v>
                </c:pt>
                <c:pt idx="17081">
                  <c:v>0.4942433</c:v>
                </c:pt>
                <c:pt idx="17082">
                  <c:v>0.49426877000000008</c:v>
                </c:pt>
                <c:pt idx="17083">
                  <c:v>0.49430152000000011</c:v>
                </c:pt>
                <c:pt idx="17084">
                  <c:v>0.49432652000000016</c:v>
                </c:pt>
                <c:pt idx="17085">
                  <c:v>0.49435928000000007</c:v>
                </c:pt>
                <c:pt idx="17086">
                  <c:v>0.49438486000000009</c:v>
                </c:pt>
                <c:pt idx="17087">
                  <c:v>0.49441680000000016</c:v>
                </c:pt>
                <c:pt idx="17088">
                  <c:v>0.49444249000000007</c:v>
                </c:pt>
                <c:pt idx="17089">
                  <c:v>0.49447513000000004</c:v>
                </c:pt>
                <c:pt idx="17090">
                  <c:v>0.49450048000000008</c:v>
                </c:pt>
                <c:pt idx="17091">
                  <c:v>0.49453243000000002</c:v>
                </c:pt>
                <c:pt idx="17092">
                  <c:v>0.49455789000000006</c:v>
                </c:pt>
                <c:pt idx="17093">
                  <c:v>0.49459041000000004</c:v>
                </c:pt>
                <c:pt idx="17094">
                  <c:v>0.49461576000000007</c:v>
                </c:pt>
                <c:pt idx="17095">
                  <c:v>0.4946484000000001</c:v>
                </c:pt>
                <c:pt idx="17096">
                  <c:v>0.49467374000000003</c:v>
                </c:pt>
                <c:pt idx="17097">
                  <c:v>0.4947065000000001</c:v>
                </c:pt>
                <c:pt idx="17098">
                  <c:v>0.49473172999999998</c:v>
                </c:pt>
                <c:pt idx="17099">
                  <c:v>0.49476425000000002</c:v>
                </c:pt>
                <c:pt idx="17100">
                  <c:v>0.49478960000000005</c:v>
                </c:pt>
                <c:pt idx="17101">
                  <c:v>0.49482201000000009</c:v>
                </c:pt>
                <c:pt idx="17102">
                  <c:v>0.49484747000000007</c:v>
                </c:pt>
                <c:pt idx="17103">
                  <c:v>0.49487988000000016</c:v>
                </c:pt>
                <c:pt idx="17104">
                  <c:v>0.49490557000000007</c:v>
                </c:pt>
                <c:pt idx="17105">
                  <c:v>0.49493763000000002</c:v>
                </c:pt>
                <c:pt idx="17106">
                  <c:v>0.49496287000000011</c:v>
                </c:pt>
                <c:pt idx="17107">
                  <c:v>0.49499597000000006</c:v>
                </c:pt>
                <c:pt idx="17108">
                  <c:v>0.49502085000000007</c:v>
                </c:pt>
                <c:pt idx="17109">
                  <c:v>0.49505384000000002</c:v>
                </c:pt>
                <c:pt idx="17110">
                  <c:v>0.49507872000000014</c:v>
                </c:pt>
                <c:pt idx="17111">
                  <c:v>0.49511124000000001</c:v>
                </c:pt>
                <c:pt idx="17112">
                  <c:v>0.49513486000000007</c:v>
                </c:pt>
                <c:pt idx="17113">
                  <c:v>0.49516923000000002</c:v>
                </c:pt>
                <c:pt idx="17114">
                  <c:v>0.49519446000000006</c:v>
                </c:pt>
                <c:pt idx="17115">
                  <c:v>0.49522722000000002</c:v>
                </c:pt>
                <c:pt idx="17116">
                  <c:v>0.49525233000000002</c:v>
                </c:pt>
                <c:pt idx="17117">
                  <c:v>0.49528509000000004</c:v>
                </c:pt>
                <c:pt idx="17118">
                  <c:v>0.49531020000000009</c:v>
                </c:pt>
                <c:pt idx="17119">
                  <c:v>0.49534284000000006</c:v>
                </c:pt>
                <c:pt idx="17120">
                  <c:v>0.49536807000000016</c:v>
                </c:pt>
                <c:pt idx="17121">
                  <c:v>0.49540094000000007</c:v>
                </c:pt>
                <c:pt idx="17122">
                  <c:v>0.49542594000000006</c:v>
                </c:pt>
                <c:pt idx="17123">
                  <c:v>0.49545881000000014</c:v>
                </c:pt>
                <c:pt idx="17124">
                  <c:v>0.49548439000000011</c:v>
                </c:pt>
                <c:pt idx="17125">
                  <c:v>0.49551668000000015</c:v>
                </c:pt>
                <c:pt idx="17126">
                  <c:v>0.49554168000000004</c:v>
                </c:pt>
                <c:pt idx="17127">
                  <c:v>0.49557444000000006</c:v>
                </c:pt>
                <c:pt idx="17128">
                  <c:v>0.49559955</c:v>
                </c:pt>
                <c:pt idx="17129">
                  <c:v>0.49563231000000002</c:v>
                </c:pt>
                <c:pt idx="17130">
                  <c:v>0.49565743000000001</c:v>
                </c:pt>
                <c:pt idx="17131">
                  <c:v>0.49569030000000003</c:v>
                </c:pt>
                <c:pt idx="17132">
                  <c:v>0.49571541000000002</c:v>
                </c:pt>
                <c:pt idx="17133">
                  <c:v>0.4957481700000001</c:v>
                </c:pt>
                <c:pt idx="17134">
                  <c:v>0.49577328000000004</c:v>
                </c:pt>
                <c:pt idx="17135">
                  <c:v>0.49580604000000006</c:v>
                </c:pt>
                <c:pt idx="17136">
                  <c:v>0.49583115</c:v>
                </c:pt>
                <c:pt idx="17137">
                  <c:v>0.49586402000000007</c:v>
                </c:pt>
                <c:pt idx="17138">
                  <c:v>0.49588914000000006</c:v>
                </c:pt>
                <c:pt idx="17139">
                  <c:v>0.49592143000000005</c:v>
                </c:pt>
                <c:pt idx="17140">
                  <c:v>0.49594701000000002</c:v>
                </c:pt>
                <c:pt idx="17141">
                  <c:v>0.49597953000000006</c:v>
                </c:pt>
                <c:pt idx="17142">
                  <c:v>0.49600499000000009</c:v>
                </c:pt>
                <c:pt idx="17143">
                  <c:v>0.49603752000000001</c:v>
                </c:pt>
                <c:pt idx="17144">
                  <c:v>0.49606287000000016</c:v>
                </c:pt>
                <c:pt idx="17145">
                  <c:v>0.49609539000000002</c:v>
                </c:pt>
                <c:pt idx="17146">
                  <c:v>0.49612027000000009</c:v>
                </c:pt>
                <c:pt idx="17147">
                  <c:v>0.49615314000000005</c:v>
                </c:pt>
                <c:pt idx="17148">
                  <c:v>0.4961781400000001</c:v>
                </c:pt>
                <c:pt idx="17149">
                  <c:v>0.49621101000000001</c:v>
                </c:pt>
                <c:pt idx="17150">
                  <c:v>0.49623601000000001</c:v>
                </c:pt>
                <c:pt idx="17151">
                  <c:v>0.49626900000000002</c:v>
                </c:pt>
                <c:pt idx="17152">
                  <c:v>0.49629423</c:v>
                </c:pt>
                <c:pt idx="17153">
                  <c:v>0.49632652000000016</c:v>
                </c:pt>
                <c:pt idx="17154">
                  <c:v>0.49635210000000007</c:v>
                </c:pt>
                <c:pt idx="17155">
                  <c:v>0.49638451000000011</c:v>
                </c:pt>
                <c:pt idx="17156">
                  <c:v>0.49640997000000009</c:v>
                </c:pt>
                <c:pt idx="17157">
                  <c:v>0.49644238000000007</c:v>
                </c:pt>
                <c:pt idx="17158">
                  <c:v>0.49646761000000006</c:v>
                </c:pt>
                <c:pt idx="17159">
                  <c:v>0.49650025000000003</c:v>
                </c:pt>
                <c:pt idx="17160">
                  <c:v>0.49652537000000008</c:v>
                </c:pt>
                <c:pt idx="17161">
                  <c:v>0.49655824000000004</c:v>
                </c:pt>
                <c:pt idx="17162">
                  <c:v>0.49658324000000004</c:v>
                </c:pt>
                <c:pt idx="17163">
                  <c:v>0.49661611000000006</c:v>
                </c:pt>
                <c:pt idx="17164">
                  <c:v>0.49664122000000005</c:v>
                </c:pt>
                <c:pt idx="17165">
                  <c:v>0.49667398000000007</c:v>
                </c:pt>
                <c:pt idx="17166">
                  <c:v>0.49669921</c:v>
                </c:pt>
                <c:pt idx="17167">
                  <c:v>0.49673184999999997</c:v>
                </c:pt>
                <c:pt idx="17168">
                  <c:v>0.49675719000000002</c:v>
                </c:pt>
                <c:pt idx="17169">
                  <c:v>0.4967897200000001</c:v>
                </c:pt>
                <c:pt idx="17170">
                  <c:v>0.49681506000000003</c:v>
                </c:pt>
                <c:pt idx="17171">
                  <c:v>0.49684770000000006</c:v>
                </c:pt>
                <c:pt idx="17172">
                  <c:v>0.49687317000000009</c:v>
                </c:pt>
                <c:pt idx="17173">
                  <c:v>0.49690557000000007</c:v>
                </c:pt>
                <c:pt idx="17174">
                  <c:v>0.49693092000000005</c:v>
                </c:pt>
                <c:pt idx="17175">
                  <c:v>0.49696344000000003</c:v>
                </c:pt>
                <c:pt idx="17176">
                  <c:v>0.49698879000000012</c:v>
                </c:pt>
                <c:pt idx="17177">
                  <c:v>0.4970213100000001</c:v>
                </c:pt>
                <c:pt idx="17178">
                  <c:v>0.4970462000000001</c:v>
                </c:pt>
                <c:pt idx="17179">
                  <c:v>0.49707907000000007</c:v>
                </c:pt>
                <c:pt idx="17180">
                  <c:v>0.49710407000000006</c:v>
                </c:pt>
                <c:pt idx="17181">
                  <c:v>0.49713704999999997</c:v>
                </c:pt>
                <c:pt idx="17182">
                  <c:v>0.49716194000000002</c:v>
                </c:pt>
                <c:pt idx="17183">
                  <c:v>0.49719493000000003</c:v>
                </c:pt>
                <c:pt idx="17184">
                  <c:v>0.49721981000000004</c:v>
                </c:pt>
                <c:pt idx="17185">
                  <c:v>0.49725280000000011</c:v>
                </c:pt>
                <c:pt idx="17186">
                  <c:v>0.4972778000000001</c:v>
                </c:pt>
                <c:pt idx="17187">
                  <c:v>0.49731067000000012</c:v>
                </c:pt>
                <c:pt idx="17188">
                  <c:v>0.49733567000000006</c:v>
                </c:pt>
                <c:pt idx="17189">
                  <c:v>0.49736854000000014</c:v>
                </c:pt>
                <c:pt idx="17190">
                  <c:v>0.49739365000000002</c:v>
                </c:pt>
                <c:pt idx="17191">
                  <c:v>0.49742606000000011</c:v>
                </c:pt>
                <c:pt idx="17192">
                  <c:v>0.49745152000000004</c:v>
                </c:pt>
                <c:pt idx="17193">
                  <c:v>0.49748393000000007</c:v>
                </c:pt>
                <c:pt idx="17194">
                  <c:v>0.4975095100000001</c:v>
                </c:pt>
                <c:pt idx="17195">
                  <c:v>0.49754180000000003</c:v>
                </c:pt>
                <c:pt idx="17196">
                  <c:v>0.49756749000000006</c:v>
                </c:pt>
                <c:pt idx="17197">
                  <c:v>0.4975996700000001</c:v>
                </c:pt>
                <c:pt idx="17198">
                  <c:v>0.49762537000000007</c:v>
                </c:pt>
                <c:pt idx="17199">
                  <c:v>0.49765766000000006</c:v>
                </c:pt>
                <c:pt idx="17200">
                  <c:v>0.49768324000000008</c:v>
                </c:pt>
                <c:pt idx="17201">
                  <c:v>0.49771553000000002</c:v>
                </c:pt>
                <c:pt idx="17202">
                  <c:v>0.49774111000000004</c:v>
                </c:pt>
                <c:pt idx="17203">
                  <c:v>0.49777351000000003</c:v>
                </c:pt>
                <c:pt idx="17204">
                  <c:v>0.49779851000000008</c:v>
                </c:pt>
                <c:pt idx="17205">
                  <c:v>0.4978313800000001</c:v>
                </c:pt>
                <c:pt idx="17206">
                  <c:v>0.49785638000000015</c:v>
                </c:pt>
                <c:pt idx="17207">
                  <c:v>0.49788925000000006</c:v>
                </c:pt>
                <c:pt idx="17208">
                  <c:v>0.49791425000000006</c:v>
                </c:pt>
                <c:pt idx="17209">
                  <c:v>0.49794712000000002</c:v>
                </c:pt>
                <c:pt idx="17210">
                  <c:v>0.49797212000000007</c:v>
                </c:pt>
                <c:pt idx="17211">
                  <c:v>0.49800511000000003</c:v>
                </c:pt>
                <c:pt idx="17212">
                  <c:v>0.49802999000000009</c:v>
                </c:pt>
                <c:pt idx="17213">
                  <c:v>0.49806263000000006</c:v>
                </c:pt>
                <c:pt idx="17214">
                  <c:v>0.49808810000000009</c:v>
                </c:pt>
                <c:pt idx="17215">
                  <c:v>0.49812039000000008</c:v>
                </c:pt>
                <c:pt idx="17216">
                  <c:v>0.4981459700000001</c:v>
                </c:pt>
                <c:pt idx="17217">
                  <c:v>0.49817837000000009</c:v>
                </c:pt>
                <c:pt idx="17218">
                  <c:v>0.49820384000000001</c:v>
                </c:pt>
                <c:pt idx="17219">
                  <c:v>0.49823624</c:v>
                </c:pt>
                <c:pt idx="17220">
                  <c:v>0.49826148000000003</c:v>
                </c:pt>
                <c:pt idx="17221">
                  <c:v>0.49829412000000001</c:v>
                </c:pt>
                <c:pt idx="17222">
                  <c:v>0.49831935000000011</c:v>
                </c:pt>
                <c:pt idx="17223">
                  <c:v>0.49835222000000007</c:v>
                </c:pt>
                <c:pt idx="17224">
                  <c:v>0.49837722000000007</c:v>
                </c:pt>
                <c:pt idx="17225">
                  <c:v>0.49841009000000008</c:v>
                </c:pt>
                <c:pt idx="17226">
                  <c:v>0.49843509000000008</c:v>
                </c:pt>
                <c:pt idx="17227">
                  <c:v>0.49846761000000006</c:v>
                </c:pt>
                <c:pt idx="17228">
                  <c:v>0.49849296000000004</c:v>
                </c:pt>
                <c:pt idx="17229">
                  <c:v>0.49852548000000008</c:v>
                </c:pt>
                <c:pt idx="17230">
                  <c:v>0.49855083000000006</c:v>
                </c:pt>
                <c:pt idx="17231">
                  <c:v>0.49858347000000008</c:v>
                </c:pt>
                <c:pt idx="17232">
                  <c:v>0.49860870000000007</c:v>
                </c:pt>
                <c:pt idx="17233">
                  <c:v>0.49864134000000004</c:v>
                </c:pt>
                <c:pt idx="17234">
                  <c:v>0.49866657000000009</c:v>
                </c:pt>
                <c:pt idx="17235">
                  <c:v>0.49869921</c:v>
                </c:pt>
                <c:pt idx="17236">
                  <c:v>0.4987244400000001</c:v>
                </c:pt>
                <c:pt idx="17237">
                  <c:v>0.49875708000000002</c:v>
                </c:pt>
                <c:pt idx="17238">
                  <c:v>0.49878231000000006</c:v>
                </c:pt>
                <c:pt idx="17239">
                  <c:v>0.49881495000000009</c:v>
                </c:pt>
                <c:pt idx="17240">
                  <c:v>0.49884041000000007</c:v>
                </c:pt>
                <c:pt idx="17241">
                  <c:v>0.49887270000000011</c:v>
                </c:pt>
                <c:pt idx="17242">
                  <c:v>0.49889828000000014</c:v>
                </c:pt>
                <c:pt idx="17243">
                  <c:v>0.49893057000000007</c:v>
                </c:pt>
                <c:pt idx="17244">
                  <c:v>0.4989560400000001</c:v>
                </c:pt>
                <c:pt idx="17245">
                  <c:v>0.49898844000000009</c:v>
                </c:pt>
                <c:pt idx="17246">
                  <c:v>0.49901402000000006</c:v>
                </c:pt>
                <c:pt idx="17247">
                  <c:v>0.4990463100000001</c:v>
                </c:pt>
                <c:pt idx="17248">
                  <c:v>0.49907201000000007</c:v>
                </c:pt>
                <c:pt idx="17249">
                  <c:v>0.49910418000000006</c:v>
                </c:pt>
                <c:pt idx="17250">
                  <c:v>0.49912988000000014</c:v>
                </c:pt>
                <c:pt idx="17251">
                  <c:v>0.49916205000000002</c:v>
                </c:pt>
                <c:pt idx="17252">
                  <c:v>0.4991877500000001</c:v>
                </c:pt>
                <c:pt idx="17253">
                  <c:v>0.49922004000000003</c:v>
                </c:pt>
                <c:pt idx="17254">
                  <c:v>0.49924562</c:v>
                </c:pt>
                <c:pt idx="17255">
                  <c:v>0.4992779100000001</c:v>
                </c:pt>
                <c:pt idx="17256">
                  <c:v>0.49930314000000003</c:v>
                </c:pt>
                <c:pt idx="17257">
                  <c:v>0.49933555000000002</c:v>
                </c:pt>
                <c:pt idx="17258">
                  <c:v>0.49936101000000011</c:v>
                </c:pt>
                <c:pt idx="17259">
                  <c:v>0.49939354000000002</c:v>
                </c:pt>
                <c:pt idx="17260">
                  <c:v>0.49941888000000012</c:v>
                </c:pt>
                <c:pt idx="17261">
                  <c:v>0.49945141000000004</c:v>
                </c:pt>
                <c:pt idx="17262">
                  <c:v>0.49947687000000013</c:v>
                </c:pt>
                <c:pt idx="17263">
                  <c:v>0.49950928000000006</c:v>
                </c:pt>
                <c:pt idx="17264">
                  <c:v>0.49953474000000003</c:v>
                </c:pt>
                <c:pt idx="17265">
                  <c:v>0.49956715000000002</c:v>
                </c:pt>
                <c:pt idx="17266">
                  <c:v>0.4995926100000001</c:v>
                </c:pt>
                <c:pt idx="17267">
                  <c:v>0.49962513000000003</c:v>
                </c:pt>
                <c:pt idx="17268">
                  <c:v>0.49965048000000006</c:v>
                </c:pt>
                <c:pt idx="17269">
                  <c:v>0.49968300000000015</c:v>
                </c:pt>
                <c:pt idx="17270">
                  <c:v>0.49970847000000007</c:v>
                </c:pt>
                <c:pt idx="17271">
                  <c:v>0.49974087000000006</c:v>
                </c:pt>
                <c:pt idx="17272">
                  <c:v>0.4997659900000001</c:v>
                </c:pt>
                <c:pt idx="17273">
                  <c:v>0.49979874000000002</c:v>
                </c:pt>
                <c:pt idx="17274">
                  <c:v>0.49982386000000012</c:v>
                </c:pt>
                <c:pt idx="17275">
                  <c:v>0.49985662000000008</c:v>
                </c:pt>
                <c:pt idx="17276">
                  <c:v>0.49988185000000007</c:v>
                </c:pt>
                <c:pt idx="17277">
                  <c:v>0.49991472000000009</c:v>
                </c:pt>
                <c:pt idx="17278">
                  <c:v>0.49993972000000003</c:v>
                </c:pt>
                <c:pt idx="17279">
                  <c:v>0.49997259000000016</c:v>
                </c:pt>
                <c:pt idx="17280">
                  <c:v>0.49999747000000005</c:v>
                </c:pt>
                <c:pt idx="17281">
                  <c:v>0.50003045999999984</c:v>
                </c:pt>
                <c:pt idx="17282">
                  <c:v>0.50005533999999996</c:v>
                </c:pt>
                <c:pt idx="17283">
                  <c:v>0.50008832999999986</c:v>
                </c:pt>
                <c:pt idx="17284">
                  <c:v>0.50011320999999986</c:v>
                </c:pt>
                <c:pt idx="17285">
                  <c:v>0.50014630999999987</c:v>
                </c:pt>
                <c:pt idx="17286">
                  <c:v>0.50017107999999999</c:v>
                </c:pt>
                <c:pt idx="17287">
                  <c:v>0.50020417999999989</c:v>
                </c:pt>
                <c:pt idx="17288">
                  <c:v>0.50022942000000004</c:v>
                </c:pt>
                <c:pt idx="17289">
                  <c:v>0.50026158999999992</c:v>
                </c:pt>
                <c:pt idx="17290">
                  <c:v>0.50028728999999994</c:v>
                </c:pt>
                <c:pt idx="17291">
                  <c:v>0.50031992999999986</c:v>
                </c:pt>
                <c:pt idx="17292">
                  <c:v>0.50034515999999996</c:v>
                </c:pt>
                <c:pt idx="17293">
                  <c:v>0.50037779999999987</c:v>
                </c:pt>
                <c:pt idx="17294">
                  <c:v>0.50040302999999986</c:v>
                </c:pt>
                <c:pt idx="17295">
                  <c:v>0.50043519999999986</c:v>
                </c:pt>
                <c:pt idx="17296">
                  <c:v>0.5004615899999999</c:v>
                </c:pt>
                <c:pt idx="17297">
                  <c:v>0.50049306999999987</c:v>
                </c:pt>
                <c:pt idx="17298">
                  <c:v>0.50051887999999989</c:v>
                </c:pt>
                <c:pt idx="17299">
                  <c:v>0.50055093999999989</c:v>
                </c:pt>
                <c:pt idx="17300">
                  <c:v>0.5005767499999999</c:v>
                </c:pt>
                <c:pt idx="17301">
                  <c:v>0.50060881000000013</c:v>
                </c:pt>
                <c:pt idx="17302">
                  <c:v>0.50063405000000005</c:v>
                </c:pt>
                <c:pt idx="17303">
                  <c:v>0.50066679999999986</c:v>
                </c:pt>
                <c:pt idx="17304">
                  <c:v>0.50069202999999984</c:v>
                </c:pt>
                <c:pt idx="17305">
                  <c:v>0.50072455000000005</c:v>
                </c:pt>
                <c:pt idx="17306">
                  <c:v>0.50074990000000008</c:v>
                </c:pt>
                <c:pt idx="17307">
                  <c:v>0.50078253999999989</c:v>
                </c:pt>
                <c:pt idx="17308">
                  <c:v>0.50080776999999987</c:v>
                </c:pt>
                <c:pt idx="17309">
                  <c:v>0.50084052999999984</c:v>
                </c:pt>
                <c:pt idx="17310">
                  <c:v>0.50086564</c:v>
                </c:pt>
                <c:pt idx="17311">
                  <c:v>0.50089839999999997</c:v>
                </c:pt>
                <c:pt idx="17312">
                  <c:v>0.50092351000000002</c:v>
                </c:pt>
                <c:pt idx="17313">
                  <c:v>0.50095626999999987</c:v>
                </c:pt>
                <c:pt idx="17314">
                  <c:v>0.50098149999999997</c:v>
                </c:pt>
                <c:pt idx="17315">
                  <c:v>0.50101413999999989</c:v>
                </c:pt>
                <c:pt idx="17316">
                  <c:v>0.50103936999999987</c:v>
                </c:pt>
                <c:pt idx="17317">
                  <c:v>0.50107201000000001</c:v>
                </c:pt>
                <c:pt idx="17318">
                  <c:v>0.50109735999999994</c:v>
                </c:pt>
                <c:pt idx="17319">
                  <c:v>0.50112988000000003</c:v>
                </c:pt>
                <c:pt idx="17320">
                  <c:v>0.50115522999999984</c:v>
                </c:pt>
                <c:pt idx="17321">
                  <c:v>0.50118774999999993</c:v>
                </c:pt>
                <c:pt idx="17322">
                  <c:v>0.50121309999999986</c:v>
                </c:pt>
                <c:pt idx="17323">
                  <c:v>0.50124561999999995</c:v>
                </c:pt>
                <c:pt idx="17324">
                  <c:v>0.50127096999999987</c:v>
                </c:pt>
                <c:pt idx="17325">
                  <c:v>0.50130348999999985</c:v>
                </c:pt>
                <c:pt idx="17326">
                  <c:v>0.50132884</c:v>
                </c:pt>
                <c:pt idx="17327">
                  <c:v>0.50136147999999991</c:v>
                </c:pt>
                <c:pt idx="17328">
                  <c:v>0.5013868199999999</c:v>
                </c:pt>
                <c:pt idx="17329">
                  <c:v>0.5014188799999999</c:v>
                </c:pt>
                <c:pt idx="17330">
                  <c:v>0.50144469000000003</c:v>
                </c:pt>
                <c:pt idx="17331">
                  <c:v>0.50147674999999992</c:v>
                </c:pt>
                <c:pt idx="17332">
                  <c:v>0.50150255999999982</c:v>
                </c:pt>
                <c:pt idx="17333">
                  <c:v>0.50153473999999987</c:v>
                </c:pt>
                <c:pt idx="17334">
                  <c:v>0.50156042999999972</c:v>
                </c:pt>
                <c:pt idx="17335">
                  <c:v>0.50159260999999988</c:v>
                </c:pt>
                <c:pt idx="17336">
                  <c:v>0.50161818999999985</c:v>
                </c:pt>
                <c:pt idx="17337">
                  <c:v>0.50165048000000001</c:v>
                </c:pt>
                <c:pt idx="17338">
                  <c:v>0.50167617999999992</c:v>
                </c:pt>
                <c:pt idx="17339">
                  <c:v>0.50170835000000003</c:v>
                </c:pt>
                <c:pt idx="17340">
                  <c:v>0.50173380999999984</c:v>
                </c:pt>
                <c:pt idx="17341">
                  <c:v>0.50176633999999987</c:v>
                </c:pt>
                <c:pt idx="17342">
                  <c:v>0.50179203000000017</c:v>
                </c:pt>
                <c:pt idx="17343">
                  <c:v>0.50182431999999999</c:v>
                </c:pt>
                <c:pt idx="17344">
                  <c:v>0.50184932000000004</c:v>
                </c:pt>
                <c:pt idx="17345">
                  <c:v>0.50188218999999989</c:v>
                </c:pt>
                <c:pt idx="17346">
                  <c:v>0.50190776999999986</c:v>
                </c:pt>
                <c:pt idx="17347">
                  <c:v>0.50194017999999996</c:v>
                </c:pt>
                <c:pt idx="17348">
                  <c:v>0.50196587000000004</c:v>
                </c:pt>
                <c:pt idx="17349">
                  <c:v>0.50199804999999997</c:v>
                </c:pt>
                <c:pt idx="17350">
                  <c:v>0.50202363000000005</c:v>
                </c:pt>
                <c:pt idx="17351">
                  <c:v>0.50205591999999999</c:v>
                </c:pt>
                <c:pt idx="17352">
                  <c:v>0.50208114999999987</c:v>
                </c:pt>
                <c:pt idx="17353">
                  <c:v>0.50211390999999994</c:v>
                </c:pt>
                <c:pt idx="17354">
                  <c:v>0.50213901999999999</c:v>
                </c:pt>
                <c:pt idx="17355">
                  <c:v>0.50217120000000004</c:v>
                </c:pt>
                <c:pt idx="17356">
                  <c:v>0.50219689000000001</c:v>
                </c:pt>
                <c:pt idx="17357">
                  <c:v>0.50222907000000017</c:v>
                </c:pt>
                <c:pt idx="17358">
                  <c:v>0.50225487999999996</c:v>
                </c:pt>
                <c:pt idx="17359">
                  <c:v>0.50228693999999985</c:v>
                </c:pt>
                <c:pt idx="17360">
                  <c:v>0.50231274999999975</c:v>
                </c:pt>
                <c:pt idx="17361">
                  <c:v>0.50234480999999997</c:v>
                </c:pt>
                <c:pt idx="17362">
                  <c:v>0.50237061999999999</c:v>
                </c:pt>
                <c:pt idx="17363">
                  <c:v>0.50240279999999993</c:v>
                </c:pt>
                <c:pt idx="17364">
                  <c:v>0.50242790999999987</c:v>
                </c:pt>
                <c:pt idx="17365">
                  <c:v>0.50246066999999994</c:v>
                </c:pt>
                <c:pt idx="17366">
                  <c:v>0.50248577999999988</c:v>
                </c:pt>
                <c:pt idx="17367">
                  <c:v>0.50251864999999984</c:v>
                </c:pt>
                <c:pt idx="17368">
                  <c:v>0.50254365000000001</c:v>
                </c:pt>
                <c:pt idx="17369">
                  <c:v>0.50257640999999986</c:v>
                </c:pt>
                <c:pt idx="17370">
                  <c:v>0.50260174999999996</c:v>
                </c:pt>
                <c:pt idx="17371">
                  <c:v>0.50263427999999999</c:v>
                </c:pt>
                <c:pt idx="17372">
                  <c:v>0.50265962000000008</c:v>
                </c:pt>
                <c:pt idx="17373">
                  <c:v>0.50269226</c:v>
                </c:pt>
                <c:pt idx="17374">
                  <c:v>0.50271748999999988</c:v>
                </c:pt>
                <c:pt idx="17375">
                  <c:v>0.50275024999999984</c:v>
                </c:pt>
                <c:pt idx="17376">
                  <c:v>0.50277548000000005</c:v>
                </c:pt>
                <c:pt idx="17377">
                  <c:v>0.50280776999999988</c:v>
                </c:pt>
                <c:pt idx="17378">
                  <c:v>0.50283334999999985</c:v>
                </c:pt>
                <c:pt idx="17379">
                  <c:v>0.50286564</c:v>
                </c:pt>
                <c:pt idx="17380">
                  <c:v>0.50289122000000008</c:v>
                </c:pt>
                <c:pt idx="17381">
                  <c:v>0.50292351000000002</c:v>
                </c:pt>
                <c:pt idx="17382">
                  <c:v>0.50294908999999999</c:v>
                </c:pt>
                <c:pt idx="17383">
                  <c:v>0.50298137999999992</c:v>
                </c:pt>
                <c:pt idx="17384">
                  <c:v>0.50300707999999994</c:v>
                </c:pt>
                <c:pt idx="17385">
                  <c:v>0.50303925000000005</c:v>
                </c:pt>
                <c:pt idx="17386">
                  <c:v>0.50306494999999984</c:v>
                </c:pt>
                <c:pt idx="17387">
                  <c:v>0.50309724</c:v>
                </c:pt>
                <c:pt idx="17388">
                  <c:v>0.50312292999999986</c:v>
                </c:pt>
                <c:pt idx="17389">
                  <c:v>0.50315511000000002</c:v>
                </c:pt>
                <c:pt idx="17390">
                  <c:v>0.50318023000000001</c:v>
                </c:pt>
                <c:pt idx="17391">
                  <c:v>0.50321297999999981</c:v>
                </c:pt>
                <c:pt idx="17392">
                  <c:v>0.50323809999999991</c:v>
                </c:pt>
                <c:pt idx="17393">
                  <c:v>0.50327096999999987</c:v>
                </c:pt>
                <c:pt idx="17394">
                  <c:v>0.50329619999999986</c:v>
                </c:pt>
                <c:pt idx="17395">
                  <c:v>0.50332849000000002</c:v>
                </c:pt>
                <c:pt idx="17396">
                  <c:v>0.50335429999999992</c:v>
                </c:pt>
                <c:pt idx="17397">
                  <c:v>0.50338647999999986</c:v>
                </c:pt>
                <c:pt idx="17398">
                  <c:v>0.50341216999999983</c:v>
                </c:pt>
                <c:pt idx="17399">
                  <c:v>0.50344434999999987</c:v>
                </c:pt>
                <c:pt idx="17400">
                  <c:v>0.50347003999999984</c:v>
                </c:pt>
                <c:pt idx="17401">
                  <c:v>0.50350221999999989</c:v>
                </c:pt>
                <c:pt idx="17402">
                  <c:v>0.50352790999999986</c:v>
                </c:pt>
                <c:pt idx="17403">
                  <c:v>0.5035600899999999</c:v>
                </c:pt>
                <c:pt idx="17404">
                  <c:v>0.50358531999999989</c:v>
                </c:pt>
                <c:pt idx="17405">
                  <c:v>0.50361795999999992</c:v>
                </c:pt>
                <c:pt idx="17406">
                  <c:v>0.50364330000000002</c:v>
                </c:pt>
                <c:pt idx="17407">
                  <c:v>0.50367594000000004</c:v>
                </c:pt>
                <c:pt idx="17408">
                  <c:v>0.50370117999999997</c:v>
                </c:pt>
                <c:pt idx="17409">
                  <c:v>0.50373380999999984</c:v>
                </c:pt>
                <c:pt idx="17410">
                  <c:v>0.50375904999999999</c:v>
                </c:pt>
                <c:pt idx="17411">
                  <c:v>0.50379191999999995</c:v>
                </c:pt>
                <c:pt idx="17412">
                  <c:v>0.50381691999999989</c:v>
                </c:pt>
                <c:pt idx="17413">
                  <c:v>0.50384978999999996</c:v>
                </c:pt>
                <c:pt idx="17414">
                  <c:v>0.50387479000000002</c:v>
                </c:pt>
                <c:pt idx="17415">
                  <c:v>0.50390765999999998</c:v>
                </c:pt>
                <c:pt idx="17416">
                  <c:v>0.50393265999999992</c:v>
                </c:pt>
                <c:pt idx="17417">
                  <c:v>0.50396552999999988</c:v>
                </c:pt>
                <c:pt idx="17418">
                  <c:v>0.50399075999999998</c:v>
                </c:pt>
                <c:pt idx="17419">
                  <c:v>0.50402292999999987</c:v>
                </c:pt>
                <c:pt idx="17420">
                  <c:v>0.50404863000000011</c:v>
                </c:pt>
                <c:pt idx="17421">
                  <c:v>0.5040808</c:v>
                </c:pt>
                <c:pt idx="17422">
                  <c:v>0.5041064999999999</c:v>
                </c:pt>
                <c:pt idx="17423">
                  <c:v>0.50413867999999984</c:v>
                </c:pt>
                <c:pt idx="17424">
                  <c:v>0.50416448999999985</c:v>
                </c:pt>
                <c:pt idx="17425">
                  <c:v>0.50419654999999985</c:v>
                </c:pt>
                <c:pt idx="17426">
                  <c:v>0.50422235999999987</c:v>
                </c:pt>
                <c:pt idx="17427">
                  <c:v>0.50425452999999987</c:v>
                </c:pt>
                <c:pt idx="17428">
                  <c:v>0.50427988000000001</c:v>
                </c:pt>
                <c:pt idx="17429">
                  <c:v>0.50431251999999982</c:v>
                </c:pt>
                <c:pt idx="17430">
                  <c:v>0.50433786999999985</c:v>
                </c:pt>
                <c:pt idx="17431">
                  <c:v>0.50437038999999972</c:v>
                </c:pt>
                <c:pt idx="17432">
                  <c:v>0.50439573999999998</c:v>
                </c:pt>
                <c:pt idx="17433">
                  <c:v>0.50442825999999996</c:v>
                </c:pt>
                <c:pt idx="17434">
                  <c:v>0.50445361</c:v>
                </c:pt>
                <c:pt idx="17435">
                  <c:v>0.50448612999999976</c:v>
                </c:pt>
                <c:pt idx="17436">
                  <c:v>0.5045115899999999</c:v>
                </c:pt>
                <c:pt idx="17437">
                  <c:v>0.50454399999999988</c:v>
                </c:pt>
                <c:pt idx="17438">
                  <c:v>0.50456945999999991</c:v>
                </c:pt>
                <c:pt idx="17439">
                  <c:v>0.50460198999999983</c:v>
                </c:pt>
                <c:pt idx="17440">
                  <c:v>0.50462744999999998</c:v>
                </c:pt>
                <c:pt idx="17441">
                  <c:v>0.50465950999999998</c:v>
                </c:pt>
                <c:pt idx="17442">
                  <c:v>0.50468519999999983</c:v>
                </c:pt>
                <c:pt idx="17443">
                  <c:v>0.50471737999999988</c:v>
                </c:pt>
                <c:pt idx="17444">
                  <c:v>0.50474319000000001</c:v>
                </c:pt>
                <c:pt idx="17445">
                  <c:v>0.50477583000000015</c:v>
                </c:pt>
                <c:pt idx="17446">
                  <c:v>0.50480060000000004</c:v>
                </c:pt>
                <c:pt idx="17447">
                  <c:v>0.50483323999999996</c:v>
                </c:pt>
                <c:pt idx="17448">
                  <c:v>0.50485880999999999</c:v>
                </c:pt>
                <c:pt idx="17449">
                  <c:v>0.50489145000000013</c:v>
                </c:pt>
                <c:pt idx="17450">
                  <c:v>0.5049165699999999</c:v>
                </c:pt>
                <c:pt idx="17451">
                  <c:v>0.50494908999999999</c:v>
                </c:pt>
                <c:pt idx="17452">
                  <c:v>0.50497455000000002</c:v>
                </c:pt>
                <c:pt idx="17453">
                  <c:v>0.50500695999999989</c:v>
                </c:pt>
                <c:pt idx="17454">
                  <c:v>0.50503253999999986</c:v>
                </c:pt>
                <c:pt idx="17455">
                  <c:v>0.50506483000000002</c:v>
                </c:pt>
                <c:pt idx="17456">
                  <c:v>0.50509006000000001</c:v>
                </c:pt>
                <c:pt idx="17457">
                  <c:v>0.50512246999999988</c:v>
                </c:pt>
                <c:pt idx="17458">
                  <c:v>0.50514793000000002</c:v>
                </c:pt>
                <c:pt idx="17459">
                  <c:v>0.50518033999999989</c:v>
                </c:pt>
                <c:pt idx="17460">
                  <c:v>0.50520580000000004</c:v>
                </c:pt>
                <c:pt idx="17461">
                  <c:v>0.50523867999999994</c:v>
                </c:pt>
                <c:pt idx="17462">
                  <c:v>0.50526367999999988</c:v>
                </c:pt>
                <c:pt idx="17463">
                  <c:v>0.50529619999999986</c:v>
                </c:pt>
                <c:pt idx="17464">
                  <c:v>0.50532166000000001</c:v>
                </c:pt>
                <c:pt idx="17465">
                  <c:v>0.50535406999999988</c:v>
                </c:pt>
                <c:pt idx="17466">
                  <c:v>0.50537953000000002</c:v>
                </c:pt>
                <c:pt idx="17467">
                  <c:v>0.50541193999999989</c:v>
                </c:pt>
                <c:pt idx="17468">
                  <c:v>0.50543739999999993</c:v>
                </c:pt>
                <c:pt idx="17469">
                  <c:v>0.50546992999999985</c:v>
                </c:pt>
                <c:pt idx="17470">
                  <c:v>0.50549538999999988</c:v>
                </c:pt>
                <c:pt idx="17471">
                  <c:v>0.50552790999999986</c:v>
                </c:pt>
                <c:pt idx="17472">
                  <c:v>0.50555325999999989</c:v>
                </c:pt>
                <c:pt idx="17473">
                  <c:v>0.50558566999999988</c:v>
                </c:pt>
                <c:pt idx="17474">
                  <c:v>0.50561113000000002</c:v>
                </c:pt>
                <c:pt idx="17475">
                  <c:v>0.50564354</c:v>
                </c:pt>
                <c:pt idx="17476">
                  <c:v>0.50566900000000004</c:v>
                </c:pt>
                <c:pt idx="17477">
                  <c:v>0.50570163999999995</c:v>
                </c:pt>
                <c:pt idx="17478">
                  <c:v>0.50572687000000005</c:v>
                </c:pt>
                <c:pt idx="17479">
                  <c:v>0.50575950999999997</c:v>
                </c:pt>
                <c:pt idx="17480">
                  <c:v>0.50578473999999984</c:v>
                </c:pt>
                <c:pt idx="17481">
                  <c:v>0.50581703</c:v>
                </c:pt>
                <c:pt idx="17482">
                  <c:v>0.50584260999999997</c:v>
                </c:pt>
                <c:pt idx="17483">
                  <c:v>0.50587490000000002</c:v>
                </c:pt>
                <c:pt idx="17484">
                  <c:v>0.50590060000000003</c:v>
                </c:pt>
                <c:pt idx="17485">
                  <c:v>0.50593276999999992</c:v>
                </c:pt>
                <c:pt idx="17486">
                  <c:v>0.50595847000000005</c:v>
                </c:pt>
                <c:pt idx="17487">
                  <c:v>0.50599064000000005</c:v>
                </c:pt>
                <c:pt idx="17488">
                  <c:v>0.50601575999999993</c:v>
                </c:pt>
                <c:pt idx="17489">
                  <c:v>0.50604850999999984</c:v>
                </c:pt>
                <c:pt idx="17490">
                  <c:v>0.50607373999999994</c:v>
                </c:pt>
                <c:pt idx="17491">
                  <c:v>0.50610637999999986</c:v>
                </c:pt>
                <c:pt idx="17492">
                  <c:v>0.50613162</c:v>
                </c:pt>
                <c:pt idx="17493">
                  <c:v>0.50616424999999987</c:v>
                </c:pt>
                <c:pt idx="17494">
                  <c:v>0.50618936999999986</c:v>
                </c:pt>
                <c:pt idx="17495">
                  <c:v>0.50622235999999987</c:v>
                </c:pt>
                <c:pt idx="17496">
                  <c:v>0.50624735999999992</c:v>
                </c:pt>
                <c:pt idx="17497">
                  <c:v>0.50627975999999997</c:v>
                </c:pt>
                <c:pt idx="17498">
                  <c:v>0.50630523000000005</c:v>
                </c:pt>
                <c:pt idx="17499">
                  <c:v>0.50633762999999987</c:v>
                </c:pt>
                <c:pt idx="17500">
                  <c:v>0.50636320999999973</c:v>
                </c:pt>
                <c:pt idx="17501">
                  <c:v>0.5063955</c:v>
                </c:pt>
                <c:pt idx="17502">
                  <c:v>0.50642107999999997</c:v>
                </c:pt>
                <c:pt idx="17503">
                  <c:v>0.5064533699999999</c:v>
                </c:pt>
                <c:pt idx="17504">
                  <c:v>0.50647894999999987</c:v>
                </c:pt>
                <c:pt idx="17505">
                  <c:v>0.50651123999999992</c:v>
                </c:pt>
                <c:pt idx="17506">
                  <c:v>0.50653670999999989</c:v>
                </c:pt>
                <c:pt idx="17507">
                  <c:v>0.50656922999999987</c:v>
                </c:pt>
                <c:pt idx="17508">
                  <c:v>0.50659469000000001</c:v>
                </c:pt>
                <c:pt idx="17509">
                  <c:v>0.5066271</c:v>
                </c:pt>
                <c:pt idx="17510">
                  <c:v>0.50665267999999997</c:v>
                </c:pt>
                <c:pt idx="17511">
                  <c:v>0.50668519999999984</c:v>
                </c:pt>
                <c:pt idx="17512">
                  <c:v>0.50671054999999987</c:v>
                </c:pt>
                <c:pt idx="17513">
                  <c:v>0.50674319000000001</c:v>
                </c:pt>
                <c:pt idx="17514">
                  <c:v>0.50676842</c:v>
                </c:pt>
                <c:pt idx="17515">
                  <c:v>0.50680106000000003</c:v>
                </c:pt>
                <c:pt idx="17516">
                  <c:v>0.50682629000000001</c:v>
                </c:pt>
                <c:pt idx="17517">
                  <c:v>0.50685893000000004</c:v>
                </c:pt>
                <c:pt idx="17518">
                  <c:v>0.50688427999999996</c:v>
                </c:pt>
                <c:pt idx="17519">
                  <c:v>0.50691679999999972</c:v>
                </c:pt>
                <c:pt idx="17520">
                  <c:v>0.50694214999999987</c:v>
                </c:pt>
                <c:pt idx="17521">
                  <c:v>0.50697466999999996</c:v>
                </c:pt>
                <c:pt idx="17522">
                  <c:v>0.50699954999999997</c:v>
                </c:pt>
                <c:pt idx="17523">
                  <c:v>0.50703253999999987</c:v>
                </c:pt>
                <c:pt idx="17524">
                  <c:v>0.50705800000000001</c:v>
                </c:pt>
                <c:pt idx="17525">
                  <c:v>0.50709040999999999</c:v>
                </c:pt>
                <c:pt idx="17526">
                  <c:v>0.50711529999999994</c:v>
                </c:pt>
                <c:pt idx="17527">
                  <c:v>0.50714793000000002</c:v>
                </c:pt>
                <c:pt idx="17528">
                  <c:v>0.50717316999999973</c:v>
                </c:pt>
                <c:pt idx="17529">
                  <c:v>0.50720603999999991</c:v>
                </c:pt>
                <c:pt idx="17530">
                  <c:v>0.50723103999999997</c:v>
                </c:pt>
                <c:pt idx="17531">
                  <c:v>0.50726401999999993</c:v>
                </c:pt>
                <c:pt idx="17532">
                  <c:v>0.50728901999999998</c:v>
                </c:pt>
                <c:pt idx="17533">
                  <c:v>0.50732189000000005</c:v>
                </c:pt>
                <c:pt idx="17534">
                  <c:v>0.50734688999999988</c:v>
                </c:pt>
                <c:pt idx="17535">
                  <c:v>0.50737975999999996</c:v>
                </c:pt>
                <c:pt idx="17536">
                  <c:v>0.5074047599999999</c:v>
                </c:pt>
                <c:pt idx="17537">
                  <c:v>0.50743774999999991</c:v>
                </c:pt>
                <c:pt idx="17538">
                  <c:v>0.5074628699999999</c:v>
                </c:pt>
                <c:pt idx="17539">
                  <c:v>0.50749562000000004</c:v>
                </c:pt>
                <c:pt idx="17540">
                  <c:v>0.50752073999999991</c:v>
                </c:pt>
                <c:pt idx="17541">
                  <c:v>0.50755348999999994</c:v>
                </c:pt>
                <c:pt idx="17542">
                  <c:v>0.50757861000000004</c:v>
                </c:pt>
                <c:pt idx="17543">
                  <c:v>0.50761077999999993</c:v>
                </c:pt>
                <c:pt idx="17544">
                  <c:v>0.50763647999999983</c:v>
                </c:pt>
                <c:pt idx="17545">
                  <c:v>0.50766865000000005</c:v>
                </c:pt>
                <c:pt idx="17546">
                  <c:v>0.50769434999999996</c:v>
                </c:pt>
                <c:pt idx="17547">
                  <c:v>0.50772651999999996</c:v>
                </c:pt>
                <c:pt idx="17548">
                  <c:v>0.50775221999999998</c:v>
                </c:pt>
                <c:pt idx="17549">
                  <c:v>0.50778462000000002</c:v>
                </c:pt>
                <c:pt idx="17550">
                  <c:v>0.50781008999999988</c:v>
                </c:pt>
                <c:pt idx="17551">
                  <c:v>0.50784237999999993</c:v>
                </c:pt>
                <c:pt idx="17552">
                  <c:v>0.5078679599999999</c:v>
                </c:pt>
                <c:pt idx="17553">
                  <c:v>0.50790025000000005</c:v>
                </c:pt>
                <c:pt idx="17554">
                  <c:v>0.50792570999999997</c:v>
                </c:pt>
                <c:pt idx="17555">
                  <c:v>0.50795811999999996</c:v>
                </c:pt>
                <c:pt idx="17556">
                  <c:v>0.50798357999999988</c:v>
                </c:pt>
                <c:pt idx="17557">
                  <c:v>0.50801598999999986</c:v>
                </c:pt>
                <c:pt idx="17558">
                  <c:v>0.50804157000000005</c:v>
                </c:pt>
                <c:pt idx="17559">
                  <c:v>0.50807397999999993</c:v>
                </c:pt>
                <c:pt idx="17560">
                  <c:v>0.50809954999999996</c:v>
                </c:pt>
                <c:pt idx="17561">
                  <c:v>0.50813162000000001</c:v>
                </c:pt>
                <c:pt idx="17562">
                  <c:v>0.50815743000000002</c:v>
                </c:pt>
                <c:pt idx="17563">
                  <c:v>0.50818960000000002</c:v>
                </c:pt>
                <c:pt idx="17564">
                  <c:v>0.50821529999999993</c:v>
                </c:pt>
                <c:pt idx="17565">
                  <c:v>0.50824747000000003</c:v>
                </c:pt>
                <c:pt idx="17566">
                  <c:v>0.50827316999999994</c:v>
                </c:pt>
                <c:pt idx="17567">
                  <c:v>0.50830533999999994</c:v>
                </c:pt>
                <c:pt idx="17568">
                  <c:v>0.50833103999999996</c:v>
                </c:pt>
                <c:pt idx="17569">
                  <c:v>0.50836320999999973</c:v>
                </c:pt>
                <c:pt idx="17570">
                  <c:v>0.50838855999999988</c:v>
                </c:pt>
                <c:pt idx="17571">
                  <c:v>0.50842107999999997</c:v>
                </c:pt>
                <c:pt idx="17572">
                  <c:v>0.50844643</c:v>
                </c:pt>
                <c:pt idx="17573">
                  <c:v>0.50847894999999987</c:v>
                </c:pt>
                <c:pt idx="17574">
                  <c:v>0.50850441999999996</c:v>
                </c:pt>
                <c:pt idx="17575">
                  <c:v>0.50853681999999989</c:v>
                </c:pt>
                <c:pt idx="17576">
                  <c:v>0.50856228999999975</c:v>
                </c:pt>
                <c:pt idx="17577">
                  <c:v>0.50859480999999984</c:v>
                </c:pt>
                <c:pt idx="17578">
                  <c:v>0.50862015999999999</c:v>
                </c:pt>
                <c:pt idx="17579">
                  <c:v>0.50865291000000001</c:v>
                </c:pt>
                <c:pt idx="17580">
                  <c:v>0.50867803000000011</c:v>
                </c:pt>
                <c:pt idx="17581">
                  <c:v>0.50871077999999992</c:v>
                </c:pt>
                <c:pt idx="17582">
                  <c:v>0.50873590000000002</c:v>
                </c:pt>
                <c:pt idx="17583">
                  <c:v>0.50876818999999973</c:v>
                </c:pt>
                <c:pt idx="17584">
                  <c:v>0.50879399999999997</c:v>
                </c:pt>
                <c:pt idx="17585">
                  <c:v>0.50882605999999997</c:v>
                </c:pt>
                <c:pt idx="17586">
                  <c:v>0.50885186999999998</c:v>
                </c:pt>
                <c:pt idx="17587">
                  <c:v>0.50888392999999987</c:v>
                </c:pt>
                <c:pt idx="17588">
                  <c:v>0.50890974</c:v>
                </c:pt>
                <c:pt idx="17589">
                  <c:v>0.50894180000000011</c:v>
                </c:pt>
                <c:pt idx="17590">
                  <c:v>0.50896772999999973</c:v>
                </c:pt>
                <c:pt idx="17591">
                  <c:v>0.50899978999999984</c:v>
                </c:pt>
                <c:pt idx="17592">
                  <c:v>0.50902502000000005</c:v>
                </c:pt>
                <c:pt idx="17593">
                  <c:v>0.50905765999999997</c:v>
                </c:pt>
                <c:pt idx="17594">
                  <c:v>0.50908288999999973</c:v>
                </c:pt>
                <c:pt idx="17595">
                  <c:v>0.50911563999999998</c:v>
                </c:pt>
                <c:pt idx="17596">
                  <c:v>0.50914075999999997</c:v>
                </c:pt>
                <c:pt idx="17597">
                  <c:v>0.50917363000000004</c:v>
                </c:pt>
                <c:pt idx="17598">
                  <c:v>0.50919873999999998</c:v>
                </c:pt>
                <c:pt idx="17599">
                  <c:v>0.50923149999999984</c:v>
                </c:pt>
                <c:pt idx="17600">
                  <c:v>0.50925661999999994</c:v>
                </c:pt>
                <c:pt idx="17601">
                  <c:v>0.50928936999999985</c:v>
                </c:pt>
                <c:pt idx="17602">
                  <c:v>0.50931459999999973</c:v>
                </c:pt>
                <c:pt idx="17603">
                  <c:v>0.50934723999999998</c:v>
                </c:pt>
                <c:pt idx="17604">
                  <c:v>0.50937246999999986</c:v>
                </c:pt>
                <c:pt idx="17605">
                  <c:v>0.50940510999999988</c:v>
                </c:pt>
                <c:pt idx="17606">
                  <c:v>0.50943045999999992</c:v>
                </c:pt>
                <c:pt idx="17607">
                  <c:v>0.50946297999999979</c:v>
                </c:pt>
                <c:pt idx="17608">
                  <c:v>0.50948832999999993</c:v>
                </c:pt>
                <c:pt idx="17609">
                  <c:v>0.50952061999999998</c:v>
                </c:pt>
                <c:pt idx="17610">
                  <c:v>0.50954619999999973</c:v>
                </c:pt>
                <c:pt idx="17611">
                  <c:v>0.50957849</c:v>
                </c:pt>
                <c:pt idx="17612">
                  <c:v>0.50960406999999996</c:v>
                </c:pt>
                <c:pt idx="17613">
                  <c:v>0.50963623999999996</c:v>
                </c:pt>
                <c:pt idx="17614">
                  <c:v>0.50966193999999998</c:v>
                </c:pt>
                <c:pt idx="17615">
                  <c:v>0.50969434999999996</c:v>
                </c:pt>
                <c:pt idx="17616">
                  <c:v>0.50971981000000011</c:v>
                </c:pt>
                <c:pt idx="17617">
                  <c:v>0.50975221999999998</c:v>
                </c:pt>
                <c:pt idx="17618">
                  <c:v>0.50977733000000003</c:v>
                </c:pt>
                <c:pt idx="17619">
                  <c:v>0.50981019999999988</c:v>
                </c:pt>
                <c:pt idx="17620">
                  <c:v>0.50983520000000004</c:v>
                </c:pt>
                <c:pt idx="17621">
                  <c:v>0.50986818999999994</c:v>
                </c:pt>
                <c:pt idx="17622">
                  <c:v>0.50989306999999984</c:v>
                </c:pt>
                <c:pt idx="17623">
                  <c:v>0.50992605999999996</c:v>
                </c:pt>
                <c:pt idx="17624">
                  <c:v>0.50995093999999996</c:v>
                </c:pt>
                <c:pt idx="17625">
                  <c:v>0.50998392999999986</c:v>
                </c:pt>
                <c:pt idx="17626">
                  <c:v>0.51000880999999998</c:v>
                </c:pt>
                <c:pt idx="17627">
                  <c:v>0.51004134000000001</c:v>
                </c:pt>
                <c:pt idx="17628">
                  <c:v>0.51006679999999993</c:v>
                </c:pt>
                <c:pt idx="17629">
                  <c:v>0.51009921000000014</c:v>
                </c:pt>
                <c:pt idx="17630">
                  <c:v>0.51012466999999984</c:v>
                </c:pt>
                <c:pt idx="17631">
                  <c:v>0.51015718999999993</c:v>
                </c:pt>
                <c:pt idx="17632">
                  <c:v>0.5101826599999999</c:v>
                </c:pt>
                <c:pt idx="17633">
                  <c:v>0.51021505999999994</c:v>
                </c:pt>
                <c:pt idx="17634">
                  <c:v>0.51024029999999998</c:v>
                </c:pt>
                <c:pt idx="17635">
                  <c:v>0.51027292999999985</c:v>
                </c:pt>
                <c:pt idx="17636">
                  <c:v>0.51029827999999999</c:v>
                </c:pt>
                <c:pt idx="17637">
                  <c:v>0.51033079999999986</c:v>
                </c:pt>
                <c:pt idx="17638">
                  <c:v>0.51035637999999983</c:v>
                </c:pt>
                <c:pt idx="17639">
                  <c:v>0.51038878999999993</c:v>
                </c:pt>
                <c:pt idx="17640">
                  <c:v>0.5104143699999999</c:v>
                </c:pt>
                <c:pt idx="17641">
                  <c:v>0.51044677999999988</c:v>
                </c:pt>
                <c:pt idx="17642">
                  <c:v>0.51047223999999991</c:v>
                </c:pt>
                <c:pt idx="17643">
                  <c:v>0.51050465</c:v>
                </c:pt>
                <c:pt idx="17644">
                  <c:v>0.51053010999999993</c:v>
                </c:pt>
                <c:pt idx="17645">
                  <c:v>0.5105625199999998</c:v>
                </c:pt>
                <c:pt idx="17646">
                  <c:v>0.51058751999999985</c:v>
                </c:pt>
                <c:pt idx="17647">
                  <c:v>0.51062039000000004</c:v>
                </c:pt>
                <c:pt idx="17648">
                  <c:v>0.51064538999999998</c:v>
                </c:pt>
                <c:pt idx="17649">
                  <c:v>0.51067826000000005</c:v>
                </c:pt>
                <c:pt idx="17650">
                  <c:v>0.51070336999999988</c:v>
                </c:pt>
                <c:pt idx="17651">
                  <c:v>0.51073612999999973</c:v>
                </c:pt>
                <c:pt idx="17652">
                  <c:v>0.51076135999999994</c:v>
                </c:pt>
                <c:pt idx="17653">
                  <c:v>0.51079412000000002</c:v>
                </c:pt>
                <c:pt idx="17654">
                  <c:v>0.51081922999999996</c:v>
                </c:pt>
                <c:pt idx="17655">
                  <c:v>0.51085141000000012</c:v>
                </c:pt>
                <c:pt idx="17656">
                  <c:v>0.51087709999999997</c:v>
                </c:pt>
                <c:pt idx="17657">
                  <c:v>0.51090928000000002</c:v>
                </c:pt>
                <c:pt idx="17658">
                  <c:v>0.51093496999999988</c:v>
                </c:pt>
                <c:pt idx="17659">
                  <c:v>0.51096714999999993</c:v>
                </c:pt>
                <c:pt idx="17660">
                  <c:v>0.51099284</c:v>
                </c:pt>
                <c:pt idx="17661">
                  <c:v>0.51102502000000005</c:v>
                </c:pt>
                <c:pt idx="17662">
                  <c:v>0.51105082999999996</c:v>
                </c:pt>
                <c:pt idx="17663">
                  <c:v>0.51108299999999973</c:v>
                </c:pt>
                <c:pt idx="17664">
                  <c:v>0.51110869999999997</c:v>
                </c:pt>
                <c:pt idx="17665">
                  <c:v>0.51114086999999997</c:v>
                </c:pt>
                <c:pt idx="17666">
                  <c:v>0.51116656999999976</c:v>
                </c:pt>
                <c:pt idx="17667">
                  <c:v>0.51119873999999998</c:v>
                </c:pt>
                <c:pt idx="17668">
                  <c:v>0.51122409000000002</c:v>
                </c:pt>
                <c:pt idx="17669">
                  <c:v>0.51125661999999994</c:v>
                </c:pt>
                <c:pt idx="17670">
                  <c:v>0.51128195999999992</c:v>
                </c:pt>
                <c:pt idx="17671">
                  <c:v>0.51131448999999973</c:v>
                </c:pt>
                <c:pt idx="17672">
                  <c:v>0.51133983000000005</c:v>
                </c:pt>
                <c:pt idx="17673">
                  <c:v>0.51137246999999986</c:v>
                </c:pt>
                <c:pt idx="17674">
                  <c:v>0.51139769999999996</c:v>
                </c:pt>
                <c:pt idx="17675">
                  <c:v>0.51143033999999987</c:v>
                </c:pt>
                <c:pt idx="17676">
                  <c:v>0.51145556999999986</c:v>
                </c:pt>
                <c:pt idx="17677">
                  <c:v>0.51148832999999994</c:v>
                </c:pt>
                <c:pt idx="17678">
                  <c:v>0.51151343999999987</c:v>
                </c:pt>
                <c:pt idx="17679">
                  <c:v>0.51154630999999973</c:v>
                </c:pt>
                <c:pt idx="17680">
                  <c:v>0.51157131</c:v>
                </c:pt>
                <c:pt idx="17681">
                  <c:v>0.51160417999999996</c:v>
                </c:pt>
                <c:pt idx="17682">
                  <c:v>0.51162918000000002</c:v>
                </c:pt>
                <c:pt idx="17683">
                  <c:v>0.51166204999999987</c:v>
                </c:pt>
                <c:pt idx="17684">
                  <c:v>0.51168716999999986</c:v>
                </c:pt>
                <c:pt idx="17685">
                  <c:v>0.51171993000000005</c:v>
                </c:pt>
                <c:pt idx="17686">
                  <c:v>0.5117450400000001</c:v>
                </c:pt>
                <c:pt idx="17687">
                  <c:v>0.51177779999999984</c:v>
                </c:pt>
                <c:pt idx="17688">
                  <c:v>0.51180313999999993</c:v>
                </c:pt>
                <c:pt idx="17689">
                  <c:v>0.51183566999999996</c:v>
                </c:pt>
                <c:pt idx="17690">
                  <c:v>0.51186100999999984</c:v>
                </c:pt>
                <c:pt idx="17691">
                  <c:v>0.51189319</c:v>
                </c:pt>
                <c:pt idx="17692">
                  <c:v>0.51191887999999997</c:v>
                </c:pt>
                <c:pt idx="17693">
                  <c:v>0.51195117999999984</c:v>
                </c:pt>
                <c:pt idx="17694">
                  <c:v>0.51197629</c:v>
                </c:pt>
                <c:pt idx="17695">
                  <c:v>0.51200904999999997</c:v>
                </c:pt>
                <c:pt idx="17696">
                  <c:v>0.51203427999999984</c:v>
                </c:pt>
                <c:pt idx="17697">
                  <c:v>0.51206691999999987</c:v>
                </c:pt>
                <c:pt idx="17698">
                  <c:v>0.51209214999999986</c:v>
                </c:pt>
                <c:pt idx="17699">
                  <c:v>0.51212489999999999</c:v>
                </c:pt>
                <c:pt idx="17700">
                  <c:v>0.51215001999999998</c:v>
                </c:pt>
                <c:pt idx="17701">
                  <c:v>0.5121827699999999</c:v>
                </c:pt>
                <c:pt idx="17702">
                  <c:v>0.512208</c:v>
                </c:pt>
                <c:pt idx="17703">
                  <c:v>0.51224075999999996</c:v>
                </c:pt>
                <c:pt idx="17704">
                  <c:v>0.51226598999999973</c:v>
                </c:pt>
                <c:pt idx="17705">
                  <c:v>0.51229862999999998</c:v>
                </c:pt>
                <c:pt idx="17706">
                  <c:v>0.51232385999999996</c:v>
                </c:pt>
                <c:pt idx="17707">
                  <c:v>0.51235649999999988</c:v>
                </c:pt>
                <c:pt idx="17708">
                  <c:v>0.51238185000000003</c:v>
                </c:pt>
                <c:pt idx="17709">
                  <c:v>0.5124143699999999</c:v>
                </c:pt>
                <c:pt idx="17710">
                  <c:v>0.51243971999999993</c:v>
                </c:pt>
                <c:pt idx="17711">
                  <c:v>0.51247223999999991</c:v>
                </c:pt>
                <c:pt idx="17712">
                  <c:v>0.51249758999999973</c:v>
                </c:pt>
                <c:pt idx="17713">
                  <c:v>0.51252998999999988</c:v>
                </c:pt>
                <c:pt idx="17714">
                  <c:v>0.51255545999999996</c:v>
                </c:pt>
                <c:pt idx="17715">
                  <c:v>0.51258786999999972</c:v>
                </c:pt>
                <c:pt idx="17716">
                  <c:v>0.51261287</c:v>
                </c:pt>
                <c:pt idx="17717">
                  <c:v>0.51264574000000007</c:v>
                </c:pt>
                <c:pt idx="17718">
                  <c:v>0.51267074000000001</c:v>
                </c:pt>
                <c:pt idx="17719">
                  <c:v>0.51270360999999998</c:v>
                </c:pt>
                <c:pt idx="17720">
                  <c:v>0.51272861000000014</c:v>
                </c:pt>
                <c:pt idx="17721">
                  <c:v>0.51276113000000001</c:v>
                </c:pt>
                <c:pt idx="17722">
                  <c:v>0.51278647999999993</c:v>
                </c:pt>
                <c:pt idx="17723">
                  <c:v>0.51281911999999996</c:v>
                </c:pt>
                <c:pt idx="17724">
                  <c:v>0.51284445999999995</c:v>
                </c:pt>
                <c:pt idx="17725">
                  <c:v>0.51287709999999997</c:v>
                </c:pt>
                <c:pt idx="17726">
                  <c:v>0.51290232999999985</c:v>
                </c:pt>
                <c:pt idx="17727">
                  <c:v>0.51293485999999999</c:v>
                </c:pt>
                <c:pt idx="17728">
                  <c:v>0.51296008999999987</c:v>
                </c:pt>
                <c:pt idx="17729">
                  <c:v>0.51299284000000001</c:v>
                </c:pt>
                <c:pt idx="17730">
                  <c:v>0.51301806999999988</c:v>
                </c:pt>
                <c:pt idx="17731">
                  <c:v>0.51305082999999996</c:v>
                </c:pt>
                <c:pt idx="17732">
                  <c:v>0.51307594000000001</c:v>
                </c:pt>
                <c:pt idx="17733">
                  <c:v>0.51310869999999997</c:v>
                </c:pt>
                <c:pt idx="17734">
                  <c:v>0.51313369999999991</c:v>
                </c:pt>
                <c:pt idx="17735">
                  <c:v>0.51316656999999977</c:v>
                </c:pt>
                <c:pt idx="17736">
                  <c:v>0.51319179999999998</c:v>
                </c:pt>
                <c:pt idx="17737">
                  <c:v>0.51322455</c:v>
                </c:pt>
                <c:pt idx="17738">
                  <c:v>0.51324979000000004</c:v>
                </c:pt>
                <c:pt idx="17739">
                  <c:v>0.51328185000000004</c:v>
                </c:pt>
                <c:pt idx="17740">
                  <c:v>0.5133075399999999</c:v>
                </c:pt>
                <c:pt idx="17741">
                  <c:v>0.51333983000000005</c:v>
                </c:pt>
                <c:pt idx="17742">
                  <c:v>0.51336563999999996</c:v>
                </c:pt>
                <c:pt idx="17743">
                  <c:v>0.51339769999999996</c:v>
                </c:pt>
                <c:pt idx="17744">
                  <c:v>0.51342350999999986</c:v>
                </c:pt>
                <c:pt idx="17745">
                  <c:v>0.51345556999999986</c:v>
                </c:pt>
                <c:pt idx="17746">
                  <c:v>0.51348137999999988</c:v>
                </c:pt>
                <c:pt idx="17747">
                  <c:v>0.51351355999999981</c:v>
                </c:pt>
                <c:pt idx="17748">
                  <c:v>0.51353913999999989</c:v>
                </c:pt>
                <c:pt idx="17749">
                  <c:v>0.51357143000000005</c:v>
                </c:pt>
                <c:pt idx="17750">
                  <c:v>0.51359654999999993</c:v>
                </c:pt>
                <c:pt idx="17751">
                  <c:v>0.51362930000000007</c:v>
                </c:pt>
                <c:pt idx="17752">
                  <c:v>0.51365453000000005</c:v>
                </c:pt>
                <c:pt idx="17753">
                  <c:v>0.51368716999999986</c:v>
                </c:pt>
                <c:pt idx="17754">
                  <c:v>0.51371239999999985</c:v>
                </c:pt>
                <c:pt idx="17755">
                  <c:v>0.5137450400000001</c:v>
                </c:pt>
                <c:pt idx="17756">
                  <c:v>0.51377026999999997</c:v>
                </c:pt>
                <c:pt idx="17757">
                  <c:v>0.51380291</c:v>
                </c:pt>
                <c:pt idx="17758">
                  <c:v>0.51382837000000003</c:v>
                </c:pt>
                <c:pt idx="17759">
                  <c:v>0.51386077999999991</c:v>
                </c:pt>
                <c:pt idx="17760">
                  <c:v>0.51388623999999994</c:v>
                </c:pt>
                <c:pt idx="17761">
                  <c:v>0.51391865000000003</c:v>
                </c:pt>
                <c:pt idx="17762">
                  <c:v>0.51394412</c:v>
                </c:pt>
                <c:pt idx="17763">
                  <c:v>0.51397663999999998</c:v>
                </c:pt>
                <c:pt idx="17764">
                  <c:v>0.51400199000000002</c:v>
                </c:pt>
                <c:pt idx="17765">
                  <c:v>0.51403451</c:v>
                </c:pt>
                <c:pt idx="17766">
                  <c:v>0.51405986000000004</c:v>
                </c:pt>
                <c:pt idx="17767">
                  <c:v>0.5140923799999999</c:v>
                </c:pt>
                <c:pt idx="17768">
                  <c:v>0.51411772999999994</c:v>
                </c:pt>
                <c:pt idx="17769">
                  <c:v>0.51415025000000003</c:v>
                </c:pt>
                <c:pt idx="17770">
                  <c:v>0.51417559999999984</c:v>
                </c:pt>
                <c:pt idx="17771">
                  <c:v>0.51420789</c:v>
                </c:pt>
                <c:pt idx="17772">
                  <c:v>0.51423357999999986</c:v>
                </c:pt>
                <c:pt idx="17773">
                  <c:v>0.51426575999999991</c:v>
                </c:pt>
                <c:pt idx="17774">
                  <c:v>0.51429144999999998</c:v>
                </c:pt>
                <c:pt idx="17775">
                  <c:v>0.51432385999999997</c:v>
                </c:pt>
                <c:pt idx="17776">
                  <c:v>0.51434932</c:v>
                </c:pt>
                <c:pt idx="17777">
                  <c:v>0.51438185000000003</c:v>
                </c:pt>
                <c:pt idx="17778">
                  <c:v>0.5144071899999999</c:v>
                </c:pt>
                <c:pt idx="17779">
                  <c:v>0.51443971999999993</c:v>
                </c:pt>
                <c:pt idx="17780">
                  <c:v>0.51446517999999986</c:v>
                </c:pt>
                <c:pt idx="17781">
                  <c:v>0.51449758999999973</c:v>
                </c:pt>
                <c:pt idx="17782">
                  <c:v>0.51452292999999993</c:v>
                </c:pt>
                <c:pt idx="17783">
                  <c:v>0.51455556999999985</c:v>
                </c:pt>
                <c:pt idx="17784">
                  <c:v>0.51458045999999991</c:v>
                </c:pt>
                <c:pt idx="17785">
                  <c:v>0.51461297999999989</c:v>
                </c:pt>
                <c:pt idx="17786">
                  <c:v>0.51463844000000003</c:v>
                </c:pt>
                <c:pt idx="17787">
                  <c:v>0.51467107999999995</c:v>
                </c:pt>
                <c:pt idx="17788">
                  <c:v>0.51469642999999998</c:v>
                </c:pt>
                <c:pt idx="17789">
                  <c:v>0.51472884000000008</c:v>
                </c:pt>
                <c:pt idx="17790">
                  <c:v>0.5147543</c:v>
                </c:pt>
                <c:pt idx="17791">
                  <c:v>0.51478693999999992</c:v>
                </c:pt>
                <c:pt idx="17792">
                  <c:v>0.5148121699999999</c:v>
                </c:pt>
                <c:pt idx="17793">
                  <c:v>0.51484445999999995</c:v>
                </c:pt>
                <c:pt idx="17794">
                  <c:v>0.51486969000000005</c:v>
                </c:pt>
                <c:pt idx="17795">
                  <c:v>0.51490232999999985</c:v>
                </c:pt>
                <c:pt idx="17796">
                  <c:v>0.51492768</c:v>
                </c:pt>
                <c:pt idx="17797">
                  <c:v>0.51496019999999987</c:v>
                </c:pt>
                <c:pt idx="17798">
                  <c:v>0.51498566999999984</c:v>
                </c:pt>
                <c:pt idx="17799">
                  <c:v>0.51501818999999993</c:v>
                </c:pt>
                <c:pt idx="17800">
                  <c:v>0.51504353999999997</c:v>
                </c:pt>
                <c:pt idx="17801">
                  <c:v>0.51507605999999984</c:v>
                </c:pt>
                <c:pt idx="17802">
                  <c:v>0.51510117999999994</c:v>
                </c:pt>
                <c:pt idx="17803">
                  <c:v>0.51513381000000003</c:v>
                </c:pt>
                <c:pt idx="17804">
                  <c:v>0.51515928</c:v>
                </c:pt>
                <c:pt idx="17805">
                  <c:v>0.51519192000000003</c:v>
                </c:pt>
                <c:pt idx="17806">
                  <c:v>0.51521737999999973</c:v>
                </c:pt>
                <c:pt idx="17807">
                  <c:v>0.51524943999999995</c:v>
                </c:pt>
                <c:pt idx="17808">
                  <c:v>0.51527489999999998</c:v>
                </c:pt>
                <c:pt idx="17809">
                  <c:v>0.51530743000000001</c:v>
                </c:pt>
                <c:pt idx="17810">
                  <c:v>0.51533288999999993</c:v>
                </c:pt>
                <c:pt idx="17811">
                  <c:v>0.51536552999999985</c:v>
                </c:pt>
                <c:pt idx="17812">
                  <c:v>0.51539086999999983</c:v>
                </c:pt>
                <c:pt idx="17813">
                  <c:v>0.51542339999999986</c:v>
                </c:pt>
                <c:pt idx="17814">
                  <c:v>0.51544873999999996</c:v>
                </c:pt>
                <c:pt idx="17815">
                  <c:v>0.51548126999999988</c:v>
                </c:pt>
                <c:pt idx="17816">
                  <c:v>0.51550661999999992</c:v>
                </c:pt>
                <c:pt idx="17817">
                  <c:v>0.5155391399999999</c:v>
                </c:pt>
                <c:pt idx="17818">
                  <c:v>0.51556459999999993</c:v>
                </c:pt>
                <c:pt idx="17819">
                  <c:v>0.51559701000000002</c:v>
                </c:pt>
                <c:pt idx="17820">
                  <c:v>0.51562258999999988</c:v>
                </c:pt>
                <c:pt idx="17821">
                  <c:v>0.51565488000000004</c:v>
                </c:pt>
                <c:pt idx="17822">
                  <c:v>0.51567998999999998</c:v>
                </c:pt>
                <c:pt idx="17823">
                  <c:v>0.51571286999999988</c:v>
                </c:pt>
                <c:pt idx="17824">
                  <c:v>0.51573787000000004</c:v>
                </c:pt>
                <c:pt idx="17825">
                  <c:v>0.51577074000000001</c:v>
                </c:pt>
                <c:pt idx="17826">
                  <c:v>0.51579596999999999</c:v>
                </c:pt>
                <c:pt idx="17827">
                  <c:v>0.51582826000000004</c:v>
                </c:pt>
                <c:pt idx="17828">
                  <c:v>0.51585384000000001</c:v>
                </c:pt>
                <c:pt idx="17829">
                  <c:v>0.51588612999999994</c:v>
                </c:pt>
                <c:pt idx="17830">
                  <c:v>0.51591171000000002</c:v>
                </c:pt>
                <c:pt idx="17831">
                  <c:v>0.51594412000000001</c:v>
                </c:pt>
                <c:pt idx="17832">
                  <c:v>0.51596957999999993</c:v>
                </c:pt>
                <c:pt idx="17833">
                  <c:v>0.51600209999999991</c:v>
                </c:pt>
                <c:pt idx="17834">
                  <c:v>0.51602745000000005</c:v>
                </c:pt>
                <c:pt idx="17835">
                  <c:v>0.51605997000000003</c:v>
                </c:pt>
                <c:pt idx="17836">
                  <c:v>0.51608531999999996</c:v>
                </c:pt>
                <c:pt idx="17837">
                  <c:v>0.51611783999999994</c:v>
                </c:pt>
                <c:pt idx="17838">
                  <c:v>0.51614318999999986</c:v>
                </c:pt>
                <c:pt idx="17839">
                  <c:v>0.51617570999999984</c:v>
                </c:pt>
                <c:pt idx="17840">
                  <c:v>0.51620117999999993</c:v>
                </c:pt>
                <c:pt idx="17841">
                  <c:v>0.51623369999999991</c:v>
                </c:pt>
                <c:pt idx="17842">
                  <c:v>0.51625857999999991</c:v>
                </c:pt>
                <c:pt idx="17843">
                  <c:v>0.51629111000000005</c:v>
                </c:pt>
                <c:pt idx="17844">
                  <c:v>0.51631656999999975</c:v>
                </c:pt>
                <c:pt idx="17845">
                  <c:v>0.51634897999999996</c:v>
                </c:pt>
                <c:pt idx="17846">
                  <c:v>0.51637443999999999</c:v>
                </c:pt>
                <c:pt idx="17847">
                  <c:v>0.51640684999999986</c:v>
                </c:pt>
                <c:pt idx="17848">
                  <c:v>0.51643242999999994</c:v>
                </c:pt>
                <c:pt idx="17849">
                  <c:v>0.51646482999999987</c:v>
                </c:pt>
                <c:pt idx="17850">
                  <c:v>0.51649029999999996</c:v>
                </c:pt>
                <c:pt idx="17851">
                  <c:v>0.51652269999999989</c:v>
                </c:pt>
                <c:pt idx="17852">
                  <c:v>0.51654827999999997</c:v>
                </c:pt>
                <c:pt idx="17853">
                  <c:v>0.51658056999999991</c:v>
                </c:pt>
                <c:pt idx="17854">
                  <c:v>0.51660627000000003</c:v>
                </c:pt>
                <c:pt idx="17855">
                  <c:v>0.51663844000000003</c:v>
                </c:pt>
                <c:pt idx="17856">
                  <c:v>0.51666378999999985</c:v>
                </c:pt>
                <c:pt idx="17857">
                  <c:v>0.51669642999999998</c:v>
                </c:pt>
                <c:pt idx="17858">
                  <c:v>0.51672178000000002</c:v>
                </c:pt>
                <c:pt idx="17859">
                  <c:v>0.5167543</c:v>
                </c:pt>
                <c:pt idx="17860">
                  <c:v>0.51677965000000015</c:v>
                </c:pt>
                <c:pt idx="17861">
                  <c:v>0.5168121699999999</c:v>
                </c:pt>
                <c:pt idx="17862">
                  <c:v>0.51683751999999994</c:v>
                </c:pt>
                <c:pt idx="17863">
                  <c:v>0.51687004000000003</c:v>
                </c:pt>
                <c:pt idx="17864">
                  <c:v>0.51689538999999984</c:v>
                </c:pt>
                <c:pt idx="17865">
                  <c:v>0.51692802999999998</c:v>
                </c:pt>
                <c:pt idx="17866">
                  <c:v>0.51695336999999986</c:v>
                </c:pt>
                <c:pt idx="17867">
                  <c:v>0.51698601</c:v>
                </c:pt>
                <c:pt idx="17868">
                  <c:v>0.51701135999999992</c:v>
                </c:pt>
                <c:pt idx="17869">
                  <c:v>0.51704377000000001</c:v>
                </c:pt>
                <c:pt idx="17870">
                  <c:v>0.51706923000000005</c:v>
                </c:pt>
                <c:pt idx="17871">
                  <c:v>0.51710175000000003</c:v>
                </c:pt>
                <c:pt idx="17872">
                  <c:v>0.51712709999999984</c:v>
                </c:pt>
                <c:pt idx="17873">
                  <c:v>0.51715962000000004</c:v>
                </c:pt>
                <c:pt idx="17874">
                  <c:v>0.51718485999999997</c:v>
                </c:pt>
                <c:pt idx="17875">
                  <c:v>0.51721748999999972</c:v>
                </c:pt>
                <c:pt idx="17876">
                  <c:v>0.51724272999999987</c:v>
                </c:pt>
                <c:pt idx="17877">
                  <c:v>0.51727489999999998</c:v>
                </c:pt>
                <c:pt idx="17878">
                  <c:v>0.51730012999999986</c:v>
                </c:pt>
                <c:pt idx="17879">
                  <c:v>0.51733288999999993</c:v>
                </c:pt>
                <c:pt idx="17880">
                  <c:v>0.51735799999999987</c:v>
                </c:pt>
                <c:pt idx="17881">
                  <c:v>0.51739075999999984</c:v>
                </c:pt>
                <c:pt idx="17882">
                  <c:v>0.51741598999999994</c:v>
                </c:pt>
                <c:pt idx="17883">
                  <c:v>0.51744862999999997</c:v>
                </c:pt>
                <c:pt idx="17884">
                  <c:v>0.51747385999999984</c:v>
                </c:pt>
                <c:pt idx="17885">
                  <c:v>0.51750649999999987</c:v>
                </c:pt>
                <c:pt idx="17886">
                  <c:v>0.51753172999999986</c:v>
                </c:pt>
                <c:pt idx="17887">
                  <c:v>0.51756436999999988</c:v>
                </c:pt>
                <c:pt idx="17888">
                  <c:v>0.51758959999999987</c:v>
                </c:pt>
                <c:pt idx="17889">
                  <c:v>0.51762224000000001</c:v>
                </c:pt>
                <c:pt idx="17890">
                  <c:v>0.51764747000000011</c:v>
                </c:pt>
                <c:pt idx="17891">
                  <c:v>0.51768011000000003</c:v>
                </c:pt>
                <c:pt idx="17892">
                  <c:v>0.51770534000000001</c:v>
                </c:pt>
                <c:pt idx="17893">
                  <c:v>0.51773809999999998</c:v>
                </c:pt>
                <c:pt idx="17894">
                  <c:v>0.51776332999999986</c:v>
                </c:pt>
                <c:pt idx="17895">
                  <c:v>0.51779620000000004</c:v>
                </c:pt>
                <c:pt idx="17896">
                  <c:v>0.51782119999999998</c:v>
                </c:pt>
                <c:pt idx="17897">
                  <c:v>0.51785349000000003</c:v>
                </c:pt>
                <c:pt idx="17898">
                  <c:v>0.51787917999999999</c:v>
                </c:pt>
                <c:pt idx="17899">
                  <c:v>0.51791193999999996</c:v>
                </c:pt>
                <c:pt idx="17900">
                  <c:v>0.51793681999999996</c:v>
                </c:pt>
                <c:pt idx="17901">
                  <c:v>0.51796957999999993</c:v>
                </c:pt>
                <c:pt idx="17902">
                  <c:v>0.51799492999999996</c:v>
                </c:pt>
                <c:pt idx="17903">
                  <c:v>0.51802755999999994</c:v>
                </c:pt>
                <c:pt idx="17904">
                  <c:v>0.51805267999999993</c:v>
                </c:pt>
                <c:pt idx="17905">
                  <c:v>0.51808509000000003</c:v>
                </c:pt>
                <c:pt idx="17906">
                  <c:v>0.51811067</c:v>
                </c:pt>
                <c:pt idx="17907">
                  <c:v>0.51814307000000004</c:v>
                </c:pt>
                <c:pt idx="17908">
                  <c:v>0.51816841999999996</c:v>
                </c:pt>
                <c:pt idx="17909">
                  <c:v>0.51820093999999994</c:v>
                </c:pt>
                <c:pt idx="17910">
                  <c:v>0.51822605999999993</c:v>
                </c:pt>
                <c:pt idx="17911">
                  <c:v>0.51825905000000005</c:v>
                </c:pt>
                <c:pt idx="17912">
                  <c:v>0.51828392999999973</c:v>
                </c:pt>
                <c:pt idx="17913">
                  <c:v>0.51831691999999985</c:v>
                </c:pt>
                <c:pt idx="17914">
                  <c:v>0.51834192000000001</c:v>
                </c:pt>
                <c:pt idx="17915">
                  <c:v>0.51837478999999986</c:v>
                </c:pt>
                <c:pt idx="17916">
                  <c:v>0.51839966999999998</c:v>
                </c:pt>
                <c:pt idx="17917">
                  <c:v>0.51843265999999988</c:v>
                </c:pt>
                <c:pt idx="17918">
                  <c:v>0.51845765999999993</c:v>
                </c:pt>
                <c:pt idx="17919">
                  <c:v>0.51849017999999991</c:v>
                </c:pt>
                <c:pt idx="17920">
                  <c:v>0.51851564000000006</c:v>
                </c:pt>
                <c:pt idx="17921">
                  <c:v>0.51854816999999986</c:v>
                </c:pt>
                <c:pt idx="17922">
                  <c:v>0.51857350999999985</c:v>
                </c:pt>
                <c:pt idx="17923">
                  <c:v>0.51860603999999999</c:v>
                </c:pt>
                <c:pt idx="17924">
                  <c:v>0.51863137999999998</c:v>
                </c:pt>
                <c:pt idx="17925">
                  <c:v>0.51866391000000001</c:v>
                </c:pt>
                <c:pt idx="17926">
                  <c:v>0.51868937000000004</c:v>
                </c:pt>
                <c:pt idx="17927">
                  <c:v>0.51872178000000002</c:v>
                </c:pt>
                <c:pt idx="17928">
                  <c:v>0.51874724000000005</c:v>
                </c:pt>
                <c:pt idx="17929">
                  <c:v>0.51877965000000015</c:v>
                </c:pt>
                <c:pt idx="17930">
                  <c:v>0.51880510999999996</c:v>
                </c:pt>
                <c:pt idx="17931">
                  <c:v>0.51883763000000005</c:v>
                </c:pt>
                <c:pt idx="17932">
                  <c:v>0.51886297999999986</c:v>
                </c:pt>
                <c:pt idx="17933">
                  <c:v>0.51889549999999995</c:v>
                </c:pt>
                <c:pt idx="17934">
                  <c:v>0.51892050000000001</c:v>
                </c:pt>
                <c:pt idx="17935">
                  <c:v>0.51895336999999986</c:v>
                </c:pt>
                <c:pt idx="17936">
                  <c:v>0.51897837000000002</c:v>
                </c:pt>
                <c:pt idx="17937">
                  <c:v>0.51901123999999998</c:v>
                </c:pt>
                <c:pt idx="17938">
                  <c:v>0.51903635999999986</c:v>
                </c:pt>
                <c:pt idx="17939">
                  <c:v>0.519069</c:v>
                </c:pt>
                <c:pt idx="17940">
                  <c:v>0.51909422999999999</c:v>
                </c:pt>
                <c:pt idx="17941">
                  <c:v>0.51912709999999984</c:v>
                </c:pt>
                <c:pt idx="17942">
                  <c:v>0.51915221999999994</c:v>
                </c:pt>
                <c:pt idx="17943">
                  <c:v>0.51918496999999986</c:v>
                </c:pt>
                <c:pt idx="17944">
                  <c:v>0.51920997000000002</c:v>
                </c:pt>
                <c:pt idx="17945">
                  <c:v>0.51924237999999989</c:v>
                </c:pt>
                <c:pt idx="17946">
                  <c:v>0.51926795999999986</c:v>
                </c:pt>
                <c:pt idx="17947">
                  <c:v>0.51930025000000002</c:v>
                </c:pt>
                <c:pt idx="17948">
                  <c:v>0.51932582999999999</c:v>
                </c:pt>
                <c:pt idx="17949">
                  <c:v>0.51935834999999986</c:v>
                </c:pt>
                <c:pt idx="17950">
                  <c:v>0.51938369999999989</c:v>
                </c:pt>
                <c:pt idx="17951">
                  <c:v>0.51941621999999987</c:v>
                </c:pt>
                <c:pt idx="17952">
                  <c:v>0.51944168000000002</c:v>
                </c:pt>
                <c:pt idx="17953">
                  <c:v>0.51947409</c:v>
                </c:pt>
                <c:pt idx="17954">
                  <c:v>0.51949955000000003</c:v>
                </c:pt>
                <c:pt idx="17955">
                  <c:v>0.5195319599999999</c:v>
                </c:pt>
                <c:pt idx="17956">
                  <c:v>0.51955742999999988</c:v>
                </c:pt>
                <c:pt idx="17957">
                  <c:v>0.51958983000000003</c:v>
                </c:pt>
                <c:pt idx="17958">
                  <c:v>0.51961541000000011</c:v>
                </c:pt>
                <c:pt idx="17959">
                  <c:v>0.51964792999999998</c:v>
                </c:pt>
                <c:pt idx="17960">
                  <c:v>0.51967269999999999</c:v>
                </c:pt>
                <c:pt idx="17961">
                  <c:v>0.51970534000000002</c:v>
                </c:pt>
                <c:pt idx="17962">
                  <c:v>0.51973057</c:v>
                </c:pt>
                <c:pt idx="17963">
                  <c:v>0.51976332999999986</c:v>
                </c:pt>
                <c:pt idx="17964">
                  <c:v>0.51978844000000002</c:v>
                </c:pt>
                <c:pt idx="17965">
                  <c:v>0.51982119999999998</c:v>
                </c:pt>
                <c:pt idx="17966">
                  <c:v>0.51984642999999997</c:v>
                </c:pt>
                <c:pt idx="17967">
                  <c:v>0.51987907000000011</c:v>
                </c:pt>
                <c:pt idx="17968">
                  <c:v>0.51990429999999999</c:v>
                </c:pt>
                <c:pt idx="17969">
                  <c:v>0.51993705000000001</c:v>
                </c:pt>
                <c:pt idx="17970">
                  <c:v>0.51996216999999989</c:v>
                </c:pt>
                <c:pt idx="17971">
                  <c:v>0.51999492999999997</c:v>
                </c:pt>
                <c:pt idx="17972">
                  <c:v>0.52002004000000002</c:v>
                </c:pt>
                <c:pt idx="17973">
                  <c:v>0.52005279999999987</c:v>
                </c:pt>
                <c:pt idx="17974">
                  <c:v>0.52007791000000003</c:v>
                </c:pt>
                <c:pt idx="17975">
                  <c:v>0.52011067</c:v>
                </c:pt>
                <c:pt idx="17976">
                  <c:v>0.52013589999999998</c:v>
                </c:pt>
                <c:pt idx="17977">
                  <c:v>0.5201685399999999</c:v>
                </c:pt>
                <c:pt idx="17978">
                  <c:v>0.52019411999999998</c:v>
                </c:pt>
                <c:pt idx="17979">
                  <c:v>0.52022663999999996</c:v>
                </c:pt>
                <c:pt idx="17980">
                  <c:v>0.52025151999999997</c:v>
                </c:pt>
                <c:pt idx="17981">
                  <c:v>0.52028450999999987</c:v>
                </c:pt>
                <c:pt idx="17982">
                  <c:v>0.52030938999999987</c:v>
                </c:pt>
                <c:pt idx="17983">
                  <c:v>0.52034237999999988</c:v>
                </c:pt>
                <c:pt idx="17984">
                  <c:v>0.52036725999999989</c:v>
                </c:pt>
                <c:pt idx="17985">
                  <c:v>0.52040025000000001</c:v>
                </c:pt>
                <c:pt idx="17986">
                  <c:v>0.52042513000000001</c:v>
                </c:pt>
                <c:pt idx="17987">
                  <c:v>0.52045811999999991</c:v>
                </c:pt>
                <c:pt idx="17988">
                  <c:v>0.52048299999999992</c:v>
                </c:pt>
                <c:pt idx="17989">
                  <c:v>0.52051598999999993</c:v>
                </c:pt>
                <c:pt idx="17990">
                  <c:v>0.52054098999999987</c:v>
                </c:pt>
                <c:pt idx="17991">
                  <c:v>0.52057327999999992</c:v>
                </c:pt>
                <c:pt idx="17992">
                  <c:v>0.52059886</c:v>
                </c:pt>
                <c:pt idx="17993">
                  <c:v>0.52063115000000004</c:v>
                </c:pt>
                <c:pt idx="17994">
                  <c:v>0.52065695999999984</c:v>
                </c:pt>
                <c:pt idx="17995">
                  <c:v>0.52068913999999999</c:v>
                </c:pt>
                <c:pt idx="17996">
                  <c:v>0.52071482999999996</c:v>
                </c:pt>
                <c:pt idx="17997">
                  <c:v>0.52074701000000012</c:v>
                </c:pt>
                <c:pt idx="17998">
                  <c:v>0.52077269999999998</c:v>
                </c:pt>
                <c:pt idx="17999">
                  <c:v>0.52080488000000003</c:v>
                </c:pt>
                <c:pt idx="18000">
                  <c:v>0.52083056999999988</c:v>
                </c:pt>
                <c:pt idx="18001">
                  <c:v>0.52086274999999993</c:v>
                </c:pt>
                <c:pt idx="18002">
                  <c:v>0.52088844000000001</c:v>
                </c:pt>
                <c:pt idx="18003">
                  <c:v>0.52092061999999995</c:v>
                </c:pt>
                <c:pt idx="18004">
                  <c:v>0.52094631000000002</c:v>
                </c:pt>
                <c:pt idx="18005">
                  <c:v>0.52097848999999996</c:v>
                </c:pt>
                <c:pt idx="18006">
                  <c:v>0.52100371999999984</c:v>
                </c:pt>
                <c:pt idx="18007">
                  <c:v>0.52103635999999987</c:v>
                </c:pt>
                <c:pt idx="18008">
                  <c:v>0.52106171000000001</c:v>
                </c:pt>
                <c:pt idx="18009">
                  <c:v>0.52109446000000004</c:v>
                </c:pt>
                <c:pt idx="18010">
                  <c:v>0.52111969000000002</c:v>
                </c:pt>
                <c:pt idx="18011">
                  <c:v>0.52115232999999994</c:v>
                </c:pt>
                <c:pt idx="18012">
                  <c:v>0.52117767999999998</c:v>
                </c:pt>
                <c:pt idx="18013">
                  <c:v>0.52121019999999985</c:v>
                </c:pt>
                <c:pt idx="18014">
                  <c:v>0.52123554999999988</c:v>
                </c:pt>
                <c:pt idx="18015">
                  <c:v>0.52126806999999986</c:v>
                </c:pt>
                <c:pt idx="18016">
                  <c:v>0.52129342000000001</c:v>
                </c:pt>
                <c:pt idx="18017">
                  <c:v>0.52132593999999999</c:v>
                </c:pt>
                <c:pt idx="18018">
                  <c:v>0.52135129000000002</c:v>
                </c:pt>
                <c:pt idx="18019">
                  <c:v>0.52138381</c:v>
                </c:pt>
                <c:pt idx="18020">
                  <c:v>0.52140927999999997</c:v>
                </c:pt>
                <c:pt idx="18021">
                  <c:v>0.52144168000000002</c:v>
                </c:pt>
                <c:pt idx="18022">
                  <c:v>0.52146714999999977</c:v>
                </c:pt>
                <c:pt idx="18023">
                  <c:v>0.52149966999999997</c:v>
                </c:pt>
                <c:pt idx="18024">
                  <c:v>0.52152467000000002</c:v>
                </c:pt>
                <c:pt idx="18025">
                  <c:v>0.5215570799999999</c:v>
                </c:pt>
                <c:pt idx="18026">
                  <c:v>0.52158253999999982</c:v>
                </c:pt>
                <c:pt idx="18027">
                  <c:v>0.52161553000000005</c:v>
                </c:pt>
                <c:pt idx="18028">
                  <c:v>0.52164041000000017</c:v>
                </c:pt>
                <c:pt idx="18029">
                  <c:v>0.52167293000000003</c:v>
                </c:pt>
                <c:pt idx="18030">
                  <c:v>0.52169840000000012</c:v>
                </c:pt>
                <c:pt idx="18031">
                  <c:v>0.52173091999999999</c:v>
                </c:pt>
                <c:pt idx="18032">
                  <c:v>0.52175627000000002</c:v>
                </c:pt>
                <c:pt idx="18033">
                  <c:v>0.52178879</c:v>
                </c:pt>
                <c:pt idx="18034">
                  <c:v>0.52181482999999984</c:v>
                </c:pt>
                <c:pt idx="18035">
                  <c:v>0.52184677999999984</c:v>
                </c:pt>
                <c:pt idx="18036">
                  <c:v>0.52187211999999994</c:v>
                </c:pt>
                <c:pt idx="18037">
                  <c:v>0.52190464999999997</c:v>
                </c:pt>
                <c:pt idx="18038">
                  <c:v>0.52192998999999984</c:v>
                </c:pt>
                <c:pt idx="18039">
                  <c:v>0.52196251999999987</c:v>
                </c:pt>
                <c:pt idx="18040">
                  <c:v>0.52198797999999991</c:v>
                </c:pt>
                <c:pt idx="18041">
                  <c:v>0.52202039</c:v>
                </c:pt>
                <c:pt idx="18042">
                  <c:v>0.52204585000000014</c:v>
                </c:pt>
                <c:pt idx="18043">
                  <c:v>0.52207791000000003</c:v>
                </c:pt>
                <c:pt idx="18044">
                  <c:v>0.52210371999999994</c:v>
                </c:pt>
                <c:pt idx="18045">
                  <c:v>0.52213577999999994</c:v>
                </c:pt>
                <c:pt idx="18046">
                  <c:v>0.52216171</c:v>
                </c:pt>
                <c:pt idx="18047">
                  <c:v>0.52219377</c:v>
                </c:pt>
                <c:pt idx="18048">
                  <c:v>0.52221957999999991</c:v>
                </c:pt>
                <c:pt idx="18049">
                  <c:v>0.52225175000000001</c:v>
                </c:pt>
                <c:pt idx="18050">
                  <c:v>0.52227745000000003</c:v>
                </c:pt>
                <c:pt idx="18051">
                  <c:v>0.52230962000000003</c:v>
                </c:pt>
                <c:pt idx="18052">
                  <c:v>0.52233473999999991</c:v>
                </c:pt>
                <c:pt idx="18053">
                  <c:v>0.52236748999999993</c:v>
                </c:pt>
                <c:pt idx="18054">
                  <c:v>0.52239261000000003</c:v>
                </c:pt>
                <c:pt idx="18055">
                  <c:v>0.52242537</c:v>
                </c:pt>
                <c:pt idx="18056">
                  <c:v>0.52245047999999994</c:v>
                </c:pt>
                <c:pt idx="18057">
                  <c:v>0.5224832399999999</c:v>
                </c:pt>
                <c:pt idx="18058">
                  <c:v>0.52250881000000005</c:v>
                </c:pt>
                <c:pt idx="18059">
                  <c:v>0.52254133999999997</c:v>
                </c:pt>
                <c:pt idx="18060">
                  <c:v>0.52256621999999986</c:v>
                </c:pt>
                <c:pt idx="18061">
                  <c:v>0.52259873999999984</c:v>
                </c:pt>
                <c:pt idx="18062">
                  <c:v>0.52262408999999999</c:v>
                </c:pt>
                <c:pt idx="18063">
                  <c:v>0.52265662000000002</c:v>
                </c:pt>
                <c:pt idx="18064">
                  <c:v>0.52268207999999994</c:v>
                </c:pt>
                <c:pt idx="18065">
                  <c:v>0.52271449000000003</c:v>
                </c:pt>
                <c:pt idx="18066">
                  <c:v>0.52273994999999984</c:v>
                </c:pt>
                <c:pt idx="18067">
                  <c:v>0.52277235999999994</c:v>
                </c:pt>
                <c:pt idx="18068">
                  <c:v>0.52279782000000008</c:v>
                </c:pt>
                <c:pt idx="18069">
                  <c:v>0.52283033999999984</c:v>
                </c:pt>
                <c:pt idx="18070">
                  <c:v>0.52285568999999998</c:v>
                </c:pt>
                <c:pt idx="18071">
                  <c:v>0.52288820999999996</c:v>
                </c:pt>
                <c:pt idx="18072">
                  <c:v>0.52291367999999994</c:v>
                </c:pt>
                <c:pt idx="18073">
                  <c:v>0.52294631000000003</c:v>
                </c:pt>
                <c:pt idx="18074">
                  <c:v>0.52297154999999984</c:v>
                </c:pt>
                <c:pt idx="18075">
                  <c:v>0.52300417999999993</c:v>
                </c:pt>
                <c:pt idx="18076">
                  <c:v>0.52302965000000012</c:v>
                </c:pt>
                <c:pt idx="18077">
                  <c:v>0.52306204999999972</c:v>
                </c:pt>
                <c:pt idx="18078">
                  <c:v>0.52308751999999992</c:v>
                </c:pt>
                <c:pt idx="18079">
                  <c:v>0.52311957999999992</c:v>
                </c:pt>
                <c:pt idx="18080">
                  <c:v>0.52314539000000004</c:v>
                </c:pt>
                <c:pt idx="18081">
                  <c:v>0.52317745000000004</c:v>
                </c:pt>
                <c:pt idx="18082">
                  <c:v>0.52320279999999986</c:v>
                </c:pt>
                <c:pt idx="18083">
                  <c:v>0.52323531999999984</c:v>
                </c:pt>
                <c:pt idx="18084">
                  <c:v>0.52326089999999992</c:v>
                </c:pt>
                <c:pt idx="18085">
                  <c:v>0.52329318999999985</c:v>
                </c:pt>
                <c:pt idx="18086">
                  <c:v>0.52331876999999993</c:v>
                </c:pt>
                <c:pt idx="18087">
                  <c:v>0.52335117999999992</c:v>
                </c:pt>
                <c:pt idx="18088">
                  <c:v>0.52337686999999988</c:v>
                </c:pt>
                <c:pt idx="18089">
                  <c:v>0.52340905000000004</c:v>
                </c:pt>
                <c:pt idx="18090">
                  <c:v>0.5234347399999999</c:v>
                </c:pt>
                <c:pt idx="18091">
                  <c:v>0.52346691999999972</c:v>
                </c:pt>
                <c:pt idx="18092">
                  <c:v>0.52349214999999993</c:v>
                </c:pt>
                <c:pt idx="18093">
                  <c:v>0.52352478999999985</c:v>
                </c:pt>
                <c:pt idx="18094">
                  <c:v>0.52355001999999984</c:v>
                </c:pt>
                <c:pt idx="18095">
                  <c:v>0.52358288999999991</c:v>
                </c:pt>
                <c:pt idx="18096">
                  <c:v>0.52360799999999996</c:v>
                </c:pt>
                <c:pt idx="18097">
                  <c:v>0.52364076000000004</c:v>
                </c:pt>
                <c:pt idx="18098">
                  <c:v>0.52366586999999998</c:v>
                </c:pt>
                <c:pt idx="18099">
                  <c:v>0.52369874000000005</c:v>
                </c:pt>
                <c:pt idx="18100">
                  <c:v>0.52372373999999999</c:v>
                </c:pt>
                <c:pt idx="18101">
                  <c:v>0.52375662000000001</c:v>
                </c:pt>
                <c:pt idx="18102">
                  <c:v>0.52378161999999995</c:v>
                </c:pt>
                <c:pt idx="18103">
                  <c:v>0.52381449000000002</c:v>
                </c:pt>
                <c:pt idx="18104">
                  <c:v>0.52383948999999996</c:v>
                </c:pt>
                <c:pt idx="18105">
                  <c:v>0.52387235999999993</c:v>
                </c:pt>
                <c:pt idx="18106">
                  <c:v>0.52389746999999998</c:v>
                </c:pt>
                <c:pt idx="18107">
                  <c:v>0.52392965000000014</c:v>
                </c:pt>
                <c:pt idx="18108">
                  <c:v>0.52395533999999999</c:v>
                </c:pt>
                <c:pt idx="18109">
                  <c:v>0.52398751999999993</c:v>
                </c:pt>
                <c:pt idx="18110">
                  <c:v>0.52401286999999985</c:v>
                </c:pt>
                <c:pt idx="18111">
                  <c:v>0.52404539000000017</c:v>
                </c:pt>
                <c:pt idx="18112">
                  <c:v>0.52407084999999998</c:v>
                </c:pt>
                <c:pt idx="18113">
                  <c:v>0.52410371999999994</c:v>
                </c:pt>
                <c:pt idx="18114">
                  <c:v>0.52412906999999997</c:v>
                </c:pt>
                <c:pt idx="18115">
                  <c:v>0.52416158999999984</c:v>
                </c:pt>
                <c:pt idx="18116">
                  <c:v>0.52418681999999994</c:v>
                </c:pt>
                <c:pt idx="18117">
                  <c:v>0.52421945999999997</c:v>
                </c:pt>
                <c:pt idx="18118">
                  <c:v>0.52424481000000012</c:v>
                </c:pt>
                <c:pt idx="18119">
                  <c:v>0.52427732999999987</c:v>
                </c:pt>
                <c:pt idx="18120">
                  <c:v>0.52430267999999991</c:v>
                </c:pt>
                <c:pt idx="18121">
                  <c:v>0.5243352</c:v>
                </c:pt>
                <c:pt idx="18122">
                  <c:v>0.52436008999999972</c:v>
                </c:pt>
                <c:pt idx="18123">
                  <c:v>0.52439307000000002</c:v>
                </c:pt>
                <c:pt idx="18124">
                  <c:v>0.52441806999999985</c:v>
                </c:pt>
                <c:pt idx="18125">
                  <c:v>0.52445093999999992</c:v>
                </c:pt>
                <c:pt idx="18126">
                  <c:v>0.52447593999999997</c:v>
                </c:pt>
                <c:pt idx="18127">
                  <c:v>0.52450881000000005</c:v>
                </c:pt>
                <c:pt idx="18128">
                  <c:v>0.52453380999999988</c:v>
                </c:pt>
                <c:pt idx="18129">
                  <c:v>0.5245663399999998</c:v>
                </c:pt>
                <c:pt idx="18130">
                  <c:v>0.52459168</c:v>
                </c:pt>
                <c:pt idx="18131">
                  <c:v>0.52462408999999999</c:v>
                </c:pt>
                <c:pt idx="18132">
                  <c:v>0.52464967000000007</c:v>
                </c:pt>
                <c:pt idx="18133">
                  <c:v>0.52468196</c:v>
                </c:pt>
                <c:pt idx="18134">
                  <c:v>0.52470753999999997</c:v>
                </c:pt>
                <c:pt idx="18135">
                  <c:v>0.52473983000000013</c:v>
                </c:pt>
                <c:pt idx="18136">
                  <c:v>0.52476540999999999</c:v>
                </c:pt>
                <c:pt idx="18137">
                  <c:v>0.52479770000000003</c:v>
                </c:pt>
                <c:pt idx="18138">
                  <c:v>0.52482328</c:v>
                </c:pt>
                <c:pt idx="18139">
                  <c:v>0.52485568999999999</c:v>
                </c:pt>
                <c:pt idx="18140">
                  <c:v>0.52488115000000002</c:v>
                </c:pt>
                <c:pt idx="18141">
                  <c:v>0.52491355999999989</c:v>
                </c:pt>
                <c:pt idx="18142">
                  <c:v>0.52493913999999997</c:v>
                </c:pt>
                <c:pt idx="18143">
                  <c:v>0.52497143000000013</c:v>
                </c:pt>
                <c:pt idx="18144">
                  <c:v>0.52499700999999999</c:v>
                </c:pt>
                <c:pt idx="18145">
                  <c:v>0.52502965000000013</c:v>
                </c:pt>
                <c:pt idx="18146">
                  <c:v>0.52505488</c:v>
                </c:pt>
                <c:pt idx="18147">
                  <c:v>0.52508751999999992</c:v>
                </c:pt>
                <c:pt idx="18148">
                  <c:v>0.52511286999999973</c:v>
                </c:pt>
                <c:pt idx="18149">
                  <c:v>0.52514539000000005</c:v>
                </c:pt>
                <c:pt idx="18150">
                  <c:v>0.52517073999999997</c:v>
                </c:pt>
                <c:pt idx="18151">
                  <c:v>0.52520325999999984</c:v>
                </c:pt>
                <c:pt idx="18152">
                  <c:v>0.52522860999999998</c:v>
                </c:pt>
                <c:pt idx="18153">
                  <c:v>0.52526112999999985</c:v>
                </c:pt>
                <c:pt idx="18154">
                  <c:v>0.52528647999999989</c:v>
                </c:pt>
                <c:pt idx="18155">
                  <c:v>0.52531899999999987</c:v>
                </c:pt>
                <c:pt idx="18156">
                  <c:v>0.52534435000000002</c:v>
                </c:pt>
                <c:pt idx="18157">
                  <c:v>0.52537687</c:v>
                </c:pt>
                <c:pt idx="18158">
                  <c:v>0.52540175</c:v>
                </c:pt>
                <c:pt idx="18159">
                  <c:v>0.52543485999999984</c:v>
                </c:pt>
                <c:pt idx="18160">
                  <c:v>0.52545986</c:v>
                </c:pt>
                <c:pt idx="18161">
                  <c:v>0.52549272999999985</c:v>
                </c:pt>
                <c:pt idx="18162">
                  <c:v>0.52551795999999973</c:v>
                </c:pt>
                <c:pt idx="18163">
                  <c:v>0.52555025</c:v>
                </c:pt>
                <c:pt idx="18164">
                  <c:v>0.52557571000000003</c:v>
                </c:pt>
                <c:pt idx="18165">
                  <c:v>0.52560788999999997</c:v>
                </c:pt>
                <c:pt idx="18166">
                  <c:v>0.52563335</c:v>
                </c:pt>
                <c:pt idx="18167">
                  <c:v>0.52566586999999998</c:v>
                </c:pt>
                <c:pt idx="18168">
                  <c:v>0.52569111000000013</c:v>
                </c:pt>
                <c:pt idx="18169">
                  <c:v>0.52572373999999999</c:v>
                </c:pt>
                <c:pt idx="18170">
                  <c:v>0.52574909000000014</c:v>
                </c:pt>
                <c:pt idx="18171">
                  <c:v>0.52578185000000011</c:v>
                </c:pt>
                <c:pt idx="18172">
                  <c:v>0.52580695999999993</c:v>
                </c:pt>
                <c:pt idx="18173">
                  <c:v>0.52583983000000012</c:v>
                </c:pt>
                <c:pt idx="18174">
                  <c:v>0.52586495</c:v>
                </c:pt>
                <c:pt idx="18175">
                  <c:v>0.52589770000000002</c:v>
                </c:pt>
                <c:pt idx="18176">
                  <c:v>0.52592258999999986</c:v>
                </c:pt>
                <c:pt idx="18177">
                  <c:v>0.52595557000000004</c:v>
                </c:pt>
                <c:pt idx="18178">
                  <c:v>0.52598045999999998</c:v>
                </c:pt>
                <c:pt idx="18179">
                  <c:v>0.52601343999999994</c:v>
                </c:pt>
                <c:pt idx="18180">
                  <c:v>0.52603833</c:v>
                </c:pt>
                <c:pt idx="18181">
                  <c:v>0.52607119999999996</c:v>
                </c:pt>
                <c:pt idx="18182">
                  <c:v>0.52609620000000001</c:v>
                </c:pt>
                <c:pt idx="18183">
                  <c:v>0.52612871999999999</c:v>
                </c:pt>
                <c:pt idx="18184">
                  <c:v>0.52615429999999996</c:v>
                </c:pt>
                <c:pt idx="18185">
                  <c:v>0.5261865899999999</c:v>
                </c:pt>
                <c:pt idx="18186">
                  <c:v>0.52621216999999976</c:v>
                </c:pt>
                <c:pt idx="18187">
                  <c:v>0.52624457999999996</c:v>
                </c:pt>
                <c:pt idx="18188">
                  <c:v>0.52627003999999999</c:v>
                </c:pt>
                <c:pt idx="18189">
                  <c:v>0.52630255999999986</c:v>
                </c:pt>
                <c:pt idx="18190">
                  <c:v>0.52632791000000001</c:v>
                </c:pt>
                <c:pt idx="18191">
                  <c:v>0.52636042999999988</c:v>
                </c:pt>
                <c:pt idx="18192">
                  <c:v>0.52638600999999985</c:v>
                </c:pt>
                <c:pt idx="18193">
                  <c:v>0.52641829999999989</c:v>
                </c:pt>
                <c:pt idx="18194">
                  <c:v>0.52644342</c:v>
                </c:pt>
                <c:pt idx="18195">
                  <c:v>0.52647628999999985</c:v>
                </c:pt>
                <c:pt idx="18196">
                  <c:v>0.52650129000000001</c:v>
                </c:pt>
                <c:pt idx="18197">
                  <c:v>0.52653415999999986</c:v>
                </c:pt>
                <c:pt idx="18198">
                  <c:v>0.52655915999999992</c:v>
                </c:pt>
                <c:pt idx="18199">
                  <c:v>0.52659202999999988</c:v>
                </c:pt>
                <c:pt idx="18200">
                  <c:v>0.52661703000000004</c:v>
                </c:pt>
                <c:pt idx="18201">
                  <c:v>0.52664990000000012</c:v>
                </c:pt>
                <c:pt idx="18202">
                  <c:v>0.52667489999999995</c:v>
                </c:pt>
                <c:pt idx="18203">
                  <c:v>0.52670777000000002</c:v>
                </c:pt>
                <c:pt idx="18204">
                  <c:v>0.52673265999999996</c:v>
                </c:pt>
                <c:pt idx="18205">
                  <c:v>0.52676564000000003</c:v>
                </c:pt>
                <c:pt idx="18206">
                  <c:v>0.52679064000000009</c:v>
                </c:pt>
                <c:pt idx="18207">
                  <c:v>0.52682351000000005</c:v>
                </c:pt>
                <c:pt idx="18208">
                  <c:v>0.52684863000000015</c:v>
                </c:pt>
                <c:pt idx="18209">
                  <c:v>0.52688104000000002</c:v>
                </c:pt>
                <c:pt idx="18210">
                  <c:v>0.52690661999999999</c:v>
                </c:pt>
                <c:pt idx="18211">
                  <c:v>0.52693902000000004</c:v>
                </c:pt>
                <c:pt idx="18212">
                  <c:v>0.52696449000000001</c:v>
                </c:pt>
                <c:pt idx="18213">
                  <c:v>0.52699677999999994</c:v>
                </c:pt>
                <c:pt idx="18214">
                  <c:v>0.52702235999999991</c:v>
                </c:pt>
                <c:pt idx="18215">
                  <c:v>0.52705475999999996</c:v>
                </c:pt>
                <c:pt idx="18216">
                  <c:v>0.52708033999999993</c:v>
                </c:pt>
                <c:pt idx="18217">
                  <c:v>0.52711262999999986</c:v>
                </c:pt>
                <c:pt idx="18218">
                  <c:v>0.52713832999999988</c:v>
                </c:pt>
                <c:pt idx="18219">
                  <c:v>0.52717062000000003</c:v>
                </c:pt>
                <c:pt idx="18220">
                  <c:v>0.5271962</c:v>
                </c:pt>
                <c:pt idx="18221">
                  <c:v>0.52722849000000005</c:v>
                </c:pt>
                <c:pt idx="18222">
                  <c:v>0.52725407000000002</c:v>
                </c:pt>
                <c:pt idx="18223">
                  <c:v>0.52728658999999989</c:v>
                </c:pt>
                <c:pt idx="18224">
                  <c:v>0.52731193999999992</c:v>
                </c:pt>
                <c:pt idx="18225">
                  <c:v>0.52734400000000003</c:v>
                </c:pt>
                <c:pt idx="18226">
                  <c:v>0.52736923000000002</c:v>
                </c:pt>
                <c:pt idx="18227">
                  <c:v>0.52740198999999988</c:v>
                </c:pt>
                <c:pt idx="18228">
                  <c:v>0.52742721999999997</c:v>
                </c:pt>
                <c:pt idx="18229">
                  <c:v>0.52745986</c:v>
                </c:pt>
                <c:pt idx="18230">
                  <c:v>0.52748508999999988</c:v>
                </c:pt>
                <c:pt idx="18231">
                  <c:v>0.52751772999999991</c:v>
                </c:pt>
                <c:pt idx="18232">
                  <c:v>0.52754283999999996</c:v>
                </c:pt>
                <c:pt idx="18233">
                  <c:v>0.52757571000000003</c:v>
                </c:pt>
                <c:pt idx="18234">
                  <c:v>0.52760094000000002</c:v>
                </c:pt>
                <c:pt idx="18235">
                  <c:v>0.52763357999999994</c:v>
                </c:pt>
                <c:pt idx="18236">
                  <c:v>0.52765870000000004</c:v>
                </c:pt>
                <c:pt idx="18237">
                  <c:v>0.52769144999999995</c:v>
                </c:pt>
                <c:pt idx="18238">
                  <c:v>0.52771667999999994</c:v>
                </c:pt>
                <c:pt idx="18239">
                  <c:v>0.52774932000000008</c:v>
                </c:pt>
                <c:pt idx="18240">
                  <c:v>0.52777444000000007</c:v>
                </c:pt>
                <c:pt idx="18241">
                  <c:v>0.52780731000000003</c:v>
                </c:pt>
                <c:pt idx="18242">
                  <c:v>0.52783253999999991</c:v>
                </c:pt>
                <c:pt idx="18243">
                  <c:v>0.52786529999999998</c:v>
                </c:pt>
                <c:pt idx="18244">
                  <c:v>0.52789041000000014</c:v>
                </c:pt>
                <c:pt idx="18245">
                  <c:v>0.52792317</c:v>
                </c:pt>
                <c:pt idx="18246">
                  <c:v>0.52794828000000005</c:v>
                </c:pt>
                <c:pt idx="18247">
                  <c:v>0.52798104000000001</c:v>
                </c:pt>
                <c:pt idx="18248">
                  <c:v>0.52800627</c:v>
                </c:pt>
                <c:pt idx="18249">
                  <c:v>0.52803891000000003</c:v>
                </c:pt>
                <c:pt idx="18250">
                  <c:v>0.5280641399999999</c:v>
                </c:pt>
                <c:pt idx="18251">
                  <c:v>0.52809677999999993</c:v>
                </c:pt>
                <c:pt idx="18252">
                  <c:v>0.52812201000000003</c:v>
                </c:pt>
                <c:pt idx="18253">
                  <c:v>0.52815417999999992</c:v>
                </c:pt>
                <c:pt idx="18254">
                  <c:v>0.52817999000000004</c:v>
                </c:pt>
                <c:pt idx="18255">
                  <c:v>0.52821216999999976</c:v>
                </c:pt>
                <c:pt idx="18256">
                  <c:v>0.52823739999999986</c:v>
                </c:pt>
                <c:pt idx="18257">
                  <c:v>0.52827015999999993</c:v>
                </c:pt>
                <c:pt idx="18258">
                  <c:v>0.52829526999999998</c:v>
                </c:pt>
                <c:pt idx="18259">
                  <c:v>0.52832802999999984</c:v>
                </c:pt>
                <c:pt idx="18260">
                  <c:v>0.52835313999999989</c:v>
                </c:pt>
                <c:pt idx="18261">
                  <c:v>0.52838589999999996</c:v>
                </c:pt>
                <c:pt idx="18262">
                  <c:v>0.52841112999999973</c:v>
                </c:pt>
                <c:pt idx="18263">
                  <c:v>0.52844376999999987</c:v>
                </c:pt>
                <c:pt idx="18264">
                  <c:v>0.52846899999999986</c:v>
                </c:pt>
                <c:pt idx="18265">
                  <c:v>0.52850174999999988</c:v>
                </c:pt>
                <c:pt idx="18266">
                  <c:v>0.52852686999999987</c:v>
                </c:pt>
                <c:pt idx="18267">
                  <c:v>0.52855951000000001</c:v>
                </c:pt>
                <c:pt idx="18268">
                  <c:v>0.52858473999999989</c:v>
                </c:pt>
                <c:pt idx="18269">
                  <c:v>0.52861749000000002</c:v>
                </c:pt>
                <c:pt idx="18270">
                  <c:v>0.52864261000000012</c:v>
                </c:pt>
                <c:pt idx="18271">
                  <c:v>0.52867489999999995</c:v>
                </c:pt>
                <c:pt idx="18272">
                  <c:v>0.52870048000000003</c:v>
                </c:pt>
                <c:pt idx="18273">
                  <c:v>0.52873276999999985</c:v>
                </c:pt>
                <c:pt idx="18274">
                  <c:v>0.52875835000000004</c:v>
                </c:pt>
                <c:pt idx="18275">
                  <c:v>0.52879064000000009</c:v>
                </c:pt>
                <c:pt idx="18276">
                  <c:v>0.52881621999999984</c:v>
                </c:pt>
                <c:pt idx="18277">
                  <c:v>0.52884850999999999</c:v>
                </c:pt>
                <c:pt idx="18278">
                  <c:v>0.52887408999999996</c:v>
                </c:pt>
                <c:pt idx="18279">
                  <c:v>0.5289063799999999</c:v>
                </c:pt>
                <c:pt idx="18280">
                  <c:v>0.52893195999999998</c:v>
                </c:pt>
                <c:pt idx="18281">
                  <c:v>0.52896425000000002</c:v>
                </c:pt>
                <c:pt idx="18282">
                  <c:v>0.52898982999999999</c:v>
                </c:pt>
                <c:pt idx="18283">
                  <c:v>0.52902211999999993</c:v>
                </c:pt>
                <c:pt idx="18284">
                  <c:v>0.52904781999999995</c:v>
                </c:pt>
                <c:pt idx="18285">
                  <c:v>0.52908010999999988</c:v>
                </c:pt>
                <c:pt idx="18286">
                  <c:v>0.52910568999999996</c:v>
                </c:pt>
                <c:pt idx="18287">
                  <c:v>0.52913809999999983</c:v>
                </c:pt>
                <c:pt idx="18288">
                  <c:v>0.52916355999999987</c:v>
                </c:pt>
                <c:pt idx="18289">
                  <c:v>0.52919620000000001</c:v>
                </c:pt>
                <c:pt idx="18290">
                  <c:v>0.52922142999999999</c:v>
                </c:pt>
                <c:pt idx="18291">
                  <c:v>0.52925394999999986</c:v>
                </c:pt>
                <c:pt idx="18292">
                  <c:v>0.52927953000000005</c:v>
                </c:pt>
                <c:pt idx="18293">
                  <c:v>0.52931193999999993</c:v>
                </c:pt>
                <c:pt idx="18294">
                  <c:v>0.52933739999999985</c:v>
                </c:pt>
                <c:pt idx="18295">
                  <c:v>0.52936981000000005</c:v>
                </c:pt>
                <c:pt idx="18296">
                  <c:v>0.52939526999999997</c:v>
                </c:pt>
                <c:pt idx="18297">
                  <c:v>0.52942767999999996</c:v>
                </c:pt>
                <c:pt idx="18298">
                  <c:v>0.52945255999999985</c:v>
                </c:pt>
                <c:pt idx="18299">
                  <c:v>0.52948554999999986</c:v>
                </c:pt>
                <c:pt idx="18300">
                  <c:v>0.52951042999999987</c:v>
                </c:pt>
                <c:pt idx="18301">
                  <c:v>0.52954341999999999</c:v>
                </c:pt>
                <c:pt idx="18302">
                  <c:v>0.52956841999999993</c:v>
                </c:pt>
                <c:pt idx="18303">
                  <c:v>0.52960129000000011</c:v>
                </c:pt>
                <c:pt idx="18304">
                  <c:v>0.52962640999999999</c:v>
                </c:pt>
                <c:pt idx="18305">
                  <c:v>0.52965916000000002</c:v>
                </c:pt>
                <c:pt idx="18306">
                  <c:v>0.52968428000000001</c:v>
                </c:pt>
                <c:pt idx="18307">
                  <c:v>0.52971703000000003</c:v>
                </c:pt>
                <c:pt idx="18308">
                  <c:v>0.52974248999999984</c:v>
                </c:pt>
                <c:pt idx="18309">
                  <c:v>0.52977454999999996</c:v>
                </c:pt>
                <c:pt idx="18310">
                  <c:v>0.52979978999999999</c:v>
                </c:pt>
                <c:pt idx="18311">
                  <c:v>0.52983243000000002</c:v>
                </c:pt>
                <c:pt idx="18312">
                  <c:v>0.52985766000000001</c:v>
                </c:pt>
                <c:pt idx="18313">
                  <c:v>0.52989041000000014</c:v>
                </c:pt>
                <c:pt idx="18314">
                  <c:v>0.52991564000000002</c:v>
                </c:pt>
                <c:pt idx="18315">
                  <c:v>0.52994828000000005</c:v>
                </c:pt>
                <c:pt idx="18316">
                  <c:v>0.52997362999999997</c:v>
                </c:pt>
                <c:pt idx="18317">
                  <c:v>0.53000614999999973</c:v>
                </c:pt>
                <c:pt idx="18318">
                  <c:v>0.53003149999999999</c:v>
                </c:pt>
                <c:pt idx="18319">
                  <c:v>0.53006413999999991</c:v>
                </c:pt>
                <c:pt idx="18320">
                  <c:v>0.53008937</c:v>
                </c:pt>
                <c:pt idx="18321">
                  <c:v>0.53012201000000003</c:v>
                </c:pt>
                <c:pt idx="18322">
                  <c:v>0.53014735999999996</c:v>
                </c:pt>
                <c:pt idx="18323">
                  <c:v>0.53017988000000005</c:v>
                </c:pt>
                <c:pt idx="18324">
                  <c:v>0.53020487999999999</c:v>
                </c:pt>
                <c:pt idx="18325">
                  <c:v>0.53023774999999973</c:v>
                </c:pt>
                <c:pt idx="18326">
                  <c:v>0.53026286999999994</c:v>
                </c:pt>
                <c:pt idx="18327">
                  <c:v>0.53029526999999999</c:v>
                </c:pt>
                <c:pt idx="18328">
                  <c:v>0.53032073999999996</c:v>
                </c:pt>
                <c:pt idx="18329">
                  <c:v>0.53035325999999994</c:v>
                </c:pt>
                <c:pt idx="18330">
                  <c:v>0.53037871999999997</c:v>
                </c:pt>
                <c:pt idx="18331">
                  <c:v>0.53041112999999973</c:v>
                </c:pt>
                <c:pt idx="18332">
                  <c:v>0.53043658999999976</c:v>
                </c:pt>
                <c:pt idx="18333">
                  <c:v>0.53046899999999986</c:v>
                </c:pt>
                <c:pt idx="18334">
                  <c:v>0.53049457999999994</c:v>
                </c:pt>
                <c:pt idx="18335">
                  <c:v>0.53052686999999987</c:v>
                </c:pt>
                <c:pt idx="18336">
                  <c:v>0.53055244999999973</c:v>
                </c:pt>
                <c:pt idx="18337">
                  <c:v>0.53058485999999994</c:v>
                </c:pt>
                <c:pt idx="18338">
                  <c:v>0.53061031999999997</c:v>
                </c:pt>
                <c:pt idx="18339">
                  <c:v>0.53064272999999984</c:v>
                </c:pt>
                <c:pt idx="18340">
                  <c:v>0.53066784</c:v>
                </c:pt>
                <c:pt idx="18341">
                  <c:v>0.53070059999999997</c:v>
                </c:pt>
                <c:pt idx="18342">
                  <c:v>0.53072571000000013</c:v>
                </c:pt>
                <c:pt idx="18343">
                  <c:v>0.53075846999999998</c:v>
                </c:pt>
                <c:pt idx="18344">
                  <c:v>0.53078357999999992</c:v>
                </c:pt>
                <c:pt idx="18345">
                  <c:v>0.53081645</c:v>
                </c:pt>
                <c:pt idx="18346">
                  <c:v>0.53084145000000016</c:v>
                </c:pt>
                <c:pt idx="18347">
                  <c:v>0.53087432000000001</c:v>
                </c:pt>
                <c:pt idx="18348">
                  <c:v>0.53089931999999995</c:v>
                </c:pt>
                <c:pt idx="18349">
                  <c:v>0.53093218999999992</c:v>
                </c:pt>
                <c:pt idx="18350">
                  <c:v>0.53095718999999986</c:v>
                </c:pt>
                <c:pt idx="18351">
                  <c:v>0.53099017999999998</c:v>
                </c:pt>
                <c:pt idx="18352">
                  <c:v>0.53101505999999998</c:v>
                </c:pt>
                <c:pt idx="18353">
                  <c:v>0.53104804999999999</c:v>
                </c:pt>
                <c:pt idx="18354">
                  <c:v>0.53107293</c:v>
                </c:pt>
                <c:pt idx="18355">
                  <c:v>0.53110533999999998</c:v>
                </c:pt>
                <c:pt idx="18356">
                  <c:v>0.53113091999999984</c:v>
                </c:pt>
                <c:pt idx="18357">
                  <c:v>0.53116332999999993</c:v>
                </c:pt>
                <c:pt idx="18358">
                  <c:v>0.53118878999999986</c:v>
                </c:pt>
                <c:pt idx="18359">
                  <c:v>0.53122130999999984</c:v>
                </c:pt>
                <c:pt idx="18360">
                  <c:v>0.53124665999999998</c:v>
                </c:pt>
                <c:pt idx="18361">
                  <c:v>0.53127917999999996</c:v>
                </c:pt>
                <c:pt idx="18362">
                  <c:v>0.53130453</c:v>
                </c:pt>
                <c:pt idx="18363">
                  <c:v>0.53133704999999987</c:v>
                </c:pt>
                <c:pt idx="18364">
                  <c:v>0.5313623999999999</c:v>
                </c:pt>
                <c:pt idx="18365">
                  <c:v>0.53139493000000004</c:v>
                </c:pt>
                <c:pt idx="18366">
                  <c:v>0.53142038999999985</c:v>
                </c:pt>
                <c:pt idx="18367">
                  <c:v>0.53145279999999973</c:v>
                </c:pt>
                <c:pt idx="18368">
                  <c:v>0.53147825999999998</c:v>
                </c:pt>
                <c:pt idx="18369">
                  <c:v>0.53151066999999985</c:v>
                </c:pt>
                <c:pt idx="18370">
                  <c:v>0.53153612999999988</c:v>
                </c:pt>
                <c:pt idx="18371">
                  <c:v>0.53156864999999986</c:v>
                </c:pt>
                <c:pt idx="18372">
                  <c:v>0.53159411999999984</c:v>
                </c:pt>
                <c:pt idx="18373">
                  <c:v>0.53162651999999999</c:v>
                </c:pt>
                <c:pt idx="18374">
                  <c:v>0.53165198999999996</c:v>
                </c:pt>
                <c:pt idx="18375">
                  <c:v>0.53168439000000001</c:v>
                </c:pt>
                <c:pt idx="18376">
                  <c:v>0.53170986000000009</c:v>
                </c:pt>
                <c:pt idx="18377">
                  <c:v>0.53174226000000002</c:v>
                </c:pt>
                <c:pt idx="18378">
                  <c:v>0.53176772999999988</c:v>
                </c:pt>
                <c:pt idx="18379">
                  <c:v>0.53180013000000004</c:v>
                </c:pt>
                <c:pt idx="18380">
                  <c:v>0.53182560000000012</c:v>
                </c:pt>
                <c:pt idx="18381">
                  <c:v>0.53185811999999999</c:v>
                </c:pt>
                <c:pt idx="18382">
                  <c:v>0.53188347000000002</c:v>
                </c:pt>
                <c:pt idx="18383">
                  <c:v>0.53191599000000001</c:v>
                </c:pt>
                <c:pt idx="18384">
                  <c:v>0.53194145000000015</c:v>
                </c:pt>
                <c:pt idx="18385">
                  <c:v>0.53197386000000002</c:v>
                </c:pt>
                <c:pt idx="18386">
                  <c:v>0.53199932000000005</c:v>
                </c:pt>
                <c:pt idx="18387">
                  <c:v>0.53203173000000004</c:v>
                </c:pt>
                <c:pt idx="18388">
                  <c:v>0.53205718999999985</c:v>
                </c:pt>
                <c:pt idx="18389">
                  <c:v>0.53208960000000005</c:v>
                </c:pt>
                <c:pt idx="18390">
                  <c:v>0.53211483000000004</c:v>
                </c:pt>
                <c:pt idx="18391">
                  <c:v>0.53214746999999996</c:v>
                </c:pt>
                <c:pt idx="18392">
                  <c:v>0.53217258999999972</c:v>
                </c:pt>
                <c:pt idx="18393">
                  <c:v>0.53220498999999988</c:v>
                </c:pt>
                <c:pt idx="18394">
                  <c:v>0.53223045999999996</c:v>
                </c:pt>
                <c:pt idx="18395">
                  <c:v>0.53226286999999994</c:v>
                </c:pt>
                <c:pt idx="18396">
                  <c:v>0.53228843999999997</c:v>
                </c:pt>
                <c:pt idx="18397">
                  <c:v>0.53232073999999996</c:v>
                </c:pt>
                <c:pt idx="18398">
                  <c:v>0.53234619999999988</c:v>
                </c:pt>
                <c:pt idx="18399">
                  <c:v>0.53237871999999997</c:v>
                </c:pt>
                <c:pt idx="18400">
                  <c:v>0.53240429999999994</c:v>
                </c:pt>
                <c:pt idx="18401">
                  <c:v>0.53243670999999992</c:v>
                </c:pt>
                <c:pt idx="18402">
                  <c:v>0.53246216999999973</c:v>
                </c:pt>
                <c:pt idx="18403">
                  <c:v>0.53249457999999994</c:v>
                </c:pt>
                <c:pt idx="18404">
                  <c:v>0.53251957999999988</c:v>
                </c:pt>
                <c:pt idx="18405">
                  <c:v>0.53255244999999984</c:v>
                </c:pt>
                <c:pt idx="18406">
                  <c:v>0.53257755999999989</c:v>
                </c:pt>
                <c:pt idx="18407">
                  <c:v>0.53261031999999997</c:v>
                </c:pt>
                <c:pt idx="18408">
                  <c:v>0.53263554999999996</c:v>
                </c:pt>
                <c:pt idx="18409">
                  <c:v>0.53266818999999987</c:v>
                </c:pt>
                <c:pt idx="18410">
                  <c:v>0.53269342000000008</c:v>
                </c:pt>
                <c:pt idx="18411">
                  <c:v>0.53272617999999994</c:v>
                </c:pt>
                <c:pt idx="18412">
                  <c:v>0.53275128999999999</c:v>
                </c:pt>
                <c:pt idx="18413">
                  <c:v>0.53278415999999984</c:v>
                </c:pt>
                <c:pt idx="18414">
                  <c:v>0.53280892999999996</c:v>
                </c:pt>
                <c:pt idx="18415">
                  <c:v>0.53284145000000016</c:v>
                </c:pt>
                <c:pt idx="18416">
                  <c:v>0.53286679999999986</c:v>
                </c:pt>
                <c:pt idx="18417">
                  <c:v>0.53289931999999995</c:v>
                </c:pt>
                <c:pt idx="18418">
                  <c:v>0.53292479000000004</c:v>
                </c:pt>
                <c:pt idx="18419">
                  <c:v>0.53295718999999986</c:v>
                </c:pt>
                <c:pt idx="18420">
                  <c:v>0.53298265999999994</c:v>
                </c:pt>
                <c:pt idx="18421">
                  <c:v>0.53301517999999992</c:v>
                </c:pt>
                <c:pt idx="18422">
                  <c:v>0.53304063999999995</c:v>
                </c:pt>
                <c:pt idx="18423">
                  <c:v>0.53307305000000005</c:v>
                </c:pt>
                <c:pt idx="18424">
                  <c:v>0.53309863000000013</c:v>
                </c:pt>
                <c:pt idx="18425">
                  <c:v>0.53313115</c:v>
                </c:pt>
                <c:pt idx="18426">
                  <c:v>0.53315649999999992</c:v>
                </c:pt>
                <c:pt idx="18427">
                  <c:v>0.53318902000000001</c:v>
                </c:pt>
                <c:pt idx="18428">
                  <c:v>0.53321436999999994</c:v>
                </c:pt>
                <c:pt idx="18429">
                  <c:v>0.53324689000000003</c:v>
                </c:pt>
                <c:pt idx="18430">
                  <c:v>0.53327223999999984</c:v>
                </c:pt>
                <c:pt idx="18431">
                  <c:v>0.53330475999999993</c:v>
                </c:pt>
                <c:pt idx="18432">
                  <c:v>0.53333010999999986</c:v>
                </c:pt>
                <c:pt idx="18433">
                  <c:v>0.53336262999999973</c:v>
                </c:pt>
                <c:pt idx="18434">
                  <c:v>0.53338809999999992</c:v>
                </c:pt>
                <c:pt idx="18435">
                  <c:v>0.53342049999999996</c:v>
                </c:pt>
                <c:pt idx="18436">
                  <c:v>0.53344597000000005</c:v>
                </c:pt>
                <c:pt idx="18437">
                  <c:v>0.53347836999999987</c:v>
                </c:pt>
                <c:pt idx="18438">
                  <c:v>0.53350383999999984</c:v>
                </c:pt>
                <c:pt idx="18439">
                  <c:v>0.53353635999999982</c:v>
                </c:pt>
                <c:pt idx="18440">
                  <c:v>0.53356123999999994</c:v>
                </c:pt>
                <c:pt idx="18441">
                  <c:v>0.53359376999999986</c:v>
                </c:pt>
                <c:pt idx="18442">
                  <c:v>0.53361923000000011</c:v>
                </c:pt>
                <c:pt idx="18443">
                  <c:v>0.53365164000000009</c:v>
                </c:pt>
                <c:pt idx="18444">
                  <c:v>0.53367710000000002</c:v>
                </c:pt>
                <c:pt idx="18445">
                  <c:v>0.53370962000000011</c:v>
                </c:pt>
                <c:pt idx="18446">
                  <c:v>0.53373508999999997</c:v>
                </c:pt>
                <c:pt idx="18447">
                  <c:v>0.5337673799999999</c:v>
                </c:pt>
                <c:pt idx="18448">
                  <c:v>0.53379295999999998</c:v>
                </c:pt>
                <c:pt idx="18449">
                  <c:v>0.53382536999999997</c:v>
                </c:pt>
                <c:pt idx="18450">
                  <c:v>0.53385083000000011</c:v>
                </c:pt>
                <c:pt idx="18451">
                  <c:v>0.53388334999999987</c:v>
                </c:pt>
                <c:pt idx="18452">
                  <c:v>0.53390870000000001</c:v>
                </c:pt>
                <c:pt idx="18453">
                  <c:v>0.53394122000000011</c:v>
                </c:pt>
                <c:pt idx="18454">
                  <c:v>0.53396656999999992</c:v>
                </c:pt>
                <c:pt idx="18455">
                  <c:v>0.53399909000000012</c:v>
                </c:pt>
                <c:pt idx="18456">
                  <c:v>0.53402455000000004</c:v>
                </c:pt>
                <c:pt idx="18457">
                  <c:v>0.53405731000000001</c:v>
                </c:pt>
                <c:pt idx="18458">
                  <c:v>0.53408253999999988</c:v>
                </c:pt>
                <c:pt idx="18459">
                  <c:v>0.53411517999999991</c:v>
                </c:pt>
                <c:pt idx="18460">
                  <c:v>0.53414041000000012</c:v>
                </c:pt>
                <c:pt idx="18461">
                  <c:v>0.53417247000000001</c:v>
                </c:pt>
                <c:pt idx="18462">
                  <c:v>0.53419828000000003</c:v>
                </c:pt>
                <c:pt idx="18463">
                  <c:v>0.53423033999999991</c:v>
                </c:pt>
                <c:pt idx="18464">
                  <c:v>0.53425614999999993</c:v>
                </c:pt>
                <c:pt idx="18465">
                  <c:v>0.53428821000000004</c:v>
                </c:pt>
                <c:pt idx="18466">
                  <c:v>0.53431401999999983</c:v>
                </c:pt>
                <c:pt idx="18467">
                  <c:v>0.53434619999999988</c:v>
                </c:pt>
                <c:pt idx="18468">
                  <c:v>0.53437131000000004</c:v>
                </c:pt>
                <c:pt idx="18469">
                  <c:v>0.53440407000000001</c:v>
                </c:pt>
                <c:pt idx="18470">
                  <c:v>0.53442917999999984</c:v>
                </c:pt>
                <c:pt idx="18471">
                  <c:v>0.53446193999999991</c:v>
                </c:pt>
                <c:pt idx="18472">
                  <c:v>0.53448728999999973</c:v>
                </c:pt>
                <c:pt idx="18473">
                  <c:v>0.53451992999999987</c:v>
                </c:pt>
                <c:pt idx="18474">
                  <c:v>0.53454515999999996</c:v>
                </c:pt>
                <c:pt idx="18475">
                  <c:v>0.53457779999999988</c:v>
                </c:pt>
                <c:pt idx="18476">
                  <c:v>0.53460302999999998</c:v>
                </c:pt>
                <c:pt idx="18477">
                  <c:v>0.53463567000000012</c:v>
                </c:pt>
                <c:pt idx="18478">
                  <c:v>0.53466089999999999</c:v>
                </c:pt>
                <c:pt idx="18479">
                  <c:v>0.53469365000000013</c:v>
                </c:pt>
                <c:pt idx="18480">
                  <c:v>0.53471877000000001</c:v>
                </c:pt>
                <c:pt idx="18481">
                  <c:v>0.53475164000000008</c:v>
                </c:pt>
                <c:pt idx="18482">
                  <c:v>0.53477664000000003</c:v>
                </c:pt>
                <c:pt idx="18483">
                  <c:v>0.53480950999999999</c:v>
                </c:pt>
                <c:pt idx="18484">
                  <c:v>0.53483462000000004</c:v>
                </c:pt>
                <c:pt idx="18485">
                  <c:v>0.53486737999999989</c:v>
                </c:pt>
                <c:pt idx="18486">
                  <c:v>0.53489237999999983</c:v>
                </c:pt>
                <c:pt idx="18487">
                  <c:v>0.53492525000000013</c:v>
                </c:pt>
                <c:pt idx="18488">
                  <c:v>0.53495037000000001</c:v>
                </c:pt>
                <c:pt idx="18489">
                  <c:v>0.53498311999999992</c:v>
                </c:pt>
                <c:pt idx="18490">
                  <c:v>0.53500835000000002</c:v>
                </c:pt>
                <c:pt idx="18491">
                  <c:v>0.53504099000000005</c:v>
                </c:pt>
                <c:pt idx="18492">
                  <c:v>0.53506621999999993</c:v>
                </c:pt>
                <c:pt idx="18493">
                  <c:v>0.53509863000000013</c:v>
                </c:pt>
                <c:pt idx="18494">
                  <c:v>0.53512409000000005</c:v>
                </c:pt>
                <c:pt idx="18495">
                  <c:v>0.53515649999999992</c:v>
                </c:pt>
                <c:pt idx="18496">
                  <c:v>0.53518195999999996</c:v>
                </c:pt>
                <c:pt idx="18497">
                  <c:v>0.53521436999999994</c:v>
                </c:pt>
                <c:pt idx="18498">
                  <c:v>0.53523982999999997</c:v>
                </c:pt>
                <c:pt idx="18499">
                  <c:v>0.53527223999999984</c:v>
                </c:pt>
                <c:pt idx="18500">
                  <c:v>0.53529782000000004</c:v>
                </c:pt>
                <c:pt idx="18501">
                  <c:v>0.53533010999999986</c:v>
                </c:pt>
                <c:pt idx="18502">
                  <c:v>0.53535522999999996</c:v>
                </c:pt>
                <c:pt idx="18503">
                  <c:v>0.53538797999999987</c:v>
                </c:pt>
                <c:pt idx="18504">
                  <c:v>0.53541309999999986</c:v>
                </c:pt>
                <c:pt idx="18505">
                  <c:v>0.53544597000000005</c:v>
                </c:pt>
                <c:pt idx="18506">
                  <c:v>0.53547131000000003</c:v>
                </c:pt>
                <c:pt idx="18507">
                  <c:v>0.53550383999999984</c:v>
                </c:pt>
                <c:pt idx="18508">
                  <c:v>0.53552917999999994</c:v>
                </c:pt>
                <c:pt idx="18509">
                  <c:v>0.53556135999999988</c:v>
                </c:pt>
                <c:pt idx="18510">
                  <c:v>0.53558704999999973</c:v>
                </c:pt>
                <c:pt idx="18511">
                  <c:v>0.53561923000000011</c:v>
                </c:pt>
                <c:pt idx="18512">
                  <c:v>0.53564493000000013</c:v>
                </c:pt>
                <c:pt idx="18513">
                  <c:v>0.53567710000000002</c:v>
                </c:pt>
                <c:pt idx="18514">
                  <c:v>0.53570280000000003</c:v>
                </c:pt>
                <c:pt idx="18515">
                  <c:v>0.53573508999999997</c:v>
                </c:pt>
                <c:pt idx="18516">
                  <c:v>0.53576031999999996</c:v>
                </c:pt>
                <c:pt idx="18517">
                  <c:v>0.53579295999999998</c:v>
                </c:pt>
                <c:pt idx="18518">
                  <c:v>0.53581818999999986</c:v>
                </c:pt>
                <c:pt idx="18519">
                  <c:v>0.53585083000000011</c:v>
                </c:pt>
                <c:pt idx="18520">
                  <c:v>0.53587605999999999</c:v>
                </c:pt>
                <c:pt idx="18521">
                  <c:v>0.53590870000000002</c:v>
                </c:pt>
                <c:pt idx="18522">
                  <c:v>0.53593438999999987</c:v>
                </c:pt>
                <c:pt idx="18523">
                  <c:v>0.53596679999999985</c:v>
                </c:pt>
                <c:pt idx="18524">
                  <c:v>0.53599202999999984</c:v>
                </c:pt>
                <c:pt idx="18525">
                  <c:v>0.53602466999999998</c:v>
                </c:pt>
                <c:pt idx="18526">
                  <c:v>0.53604954999999999</c:v>
                </c:pt>
                <c:pt idx="18527">
                  <c:v>0.53608243</c:v>
                </c:pt>
                <c:pt idx="18528">
                  <c:v>0.53610753999999994</c:v>
                </c:pt>
                <c:pt idx="18529">
                  <c:v>0.53614041000000012</c:v>
                </c:pt>
                <c:pt idx="18530">
                  <c:v>0.53616553</c:v>
                </c:pt>
                <c:pt idx="18531">
                  <c:v>0.53619793000000004</c:v>
                </c:pt>
                <c:pt idx="18532">
                  <c:v>0.53622340000000002</c:v>
                </c:pt>
                <c:pt idx="18533">
                  <c:v>0.53625579999999984</c:v>
                </c:pt>
                <c:pt idx="18534">
                  <c:v>0.53628127000000003</c:v>
                </c:pt>
                <c:pt idx="18535">
                  <c:v>0.5363136799999999</c:v>
                </c:pt>
                <c:pt idx="18536">
                  <c:v>0.53633925000000005</c:v>
                </c:pt>
                <c:pt idx="18537">
                  <c:v>0.53637155000000003</c:v>
                </c:pt>
                <c:pt idx="18538">
                  <c:v>0.53639735999999993</c:v>
                </c:pt>
                <c:pt idx="18539">
                  <c:v>0.53642942000000005</c:v>
                </c:pt>
                <c:pt idx="18540">
                  <c:v>0.53645475999999992</c:v>
                </c:pt>
                <c:pt idx="18541">
                  <c:v>0.53648739999999973</c:v>
                </c:pt>
                <c:pt idx="18542">
                  <c:v>0.53651274999999976</c:v>
                </c:pt>
                <c:pt idx="18543">
                  <c:v>0.53654526999999996</c:v>
                </c:pt>
                <c:pt idx="18544">
                  <c:v>0.53657062</c:v>
                </c:pt>
                <c:pt idx="18545">
                  <c:v>0.53660313999999998</c:v>
                </c:pt>
                <c:pt idx="18546">
                  <c:v>0.53662849000000012</c:v>
                </c:pt>
                <c:pt idx="18547">
                  <c:v>0.53666100999999999</c:v>
                </c:pt>
                <c:pt idx="18548">
                  <c:v>0.53668647999999997</c:v>
                </c:pt>
                <c:pt idx="18549">
                  <c:v>0.53671888000000001</c:v>
                </c:pt>
                <c:pt idx="18550">
                  <c:v>0.53674434999999998</c:v>
                </c:pt>
                <c:pt idx="18551">
                  <c:v>0.53677699000000001</c:v>
                </c:pt>
                <c:pt idx="18552">
                  <c:v>0.53680222</c:v>
                </c:pt>
                <c:pt idx="18553">
                  <c:v>0.53683438999999988</c:v>
                </c:pt>
                <c:pt idx="18554">
                  <c:v>0.53686009000000001</c:v>
                </c:pt>
                <c:pt idx="18555">
                  <c:v>0.53689226000000001</c:v>
                </c:pt>
                <c:pt idx="18556">
                  <c:v>0.53691807000000003</c:v>
                </c:pt>
                <c:pt idx="18557">
                  <c:v>0.53695024999999996</c:v>
                </c:pt>
                <c:pt idx="18558">
                  <c:v>0.53697547999999995</c:v>
                </c:pt>
                <c:pt idx="18559">
                  <c:v>0.53700811999999998</c:v>
                </c:pt>
                <c:pt idx="18560">
                  <c:v>0.53703334999999985</c:v>
                </c:pt>
                <c:pt idx="18561">
                  <c:v>0.53706598999999988</c:v>
                </c:pt>
                <c:pt idx="18562">
                  <c:v>0.53709122000000009</c:v>
                </c:pt>
                <c:pt idx="18563">
                  <c:v>0.53712386000000001</c:v>
                </c:pt>
                <c:pt idx="18564">
                  <c:v>0.53714909000000011</c:v>
                </c:pt>
                <c:pt idx="18565">
                  <c:v>0.53718195999999996</c:v>
                </c:pt>
                <c:pt idx="18566">
                  <c:v>0.5372069599999999</c:v>
                </c:pt>
                <c:pt idx="18567">
                  <c:v>0.53723982999999997</c:v>
                </c:pt>
                <c:pt idx="18568">
                  <c:v>0.53726483000000003</c:v>
                </c:pt>
                <c:pt idx="18569">
                  <c:v>0.53729782000000004</c:v>
                </c:pt>
                <c:pt idx="18570">
                  <c:v>0.53732269999999993</c:v>
                </c:pt>
                <c:pt idx="18571">
                  <c:v>0.53735569000000005</c:v>
                </c:pt>
                <c:pt idx="18572">
                  <c:v>0.53738056999999972</c:v>
                </c:pt>
                <c:pt idx="18573">
                  <c:v>0.53741355999999985</c:v>
                </c:pt>
                <c:pt idx="18574">
                  <c:v>0.53743867999999984</c:v>
                </c:pt>
                <c:pt idx="18575">
                  <c:v>0.53747142999999997</c:v>
                </c:pt>
                <c:pt idx="18576">
                  <c:v>0.53749654999999985</c:v>
                </c:pt>
                <c:pt idx="18577">
                  <c:v>0.53752929999999999</c:v>
                </c:pt>
                <c:pt idx="18578">
                  <c:v>0.53755441999999998</c:v>
                </c:pt>
                <c:pt idx="18579">
                  <c:v>0.53758670999999991</c:v>
                </c:pt>
                <c:pt idx="18580">
                  <c:v>0.53761228999999988</c:v>
                </c:pt>
                <c:pt idx="18581">
                  <c:v>0.53764458000000004</c:v>
                </c:pt>
                <c:pt idx="18582">
                  <c:v>0.53767016000000001</c:v>
                </c:pt>
                <c:pt idx="18583">
                  <c:v>0.53770267999999999</c:v>
                </c:pt>
                <c:pt idx="18584">
                  <c:v>0.53772803000000013</c:v>
                </c:pt>
                <c:pt idx="18585">
                  <c:v>0.53776067000000005</c:v>
                </c:pt>
                <c:pt idx="18586">
                  <c:v>0.53778601000000004</c:v>
                </c:pt>
                <c:pt idx="18587">
                  <c:v>0.53781853999999996</c:v>
                </c:pt>
                <c:pt idx="18588">
                  <c:v>0.53784354000000001</c:v>
                </c:pt>
                <c:pt idx="18589">
                  <c:v>0.53787640999999997</c:v>
                </c:pt>
                <c:pt idx="18590">
                  <c:v>0.53790152000000002</c:v>
                </c:pt>
                <c:pt idx="18591">
                  <c:v>0.53793427999999999</c:v>
                </c:pt>
                <c:pt idx="18592">
                  <c:v>0.53795939000000004</c:v>
                </c:pt>
                <c:pt idx="18593">
                  <c:v>0.53799215</c:v>
                </c:pt>
                <c:pt idx="18594">
                  <c:v>0.53801737999999988</c:v>
                </c:pt>
                <c:pt idx="18595">
                  <c:v>0.53805013000000002</c:v>
                </c:pt>
                <c:pt idx="18596">
                  <c:v>0.53807548000000005</c:v>
                </c:pt>
                <c:pt idx="18597">
                  <c:v>0.53810753999999994</c:v>
                </c:pt>
                <c:pt idx="18598">
                  <c:v>0.53813334999999973</c:v>
                </c:pt>
                <c:pt idx="18599">
                  <c:v>0.53816564</c:v>
                </c:pt>
                <c:pt idx="18600">
                  <c:v>0.53819122000000008</c:v>
                </c:pt>
                <c:pt idx="18601">
                  <c:v>0.53822351000000002</c:v>
                </c:pt>
                <c:pt idx="18602">
                  <c:v>0.53824908999999999</c:v>
                </c:pt>
                <c:pt idx="18603">
                  <c:v>0.53828137999999992</c:v>
                </c:pt>
                <c:pt idx="18604">
                  <c:v>0.53830695999999989</c:v>
                </c:pt>
                <c:pt idx="18605">
                  <c:v>0.53833925000000005</c:v>
                </c:pt>
                <c:pt idx="18606">
                  <c:v>0.53836483000000002</c:v>
                </c:pt>
                <c:pt idx="18607">
                  <c:v>0.53839711999999984</c:v>
                </c:pt>
                <c:pt idx="18608">
                  <c:v>0.53842269999999992</c:v>
                </c:pt>
                <c:pt idx="18609">
                  <c:v>0.53845498999999986</c:v>
                </c:pt>
                <c:pt idx="18610">
                  <c:v>0.53847999000000002</c:v>
                </c:pt>
                <c:pt idx="18611">
                  <c:v>0.53851286999999992</c:v>
                </c:pt>
                <c:pt idx="18612">
                  <c:v>0.53853786999999986</c:v>
                </c:pt>
                <c:pt idx="18613">
                  <c:v>0.53857096999999987</c:v>
                </c:pt>
                <c:pt idx="18614">
                  <c:v>0.53859573999999999</c:v>
                </c:pt>
                <c:pt idx="18615">
                  <c:v>0.53862871999999995</c:v>
                </c:pt>
                <c:pt idx="18616">
                  <c:v>0.53865361000000012</c:v>
                </c:pt>
                <c:pt idx="18617">
                  <c:v>0.53868671000000001</c:v>
                </c:pt>
                <c:pt idx="18618">
                  <c:v>0.53871148000000002</c:v>
                </c:pt>
                <c:pt idx="18619">
                  <c:v>0.53874458000000003</c:v>
                </c:pt>
                <c:pt idx="18620">
                  <c:v>0.53876946000000003</c:v>
                </c:pt>
                <c:pt idx="18621">
                  <c:v>0.53880187000000013</c:v>
                </c:pt>
                <c:pt idx="18622">
                  <c:v>0.53882733000000005</c:v>
                </c:pt>
                <c:pt idx="18623">
                  <c:v>0.53886031999999984</c:v>
                </c:pt>
                <c:pt idx="18624">
                  <c:v>0.53888532</c:v>
                </c:pt>
                <c:pt idx="18625">
                  <c:v>0.53891772999999987</c:v>
                </c:pt>
                <c:pt idx="18626">
                  <c:v>0.53894319000000002</c:v>
                </c:pt>
                <c:pt idx="18627">
                  <c:v>0.53897560000000011</c:v>
                </c:pt>
                <c:pt idx="18628">
                  <c:v>0.53900106000000003</c:v>
                </c:pt>
                <c:pt idx="18629">
                  <c:v>0.5390335799999999</c:v>
                </c:pt>
                <c:pt idx="18630">
                  <c:v>0.53905893000000005</c:v>
                </c:pt>
                <c:pt idx="18631">
                  <c:v>0.53909156999999996</c:v>
                </c:pt>
                <c:pt idx="18632">
                  <c:v>0.53911679999999973</c:v>
                </c:pt>
                <c:pt idx="18633">
                  <c:v>0.53914944000000009</c:v>
                </c:pt>
                <c:pt idx="18634">
                  <c:v>0.53917490000000001</c:v>
                </c:pt>
                <c:pt idx="18635">
                  <c:v>0.53920731</c:v>
                </c:pt>
                <c:pt idx="18636">
                  <c:v>0.53923265999999992</c:v>
                </c:pt>
                <c:pt idx="18637">
                  <c:v>0.5392651799999999</c:v>
                </c:pt>
                <c:pt idx="18638">
                  <c:v>0.53929053000000005</c:v>
                </c:pt>
                <c:pt idx="18639">
                  <c:v>0.53932316999999985</c:v>
                </c:pt>
                <c:pt idx="18640">
                  <c:v>0.53934850999999984</c:v>
                </c:pt>
                <c:pt idx="18641">
                  <c:v>0.53938103999999998</c:v>
                </c:pt>
                <c:pt idx="18642">
                  <c:v>0.53940637999999985</c:v>
                </c:pt>
                <c:pt idx="18643">
                  <c:v>0.53943890999999988</c:v>
                </c:pt>
                <c:pt idx="18644">
                  <c:v>0.53946424999999987</c:v>
                </c:pt>
                <c:pt idx="18645">
                  <c:v>0.5394967799999999</c:v>
                </c:pt>
                <c:pt idx="18646">
                  <c:v>0.53952211999999988</c:v>
                </c:pt>
                <c:pt idx="18647">
                  <c:v>0.53955465000000002</c:v>
                </c:pt>
                <c:pt idx="18648">
                  <c:v>0.53957999000000001</c:v>
                </c:pt>
                <c:pt idx="18649">
                  <c:v>0.53961216999999972</c:v>
                </c:pt>
                <c:pt idx="18650">
                  <c:v>0.53963740000000004</c:v>
                </c:pt>
                <c:pt idx="18651">
                  <c:v>0.53967004000000007</c:v>
                </c:pt>
                <c:pt idx="18652">
                  <c:v>0.53969526999999995</c:v>
                </c:pt>
                <c:pt idx="18653">
                  <c:v>0.53972790999999998</c:v>
                </c:pt>
                <c:pt idx="18654">
                  <c:v>0.53975313999999996</c:v>
                </c:pt>
                <c:pt idx="18655">
                  <c:v>0.53978590000000004</c:v>
                </c:pt>
                <c:pt idx="18656">
                  <c:v>0.53981113000000003</c:v>
                </c:pt>
                <c:pt idx="18657">
                  <c:v>0.53984376999999983</c:v>
                </c:pt>
                <c:pt idx="18658">
                  <c:v>0.53986900000000004</c:v>
                </c:pt>
                <c:pt idx="18659">
                  <c:v>0.53990164000000007</c:v>
                </c:pt>
                <c:pt idx="18660">
                  <c:v>0.53992686999999984</c:v>
                </c:pt>
                <c:pt idx="18661">
                  <c:v>0.53995962000000008</c:v>
                </c:pt>
                <c:pt idx="18662">
                  <c:v>0.53998473999999996</c:v>
                </c:pt>
                <c:pt idx="18663">
                  <c:v>0.54001748999999988</c:v>
                </c:pt>
                <c:pt idx="18664">
                  <c:v>0.54004284000000002</c:v>
                </c:pt>
                <c:pt idx="18665">
                  <c:v>0.54007512999999996</c:v>
                </c:pt>
                <c:pt idx="18666">
                  <c:v>0.54010071000000004</c:v>
                </c:pt>
                <c:pt idx="18667">
                  <c:v>0.54013299999999986</c:v>
                </c:pt>
                <c:pt idx="18668">
                  <c:v>0.54015869999999999</c:v>
                </c:pt>
                <c:pt idx="18669">
                  <c:v>0.54019086999999999</c:v>
                </c:pt>
                <c:pt idx="18670">
                  <c:v>0.5402165699999999</c:v>
                </c:pt>
                <c:pt idx="18671">
                  <c:v>0.54024874000000001</c:v>
                </c:pt>
                <c:pt idx="18672">
                  <c:v>0.54027444000000002</c:v>
                </c:pt>
                <c:pt idx="18673">
                  <c:v>0.54030661999999996</c:v>
                </c:pt>
                <c:pt idx="18674">
                  <c:v>0.54033184999999984</c:v>
                </c:pt>
                <c:pt idx="18675">
                  <c:v>0.54036448999999986</c:v>
                </c:pt>
                <c:pt idx="18676">
                  <c:v>0.54038971999999996</c:v>
                </c:pt>
                <c:pt idx="18677">
                  <c:v>0.54042235999999988</c:v>
                </c:pt>
                <c:pt idx="18678">
                  <c:v>0.54044758999999987</c:v>
                </c:pt>
                <c:pt idx="18679">
                  <c:v>0.54048023000000001</c:v>
                </c:pt>
                <c:pt idx="18680">
                  <c:v>0.54050545999999999</c:v>
                </c:pt>
                <c:pt idx="18681">
                  <c:v>0.54053821000000002</c:v>
                </c:pt>
                <c:pt idx="18682">
                  <c:v>0.5405634399999999</c:v>
                </c:pt>
                <c:pt idx="18683">
                  <c:v>0.54059619999999986</c:v>
                </c:pt>
                <c:pt idx="18684">
                  <c:v>0.54062131000000013</c:v>
                </c:pt>
                <c:pt idx="18685">
                  <c:v>0.54065406999999999</c:v>
                </c:pt>
                <c:pt idx="18686">
                  <c:v>0.54067930000000008</c:v>
                </c:pt>
                <c:pt idx="18687">
                  <c:v>0.54071194</c:v>
                </c:pt>
                <c:pt idx="18688">
                  <c:v>0.54073729000000004</c:v>
                </c:pt>
                <c:pt idx="18689">
                  <c:v>0.54076981000000013</c:v>
                </c:pt>
                <c:pt idx="18690">
                  <c:v>0.54079516000000005</c:v>
                </c:pt>
                <c:pt idx="18691">
                  <c:v>0.54082768000000003</c:v>
                </c:pt>
                <c:pt idx="18692">
                  <c:v>0.54085302999999996</c:v>
                </c:pt>
                <c:pt idx="18693">
                  <c:v>0.54088566999999999</c:v>
                </c:pt>
                <c:pt idx="18694">
                  <c:v>0.54091089999999997</c:v>
                </c:pt>
                <c:pt idx="18695">
                  <c:v>0.54094341999999995</c:v>
                </c:pt>
                <c:pt idx="18696">
                  <c:v>0.54096876999999988</c:v>
                </c:pt>
                <c:pt idx="18697">
                  <c:v>0.54100141000000013</c:v>
                </c:pt>
                <c:pt idx="18698">
                  <c:v>0.54102629000000002</c:v>
                </c:pt>
                <c:pt idx="18699">
                  <c:v>0.54105881000000011</c:v>
                </c:pt>
                <c:pt idx="18700">
                  <c:v>0.54108415999999993</c:v>
                </c:pt>
                <c:pt idx="18701">
                  <c:v>0.54111667999999991</c:v>
                </c:pt>
                <c:pt idx="18702">
                  <c:v>0.54114203000000005</c:v>
                </c:pt>
                <c:pt idx="18703">
                  <c:v>0.54117455000000003</c:v>
                </c:pt>
                <c:pt idx="18704">
                  <c:v>0.54119990000000007</c:v>
                </c:pt>
                <c:pt idx="18705">
                  <c:v>0.54123242999999988</c:v>
                </c:pt>
                <c:pt idx="18706">
                  <c:v>0.54125789000000002</c:v>
                </c:pt>
                <c:pt idx="18707">
                  <c:v>0.5412903</c:v>
                </c:pt>
                <c:pt idx="18708">
                  <c:v>0.54131575999999992</c:v>
                </c:pt>
                <c:pt idx="18709">
                  <c:v>0.54134828000000002</c:v>
                </c:pt>
                <c:pt idx="18710">
                  <c:v>0.54137373999999994</c:v>
                </c:pt>
                <c:pt idx="18711">
                  <c:v>0.54140614999999992</c:v>
                </c:pt>
                <c:pt idx="18712">
                  <c:v>0.54143162</c:v>
                </c:pt>
                <c:pt idx="18713">
                  <c:v>0.54146413999999987</c:v>
                </c:pt>
                <c:pt idx="18714">
                  <c:v>0.54148949000000002</c:v>
                </c:pt>
                <c:pt idx="18715">
                  <c:v>0.54152211999999988</c:v>
                </c:pt>
                <c:pt idx="18716">
                  <c:v>0.54154735999999992</c:v>
                </c:pt>
                <c:pt idx="18717">
                  <c:v>0.54157988000000001</c:v>
                </c:pt>
                <c:pt idx="18718">
                  <c:v>0.54160534000000005</c:v>
                </c:pt>
                <c:pt idx="18719">
                  <c:v>0.54163775000000003</c:v>
                </c:pt>
                <c:pt idx="18720">
                  <c:v>0.54166320999999984</c:v>
                </c:pt>
                <c:pt idx="18721">
                  <c:v>0.54169562000000016</c:v>
                </c:pt>
                <c:pt idx="18722">
                  <c:v>0.54172108000000008</c:v>
                </c:pt>
                <c:pt idx="18723">
                  <c:v>0.54175361000000011</c:v>
                </c:pt>
                <c:pt idx="18724">
                  <c:v>0.54177894999999998</c:v>
                </c:pt>
                <c:pt idx="18725">
                  <c:v>0.54181148000000001</c:v>
                </c:pt>
                <c:pt idx="18726">
                  <c:v>0.54183693999999993</c:v>
                </c:pt>
                <c:pt idx="18727">
                  <c:v>0.54186900000000005</c:v>
                </c:pt>
                <c:pt idx="18728">
                  <c:v>0.54189423000000014</c:v>
                </c:pt>
                <c:pt idx="18729">
                  <c:v>0.54192686999999984</c:v>
                </c:pt>
                <c:pt idx="18730">
                  <c:v>0.54195209999999994</c:v>
                </c:pt>
                <c:pt idx="18731">
                  <c:v>0.54198486000000001</c:v>
                </c:pt>
                <c:pt idx="18732">
                  <c:v>0.5420102</c:v>
                </c:pt>
                <c:pt idx="18733">
                  <c:v>0.54204249000000004</c:v>
                </c:pt>
                <c:pt idx="18734">
                  <c:v>0.54206807000000001</c:v>
                </c:pt>
                <c:pt idx="18735">
                  <c:v>0.54210048</c:v>
                </c:pt>
                <c:pt idx="18736">
                  <c:v>0.54212594000000003</c:v>
                </c:pt>
                <c:pt idx="18737">
                  <c:v>0.54215846999999984</c:v>
                </c:pt>
                <c:pt idx="18738">
                  <c:v>0.54218381000000004</c:v>
                </c:pt>
                <c:pt idx="18739">
                  <c:v>0.54221633999999985</c:v>
                </c:pt>
                <c:pt idx="18740">
                  <c:v>0.54224167999999995</c:v>
                </c:pt>
                <c:pt idx="18741">
                  <c:v>0.54227420999999998</c:v>
                </c:pt>
                <c:pt idx="18742">
                  <c:v>0.54229954999999996</c:v>
                </c:pt>
                <c:pt idx="18743">
                  <c:v>0.54233218999999977</c:v>
                </c:pt>
                <c:pt idx="18744">
                  <c:v>0.54235743000000003</c:v>
                </c:pt>
                <c:pt idx="18745">
                  <c:v>0.54239006000000001</c:v>
                </c:pt>
                <c:pt idx="18746">
                  <c:v>0.54241552999999987</c:v>
                </c:pt>
                <c:pt idx="18747">
                  <c:v>0.54244804999999996</c:v>
                </c:pt>
                <c:pt idx="18748">
                  <c:v>0.54247339999999988</c:v>
                </c:pt>
                <c:pt idx="18749">
                  <c:v>0.54250545999999999</c:v>
                </c:pt>
                <c:pt idx="18750">
                  <c:v>0.54253079999999987</c:v>
                </c:pt>
                <c:pt idx="18751">
                  <c:v>0.5425633299999999</c:v>
                </c:pt>
                <c:pt idx="18752">
                  <c:v>0.54258867999999993</c:v>
                </c:pt>
                <c:pt idx="18753">
                  <c:v>0.54262131000000013</c:v>
                </c:pt>
                <c:pt idx="18754">
                  <c:v>0.54264654999999984</c:v>
                </c:pt>
                <c:pt idx="18755">
                  <c:v>0.54267918000000004</c:v>
                </c:pt>
                <c:pt idx="18756">
                  <c:v>0.54270442000000008</c:v>
                </c:pt>
                <c:pt idx="18757">
                  <c:v>0.54273716999999988</c:v>
                </c:pt>
                <c:pt idx="18758">
                  <c:v>0.54276228999999987</c:v>
                </c:pt>
                <c:pt idx="18759">
                  <c:v>0.54279504000000012</c:v>
                </c:pt>
                <c:pt idx="18760">
                  <c:v>0.54282016</c:v>
                </c:pt>
                <c:pt idx="18761">
                  <c:v>0.54285280000000002</c:v>
                </c:pt>
                <c:pt idx="18762">
                  <c:v>0.54287814000000001</c:v>
                </c:pt>
                <c:pt idx="18763">
                  <c:v>0.54291089999999997</c:v>
                </c:pt>
                <c:pt idx="18764">
                  <c:v>0.54293623999999996</c:v>
                </c:pt>
                <c:pt idx="18765">
                  <c:v>0.54296876999999988</c:v>
                </c:pt>
                <c:pt idx="18766">
                  <c:v>0.54299423000000013</c:v>
                </c:pt>
                <c:pt idx="18767">
                  <c:v>0.54302664</c:v>
                </c:pt>
                <c:pt idx="18768">
                  <c:v>0.54305209999999993</c:v>
                </c:pt>
                <c:pt idx="18769">
                  <c:v>0.54308473999999984</c:v>
                </c:pt>
                <c:pt idx="18770">
                  <c:v>0.54310997000000005</c:v>
                </c:pt>
                <c:pt idx="18771">
                  <c:v>0.54314214999999988</c:v>
                </c:pt>
                <c:pt idx="18772">
                  <c:v>0.54316783999999996</c:v>
                </c:pt>
                <c:pt idx="18773">
                  <c:v>0.54320002000000001</c:v>
                </c:pt>
                <c:pt idx="18774">
                  <c:v>0.54322570999999997</c:v>
                </c:pt>
                <c:pt idx="18775">
                  <c:v>0.54325789000000002</c:v>
                </c:pt>
                <c:pt idx="18776">
                  <c:v>0.54328357999999988</c:v>
                </c:pt>
                <c:pt idx="18777">
                  <c:v>0.54331575999999993</c:v>
                </c:pt>
                <c:pt idx="18778">
                  <c:v>0.54334145000000011</c:v>
                </c:pt>
                <c:pt idx="18779">
                  <c:v>0.54337373999999994</c:v>
                </c:pt>
                <c:pt idx="18780">
                  <c:v>0.54339897999999998</c:v>
                </c:pt>
                <c:pt idx="18781">
                  <c:v>0.54343162</c:v>
                </c:pt>
                <c:pt idx="18782">
                  <c:v>0.54345684999999988</c:v>
                </c:pt>
                <c:pt idx="18783">
                  <c:v>0.54348971999999984</c:v>
                </c:pt>
                <c:pt idx="18784">
                  <c:v>0.5435147199999999</c:v>
                </c:pt>
                <c:pt idx="18785">
                  <c:v>0.54354758999999986</c:v>
                </c:pt>
                <c:pt idx="18786">
                  <c:v>0.54357269999999991</c:v>
                </c:pt>
                <c:pt idx="18787">
                  <c:v>0.5436054600000001</c:v>
                </c:pt>
                <c:pt idx="18788">
                  <c:v>0.54363057000000004</c:v>
                </c:pt>
                <c:pt idx="18789">
                  <c:v>0.54366287000000002</c:v>
                </c:pt>
                <c:pt idx="18790">
                  <c:v>0.54368844000000005</c:v>
                </c:pt>
                <c:pt idx="18791">
                  <c:v>0.54372074000000004</c:v>
                </c:pt>
                <c:pt idx="18792">
                  <c:v>0.54374630999999984</c:v>
                </c:pt>
                <c:pt idx="18793">
                  <c:v>0.54377872000000005</c:v>
                </c:pt>
                <c:pt idx="18794">
                  <c:v>0.54380417999999997</c:v>
                </c:pt>
                <c:pt idx="18795">
                  <c:v>0.54383671</c:v>
                </c:pt>
                <c:pt idx="18796">
                  <c:v>0.54386204999999987</c:v>
                </c:pt>
                <c:pt idx="18797">
                  <c:v>0.54389458000000002</c:v>
                </c:pt>
                <c:pt idx="18798">
                  <c:v>0.54392004000000005</c:v>
                </c:pt>
                <c:pt idx="18799">
                  <c:v>0.54395267999999997</c:v>
                </c:pt>
                <c:pt idx="18800">
                  <c:v>0.54397803000000011</c:v>
                </c:pt>
                <c:pt idx="18801">
                  <c:v>0.54401054999999987</c:v>
                </c:pt>
                <c:pt idx="18802">
                  <c:v>0.54403590000000002</c:v>
                </c:pt>
                <c:pt idx="18803">
                  <c:v>0.54406842</c:v>
                </c:pt>
                <c:pt idx="18804">
                  <c:v>0.54409377000000003</c:v>
                </c:pt>
                <c:pt idx="18805">
                  <c:v>0.54412629000000001</c:v>
                </c:pt>
                <c:pt idx="18806">
                  <c:v>0.54415164000000005</c:v>
                </c:pt>
                <c:pt idx="18807">
                  <c:v>0.54418415999999992</c:v>
                </c:pt>
                <c:pt idx="18808">
                  <c:v>0.54420950999999984</c:v>
                </c:pt>
                <c:pt idx="18809">
                  <c:v>0.54424156999999984</c:v>
                </c:pt>
                <c:pt idx="18810">
                  <c:v>0.54426737999999986</c:v>
                </c:pt>
                <c:pt idx="18811">
                  <c:v>0.54429944000000008</c:v>
                </c:pt>
                <c:pt idx="18812">
                  <c:v>0.54432537000000003</c:v>
                </c:pt>
                <c:pt idx="18813">
                  <c:v>0.54435730999999987</c:v>
                </c:pt>
                <c:pt idx="18814">
                  <c:v>0.54438311999999989</c:v>
                </c:pt>
                <c:pt idx="18815">
                  <c:v>0.54441529999999994</c:v>
                </c:pt>
                <c:pt idx="18816">
                  <c:v>0.54444064000000003</c:v>
                </c:pt>
                <c:pt idx="18817">
                  <c:v>0.54447316999999973</c:v>
                </c:pt>
                <c:pt idx="18818">
                  <c:v>0.54449851000000005</c:v>
                </c:pt>
                <c:pt idx="18819">
                  <c:v>0.54453103999999997</c:v>
                </c:pt>
                <c:pt idx="18820">
                  <c:v>0.54455637999999973</c:v>
                </c:pt>
                <c:pt idx="18821">
                  <c:v>0.54458890999999987</c:v>
                </c:pt>
                <c:pt idx="18822">
                  <c:v>0.54461424999999997</c:v>
                </c:pt>
                <c:pt idx="18823">
                  <c:v>0.54464701000000015</c:v>
                </c:pt>
                <c:pt idx="18824">
                  <c:v>0.54467211999999998</c:v>
                </c:pt>
                <c:pt idx="18825">
                  <c:v>0.54470487999999995</c:v>
                </c:pt>
                <c:pt idx="18826">
                  <c:v>0.54472999000000011</c:v>
                </c:pt>
                <c:pt idx="18827">
                  <c:v>0.54476274999999985</c:v>
                </c:pt>
                <c:pt idx="18828">
                  <c:v>0.54478786999999984</c:v>
                </c:pt>
                <c:pt idx="18829">
                  <c:v>0.54482062000000009</c:v>
                </c:pt>
                <c:pt idx="18830">
                  <c:v>0.54484597000000012</c:v>
                </c:pt>
                <c:pt idx="18831">
                  <c:v>0.54487814000000001</c:v>
                </c:pt>
                <c:pt idx="18832">
                  <c:v>0.54490395000000003</c:v>
                </c:pt>
                <c:pt idx="18833">
                  <c:v>0.54493601000000003</c:v>
                </c:pt>
                <c:pt idx="18834">
                  <c:v>0.54496182000000004</c:v>
                </c:pt>
                <c:pt idx="18835">
                  <c:v>0.54499388000000004</c:v>
                </c:pt>
                <c:pt idx="18836">
                  <c:v>0.54501946000000001</c:v>
                </c:pt>
                <c:pt idx="18837">
                  <c:v>0.54505174999999983</c:v>
                </c:pt>
                <c:pt idx="18838">
                  <c:v>0.54507733000000003</c:v>
                </c:pt>
                <c:pt idx="18839">
                  <c:v>0.54510974000000001</c:v>
                </c:pt>
                <c:pt idx="18840">
                  <c:v>0.54513520000000004</c:v>
                </c:pt>
                <c:pt idx="18841">
                  <c:v>0.54516761000000002</c:v>
                </c:pt>
                <c:pt idx="18842">
                  <c:v>0.54519306999999984</c:v>
                </c:pt>
                <c:pt idx="18843">
                  <c:v>0.54522548000000004</c:v>
                </c:pt>
                <c:pt idx="18844">
                  <c:v>0.54525093999999996</c:v>
                </c:pt>
                <c:pt idx="18845">
                  <c:v>0.54528335000000006</c:v>
                </c:pt>
                <c:pt idx="18846">
                  <c:v>0.54530857999999993</c:v>
                </c:pt>
                <c:pt idx="18847">
                  <c:v>0.54534122000000007</c:v>
                </c:pt>
                <c:pt idx="18848">
                  <c:v>0.54536644999999973</c:v>
                </c:pt>
                <c:pt idx="18849">
                  <c:v>0.54539921000000013</c:v>
                </c:pt>
                <c:pt idx="18850">
                  <c:v>0.54542444000000001</c:v>
                </c:pt>
                <c:pt idx="18851">
                  <c:v>0.54545695999999988</c:v>
                </c:pt>
                <c:pt idx="18852">
                  <c:v>0.54548230999999991</c:v>
                </c:pt>
                <c:pt idx="18853">
                  <c:v>0.54551494999999994</c:v>
                </c:pt>
                <c:pt idx="18854">
                  <c:v>0.54554017999999993</c:v>
                </c:pt>
                <c:pt idx="18855">
                  <c:v>0.54557281999999996</c:v>
                </c:pt>
                <c:pt idx="18856">
                  <c:v>0.54559804999999983</c:v>
                </c:pt>
                <c:pt idx="18857">
                  <c:v>0.54563068999999997</c:v>
                </c:pt>
                <c:pt idx="18858">
                  <c:v>0.54565592000000007</c:v>
                </c:pt>
                <c:pt idx="18859">
                  <c:v>0.54568855999999999</c:v>
                </c:pt>
                <c:pt idx="18860">
                  <c:v>0.54571391000000002</c:v>
                </c:pt>
                <c:pt idx="18861">
                  <c:v>0.54574643000000012</c:v>
                </c:pt>
                <c:pt idx="18862">
                  <c:v>0.54577200999999997</c:v>
                </c:pt>
                <c:pt idx="18863">
                  <c:v>0.54580395000000004</c:v>
                </c:pt>
                <c:pt idx="18864">
                  <c:v>0.54582930000000007</c:v>
                </c:pt>
                <c:pt idx="18865">
                  <c:v>0.54586204999999988</c:v>
                </c:pt>
                <c:pt idx="18866">
                  <c:v>0.54588729000000003</c:v>
                </c:pt>
                <c:pt idx="18867">
                  <c:v>0.54591981000000012</c:v>
                </c:pt>
                <c:pt idx="18868">
                  <c:v>0.54594516000000004</c:v>
                </c:pt>
                <c:pt idx="18869">
                  <c:v>0.54597779999999996</c:v>
                </c:pt>
                <c:pt idx="18870">
                  <c:v>0.54600302999999983</c:v>
                </c:pt>
                <c:pt idx="18871">
                  <c:v>0.54603566999999997</c:v>
                </c:pt>
                <c:pt idx="18872">
                  <c:v>0.54606089999999996</c:v>
                </c:pt>
                <c:pt idx="18873">
                  <c:v>0.54609353999999999</c:v>
                </c:pt>
                <c:pt idx="18874">
                  <c:v>0.54611900000000002</c:v>
                </c:pt>
                <c:pt idx="18875">
                  <c:v>0.54615141000000011</c:v>
                </c:pt>
                <c:pt idx="18876">
                  <c:v>0.54617674999999988</c:v>
                </c:pt>
                <c:pt idx="18877">
                  <c:v>0.54620928000000002</c:v>
                </c:pt>
                <c:pt idx="18878">
                  <c:v>0.54623473999999994</c:v>
                </c:pt>
                <c:pt idx="18879">
                  <c:v>0.54626725999999992</c:v>
                </c:pt>
                <c:pt idx="18880">
                  <c:v>0.54629260999999996</c:v>
                </c:pt>
                <c:pt idx="18881">
                  <c:v>0.54632513000000005</c:v>
                </c:pt>
                <c:pt idx="18882">
                  <c:v>0.54635071000000002</c:v>
                </c:pt>
                <c:pt idx="18883">
                  <c:v>0.54638288999999973</c:v>
                </c:pt>
                <c:pt idx="18884">
                  <c:v>0.54640847000000003</c:v>
                </c:pt>
                <c:pt idx="18885">
                  <c:v>0.54644099000000002</c:v>
                </c:pt>
                <c:pt idx="18886">
                  <c:v>0.54646587000000002</c:v>
                </c:pt>
                <c:pt idx="18887">
                  <c:v>0.54649886000000003</c:v>
                </c:pt>
                <c:pt idx="18888">
                  <c:v>0.54652385999999997</c:v>
                </c:pt>
                <c:pt idx="18889">
                  <c:v>0.54655661999999994</c:v>
                </c:pt>
                <c:pt idx="18890">
                  <c:v>0.54658195999999992</c:v>
                </c:pt>
                <c:pt idx="18891">
                  <c:v>0.54661459999999984</c:v>
                </c:pt>
                <c:pt idx="18892">
                  <c:v>0.54663994999999999</c:v>
                </c:pt>
                <c:pt idx="18893">
                  <c:v>0.54667246999999997</c:v>
                </c:pt>
                <c:pt idx="18894">
                  <c:v>0.54669782000000011</c:v>
                </c:pt>
                <c:pt idx="18895">
                  <c:v>0.54673046000000003</c:v>
                </c:pt>
                <c:pt idx="18896">
                  <c:v>0.54675534000000003</c:v>
                </c:pt>
                <c:pt idx="18897">
                  <c:v>0.54678775000000002</c:v>
                </c:pt>
                <c:pt idx="18898">
                  <c:v>0.54681332999999988</c:v>
                </c:pt>
                <c:pt idx="18899">
                  <c:v>0.54684574000000008</c:v>
                </c:pt>
                <c:pt idx="18900">
                  <c:v>0.54687120000000011</c:v>
                </c:pt>
                <c:pt idx="18901">
                  <c:v>0.54690371999999998</c:v>
                </c:pt>
                <c:pt idx="18902">
                  <c:v>0.54692907000000013</c:v>
                </c:pt>
                <c:pt idx="18903">
                  <c:v>0.54696159</c:v>
                </c:pt>
                <c:pt idx="18904">
                  <c:v>0.54698693999999992</c:v>
                </c:pt>
                <c:pt idx="18905">
                  <c:v>0.54701968999999984</c:v>
                </c:pt>
                <c:pt idx="18906">
                  <c:v>0.54704492999999998</c:v>
                </c:pt>
                <c:pt idx="18907">
                  <c:v>0.54707755999999996</c:v>
                </c:pt>
                <c:pt idx="18908">
                  <c:v>0.54710267999999984</c:v>
                </c:pt>
                <c:pt idx="18909">
                  <c:v>0.54713542999999998</c:v>
                </c:pt>
                <c:pt idx="18910">
                  <c:v>0.54716054999999986</c:v>
                </c:pt>
                <c:pt idx="18911">
                  <c:v>0.54719329999999999</c:v>
                </c:pt>
                <c:pt idx="18912">
                  <c:v>0.54721841999999998</c:v>
                </c:pt>
                <c:pt idx="18913">
                  <c:v>0.54725082999999997</c:v>
                </c:pt>
                <c:pt idx="18914">
                  <c:v>0.54727641000000005</c:v>
                </c:pt>
                <c:pt idx="18915">
                  <c:v>0.54730869999999998</c:v>
                </c:pt>
                <c:pt idx="18916">
                  <c:v>0.54733438999999973</c:v>
                </c:pt>
                <c:pt idx="18917">
                  <c:v>0.54736656999999989</c:v>
                </c:pt>
                <c:pt idx="18918">
                  <c:v>0.54739225999999996</c:v>
                </c:pt>
                <c:pt idx="18919">
                  <c:v>0.54742444000000001</c:v>
                </c:pt>
                <c:pt idx="18920">
                  <c:v>0.54745012999999987</c:v>
                </c:pt>
                <c:pt idx="18921">
                  <c:v>0.54748242999999985</c:v>
                </c:pt>
                <c:pt idx="18922">
                  <c:v>0.54750799999999988</c:v>
                </c:pt>
                <c:pt idx="18923">
                  <c:v>0.54754040999999998</c:v>
                </c:pt>
                <c:pt idx="18924">
                  <c:v>0.54756587000000001</c:v>
                </c:pt>
                <c:pt idx="18925">
                  <c:v>0.54759827999999999</c:v>
                </c:pt>
                <c:pt idx="18926">
                  <c:v>0.54762374000000003</c:v>
                </c:pt>
                <c:pt idx="18927">
                  <c:v>0.54765626999999983</c:v>
                </c:pt>
                <c:pt idx="18928">
                  <c:v>0.54768162000000009</c:v>
                </c:pt>
                <c:pt idx="18929">
                  <c:v>0.54771367999999998</c:v>
                </c:pt>
                <c:pt idx="18930">
                  <c:v>0.54773914000000001</c:v>
                </c:pt>
                <c:pt idx="18931">
                  <c:v>0.54777178000000004</c:v>
                </c:pt>
                <c:pt idx="18932">
                  <c:v>0.54779701000000014</c:v>
                </c:pt>
                <c:pt idx="18933">
                  <c:v>0.54782964999999995</c:v>
                </c:pt>
                <c:pt idx="18934">
                  <c:v>0.54785499000000004</c:v>
                </c:pt>
                <c:pt idx="18935">
                  <c:v>0.54788762999999996</c:v>
                </c:pt>
                <c:pt idx="18936">
                  <c:v>0.54791287</c:v>
                </c:pt>
                <c:pt idx="18937">
                  <c:v>0.54794550000000009</c:v>
                </c:pt>
                <c:pt idx="18938">
                  <c:v>0.54797074000000001</c:v>
                </c:pt>
                <c:pt idx="18939">
                  <c:v>0.54800349000000004</c:v>
                </c:pt>
                <c:pt idx="18940">
                  <c:v>0.54802872000000002</c:v>
                </c:pt>
                <c:pt idx="18941">
                  <c:v>0.54806124000000001</c:v>
                </c:pt>
                <c:pt idx="18942">
                  <c:v>0.54808658999999993</c:v>
                </c:pt>
                <c:pt idx="18943">
                  <c:v>0.54811935000000001</c:v>
                </c:pt>
                <c:pt idx="18944">
                  <c:v>0.54814445999999994</c:v>
                </c:pt>
                <c:pt idx="18945">
                  <c:v>0.54817722000000002</c:v>
                </c:pt>
                <c:pt idx="18946">
                  <c:v>0.54820232999999985</c:v>
                </c:pt>
                <c:pt idx="18947">
                  <c:v>0.54823496999999988</c:v>
                </c:pt>
                <c:pt idx="18948">
                  <c:v>0.54826019999999986</c:v>
                </c:pt>
                <c:pt idx="18949">
                  <c:v>0.54829237999999991</c:v>
                </c:pt>
                <c:pt idx="18950">
                  <c:v>0.54831806999999988</c:v>
                </c:pt>
                <c:pt idx="18951">
                  <c:v>0.54835025000000004</c:v>
                </c:pt>
                <c:pt idx="18952">
                  <c:v>0.54837605999999994</c:v>
                </c:pt>
                <c:pt idx="18953">
                  <c:v>0.54840811999999994</c:v>
                </c:pt>
                <c:pt idx="18954">
                  <c:v>0.54843392999999985</c:v>
                </c:pt>
                <c:pt idx="18955">
                  <c:v>0.54846598999999985</c:v>
                </c:pt>
                <c:pt idx="18956">
                  <c:v>0.54849179999999997</c:v>
                </c:pt>
                <c:pt idx="18957">
                  <c:v>0.54852385999999997</c:v>
                </c:pt>
                <c:pt idx="18958">
                  <c:v>0.54854966999999999</c:v>
                </c:pt>
                <c:pt idx="18959">
                  <c:v>0.54858185000000004</c:v>
                </c:pt>
                <c:pt idx="18960">
                  <c:v>0.54860754</c:v>
                </c:pt>
                <c:pt idx="18961">
                  <c:v>0.54863972000000005</c:v>
                </c:pt>
                <c:pt idx="18962">
                  <c:v>0.54866495000000004</c:v>
                </c:pt>
                <c:pt idx="18963">
                  <c:v>0.54869782000000011</c:v>
                </c:pt>
                <c:pt idx="18964">
                  <c:v>0.54872293000000005</c:v>
                </c:pt>
                <c:pt idx="18965">
                  <c:v>0.54875580000000013</c:v>
                </c:pt>
                <c:pt idx="18966">
                  <c:v>0.54878079999999996</c:v>
                </c:pt>
                <c:pt idx="18967">
                  <c:v>0.54881309999999994</c:v>
                </c:pt>
                <c:pt idx="18968">
                  <c:v>0.54883868000000002</c:v>
                </c:pt>
                <c:pt idx="18969">
                  <c:v>0.54887096999999996</c:v>
                </c:pt>
                <c:pt idx="18970">
                  <c:v>0.54889655000000004</c:v>
                </c:pt>
                <c:pt idx="18971">
                  <c:v>0.54892884000000008</c:v>
                </c:pt>
                <c:pt idx="18972">
                  <c:v>0.54895442000000005</c:v>
                </c:pt>
                <c:pt idx="18973">
                  <c:v>0.54898681999999999</c:v>
                </c:pt>
                <c:pt idx="18974">
                  <c:v>0.54901228999999985</c:v>
                </c:pt>
                <c:pt idx="18975">
                  <c:v>0.5490450400000001</c:v>
                </c:pt>
                <c:pt idx="18976">
                  <c:v>0.54907026999999997</c:v>
                </c:pt>
                <c:pt idx="18977">
                  <c:v>0.54910255999999991</c:v>
                </c:pt>
                <c:pt idx="18978">
                  <c:v>0.54912813999999999</c:v>
                </c:pt>
                <c:pt idx="18979">
                  <c:v>0.54916043000000003</c:v>
                </c:pt>
                <c:pt idx="18980">
                  <c:v>0.54918601</c:v>
                </c:pt>
                <c:pt idx="18981">
                  <c:v>0.54921829999999994</c:v>
                </c:pt>
                <c:pt idx="18982">
                  <c:v>0.54924399999999984</c:v>
                </c:pt>
                <c:pt idx="18983">
                  <c:v>0.54927641000000005</c:v>
                </c:pt>
                <c:pt idx="18984">
                  <c:v>0.54930186999999997</c:v>
                </c:pt>
                <c:pt idx="18985">
                  <c:v>0.54933427999999984</c:v>
                </c:pt>
                <c:pt idx="18986">
                  <c:v>0.54935973999999999</c:v>
                </c:pt>
                <c:pt idx="18987">
                  <c:v>0.54939214999999986</c:v>
                </c:pt>
                <c:pt idx="18988">
                  <c:v>0.54941761</c:v>
                </c:pt>
                <c:pt idx="18989">
                  <c:v>0.54945001999999998</c:v>
                </c:pt>
                <c:pt idx="18990">
                  <c:v>0.54947502000000004</c:v>
                </c:pt>
                <c:pt idx="18991">
                  <c:v>0.54950789</c:v>
                </c:pt>
                <c:pt idx="18992">
                  <c:v>0.54953288999999994</c:v>
                </c:pt>
                <c:pt idx="18993">
                  <c:v>0.54956587000000001</c:v>
                </c:pt>
                <c:pt idx="18994">
                  <c:v>0.54959111000000005</c:v>
                </c:pt>
                <c:pt idx="18995">
                  <c:v>0.54962339999999998</c:v>
                </c:pt>
                <c:pt idx="18996">
                  <c:v>0.54964897999999995</c:v>
                </c:pt>
                <c:pt idx="18997">
                  <c:v>0.54968127000000011</c:v>
                </c:pt>
                <c:pt idx="18998">
                  <c:v>0.54970684999999997</c:v>
                </c:pt>
                <c:pt idx="18999">
                  <c:v>0.54973914000000002</c:v>
                </c:pt>
                <c:pt idx="19000">
                  <c:v>0.54976471999999998</c:v>
                </c:pt>
                <c:pt idx="19001">
                  <c:v>0.54979712000000003</c:v>
                </c:pt>
                <c:pt idx="19002">
                  <c:v>0.54982259</c:v>
                </c:pt>
                <c:pt idx="19003">
                  <c:v>0.54985499000000004</c:v>
                </c:pt>
                <c:pt idx="19004">
                  <c:v>0.54988057000000001</c:v>
                </c:pt>
                <c:pt idx="19005">
                  <c:v>0.54991297999999988</c:v>
                </c:pt>
                <c:pt idx="19006">
                  <c:v>0.54993844000000003</c:v>
                </c:pt>
                <c:pt idx="19007">
                  <c:v>0.54997085000000012</c:v>
                </c:pt>
                <c:pt idx="19008">
                  <c:v>0.54999631000000004</c:v>
                </c:pt>
                <c:pt idx="19009">
                  <c:v>0.55002872000000003</c:v>
                </c:pt>
                <c:pt idx="19010">
                  <c:v>0.55005395000000001</c:v>
                </c:pt>
                <c:pt idx="19011">
                  <c:v>0.55008623999999984</c:v>
                </c:pt>
                <c:pt idx="19012">
                  <c:v>0.55011182000000003</c:v>
                </c:pt>
                <c:pt idx="19013">
                  <c:v>0.55014412000000001</c:v>
                </c:pt>
                <c:pt idx="19014">
                  <c:v>0.55016969000000004</c:v>
                </c:pt>
                <c:pt idx="19015">
                  <c:v>0.55020199000000003</c:v>
                </c:pt>
                <c:pt idx="19016">
                  <c:v>0.55022755999999984</c:v>
                </c:pt>
                <c:pt idx="19017">
                  <c:v>0.55025986000000005</c:v>
                </c:pt>
                <c:pt idx="19018">
                  <c:v>0.55028542999999996</c:v>
                </c:pt>
                <c:pt idx="19019">
                  <c:v>0.55031783999999984</c:v>
                </c:pt>
                <c:pt idx="19020">
                  <c:v>0.55034329999999998</c:v>
                </c:pt>
                <c:pt idx="19021">
                  <c:v>0.55037583000000012</c:v>
                </c:pt>
                <c:pt idx="19022">
                  <c:v>0.55040117999999993</c:v>
                </c:pt>
                <c:pt idx="19023">
                  <c:v>0.55043369999999991</c:v>
                </c:pt>
                <c:pt idx="19024">
                  <c:v>0.55045893000000001</c:v>
                </c:pt>
                <c:pt idx="19025">
                  <c:v>0.55049168000000004</c:v>
                </c:pt>
                <c:pt idx="19026">
                  <c:v>0.55051691999999985</c:v>
                </c:pt>
                <c:pt idx="19027">
                  <c:v>0.55054955000000005</c:v>
                </c:pt>
                <c:pt idx="19028">
                  <c:v>0.55057478999999987</c:v>
                </c:pt>
                <c:pt idx="19029">
                  <c:v>0.55060766000000005</c:v>
                </c:pt>
                <c:pt idx="19030">
                  <c:v>0.55063266</c:v>
                </c:pt>
                <c:pt idx="19031">
                  <c:v>0.55066541000000013</c:v>
                </c:pt>
                <c:pt idx="19032">
                  <c:v>0.55069053000000012</c:v>
                </c:pt>
                <c:pt idx="19033">
                  <c:v>0.55072281999999995</c:v>
                </c:pt>
                <c:pt idx="19034">
                  <c:v>0.55074840000000014</c:v>
                </c:pt>
                <c:pt idx="19035">
                  <c:v>0.55078068999999996</c:v>
                </c:pt>
                <c:pt idx="19036">
                  <c:v>0.55080614999999988</c:v>
                </c:pt>
                <c:pt idx="19037">
                  <c:v>0.55083868000000002</c:v>
                </c:pt>
                <c:pt idx="19038">
                  <c:v>0.55086413999999984</c:v>
                </c:pt>
                <c:pt idx="19039">
                  <c:v>0.55089666000000004</c:v>
                </c:pt>
                <c:pt idx="19040">
                  <c:v>0.55092200999999996</c:v>
                </c:pt>
                <c:pt idx="19041">
                  <c:v>0.55095453000000005</c:v>
                </c:pt>
                <c:pt idx="19042">
                  <c:v>0.55097976000000004</c:v>
                </c:pt>
                <c:pt idx="19043">
                  <c:v>0.55101251999999989</c:v>
                </c:pt>
                <c:pt idx="19044">
                  <c:v>0.55103774999999988</c:v>
                </c:pt>
                <c:pt idx="19045">
                  <c:v>0.55107039000000002</c:v>
                </c:pt>
                <c:pt idx="19046">
                  <c:v>0.55109573999999995</c:v>
                </c:pt>
                <c:pt idx="19047">
                  <c:v>0.55112837000000003</c:v>
                </c:pt>
                <c:pt idx="19048">
                  <c:v>0.55115360999999996</c:v>
                </c:pt>
                <c:pt idx="19049">
                  <c:v>0.55118623999999994</c:v>
                </c:pt>
                <c:pt idx="19050">
                  <c:v>0.55121147999999998</c:v>
                </c:pt>
                <c:pt idx="19051">
                  <c:v>0.55124412</c:v>
                </c:pt>
                <c:pt idx="19052">
                  <c:v>0.55126934999999988</c:v>
                </c:pt>
                <c:pt idx="19053">
                  <c:v>0.55130199000000002</c:v>
                </c:pt>
                <c:pt idx="19054">
                  <c:v>0.55132733</c:v>
                </c:pt>
                <c:pt idx="19055">
                  <c:v>0.55135939</c:v>
                </c:pt>
                <c:pt idx="19056">
                  <c:v>0.55138520000000002</c:v>
                </c:pt>
                <c:pt idx="19057">
                  <c:v>0.55141725999999991</c:v>
                </c:pt>
                <c:pt idx="19058">
                  <c:v>0.55144307000000004</c:v>
                </c:pt>
                <c:pt idx="19059">
                  <c:v>0.55147513000000004</c:v>
                </c:pt>
                <c:pt idx="19060">
                  <c:v>0.55150093999999994</c:v>
                </c:pt>
                <c:pt idx="19061">
                  <c:v>0.55153334999999992</c:v>
                </c:pt>
                <c:pt idx="19062">
                  <c:v>0.55155880999999984</c:v>
                </c:pt>
                <c:pt idx="19063">
                  <c:v>0.55159133999999999</c:v>
                </c:pt>
                <c:pt idx="19064">
                  <c:v>0.55161621999999999</c:v>
                </c:pt>
                <c:pt idx="19065">
                  <c:v>0.55164874000000008</c:v>
                </c:pt>
                <c:pt idx="19066">
                  <c:v>0.55167409000000012</c:v>
                </c:pt>
                <c:pt idx="19067">
                  <c:v>0.55170673000000003</c:v>
                </c:pt>
                <c:pt idx="19068">
                  <c:v>0.55173196000000002</c:v>
                </c:pt>
                <c:pt idx="19069">
                  <c:v>0.55176460000000005</c:v>
                </c:pt>
                <c:pt idx="19070">
                  <c:v>0.55178983000000015</c:v>
                </c:pt>
                <c:pt idx="19071">
                  <c:v>0.55182259</c:v>
                </c:pt>
                <c:pt idx="19072">
                  <c:v>0.55184792999999999</c:v>
                </c:pt>
                <c:pt idx="19073">
                  <c:v>0.55188046000000002</c:v>
                </c:pt>
                <c:pt idx="19074">
                  <c:v>0.55190580000000011</c:v>
                </c:pt>
                <c:pt idx="19075">
                  <c:v>0.55193844000000003</c:v>
                </c:pt>
                <c:pt idx="19076">
                  <c:v>0.55196367999999996</c:v>
                </c:pt>
                <c:pt idx="19077">
                  <c:v>0.55199631000000005</c:v>
                </c:pt>
                <c:pt idx="19078">
                  <c:v>0.55202166000000008</c:v>
                </c:pt>
                <c:pt idx="19079">
                  <c:v>0.55205417999999984</c:v>
                </c:pt>
                <c:pt idx="19080">
                  <c:v>0.55207952999999999</c:v>
                </c:pt>
                <c:pt idx="19081">
                  <c:v>0.5521121699999999</c:v>
                </c:pt>
                <c:pt idx="19082">
                  <c:v>0.5521374</c:v>
                </c:pt>
                <c:pt idx="19083">
                  <c:v>0.55217004000000003</c:v>
                </c:pt>
                <c:pt idx="19084">
                  <c:v>0.55219527000000013</c:v>
                </c:pt>
                <c:pt idx="19085">
                  <c:v>0.55222780000000005</c:v>
                </c:pt>
                <c:pt idx="19086">
                  <c:v>0.55225325999999997</c:v>
                </c:pt>
                <c:pt idx="19087">
                  <c:v>0.55228520000000003</c:v>
                </c:pt>
                <c:pt idx="19088">
                  <c:v>0.55231112999999987</c:v>
                </c:pt>
                <c:pt idx="19089">
                  <c:v>0.55234318999999987</c:v>
                </c:pt>
                <c:pt idx="19090">
                  <c:v>0.55236841999999997</c:v>
                </c:pt>
                <c:pt idx="19091">
                  <c:v>0.55240093999999984</c:v>
                </c:pt>
                <c:pt idx="19092">
                  <c:v>0.55242628999999988</c:v>
                </c:pt>
                <c:pt idx="19093">
                  <c:v>0.55245893000000001</c:v>
                </c:pt>
                <c:pt idx="19094">
                  <c:v>0.55248415999999989</c:v>
                </c:pt>
                <c:pt idx="19095">
                  <c:v>0.55251691999999986</c:v>
                </c:pt>
                <c:pt idx="19096">
                  <c:v>0.55254203000000002</c:v>
                </c:pt>
                <c:pt idx="19097">
                  <c:v>0.55257478999999987</c:v>
                </c:pt>
                <c:pt idx="19098">
                  <c:v>0.55259990000000003</c:v>
                </c:pt>
                <c:pt idx="19099">
                  <c:v>0.55263266</c:v>
                </c:pt>
                <c:pt idx="19100">
                  <c:v>0.55265788999999998</c:v>
                </c:pt>
                <c:pt idx="19101">
                  <c:v>0.55269053000000012</c:v>
                </c:pt>
                <c:pt idx="19102">
                  <c:v>0.55271587000000011</c:v>
                </c:pt>
                <c:pt idx="19103">
                  <c:v>0.55274851000000014</c:v>
                </c:pt>
                <c:pt idx="19104">
                  <c:v>0.55277374000000001</c:v>
                </c:pt>
                <c:pt idx="19105">
                  <c:v>0.55280627000000004</c:v>
                </c:pt>
                <c:pt idx="19106">
                  <c:v>0.55283162000000008</c:v>
                </c:pt>
                <c:pt idx="19107">
                  <c:v>0.55286436999999988</c:v>
                </c:pt>
                <c:pt idx="19108">
                  <c:v>0.55288959999999998</c:v>
                </c:pt>
                <c:pt idx="19109">
                  <c:v>0.55292224000000001</c:v>
                </c:pt>
                <c:pt idx="19110">
                  <c:v>0.55294747000000011</c:v>
                </c:pt>
                <c:pt idx="19111">
                  <c:v>0.55298011000000002</c:v>
                </c:pt>
                <c:pt idx="19112">
                  <c:v>0.55300534000000001</c:v>
                </c:pt>
                <c:pt idx="19113">
                  <c:v>0.55303797999999993</c:v>
                </c:pt>
                <c:pt idx="19114">
                  <c:v>0.55306321000000003</c:v>
                </c:pt>
                <c:pt idx="19115">
                  <c:v>0.55309585000000028</c:v>
                </c:pt>
                <c:pt idx="19116">
                  <c:v>0.55312108000000004</c:v>
                </c:pt>
                <c:pt idx="19117">
                  <c:v>0.55315384000000001</c:v>
                </c:pt>
                <c:pt idx="19118">
                  <c:v>0.55317906999999999</c:v>
                </c:pt>
                <c:pt idx="19119">
                  <c:v>0.55321171000000002</c:v>
                </c:pt>
                <c:pt idx="19120">
                  <c:v>0.5532369399999999</c:v>
                </c:pt>
                <c:pt idx="19121">
                  <c:v>0.55326900000000001</c:v>
                </c:pt>
                <c:pt idx="19122">
                  <c:v>0.55329481000000014</c:v>
                </c:pt>
                <c:pt idx="19123">
                  <c:v>0.55332698999999985</c:v>
                </c:pt>
                <c:pt idx="19124">
                  <c:v>0.55335232999999973</c:v>
                </c:pt>
                <c:pt idx="19125">
                  <c:v>0.55338485999999998</c:v>
                </c:pt>
                <c:pt idx="19126">
                  <c:v>0.55341019999999985</c:v>
                </c:pt>
                <c:pt idx="19127">
                  <c:v>0.55344272999999988</c:v>
                </c:pt>
                <c:pt idx="19128">
                  <c:v>0.55346806999999987</c:v>
                </c:pt>
                <c:pt idx="19129">
                  <c:v>0.55350060000000001</c:v>
                </c:pt>
                <c:pt idx="19130">
                  <c:v>0.55352605999999993</c:v>
                </c:pt>
                <c:pt idx="19131">
                  <c:v>0.55355847000000002</c:v>
                </c:pt>
                <c:pt idx="19132">
                  <c:v>0.55358392999999972</c:v>
                </c:pt>
                <c:pt idx="19133">
                  <c:v>0.55361633999999993</c:v>
                </c:pt>
                <c:pt idx="19134">
                  <c:v>0.55364180000000007</c:v>
                </c:pt>
                <c:pt idx="19135">
                  <c:v>0.55367432000000005</c:v>
                </c:pt>
                <c:pt idx="19136">
                  <c:v>0.55369979000000014</c:v>
                </c:pt>
                <c:pt idx="19137">
                  <c:v>0.55373218999999985</c:v>
                </c:pt>
                <c:pt idx="19138">
                  <c:v>0.55375730999999984</c:v>
                </c:pt>
                <c:pt idx="19139">
                  <c:v>0.55379006000000008</c:v>
                </c:pt>
                <c:pt idx="19140">
                  <c:v>0.55381517999999996</c:v>
                </c:pt>
                <c:pt idx="19141">
                  <c:v>0.55384792999999999</c:v>
                </c:pt>
                <c:pt idx="19142">
                  <c:v>0.55387317000000003</c:v>
                </c:pt>
                <c:pt idx="19143">
                  <c:v>0.55390592000000005</c:v>
                </c:pt>
                <c:pt idx="19144">
                  <c:v>0.55393104000000004</c:v>
                </c:pt>
                <c:pt idx="19145">
                  <c:v>0.55396391</c:v>
                </c:pt>
                <c:pt idx="19146">
                  <c:v>0.55398890999999983</c:v>
                </c:pt>
                <c:pt idx="19147">
                  <c:v>0.55402178000000002</c:v>
                </c:pt>
                <c:pt idx="19148">
                  <c:v>0.55404677999999996</c:v>
                </c:pt>
                <c:pt idx="19149">
                  <c:v>0.55407918</c:v>
                </c:pt>
                <c:pt idx="19150">
                  <c:v>0.55410464999999998</c:v>
                </c:pt>
                <c:pt idx="19151">
                  <c:v>0.55413705000000002</c:v>
                </c:pt>
                <c:pt idx="19152">
                  <c:v>0.55416251999999988</c:v>
                </c:pt>
                <c:pt idx="19153">
                  <c:v>0.55419492999999997</c:v>
                </c:pt>
                <c:pt idx="19154">
                  <c:v>0.55422039000000001</c:v>
                </c:pt>
                <c:pt idx="19155">
                  <c:v>0.55425279999999988</c:v>
                </c:pt>
                <c:pt idx="19156">
                  <c:v>0.55427837000000002</c:v>
                </c:pt>
                <c:pt idx="19157">
                  <c:v>0.55431067000000001</c:v>
                </c:pt>
                <c:pt idx="19158">
                  <c:v>0.55433635999999986</c:v>
                </c:pt>
                <c:pt idx="19159">
                  <c:v>0.55436853999999991</c:v>
                </c:pt>
                <c:pt idx="19160">
                  <c:v>0.55439422999999999</c:v>
                </c:pt>
                <c:pt idx="19161">
                  <c:v>0.55442674999999986</c:v>
                </c:pt>
                <c:pt idx="19162">
                  <c:v>0.55445209999999989</c:v>
                </c:pt>
                <c:pt idx="19163">
                  <c:v>0.55448461999999998</c:v>
                </c:pt>
                <c:pt idx="19164">
                  <c:v>0.55450997000000002</c:v>
                </c:pt>
                <c:pt idx="19165">
                  <c:v>0.55454249</c:v>
                </c:pt>
                <c:pt idx="19166">
                  <c:v>0.55456783999999992</c:v>
                </c:pt>
                <c:pt idx="19167">
                  <c:v>0.55460036999999984</c:v>
                </c:pt>
                <c:pt idx="19168">
                  <c:v>0.55462571000000016</c:v>
                </c:pt>
                <c:pt idx="19169">
                  <c:v>0.55465824000000008</c:v>
                </c:pt>
                <c:pt idx="19170">
                  <c:v>0.55468357999999984</c:v>
                </c:pt>
                <c:pt idx="19171">
                  <c:v>0.55471621999999998</c:v>
                </c:pt>
                <c:pt idx="19172">
                  <c:v>0.55474145000000008</c:v>
                </c:pt>
                <c:pt idx="19173">
                  <c:v>0.55477409000000011</c:v>
                </c:pt>
                <c:pt idx="19174">
                  <c:v>0.5547993200000001</c:v>
                </c:pt>
                <c:pt idx="19175">
                  <c:v>0.55483162000000008</c:v>
                </c:pt>
                <c:pt idx="19176">
                  <c:v>0.55485719</c:v>
                </c:pt>
                <c:pt idx="19177">
                  <c:v>0.55488983000000014</c:v>
                </c:pt>
                <c:pt idx="19178">
                  <c:v>0.55491517999999984</c:v>
                </c:pt>
                <c:pt idx="19179">
                  <c:v>0.55494770000000004</c:v>
                </c:pt>
                <c:pt idx="19180">
                  <c:v>0.55497304999999997</c:v>
                </c:pt>
                <c:pt idx="19181">
                  <c:v>0.55500556999999984</c:v>
                </c:pt>
                <c:pt idx="19182">
                  <c:v>0.55503091999999998</c:v>
                </c:pt>
                <c:pt idx="19183">
                  <c:v>0.5550635599999999</c:v>
                </c:pt>
                <c:pt idx="19184">
                  <c:v>0.55508833000000002</c:v>
                </c:pt>
                <c:pt idx="19185">
                  <c:v>0.55512085000000011</c:v>
                </c:pt>
                <c:pt idx="19186">
                  <c:v>0.55514620000000003</c:v>
                </c:pt>
                <c:pt idx="19187">
                  <c:v>0.55517872000000001</c:v>
                </c:pt>
                <c:pt idx="19188">
                  <c:v>0.55520417999999994</c:v>
                </c:pt>
                <c:pt idx="19189">
                  <c:v>0.55523658999999992</c:v>
                </c:pt>
                <c:pt idx="19190">
                  <c:v>0.55526204999999973</c:v>
                </c:pt>
                <c:pt idx="19191">
                  <c:v>0.55529435000000005</c:v>
                </c:pt>
                <c:pt idx="19192">
                  <c:v>0.55532004000000001</c:v>
                </c:pt>
                <c:pt idx="19193">
                  <c:v>0.55535221999999984</c:v>
                </c:pt>
                <c:pt idx="19194">
                  <c:v>0.55537791000000003</c:v>
                </c:pt>
                <c:pt idx="19195">
                  <c:v>0.55541019999999985</c:v>
                </c:pt>
                <c:pt idx="19196">
                  <c:v>0.55543577999999993</c:v>
                </c:pt>
                <c:pt idx="19197">
                  <c:v>0.55546818999999992</c:v>
                </c:pt>
                <c:pt idx="19198">
                  <c:v>0.55549364999999984</c:v>
                </c:pt>
                <c:pt idx="19199">
                  <c:v>0.55552605999999993</c:v>
                </c:pt>
                <c:pt idx="19200">
                  <c:v>0.55555151999999997</c:v>
                </c:pt>
                <c:pt idx="19201">
                  <c:v>0.55558392999999973</c:v>
                </c:pt>
                <c:pt idx="19202">
                  <c:v>0.55560938999999998</c:v>
                </c:pt>
                <c:pt idx="19203">
                  <c:v>0.55564180000000007</c:v>
                </c:pt>
                <c:pt idx="19204">
                  <c:v>0.55566726</c:v>
                </c:pt>
                <c:pt idx="19205">
                  <c:v>0.55569967000000009</c:v>
                </c:pt>
                <c:pt idx="19206">
                  <c:v>0.55572524999999995</c:v>
                </c:pt>
                <c:pt idx="19207">
                  <c:v>0.55575766000000004</c:v>
                </c:pt>
                <c:pt idx="19208">
                  <c:v>0.55578324000000001</c:v>
                </c:pt>
                <c:pt idx="19209">
                  <c:v>0.55581552999999984</c:v>
                </c:pt>
                <c:pt idx="19210">
                  <c:v>0.55584111000000014</c:v>
                </c:pt>
                <c:pt idx="19211">
                  <c:v>0.55587363000000012</c:v>
                </c:pt>
                <c:pt idx="19212">
                  <c:v>0.55589898000000004</c:v>
                </c:pt>
                <c:pt idx="19213">
                  <c:v>0.55593104000000004</c:v>
                </c:pt>
                <c:pt idx="19214">
                  <c:v>0.55595684999999984</c:v>
                </c:pt>
                <c:pt idx="19215">
                  <c:v>0.55598901999999994</c:v>
                </c:pt>
                <c:pt idx="19216">
                  <c:v>0.55601471999999996</c:v>
                </c:pt>
                <c:pt idx="19217">
                  <c:v>0.55604688999999996</c:v>
                </c:pt>
                <c:pt idx="19218">
                  <c:v>0.55607258999999987</c:v>
                </c:pt>
                <c:pt idx="19219">
                  <c:v>0.55610475999999998</c:v>
                </c:pt>
                <c:pt idx="19220">
                  <c:v>0.55612998999999996</c:v>
                </c:pt>
                <c:pt idx="19221">
                  <c:v>0.55616262999999988</c:v>
                </c:pt>
                <c:pt idx="19222">
                  <c:v>0.55618787000000003</c:v>
                </c:pt>
                <c:pt idx="19223">
                  <c:v>0.55622050000000001</c:v>
                </c:pt>
                <c:pt idx="19224">
                  <c:v>0.55624596999999998</c:v>
                </c:pt>
                <c:pt idx="19225">
                  <c:v>0.55627848999999996</c:v>
                </c:pt>
                <c:pt idx="19226">
                  <c:v>0.55630394999999988</c:v>
                </c:pt>
                <c:pt idx="19227">
                  <c:v>0.55633647999999991</c:v>
                </c:pt>
                <c:pt idx="19228">
                  <c:v>0.55636171000000001</c:v>
                </c:pt>
                <c:pt idx="19229">
                  <c:v>0.55639435000000004</c:v>
                </c:pt>
                <c:pt idx="19230">
                  <c:v>0.55641957999999991</c:v>
                </c:pt>
                <c:pt idx="19231">
                  <c:v>0.55645221999999994</c:v>
                </c:pt>
                <c:pt idx="19232">
                  <c:v>0.55647755999999993</c:v>
                </c:pt>
                <c:pt idx="19233">
                  <c:v>0.55651008999999985</c:v>
                </c:pt>
                <c:pt idx="19234">
                  <c:v>0.55653543000000005</c:v>
                </c:pt>
                <c:pt idx="19235">
                  <c:v>0.55656795999999986</c:v>
                </c:pt>
                <c:pt idx="19236">
                  <c:v>0.55659329999999996</c:v>
                </c:pt>
                <c:pt idx="19237">
                  <c:v>0.5566258300000001</c:v>
                </c:pt>
                <c:pt idx="19238">
                  <c:v>0.55665118000000002</c:v>
                </c:pt>
                <c:pt idx="19239">
                  <c:v>0.5566837</c:v>
                </c:pt>
                <c:pt idx="19240">
                  <c:v>0.55670881000000016</c:v>
                </c:pt>
                <c:pt idx="19241">
                  <c:v>0.55674168000000013</c:v>
                </c:pt>
                <c:pt idx="19242">
                  <c:v>0.55676680000000001</c:v>
                </c:pt>
                <c:pt idx="19243">
                  <c:v>0.55679909000000016</c:v>
                </c:pt>
                <c:pt idx="19244">
                  <c:v>0.55682454999999997</c:v>
                </c:pt>
                <c:pt idx="19245">
                  <c:v>0.55685708</c:v>
                </c:pt>
                <c:pt idx="19246">
                  <c:v>0.55688265999999997</c:v>
                </c:pt>
                <c:pt idx="19247">
                  <c:v>0.5569153</c:v>
                </c:pt>
                <c:pt idx="19248">
                  <c:v>0.55694006000000007</c:v>
                </c:pt>
                <c:pt idx="19249">
                  <c:v>0.55697304999999997</c:v>
                </c:pt>
                <c:pt idx="19250">
                  <c:v>0.55699840000000012</c:v>
                </c:pt>
                <c:pt idx="19251">
                  <c:v>0.55703080000000005</c:v>
                </c:pt>
                <c:pt idx="19252">
                  <c:v>0.55705579999999999</c:v>
                </c:pt>
                <c:pt idx="19253">
                  <c:v>0.55708868</c:v>
                </c:pt>
                <c:pt idx="19254">
                  <c:v>0.55711368000000006</c:v>
                </c:pt>
                <c:pt idx="19255">
                  <c:v>0.55714666000000002</c:v>
                </c:pt>
                <c:pt idx="19256">
                  <c:v>0.55717166000000007</c:v>
                </c:pt>
                <c:pt idx="19257">
                  <c:v>0.55720453000000003</c:v>
                </c:pt>
                <c:pt idx="19258">
                  <c:v>0.55722952999999997</c:v>
                </c:pt>
                <c:pt idx="19259">
                  <c:v>0.55726239999999994</c:v>
                </c:pt>
                <c:pt idx="19260">
                  <c:v>0.55728739999999988</c:v>
                </c:pt>
                <c:pt idx="19261">
                  <c:v>0.55732026999999984</c:v>
                </c:pt>
                <c:pt idx="19262">
                  <c:v>0.55734527000000011</c:v>
                </c:pt>
                <c:pt idx="19263">
                  <c:v>0.55737767999999999</c:v>
                </c:pt>
                <c:pt idx="19264">
                  <c:v>0.55740325999999996</c:v>
                </c:pt>
                <c:pt idx="19265">
                  <c:v>0.55743555</c:v>
                </c:pt>
                <c:pt idx="19266">
                  <c:v>0.55746112999999986</c:v>
                </c:pt>
                <c:pt idx="19267">
                  <c:v>0.55749353999999984</c:v>
                </c:pt>
                <c:pt idx="19268">
                  <c:v>0.55751911999999992</c:v>
                </c:pt>
                <c:pt idx="19269">
                  <c:v>0.55755140999999997</c:v>
                </c:pt>
                <c:pt idx="19270">
                  <c:v>0.55757698999999994</c:v>
                </c:pt>
                <c:pt idx="19271">
                  <c:v>0.5576092800000001</c:v>
                </c:pt>
                <c:pt idx="19272">
                  <c:v>0.55763509000000011</c:v>
                </c:pt>
                <c:pt idx="19273">
                  <c:v>0.55766715</c:v>
                </c:pt>
                <c:pt idx="19274">
                  <c:v>0.55769296000000002</c:v>
                </c:pt>
                <c:pt idx="19275">
                  <c:v>0.55772513000000012</c:v>
                </c:pt>
                <c:pt idx="19276">
                  <c:v>0.55775025000000011</c:v>
                </c:pt>
                <c:pt idx="19277">
                  <c:v>0.55778311999999997</c:v>
                </c:pt>
                <c:pt idx="19278">
                  <c:v>0.55780812000000002</c:v>
                </c:pt>
                <c:pt idx="19279">
                  <c:v>0.55784098999999998</c:v>
                </c:pt>
                <c:pt idx="19280">
                  <c:v>0.55786621999999997</c:v>
                </c:pt>
                <c:pt idx="19281">
                  <c:v>0.55789898000000004</c:v>
                </c:pt>
                <c:pt idx="19282">
                  <c:v>0.55792421000000014</c:v>
                </c:pt>
                <c:pt idx="19283">
                  <c:v>0.55795684999999984</c:v>
                </c:pt>
                <c:pt idx="19284">
                  <c:v>0.55798218999999993</c:v>
                </c:pt>
                <c:pt idx="19285">
                  <c:v>0.55801471999999996</c:v>
                </c:pt>
                <c:pt idx="19286">
                  <c:v>0.55804005999999995</c:v>
                </c:pt>
                <c:pt idx="19287">
                  <c:v>0.55807258999999987</c:v>
                </c:pt>
                <c:pt idx="19288">
                  <c:v>0.55809770000000003</c:v>
                </c:pt>
                <c:pt idx="19289">
                  <c:v>0.55813045999999999</c:v>
                </c:pt>
                <c:pt idx="19290">
                  <c:v>0.55815557000000005</c:v>
                </c:pt>
                <c:pt idx="19291">
                  <c:v>0.55818833000000001</c:v>
                </c:pt>
                <c:pt idx="19292">
                  <c:v>0.55821355999999989</c:v>
                </c:pt>
                <c:pt idx="19293">
                  <c:v>0.55824620000000003</c:v>
                </c:pt>
                <c:pt idx="19294">
                  <c:v>0.55827154999999984</c:v>
                </c:pt>
                <c:pt idx="19295">
                  <c:v>0.55830407000000004</c:v>
                </c:pt>
                <c:pt idx="19296">
                  <c:v>0.55832942000000008</c:v>
                </c:pt>
                <c:pt idx="19297">
                  <c:v>0.55836193999999983</c:v>
                </c:pt>
                <c:pt idx="19298">
                  <c:v>0.55838681999999984</c:v>
                </c:pt>
                <c:pt idx="19299">
                  <c:v>0.55841945999999998</c:v>
                </c:pt>
                <c:pt idx="19300">
                  <c:v>0.55844468999999997</c:v>
                </c:pt>
                <c:pt idx="19301">
                  <c:v>0.55847732999999988</c:v>
                </c:pt>
                <c:pt idx="19302">
                  <c:v>0.55850255999999987</c:v>
                </c:pt>
                <c:pt idx="19303">
                  <c:v>0.55853543000000005</c:v>
                </c:pt>
                <c:pt idx="19304">
                  <c:v>0.55856043</c:v>
                </c:pt>
                <c:pt idx="19305">
                  <c:v>0.55859329999999996</c:v>
                </c:pt>
                <c:pt idx="19306">
                  <c:v>0.55861864999999999</c:v>
                </c:pt>
                <c:pt idx="19307">
                  <c:v>0.55865129000000013</c:v>
                </c:pt>
                <c:pt idx="19308">
                  <c:v>0.55867617999999997</c:v>
                </c:pt>
                <c:pt idx="19309">
                  <c:v>0.55870916000000004</c:v>
                </c:pt>
                <c:pt idx="19310">
                  <c:v>0.55873415999999998</c:v>
                </c:pt>
                <c:pt idx="19311">
                  <c:v>0.55876703000000005</c:v>
                </c:pt>
                <c:pt idx="19312">
                  <c:v>0.55879203000000011</c:v>
                </c:pt>
                <c:pt idx="19313">
                  <c:v>0.55882490000000007</c:v>
                </c:pt>
                <c:pt idx="19314">
                  <c:v>0.55884990000000012</c:v>
                </c:pt>
                <c:pt idx="19315">
                  <c:v>0.55888276999999986</c:v>
                </c:pt>
                <c:pt idx="19316">
                  <c:v>0.55890777000000003</c:v>
                </c:pt>
                <c:pt idx="19317">
                  <c:v>0.5589406400000001</c:v>
                </c:pt>
                <c:pt idx="19318">
                  <c:v>0.55896564000000004</c:v>
                </c:pt>
                <c:pt idx="19319">
                  <c:v>0.55899851000000012</c:v>
                </c:pt>
                <c:pt idx="19320">
                  <c:v>0.55902350999999983</c:v>
                </c:pt>
                <c:pt idx="19321">
                  <c:v>0.55905592000000004</c:v>
                </c:pt>
                <c:pt idx="19322">
                  <c:v>0.55908137999999996</c:v>
                </c:pt>
                <c:pt idx="19323">
                  <c:v>0.55911378999999994</c:v>
                </c:pt>
                <c:pt idx="19324">
                  <c:v>0.55913948999999996</c:v>
                </c:pt>
                <c:pt idx="19325">
                  <c:v>0.55917166000000007</c:v>
                </c:pt>
                <c:pt idx="19326">
                  <c:v>0.55919735999999998</c:v>
                </c:pt>
                <c:pt idx="19327">
                  <c:v>0.55922942000000009</c:v>
                </c:pt>
                <c:pt idx="19328">
                  <c:v>0.55925533999999999</c:v>
                </c:pt>
                <c:pt idx="19329">
                  <c:v>0.55928739999999988</c:v>
                </c:pt>
                <c:pt idx="19330">
                  <c:v>0.55931262999999987</c:v>
                </c:pt>
                <c:pt idx="19331">
                  <c:v>0.55934539000000005</c:v>
                </c:pt>
                <c:pt idx="19332">
                  <c:v>0.55937049999999999</c:v>
                </c:pt>
                <c:pt idx="19333">
                  <c:v>0.55940336999999984</c:v>
                </c:pt>
                <c:pt idx="19334">
                  <c:v>0.55942837000000001</c:v>
                </c:pt>
                <c:pt idx="19335">
                  <c:v>0.55946123999999997</c:v>
                </c:pt>
                <c:pt idx="19336">
                  <c:v>0.55948623999999991</c:v>
                </c:pt>
                <c:pt idx="19337">
                  <c:v>0.55951923000000003</c:v>
                </c:pt>
                <c:pt idx="19338">
                  <c:v>0.55954435000000002</c:v>
                </c:pt>
                <c:pt idx="19339">
                  <c:v>0.55957698999999994</c:v>
                </c:pt>
                <c:pt idx="19340">
                  <c:v>0.55960233000000004</c:v>
                </c:pt>
                <c:pt idx="19341">
                  <c:v>0.55963462000000008</c:v>
                </c:pt>
                <c:pt idx="19342">
                  <c:v>0.55965997000000012</c:v>
                </c:pt>
                <c:pt idx="19343">
                  <c:v>0.55969248999999999</c:v>
                </c:pt>
                <c:pt idx="19344">
                  <c:v>0.55971784000000002</c:v>
                </c:pt>
                <c:pt idx="19345">
                  <c:v>0.55975048000000005</c:v>
                </c:pt>
                <c:pt idx="19346">
                  <c:v>0.55977571000000015</c:v>
                </c:pt>
                <c:pt idx="19347">
                  <c:v>0.55980834999999984</c:v>
                </c:pt>
                <c:pt idx="19348">
                  <c:v>0.55983357999999994</c:v>
                </c:pt>
                <c:pt idx="19349">
                  <c:v>0.55986621999999997</c:v>
                </c:pt>
                <c:pt idx="19350">
                  <c:v>0.55989145000000007</c:v>
                </c:pt>
                <c:pt idx="19351">
                  <c:v>0.55992432000000003</c:v>
                </c:pt>
                <c:pt idx="19352">
                  <c:v>0.55994955000000013</c:v>
                </c:pt>
                <c:pt idx="19353">
                  <c:v>0.55998218999999994</c:v>
                </c:pt>
                <c:pt idx="19354">
                  <c:v>0.56000742999999997</c:v>
                </c:pt>
                <c:pt idx="19355">
                  <c:v>0.56004005999999995</c:v>
                </c:pt>
                <c:pt idx="19356">
                  <c:v>0.56006529999999999</c:v>
                </c:pt>
                <c:pt idx="19357">
                  <c:v>0.56009792999999997</c:v>
                </c:pt>
                <c:pt idx="19358">
                  <c:v>0.56012317</c:v>
                </c:pt>
                <c:pt idx="19359">
                  <c:v>0.56015534</c:v>
                </c:pt>
                <c:pt idx="19360">
                  <c:v>0.56018126999999984</c:v>
                </c:pt>
                <c:pt idx="19361">
                  <c:v>0.56021332999999973</c:v>
                </c:pt>
                <c:pt idx="19362">
                  <c:v>0.56023867999999999</c:v>
                </c:pt>
                <c:pt idx="19363">
                  <c:v>0.56027143000000013</c:v>
                </c:pt>
                <c:pt idx="19364">
                  <c:v>0.56029655</c:v>
                </c:pt>
                <c:pt idx="19365">
                  <c:v>0.56032952999999996</c:v>
                </c:pt>
                <c:pt idx="19366">
                  <c:v>0.56035442000000002</c:v>
                </c:pt>
                <c:pt idx="19367">
                  <c:v>0.56038739999999987</c:v>
                </c:pt>
                <c:pt idx="19368">
                  <c:v>0.56041228999999992</c:v>
                </c:pt>
                <c:pt idx="19369">
                  <c:v>0.56044468999999997</c:v>
                </c:pt>
                <c:pt idx="19370">
                  <c:v>0.56047038999999987</c:v>
                </c:pt>
                <c:pt idx="19371">
                  <c:v>0.56050255999999987</c:v>
                </c:pt>
                <c:pt idx="19372">
                  <c:v>0.56052826</c:v>
                </c:pt>
                <c:pt idx="19373">
                  <c:v>0.56056043</c:v>
                </c:pt>
                <c:pt idx="19374">
                  <c:v>0.5605861299999999</c:v>
                </c:pt>
                <c:pt idx="19375">
                  <c:v>0.56061854</c:v>
                </c:pt>
                <c:pt idx="19376">
                  <c:v>0.56064412000000008</c:v>
                </c:pt>
                <c:pt idx="19377">
                  <c:v>0.56067641000000012</c:v>
                </c:pt>
                <c:pt idx="19378">
                  <c:v>0.56070209999999998</c:v>
                </c:pt>
                <c:pt idx="19379">
                  <c:v>0.56073428000000003</c:v>
                </c:pt>
                <c:pt idx="19380">
                  <c:v>0.56075986000000011</c:v>
                </c:pt>
                <c:pt idx="19381">
                  <c:v>0.56079237999999998</c:v>
                </c:pt>
                <c:pt idx="19382">
                  <c:v>0.56081784000000001</c:v>
                </c:pt>
                <c:pt idx="19383">
                  <c:v>0.56085024999999999</c:v>
                </c:pt>
                <c:pt idx="19384">
                  <c:v>0.56087536999999998</c:v>
                </c:pt>
                <c:pt idx="19385">
                  <c:v>0.56090812000000001</c:v>
                </c:pt>
                <c:pt idx="19386">
                  <c:v>0.56093324</c:v>
                </c:pt>
                <c:pt idx="19387">
                  <c:v>0.56096599000000003</c:v>
                </c:pt>
                <c:pt idx="19388">
                  <c:v>0.56099111000000013</c:v>
                </c:pt>
                <c:pt idx="19389">
                  <c:v>0.56102350999999984</c:v>
                </c:pt>
                <c:pt idx="19390">
                  <c:v>0.56104898000000003</c:v>
                </c:pt>
                <c:pt idx="19391">
                  <c:v>0.56108137999999996</c:v>
                </c:pt>
                <c:pt idx="19392">
                  <c:v>0.56110695999999993</c:v>
                </c:pt>
                <c:pt idx="19393">
                  <c:v>0.56113924999999998</c:v>
                </c:pt>
                <c:pt idx="19394">
                  <c:v>0.56116495</c:v>
                </c:pt>
                <c:pt idx="19395">
                  <c:v>0.56119724000000004</c:v>
                </c:pt>
                <c:pt idx="19396">
                  <c:v>0.56122282000000001</c:v>
                </c:pt>
                <c:pt idx="19397">
                  <c:v>0.56125488000000001</c:v>
                </c:pt>
                <c:pt idx="19398">
                  <c:v>0.56128069000000003</c:v>
                </c:pt>
                <c:pt idx="19399">
                  <c:v>0.56131274999999992</c:v>
                </c:pt>
                <c:pt idx="19400">
                  <c:v>0.56133809999999984</c:v>
                </c:pt>
                <c:pt idx="19401">
                  <c:v>0.56137062000000004</c:v>
                </c:pt>
                <c:pt idx="19402">
                  <c:v>0.56139607999999996</c:v>
                </c:pt>
                <c:pt idx="19403">
                  <c:v>0.56142860999999999</c:v>
                </c:pt>
                <c:pt idx="19404">
                  <c:v>0.56145394999999987</c:v>
                </c:pt>
                <c:pt idx="19405">
                  <c:v>0.5614864799999999</c:v>
                </c:pt>
                <c:pt idx="19406">
                  <c:v>0.56151204999999993</c:v>
                </c:pt>
                <c:pt idx="19407">
                  <c:v>0.56154435000000003</c:v>
                </c:pt>
                <c:pt idx="19408">
                  <c:v>0.56156992999999988</c:v>
                </c:pt>
                <c:pt idx="19409">
                  <c:v>0.56160222000000004</c:v>
                </c:pt>
                <c:pt idx="19410">
                  <c:v>0.56162780000000012</c:v>
                </c:pt>
                <c:pt idx="19411">
                  <c:v>0.56166008999999983</c:v>
                </c:pt>
                <c:pt idx="19412">
                  <c:v>0.56168567000000014</c:v>
                </c:pt>
                <c:pt idx="19413">
                  <c:v>0.56171795999999996</c:v>
                </c:pt>
                <c:pt idx="19414">
                  <c:v>0.56174354000000004</c:v>
                </c:pt>
                <c:pt idx="19415">
                  <c:v>0.56177594000000008</c:v>
                </c:pt>
                <c:pt idx="19416">
                  <c:v>0.56180152000000005</c:v>
                </c:pt>
                <c:pt idx="19417">
                  <c:v>0.56183357999999994</c:v>
                </c:pt>
                <c:pt idx="19418">
                  <c:v>0.56185892999999998</c:v>
                </c:pt>
                <c:pt idx="19419">
                  <c:v>0.56189145000000007</c:v>
                </c:pt>
                <c:pt idx="19420">
                  <c:v>0.56191679999999988</c:v>
                </c:pt>
                <c:pt idx="19421">
                  <c:v>0.56194932000000009</c:v>
                </c:pt>
                <c:pt idx="19422">
                  <c:v>0.56197478999999984</c:v>
                </c:pt>
                <c:pt idx="19423">
                  <c:v>0.56200718999999988</c:v>
                </c:pt>
                <c:pt idx="19424">
                  <c:v>0.56203265999999996</c:v>
                </c:pt>
                <c:pt idx="19425">
                  <c:v>0.56206506000000001</c:v>
                </c:pt>
                <c:pt idx="19426">
                  <c:v>0.56209052999999998</c:v>
                </c:pt>
                <c:pt idx="19427">
                  <c:v>0.56212293000000002</c:v>
                </c:pt>
                <c:pt idx="19428">
                  <c:v>0.56214839999999999</c:v>
                </c:pt>
                <c:pt idx="19429">
                  <c:v>0.56218080000000004</c:v>
                </c:pt>
                <c:pt idx="19430">
                  <c:v>0.56220627000000001</c:v>
                </c:pt>
                <c:pt idx="19431">
                  <c:v>0.56223902000000003</c:v>
                </c:pt>
                <c:pt idx="19432">
                  <c:v>0.56226436999999985</c:v>
                </c:pt>
                <c:pt idx="19433">
                  <c:v>0.56229677999999994</c:v>
                </c:pt>
                <c:pt idx="19434">
                  <c:v>0.56232223999999997</c:v>
                </c:pt>
                <c:pt idx="19435">
                  <c:v>0.56235475999999984</c:v>
                </c:pt>
                <c:pt idx="19436">
                  <c:v>0.56237976000000001</c:v>
                </c:pt>
                <c:pt idx="19437">
                  <c:v>0.56241262999999986</c:v>
                </c:pt>
                <c:pt idx="19438">
                  <c:v>0.56243763000000002</c:v>
                </c:pt>
                <c:pt idx="19439">
                  <c:v>0.56247049999999998</c:v>
                </c:pt>
                <c:pt idx="19440">
                  <c:v>0.56249550000000004</c:v>
                </c:pt>
                <c:pt idx="19441">
                  <c:v>0.56252837</c:v>
                </c:pt>
                <c:pt idx="19442">
                  <c:v>0.56255336999999994</c:v>
                </c:pt>
                <c:pt idx="19443">
                  <c:v>0.56258635999999973</c:v>
                </c:pt>
                <c:pt idx="19444">
                  <c:v>0.56261124000000007</c:v>
                </c:pt>
                <c:pt idx="19445">
                  <c:v>0.56264423000000008</c:v>
                </c:pt>
                <c:pt idx="19446">
                  <c:v>0.56266912000000002</c:v>
                </c:pt>
                <c:pt idx="19447">
                  <c:v>0.56270209999999998</c:v>
                </c:pt>
                <c:pt idx="19448">
                  <c:v>0.56272699000000004</c:v>
                </c:pt>
                <c:pt idx="19449">
                  <c:v>0.56275938999999997</c:v>
                </c:pt>
                <c:pt idx="19450">
                  <c:v>0.56278497000000005</c:v>
                </c:pt>
                <c:pt idx="19451">
                  <c:v>0.56281749000000003</c:v>
                </c:pt>
                <c:pt idx="19452">
                  <c:v>0.56284296</c:v>
                </c:pt>
                <c:pt idx="19453">
                  <c:v>0.56287536999999999</c:v>
                </c:pt>
                <c:pt idx="19454">
                  <c:v>0.56290083000000013</c:v>
                </c:pt>
                <c:pt idx="19455">
                  <c:v>0.56293357999999993</c:v>
                </c:pt>
                <c:pt idx="19456">
                  <c:v>0.56295870000000003</c:v>
                </c:pt>
                <c:pt idx="19457">
                  <c:v>0.56299087000000014</c:v>
                </c:pt>
                <c:pt idx="19458">
                  <c:v>0.56301667999999994</c:v>
                </c:pt>
                <c:pt idx="19459">
                  <c:v>0.56304874000000005</c:v>
                </c:pt>
                <c:pt idx="19460">
                  <c:v>0.56307454999999984</c:v>
                </c:pt>
                <c:pt idx="19461">
                  <c:v>0.56310673</c:v>
                </c:pt>
                <c:pt idx="19462">
                  <c:v>0.56313243000000002</c:v>
                </c:pt>
                <c:pt idx="19463">
                  <c:v>0.56316460000000002</c:v>
                </c:pt>
                <c:pt idx="19464">
                  <c:v>0.56319030000000003</c:v>
                </c:pt>
                <c:pt idx="19465">
                  <c:v>0.56322258999999986</c:v>
                </c:pt>
                <c:pt idx="19466">
                  <c:v>0.56324817000000005</c:v>
                </c:pt>
                <c:pt idx="19467">
                  <c:v>0.56328056999999987</c:v>
                </c:pt>
                <c:pt idx="19468">
                  <c:v>0.56330568999999997</c:v>
                </c:pt>
                <c:pt idx="19469">
                  <c:v>0.56333844</c:v>
                </c:pt>
                <c:pt idx="19470">
                  <c:v>0.56336367999999992</c:v>
                </c:pt>
                <c:pt idx="19471">
                  <c:v>0.56339631000000001</c:v>
                </c:pt>
                <c:pt idx="19472">
                  <c:v>0.56342155000000005</c:v>
                </c:pt>
                <c:pt idx="19473">
                  <c:v>0.56345417999999992</c:v>
                </c:pt>
                <c:pt idx="19474">
                  <c:v>0.56347952999999984</c:v>
                </c:pt>
                <c:pt idx="19475">
                  <c:v>0.56351204999999993</c:v>
                </c:pt>
                <c:pt idx="19476">
                  <c:v>0.56353728999999986</c:v>
                </c:pt>
                <c:pt idx="19477">
                  <c:v>0.56356993</c:v>
                </c:pt>
                <c:pt idx="19478">
                  <c:v>0.56359526999999998</c:v>
                </c:pt>
                <c:pt idx="19479">
                  <c:v>0.56362780000000012</c:v>
                </c:pt>
                <c:pt idx="19480">
                  <c:v>0.56365314</c:v>
                </c:pt>
                <c:pt idx="19481">
                  <c:v>0.56368567000000014</c:v>
                </c:pt>
                <c:pt idx="19482">
                  <c:v>0.56371101000000012</c:v>
                </c:pt>
                <c:pt idx="19483">
                  <c:v>0.56374318999999984</c:v>
                </c:pt>
                <c:pt idx="19484">
                  <c:v>0.56376853999999998</c:v>
                </c:pt>
                <c:pt idx="19485">
                  <c:v>0.56380118000000001</c:v>
                </c:pt>
                <c:pt idx="19486">
                  <c:v>0.56382652</c:v>
                </c:pt>
                <c:pt idx="19487">
                  <c:v>0.56385905000000014</c:v>
                </c:pt>
                <c:pt idx="19488">
                  <c:v>0.56388439000000001</c:v>
                </c:pt>
                <c:pt idx="19489">
                  <c:v>0.56391691999999993</c:v>
                </c:pt>
                <c:pt idx="19490">
                  <c:v>0.56394226000000003</c:v>
                </c:pt>
                <c:pt idx="19491">
                  <c:v>0.56397489999999995</c:v>
                </c:pt>
                <c:pt idx="19492">
                  <c:v>0.56400013000000004</c:v>
                </c:pt>
                <c:pt idx="19493">
                  <c:v>0.56403276999999985</c:v>
                </c:pt>
                <c:pt idx="19494">
                  <c:v>0.56405799999999984</c:v>
                </c:pt>
                <c:pt idx="19495">
                  <c:v>0.56409064000000009</c:v>
                </c:pt>
                <c:pt idx="19496">
                  <c:v>0.56411586999999996</c:v>
                </c:pt>
                <c:pt idx="19497">
                  <c:v>0.56414863000000015</c:v>
                </c:pt>
                <c:pt idx="19498">
                  <c:v>0.56417373999999998</c:v>
                </c:pt>
                <c:pt idx="19499">
                  <c:v>0.56420650000000006</c:v>
                </c:pt>
                <c:pt idx="19500">
                  <c:v>0.56423195999999998</c:v>
                </c:pt>
                <c:pt idx="19501">
                  <c:v>0.56426436999999985</c:v>
                </c:pt>
                <c:pt idx="19502">
                  <c:v>0.56428971999999999</c:v>
                </c:pt>
                <c:pt idx="19503">
                  <c:v>0.56432223999999997</c:v>
                </c:pt>
                <c:pt idx="19504">
                  <c:v>0.56434724000000003</c:v>
                </c:pt>
                <c:pt idx="19505">
                  <c:v>0.56438010999999988</c:v>
                </c:pt>
                <c:pt idx="19506">
                  <c:v>0.56440511000000004</c:v>
                </c:pt>
                <c:pt idx="19507">
                  <c:v>0.56443797999999989</c:v>
                </c:pt>
                <c:pt idx="19508">
                  <c:v>0.56446309999999988</c:v>
                </c:pt>
                <c:pt idx="19509">
                  <c:v>0.56449585000000013</c:v>
                </c:pt>
                <c:pt idx="19510">
                  <c:v>0.56452097000000001</c:v>
                </c:pt>
                <c:pt idx="19511">
                  <c:v>0.56455371999999993</c:v>
                </c:pt>
                <c:pt idx="19512">
                  <c:v>0.56457895000000002</c:v>
                </c:pt>
                <c:pt idx="19513">
                  <c:v>0.56461159000000005</c:v>
                </c:pt>
                <c:pt idx="19514">
                  <c:v>0.56463682000000004</c:v>
                </c:pt>
                <c:pt idx="19515">
                  <c:v>0.56466958</c:v>
                </c:pt>
                <c:pt idx="19516">
                  <c:v>0.56469469000000017</c:v>
                </c:pt>
                <c:pt idx="19517">
                  <c:v>0.56472756000000002</c:v>
                </c:pt>
                <c:pt idx="19518">
                  <c:v>0.56475255999999996</c:v>
                </c:pt>
                <c:pt idx="19519">
                  <c:v>0.56478497000000005</c:v>
                </c:pt>
                <c:pt idx="19520">
                  <c:v>0.56481066999999996</c:v>
                </c:pt>
                <c:pt idx="19521">
                  <c:v>0.56484284000000007</c:v>
                </c:pt>
                <c:pt idx="19522">
                  <c:v>0.56486853999999997</c:v>
                </c:pt>
                <c:pt idx="19523">
                  <c:v>0.56490070999999997</c:v>
                </c:pt>
                <c:pt idx="19524">
                  <c:v>0.56492640999999999</c:v>
                </c:pt>
                <c:pt idx="19525">
                  <c:v>0.56495857999999999</c:v>
                </c:pt>
                <c:pt idx="19526">
                  <c:v>0.56498428000000001</c:v>
                </c:pt>
                <c:pt idx="19527">
                  <c:v>0.56501656999999994</c:v>
                </c:pt>
                <c:pt idx="19528">
                  <c:v>0.5650416800000001</c:v>
                </c:pt>
                <c:pt idx="19529">
                  <c:v>0.56507444000000007</c:v>
                </c:pt>
                <c:pt idx="19530">
                  <c:v>0.56509967000000016</c:v>
                </c:pt>
                <c:pt idx="19531">
                  <c:v>0.56513230999999986</c:v>
                </c:pt>
                <c:pt idx="19532">
                  <c:v>0.56515766000000001</c:v>
                </c:pt>
                <c:pt idx="19533">
                  <c:v>0.56519017999999999</c:v>
                </c:pt>
                <c:pt idx="19534">
                  <c:v>0.56521553000000002</c:v>
                </c:pt>
                <c:pt idx="19535">
                  <c:v>0.56524817000000005</c:v>
                </c:pt>
                <c:pt idx="19536">
                  <c:v>0.56527362999999997</c:v>
                </c:pt>
                <c:pt idx="19537">
                  <c:v>0.56530603999999984</c:v>
                </c:pt>
                <c:pt idx="19538">
                  <c:v>0.56533091999999996</c:v>
                </c:pt>
                <c:pt idx="19539">
                  <c:v>0.56536390999999986</c:v>
                </c:pt>
                <c:pt idx="19540">
                  <c:v>0.56538891000000002</c:v>
                </c:pt>
                <c:pt idx="19541">
                  <c:v>0.56542177999999998</c:v>
                </c:pt>
                <c:pt idx="19542">
                  <c:v>0.56544689000000004</c:v>
                </c:pt>
                <c:pt idx="19543">
                  <c:v>0.56547976</c:v>
                </c:pt>
                <c:pt idx="19544">
                  <c:v>0.56550475999999994</c:v>
                </c:pt>
                <c:pt idx="19545">
                  <c:v>0.56553763000000001</c:v>
                </c:pt>
                <c:pt idx="19546">
                  <c:v>0.56556274999999989</c:v>
                </c:pt>
                <c:pt idx="19547">
                  <c:v>0.56559550000000003</c:v>
                </c:pt>
                <c:pt idx="19548">
                  <c:v>0.56562050000000008</c:v>
                </c:pt>
                <c:pt idx="19549">
                  <c:v>0.56565326000000005</c:v>
                </c:pt>
                <c:pt idx="19550">
                  <c:v>0.56567849000000014</c:v>
                </c:pt>
                <c:pt idx="19551">
                  <c:v>0.56571112999999984</c:v>
                </c:pt>
                <c:pt idx="19552">
                  <c:v>0.56573635999999994</c:v>
                </c:pt>
                <c:pt idx="19553">
                  <c:v>0.56576899999999997</c:v>
                </c:pt>
                <c:pt idx="19554">
                  <c:v>0.56579422999999995</c:v>
                </c:pt>
                <c:pt idx="19555">
                  <c:v>0.56582699000000003</c:v>
                </c:pt>
                <c:pt idx="19556">
                  <c:v>0.56585222000000002</c:v>
                </c:pt>
                <c:pt idx="19557">
                  <c:v>0.56588439000000001</c:v>
                </c:pt>
                <c:pt idx="19558">
                  <c:v>0.56591009000000003</c:v>
                </c:pt>
                <c:pt idx="19559">
                  <c:v>0.56594283999999995</c:v>
                </c:pt>
                <c:pt idx="19560">
                  <c:v>0.56596749000000002</c:v>
                </c:pt>
                <c:pt idx="19561">
                  <c:v>0.56600013000000005</c:v>
                </c:pt>
                <c:pt idx="19562">
                  <c:v>0.56602536999999997</c:v>
                </c:pt>
                <c:pt idx="19563">
                  <c:v>0.56605799999999984</c:v>
                </c:pt>
                <c:pt idx="19564">
                  <c:v>0.56608323999999999</c:v>
                </c:pt>
                <c:pt idx="19565">
                  <c:v>0.56611599000000001</c:v>
                </c:pt>
                <c:pt idx="19566">
                  <c:v>0.56614122000000011</c:v>
                </c:pt>
                <c:pt idx="19567">
                  <c:v>0.56617386000000003</c:v>
                </c:pt>
                <c:pt idx="19568">
                  <c:v>0.56619920999999995</c:v>
                </c:pt>
                <c:pt idx="19569">
                  <c:v>0.56623173000000004</c:v>
                </c:pt>
                <c:pt idx="19570">
                  <c:v>0.56625718999999985</c:v>
                </c:pt>
                <c:pt idx="19571">
                  <c:v>0.56628959999999984</c:v>
                </c:pt>
                <c:pt idx="19572">
                  <c:v>0.56631505999999998</c:v>
                </c:pt>
                <c:pt idx="19573">
                  <c:v>0.56634746999999996</c:v>
                </c:pt>
                <c:pt idx="19574">
                  <c:v>0.56637293</c:v>
                </c:pt>
                <c:pt idx="19575">
                  <c:v>0.56640557000000002</c:v>
                </c:pt>
                <c:pt idx="19576">
                  <c:v>0.56643080000000001</c:v>
                </c:pt>
                <c:pt idx="19577">
                  <c:v>0.56646355999999987</c:v>
                </c:pt>
                <c:pt idx="19578">
                  <c:v>0.56648867999999997</c:v>
                </c:pt>
                <c:pt idx="19579">
                  <c:v>0.56652155000000004</c:v>
                </c:pt>
                <c:pt idx="19580">
                  <c:v>0.56654654999999987</c:v>
                </c:pt>
                <c:pt idx="19581">
                  <c:v>0.56657884000000003</c:v>
                </c:pt>
                <c:pt idx="19582">
                  <c:v>0.56660453000000011</c:v>
                </c:pt>
                <c:pt idx="19583">
                  <c:v>0.56663659</c:v>
                </c:pt>
                <c:pt idx="19584">
                  <c:v>0.56666251999999984</c:v>
                </c:pt>
                <c:pt idx="19585">
                  <c:v>0.56669457999999995</c:v>
                </c:pt>
                <c:pt idx="19586">
                  <c:v>0.56672038999999996</c:v>
                </c:pt>
                <c:pt idx="19587">
                  <c:v>0.56675244999999996</c:v>
                </c:pt>
                <c:pt idx="19588">
                  <c:v>0.56677826000000009</c:v>
                </c:pt>
                <c:pt idx="19589">
                  <c:v>0.56681042999999998</c:v>
                </c:pt>
                <c:pt idx="19590">
                  <c:v>0.56683612999999988</c:v>
                </c:pt>
                <c:pt idx="19591">
                  <c:v>0.56686829999999999</c:v>
                </c:pt>
                <c:pt idx="19592">
                  <c:v>0.56689400000000012</c:v>
                </c:pt>
                <c:pt idx="19593">
                  <c:v>0.56692617999999984</c:v>
                </c:pt>
                <c:pt idx="19594">
                  <c:v>0.56695129000000011</c:v>
                </c:pt>
                <c:pt idx="19595">
                  <c:v>0.56698404999999996</c:v>
                </c:pt>
                <c:pt idx="19596">
                  <c:v>0.56700938999999984</c:v>
                </c:pt>
                <c:pt idx="19597">
                  <c:v>0.56704202999999997</c:v>
                </c:pt>
                <c:pt idx="19598">
                  <c:v>0.56706725999999996</c:v>
                </c:pt>
                <c:pt idx="19599">
                  <c:v>0.56710002000000004</c:v>
                </c:pt>
                <c:pt idx="19600">
                  <c:v>0.56712512999999998</c:v>
                </c:pt>
                <c:pt idx="19601">
                  <c:v>0.56715789000000005</c:v>
                </c:pt>
                <c:pt idx="19602">
                  <c:v>0.56718311999999993</c:v>
                </c:pt>
                <c:pt idx="19603">
                  <c:v>0.56721564000000002</c:v>
                </c:pt>
                <c:pt idx="19604">
                  <c:v>0.56724098999999983</c:v>
                </c:pt>
                <c:pt idx="19605">
                  <c:v>0.56727351000000004</c:v>
                </c:pt>
                <c:pt idx="19606">
                  <c:v>0.56729863000000014</c:v>
                </c:pt>
                <c:pt idx="19607">
                  <c:v>0.56733115000000001</c:v>
                </c:pt>
                <c:pt idx="19608">
                  <c:v>0.56735637999999988</c:v>
                </c:pt>
                <c:pt idx="19609">
                  <c:v>0.56738924999999996</c:v>
                </c:pt>
                <c:pt idx="19610">
                  <c:v>0.56741459999999988</c:v>
                </c:pt>
                <c:pt idx="19611">
                  <c:v>0.56744689000000004</c:v>
                </c:pt>
                <c:pt idx="19612">
                  <c:v>0.56747258999999994</c:v>
                </c:pt>
                <c:pt idx="19613">
                  <c:v>0.56750487999999999</c:v>
                </c:pt>
                <c:pt idx="19614">
                  <c:v>0.56753056999999985</c:v>
                </c:pt>
                <c:pt idx="19615">
                  <c:v>0.56756286999999994</c:v>
                </c:pt>
                <c:pt idx="19616">
                  <c:v>0.56758843999999997</c:v>
                </c:pt>
                <c:pt idx="19617">
                  <c:v>0.56762074000000007</c:v>
                </c:pt>
                <c:pt idx="19618">
                  <c:v>0.56764574000000012</c:v>
                </c:pt>
                <c:pt idx="19619">
                  <c:v>0.56767861000000008</c:v>
                </c:pt>
                <c:pt idx="19620">
                  <c:v>0.56770361000000014</c:v>
                </c:pt>
                <c:pt idx="19621">
                  <c:v>0.56773647999999999</c:v>
                </c:pt>
                <c:pt idx="19622">
                  <c:v>0.56776159000000004</c:v>
                </c:pt>
                <c:pt idx="19623">
                  <c:v>0.56779435000000011</c:v>
                </c:pt>
                <c:pt idx="19624">
                  <c:v>0.56781946000000005</c:v>
                </c:pt>
                <c:pt idx="19625">
                  <c:v>0.56785222000000002</c:v>
                </c:pt>
                <c:pt idx="19626">
                  <c:v>0.56787745000000012</c:v>
                </c:pt>
                <c:pt idx="19627">
                  <c:v>0.56791009000000003</c:v>
                </c:pt>
                <c:pt idx="19628">
                  <c:v>0.56793543000000013</c:v>
                </c:pt>
                <c:pt idx="19629">
                  <c:v>0.56796807000000005</c:v>
                </c:pt>
                <c:pt idx="19630">
                  <c:v>0.56799330000000003</c:v>
                </c:pt>
                <c:pt idx="19631">
                  <c:v>0.56802548000000008</c:v>
                </c:pt>
                <c:pt idx="19632">
                  <c:v>0.56805117999999999</c:v>
                </c:pt>
                <c:pt idx="19633">
                  <c:v>0.56808334999999988</c:v>
                </c:pt>
                <c:pt idx="19634">
                  <c:v>0.56810905000000012</c:v>
                </c:pt>
                <c:pt idx="19635">
                  <c:v>0.56814134000000005</c:v>
                </c:pt>
                <c:pt idx="19636">
                  <c:v>0.56816691999999991</c:v>
                </c:pt>
                <c:pt idx="19637">
                  <c:v>0.56819920999999995</c:v>
                </c:pt>
                <c:pt idx="19638">
                  <c:v>0.56822479000000004</c:v>
                </c:pt>
                <c:pt idx="19639">
                  <c:v>0.56825707999999997</c:v>
                </c:pt>
                <c:pt idx="19640">
                  <c:v>0.56828230999999985</c:v>
                </c:pt>
                <c:pt idx="19641">
                  <c:v>0.56831494999999987</c:v>
                </c:pt>
                <c:pt idx="19642">
                  <c:v>0.56834030000000002</c:v>
                </c:pt>
                <c:pt idx="19643">
                  <c:v>0.56837293</c:v>
                </c:pt>
                <c:pt idx="19644">
                  <c:v>0.56839817000000004</c:v>
                </c:pt>
                <c:pt idx="19645">
                  <c:v>0.56843080000000001</c:v>
                </c:pt>
                <c:pt idx="19646">
                  <c:v>0.56845603999999994</c:v>
                </c:pt>
                <c:pt idx="19647">
                  <c:v>0.56848867999999997</c:v>
                </c:pt>
                <c:pt idx="19648">
                  <c:v>0.56851390999999984</c:v>
                </c:pt>
                <c:pt idx="19649">
                  <c:v>0.56854654999999987</c:v>
                </c:pt>
                <c:pt idx="19650">
                  <c:v>0.56857177999999997</c:v>
                </c:pt>
                <c:pt idx="19651">
                  <c:v>0.56860442000000011</c:v>
                </c:pt>
                <c:pt idx="19652">
                  <c:v>0.5686296500000001</c:v>
                </c:pt>
                <c:pt idx="19653">
                  <c:v>0.56866240000000001</c:v>
                </c:pt>
                <c:pt idx="19654">
                  <c:v>0.56868752</c:v>
                </c:pt>
                <c:pt idx="19655">
                  <c:v>0.56872027000000014</c:v>
                </c:pt>
                <c:pt idx="19656">
                  <c:v>0.56874550000000013</c:v>
                </c:pt>
                <c:pt idx="19657">
                  <c:v>0.56877814000000004</c:v>
                </c:pt>
                <c:pt idx="19658">
                  <c:v>0.56880337000000003</c:v>
                </c:pt>
                <c:pt idx="19659">
                  <c:v>0.56883589999999995</c:v>
                </c:pt>
                <c:pt idx="19660">
                  <c:v>0.56886159000000003</c:v>
                </c:pt>
                <c:pt idx="19661">
                  <c:v>0.56889388000000007</c:v>
                </c:pt>
                <c:pt idx="19662">
                  <c:v>0.56891888000000002</c:v>
                </c:pt>
                <c:pt idx="19663">
                  <c:v>0.56895187000000014</c:v>
                </c:pt>
                <c:pt idx="19664">
                  <c:v>0.56897732999999984</c:v>
                </c:pt>
                <c:pt idx="19665">
                  <c:v>0.56900974000000004</c:v>
                </c:pt>
                <c:pt idx="19666">
                  <c:v>0.56903462000000005</c:v>
                </c:pt>
                <c:pt idx="19667">
                  <c:v>0.56906760999999983</c:v>
                </c:pt>
                <c:pt idx="19668">
                  <c:v>0.56909248999999984</c:v>
                </c:pt>
                <c:pt idx="19669">
                  <c:v>0.56912548000000007</c:v>
                </c:pt>
                <c:pt idx="19670">
                  <c:v>0.56915037000000002</c:v>
                </c:pt>
                <c:pt idx="19671">
                  <c:v>0.56918334999999987</c:v>
                </c:pt>
                <c:pt idx="19672">
                  <c:v>0.56920824000000003</c:v>
                </c:pt>
                <c:pt idx="19673">
                  <c:v>0.5692412200000001</c:v>
                </c:pt>
                <c:pt idx="19674">
                  <c:v>0.56926610999999994</c:v>
                </c:pt>
                <c:pt idx="19675">
                  <c:v>0.56929921000000028</c:v>
                </c:pt>
                <c:pt idx="19676">
                  <c:v>0.56932408999999984</c:v>
                </c:pt>
                <c:pt idx="19677">
                  <c:v>0.56935637999999988</c:v>
                </c:pt>
                <c:pt idx="19678">
                  <c:v>0.56938195999999996</c:v>
                </c:pt>
                <c:pt idx="19679">
                  <c:v>0.56941449</c:v>
                </c:pt>
                <c:pt idx="19680">
                  <c:v>0.56943982999999998</c:v>
                </c:pt>
                <c:pt idx="19681">
                  <c:v>0.5694723599999999</c:v>
                </c:pt>
                <c:pt idx="19682">
                  <c:v>0.5694977</c:v>
                </c:pt>
                <c:pt idx="19683">
                  <c:v>0.56953045999999996</c:v>
                </c:pt>
                <c:pt idx="19684">
                  <c:v>0.56955557000000001</c:v>
                </c:pt>
                <c:pt idx="19685">
                  <c:v>0.56958832999999987</c:v>
                </c:pt>
                <c:pt idx="19686">
                  <c:v>0.56961344000000003</c:v>
                </c:pt>
                <c:pt idx="19687">
                  <c:v>0.56964630999999999</c:v>
                </c:pt>
                <c:pt idx="19688">
                  <c:v>0.56967143000000009</c:v>
                </c:pt>
                <c:pt idx="19689">
                  <c:v>0.56970418</c:v>
                </c:pt>
                <c:pt idx="19690">
                  <c:v>0.56972930000000011</c:v>
                </c:pt>
                <c:pt idx="19691">
                  <c:v>0.56976205000000002</c:v>
                </c:pt>
                <c:pt idx="19692">
                  <c:v>0.56978728999999984</c:v>
                </c:pt>
                <c:pt idx="19693">
                  <c:v>0.56981946000000017</c:v>
                </c:pt>
                <c:pt idx="19694">
                  <c:v>0.56984527000000007</c:v>
                </c:pt>
                <c:pt idx="19695">
                  <c:v>0.56987732999999996</c:v>
                </c:pt>
                <c:pt idx="19696">
                  <c:v>0.56990313999999997</c:v>
                </c:pt>
                <c:pt idx="19697">
                  <c:v>0.56993554999999996</c:v>
                </c:pt>
                <c:pt idx="19698">
                  <c:v>0.56996100999999999</c:v>
                </c:pt>
                <c:pt idx="19699">
                  <c:v>0.56999342000000008</c:v>
                </c:pt>
                <c:pt idx="19700">
                  <c:v>0.57001877000000001</c:v>
                </c:pt>
                <c:pt idx="19701">
                  <c:v>0.57005141000000015</c:v>
                </c:pt>
                <c:pt idx="19702">
                  <c:v>0.57007675000000002</c:v>
                </c:pt>
                <c:pt idx="19703">
                  <c:v>0.57010928000000005</c:v>
                </c:pt>
                <c:pt idx="19704">
                  <c:v>0.57013415999999983</c:v>
                </c:pt>
                <c:pt idx="19705">
                  <c:v>0.57016667999999993</c:v>
                </c:pt>
                <c:pt idx="19706">
                  <c:v>0.57019192000000007</c:v>
                </c:pt>
                <c:pt idx="19707">
                  <c:v>0.57022455000000005</c:v>
                </c:pt>
                <c:pt idx="19708">
                  <c:v>0.57025013000000002</c:v>
                </c:pt>
                <c:pt idx="19709">
                  <c:v>0.57028243000000001</c:v>
                </c:pt>
                <c:pt idx="19710">
                  <c:v>0.57030800000000004</c:v>
                </c:pt>
                <c:pt idx="19711">
                  <c:v>0.57034041000000013</c:v>
                </c:pt>
                <c:pt idx="19712">
                  <c:v>0.57036587000000005</c:v>
                </c:pt>
                <c:pt idx="19713">
                  <c:v>0.57039839999999997</c:v>
                </c:pt>
                <c:pt idx="19714">
                  <c:v>0.57042373999999996</c:v>
                </c:pt>
                <c:pt idx="19715">
                  <c:v>0.57045637999999987</c:v>
                </c:pt>
                <c:pt idx="19716">
                  <c:v>0.57048127000000004</c:v>
                </c:pt>
                <c:pt idx="19717">
                  <c:v>0.57051425</c:v>
                </c:pt>
                <c:pt idx="19718">
                  <c:v>0.57053936999999988</c:v>
                </c:pt>
                <c:pt idx="19719">
                  <c:v>0.5705721199999999</c:v>
                </c:pt>
                <c:pt idx="19720">
                  <c:v>0.57059724000000001</c:v>
                </c:pt>
                <c:pt idx="19721">
                  <c:v>0.57062999000000014</c:v>
                </c:pt>
                <c:pt idx="19722">
                  <c:v>0.57065523000000007</c:v>
                </c:pt>
                <c:pt idx="19723">
                  <c:v>0.57068786999999999</c:v>
                </c:pt>
                <c:pt idx="19724">
                  <c:v>0.57071297999999993</c:v>
                </c:pt>
                <c:pt idx="19725">
                  <c:v>0.57074585000000022</c:v>
                </c:pt>
                <c:pt idx="19726">
                  <c:v>0.57077085000000016</c:v>
                </c:pt>
                <c:pt idx="19727">
                  <c:v>0.57080313999999999</c:v>
                </c:pt>
                <c:pt idx="19728">
                  <c:v>0.57082872000000007</c:v>
                </c:pt>
                <c:pt idx="19729">
                  <c:v>0.57086101000000011</c:v>
                </c:pt>
                <c:pt idx="19730">
                  <c:v>0.57088658999999986</c:v>
                </c:pt>
                <c:pt idx="19731">
                  <c:v>0.57091899999999984</c:v>
                </c:pt>
                <c:pt idx="19732">
                  <c:v>0.5709444600000001</c:v>
                </c:pt>
                <c:pt idx="19733">
                  <c:v>0.57097686999999997</c:v>
                </c:pt>
                <c:pt idx="19734">
                  <c:v>0.57100233</c:v>
                </c:pt>
                <c:pt idx="19735">
                  <c:v>0.57103473999999999</c:v>
                </c:pt>
                <c:pt idx="19736">
                  <c:v>0.57106020000000002</c:v>
                </c:pt>
                <c:pt idx="19737">
                  <c:v>0.57109273000000005</c:v>
                </c:pt>
                <c:pt idx="19738">
                  <c:v>0.57111783999999999</c:v>
                </c:pt>
                <c:pt idx="19739">
                  <c:v>0.57115059999999984</c:v>
                </c:pt>
                <c:pt idx="19740">
                  <c:v>0.57117571000000011</c:v>
                </c:pt>
                <c:pt idx="19741">
                  <c:v>0.57120835000000003</c:v>
                </c:pt>
                <c:pt idx="19742">
                  <c:v>0.57123357999999991</c:v>
                </c:pt>
                <c:pt idx="19743">
                  <c:v>0.57126644999999987</c:v>
                </c:pt>
                <c:pt idx="19744">
                  <c:v>0.57129156999999997</c:v>
                </c:pt>
                <c:pt idx="19745">
                  <c:v>0.57132432</c:v>
                </c:pt>
                <c:pt idx="19746">
                  <c:v>0.5713494400000001</c:v>
                </c:pt>
                <c:pt idx="19747">
                  <c:v>0.57138243</c:v>
                </c:pt>
                <c:pt idx="19748">
                  <c:v>0.57140731</c:v>
                </c:pt>
                <c:pt idx="19749">
                  <c:v>0.57144030000000001</c:v>
                </c:pt>
                <c:pt idx="19750">
                  <c:v>0.57146529999999984</c:v>
                </c:pt>
                <c:pt idx="19751">
                  <c:v>0.57149817000000003</c:v>
                </c:pt>
                <c:pt idx="19752">
                  <c:v>0.57152316999999986</c:v>
                </c:pt>
                <c:pt idx="19753">
                  <c:v>0.57155557000000001</c:v>
                </c:pt>
                <c:pt idx="19754">
                  <c:v>0.57158127000000003</c:v>
                </c:pt>
                <c:pt idx="19755">
                  <c:v>0.57161333000000003</c:v>
                </c:pt>
                <c:pt idx="19756">
                  <c:v>0.57163925000000015</c:v>
                </c:pt>
                <c:pt idx="19757">
                  <c:v>0.57167131000000015</c:v>
                </c:pt>
                <c:pt idx="19758">
                  <c:v>0.57169711999999995</c:v>
                </c:pt>
                <c:pt idx="19759">
                  <c:v>0.57172917999999995</c:v>
                </c:pt>
                <c:pt idx="19760">
                  <c:v>0.5717544200000001</c:v>
                </c:pt>
                <c:pt idx="19761">
                  <c:v>0.57178704999999996</c:v>
                </c:pt>
                <c:pt idx="19762">
                  <c:v>0.57181229</c:v>
                </c:pt>
                <c:pt idx="19763">
                  <c:v>0.57184504000000014</c:v>
                </c:pt>
                <c:pt idx="19764">
                  <c:v>0.57187016000000002</c:v>
                </c:pt>
                <c:pt idx="19765">
                  <c:v>0.57190291000000004</c:v>
                </c:pt>
                <c:pt idx="19766">
                  <c:v>0.57192803000000014</c:v>
                </c:pt>
                <c:pt idx="19767">
                  <c:v>0.57196077999999984</c:v>
                </c:pt>
                <c:pt idx="19768">
                  <c:v>0.57198590000000005</c:v>
                </c:pt>
                <c:pt idx="19769">
                  <c:v>0.57201877000000001</c:v>
                </c:pt>
                <c:pt idx="19770">
                  <c:v>0.57204387999999995</c:v>
                </c:pt>
                <c:pt idx="19771">
                  <c:v>0.57207664000000003</c:v>
                </c:pt>
                <c:pt idx="19772">
                  <c:v>0.57210198999999984</c:v>
                </c:pt>
                <c:pt idx="19773">
                  <c:v>0.57213451000000004</c:v>
                </c:pt>
                <c:pt idx="19774">
                  <c:v>0.57215996999999996</c:v>
                </c:pt>
                <c:pt idx="19775">
                  <c:v>0.57219249000000005</c:v>
                </c:pt>
                <c:pt idx="19776">
                  <c:v>0.57221783999999998</c:v>
                </c:pt>
                <c:pt idx="19777">
                  <c:v>0.57225037000000001</c:v>
                </c:pt>
                <c:pt idx="19778">
                  <c:v>0.57227525000000012</c:v>
                </c:pt>
                <c:pt idx="19779">
                  <c:v>0.57230789000000004</c:v>
                </c:pt>
                <c:pt idx="19780">
                  <c:v>0.57233311999999992</c:v>
                </c:pt>
                <c:pt idx="19781">
                  <c:v>0.57236575999999983</c:v>
                </c:pt>
                <c:pt idx="19782">
                  <c:v>0.57239110999999998</c:v>
                </c:pt>
                <c:pt idx="19783">
                  <c:v>0.57242386000000001</c:v>
                </c:pt>
                <c:pt idx="19784">
                  <c:v>0.57244898</c:v>
                </c:pt>
                <c:pt idx="19785">
                  <c:v>0.57248173000000002</c:v>
                </c:pt>
                <c:pt idx="19786">
                  <c:v>0.57250707999999983</c:v>
                </c:pt>
                <c:pt idx="19787">
                  <c:v>0.57253971999999997</c:v>
                </c:pt>
                <c:pt idx="19788">
                  <c:v>0.57256494999999985</c:v>
                </c:pt>
                <c:pt idx="19789">
                  <c:v>0.57259758999999988</c:v>
                </c:pt>
                <c:pt idx="19790">
                  <c:v>0.57262282000000009</c:v>
                </c:pt>
                <c:pt idx="19791">
                  <c:v>0.57265498999999997</c:v>
                </c:pt>
                <c:pt idx="19792">
                  <c:v>0.57268068999999999</c:v>
                </c:pt>
                <c:pt idx="19793">
                  <c:v>0.57271297999999993</c:v>
                </c:pt>
                <c:pt idx="19794">
                  <c:v>0.57273868000000017</c:v>
                </c:pt>
                <c:pt idx="19795">
                  <c:v>0.5727710800000001</c:v>
                </c:pt>
                <c:pt idx="19796">
                  <c:v>0.57279654999999996</c:v>
                </c:pt>
                <c:pt idx="19797">
                  <c:v>0.57282895000000011</c:v>
                </c:pt>
                <c:pt idx="19798">
                  <c:v>0.57285442000000009</c:v>
                </c:pt>
                <c:pt idx="19799">
                  <c:v>0.57288682000000002</c:v>
                </c:pt>
                <c:pt idx="19800">
                  <c:v>0.57291194000000001</c:v>
                </c:pt>
                <c:pt idx="19801">
                  <c:v>0.57294469000000015</c:v>
                </c:pt>
                <c:pt idx="19802">
                  <c:v>0.57296992999999996</c:v>
                </c:pt>
                <c:pt idx="19803">
                  <c:v>0.57300255999999994</c:v>
                </c:pt>
                <c:pt idx="19804">
                  <c:v>0.57302779999999998</c:v>
                </c:pt>
                <c:pt idx="19805">
                  <c:v>0.57306042999999984</c:v>
                </c:pt>
                <c:pt idx="19806">
                  <c:v>0.57308566999999999</c:v>
                </c:pt>
                <c:pt idx="19807">
                  <c:v>0.57311842000000002</c:v>
                </c:pt>
                <c:pt idx="19808">
                  <c:v>0.57314365000000012</c:v>
                </c:pt>
                <c:pt idx="19809">
                  <c:v>0.57317629000000003</c:v>
                </c:pt>
                <c:pt idx="19810">
                  <c:v>0.57320152000000002</c:v>
                </c:pt>
                <c:pt idx="19811">
                  <c:v>0.57323415999999994</c:v>
                </c:pt>
                <c:pt idx="19812">
                  <c:v>0.57325939000000004</c:v>
                </c:pt>
                <c:pt idx="19813">
                  <c:v>0.57329156999999997</c:v>
                </c:pt>
                <c:pt idx="19814">
                  <c:v>0.57331737999999988</c:v>
                </c:pt>
                <c:pt idx="19815">
                  <c:v>0.5733494400000001</c:v>
                </c:pt>
                <c:pt idx="19816">
                  <c:v>0.57337525000000011</c:v>
                </c:pt>
                <c:pt idx="19817">
                  <c:v>0.57340731</c:v>
                </c:pt>
                <c:pt idx="19818">
                  <c:v>0.57343311999999991</c:v>
                </c:pt>
                <c:pt idx="19819">
                  <c:v>0.57346517999999991</c:v>
                </c:pt>
                <c:pt idx="19820">
                  <c:v>0.57349086999999999</c:v>
                </c:pt>
                <c:pt idx="19821">
                  <c:v>0.57352305000000003</c:v>
                </c:pt>
                <c:pt idx="19822">
                  <c:v>0.57354839999999996</c:v>
                </c:pt>
                <c:pt idx="19823">
                  <c:v>0.57358103999999999</c:v>
                </c:pt>
                <c:pt idx="19824">
                  <c:v>0.57360626999999997</c:v>
                </c:pt>
                <c:pt idx="19825">
                  <c:v>0.57363891000000011</c:v>
                </c:pt>
                <c:pt idx="19826">
                  <c:v>0.57366413999999999</c:v>
                </c:pt>
                <c:pt idx="19827">
                  <c:v>0.57369678000000002</c:v>
                </c:pt>
                <c:pt idx="19828">
                  <c:v>0.57372201000000012</c:v>
                </c:pt>
                <c:pt idx="19829">
                  <c:v>0.57375476000000003</c:v>
                </c:pt>
                <c:pt idx="19830">
                  <c:v>0.57377988000000013</c:v>
                </c:pt>
                <c:pt idx="19831">
                  <c:v>0.57381287000000003</c:v>
                </c:pt>
                <c:pt idx="19832">
                  <c:v>0.57383775000000004</c:v>
                </c:pt>
                <c:pt idx="19833">
                  <c:v>0.57387074000000005</c:v>
                </c:pt>
                <c:pt idx="19834">
                  <c:v>0.57389562000000016</c:v>
                </c:pt>
                <c:pt idx="19835">
                  <c:v>0.57392860999999995</c:v>
                </c:pt>
                <c:pt idx="19836">
                  <c:v>0.57395361000000011</c:v>
                </c:pt>
                <c:pt idx="19837">
                  <c:v>0.57398647999999997</c:v>
                </c:pt>
                <c:pt idx="19838">
                  <c:v>0.57401159000000002</c:v>
                </c:pt>
                <c:pt idx="19839">
                  <c:v>0.57404387999999995</c:v>
                </c:pt>
                <c:pt idx="19840">
                  <c:v>0.57406957999999997</c:v>
                </c:pt>
                <c:pt idx="19841">
                  <c:v>0.57410187000000013</c:v>
                </c:pt>
                <c:pt idx="19842">
                  <c:v>0.57412744999999998</c:v>
                </c:pt>
                <c:pt idx="19843">
                  <c:v>0.57415974000000003</c:v>
                </c:pt>
                <c:pt idx="19844">
                  <c:v>0.57418532</c:v>
                </c:pt>
                <c:pt idx="19845">
                  <c:v>0.57421795999999992</c:v>
                </c:pt>
                <c:pt idx="19846">
                  <c:v>0.57424330000000001</c:v>
                </c:pt>
                <c:pt idx="19847">
                  <c:v>0.57427583000000015</c:v>
                </c:pt>
                <c:pt idx="19848">
                  <c:v>0.57430117999999997</c:v>
                </c:pt>
                <c:pt idx="19849">
                  <c:v>0.57433311999999992</c:v>
                </c:pt>
                <c:pt idx="19850">
                  <c:v>0.57435857999999984</c:v>
                </c:pt>
                <c:pt idx="19851">
                  <c:v>0.57439099000000005</c:v>
                </c:pt>
                <c:pt idx="19852">
                  <c:v>0.5744165699999999</c:v>
                </c:pt>
                <c:pt idx="19853">
                  <c:v>0.57444885999999995</c:v>
                </c:pt>
                <c:pt idx="19854">
                  <c:v>0.57447431999999998</c:v>
                </c:pt>
                <c:pt idx="19855">
                  <c:v>0.57450685000000001</c:v>
                </c:pt>
                <c:pt idx="19856">
                  <c:v>0.57453230999999994</c:v>
                </c:pt>
                <c:pt idx="19857">
                  <c:v>0.57456471999999992</c:v>
                </c:pt>
                <c:pt idx="19858">
                  <c:v>0.57459017999999984</c:v>
                </c:pt>
                <c:pt idx="19859">
                  <c:v>0.57462259000000004</c:v>
                </c:pt>
                <c:pt idx="19860">
                  <c:v>0.57464805000000008</c:v>
                </c:pt>
                <c:pt idx="19861">
                  <c:v>0.57468056999999984</c:v>
                </c:pt>
                <c:pt idx="19862">
                  <c:v>0.57470592000000009</c:v>
                </c:pt>
                <c:pt idx="19863">
                  <c:v>0.57473844000000007</c:v>
                </c:pt>
                <c:pt idx="19864">
                  <c:v>0.57476379</c:v>
                </c:pt>
                <c:pt idx="19865">
                  <c:v>0.57479630999999998</c:v>
                </c:pt>
                <c:pt idx="19866">
                  <c:v>0.57482177999999995</c:v>
                </c:pt>
                <c:pt idx="19867">
                  <c:v>0.57485417999999999</c:v>
                </c:pt>
                <c:pt idx="19868">
                  <c:v>0.57487976000000007</c:v>
                </c:pt>
                <c:pt idx="19869">
                  <c:v>0.57491205000000001</c:v>
                </c:pt>
                <c:pt idx="19870">
                  <c:v>0.57493717</c:v>
                </c:pt>
                <c:pt idx="19871">
                  <c:v>0.57497004000000007</c:v>
                </c:pt>
                <c:pt idx="19872">
                  <c:v>0.57499515999999995</c:v>
                </c:pt>
                <c:pt idx="19873">
                  <c:v>0.57502790999999998</c:v>
                </c:pt>
                <c:pt idx="19874">
                  <c:v>0.57505302999999997</c:v>
                </c:pt>
                <c:pt idx="19875">
                  <c:v>0.57508590000000004</c:v>
                </c:pt>
                <c:pt idx="19876">
                  <c:v>0.57511100999999998</c:v>
                </c:pt>
                <c:pt idx="19877">
                  <c:v>0.57514330000000002</c:v>
                </c:pt>
                <c:pt idx="19878">
                  <c:v>0.57516887999999999</c:v>
                </c:pt>
                <c:pt idx="19879">
                  <c:v>0.57520117999999998</c:v>
                </c:pt>
                <c:pt idx="19880">
                  <c:v>0.57522686999999983</c:v>
                </c:pt>
                <c:pt idx="19881">
                  <c:v>0.57525904999999999</c:v>
                </c:pt>
                <c:pt idx="19882">
                  <c:v>0.57528473999999996</c:v>
                </c:pt>
                <c:pt idx="19883">
                  <c:v>0.5753169199999999</c:v>
                </c:pt>
                <c:pt idx="19884">
                  <c:v>0.57534273000000002</c:v>
                </c:pt>
                <c:pt idx="19885">
                  <c:v>0.57537479000000002</c:v>
                </c:pt>
                <c:pt idx="19886">
                  <c:v>0.57540060000000004</c:v>
                </c:pt>
                <c:pt idx="19887">
                  <c:v>0.57543265999999993</c:v>
                </c:pt>
                <c:pt idx="19888">
                  <c:v>0.57545847000000017</c:v>
                </c:pt>
                <c:pt idx="19889">
                  <c:v>0.57549052999999983</c:v>
                </c:pt>
                <c:pt idx="19890">
                  <c:v>0.57551587000000004</c:v>
                </c:pt>
                <c:pt idx="19891">
                  <c:v>0.57554850999999996</c:v>
                </c:pt>
                <c:pt idx="19892">
                  <c:v>0.57557373999999983</c:v>
                </c:pt>
                <c:pt idx="19893">
                  <c:v>0.57560672999999996</c:v>
                </c:pt>
                <c:pt idx="19894">
                  <c:v>0.57563218999999988</c:v>
                </c:pt>
                <c:pt idx="19895">
                  <c:v>0.57566472000000002</c:v>
                </c:pt>
                <c:pt idx="19896">
                  <c:v>0.57568960000000013</c:v>
                </c:pt>
                <c:pt idx="19897">
                  <c:v>0.57572259000000003</c:v>
                </c:pt>
                <c:pt idx="19898">
                  <c:v>0.57574758999999998</c:v>
                </c:pt>
                <c:pt idx="19899">
                  <c:v>0.57577988000000013</c:v>
                </c:pt>
                <c:pt idx="19900">
                  <c:v>0.5758054600000001</c:v>
                </c:pt>
                <c:pt idx="19901">
                  <c:v>0.57583786999999997</c:v>
                </c:pt>
                <c:pt idx="19902">
                  <c:v>0.57586333000000001</c:v>
                </c:pt>
                <c:pt idx="19903">
                  <c:v>0.5758957400000001</c:v>
                </c:pt>
                <c:pt idx="19904">
                  <c:v>0.57592143000000007</c:v>
                </c:pt>
                <c:pt idx="19905">
                  <c:v>0.57595361000000012</c:v>
                </c:pt>
                <c:pt idx="19906">
                  <c:v>0.57597930000000008</c:v>
                </c:pt>
                <c:pt idx="19907">
                  <c:v>0.57601148000000002</c:v>
                </c:pt>
                <c:pt idx="19908">
                  <c:v>0.57603716999999988</c:v>
                </c:pt>
                <c:pt idx="19909">
                  <c:v>0.57606946000000003</c:v>
                </c:pt>
                <c:pt idx="19910">
                  <c:v>0.57609516000000005</c:v>
                </c:pt>
                <c:pt idx="19911">
                  <c:v>0.57612722000000005</c:v>
                </c:pt>
                <c:pt idx="19912">
                  <c:v>0.57615245000000004</c:v>
                </c:pt>
                <c:pt idx="19913">
                  <c:v>0.57618508999999996</c:v>
                </c:pt>
                <c:pt idx="19914">
                  <c:v>0.57621031999999994</c:v>
                </c:pt>
                <c:pt idx="19915">
                  <c:v>0.57624295999999997</c:v>
                </c:pt>
                <c:pt idx="19916">
                  <c:v>0.57626818999999985</c:v>
                </c:pt>
                <c:pt idx="19917">
                  <c:v>0.57630082999999999</c:v>
                </c:pt>
                <c:pt idx="19918">
                  <c:v>0.57632617999999991</c:v>
                </c:pt>
                <c:pt idx="19919">
                  <c:v>0.57635881000000011</c:v>
                </c:pt>
                <c:pt idx="19920">
                  <c:v>0.57638405000000004</c:v>
                </c:pt>
                <c:pt idx="19921">
                  <c:v>0.57641679999999973</c:v>
                </c:pt>
                <c:pt idx="19922">
                  <c:v>0.57644192000000005</c:v>
                </c:pt>
                <c:pt idx="19923">
                  <c:v>0.57647455000000003</c:v>
                </c:pt>
                <c:pt idx="19924">
                  <c:v>0.57649978999999996</c:v>
                </c:pt>
                <c:pt idx="19925">
                  <c:v>0.57653265999999992</c:v>
                </c:pt>
                <c:pt idx="19926">
                  <c:v>0.57655765999999997</c:v>
                </c:pt>
                <c:pt idx="19927">
                  <c:v>0.57659053000000005</c:v>
                </c:pt>
                <c:pt idx="19928">
                  <c:v>0.5766156400000001</c:v>
                </c:pt>
                <c:pt idx="19929">
                  <c:v>0.57664839999999995</c:v>
                </c:pt>
                <c:pt idx="19930">
                  <c:v>0.57667351000000011</c:v>
                </c:pt>
                <c:pt idx="19931">
                  <c:v>0.57670580000000016</c:v>
                </c:pt>
                <c:pt idx="19932">
                  <c:v>0.57673149999999995</c:v>
                </c:pt>
                <c:pt idx="19933">
                  <c:v>0.57676368</c:v>
                </c:pt>
                <c:pt idx="19934">
                  <c:v>0.57678936999999997</c:v>
                </c:pt>
                <c:pt idx="19935">
                  <c:v>0.57682166000000012</c:v>
                </c:pt>
                <c:pt idx="19936">
                  <c:v>0.57684712000000005</c:v>
                </c:pt>
                <c:pt idx="19937">
                  <c:v>0.57687965000000008</c:v>
                </c:pt>
                <c:pt idx="19938">
                  <c:v>0.57690498999999984</c:v>
                </c:pt>
                <c:pt idx="19939">
                  <c:v>0.57693762999999998</c:v>
                </c:pt>
                <c:pt idx="19940">
                  <c:v>0.57696287000000002</c:v>
                </c:pt>
                <c:pt idx="19941">
                  <c:v>0.57699550000000011</c:v>
                </c:pt>
                <c:pt idx="19942">
                  <c:v>0.57702074000000003</c:v>
                </c:pt>
                <c:pt idx="19943">
                  <c:v>0.57705348999999984</c:v>
                </c:pt>
                <c:pt idx="19944">
                  <c:v>0.57707861000000016</c:v>
                </c:pt>
                <c:pt idx="19945">
                  <c:v>0.57711124000000003</c:v>
                </c:pt>
                <c:pt idx="19946">
                  <c:v>0.57713647999999984</c:v>
                </c:pt>
                <c:pt idx="19947">
                  <c:v>0.57716911999999998</c:v>
                </c:pt>
                <c:pt idx="19948">
                  <c:v>0.57719434999999997</c:v>
                </c:pt>
                <c:pt idx="19949">
                  <c:v>0.57722664000000001</c:v>
                </c:pt>
                <c:pt idx="19950">
                  <c:v>0.57725232999999987</c:v>
                </c:pt>
                <c:pt idx="19951">
                  <c:v>0.57728451000000003</c:v>
                </c:pt>
                <c:pt idx="19952">
                  <c:v>0.5773102</c:v>
                </c:pt>
                <c:pt idx="19953">
                  <c:v>0.57734249000000004</c:v>
                </c:pt>
                <c:pt idx="19954">
                  <c:v>0.57736818999999973</c:v>
                </c:pt>
                <c:pt idx="19955">
                  <c:v>0.57740037</c:v>
                </c:pt>
                <c:pt idx="19956">
                  <c:v>0.57742605999999996</c:v>
                </c:pt>
                <c:pt idx="19957">
                  <c:v>0.57745824000000001</c:v>
                </c:pt>
                <c:pt idx="19958">
                  <c:v>0.57748334999999973</c:v>
                </c:pt>
                <c:pt idx="19959">
                  <c:v>0.57751633999999985</c:v>
                </c:pt>
                <c:pt idx="19960">
                  <c:v>0.57754122000000008</c:v>
                </c:pt>
                <c:pt idx="19961">
                  <c:v>0.57757431999999997</c:v>
                </c:pt>
                <c:pt idx="19962">
                  <c:v>0.57759944000000008</c:v>
                </c:pt>
                <c:pt idx="19963">
                  <c:v>0.57763162000000012</c:v>
                </c:pt>
                <c:pt idx="19964">
                  <c:v>0.57765730999999998</c:v>
                </c:pt>
                <c:pt idx="19965">
                  <c:v>0.57768972000000007</c:v>
                </c:pt>
                <c:pt idx="19966">
                  <c:v>0.57771494999999984</c:v>
                </c:pt>
                <c:pt idx="19967">
                  <c:v>0.57774782000000013</c:v>
                </c:pt>
                <c:pt idx="19968">
                  <c:v>0.57777292999999996</c:v>
                </c:pt>
                <c:pt idx="19969">
                  <c:v>0.57780556999999999</c:v>
                </c:pt>
                <c:pt idx="19970">
                  <c:v>0.57783104000000007</c:v>
                </c:pt>
                <c:pt idx="19971">
                  <c:v>0.57786333000000001</c:v>
                </c:pt>
                <c:pt idx="19972">
                  <c:v>0.57788890999999998</c:v>
                </c:pt>
                <c:pt idx="19973">
                  <c:v>0.57792120000000013</c:v>
                </c:pt>
                <c:pt idx="19974">
                  <c:v>0.57794677999999999</c:v>
                </c:pt>
                <c:pt idx="19975">
                  <c:v>0.57797918000000004</c:v>
                </c:pt>
                <c:pt idx="19976">
                  <c:v>0.57800465000000012</c:v>
                </c:pt>
                <c:pt idx="19977">
                  <c:v>0.57803705000000005</c:v>
                </c:pt>
                <c:pt idx="19978">
                  <c:v>0.57806204999999988</c:v>
                </c:pt>
                <c:pt idx="19979">
                  <c:v>0.57809493000000012</c:v>
                </c:pt>
                <c:pt idx="19980">
                  <c:v>0.57811992999999984</c:v>
                </c:pt>
                <c:pt idx="19981">
                  <c:v>0.57815280000000002</c:v>
                </c:pt>
                <c:pt idx="19982">
                  <c:v>0.57817779999999996</c:v>
                </c:pt>
                <c:pt idx="19983">
                  <c:v>0.57821077999999992</c:v>
                </c:pt>
                <c:pt idx="19984">
                  <c:v>0.57823577999999998</c:v>
                </c:pt>
                <c:pt idx="19985">
                  <c:v>0.57826865000000005</c:v>
                </c:pt>
                <c:pt idx="19986">
                  <c:v>0.57829364999999999</c:v>
                </c:pt>
                <c:pt idx="19987">
                  <c:v>0.57832651999999996</c:v>
                </c:pt>
                <c:pt idx="19988">
                  <c:v>0.57835152000000001</c:v>
                </c:pt>
                <c:pt idx="19989">
                  <c:v>0.57838438999999986</c:v>
                </c:pt>
                <c:pt idx="19990">
                  <c:v>0.57840962000000007</c:v>
                </c:pt>
                <c:pt idx="19991">
                  <c:v>0.57844192000000005</c:v>
                </c:pt>
                <c:pt idx="19992">
                  <c:v>0.57846761000000002</c:v>
                </c:pt>
                <c:pt idx="19993">
                  <c:v>0.57849978999999996</c:v>
                </c:pt>
                <c:pt idx="19994">
                  <c:v>0.57852548000000004</c:v>
                </c:pt>
                <c:pt idx="19995">
                  <c:v>0.57855776999999986</c:v>
                </c:pt>
                <c:pt idx="19996">
                  <c:v>0.57858334999999994</c:v>
                </c:pt>
                <c:pt idx="19997">
                  <c:v>0.5786156400000001</c:v>
                </c:pt>
                <c:pt idx="19998">
                  <c:v>0.57864122000000018</c:v>
                </c:pt>
                <c:pt idx="19999">
                  <c:v>0.57867363000000016</c:v>
                </c:pt>
                <c:pt idx="20000">
                  <c:v>0.57869909000000008</c:v>
                </c:pt>
                <c:pt idx="20001">
                  <c:v>0.57873149999999995</c:v>
                </c:pt>
                <c:pt idx="20002">
                  <c:v>0.57875695999999999</c:v>
                </c:pt>
                <c:pt idx="20003">
                  <c:v>0.57878936999999997</c:v>
                </c:pt>
                <c:pt idx="20004">
                  <c:v>0.57881495000000005</c:v>
                </c:pt>
                <c:pt idx="20005">
                  <c:v>0.57884701000000016</c:v>
                </c:pt>
                <c:pt idx="20006">
                  <c:v>0.57887224000000004</c:v>
                </c:pt>
                <c:pt idx="20007">
                  <c:v>0.57890488000000007</c:v>
                </c:pt>
                <c:pt idx="20008">
                  <c:v>0.57893011000000005</c:v>
                </c:pt>
                <c:pt idx="20009">
                  <c:v>0.57896274999999986</c:v>
                </c:pt>
                <c:pt idx="20010">
                  <c:v>0.57898810000000001</c:v>
                </c:pt>
                <c:pt idx="20011">
                  <c:v>0.5790206200000001</c:v>
                </c:pt>
                <c:pt idx="20012">
                  <c:v>0.57904597000000013</c:v>
                </c:pt>
                <c:pt idx="20013">
                  <c:v>0.57907849000000011</c:v>
                </c:pt>
                <c:pt idx="20014">
                  <c:v>0.57910384000000004</c:v>
                </c:pt>
                <c:pt idx="20015">
                  <c:v>0.57913647999999984</c:v>
                </c:pt>
                <c:pt idx="20016">
                  <c:v>0.57916182000000005</c:v>
                </c:pt>
                <c:pt idx="20017">
                  <c:v>0.57919434999999997</c:v>
                </c:pt>
                <c:pt idx="20018">
                  <c:v>0.57921968999999984</c:v>
                </c:pt>
                <c:pt idx="20019">
                  <c:v>0.57925221999999998</c:v>
                </c:pt>
                <c:pt idx="20020">
                  <c:v>0.57927755999999997</c:v>
                </c:pt>
                <c:pt idx="20021">
                  <c:v>0.5793102</c:v>
                </c:pt>
                <c:pt idx="20022">
                  <c:v>0.57933555000000003</c:v>
                </c:pt>
                <c:pt idx="20023">
                  <c:v>0.57936807000000001</c:v>
                </c:pt>
                <c:pt idx="20024">
                  <c:v>0.57939353999999998</c:v>
                </c:pt>
                <c:pt idx="20025">
                  <c:v>0.57942605999999997</c:v>
                </c:pt>
                <c:pt idx="20026">
                  <c:v>0.57945141000000011</c:v>
                </c:pt>
                <c:pt idx="20027">
                  <c:v>0.57948381000000004</c:v>
                </c:pt>
                <c:pt idx="20028">
                  <c:v>0.57950880999999999</c:v>
                </c:pt>
                <c:pt idx="20029">
                  <c:v>0.57954180000000011</c:v>
                </c:pt>
                <c:pt idx="20030">
                  <c:v>0.57956667999999989</c:v>
                </c:pt>
                <c:pt idx="20031">
                  <c:v>0.57959967000000012</c:v>
                </c:pt>
                <c:pt idx="20032">
                  <c:v>0.57962455000000013</c:v>
                </c:pt>
                <c:pt idx="20033">
                  <c:v>0.57965754000000003</c:v>
                </c:pt>
                <c:pt idx="20034">
                  <c:v>0.57968266000000002</c:v>
                </c:pt>
                <c:pt idx="20035">
                  <c:v>0.57971541000000015</c:v>
                </c:pt>
                <c:pt idx="20036">
                  <c:v>0.57974041000000009</c:v>
                </c:pt>
                <c:pt idx="20037">
                  <c:v>0.57977292999999996</c:v>
                </c:pt>
                <c:pt idx="20038">
                  <c:v>0.57979840000000016</c:v>
                </c:pt>
                <c:pt idx="20039">
                  <c:v>0.57983079999999998</c:v>
                </c:pt>
                <c:pt idx="20040">
                  <c:v>0.57985626999999984</c:v>
                </c:pt>
                <c:pt idx="20041">
                  <c:v>0.57988868000000005</c:v>
                </c:pt>
                <c:pt idx="20042">
                  <c:v>0.57991402000000003</c:v>
                </c:pt>
                <c:pt idx="20043">
                  <c:v>0.57994654999999984</c:v>
                </c:pt>
                <c:pt idx="20044">
                  <c:v>0.57997189000000016</c:v>
                </c:pt>
                <c:pt idx="20045">
                  <c:v>0.58000441999999997</c:v>
                </c:pt>
                <c:pt idx="20046">
                  <c:v>0.58002988</c:v>
                </c:pt>
                <c:pt idx="20047">
                  <c:v>0.58006228999999976</c:v>
                </c:pt>
                <c:pt idx="20048">
                  <c:v>0.58008762999999985</c:v>
                </c:pt>
                <c:pt idx="20049">
                  <c:v>0.58012015999999988</c:v>
                </c:pt>
                <c:pt idx="20050">
                  <c:v>0.58014549999999998</c:v>
                </c:pt>
                <c:pt idx="20051">
                  <c:v>0.58017803000000001</c:v>
                </c:pt>
                <c:pt idx="20052">
                  <c:v>0.58020348999999993</c:v>
                </c:pt>
                <c:pt idx="20053">
                  <c:v>0.58023623999999985</c:v>
                </c:pt>
                <c:pt idx="20054">
                  <c:v>0.58026147999999989</c:v>
                </c:pt>
                <c:pt idx="20055">
                  <c:v>0.58029411999999991</c:v>
                </c:pt>
                <c:pt idx="20056">
                  <c:v>0.5803194599999999</c:v>
                </c:pt>
                <c:pt idx="20057">
                  <c:v>0.58035198999999993</c:v>
                </c:pt>
                <c:pt idx="20058">
                  <c:v>0.58037732999999991</c:v>
                </c:pt>
                <c:pt idx="20059">
                  <c:v>0.58040986000000006</c:v>
                </c:pt>
                <c:pt idx="20060">
                  <c:v>0.58043519999999993</c:v>
                </c:pt>
                <c:pt idx="20061">
                  <c:v>0.58046772999999974</c:v>
                </c:pt>
                <c:pt idx="20062">
                  <c:v>0.58049307000000006</c:v>
                </c:pt>
                <c:pt idx="20063">
                  <c:v>0.58052512999999972</c:v>
                </c:pt>
                <c:pt idx="20064">
                  <c:v>0.58055047999999987</c:v>
                </c:pt>
                <c:pt idx="20065">
                  <c:v>0.58058311999999979</c:v>
                </c:pt>
                <c:pt idx="20066">
                  <c:v>0.58060835</c:v>
                </c:pt>
                <c:pt idx="20067">
                  <c:v>0.58064122000000007</c:v>
                </c:pt>
                <c:pt idx="20068">
                  <c:v>0.5806662199999999</c:v>
                </c:pt>
                <c:pt idx="20069">
                  <c:v>0.58069908999999997</c:v>
                </c:pt>
                <c:pt idx="20070">
                  <c:v>0.58072409000000003</c:v>
                </c:pt>
                <c:pt idx="20071">
                  <c:v>0.58075707999999993</c:v>
                </c:pt>
                <c:pt idx="20072">
                  <c:v>0.58078195999999993</c:v>
                </c:pt>
                <c:pt idx="20073">
                  <c:v>0.58081483</c:v>
                </c:pt>
                <c:pt idx="20074">
                  <c:v>0.58084005999999999</c:v>
                </c:pt>
                <c:pt idx="20075">
                  <c:v>0.58087281999999996</c:v>
                </c:pt>
                <c:pt idx="20076">
                  <c:v>0.58089793000000001</c:v>
                </c:pt>
                <c:pt idx="20077">
                  <c:v>0.58093068999999986</c:v>
                </c:pt>
                <c:pt idx="20078">
                  <c:v>0.58095580000000002</c:v>
                </c:pt>
                <c:pt idx="20079">
                  <c:v>0.58098821</c:v>
                </c:pt>
                <c:pt idx="20080">
                  <c:v>0.58101367999999987</c:v>
                </c:pt>
                <c:pt idx="20081">
                  <c:v>0.58104619999999985</c:v>
                </c:pt>
                <c:pt idx="20082">
                  <c:v>0.58107165999999999</c:v>
                </c:pt>
                <c:pt idx="20083">
                  <c:v>0.58110406999999986</c:v>
                </c:pt>
                <c:pt idx="20084">
                  <c:v>0.58112953000000001</c:v>
                </c:pt>
                <c:pt idx="20085">
                  <c:v>0.58116193999999988</c:v>
                </c:pt>
                <c:pt idx="20086">
                  <c:v>0.58118739999999991</c:v>
                </c:pt>
                <c:pt idx="20087">
                  <c:v>0.58121992999999994</c:v>
                </c:pt>
                <c:pt idx="20088">
                  <c:v>0.58124503999999999</c:v>
                </c:pt>
                <c:pt idx="20089">
                  <c:v>0.58127767999999991</c:v>
                </c:pt>
                <c:pt idx="20090">
                  <c:v>0.58130302999999994</c:v>
                </c:pt>
                <c:pt idx="20091">
                  <c:v>0.58133554999999992</c:v>
                </c:pt>
                <c:pt idx="20092">
                  <c:v>0.58136089999999985</c:v>
                </c:pt>
                <c:pt idx="20093">
                  <c:v>0.58139353999999988</c:v>
                </c:pt>
                <c:pt idx="20094">
                  <c:v>0.58141876999999975</c:v>
                </c:pt>
                <c:pt idx="20095">
                  <c:v>0.58145141</c:v>
                </c:pt>
                <c:pt idx="20096">
                  <c:v>0.58147663999999988</c:v>
                </c:pt>
                <c:pt idx="20097">
                  <c:v>0.5815093899999999</c:v>
                </c:pt>
                <c:pt idx="20098">
                  <c:v>0.58153461999999989</c:v>
                </c:pt>
                <c:pt idx="20099">
                  <c:v>0.58156725999999981</c:v>
                </c:pt>
                <c:pt idx="20100">
                  <c:v>0.58159248999999991</c:v>
                </c:pt>
                <c:pt idx="20101">
                  <c:v>0.58162513000000005</c:v>
                </c:pt>
                <c:pt idx="20102">
                  <c:v>0.58165047999999997</c:v>
                </c:pt>
                <c:pt idx="20103">
                  <c:v>0.58168253999999986</c:v>
                </c:pt>
                <c:pt idx="20104">
                  <c:v>0.58170834999999987</c:v>
                </c:pt>
                <c:pt idx="20105">
                  <c:v>0.58174040999999999</c:v>
                </c:pt>
                <c:pt idx="20106">
                  <c:v>0.58176563999999997</c:v>
                </c:pt>
                <c:pt idx="20107">
                  <c:v>0.58179828</c:v>
                </c:pt>
                <c:pt idx="20108">
                  <c:v>0.58182350999999988</c:v>
                </c:pt>
                <c:pt idx="20109">
                  <c:v>0.58185614999999991</c:v>
                </c:pt>
                <c:pt idx="20110">
                  <c:v>0.58188137999999989</c:v>
                </c:pt>
                <c:pt idx="20111">
                  <c:v>0.58191401999999992</c:v>
                </c:pt>
                <c:pt idx="20112">
                  <c:v>0.58193936999999984</c:v>
                </c:pt>
                <c:pt idx="20113">
                  <c:v>0.58197189000000005</c:v>
                </c:pt>
                <c:pt idx="20114">
                  <c:v>0.58199723999999997</c:v>
                </c:pt>
                <c:pt idx="20115">
                  <c:v>0.58202975999999984</c:v>
                </c:pt>
                <c:pt idx="20116">
                  <c:v>0.58205545999999997</c:v>
                </c:pt>
                <c:pt idx="20117">
                  <c:v>0.5820877499999999</c:v>
                </c:pt>
                <c:pt idx="20118">
                  <c:v>0.58211332999999976</c:v>
                </c:pt>
                <c:pt idx="20119">
                  <c:v>0.58214562000000003</c:v>
                </c:pt>
                <c:pt idx="20120">
                  <c:v>0.5821712</c:v>
                </c:pt>
                <c:pt idx="20121">
                  <c:v>0.58220348999999993</c:v>
                </c:pt>
                <c:pt idx="20122">
                  <c:v>0.58222907000000002</c:v>
                </c:pt>
                <c:pt idx="20123">
                  <c:v>0.58226147999999989</c:v>
                </c:pt>
                <c:pt idx="20124">
                  <c:v>0.58228693999999981</c:v>
                </c:pt>
                <c:pt idx="20125">
                  <c:v>0.5823193499999999</c:v>
                </c:pt>
                <c:pt idx="20126">
                  <c:v>0.58234481000000005</c:v>
                </c:pt>
                <c:pt idx="20127">
                  <c:v>0.58237721999999992</c:v>
                </c:pt>
                <c:pt idx="20128">
                  <c:v>0.58240267999999973</c:v>
                </c:pt>
                <c:pt idx="20129">
                  <c:v>0.58243508999999993</c:v>
                </c:pt>
                <c:pt idx="20130">
                  <c:v>0.58246054999999974</c:v>
                </c:pt>
                <c:pt idx="20131">
                  <c:v>0.58249295999999973</c:v>
                </c:pt>
                <c:pt idx="20132">
                  <c:v>0.58251841999999987</c:v>
                </c:pt>
                <c:pt idx="20133">
                  <c:v>0.5825510599999999</c:v>
                </c:pt>
                <c:pt idx="20134">
                  <c:v>0.58257628999999989</c:v>
                </c:pt>
                <c:pt idx="20135">
                  <c:v>0.58260835</c:v>
                </c:pt>
                <c:pt idx="20136">
                  <c:v>0.5826341599999999</c:v>
                </c:pt>
                <c:pt idx="20137">
                  <c:v>0.5826662199999999</c:v>
                </c:pt>
                <c:pt idx="20138">
                  <c:v>0.58269157000000005</c:v>
                </c:pt>
                <c:pt idx="20139">
                  <c:v>0.58272409000000003</c:v>
                </c:pt>
                <c:pt idx="20140">
                  <c:v>0.58274943999999995</c:v>
                </c:pt>
                <c:pt idx="20141">
                  <c:v>0.58278207999999987</c:v>
                </c:pt>
                <c:pt idx="20142">
                  <c:v>0.58280743000000002</c:v>
                </c:pt>
                <c:pt idx="20143">
                  <c:v>0.58283995</c:v>
                </c:pt>
                <c:pt idx="20144">
                  <c:v>0.58286541000000003</c:v>
                </c:pt>
                <c:pt idx="20145">
                  <c:v>0.58289782000000001</c:v>
                </c:pt>
                <c:pt idx="20146">
                  <c:v>0.58292327999999993</c:v>
                </c:pt>
                <c:pt idx="20147">
                  <c:v>0.58295569000000003</c:v>
                </c:pt>
                <c:pt idx="20148">
                  <c:v>0.58298114999999973</c:v>
                </c:pt>
                <c:pt idx="20149">
                  <c:v>0.58301355999999982</c:v>
                </c:pt>
                <c:pt idx="20150">
                  <c:v>0.58303901999999996</c:v>
                </c:pt>
                <c:pt idx="20151">
                  <c:v>0.58307154999999988</c:v>
                </c:pt>
                <c:pt idx="20152">
                  <c:v>0.58309688999999987</c:v>
                </c:pt>
                <c:pt idx="20153">
                  <c:v>0.58312942000000001</c:v>
                </c:pt>
                <c:pt idx="20154">
                  <c:v>0.58315487999999993</c:v>
                </c:pt>
                <c:pt idx="20155">
                  <c:v>0.58318728999999991</c:v>
                </c:pt>
                <c:pt idx="20156">
                  <c:v>0.58321274999999961</c:v>
                </c:pt>
                <c:pt idx="20157">
                  <c:v>0.58324527000000004</c:v>
                </c:pt>
                <c:pt idx="20158">
                  <c:v>0.58327061999999996</c:v>
                </c:pt>
                <c:pt idx="20159">
                  <c:v>0.58330313999999983</c:v>
                </c:pt>
                <c:pt idx="20160">
                  <c:v>0.58332861000000003</c:v>
                </c:pt>
                <c:pt idx="20161">
                  <c:v>0.58336100999999985</c:v>
                </c:pt>
                <c:pt idx="20162">
                  <c:v>0.5833860099999999</c:v>
                </c:pt>
                <c:pt idx="20163">
                  <c:v>0.58341887999999986</c:v>
                </c:pt>
                <c:pt idx="20164">
                  <c:v>0.58344387999999991</c:v>
                </c:pt>
                <c:pt idx="20165">
                  <c:v>0.58347686999999993</c:v>
                </c:pt>
                <c:pt idx="20166">
                  <c:v>0.58350174999999993</c:v>
                </c:pt>
                <c:pt idx="20167">
                  <c:v>0.58353485999999988</c:v>
                </c:pt>
                <c:pt idx="20168">
                  <c:v>0.58355961999999983</c:v>
                </c:pt>
                <c:pt idx="20169">
                  <c:v>0.58359214999999975</c:v>
                </c:pt>
                <c:pt idx="20170">
                  <c:v>0.58361748999999985</c:v>
                </c:pt>
                <c:pt idx="20171">
                  <c:v>0.58365001999999999</c:v>
                </c:pt>
                <c:pt idx="20172">
                  <c:v>0.58367548000000002</c:v>
                </c:pt>
                <c:pt idx="20173">
                  <c:v>0.58370789000000001</c:v>
                </c:pt>
                <c:pt idx="20174">
                  <c:v>0.58373334999999993</c:v>
                </c:pt>
                <c:pt idx="20175">
                  <c:v>0.58376587000000002</c:v>
                </c:pt>
                <c:pt idx="20176">
                  <c:v>0.58379122000000017</c:v>
                </c:pt>
                <c:pt idx="20177">
                  <c:v>0.58382409000000002</c:v>
                </c:pt>
                <c:pt idx="20178">
                  <c:v>0.58384908999999996</c:v>
                </c:pt>
                <c:pt idx="20179">
                  <c:v>0.58388149999999994</c:v>
                </c:pt>
                <c:pt idx="20180">
                  <c:v>0.58390718999999991</c:v>
                </c:pt>
                <c:pt idx="20181">
                  <c:v>0.58393936999999985</c:v>
                </c:pt>
                <c:pt idx="20182">
                  <c:v>0.58396505999999992</c:v>
                </c:pt>
                <c:pt idx="20183">
                  <c:v>0.58399735999999991</c:v>
                </c:pt>
                <c:pt idx="20184">
                  <c:v>0.58402304999999988</c:v>
                </c:pt>
                <c:pt idx="20185">
                  <c:v>0.58405523000000004</c:v>
                </c:pt>
                <c:pt idx="20186">
                  <c:v>0.58408091999999989</c:v>
                </c:pt>
                <c:pt idx="20187">
                  <c:v>0.58411320999999994</c:v>
                </c:pt>
                <c:pt idx="20188">
                  <c:v>0.58413878999999991</c:v>
                </c:pt>
                <c:pt idx="20189">
                  <c:v>0.58417107999999984</c:v>
                </c:pt>
                <c:pt idx="20190">
                  <c:v>0.58419619999999994</c:v>
                </c:pt>
                <c:pt idx="20191">
                  <c:v>0.58422894999999986</c:v>
                </c:pt>
                <c:pt idx="20192">
                  <c:v>0.58425406999999985</c:v>
                </c:pt>
                <c:pt idx="20193">
                  <c:v>0.58428681999999987</c:v>
                </c:pt>
                <c:pt idx="20194">
                  <c:v>0.5843121699999998</c:v>
                </c:pt>
                <c:pt idx="20195">
                  <c:v>0.58434469</c:v>
                </c:pt>
                <c:pt idx="20196">
                  <c:v>0.58437003999999992</c:v>
                </c:pt>
                <c:pt idx="20197">
                  <c:v>0.58440232999999975</c:v>
                </c:pt>
                <c:pt idx="20198">
                  <c:v>0.58442802999999988</c:v>
                </c:pt>
                <c:pt idx="20199">
                  <c:v>0.58446019999999976</c:v>
                </c:pt>
                <c:pt idx="20200">
                  <c:v>0.58448589999999989</c:v>
                </c:pt>
                <c:pt idx="20201">
                  <c:v>0.58451818999999983</c:v>
                </c:pt>
                <c:pt idx="20202">
                  <c:v>0.5845438799999999</c:v>
                </c:pt>
                <c:pt idx="20203">
                  <c:v>0.58457605999999973</c:v>
                </c:pt>
                <c:pt idx="20204">
                  <c:v>0.58460175000000003</c:v>
                </c:pt>
                <c:pt idx="20205">
                  <c:v>0.58463392999999986</c:v>
                </c:pt>
                <c:pt idx="20206">
                  <c:v>0.58465962000000005</c:v>
                </c:pt>
                <c:pt idx="20207">
                  <c:v>0.58469192000000003</c:v>
                </c:pt>
                <c:pt idx="20208">
                  <c:v>0.58471714999999991</c:v>
                </c:pt>
                <c:pt idx="20209">
                  <c:v>0.58474990000000004</c:v>
                </c:pt>
                <c:pt idx="20210">
                  <c:v>0.58477502000000003</c:v>
                </c:pt>
                <c:pt idx="20211">
                  <c:v>0.58480776999999973</c:v>
                </c:pt>
                <c:pt idx="20212">
                  <c:v>0.58483299999999994</c:v>
                </c:pt>
                <c:pt idx="20213">
                  <c:v>0.58486563999999996</c:v>
                </c:pt>
                <c:pt idx="20214">
                  <c:v>0.58489075999999984</c:v>
                </c:pt>
                <c:pt idx="20215">
                  <c:v>0.58492350999999987</c:v>
                </c:pt>
                <c:pt idx="20216">
                  <c:v>0.58494862999999997</c:v>
                </c:pt>
                <c:pt idx="20217">
                  <c:v>0.58498103999999984</c:v>
                </c:pt>
                <c:pt idx="20218">
                  <c:v>0.58500649999999987</c:v>
                </c:pt>
                <c:pt idx="20219">
                  <c:v>0.58503890999999986</c:v>
                </c:pt>
                <c:pt idx="20220">
                  <c:v>0.58506448999999994</c:v>
                </c:pt>
                <c:pt idx="20221">
                  <c:v>0.58509677999999987</c:v>
                </c:pt>
                <c:pt idx="20222">
                  <c:v>0.58512200999999986</c:v>
                </c:pt>
                <c:pt idx="20223">
                  <c:v>0.58515465</c:v>
                </c:pt>
                <c:pt idx="20224">
                  <c:v>0.58517987999999999</c:v>
                </c:pt>
                <c:pt idx="20225">
                  <c:v>0.5852126299999999</c:v>
                </c:pt>
                <c:pt idx="20226">
                  <c:v>0.58523774999999989</c:v>
                </c:pt>
                <c:pt idx="20227">
                  <c:v>0.58527049999999992</c:v>
                </c:pt>
                <c:pt idx="20228">
                  <c:v>0.58529562000000002</c:v>
                </c:pt>
                <c:pt idx="20229">
                  <c:v>0.58532836999999993</c:v>
                </c:pt>
                <c:pt idx="20230">
                  <c:v>0.58535360999999986</c:v>
                </c:pt>
                <c:pt idx="20231">
                  <c:v>0.58538623999999972</c:v>
                </c:pt>
                <c:pt idx="20232">
                  <c:v>0.58541147999999987</c:v>
                </c:pt>
                <c:pt idx="20233">
                  <c:v>0.5854441199999999</c:v>
                </c:pt>
                <c:pt idx="20234">
                  <c:v>0.58546934999999989</c:v>
                </c:pt>
                <c:pt idx="20235">
                  <c:v>0.5855020999999998</c:v>
                </c:pt>
                <c:pt idx="20236">
                  <c:v>0.58552744999999973</c:v>
                </c:pt>
                <c:pt idx="20237">
                  <c:v>0.58555996999999993</c:v>
                </c:pt>
                <c:pt idx="20238">
                  <c:v>0.58558542999999985</c:v>
                </c:pt>
                <c:pt idx="20239">
                  <c:v>0.58561783999999983</c:v>
                </c:pt>
                <c:pt idx="20240">
                  <c:v>0.58564329999999998</c:v>
                </c:pt>
                <c:pt idx="20241">
                  <c:v>0.58567583000000012</c:v>
                </c:pt>
                <c:pt idx="20242">
                  <c:v>0.58570117999999993</c:v>
                </c:pt>
                <c:pt idx="20243">
                  <c:v>0.58573369999999991</c:v>
                </c:pt>
                <c:pt idx="20244">
                  <c:v>0.58575915999999983</c:v>
                </c:pt>
                <c:pt idx="20245">
                  <c:v>0.58579157000000004</c:v>
                </c:pt>
                <c:pt idx="20246">
                  <c:v>0.58581644999999993</c:v>
                </c:pt>
                <c:pt idx="20247">
                  <c:v>0.58584908999999996</c:v>
                </c:pt>
                <c:pt idx="20248">
                  <c:v>0.58587431999999984</c:v>
                </c:pt>
                <c:pt idx="20249">
                  <c:v>0.58590695999999987</c:v>
                </c:pt>
                <c:pt idx="20250">
                  <c:v>0.5859323099999999</c:v>
                </c:pt>
                <c:pt idx="20251">
                  <c:v>0.58596482999999988</c:v>
                </c:pt>
                <c:pt idx="20252">
                  <c:v>0.58599017999999992</c:v>
                </c:pt>
                <c:pt idx="20253">
                  <c:v>0.5860226999999999</c:v>
                </c:pt>
                <c:pt idx="20254">
                  <c:v>0.58604816999999987</c:v>
                </c:pt>
                <c:pt idx="20255">
                  <c:v>0.58608068999999985</c:v>
                </c:pt>
                <c:pt idx="20256">
                  <c:v>0.58610637999999982</c:v>
                </c:pt>
                <c:pt idx="20257">
                  <c:v>0.58613855999999986</c:v>
                </c:pt>
                <c:pt idx="20258">
                  <c:v>0.58616367999999985</c:v>
                </c:pt>
                <c:pt idx="20259">
                  <c:v>0.58619642999999988</c:v>
                </c:pt>
                <c:pt idx="20260">
                  <c:v>0.58622154999999987</c:v>
                </c:pt>
                <c:pt idx="20261">
                  <c:v>0.58625417999999985</c:v>
                </c:pt>
                <c:pt idx="20262">
                  <c:v>0.58627942</c:v>
                </c:pt>
                <c:pt idx="20263">
                  <c:v>0.58631204999999975</c:v>
                </c:pt>
                <c:pt idx="20264">
                  <c:v>0.5863372899999999</c:v>
                </c:pt>
                <c:pt idx="20265">
                  <c:v>0.58636992999999993</c:v>
                </c:pt>
                <c:pt idx="20266">
                  <c:v>0.58639515999999992</c:v>
                </c:pt>
                <c:pt idx="20267">
                  <c:v>0.58642779999999994</c:v>
                </c:pt>
                <c:pt idx="20268">
                  <c:v>0.58645302999999993</c:v>
                </c:pt>
                <c:pt idx="20269">
                  <c:v>0.58648577999999985</c:v>
                </c:pt>
                <c:pt idx="20270">
                  <c:v>0.58651089999999972</c:v>
                </c:pt>
                <c:pt idx="20271">
                  <c:v>0.58654364999999986</c:v>
                </c:pt>
                <c:pt idx="20272">
                  <c:v>0.5865689999999999</c:v>
                </c:pt>
                <c:pt idx="20273">
                  <c:v>0.58660151999999999</c:v>
                </c:pt>
                <c:pt idx="20274">
                  <c:v>0.58662698999999985</c:v>
                </c:pt>
                <c:pt idx="20275">
                  <c:v>0.58665951000000005</c:v>
                </c:pt>
                <c:pt idx="20276">
                  <c:v>0.58668485999999997</c:v>
                </c:pt>
                <c:pt idx="20277">
                  <c:v>0.58671737999999984</c:v>
                </c:pt>
                <c:pt idx="20278">
                  <c:v>0.58674272999999988</c:v>
                </c:pt>
                <c:pt idx="20279">
                  <c:v>0.58677537000000002</c:v>
                </c:pt>
                <c:pt idx="20280">
                  <c:v>0.58680071</c:v>
                </c:pt>
                <c:pt idx="20281">
                  <c:v>0.58683323999999992</c:v>
                </c:pt>
                <c:pt idx="20282">
                  <c:v>0.58685823999999998</c:v>
                </c:pt>
                <c:pt idx="20283">
                  <c:v>0.58689111000000005</c:v>
                </c:pt>
                <c:pt idx="20284">
                  <c:v>0.58691610999999977</c:v>
                </c:pt>
                <c:pt idx="20285">
                  <c:v>0.58694897999999984</c:v>
                </c:pt>
                <c:pt idx="20286">
                  <c:v>0.5869739799999999</c:v>
                </c:pt>
                <c:pt idx="20287">
                  <c:v>0.58700637999999983</c:v>
                </c:pt>
                <c:pt idx="20288">
                  <c:v>0.58703195999999991</c:v>
                </c:pt>
                <c:pt idx="20289">
                  <c:v>0.58706424999999973</c:v>
                </c:pt>
                <c:pt idx="20290">
                  <c:v>0.58708983000000003</c:v>
                </c:pt>
                <c:pt idx="20291">
                  <c:v>0.58712211999999986</c:v>
                </c:pt>
                <c:pt idx="20292">
                  <c:v>0.58714769999999994</c:v>
                </c:pt>
                <c:pt idx="20293">
                  <c:v>0.58717998999999987</c:v>
                </c:pt>
                <c:pt idx="20294">
                  <c:v>0.58720556999999973</c:v>
                </c:pt>
                <c:pt idx="20295">
                  <c:v>0.58723786999999994</c:v>
                </c:pt>
                <c:pt idx="20296">
                  <c:v>0.58726343999999986</c:v>
                </c:pt>
                <c:pt idx="20297">
                  <c:v>0.58729584999999984</c:v>
                </c:pt>
                <c:pt idx="20298">
                  <c:v>0.58732143000000003</c:v>
                </c:pt>
                <c:pt idx="20299">
                  <c:v>0.58735371999999986</c:v>
                </c:pt>
                <c:pt idx="20300">
                  <c:v>0.58737929999999994</c:v>
                </c:pt>
                <c:pt idx="20301">
                  <c:v>0.58741158999999976</c:v>
                </c:pt>
                <c:pt idx="20302">
                  <c:v>0.58743716999999962</c:v>
                </c:pt>
                <c:pt idx="20303">
                  <c:v>0.58746945999999989</c:v>
                </c:pt>
                <c:pt idx="20304">
                  <c:v>0.58749503999999997</c:v>
                </c:pt>
                <c:pt idx="20305">
                  <c:v>0.5875273299999999</c:v>
                </c:pt>
                <c:pt idx="20306">
                  <c:v>0.58755290999999976</c:v>
                </c:pt>
                <c:pt idx="20307">
                  <c:v>0.58758531999999986</c:v>
                </c:pt>
                <c:pt idx="20308">
                  <c:v>0.58761043000000002</c:v>
                </c:pt>
                <c:pt idx="20309">
                  <c:v>0.58764318999999987</c:v>
                </c:pt>
                <c:pt idx="20310">
                  <c:v>0.58766829999999992</c:v>
                </c:pt>
                <c:pt idx="20311">
                  <c:v>0.58770117999999993</c:v>
                </c:pt>
                <c:pt idx="20312">
                  <c:v>0.58772617999999988</c:v>
                </c:pt>
                <c:pt idx="20313">
                  <c:v>0.58775904999999984</c:v>
                </c:pt>
                <c:pt idx="20314">
                  <c:v>0.58778405</c:v>
                </c:pt>
                <c:pt idx="20315">
                  <c:v>0.58781691999999985</c:v>
                </c:pt>
                <c:pt idx="20316">
                  <c:v>0.58784192000000002</c:v>
                </c:pt>
                <c:pt idx="20317">
                  <c:v>0.58787489999999998</c:v>
                </c:pt>
                <c:pt idx="20318">
                  <c:v>0.58789979000000003</c:v>
                </c:pt>
                <c:pt idx="20319">
                  <c:v>0.58793265999999988</c:v>
                </c:pt>
                <c:pt idx="20320">
                  <c:v>0.58795776999999994</c:v>
                </c:pt>
                <c:pt idx="20321">
                  <c:v>0.58799064000000001</c:v>
                </c:pt>
                <c:pt idx="20322">
                  <c:v>0.58801587</c:v>
                </c:pt>
                <c:pt idx="20323">
                  <c:v>0.58804840000000003</c:v>
                </c:pt>
                <c:pt idx="20324">
                  <c:v>0.5880737399999999</c:v>
                </c:pt>
                <c:pt idx="20325">
                  <c:v>0.58810591999999984</c:v>
                </c:pt>
                <c:pt idx="20326">
                  <c:v>0.58813137999999987</c:v>
                </c:pt>
                <c:pt idx="20327">
                  <c:v>0.58816413999999972</c:v>
                </c:pt>
                <c:pt idx="20328">
                  <c:v>0.58818948999999987</c:v>
                </c:pt>
                <c:pt idx="20329">
                  <c:v>0.58822189000000003</c:v>
                </c:pt>
                <c:pt idx="20330">
                  <c:v>0.58824735999999989</c:v>
                </c:pt>
                <c:pt idx="20331">
                  <c:v>0.58827975999999993</c:v>
                </c:pt>
                <c:pt idx="20332">
                  <c:v>0.58830523000000001</c:v>
                </c:pt>
                <c:pt idx="20333">
                  <c:v>0.58833762999999972</c:v>
                </c:pt>
                <c:pt idx="20334">
                  <c:v>0.58836309999999981</c:v>
                </c:pt>
                <c:pt idx="20335">
                  <c:v>0.58839573999999983</c:v>
                </c:pt>
                <c:pt idx="20336">
                  <c:v>0.58842107999999993</c:v>
                </c:pt>
                <c:pt idx="20337">
                  <c:v>0.58845302999999993</c:v>
                </c:pt>
                <c:pt idx="20338">
                  <c:v>0.58847894999999972</c:v>
                </c:pt>
                <c:pt idx="20339">
                  <c:v>0.58851100999999972</c:v>
                </c:pt>
                <c:pt idx="20340">
                  <c:v>0.58853681999999985</c:v>
                </c:pt>
                <c:pt idx="20341">
                  <c:v>0.58856887999999985</c:v>
                </c:pt>
                <c:pt idx="20342">
                  <c:v>0.58859468999999986</c:v>
                </c:pt>
                <c:pt idx="20343">
                  <c:v>0.58862674999999987</c:v>
                </c:pt>
                <c:pt idx="20344">
                  <c:v>0.58865199000000001</c:v>
                </c:pt>
                <c:pt idx="20345">
                  <c:v>0.58868473999999993</c:v>
                </c:pt>
                <c:pt idx="20346">
                  <c:v>0.58871008999999985</c:v>
                </c:pt>
                <c:pt idx="20347">
                  <c:v>0.58874283999999999</c:v>
                </c:pt>
                <c:pt idx="20348">
                  <c:v>0.58876795999999987</c:v>
                </c:pt>
                <c:pt idx="20349">
                  <c:v>0.58880083000000005</c:v>
                </c:pt>
                <c:pt idx="20350">
                  <c:v>0.58882582999999999</c:v>
                </c:pt>
                <c:pt idx="20351">
                  <c:v>0.58885869999999996</c:v>
                </c:pt>
                <c:pt idx="20352">
                  <c:v>0.5888836999999999</c:v>
                </c:pt>
                <c:pt idx="20353">
                  <c:v>0.58891656999999975</c:v>
                </c:pt>
                <c:pt idx="20354">
                  <c:v>0.58894168000000002</c:v>
                </c:pt>
                <c:pt idx="20355">
                  <c:v>0.58897385999999996</c:v>
                </c:pt>
                <c:pt idx="20356">
                  <c:v>0.58899955000000004</c:v>
                </c:pt>
                <c:pt idx="20357">
                  <c:v>0.58903172999999986</c:v>
                </c:pt>
                <c:pt idx="20358">
                  <c:v>0.58905753999999988</c:v>
                </c:pt>
                <c:pt idx="20359">
                  <c:v>0.58908959999999988</c:v>
                </c:pt>
                <c:pt idx="20360">
                  <c:v>0.58911541000000001</c:v>
                </c:pt>
                <c:pt idx="20361">
                  <c:v>0.58914769999999994</c:v>
                </c:pt>
                <c:pt idx="20362">
                  <c:v>0.58917316999999991</c:v>
                </c:pt>
                <c:pt idx="20363">
                  <c:v>0.58920556999999985</c:v>
                </c:pt>
                <c:pt idx="20364">
                  <c:v>0.58923103999999993</c:v>
                </c:pt>
                <c:pt idx="20365">
                  <c:v>0.58926343999999986</c:v>
                </c:pt>
                <c:pt idx="20366">
                  <c:v>0.58928901999999994</c:v>
                </c:pt>
                <c:pt idx="20367">
                  <c:v>0.58932130999999988</c:v>
                </c:pt>
                <c:pt idx="20368">
                  <c:v>0.58934654999999991</c:v>
                </c:pt>
                <c:pt idx="20369">
                  <c:v>0.58937929999999994</c:v>
                </c:pt>
                <c:pt idx="20370">
                  <c:v>0.58940441999999993</c:v>
                </c:pt>
                <c:pt idx="20371">
                  <c:v>0.58943716999999962</c:v>
                </c:pt>
                <c:pt idx="20372">
                  <c:v>0.58946239999999983</c:v>
                </c:pt>
                <c:pt idx="20373">
                  <c:v>0.58949503999999997</c:v>
                </c:pt>
                <c:pt idx="20374">
                  <c:v>0.58952026999999985</c:v>
                </c:pt>
                <c:pt idx="20375">
                  <c:v>0.58955302999999992</c:v>
                </c:pt>
                <c:pt idx="20376">
                  <c:v>0.58957825999999991</c:v>
                </c:pt>
                <c:pt idx="20377">
                  <c:v>0.58961089999999994</c:v>
                </c:pt>
                <c:pt idx="20378">
                  <c:v>0.58963612999999993</c:v>
                </c:pt>
                <c:pt idx="20379">
                  <c:v>0.58966887999999984</c:v>
                </c:pt>
                <c:pt idx="20380">
                  <c:v>0.58969411999999999</c:v>
                </c:pt>
                <c:pt idx="20381">
                  <c:v>0.58972617999999988</c:v>
                </c:pt>
                <c:pt idx="20382">
                  <c:v>0.58975199</c:v>
                </c:pt>
                <c:pt idx="20383">
                  <c:v>0.58978415999999989</c:v>
                </c:pt>
                <c:pt idx="20384">
                  <c:v>0.58980986000000002</c:v>
                </c:pt>
                <c:pt idx="20385">
                  <c:v>0.58984203000000002</c:v>
                </c:pt>
                <c:pt idx="20386">
                  <c:v>0.58986772999999992</c:v>
                </c:pt>
                <c:pt idx="20387">
                  <c:v>0.58989990000000003</c:v>
                </c:pt>
                <c:pt idx="20388">
                  <c:v>0.58992524999999996</c:v>
                </c:pt>
                <c:pt idx="20389">
                  <c:v>0.58995788999999987</c:v>
                </c:pt>
                <c:pt idx="20390">
                  <c:v>0.58998311999999986</c:v>
                </c:pt>
                <c:pt idx="20391">
                  <c:v>0.59001563999999984</c:v>
                </c:pt>
                <c:pt idx="20392">
                  <c:v>0.59004111000000004</c:v>
                </c:pt>
                <c:pt idx="20393">
                  <c:v>0.59007363000000002</c:v>
                </c:pt>
                <c:pt idx="20394">
                  <c:v>0.59009897999999994</c:v>
                </c:pt>
                <c:pt idx="20395">
                  <c:v>0.59013161999999997</c:v>
                </c:pt>
                <c:pt idx="20396">
                  <c:v>0.59015684999999984</c:v>
                </c:pt>
                <c:pt idx="20397">
                  <c:v>0.59018913999999989</c:v>
                </c:pt>
                <c:pt idx="20398">
                  <c:v>0.59021471999999986</c:v>
                </c:pt>
                <c:pt idx="20399">
                  <c:v>0.59024701000000002</c:v>
                </c:pt>
                <c:pt idx="20400">
                  <c:v>0.59027258999999976</c:v>
                </c:pt>
                <c:pt idx="20401">
                  <c:v>0.59030487999999992</c:v>
                </c:pt>
                <c:pt idx="20402">
                  <c:v>0.59033056999999989</c:v>
                </c:pt>
                <c:pt idx="20403">
                  <c:v>0.59036286999999976</c:v>
                </c:pt>
                <c:pt idx="20404">
                  <c:v>0.59038809999999986</c:v>
                </c:pt>
                <c:pt idx="20405">
                  <c:v>0.59042073999999989</c:v>
                </c:pt>
                <c:pt idx="20406">
                  <c:v>0.59044596999999988</c:v>
                </c:pt>
                <c:pt idx="20407">
                  <c:v>0.5904787199999999</c:v>
                </c:pt>
                <c:pt idx="20408">
                  <c:v>0.59050406999999994</c:v>
                </c:pt>
                <c:pt idx="20409">
                  <c:v>0.59053647999999981</c:v>
                </c:pt>
                <c:pt idx="20410">
                  <c:v>0.59056193999999973</c:v>
                </c:pt>
                <c:pt idx="20411">
                  <c:v>0.59059457999999987</c:v>
                </c:pt>
                <c:pt idx="20412">
                  <c:v>0.59061980999999997</c:v>
                </c:pt>
                <c:pt idx="20413">
                  <c:v>0.59065245</c:v>
                </c:pt>
                <c:pt idx="20414">
                  <c:v>0.59067767999999998</c:v>
                </c:pt>
                <c:pt idx="20415">
                  <c:v>0.59071043000000001</c:v>
                </c:pt>
                <c:pt idx="20416">
                  <c:v>0.59073555</c:v>
                </c:pt>
                <c:pt idx="20417">
                  <c:v>0.59076795999999987</c:v>
                </c:pt>
                <c:pt idx="20418">
                  <c:v>0.59079353999999984</c:v>
                </c:pt>
                <c:pt idx="20419">
                  <c:v>0.59082605999999993</c:v>
                </c:pt>
                <c:pt idx="20420">
                  <c:v>0.59085140999999997</c:v>
                </c:pt>
                <c:pt idx="20421">
                  <c:v>0.59088392999999972</c:v>
                </c:pt>
                <c:pt idx="20422">
                  <c:v>0.59090893</c:v>
                </c:pt>
                <c:pt idx="20423">
                  <c:v>0.59094179999999996</c:v>
                </c:pt>
                <c:pt idx="20424">
                  <c:v>0.5909667999999999</c:v>
                </c:pt>
                <c:pt idx="20425">
                  <c:v>0.59099979000000002</c:v>
                </c:pt>
                <c:pt idx="20426">
                  <c:v>0.59102478999999986</c:v>
                </c:pt>
                <c:pt idx="20427">
                  <c:v>0.5910571899999999</c:v>
                </c:pt>
                <c:pt idx="20428">
                  <c:v>0.59108265999999987</c:v>
                </c:pt>
                <c:pt idx="20429">
                  <c:v>0.59111517999999985</c:v>
                </c:pt>
                <c:pt idx="20430">
                  <c:v>0.59114053</c:v>
                </c:pt>
                <c:pt idx="20431">
                  <c:v>0.59117304999999987</c:v>
                </c:pt>
                <c:pt idx="20432">
                  <c:v>0.59119840000000001</c:v>
                </c:pt>
                <c:pt idx="20433">
                  <c:v>0.59123091999999988</c:v>
                </c:pt>
                <c:pt idx="20434">
                  <c:v>0.5912563799999998</c:v>
                </c:pt>
                <c:pt idx="20435">
                  <c:v>0.59128890999999972</c:v>
                </c:pt>
                <c:pt idx="20436">
                  <c:v>0.59131448999999991</c:v>
                </c:pt>
                <c:pt idx="20437">
                  <c:v>0.59134677999999985</c:v>
                </c:pt>
                <c:pt idx="20438">
                  <c:v>0.59137189000000001</c:v>
                </c:pt>
                <c:pt idx="20439">
                  <c:v>0.59140475999999986</c:v>
                </c:pt>
                <c:pt idx="20440">
                  <c:v>0.59142998999999985</c:v>
                </c:pt>
                <c:pt idx="20441">
                  <c:v>0.59146262999999977</c:v>
                </c:pt>
                <c:pt idx="20442">
                  <c:v>0.59148774999999976</c:v>
                </c:pt>
                <c:pt idx="20443">
                  <c:v>0.59152049999999989</c:v>
                </c:pt>
                <c:pt idx="20444">
                  <c:v>0.59154573999999993</c:v>
                </c:pt>
                <c:pt idx="20445">
                  <c:v>0.59157813999999986</c:v>
                </c:pt>
                <c:pt idx="20446">
                  <c:v>0.59160360999999984</c:v>
                </c:pt>
                <c:pt idx="20447">
                  <c:v>0.59163612999999993</c:v>
                </c:pt>
                <c:pt idx="20448">
                  <c:v>0.59166147999999996</c:v>
                </c:pt>
                <c:pt idx="20449">
                  <c:v>0.59169400000000005</c:v>
                </c:pt>
                <c:pt idx="20450">
                  <c:v>0.59171934999999987</c:v>
                </c:pt>
                <c:pt idx="20451">
                  <c:v>0.59175199000000001</c:v>
                </c:pt>
                <c:pt idx="20452">
                  <c:v>0.59177721999999999</c:v>
                </c:pt>
                <c:pt idx="20453">
                  <c:v>0.59180986000000002</c:v>
                </c:pt>
                <c:pt idx="20454">
                  <c:v>0.59183509000000001</c:v>
                </c:pt>
                <c:pt idx="20455">
                  <c:v>0.59186772999999993</c:v>
                </c:pt>
                <c:pt idx="20456">
                  <c:v>0.59189307000000002</c:v>
                </c:pt>
                <c:pt idx="20457">
                  <c:v>0.59192560000000005</c:v>
                </c:pt>
                <c:pt idx="20458">
                  <c:v>0.59195093999999993</c:v>
                </c:pt>
                <c:pt idx="20459">
                  <c:v>0.59198299999999993</c:v>
                </c:pt>
                <c:pt idx="20460">
                  <c:v>0.59200881000000005</c:v>
                </c:pt>
                <c:pt idx="20461">
                  <c:v>0.59204111000000004</c:v>
                </c:pt>
                <c:pt idx="20462">
                  <c:v>0.59206667999999985</c:v>
                </c:pt>
                <c:pt idx="20463">
                  <c:v>0.59209897999999994</c:v>
                </c:pt>
                <c:pt idx="20464">
                  <c:v>0.59212467000000002</c:v>
                </c:pt>
                <c:pt idx="20465">
                  <c:v>0.59215684999999985</c:v>
                </c:pt>
                <c:pt idx="20466">
                  <c:v>0.59218253999999981</c:v>
                </c:pt>
                <c:pt idx="20467">
                  <c:v>0.59221471999999986</c:v>
                </c:pt>
                <c:pt idx="20468">
                  <c:v>0.59224041000000005</c:v>
                </c:pt>
                <c:pt idx="20469">
                  <c:v>0.59227269999999987</c:v>
                </c:pt>
                <c:pt idx="20470">
                  <c:v>0.59229792999999986</c:v>
                </c:pt>
                <c:pt idx="20471">
                  <c:v>0.59233056999999989</c:v>
                </c:pt>
                <c:pt idx="20472">
                  <c:v>0.59235591999999992</c:v>
                </c:pt>
                <c:pt idx="20473">
                  <c:v>0.59238843999999991</c:v>
                </c:pt>
                <c:pt idx="20474">
                  <c:v>0.59241378999999983</c:v>
                </c:pt>
                <c:pt idx="20475">
                  <c:v>0.59244654999999991</c:v>
                </c:pt>
                <c:pt idx="20476">
                  <c:v>0.59247165999999996</c:v>
                </c:pt>
                <c:pt idx="20477">
                  <c:v>0.59250383999999989</c:v>
                </c:pt>
                <c:pt idx="20478">
                  <c:v>0.59252952999999986</c:v>
                </c:pt>
                <c:pt idx="20479">
                  <c:v>0.59256170999999991</c:v>
                </c:pt>
                <c:pt idx="20480">
                  <c:v>0.59258739999999976</c:v>
                </c:pt>
                <c:pt idx="20481">
                  <c:v>0.59261969000000003</c:v>
                </c:pt>
                <c:pt idx="20482">
                  <c:v>0.59264527000000011</c:v>
                </c:pt>
                <c:pt idx="20483">
                  <c:v>0.59267767999999998</c:v>
                </c:pt>
                <c:pt idx="20484">
                  <c:v>0.59270279999999986</c:v>
                </c:pt>
                <c:pt idx="20485">
                  <c:v>0.59273555</c:v>
                </c:pt>
                <c:pt idx="20486">
                  <c:v>0.59276089999999992</c:v>
                </c:pt>
                <c:pt idx="20487">
                  <c:v>0.59279342000000002</c:v>
                </c:pt>
                <c:pt idx="20488">
                  <c:v>0.59281876999999994</c:v>
                </c:pt>
                <c:pt idx="20489">
                  <c:v>0.59285151999999997</c:v>
                </c:pt>
                <c:pt idx="20490">
                  <c:v>0.59287674999999973</c:v>
                </c:pt>
                <c:pt idx="20491">
                  <c:v>0.59290938999999987</c:v>
                </c:pt>
                <c:pt idx="20492">
                  <c:v>0.59293461999999997</c:v>
                </c:pt>
                <c:pt idx="20493">
                  <c:v>0.59296737999999982</c:v>
                </c:pt>
                <c:pt idx="20494">
                  <c:v>0.59299248999999987</c:v>
                </c:pt>
                <c:pt idx="20495">
                  <c:v>0.59302478999999986</c:v>
                </c:pt>
                <c:pt idx="20496">
                  <c:v>0.59305036999999994</c:v>
                </c:pt>
                <c:pt idx="20497">
                  <c:v>0.59308265999999987</c:v>
                </c:pt>
                <c:pt idx="20498">
                  <c:v>0.59310834999999973</c:v>
                </c:pt>
                <c:pt idx="20499">
                  <c:v>0.59314053</c:v>
                </c:pt>
                <c:pt idx="20500">
                  <c:v>0.59316621999999986</c:v>
                </c:pt>
                <c:pt idx="20501">
                  <c:v>0.59319851000000001</c:v>
                </c:pt>
                <c:pt idx="20502">
                  <c:v>0.59322408999999987</c:v>
                </c:pt>
                <c:pt idx="20503">
                  <c:v>0.59325637999999981</c:v>
                </c:pt>
                <c:pt idx="20504">
                  <c:v>0.59328195999999989</c:v>
                </c:pt>
                <c:pt idx="20505">
                  <c:v>0.59331448999999992</c:v>
                </c:pt>
                <c:pt idx="20506">
                  <c:v>0.59333948999999986</c:v>
                </c:pt>
                <c:pt idx="20507">
                  <c:v>0.59337246999999993</c:v>
                </c:pt>
                <c:pt idx="20508">
                  <c:v>0.59339735999999987</c:v>
                </c:pt>
                <c:pt idx="20509">
                  <c:v>0.59342975999999992</c:v>
                </c:pt>
                <c:pt idx="20510">
                  <c:v>0.59345523</c:v>
                </c:pt>
                <c:pt idx="20511">
                  <c:v>0.59348774999999976</c:v>
                </c:pt>
                <c:pt idx="20512">
                  <c:v>0.59351309999999979</c:v>
                </c:pt>
                <c:pt idx="20513">
                  <c:v>0.59354562</c:v>
                </c:pt>
                <c:pt idx="20514">
                  <c:v>0.59357107999999992</c:v>
                </c:pt>
                <c:pt idx="20515">
                  <c:v>0.59360349000000001</c:v>
                </c:pt>
                <c:pt idx="20516">
                  <c:v>0.59362884000000005</c:v>
                </c:pt>
                <c:pt idx="20517">
                  <c:v>0.59366135999999992</c:v>
                </c:pt>
                <c:pt idx="20518">
                  <c:v>0.59368681999999984</c:v>
                </c:pt>
                <c:pt idx="20519">
                  <c:v>0.59371923000000004</c:v>
                </c:pt>
                <c:pt idx="20520">
                  <c:v>0.59374481000000012</c:v>
                </c:pt>
                <c:pt idx="20521">
                  <c:v>0.59377745000000004</c:v>
                </c:pt>
                <c:pt idx="20522">
                  <c:v>0.59380244999999987</c:v>
                </c:pt>
                <c:pt idx="20523">
                  <c:v>0.59383532000000006</c:v>
                </c:pt>
                <c:pt idx="20524">
                  <c:v>0.59386031999999989</c:v>
                </c:pt>
                <c:pt idx="20525">
                  <c:v>0.59389329999999996</c:v>
                </c:pt>
                <c:pt idx="20526">
                  <c:v>0.5939181899999999</c:v>
                </c:pt>
                <c:pt idx="20527">
                  <c:v>0.59395117999999991</c:v>
                </c:pt>
                <c:pt idx="20528">
                  <c:v>0.59397617999999985</c:v>
                </c:pt>
                <c:pt idx="20529">
                  <c:v>0.59400847000000001</c:v>
                </c:pt>
                <c:pt idx="20530">
                  <c:v>0.59403404999999987</c:v>
                </c:pt>
                <c:pt idx="20531">
                  <c:v>0.5940663399999998</c:v>
                </c:pt>
                <c:pt idx="20532">
                  <c:v>0.59409192</c:v>
                </c:pt>
                <c:pt idx="20533">
                  <c:v>0.59412421000000004</c:v>
                </c:pt>
                <c:pt idx="20534">
                  <c:v>0.59414979000000001</c:v>
                </c:pt>
                <c:pt idx="20535">
                  <c:v>0.59418218999999983</c:v>
                </c:pt>
                <c:pt idx="20536">
                  <c:v>0.59420765999999992</c:v>
                </c:pt>
                <c:pt idx="20537">
                  <c:v>0.59424029999999994</c:v>
                </c:pt>
                <c:pt idx="20538">
                  <c:v>0.59426552999999993</c:v>
                </c:pt>
                <c:pt idx="20539">
                  <c:v>0.59429816999999985</c:v>
                </c:pt>
                <c:pt idx="20540">
                  <c:v>0.5943231699999999</c:v>
                </c:pt>
                <c:pt idx="20541">
                  <c:v>0.59435603999999986</c:v>
                </c:pt>
                <c:pt idx="20542">
                  <c:v>0.59438103999999992</c:v>
                </c:pt>
                <c:pt idx="20543">
                  <c:v>0.59441390999999977</c:v>
                </c:pt>
                <c:pt idx="20544">
                  <c:v>0.59443901999999993</c:v>
                </c:pt>
                <c:pt idx="20545">
                  <c:v>0.59447177999999989</c:v>
                </c:pt>
                <c:pt idx="20546">
                  <c:v>0.59449688999999972</c:v>
                </c:pt>
                <c:pt idx="20547">
                  <c:v>0.59452975999999991</c:v>
                </c:pt>
                <c:pt idx="20548">
                  <c:v>0.59455475999999985</c:v>
                </c:pt>
                <c:pt idx="20549">
                  <c:v>0.59458762999999992</c:v>
                </c:pt>
                <c:pt idx="20550">
                  <c:v>0.59461274999999991</c:v>
                </c:pt>
                <c:pt idx="20551">
                  <c:v>0.59464550000000005</c:v>
                </c:pt>
                <c:pt idx="20552">
                  <c:v>0.59467062000000004</c:v>
                </c:pt>
                <c:pt idx="20553">
                  <c:v>0.59470303000000002</c:v>
                </c:pt>
                <c:pt idx="20554">
                  <c:v>0.59472860999999999</c:v>
                </c:pt>
                <c:pt idx="20555">
                  <c:v>0.59476089999999993</c:v>
                </c:pt>
                <c:pt idx="20556">
                  <c:v>0.59478623999999991</c:v>
                </c:pt>
                <c:pt idx="20557">
                  <c:v>0.59481876999999994</c:v>
                </c:pt>
                <c:pt idx="20558">
                  <c:v>0.59484411999999998</c:v>
                </c:pt>
                <c:pt idx="20559">
                  <c:v>0.59487663999999996</c:v>
                </c:pt>
                <c:pt idx="20560">
                  <c:v>0.59490198999999988</c:v>
                </c:pt>
                <c:pt idx="20561">
                  <c:v>0.59493473999999991</c:v>
                </c:pt>
                <c:pt idx="20562">
                  <c:v>0.59495997</c:v>
                </c:pt>
                <c:pt idx="20563">
                  <c:v>0.59499261000000003</c:v>
                </c:pt>
                <c:pt idx="20564">
                  <c:v>0.59501783999999991</c:v>
                </c:pt>
                <c:pt idx="20565">
                  <c:v>0.59505001999999996</c:v>
                </c:pt>
                <c:pt idx="20566">
                  <c:v>0.59507571000000004</c:v>
                </c:pt>
                <c:pt idx="20567">
                  <c:v>0.59510788999999986</c:v>
                </c:pt>
                <c:pt idx="20568">
                  <c:v>0.59513357999999983</c:v>
                </c:pt>
                <c:pt idx="20569">
                  <c:v>0.59516586999999987</c:v>
                </c:pt>
                <c:pt idx="20570">
                  <c:v>0.59519168</c:v>
                </c:pt>
                <c:pt idx="20571">
                  <c:v>0.59522397999999987</c:v>
                </c:pt>
                <c:pt idx="20572">
                  <c:v>0.59524955000000002</c:v>
                </c:pt>
                <c:pt idx="20573">
                  <c:v>0.59528185</c:v>
                </c:pt>
                <c:pt idx="20574">
                  <c:v>0.59530742999999986</c:v>
                </c:pt>
                <c:pt idx="20575">
                  <c:v>0.59533994999999973</c:v>
                </c:pt>
                <c:pt idx="20576">
                  <c:v>0.59536529999999988</c:v>
                </c:pt>
                <c:pt idx="20577">
                  <c:v>0.59539769999999992</c:v>
                </c:pt>
                <c:pt idx="20578">
                  <c:v>0.59542316999999989</c:v>
                </c:pt>
                <c:pt idx="20579">
                  <c:v>0.59545568999999987</c:v>
                </c:pt>
                <c:pt idx="20580">
                  <c:v>0.59548056999999976</c:v>
                </c:pt>
                <c:pt idx="20581">
                  <c:v>0.59551343999999973</c:v>
                </c:pt>
                <c:pt idx="20582">
                  <c:v>0.59553843999999989</c:v>
                </c:pt>
                <c:pt idx="20583">
                  <c:v>0.59557143000000001</c:v>
                </c:pt>
                <c:pt idx="20584">
                  <c:v>0.59559642999999973</c:v>
                </c:pt>
                <c:pt idx="20585">
                  <c:v>0.59562930000000003</c:v>
                </c:pt>
                <c:pt idx="20586">
                  <c:v>0.59565429999999997</c:v>
                </c:pt>
                <c:pt idx="20587">
                  <c:v>0.5956865899999999</c:v>
                </c:pt>
                <c:pt idx="20588">
                  <c:v>0.59571216999999976</c:v>
                </c:pt>
                <c:pt idx="20589">
                  <c:v>0.59574446000000003</c:v>
                </c:pt>
                <c:pt idx="20590">
                  <c:v>0.59577004</c:v>
                </c:pt>
                <c:pt idx="20591">
                  <c:v>0.59580255999999987</c:v>
                </c:pt>
                <c:pt idx="20592">
                  <c:v>0.59582791000000002</c:v>
                </c:pt>
                <c:pt idx="20593">
                  <c:v>0.59586043</c:v>
                </c:pt>
                <c:pt idx="20594">
                  <c:v>0.59588577999999992</c:v>
                </c:pt>
                <c:pt idx="20595">
                  <c:v>0.59591841999999984</c:v>
                </c:pt>
                <c:pt idx="20596">
                  <c:v>0.59594365000000005</c:v>
                </c:pt>
                <c:pt idx="20597">
                  <c:v>0.59597628999999985</c:v>
                </c:pt>
                <c:pt idx="20598">
                  <c:v>0.59600151999999984</c:v>
                </c:pt>
                <c:pt idx="20599">
                  <c:v>0.59603415999999987</c:v>
                </c:pt>
                <c:pt idx="20600">
                  <c:v>0.59605951000000001</c:v>
                </c:pt>
                <c:pt idx="20601">
                  <c:v>0.59609179999999984</c:v>
                </c:pt>
                <c:pt idx="20602">
                  <c:v>0.59611737999999981</c:v>
                </c:pt>
                <c:pt idx="20603">
                  <c:v>0.59614979000000001</c:v>
                </c:pt>
                <c:pt idx="20604">
                  <c:v>0.59617525000000005</c:v>
                </c:pt>
                <c:pt idx="20605">
                  <c:v>0.59620776999999991</c:v>
                </c:pt>
                <c:pt idx="20606">
                  <c:v>0.59623311999999973</c:v>
                </c:pt>
                <c:pt idx="20607">
                  <c:v>0.59626552999999993</c:v>
                </c:pt>
                <c:pt idx="20608">
                  <c:v>0.59629098999999985</c:v>
                </c:pt>
                <c:pt idx="20609">
                  <c:v>0.59632339999999973</c:v>
                </c:pt>
                <c:pt idx="20610">
                  <c:v>0.59634885999999998</c:v>
                </c:pt>
                <c:pt idx="20611">
                  <c:v>0.59638137999999985</c:v>
                </c:pt>
                <c:pt idx="20612">
                  <c:v>0.59640684999999993</c:v>
                </c:pt>
                <c:pt idx="20613">
                  <c:v>0.59643924999999987</c:v>
                </c:pt>
                <c:pt idx="20614">
                  <c:v>0.59646471999999973</c:v>
                </c:pt>
                <c:pt idx="20615">
                  <c:v>0.59649711999999988</c:v>
                </c:pt>
                <c:pt idx="20616">
                  <c:v>0.59652235999999981</c:v>
                </c:pt>
                <c:pt idx="20617">
                  <c:v>0.59655522999999988</c:v>
                </c:pt>
                <c:pt idx="20618">
                  <c:v>0.59658022999999993</c:v>
                </c:pt>
                <c:pt idx="20619">
                  <c:v>0.5966130999999999</c:v>
                </c:pt>
                <c:pt idx="20620">
                  <c:v>0.59663809999999984</c:v>
                </c:pt>
                <c:pt idx="20621">
                  <c:v>0.59667097000000002</c:v>
                </c:pt>
                <c:pt idx="20622">
                  <c:v>0.59669596999999996</c:v>
                </c:pt>
                <c:pt idx="20623">
                  <c:v>0.59672884000000004</c:v>
                </c:pt>
                <c:pt idx="20624">
                  <c:v>0.59675383999999998</c:v>
                </c:pt>
                <c:pt idx="20625">
                  <c:v>0.59678670999999994</c:v>
                </c:pt>
                <c:pt idx="20626">
                  <c:v>0.59681181999999999</c:v>
                </c:pt>
                <c:pt idx="20627">
                  <c:v>0.59684457999999996</c:v>
                </c:pt>
                <c:pt idx="20628">
                  <c:v>0.59686969000000001</c:v>
                </c:pt>
                <c:pt idx="20629">
                  <c:v>0.59690244999999986</c:v>
                </c:pt>
                <c:pt idx="20630">
                  <c:v>0.59692755999999991</c:v>
                </c:pt>
                <c:pt idx="20631">
                  <c:v>0.59696031999999988</c:v>
                </c:pt>
                <c:pt idx="20632">
                  <c:v>0.59698543000000004</c:v>
                </c:pt>
                <c:pt idx="20633">
                  <c:v>0.59701760999999987</c:v>
                </c:pt>
                <c:pt idx="20634">
                  <c:v>0.59704341999999999</c:v>
                </c:pt>
                <c:pt idx="20635">
                  <c:v>0.59707560000000004</c:v>
                </c:pt>
                <c:pt idx="20636">
                  <c:v>0.59710129000000001</c:v>
                </c:pt>
                <c:pt idx="20637">
                  <c:v>0.59713357999999983</c:v>
                </c:pt>
                <c:pt idx="20638">
                  <c:v>0.59715915999999991</c:v>
                </c:pt>
                <c:pt idx="20639">
                  <c:v>0.59719144999999996</c:v>
                </c:pt>
                <c:pt idx="20640">
                  <c:v>0.59721702999999993</c:v>
                </c:pt>
                <c:pt idx="20641">
                  <c:v>0.59724931999999997</c:v>
                </c:pt>
                <c:pt idx="20642">
                  <c:v>0.59727443999999996</c:v>
                </c:pt>
                <c:pt idx="20643">
                  <c:v>0.59730718999999977</c:v>
                </c:pt>
                <c:pt idx="20644">
                  <c:v>0.59733230999999976</c:v>
                </c:pt>
                <c:pt idx="20645">
                  <c:v>0.59736505999999989</c:v>
                </c:pt>
                <c:pt idx="20646">
                  <c:v>0.59739017999999988</c:v>
                </c:pt>
                <c:pt idx="20647">
                  <c:v>0.59742304999999984</c:v>
                </c:pt>
                <c:pt idx="20648">
                  <c:v>0.59744816999999972</c:v>
                </c:pt>
                <c:pt idx="20649">
                  <c:v>0.59748079999999992</c:v>
                </c:pt>
                <c:pt idx="20650">
                  <c:v>0.59750603999999985</c:v>
                </c:pt>
                <c:pt idx="20651">
                  <c:v>0.59753878999999976</c:v>
                </c:pt>
                <c:pt idx="20652">
                  <c:v>0.59756401999999986</c:v>
                </c:pt>
                <c:pt idx="20653">
                  <c:v>0.59759688999999994</c:v>
                </c:pt>
                <c:pt idx="20654">
                  <c:v>0.59762188999999999</c:v>
                </c:pt>
                <c:pt idx="20655">
                  <c:v>0.59765417999999992</c:v>
                </c:pt>
                <c:pt idx="20656">
                  <c:v>0.59767988000000005</c:v>
                </c:pt>
                <c:pt idx="20657">
                  <c:v>0.59771228999999992</c:v>
                </c:pt>
                <c:pt idx="20658">
                  <c:v>0.59773774999999985</c:v>
                </c:pt>
                <c:pt idx="20659">
                  <c:v>0.59776993</c:v>
                </c:pt>
                <c:pt idx="20660">
                  <c:v>0.59779562000000008</c:v>
                </c:pt>
                <c:pt idx="20661">
                  <c:v>0.59782791000000002</c:v>
                </c:pt>
                <c:pt idx="20662">
                  <c:v>0.59785348999999988</c:v>
                </c:pt>
                <c:pt idx="20663">
                  <c:v>0.59788567000000004</c:v>
                </c:pt>
                <c:pt idx="20664">
                  <c:v>0.59791135999999989</c:v>
                </c:pt>
                <c:pt idx="20665">
                  <c:v>0.59794376999999987</c:v>
                </c:pt>
                <c:pt idx="20666">
                  <c:v>0.59796923000000002</c:v>
                </c:pt>
                <c:pt idx="20667">
                  <c:v>0.59800175</c:v>
                </c:pt>
                <c:pt idx="20668">
                  <c:v>0.59802674999999994</c:v>
                </c:pt>
                <c:pt idx="20669">
                  <c:v>0.59805973999999984</c:v>
                </c:pt>
                <c:pt idx="20670">
                  <c:v>0.59808461999999996</c:v>
                </c:pt>
                <c:pt idx="20671">
                  <c:v>0.59811760999999986</c:v>
                </c:pt>
                <c:pt idx="20672">
                  <c:v>0.59814261000000002</c:v>
                </c:pt>
                <c:pt idx="20673">
                  <c:v>0.59817547999999998</c:v>
                </c:pt>
                <c:pt idx="20674">
                  <c:v>0.59820059999999986</c:v>
                </c:pt>
                <c:pt idx="20675">
                  <c:v>0.59823288999999991</c:v>
                </c:pt>
                <c:pt idx="20676">
                  <c:v>0.59825846999999988</c:v>
                </c:pt>
                <c:pt idx="20677">
                  <c:v>0.59829075999999992</c:v>
                </c:pt>
                <c:pt idx="20678">
                  <c:v>0.59831633999999978</c:v>
                </c:pt>
                <c:pt idx="20679">
                  <c:v>0.59834863000000005</c:v>
                </c:pt>
                <c:pt idx="20680">
                  <c:v>0.5983743199999999</c:v>
                </c:pt>
                <c:pt idx="20681">
                  <c:v>0.59840649999999973</c:v>
                </c:pt>
                <c:pt idx="20682">
                  <c:v>0.59843218999999981</c:v>
                </c:pt>
                <c:pt idx="20683">
                  <c:v>0.59846436999999975</c:v>
                </c:pt>
                <c:pt idx="20684">
                  <c:v>0.59848959999999973</c:v>
                </c:pt>
                <c:pt idx="20685">
                  <c:v>0.59852211999999982</c:v>
                </c:pt>
                <c:pt idx="20686">
                  <c:v>0.5985476999999999</c:v>
                </c:pt>
                <c:pt idx="20687">
                  <c:v>0.59858022999999994</c:v>
                </c:pt>
                <c:pt idx="20688">
                  <c:v>0.59860579999999997</c:v>
                </c:pt>
                <c:pt idx="20689">
                  <c:v>0.59863843999999999</c:v>
                </c:pt>
                <c:pt idx="20690">
                  <c:v>0.59866355999999987</c:v>
                </c:pt>
                <c:pt idx="20691">
                  <c:v>0.59869607999999996</c:v>
                </c:pt>
                <c:pt idx="20692">
                  <c:v>0.59872130999999984</c:v>
                </c:pt>
                <c:pt idx="20693">
                  <c:v>0.59875394999999987</c:v>
                </c:pt>
                <c:pt idx="20694">
                  <c:v>0.59877917999999997</c:v>
                </c:pt>
                <c:pt idx="20695">
                  <c:v>0.59881181999999999</c:v>
                </c:pt>
                <c:pt idx="20696">
                  <c:v>0.59883704999999987</c:v>
                </c:pt>
                <c:pt idx="20697">
                  <c:v>0.59886980999999984</c:v>
                </c:pt>
                <c:pt idx="20698">
                  <c:v>0.59889493000000005</c:v>
                </c:pt>
                <c:pt idx="20699">
                  <c:v>0.59892767999999996</c:v>
                </c:pt>
                <c:pt idx="20700">
                  <c:v>0.59895290999999973</c:v>
                </c:pt>
                <c:pt idx="20701">
                  <c:v>0.59898554999999987</c:v>
                </c:pt>
                <c:pt idx="20702">
                  <c:v>0.59901077999999985</c:v>
                </c:pt>
                <c:pt idx="20703">
                  <c:v>0.59904341999999999</c:v>
                </c:pt>
                <c:pt idx="20704">
                  <c:v>0.59906829999999989</c:v>
                </c:pt>
                <c:pt idx="20705">
                  <c:v>0.59910093999999992</c:v>
                </c:pt>
                <c:pt idx="20706">
                  <c:v>0.59912628999999973</c:v>
                </c:pt>
                <c:pt idx="20707">
                  <c:v>0.59915881000000004</c:v>
                </c:pt>
                <c:pt idx="20708">
                  <c:v>0.5991842799999999</c:v>
                </c:pt>
                <c:pt idx="20709">
                  <c:v>0.59921667999999972</c:v>
                </c:pt>
                <c:pt idx="20710">
                  <c:v>0.59924214999999992</c:v>
                </c:pt>
                <c:pt idx="20711">
                  <c:v>0.59927454999999985</c:v>
                </c:pt>
                <c:pt idx="20712">
                  <c:v>0.59930001999999993</c:v>
                </c:pt>
                <c:pt idx="20713">
                  <c:v>0.59933242999999992</c:v>
                </c:pt>
                <c:pt idx="20714">
                  <c:v>0.59935788999999973</c:v>
                </c:pt>
                <c:pt idx="20715">
                  <c:v>0.59939041000000004</c:v>
                </c:pt>
                <c:pt idx="20716">
                  <c:v>0.59941575999999985</c:v>
                </c:pt>
                <c:pt idx="20717">
                  <c:v>0.59944839999999988</c:v>
                </c:pt>
                <c:pt idx="20718">
                  <c:v>0.59947362999999987</c:v>
                </c:pt>
                <c:pt idx="20719">
                  <c:v>0.5995062699999999</c:v>
                </c:pt>
                <c:pt idx="20720">
                  <c:v>0.59953172999999993</c:v>
                </c:pt>
                <c:pt idx="20721">
                  <c:v>0.5995641399999998</c:v>
                </c:pt>
                <c:pt idx="20722">
                  <c:v>0.59958959999999972</c:v>
                </c:pt>
                <c:pt idx="20723">
                  <c:v>0.59962201000000004</c:v>
                </c:pt>
                <c:pt idx="20724">
                  <c:v>0.59964759000000001</c:v>
                </c:pt>
                <c:pt idx="20725">
                  <c:v>0.59967988000000005</c:v>
                </c:pt>
                <c:pt idx="20726">
                  <c:v>0.59970488</c:v>
                </c:pt>
                <c:pt idx="20727">
                  <c:v>0.59973787000000001</c:v>
                </c:pt>
                <c:pt idx="20728">
                  <c:v>0.5997627499999999</c:v>
                </c:pt>
                <c:pt idx="20729">
                  <c:v>0.59979574000000002</c:v>
                </c:pt>
                <c:pt idx="20730">
                  <c:v>0.59982073999999996</c:v>
                </c:pt>
                <c:pt idx="20731">
                  <c:v>0.59985361000000004</c:v>
                </c:pt>
                <c:pt idx="20732">
                  <c:v>0.59987871999999998</c:v>
                </c:pt>
                <c:pt idx="20733">
                  <c:v>0.59991147999999994</c:v>
                </c:pt>
                <c:pt idx="20734">
                  <c:v>0.59993658999999977</c:v>
                </c:pt>
                <c:pt idx="20735">
                  <c:v>0.59996945999999984</c:v>
                </c:pt>
                <c:pt idx="20736">
                  <c:v>0.59999458000000006</c:v>
                </c:pt>
                <c:pt idx="20737">
                  <c:v>0.60002675000000005</c:v>
                </c:pt>
                <c:pt idx="20738">
                  <c:v>0.60005233000000002</c:v>
                </c:pt>
                <c:pt idx="20739">
                  <c:v>0.60008474000000001</c:v>
                </c:pt>
                <c:pt idx="20740">
                  <c:v>0.60011020000000004</c:v>
                </c:pt>
                <c:pt idx="20741">
                  <c:v>0.60014261000000013</c:v>
                </c:pt>
                <c:pt idx="20742">
                  <c:v>0.60016807000000005</c:v>
                </c:pt>
                <c:pt idx="20743">
                  <c:v>0.60020059999999997</c:v>
                </c:pt>
                <c:pt idx="20744">
                  <c:v>0.60022594000000007</c:v>
                </c:pt>
                <c:pt idx="20745">
                  <c:v>0.60025846999999999</c:v>
                </c:pt>
                <c:pt idx="20746">
                  <c:v>0.60028393000000002</c:v>
                </c:pt>
                <c:pt idx="20747">
                  <c:v>0.60031633999999989</c:v>
                </c:pt>
                <c:pt idx="20748">
                  <c:v>0.60034180000000015</c:v>
                </c:pt>
                <c:pt idx="20749">
                  <c:v>0.60037443999999995</c:v>
                </c:pt>
                <c:pt idx="20750">
                  <c:v>0.60039978999999999</c:v>
                </c:pt>
                <c:pt idx="20751">
                  <c:v>0.60043230999999986</c:v>
                </c:pt>
                <c:pt idx="20752">
                  <c:v>0.60045766</c:v>
                </c:pt>
                <c:pt idx="20753">
                  <c:v>0.60048983000000011</c:v>
                </c:pt>
                <c:pt idx="20754">
                  <c:v>0.60051505999999999</c:v>
                </c:pt>
                <c:pt idx="20755">
                  <c:v>0.60054770000000002</c:v>
                </c:pt>
                <c:pt idx="20756">
                  <c:v>0.60057293</c:v>
                </c:pt>
                <c:pt idx="20757">
                  <c:v>0.60060569000000008</c:v>
                </c:pt>
                <c:pt idx="20758">
                  <c:v>0.60063080000000013</c:v>
                </c:pt>
                <c:pt idx="20759">
                  <c:v>0.60066355999999999</c:v>
                </c:pt>
                <c:pt idx="20760">
                  <c:v>0.60068878999999997</c:v>
                </c:pt>
                <c:pt idx="20761">
                  <c:v>0.60072143000000022</c:v>
                </c:pt>
                <c:pt idx="20762">
                  <c:v>0.60074689000000014</c:v>
                </c:pt>
                <c:pt idx="20763">
                  <c:v>0.60077930000000013</c:v>
                </c:pt>
                <c:pt idx="20764">
                  <c:v>0.6008048800000001</c:v>
                </c:pt>
                <c:pt idx="20765">
                  <c:v>0.60083728999999997</c:v>
                </c:pt>
                <c:pt idx="20766">
                  <c:v>0.60086275</c:v>
                </c:pt>
                <c:pt idx="20767">
                  <c:v>0.60089516000000009</c:v>
                </c:pt>
                <c:pt idx="20768">
                  <c:v>0.60092073999999995</c:v>
                </c:pt>
                <c:pt idx="20769">
                  <c:v>0.60095303000000011</c:v>
                </c:pt>
                <c:pt idx="20770">
                  <c:v>0.60097849000000014</c:v>
                </c:pt>
                <c:pt idx="20771">
                  <c:v>0.60101101000000012</c:v>
                </c:pt>
                <c:pt idx="20772">
                  <c:v>0.60103600999999984</c:v>
                </c:pt>
                <c:pt idx="20773">
                  <c:v>0.60106888000000003</c:v>
                </c:pt>
                <c:pt idx="20774">
                  <c:v>0.60109388000000008</c:v>
                </c:pt>
                <c:pt idx="20775">
                  <c:v>0.60112675000000004</c:v>
                </c:pt>
                <c:pt idx="20776">
                  <c:v>0.60115187000000014</c:v>
                </c:pt>
                <c:pt idx="20777">
                  <c:v>0.60118415999999997</c:v>
                </c:pt>
                <c:pt idx="20778">
                  <c:v>0.60120996999999998</c:v>
                </c:pt>
                <c:pt idx="20779">
                  <c:v>0.60124215000000003</c:v>
                </c:pt>
                <c:pt idx="20780">
                  <c:v>0.60126773</c:v>
                </c:pt>
                <c:pt idx="20781">
                  <c:v>0.60130013000000004</c:v>
                </c:pt>
                <c:pt idx="20782">
                  <c:v>0.60132525000000014</c:v>
                </c:pt>
                <c:pt idx="20783">
                  <c:v>0.60135777000000001</c:v>
                </c:pt>
                <c:pt idx="20784">
                  <c:v>0.60138311999999994</c:v>
                </c:pt>
                <c:pt idx="20785">
                  <c:v>0.60141564000000003</c:v>
                </c:pt>
                <c:pt idx="20786">
                  <c:v>0.60144111000000011</c:v>
                </c:pt>
                <c:pt idx="20787">
                  <c:v>0.60147373999999998</c:v>
                </c:pt>
                <c:pt idx="20788">
                  <c:v>0.60149909000000013</c:v>
                </c:pt>
                <c:pt idx="20789">
                  <c:v>0.60153162000000004</c:v>
                </c:pt>
                <c:pt idx="20790">
                  <c:v>0.60155695999999992</c:v>
                </c:pt>
                <c:pt idx="20791">
                  <c:v>0.60158948999999984</c:v>
                </c:pt>
                <c:pt idx="20792">
                  <c:v>0.60161483000000016</c:v>
                </c:pt>
                <c:pt idx="20793">
                  <c:v>0.60164736000000008</c:v>
                </c:pt>
                <c:pt idx="20794">
                  <c:v>0.60167282000000011</c:v>
                </c:pt>
                <c:pt idx="20795">
                  <c:v>0.60170534000000009</c:v>
                </c:pt>
                <c:pt idx="20796">
                  <c:v>0.60173069000000012</c:v>
                </c:pt>
                <c:pt idx="20797">
                  <c:v>0.6017631</c:v>
                </c:pt>
                <c:pt idx="20798">
                  <c:v>0.60178856000000003</c:v>
                </c:pt>
                <c:pt idx="20799">
                  <c:v>0.60182119999999995</c:v>
                </c:pt>
                <c:pt idx="20800">
                  <c:v>0.60184654999999998</c:v>
                </c:pt>
                <c:pt idx="20801">
                  <c:v>0.60187907000000007</c:v>
                </c:pt>
                <c:pt idx="20802">
                  <c:v>0.60190442000000011</c:v>
                </c:pt>
                <c:pt idx="20803">
                  <c:v>0.60193704999999997</c:v>
                </c:pt>
                <c:pt idx="20804">
                  <c:v>0.60196194000000003</c:v>
                </c:pt>
                <c:pt idx="20805">
                  <c:v>0.60199446000000012</c:v>
                </c:pt>
                <c:pt idx="20806">
                  <c:v>0.60201992999999998</c:v>
                </c:pt>
                <c:pt idx="20807">
                  <c:v>0.60205233000000002</c:v>
                </c:pt>
                <c:pt idx="20808">
                  <c:v>0.60207780000000011</c:v>
                </c:pt>
                <c:pt idx="20809">
                  <c:v>0.60211009000000004</c:v>
                </c:pt>
                <c:pt idx="20810">
                  <c:v>0.60213567000000012</c:v>
                </c:pt>
                <c:pt idx="20811">
                  <c:v>0.60216795999999984</c:v>
                </c:pt>
                <c:pt idx="20812">
                  <c:v>0.60219354000000003</c:v>
                </c:pt>
                <c:pt idx="20813">
                  <c:v>0.60222594000000007</c:v>
                </c:pt>
                <c:pt idx="20814">
                  <c:v>0.60225141000000015</c:v>
                </c:pt>
                <c:pt idx="20815">
                  <c:v>0.60228393000000002</c:v>
                </c:pt>
                <c:pt idx="20816">
                  <c:v>0.60230938999999983</c:v>
                </c:pt>
                <c:pt idx="20817">
                  <c:v>0.60234202999999997</c:v>
                </c:pt>
                <c:pt idx="20818">
                  <c:v>0.60236725999999996</c:v>
                </c:pt>
                <c:pt idx="20819">
                  <c:v>0.60239955000000012</c:v>
                </c:pt>
                <c:pt idx="20820">
                  <c:v>0.60242525000000013</c:v>
                </c:pt>
                <c:pt idx="20821">
                  <c:v>0.60245753999999996</c:v>
                </c:pt>
                <c:pt idx="20822">
                  <c:v>0.60248311999999993</c:v>
                </c:pt>
                <c:pt idx="20823">
                  <c:v>0.60251540999999997</c:v>
                </c:pt>
                <c:pt idx="20824">
                  <c:v>0.60254099000000005</c:v>
                </c:pt>
                <c:pt idx="20825">
                  <c:v>0.60257327999999999</c:v>
                </c:pt>
                <c:pt idx="20826">
                  <c:v>0.60259886000000007</c:v>
                </c:pt>
                <c:pt idx="20827">
                  <c:v>0.60263115000000012</c:v>
                </c:pt>
                <c:pt idx="20828">
                  <c:v>0.60265672999999997</c:v>
                </c:pt>
                <c:pt idx="20829">
                  <c:v>0.60268914000000007</c:v>
                </c:pt>
                <c:pt idx="20830">
                  <c:v>0.60271459999999999</c:v>
                </c:pt>
                <c:pt idx="20831">
                  <c:v>0.60274654999999999</c:v>
                </c:pt>
                <c:pt idx="20832">
                  <c:v>0.60277201000000014</c:v>
                </c:pt>
                <c:pt idx="20833">
                  <c:v>0.60280453000000012</c:v>
                </c:pt>
                <c:pt idx="20834">
                  <c:v>0.60282999000000015</c:v>
                </c:pt>
                <c:pt idx="20835">
                  <c:v>0.60286251999999996</c:v>
                </c:pt>
                <c:pt idx="20836">
                  <c:v>0.60288786999999999</c:v>
                </c:pt>
                <c:pt idx="20837">
                  <c:v>0.60292038999999997</c:v>
                </c:pt>
                <c:pt idx="20838">
                  <c:v>0.60294585000000023</c:v>
                </c:pt>
                <c:pt idx="20839">
                  <c:v>0.6029782600000001</c:v>
                </c:pt>
                <c:pt idx="20840">
                  <c:v>0.60300384000000007</c:v>
                </c:pt>
                <c:pt idx="20841">
                  <c:v>0.60303613</c:v>
                </c:pt>
                <c:pt idx="20842">
                  <c:v>0.60306170999999997</c:v>
                </c:pt>
                <c:pt idx="20843">
                  <c:v>0.60309412000000007</c:v>
                </c:pt>
                <c:pt idx="20844">
                  <c:v>0.60311957999999999</c:v>
                </c:pt>
                <c:pt idx="20845">
                  <c:v>0.60315198999999997</c:v>
                </c:pt>
                <c:pt idx="20846">
                  <c:v>0.60317745000000011</c:v>
                </c:pt>
                <c:pt idx="20847">
                  <c:v>0.6032098600000001</c:v>
                </c:pt>
                <c:pt idx="20848">
                  <c:v>0.60323543000000013</c:v>
                </c:pt>
                <c:pt idx="20849">
                  <c:v>0.60326773</c:v>
                </c:pt>
                <c:pt idx="20850">
                  <c:v>0.60329319000000003</c:v>
                </c:pt>
                <c:pt idx="20851">
                  <c:v>0.60332582999999995</c:v>
                </c:pt>
                <c:pt idx="20852">
                  <c:v>0.60335070999999996</c:v>
                </c:pt>
                <c:pt idx="20853">
                  <c:v>0.60338311999999994</c:v>
                </c:pt>
                <c:pt idx="20854">
                  <c:v>0.60340846999999997</c:v>
                </c:pt>
                <c:pt idx="20855">
                  <c:v>0.60344111000000011</c:v>
                </c:pt>
                <c:pt idx="20856">
                  <c:v>0.60346644999999988</c:v>
                </c:pt>
                <c:pt idx="20857">
                  <c:v>0.60349898000000002</c:v>
                </c:pt>
                <c:pt idx="20858">
                  <c:v>0.60352432</c:v>
                </c:pt>
                <c:pt idx="20859">
                  <c:v>0.60355685000000003</c:v>
                </c:pt>
                <c:pt idx="20860">
                  <c:v>0.60358218999999991</c:v>
                </c:pt>
                <c:pt idx="20861">
                  <c:v>0.60361472000000005</c:v>
                </c:pt>
                <c:pt idx="20862">
                  <c:v>0.60364018000000008</c:v>
                </c:pt>
                <c:pt idx="20863">
                  <c:v>0.60367258999999984</c:v>
                </c:pt>
                <c:pt idx="20864">
                  <c:v>0.6036980500000001</c:v>
                </c:pt>
                <c:pt idx="20865">
                  <c:v>0.60373046000000008</c:v>
                </c:pt>
                <c:pt idx="20866">
                  <c:v>0.60375592000000011</c:v>
                </c:pt>
                <c:pt idx="20867">
                  <c:v>0.60378856000000003</c:v>
                </c:pt>
                <c:pt idx="20868">
                  <c:v>0.60381379000000002</c:v>
                </c:pt>
                <c:pt idx="20869">
                  <c:v>0.60384643000000016</c:v>
                </c:pt>
                <c:pt idx="20870">
                  <c:v>0.60387178000000008</c:v>
                </c:pt>
                <c:pt idx="20871">
                  <c:v>0.60390429999999995</c:v>
                </c:pt>
                <c:pt idx="20872">
                  <c:v>0.6039296500000001</c:v>
                </c:pt>
                <c:pt idx="20873">
                  <c:v>0.60396216999999985</c:v>
                </c:pt>
                <c:pt idx="20874">
                  <c:v>0.60398752</c:v>
                </c:pt>
                <c:pt idx="20875">
                  <c:v>0.60402016000000003</c:v>
                </c:pt>
                <c:pt idx="20876">
                  <c:v>0.60404539000000013</c:v>
                </c:pt>
                <c:pt idx="20877">
                  <c:v>0.60407803000000015</c:v>
                </c:pt>
                <c:pt idx="20878">
                  <c:v>0.60410326000000003</c:v>
                </c:pt>
                <c:pt idx="20879">
                  <c:v>0.60413589999999995</c:v>
                </c:pt>
                <c:pt idx="20880">
                  <c:v>0.60416113000000005</c:v>
                </c:pt>
                <c:pt idx="20881">
                  <c:v>0.60419376999999996</c:v>
                </c:pt>
                <c:pt idx="20882">
                  <c:v>0.60421912</c:v>
                </c:pt>
                <c:pt idx="20883">
                  <c:v>0.60425164000000009</c:v>
                </c:pt>
                <c:pt idx="20884">
                  <c:v>0.60427699000000001</c:v>
                </c:pt>
                <c:pt idx="20885">
                  <c:v>0.60430916000000001</c:v>
                </c:pt>
                <c:pt idx="20886">
                  <c:v>0.60433439</c:v>
                </c:pt>
                <c:pt idx="20887">
                  <c:v>0.60436703000000003</c:v>
                </c:pt>
                <c:pt idx="20888">
                  <c:v>0.60439237999999984</c:v>
                </c:pt>
                <c:pt idx="20889">
                  <c:v>0.60442490000000004</c:v>
                </c:pt>
                <c:pt idx="20890">
                  <c:v>0.60445024999999997</c:v>
                </c:pt>
                <c:pt idx="20891">
                  <c:v>0.60448288999999988</c:v>
                </c:pt>
                <c:pt idx="20892">
                  <c:v>0.60450811999999998</c:v>
                </c:pt>
                <c:pt idx="20893">
                  <c:v>0.60454064000000007</c:v>
                </c:pt>
                <c:pt idx="20894">
                  <c:v>0.60456599</c:v>
                </c:pt>
                <c:pt idx="20895">
                  <c:v>0.60459850999999998</c:v>
                </c:pt>
                <c:pt idx="20896">
                  <c:v>0.60462386000000012</c:v>
                </c:pt>
                <c:pt idx="20897">
                  <c:v>0.60465662000000009</c:v>
                </c:pt>
                <c:pt idx="20898">
                  <c:v>0.60468185000000008</c:v>
                </c:pt>
                <c:pt idx="20899">
                  <c:v>0.60471402000000007</c:v>
                </c:pt>
                <c:pt idx="20900">
                  <c:v>0.60473972000000009</c:v>
                </c:pt>
                <c:pt idx="20901">
                  <c:v>0.60477201000000014</c:v>
                </c:pt>
                <c:pt idx="20902">
                  <c:v>0.6047977000000001</c:v>
                </c:pt>
                <c:pt idx="20903">
                  <c:v>0.60482999000000015</c:v>
                </c:pt>
                <c:pt idx="20904">
                  <c:v>0.60485557000000012</c:v>
                </c:pt>
                <c:pt idx="20905">
                  <c:v>0.60488786999999999</c:v>
                </c:pt>
                <c:pt idx="20906">
                  <c:v>0.60491355999999996</c:v>
                </c:pt>
                <c:pt idx="20907">
                  <c:v>0.60494574000000012</c:v>
                </c:pt>
                <c:pt idx="20908">
                  <c:v>0.60497143000000009</c:v>
                </c:pt>
                <c:pt idx="20909">
                  <c:v>0.60500372000000002</c:v>
                </c:pt>
                <c:pt idx="20910">
                  <c:v>0.6050293000000001</c:v>
                </c:pt>
                <c:pt idx="20911">
                  <c:v>0.60506159000000004</c:v>
                </c:pt>
                <c:pt idx="20912">
                  <c:v>0.60508671000000003</c:v>
                </c:pt>
                <c:pt idx="20913">
                  <c:v>0.60511968999999999</c:v>
                </c:pt>
                <c:pt idx="20914">
                  <c:v>0.60514458000000004</c:v>
                </c:pt>
                <c:pt idx="20915">
                  <c:v>0.60517756</c:v>
                </c:pt>
                <c:pt idx="20916">
                  <c:v>0.60520267999999999</c:v>
                </c:pt>
                <c:pt idx="20917">
                  <c:v>0.60523543000000013</c:v>
                </c:pt>
                <c:pt idx="20918">
                  <c:v>0.60526055000000001</c:v>
                </c:pt>
                <c:pt idx="20919">
                  <c:v>0.60529330000000003</c:v>
                </c:pt>
                <c:pt idx="20920">
                  <c:v>0.60531853999999996</c:v>
                </c:pt>
                <c:pt idx="20921">
                  <c:v>0.60535117999999999</c:v>
                </c:pt>
                <c:pt idx="20922">
                  <c:v>0.60537640999999998</c:v>
                </c:pt>
                <c:pt idx="20923">
                  <c:v>0.60540905000000012</c:v>
                </c:pt>
                <c:pt idx="20924">
                  <c:v>0.60543427999999999</c:v>
                </c:pt>
                <c:pt idx="20925">
                  <c:v>0.60546691999999991</c:v>
                </c:pt>
                <c:pt idx="20926">
                  <c:v>0.60549215000000001</c:v>
                </c:pt>
                <c:pt idx="20927">
                  <c:v>0.60552479000000003</c:v>
                </c:pt>
                <c:pt idx="20928">
                  <c:v>0.60555002000000002</c:v>
                </c:pt>
                <c:pt idx="20929">
                  <c:v>0.60558265999999994</c:v>
                </c:pt>
                <c:pt idx="20930">
                  <c:v>0.60560789000000015</c:v>
                </c:pt>
                <c:pt idx="20931">
                  <c:v>0.60564006000000015</c:v>
                </c:pt>
                <c:pt idx="20932">
                  <c:v>0.60566541000000007</c:v>
                </c:pt>
                <c:pt idx="20933">
                  <c:v>0.60569793000000016</c:v>
                </c:pt>
                <c:pt idx="20934">
                  <c:v>0.60572328000000009</c:v>
                </c:pt>
                <c:pt idx="20935">
                  <c:v>0.60575580000000007</c:v>
                </c:pt>
                <c:pt idx="20936">
                  <c:v>0.60578114999999999</c:v>
                </c:pt>
                <c:pt idx="20937">
                  <c:v>0.60581368000000002</c:v>
                </c:pt>
                <c:pt idx="20938">
                  <c:v>0.60583902000000012</c:v>
                </c:pt>
                <c:pt idx="20939">
                  <c:v>0.60587155000000015</c:v>
                </c:pt>
                <c:pt idx="20940">
                  <c:v>0.60589701000000007</c:v>
                </c:pt>
                <c:pt idx="20941">
                  <c:v>0.60592942000000016</c:v>
                </c:pt>
                <c:pt idx="20942">
                  <c:v>0.60595488000000008</c:v>
                </c:pt>
                <c:pt idx="20943">
                  <c:v>0.60598739999999984</c:v>
                </c:pt>
                <c:pt idx="20944">
                  <c:v>0.60601287000000004</c:v>
                </c:pt>
                <c:pt idx="20945">
                  <c:v>0.60604527000000008</c:v>
                </c:pt>
                <c:pt idx="20946">
                  <c:v>0.60607074000000005</c:v>
                </c:pt>
                <c:pt idx="20947">
                  <c:v>0.60610337000000003</c:v>
                </c:pt>
                <c:pt idx="20948">
                  <c:v>0.60612861000000007</c:v>
                </c:pt>
                <c:pt idx="20949">
                  <c:v>0.60616124000000005</c:v>
                </c:pt>
                <c:pt idx="20950">
                  <c:v>0.60618671000000002</c:v>
                </c:pt>
                <c:pt idx="20951">
                  <c:v>0.60621912</c:v>
                </c:pt>
                <c:pt idx="20952">
                  <c:v>0.60624458000000003</c:v>
                </c:pt>
                <c:pt idx="20953">
                  <c:v>0.60627710000000001</c:v>
                </c:pt>
                <c:pt idx="20954">
                  <c:v>0.60630187000000013</c:v>
                </c:pt>
                <c:pt idx="20955">
                  <c:v>0.60633451000000005</c:v>
                </c:pt>
                <c:pt idx="20956">
                  <c:v>0.60635974000000004</c:v>
                </c:pt>
                <c:pt idx="20957">
                  <c:v>0.60639237999999984</c:v>
                </c:pt>
                <c:pt idx="20958">
                  <c:v>0.60641761000000005</c:v>
                </c:pt>
                <c:pt idx="20959">
                  <c:v>0.60645037000000002</c:v>
                </c:pt>
                <c:pt idx="20960">
                  <c:v>0.60647548000000007</c:v>
                </c:pt>
                <c:pt idx="20961">
                  <c:v>0.60650824000000003</c:v>
                </c:pt>
                <c:pt idx="20962">
                  <c:v>0.60653347000000002</c:v>
                </c:pt>
                <c:pt idx="20963">
                  <c:v>0.60656610999999994</c:v>
                </c:pt>
                <c:pt idx="20964">
                  <c:v>0.60659134000000003</c:v>
                </c:pt>
                <c:pt idx="20965">
                  <c:v>0.60662421000000022</c:v>
                </c:pt>
                <c:pt idx="20966">
                  <c:v>0.60664944000000021</c:v>
                </c:pt>
                <c:pt idx="20967">
                  <c:v>0.60668196000000008</c:v>
                </c:pt>
                <c:pt idx="20968">
                  <c:v>0.60670731000000011</c:v>
                </c:pt>
                <c:pt idx="20969">
                  <c:v>0.60673983000000009</c:v>
                </c:pt>
                <c:pt idx="20970">
                  <c:v>0.60676529999999995</c:v>
                </c:pt>
                <c:pt idx="20971">
                  <c:v>0.60679770000000011</c:v>
                </c:pt>
                <c:pt idx="20972">
                  <c:v>0.60682316999999997</c:v>
                </c:pt>
                <c:pt idx="20973">
                  <c:v>0.60685568999999995</c:v>
                </c:pt>
                <c:pt idx="20974">
                  <c:v>0.60688104000000009</c:v>
                </c:pt>
                <c:pt idx="20975">
                  <c:v>0.60691355999999996</c:v>
                </c:pt>
                <c:pt idx="20976">
                  <c:v>0.60693902000000011</c:v>
                </c:pt>
                <c:pt idx="20977">
                  <c:v>0.60697143000000009</c:v>
                </c:pt>
                <c:pt idx="20978">
                  <c:v>0.60699630999999998</c:v>
                </c:pt>
                <c:pt idx="20979">
                  <c:v>0.6070293000000001</c:v>
                </c:pt>
                <c:pt idx="20980">
                  <c:v>0.60705442000000009</c:v>
                </c:pt>
                <c:pt idx="20981">
                  <c:v>0.60708671000000003</c:v>
                </c:pt>
                <c:pt idx="20982">
                  <c:v>0.60711229</c:v>
                </c:pt>
                <c:pt idx="20983">
                  <c:v>0.60714469000000015</c:v>
                </c:pt>
                <c:pt idx="20984">
                  <c:v>0.60717016000000001</c:v>
                </c:pt>
                <c:pt idx="20985">
                  <c:v>0.60720291000000004</c:v>
                </c:pt>
                <c:pt idx="20986">
                  <c:v>0.60722814000000003</c:v>
                </c:pt>
                <c:pt idx="20987">
                  <c:v>0.60726078000000006</c:v>
                </c:pt>
                <c:pt idx="20988">
                  <c:v>0.60728612999999987</c:v>
                </c:pt>
                <c:pt idx="20989">
                  <c:v>0.60731864999999996</c:v>
                </c:pt>
                <c:pt idx="20990">
                  <c:v>0.60734399999999999</c:v>
                </c:pt>
                <c:pt idx="20991">
                  <c:v>0.60737651999999998</c:v>
                </c:pt>
                <c:pt idx="20992">
                  <c:v>0.60740187000000012</c:v>
                </c:pt>
                <c:pt idx="20993">
                  <c:v>0.60743438999999988</c:v>
                </c:pt>
                <c:pt idx="20994">
                  <c:v>0.60745974000000003</c:v>
                </c:pt>
                <c:pt idx="20995">
                  <c:v>0.60749226000000001</c:v>
                </c:pt>
                <c:pt idx="20996">
                  <c:v>0.60751714999999973</c:v>
                </c:pt>
                <c:pt idx="20997">
                  <c:v>0.60754967000000015</c:v>
                </c:pt>
                <c:pt idx="20998">
                  <c:v>0.60757536999999984</c:v>
                </c:pt>
                <c:pt idx="20999">
                  <c:v>0.60760789000000015</c:v>
                </c:pt>
                <c:pt idx="21000">
                  <c:v>0.60763324000000007</c:v>
                </c:pt>
                <c:pt idx="21001">
                  <c:v>0.60766576000000005</c:v>
                </c:pt>
                <c:pt idx="21002">
                  <c:v>0.6076912200000002</c:v>
                </c:pt>
                <c:pt idx="21003">
                  <c:v>0.60772363000000007</c:v>
                </c:pt>
                <c:pt idx="21004">
                  <c:v>0.60774863000000023</c:v>
                </c:pt>
                <c:pt idx="21005">
                  <c:v>0.60778150000000009</c:v>
                </c:pt>
                <c:pt idx="21006">
                  <c:v>0.60780650000000003</c:v>
                </c:pt>
                <c:pt idx="21007">
                  <c:v>0.60783936999999999</c:v>
                </c:pt>
                <c:pt idx="21008">
                  <c:v>0.60786448999999998</c:v>
                </c:pt>
                <c:pt idx="21009">
                  <c:v>0.60789724000000012</c:v>
                </c:pt>
                <c:pt idx="21010">
                  <c:v>0.60792235999999999</c:v>
                </c:pt>
                <c:pt idx="21011">
                  <c:v>0.60795511000000013</c:v>
                </c:pt>
                <c:pt idx="21012">
                  <c:v>0.60798034000000001</c:v>
                </c:pt>
                <c:pt idx="21013">
                  <c:v>0.60801309999999997</c:v>
                </c:pt>
                <c:pt idx="21014">
                  <c:v>0.60803832999999996</c:v>
                </c:pt>
                <c:pt idx="21015">
                  <c:v>0.60807096999999999</c:v>
                </c:pt>
                <c:pt idx="21016">
                  <c:v>0.60809608000000004</c:v>
                </c:pt>
                <c:pt idx="21017">
                  <c:v>0.60812884000000011</c:v>
                </c:pt>
                <c:pt idx="21018">
                  <c:v>0.60815406999999999</c:v>
                </c:pt>
                <c:pt idx="21019">
                  <c:v>0.60818623999999999</c:v>
                </c:pt>
                <c:pt idx="21020">
                  <c:v>0.60821205</c:v>
                </c:pt>
                <c:pt idx="21021">
                  <c:v>0.60824412000000005</c:v>
                </c:pt>
                <c:pt idx="21022">
                  <c:v>0.60826992999999996</c:v>
                </c:pt>
                <c:pt idx="21023">
                  <c:v>0.60830209999999996</c:v>
                </c:pt>
                <c:pt idx="21024">
                  <c:v>0.60832779999999997</c:v>
                </c:pt>
                <c:pt idx="21025">
                  <c:v>0.60835996999999997</c:v>
                </c:pt>
                <c:pt idx="21026">
                  <c:v>0.60838566999999999</c:v>
                </c:pt>
                <c:pt idx="21027">
                  <c:v>0.60841783999999999</c:v>
                </c:pt>
                <c:pt idx="21028">
                  <c:v>0.60844306999999997</c:v>
                </c:pt>
                <c:pt idx="21029">
                  <c:v>0.60847583000000016</c:v>
                </c:pt>
                <c:pt idx="21030">
                  <c:v>0.60850117999999997</c:v>
                </c:pt>
                <c:pt idx="21031">
                  <c:v>0.60853369999999996</c:v>
                </c:pt>
                <c:pt idx="21032">
                  <c:v>0.60855893000000005</c:v>
                </c:pt>
                <c:pt idx="21033">
                  <c:v>0.60859156999999997</c:v>
                </c:pt>
                <c:pt idx="21034">
                  <c:v>0.60861692000000001</c:v>
                </c:pt>
                <c:pt idx="21035">
                  <c:v>0.60864944000000021</c:v>
                </c:pt>
                <c:pt idx="21036">
                  <c:v>0.60867479000000013</c:v>
                </c:pt>
                <c:pt idx="21037">
                  <c:v>0.60870731000000011</c:v>
                </c:pt>
                <c:pt idx="21038">
                  <c:v>0.60873266000000004</c:v>
                </c:pt>
                <c:pt idx="21039">
                  <c:v>0.60876518000000002</c:v>
                </c:pt>
                <c:pt idx="21040">
                  <c:v>0.60879053000000016</c:v>
                </c:pt>
                <c:pt idx="21041">
                  <c:v>0.60882316999999997</c:v>
                </c:pt>
                <c:pt idx="21042">
                  <c:v>0.60884850999999995</c:v>
                </c:pt>
                <c:pt idx="21043">
                  <c:v>0.6088810400000001</c:v>
                </c:pt>
                <c:pt idx="21044">
                  <c:v>0.60890626999999997</c:v>
                </c:pt>
                <c:pt idx="21045">
                  <c:v>0.60893856000000002</c:v>
                </c:pt>
                <c:pt idx="21046">
                  <c:v>0.60896424999999998</c:v>
                </c:pt>
                <c:pt idx="21047">
                  <c:v>0.60899700999999995</c:v>
                </c:pt>
                <c:pt idx="21048">
                  <c:v>0.60902224000000005</c:v>
                </c:pt>
                <c:pt idx="21049">
                  <c:v>0.60905476000000003</c:v>
                </c:pt>
                <c:pt idx="21050">
                  <c:v>0.60908010999999984</c:v>
                </c:pt>
                <c:pt idx="21051">
                  <c:v>0.60911263000000004</c:v>
                </c:pt>
                <c:pt idx="21052">
                  <c:v>0.60913751999999999</c:v>
                </c:pt>
                <c:pt idx="21053">
                  <c:v>0.60917049999999995</c:v>
                </c:pt>
                <c:pt idx="21054">
                  <c:v>0.60919539000000011</c:v>
                </c:pt>
                <c:pt idx="21055">
                  <c:v>0.60922790999999998</c:v>
                </c:pt>
                <c:pt idx="21056">
                  <c:v>0.60925337000000002</c:v>
                </c:pt>
                <c:pt idx="21057">
                  <c:v>0.60928578</c:v>
                </c:pt>
                <c:pt idx="21058">
                  <c:v>0.60931124000000003</c:v>
                </c:pt>
                <c:pt idx="21059">
                  <c:v>0.60934376999999984</c:v>
                </c:pt>
                <c:pt idx="21060">
                  <c:v>0.60936922999999998</c:v>
                </c:pt>
                <c:pt idx="21061">
                  <c:v>0.60940174999999996</c:v>
                </c:pt>
                <c:pt idx="21062">
                  <c:v>0.60942722000000005</c:v>
                </c:pt>
                <c:pt idx="21063">
                  <c:v>0.60945962000000009</c:v>
                </c:pt>
                <c:pt idx="21064">
                  <c:v>0.60948508999999984</c:v>
                </c:pt>
                <c:pt idx="21065">
                  <c:v>0.60951761000000004</c:v>
                </c:pt>
                <c:pt idx="21066">
                  <c:v>0.60954273000000003</c:v>
                </c:pt>
                <c:pt idx="21067">
                  <c:v>0.60957547999999995</c:v>
                </c:pt>
                <c:pt idx="21068">
                  <c:v>0.60960060000000016</c:v>
                </c:pt>
                <c:pt idx="21069">
                  <c:v>0.60963334999999996</c:v>
                </c:pt>
                <c:pt idx="21070">
                  <c:v>0.60965857999999995</c:v>
                </c:pt>
                <c:pt idx="21071">
                  <c:v>0.60969076000000011</c:v>
                </c:pt>
                <c:pt idx="21072">
                  <c:v>0.60971644999999997</c:v>
                </c:pt>
                <c:pt idx="21073">
                  <c:v>0.60974863000000024</c:v>
                </c:pt>
                <c:pt idx="21074">
                  <c:v>0.60977432000000009</c:v>
                </c:pt>
                <c:pt idx="21075">
                  <c:v>0.60980662000000008</c:v>
                </c:pt>
                <c:pt idx="21076">
                  <c:v>0.60983219</c:v>
                </c:pt>
                <c:pt idx="21077">
                  <c:v>0.60986437000000004</c:v>
                </c:pt>
                <c:pt idx="21078">
                  <c:v>0.60989006000000012</c:v>
                </c:pt>
                <c:pt idx="21079">
                  <c:v>0.60992223999999995</c:v>
                </c:pt>
                <c:pt idx="21080">
                  <c:v>0.60994770000000009</c:v>
                </c:pt>
                <c:pt idx="21081">
                  <c:v>0.60998023000000012</c:v>
                </c:pt>
                <c:pt idx="21082">
                  <c:v>0.61000557000000011</c:v>
                </c:pt>
                <c:pt idx="21083">
                  <c:v>0.61003797999999998</c:v>
                </c:pt>
                <c:pt idx="21084">
                  <c:v>0.61006344000000001</c:v>
                </c:pt>
                <c:pt idx="21085">
                  <c:v>0.61009608000000004</c:v>
                </c:pt>
                <c:pt idx="21086">
                  <c:v>0.61012143000000008</c:v>
                </c:pt>
                <c:pt idx="21087">
                  <c:v>0.61015394999999983</c:v>
                </c:pt>
                <c:pt idx="21088">
                  <c:v>0.61017930000000009</c:v>
                </c:pt>
                <c:pt idx="21089">
                  <c:v>0.61021182000000007</c:v>
                </c:pt>
                <c:pt idx="21090">
                  <c:v>0.61023704999999984</c:v>
                </c:pt>
                <c:pt idx="21091">
                  <c:v>0.61026981000000013</c:v>
                </c:pt>
                <c:pt idx="21092">
                  <c:v>0.61029493000000012</c:v>
                </c:pt>
                <c:pt idx="21093">
                  <c:v>0.61032768000000004</c:v>
                </c:pt>
                <c:pt idx="21094">
                  <c:v>0.61035302999999996</c:v>
                </c:pt>
                <c:pt idx="21095">
                  <c:v>0.61038566999999999</c:v>
                </c:pt>
                <c:pt idx="21096">
                  <c:v>0.61041100999999998</c:v>
                </c:pt>
                <c:pt idx="21097">
                  <c:v>0.61044365000000012</c:v>
                </c:pt>
                <c:pt idx="21098">
                  <c:v>0.61046887999999999</c:v>
                </c:pt>
                <c:pt idx="21099">
                  <c:v>0.61050152000000002</c:v>
                </c:pt>
                <c:pt idx="21100">
                  <c:v>0.61052675000000001</c:v>
                </c:pt>
                <c:pt idx="21101">
                  <c:v>0.61055893000000017</c:v>
                </c:pt>
                <c:pt idx="21102">
                  <c:v>0.61058415999999993</c:v>
                </c:pt>
                <c:pt idx="21103">
                  <c:v>0.61061703000000012</c:v>
                </c:pt>
                <c:pt idx="21104">
                  <c:v>0.61064202999999995</c:v>
                </c:pt>
                <c:pt idx="21105">
                  <c:v>0.61067490000000013</c:v>
                </c:pt>
                <c:pt idx="21106">
                  <c:v>0.61069990000000018</c:v>
                </c:pt>
                <c:pt idx="21107">
                  <c:v>0.61073277000000004</c:v>
                </c:pt>
                <c:pt idx="21108">
                  <c:v>0.61075776999999998</c:v>
                </c:pt>
                <c:pt idx="21109">
                  <c:v>0.61079064000000016</c:v>
                </c:pt>
                <c:pt idx="21110">
                  <c:v>0.61081576000000004</c:v>
                </c:pt>
                <c:pt idx="21111">
                  <c:v>0.61084863000000023</c:v>
                </c:pt>
                <c:pt idx="21112">
                  <c:v>0.61087362999999995</c:v>
                </c:pt>
                <c:pt idx="21113">
                  <c:v>0.61090650000000002</c:v>
                </c:pt>
                <c:pt idx="21114">
                  <c:v>0.61093173000000012</c:v>
                </c:pt>
                <c:pt idx="21115">
                  <c:v>0.61096437000000003</c:v>
                </c:pt>
                <c:pt idx="21116">
                  <c:v>0.61098960000000013</c:v>
                </c:pt>
                <c:pt idx="21117">
                  <c:v>0.61102201000000012</c:v>
                </c:pt>
                <c:pt idx="21118">
                  <c:v>0.61104758999999997</c:v>
                </c:pt>
                <c:pt idx="21119">
                  <c:v>0.61107999000000013</c:v>
                </c:pt>
                <c:pt idx="21120">
                  <c:v>0.6111054600000001</c:v>
                </c:pt>
                <c:pt idx="21121">
                  <c:v>0.61113786999999997</c:v>
                </c:pt>
                <c:pt idx="21122">
                  <c:v>0.61116333</c:v>
                </c:pt>
                <c:pt idx="21123">
                  <c:v>0.6111957400000001</c:v>
                </c:pt>
                <c:pt idx="21124">
                  <c:v>0.61122120000000013</c:v>
                </c:pt>
                <c:pt idx="21125">
                  <c:v>0.61125361000000011</c:v>
                </c:pt>
                <c:pt idx="21126">
                  <c:v>0.61127907000000015</c:v>
                </c:pt>
                <c:pt idx="21127">
                  <c:v>0.61131148000000002</c:v>
                </c:pt>
                <c:pt idx="21128">
                  <c:v>0.61133647999999996</c:v>
                </c:pt>
                <c:pt idx="21129">
                  <c:v>0.61136935000000003</c:v>
                </c:pt>
                <c:pt idx="21130">
                  <c:v>0.61139458000000002</c:v>
                </c:pt>
                <c:pt idx="21131">
                  <c:v>0.61142722000000005</c:v>
                </c:pt>
                <c:pt idx="21132">
                  <c:v>0.61145245000000004</c:v>
                </c:pt>
                <c:pt idx="21133">
                  <c:v>0.61148508999999984</c:v>
                </c:pt>
                <c:pt idx="21134">
                  <c:v>0.61151031999999994</c:v>
                </c:pt>
                <c:pt idx="21135">
                  <c:v>0.61154260999999999</c:v>
                </c:pt>
                <c:pt idx="21136">
                  <c:v>0.61156818999999984</c:v>
                </c:pt>
                <c:pt idx="21137">
                  <c:v>0.61160060000000016</c:v>
                </c:pt>
                <c:pt idx="21138">
                  <c:v>0.61162606000000008</c:v>
                </c:pt>
                <c:pt idx="21139">
                  <c:v>0.61165846999999995</c:v>
                </c:pt>
                <c:pt idx="21140">
                  <c:v>0.61168392999999999</c:v>
                </c:pt>
                <c:pt idx="21141">
                  <c:v>0.61171657000000002</c:v>
                </c:pt>
                <c:pt idx="21142">
                  <c:v>0.61174180000000022</c:v>
                </c:pt>
                <c:pt idx="21143">
                  <c:v>0.61177444000000014</c:v>
                </c:pt>
                <c:pt idx="21144">
                  <c:v>0.61179967000000024</c:v>
                </c:pt>
                <c:pt idx="21145">
                  <c:v>0.61183242999999998</c:v>
                </c:pt>
                <c:pt idx="21146">
                  <c:v>0.61185754000000003</c:v>
                </c:pt>
                <c:pt idx="21147">
                  <c:v>0.61189030000000011</c:v>
                </c:pt>
                <c:pt idx="21148">
                  <c:v>0.61191552999999999</c:v>
                </c:pt>
                <c:pt idx="21149">
                  <c:v>0.61194817000000012</c:v>
                </c:pt>
                <c:pt idx="21150">
                  <c:v>0.61197340000000011</c:v>
                </c:pt>
                <c:pt idx="21151">
                  <c:v>0.61200557000000011</c:v>
                </c:pt>
                <c:pt idx="21152">
                  <c:v>0.61203138000000001</c:v>
                </c:pt>
                <c:pt idx="21153">
                  <c:v>0.61206344000000001</c:v>
                </c:pt>
                <c:pt idx="21154">
                  <c:v>0.61208925000000014</c:v>
                </c:pt>
                <c:pt idx="21155">
                  <c:v>0.61212155000000013</c:v>
                </c:pt>
                <c:pt idx="21156">
                  <c:v>0.61214665999999995</c:v>
                </c:pt>
                <c:pt idx="21157">
                  <c:v>0.61217942000000014</c:v>
                </c:pt>
                <c:pt idx="21158">
                  <c:v>0.61220465000000013</c:v>
                </c:pt>
                <c:pt idx="21159">
                  <c:v>0.61223729000000005</c:v>
                </c:pt>
                <c:pt idx="21160">
                  <c:v>0.61226251999999992</c:v>
                </c:pt>
                <c:pt idx="21161">
                  <c:v>0.61229515999999995</c:v>
                </c:pt>
                <c:pt idx="21162">
                  <c:v>0.61232039000000005</c:v>
                </c:pt>
                <c:pt idx="21163">
                  <c:v>0.61235313999999996</c:v>
                </c:pt>
                <c:pt idx="21164">
                  <c:v>0.61237836999999984</c:v>
                </c:pt>
                <c:pt idx="21165">
                  <c:v>0.61241100999999998</c:v>
                </c:pt>
                <c:pt idx="21166">
                  <c:v>0.6124363599999999</c:v>
                </c:pt>
                <c:pt idx="21167">
                  <c:v>0.61246887999999999</c:v>
                </c:pt>
                <c:pt idx="21168">
                  <c:v>0.61249423000000014</c:v>
                </c:pt>
                <c:pt idx="21169">
                  <c:v>0.61252640999999997</c:v>
                </c:pt>
                <c:pt idx="21170">
                  <c:v>0.61255209999999993</c:v>
                </c:pt>
                <c:pt idx="21171">
                  <c:v>0.61258438999999987</c:v>
                </c:pt>
                <c:pt idx="21172">
                  <c:v>0.61261009000000011</c:v>
                </c:pt>
                <c:pt idx="21173">
                  <c:v>0.61264226000000011</c:v>
                </c:pt>
                <c:pt idx="21174">
                  <c:v>0.61266784000000007</c:v>
                </c:pt>
                <c:pt idx="21175">
                  <c:v>0.61270024999999995</c:v>
                </c:pt>
                <c:pt idx="21176">
                  <c:v>0.61272571000000009</c:v>
                </c:pt>
                <c:pt idx="21177">
                  <c:v>0.61275812000000007</c:v>
                </c:pt>
                <c:pt idx="21178">
                  <c:v>0.61278323999999995</c:v>
                </c:pt>
                <c:pt idx="21179">
                  <c:v>0.61281598999999998</c:v>
                </c:pt>
                <c:pt idx="21180">
                  <c:v>0.61284122000000019</c:v>
                </c:pt>
                <c:pt idx="21181">
                  <c:v>0.6128738600000001</c:v>
                </c:pt>
                <c:pt idx="21182">
                  <c:v>0.61289898000000009</c:v>
                </c:pt>
                <c:pt idx="21183">
                  <c:v>0.61293184999999994</c:v>
                </c:pt>
                <c:pt idx="21184">
                  <c:v>0.61295708000000004</c:v>
                </c:pt>
                <c:pt idx="21185">
                  <c:v>0.61298925000000015</c:v>
                </c:pt>
                <c:pt idx="21186">
                  <c:v>0.61301494999999984</c:v>
                </c:pt>
                <c:pt idx="21187">
                  <c:v>0.61304711999999995</c:v>
                </c:pt>
                <c:pt idx="21188">
                  <c:v>0.61307282000000007</c:v>
                </c:pt>
                <c:pt idx="21189">
                  <c:v>0.61310498999999996</c:v>
                </c:pt>
                <c:pt idx="21190">
                  <c:v>0.61313068999999998</c:v>
                </c:pt>
                <c:pt idx="21191">
                  <c:v>0.61316287000000003</c:v>
                </c:pt>
                <c:pt idx="21192">
                  <c:v>0.61318879000000004</c:v>
                </c:pt>
                <c:pt idx="21193">
                  <c:v>0.61322085000000015</c:v>
                </c:pt>
                <c:pt idx="21194">
                  <c:v>0.61324619999999996</c:v>
                </c:pt>
                <c:pt idx="21195">
                  <c:v>0.61327872000000005</c:v>
                </c:pt>
                <c:pt idx="21196">
                  <c:v>0.61330395000000004</c:v>
                </c:pt>
                <c:pt idx="21197">
                  <c:v>0.61333658999999985</c:v>
                </c:pt>
                <c:pt idx="21198">
                  <c:v>0.61336181999999995</c:v>
                </c:pt>
                <c:pt idx="21199">
                  <c:v>0.61339446000000009</c:v>
                </c:pt>
                <c:pt idx="21200">
                  <c:v>0.61341968999999996</c:v>
                </c:pt>
                <c:pt idx="21201">
                  <c:v>0.61345245000000004</c:v>
                </c:pt>
                <c:pt idx="21202">
                  <c:v>0.61347755999999998</c:v>
                </c:pt>
                <c:pt idx="21203">
                  <c:v>0.61351031999999994</c:v>
                </c:pt>
                <c:pt idx="21204">
                  <c:v>0.61353542999999999</c:v>
                </c:pt>
                <c:pt idx="21205">
                  <c:v>0.61356818999999985</c:v>
                </c:pt>
                <c:pt idx="21206">
                  <c:v>0.61359330000000001</c:v>
                </c:pt>
                <c:pt idx="21207">
                  <c:v>0.61362606000000008</c:v>
                </c:pt>
                <c:pt idx="21208">
                  <c:v>0.61365129000000007</c:v>
                </c:pt>
                <c:pt idx="21209">
                  <c:v>0.61368392999999999</c:v>
                </c:pt>
                <c:pt idx="21210">
                  <c:v>0.61370939000000013</c:v>
                </c:pt>
                <c:pt idx="21211">
                  <c:v>0.61374192000000016</c:v>
                </c:pt>
                <c:pt idx="21212">
                  <c:v>0.61376737999999997</c:v>
                </c:pt>
                <c:pt idx="21213">
                  <c:v>0.61379979000000007</c:v>
                </c:pt>
                <c:pt idx="21214">
                  <c:v>0.6138252500000001</c:v>
                </c:pt>
                <c:pt idx="21215">
                  <c:v>0.61385766000000008</c:v>
                </c:pt>
                <c:pt idx="21216">
                  <c:v>0.61388324000000005</c:v>
                </c:pt>
                <c:pt idx="21217">
                  <c:v>0.61391530000000005</c:v>
                </c:pt>
                <c:pt idx="21218">
                  <c:v>0.61394111000000007</c:v>
                </c:pt>
                <c:pt idx="21219">
                  <c:v>0.61397305000000013</c:v>
                </c:pt>
                <c:pt idx="21220">
                  <c:v>0.61399898000000008</c:v>
                </c:pt>
                <c:pt idx="21221">
                  <c:v>0.61403104000000008</c:v>
                </c:pt>
                <c:pt idx="21222">
                  <c:v>0.61405684999999999</c:v>
                </c:pt>
                <c:pt idx="21223">
                  <c:v>0.61408890999999999</c:v>
                </c:pt>
                <c:pt idx="21224">
                  <c:v>0.61411472</c:v>
                </c:pt>
                <c:pt idx="21225">
                  <c:v>0.61414678</c:v>
                </c:pt>
                <c:pt idx="21226">
                  <c:v>0.61417224000000004</c:v>
                </c:pt>
                <c:pt idx="21227">
                  <c:v>0.61420476000000002</c:v>
                </c:pt>
                <c:pt idx="21228">
                  <c:v>0.61423022999999999</c:v>
                </c:pt>
                <c:pt idx="21229">
                  <c:v>0.61426274999999986</c:v>
                </c:pt>
                <c:pt idx="21230">
                  <c:v>0.6142881</c:v>
                </c:pt>
                <c:pt idx="21231">
                  <c:v>0.61432062000000009</c:v>
                </c:pt>
                <c:pt idx="21232">
                  <c:v>0.61434597000000013</c:v>
                </c:pt>
                <c:pt idx="21233">
                  <c:v>0.61437849000000011</c:v>
                </c:pt>
                <c:pt idx="21234">
                  <c:v>0.61440395000000003</c:v>
                </c:pt>
                <c:pt idx="21235">
                  <c:v>0.61443601000000003</c:v>
                </c:pt>
                <c:pt idx="21236">
                  <c:v>0.61446182000000005</c:v>
                </c:pt>
                <c:pt idx="21237">
                  <c:v>0.61449388000000005</c:v>
                </c:pt>
                <c:pt idx="21238">
                  <c:v>0.61451968999999984</c:v>
                </c:pt>
                <c:pt idx="21239">
                  <c:v>0.61455174999999984</c:v>
                </c:pt>
                <c:pt idx="21240">
                  <c:v>0.61457755999999997</c:v>
                </c:pt>
                <c:pt idx="21241">
                  <c:v>0.61460974000000013</c:v>
                </c:pt>
                <c:pt idx="21242">
                  <c:v>0.61463497000000011</c:v>
                </c:pt>
                <c:pt idx="21243">
                  <c:v>0.61466761000000014</c:v>
                </c:pt>
                <c:pt idx="21244">
                  <c:v>0.61469319000000011</c:v>
                </c:pt>
                <c:pt idx="21245">
                  <c:v>0.61472548000000016</c:v>
                </c:pt>
                <c:pt idx="21246">
                  <c:v>0.61475106000000013</c:v>
                </c:pt>
                <c:pt idx="21247">
                  <c:v>0.61478334999999984</c:v>
                </c:pt>
                <c:pt idx="21248">
                  <c:v>0.61480893000000014</c:v>
                </c:pt>
                <c:pt idx="21249">
                  <c:v>0.61484145000000023</c:v>
                </c:pt>
                <c:pt idx="21250">
                  <c:v>0.61486680000000005</c:v>
                </c:pt>
                <c:pt idx="21251">
                  <c:v>0.61489932000000014</c:v>
                </c:pt>
                <c:pt idx="21252">
                  <c:v>0.61492466999999995</c:v>
                </c:pt>
                <c:pt idx="21253">
                  <c:v>0.61495719000000004</c:v>
                </c:pt>
                <c:pt idx="21254">
                  <c:v>0.61498253999999997</c:v>
                </c:pt>
                <c:pt idx="21255">
                  <c:v>0.61501505999999995</c:v>
                </c:pt>
                <c:pt idx="21256">
                  <c:v>0.61504053000000014</c:v>
                </c:pt>
                <c:pt idx="21257">
                  <c:v>0.61507292999999996</c:v>
                </c:pt>
                <c:pt idx="21258">
                  <c:v>0.61509828000000011</c:v>
                </c:pt>
                <c:pt idx="21259">
                  <c:v>0.61513079999999998</c:v>
                </c:pt>
                <c:pt idx="21260">
                  <c:v>0.61515615000000001</c:v>
                </c:pt>
                <c:pt idx="21261">
                  <c:v>0.61518868000000004</c:v>
                </c:pt>
                <c:pt idx="21262">
                  <c:v>0.61521413999999996</c:v>
                </c:pt>
                <c:pt idx="21263">
                  <c:v>0.61524654999999984</c:v>
                </c:pt>
                <c:pt idx="21264">
                  <c:v>0.61527211999999998</c:v>
                </c:pt>
                <c:pt idx="21265">
                  <c:v>0.61530442000000007</c:v>
                </c:pt>
                <c:pt idx="21266">
                  <c:v>0.61532988000000011</c:v>
                </c:pt>
                <c:pt idx="21267">
                  <c:v>0.61536239999999987</c:v>
                </c:pt>
                <c:pt idx="21268">
                  <c:v>0.61538775000000001</c:v>
                </c:pt>
                <c:pt idx="21269">
                  <c:v>0.61541992999999984</c:v>
                </c:pt>
                <c:pt idx="21270">
                  <c:v>0.61544516000000005</c:v>
                </c:pt>
                <c:pt idx="21271">
                  <c:v>0.61547779999999996</c:v>
                </c:pt>
                <c:pt idx="21272">
                  <c:v>0.61550302999999984</c:v>
                </c:pt>
                <c:pt idx="21273">
                  <c:v>0.61553566999999998</c:v>
                </c:pt>
                <c:pt idx="21274">
                  <c:v>0.61556089999999997</c:v>
                </c:pt>
                <c:pt idx="21275">
                  <c:v>0.61559353999999999</c:v>
                </c:pt>
                <c:pt idx="21276">
                  <c:v>0.61561876999999998</c:v>
                </c:pt>
                <c:pt idx="21277">
                  <c:v>0.61565152000000012</c:v>
                </c:pt>
                <c:pt idx="21278">
                  <c:v>0.61567674999999999</c:v>
                </c:pt>
                <c:pt idx="21279">
                  <c:v>0.61570951000000007</c:v>
                </c:pt>
                <c:pt idx="21280">
                  <c:v>0.61573462000000012</c:v>
                </c:pt>
                <c:pt idx="21281">
                  <c:v>0.61576737999999998</c:v>
                </c:pt>
                <c:pt idx="21282">
                  <c:v>0.61579249000000014</c:v>
                </c:pt>
                <c:pt idx="21283">
                  <c:v>0.61582537000000015</c:v>
                </c:pt>
                <c:pt idx="21284">
                  <c:v>0.61585036999999998</c:v>
                </c:pt>
                <c:pt idx="21285">
                  <c:v>0.61588324000000005</c:v>
                </c:pt>
                <c:pt idx="21286">
                  <c:v>0.61590834999999999</c:v>
                </c:pt>
                <c:pt idx="21287">
                  <c:v>0.61594111000000007</c:v>
                </c:pt>
                <c:pt idx="21288">
                  <c:v>0.61596622000000001</c:v>
                </c:pt>
                <c:pt idx="21289">
                  <c:v>0.61599898000000008</c:v>
                </c:pt>
                <c:pt idx="21290">
                  <c:v>0.61602409000000014</c:v>
                </c:pt>
                <c:pt idx="21291">
                  <c:v>0.61605684999999999</c:v>
                </c:pt>
                <c:pt idx="21292">
                  <c:v>0.61608172999999999</c:v>
                </c:pt>
                <c:pt idx="21293">
                  <c:v>0.61611472</c:v>
                </c:pt>
                <c:pt idx="21294">
                  <c:v>0.61613960000000012</c:v>
                </c:pt>
                <c:pt idx="21295">
                  <c:v>0.61617259000000002</c:v>
                </c:pt>
                <c:pt idx="21296">
                  <c:v>0.61619747000000014</c:v>
                </c:pt>
                <c:pt idx="21297">
                  <c:v>0.61623046000000004</c:v>
                </c:pt>
                <c:pt idx="21298">
                  <c:v>0.61625546000000009</c:v>
                </c:pt>
                <c:pt idx="21299">
                  <c:v>0.61628810000000001</c:v>
                </c:pt>
                <c:pt idx="21300">
                  <c:v>0.61631332999999988</c:v>
                </c:pt>
                <c:pt idx="21301">
                  <c:v>0.61634608000000002</c:v>
                </c:pt>
                <c:pt idx="21302">
                  <c:v>0.61637120000000012</c:v>
                </c:pt>
                <c:pt idx="21303">
                  <c:v>0.61640395000000003</c:v>
                </c:pt>
                <c:pt idx="21304">
                  <c:v>0.61642907000000013</c:v>
                </c:pt>
                <c:pt idx="21305">
                  <c:v>0.61646182000000005</c:v>
                </c:pt>
                <c:pt idx="21306">
                  <c:v>0.61648681999999999</c:v>
                </c:pt>
                <c:pt idx="21307">
                  <c:v>0.61651981000000011</c:v>
                </c:pt>
                <c:pt idx="21308">
                  <c:v>0.61654469000000012</c:v>
                </c:pt>
                <c:pt idx="21309">
                  <c:v>0.61657768000000002</c:v>
                </c:pt>
                <c:pt idx="21310">
                  <c:v>0.61660256000000002</c:v>
                </c:pt>
                <c:pt idx="21311">
                  <c:v>0.61663497000000012</c:v>
                </c:pt>
                <c:pt idx="21312">
                  <c:v>0.61666043000000015</c:v>
                </c:pt>
                <c:pt idx="21313">
                  <c:v>0.61669296000000007</c:v>
                </c:pt>
                <c:pt idx="21314">
                  <c:v>0.61671830000000005</c:v>
                </c:pt>
                <c:pt idx="21315">
                  <c:v>0.61675094000000008</c:v>
                </c:pt>
                <c:pt idx="21316">
                  <c:v>0.61677618000000001</c:v>
                </c:pt>
                <c:pt idx="21317">
                  <c:v>0.61680905000000008</c:v>
                </c:pt>
                <c:pt idx="21318">
                  <c:v>0.61683405000000013</c:v>
                </c:pt>
                <c:pt idx="21319">
                  <c:v>0.61686691999999999</c:v>
                </c:pt>
                <c:pt idx="21320">
                  <c:v>0.61689192000000015</c:v>
                </c:pt>
                <c:pt idx="21321">
                  <c:v>0.61692479000000011</c:v>
                </c:pt>
                <c:pt idx="21322">
                  <c:v>0.61694990000000016</c:v>
                </c:pt>
                <c:pt idx="21323">
                  <c:v>0.61698266000000002</c:v>
                </c:pt>
                <c:pt idx="21324">
                  <c:v>0.61700789000000011</c:v>
                </c:pt>
                <c:pt idx="21325">
                  <c:v>0.61704053000000014</c:v>
                </c:pt>
                <c:pt idx="21326">
                  <c:v>0.61706576000000002</c:v>
                </c:pt>
                <c:pt idx="21327">
                  <c:v>0.61709840000000016</c:v>
                </c:pt>
                <c:pt idx="21328">
                  <c:v>0.61712363000000015</c:v>
                </c:pt>
                <c:pt idx="21329">
                  <c:v>0.61715637999999984</c:v>
                </c:pt>
                <c:pt idx="21330">
                  <c:v>0.61718150000000005</c:v>
                </c:pt>
                <c:pt idx="21331">
                  <c:v>0.61721367999999999</c:v>
                </c:pt>
                <c:pt idx="21332">
                  <c:v>0.61723936999999984</c:v>
                </c:pt>
                <c:pt idx="21333">
                  <c:v>0.61727178000000005</c:v>
                </c:pt>
                <c:pt idx="21334">
                  <c:v>0.61729724000000008</c:v>
                </c:pt>
                <c:pt idx="21335">
                  <c:v>0.61732964999999995</c:v>
                </c:pt>
                <c:pt idx="21336">
                  <c:v>0.61735510999999998</c:v>
                </c:pt>
                <c:pt idx="21337">
                  <c:v>0.61738751999999997</c:v>
                </c:pt>
                <c:pt idx="21338">
                  <c:v>0.61741309999999994</c:v>
                </c:pt>
                <c:pt idx="21339">
                  <c:v>0.61744538999999998</c:v>
                </c:pt>
                <c:pt idx="21340">
                  <c:v>0.61747062000000008</c:v>
                </c:pt>
                <c:pt idx="21341">
                  <c:v>0.61750337</c:v>
                </c:pt>
                <c:pt idx="21342">
                  <c:v>0.61752837000000005</c:v>
                </c:pt>
                <c:pt idx="21343">
                  <c:v>0.61756124000000001</c:v>
                </c:pt>
                <c:pt idx="21344">
                  <c:v>0.61758623999999984</c:v>
                </c:pt>
                <c:pt idx="21345">
                  <c:v>0.61761912000000008</c:v>
                </c:pt>
                <c:pt idx="21346">
                  <c:v>0.61764423000000024</c:v>
                </c:pt>
                <c:pt idx="21347">
                  <c:v>0.61767710000000009</c:v>
                </c:pt>
                <c:pt idx="21348">
                  <c:v>0.61770210000000003</c:v>
                </c:pt>
                <c:pt idx="21349">
                  <c:v>0.61773473999999995</c:v>
                </c:pt>
                <c:pt idx="21350">
                  <c:v>0.61775997000000016</c:v>
                </c:pt>
                <c:pt idx="21351">
                  <c:v>0.61779261000000008</c:v>
                </c:pt>
                <c:pt idx="21352">
                  <c:v>0.61781783999999995</c:v>
                </c:pt>
                <c:pt idx="21353">
                  <c:v>0.61785048000000009</c:v>
                </c:pt>
                <c:pt idx="21354">
                  <c:v>0.61787571000000008</c:v>
                </c:pt>
                <c:pt idx="21355">
                  <c:v>0.61790835000000011</c:v>
                </c:pt>
                <c:pt idx="21356">
                  <c:v>0.61793381000000014</c:v>
                </c:pt>
                <c:pt idx="21357">
                  <c:v>0.61796622000000001</c:v>
                </c:pt>
                <c:pt idx="21358">
                  <c:v>0.61799168000000015</c:v>
                </c:pt>
                <c:pt idx="21359">
                  <c:v>0.61802409000000014</c:v>
                </c:pt>
                <c:pt idx="21360">
                  <c:v>0.61804979000000015</c:v>
                </c:pt>
                <c:pt idx="21361">
                  <c:v>0.61808207999999998</c:v>
                </c:pt>
                <c:pt idx="21362">
                  <c:v>0.61810765999999995</c:v>
                </c:pt>
                <c:pt idx="21363">
                  <c:v>0.61813994999999999</c:v>
                </c:pt>
                <c:pt idx="21364">
                  <c:v>0.61816552999999996</c:v>
                </c:pt>
                <c:pt idx="21365">
                  <c:v>0.61819793000000012</c:v>
                </c:pt>
                <c:pt idx="21366">
                  <c:v>0.61822339999999998</c:v>
                </c:pt>
                <c:pt idx="21367">
                  <c:v>0.61825580000000013</c:v>
                </c:pt>
                <c:pt idx="21368">
                  <c:v>0.61828079999999996</c:v>
                </c:pt>
                <c:pt idx="21369">
                  <c:v>0.61831367999999998</c:v>
                </c:pt>
                <c:pt idx="21370">
                  <c:v>0.61833868000000003</c:v>
                </c:pt>
                <c:pt idx="21371">
                  <c:v>0.61837154999999999</c:v>
                </c:pt>
                <c:pt idx="21372">
                  <c:v>0.61839655000000004</c:v>
                </c:pt>
                <c:pt idx="21373">
                  <c:v>0.61842894999999998</c:v>
                </c:pt>
                <c:pt idx="21374">
                  <c:v>0.61845464999999999</c:v>
                </c:pt>
                <c:pt idx="21375">
                  <c:v>0.61848693999999993</c:v>
                </c:pt>
                <c:pt idx="21376">
                  <c:v>0.6185125199999999</c:v>
                </c:pt>
                <c:pt idx="21377">
                  <c:v>0.61854492999999999</c:v>
                </c:pt>
                <c:pt idx="21378">
                  <c:v>0.61857039000000003</c:v>
                </c:pt>
                <c:pt idx="21379">
                  <c:v>0.61860291000000012</c:v>
                </c:pt>
                <c:pt idx="21380">
                  <c:v>0.61862826000000015</c:v>
                </c:pt>
                <c:pt idx="21381">
                  <c:v>0.61866043000000015</c:v>
                </c:pt>
                <c:pt idx="21382">
                  <c:v>0.61868612999999983</c:v>
                </c:pt>
                <c:pt idx="21383">
                  <c:v>0.61871830000000005</c:v>
                </c:pt>
                <c:pt idx="21384">
                  <c:v>0.61874400000000007</c:v>
                </c:pt>
                <c:pt idx="21385">
                  <c:v>0.61877629000000012</c:v>
                </c:pt>
                <c:pt idx="21386">
                  <c:v>0.61880187000000009</c:v>
                </c:pt>
                <c:pt idx="21387">
                  <c:v>0.61883416000000002</c:v>
                </c:pt>
                <c:pt idx="21388">
                  <c:v>0.61885986000000015</c:v>
                </c:pt>
                <c:pt idx="21389">
                  <c:v>0.61889214999999997</c:v>
                </c:pt>
                <c:pt idx="21390">
                  <c:v>0.61891773000000005</c:v>
                </c:pt>
                <c:pt idx="21391">
                  <c:v>0.6189500200000001</c:v>
                </c:pt>
                <c:pt idx="21392">
                  <c:v>0.61897513000000015</c:v>
                </c:pt>
                <c:pt idx="21393">
                  <c:v>0.61900789000000012</c:v>
                </c:pt>
                <c:pt idx="21394">
                  <c:v>0.61903300000000017</c:v>
                </c:pt>
                <c:pt idx="21395">
                  <c:v>0.61906598999999984</c:v>
                </c:pt>
                <c:pt idx="21396">
                  <c:v>0.61909087000000007</c:v>
                </c:pt>
                <c:pt idx="21397">
                  <c:v>0.61912386000000008</c:v>
                </c:pt>
                <c:pt idx="21398">
                  <c:v>0.61914874000000009</c:v>
                </c:pt>
                <c:pt idx="21399">
                  <c:v>0.6191816200000001</c:v>
                </c:pt>
                <c:pt idx="21400">
                  <c:v>0.61920662000000004</c:v>
                </c:pt>
                <c:pt idx="21401">
                  <c:v>0.61923936999999996</c:v>
                </c:pt>
                <c:pt idx="21402">
                  <c:v>0.61926448999999983</c:v>
                </c:pt>
                <c:pt idx="21403">
                  <c:v>0.61929724000000008</c:v>
                </c:pt>
                <c:pt idx="21404">
                  <c:v>0.61932282000000005</c:v>
                </c:pt>
                <c:pt idx="21405">
                  <c:v>0.61935510999999999</c:v>
                </c:pt>
                <c:pt idx="21406">
                  <c:v>0.61938033999999997</c:v>
                </c:pt>
                <c:pt idx="21407">
                  <c:v>0.61941309999999994</c:v>
                </c:pt>
                <c:pt idx="21408">
                  <c:v>0.61943833000000004</c:v>
                </c:pt>
                <c:pt idx="21409">
                  <c:v>0.61947107999999995</c:v>
                </c:pt>
                <c:pt idx="21410">
                  <c:v>0.61949631000000005</c:v>
                </c:pt>
                <c:pt idx="21411">
                  <c:v>0.61952861000000015</c:v>
                </c:pt>
                <c:pt idx="21412">
                  <c:v>0.61955417999999984</c:v>
                </c:pt>
                <c:pt idx="21413">
                  <c:v>0.61958658999999994</c:v>
                </c:pt>
                <c:pt idx="21414">
                  <c:v>0.61961217000000002</c:v>
                </c:pt>
                <c:pt idx="21415">
                  <c:v>0.61964469000000022</c:v>
                </c:pt>
                <c:pt idx="21416">
                  <c:v>0.61966958000000005</c:v>
                </c:pt>
                <c:pt idx="21417">
                  <c:v>0.61970256000000001</c:v>
                </c:pt>
                <c:pt idx="21418">
                  <c:v>0.61972745000000007</c:v>
                </c:pt>
                <c:pt idx="21419">
                  <c:v>0.61976043000000014</c:v>
                </c:pt>
                <c:pt idx="21420">
                  <c:v>0.61978532000000008</c:v>
                </c:pt>
                <c:pt idx="21421">
                  <c:v>0.61981772999999996</c:v>
                </c:pt>
                <c:pt idx="21422">
                  <c:v>0.6198433000000001</c:v>
                </c:pt>
                <c:pt idx="21423">
                  <c:v>0.61987571000000008</c:v>
                </c:pt>
                <c:pt idx="21424">
                  <c:v>0.61990118000000005</c:v>
                </c:pt>
                <c:pt idx="21425">
                  <c:v>0.61993357999999998</c:v>
                </c:pt>
                <c:pt idx="21426">
                  <c:v>0.61995915999999995</c:v>
                </c:pt>
                <c:pt idx="21427">
                  <c:v>0.61999145000000022</c:v>
                </c:pt>
                <c:pt idx="21428">
                  <c:v>0.62001702999999997</c:v>
                </c:pt>
                <c:pt idx="21429">
                  <c:v>0.62004932000000013</c:v>
                </c:pt>
                <c:pt idx="21430">
                  <c:v>0.62007502000000014</c:v>
                </c:pt>
                <c:pt idx="21431">
                  <c:v>0.62010719000000003</c:v>
                </c:pt>
                <c:pt idx="21432">
                  <c:v>0.62013289000000005</c:v>
                </c:pt>
                <c:pt idx="21433">
                  <c:v>0.62016530000000003</c:v>
                </c:pt>
                <c:pt idx="21434">
                  <c:v>0.62019075999999995</c:v>
                </c:pt>
                <c:pt idx="21435">
                  <c:v>0.62022328000000004</c:v>
                </c:pt>
                <c:pt idx="21436">
                  <c:v>0.62024863000000008</c:v>
                </c:pt>
                <c:pt idx="21437">
                  <c:v>0.62028079999999997</c:v>
                </c:pt>
                <c:pt idx="21438">
                  <c:v>0.62030649999999998</c:v>
                </c:pt>
                <c:pt idx="21439">
                  <c:v>0.62033868000000003</c:v>
                </c:pt>
                <c:pt idx="21440">
                  <c:v>0.62036402000000002</c:v>
                </c:pt>
                <c:pt idx="21441">
                  <c:v>0.62039655000000005</c:v>
                </c:pt>
                <c:pt idx="21442">
                  <c:v>0.62042189000000014</c:v>
                </c:pt>
                <c:pt idx="21443">
                  <c:v>0.62045441999999995</c:v>
                </c:pt>
                <c:pt idx="21444">
                  <c:v>0.62047976000000005</c:v>
                </c:pt>
                <c:pt idx="21445">
                  <c:v>0.62051228999999986</c:v>
                </c:pt>
                <c:pt idx="21446">
                  <c:v>0.62053787000000005</c:v>
                </c:pt>
                <c:pt idx="21447">
                  <c:v>0.62057039000000003</c:v>
                </c:pt>
                <c:pt idx="21448">
                  <c:v>0.62059573999999995</c:v>
                </c:pt>
                <c:pt idx="21449">
                  <c:v>0.62062837000000015</c:v>
                </c:pt>
                <c:pt idx="21450">
                  <c:v>0.62065372000000008</c:v>
                </c:pt>
                <c:pt idx="21451">
                  <c:v>0.62068623999999994</c:v>
                </c:pt>
                <c:pt idx="21452">
                  <c:v>0.62071124000000011</c:v>
                </c:pt>
                <c:pt idx="21453">
                  <c:v>0.62074400000000007</c:v>
                </c:pt>
                <c:pt idx="21454">
                  <c:v>0.62076911999999995</c:v>
                </c:pt>
                <c:pt idx="21455">
                  <c:v>0.62080199000000014</c:v>
                </c:pt>
                <c:pt idx="21456">
                  <c:v>0.62082710000000008</c:v>
                </c:pt>
                <c:pt idx="21457">
                  <c:v>0.62085997000000015</c:v>
                </c:pt>
                <c:pt idx="21458">
                  <c:v>0.62088509000000014</c:v>
                </c:pt>
                <c:pt idx="21459">
                  <c:v>0.62091784000000005</c:v>
                </c:pt>
                <c:pt idx="21460">
                  <c:v>0.62094296000000004</c:v>
                </c:pt>
                <c:pt idx="21461">
                  <c:v>0.62097571000000007</c:v>
                </c:pt>
                <c:pt idx="21462">
                  <c:v>0.62100082999999995</c:v>
                </c:pt>
                <c:pt idx="21463">
                  <c:v>0.62103357999999997</c:v>
                </c:pt>
                <c:pt idx="21464">
                  <c:v>0.62105870000000007</c:v>
                </c:pt>
                <c:pt idx="21465">
                  <c:v>0.6210914500000001</c:v>
                </c:pt>
                <c:pt idx="21466">
                  <c:v>0.62111667999999998</c:v>
                </c:pt>
                <c:pt idx="21467">
                  <c:v>0.62114898000000007</c:v>
                </c:pt>
                <c:pt idx="21468">
                  <c:v>0.62117467000000015</c:v>
                </c:pt>
                <c:pt idx="21469">
                  <c:v>0.62120695999999997</c:v>
                </c:pt>
                <c:pt idx="21470">
                  <c:v>0.62123254000000006</c:v>
                </c:pt>
                <c:pt idx="21471">
                  <c:v>0.62126482999999999</c:v>
                </c:pt>
                <c:pt idx="21472">
                  <c:v>0.62129041000000007</c:v>
                </c:pt>
                <c:pt idx="21473">
                  <c:v>0.62132270000000001</c:v>
                </c:pt>
                <c:pt idx="21474">
                  <c:v>0.62134769999999995</c:v>
                </c:pt>
                <c:pt idx="21475">
                  <c:v>0.62138068999999996</c:v>
                </c:pt>
                <c:pt idx="21476">
                  <c:v>0.62140569000000012</c:v>
                </c:pt>
                <c:pt idx="21477">
                  <c:v>0.62143855999999997</c:v>
                </c:pt>
                <c:pt idx="21478">
                  <c:v>0.62146367999999996</c:v>
                </c:pt>
                <c:pt idx="21479">
                  <c:v>0.62149642999999999</c:v>
                </c:pt>
                <c:pt idx="21480">
                  <c:v>0.62152154999999998</c:v>
                </c:pt>
                <c:pt idx="21481">
                  <c:v>0.62155384000000002</c:v>
                </c:pt>
                <c:pt idx="21482">
                  <c:v>0.62157952999999999</c:v>
                </c:pt>
                <c:pt idx="21483">
                  <c:v>0.62161182000000015</c:v>
                </c:pt>
                <c:pt idx="21484">
                  <c:v>0.62163752000000005</c:v>
                </c:pt>
                <c:pt idx="21485">
                  <c:v>0.62166969000000016</c:v>
                </c:pt>
                <c:pt idx="21486">
                  <c:v>0.62169539000000007</c:v>
                </c:pt>
                <c:pt idx="21487">
                  <c:v>0.62172768000000012</c:v>
                </c:pt>
                <c:pt idx="21488">
                  <c:v>0.62175336999999997</c:v>
                </c:pt>
                <c:pt idx="21489">
                  <c:v>0.62178555000000013</c:v>
                </c:pt>
                <c:pt idx="21490">
                  <c:v>0.62181067000000012</c:v>
                </c:pt>
                <c:pt idx="21491">
                  <c:v>0.62184342000000015</c:v>
                </c:pt>
                <c:pt idx="21492">
                  <c:v>0.62186876999999996</c:v>
                </c:pt>
                <c:pt idx="21493">
                  <c:v>0.62190129000000016</c:v>
                </c:pt>
                <c:pt idx="21494">
                  <c:v>0.62192674999999997</c:v>
                </c:pt>
                <c:pt idx="21495">
                  <c:v>0.62195916000000007</c:v>
                </c:pt>
                <c:pt idx="21496">
                  <c:v>0.6219846200000001</c:v>
                </c:pt>
                <c:pt idx="21497">
                  <c:v>0.62201726000000002</c:v>
                </c:pt>
                <c:pt idx="21498">
                  <c:v>0.62204249000000011</c:v>
                </c:pt>
                <c:pt idx="21499">
                  <c:v>0.62207513000000014</c:v>
                </c:pt>
                <c:pt idx="21500">
                  <c:v>0.62210036999999996</c:v>
                </c:pt>
                <c:pt idx="21501">
                  <c:v>0.62213300000000005</c:v>
                </c:pt>
                <c:pt idx="21502">
                  <c:v>0.62215834999999997</c:v>
                </c:pt>
                <c:pt idx="21503">
                  <c:v>0.62219041000000008</c:v>
                </c:pt>
                <c:pt idx="21504">
                  <c:v>0.62221610999999988</c:v>
                </c:pt>
                <c:pt idx="21505">
                  <c:v>0.6222482800000001</c:v>
                </c:pt>
                <c:pt idx="21506">
                  <c:v>0.62227374000000002</c:v>
                </c:pt>
                <c:pt idx="21507">
                  <c:v>0.62230615</c:v>
                </c:pt>
                <c:pt idx="21508">
                  <c:v>0.62233150000000004</c:v>
                </c:pt>
                <c:pt idx="21509">
                  <c:v>0.62236402000000002</c:v>
                </c:pt>
                <c:pt idx="21510">
                  <c:v>0.62238948999999999</c:v>
                </c:pt>
                <c:pt idx="21511">
                  <c:v>0.62242189000000014</c:v>
                </c:pt>
                <c:pt idx="21512">
                  <c:v>0.62244736000000001</c:v>
                </c:pt>
                <c:pt idx="21513">
                  <c:v>0.6224798800000001</c:v>
                </c:pt>
                <c:pt idx="21514">
                  <c:v>0.62250523000000013</c:v>
                </c:pt>
                <c:pt idx="21515">
                  <c:v>0.62253787000000005</c:v>
                </c:pt>
                <c:pt idx="21516">
                  <c:v>0.62256309999999992</c:v>
                </c:pt>
                <c:pt idx="21517">
                  <c:v>0.62259573999999995</c:v>
                </c:pt>
                <c:pt idx="21518">
                  <c:v>0.62262097000000016</c:v>
                </c:pt>
                <c:pt idx="21519">
                  <c:v>0.62265372000000008</c:v>
                </c:pt>
                <c:pt idx="21520">
                  <c:v>0.62267907000000022</c:v>
                </c:pt>
                <c:pt idx="21521">
                  <c:v>0.62271171000000014</c:v>
                </c:pt>
                <c:pt idx="21522">
                  <c:v>0.62273705000000013</c:v>
                </c:pt>
                <c:pt idx="21523">
                  <c:v>0.62276958000000004</c:v>
                </c:pt>
                <c:pt idx="21524">
                  <c:v>0.62279446000000016</c:v>
                </c:pt>
                <c:pt idx="21525">
                  <c:v>0.62282698999999997</c:v>
                </c:pt>
                <c:pt idx="21526">
                  <c:v>0.62285232999999984</c:v>
                </c:pt>
                <c:pt idx="21527">
                  <c:v>0.6228848600000001</c:v>
                </c:pt>
                <c:pt idx="21528">
                  <c:v>0.62291019999999997</c:v>
                </c:pt>
                <c:pt idx="21529">
                  <c:v>0.62294273000000011</c:v>
                </c:pt>
                <c:pt idx="21530">
                  <c:v>0.62296806999999998</c:v>
                </c:pt>
                <c:pt idx="21531">
                  <c:v>0.62300060000000013</c:v>
                </c:pt>
                <c:pt idx="21532">
                  <c:v>0.62302606000000005</c:v>
                </c:pt>
                <c:pt idx="21533">
                  <c:v>0.62305870000000008</c:v>
                </c:pt>
                <c:pt idx="21534">
                  <c:v>0.62308392999999984</c:v>
                </c:pt>
                <c:pt idx="21535">
                  <c:v>0.62311656999999987</c:v>
                </c:pt>
                <c:pt idx="21536">
                  <c:v>0.62314180000000008</c:v>
                </c:pt>
                <c:pt idx="21537">
                  <c:v>0.62317444000000011</c:v>
                </c:pt>
                <c:pt idx="21538">
                  <c:v>0.62320002000000008</c:v>
                </c:pt>
                <c:pt idx="21539">
                  <c:v>0.62323231000000001</c:v>
                </c:pt>
                <c:pt idx="21540">
                  <c:v>0.62325788999999998</c:v>
                </c:pt>
                <c:pt idx="21541">
                  <c:v>0.62329030000000007</c:v>
                </c:pt>
                <c:pt idx="21542">
                  <c:v>0.62331576</c:v>
                </c:pt>
                <c:pt idx="21543">
                  <c:v>0.62334828000000009</c:v>
                </c:pt>
                <c:pt idx="21544">
                  <c:v>0.62337363000000012</c:v>
                </c:pt>
                <c:pt idx="21545">
                  <c:v>0.62340569000000012</c:v>
                </c:pt>
                <c:pt idx="21546">
                  <c:v>0.62343150000000003</c:v>
                </c:pt>
                <c:pt idx="21547">
                  <c:v>0.62346355999999992</c:v>
                </c:pt>
                <c:pt idx="21548">
                  <c:v>0.62348937000000004</c:v>
                </c:pt>
                <c:pt idx="21549">
                  <c:v>0.62352154999999998</c:v>
                </c:pt>
                <c:pt idx="21550">
                  <c:v>0.62354666000000003</c:v>
                </c:pt>
                <c:pt idx="21551">
                  <c:v>0.62357929999999995</c:v>
                </c:pt>
                <c:pt idx="21552">
                  <c:v>0.62360465000000009</c:v>
                </c:pt>
                <c:pt idx="21553">
                  <c:v>0.62363729000000012</c:v>
                </c:pt>
                <c:pt idx="21554">
                  <c:v>0.62366263000000011</c:v>
                </c:pt>
                <c:pt idx="21555">
                  <c:v>0.62369516000000014</c:v>
                </c:pt>
                <c:pt idx="21556">
                  <c:v>0.62372050000000012</c:v>
                </c:pt>
                <c:pt idx="21557">
                  <c:v>0.62375303000000015</c:v>
                </c:pt>
                <c:pt idx="21558">
                  <c:v>0.62377837000000014</c:v>
                </c:pt>
                <c:pt idx="21559">
                  <c:v>0.62381089999999995</c:v>
                </c:pt>
                <c:pt idx="21560">
                  <c:v>0.62383624000000004</c:v>
                </c:pt>
                <c:pt idx="21561">
                  <c:v>0.62386876999999996</c:v>
                </c:pt>
                <c:pt idx="21562">
                  <c:v>0.62389412000000011</c:v>
                </c:pt>
                <c:pt idx="21563">
                  <c:v>0.62392664000000009</c:v>
                </c:pt>
                <c:pt idx="21564">
                  <c:v>0.62395210000000001</c:v>
                </c:pt>
                <c:pt idx="21565">
                  <c:v>0.62398450999999999</c:v>
                </c:pt>
                <c:pt idx="21566">
                  <c:v>0.62400997000000014</c:v>
                </c:pt>
                <c:pt idx="21567">
                  <c:v>0.62404238000000001</c:v>
                </c:pt>
                <c:pt idx="21568">
                  <c:v>0.62406795999999998</c:v>
                </c:pt>
                <c:pt idx="21569">
                  <c:v>0.62410036999999996</c:v>
                </c:pt>
                <c:pt idx="21570">
                  <c:v>0.6241258300000001</c:v>
                </c:pt>
                <c:pt idx="21571">
                  <c:v>0.62415824000000009</c:v>
                </c:pt>
                <c:pt idx="21572">
                  <c:v>0.62418335000000003</c:v>
                </c:pt>
                <c:pt idx="21573">
                  <c:v>0.62421610999999988</c:v>
                </c:pt>
                <c:pt idx="21574">
                  <c:v>0.62424122000000015</c:v>
                </c:pt>
                <c:pt idx="21575">
                  <c:v>0.62427398000000001</c:v>
                </c:pt>
                <c:pt idx="21576">
                  <c:v>0.6242992100000001</c:v>
                </c:pt>
                <c:pt idx="21577">
                  <c:v>0.62433185000000013</c:v>
                </c:pt>
                <c:pt idx="21578">
                  <c:v>0.62435708000000001</c:v>
                </c:pt>
                <c:pt idx="21579">
                  <c:v>0.62438972000000004</c:v>
                </c:pt>
                <c:pt idx="21580">
                  <c:v>0.62441495000000002</c:v>
                </c:pt>
                <c:pt idx="21581">
                  <c:v>0.62444770000000005</c:v>
                </c:pt>
                <c:pt idx="21582">
                  <c:v>0.62447293000000004</c:v>
                </c:pt>
                <c:pt idx="21583">
                  <c:v>0.62450556999999984</c:v>
                </c:pt>
                <c:pt idx="21584">
                  <c:v>0.62453080000000005</c:v>
                </c:pt>
                <c:pt idx="21585">
                  <c:v>0.62456343999999997</c:v>
                </c:pt>
                <c:pt idx="21586">
                  <c:v>0.62458868000000001</c:v>
                </c:pt>
                <c:pt idx="21587">
                  <c:v>0.6246213100000001</c:v>
                </c:pt>
                <c:pt idx="21588">
                  <c:v>0.62464620000000015</c:v>
                </c:pt>
                <c:pt idx="21589">
                  <c:v>0.62467918000000011</c:v>
                </c:pt>
                <c:pt idx="21590">
                  <c:v>0.62470418000000005</c:v>
                </c:pt>
                <c:pt idx="21591">
                  <c:v>0.62473705000000013</c:v>
                </c:pt>
                <c:pt idx="21592">
                  <c:v>0.62476204999999996</c:v>
                </c:pt>
                <c:pt idx="21593">
                  <c:v>0.62479504000000019</c:v>
                </c:pt>
                <c:pt idx="21594">
                  <c:v>0.62482004000000013</c:v>
                </c:pt>
                <c:pt idx="21595">
                  <c:v>0.62485268000000005</c:v>
                </c:pt>
                <c:pt idx="21596">
                  <c:v>0.62487780000000015</c:v>
                </c:pt>
                <c:pt idx="21597">
                  <c:v>0.62491054999999984</c:v>
                </c:pt>
                <c:pt idx="21598">
                  <c:v>0.62493567000000017</c:v>
                </c:pt>
                <c:pt idx="21599">
                  <c:v>0.62496842000000008</c:v>
                </c:pt>
                <c:pt idx="21600">
                  <c:v>0.62499354000000007</c:v>
                </c:pt>
                <c:pt idx="21601">
                  <c:v>0.62502628999999998</c:v>
                </c:pt>
                <c:pt idx="21602">
                  <c:v>0.62505152000000008</c:v>
                </c:pt>
                <c:pt idx="21603">
                  <c:v>0.62508428000000005</c:v>
                </c:pt>
                <c:pt idx="21604">
                  <c:v>0.62510962000000014</c:v>
                </c:pt>
                <c:pt idx="21605">
                  <c:v>0.62514214999999984</c:v>
                </c:pt>
                <c:pt idx="21606">
                  <c:v>0.62516749000000005</c:v>
                </c:pt>
                <c:pt idx="21607">
                  <c:v>0.62520002000000008</c:v>
                </c:pt>
                <c:pt idx="21608">
                  <c:v>0.62522490000000008</c:v>
                </c:pt>
                <c:pt idx="21609">
                  <c:v>0.62525788999999998</c:v>
                </c:pt>
                <c:pt idx="21610">
                  <c:v>0.62528276999999988</c:v>
                </c:pt>
                <c:pt idx="21611">
                  <c:v>0.62531541000000013</c:v>
                </c:pt>
                <c:pt idx="21612">
                  <c:v>0.62534076000000005</c:v>
                </c:pt>
                <c:pt idx="21613">
                  <c:v>0.62537328000000003</c:v>
                </c:pt>
                <c:pt idx="21614">
                  <c:v>0.62539863000000007</c:v>
                </c:pt>
                <c:pt idx="21615">
                  <c:v>0.62543115000000005</c:v>
                </c:pt>
                <c:pt idx="21616">
                  <c:v>0.62545649999999997</c:v>
                </c:pt>
                <c:pt idx="21617">
                  <c:v>0.62548914</c:v>
                </c:pt>
                <c:pt idx="21618">
                  <c:v>0.62551436999999988</c:v>
                </c:pt>
                <c:pt idx="21619">
                  <c:v>0.62554701000000013</c:v>
                </c:pt>
                <c:pt idx="21620">
                  <c:v>0.62557235999999994</c:v>
                </c:pt>
                <c:pt idx="21621">
                  <c:v>0.62560499000000014</c:v>
                </c:pt>
                <c:pt idx="21622">
                  <c:v>0.62563022999999995</c:v>
                </c:pt>
                <c:pt idx="21623">
                  <c:v>0.62566286999999998</c:v>
                </c:pt>
                <c:pt idx="21624">
                  <c:v>0.62568810000000008</c:v>
                </c:pt>
                <c:pt idx="21625">
                  <c:v>0.62572062000000006</c:v>
                </c:pt>
                <c:pt idx="21626">
                  <c:v>0.62574608000000009</c:v>
                </c:pt>
                <c:pt idx="21627">
                  <c:v>0.62577861000000023</c:v>
                </c:pt>
                <c:pt idx="21628">
                  <c:v>0.62580395000000011</c:v>
                </c:pt>
                <c:pt idx="21629">
                  <c:v>0.62583648000000003</c:v>
                </c:pt>
                <c:pt idx="21630">
                  <c:v>0.62586182000000012</c:v>
                </c:pt>
                <c:pt idx="21631">
                  <c:v>0.62589435000000015</c:v>
                </c:pt>
                <c:pt idx="21632">
                  <c:v>0.62591969000000014</c:v>
                </c:pt>
                <c:pt idx="21633">
                  <c:v>0.62595232999999983</c:v>
                </c:pt>
                <c:pt idx="21634">
                  <c:v>0.62597768000000009</c:v>
                </c:pt>
                <c:pt idx="21635">
                  <c:v>0.62601008999999996</c:v>
                </c:pt>
                <c:pt idx="21636">
                  <c:v>0.62603531999999995</c:v>
                </c:pt>
                <c:pt idx="21637">
                  <c:v>0.62606806999999998</c:v>
                </c:pt>
                <c:pt idx="21638">
                  <c:v>0.62609318999999997</c:v>
                </c:pt>
                <c:pt idx="21639">
                  <c:v>0.62612583000000011</c:v>
                </c:pt>
                <c:pt idx="21640">
                  <c:v>0.62615106000000009</c:v>
                </c:pt>
                <c:pt idx="21641">
                  <c:v>0.62618370000000001</c:v>
                </c:pt>
                <c:pt idx="21642">
                  <c:v>0.62620905000000016</c:v>
                </c:pt>
                <c:pt idx="21643">
                  <c:v>0.62624157000000014</c:v>
                </c:pt>
                <c:pt idx="21644">
                  <c:v>0.62626691999999984</c:v>
                </c:pt>
                <c:pt idx="21645">
                  <c:v>0.62629944000000015</c:v>
                </c:pt>
                <c:pt idx="21646">
                  <c:v>0.62632478999999996</c:v>
                </c:pt>
                <c:pt idx="21647">
                  <c:v>0.62635719000000001</c:v>
                </c:pt>
                <c:pt idx="21648">
                  <c:v>0.62638276999999987</c:v>
                </c:pt>
                <c:pt idx="21649">
                  <c:v>0.62641506000000002</c:v>
                </c:pt>
                <c:pt idx="21650">
                  <c:v>0.6264406400000001</c:v>
                </c:pt>
                <c:pt idx="21651">
                  <c:v>0.62647293000000004</c:v>
                </c:pt>
                <c:pt idx="21652">
                  <c:v>0.62649862999999995</c:v>
                </c:pt>
                <c:pt idx="21653">
                  <c:v>0.62653080000000005</c:v>
                </c:pt>
                <c:pt idx="21654">
                  <c:v>0.62655649999999996</c:v>
                </c:pt>
                <c:pt idx="21655">
                  <c:v>0.62658868000000001</c:v>
                </c:pt>
                <c:pt idx="21656">
                  <c:v>0.62661378999999984</c:v>
                </c:pt>
                <c:pt idx="21657">
                  <c:v>0.62664666000000013</c:v>
                </c:pt>
                <c:pt idx="21658">
                  <c:v>0.62667166000000019</c:v>
                </c:pt>
                <c:pt idx="21659">
                  <c:v>0.62670453000000015</c:v>
                </c:pt>
                <c:pt idx="21660">
                  <c:v>0.62672965000000025</c:v>
                </c:pt>
                <c:pt idx="21661">
                  <c:v>0.62676204999999996</c:v>
                </c:pt>
                <c:pt idx="21662">
                  <c:v>0.62678763000000015</c:v>
                </c:pt>
                <c:pt idx="21663">
                  <c:v>0.62682004000000013</c:v>
                </c:pt>
                <c:pt idx="21664">
                  <c:v>0.62684550000000028</c:v>
                </c:pt>
                <c:pt idx="21665">
                  <c:v>0.62687791000000015</c:v>
                </c:pt>
                <c:pt idx="21666">
                  <c:v>0.62690361000000028</c:v>
                </c:pt>
                <c:pt idx="21667">
                  <c:v>0.62693578000000005</c:v>
                </c:pt>
                <c:pt idx="21668">
                  <c:v>0.62696148000000007</c:v>
                </c:pt>
                <c:pt idx="21669">
                  <c:v>0.62699377000000012</c:v>
                </c:pt>
                <c:pt idx="21670">
                  <c:v>0.62701887999999995</c:v>
                </c:pt>
                <c:pt idx="21671">
                  <c:v>0.62705164000000013</c:v>
                </c:pt>
                <c:pt idx="21672">
                  <c:v>0.62707687000000012</c:v>
                </c:pt>
                <c:pt idx="21673">
                  <c:v>0.62710951000000015</c:v>
                </c:pt>
                <c:pt idx="21674">
                  <c:v>0.62713474000000002</c:v>
                </c:pt>
                <c:pt idx="21675">
                  <c:v>0.62716749000000005</c:v>
                </c:pt>
                <c:pt idx="21676">
                  <c:v>0.62719248999999999</c:v>
                </c:pt>
                <c:pt idx="21677">
                  <c:v>0.62722548000000011</c:v>
                </c:pt>
                <c:pt idx="21678">
                  <c:v>0.62725036999999984</c:v>
                </c:pt>
                <c:pt idx="21679">
                  <c:v>0.62728335000000002</c:v>
                </c:pt>
                <c:pt idx="21680">
                  <c:v>0.62730824000000007</c:v>
                </c:pt>
                <c:pt idx="21681">
                  <c:v>0.62734076000000005</c:v>
                </c:pt>
                <c:pt idx="21682">
                  <c:v>0.62736610999999987</c:v>
                </c:pt>
                <c:pt idx="21683">
                  <c:v>0.62739863000000007</c:v>
                </c:pt>
                <c:pt idx="21684">
                  <c:v>0.62742397999999999</c:v>
                </c:pt>
                <c:pt idx="21685">
                  <c:v>0.62745649999999997</c:v>
                </c:pt>
                <c:pt idx="21686">
                  <c:v>0.62748207999999994</c:v>
                </c:pt>
                <c:pt idx="21687">
                  <c:v>0.62751495000000002</c:v>
                </c:pt>
                <c:pt idx="21688">
                  <c:v>0.62753994999999996</c:v>
                </c:pt>
                <c:pt idx="21689">
                  <c:v>0.62758959999999997</c:v>
                </c:pt>
                <c:pt idx="21690">
                  <c:v>0.62759782000000008</c:v>
                </c:pt>
                <c:pt idx="21691">
                  <c:v>0.62763011000000013</c:v>
                </c:pt>
                <c:pt idx="21692">
                  <c:v>0.6276558000000001</c:v>
                </c:pt>
                <c:pt idx="21693">
                  <c:v>0.62768798000000003</c:v>
                </c:pt>
                <c:pt idx="21694">
                  <c:v>0.62771368000000005</c:v>
                </c:pt>
                <c:pt idx="21695">
                  <c:v>0.62774620000000014</c:v>
                </c:pt>
                <c:pt idx="21696">
                  <c:v>0.62777155000000007</c:v>
                </c:pt>
                <c:pt idx="21697">
                  <c:v>0.62780407000000016</c:v>
                </c:pt>
                <c:pt idx="21698">
                  <c:v>0.62782942000000019</c:v>
                </c:pt>
                <c:pt idx="21699">
                  <c:v>0.62786193999999995</c:v>
                </c:pt>
                <c:pt idx="21700">
                  <c:v>0.62788739999999998</c:v>
                </c:pt>
                <c:pt idx="21701">
                  <c:v>0.62791981000000008</c:v>
                </c:pt>
                <c:pt idx="21702">
                  <c:v>0.62794481000000024</c:v>
                </c:pt>
                <c:pt idx="21703">
                  <c:v>0.62797733000000011</c:v>
                </c:pt>
                <c:pt idx="21704">
                  <c:v>0.62800268000000004</c:v>
                </c:pt>
                <c:pt idx="21705">
                  <c:v>0.62803509000000013</c:v>
                </c:pt>
                <c:pt idx="21706">
                  <c:v>0.62806066999999999</c:v>
                </c:pt>
                <c:pt idx="21707">
                  <c:v>0.62809307000000014</c:v>
                </c:pt>
                <c:pt idx="21708">
                  <c:v>0.62811854</c:v>
                </c:pt>
                <c:pt idx="21709">
                  <c:v>0.62815106000000009</c:v>
                </c:pt>
                <c:pt idx="21710">
                  <c:v>0.62817641000000013</c:v>
                </c:pt>
                <c:pt idx="21711">
                  <c:v>0.62820893000000011</c:v>
                </c:pt>
                <c:pt idx="21712">
                  <c:v>0.62823428000000003</c:v>
                </c:pt>
                <c:pt idx="21713">
                  <c:v>0.62826691999999984</c:v>
                </c:pt>
                <c:pt idx="21714">
                  <c:v>0.62829226000000005</c:v>
                </c:pt>
                <c:pt idx="21715">
                  <c:v>0.62832478999999997</c:v>
                </c:pt>
                <c:pt idx="21716">
                  <c:v>0.62835012999999984</c:v>
                </c:pt>
                <c:pt idx="21717">
                  <c:v>0.62838265999999998</c:v>
                </c:pt>
                <c:pt idx="21718">
                  <c:v>0.62840777000000003</c:v>
                </c:pt>
                <c:pt idx="21719">
                  <c:v>0.62844064000000011</c:v>
                </c:pt>
                <c:pt idx="21720">
                  <c:v>0.62846564000000005</c:v>
                </c:pt>
                <c:pt idx="21721">
                  <c:v>0.62849840000000012</c:v>
                </c:pt>
                <c:pt idx="21722">
                  <c:v>0.62852350999999984</c:v>
                </c:pt>
                <c:pt idx="21723">
                  <c:v>0.62855637999999991</c:v>
                </c:pt>
                <c:pt idx="21724">
                  <c:v>0.62858150000000002</c:v>
                </c:pt>
                <c:pt idx="21725">
                  <c:v>0.62861425000000015</c:v>
                </c:pt>
                <c:pt idx="21726">
                  <c:v>0.62863949000000008</c:v>
                </c:pt>
                <c:pt idx="21727">
                  <c:v>0.62867211999999995</c:v>
                </c:pt>
                <c:pt idx="21728">
                  <c:v>0.62869736000000009</c:v>
                </c:pt>
                <c:pt idx="21729">
                  <c:v>0.62872999000000007</c:v>
                </c:pt>
                <c:pt idx="21730">
                  <c:v>0.62875523000000022</c:v>
                </c:pt>
                <c:pt idx="21731">
                  <c:v>0.62878787000000014</c:v>
                </c:pt>
                <c:pt idx="21732">
                  <c:v>0.62881321000000012</c:v>
                </c:pt>
                <c:pt idx="21733">
                  <c:v>0.62884574000000015</c:v>
                </c:pt>
                <c:pt idx="21734">
                  <c:v>0.62887097000000014</c:v>
                </c:pt>
                <c:pt idx="21735">
                  <c:v>0.62890360999999995</c:v>
                </c:pt>
                <c:pt idx="21736">
                  <c:v>0.62892884000000016</c:v>
                </c:pt>
                <c:pt idx="21737">
                  <c:v>0.62896158999999996</c:v>
                </c:pt>
                <c:pt idx="21738">
                  <c:v>0.62898681999999995</c:v>
                </c:pt>
                <c:pt idx="21739">
                  <c:v>0.62901946000000009</c:v>
                </c:pt>
                <c:pt idx="21740">
                  <c:v>0.62904469000000007</c:v>
                </c:pt>
                <c:pt idx="21741">
                  <c:v>0.62907674999999996</c:v>
                </c:pt>
                <c:pt idx="21742">
                  <c:v>0.62910255999999998</c:v>
                </c:pt>
                <c:pt idx="21743">
                  <c:v>0.62913462000000009</c:v>
                </c:pt>
                <c:pt idx="21744">
                  <c:v>0.62916055000000004</c:v>
                </c:pt>
                <c:pt idx="21745">
                  <c:v>0.62919248999999999</c:v>
                </c:pt>
                <c:pt idx="21746">
                  <c:v>0.62921841999999994</c:v>
                </c:pt>
                <c:pt idx="21747">
                  <c:v>0.62925047999999995</c:v>
                </c:pt>
                <c:pt idx="21748">
                  <c:v>0.62927571000000015</c:v>
                </c:pt>
                <c:pt idx="21749">
                  <c:v>0.62930834999999996</c:v>
                </c:pt>
                <c:pt idx="21750">
                  <c:v>0.62933357999999984</c:v>
                </c:pt>
                <c:pt idx="21751">
                  <c:v>0.62936621999999998</c:v>
                </c:pt>
                <c:pt idx="21752">
                  <c:v>0.62939145000000007</c:v>
                </c:pt>
                <c:pt idx="21753">
                  <c:v>0.62942408999999999</c:v>
                </c:pt>
                <c:pt idx="21754">
                  <c:v>0.62944932000000009</c:v>
                </c:pt>
                <c:pt idx="21755">
                  <c:v>0.62948196000000001</c:v>
                </c:pt>
                <c:pt idx="21756">
                  <c:v>0.62950718999999988</c:v>
                </c:pt>
                <c:pt idx="21757">
                  <c:v>0.62953994999999996</c:v>
                </c:pt>
                <c:pt idx="21758">
                  <c:v>0.62956517999999984</c:v>
                </c:pt>
                <c:pt idx="21759">
                  <c:v>0.62959792999999997</c:v>
                </c:pt>
                <c:pt idx="21760">
                  <c:v>0.62962305000000007</c:v>
                </c:pt>
                <c:pt idx="21761">
                  <c:v>0.6296558000000001</c:v>
                </c:pt>
                <c:pt idx="21762">
                  <c:v>0.62968080000000015</c:v>
                </c:pt>
                <c:pt idx="21763">
                  <c:v>0.62971390999999999</c:v>
                </c:pt>
                <c:pt idx="21764">
                  <c:v>0.62973914000000009</c:v>
                </c:pt>
                <c:pt idx="21765">
                  <c:v>0.62977155000000007</c:v>
                </c:pt>
                <c:pt idx="21766">
                  <c:v>0.62979655000000012</c:v>
                </c:pt>
                <c:pt idx="21767">
                  <c:v>0.6298290700000001</c:v>
                </c:pt>
                <c:pt idx="21768">
                  <c:v>0.62985488000000012</c:v>
                </c:pt>
                <c:pt idx="21769">
                  <c:v>0.62988705000000011</c:v>
                </c:pt>
                <c:pt idx="21770">
                  <c:v>0.62991275000000002</c:v>
                </c:pt>
                <c:pt idx="21771">
                  <c:v>0.62994527000000022</c:v>
                </c:pt>
                <c:pt idx="21772">
                  <c:v>0.62997062000000015</c:v>
                </c:pt>
                <c:pt idx="21773">
                  <c:v>0.63000314000000002</c:v>
                </c:pt>
                <c:pt idx="21774">
                  <c:v>0.63002849000000016</c:v>
                </c:pt>
                <c:pt idx="21775">
                  <c:v>0.63006077999999999</c:v>
                </c:pt>
                <c:pt idx="21776">
                  <c:v>0.63008635999999996</c:v>
                </c:pt>
                <c:pt idx="21777">
                  <c:v>0.63011865000000011</c:v>
                </c:pt>
                <c:pt idx="21778">
                  <c:v>0.63014423000000008</c:v>
                </c:pt>
                <c:pt idx="21779">
                  <c:v>0.63017663999999995</c:v>
                </c:pt>
                <c:pt idx="21780">
                  <c:v>0.63020164000000012</c:v>
                </c:pt>
                <c:pt idx="21781">
                  <c:v>0.63023450999999997</c:v>
                </c:pt>
                <c:pt idx="21782">
                  <c:v>0.63025962000000013</c:v>
                </c:pt>
                <c:pt idx="21783">
                  <c:v>0.63029237999999999</c:v>
                </c:pt>
                <c:pt idx="21784">
                  <c:v>0.63031749000000004</c:v>
                </c:pt>
                <c:pt idx="21785">
                  <c:v>0.63035025000000011</c:v>
                </c:pt>
                <c:pt idx="21786">
                  <c:v>0.6303754800000001</c:v>
                </c:pt>
                <c:pt idx="21787">
                  <c:v>0.63040812000000002</c:v>
                </c:pt>
                <c:pt idx="21788">
                  <c:v>0.63043335</c:v>
                </c:pt>
                <c:pt idx="21789">
                  <c:v>0.63046610999999986</c:v>
                </c:pt>
                <c:pt idx="21790">
                  <c:v>0.63049122000000013</c:v>
                </c:pt>
                <c:pt idx="21791">
                  <c:v>0.63052339999999996</c:v>
                </c:pt>
                <c:pt idx="21792">
                  <c:v>0.63054921000000008</c:v>
                </c:pt>
                <c:pt idx="21793">
                  <c:v>0.63058161999999995</c:v>
                </c:pt>
                <c:pt idx="21794">
                  <c:v>0.63060718999999998</c:v>
                </c:pt>
                <c:pt idx="21795">
                  <c:v>0.63063949000000008</c:v>
                </c:pt>
                <c:pt idx="21796">
                  <c:v>0.63066449000000013</c:v>
                </c:pt>
                <c:pt idx="21797">
                  <c:v>0.63069724000000016</c:v>
                </c:pt>
                <c:pt idx="21798">
                  <c:v>0.63072293000000013</c:v>
                </c:pt>
                <c:pt idx="21799">
                  <c:v>0.63075523000000022</c:v>
                </c:pt>
                <c:pt idx="21800">
                  <c:v>0.63078080000000014</c:v>
                </c:pt>
                <c:pt idx="21801">
                  <c:v>0.63081310000000002</c:v>
                </c:pt>
                <c:pt idx="21802">
                  <c:v>0.63083833000000011</c:v>
                </c:pt>
                <c:pt idx="21803">
                  <c:v>0.63087120000000008</c:v>
                </c:pt>
                <c:pt idx="21804">
                  <c:v>0.63089620000000013</c:v>
                </c:pt>
                <c:pt idx="21805">
                  <c:v>0.63092907000000009</c:v>
                </c:pt>
                <c:pt idx="21806">
                  <c:v>0.63095407000000014</c:v>
                </c:pt>
                <c:pt idx="21807">
                  <c:v>0.63098681999999995</c:v>
                </c:pt>
                <c:pt idx="21808">
                  <c:v>0.63101194000000005</c:v>
                </c:pt>
                <c:pt idx="21809">
                  <c:v>0.63104481000000023</c:v>
                </c:pt>
                <c:pt idx="21810">
                  <c:v>0.63106980999999995</c:v>
                </c:pt>
                <c:pt idx="21811">
                  <c:v>0.63110222000000005</c:v>
                </c:pt>
                <c:pt idx="21812">
                  <c:v>0.63112780000000013</c:v>
                </c:pt>
                <c:pt idx="21813">
                  <c:v>0.63116008999999984</c:v>
                </c:pt>
                <c:pt idx="21814">
                  <c:v>0.63118567000000014</c:v>
                </c:pt>
                <c:pt idx="21815">
                  <c:v>0.63121806999999996</c:v>
                </c:pt>
                <c:pt idx="21816">
                  <c:v>0.63124318999999984</c:v>
                </c:pt>
                <c:pt idx="21817">
                  <c:v>0.63127594000000009</c:v>
                </c:pt>
                <c:pt idx="21818">
                  <c:v>0.63130118000000002</c:v>
                </c:pt>
                <c:pt idx="21819">
                  <c:v>0.63133381000000011</c:v>
                </c:pt>
                <c:pt idx="21820">
                  <c:v>0.63135905000000014</c:v>
                </c:pt>
                <c:pt idx="21821">
                  <c:v>0.63139168000000012</c:v>
                </c:pt>
                <c:pt idx="21822">
                  <c:v>0.63141703000000005</c:v>
                </c:pt>
                <c:pt idx="21823">
                  <c:v>0.63144955000000014</c:v>
                </c:pt>
                <c:pt idx="21824">
                  <c:v>0.63147502000000011</c:v>
                </c:pt>
                <c:pt idx="21825">
                  <c:v>0.63150742999999998</c:v>
                </c:pt>
                <c:pt idx="21826">
                  <c:v>0.63153289000000001</c:v>
                </c:pt>
                <c:pt idx="21827">
                  <c:v>0.63156540999999999</c:v>
                </c:pt>
                <c:pt idx="21828">
                  <c:v>0.63159087000000014</c:v>
                </c:pt>
                <c:pt idx="21829">
                  <c:v>0.63162328000000012</c:v>
                </c:pt>
                <c:pt idx="21830">
                  <c:v>0.63164863000000027</c:v>
                </c:pt>
                <c:pt idx="21831">
                  <c:v>0.63168127000000007</c:v>
                </c:pt>
                <c:pt idx="21832">
                  <c:v>0.63170627000000013</c:v>
                </c:pt>
                <c:pt idx="21833">
                  <c:v>0.63173914000000009</c:v>
                </c:pt>
                <c:pt idx="21834">
                  <c:v>0.63176425000000014</c:v>
                </c:pt>
                <c:pt idx="21835">
                  <c:v>0.6317970100000001</c:v>
                </c:pt>
                <c:pt idx="21836">
                  <c:v>0.63182212000000004</c:v>
                </c:pt>
                <c:pt idx="21837">
                  <c:v>0.63185488000000012</c:v>
                </c:pt>
                <c:pt idx="21838">
                  <c:v>0.63187998999999995</c:v>
                </c:pt>
                <c:pt idx="21839">
                  <c:v>0.63191229000000004</c:v>
                </c:pt>
                <c:pt idx="21840">
                  <c:v>0.63193787000000012</c:v>
                </c:pt>
                <c:pt idx="21841">
                  <c:v>0.63197026999999995</c:v>
                </c:pt>
                <c:pt idx="21842">
                  <c:v>0.63199574000000014</c:v>
                </c:pt>
                <c:pt idx="21843">
                  <c:v>0.63202814000000007</c:v>
                </c:pt>
                <c:pt idx="21844">
                  <c:v>0.63205361000000015</c:v>
                </c:pt>
                <c:pt idx="21845">
                  <c:v>0.63208613000000002</c:v>
                </c:pt>
                <c:pt idx="21846">
                  <c:v>0.63211147999999995</c:v>
                </c:pt>
                <c:pt idx="21847">
                  <c:v>0.63214400000000015</c:v>
                </c:pt>
                <c:pt idx="21848">
                  <c:v>0.63216946000000007</c:v>
                </c:pt>
                <c:pt idx="21849">
                  <c:v>0.63220187000000017</c:v>
                </c:pt>
                <c:pt idx="21850">
                  <c:v>0.63222732999999998</c:v>
                </c:pt>
                <c:pt idx="21851">
                  <c:v>0.63225986000000012</c:v>
                </c:pt>
                <c:pt idx="21852">
                  <c:v>0.63228519999999999</c:v>
                </c:pt>
                <c:pt idx="21853">
                  <c:v>0.63231773000000002</c:v>
                </c:pt>
                <c:pt idx="21854">
                  <c:v>0.63234319000000005</c:v>
                </c:pt>
                <c:pt idx="21855">
                  <c:v>0.63237571000000015</c:v>
                </c:pt>
                <c:pt idx="21856">
                  <c:v>0.63240106000000007</c:v>
                </c:pt>
                <c:pt idx="21857">
                  <c:v>0.63243369999999999</c:v>
                </c:pt>
                <c:pt idx="21858">
                  <c:v>0.63245892999999997</c:v>
                </c:pt>
                <c:pt idx="21859">
                  <c:v>0.63249098999999998</c:v>
                </c:pt>
                <c:pt idx="21860">
                  <c:v>0.63251679999999988</c:v>
                </c:pt>
                <c:pt idx="21861">
                  <c:v>0.6325488600000001</c:v>
                </c:pt>
                <c:pt idx="21862">
                  <c:v>0.63257467000000012</c:v>
                </c:pt>
                <c:pt idx="21863">
                  <c:v>0.63260696000000005</c:v>
                </c:pt>
                <c:pt idx="21864">
                  <c:v>0.63263254000000002</c:v>
                </c:pt>
                <c:pt idx="21865">
                  <c:v>0.63266483000000007</c:v>
                </c:pt>
                <c:pt idx="21866">
                  <c:v>0.63268994999999995</c:v>
                </c:pt>
                <c:pt idx="21867">
                  <c:v>0.63272270000000008</c:v>
                </c:pt>
                <c:pt idx="21868">
                  <c:v>0.63274782000000018</c:v>
                </c:pt>
                <c:pt idx="21869">
                  <c:v>0.63278056999999999</c:v>
                </c:pt>
                <c:pt idx="21870">
                  <c:v>0.63280569000000009</c:v>
                </c:pt>
                <c:pt idx="21871">
                  <c:v>0.63283856000000005</c:v>
                </c:pt>
                <c:pt idx="21872">
                  <c:v>0.63286355999999999</c:v>
                </c:pt>
                <c:pt idx="21873">
                  <c:v>0.63289655000000011</c:v>
                </c:pt>
                <c:pt idx="21874">
                  <c:v>0.63292143000000023</c:v>
                </c:pt>
                <c:pt idx="21875">
                  <c:v>0.63295442000000013</c:v>
                </c:pt>
                <c:pt idx="21876">
                  <c:v>0.63297942000000018</c:v>
                </c:pt>
                <c:pt idx="21877">
                  <c:v>0.63301182000000011</c:v>
                </c:pt>
                <c:pt idx="21878">
                  <c:v>0.63303728999999997</c:v>
                </c:pt>
                <c:pt idx="21879">
                  <c:v>0.63306969000000013</c:v>
                </c:pt>
                <c:pt idx="21880">
                  <c:v>0.6330952700000001</c:v>
                </c:pt>
                <c:pt idx="21881">
                  <c:v>0.63312756000000003</c:v>
                </c:pt>
                <c:pt idx="21882">
                  <c:v>0.63315326000000005</c:v>
                </c:pt>
                <c:pt idx="21883">
                  <c:v>0.63318543000000016</c:v>
                </c:pt>
                <c:pt idx="21884">
                  <c:v>0.63321112999999996</c:v>
                </c:pt>
                <c:pt idx="21885">
                  <c:v>0.63324329999999995</c:v>
                </c:pt>
                <c:pt idx="21886">
                  <c:v>0.63326912000000002</c:v>
                </c:pt>
                <c:pt idx="21887">
                  <c:v>0.63330151999999995</c:v>
                </c:pt>
                <c:pt idx="21888">
                  <c:v>0.63332699000000003</c:v>
                </c:pt>
                <c:pt idx="21889">
                  <c:v>0.63335938999999997</c:v>
                </c:pt>
                <c:pt idx="21890">
                  <c:v>0.63338486000000005</c:v>
                </c:pt>
                <c:pt idx="21891">
                  <c:v>0.63341725999999998</c:v>
                </c:pt>
                <c:pt idx="21892">
                  <c:v>0.63344283999999995</c:v>
                </c:pt>
                <c:pt idx="21893">
                  <c:v>0.63347478999999984</c:v>
                </c:pt>
                <c:pt idx="21894">
                  <c:v>0.63350070999999997</c:v>
                </c:pt>
                <c:pt idx="21895">
                  <c:v>0.63353253999999992</c:v>
                </c:pt>
                <c:pt idx="21896">
                  <c:v>0.63355799999999984</c:v>
                </c:pt>
                <c:pt idx="21897">
                  <c:v>0.63359064000000009</c:v>
                </c:pt>
                <c:pt idx="21898">
                  <c:v>0.63361610999999984</c:v>
                </c:pt>
                <c:pt idx="21899">
                  <c:v>0.63364851000000022</c:v>
                </c:pt>
                <c:pt idx="21900">
                  <c:v>0.63367398000000008</c:v>
                </c:pt>
                <c:pt idx="21901">
                  <c:v>0.63370638000000001</c:v>
                </c:pt>
                <c:pt idx="21902">
                  <c:v>0.6337318500000001</c:v>
                </c:pt>
                <c:pt idx="21903">
                  <c:v>0.63376449000000012</c:v>
                </c:pt>
                <c:pt idx="21904">
                  <c:v>0.63378983000000022</c:v>
                </c:pt>
                <c:pt idx="21905">
                  <c:v>0.63382236000000003</c:v>
                </c:pt>
                <c:pt idx="21906">
                  <c:v>0.63384782000000006</c:v>
                </c:pt>
                <c:pt idx="21907">
                  <c:v>0.63388034000000004</c:v>
                </c:pt>
                <c:pt idx="21908">
                  <c:v>0.63390569000000008</c:v>
                </c:pt>
                <c:pt idx="21909">
                  <c:v>0.63393820999999995</c:v>
                </c:pt>
                <c:pt idx="21910">
                  <c:v>0.63396344000000004</c:v>
                </c:pt>
                <c:pt idx="21911">
                  <c:v>0.63399608000000007</c:v>
                </c:pt>
                <c:pt idx="21912">
                  <c:v>0.63402143000000022</c:v>
                </c:pt>
                <c:pt idx="21913">
                  <c:v>0.63405394999999998</c:v>
                </c:pt>
                <c:pt idx="21914">
                  <c:v>0.63407930000000012</c:v>
                </c:pt>
                <c:pt idx="21915">
                  <c:v>0.63411136000000001</c:v>
                </c:pt>
                <c:pt idx="21916">
                  <c:v>0.63413682000000005</c:v>
                </c:pt>
                <c:pt idx="21917">
                  <c:v>0.63416923000000014</c:v>
                </c:pt>
                <c:pt idx="21918">
                  <c:v>0.63419481000000022</c:v>
                </c:pt>
                <c:pt idx="21919">
                  <c:v>0.63422710000000004</c:v>
                </c:pt>
                <c:pt idx="21920">
                  <c:v>0.63425268000000001</c:v>
                </c:pt>
                <c:pt idx="21921">
                  <c:v>0.63428543000000015</c:v>
                </c:pt>
                <c:pt idx="21922">
                  <c:v>0.63431055000000003</c:v>
                </c:pt>
                <c:pt idx="21923">
                  <c:v>0.63434330000000005</c:v>
                </c:pt>
                <c:pt idx="21924">
                  <c:v>0.63436842000000004</c:v>
                </c:pt>
                <c:pt idx="21925">
                  <c:v>0.63440118000000001</c:v>
                </c:pt>
                <c:pt idx="21926">
                  <c:v>0.63442628999999984</c:v>
                </c:pt>
                <c:pt idx="21927">
                  <c:v>0.63445905000000014</c:v>
                </c:pt>
                <c:pt idx="21928">
                  <c:v>0.63448415999999996</c:v>
                </c:pt>
                <c:pt idx="21929">
                  <c:v>0.6345163399999999</c:v>
                </c:pt>
                <c:pt idx="21930">
                  <c:v>0.63454215000000003</c:v>
                </c:pt>
                <c:pt idx="21931">
                  <c:v>0.63457432000000003</c:v>
                </c:pt>
                <c:pt idx="21932">
                  <c:v>0.63459979000000011</c:v>
                </c:pt>
                <c:pt idx="21933">
                  <c:v>0.63463219000000004</c:v>
                </c:pt>
                <c:pt idx="21934">
                  <c:v>0.63465766000000012</c:v>
                </c:pt>
                <c:pt idx="21935">
                  <c:v>0.6346901800000001</c:v>
                </c:pt>
                <c:pt idx="21936">
                  <c:v>0.63471564000000014</c:v>
                </c:pt>
                <c:pt idx="21937">
                  <c:v>0.63474828000000016</c:v>
                </c:pt>
                <c:pt idx="21938">
                  <c:v>0.63477351000000015</c:v>
                </c:pt>
                <c:pt idx="21939">
                  <c:v>0.63480614999999996</c:v>
                </c:pt>
                <c:pt idx="21940">
                  <c:v>0.63483137999999995</c:v>
                </c:pt>
                <c:pt idx="21941">
                  <c:v>0.63486402000000008</c:v>
                </c:pt>
                <c:pt idx="21942">
                  <c:v>0.63488937000000012</c:v>
                </c:pt>
                <c:pt idx="21943">
                  <c:v>0.63492201000000015</c:v>
                </c:pt>
                <c:pt idx="21944">
                  <c:v>0.63494724000000013</c:v>
                </c:pt>
                <c:pt idx="21945">
                  <c:v>0.63497988000000016</c:v>
                </c:pt>
                <c:pt idx="21946">
                  <c:v>0.63500511000000015</c:v>
                </c:pt>
                <c:pt idx="21947">
                  <c:v>0.63503728999999998</c:v>
                </c:pt>
                <c:pt idx="21948">
                  <c:v>0.63506297999999994</c:v>
                </c:pt>
                <c:pt idx="21949">
                  <c:v>0.6350951600000001</c:v>
                </c:pt>
                <c:pt idx="21950">
                  <c:v>0.63512085000000007</c:v>
                </c:pt>
                <c:pt idx="21951">
                  <c:v>0.63515314</c:v>
                </c:pt>
                <c:pt idx="21952">
                  <c:v>0.63517872000000009</c:v>
                </c:pt>
                <c:pt idx="21953">
                  <c:v>0.63521112999999996</c:v>
                </c:pt>
                <c:pt idx="21954">
                  <c:v>0.63523613000000001</c:v>
                </c:pt>
                <c:pt idx="21955">
                  <c:v>0.63526899999999997</c:v>
                </c:pt>
                <c:pt idx="21956">
                  <c:v>0.63529412000000007</c:v>
                </c:pt>
                <c:pt idx="21957">
                  <c:v>0.63532686999999999</c:v>
                </c:pt>
                <c:pt idx="21958">
                  <c:v>0.63535209999999998</c:v>
                </c:pt>
                <c:pt idx="21959">
                  <c:v>0.63538474</c:v>
                </c:pt>
                <c:pt idx="21960">
                  <c:v>0.63541009000000004</c:v>
                </c:pt>
                <c:pt idx="21961">
                  <c:v>0.63544272999999996</c:v>
                </c:pt>
                <c:pt idx="21962">
                  <c:v>0.63546795999999994</c:v>
                </c:pt>
                <c:pt idx="21963">
                  <c:v>0.63550059999999997</c:v>
                </c:pt>
                <c:pt idx="21964">
                  <c:v>0.63552583000000007</c:v>
                </c:pt>
                <c:pt idx="21965">
                  <c:v>0.63555846999999999</c:v>
                </c:pt>
                <c:pt idx="21966">
                  <c:v>0.63558380999999997</c:v>
                </c:pt>
                <c:pt idx="21967">
                  <c:v>0.63561634</c:v>
                </c:pt>
                <c:pt idx="21968">
                  <c:v>0.63564180000000026</c:v>
                </c:pt>
                <c:pt idx="21969">
                  <c:v>0.63567398000000008</c:v>
                </c:pt>
                <c:pt idx="21970">
                  <c:v>0.63569967000000027</c:v>
                </c:pt>
                <c:pt idx="21971">
                  <c:v>0.6357319600000001</c:v>
                </c:pt>
                <c:pt idx="21972">
                  <c:v>0.63575753999999995</c:v>
                </c:pt>
                <c:pt idx="21973">
                  <c:v>0.63578983000000022</c:v>
                </c:pt>
                <c:pt idx="21974">
                  <c:v>0.63581518000000004</c:v>
                </c:pt>
                <c:pt idx="21975">
                  <c:v>0.63584770000000013</c:v>
                </c:pt>
                <c:pt idx="21976">
                  <c:v>0.63587305000000016</c:v>
                </c:pt>
                <c:pt idx="21977">
                  <c:v>0.63590557000000014</c:v>
                </c:pt>
                <c:pt idx="21978">
                  <c:v>0.63593092000000007</c:v>
                </c:pt>
                <c:pt idx="21979">
                  <c:v>0.63596344000000005</c:v>
                </c:pt>
                <c:pt idx="21980">
                  <c:v>0.63598878999999997</c:v>
                </c:pt>
                <c:pt idx="21981">
                  <c:v>0.63602130999999995</c:v>
                </c:pt>
                <c:pt idx="21982">
                  <c:v>0.63604678000000003</c:v>
                </c:pt>
                <c:pt idx="21983">
                  <c:v>0.63607918000000008</c:v>
                </c:pt>
                <c:pt idx="21984">
                  <c:v>0.63610465000000016</c:v>
                </c:pt>
                <c:pt idx="21985">
                  <c:v>0.63613704999999998</c:v>
                </c:pt>
                <c:pt idx="21986">
                  <c:v>0.63616251999999984</c:v>
                </c:pt>
                <c:pt idx="21987">
                  <c:v>0.63619504000000016</c:v>
                </c:pt>
                <c:pt idx="21988">
                  <c:v>0.63622038999999997</c:v>
                </c:pt>
                <c:pt idx="21989">
                  <c:v>0.63625303000000011</c:v>
                </c:pt>
                <c:pt idx="21990">
                  <c:v>0.63627780000000012</c:v>
                </c:pt>
                <c:pt idx="21991">
                  <c:v>0.63631031999999998</c:v>
                </c:pt>
                <c:pt idx="21992">
                  <c:v>0.63633578000000002</c:v>
                </c:pt>
                <c:pt idx="21993">
                  <c:v>0.63636819</c:v>
                </c:pt>
                <c:pt idx="21994">
                  <c:v>0.63639365000000014</c:v>
                </c:pt>
                <c:pt idx="21995">
                  <c:v>0.63642606000000002</c:v>
                </c:pt>
                <c:pt idx="21996">
                  <c:v>0.63645152000000005</c:v>
                </c:pt>
                <c:pt idx="21997">
                  <c:v>0.63648393000000003</c:v>
                </c:pt>
                <c:pt idx="21998">
                  <c:v>0.63650938999999984</c:v>
                </c:pt>
                <c:pt idx="21999">
                  <c:v>0.63654192000000009</c:v>
                </c:pt>
                <c:pt idx="22000">
                  <c:v>0.63656725999999997</c:v>
                </c:pt>
                <c:pt idx="22001">
                  <c:v>0.63660013000000015</c:v>
                </c:pt>
                <c:pt idx="22002">
                  <c:v>0.63662513000000009</c:v>
                </c:pt>
                <c:pt idx="22003">
                  <c:v>0.63665812000000011</c:v>
                </c:pt>
                <c:pt idx="22004">
                  <c:v>0.63668312000000005</c:v>
                </c:pt>
                <c:pt idx="22005">
                  <c:v>0.63671541000000009</c:v>
                </c:pt>
                <c:pt idx="22006">
                  <c:v>0.63674098999999995</c:v>
                </c:pt>
                <c:pt idx="22007">
                  <c:v>0.63677340000000016</c:v>
                </c:pt>
                <c:pt idx="22008">
                  <c:v>0.63679898000000013</c:v>
                </c:pt>
                <c:pt idx="22009">
                  <c:v>0.63683126999999995</c:v>
                </c:pt>
                <c:pt idx="22010">
                  <c:v>0.63685685000000014</c:v>
                </c:pt>
                <c:pt idx="22011">
                  <c:v>0.63688914000000008</c:v>
                </c:pt>
                <c:pt idx="22012">
                  <c:v>0.63691483000000015</c:v>
                </c:pt>
                <c:pt idx="22013">
                  <c:v>0.63694701000000009</c:v>
                </c:pt>
                <c:pt idx="22014">
                  <c:v>0.63697258999999984</c:v>
                </c:pt>
                <c:pt idx="22015">
                  <c:v>0.63700488000000011</c:v>
                </c:pt>
                <c:pt idx="22016">
                  <c:v>0.63703056999999996</c:v>
                </c:pt>
                <c:pt idx="22017">
                  <c:v>0.63706275000000001</c:v>
                </c:pt>
                <c:pt idx="22018">
                  <c:v>0.63708798</c:v>
                </c:pt>
                <c:pt idx="22019">
                  <c:v>0.63712062000000014</c:v>
                </c:pt>
                <c:pt idx="22020">
                  <c:v>0.63714607999999995</c:v>
                </c:pt>
                <c:pt idx="22021">
                  <c:v>0.63717872000000009</c:v>
                </c:pt>
                <c:pt idx="22022">
                  <c:v>0.63720394999999996</c:v>
                </c:pt>
                <c:pt idx="22023">
                  <c:v>0.63723658999999988</c:v>
                </c:pt>
                <c:pt idx="22024">
                  <c:v>0.63726182000000009</c:v>
                </c:pt>
                <c:pt idx="22025">
                  <c:v>0.63729446000000012</c:v>
                </c:pt>
                <c:pt idx="22026">
                  <c:v>0.63731981000000015</c:v>
                </c:pt>
                <c:pt idx="22027">
                  <c:v>0.63735233000000002</c:v>
                </c:pt>
                <c:pt idx="22028">
                  <c:v>0.63737767999999995</c:v>
                </c:pt>
                <c:pt idx="22029">
                  <c:v>0.63741020000000004</c:v>
                </c:pt>
                <c:pt idx="22030">
                  <c:v>0.63743554999999996</c:v>
                </c:pt>
                <c:pt idx="22031">
                  <c:v>0.63746818999999988</c:v>
                </c:pt>
                <c:pt idx="22032">
                  <c:v>0.63749342000000009</c:v>
                </c:pt>
                <c:pt idx="22033">
                  <c:v>0.63752606000000001</c:v>
                </c:pt>
                <c:pt idx="22034">
                  <c:v>0.63755128999999999</c:v>
                </c:pt>
                <c:pt idx="22035">
                  <c:v>0.63758357999999993</c:v>
                </c:pt>
                <c:pt idx="22036">
                  <c:v>0.63760916000000012</c:v>
                </c:pt>
                <c:pt idx="22037">
                  <c:v>0.63764145000000028</c:v>
                </c:pt>
                <c:pt idx="22038">
                  <c:v>0.63766679999999998</c:v>
                </c:pt>
                <c:pt idx="22039">
                  <c:v>0.63769932000000018</c:v>
                </c:pt>
                <c:pt idx="22040">
                  <c:v>0.6377246700000001</c:v>
                </c:pt>
                <c:pt idx="22041">
                  <c:v>0.63775718999999997</c:v>
                </c:pt>
                <c:pt idx="22042">
                  <c:v>0.63778254000000001</c:v>
                </c:pt>
                <c:pt idx="22043">
                  <c:v>0.6378150600000001</c:v>
                </c:pt>
                <c:pt idx="22044">
                  <c:v>0.63784041000000025</c:v>
                </c:pt>
                <c:pt idx="22045">
                  <c:v>0.63787293000000012</c:v>
                </c:pt>
                <c:pt idx="22046">
                  <c:v>0.63789828000000015</c:v>
                </c:pt>
                <c:pt idx="22047">
                  <c:v>0.63793092000000007</c:v>
                </c:pt>
                <c:pt idx="22048">
                  <c:v>0.63795615000000017</c:v>
                </c:pt>
                <c:pt idx="22049">
                  <c:v>0.63798878999999997</c:v>
                </c:pt>
                <c:pt idx="22050">
                  <c:v>0.63801402000000007</c:v>
                </c:pt>
                <c:pt idx="22051">
                  <c:v>0.63804643000000016</c:v>
                </c:pt>
                <c:pt idx="22052">
                  <c:v>0.63807189000000009</c:v>
                </c:pt>
                <c:pt idx="22053">
                  <c:v>0.63810430000000007</c:v>
                </c:pt>
                <c:pt idx="22054">
                  <c:v>0.63812999000000015</c:v>
                </c:pt>
                <c:pt idx="22055">
                  <c:v>0.63816216999999986</c:v>
                </c:pt>
                <c:pt idx="22056">
                  <c:v>0.63818797999999999</c:v>
                </c:pt>
                <c:pt idx="22057">
                  <c:v>0.6382200400000001</c:v>
                </c:pt>
                <c:pt idx="22058">
                  <c:v>0.63824527000000009</c:v>
                </c:pt>
                <c:pt idx="22059">
                  <c:v>0.63827791000000011</c:v>
                </c:pt>
                <c:pt idx="22060">
                  <c:v>0.63830313999999999</c:v>
                </c:pt>
                <c:pt idx="22061">
                  <c:v>0.63833590000000007</c:v>
                </c:pt>
                <c:pt idx="22062">
                  <c:v>0.63836101000000012</c:v>
                </c:pt>
                <c:pt idx="22063">
                  <c:v>0.63839376999999997</c:v>
                </c:pt>
                <c:pt idx="22064">
                  <c:v>0.63841899999999996</c:v>
                </c:pt>
                <c:pt idx="22065">
                  <c:v>0.6384516400000001</c:v>
                </c:pt>
                <c:pt idx="22066">
                  <c:v>0.63847686999999997</c:v>
                </c:pt>
                <c:pt idx="22067">
                  <c:v>0.63850951000000011</c:v>
                </c:pt>
                <c:pt idx="22068">
                  <c:v>0.63853486000000004</c:v>
                </c:pt>
                <c:pt idx="22069">
                  <c:v>0.63856749000000002</c:v>
                </c:pt>
                <c:pt idx="22070">
                  <c:v>0.63859295999999999</c:v>
                </c:pt>
                <c:pt idx="22071">
                  <c:v>0.63862537000000008</c:v>
                </c:pt>
                <c:pt idx="22072">
                  <c:v>0.63865094000000011</c:v>
                </c:pt>
                <c:pt idx="22073">
                  <c:v>0.6386832400000001</c:v>
                </c:pt>
                <c:pt idx="22074">
                  <c:v>0.63870870000000013</c:v>
                </c:pt>
                <c:pt idx="22075">
                  <c:v>0.63874111000000022</c:v>
                </c:pt>
                <c:pt idx="22076">
                  <c:v>0.63876657000000003</c:v>
                </c:pt>
                <c:pt idx="22077">
                  <c:v>0.63879909000000024</c:v>
                </c:pt>
                <c:pt idx="22078">
                  <c:v>0.63882455000000016</c:v>
                </c:pt>
                <c:pt idx="22079">
                  <c:v>0.63885696000000003</c:v>
                </c:pt>
                <c:pt idx="22080">
                  <c:v>0.63888243000000011</c:v>
                </c:pt>
                <c:pt idx="22081">
                  <c:v>0.63891483000000016</c:v>
                </c:pt>
                <c:pt idx="22082">
                  <c:v>0.63894030000000013</c:v>
                </c:pt>
                <c:pt idx="22083">
                  <c:v>0.63897269999999995</c:v>
                </c:pt>
                <c:pt idx="22084">
                  <c:v>0.63899817000000014</c:v>
                </c:pt>
                <c:pt idx="22085">
                  <c:v>0.63903034000000003</c:v>
                </c:pt>
                <c:pt idx="22086">
                  <c:v>0.63905568999999995</c:v>
                </c:pt>
                <c:pt idx="22087">
                  <c:v>0.63908821000000016</c:v>
                </c:pt>
                <c:pt idx="22088">
                  <c:v>0.63911368000000002</c:v>
                </c:pt>
                <c:pt idx="22089">
                  <c:v>0.63914620000000011</c:v>
                </c:pt>
                <c:pt idx="22090">
                  <c:v>0.63917155000000014</c:v>
                </c:pt>
                <c:pt idx="22091">
                  <c:v>0.63920407000000012</c:v>
                </c:pt>
                <c:pt idx="22092">
                  <c:v>0.63922953000000016</c:v>
                </c:pt>
                <c:pt idx="22093">
                  <c:v>0.63926194000000003</c:v>
                </c:pt>
                <c:pt idx="22094">
                  <c:v>0.63928739999999984</c:v>
                </c:pt>
                <c:pt idx="22095">
                  <c:v>0.63931981000000015</c:v>
                </c:pt>
                <c:pt idx="22096">
                  <c:v>0.63934527000000008</c:v>
                </c:pt>
                <c:pt idx="22097">
                  <c:v>0.63937767999999995</c:v>
                </c:pt>
                <c:pt idx="22098">
                  <c:v>0.63940313999999998</c:v>
                </c:pt>
                <c:pt idx="22099">
                  <c:v>0.63943567000000012</c:v>
                </c:pt>
                <c:pt idx="22100">
                  <c:v>0.63946101000000011</c:v>
                </c:pt>
                <c:pt idx="22101">
                  <c:v>0.63949365000000014</c:v>
                </c:pt>
                <c:pt idx="22102">
                  <c:v>0.63951853999999997</c:v>
                </c:pt>
                <c:pt idx="22103">
                  <c:v>0.63955141000000015</c:v>
                </c:pt>
                <c:pt idx="22104">
                  <c:v>0.63957640999999998</c:v>
                </c:pt>
                <c:pt idx="22105">
                  <c:v>0.63960881000000025</c:v>
                </c:pt>
                <c:pt idx="22106">
                  <c:v>0.63963428000000011</c:v>
                </c:pt>
                <c:pt idx="22107">
                  <c:v>0.63966668000000004</c:v>
                </c:pt>
                <c:pt idx="22108">
                  <c:v>0.63969215000000013</c:v>
                </c:pt>
                <c:pt idx="22109">
                  <c:v>0.63972467000000022</c:v>
                </c:pt>
                <c:pt idx="22110">
                  <c:v>0.63975002000000014</c:v>
                </c:pt>
                <c:pt idx="22111">
                  <c:v>0.63978254000000001</c:v>
                </c:pt>
                <c:pt idx="22112">
                  <c:v>0.63980789000000016</c:v>
                </c:pt>
                <c:pt idx="22113">
                  <c:v>0.63984053000000007</c:v>
                </c:pt>
                <c:pt idx="22114">
                  <c:v>0.63986575999999995</c:v>
                </c:pt>
                <c:pt idx="22115">
                  <c:v>0.63989851000000009</c:v>
                </c:pt>
                <c:pt idx="22116">
                  <c:v>0.63992386000000012</c:v>
                </c:pt>
                <c:pt idx="22117">
                  <c:v>0.63995637999999999</c:v>
                </c:pt>
                <c:pt idx="22118">
                  <c:v>0.63998173000000014</c:v>
                </c:pt>
                <c:pt idx="22119">
                  <c:v>0.64001425000000012</c:v>
                </c:pt>
                <c:pt idx="22120">
                  <c:v>0.64003960000000015</c:v>
                </c:pt>
                <c:pt idx="22121">
                  <c:v>0.64007189000000009</c:v>
                </c:pt>
                <c:pt idx="22122">
                  <c:v>0.64009758999999999</c:v>
                </c:pt>
                <c:pt idx="22123">
                  <c:v>0.64012965000000011</c:v>
                </c:pt>
                <c:pt idx="22124">
                  <c:v>0.64015546000000012</c:v>
                </c:pt>
                <c:pt idx="22125">
                  <c:v>0.64018797999999999</c:v>
                </c:pt>
                <c:pt idx="22126">
                  <c:v>0.64021309999999998</c:v>
                </c:pt>
                <c:pt idx="22127">
                  <c:v>0.64024585000000023</c:v>
                </c:pt>
                <c:pt idx="22128">
                  <c:v>0.6402710800000001</c:v>
                </c:pt>
                <c:pt idx="22129">
                  <c:v>0.64030361000000013</c:v>
                </c:pt>
                <c:pt idx="22130">
                  <c:v>0.64032884000000012</c:v>
                </c:pt>
                <c:pt idx="22131">
                  <c:v>0.64036135999999999</c:v>
                </c:pt>
                <c:pt idx="22132">
                  <c:v>0.64038671000000003</c:v>
                </c:pt>
                <c:pt idx="22133">
                  <c:v>0.64041923000000012</c:v>
                </c:pt>
                <c:pt idx="22134">
                  <c:v>0.64044435000000011</c:v>
                </c:pt>
                <c:pt idx="22135">
                  <c:v>0.64047732999999996</c:v>
                </c:pt>
                <c:pt idx="22136">
                  <c:v>0.64050222000000001</c:v>
                </c:pt>
                <c:pt idx="22137">
                  <c:v>0.64053519999999997</c:v>
                </c:pt>
                <c:pt idx="22138">
                  <c:v>0.64056009000000003</c:v>
                </c:pt>
                <c:pt idx="22139">
                  <c:v>0.64059306999999999</c:v>
                </c:pt>
                <c:pt idx="22140">
                  <c:v>0.64061807000000015</c:v>
                </c:pt>
                <c:pt idx="22141">
                  <c:v>0.64065094000000011</c:v>
                </c:pt>
                <c:pt idx="22142">
                  <c:v>0.64067594000000017</c:v>
                </c:pt>
                <c:pt idx="22143">
                  <c:v>0.64070881000000024</c:v>
                </c:pt>
                <c:pt idx="22144">
                  <c:v>0.64073393000000012</c:v>
                </c:pt>
                <c:pt idx="22145">
                  <c:v>0.64076668000000003</c:v>
                </c:pt>
                <c:pt idx="22146">
                  <c:v>0.64079180000000024</c:v>
                </c:pt>
                <c:pt idx="22147">
                  <c:v>0.64082455000000016</c:v>
                </c:pt>
                <c:pt idx="22148">
                  <c:v>0.64084979000000009</c:v>
                </c:pt>
                <c:pt idx="22149">
                  <c:v>0.64088196000000008</c:v>
                </c:pt>
                <c:pt idx="22150">
                  <c:v>0.64090754000000005</c:v>
                </c:pt>
                <c:pt idx="22151">
                  <c:v>0.6409398300000001</c:v>
                </c:pt>
                <c:pt idx="22152">
                  <c:v>0.64096506000000009</c:v>
                </c:pt>
                <c:pt idx="22153">
                  <c:v>0.64099770000000011</c:v>
                </c:pt>
                <c:pt idx="22154">
                  <c:v>0.64102305000000015</c:v>
                </c:pt>
                <c:pt idx="22155">
                  <c:v>0.64105569000000007</c:v>
                </c:pt>
                <c:pt idx="22156">
                  <c:v>0.6410810400000001</c:v>
                </c:pt>
                <c:pt idx="22157">
                  <c:v>0.64111355999999997</c:v>
                </c:pt>
                <c:pt idx="22158">
                  <c:v>0.64113891000000012</c:v>
                </c:pt>
                <c:pt idx="22159">
                  <c:v>0.6411714300000001</c:v>
                </c:pt>
                <c:pt idx="22160">
                  <c:v>0.64119678000000002</c:v>
                </c:pt>
                <c:pt idx="22161">
                  <c:v>0.64122942000000016</c:v>
                </c:pt>
                <c:pt idx="22162">
                  <c:v>0.64125465000000015</c:v>
                </c:pt>
                <c:pt idx="22163">
                  <c:v>0.64128739999999984</c:v>
                </c:pt>
                <c:pt idx="22164">
                  <c:v>0.64131251999999994</c:v>
                </c:pt>
                <c:pt idx="22165">
                  <c:v>0.64134539000000013</c:v>
                </c:pt>
                <c:pt idx="22166">
                  <c:v>0.64137016000000002</c:v>
                </c:pt>
                <c:pt idx="22167">
                  <c:v>0.64140326000000003</c:v>
                </c:pt>
                <c:pt idx="22168">
                  <c:v>0.64142803000000015</c:v>
                </c:pt>
                <c:pt idx="22169">
                  <c:v>0.64146113000000005</c:v>
                </c:pt>
                <c:pt idx="22170">
                  <c:v>0.64148590000000005</c:v>
                </c:pt>
                <c:pt idx="22171">
                  <c:v>0.64151853999999997</c:v>
                </c:pt>
                <c:pt idx="22172">
                  <c:v>0.64154400000000011</c:v>
                </c:pt>
                <c:pt idx="22173">
                  <c:v>0.64157640999999999</c:v>
                </c:pt>
                <c:pt idx="22174">
                  <c:v>0.64160175000000008</c:v>
                </c:pt>
                <c:pt idx="22175">
                  <c:v>0.64163428000000011</c:v>
                </c:pt>
                <c:pt idx="22176">
                  <c:v>0.64165962000000021</c:v>
                </c:pt>
                <c:pt idx="22177">
                  <c:v>0.64169248999999995</c:v>
                </c:pt>
                <c:pt idx="22178">
                  <c:v>0.64171749000000011</c:v>
                </c:pt>
                <c:pt idx="22179">
                  <c:v>0.64175037000000013</c:v>
                </c:pt>
                <c:pt idx="22180">
                  <c:v>0.64177548000000006</c:v>
                </c:pt>
                <c:pt idx="22181">
                  <c:v>0.64180824000000014</c:v>
                </c:pt>
                <c:pt idx="22182">
                  <c:v>0.64183334999999997</c:v>
                </c:pt>
                <c:pt idx="22183">
                  <c:v>0.64186611000000005</c:v>
                </c:pt>
                <c:pt idx="22184">
                  <c:v>0.64189145000000025</c:v>
                </c:pt>
                <c:pt idx="22185">
                  <c:v>0.64192397999999995</c:v>
                </c:pt>
                <c:pt idx="22186">
                  <c:v>0.64194932000000016</c:v>
                </c:pt>
                <c:pt idx="22187">
                  <c:v>0.64198196000000007</c:v>
                </c:pt>
                <c:pt idx="22188">
                  <c:v>0.64200731000000011</c:v>
                </c:pt>
                <c:pt idx="22189">
                  <c:v>0.64203972000000009</c:v>
                </c:pt>
                <c:pt idx="22190">
                  <c:v>0.64206518000000001</c:v>
                </c:pt>
                <c:pt idx="22191">
                  <c:v>0.64209759000000011</c:v>
                </c:pt>
                <c:pt idx="22192">
                  <c:v>0.64212305000000014</c:v>
                </c:pt>
                <c:pt idx="22193">
                  <c:v>0.64215511000000014</c:v>
                </c:pt>
                <c:pt idx="22194">
                  <c:v>0.64218045999999995</c:v>
                </c:pt>
                <c:pt idx="22195">
                  <c:v>0.64221309999999998</c:v>
                </c:pt>
                <c:pt idx="22196">
                  <c:v>0.64223832999999997</c:v>
                </c:pt>
                <c:pt idx="22197">
                  <c:v>0.64227108000000011</c:v>
                </c:pt>
                <c:pt idx="22198">
                  <c:v>0.64229643000000014</c:v>
                </c:pt>
                <c:pt idx="22199">
                  <c:v>0.64232895000000012</c:v>
                </c:pt>
                <c:pt idx="22200">
                  <c:v>0.64235430000000004</c:v>
                </c:pt>
                <c:pt idx="22201">
                  <c:v>0.64238682000000003</c:v>
                </c:pt>
                <c:pt idx="22202">
                  <c:v>0.64241216999999973</c:v>
                </c:pt>
                <c:pt idx="22203">
                  <c:v>0.64244481000000009</c:v>
                </c:pt>
                <c:pt idx="22204">
                  <c:v>0.64247004000000008</c:v>
                </c:pt>
                <c:pt idx="22205">
                  <c:v>0.64250267999999999</c:v>
                </c:pt>
                <c:pt idx="22206">
                  <c:v>0.64252768000000005</c:v>
                </c:pt>
                <c:pt idx="22207">
                  <c:v>0.64256066999999983</c:v>
                </c:pt>
                <c:pt idx="22208">
                  <c:v>0.64258554999999984</c:v>
                </c:pt>
                <c:pt idx="22209">
                  <c:v>0.64261796000000004</c:v>
                </c:pt>
                <c:pt idx="22210">
                  <c:v>0.64264342000000019</c:v>
                </c:pt>
                <c:pt idx="22211">
                  <c:v>0.64267594000000006</c:v>
                </c:pt>
                <c:pt idx="22212">
                  <c:v>0.64270129000000009</c:v>
                </c:pt>
                <c:pt idx="22213">
                  <c:v>0.64273381000000007</c:v>
                </c:pt>
                <c:pt idx="22214">
                  <c:v>0.64275939000000015</c:v>
                </c:pt>
                <c:pt idx="22215">
                  <c:v>0.64279180000000025</c:v>
                </c:pt>
                <c:pt idx="22216">
                  <c:v>0.64281725999999995</c:v>
                </c:pt>
                <c:pt idx="22217">
                  <c:v>0.64284979000000009</c:v>
                </c:pt>
                <c:pt idx="22218">
                  <c:v>0.64287536999999995</c:v>
                </c:pt>
                <c:pt idx="22219">
                  <c:v>0.64290731000000012</c:v>
                </c:pt>
                <c:pt idx="22220">
                  <c:v>0.64293299999999998</c:v>
                </c:pt>
                <c:pt idx="22221">
                  <c:v>0.64296553000000012</c:v>
                </c:pt>
                <c:pt idx="22222">
                  <c:v>0.64299076000000011</c:v>
                </c:pt>
                <c:pt idx="22223">
                  <c:v>0.64302316999999998</c:v>
                </c:pt>
                <c:pt idx="22224">
                  <c:v>0.64304874000000012</c:v>
                </c:pt>
                <c:pt idx="22225">
                  <c:v>0.6430810400000001</c:v>
                </c:pt>
                <c:pt idx="22226">
                  <c:v>0.64310662000000007</c:v>
                </c:pt>
                <c:pt idx="22227">
                  <c:v>0.64313902000000012</c:v>
                </c:pt>
                <c:pt idx="22228">
                  <c:v>0.64316472000000002</c:v>
                </c:pt>
                <c:pt idx="22229">
                  <c:v>0.64319689000000013</c:v>
                </c:pt>
                <c:pt idx="22230">
                  <c:v>0.64322201000000012</c:v>
                </c:pt>
                <c:pt idx="22231">
                  <c:v>0.64325476000000004</c:v>
                </c:pt>
                <c:pt idx="22232">
                  <c:v>0.64327999000000013</c:v>
                </c:pt>
                <c:pt idx="22233">
                  <c:v>0.64331263000000005</c:v>
                </c:pt>
                <c:pt idx="22234">
                  <c:v>0.64333797999999998</c:v>
                </c:pt>
                <c:pt idx="22235">
                  <c:v>0.64337050000000007</c:v>
                </c:pt>
                <c:pt idx="22236">
                  <c:v>0.6433958500000001</c:v>
                </c:pt>
                <c:pt idx="22237">
                  <c:v>0.64342836999999997</c:v>
                </c:pt>
                <c:pt idx="22238">
                  <c:v>0.64345361000000012</c:v>
                </c:pt>
                <c:pt idx="22239">
                  <c:v>0.64348623999999999</c:v>
                </c:pt>
                <c:pt idx="22240">
                  <c:v>0.64351159000000002</c:v>
                </c:pt>
                <c:pt idx="22241">
                  <c:v>0.64354423000000016</c:v>
                </c:pt>
                <c:pt idx="22242">
                  <c:v>0.64356946000000004</c:v>
                </c:pt>
                <c:pt idx="22243">
                  <c:v>0.64360187000000024</c:v>
                </c:pt>
                <c:pt idx="22244">
                  <c:v>0.64362733000000016</c:v>
                </c:pt>
                <c:pt idx="22245">
                  <c:v>0.64365986000000019</c:v>
                </c:pt>
                <c:pt idx="22246">
                  <c:v>0.64368532000000012</c:v>
                </c:pt>
                <c:pt idx="22247">
                  <c:v>0.64371772999999999</c:v>
                </c:pt>
                <c:pt idx="22248">
                  <c:v>0.64374319000000013</c:v>
                </c:pt>
                <c:pt idx="22249">
                  <c:v>0.64377560000000023</c:v>
                </c:pt>
                <c:pt idx="22250">
                  <c:v>0.64380118000000008</c:v>
                </c:pt>
                <c:pt idx="22251">
                  <c:v>0.64383347000000013</c:v>
                </c:pt>
                <c:pt idx="22252">
                  <c:v>0.64385870000000012</c:v>
                </c:pt>
                <c:pt idx="22253">
                  <c:v>0.64389134000000015</c:v>
                </c:pt>
                <c:pt idx="22254">
                  <c:v>0.64391668000000002</c:v>
                </c:pt>
                <c:pt idx="22255">
                  <c:v>0.64394921000000027</c:v>
                </c:pt>
                <c:pt idx="22256">
                  <c:v>0.64397455000000015</c:v>
                </c:pt>
                <c:pt idx="22257">
                  <c:v>0.64400718999999984</c:v>
                </c:pt>
                <c:pt idx="22258">
                  <c:v>0.64403242999999999</c:v>
                </c:pt>
                <c:pt idx="22259">
                  <c:v>0.64406506000000008</c:v>
                </c:pt>
                <c:pt idx="22260">
                  <c:v>0.64409030000000012</c:v>
                </c:pt>
                <c:pt idx="22261">
                  <c:v>0.64412292999999998</c:v>
                </c:pt>
                <c:pt idx="22262">
                  <c:v>0.64414817000000013</c:v>
                </c:pt>
                <c:pt idx="22263">
                  <c:v>0.64418080000000011</c:v>
                </c:pt>
                <c:pt idx="22264">
                  <c:v>0.64420615000000003</c:v>
                </c:pt>
                <c:pt idx="22265">
                  <c:v>0.64423878999999984</c:v>
                </c:pt>
                <c:pt idx="22266">
                  <c:v>0.64426402000000005</c:v>
                </c:pt>
                <c:pt idx="22267">
                  <c:v>0.64429678000000001</c:v>
                </c:pt>
                <c:pt idx="22268">
                  <c:v>0.64432188999999995</c:v>
                </c:pt>
                <c:pt idx="22269">
                  <c:v>0.64435407000000011</c:v>
                </c:pt>
                <c:pt idx="22270">
                  <c:v>0.64437976000000008</c:v>
                </c:pt>
                <c:pt idx="22271">
                  <c:v>0.64441205000000001</c:v>
                </c:pt>
                <c:pt idx="22272">
                  <c:v>0.64443762999999998</c:v>
                </c:pt>
                <c:pt idx="22273">
                  <c:v>0.64446992999999997</c:v>
                </c:pt>
                <c:pt idx="22274">
                  <c:v>0.64449562000000016</c:v>
                </c:pt>
                <c:pt idx="22275">
                  <c:v>0.64452790999999998</c:v>
                </c:pt>
                <c:pt idx="22276">
                  <c:v>0.64455348999999984</c:v>
                </c:pt>
                <c:pt idx="22277">
                  <c:v>0.64458578</c:v>
                </c:pt>
                <c:pt idx="22278">
                  <c:v>0.64461136000000008</c:v>
                </c:pt>
                <c:pt idx="22279">
                  <c:v>0.64464354000000013</c:v>
                </c:pt>
                <c:pt idx="22280">
                  <c:v>0.64466900000000016</c:v>
                </c:pt>
                <c:pt idx="22281">
                  <c:v>0.64470152000000014</c:v>
                </c:pt>
                <c:pt idx="22282">
                  <c:v>0.64472686999999995</c:v>
                </c:pt>
                <c:pt idx="22283">
                  <c:v>0.64475939000000015</c:v>
                </c:pt>
                <c:pt idx="22284">
                  <c:v>0.64478474000000008</c:v>
                </c:pt>
                <c:pt idx="22285">
                  <c:v>0.64481725999999995</c:v>
                </c:pt>
                <c:pt idx="22286">
                  <c:v>0.64484261000000009</c:v>
                </c:pt>
                <c:pt idx="22287">
                  <c:v>0.64487502000000019</c:v>
                </c:pt>
                <c:pt idx="22288">
                  <c:v>0.64490048000000011</c:v>
                </c:pt>
                <c:pt idx="22289">
                  <c:v>0.64493299999999998</c:v>
                </c:pt>
                <c:pt idx="22290">
                  <c:v>0.64495846999999995</c:v>
                </c:pt>
                <c:pt idx="22291">
                  <c:v>0.64499064000000006</c:v>
                </c:pt>
                <c:pt idx="22292">
                  <c:v>0.64501633999999997</c:v>
                </c:pt>
                <c:pt idx="22293">
                  <c:v>0.64504851000000007</c:v>
                </c:pt>
                <c:pt idx="22294">
                  <c:v>0.64507421000000009</c:v>
                </c:pt>
                <c:pt idx="22295">
                  <c:v>0.64510662000000007</c:v>
                </c:pt>
                <c:pt idx="22296">
                  <c:v>0.64513208</c:v>
                </c:pt>
                <c:pt idx="22297">
                  <c:v>0.64516437000000004</c:v>
                </c:pt>
                <c:pt idx="22298">
                  <c:v>0.64518960000000014</c:v>
                </c:pt>
                <c:pt idx="22299">
                  <c:v>0.64522223999999995</c:v>
                </c:pt>
                <c:pt idx="22300">
                  <c:v>0.64524747000000016</c:v>
                </c:pt>
                <c:pt idx="22301">
                  <c:v>0.64528010999999996</c:v>
                </c:pt>
                <c:pt idx="22302">
                  <c:v>0.64530546000000011</c:v>
                </c:pt>
                <c:pt idx="22303">
                  <c:v>0.64533821000000013</c:v>
                </c:pt>
                <c:pt idx="22304">
                  <c:v>0.64536333000000001</c:v>
                </c:pt>
                <c:pt idx="22305">
                  <c:v>0.64539619999999998</c:v>
                </c:pt>
                <c:pt idx="22306">
                  <c:v>0.64542120000000014</c:v>
                </c:pt>
                <c:pt idx="22307">
                  <c:v>0.64545406999999999</c:v>
                </c:pt>
                <c:pt idx="22308">
                  <c:v>0.64547895000000011</c:v>
                </c:pt>
                <c:pt idx="22309">
                  <c:v>0.64551194000000001</c:v>
                </c:pt>
                <c:pt idx="22310">
                  <c:v>0.64553682000000001</c:v>
                </c:pt>
                <c:pt idx="22311">
                  <c:v>0.64556922999999999</c:v>
                </c:pt>
                <c:pt idx="22312">
                  <c:v>0.64559481000000007</c:v>
                </c:pt>
                <c:pt idx="22313">
                  <c:v>0.64562722000000006</c:v>
                </c:pt>
                <c:pt idx="22314">
                  <c:v>0.64565291000000014</c:v>
                </c:pt>
                <c:pt idx="22315">
                  <c:v>0.64568509000000007</c:v>
                </c:pt>
                <c:pt idx="22316">
                  <c:v>0.64571078000000004</c:v>
                </c:pt>
                <c:pt idx="22317">
                  <c:v>0.64574296000000009</c:v>
                </c:pt>
                <c:pt idx="22318">
                  <c:v>0.64576865000000028</c:v>
                </c:pt>
                <c:pt idx="22319">
                  <c:v>0.6458008300000001</c:v>
                </c:pt>
                <c:pt idx="22320">
                  <c:v>0.64582652000000007</c:v>
                </c:pt>
                <c:pt idx="22321">
                  <c:v>0.64585881000000023</c:v>
                </c:pt>
                <c:pt idx="22322">
                  <c:v>0.64588438999999997</c:v>
                </c:pt>
                <c:pt idx="22323">
                  <c:v>0.64591679999999996</c:v>
                </c:pt>
                <c:pt idx="22324">
                  <c:v>0.6459422600000001</c:v>
                </c:pt>
                <c:pt idx="22325">
                  <c:v>0.64597467000000008</c:v>
                </c:pt>
                <c:pt idx="22326">
                  <c:v>0.64600013000000012</c:v>
                </c:pt>
                <c:pt idx="22327">
                  <c:v>0.64603253999999999</c:v>
                </c:pt>
                <c:pt idx="22328">
                  <c:v>0.64605754000000004</c:v>
                </c:pt>
                <c:pt idx="22329">
                  <c:v>0.64609041000000023</c:v>
                </c:pt>
                <c:pt idx="22330">
                  <c:v>0.64611540999999995</c:v>
                </c:pt>
                <c:pt idx="22331">
                  <c:v>0.64614828000000013</c:v>
                </c:pt>
                <c:pt idx="22332">
                  <c:v>0.64617340000000012</c:v>
                </c:pt>
                <c:pt idx="22333">
                  <c:v>0.64620615000000003</c:v>
                </c:pt>
                <c:pt idx="22334">
                  <c:v>0.64623127000000014</c:v>
                </c:pt>
                <c:pt idx="22335">
                  <c:v>0.64626413999999999</c:v>
                </c:pt>
                <c:pt idx="22336">
                  <c:v>0.64628914000000004</c:v>
                </c:pt>
                <c:pt idx="22337">
                  <c:v>0.64632166000000013</c:v>
                </c:pt>
                <c:pt idx="22338">
                  <c:v>0.64634701000000028</c:v>
                </c:pt>
                <c:pt idx="22339">
                  <c:v>0.64637953000000015</c:v>
                </c:pt>
                <c:pt idx="22340">
                  <c:v>0.64640488000000007</c:v>
                </c:pt>
                <c:pt idx="22341">
                  <c:v>0.64643740000000005</c:v>
                </c:pt>
                <c:pt idx="22342">
                  <c:v>0.64646274999999986</c:v>
                </c:pt>
                <c:pt idx="22343">
                  <c:v>0.64649527000000007</c:v>
                </c:pt>
                <c:pt idx="22344">
                  <c:v>0.6465206200000001</c:v>
                </c:pt>
                <c:pt idx="22345">
                  <c:v>0.64655326000000002</c:v>
                </c:pt>
                <c:pt idx="22346">
                  <c:v>0.6465788400000001</c:v>
                </c:pt>
                <c:pt idx="22347">
                  <c:v>0.64661113000000014</c:v>
                </c:pt>
                <c:pt idx="22348">
                  <c:v>0.64663671000000011</c:v>
                </c:pt>
                <c:pt idx="22349">
                  <c:v>0.64666900000000016</c:v>
                </c:pt>
                <c:pt idx="22350">
                  <c:v>0.64669458000000013</c:v>
                </c:pt>
                <c:pt idx="22351">
                  <c:v>0.64672686999999995</c:v>
                </c:pt>
                <c:pt idx="22352">
                  <c:v>0.64675245000000015</c:v>
                </c:pt>
                <c:pt idx="22353">
                  <c:v>0.64678486000000013</c:v>
                </c:pt>
                <c:pt idx="22354">
                  <c:v>0.64680986000000018</c:v>
                </c:pt>
                <c:pt idx="22355">
                  <c:v>0.64684238000000005</c:v>
                </c:pt>
                <c:pt idx="22356">
                  <c:v>0.64686772999999997</c:v>
                </c:pt>
                <c:pt idx="22357">
                  <c:v>0.64690024999999995</c:v>
                </c:pt>
                <c:pt idx="22358">
                  <c:v>0.6469256000000001</c:v>
                </c:pt>
                <c:pt idx="22359">
                  <c:v>0.64695812000000008</c:v>
                </c:pt>
                <c:pt idx="22360">
                  <c:v>0.64698358</c:v>
                </c:pt>
                <c:pt idx="22361">
                  <c:v>0.64701611000000003</c:v>
                </c:pt>
                <c:pt idx="22362">
                  <c:v>0.64704145000000024</c:v>
                </c:pt>
                <c:pt idx="22363">
                  <c:v>0.64707386000000011</c:v>
                </c:pt>
                <c:pt idx="22364">
                  <c:v>0.64709932000000014</c:v>
                </c:pt>
                <c:pt idx="22365">
                  <c:v>0.64713184999999995</c:v>
                </c:pt>
                <c:pt idx="22366">
                  <c:v>0.64715730999999999</c:v>
                </c:pt>
                <c:pt idx="22367">
                  <c:v>0.64718983000000008</c:v>
                </c:pt>
                <c:pt idx="22368">
                  <c:v>0.64721518</c:v>
                </c:pt>
                <c:pt idx="22369">
                  <c:v>0.64724770000000009</c:v>
                </c:pt>
                <c:pt idx="22370">
                  <c:v>0.64727305000000013</c:v>
                </c:pt>
                <c:pt idx="22371">
                  <c:v>0.64730569000000016</c:v>
                </c:pt>
                <c:pt idx="22372">
                  <c:v>0.64733092000000003</c:v>
                </c:pt>
                <c:pt idx="22373">
                  <c:v>0.64736368</c:v>
                </c:pt>
                <c:pt idx="22374">
                  <c:v>0.64738879000000005</c:v>
                </c:pt>
                <c:pt idx="22375">
                  <c:v>0.64742096999999998</c:v>
                </c:pt>
                <c:pt idx="22376">
                  <c:v>0.64744665999999995</c:v>
                </c:pt>
                <c:pt idx="22377">
                  <c:v>0.64747942000000014</c:v>
                </c:pt>
                <c:pt idx="22378">
                  <c:v>0.64750476000000001</c:v>
                </c:pt>
                <c:pt idx="22379">
                  <c:v>0.64753682000000001</c:v>
                </c:pt>
                <c:pt idx="22380">
                  <c:v>0.64756263000000003</c:v>
                </c:pt>
                <c:pt idx="22381">
                  <c:v>0.64759481000000008</c:v>
                </c:pt>
                <c:pt idx="22382">
                  <c:v>0.64762050000000015</c:v>
                </c:pt>
                <c:pt idx="22383">
                  <c:v>0.64765268000000009</c:v>
                </c:pt>
                <c:pt idx="22384">
                  <c:v>0.64767836999999995</c:v>
                </c:pt>
                <c:pt idx="22385">
                  <c:v>0.64771055000000011</c:v>
                </c:pt>
                <c:pt idx="22386">
                  <c:v>0.64773578000000009</c:v>
                </c:pt>
                <c:pt idx="22387">
                  <c:v>0.64776842000000012</c:v>
                </c:pt>
                <c:pt idx="22388">
                  <c:v>0.64779365000000022</c:v>
                </c:pt>
                <c:pt idx="22389">
                  <c:v>0.64782629000000014</c:v>
                </c:pt>
                <c:pt idx="22390">
                  <c:v>0.64785152000000013</c:v>
                </c:pt>
                <c:pt idx="22391">
                  <c:v>0.64788428000000009</c:v>
                </c:pt>
                <c:pt idx="22392">
                  <c:v>0.64790951000000008</c:v>
                </c:pt>
                <c:pt idx="22393">
                  <c:v>0.64794214999999999</c:v>
                </c:pt>
                <c:pt idx="22394">
                  <c:v>0.64796726000000004</c:v>
                </c:pt>
                <c:pt idx="22395">
                  <c:v>0.64800025000000028</c:v>
                </c:pt>
                <c:pt idx="22396">
                  <c:v>0.64802560000000009</c:v>
                </c:pt>
                <c:pt idx="22397">
                  <c:v>0.64805766000000009</c:v>
                </c:pt>
                <c:pt idx="22398">
                  <c:v>0.64808346999999999</c:v>
                </c:pt>
                <c:pt idx="22399">
                  <c:v>0.64811553000000011</c:v>
                </c:pt>
                <c:pt idx="22400">
                  <c:v>0.64814134000000012</c:v>
                </c:pt>
                <c:pt idx="22401">
                  <c:v>0.64817340000000012</c:v>
                </c:pt>
                <c:pt idx="22402">
                  <c:v>0.64819921000000025</c:v>
                </c:pt>
                <c:pt idx="22403">
                  <c:v>0.64823127000000014</c:v>
                </c:pt>
                <c:pt idx="22404">
                  <c:v>0.64825708000000004</c:v>
                </c:pt>
                <c:pt idx="22405">
                  <c:v>0.64828949000000013</c:v>
                </c:pt>
                <c:pt idx="22406">
                  <c:v>0.64831506000000005</c:v>
                </c:pt>
                <c:pt idx="22407">
                  <c:v>0.64834736000000004</c:v>
                </c:pt>
                <c:pt idx="22408">
                  <c:v>0.64837224000000004</c:v>
                </c:pt>
                <c:pt idx="22409">
                  <c:v>0.64840523000000017</c:v>
                </c:pt>
                <c:pt idx="22410">
                  <c:v>0.64843010999999984</c:v>
                </c:pt>
                <c:pt idx="22411">
                  <c:v>0.64846309999999996</c:v>
                </c:pt>
                <c:pt idx="22412">
                  <c:v>0.64848855999999999</c:v>
                </c:pt>
                <c:pt idx="22413">
                  <c:v>0.64852096999999997</c:v>
                </c:pt>
                <c:pt idx="22414">
                  <c:v>0.64854643000000012</c:v>
                </c:pt>
                <c:pt idx="22415">
                  <c:v>0.6485788400000001</c:v>
                </c:pt>
                <c:pt idx="22416">
                  <c:v>0.64860430000000013</c:v>
                </c:pt>
                <c:pt idx="22417">
                  <c:v>0.64863671000000012</c:v>
                </c:pt>
                <c:pt idx="22418">
                  <c:v>0.64866228999999997</c:v>
                </c:pt>
                <c:pt idx="22419">
                  <c:v>0.64869458000000013</c:v>
                </c:pt>
                <c:pt idx="22420">
                  <c:v>0.64872004000000016</c:v>
                </c:pt>
                <c:pt idx="22421">
                  <c:v>0.64875245000000015</c:v>
                </c:pt>
                <c:pt idx="22422">
                  <c:v>0.64877733000000015</c:v>
                </c:pt>
                <c:pt idx="22423">
                  <c:v>0.64881043000000016</c:v>
                </c:pt>
                <c:pt idx="22424">
                  <c:v>0.6488353200000001</c:v>
                </c:pt>
                <c:pt idx="22425">
                  <c:v>0.64886829999999995</c:v>
                </c:pt>
                <c:pt idx="22426">
                  <c:v>0.64889319000000012</c:v>
                </c:pt>
                <c:pt idx="22427">
                  <c:v>0.6489257100000001</c:v>
                </c:pt>
                <c:pt idx="22428">
                  <c:v>0.64895106000000014</c:v>
                </c:pt>
                <c:pt idx="22429">
                  <c:v>0.64898358</c:v>
                </c:pt>
                <c:pt idx="22430">
                  <c:v>0.64900893000000015</c:v>
                </c:pt>
                <c:pt idx="22431">
                  <c:v>0.64904145000000024</c:v>
                </c:pt>
                <c:pt idx="22432">
                  <c:v>0.64906691999999999</c:v>
                </c:pt>
                <c:pt idx="22433">
                  <c:v>0.64909932000000015</c:v>
                </c:pt>
                <c:pt idx="22434">
                  <c:v>0.64912479000000012</c:v>
                </c:pt>
                <c:pt idx="22435">
                  <c:v>0.64915754000000003</c:v>
                </c:pt>
                <c:pt idx="22436">
                  <c:v>0.64918266000000002</c:v>
                </c:pt>
                <c:pt idx="22437">
                  <c:v>0.64921494999999996</c:v>
                </c:pt>
                <c:pt idx="22438">
                  <c:v>0.64924064000000015</c:v>
                </c:pt>
                <c:pt idx="22439">
                  <c:v>0.64927340000000011</c:v>
                </c:pt>
                <c:pt idx="22440">
                  <c:v>0.64929851000000016</c:v>
                </c:pt>
                <c:pt idx="22441">
                  <c:v>0.64933079999999999</c:v>
                </c:pt>
                <c:pt idx="22442">
                  <c:v>0.64935604000000002</c:v>
                </c:pt>
                <c:pt idx="22443">
                  <c:v>0.64938868000000005</c:v>
                </c:pt>
                <c:pt idx="22444">
                  <c:v>0.64941391000000004</c:v>
                </c:pt>
                <c:pt idx="22445">
                  <c:v>0.64944654999999996</c:v>
                </c:pt>
                <c:pt idx="22446">
                  <c:v>0.64947189000000016</c:v>
                </c:pt>
                <c:pt idx="22447">
                  <c:v>0.64950442000000008</c:v>
                </c:pt>
                <c:pt idx="22448">
                  <c:v>0.64952976000000007</c:v>
                </c:pt>
                <c:pt idx="22449">
                  <c:v>0.64956228999999988</c:v>
                </c:pt>
                <c:pt idx="22450">
                  <c:v>0.64958762999999997</c:v>
                </c:pt>
                <c:pt idx="22451">
                  <c:v>0.64962039000000016</c:v>
                </c:pt>
                <c:pt idx="22452">
                  <c:v>0.64964550000000021</c:v>
                </c:pt>
                <c:pt idx="22453">
                  <c:v>0.64967814000000013</c:v>
                </c:pt>
                <c:pt idx="22454">
                  <c:v>0.64970337000000011</c:v>
                </c:pt>
                <c:pt idx="22455">
                  <c:v>0.64973612999999997</c:v>
                </c:pt>
                <c:pt idx="22456">
                  <c:v>0.64976124000000013</c:v>
                </c:pt>
                <c:pt idx="22457">
                  <c:v>0.64979400000000009</c:v>
                </c:pt>
                <c:pt idx="22458">
                  <c:v>0.64981935000000013</c:v>
                </c:pt>
                <c:pt idx="22459">
                  <c:v>0.64985187000000022</c:v>
                </c:pt>
                <c:pt idx="22460">
                  <c:v>0.64987722000000014</c:v>
                </c:pt>
                <c:pt idx="22461">
                  <c:v>0.64990974000000012</c:v>
                </c:pt>
                <c:pt idx="22462">
                  <c:v>0.64993509000000016</c:v>
                </c:pt>
                <c:pt idx="22463">
                  <c:v>0.64996761000000014</c:v>
                </c:pt>
                <c:pt idx="22464">
                  <c:v>0.64999295999999995</c:v>
                </c:pt>
                <c:pt idx="22465">
                  <c:v>0.65002548000000016</c:v>
                </c:pt>
                <c:pt idx="22466">
                  <c:v>0.65005083000000008</c:v>
                </c:pt>
                <c:pt idx="22467">
                  <c:v>0.65008334999999984</c:v>
                </c:pt>
                <c:pt idx="22468">
                  <c:v>0.65010881000000009</c:v>
                </c:pt>
                <c:pt idx="22469">
                  <c:v>0.65014099000000014</c:v>
                </c:pt>
                <c:pt idx="22470">
                  <c:v>0.65016680000000004</c:v>
                </c:pt>
                <c:pt idx="22471">
                  <c:v>0.65019886000000016</c:v>
                </c:pt>
                <c:pt idx="22472">
                  <c:v>0.65022466999999995</c:v>
                </c:pt>
                <c:pt idx="22473">
                  <c:v>0.65025672999999984</c:v>
                </c:pt>
                <c:pt idx="22474">
                  <c:v>0.65028253999999996</c:v>
                </c:pt>
                <c:pt idx="22475">
                  <c:v>0.65031459999999996</c:v>
                </c:pt>
                <c:pt idx="22476">
                  <c:v>0.65033995000000011</c:v>
                </c:pt>
                <c:pt idx="22477">
                  <c:v>0.65037246999999998</c:v>
                </c:pt>
                <c:pt idx="22478">
                  <c:v>0.65039782000000013</c:v>
                </c:pt>
                <c:pt idx="22479">
                  <c:v>0.65043034</c:v>
                </c:pt>
                <c:pt idx="22480">
                  <c:v>0.65045580000000014</c:v>
                </c:pt>
                <c:pt idx="22481">
                  <c:v>0.65048843999999995</c:v>
                </c:pt>
                <c:pt idx="22482">
                  <c:v>0.65051344</c:v>
                </c:pt>
                <c:pt idx="22483">
                  <c:v>0.65054619999999996</c:v>
                </c:pt>
                <c:pt idx="22484">
                  <c:v>0.65057155000000011</c:v>
                </c:pt>
                <c:pt idx="22485">
                  <c:v>0.65060384000000016</c:v>
                </c:pt>
                <c:pt idx="22486">
                  <c:v>0.65062918000000014</c:v>
                </c:pt>
                <c:pt idx="22487">
                  <c:v>0.65066194000000011</c:v>
                </c:pt>
                <c:pt idx="22488">
                  <c:v>0.65068752000000007</c:v>
                </c:pt>
                <c:pt idx="22489">
                  <c:v>0.65071992999999995</c:v>
                </c:pt>
                <c:pt idx="22490">
                  <c:v>0.65074504000000022</c:v>
                </c:pt>
                <c:pt idx="22491">
                  <c:v>0.65077780000000007</c:v>
                </c:pt>
                <c:pt idx="22492">
                  <c:v>0.65080302999999995</c:v>
                </c:pt>
                <c:pt idx="22493">
                  <c:v>0.65083567000000009</c:v>
                </c:pt>
                <c:pt idx="22494">
                  <c:v>0.65086090000000008</c:v>
                </c:pt>
                <c:pt idx="22495">
                  <c:v>0.6508936500000001</c:v>
                </c:pt>
                <c:pt idx="22496">
                  <c:v>0.65091888000000009</c:v>
                </c:pt>
                <c:pt idx="22497">
                  <c:v>0.65095152000000012</c:v>
                </c:pt>
                <c:pt idx="22498">
                  <c:v>0.65097687000000015</c:v>
                </c:pt>
                <c:pt idx="22499">
                  <c:v>0.65100939000000013</c:v>
                </c:pt>
                <c:pt idx="22500">
                  <c:v>0.65103473999999995</c:v>
                </c:pt>
                <c:pt idx="22501">
                  <c:v>0.65106679999999983</c:v>
                </c:pt>
                <c:pt idx="22502">
                  <c:v>0.65109214999999998</c:v>
                </c:pt>
                <c:pt idx="22503">
                  <c:v>0.65112467000000007</c:v>
                </c:pt>
                <c:pt idx="22504">
                  <c:v>0.65115012999999999</c:v>
                </c:pt>
                <c:pt idx="22505">
                  <c:v>0.65118253999999998</c:v>
                </c:pt>
                <c:pt idx="22506">
                  <c:v>0.65120800000000012</c:v>
                </c:pt>
                <c:pt idx="22507">
                  <c:v>0.65124064000000015</c:v>
                </c:pt>
                <c:pt idx="22508">
                  <c:v>0.65126611000000001</c:v>
                </c:pt>
                <c:pt idx="22509">
                  <c:v>0.65129851000000016</c:v>
                </c:pt>
                <c:pt idx="22510">
                  <c:v>0.65132398000000002</c:v>
                </c:pt>
                <c:pt idx="22511">
                  <c:v>0.6513565</c:v>
                </c:pt>
                <c:pt idx="22512">
                  <c:v>0.65138185000000015</c:v>
                </c:pt>
                <c:pt idx="22513">
                  <c:v>0.65141437000000002</c:v>
                </c:pt>
                <c:pt idx="22514">
                  <c:v>0.65143983000000016</c:v>
                </c:pt>
                <c:pt idx="22515">
                  <c:v>0.65147235999999997</c:v>
                </c:pt>
                <c:pt idx="22516">
                  <c:v>0.65149770000000007</c:v>
                </c:pt>
                <c:pt idx="22517">
                  <c:v>0.65153022999999999</c:v>
                </c:pt>
                <c:pt idx="22518">
                  <c:v>0.65155510999999999</c:v>
                </c:pt>
                <c:pt idx="22519">
                  <c:v>0.65158821000000011</c:v>
                </c:pt>
                <c:pt idx="22520">
                  <c:v>0.65161298000000001</c:v>
                </c:pt>
                <c:pt idx="22521">
                  <c:v>0.65164550000000021</c:v>
                </c:pt>
                <c:pt idx="22522">
                  <c:v>0.65167085000000025</c:v>
                </c:pt>
                <c:pt idx="22523">
                  <c:v>0.65170337000000012</c:v>
                </c:pt>
                <c:pt idx="22524">
                  <c:v>0.65172872000000015</c:v>
                </c:pt>
                <c:pt idx="22525">
                  <c:v>0.65176124000000013</c:v>
                </c:pt>
                <c:pt idx="22526">
                  <c:v>0.65178694000000004</c:v>
                </c:pt>
                <c:pt idx="22527">
                  <c:v>0.65181935000000013</c:v>
                </c:pt>
                <c:pt idx="22528">
                  <c:v>0.65184481000000027</c:v>
                </c:pt>
                <c:pt idx="22529">
                  <c:v>0.65187722000000015</c:v>
                </c:pt>
                <c:pt idx="22530">
                  <c:v>0.65190268000000007</c:v>
                </c:pt>
                <c:pt idx="22531">
                  <c:v>0.65193497000000011</c:v>
                </c:pt>
                <c:pt idx="22532">
                  <c:v>0.65196054999999997</c:v>
                </c:pt>
                <c:pt idx="22533">
                  <c:v>0.65199284000000013</c:v>
                </c:pt>
                <c:pt idx="22534">
                  <c:v>0.65201854000000004</c:v>
                </c:pt>
                <c:pt idx="22535">
                  <c:v>0.65205094000000008</c:v>
                </c:pt>
                <c:pt idx="22536">
                  <c:v>0.65207641000000016</c:v>
                </c:pt>
                <c:pt idx="22537">
                  <c:v>0.65210881000000009</c:v>
                </c:pt>
                <c:pt idx="22538">
                  <c:v>0.65213428000000007</c:v>
                </c:pt>
                <c:pt idx="22539">
                  <c:v>0.65216644999999984</c:v>
                </c:pt>
                <c:pt idx="22540">
                  <c:v>0.6521918000000001</c:v>
                </c:pt>
                <c:pt idx="22541">
                  <c:v>0.65222432000000008</c:v>
                </c:pt>
                <c:pt idx="22542">
                  <c:v>0.65224967000000023</c:v>
                </c:pt>
                <c:pt idx="22543">
                  <c:v>0.65228231000000003</c:v>
                </c:pt>
                <c:pt idx="22544">
                  <c:v>0.65230754000000002</c:v>
                </c:pt>
                <c:pt idx="22545">
                  <c:v>0.65234006000000011</c:v>
                </c:pt>
                <c:pt idx="22546">
                  <c:v>0.65236541000000015</c:v>
                </c:pt>
                <c:pt idx="22547">
                  <c:v>0.65239793000000013</c:v>
                </c:pt>
                <c:pt idx="22548">
                  <c:v>0.65242328000000005</c:v>
                </c:pt>
                <c:pt idx="22549">
                  <c:v>0.65245580000000014</c:v>
                </c:pt>
                <c:pt idx="22550">
                  <c:v>0.65248114999999984</c:v>
                </c:pt>
                <c:pt idx="22551">
                  <c:v>0.65251367999999998</c:v>
                </c:pt>
                <c:pt idx="22552">
                  <c:v>0.65253914000000002</c:v>
                </c:pt>
                <c:pt idx="22553">
                  <c:v>0.65257155000000011</c:v>
                </c:pt>
                <c:pt idx="22554">
                  <c:v>0.65259712000000003</c:v>
                </c:pt>
                <c:pt idx="22555">
                  <c:v>0.65262942000000024</c:v>
                </c:pt>
                <c:pt idx="22556">
                  <c:v>0.65265499000000016</c:v>
                </c:pt>
                <c:pt idx="22557">
                  <c:v>0.65268740000000014</c:v>
                </c:pt>
                <c:pt idx="22558">
                  <c:v>0.65271287000000011</c:v>
                </c:pt>
                <c:pt idx="22559">
                  <c:v>0.65274527000000027</c:v>
                </c:pt>
                <c:pt idx="22560">
                  <c:v>0.65277074000000013</c:v>
                </c:pt>
                <c:pt idx="22561">
                  <c:v>0.65280313999999995</c:v>
                </c:pt>
                <c:pt idx="22562">
                  <c:v>0.65282861000000025</c:v>
                </c:pt>
                <c:pt idx="22563">
                  <c:v>0.65286101000000007</c:v>
                </c:pt>
                <c:pt idx="22564">
                  <c:v>0.65288659000000004</c:v>
                </c:pt>
                <c:pt idx="22565">
                  <c:v>0.65291912000000007</c:v>
                </c:pt>
                <c:pt idx="22566">
                  <c:v>0.65294434999999995</c:v>
                </c:pt>
                <c:pt idx="22567">
                  <c:v>0.65297698999999998</c:v>
                </c:pt>
                <c:pt idx="22568">
                  <c:v>0.65300222000000008</c:v>
                </c:pt>
                <c:pt idx="22569">
                  <c:v>0.65303438999999996</c:v>
                </c:pt>
                <c:pt idx="22570">
                  <c:v>0.65305962000000006</c:v>
                </c:pt>
                <c:pt idx="22571">
                  <c:v>0.65309226000000009</c:v>
                </c:pt>
                <c:pt idx="22572">
                  <c:v>0.65311783999999995</c:v>
                </c:pt>
                <c:pt idx="22573">
                  <c:v>0.65315013000000011</c:v>
                </c:pt>
                <c:pt idx="22574">
                  <c:v>0.65317571000000008</c:v>
                </c:pt>
                <c:pt idx="22575">
                  <c:v>0.65320800000000012</c:v>
                </c:pt>
                <c:pt idx="22576">
                  <c:v>0.65323357999999998</c:v>
                </c:pt>
                <c:pt idx="22577">
                  <c:v>0.65326611000000001</c:v>
                </c:pt>
                <c:pt idx="22578">
                  <c:v>0.65329157000000015</c:v>
                </c:pt>
                <c:pt idx="22579">
                  <c:v>0.65332398000000003</c:v>
                </c:pt>
                <c:pt idx="22580">
                  <c:v>0.65334944000000006</c:v>
                </c:pt>
                <c:pt idx="22581">
                  <c:v>0.65338196000000004</c:v>
                </c:pt>
                <c:pt idx="22582">
                  <c:v>0.65340730999999996</c:v>
                </c:pt>
                <c:pt idx="22583">
                  <c:v>0.65343983000000017</c:v>
                </c:pt>
                <c:pt idx="22584">
                  <c:v>0.65346530000000003</c:v>
                </c:pt>
                <c:pt idx="22585">
                  <c:v>0.65349724000000009</c:v>
                </c:pt>
                <c:pt idx="22586">
                  <c:v>0.65352304999999999</c:v>
                </c:pt>
                <c:pt idx="22587">
                  <c:v>0.65355510999999999</c:v>
                </c:pt>
                <c:pt idx="22588">
                  <c:v>0.65358068999999996</c:v>
                </c:pt>
                <c:pt idx="22589">
                  <c:v>0.65361309999999995</c:v>
                </c:pt>
                <c:pt idx="22590">
                  <c:v>0.65363856000000009</c:v>
                </c:pt>
                <c:pt idx="22591">
                  <c:v>0.65367108000000018</c:v>
                </c:pt>
                <c:pt idx="22592">
                  <c:v>0.65369643000000011</c:v>
                </c:pt>
                <c:pt idx="22593">
                  <c:v>0.65372895000000009</c:v>
                </c:pt>
                <c:pt idx="22594">
                  <c:v>0.65375442000000006</c:v>
                </c:pt>
                <c:pt idx="22595">
                  <c:v>0.65378694000000004</c:v>
                </c:pt>
                <c:pt idx="22596">
                  <c:v>0.65381239999999996</c:v>
                </c:pt>
                <c:pt idx="22597">
                  <c:v>0.65384481000000028</c:v>
                </c:pt>
                <c:pt idx="22598">
                  <c:v>0.65387027000000009</c:v>
                </c:pt>
                <c:pt idx="22599">
                  <c:v>0.65390268000000007</c:v>
                </c:pt>
                <c:pt idx="22600">
                  <c:v>0.6539281400000001</c:v>
                </c:pt>
                <c:pt idx="22601">
                  <c:v>0.65396054999999997</c:v>
                </c:pt>
                <c:pt idx="22602">
                  <c:v>0.65398555000000014</c:v>
                </c:pt>
                <c:pt idx="22603">
                  <c:v>0.65401854000000004</c:v>
                </c:pt>
                <c:pt idx="22604">
                  <c:v>0.65404377000000014</c:v>
                </c:pt>
                <c:pt idx="22605">
                  <c:v>0.65407606000000007</c:v>
                </c:pt>
                <c:pt idx="22606">
                  <c:v>0.65410175000000015</c:v>
                </c:pt>
                <c:pt idx="22607">
                  <c:v>0.65413392999999997</c:v>
                </c:pt>
                <c:pt idx="22608">
                  <c:v>0.65415962000000016</c:v>
                </c:pt>
                <c:pt idx="22609">
                  <c:v>0.6541918000000001</c:v>
                </c:pt>
                <c:pt idx="22610">
                  <c:v>0.65421702999999998</c:v>
                </c:pt>
                <c:pt idx="22611">
                  <c:v>0.65424967000000023</c:v>
                </c:pt>
                <c:pt idx="22612">
                  <c:v>0.6542749000000001</c:v>
                </c:pt>
                <c:pt idx="22613">
                  <c:v>0.65430766000000007</c:v>
                </c:pt>
                <c:pt idx="22614">
                  <c:v>0.65433277000000001</c:v>
                </c:pt>
                <c:pt idx="22615">
                  <c:v>0.65436552999999997</c:v>
                </c:pt>
                <c:pt idx="22616">
                  <c:v>0.65439076000000007</c:v>
                </c:pt>
                <c:pt idx="22617">
                  <c:v>0.65442339999999999</c:v>
                </c:pt>
                <c:pt idx="22618">
                  <c:v>0.65444863000000009</c:v>
                </c:pt>
                <c:pt idx="22619">
                  <c:v>0.65448127000000011</c:v>
                </c:pt>
                <c:pt idx="22620">
                  <c:v>0.65450662000000004</c:v>
                </c:pt>
                <c:pt idx="22621">
                  <c:v>0.65453936999999984</c:v>
                </c:pt>
                <c:pt idx="22622">
                  <c:v>0.65456471999999999</c:v>
                </c:pt>
                <c:pt idx="22623">
                  <c:v>0.65459724000000008</c:v>
                </c:pt>
                <c:pt idx="22624">
                  <c:v>0.65462212000000009</c:v>
                </c:pt>
                <c:pt idx="22625">
                  <c:v>0.65465476000000011</c:v>
                </c:pt>
                <c:pt idx="22626">
                  <c:v>0.65468011000000015</c:v>
                </c:pt>
                <c:pt idx="22627">
                  <c:v>0.65471263000000013</c:v>
                </c:pt>
                <c:pt idx="22628">
                  <c:v>0.65473798000000005</c:v>
                </c:pt>
                <c:pt idx="22629">
                  <c:v>0.65477050000000014</c:v>
                </c:pt>
                <c:pt idx="22630">
                  <c:v>0.65479597000000023</c:v>
                </c:pt>
                <c:pt idx="22631">
                  <c:v>0.65482837000000016</c:v>
                </c:pt>
                <c:pt idx="22632">
                  <c:v>0.65485384000000013</c:v>
                </c:pt>
                <c:pt idx="22633">
                  <c:v>0.65488623999999995</c:v>
                </c:pt>
                <c:pt idx="22634">
                  <c:v>0.65491171000000015</c:v>
                </c:pt>
                <c:pt idx="22635">
                  <c:v>0.65494423000000024</c:v>
                </c:pt>
                <c:pt idx="22636">
                  <c:v>0.65496958000000005</c:v>
                </c:pt>
                <c:pt idx="22637">
                  <c:v>0.65500210000000003</c:v>
                </c:pt>
                <c:pt idx="22638">
                  <c:v>0.65502733000000013</c:v>
                </c:pt>
                <c:pt idx="22639">
                  <c:v>0.65506008999999998</c:v>
                </c:pt>
                <c:pt idx="22640">
                  <c:v>0.65508520000000015</c:v>
                </c:pt>
                <c:pt idx="22641">
                  <c:v>0.65511761000000013</c:v>
                </c:pt>
                <c:pt idx="22642">
                  <c:v>0.65514318999999999</c:v>
                </c:pt>
                <c:pt idx="22643">
                  <c:v>0.65517548000000014</c:v>
                </c:pt>
                <c:pt idx="22644">
                  <c:v>0.65520093999999995</c:v>
                </c:pt>
                <c:pt idx="22645">
                  <c:v>0.65523335000000005</c:v>
                </c:pt>
                <c:pt idx="22646">
                  <c:v>0.65525915999999995</c:v>
                </c:pt>
                <c:pt idx="22647">
                  <c:v>0.65529122000000006</c:v>
                </c:pt>
                <c:pt idx="22648">
                  <c:v>0.65531656999999988</c:v>
                </c:pt>
                <c:pt idx="22649">
                  <c:v>0.65534921000000024</c:v>
                </c:pt>
                <c:pt idx="22650">
                  <c:v>0.65537431999999995</c:v>
                </c:pt>
                <c:pt idx="22651">
                  <c:v>0.65540708000000003</c:v>
                </c:pt>
                <c:pt idx="22652">
                  <c:v>0.65543231000000002</c:v>
                </c:pt>
                <c:pt idx="22653">
                  <c:v>0.65546495000000005</c:v>
                </c:pt>
                <c:pt idx="22654">
                  <c:v>0.65549053000000013</c:v>
                </c:pt>
                <c:pt idx="22655">
                  <c:v>0.65552281999999995</c:v>
                </c:pt>
                <c:pt idx="22656">
                  <c:v>0.65554840000000014</c:v>
                </c:pt>
                <c:pt idx="22657">
                  <c:v>0.65558068999999997</c:v>
                </c:pt>
                <c:pt idx="22658">
                  <c:v>0.65560638000000004</c:v>
                </c:pt>
                <c:pt idx="22659">
                  <c:v>0.65563856000000009</c:v>
                </c:pt>
                <c:pt idx="22660">
                  <c:v>0.65566413999999995</c:v>
                </c:pt>
                <c:pt idx="22661">
                  <c:v>0.65569655000000016</c:v>
                </c:pt>
                <c:pt idx="22662">
                  <c:v>0.65572201000000008</c:v>
                </c:pt>
                <c:pt idx="22663">
                  <c:v>0.65575452999999995</c:v>
                </c:pt>
                <c:pt idx="22664">
                  <c:v>0.6557798800000002</c:v>
                </c:pt>
                <c:pt idx="22665">
                  <c:v>0.65581239999999996</c:v>
                </c:pt>
                <c:pt idx="22666">
                  <c:v>0.65583740000000013</c:v>
                </c:pt>
                <c:pt idx="22667">
                  <c:v>0.65587027000000009</c:v>
                </c:pt>
                <c:pt idx="22668">
                  <c:v>0.65589550000000019</c:v>
                </c:pt>
                <c:pt idx="22669">
                  <c:v>0.6559281400000001</c:v>
                </c:pt>
                <c:pt idx="22670">
                  <c:v>0.65595336999999998</c:v>
                </c:pt>
                <c:pt idx="22671">
                  <c:v>0.65598601000000012</c:v>
                </c:pt>
                <c:pt idx="22672">
                  <c:v>0.65601124000000011</c:v>
                </c:pt>
                <c:pt idx="22673">
                  <c:v>0.65604388000000013</c:v>
                </c:pt>
                <c:pt idx="22674">
                  <c:v>0.65606911999999995</c:v>
                </c:pt>
                <c:pt idx="22675">
                  <c:v>0.65610141000000022</c:v>
                </c:pt>
                <c:pt idx="22676">
                  <c:v>0.65612698999999997</c:v>
                </c:pt>
                <c:pt idx="22677">
                  <c:v>0.65615928000000012</c:v>
                </c:pt>
                <c:pt idx="22678">
                  <c:v>0.65618496999999998</c:v>
                </c:pt>
                <c:pt idx="22679">
                  <c:v>0.65621715000000003</c:v>
                </c:pt>
                <c:pt idx="22680">
                  <c:v>0.6562428400000001</c:v>
                </c:pt>
                <c:pt idx="22681">
                  <c:v>0.65627502000000015</c:v>
                </c:pt>
                <c:pt idx="22682">
                  <c:v>0.65630071000000012</c:v>
                </c:pt>
                <c:pt idx="22683">
                  <c:v>0.65633288999999984</c:v>
                </c:pt>
                <c:pt idx="22684">
                  <c:v>0.65635834999999998</c:v>
                </c:pt>
                <c:pt idx="22685">
                  <c:v>0.65639076000000007</c:v>
                </c:pt>
                <c:pt idx="22686">
                  <c:v>0.65641621999999999</c:v>
                </c:pt>
                <c:pt idx="22687">
                  <c:v>0.65644874000000009</c:v>
                </c:pt>
                <c:pt idx="22688">
                  <c:v>0.65647420999999995</c:v>
                </c:pt>
                <c:pt idx="22689">
                  <c:v>0.65650649999999999</c:v>
                </c:pt>
                <c:pt idx="22690">
                  <c:v>0.65653207999999996</c:v>
                </c:pt>
                <c:pt idx="22691">
                  <c:v>0.65656460000000005</c:v>
                </c:pt>
                <c:pt idx="22692">
                  <c:v>0.65658994999999998</c:v>
                </c:pt>
                <c:pt idx="22693">
                  <c:v>0.65662247000000007</c:v>
                </c:pt>
                <c:pt idx="22694">
                  <c:v>0.6566479300000001</c:v>
                </c:pt>
                <c:pt idx="22695">
                  <c:v>0.65668034000000008</c:v>
                </c:pt>
                <c:pt idx="22696">
                  <c:v>0.65670580000000023</c:v>
                </c:pt>
                <c:pt idx="22697">
                  <c:v>0.6567382100000001</c:v>
                </c:pt>
                <c:pt idx="22698">
                  <c:v>0.65676368000000007</c:v>
                </c:pt>
                <c:pt idx="22699">
                  <c:v>0.65679608000000012</c:v>
                </c:pt>
                <c:pt idx="22700">
                  <c:v>0.65682155000000009</c:v>
                </c:pt>
                <c:pt idx="22701">
                  <c:v>0.65685395000000013</c:v>
                </c:pt>
                <c:pt idx="22702">
                  <c:v>0.65687907000000023</c:v>
                </c:pt>
                <c:pt idx="22703">
                  <c:v>0.65691194000000008</c:v>
                </c:pt>
                <c:pt idx="22704">
                  <c:v>0.65693694000000002</c:v>
                </c:pt>
                <c:pt idx="22705">
                  <c:v>0.65696958000000005</c:v>
                </c:pt>
                <c:pt idx="22706">
                  <c:v>0.65699481000000026</c:v>
                </c:pt>
                <c:pt idx="22707">
                  <c:v>0.65702755999999995</c:v>
                </c:pt>
                <c:pt idx="22708">
                  <c:v>0.65705267999999994</c:v>
                </c:pt>
                <c:pt idx="22709">
                  <c:v>0.65708555000000013</c:v>
                </c:pt>
                <c:pt idx="22710">
                  <c:v>0.65711054999999996</c:v>
                </c:pt>
                <c:pt idx="22711">
                  <c:v>0.65714342000000014</c:v>
                </c:pt>
                <c:pt idx="22712">
                  <c:v>0.65716854000000002</c:v>
                </c:pt>
                <c:pt idx="22713">
                  <c:v>0.6572014100000001</c:v>
                </c:pt>
                <c:pt idx="22714">
                  <c:v>0.65722641000000015</c:v>
                </c:pt>
                <c:pt idx="22715">
                  <c:v>0.65725870000000008</c:v>
                </c:pt>
                <c:pt idx="22716">
                  <c:v>0.65728428000000005</c:v>
                </c:pt>
                <c:pt idx="22717">
                  <c:v>0.65731656999999988</c:v>
                </c:pt>
                <c:pt idx="22718">
                  <c:v>0.65734203000000013</c:v>
                </c:pt>
                <c:pt idx="22719">
                  <c:v>0.65737444000000012</c:v>
                </c:pt>
                <c:pt idx="22720">
                  <c:v>0.65739990000000015</c:v>
                </c:pt>
                <c:pt idx="22721">
                  <c:v>0.65743253999999984</c:v>
                </c:pt>
                <c:pt idx="22722">
                  <c:v>0.65745777000000005</c:v>
                </c:pt>
                <c:pt idx="22723">
                  <c:v>0.65749041000000008</c:v>
                </c:pt>
                <c:pt idx="22724">
                  <c:v>0.65751564000000007</c:v>
                </c:pt>
                <c:pt idx="22725">
                  <c:v>0.6575482800000001</c:v>
                </c:pt>
                <c:pt idx="22726">
                  <c:v>0.65757363000000013</c:v>
                </c:pt>
                <c:pt idx="22727">
                  <c:v>0.65760615000000011</c:v>
                </c:pt>
                <c:pt idx="22728">
                  <c:v>0.65763150000000015</c:v>
                </c:pt>
                <c:pt idx="22729">
                  <c:v>0.65766402000000013</c:v>
                </c:pt>
                <c:pt idx="22730">
                  <c:v>0.6576894900000001</c:v>
                </c:pt>
                <c:pt idx="22731">
                  <c:v>0.65772189000000025</c:v>
                </c:pt>
                <c:pt idx="22732">
                  <c:v>0.65774736000000011</c:v>
                </c:pt>
                <c:pt idx="22733">
                  <c:v>0.65777976000000016</c:v>
                </c:pt>
                <c:pt idx="22734">
                  <c:v>0.65780523000000024</c:v>
                </c:pt>
                <c:pt idx="22735">
                  <c:v>0.65783787000000016</c:v>
                </c:pt>
                <c:pt idx="22736">
                  <c:v>0.65786321000000014</c:v>
                </c:pt>
                <c:pt idx="22737">
                  <c:v>0.65789574000000006</c:v>
                </c:pt>
                <c:pt idx="22738">
                  <c:v>0.65792108000000016</c:v>
                </c:pt>
                <c:pt idx="22739">
                  <c:v>0.6579532600000001</c:v>
                </c:pt>
                <c:pt idx="22740">
                  <c:v>0.65797849000000008</c:v>
                </c:pt>
                <c:pt idx="22741">
                  <c:v>0.65801113000000011</c:v>
                </c:pt>
                <c:pt idx="22742">
                  <c:v>0.65803635999999999</c:v>
                </c:pt>
                <c:pt idx="22743">
                  <c:v>0.65806900000000013</c:v>
                </c:pt>
                <c:pt idx="22744">
                  <c:v>0.65809481000000025</c:v>
                </c:pt>
                <c:pt idx="22745">
                  <c:v>0.65812687000000014</c:v>
                </c:pt>
                <c:pt idx="22746">
                  <c:v>0.65815221999999995</c:v>
                </c:pt>
                <c:pt idx="22747">
                  <c:v>0.65818486000000009</c:v>
                </c:pt>
                <c:pt idx="22748">
                  <c:v>0.65821008999999997</c:v>
                </c:pt>
                <c:pt idx="22749">
                  <c:v>0.65824273000000011</c:v>
                </c:pt>
                <c:pt idx="22750">
                  <c:v>0.65826865000000012</c:v>
                </c:pt>
                <c:pt idx="22751">
                  <c:v>0.65830082999999995</c:v>
                </c:pt>
                <c:pt idx="22752">
                  <c:v>0.65832606000000005</c:v>
                </c:pt>
                <c:pt idx="22753">
                  <c:v>0.65835870000000007</c:v>
                </c:pt>
                <c:pt idx="22754">
                  <c:v>0.65838392999999984</c:v>
                </c:pt>
                <c:pt idx="22755">
                  <c:v>0.65841656999999987</c:v>
                </c:pt>
                <c:pt idx="22756">
                  <c:v>0.65847444000000011</c:v>
                </c:pt>
                <c:pt idx="22757">
                  <c:v>0.65849967000000009</c:v>
                </c:pt>
                <c:pt idx="22758">
                  <c:v>0.65853242999999984</c:v>
                </c:pt>
                <c:pt idx="22759">
                  <c:v>0.65855766000000004</c:v>
                </c:pt>
                <c:pt idx="22760">
                  <c:v>0.65858983000000015</c:v>
                </c:pt>
                <c:pt idx="22761">
                  <c:v>0.65861552999999995</c:v>
                </c:pt>
                <c:pt idx="22762">
                  <c:v>0.65864782000000022</c:v>
                </c:pt>
                <c:pt idx="22763">
                  <c:v>0.65867340000000008</c:v>
                </c:pt>
                <c:pt idx="22764">
                  <c:v>0.65870569000000023</c:v>
                </c:pt>
                <c:pt idx="22765">
                  <c:v>0.65873127000000009</c:v>
                </c:pt>
                <c:pt idx="22766">
                  <c:v>0.65876368000000007</c:v>
                </c:pt>
                <c:pt idx="22767">
                  <c:v>0.65878914000000011</c:v>
                </c:pt>
                <c:pt idx="22768">
                  <c:v>0.65882155000000009</c:v>
                </c:pt>
                <c:pt idx="22769">
                  <c:v>0.65884655000000014</c:v>
                </c:pt>
                <c:pt idx="22770">
                  <c:v>0.65887942000000022</c:v>
                </c:pt>
                <c:pt idx="22771">
                  <c:v>0.65890442000000016</c:v>
                </c:pt>
                <c:pt idx="22772">
                  <c:v>0.65893740000000012</c:v>
                </c:pt>
                <c:pt idx="22773">
                  <c:v>0.65896228999999984</c:v>
                </c:pt>
                <c:pt idx="22774">
                  <c:v>0.65899493000000009</c:v>
                </c:pt>
                <c:pt idx="22775">
                  <c:v>0.65902027000000007</c:v>
                </c:pt>
                <c:pt idx="22776">
                  <c:v>0.65905290999999999</c:v>
                </c:pt>
                <c:pt idx="22777">
                  <c:v>0.65907872000000012</c:v>
                </c:pt>
                <c:pt idx="22778">
                  <c:v>0.65911078000000001</c:v>
                </c:pt>
                <c:pt idx="22779">
                  <c:v>0.65913600999999999</c:v>
                </c:pt>
                <c:pt idx="22780">
                  <c:v>0.65916876999999996</c:v>
                </c:pt>
                <c:pt idx="22781">
                  <c:v>0.65919388000000012</c:v>
                </c:pt>
                <c:pt idx="22782">
                  <c:v>0.65922664000000009</c:v>
                </c:pt>
                <c:pt idx="22783">
                  <c:v>0.65925187000000007</c:v>
                </c:pt>
                <c:pt idx="22784">
                  <c:v>0.65928450999999999</c:v>
                </c:pt>
                <c:pt idx="22785">
                  <c:v>0.65930974000000009</c:v>
                </c:pt>
                <c:pt idx="22786">
                  <c:v>0.65934249000000011</c:v>
                </c:pt>
                <c:pt idx="22787">
                  <c:v>0.65936760999999999</c:v>
                </c:pt>
                <c:pt idx="22788">
                  <c:v>0.65940036999999996</c:v>
                </c:pt>
                <c:pt idx="22789">
                  <c:v>0.65942559999999995</c:v>
                </c:pt>
                <c:pt idx="22790">
                  <c:v>0.65945777000000005</c:v>
                </c:pt>
                <c:pt idx="22791">
                  <c:v>0.65948357999999996</c:v>
                </c:pt>
                <c:pt idx="22792">
                  <c:v>0.65951564000000007</c:v>
                </c:pt>
                <c:pt idx="22793">
                  <c:v>0.65954145000000008</c:v>
                </c:pt>
                <c:pt idx="22794">
                  <c:v>0.65957350999999997</c:v>
                </c:pt>
                <c:pt idx="22795">
                  <c:v>0.6595993200000001</c:v>
                </c:pt>
                <c:pt idx="22796">
                  <c:v>0.6596313800000001</c:v>
                </c:pt>
                <c:pt idx="22797">
                  <c:v>0.65965719000000012</c:v>
                </c:pt>
                <c:pt idx="22798">
                  <c:v>0.65968925000000023</c:v>
                </c:pt>
                <c:pt idx="22799">
                  <c:v>0.65971472000000009</c:v>
                </c:pt>
                <c:pt idx="22800">
                  <c:v>0.65974724000000018</c:v>
                </c:pt>
                <c:pt idx="22801">
                  <c:v>0.65977258999999999</c:v>
                </c:pt>
                <c:pt idx="22802">
                  <c:v>0.65980511000000008</c:v>
                </c:pt>
                <c:pt idx="22803">
                  <c:v>0.65983046000000012</c:v>
                </c:pt>
                <c:pt idx="22804">
                  <c:v>0.65986297999999999</c:v>
                </c:pt>
                <c:pt idx="22805">
                  <c:v>0.65988833000000013</c:v>
                </c:pt>
                <c:pt idx="22806">
                  <c:v>0.65992097000000016</c:v>
                </c:pt>
                <c:pt idx="22807">
                  <c:v>0.6599460800000001</c:v>
                </c:pt>
                <c:pt idx="22808">
                  <c:v>0.65997884000000018</c:v>
                </c:pt>
                <c:pt idx="22809">
                  <c:v>0.66000395000000012</c:v>
                </c:pt>
                <c:pt idx="22810">
                  <c:v>0.66003670999999997</c:v>
                </c:pt>
                <c:pt idx="22811">
                  <c:v>0.66006194000000007</c:v>
                </c:pt>
                <c:pt idx="22812">
                  <c:v>0.6600945800000001</c:v>
                </c:pt>
                <c:pt idx="22813">
                  <c:v>0.66011981000000008</c:v>
                </c:pt>
                <c:pt idx="22814">
                  <c:v>0.66015245000000011</c:v>
                </c:pt>
                <c:pt idx="22815">
                  <c:v>0.66017791000000015</c:v>
                </c:pt>
                <c:pt idx="22816">
                  <c:v>0.66021032000000002</c:v>
                </c:pt>
                <c:pt idx="22817">
                  <c:v>0.66023578000000005</c:v>
                </c:pt>
                <c:pt idx="22818">
                  <c:v>0.66026830000000003</c:v>
                </c:pt>
                <c:pt idx="22819">
                  <c:v>0.66029354000000007</c:v>
                </c:pt>
                <c:pt idx="22820">
                  <c:v>0.66032617999999998</c:v>
                </c:pt>
                <c:pt idx="22821">
                  <c:v>0.66035152000000008</c:v>
                </c:pt>
                <c:pt idx="22822">
                  <c:v>0.66038357999999997</c:v>
                </c:pt>
                <c:pt idx="22823">
                  <c:v>0.6604092800000001</c:v>
                </c:pt>
                <c:pt idx="22824">
                  <c:v>0.66044168000000014</c:v>
                </c:pt>
                <c:pt idx="22825">
                  <c:v>0.66046715</c:v>
                </c:pt>
                <c:pt idx="22826">
                  <c:v>0.66049955000000016</c:v>
                </c:pt>
                <c:pt idx="22827">
                  <c:v>0.66052502000000013</c:v>
                </c:pt>
                <c:pt idx="22828">
                  <c:v>0.66055754</c:v>
                </c:pt>
                <c:pt idx="22829">
                  <c:v>0.66058289000000003</c:v>
                </c:pt>
                <c:pt idx="22830">
                  <c:v>0.66061541000000024</c:v>
                </c:pt>
                <c:pt idx="22831">
                  <c:v>0.66064076000000016</c:v>
                </c:pt>
                <c:pt idx="22832">
                  <c:v>0.66067328000000014</c:v>
                </c:pt>
                <c:pt idx="22833">
                  <c:v>0.66069840000000024</c:v>
                </c:pt>
                <c:pt idx="22834">
                  <c:v>0.66073115000000016</c:v>
                </c:pt>
                <c:pt idx="22835">
                  <c:v>0.66075638000000003</c:v>
                </c:pt>
                <c:pt idx="22836">
                  <c:v>0.66078902000000006</c:v>
                </c:pt>
                <c:pt idx="22837">
                  <c:v>0.66081425000000016</c:v>
                </c:pt>
                <c:pt idx="22838">
                  <c:v>0.66084689000000008</c:v>
                </c:pt>
                <c:pt idx="22839">
                  <c:v>0.66087224000000011</c:v>
                </c:pt>
                <c:pt idx="22840">
                  <c:v>0.66090488000000014</c:v>
                </c:pt>
                <c:pt idx="22841">
                  <c:v>0.66092999000000008</c:v>
                </c:pt>
                <c:pt idx="22842">
                  <c:v>0.66096228999999984</c:v>
                </c:pt>
                <c:pt idx="22843">
                  <c:v>0.66098787000000014</c:v>
                </c:pt>
                <c:pt idx="22844">
                  <c:v>0.66102062000000006</c:v>
                </c:pt>
                <c:pt idx="22845">
                  <c:v>0.66104562000000022</c:v>
                </c:pt>
                <c:pt idx="22846">
                  <c:v>0.66107849000000007</c:v>
                </c:pt>
                <c:pt idx="22847">
                  <c:v>0.66110336999999997</c:v>
                </c:pt>
                <c:pt idx="22848">
                  <c:v>0.66113624000000004</c:v>
                </c:pt>
                <c:pt idx="22849">
                  <c:v>0.66116171000000012</c:v>
                </c:pt>
                <c:pt idx="22850">
                  <c:v>0.66119412000000011</c:v>
                </c:pt>
                <c:pt idx="22851">
                  <c:v>0.66121958000000003</c:v>
                </c:pt>
                <c:pt idx="22852">
                  <c:v>0.66125210000000001</c:v>
                </c:pt>
                <c:pt idx="22853">
                  <c:v>0.66127745000000016</c:v>
                </c:pt>
                <c:pt idx="22854">
                  <c:v>0.66131008999999996</c:v>
                </c:pt>
                <c:pt idx="22855">
                  <c:v>0.66133486000000008</c:v>
                </c:pt>
                <c:pt idx="22856">
                  <c:v>0.66136737999999984</c:v>
                </c:pt>
                <c:pt idx="22857">
                  <c:v>0.66139272999999998</c:v>
                </c:pt>
                <c:pt idx="22858">
                  <c:v>0.66142525000000008</c:v>
                </c:pt>
                <c:pt idx="22859">
                  <c:v>0.66145083000000016</c:v>
                </c:pt>
                <c:pt idx="22860">
                  <c:v>0.66148311999999998</c:v>
                </c:pt>
                <c:pt idx="22861">
                  <c:v>0.66150858000000001</c:v>
                </c:pt>
                <c:pt idx="22862">
                  <c:v>0.66154111000000015</c:v>
                </c:pt>
                <c:pt idx="22863">
                  <c:v>0.66156667999999996</c:v>
                </c:pt>
                <c:pt idx="22864">
                  <c:v>0.66159908999999995</c:v>
                </c:pt>
                <c:pt idx="22865">
                  <c:v>0.66162467000000025</c:v>
                </c:pt>
                <c:pt idx="22866">
                  <c:v>0.66165708000000012</c:v>
                </c:pt>
                <c:pt idx="22867">
                  <c:v>0.66168254000000004</c:v>
                </c:pt>
                <c:pt idx="22868">
                  <c:v>0.66171506000000013</c:v>
                </c:pt>
                <c:pt idx="22869">
                  <c:v>0.66174041000000006</c:v>
                </c:pt>
                <c:pt idx="22870">
                  <c:v>0.66177293000000015</c:v>
                </c:pt>
                <c:pt idx="22871">
                  <c:v>0.6617978200000002</c:v>
                </c:pt>
                <c:pt idx="22872">
                  <c:v>0.66183034000000007</c:v>
                </c:pt>
                <c:pt idx="22873">
                  <c:v>0.66185569000000022</c:v>
                </c:pt>
                <c:pt idx="22874">
                  <c:v>0.66188821000000009</c:v>
                </c:pt>
                <c:pt idx="22875">
                  <c:v>0.66191356000000001</c:v>
                </c:pt>
                <c:pt idx="22876">
                  <c:v>0.6619460800000001</c:v>
                </c:pt>
                <c:pt idx="22877">
                  <c:v>0.66197143000000025</c:v>
                </c:pt>
                <c:pt idx="22878">
                  <c:v>0.66200395000000012</c:v>
                </c:pt>
                <c:pt idx="22879">
                  <c:v>0.66202930000000015</c:v>
                </c:pt>
                <c:pt idx="22880">
                  <c:v>0.66206194000000007</c:v>
                </c:pt>
                <c:pt idx="22881">
                  <c:v>0.66208739999999999</c:v>
                </c:pt>
                <c:pt idx="22882">
                  <c:v>0.66211981000000009</c:v>
                </c:pt>
                <c:pt idx="22883">
                  <c:v>0.66214538999999994</c:v>
                </c:pt>
                <c:pt idx="22884">
                  <c:v>0.6621776800000001</c:v>
                </c:pt>
                <c:pt idx="22885">
                  <c:v>0.66220314000000002</c:v>
                </c:pt>
                <c:pt idx="22886">
                  <c:v>0.66223555000000012</c:v>
                </c:pt>
                <c:pt idx="22887">
                  <c:v>0.66226112999999998</c:v>
                </c:pt>
                <c:pt idx="22888">
                  <c:v>0.66229354000000007</c:v>
                </c:pt>
                <c:pt idx="22889">
                  <c:v>0.66231899999999999</c:v>
                </c:pt>
                <c:pt idx="22890">
                  <c:v>0.66235141000000008</c:v>
                </c:pt>
                <c:pt idx="22891">
                  <c:v>0.66237699000000005</c:v>
                </c:pt>
                <c:pt idx="22892">
                  <c:v>0.6624092800000001</c:v>
                </c:pt>
                <c:pt idx="22893">
                  <c:v>0.66243486000000007</c:v>
                </c:pt>
                <c:pt idx="22894">
                  <c:v>0.66246715</c:v>
                </c:pt>
                <c:pt idx="22895">
                  <c:v>0.66249214999999984</c:v>
                </c:pt>
                <c:pt idx="22896">
                  <c:v>0.66252502000000013</c:v>
                </c:pt>
                <c:pt idx="22897">
                  <c:v>0.66255025000000012</c:v>
                </c:pt>
                <c:pt idx="22898">
                  <c:v>0.66258289000000004</c:v>
                </c:pt>
                <c:pt idx="22899">
                  <c:v>0.66260812000000013</c:v>
                </c:pt>
                <c:pt idx="22900">
                  <c:v>0.66264087000000027</c:v>
                </c:pt>
                <c:pt idx="22901">
                  <c:v>0.66266622000000008</c:v>
                </c:pt>
                <c:pt idx="22902">
                  <c:v>0.66269840000000024</c:v>
                </c:pt>
                <c:pt idx="22903">
                  <c:v>0.6627240900000001</c:v>
                </c:pt>
                <c:pt idx="22904">
                  <c:v>0.66275627000000015</c:v>
                </c:pt>
                <c:pt idx="22905">
                  <c:v>0.66278196000000011</c:v>
                </c:pt>
                <c:pt idx="22906">
                  <c:v>0.66281414000000005</c:v>
                </c:pt>
                <c:pt idx="22907">
                  <c:v>0.66283949000000009</c:v>
                </c:pt>
                <c:pt idx="22908">
                  <c:v>0.66287201000000007</c:v>
                </c:pt>
                <c:pt idx="22909">
                  <c:v>0.6628973600000001</c:v>
                </c:pt>
                <c:pt idx="22910">
                  <c:v>0.66292988000000019</c:v>
                </c:pt>
                <c:pt idx="22911">
                  <c:v>0.66295523000000023</c:v>
                </c:pt>
                <c:pt idx="22912">
                  <c:v>0.66298774999999999</c:v>
                </c:pt>
                <c:pt idx="22913">
                  <c:v>0.66301321000000013</c:v>
                </c:pt>
                <c:pt idx="22914">
                  <c:v>0.66304574000000016</c:v>
                </c:pt>
                <c:pt idx="22915">
                  <c:v>0.66307108000000015</c:v>
                </c:pt>
                <c:pt idx="22916">
                  <c:v>0.66310360999999995</c:v>
                </c:pt>
                <c:pt idx="22917">
                  <c:v>0.66312895000000016</c:v>
                </c:pt>
                <c:pt idx="22918">
                  <c:v>0.66316158999999997</c:v>
                </c:pt>
                <c:pt idx="22919">
                  <c:v>0.66318681999999995</c:v>
                </c:pt>
                <c:pt idx="22920">
                  <c:v>0.66321946000000009</c:v>
                </c:pt>
                <c:pt idx="22921">
                  <c:v>0.66324481000000024</c:v>
                </c:pt>
                <c:pt idx="22922">
                  <c:v>0.66327733000000011</c:v>
                </c:pt>
                <c:pt idx="22923">
                  <c:v>0.66330268000000003</c:v>
                </c:pt>
                <c:pt idx="22924">
                  <c:v>0.66333531999999995</c:v>
                </c:pt>
                <c:pt idx="22925">
                  <c:v>0.66336055000000005</c:v>
                </c:pt>
                <c:pt idx="22926">
                  <c:v>0.66339318999999997</c:v>
                </c:pt>
                <c:pt idx="22927">
                  <c:v>0.66341830000000002</c:v>
                </c:pt>
                <c:pt idx="22928">
                  <c:v>0.66345106000000009</c:v>
                </c:pt>
                <c:pt idx="22929">
                  <c:v>0.66347606000000003</c:v>
                </c:pt>
                <c:pt idx="22930">
                  <c:v>0.66350893000000011</c:v>
                </c:pt>
                <c:pt idx="22931">
                  <c:v>0.66353393000000005</c:v>
                </c:pt>
                <c:pt idx="22932">
                  <c:v>0.66356656999999986</c:v>
                </c:pt>
                <c:pt idx="22933">
                  <c:v>0.66359179999999995</c:v>
                </c:pt>
                <c:pt idx="22934">
                  <c:v>0.66362455000000009</c:v>
                </c:pt>
                <c:pt idx="22935">
                  <c:v>0.66364967000000019</c:v>
                </c:pt>
                <c:pt idx="22936">
                  <c:v>0.66368231000000011</c:v>
                </c:pt>
                <c:pt idx="22937">
                  <c:v>0.66370650000000009</c:v>
                </c:pt>
                <c:pt idx="22938">
                  <c:v>0.66374018000000012</c:v>
                </c:pt>
                <c:pt idx="22939">
                  <c:v>0.66376553000000016</c:v>
                </c:pt>
                <c:pt idx="22940">
                  <c:v>0.66379817000000008</c:v>
                </c:pt>
                <c:pt idx="22941">
                  <c:v>0.66382339999999995</c:v>
                </c:pt>
                <c:pt idx="22942">
                  <c:v>0.66385592000000015</c:v>
                </c:pt>
                <c:pt idx="22943">
                  <c:v>0.66388138000000008</c:v>
                </c:pt>
                <c:pt idx="22944">
                  <c:v>0.66391378999999984</c:v>
                </c:pt>
                <c:pt idx="22945">
                  <c:v>0.66393925000000009</c:v>
                </c:pt>
                <c:pt idx="22946">
                  <c:v>0.66397166000000019</c:v>
                </c:pt>
                <c:pt idx="22947">
                  <c:v>0.66399724000000016</c:v>
                </c:pt>
                <c:pt idx="22948">
                  <c:v>0.66402976000000014</c:v>
                </c:pt>
                <c:pt idx="22949">
                  <c:v>0.66405510999999995</c:v>
                </c:pt>
                <c:pt idx="22950">
                  <c:v>0.66408763000000015</c:v>
                </c:pt>
                <c:pt idx="22951">
                  <c:v>0.66411297999999996</c:v>
                </c:pt>
                <c:pt idx="22952">
                  <c:v>0.66414550000000028</c:v>
                </c:pt>
                <c:pt idx="22953">
                  <c:v>0.66417085000000009</c:v>
                </c:pt>
                <c:pt idx="22954">
                  <c:v>0.66420336999999996</c:v>
                </c:pt>
                <c:pt idx="22955">
                  <c:v>0.66422884000000015</c:v>
                </c:pt>
                <c:pt idx="22956">
                  <c:v>0.66426124000000009</c:v>
                </c:pt>
                <c:pt idx="22957">
                  <c:v>0.66428670999999984</c:v>
                </c:pt>
                <c:pt idx="22958">
                  <c:v>0.66431912000000004</c:v>
                </c:pt>
                <c:pt idx="22959">
                  <c:v>0.66434400000000016</c:v>
                </c:pt>
                <c:pt idx="22960">
                  <c:v>0.66437698999999983</c:v>
                </c:pt>
                <c:pt idx="22961">
                  <c:v>0.66440186999999995</c:v>
                </c:pt>
                <c:pt idx="22962">
                  <c:v>0.66443486000000007</c:v>
                </c:pt>
                <c:pt idx="22963">
                  <c:v>0.66445997000000012</c:v>
                </c:pt>
                <c:pt idx="22964">
                  <c:v>0.66449248999999999</c:v>
                </c:pt>
                <c:pt idx="22965">
                  <c:v>0.66451795999999996</c:v>
                </c:pt>
                <c:pt idx="22966">
                  <c:v>0.66455036999999983</c:v>
                </c:pt>
                <c:pt idx="22967">
                  <c:v>0.66457583000000009</c:v>
                </c:pt>
                <c:pt idx="22968">
                  <c:v>0.66460824000000018</c:v>
                </c:pt>
                <c:pt idx="22969">
                  <c:v>0.6646337000000001</c:v>
                </c:pt>
                <c:pt idx="22970">
                  <c:v>0.66466622000000009</c:v>
                </c:pt>
                <c:pt idx="22971">
                  <c:v>0.66469157000000023</c:v>
                </c:pt>
                <c:pt idx="22972">
                  <c:v>0.6647240900000001</c:v>
                </c:pt>
                <c:pt idx="22973">
                  <c:v>0.66474955000000024</c:v>
                </c:pt>
                <c:pt idx="22974">
                  <c:v>0.66478208000000005</c:v>
                </c:pt>
                <c:pt idx="22975">
                  <c:v>0.66480743000000009</c:v>
                </c:pt>
                <c:pt idx="22976">
                  <c:v>0.66483995000000007</c:v>
                </c:pt>
                <c:pt idx="22977">
                  <c:v>0.6648653000000001</c:v>
                </c:pt>
                <c:pt idx="22978">
                  <c:v>0.66489793000000008</c:v>
                </c:pt>
                <c:pt idx="22979">
                  <c:v>0.66492293000000013</c:v>
                </c:pt>
                <c:pt idx="22980">
                  <c:v>0.66495523000000023</c:v>
                </c:pt>
                <c:pt idx="22981">
                  <c:v>0.66498080000000015</c:v>
                </c:pt>
                <c:pt idx="22982">
                  <c:v>0.66501310000000002</c:v>
                </c:pt>
                <c:pt idx="22983">
                  <c:v>0.6650386800000001</c:v>
                </c:pt>
                <c:pt idx="22984">
                  <c:v>0.66507097000000015</c:v>
                </c:pt>
                <c:pt idx="22985">
                  <c:v>0.66509655000000012</c:v>
                </c:pt>
                <c:pt idx="22986">
                  <c:v>0.66512884000000017</c:v>
                </c:pt>
                <c:pt idx="22987">
                  <c:v>0.66515442000000014</c:v>
                </c:pt>
                <c:pt idx="22988">
                  <c:v>0.66518682000000007</c:v>
                </c:pt>
                <c:pt idx="22989">
                  <c:v>0.66521229000000004</c:v>
                </c:pt>
                <c:pt idx="22990">
                  <c:v>0.66524481000000024</c:v>
                </c:pt>
                <c:pt idx="22991">
                  <c:v>0.66527027000000016</c:v>
                </c:pt>
                <c:pt idx="22992">
                  <c:v>0.66530268000000004</c:v>
                </c:pt>
                <c:pt idx="22993">
                  <c:v>0.66532780000000014</c:v>
                </c:pt>
                <c:pt idx="22994">
                  <c:v>0.66536055000000005</c:v>
                </c:pt>
                <c:pt idx="22995">
                  <c:v>0.66538567000000015</c:v>
                </c:pt>
                <c:pt idx="22996">
                  <c:v>0.66541841999999995</c:v>
                </c:pt>
                <c:pt idx="22997">
                  <c:v>0.66544353999999994</c:v>
                </c:pt>
                <c:pt idx="22998">
                  <c:v>0.66547628999999997</c:v>
                </c:pt>
                <c:pt idx="22999">
                  <c:v>0.66550141000000007</c:v>
                </c:pt>
                <c:pt idx="23000">
                  <c:v>0.66553415999999999</c:v>
                </c:pt>
                <c:pt idx="23001">
                  <c:v>0.66555928000000009</c:v>
                </c:pt>
                <c:pt idx="23002">
                  <c:v>0.66559226000000005</c:v>
                </c:pt>
                <c:pt idx="23003">
                  <c:v>0.66561714999999999</c:v>
                </c:pt>
                <c:pt idx="23004">
                  <c:v>0.66565012999999995</c:v>
                </c:pt>
                <c:pt idx="23005">
                  <c:v>0.66567502000000023</c:v>
                </c:pt>
                <c:pt idx="23006">
                  <c:v>0.6657075400000001</c:v>
                </c:pt>
                <c:pt idx="23007">
                  <c:v>0.66573300000000013</c:v>
                </c:pt>
                <c:pt idx="23008">
                  <c:v>0.66576541000000022</c:v>
                </c:pt>
                <c:pt idx="23009">
                  <c:v>0.66579099000000008</c:v>
                </c:pt>
                <c:pt idx="23010">
                  <c:v>0.66582339999999995</c:v>
                </c:pt>
                <c:pt idx="23011">
                  <c:v>0.66584898000000015</c:v>
                </c:pt>
                <c:pt idx="23012">
                  <c:v>0.66588127000000008</c:v>
                </c:pt>
                <c:pt idx="23013">
                  <c:v>0.66590743000000008</c:v>
                </c:pt>
                <c:pt idx="23014">
                  <c:v>0.66593925000000009</c:v>
                </c:pt>
                <c:pt idx="23015">
                  <c:v>0.66596471999999995</c:v>
                </c:pt>
                <c:pt idx="23016">
                  <c:v>0.66599712000000011</c:v>
                </c:pt>
                <c:pt idx="23017">
                  <c:v>0.66602258999999997</c:v>
                </c:pt>
                <c:pt idx="23018">
                  <c:v>0.66605499000000012</c:v>
                </c:pt>
                <c:pt idx="23019">
                  <c:v>0.6660804600000001</c:v>
                </c:pt>
                <c:pt idx="23020">
                  <c:v>0.66611286999999997</c:v>
                </c:pt>
                <c:pt idx="23021">
                  <c:v>0.66613833000000011</c:v>
                </c:pt>
                <c:pt idx="23022">
                  <c:v>0.66617085000000009</c:v>
                </c:pt>
                <c:pt idx="23023">
                  <c:v>0.66619620000000013</c:v>
                </c:pt>
                <c:pt idx="23024">
                  <c:v>0.66622872000000011</c:v>
                </c:pt>
                <c:pt idx="23025">
                  <c:v>0.6662538400000001</c:v>
                </c:pt>
                <c:pt idx="23026">
                  <c:v>0.66628659000000001</c:v>
                </c:pt>
                <c:pt idx="23027">
                  <c:v>0.66631171000000011</c:v>
                </c:pt>
                <c:pt idx="23028">
                  <c:v>0.66634446000000014</c:v>
                </c:pt>
                <c:pt idx="23029">
                  <c:v>0.66636969000000013</c:v>
                </c:pt>
                <c:pt idx="23030">
                  <c:v>0.66640233000000004</c:v>
                </c:pt>
                <c:pt idx="23031">
                  <c:v>0.66642756000000003</c:v>
                </c:pt>
                <c:pt idx="23032">
                  <c:v>0.66646019999999984</c:v>
                </c:pt>
                <c:pt idx="23033">
                  <c:v>0.66648543000000016</c:v>
                </c:pt>
                <c:pt idx="23034">
                  <c:v>0.66651806999999996</c:v>
                </c:pt>
                <c:pt idx="23035">
                  <c:v>0.66654342000000011</c:v>
                </c:pt>
                <c:pt idx="23036">
                  <c:v>0.66657594000000009</c:v>
                </c:pt>
                <c:pt idx="23037">
                  <c:v>0.66660129000000024</c:v>
                </c:pt>
                <c:pt idx="23038">
                  <c:v>0.66663393000000015</c:v>
                </c:pt>
                <c:pt idx="23039">
                  <c:v>0.66665916000000014</c:v>
                </c:pt>
                <c:pt idx="23040">
                  <c:v>0.66669180000000006</c:v>
                </c:pt>
                <c:pt idx="23041">
                  <c:v>0.66671703000000015</c:v>
                </c:pt>
                <c:pt idx="23042">
                  <c:v>0.66674967000000018</c:v>
                </c:pt>
                <c:pt idx="23043">
                  <c:v>0.66677502000000022</c:v>
                </c:pt>
                <c:pt idx="23044">
                  <c:v>0.66680754000000009</c:v>
                </c:pt>
                <c:pt idx="23045">
                  <c:v>0.66683289000000012</c:v>
                </c:pt>
                <c:pt idx="23046">
                  <c:v>0.66686495000000012</c:v>
                </c:pt>
                <c:pt idx="23047">
                  <c:v>0.66689018000000011</c:v>
                </c:pt>
                <c:pt idx="23048">
                  <c:v>0.66692293000000014</c:v>
                </c:pt>
                <c:pt idx="23049">
                  <c:v>0.66694816999999995</c:v>
                </c:pt>
                <c:pt idx="23050">
                  <c:v>0.66698080000000015</c:v>
                </c:pt>
                <c:pt idx="23051">
                  <c:v>0.66700604000000008</c:v>
                </c:pt>
                <c:pt idx="23052">
                  <c:v>0.66703868000000011</c:v>
                </c:pt>
                <c:pt idx="23053">
                  <c:v>0.66706390999999998</c:v>
                </c:pt>
                <c:pt idx="23054">
                  <c:v>0.66709655000000012</c:v>
                </c:pt>
                <c:pt idx="23055">
                  <c:v>0.66712178000000011</c:v>
                </c:pt>
                <c:pt idx="23056">
                  <c:v>0.66715442000000014</c:v>
                </c:pt>
                <c:pt idx="23057">
                  <c:v>0.66718046000000009</c:v>
                </c:pt>
                <c:pt idx="23058">
                  <c:v>0.66721229000000004</c:v>
                </c:pt>
                <c:pt idx="23059">
                  <c:v>0.66723774999999996</c:v>
                </c:pt>
                <c:pt idx="23060">
                  <c:v>0.66727015999999995</c:v>
                </c:pt>
                <c:pt idx="23061">
                  <c:v>0.66729620000000012</c:v>
                </c:pt>
                <c:pt idx="23062">
                  <c:v>0.66732791000000014</c:v>
                </c:pt>
                <c:pt idx="23063">
                  <c:v>0.66735361000000015</c:v>
                </c:pt>
                <c:pt idx="23064">
                  <c:v>0.66738590000000009</c:v>
                </c:pt>
                <c:pt idx="23065">
                  <c:v>0.66741112999999996</c:v>
                </c:pt>
                <c:pt idx="23066">
                  <c:v>0.6674438800000001</c:v>
                </c:pt>
                <c:pt idx="23067">
                  <c:v>0.66746899999999998</c:v>
                </c:pt>
                <c:pt idx="23068">
                  <c:v>0.66750175000000012</c:v>
                </c:pt>
                <c:pt idx="23069">
                  <c:v>0.66752686999999999</c:v>
                </c:pt>
                <c:pt idx="23070">
                  <c:v>0.66755962000000013</c:v>
                </c:pt>
                <c:pt idx="23071">
                  <c:v>0.66758357999999984</c:v>
                </c:pt>
                <c:pt idx="23072">
                  <c:v>0.66761749000000015</c:v>
                </c:pt>
                <c:pt idx="23073">
                  <c:v>0.66764273000000007</c:v>
                </c:pt>
                <c:pt idx="23074">
                  <c:v>0.66767548000000021</c:v>
                </c:pt>
                <c:pt idx="23075">
                  <c:v>0.66770094000000013</c:v>
                </c:pt>
                <c:pt idx="23076">
                  <c:v>0.66773335000000011</c:v>
                </c:pt>
                <c:pt idx="23077">
                  <c:v>0.66775893000000008</c:v>
                </c:pt>
                <c:pt idx="23078">
                  <c:v>0.66779122000000024</c:v>
                </c:pt>
                <c:pt idx="23079">
                  <c:v>0.66781634000000001</c:v>
                </c:pt>
                <c:pt idx="23080">
                  <c:v>0.66784909000000026</c:v>
                </c:pt>
                <c:pt idx="23081">
                  <c:v>0.66787421000000025</c:v>
                </c:pt>
                <c:pt idx="23082">
                  <c:v>0.66790696000000005</c:v>
                </c:pt>
                <c:pt idx="23083">
                  <c:v>0.66793208000000004</c:v>
                </c:pt>
                <c:pt idx="23084">
                  <c:v>0.66796482999999995</c:v>
                </c:pt>
                <c:pt idx="23085">
                  <c:v>0.66798995000000017</c:v>
                </c:pt>
                <c:pt idx="23086">
                  <c:v>0.6680222400000001</c:v>
                </c:pt>
                <c:pt idx="23087">
                  <c:v>0.66804793000000007</c:v>
                </c:pt>
                <c:pt idx="23088">
                  <c:v>0.66808023000000016</c:v>
                </c:pt>
                <c:pt idx="23089">
                  <c:v>0.66810546000000015</c:v>
                </c:pt>
                <c:pt idx="23090">
                  <c:v>0.66813810000000007</c:v>
                </c:pt>
                <c:pt idx="23091">
                  <c:v>0.66816333000000017</c:v>
                </c:pt>
                <c:pt idx="23092">
                  <c:v>0.66819608000000008</c:v>
                </c:pt>
                <c:pt idx="23093">
                  <c:v>0.66822120000000007</c:v>
                </c:pt>
                <c:pt idx="23094">
                  <c:v>0.66825394999999999</c:v>
                </c:pt>
                <c:pt idx="23095">
                  <c:v>0.66827907000000009</c:v>
                </c:pt>
                <c:pt idx="23096">
                  <c:v>0.66831194000000005</c:v>
                </c:pt>
                <c:pt idx="23097">
                  <c:v>0.66833693999999999</c:v>
                </c:pt>
                <c:pt idx="23098">
                  <c:v>0.66836980999999995</c:v>
                </c:pt>
                <c:pt idx="23099">
                  <c:v>0.66839493000000016</c:v>
                </c:pt>
                <c:pt idx="23100">
                  <c:v>0.66842791000000013</c:v>
                </c:pt>
                <c:pt idx="23101">
                  <c:v>0.66845279999999996</c:v>
                </c:pt>
                <c:pt idx="23102">
                  <c:v>0.66848532000000005</c:v>
                </c:pt>
                <c:pt idx="23103">
                  <c:v>0.66851066999999997</c:v>
                </c:pt>
                <c:pt idx="23104">
                  <c:v>0.66854329999999995</c:v>
                </c:pt>
                <c:pt idx="23105">
                  <c:v>0.66856864999999999</c:v>
                </c:pt>
                <c:pt idx="23106">
                  <c:v>0.66860118000000013</c:v>
                </c:pt>
                <c:pt idx="23107">
                  <c:v>0.66862768000000006</c:v>
                </c:pt>
                <c:pt idx="23108">
                  <c:v>0.66865905000000025</c:v>
                </c:pt>
                <c:pt idx="23109">
                  <c:v>0.66868439000000013</c:v>
                </c:pt>
                <c:pt idx="23110">
                  <c:v>0.66871692000000005</c:v>
                </c:pt>
                <c:pt idx="23111">
                  <c:v>0.66874226000000014</c:v>
                </c:pt>
                <c:pt idx="23112">
                  <c:v>0.66877478999999995</c:v>
                </c:pt>
                <c:pt idx="23113">
                  <c:v>0.6688002500000001</c:v>
                </c:pt>
                <c:pt idx="23114">
                  <c:v>0.66883276999999997</c:v>
                </c:pt>
                <c:pt idx="23115">
                  <c:v>0.66885812000000011</c:v>
                </c:pt>
                <c:pt idx="23116">
                  <c:v>0.6688906400000002</c:v>
                </c:pt>
                <c:pt idx="23117">
                  <c:v>0.66891587000000008</c:v>
                </c:pt>
                <c:pt idx="23118">
                  <c:v>0.66894851000000022</c:v>
                </c:pt>
                <c:pt idx="23119">
                  <c:v>0.66897444000000006</c:v>
                </c:pt>
                <c:pt idx="23120">
                  <c:v>0.66900638000000001</c:v>
                </c:pt>
                <c:pt idx="23121">
                  <c:v>0.66903173000000016</c:v>
                </c:pt>
                <c:pt idx="23122">
                  <c:v>0.66906425000000014</c:v>
                </c:pt>
                <c:pt idx="23123">
                  <c:v>0.66908925000000008</c:v>
                </c:pt>
                <c:pt idx="23124">
                  <c:v>0.66912212000000004</c:v>
                </c:pt>
                <c:pt idx="23125">
                  <c:v>0.66914724000000014</c:v>
                </c:pt>
                <c:pt idx="23126">
                  <c:v>0.66918010999999999</c:v>
                </c:pt>
                <c:pt idx="23127">
                  <c:v>0.66920511000000016</c:v>
                </c:pt>
                <c:pt idx="23128">
                  <c:v>0.66923752000000003</c:v>
                </c:pt>
                <c:pt idx="23129">
                  <c:v>0.66926297999999984</c:v>
                </c:pt>
                <c:pt idx="23130">
                  <c:v>0.66929539000000016</c:v>
                </c:pt>
                <c:pt idx="23131">
                  <c:v>0.66932108000000012</c:v>
                </c:pt>
                <c:pt idx="23132">
                  <c:v>0.66935325999999995</c:v>
                </c:pt>
                <c:pt idx="23133">
                  <c:v>0.66937907000000008</c:v>
                </c:pt>
                <c:pt idx="23134">
                  <c:v>0.66941136000000001</c:v>
                </c:pt>
                <c:pt idx="23135">
                  <c:v>0.66943693999999998</c:v>
                </c:pt>
                <c:pt idx="23136">
                  <c:v>0.66946923000000014</c:v>
                </c:pt>
                <c:pt idx="23137">
                  <c:v>0.66949481000000022</c:v>
                </c:pt>
                <c:pt idx="23138">
                  <c:v>0.66952710000000004</c:v>
                </c:pt>
                <c:pt idx="23139">
                  <c:v>0.66955222000000003</c:v>
                </c:pt>
                <c:pt idx="23140">
                  <c:v>0.66958496999999984</c:v>
                </c:pt>
                <c:pt idx="23141">
                  <c:v>0.66961020000000016</c:v>
                </c:pt>
                <c:pt idx="23142">
                  <c:v>0.66964284000000018</c:v>
                </c:pt>
                <c:pt idx="23143">
                  <c:v>0.66966806999999995</c:v>
                </c:pt>
                <c:pt idx="23144">
                  <c:v>0.66970071000000009</c:v>
                </c:pt>
                <c:pt idx="23145">
                  <c:v>0.66972606000000012</c:v>
                </c:pt>
                <c:pt idx="23146">
                  <c:v>0.66975881000000026</c:v>
                </c:pt>
                <c:pt idx="23147">
                  <c:v>0.66978393000000014</c:v>
                </c:pt>
                <c:pt idx="23148">
                  <c:v>0.66981668000000005</c:v>
                </c:pt>
                <c:pt idx="23149">
                  <c:v>0.6698419200000002</c:v>
                </c:pt>
                <c:pt idx="23150">
                  <c:v>0.66987455000000007</c:v>
                </c:pt>
                <c:pt idx="23151">
                  <c:v>0.66989967000000006</c:v>
                </c:pt>
                <c:pt idx="23152">
                  <c:v>0.66993243000000013</c:v>
                </c:pt>
                <c:pt idx="23153">
                  <c:v>0.66995777000000012</c:v>
                </c:pt>
                <c:pt idx="23154">
                  <c:v>0.66999030000000015</c:v>
                </c:pt>
                <c:pt idx="23155">
                  <c:v>0.67001506000000011</c:v>
                </c:pt>
                <c:pt idx="23156">
                  <c:v>0.67004770000000013</c:v>
                </c:pt>
                <c:pt idx="23157">
                  <c:v>0.67007293000000012</c:v>
                </c:pt>
                <c:pt idx="23158">
                  <c:v>0.67010557000000015</c:v>
                </c:pt>
                <c:pt idx="23159">
                  <c:v>0.67013080000000014</c:v>
                </c:pt>
                <c:pt idx="23160">
                  <c:v>0.67016355999999999</c:v>
                </c:pt>
                <c:pt idx="23161">
                  <c:v>0.67018925000000007</c:v>
                </c:pt>
                <c:pt idx="23162">
                  <c:v>0.67022143000000023</c:v>
                </c:pt>
                <c:pt idx="23163">
                  <c:v>0.67024724000000013</c:v>
                </c:pt>
                <c:pt idx="23164">
                  <c:v>0.67027942000000018</c:v>
                </c:pt>
                <c:pt idx="23165">
                  <c:v>0.67030511000000015</c:v>
                </c:pt>
                <c:pt idx="23166">
                  <c:v>0.67033728999999997</c:v>
                </c:pt>
                <c:pt idx="23167">
                  <c:v>0.67036251999999996</c:v>
                </c:pt>
                <c:pt idx="23168">
                  <c:v>0.6703951600000001</c:v>
                </c:pt>
                <c:pt idx="23169">
                  <c:v>0.67042062000000013</c:v>
                </c:pt>
                <c:pt idx="23170">
                  <c:v>0.67045303000000012</c:v>
                </c:pt>
                <c:pt idx="23171">
                  <c:v>0.67047849000000015</c:v>
                </c:pt>
                <c:pt idx="23172">
                  <c:v>0.67051090000000002</c:v>
                </c:pt>
                <c:pt idx="23173">
                  <c:v>0.67053635999999994</c:v>
                </c:pt>
                <c:pt idx="23174">
                  <c:v>0.67056877000000004</c:v>
                </c:pt>
                <c:pt idx="23175">
                  <c:v>0.67059435000000012</c:v>
                </c:pt>
                <c:pt idx="23176">
                  <c:v>0.67062664000000016</c:v>
                </c:pt>
                <c:pt idx="23177">
                  <c:v>0.67065222000000013</c:v>
                </c:pt>
                <c:pt idx="23178">
                  <c:v>0.67068462000000006</c:v>
                </c:pt>
                <c:pt idx="23179">
                  <c:v>0.67071009000000015</c:v>
                </c:pt>
                <c:pt idx="23180">
                  <c:v>0.67074238000000008</c:v>
                </c:pt>
                <c:pt idx="23181">
                  <c:v>0.67076796000000005</c:v>
                </c:pt>
                <c:pt idx="23182">
                  <c:v>0.6708002500000001</c:v>
                </c:pt>
                <c:pt idx="23183">
                  <c:v>0.67082583000000018</c:v>
                </c:pt>
                <c:pt idx="23184">
                  <c:v>0.67085824000000016</c:v>
                </c:pt>
                <c:pt idx="23185">
                  <c:v>0.6708832400000001</c:v>
                </c:pt>
                <c:pt idx="23186">
                  <c:v>0.67091610999999984</c:v>
                </c:pt>
                <c:pt idx="23187">
                  <c:v>0.67094111000000023</c:v>
                </c:pt>
                <c:pt idx="23188">
                  <c:v>0.67097398000000008</c:v>
                </c:pt>
                <c:pt idx="23189">
                  <c:v>0.67099909000000024</c:v>
                </c:pt>
                <c:pt idx="23190">
                  <c:v>0.6710318500000001</c:v>
                </c:pt>
                <c:pt idx="23191">
                  <c:v>0.67105696000000004</c:v>
                </c:pt>
                <c:pt idx="23192">
                  <c:v>0.67108972000000011</c:v>
                </c:pt>
                <c:pt idx="23193">
                  <c:v>0.67111483000000016</c:v>
                </c:pt>
                <c:pt idx="23194">
                  <c:v>0.67114759000000013</c:v>
                </c:pt>
                <c:pt idx="23195">
                  <c:v>0.67117270000000007</c:v>
                </c:pt>
                <c:pt idx="23196">
                  <c:v>0.67120511000000016</c:v>
                </c:pt>
                <c:pt idx="23197">
                  <c:v>0.67123056999999997</c:v>
                </c:pt>
                <c:pt idx="23198">
                  <c:v>0.6712631</c:v>
                </c:pt>
                <c:pt idx="23199">
                  <c:v>0.6712884400000001</c:v>
                </c:pt>
                <c:pt idx="23200">
                  <c:v>0.67132097000000013</c:v>
                </c:pt>
                <c:pt idx="23201">
                  <c:v>0.67134631000000011</c:v>
                </c:pt>
                <c:pt idx="23202">
                  <c:v>0.67137884000000014</c:v>
                </c:pt>
                <c:pt idx="23203">
                  <c:v>0.67140418000000002</c:v>
                </c:pt>
                <c:pt idx="23204">
                  <c:v>0.67143648</c:v>
                </c:pt>
                <c:pt idx="23205">
                  <c:v>0.67146229000000002</c:v>
                </c:pt>
                <c:pt idx="23206">
                  <c:v>0.67149457999999995</c:v>
                </c:pt>
                <c:pt idx="23207">
                  <c:v>0.67151969000000011</c:v>
                </c:pt>
                <c:pt idx="23208">
                  <c:v>0.67155244999999997</c:v>
                </c:pt>
                <c:pt idx="23209">
                  <c:v>0.67157767999999995</c:v>
                </c:pt>
                <c:pt idx="23210">
                  <c:v>0.67161032000000009</c:v>
                </c:pt>
                <c:pt idx="23211">
                  <c:v>0.67163555000000008</c:v>
                </c:pt>
                <c:pt idx="23212">
                  <c:v>0.67166819000000011</c:v>
                </c:pt>
                <c:pt idx="23213">
                  <c:v>0.67169342000000021</c:v>
                </c:pt>
                <c:pt idx="23214">
                  <c:v>0.67172571000000025</c:v>
                </c:pt>
                <c:pt idx="23215">
                  <c:v>0.67175141000000027</c:v>
                </c:pt>
                <c:pt idx="23216">
                  <c:v>0.67178370000000009</c:v>
                </c:pt>
                <c:pt idx="23217">
                  <c:v>0.67180928000000006</c:v>
                </c:pt>
                <c:pt idx="23218">
                  <c:v>0.67184157000000022</c:v>
                </c:pt>
                <c:pt idx="23219">
                  <c:v>0.67186726000000008</c:v>
                </c:pt>
                <c:pt idx="23220">
                  <c:v>0.67189955000000023</c:v>
                </c:pt>
                <c:pt idx="23221">
                  <c:v>0.67192525000000025</c:v>
                </c:pt>
                <c:pt idx="23222">
                  <c:v>0.67195743000000008</c:v>
                </c:pt>
                <c:pt idx="23223">
                  <c:v>0.67198312000000004</c:v>
                </c:pt>
                <c:pt idx="23224">
                  <c:v>0.67201530000000009</c:v>
                </c:pt>
                <c:pt idx="23225">
                  <c:v>0.67204053000000008</c:v>
                </c:pt>
                <c:pt idx="23226">
                  <c:v>0.67207328000000011</c:v>
                </c:pt>
                <c:pt idx="23227">
                  <c:v>0.6720984000000001</c:v>
                </c:pt>
                <c:pt idx="23228">
                  <c:v>0.67213115000000012</c:v>
                </c:pt>
                <c:pt idx="23229">
                  <c:v>0.67215627000000011</c:v>
                </c:pt>
                <c:pt idx="23230">
                  <c:v>0.67218914000000007</c:v>
                </c:pt>
                <c:pt idx="23231">
                  <c:v>0.67221425000000012</c:v>
                </c:pt>
                <c:pt idx="23232">
                  <c:v>0.67224701000000009</c:v>
                </c:pt>
                <c:pt idx="23233">
                  <c:v>0.67227224000000008</c:v>
                </c:pt>
                <c:pt idx="23234">
                  <c:v>0.6723048800000001</c:v>
                </c:pt>
                <c:pt idx="23235">
                  <c:v>0.67233010999999998</c:v>
                </c:pt>
                <c:pt idx="23236">
                  <c:v>0.67236275000000001</c:v>
                </c:pt>
                <c:pt idx="23237">
                  <c:v>0.67238798</c:v>
                </c:pt>
                <c:pt idx="23238">
                  <c:v>0.67242062000000014</c:v>
                </c:pt>
                <c:pt idx="23239">
                  <c:v>0.67244596999999995</c:v>
                </c:pt>
                <c:pt idx="23240">
                  <c:v>0.67247849000000015</c:v>
                </c:pt>
                <c:pt idx="23241">
                  <c:v>0.67250384000000007</c:v>
                </c:pt>
                <c:pt idx="23242">
                  <c:v>0.67253636000000006</c:v>
                </c:pt>
                <c:pt idx="23243">
                  <c:v>0.67256170999999998</c:v>
                </c:pt>
                <c:pt idx="23244">
                  <c:v>0.67259435000000012</c:v>
                </c:pt>
                <c:pt idx="23245">
                  <c:v>0.6726196900000001</c:v>
                </c:pt>
                <c:pt idx="23246">
                  <c:v>0.67265222000000013</c:v>
                </c:pt>
                <c:pt idx="23247">
                  <c:v>0.67267756000000012</c:v>
                </c:pt>
                <c:pt idx="23248">
                  <c:v>0.67271009000000015</c:v>
                </c:pt>
                <c:pt idx="23249">
                  <c:v>0.67273497000000015</c:v>
                </c:pt>
                <c:pt idx="23250">
                  <c:v>0.67276796000000005</c:v>
                </c:pt>
                <c:pt idx="23251">
                  <c:v>0.67279284000000006</c:v>
                </c:pt>
                <c:pt idx="23252">
                  <c:v>0.67282594000000018</c:v>
                </c:pt>
                <c:pt idx="23253">
                  <c:v>0.67285071000000007</c:v>
                </c:pt>
                <c:pt idx="23254">
                  <c:v>0.67288334999999999</c:v>
                </c:pt>
                <c:pt idx="23255">
                  <c:v>0.67290858000000009</c:v>
                </c:pt>
                <c:pt idx="23256">
                  <c:v>0.67294122000000023</c:v>
                </c:pt>
                <c:pt idx="23257">
                  <c:v>0.67296668000000004</c:v>
                </c:pt>
                <c:pt idx="23258">
                  <c:v>0.67299909000000024</c:v>
                </c:pt>
                <c:pt idx="23259">
                  <c:v>0.67302455000000017</c:v>
                </c:pt>
                <c:pt idx="23260">
                  <c:v>0.67305708000000009</c:v>
                </c:pt>
                <c:pt idx="23261">
                  <c:v>0.67308243000000012</c:v>
                </c:pt>
                <c:pt idx="23262">
                  <c:v>0.6731150600000001</c:v>
                </c:pt>
                <c:pt idx="23263">
                  <c:v>0.67314030000000014</c:v>
                </c:pt>
                <c:pt idx="23264">
                  <c:v>0.67317293000000011</c:v>
                </c:pt>
                <c:pt idx="23265">
                  <c:v>0.67319817000000015</c:v>
                </c:pt>
                <c:pt idx="23266">
                  <c:v>0.67323091999999995</c:v>
                </c:pt>
                <c:pt idx="23267">
                  <c:v>0.67325603999999994</c:v>
                </c:pt>
                <c:pt idx="23268">
                  <c:v>0.67328832999999999</c:v>
                </c:pt>
                <c:pt idx="23269">
                  <c:v>0.67331390999999996</c:v>
                </c:pt>
                <c:pt idx="23270">
                  <c:v>0.67334631000000011</c:v>
                </c:pt>
                <c:pt idx="23271">
                  <c:v>0.67337189000000008</c:v>
                </c:pt>
                <c:pt idx="23272">
                  <c:v>0.67340418000000002</c:v>
                </c:pt>
                <c:pt idx="23273">
                  <c:v>0.67342988000000015</c:v>
                </c:pt>
                <c:pt idx="23274">
                  <c:v>0.67346205000000003</c:v>
                </c:pt>
                <c:pt idx="23275">
                  <c:v>0.67348775000000005</c:v>
                </c:pt>
                <c:pt idx="23276">
                  <c:v>0.67352027000000014</c:v>
                </c:pt>
                <c:pt idx="23277">
                  <c:v>0.67354516000000009</c:v>
                </c:pt>
                <c:pt idx="23278">
                  <c:v>0.67357814000000005</c:v>
                </c:pt>
                <c:pt idx="23279">
                  <c:v>0.6736030300000001</c:v>
                </c:pt>
                <c:pt idx="23280">
                  <c:v>0.67363600999999995</c:v>
                </c:pt>
                <c:pt idx="23281">
                  <c:v>0.67366090000000012</c:v>
                </c:pt>
                <c:pt idx="23282">
                  <c:v>0.67369388000000019</c:v>
                </c:pt>
                <c:pt idx="23283">
                  <c:v>0.67371877000000013</c:v>
                </c:pt>
                <c:pt idx="23284">
                  <c:v>0.67375129000000022</c:v>
                </c:pt>
                <c:pt idx="23285">
                  <c:v>0.67377675000000015</c:v>
                </c:pt>
                <c:pt idx="23286">
                  <c:v>0.67380916000000013</c:v>
                </c:pt>
                <c:pt idx="23287">
                  <c:v>0.67383462000000016</c:v>
                </c:pt>
                <c:pt idx="23288">
                  <c:v>0.67386703000000014</c:v>
                </c:pt>
                <c:pt idx="23289">
                  <c:v>0.67389249000000007</c:v>
                </c:pt>
                <c:pt idx="23290">
                  <c:v>0.67392490000000016</c:v>
                </c:pt>
                <c:pt idx="23291">
                  <c:v>0.67395060000000007</c:v>
                </c:pt>
                <c:pt idx="23292">
                  <c:v>0.67398276999999984</c:v>
                </c:pt>
                <c:pt idx="23293">
                  <c:v>0.67400858000000008</c:v>
                </c:pt>
                <c:pt idx="23294">
                  <c:v>0.67404076000000013</c:v>
                </c:pt>
                <c:pt idx="23295">
                  <c:v>0.67406599000000011</c:v>
                </c:pt>
                <c:pt idx="23296">
                  <c:v>0.67409874000000014</c:v>
                </c:pt>
                <c:pt idx="23297">
                  <c:v>0.67412386000000013</c:v>
                </c:pt>
                <c:pt idx="23298">
                  <c:v>0.67415672999999998</c:v>
                </c:pt>
                <c:pt idx="23299">
                  <c:v>0.67418173000000015</c:v>
                </c:pt>
                <c:pt idx="23300">
                  <c:v>0.67421460000000011</c:v>
                </c:pt>
                <c:pt idx="23301">
                  <c:v>0.67423960000000016</c:v>
                </c:pt>
                <c:pt idx="23302">
                  <c:v>0.67427258999999984</c:v>
                </c:pt>
                <c:pt idx="23303">
                  <c:v>0.67429746999999995</c:v>
                </c:pt>
                <c:pt idx="23304">
                  <c:v>0.67432999000000016</c:v>
                </c:pt>
                <c:pt idx="23305">
                  <c:v>0.67435546000000013</c:v>
                </c:pt>
                <c:pt idx="23306">
                  <c:v>0.67438787000000011</c:v>
                </c:pt>
                <c:pt idx="23307">
                  <c:v>0.67441333000000003</c:v>
                </c:pt>
                <c:pt idx="23308">
                  <c:v>0.67444585000000024</c:v>
                </c:pt>
                <c:pt idx="23309">
                  <c:v>0.67447131000000016</c:v>
                </c:pt>
                <c:pt idx="23310">
                  <c:v>0.67450372000000003</c:v>
                </c:pt>
                <c:pt idx="23311">
                  <c:v>0.67452917999999995</c:v>
                </c:pt>
                <c:pt idx="23312">
                  <c:v>0.67456159000000004</c:v>
                </c:pt>
                <c:pt idx="23313">
                  <c:v>0.67458704999999997</c:v>
                </c:pt>
                <c:pt idx="23314">
                  <c:v>0.67461981000000026</c:v>
                </c:pt>
                <c:pt idx="23315">
                  <c:v>0.67464504000000025</c:v>
                </c:pt>
                <c:pt idx="23316">
                  <c:v>0.67467768000000006</c:v>
                </c:pt>
                <c:pt idx="23317">
                  <c:v>0.67470255999999995</c:v>
                </c:pt>
                <c:pt idx="23318">
                  <c:v>0.67473497000000016</c:v>
                </c:pt>
                <c:pt idx="23319">
                  <c:v>0.67476055000000013</c:v>
                </c:pt>
                <c:pt idx="23320">
                  <c:v>0.67479284000000006</c:v>
                </c:pt>
                <c:pt idx="23321">
                  <c:v>0.67481842000000014</c:v>
                </c:pt>
                <c:pt idx="23322">
                  <c:v>0.67485083000000023</c:v>
                </c:pt>
                <c:pt idx="23323">
                  <c:v>0.67487641000000009</c:v>
                </c:pt>
                <c:pt idx="23324">
                  <c:v>0.67490870000000014</c:v>
                </c:pt>
                <c:pt idx="23325">
                  <c:v>0.67493428000000011</c:v>
                </c:pt>
                <c:pt idx="23326">
                  <c:v>0.67496657000000004</c:v>
                </c:pt>
                <c:pt idx="23327">
                  <c:v>0.67499215000000012</c:v>
                </c:pt>
                <c:pt idx="23328">
                  <c:v>0.6750246700000001</c:v>
                </c:pt>
                <c:pt idx="23329">
                  <c:v>0.67505002000000014</c:v>
                </c:pt>
                <c:pt idx="23330">
                  <c:v>0.67508254000000001</c:v>
                </c:pt>
                <c:pt idx="23331">
                  <c:v>0.67510800000000015</c:v>
                </c:pt>
                <c:pt idx="23332">
                  <c:v>0.67514041000000025</c:v>
                </c:pt>
                <c:pt idx="23333">
                  <c:v>0.67516586999999995</c:v>
                </c:pt>
                <c:pt idx="23334">
                  <c:v>0.67519828000000015</c:v>
                </c:pt>
                <c:pt idx="23335">
                  <c:v>0.67522374000000007</c:v>
                </c:pt>
                <c:pt idx="23336">
                  <c:v>0.67525615000000005</c:v>
                </c:pt>
                <c:pt idx="23337">
                  <c:v>0.67528173000000014</c:v>
                </c:pt>
                <c:pt idx="23338">
                  <c:v>0.67531414000000001</c:v>
                </c:pt>
                <c:pt idx="23339">
                  <c:v>0.67533924999999995</c:v>
                </c:pt>
                <c:pt idx="23340">
                  <c:v>0.67537201000000013</c:v>
                </c:pt>
                <c:pt idx="23341">
                  <c:v>0.67539712000000007</c:v>
                </c:pt>
                <c:pt idx="23342">
                  <c:v>0.67542988000000015</c:v>
                </c:pt>
                <c:pt idx="23343">
                  <c:v>0.67545498999999998</c:v>
                </c:pt>
                <c:pt idx="23344">
                  <c:v>0.67548775000000005</c:v>
                </c:pt>
                <c:pt idx="23345">
                  <c:v>0.67551287000000004</c:v>
                </c:pt>
                <c:pt idx="23346">
                  <c:v>0.67554574000000012</c:v>
                </c:pt>
                <c:pt idx="23347">
                  <c:v>0.67557084999999995</c:v>
                </c:pt>
                <c:pt idx="23348">
                  <c:v>0.67560361000000024</c:v>
                </c:pt>
                <c:pt idx="23349">
                  <c:v>0.67562872000000018</c:v>
                </c:pt>
                <c:pt idx="23350">
                  <c:v>0.67566090000000012</c:v>
                </c:pt>
                <c:pt idx="23351">
                  <c:v>0.67568658999999998</c:v>
                </c:pt>
                <c:pt idx="23352">
                  <c:v>0.67571877000000014</c:v>
                </c:pt>
                <c:pt idx="23353">
                  <c:v>0.67574446000000021</c:v>
                </c:pt>
                <c:pt idx="23354">
                  <c:v>0.67577664000000015</c:v>
                </c:pt>
                <c:pt idx="23355">
                  <c:v>0.67580245000000017</c:v>
                </c:pt>
                <c:pt idx="23356">
                  <c:v>0.67583509000000008</c:v>
                </c:pt>
                <c:pt idx="23357">
                  <c:v>0.67586032000000007</c:v>
                </c:pt>
                <c:pt idx="23358">
                  <c:v>0.67589238000000007</c:v>
                </c:pt>
                <c:pt idx="23359">
                  <c:v>0.67591818999999997</c:v>
                </c:pt>
                <c:pt idx="23360">
                  <c:v>0.67595060000000007</c:v>
                </c:pt>
                <c:pt idx="23361">
                  <c:v>0.6759760600000001</c:v>
                </c:pt>
                <c:pt idx="23362">
                  <c:v>0.67600835000000015</c:v>
                </c:pt>
                <c:pt idx="23363">
                  <c:v>0.67603405000000016</c:v>
                </c:pt>
                <c:pt idx="23364">
                  <c:v>0.67606622000000005</c:v>
                </c:pt>
                <c:pt idx="23365">
                  <c:v>0.67609157000000009</c:v>
                </c:pt>
                <c:pt idx="23366">
                  <c:v>0.67612409000000007</c:v>
                </c:pt>
                <c:pt idx="23367">
                  <c:v>0.67614944000000021</c:v>
                </c:pt>
                <c:pt idx="23368">
                  <c:v>0.67618219000000002</c:v>
                </c:pt>
                <c:pt idx="23369">
                  <c:v>0.67620731000000012</c:v>
                </c:pt>
                <c:pt idx="23370">
                  <c:v>0.67623995000000015</c:v>
                </c:pt>
                <c:pt idx="23371">
                  <c:v>0.67626530000000007</c:v>
                </c:pt>
                <c:pt idx="23372">
                  <c:v>0.67629793000000016</c:v>
                </c:pt>
                <c:pt idx="23373">
                  <c:v>0.67632328000000008</c:v>
                </c:pt>
                <c:pt idx="23374">
                  <c:v>0.67635557000000013</c:v>
                </c:pt>
                <c:pt idx="23375">
                  <c:v>0.67638069000000012</c:v>
                </c:pt>
                <c:pt idx="23376">
                  <c:v>0.67641344000000003</c:v>
                </c:pt>
                <c:pt idx="23377">
                  <c:v>0.67643868000000007</c:v>
                </c:pt>
                <c:pt idx="23378">
                  <c:v>0.67647131000000016</c:v>
                </c:pt>
                <c:pt idx="23379">
                  <c:v>0.67649654999999997</c:v>
                </c:pt>
                <c:pt idx="23380">
                  <c:v>0.67652917999999995</c:v>
                </c:pt>
                <c:pt idx="23381">
                  <c:v>0.67655465000000015</c:v>
                </c:pt>
                <c:pt idx="23382">
                  <c:v>0.67658704999999997</c:v>
                </c:pt>
                <c:pt idx="23383">
                  <c:v>0.67661240000000011</c:v>
                </c:pt>
                <c:pt idx="23384">
                  <c:v>0.67664493000000026</c:v>
                </c:pt>
                <c:pt idx="23385">
                  <c:v>0.67667038999999995</c:v>
                </c:pt>
                <c:pt idx="23386">
                  <c:v>0.67670291000000016</c:v>
                </c:pt>
                <c:pt idx="23387">
                  <c:v>0.67672837000000008</c:v>
                </c:pt>
                <c:pt idx="23388">
                  <c:v>0.67676090000000011</c:v>
                </c:pt>
                <c:pt idx="23389">
                  <c:v>0.67678624000000009</c:v>
                </c:pt>
                <c:pt idx="23390">
                  <c:v>0.67681877000000013</c:v>
                </c:pt>
                <c:pt idx="23391">
                  <c:v>0.67684365000000024</c:v>
                </c:pt>
                <c:pt idx="23392">
                  <c:v>0.67687618000000005</c:v>
                </c:pt>
                <c:pt idx="23393">
                  <c:v>0.67690175000000008</c:v>
                </c:pt>
                <c:pt idx="23394">
                  <c:v>0.67693439000000011</c:v>
                </c:pt>
                <c:pt idx="23395">
                  <c:v>0.67695962000000021</c:v>
                </c:pt>
                <c:pt idx="23396">
                  <c:v>0.67699237999999995</c:v>
                </c:pt>
                <c:pt idx="23397">
                  <c:v>0.67701749000000011</c:v>
                </c:pt>
                <c:pt idx="23398">
                  <c:v>0.67705025000000008</c:v>
                </c:pt>
                <c:pt idx="23399">
                  <c:v>0.67707536999999995</c:v>
                </c:pt>
                <c:pt idx="23400">
                  <c:v>0.67710812000000009</c:v>
                </c:pt>
                <c:pt idx="23401">
                  <c:v>0.67713324000000008</c:v>
                </c:pt>
                <c:pt idx="23402">
                  <c:v>0.67716599000000011</c:v>
                </c:pt>
                <c:pt idx="23403">
                  <c:v>0.6771912200000002</c:v>
                </c:pt>
                <c:pt idx="23404">
                  <c:v>0.67722386000000012</c:v>
                </c:pt>
                <c:pt idx="23405">
                  <c:v>0.67724909000000022</c:v>
                </c:pt>
                <c:pt idx="23406">
                  <c:v>0.67728173000000014</c:v>
                </c:pt>
                <c:pt idx="23407">
                  <c:v>0.67730662000000008</c:v>
                </c:pt>
                <c:pt idx="23408">
                  <c:v>0.67733960000000015</c:v>
                </c:pt>
                <c:pt idx="23409">
                  <c:v>0.67736494999999997</c:v>
                </c:pt>
                <c:pt idx="23410">
                  <c:v>0.67739746999999995</c:v>
                </c:pt>
                <c:pt idx="23411">
                  <c:v>0.67742282000000009</c:v>
                </c:pt>
                <c:pt idx="23412">
                  <c:v>0.67745511000000014</c:v>
                </c:pt>
                <c:pt idx="23413">
                  <c:v>0.67748023000000013</c:v>
                </c:pt>
                <c:pt idx="23414">
                  <c:v>0.67751297999999993</c:v>
                </c:pt>
                <c:pt idx="23415">
                  <c:v>0.67753810000000003</c:v>
                </c:pt>
                <c:pt idx="23416">
                  <c:v>0.67757084999999995</c:v>
                </c:pt>
                <c:pt idx="23417">
                  <c:v>0.67759597000000016</c:v>
                </c:pt>
                <c:pt idx="23418">
                  <c:v>0.67762872000000018</c:v>
                </c:pt>
                <c:pt idx="23419">
                  <c:v>0.67765384000000006</c:v>
                </c:pt>
                <c:pt idx="23420">
                  <c:v>0.67768658999999998</c:v>
                </c:pt>
                <c:pt idx="23421">
                  <c:v>0.67771182000000019</c:v>
                </c:pt>
                <c:pt idx="23422">
                  <c:v>0.67774446000000022</c:v>
                </c:pt>
                <c:pt idx="23423">
                  <c:v>0.67776969000000009</c:v>
                </c:pt>
                <c:pt idx="23424">
                  <c:v>0.67780233000000012</c:v>
                </c:pt>
                <c:pt idx="23425">
                  <c:v>0.67782756000000011</c:v>
                </c:pt>
                <c:pt idx="23426">
                  <c:v>0.67786032000000007</c:v>
                </c:pt>
                <c:pt idx="23427">
                  <c:v>0.67788554999999995</c:v>
                </c:pt>
                <c:pt idx="23428">
                  <c:v>0.67791796000000004</c:v>
                </c:pt>
                <c:pt idx="23429">
                  <c:v>0.67794354000000012</c:v>
                </c:pt>
                <c:pt idx="23430">
                  <c:v>0.67797571000000023</c:v>
                </c:pt>
                <c:pt idx="23431">
                  <c:v>0.67800141000000025</c:v>
                </c:pt>
                <c:pt idx="23432">
                  <c:v>0.67803370000000007</c:v>
                </c:pt>
                <c:pt idx="23433">
                  <c:v>0.67805928000000015</c:v>
                </c:pt>
                <c:pt idx="23434">
                  <c:v>0.67809157000000009</c:v>
                </c:pt>
                <c:pt idx="23435">
                  <c:v>0.67811714999999984</c:v>
                </c:pt>
                <c:pt idx="23436">
                  <c:v>0.67814944000000021</c:v>
                </c:pt>
                <c:pt idx="23437">
                  <c:v>0.67817467000000009</c:v>
                </c:pt>
                <c:pt idx="23438">
                  <c:v>0.67820743000000028</c:v>
                </c:pt>
                <c:pt idx="23439">
                  <c:v>0.67823253999999999</c:v>
                </c:pt>
                <c:pt idx="23440">
                  <c:v>0.67826530000000007</c:v>
                </c:pt>
                <c:pt idx="23441">
                  <c:v>0.67829041000000023</c:v>
                </c:pt>
                <c:pt idx="23442">
                  <c:v>0.67832316999999998</c:v>
                </c:pt>
                <c:pt idx="23443">
                  <c:v>0.67834840000000007</c:v>
                </c:pt>
                <c:pt idx="23444">
                  <c:v>0.67838092000000005</c:v>
                </c:pt>
                <c:pt idx="23445">
                  <c:v>0.67840637999999998</c:v>
                </c:pt>
                <c:pt idx="23446">
                  <c:v>0.67843891000000012</c:v>
                </c:pt>
                <c:pt idx="23447">
                  <c:v>0.67846413999999999</c:v>
                </c:pt>
                <c:pt idx="23448">
                  <c:v>0.67849678000000002</c:v>
                </c:pt>
                <c:pt idx="23449">
                  <c:v>0.67852212000000001</c:v>
                </c:pt>
                <c:pt idx="23450">
                  <c:v>0.67855465000000015</c:v>
                </c:pt>
                <c:pt idx="23451">
                  <c:v>0.67858010999999996</c:v>
                </c:pt>
                <c:pt idx="23452">
                  <c:v>0.67861252000000005</c:v>
                </c:pt>
                <c:pt idx="23453">
                  <c:v>0.67863775000000015</c:v>
                </c:pt>
                <c:pt idx="23454">
                  <c:v>0.67867050000000007</c:v>
                </c:pt>
                <c:pt idx="23455">
                  <c:v>0.67869562000000028</c:v>
                </c:pt>
                <c:pt idx="23456">
                  <c:v>0.67872837000000008</c:v>
                </c:pt>
                <c:pt idx="23457">
                  <c:v>0.67875349000000007</c:v>
                </c:pt>
                <c:pt idx="23458">
                  <c:v>0.67878590000000016</c:v>
                </c:pt>
                <c:pt idx="23459">
                  <c:v>0.67881136000000009</c:v>
                </c:pt>
                <c:pt idx="23460">
                  <c:v>0.67884377000000007</c:v>
                </c:pt>
                <c:pt idx="23461">
                  <c:v>0.6788692300000001</c:v>
                </c:pt>
                <c:pt idx="23462">
                  <c:v>0.67890164000000019</c:v>
                </c:pt>
                <c:pt idx="23463">
                  <c:v>0.67892710000000012</c:v>
                </c:pt>
                <c:pt idx="23464">
                  <c:v>0.67895962000000021</c:v>
                </c:pt>
                <c:pt idx="23465">
                  <c:v>0.67898509000000007</c:v>
                </c:pt>
                <c:pt idx="23466">
                  <c:v>0.67901749000000011</c:v>
                </c:pt>
                <c:pt idx="23467">
                  <c:v>0.67904296000000008</c:v>
                </c:pt>
                <c:pt idx="23468">
                  <c:v>0.67907537000000007</c:v>
                </c:pt>
                <c:pt idx="23469">
                  <c:v>0.67910106000000015</c:v>
                </c:pt>
                <c:pt idx="23470">
                  <c:v>0.67913324000000008</c:v>
                </c:pt>
                <c:pt idx="23471">
                  <c:v>0.67915835000000013</c:v>
                </c:pt>
                <c:pt idx="23472">
                  <c:v>0.6791911100000001</c:v>
                </c:pt>
                <c:pt idx="23473">
                  <c:v>0.67921633999999997</c:v>
                </c:pt>
                <c:pt idx="23474">
                  <c:v>0.67924909000000022</c:v>
                </c:pt>
                <c:pt idx="23475">
                  <c:v>0.6792742100000001</c:v>
                </c:pt>
                <c:pt idx="23476">
                  <c:v>0.67930696000000002</c:v>
                </c:pt>
                <c:pt idx="23477">
                  <c:v>0.67933208</c:v>
                </c:pt>
                <c:pt idx="23478">
                  <c:v>0.67936494999999997</c:v>
                </c:pt>
                <c:pt idx="23479">
                  <c:v>0.67939006000000013</c:v>
                </c:pt>
                <c:pt idx="23480">
                  <c:v>0.67942282000000009</c:v>
                </c:pt>
                <c:pt idx="23481">
                  <c:v>0.67944793000000014</c:v>
                </c:pt>
                <c:pt idx="23482">
                  <c:v>0.67948080000000011</c:v>
                </c:pt>
                <c:pt idx="23483">
                  <c:v>0.67950580000000016</c:v>
                </c:pt>
                <c:pt idx="23484">
                  <c:v>0.67953867999999995</c:v>
                </c:pt>
                <c:pt idx="23485">
                  <c:v>0.67956368</c:v>
                </c:pt>
                <c:pt idx="23486">
                  <c:v>0.67959654999999997</c:v>
                </c:pt>
                <c:pt idx="23487">
                  <c:v>0.67962131000000026</c:v>
                </c:pt>
                <c:pt idx="23488">
                  <c:v>0.6796544200000002</c:v>
                </c:pt>
                <c:pt idx="23489">
                  <c:v>0.67967918000000016</c:v>
                </c:pt>
                <c:pt idx="23490">
                  <c:v>0.67971229000000011</c:v>
                </c:pt>
                <c:pt idx="23491">
                  <c:v>0.67973704999999995</c:v>
                </c:pt>
                <c:pt idx="23492">
                  <c:v>0.67976969000000009</c:v>
                </c:pt>
                <c:pt idx="23493">
                  <c:v>0.67979493000000024</c:v>
                </c:pt>
                <c:pt idx="23494">
                  <c:v>0.67982768000000016</c:v>
                </c:pt>
                <c:pt idx="23495">
                  <c:v>0.67985291000000014</c:v>
                </c:pt>
                <c:pt idx="23496">
                  <c:v>0.67988554999999995</c:v>
                </c:pt>
                <c:pt idx="23497">
                  <c:v>0.67991078000000005</c:v>
                </c:pt>
                <c:pt idx="23498">
                  <c:v>0.67994342000000019</c:v>
                </c:pt>
                <c:pt idx="23499">
                  <c:v>0.67996864999999995</c:v>
                </c:pt>
                <c:pt idx="23500">
                  <c:v>0.68000128999999998</c:v>
                </c:pt>
                <c:pt idx="23501">
                  <c:v>0.68002651999999997</c:v>
                </c:pt>
                <c:pt idx="23502">
                  <c:v>0.68005928000000004</c:v>
                </c:pt>
                <c:pt idx="23503">
                  <c:v>0.68008473999999997</c:v>
                </c:pt>
                <c:pt idx="23504">
                  <c:v>0.68011725999999983</c:v>
                </c:pt>
                <c:pt idx="23505">
                  <c:v>0.68014260999999998</c:v>
                </c:pt>
                <c:pt idx="23506">
                  <c:v>0.68017512999999996</c:v>
                </c:pt>
                <c:pt idx="23507">
                  <c:v>0.68020048</c:v>
                </c:pt>
                <c:pt idx="23508">
                  <c:v>0.68023299999999987</c:v>
                </c:pt>
                <c:pt idx="23509">
                  <c:v>0.68025835000000001</c:v>
                </c:pt>
                <c:pt idx="23510">
                  <c:v>0.68029086999999999</c:v>
                </c:pt>
                <c:pt idx="23511">
                  <c:v>0.68031621999999992</c:v>
                </c:pt>
                <c:pt idx="23512">
                  <c:v>0.68034839999999996</c:v>
                </c:pt>
                <c:pt idx="23513">
                  <c:v>0.68037362999999984</c:v>
                </c:pt>
                <c:pt idx="23514">
                  <c:v>0.68040637999999987</c:v>
                </c:pt>
                <c:pt idx="23515">
                  <c:v>0.68043149999999997</c:v>
                </c:pt>
                <c:pt idx="23516">
                  <c:v>0.68046413999999988</c:v>
                </c:pt>
                <c:pt idx="23517">
                  <c:v>0.68048936999999987</c:v>
                </c:pt>
                <c:pt idx="23518">
                  <c:v>0.68052201000000001</c:v>
                </c:pt>
                <c:pt idx="23519">
                  <c:v>0.68054747000000004</c:v>
                </c:pt>
                <c:pt idx="23520">
                  <c:v>0.68057988000000003</c:v>
                </c:pt>
                <c:pt idx="23521">
                  <c:v>0.68060533999999995</c:v>
                </c:pt>
                <c:pt idx="23522">
                  <c:v>0.68063775000000004</c:v>
                </c:pt>
                <c:pt idx="23523">
                  <c:v>0.68066309999999997</c:v>
                </c:pt>
                <c:pt idx="23524">
                  <c:v>0.68069562000000006</c:v>
                </c:pt>
                <c:pt idx="23525">
                  <c:v>0.68072108000000009</c:v>
                </c:pt>
                <c:pt idx="23526">
                  <c:v>0.68075348999999996</c:v>
                </c:pt>
                <c:pt idx="23527">
                  <c:v>0.68077894999999999</c:v>
                </c:pt>
                <c:pt idx="23528">
                  <c:v>0.68081135999999998</c:v>
                </c:pt>
                <c:pt idx="23529">
                  <c:v>0.68083682000000001</c:v>
                </c:pt>
                <c:pt idx="23530">
                  <c:v>0.68086922999999999</c:v>
                </c:pt>
                <c:pt idx="23531">
                  <c:v>0.68089469000000014</c:v>
                </c:pt>
                <c:pt idx="23532">
                  <c:v>0.68092710000000001</c:v>
                </c:pt>
                <c:pt idx="23533">
                  <c:v>0.68095255999999993</c:v>
                </c:pt>
                <c:pt idx="23534">
                  <c:v>0.68098508999999996</c:v>
                </c:pt>
                <c:pt idx="23535">
                  <c:v>0.68101054999999988</c:v>
                </c:pt>
                <c:pt idx="23536">
                  <c:v>0.68104306999999997</c:v>
                </c:pt>
                <c:pt idx="23537">
                  <c:v>0.68106842000000001</c:v>
                </c:pt>
                <c:pt idx="23538">
                  <c:v>0.68110093999999999</c:v>
                </c:pt>
                <c:pt idx="23539">
                  <c:v>0.68112629000000002</c:v>
                </c:pt>
                <c:pt idx="23540">
                  <c:v>0.68115881000000011</c:v>
                </c:pt>
                <c:pt idx="23541">
                  <c:v>0.68118415999999993</c:v>
                </c:pt>
                <c:pt idx="23542">
                  <c:v>0.68121667999999991</c:v>
                </c:pt>
                <c:pt idx="23543">
                  <c:v>0.68124168000000007</c:v>
                </c:pt>
                <c:pt idx="23544">
                  <c:v>0.68127409000000005</c:v>
                </c:pt>
                <c:pt idx="23545">
                  <c:v>0.68129954999999998</c:v>
                </c:pt>
                <c:pt idx="23546">
                  <c:v>0.6813320799999999</c:v>
                </c:pt>
                <c:pt idx="23547">
                  <c:v>0.68135743000000004</c:v>
                </c:pt>
                <c:pt idx="23548">
                  <c:v>0.68139006000000002</c:v>
                </c:pt>
                <c:pt idx="23549">
                  <c:v>0.68141541000000005</c:v>
                </c:pt>
                <c:pt idx="23550">
                  <c:v>0.68144793000000004</c:v>
                </c:pt>
                <c:pt idx="23551">
                  <c:v>0.68147351</c:v>
                </c:pt>
                <c:pt idx="23552">
                  <c:v>0.68150580000000005</c:v>
                </c:pt>
                <c:pt idx="23553">
                  <c:v>0.68153103999999998</c:v>
                </c:pt>
                <c:pt idx="23554">
                  <c:v>0.68156378999999989</c:v>
                </c:pt>
                <c:pt idx="23555">
                  <c:v>0.68158901999999999</c:v>
                </c:pt>
                <c:pt idx="23556">
                  <c:v>0.68162166000000013</c:v>
                </c:pt>
                <c:pt idx="23557">
                  <c:v>0.68164689000000012</c:v>
                </c:pt>
                <c:pt idx="23558">
                  <c:v>0.68167976000000008</c:v>
                </c:pt>
                <c:pt idx="23559">
                  <c:v>0.68170476000000002</c:v>
                </c:pt>
                <c:pt idx="23560">
                  <c:v>0.68173762999999998</c:v>
                </c:pt>
                <c:pt idx="23561">
                  <c:v>0.68176239999999988</c:v>
                </c:pt>
                <c:pt idx="23562">
                  <c:v>0.68179504000000013</c:v>
                </c:pt>
                <c:pt idx="23563">
                  <c:v>0.68182050000000005</c:v>
                </c:pt>
                <c:pt idx="23564">
                  <c:v>0.68185337000000001</c:v>
                </c:pt>
                <c:pt idx="23565">
                  <c:v>0.68187861000000016</c:v>
                </c:pt>
                <c:pt idx="23566">
                  <c:v>0.68191077999999994</c:v>
                </c:pt>
                <c:pt idx="23567">
                  <c:v>0.68193623999999997</c:v>
                </c:pt>
                <c:pt idx="23568">
                  <c:v>0.68196877</c:v>
                </c:pt>
                <c:pt idx="23569">
                  <c:v>0.68199412000000004</c:v>
                </c:pt>
                <c:pt idx="23570">
                  <c:v>0.68202664000000002</c:v>
                </c:pt>
                <c:pt idx="23571">
                  <c:v>0.68205199000000005</c:v>
                </c:pt>
                <c:pt idx="23572">
                  <c:v>0.68208451000000003</c:v>
                </c:pt>
                <c:pt idx="23573">
                  <c:v>0.68210986000000007</c:v>
                </c:pt>
                <c:pt idx="23574">
                  <c:v>0.68214249000000005</c:v>
                </c:pt>
                <c:pt idx="23575">
                  <c:v>0.68216772999999986</c:v>
                </c:pt>
                <c:pt idx="23576">
                  <c:v>0.68220048</c:v>
                </c:pt>
                <c:pt idx="23577">
                  <c:v>0.68222559999999999</c:v>
                </c:pt>
                <c:pt idx="23578">
                  <c:v>0.68225824000000002</c:v>
                </c:pt>
                <c:pt idx="23579">
                  <c:v>0.68228347</c:v>
                </c:pt>
                <c:pt idx="23580">
                  <c:v>0.68231633999999985</c:v>
                </c:pt>
                <c:pt idx="23581">
                  <c:v>0.68234134000000002</c:v>
                </c:pt>
                <c:pt idx="23582">
                  <c:v>0.68237373999999984</c:v>
                </c:pt>
                <c:pt idx="23583">
                  <c:v>0.68239921000000014</c:v>
                </c:pt>
                <c:pt idx="23584">
                  <c:v>0.68243162000000002</c:v>
                </c:pt>
                <c:pt idx="23585">
                  <c:v>0.68245707999999994</c:v>
                </c:pt>
                <c:pt idx="23586">
                  <c:v>0.68248949000000003</c:v>
                </c:pt>
                <c:pt idx="23587">
                  <c:v>0.68251483000000002</c:v>
                </c:pt>
                <c:pt idx="23588">
                  <c:v>0.68254758999999987</c:v>
                </c:pt>
                <c:pt idx="23589">
                  <c:v>0.68257269999999992</c:v>
                </c:pt>
                <c:pt idx="23590">
                  <c:v>0.68260546000000011</c:v>
                </c:pt>
                <c:pt idx="23591">
                  <c:v>0.68263057000000005</c:v>
                </c:pt>
                <c:pt idx="23592">
                  <c:v>0.68266333000000001</c:v>
                </c:pt>
                <c:pt idx="23593">
                  <c:v>0.68268856</c:v>
                </c:pt>
                <c:pt idx="23594">
                  <c:v>0.68272143000000007</c:v>
                </c:pt>
                <c:pt idx="23595">
                  <c:v>0.68274643000000013</c:v>
                </c:pt>
                <c:pt idx="23596">
                  <c:v>0.68277871999999995</c:v>
                </c:pt>
                <c:pt idx="23597">
                  <c:v>0.68280430000000003</c:v>
                </c:pt>
                <c:pt idx="23598">
                  <c:v>0.68283658999999985</c:v>
                </c:pt>
                <c:pt idx="23599">
                  <c:v>0.68286216999999994</c:v>
                </c:pt>
                <c:pt idx="23600">
                  <c:v>0.68289458000000003</c:v>
                </c:pt>
                <c:pt idx="23601">
                  <c:v>0.68292003999999995</c:v>
                </c:pt>
                <c:pt idx="23602">
                  <c:v>0.68295233</c:v>
                </c:pt>
                <c:pt idx="23603">
                  <c:v>0.68297803000000012</c:v>
                </c:pt>
                <c:pt idx="23604">
                  <c:v>0.68301031999999984</c:v>
                </c:pt>
                <c:pt idx="23605">
                  <c:v>0.68303590000000003</c:v>
                </c:pt>
                <c:pt idx="23606">
                  <c:v>0.68306818999999985</c:v>
                </c:pt>
                <c:pt idx="23607">
                  <c:v>0.68309377000000004</c:v>
                </c:pt>
                <c:pt idx="23608">
                  <c:v>0.68312605999999998</c:v>
                </c:pt>
                <c:pt idx="23609">
                  <c:v>0.68315163999999995</c:v>
                </c:pt>
                <c:pt idx="23610">
                  <c:v>0.68318392999999988</c:v>
                </c:pt>
                <c:pt idx="23611">
                  <c:v>0.68320962000000007</c:v>
                </c:pt>
                <c:pt idx="23612">
                  <c:v>0.68324191999999995</c:v>
                </c:pt>
                <c:pt idx="23613">
                  <c:v>0.68326748999999987</c:v>
                </c:pt>
                <c:pt idx="23614">
                  <c:v>0.68329990000000007</c:v>
                </c:pt>
                <c:pt idx="23615">
                  <c:v>0.68332490000000001</c:v>
                </c:pt>
                <c:pt idx="23616">
                  <c:v>0.68335776999999986</c:v>
                </c:pt>
                <c:pt idx="23617">
                  <c:v>0.68338288999999985</c:v>
                </c:pt>
                <c:pt idx="23618">
                  <c:v>0.68341575999999993</c:v>
                </c:pt>
                <c:pt idx="23619">
                  <c:v>0.68344099000000003</c:v>
                </c:pt>
                <c:pt idx="23620">
                  <c:v>0.68347363000000005</c:v>
                </c:pt>
                <c:pt idx="23621">
                  <c:v>0.68349886000000004</c:v>
                </c:pt>
                <c:pt idx="23622">
                  <c:v>0.68353149999999996</c:v>
                </c:pt>
                <c:pt idx="23623">
                  <c:v>0.68355672999999972</c:v>
                </c:pt>
                <c:pt idx="23624">
                  <c:v>0.68358936999999986</c:v>
                </c:pt>
                <c:pt idx="23625">
                  <c:v>0.68361459999999996</c:v>
                </c:pt>
                <c:pt idx="23626">
                  <c:v>0.6836472400000001</c:v>
                </c:pt>
                <c:pt idx="23627">
                  <c:v>0.68367246999999998</c:v>
                </c:pt>
                <c:pt idx="23628">
                  <c:v>0.68370452999999998</c:v>
                </c:pt>
                <c:pt idx="23629">
                  <c:v>0.68373033999999999</c:v>
                </c:pt>
                <c:pt idx="23630">
                  <c:v>0.68376239999999988</c:v>
                </c:pt>
                <c:pt idx="23631">
                  <c:v>0.68378833000000017</c:v>
                </c:pt>
                <c:pt idx="23632">
                  <c:v>0.68382050000000005</c:v>
                </c:pt>
                <c:pt idx="23633">
                  <c:v>0.68384619999999996</c:v>
                </c:pt>
                <c:pt idx="23634">
                  <c:v>0.68387836999999996</c:v>
                </c:pt>
                <c:pt idx="23635">
                  <c:v>0.68390361000000011</c:v>
                </c:pt>
                <c:pt idx="23636">
                  <c:v>0.68393635999999991</c:v>
                </c:pt>
                <c:pt idx="23637">
                  <c:v>0.68396159000000001</c:v>
                </c:pt>
                <c:pt idx="23638">
                  <c:v>0.68399423000000015</c:v>
                </c:pt>
                <c:pt idx="23639">
                  <c:v>0.68401946000000002</c:v>
                </c:pt>
                <c:pt idx="23640">
                  <c:v>0.68405209999999994</c:v>
                </c:pt>
                <c:pt idx="23641">
                  <c:v>0.68407733000000004</c:v>
                </c:pt>
                <c:pt idx="23642">
                  <c:v>0.6841102</c:v>
                </c:pt>
                <c:pt idx="23643">
                  <c:v>0.68413520000000005</c:v>
                </c:pt>
                <c:pt idx="23644">
                  <c:v>0.68416761000000004</c:v>
                </c:pt>
                <c:pt idx="23645">
                  <c:v>0.68419306999999996</c:v>
                </c:pt>
                <c:pt idx="23646">
                  <c:v>0.68422548000000005</c:v>
                </c:pt>
                <c:pt idx="23647">
                  <c:v>0.68425093999999997</c:v>
                </c:pt>
                <c:pt idx="23648">
                  <c:v>0.68428334999999985</c:v>
                </c:pt>
                <c:pt idx="23649">
                  <c:v>0.68430904999999997</c:v>
                </c:pt>
                <c:pt idx="23650">
                  <c:v>0.68434122000000008</c:v>
                </c:pt>
                <c:pt idx="23651">
                  <c:v>0.68436691999999988</c:v>
                </c:pt>
                <c:pt idx="23652">
                  <c:v>0.68439908999999999</c:v>
                </c:pt>
                <c:pt idx="23653">
                  <c:v>0.6844249</c:v>
                </c:pt>
                <c:pt idx="23654">
                  <c:v>0.68445695999999989</c:v>
                </c:pt>
                <c:pt idx="23655">
                  <c:v>0.68448276999999991</c:v>
                </c:pt>
                <c:pt idx="23656">
                  <c:v>0.68451494999999984</c:v>
                </c:pt>
                <c:pt idx="23657">
                  <c:v>0.68454040999999999</c:v>
                </c:pt>
                <c:pt idx="23658">
                  <c:v>0.68457258999999993</c:v>
                </c:pt>
                <c:pt idx="23659">
                  <c:v>0.68459793000000002</c:v>
                </c:pt>
                <c:pt idx="23660">
                  <c:v>0.68463104000000008</c:v>
                </c:pt>
                <c:pt idx="23661">
                  <c:v>0.68465615000000002</c:v>
                </c:pt>
                <c:pt idx="23662">
                  <c:v>0.68468856</c:v>
                </c:pt>
                <c:pt idx="23663">
                  <c:v>0.68471402000000003</c:v>
                </c:pt>
                <c:pt idx="23664">
                  <c:v>0.68474643000000013</c:v>
                </c:pt>
                <c:pt idx="23665">
                  <c:v>0.68477189000000016</c:v>
                </c:pt>
                <c:pt idx="23666">
                  <c:v>0.68480442000000008</c:v>
                </c:pt>
                <c:pt idx="23667">
                  <c:v>0.68482953000000013</c:v>
                </c:pt>
                <c:pt idx="23668">
                  <c:v>0.68486228999999987</c:v>
                </c:pt>
                <c:pt idx="23669">
                  <c:v>0.68488740000000004</c:v>
                </c:pt>
                <c:pt idx="23670">
                  <c:v>0.68492027000000011</c:v>
                </c:pt>
                <c:pt idx="23671">
                  <c:v>0.68494527000000016</c:v>
                </c:pt>
                <c:pt idx="23672">
                  <c:v>0.68497814000000001</c:v>
                </c:pt>
                <c:pt idx="23673">
                  <c:v>0.68500313999999984</c:v>
                </c:pt>
                <c:pt idx="23674">
                  <c:v>0.68503601000000003</c:v>
                </c:pt>
                <c:pt idx="23675">
                  <c:v>0.68506100999999997</c:v>
                </c:pt>
                <c:pt idx="23676">
                  <c:v>0.68509399999999998</c:v>
                </c:pt>
                <c:pt idx="23677">
                  <c:v>0.68511887999999999</c:v>
                </c:pt>
                <c:pt idx="23678">
                  <c:v>0.68515141000000013</c:v>
                </c:pt>
                <c:pt idx="23679">
                  <c:v>0.68517675</c:v>
                </c:pt>
                <c:pt idx="23680">
                  <c:v>0.68520928000000003</c:v>
                </c:pt>
                <c:pt idx="23681">
                  <c:v>0.68523462000000002</c:v>
                </c:pt>
                <c:pt idx="23682">
                  <c:v>0.68526725999999993</c:v>
                </c:pt>
                <c:pt idx="23683">
                  <c:v>0.68529260999999997</c:v>
                </c:pt>
                <c:pt idx="23684">
                  <c:v>0.68532512999999984</c:v>
                </c:pt>
                <c:pt idx="23685">
                  <c:v>0.68535047999999998</c:v>
                </c:pt>
                <c:pt idx="23686">
                  <c:v>0.6853831199999999</c:v>
                </c:pt>
                <c:pt idx="23687">
                  <c:v>0.68540835</c:v>
                </c:pt>
                <c:pt idx="23688">
                  <c:v>0.68544086999999998</c:v>
                </c:pt>
                <c:pt idx="23689">
                  <c:v>0.6854662199999999</c:v>
                </c:pt>
                <c:pt idx="23690">
                  <c:v>0.68549874</c:v>
                </c:pt>
                <c:pt idx="23691">
                  <c:v>0.68552409000000003</c:v>
                </c:pt>
                <c:pt idx="23692">
                  <c:v>0.68555672999999973</c:v>
                </c:pt>
                <c:pt idx="23693">
                  <c:v>0.68558207999999987</c:v>
                </c:pt>
                <c:pt idx="23694">
                  <c:v>0.68561459999999996</c:v>
                </c:pt>
                <c:pt idx="23695">
                  <c:v>0.68563995000000011</c:v>
                </c:pt>
                <c:pt idx="23696">
                  <c:v>0.68567270000000002</c:v>
                </c:pt>
                <c:pt idx="23697">
                  <c:v>0.68569782000000012</c:v>
                </c:pt>
                <c:pt idx="23698">
                  <c:v>0.68573057000000004</c:v>
                </c:pt>
                <c:pt idx="23699">
                  <c:v>0.68575546000000009</c:v>
                </c:pt>
                <c:pt idx="23700">
                  <c:v>0.68578786999999997</c:v>
                </c:pt>
                <c:pt idx="23701">
                  <c:v>0.68581333</c:v>
                </c:pt>
                <c:pt idx="23702">
                  <c:v>0.68584574000000009</c:v>
                </c:pt>
                <c:pt idx="23703">
                  <c:v>0.68587120000000013</c:v>
                </c:pt>
                <c:pt idx="23704">
                  <c:v>0.68590430000000002</c:v>
                </c:pt>
                <c:pt idx="23705">
                  <c:v>0.68592918000000003</c:v>
                </c:pt>
                <c:pt idx="23706">
                  <c:v>0.68596170999999984</c:v>
                </c:pt>
                <c:pt idx="23707">
                  <c:v>0.68598716999999987</c:v>
                </c:pt>
                <c:pt idx="23708">
                  <c:v>0.68601957999999996</c:v>
                </c:pt>
                <c:pt idx="23709">
                  <c:v>0.68604504000000011</c:v>
                </c:pt>
                <c:pt idx="23710">
                  <c:v>0.68607744999999998</c:v>
                </c:pt>
                <c:pt idx="23711">
                  <c:v>0.68610291000000001</c:v>
                </c:pt>
                <c:pt idx="23712">
                  <c:v>0.68613542999999999</c:v>
                </c:pt>
                <c:pt idx="23713">
                  <c:v>0.68616089999999996</c:v>
                </c:pt>
                <c:pt idx="23714">
                  <c:v>0.68619330000000001</c:v>
                </c:pt>
                <c:pt idx="23715">
                  <c:v>0.68621876999999987</c:v>
                </c:pt>
                <c:pt idx="23716">
                  <c:v>0.68625117999999996</c:v>
                </c:pt>
                <c:pt idx="23717">
                  <c:v>0.68627663999999999</c:v>
                </c:pt>
                <c:pt idx="23718">
                  <c:v>0.68630915999999997</c:v>
                </c:pt>
                <c:pt idx="23719">
                  <c:v>0.68633405000000003</c:v>
                </c:pt>
                <c:pt idx="23720">
                  <c:v>0.68636702999999988</c:v>
                </c:pt>
                <c:pt idx="23721">
                  <c:v>0.68639192000000004</c:v>
                </c:pt>
                <c:pt idx="23722">
                  <c:v>0.6864249</c:v>
                </c:pt>
                <c:pt idx="23723">
                  <c:v>0.68644978999999984</c:v>
                </c:pt>
                <c:pt idx="23724">
                  <c:v>0.68648276999999991</c:v>
                </c:pt>
                <c:pt idx="23725">
                  <c:v>0.68650776999999985</c:v>
                </c:pt>
                <c:pt idx="23726">
                  <c:v>0.68654064000000004</c:v>
                </c:pt>
                <c:pt idx="23727">
                  <c:v>0.68656563999999998</c:v>
                </c:pt>
                <c:pt idx="23728">
                  <c:v>0.68659804999999996</c:v>
                </c:pt>
                <c:pt idx="23729">
                  <c:v>0.68662350999999999</c:v>
                </c:pt>
                <c:pt idx="23730">
                  <c:v>0.68665592000000009</c:v>
                </c:pt>
                <c:pt idx="23731">
                  <c:v>0.68668172999999999</c:v>
                </c:pt>
                <c:pt idx="23732">
                  <c:v>0.68671378999999988</c:v>
                </c:pt>
                <c:pt idx="23733">
                  <c:v>0.68673960000000012</c:v>
                </c:pt>
                <c:pt idx="23734">
                  <c:v>0.68677178000000005</c:v>
                </c:pt>
                <c:pt idx="23735">
                  <c:v>0.68679747000000013</c:v>
                </c:pt>
                <c:pt idx="23736">
                  <c:v>0.68682965000000007</c:v>
                </c:pt>
                <c:pt idx="23737">
                  <c:v>0.68685534000000004</c:v>
                </c:pt>
                <c:pt idx="23738">
                  <c:v>0.68688751999999997</c:v>
                </c:pt>
                <c:pt idx="23739">
                  <c:v>0.68691321000000005</c:v>
                </c:pt>
                <c:pt idx="23740">
                  <c:v>0.68694538999999999</c:v>
                </c:pt>
                <c:pt idx="23741">
                  <c:v>0.68697120000000012</c:v>
                </c:pt>
                <c:pt idx="23742">
                  <c:v>0.68700326</c:v>
                </c:pt>
                <c:pt idx="23743">
                  <c:v>0.68702848999999999</c:v>
                </c:pt>
                <c:pt idx="23744">
                  <c:v>0.68706113000000002</c:v>
                </c:pt>
                <c:pt idx="23745">
                  <c:v>0.6870863599999999</c:v>
                </c:pt>
                <c:pt idx="23746">
                  <c:v>0.68711935000000002</c:v>
                </c:pt>
                <c:pt idx="23747">
                  <c:v>0.68714434999999996</c:v>
                </c:pt>
                <c:pt idx="23748">
                  <c:v>0.68717722000000003</c:v>
                </c:pt>
                <c:pt idx="23749">
                  <c:v>0.68720221999999997</c:v>
                </c:pt>
                <c:pt idx="23750">
                  <c:v>0.68723509000000005</c:v>
                </c:pt>
                <c:pt idx="23751">
                  <c:v>0.68726008999999988</c:v>
                </c:pt>
                <c:pt idx="23752">
                  <c:v>0.68729306999999984</c:v>
                </c:pt>
                <c:pt idx="23753">
                  <c:v>0.68731795999999989</c:v>
                </c:pt>
                <c:pt idx="23754">
                  <c:v>0.68735082999999997</c:v>
                </c:pt>
                <c:pt idx="23755">
                  <c:v>0.68737583000000013</c:v>
                </c:pt>
                <c:pt idx="23756">
                  <c:v>0.68740869999999998</c:v>
                </c:pt>
                <c:pt idx="23757">
                  <c:v>0.68743369999999993</c:v>
                </c:pt>
                <c:pt idx="23758">
                  <c:v>0.68746598999999986</c:v>
                </c:pt>
                <c:pt idx="23759">
                  <c:v>0.68749157000000005</c:v>
                </c:pt>
                <c:pt idx="23760">
                  <c:v>0.68752385999999999</c:v>
                </c:pt>
                <c:pt idx="23761">
                  <c:v>0.68754944000000007</c:v>
                </c:pt>
                <c:pt idx="23762">
                  <c:v>0.68758207999999987</c:v>
                </c:pt>
                <c:pt idx="23763">
                  <c:v>0.68760754000000002</c:v>
                </c:pt>
                <c:pt idx="23764">
                  <c:v>0.68764006000000011</c:v>
                </c:pt>
                <c:pt idx="23765">
                  <c:v>0.68766541000000014</c:v>
                </c:pt>
                <c:pt idx="23766">
                  <c:v>0.68769793000000012</c:v>
                </c:pt>
                <c:pt idx="23767">
                  <c:v>0.68772339999999998</c:v>
                </c:pt>
                <c:pt idx="23768">
                  <c:v>0.68775580000000014</c:v>
                </c:pt>
                <c:pt idx="23769">
                  <c:v>0.68778079999999997</c:v>
                </c:pt>
                <c:pt idx="23770">
                  <c:v>0.68781367999999998</c:v>
                </c:pt>
                <c:pt idx="23771">
                  <c:v>0.68783868000000004</c:v>
                </c:pt>
                <c:pt idx="23772">
                  <c:v>0.68787166000000011</c:v>
                </c:pt>
                <c:pt idx="23773">
                  <c:v>0.68789666000000005</c:v>
                </c:pt>
                <c:pt idx="23774">
                  <c:v>0.68792894999999998</c:v>
                </c:pt>
                <c:pt idx="23775">
                  <c:v>0.68795452999999984</c:v>
                </c:pt>
                <c:pt idx="23776">
                  <c:v>0.68798693999999994</c:v>
                </c:pt>
                <c:pt idx="23777">
                  <c:v>0.68801239999999986</c:v>
                </c:pt>
                <c:pt idx="23778">
                  <c:v>0.68804480999999995</c:v>
                </c:pt>
                <c:pt idx="23779">
                  <c:v>0.68807026999999998</c:v>
                </c:pt>
                <c:pt idx="23780">
                  <c:v>0.68810302999999984</c:v>
                </c:pt>
                <c:pt idx="23781">
                  <c:v>0.68812848999999998</c:v>
                </c:pt>
                <c:pt idx="23782">
                  <c:v>0.68816089999999996</c:v>
                </c:pt>
                <c:pt idx="23783">
                  <c:v>0.68818635999999989</c:v>
                </c:pt>
                <c:pt idx="23784">
                  <c:v>0.68821876999999987</c:v>
                </c:pt>
                <c:pt idx="23785">
                  <c:v>0.68824423000000012</c:v>
                </c:pt>
                <c:pt idx="23786">
                  <c:v>0.6882761799999999</c:v>
                </c:pt>
                <c:pt idx="23787">
                  <c:v>0.68830152</c:v>
                </c:pt>
                <c:pt idx="23788">
                  <c:v>0.68833415999999992</c:v>
                </c:pt>
                <c:pt idx="23789">
                  <c:v>0.68835950999999984</c:v>
                </c:pt>
                <c:pt idx="23790">
                  <c:v>0.68839203000000004</c:v>
                </c:pt>
                <c:pt idx="23791">
                  <c:v>0.68841737999999986</c:v>
                </c:pt>
                <c:pt idx="23792">
                  <c:v>0.68844989999999995</c:v>
                </c:pt>
                <c:pt idx="23793">
                  <c:v>0.68847537000000003</c:v>
                </c:pt>
                <c:pt idx="23794">
                  <c:v>0.68850789000000001</c:v>
                </c:pt>
                <c:pt idx="23795">
                  <c:v>0.68853323999999994</c:v>
                </c:pt>
                <c:pt idx="23796">
                  <c:v>0.68856575999999992</c:v>
                </c:pt>
                <c:pt idx="23797">
                  <c:v>0.68859121999999995</c:v>
                </c:pt>
                <c:pt idx="23798">
                  <c:v>0.68862386000000009</c:v>
                </c:pt>
                <c:pt idx="23799">
                  <c:v>0.68864909000000007</c:v>
                </c:pt>
                <c:pt idx="23800">
                  <c:v>0.68868172999999999</c:v>
                </c:pt>
                <c:pt idx="23801">
                  <c:v>0.68870695999999998</c:v>
                </c:pt>
                <c:pt idx="23802">
                  <c:v>0.68873960000000012</c:v>
                </c:pt>
                <c:pt idx="23803">
                  <c:v>0.68876482999999999</c:v>
                </c:pt>
                <c:pt idx="23804">
                  <c:v>0.68879758999999996</c:v>
                </c:pt>
                <c:pt idx="23805">
                  <c:v>0.68882281999999995</c:v>
                </c:pt>
                <c:pt idx="23806">
                  <c:v>0.68885498999999983</c:v>
                </c:pt>
                <c:pt idx="23807">
                  <c:v>0.68888079999999996</c:v>
                </c:pt>
                <c:pt idx="23808">
                  <c:v>0.6889129799999999</c:v>
                </c:pt>
                <c:pt idx="23809">
                  <c:v>0.68893868000000003</c:v>
                </c:pt>
                <c:pt idx="23810">
                  <c:v>0.68897085000000013</c:v>
                </c:pt>
                <c:pt idx="23811">
                  <c:v>0.68899655000000004</c:v>
                </c:pt>
                <c:pt idx="23812">
                  <c:v>0.68902894999999997</c:v>
                </c:pt>
                <c:pt idx="23813">
                  <c:v>0.68905384000000003</c:v>
                </c:pt>
                <c:pt idx="23814">
                  <c:v>0.68908681999999999</c:v>
                </c:pt>
                <c:pt idx="23815">
                  <c:v>0.68911171000000004</c:v>
                </c:pt>
                <c:pt idx="23816">
                  <c:v>0.68914469000000012</c:v>
                </c:pt>
                <c:pt idx="23817">
                  <c:v>0.68916968999999983</c:v>
                </c:pt>
                <c:pt idx="23818">
                  <c:v>0.68920267999999996</c:v>
                </c:pt>
                <c:pt idx="23819">
                  <c:v>0.68922755999999996</c:v>
                </c:pt>
                <c:pt idx="23820">
                  <c:v>0.68926054999999986</c:v>
                </c:pt>
                <c:pt idx="23821">
                  <c:v>0.68928542999999998</c:v>
                </c:pt>
                <c:pt idx="23822">
                  <c:v>0.68931841999999999</c:v>
                </c:pt>
                <c:pt idx="23823">
                  <c:v>0.68934329999999999</c:v>
                </c:pt>
                <c:pt idx="23824">
                  <c:v>0.68937570999999997</c:v>
                </c:pt>
                <c:pt idx="23825">
                  <c:v>0.68940117999999984</c:v>
                </c:pt>
                <c:pt idx="23826">
                  <c:v>0.68943369999999993</c:v>
                </c:pt>
                <c:pt idx="23827">
                  <c:v>0.68945915999999996</c:v>
                </c:pt>
                <c:pt idx="23828">
                  <c:v>0.68949179999999999</c:v>
                </c:pt>
                <c:pt idx="23829">
                  <c:v>0.68951714999999991</c:v>
                </c:pt>
                <c:pt idx="23830">
                  <c:v>0.68954954999999996</c:v>
                </c:pt>
                <c:pt idx="23831">
                  <c:v>0.68957513000000004</c:v>
                </c:pt>
                <c:pt idx="23832">
                  <c:v>0.68960754000000002</c:v>
                </c:pt>
                <c:pt idx="23833">
                  <c:v>0.68963300000000005</c:v>
                </c:pt>
                <c:pt idx="23834">
                  <c:v>0.68966541000000015</c:v>
                </c:pt>
                <c:pt idx="23835">
                  <c:v>0.68969087000000007</c:v>
                </c:pt>
                <c:pt idx="23836">
                  <c:v>0.68972328000000005</c:v>
                </c:pt>
                <c:pt idx="23837">
                  <c:v>0.68974874000000008</c:v>
                </c:pt>
                <c:pt idx="23838">
                  <c:v>0.68978114999999984</c:v>
                </c:pt>
                <c:pt idx="23839">
                  <c:v>0.68980662000000004</c:v>
                </c:pt>
                <c:pt idx="23840">
                  <c:v>0.68983902000000008</c:v>
                </c:pt>
                <c:pt idx="23841">
                  <c:v>0.68986449000000005</c:v>
                </c:pt>
                <c:pt idx="23842">
                  <c:v>0.68989688999999998</c:v>
                </c:pt>
                <c:pt idx="23843">
                  <c:v>0.68992235999999996</c:v>
                </c:pt>
                <c:pt idx="23844">
                  <c:v>0.68995476</c:v>
                </c:pt>
                <c:pt idx="23845">
                  <c:v>0.6899798800000001</c:v>
                </c:pt>
                <c:pt idx="23846">
                  <c:v>0.69001228999999986</c:v>
                </c:pt>
                <c:pt idx="23847">
                  <c:v>0.69003787000000005</c:v>
                </c:pt>
                <c:pt idx="23848">
                  <c:v>0.69007015999999999</c:v>
                </c:pt>
                <c:pt idx="23849">
                  <c:v>0.69009574000000007</c:v>
                </c:pt>
                <c:pt idx="23850">
                  <c:v>0.69012803000000011</c:v>
                </c:pt>
                <c:pt idx="23851">
                  <c:v>0.69015360999999997</c:v>
                </c:pt>
                <c:pt idx="23852">
                  <c:v>0.69018590000000002</c:v>
                </c:pt>
                <c:pt idx="23853">
                  <c:v>0.69021147999999999</c:v>
                </c:pt>
                <c:pt idx="23854">
                  <c:v>0.69024388000000003</c:v>
                </c:pt>
                <c:pt idx="23855">
                  <c:v>0.69026946</c:v>
                </c:pt>
                <c:pt idx="23856">
                  <c:v>0.69030175000000005</c:v>
                </c:pt>
                <c:pt idx="23857">
                  <c:v>0.69032733000000002</c:v>
                </c:pt>
                <c:pt idx="23858">
                  <c:v>0.69035961999999995</c:v>
                </c:pt>
                <c:pt idx="23859">
                  <c:v>0.69038520000000003</c:v>
                </c:pt>
                <c:pt idx="23860">
                  <c:v>0.69041748999999986</c:v>
                </c:pt>
                <c:pt idx="23861">
                  <c:v>0.69044329999999998</c:v>
                </c:pt>
                <c:pt idx="23862">
                  <c:v>0.69047524999999998</c:v>
                </c:pt>
                <c:pt idx="23863">
                  <c:v>0.69050117999999994</c:v>
                </c:pt>
                <c:pt idx="23864">
                  <c:v>0.69053311999999989</c:v>
                </c:pt>
                <c:pt idx="23865">
                  <c:v>0.69055847000000004</c:v>
                </c:pt>
                <c:pt idx="23866">
                  <c:v>0.69059110999999984</c:v>
                </c:pt>
                <c:pt idx="23867">
                  <c:v>0.69061645000000005</c:v>
                </c:pt>
                <c:pt idx="23868">
                  <c:v>0.69064909000000008</c:v>
                </c:pt>
                <c:pt idx="23869">
                  <c:v>0.69067431999999995</c:v>
                </c:pt>
                <c:pt idx="23870">
                  <c:v>0.69070708000000003</c:v>
                </c:pt>
                <c:pt idx="23871">
                  <c:v>0.69073218999999986</c:v>
                </c:pt>
                <c:pt idx="23872">
                  <c:v>0.69076495000000004</c:v>
                </c:pt>
                <c:pt idx="23873">
                  <c:v>0.69079018000000003</c:v>
                </c:pt>
                <c:pt idx="23874">
                  <c:v>0.69082281999999995</c:v>
                </c:pt>
                <c:pt idx="23875">
                  <c:v>0.69084816999999998</c:v>
                </c:pt>
                <c:pt idx="23876">
                  <c:v>0.69088079999999996</c:v>
                </c:pt>
                <c:pt idx="23877">
                  <c:v>0.69090604</c:v>
                </c:pt>
                <c:pt idx="23878">
                  <c:v>0.69093868000000003</c:v>
                </c:pt>
                <c:pt idx="23879">
                  <c:v>0.69096402000000001</c:v>
                </c:pt>
                <c:pt idx="23880">
                  <c:v>0.69099630999999984</c:v>
                </c:pt>
                <c:pt idx="23881">
                  <c:v>0.69102189000000014</c:v>
                </c:pt>
                <c:pt idx="23882">
                  <c:v>0.69105417999999996</c:v>
                </c:pt>
                <c:pt idx="23883">
                  <c:v>0.69107976000000004</c:v>
                </c:pt>
                <c:pt idx="23884">
                  <c:v>0.69111216999999991</c:v>
                </c:pt>
                <c:pt idx="23885">
                  <c:v>0.69113716999999986</c:v>
                </c:pt>
                <c:pt idx="23886">
                  <c:v>0.69117004000000004</c:v>
                </c:pt>
                <c:pt idx="23887">
                  <c:v>0.69119550000000007</c:v>
                </c:pt>
                <c:pt idx="23888">
                  <c:v>0.69122790999999983</c:v>
                </c:pt>
                <c:pt idx="23889">
                  <c:v>0.6912528</c:v>
                </c:pt>
                <c:pt idx="23890">
                  <c:v>0.69128577999999996</c:v>
                </c:pt>
                <c:pt idx="23891">
                  <c:v>0.69131100999999984</c:v>
                </c:pt>
                <c:pt idx="23892">
                  <c:v>0.69134364999999998</c:v>
                </c:pt>
                <c:pt idx="23893">
                  <c:v>0.69136900000000001</c:v>
                </c:pt>
                <c:pt idx="23894">
                  <c:v>0.69140151999999999</c:v>
                </c:pt>
                <c:pt idx="23895">
                  <c:v>0.69142687000000003</c:v>
                </c:pt>
                <c:pt idx="23896">
                  <c:v>0.69145904999999996</c:v>
                </c:pt>
                <c:pt idx="23897">
                  <c:v>0.69148473999999993</c:v>
                </c:pt>
                <c:pt idx="23898">
                  <c:v>0.69151691999999987</c:v>
                </c:pt>
                <c:pt idx="23899">
                  <c:v>0.69154260999999984</c:v>
                </c:pt>
                <c:pt idx="23900">
                  <c:v>0.69157478999999988</c:v>
                </c:pt>
                <c:pt idx="23901">
                  <c:v>0.69160048000000007</c:v>
                </c:pt>
                <c:pt idx="23902">
                  <c:v>0.69163266000000001</c:v>
                </c:pt>
                <c:pt idx="23903">
                  <c:v>0.69165834999999998</c:v>
                </c:pt>
                <c:pt idx="23904">
                  <c:v>0.69169053000000014</c:v>
                </c:pt>
                <c:pt idx="23905">
                  <c:v>0.69171621999999999</c:v>
                </c:pt>
                <c:pt idx="23906">
                  <c:v>0.69174851000000015</c:v>
                </c:pt>
                <c:pt idx="23907">
                  <c:v>0.69177420999999994</c:v>
                </c:pt>
                <c:pt idx="23908">
                  <c:v>0.69180637999999994</c:v>
                </c:pt>
                <c:pt idx="23909">
                  <c:v>0.69183207999999996</c:v>
                </c:pt>
                <c:pt idx="23910">
                  <c:v>0.69186424999999996</c:v>
                </c:pt>
                <c:pt idx="23911">
                  <c:v>0.69188949000000011</c:v>
                </c:pt>
                <c:pt idx="23912">
                  <c:v>0.69192224000000002</c:v>
                </c:pt>
                <c:pt idx="23913">
                  <c:v>0.69194736000000001</c:v>
                </c:pt>
                <c:pt idx="23914">
                  <c:v>0.69198011000000004</c:v>
                </c:pt>
                <c:pt idx="23915">
                  <c:v>0.69200523000000014</c:v>
                </c:pt>
                <c:pt idx="23916">
                  <c:v>0.69203797999999994</c:v>
                </c:pt>
                <c:pt idx="23917">
                  <c:v>0.69206321000000004</c:v>
                </c:pt>
                <c:pt idx="23918">
                  <c:v>0.69209597000000012</c:v>
                </c:pt>
                <c:pt idx="23919">
                  <c:v>0.69212108000000017</c:v>
                </c:pt>
                <c:pt idx="23920">
                  <c:v>0.69215384000000002</c:v>
                </c:pt>
                <c:pt idx="23921">
                  <c:v>0.69217872000000003</c:v>
                </c:pt>
                <c:pt idx="23922">
                  <c:v>0.69221135999999994</c:v>
                </c:pt>
                <c:pt idx="23923">
                  <c:v>0.69223670999999987</c:v>
                </c:pt>
                <c:pt idx="23924">
                  <c:v>0.69226957999999994</c:v>
                </c:pt>
                <c:pt idx="23925">
                  <c:v>0.69229481000000015</c:v>
                </c:pt>
                <c:pt idx="23926">
                  <c:v>0.69232733000000002</c:v>
                </c:pt>
                <c:pt idx="23927">
                  <c:v>0.69235290999999988</c:v>
                </c:pt>
                <c:pt idx="23928">
                  <c:v>0.69238485999999999</c:v>
                </c:pt>
                <c:pt idx="23929">
                  <c:v>0.69241043000000002</c:v>
                </c:pt>
                <c:pt idx="23930">
                  <c:v>0.69244307000000005</c:v>
                </c:pt>
                <c:pt idx="23931">
                  <c:v>0.69246829999999993</c:v>
                </c:pt>
                <c:pt idx="23932">
                  <c:v>0.69250106</c:v>
                </c:pt>
                <c:pt idx="23933">
                  <c:v>0.69252617999999988</c:v>
                </c:pt>
                <c:pt idx="23934">
                  <c:v>0.69255893000000002</c:v>
                </c:pt>
                <c:pt idx="23935">
                  <c:v>0.69258415999999989</c:v>
                </c:pt>
                <c:pt idx="23936">
                  <c:v>0.69261680000000003</c:v>
                </c:pt>
                <c:pt idx="23937">
                  <c:v>0.69264203000000013</c:v>
                </c:pt>
                <c:pt idx="23938">
                  <c:v>0.69267467000000016</c:v>
                </c:pt>
                <c:pt idx="23939">
                  <c:v>0.69269990000000015</c:v>
                </c:pt>
                <c:pt idx="23940">
                  <c:v>0.69273253999999984</c:v>
                </c:pt>
                <c:pt idx="23941">
                  <c:v>0.69275799999999998</c:v>
                </c:pt>
                <c:pt idx="23942">
                  <c:v>0.69279041000000008</c:v>
                </c:pt>
                <c:pt idx="23943">
                  <c:v>0.69281587000000011</c:v>
                </c:pt>
                <c:pt idx="23944">
                  <c:v>0.69284828000000009</c:v>
                </c:pt>
                <c:pt idx="23945">
                  <c:v>0.69287339999999997</c:v>
                </c:pt>
                <c:pt idx="23946">
                  <c:v>0.69290580000000013</c:v>
                </c:pt>
                <c:pt idx="23947">
                  <c:v>0.69293126999999999</c:v>
                </c:pt>
                <c:pt idx="23948">
                  <c:v>0.69296378999999986</c:v>
                </c:pt>
                <c:pt idx="23949">
                  <c:v>0.69298914</c:v>
                </c:pt>
                <c:pt idx="23950">
                  <c:v>0.69302166000000009</c:v>
                </c:pt>
                <c:pt idx="23951">
                  <c:v>0.69304701000000013</c:v>
                </c:pt>
                <c:pt idx="23952">
                  <c:v>0.69307953000000011</c:v>
                </c:pt>
                <c:pt idx="23953">
                  <c:v>0.69310523000000013</c:v>
                </c:pt>
                <c:pt idx="23954">
                  <c:v>0.69313740000000001</c:v>
                </c:pt>
                <c:pt idx="23955">
                  <c:v>0.69316297999999987</c:v>
                </c:pt>
                <c:pt idx="23956">
                  <c:v>0.69319527000000014</c:v>
                </c:pt>
                <c:pt idx="23957">
                  <c:v>0.69322085000000011</c:v>
                </c:pt>
                <c:pt idx="23958">
                  <c:v>0.69325325999999998</c:v>
                </c:pt>
                <c:pt idx="23959">
                  <c:v>0.69327848999999997</c:v>
                </c:pt>
                <c:pt idx="23960">
                  <c:v>0.69331113</c:v>
                </c:pt>
                <c:pt idx="23961">
                  <c:v>0.69333635999999987</c:v>
                </c:pt>
                <c:pt idx="23962">
                  <c:v>0.69336900000000001</c:v>
                </c:pt>
                <c:pt idx="23963">
                  <c:v>0.69339435000000005</c:v>
                </c:pt>
                <c:pt idx="23964">
                  <c:v>0.69342674999999987</c:v>
                </c:pt>
                <c:pt idx="23965">
                  <c:v>0.69345221999999984</c:v>
                </c:pt>
                <c:pt idx="23966">
                  <c:v>0.69348438999999973</c:v>
                </c:pt>
                <c:pt idx="23967">
                  <c:v>0.69351008999999986</c:v>
                </c:pt>
                <c:pt idx="23968">
                  <c:v>0.69354225999999997</c:v>
                </c:pt>
                <c:pt idx="23969">
                  <c:v>0.69356795999999987</c:v>
                </c:pt>
                <c:pt idx="23970">
                  <c:v>0.69360012999999998</c:v>
                </c:pt>
                <c:pt idx="23971">
                  <c:v>0.69362583000000022</c:v>
                </c:pt>
                <c:pt idx="23972">
                  <c:v>0.69365824000000009</c:v>
                </c:pt>
                <c:pt idx="23973">
                  <c:v>0.69368381000000012</c:v>
                </c:pt>
                <c:pt idx="23974">
                  <c:v>0.69371621999999999</c:v>
                </c:pt>
                <c:pt idx="23975">
                  <c:v>0.6937413400000001</c:v>
                </c:pt>
                <c:pt idx="23976">
                  <c:v>0.69377409000000012</c:v>
                </c:pt>
                <c:pt idx="23977">
                  <c:v>0.69379921000000022</c:v>
                </c:pt>
                <c:pt idx="23978">
                  <c:v>0.69383196000000003</c:v>
                </c:pt>
                <c:pt idx="23979">
                  <c:v>0.69385708000000001</c:v>
                </c:pt>
                <c:pt idx="23980">
                  <c:v>0.69388983000000015</c:v>
                </c:pt>
                <c:pt idx="23981">
                  <c:v>0.69391495000000003</c:v>
                </c:pt>
                <c:pt idx="23982">
                  <c:v>0.6939478200000001</c:v>
                </c:pt>
                <c:pt idx="23983">
                  <c:v>0.69397293000000004</c:v>
                </c:pt>
                <c:pt idx="23984">
                  <c:v>0.69400523000000014</c:v>
                </c:pt>
                <c:pt idx="23985">
                  <c:v>0.69403079999999984</c:v>
                </c:pt>
                <c:pt idx="23986">
                  <c:v>0.69406309999999993</c:v>
                </c:pt>
                <c:pt idx="23987">
                  <c:v>0.69408868000000001</c:v>
                </c:pt>
                <c:pt idx="23988">
                  <c:v>0.69412096999999984</c:v>
                </c:pt>
                <c:pt idx="23989">
                  <c:v>0.69414655000000003</c:v>
                </c:pt>
                <c:pt idx="23990">
                  <c:v>0.69417884000000007</c:v>
                </c:pt>
                <c:pt idx="23991">
                  <c:v>0.69420442000000004</c:v>
                </c:pt>
                <c:pt idx="23992">
                  <c:v>0.69423670999999987</c:v>
                </c:pt>
                <c:pt idx="23993">
                  <c:v>0.69426239999999972</c:v>
                </c:pt>
                <c:pt idx="23994">
                  <c:v>0.69429457999999999</c:v>
                </c:pt>
                <c:pt idx="23995">
                  <c:v>0.69432039000000001</c:v>
                </c:pt>
                <c:pt idx="23996">
                  <c:v>0.6943525599999999</c:v>
                </c:pt>
                <c:pt idx="23997">
                  <c:v>0.69437780000000004</c:v>
                </c:pt>
                <c:pt idx="23998">
                  <c:v>0.69441054999999985</c:v>
                </c:pt>
                <c:pt idx="23999">
                  <c:v>0.69443566999999984</c:v>
                </c:pt>
                <c:pt idx="24000">
                  <c:v>0.69446829999999993</c:v>
                </c:pt>
                <c:pt idx="24001">
                  <c:v>0.69449353999999996</c:v>
                </c:pt>
                <c:pt idx="24002">
                  <c:v>0.69452617999999988</c:v>
                </c:pt>
                <c:pt idx="24003">
                  <c:v>0.69455140999999998</c:v>
                </c:pt>
                <c:pt idx="24004">
                  <c:v>0.69458415999999989</c:v>
                </c:pt>
                <c:pt idx="24005">
                  <c:v>0.69460928000000011</c:v>
                </c:pt>
                <c:pt idx="24006">
                  <c:v>0.69464203000000013</c:v>
                </c:pt>
                <c:pt idx="24007">
                  <c:v>0.69466726000000001</c:v>
                </c:pt>
                <c:pt idx="24008">
                  <c:v>0.69470002000000008</c:v>
                </c:pt>
                <c:pt idx="24009">
                  <c:v>0.69472548000000012</c:v>
                </c:pt>
                <c:pt idx="24010">
                  <c:v>0.69475799999999999</c:v>
                </c:pt>
                <c:pt idx="24011">
                  <c:v>0.69478335000000002</c:v>
                </c:pt>
                <c:pt idx="24012">
                  <c:v>0.69481587000000011</c:v>
                </c:pt>
                <c:pt idx="24013">
                  <c:v>0.69484075999999995</c:v>
                </c:pt>
                <c:pt idx="24014">
                  <c:v>0.69487374000000002</c:v>
                </c:pt>
                <c:pt idx="24015">
                  <c:v>0.69489863000000007</c:v>
                </c:pt>
                <c:pt idx="24016">
                  <c:v>0.69493162000000008</c:v>
                </c:pt>
                <c:pt idx="24017">
                  <c:v>0.69495649999999998</c:v>
                </c:pt>
                <c:pt idx="24018">
                  <c:v>0.69498890999999996</c:v>
                </c:pt>
                <c:pt idx="24019">
                  <c:v>0.69501436999999988</c:v>
                </c:pt>
                <c:pt idx="24020">
                  <c:v>0.69504677999999998</c:v>
                </c:pt>
                <c:pt idx="24021">
                  <c:v>0.69507211999999996</c:v>
                </c:pt>
                <c:pt idx="24022">
                  <c:v>0.69510464999999999</c:v>
                </c:pt>
                <c:pt idx="24023">
                  <c:v>0.69513011000000002</c:v>
                </c:pt>
                <c:pt idx="24024">
                  <c:v>0.69516251999999989</c:v>
                </c:pt>
                <c:pt idx="24025">
                  <c:v>0.69518797999999993</c:v>
                </c:pt>
                <c:pt idx="24026">
                  <c:v>0.69522050000000002</c:v>
                </c:pt>
                <c:pt idx="24027">
                  <c:v>0.69524596999999999</c:v>
                </c:pt>
                <c:pt idx="24028">
                  <c:v>0.69527848999999997</c:v>
                </c:pt>
                <c:pt idx="24029">
                  <c:v>0.69530384000000001</c:v>
                </c:pt>
                <c:pt idx="24030">
                  <c:v>0.69533658999999992</c:v>
                </c:pt>
                <c:pt idx="24031">
                  <c:v>0.69536182000000002</c:v>
                </c:pt>
                <c:pt idx="24032">
                  <c:v>0.69539446000000005</c:v>
                </c:pt>
                <c:pt idx="24033">
                  <c:v>0.69541969000000003</c:v>
                </c:pt>
                <c:pt idx="24034">
                  <c:v>0.69545245</c:v>
                </c:pt>
                <c:pt idx="24035">
                  <c:v>0.69547755999999994</c:v>
                </c:pt>
                <c:pt idx="24036">
                  <c:v>0.6955103199999999</c:v>
                </c:pt>
                <c:pt idx="24037">
                  <c:v>0.69553555</c:v>
                </c:pt>
                <c:pt idx="24038">
                  <c:v>0.69556818999999992</c:v>
                </c:pt>
                <c:pt idx="24039">
                  <c:v>0.69559342000000002</c:v>
                </c:pt>
                <c:pt idx="24040">
                  <c:v>0.69562606000000005</c:v>
                </c:pt>
                <c:pt idx="24041">
                  <c:v>0.69565129000000014</c:v>
                </c:pt>
                <c:pt idx="24042">
                  <c:v>0.69568335000000003</c:v>
                </c:pt>
                <c:pt idx="24043">
                  <c:v>0.6957092800000001</c:v>
                </c:pt>
                <c:pt idx="24044">
                  <c:v>0.6957413400000001</c:v>
                </c:pt>
                <c:pt idx="24045">
                  <c:v>0.69576656999999986</c:v>
                </c:pt>
                <c:pt idx="24046">
                  <c:v>0.69579921000000022</c:v>
                </c:pt>
                <c:pt idx="24047">
                  <c:v>0.6958244400000001</c:v>
                </c:pt>
                <c:pt idx="24048">
                  <c:v>0.69585719000000001</c:v>
                </c:pt>
                <c:pt idx="24049">
                  <c:v>0.69588243000000005</c:v>
                </c:pt>
                <c:pt idx="24050">
                  <c:v>0.69591506000000003</c:v>
                </c:pt>
                <c:pt idx="24051">
                  <c:v>0.69594030000000007</c:v>
                </c:pt>
                <c:pt idx="24052">
                  <c:v>0.69597293000000005</c:v>
                </c:pt>
                <c:pt idx="24053">
                  <c:v>0.69599816999999997</c:v>
                </c:pt>
                <c:pt idx="24054">
                  <c:v>0.69603092</c:v>
                </c:pt>
                <c:pt idx="24055">
                  <c:v>0.69605614999999987</c:v>
                </c:pt>
                <c:pt idx="24056">
                  <c:v>0.69608879000000001</c:v>
                </c:pt>
                <c:pt idx="24057">
                  <c:v>0.69611413999999994</c:v>
                </c:pt>
                <c:pt idx="24058">
                  <c:v>0.69614666000000003</c:v>
                </c:pt>
                <c:pt idx="24059">
                  <c:v>0.69617211999999984</c:v>
                </c:pt>
                <c:pt idx="24060">
                  <c:v>0.69620453000000004</c:v>
                </c:pt>
                <c:pt idx="24061">
                  <c:v>0.69622998999999997</c:v>
                </c:pt>
                <c:pt idx="24062">
                  <c:v>0.69626239999999973</c:v>
                </c:pt>
                <c:pt idx="24063">
                  <c:v>0.69628751999999994</c:v>
                </c:pt>
                <c:pt idx="24064">
                  <c:v>0.69631993000000003</c:v>
                </c:pt>
                <c:pt idx="24065">
                  <c:v>0.69634538999999984</c:v>
                </c:pt>
                <c:pt idx="24066">
                  <c:v>0.69637791000000004</c:v>
                </c:pt>
                <c:pt idx="24067">
                  <c:v>0.69640325999999997</c:v>
                </c:pt>
                <c:pt idx="24068">
                  <c:v>0.69643566999999984</c:v>
                </c:pt>
                <c:pt idx="24069">
                  <c:v>0.69646112999999987</c:v>
                </c:pt>
                <c:pt idx="24070">
                  <c:v>0.69649364999999996</c:v>
                </c:pt>
                <c:pt idx="24071">
                  <c:v>0.696519</c:v>
                </c:pt>
                <c:pt idx="24072">
                  <c:v>0.69655151999999998</c:v>
                </c:pt>
                <c:pt idx="24073">
                  <c:v>0.69657709999999984</c:v>
                </c:pt>
                <c:pt idx="24074">
                  <c:v>0.69660938999999999</c:v>
                </c:pt>
                <c:pt idx="24075">
                  <c:v>0.69663496999999996</c:v>
                </c:pt>
                <c:pt idx="24076">
                  <c:v>0.69666737999999984</c:v>
                </c:pt>
                <c:pt idx="24077">
                  <c:v>0.69669284000000009</c:v>
                </c:pt>
                <c:pt idx="24078">
                  <c:v>0.69672537000000012</c:v>
                </c:pt>
                <c:pt idx="24079">
                  <c:v>0.69675071000000011</c:v>
                </c:pt>
                <c:pt idx="24080">
                  <c:v>0.69678324000000003</c:v>
                </c:pt>
                <c:pt idx="24081">
                  <c:v>0.69680858000000001</c:v>
                </c:pt>
                <c:pt idx="24082">
                  <c:v>0.69684122000000015</c:v>
                </c:pt>
                <c:pt idx="24083">
                  <c:v>0.69686645000000003</c:v>
                </c:pt>
                <c:pt idx="24084">
                  <c:v>0.69689909000000017</c:v>
                </c:pt>
                <c:pt idx="24085">
                  <c:v>0.69692454999999998</c:v>
                </c:pt>
                <c:pt idx="24086">
                  <c:v>0.69695695999999996</c:v>
                </c:pt>
                <c:pt idx="24087">
                  <c:v>0.69698243000000004</c:v>
                </c:pt>
                <c:pt idx="24088">
                  <c:v>0.69701436999999988</c:v>
                </c:pt>
                <c:pt idx="24089">
                  <c:v>0.69704029999999995</c:v>
                </c:pt>
                <c:pt idx="24090">
                  <c:v>0.69707224000000001</c:v>
                </c:pt>
                <c:pt idx="24091">
                  <c:v>0.69709770000000004</c:v>
                </c:pt>
                <c:pt idx="24092">
                  <c:v>0.69713022999999996</c:v>
                </c:pt>
                <c:pt idx="24093">
                  <c:v>0.69715568999999999</c:v>
                </c:pt>
                <c:pt idx="24094">
                  <c:v>0.69718820999999997</c:v>
                </c:pt>
                <c:pt idx="24095">
                  <c:v>0.69721332999999985</c:v>
                </c:pt>
                <c:pt idx="24096">
                  <c:v>0.69724607999999999</c:v>
                </c:pt>
                <c:pt idx="24097">
                  <c:v>0.69727119999999998</c:v>
                </c:pt>
                <c:pt idx="24098">
                  <c:v>0.69730407000000005</c:v>
                </c:pt>
                <c:pt idx="24099">
                  <c:v>0.69732907000000011</c:v>
                </c:pt>
                <c:pt idx="24100">
                  <c:v>0.69736193999999996</c:v>
                </c:pt>
                <c:pt idx="24101">
                  <c:v>0.6973869399999999</c:v>
                </c:pt>
                <c:pt idx="24102">
                  <c:v>0.69741945999999999</c:v>
                </c:pt>
                <c:pt idx="24103">
                  <c:v>0.69744481000000014</c:v>
                </c:pt>
                <c:pt idx="24104">
                  <c:v>0.69747733000000001</c:v>
                </c:pt>
                <c:pt idx="24105">
                  <c:v>0.69750279999999987</c:v>
                </c:pt>
                <c:pt idx="24106">
                  <c:v>0.69753520000000002</c:v>
                </c:pt>
                <c:pt idx="24107">
                  <c:v>0.69756066999999988</c:v>
                </c:pt>
                <c:pt idx="24108">
                  <c:v>0.69759307000000004</c:v>
                </c:pt>
                <c:pt idx="24109">
                  <c:v>0.69761854000000001</c:v>
                </c:pt>
                <c:pt idx="24110">
                  <c:v>0.69765094000000005</c:v>
                </c:pt>
                <c:pt idx="24111">
                  <c:v>0.69767641000000014</c:v>
                </c:pt>
                <c:pt idx="24112">
                  <c:v>0.69770905000000016</c:v>
                </c:pt>
                <c:pt idx="24113">
                  <c:v>0.69773439000000004</c:v>
                </c:pt>
                <c:pt idx="24114">
                  <c:v>0.69776691999999996</c:v>
                </c:pt>
                <c:pt idx="24115">
                  <c:v>0.69779226000000005</c:v>
                </c:pt>
                <c:pt idx="24116">
                  <c:v>0.69782490000000008</c:v>
                </c:pt>
                <c:pt idx="24117">
                  <c:v>0.69785037000000005</c:v>
                </c:pt>
                <c:pt idx="24118">
                  <c:v>0.69788276999999987</c:v>
                </c:pt>
                <c:pt idx="24119">
                  <c:v>0.69790812000000002</c:v>
                </c:pt>
                <c:pt idx="24120">
                  <c:v>0.69794064000000011</c:v>
                </c:pt>
                <c:pt idx="24121">
                  <c:v>0.69796610999999986</c:v>
                </c:pt>
                <c:pt idx="24122">
                  <c:v>0.69799840000000013</c:v>
                </c:pt>
                <c:pt idx="24123">
                  <c:v>0.69802397999999999</c:v>
                </c:pt>
                <c:pt idx="24124">
                  <c:v>0.69805637999999992</c:v>
                </c:pt>
                <c:pt idx="24125">
                  <c:v>0.69808137999999997</c:v>
                </c:pt>
                <c:pt idx="24126">
                  <c:v>0.69811425000000005</c:v>
                </c:pt>
                <c:pt idx="24127">
                  <c:v>0.69813937000000004</c:v>
                </c:pt>
                <c:pt idx="24128">
                  <c:v>0.69817211999999984</c:v>
                </c:pt>
                <c:pt idx="24129">
                  <c:v>0.69819735999999999</c:v>
                </c:pt>
                <c:pt idx="24130">
                  <c:v>0.69823011000000001</c:v>
                </c:pt>
                <c:pt idx="24131">
                  <c:v>0.69825534</c:v>
                </c:pt>
                <c:pt idx="24132">
                  <c:v>0.69828751999999994</c:v>
                </c:pt>
                <c:pt idx="24133">
                  <c:v>0.69831332999999973</c:v>
                </c:pt>
                <c:pt idx="24134">
                  <c:v>0.69834538999999984</c:v>
                </c:pt>
                <c:pt idx="24135">
                  <c:v>0.69837119999999997</c:v>
                </c:pt>
                <c:pt idx="24136">
                  <c:v>0.69840325999999997</c:v>
                </c:pt>
                <c:pt idx="24137">
                  <c:v>0.69842861000000012</c:v>
                </c:pt>
                <c:pt idx="24138">
                  <c:v>0.69846112999999987</c:v>
                </c:pt>
                <c:pt idx="24139">
                  <c:v>0.69848647999999991</c:v>
                </c:pt>
                <c:pt idx="24140">
                  <c:v>0.698519</c:v>
                </c:pt>
                <c:pt idx="24141">
                  <c:v>0.69854435000000004</c:v>
                </c:pt>
                <c:pt idx="24142">
                  <c:v>0.69857687000000002</c:v>
                </c:pt>
                <c:pt idx="24143">
                  <c:v>0.69860244999999999</c:v>
                </c:pt>
                <c:pt idx="24144">
                  <c:v>0.69863474000000003</c:v>
                </c:pt>
                <c:pt idx="24145">
                  <c:v>0.69866032</c:v>
                </c:pt>
                <c:pt idx="24146">
                  <c:v>0.69869249000000011</c:v>
                </c:pt>
                <c:pt idx="24147">
                  <c:v>0.69871830000000001</c:v>
                </c:pt>
                <c:pt idx="24148">
                  <c:v>0.69875047999999995</c:v>
                </c:pt>
                <c:pt idx="24149">
                  <c:v>0.69877617999999997</c:v>
                </c:pt>
                <c:pt idx="24150">
                  <c:v>0.69880834999999997</c:v>
                </c:pt>
                <c:pt idx="24151">
                  <c:v>0.69883415999999998</c:v>
                </c:pt>
                <c:pt idx="24152">
                  <c:v>0.69886633999999992</c:v>
                </c:pt>
                <c:pt idx="24153">
                  <c:v>0.69889203000000011</c:v>
                </c:pt>
                <c:pt idx="24154">
                  <c:v>0.69892421000000016</c:v>
                </c:pt>
                <c:pt idx="24155">
                  <c:v>0.69894990000000012</c:v>
                </c:pt>
                <c:pt idx="24156">
                  <c:v>0.69898207999999984</c:v>
                </c:pt>
                <c:pt idx="24157">
                  <c:v>0.69900742999999999</c:v>
                </c:pt>
                <c:pt idx="24158">
                  <c:v>0.69904006000000007</c:v>
                </c:pt>
                <c:pt idx="24159">
                  <c:v>0.69906541000000011</c:v>
                </c:pt>
                <c:pt idx="24160">
                  <c:v>0.69909792999999998</c:v>
                </c:pt>
                <c:pt idx="24161">
                  <c:v>0.69912339999999984</c:v>
                </c:pt>
                <c:pt idx="24162">
                  <c:v>0.69915545999999995</c:v>
                </c:pt>
                <c:pt idx="24163">
                  <c:v>0.69918126999999997</c:v>
                </c:pt>
                <c:pt idx="24164">
                  <c:v>0.69921378999999972</c:v>
                </c:pt>
                <c:pt idx="24165">
                  <c:v>0.69923913999999998</c:v>
                </c:pt>
                <c:pt idx="24166">
                  <c:v>0.69927154999999996</c:v>
                </c:pt>
                <c:pt idx="24167">
                  <c:v>0.69929701000000011</c:v>
                </c:pt>
                <c:pt idx="24168">
                  <c:v>0.69932942000000009</c:v>
                </c:pt>
                <c:pt idx="24169">
                  <c:v>0.69935488000000001</c:v>
                </c:pt>
                <c:pt idx="24170">
                  <c:v>0.69938728999999988</c:v>
                </c:pt>
                <c:pt idx="24171">
                  <c:v>0.69941274999999992</c:v>
                </c:pt>
                <c:pt idx="24172">
                  <c:v>0.69944527000000012</c:v>
                </c:pt>
                <c:pt idx="24173">
                  <c:v>0.69947073999999998</c:v>
                </c:pt>
                <c:pt idx="24174">
                  <c:v>0.69950313999999991</c:v>
                </c:pt>
                <c:pt idx="24175">
                  <c:v>0.69952813999999996</c:v>
                </c:pt>
                <c:pt idx="24176">
                  <c:v>0.69956101000000004</c:v>
                </c:pt>
                <c:pt idx="24177">
                  <c:v>0.69958600999999987</c:v>
                </c:pt>
                <c:pt idx="24178">
                  <c:v>0.69961842000000007</c:v>
                </c:pt>
                <c:pt idx="24179">
                  <c:v>0.69964388000000011</c:v>
                </c:pt>
                <c:pt idx="24180">
                  <c:v>0.69967628999999998</c:v>
                </c:pt>
                <c:pt idx="24181">
                  <c:v>0.69970175000000012</c:v>
                </c:pt>
                <c:pt idx="24182">
                  <c:v>0.69973428000000004</c:v>
                </c:pt>
                <c:pt idx="24183">
                  <c:v>0.69975962000000014</c:v>
                </c:pt>
                <c:pt idx="24184">
                  <c:v>0.69979214999999984</c:v>
                </c:pt>
                <c:pt idx="24185">
                  <c:v>0.69981773000000003</c:v>
                </c:pt>
                <c:pt idx="24186">
                  <c:v>0.69985059999999999</c:v>
                </c:pt>
                <c:pt idx="24187">
                  <c:v>0.69987571000000015</c:v>
                </c:pt>
                <c:pt idx="24188">
                  <c:v>0.69990788999999998</c:v>
                </c:pt>
                <c:pt idx="24189">
                  <c:v>0.69993346999999984</c:v>
                </c:pt>
                <c:pt idx="24190">
                  <c:v>0.69996586999999999</c:v>
                </c:pt>
                <c:pt idx="24191">
                  <c:v>0.69999145000000007</c:v>
                </c:pt>
                <c:pt idx="24192">
                  <c:v>0.70002374000000001</c:v>
                </c:pt>
                <c:pt idx="24193">
                  <c:v>0.70004932000000009</c:v>
                </c:pt>
                <c:pt idx="24194">
                  <c:v>0.70008162000000007</c:v>
                </c:pt>
                <c:pt idx="24195">
                  <c:v>0.70010718999999988</c:v>
                </c:pt>
                <c:pt idx="24196">
                  <c:v>0.70013959999999997</c:v>
                </c:pt>
                <c:pt idx="24197">
                  <c:v>0.70016506000000001</c:v>
                </c:pt>
                <c:pt idx="24198">
                  <c:v>0.70019759000000004</c:v>
                </c:pt>
                <c:pt idx="24199">
                  <c:v>0.70022304999999996</c:v>
                </c:pt>
                <c:pt idx="24200">
                  <c:v>0.70025546000000005</c:v>
                </c:pt>
                <c:pt idx="24201">
                  <c:v>0.70028080000000004</c:v>
                </c:pt>
                <c:pt idx="24202">
                  <c:v>0.70031332999999985</c:v>
                </c:pt>
                <c:pt idx="24203">
                  <c:v>0.70033867999999999</c:v>
                </c:pt>
                <c:pt idx="24204">
                  <c:v>0.70037130999999997</c:v>
                </c:pt>
                <c:pt idx="24205">
                  <c:v>0.70039655000000001</c:v>
                </c:pt>
                <c:pt idx="24206">
                  <c:v>0.70042861000000012</c:v>
                </c:pt>
                <c:pt idx="24207">
                  <c:v>0.70045453000000002</c:v>
                </c:pt>
                <c:pt idx="24208">
                  <c:v>0.70048647999999991</c:v>
                </c:pt>
                <c:pt idx="24209">
                  <c:v>0.70051204999999994</c:v>
                </c:pt>
                <c:pt idx="24210">
                  <c:v>0.70054435000000004</c:v>
                </c:pt>
                <c:pt idx="24211">
                  <c:v>0.70057004</c:v>
                </c:pt>
                <c:pt idx="24212">
                  <c:v>0.70060233000000005</c:v>
                </c:pt>
                <c:pt idx="24213">
                  <c:v>0.70062780000000013</c:v>
                </c:pt>
                <c:pt idx="24214">
                  <c:v>0.70066032</c:v>
                </c:pt>
                <c:pt idx="24215">
                  <c:v>0.70068578000000004</c:v>
                </c:pt>
                <c:pt idx="24216">
                  <c:v>0.70071819000000002</c:v>
                </c:pt>
                <c:pt idx="24217">
                  <c:v>0.70074376999999999</c:v>
                </c:pt>
                <c:pt idx="24218">
                  <c:v>0.70077617999999997</c:v>
                </c:pt>
                <c:pt idx="24219">
                  <c:v>0.70080164000000011</c:v>
                </c:pt>
                <c:pt idx="24220">
                  <c:v>0.70083404999999999</c:v>
                </c:pt>
                <c:pt idx="24221">
                  <c:v>0.70085951000000013</c:v>
                </c:pt>
                <c:pt idx="24222">
                  <c:v>0.70089192000000011</c:v>
                </c:pt>
                <c:pt idx="24223">
                  <c:v>0.70091749000000003</c:v>
                </c:pt>
                <c:pt idx="24224">
                  <c:v>0.70094979000000013</c:v>
                </c:pt>
                <c:pt idx="24225">
                  <c:v>0.70097536999999999</c:v>
                </c:pt>
                <c:pt idx="24226">
                  <c:v>0.70100766000000003</c:v>
                </c:pt>
                <c:pt idx="24227">
                  <c:v>0.70103276999999986</c:v>
                </c:pt>
                <c:pt idx="24228">
                  <c:v>0.70106564000000005</c:v>
                </c:pt>
                <c:pt idx="24229">
                  <c:v>0.7010906400000001</c:v>
                </c:pt>
                <c:pt idx="24230">
                  <c:v>0.70112350999999984</c:v>
                </c:pt>
                <c:pt idx="24231">
                  <c:v>0.70114851000000011</c:v>
                </c:pt>
                <c:pt idx="24232">
                  <c:v>0.70118137999999997</c:v>
                </c:pt>
                <c:pt idx="24233">
                  <c:v>0.70120649999999984</c:v>
                </c:pt>
                <c:pt idx="24234">
                  <c:v>0.70123868</c:v>
                </c:pt>
                <c:pt idx="24235">
                  <c:v>0.70126436999999986</c:v>
                </c:pt>
                <c:pt idx="24236">
                  <c:v>0.70129666000000002</c:v>
                </c:pt>
                <c:pt idx="24237">
                  <c:v>0.70132223999999999</c:v>
                </c:pt>
                <c:pt idx="24238">
                  <c:v>0.70135453000000003</c:v>
                </c:pt>
                <c:pt idx="24239">
                  <c:v>0.70138011</c:v>
                </c:pt>
                <c:pt idx="24240">
                  <c:v>0.70141239999999994</c:v>
                </c:pt>
                <c:pt idx="24241">
                  <c:v>0.70143809999999984</c:v>
                </c:pt>
                <c:pt idx="24242">
                  <c:v>0.70147026999999984</c:v>
                </c:pt>
                <c:pt idx="24243">
                  <c:v>0.70149596999999997</c:v>
                </c:pt>
                <c:pt idx="24244">
                  <c:v>0.70152813999999997</c:v>
                </c:pt>
                <c:pt idx="24245">
                  <c:v>0.70155383999999998</c:v>
                </c:pt>
                <c:pt idx="24246">
                  <c:v>0.70158600999999987</c:v>
                </c:pt>
                <c:pt idx="24247">
                  <c:v>0.70161182000000011</c:v>
                </c:pt>
                <c:pt idx="24248">
                  <c:v>0.70164412000000009</c:v>
                </c:pt>
                <c:pt idx="24249">
                  <c:v>0.70166969000000012</c:v>
                </c:pt>
                <c:pt idx="24250">
                  <c:v>0.70170186999999995</c:v>
                </c:pt>
                <c:pt idx="24251">
                  <c:v>0.70172756000000003</c:v>
                </c:pt>
                <c:pt idx="24252">
                  <c:v>0.70175986000000012</c:v>
                </c:pt>
                <c:pt idx="24253">
                  <c:v>0.70178543000000015</c:v>
                </c:pt>
                <c:pt idx="24254">
                  <c:v>0.70181760999999998</c:v>
                </c:pt>
                <c:pt idx="24255">
                  <c:v>0.70184329999999995</c:v>
                </c:pt>
                <c:pt idx="24256">
                  <c:v>0.70187548000000011</c:v>
                </c:pt>
                <c:pt idx="24257">
                  <c:v>0.70190118000000001</c:v>
                </c:pt>
                <c:pt idx="24258">
                  <c:v>0.70193335000000001</c:v>
                </c:pt>
                <c:pt idx="24259">
                  <c:v>0.70195858</c:v>
                </c:pt>
                <c:pt idx="24260">
                  <c:v>0.70199134000000007</c:v>
                </c:pt>
                <c:pt idx="24261">
                  <c:v>0.70201645000000001</c:v>
                </c:pt>
                <c:pt idx="24262">
                  <c:v>0.70204944000000014</c:v>
                </c:pt>
                <c:pt idx="24263">
                  <c:v>0.70207432000000003</c:v>
                </c:pt>
                <c:pt idx="24264">
                  <c:v>0.70210731000000004</c:v>
                </c:pt>
                <c:pt idx="24265">
                  <c:v>0.70213230999999987</c:v>
                </c:pt>
                <c:pt idx="24266">
                  <c:v>0.70216518000000006</c:v>
                </c:pt>
                <c:pt idx="24267">
                  <c:v>0.70219018</c:v>
                </c:pt>
                <c:pt idx="24268">
                  <c:v>0.70222293000000002</c:v>
                </c:pt>
                <c:pt idx="24269">
                  <c:v>0.70224805000000012</c:v>
                </c:pt>
                <c:pt idx="24270">
                  <c:v>0.70228080000000004</c:v>
                </c:pt>
                <c:pt idx="24271">
                  <c:v>0.70230592000000003</c:v>
                </c:pt>
                <c:pt idx="24272">
                  <c:v>0.70233867999999999</c:v>
                </c:pt>
                <c:pt idx="24273">
                  <c:v>0.70236390999999987</c:v>
                </c:pt>
                <c:pt idx="24274">
                  <c:v>0.70239655000000001</c:v>
                </c:pt>
                <c:pt idx="24275">
                  <c:v>0.70242165999999995</c:v>
                </c:pt>
                <c:pt idx="24276">
                  <c:v>0.70245442000000002</c:v>
                </c:pt>
                <c:pt idx="24277">
                  <c:v>0.70247987999999995</c:v>
                </c:pt>
                <c:pt idx="24278">
                  <c:v>0.70251204999999994</c:v>
                </c:pt>
                <c:pt idx="24279">
                  <c:v>0.70253774999999985</c:v>
                </c:pt>
                <c:pt idx="24280">
                  <c:v>0.70256993000000001</c:v>
                </c:pt>
                <c:pt idx="24281">
                  <c:v>0.70259526999999999</c:v>
                </c:pt>
                <c:pt idx="24282">
                  <c:v>0.70262768000000009</c:v>
                </c:pt>
                <c:pt idx="24283">
                  <c:v>0.70265348999999999</c:v>
                </c:pt>
                <c:pt idx="24284">
                  <c:v>0.70268590000000009</c:v>
                </c:pt>
                <c:pt idx="24285">
                  <c:v>0.70271077999999998</c:v>
                </c:pt>
                <c:pt idx="24286">
                  <c:v>0.70274354000000017</c:v>
                </c:pt>
                <c:pt idx="24287">
                  <c:v>0.70276899999999998</c:v>
                </c:pt>
                <c:pt idx="24288">
                  <c:v>0.70280141000000007</c:v>
                </c:pt>
                <c:pt idx="24289">
                  <c:v>0.70282663999999995</c:v>
                </c:pt>
                <c:pt idx="24290">
                  <c:v>0.70285916000000004</c:v>
                </c:pt>
                <c:pt idx="24291">
                  <c:v>0.70288462000000007</c:v>
                </c:pt>
                <c:pt idx="24292">
                  <c:v>0.70291703000000005</c:v>
                </c:pt>
                <c:pt idx="24293">
                  <c:v>0.70294261000000013</c:v>
                </c:pt>
                <c:pt idx="24294">
                  <c:v>0.70297490000000007</c:v>
                </c:pt>
                <c:pt idx="24295">
                  <c:v>0.70300048000000004</c:v>
                </c:pt>
                <c:pt idx="24296">
                  <c:v>0.70303289000000002</c:v>
                </c:pt>
                <c:pt idx="24297">
                  <c:v>0.70305846999999999</c:v>
                </c:pt>
                <c:pt idx="24298">
                  <c:v>0.70309076000000004</c:v>
                </c:pt>
                <c:pt idx="24299">
                  <c:v>0.7031163399999999</c:v>
                </c:pt>
                <c:pt idx="24300">
                  <c:v>0.70314863000000016</c:v>
                </c:pt>
                <c:pt idx="24301">
                  <c:v>0.70317421000000013</c:v>
                </c:pt>
                <c:pt idx="24302">
                  <c:v>0.70320649999999996</c:v>
                </c:pt>
                <c:pt idx="24303">
                  <c:v>0.70323161999999995</c:v>
                </c:pt>
                <c:pt idx="24304">
                  <c:v>0.70326436999999986</c:v>
                </c:pt>
                <c:pt idx="24305">
                  <c:v>0.70328948999999996</c:v>
                </c:pt>
                <c:pt idx="24306">
                  <c:v>0.70332247000000003</c:v>
                </c:pt>
                <c:pt idx="24307">
                  <c:v>0.70334746999999997</c:v>
                </c:pt>
                <c:pt idx="24308">
                  <c:v>0.70338023000000005</c:v>
                </c:pt>
                <c:pt idx="24309">
                  <c:v>0.70340533999999999</c:v>
                </c:pt>
                <c:pt idx="24310">
                  <c:v>0.70343820999999984</c:v>
                </c:pt>
                <c:pt idx="24311">
                  <c:v>0.70346332999999994</c:v>
                </c:pt>
                <c:pt idx="24312">
                  <c:v>0.7034956200000001</c:v>
                </c:pt>
                <c:pt idx="24313">
                  <c:v>0.70352119999999996</c:v>
                </c:pt>
                <c:pt idx="24314">
                  <c:v>0.70355407000000003</c:v>
                </c:pt>
                <c:pt idx="24315">
                  <c:v>0.70357906999999997</c:v>
                </c:pt>
                <c:pt idx="24316">
                  <c:v>0.70361136000000002</c:v>
                </c:pt>
                <c:pt idx="24317">
                  <c:v>0.70363693999999999</c:v>
                </c:pt>
                <c:pt idx="24318">
                  <c:v>0.70366923000000015</c:v>
                </c:pt>
                <c:pt idx="24319">
                  <c:v>0.70369481000000023</c:v>
                </c:pt>
                <c:pt idx="24320">
                  <c:v>0.7037272200000001</c:v>
                </c:pt>
                <c:pt idx="24321">
                  <c:v>0.70375268000000002</c:v>
                </c:pt>
                <c:pt idx="24322">
                  <c:v>0.70378509000000011</c:v>
                </c:pt>
                <c:pt idx="24323">
                  <c:v>0.70381055000000003</c:v>
                </c:pt>
                <c:pt idx="24324">
                  <c:v>0.70384296000000002</c:v>
                </c:pt>
                <c:pt idx="24325">
                  <c:v>0.70386842000000005</c:v>
                </c:pt>
                <c:pt idx="24326">
                  <c:v>0.70390083000000014</c:v>
                </c:pt>
                <c:pt idx="24327">
                  <c:v>0.70392652</c:v>
                </c:pt>
                <c:pt idx="24328">
                  <c:v>0.70395892999999998</c:v>
                </c:pt>
                <c:pt idx="24329">
                  <c:v>0.70398439000000002</c:v>
                </c:pt>
                <c:pt idx="24330">
                  <c:v>0.7040168</c:v>
                </c:pt>
                <c:pt idx="24331">
                  <c:v>0.70404237999999997</c:v>
                </c:pt>
                <c:pt idx="24332">
                  <c:v>0.70407478999999984</c:v>
                </c:pt>
                <c:pt idx="24333">
                  <c:v>0.70410024999999998</c:v>
                </c:pt>
                <c:pt idx="24334">
                  <c:v>0.70413218999999994</c:v>
                </c:pt>
                <c:pt idx="24335">
                  <c:v>0.70415812</c:v>
                </c:pt>
                <c:pt idx="24336">
                  <c:v>0.70419005999999995</c:v>
                </c:pt>
                <c:pt idx="24337">
                  <c:v>0.70421540999999999</c:v>
                </c:pt>
                <c:pt idx="24338">
                  <c:v>0.70424792999999997</c:v>
                </c:pt>
                <c:pt idx="24339">
                  <c:v>0.70427328</c:v>
                </c:pt>
                <c:pt idx="24340">
                  <c:v>0.70430579999999998</c:v>
                </c:pt>
                <c:pt idx="24341">
                  <c:v>0.7043315</c:v>
                </c:pt>
                <c:pt idx="24342">
                  <c:v>0.70436390999999987</c:v>
                </c:pt>
                <c:pt idx="24343">
                  <c:v>0.70438924999999997</c:v>
                </c:pt>
                <c:pt idx="24344">
                  <c:v>0.70442178</c:v>
                </c:pt>
                <c:pt idx="24345">
                  <c:v>0.70444735999999997</c:v>
                </c:pt>
                <c:pt idx="24346">
                  <c:v>0.70447976000000001</c:v>
                </c:pt>
                <c:pt idx="24347">
                  <c:v>0.70450522999999998</c:v>
                </c:pt>
                <c:pt idx="24348">
                  <c:v>0.70453763000000003</c:v>
                </c:pt>
                <c:pt idx="24349">
                  <c:v>0.70456297999999973</c:v>
                </c:pt>
                <c:pt idx="24350">
                  <c:v>0.70459550000000004</c:v>
                </c:pt>
                <c:pt idx="24351">
                  <c:v>0.70462085000000008</c:v>
                </c:pt>
                <c:pt idx="24352">
                  <c:v>0.70465348999999999</c:v>
                </c:pt>
                <c:pt idx="24353">
                  <c:v>0.70467884000000014</c:v>
                </c:pt>
                <c:pt idx="24354">
                  <c:v>0.70471136000000001</c:v>
                </c:pt>
                <c:pt idx="24355">
                  <c:v>0.70473671000000004</c:v>
                </c:pt>
                <c:pt idx="24356">
                  <c:v>0.70476877000000004</c:v>
                </c:pt>
                <c:pt idx="24357">
                  <c:v>0.70479468999999995</c:v>
                </c:pt>
                <c:pt idx="24358">
                  <c:v>0.70482663999999995</c:v>
                </c:pt>
                <c:pt idx="24359">
                  <c:v>0.70485198999999998</c:v>
                </c:pt>
                <c:pt idx="24360">
                  <c:v>0.70488474000000001</c:v>
                </c:pt>
                <c:pt idx="24361">
                  <c:v>0.70490986000000011</c:v>
                </c:pt>
                <c:pt idx="24362">
                  <c:v>0.70494261000000014</c:v>
                </c:pt>
                <c:pt idx="24363">
                  <c:v>0.70496773000000001</c:v>
                </c:pt>
                <c:pt idx="24364">
                  <c:v>0.70500048000000004</c:v>
                </c:pt>
                <c:pt idx="24365">
                  <c:v>0.70502560000000014</c:v>
                </c:pt>
                <c:pt idx="24366">
                  <c:v>0.70505846999999999</c:v>
                </c:pt>
                <c:pt idx="24367">
                  <c:v>0.70508357999999993</c:v>
                </c:pt>
                <c:pt idx="24368">
                  <c:v>0.7051163399999999</c:v>
                </c:pt>
                <c:pt idx="24369">
                  <c:v>0.70514157000000011</c:v>
                </c:pt>
                <c:pt idx="24370">
                  <c:v>0.70517421000000013</c:v>
                </c:pt>
                <c:pt idx="24371">
                  <c:v>0.70519932000000007</c:v>
                </c:pt>
                <c:pt idx="24372">
                  <c:v>0.70523207999999993</c:v>
                </c:pt>
                <c:pt idx="24373">
                  <c:v>0.70525718999999987</c:v>
                </c:pt>
                <c:pt idx="24374">
                  <c:v>0.70529006000000005</c:v>
                </c:pt>
                <c:pt idx="24375">
                  <c:v>0.70531505999999999</c:v>
                </c:pt>
                <c:pt idx="24376">
                  <c:v>0.70534746999999998</c:v>
                </c:pt>
                <c:pt idx="24377">
                  <c:v>0.70537293000000001</c:v>
                </c:pt>
                <c:pt idx="24378">
                  <c:v>0.70540533999999999</c:v>
                </c:pt>
                <c:pt idx="24379">
                  <c:v>0.70543080000000002</c:v>
                </c:pt>
                <c:pt idx="24380">
                  <c:v>0.70546321000000001</c:v>
                </c:pt>
                <c:pt idx="24381">
                  <c:v>0.70548867999999998</c:v>
                </c:pt>
                <c:pt idx="24382">
                  <c:v>0.70552108000000002</c:v>
                </c:pt>
                <c:pt idx="24383">
                  <c:v>0.70554665999999999</c:v>
                </c:pt>
                <c:pt idx="24384">
                  <c:v>0.70557906999999997</c:v>
                </c:pt>
                <c:pt idx="24385">
                  <c:v>0.70560465000000028</c:v>
                </c:pt>
                <c:pt idx="24386">
                  <c:v>0.70563693999999999</c:v>
                </c:pt>
                <c:pt idx="24387">
                  <c:v>0.70566251999999996</c:v>
                </c:pt>
                <c:pt idx="24388">
                  <c:v>0.70569481000000023</c:v>
                </c:pt>
                <c:pt idx="24389">
                  <c:v>0.70572038999999998</c:v>
                </c:pt>
                <c:pt idx="24390">
                  <c:v>0.70575279999999996</c:v>
                </c:pt>
                <c:pt idx="24391">
                  <c:v>0.70577836999999999</c:v>
                </c:pt>
                <c:pt idx="24392">
                  <c:v>0.70581066999999997</c:v>
                </c:pt>
                <c:pt idx="24393">
                  <c:v>0.70583624</c:v>
                </c:pt>
                <c:pt idx="24394">
                  <c:v>0.70586864999999999</c:v>
                </c:pt>
                <c:pt idx="24395">
                  <c:v>0.70589412000000007</c:v>
                </c:pt>
                <c:pt idx="24396">
                  <c:v>0.70592652</c:v>
                </c:pt>
                <c:pt idx="24397">
                  <c:v>0.70595198999999997</c:v>
                </c:pt>
                <c:pt idx="24398">
                  <c:v>0.70598404999999997</c:v>
                </c:pt>
                <c:pt idx="24399">
                  <c:v>0.70600938999999996</c:v>
                </c:pt>
                <c:pt idx="24400">
                  <c:v>0.7060419200000001</c:v>
                </c:pt>
                <c:pt idx="24401">
                  <c:v>0.70606725999999997</c:v>
                </c:pt>
                <c:pt idx="24402">
                  <c:v>0.70610002000000005</c:v>
                </c:pt>
                <c:pt idx="24403">
                  <c:v>0.70612512999999999</c:v>
                </c:pt>
                <c:pt idx="24404">
                  <c:v>0.70615753999999997</c:v>
                </c:pt>
                <c:pt idx="24405">
                  <c:v>0.70618323999999999</c:v>
                </c:pt>
                <c:pt idx="24406">
                  <c:v>0.70621540999999999</c:v>
                </c:pt>
                <c:pt idx="24407">
                  <c:v>0.70624111000000012</c:v>
                </c:pt>
                <c:pt idx="24408">
                  <c:v>0.70627340000000005</c:v>
                </c:pt>
                <c:pt idx="24409">
                  <c:v>0.70629898000000002</c:v>
                </c:pt>
                <c:pt idx="24410">
                  <c:v>0.70633126999999996</c:v>
                </c:pt>
                <c:pt idx="24411">
                  <c:v>0.70635685000000004</c:v>
                </c:pt>
                <c:pt idx="24412">
                  <c:v>0.70638913999999997</c:v>
                </c:pt>
                <c:pt idx="24413">
                  <c:v>0.70641471999999994</c:v>
                </c:pt>
                <c:pt idx="24414">
                  <c:v>0.70644700999999999</c:v>
                </c:pt>
                <c:pt idx="24415">
                  <c:v>0.70647258999999984</c:v>
                </c:pt>
                <c:pt idx="24416">
                  <c:v>0.70650488</c:v>
                </c:pt>
                <c:pt idx="24417">
                  <c:v>0.70653045999999997</c:v>
                </c:pt>
                <c:pt idx="24418">
                  <c:v>0.70656286999999973</c:v>
                </c:pt>
                <c:pt idx="24419">
                  <c:v>0.70658832999999988</c:v>
                </c:pt>
                <c:pt idx="24420">
                  <c:v>0.70662074000000008</c:v>
                </c:pt>
                <c:pt idx="24421">
                  <c:v>0.70664643000000016</c:v>
                </c:pt>
                <c:pt idx="24422">
                  <c:v>0.70667872000000009</c:v>
                </c:pt>
                <c:pt idx="24423">
                  <c:v>0.70673671000000005</c:v>
                </c:pt>
                <c:pt idx="24424">
                  <c:v>0.70679446000000012</c:v>
                </c:pt>
                <c:pt idx="24425">
                  <c:v>0.70685233000000003</c:v>
                </c:pt>
                <c:pt idx="24426">
                  <c:v>0.70691031999999998</c:v>
                </c:pt>
                <c:pt idx="24427">
                  <c:v>0.70696829999999999</c:v>
                </c:pt>
                <c:pt idx="24428">
                  <c:v>0.70702583000000008</c:v>
                </c:pt>
                <c:pt idx="24429">
                  <c:v>0.70708369999999998</c:v>
                </c:pt>
                <c:pt idx="24430">
                  <c:v>0.70714157000000011</c:v>
                </c:pt>
                <c:pt idx="24431">
                  <c:v>0.70719944000000012</c:v>
                </c:pt>
                <c:pt idx="24432">
                  <c:v>0.70725731000000003</c:v>
                </c:pt>
                <c:pt idx="24433">
                  <c:v>0.70731517999999993</c:v>
                </c:pt>
                <c:pt idx="24434">
                  <c:v>0.70737317</c:v>
                </c:pt>
                <c:pt idx="24435">
                  <c:v>0.70743104000000001</c:v>
                </c:pt>
                <c:pt idx="24436">
                  <c:v>0.70748891000000003</c:v>
                </c:pt>
                <c:pt idx="24437">
                  <c:v>0.70754665999999999</c:v>
                </c:pt>
                <c:pt idx="24438">
                  <c:v>0.70760453000000012</c:v>
                </c:pt>
                <c:pt idx="24439">
                  <c:v>0.70766240000000002</c:v>
                </c:pt>
                <c:pt idx="24440">
                  <c:v>0.70772038999999998</c:v>
                </c:pt>
                <c:pt idx="24441">
                  <c:v>0.7077782600000001</c:v>
                </c:pt>
                <c:pt idx="24442">
                  <c:v>0.70783613000000001</c:v>
                </c:pt>
                <c:pt idx="24443">
                  <c:v>0.70789400000000013</c:v>
                </c:pt>
                <c:pt idx="24444">
                  <c:v>0.70795187000000015</c:v>
                </c:pt>
                <c:pt idx="24445">
                  <c:v>0.70800938999999996</c:v>
                </c:pt>
                <c:pt idx="24446">
                  <c:v>0.70806737999999991</c:v>
                </c:pt>
                <c:pt idx="24447">
                  <c:v>0.70812525000000015</c:v>
                </c:pt>
                <c:pt idx="24448">
                  <c:v>0.70818311999999994</c:v>
                </c:pt>
                <c:pt idx="24449">
                  <c:v>0.70824087000000013</c:v>
                </c:pt>
                <c:pt idx="24450">
                  <c:v>0.70829886000000009</c:v>
                </c:pt>
                <c:pt idx="24451">
                  <c:v>0.70835661999999999</c:v>
                </c:pt>
                <c:pt idx="24452">
                  <c:v>0.70841471999999994</c:v>
                </c:pt>
                <c:pt idx="24453">
                  <c:v>0.70847269999999996</c:v>
                </c:pt>
                <c:pt idx="24454">
                  <c:v>0.70853056999999986</c:v>
                </c:pt>
                <c:pt idx="24455">
                  <c:v>0.70858843999999999</c:v>
                </c:pt>
                <c:pt idx="24456">
                  <c:v>0.70864643000000016</c:v>
                </c:pt>
                <c:pt idx="24457">
                  <c:v>0.70870418000000002</c:v>
                </c:pt>
                <c:pt idx="24458">
                  <c:v>0.70876205000000003</c:v>
                </c:pt>
                <c:pt idx="24459">
                  <c:v>0.70881992999999999</c:v>
                </c:pt>
                <c:pt idx="24460">
                  <c:v>0.70887791000000011</c:v>
                </c:pt>
                <c:pt idx="24461">
                  <c:v>0.70893578000000002</c:v>
                </c:pt>
                <c:pt idx="24462">
                  <c:v>0.70899319000000005</c:v>
                </c:pt>
                <c:pt idx="24463">
                  <c:v>0.70905106000000007</c:v>
                </c:pt>
                <c:pt idx="24464">
                  <c:v>0.70910892999999997</c:v>
                </c:pt>
                <c:pt idx="24465">
                  <c:v>0.70916691999999992</c:v>
                </c:pt>
                <c:pt idx="24466">
                  <c:v>0.70922490000000005</c:v>
                </c:pt>
                <c:pt idx="24467">
                  <c:v>0.70928276999999973</c:v>
                </c:pt>
                <c:pt idx="24468">
                  <c:v>0.70934064000000008</c:v>
                </c:pt>
                <c:pt idx="24469">
                  <c:v>0.70939850999999998</c:v>
                </c:pt>
                <c:pt idx="24470">
                  <c:v>0.70945614999999973</c:v>
                </c:pt>
                <c:pt idx="24471">
                  <c:v>0.70951401999999997</c:v>
                </c:pt>
                <c:pt idx="24472">
                  <c:v>0.70957188999999998</c:v>
                </c:pt>
                <c:pt idx="24473">
                  <c:v>0.70962976000000011</c:v>
                </c:pt>
                <c:pt idx="24474">
                  <c:v>0.70968763000000012</c:v>
                </c:pt>
                <c:pt idx="24475">
                  <c:v>0.70974550000000014</c:v>
                </c:pt>
                <c:pt idx="24476">
                  <c:v>0.70980337000000004</c:v>
                </c:pt>
                <c:pt idx="24477">
                  <c:v>0.70986123999999995</c:v>
                </c:pt>
                <c:pt idx="24478">
                  <c:v>0.70991923000000012</c:v>
                </c:pt>
                <c:pt idx="24479">
                  <c:v>0.70997710000000003</c:v>
                </c:pt>
                <c:pt idx="24480">
                  <c:v>0.71003497000000004</c:v>
                </c:pt>
                <c:pt idx="24481">
                  <c:v>0.71009283999999995</c:v>
                </c:pt>
                <c:pt idx="24482">
                  <c:v>0.71015070999999996</c:v>
                </c:pt>
                <c:pt idx="24483">
                  <c:v>0.71020857999999998</c:v>
                </c:pt>
                <c:pt idx="24484">
                  <c:v>0.71026644999999988</c:v>
                </c:pt>
                <c:pt idx="24485">
                  <c:v>0.71032432000000001</c:v>
                </c:pt>
                <c:pt idx="24486">
                  <c:v>0.71038230999999985</c:v>
                </c:pt>
                <c:pt idx="24487">
                  <c:v>0.71044017999999998</c:v>
                </c:pt>
                <c:pt idx="24488">
                  <c:v>0.71049804999999999</c:v>
                </c:pt>
                <c:pt idx="24489">
                  <c:v>0.71055592000000001</c:v>
                </c:pt>
                <c:pt idx="24490">
                  <c:v>0.71061379000000002</c:v>
                </c:pt>
                <c:pt idx="24491">
                  <c:v>0.71067166000000015</c:v>
                </c:pt>
                <c:pt idx="24492">
                  <c:v>0.7107296500000001</c:v>
                </c:pt>
                <c:pt idx="24493">
                  <c:v>0.71078752000000001</c:v>
                </c:pt>
                <c:pt idx="24494">
                  <c:v>0.71084527000000008</c:v>
                </c:pt>
                <c:pt idx="24495">
                  <c:v>0.71090326000000004</c:v>
                </c:pt>
                <c:pt idx="24496">
                  <c:v>0.71096113000000005</c:v>
                </c:pt>
                <c:pt idx="24497">
                  <c:v>0.71101899999999996</c:v>
                </c:pt>
                <c:pt idx="24498">
                  <c:v>0.71107686999999997</c:v>
                </c:pt>
                <c:pt idx="24499">
                  <c:v>0.71113473999999999</c:v>
                </c:pt>
                <c:pt idx="24500">
                  <c:v>0.71119261000000011</c:v>
                </c:pt>
                <c:pt idx="24501">
                  <c:v>0.71125059999999996</c:v>
                </c:pt>
                <c:pt idx="24502">
                  <c:v>0.71130800000000005</c:v>
                </c:pt>
                <c:pt idx="24503">
                  <c:v>0.71136586999999996</c:v>
                </c:pt>
                <c:pt idx="24504">
                  <c:v>0.71142386000000002</c:v>
                </c:pt>
                <c:pt idx="24505">
                  <c:v>0.71148184999999997</c:v>
                </c:pt>
                <c:pt idx="24506">
                  <c:v>0.71153971999999999</c:v>
                </c:pt>
                <c:pt idx="24507">
                  <c:v>0.71159759</c:v>
                </c:pt>
                <c:pt idx="24508">
                  <c:v>0.71165546000000013</c:v>
                </c:pt>
                <c:pt idx="24509">
                  <c:v>0.71171344000000003</c:v>
                </c:pt>
                <c:pt idx="24510">
                  <c:v>0.71177131000000016</c:v>
                </c:pt>
                <c:pt idx="24511">
                  <c:v>0.71182917999999995</c:v>
                </c:pt>
                <c:pt idx="24512">
                  <c:v>0.71188682000000003</c:v>
                </c:pt>
                <c:pt idx="24513">
                  <c:v>0.71194469000000016</c:v>
                </c:pt>
                <c:pt idx="24514">
                  <c:v>0.71200255999999984</c:v>
                </c:pt>
                <c:pt idx="24515">
                  <c:v>0.71206042999999997</c:v>
                </c:pt>
                <c:pt idx="24516">
                  <c:v>0.71211829999999998</c:v>
                </c:pt>
                <c:pt idx="24517">
                  <c:v>0.71217629000000005</c:v>
                </c:pt>
                <c:pt idx="24518">
                  <c:v>0.71223415999999984</c:v>
                </c:pt>
                <c:pt idx="24519">
                  <c:v>0.71229202999999996</c:v>
                </c:pt>
                <c:pt idx="24520">
                  <c:v>0.71234990000000009</c:v>
                </c:pt>
                <c:pt idx="24521">
                  <c:v>0.71240777</c:v>
                </c:pt>
                <c:pt idx="24522">
                  <c:v>0.71246564000000001</c:v>
                </c:pt>
                <c:pt idx="24523">
                  <c:v>0.71252351000000003</c:v>
                </c:pt>
                <c:pt idx="24524">
                  <c:v>0.71258137999999993</c:v>
                </c:pt>
                <c:pt idx="24525">
                  <c:v>0.71263924999999995</c:v>
                </c:pt>
                <c:pt idx="24526">
                  <c:v>0.71269712000000007</c:v>
                </c:pt>
                <c:pt idx="24527">
                  <c:v>0.71275498999999998</c:v>
                </c:pt>
                <c:pt idx="24528">
                  <c:v>0.71281262999999984</c:v>
                </c:pt>
                <c:pt idx="24529">
                  <c:v>0.71287038999999996</c:v>
                </c:pt>
                <c:pt idx="24530">
                  <c:v>0.71292836999999998</c:v>
                </c:pt>
                <c:pt idx="24531">
                  <c:v>0.71298623999999999</c:v>
                </c:pt>
                <c:pt idx="24532">
                  <c:v>0.71304422999999995</c:v>
                </c:pt>
                <c:pt idx="24533">
                  <c:v>0.71310222000000001</c:v>
                </c:pt>
                <c:pt idx="24534">
                  <c:v>0.71315986000000009</c:v>
                </c:pt>
                <c:pt idx="24535">
                  <c:v>0.71321772999999988</c:v>
                </c:pt>
                <c:pt idx="24536">
                  <c:v>0.71327583000000028</c:v>
                </c:pt>
                <c:pt idx="24537">
                  <c:v>0.71333357999999991</c:v>
                </c:pt>
                <c:pt idx="24538">
                  <c:v>0.71339156999999997</c:v>
                </c:pt>
                <c:pt idx="24539">
                  <c:v>0.71344932000000005</c:v>
                </c:pt>
                <c:pt idx="24540">
                  <c:v>0.71350718999999985</c:v>
                </c:pt>
                <c:pt idx="24541">
                  <c:v>0.71356505999999997</c:v>
                </c:pt>
                <c:pt idx="24542">
                  <c:v>0.71362305000000015</c:v>
                </c:pt>
                <c:pt idx="24543">
                  <c:v>0.71368080000000012</c:v>
                </c:pt>
                <c:pt idx="24544">
                  <c:v>0.71373891000000012</c:v>
                </c:pt>
                <c:pt idx="24545">
                  <c:v>0.71379678000000002</c:v>
                </c:pt>
                <c:pt idx="24546">
                  <c:v>0.71385465000000015</c:v>
                </c:pt>
                <c:pt idx="24547">
                  <c:v>0.71391251999999994</c:v>
                </c:pt>
                <c:pt idx="24548">
                  <c:v>0.71397038999999984</c:v>
                </c:pt>
                <c:pt idx="24549">
                  <c:v>0.71402826000000008</c:v>
                </c:pt>
                <c:pt idx="24550">
                  <c:v>0.71408612999999987</c:v>
                </c:pt>
                <c:pt idx="24551">
                  <c:v>0.71414342000000008</c:v>
                </c:pt>
                <c:pt idx="24552">
                  <c:v>0.71420128999999999</c:v>
                </c:pt>
                <c:pt idx="24553">
                  <c:v>0.71425916</c:v>
                </c:pt>
                <c:pt idx="24554">
                  <c:v>0.71431703000000002</c:v>
                </c:pt>
                <c:pt idx="24555">
                  <c:v>0.71437502000000008</c:v>
                </c:pt>
                <c:pt idx="24556">
                  <c:v>0.71443288999999988</c:v>
                </c:pt>
                <c:pt idx="24557">
                  <c:v>0.71449076</c:v>
                </c:pt>
                <c:pt idx="24558">
                  <c:v>0.71454874000000002</c:v>
                </c:pt>
                <c:pt idx="24559">
                  <c:v>0.71460662000000008</c:v>
                </c:pt>
                <c:pt idx="24560">
                  <c:v>0.71466448999999999</c:v>
                </c:pt>
                <c:pt idx="24561">
                  <c:v>0.71472236</c:v>
                </c:pt>
                <c:pt idx="24562">
                  <c:v>0.71478034000000001</c:v>
                </c:pt>
                <c:pt idx="24563">
                  <c:v>0.71483821000000014</c:v>
                </c:pt>
                <c:pt idx="24564">
                  <c:v>0.71489619999999998</c:v>
                </c:pt>
                <c:pt idx="24565">
                  <c:v>0.71495407000000011</c:v>
                </c:pt>
                <c:pt idx="24566">
                  <c:v>0.71501194000000001</c:v>
                </c:pt>
                <c:pt idx="24567">
                  <c:v>0.71506981000000014</c:v>
                </c:pt>
                <c:pt idx="24568">
                  <c:v>0.71512768000000004</c:v>
                </c:pt>
                <c:pt idx="24569">
                  <c:v>0.71518508999999997</c:v>
                </c:pt>
                <c:pt idx="24570">
                  <c:v>0.71524295999999998</c:v>
                </c:pt>
                <c:pt idx="24571">
                  <c:v>0.71530083000000011</c:v>
                </c:pt>
                <c:pt idx="24572">
                  <c:v>0.71535870000000001</c:v>
                </c:pt>
                <c:pt idx="24573">
                  <c:v>0.71541656999999992</c:v>
                </c:pt>
                <c:pt idx="24574">
                  <c:v>0.71547444000000004</c:v>
                </c:pt>
                <c:pt idx="24575">
                  <c:v>0.71553230999999973</c:v>
                </c:pt>
                <c:pt idx="24576">
                  <c:v>0.71559030000000001</c:v>
                </c:pt>
                <c:pt idx="24577">
                  <c:v>0.71564828000000014</c:v>
                </c:pt>
                <c:pt idx="24578">
                  <c:v>0.71570626999999998</c:v>
                </c:pt>
                <c:pt idx="24579">
                  <c:v>0.71576413999999999</c:v>
                </c:pt>
                <c:pt idx="24580">
                  <c:v>0.71582201000000012</c:v>
                </c:pt>
                <c:pt idx="24581">
                  <c:v>0.71587999000000013</c:v>
                </c:pt>
                <c:pt idx="24582">
                  <c:v>0.71593786999999998</c:v>
                </c:pt>
                <c:pt idx="24583">
                  <c:v>0.71599516000000007</c:v>
                </c:pt>
                <c:pt idx="24584">
                  <c:v>0.71605302999999998</c:v>
                </c:pt>
                <c:pt idx="24585">
                  <c:v>0.71611100999999999</c:v>
                </c:pt>
                <c:pt idx="24586">
                  <c:v>0.71616935000000004</c:v>
                </c:pt>
                <c:pt idx="24587">
                  <c:v>0.71622722000000005</c:v>
                </c:pt>
                <c:pt idx="24588">
                  <c:v>0.71628508999999996</c:v>
                </c:pt>
                <c:pt idx="24589">
                  <c:v>0.71634237999999983</c:v>
                </c:pt>
                <c:pt idx="24590">
                  <c:v>0.71640024999999996</c:v>
                </c:pt>
                <c:pt idx="24591">
                  <c:v>0.71645811999999998</c:v>
                </c:pt>
                <c:pt idx="24592">
                  <c:v>0.71651610999999993</c:v>
                </c:pt>
                <c:pt idx="24593">
                  <c:v>0.71657397999999994</c:v>
                </c:pt>
                <c:pt idx="24594">
                  <c:v>0.71663208</c:v>
                </c:pt>
                <c:pt idx="24595">
                  <c:v>0.71668995000000013</c:v>
                </c:pt>
                <c:pt idx="24596">
                  <c:v>0.71674793000000014</c:v>
                </c:pt>
                <c:pt idx="24597">
                  <c:v>0.71680580000000016</c:v>
                </c:pt>
                <c:pt idx="24598">
                  <c:v>0.71686368</c:v>
                </c:pt>
                <c:pt idx="24599">
                  <c:v>0.71692155000000013</c:v>
                </c:pt>
                <c:pt idx="24600">
                  <c:v>0.71697942000000014</c:v>
                </c:pt>
                <c:pt idx="24601">
                  <c:v>0.71703740000000005</c:v>
                </c:pt>
                <c:pt idx="24602">
                  <c:v>0.71709526999999995</c:v>
                </c:pt>
                <c:pt idx="24603">
                  <c:v>0.71715255999999994</c:v>
                </c:pt>
                <c:pt idx="24604">
                  <c:v>0.71721077999999994</c:v>
                </c:pt>
                <c:pt idx="24605">
                  <c:v>0.71726864999999984</c:v>
                </c:pt>
                <c:pt idx="24606">
                  <c:v>0.71732651999999997</c:v>
                </c:pt>
                <c:pt idx="24607">
                  <c:v>0.71738438999999987</c:v>
                </c:pt>
                <c:pt idx="24608">
                  <c:v>0.71744226</c:v>
                </c:pt>
                <c:pt idx="24609">
                  <c:v>0.71750013000000001</c:v>
                </c:pt>
                <c:pt idx="24610">
                  <c:v>0.71755811999999997</c:v>
                </c:pt>
                <c:pt idx="24611">
                  <c:v>0.71761553000000011</c:v>
                </c:pt>
                <c:pt idx="24612">
                  <c:v>0.71767340000000013</c:v>
                </c:pt>
                <c:pt idx="24613">
                  <c:v>0.71773138000000003</c:v>
                </c:pt>
                <c:pt idx="24614">
                  <c:v>0.71778925000000016</c:v>
                </c:pt>
                <c:pt idx="24615">
                  <c:v>0.71784724000000011</c:v>
                </c:pt>
                <c:pt idx="24616">
                  <c:v>0.71790511000000012</c:v>
                </c:pt>
                <c:pt idx="24617">
                  <c:v>0.71796297999999992</c:v>
                </c:pt>
                <c:pt idx="24618">
                  <c:v>0.71802096999999998</c:v>
                </c:pt>
                <c:pt idx="24619">
                  <c:v>0.71807849000000012</c:v>
                </c:pt>
                <c:pt idx="24620">
                  <c:v>0.71813635999999992</c:v>
                </c:pt>
                <c:pt idx="24621">
                  <c:v>0.71819423000000016</c:v>
                </c:pt>
                <c:pt idx="24622">
                  <c:v>0.71825222</c:v>
                </c:pt>
                <c:pt idx="24623">
                  <c:v>0.71831020000000001</c:v>
                </c:pt>
                <c:pt idx="24624">
                  <c:v>0.71836818999999985</c:v>
                </c:pt>
                <c:pt idx="24625">
                  <c:v>0.71842617999999991</c:v>
                </c:pt>
                <c:pt idx="24626">
                  <c:v>0.71848392999999988</c:v>
                </c:pt>
                <c:pt idx="24627">
                  <c:v>0.71854168000000007</c:v>
                </c:pt>
                <c:pt idx="24628">
                  <c:v>0.71859954999999998</c:v>
                </c:pt>
                <c:pt idx="24629">
                  <c:v>0.71865754000000004</c:v>
                </c:pt>
                <c:pt idx="24630">
                  <c:v>0.71871541000000017</c:v>
                </c:pt>
                <c:pt idx="24631">
                  <c:v>0.71877328000000007</c:v>
                </c:pt>
                <c:pt idx="24632">
                  <c:v>0.71883114999999997</c:v>
                </c:pt>
                <c:pt idx="24633">
                  <c:v>0.7188890200000001</c:v>
                </c:pt>
                <c:pt idx="24634">
                  <c:v>0.71894701000000016</c:v>
                </c:pt>
                <c:pt idx="24635">
                  <c:v>0.71900452999999998</c:v>
                </c:pt>
                <c:pt idx="24636">
                  <c:v>0.71906239999999988</c:v>
                </c:pt>
                <c:pt idx="24637">
                  <c:v>0.71912027000000012</c:v>
                </c:pt>
                <c:pt idx="24638">
                  <c:v>0.71917814000000002</c:v>
                </c:pt>
                <c:pt idx="24639">
                  <c:v>0.71923612999999986</c:v>
                </c:pt>
                <c:pt idx="24640">
                  <c:v>0.71929399999999999</c:v>
                </c:pt>
                <c:pt idx="24641">
                  <c:v>0.71935187000000012</c:v>
                </c:pt>
                <c:pt idx="24642">
                  <c:v>0.71940974000000002</c:v>
                </c:pt>
                <c:pt idx="24643">
                  <c:v>0.71946772999999986</c:v>
                </c:pt>
                <c:pt idx="24644">
                  <c:v>0.71952559999999999</c:v>
                </c:pt>
                <c:pt idx="24645">
                  <c:v>0.71958347</c:v>
                </c:pt>
                <c:pt idx="24646">
                  <c:v>0.71964134000000013</c:v>
                </c:pt>
                <c:pt idx="24647">
                  <c:v>0.71969921000000026</c:v>
                </c:pt>
                <c:pt idx="24648">
                  <c:v>0.71975708000000005</c:v>
                </c:pt>
                <c:pt idx="24649">
                  <c:v>0.71981494999999984</c:v>
                </c:pt>
                <c:pt idx="24650">
                  <c:v>0.71987259000000003</c:v>
                </c:pt>
                <c:pt idx="24651">
                  <c:v>0.71993046000000005</c:v>
                </c:pt>
                <c:pt idx="24652">
                  <c:v>0.71998832999999984</c:v>
                </c:pt>
                <c:pt idx="24653">
                  <c:v>0.72004630999999997</c:v>
                </c:pt>
                <c:pt idx="24654">
                  <c:v>0.72010417999999998</c:v>
                </c:pt>
                <c:pt idx="24655">
                  <c:v>0.72016205</c:v>
                </c:pt>
                <c:pt idx="24656">
                  <c:v>0.72021992999999984</c:v>
                </c:pt>
                <c:pt idx="24657">
                  <c:v>0.72027779999999997</c:v>
                </c:pt>
                <c:pt idx="24658">
                  <c:v>0.72033590000000003</c:v>
                </c:pt>
                <c:pt idx="24659">
                  <c:v>0.72039330000000001</c:v>
                </c:pt>
                <c:pt idx="24660">
                  <c:v>0.72045106000000003</c:v>
                </c:pt>
                <c:pt idx="24661">
                  <c:v>0.72050893000000005</c:v>
                </c:pt>
                <c:pt idx="24662">
                  <c:v>0.72056691999999989</c:v>
                </c:pt>
                <c:pt idx="24663">
                  <c:v>0.72062490000000012</c:v>
                </c:pt>
                <c:pt idx="24664">
                  <c:v>0.72068277000000003</c:v>
                </c:pt>
                <c:pt idx="24665">
                  <c:v>0.72074064000000015</c:v>
                </c:pt>
                <c:pt idx="24666">
                  <c:v>0.72079850999999995</c:v>
                </c:pt>
                <c:pt idx="24667">
                  <c:v>0.72085650000000001</c:v>
                </c:pt>
                <c:pt idx="24668">
                  <c:v>0.72091437000000003</c:v>
                </c:pt>
                <c:pt idx="24669">
                  <c:v>0.72097235999999998</c:v>
                </c:pt>
                <c:pt idx="24670">
                  <c:v>0.72103010999999984</c:v>
                </c:pt>
                <c:pt idx="24671">
                  <c:v>0.72108797999999996</c:v>
                </c:pt>
                <c:pt idx="24672">
                  <c:v>0.72114597000000014</c:v>
                </c:pt>
                <c:pt idx="24673">
                  <c:v>0.72120384000000004</c:v>
                </c:pt>
                <c:pt idx="24674">
                  <c:v>0.72126170999999983</c:v>
                </c:pt>
                <c:pt idx="24675">
                  <c:v>0.72131922999999998</c:v>
                </c:pt>
                <c:pt idx="24676">
                  <c:v>0.72137709999999999</c:v>
                </c:pt>
                <c:pt idx="24677">
                  <c:v>0.72143497000000001</c:v>
                </c:pt>
                <c:pt idx="24678">
                  <c:v>0.72149295999999996</c:v>
                </c:pt>
                <c:pt idx="24679">
                  <c:v>0.72155082999999998</c:v>
                </c:pt>
                <c:pt idx="24680">
                  <c:v>0.7216087000000001</c:v>
                </c:pt>
                <c:pt idx="24681">
                  <c:v>0.72166657000000001</c:v>
                </c:pt>
                <c:pt idx="24682">
                  <c:v>0.72172444000000013</c:v>
                </c:pt>
                <c:pt idx="24683">
                  <c:v>0.72178231000000004</c:v>
                </c:pt>
                <c:pt idx="24684">
                  <c:v>0.7218403000000001</c:v>
                </c:pt>
                <c:pt idx="24685">
                  <c:v>0.72189828000000011</c:v>
                </c:pt>
                <c:pt idx="24686">
                  <c:v>0.72195615000000002</c:v>
                </c:pt>
                <c:pt idx="24687">
                  <c:v>0.72201402000000003</c:v>
                </c:pt>
                <c:pt idx="24688">
                  <c:v>0.72207189000000016</c:v>
                </c:pt>
                <c:pt idx="24689">
                  <c:v>0.72212975999999995</c:v>
                </c:pt>
                <c:pt idx="24690">
                  <c:v>0.72218775000000002</c:v>
                </c:pt>
                <c:pt idx="24691">
                  <c:v>0.72224562000000014</c:v>
                </c:pt>
                <c:pt idx="24692">
                  <c:v>0.72230313999999984</c:v>
                </c:pt>
                <c:pt idx="24693">
                  <c:v>0.72236100999999997</c:v>
                </c:pt>
                <c:pt idx="24694">
                  <c:v>0.72241876999999988</c:v>
                </c:pt>
                <c:pt idx="24695">
                  <c:v>0.72247675</c:v>
                </c:pt>
                <c:pt idx="24696">
                  <c:v>0.72253473999999984</c:v>
                </c:pt>
                <c:pt idx="24697">
                  <c:v>0.72259273000000002</c:v>
                </c:pt>
                <c:pt idx="24698">
                  <c:v>0.72265060000000014</c:v>
                </c:pt>
                <c:pt idx="24699">
                  <c:v>0.72270811999999995</c:v>
                </c:pt>
                <c:pt idx="24700">
                  <c:v>0.72276587000000014</c:v>
                </c:pt>
                <c:pt idx="24701">
                  <c:v>0.72282374000000005</c:v>
                </c:pt>
                <c:pt idx="24702">
                  <c:v>0.72288173000000011</c:v>
                </c:pt>
                <c:pt idx="24703">
                  <c:v>0.72293982999999995</c:v>
                </c:pt>
                <c:pt idx="24704">
                  <c:v>0.72299770000000008</c:v>
                </c:pt>
                <c:pt idx="24705">
                  <c:v>0.72305556999999998</c:v>
                </c:pt>
                <c:pt idx="24706">
                  <c:v>0.72311320999999984</c:v>
                </c:pt>
                <c:pt idx="24707">
                  <c:v>0.72317131000000012</c:v>
                </c:pt>
                <c:pt idx="24708">
                  <c:v>0.72322907000000014</c:v>
                </c:pt>
                <c:pt idx="24709">
                  <c:v>0.72328705000000004</c:v>
                </c:pt>
                <c:pt idx="24710">
                  <c:v>0.72334493000000011</c:v>
                </c:pt>
                <c:pt idx="24711">
                  <c:v>0.72340280000000001</c:v>
                </c:pt>
                <c:pt idx="24712">
                  <c:v>0.72346043000000004</c:v>
                </c:pt>
                <c:pt idx="24713">
                  <c:v>0.72351842</c:v>
                </c:pt>
                <c:pt idx="24714">
                  <c:v>0.7235761799999999</c:v>
                </c:pt>
                <c:pt idx="24715">
                  <c:v>0.72363392999999998</c:v>
                </c:pt>
                <c:pt idx="24716">
                  <c:v>0.72369180000000022</c:v>
                </c:pt>
                <c:pt idx="24717">
                  <c:v>0.72374990000000006</c:v>
                </c:pt>
                <c:pt idx="24718">
                  <c:v>0.72380776999999996</c:v>
                </c:pt>
                <c:pt idx="24719">
                  <c:v>0.72386576000000002</c:v>
                </c:pt>
                <c:pt idx="24720">
                  <c:v>0.72392363000000015</c:v>
                </c:pt>
                <c:pt idx="24721">
                  <c:v>0.7239816200000001</c:v>
                </c:pt>
                <c:pt idx="24722">
                  <c:v>0.72403949000000012</c:v>
                </c:pt>
                <c:pt idx="24723">
                  <c:v>0.72409736000000002</c:v>
                </c:pt>
                <c:pt idx="24724">
                  <c:v>0.72415499000000005</c:v>
                </c:pt>
                <c:pt idx="24725">
                  <c:v>0.7242129799999999</c:v>
                </c:pt>
                <c:pt idx="24726">
                  <c:v>0.72427085000000013</c:v>
                </c:pt>
                <c:pt idx="24727">
                  <c:v>0.72432872000000004</c:v>
                </c:pt>
                <c:pt idx="24728">
                  <c:v>0.72438658999999994</c:v>
                </c:pt>
                <c:pt idx="24729">
                  <c:v>0.72444458</c:v>
                </c:pt>
                <c:pt idx="24730">
                  <c:v>0.72450245000000002</c:v>
                </c:pt>
                <c:pt idx="24731">
                  <c:v>0.72456031999999992</c:v>
                </c:pt>
                <c:pt idx="24732">
                  <c:v>0.72461772999999996</c:v>
                </c:pt>
                <c:pt idx="24733">
                  <c:v>0.72467583000000024</c:v>
                </c:pt>
                <c:pt idx="24734">
                  <c:v>0.72473370000000004</c:v>
                </c:pt>
                <c:pt idx="24735">
                  <c:v>0.72479168000000016</c:v>
                </c:pt>
                <c:pt idx="24736">
                  <c:v>0.72484954999999995</c:v>
                </c:pt>
                <c:pt idx="24737">
                  <c:v>0.72490754000000002</c:v>
                </c:pt>
                <c:pt idx="24738">
                  <c:v>0.72496495000000005</c:v>
                </c:pt>
                <c:pt idx="24739">
                  <c:v>0.72502282000000007</c:v>
                </c:pt>
                <c:pt idx="24740">
                  <c:v>0.72508068999999997</c:v>
                </c:pt>
                <c:pt idx="24741">
                  <c:v>0.72513868000000004</c:v>
                </c:pt>
                <c:pt idx="24742">
                  <c:v>0.72519666000000005</c:v>
                </c:pt>
                <c:pt idx="24743">
                  <c:v>0.72525452999999984</c:v>
                </c:pt>
                <c:pt idx="24744">
                  <c:v>0.72531251999999991</c:v>
                </c:pt>
                <c:pt idx="24745">
                  <c:v>0.72537039000000003</c:v>
                </c:pt>
                <c:pt idx="24746">
                  <c:v>0.72542826000000005</c:v>
                </c:pt>
                <c:pt idx="24747">
                  <c:v>0.72548612999999973</c:v>
                </c:pt>
                <c:pt idx="24748">
                  <c:v>0.72554412000000001</c:v>
                </c:pt>
                <c:pt idx="24749">
                  <c:v>0.72560152000000011</c:v>
                </c:pt>
                <c:pt idx="24750">
                  <c:v>0.72565950999999995</c:v>
                </c:pt>
                <c:pt idx="24751">
                  <c:v>0.72571748999999997</c:v>
                </c:pt>
                <c:pt idx="24752">
                  <c:v>0.72577537000000014</c:v>
                </c:pt>
                <c:pt idx="24753">
                  <c:v>0.72583324000000005</c:v>
                </c:pt>
                <c:pt idx="24754">
                  <c:v>0.72589122000000006</c:v>
                </c:pt>
                <c:pt idx="24755">
                  <c:v>0.72594909000000007</c:v>
                </c:pt>
                <c:pt idx="24756">
                  <c:v>0.72600695999999998</c:v>
                </c:pt>
                <c:pt idx="24757">
                  <c:v>0.72606437000000001</c:v>
                </c:pt>
                <c:pt idx="24758">
                  <c:v>0.72612224000000003</c:v>
                </c:pt>
                <c:pt idx="24759">
                  <c:v>0.72618011000000005</c:v>
                </c:pt>
                <c:pt idx="24760">
                  <c:v>0.7262381</c:v>
                </c:pt>
                <c:pt idx="24761">
                  <c:v>0.72629608000000001</c:v>
                </c:pt>
                <c:pt idx="24762">
                  <c:v>0.72635406999999996</c:v>
                </c:pt>
                <c:pt idx="24763">
                  <c:v>0.72641193999999998</c:v>
                </c:pt>
                <c:pt idx="24764">
                  <c:v>0.72646980999999999</c:v>
                </c:pt>
                <c:pt idx="24765">
                  <c:v>0.72652768000000001</c:v>
                </c:pt>
                <c:pt idx="24766">
                  <c:v>0.72658566999999996</c:v>
                </c:pt>
                <c:pt idx="24767">
                  <c:v>0.72664354000000009</c:v>
                </c:pt>
                <c:pt idx="24768">
                  <c:v>0.7267014100000001</c:v>
                </c:pt>
                <c:pt idx="24769">
                  <c:v>0.72675928000000012</c:v>
                </c:pt>
                <c:pt idx="24770">
                  <c:v>0.72681667999999999</c:v>
                </c:pt>
                <c:pt idx="24771">
                  <c:v>0.72687455000000012</c:v>
                </c:pt>
                <c:pt idx="24772">
                  <c:v>0.72693242999999996</c:v>
                </c:pt>
                <c:pt idx="24773">
                  <c:v>0.72699030000000009</c:v>
                </c:pt>
                <c:pt idx="24774">
                  <c:v>0.7270482800000001</c:v>
                </c:pt>
                <c:pt idx="24775">
                  <c:v>0.72710627000000005</c:v>
                </c:pt>
                <c:pt idx="24776">
                  <c:v>0.72716424999999996</c:v>
                </c:pt>
                <c:pt idx="24777">
                  <c:v>0.72722211999999997</c:v>
                </c:pt>
                <c:pt idx="24778">
                  <c:v>0.7272798800000001</c:v>
                </c:pt>
                <c:pt idx="24779">
                  <c:v>0.72733787000000005</c:v>
                </c:pt>
                <c:pt idx="24780">
                  <c:v>0.72739562000000013</c:v>
                </c:pt>
                <c:pt idx="24781">
                  <c:v>0.72745360999999997</c:v>
                </c:pt>
                <c:pt idx="24782">
                  <c:v>0.72751135999999994</c:v>
                </c:pt>
                <c:pt idx="24783">
                  <c:v>0.72756935</c:v>
                </c:pt>
                <c:pt idx="24784">
                  <c:v>0.72762733000000013</c:v>
                </c:pt>
                <c:pt idx="24785">
                  <c:v>0.72768462000000012</c:v>
                </c:pt>
                <c:pt idx="24786">
                  <c:v>0.72774249000000013</c:v>
                </c:pt>
                <c:pt idx="24787">
                  <c:v>0.72780036999999997</c:v>
                </c:pt>
                <c:pt idx="24788">
                  <c:v>0.7278582400000001</c:v>
                </c:pt>
                <c:pt idx="24789">
                  <c:v>0.72791622</c:v>
                </c:pt>
                <c:pt idx="24790">
                  <c:v>0.72797409000000013</c:v>
                </c:pt>
                <c:pt idx="24791">
                  <c:v>0.72803218999999986</c:v>
                </c:pt>
                <c:pt idx="24792">
                  <c:v>0.72809006000000009</c:v>
                </c:pt>
                <c:pt idx="24793">
                  <c:v>0.72814793000000011</c:v>
                </c:pt>
                <c:pt idx="24794">
                  <c:v>0.72820580000000013</c:v>
                </c:pt>
                <c:pt idx="24795">
                  <c:v>0.72826367999999997</c:v>
                </c:pt>
                <c:pt idx="24796">
                  <c:v>0.72832166000000009</c:v>
                </c:pt>
                <c:pt idx="24797">
                  <c:v>0.72837953000000011</c:v>
                </c:pt>
                <c:pt idx="24798">
                  <c:v>0.72843740000000001</c:v>
                </c:pt>
                <c:pt idx="24799">
                  <c:v>0.72849504000000009</c:v>
                </c:pt>
                <c:pt idx="24800">
                  <c:v>0.72855291</c:v>
                </c:pt>
                <c:pt idx="24801">
                  <c:v>0.72861078000000001</c:v>
                </c:pt>
                <c:pt idx="24802">
                  <c:v>0.72866865000000014</c:v>
                </c:pt>
                <c:pt idx="24803">
                  <c:v>0.72872652000000004</c:v>
                </c:pt>
                <c:pt idx="24804">
                  <c:v>0.72878438999999984</c:v>
                </c:pt>
                <c:pt idx="24805">
                  <c:v>0.72884226000000008</c:v>
                </c:pt>
                <c:pt idx="24806">
                  <c:v>0.72890012999999998</c:v>
                </c:pt>
                <c:pt idx="24807">
                  <c:v>0.72895812000000004</c:v>
                </c:pt>
                <c:pt idx="24808">
                  <c:v>0.72901598999999984</c:v>
                </c:pt>
                <c:pt idx="24809">
                  <c:v>0.72907386000000007</c:v>
                </c:pt>
                <c:pt idx="24810">
                  <c:v>0.72913172999999998</c:v>
                </c:pt>
                <c:pt idx="24811">
                  <c:v>0.72918959999999999</c:v>
                </c:pt>
                <c:pt idx="24812">
                  <c:v>0.72924747000000012</c:v>
                </c:pt>
                <c:pt idx="24813">
                  <c:v>0.72930546000000007</c:v>
                </c:pt>
                <c:pt idx="24814">
                  <c:v>0.72936332999999987</c:v>
                </c:pt>
                <c:pt idx="24815">
                  <c:v>0.72942119999999999</c:v>
                </c:pt>
                <c:pt idx="24816">
                  <c:v>0.72947884000000007</c:v>
                </c:pt>
                <c:pt idx="24817">
                  <c:v>0.72953670999999987</c:v>
                </c:pt>
                <c:pt idx="24818">
                  <c:v>0.72959468999999999</c:v>
                </c:pt>
                <c:pt idx="24819">
                  <c:v>0.72965256000000001</c:v>
                </c:pt>
                <c:pt idx="24820">
                  <c:v>0.72971054999999996</c:v>
                </c:pt>
                <c:pt idx="24821">
                  <c:v>0.72976842000000008</c:v>
                </c:pt>
                <c:pt idx="24822">
                  <c:v>0.72982628999999999</c:v>
                </c:pt>
                <c:pt idx="24823">
                  <c:v>0.72988357999999998</c:v>
                </c:pt>
                <c:pt idx="24824">
                  <c:v>0.72994157000000015</c:v>
                </c:pt>
                <c:pt idx="24825">
                  <c:v>0.7299996700000001</c:v>
                </c:pt>
                <c:pt idx="24826">
                  <c:v>0.73005754</c:v>
                </c:pt>
                <c:pt idx="24827">
                  <c:v>0.73011563999999995</c:v>
                </c:pt>
                <c:pt idx="24828">
                  <c:v>0.73017304999999999</c:v>
                </c:pt>
                <c:pt idx="24829">
                  <c:v>0.73023092000000001</c:v>
                </c:pt>
                <c:pt idx="24830">
                  <c:v>0.73028879000000002</c:v>
                </c:pt>
                <c:pt idx="24831">
                  <c:v>0.73034666000000004</c:v>
                </c:pt>
                <c:pt idx="24832">
                  <c:v>0.73040488000000003</c:v>
                </c:pt>
                <c:pt idx="24833">
                  <c:v>0.73046274999999994</c:v>
                </c:pt>
                <c:pt idx="24834">
                  <c:v>0.73052074</c:v>
                </c:pt>
                <c:pt idx="24835">
                  <c:v>0.73057802999999999</c:v>
                </c:pt>
                <c:pt idx="24836">
                  <c:v>0.73063601000000011</c:v>
                </c:pt>
                <c:pt idx="24837">
                  <c:v>0.73069388000000013</c:v>
                </c:pt>
                <c:pt idx="24838">
                  <c:v>0.73075175000000014</c:v>
                </c:pt>
                <c:pt idx="24839">
                  <c:v>0.73080962000000016</c:v>
                </c:pt>
                <c:pt idx="24840">
                  <c:v>0.73086748999999984</c:v>
                </c:pt>
                <c:pt idx="24841">
                  <c:v>0.73092559999999995</c:v>
                </c:pt>
                <c:pt idx="24842">
                  <c:v>0.73098357999999997</c:v>
                </c:pt>
                <c:pt idx="24843">
                  <c:v>0.73104145000000009</c:v>
                </c:pt>
                <c:pt idx="24844">
                  <c:v>0.73109932000000011</c:v>
                </c:pt>
                <c:pt idx="24845">
                  <c:v>0.73115730999999984</c:v>
                </c:pt>
                <c:pt idx="24846">
                  <c:v>0.73121460000000005</c:v>
                </c:pt>
                <c:pt idx="24847">
                  <c:v>0.73127246999999984</c:v>
                </c:pt>
                <c:pt idx="24848">
                  <c:v>0.73133046000000002</c:v>
                </c:pt>
                <c:pt idx="24849">
                  <c:v>0.73138833000000003</c:v>
                </c:pt>
                <c:pt idx="24850">
                  <c:v>0.73144631000000004</c:v>
                </c:pt>
                <c:pt idx="24851">
                  <c:v>0.73150417999999984</c:v>
                </c:pt>
                <c:pt idx="24852">
                  <c:v>0.73156204999999985</c:v>
                </c:pt>
                <c:pt idx="24853">
                  <c:v>0.73161993000000014</c:v>
                </c:pt>
                <c:pt idx="24854">
                  <c:v>0.73167780000000016</c:v>
                </c:pt>
                <c:pt idx="24855">
                  <c:v>0.73173577999999995</c:v>
                </c:pt>
                <c:pt idx="24856">
                  <c:v>0.73179377000000012</c:v>
                </c:pt>
                <c:pt idx="24857">
                  <c:v>0.73185175000000013</c:v>
                </c:pt>
                <c:pt idx="24858">
                  <c:v>0.73190915999999995</c:v>
                </c:pt>
                <c:pt idx="24859">
                  <c:v>0.73196702999999996</c:v>
                </c:pt>
                <c:pt idx="24860">
                  <c:v>0.73202490000000009</c:v>
                </c:pt>
                <c:pt idx="24861">
                  <c:v>0.73208289000000004</c:v>
                </c:pt>
                <c:pt idx="24862">
                  <c:v>0.73214075999999995</c:v>
                </c:pt>
                <c:pt idx="24863">
                  <c:v>0.73219863000000007</c:v>
                </c:pt>
                <c:pt idx="24864">
                  <c:v>0.73225649999999998</c:v>
                </c:pt>
                <c:pt idx="24865">
                  <c:v>0.73231449000000004</c:v>
                </c:pt>
                <c:pt idx="24866">
                  <c:v>0.73237258999999988</c:v>
                </c:pt>
                <c:pt idx="24867">
                  <c:v>0.73242872000000003</c:v>
                </c:pt>
                <c:pt idx="24868">
                  <c:v>0.73248833000000002</c:v>
                </c:pt>
                <c:pt idx="24869">
                  <c:v>0.73254573999999995</c:v>
                </c:pt>
                <c:pt idx="24870">
                  <c:v>0.7326043000000001</c:v>
                </c:pt>
                <c:pt idx="24871">
                  <c:v>0.73266158999999997</c:v>
                </c:pt>
                <c:pt idx="24872">
                  <c:v>0.73271830000000004</c:v>
                </c:pt>
                <c:pt idx="24873">
                  <c:v>0.73277629000000011</c:v>
                </c:pt>
                <c:pt idx="24874">
                  <c:v>0.73283532000000007</c:v>
                </c:pt>
                <c:pt idx="24875">
                  <c:v>0.73289318999999997</c:v>
                </c:pt>
                <c:pt idx="24876">
                  <c:v>0.7329510600000001</c:v>
                </c:pt>
                <c:pt idx="24877">
                  <c:v>0.73300905000000016</c:v>
                </c:pt>
                <c:pt idx="24878">
                  <c:v>0.73306691999999996</c:v>
                </c:pt>
                <c:pt idx="24879">
                  <c:v>0.73312478999999997</c:v>
                </c:pt>
                <c:pt idx="24880">
                  <c:v>0.73318265999999999</c:v>
                </c:pt>
                <c:pt idx="24881">
                  <c:v>0.73324053000000011</c:v>
                </c:pt>
                <c:pt idx="24882">
                  <c:v>0.73329840000000013</c:v>
                </c:pt>
                <c:pt idx="24883">
                  <c:v>0.73335580000000011</c:v>
                </c:pt>
                <c:pt idx="24884">
                  <c:v>0.73341367999999996</c:v>
                </c:pt>
                <c:pt idx="24885">
                  <c:v>0.73347154999999997</c:v>
                </c:pt>
                <c:pt idx="24886">
                  <c:v>0.73352952999999999</c:v>
                </c:pt>
                <c:pt idx="24887">
                  <c:v>0.7335874</c:v>
                </c:pt>
                <c:pt idx="24888">
                  <c:v>0.73364550000000006</c:v>
                </c:pt>
                <c:pt idx="24889">
                  <c:v>0.73370336999999997</c:v>
                </c:pt>
                <c:pt idx="24890">
                  <c:v>0.73376090000000005</c:v>
                </c:pt>
                <c:pt idx="24891">
                  <c:v>0.73381887999999995</c:v>
                </c:pt>
                <c:pt idx="24892">
                  <c:v>0.73387652000000003</c:v>
                </c:pt>
                <c:pt idx="24893">
                  <c:v>0.73393462000000009</c:v>
                </c:pt>
                <c:pt idx="24894">
                  <c:v>0.73399284000000009</c:v>
                </c:pt>
                <c:pt idx="24895">
                  <c:v>0.73405060000000011</c:v>
                </c:pt>
                <c:pt idx="24896">
                  <c:v>0.73410834999999997</c:v>
                </c:pt>
                <c:pt idx="24897">
                  <c:v>0.73416633999999992</c:v>
                </c:pt>
                <c:pt idx="24898">
                  <c:v>0.73422421000000015</c:v>
                </c:pt>
                <c:pt idx="24899">
                  <c:v>0.73428207999999984</c:v>
                </c:pt>
                <c:pt idx="24900">
                  <c:v>0.73434006000000007</c:v>
                </c:pt>
                <c:pt idx="24901">
                  <c:v>0.73439747000000011</c:v>
                </c:pt>
                <c:pt idx="24902">
                  <c:v>0.73445534000000001</c:v>
                </c:pt>
                <c:pt idx="24903">
                  <c:v>0.73451309999999992</c:v>
                </c:pt>
                <c:pt idx="24904">
                  <c:v>0.73457108000000004</c:v>
                </c:pt>
                <c:pt idx="24905">
                  <c:v>0.73462894999999995</c:v>
                </c:pt>
                <c:pt idx="24906">
                  <c:v>0.73468705000000012</c:v>
                </c:pt>
                <c:pt idx="24907">
                  <c:v>0.73474493000000007</c:v>
                </c:pt>
                <c:pt idx="24908">
                  <c:v>0.73480290999999998</c:v>
                </c:pt>
                <c:pt idx="24909">
                  <c:v>0.73486077999999999</c:v>
                </c:pt>
                <c:pt idx="24910">
                  <c:v>0.73491865000000012</c:v>
                </c:pt>
                <c:pt idx="24911">
                  <c:v>0.73497652000000002</c:v>
                </c:pt>
                <c:pt idx="24912">
                  <c:v>0.73503439000000004</c:v>
                </c:pt>
                <c:pt idx="24913">
                  <c:v>0.73509226000000005</c:v>
                </c:pt>
                <c:pt idx="24914">
                  <c:v>0.73515012999999996</c:v>
                </c:pt>
                <c:pt idx="24915">
                  <c:v>0.73520799999999997</c:v>
                </c:pt>
                <c:pt idx="24916">
                  <c:v>0.73526552999999983</c:v>
                </c:pt>
                <c:pt idx="24917">
                  <c:v>0.73532339999999996</c:v>
                </c:pt>
                <c:pt idx="24918">
                  <c:v>0.73538126999999998</c:v>
                </c:pt>
                <c:pt idx="24919">
                  <c:v>0.73543913999999999</c:v>
                </c:pt>
                <c:pt idx="24920">
                  <c:v>0.73549712</c:v>
                </c:pt>
                <c:pt idx="24921">
                  <c:v>0.73555499000000002</c:v>
                </c:pt>
                <c:pt idx="24922">
                  <c:v>0.73561286999999997</c:v>
                </c:pt>
                <c:pt idx="24923">
                  <c:v>0.7356707400000001</c:v>
                </c:pt>
                <c:pt idx="24924">
                  <c:v>0.73572872000000011</c:v>
                </c:pt>
                <c:pt idx="24925">
                  <c:v>0.73578670999999984</c:v>
                </c:pt>
                <c:pt idx="24926">
                  <c:v>0.73584458000000008</c:v>
                </c:pt>
                <c:pt idx="24927">
                  <c:v>0.73590244999999999</c:v>
                </c:pt>
                <c:pt idx="24928">
                  <c:v>0.73596032</c:v>
                </c:pt>
                <c:pt idx="24929">
                  <c:v>0.73601819000000002</c:v>
                </c:pt>
                <c:pt idx="24930">
                  <c:v>0.73607606000000003</c:v>
                </c:pt>
                <c:pt idx="24931">
                  <c:v>0.73613404999999998</c:v>
                </c:pt>
                <c:pt idx="24932">
                  <c:v>0.73619134000000008</c:v>
                </c:pt>
                <c:pt idx="24933">
                  <c:v>0.7362493200000001</c:v>
                </c:pt>
                <c:pt idx="24934">
                  <c:v>0.73630719</c:v>
                </c:pt>
                <c:pt idx="24935">
                  <c:v>0.73636506000000002</c:v>
                </c:pt>
                <c:pt idx="24936">
                  <c:v>0.73642304999999997</c:v>
                </c:pt>
                <c:pt idx="24937">
                  <c:v>0.73648091999999998</c:v>
                </c:pt>
                <c:pt idx="24938">
                  <c:v>0.73653879</c:v>
                </c:pt>
                <c:pt idx="24939">
                  <c:v>0.73659666000000001</c:v>
                </c:pt>
                <c:pt idx="24940">
                  <c:v>0.73665465000000008</c:v>
                </c:pt>
                <c:pt idx="24941">
                  <c:v>0.73671217</c:v>
                </c:pt>
                <c:pt idx="24942">
                  <c:v>0.73677015999999995</c:v>
                </c:pt>
                <c:pt idx="24943">
                  <c:v>0.73682803000000008</c:v>
                </c:pt>
                <c:pt idx="24944">
                  <c:v>0.73688600999999998</c:v>
                </c:pt>
                <c:pt idx="24945">
                  <c:v>0.73694388000000011</c:v>
                </c:pt>
                <c:pt idx="24946">
                  <c:v>0.73700199000000011</c:v>
                </c:pt>
                <c:pt idx="24947">
                  <c:v>0.73705962000000014</c:v>
                </c:pt>
                <c:pt idx="24948">
                  <c:v>0.73711737999999993</c:v>
                </c:pt>
                <c:pt idx="24949">
                  <c:v>0.73717524999999995</c:v>
                </c:pt>
                <c:pt idx="24950">
                  <c:v>0.73723324000000001</c:v>
                </c:pt>
                <c:pt idx="24951">
                  <c:v>0.73729111000000014</c:v>
                </c:pt>
                <c:pt idx="24952">
                  <c:v>0.73734898000000004</c:v>
                </c:pt>
                <c:pt idx="24953">
                  <c:v>0.73740684999999984</c:v>
                </c:pt>
                <c:pt idx="24954">
                  <c:v>0.73746436999999987</c:v>
                </c:pt>
                <c:pt idx="24955">
                  <c:v>0.73752235999999993</c:v>
                </c:pt>
                <c:pt idx="24956">
                  <c:v>0.73758022999999984</c:v>
                </c:pt>
                <c:pt idx="24957">
                  <c:v>0.73763821000000007</c:v>
                </c:pt>
                <c:pt idx="24958">
                  <c:v>0.73769608000000009</c:v>
                </c:pt>
                <c:pt idx="24959">
                  <c:v>0.73775394999999999</c:v>
                </c:pt>
                <c:pt idx="24960">
                  <c:v>0.73781182000000012</c:v>
                </c:pt>
                <c:pt idx="24961">
                  <c:v>0.73786981000000007</c:v>
                </c:pt>
                <c:pt idx="24962">
                  <c:v>0.73792768000000009</c:v>
                </c:pt>
                <c:pt idx="24963">
                  <c:v>0.73798554999999999</c:v>
                </c:pt>
                <c:pt idx="24964">
                  <c:v>0.73804342000000012</c:v>
                </c:pt>
                <c:pt idx="24965">
                  <c:v>0.73810141000000007</c:v>
                </c:pt>
                <c:pt idx="24966">
                  <c:v>0.73815928000000008</c:v>
                </c:pt>
                <c:pt idx="24967">
                  <c:v>0.73821714999999988</c:v>
                </c:pt>
                <c:pt idx="24968">
                  <c:v>0.73827513000000011</c:v>
                </c:pt>
                <c:pt idx="24969">
                  <c:v>0.73833253999999993</c:v>
                </c:pt>
                <c:pt idx="24970">
                  <c:v>0.73839052999999999</c:v>
                </c:pt>
                <c:pt idx="24971">
                  <c:v>0.73844840000000012</c:v>
                </c:pt>
                <c:pt idx="24972">
                  <c:v>0.73850627000000002</c:v>
                </c:pt>
                <c:pt idx="24973">
                  <c:v>0.73856413999999992</c:v>
                </c:pt>
                <c:pt idx="24974">
                  <c:v>0.73862201000000016</c:v>
                </c:pt>
                <c:pt idx="24975">
                  <c:v>0.73867998999999995</c:v>
                </c:pt>
                <c:pt idx="24976">
                  <c:v>0.73873774999999997</c:v>
                </c:pt>
                <c:pt idx="24977">
                  <c:v>0.73879574000000015</c:v>
                </c:pt>
                <c:pt idx="24978">
                  <c:v>0.73885384000000009</c:v>
                </c:pt>
                <c:pt idx="24979">
                  <c:v>0.73891171000000011</c:v>
                </c:pt>
                <c:pt idx="24980">
                  <c:v>0.73896958000000001</c:v>
                </c:pt>
                <c:pt idx="24981">
                  <c:v>0.73902745000000014</c:v>
                </c:pt>
                <c:pt idx="24982">
                  <c:v>0.73908485999999995</c:v>
                </c:pt>
                <c:pt idx="24983">
                  <c:v>0.73914272999999997</c:v>
                </c:pt>
                <c:pt idx="24984">
                  <c:v>0.73920059999999999</c:v>
                </c:pt>
                <c:pt idx="24985">
                  <c:v>0.73925847000000011</c:v>
                </c:pt>
                <c:pt idx="24986">
                  <c:v>0.73931633999999991</c:v>
                </c:pt>
                <c:pt idx="24987">
                  <c:v>0.73937432000000003</c:v>
                </c:pt>
                <c:pt idx="24988">
                  <c:v>0.73943230999999987</c:v>
                </c:pt>
                <c:pt idx="24989">
                  <c:v>0.73949030000000004</c:v>
                </c:pt>
                <c:pt idx="24990">
                  <c:v>0.73954816999999984</c:v>
                </c:pt>
                <c:pt idx="24991">
                  <c:v>0.73960604000000008</c:v>
                </c:pt>
                <c:pt idx="24992">
                  <c:v>0.73966390999999998</c:v>
                </c:pt>
                <c:pt idx="24993">
                  <c:v>0.73972178000000011</c:v>
                </c:pt>
                <c:pt idx="24994">
                  <c:v>0.73977918000000009</c:v>
                </c:pt>
                <c:pt idx="24995">
                  <c:v>0.73983705000000011</c:v>
                </c:pt>
                <c:pt idx="24996">
                  <c:v>0.73989516000000011</c:v>
                </c:pt>
                <c:pt idx="24997">
                  <c:v>0.73995290999999996</c:v>
                </c:pt>
                <c:pt idx="24998">
                  <c:v>0.74001077999999998</c:v>
                </c:pt>
                <c:pt idx="24999">
                  <c:v>0.74006864999999999</c:v>
                </c:pt>
                <c:pt idx="25000">
                  <c:v>0.74012652000000001</c:v>
                </c:pt>
                <c:pt idx="25001">
                  <c:v>0.74018439000000003</c:v>
                </c:pt>
                <c:pt idx="25002">
                  <c:v>0.74024226000000004</c:v>
                </c:pt>
                <c:pt idx="25003">
                  <c:v>0.74030048000000004</c:v>
                </c:pt>
                <c:pt idx="25004">
                  <c:v>0.74035835000000005</c:v>
                </c:pt>
                <c:pt idx="25005">
                  <c:v>0.74041621999999996</c:v>
                </c:pt>
                <c:pt idx="25006">
                  <c:v>0.74047408999999997</c:v>
                </c:pt>
                <c:pt idx="25007">
                  <c:v>0.74053195999999999</c:v>
                </c:pt>
                <c:pt idx="25008">
                  <c:v>0.74058937000000002</c:v>
                </c:pt>
                <c:pt idx="25009">
                  <c:v>0.74064724000000015</c:v>
                </c:pt>
                <c:pt idx="25010">
                  <c:v>0.7407052300000001</c:v>
                </c:pt>
                <c:pt idx="25011">
                  <c:v>0.74076321000000012</c:v>
                </c:pt>
                <c:pt idx="25012">
                  <c:v>0.74082108000000013</c:v>
                </c:pt>
                <c:pt idx="25013">
                  <c:v>0.74087907000000008</c:v>
                </c:pt>
                <c:pt idx="25014">
                  <c:v>0.74093693999999999</c:v>
                </c:pt>
                <c:pt idx="25015">
                  <c:v>0.74099481000000023</c:v>
                </c:pt>
                <c:pt idx="25016">
                  <c:v>0.74105268000000002</c:v>
                </c:pt>
                <c:pt idx="25017">
                  <c:v>0.74111066999999997</c:v>
                </c:pt>
                <c:pt idx="25018">
                  <c:v>0.74116853999999999</c:v>
                </c:pt>
                <c:pt idx="25019">
                  <c:v>0.74122641000000011</c:v>
                </c:pt>
                <c:pt idx="25020">
                  <c:v>0.74128369999999999</c:v>
                </c:pt>
                <c:pt idx="25021">
                  <c:v>0.74134168000000011</c:v>
                </c:pt>
                <c:pt idx="25022">
                  <c:v>0.74139967000000007</c:v>
                </c:pt>
                <c:pt idx="25023">
                  <c:v>0.74145753999999997</c:v>
                </c:pt>
                <c:pt idx="25024">
                  <c:v>0.74151553000000003</c:v>
                </c:pt>
                <c:pt idx="25025">
                  <c:v>0.74157340000000005</c:v>
                </c:pt>
                <c:pt idx="25026">
                  <c:v>0.74163137999999995</c:v>
                </c:pt>
                <c:pt idx="25027">
                  <c:v>0.74168925000000008</c:v>
                </c:pt>
                <c:pt idx="25028">
                  <c:v>0.74174666000000011</c:v>
                </c:pt>
                <c:pt idx="25029">
                  <c:v>0.74180453000000013</c:v>
                </c:pt>
                <c:pt idx="25030">
                  <c:v>0.74186251999999997</c:v>
                </c:pt>
                <c:pt idx="25031">
                  <c:v>0.74192038999999999</c:v>
                </c:pt>
                <c:pt idx="25032">
                  <c:v>0.74197826000000011</c:v>
                </c:pt>
                <c:pt idx="25033">
                  <c:v>0.74203613000000002</c:v>
                </c:pt>
                <c:pt idx="25034">
                  <c:v>0.74209412000000008</c:v>
                </c:pt>
                <c:pt idx="25035">
                  <c:v>0.74215198999999998</c:v>
                </c:pt>
                <c:pt idx="25036">
                  <c:v>0.74220986000000011</c:v>
                </c:pt>
                <c:pt idx="25037">
                  <c:v>0.74226784000000001</c:v>
                </c:pt>
                <c:pt idx="25038">
                  <c:v>0.74232583000000008</c:v>
                </c:pt>
                <c:pt idx="25039">
                  <c:v>0.74238369999999998</c:v>
                </c:pt>
                <c:pt idx="25040">
                  <c:v>0.74244157000000011</c:v>
                </c:pt>
                <c:pt idx="25041">
                  <c:v>0.74249944000000012</c:v>
                </c:pt>
                <c:pt idx="25042">
                  <c:v>0.74255731000000003</c:v>
                </c:pt>
                <c:pt idx="25043">
                  <c:v>0.74261518000000004</c:v>
                </c:pt>
                <c:pt idx="25044">
                  <c:v>0.74267304999999995</c:v>
                </c:pt>
                <c:pt idx="25045">
                  <c:v>0.74273092000000007</c:v>
                </c:pt>
                <c:pt idx="25046">
                  <c:v>0.74278844000000011</c:v>
                </c:pt>
                <c:pt idx="25047">
                  <c:v>0.74284642999999995</c:v>
                </c:pt>
                <c:pt idx="25048">
                  <c:v>0.74290430000000007</c:v>
                </c:pt>
                <c:pt idx="25049">
                  <c:v>0.74296216999999987</c:v>
                </c:pt>
                <c:pt idx="25050">
                  <c:v>0.7430200400000001</c:v>
                </c:pt>
                <c:pt idx="25051">
                  <c:v>0.74307791000000012</c:v>
                </c:pt>
                <c:pt idx="25052">
                  <c:v>0.74313578000000002</c:v>
                </c:pt>
                <c:pt idx="25053">
                  <c:v>0.7431934200000001</c:v>
                </c:pt>
                <c:pt idx="25054">
                  <c:v>0.74325129000000012</c:v>
                </c:pt>
                <c:pt idx="25055">
                  <c:v>0.74330916000000002</c:v>
                </c:pt>
                <c:pt idx="25056">
                  <c:v>0.74336714999999987</c:v>
                </c:pt>
                <c:pt idx="25057">
                  <c:v>0.7434250200000001</c:v>
                </c:pt>
                <c:pt idx="25058">
                  <c:v>0.74348311999999994</c:v>
                </c:pt>
                <c:pt idx="25059">
                  <c:v>0.74354098999999996</c:v>
                </c:pt>
                <c:pt idx="25060">
                  <c:v>0.74359898000000002</c:v>
                </c:pt>
                <c:pt idx="25061">
                  <c:v>0.74365638000000001</c:v>
                </c:pt>
                <c:pt idx="25062">
                  <c:v>0.74371436999999996</c:v>
                </c:pt>
                <c:pt idx="25063">
                  <c:v>0.74377236000000002</c:v>
                </c:pt>
                <c:pt idx="25064">
                  <c:v>0.74383023000000015</c:v>
                </c:pt>
                <c:pt idx="25065">
                  <c:v>0.74388810000000005</c:v>
                </c:pt>
                <c:pt idx="25066">
                  <c:v>0.74394607999999995</c:v>
                </c:pt>
                <c:pt idx="25067">
                  <c:v>0.74400361000000015</c:v>
                </c:pt>
                <c:pt idx="25068">
                  <c:v>0.74406159000000005</c:v>
                </c:pt>
                <c:pt idx="25069">
                  <c:v>0.74411958</c:v>
                </c:pt>
                <c:pt idx="25070">
                  <c:v>0.74417745000000013</c:v>
                </c:pt>
                <c:pt idx="25071">
                  <c:v>0.74423532000000003</c:v>
                </c:pt>
                <c:pt idx="25072">
                  <c:v>0.74429307000000011</c:v>
                </c:pt>
                <c:pt idx="25073">
                  <c:v>0.74435129000000011</c:v>
                </c:pt>
                <c:pt idx="25074">
                  <c:v>0.74440892999999997</c:v>
                </c:pt>
                <c:pt idx="25075">
                  <c:v>0.74446667999999994</c:v>
                </c:pt>
                <c:pt idx="25076">
                  <c:v>0.74452443999999995</c:v>
                </c:pt>
                <c:pt idx="25077">
                  <c:v>0.74458230999999986</c:v>
                </c:pt>
                <c:pt idx="25078">
                  <c:v>0.74464041000000025</c:v>
                </c:pt>
                <c:pt idx="25079">
                  <c:v>0.74469828000000016</c:v>
                </c:pt>
                <c:pt idx="25080">
                  <c:v>0.74475627000000011</c:v>
                </c:pt>
                <c:pt idx="25081">
                  <c:v>0.74481425000000012</c:v>
                </c:pt>
                <c:pt idx="25082">
                  <c:v>0.74487166000000016</c:v>
                </c:pt>
                <c:pt idx="25083">
                  <c:v>0.74492952999999995</c:v>
                </c:pt>
                <c:pt idx="25084">
                  <c:v>0.74498739999999997</c:v>
                </c:pt>
                <c:pt idx="25085">
                  <c:v>0.74504539000000014</c:v>
                </c:pt>
                <c:pt idx="25086">
                  <c:v>0.74510326000000004</c:v>
                </c:pt>
                <c:pt idx="25087">
                  <c:v>0.74516123999999995</c:v>
                </c:pt>
                <c:pt idx="25088">
                  <c:v>0.74521923000000012</c:v>
                </c:pt>
                <c:pt idx="25089">
                  <c:v>0.74527710000000003</c:v>
                </c:pt>
                <c:pt idx="25090">
                  <c:v>0.74533450999999984</c:v>
                </c:pt>
                <c:pt idx="25091">
                  <c:v>0.74539237999999997</c:v>
                </c:pt>
                <c:pt idx="25092">
                  <c:v>0.74545024999999998</c:v>
                </c:pt>
                <c:pt idx="25093">
                  <c:v>0.74550824000000004</c:v>
                </c:pt>
                <c:pt idx="25094">
                  <c:v>0.74556610999999973</c:v>
                </c:pt>
                <c:pt idx="25095">
                  <c:v>0.74562409000000007</c:v>
                </c:pt>
                <c:pt idx="25096">
                  <c:v>0.74568196000000009</c:v>
                </c:pt>
                <c:pt idx="25097">
                  <c:v>0.7457398300000001</c:v>
                </c:pt>
                <c:pt idx="25098">
                  <c:v>0.74579770000000012</c:v>
                </c:pt>
                <c:pt idx="25099">
                  <c:v>0.74585557000000013</c:v>
                </c:pt>
                <c:pt idx="25100">
                  <c:v>0.74591344000000004</c:v>
                </c:pt>
                <c:pt idx="25101">
                  <c:v>0.74597131000000017</c:v>
                </c:pt>
                <c:pt idx="25102">
                  <c:v>0.74602930000000012</c:v>
                </c:pt>
                <c:pt idx="25103">
                  <c:v>0.74608728999999996</c:v>
                </c:pt>
                <c:pt idx="25104">
                  <c:v>0.7461448100000001</c:v>
                </c:pt>
                <c:pt idx="25105">
                  <c:v>0.74620268000000001</c:v>
                </c:pt>
                <c:pt idx="25106">
                  <c:v>0.74626066999999996</c:v>
                </c:pt>
                <c:pt idx="25107">
                  <c:v>0.74631853999999997</c:v>
                </c:pt>
                <c:pt idx="25108">
                  <c:v>0.74637640999999999</c:v>
                </c:pt>
                <c:pt idx="25109">
                  <c:v>0.74643439</c:v>
                </c:pt>
                <c:pt idx="25110">
                  <c:v>0.74649226000000002</c:v>
                </c:pt>
                <c:pt idx="25111">
                  <c:v>0.74655013000000003</c:v>
                </c:pt>
                <c:pt idx="25112">
                  <c:v>0.74660824000000015</c:v>
                </c:pt>
                <c:pt idx="25113">
                  <c:v>0.74666553000000013</c:v>
                </c:pt>
                <c:pt idx="25114">
                  <c:v>0.74672340000000015</c:v>
                </c:pt>
                <c:pt idx="25115">
                  <c:v>0.74678127000000016</c:v>
                </c:pt>
                <c:pt idx="25116">
                  <c:v>0.74683914000000007</c:v>
                </c:pt>
                <c:pt idx="25117">
                  <c:v>0.74689701000000008</c:v>
                </c:pt>
                <c:pt idx="25118">
                  <c:v>0.7469548800000001</c:v>
                </c:pt>
                <c:pt idx="25119">
                  <c:v>0.74701287000000005</c:v>
                </c:pt>
                <c:pt idx="25120">
                  <c:v>0.74707084999999995</c:v>
                </c:pt>
                <c:pt idx="25121">
                  <c:v>0.74712872000000008</c:v>
                </c:pt>
                <c:pt idx="25122">
                  <c:v>0.74718658999999987</c:v>
                </c:pt>
                <c:pt idx="25123">
                  <c:v>0.74724446000000011</c:v>
                </c:pt>
                <c:pt idx="25124">
                  <c:v>0.74730233000000001</c:v>
                </c:pt>
                <c:pt idx="25125">
                  <c:v>0.74736020000000003</c:v>
                </c:pt>
                <c:pt idx="25126">
                  <c:v>0.74741807000000005</c:v>
                </c:pt>
                <c:pt idx="25127">
                  <c:v>0.74747593999999995</c:v>
                </c:pt>
                <c:pt idx="25128">
                  <c:v>0.74753380999999997</c:v>
                </c:pt>
                <c:pt idx="25129">
                  <c:v>0.74759180000000014</c:v>
                </c:pt>
                <c:pt idx="25130">
                  <c:v>0.74764979000000009</c:v>
                </c:pt>
                <c:pt idx="25131">
                  <c:v>0.74770718999999997</c:v>
                </c:pt>
                <c:pt idx="25132">
                  <c:v>0.74776494999999998</c:v>
                </c:pt>
                <c:pt idx="25133">
                  <c:v>0.74782293000000011</c:v>
                </c:pt>
                <c:pt idx="25134">
                  <c:v>0.74788080000000012</c:v>
                </c:pt>
                <c:pt idx="25135">
                  <c:v>0.74793868000000008</c:v>
                </c:pt>
                <c:pt idx="25136">
                  <c:v>0.74799654999999998</c:v>
                </c:pt>
                <c:pt idx="25137">
                  <c:v>0.74805442000000011</c:v>
                </c:pt>
                <c:pt idx="25138">
                  <c:v>0.74811251999999984</c:v>
                </c:pt>
                <c:pt idx="25139">
                  <c:v>0.74817050000000007</c:v>
                </c:pt>
                <c:pt idx="25140">
                  <c:v>0.74822836999999998</c:v>
                </c:pt>
                <c:pt idx="25141">
                  <c:v>0.74828635999999993</c:v>
                </c:pt>
                <c:pt idx="25142">
                  <c:v>0.74834388000000007</c:v>
                </c:pt>
                <c:pt idx="25143">
                  <c:v>0.74840174999999998</c:v>
                </c:pt>
                <c:pt idx="25144">
                  <c:v>0.7484596200000001</c:v>
                </c:pt>
                <c:pt idx="25145">
                  <c:v>0.74851749000000001</c:v>
                </c:pt>
                <c:pt idx="25146">
                  <c:v>0.74857536999999996</c:v>
                </c:pt>
                <c:pt idx="25147">
                  <c:v>0.74863347000000013</c:v>
                </c:pt>
                <c:pt idx="25148">
                  <c:v>0.74869134000000015</c:v>
                </c:pt>
                <c:pt idx="25149">
                  <c:v>0.74874932000000016</c:v>
                </c:pt>
                <c:pt idx="25150">
                  <c:v>0.74880718999999996</c:v>
                </c:pt>
                <c:pt idx="25151">
                  <c:v>0.74886506000000008</c:v>
                </c:pt>
                <c:pt idx="25152">
                  <c:v>0.74892236000000001</c:v>
                </c:pt>
                <c:pt idx="25153">
                  <c:v>0.74898023000000014</c:v>
                </c:pt>
                <c:pt idx="25154">
                  <c:v>0.74903821000000015</c:v>
                </c:pt>
                <c:pt idx="25155">
                  <c:v>0.74909608000000005</c:v>
                </c:pt>
                <c:pt idx="25156">
                  <c:v>0.74915407000000012</c:v>
                </c:pt>
                <c:pt idx="25157">
                  <c:v>0.74921194000000002</c:v>
                </c:pt>
                <c:pt idx="25158">
                  <c:v>0.74926992999999997</c:v>
                </c:pt>
                <c:pt idx="25159">
                  <c:v>0.74932790999999999</c:v>
                </c:pt>
                <c:pt idx="25160">
                  <c:v>0.74938578</c:v>
                </c:pt>
                <c:pt idx="25161">
                  <c:v>0.74944365000000013</c:v>
                </c:pt>
                <c:pt idx="25162">
                  <c:v>0.74950152000000003</c:v>
                </c:pt>
                <c:pt idx="25163">
                  <c:v>0.74955939000000005</c:v>
                </c:pt>
                <c:pt idx="25164">
                  <c:v>0.74961679999999997</c:v>
                </c:pt>
                <c:pt idx="25165">
                  <c:v>0.74967479000000015</c:v>
                </c:pt>
                <c:pt idx="25166">
                  <c:v>0.74973266000000005</c:v>
                </c:pt>
                <c:pt idx="25167">
                  <c:v>0.74979053000000007</c:v>
                </c:pt>
                <c:pt idx="25168">
                  <c:v>0.74984840000000008</c:v>
                </c:pt>
                <c:pt idx="25169">
                  <c:v>0.74990685000000012</c:v>
                </c:pt>
                <c:pt idx="25170">
                  <c:v>0.74996414</c:v>
                </c:pt>
                <c:pt idx="25171">
                  <c:v>0.75002201000000013</c:v>
                </c:pt>
                <c:pt idx="25172">
                  <c:v>0.75007988000000014</c:v>
                </c:pt>
                <c:pt idx="25173">
                  <c:v>0.75013786999999998</c:v>
                </c:pt>
                <c:pt idx="25174">
                  <c:v>0.75019574000000011</c:v>
                </c:pt>
                <c:pt idx="25175">
                  <c:v>0.75025361000000013</c:v>
                </c:pt>
                <c:pt idx="25176">
                  <c:v>0.75031159000000003</c:v>
                </c:pt>
                <c:pt idx="25177">
                  <c:v>0.75036946000000004</c:v>
                </c:pt>
                <c:pt idx="25178">
                  <c:v>0.75042732999999984</c:v>
                </c:pt>
                <c:pt idx="25179">
                  <c:v>0.75048519999999996</c:v>
                </c:pt>
                <c:pt idx="25180">
                  <c:v>0.75054306999999998</c:v>
                </c:pt>
                <c:pt idx="25181">
                  <c:v>0.75060118000000009</c:v>
                </c:pt>
                <c:pt idx="25182">
                  <c:v>0.75065905000000011</c:v>
                </c:pt>
                <c:pt idx="25183">
                  <c:v>0.75071692000000001</c:v>
                </c:pt>
                <c:pt idx="25184">
                  <c:v>0.75077444000000015</c:v>
                </c:pt>
                <c:pt idx="25185">
                  <c:v>0.75083230999999984</c:v>
                </c:pt>
                <c:pt idx="25186">
                  <c:v>0.75089030000000012</c:v>
                </c:pt>
                <c:pt idx="25187">
                  <c:v>0.75094828000000013</c:v>
                </c:pt>
                <c:pt idx="25188">
                  <c:v>0.7510059200000001</c:v>
                </c:pt>
                <c:pt idx="25189">
                  <c:v>0.75106368000000001</c:v>
                </c:pt>
                <c:pt idx="25190">
                  <c:v>0.75112155000000014</c:v>
                </c:pt>
                <c:pt idx="25191">
                  <c:v>0.75117965000000009</c:v>
                </c:pt>
                <c:pt idx="25192">
                  <c:v>0.75123751999999999</c:v>
                </c:pt>
                <c:pt idx="25193">
                  <c:v>0.75129527000000007</c:v>
                </c:pt>
                <c:pt idx="25194">
                  <c:v>0.75135313999999997</c:v>
                </c:pt>
                <c:pt idx="25195">
                  <c:v>0.75141089999999999</c:v>
                </c:pt>
                <c:pt idx="25196">
                  <c:v>0.75146877000000001</c:v>
                </c:pt>
                <c:pt idx="25197">
                  <c:v>0.75152664000000002</c:v>
                </c:pt>
                <c:pt idx="25198">
                  <c:v>0.75158451000000004</c:v>
                </c:pt>
                <c:pt idx="25199">
                  <c:v>0.75164238000000005</c:v>
                </c:pt>
                <c:pt idx="25200">
                  <c:v>0.75170037000000012</c:v>
                </c:pt>
                <c:pt idx="25201">
                  <c:v>0.75175824000000013</c:v>
                </c:pt>
                <c:pt idx="25202">
                  <c:v>0.75181622000000004</c:v>
                </c:pt>
                <c:pt idx="25203">
                  <c:v>0.75187409000000016</c:v>
                </c:pt>
                <c:pt idx="25204">
                  <c:v>0.75193208</c:v>
                </c:pt>
                <c:pt idx="25205">
                  <c:v>0.75198949000000015</c:v>
                </c:pt>
                <c:pt idx="25206">
                  <c:v>0.75204736000000005</c:v>
                </c:pt>
                <c:pt idx="25207">
                  <c:v>0.75210523000000007</c:v>
                </c:pt>
                <c:pt idx="25208">
                  <c:v>0.75216309999999997</c:v>
                </c:pt>
                <c:pt idx="25209">
                  <c:v>0.75222096999999999</c:v>
                </c:pt>
                <c:pt idx="25210">
                  <c:v>0.75227884000000012</c:v>
                </c:pt>
                <c:pt idx="25211">
                  <c:v>0.75233671000000002</c:v>
                </c:pt>
                <c:pt idx="25212">
                  <c:v>0.75239458000000004</c:v>
                </c:pt>
                <c:pt idx="25213">
                  <c:v>0.75245245000000005</c:v>
                </c:pt>
                <c:pt idx="25214">
                  <c:v>0.75251042999999984</c:v>
                </c:pt>
                <c:pt idx="25215">
                  <c:v>0.75256829999999997</c:v>
                </c:pt>
                <c:pt idx="25216">
                  <c:v>0.75262618000000003</c:v>
                </c:pt>
                <c:pt idx="25217">
                  <c:v>0.75268405000000016</c:v>
                </c:pt>
                <c:pt idx="25218">
                  <c:v>0.75274202999999995</c:v>
                </c:pt>
                <c:pt idx="25219">
                  <c:v>0.75280002000000013</c:v>
                </c:pt>
                <c:pt idx="25220">
                  <c:v>0.75285789000000014</c:v>
                </c:pt>
                <c:pt idx="25221">
                  <c:v>0.75291576000000004</c:v>
                </c:pt>
                <c:pt idx="25222">
                  <c:v>0.75297340000000013</c:v>
                </c:pt>
                <c:pt idx="25223">
                  <c:v>0.75303127000000014</c:v>
                </c:pt>
                <c:pt idx="25224">
                  <c:v>0.75308914000000005</c:v>
                </c:pt>
                <c:pt idx="25225">
                  <c:v>0.75314711999999995</c:v>
                </c:pt>
                <c:pt idx="25226">
                  <c:v>0.75320498999999996</c:v>
                </c:pt>
                <c:pt idx="25227">
                  <c:v>0.75326287000000003</c:v>
                </c:pt>
                <c:pt idx="25228">
                  <c:v>0.75332074000000004</c:v>
                </c:pt>
                <c:pt idx="25229">
                  <c:v>0.75337871999999995</c:v>
                </c:pt>
                <c:pt idx="25230">
                  <c:v>0.75343635999999992</c:v>
                </c:pt>
                <c:pt idx="25231">
                  <c:v>0.75349423000000015</c:v>
                </c:pt>
                <c:pt idx="25232">
                  <c:v>0.75355209999999984</c:v>
                </c:pt>
                <c:pt idx="25233">
                  <c:v>0.75360997000000007</c:v>
                </c:pt>
                <c:pt idx="25234">
                  <c:v>0.75366784000000009</c:v>
                </c:pt>
                <c:pt idx="25235">
                  <c:v>0.75372594000000015</c:v>
                </c:pt>
                <c:pt idx="25236">
                  <c:v>0.75378381000000017</c:v>
                </c:pt>
                <c:pt idx="25237">
                  <c:v>0.75384134000000014</c:v>
                </c:pt>
                <c:pt idx="25238">
                  <c:v>0.75389921000000026</c:v>
                </c:pt>
                <c:pt idx="25239">
                  <c:v>0.75395719000000005</c:v>
                </c:pt>
                <c:pt idx="25240">
                  <c:v>0.75401506000000007</c:v>
                </c:pt>
                <c:pt idx="25241">
                  <c:v>0.75407292999999997</c:v>
                </c:pt>
                <c:pt idx="25242">
                  <c:v>0.75413079999999999</c:v>
                </c:pt>
                <c:pt idx="25243">
                  <c:v>0.75418867999999994</c:v>
                </c:pt>
                <c:pt idx="25244">
                  <c:v>0.75424654999999996</c:v>
                </c:pt>
                <c:pt idx="25245">
                  <c:v>0.75430452999999997</c:v>
                </c:pt>
                <c:pt idx="25246">
                  <c:v>0.75436239999999988</c:v>
                </c:pt>
                <c:pt idx="25247">
                  <c:v>0.75442027000000011</c:v>
                </c:pt>
                <c:pt idx="25248">
                  <c:v>0.75447814000000002</c:v>
                </c:pt>
                <c:pt idx="25249">
                  <c:v>0.75453612999999986</c:v>
                </c:pt>
                <c:pt idx="25250">
                  <c:v>0.75459365000000012</c:v>
                </c:pt>
                <c:pt idx="25251">
                  <c:v>0.75465152000000013</c:v>
                </c:pt>
                <c:pt idx="25252">
                  <c:v>0.75470974000000013</c:v>
                </c:pt>
                <c:pt idx="25253">
                  <c:v>0.75476748999999999</c:v>
                </c:pt>
                <c:pt idx="25254">
                  <c:v>0.75482513000000007</c:v>
                </c:pt>
                <c:pt idx="25255">
                  <c:v>0.75488324000000007</c:v>
                </c:pt>
                <c:pt idx="25256">
                  <c:v>0.75494099000000014</c:v>
                </c:pt>
                <c:pt idx="25257">
                  <c:v>0.75499886000000016</c:v>
                </c:pt>
                <c:pt idx="25258">
                  <c:v>0.75505672999999984</c:v>
                </c:pt>
                <c:pt idx="25259">
                  <c:v>0.75511459999999997</c:v>
                </c:pt>
                <c:pt idx="25260">
                  <c:v>0.75517259000000003</c:v>
                </c:pt>
                <c:pt idx="25261">
                  <c:v>0.75523046000000005</c:v>
                </c:pt>
                <c:pt idx="25262">
                  <c:v>0.75528832999999984</c:v>
                </c:pt>
                <c:pt idx="25263">
                  <c:v>0.75534619999999997</c:v>
                </c:pt>
                <c:pt idx="25264">
                  <c:v>0.75540372</c:v>
                </c:pt>
                <c:pt idx="25265">
                  <c:v>0.75546170999999984</c:v>
                </c:pt>
                <c:pt idx="25266">
                  <c:v>0.75551957999999997</c:v>
                </c:pt>
                <c:pt idx="25267">
                  <c:v>0.75557744999999998</c:v>
                </c:pt>
                <c:pt idx="25268">
                  <c:v>0.75563532000000011</c:v>
                </c:pt>
                <c:pt idx="25269">
                  <c:v>0.75569319000000013</c:v>
                </c:pt>
                <c:pt idx="25270">
                  <c:v>0.75575106000000014</c:v>
                </c:pt>
                <c:pt idx="25271">
                  <c:v>0.75580916000000009</c:v>
                </c:pt>
                <c:pt idx="25272">
                  <c:v>0.75586703000000011</c:v>
                </c:pt>
                <c:pt idx="25273">
                  <c:v>0.75592502000000006</c:v>
                </c:pt>
                <c:pt idx="25274">
                  <c:v>0.75598231000000005</c:v>
                </c:pt>
                <c:pt idx="25275">
                  <c:v>0.75604030000000011</c:v>
                </c:pt>
                <c:pt idx="25276">
                  <c:v>0.75609817000000012</c:v>
                </c:pt>
                <c:pt idx="25277">
                  <c:v>0.75615604000000003</c:v>
                </c:pt>
                <c:pt idx="25278">
                  <c:v>0.75621391000000004</c:v>
                </c:pt>
                <c:pt idx="25279">
                  <c:v>0.75627200999999999</c:v>
                </c:pt>
                <c:pt idx="25280">
                  <c:v>0.75632988000000012</c:v>
                </c:pt>
                <c:pt idx="25281">
                  <c:v>0.75638658999999986</c:v>
                </c:pt>
                <c:pt idx="25282">
                  <c:v>0.75644574000000009</c:v>
                </c:pt>
                <c:pt idx="25283">
                  <c:v>0.75650360999999999</c:v>
                </c:pt>
                <c:pt idx="25284">
                  <c:v>0.75656148000000001</c:v>
                </c:pt>
                <c:pt idx="25285">
                  <c:v>0.75661935000000013</c:v>
                </c:pt>
                <c:pt idx="25286">
                  <c:v>0.75667722000000015</c:v>
                </c:pt>
                <c:pt idx="25287">
                  <c:v>0.75673462000000014</c:v>
                </c:pt>
                <c:pt idx="25288">
                  <c:v>0.75679249000000015</c:v>
                </c:pt>
                <c:pt idx="25289">
                  <c:v>0.7568504800000001</c:v>
                </c:pt>
                <c:pt idx="25290">
                  <c:v>0.75690835000000012</c:v>
                </c:pt>
                <c:pt idx="25291">
                  <c:v>0.75696622000000002</c:v>
                </c:pt>
                <c:pt idx="25292">
                  <c:v>0.75702409000000015</c:v>
                </c:pt>
                <c:pt idx="25293">
                  <c:v>0.75708253999999997</c:v>
                </c:pt>
                <c:pt idx="25294">
                  <c:v>0.75714053000000014</c:v>
                </c:pt>
                <c:pt idx="25295">
                  <c:v>0.75719840000000016</c:v>
                </c:pt>
                <c:pt idx="25296">
                  <c:v>0.75725626999999984</c:v>
                </c:pt>
                <c:pt idx="25297">
                  <c:v>0.75731413999999997</c:v>
                </c:pt>
                <c:pt idx="25298">
                  <c:v>0.75737200999999998</c:v>
                </c:pt>
                <c:pt idx="25299">
                  <c:v>0.75742988000000011</c:v>
                </c:pt>
                <c:pt idx="25300">
                  <c:v>0.75748775000000002</c:v>
                </c:pt>
                <c:pt idx="25301">
                  <c:v>0.75754562000000014</c:v>
                </c:pt>
                <c:pt idx="25302">
                  <c:v>0.75760361000000009</c:v>
                </c:pt>
                <c:pt idx="25303">
                  <c:v>0.75766148000000011</c:v>
                </c:pt>
                <c:pt idx="25304">
                  <c:v>0.75771888000000009</c:v>
                </c:pt>
                <c:pt idx="25305">
                  <c:v>0.75777675000000011</c:v>
                </c:pt>
                <c:pt idx="25306">
                  <c:v>0.75783473999999995</c:v>
                </c:pt>
                <c:pt idx="25307">
                  <c:v>0.75789261000000008</c:v>
                </c:pt>
                <c:pt idx="25308">
                  <c:v>0.75795083000000008</c:v>
                </c:pt>
                <c:pt idx="25309">
                  <c:v>0.75800870000000009</c:v>
                </c:pt>
                <c:pt idx="25310">
                  <c:v>0.75806667999999999</c:v>
                </c:pt>
                <c:pt idx="25311">
                  <c:v>0.75812398000000003</c:v>
                </c:pt>
                <c:pt idx="25312">
                  <c:v>0.75818173000000011</c:v>
                </c:pt>
                <c:pt idx="25313">
                  <c:v>0.75823971999999995</c:v>
                </c:pt>
                <c:pt idx="25314">
                  <c:v>0.75829770000000007</c:v>
                </c:pt>
                <c:pt idx="25315">
                  <c:v>0.75835487999999995</c:v>
                </c:pt>
                <c:pt idx="25316">
                  <c:v>0.75841287000000002</c:v>
                </c:pt>
                <c:pt idx="25317">
                  <c:v>0.75847085000000014</c:v>
                </c:pt>
                <c:pt idx="25318">
                  <c:v>0.75852872000000005</c:v>
                </c:pt>
                <c:pt idx="25319">
                  <c:v>0.75858658999999973</c:v>
                </c:pt>
                <c:pt idx="25320">
                  <c:v>0.75864446000000019</c:v>
                </c:pt>
                <c:pt idx="25321">
                  <c:v>0.75870256000000003</c:v>
                </c:pt>
                <c:pt idx="25322">
                  <c:v>0.75876043000000015</c:v>
                </c:pt>
                <c:pt idx="25323">
                  <c:v>0.75881829999999995</c:v>
                </c:pt>
                <c:pt idx="25324">
                  <c:v>0.75887618000000001</c:v>
                </c:pt>
                <c:pt idx="25325">
                  <c:v>0.75893405000000014</c:v>
                </c:pt>
                <c:pt idx="25326">
                  <c:v>0.75899203000000015</c:v>
                </c:pt>
                <c:pt idx="25327">
                  <c:v>0.75904990000000028</c:v>
                </c:pt>
                <c:pt idx="25328">
                  <c:v>0.75910719000000004</c:v>
                </c:pt>
                <c:pt idx="25329">
                  <c:v>0.75916541000000015</c:v>
                </c:pt>
                <c:pt idx="25330">
                  <c:v>0.75922350999999999</c:v>
                </c:pt>
                <c:pt idx="25331">
                  <c:v>0.75928138000000001</c:v>
                </c:pt>
                <c:pt idx="25332">
                  <c:v>0.75933879000000004</c:v>
                </c:pt>
                <c:pt idx="25333">
                  <c:v>0.75939665999999995</c:v>
                </c:pt>
                <c:pt idx="25334">
                  <c:v>0.75945476000000001</c:v>
                </c:pt>
                <c:pt idx="25335">
                  <c:v>0.75951263000000002</c:v>
                </c:pt>
                <c:pt idx="25336">
                  <c:v>0.75957062000000009</c:v>
                </c:pt>
                <c:pt idx="25337">
                  <c:v>0.75962814000000012</c:v>
                </c:pt>
                <c:pt idx="25338">
                  <c:v>0.75968612999999996</c:v>
                </c:pt>
                <c:pt idx="25339">
                  <c:v>0.75974412000000013</c:v>
                </c:pt>
                <c:pt idx="25340">
                  <c:v>0.75980199000000015</c:v>
                </c:pt>
                <c:pt idx="25341">
                  <c:v>0.75985986000000016</c:v>
                </c:pt>
                <c:pt idx="25342">
                  <c:v>0.75991784000000007</c:v>
                </c:pt>
                <c:pt idx="25343">
                  <c:v>0.75997571000000008</c:v>
                </c:pt>
                <c:pt idx="25344">
                  <c:v>0.76003335000000005</c:v>
                </c:pt>
                <c:pt idx="25345">
                  <c:v>0.76009122000000018</c:v>
                </c:pt>
                <c:pt idx="25346">
                  <c:v>0.76014921000000024</c:v>
                </c:pt>
                <c:pt idx="25347">
                  <c:v>0.76020695999999999</c:v>
                </c:pt>
                <c:pt idx="25348">
                  <c:v>0.76026506000000005</c:v>
                </c:pt>
                <c:pt idx="25349">
                  <c:v>0.76032281999999995</c:v>
                </c:pt>
                <c:pt idx="25350">
                  <c:v>0.76038068999999997</c:v>
                </c:pt>
                <c:pt idx="25351">
                  <c:v>0.76043821000000011</c:v>
                </c:pt>
                <c:pt idx="25352">
                  <c:v>0.76049619999999996</c:v>
                </c:pt>
                <c:pt idx="25353">
                  <c:v>0.76055395000000003</c:v>
                </c:pt>
                <c:pt idx="25354">
                  <c:v>0.76061182000000016</c:v>
                </c:pt>
                <c:pt idx="25355">
                  <c:v>0.76066981000000022</c:v>
                </c:pt>
                <c:pt idx="25356">
                  <c:v>0.76072768000000013</c:v>
                </c:pt>
                <c:pt idx="25357">
                  <c:v>0.76078555000000014</c:v>
                </c:pt>
                <c:pt idx="25358">
                  <c:v>0.76084342000000016</c:v>
                </c:pt>
                <c:pt idx="25359">
                  <c:v>0.76090141000000022</c:v>
                </c:pt>
                <c:pt idx="25360">
                  <c:v>0.76095928000000013</c:v>
                </c:pt>
                <c:pt idx="25361">
                  <c:v>0.76101715000000003</c:v>
                </c:pt>
                <c:pt idx="25362">
                  <c:v>0.76107502000000016</c:v>
                </c:pt>
                <c:pt idx="25363">
                  <c:v>0.76113266000000002</c:v>
                </c:pt>
                <c:pt idx="25364">
                  <c:v>0.76119053000000014</c:v>
                </c:pt>
                <c:pt idx="25365">
                  <c:v>0.76124840000000016</c:v>
                </c:pt>
                <c:pt idx="25366">
                  <c:v>0.76130626999999984</c:v>
                </c:pt>
                <c:pt idx="25367">
                  <c:v>0.76136424999999996</c:v>
                </c:pt>
                <c:pt idx="25368">
                  <c:v>0.76142211999999998</c:v>
                </c:pt>
                <c:pt idx="25369">
                  <c:v>0.76147999000000011</c:v>
                </c:pt>
                <c:pt idx="25370">
                  <c:v>0.7615381</c:v>
                </c:pt>
                <c:pt idx="25371">
                  <c:v>0.76159597000000012</c:v>
                </c:pt>
                <c:pt idx="25372">
                  <c:v>0.76165384000000014</c:v>
                </c:pt>
                <c:pt idx="25373">
                  <c:v>0.76171171000000015</c:v>
                </c:pt>
                <c:pt idx="25374">
                  <c:v>0.76176957999999995</c:v>
                </c:pt>
                <c:pt idx="25375">
                  <c:v>0.76182745000000007</c:v>
                </c:pt>
                <c:pt idx="25376">
                  <c:v>0.76188532000000009</c:v>
                </c:pt>
                <c:pt idx="25377">
                  <c:v>0.76194318999999999</c:v>
                </c:pt>
                <c:pt idx="25378">
                  <c:v>0.76200071000000014</c:v>
                </c:pt>
                <c:pt idx="25379">
                  <c:v>0.76205870000000009</c:v>
                </c:pt>
                <c:pt idx="25380">
                  <c:v>0.76211656999999988</c:v>
                </c:pt>
                <c:pt idx="25381">
                  <c:v>0.76217444000000012</c:v>
                </c:pt>
                <c:pt idx="25382">
                  <c:v>0.76223253999999996</c:v>
                </c:pt>
                <c:pt idx="25383">
                  <c:v>0.76229041000000008</c:v>
                </c:pt>
                <c:pt idx="25384">
                  <c:v>0.7623482800000001</c:v>
                </c:pt>
                <c:pt idx="25385">
                  <c:v>0.76240627000000005</c:v>
                </c:pt>
                <c:pt idx="25386">
                  <c:v>0.76246402000000002</c:v>
                </c:pt>
                <c:pt idx="25387">
                  <c:v>0.76252189000000015</c:v>
                </c:pt>
                <c:pt idx="25388">
                  <c:v>0.76257976000000005</c:v>
                </c:pt>
                <c:pt idx="25389">
                  <c:v>0.76263763000000007</c:v>
                </c:pt>
                <c:pt idx="25390">
                  <c:v>0.76269550000000019</c:v>
                </c:pt>
                <c:pt idx="25391">
                  <c:v>0.76275336999999999</c:v>
                </c:pt>
                <c:pt idx="25392">
                  <c:v>0.76281113000000011</c:v>
                </c:pt>
                <c:pt idx="25393">
                  <c:v>0.76286912000000007</c:v>
                </c:pt>
                <c:pt idx="25394">
                  <c:v>0.76292710000000008</c:v>
                </c:pt>
                <c:pt idx="25395">
                  <c:v>0.76298496999999998</c:v>
                </c:pt>
                <c:pt idx="25396">
                  <c:v>0.76304273000000011</c:v>
                </c:pt>
                <c:pt idx="25397">
                  <c:v>0.76310060000000013</c:v>
                </c:pt>
                <c:pt idx="25398">
                  <c:v>0.76315800000000011</c:v>
                </c:pt>
                <c:pt idx="25399">
                  <c:v>0.76321587000000013</c:v>
                </c:pt>
                <c:pt idx="25400">
                  <c:v>0.76327374000000003</c:v>
                </c:pt>
                <c:pt idx="25401">
                  <c:v>0.76333207999999997</c:v>
                </c:pt>
                <c:pt idx="25402">
                  <c:v>0.76339006000000009</c:v>
                </c:pt>
                <c:pt idx="25403">
                  <c:v>0.76344793000000011</c:v>
                </c:pt>
                <c:pt idx="25404">
                  <c:v>0.76350523000000015</c:v>
                </c:pt>
                <c:pt idx="25405">
                  <c:v>0.76356309999999994</c:v>
                </c:pt>
                <c:pt idx="25406">
                  <c:v>0.76362096999999995</c:v>
                </c:pt>
                <c:pt idx="25407">
                  <c:v>0.76367884000000019</c:v>
                </c:pt>
                <c:pt idx="25408">
                  <c:v>0.76373670999999999</c:v>
                </c:pt>
                <c:pt idx="25409">
                  <c:v>0.76379458000000011</c:v>
                </c:pt>
                <c:pt idx="25410">
                  <c:v>0.76385245000000013</c:v>
                </c:pt>
                <c:pt idx="25411">
                  <c:v>0.76391032000000003</c:v>
                </c:pt>
                <c:pt idx="25412">
                  <c:v>0.76396830000000004</c:v>
                </c:pt>
                <c:pt idx="25413">
                  <c:v>0.76402629000000011</c:v>
                </c:pt>
                <c:pt idx="25414">
                  <c:v>0.76408427999999995</c:v>
                </c:pt>
                <c:pt idx="25415">
                  <c:v>0.76414214999999996</c:v>
                </c:pt>
                <c:pt idx="25416">
                  <c:v>0.76420002000000009</c:v>
                </c:pt>
                <c:pt idx="25417">
                  <c:v>0.76425789000000011</c:v>
                </c:pt>
                <c:pt idx="25418">
                  <c:v>0.76431587000000012</c:v>
                </c:pt>
                <c:pt idx="25419">
                  <c:v>0.76437374000000002</c:v>
                </c:pt>
                <c:pt idx="25420">
                  <c:v>0.76443114999999984</c:v>
                </c:pt>
                <c:pt idx="25421">
                  <c:v>0.76448902000000007</c:v>
                </c:pt>
                <c:pt idx="25422">
                  <c:v>0.76454701000000014</c:v>
                </c:pt>
                <c:pt idx="25423">
                  <c:v>0.76460499000000015</c:v>
                </c:pt>
                <c:pt idx="25424">
                  <c:v>0.76466286999999999</c:v>
                </c:pt>
                <c:pt idx="25425">
                  <c:v>0.76472074000000012</c:v>
                </c:pt>
                <c:pt idx="25426">
                  <c:v>0.76477872000000013</c:v>
                </c:pt>
                <c:pt idx="25427">
                  <c:v>0.76483659000000004</c:v>
                </c:pt>
                <c:pt idx="25428">
                  <c:v>0.7648945800000001</c:v>
                </c:pt>
                <c:pt idx="25429">
                  <c:v>0.76495222000000007</c:v>
                </c:pt>
                <c:pt idx="25430">
                  <c:v>0.76501019999999997</c:v>
                </c:pt>
                <c:pt idx="25431">
                  <c:v>0.76506806999999999</c:v>
                </c:pt>
                <c:pt idx="25432">
                  <c:v>0.76512583000000023</c:v>
                </c:pt>
                <c:pt idx="25433">
                  <c:v>0.76518381000000013</c:v>
                </c:pt>
                <c:pt idx="25434">
                  <c:v>0.7652413400000001</c:v>
                </c:pt>
                <c:pt idx="25435">
                  <c:v>0.7652996700000001</c:v>
                </c:pt>
                <c:pt idx="25436">
                  <c:v>0.76535743000000012</c:v>
                </c:pt>
                <c:pt idx="25437">
                  <c:v>0.76541530000000002</c:v>
                </c:pt>
                <c:pt idx="25438">
                  <c:v>0.76547317000000004</c:v>
                </c:pt>
                <c:pt idx="25439">
                  <c:v>0.76553104000000005</c:v>
                </c:pt>
                <c:pt idx="25440">
                  <c:v>0.76558890999999996</c:v>
                </c:pt>
                <c:pt idx="25441">
                  <c:v>0.76564689000000008</c:v>
                </c:pt>
                <c:pt idx="25442">
                  <c:v>0.76570430000000012</c:v>
                </c:pt>
                <c:pt idx="25443">
                  <c:v>0.76576228999999996</c:v>
                </c:pt>
                <c:pt idx="25444">
                  <c:v>0.76582016000000008</c:v>
                </c:pt>
                <c:pt idx="25445">
                  <c:v>0.7658780300000001</c:v>
                </c:pt>
                <c:pt idx="25446">
                  <c:v>0.76593590000000011</c:v>
                </c:pt>
                <c:pt idx="25447">
                  <c:v>0.76599377000000013</c:v>
                </c:pt>
                <c:pt idx="25448">
                  <c:v>0.76605164000000014</c:v>
                </c:pt>
                <c:pt idx="25449">
                  <c:v>0.76610951000000016</c:v>
                </c:pt>
                <c:pt idx="25450">
                  <c:v>0.76616761000000011</c:v>
                </c:pt>
                <c:pt idx="25451">
                  <c:v>0.76622513000000014</c:v>
                </c:pt>
                <c:pt idx="25452">
                  <c:v>0.76628300000000005</c:v>
                </c:pt>
                <c:pt idx="25453">
                  <c:v>0.76634086999999995</c:v>
                </c:pt>
                <c:pt idx="25454">
                  <c:v>0.76639886000000013</c:v>
                </c:pt>
                <c:pt idx="25455">
                  <c:v>0.76645673000000003</c:v>
                </c:pt>
                <c:pt idx="25456">
                  <c:v>0.76651460000000005</c:v>
                </c:pt>
                <c:pt idx="25457">
                  <c:v>0.76657246999999984</c:v>
                </c:pt>
                <c:pt idx="25458">
                  <c:v>0.76663034000000008</c:v>
                </c:pt>
                <c:pt idx="25459">
                  <c:v>0.76668821000000009</c:v>
                </c:pt>
                <c:pt idx="25460">
                  <c:v>0.76674620000000016</c:v>
                </c:pt>
                <c:pt idx="25461">
                  <c:v>0.76680406999999995</c:v>
                </c:pt>
                <c:pt idx="25462">
                  <c:v>0.76686158999999998</c:v>
                </c:pt>
                <c:pt idx="25463">
                  <c:v>0.76691946000000011</c:v>
                </c:pt>
                <c:pt idx="25464">
                  <c:v>0.76697744999999995</c:v>
                </c:pt>
                <c:pt idx="25465">
                  <c:v>0.76703532000000008</c:v>
                </c:pt>
                <c:pt idx="25466">
                  <c:v>0.76709318999999998</c:v>
                </c:pt>
                <c:pt idx="25467">
                  <c:v>0.76715118000000004</c:v>
                </c:pt>
                <c:pt idx="25468">
                  <c:v>0.76720904999999995</c:v>
                </c:pt>
                <c:pt idx="25469">
                  <c:v>0.76726680000000003</c:v>
                </c:pt>
                <c:pt idx="25470">
                  <c:v>0.76732502000000014</c:v>
                </c:pt>
                <c:pt idx="25471">
                  <c:v>0.76738289000000004</c:v>
                </c:pt>
                <c:pt idx="25472">
                  <c:v>0.76744076000000017</c:v>
                </c:pt>
                <c:pt idx="25473">
                  <c:v>0.76749863000000007</c:v>
                </c:pt>
                <c:pt idx="25474">
                  <c:v>0.76755649999999997</c:v>
                </c:pt>
                <c:pt idx="25475">
                  <c:v>0.76761436999999999</c:v>
                </c:pt>
                <c:pt idx="25476">
                  <c:v>0.76767224000000012</c:v>
                </c:pt>
                <c:pt idx="25477">
                  <c:v>0.76773011000000013</c:v>
                </c:pt>
                <c:pt idx="25478">
                  <c:v>0.76778751999999995</c:v>
                </c:pt>
                <c:pt idx="25479">
                  <c:v>0.76784539000000007</c:v>
                </c:pt>
                <c:pt idx="25480">
                  <c:v>0.76790361000000007</c:v>
                </c:pt>
                <c:pt idx="25481">
                  <c:v>0.76796112999999999</c:v>
                </c:pt>
                <c:pt idx="25482">
                  <c:v>0.76801912000000017</c:v>
                </c:pt>
                <c:pt idx="25483">
                  <c:v>0.76807698999999996</c:v>
                </c:pt>
                <c:pt idx="25484">
                  <c:v>0.76813486000000009</c:v>
                </c:pt>
                <c:pt idx="25485">
                  <c:v>0.7681928400000001</c:v>
                </c:pt>
                <c:pt idx="25486">
                  <c:v>0.76825094000000005</c:v>
                </c:pt>
                <c:pt idx="25487">
                  <c:v>0.76830880999999995</c:v>
                </c:pt>
                <c:pt idx="25488">
                  <c:v>0.76836667999999997</c:v>
                </c:pt>
                <c:pt idx="25489">
                  <c:v>0.76842454999999998</c:v>
                </c:pt>
                <c:pt idx="25490">
                  <c:v>0.76848196000000002</c:v>
                </c:pt>
                <c:pt idx="25491">
                  <c:v>0.76853983000000015</c:v>
                </c:pt>
                <c:pt idx="25492">
                  <c:v>0.76859770000000005</c:v>
                </c:pt>
                <c:pt idx="25493">
                  <c:v>0.76865580000000022</c:v>
                </c:pt>
                <c:pt idx="25494">
                  <c:v>0.76871391000000011</c:v>
                </c:pt>
                <c:pt idx="25495">
                  <c:v>0.7687713100000001</c:v>
                </c:pt>
                <c:pt idx="25496">
                  <c:v>0.76882918000000011</c:v>
                </c:pt>
                <c:pt idx="25497">
                  <c:v>0.76888716999999984</c:v>
                </c:pt>
                <c:pt idx="25498">
                  <c:v>0.76894504000000019</c:v>
                </c:pt>
                <c:pt idx="25499">
                  <c:v>0.76900290999999998</c:v>
                </c:pt>
                <c:pt idx="25500">
                  <c:v>0.76906090000000005</c:v>
                </c:pt>
                <c:pt idx="25501">
                  <c:v>0.76911887999999995</c:v>
                </c:pt>
                <c:pt idx="25502">
                  <c:v>0.76917674999999996</c:v>
                </c:pt>
                <c:pt idx="25503">
                  <c:v>0.76923462000000009</c:v>
                </c:pt>
                <c:pt idx="25504">
                  <c:v>0.76929261000000015</c:v>
                </c:pt>
                <c:pt idx="25505">
                  <c:v>0.76935002000000008</c:v>
                </c:pt>
                <c:pt idx="25506">
                  <c:v>0.76940799999999998</c:v>
                </c:pt>
                <c:pt idx="25507">
                  <c:v>0.76946587000000011</c:v>
                </c:pt>
                <c:pt idx="25508">
                  <c:v>0.76952374000000001</c:v>
                </c:pt>
                <c:pt idx="25509">
                  <c:v>0.76958162000000008</c:v>
                </c:pt>
                <c:pt idx="25510">
                  <c:v>0.76963949000000009</c:v>
                </c:pt>
                <c:pt idx="25511">
                  <c:v>0.76969736000000011</c:v>
                </c:pt>
                <c:pt idx="25512">
                  <c:v>0.76975534000000012</c:v>
                </c:pt>
                <c:pt idx="25513">
                  <c:v>0.76981321000000014</c:v>
                </c:pt>
                <c:pt idx="25514">
                  <c:v>0.76987108000000015</c:v>
                </c:pt>
                <c:pt idx="25515">
                  <c:v>0.76992894999999995</c:v>
                </c:pt>
                <c:pt idx="25516">
                  <c:v>0.76998682000000007</c:v>
                </c:pt>
                <c:pt idx="25517">
                  <c:v>0.77004469000000009</c:v>
                </c:pt>
                <c:pt idx="25518">
                  <c:v>0.77010268000000004</c:v>
                </c:pt>
                <c:pt idx="25519">
                  <c:v>0.77016043000000012</c:v>
                </c:pt>
                <c:pt idx="25520">
                  <c:v>0.77021819000000002</c:v>
                </c:pt>
                <c:pt idx="25521">
                  <c:v>0.77027617999999998</c:v>
                </c:pt>
                <c:pt idx="25522">
                  <c:v>0.77033404999999999</c:v>
                </c:pt>
                <c:pt idx="25523">
                  <c:v>0.77039192000000012</c:v>
                </c:pt>
                <c:pt idx="25524">
                  <c:v>0.77044990000000013</c:v>
                </c:pt>
                <c:pt idx="25525">
                  <c:v>0.77050777000000004</c:v>
                </c:pt>
                <c:pt idx="25526">
                  <c:v>0.77056564000000005</c:v>
                </c:pt>
                <c:pt idx="25527">
                  <c:v>0.77062351000000007</c:v>
                </c:pt>
                <c:pt idx="25528">
                  <c:v>0.77068138000000008</c:v>
                </c:pt>
                <c:pt idx="25529">
                  <c:v>0.7707392500000001</c:v>
                </c:pt>
                <c:pt idx="25530">
                  <c:v>0.77079666000000013</c:v>
                </c:pt>
                <c:pt idx="25531">
                  <c:v>0.77085453000000015</c:v>
                </c:pt>
                <c:pt idx="25532">
                  <c:v>0.77091240000000005</c:v>
                </c:pt>
                <c:pt idx="25533">
                  <c:v>0.77097027000000007</c:v>
                </c:pt>
                <c:pt idx="25534">
                  <c:v>0.77102814000000008</c:v>
                </c:pt>
                <c:pt idx="25535">
                  <c:v>0.77108635999999997</c:v>
                </c:pt>
                <c:pt idx="25536">
                  <c:v>0.7711442300000001</c:v>
                </c:pt>
                <c:pt idx="25537">
                  <c:v>0.77120222000000005</c:v>
                </c:pt>
                <c:pt idx="25538">
                  <c:v>0.77126008999999984</c:v>
                </c:pt>
                <c:pt idx="25539">
                  <c:v>0.77131749000000005</c:v>
                </c:pt>
                <c:pt idx="25540">
                  <c:v>0.77137537000000012</c:v>
                </c:pt>
                <c:pt idx="25541">
                  <c:v>0.77143335000000002</c:v>
                </c:pt>
                <c:pt idx="25542">
                  <c:v>0.77149134000000008</c:v>
                </c:pt>
                <c:pt idx="25543">
                  <c:v>0.77154932000000009</c:v>
                </c:pt>
                <c:pt idx="25544">
                  <c:v>0.77160731000000016</c:v>
                </c:pt>
                <c:pt idx="25545">
                  <c:v>0.77166517999999995</c:v>
                </c:pt>
                <c:pt idx="25546">
                  <c:v>0.77172305000000008</c:v>
                </c:pt>
                <c:pt idx="25547">
                  <c:v>0.77178046000000011</c:v>
                </c:pt>
                <c:pt idx="25548">
                  <c:v>0.77183844000000013</c:v>
                </c:pt>
                <c:pt idx="25549">
                  <c:v>0.77189643000000008</c:v>
                </c:pt>
                <c:pt idx="25550">
                  <c:v>0.77195453000000014</c:v>
                </c:pt>
                <c:pt idx="25551">
                  <c:v>0.77201240000000004</c:v>
                </c:pt>
                <c:pt idx="25552">
                  <c:v>0.77207026999999995</c:v>
                </c:pt>
                <c:pt idx="25553">
                  <c:v>0.77212814000000007</c:v>
                </c:pt>
                <c:pt idx="25554">
                  <c:v>0.77218600999999998</c:v>
                </c:pt>
                <c:pt idx="25555">
                  <c:v>0.77224400000000015</c:v>
                </c:pt>
                <c:pt idx="25556">
                  <c:v>0.77230186999999995</c:v>
                </c:pt>
                <c:pt idx="25557">
                  <c:v>0.77235938999999998</c:v>
                </c:pt>
                <c:pt idx="25558">
                  <c:v>0.77241725999999999</c:v>
                </c:pt>
                <c:pt idx="25559">
                  <c:v>0.77247513000000012</c:v>
                </c:pt>
                <c:pt idx="25560">
                  <c:v>0.77253300000000003</c:v>
                </c:pt>
                <c:pt idx="25561">
                  <c:v>0.77259087000000015</c:v>
                </c:pt>
                <c:pt idx="25562">
                  <c:v>0.77264874000000006</c:v>
                </c:pt>
                <c:pt idx="25563">
                  <c:v>0.77270673000000012</c:v>
                </c:pt>
                <c:pt idx="25564">
                  <c:v>0.77276460000000013</c:v>
                </c:pt>
                <c:pt idx="25565">
                  <c:v>0.77282247000000015</c:v>
                </c:pt>
                <c:pt idx="25566">
                  <c:v>0.77288034000000005</c:v>
                </c:pt>
                <c:pt idx="25567">
                  <c:v>0.77293821000000007</c:v>
                </c:pt>
                <c:pt idx="25568">
                  <c:v>0.77299574000000015</c:v>
                </c:pt>
                <c:pt idx="25569">
                  <c:v>0.77305360999999995</c:v>
                </c:pt>
                <c:pt idx="25570">
                  <c:v>0.77311148000000007</c:v>
                </c:pt>
                <c:pt idx="25571">
                  <c:v>0.77316934999999998</c:v>
                </c:pt>
                <c:pt idx="25572">
                  <c:v>0.77322732999999999</c:v>
                </c:pt>
                <c:pt idx="25573">
                  <c:v>0.77328520000000012</c:v>
                </c:pt>
                <c:pt idx="25574">
                  <c:v>0.77334307000000013</c:v>
                </c:pt>
                <c:pt idx="25575">
                  <c:v>0.77340094000000004</c:v>
                </c:pt>
                <c:pt idx="25576">
                  <c:v>0.77345905000000015</c:v>
                </c:pt>
                <c:pt idx="25577">
                  <c:v>0.77351691999999994</c:v>
                </c:pt>
                <c:pt idx="25578">
                  <c:v>0.77357478999999996</c:v>
                </c:pt>
                <c:pt idx="25579">
                  <c:v>0.77363266000000008</c:v>
                </c:pt>
                <c:pt idx="25580">
                  <c:v>0.7736905300000001</c:v>
                </c:pt>
                <c:pt idx="25581">
                  <c:v>0.77374840000000022</c:v>
                </c:pt>
                <c:pt idx="25582">
                  <c:v>0.77380638000000002</c:v>
                </c:pt>
                <c:pt idx="25583">
                  <c:v>0.77386368000000005</c:v>
                </c:pt>
                <c:pt idx="25584">
                  <c:v>0.77392155000000007</c:v>
                </c:pt>
                <c:pt idx="25585">
                  <c:v>0.77397953000000008</c:v>
                </c:pt>
                <c:pt idx="25586">
                  <c:v>0.77403798000000001</c:v>
                </c:pt>
                <c:pt idx="25587">
                  <c:v>0.77409527000000022</c:v>
                </c:pt>
                <c:pt idx="25588">
                  <c:v>0.77415314000000002</c:v>
                </c:pt>
                <c:pt idx="25589">
                  <c:v>0.77421101000000014</c:v>
                </c:pt>
                <c:pt idx="25590">
                  <c:v>0.77426899999999999</c:v>
                </c:pt>
                <c:pt idx="25591">
                  <c:v>0.77432687000000011</c:v>
                </c:pt>
                <c:pt idx="25592">
                  <c:v>0.77438474000000002</c:v>
                </c:pt>
                <c:pt idx="25593">
                  <c:v>0.77444272999999997</c:v>
                </c:pt>
                <c:pt idx="25594">
                  <c:v>0.77450070999999998</c:v>
                </c:pt>
                <c:pt idx="25595">
                  <c:v>0.77455858</c:v>
                </c:pt>
                <c:pt idx="25596">
                  <c:v>0.77461645000000012</c:v>
                </c:pt>
                <c:pt idx="25597">
                  <c:v>0.77467432000000014</c:v>
                </c:pt>
                <c:pt idx="25598">
                  <c:v>0.77473219000000004</c:v>
                </c:pt>
                <c:pt idx="25599">
                  <c:v>0.77478994999999995</c:v>
                </c:pt>
                <c:pt idx="25600">
                  <c:v>0.77484782000000019</c:v>
                </c:pt>
                <c:pt idx="25601">
                  <c:v>0.77490580000000009</c:v>
                </c:pt>
                <c:pt idx="25602">
                  <c:v>0.77496368000000004</c:v>
                </c:pt>
                <c:pt idx="25603">
                  <c:v>0.77502154999999995</c:v>
                </c:pt>
                <c:pt idx="25604">
                  <c:v>0.77507895000000016</c:v>
                </c:pt>
                <c:pt idx="25605">
                  <c:v>0.77513681999999995</c:v>
                </c:pt>
                <c:pt idx="25606">
                  <c:v>0.77519469000000008</c:v>
                </c:pt>
                <c:pt idx="25607">
                  <c:v>0.77525268000000003</c:v>
                </c:pt>
                <c:pt idx="25608">
                  <c:v>0.77531066999999998</c:v>
                </c:pt>
                <c:pt idx="25609">
                  <c:v>0.77536853999999999</c:v>
                </c:pt>
                <c:pt idx="25610">
                  <c:v>0.77542641000000012</c:v>
                </c:pt>
                <c:pt idx="25611">
                  <c:v>0.77548428000000003</c:v>
                </c:pt>
                <c:pt idx="25612">
                  <c:v>0.77554202999999999</c:v>
                </c:pt>
                <c:pt idx="25613">
                  <c:v>0.7756002500000001</c:v>
                </c:pt>
                <c:pt idx="25614">
                  <c:v>0.77565800000000007</c:v>
                </c:pt>
                <c:pt idx="25615">
                  <c:v>0.77571553000000015</c:v>
                </c:pt>
                <c:pt idx="25616">
                  <c:v>0.7757736300000001</c:v>
                </c:pt>
                <c:pt idx="25617">
                  <c:v>0.77583150000000012</c:v>
                </c:pt>
                <c:pt idx="25618">
                  <c:v>0.77588960000000007</c:v>
                </c:pt>
                <c:pt idx="25619">
                  <c:v>0.77594747000000008</c:v>
                </c:pt>
                <c:pt idx="25620">
                  <c:v>0.7760053400000001</c:v>
                </c:pt>
                <c:pt idx="25621">
                  <c:v>0.77606321000000011</c:v>
                </c:pt>
                <c:pt idx="25622">
                  <c:v>0.77612108000000013</c:v>
                </c:pt>
                <c:pt idx="25623">
                  <c:v>0.77617849000000017</c:v>
                </c:pt>
                <c:pt idx="25624">
                  <c:v>0.77623635999999996</c:v>
                </c:pt>
                <c:pt idx="25625">
                  <c:v>0.77629423000000009</c:v>
                </c:pt>
                <c:pt idx="25626">
                  <c:v>0.77635244999999997</c:v>
                </c:pt>
                <c:pt idx="25627">
                  <c:v>0.77641031999999999</c:v>
                </c:pt>
                <c:pt idx="25628">
                  <c:v>0.77646819</c:v>
                </c:pt>
                <c:pt idx="25629">
                  <c:v>0.77652606000000002</c:v>
                </c:pt>
                <c:pt idx="25630">
                  <c:v>0.77658393000000003</c:v>
                </c:pt>
                <c:pt idx="25631">
                  <c:v>0.77664180000000027</c:v>
                </c:pt>
                <c:pt idx="25632">
                  <c:v>0.77669967000000006</c:v>
                </c:pt>
                <c:pt idx="25633">
                  <c:v>0.77675754000000008</c:v>
                </c:pt>
                <c:pt idx="25634">
                  <c:v>0.77681506000000011</c:v>
                </c:pt>
                <c:pt idx="25635">
                  <c:v>0.77687293000000013</c:v>
                </c:pt>
                <c:pt idx="25636">
                  <c:v>0.77693080000000014</c:v>
                </c:pt>
                <c:pt idx="25637">
                  <c:v>0.7769886800000001</c:v>
                </c:pt>
                <c:pt idx="25638">
                  <c:v>0.77704678000000005</c:v>
                </c:pt>
                <c:pt idx="25639">
                  <c:v>0.77710430000000008</c:v>
                </c:pt>
                <c:pt idx="25640">
                  <c:v>0.77716216999999987</c:v>
                </c:pt>
                <c:pt idx="25641">
                  <c:v>0.77722004000000011</c:v>
                </c:pt>
                <c:pt idx="25642">
                  <c:v>0.77727813999999995</c:v>
                </c:pt>
                <c:pt idx="25643">
                  <c:v>0.77733600999999997</c:v>
                </c:pt>
                <c:pt idx="25644">
                  <c:v>0.77739388000000009</c:v>
                </c:pt>
                <c:pt idx="25645">
                  <c:v>0.77745175000000011</c:v>
                </c:pt>
                <c:pt idx="25646">
                  <c:v>0.77750962000000012</c:v>
                </c:pt>
                <c:pt idx="25647">
                  <c:v>0.77756749000000003</c:v>
                </c:pt>
                <c:pt idx="25648">
                  <c:v>0.77762537000000009</c:v>
                </c:pt>
                <c:pt idx="25649">
                  <c:v>0.77768347000000015</c:v>
                </c:pt>
                <c:pt idx="25650">
                  <c:v>0.77774134000000006</c:v>
                </c:pt>
                <c:pt idx="25651">
                  <c:v>0.77779921000000019</c:v>
                </c:pt>
                <c:pt idx="25652">
                  <c:v>0.77785708000000009</c:v>
                </c:pt>
                <c:pt idx="25653">
                  <c:v>0.77791494999999999</c:v>
                </c:pt>
                <c:pt idx="25654">
                  <c:v>0.77797293000000012</c:v>
                </c:pt>
                <c:pt idx="25655">
                  <c:v>0.77803080000000013</c:v>
                </c:pt>
                <c:pt idx="25656">
                  <c:v>0.77808820999999995</c:v>
                </c:pt>
                <c:pt idx="25657">
                  <c:v>0.77814620000000012</c:v>
                </c:pt>
                <c:pt idx="25658">
                  <c:v>0.77820418000000002</c:v>
                </c:pt>
                <c:pt idx="25659">
                  <c:v>0.77826216999999986</c:v>
                </c:pt>
                <c:pt idx="25660">
                  <c:v>0.7783200400000001</c:v>
                </c:pt>
                <c:pt idx="25661">
                  <c:v>0.77837803000000017</c:v>
                </c:pt>
                <c:pt idx="25662">
                  <c:v>0.77843590000000007</c:v>
                </c:pt>
                <c:pt idx="25663">
                  <c:v>0.77849376999999997</c:v>
                </c:pt>
                <c:pt idx="25664">
                  <c:v>0.77855106000000007</c:v>
                </c:pt>
                <c:pt idx="25665">
                  <c:v>0.77860893000000009</c:v>
                </c:pt>
                <c:pt idx="25666">
                  <c:v>0.77866679999999999</c:v>
                </c:pt>
                <c:pt idx="25667">
                  <c:v>0.77872467000000023</c:v>
                </c:pt>
                <c:pt idx="25668">
                  <c:v>0.77878289000000012</c:v>
                </c:pt>
                <c:pt idx="25669">
                  <c:v>0.77884041000000026</c:v>
                </c:pt>
                <c:pt idx="25670">
                  <c:v>0.77889828000000016</c:v>
                </c:pt>
                <c:pt idx="25671">
                  <c:v>0.77895614999999996</c:v>
                </c:pt>
                <c:pt idx="25672">
                  <c:v>0.77901414000000002</c:v>
                </c:pt>
                <c:pt idx="25673">
                  <c:v>0.7790718900000001</c:v>
                </c:pt>
                <c:pt idx="25674">
                  <c:v>0.77912988000000016</c:v>
                </c:pt>
                <c:pt idx="25675">
                  <c:v>0.77918774999999996</c:v>
                </c:pt>
                <c:pt idx="25676">
                  <c:v>0.77924585000000024</c:v>
                </c:pt>
                <c:pt idx="25677">
                  <c:v>0.77930384000000008</c:v>
                </c:pt>
                <c:pt idx="25678">
                  <c:v>0.77936182000000009</c:v>
                </c:pt>
                <c:pt idx="25679">
                  <c:v>0.77941899999999997</c:v>
                </c:pt>
                <c:pt idx="25680">
                  <c:v>0.77947686999999999</c:v>
                </c:pt>
                <c:pt idx="25681">
                  <c:v>0.77953474</c:v>
                </c:pt>
                <c:pt idx="25682">
                  <c:v>0.77959272999999996</c:v>
                </c:pt>
                <c:pt idx="25683">
                  <c:v>0.77965083000000024</c:v>
                </c:pt>
                <c:pt idx="25684">
                  <c:v>0.77970870000000014</c:v>
                </c:pt>
                <c:pt idx="25685">
                  <c:v>0.77976657000000005</c:v>
                </c:pt>
                <c:pt idx="25686">
                  <c:v>0.77982444000000006</c:v>
                </c:pt>
                <c:pt idx="25687">
                  <c:v>0.77988230999999997</c:v>
                </c:pt>
                <c:pt idx="25688">
                  <c:v>0.77994018000000009</c:v>
                </c:pt>
                <c:pt idx="25689">
                  <c:v>0.77999805000000022</c:v>
                </c:pt>
                <c:pt idx="25690">
                  <c:v>0.78005592000000001</c:v>
                </c:pt>
                <c:pt idx="25691">
                  <c:v>0.78011390999999985</c:v>
                </c:pt>
                <c:pt idx="25692">
                  <c:v>0.78017143000000011</c:v>
                </c:pt>
                <c:pt idx="25693">
                  <c:v>0.78022930000000001</c:v>
                </c:pt>
                <c:pt idx="25694">
                  <c:v>0.78028716999999992</c:v>
                </c:pt>
                <c:pt idx="25695">
                  <c:v>0.78034504000000005</c:v>
                </c:pt>
                <c:pt idx="25696">
                  <c:v>0.78040303</c:v>
                </c:pt>
                <c:pt idx="25697">
                  <c:v>0.78046101000000001</c:v>
                </c:pt>
                <c:pt idx="25698">
                  <c:v>0.7805191199999999</c:v>
                </c:pt>
                <c:pt idx="25699">
                  <c:v>0.78057698999999992</c:v>
                </c:pt>
                <c:pt idx="25700">
                  <c:v>0.78063486000000004</c:v>
                </c:pt>
                <c:pt idx="25701">
                  <c:v>0.78069272999999983</c:v>
                </c:pt>
                <c:pt idx="25702">
                  <c:v>0.78075059999999996</c:v>
                </c:pt>
                <c:pt idx="25703">
                  <c:v>0.78080799999999984</c:v>
                </c:pt>
                <c:pt idx="25704">
                  <c:v>0.78086586999999996</c:v>
                </c:pt>
                <c:pt idx="25705">
                  <c:v>0.78092397999999996</c:v>
                </c:pt>
                <c:pt idx="25706">
                  <c:v>0.78098184999999998</c:v>
                </c:pt>
                <c:pt idx="25707">
                  <c:v>0.78103982999999999</c:v>
                </c:pt>
                <c:pt idx="25708">
                  <c:v>0.78109770000000001</c:v>
                </c:pt>
                <c:pt idx="25709">
                  <c:v>0.78115557000000002</c:v>
                </c:pt>
                <c:pt idx="25710">
                  <c:v>0.78121343999999993</c:v>
                </c:pt>
                <c:pt idx="25711">
                  <c:v>0.78127142999999999</c:v>
                </c:pt>
                <c:pt idx="25712">
                  <c:v>0.7813293</c:v>
                </c:pt>
                <c:pt idx="25713">
                  <c:v>0.78138716999999991</c:v>
                </c:pt>
                <c:pt idx="25714">
                  <c:v>0.78144493000000004</c:v>
                </c:pt>
                <c:pt idx="25715">
                  <c:v>0.78150290999999994</c:v>
                </c:pt>
                <c:pt idx="25716">
                  <c:v>0.78156019999999993</c:v>
                </c:pt>
                <c:pt idx="25717">
                  <c:v>0.78161818999999988</c:v>
                </c:pt>
                <c:pt idx="25718">
                  <c:v>0.78167629000000005</c:v>
                </c:pt>
                <c:pt idx="25719">
                  <c:v>0.78173415999999996</c:v>
                </c:pt>
                <c:pt idx="25720">
                  <c:v>0.78179202999999997</c:v>
                </c:pt>
                <c:pt idx="25721">
                  <c:v>0.7818499000000001</c:v>
                </c:pt>
                <c:pt idx="25722">
                  <c:v>0.78190777</c:v>
                </c:pt>
                <c:pt idx="25723">
                  <c:v>0.78196564000000002</c:v>
                </c:pt>
                <c:pt idx="25724">
                  <c:v>0.78202351000000003</c:v>
                </c:pt>
                <c:pt idx="25725">
                  <c:v>0.78208137999999994</c:v>
                </c:pt>
                <c:pt idx="25726">
                  <c:v>0.78213937</c:v>
                </c:pt>
                <c:pt idx="25727">
                  <c:v>0.78219700999999997</c:v>
                </c:pt>
                <c:pt idx="25728">
                  <c:v>0.78225487999999999</c:v>
                </c:pt>
                <c:pt idx="25729">
                  <c:v>0.78231286999999994</c:v>
                </c:pt>
                <c:pt idx="25730">
                  <c:v>0.78237038999999986</c:v>
                </c:pt>
                <c:pt idx="25731">
                  <c:v>0.78242825999999999</c:v>
                </c:pt>
                <c:pt idx="25732">
                  <c:v>0.78248623999999989</c:v>
                </c:pt>
                <c:pt idx="25733">
                  <c:v>0.78254411999999984</c:v>
                </c:pt>
                <c:pt idx="25734">
                  <c:v>0.78260233000000001</c:v>
                </c:pt>
                <c:pt idx="25735">
                  <c:v>0.78266020000000003</c:v>
                </c:pt>
                <c:pt idx="25736">
                  <c:v>0.78271760999999984</c:v>
                </c:pt>
                <c:pt idx="25737">
                  <c:v>0.78277548000000008</c:v>
                </c:pt>
                <c:pt idx="25738">
                  <c:v>0.78283334999999987</c:v>
                </c:pt>
                <c:pt idx="25739">
                  <c:v>0.78289122000000011</c:v>
                </c:pt>
                <c:pt idx="25740">
                  <c:v>0.78294909000000013</c:v>
                </c:pt>
                <c:pt idx="25741">
                  <c:v>0.78300731000000001</c:v>
                </c:pt>
                <c:pt idx="25742">
                  <c:v>0.78306529999999996</c:v>
                </c:pt>
                <c:pt idx="25743">
                  <c:v>0.78312316999999987</c:v>
                </c:pt>
                <c:pt idx="25744">
                  <c:v>0.78318103999999999</c:v>
                </c:pt>
                <c:pt idx="25745">
                  <c:v>0.78323843999999998</c:v>
                </c:pt>
                <c:pt idx="25746">
                  <c:v>0.78329631</c:v>
                </c:pt>
                <c:pt idx="25747">
                  <c:v>0.7833541799999999</c:v>
                </c:pt>
                <c:pt idx="25748">
                  <c:v>0.78341216999999974</c:v>
                </c:pt>
                <c:pt idx="25749">
                  <c:v>0.78347027000000002</c:v>
                </c:pt>
                <c:pt idx="25750">
                  <c:v>0.78352825999999998</c:v>
                </c:pt>
                <c:pt idx="25751">
                  <c:v>0.78358612999999977</c:v>
                </c:pt>
                <c:pt idx="25752">
                  <c:v>0.78364400000000012</c:v>
                </c:pt>
                <c:pt idx="25753">
                  <c:v>0.78370128999999999</c:v>
                </c:pt>
                <c:pt idx="25754">
                  <c:v>0.78375927999999995</c:v>
                </c:pt>
                <c:pt idx="25755">
                  <c:v>0.78381714999999985</c:v>
                </c:pt>
                <c:pt idx="25756">
                  <c:v>0.78387502000000009</c:v>
                </c:pt>
                <c:pt idx="25757">
                  <c:v>0.78393299999999988</c:v>
                </c:pt>
                <c:pt idx="25758">
                  <c:v>0.78399087000000012</c:v>
                </c:pt>
                <c:pt idx="25759">
                  <c:v>0.78404874000000002</c:v>
                </c:pt>
                <c:pt idx="25760">
                  <c:v>0.78410685000000002</c:v>
                </c:pt>
                <c:pt idx="25761">
                  <c:v>0.78416471999999993</c:v>
                </c:pt>
                <c:pt idx="25762">
                  <c:v>0.78422269999999994</c:v>
                </c:pt>
                <c:pt idx="25763">
                  <c:v>0.78428045999999996</c:v>
                </c:pt>
                <c:pt idx="25764">
                  <c:v>0.78433832999999986</c:v>
                </c:pt>
                <c:pt idx="25765">
                  <c:v>0.78439619999999988</c:v>
                </c:pt>
                <c:pt idx="25766">
                  <c:v>0.78445407</c:v>
                </c:pt>
                <c:pt idx="25767">
                  <c:v>0.78451193999999991</c:v>
                </c:pt>
                <c:pt idx="25768">
                  <c:v>0.78456968999999988</c:v>
                </c:pt>
                <c:pt idx="25769">
                  <c:v>0.78462756</c:v>
                </c:pt>
                <c:pt idx="25770">
                  <c:v>0.78468543000000013</c:v>
                </c:pt>
                <c:pt idx="25771">
                  <c:v>0.78474330000000003</c:v>
                </c:pt>
                <c:pt idx="25772">
                  <c:v>0.78480117999999999</c:v>
                </c:pt>
                <c:pt idx="25773">
                  <c:v>0.78485905000000011</c:v>
                </c:pt>
                <c:pt idx="25774">
                  <c:v>0.78491691999999991</c:v>
                </c:pt>
                <c:pt idx="25775">
                  <c:v>0.78497502000000008</c:v>
                </c:pt>
                <c:pt idx="25776">
                  <c:v>0.78503230999999984</c:v>
                </c:pt>
                <c:pt idx="25777">
                  <c:v>0.78509017999999997</c:v>
                </c:pt>
                <c:pt idx="25778">
                  <c:v>0.78514804999999999</c:v>
                </c:pt>
                <c:pt idx="25779">
                  <c:v>0.78520592</c:v>
                </c:pt>
                <c:pt idx="25780">
                  <c:v>0.78526390999999973</c:v>
                </c:pt>
                <c:pt idx="25781">
                  <c:v>0.78532177999999997</c:v>
                </c:pt>
                <c:pt idx="25782">
                  <c:v>0.78537975999999998</c:v>
                </c:pt>
                <c:pt idx="25783">
                  <c:v>0.78543774999999993</c:v>
                </c:pt>
                <c:pt idx="25784">
                  <c:v>0.78549574</c:v>
                </c:pt>
                <c:pt idx="25785">
                  <c:v>0.7855537199999999</c:v>
                </c:pt>
                <c:pt idx="25786">
                  <c:v>0.78561101000000011</c:v>
                </c:pt>
                <c:pt idx="25787">
                  <c:v>0.78566888000000001</c:v>
                </c:pt>
                <c:pt idx="25788">
                  <c:v>0.78572699000000001</c:v>
                </c:pt>
                <c:pt idx="25789">
                  <c:v>0.78578486000000003</c:v>
                </c:pt>
                <c:pt idx="25790">
                  <c:v>0.78584295999999998</c:v>
                </c:pt>
                <c:pt idx="25791">
                  <c:v>0.78590059999999984</c:v>
                </c:pt>
                <c:pt idx="25792">
                  <c:v>0.78595857999999996</c:v>
                </c:pt>
                <c:pt idx="25793">
                  <c:v>0.78601644999999987</c:v>
                </c:pt>
                <c:pt idx="25794">
                  <c:v>0.78607431999999999</c:v>
                </c:pt>
                <c:pt idx="25795">
                  <c:v>0.78613184999999997</c:v>
                </c:pt>
                <c:pt idx="25796">
                  <c:v>0.78618982999999998</c:v>
                </c:pt>
                <c:pt idx="25797">
                  <c:v>0.78624793000000004</c:v>
                </c:pt>
                <c:pt idx="25798">
                  <c:v>0.78630591999999999</c:v>
                </c:pt>
                <c:pt idx="25799">
                  <c:v>0.7863637899999999</c:v>
                </c:pt>
                <c:pt idx="25800">
                  <c:v>0.78642166000000002</c:v>
                </c:pt>
                <c:pt idx="25801">
                  <c:v>0.78647895000000001</c:v>
                </c:pt>
                <c:pt idx="25802">
                  <c:v>0.78653681999999991</c:v>
                </c:pt>
                <c:pt idx="25803">
                  <c:v>0.78659469000000004</c:v>
                </c:pt>
                <c:pt idx="25804">
                  <c:v>0.78665267999999999</c:v>
                </c:pt>
                <c:pt idx="25805">
                  <c:v>0.78671077999999994</c:v>
                </c:pt>
                <c:pt idx="25806">
                  <c:v>0.78676853999999996</c:v>
                </c:pt>
                <c:pt idx="25807">
                  <c:v>0.78682640999999998</c:v>
                </c:pt>
                <c:pt idx="25808">
                  <c:v>0.78688427999999999</c:v>
                </c:pt>
                <c:pt idx="25809">
                  <c:v>0.78694226</c:v>
                </c:pt>
                <c:pt idx="25810">
                  <c:v>0.78700024999999996</c:v>
                </c:pt>
                <c:pt idx="25811">
                  <c:v>0.78705811999999997</c:v>
                </c:pt>
                <c:pt idx="25812">
                  <c:v>0.78711564000000001</c:v>
                </c:pt>
                <c:pt idx="25813">
                  <c:v>0.78717351000000002</c:v>
                </c:pt>
                <c:pt idx="25814">
                  <c:v>0.78723137999999993</c:v>
                </c:pt>
                <c:pt idx="25815">
                  <c:v>0.78728925000000005</c:v>
                </c:pt>
                <c:pt idx="25816">
                  <c:v>0.78734711999999996</c:v>
                </c:pt>
                <c:pt idx="25817">
                  <c:v>0.78740511000000002</c:v>
                </c:pt>
                <c:pt idx="25818">
                  <c:v>0.78746297999999981</c:v>
                </c:pt>
                <c:pt idx="25819">
                  <c:v>0.78752096999999988</c:v>
                </c:pt>
                <c:pt idx="25820">
                  <c:v>0.78757884</c:v>
                </c:pt>
                <c:pt idx="25821">
                  <c:v>0.78763671000000002</c:v>
                </c:pt>
                <c:pt idx="25822">
                  <c:v>0.78769469000000014</c:v>
                </c:pt>
                <c:pt idx="25823">
                  <c:v>0.78775255999999994</c:v>
                </c:pt>
                <c:pt idx="25824">
                  <c:v>0.78781042999999984</c:v>
                </c:pt>
                <c:pt idx="25825">
                  <c:v>0.78786829999999997</c:v>
                </c:pt>
                <c:pt idx="25826">
                  <c:v>0.78792617999999992</c:v>
                </c:pt>
                <c:pt idx="25827">
                  <c:v>0.78798357999999991</c:v>
                </c:pt>
                <c:pt idx="25828">
                  <c:v>0.78804145000000014</c:v>
                </c:pt>
                <c:pt idx="25829">
                  <c:v>0.78809932000000005</c:v>
                </c:pt>
                <c:pt idx="25830">
                  <c:v>0.78815731</c:v>
                </c:pt>
                <c:pt idx="25831">
                  <c:v>0.7882151799999999</c:v>
                </c:pt>
                <c:pt idx="25832">
                  <c:v>0.78827305000000003</c:v>
                </c:pt>
                <c:pt idx="25833">
                  <c:v>0.78833091999999994</c:v>
                </c:pt>
                <c:pt idx="25834">
                  <c:v>0.78838878999999973</c:v>
                </c:pt>
                <c:pt idx="25835">
                  <c:v>0.78844665999999997</c:v>
                </c:pt>
                <c:pt idx="25836">
                  <c:v>0.78850465000000003</c:v>
                </c:pt>
                <c:pt idx="25837">
                  <c:v>0.78856251999999982</c:v>
                </c:pt>
                <c:pt idx="25838">
                  <c:v>0.78862038999999984</c:v>
                </c:pt>
                <c:pt idx="25839">
                  <c:v>0.78867826000000008</c:v>
                </c:pt>
                <c:pt idx="25840">
                  <c:v>0.78873612999999987</c:v>
                </c:pt>
                <c:pt idx="25841">
                  <c:v>0.78879400000000011</c:v>
                </c:pt>
                <c:pt idx="25842">
                  <c:v>0.78885198999999984</c:v>
                </c:pt>
                <c:pt idx="25843">
                  <c:v>0.78890974000000003</c:v>
                </c:pt>
                <c:pt idx="25844">
                  <c:v>0.78896761000000004</c:v>
                </c:pt>
                <c:pt idx="25845">
                  <c:v>0.78902559999999999</c:v>
                </c:pt>
                <c:pt idx="25846">
                  <c:v>0.78908369999999994</c:v>
                </c:pt>
                <c:pt idx="25847">
                  <c:v>0.78914099000000004</c:v>
                </c:pt>
                <c:pt idx="25848">
                  <c:v>0.78919885999999995</c:v>
                </c:pt>
                <c:pt idx="25849">
                  <c:v>0.78925685000000001</c:v>
                </c:pt>
                <c:pt idx="25850">
                  <c:v>0.78931471999999991</c:v>
                </c:pt>
                <c:pt idx="25851">
                  <c:v>0.78937258999999993</c:v>
                </c:pt>
                <c:pt idx="25852">
                  <c:v>0.78943045999999983</c:v>
                </c:pt>
                <c:pt idx="25853">
                  <c:v>0.78948821000000002</c:v>
                </c:pt>
                <c:pt idx="25854">
                  <c:v>0.78954619999999986</c:v>
                </c:pt>
                <c:pt idx="25855">
                  <c:v>0.78960406999999999</c:v>
                </c:pt>
                <c:pt idx="25856">
                  <c:v>0.78966194000000001</c:v>
                </c:pt>
                <c:pt idx="25857">
                  <c:v>0.78971981000000013</c:v>
                </c:pt>
                <c:pt idx="25858">
                  <c:v>0.78977768000000004</c:v>
                </c:pt>
                <c:pt idx="25859">
                  <c:v>0.78983566999999999</c:v>
                </c:pt>
                <c:pt idx="25860">
                  <c:v>0.78989354000000001</c:v>
                </c:pt>
                <c:pt idx="25861">
                  <c:v>0.78995141000000013</c:v>
                </c:pt>
                <c:pt idx="25862">
                  <c:v>0.79000950999999997</c:v>
                </c:pt>
                <c:pt idx="25863">
                  <c:v>0.79006679999999985</c:v>
                </c:pt>
                <c:pt idx="25864">
                  <c:v>0.79012466999999997</c:v>
                </c:pt>
                <c:pt idx="25865">
                  <c:v>0.79018265999999993</c:v>
                </c:pt>
                <c:pt idx="25866">
                  <c:v>0.79024053000000005</c:v>
                </c:pt>
                <c:pt idx="25867">
                  <c:v>0.79029839999999996</c:v>
                </c:pt>
                <c:pt idx="25868">
                  <c:v>0.79035626999999986</c:v>
                </c:pt>
                <c:pt idx="25869">
                  <c:v>0.79041436999999992</c:v>
                </c:pt>
                <c:pt idx="25870">
                  <c:v>0.79047223999999994</c:v>
                </c:pt>
                <c:pt idx="25871">
                  <c:v>0.79053010999999973</c:v>
                </c:pt>
                <c:pt idx="25872">
                  <c:v>0.79058797999999986</c:v>
                </c:pt>
                <c:pt idx="25873">
                  <c:v>0.79064597000000014</c:v>
                </c:pt>
                <c:pt idx="25874">
                  <c:v>0.79070384000000005</c:v>
                </c:pt>
                <c:pt idx="25875">
                  <c:v>0.79076159000000001</c:v>
                </c:pt>
                <c:pt idx="25876">
                  <c:v>0.79081957999999997</c:v>
                </c:pt>
                <c:pt idx="25877">
                  <c:v>0.7908771</c:v>
                </c:pt>
                <c:pt idx="25878">
                  <c:v>0.79093497000000001</c:v>
                </c:pt>
                <c:pt idx="25879">
                  <c:v>0.79099295999999997</c:v>
                </c:pt>
                <c:pt idx="25880">
                  <c:v>0.79105093999999998</c:v>
                </c:pt>
                <c:pt idx="25881">
                  <c:v>0.7911087</c:v>
                </c:pt>
                <c:pt idx="25882">
                  <c:v>0.7911665699999999</c:v>
                </c:pt>
                <c:pt idx="25883">
                  <c:v>0.79122455000000003</c:v>
                </c:pt>
                <c:pt idx="25884">
                  <c:v>0.79128230999999993</c:v>
                </c:pt>
                <c:pt idx="25885">
                  <c:v>0.79133995000000001</c:v>
                </c:pt>
                <c:pt idx="25886">
                  <c:v>0.79139782000000003</c:v>
                </c:pt>
                <c:pt idx="25887">
                  <c:v>0.79145569000000005</c:v>
                </c:pt>
                <c:pt idx="25888">
                  <c:v>0.79151367999999989</c:v>
                </c:pt>
                <c:pt idx="25889">
                  <c:v>0.79157155000000001</c:v>
                </c:pt>
                <c:pt idx="25890">
                  <c:v>0.79162930000000009</c:v>
                </c:pt>
                <c:pt idx="25891">
                  <c:v>0.79168729000000004</c:v>
                </c:pt>
                <c:pt idx="25892">
                  <c:v>0.79174504000000012</c:v>
                </c:pt>
                <c:pt idx="25893">
                  <c:v>0.79180291000000003</c:v>
                </c:pt>
                <c:pt idx="25894">
                  <c:v>0.79186124000000002</c:v>
                </c:pt>
                <c:pt idx="25895">
                  <c:v>0.79191911999999998</c:v>
                </c:pt>
                <c:pt idx="25896">
                  <c:v>0.79197698999999988</c:v>
                </c:pt>
                <c:pt idx="25897">
                  <c:v>0.79203497</c:v>
                </c:pt>
                <c:pt idx="25898">
                  <c:v>0.79209225999999999</c:v>
                </c:pt>
                <c:pt idx="25899">
                  <c:v>0.79215013000000001</c:v>
                </c:pt>
                <c:pt idx="25900">
                  <c:v>0.79220800000000002</c:v>
                </c:pt>
                <c:pt idx="25901">
                  <c:v>0.79226598999999986</c:v>
                </c:pt>
                <c:pt idx="25902">
                  <c:v>0.79232420999999997</c:v>
                </c:pt>
                <c:pt idx="25903">
                  <c:v>0.79238207999999988</c:v>
                </c:pt>
                <c:pt idx="25904">
                  <c:v>0.79243995</c:v>
                </c:pt>
                <c:pt idx="25905">
                  <c:v>0.79249747000000004</c:v>
                </c:pt>
                <c:pt idx="25906">
                  <c:v>0.79255533999999994</c:v>
                </c:pt>
                <c:pt idx="25907">
                  <c:v>0.79261320999999996</c:v>
                </c:pt>
                <c:pt idx="25908">
                  <c:v>0.79267108000000008</c:v>
                </c:pt>
                <c:pt idx="25909">
                  <c:v>0.79272894999999999</c:v>
                </c:pt>
                <c:pt idx="25910">
                  <c:v>0.79278693999999994</c:v>
                </c:pt>
                <c:pt idx="25911">
                  <c:v>0.79284481000000007</c:v>
                </c:pt>
                <c:pt idx="25912">
                  <c:v>0.79290267999999997</c:v>
                </c:pt>
                <c:pt idx="25913">
                  <c:v>0.79296054999999988</c:v>
                </c:pt>
                <c:pt idx="25914">
                  <c:v>0.79301842</c:v>
                </c:pt>
                <c:pt idx="25915">
                  <c:v>0.79307629000000002</c:v>
                </c:pt>
                <c:pt idx="25916">
                  <c:v>0.79313415999999992</c:v>
                </c:pt>
                <c:pt idx="25917">
                  <c:v>0.79319214999999987</c:v>
                </c:pt>
                <c:pt idx="25918">
                  <c:v>0.79325025000000005</c:v>
                </c:pt>
                <c:pt idx="25919">
                  <c:v>0.79330753999999992</c:v>
                </c:pt>
                <c:pt idx="25920">
                  <c:v>0.79336541000000005</c:v>
                </c:pt>
                <c:pt idx="25921">
                  <c:v>0.79342327999999984</c:v>
                </c:pt>
                <c:pt idx="25922">
                  <c:v>0.7934813799999999</c:v>
                </c:pt>
                <c:pt idx="25923">
                  <c:v>0.79353925000000003</c:v>
                </c:pt>
                <c:pt idx="25924">
                  <c:v>0.79359711999999993</c:v>
                </c:pt>
                <c:pt idx="25925">
                  <c:v>0.79365487999999995</c:v>
                </c:pt>
                <c:pt idx="25926">
                  <c:v>0.79371320999999984</c:v>
                </c:pt>
                <c:pt idx="25927">
                  <c:v>0.79377050000000005</c:v>
                </c:pt>
                <c:pt idx="25928">
                  <c:v>0.79382836999999984</c:v>
                </c:pt>
                <c:pt idx="25929">
                  <c:v>0.79388623999999997</c:v>
                </c:pt>
                <c:pt idx="25930">
                  <c:v>0.79394423000000014</c:v>
                </c:pt>
                <c:pt idx="25931">
                  <c:v>0.79400209999999993</c:v>
                </c:pt>
                <c:pt idx="25932">
                  <c:v>0.79405996999999984</c:v>
                </c:pt>
                <c:pt idx="25933">
                  <c:v>0.79411783999999996</c:v>
                </c:pt>
                <c:pt idx="25934">
                  <c:v>0.79417570999999998</c:v>
                </c:pt>
                <c:pt idx="25935">
                  <c:v>0.79423381000000004</c:v>
                </c:pt>
                <c:pt idx="25936">
                  <c:v>0.79429168000000017</c:v>
                </c:pt>
                <c:pt idx="25937">
                  <c:v>0.79434954999999996</c:v>
                </c:pt>
                <c:pt idx="25938">
                  <c:v>0.79440753999999991</c:v>
                </c:pt>
                <c:pt idx="25939">
                  <c:v>0.79446483000000001</c:v>
                </c:pt>
                <c:pt idx="25940">
                  <c:v>0.79452269999999992</c:v>
                </c:pt>
                <c:pt idx="25941">
                  <c:v>0.79458114999999985</c:v>
                </c:pt>
                <c:pt idx="25942">
                  <c:v>0.79463855999999999</c:v>
                </c:pt>
                <c:pt idx="25943">
                  <c:v>0.79469666000000005</c:v>
                </c:pt>
                <c:pt idx="25944">
                  <c:v>0.79475452999999996</c:v>
                </c:pt>
                <c:pt idx="25945">
                  <c:v>0.79481239999999986</c:v>
                </c:pt>
                <c:pt idx="25946">
                  <c:v>0.79487026999999999</c:v>
                </c:pt>
                <c:pt idx="25947">
                  <c:v>0.79492814000000001</c:v>
                </c:pt>
                <c:pt idx="25948">
                  <c:v>0.79498601000000002</c:v>
                </c:pt>
                <c:pt idx="25949">
                  <c:v>0.79504388000000004</c:v>
                </c:pt>
                <c:pt idx="25950">
                  <c:v>0.79510186999999999</c:v>
                </c:pt>
                <c:pt idx="25951">
                  <c:v>0.79515974</c:v>
                </c:pt>
                <c:pt idx="25952">
                  <c:v>0.79521772999999984</c:v>
                </c:pt>
                <c:pt idx="25953">
                  <c:v>0.79527502000000005</c:v>
                </c:pt>
                <c:pt idx="25954">
                  <c:v>0.79533288999999985</c:v>
                </c:pt>
                <c:pt idx="25955">
                  <c:v>0.79539075999999997</c:v>
                </c:pt>
                <c:pt idx="25956">
                  <c:v>0.79544873999999999</c:v>
                </c:pt>
                <c:pt idx="25957">
                  <c:v>0.79550661999999994</c:v>
                </c:pt>
                <c:pt idx="25958">
                  <c:v>0.79556448999999985</c:v>
                </c:pt>
                <c:pt idx="25959">
                  <c:v>0.79562235999999997</c:v>
                </c:pt>
                <c:pt idx="25960">
                  <c:v>0.79568022999999999</c:v>
                </c:pt>
                <c:pt idx="25961">
                  <c:v>0.79573821000000011</c:v>
                </c:pt>
                <c:pt idx="25962">
                  <c:v>0.79579608000000002</c:v>
                </c:pt>
                <c:pt idx="25963">
                  <c:v>0.79585406999999997</c:v>
                </c:pt>
                <c:pt idx="25964">
                  <c:v>0.79591193999999998</c:v>
                </c:pt>
                <c:pt idx="25965">
                  <c:v>0.79596993000000005</c:v>
                </c:pt>
                <c:pt idx="25966">
                  <c:v>0.79602779999999984</c:v>
                </c:pt>
                <c:pt idx="25967">
                  <c:v>0.79608555000000003</c:v>
                </c:pt>
                <c:pt idx="25968">
                  <c:v>0.79614364999999998</c:v>
                </c:pt>
                <c:pt idx="25969">
                  <c:v>0.79620152</c:v>
                </c:pt>
                <c:pt idx="25970">
                  <c:v>0.79625880999999998</c:v>
                </c:pt>
                <c:pt idx="25971">
                  <c:v>0.79631667999999989</c:v>
                </c:pt>
                <c:pt idx="25972">
                  <c:v>0.7963749</c:v>
                </c:pt>
                <c:pt idx="25973">
                  <c:v>0.79643288999999973</c:v>
                </c:pt>
                <c:pt idx="25974">
                  <c:v>0.79649053000000003</c:v>
                </c:pt>
                <c:pt idx="25975">
                  <c:v>0.79654817</c:v>
                </c:pt>
                <c:pt idx="25976">
                  <c:v>0.79660604000000002</c:v>
                </c:pt>
                <c:pt idx="25977">
                  <c:v>0.79666391000000003</c:v>
                </c:pt>
                <c:pt idx="25978">
                  <c:v>0.79672189000000015</c:v>
                </c:pt>
                <c:pt idx="25979">
                  <c:v>0.79677975999999995</c:v>
                </c:pt>
                <c:pt idx="25980">
                  <c:v>0.79683762999999996</c:v>
                </c:pt>
                <c:pt idx="25981">
                  <c:v>0.79689550000000009</c:v>
                </c:pt>
                <c:pt idx="25982">
                  <c:v>0.79695336999999988</c:v>
                </c:pt>
                <c:pt idx="25983">
                  <c:v>0.79701135999999984</c:v>
                </c:pt>
                <c:pt idx="25984">
                  <c:v>0.79706922999999996</c:v>
                </c:pt>
                <c:pt idx="25985">
                  <c:v>0.79712722000000003</c:v>
                </c:pt>
                <c:pt idx="25986">
                  <c:v>0.79718520000000004</c:v>
                </c:pt>
                <c:pt idx="25987">
                  <c:v>0.79724307000000005</c:v>
                </c:pt>
                <c:pt idx="25988">
                  <c:v>0.79730036999999987</c:v>
                </c:pt>
                <c:pt idx="25989">
                  <c:v>0.79735824</c:v>
                </c:pt>
                <c:pt idx="25990">
                  <c:v>0.7974162199999999</c:v>
                </c:pt>
                <c:pt idx="25991">
                  <c:v>0.79747409000000002</c:v>
                </c:pt>
                <c:pt idx="25992">
                  <c:v>0.79753195999999993</c:v>
                </c:pt>
                <c:pt idx="25993">
                  <c:v>0.79758983000000017</c:v>
                </c:pt>
                <c:pt idx="25994">
                  <c:v>0.79764782000000012</c:v>
                </c:pt>
                <c:pt idx="25995">
                  <c:v>0.79770569000000013</c:v>
                </c:pt>
                <c:pt idx="25996">
                  <c:v>0.79776355999999993</c:v>
                </c:pt>
                <c:pt idx="25997">
                  <c:v>0.79782154999999999</c:v>
                </c:pt>
                <c:pt idx="25998">
                  <c:v>0.79787942000000012</c:v>
                </c:pt>
                <c:pt idx="25999">
                  <c:v>0.79793740000000002</c:v>
                </c:pt>
                <c:pt idx="26000">
                  <c:v>0.79799527000000015</c:v>
                </c:pt>
                <c:pt idx="26001">
                  <c:v>0.79805280000000001</c:v>
                </c:pt>
                <c:pt idx="26002">
                  <c:v>0.79811054999999986</c:v>
                </c:pt>
                <c:pt idx="26003">
                  <c:v>0.79816853999999993</c:v>
                </c:pt>
                <c:pt idx="26004">
                  <c:v>0.79822641000000005</c:v>
                </c:pt>
                <c:pt idx="26005">
                  <c:v>0.79828438999999973</c:v>
                </c:pt>
                <c:pt idx="26006">
                  <c:v>0.79834225999999997</c:v>
                </c:pt>
                <c:pt idx="26007">
                  <c:v>0.79840012999999987</c:v>
                </c:pt>
                <c:pt idx="26008">
                  <c:v>0.798458</c:v>
                </c:pt>
                <c:pt idx="26009">
                  <c:v>0.79851598999999973</c:v>
                </c:pt>
                <c:pt idx="26010">
                  <c:v>0.79857397999999991</c:v>
                </c:pt>
                <c:pt idx="26011">
                  <c:v>0.79863185000000014</c:v>
                </c:pt>
                <c:pt idx="26012">
                  <c:v>0.79868972000000005</c:v>
                </c:pt>
                <c:pt idx="26013">
                  <c:v>0.79874758999999984</c:v>
                </c:pt>
                <c:pt idx="26014">
                  <c:v>0.79880546000000008</c:v>
                </c:pt>
                <c:pt idx="26015">
                  <c:v>0.79886332999999987</c:v>
                </c:pt>
                <c:pt idx="26016">
                  <c:v>0.79892120000000011</c:v>
                </c:pt>
                <c:pt idx="26017">
                  <c:v>0.79897861000000014</c:v>
                </c:pt>
                <c:pt idx="26018">
                  <c:v>0.79903658999999994</c:v>
                </c:pt>
                <c:pt idx="26019">
                  <c:v>0.79909458</c:v>
                </c:pt>
                <c:pt idx="26020">
                  <c:v>0.79915245000000001</c:v>
                </c:pt>
                <c:pt idx="26021">
                  <c:v>0.79921031999999992</c:v>
                </c:pt>
                <c:pt idx="26022">
                  <c:v>0.79926818999999993</c:v>
                </c:pt>
                <c:pt idx="26023">
                  <c:v>0.79932605999999984</c:v>
                </c:pt>
                <c:pt idx="26024">
                  <c:v>0.7993841599999999</c:v>
                </c:pt>
                <c:pt idx="26025">
                  <c:v>0.79944203000000003</c:v>
                </c:pt>
                <c:pt idx="26026">
                  <c:v>0.79949943999999995</c:v>
                </c:pt>
                <c:pt idx="26027">
                  <c:v>0.79955743000000001</c:v>
                </c:pt>
                <c:pt idx="26028">
                  <c:v>0.79961530000000003</c:v>
                </c:pt>
                <c:pt idx="26029">
                  <c:v>0.79967317000000004</c:v>
                </c:pt>
                <c:pt idx="26030">
                  <c:v>0.79973150000000004</c:v>
                </c:pt>
                <c:pt idx="26031">
                  <c:v>0.79978879000000003</c:v>
                </c:pt>
                <c:pt idx="26032">
                  <c:v>0.79984666000000004</c:v>
                </c:pt>
                <c:pt idx="26033">
                  <c:v>0.79990452999999984</c:v>
                </c:pt>
                <c:pt idx="26034">
                  <c:v>0.7999625199999999</c:v>
                </c:pt>
                <c:pt idx="26035">
                  <c:v>0.80002039000000003</c:v>
                </c:pt>
                <c:pt idx="26036">
                  <c:v>0.80007837000000004</c:v>
                </c:pt>
                <c:pt idx="26037">
                  <c:v>0.80013623999999994</c:v>
                </c:pt>
                <c:pt idx="26038">
                  <c:v>0.80019412000000001</c:v>
                </c:pt>
                <c:pt idx="26039">
                  <c:v>0.80025199000000002</c:v>
                </c:pt>
                <c:pt idx="26040">
                  <c:v>0.80030997000000004</c:v>
                </c:pt>
                <c:pt idx="26041">
                  <c:v>0.80036783999999994</c:v>
                </c:pt>
                <c:pt idx="26042">
                  <c:v>0.80042583000000012</c:v>
                </c:pt>
                <c:pt idx="26043">
                  <c:v>0.80048346999999986</c:v>
                </c:pt>
                <c:pt idx="26044">
                  <c:v>0.80054133999999999</c:v>
                </c:pt>
                <c:pt idx="26045">
                  <c:v>0.80059908999999996</c:v>
                </c:pt>
                <c:pt idx="26046">
                  <c:v>0.80065708000000002</c:v>
                </c:pt>
                <c:pt idx="26047">
                  <c:v>0.80071495000000004</c:v>
                </c:pt>
                <c:pt idx="26048">
                  <c:v>0.80077293000000005</c:v>
                </c:pt>
                <c:pt idx="26049">
                  <c:v>0.80083092</c:v>
                </c:pt>
                <c:pt idx="26050">
                  <c:v>0.80088890999999984</c:v>
                </c:pt>
                <c:pt idx="26051">
                  <c:v>0.80094608</c:v>
                </c:pt>
                <c:pt idx="26052">
                  <c:v>0.80100395000000002</c:v>
                </c:pt>
                <c:pt idx="26053">
                  <c:v>0.80106182000000004</c:v>
                </c:pt>
                <c:pt idx="26054">
                  <c:v>0.80111993000000004</c:v>
                </c:pt>
                <c:pt idx="26055">
                  <c:v>0.80117780000000005</c:v>
                </c:pt>
                <c:pt idx="26056">
                  <c:v>0.80123577999999984</c:v>
                </c:pt>
                <c:pt idx="26057">
                  <c:v>0.80129364999999997</c:v>
                </c:pt>
                <c:pt idx="26058">
                  <c:v>0.80135164000000003</c:v>
                </c:pt>
                <c:pt idx="26059">
                  <c:v>0.80140904999999996</c:v>
                </c:pt>
                <c:pt idx="26060">
                  <c:v>0.80146702999999986</c:v>
                </c:pt>
                <c:pt idx="26061">
                  <c:v>0.80152489999999998</c:v>
                </c:pt>
                <c:pt idx="26062">
                  <c:v>0.80158276999999989</c:v>
                </c:pt>
                <c:pt idx="26063">
                  <c:v>0.80164064000000013</c:v>
                </c:pt>
                <c:pt idx="26064">
                  <c:v>0.80169863000000008</c:v>
                </c:pt>
                <c:pt idx="26065">
                  <c:v>0.80175649999999998</c:v>
                </c:pt>
                <c:pt idx="26066">
                  <c:v>0.80181437</c:v>
                </c:pt>
                <c:pt idx="26067">
                  <c:v>0.80187224000000001</c:v>
                </c:pt>
                <c:pt idx="26068">
                  <c:v>0.80193011000000003</c:v>
                </c:pt>
                <c:pt idx="26069">
                  <c:v>0.80198809999999998</c:v>
                </c:pt>
                <c:pt idx="26070">
                  <c:v>0.80204597000000011</c:v>
                </c:pt>
                <c:pt idx="26071">
                  <c:v>0.80210384000000001</c:v>
                </c:pt>
                <c:pt idx="26072">
                  <c:v>0.80216171000000003</c:v>
                </c:pt>
                <c:pt idx="26073">
                  <c:v>0.80221969000000004</c:v>
                </c:pt>
                <c:pt idx="26074">
                  <c:v>0.80227744999999984</c:v>
                </c:pt>
                <c:pt idx="26075">
                  <c:v>0.80233531999999996</c:v>
                </c:pt>
                <c:pt idx="26076">
                  <c:v>0.80239318999999987</c:v>
                </c:pt>
                <c:pt idx="26077">
                  <c:v>0.80245105999999999</c:v>
                </c:pt>
                <c:pt idx="26078">
                  <c:v>0.80250893000000001</c:v>
                </c:pt>
                <c:pt idx="26079">
                  <c:v>0.80256691999999985</c:v>
                </c:pt>
                <c:pt idx="26080">
                  <c:v>0.80262478999999998</c:v>
                </c:pt>
                <c:pt idx="26081">
                  <c:v>0.80268218999999985</c:v>
                </c:pt>
                <c:pt idx="26082">
                  <c:v>0.80274006000000009</c:v>
                </c:pt>
                <c:pt idx="26083">
                  <c:v>0.80279792999999999</c:v>
                </c:pt>
                <c:pt idx="26084">
                  <c:v>0.80285580000000012</c:v>
                </c:pt>
                <c:pt idx="26085">
                  <c:v>0.80291367999999996</c:v>
                </c:pt>
                <c:pt idx="26086">
                  <c:v>0.80297166000000009</c:v>
                </c:pt>
                <c:pt idx="26087">
                  <c:v>0.80302952999999999</c:v>
                </c:pt>
                <c:pt idx="26088">
                  <c:v>0.80308740000000001</c:v>
                </c:pt>
                <c:pt idx="26089">
                  <c:v>0.80314527000000013</c:v>
                </c:pt>
                <c:pt idx="26090">
                  <c:v>0.80320325999999997</c:v>
                </c:pt>
                <c:pt idx="26091">
                  <c:v>0.80326112999999988</c:v>
                </c:pt>
                <c:pt idx="26092">
                  <c:v>0.80331900000000001</c:v>
                </c:pt>
                <c:pt idx="26093">
                  <c:v>0.80337687000000002</c:v>
                </c:pt>
                <c:pt idx="26094">
                  <c:v>0.80343485999999997</c:v>
                </c:pt>
                <c:pt idx="26095">
                  <c:v>0.80349272999999988</c:v>
                </c:pt>
                <c:pt idx="26096">
                  <c:v>0.80355036999999985</c:v>
                </c:pt>
                <c:pt idx="26097">
                  <c:v>0.80360824000000008</c:v>
                </c:pt>
                <c:pt idx="26098">
                  <c:v>0.80366610999999988</c:v>
                </c:pt>
                <c:pt idx="26099">
                  <c:v>0.80372398</c:v>
                </c:pt>
                <c:pt idx="26100">
                  <c:v>0.80378185000000013</c:v>
                </c:pt>
                <c:pt idx="26101">
                  <c:v>0.80383983000000014</c:v>
                </c:pt>
                <c:pt idx="26102">
                  <c:v>0.80389770000000005</c:v>
                </c:pt>
                <c:pt idx="26103">
                  <c:v>0.80395534000000002</c:v>
                </c:pt>
                <c:pt idx="26104">
                  <c:v>0.80401321000000003</c:v>
                </c:pt>
                <c:pt idx="26105">
                  <c:v>0.80407130999999998</c:v>
                </c:pt>
                <c:pt idx="26106">
                  <c:v>0.80412930000000005</c:v>
                </c:pt>
                <c:pt idx="26107">
                  <c:v>0.80418716999999973</c:v>
                </c:pt>
                <c:pt idx="26108">
                  <c:v>0.80424504000000008</c:v>
                </c:pt>
                <c:pt idx="26109">
                  <c:v>0.80430290999999987</c:v>
                </c:pt>
                <c:pt idx="26110">
                  <c:v>0.80436077999999989</c:v>
                </c:pt>
                <c:pt idx="26111">
                  <c:v>0.80441876999999973</c:v>
                </c:pt>
                <c:pt idx="26112">
                  <c:v>0.80447663999999997</c:v>
                </c:pt>
                <c:pt idx="26113">
                  <c:v>0.80453427999999994</c:v>
                </c:pt>
                <c:pt idx="26114">
                  <c:v>0.80459214999999973</c:v>
                </c:pt>
                <c:pt idx="26115">
                  <c:v>0.80465002000000008</c:v>
                </c:pt>
                <c:pt idx="26116">
                  <c:v>0.80470788999999998</c:v>
                </c:pt>
                <c:pt idx="26117">
                  <c:v>0.80476576</c:v>
                </c:pt>
                <c:pt idx="26118">
                  <c:v>0.80482363000000012</c:v>
                </c:pt>
                <c:pt idx="26119">
                  <c:v>0.80488150000000003</c:v>
                </c:pt>
                <c:pt idx="26120">
                  <c:v>0.80493937000000004</c:v>
                </c:pt>
                <c:pt idx="26121">
                  <c:v>0.80499736</c:v>
                </c:pt>
                <c:pt idx="26122">
                  <c:v>0.80505475999999998</c:v>
                </c:pt>
                <c:pt idx="26123">
                  <c:v>0.80511274999999993</c:v>
                </c:pt>
                <c:pt idx="26124">
                  <c:v>0.80517061999999995</c:v>
                </c:pt>
                <c:pt idx="26125">
                  <c:v>0.80522848999999996</c:v>
                </c:pt>
                <c:pt idx="26126">
                  <c:v>0.80528635999999987</c:v>
                </c:pt>
                <c:pt idx="26127">
                  <c:v>0.80534422999999999</c:v>
                </c:pt>
                <c:pt idx="26128">
                  <c:v>0.8054020999999999</c:v>
                </c:pt>
                <c:pt idx="26129">
                  <c:v>0.80545997000000003</c:v>
                </c:pt>
                <c:pt idx="26130">
                  <c:v>0.80551806999999986</c:v>
                </c:pt>
                <c:pt idx="26131">
                  <c:v>0.80557593999999999</c:v>
                </c:pt>
                <c:pt idx="26132">
                  <c:v>0.80563393000000005</c:v>
                </c:pt>
                <c:pt idx="26133">
                  <c:v>0.80569180000000007</c:v>
                </c:pt>
                <c:pt idx="26134">
                  <c:v>0.80574967000000008</c:v>
                </c:pt>
                <c:pt idx="26135">
                  <c:v>0.80580753999999999</c:v>
                </c:pt>
                <c:pt idx="26136">
                  <c:v>0.80586541000000012</c:v>
                </c:pt>
                <c:pt idx="26137">
                  <c:v>0.80592339999999996</c:v>
                </c:pt>
                <c:pt idx="26138">
                  <c:v>0.80598069000000017</c:v>
                </c:pt>
                <c:pt idx="26139">
                  <c:v>0.80603855999999996</c:v>
                </c:pt>
                <c:pt idx="26140">
                  <c:v>0.80609642999999997</c:v>
                </c:pt>
                <c:pt idx="26141">
                  <c:v>0.80615442000000004</c:v>
                </c:pt>
                <c:pt idx="26142">
                  <c:v>0.80621228999999994</c:v>
                </c:pt>
                <c:pt idx="26143">
                  <c:v>0.80627015999999996</c:v>
                </c:pt>
                <c:pt idx="26144">
                  <c:v>0.80632813999999997</c:v>
                </c:pt>
                <c:pt idx="26145">
                  <c:v>0.80638600999999988</c:v>
                </c:pt>
                <c:pt idx="26146">
                  <c:v>0.80644388</c:v>
                </c:pt>
                <c:pt idx="26147">
                  <c:v>0.80650164000000002</c:v>
                </c:pt>
                <c:pt idx="26148">
                  <c:v>0.80655951000000004</c:v>
                </c:pt>
                <c:pt idx="26149">
                  <c:v>0.80661737999999994</c:v>
                </c:pt>
                <c:pt idx="26150">
                  <c:v>0.80667524999999995</c:v>
                </c:pt>
                <c:pt idx="26151">
                  <c:v>0.80673335000000002</c:v>
                </c:pt>
                <c:pt idx="26152">
                  <c:v>0.80679122000000014</c:v>
                </c:pt>
                <c:pt idx="26153">
                  <c:v>0.80684909000000016</c:v>
                </c:pt>
                <c:pt idx="26154">
                  <c:v>0.80690673000000002</c:v>
                </c:pt>
                <c:pt idx="26155">
                  <c:v>0.80696495000000001</c:v>
                </c:pt>
                <c:pt idx="26156">
                  <c:v>0.80702258999999987</c:v>
                </c:pt>
                <c:pt idx="26157">
                  <c:v>0.80708057</c:v>
                </c:pt>
                <c:pt idx="26158">
                  <c:v>0.80713844000000001</c:v>
                </c:pt>
                <c:pt idx="26159">
                  <c:v>0.80719631000000003</c:v>
                </c:pt>
                <c:pt idx="26160">
                  <c:v>0.80725417999999993</c:v>
                </c:pt>
                <c:pt idx="26161">
                  <c:v>0.80731204999999973</c:v>
                </c:pt>
                <c:pt idx="26162">
                  <c:v>0.80736993000000001</c:v>
                </c:pt>
                <c:pt idx="26163">
                  <c:v>0.80742780000000003</c:v>
                </c:pt>
                <c:pt idx="26164">
                  <c:v>0.80748567000000004</c:v>
                </c:pt>
                <c:pt idx="26165">
                  <c:v>0.80754318999999986</c:v>
                </c:pt>
                <c:pt idx="26166">
                  <c:v>0.80760106000000009</c:v>
                </c:pt>
                <c:pt idx="26167">
                  <c:v>0.80765905000000016</c:v>
                </c:pt>
                <c:pt idx="26168">
                  <c:v>0.80771680000000001</c:v>
                </c:pt>
                <c:pt idx="26169">
                  <c:v>0.80777478999999996</c:v>
                </c:pt>
                <c:pt idx="26170">
                  <c:v>0.80783253999999993</c:v>
                </c:pt>
                <c:pt idx="26171">
                  <c:v>0.80789053000000011</c:v>
                </c:pt>
                <c:pt idx="26172">
                  <c:v>0.80794840000000012</c:v>
                </c:pt>
                <c:pt idx="26173">
                  <c:v>0.80800627000000003</c:v>
                </c:pt>
                <c:pt idx="26174">
                  <c:v>0.80806413999999993</c:v>
                </c:pt>
                <c:pt idx="26175">
                  <c:v>0.80812200999999984</c:v>
                </c:pt>
                <c:pt idx="26176">
                  <c:v>0.80817998999999996</c:v>
                </c:pt>
                <c:pt idx="26177">
                  <c:v>0.80823787000000002</c:v>
                </c:pt>
                <c:pt idx="26178">
                  <c:v>0.80829585000000015</c:v>
                </c:pt>
                <c:pt idx="26179">
                  <c:v>0.80835371999999994</c:v>
                </c:pt>
                <c:pt idx="26180">
                  <c:v>0.80841123999999998</c:v>
                </c:pt>
                <c:pt idx="26181">
                  <c:v>0.80846923000000004</c:v>
                </c:pt>
                <c:pt idx="26182">
                  <c:v>0.80852709999999994</c:v>
                </c:pt>
                <c:pt idx="26183">
                  <c:v>0.80858496999999985</c:v>
                </c:pt>
                <c:pt idx="26184">
                  <c:v>0.80864284000000008</c:v>
                </c:pt>
                <c:pt idx="26185">
                  <c:v>0.80870070999999999</c:v>
                </c:pt>
                <c:pt idx="26186">
                  <c:v>0.80875858</c:v>
                </c:pt>
                <c:pt idx="26187">
                  <c:v>0.80881656999999985</c:v>
                </c:pt>
                <c:pt idx="26188">
                  <c:v>0.80887444000000008</c:v>
                </c:pt>
                <c:pt idx="26189">
                  <c:v>0.80893243000000004</c:v>
                </c:pt>
                <c:pt idx="26190">
                  <c:v>0.80899030000000005</c:v>
                </c:pt>
                <c:pt idx="26191">
                  <c:v>0.80904816999999996</c:v>
                </c:pt>
                <c:pt idx="26192">
                  <c:v>0.80910603999999997</c:v>
                </c:pt>
                <c:pt idx="26193">
                  <c:v>0.80916390999999988</c:v>
                </c:pt>
                <c:pt idx="26194">
                  <c:v>0.80922178</c:v>
                </c:pt>
                <c:pt idx="26195">
                  <c:v>0.80927965000000013</c:v>
                </c:pt>
                <c:pt idx="26196">
                  <c:v>0.80933751999999992</c:v>
                </c:pt>
                <c:pt idx="26197">
                  <c:v>0.80939503999999995</c:v>
                </c:pt>
                <c:pt idx="26198">
                  <c:v>0.80945290999999986</c:v>
                </c:pt>
                <c:pt idx="26199">
                  <c:v>0.80951089999999992</c:v>
                </c:pt>
                <c:pt idx="26200">
                  <c:v>0.80956876999999994</c:v>
                </c:pt>
                <c:pt idx="26201">
                  <c:v>0.80962674999999984</c:v>
                </c:pt>
                <c:pt idx="26202">
                  <c:v>0.80968439000000003</c:v>
                </c:pt>
                <c:pt idx="26203">
                  <c:v>0.80974226000000005</c:v>
                </c:pt>
                <c:pt idx="26204">
                  <c:v>0.80980037000000005</c:v>
                </c:pt>
                <c:pt idx="26205">
                  <c:v>0.80985834999999984</c:v>
                </c:pt>
                <c:pt idx="26206">
                  <c:v>0.80991621999999996</c:v>
                </c:pt>
                <c:pt idx="26207">
                  <c:v>0.80997363000000011</c:v>
                </c:pt>
                <c:pt idx="26208">
                  <c:v>0.81003150000000002</c:v>
                </c:pt>
                <c:pt idx="26209">
                  <c:v>0.81008937000000003</c:v>
                </c:pt>
                <c:pt idx="26210">
                  <c:v>0.81014735999999998</c:v>
                </c:pt>
                <c:pt idx="26211">
                  <c:v>0.81020523000000011</c:v>
                </c:pt>
                <c:pt idx="26212">
                  <c:v>0.8102630999999999</c:v>
                </c:pt>
                <c:pt idx="26213">
                  <c:v>0.81032108000000003</c:v>
                </c:pt>
                <c:pt idx="26214">
                  <c:v>0.81037906999999998</c:v>
                </c:pt>
                <c:pt idx="26215">
                  <c:v>0.81043693999999988</c:v>
                </c:pt>
                <c:pt idx="26216">
                  <c:v>0.81049492999999984</c:v>
                </c:pt>
                <c:pt idx="26217">
                  <c:v>0.81055267999999991</c:v>
                </c:pt>
                <c:pt idx="26218">
                  <c:v>0.81061032</c:v>
                </c:pt>
                <c:pt idx="26219">
                  <c:v>0.81066819000000001</c:v>
                </c:pt>
                <c:pt idx="26220">
                  <c:v>0.81072617999999996</c:v>
                </c:pt>
                <c:pt idx="26221">
                  <c:v>0.81078404999999998</c:v>
                </c:pt>
                <c:pt idx="26222">
                  <c:v>0.81084202999999999</c:v>
                </c:pt>
                <c:pt idx="26223">
                  <c:v>0.81089990000000012</c:v>
                </c:pt>
                <c:pt idx="26224">
                  <c:v>0.81095777000000002</c:v>
                </c:pt>
                <c:pt idx="26225">
                  <c:v>0.81101575999999997</c:v>
                </c:pt>
                <c:pt idx="26226">
                  <c:v>0.81107317000000001</c:v>
                </c:pt>
                <c:pt idx="26227">
                  <c:v>0.81113104000000003</c:v>
                </c:pt>
                <c:pt idx="26228">
                  <c:v>0.81118891000000004</c:v>
                </c:pt>
                <c:pt idx="26229">
                  <c:v>0.81124677999999983</c:v>
                </c:pt>
                <c:pt idx="26230">
                  <c:v>0.81130464999999996</c:v>
                </c:pt>
                <c:pt idx="26231">
                  <c:v>0.81136251999999986</c:v>
                </c:pt>
                <c:pt idx="26232">
                  <c:v>0.81142038999999988</c:v>
                </c:pt>
                <c:pt idx="26233">
                  <c:v>0.81147849000000005</c:v>
                </c:pt>
                <c:pt idx="26234">
                  <c:v>0.81153635999999985</c:v>
                </c:pt>
                <c:pt idx="26235">
                  <c:v>0.81159422999999997</c:v>
                </c:pt>
                <c:pt idx="26236">
                  <c:v>0.81165209999999999</c:v>
                </c:pt>
                <c:pt idx="26237">
                  <c:v>0.81170997000000011</c:v>
                </c:pt>
                <c:pt idx="26238">
                  <c:v>0.81176806999999984</c:v>
                </c:pt>
                <c:pt idx="26239">
                  <c:v>0.8118254800000001</c:v>
                </c:pt>
                <c:pt idx="26240">
                  <c:v>0.81188335</c:v>
                </c:pt>
                <c:pt idx="26241">
                  <c:v>0.81194122000000013</c:v>
                </c:pt>
                <c:pt idx="26242">
                  <c:v>0.81199921000000008</c:v>
                </c:pt>
                <c:pt idx="26243">
                  <c:v>0.81205685000000005</c:v>
                </c:pt>
                <c:pt idx="26244">
                  <c:v>0.81211471999999996</c:v>
                </c:pt>
                <c:pt idx="26245">
                  <c:v>0.81217258999999986</c:v>
                </c:pt>
                <c:pt idx="26246">
                  <c:v>0.81223056999999987</c:v>
                </c:pt>
                <c:pt idx="26247">
                  <c:v>0.81228844</c:v>
                </c:pt>
                <c:pt idx="26248">
                  <c:v>0.81234631000000002</c:v>
                </c:pt>
                <c:pt idx="26249">
                  <c:v>0.81240417999999992</c:v>
                </c:pt>
                <c:pt idx="26250">
                  <c:v>0.81246216999999976</c:v>
                </c:pt>
                <c:pt idx="26251">
                  <c:v>0.81252004</c:v>
                </c:pt>
                <c:pt idx="26252">
                  <c:v>0.81257802999999984</c:v>
                </c:pt>
                <c:pt idx="26253">
                  <c:v>0.81263590000000008</c:v>
                </c:pt>
                <c:pt idx="26254">
                  <c:v>0.81269388000000009</c:v>
                </c:pt>
                <c:pt idx="26255">
                  <c:v>0.81275175000000011</c:v>
                </c:pt>
                <c:pt idx="26256">
                  <c:v>0.81280973999999995</c:v>
                </c:pt>
                <c:pt idx="26257">
                  <c:v>0.81286760999999996</c:v>
                </c:pt>
                <c:pt idx="26258">
                  <c:v>0.81292489999999995</c:v>
                </c:pt>
                <c:pt idx="26259">
                  <c:v>0.81298276999999985</c:v>
                </c:pt>
                <c:pt idx="26260">
                  <c:v>0.81304087000000014</c:v>
                </c:pt>
                <c:pt idx="26261">
                  <c:v>0.81309874000000004</c:v>
                </c:pt>
                <c:pt idx="26262">
                  <c:v>0.81315672999999988</c:v>
                </c:pt>
                <c:pt idx="26263">
                  <c:v>0.81321460000000001</c:v>
                </c:pt>
                <c:pt idx="26264">
                  <c:v>0.81327258999999985</c:v>
                </c:pt>
                <c:pt idx="26265">
                  <c:v>0.81333045999999998</c:v>
                </c:pt>
                <c:pt idx="26266">
                  <c:v>0.81338843999999999</c:v>
                </c:pt>
                <c:pt idx="26267">
                  <c:v>0.81344631000000001</c:v>
                </c:pt>
                <c:pt idx="26268">
                  <c:v>0.81350371999999993</c:v>
                </c:pt>
                <c:pt idx="26269">
                  <c:v>0.81356158999999972</c:v>
                </c:pt>
                <c:pt idx="26270">
                  <c:v>0.81361946000000007</c:v>
                </c:pt>
                <c:pt idx="26271">
                  <c:v>0.81367722000000009</c:v>
                </c:pt>
                <c:pt idx="26272">
                  <c:v>0.81373508999999999</c:v>
                </c:pt>
                <c:pt idx="26273">
                  <c:v>0.81379296000000001</c:v>
                </c:pt>
                <c:pt idx="26274">
                  <c:v>0.81385094000000002</c:v>
                </c:pt>
                <c:pt idx="26275">
                  <c:v>0.81390881000000015</c:v>
                </c:pt>
                <c:pt idx="26276">
                  <c:v>0.81396667999999994</c:v>
                </c:pt>
                <c:pt idx="26277">
                  <c:v>0.81402479000000005</c:v>
                </c:pt>
                <c:pt idx="26278">
                  <c:v>0.81408265999999996</c:v>
                </c:pt>
                <c:pt idx="26279">
                  <c:v>0.81414052999999997</c:v>
                </c:pt>
                <c:pt idx="26280">
                  <c:v>0.81419839999999999</c:v>
                </c:pt>
                <c:pt idx="26281">
                  <c:v>0.81425627</c:v>
                </c:pt>
                <c:pt idx="26282">
                  <c:v>0.81431413999999991</c:v>
                </c:pt>
                <c:pt idx="26283">
                  <c:v>0.81437201000000004</c:v>
                </c:pt>
                <c:pt idx="26284">
                  <c:v>0.81442988000000005</c:v>
                </c:pt>
                <c:pt idx="26285">
                  <c:v>0.81448787</c:v>
                </c:pt>
                <c:pt idx="26286">
                  <c:v>0.81454574000000002</c:v>
                </c:pt>
                <c:pt idx="26287">
                  <c:v>0.81460326000000005</c:v>
                </c:pt>
                <c:pt idx="26288">
                  <c:v>0.81466112999999996</c:v>
                </c:pt>
                <c:pt idx="26289">
                  <c:v>0.81471899999999997</c:v>
                </c:pt>
                <c:pt idx="26290">
                  <c:v>0.81477699000000003</c:v>
                </c:pt>
                <c:pt idx="26291">
                  <c:v>0.81483486000000005</c:v>
                </c:pt>
                <c:pt idx="26292">
                  <c:v>0.81489283999999995</c:v>
                </c:pt>
                <c:pt idx="26293">
                  <c:v>0.81495070999999997</c:v>
                </c:pt>
                <c:pt idx="26294">
                  <c:v>0.81500857999999998</c:v>
                </c:pt>
                <c:pt idx="26295">
                  <c:v>0.81506621999999984</c:v>
                </c:pt>
                <c:pt idx="26296">
                  <c:v>0.81512408999999997</c:v>
                </c:pt>
                <c:pt idx="26297">
                  <c:v>0.81518195999999998</c:v>
                </c:pt>
                <c:pt idx="26298">
                  <c:v>0.81523983000000011</c:v>
                </c:pt>
                <c:pt idx="26299">
                  <c:v>0.81529770000000001</c:v>
                </c:pt>
                <c:pt idx="26300">
                  <c:v>0.81535568999999997</c:v>
                </c:pt>
                <c:pt idx="26301">
                  <c:v>0.81541355999999987</c:v>
                </c:pt>
                <c:pt idx="26302">
                  <c:v>0.81547155000000004</c:v>
                </c:pt>
                <c:pt idx="26303">
                  <c:v>0.81552941999999995</c:v>
                </c:pt>
                <c:pt idx="26304">
                  <c:v>0.81558681999999993</c:v>
                </c:pt>
                <c:pt idx="26305">
                  <c:v>0.81564468999999995</c:v>
                </c:pt>
                <c:pt idx="26306">
                  <c:v>0.81570255999999997</c:v>
                </c:pt>
                <c:pt idx="26307">
                  <c:v>0.81576042999999998</c:v>
                </c:pt>
                <c:pt idx="26308">
                  <c:v>0.81581842000000004</c:v>
                </c:pt>
                <c:pt idx="26309">
                  <c:v>0.81587628999999984</c:v>
                </c:pt>
                <c:pt idx="26310">
                  <c:v>0.81593428000000001</c:v>
                </c:pt>
                <c:pt idx="26311">
                  <c:v>0.81599215000000003</c:v>
                </c:pt>
                <c:pt idx="26312">
                  <c:v>0.81605013000000004</c:v>
                </c:pt>
                <c:pt idx="26313">
                  <c:v>0.81610811999999999</c:v>
                </c:pt>
                <c:pt idx="26314">
                  <c:v>0.81616599000000001</c:v>
                </c:pt>
                <c:pt idx="26315">
                  <c:v>0.81622386000000002</c:v>
                </c:pt>
                <c:pt idx="26316">
                  <c:v>0.81628173000000004</c:v>
                </c:pt>
                <c:pt idx="26317">
                  <c:v>0.81633960000000005</c:v>
                </c:pt>
                <c:pt idx="26318">
                  <c:v>0.81639746999999996</c:v>
                </c:pt>
                <c:pt idx="26319">
                  <c:v>0.81645533999999997</c:v>
                </c:pt>
                <c:pt idx="26320">
                  <c:v>0.81651286999999972</c:v>
                </c:pt>
                <c:pt idx="26321">
                  <c:v>0.81657073999999996</c:v>
                </c:pt>
                <c:pt idx="26322">
                  <c:v>0.81662861000000009</c:v>
                </c:pt>
                <c:pt idx="26323">
                  <c:v>0.81668647999999999</c:v>
                </c:pt>
                <c:pt idx="26324">
                  <c:v>0.81674435000000012</c:v>
                </c:pt>
                <c:pt idx="26325">
                  <c:v>0.81680233000000002</c:v>
                </c:pt>
                <c:pt idx="26326">
                  <c:v>0.81686020000000004</c:v>
                </c:pt>
                <c:pt idx="26327">
                  <c:v>0.81691807000000005</c:v>
                </c:pt>
                <c:pt idx="26328">
                  <c:v>0.81697606</c:v>
                </c:pt>
                <c:pt idx="26329">
                  <c:v>0.81703393000000002</c:v>
                </c:pt>
                <c:pt idx="26330">
                  <c:v>0.81709145000000016</c:v>
                </c:pt>
                <c:pt idx="26331">
                  <c:v>0.81714944000000012</c:v>
                </c:pt>
                <c:pt idx="26332">
                  <c:v>0.81720718999999986</c:v>
                </c:pt>
                <c:pt idx="26333">
                  <c:v>0.81726553000000002</c:v>
                </c:pt>
                <c:pt idx="26334">
                  <c:v>0.81732305000000005</c:v>
                </c:pt>
                <c:pt idx="26335">
                  <c:v>0.81738091999999996</c:v>
                </c:pt>
                <c:pt idx="26336">
                  <c:v>0.81743902000000002</c:v>
                </c:pt>
                <c:pt idx="26337">
                  <c:v>0.81749689000000003</c:v>
                </c:pt>
                <c:pt idx="26338">
                  <c:v>0.81755475999999994</c:v>
                </c:pt>
                <c:pt idx="26339">
                  <c:v>0.81761262999999984</c:v>
                </c:pt>
                <c:pt idx="26340">
                  <c:v>0.81767027000000014</c:v>
                </c:pt>
                <c:pt idx="26341">
                  <c:v>0.81772814000000005</c:v>
                </c:pt>
                <c:pt idx="26342">
                  <c:v>0.81778624</c:v>
                </c:pt>
                <c:pt idx="26343">
                  <c:v>0.81784388000000008</c:v>
                </c:pt>
                <c:pt idx="26344">
                  <c:v>0.8179016400000001</c:v>
                </c:pt>
                <c:pt idx="26345">
                  <c:v>0.81795974000000005</c:v>
                </c:pt>
                <c:pt idx="26346">
                  <c:v>0.81801773</c:v>
                </c:pt>
                <c:pt idx="26347">
                  <c:v>0.81807536999999997</c:v>
                </c:pt>
                <c:pt idx="26348">
                  <c:v>0.81813311999999994</c:v>
                </c:pt>
                <c:pt idx="26349">
                  <c:v>0.81819098999999984</c:v>
                </c:pt>
                <c:pt idx="26350">
                  <c:v>0.81824886000000008</c:v>
                </c:pt>
                <c:pt idx="26351">
                  <c:v>0.81830685000000003</c:v>
                </c:pt>
                <c:pt idx="26352">
                  <c:v>0.81836483000000004</c:v>
                </c:pt>
                <c:pt idx="26353">
                  <c:v>0.81842258999999973</c:v>
                </c:pt>
                <c:pt idx="26354">
                  <c:v>0.81848069000000001</c:v>
                </c:pt>
                <c:pt idx="26355">
                  <c:v>0.81853867999999996</c:v>
                </c:pt>
                <c:pt idx="26356">
                  <c:v>0.81859654999999987</c:v>
                </c:pt>
                <c:pt idx="26357">
                  <c:v>0.8186544200000001</c:v>
                </c:pt>
                <c:pt idx="26358">
                  <c:v>0.81871240000000001</c:v>
                </c:pt>
                <c:pt idx="26359">
                  <c:v>0.81876968999999999</c:v>
                </c:pt>
                <c:pt idx="26360">
                  <c:v>0.81882756000000001</c:v>
                </c:pt>
                <c:pt idx="26361">
                  <c:v>0.81888554999999996</c:v>
                </c:pt>
                <c:pt idx="26362">
                  <c:v>0.81894342000000009</c:v>
                </c:pt>
                <c:pt idx="26363">
                  <c:v>0.81900128999999999</c:v>
                </c:pt>
                <c:pt idx="26364">
                  <c:v>0.81905916000000001</c:v>
                </c:pt>
                <c:pt idx="26365">
                  <c:v>0.81911714999999985</c:v>
                </c:pt>
                <c:pt idx="26366">
                  <c:v>0.81917512999999997</c:v>
                </c:pt>
                <c:pt idx="26367">
                  <c:v>0.81923299999999988</c:v>
                </c:pt>
                <c:pt idx="26368">
                  <c:v>0.81929087000000012</c:v>
                </c:pt>
                <c:pt idx="26369">
                  <c:v>0.81934874000000002</c:v>
                </c:pt>
                <c:pt idx="26370">
                  <c:v>0.81940672999999986</c:v>
                </c:pt>
                <c:pt idx="26371">
                  <c:v>0.81946459999999988</c:v>
                </c:pt>
                <c:pt idx="26372">
                  <c:v>0.81952235999999989</c:v>
                </c:pt>
                <c:pt idx="26373">
                  <c:v>0.81957975999999999</c:v>
                </c:pt>
                <c:pt idx="26374">
                  <c:v>0.81963775000000005</c:v>
                </c:pt>
                <c:pt idx="26375">
                  <c:v>0.81969550000000013</c:v>
                </c:pt>
                <c:pt idx="26376">
                  <c:v>0.81975337000000004</c:v>
                </c:pt>
                <c:pt idx="26377">
                  <c:v>0.81981159000000003</c:v>
                </c:pt>
                <c:pt idx="26378">
                  <c:v>0.81986946000000005</c:v>
                </c:pt>
                <c:pt idx="26379">
                  <c:v>0.81992745000000011</c:v>
                </c:pt>
                <c:pt idx="26380">
                  <c:v>0.81998532000000002</c:v>
                </c:pt>
                <c:pt idx="26381">
                  <c:v>0.82004319000000003</c:v>
                </c:pt>
                <c:pt idx="26382">
                  <c:v>0.82010117999999999</c:v>
                </c:pt>
                <c:pt idx="26383">
                  <c:v>0.82015846999999997</c:v>
                </c:pt>
                <c:pt idx="26384">
                  <c:v>0.82021644999999987</c:v>
                </c:pt>
                <c:pt idx="26385">
                  <c:v>0.82027444000000005</c:v>
                </c:pt>
                <c:pt idx="26386">
                  <c:v>0.82033243</c:v>
                </c:pt>
                <c:pt idx="26387">
                  <c:v>0.82039030000000002</c:v>
                </c:pt>
                <c:pt idx="26388">
                  <c:v>0.82044828000000003</c:v>
                </c:pt>
                <c:pt idx="26389">
                  <c:v>0.82050614999999993</c:v>
                </c:pt>
                <c:pt idx="26390">
                  <c:v>0.82056401999999984</c:v>
                </c:pt>
                <c:pt idx="26391">
                  <c:v>0.82062201000000012</c:v>
                </c:pt>
                <c:pt idx="26392">
                  <c:v>0.82067953000000016</c:v>
                </c:pt>
                <c:pt idx="26393">
                  <c:v>0.82073739999999984</c:v>
                </c:pt>
                <c:pt idx="26394">
                  <c:v>0.82079527000000008</c:v>
                </c:pt>
                <c:pt idx="26395">
                  <c:v>0.82085326000000003</c:v>
                </c:pt>
                <c:pt idx="26396">
                  <c:v>0.82091113000000004</c:v>
                </c:pt>
                <c:pt idx="26397">
                  <c:v>0.82096899999999984</c:v>
                </c:pt>
                <c:pt idx="26398">
                  <c:v>0.82102686999999996</c:v>
                </c:pt>
                <c:pt idx="26399">
                  <c:v>0.82108473999999998</c:v>
                </c:pt>
                <c:pt idx="26400">
                  <c:v>0.82114261000000011</c:v>
                </c:pt>
                <c:pt idx="26401">
                  <c:v>0.82120048000000001</c:v>
                </c:pt>
                <c:pt idx="26402">
                  <c:v>0.82125846999999996</c:v>
                </c:pt>
                <c:pt idx="26403">
                  <c:v>0.82131633999999987</c:v>
                </c:pt>
                <c:pt idx="26404">
                  <c:v>0.82137420999999999</c:v>
                </c:pt>
                <c:pt idx="26405">
                  <c:v>0.8214320799999999</c:v>
                </c:pt>
                <c:pt idx="26406">
                  <c:v>0.82148995000000002</c:v>
                </c:pt>
                <c:pt idx="26407">
                  <c:v>0.82154758999999988</c:v>
                </c:pt>
                <c:pt idx="26408">
                  <c:v>0.82160546000000012</c:v>
                </c:pt>
                <c:pt idx="26409">
                  <c:v>0.82166333000000003</c:v>
                </c:pt>
                <c:pt idx="26410">
                  <c:v>0.82172131000000015</c:v>
                </c:pt>
                <c:pt idx="26411">
                  <c:v>0.82177918000000005</c:v>
                </c:pt>
                <c:pt idx="26412">
                  <c:v>0.82183704999999996</c:v>
                </c:pt>
                <c:pt idx="26413">
                  <c:v>0.82189481000000009</c:v>
                </c:pt>
                <c:pt idx="26414">
                  <c:v>0.82195267999999999</c:v>
                </c:pt>
                <c:pt idx="26415">
                  <c:v>0.82201055000000001</c:v>
                </c:pt>
                <c:pt idx="26416">
                  <c:v>0.82206829999999997</c:v>
                </c:pt>
                <c:pt idx="26417">
                  <c:v>0.82212617999999993</c:v>
                </c:pt>
                <c:pt idx="26418">
                  <c:v>0.82218427999999999</c:v>
                </c:pt>
                <c:pt idx="26419">
                  <c:v>0.82224226</c:v>
                </c:pt>
                <c:pt idx="26420">
                  <c:v>0.82230013000000002</c:v>
                </c:pt>
                <c:pt idx="26421">
                  <c:v>0.82235800000000003</c:v>
                </c:pt>
                <c:pt idx="26422">
                  <c:v>0.82241540999999996</c:v>
                </c:pt>
                <c:pt idx="26423">
                  <c:v>0.82247327999999997</c:v>
                </c:pt>
                <c:pt idx="26424">
                  <c:v>0.82253114999999988</c:v>
                </c:pt>
                <c:pt idx="26425">
                  <c:v>0.82258902</c:v>
                </c:pt>
                <c:pt idx="26426">
                  <c:v>0.82264689000000013</c:v>
                </c:pt>
                <c:pt idx="26427">
                  <c:v>0.82270476000000003</c:v>
                </c:pt>
                <c:pt idx="26428">
                  <c:v>0.82276297999999992</c:v>
                </c:pt>
                <c:pt idx="26429">
                  <c:v>0.82282085000000016</c:v>
                </c:pt>
                <c:pt idx="26430">
                  <c:v>0.82287836999999997</c:v>
                </c:pt>
                <c:pt idx="26431">
                  <c:v>0.82293623999999999</c:v>
                </c:pt>
                <c:pt idx="26432">
                  <c:v>0.82299412000000005</c:v>
                </c:pt>
                <c:pt idx="26433">
                  <c:v>0.82305198999999996</c:v>
                </c:pt>
                <c:pt idx="26434">
                  <c:v>0.82310986000000008</c:v>
                </c:pt>
                <c:pt idx="26435">
                  <c:v>0.82316783999999998</c:v>
                </c:pt>
                <c:pt idx="26436">
                  <c:v>0.82322583000000016</c:v>
                </c:pt>
                <c:pt idx="26437">
                  <c:v>0.82328369999999984</c:v>
                </c:pt>
                <c:pt idx="26438">
                  <c:v>0.82334156999999997</c:v>
                </c:pt>
                <c:pt idx="26439">
                  <c:v>0.82339944000000009</c:v>
                </c:pt>
                <c:pt idx="26440">
                  <c:v>0.82345731</c:v>
                </c:pt>
                <c:pt idx="26441">
                  <c:v>0.82351529999999984</c:v>
                </c:pt>
                <c:pt idx="26442">
                  <c:v>0.82357327999999996</c:v>
                </c:pt>
                <c:pt idx="26443">
                  <c:v>0.82363056999999984</c:v>
                </c:pt>
                <c:pt idx="26444">
                  <c:v>0.82368856000000001</c:v>
                </c:pt>
                <c:pt idx="26445">
                  <c:v>0.82374630999999998</c:v>
                </c:pt>
                <c:pt idx="26446">
                  <c:v>0.82380430000000004</c:v>
                </c:pt>
                <c:pt idx="26447">
                  <c:v>0.82386216999999973</c:v>
                </c:pt>
                <c:pt idx="26448">
                  <c:v>0.82392004000000008</c:v>
                </c:pt>
                <c:pt idx="26449">
                  <c:v>0.82397803000000014</c:v>
                </c:pt>
                <c:pt idx="26450">
                  <c:v>0.82403590000000004</c:v>
                </c:pt>
                <c:pt idx="26451">
                  <c:v>0.82409365000000012</c:v>
                </c:pt>
                <c:pt idx="26452">
                  <c:v>0.82415164000000007</c:v>
                </c:pt>
                <c:pt idx="26453">
                  <c:v>0.82420950999999998</c:v>
                </c:pt>
                <c:pt idx="26454">
                  <c:v>0.82426737999999988</c:v>
                </c:pt>
                <c:pt idx="26455">
                  <c:v>0.82432536999999984</c:v>
                </c:pt>
                <c:pt idx="26456">
                  <c:v>0.82438323999999996</c:v>
                </c:pt>
                <c:pt idx="26457">
                  <c:v>0.82444122000000009</c:v>
                </c:pt>
                <c:pt idx="26458">
                  <c:v>0.82449908999999999</c:v>
                </c:pt>
                <c:pt idx="26459">
                  <c:v>0.82455685000000001</c:v>
                </c:pt>
                <c:pt idx="26460">
                  <c:v>0.82461483000000013</c:v>
                </c:pt>
                <c:pt idx="26461">
                  <c:v>0.82467282000000008</c:v>
                </c:pt>
                <c:pt idx="26462">
                  <c:v>0.82473010999999996</c:v>
                </c:pt>
                <c:pt idx="26463">
                  <c:v>0.82478797999999998</c:v>
                </c:pt>
                <c:pt idx="26464">
                  <c:v>0.8248458500000001</c:v>
                </c:pt>
                <c:pt idx="26465">
                  <c:v>0.82490384000000005</c:v>
                </c:pt>
                <c:pt idx="26466">
                  <c:v>0.82496159000000002</c:v>
                </c:pt>
                <c:pt idx="26467">
                  <c:v>0.82501946000000004</c:v>
                </c:pt>
                <c:pt idx="26468">
                  <c:v>0.82507733000000005</c:v>
                </c:pt>
                <c:pt idx="26469">
                  <c:v>0.82513532000000001</c:v>
                </c:pt>
                <c:pt idx="26470">
                  <c:v>0.82519342000000007</c:v>
                </c:pt>
                <c:pt idx="26471">
                  <c:v>0.82525128999999997</c:v>
                </c:pt>
                <c:pt idx="26472">
                  <c:v>0.82530915999999999</c:v>
                </c:pt>
                <c:pt idx="26473">
                  <c:v>0.82536703</c:v>
                </c:pt>
                <c:pt idx="26474">
                  <c:v>0.82542501999999995</c:v>
                </c:pt>
                <c:pt idx="26475">
                  <c:v>0.82548242999999988</c:v>
                </c:pt>
                <c:pt idx="26476">
                  <c:v>0.8255403</c:v>
                </c:pt>
                <c:pt idx="26477">
                  <c:v>0.82559817000000002</c:v>
                </c:pt>
                <c:pt idx="26478">
                  <c:v>0.82565626999999997</c:v>
                </c:pt>
                <c:pt idx="26479">
                  <c:v>0.82571413999999999</c:v>
                </c:pt>
                <c:pt idx="26480">
                  <c:v>0.82577201000000011</c:v>
                </c:pt>
                <c:pt idx="26481">
                  <c:v>0.82582999000000012</c:v>
                </c:pt>
                <c:pt idx="26482">
                  <c:v>0.82588786999999997</c:v>
                </c:pt>
                <c:pt idx="26483">
                  <c:v>0.82594574000000009</c:v>
                </c:pt>
                <c:pt idx="26484">
                  <c:v>0.82600361000000011</c:v>
                </c:pt>
                <c:pt idx="26485">
                  <c:v>0.82606113000000003</c:v>
                </c:pt>
                <c:pt idx="26486">
                  <c:v>0.82611900000000005</c:v>
                </c:pt>
                <c:pt idx="26487">
                  <c:v>0.82617686999999984</c:v>
                </c:pt>
                <c:pt idx="26488">
                  <c:v>0.82623473999999997</c:v>
                </c:pt>
                <c:pt idx="26489">
                  <c:v>0.82629260999999998</c:v>
                </c:pt>
                <c:pt idx="26490">
                  <c:v>0.82635048</c:v>
                </c:pt>
                <c:pt idx="26491">
                  <c:v>0.82640846999999984</c:v>
                </c:pt>
                <c:pt idx="26492">
                  <c:v>0.82646621999999992</c:v>
                </c:pt>
                <c:pt idx="26493">
                  <c:v>0.82652420999999998</c:v>
                </c:pt>
                <c:pt idx="26494">
                  <c:v>0.82658207999999989</c:v>
                </c:pt>
                <c:pt idx="26495">
                  <c:v>0.82663995000000012</c:v>
                </c:pt>
                <c:pt idx="26496">
                  <c:v>0.82669793000000014</c:v>
                </c:pt>
                <c:pt idx="26497">
                  <c:v>0.82675580000000015</c:v>
                </c:pt>
                <c:pt idx="26498">
                  <c:v>0.82681368</c:v>
                </c:pt>
                <c:pt idx="26499">
                  <c:v>0.82687166000000012</c:v>
                </c:pt>
                <c:pt idx="26500">
                  <c:v>0.82692953000000013</c:v>
                </c:pt>
                <c:pt idx="26501">
                  <c:v>0.82698751999999998</c:v>
                </c:pt>
                <c:pt idx="26502">
                  <c:v>0.82704538999999999</c:v>
                </c:pt>
                <c:pt idx="26503">
                  <c:v>0.82710267999999998</c:v>
                </c:pt>
                <c:pt idx="26504">
                  <c:v>0.82716067000000004</c:v>
                </c:pt>
                <c:pt idx="26505">
                  <c:v>0.82721853999999984</c:v>
                </c:pt>
                <c:pt idx="26506">
                  <c:v>0.82727640999999996</c:v>
                </c:pt>
                <c:pt idx="26507">
                  <c:v>0.82733427999999998</c:v>
                </c:pt>
                <c:pt idx="26508">
                  <c:v>0.82739225999999999</c:v>
                </c:pt>
                <c:pt idx="26509">
                  <c:v>0.82745025000000005</c:v>
                </c:pt>
                <c:pt idx="26510">
                  <c:v>0.82750811999999996</c:v>
                </c:pt>
                <c:pt idx="26511">
                  <c:v>0.82756598999999986</c:v>
                </c:pt>
                <c:pt idx="26512">
                  <c:v>0.82762363000000017</c:v>
                </c:pt>
                <c:pt idx="26513">
                  <c:v>0.82768138000000002</c:v>
                </c:pt>
                <c:pt idx="26514">
                  <c:v>0.82773949000000013</c:v>
                </c:pt>
                <c:pt idx="26515">
                  <c:v>0.82779758999999997</c:v>
                </c:pt>
                <c:pt idx="26516">
                  <c:v>0.8278554600000001</c:v>
                </c:pt>
                <c:pt idx="26517">
                  <c:v>0.82791297999999991</c:v>
                </c:pt>
                <c:pt idx="26518">
                  <c:v>0.82797085000000015</c:v>
                </c:pt>
                <c:pt idx="26519">
                  <c:v>0.82802872000000005</c:v>
                </c:pt>
                <c:pt idx="26520">
                  <c:v>0.82808658999999984</c:v>
                </c:pt>
                <c:pt idx="26521">
                  <c:v>0.82814446000000008</c:v>
                </c:pt>
                <c:pt idx="26522">
                  <c:v>0.82820255999999992</c:v>
                </c:pt>
                <c:pt idx="26523">
                  <c:v>0.82826043000000005</c:v>
                </c:pt>
                <c:pt idx="26524">
                  <c:v>0.82831795999999991</c:v>
                </c:pt>
                <c:pt idx="26525">
                  <c:v>0.82837594000000003</c:v>
                </c:pt>
                <c:pt idx="26526">
                  <c:v>0.82843381000000005</c:v>
                </c:pt>
                <c:pt idx="26527">
                  <c:v>0.82849167999999995</c:v>
                </c:pt>
                <c:pt idx="26528">
                  <c:v>0.82854967000000013</c:v>
                </c:pt>
                <c:pt idx="26529">
                  <c:v>0.82860754000000003</c:v>
                </c:pt>
                <c:pt idx="26530">
                  <c:v>0.82866564000000009</c:v>
                </c:pt>
                <c:pt idx="26531">
                  <c:v>0.82872305000000013</c:v>
                </c:pt>
                <c:pt idx="26532">
                  <c:v>0.82878149999999995</c:v>
                </c:pt>
                <c:pt idx="26533">
                  <c:v>0.82883925000000014</c:v>
                </c:pt>
                <c:pt idx="26534">
                  <c:v>0.82889665999999995</c:v>
                </c:pt>
                <c:pt idx="26535">
                  <c:v>0.82895465000000013</c:v>
                </c:pt>
                <c:pt idx="26536">
                  <c:v>0.82901251999999992</c:v>
                </c:pt>
                <c:pt idx="26537">
                  <c:v>0.82907039000000005</c:v>
                </c:pt>
                <c:pt idx="26538">
                  <c:v>0.82912836999999984</c:v>
                </c:pt>
                <c:pt idx="26539">
                  <c:v>0.82918623999999996</c:v>
                </c:pt>
                <c:pt idx="26540">
                  <c:v>0.82924412000000003</c:v>
                </c:pt>
                <c:pt idx="26541">
                  <c:v>0.82930199000000004</c:v>
                </c:pt>
                <c:pt idx="26542">
                  <c:v>0.82935974000000001</c:v>
                </c:pt>
                <c:pt idx="26543">
                  <c:v>0.82941761000000003</c:v>
                </c:pt>
                <c:pt idx="26544">
                  <c:v>0.82947548000000004</c:v>
                </c:pt>
                <c:pt idx="26545">
                  <c:v>0.82953347</c:v>
                </c:pt>
                <c:pt idx="26546">
                  <c:v>0.82959122000000007</c:v>
                </c:pt>
                <c:pt idx="26547">
                  <c:v>0.82964921000000025</c:v>
                </c:pt>
                <c:pt idx="26548">
                  <c:v>0.82970708000000004</c:v>
                </c:pt>
                <c:pt idx="26549">
                  <c:v>0.82976506000000005</c:v>
                </c:pt>
                <c:pt idx="26550">
                  <c:v>0.82982292999999996</c:v>
                </c:pt>
                <c:pt idx="26551">
                  <c:v>0.82988079999999997</c:v>
                </c:pt>
                <c:pt idx="26552">
                  <c:v>0.82993868000000004</c:v>
                </c:pt>
                <c:pt idx="26553">
                  <c:v>0.82999655000000017</c:v>
                </c:pt>
                <c:pt idx="26554">
                  <c:v>0.83005442000000007</c:v>
                </c:pt>
                <c:pt idx="26555">
                  <c:v>0.83011228999999986</c:v>
                </c:pt>
                <c:pt idx="26556">
                  <c:v>0.83017015999999999</c:v>
                </c:pt>
                <c:pt idx="26557">
                  <c:v>0.83022803000000012</c:v>
                </c:pt>
                <c:pt idx="26558">
                  <c:v>0.83028601000000002</c:v>
                </c:pt>
                <c:pt idx="26559">
                  <c:v>0.83034342000000005</c:v>
                </c:pt>
                <c:pt idx="26560">
                  <c:v>0.83040128999999996</c:v>
                </c:pt>
                <c:pt idx="26561">
                  <c:v>0.83045915999999997</c:v>
                </c:pt>
                <c:pt idx="26562">
                  <c:v>0.83051702999999988</c:v>
                </c:pt>
                <c:pt idx="26563">
                  <c:v>0.8305749</c:v>
                </c:pt>
                <c:pt idx="26564">
                  <c:v>0.83063277000000002</c:v>
                </c:pt>
                <c:pt idx="26565">
                  <c:v>0.83069064000000015</c:v>
                </c:pt>
                <c:pt idx="26566">
                  <c:v>0.8307487400000001</c:v>
                </c:pt>
                <c:pt idx="26567">
                  <c:v>0.83080662000000005</c:v>
                </c:pt>
                <c:pt idx="26568">
                  <c:v>0.83086448999999996</c:v>
                </c:pt>
                <c:pt idx="26569">
                  <c:v>0.83092246999999997</c:v>
                </c:pt>
                <c:pt idx="26570">
                  <c:v>0.83098033999999998</c:v>
                </c:pt>
                <c:pt idx="26571">
                  <c:v>0.83103821000000011</c:v>
                </c:pt>
                <c:pt idx="26572">
                  <c:v>0.83109608000000001</c:v>
                </c:pt>
                <c:pt idx="26573">
                  <c:v>0.83115371999999998</c:v>
                </c:pt>
                <c:pt idx="26574">
                  <c:v>0.83121171000000005</c:v>
                </c:pt>
                <c:pt idx="26575">
                  <c:v>0.83126957999999984</c:v>
                </c:pt>
                <c:pt idx="26576">
                  <c:v>0.83132755999999997</c:v>
                </c:pt>
                <c:pt idx="26577">
                  <c:v>0.83138542999999998</c:v>
                </c:pt>
                <c:pt idx="26578">
                  <c:v>0.8314433</c:v>
                </c:pt>
                <c:pt idx="26579">
                  <c:v>0.83150117999999984</c:v>
                </c:pt>
                <c:pt idx="26580">
                  <c:v>0.83155904999999997</c:v>
                </c:pt>
                <c:pt idx="26581">
                  <c:v>0.83161691999999998</c:v>
                </c:pt>
                <c:pt idx="26582">
                  <c:v>0.83167490000000011</c:v>
                </c:pt>
                <c:pt idx="26583">
                  <c:v>0.83173218999999987</c:v>
                </c:pt>
                <c:pt idx="26584">
                  <c:v>0.83179018000000005</c:v>
                </c:pt>
                <c:pt idx="26585">
                  <c:v>0.83184817000000011</c:v>
                </c:pt>
                <c:pt idx="26586">
                  <c:v>0.83190604000000001</c:v>
                </c:pt>
                <c:pt idx="26587">
                  <c:v>0.83196402000000003</c:v>
                </c:pt>
                <c:pt idx="26588">
                  <c:v>0.83202178000000004</c:v>
                </c:pt>
                <c:pt idx="26589">
                  <c:v>0.83207964999999995</c:v>
                </c:pt>
                <c:pt idx="26590">
                  <c:v>0.83213751999999996</c:v>
                </c:pt>
                <c:pt idx="26591">
                  <c:v>0.83219538999999998</c:v>
                </c:pt>
                <c:pt idx="26592">
                  <c:v>0.83225302999999984</c:v>
                </c:pt>
                <c:pt idx="26593">
                  <c:v>0.83231089999999996</c:v>
                </c:pt>
                <c:pt idx="26594">
                  <c:v>0.83236887999999998</c:v>
                </c:pt>
                <c:pt idx="26595">
                  <c:v>0.83242674999999988</c:v>
                </c:pt>
                <c:pt idx="26596">
                  <c:v>0.83248462000000001</c:v>
                </c:pt>
                <c:pt idx="26597">
                  <c:v>0.83254249000000002</c:v>
                </c:pt>
                <c:pt idx="26598">
                  <c:v>0.83260036999999998</c:v>
                </c:pt>
                <c:pt idx="26599">
                  <c:v>0.83265811999999995</c:v>
                </c:pt>
                <c:pt idx="26600">
                  <c:v>0.83271611000000001</c:v>
                </c:pt>
                <c:pt idx="26601">
                  <c:v>0.83277409000000013</c:v>
                </c:pt>
                <c:pt idx="26602">
                  <c:v>0.83283196000000004</c:v>
                </c:pt>
                <c:pt idx="26603">
                  <c:v>0.83288983000000016</c:v>
                </c:pt>
                <c:pt idx="26604">
                  <c:v>0.83294782000000012</c:v>
                </c:pt>
                <c:pt idx="26605">
                  <c:v>0.83300569000000013</c:v>
                </c:pt>
                <c:pt idx="26606">
                  <c:v>0.83306355999999993</c:v>
                </c:pt>
                <c:pt idx="26607">
                  <c:v>0.83312143000000016</c:v>
                </c:pt>
                <c:pt idx="26608">
                  <c:v>0.83317930000000007</c:v>
                </c:pt>
                <c:pt idx="26609">
                  <c:v>0.83323716999999986</c:v>
                </c:pt>
                <c:pt idx="26610">
                  <c:v>0.8332950400000001</c:v>
                </c:pt>
                <c:pt idx="26611">
                  <c:v>0.83335303000000005</c:v>
                </c:pt>
                <c:pt idx="26612">
                  <c:v>0.83341077999999991</c:v>
                </c:pt>
                <c:pt idx="26613">
                  <c:v>0.83346876999999986</c:v>
                </c:pt>
                <c:pt idx="26614">
                  <c:v>0.83352617999999989</c:v>
                </c:pt>
                <c:pt idx="26615">
                  <c:v>0.83358415999999991</c:v>
                </c:pt>
                <c:pt idx="26616">
                  <c:v>0.83364192000000015</c:v>
                </c:pt>
                <c:pt idx="26617">
                  <c:v>0.83369990000000016</c:v>
                </c:pt>
                <c:pt idx="26618">
                  <c:v>0.83375789000000011</c:v>
                </c:pt>
                <c:pt idx="26619">
                  <c:v>0.83381576000000002</c:v>
                </c:pt>
                <c:pt idx="26620">
                  <c:v>0.83387363000000014</c:v>
                </c:pt>
                <c:pt idx="26621">
                  <c:v>0.83393150000000005</c:v>
                </c:pt>
                <c:pt idx="26622">
                  <c:v>0.83398936999999984</c:v>
                </c:pt>
                <c:pt idx="26623">
                  <c:v>0.83404688999999999</c:v>
                </c:pt>
                <c:pt idx="26624">
                  <c:v>0.83410510999999998</c:v>
                </c:pt>
                <c:pt idx="26625">
                  <c:v>0.83416297999999989</c:v>
                </c:pt>
                <c:pt idx="26626">
                  <c:v>0.83422085000000012</c:v>
                </c:pt>
                <c:pt idx="26627">
                  <c:v>0.83427848999999998</c:v>
                </c:pt>
                <c:pt idx="26628">
                  <c:v>0.83433635999999989</c:v>
                </c:pt>
                <c:pt idx="26629">
                  <c:v>0.83439423000000013</c:v>
                </c:pt>
                <c:pt idx="26630">
                  <c:v>0.83445209999999992</c:v>
                </c:pt>
                <c:pt idx="26631">
                  <c:v>0.83450997000000005</c:v>
                </c:pt>
                <c:pt idx="26632">
                  <c:v>0.83456818999999993</c:v>
                </c:pt>
                <c:pt idx="26633">
                  <c:v>0.83462605999999995</c:v>
                </c:pt>
                <c:pt idx="26634">
                  <c:v>0.83468357999999998</c:v>
                </c:pt>
                <c:pt idx="26635">
                  <c:v>0.83474145000000022</c:v>
                </c:pt>
                <c:pt idx="26636">
                  <c:v>0.83479932000000012</c:v>
                </c:pt>
                <c:pt idx="26637">
                  <c:v>0.83485730999999996</c:v>
                </c:pt>
                <c:pt idx="26638">
                  <c:v>0.83491517999999998</c:v>
                </c:pt>
                <c:pt idx="26639">
                  <c:v>0.83497304999999999</c:v>
                </c:pt>
                <c:pt idx="26640">
                  <c:v>0.83503092000000001</c:v>
                </c:pt>
                <c:pt idx="26641">
                  <c:v>0.83508879000000003</c:v>
                </c:pt>
                <c:pt idx="26642">
                  <c:v>0.83514688999999998</c:v>
                </c:pt>
                <c:pt idx="26643">
                  <c:v>0.83520475999999999</c:v>
                </c:pt>
                <c:pt idx="26644">
                  <c:v>0.83526274999999994</c:v>
                </c:pt>
                <c:pt idx="26645">
                  <c:v>0.83532062000000007</c:v>
                </c:pt>
                <c:pt idx="26646">
                  <c:v>0.83537848999999997</c:v>
                </c:pt>
                <c:pt idx="26647">
                  <c:v>0.83543577999999996</c:v>
                </c:pt>
                <c:pt idx="26648">
                  <c:v>0.83549364999999998</c:v>
                </c:pt>
                <c:pt idx="26649">
                  <c:v>0.83555175000000004</c:v>
                </c:pt>
                <c:pt idx="26650">
                  <c:v>0.83560986000000015</c:v>
                </c:pt>
                <c:pt idx="26651">
                  <c:v>0.83566761000000012</c:v>
                </c:pt>
                <c:pt idx="26652">
                  <c:v>0.83572571000000007</c:v>
                </c:pt>
                <c:pt idx="26653">
                  <c:v>0.83578357999999997</c:v>
                </c:pt>
                <c:pt idx="26654">
                  <c:v>0.8358413400000001</c:v>
                </c:pt>
                <c:pt idx="26655">
                  <c:v>0.83589921000000023</c:v>
                </c:pt>
                <c:pt idx="26656">
                  <c:v>0.83595662000000004</c:v>
                </c:pt>
                <c:pt idx="26657">
                  <c:v>0.83601471999999999</c:v>
                </c:pt>
                <c:pt idx="26658">
                  <c:v>0.83607259</c:v>
                </c:pt>
                <c:pt idx="26659">
                  <c:v>0.83613046000000002</c:v>
                </c:pt>
                <c:pt idx="26660">
                  <c:v>0.83618833000000004</c:v>
                </c:pt>
                <c:pt idx="26661">
                  <c:v>0.83624620000000005</c:v>
                </c:pt>
                <c:pt idx="26662">
                  <c:v>0.83630371999999997</c:v>
                </c:pt>
                <c:pt idx="26663">
                  <c:v>0.83636171000000004</c:v>
                </c:pt>
                <c:pt idx="26664">
                  <c:v>0.83641969000000005</c:v>
                </c:pt>
                <c:pt idx="26665">
                  <c:v>0.83647791000000005</c:v>
                </c:pt>
                <c:pt idx="26666">
                  <c:v>0.83653577999999984</c:v>
                </c:pt>
                <c:pt idx="26667">
                  <c:v>0.83659307000000005</c:v>
                </c:pt>
                <c:pt idx="26668">
                  <c:v>0.83665106000000011</c:v>
                </c:pt>
                <c:pt idx="26669">
                  <c:v>0.83670893000000013</c:v>
                </c:pt>
                <c:pt idx="26670">
                  <c:v>0.83676680000000003</c:v>
                </c:pt>
                <c:pt idx="26671">
                  <c:v>0.83682467000000016</c:v>
                </c:pt>
                <c:pt idx="26672">
                  <c:v>0.83688277</c:v>
                </c:pt>
                <c:pt idx="26673">
                  <c:v>0.83694064000000012</c:v>
                </c:pt>
                <c:pt idx="26674">
                  <c:v>0.83699851000000014</c:v>
                </c:pt>
                <c:pt idx="26675">
                  <c:v>0.83705637999999993</c:v>
                </c:pt>
                <c:pt idx="26676">
                  <c:v>0.83711424999999984</c:v>
                </c:pt>
                <c:pt idx="26677">
                  <c:v>0.83717224000000001</c:v>
                </c:pt>
                <c:pt idx="26678">
                  <c:v>0.83723011000000003</c:v>
                </c:pt>
                <c:pt idx="26679">
                  <c:v>0.83728797999999993</c:v>
                </c:pt>
                <c:pt idx="26680">
                  <c:v>0.83734562000000012</c:v>
                </c:pt>
                <c:pt idx="26681">
                  <c:v>0.83740349000000003</c:v>
                </c:pt>
                <c:pt idx="26682">
                  <c:v>0.83746135999999993</c:v>
                </c:pt>
                <c:pt idx="26683">
                  <c:v>0.83751922999999984</c:v>
                </c:pt>
                <c:pt idx="26684">
                  <c:v>0.83757709999999996</c:v>
                </c:pt>
                <c:pt idx="26685">
                  <c:v>0.83763496999999998</c:v>
                </c:pt>
                <c:pt idx="26686">
                  <c:v>0.83769296000000004</c:v>
                </c:pt>
                <c:pt idx="26687">
                  <c:v>0.83775082999999995</c:v>
                </c:pt>
                <c:pt idx="26688">
                  <c:v>0.83780858000000002</c:v>
                </c:pt>
                <c:pt idx="26689">
                  <c:v>0.83786645000000004</c:v>
                </c:pt>
                <c:pt idx="26690">
                  <c:v>0.83792454999999999</c:v>
                </c:pt>
                <c:pt idx="26691">
                  <c:v>0.83798242999999983</c:v>
                </c:pt>
                <c:pt idx="26692">
                  <c:v>0.83804030000000007</c:v>
                </c:pt>
                <c:pt idx="26693">
                  <c:v>0.83809792999999999</c:v>
                </c:pt>
                <c:pt idx="26694">
                  <c:v>0.83815603999999999</c:v>
                </c:pt>
                <c:pt idx="26695">
                  <c:v>0.83821413999999994</c:v>
                </c:pt>
                <c:pt idx="26696">
                  <c:v>0.83827143000000015</c:v>
                </c:pt>
                <c:pt idx="26697">
                  <c:v>0.8383294200000001</c:v>
                </c:pt>
                <c:pt idx="26698">
                  <c:v>0.8383874</c:v>
                </c:pt>
                <c:pt idx="26699">
                  <c:v>0.83844527000000013</c:v>
                </c:pt>
                <c:pt idx="26700">
                  <c:v>0.83850325999999997</c:v>
                </c:pt>
                <c:pt idx="26701">
                  <c:v>0.83856112999999988</c:v>
                </c:pt>
                <c:pt idx="26702">
                  <c:v>0.83861912000000005</c:v>
                </c:pt>
                <c:pt idx="26703">
                  <c:v>0.83867698999999996</c:v>
                </c:pt>
                <c:pt idx="26704">
                  <c:v>0.83873439000000005</c:v>
                </c:pt>
                <c:pt idx="26705">
                  <c:v>0.83879226000000007</c:v>
                </c:pt>
                <c:pt idx="26706">
                  <c:v>0.83885025000000013</c:v>
                </c:pt>
                <c:pt idx="26707">
                  <c:v>0.83890812000000003</c:v>
                </c:pt>
                <c:pt idx="26708">
                  <c:v>0.83896599000000005</c:v>
                </c:pt>
                <c:pt idx="26709">
                  <c:v>0.83902398</c:v>
                </c:pt>
                <c:pt idx="26710">
                  <c:v>0.83908172999999997</c:v>
                </c:pt>
                <c:pt idx="26711">
                  <c:v>0.83913972000000003</c:v>
                </c:pt>
                <c:pt idx="26712">
                  <c:v>0.83919759000000005</c:v>
                </c:pt>
                <c:pt idx="26713">
                  <c:v>0.83925534000000002</c:v>
                </c:pt>
                <c:pt idx="26714">
                  <c:v>0.83931343999999997</c:v>
                </c:pt>
                <c:pt idx="26715">
                  <c:v>0.83937130999999998</c:v>
                </c:pt>
                <c:pt idx="26716">
                  <c:v>0.83942918</c:v>
                </c:pt>
                <c:pt idx="26717">
                  <c:v>0.83948705000000001</c:v>
                </c:pt>
                <c:pt idx="26718">
                  <c:v>0.83954481000000014</c:v>
                </c:pt>
                <c:pt idx="26719">
                  <c:v>0.83960268000000005</c:v>
                </c:pt>
                <c:pt idx="26720">
                  <c:v>0.83966054999999984</c:v>
                </c:pt>
                <c:pt idx="26721">
                  <c:v>0.83971842000000008</c:v>
                </c:pt>
                <c:pt idx="26722">
                  <c:v>0.83977628999999998</c:v>
                </c:pt>
                <c:pt idx="26723">
                  <c:v>0.83983416</c:v>
                </c:pt>
                <c:pt idx="26724">
                  <c:v>0.83989203000000012</c:v>
                </c:pt>
                <c:pt idx="26725">
                  <c:v>0.83995002000000007</c:v>
                </c:pt>
                <c:pt idx="26726">
                  <c:v>0.84000788999999998</c:v>
                </c:pt>
                <c:pt idx="26727">
                  <c:v>0.84006530000000001</c:v>
                </c:pt>
                <c:pt idx="26728">
                  <c:v>0.84012350999999996</c:v>
                </c:pt>
                <c:pt idx="26729">
                  <c:v>0.84018137999999998</c:v>
                </c:pt>
                <c:pt idx="26730">
                  <c:v>0.84023924999999999</c:v>
                </c:pt>
                <c:pt idx="26731">
                  <c:v>0.84029701000000012</c:v>
                </c:pt>
                <c:pt idx="26732">
                  <c:v>0.84035464999999998</c:v>
                </c:pt>
                <c:pt idx="26733">
                  <c:v>0.84041274999999993</c:v>
                </c:pt>
                <c:pt idx="26734">
                  <c:v>0.84047061999999995</c:v>
                </c:pt>
                <c:pt idx="26735">
                  <c:v>0.84052837000000002</c:v>
                </c:pt>
                <c:pt idx="26736">
                  <c:v>0.84058635999999987</c:v>
                </c:pt>
                <c:pt idx="26737">
                  <c:v>0.84064388000000012</c:v>
                </c:pt>
                <c:pt idx="26738">
                  <c:v>0.84070187000000007</c:v>
                </c:pt>
                <c:pt idx="26739">
                  <c:v>0.84075962000000015</c:v>
                </c:pt>
                <c:pt idx="26740">
                  <c:v>0.84081748999999983</c:v>
                </c:pt>
                <c:pt idx="26741">
                  <c:v>0.84087548000000012</c:v>
                </c:pt>
                <c:pt idx="26742">
                  <c:v>0.84093346999999996</c:v>
                </c:pt>
                <c:pt idx="26743">
                  <c:v>0.84099145000000008</c:v>
                </c:pt>
                <c:pt idx="26744">
                  <c:v>0.84104944000000015</c:v>
                </c:pt>
                <c:pt idx="26745">
                  <c:v>0.84110731000000005</c:v>
                </c:pt>
                <c:pt idx="26746">
                  <c:v>0.84116517999999996</c:v>
                </c:pt>
                <c:pt idx="26747">
                  <c:v>0.84122304999999997</c:v>
                </c:pt>
                <c:pt idx="26748">
                  <c:v>0.84128091999999999</c:v>
                </c:pt>
                <c:pt idx="26749">
                  <c:v>0.84133879</c:v>
                </c:pt>
                <c:pt idx="26750">
                  <c:v>0.84139655000000002</c:v>
                </c:pt>
                <c:pt idx="26751">
                  <c:v>0.84145442000000004</c:v>
                </c:pt>
                <c:pt idx="26752">
                  <c:v>0.84151193999999996</c:v>
                </c:pt>
                <c:pt idx="26753">
                  <c:v>0.84156980999999997</c:v>
                </c:pt>
                <c:pt idx="26754">
                  <c:v>0.8416276800000001</c:v>
                </c:pt>
                <c:pt idx="26755">
                  <c:v>0.84168555000000012</c:v>
                </c:pt>
                <c:pt idx="26756">
                  <c:v>0.84174342000000013</c:v>
                </c:pt>
                <c:pt idx="26757">
                  <c:v>0.84180141000000008</c:v>
                </c:pt>
                <c:pt idx="26758">
                  <c:v>0.8418592800000001</c:v>
                </c:pt>
                <c:pt idx="26759">
                  <c:v>0.84191715</c:v>
                </c:pt>
                <c:pt idx="26760">
                  <c:v>0.84197502000000013</c:v>
                </c:pt>
                <c:pt idx="26761">
                  <c:v>0.84203289000000003</c:v>
                </c:pt>
                <c:pt idx="26762">
                  <c:v>0.84209076000000005</c:v>
                </c:pt>
                <c:pt idx="26763">
                  <c:v>0.84214873999999995</c:v>
                </c:pt>
                <c:pt idx="26764">
                  <c:v>0.84220662000000002</c:v>
                </c:pt>
                <c:pt idx="26765">
                  <c:v>0.84226471999999997</c:v>
                </c:pt>
                <c:pt idx="26766">
                  <c:v>0.84232269999999998</c:v>
                </c:pt>
                <c:pt idx="26767">
                  <c:v>0.84237998999999997</c:v>
                </c:pt>
                <c:pt idx="26768">
                  <c:v>0.84243787000000003</c:v>
                </c:pt>
                <c:pt idx="26769">
                  <c:v>0.84249574000000005</c:v>
                </c:pt>
                <c:pt idx="26770">
                  <c:v>0.84255360999999984</c:v>
                </c:pt>
                <c:pt idx="26771">
                  <c:v>0.84261148000000008</c:v>
                </c:pt>
                <c:pt idx="26772">
                  <c:v>0.84266946000000009</c:v>
                </c:pt>
                <c:pt idx="26773">
                  <c:v>0.84272733000000011</c:v>
                </c:pt>
                <c:pt idx="26774">
                  <c:v>0.84278542999999995</c:v>
                </c:pt>
                <c:pt idx="26775">
                  <c:v>0.84284330000000007</c:v>
                </c:pt>
                <c:pt idx="26776">
                  <c:v>0.84290118000000003</c:v>
                </c:pt>
                <c:pt idx="26777">
                  <c:v>0.84295905000000015</c:v>
                </c:pt>
                <c:pt idx="26778">
                  <c:v>0.84301702999999983</c:v>
                </c:pt>
                <c:pt idx="26779">
                  <c:v>0.84307490000000007</c:v>
                </c:pt>
                <c:pt idx="26780">
                  <c:v>0.84313265999999998</c:v>
                </c:pt>
                <c:pt idx="26781">
                  <c:v>0.84319052999999999</c:v>
                </c:pt>
                <c:pt idx="26782">
                  <c:v>0.84324816999999996</c:v>
                </c:pt>
                <c:pt idx="26783">
                  <c:v>0.84330603999999998</c:v>
                </c:pt>
                <c:pt idx="26784">
                  <c:v>0.84336401999999999</c:v>
                </c:pt>
                <c:pt idx="26785">
                  <c:v>0.84342189000000012</c:v>
                </c:pt>
                <c:pt idx="26786">
                  <c:v>0.84347976000000002</c:v>
                </c:pt>
                <c:pt idx="26787">
                  <c:v>0.84353774999999986</c:v>
                </c:pt>
                <c:pt idx="26788">
                  <c:v>0.8435956200000001</c:v>
                </c:pt>
                <c:pt idx="26789">
                  <c:v>0.84365361000000016</c:v>
                </c:pt>
                <c:pt idx="26790">
                  <c:v>0.84371101000000015</c:v>
                </c:pt>
                <c:pt idx="26791">
                  <c:v>0.84376899999999999</c:v>
                </c:pt>
                <c:pt idx="26792">
                  <c:v>0.84382687000000012</c:v>
                </c:pt>
                <c:pt idx="26793">
                  <c:v>0.84388474000000002</c:v>
                </c:pt>
                <c:pt idx="26794">
                  <c:v>0.84394261000000015</c:v>
                </c:pt>
                <c:pt idx="26795">
                  <c:v>0.84400048000000005</c:v>
                </c:pt>
                <c:pt idx="26796">
                  <c:v>0.84405834999999996</c:v>
                </c:pt>
                <c:pt idx="26797">
                  <c:v>0.84411633999999991</c:v>
                </c:pt>
                <c:pt idx="26798">
                  <c:v>0.84417421000000015</c:v>
                </c:pt>
                <c:pt idx="26799">
                  <c:v>0.84423218999999994</c:v>
                </c:pt>
                <c:pt idx="26800">
                  <c:v>0.84429005999999995</c:v>
                </c:pt>
                <c:pt idx="26801">
                  <c:v>0.84434792999999997</c:v>
                </c:pt>
                <c:pt idx="26802">
                  <c:v>0.84440579999999998</c:v>
                </c:pt>
                <c:pt idx="26803">
                  <c:v>0.84446378999999994</c:v>
                </c:pt>
                <c:pt idx="26804">
                  <c:v>0.84452108000000004</c:v>
                </c:pt>
                <c:pt idx="26805">
                  <c:v>0.84457952999999997</c:v>
                </c:pt>
                <c:pt idx="26806">
                  <c:v>0.84463681999999995</c:v>
                </c:pt>
                <c:pt idx="26807">
                  <c:v>0.84469516000000011</c:v>
                </c:pt>
                <c:pt idx="26808">
                  <c:v>0.84475314000000001</c:v>
                </c:pt>
                <c:pt idx="26809">
                  <c:v>0.84481101000000014</c:v>
                </c:pt>
                <c:pt idx="26810">
                  <c:v>0.84486830000000002</c:v>
                </c:pt>
                <c:pt idx="26811">
                  <c:v>0.84492617999999997</c:v>
                </c:pt>
                <c:pt idx="26812">
                  <c:v>0.84498404999999999</c:v>
                </c:pt>
                <c:pt idx="26813">
                  <c:v>0.84504192000000011</c:v>
                </c:pt>
                <c:pt idx="26814">
                  <c:v>0.84509979000000013</c:v>
                </c:pt>
                <c:pt idx="26815">
                  <c:v>0.84515777000000003</c:v>
                </c:pt>
                <c:pt idx="26816">
                  <c:v>0.84521575999999998</c:v>
                </c:pt>
                <c:pt idx="26817">
                  <c:v>0.84527363000000011</c:v>
                </c:pt>
                <c:pt idx="26818">
                  <c:v>0.84533161999999995</c:v>
                </c:pt>
                <c:pt idx="26819">
                  <c:v>0.84538937000000003</c:v>
                </c:pt>
                <c:pt idx="26820">
                  <c:v>0.84544724000000004</c:v>
                </c:pt>
                <c:pt idx="26821">
                  <c:v>0.84550523000000011</c:v>
                </c:pt>
                <c:pt idx="26822">
                  <c:v>0.84556321000000001</c:v>
                </c:pt>
                <c:pt idx="26823">
                  <c:v>0.84562062000000016</c:v>
                </c:pt>
                <c:pt idx="26824">
                  <c:v>0.84567848999999995</c:v>
                </c:pt>
                <c:pt idx="26825">
                  <c:v>0.84573635999999996</c:v>
                </c:pt>
                <c:pt idx="26826">
                  <c:v>0.84579435000000014</c:v>
                </c:pt>
                <c:pt idx="26827">
                  <c:v>0.84585222000000004</c:v>
                </c:pt>
                <c:pt idx="26828">
                  <c:v>0.84591008999999984</c:v>
                </c:pt>
                <c:pt idx="26829">
                  <c:v>0.84596795999999996</c:v>
                </c:pt>
                <c:pt idx="26830">
                  <c:v>0.84602583000000009</c:v>
                </c:pt>
                <c:pt idx="26831">
                  <c:v>0.84608369999999999</c:v>
                </c:pt>
                <c:pt idx="26832">
                  <c:v>0.84614168000000012</c:v>
                </c:pt>
                <c:pt idx="26833">
                  <c:v>0.84619955000000013</c:v>
                </c:pt>
                <c:pt idx="26834">
                  <c:v>0.84625753999999997</c:v>
                </c:pt>
                <c:pt idx="26835">
                  <c:v>0.84631540999999999</c:v>
                </c:pt>
                <c:pt idx="26836">
                  <c:v>0.84637328000000001</c:v>
                </c:pt>
                <c:pt idx="26837">
                  <c:v>0.84643115000000002</c:v>
                </c:pt>
                <c:pt idx="26838">
                  <c:v>0.84648867999999999</c:v>
                </c:pt>
                <c:pt idx="26839">
                  <c:v>0.84654655000000001</c:v>
                </c:pt>
                <c:pt idx="26840">
                  <c:v>0.84660442000000014</c:v>
                </c:pt>
                <c:pt idx="26841">
                  <c:v>0.84666240000000004</c:v>
                </c:pt>
                <c:pt idx="26842">
                  <c:v>0.84672027000000016</c:v>
                </c:pt>
                <c:pt idx="26843">
                  <c:v>0.84677814000000007</c:v>
                </c:pt>
                <c:pt idx="26844">
                  <c:v>0.84683600999999997</c:v>
                </c:pt>
                <c:pt idx="26845">
                  <c:v>0.84689412000000008</c:v>
                </c:pt>
                <c:pt idx="26846">
                  <c:v>0.84695198999999999</c:v>
                </c:pt>
                <c:pt idx="26847">
                  <c:v>0.84700986000000011</c:v>
                </c:pt>
                <c:pt idx="26848">
                  <c:v>0.84706773000000002</c:v>
                </c:pt>
                <c:pt idx="26849">
                  <c:v>0.84712560000000015</c:v>
                </c:pt>
                <c:pt idx="26850">
                  <c:v>0.84718347000000005</c:v>
                </c:pt>
                <c:pt idx="26851">
                  <c:v>0.84724133999999995</c:v>
                </c:pt>
                <c:pt idx="26852">
                  <c:v>0.84729932000000008</c:v>
                </c:pt>
                <c:pt idx="26853">
                  <c:v>0.84735673</c:v>
                </c:pt>
                <c:pt idx="26854">
                  <c:v>0.84741460000000002</c:v>
                </c:pt>
                <c:pt idx="26855">
                  <c:v>0.84747258999999986</c:v>
                </c:pt>
                <c:pt idx="26856">
                  <c:v>0.84753045999999999</c:v>
                </c:pt>
                <c:pt idx="26857">
                  <c:v>0.84758833</c:v>
                </c:pt>
                <c:pt idx="26858">
                  <c:v>0.84764620000000013</c:v>
                </c:pt>
                <c:pt idx="26859">
                  <c:v>0.84770407000000014</c:v>
                </c:pt>
                <c:pt idx="26860">
                  <c:v>0.84776194000000005</c:v>
                </c:pt>
                <c:pt idx="26861">
                  <c:v>0.84781993000000011</c:v>
                </c:pt>
                <c:pt idx="26862">
                  <c:v>0.84787780000000013</c:v>
                </c:pt>
                <c:pt idx="26863">
                  <c:v>0.84793578000000003</c:v>
                </c:pt>
                <c:pt idx="26864">
                  <c:v>0.84799365000000015</c:v>
                </c:pt>
                <c:pt idx="26865">
                  <c:v>0.84805106000000008</c:v>
                </c:pt>
                <c:pt idx="26866">
                  <c:v>0.84810905000000014</c:v>
                </c:pt>
                <c:pt idx="26867">
                  <c:v>0.84816703000000004</c:v>
                </c:pt>
                <c:pt idx="26868">
                  <c:v>0.84822512999999999</c:v>
                </c:pt>
                <c:pt idx="26869">
                  <c:v>0.84828311999999984</c:v>
                </c:pt>
                <c:pt idx="26870">
                  <c:v>0.84834098999999996</c:v>
                </c:pt>
                <c:pt idx="26871">
                  <c:v>0.84839886000000009</c:v>
                </c:pt>
                <c:pt idx="26872">
                  <c:v>0.84845661999999999</c:v>
                </c:pt>
                <c:pt idx="26873">
                  <c:v>0.84851401999999998</c:v>
                </c:pt>
                <c:pt idx="26874">
                  <c:v>0.84857211999999993</c:v>
                </c:pt>
                <c:pt idx="26875">
                  <c:v>0.84862976000000012</c:v>
                </c:pt>
                <c:pt idx="26876">
                  <c:v>0.84868787000000012</c:v>
                </c:pt>
                <c:pt idx="26877">
                  <c:v>0.84874585000000025</c:v>
                </c:pt>
                <c:pt idx="26878">
                  <c:v>0.84880372000000004</c:v>
                </c:pt>
                <c:pt idx="26879">
                  <c:v>0.84886170999999999</c:v>
                </c:pt>
                <c:pt idx="26880">
                  <c:v>0.84891958000000001</c:v>
                </c:pt>
                <c:pt idx="26881">
                  <c:v>0.84897745000000013</c:v>
                </c:pt>
                <c:pt idx="26882">
                  <c:v>0.84903485999999995</c:v>
                </c:pt>
                <c:pt idx="26883">
                  <c:v>0.84909272999999996</c:v>
                </c:pt>
                <c:pt idx="26884">
                  <c:v>0.84915059999999998</c:v>
                </c:pt>
                <c:pt idx="26885">
                  <c:v>0.84920846999999999</c:v>
                </c:pt>
                <c:pt idx="26886">
                  <c:v>0.84926645000000001</c:v>
                </c:pt>
                <c:pt idx="26887">
                  <c:v>0.84932444000000007</c:v>
                </c:pt>
                <c:pt idx="26888">
                  <c:v>0.84938253999999991</c:v>
                </c:pt>
                <c:pt idx="26889">
                  <c:v>0.84944041000000015</c:v>
                </c:pt>
                <c:pt idx="26890">
                  <c:v>0.84949828000000005</c:v>
                </c:pt>
                <c:pt idx="26891">
                  <c:v>0.84955614999999973</c:v>
                </c:pt>
                <c:pt idx="26892">
                  <c:v>0.84961402000000008</c:v>
                </c:pt>
                <c:pt idx="26893">
                  <c:v>0.8496718900000001</c:v>
                </c:pt>
                <c:pt idx="26894">
                  <c:v>0.84972942000000018</c:v>
                </c:pt>
                <c:pt idx="26895">
                  <c:v>0.84978728999999997</c:v>
                </c:pt>
                <c:pt idx="26896">
                  <c:v>0.8498451600000001</c:v>
                </c:pt>
                <c:pt idx="26897">
                  <c:v>0.84990290999999996</c:v>
                </c:pt>
                <c:pt idx="26898">
                  <c:v>0.84996090000000002</c:v>
                </c:pt>
                <c:pt idx="26899">
                  <c:v>0.85001877000000003</c:v>
                </c:pt>
                <c:pt idx="26900">
                  <c:v>0.85007664000000005</c:v>
                </c:pt>
                <c:pt idx="26901">
                  <c:v>0.85013461999999995</c:v>
                </c:pt>
                <c:pt idx="26902">
                  <c:v>0.85019248999999997</c:v>
                </c:pt>
                <c:pt idx="26903">
                  <c:v>0.85025048000000003</c:v>
                </c:pt>
                <c:pt idx="26904">
                  <c:v>0.85030846999999998</c:v>
                </c:pt>
                <c:pt idx="26905">
                  <c:v>0.85036645</c:v>
                </c:pt>
                <c:pt idx="26906">
                  <c:v>0.85042421000000012</c:v>
                </c:pt>
                <c:pt idx="26907">
                  <c:v>0.8504815</c:v>
                </c:pt>
                <c:pt idx="26908">
                  <c:v>0.85053948999999984</c:v>
                </c:pt>
                <c:pt idx="26909">
                  <c:v>0.85059724000000003</c:v>
                </c:pt>
                <c:pt idx="26910">
                  <c:v>0.8506552300000001</c:v>
                </c:pt>
                <c:pt idx="26911">
                  <c:v>0.85071321000000011</c:v>
                </c:pt>
                <c:pt idx="26912">
                  <c:v>0.85077119999999995</c:v>
                </c:pt>
                <c:pt idx="26913">
                  <c:v>0.85082907000000008</c:v>
                </c:pt>
                <c:pt idx="26914">
                  <c:v>0.85088693999999998</c:v>
                </c:pt>
                <c:pt idx="26915">
                  <c:v>0.85094481000000022</c:v>
                </c:pt>
                <c:pt idx="26916">
                  <c:v>0.85100268000000001</c:v>
                </c:pt>
                <c:pt idx="26917">
                  <c:v>0.85106066999999996</c:v>
                </c:pt>
                <c:pt idx="26918">
                  <c:v>0.85111853999999998</c:v>
                </c:pt>
                <c:pt idx="26919">
                  <c:v>0.85117606000000001</c:v>
                </c:pt>
                <c:pt idx="26920">
                  <c:v>0.85123439000000001</c:v>
                </c:pt>
                <c:pt idx="26921">
                  <c:v>0.85129226000000002</c:v>
                </c:pt>
                <c:pt idx="26922">
                  <c:v>0.85134979000000011</c:v>
                </c:pt>
                <c:pt idx="26923">
                  <c:v>0.85140788999999983</c:v>
                </c:pt>
                <c:pt idx="26924">
                  <c:v>0.85146586999999996</c:v>
                </c:pt>
                <c:pt idx="26925">
                  <c:v>0.85152373999999997</c:v>
                </c:pt>
                <c:pt idx="26926">
                  <c:v>0.85158162000000004</c:v>
                </c:pt>
                <c:pt idx="26927">
                  <c:v>0.85163949000000017</c:v>
                </c:pt>
                <c:pt idx="26928">
                  <c:v>0.85169736000000007</c:v>
                </c:pt>
                <c:pt idx="26929">
                  <c:v>0.85175498999999999</c:v>
                </c:pt>
                <c:pt idx="26930">
                  <c:v>0.85181287000000017</c:v>
                </c:pt>
                <c:pt idx="26931">
                  <c:v>0.85187074000000007</c:v>
                </c:pt>
                <c:pt idx="26932">
                  <c:v>0.85192861000000009</c:v>
                </c:pt>
                <c:pt idx="26933">
                  <c:v>0.85198647999999999</c:v>
                </c:pt>
                <c:pt idx="26934">
                  <c:v>0.85204435000000012</c:v>
                </c:pt>
                <c:pt idx="26935">
                  <c:v>0.85210244999999996</c:v>
                </c:pt>
                <c:pt idx="26936">
                  <c:v>0.8521598600000001</c:v>
                </c:pt>
                <c:pt idx="26937">
                  <c:v>0.85221784</c:v>
                </c:pt>
                <c:pt idx="26938">
                  <c:v>0.85227571000000013</c:v>
                </c:pt>
                <c:pt idx="26939">
                  <c:v>0.85233347000000004</c:v>
                </c:pt>
                <c:pt idx="26940">
                  <c:v>0.85239156999999999</c:v>
                </c:pt>
                <c:pt idx="26941">
                  <c:v>0.85244944000000011</c:v>
                </c:pt>
                <c:pt idx="26942">
                  <c:v>0.85250742999999984</c:v>
                </c:pt>
                <c:pt idx="26943">
                  <c:v>0.85256529999999997</c:v>
                </c:pt>
                <c:pt idx="26944">
                  <c:v>0.85262282000000011</c:v>
                </c:pt>
                <c:pt idx="26945">
                  <c:v>0.85268069000000013</c:v>
                </c:pt>
                <c:pt idx="26946">
                  <c:v>0.85273856000000003</c:v>
                </c:pt>
                <c:pt idx="26947">
                  <c:v>0.85279678000000003</c:v>
                </c:pt>
                <c:pt idx="26948">
                  <c:v>0.85285465000000016</c:v>
                </c:pt>
                <c:pt idx="26949">
                  <c:v>0.85291251999999984</c:v>
                </c:pt>
                <c:pt idx="26950">
                  <c:v>0.85297038999999997</c:v>
                </c:pt>
                <c:pt idx="26951">
                  <c:v>0.85302826000000009</c:v>
                </c:pt>
                <c:pt idx="26952">
                  <c:v>0.85308613</c:v>
                </c:pt>
                <c:pt idx="26953">
                  <c:v>0.85314400000000012</c:v>
                </c:pt>
                <c:pt idx="26954">
                  <c:v>0.85320164000000009</c:v>
                </c:pt>
                <c:pt idx="26955">
                  <c:v>0.85325974000000004</c:v>
                </c:pt>
                <c:pt idx="26956">
                  <c:v>0.85331760999999984</c:v>
                </c:pt>
                <c:pt idx="26957">
                  <c:v>0.85337548000000008</c:v>
                </c:pt>
                <c:pt idx="26958">
                  <c:v>0.853433</c:v>
                </c:pt>
                <c:pt idx="26959">
                  <c:v>0.85349098999999984</c:v>
                </c:pt>
                <c:pt idx="26960">
                  <c:v>0.85354886000000008</c:v>
                </c:pt>
                <c:pt idx="26961">
                  <c:v>0.85360650000000005</c:v>
                </c:pt>
                <c:pt idx="26962">
                  <c:v>0.85366449000000011</c:v>
                </c:pt>
                <c:pt idx="26963">
                  <c:v>0.85372236000000001</c:v>
                </c:pt>
                <c:pt idx="26964">
                  <c:v>0.85378023000000014</c:v>
                </c:pt>
                <c:pt idx="26965">
                  <c:v>0.85383810000000004</c:v>
                </c:pt>
                <c:pt idx="26966">
                  <c:v>0.85389596999999995</c:v>
                </c:pt>
                <c:pt idx="26967">
                  <c:v>0.85395384000000008</c:v>
                </c:pt>
                <c:pt idx="26968">
                  <c:v>0.85401182000000009</c:v>
                </c:pt>
                <c:pt idx="26969">
                  <c:v>0.85406968999999999</c:v>
                </c:pt>
                <c:pt idx="26970">
                  <c:v>0.85412756000000001</c:v>
                </c:pt>
                <c:pt idx="26971">
                  <c:v>0.85418543000000013</c:v>
                </c:pt>
                <c:pt idx="26972">
                  <c:v>0.85424342000000009</c:v>
                </c:pt>
                <c:pt idx="26973">
                  <c:v>0.85430128999999999</c:v>
                </c:pt>
                <c:pt idx="26974">
                  <c:v>0.85435916000000001</c:v>
                </c:pt>
                <c:pt idx="26975">
                  <c:v>0.85441703000000002</c:v>
                </c:pt>
                <c:pt idx="26976">
                  <c:v>0.85447455000000005</c:v>
                </c:pt>
                <c:pt idx="26977">
                  <c:v>0.85453243000000001</c:v>
                </c:pt>
                <c:pt idx="26978">
                  <c:v>0.85459041000000013</c:v>
                </c:pt>
                <c:pt idx="26979">
                  <c:v>0.85464828000000015</c:v>
                </c:pt>
                <c:pt idx="26980">
                  <c:v>0.85470615000000005</c:v>
                </c:pt>
                <c:pt idx="26981">
                  <c:v>0.85476402000000007</c:v>
                </c:pt>
                <c:pt idx="26982">
                  <c:v>0.85482189000000008</c:v>
                </c:pt>
                <c:pt idx="26983">
                  <c:v>0.85487999000000015</c:v>
                </c:pt>
                <c:pt idx="26984">
                  <c:v>0.85493786999999999</c:v>
                </c:pt>
                <c:pt idx="26985">
                  <c:v>0.85499585000000022</c:v>
                </c:pt>
                <c:pt idx="26986">
                  <c:v>0.85505372000000002</c:v>
                </c:pt>
                <c:pt idx="26987">
                  <c:v>0.85511148000000003</c:v>
                </c:pt>
                <c:pt idx="26988">
                  <c:v>0.85516946000000005</c:v>
                </c:pt>
                <c:pt idx="26989">
                  <c:v>0.85522686999999997</c:v>
                </c:pt>
                <c:pt idx="26990">
                  <c:v>0.85528486000000004</c:v>
                </c:pt>
                <c:pt idx="26991">
                  <c:v>0.85534273000000005</c:v>
                </c:pt>
                <c:pt idx="26992">
                  <c:v>0.85540070999999984</c:v>
                </c:pt>
                <c:pt idx="26993">
                  <c:v>0.85545824000000004</c:v>
                </c:pt>
                <c:pt idx="26994">
                  <c:v>0.85551621999999994</c:v>
                </c:pt>
                <c:pt idx="26995">
                  <c:v>0.85557408999999984</c:v>
                </c:pt>
                <c:pt idx="26996">
                  <c:v>0.85563196000000008</c:v>
                </c:pt>
                <c:pt idx="26997">
                  <c:v>0.85569018000000008</c:v>
                </c:pt>
                <c:pt idx="26998">
                  <c:v>0.85574805000000009</c:v>
                </c:pt>
                <c:pt idx="26999">
                  <c:v>0.85580592000000011</c:v>
                </c:pt>
                <c:pt idx="27000">
                  <c:v>0.85586379000000001</c:v>
                </c:pt>
                <c:pt idx="27001">
                  <c:v>0.85592166000000014</c:v>
                </c:pt>
                <c:pt idx="27002">
                  <c:v>0.85597965000000009</c:v>
                </c:pt>
                <c:pt idx="27003">
                  <c:v>0.85603693999999997</c:v>
                </c:pt>
                <c:pt idx="27004">
                  <c:v>0.85609481000000009</c:v>
                </c:pt>
                <c:pt idx="27005">
                  <c:v>0.85615268</c:v>
                </c:pt>
                <c:pt idx="27006">
                  <c:v>0.85621055000000001</c:v>
                </c:pt>
                <c:pt idx="27007">
                  <c:v>0.85626853999999997</c:v>
                </c:pt>
                <c:pt idx="27008">
                  <c:v>0.85632640999999998</c:v>
                </c:pt>
                <c:pt idx="27009">
                  <c:v>0.85638439</c:v>
                </c:pt>
                <c:pt idx="27010">
                  <c:v>0.85644226000000001</c:v>
                </c:pt>
                <c:pt idx="27011">
                  <c:v>0.85650013000000003</c:v>
                </c:pt>
                <c:pt idx="27012">
                  <c:v>0.85655800000000004</c:v>
                </c:pt>
                <c:pt idx="27013">
                  <c:v>0.85661586999999995</c:v>
                </c:pt>
                <c:pt idx="27014">
                  <c:v>0.85667386000000012</c:v>
                </c:pt>
                <c:pt idx="27015">
                  <c:v>0.85673185000000007</c:v>
                </c:pt>
                <c:pt idx="27016">
                  <c:v>0.85678924999999995</c:v>
                </c:pt>
                <c:pt idx="27017">
                  <c:v>0.85684735999999995</c:v>
                </c:pt>
                <c:pt idx="27018">
                  <c:v>0.85690523000000007</c:v>
                </c:pt>
                <c:pt idx="27019">
                  <c:v>0.85696320999999998</c:v>
                </c:pt>
                <c:pt idx="27020">
                  <c:v>0.85702120000000015</c:v>
                </c:pt>
                <c:pt idx="27021">
                  <c:v>0.85707907000000016</c:v>
                </c:pt>
                <c:pt idx="27022">
                  <c:v>0.85713693999999996</c:v>
                </c:pt>
                <c:pt idx="27023">
                  <c:v>0.85719493000000013</c:v>
                </c:pt>
                <c:pt idx="27024">
                  <c:v>0.85725280000000004</c:v>
                </c:pt>
                <c:pt idx="27025">
                  <c:v>0.85731009000000002</c:v>
                </c:pt>
                <c:pt idx="27026">
                  <c:v>0.85736807000000004</c:v>
                </c:pt>
                <c:pt idx="27027">
                  <c:v>0.85742605999999999</c:v>
                </c:pt>
                <c:pt idx="27028">
                  <c:v>0.85748393000000001</c:v>
                </c:pt>
                <c:pt idx="27029">
                  <c:v>0.85754180000000013</c:v>
                </c:pt>
                <c:pt idx="27030">
                  <c:v>0.85759990000000008</c:v>
                </c:pt>
                <c:pt idx="27031">
                  <c:v>0.85765776999999999</c:v>
                </c:pt>
                <c:pt idx="27032">
                  <c:v>0.85771506000000008</c:v>
                </c:pt>
                <c:pt idx="27033">
                  <c:v>0.85777292999999999</c:v>
                </c:pt>
                <c:pt idx="27034">
                  <c:v>0.85783080000000012</c:v>
                </c:pt>
                <c:pt idx="27035">
                  <c:v>0.85788878999999996</c:v>
                </c:pt>
                <c:pt idx="27036">
                  <c:v>0.85794666000000008</c:v>
                </c:pt>
                <c:pt idx="27037">
                  <c:v>0.85800452999999999</c:v>
                </c:pt>
                <c:pt idx="27038">
                  <c:v>0.8580624</c:v>
                </c:pt>
                <c:pt idx="27039">
                  <c:v>0.85812027000000013</c:v>
                </c:pt>
                <c:pt idx="27040">
                  <c:v>0.85817814000000003</c:v>
                </c:pt>
                <c:pt idx="27041">
                  <c:v>0.85823612999999987</c:v>
                </c:pt>
                <c:pt idx="27042">
                  <c:v>0.85829400000000011</c:v>
                </c:pt>
                <c:pt idx="27043">
                  <c:v>0.85835187000000013</c:v>
                </c:pt>
                <c:pt idx="27044">
                  <c:v>0.85840974000000003</c:v>
                </c:pt>
                <c:pt idx="27045">
                  <c:v>0.85846772999999987</c:v>
                </c:pt>
                <c:pt idx="27046">
                  <c:v>0.85852560000000011</c:v>
                </c:pt>
                <c:pt idx="27047">
                  <c:v>0.8585835799999999</c:v>
                </c:pt>
                <c:pt idx="27048">
                  <c:v>0.85864145000000025</c:v>
                </c:pt>
                <c:pt idx="27049">
                  <c:v>0.85869932000000015</c:v>
                </c:pt>
                <c:pt idx="27050">
                  <c:v>0.85875685000000013</c:v>
                </c:pt>
                <c:pt idx="27051">
                  <c:v>0.85881483000000014</c:v>
                </c:pt>
                <c:pt idx="27052">
                  <c:v>0.85887270000000004</c:v>
                </c:pt>
                <c:pt idx="27053">
                  <c:v>0.85893092000000004</c:v>
                </c:pt>
                <c:pt idx="27054">
                  <c:v>0.85898856000000001</c:v>
                </c:pt>
                <c:pt idx="27055">
                  <c:v>0.85904643000000014</c:v>
                </c:pt>
                <c:pt idx="27056">
                  <c:v>0.85910394999999984</c:v>
                </c:pt>
                <c:pt idx="27057">
                  <c:v>0.85916182000000008</c:v>
                </c:pt>
                <c:pt idx="27058">
                  <c:v>0.85921981000000014</c:v>
                </c:pt>
                <c:pt idx="27059">
                  <c:v>0.85927768000000004</c:v>
                </c:pt>
                <c:pt idx="27060">
                  <c:v>0.85933554999999984</c:v>
                </c:pt>
                <c:pt idx="27061">
                  <c:v>0.85939354000000001</c:v>
                </c:pt>
                <c:pt idx="27062">
                  <c:v>0.85945141000000014</c:v>
                </c:pt>
                <c:pt idx="27063">
                  <c:v>0.85950928000000004</c:v>
                </c:pt>
                <c:pt idx="27064">
                  <c:v>0.85956726000000006</c:v>
                </c:pt>
                <c:pt idx="27065">
                  <c:v>0.85962479000000014</c:v>
                </c:pt>
                <c:pt idx="27066">
                  <c:v>0.85968277000000004</c:v>
                </c:pt>
                <c:pt idx="27067">
                  <c:v>0.85974064000000006</c:v>
                </c:pt>
                <c:pt idx="27068">
                  <c:v>0.85979863000000023</c:v>
                </c:pt>
                <c:pt idx="27069">
                  <c:v>0.85985650000000002</c:v>
                </c:pt>
                <c:pt idx="27070">
                  <c:v>0.85991437000000004</c:v>
                </c:pt>
                <c:pt idx="27071">
                  <c:v>0.85997235999999999</c:v>
                </c:pt>
                <c:pt idx="27072">
                  <c:v>0.86003023000000012</c:v>
                </c:pt>
                <c:pt idx="27073">
                  <c:v>0.86008810000000002</c:v>
                </c:pt>
                <c:pt idx="27074">
                  <c:v>0.86014562000000028</c:v>
                </c:pt>
                <c:pt idx="27075">
                  <c:v>0.86020348999999996</c:v>
                </c:pt>
                <c:pt idx="27076">
                  <c:v>0.86026135999999997</c:v>
                </c:pt>
                <c:pt idx="27077">
                  <c:v>0.86031922999999999</c:v>
                </c:pt>
                <c:pt idx="27078">
                  <c:v>0.86037710000000001</c:v>
                </c:pt>
                <c:pt idx="27079">
                  <c:v>0.86043519999999996</c:v>
                </c:pt>
                <c:pt idx="27080">
                  <c:v>0.86049306999999997</c:v>
                </c:pt>
                <c:pt idx="27081">
                  <c:v>0.86055093999999999</c:v>
                </c:pt>
                <c:pt idx="27082">
                  <c:v>0.86060881000000022</c:v>
                </c:pt>
                <c:pt idx="27083">
                  <c:v>0.86066668000000002</c:v>
                </c:pt>
                <c:pt idx="27084">
                  <c:v>0.86072455000000014</c:v>
                </c:pt>
                <c:pt idx="27085">
                  <c:v>0.86078242999999999</c:v>
                </c:pt>
                <c:pt idx="27086">
                  <c:v>0.86084053000000016</c:v>
                </c:pt>
                <c:pt idx="27087">
                  <c:v>0.86089839999999995</c:v>
                </c:pt>
                <c:pt idx="27088">
                  <c:v>0.86095580000000016</c:v>
                </c:pt>
                <c:pt idx="27089">
                  <c:v>0.86101379</c:v>
                </c:pt>
                <c:pt idx="27090">
                  <c:v>0.86107166000000013</c:v>
                </c:pt>
                <c:pt idx="27091">
                  <c:v>0.86112953000000014</c:v>
                </c:pt>
                <c:pt idx="27092">
                  <c:v>0.86118740000000005</c:v>
                </c:pt>
                <c:pt idx="27093">
                  <c:v>0.86124526999999995</c:v>
                </c:pt>
                <c:pt idx="27094">
                  <c:v>0.86130313999999997</c:v>
                </c:pt>
                <c:pt idx="27095">
                  <c:v>0.86136113000000003</c:v>
                </c:pt>
                <c:pt idx="27096">
                  <c:v>0.86141922999999998</c:v>
                </c:pt>
                <c:pt idx="27097">
                  <c:v>0.86147664000000002</c:v>
                </c:pt>
                <c:pt idx="27098">
                  <c:v>0.86153462000000003</c:v>
                </c:pt>
                <c:pt idx="27099">
                  <c:v>0.86159249000000004</c:v>
                </c:pt>
                <c:pt idx="27100">
                  <c:v>0.86165037000000011</c:v>
                </c:pt>
                <c:pt idx="27101">
                  <c:v>0.86170824000000013</c:v>
                </c:pt>
                <c:pt idx="27102">
                  <c:v>0.86176598999999998</c:v>
                </c:pt>
                <c:pt idx="27103">
                  <c:v>0.86182398000000005</c:v>
                </c:pt>
                <c:pt idx="27104">
                  <c:v>0.86188195999999995</c:v>
                </c:pt>
                <c:pt idx="27105">
                  <c:v>0.86193995000000012</c:v>
                </c:pt>
                <c:pt idx="27106">
                  <c:v>0.86199782000000014</c:v>
                </c:pt>
                <c:pt idx="27107">
                  <c:v>0.86205580000000015</c:v>
                </c:pt>
                <c:pt idx="27108">
                  <c:v>0.86211320999999996</c:v>
                </c:pt>
                <c:pt idx="27109">
                  <c:v>0.86217096999999998</c:v>
                </c:pt>
                <c:pt idx="27110">
                  <c:v>0.86222894999999999</c:v>
                </c:pt>
                <c:pt idx="27111">
                  <c:v>0.86228682000000001</c:v>
                </c:pt>
                <c:pt idx="27112">
                  <c:v>0.86234481000000007</c:v>
                </c:pt>
                <c:pt idx="27113">
                  <c:v>0.86240280000000002</c:v>
                </c:pt>
                <c:pt idx="27114">
                  <c:v>0.86246067000000004</c:v>
                </c:pt>
                <c:pt idx="27115">
                  <c:v>0.86251853999999983</c:v>
                </c:pt>
                <c:pt idx="27116">
                  <c:v>0.86257640999999996</c:v>
                </c:pt>
                <c:pt idx="27117">
                  <c:v>0.86263428000000009</c:v>
                </c:pt>
                <c:pt idx="27118">
                  <c:v>0.86269238000000004</c:v>
                </c:pt>
                <c:pt idx="27119">
                  <c:v>0.86275013000000011</c:v>
                </c:pt>
                <c:pt idx="27120">
                  <c:v>0.86280812000000007</c:v>
                </c:pt>
                <c:pt idx="27121">
                  <c:v>0.86286541000000017</c:v>
                </c:pt>
                <c:pt idx="27122">
                  <c:v>0.86292340000000012</c:v>
                </c:pt>
                <c:pt idx="27123">
                  <c:v>0.86298138000000002</c:v>
                </c:pt>
                <c:pt idx="27124">
                  <c:v>0.86303925000000015</c:v>
                </c:pt>
                <c:pt idx="27125">
                  <c:v>0.86309712000000005</c:v>
                </c:pt>
                <c:pt idx="27126">
                  <c:v>0.86315498999999996</c:v>
                </c:pt>
                <c:pt idx="27127">
                  <c:v>0.86321287000000002</c:v>
                </c:pt>
                <c:pt idx="27128">
                  <c:v>0.86327096999999997</c:v>
                </c:pt>
                <c:pt idx="27129">
                  <c:v>0.8633288400000001</c:v>
                </c:pt>
                <c:pt idx="27130">
                  <c:v>0.86338671</c:v>
                </c:pt>
                <c:pt idx="27131">
                  <c:v>0.86344458000000002</c:v>
                </c:pt>
                <c:pt idx="27132">
                  <c:v>0.86350255999999992</c:v>
                </c:pt>
                <c:pt idx="27133">
                  <c:v>0.86355986000000007</c:v>
                </c:pt>
                <c:pt idx="27134">
                  <c:v>0.86361829999999995</c:v>
                </c:pt>
                <c:pt idx="27135">
                  <c:v>0.86367618000000002</c:v>
                </c:pt>
                <c:pt idx="27136">
                  <c:v>0.86373381000000016</c:v>
                </c:pt>
                <c:pt idx="27137">
                  <c:v>0.86379168000000006</c:v>
                </c:pt>
                <c:pt idx="27138">
                  <c:v>0.86384967000000024</c:v>
                </c:pt>
                <c:pt idx="27139">
                  <c:v>0.86390708000000005</c:v>
                </c:pt>
                <c:pt idx="27140">
                  <c:v>0.86396494999999984</c:v>
                </c:pt>
                <c:pt idx="27141">
                  <c:v>0.86402282000000008</c:v>
                </c:pt>
                <c:pt idx="27142">
                  <c:v>0.86408079999999998</c:v>
                </c:pt>
                <c:pt idx="27143">
                  <c:v>0.86413868000000005</c:v>
                </c:pt>
                <c:pt idx="27144">
                  <c:v>0.86419678</c:v>
                </c:pt>
                <c:pt idx="27145">
                  <c:v>0.86425465000000012</c:v>
                </c:pt>
                <c:pt idx="27146">
                  <c:v>0.86431263000000003</c:v>
                </c:pt>
                <c:pt idx="27147">
                  <c:v>0.86437050000000004</c:v>
                </c:pt>
                <c:pt idx="27148">
                  <c:v>0.86442836999999983</c:v>
                </c:pt>
                <c:pt idx="27149">
                  <c:v>0.86448577999999998</c:v>
                </c:pt>
                <c:pt idx="27150">
                  <c:v>0.86454377000000004</c:v>
                </c:pt>
                <c:pt idx="27151">
                  <c:v>0.86460164000000006</c:v>
                </c:pt>
                <c:pt idx="27152">
                  <c:v>0.86465974000000012</c:v>
                </c:pt>
                <c:pt idx="27153">
                  <c:v>0.86471761000000014</c:v>
                </c:pt>
                <c:pt idx="27154">
                  <c:v>0.86477548000000015</c:v>
                </c:pt>
                <c:pt idx="27155">
                  <c:v>0.86483346999999999</c:v>
                </c:pt>
                <c:pt idx="27156">
                  <c:v>0.86489134000000012</c:v>
                </c:pt>
                <c:pt idx="27157">
                  <c:v>0.86494921000000025</c:v>
                </c:pt>
                <c:pt idx="27158">
                  <c:v>0.86500661999999995</c:v>
                </c:pt>
                <c:pt idx="27159">
                  <c:v>0.86506448999999996</c:v>
                </c:pt>
                <c:pt idx="27160">
                  <c:v>0.86512246999999998</c:v>
                </c:pt>
                <c:pt idx="27161">
                  <c:v>0.86518033999999999</c:v>
                </c:pt>
                <c:pt idx="27162">
                  <c:v>0.86523821000000012</c:v>
                </c:pt>
                <c:pt idx="27163">
                  <c:v>0.86529608000000002</c:v>
                </c:pt>
                <c:pt idx="27164">
                  <c:v>0.86535395000000004</c:v>
                </c:pt>
                <c:pt idx="27165">
                  <c:v>0.86541193999999999</c:v>
                </c:pt>
                <c:pt idx="27166">
                  <c:v>0.86546981000000012</c:v>
                </c:pt>
                <c:pt idx="27167">
                  <c:v>0.86552790999999996</c:v>
                </c:pt>
                <c:pt idx="27168">
                  <c:v>0.86558577999999997</c:v>
                </c:pt>
                <c:pt idx="27169">
                  <c:v>0.8656436500000001</c:v>
                </c:pt>
                <c:pt idx="27170">
                  <c:v>0.86570152000000011</c:v>
                </c:pt>
                <c:pt idx="27171">
                  <c:v>0.86575939000000013</c:v>
                </c:pt>
                <c:pt idx="27172">
                  <c:v>0.86581726000000003</c:v>
                </c:pt>
                <c:pt idx="27173">
                  <c:v>0.86587513000000016</c:v>
                </c:pt>
                <c:pt idx="27174">
                  <c:v>0.86593299999999984</c:v>
                </c:pt>
                <c:pt idx="27175">
                  <c:v>0.86599076000000008</c:v>
                </c:pt>
                <c:pt idx="27176">
                  <c:v>0.8660486300000001</c:v>
                </c:pt>
                <c:pt idx="27177">
                  <c:v>0.8661065</c:v>
                </c:pt>
                <c:pt idx="27178">
                  <c:v>0.86616437000000002</c:v>
                </c:pt>
                <c:pt idx="27179">
                  <c:v>0.86622224000000003</c:v>
                </c:pt>
                <c:pt idx="27180">
                  <c:v>0.86628011000000005</c:v>
                </c:pt>
                <c:pt idx="27181">
                  <c:v>0.86633797999999984</c:v>
                </c:pt>
                <c:pt idx="27182">
                  <c:v>0.86639562000000014</c:v>
                </c:pt>
                <c:pt idx="27183">
                  <c:v>0.86645349000000005</c:v>
                </c:pt>
                <c:pt idx="27184">
                  <c:v>0.86651148</c:v>
                </c:pt>
                <c:pt idx="27185">
                  <c:v>0.86656935000000002</c:v>
                </c:pt>
                <c:pt idx="27186">
                  <c:v>0.86662722000000014</c:v>
                </c:pt>
                <c:pt idx="27187">
                  <c:v>0.86668509000000016</c:v>
                </c:pt>
                <c:pt idx="27188">
                  <c:v>0.86674306999999995</c:v>
                </c:pt>
                <c:pt idx="27189">
                  <c:v>0.86680094000000008</c:v>
                </c:pt>
                <c:pt idx="27190">
                  <c:v>0.86685870000000009</c:v>
                </c:pt>
                <c:pt idx="27191">
                  <c:v>0.86691657</c:v>
                </c:pt>
                <c:pt idx="27192">
                  <c:v>0.86697409000000014</c:v>
                </c:pt>
                <c:pt idx="27193">
                  <c:v>0.86703196000000005</c:v>
                </c:pt>
                <c:pt idx="27194">
                  <c:v>0.86708995000000011</c:v>
                </c:pt>
                <c:pt idx="27195">
                  <c:v>0.86714770000000008</c:v>
                </c:pt>
                <c:pt idx="27196">
                  <c:v>0.86720569000000014</c:v>
                </c:pt>
                <c:pt idx="27197">
                  <c:v>0.86726355999999993</c:v>
                </c:pt>
                <c:pt idx="27198">
                  <c:v>0.86732142999999995</c:v>
                </c:pt>
                <c:pt idx="27199">
                  <c:v>0.86737953000000012</c:v>
                </c:pt>
                <c:pt idx="27200">
                  <c:v>0.86743740000000003</c:v>
                </c:pt>
                <c:pt idx="27201">
                  <c:v>0.86749527000000015</c:v>
                </c:pt>
                <c:pt idx="27202">
                  <c:v>0.86755313999999983</c:v>
                </c:pt>
                <c:pt idx="27203">
                  <c:v>0.86761101000000007</c:v>
                </c:pt>
                <c:pt idx="27204">
                  <c:v>0.86766888000000009</c:v>
                </c:pt>
                <c:pt idx="27205">
                  <c:v>0.86772674999999999</c:v>
                </c:pt>
                <c:pt idx="27206">
                  <c:v>0.86778474000000005</c:v>
                </c:pt>
                <c:pt idx="27207">
                  <c:v>0.86784261000000007</c:v>
                </c:pt>
                <c:pt idx="27208">
                  <c:v>0.86790048000000009</c:v>
                </c:pt>
                <c:pt idx="27209">
                  <c:v>0.86795834999999999</c:v>
                </c:pt>
                <c:pt idx="27210">
                  <c:v>0.86801633999999994</c:v>
                </c:pt>
                <c:pt idx="27211">
                  <c:v>0.86807363000000015</c:v>
                </c:pt>
                <c:pt idx="27212">
                  <c:v>0.86813149999999994</c:v>
                </c:pt>
                <c:pt idx="27213">
                  <c:v>0.86818960000000012</c:v>
                </c:pt>
                <c:pt idx="27214">
                  <c:v>0.86824758999999996</c:v>
                </c:pt>
                <c:pt idx="27215">
                  <c:v>0.86830546000000008</c:v>
                </c:pt>
                <c:pt idx="27216">
                  <c:v>0.86836332999999988</c:v>
                </c:pt>
                <c:pt idx="27217">
                  <c:v>0.86842085000000013</c:v>
                </c:pt>
                <c:pt idx="27218">
                  <c:v>0.86847884000000009</c:v>
                </c:pt>
                <c:pt idx="27219">
                  <c:v>0.86853670999999988</c:v>
                </c:pt>
                <c:pt idx="27220">
                  <c:v>0.86859469000000011</c:v>
                </c:pt>
                <c:pt idx="27221">
                  <c:v>0.86865267999999995</c:v>
                </c:pt>
                <c:pt idx="27222">
                  <c:v>0.86871054999999997</c:v>
                </c:pt>
                <c:pt idx="27223">
                  <c:v>0.8687684200000001</c:v>
                </c:pt>
                <c:pt idx="27224">
                  <c:v>0.86882629000000011</c:v>
                </c:pt>
                <c:pt idx="27225">
                  <c:v>0.86888427999999995</c:v>
                </c:pt>
                <c:pt idx="27226">
                  <c:v>0.86894214999999997</c:v>
                </c:pt>
                <c:pt idx="27227">
                  <c:v>0.86899954999999995</c:v>
                </c:pt>
                <c:pt idx="27228">
                  <c:v>0.86905789000000011</c:v>
                </c:pt>
                <c:pt idx="27229">
                  <c:v>0.86911517999999999</c:v>
                </c:pt>
                <c:pt idx="27230">
                  <c:v>0.86917305000000011</c:v>
                </c:pt>
                <c:pt idx="27231">
                  <c:v>0.86923092000000002</c:v>
                </c:pt>
                <c:pt idx="27232">
                  <c:v>0.86928902000000008</c:v>
                </c:pt>
                <c:pt idx="27233">
                  <c:v>0.86934712000000003</c:v>
                </c:pt>
                <c:pt idx="27234">
                  <c:v>0.86940452999999984</c:v>
                </c:pt>
                <c:pt idx="27235">
                  <c:v>0.86946274999999973</c:v>
                </c:pt>
                <c:pt idx="27236">
                  <c:v>0.86952062000000008</c:v>
                </c:pt>
                <c:pt idx="27237">
                  <c:v>0.86957861000000014</c:v>
                </c:pt>
                <c:pt idx="27238">
                  <c:v>0.86963648000000005</c:v>
                </c:pt>
                <c:pt idx="27239">
                  <c:v>0.86969434999999995</c:v>
                </c:pt>
                <c:pt idx="27240">
                  <c:v>0.86975222000000008</c:v>
                </c:pt>
                <c:pt idx="27241">
                  <c:v>0.86980962000000006</c:v>
                </c:pt>
                <c:pt idx="27242">
                  <c:v>0.86986748999999997</c:v>
                </c:pt>
                <c:pt idx="27243">
                  <c:v>0.86992537000000014</c:v>
                </c:pt>
                <c:pt idx="27244">
                  <c:v>0.86998346999999998</c:v>
                </c:pt>
                <c:pt idx="27245">
                  <c:v>0.87004134000000011</c:v>
                </c:pt>
                <c:pt idx="27246">
                  <c:v>0.87009921000000023</c:v>
                </c:pt>
                <c:pt idx="27247">
                  <c:v>0.87015719000000002</c:v>
                </c:pt>
                <c:pt idx="27248">
                  <c:v>0.87021506000000004</c:v>
                </c:pt>
                <c:pt idx="27249">
                  <c:v>0.87027292999999983</c:v>
                </c:pt>
                <c:pt idx="27250">
                  <c:v>0.87033092000000001</c:v>
                </c:pt>
                <c:pt idx="27251">
                  <c:v>0.87038879000000002</c:v>
                </c:pt>
                <c:pt idx="27252">
                  <c:v>0.87044630999999983</c:v>
                </c:pt>
                <c:pt idx="27253">
                  <c:v>0.87050417999999996</c:v>
                </c:pt>
                <c:pt idx="27254">
                  <c:v>0.87056204999999987</c:v>
                </c:pt>
                <c:pt idx="27255">
                  <c:v>0.87062004000000015</c:v>
                </c:pt>
                <c:pt idx="27256">
                  <c:v>0.87067791000000017</c:v>
                </c:pt>
                <c:pt idx="27257">
                  <c:v>0.87073578000000007</c:v>
                </c:pt>
                <c:pt idx="27258">
                  <c:v>0.87079377000000013</c:v>
                </c:pt>
                <c:pt idx="27259">
                  <c:v>0.87085164000000015</c:v>
                </c:pt>
                <c:pt idx="27260">
                  <c:v>0.87090962000000016</c:v>
                </c:pt>
                <c:pt idx="27261">
                  <c:v>0.87096748999999996</c:v>
                </c:pt>
                <c:pt idx="27262">
                  <c:v>0.87102537000000013</c:v>
                </c:pt>
                <c:pt idx="27263">
                  <c:v>0.87108324000000004</c:v>
                </c:pt>
                <c:pt idx="27264">
                  <c:v>0.87114122000000016</c:v>
                </c:pt>
                <c:pt idx="27265">
                  <c:v>0.87119851000000015</c:v>
                </c:pt>
                <c:pt idx="27266">
                  <c:v>0.87125637999999994</c:v>
                </c:pt>
                <c:pt idx="27267">
                  <c:v>0.87131437</c:v>
                </c:pt>
                <c:pt idx="27268">
                  <c:v>0.87137246999999984</c:v>
                </c:pt>
                <c:pt idx="27269">
                  <c:v>0.87143033999999997</c:v>
                </c:pt>
                <c:pt idx="27270">
                  <c:v>0.87148820999999999</c:v>
                </c:pt>
                <c:pt idx="27271">
                  <c:v>0.87154620000000005</c:v>
                </c:pt>
                <c:pt idx="27272">
                  <c:v>0.87160406999999995</c:v>
                </c:pt>
                <c:pt idx="27273">
                  <c:v>0.87166194000000008</c:v>
                </c:pt>
                <c:pt idx="27274">
                  <c:v>0.87171981000000009</c:v>
                </c:pt>
                <c:pt idx="27275">
                  <c:v>0.87177768000000011</c:v>
                </c:pt>
                <c:pt idx="27276">
                  <c:v>0.87183555000000013</c:v>
                </c:pt>
                <c:pt idx="27277">
                  <c:v>0.87189284000000011</c:v>
                </c:pt>
                <c:pt idx="27278">
                  <c:v>0.87195071000000013</c:v>
                </c:pt>
                <c:pt idx="27279">
                  <c:v>0.87200881000000008</c:v>
                </c:pt>
                <c:pt idx="27280">
                  <c:v>0.87206680000000003</c:v>
                </c:pt>
                <c:pt idx="27281">
                  <c:v>0.87212478999999998</c:v>
                </c:pt>
                <c:pt idx="27282">
                  <c:v>0.87218266</c:v>
                </c:pt>
                <c:pt idx="27283">
                  <c:v>0.87224053000000012</c:v>
                </c:pt>
                <c:pt idx="27284">
                  <c:v>0.87229851000000014</c:v>
                </c:pt>
                <c:pt idx="27285">
                  <c:v>0.87235580000000013</c:v>
                </c:pt>
                <c:pt idx="27286">
                  <c:v>0.87241367999999997</c:v>
                </c:pt>
                <c:pt idx="27287">
                  <c:v>0.87247166000000009</c:v>
                </c:pt>
                <c:pt idx="27288">
                  <c:v>0.87252953000000011</c:v>
                </c:pt>
                <c:pt idx="27289">
                  <c:v>0.87258740000000001</c:v>
                </c:pt>
                <c:pt idx="27290">
                  <c:v>0.87264539000000008</c:v>
                </c:pt>
                <c:pt idx="27291">
                  <c:v>0.87270326000000009</c:v>
                </c:pt>
                <c:pt idx="27292">
                  <c:v>0.87276113000000011</c:v>
                </c:pt>
                <c:pt idx="27293">
                  <c:v>0.87281900000000012</c:v>
                </c:pt>
                <c:pt idx="27294">
                  <c:v>0.87287687000000014</c:v>
                </c:pt>
                <c:pt idx="27295">
                  <c:v>0.87293474000000004</c:v>
                </c:pt>
                <c:pt idx="27296">
                  <c:v>0.87299272999999999</c:v>
                </c:pt>
                <c:pt idx="27297">
                  <c:v>0.87305071000000012</c:v>
                </c:pt>
                <c:pt idx="27298">
                  <c:v>0.87310870000000007</c:v>
                </c:pt>
                <c:pt idx="27299">
                  <c:v>0.87316611</c:v>
                </c:pt>
                <c:pt idx="27300">
                  <c:v>0.87322409000000012</c:v>
                </c:pt>
                <c:pt idx="27301">
                  <c:v>0.87328196000000002</c:v>
                </c:pt>
                <c:pt idx="27302">
                  <c:v>0.87333994999999998</c:v>
                </c:pt>
                <c:pt idx="27303">
                  <c:v>0.8733978200000001</c:v>
                </c:pt>
                <c:pt idx="27304">
                  <c:v>0.87345569000000012</c:v>
                </c:pt>
                <c:pt idx="27305">
                  <c:v>0.87351367999999996</c:v>
                </c:pt>
                <c:pt idx="27306">
                  <c:v>0.87357154999999997</c:v>
                </c:pt>
                <c:pt idx="27307">
                  <c:v>0.87362907000000023</c:v>
                </c:pt>
                <c:pt idx="27308">
                  <c:v>0.87368694000000002</c:v>
                </c:pt>
                <c:pt idx="27309">
                  <c:v>0.87374493000000009</c:v>
                </c:pt>
                <c:pt idx="27310">
                  <c:v>0.87380279999999999</c:v>
                </c:pt>
                <c:pt idx="27311">
                  <c:v>0.87386067000000012</c:v>
                </c:pt>
                <c:pt idx="27312">
                  <c:v>0.87391854000000002</c:v>
                </c:pt>
                <c:pt idx="27313">
                  <c:v>0.87397641000000015</c:v>
                </c:pt>
                <c:pt idx="27314">
                  <c:v>0.87403428000000005</c:v>
                </c:pt>
                <c:pt idx="27315">
                  <c:v>0.87409238</c:v>
                </c:pt>
                <c:pt idx="27316">
                  <c:v>0.87414979000000015</c:v>
                </c:pt>
                <c:pt idx="27317">
                  <c:v>0.87420766000000005</c:v>
                </c:pt>
                <c:pt idx="27318">
                  <c:v>0.87426564000000007</c:v>
                </c:pt>
                <c:pt idx="27319">
                  <c:v>0.87432350999999997</c:v>
                </c:pt>
                <c:pt idx="27320">
                  <c:v>0.87438137999999999</c:v>
                </c:pt>
                <c:pt idx="27321">
                  <c:v>0.87443937000000005</c:v>
                </c:pt>
                <c:pt idx="27322">
                  <c:v>0.87449712000000002</c:v>
                </c:pt>
                <c:pt idx="27323">
                  <c:v>0.87455510999999997</c:v>
                </c:pt>
                <c:pt idx="27324">
                  <c:v>0.87461297999999998</c:v>
                </c:pt>
                <c:pt idx="27325">
                  <c:v>0.87467085000000022</c:v>
                </c:pt>
                <c:pt idx="27326">
                  <c:v>0.87472872000000013</c:v>
                </c:pt>
                <c:pt idx="27327">
                  <c:v>0.87478659000000003</c:v>
                </c:pt>
                <c:pt idx="27328">
                  <c:v>0.87484446000000016</c:v>
                </c:pt>
                <c:pt idx="27329">
                  <c:v>0.87490245000000011</c:v>
                </c:pt>
                <c:pt idx="27330">
                  <c:v>0.87496032000000001</c:v>
                </c:pt>
                <c:pt idx="27331">
                  <c:v>0.87501784000000005</c:v>
                </c:pt>
                <c:pt idx="27332">
                  <c:v>0.87507570999999995</c:v>
                </c:pt>
                <c:pt idx="27333">
                  <c:v>0.87513357999999997</c:v>
                </c:pt>
                <c:pt idx="27334">
                  <c:v>0.87519145000000009</c:v>
                </c:pt>
                <c:pt idx="27335">
                  <c:v>0.87524932000000011</c:v>
                </c:pt>
                <c:pt idx="27336">
                  <c:v>0.87530730999999984</c:v>
                </c:pt>
                <c:pt idx="27337">
                  <c:v>0.87536517999999996</c:v>
                </c:pt>
                <c:pt idx="27338">
                  <c:v>0.87542328000000003</c:v>
                </c:pt>
                <c:pt idx="27339">
                  <c:v>0.87548115000000004</c:v>
                </c:pt>
                <c:pt idx="27340">
                  <c:v>0.87553913999999999</c:v>
                </c:pt>
                <c:pt idx="27341">
                  <c:v>0.87559701000000012</c:v>
                </c:pt>
                <c:pt idx="27342">
                  <c:v>0.87565488000000014</c:v>
                </c:pt>
                <c:pt idx="27343">
                  <c:v>0.87571228999999984</c:v>
                </c:pt>
                <c:pt idx="27344">
                  <c:v>0.87577004000000014</c:v>
                </c:pt>
                <c:pt idx="27345">
                  <c:v>0.87582814000000009</c:v>
                </c:pt>
                <c:pt idx="27346">
                  <c:v>0.87588600999999999</c:v>
                </c:pt>
                <c:pt idx="27347">
                  <c:v>0.87594399999999994</c:v>
                </c:pt>
                <c:pt idx="27348">
                  <c:v>0.87600199000000012</c:v>
                </c:pt>
                <c:pt idx="27349">
                  <c:v>0.87605997000000013</c:v>
                </c:pt>
                <c:pt idx="27350">
                  <c:v>0.87611773000000004</c:v>
                </c:pt>
                <c:pt idx="27351">
                  <c:v>0.87617513000000014</c:v>
                </c:pt>
                <c:pt idx="27352">
                  <c:v>0.87623311999999998</c:v>
                </c:pt>
                <c:pt idx="27353">
                  <c:v>0.87629087000000028</c:v>
                </c:pt>
                <c:pt idx="27354">
                  <c:v>0.87634874000000007</c:v>
                </c:pt>
                <c:pt idx="27355">
                  <c:v>0.87640708</c:v>
                </c:pt>
                <c:pt idx="27356">
                  <c:v>0.87646495000000002</c:v>
                </c:pt>
                <c:pt idx="27357">
                  <c:v>0.87652282000000004</c:v>
                </c:pt>
                <c:pt idx="27358">
                  <c:v>0.87658033999999996</c:v>
                </c:pt>
                <c:pt idx="27359">
                  <c:v>0.87663821000000008</c:v>
                </c:pt>
                <c:pt idx="27360">
                  <c:v>0.8766960800000001</c:v>
                </c:pt>
                <c:pt idx="27361">
                  <c:v>0.87675395000000012</c:v>
                </c:pt>
                <c:pt idx="27362">
                  <c:v>0.87681182000000013</c:v>
                </c:pt>
                <c:pt idx="27363">
                  <c:v>0.87686993000000013</c:v>
                </c:pt>
                <c:pt idx="27364">
                  <c:v>0.87692780000000015</c:v>
                </c:pt>
                <c:pt idx="27365">
                  <c:v>0.87698567000000016</c:v>
                </c:pt>
                <c:pt idx="27366">
                  <c:v>0.87704353999999995</c:v>
                </c:pt>
                <c:pt idx="27367">
                  <c:v>0.87710152000000008</c:v>
                </c:pt>
                <c:pt idx="27368">
                  <c:v>0.87715938999999998</c:v>
                </c:pt>
                <c:pt idx="27369">
                  <c:v>0.87721726</c:v>
                </c:pt>
                <c:pt idx="27370">
                  <c:v>0.87727513000000013</c:v>
                </c:pt>
                <c:pt idx="27371">
                  <c:v>0.87733311999999997</c:v>
                </c:pt>
                <c:pt idx="27372">
                  <c:v>0.87739098999999998</c:v>
                </c:pt>
                <c:pt idx="27373">
                  <c:v>0.87744840000000013</c:v>
                </c:pt>
                <c:pt idx="27374">
                  <c:v>0.87750627000000003</c:v>
                </c:pt>
                <c:pt idx="27375">
                  <c:v>0.87756413999999994</c:v>
                </c:pt>
                <c:pt idx="27376">
                  <c:v>0.87762224000000011</c:v>
                </c:pt>
                <c:pt idx="27377">
                  <c:v>0.87768011000000012</c:v>
                </c:pt>
                <c:pt idx="27378">
                  <c:v>0.87773798000000003</c:v>
                </c:pt>
                <c:pt idx="27379">
                  <c:v>0.87779585000000027</c:v>
                </c:pt>
                <c:pt idx="27380">
                  <c:v>0.87785371999999995</c:v>
                </c:pt>
                <c:pt idx="27381">
                  <c:v>0.87791182000000012</c:v>
                </c:pt>
                <c:pt idx="27382">
                  <c:v>0.87796912000000005</c:v>
                </c:pt>
                <c:pt idx="27383">
                  <c:v>0.87802698999999984</c:v>
                </c:pt>
                <c:pt idx="27384">
                  <c:v>0.87808486000000008</c:v>
                </c:pt>
                <c:pt idx="27385">
                  <c:v>0.87814284000000009</c:v>
                </c:pt>
                <c:pt idx="27386">
                  <c:v>0.87820071000000011</c:v>
                </c:pt>
                <c:pt idx="27387">
                  <c:v>0.87825858000000001</c:v>
                </c:pt>
                <c:pt idx="27388">
                  <c:v>0.87831667999999996</c:v>
                </c:pt>
                <c:pt idx="27389">
                  <c:v>0.87837454999999998</c:v>
                </c:pt>
                <c:pt idx="27390">
                  <c:v>0.87843253999999993</c:v>
                </c:pt>
                <c:pt idx="27391">
                  <c:v>0.87849041000000017</c:v>
                </c:pt>
                <c:pt idx="27392">
                  <c:v>0.87854792999999998</c:v>
                </c:pt>
                <c:pt idx="27393">
                  <c:v>0.87860569000000011</c:v>
                </c:pt>
                <c:pt idx="27394">
                  <c:v>0.87866367999999995</c:v>
                </c:pt>
                <c:pt idx="27395">
                  <c:v>0.87872155000000007</c:v>
                </c:pt>
                <c:pt idx="27396">
                  <c:v>0.87877953000000009</c:v>
                </c:pt>
                <c:pt idx="27397">
                  <c:v>0.87883752000000004</c:v>
                </c:pt>
                <c:pt idx="27398">
                  <c:v>0.87889550000000016</c:v>
                </c:pt>
                <c:pt idx="27399">
                  <c:v>0.87895336999999996</c:v>
                </c:pt>
                <c:pt idx="27400">
                  <c:v>0.87901124000000008</c:v>
                </c:pt>
                <c:pt idx="27401">
                  <c:v>0.87906912000000004</c:v>
                </c:pt>
                <c:pt idx="27402">
                  <c:v>0.87912699000000005</c:v>
                </c:pt>
                <c:pt idx="27403">
                  <c:v>0.87918486000000007</c:v>
                </c:pt>
                <c:pt idx="27404">
                  <c:v>0.87924272999999997</c:v>
                </c:pt>
                <c:pt idx="27405">
                  <c:v>0.87930012999999996</c:v>
                </c:pt>
                <c:pt idx="27406">
                  <c:v>0.87935799999999997</c:v>
                </c:pt>
                <c:pt idx="27407">
                  <c:v>0.87941586999999999</c:v>
                </c:pt>
                <c:pt idx="27408">
                  <c:v>0.87947374</c:v>
                </c:pt>
                <c:pt idx="27409">
                  <c:v>0.87953162000000007</c:v>
                </c:pt>
                <c:pt idx="27410">
                  <c:v>0.87958948999999997</c:v>
                </c:pt>
                <c:pt idx="27411">
                  <c:v>0.8796473600000001</c:v>
                </c:pt>
                <c:pt idx="27412">
                  <c:v>0.8797056900000001</c:v>
                </c:pt>
                <c:pt idx="27413">
                  <c:v>0.87976356</c:v>
                </c:pt>
                <c:pt idx="27414">
                  <c:v>0.87982097000000015</c:v>
                </c:pt>
                <c:pt idx="27415">
                  <c:v>0.87987895000000016</c:v>
                </c:pt>
                <c:pt idx="27416">
                  <c:v>0.87993694</c:v>
                </c:pt>
                <c:pt idx="27417">
                  <c:v>0.87999492999999995</c:v>
                </c:pt>
                <c:pt idx="27418">
                  <c:v>0.88005279999999986</c:v>
                </c:pt>
                <c:pt idx="27419">
                  <c:v>0.88011019999999973</c:v>
                </c:pt>
                <c:pt idx="27420">
                  <c:v>0.88016806999999986</c:v>
                </c:pt>
                <c:pt idx="27421">
                  <c:v>0.88022605999999992</c:v>
                </c:pt>
                <c:pt idx="27422">
                  <c:v>0.88028392999999994</c:v>
                </c:pt>
                <c:pt idx="27423">
                  <c:v>0.88034179999999984</c:v>
                </c:pt>
                <c:pt idx="27424">
                  <c:v>0.88039979000000002</c:v>
                </c:pt>
                <c:pt idx="27425">
                  <c:v>0.88045765999999992</c:v>
                </c:pt>
                <c:pt idx="27426">
                  <c:v>0.88051552999999994</c:v>
                </c:pt>
                <c:pt idx="27427">
                  <c:v>0.88057339999999973</c:v>
                </c:pt>
                <c:pt idx="27428">
                  <c:v>0.88063126999999997</c:v>
                </c:pt>
                <c:pt idx="27429">
                  <c:v>0.88068913999999998</c:v>
                </c:pt>
                <c:pt idx="27430">
                  <c:v>0.88074711999999999</c:v>
                </c:pt>
                <c:pt idx="27431">
                  <c:v>0.88080510999999984</c:v>
                </c:pt>
                <c:pt idx="27432">
                  <c:v>0.88086297999999985</c:v>
                </c:pt>
                <c:pt idx="27433">
                  <c:v>0.88092084999999998</c:v>
                </c:pt>
                <c:pt idx="27434">
                  <c:v>0.88097871999999999</c:v>
                </c:pt>
                <c:pt idx="27435">
                  <c:v>0.88103670999999972</c:v>
                </c:pt>
                <c:pt idx="27436">
                  <c:v>0.88109457999999996</c:v>
                </c:pt>
                <c:pt idx="27437">
                  <c:v>0.88115186999999984</c:v>
                </c:pt>
                <c:pt idx="27438">
                  <c:v>0.88120997000000001</c:v>
                </c:pt>
                <c:pt idx="27439">
                  <c:v>0.88126783999999991</c:v>
                </c:pt>
                <c:pt idx="27440">
                  <c:v>0.88132582999999998</c:v>
                </c:pt>
                <c:pt idx="27441">
                  <c:v>0.88138369999999988</c:v>
                </c:pt>
                <c:pt idx="27442">
                  <c:v>0.88144168000000001</c:v>
                </c:pt>
                <c:pt idx="27443">
                  <c:v>0.88149955000000002</c:v>
                </c:pt>
                <c:pt idx="27444">
                  <c:v>0.88155707999999988</c:v>
                </c:pt>
                <c:pt idx="27445">
                  <c:v>0.88161495000000001</c:v>
                </c:pt>
                <c:pt idx="27446">
                  <c:v>0.88167282000000002</c:v>
                </c:pt>
                <c:pt idx="27447">
                  <c:v>0.88173091999999997</c:v>
                </c:pt>
                <c:pt idx="27448">
                  <c:v>0.88178878999999988</c:v>
                </c:pt>
                <c:pt idx="27449">
                  <c:v>0.88184666</c:v>
                </c:pt>
                <c:pt idx="27450">
                  <c:v>0.88190453000000002</c:v>
                </c:pt>
                <c:pt idx="27451">
                  <c:v>0.88196239999999992</c:v>
                </c:pt>
                <c:pt idx="27452">
                  <c:v>0.88202027000000005</c:v>
                </c:pt>
                <c:pt idx="27453">
                  <c:v>0.88207813999999996</c:v>
                </c:pt>
                <c:pt idx="27454">
                  <c:v>0.88213612999999991</c:v>
                </c:pt>
                <c:pt idx="27455">
                  <c:v>0.88219353999999994</c:v>
                </c:pt>
                <c:pt idx="27456">
                  <c:v>0.88225140999999996</c:v>
                </c:pt>
                <c:pt idx="27457">
                  <c:v>0.88230927999999997</c:v>
                </c:pt>
                <c:pt idx="27458">
                  <c:v>0.88236725999999988</c:v>
                </c:pt>
                <c:pt idx="27459">
                  <c:v>0.88242513</c:v>
                </c:pt>
                <c:pt idx="27460">
                  <c:v>0.88248299999999991</c:v>
                </c:pt>
                <c:pt idx="27461">
                  <c:v>0.88254087000000003</c:v>
                </c:pt>
                <c:pt idx="27462">
                  <c:v>0.88259897999999992</c:v>
                </c:pt>
                <c:pt idx="27463">
                  <c:v>0.88265695999999993</c:v>
                </c:pt>
                <c:pt idx="27464">
                  <c:v>0.88271482999999984</c:v>
                </c:pt>
                <c:pt idx="27465">
                  <c:v>0.88277269999999997</c:v>
                </c:pt>
                <c:pt idx="27466">
                  <c:v>0.88283045999999998</c:v>
                </c:pt>
                <c:pt idx="27467">
                  <c:v>0.88288797999999991</c:v>
                </c:pt>
                <c:pt idx="27468">
                  <c:v>0.88294574000000003</c:v>
                </c:pt>
                <c:pt idx="27469">
                  <c:v>0.88300383999999998</c:v>
                </c:pt>
                <c:pt idx="27470">
                  <c:v>0.88306171</c:v>
                </c:pt>
                <c:pt idx="27471">
                  <c:v>0.88311969000000001</c:v>
                </c:pt>
                <c:pt idx="27472">
                  <c:v>0.88317755999999992</c:v>
                </c:pt>
                <c:pt idx="27473">
                  <c:v>0.88323543000000004</c:v>
                </c:pt>
                <c:pt idx="27474">
                  <c:v>0.88329342</c:v>
                </c:pt>
                <c:pt idx="27475">
                  <c:v>0.88335140999999984</c:v>
                </c:pt>
                <c:pt idx="27476">
                  <c:v>0.88340915999999992</c:v>
                </c:pt>
                <c:pt idx="27477">
                  <c:v>0.88346702999999993</c:v>
                </c:pt>
                <c:pt idx="27478">
                  <c:v>0.88352501999999999</c:v>
                </c:pt>
                <c:pt idx="27479">
                  <c:v>0.88358253999999981</c:v>
                </c:pt>
                <c:pt idx="27480">
                  <c:v>0.88364041000000015</c:v>
                </c:pt>
                <c:pt idx="27481">
                  <c:v>0.88369827999999995</c:v>
                </c:pt>
                <c:pt idx="27482">
                  <c:v>0.88375614999999985</c:v>
                </c:pt>
                <c:pt idx="27483">
                  <c:v>0.88381413999999991</c:v>
                </c:pt>
                <c:pt idx="27484">
                  <c:v>0.88387201000000004</c:v>
                </c:pt>
                <c:pt idx="27485">
                  <c:v>0.88392987999999995</c:v>
                </c:pt>
                <c:pt idx="27486">
                  <c:v>0.88398787000000001</c:v>
                </c:pt>
                <c:pt idx="27487">
                  <c:v>0.88404526999999999</c:v>
                </c:pt>
                <c:pt idx="27488">
                  <c:v>0.8841031399999999</c:v>
                </c:pt>
                <c:pt idx="27489">
                  <c:v>0.88416101000000002</c:v>
                </c:pt>
                <c:pt idx="27490">
                  <c:v>0.88421887999999993</c:v>
                </c:pt>
                <c:pt idx="27491">
                  <c:v>0.88427686999999988</c:v>
                </c:pt>
                <c:pt idx="27492">
                  <c:v>0.8843347399999999</c:v>
                </c:pt>
                <c:pt idx="27493">
                  <c:v>0.88439261000000002</c:v>
                </c:pt>
                <c:pt idx="27494">
                  <c:v>0.88445059999999986</c:v>
                </c:pt>
                <c:pt idx="27495">
                  <c:v>0.88450846999999988</c:v>
                </c:pt>
                <c:pt idx="27496">
                  <c:v>0.88456644999999989</c:v>
                </c:pt>
                <c:pt idx="27497">
                  <c:v>0.88462432000000002</c:v>
                </c:pt>
                <c:pt idx="27498">
                  <c:v>0.88468218999999992</c:v>
                </c:pt>
                <c:pt idx="27499">
                  <c:v>0.88474017999999999</c:v>
                </c:pt>
                <c:pt idx="27500">
                  <c:v>0.88479805000000011</c:v>
                </c:pt>
                <c:pt idx="27501">
                  <c:v>0.88485592000000002</c:v>
                </c:pt>
                <c:pt idx="27502">
                  <c:v>0.88491378999999992</c:v>
                </c:pt>
                <c:pt idx="27503">
                  <c:v>0.88497166000000005</c:v>
                </c:pt>
                <c:pt idx="27504">
                  <c:v>0.88502952999999984</c:v>
                </c:pt>
                <c:pt idx="27505">
                  <c:v>0.88508739999999986</c:v>
                </c:pt>
                <c:pt idx="27506">
                  <c:v>0.88514526999999998</c:v>
                </c:pt>
                <c:pt idx="27507">
                  <c:v>0.88520313999999989</c:v>
                </c:pt>
                <c:pt idx="27508">
                  <c:v>0.88526042999999988</c:v>
                </c:pt>
                <c:pt idx="27509">
                  <c:v>0.88531841999999994</c:v>
                </c:pt>
                <c:pt idx="27510">
                  <c:v>0.88537628999999973</c:v>
                </c:pt>
                <c:pt idx="27511">
                  <c:v>0.88543415999999986</c:v>
                </c:pt>
                <c:pt idx="27512">
                  <c:v>0.88549214999999992</c:v>
                </c:pt>
                <c:pt idx="27513">
                  <c:v>0.88555001999999994</c:v>
                </c:pt>
                <c:pt idx="27514">
                  <c:v>0.88560788999999984</c:v>
                </c:pt>
                <c:pt idx="27515">
                  <c:v>0.88566575999999997</c:v>
                </c:pt>
                <c:pt idx="27516">
                  <c:v>0.88572373999999998</c:v>
                </c:pt>
                <c:pt idx="27517">
                  <c:v>0.88578162000000005</c:v>
                </c:pt>
                <c:pt idx="27518">
                  <c:v>0.88583959999999984</c:v>
                </c:pt>
                <c:pt idx="27519">
                  <c:v>0.88589700999999998</c:v>
                </c:pt>
                <c:pt idx="27520">
                  <c:v>0.88595499</c:v>
                </c:pt>
                <c:pt idx="27521">
                  <c:v>0.88601286999999973</c:v>
                </c:pt>
                <c:pt idx="27522">
                  <c:v>0.88607073999999997</c:v>
                </c:pt>
                <c:pt idx="27523">
                  <c:v>0.88612860999999998</c:v>
                </c:pt>
                <c:pt idx="27524">
                  <c:v>0.88618647999999989</c:v>
                </c:pt>
                <c:pt idx="27525">
                  <c:v>0.88624435000000001</c:v>
                </c:pt>
                <c:pt idx="27526">
                  <c:v>0.88630232999999992</c:v>
                </c:pt>
                <c:pt idx="27527">
                  <c:v>0.88636008999999993</c:v>
                </c:pt>
                <c:pt idx="27528">
                  <c:v>0.88641795999999973</c:v>
                </c:pt>
                <c:pt idx="27529">
                  <c:v>0.88647593999999996</c:v>
                </c:pt>
                <c:pt idx="27530">
                  <c:v>0.88653380999999987</c:v>
                </c:pt>
                <c:pt idx="27531">
                  <c:v>0.88659167999999999</c:v>
                </c:pt>
                <c:pt idx="27532">
                  <c:v>0.88664955000000012</c:v>
                </c:pt>
                <c:pt idx="27533">
                  <c:v>0.88670742999999996</c:v>
                </c:pt>
                <c:pt idx="27534">
                  <c:v>0.88676564000000002</c:v>
                </c:pt>
                <c:pt idx="27535">
                  <c:v>0.88682340000000004</c:v>
                </c:pt>
                <c:pt idx="27536">
                  <c:v>0.88688137999999994</c:v>
                </c:pt>
                <c:pt idx="27537">
                  <c:v>0.88693924999999996</c:v>
                </c:pt>
                <c:pt idx="27538">
                  <c:v>0.88699654999999988</c:v>
                </c:pt>
                <c:pt idx="27539">
                  <c:v>0.88705442000000001</c:v>
                </c:pt>
                <c:pt idx="27540">
                  <c:v>0.88711228999999991</c:v>
                </c:pt>
                <c:pt idx="27541">
                  <c:v>0.88717027000000004</c:v>
                </c:pt>
                <c:pt idx="27542">
                  <c:v>0.88722813999999994</c:v>
                </c:pt>
                <c:pt idx="27543">
                  <c:v>0.88728600999999985</c:v>
                </c:pt>
                <c:pt idx="27544">
                  <c:v>0.88734387999999997</c:v>
                </c:pt>
                <c:pt idx="27545">
                  <c:v>0.88740174999999988</c:v>
                </c:pt>
                <c:pt idx="27546">
                  <c:v>0.88745973999999994</c:v>
                </c:pt>
                <c:pt idx="27547">
                  <c:v>0.88751760999999985</c:v>
                </c:pt>
                <c:pt idx="27548">
                  <c:v>0.88757547999999997</c:v>
                </c:pt>
                <c:pt idx="27549">
                  <c:v>0.88763334999999988</c:v>
                </c:pt>
                <c:pt idx="27550">
                  <c:v>0.88769122000000011</c:v>
                </c:pt>
                <c:pt idx="27551">
                  <c:v>0.88774898000000002</c:v>
                </c:pt>
                <c:pt idx="27552">
                  <c:v>0.88780685000000004</c:v>
                </c:pt>
                <c:pt idx="27553">
                  <c:v>0.88786471999999994</c:v>
                </c:pt>
                <c:pt idx="27554">
                  <c:v>0.88792247000000002</c:v>
                </c:pt>
                <c:pt idx="27555">
                  <c:v>0.88798045999999997</c:v>
                </c:pt>
                <c:pt idx="27556">
                  <c:v>0.88803843999999998</c:v>
                </c:pt>
                <c:pt idx="27557">
                  <c:v>0.8880962</c:v>
                </c:pt>
                <c:pt idx="27558">
                  <c:v>0.88815429999999984</c:v>
                </c:pt>
                <c:pt idx="27559">
                  <c:v>0.88821216999999975</c:v>
                </c:pt>
                <c:pt idx="27560">
                  <c:v>0.88827003999999998</c:v>
                </c:pt>
                <c:pt idx="27561">
                  <c:v>0.88832791</c:v>
                </c:pt>
                <c:pt idx="27562">
                  <c:v>0.8883857799999999</c:v>
                </c:pt>
                <c:pt idx="27563">
                  <c:v>0.88844365000000003</c:v>
                </c:pt>
                <c:pt idx="27564">
                  <c:v>0.88850163999999998</c:v>
                </c:pt>
                <c:pt idx="27565">
                  <c:v>0.88855961999999999</c:v>
                </c:pt>
                <c:pt idx="27566">
                  <c:v>0.8886173799999999</c:v>
                </c:pt>
                <c:pt idx="27567">
                  <c:v>0.88867536999999996</c:v>
                </c:pt>
                <c:pt idx="27568">
                  <c:v>0.88873265999999984</c:v>
                </c:pt>
                <c:pt idx="27569">
                  <c:v>0.88879076000000001</c:v>
                </c:pt>
                <c:pt idx="27570">
                  <c:v>0.88884863000000014</c:v>
                </c:pt>
                <c:pt idx="27571">
                  <c:v>0.88890649999999993</c:v>
                </c:pt>
                <c:pt idx="27572">
                  <c:v>0.88896436999999973</c:v>
                </c:pt>
                <c:pt idx="27573">
                  <c:v>0.8890223599999999</c:v>
                </c:pt>
                <c:pt idx="27574">
                  <c:v>0.88908023000000003</c:v>
                </c:pt>
                <c:pt idx="27575">
                  <c:v>0.88913821000000004</c:v>
                </c:pt>
                <c:pt idx="27576">
                  <c:v>0.88919562000000008</c:v>
                </c:pt>
                <c:pt idx="27577">
                  <c:v>0.88925348999999987</c:v>
                </c:pt>
                <c:pt idx="27578">
                  <c:v>0.88931135999999988</c:v>
                </c:pt>
                <c:pt idx="27579">
                  <c:v>0.88936923000000001</c:v>
                </c:pt>
                <c:pt idx="27580">
                  <c:v>0.88942709999999991</c:v>
                </c:pt>
                <c:pt idx="27581">
                  <c:v>0.88948496999999993</c:v>
                </c:pt>
                <c:pt idx="27582">
                  <c:v>0.88954283999999983</c:v>
                </c:pt>
                <c:pt idx="27583">
                  <c:v>0.88960094000000001</c:v>
                </c:pt>
                <c:pt idx="27584">
                  <c:v>0.88965881000000013</c:v>
                </c:pt>
                <c:pt idx="27585">
                  <c:v>0.88971679999999986</c:v>
                </c:pt>
                <c:pt idx="27586">
                  <c:v>0.88977525000000013</c:v>
                </c:pt>
                <c:pt idx="27587">
                  <c:v>0.88983253999999989</c:v>
                </c:pt>
                <c:pt idx="27588">
                  <c:v>0.88989041000000013</c:v>
                </c:pt>
                <c:pt idx="27589">
                  <c:v>0.88994828000000004</c:v>
                </c:pt>
                <c:pt idx="27590">
                  <c:v>0.89000614999999994</c:v>
                </c:pt>
                <c:pt idx="27591">
                  <c:v>0.89006471999999992</c:v>
                </c:pt>
                <c:pt idx="27592">
                  <c:v>0.89012188999999997</c:v>
                </c:pt>
                <c:pt idx="27593">
                  <c:v>0.89017930000000001</c:v>
                </c:pt>
                <c:pt idx="27594">
                  <c:v>0.89023728999999985</c:v>
                </c:pt>
                <c:pt idx="27595">
                  <c:v>0.89029539000000002</c:v>
                </c:pt>
                <c:pt idx="27596">
                  <c:v>0.89035336999999992</c:v>
                </c:pt>
                <c:pt idx="27597">
                  <c:v>0.89041089999999989</c:v>
                </c:pt>
                <c:pt idx="27598">
                  <c:v>0.89046887999999991</c:v>
                </c:pt>
                <c:pt idx="27599">
                  <c:v>0.89052674999999992</c:v>
                </c:pt>
                <c:pt idx="27600">
                  <c:v>0.89058473999999987</c:v>
                </c:pt>
                <c:pt idx="27601">
                  <c:v>0.89064133999999995</c:v>
                </c:pt>
                <c:pt idx="27602">
                  <c:v>0.89070094</c:v>
                </c:pt>
                <c:pt idx="27603">
                  <c:v>0.89075835000000003</c:v>
                </c:pt>
                <c:pt idx="27604">
                  <c:v>0.89081633999999987</c:v>
                </c:pt>
                <c:pt idx="27605">
                  <c:v>0.89087421000000011</c:v>
                </c:pt>
                <c:pt idx="27606">
                  <c:v>0.89093265999999993</c:v>
                </c:pt>
                <c:pt idx="27607">
                  <c:v>0.89099052999999984</c:v>
                </c:pt>
                <c:pt idx="27608">
                  <c:v>0.89104793000000004</c:v>
                </c:pt>
                <c:pt idx="27609">
                  <c:v>0.89110522999999997</c:v>
                </c:pt>
                <c:pt idx="27610">
                  <c:v>0.89116309999999987</c:v>
                </c:pt>
                <c:pt idx="27611">
                  <c:v>0.89122120000000005</c:v>
                </c:pt>
                <c:pt idx="27612">
                  <c:v>0.89127906999999984</c:v>
                </c:pt>
                <c:pt idx="27613">
                  <c:v>0.89133693999999986</c:v>
                </c:pt>
                <c:pt idx="27614">
                  <c:v>0.89139480999999998</c:v>
                </c:pt>
                <c:pt idx="27615">
                  <c:v>0.89145267999999989</c:v>
                </c:pt>
                <c:pt idx="27616">
                  <c:v>0.8915105499999999</c:v>
                </c:pt>
                <c:pt idx="27617">
                  <c:v>0.89156841999999992</c:v>
                </c:pt>
                <c:pt idx="27618">
                  <c:v>0.89162640999999998</c:v>
                </c:pt>
                <c:pt idx="27619">
                  <c:v>0.89168438999999988</c:v>
                </c:pt>
                <c:pt idx="27620">
                  <c:v>0.89174226000000001</c:v>
                </c:pt>
                <c:pt idx="27621">
                  <c:v>0.89180013000000002</c:v>
                </c:pt>
                <c:pt idx="27622">
                  <c:v>0.89185800000000004</c:v>
                </c:pt>
                <c:pt idx="27623">
                  <c:v>0.89191587000000017</c:v>
                </c:pt>
                <c:pt idx="27624">
                  <c:v>0.89197373999999996</c:v>
                </c:pt>
                <c:pt idx="27625">
                  <c:v>0.89203162000000003</c:v>
                </c:pt>
                <c:pt idx="27626">
                  <c:v>0.89208949000000004</c:v>
                </c:pt>
                <c:pt idx="27627">
                  <c:v>0.89214735999999983</c:v>
                </c:pt>
                <c:pt idx="27628">
                  <c:v>0.89220487999999998</c:v>
                </c:pt>
                <c:pt idx="27629">
                  <c:v>0.89226274999999977</c:v>
                </c:pt>
                <c:pt idx="27630">
                  <c:v>0.89232085000000005</c:v>
                </c:pt>
                <c:pt idx="27631">
                  <c:v>0.89237871999999996</c:v>
                </c:pt>
                <c:pt idx="27632">
                  <c:v>0.89243658999999975</c:v>
                </c:pt>
                <c:pt idx="27633">
                  <c:v>0.89249445999999999</c:v>
                </c:pt>
                <c:pt idx="27634">
                  <c:v>0.89255232999999989</c:v>
                </c:pt>
                <c:pt idx="27635">
                  <c:v>0.89261009000000002</c:v>
                </c:pt>
                <c:pt idx="27636">
                  <c:v>0.89266818999999986</c:v>
                </c:pt>
                <c:pt idx="27637">
                  <c:v>0.89272594000000005</c:v>
                </c:pt>
                <c:pt idx="27638">
                  <c:v>0.89278393</c:v>
                </c:pt>
                <c:pt idx="27639">
                  <c:v>0.89284180000000013</c:v>
                </c:pt>
                <c:pt idx="27640">
                  <c:v>0.89289967000000015</c:v>
                </c:pt>
                <c:pt idx="27641">
                  <c:v>0.89295718999999985</c:v>
                </c:pt>
                <c:pt idx="27642">
                  <c:v>0.89301540999999984</c:v>
                </c:pt>
                <c:pt idx="27643">
                  <c:v>0.89307269999999994</c:v>
                </c:pt>
                <c:pt idx="27644">
                  <c:v>0.89313069</c:v>
                </c:pt>
                <c:pt idx="27645">
                  <c:v>0.89318855999999991</c:v>
                </c:pt>
                <c:pt idx="27646">
                  <c:v>0.89324643000000004</c:v>
                </c:pt>
                <c:pt idx="27647">
                  <c:v>0.89330441999999999</c:v>
                </c:pt>
                <c:pt idx="27648">
                  <c:v>0.89336228999999989</c:v>
                </c:pt>
                <c:pt idx="27649">
                  <c:v>0.89342015999999991</c:v>
                </c:pt>
                <c:pt idx="27650">
                  <c:v>0.89347790999999988</c:v>
                </c:pt>
                <c:pt idx="27651">
                  <c:v>0.89353589999999994</c:v>
                </c:pt>
                <c:pt idx="27652">
                  <c:v>0.89359376999999973</c:v>
                </c:pt>
                <c:pt idx="27653">
                  <c:v>0.89365164000000008</c:v>
                </c:pt>
                <c:pt idx="27654">
                  <c:v>0.89370950999999998</c:v>
                </c:pt>
                <c:pt idx="27655">
                  <c:v>0.89376749</c:v>
                </c:pt>
                <c:pt idx="27656">
                  <c:v>0.89382547999999995</c:v>
                </c:pt>
                <c:pt idx="27657">
                  <c:v>0.89388334999999985</c:v>
                </c:pt>
                <c:pt idx="27658">
                  <c:v>0.89394087000000011</c:v>
                </c:pt>
                <c:pt idx="27659">
                  <c:v>0.89399885999999995</c:v>
                </c:pt>
                <c:pt idx="27660">
                  <c:v>0.89405685000000001</c:v>
                </c:pt>
                <c:pt idx="27661">
                  <c:v>0.89411471999999992</c:v>
                </c:pt>
                <c:pt idx="27662">
                  <c:v>0.89417269999999993</c:v>
                </c:pt>
                <c:pt idx="27663">
                  <c:v>0.89423056999999972</c:v>
                </c:pt>
                <c:pt idx="27664">
                  <c:v>0.89428843999999996</c:v>
                </c:pt>
                <c:pt idx="27665">
                  <c:v>0.89434630999999987</c:v>
                </c:pt>
                <c:pt idx="27666">
                  <c:v>0.89440383999999984</c:v>
                </c:pt>
                <c:pt idx="27667">
                  <c:v>0.89446170999999985</c:v>
                </c:pt>
                <c:pt idx="27668">
                  <c:v>0.89451957999999987</c:v>
                </c:pt>
                <c:pt idx="27669">
                  <c:v>0.89457755999999988</c:v>
                </c:pt>
                <c:pt idx="27670">
                  <c:v>0.89463543000000012</c:v>
                </c:pt>
                <c:pt idx="27671">
                  <c:v>0.89469330000000002</c:v>
                </c:pt>
                <c:pt idx="27672">
                  <c:v>0.89475117999999998</c:v>
                </c:pt>
                <c:pt idx="27673">
                  <c:v>0.89480904999999999</c:v>
                </c:pt>
                <c:pt idx="27674">
                  <c:v>0.8948669199999999</c:v>
                </c:pt>
                <c:pt idx="27675">
                  <c:v>0.89492490000000002</c:v>
                </c:pt>
                <c:pt idx="27676">
                  <c:v>0.89498288999999986</c:v>
                </c:pt>
                <c:pt idx="27677">
                  <c:v>0.89504075999999999</c:v>
                </c:pt>
                <c:pt idx="27678">
                  <c:v>0.89509828000000002</c:v>
                </c:pt>
                <c:pt idx="27679">
                  <c:v>0.89515614999999993</c:v>
                </c:pt>
                <c:pt idx="27680">
                  <c:v>0.89521413999999988</c:v>
                </c:pt>
                <c:pt idx="27681">
                  <c:v>0.89527201000000001</c:v>
                </c:pt>
                <c:pt idx="27682">
                  <c:v>0.89532999000000002</c:v>
                </c:pt>
                <c:pt idx="27683">
                  <c:v>0.89538786999999986</c:v>
                </c:pt>
                <c:pt idx="27684">
                  <c:v>0.89544573999999999</c:v>
                </c:pt>
                <c:pt idx="27685">
                  <c:v>0.89550361000000001</c:v>
                </c:pt>
                <c:pt idx="27686">
                  <c:v>0.89556158999999991</c:v>
                </c:pt>
                <c:pt idx="27687">
                  <c:v>0.89561957999999997</c:v>
                </c:pt>
                <c:pt idx="27688">
                  <c:v>0.89567744999999999</c:v>
                </c:pt>
                <c:pt idx="27689">
                  <c:v>0.89573473999999997</c:v>
                </c:pt>
                <c:pt idx="27690">
                  <c:v>0.89579284000000003</c:v>
                </c:pt>
                <c:pt idx="27691">
                  <c:v>0.89585071000000005</c:v>
                </c:pt>
                <c:pt idx="27692">
                  <c:v>0.89590857999999984</c:v>
                </c:pt>
                <c:pt idx="27693">
                  <c:v>0.89596644999999986</c:v>
                </c:pt>
                <c:pt idx="27694">
                  <c:v>0.89602431999999999</c:v>
                </c:pt>
                <c:pt idx="27695">
                  <c:v>0.89608218999999989</c:v>
                </c:pt>
                <c:pt idx="27696">
                  <c:v>0.89614006000000002</c:v>
                </c:pt>
                <c:pt idx="27697">
                  <c:v>0.89619793000000003</c:v>
                </c:pt>
                <c:pt idx="27698">
                  <c:v>0.89625580000000005</c:v>
                </c:pt>
                <c:pt idx="27699">
                  <c:v>0.89631390999999994</c:v>
                </c:pt>
                <c:pt idx="27700">
                  <c:v>0.89637177999999984</c:v>
                </c:pt>
                <c:pt idx="27701">
                  <c:v>0.89642964999999997</c:v>
                </c:pt>
                <c:pt idx="27702">
                  <c:v>0.89648751999999987</c:v>
                </c:pt>
                <c:pt idx="27703">
                  <c:v>0.89654493000000002</c:v>
                </c:pt>
                <c:pt idx="27704">
                  <c:v>0.89660280000000003</c:v>
                </c:pt>
                <c:pt idx="27705">
                  <c:v>0.89666067000000005</c:v>
                </c:pt>
                <c:pt idx="27706">
                  <c:v>0.89671853999999984</c:v>
                </c:pt>
                <c:pt idx="27707">
                  <c:v>0.89677675000000001</c:v>
                </c:pt>
                <c:pt idx="27708">
                  <c:v>0.89683462000000003</c:v>
                </c:pt>
                <c:pt idx="27709">
                  <c:v>0.89689260999999998</c:v>
                </c:pt>
                <c:pt idx="27710">
                  <c:v>0.89695047999999999</c:v>
                </c:pt>
                <c:pt idx="27711">
                  <c:v>0.89700835000000001</c:v>
                </c:pt>
                <c:pt idx="27712">
                  <c:v>0.89706621999999991</c:v>
                </c:pt>
                <c:pt idx="27713">
                  <c:v>0.89712351000000001</c:v>
                </c:pt>
                <c:pt idx="27714">
                  <c:v>0.89718195999999983</c:v>
                </c:pt>
                <c:pt idx="27715">
                  <c:v>0.89723936999999987</c:v>
                </c:pt>
                <c:pt idx="27716">
                  <c:v>0.89729735999999993</c:v>
                </c:pt>
                <c:pt idx="27717">
                  <c:v>0.89735545999999999</c:v>
                </c:pt>
                <c:pt idx="27718">
                  <c:v>0.8974133299999999</c:v>
                </c:pt>
                <c:pt idx="27719">
                  <c:v>0.89747107999999998</c:v>
                </c:pt>
                <c:pt idx="27720">
                  <c:v>0.89752894999999988</c:v>
                </c:pt>
                <c:pt idx="27721">
                  <c:v>0.8975867099999999</c:v>
                </c:pt>
                <c:pt idx="27722">
                  <c:v>0.89764458000000003</c:v>
                </c:pt>
                <c:pt idx="27723">
                  <c:v>0.89770255999999993</c:v>
                </c:pt>
                <c:pt idx="27724">
                  <c:v>0.89776054999999988</c:v>
                </c:pt>
                <c:pt idx="27725">
                  <c:v>0.89781842000000001</c:v>
                </c:pt>
                <c:pt idx="27726">
                  <c:v>0.89787583000000015</c:v>
                </c:pt>
                <c:pt idx="27727">
                  <c:v>0.89793381000000005</c:v>
                </c:pt>
                <c:pt idx="27728">
                  <c:v>0.89799156999999996</c:v>
                </c:pt>
                <c:pt idx="27729">
                  <c:v>0.89804944000000009</c:v>
                </c:pt>
                <c:pt idx="27730">
                  <c:v>0.89810743000000004</c:v>
                </c:pt>
                <c:pt idx="27731">
                  <c:v>0.89816530000000006</c:v>
                </c:pt>
                <c:pt idx="27732">
                  <c:v>0.89822316999999985</c:v>
                </c:pt>
                <c:pt idx="27733">
                  <c:v>0.89828103999999998</c:v>
                </c:pt>
                <c:pt idx="27734">
                  <c:v>0.89833890999999988</c:v>
                </c:pt>
                <c:pt idx="27735">
                  <c:v>0.89839701000000005</c:v>
                </c:pt>
                <c:pt idx="27736">
                  <c:v>0.89845487999999996</c:v>
                </c:pt>
                <c:pt idx="27737">
                  <c:v>0.89851286999999991</c:v>
                </c:pt>
                <c:pt idx="27738">
                  <c:v>0.89857073999999992</c:v>
                </c:pt>
                <c:pt idx="27739">
                  <c:v>0.89862861000000016</c:v>
                </c:pt>
                <c:pt idx="27740">
                  <c:v>0.89868647999999984</c:v>
                </c:pt>
                <c:pt idx="27741">
                  <c:v>0.89874388000000005</c:v>
                </c:pt>
                <c:pt idx="27742">
                  <c:v>0.89880187000000011</c:v>
                </c:pt>
                <c:pt idx="27743">
                  <c:v>0.89885985999999995</c:v>
                </c:pt>
                <c:pt idx="27744">
                  <c:v>0.89891761000000003</c:v>
                </c:pt>
                <c:pt idx="27745">
                  <c:v>0.89897559999999999</c:v>
                </c:pt>
                <c:pt idx="27746">
                  <c:v>0.89903347</c:v>
                </c:pt>
                <c:pt idx="27747">
                  <c:v>0.89909134000000002</c:v>
                </c:pt>
                <c:pt idx="27748">
                  <c:v>0.89914921000000014</c:v>
                </c:pt>
                <c:pt idx="27749">
                  <c:v>0.89920718999999993</c:v>
                </c:pt>
                <c:pt idx="27750">
                  <c:v>0.89926517999999989</c:v>
                </c:pt>
                <c:pt idx="27751">
                  <c:v>0.89932316999999973</c:v>
                </c:pt>
                <c:pt idx="27752">
                  <c:v>0.89938045999999994</c:v>
                </c:pt>
                <c:pt idx="27753">
                  <c:v>0.89943843999999984</c:v>
                </c:pt>
                <c:pt idx="27754">
                  <c:v>0.89949630999999985</c:v>
                </c:pt>
                <c:pt idx="27755">
                  <c:v>0.89955417999999987</c:v>
                </c:pt>
                <c:pt idx="27756">
                  <c:v>0.89961205</c:v>
                </c:pt>
                <c:pt idx="27757">
                  <c:v>0.89966992999999984</c:v>
                </c:pt>
                <c:pt idx="27758">
                  <c:v>0.89972790999999996</c:v>
                </c:pt>
                <c:pt idx="27759">
                  <c:v>0.89978577999999998</c:v>
                </c:pt>
                <c:pt idx="27760">
                  <c:v>0.89984364999999999</c:v>
                </c:pt>
                <c:pt idx="27761">
                  <c:v>0.89990152000000001</c:v>
                </c:pt>
                <c:pt idx="27762">
                  <c:v>0.89995950999999996</c:v>
                </c:pt>
                <c:pt idx="27763">
                  <c:v>0.90001737999999987</c:v>
                </c:pt>
                <c:pt idx="27764">
                  <c:v>0.90007524999999999</c:v>
                </c:pt>
                <c:pt idx="27765">
                  <c:v>0.90013323999999983</c:v>
                </c:pt>
                <c:pt idx="27766">
                  <c:v>0.90019053000000004</c:v>
                </c:pt>
                <c:pt idx="27767">
                  <c:v>0.90024850999999984</c:v>
                </c:pt>
                <c:pt idx="27768">
                  <c:v>0.9003064999999999</c:v>
                </c:pt>
                <c:pt idx="27769">
                  <c:v>0.90036436999999991</c:v>
                </c:pt>
                <c:pt idx="27770">
                  <c:v>0.90042223999999993</c:v>
                </c:pt>
                <c:pt idx="27771">
                  <c:v>0.90048010999999972</c:v>
                </c:pt>
                <c:pt idx="27772">
                  <c:v>0.9005380999999999</c:v>
                </c:pt>
                <c:pt idx="27773">
                  <c:v>0.90059607999999991</c:v>
                </c:pt>
                <c:pt idx="27774">
                  <c:v>0.90065384000000004</c:v>
                </c:pt>
                <c:pt idx="27775">
                  <c:v>0.90071171000000005</c:v>
                </c:pt>
                <c:pt idx="27776">
                  <c:v>0.90076957999999996</c:v>
                </c:pt>
                <c:pt idx="27777">
                  <c:v>0.90082755999999997</c:v>
                </c:pt>
                <c:pt idx="27778">
                  <c:v>0.90088542999999999</c:v>
                </c:pt>
                <c:pt idx="27779">
                  <c:v>0.90094295999999996</c:v>
                </c:pt>
                <c:pt idx="27780">
                  <c:v>0.90100082999999997</c:v>
                </c:pt>
                <c:pt idx="27781">
                  <c:v>0.90105893000000004</c:v>
                </c:pt>
                <c:pt idx="27782">
                  <c:v>0.90111691999999988</c:v>
                </c:pt>
                <c:pt idx="27783">
                  <c:v>0.9011749</c:v>
                </c:pt>
                <c:pt idx="27784">
                  <c:v>0.90123276999999991</c:v>
                </c:pt>
                <c:pt idx="27785">
                  <c:v>0.90129064000000003</c:v>
                </c:pt>
                <c:pt idx="27786">
                  <c:v>0.90134828</c:v>
                </c:pt>
                <c:pt idx="27787">
                  <c:v>0.90140614999999991</c:v>
                </c:pt>
                <c:pt idx="27788">
                  <c:v>0.90146401999999992</c:v>
                </c:pt>
                <c:pt idx="27789">
                  <c:v>0.90152200999999987</c:v>
                </c:pt>
                <c:pt idx="27790">
                  <c:v>0.90157988</c:v>
                </c:pt>
                <c:pt idx="27791">
                  <c:v>0.90163775000000002</c:v>
                </c:pt>
                <c:pt idx="27792">
                  <c:v>0.90169562000000014</c:v>
                </c:pt>
                <c:pt idx="27793">
                  <c:v>0.90175313999999984</c:v>
                </c:pt>
                <c:pt idx="27794">
                  <c:v>0.90181100999999997</c:v>
                </c:pt>
                <c:pt idx="27795">
                  <c:v>0.90186887999999998</c:v>
                </c:pt>
                <c:pt idx="27796">
                  <c:v>0.90192687000000005</c:v>
                </c:pt>
                <c:pt idx="27797">
                  <c:v>0.90198473999999984</c:v>
                </c:pt>
                <c:pt idx="27798">
                  <c:v>0.90204260999999997</c:v>
                </c:pt>
                <c:pt idx="27799">
                  <c:v>0.90210060000000003</c:v>
                </c:pt>
                <c:pt idx="27800">
                  <c:v>0.90215847000000005</c:v>
                </c:pt>
                <c:pt idx="27801">
                  <c:v>0.90221633999999973</c:v>
                </c:pt>
                <c:pt idx="27802">
                  <c:v>0.90227385999999998</c:v>
                </c:pt>
                <c:pt idx="27803">
                  <c:v>0.90233173</c:v>
                </c:pt>
                <c:pt idx="27804">
                  <c:v>0.90238971999999984</c:v>
                </c:pt>
                <c:pt idx="27805">
                  <c:v>0.90244769999999996</c:v>
                </c:pt>
                <c:pt idx="27806">
                  <c:v>0.90250569000000003</c:v>
                </c:pt>
                <c:pt idx="27807">
                  <c:v>0.90256355999999982</c:v>
                </c:pt>
                <c:pt idx="27808">
                  <c:v>0.90262142999999995</c:v>
                </c:pt>
                <c:pt idx="27809">
                  <c:v>0.90267930000000007</c:v>
                </c:pt>
                <c:pt idx="27810">
                  <c:v>0.90273740000000002</c:v>
                </c:pt>
                <c:pt idx="27811">
                  <c:v>0.90279480999999995</c:v>
                </c:pt>
                <c:pt idx="27812">
                  <c:v>0.90285267999999996</c:v>
                </c:pt>
                <c:pt idx="27813">
                  <c:v>0.90291054999999987</c:v>
                </c:pt>
                <c:pt idx="27814">
                  <c:v>0.90296841999999999</c:v>
                </c:pt>
                <c:pt idx="27815">
                  <c:v>0.90302629000000001</c:v>
                </c:pt>
                <c:pt idx="27816">
                  <c:v>0.90308415999999991</c:v>
                </c:pt>
                <c:pt idx="27817">
                  <c:v>0.90314203000000004</c:v>
                </c:pt>
                <c:pt idx="27818">
                  <c:v>0.90320012999999988</c:v>
                </c:pt>
                <c:pt idx="27819">
                  <c:v>0.90325800000000001</c:v>
                </c:pt>
                <c:pt idx="27820">
                  <c:v>0.90331587000000002</c:v>
                </c:pt>
                <c:pt idx="27821">
                  <c:v>0.90337373999999993</c:v>
                </c:pt>
                <c:pt idx="27822">
                  <c:v>0.90343161999999999</c:v>
                </c:pt>
                <c:pt idx="27823">
                  <c:v>0.9034896</c:v>
                </c:pt>
                <c:pt idx="27824">
                  <c:v>0.90354747000000002</c:v>
                </c:pt>
                <c:pt idx="27825">
                  <c:v>0.90360534000000003</c:v>
                </c:pt>
                <c:pt idx="27826">
                  <c:v>0.90366287000000001</c:v>
                </c:pt>
                <c:pt idx="27827">
                  <c:v>0.90372074000000002</c:v>
                </c:pt>
                <c:pt idx="27828">
                  <c:v>0.90377861000000015</c:v>
                </c:pt>
                <c:pt idx="27829">
                  <c:v>0.90383647999999994</c:v>
                </c:pt>
                <c:pt idx="27830">
                  <c:v>0.90389434999999996</c:v>
                </c:pt>
                <c:pt idx="27831">
                  <c:v>0.90395221999999997</c:v>
                </c:pt>
                <c:pt idx="27832">
                  <c:v>0.90401008999999988</c:v>
                </c:pt>
                <c:pt idx="27833">
                  <c:v>0.90406818999999994</c:v>
                </c:pt>
                <c:pt idx="27834">
                  <c:v>0.90412605999999984</c:v>
                </c:pt>
                <c:pt idx="27835">
                  <c:v>0.90418392999999986</c:v>
                </c:pt>
                <c:pt idx="27836">
                  <c:v>0.90424192000000003</c:v>
                </c:pt>
                <c:pt idx="27837">
                  <c:v>0.90429954999999984</c:v>
                </c:pt>
                <c:pt idx="27838">
                  <c:v>0.9043575399999999</c:v>
                </c:pt>
                <c:pt idx="27839">
                  <c:v>0.90441541000000003</c:v>
                </c:pt>
                <c:pt idx="27840">
                  <c:v>0.90447316999999994</c:v>
                </c:pt>
                <c:pt idx="27841">
                  <c:v>0.90453114999999973</c:v>
                </c:pt>
                <c:pt idx="27842">
                  <c:v>0.90458901999999997</c:v>
                </c:pt>
                <c:pt idx="27843">
                  <c:v>0.90464655000000005</c:v>
                </c:pt>
                <c:pt idx="27844">
                  <c:v>0.90470441999999995</c:v>
                </c:pt>
                <c:pt idx="27845">
                  <c:v>0.90476228999999986</c:v>
                </c:pt>
                <c:pt idx="27846">
                  <c:v>0.90482026999999998</c:v>
                </c:pt>
                <c:pt idx="27847">
                  <c:v>0.90487814</c:v>
                </c:pt>
                <c:pt idx="27848">
                  <c:v>0.90493601000000001</c:v>
                </c:pt>
                <c:pt idx="27849">
                  <c:v>0.90499399999999997</c:v>
                </c:pt>
                <c:pt idx="27850">
                  <c:v>0.90505164000000005</c:v>
                </c:pt>
                <c:pt idx="27851">
                  <c:v>0.90510950999999984</c:v>
                </c:pt>
                <c:pt idx="27852">
                  <c:v>0.90516737999999985</c:v>
                </c:pt>
                <c:pt idx="27853">
                  <c:v>0.90522537000000003</c:v>
                </c:pt>
                <c:pt idx="27854">
                  <c:v>0.90528311999999989</c:v>
                </c:pt>
                <c:pt idx="27855">
                  <c:v>0.90534099000000001</c:v>
                </c:pt>
                <c:pt idx="27856">
                  <c:v>0.90539886000000003</c:v>
                </c:pt>
                <c:pt idx="27857">
                  <c:v>0.90545684999999987</c:v>
                </c:pt>
                <c:pt idx="27858">
                  <c:v>0.90551482999999988</c:v>
                </c:pt>
                <c:pt idx="27859">
                  <c:v>0.90557281999999983</c:v>
                </c:pt>
                <c:pt idx="27860">
                  <c:v>0.90563068999999996</c:v>
                </c:pt>
                <c:pt idx="27861">
                  <c:v>0.90568855999999998</c:v>
                </c:pt>
                <c:pt idx="27862">
                  <c:v>0.90574655000000004</c:v>
                </c:pt>
                <c:pt idx="27863">
                  <c:v>0.90580442000000005</c:v>
                </c:pt>
                <c:pt idx="27864">
                  <c:v>0.90586171000000004</c:v>
                </c:pt>
                <c:pt idx="27865">
                  <c:v>0.90591957999999984</c:v>
                </c:pt>
                <c:pt idx="27866">
                  <c:v>0.90597755999999996</c:v>
                </c:pt>
                <c:pt idx="27867">
                  <c:v>0.90603542999999997</c:v>
                </c:pt>
                <c:pt idx="27868">
                  <c:v>0.90609342000000004</c:v>
                </c:pt>
                <c:pt idx="27869">
                  <c:v>0.90615129000000005</c:v>
                </c:pt>
                <c:pt idx="27870">
                  <c:v>0.90620928000000001</c:v>
                </c:pt>
                <c:pt idx="27871">
                  <c:v>0.90626725999999991</c:v>
                </c:pt>
                <c:pt idx="27872">
                  <c:v>0.90632513000000003</c:v>
                </c:pt>
                <c:pt idx="27873">
                  <c:v>0.90638253999999985</c:v>
                </c:pt>
                <c:pt idx="27874">
                  <c:v>0.90644040999999997</c:v>
                </c:pt>
                <c:pt idx="27875">
                  <c:v>0.90649840000000004</c:v>
                </c:pt>
                <c:pt idx="27876">
                  <c:v>0.90655614999999989</c:v>
                </c:pt>
                <c:pt idx="27877">
                  <c:v>0.90661413999999996</c:v>
                </c:pt>
                <c:pt idx="27878">
                  <c:v>0.90667200999999997</c:v>
                </c:pt>
                <c:pt idx="27879">
                  <c:v>0.90672998999999999</c:v>
                </c:pt>
                <c:pt idx="27880">
                  <c:v>0.90678787000000005</c:v>
                </c:pt>
                <c:pt idx="27881">
                  <c:v>0.90684574000000007</c:v>
                </c:pt>
                <c:pt idx="27882">
                  <c:v>0.90690360999999997</c:v>
                </c:pt>
                <c:pt idx="27883">
                  <c:v>0.90696171000000003</c:v>
                </c:pt>
                <c:pt idx="27884">
                  <c:v>0.90701969000000005</c:v>
                </c:pt>
                <c:pt idx="27885">
                  <c:v>0.90707755999999984</c:v>
                </c:pt>
                <c:pt idx="27886">
                  <c:v>0.90713542999999996</c:v>
                </c:pt>
                <c:pt idx="27887">
                  <c:v>0.90719284</c:v>
                </c:pt>
                <c:pt idx="27888">
                  <c:v>0.90725071000000002</c:v>
                </c:pt>
                <c:pt idx="27889">
                  <c:v>0.90730847000000003</c:v>
                </c:pt>
                <c:pt idx="27890">
                  <c:v>0.90736679999999992</c:v>
                </c:pt>
                <c:pt idx="27891">
                  <c:v>0.90742467000000004</c:v>
                </c:pt>
                <c:pt idx="27892">
                  <c:v>0.90748253999999973</c:v>
                </c:pt>
                <c:pt idx="27893">
                  <c:v>0.90754040999999996</c:v>
                </c:pt>
                <c:pt idx="27894">
                  <c:v>0.90759782</c:v>
                </c:pt>
                <c:pt idx="27895">
                  <c:v>0.90765569000000013</c:v>
                </c:pt>
                <c:pt idx="27896">
                  <c:v>0.90771355999999992</c:v>
                </c:pt>
                <c:pt idx="27897">
                  <c:v>0.90777143000000016</c:v>
                </c:pt>
                <c:pt idx="27898">
                  <c:v>0.90782942000000011</c:v>
                </c:pt>
                <c:pt idx="27899">
                  <c:v>0.90788729000000001</c:v>
                </c:pt>
                <c:pt idx="27900">
                  <c:v>0.90794538999999996</c:v>
                </c:pt>
                <c:pt idx="27901">
                  <c:v>0.90800325999999998</c:v>
                </c:pt>
                <c:pt idx="27902">
                  <c:v>0.90806123999999999</c:v>
                </c:pt>
                <c:pt idx="27903">
                  <c:v>0.90811911999999984</c:v>
                </c:pt>
                <c:pt idx="27904">
                  <c:v>0.90817698999999985</c:v>
                </c:pt>
                <c:pt idx="27905">
                  <c:v>0.90823438999999972</c:v>
                </c:pt>
                <c:pt idx="27906">
                  <c:v>0.9082923799999999</c:v>
                </c:pt>
                <c:pt idx="27907">
                  <c:v>0.90835036999999985</c:v>
                </c:pt>
                <c:pt idx="27908">
                  <c:v>0.90840823999999998</c:v>
                </c:pt>
                <c:pt idx="27909">
                  <c:v>0.90846610999999977</c:v>
                </c:pt>
                <c:pt idx="27910">
                  <c:v>0.90852409000000001</c:v>
                </c:pt>
                <c:pt idx="27911">
                  <c:v>0.90858195999999991</c:v>
                </c:pt>
                <c:pt idx="27912">
                  <c:v>0.90863983000000015</c:v>
                </c:pt>
                <c:pt idx="27913">
                  <c:v>0.90869770000000005</c:v>
                </c:pt>
                <c:pt idx="27914">
                  <c:v>0.90875510999999998</c:v>
                </c:pt>
                <c:pt idx="27915">
                  <c:v>0.90881297999999988</c:v>
                </c:pt>
                <c:pt idx="27916">
                  <c:v>0.90887085000000012</c:v>
                </c:pt>
                <c:pt idx="27917">
                  <c:v>0.90892872000000002</c:v>
                </c:pt>
                <c:pt idx="27918">
                  <c:v>0.90898681999999997</c:v>
                </c:pt>
                <c:pt idx="27919">
                  <c:v>0.90904468999999999</c:v>
                </c:pt>
                <c:pt idx="27920">
                  <c:v>0.90910255999999989</c:v>
                </c:pt>
                <c:pt idx="27921">
                  <c:v>0.90916054999999985</c:v>
                </c:pt>
                <c:pt idx="27922">
                  <c:v>0.90921818999999993</c:v>
                </c:pt>
                <c:pt idx="27923">
                  <c:v>0.90927617999999988</c:v>
                </c:pt>
                <c:pt idx="27924">
                  <c:v>0.90933415999999989</c:v>
                </c:pt>
                <c:pt idx="27925">
                  <c:v>0.90939203000000002</c:v>
                </c:pt>
                <c:pt idx="27926">
                  <c:v>0.90944979000000004</c:v>
                </c:pt>
                <c:pt idx="27927">
                  <c:v>0.90950765999999994</c:v>
                </c:pt>
                <c:pt idx="27928">
                  <c:v>0.90956552999999984</c:v>
                </c:pt>
                <c:pt idx="27929">
                  <c:v>0.90962339999999997</c:v>
                </c:pt>
                <c:pt idx="27930">
                  <c:v>0.90968126999999999</c:v>
                </c:pt>
                <c:pt idx="27931">
                  <c:v>0.90973925000000011</c:v>
                </c:pt>
                <c:pt idx="27932">
                  <c:v>0.90979723999999995</c:v>
                </c:pt>
                <c:pt idx="27933">
                  <c:v>0.90985464999999999</c:v>
                </c:pt>
                <c:pt idx="27934">
                  <c:v>0.90991309999999992</c:v>
                </c:pt>
                <c:pt idx="27935">
                  <c:v>0.90997039000000002</c:v>
                </c:pt>
                <c:pt idx="27936">
                  <c:v>0.91002826000000003</c:v>
                </c:pt>
                <c:pt idx="27937">
                  <c:v>0.91008623999999994</c:v>
                </c:pt>
                <c:pt idx="27938">
                  <c:v>0.91014412</c:v>
                </c:pt>
                <c:pt idx="27939">
                  <c:v>0.9102020999999999</c:v>
                </c:pt>
                <c:pt idx="27940">
                  <c:v>0.91026008999999986</c:v>
                </c:pt>
                <c:pt idx="27941">
                  <c:v>0.91031795999999987</c:v>
                </c:pt>
                <c:pt idx="27942">
                  <c:v>0.91037583000000011</c:v>
                </c:pt>
                <c:pt idx="27943">
                  <c:v>0.9104336999999999</c:v>
                </c:pt>
                <c:pt idx="27944">
                  <c:v>0.91049157000000003</c:v>
                </c:pt>
                <c:pt idx="27945">
                  <c:v>0.91054944000000004</c:v>
                </c:pt>
                <c:pt idx="27946">
                  <c:v>0.91060730999999984</c:v>
                </c:pt>
                <c:pt idx="27947">
                  <c:v>0.91066530000000001</c:v>
                </c:pt>
                <c:pt idx="27948">
                  <c:v>0.91072317000000003</c:v>
                </c:pt>
                <c:pt idx="27949">
                  <c:v>0.91078104000000004</c:v>
                </c:pt>
                <c:pt idx="27950">
                  <c:v>0.91083855999999996</c:v>
                </c:pt>
                <c:pt idx="27951">
                  <c:v>0.91089642999999998</c:v>
                </c:pt>
                <c:pt idx="27952">
                  <c:v>0.91095464999999998</c:v>
                </c:pt>
                <c:pt idx="27953">
                  <c:v>0.91101240000000006</c:v>
                </c:pt>
                <c:pt idx="27954">
                  <c:v>0.91107039000000001</c:v>
                </c:pt>
                <c:pt idx="27955">
                  <c:v>0.91112780000000004</c:v>
                </c:pt>
                <c:pt idx="27956">
                  <c:v>0.91118600999999988</c:v>
                </c:pt>
                <c:pt idx="27957">
                  <c:v>0.91124364999999996</c:v>
                </c:pt>
                <c:pt idx="27958">
                  <c:v>0.91130151999999998</c:v>
                </c:pt>
                <c:pt idx="27959">
                  <c:v>0.91135938999999988</c:v>
                </c:pt>
                <c:pt idx="27960">
                  <c:v>0.9114172599999999</c:v>
                </c:pt>
                <c:pt idx="27961">
                  <c:v>0.91147513000000002</c:v>
                </c:pt>
                <c:pt idx="27962">
                  <c:v>0.91153311999999986</c:v>
                </c:pt>
                <c:pt idx="27963">
                  <c:v>0.91159111000000004</c:v>
                </c:pt>
                <c:pt idx="27964">
                  <c:v>0.91164851000000013</c:v>
                </c:pt>
                <c:pt idx="27965">
                  <c:v>0.91170637999999993</c:v>
                </c:pt>
                <c:pt idx="27966">
                  <c:v>0.91176425000000005</c:v>
                </c:pt>
                <c:pt idx="27967">
                  <c:v>0.91182211999999996</c:v>
                </c:pt>
                <c:pt idx="27968">
                  <c:v>0.91188022999999996</c:v>
                </c:pt>
                <c:pt idx="27969">
                  <c:v>0.91193809999999997</c:v>
                </c:pt>
                <c:pt idx="27970">
                  <c:v>0.91199596999999999</c:v>
                </c:pt>
                <c:pt idx="27971">
                  <c:v>0.91205407000000005</c:v>
                </c:pt>
                <c:pt idx="27972">
                  <c:v>0.91211182000000002</c:v>
                </c:pt>
                <c:pt idx="27973">
                  <c:v>0.91216969000000003</c:v>
                </c:pt>
                <c:pt idx="27974">
                  <c:v>0.91222767999999999</c:v>
                </c:pt>
                <c:pt idx="27975">
                  <c:v>0.91228555</c:v>
                </c:pt>
                <c:pt idx="27976">
                  <c:v>0.91234342000000002</c:v>
                </c:pt>
                <c:pt idx="27977">
                  <c:v>0.91240129000000003</c:v>
                </c:pt>
                <c:pt idx="27978">
                  <c:v>0.91245880999999984</c:v>
                </c:pt>
                <c:pt idx="27979">
                  <c:v>0.91251667999999986</c:v>
                </c:pt>
                <c:pt idx="27980">
                  <c:v>0.91257454999999987</c:v>
                </c:pt>
                <c:pt idx="27981">
                  <c:v>0.91263243000000005</c:v>
                </c:pt>
                <c:pt idx="27982">
                  <c:v>0.91269040999999995</c:v>
                </c:pt>
                <c:pt idx="27983">
                  <c:v>0.91274828000000008</c:v>
                </c:pt>
                <c:pt idx="27984">
                  <c:v>0.91280614999999987</c:v>
                </c:pt>
                <c:pt idx="27985">
                  <c:v>0.91286413999999994</c:v>
                </c:pt>
                <c:pt idx="27986">
                  <c:v>0.91292211999999984</c:v>
                </c:pt>
                <c:pt idx="27987">
                  <c:v>0.91297998999999996</c:v>
                </c:pt>
                <c:pt idx="27988">
                  <c:v>0.91303787000000003</c:v>
                </c:pt>
                <c:pt idx="27989">
                  <c:v>0.91309574000000004</c:v>
                </c:pt>
                <c:pt idx="27990">
                  <c:v>0.91315360999999984</c:v>
                </c:pt>
                <c:pt idx="27991">
                  <c:v>0.91321147999999996</c:v>
                </c:pt>
                <c:pt idx="27992">
                  <c:v>0.91326934999999987</c:v>
                </c:pt>
                <c:pt idx="27993">
                  <c:v>0.91332687000000001</c:v>
                </c:pt>
                <c:pt idx="27994">
                  <c:v>0.91338473999999992</c:v>
                </c:pt>
                <c:pt idx="27995">
                  <c:v>0.91344261000000004</c:v>
                </c:pt>
                <c:pt idx="27996">
                  <c:v>0.91350047999999984</c:v>
                </c:pt>
                <c:pt idx="27997">
                  <c:v>0.91355823999999997</c:v>
                </c:pt>
                <c:pt idx="27998">
                  <c:v>0.91361621999999998</c:v>
                </c:pt>
                <c:pt idx="27999">
                  <c:v>0.91367421000000015</c:v>
                </c:pt>
                <c:pt idx="28000">
                  <c:v>0.91373219000000006</c:v>
                </c:pt>
                <c:pt idx="28001">
                  <c:v>0.91379018000000001</c:v>
                </c:pt>
                <c:pt idx="28002">
                  <c:v>0.91384805000000013</c:v>
                </c:pt>
                <c:pt idx="28003">
                  <c:v>0.91390579999999999</c:v>
                </c:pt>
                <c:pt idx="28004">
                  <c:v>0.91396378999999994</c:v>
                </c:pt>
                <c:pt idx="28005">
                  <c:v>0.91402178000000001</c:v>
                </c:pt>
                <c:pt idx="28006">
                  <c:v>0.91407906999999999</c:v>
                </c:pt>
                <c:pt idx="28007">
                  <c:v>0.91413705000000001</c:v>
                </c:pt>
                <c:pt idx="28008">
                  <c:v>0.91419492999999996</c:v>
                </c:pt>
                <c:pt idx="28009">
                  <c:v>0.91425279999999987</c:v>
                </c:pt>
                <c:pt idx="28010">
                  <c:v>0.91431077999999988</c:v>
                </c:pt>
                <c:pt idx="28011">
                  <c:v>0.91436865000000001</c:v>
                </c:pt>
                <c:pt idx="28012">
                  <c:v>0.91442651999999991</c:v>
                </c:pt>
                <c:pt idx="28013">
                  <c:v>0.91448438999999992</c:v>
                </c:pt>
                <c:pt idx="28014">
                  <c:v>0.91454214999999994</c:v>
                </c:pt>
                <c:pt idx="28015">
                  <c:v>0.91460002000000007</c:v>
                </c:pt>
                <c:pt idx="28016">
                  <c:v>0.91465799999999997</c:v>
                </c:pt>
                <c:pt idx="28017">
                  <c:v>0.91471586999999999</c:v>
                </c:pt>
                <c:pt idx="28018">
                  <c:v>0.91477386000000005</c:v>
                </c:pt>
                <c:pt idx="28019">
                  <c:v>0.91483172999999984</c:v>
                </c:pt>
                <c:pt idx="28020">
                  <c:v>0.91488959999999997</c:v>
                </c:pt>
                <c:pt idx="28021">
                  <c:v>0.91494701000000012</c:v>
                </c:pt>
                <c:pt idx="28022">
                  <c:v>0.91500499000000002</c:v>
                </c:pt>
                <c:pt idx="28023">
                  <c:v>0.91506286999999986</c:v>
                </c:pt>
                <c:pt idx="28024">
                  <c:v>0.91512073999999999</c:v>
                </c:pt>
                <c:pt idx="28025">
                  <c:v>0.91517861000000011</c:v>
                </c:pt>
                <c:pt idx="28026">
                  <c:v>0.91523647999999991</c:v>
                </c:pt>
                <c:pt idx="28027">
                  <c:v>0.91529435000000003</c:v>
                </c:pt>
                <c:pt idx="28028">
                  <c:v>0.91535232999999994</c:v>
                </c:pt>
                <c:pt idx="28029">
                  <c:v>0.91541019999999973</c:v>
                </c:pt>
                <c:pt idx="28030">
                  <c:v>0.91546806999999986</c:v>
                </c:pt>
                <c:pt idx="28031">
                  <c:v>0.91552605999999992</c:v>
                </c:pt>
                <c:pt idx="28032">
                  <c:v>0.91558392999999993</c:v>
                </c:pt>
                <c:pt idx="28033">
                  <c:v>0.91564179999999995</c:v>
                </c:pt>
                <c:pt idx="28034">
                  <c:v>0.91569967000000008</c:v>
                </c:pt>
                <c:pt idx="28035">
                  <c:v>0.91575753999999998</c:v>
                </c:pt>
                <c:pt idx="28036">
                  <c:v>0.91581517999999984</c:v>
                </c:pt>
                <c:pt idx="28037">
                  <c:v>0.91587317000000001</c:v>
                </c:pt>
                <c:pt idx="28038">
                  <c:v>0.91593115000000003</c:v>
                </c:pt>
                <c:pt idx="28039">
                  <c:v>0.91598913999999998</c:v>
                </c:pt>
                <c:pt idx="28040">
                  <c:v>0.91604700999999999</c:v>
                </c:pt>
                <c:pt idx="28041">
                  <c:v>0.91610488000000001</c:v>
                </c:pt>
                <c:pt idx="28042">
                  <c:v>0.91616274999999991</c:v>
                </c:pt>
                <c:pt idx="28043">
                  <c:v>0.91622062000000004</c:v>
                </c:pt>
                <c:pt idx="28044">
                  <c:v>0.91627802999999997</c:v>
                </c:pt>
                <c:pt idx="28045">
                  <c:v>0.91633600999999987</c:v>
                </c:pt>
                <c:pt idx="28046">
                  <c:v>0.91639377</c:v>
                </c:pt>
                <c:pt idx="28047">
                  <c:v>0.91645164000000001</c:v>
                </c:pt>
                <c:pt idx="28048">
                  <c:v>0.91650962000000002</c:v>
                </c:pt>
                <c:pt idx="28049">
                  <c:v>0.91656748999999993</c:v>
                </c:pt>
                <c:pt idx="28050">
                  <c:v>0.91662536999999999</c:v>
                </c:pt>
                <c:pt idx="28051">
                  <c:v>0.91668335000000001</c:v>
                </c:pt>
                <c:pt idx="28052">
                  <c:v>0.91674145000000007</c:v>
                </c:pt>
                <c:pt idx="28053">
                  <c:v>0.91679932000000008</c:v>
                </c:pt>
                <c:pt idx="28054">
                  <c:v>0.91685718999999988</c:v>
                </c:pt>
                <c:pt idx="28055">
                  <c:v>0.91691517999999994</c:v>
                </c:pt>
                <c:pt idx="28056">
                  <c:v>0.91697293000000002</c:v>
                </c:pt>
                <c:pt idx="28057">
                  <c:v>0.91703033999999994</c:v>
                </c:pt>
                <c:pt idx="28058">
                  <c:v>0.91708820999999996</c:v>
                </c:pt>
                <c:pt idx="28059">
                  <c:v>0.91714607999999997</c:v>
                </c:pt>
                <c:pt idx="28060">
                  <c:v>0.91720407000000004</c:v>
                </c:pt>
                <c:pt idx="28061">
                  <c:v>0.91726193999999994</c:v>
                </c:pt>
                <c:pt idx="28062">
                  <c:v>0.91731980999999996</c:v>
                </c:pt>
                <c:pt idx="28063">
                  <c:v>0.91737767999999997</c:v>
                </c:pt>
                <c:pt idx="28064">
                  <c:v>0.91743567000000004</c:v>
                </c:pt>
                <c:pt idx="28065">
                  <c:v>0.91749353999999994</c:v>
                </c:pt>
                <c:pt idx="28066">
                  <c:v>0.91755140999999996</c:v>
                </c:pt>
                <c:pt idx="28067">
                  <c:v>0.91760938999999997</c:v>
                </c:pt>
                <c:pt idx="28068">
                  <c:v>0.91766737999999992</c:v>
                </c:pt>
                <c:pt idx="28069">
                  <c:v>0.91772525000000016</c:v>
                </c:pt>
                <c:pt idx="28070">
                  <c:v>0.91778311999999984</c:v>
                </c:pt>
                <c:pt idx="28071">
                  <c:v>0.91784098999999997</c:v>
                </c:pt>
                <c:pt idx="28072">
                  <c:v>0.91789886000000009</c:v>
                </c:pt>
                <c:pt idx="28073">
                  <c:v>0.91795673</c:v>
                </c:pt>
                <c:pt idx="28074">
                  <c:v>0.91801460000000001</c:v>
                </c:pt>
                <c:pt idx="28075">
                  <c:v>0.91807247000000003</c:v>
                </c:pt>
                <c:pt idx="28076">
                  <c:v>0.91812987999999995</c:v>
                </c:pt>
                <c:pt idx="28077">
                  <c:v>0.91818462000000001</c:v>
                </c:pt>
                <c:pt idx="28078">
                  <c:v>0.91824607999999996</c:v>
                </c:pt>
                <c:pt idx="28079">
                  <c:v>0.91830394999999987</c:v>
                </c:pt>
                <c:pt idx="28080">
                  <c:v>0.91836182</c:v>
                </c:pt>
                <c:pt idx="28081">
                  <c:v>0.91841969000000001</c:v>
                </c:pt>
                <c:pt idx="28082">
                  <c:v>0.91847709999999994</c:v>
                </c:pt>
                <c:pt idx="28083">
                  <c:v>0.91853496999999973</c:v>
                </c:pt>
                <c:pt idx="28084">
                  <c:v>0.91859318999999973</c:v>
                </c:pt>
                <c:pt idx="28085">
                  <c:v>0.91865118000000001</c:v>
                </c:pt>
                <c:pt idx="28086">
                  <c:v>0.91870905000000014</c:v>
                </c:pt>
                <c:pt idx="28087">
                  <c:v>0.91876691999999993</c:v>
                </c:pt>
                <c:pt idx="28088">
                  <c:v>0.91882478999999984</c:v>
                </c:pt>
                <c:pt idx="28089">
                  <c:v>0.91888207999999993</c:v>
                </c:pt>
                <c:pt idx="28090">
                  <c:v>0.91893994999999984</c:v>
                </c:pt>
                <c:pt idx="28091">
                  <c:v>0.91899827999999995</c:v>
                </c:pt>
                <c:pt idx="28092">
                  <c:v>0.91905627000000001</c:v>
                </c:pt>
                <c:pt idx="28093">
                  <c:v>0.91911355999999989</c:v>
                </c:pt>
                <c:pt idx="28094">
                  <c:v>0.91917143000000012</c:v>
                </c:pt>
                <c:pt idx="28095">
                  <c:v>0.91922942000000007</c:v>
                </c:pt>
                <c:pt idx="28096">
                  <c:v>0.91928728999999987</c:v>
                </c:pt>
                <c:pt idx="28097">
                  <c:v>0.91934515999999999</c:v>
                </c:pt>
                <c:pt idx="28098">
                  <c:v>0.9194031399999999</c:v>
                </c:pt>
                <c:pt idx="28099">
                  <c:v>0.91946123999999996</c:v>
                </c:pt>
                <c:pt idx="28100">
                  <c:v>0.91951911999999991</c:v>
                </c:pt>
                <c:pt idx="28101">
                  <c:v>0.91957698999999993</c:v>
                </c:pt>
                <c:pt idx="28102">
                  <c:v>0.91963439000000002</c:v>
                </c:pt>
                <c:pt idx="28103">
                  <c:v>0.91969226000000004</c:v>
                </c:pt>
                <c:pt idx="28104">
                  <c:v>0.91975013000000005</c:v>
                </c:pt>
                <c:pt idx="28105">
                  <c:v>0.91980799999999996</c:v>
                </c:pt>
                <c:pt idx="28106">
                  <c:v>0.91986586999999997</c:v>
                </c:pt>
                <c:pt idx="28107">
                  <c:v>0.91992421000000013</c:v>
                </c:pt>
                <c:pt idx="28108">
                  <c:v>0.91998207999999992</c:v>
                </c:pt>
                <c:pt idx="28109">
                  <c:v>0.92003995000000005</c:v>
                </c:pt>
                <c:pt idx="28110">
                  <c:v>0.92009792999999984</c:v>
                </c:pt>
                <c:pt idx="28111">
                  <c:v>0.92015533999999999</c:v>
                </c:pt>
                <c:pt idx="28112">
                  <c:v>0.92021321</c:v>
                </c:pt>
                <c:pt idx="28113">
                  <c:v>0.92027108000000002</c:v>
                </c:pt>
                <c:pt idx="28114">
                  <c:v>0.92032917999999997</c:v>
                </c:pt>
                <c:pt idx="28115">
                  <c:v>0.92038716999999992</c:v>
                </c:pt>
                <c:pt idx="28116">
                  <c:v>0.92044504000000005</c:v>
                </c:pt>
                <c:pt idx="28117">
                  <c:v>0.92050290999999973</c:v>
                </c:pt>
                <c:pt idx="28118">
                  <c:v>0.92056077999999986</c:v>
                </c:pt>
                <c:pt idx="28119">
                  <c:v>0.92061864999999998</c:v>
                </c:pt>
                <c:pt idx="28120">
                  <c:v>0.92067652</c:v>
                </c:pt>
                <c:pt idx="28121">
                  <c:v>0.92073439000000001</c:v>
                </c:pt>
                <c:pt idx="28122">
                  <c:v>0.9207919200000001</c:v>
                </c:pt>
                <c:pt idx="28123">
                  <c:v>0.92084979000000011</c:v>
                </c:pt>
                <c:pt idx="28124">
                  <c:v>0.92090766000000002</c:v>
                </c:pt>
                <c:pt idx="28125">
                  <c:v>0.92096553000000003</c:v>
                </c:pt>
                <c:pt idx="28126">
                  <c:v>0.92102351000000005</c:v>
                </c:pt>
                <c:pt idx="28127">
                  <c:v>0.9210815</c:v>
                </c:pt>
                <c:pt idx="28128">
                  <c:v>0.92113948999999984</c:v>
                </c:pt>
                <c:pt idx="28129">
                  <c:v>0.92119735999999997</c:v>
                </c:pt>
                <c:pt idx="28130">
                  <c:v>0.92125475999999984</c:v>
                </c:pt>
                <c:pt idx="28131">
                  <c:v>0.9213127499999999</c:v>
                </c:pt>
                <c:pt idx="28132">
                  <c:v>0.92137062000000003</c:v>
                </c:pt>
                <c:pt idx="28133">
                  <c:v>0.92142884000000003</c:v>
                </c:pt>
                <c:pt idx="28134">
                  <c:v>0.9214861299999999</c:v>
                </c:pt>
                <c:pt idx="28135">
                  <c:v>0.92154435000000001</c:v>
                </c:pt>
                <c:pt idx="28136">
                  <c:v>0.92160233000000003</c:v>
                </c:pt>
                <c:pt idx="28137">
                  <c:v>0.92166031999999998</c:v>
                </c:pt>
                <c:pt idx="28138">
                  <c:v>0.92171760999999996</c:v>
                </c:pt>
                <c:pt idx="28139">
                  <c:v>0.92177560000000014</c:v>
                </c:pt>
                <c:pt idx="28140">
                  <c:v>0.92183357999999993</c:v>
                </c:pt>
                <c:pt idx="28141">
                  <c:v>0.92189144999999995</c:v>
                </c:pt>
                <c:pt idx="28142">
                  <c:v>0.92194944000000012</c:v>
                </c:pt>
                <c:pt idx="28143">
                  <c:v>0.92200731000000002</c:v>
                </c:pt>
                <c:pt idx="28144">
                  <c:v>0.92206517999999993</c:v>
                </c:pt>
                <c:pt idx="28145">
                  <c:v>0.92212316999999988</c:v>
                </c:pt>
                <c:pt idx="28146">
                  <c:v>0.92218104000000001</c:v>
                </c:pt>
                <c:pt idx="28147">
                  <c:v>0.92223902000000002</c:v>
                </c:pt>
                <c:pt idx="28148">
                  <c:v>0.92229689000000004</c:v>
                </c:pt>
                <c:pt idx="28149">
                  <c:v>0.92235429999999996</c:v>
                </c:pt>
                <c:pt idx="28150">
                  <c:v>0.92241216999999975</c:v>
                </c:pt>
                <c:pt idx="28151">
                  <c:v>0.92247003999999999</c:v>
                </c:pt>
                <c:pt idx="28152">
                  <c:v>0.92252791000000001</c:v>
                </c:pt>
                <c:pt idx="28153">
                  <c:v>0.92258577999999991</c:v>
                </c:pt>
                <c:pt idx="28154">
                  <c:v>0.92264365000000015</c:v>
                </c:pt>
                <c:pt idx="28155">
                  <c:v>0.92270198999999997</c:v>
                </c:pt>
                <c:pt idx="28156">
                  <c:v>0.9227598600000001</c:v>
                </c:pt>
                <c:pt idx="28157">
                  <c:v>0.92281725999999997</c:v>
                </c:pt>
                <c:pt idx="28158">
                  <c:v>0.92287525000000015</c:v>
                </c:pt>
                <c:pt idx="28159">
                  <c:v>0.92293334999999987</c:v>
                </c:pt>
                <c:pt idx="28160">
                  <c:v>0.92299122000000011</c:v>
                </c:pt>
                <c:pt idx="28161">
                  <c:v>0.92304909000000013</c:v>
                </c:pt>
                <c:pt idx="28162">
                  <c:v>0.92310695999999992</c:v>
                </c:pt>
                <c:pt idx="28163">
                  <c:v>0.92316436999999985</c:v>
                </c:pt>
                <c:pt idx="28164">
                  <c:v>0.92322223999999997</c:v>
                </c:pt>
                <c:pt idx="28165">
                  <c:v>0.92328010999999988</c:v>
                </c:pt>
                <c:pt idx="28166">
                  <c:v>0.92333809999999994</c:v>
                </c:pt>
                <c:pt idx="28167">
                  <c:v>0.92339596999999984</c:v>
                </c:pt>
                <c:pt idx="28168">
                  <c:v>0.92345383999999997</c:v>
                </c:pt>
                <c:pt idx="28169">
                  <c:v>0.92351158999999994</c:v>
                </c:pt>
                <c:pt idx="28170">
                  <c:v>0.92356957999999989</c:v>
                </c:pt>
                <c:pt idx="28171">
                  <c:v>0.92362745000000013</c:v>
                </c:pt>
                <c:pt idx="28172">
                  <c:v>0.92368532000000003</c:v>
                </c:pt>
                <c:pt idx="28173">
                  <c:v>0.92374330000000004</c:v>
                </c:pt>
                <c:pt idx="28174">
                  <c:v>0.92380118</c:v>
                </c:pt>
                <c:pt idx="28175">
                  <c:v>0.92385916000000001</c:v>
                </c:pt>
                <c:pt idx="28176">
                  <c:v>0.92391703000000003</c:v>
                </c:pt>
                <c:pt idx="28177">
                  <c:v>0.92397490000000004</c:v>
                </c:pt>
                <c:pt idx="28178">
                  <c:v>0.92403299999999988</c:v>
                </c:pt>
                <c:pt idx="28179">
                  <c:v>0.92409076000000001</c:v>
                </c:pt>
                <c:pt idx="28180">
                  <c:v>0.92414817000000005</c:v>
                </c:pt>
                <c:pt idx="28181">
                  <c:v>0.92420603999999984</c:v>
                </c:pt>
                <c:pt idx="28182">
                  <c:v>0.92426390999999986</c:v>
                </c:pt>
                <c:pt idx="28183">
                  <c:v>0.92432188999999998</c:v>
                </c:pt>
                <c:pt idx="28184">
                  <c:v>0.92437988000000004</c:v>
                </c:pt>
                <c:pt idx="28185">
                  <c:v>0.92443774999999972</c:v>
                </c:pt>
                <c:pt idx="28186">
                  <c:v>0.92449562000000007</c:v>
                </c:pt>
                <c:pt idx="28187">
                  <c:v>0.92455348999999987</c:v>
                </c:pt>
                <c:pt idx="28188">
                  <c:v>0.92461148000000004</c:v>
                </c:pt>
                <c:pt idx="28189">
                  <c:v>0.92466934999999983</c:v>
                </c:pt>
                <c:pt idx="28190">
                  <c:v>0.92472699000000003</c:v>
                </c:pt>
                <c:pt idx="28191">
                  <c:v>0.92478486000000004</c:v>
                </c:pt>
                <c:pt idx="28192">
                  <c:v>0.92484284000000005</c:v>
                </c:pt>
                <c:pt idx="28193">
                  <c:v>0.92490070999999996</c:v>
                </c:pt>
                <c:pt idx="28194">
                  <c:v>0.92495857999999997</c:v>
                </c:pt>
                <c:pt idx="28195">
                  <c:v>0.92501644999999988</c:v>
                </c:pt>
                <c:pt idx="28196">
                  <c:v>0.92507432000000001</c:v>
                </c:pt>
                <c:pt idx="28197">
                  <c:v>0.92513218999999991</c:v>
                </c:pt>
                <c:pt idx="28198">
                  <c:v>0.92518982999999999</c:v>
                </c:pt>
                <c:pt idx="28199">
                  <c:v>0.92524770000000001</c:v>
                </c:pt>
                <c:pt idx="28200">
                  <c:v>0.92530568999999996</c:v>
                </c:pt>
                <c:pt idx="28201">
                  <c:v>0.92536355999999986</c:v>
                </c:pt>
                <c:pt idx="28202">
                  <c:v>0.92542142999999999</c:v>
                </c:pt>
                <c:pt idx="28203">
                  <c:v>0.9254793</c:v>
                </c:pt>
                <c:pt idx="28204">
                  <c:v>0.92553716999999991</c:v>
                </c:pt>
                <c:pt idx="28205">
                  <c:v>0.92559504000000004</c:v>
                </c:pt>
                <c:pt idx="28206">
                  <c:v>0.92565268000000001</c:v>
                </c:pt>
                <c:pt idx="28207">
                  <c:v>0.92571113000000005</c:v>
                </c:pt>
                <c:pt idx="28208">
                  <c:v>0.92576853999999997</c:v>
                </c:pt>
                <c:pt idx="28209">
                  <c:v>0.92582651999999999</c:v>
                </c:pt>
                <c:pt idx="28210">
                  <c:v>0.92588439</c:v>
                </c:pt>
                <c:pt idx="28211">
                  <c:v>0.92594237999999984</c:v>
                </c:pt>
                <c:pt idx="28212">
                  <c:v>0.92600024999999997</c:v>
                </c:pt>
                <c:pt idx="28213">
                  <c:v>0.92605824000000003</c:v>
                </c:pt>
                <c:pt idx="28214">
                  <c:v>0.92611599</c:v>
                </c:pt>
                <c:pt idx="28215">
                  <c:v>0.92617397999999984</c:v>
                </c:pt>
                <c:pt idx="28216">
                  <c:v>0.92623184999999997</c:v>
                </c:pt>
                <c:pt idx="28217">
                  <c:v>0.92628971999999998</c:v>
                </c:pt>
                <c:pt idx="28218">
                  <c:v>0.9263477</c:v>
                </c:pt>
                <c:pt idx="28219">
                  <c:v>0.92640557000000001</c:v>
                </c:pt>
                <c:pt idx="28220">
                  <c:v>0.92646343999999992</c:v>
                </c:pt>
                <c:pt idx="28221">
                  <c:v>0.92652084999999984</c:v>
                </c:pt>
                <c:pt idx="28222">
                  <c:v>0.92657884000000001</c:v>
                </c:pt>
                <c:pt idx="28223">
                  <c:v>0.92663682000000003</c:v>
                </c:pt>
                <c:pt idx="28224">
                  <c:v>0.92669481000000009</c:v>
                </c:pt>
                <c:pt idx="28225">
                  <c:v>0.92675280000000004</c:v>
                </c:pt>
                <c:pt idx="28226">
                  <c:v>0.92681066999999984</c:v>
                </c:pt>
                <c:pt idx="28227">
                  <c:v>0.92686853999999996</c:v>
                </c:pt>
                <c:pt idx="28228">
                  <c:v>0.92692582999999995</c:v>
                </c:pt>
                <c:pt idx="28229">
                  <c:v>0.92698369999999997</c:v>
                </c:pt>
                <c:pt idx="28230">
                  <c:v>0.92704180000000014</c:v>
                </c:pt>
                <c:pt idx="28231">
                  <c:v>0.92709967000000015</c:v>
                </c:pt>
                <c:pt idx="28232">
                  <c:v>0.92715753999999984</c:v>
                </c:pt>
                <c:pt idx="28233">
                  <c:v>0.92721529999999996</c:v>
                </c:pt>
                <c:pt idx="28234">
                  <c:v>0.92727316999999987</c:v>
                </c:pt>
                <c:pt idx="28235">
                  <c:v>0.92733104</c:v>
                </c:pt>
                <c:pt idx="28236">
                  <c:v>0.92738891000000001</c:v>
                </c:pt>
                <c:pt idx="28237">
                  <c:v>0.92744677999999992</c:v>
                </c:pt>
                <c:pt idx="28238">
                  <c:v>0.92750465000000004</c:v>
                </c:pt>
                <c:pt idx="28239">
                  <c:v>0.92756262999999994</c:v>
                </c:pt>
                <c:pt idx="28240">
                  <c:v>0.92762074000000005</c:v>
                </c:pt>
                <c:pt idx="28241">
                  <c:v>0.92767814000000004</c:v>
                </c:pt>
                <c:pt idx="28242">
                  <c:v>0.92773601000000017</c:v>
                </c:pt>
                <c:pt idx="28243">
                  <c:v>0.92779423000000016</c:v>
                </c:pt>
                <c:pt idx="28244">
                  <c:v>0.92785209999999996</c:v>
                </c:pt>
                <c:pt idx="28245">
                  <c:v>0.92791009000000002</c:v>
                </c:pt>
                <c:pt idx="28246">
                  <c:v>0.92796795999999993</c:v>
                </c:pt>
                <c:pt idx="28247">
                  <c:v>0.92802583000000016</c:v>
                </c:pt>
                <c:pt idx="28248">
                  <c:v>0.92808369999999996</c:v>
                </c:pt>
                <c:pt idx="28249">
                  <c:v>0.92814156999999997</c:v>
                </c:pt>
                <c:pt idx="28250">
                  <c:v>0.92819954999999998</c:v>
                </c:pt>
                <c:pt idx="28251">
                  <c:v>0.92825743000000005</c:v>
                </c:pt>
                <c:pt idx="28252">
                  <c:v>0.92831517999999991</c:v>
                </c:pt>
                <c:pt idx="28253">
                  <c:v>0.92837316999999986</c:v>
                </c:pt>
                <c:pt idx="28254">
                  <c:v>0.92843045999999996</c:v>
                </c:pt>
                <c:pt idx="28255">
                  <c:v>0.92848843999999997</c:v>
                </c:pt>
                <c:pt idx="28256">
                  <c:v>0.92854630999999987</c:v>
                </c:pt>
                <c:pt idx="28257">
                  <c:v>0.92860418</c:v>
                </c:pt>
                <c:pt idx="28258">
                  <c:v>0.92866216999999973</c:v>
                </c:pt>
                <c:pt idx="28259">
                  <c:v>0.92872004000000008</c:v>
                </c:pt>
                <c:pt idx="28260">
                  <c:v>0.92877790999999998</c:v>
                </c:pt>
                <c:pt idx="28261">
                  <c:v>0.92883590000000005</c:v>
                </c:pt>
                <c:pt idx="28262">
                  <c:v>0.92889354000000002</c:v>
                </c:pt>
                <c:pt idx="28263">
                  <c:v>0.92895141000000014</c:v>
                </c:pt>
                <c:pt idx="28264">
                  <c:v>0.92900928000000005</c:v>
                </c:pt>
                <c:pt idx="28265">
                  <c:v>0.92906714999999973</c:v>
                </c:pt>
                <c:pt idx="28266">
                  <c:v>0.92912512999999997</c:v>
                </c:pt>
                <c:pt idx="28267">
                  <c:v>0.92918299999999987</c:v>
                </c:pt>
                <c:pt idx="28268">
                  <c:v>0.92924087000000011</c:v>
                </c:pt>
                <c:pt idx="28269">
                  <c:v>0.92929874000000001</c:v>
                </c:pt>
                <c:pt idx="28270">
                  <c:v>0.92935672999999985</c:v>
                </c:pt>
                <c:pt idx="28271">
                  <c:v>0.92941471999999992</c:v>
                </c:pt>
                <c:pt idx="28272">
                  <c:v>0.92947258999999993</c:v>
                </c:pt>
                <c:pt idx="28273">
                  <c:v>0.92953045999999984</c:v>
                </c:pt>
                <c:pt idx="28274">
                  <c:v>0.92958832999999985</c:v>
                </c:pt>
                <c:pt idx="28275">
                  <c:v>0.92964619999999998</c:v>
                </c:pt>
                <c:pt idx="28276">
                  <c:v>0.92970348999999997</c:v>
                </c:pt>
                <c:pt idx="28277">
                  <c:v>0.92976148000000003</c:v>
                </c:pt>
                <c:pt idx="28278">
                  <c:v>0.92981935000000004</c:v>
                </c:pt>
                <c:pt idx="28279">
                  <c:v>0.92987744999999999</c:v>
                </c:pt>
                <c:pt idx="28280">
                  <c:v>0.92993519999999996</c:v>
                </c:pt>
                <c:pt idx="28281">
                  <c:v>0.92999319000000003</c:v>
                </c:pt>
                <c:pt idx="28282">
                  <c:v>0.93005106000000004</c:v>
                </c:pt>
                <c:pt idx="28283">
                  <c:v>0.93010892999999983</c:v>
                </c:pt>
                <c:pt idx="28284">
                  <c:v>0.93016667999999991</c:v>
                </c:pt>
                <c:pt idx="28285">
                  <c:v>0.93022479000000002</c:v>
                </c:pt>
                <c:pt idx="28286">
                  <c:v>0.93028265999999993</c:v>
                </c:pt>
                <c:pt idx="28287">
                  <c:v>0.93034064000000005</c:v>
                </c:pt>
                <c:pt idx="28288">
                  <c:v>0.93039804999999998</c:v>
                </c:pt>
                <c:pt idx="28289">
                  <c:v>0.93045580000000017</c:v>
                </c:pt>
                <c:pt idx="28290">
                  <c:v>0.9305137899999999</c:v>
                </c:pt>
                <c:pt idx="28291">
                  <c:v>0.93057166000000002</c:v>
                </c:pt>
                <c:pt idx="28292">
                  <c:v>0.93062953000000015</c:v>
                </c:pt>
                <c:pt idx="28293">
                  <c:v>0.93068740000000005</c:v>
                </c:pt>
                <c:pt idx="28294">
                  <c:v>0.93074539000000012</c:v>
                </c:pt>
                <c:pt idx="28295">
                  <c:v>0.93080337000000002</c:v>
                </c:pt>
                <c:pt idx="28296">
                  <c:v>0.93086124000000003</c:v>
                </c:pt>
                <c:pt idx="28297">
                  <c:v>0.93091911999999999</c:v>
                </c:pt>
                <c:pt idx="28298">
                  <c:v>0.93097699</c:v>
                </c:pt>
                <c:pt idx="28299">
                  <c:v>0.93103497000000002</c:v>
                </c:pt>
                <c:pt idx="28300">
                  <c:v>0.93109284000000003</c:v>
                </c:pt>
                <c:pt idx="28301">
                  <c:v>0.93115071000000005</c:v>
                </c:pt>
                <c:pt idx="28302">
                  <c:v>0.93120857999999984</c:v>
                </c:pt>
                <c:pt idx="28303">
                  <c:v>0.9312665699999999</c:v>
                </c:pt>
                <c:pt idx="28304">
                  <c:v>0.93132386</c:v>
                </c:pt>
                <c:pt idx="28305">
                  <c:v>0.93138195999999984</c:v>
                </c:pt>
                <c:pt idx="28306">
                  <c:v>0.93143982999999997</c:v>
                </c:pt>
                <c:pt idx="28307">
                  <c:v>0.93149782000000003</c:v>
                </c:pt>
                <c:pt idx="28308">
                  <c:v>0.93155569000000005</c:v>
                </c:pt>
                <c:pt idx="28309">
                  <c:v>0.93161355999999984</c:v>
                </c:pt>
                <c:pt idx="28310">
                  <c:v>0.93167143000000008</c:v>
                </c:pt>
                <c:pt idx="28311">
                  <c:v>0.93172942000000014</c:v>
                </c:pt>
                <c:pt idx="28312">
                  <c:v>0.93178729000000005</c:v>
                </c:pt>
                <c:pt idx="28313">
                  <c:v>0.93184469000000014</c:v>
                </c:pt>
                <c:pt idx="28314">
                  <c:v>0.93190302999999997</c:v>
                </c:pt>
                <c:pt idx="28315">
                  <c:v>0.93196055</c:v>
                </c:pt>
                <c:pt idx="28316">
                  <c:v>0.93201829999999997</c:v>
                </c:pt>
                <c:pt idx="28317">
                  <c:v>0.93207640999999997</c:v>
                </c:pt>
                <c:pt idx="28318">
                  <c:v>0.93213415999999993</c:v>
                </c:pt>
                <c:pt idx="28319">
                  <c:v>0.93219237999999993</c:v>
                </c:pt>
                <c:pt idx="28320">
                  <c:v>0.93225013000000001</c:v>
                </c:pt>
                <c:pt idx="28321">
                  <c:v>0.93230765999999998</c:v>
                </c:pt>
                <c:pt idx="28322">
                  <c:v>0.93236587000000004</c:v>
                </c:pt>
                <c:pt idx="28323">
                  <c:v>0.93242385999999999</c:v>
                </c:pt>
                <c:pt idx="28324">
                  <c:v>0.93248127000000003</c:v>
                </c:pt>
                <c:pt idx="28325">
                  <c:v>0.93253913999999993</c:v>
                </c:pt>
                <c:pt idx="28326">
                  <c:v>0.93259711999999984</c:v>
                </c:pt>
                <c:pt idx="28327">
                  <c:v>0.93265498999999996</c:v>
                </c:pt>
                <c:pt idx="28328">
                  <c:v>0.93271287000000003</c:v>
                </c:pt>
                <c:pt idx="28329">
                  <c:v>0.93277108000000009</c:v>
                </c:pt>
                <c:pt idx="28330">
                  <c:v>0.93282871999999994</c:v>
                </c:pt>
                <c:pt idx="28331">
                  <c:v>0.93288682000000001</c:v>
                </c:pt>
                <c:pt idx="28332">
                  <c:v>0.93294469000000013</c:v>
                </c:pt>
                <c:pt idx="28333">
                  <c:v>0.93300245000000004</c:v>
                </c:pt>
                <c:pt idx="28334">
                  <c:v>0.93306031999999994</c:v>
                </c:pt>
                <c:pt idx="28335">
                  <c:v>0.93311818999999985</c:v>
                </c:pt>
                <c:pt idx="28336">
                  <c:v>0.93317583000000015</c:v>
                </c:pt>
                <c:pt idx="28337">
                  <c:v>0.93323369999999994</c:v>
                </c:pt>
                <c:pt idx="28338">
                  <c:v>0.93329156999999996</c:v>
                </c:pt>
                <c:pt idx="28339">
                  <c:v>0.93334944000000009</c:v>
                </c:pt>
                <c:pt idx="28340">
                  <c:v>0.93340730999999988</c:v>
                </c:pt>
                <c:pt idx="28341">
                  <c:v>0.93346529999999994</c:v>
                </c:pt>
                <c:pt idx="28342">
                  <c:v>0.93352327999999996</c:v>
                </c:pt>
                <c:pt idx="28343">
                  <c:v>0.93358114999999986</c:v>
                </c:pt>
                <c:pt idx="28344">
                  <c:v>0.93363868000000005</c:v>
                </c:pt>
                <c:pt idx="28345">
                  <c:v>0.93369654999999996</c:v>
                </c:pt>
                <c:pt idx="28346">
                  <c:v>0.93375442000000008</c:v>
                </c:pt>
                <c:pt idx="28347">
                  <c:v>0.93381228999999988</c:v>
                </c:pt>
                <c:pt idx="28348">
                  <c:v>0.93387016</c:v>
                </c:pt>
                <c:pt idx="28349">
                  <c:v>0.93392803000000013</c:v>
                </c:pt>
                <c:pt idx="28350">
                  <c:v>0.93398612999999986</c:v>
                </c:pt>
                <c:pt idx="28351">
                  <c:v>0.93404399999999999</c:v>
                </c:pt>
                <c:pt idx="28352">
                  <c:v>0.93410164000000007</c:v>
                </c:pt>
                <c:pt idx="28353">
                  <c:v>0.93415950999999997</c:v>
                </c:pt>
                <c:pt idx="28354">
                  <c:v>0.93421737999999988</c:v>
                </c:pt>
                <c:pt idx="28355">
                  <c:v>0.93427537000000005</c:v>
                </c:pt>
                <c:pt idx="28356">
                  <c:v>0.93433323999999984</c:v>
                </c:pt>
                <c:pt idx="28357">
                  <c:v>0.93439110999999997</c:v>
                </c:pt>
                <c:pt idx="28358">
                  <c:v>0.93444897999999998</c:v>
                </c:pt>
                <c:pt idx="28359">
                  <c:v>0.93450695999999989</c:v>
                </c:pt>
                <c:pt idx="28360">
                  <c:v>0.93456448999999986</c:v>
                </c:pt>
                <c:pt idx="28361">
                  <c:v>0.93462246999999998</c:v>
                </c:pt>
                <c:pt idx="28362">
                  <c:v>0.93468068999999998</c:v>
                </c:pt>
                <c:pt idx="28363">
                  <c:v>0.93473856</c:v>
                </c:pt>
                <c:pt idx="28364">
                  <c:v>0.93479643000000012</c:v>
                </c:pt>
                <c:pt idx="28365">
                  <c:v>0.93485430000000003</c:v>
                </c:pt>
                <c:pt idx="28366">
                  <c:v>0.93491228999999987</c:v>
                </c:pt>
                <c:pt idx="28367">
                  <c:v>0.93496957999999997</c:v>
                </c:pt>
                <c:pt idx="28368">
                  <c:v>0.93502755999999998</c:v>
                </c:pt>
                <c:pt idx="28369">
                  <c:v>0.93508532</c:v>
                </c:pt>
                <c:pt idx="28370">
                  <c:v>0.93514341999999995</c:v>
                </c:pt>
                <c:pt idx="28371">
                  <c:v>0.93520141000000012</c:v>
                </c:pt>
                <c:pt idx="28372">
                  <c:v>0.93525928000000003</c:v>
                </c:pt>
                <c:pt idx="28373">
                  <c:v>0.93531714999999993</c:v>
                </c:pt>
                <c:pt idx="28374">
                  <c:v>0.93537501999999995</c:v>
                </c:pt>
                <c:pt idx="28375">
                  <c:v>0.93543299999999985</c:v>
                </c:pt>
                <c:pt idx="28376">
                  <c:v>0.93549086999999997</c:v>
                </c:pt>
                <c:pt idx="28377">
                  <c:v>0.93554873999999999</c:v>
                </c:pt>
                <c:pt idx="28378">
                  <c:v>0.93560662000000017</c:v>
                </c:pt>
                <c:pt idx="28379">
                  <c:v>0.93566402000000004</c:v>
                </c:pt>
                <c:pt idx="28380">
                  <c:v>0.93572200999999999</c:v>
                </c:pt>
                <c:pt idx="28381">
                  <c:v>0.93577976000000007</c:v>
                </c:pt>
                <c:pt idx="28382">
                  <c:v>0.93583786999999996</c:v>
                </c:pt>
                <c:pt idx="28383">
                  <c:v>0.93589597000000013</c:v>
                </c:pt>
                <c:pt idx="28384">
                  <c:v>0.93595384000000004</c:v>
                </c:pt>
                <c:pt idx="28385">
                  <c:v>0.93601171000000005</c:v>
                </c:pt>
                <c:pt idx="28386">
                  <c:v>0.93606957999999996</c:v>
                </c:pt>
                <c:pt idx="28387">
                  <c:v>0.93612698999999988</c:v>
                </c:pt>
                <c:pt idx="28388">
                  <c:v>0.93618486000000001</c:v>
                </c:pt>
                <c:pt idx="28389">
                  <c:v>0.93624273000000002</c:v>
                </c:pt>
                <c:pt idx="28390">
                  <c:v>0.93630071000000004</c:v>
                </c:pt>
                <c:pt idx="28391">
                  <c:v>0.93635869999999999</c:v>
                </c:pt>
                <c:pt idx="28392">
                  <c:v>0.93641656999999989</c:v>
                </c:pt>
                <c:pt idx="28393">
                  <c:v>0.93647444000000002</c:v>
                </c:pt>
                <c:pt idx="28394">
                  <c:v>0.93653230999999992</c:v>
                </c:pt>
                <c:pt idx="28395">
                  <c:v>0.93659017999999994</c:v>
                </c:pt>
                <c:pt idx="28396">
                  <c:v>0.93664804999999995</c:v>
                </c:pt>
                <c:pt idx="28397">
                  <c:v>0.93670592000000008</c:v>
                </c:pt>
                <c:pt idx="28398">
                  <c:v>0.93676367999999999</c:v>
                </c:pt>
                <c:pt idx="28399">
                  <c:v>0.93682178000000005</c:v>
                </c:pt>
                <c:pt idx="28400">
                  <c:v>0.93687953000000013</c:v>
                </c:pt>
                <c:pt idx="28401">
                  <c:v>0.93693716999999987</c:v>
                </c:pt>
                <c:pt idx="28402">
                  <c:v>0.93699538999999998</c:v>
                </c:pt>
                <c:pt idx="28403">
                  <c:v>0.93705291000000002</c:v>
                </c:pt>
                <c:pt idx="28404">
                  <c:v>0.93711054999999988</c:v>
                </c:pt>
                <c:pt idx="28405">
                  <c:v>0.93716865000000005</c:v>
                </c:pt>
                <c:pt idx="28406">
                  <c:v>0.93722687000000005</c:v>
                </c:pt>
                <c:pt idx="28407">
                  <c:v>0.93728438999999986</c:v>
                </c:pt>
                <c:pt idx="28408">
                  <c:v>0.93734237999999992</c:v>
                </c:pt>
                <c:pt idx="28409">
                  <c:v>0.93740025000000005</c:v>
                </c:pt>
                <c:pt idx="28410">
                  <c:v>0.93745811999999984</c:v>
                </c:pt>
                <c:pt idx="28411">
                  <c:v>0.93751598999999985</c:v>
                </c:pt>
                <c:pt idx="28412">
                  <c:v>0.93757385999999998</c:v>
                </c:pt>
                <c:pt idx="28413">
                  <c:v>0.93763173000000011</c:v>
                </c:pt>
                <c:pt idx="28414">
                  <c:v>0.93768960000000012</c:v>
                </c:pt>
                <c:pt idx="28415">
                  <c:v>0.93774758999999996</c:v>
                </c:pt>
                <c:pt idx="28416">
                  <c:v>0.93780546000000009</c:v>
                </c:pt>
                <c:pt idx="28417">
                  <c:v>0.9378629799999999</c:v>
                </c:pt>
                <c:pt idx="28418">
                  <c:v>0.93792085000000014</c:v>
                </c:pt>
                <c:pt idx="28419">
                  <c:v>0.93797884000000009</c:v>
                </c:pt>
                <c:pt idx="28420">
                  <c:v>0.93803671</c:v>
                </c:pt>
                <c:pt idx="28421">
                  <c:v>0.93809458000000001</c:v>
                </c:pt>
                <c:pt idx="28422">
                  <c:v>0.93815255999999991</c:v>
                </c:pt>
                <c:pt idx="28423">
                  <c:v>0.93821043000000004</c:v>
                </c:pt>
                <c:pt idx="28424">
                  <c:v>0.93826853999999993</c:v>
                </c:pt>
                <c:pt idx="28425">
                  <c:v>0.9383261799999999</c:v>
                </c:pt>
                <c:pt idx="28426">
                  <c:v>0.93838405000000003</c:v>
                </c:pt>
                <c:pt idx="28427">
                  <c:v>0.93844203000000004</c:v>
                </c:pt>
                <c:pt idx="28428">
                  <c:v>0.93850012999999988</c:v>
                </c:pt>
                <c:pt idx="28429">
                  <c:v>0.93855753999999991</c:v>
                </c:pt>
                <c:pt idx="28430">
                  <c:v>0.93861541000000015</c:v>
                </c:pt>
                <c:pt idx="28431">
                  <c:v>0.93867339999999999</c:v>
                </c:pt>
                <c:pt idx="28432">
                  <c:v>0.93873114999999996</c:v>
                </c:pt>
                <c:pt idx="28433">
                  <c:v>0.93878925000000013</c:v>
                </c:pt>
                <c:pt idx="28434">
                  <c:v>0.93884712000000003</c:v>
                </c:pt>
                <c:pt idx="28435">
                  <c:v>0.93890510999999999</c:v>
                </c:pt>
                <c:pt idx="28436">
                  <c:v>0.93896297999999989</c:v>
                </c:pt>
                <c:pt idx="28437">
                  <c:v>0.93902085000000013</c:v>
                </c:pt>
                <c:pt idx="28438">
                  <c:v>0.93907872000000003</c:v>
                </c:pt>
                <c:pt idx="28439">
                  <c:v>0.93913612999999985</c:v>
                </c:pt>
                <c:pt idx="28440">
                  <c:v>0.93919445999999995</c:v>
                </c:pt>
                <c:pt idx="28441">
                  <c:v>0.93925232999999986</c:v>
                </c:pt>
                <c:pt idx="28442">
                  <c:v>0.93930974</c:v>
                </c:pt>
                <c:pt idx="28443">
                  <c:v>0.93936761000000002</c:v>
                </c:pt>
                <c:pt idx="28444">
                  <c:v>0.93942548000000003</c:v>
                </c:pt>
                <c:pt idx="28445">
                  <c:v>0.93948334999999994</c:v>
                </c:pt>
                <c:pt idx="28446">
                  <c:v>0.93954121999999995</c:v>
                </c:pt>
                <c:pt idx="28447">
                  <c:v>0.93959921000000013</c:v>
                </c:pt>
                <c:pt idx="28448">
                  <c:v>0.93965708000000003</c:v>
                </c:pt>
                <c:pt idx="28449">
                  <c:v>0.93971495000000005</c:v>
                </c:pt>
                <c:pt idx="28450">
                  <c:v>0.93977281999999995</c:v>
                </c:pt>
                <c:pt idx="28451">
                  <c:v>0.93983092000000001</c:v>
                </c:pt>
                <c:pt idx="28452">
                  <c:v>0.93988879000000003</c:v>
                </c:pt>
                <c:pt idx="28453">
                  <c:v>0.93994666000000004</c:v>
                </c:pt>
                <c:pt idx="28454">
                  <c:v>0.94000465000000011</c:v>
                </c:pt>
                <c:pt idx="28455">
                  <c:v>0.94006204999999987</c:v>
                </c:pt>
                <c:pt idx="28456">
                  <c:v>0.94012004000000005</c:v>
                </c:pt>
                <c:pt idx="28457">
                  <c:v>0.94017790999999984</c:v>
                </c:pt>
                <c:pt idx="28458">
                  <c:v>0.94023601000000001</c:v>
                </c:pt>
                <c:pt idx="28459">
                  <c:v>0.94029388000000003</c:v>
                </c:pt>
                <c:pt idx="28460">
                  <c:v>0.94035175000000004</c:v>
                </c:pt>
                <c:pt idx="28461">
                  <c:v>0.94040973999999999</c:v>
                </c:pt>
                <c:pt idx="28462">
                  <c:v>0.94046702999999987</c:v>
                </c:pt>
                <c:pt idx="28463">
                  <c:v>0.94052502000000004</c:v>
                </c:pt>
                <c:pt idx="28464">
                  <c:v>0.94058299999999972</c:v>
                </c:pt>
                <c:pt idx="28465">
                  <c:v>0.94064099000000012</c:v>
                </c:pt>
                <c:pt idx="28466">
                  <c:v>0.94069886000000014</c:v>
                </c:pt>
                <c:pt idx="28467">
                  <c:v>0.94075673000000004</c:v>
                </c:pt>
                <c:pt idx="28468">
                  <c:v>0.94081459999999983</c:v>
                </c:pt>
                <c:pt idx="28469">
                  <c:v>0.94087246999999996</c:v>
                </c:pt>
                <c:pt idx="28470">
                  <c:v>0.94093033999999998</c:v>
                </c:pt>
                <c:pt idx="28471">
                  <c:v>0.94098820999999999</c:v>
                </c:pt>
                <c:pt idx="28472">
                  <c:v>0.94104585000000007</c:v>
                </c:pt>
                <c:pt idx="28473">
                  <c:v>0.94110371999999998</c:v>
                </c:pt>
                <c:pt idx="28474">
                  <c:v>0.94116182000000004</c:v>
                </c:pt>
                <c:pt idx="28475">
                  <c:v>0.94121969000000005</c:v>
                </c:pt>
                <c:pt idx="28476">
                  <c:v>0.94127755999999996</c:v>
                </c:pt>
                <c:pt idx="28477">
                  <c:v>0.94133542999999997</c:v>
                </c:pt>
                <c:pt idx="28478">
                  <c:v>0.94139342000000004</c:v>
                </c:pt>
                <c:pt idx="28479">
                  <c:v>0.94145129000000005</c:v>
                </c:pt>
                <c:pt idx="28480">
                  <c:v>0.94150915999999996</c:v>
                </c:pt>
                <c:pt idx="28481">
                  <c:v>0.94156702999999986</c:v>
                </c:pt>
                <c:pt idx="28482">
                  <c:v>0.94162444000000012</c:v>
                </c:pt>
                <c:pt idx="28483">
                  <c:v>0.94168242999999996</c:v>
                </c:pt>
                <c:pt idx="28484">
                  <c:v>0.94174030000000009</c:v>
                </c:pt>
                <c:pt idx="28485">
                  <c:v>0.94179816999999999</c:v>
                </c:pt>
                <c:pt idx="28486">
                  <c:v>0.94185604000000001</c:v>
                </c:pt>
                <c:pt idx="28487">
                  <c:v>0.94191391000000002</c:v>
                </c:pt>
                <c:pt idx="28488">
                  <c:v>0.94197189000000014</c:v>
                </c:pt>
                <c:pt idx="28489">
                  <c:v>0.94203011000000003</c:v>
                </c:pt>
                <c:pt idx="28490">
                  <c:v>0.94208740000000002</c:v>
                </c:pt>
                <c:pt idx="28491">
                  <c:v>0.94214527000000015</c:v>
                </c:pt>
                <c:pt idx="28492">
                  <c:v>0.94220360999999997</c:v>
                </c:pt>
                <c:pt idx="28493">
                  <c:v>0.94226124</c:v>
                </c:pt>
                <c:pt idx="28494">
                  <c:v>0.94231935</c:v>
                </c:pt>
                <c:pt idx="28495">
                  <c:v>0.94237687000000003</c:v>
                </c:pt>
                <c:pt idx="28496">
                  <c:v>0.94243462</c:v>
                </c:pt>
                <c:pt idx="28497">
                  <c:v>0.94249260999999984</c:v>
                </c:pt>
                <c:pt idx="28498">
                  <c:v>0.94255047999999997</c:v>
                </c:pt>
                <c:pt idx="28499">
                  <c:v>0.94260847000000014</c:v>
                </c:pt>
                <c:pt idx="28500">
                  <c:v>0.94266633999999994</c:v>
                </c:pt>
                <c:pt idx="28501">
                  <c:v>0.94272431999999995</c:v>
                </c:pt>
                <c:pt idx="28502">
                  <c:v>0.94278218999999985</c:v>
                </c:pt>
                <c:pt idx="28503">
                  <c:v>0.94284006000000009</c:v>
                </c:pt>
                <c:pt idx="28504">
                  <c:v>0.94289805000000015</c:v>
                </c:pt>
                <c:pt idx="28505">
                  <c:v>0.94295546000000008</c:v>
                </c:pt>
                <c:pt idx="28506">
                  <c:v>0.94301343999999998</c:v>
                </c:pt>
                <c:pt idx="28507">
                  <c:v>0.94307131000000011</c:v>
                </c:pt>
                <c:pt idx="28508">
                  <c:v>0.94312918000000001</c:v>
                </c:pt>
                <c:pt idx="28509">
                  <c:v>0.94318705000000003</c:v>
                </c:pt>
                <c:pt idx="28510">
                  <c:v>0.94324504000000009</c:v>
                </c:pt>
                <c:pt idx="28511">
                  <c:v>0.94330290999999988</c:v>
                </c:pt>
                <c:pt idx="28512">
                  <c:v>0.9433607799999999</c:v>
                </c:pt>
                <c:pt idx="28513">
                  <c:v>0.94341865000000003</c:v>
                </c:pt>
                <c:pt idx="28514">
                  <c:v>0.94347674999999986</c:v>
                </c:pt>
                <c:pt idx="28515">
                  <c:v>0.9435341599999999</c:v>
                </c:pt>
                <c:pt idx="28516">
                  <c:v>0.94359203000000003</c:v>
                </c:pt>
                <c:pt idx="28517">
                  <c:v>0.94364990000000015</c:v>
                </c:pt>
                <c:pt idx="28518">
                  <c:v>0.94370799999999999</c:v>
                </c:pt>
                <c:pt idx="28519">
                  <c:v>0.94376599000000005</c:v>
                </c:pt>
                <c:pt idx="28520">
                  <c:v>0.94382386000000007</c:v>
                </c:pt>
                <c:pt idx="28521">
                  <c:v>0.94388172999999997</c:v>
                </c:pt>
                <c:pt idx="28522">
                  <c:v>0.94393959999999999</c:v>
                </c:pt>
                <c:pt idx="28523">
                  <c:v>0.94399747000000012</c:v>
                </c:pt>
                <c:pt idx="28524">
                  <c:v>0.94405488000000004</c:v>
                </c:pt>
                <c:pt idx="28525">
                  <c:v>0.94411286999999988</c:v>
                </c:pt>
                <c:pt idx="28526">
                  <c:v>0.94417074000000001</c:v>
                </c:pt>
                <c:pt idx="28527">
                  <c:v>0.94422861000000013</c:v>
                </c:pt>
                <c:pt idx="28528">
                  <c:v>0.94428658999999993</c:v>
                </c:pt>
                <c:pt idx="28529">
                  <c:v>0.94434457999999999</c:v>
                </c:pt>
                <c:pt idx="28530">
                  <c:v>0.94440245</c:v>
                </c:pt>
                <c:pt idx="28531">
                  <c:v>0.94446031999999991</c:v>
                </c:pt>
                <c:pt idx="28532">
                  <c:v>0.94451818999999992</c:v>
                </c:pt>
                <c:pt idx="28533">
                  <c:v>0.94457617999999988</c:v>
                </c:pt>
                <c:pt idx="28534">
                  <c:v>0.94463416</c:v>
                </c:pt>
                <c:pt idx="28535">
                  <c:v>0.94469192000000013</c:v>
                </c:pt>
                <c:pt idx="28536">
                  <c:v>0.94474944000000016</c:v>
                </c:pt>
                <c:pt idx="28537">
                  <c:v>0.94480730999999996</c:v>
                </c:pt>
                <c:pt idx="28538">
                  <c:v>0.94486541000000013</c:v>
                </c:pt>
                <c:pt idx="28539">
                  <c:v>0.94492328000000003</c:v>
                </c:pt>
                <c:pt idx="28540">
                  <c:v>0.94498115000000005</c:v>
                </c:pt>
                <c:pt idx="28541">
                  <c:v>0.94503901999999995</c:v>
                </c:pt>
                <c:pt idx="28542">
                  <c:v>0.94509688999999997</c:v>
                </c:pt>
                <c:pt idx="28543">
                  <c:v>0.94515475999999998</c:v>
                </c:pt>
                <c:pt idx="28544">
                  <c:v>0.94521274999999993</c:v>
                </c:pt>
                <c:pt idx="28545">
                  <c:v>0.94527061999999995</c:v>
                </c:pt>
                <c:pt idx="28546">
                  <c:v>0.94532802999999999</c:v>
                </c:pt>
                <c:pt idx="28547">
                  <c:v>0.9453859</c:v>
                </c:pt>
                <c:pt idx="28548">
                  <c:v>0.94544377000000002</c:v>
                </c:pt>
                <c:pt idx="28549">
                  <c:v>0.94550175000000003</c:v>
                </c:pt>
                <c:pt idx="28550">
                  <c:v>0.94555962000000005</c:v>
                </c:pt>
                <c:pt idx="28551">
                  <c:v>0.94561761000000011</c:v>
                </c:pt>
                <c:pt idx="28552">
                  <c:v>0.94567548000000012</c:v>
                </c:pt>
                <c:pt idx="28553">
                  <c:v>0.94573335000000003</c:v>
                </c:pt>
                <c:pt idx="28554">
                  <c:v>0.94579122000000015</c:v>
                </c:pt>
                <c:pt idx="28555">
                  <c:v>0.94584921000000022</c:v>
                </c:pt>
                <c:pt idx="28556">
                  <c:v>0.94590708000000001</c:v>
                </c:pt>
                <c:pt idx="28557">
                  <c:v>0.94596495000000003</c:v>
                </c:pt>
                <c:pt idx="28558">
                  <c:v>0.94602293000000004</c:v>
                </c:pt>
                <c:pt idx="28559">
                  <c:v>0.94608080000000017</c:v>
                </c:pt>
                <c:pt idx="28560">
                  <c:v>0.94613820999999998</c:v>
                </c:pt>
                <c:pt idx="28561">
                  <c:v>0.94619620000000004</c:v>
                </c:pt>
                <c:pt idx="28562">
                  <c:v>0.94625429999999999</c:v>
                </c:pt>
                <c:pt idx="28563">
                  <c:v>0.9463121699999999</c:v>
                </c:pt>
                <c:pt idx="28564">
                  <c:v>0.94637004000000002</c:v>
                </c:pt>
                <c:pt idx="28565">
                  <c:v>0.94642802999999998</c:v>
                </c:pt>
                <c:pt idx="28566">
                  <c:v>0.94648589999999999</c:v>
                </c:pt>
                <c:pt idx="28567">
                  <c:v>0.94654329999999998</c:v>
                </c:pt>
                <c:pt idx="28568">
                  <c:v>0.94660152000000009</c:v>
                </c:pt>
                <c:pt idx="28569">
                  <c:v>0.94665938999999999</c:v>
                </c:pt>
                <c:pt idx="28570">
                  <c:v>0.94671726</c:v>
                </c:pt>
                <c:pt idx="28571">
                  <c:v>0.94677525000000007</c:v>
                </c:pt>
                <c:pt idx="28572">
                  <c:v>0.94683311999999997</c:v>
                </c:pt>
                <c:pt idx="28573">
                  <c:v>0.94689098999999999</c:v>
                </c:pt>
                <c:pt idx="28574">
                  <c:v>0.94694828000000009</c:v>
                </c:pt>
                <c:pt idx="28575">
                  <c:v>0.94700627000000004</c:v>
                </c:pt>
                <c:pt idx="28576">
                  <c:v>0.94706413999999994</c:v>
                </c:pt>
                <c:pt idx="28577">
                  <c:v>0.94712200999999996</c:v>
                </c:pt>
                <c:pt idx="28578">
                  <c:v>0.94717998999999997</c:v>
                </c:pt>
                <c:pt idx="28579">
                  <c:v>0.94723787000000004</c:v>
                </c:pt>
                <c:pt idx="28580">
                  <c:v>0.94729585000000016</c:v>
                </c:pt>
                <c:pt idx="28581">
                  <c:v>0.94735371999999984</c:v>
                </c:pt>
                <c:pt idx="28582">
                  <c:v>0.94741171000000002</c:v>
                </c:pt>
                <c:pt idx="28583">
                  <c:v>0.94746957999999992</c:v>
                </c:pt>
                <c:pt idx="28584">
                  <c:v>0.94752745000000005</c:v>
                </c:pt>
                <c:pt idx="28585">
                  <c:v>0.94758542999999984</c:v>
                </c:pt>
                <c:pt idx="28586">
                  <c:v>0.9476428400000001</c:v>
                </c:pt>
                <c:pt idx="28587">
                  <c:v>0.94770071000000011</c:v>
                </c:pt>
                <c:pt idx="28588">
                  <c:v>0.94775858000000002</c:v>
                </c:pt>
                <c:pt idx="28589">
                  <c:v>0.94781656999999986</c:v>
                </c:pt>
                <c:pt idx="28590">
                  <c:v>0.9478744400000001</c:v>
                </c:pt>
                <c:pt idx="28591">
                  <c:v>0.94793231</c:v>
                </c:pt>
                <c:pt idx="28592">
                  <c:v>0.94799029999999995</c:v>
                </c:pt>
                <c:pt idx="28593">
                  <c:v>0.94804816999999997</c:v>
                </c:pt>
                <c:pt idx="28594">
                  <c:v>0.94810603999999998</c:v>
                </c:pt>
                <c:pt idx="28595">
                  <c:v>0.94816391</c:v>
                </c:pt>
                <c:pt idx="28596">
                  <c:v>0.94822178000000001</c:v>
                </c:pt>
                <c:pt idx="28597">
                  <c:v>0.94827965000000014</c:v>
                </c:pt>
                <c:pt idx="28598">
                  <c:v>0.94833751999999993</c:v>
                </c:pt>
                <c:pt idx="28599">
                  <c:v>0.94839538999999984</c:v>
                </c:pt>
                <c:pt idx="28600">
                  <c:v>0.94845325999999996</c:v>
                </c:pt>
                <c:pt idx="28601">
                  <c:v>0.94851112999999987</c:v>
                </c:pt>
                <c:pt idx="28602">
                  <c:v>0.948569</c:v>
                </c:pt>
                <c:pt idx="28603">
                  <c:v>0.94862698999999984</c:v>
                </c:pt>
                <c:pt idx="28604">
                  <c:v>0.94868486000000007</c:v>
                </c:pt>
                <c:pt idx="28605">
                  <c:v>0.94874272999999998</c:v>
                </c:pt>
                <c:pt idx="28606">
                  <c:v>0.94880059999999999</c:v>
                </c:pt>
                <c:pt idx="28607">
                  <c:v>0.94885847000000012</c:v>
                </c:pt>
                <c:pt idx="28608">
                  <c:v>0.94891633999999991</c:v>
                </c:pt>
                <c:pt idx="28609">
                  <c:v>0.94897421000000015</c:v>
                </c:pt>
                <c:pt idx="28610">
                  <c:v>0.94903172999999996</c:v>
                </c:pt>
                <c:pt idx="28611">
                  <c:v>0.94908948999999998</c:v>
                </c:pt>
                <c:pt idx="28612">
                  <c:v>0.94914736</c:v>
                </c:pt>
                <c:pt idx="28613">
                  <c:v>0.94920523000000012</c:v>
                </c:pt>
                <c:pt idx="28614">
                  <c:v>0.94926321000000002</c:v>
                </c:pt>
                <c:pt idx="28615">
                  <c:v>0.94932108000000004</c:v>
                </c:pt>
                <c:pt idx="28616">
                  <c:v>0.94937895000000005</c:v>
                </c:pt>
                <c:pt idx="28617">
                  <c:v>0.9494369399999999</c:v>
                </c:pt>
                <c:pt idx="28618">
                  <c:v>0.94949481000000013</c:v>
                </c:pt>
                <c:pt idx="28619">
                  <c:v>0.94955279999999986</c:v>
                </c:pt>
                <c:pt idx="28620">
                  <c:v>0.94961066999999999</c:v>
                </c:pt>
                <c:pt idx="28621">
                  <c:v>0.94966865000000011</c:v>
                </c:pt>
                <c:pt idx="28622">
                  <c:v>0.94972641000000013</c:v>
                </c:pt>
                <c:pt idx="28623">
                  <c:v>0.94978428000000004</c:v>
                </c:pt>
                <c:pt idx="28624">
                  <c:v>0.94984226000000005</c:v>
                </c:pt>
                <c:pt idx="28625">
                  <c:v>0.94989967000000008</c:v>
                </c:pt>
                <c:pt idx="28626">
                  <c:v>0.94995766000000004</c:v>
                </c:pt>
                <c:pt idx="28627">
                  <c:v>0.95001553000000005</c:v>
                </c:pt>
                <c:pt idx="28628">
                  <c:v>0.95007339999999996</c:v>
                </c:pt>
                <c:pt idx="28629">
                  <c:v>0.95013137999999997</c:v>
                </c:pt>
                <c:pt idx="28630">
                  <c:v>0.95018924999999999</c:v>
                </c:pt>
                <c:pt idx="28631">
                  <c:v>0.95024712</c:v>
                </c:pt>
                <c:pt idx="28632">
                  <c:v>0.95030499000000002</c:v>
                </c:pt>
                <c:pt idx="28633">
                  <c:v>0.95036297999999986</c:v>
                </c:pt>
                <c:pt idx="28634">
                  <c:v>0.95042097000000003</c:v>
                </c:pt>
                <c:pt idx="28635">
                  <c:v>0.95047837000000002</c:v>
                </c:pt>
                <c:pt idx="28636">
                  <c:v>0.95053635999999986</c:v>
                </c:pt>
                <c:pt idx="28637">
                  <c:v>0.95059422999999998</c:v>
                </c:pt>
                <c:pt idx="28638">
                  <c:v>0.95065222000000005</c:v>
                </c:pt>
                <c:pt idx="28639">
                  <c:v>0.95071008999999984</c:v>
                </c:pt>
                <c:pt idx="28640">
                  <c:v>0.95076773000000003</c:v>
                </c:pt>
                <c:pt idx="28641">
                  <c:v>0.95082560000000016</c:v>
                </c:pt>
                <c:pt idx="28642">
                  <c:v>0.95088357999999984</c:v>
                </c:pt>
                <c:pt idx="28643">
                  <c:v>0.95094145000000008</c:v>
                </c:pt>
                <c:pt idx="28644">
                  <c:v>0.95099932000000009</c:v>
                </c:pt>
                <c:pt idx="28645">
                  <c:v>0.95105742999999998</c:v>
                </c:pt>
                <c:pt idx="28646">
                  <c:v>0.9511153</c:v>
                </c:pt>
                <c:pt idx="28647">
                  <c:v>0.95117317000000001</c:v>
                </c:pt>
                <c:pt idx="28648">
                  <c:v>0.95123069000000005</c:v>
                </c:pt>
                <c:pt idx="28649">
                  <c:v>0.95128855999999984</c:v>
                </c:pt>
                <c:pt idx="28650">
                  <c:v>0.95134642999999997</c:v>
                </c:pt>
                <c:pt idx="28651">
                  <c:v>0.95140429999999998</c:v>
                </c:pt>
                <c:pt idx="28652">
                  <c:v>0.95146216999999988</c:v>
                </c:pt>
                <c:pt idx="28653">
                  <c:v>0.95152015999999984</c:v>
                </c:pt>
                <c:pt idx="28654">
                  <c:v>0.95157802999999996</c:v>
                </c:pt>
                <c:pt idx="28655">
                  <c:v>0.95163590000000009</c:v>
                </c:pt>
                <c:pt idx="28656">
                  <c:v>0.95169400000000015</c:v>
                </c:pt>
                <c:pt idx="28657">
                  <c:v>0.95175187000000028</c:v>
                </c:pt>
                <c:pt idx="28658">
                  <c:v>0.95180986000000012</c:v>
                </c:pt>
                <c:pt idx="28659">
                  <c:v>0.95186715</c:v>
                </c:pt>
                <c:pt idx="28660">
                  <c:v>0.95192513000000012</c:v>
                </c:pt>
                <c:pt idx="28661">
                  <c:v>0.95198289000000003</c:v>
                </c:pt>
                <c:pt idx="28662">
                  <c:v>0.95204087000000015</c:v>
                </c:pt>
                <c:pt idx="28663">
                  <c:v>0.95209874000000005</c:v>
                </c:pt>
                <c:pt idx="28664">
                  <c:v>0.95215662000000001</c:v>
                </c:pt>
                <c:pt idx="28665">
                  <c:v>0.95221449000000002</c:v>
                </c:pt>
                <c:pt idx="28666">
                  <c:v>0.95227247000000004</c:v>
                </c:pt>
                <c:pt idx="28667">
                  <c:v>0.95233045999999999</c:v>
                </c:pt>
                <c:pt idx="28668">
                  <c:v>0.95238844</c:v>
                </c:pt>
                <c:pt idx="28669">
                  <c:v>0.95244631000000002</c:v>
                </c:pt>
                <c:pt idx="28670">
                  <c:v>0.95250407000000004</c:v>
                </c:pt>
                <c:pt idx="28671">
                  <c:v>0.95256158999999985</c:v>
                </c:pt>
                <c:pt idx="28672">
                  <c:v>0.95261993000000011</c:v>
                </c:pt>
                <c:pt idx="28673">
                  <c:v>0.95267780000000013</c:v>
                </c:pt>
                <c:pt idx="28674">
                  <c:v>0.95273554999999999</c:v>
                </c:pt>
                <c:pt idx="28675">
                  <c:v>0.95279318999999996</c:v>
                </c:pt>
                <c:pt idx="28676">
                  <c:v>0.95285118000000002</c:v>
                </c:pt>
                <c:pt idx="28677">
                  <c:v>0.95290905000000015</c:v>
                </c:pt>
                <c:pt idx="28678">
                  <c:v>0.95296691999999994</c:v>
                </c:pt>
                <c:pt idx="28679">
                  <c:v>0.95302489999999995</c:v>
                </c:pt>
                <c:pt idx="28680">
                  <c:v>0.95308265999999997</c:v>
                </c:pt>
                <c:pt idx="28681">
                  <c:v>0.95314052999999999</c:v>
                </c:pt>
                <c:pt idx="28682">
                  <c:v>0.95319840000000011</c:v>
                </c:pt>
                <c:pt idx="28683">
                  <c:v>0.95325627000000002</c:v>
                </c:pt>
                <c:pt idx="28684">
                  <c:v>0.95331425000000003</c:v>
                </c:pt>
                <c:pt idx="28685">
                  <c:v>0.95337211999999993</c:v>
                </c:pt>
                <c:pt idx="28686">
                  <c:v>0.95342998999999984</c:v>
                </c:pt>
                <c:pt idx="28687">
                  <c:v>0.95348787000000002</c:v>
                </c:pt>
                <c:pt idx="28688">
                  <c:v>0.95354585000000014</c:v>
                </c:pt>
                <c:pt idx="28689">
                  <c:v>0.95360372000000004</c:v>
                </c:pt>
                <c:pt idx="28690">
                  <c:v>0.95366112999999997</c:v>
                </c:pt>
                <c:pt idx="28691">
                  <c:v>0.95371899999999998</c:v>
                </c:pt>
                <c:pt idx="28692">
                  <c:v>0.95377687000000011</c:v>
                </c:pt>
                <c:pt idx="28693">
                  <c:v>0.95383474000000001</c:v>
                </c:pt>
                <c:pt idx="28694">
                  <c:v>0.95389261000000014</c:v>
                </c:pt>
                <c:pt idx="28695">
                  <c:v>0.95395048000000005</c:v>
                </c:pt>
                <c:pt idx="28696">
                  <c:v>0.95400881000000015</c:v>
                </c:pt>
                <c:pt idx="28697">
                  <c:v>0.95406667999999983</c:v>
                </c:pt>
                <c:pt idx="28698">
                  <c:v>0.95412408999999998</c:v>
                </c:pt>
                <c:pt idx="28699">
                  <c:v>0.95418207999999993</c:v>
                </c:pt>
                <c:pt idx="28700">
                  <c:v>0.95423994999999984</c:v>
                </c:pt>
                <c:pt idx="28701">
                  <c:v>0.95429782000000007</c:v>
                </c:pt>
                <c:pt idx="28702">
                  <c:v>0.95435568999999998</c:v>
                </c:pt>
                <c:pt idx="28703">
                  <c:v>0.95441343999999984</c:v>
                </c:pt>
                <c:pt idx="28704">
                  <c:v>0.95447143000000012</c:v>
                </c:pt>
                <c:pt idx="28705">
                  <c:v>0.95452917999999998</c:v>
                </c:pt>
                <c:pt idx="28706">
                  <c:v>0.95458704999999988</c:v>
                </c:pt>
                <c:pt idx="28707">
                  <c:v>0.95464492999999995</c:v>
                </c:pt>
                <c:pt idx="28708">
                  <c:v>0.95470279999999996</c:v>
                </c:pt>
                <c:pt idx="28709">
                  <c:v>0.95476077999999998</c:v>
                </c:pt>
                <c:pt idx="28710">
                  <c:v>0.95481864999999999</c:v>
                </c:pt>
                <c:pt idx="28711">
                  <c:v>0.95487652000000001</c:v>
                </c:pt>
                <c:pt idx="28712">
                  <c:v>0.95493450999999996</c:v>
                </c:pt>
                <c:pt idx="28713">
                  <c:v>0.95499248999999997</c:v>
                </c:pt>
                <c:pt idx="28714">
                  <c:v>0.95505048000000003</c:v>
                </c:pt>
                <c:pt idx="28715">
                  <c:v>0.95510835000000005</c:v>
                </c:pt>
                <c:pt idx="28716">
                  <c:v>0.95516621999999984</c:v>
                </c:pt>
                <c:pt idx="28717">
                  <c:v>0.95522408999999997</c:v>
                </c:pt>
                <c:pt idx="28718">
                  <c:v>0.95528195999999999</c:v>
                </c:pt>
                <c:pt idx="28719">
                  <c:v>0.95533983000000011</c:v>
                </c:pt>
                <c:pt idx="28720">
                  <c:v>0.95539770000000002</c:v>
                </c:pt>
                <c:pt idx="28721">
                  <c:v>0.95545522999999999</c:v>
                </c:pt>
                <c:pt idx="28722">
                  <c:v>0.95551309999999989</c:v>
                </c:pt>
                <c:pt idx="28723">
                  <c:v>0.95557097000000002</c:v>
                </c:pt>
                <c:pt idx="28724">
                  <c:v>0.95562884000000015</c:v>
                </c:pt>
                <c:pt idx="28725">
                  <c:v>0.95568671000000005</c:v>
                </c:pt>
                <c:pt idx="28726">
                  <c:v>0.95574457999999995</c:v>
                </c:pt>
                <c:pt idx="28727">
                  <c:v>0.95580244999999997</c:v>
                </c:pt>
                <c:pt idx="28728">
                  <c:v>0.95586031999999999</c:v>
                </c:pt>
                <c:pt idx="28729">
                  <c:v>0.95591842000000005</c:v>
                </c:pt>
                <c:pt idx="28730">
                  <c:v>0.95597628999999984</c:v>
                </c:pt>
                <c:pt idx="28731">
                  <c:v>0.95603415999999997</c:v>
                </c:pt>
                <c:pt idx="28732">
                  <c:v>0.95609202999999998</c:v>
                </c:pt>
                <c:pt idx="28733">
                  <c:v>0.95614944000000013</c:v>
                </c:pt>
                <c:pt idx="28734">
                  <c:v>0.95620788999999984</c:v>
                </c:pt>
                <c:pt idx="28735">
                  <c:v>0.95626529999999998</c:v>
                </c:pt>
                <c:pt idx="28736">
                  <c:v>0.95632317</c:v>
                </c:pt>
                <c:pt idx="28737">
                  <c:v>0.95638104000000002</c:v>
                </c:pt>
                <c:pt idx="28738">
                  <c:v>0.95643878999999987</c:v>
                </c:pt>
                <c:pt idx="28739">
                  <c:v>0.95649666</c:v>
                </c:pt>
                <c:pt idx="28740">
                  <c:v>0.95655453000000001</c:v>
                </c:pt>
                <c:pt idx="28741">
                  <c:v>0.95661262999999996</c:v>
                </c:pt>
                <c:pt idx="28742">
                  <c:v>0.95667050000000009</c:v>
                </c:pt>
                <c:pt idx="28743">
                  <c:v>0.95672836999999999</c:v>
                </c:pt>
                <c:pt idx="28744">
                  <c:v>0.95678635999999984</c:v>
                </c:pt>
                <c:pt idx="28745">
                  <c:v>0.95684423000000007</c:v>
                </c:pt>
                <c:pt idx="28746">
                  <c:v>0.95690175000000011</c:v>
                </c:pt>
                <c:pt idx="28747">
                  <c:v>0.95695962000000012</c:v>
                </c:pt>
                <c:pt idx="28748">
                  <c:v>0.95701749000000003</c:v>
                </c:pt>
                <c:pt idx="28749">
                  <c:v>0.95707536999999998</c:v>
                </c:pt>
                <c:pt idx="28750">
                  <c:v>0.95713324</c:v>
                </c:pt>
                <c:pt idx="28751">
                  <c:v>0.95719111000000012</c:v>
                </c:pt>
                <c:pt idx="28752">
                  <c:v>0.95724898000000003</c:v>
                </c:pt>
                <c:pt idx="28753">
                  <c:v>0.95730707999999998</c:v>
                </c:pt>
                <c:pt idx="28754">
                  <c:v>0.95736494999999988</c:v>
                </c:pt>
                <c:pt idx="28755">
                  <c:v>0.95742293000000001</c:v>
                </c:pt>
                <c:pt idx="28756">
                  <c:v>0.95748080000000002</c:v>
                </c:pt>
                <c:pt idx="28757">
                  <c:v>0.95753867999999998</c:v>
                </c:pt>
                <c:pt idx="28758">
                  <c:v>0.95759607999999996</c:v>
                </c:pt>
                <c:pt idx="28759">
                  <c:v>0.95765394999999998</c:v>
                </c:pt>
                <c:pt idx="28760">
                  <c:v>0.95771216999999986</c:v>
                </c:pt>
                <c:pt idx="28761">
                  <c:v>0.9577700400000001</c:v>
                </c:pt>
                <c:pt idx="28762">
                  <c:v>0.95782791000000012</c:v>
                </c:pt>
                <c:pt idx="28763">
                  <c:v>0.95788578000000002</c:v>
                </c:pt>
                <c:pt idx="28764">
                  <c:v>0.95794365000000015</c:v>
                </c:pt>
                <c:pt idx="28765">
                  <c:v>0.95800152000000005</c:v>
                </c:pt>
                <c:pt idx="28766">
                  <c:v>0.95805938999999996</c:v>
                </c:pt>
                <c:pt idx="28767">
                  <c:v>0.95811703000000004</c:v>
                </c:pt>
                <c:pt idx="28768">
                  <c:v>0.95817490000000005</c:v>
                </c:pt>
                <c:pt idx="28769">
                  <c:v>0.95823276999999984</c:v>
                </c:pt>
                <c:pt idx="28770">
                  <c:v>0.95829064000000008</c:v>
                </c:pt>
                <c:pt idx="28771">
                  <c:v>0.95834850999999999</c:v>
                </c:pt>
                <c:pt idx="28772">
                  <c:v>0.95840637999999989</c:v>
                </c:pt>
                <c:pt idx="28773">
                  <c:v>0.95846436999999973</c:v>
                </c:pt>
                <c:pt idx="28774">
                  <c:v>0.95852235999999991</c:v>
                </c:pt>
                <c:pt idx="28775">
                  <c:v>0.95858023000000003</c:v>
                </c:pt>
                <c:pt idx="28776">
                  <c:v>0.95863810000000005</c:v>
                </c:pt>
                <c:pt idx="28777">
                  <c:v>0.95869585000000024</c:v>
                </c:pt>
                <c:pt idx="28778">
                  <c:v>0.95875394999999997</c:v>
                </c:pt>
                <c:pt idx="28779">
                  <c:v>0.95881170999999998</c:v>
                </c:pt>
                <c:pt idx="28780">
                  <c:v>0.95886969000000011</c:v>
                </c:pt>
                <c:pt idx="28781">
                  <c:v>0.95892745000000013</c:v>
                </c:pt>
                <c:pt idx="28782">
                  <c:v>0.95898508999999998</c:v>
                </c:pt>
                <c:pt idx="28783">
                  <c:v>0.95904296</c:v>
                </c:pt>
                <c:pt idx="28784">
                  <c:v>0.95910083000000013</c:v>
                </c:pt>
                <c:pt idx="28785">
                  <c:v>0.95915870000000003</c:v>
                </c:pt>
                <c:pt idx="28786">
                  <c:v>0.95921679999999987</c:v>
                </c:pt>
                <c:pt idx="28787">
                  <c:v>0.95927454999999984</c:v>
                </c:pt>
                <c:pt idx="28788">
                  <c:v>0.95933243000000001</c:v>
                </c:pt>
                <c:pt idx="28789">
                  <c:v>0.95939041000000014</c:v>
                </c:pt>
                <c:pt idx="28790">
                  <c:v>0.95944839999999998</c:v>
                </c:pt>
                <c:pt idx="28791">
                  <c:v>0.95950614999999972</c:v>
                </c:pt>
                <c:pt idx="28792">
                  <c:v>0.9595641399999999</c:v>
                </c:pt>
                <c:pt idx="28793">
                  <c:v>0.95962201000000014</c:v>
                </c:pt>
                <c:pt idx="28794">
                  <c:v>0.95967988000000015</c:v>
                </c:pt>
                <c:pt idx="28795">
                  <c:v>0.95973774999999983</c:v>
                </c:pt>
                <c:pt idx="28796">
                  <c:v>0.95979562000000018</c:v>
                </c:pt>
                <c:pt idx="28797">
                  <c:v>0.95985348999999998</c:v>
                </c:pt>
                <c:pt idx="28798">
                  <c:v>0.95991090000000001</c:v>
                </c:pt>
                <c:pt idx="28799">
                  <c:v>0.95996923000000012</c:v>
                </c:pt>
                <c:pt idx="28800">
                  <c:v>0.96002664000000004</c:v>
                </c:pt>
                <c:pt idx="28801">
                  <c:v>0.96008473999999999</c:v>
                </c:pt>
                <c:pt idx="28802">
                  <c:v>0.96014261000000012</c:v>
                </c:pt>
                <c:pt idx="28803">
                  <c:v>0.96020048000000002</c:v>
                </c:pt>
                <c:pt idx="28804">
                  <c:v>0.96025846999999998</c:v>
                </c:pt>
                <c:pt idx="28805">
                  <c:v>0.96031633999999988</c:v>
                </c:pt>
                <c:pt idx="28806">
                  <c:v>0.96037386000000002</c:v>
                </c:pt>
                <c:pt idx="28807">
                  <c:v>0.96043173000000004</c:v>
                </c:pt>
                <c:pt idx="28808">
                  <c:v>0.96048960000000005</c:v>
                </c:pt>
                <c:pt idx="28809">
                  <c:v>0.96054746999999996</c:v>
                </c:pt>
                <c:pt idx="28810">
                  <c:v>0.96060534000000009</c:v>
                </c:pt>
                <c:pt idx="28811">
                  <c:v>0.96066320999999999</c:v>
                </c:pt>
                <c:pt idx="28812">
                  <c:v>0.96072108000000012</c:v>
                </c:pt>
                <c:pt idx="28813">
                  <c:v>0.96077895000000013</c:v>
                </c:pt>
                <c:pt idx="28814">
                  <c:v>0.96083693999999997</c:v>
                </c:pt>
                <c:pt idx="28815">
                  <c:v>0.96089493000000015</c:v>
                </c:pt>
                <c:pt idx="28816">
                  <c:v>0.96095280000000005</c:v>
                </c:pt>
                <c:pt idx="28817">
                  <c:v>0.96101077999999984</c:v>
                </c:pt>
                <c:pt idx="28818">
                  <c:v>0.96106864999999997</c:v>
                </c:pt>
                <c:pt idx="28819">
                  <c:v>0.96112651999999998</c:v>
                </c:pt>
                <c:pt idx="28820">
                  <c:v>0.96118439</c:v>
                </c:pt>
                <c:pt idx="28821">
                  <c:v>0.96124237999999984</c:v>
                </c:pt>
                <c:pt idx="28822">
                  <c:v>0.96130013000000003</c:v>
                </c:pt>
                <c:pt idx="28823">
                  <c:v>0.96135766</c:v>
                </c:pt>
                <c:pt idx="28824">
                  <c:v>0.96141553000000002</c:v>
                </c:pt>
                <c:pt idx="28825">
                  <c:v>0.96147362999999997</c:v>
                </c:pt>
                <c:pt idx="28826">
                  <c:v>0.96153149999999998</c:v>
                </c:pt>
                <c:pt idx="28827">
                  <c:v>0.96158937</c:v>
                </c:pt>
                <c:pt idx="28828">
                  <c:v>0.96164724000000013</c:v>
                </c:pt>
                <c:pt idx="28829">
                  <c:v>0.96170511000000014</c:v>
                </c:pt>
                <c:pt idx="28830">
                  <c:v>0.96176297999999993</c:v>
                </c:pt>
                <c:pt idx="28831">
                  <c:v>0.96182097000000011</c:v>
                </c:pt>
                <c:pt idx="28832">
                  <c:v>0.96187884000000012</c:v>
                </c:pt>
                <c:pt idx="28833">
                  <c:v>0.96193671000000003</c:v>
                </c:pt>
                <c:pt idx="28834">
                  <c:v>0.96199422999999995</c:v>
                </c:pt>
                <c:pt idx="28835">
                  <c:v>0.96205209999999997</c:v>
                </c:pt>
                <c:pt idx="28836">
                  <c:v>0.96210996999999998</c:v>
                </c:pt>
                <c:pt idx="28837">
                  <c:v>0.96216795999999993</c:v>
                </c:pt>
                <c:pt idx="28838">
                  <c:v>0.96222582999999995</c:v>
                </c:pt>
                <c:pt idx="28839">
                  <c:v>0.96228369999999996</c:v>
                </c:pt>
                <c:pt idx="28840">
                  <c:v>0.96234168000000009</c:v>
                </c:pt>
                <c:pt idx="28841">
                  <c:v>0.96239954999999999</c:v>
                </c:pt>
                <c:pt idx="28842">
                  <c:v>0.96245742999999984</c:v>
                </c:pt>
                <c:pt idx="28843">
                  <c:v>0.96251529999999996</c:v>
                </c:pt>
                <c:pt idx="28844">
                  <c:v>0.96257327999999998</c:v>
                </c:pt>
                <c:pt idx="28845">
                  <c:v>0.96263114999999999</c:v>
                </c:pt>
                <c:pt idx="28846">
                  <c:v>0.96268902000000012</c:v>
                </c:pt>
                <c:pt idx="28847">
                  <c:v>0.96274689000000013</c:v>
                </c:pt>
                <c:pt idx="28848">
                  <c:v>0.96280488000000009</c:v>
                </c:pt>
                <c:pt idx="28849">
                  <c:v>0.96286274999999988</c:v>
                </c:pt>
                <c:pt idx="28850">
                  <c:v>0.96292004000000009</c:v>
                </c:pt>
                <c:pt idx="28851">
                  <c:v>0.96297803000000015</c:v>
                </c:pt>
                <c:pt idx="28852">
                  <c:v>0.96303589999999994</c:v>
                </c:pt>
                <c:pt idx="28853">
                  <c:v>0.96309412000000005</c:v>
                </c:pt>
                <c:pt idx="28854">
                  <c:v>0.96315152000000004</c:v>
                </c:pt>
                <c:pt idx="28855">
                  <c:v>0.96320974000000004</c:v>
                </c:pt>
                <c:pt idx="28856">
                  <c:v>0.96326761000000005</c:v>
                </c:pt>
                <c:pt idx="28857">
                  <c:v>0.96332548000000007</c:v>
                </c:pt>
                <c:pt idx="28858">
                  <c:v>0.96338334999999986</c:v>
                </c:pt>
                <c:pt idx="28859">
                  <c:v>0.96344087000000012</c:v>
                </c:pt>
                <c:pt idx="28860">
                  <c:v>0.96349874000000002</c:v>
                </c:pt>
                <c:pt idx="28861">
                  <c:v>0.96355661999999997</c:v>
                </c:pt>
                <c:pt idx="28862">
                  <c:v>0.96361448999999999</c:v>
                </c:pt>
                <c:pt idx="28863">
                  <c:v>0.96367236000000001</c:v>
                </c:pt>
                <c:pt idx="28864">
                  <c:v>0.96373023000000013</c:v>
                </c:pt>
                <c:pt idx="28865">
                  <c:v>0.96378810000000004</c:v>
                </c:pt>
                <c:pt idx="28866">
                  <c:v>0.96384619999999999</c:v>
                </c:pt>
                <c:pt idx="28867">
                  <c:v>0.96390407000000011</c:v>
                </c:pt>
                <c:pt idx="28868">
                  <c:v>0.96396194000000002</c:v>
                </c:pt>
                <c:pt idx="28869">
                  <c:v>0.96401981000000014</c:v>
                </c:pt>
                <c:pt idx="28870">
                  <c:v>0.96407768000000005</c:v>
                </c:pt>
                <c:pt idx="28871">
                  <c:v>0.96413554999999984</c:v>
                </c:pt>
                <c:pt idx="28872">
                  <c:v>0.96419342000000008</c:v>
                </c:pt>
                <c:pt idx="28873">
                  <c:v>0.96425141000000014</c:v>
                </c:pt>
                <c:pt idx="28874">
                  <c:v>0.96430892999999984</c:v>
                </c:pt>
                <c:pt idx="28875">
                  <c:v>0.96436679999999986</c:v>
                </c:pt>
                <c:pt idx="28876">
                  <c:v>0.96442466999999998</c:v>
                </c:pt>
                <c:pt idx="28877">
                  <c:v>0.96448253999999989</c:v>
                </c:pt>
                <c:pt idx="28878">
                  <c:v>0.96454030000000002</c:v>
                </c:pt>
                <c:pt idx="28879">
                  <c:v>0.96459839999999997</c:v>
                </c:pt>
                <c:pt idx="28880">
                  <c:v>0.96465626999999998</c:v>
                </c:pt>
                <c:pt idx="28881">
                  <c:v>0.96471414</c:v>
                </c:pt>
                <c:pt idx="28882">
                  <c:v>0.96477212000000001</c:v>
                </c:pt>
                <c:pt idx="28883">
                  <c:v>0.96482999000000014</c:v>
                </c:pt>
                <c:pt idx="28884">
                  <c:v>0.96488786999999998</c:v>
                </c:pt>
                <c:pt idx="28885">
                  <c:v>0.96494574000000011</c:v>
                </c:pt>
                <c:pt idx="28886">
                  <c:v>0.96500372000000001</c:v>
                </c:pt>
                <c:pt idx="28887">
                  <c:v>0.96506159000000002</c:v>
                </c:pt>
                <c:pt idx="28888">
                  <c:v>0.96511946000000004</c:v>
                </c:pt>
                <c:pt idx="28889">
                  <c:v>0.96517732999999983</c:v>
                </c:pt>
                <c:pt idx="28890">
                  <c:v>0.96523519999999996</c:v>
                </c:pt>
                <c:pt idx="28891">
                  <c:v>0.96529273000000004</c:v>
                </c:pt>
                <c:pt idx="28892">
                  <c:v>0.96535059999999984</c:v>
                </c:pt>
                <c:pt idx="28893">
                  <c:v>0.96540846999999996</c:v>
                </c:pt>
                <c:pt idx="28894">
                  <c:v>0.96546644999999987</c:v>
                </c:pt>
                <c:pt idx="28895">
                  <c:v>0.96552431999999999</c:v>
                </c:pt>
                <c:pt idx="28896">
                  <c:v>0.9655821899999999</c:v>
                </c:pt>
                <c:pt idx="28897">
                  <c:v>0.96564006000000013</c:v>
                </c:pt>
                <c:pt idx="28898">
                  <c:v>0.96569817000000013</c:v>
                </c:pt>
                <c:pt idx="28899">
                  <c:v>0.96575604000000004</c:v>
                </c:pt>
                <c:pt idx="28900">
                  <c:v>0.96581402000000005</c:v>
                </c:pt>
                <c:pt idx="28901">
                  <c:v>0.96587189000000007</c:v>
                </c:pt>
                <c:pt idx="28902">
                  <c:v>0.96592976000000008</c:v>
                </c:pt>
                <c:pt idx="28903">
                  <c:v>0.96598762999999999</c:v>
                </c:pt>
                <c:pt idx="28904">
                  <c:v>0.96604550000000011</c:v>
                </c:pt>
                <c:pt idx="28905">
                  <c:v>0.96610291000000004</c:v>
                </c:pt>
                <c:pt idx="28906">
                  <c:v>0.96616100999999999</c:v>
                </c:pt>
                <c:pt idx="28907">
                  <c:v>0.96621900000000005</c:v>
                </c:pt>
                <c:pt idx="28908">
                  <c:v>0.96627686999999984</c:v>
                </c:pt>
                <c:pt idx="28909">
                  <c:v>0.96633473999999997</c:v>
                </c:pt>
                <c:pt idx="28910">
                  <c:v>0.96639260999999999</c:v>
                </c:pt>
                <c:pt idx="28911">
                  <c:v>0.96645060000000005</c:v>
                </c:pt>
                <c:pt idx="28912">
                  <c:v>0.96650835000000002</c:v>
                </c:pt>
                <c:pt idx="28913">
                  <c:v>0.96656575999999994</c:v>
                </c:pt>
                <c:pt idx="28914">
                  <c:v>0.96662363000000007</c:v>
                </c:pt>
                <c:pt idx="28915">
                  <c:v>0.96668150000000008</c:v>
                </c:pt>
                <c:pt idx="28916">
                  <c:v>0.96673949000000015</c:v>
                </c:pt>
                <c:pt idx="28917">
                  <c:v>0.96679736000000005</c:v>
                </c:pt>
                <c:pt idx="28918">
                  <c:v>0.96685522999999995</c:v>
                </c:pt>
                <c:pt idx="28919">
                  <c:v>0.96691309999999997</c:v>
                </c:pt>
                <c:pt idx="28920">
                  <c:v>0.96697096999999999</c:v>
                </c:pt>
                <c:pt idx="28921">
                  <c:v>0.96702871999999995</c:v>
                </c:pt>
                <c:pt idx="28922">
                  <c:v>0.96708658999999986</c:v>
                </c:pt>
                <c:pt idx="28923">
                  <c:v>0.96714458000000003</c:v>
                </c:pt>
                <c:pt idx="28924">
                  <c:v>0.96720245000000005</c:v>
                </c:pt>
                <c:pt idx="28925">
                  <c:v>0.96726031999999984</c:v>
                </c:pt>
                <c:pt idx="28926">
                  <c:v>0.96731818999999986</c:v>
                </c:pt>
                <c:pt idx="28927">
                  <c:v>0.96737605999999998</c:v>
                </c:pt>
                <c:pt idx="28928">
                  <c:v>0.96743405000000005</c:v>
                </c:pt>
                <c:pt idx="28929">
                  <c:v>0.96749191999999995</c:v>
                </c:pt>
                <c:pt idx="28930">
                  <c:v>0.96755002000000001</c:v>
                </c:pt>
                <c:pt idx="28931">
                  <c:v>0.96760743000000016</c:v>
                </c:pt>
                <c:pt idx="28932">
                  <c:v>0.96766529999999995</c:v>
                </c:pt>
                <c:pt idx="28933">
                  <c:v>0.96772316999999997</c:v>
                </c:pt>
                <c:pt idx="28934">
                  <c:v>0.96778114999999998</c:v>
                </c:pt>
                <c:pt idx="28935">
                  <c:v>0.96783914000000004</c:v>
                </c:pt>
                <c:pt idx="28936">
                  <c:v>0.96789712000000017</c:v>
                </c:pt>
                <c:pt idx="28937">
                  <c:v>0.96795511000000012</c:v>
                </c:pt>
                <c:pt idx="28938">
                  <c:v>0.96801297999999991</c:v>
                </c:pt>
                <c:pt idx="28939">
                  <c:v>0.96807038999999984</c:v>
                </c:pt>
                <c:pt idx="28940">
                  <c:v>0.96812826000000007</c:v>
                </c:pt>
                <c:pt idx="28941">
                  <c:v>0.96818612999999987</c:v>
                </c:pt>
                <c:pt idx="28942">
                  <c:v>0.96824399999999999</c:v>
                </c:pt>
                <c:pt idx="28943">
                  <c:v>0.96830187000000012</c:v>
                </c:pt>
                <c:pt idx="28944">
                  <c:v>0.96836009000000001</c:v>
                </c:pt>
                <c:pt idx="28945">
                  <c:v>0.96841795999999991</c:v>
                </c:pt>
                <c:pt idx="28946">
                  <c:v>0.96847583000000015</c:v>
                </c:pt>
                <c:pt idx="28947">
                  <c:v>0.96853369999999994</c:v>
                </c:pt>
                <c:pt idx="28948">
                  <c:v>0.96859156999999996</c:v>
                </c:pt>
                <c:pt idx="28949">
                  <c:v>0.96864944000000019</c:v>
                </c:pt>
                <c:pt idx="28950">
                  <c:v>0.96870730999999999</c:v>
                </c:pt>
                <c:pt idx="28951">
                  <c:v>0.96876483000000013</c:v>
                </c:pt>
                <c:pt idx="28952">
                  <c:v>0.96882270000000004</c:v>
                </c:pt>
                <c:pt idx="28953">
                  <c:v>0.96888057000000005</c:v>
                </c:pt>
                <c:pt idx="28954">
                  <c:v>0.96893844000000007</c:v>
                </c:pt>
                <c:pt idx="28955">
                  <c:v>0.96899630999999997</c:v>
                </c:pt>
                <c:pt idx="28956">
                  <c:v>0.96905417999999999</c:v>
                </c:pt>
                <c:pt idx="28957">
                  <c:v>0.96911205</c:v>
                </c:pt>
                <c:pt idx="28958">
                  <c:v>0.96916992999999996</c:v>
                </c:pt>
                <c:pt idx="28959">
                  <c:v>0.96922790999999997</c:v>
                </c:pt>
                <c:pt idx="28960">
                  <c:v>0.96928577999999999</c:v>
                </c:pt>
                <c:pt idx="28961">
                  <c:v>0.96934365000000011</c:v>
                </c:pt>
                <c:pt idx="28962">
                  <c:v>0.96940152000000002</c:v>
                </c:pt>
                <c:pt idx="28963">
                  <c:v>0.96945950999999997</c:v>
                </c:pt>
                <c:pt idx="28964">
                  <c:v>0.96951737999999987</c:v>
                </c:pt>
                <c:pt idx="28965">
                  <c:v>0.96957525000000011</c:v>
                </c:pt>
                <c:pt idx="28966">
                  <c:v>0.96963312000000002</c:v>
                </c:pt>
                <c:pt idx="28967">
                  <c:v>0.96969064000000016</c:v>
                </c:pt>
                <c:pt idx="28968">
                  <c:v>0.96974850999999995</c:v>
                </c:pt>
                <c:pt idx="28969">
                  <c:v>0.96980650000000002</c:v>
                </c:pt>
                <c:pt idx="28970">
                  <c:v>0.96986437000000003</c:v>
                </c:pt>
                <c:pt idx="28971">
                  <c:v>0.96992224000000005</c:v>
                </c:pt>
                <c:pt idx="28972">
                  <c:v>0.96998010999999984</c:v>
                </c:pt>
                <c:pt idx="28973">
                  <c:v>0.97003797999999997</c:v>
                </c:pt>
                <c:pt idx="28974">
                  <c:v>0.97009585000000009</c:v>
                </c:pt>
                <c:pt idx="28975">
                  <c:v>0.97015395000000004</c:v>
                </c:pt>
                <c:pt idx="28976">
                  <c:v>0.97021181999999995</c:v>
                </c:pt>
                <c:pt idx="28977">
                  <c:v>0.97026968999999996</c:v>
                </c:pt>
                <c:pt idx="28978">
                  <c:v>0.97032768000000003</c:v>
                </c:pt>
                <c:pt idx="28979">
                  <c:v>0.97038555000000004</c:v>
                </c:pt>
                <c:pt idx="28980">
                  <c:v>0.97044341999999995</c:v>
                </c:pt>
                <c:pt idx="28981">
                  <c:v>0.97050117999999996</c:v>
                </c:pt>
                <c:pt idx="28982">
                  <c:v>0.97055915999999998</c:v>
                </c:pt>
                <c:pt idx="28983">
                  <c:v>0.97061657000000001</c:v>
                </c:pt>
                <c:pt idx="28984">
                  <c:v>0.97067432000000009</c:v>
                </c:pt>
                <c:pt idx="28985">
                  <c:v>0.97073242999999998</c:v>
                </c:pt>
                <c:pt idx="28986">
                  <c:v>0.9707904100000001</c:v>
                </c:pt>
                <c:pt idx="28987">
                  <c:v>0.97084828000000012</c:v>
                </c:pt>
                <c:pt idx="28988">
                  <c:v>0.97090615000000002</c:v>
                </c:pt>
                <c:pt idx="28989">
                  <c:v>0.97096402000000004</c:v>
                </c:pt>
                <c:pt idx="28990">
                  <c:v>0.97102189000000017</c:v>
                </c:pt>
                <c:pt idx="28991">
                  <c:v>0.97107976000000007</c:v>
                </c:pt>
                <c:pt idx="28992">
                  <c:v>0.97113762999999997</c:v>
                </c:pt>
                <c:pt idx="28993">
                  <c:v>0.97119562000000015</c:v>
                </c:pt>
                <c:pt idx="28994">
                  <c:v>0.97125360999999999</c:v>
                </c:pt>
                <c:pt idx="28995">
                  <c:v>0.97131100999999997</c:v>
                </c:pt>
                <c:pt idx="28996">
                  <c:v>0.97136887999999999</c:v>
                </c:pt>
                <c:pt idx="28997">
                  <c:v>0.97142675000000001</c:v>
                </c:pt>
                <c:pt idx="28998">
                  <c:v>0.97148473999999996</c:v>
                </c:pt>
                <c:pt idx="28999">
                  <c:v>0.97154260999999997</c:v>
                </c:pt>
                <c:pt idx="29000">
                  <c:v>0.9716004800000001</c:v>
                </c:pt>
                <c:pt idx="29001">
                  <c:v>0.9716587000000001</c:v>
                </c:pt>
                <c:pt idx="29002">
                  <c:v>0.97171611000000002</c:v>
                </c:pt>
                <c:pt idx="29003">
                  <c:v>0.97177398000000004</c:v>
                </c:pt>
                <c:pt idx="29004">
                  <c:v>0.97183185000000016</c:v>
                </c:pt>
                <c:pt idx="29005">
                  <c:v>0.97188972000000007</c:v>
                </c:pt>
                <c:pt idx="29006">
                  <c:v>0.97194770000000008</c:v>
                </c:pt>
                <c:pt idx="29007">
                  <c:v>0.97200556999999999</c:v>
                </c:pt>
                <c:pt idx="29008">
                  <c:v>0.97206367999999999</c:v>
                </c:pt>
                <c:pt idx="29009">
                  <c:v>0.97212142999999995</c:v>
                </c:pt>
                <c:pt idx="29010">
                  <c:v>0.97217942000000013</c:v>
                </c:pt>
                <c:pt idx="29011">
                  <c:v>0.97223729000000003</c:v>
                </c:pt>
                <c:pt idx="29012">
                  <c:v>0.97229516000000005</c:v>
                </c:pt>
                <c:pt idx="29013">
                  <c:v>0.97235302999999984</c:v>
                </c:pt>
                <c:pt idx="29014">
                  <c:v>0.97241089999999997</c:v>
                </c:pt>
                <c:pt idx="29015">
                  <c:v>0.97246876999999987</c:v>
                </c:pt>
                <c:pt idx="29016">
                  <c:v>0.97252675</c:v>
                </c:pt>
                <c:pt idx="29017">
                  <c:v>0.97258462000000001</c:v>
                </c:pt>
                <c:pt idx="29018">
                  <c:v>0.97264249000000014</c:v>
                </c:pt>
                <c:pt idx="29019">
                  <c:v>0.97269990000000006</c:v>
                </c:pt>
                <c:pt idx="29020">
                  <c:v>0.97275776999999997</c:v>
                </c:pt>
                <c:pt idx="29021">
                  <c:v>0.97281576000000003</c:v>
                </c:pt>
                <c:pt idx="29022">
                  <c:v>0.97287363000000016</c:v>
                </c:pt>
                <c:pt idx="29023">
                  <c:v>0.97293149999999995</c:v>
                </c:pt>
                <c:pt idx="29024">
                  <c:v>0.97298936999999996</c:v>
                </c:pt>
                <c:pt idx="29025">
                  <c:v>0.97304701000000016</c:v>
                </c:pt>
                <c:pt idx="29026">
                  <c:v>0.97310487999999995</c:v>
                </c:pt>
                <c:pt idx="29027">
                  <c:v>0.97316287000000001</c:v>
                </c:pt>
                <c:pt idx="29028">
                  <c:v>0.97322085000000014</c:v>
                </c:pt>
                <c:pt idx="29029">
                  <c:v>0.97327861000000016</c:v>
                </c:pt>
                <c:pt idx="29030">
                  <c:v>0.97333658999999972</c:v>
                </c:pt>
                <c:pt idx="29031">
                  <c:v>0.97339446000000007</c:v>
                </c:pt>
                <c:pt idx="29032">
                  <c:v>0.97345232999999987</c:v>
                </c:pt>
                <c:pt idx="29033">
                  <c:v>0.97351043000000004</c:v>
                </c:pt>
                <c:pt idx="29034">
                  <c:v>0.9735679599999999</c:v>
                </c:pt>
                <c:pt idx="29035">
                  <c:v>0.97362560000000009</c:v>
                </c:pt>
                <c:pt idx="29036">
                  <c:v>0.97368370000000004</c:v>
                </c:pt>
                <c:pt idx="29037">
                  <c:v>0.97374156999999995</c:v>
                </c:pt>
                <c:pt idx="29038">
                  <c:v>0.97379955000000007</c:v>
                </c:pt>
                <c:pt idx="29039">
                  <c:v>0.97385754000000002</c:v>
                </c:pt>
                <c:pt idx="29040">
                  <c:v>0.97391541000000015</c:v>
                </c:pt>
                <c:pt idx="29041">
                  <c:v>0.97397305000000012</c:v>
                </c:pt>
                <c:pt idx="29042">
                  <c:v>0.97403092000000002</c:v>
                </c:pt>
                <c:pt idx="29043">
                  <c:v>0.97408890999999997</c:v>
                </c:pt>
                <c:pt idx="29044">
                  <c:v>0.97414688999999999</c:v>
                </c:pt>
                <c:pt idx="29045">
                  <c:v>0.97420476</c:v>
                </c:pt>
                <c:pt idx="29046">
                  <c:v>0.97426263000000002</c:v>
                </c:pt>
                <c:pt idx="29047">
                  <c:v>0.97432050000000003</c:v>
                </c:pt>
                <c:pt idx="29048">
                  <c:v>0.97437837000000005</c:v>
                </c:pt>
                <c:pt idx="29049">
                  <c:v>0.97443635999999989</c:v>
                </c:pt>
                <c:pt idx="29050">
                  <c:v>0.97449423000000013</c:v>
                </c:pt>
                <c:pt idx="29051">
                  <c:v>0.97455175000000005</c:v>
                </c:pt>
                <c:pt idx="29052">
                  <c:v>0.97460974000000011</c:v>
                </c:pt>
                <c:pt idx="29053">
                  <c:v>0.97466761000000013</c:v>
                </c:pt>
                <c:pt idx="29054">
                  <c:v>0.97472548000000014</c:v>
                </c:pt>
                <c:pt idx="29055">
                  <c:v>0.97478335000000005</c:v>
                </c:pt>
                <c:pt idx="29056">
                  <c:v>0.97484134000000011</c:v>
                </c:pt>
                <c:pt idx="29057">
                  <c:v>0.97489921000000024</c:v>
                </c:pt>
                <c:pt idx="29058">
                  <c:v>0.97495673000000005</c:v>
                </c:pt>
                <c:pt idx="29059">
                  <c:v>0.97501459999999984</c:v>
                </c:pt>
                <c:pt idx="29060">
                  <c:v>0.97507235999999997</c:v>
                </c:pt>
                <c:pt idx="29061">
                  <c:v>0.97513033999999998</c:v>
                </c:pt>
                <c:pt idx="29062">
                  <c:v>0.97518821000000011</c:v>
                </c:pt>
                <c:pt idx="29063">
                  <c:v>0.97524608000000002</c:v>
                </c:pt>
                <c:pt idx="29064">
                  <c:v>0.97530441999999995</c:v>
                </c:pt>
                <c:pt idx="29065">
                  <c:v>0.97536228999999985</c:v>
                </c:pt>
                <c:pt idx="29066">
                  <c:v>0.97541968999999984</c:v>
                </c:pt>
                <c:pt idx="29067">
                  <c:v>0.97547755999999997</c:v>
                </c:pt>
                <c:pt idx="29068">
                  <c:v>0.97553542999999998</c:v>
                </c:pt>
                <c:pt idx="29069">
                  <c:v>0.9755933</c:v>
                </c:pt>
                <c:pt idx="29070">
                  <c:v>0.97565117999999995</c:v>
                </c:pt>
                <c:pt idx="29071">
                  <c:v>0.97570905000000008</c:v>
                </c:pt>
                <c:pt idx="29072">
                  <c:v>0.97576691999999998</c:v>
                </c:pt>
                <c:pt idx="29073">
                  <c:v>0.97582479000000011</c:v>
                </c:pt>
                <c:pt idx="29074">
                  <c:v>0.97588266000000001</c:v>
                </c:pt>
                <c:pt idx="29075">
                  <c:v>0.97594064000000014</c:v>
                </c:pt>
                <c:pt idx="29076">
                  <c:v>0.97599851000000015</c:v>
                </c:pt>
                <c:pt idx="29077">
                  <c:v>0.97605637999999983</c:v>
                </c:pt>
                <c:pt idx="29078">
                  <c:v>0.97611424999999996</c:v>
                </c:pt>
                <c:pt idx="29079">
                  <c:v>0.97617211999999998</c:v>
                </c:pt>
                <c:pt idx="29080">
                  <c:v>0.97622998999999999</c:v>
                </c:pt>
                <c:pt idx="29081">
                  <c:v>0.97628809999999999</c:v>
                </c:pt>
                <c:pt idx="29082">
                  <c:v>0.97634562000000014</c:v>
                </c:pt>
                <c:pt idx="29083">
                  <c:v>0.97640349000000004</c:v>
                </c:pt>
                <c:pt idx="29084">
                  <c:v>0.97646147999999999</c:v>
                </c:pt>
                <c:pt idx="29085">
                  <c:v>0.97651946000000001</c:v>
                </c:pt>
                <c:pt idx="29086">
                  <c:v>0.97657744999999996</c:v>
                </c:pt>
                <c:pt idx="29087">
                  <c:v>0.97663532000000008</c:v>
                </c:pt>
                <c:pt idx="29088">
                  <c:v>0.9766933000000001</c:v>
                </c:pt>
                <c:pt idx="29089">
                  <c:v>0.97675106000000012</c:v>
                </c:pt>
                <c:pt idx="29090">
                  <c:v>0.97680847000000015</c:v>
                </c:pt>
                <c:pt idx="29091">
                  <c:v>0.97686634000000006</c:v>
                </c:pt>
                <c:pt idx="29092">
                  <c:v>0.97692421000000007</c:v>
                </c:pt>
                <c:pt idx="29093">
                  <c:v>0.97698231000000002</c:v>
                </c:pt>
                <c:pt idx="29094">
                  <c:v>0.97704030000000008</c:v>
                </c:pt>
                <c:pt idx="29095">
                  <c:v>0.97709816999999999</c:v>
                </c:pt>
                <c:pt idx="29096">
                  <c:v>0.97715604</c:v>
                </c:pt>
                <c:pt idx="29097">
                  <c:v>0.97721391000000002</c:v>
                </c:pt>
                <c:pt idx="29098">
                  <c:v>0.97727189000000014</c:v>
                </c:pt>
                <c:pt idx="29099">
                  <c:v>0.97732976000000005</c:v>
                </c:pt>
                <c:pt idx="29100">
                  <c:v>0.97738740000000002</c:v>
                </c:pt>
                <c:pt idx="29101">
                  <c:v>0.97744527000000014</c:v>
                </c:pt>
                <c:pt idx="29102">
                  <c:v>0.97750313999999994</c:v>
                </c:pt>
                <c:pt idx="29103">
                  <c:v>0.97756100999999984</c:v>
                </c:pt>
                <c:pt idx="29104">
                  <c:v>0.97761888000000008</c:v>
                </c:pt>
                <c:pt idx="29105">
                  <c:v>0.97767674999999998</c:v>
                </c:pt>
                <c:pt idx="29106">
                  <c:v>0.97773474000000005</c:v>
                </c:pt>
                <c:pt idx="29107">
                  <c:v>0.97779273000000011</c:v>
                </c:pt>
                <c:pt idx="29108">
                  <c:v>0.97785025000000014</c:v>
                </c:pt>
                <c:pt idx="29109">
                  <c:v>0.9779082400000001</c:v>
                </c:pt>
                <c:pt idx="29110">
                  <c:v>0.97796611</c:v>
                </c:pt>
                <c:pt idx="29111">
                  <c:v>0.97802409000000012</c:v>
                </c:pt>
                <c:pt idx="29112">
                  <c:v>0.97808196000000003</c:v>
                </c:pt>
                <c:pt idx="29113">
                  <c:v>0.97813983000000015</c:v>
                </c:pt>
                <c:pt idx="29114">
                  <c:v>0.97819769999999995</c:v>
                </c:pt>
                <c:pt idx="29115">
                  <c:v>0.97825569000000012</c:v>
                </c:pt>
                <c:pt idx="29116">
                  <c:v>0.97831355999999992</c:v>
                </c:pt>
                <c:pt idx="29117">
                  <c:v>0.97837143000000015</c:v>
                </c:pt>
                <c:pt idx="29118">
                  <c:v>0.97842929999999995</c:v>
                </c:pt>
                <c:pt idx="29119">
                  <c:v>0.97848670999999987</c:v>
                </c:pt>
                <c:pt idx="29120">
                  <c:v>0.97854458</c:v>
                </c:pt>
                <c:pt idx="29121">
                  <c:v>0.97860245000000012</c:v>
                </c:pt>
                <c:pt idx="29122">
                  <c:v>0.97866032000000003</c:v>
                </c:pt>
                <c:pt idx="29123">
                  <c:v>0.97871819000000004</c:v>
                </c:pt>
                <c:pt idx="29124">
                  <c:v>0.97877628999999999</c:v>
                </c:pt>
                <c:pt idx="29125">
                  <c:v>0.97883427999999995</c:v>
                </c:pt>
                <c:pt idx="29126">
                  <c:v>0.97889214999999996</c:v>
                </c:pt>
                <c:pt idx="29127">
                  <c:v>0.97895012999999997</c:v>
                </c:pt>
                <c:pt idx="29128">
                  <c:v>0.97900754000000001</c:v>
                </c:pt>
                <c:pt idx="29129">
                  <c:v>0.97906530000000003</c:v>
                </c:pt>
                <c:pt idx="29130">
                  <c:v>0.97912317000000004</c:v>
                </c:pt>
                <c:pt idx="29131">
                  <c:v>0.97918103999999995</c:v>
                </c:pt>
                <c:pt idx="29132">
                  <c:v>0.97923890999999996</c:v>
                </c:pt>
                <c:pt idx="29133">
                  <c:v>0.97929688999999998</c:v>
                </c:pt>
                <c:pt idx="29134">
                  <c:v>0.97935475999999999</c:v>
                </c:pt>
                <c:pt idx="29135">
                  <c:v>0.97941309999999993</c:v>
                </c:pt>
                <c:pt idx="29136">
                  <c:v>0.97947097000000005</c:v>
                </c:pt>
                <c:pt idx="29137">
                  <c:v>0.97952884000000007</c:v>
                </c:pt>
                <c:pt idx="29138">
                  <c:v>0.97958612999999994</c:v>
                </c:pt>
                <c:pt idx="29139">
                  <c:v>0.97964400000000007</c:v>
                </c:pt>
                <c:pt idx="29140">
                  <c:v>0.97970187000000009</c:v>
                </c:pt>
                <c:pt idx="29141">
                  <c:v>0.9797597400000001</c:v>
                </c:pt>
                <c:pt idx="29142">
                  <c:v>0.97981761000000012</c:v>
                </c:pt>
                <c:pt idx="29143">
                  <c:v>0.97987571000000007</c:v>
                </c:pt>
                <c:pt idx="29144">
                  <c:v>0.97993370000000002</c:v>
                </c:pt>
                <c:pt idx="29145">
                  <c:v>0.97999157000000015</c:v>
                </c:pt>
                <c:pt idx="29146">
                  <c:v>0.98004955000000005</c:v>
                </c:pt>
                <c:pt idx="29147">
                  <c:v>0.98010743</c:v>
                </c:pt>
                <c:pt idx="29148">
                  <c:v>0.98016529999999991</c:v>
                </c:pt>
                <c:pt idx="29149">
                  <c:v>0.98022316999999992</c:v>
                </c:pt>
                <c:pt idx="29150">
                  <c:v>0.98028103999999994</c:v>
                </c:pt>
                <c:pt idx="29151">
                  <c:v>0.98033855999999986</c:v>
                </c:pt>
                <c:pt idx="29152">
                  <c:v>0.98039630999999994</c:v>
                </c:pt>
                <c:pt idx="29153">
                  <c:v>0.98045429999999989</c:v>
                </c:pt>
                <c:pt idx="29154">
                  <c:v>0.98051204999999975</c:v>
                </c:pt>
                <c:pt idx="29155">
                  <c:v>0.98056992999999992</c:v>
                </c:pt>
                <c:pt idx="29156">
                  <c:v>0.98062780000000005</c:v>
                </c:pt>
                <c:pt idx="29157">
                  <c:v>0.98068566999999984</c:v>
                </c:pt>
                <c:pt idx="29158">
                  <c:v>0.98074377000000001</c:v>
                </c:pt>
                <c:pt idx="29159">
                  <c:v>0.98080164000000003</c:v>
                </c:pt>
                <c:pt idx="29160">
                  <c:v>0.98085951000000005</c:v>
                </c:pt>
                <c:pt idx="29161">
                  <c:v>0.98091737999999973</c:v>
                </c:pt>
                <c:pt idx="29162">
                  <c:v>0.98097524999999997</c:v>
                </c:pt>
                <c:pt idx="29163">
                  <c:v>0.98103323999999992</c:v>
                </c:pt>
                <c:pt idx="29164">
                  <c:v>0.98109111000000004</c:v>
                </c:pt>
                <c:pt idx="29165">
                  <c:v>0.98114897999999984</c:v>
                </c:pt>
                <c:pt idx="29166">
                  <c:v>0.98120684999999985</c:v>
                </c:pt>
                <c:pt idx="29167">
                  <c:v>0.98126482999999987</c:v>
                </c:pt>
                <c:pt idx="29168">
                  <c:v>0.98132269999999988</c:v>
                </c:pt>
                <c:pt idx="29169">
                  <c:v>0.98138010999999992</c:v>
                </c:pt>
                <c:pt idx="29170">
                  <c:v>0.98143797999999982</c:v>
                </c:pt>
                <c:pt idx="29171">
                  <c:v>0.98149597</c:v>
                </c:pt>
                <c:pt idx="29172">
                  <c:v>0.9815538399999999</c:v>
                </c:pt>
                <c:pt idx="29173">
                  <c:v>0.98161171000000003</c:v>
                </c:pt>
                <c:pt idx="29174">
                  <c:v>0.98166957999999993</c:v>
                </c:pt>
                <c:pt idx="29175">
                  <c:v>0.98172744999999983</c:v>
                </c:pt>
                <c:pt idx="29176">
                  <c:v>0.98178542999999996</c:v>
                </c:pt>
                <c:pt idx="29177">
                  <c:v>0.98184342000000002</c:v>
                </c:pt>
                <c:pt idx="29178">
                  <c:v>0.98190140999999997</c:v>
                </c:pt>
                <c:pt idx="29179">
                  <c:v>0.98195927999999999</c:v>
                </c:pt>
                <c:pt idx="29180">
                  <c:v>0.98201714999999989</c:v>
                </c:pt>
                <c:pt idx="29181">
                  <c:v>0.98207502000000002</c:v>
                </c:pt>
                <c:pt idx="29182">
                  <c:v>0.98213288999999993</c:v>
                </c:pt>
                <c:pt idx="29183">
                  <c:v>0.98219017999999991</c:v>
                </c:pt>
                <c:pt idx="29184">
                  <c:v>0.98224816999999986</c:v>
                </c:pt>
                <c:pt idx="29185">
                  <c:v>0.98230603999999988</c:v>
                </c:pt>
                <c:pt idx="29186">
                  <c:v>0.98236401999999989</c:v>
                </c:pt>
                <c:pt idx="29187">
                  <c:v>0.98242189000000002</c:v>
                </c:pt>
                <c:pt idx="29188">
                  <c:v>0.98247987999999997</c:v>
                </c:pt>
                <c:pt idx="29189">
                  <c:v>0.98253774999999977</c:v>
                </c:pt>
                <c:pt idx="29190">
                  <c:v>0.98259562</c:v>
                </c:pt>
                <c:pt idx="29191">
                  <c:v>0.98265349000000002</c:v>
                </c:pt>
                <c:pt idx="29192">
                  <c:v>0.98271147999999997</c:v>
                </c:pt>
                <c:pt idx="29193">
                  <c:v>0.982769</c:v>
                </c:pt>
                <c:pt idx="29194">
                  <c:v>0.98282687000000002</c:v>
                </c:pt>
                <c:pt idx="29195">
                  <c:v>0.98288485999999997</c:v>
                </c:pt>
                <c:pt idx="29196">
                  <c:v>0.98294272999999988</c:v>
                </c:pt>
                <c:pt idx="29197">
                  <c:v>0.9830006</c:v>
                </c:pt>
                <c:pt idx="29198">
                  <c:v>0.9830585799999999</c:v>
                </c:pt>
                <c:pt idx="29199">
                  <c:v>0.98311633999999981</c:v>
                </c:pt>
                <c:pt idx="29200">
                  <c:v>0.98317431999999993</c:v>
                </c:pt>
                <c:pt idx="29201">
                  <c:v>0.98323218999999962</c:v>
                </c:pt>
                <c:pt idx="29202">
                  <c:v>0.98329005999999997</c:v>
                </c:pt>
                <c:pt idx="29203">
                  <c:v>0.98334805000000003</c:v>
                </c:pt>
                <c:pt idx="29204">
                  <c:v>0.98340591999999993</c:v>
                </c:pt>
                <c:pt idx="29205">
                  <c:v>0.98346378999999962</c:v>
                </c:pt>
                <c:pt idx="29206">
                  <c:v>0.98352165999999996</c:v>
                </c:pt>
                <c:pt idx="29207">
                  <c:v>0.98357952999999987</c:v>
                </c:pt>
                <c:pt idx="29208">
                  <c:v>0.98363705000000001</c:v>
                </c:pt>
                <c:pt idx="29209">
                  <c:v>0.98369492999999997</c:v>
                </c:pt>
                <c:pt idx="29210">
                  <c:v>0.98375279999999987</c:v>
                </c:pt>
                <c:pt idx="29211">
                  <c:v>0.98381067</c:v>
                </c:pt>
                <c:pt idx="29212">
                  <c:v>0.98386865000000001</c:v>
                </c:pt>
                <c:pt idx="29213">
                  <c:v>0.98392628999999987</c:v>
                </c:pt>
                <c:pt idx="29214">
                  <c:v>0.98398461999999998</c:v>
                </c:pt>
                <c:pt idx="29215">
                  <c:v>0.98404203000000001</c:v>
                </c:pt>
                <c:pt idx="29216">
                  <c:v>0.98410036999999972</c:v>
                </c:pt>
                <c:pt idx="29217">
                  <c:v>0.98415823999999996</c:v>
                </c:pt>
                <c:pt idx="29218">
                  <c:v>0.98421621999999986</c:v>
                </c:pt>
                <c:pt idx="29219">
                  <c:v>0.98427408999999988</c:v>
                </c:pt>
                <c:pt idx="29220">
                  <c:v>0.98433149999999991</c:v>
                </c:pt>
                <c:pt idx="29221">
                  <c:v>0.98438936999999993</c:v>
                </c:pt>
                <c:pt idx="29222">
                  <c:v>0.98444758999999993</c:v>
                </c:pt>
                <c:pt idx="29223">
                  <c:v>0.98450545999999994</c:v>
                </c:pt>
                <c:pt idx="29224">
                  <c:v>0.98456343999999985</c:v>
                </c:pt>
                <c:pt idx="29225">
                  <c:v>0.98462130999999997</c:v>
                </c:pt>
                <c:pt idx="29226">
                  <c:v>0.98467861000000012</c:v>
                </c:pt>
                <c:pt idx="29227">
                  <c:v>0.98473658999999991</c:v>
                </c:pt>
                <c:pt idx="29228">
                  <c:v>0.98479446000000004</c:v>
                </c:pt>
                <c:pt idx="29229">
                  <c:v>0.98485232999999994</c:v>
                </c:pt>
                <c:pt idx="29230">
                  <c:v>0.98491019999999985</c:v>
                </c:pt>
                <c:pt idx="29231">
                  <c:v>0.98496806999999986</c:v>
                </c:pt>
                <c:pt idx="29232">
                  <c:v>0.98502605999999993</c:v>
                </c:pt>
                <c:pt idx="29233">
                  <c:v>0.98508392999999994</c:v>
                </c:pt>
                <c:pt idx="29234">
                  <c:v>0.98514179999999996</c:v>
                </c:pt>
                <c:pt idx="29235">
                  <c:v>0.98519944000000004</c:v>
                </c:pt>
                <c:pt idx="29236">
                  <c:v>0.98525742999999988</c:v>
                </c:pt>
                <c:pt idx="29237">
                  <c:v>0.98531529999999989</c:v>
                </c:pt>
                <c:pt idx="29238">
                  <c:v>0.98537327999999991</c:v>
                </c:pt>
                <c:pt idx="29239">
                  <c:v>0.98543114999999992</c:v>
                </c:pt>
                <c:pt idx="29240">
                  <c:v>0.98548901999999994</c:v>
                </c:pt>
                <c:pt idx="29241">
                  <c:v>0.98554701</c:v>
                </c:pt>
                <c:pt idx="29242">
                  <c:v>0.98560475999999997</c:v>
                </c:pt>
                <c:pt idx="29243">
                  <c:v>0.98566286999999986</c:v>
                </c:pt>
                <c:pt idx="29244">
                  <c:v>0.98572073999999998</c:v>
                </c:pt>
                <c:pt idx="29245">
                  <c:v>0.98577861000000011</c:v>
                </c:pt>
                <c:pt idx="29246">
                  <c:v>0.9858364799999999</c:v>
                </c:pt>
                <c:pt idx="29247">
                  <c:v>0.98589435000000003</c:v>
                </c:pt>
                <c:pt idx="29248">
                  <c:v>0.98595221999999993</c:v>
                </c:pt>
                <c:pt idx="29249">
                  <c:v>0.98601008999999973</c:v>
                </c:pt>
                <c:pt idx="29250">
                  <c:v>0.98606772999999992</c:v>
                </c:pt>
                <c:pt idx="29251">
                  <c:v>0.98612560000000005</c:v>
                </c:pt>
                <c:pt idx="29252">
                  <c:v>0.98618346999999973</c:v>
                </c:pt>
                <c:pt idx="29253">
                  <c:v>0.98624144999999996</c:v>
                </c:pt>
                <c:pt idx="29254">
                  <c:v>0.98629931999999998</c:v>
                </c:pt>
                <c:pt idx="29255">
                  <c:v>0.98635730999999993</c:v>
                </c:pt>
                <c:pt idx="29256">
                  <c:v>0.98641517999999972</c:v>
                </c:pt>
                <c:pt idx="29257">
                  <c:v>0.98647304999999985</c:v>
                </c:pt>
                <c:pt idx="29258">
                  <c:v>0.98653091999999987</c:v>
                </c:pt>
                <c:pt idx="29259">
                  <c:v>0.98658820999999985</c:v>
                </c:pt>
                <c:pt idx="29260">
                  <c:v>0.98664620000000003</c:v>
                </c:pt>
                <c:pt idx="29261">
                  <c:v>0.98670407000000004</c:v>
                </c:pt>
                <c:pt idx="29262">
                  <c:v>0.98676204999999972</c:v>
                </c:pt>
                <c:pt idx="29263">
                  <c:v>0.98681993000000001</c:v>
                </c:pt>
                <c:pt idx="29264">
                  <c:v>0.98687780000000003</c:v>
                </c:pt>
                <c:pt idx="29265">
                  <c:v>0.98693567000000004</c:v>
                </c:pt>
                <c:pt idx="29266">
                  <c:v>0.98699376999999988</c:v>
                </c:pt>
                <c:pt idx="29267">
                  <c:v>0.98705164000000001</c:v>
                </c:pt>
                <c:pt idx="29268">
                  <c:v>0.98710962000000002</c:v>
                </c:pt>
                <c:pt idx="29269">
                  <c:v>0.98716702999999972</c:v>
                </c:pt>
                <c:pt idx="29270">
                  <c:v>0.98722502000000001</c:v>
                </c:pt>
                <c:pt idx="29271">
                  <c:v>0.98728288999999991</c:v>
                </c:pt>
                <c:pt idx="29272">
                  <c:v>0.98734075999999993</c:v>
                </c:pt>
                <c:pt idx="29273">
                  <c:v>0.98739873999999994</c:v>
                </c:pt>
                <c:pt idx="29274">
                  <c:v>0.9874566199999999</c:v>
                </c:pt>
                <c:pt idx="29275">
                  <c:v>0.98751448999999991</c:v>
                </c:pt>
                <c:pt idx="29276">
                  <c:v>0.98757235999999982</c:v>
                </c:pt>
                <c:pt idx="29277">
                  <c:v>0.98763023000000005</c:v>
                </c:pt>
                <c:pt idx="29278">
                  <c:v>0.98768809999999996</c:v>
                </c:pt>
                <c:pt idx="29279">
                  <c:v>0.98774596999999997</c:v>
                </c:pt>
                <c:pt idx="29280">
                  <c:v>0.98780383999999999</c:v>
                </c:pt>
                <c:pt idx="29281">
                  <c:v>0.98786171</c:v>
                </c:pt>
                <c:pt idx="29282">
                  <c:v>0.98791934999999986</c:v>
                </c:pt>
                <c:pt idx="29283">
                  <c:v>0.98797721999999999</c:v>
                </c:pt>
                <c:pt idx="29284">
                  <c:v>0.9880352</c:v>
                </c:pt>
                <c:pt idx="29285">
                  <c:v>0.98809329999999984</c:v>
                </c:pt>
                <c:pt idx="29286">
                  <c:v>0.98815070999999988</c:v>
                </c:pt>
                <c:pt idx="29287">
                  <c:v>0.98820857999999989</c:v>
                </c:pt>
                <c:pt idx="29288">
                  <c:v>0.98826644999999991</c:v>
                </c:pt>
                <c:pt idx="29289">
                  <c:v>0.98832431999999992</c:v>
                </c:pt>
                <c:pt idx="29290">
                  <c:v>0.98838218999999983</c:v>
                </c:pt>
                <c:pt idx="29291">
                  <c:v>0.98844029999999994</c:v>
                </c:pt>
                <c:pt idx="29292">
                  <c:v>0.98849792999999986</c:v>
                </c:pt>
                <c:pt idx="29293">
                  <c:v>0.98855579999999987</c:v>
                </c:pt>
                <c:pt idx="29294">
                  <c:v>0.98861367999999994</c:v>
                </c:pt>
                <c:pt idx="29295">
                  <c:v>0.98867154999999984</c:v>
                </c:pt>
                <c:pt idx="29296">
                  <c:v>0.98872965000000013</c:v>
                </c:pt>
                <c:pt idx="29297">
                  <c:v>0.98878751999999992</c:v>
                </c:pt>
                <c:pt idx="29298">
                  <c:v>0.98884539000000005</c:v>
                </c:pt>
                <c:pt idx="29299">
                  <c:v>0.98890325999999984</c:v>
                </c:pt>
                <c:pt idx="29300">
                  <c:v>0.9889613599999999</c:v>
                </c:pt>
                <c:pt idx="29301">
                  <c:v>0.98901923000000003</c:v>
                </c:pt>
                <c:pt idx="29302">
                  <c:v>0.98907663999999984</c:v>
                </c:pt>
                <c:pt idx="29303">
                  <c:v>0.98913461999999996</c:v>
                </c:pt>
                <c:pt idx="29304">
                  <c:v>0.98919248999999987</c:v>
                </c:pt>
                <c:pt idx="29305">
                  <c:v>0.98925036999999993</c:v>
                </c:pt>
                <c:pt idx="29306">
                  <c:v>0.98930834999999973</c:v>
                </c:pt>
                <c:pt idx="29307">
                  <c:v>0.98936621999999985</c:v>
                </c:pt>
                <c:pt idx="29308">
                  <c:v>0.98942408999999987</c:v>
                </c:pt>
                <c:pt idx="29309">
                  <c:v>0.98948195999999988</c:v>
                </c:pt>
                <c:pt idx="29310">
                  <c:v>0.98953983000000001</c:v>
                </c:pt>
                <c:pt idx="29311">
                  <c:v>0.98959781999999996</c:v>
                </c:pt>
                <c:pt idx="29312">
                  <c:v>0.98965579999999997</c:v>
                </c:pt>
                <c:pt idx="29313">
                  <c:v>0.98971355999999988</c:v>
                </c:pt>
                <c:pt idx="29314">
                  <c:v>0.98977155000000017</c:v>
                </c:pt>
                <c:pt idx="29315">
                  <c:v>0.98982884000000004</c:v>
                </c:pt>
                <c:pt idx="29316">
                  <c:v>0.98988693999999988</c:v>
                </c:pt>
                <c:pt idx="29317">
                  <c:v>0.98994481000000012</c:v>
                </c:pt>
                <c:pt idx="29318">
                  <c:v>0.99000279999999985</c:v>
                </c:pt>
                <c:pt idx="29319">
                  <c:v>0.99006066999999986</c:v>
                </c:pt>
                <c:pt idx="29320">
                  <c:v>0.99011853999999988</c:v>
                </c:pt>
                <c:pt idx="29321">
                  <c:v>0.99017651999999989</c:v>
                </c:pt>
                <c:pt idx="29322">
                  <c:v>0.99023438999999991</c:v>
                </c:pt>
                <c:pt idx="29323">
                  <c:v>0.99029225999999992</c:v>
                </c:pt>
                <c:pt idx="29324">
                  <c:v>0.99035012999999994</c:v>
                </c:pt>
                <c:pt idx="29325">
                  <c:v>0.99040799999999984</c:v>
                </c:pt>
                <c:pt idx="29326">
                  <c:v>0.99046586999999986</c:v>
                </c:pt>
                <c:pt idx="29327">
                  <c:v>0.99052373999999987</c:v>
                </c:pt>
                <c:pt idx="29328">
                  <c:v>0.99058126999999985</c:v>
                </c:pt>
                <c:pt idx="29329">
                  <c:v>0.99063913999999997</c:v>
                </c:pt>
                <c:pt idx="29330">
                  <c:v>0.99069700999999999</c:v>
                </c:pt>
                <c:pt idx="29331">
                  <c:v>0.99075488</c:v>
                </c:pt>
                <c:pt idx="29332">
                  <c:v>0.99081286999999985</c:v>
                </c:pt>
                <c:pt idx="29333">
                  <c:v>0.99087073999999997</c:v>
                </c:pt>
                <c:pt idx="29334">
                  <c:v>0.99092860999999999</c:v>
                </c:pt>
                <c:pt idx="29335">
                  <c:v>0.99098658999999989</c:v>
                </c:pt>
                <c:pt idx="29336">
                  <c:v>0.99104446000000002</c:v>
                </c:pt>
                <c:pt idx="29337">
                  <c:v>0.99110232999999992</c:v>
                </c:pt>
                <c:pt idx="29338">
                  <c:v>0.99116031999999987</c:v>
                </c:pt>
                <c:pt idx="29339">
                  <c:v>0.99121818999999989</c:v>
                </c:pt>
                <c:pt idx="29340">
                  <c:v>0.9912760599999999</c:v>
                </c:pt>
                <c:pt idx="29341">
                  <c:v>0.99133392999999992</c:v>
                </c:pt>
                <c:pt idx="29342">
                  <c:v>0.99139133999999984</c:v>
                </c:pt>
                <c:pt idx="29343">
                  <c:v>0.99144920999999997</c:v>
                </c:pt>
                <c:pt idx="29344">
                  <c:v>0.99150707999999987</c:v>
                </c:pt>
                <c:pt idx="29345">
                  <c:v>0.99156494999999989</c:v>
                </c:pt>
                <c:pt idx="29346">
                  <c:v>0.99162293000000001</c:v>
                </c:pt>
                <c:pt idx="29347">
                  <c:v>0.99168080000000003</c:v>
                </c:pt>
                <c:pt idx="29348">
                  <c:v>0.99173867999999998</c:v>
                </c:pt>
                <c:pt idx="29349">
                  <c:v>0.99179655</c:v>
                </c:pt>
                <c:pt idx="29350">
                  <c:v>0.99185464999999984</c:v>
                </c:pt>
                <c:pt idx="29351">
                  <c:v>0.99191251999999985</c:v>
                </c:pt>
                <c:pt idx="29352">
                  <c:v>0.99197038999999987</c:v>
                </c:pt>
                <c:pt idx="29353">
                  <c:v>0.99202813999999984</c:v>
                </c:pt>
                <c:pt idx="29354">
                  <c:v>0.9920861299999999</c:v>
                </c:pt>
                <c:pt idx="29355">
                  <c:v>0.99214411999999996</c:v>
                </c:pt>
                <c:pt idx="29356">
                  <c:v>0.99220198999999987</c:v>
                </c:pt>
                <c:pt idx="29357">
                  <c:v>0.99225985999999999</c:v>
                </c:pt>
                <c:pt idx="29358">
                  <c:v>0.9923173799999998</c:v>
                </c:pt>
                <c:pt idx="29359">
                  <c:v>0.99237547999999998</c:v>
                </c:pt>
                <c:pt idx="29360">
                  <c:v>0.99243334999999977</c:v>
                </c:pt>
                <c:pt idx="29361">
                  <c:v>0.99249122000000001</c:v>
                </c:pt>
                <c:pt idx="29362">
                  <c:v>0.99254920999999996</c:v>
                </c:pt>
                <c:pt idx="29363">
                  <c:v>0.99260695999999993</c:v>
                </c:pt>
                <c:pt idx="29364">
                  <c:v>0.99266483000000005</c:v>
                </c:pt>
                <c:pt idx="29365">
                  <c:v>0.99272282000000001</c:v>
                </c:pt>
                <c:pt idx="29366">
                  <c:v>0.99278023000000004</c:v>
                </c:pt>
                <c:pt idx="29367">
                  <c:v>0.99283809999999983</c:v>
                </c:pt>
                <c:pt idx="29368">
                  <c:v>0.99289596999999996</c:v>
                </c:pt>
                <c:pt idx="29369">
                  <c:v>0.99295383999999998</c:v>
                </c:pt>
                <c:pt idx="29370">
                  <c:v>0.99301170999999988</c:v>
                </c:pt>
                <c:pt idx="29371">
                  <c:v>0.99306969</c:v>
                </c:pt>
                <c:pt idx="29372">
                  <c:v>0.99312755999999991</c:v>
                </c:pt>
                <c:pt idx="29373">
                  <c:v>0.99318543000000004</c:v>
                </c:pt>
                <c:pt idx="29374">
                  <c:v>0.99324329999999994</c:v>
                </c:pt>
                <c:pt idx="29375">
                  <c:v>0.99330117999999989</c:v>
                </c:pt>
                <c:pt idx="29376">
                  <c:v>0.99335905000000002</c:v>
                </c:pt>
                <c:pt idx="29377">
                  <c:v>0.99341691999999981</c:v>
                </c:pt>
                <c:pt idx="29378">
                  <c:v>0.99347501999999999</c:v>
                </c:pt>
                <c:pt idx="29379">
                  <c:v>0.99353299999999989</c:v>
                </c:pt>
                <c:pt idx="29380">
                  <c:v>0.99359029999999993</c:v>
                </c:pt>
                <c:pt idx="29381">
                  <c:v>0.99364817000000005</c:v>
                </c:pt>
                <c:pt idx="29382">
                  <c:v>0.99370614999999973</c:v>
                </c:pt>
                <c:pt idx="29383">
                  <c:v>0.99376401999999997</c:v>
                </c:pt>
                <c:pt idx="29384">
                  <c:v>0.99382177999999999</c:v>
                </c:pt>
                <c:pt idx="29385">
                  <c:v>0.99387999000000005</c:v>
                </c:pt>
                <c:pt idx="29386">
                  <c:v>0.99393787</c:v>
                </c:pt>
                <c:pt idx="29387">
                  <c:v>0.99399574000000002</c:v>
                </c:pt>
                <c:pt idx="29388">
                  <c:v>0.99405361000000003</c:v>
                </c:pt>
                <c:pt idx="29389">
                  <c:v>0.99411147999999994</c:v>
                </c:pt>
                <c:pt idx="29390">
                  <c:v>0.99416934999999973</c:v>
                </c:pt>
                <c:pt idx="29391">
                  <c:v>0.99422721999999997</c:v>
                </c:pt>
                <c:pt idx="29392">
                  <c:v>0.99428496999999993</c:v>
                </c:pt>
                <c:pt idx="29393">
                  <c:v>0.99434295999999989</c:v>
                </c:pt>
                <c:pt idx="29394">
                  <c:v>0.99440070999999985</c:v>
                </c:pt>
                <c:pt idx="29395">
                  <c:v>0.99445881000000003</c:v>
                </c:pt>
                <c:pt idx="29396">
                  <c:v>0.99451656999999982</c:v>
                </c:pt>
                <c:pt idx="29397">
                  <c:v>0.99457454999999972</c:v>
                </c:pt>
                <c:pt idx="29398">
                  <c:v>0.99463243000000001</c:v>
                </c:pt>
                <c:pt idx="29399">
                  <c:v>0.99469030000000003</c:v>
                </c:pt>
                <c:pt idx="29400">
                  <c:v>0.99474817000000004</c:v>
                </c:pt>
                <c:pt idx="29401">
                  <c:v>0.99480614999999972</c:v>
                </c:pt>
                <c:pt idx="29402">
                  <c:v>0.99486367999999992</c:v>
                </c:pt>
                <c:pt idx="29403">
                  <c:v>0.99492166000000004</c:v>
                </c:pt>
                <c:pt idx="29404">
                  <c:v>0.99497952999999983</c:v>
                </c:pt>
                <c:pt idx="29405">
                  <c:v>0.9950375199999999</c:v>
                </c:pt>
                <c:pt idx="29406">
                  <c:v>0.99509493000000004</c:v>
                </c:pt>
                <c:pt idx="29407">
                  <c:v>0.99515279999999973</c:v>
                </c:pt>
                <c:pt idx="29408">
                  <c:v>0.99521077999999985</c:v>
                </c:pt>
                <c:pt idx="29409">
                  <c:v>0.99526864999999987</c:v>
                </c:pt>
                <c:pt idx="29410">
                  <c:v>0.99532651999999988</c:v>
                </c:pt>
                <c:pt idx="29411">
                  <c:v>0.99538450999999972</c:v>
                </c:pt>
                <c:pt idx="29412">
                  <c:v>0.99544237999999985</c:v>
                </c:pt>
                <c:pt idx="29413">
                  <c:v>0.99550036999999991</c:v>
                </c:pt>
                <c:pt idx="29414">
                  <c:v>0.99555823999999993</c:v>
                </c:pt>
                <c:pt idx="29415">
                  <c:v>0.99561610999999994</c:v>
                </c:pt>
                <c:pt idx="29416">
                  <c:v>0.99567408999999996</c:v>
                </c:pt>
                <c:pt idx="29417">
                  <c:v>0.99573195999999997</c:v>
                </c:pt>
                <c:pt idx="29418">
                  <c:v>0.99578937000000001</c:v>
                </c:pt>
                <c:pt idx="29419">
                  <c:v>0.99584724000000002</c:v>
                </c:pt>
                <c:pt idx="29420">
                  <c:v>0.99590522999999997</c:v>
                </c:pt>
                <c:pt idx="29421">
                  <c:v>0.99596309999999988</c:v>
                </c:pt>
                <c:pt idx="29422">
                  <c:v>0.99602108</c:v>
                </c:pt>
                <c:pt idx="29423">
                  <c:v>0.99607906999999996</c:v>
                </c:pt>
                <c:pt idx="29424">
                  <c:v>0.99613693999999986</c:v>
                </c:pt>
                <c:pt idx="29425">
                  <c:v>0.99619480999999999</c:v>
                </c:pt>
                <c:pt idx="29426">
                  <c:v>0.99625267999999989</c:v>
                </c:pt>
                <c:pt idx="29427">
                  <c:v>0.99631054999999991</c:v>
                </c:pt>
                <c:pt idx="29428">
                  <c:v>0.99636853999999986</c:v>
                </c:pt>
                <c:pt idx="29429">
                  <c:v>0.99642640999999987</c:v>
                </c:pt>
                <c:pt idx="29430">
                  <c:v>0.99648427999999989</c:v>
                </c:pt>
                <c:pt idx="29431">
                  <c:v>0.99654180000000003</c:v>
                </c:pt>
                <c:pt idx="29432">
                  <c:v>0.99659967000000005</c:v>
                </c:pt>
                <c:pt idx="29433">
                  <c:v>0.99665753999999984</c:v>
                </c:pt>
                <c:pt idx="29434">
                  <c:v>0.99671529999999997</c:v>
                </c:pt>
                <c:pt idx="29435">
                  <c:v>0.99677340000000003</c:v>
                </c:pt>
                <c:pt idx="29436">
                  <c:v>0.99683127000000005</c:v>
                </c:pt>
                <c:pt idx="29437">
                  <c:v>0.99688924999999984</c:v>
                </c:pt>
                <c:pt idx="29438">
                  <c:v>0.99694700999999997</c:v>
                </c:pt>
                <c:pt idx="29439">
                  <c:v>0.99700487999999998</c:v>
                </c:pt>
                <c:pt idx="29440">
                  <c:v>0.99706286999999993</c:v>
                </c:pt>
                <c:pt idx="29441">
                  <c:v>0.99712084999999984</c:v>
                </c:pt>
                <c:pt idx="29442">
                  <c:v>0.99717860999999997</c:v>
                </c:pt>
                <c:pt idx="29443">
                  <c:v>0.99723600999999973</c:v>
                </c:pt>
                <c:pt idx="29444">
                  <c:v>0.99729400000000001</c:v>
                </c:pt>
                <c:pt idx="29445">
                  <c:v>0.99735187000000003</c:v>
                </c:pt>
                <c:pt idx="29446">
                  <c:v>0.99740973999999993</c:v>
                </c:pt>
                <c:pt idx="29447">
                  <c:v>0.99746760999999973</c:v>
                </c:pt>
                <c:pt idx="29448">
                  <c:v>0.99752547999999996</c:v>
                </c:pt>
                <c:pt idx="29449">
                  <c:v>0.99758334999999976</c:v>
                </c:pt>
                <c:pt idx="29450">
                  <c:v>0.99764134000000004</c:v>
                </c:pt>
                <c:pt idx="29451">
                  <c:v>0.99769920999999995</c:v>
                </c:pt>
                <c:pt idx="29452">
                  <c:v>0.99775718999999985</c:v>
                </c:pt>
                <c:pt idx="29453">
                  <c:v>0.99781505999999998</c:v>
                </c:pt>
                <c:pt idx="29454">
                  <c:v>0.99787292999999988</c:v>
                </c:pt>
                <c:pt idx="29455">
                  <c:v>0.99793080000000001</c:v>
                </c:pt>
                <c:pt idx="29456">
                  <c:v>0.99798867999999996</c:v>
                </c:pt>
                <c:pt idx="29457">
                  <c:v>0.99804654999999987</c:v>
                </c:pt>
                <c:pt idx="29458">
                  <c:v>0.99810441999999999</c:v>
                </c:pt>
                <c:pt idx="29459">
                  <c:v>0.9981622899999999</c:v>
                </c:pt>
                <c:pt idx="29460">
                  <c:v>0.99822027000000002</c:v>
                </c:pt>
                <c:pt idx="29461">
                  <c:v>0.99827803000000004</c:v>
                </c:pt>
                <c:pt idx="29462">
                  <c:v>0.99833600999999994</c:v>
                </c:pt>
                <c:pt idx="29463">
                  <c:v>0.998394</c:v>
                </c:pt>
                <c:pt idx="29464">
                  <c:v>0.99845187000000002</c:v>
                </c:pt>
                <c:pt idx="29465">
                  <c:v>0.9985091599999999</c:v>
                </c:pt>
                <c:pt idx="29466">
                  <c:v>0.99856714999999974</c:v>
                </c:pt>
                <c:pt idx="29467">
                  <c:v>0.99862502000000009</c:v>
                </c:pt>
                <c:pt idx="29468">
                  <c:v>0.99868288999999988</c:v>
                </c:pt>
                <c:pt idx="29469">
                  <c:v>0.99874064000000007</c:v>
                </c:pt>
                <c:pt idx="29470">
                  <c:v>0.99879863000000013</c:v>
                </c:pt>
                <c:pt idx="29471">
                  <c:v>0.99885649999999992</c:v>
                </c:pt>
                <c:pt idx="29472">
                  <c:v>0.99891436999999994</c:v>
                </c:pt>
                <c:pt idx="29473">
                  <c:v>0.99897223999999996</c:v>
                </c:pt>
                <c:pt idx="29474">
                  <c:v>0.99903010999999986</c:v>
                </c:pt>
                <c:pt idx="29475">
                  <c:v>0.99908809999999992</c:v>
                </c:pt>
                <c:pt idx="29476">
                  <c:v>0.99914585000000011</c:v>
                </c:pt>
                <c:pt idx="29477">
                  <c:v>0.99920394999999973</c:v>
                </c:pt>
                <c:pt idx="29478">
                  <c:v>0.9992619399999999</c:v>
                </c:pt>
                <c:pt idx="29479">
                  <c:v>0.99931981000000003</c:v>
                </c:pt>
                <c:pt idx="29480">
                  <c:v>0.99937721999999996</c:v>
                </c:pt>
                <c:pt idx="29481">
                  <c:v>0.99941019999999992</c:v>
                </c:pt>
                <c:pt idx="29482">
                  <c:v>0.99943519999999986</c:v>
                </c:pt>
                <c:pt idx="29483">
                  <c:v>0.99946806999999993</c:v>
                </c:pt>
                <c:pt idx="29484">
                  <c:v>0.99949306999999987</c:v>
                </c:pt>
                <c:pt idx="29485">
                  <c:v>0.99952582999999984</c:v>
                </c:pt>
                <c:pt idx="29486">
                  <c:v>0.99955093999999989</c:v>
                </c:pt>
                <c:pt idx="29487">
                  <c:v>0.99958380999999985</c:v>
                </c:pt>
                <c:pt idx="29488">
                  <c:v>0.99960881000000013</c:v>
                </c:pt>
                <c:pt idx="29489">
                  <c:v>0.99964168000000009</c:v>
                </c:pt>
                <c:pt idx="29490">
                  <c:v>0.9996669199999999</c:v>
                </c:pt>
                <c:pt idx="29491">
                  <c:v>0.99969931999999995</c:v>
                </c:pt>
                <c:pt idx="29492">
                  <c:v>0.99972444000000005</c:v>
                </c:pt>
                <c:pt idx="29493">
                  <c:v>0.99975718999999985</c:v>
                </c:pt>
                <c:pt idx="29494">
                  <c:v>0.99978230999999973</c:v>
                </c:pt>
                <c:pt idx="29495">
                  <c:v>0.99981517999999991</c:v>
                </c:pt>
                <c:pt idx="29496">
                  <c:v>0.99984017999999997</c:v>
                </c:pt>
                <c:pt idx="29497">
                  <c:v>0.99987269999999984</c:v>
                </c:pt>
                <c:pt idx="29498">
                  <c:v>0.99989804999999998</c:v>
                </c:pt>
                <c:pt idx="29499">
                  <c:v>0.99993056999999985</c:v>
                </c:pt>
                <c:pt idx="29500">
                  <c:v>0.99995603999999993</c:v>
                </c:pt>
                <c:pt idx="29501">
                  <c:v>0.99998843999999998</c:v>
                </c:pt>
              </c:numCache>
            </c:numRef>
          </c:xVal>
          <c:yVal>
            <c:numRef>
              <c:f>Sheet1!$C$2:$C$29504</c:f>
              <c:numCache>
                <c:formatCode>General</c:formatCode>
                <c:ptCount val="29503"/>
                <c:pt idx="0">
                  <c:v>5.4664000000000015E-4</c:v>
                </c:pt>
                <c:pt idx="1">
                  <c:v>5.5038000000000016E-4</c:v>
                </c:pt>
                <c:pt idx="2">
                  <c:v>5.4913000000000021E-4</c:v>
                </c:pt>
                <c:pt idx="3">
                  <c:v>5.5301000000000026E-4</c:v>
                </c:pt>
                <c:pt idx="4">
                  <c:v>5.3915000000000007E-4</c:v>
                </c:pt>
                <c:pt idx="5">
                  <c:v>5.4289000000000008E-4</c:v>
                </c:pt>
                <c:pt idx="6">
                  <c:v>5.5100000000000006E-4</c:v>
                </c:pt>
                <c:pt idx="7">
                  <c:v>5.5237000000000016E-4</c:v>
                </c:pt>
                <c:pt idx="8">
                  <c:v>5.4476000000000014E-4</c:v>
                </c:pt>
                <c:pt idx="9">
                  <c:v>5.4601000000000009E-4</c:v>
                </c:pt>
                <c:pt idx="10">
                  <c:v>5.3915000000000007E-4</c:v>
                </c:pt>
                <c:pt idx="11">
                  <c:v>5.4414000000000014E-4</c:v>
                </c:pt>
                <c:pt idx="12">
                  <c:v>5.3915000000000007E-4</c:v>
                </c:pt>
                <c:pt idx="13">
                  <c:v>5.5237000000000016E-4</c:v>
                </c:pt>
                <c:pt idx="14">
                  <c:v>5.5110000000000011E-4</c:v>
                </c:pt>
                <c:pt idx="15">
                  <c:v>5.4919000000000018E-4</c:v>
                </c:pt>
                <c:pt idx="16">
                  <c:v>5.4227000000000008E-4</c:v>
                </c:pt>
                <c:pt idx="17">
                  <c:v>5.4474000000000026E-4</c:v>
                </c:pt>
                <c:pt idx="18">
                  <c:v>5.4227000000000008E-4</c:v>
                </c:pt>
                <c:pt idx="19">
                  <c:v>5.5491000000000015E-4</c:v>
                </c:pt>
                <c:pt idx="20">
                  <c:v>5.4913000000000021E-4</c:v>
                </c:pt>
                <c:pt idx="21">
                  <c:v>5.5162000000000006E-4</c:v>
                </c:pt>
                <c:pt idx="22">
                  <c:v>5.5412000000000007E-4</c:v>
                </c:pt>
                <c:pt idx="23">
                  <c:v>5.4220000000000006E-4</c:v>
                </c:pt>
                <c:pt idx="24">
                  <c:v>5.4476000000000014E-4</c:v>
                </c:pt>
                <c:pt idx="25">
                  <c:v>5.4601000000000009E-4</c:v>
                </c:pt>
                <c:pt idx="26">
                  <c:v>5.5364000000000021E-4</c:v>
                </c:pt>
                <c:pt idx="27">
                  <c:v>5.4040000000000013E-4</c:v>
                </c:pt>
                <c:pt idx="28">
                  <c:v>5.4728000000000014E-4</c:v>
                </c:pt>
                <c:pt idx="29">
                  <c:v>5.4664000000000015E-4</c:v>
                </c:pt>
                <c:pt idx="30">
                  <c:v>5.4913000000000021E-4</c:v>
                </c:pt>
                <c:pt idx="31">
                  <c:v>5.4040000000000013E-4</c:v>
                </c:pt>
                <c:pt idx="32">
                  <c:v>5.4476000000000014E-4</c:v>
                </c:pt>
                <c:pt idx="33">
                  <c:v>5.4165000000000018E-4</c:v>
                </c:pt>
                <c:pt idx="34">
                  <c:v>5.4347000000000011E-4</c:v>
                </c:pt>
                <c:pt idx="35">
                  <c:v>5.4664000000000015E-4</c:v>
                </c:pt>
                <c:pt idx="36">
                  <c:v>5.4476000000000014E-4</c:v>
                </c:pt>
                <c:pt idx="37">
                  <c:v>5.4975000000000011E-4</c:v>
                </c:pt>
                <c:pt idx="38">
                  <c:v>5.4289000000000008E-4</c:v>
                </c:pt>
                <c:pt idx="39">
                  <c:v>5.3853000000000006E-4</c:v>
                </c:pt>
                <c:pt idx="40">
                  <c:v>5.4788000000000026E-4</c:v>
                </c:pt>
                <c:pt idx="41">
                  <c:v>5.4283000000000011E-4</c:v>
                </c:pt>
                <c:pt idx="42">
                  <c:v>5.4975000000000011E-4</c:v>
                </c:pt>
                <c:pt idx="43">
                  <c:v>5.4539000000000009E-4</c:v>
                </c:pt>
                <c:pt idx="44">
                  <c:v>5.3603000000000006E-4</c:v>
                </c:pt>
                <c:pt idx="45">
                  <c:v>5.358400000000001E-4</c:v>
                </c:pt>
                <c:pt idx="46">
                  <c:v>5.4289000000000008E-4</c:v>
                </c:pt>
                <c:pt idx="47">
                  <c:v>5.3915000000000007E-4</c:v>
                </c:pt>
                <c:pt idx="48">
                  <c:v>5.4220000000000006E-4</c:v>
                </c:pt>
                <c:pt idx="49">
                  <c:v>5.5786000000000008E-4</c:v>
                </c:pt>
                <c:pt idx="50">
                  <c:v>5.3977000000000007E-4</c:v>
                </c:pt>
                <c:pt idx="51">
                  <c:v>5.4726000000000015E-4</c:v>
                </c:pt>
                <c:pt idx="52">
                  <c:v>5.4788000000000026E-4</c:v>
                </c:pt>
                <c:pt idx="53">
                  <c:v>5.3902000000000008E-4</c:v>
                </c:pt>
                <c:pt idx="54">
                  <c:v>5.3977000000000007E-4</c:v>
                </c:pt>
                <c:pt idx="55">
                  <c:v>5.3853000000000006E-4</c:v>
                </c:pt>
                <c:pt idx="56">
                  <c:v>5.3977000000000007E-4</c:v>
                </c:pt>
                <c:pt idx="57">
                  <c:v>5.3229000000000004E-4</c:v>
                </c:pt>
                <c:pt idx="58">
                  <c:v>5.2693000000000011E-4</c:v>
                </c:pt>
                <c:pt idx="59">
                  <c:v>5.4029000000000013E-4</c:v>
                </c:pt>
                <c:pt idx="60">
                  <c:v>5.3291000000000015E-4</c:v>
                </c:pt>
                <c:pt idx="61">
                  <c:v>5.4414000000000014E-4</c:v>
                </c:pt>
                <c:pt idx="62">
                  <c:v>5.4601000000000009E-4</c:v>
                </c:pt>
                <c:pt idx="63">
                  <c:v>5.5100000000000006E-4</c:v>
                </c:pt>
                <c:pt idx="64">
                  <c:v>5.4156000000000007E-4</c:v>
                </c:pt>
                <c:pt idx="65">
                  <c:v>5.4664000000000015E-4</c:v>
                </c:pt>
                <c:pt idx="66">
                  <c:v>5.4040000000000013E-4</c:v>
                </c:pt>
                <c:pt idx="67">
                  <c:v>5.3790000000000012E-4</c:v>
                </c:pt>
                <c:pt idx="68">
                  <c:v>5.4227000000000008E-4</c:v>
                </c:pt>
                <c:pt idx="69">
                  <c:v>5.3541000000000005E-4</c:v>
                </c:pt>
                <c:pt idx="70">
                  <c:v>5.4352000000000024E-4</c:v>
                </c:pt>
                <c:pt idx="71">
                  <c:v>5.4913000000000021E-4</c:v>
                </c:pt>
                <c:pt idx="72">
                  <c:v>5.4102000000000013E-4</c:v>
                </c:pt>
                <c:pt idx="73">
                  <c:v>5.3666000000000011E-4</c:v>
                </c:pt>
                <c:pt idx="74">
                  <c:v>5.4347000000000011E-4</c:v>
                </c:pt>
                <c:pt idx="75">
                  <c:v>5.4227000000000008E-4</c:v>
                </c:pt>
                <c:pt idx="76">
                  <c:v>5.4601000000000009E-4</c:v>
                </c:pt>
                <c:pt idx="77">
                  <c:v>5.3104000000000009E-4</c:v>
                </c:pt>
                <c:pt idx="78">
                  <c:v>5.4289000000000008E-4</c:v>
                </c:pt>
                <c:pt idx="79">
                  <c:v>5.3915000000000007E-4</c:v>
                </c:pt>
                <c:pt idx="80">
                  <c:v>5.3915000000000007E-4</c:v>
                </c:pt>
                <c:pt idx="81">
                  <c:v>5.3902000000000008E-4</c:v>
                </c:pt>
                <c:pt idx="82">
                  <c:v>5.3728000000000011E-4</c:v>
                </c:pt>
                <c:pt idx="83">
                  <c:v>5.3666000000000011E-4</c:v>
                </c:pt>
                <c:pt idx="84">
                  <c:v>5.3728000000000011E-4</c:v>
                </c:pt>
                <c:pt idx="85">
                  <c:v>5.5162000000000006E-4</c:v>
                </c:pt>
                <c:pt idx="86">
                  <c:v>5.4227000000000008E-4</c:v>
                </c:pt>
                <c:pt idx="87">
                  <c:v>5.3416000000000021E-4</c:v>
                </c:pt>
                <c:pt idx="88">
                  <c:v>5.4092000000000018E-4</c:v>
                </c:pt>
                <c:pt idx="89">
                  <c:v>5.5225000000000001E-4</c:v>
                </c:pt>
                <c:pt idx="90">
                  <c:v>5.4102000000000013E-4</c:v>
                </c:pt>
                <c:pt idx="91">
                  <c:v>5.4227000000000008E-4</c:v>
                </c:pt>
                <c:pt idx="92">
                  <c:v>5.335400000000001E-4</c:v>
                </c:pt>
                <c:pt idx="93">
                  <c:v>5.3775000000000003E-4</c:v>
                </c:pt>
                <c:pt idx="94">
                  <c:v>5.3853000000000006E-4</c:v>
                </c:pt>
                <c:pt idx="95">
                  <c:v>5.4414000000000014E-4</c:v>
                </c:pt>
                <c:pt idx="96">
                  <c:v>5.3965000000000013E-4</c:v>
                </c:pt>
                <c:pt idx="97">
                  <c:v>5.3853000000000006E-4</c:v>
                </c:pt>
                <c:pt idx="98">
                  <c:v>5.3711000000000015E-4</c:v>
                </c:pt>
                <c:pt idx="99">
                  <c:v>5.4352000000000024E-4</c:v>
                </c:pt>
                <c:pt idx="100">
                  <c:v>5.4347000000000011E-4</c:v>
                </c:pt>
                <c:pt idx="101">
                  <c:v>5.3541000000000005E-4</c:v>
                </c:pt>
                <c:pt idx="102">
                  <c:v>5.4102000000000013E-4</c:v>
                </c:pt>
                <c:pt idx="103">
                  <c:v>5.3104000000000009E-4</c:v>
                </c:pt>
                <c:pt idx="104">
                  <c:v>5.4040000000000013E-4</c:v>
                </c:pt>
                <c:pt idx="105">
                  <c:v>5.3915000000000007E-4</c:v>
                </c:pt>
                <c:pt idx="106">
                  <c:v>5.335400000000001E-4</c:v>
                </c:pt>
                <c:pt idx="107">
                  <c:v>5.3965000000000013E-4</c:v>
                </c:pt>
                <c:pt idx="108">
                  <c:v>5.3790000000000012E-4</c:v>
                </c:pt>
                <c:pt idx="109">
                  <c:v>5.3104000000000009E-4</c:v>
                </c:pt>
                <c:pt idx="110">
                  <c:v>5.3291000000000015E-4</c:v>
                </c:pt>
                <c:pt idx="111">
                  <c:v>5.4347000000000011E-4</c:v>
                </c:pt>
                <c:pt idx="112">
                  <c:v>5.4220000000000006E-4</c:v>
                </c:pt>
                <c:pt idx="113">
                  <c:v>5.3457000000000016E-4</c:v>
                </c:pt>
                <c:pt idx="114">
                  <c:v>5.4476000000000014E-4</c:v>
                </c:pt>
                <c:pt idx="115">
                  <c:v>5.5350000000000006E-4</c:v>
                </c:pt>
                <c:pt idx="116">
                  <c:v>5.4165000000000018E-4</c:v>
                </c:pt>
                <c:pt idx="117">
                  <c:v>5.4102000000000013E-4</c:v>
                </c:pt>
                <c:pt idx="118">
                  <c:v>5.3666000000000011E-4</c:v>
                </c:pt>
                <c:pt idx="119">
                  <c:v>5.4665000000000009E-4</c:v>
                </c:pt>
                <c:pt idx="120">
                  <c:v>5.3666000000000011E-4</c:v>
                </c:pt>
                <c:pt idx="121">
                  <c:v>5.3291000000000015E-4</c:v>
                </c:pt>
                <c:pt idx="122">
                  <c:v>5.3853000000000006E-4</c:v>
                </c:pt>
                <c:pt idx="123">
                  <c:v>5.3104000000000009E-4</c:v>
                </c:pt>
                <c:pt idx="124">
                  <c:v>5.4029000000000013E-4</c:v>
                </c:pt>
                <c:pt idx="125">
                  <c:v>5.3728000000000011E-4</c:v>
                </c:pt>
                <c:pt idx="126">
                  <c:v>5.4283000000000011E-4</c:v>
                </c:pt>
                <c:pt idx="127">
                  <c:v>5.3915000000000007E-4</c:v>
                </c:pt>
                <c:pt idx="128">
                  <c:v>5.3915000000000007E-4</c:v>
                </c:pt>
                <c:pt idx="129">
                  <c:v>5.4726000000000015E-4</c:v>
                </c:pt>
                <c:pt idx="130">
                  <c:v>5.4040000000000013E-4</c:v>
                </c:pt>
                <c:pt idx="131">
                  <c:v>5.3167000000000015E-4</c:v>
                </c:pt>
                <c:pt idx="132">
                  <c:v>5.3647000000000015E-4</c:v>
                </c:pt>
                <c:pt idx="133">
                  <c:v>5.4726000000000015E-4</c:v>
                </c:pt>
                <c:pt idx="134">
                  <c:v>5.3902000000000008E-4</c:v>
                </c:pt>
                <c:pt idx="135">
                  <c:v>5.4352000000000024E-4</c:v>
                </c:pt>
                <c:pt idx="136">
                  <c:v>5.4102000000000013E-4</c:v>
                </c:pt>
                <c:pt idx="137">
                  <c:v>5.4289000000000008E-4</c:v>
                </c:pt>
                <c:pt idx="138">
                  <c:v>5.3977000000000007E-4</c:v>
                </c:pt>
                <c:pt idx="139">
                  <c:v>5.3479000000000016E-4</c:v>
                </c:pt>
                <c:pt idx="140">
                  <c:v>5.3774000000000009E-4</c:v>
                </c:pt>
                <c:pt idx="141">
                  <c:v>5.4165000000000018E-4</c:v>
                </c:pt>
                <c:pt idx="142">
                  <c:v>5.3393000000000017E-4</c:v>
                </c:pt>
                <c:pt idx="143">
                  <c:v>5.3915000000000007E-4</c:v>
                </c:pt>
                <c:pt idx="144">
                  <c:v>5.3790000000000012E-4</c:v>
                </c:pt>
                <c:pt idx="145">
                  <c:v>5.3790000000000012E-4</c:v>
                </c:pt>
                <c:pt idx="146">
                  <c:v>5.1795000000000009E-4</c:v>
                </c:pt>
                <c:pt idx="147">
                  <c:v>5.1795000000000009E-4</c:v>
                </c:pt>
                <c:pt idx="148">
                  <c:v>5.3329000000000007E-4</c:v>
                </c:pt>
                <c:pt idx="149">
                  <c:v>5.3902000000000008E-4</c:v>
                </c:pt>
                <c:pt idx="150">
                  <c:v>5.4788000000000026E-4</c:v>
                </c:pt>
                <c:pt idx="151">
                  <c:v>5.4040000000000013E-4</c:v>
                </c:pt>
                <c:pt idx="152">
                  <c:v>5.3915000000000007E-4</c:v>
                </c:pt>
                <c:pt idx="153">
                  <c:v>5.4474000000000026E-4</c:v>
                </c:pt>
                <c:pt idx="154">
                  <c:v>5.4601000000000009E-4</c:v>
                </c:pt>
                <c:pt idx="155">
                  <c:v>5.4474000000000026E-4</c:v>
                </c:pt>
                <c:pt idx="156">
                  <c:v>5.3520000000000011E-4</c:v>
                </c:pt>
                <c:pt idx="157">
                  <c:v>5.3603000000000006E-4</c:v>
                </c:pt>
                <c:pt idx="158">
                  <c:v>5.3603000000000006E-4</c:v>
                </c:pt>
                <c:pt idx="159">
                  <c:v>5.4102000000000013E-4</c:v>
                </c:pt>
                <c:pt idx="160">
                  <c:v>5.4102000000000013E-4</c:v>
                </c:pt>
                <c:pt idx="161">
                  <c:v>5.3603000000000006E-4</c:v>
                </c:pt>
                <c:pt idx="162">
                  <c:v>5.4476000000000014E-4</c:v>
                </c:pt>
                <c:pt idx="163">
                  <c:v>5.3479000000000016E-4</c:v>
                </c:pt>
                <c:pt idx="164">
                  <c:v>5.3457000000000016E-4</c:v>
                </c:pt>
                <c:pt idx="165">
                  <c:v>5.4227000000000008E-4</c:v>
                </c:pt>
                <c:pt idx="166">
                  <c:v>5.3728000000000011E-4</c:v>
                </c:pt>
                <c:pt idx="167">
                  <c:v>5.3520000000000011E-4</c:v>
                </c:pt>
                <c:pt idx="168">
                  <c:v>5.3853000000000006E-4</c:v>
                </c:pt>
                <c:pt idx="169">
                  <c:v>5.4919000000000018E-4</c:v>
                </c:pt>
                <c:pt idx="170">
                  <c:v>5.4227000000000008E-4</c:v>
                </c:pt>
                <c:pt idx="171">
                  <c:v>5.4352000000000024E-4</c:v>
                </c:pt>
                <c:pt idx="172">
                  <c:v>5.3479000000000016E-4</c:v>
                </c:pt>
                <c:pt idx="173">
                  <c:v>5.3666000000000011E-4</c:v>
                </c:pt>
                <c:pt idx="174">
                  <c:v>5.3416000000000021E-4</c:v>
                </c:pt>
                <c:pt idx="175">
                  <c:v>5.335400000000001E-4</c:v>
                </c:pt>
                <c:pt idx="176">
                  <c:v>5.3978000000000001E-4</c:v>
                </c:pt>
                <c:pt idx="177">
                  <c:v>5.4289000000000008E-4</c:v>
                </c:pt>
                <c:pt idx="178">
                  <c:v>5.4040000000000013E-4</c:v>
                </c:pt>
                <c:pt idx="179">
                  <c:v>5.4156000000000007E-4</c:v>
                </c:pt>
                <c:pt idx="180">
                  <c:v>5.3775000000000003E-4</c:v>
                </c:pt>
                <c:pt idx="181">
                  <c:v>5.3229000000000004E-4</c:v>
                </c:pt>
                <c:pt idx="182">
                  <c:v>5.3915000000000007E-4</c:v>
                </c:pt>
                <c:pt idx="183">
                  <c:v>5.3915000000000007E-4</c:v>
                </c:pt>
                <c:pt idx="184">
                  <c:v>5.2605000000000002E-4</c:v>
                </c:pt>
                <c:pt idx="185">
                  <c:v>5.3393000000000017E-4</c:v>
                </c:pt>
                <c:pt idx="186">
                  <c:v>5.4539000000000009E-4</c:v>
                </c:pt>
                <c:pt idx="187">
                  <c:v>5.4975000000000011E-4</c:v>
                </c:pt>
                <c:pt idx="188">
                  <c:v>5.3790000000000012E-4</c:v>
                </c:pt>
                <c:pt idx="189">
                  <c:v>5.3393000000000017E-4</c:v>
                </c:pt>
                <c:pt idx="190">
                  <c:v>5.4289000000000008E-4</c:v>
                </c:pt>
                <c:pt idx="191">
                  <c:v>5.3790000000000012E-4</c:v>
                </c:pt>
                <c:pt idx="192">
                  <c:v>5.3479000000000016E-4</c:v>
                </c:pt>
                <c:pt idx="193">
                  <c:v>5.3977000000000007E-4</c:v>
                </c:pt>
                <c:pt idx="194">
                  <c:v>5.3977000000000007E-4</c:v>
                </c:pt>
                <c:pt idx="195">
                  <c:v>5.3902000000000008E-4</c:v>
                </c:pt>
                <c:pt idx="196">
                  <c:v>5.4476000000000014E-4</c:v>
                </c:pt>
                <c:pt idx="197">
                  <c:v>5.3853000000000006E-4</c:v>
                </c:pt>
                <c:pt idx="198">
                  <c:v>5.3915000000000007E-4</c:v>
                </c:pt>
                <c:pt idx="199">
                  <c:v>5.2855000000000014E-4</c:v>
                </c:pt>
                <c:pt idx="200">
                  <c:v>5.4102000000000013E-4</c:v>
                </c:pt>
                <c:pt idx="201">
                  <c:v>5.4289000000000008E-4</c:v>
                </c:pt>
                <c:pt idx="202">
                  <c:v>5.3853000000000006E-4</c:v>
                </c:pt>
                <c:pt idx="203">
                  <c:v>5.4227000000000008E-4</c:v>
                </c:pt>
                <c:pt idx="204">
                  <c:v>5.4029000000000013E-4</c:v>
                </c:pt>
                <c:pt idx="205">
                  <c:v>5.3479000000000016E-4</c:v>
                </c:pt>
                <c:pt idx="206">
                  <c:v>5.3393000000000017E-4</c:v>
                </c:pt>
                <c:pt idx="207">
                  <c:v>5.3915000000000007E-4</c:v>
                </c:pt>
                <c:pt idx="208">
                  <c:v>5.4476000000000014E-4</c:v>
                </c:pt>
                <c:pt idx="209">
                  <c:v>5.2980000000000008E-4</c:v>
                </c:pt>
                <c:pt idx="210">
                  <c:v>5.4538000000000015E-4</c:v>
                </c:pt>
                <c:pt idx="211">
                  <c:v>5.4476000000000014E-4</c:v>
                </c:pt>
                <c:pt idx="212">
                  <c:v>5.3541000000000005E-4</c:v>
                </c:pt>
                <c:pt idx="213">
                  <c:v>5.3666000000000011E-4</c:v>
                </c:pt>
                <c:pt idx="214">
                  <c:v>5.4102000000000013E-4</c:v>
                </c:pt>
                <c:pt idx="215">
                  <c:v>5.4410000000000027E-4</c:v>
                </c:pt>
                <c:pt idx="216">
                  <c:v>5.3603000000000006E-4</c:v>
                </c:pt>
                <c:pt idx="217">
                  <c:v>5.3416000000000021E-4</c:v>
                </c:pt>
                <c:pt idx="218">
                  <c:v>5.3479000000000016E-4</c:v>
                </c:pt>
                <c:pt idx="219">
                  <c:v>5.3479000000000016E-4</c:v>
                </c:pt>
                <c:pt idx="220">
                  <c:v>5.3291000000000015E-4</c:v>
                </c:pt>
                <c:pt idx="221">
                  <c:v>5.335400000000001E-4</c:v>
                </c:pt>
                <c:pt idx="222">
                  <c:v>5.3393000000000017E-4</c:v>
                </c:pt>
                <c:pt idx="223">
                  <c:v>5.3666000000000011E-4</c:v>
                </c:pt>
                <c:pt idx="224">
                  <c:v>5.3041999999999998E-4</c:v>
                </c:pt>
                <c:pt idx="225">
                  <c:v>5.3977000000000007E-4</c:v>
                </c:pt>
                <c:pt idx="226">
                  <c:v>5.3603000000000006E-4</c:v>
                </c:pt>
                <c:pt idx="227">
                  <c:v>5.4029000000000013E-4</c:v>
                </c:pt>
                <c:pt idx="228">
                  <c:v>5.3666000000000011E-4</c:v>
                </c:pt>
                <c:pt idx="229">
                  <c:v>5.3266000000000012E-4</c:v>
                </c:pt>
                <c:pt idx="230">
                  <c:v>5.3104000000000009E-4</c:v>
                </c:pt>
                <c:pt idx="231">
                  <c:v>5.3329000000000007E-4</c:v>
                </c:pt>
                <c:pt idx="232">
                  <c:v>5.4539000000000009E-4</c:v>
                </c:pt>
                <c:pt idx="233">
                  <c:v>5.4539000000000009E-4</c:v>
                </c:pt>
                <c:pt idx="234">
                  <c:v>5.4664000000000015E-4</c:v>
                </c:pt>
                <c:pt idx="235">
                  <c:v>5.4289000000000008E-4</c:v>
                </c:pt>
                <c:pt idx="236">
                  <c:v>5.5225000000000001E-4</c:v>
                </c:pt>
                <c:pt idx="237">
                  <c:v>5.4538000000000015E-4</c:v>
                </c:pt>
                <c:pt idx="238">
                  <c:v>5.4352000000000024E-4</c:v>
                </c:pt>
                <c:pt idx="239">
                  <c:v>5.4913000000000021E-4</c:v>
                </c:pt>
                <c:pt idx="240">
                  <c:v>5.4538000000000015E-4</c:v>
                </c:pt>
                <c:pt idx="241">
                  <c:v>5.3728000000000011E-4</c:v>
                </c:pt>
                <c:pt idx="242">
                  <c:v>5.3479000000000016E-4</c:v>
                </c:pt>
                <c:pt idx="243">
                  <c:v>5.4227000000000008E-4</c:v>
                </c:pt>
                <c:pt idx="244">
                  <c:v>5.3541000000000005E-4</c:v>
                </c:pt>
                <c:pt idx="245">
                  <c:v>5.3479000000000016E-4</c:v>
                </c:pt>
                <c:pt idx="246">
                  <c:v>5.4227000000000008E-4</c:v>
                </c:pt>
                <c:pt idx="247">
                  <c:v>5.3541000000000005E-4</c:v>
                </c:pt>
                <c:pt idx="248">
                  <c:v>5.3167000000000015E-4</c:v>
                </c:pt>
                <c:pt idx="249">
                  <c:v>5.4102000000000013E-4</c:v>
                </c:pt>
                <c:pt idx="250">
                  <c:v>5.3838000000000009E-4</c:v>
                </c:pt>
                <c:pt idx="251">
                  <c:v>5.185700000000001E-4</c:v>
                </c:pt>
                <c:pt idx="252">
                  <c:v>5.3728000000000011E-4</c:v>
                </c:pt>
                <c:pt idx="253">
                  <c:v>5.3291000000000015E-4</c:v>
                </c:pt>
                <c:pt idx="254">
                  <c:v>5.3915000000000007E-4</c:v>
                </c:pt>
                <c:pt idx="255">
                  <c:v>5.358400000000001E-4</c:v>
                </c:pt>
                <c:pt idx="256">
                  <c:v>5.4102000000000013E-4</c:v>
                </c:pt>
                <c:pt idx="257">
                  <c:v>5.4165000000000018E-4</c:v>
                </c:pt>
                <c:pt idx="258">
                  <c:v>5.3711000000000015E-4</c:v>
                </c:pt>
                <c:pt idx="259">
                  <c:v>5.2884000000000015E-4</c:v>
                </c:pt>
                <c:pt idx="260">
                  <c:v>5.3041999999999998E-4</c:v>
                </c:pt>
                <c:pt idx="261">
                  <c:v>5.4664000000000015E-4</c:v>
                </c:pt>
                <c:pt idx="262">
                  <c:v>5.3457000000000016E-4</c:v>
                </c:pt>
                <c:pt idx="263">
                  <c:v>5.2605000000000002E-4</c:v>
                </c:pt>
                <c:pt idx="264">
                  <c:v>5.4728000000000014E-4</c:v>
                </c:pt>
                <c:pt idx="265">
                  <c:v>5.4040000000000013E-4</c:v>
                </c:pt>
                <c:pt idx="266">
                  <c:v>5.4289000000000008E-4</c:v>
                </c:pt>
                <c:pt idx="267">
                  <c:v>5.4040000000000013E-4</c:v>
                </c:pt>
                <c:pt idx="268">
                  <c:v>5.3329000000000007E-4</c:v>
                </c:pt>
                <c:pt idx="269">
                  <c:v>5.4040000000000013E-4</c:v>
                </c:pt>
                <c:pt idx="270">
                  <c:v>5.3603000000000006E-4</c:v>
                </c:pt>
                <c:pt idx="271">
                  <c:v>5.335400000000001E-4</c:v>
                </c:pt>
                <c:pt idx="272">
                  <c:v>5.4156000000000007E-4</c:v>
                </c:pt>
                <c:pt idx="273">
                  <c:v>5.4352000000000024E-4</c:v>
                </c:pt>
                <c:pt idx="274">
                  <c:v>5.3393000000000017E-4</c:v>
                </c:pt>
                <c:pt idx="275">
                  <c:v>5.335400000000001E-4</c:v>
                </c:pt>
                <c:pt idx="276">
                  <c:v>5.4283000000000011E-4</c:v>
                </c:pt>
                <c:pt idx="277">
                  <c:v>5.3977000000000007E-4</c:v>
                </c:pt>
                <c:pt idx="278">
                  <c:v>5.3853000000000006E-4</c:v>
                </c:pt>
                <c:pt idx="279">
                  <c:v>5.4040000000000013E-4</c:v>
                </c:pt>
                <c:pt idx="280">
                  <c:v>5.3774000000000009E-4</c:v>
                </c:pt>
                <c:pt idx="281">
                  <c:v>5.3915000000000007E-4</c:v>
                </c:pt>
                <c:pt idx="282">
                  <c:v>5.4792000000000024E-4</c:v>
                </c:pt>
                <c:pt idx="283">
                  <c:v>5.3603000000000006E-4</c:v>
                </c:pt>
                <c:pt idx="284">
                  <c:v>5.4165000000000018E-4</c:v>
                </c:pt>
                <c:pt idx="285">
                  <c:v>5.4476000000000014E-4</c:v>
                </c:pt>
                <c:pt idx="286">
                  <c:v>5.4664000000000015E-4</c:v>
                </c:pt>
                <c:pt idx="287">
                  <c:v>5.3977000000000007E-4</c:v>
                </c:pt>
                <c:pt idx="288">
                  <c:v>5.3291000000000015E-4</c:v>
                </c:pt>
                <c:pt idx="289">
                  <c:v>5.3603000000000006E-4</c:v>
                </c:pt>
                <c:pt idx="290">
                  <c:v>5.4538000000000015E-4</c:v>
                </c:pt>
                <c:pt idx="291">
                  <c:v>5.4352000000000024E-4</c:v>
                </c:pt>
                <c:pt idx="292">
                  <c:v>5.4665000000000009E-4</c:v>
                </c:pt>
                <c:pt idx="293">
                  <c:v>5.3167000000000015E-4</c:v>
                </c:pt>
                <c:pt idx="294">
                  <c:v>5.3978000000000001E-4</c:v>
                </c:pt>
                <c:pt idx="295">
                  <c:v>5.3202000000000013E-4</c:v>
                </c:pt>
                <c:pt idx="296">
                  <c:v>5.3603000000000006E-4</c:v>
                </c:pt>
                <c:pt idx="297">
                  <c:v>5.3603000000000006E-4</c:v>
                </c:pt>
                <c:pt idx="298">
                  <c:v>5.3977000000000007E-4</c:v>
                </c:pt>
                <c:pt idx="299">
                  <c:v>5.3853000000000006E-4</c:v>
                </c:pt>
                <c:pt idx="300">
                  <c:v>5.4283000000000011E-4</c:v>
                </c:pt>
                <c:pt idx="301">
                  <c:v>5.2821000000000009E-4</c:v>
                </c:pt>
                <c:pt idx="302">
                  <c:v>5.4289000000000008E-4</c:v>
                </c:pt>
                <c:pt idx="303">
                  <c:v>5.4352000000000024E-4</c:v>
                </c:pt>
                <c:pt idx="304">
                  <c:v>5.3915000000000007E-4</c:v>
                </c:pt>
                <c:pt idx="305">
                  <c:v>5.3479000000000016E-4</c:v>
                </c:pt>
                <c:pt idx="306">
                  <c:v>5.3291000000000015E-4</c:v>
                </c:pt>
                <c:pt idx="307">
                  <c:v>5.4539000000000009E-4</c:v>
                </c:pt>
                <c:pt idx="308">
                  <c:v>5.3416000000000021E-4</c:v>
                </c:pt>
                <c:pt idx="309">
                  <c:v>5.4092000000000018E-4</c:v>
                </c:pt>
                <c:pt idx="310">
                  <c:v>5.4414000000000014E-4</c:v>
                </c:pt>
                <c:pt idx="311">
                  <c:v>5.2566000000000006E-4</c:v>
                </c:pt>
                <c:pt idx="312">
                  <c:v>5.4040000000000013E-4</c:v>
                </c:pt>
                <c:pt idx="313">
                  <c:v>5.3666000000000011E-4</c:v>
                </c:pt>
                <c:pt idx="314">
                  <c:v>5.4040000000000013E-4</c:v>
                </c:pt>
                <c:pt idx="315">
                  <c:v>5.3915000000000007E-4</c:v>
                </c:pt>
                <c:pt idx="316">
                  <c:v>5.4165000000000018E-4</c:v>
                </c:pt>
                <c:pt idx="317">
                  <c:v>5.4414000000000014E-4</c:v>
                </c:pt>
                <c:pt idx="318">
                  <c:v>5.3647000000000015E-4</c:v>
                </c:pt>
                <c:pt idx="319">
                  <c:v>5.3291000000000015E-4</c:v>
                </c:pt>
                <c:pt idx="320">
                  <c:v>5.2948000000000003E-4</c:v>
                </c:pt>
                <c:pt idx="321">
                  <c:v>5.3838000000000009E-4</c:v>
                </c:pt>
                <c:pt idx="322">
                  <c:v>5.3915000000000007E-4</c:v>
                </c:pt>
                <c:pt idx="323">
                  <c:v>5.4665000000000009E-4</c:v>
                </c:pt>
                <c:pt idx="324">
                  <c:v>5.5100000000000006E-4</c:v>
                </c:pt>
                <c:pt idx="325">
                  <c:v>5.3915000000000007E-4</c:v>
                </c:pt>
                <c:pt idx="326">
                  <c:v>5.3416000000000021E-4</c:v>
                </c:pt>
                <c:pt idx="327">
                  <c:v>5.4726000000000015E-4</c:v>
                </c:pt>
                <c:pt idx="328">
                  <c:v>5.4040000000000013E-4</c:v>
                </c:pt>
                <c:pt idx="329">
                  <c:v>5.3977000000000007E-4</c:v>
                </c:pt>
                <c:pt idx="330">
                  <c:v>5.3790000000000012E-4</c:v>
                </c:pt>
                <c:pt idx="331">
                  <c:v>5.4220000000000006E-4</c:v>
                </c:pt>
                <c:pt idx="332">
                  <c:v>5.3902000000000008E-4</c:v>
                </c:pt>
                <c:pt idx="333">
                  <c:v>5.3790000000000012E-4</c:v>
                </c:pt>
                <c:pt idx="334">
                  <c:v>5.3104000000000009E-4</c:v>
                </c:pt>
                <c:pt idx="335">
                  <c:v>5.4539000000000009E-4</c:v>
                </c:pt>
                <c:pt idx="336">
                  <c:v>5.5100000000000006E-4</c:v>
                </c:pt>
                <c:pt idx="337">
                  <c:v>5.3666000000000011E-4</c:v>
                </c:pt>
                <c:pt idx="338">
                  <c:v>5.358400000000001E-4</c:v>
                </c:pt>
                <c:pt idx="339">
                  <c:v>5.3915000000000007E-4</c:v>
                </c:pt>
                <c:pt idx="340">
                  <c:v>5.3915000000000007E-4</c:v>
                </c:pt>
                <c:pt idx="341">
                  <c:v>5.3790000000000012E-4</c:v>
                </c:pt>
                <c:pt idx="342">
                  <c:v>5.2884000000000015E-4</c:v>
                </c:pt>
                <c:pt idx="343">
                  <c:v>5.2948000000000003E-4</c:v>
                </c:pt>
                <c:pt idx="344">
                  <c:v>5.3915000000000007E-4</c:v>
                </c:pt>
                <c:pt idx="345">
                  <c:v>5.2605000000000002E-4</c:v>
                </c:pt>
                <c:pt idx="346">
                  <c:v>5.2693000000000011E-4</c:v>
                </c:pt>
                <c:pt idx="347">
                  <c:v>5.3041999999999998E-4</c:v>
                </c:pt>
                <c:pt idx="348">
                  <c:v>5.4220000000000006E-4</c:v>
                </c:pt>
                <c:pt idx="349">
                  <c:v>5.2418000000000018E-4</c:v>
                </c:pt>
                <c:pt idx="350">
                  <c:v>5.3416000000000021E-4</c:v>
                </c:pt>
                <c:pt idx="351">
                  <c:v>5.4410000000000027E-4</c:v>
                </c:pt>
                <c:pt idx="352">
                  <c:v>5.3666000000000011E-4</c:v>
                </c:pt>
                <c:pt idx="353">
                  <c:v>5.3541000000000005E-4</c:v>
                </c:pt>
                <c:pt idx="354">
                  <c:v>5.4040000000000013E-4</c:v>
                </c:pt>
                <c:pt idx="355">
                  <c:v>5.3902000000000008E-4</c:v>
                </c:pt>
                <c:pt idx="356">
                  <c:v>5.4227000000000008E-4</c:v>
                </c:pt>
                <c:pt idx="357">
                  <c:v>5.3075000000000008E-4</c:v>
                </c:pt>
                <c:pt idx="358">
                  <c:v>5.4410000000000027E-4</c:v>
                </c:pt>
                <c:pt idx="359">
                  <c:v>5.3167000000000015E-4</c:v>
                </c:pt>
                <c:pt idx="360">
                  <c:v>5.4913000000000021E-4</c:v>
                </c:pt>
                <c:pt idx="361">
                  <c:v>5.5038000000000016E-4</c:v>
                </c:pt>
                <c:pt idx="362">
                  <c:v>5.6159999999999999E-4</c:v>
                </c:pt>
                <c:pt idx="363">
                  <c:v>5.5537000000000013E-4</c:v>
                </c:pt>
                <c:pt idx="364">
                  <c:v>5.5786000000000008E-4</c:v>
                </c:pt>
                <c:pt idx="365">
                  <c:v>5.5287000000000012E-4</c:v>
                </c:pt>
                <c:pt idx="366">
                  <c:v>5.5746000000000007E-4</c:v>
                </c:pt>
                <c:pt idx="367">
                  <c:v>5.5599000000000013E-4</c:v>
                </c:pt>
                <c:pt idx="368">
                  <c:v>5.5786000000000008E-4</c:v>
                </c:pt>
                <c:pt idx="369">
                  <c:v>5.5724000000000008E-4</c:v>
                </c:pt>
                <c:pt idx="370">
                  <c:v>5.5491000000000015E-4</c:v>
                </c:pt>
                <c:pt idx="371">
                  <c:v>5.5350000000000006E-4</c:v>
                </c:pt>
                <c:pt idx="372">
                  <c:v>5.4919000000000018E-4</c:v>
                </c:pt>
                <c:pt idx="373">
                  <c:v>5.4983000000000018E-4</c:v>
                </c:pt>
                <c:pt idx="374">
                  <c:v>5.4665000000000009E-4</c:v>
                </c:pt>
                <c:pt idx="375">
                  <c:v>5.5225000000000001E-4</c:v>
                </c:pt>
                <c:pt idx="376">
                  <c:v>5.4538000000000015E-4</c:v>
                </c:pt>
                <c:pt idx="377">
                  <c:v>5.5412000000000007E-4</c:v>
                </c:pt>
                <c:pt idx="378">
                  <c:v>5.5474000000000007E-4</c:v>
                </c:pt>
                <c:pt idx="379">
                  <c:v>5.4919000000000018E-4</c:v>
                </c:pt>
                <c:pt idx="380">
                  <c:v>5.5225000000000001E-4</c:v>
                </c:pt>
                <c:pt idx="381">
                  <c:v>5.4975000000000011E-4</c:v>
                </c:pt>
                <c:pt idx="382">
                  <c:v>5.4092000000000018E-4</c:v>
                </c:pt>
                <c:pt idx="383">
                  <c:v>5.4601000000000009E-4</c:v>
                </c:pt>
                <c:pt idx="384">
                  <c:v>5.5599000000000013E-4</c:v>
                </c:pt>
                <c:pt idx="385">
                  <c:v>5.5350000000000006E-4</c:v>
                </c:pt>
                <c:pt idx="386">
                  <c:v>5.5237000000000016E-4</c:v>
                </c:pt>
                <c:pt idx="387">
                  <c:v>5.5973000000000014E-4</c:v>
                </c:pt>
                <c:pt idx="388">
                  <c:v>5.4664000000000015E-4</c:v>
                </c:pt>
                <c:pt idx="389">
                  <c:v>5.5162000000000006E-4</c:v>
                </c:pt>
                <c:pt idx="390">
                  <c:v>5.5412000000000007E-4</c:v>
                </c:pt>
                <c:pt idx="391">
                  <c:v>5.4788000000000026E-4</c:v>
                </c:pt>
                <c:pt idx="392">
                  <c:v>5.5537000000000013E-4</c:v>
                </c:pt>
                <c:pt idx="393">
                  <c:v>5.5428000000000009E-4</c:v>
                </c:pt>
                <c:pt idx="394">
                  <c:v>5.5491000000000015E-4</c:v>
                </c:pt>
                <c:pt idx="395">
                  <c:v>5.5746000000000007E-4</c:v>
                </c:pt>
                <c:pt idx="396">
                  <c:v>5.641000000000001E-4</c:v>
                </c:pt>
                <c:pt idx="397">
                  <c:v>5.6223000000000004E-4</c:v>
                </c:pt>
                <c:pt idx="398">
                  <c:v>5.5038000000000016E-4</c:v>
                </c:pt>
                <c:pt idx="399">
                  <c:v>5.4289000000000008E-4</c:v>
                </c:pt>
                <c:pt idx="400">
                  <c:v>5.5162000000000006E-4</c:v>
                </c:pt>
                <c:pt idx="401">
                  <c:v>5.4102000000000013E-4</c:v>
                </c:pt>
                <c:pt idx="402">
                  <c:v>5.5237000000000016E-4</c:v>
                </c:pt>
                <c:pt idx="403">
                  <c:v>5.5038000000000016E-4</c:v>
                </c:pt>
                <c:pt idx="404">
                  <c:v>5.4728000000000014E-4</c:v>
                </c:pt>
                <c:pt idx="405">
                  <c:v>5.4975000000000011E-4</c:v>
                </c:pt>
                <c:pt idx="406">
                  <c:v>5.4975000000000011E-4</c:v>
                </c:pt>
                <c:pt idx="407">
                  <c:v>5.4983000000000018E-4</c:v>
                </c:pt>
                <c:pt idx="408">
                  <c:v>5.5350000000000006E-4</c:v>
                </c:pt>
                <c:pt idx="409">
                  <c:v>5.6285000000000016E-4</c:v>
                </c:pt>
                <c:pt idx="410">
                  <c:v>5.4856000000000024E-4</c:v>
                </c:pt>
                <c:pt idx="411">
                  <c:v>5.6285000000000016E-4</c:v>
                </c:pt>
                <c:pt idx="412">
                  <c:v>5.4601000000000009E-4</c:v>
                </c:pt>
                <c:pt idx="413">
                  <c:v>5.5474000000000007E-4</c:v>
                </c:pt>
                <c:pt idx="414">
                  <c:v>5.4913000000000021E-4</c:v>
                </c:pt>
                <c:pt idx="415">
                  <c:v>5.5746000000000007E-4</c:v>
                </c:pt>
                <c:pt idx="416">
                  <c:v>5.5038000000000016E-4</c:v>
                </c:pt>
                <c:pt idx="417">
                  <c:v>5.5911000000000014E-4</c:v>
                </c:pt>
                <c:pt idx="418">
                  <c:v>5.5350000000000006E-4</c:v>
                </c:pt>
                <c:pt idx="419">
                  <c:v>5.5162000000000006E-4</c:v>
                </c:pt>
                <c:pt idx="420">
                  <c:v>5.5225000000000001E-4</c:v>
                </c:pt>
                <c:pt idx="421">
                  <c:v>5.5746000000000007E-4</c:v>
                </c:pt>
                <c:pt idx="422">
                  <c:v>5.5412000000000007E-4</c:v>
                </c:pt>
                <c:pt idx="423">
                  <c:v>5.5287000000000012E-4</c:v>
                </c:pt>
                <c:pt idx="424">
                  <c:v>5.5428000000000009E-4</c:v>
                </c:pt>
                <c:pt idx="425">
                  <c:v>5.6098000000000009E-4</c:v>
                </c:pt>
                <c:pt idx="426">
                  <c:v>5.5350000000000006E-4</c:v>
                </c:pt>
                <c:pt idx="427">
                  <c:v>5.6347000000000016E-4</c:v>
                </c:pt>
                <c:pt idx="428">
                  <c:v>5.5848000000000009E-4</c:v>
                </c:pt>
                <c:pt idx="429">
                  <c:v>5.5173000000000006E-4</c:v>
                </c:pt>
                <c:pt idx="430">
                  <c:v>5.5350000000000006E-4</c:v>
                </c:pt>
                <c:pt idx="431">
                  <c:v>5.5038000000000016E-4</c:v>
                </c:pt>
                <c:pt idx="432">
                  <c:v>5.5537000000000013E-4</c:v>
                </c:pt>
                <c:pt idx="433">
                  <c:v>5.5287000000000012E-4</c:v>
                </c:pt>
                <c:pt idx="434">
                  <c:v>5.485100000000001E-4</c:v>
                </c:pt>
                <c:pt idx="435">
                  <c:v>5.5786000000000008E-4</c:v>
                </c:pt>
                <c:pt idx="436">
                  <c:v>5.5350000000000006E-4</c:v>
                </c:pt>
                <c:pt idx="437">
                  <c:v>5.5911000000000014E-4</c:v>
                </c:pt>
                <c:pt idx="438">
                  <c:v>5.5973000000000014E-4</c:v>
                </c:pt>
                <c:pt idx="439">
                  <c:v>5.5046000000000012E-4</c:v>
                </c:pt>
                <c:pt idx="440">
                  <c:v>5.5682000000000008E-4</c:v>
                </c:pt>
                <c:pt idx="441">
                  <c:v>5.4975000000000011E-4</c:v>
                </c:pt>
                <c:pt idx="442">
                  <c:v>5.5038000000000016E-4</c:v>
                </c:pt>
                <c:pt idx="443">
                  <c:v>5.4913000000000021E-4</c:v>
                </c:pt>
                <c:pt idx="444">
                  <c:v>5.5237000000000016E-4</c:v>
                </c:pt>
                <c:pt idx="445">
                  <c:v>5.5491000000000015E-4</c:v>
                </c:pt>
                <c:pt idx="446">
                  <c:v>5.4289000000000008E-4</c:v>
                </c:pt>
                <c:pt idx="447">
                  <c:v>5.5474000000000007E-4</c:v>
                </c:pt>
                <c:pt idx="448">
                  <c:v>5.5474000000000007E-4</c:v>
                </c:pt>
                <c:pt idx="449">
                  <c:v>5.5724000000000008E-4</c:v>
                </c:pt>
                <c:pt idx="450">
                  <c:v>5.6784000000000012E-4</c:v>
                </c:pt>
                <c:pt idx="451">
                  <c:v>5.6285000000000016E-4</c:v>
                </c:pt>
                <c:pt idx="452">
                  <c:v>5.5412000000000007E-4</c:v>
                </c:pt>
                <c:pt idx="453">
                  <c:v>5.5809000000000013E-4</c:v>
                </c:pt>
                <c:pt idx="454">
                  <c:v>5.5555000000000003E-4</c:v>
                </c:pt>
                <c:pt idx="455">
                  <c:v>5.5537000000000013E-4</c:v>
                </c:pt>
                <c:pt idx="456">
                  <c:v>5.5555000000000003E-4</c:v>
                </c:pt>
                <c:pt idx="457">
                  <c:v>5.6472000000000011E-4</c:v>
                </c:pt>
                <c:pt idx="458">
                  <c:v>5.6285000000000016E-4</c:v>
                </c:pt>
                <c:pt idx="459">
                  <c:v>5.6036000000000009E-4</c:v>
                </c:pt>
                <c:pt idx="460">
                  <c:v>5.5809000000000013E-4</c:v>
                </c:pt>
                <c:pt idx="461">
                  <c:v>5.5848000000000009E-4</c:v>
                </c:pt>
                <c:pt idx="462">
                  <c:v>5.7335000000000014E-4</c:v>
                </c:pt>
                <c:pt idx="463">
                  <c:v>5.6159999999999999E-4</c:v>
                </c:pt>
                <c:pt idx="464">
                  <c:v>5.5599000000000013E-4</c:v>
                </c:pt>
                <c:pt idx="465">
                  <c:v>5.4983000000000018E-4</c:v>
                </c:pt>
                <c:pt idx="466">
                  <c:v>5.5100000000000006E-4</c:v>
                </c:pt>
                <c:pt idx="467">
                  <c:v>5.6064000000000016E-4</c:v>
                </c:pt>
                <c:pt idx="468">
                  <c:v>5.4726000000000015E-4</c:v>
                </c:pt>
                <c:pt idx="469">
                  <c:v>5.4913000000000021E-4</c:v>
                </c:pt>
                <c:pt idx="470">
                  <c:v>5.4792000000000024E-4</c:v>
                </c:pt>
                <c:pt idx="471">
                  <c:v>5.6700000000000012E-4</c:v>
                </c:pt>
                <c:pt idx="472">
                  <c:v>5.5412000000000007E-4</c:v>
                </c:pt>
                <c:pt idx="473">
                  <c:v>5.5038000000000016E-4</c:v>
                </c:pt>
                <c:pt idx="474">
                  <c:v>5.5911000000000014E-4</c:v>
                </c:pt>
                <c:pt idx="475">
                  <c:v>5.6347000000000016E-4</c:v>
                </c:pt>
                <c:pt idx="476">
                  <c:v>5.5162000000000006E-4</c:v>
                </c:pt>
                <c:pt idx="477">
                  <c:v>5.4476000000000014E-4</c:v>
                </c:pt>
                <c:pt idx="478">
                  <c:v>5.5724000000000008E-4</c:v>
                </c:pt>
                <c:pt idx="479">
                  <c:v>5.6159999999999999E-4</c:v>
                </c:pt>
                <c:pt idx="480">
                  <c:v>5.4913000000000021E-4</c:v>
                </c:pt>
                <c:pt idx="481">
                  <c:v>5.5474000000000007E-4</c:v>
                </c:pt>
                <c:pt idx="482">
                  <c:v>5.5724000000000008E-4</c:v>
                </c:pt>
                <c:pt idx="483">
                  <c:v>5.5287000000000012E-4</c:v>
                </c:pt>
                <c:pt idx="484">
                  <c:v>5.6064000000000016E-4</c:v>
                </c:pt>
                <c:pt idx="485">
                  <c:v>5.6159999999999999E-4</c:v>
                </c:pt>
                <c:pt idx="486">
                  <c:v>5.4726000000000015E-4</c:v>
                </c:pt>
                <c:pt idx="487">
                  <c:v>5.5225000000000001E-4</c:v>
                </c:pt>
                <c:pt idx="488">
                  <c:v>5.5873000000000012E-4</c:v>
                </c:pt>
                <c:pt idx="489">
                  <c:v>5.4664000000000015E-4</c:v>
                </c:pt>
                <c:pt idx="490">
                  <c:v>5.5661000000000013E-4</c:v>
                </c:pt>
                <c:pt idx="491">
                  <c:v>5.5173000000000006E-4</c:v>
                </c:pt>
                <c:pt idx="492">
                  <c:v>5.5491000000000015E-4</c:v>
                </c:pt>
                <c:pt idx="493">
                  <c:v>5.5412000000000007E-4</c:v>
                </c:pt>
                <c:pt idx="494">
                  <c:v>5.485100000000001E-4</c:v>
                </c:pt>
                <c:pt idx="495">
                  <c:v>5.5412000000000007E-4</c:v>
                </c:pt>
                <c:pt idx="496">
                  <c:v>5.5599000000000013E-4</c:v>
                </c:pt>
                <c:pt idx="497">
                  <c:v>5.4352000000000024E-4</c:v>
                </c:pt>
                <c:pt idx="498">
                  <c:v>5.6127000000000011E-4</c:v>
                </c:pt>
                <c:pt idx="499">
                  <c:v>5.6254000000000015E-4</c:v>
                </c:pt>
                <c:pt idx="500">
                  <c:v>5.5746000000000007E-4</c:v>
                </c:pt>
                <c:pt idx="501">
                  <c:v>5.5746000000000007E-4</c:v>
                </c:pt>
                <c:pt idx="502">
                  <c:v>5.5661000000000013E-4</c:v>
                </c:pt>
                <c:pt idx="503">
                  <c:v>5.4975000000000011E-4</c:v>
                </c:pt>
                <c:pt idx="504">
                  <c:v>5.5038000000000016E-4</c:v>
                </c:pt>
                <c:pt idx="505">
                  <c:v>5.5038000000000016E-4</c:v>
                </c:pt>
                <c:pt idx="506">
                  <c:v>5.5412000000000007E-4</c:v>
                </c:pt>
                <c:pt idx="507">
                  <c:v>5.4975000000000011E-4</c:v>
                </c:pt>
                <c:pt idx="508">
                  <c:v>5.5809000000000013E-4</c:v>
                </c:pt>
                <c:pt idx="509">
                  <c:v>5.5786000000000008E-4</c:v>
                </c:pt>
                <c:pt idx="510">
                  <c:v>5.4728000000000014E-4</c:v>
                </c:pt>
                <c:pt idx="511">
                  <c:v>5.5350000000000006E-4</c:v>
                </c:pt>
                <c:pt idx="512">
                  <c:v>5.5364000000000021E-4</c:v>
                </c:pt>
                <c:pt idx="513">
                  <c:v>5.4913000000000021E-4</c:v>
                </c:pt>
                <c:pt idx="514">
                  <c:v>5.5491000000000015E-4</c:v>
                </c:pt>
                <c:pt idx="515">
                  <c:v>5.5786000000000008E-4</c:v>
                </c:pt>
                <c:pt idx="516">
                  <c:v>5.5555000000000003E-4</c:v>
                </c:pt>
                <c:pt idx="517">
                  <c:v>5.4726000000000015E-4</c:v>
                </c:pt>
                <c:pt idx="518">
                  <c:v>5.4539000000000009E-4</c:v>
                </c:pt>
                <c:pt idx="519">
                  <c:v>5.3229000000000004E-4</c:v>
                </c:pt>
                <c:pt idx="520">
                  <c:v>5.5100000000000006E-4</c:v>
                </c:pt>
                <c:pt idx="521">
                  <c:v>5.2917000000000014E-4</c:v>
                </c:pt>
                <c:pt idx="522">
                  <c:v>5.4788000000000026E-4</c:v>
                </c:pt>
                <c:pt idx="523">
                  <c:v>5.5746000000000007E-4</c:v>
                </c:pt>
                <c:pt idx="524">
                  <c:v>5.5973000000000014E-4</c:v>
                </c:pt>
                <c:pt idx="525">
                  <c:v>5.5555000000000003E-4</c:v>
                </c:pt>
                <c:pt idx="526">
                  <c:v>5.5786000000000008E-4</c:v>
                </c:pt>
                <c:pt idx="527">
                  <c:v>5.4664000000000015E-4</c:v>
                </c:pt>
                <c:pt idx="528">
                  <c:v>5.5786000000000008E-4</c:v>
                </c:pt>
                <c:pt idx="529">
                  <c:v>5.5973000000000014E-4</c:v>
                </c:pt>
                <c:pt idx="530">
                  <c:v>5.5661000000000013E-4</c:v>
                </c:pt>
                <c:pt idx="531">
                  <c:v>5.6347000000000016E-4</c:v>
                </c:pt>
                <c:pt idx="532">
                  <c:v>5.6098000000000009E-4</c:v>
                </c:pt>
                <c:pt idx="533">
                  <c:v>5.5973000000000014E-4</c:v>
                </c:pt>
                <c:pt idx="534">
                  <c:v>5.6064000000000016E-4</c:v>
                </c:pt>
                <c:pt idx="535">
                  <c:v>5.4283000000000011E-4</c:v>
                </c:pt>
                <c:pt idx="536">
                  <c:v>5.4601000000000009E-4</c:v>
                </c:pt>
                <c:pt idx="537">
                  <c:v>5.5682000000000008E-4</c:v>
                </c:pt>
                <c:pt idx="538">
                  <c:v>5.5599000000000013E-4</c:v>
                </c:pt>
                <c:pt idx="539">
                  <c:v>5.5724000000000008E-4</c:v>
                </c:pt>
                <c:pt idx="540">
                  <c:v>5.5809000000000013E-4</c:v>
                </c:pt>
                <c:pt idx="541">
                  <c:v>5.4856000000000024E-4</c:v>
                </c:pt>
                <c:pt idx="542">
                  <c:v>5.6036000000000009E-4</c:v>
                </c:pt>
                <c:pt idx="543">
                  <c:v>5.6064000000000016E-4</c:v>
                </c:pt>
                <c:pt idx="544">
                  <c:v>5.5046000000000012E-4</c:v>
                </c:pt>
                <c:pt idx="545">
                  <c:v>5.5100000000000006E-4</c:v>
                </c:pt>
                <c:pt idx="546">
                  <c:v>5.4410000000000027E-4</c:v>
                </c:pt>
                <c:pt idx="547">
                  <c:v>5.5599000000000013E-4</c:v>
                </c:pt>
                <c:pt idx="548">
                  <c:v>5.6098000000000009E-4</c:v>
                </c:pt>
                <c:pt idx="549">
                  <c:v>5.5873000000000012E-4</c:v>
                </c:pt>
                <c:pt idx="550">
                  <c:v>5.5350000000000006E-4</c:v>
                </c:pt>
                <c:pt idx="551">
                  <c:v>5.5350000000000006E-4</c:v>
                </c:pt>
                <c:pt idx="552">
                  <c:v>5.4726000000000015E-4</c:v>
                </c:pt>
                <c:pt idx="553">
                  <c:v>5.5537000000000013E-4</c:v>
                </c:pt>
                <c:pt idx="554">
                  <c:v>5.4410000000000027E-4</c:v>
                </c:pt>
                <c:pt idx="555">
                  <c:v>5.6098000000000009E-4</c:v>
                </c:pt>
                <c:pt idx="556">
                  <c:v>5.5225000000000001E-4</c:v>
                </c:pt>
                <c:pt idx="557">
                  <c:v>5.4913000000000021E-4</c:v>
                </c:pt>
                <c:pt idx="558">
                  <c:v>5.6159999999999999E-4</c:v>
                </c:pt>
                <c:pt idx="559">
                  <c:v>5.5873000000000012E-4</c:v>
                </c:pt>
                <c:pt idx="560">
                  <c:v>5.5661000000000013E-4</c:v>
                </c:pt>
                <c:pt idx="561">
                  <c:v>5.5537000000000013E-4</c:v>
                </c:pt>
                <c:pt idx="562">
                  <c:v>5.5110000000000011E-4</c:v>
                </c:pt>
                <c:pt idx="563">
                  <c:v>5.5973000000000014E-4</c:v>
                </c:pt>
                <c:pt idx="564">
                  <c:v>5.5661000000000013E-4</c:v>
                </c:pt>
                <c:pt idx="565">
                  <c:v>5.4664000000000015E-4</c:v>
                </c:pt>
                <c:pt idx="566">
                  <c:v>5.485100000000001E-4</c:v>
                </c:pt>
                <c:pt idx="567">
                  <c:v>5.5599000000000013E-4</c:v>
                </c:pt>
                <c:pt idx="568">
                  <c:v>5.5225000000000001E-4</c:v>
                </c:pt>
                <c:pt idx="569">
                  <c:v>5.4975000000000011E-4</c:v>
                </c:pt>
                <c:pt idx="570">
                  <c:v>5.5364000000000021E-4</c:v>
                </c:pt>
                <c:pt idx="571">
                  <c:v>5.5537000000000013E-4</c:v>
                </c:pt>
                <c:pt idx="572">
                  <c:v>5.5619000000000013E-4</c:v>
                </c:pt>
                <c:pt idx="573">
                  <c:v>5.5848000000000009E-4</c:v>
                </c:pt>
                <c:pt idx="574">
                  <c:v>5.4539000000000009E-4</c:v>
                </c:pt>
                <c:pt idx="575">
                  <c:v>5.5110000000000011E-4</c:v>
                </c:pt>
                <c:pt idx="576">
                  <c:v>5.5848000000000009E-4</c:v>
                </c:pt>
                <c:pt idx="577">
                  <c:v>5.5287000000000012E-4</c:v>
                </c:pt>
                <c:pt idx="578">
                  <c:v>5.5724000000000008E-4</c:v>
                </c:pt>
                <c:pt idx="579">
                  <c:v>5.5412000000000007E-4</c:v>
                </c:pt>
                <c:pt idx="580">
                  <c:v>5.4410000000000027E-4</c:v>
                </c:pt>
                <c:pt idx="581">
                  <c:v>5.4983000000000018E-4</c:v>
                </c:pt>
                <c:pt idx="582">
                  <c:v>5.5537000000000013E-4</c:v>
                </c:pt>
                <c:pt idx="583">
                  <c:v>5.5474000000000007E-4</c:v>
                </c:pt>
                <c:pt idx="584">
                  <c:v>5.4538000000000015E-4</c:v>
                </c:pt>
                <c:pt idx="585">
                  <c:v>5.5162000000000006E-4</c:v>
                </c:pt>
                <c:pt idx="586">
                  <c:v>5.5412000000000007E-4</c:v>
                </c:pt>
                <c:pt idx="587">
                  <c:v>5.5809000000000013E-4</c:v>
                </c:pt>
                <c:pt idx="588">
                  <c:v>5.6223000000000004E-4</c:v>
                </c:pt>
                <c:pt idx="589">
                  <c:v>5.5911000000000014E-4</c:v>
                </c:pt>
                <c:pt idx="590">
                  <c:v>5.5661000000000013E-4</c:v>
                </c:pt>
                <c:pt idx="591">
                  <c:v>5.5100000000000006E-4</c:v>
                </c:pt>
                <c:pt idx="592">
                  <c:v>5.5350000000000006E-4</c:v>
                </c:pt>
                <c:pt idx="593">
                  <c:v>5.4792000000000024E-4</c:v>
                </c:pt>
                <c:pt idx="594">
                  <c:v>5.5301000000000026E-4</c:v>
                </c:pt>
                <c:pt idx="595">
                  <c:v>5.5412000000000007E-4</c:v>
                </c:pt>
                <c:pt idx="596">
                  <c:v>5.5162000000000006E-4</c:v>
                </c:pt>
                <c:pt idx="597">
                  <c:v>5.4726000000000015E-4</c:v>
                </c:pt>
                <c:pt idx="598">
                  <c:v>5.5225000000000001E-4</c:v>
                </c:pt>
                <c:pt idx="599">
                  <c:v>5.4792000000000024E-4</c:v>
                </c:pt>
                <c:pt idx="600">
                  <c:v>5.5537000000000013E-4</c:v>
                </c:pt>
                <c:pt idx="601">
                  <c:v>5.4601000000000009E-4</c:v>
                </c:pt>
                <c:pt idx="602">
                  <c:v>5.4975000000000011E-4</c:v>
                </c:pt>
                <c:pt idx="603">
                  <c:v>5.5100000000000006E-4</c:v>
                </c:pt>
                <c:pt idx="604">
                  <c:v>5.5038000000000016E-4</c:v>
                </c:pt>
                <c:pt idx="605">
                  <c:v>5.5474000000000007E-4</c:v>
                </c:pt>
                <c:pt idx="606">
                  <c:v>5.4913000000000021E-4</c:v>
                </c:pt>
                <c:pt idx="607">
                  <c:v>5.485100000000001E-4</c:v>
                </c:pt>
                <c:pt idx="608">
                  <c:v>5.5682000000000008E-4</c:v>
                </c:pt>
                <c:pt idx="609">
                  <c:v>5.5661000000000013E-4</c:v>
                </c:pt>
                <c:pt idx="610">
                  <c:v>5.5746000000000007E-4</c:v>
                </c:pt>
                <c:pt idx="611">
                  <c:v>5.4975000000000011E-4</c:v>
                </c:pt>
                <c:pt idx="612">
                  <c:v>5.5537000000000013E-4</c:v>
                </c:pt>
                <c:pt idx="613">
                  <c:v>5.4913000000000021E-4</c:v>
                </c:pt>
                <c:pt idx="614">
                  <c:v>5.4788000000000026E-4</c:v>
                </c:pt>
                <c:pt idx="615">
                  <c:v>5.5350000000000006E-4</c:v>
                </c:pt>
                <c:pt idx="616">
                  <c:v>5.5225000000000001E-4</c:v>
                </c:pt>
                <c:pt idx="617">
                  <c:v>5.5537000000000013E-4</c:v>
                </c:pt>
                <c:pt idx="618">
                  <c:v>5.5973000000000014E-4</c:v>
                </c:pt>
                <c:pt idx="619">
                  <c:v>5.5162000000000006E-4</c:v>
                </c:pt>
                <c:pt idx="620">
                  <c:v>5.6223000000000004E-4</c:v>
                </c:pt>
                <c:pt idx="621">
                  <c:v>5.5937000000000011E-4</c:v>
                </c:pt>
                <c:pt idx="622">
                  <c:v>5.5412000000000007E-4</c:v>
                </c:pt>
                <c:pt idx="623">
                  <c:v>5.6382000000000014E-4</c:v>
                </c:pt>
                <c:pt idx="624">
                  <c:v>5.6347000000000016E-4</c:v>
                </c:pt>
                <c:pt idx="625">
                  <c:v>5.5162000000000006E-4</c:v>
                </c:pt>
                <c:pt idx="626">
                  <c:v>5.5911000000000014E-4</c:v>
                </c:pt>
                <c:pt idx="627">
                  <c:v>5.5162000000000006E-4</c:v>
                </c:pt>
                <c:pt idx="628">
                  <c:v>5.641000000000001E-4</c:v>
                </c:pt>
                <c:pt idx="629">
                  <c:v>5.485100000000001E-4</c:v>
                </c:pt>
                <c:pt idx="630">
                  <c:v>5.5046000000000012E-4</c:v>
                </c:pt>
                <c:pt idx="631">
                  <c:v>5.5225000000000001E-4</c:v>
                </c:pt>
                <c:pt idx="632">
                  <c:v>5.3853000000000006E-4</c:v>
                </c:pt>
                <c:pt idx="633">
                  <c:v>5.6827000000000006E-4</c:v>
                </c:pt>
                <c:pt idx="634">
                  <c:v>5.5162000000000006E-4</c:v>
                </c:pt>
                <c:pt idx="635">
                  <c:v>5.5412000000000007E-4</c:v>
                </c:pt>
                <c:pt idx="636">
                  <c:v>5.5599000000000013E-4</c:v>
                </c:pt>
                <c:pt idx="637">
                  <c:v>5.5350000000000006E-4</c:v>
                </c:pt>
                <c:pt idx="638">
                  <c:v>5.4664000000000015E-4</c:v>
                </c:pt>
                <c:pt idx="639">
                  <c:v>5.6223000000000004E-4</c:v>
                </c:pt>
                <c:pt idx="640">
                  <c:v>5.4476000000000014E-4</c:v>
                </c:pt>
                <c:pt idx="641">
                  <c:v>5.5412000000000007E-4</c:v>
                </c:pt>
                <c:pt idx="642">
                  <c:v>5.4092000000000018E-4</c:v>
                </c:pt>
                <c:pt idx="643">
                  <c:v>5.4728000000000014E-4</c:v>
                </c:pt>
                <c:pt idx="644">
                  <c:v>5.5364000000000021E-4</c:v>
                </c:pt>
                <c:pt idx="645">
                  <c:v>5.5661000000000013E-4</c:v>
                </c:pt>
                <c:pt idx="646">
                  <c:v>5.5937000000000011E-4</c:v>
                </c:pt>
                <c:pt idx="647">
                  <c:v>5.5724000000000008E-4</c:v>
                </c:pt>
                <c:pt idx="648">
                  <c:v>5.5724000000000008E-4</c:v>
                </c:pt>
                <c:pt idx="649">
                  <c:v>5.5537000000000013E-4</c:v>
                </c:pt>
                <c:pt idx="650">
                  <c:v>5.6535000000000016E-4</c:v>
                </c:pt>
                <c:pt idx="651">
                  <c:v>5.5237000000000016E-4</c:v>
                </c:pt>
                <c:pt idx="652">
                  <c:v>5.5911000000000014E-4</c:v>
                </c:pt>
                <c:pt idx="653">
                  <c:v>5.5038000000000016E-4</c:v>
                </c:pt>
                <c:pt idx="654">
                  <c:v>5.5746000000000007E-4</c:v>
                </c:pt>
                <c:pt idx="655">
                  <c:v>5.5973000000000014E-4</c:v>
                </c:pt>
                <c:pt idx="656">
                  <c:v>5.6098000000000009E-4</c:v>
                </c:pt>
                <c:pt idx="657">
                  <c:v>5.5100000000000006E-4</c:v>
                </c:pt>
                <c:pt idx="658">
                  <c:v>5.4227000000000008E-4</c:v>
                </c:pt>
                <c:pt idx="659">
                  <c:v>5.4788000000000026E-4</c:v>
                </c:pt>
                <c:pt idx="660">
                  <c:v>5.6472000000000011E-4</c:v>
                </c:pt>
                <c:pt idx="661">
                  <c:v>5.4352000000000024E-4</c:v>
                </c:pt>
                <c:pt idx="662">
                  <c:v>5.5237000000000016E-4</c:v>
                </c:pt>
                <c:pt idx="663">
                  <c:v>5.6347000000000016E-4</c:v>
                </c:pt>
                <c:pt idx="664">
                  <c:v>5.5599000000000013E-4</c:v>
                </c:pt>
                <c:pt idx="665">
                  <c:v>5.5491000000000015E-4</c:v>
                </c:pt>
                <c:pt idx="666">
                  <c:v>5.5786000000000008E-4</c:v>
                </c:pt>
                <c:pt idx="667">
                  <c:v>5.5350000000000006E-4</c:v>
                </c:pt>
                <c:pt idx="668">
                  <c:v>5.4664000000000015E-4</c:v>
                </c:pt>
                <c:pt idx="669">
                  <c:v>5.4601000000000009E-4</c:v>
                </c:pt>
                <c:pt idx="670">
                  <c:v>5.4788000000000026E-4</c:v>
                </c:pt>
                <c:pt idx="671">
                  <c:v>5.619100000000001E-4</c:v>
                </c:pt>
                <c:pt idx="672">
                  <c:v>5.5599000000000013E-4</c:v>
                </c:pt>
                <c:pt idx="673">
                  <c:v>5.6535000000000016E-4</c:v>
                </c:pt>
                <c:pt idx="674">
                  <c:v>5.5412000000000007E-4</c:v>
                </c:pt>
                <c:pt idx="675">
                  <c:v>5.5225000000000001E-4</c:v>
                </c:pt>
                <c:pt idx="676">
                  <c:v>5.5173000000000006E-4</c:v>
                </c:pt>
                <c:pt idx="677">
                  <c:v>5.5724000000000008E-4</c:v>
                </c:pt>
                <c:pt idx="678">
                  <c:v>5.5786000000000008E-4</c:v>
                </c:pt>
                <c:pt idx="679">
                  <c:v>5.5661000000000013E-4</c:v>
                </c:pt>
                <c:pt idx="680">
                  <c:v>5.5474000000000007E-4</c:v>
                </c:pt>
                <c:pt idx="681">
                  <c:v>5.4476000000000014E-4</c:v>
                </c:pt>
                <c:pt idx="682">
                  <c:v>5.6223000000000004E-4</c:v>
                </c:pt>
                <c:pt idx="683">
                  <c:v>5.5225000000000001E-4</c:v>
                </c:pt>
                <c:pt idx="684">
                  <c:v>5.5162000000000006E-4</c:v>
                </c:pt>
                <c:pt idx="685">
                  <c:v>5.4664000000000015E-4</c:v>
                </c:pt>
                <c:pt idx="686">
                  <c:v>5.5110000000000011E-4</c:v>
                </c:pt>
                <c:pt idx="687">
                  <c:v>5.5911000000000014E-4</c:v>
                </c:pt>
                <c:pt idx="688">
                  <c:v>5.5287000000000012E-4</c:v>
                </c:pt>
                <c:pt idx="689">
                  <c:v>5.5287000000000012E-4</c:v>
                </c:pt>
                <c:pt idx="690">
                  <c:v>5.5786000000000008E-4</c:v>
                </c:pt>
                <c:pt idx="691">
                  <c:v>5.5724000000000008E-4</c:v>
                </c:pt>
                <c:pt idx="692">
                  <c:v>5.5237000000000016E-4</c:v>
                </c:pt>
                <c:pt idx="693">
                  <c:v>5.4919000000000018E-4</c:v>
                </c:pt>
                <c:pt idx="694">
                  <c:v>5.5724000000000008E-4</c:v>
                </c:pt>
                <c:pt idx="695">
                  <c:v>5.5848000000000009E-4</c:v>
                </c:pt>
                <c:pt idx="696">
                  <c:v>5.5599000000000013E-4</c:v>
                </c:pt>
                <c:pt idx="697">
                  <c:v>5.5046000000000012E-4</c:v>
                </c:pt>
                <c:pt idx="698">
                  <c:v>5.485100000000001E-4</c:v>
                </c:pt>
                <c:pt idx="699">
                  <c:v>5.5661000000000013E-4</c:v>
                </c:pt>
                <c:pt idx="700">
                  <c:v>5.5682000000000008E-4</c:v>
                </c:pt>
                <c:pt idx="701">
                  <c:v>5.5162000000000006E-4</c:v>
                </c:pt>
                <c:pt idx="702">
                  <c:v>5.5412000000000007E-4</c:v>
                </c:pt>
                <c:pt idx="703">
                  <c:v>5.4289000000000008E-4</c:v>
                </c:pt>
                <c:pt idx="704">
                  <c:v>5.5046000000000012E-4</c:v>
                </c:pt>
                <c:pt idx="705">
                  <c:v>5.4975000000000011E-4</c:v>
                </c:pt>
                <c:pt idx="706">
                  <c:v>5.4347000000000011E-4</c:v>
                </c:pt>
                <c:pt idx="707">
                  <c:v>5.4092000000000018E-4</c:v>
                </c:pt>
                <c:pt idx="708">
                  <c:v>5.5301000000000026E-4</c:v>
                </c:pt>
                <c:pt idx="709">
                  <c:v>5.5412000000000007E-4</c:v>
                </c:pt>
                <c:pt idx="710">
                  <c:v>5.5412000000000007E-4</c:v>
                </c:pt>
                <c:pt idx="711">
                  <c:v>5.5555000000000003E-4</c:v>
                </c:pt>
                <c:pt idx="712">
                  <c:v>5.5350000000000006E-4</c:v>
                </c:pt>
                <c:pt idx="713">
                  <c:v>5.4975000000000011E-4</c:v>
                </c:pt>
                <c:pt idx="714">
                  <c:v>5.5937000000000011E-4</c:v>
                </c:pt>
                <c:pt idx="715">
                  <c:v>5.4726000000000015E-4</c:v>
                </c:pt>
                <c:pt idx="716">
                  <c:v>5.5225000000000001E-4</c:v>
                </c:pt>
                <c:pt idx="717">
                  <c:v>5.5474000000000007E-4</c:v>
                </c:pt>
                <c:pt idx="718">
                  <c:v>5.4539000000000009E-4</c:v>
                </c:pt>
                <c:pt idx="719">
                  <c:v>5.5599000000000013E-4</c:v>
                </c:pt>
                <c:pt idx="720">
                  <c:v>5.6036000000000009E-4</c:v>
                </c:pt>
                <c:pt idx="721">
                  <c:v>5.4539000000000009E-4</c:v>
                </c:pt>
                <c:pt idx="722">
                  <c:v>5.5237000000000016E-4</c:v>
                </c:pt>
                <c:pt idx="723">
                  <c:v>5.4983000000000018E-4</c:v>
                </c:pt>
                <c:pt idx="724">
                  <c:v>5.5038000000000016E-4</c:v>
                </c:pt>
                <c:pt idx="725">
                  <c:v>5.485100000000001E-4</c:v>
                </c:pt>
                <c:pt idx="726">
                  <c:v>5.4975000000000011E-4</c:v>
                </c:pt>
                <c:pt idx="727">
                  <c:v>5.5350000000000006E-4</c:v>
                </c:pt>
                <c:pt idx="728">
                  <c:v>5.4601000000000009E-4</c:v>
                </c:pt>
                <c:pt idx="729">
                  <c:v>5.5474000000000007E-4</c:v>
                </c:pt>
                <c:pt idx="730">
                  <c:v>5.4156000000000007E-4</c:v>
                </c:pt>
                <c:pt idx="731">
                  <c:v>5.5786000000000008E-4</c:v>
                </c:pt>
                <c:pt idx="732">
                  <c:v>5.5973000000000014E-4</c:v>
                </c:pt>
                <c:pt idx="733">
                  <c:v>5.6285000000000016E-4</c:v>
                </c:pt>
                <c:pt idx="734">
                  <c:v>5.4975000000000011E-4</c:v>
                </c:pt>
                <c:pt idx="735">
                  <c:v>5.5809000000000013E-4</c:v>
                </c:pt>
                <c:pt idx="736">
                  <c:v>5.5038000000000016E-4</c:v>
                </c:pt>
                <c:pt idx="737">
                  <c:v>5.4913000000000021E-4</c:v>
                </c:pt>
                <c:pt idx="738">
                  <c:v>5.5412000000000007E-4</c:v>
                </c:pt>
                <c:pt idx="739">
                  <c:v>5.5848000000000009E-4</c:v>
                </c:pt>
                <c:pt idx="740">
                  <c:v>5.5225000000000001E-4</c:v>
                </c:pt>
                <c:pt idx="741">
                  <c:v>5.6472000000000011E-4</c:v>
                </c:pt>
                <c:pt idx="742">
                  <c:v>5.5364000000000021E-4</c:v>
                </c:pt>
                <c:pt idx="743">
                  <c:v>5.5287000000000012E-4</c:v>
                </c:pt>
                <c:pt idx="744">
                  <c:v>5.5474000000000007E-4</c:v>
                </c:pt>
                <c:pt idx="745">
                  <c:v>5.4913000000000021E-4</c:v>
                </c:pt>
                <c:pt idx="746">
                  <c:v>5.4792000000000024E-4</c:v>
                </c:pt>
                <c:pt idx="747">
                  <c:v>5.5364000000000021E-4</c:v>
                </c:pt>
                <c:pt idx="748">
                  <c:v>5.5911000000000014E-4</c:v>
                </c:pt>
                <c:pt idx="749">
                  <c:v>5.6000000000000006E-4</c:v>
                </c:pt>
                <c:pt idx="750">
                  <c:v>5.485100000000001E-4</c:v>
                </c:pt>
                <c:pt idx="751">
                  <c:v>5.4664000000000015E-4</c:v>
                </c:pt>
                <c:pt idx="752">
                  <c:v>5.5287000000000012E-4</c:v>
                </c:pt>
                <c:pt idx="753">
                  <c:v>5.3139000000000007E-4</c:v>
                </c:pt>
                <c:pt idx="754">
                  <c:v>5.485100000000001E-4</c:v>
                </c:pt>
                <c:pt idx="755">
                  <c:v>5.5661000000000013E-4</c:v>
                </c:pt>
                <c:pt idx="756">
                  <c:v>5.5350000000000006E-4</c:v>
                </c:pt>
                <c:pt idx="757">
                  <c:v>5.4975000000000011E-4</c:v>
                </c:pt>
                <c:pt idx="758">
                  <c:v>5.5162000000000006E-4</c:v>
                </c:pt>
                <c:pt idx="759">
                  <c:v>5.5237000000000016E-4</c:v>
                </c:pt>
                <c:pt idx="760">
                  <c:v>5.4474000000000026E-4</c:v>
                </c:pt>
                <c:pt idx="761">
                  <c:v>5.5661000000000013E-4</c:v>
                </c:pt>
                <c:pt idx="762">
                  <c:v>5.5412000000000007E-4</c:v>
                </c:pt>
                <c:pt idx="763">
                  <c:v>5.5786000000000008E-4</c:v>
                </c:pt>
                <c:pt idx="764">
                  <c:v>5.5682000000000008E-4</c:v>
                </c:pt>
                <c:pt idx="765">
                  <c:v>5.4726000000000015E-4</c:v>
                </c:pt>
                <c:pt idx="766">
                  <c:v>5.6159999999999999E-4</c:v>
                </c:pt>
                <c:pt idx="767">
                  <c:v>5.5046000000000012E-4</c:v>
                </c:pt>
                <c:pt idx="768">
                  <c:v>5.4975000000000011E-4</c:v>
                </c:pt>
                <c:pt idx="769">
                  <c:v>5.5350000000000006E-4</c:v>
                </c:pt>
                <c:pt idx="770">
                  <c:v>5.485100000000001E-4</c:v>
                </c:pt>
                <c:pt idx="771">
                  <c:v>5.4289000000000008E-4</c:v>
                </c:pt>
                <c:pt idx="772">
                  <c:v>5.5301000000000026E-4</c:v>
                </c:pt>
                <c:pt idx="773">
                  <c:v>5.6223000000000004E-4</c:v>
                </c:pt>
                <c:pt idx="774">
                  <c:v>5.6036000000000009E-4</c:v>
                </c:pt>
                <c:pt idx="775">
                  <c:v>5.4289000000000008E-4</c:v>
                </c:pt>
                <c:pt idx="776">
                  <c:v>5.485100000000001E-4</c:v>
                </c:pt>
                <c:pt idx="777">
                  <c:v>5.5162000000000006E-4</c:v>
                </c:pt>
                <c:pt idx="778">
                  <c:v>5.5100000000000006E-4</c:v>
                </c:pt>
                <c:pt idx="779">
                  <c:v>5.4726000000000015E-4</c:v>
                </c:pt>
                <c:pt idx="780">
                  <c:v>5.5038000000000016E-4</c:v>
                </c:pt>
                <c:pt idx="781">
                  <c:v>5.4601000000000009E-4</c:v>
                </c:pt>
                <c:pt idx="782">
                  <c:v>5.5038000000000016E-4</c:v>
                </c:pt>
                <c:pt idx="783">
                  <c:v>5.5474000000000007E-4</c:v>
                </c:pt>
                <c:pt idx="784">
                  <c:v>5.4220000000000006E-4</c:v>
                </c:pt>
                <c:pt idx="785">
                  <c:v>5.4414000000000014E-4</c:v>
                </c:pt>
                <c:pt idx="786">
                  <c:v>5.4983000000000018E-4</c:v>
                </c:pt>
                <c:pt idx="787">
                  <c:v>5.4664000000000015E-4</c:v>
                </c:pt>
                <c:pt idx="788">
                  <c:v>5.4476000000000014E-4</c:v>
                </c:pt>
                <c:pt idx="789">
                  <c:v>5.485100000000001E-4</c:v>
                </c:pt>
                <c:pt idx="790">
                  <c:v>5.4792000000000024E-4</c:v>
                </c:pt>
                <c:pt idx="791">
                  <c:v>5.5911000000000014E-4</c:v>
                </c:pt>
                <c:pt idx="792">
                  <c:v>5.4788000000000026E-4</c:v>
                </c:pt>
                <c:pt idx="793">
                  <c:v>5.4410000000000027E-4</c:v>
                </c:pt>
                <c:pt idx="794">
                  <c:v>5.5474000000000007E-4</c:v>
                </c:pt>
                <c:pt idx="795">
                  <c:v>5.4102000000000013E-4</c:v>
                </c:pt>
                <c:pt idx="796">
                  <c:v>5.5100000000000006E-4</c:v>
                </c:pt>
                <c:pt idx="797">
                  <c:v>5.5848000000000009E-4</c:v>
                </c:pt>
                <c:pt idx="798">
                  <c:v>5.4975000000000011E-4</c:v>
                </c:pt>
                <c:pt idx="799">
                  <c:v>5.5287000000000012E-4</c:v>
                </c:pt>
                <c:pt idx="800">
                  <c:v>5.5173000000000006E-4</c:v>
                </c:pt>
                <c:pt idx="801">
                  <c:v>5.5287000000000012E-4</c:v>
                </c:pt>
                <c:pt idx="802">
                  <c:v>5.4601000000000009E-4</c:v>
                </c:pt>
                <c:pt idx="803">
                  <c:v>5.4538000000000015E-4</c:v>
                </c:pt>
                <c:pt idx="804">
                  <c:v>5.4983000000000018E-4</c:v>
                </c:pt>
                <c:pt idx="805">
                  <c:v>5.4919000000000018E-4</c:v>
                </c:pt>
                <c:pt idx="806">
                  <c:v>5.4913000000000021E-4</c:v>
                </c:pt>
                <c:pt idx="807">
                  <c:v>5.5682000000000008E-4</c:v>
                </c:pt>
                <c:pt idx="808">
                  <c:v>5.5287000000000012E-4</c:v>
                </c:pt>
                <c:pt idx="809">
                  <c:v>5.5474000000000007E-4</c:v>
                </c:pt>
                <c:pt idx="810">
                  <c:v>5.4665000000000009E-4</c:v>
                </c:pt>
                <c:pt idx="811">
                  <c:v>5.4913000000000021E-4</c:v>
                </c:pt>
                <c:pt idx="812">
                  <c:v>5.5973000000000014E-4</c:v>
                </c:pt>
                <c:pt idx="813">
                  <c:v>5.4283000000000011E-4</c:v>
                </c:pt>
                <c:pt idx="814">
                  <c:v>5.4476000000000014E-4</c:v>
                </c:pt>
                <c:pt idx="815">
                  <c:v>5.485100000000001E-4</c:v>
                </c:pt>
                <c:pt idx="816">
                  <c:v>5.5100000000000006E-4</c:v>
                </c:pt>
                <c:pt idx="817">
                  <c:v>5.4726000000000015E-4</c:v>
                </c:pt>
                <c:pt idx="818">
                  <c:v>5.4913000000000021E-4</c:v>
                </c:pt>
                <c:pt idx="819">
                  <c:v>5.4975000000000011E-4</c:v>
                </c:pt>
                <c:pt idx="820">
                  <c:v>5.4728000000000014E-4</c:v>
                </c:pt>
                <c:pt idx="821">
                  <c:v>5.3479000000000016E-4</c:v>
                </c:pt>
                <c:pt idx="822">
                  <c:v>5.6285000000000016E-4</c:v>
                </c:pt>
                <c:pt idx="823">
                  <c:v>5.5537000000000013E-4</c:v>
                </c:pt>
                <c:pt idx="824">
                  <c:v>5.4975000000000011E-4</c:v>
                </c:pt>
                <c:pt idx="825">
                  <c:v>5.4728000000000014E-4</c:v>
                </c:pt>
                <c:pt idx="826">
                  <c:v>5.3853000000000006E-4</c:v>
                </c:pt>
                <c:pt idx="827">
                  <c:v>5.5428000000000009E-4</c:v>
                </c:pt>
                <c:pt idx="828">
                  <c:v>5.3541000000000005E-4</c:v>
                </c:pt>
                <c:pt idx="829">
                  <c:v>5.4352000000000024E-4</c:v>
                </c:pt>
                <c:pt idx="830">
                  <c:v>5.4474000000000026E-4</c:v>
                </c:pt>
                <c:pt idx="831">
                  <c:v>5.4227000000000008E-4</c:v>
                </c:pt>
                <c:pt idx="832">
                  <c:v>5.4474000000000026E-4</c:v>
                </c:pt>
                <c:pt idx="833">
                  <c:v>5.4347000000000011E-4</c:v>
                </c:pt>
                <c:pt idx="834">
                  <c:v>5.4726000000000015E-4</c:v>
                </c:pt>
                <c:pt idx="835">
                  <c:v>5.4539000000000009E-4</c:v>
                </c:pt>
                <c:pt idx="836">
                  <c:v>5.5225000000000001E-4</c:v>
                </c:pt>
                <c:pt idx="837">
                  <c:v>5.4792000000000024E-4</c:v>
                </c:pt>
                <c:pt idx="838">
                  <c:v>5.3603000000000006E-4</c:v>
                </c:pt>
                <c:pt idx="839">
                  <c:v>5.4664000000000015E-4</c:v>
                </c:pt>
                <c:pt idx="840">
                  <c:v>5.4601000000000009E-4</c:v>
                </c:pt>
                <c:pt idx="841">
                  <c:v>5.4347000000000011E-4</c:v>
                </c:pt>
                <c:pt idx="842">
                  <c:v>5.4092000000000018E-4</c:v>
                </c:pt>
                <c:pt idx="843">
                  <c:v>5.4476000000000014E-4</c:v>
                </c:pt>
                <c:pt idx="844">
                  <c:v>5.4283000000000011E-4</c:v>
                </c:pt>
                <c:pt idx="845">
                  <c:v>5.4601000000000009E-4</c:v>
                </c:pt>
                <c:pt idx="846">
                  <c:v>5.4352000000000024E-4</c:v>
                </c:pt>
                <c:pt idx="847">
                  <c:v>5.4664000000000015E-4</c:v>
                </c:pt>
                <c:pt idx="848">
                  <c:v>5.4601000000000009E-4</c:v>
                </c:pt>
                <c:pt idx="849">
                  <c:v>5.4664000000000015E-4</c:v>
                </c:pt>
                <c:pt idx="850">
                  <c:v>5.4156000000000007E-4</c:v>
                </c:pt>
                <c:pt idx="851">
                  <c:v>5.4476000000000014E-4</c:v>
                </c:pt>
                <c:pt idx="852">
                  <c:v>5.4983000000000018E-4</c:v>
                </c:pt>
                <c:pt idx="853">
                  <c:v>5.4289000000000008E-4</c:v>
                </c:pt>
                <c:pt idx="854">
                  <c:v>5.3603000000000006E-4</c:v>
                </c:pt>
                <c:pt idx="855">
                  <c:v>5.5661000000000013E-4</c:v>
                </c:pt>
                <c:pt idx="856">
                  <c:v>5.4352000000000024E-4</c:v>
                </c:pt>
                <c:pt idx="857">
                  <c:v>5.4352000000000024E-4</c:v>
                </c:pt>
                <c:pt idx="858">
                  <c:v>5.5287000000000012E-4</c:v>
                </c:pt>
                <c:pt idx="859">
                  <c:v>5.4414000000000014E-4</c:v>
                </c:pt>
                <c:pt idx="860">
                  <c:v>5.4227000000000008E-4</c:v>
                </c:pt>
                <c:pt idx="861">
                  <c:v>5.5225000000000001E-4</c:v>
                </c:pt>
                <c:pt idx="862">
                  <c:v>5.4410000000000027E-4</c:v>
                </c:pt>
                <c:pt idx="863">
                  <c:v>5.4414000000000014E-4</c:v>
                </c:pt>
                <c:pt idx="864">
                  <c:v>5.4726000000000015E-4</c:v>
                </c:pt>
                <c:pt idx="865">
                  <c:v>5.5237000000000016E-4</c:v>
                </c:pt>
                <c:pt idx="866">
                  <c:v>5.5225000000000001E-4</c:v>
                </c:pt>
                <c:pt idx="867">
                  <c:v>5.5724000000000008E-4</c:v>
                </c:pt>
                <c:pt idx="868">
                  <c:v>5.4474000000000026E-4</c:v>
                </c:pt>
                <c:pt idx="869">
                  <c:v>5.4410000000000027E-4</c:v>
                </c:pt>
                <c:pt idx="870">
                  <c:v>5.4601000000000009E-4</c:v>
                </c:pt>
                <c:pt idx="871">
                  <c:v>5.5038000000000016E-4</c:v>
                </c:pt>
                <c:pt idx="872">
                  <c:v>5.4664000000000015E-4</c:v>
                </c:pt>
                <c:pt idx="873">
                  <c:v>5.4788000000000026E-4</c:v>
                </c:pt>
                <c:pt idx="874">
                  <c:v>5.4726000000000015E-4</c:v>
                </c:pt>
                <c:pt idx="875">
                  <c:v>5.4474000000000026E-4</c:v>
                </c:pt>
                <c:pt idx="876">
                  <c:v>5.4726000000000015E-4</c:v>
                </c:pt>
                <c:pt idx="877">
                  <c:v>5.3915000000000007E-4</c:v>
                </c:pt>
                <c:pt idx="878">
                  <c:v>5.5364000000000021E-4</c:v>
                </c:pt>
                <c:pt idx="879">
                  <c:v>5.5287000000000012E-4</c:v>
                </c:pt>
                <c:pt idx="880">
                  <c:v>5.4227000000000008E-4</c:v>
                </c:pt>
                <c:pt idx="881">
                  <c:v>5.6285000000000016E-4</c:v>
                </c:pt>
                <c:pt idx="882">
                  <c:v>5.7283000000000008E-4</c:v>
                </c:pt>
                <c:pt idx="883">
                  <c:v>5.4289000000000008E-4</c:v>
                </c:pt>
                <c:pt idx="884">
                  <c:v>5.4728000000000014E-4</c:v>
                </c:pt>
                <c:pt idx="885">
                  <c:v>5.5225000000000001E-4</c:v>
                </c:pt>
                <c:pt idx="886">
                  <c:v>5.5848000000000009E-4</c:v>
                </c:pt>
                <c:pt idx="887">
                  <c:v>5.3666000000000011E-4</c:v>
                </c:pt>
                <c:pt idx="888">
                  <c:v>5.6098000000000009E-4</c:v>
                </c:pt>
                <c:pt idx="889">
                  <c:v>5.3666000000000011E-4</c:v>
                </c:pt>
                <c:pt idx="890">
                  <c:v>5.6285000000000016E-4</c:v>
                </c:pt>
                <c:pt idx="891">
                  <c:v>5.2793000000000024E-4</c:v>
                </c:pt>
                <c:pt idx="892">
                  <c:v>5.5162000000000006E-4</c:v>
                </c:pt>
                <c:pt idx="893">
                  <c:v>5.4227000000000008E-4</c:v>
                </c:pt>
                <c:pt idx="894">
                  <c:v>5.4788000000000026E-4</c:v>
                </c:pt>
                <c:pt idx="895">
                  <c:v>5.485100000000001E-4</c:v>
                </c:pt>
                <c:pt idx="896">
                  <c:v>5.4601000000000009E-4</c:v>
                </c:pt>
                <c:pt idx="897">
                  <c:v>5.5350000000000006E-4</c:v>
                </c:pt>
                <c:pt idx="898">
                  <c:v>5.4539000000000009E-4</c:v>
                </c:pt>
                <c:pt idx="899">
                  <c:v>5.4601000000000009E-4</c:v>
                </c:pt>
                <c:pt idx="900">
                  <c:v>5.4227000000000008E-4</c:v>
                </c:pt>
                <c:pt idx="901">
                  <c:v>5.3977000000000007E-4</c:v>
                </c:pt>
                <c:pt idx="902">
                  <c:v>5.4792000000000024E-4</c:v>
                </c:pt>
                <c:pt idx="903">
                  <c:v>5.4975000000000011E-4</c:v>
                </c:pt>
                <c:pt idx="904">
                  <c:v>5.4414000000000014E-4</c:v>
                </c:pt>
                <c:pt idx="905">
                  <c:v>5.4474000000000026E-4</c:v>
                </c:pt>
                <c:pt idx="906">
                  <c:v>5.4040000000000013E-4</c:v>
                </c:pt>
                <c:pt idx="907">
                  <c:v>5.5038000000000016E-4</c:v>
                </c:pt>
                <c:pt idx="908">
                  <c:v>5.3790000000000012E-4</c:v>
                </c:pt>
                <c:pt idx="909">
                  <c:v>5.4539000000000009E-4</c:v>
                </c:pt>
                <c:pt idx="910">
                  <c:v>5.4474000000000026E-4</c:v>
                </c:pt>
                <c:pt idx="911">
                  <c:v>5.4664000000000015E-4</c:v>
                </c:pt>
                <c:pt idx="912">
                  <c:v>5.5474000000000007E-4</c:v>
                </c:pt>
                <c:pt idx="913">
                  <c:v>5.3838000000000009E-4</c:v>
                </c:pt>
                <c:pt idx="914">
                  <c:v>5.4347000000000011E-4</c:v>
                </c:pt>
                <c:pt idx="915">
                  <c:v>5.3790000000000012E-4</c:v>
                </c:pt>
                <c:pt idx="916">
                  <c:v>5.5110000000000011E-4</c:v>
                </c:pt>
                <c:pt idx="917">
                  <c:v>5.3728000000000011E-4</c:v>
                </c:pt>
                <c:pt idx="918">
                  <c:v>5.5173000000000006E-4</c:v>
                </c:pt>
                <c:pt idx="919">
                  <c:v>5.4476000000000014E-4</c:v>
                </c:pt>
                <c:pt idx="920">
                  <c:v>5.4476000000000014E-4</c:v>
                </c:pt>
                <c:pt idx="921">
                  <c:v>5.5786000000000008E-4</c:v>
                </c:pt>
                <c:pt idx="922">
                  <c:v>5.4975000000000011E-4</c:v>
                </c:pt>
                <c:pt idx="923">
                  <c:v>5.3838000000000009E-4</c:v>
                </c:pt>
                <c:pt idx="924">
                  <c:v>5.3541000000000005E-4</c:v>
                </c:pt>
                <c:pt idx="925">
                  <c:v>5.4102000000000013E-4</c:v>
                </c:pt>
                <c:pt idx="926">
                  <c:v>5.4352000000000024E-4</c:v>
                </c:pt>
                <c:pt idx="927">
                  <c:v>5.485100000000001E-4</c:v>
                </c:pt>
                <c:pt idx="928">
                  <c:v>5.4283000000000011E-4</c:v>
                </c:pt>
                <c:pt idx="929">
                  <c:v>5.5848000000000009E-4</c:v>
                </c:pt>
                <c:pt idx="930">
                  <c:v>5.3790000000000012E-4</c:v>
                </c:pt>
                <c:pt idx="931">
                  <c:v>5.4788000000000026E-4</c:v>
                </c:pt>
                <c:pt idx="932">
                  <c:v>5.4156000000000007E-4</c:v>
                </c:pt>
                <c:pt idx="933">
                  <c:v>5.3229000000000004E-4</c:v>
                </c:pt>
                <c:pt idx="934">
                  <c:v>5.4539000000000009E-4</c:v>
                </c:pt>
                <c:pt idx="935">
                  <c:v>5.4601000000000009E-4</c:v>
                </c:pt>
                <c:pt idx="936">
                  <c:v>5.5162000000000006E-4</c:v>
                </c:pt>
                <c:pt idx="937">
                  <c:v>5.3647000000000015E-4</c:v>
                </c:pt>
                <c:pt idx="938">
                  <c:v>5.3965000000000013E-4</c:v>
                </c:pt>
                <c:pt idx="939">
                  <c:v>5.4476000000000014E-4</c:v>
                </c:pt>
                <c:pt idx="940">
                  <c:v>5.5110000000000011E-4</c:v>
                </c:pt>
                <c:pt idx="941">
                  <c:v>5.3977000000000007E-4</c:v>
                </c:pt>
                <c:pt idx="942">
                  <c:v>5.5038000000000016E-4</c:v>
                </c:pt>
                <c:pt idx="943">
                  <c:v>5.4792000000000024E-4</c:v>
                </c:pt>
                <c:pt idx="944">
                  <c:v>5.5537000000000013E-4</c:v>
                </c:pt>
                <c:pt idx="945">
                  <c:v>5.5973000000000014E-4</c:v>
                </c:pt>
                <c:pt idx="946">
                  <c:v>5.5537000000000013E-4</c:v>
                </c:pt>
                <c:pt idx="947">
                  <c:v>5.4983000000000018E-4</c:v>
                </c:pt>
                <c:pt idx="948">
                  <c:v>5.4474000000000026E-4</c:v>
                </c:pt>
                <c:pt idx="949">
                  <c:v>5.4352000000000024E-4</c:v>
                </c:pt>
                <c:pt idx="950">
                  <c:v>5.4913000000000021E-4</c:v>
                </c:pt>
                <c:pt idx="951">
                  <c:v>5.4156000000000007E-4</c:v>
                </c:pt>
                <c:pt idx="952">
                  <c:v>5.3416000000000021E-4</c:v>
                </c:pt>
                <c:pt idx="953">
                  <c:v>5.5046000000000012E-4</c:v>
                </c:pt>
                <c:pt idx="954">
                  <c:v>5.6127000000000011E-4</c:v>
                </c:pt>
                <c:pt idx="955">
                  <c:v>5.5350000000000006E-4</c:v>
                </c:pt>
                <c:pt idx="956">
                  <c:v>5.5225000000000001E-4</c:v>
                </c:pt>
                <c:pt idx="957">
                  <c:v>5.3838000000000009E-4</c:v>
                </c:pt>
                <c:pt idx="958">
                  <c:v>5.4788000000000026E-4</c:v>
                </c:pt>
                <c:pt idx="959">
                  <c:v>5.4975000000000011E-4</c:v>
                </c:pt>
                <c:pt idx="960">
                  <c:v>5.4913000000000021E-4</c:v>
                </c:pt>
                <c:pt idx="961">
                  <c:v>5.2693000000000011E-4</c:v>
                </c:pt>
                <c:pt idx="962">
                  <c:v>5.4227000000000008E-4</c:v>
                </c:pt>
                <c:pt idx="963">
                  <c:v>5.2793000000000024E-4</c:v>
                </c:pt>
                <c:pt idx="964">
                  <c:v>5.3790000000000012E-4</c:v>
                </c:pt>
                <c:pt idx="965">
                  <c:v>5.3139000000000007E-4</c:v>
                </c:pt>
                <c:pt idx="966">
                  <c:v>5.4728000000000014E-4</c:v>
                </c:pt>
                <c:pt idx="967">
                  <c:v>5.4983000000000018E-4</c:v>
                </c:pt>
                <c:pt idx="968">
                  <c:v>5.4102000000000013E-4</c:v>
                </c:pt>
                <c:pt idx="969">
                  <c:v>5.5287000000000012E-4</c:v>
                </c:pt>
                <c:pt idx="970">
                  <c:v>5.4165000000000018E-4</c:v>
                </c:pt>
                <c:pt idx="971">
                  <c:v>5.4476000000000014E-4</c:v>
                </c:pt>
                <c:pt idx="972">
                  <c:v>5.3139000000000007E-4</c:v>
                </c:pt>
                <c:pt idx="973">
                  <c:v>5.485100000000001E-4</c:v>
                </c:pt>
                <c:pt idx="974">
                  <c:v>5.4476000000000014E-4</c:v>
                </c:pt>
                <c:pt idx="975">
                  <c:v>5.4975000000000011E-4</c:v>
                </c:pt>
                <c:pt idx="976">
                  <c:v>5.4283000000000011E-4</c:v>
                </c:pt>
                <c:pt idx="977">
                  <c:v>5.4165000000000018E-4</c:v>
                </c:pt>
                <c:pt idx="978">
                  <c:v>5.4414000000000014E-4</c:v>
                </c:pt>
                <c:pt idx="979">
                  <c:v>5.4539000000000009E-4</c:v>
                </c:pt>
                <c:pt idx="980">
                  <c:v>5.4601000000000009E-4</c:v>
                </c:pt>
                <c:pt idx="981">
                  <c:v>5.4476000000000014E-4</c:v>
                </c:pt>
                <c:pt idx="982">
                  <c:v>5.4601000000000009E-4</c:v>
                </c:pt>
                <c:pt idx="983">
                  <c:v>5.5162000000000006E-4</c:v>
                </c:pt>
                <c:pt idx="984">
                  <c:v>5.5873000000000012E-4</c:v>
                </c:pt>
                <c:pt idx="985">
                  <c:v>5.4040000000000013E-4</c:v>
                </c:pt>
                <c:pt idx="986">
                  <c:v>5.4601000000000009E-4</c:v>
                </c:pt>
                <c:pt idx="987">
                  <c:v>5.3915000000000007E-4</c:v>
                </c:pt>
                <c:pt idx="988">
                  <c:v>5.485100000000001E-4</c:v>
                </c:pt>
                <c:pt idx="989">
                  <c:v>5.3915000000000007E-4</c:v>
                </c:pt>
                <c:pt idx="990">
                  <c:v>5.4165000000000018E-4</c:v>
                </c:pt>
                <c:pt idx="991">
                  <c:v>5.4601000000000009E-4</c:v>
                </c:pt>
                <c:pt idx="992">
                  <c:v>5.4289000000000008E-4</c:v>
                </c:pt>
                <c:pt idx="993">
                  <c:v>5.4414000000000014E-4</c:v>
                </c:pt>
                <c:pt idx="994">
                  <c:v>5.3915000000000007E-4</c:v>
                </c:pt>
                <c:pt idx="995">
                  <c:v>5.5173000000000006E-4</c:v>
                </c:pt>
                <c:pt idx="996">
                  <c:v>5.4726000000000015E-4</c:v>
                </c:pt>
                <c:pt idx="997">
                  <c:v>5.4601000000000009E-4</c:v>
                </c:pt>
                <c:pt idx="998">
                  <c:v>5.3790000000000012E-4</c:v>
                </c:pt>
                <c:pt idx="999">
                  <c:v>5.4289000000000008E-4</c:v>
                </c:pt>
                <c:pt idx="1000">
                  <c:v>5.4352000000000024E-4</c:v>
                </c:pt>
                <c:pt idx="1001">
                  <c:v>5.4414000000000014E-4</c:v>
                </c:pt>
                <c:pt idx="1002">
                  <c:v>5.4474000000000026E-4</c:v>
                </c:pt>
                <c:pt idx="1003">
                  <c:v>5.4165000000000018E-4</c:v>
                </c:pt>
                <c:pt idx="1004">
                  <c:v>5.4029000000000013E-4</c:v>
                </c:pt>
                <c:pt idx="1005">
                  <c:v>5.485100000000001E-4</c:v>
                </c:pt>
                <c:pt idx="1006">
                  <c:v>5.4414000000000014E-4</c:v>
                </c:pt>
                <c:pt idx="1007">
                  <c:v>5.4092000000000018E-4</c:v>
                </c:pt>
                <c:pt idx="1008">
                  <c:v>5.4476000000000014E-4</c:v>
                </c:pt>
                <c:pt idx="1009">
                  <c:v>5.5038000000000016E-4</c:v>
                </c:pt>
                <c:pt idx="1010">
                  <c:v>5.4227000000000008E-4</c:v>
                </c:pt>
                <c:pt idx="1011">
                  <c:v>5.3541000000000005E-4</c:v>
                </c:pt>
                <c:pt idx="1012">
                  <c:v>5.4538000000000015E-4</c:v>
                </c:pt>
                <c:pt idx="1013">
                  <c:v>5.4414000000000014E-4</c:v>
                </c:pt>
                <c:pt idx="1014">
                  <c:v>5.4092000000000018E-4</c:v>
                </c:pt>
                <c:pt idx="1015">
                  <c:v>5.5350000000000006E-4</c:v>
                </c:pt>
                <c:pt idx="1016">
                  <c:v>5.4102000000000013E-4</c:v>
                </c:pt>
                <c:pt idx="1017">
                  <c:v>5.4283000000000011E-4</c:v>
                </c:pt>
                <c:pt idx="1018">
                  <c:v>5.5444000000000012E-4</c:v>
                </c:pt>
                <c:pt idx="1019">
                  <c:v>5.4165000000000018E-4</c:v>
                </c:pt>
                <c:pt idx="1020">
                  <c:v>5.3915000000000007E-4</c:v>
                </c:pt>
                <c:pt idx="1021">
                  <c:v>5.4102000000000013E-4</c:v>
                </c:pt>
                <c:pt idx="1022">
                  <c:v>5.3838000000000009E-4</c:v>
                </c:pt>
                <c:pt idx="1023">
                  <c:v>5.4347000000000011E-4</c:v>
                </c:pt>
                <c:pt idx="1024">
                  <c:v>5.5173000000000006E-4</c:v>
                </c:pt>
                <c:pt idx="1025">
                  <c:v>5.3479000000000016E-4</c:v>
                </c:pt>
                <c:pt idx="1026">
                  <c:v>5.4913000000000021E-4</c:v>
                </c:pt>
                <c:pt idx="1027">
                  <c:v>5.4601000000000009E-4</c:v>
                </c:pt>
                <c:pt idx="1028">
                  <c:v>5.4476000000000014E-4</c:v>
                </c:pt>
                <c:pt idx="1029">
                  <c:v>5.4539000000000009E-4</c:v>
                </c:pt>
                <c:pt idx="1030">
                  <c:v>5.485100000000001E-4</c:v>
                </c:pt>
                <c:pt idx="1031">
                  <c:v>5.5237000000000016E-4</c:v>
                </c:pt>
                <c:pt idx="1032">
                  <c:v>5.4270000000000013E-4</c:v>
                </c:pt>
                <c:pt idx="1033">
                  <c:v>5.3476000000000012E-4</c:v>
                </c:pt>
                <c:pt idx="1034">
                  <c:v>5.3953000000000009E-4</c:v>
                </c:pt>
                <c:pt idx="1035">
                  <c:v>5.4601000000000009E-4</c:v>
                </c:pt>
                <c:pt idx="1036">
                  <c:v>5.5120000000000006E-4</c:v>
                </c:pt>
                <c:pt idx="1037">
                  <c:v>5.4471000000000012E-4</c:v>
                </c:pt>
                <c:pt idx="1038">
                  <c:v>5.3911000000000009E-4</c:v>
                </c:pt>
                <c:pt idx="1039">
                  <c:v>5.2048000000000003E-4</c:v>
                </c:pt>
                <c:pt idx="1040">
                  <c:v>5.4667000000000019E-4</c:v>
                </c:pt>
                <c:pt idx="1041">
                  <c:v>5.412800000000001E-4</c:v>
                </c:pt>
                <c:pt idx="1042">
                  <c:v>5.4336000000000022E-4</c:v>
                </c:pt>
                <c:pt idx="1043">
                  <c:v>5.4471000000000012E-4</c:v>
                </c:pt>
                <c:pt idx="1044">
                  <c:v>5.4270000000000013E-4</c:v>
                </c:pt>
                <c:pt idx="1045">
                  <c:v>5.4983000000000018E-4</c:v>
                </c:pt>
                <c:pt idx="1046">
                  <c:v>5.4925000000000004E-4</c:v>
                </c:pt>
                <c:pt idx="1047">
                  <c:v>5.4666000000000014E-4</c:v>
                </c:pt>
                <c:pt idx="1048">
                  <c:v>5.4913000000000021E-4</c:v>
                </c:pt>
                <c:pt idx="1049">
                  <c:v>5.4728000000000014E-4</c:v>
                </c:pt>
                <c:pt idx="1050">
                  <c:v>5.4925000000000004E-4</c:v>
                </c:pt>
                <c:pt idx="1051">
                  <c:v>5.3277000000000001E-4</c:v>
                </c:pt>
                <c:pt idx="1052">
                  <c:v>5.5263000000000014E-4</c:v>
                </c:pt>
                <c:pt idx="1053">
                  <c:v>5.4670000000000012E-4</c:v>
                </c:pt>
                <c:pt idx="1054">
                  <c:v>5.473600000000001E-4</c:v>
                </c:pt>
                <c:pt idx="1055">
                  <c:v>5.3499000000000016E-4</c:v>
                </c:pt>
                <c:pt idx="1056">
                  <c:v>5.5064000000000014E-4</c:v>
                </c:pt>
                <c:pt idx="1057">
                  <c:v>5.4997000000000021E-4</c:v>
                </c:pt>
                <c:pt idx="1058">
                  <c:v>5.3953000000000009E-4</c:v>
                </c:pt>
                <c:pt idx="1059">
                  <c:v>5.4535000000000011E-4</c:v>
                </c:pt>
                <c:pt idx="1060">
                  <c:v>5.5657000000000015E-4</c:v>
                </c:pt>
                <c:pt idx="1061">
                  <c:v>5.5528000000000012E-4</c:v>
                </c:pt>
                <c:pt idx="1062">
                  <c:v>5.4082000000000023E-4</c:v>
                </c:pt>
                <c:pt idx="1063">
                  <c:v>5.5491000000000015E-4</c:v>
                </c:pt>
                <c:pt idx="1064">
                  <c:v>5.5120000000000006E-4</c:v>
                </c:pt>
                <c:pt idx="1065">
                  <c:v>5.3238999999999999E-4</c:v>
                </c:pt>
                <c:pt idx="1066">
                  <c:v>5.4601000000000009E-4</c:v>
                </c:pt>
                <c:pt idx="1067">
                  <c:v>5.5682000000000008E-4</c:v>
                </c:pt>
                <c:pt idx="1068">
                  <c:v>5.4669000000000007E-4</c:v>
                </c:pt>
                <c:pt idx="1069">
                  <c:v>5.5491000000000015E-4</c:v>
                </c:pt>
                <c:pt idx="1070">
                  <c:v>5.5153000000000016E-4</c:v>
                </c:pt>
                <c:pt idx="1071">
                  <c:v>5.4664000000000015E-4</c:v>
                </c:pt>
                <c:pt idx="1072">
                  <c:v>5.4394000000000024E-4</c:v>
                </c:pt>
                <c:pt idx="1073">
                  <c:v>5.3520000000000011E-4</c:v>
                </c:pt>
                <c:pt idx="1074">
                  <c:v>5.3965000000000013E-4</c:v>
                </c:pt>
                <c:pt idx="1075">
                  <c:v>5.3709000000000016E-4</c:v>
                </c:pt>
                <c:pt idx="1076">
                  <c:v>5.4138000000000027E-4</c:v>
                </c:pt>
                <c:pt idx="1077">
                  <c:v>5.4138000000000027E-4</c:v>
                </c:pt>
                <c:pt idx="1078">
                  <c:v>5.3790000000000012E-4</c:v>
                </c:pt>
                <c:pt idx="1079">
                  <c:v>5.4439000000000017E-4</c:v>
                </c:pt>
                <c:pt idx="1080">
                  <c:v>5.4781000000000014E-4</c:v>
                </c:pt>
                <c:pt idx="1081">
                  <c:v>5.3555000000000009E-4</c:v>
                </c:pt>
                <c:pt idx="1082">
                  <c:v>5.4416000000000024E-4</c:v>
                </c:pt>
                <c:pt idx="1083">
                  <c:v>5.5584000000000015E-4</c:v>
                </c:pt>
                <c:pt idx="1084">
                  <c:v>5.4503000000000017E-4</c:v>
                </c:pt>
                <c:pt idx="1085">
                  <c:v>5.4405000000000013E-4</c:v>
                </c:pt>
                <c:pt idx="1086">
                  <c:v>5.3266000000000012E-4</c:v>
                </c:pt>
                <c:pt idx="1087">
                  <c:v>5.3930000000000015E-4</c:v>
                </c:pt>
                <c:pt idx="1088">
                  <c:v>5.4398000000000022E-4</c:v>
                </c:pt>
                <c:pt idx="1089">
                  <c:v>5.5020000000000015E-4</c:v>
                </c:pt>
                <c:pt idx="1090">
                  <c:v>5.4476000000000014E-4</c:v>
                </c:pt>
                <c:pt idx="1091">
                  <c:v>5.4994000000000017E-4</c:v>
                </c:pt>
                <c:pt idx="1092">
                  <c:v>5.4601000000000009E-4</c:v>
                </c:pt>
                <c:pt idx="1093">
                  <c:v>5.3767000000000018E-4</c:v>
                </c:pt>
                <c:pt idx="1094">
                  <c:v>5.3838000000000009E-4</c:v>
                </c:pt>
                <c:pt idx="1095">
                  <c:v>5.5455000000000012E-4</c:v>
                </c:pt>
                <c:pt idx="1096">
                  <c:v>5.3266000000000012E-4</c:v>
                </c:pt>
                <c:pt idx="1097">
                  <c:v>5.4297000000000015E-4</c:v>
                </c:pt>
                <c:pt idx="1098">
                  <c:v>5.3088000000000007E-4</c:v>
                </c:pt>
                <c:pt idx="1099">
                  <c:v>5.3906000000000006E-4</c:v>
                </c:pt>
                <c:pt idx="1100">
                  <c:v>5.4266000000000015E-4</c:v>
                </c:pt>
                <c:pt idx="1101">
                  <c:v>5.5379000000000008E-4</c:v>
                </c:pt>
                <c:pt idx="1102">
                  <c:v>5.3693000000000013E-4</c:v>
                </c:pt>
                <c:pt idx="1103">
                  <c:v>5.4410000000000027E-4</c:v>
                </c:pt>
                <c:pt idx="1104">
                  <c:v>5.4138000000000027E-4</c:v>
                </c:pt>
                <c:pt idx="1105">
                  <c:v>5.5502000000000014E-4</c:v>
                </c:pt>
                <c:pt idx="1106">
                  <c:v>5.4435000000000019E-4</c:v>
                </c:pt>
                <c:pt idx="1107">
                  <c:v>5.3706000000000012E-4</c:v>
                </c:pt>
                <c:pt idx="1108">
                  <c:v>5.4121000000000009E-4</c:v>
                </c:pt>
                <c:pt idx="1109">
                  <c:v>5.3559000000000007E-4</c:v>
                </c:pt>
                <c:pt idx="1110">
                  <c:v>5.4392000000000025E-4</c:v>
                </c:pt>
                <c:pt idx="1111">
                  <c:v>5.4001000000000016E-4</c:v>
                </c:pt>
                <c:pt idx="1112">
                  <c:v>5.3240999999999998E-4</c:v>
                </c:pt>
                <c:pt idx="1113">
                  <c:v>5.5752000000000015E-4</c:v>
                </c:pt>
                <c:pt idx="1114">
                  <c:v>5.5202000000000007E-4</c:v>
                </c:pt>
                <c:pt idx="1115">
                  <c:v>5.4601000000000009E-4</c:v>
                </c:pt>
                <c:pt idx="1116">
                  <c:v>5.3906000000000006E-4</c:v>
                </c:pt>
                <c:pt idx="1117">
                  <c:v>5.4369000000000021E-4</c:v>
                </c:pt>
                <c:pt idx="1118">
                  <c:v>5.4961000000000018E-4</c:v>
                </c:pt>
                <c:pt idx="1119">
                  <c:v>5.4061000000000018E-4</c:v>
                </c:pt>
                <c:pt idx="1120">
                  <c:v>5.3597000000000009E-4</c:v>
                </c:pt>
                <c:pt idx="1121">
                  <c:v>5.2345000000000007E-4</c:v>
                </c:pt>
                <c:pt idx="1122">
                  <c:v>5.4260000000000007E-4</c:v>
                </c:pt>
                <c:pt idx="1123">
                  <c:v>5.4709000000000018E-4</c:v>
                </c:pt>
                <c:pt idx="1124">
                  <c:v>5.5543000000000009E-4</c:v>
                </c:pt>
                <c:pt idx="1125">
                  <c:v>5.3160000000000013E-4</c:v>
                </c:pt>
                <c:pt idx="1126">
                  <c:v>5.4398000000000022E-4</c:v>
                </c:pt>
                <c:pt idx="1127">
                  <c:v>5.4061000000000018E-4</c:v>
                </c:pt>
                <c:pt idx="1128">
                  <c:v>5.335400000000001E-4</c:v>
                </c:pt>
                <c:pt idx="1129">
                  <c:v>5.4471000000000012E-4</c:v>
                </c:pt>
                <c:pt idx="1130">
                  <c:v>5.6011000000000006E-4</c:v>
                </c:pt>
                <c:pt idx="1131">
                  <c:v>5.3647000000000015E-4</c:v>
                </c:pt>
                <c:pt idx="1132">
                  <c:v>5.4392000000000025E-4</c:v>
                </c:pt>
                <c:pt idx="1133">
                  <c:v>5.3327000000000008E-4</c:v>
                </c:pt>
                <c:pt idx="1134">
                  <c:v>5.4990000000000008E-4</c:v>
                </c:pt>
                <c:pt idx="1135">
                  <c:v>5.4061000000000018E-4</c:v>
                </c:pt>
                <c:pt idx="1136">
                  <c:v>5.5682000000000008E-4</c:v>
                </c:pt>
                <c:pt idx="1137">
                  <c:v>5.6098000000000009E-4</c:v>
                </c:pt>
                <c:pt idx="1138">
                  <c:v>5.4702000000000017E-4</c:v>
                </c:pt>
                <c:pt idx="1139">
                  <c:v>5.4405000000000013E-4</c:v>
                </c:pt>
                <c:pt idx="1140">
                  <c:v>5.3736000000000007E-4</c:v>
                </c:pt>
                <c:pt idx="1141">
                  <c:v>5.4601000000000009E-4</c:v>
                </c:pt>
                <c:pt idx="1142">
                  <c:v>5.5682000000000008E-4</c:v>
                </c:pt>
                <c:pt idx="1143">
                  <c:v>5.3412000000000023E-4</c:v>
                </c:pt>
                <c:pt idx="1144">
                  <c:v>5.3655E-4</c:v>
                </c:pt>
                <c:pt idx="1145">
                  <c:v>5.3930000000000015E-4</c:v>
                </c:pt>
                <c:pt idx="1146">
                  <c:v>5.4601000000000009E-4</c:v>
                </c:pt>
                <c:pt idx="1147">
                  <c:v>5.4493000000000022E-4</c:v>
                </c:pt>
                <c:pt idx="1148">
                  <c:v>5.3304000000000014E-4</c:v>
                </c:pt>
                <c:pt idx="1149">
                  <c:v>5.3790000000000012E-4</c:v>
                </c:pt>
                <c:pt idx="1150">
                  <c:v>5.3127000000000003E-4</c:v>
                </c:pt>
                <c:pt idx="1151">
                  <c:v>5.4697000000000014E-4</c:v>
                </c:pt>
                <c:pt idx="1152">
                  <c:v>5.4841000000000004E-4</c:v>
                </c:pt>
                <c:pt idx="1153">
                  <c:v>5.4905000000000015E-4</c:v>
                </c:pt>
                <c:pt idx="1154">
                  <c:v>5.3973000000000009E-4</c:v>
                </c:pt>
                <c:pt idx="1155">
                  <c:v>5.4392000000000025E-4</c:v>
                </c:pt>
                <c:pt idx="1156">
                  <c:v>5.3095000000000009E-4</c:v>
                </c:pt>
                <c:pt idx="1157">
                  <c:v>5.4297000000000015E-4</c:v>
                </c:pt>
                <c:pt idx="1158">
                  <c:v>5.3412000000000023E-4</c:v>
                </c:pt>
                <c:pt idx="1159">
                  <c:v>5.4601000000000009E-4</c:v>
                </c:pt>
                <c:pt idx="1160">
                  <c:v>5.5142000000000006E-4</c:v>
                </c:pt>
                <c:pt idx="1161">
                  <c:v>5.4709000000000018E-4</c:v>
                </c:pt>
                <c:pt idx="1162">
                  <c:v>5.4503000000000017E-4</c:v>
                </c:pt>
                <c:pt idx="1163">
                  <c:v>5.3473000000000008E-4</c:v>
                </c:pt>
                <c:pt idx="1164">
                  <c:v>5.4925000000000004E-4</c:v>
                </c:pt>
                <c:pt idx="1165">
                  <c:v>5.2812000000000009E-4</c:v>
                </c:pt>
                <c:pt idx="1166">
                  <c:v>5.2195000000000008E-4</c:v>
                </c:pt>
                <c:pt idx="1167">
                  <c:v>5.2980000000000008E-4</c:v>
                </c:pt>
                <c:pt idx="1168">
                  <c:v>5.3717000000000023E-4</c:v>
                </c:pt>
                <c:pt idx="1169">
                  <c:v>5.5633000000000006E-4</c:v>
                </c:pt>
                <c:pt idx="1170">
                  <c:v>5.3953000000000009E-4</c:v>
                </c:pt>
                <c:pt idx="1171">
                  <c:v>5.4529000000000003E-4</c:v>
                </c:pt>
                <c:pt idx="1172">
                  <c:v>5.5064000000000014E-4</c:v>
                </c:pt>
                <c:pt idx="1173">
                  <c:v>5.4667000000000019E-4</c:v>
                </c:pt>
                <c:pt idx="1174">
                  <c:v>5.4075000000000011E-4</c:v>
                </c:pt>
                <c:pt idx="1175">
                  <c:v>5.4817000000000017E-4</c:v>
                </c:pt>
                <c:pt idx="1176">
                  <c:v>5.4270000000000013E-4</c:v>
                </c:pt>
                <c:pt idx="1177">
                  <c:v>5.4601000000000009E-4</c:v>
                </c:pt>
                <c:pt idx="1178">
                  <c:v>5.5817000000000019E-4</c:v>
                </c:pt>
                <c:pt idx="1179">
                  <c:v>5.5100000000000006E-4</c:v>
                </c:pt>
                <c:pt idx="1180">
                  <c:v>5.4601000000000009E-4</c:v>
                </c:pt>
                <c:pt idx="1181">
                  <c:v>5.4601000000000009E-4</c:v>
                </c:pt>
                <c:pt idx="1182">
                  <c:v>5.452600000000001E-4</c:v>
                </c:pt>
                <c:pt idx="1183">
                  <c:v>5.3290000000000011E-4</c:v>
                </c:pt>
                <c:pt idx="1184">
                  <c:v>5.4124000000000012E-4</c:v>
                </c:pt>
                <c:pt idx="1185">
                  <c:v>5.4601000000000009E-4</c:v>
                </c:pt>
                <c:pt idx="1186">
                  <c:v>5.2748000000000009E-4</c:v>
                </c:pt>
                <c:pt idx="1187">
                  <c:v>5.4804000000000018E-4</c:v>
                </c:pt>
                <c:pt idx="1188">
                  <c:v>5.4443000000000015E-4</c:v>
                </c:pt>
                <c:pt idx="1189">
                  <c:v>5.3842000000000007E-4</c:v>
                </c:pt>
                <c:pt idx="1190">
                  <c:v>5.5729000000000011E-4</c:v>
                </c:pt>
                <c:pt idx="1191">
                  <c:v>5.4896000000000025E-4</c:v>
                </c:pt>
                <c:pt idx="1192">
                  <c:v>5.4345000000000012E-4</c:v>
                </c:pt>
                <c:pt idx="1193">
                  <c:v>5.4398000000000022E-4</c:v>
                </c:pt>
                <c:pt idx="1194">
                  <c:v>5.4538000000000015E-4</c:v>
                </c:pt>
                <c:pt idx="1195">
                  <c:v>5.4165000000000018E-4</c:v>
                </c:pt>
                <c:pt idx="1196">
                  <c:v>5.4220000000000006E-4</c:v>
                </c:pt>
                <c:pt idx="1197">
                  <c:v>5.3434000000000012E-4</c:v>
                </c:pt>
                <c:pt idx="1198">
                  <c:v>5.4289000000000008E-4</c:v>
                </c:pt>
                <c:pt idx="1199">
                  <c:v>5.4352000000000024E-4</c:v>
                </c:pt>
                <c:pt idx="1200">
                  <c:v>5.5162000000000006E-4</c:v>
                </c:pt>
                <c:pt idx="1201">
                  <c:v>5.3627999999999998E-4</c:v>
                </c:pt>
                <c:pt idx="1202">
                  <c:v>5.3711000000000015E-4</c:v>
                </c:pt>
                <c:pt idx="1203">
                  <c:v>5.3838000000000009E-4</c:v>
                </c:pt>
                <c:pt idx="1204">
                  <c:v>5.4352000000000024E-4</c:v>
                </c:pt>
                <c:pt idx="1205">
                  <c:v>5.4092000000000018E-4</c:v>
                </c:pt>
                <c:pt idx="1206">
                  <c:v>5.3603000000000006E-4</c:v>
                </c:pt>
                <c:pt idx="1207">
                  <c:v>5.4156000000000007E-4</c:v>
                </c:pt>
                <c:pt idx="1208">
                  <c:v>5.3915000000000007E-4</c:v>
                </c:pt>
                <c:pt idx="1209">
                  <c:v>5.421200000000001E-4</c:v>
                </c:pt>
                <c:pt idx="1210">
                  <c:v>5.4352000000000024E-4</c:v>
                </c:pt>
                <c:pt idx="1211">
                  <c:v>5.3728000000000011E-4</c:v>
                </c:pt>
                <c:pt idx="1212">
                  <c:v>5.4102000000000013E-4</c:v>
                </c:pt>
                <c:pt idx="1213">
                  <c:v>5.5287000000000012E-4</c:v>
                </c:pt>
                <c:pt idx="1214">
                  <c:v>5.3826000000000015E-4</c:v>
                </c:pt>
                <c:pt idx="1215">
                  <c:v>5.3304000000000014E-4</c:v>
                </c:pt>
                <c:pt idx="1216">
                  <c:v>5.4115000000000012E-4</c:v>
                </c:pt>
                <c:pt idx="1217">
                  <c:v>5.4844000000000008E-4</c:v>
                </c:pt>
                <c:pt idx="1218">
                  <c:v>5.4029000000000013E-4</c:v>
                </c:pt>
                <c:pt idx="1219">
                  <c:v>5.4047000000000014E-4</c:v>
                </c:pt>
                <c:pt idx="1220">
                  <c:v>5.3643000000000007E-4</c:v>
                </c:pt>
                <c:pt idx="1221">
                  <c:v>5.4403000000000014E-4</c:v>
                </c:pt>
                <c:pt idx="1222">
                  <c:v>5.3758000000000007E-4</c:v>
                </c:pt>
                <c:pt idx="1223">
                  <c:v>5.4283000000000011E-4</c:v>
                </c:pt>
                <c:pt idx="1224">
                  <c:v>5.4352000000000024E-4</c:v>
                </c:pt>
                <c:pt idx="1225">
                  <c:v>5.3416000000000021E-4</c:v>
                </c:pt>
                <c:pt idx="1226">
                  <c:v>5.3291000000000015E-4</c:v>
                </c:pt>
                <c:pt idx="1227">
                  <c:v>5.4342000000000008E-4</c:v>
                </c:pt>
                <c:pt idx="1228">
                  <c:v>5.4788000000000026E-4</c:v>
                </c:pt>
                <c:pt idx="1229">
                  <c:v>5.3728000000000011E-4</c:v>
                </c:pt>
                <c:pt idx="1230">
                  <c:v>5.4289000000000008E-4</c:v>
                </c:pt>
                <c:pt idx="1231">
                  <c:v>5.3953000000000009E-4</c:v>
                </c:pt>
                <c:pt idx="1232">
                  <c:v>5.3291000000000015E-4</c:v>
                </c:pt>
                <c:pt idx="1233">
                  <c:v>5.358400000000001E-4</c:v>
                </c:pt>
                <c:pt idx="1234">
                  <c:v>5.2980000000000008E-4</c:v>
                </c:pt>
                <c:pt idx="1235">
                  <c:v>5.4352000000000024E-4</c:v>
                </c:pt>
                <c:pt idx="1236">
                  <c:v>5.4476000000000014E-4</c:v>
                </c:pt>
                <c:pt idx="1237">
                  <c:v>5.4476000000000014E-4</c:v>
                </c:pt>
                <c:pt idx="1238">
                  <c:v>5.3790000000000012E-4</c:v>
                </c:pt>
                <c:pt idx="1239">
                  <c:v>5.3965000000000013E-4</c:v>
                </c:pt>
                <c:pt idx="1240">
                  <c:v>5.3603000000000006E-4</c:v>
                </c:pt>
                <c:pt idx="1241">
                  <c:v>5.2730000000000008E-4</c:v>
                </c:pt>
                <c:pt idx="1242">
                  <c:v>5.3603000000000006E-4</c:v>
                </c:pt>
                <c:pt idx="1243">
                  <c:v>5.4102000000000013E-4</c:v>
                </c:pt>
                <c:pt idx="1244">
                  <c:v>5.3953000000000009E-4</c:v>
                </c:pt>
                <c:pt idx="1245">
                  <c:v>5.3167000000000015E-4</c:v>
                </c:pt>
                <c:pt idx="1246">
                  <c:v>5.4227000000000008E-4</c:v>
                </c:pt>
                <c:pt idx="1247">
                  <c:v>5.4336000000000022E-4</c:v>
                </c:pt>
                <c:pt idx="1248">
                  <c:v>5.4005000000000014E-4</c:v>
                </c:pt>
                <c:pt idx="1249">
                  <c:v>5.3017000000000016E-4</c:v>
                </c:pt>
                <c:pt idx="1250">
                  <c:v>5.3864000000000017E-4</c:v>
                </c:pt>
                <c:pt idx="1251">
                  <c:v>5.4345000000000012E-4</c:v>
                </c:pt>
                <c:pt idx="1252">
                  <c:v>5.3675000000000001E-4</c:v>
                </c:pt>
                <c:pt idx="1253">
                  <c:v>5.452600000000001E-4</c:v>
                </c:pt>
                <c:pt idx="1254">
                  <c:v>5.3609999999999997E-4</c:v>
                </c:pt>
                <c:pt idx="1255">
                  <c:v>5.2285000000000016E-4</c:v>
                </c:pt>
                <c:pt idx="1256">
                  <c:v>5.3065000000000013E-4</c:v>
                </c:pt>
                <c:pt idx="1257">
                  <c:v>5.3065000000000013E-4</c:v>
                </c:pt>
                <c:pt idx="1258">
                  <c:v>5.3790000000000012E-4</c:v>
                </c:pt>
                <c:pt idx="1259">
                  <c:v>5.4697000000000014E-4</c:v>
                </c:pt>
                <c:pt idx="1260">
                  <c:v>5.428500000000001E-4</c:v>
                </c:pt>
                <c:pt idx="1261">
                  <c:v>5.4045000000000004E-4</c:v>
                </c:pt>
                <c:pt idx="1262">
                  <c:v>5.3492000000000014E-4</c:v>
                </c:pt>
                <c:pt idx="1263">
                  <c:v>5.3520000000000011E-4</c:v>
                </c:pt>
                <c:pt idx="1264">
                  <c:v>5.4763000000000023E-4</c:v>
                </c:pt>
                <c:pt idx="1265">
                  <c:v>5.2938000000000008E-4</c:v>
                </c:pt>
                <c:pt idx="1266">
                  <c:v>5.469400000000001E-4</c:v>
                </c:pt>
                <c:pt idx="1267">
                  <c:v>5.3731000000000015E-4</c:v>
                </c:pt>
                <c:pt idx="1268">
                  <c:v>5.289400000000002E-4</c:v>
                </c:pt>
                <c:pt idx="1269">
                  <c:v>5.3675000000000001E-4</c:v>
                </c:pt>
                <c:pt idx="1270">
                  <c:v>5.4045000000000004E-4</c:v>
                </c:pt>
                <c:pt idx="1271">
                  <c:v>5.450600000000001E-4</c:v>
                </c:pt>
                <c:pt idx="1272">
                  <c:v>5.4151000000000015E-4</c:v>
                </c:pt>
                <c:pt idx="1273">
                  <c:v>5.4896000000000025E-4</c:v>
                </c:pt>
                <c:pt idx="1274">
                  <c:v>5.3933000000000008E-4</c:v>
                </c:pt>
                <c:pt idx="1275">
                  <c:v>5.289400000000002E-4</c:v>
                </c:pt>
                <c:pt idx="1276">
                  <c:v>5.2655000000000009E-4</c:v>
                </c:pt>
                <c:pt idx="1277">
                  <c:v>5.3304000000000014E-4</c:v>
                </c:pt>
                <c:pt idx="1278">
                  <c:v>5.3700000000000015E-4</c:v>
                </c:pt>
                <c:pt idx="1279">
                  <c:v>5.2724000000000011E-4</c:v>
                </c:pt>
                <c:pt idx="1280">
                  <c:v>5.3142000000000011E-4</c:v>
                </c:pt>
                <c:pt idx="1281">
                  <c:v>5.3748000000000012E-4</c:v>
                </c:pt>
                <c:pt idx="1282">
                  <c:v>5.2777000000000011E-4</c:v>
                </c:pt>
                <c:pt idx="1283">
                  <c:v>5.363700000000001E-4</c:v>
                </c:pt>
                <c:pt idx="1284">
                  <c:v>5.3170000000000008E-4</c:v>
                </c:pt>
                <c:pt idx="1285">
                  <c:v>5.3321000000000011E-4</c:v>
                </c:pt>
                <c:pt idx="1286">
                  <c:v>5.4075000000000011E-4</c:v>
                </c:pt>
                <c:pt idx="1287">
                  <c:v>5.4073000000000012E-4</c:v>
                </c:pt>
                <c:pt idx="1288">
                  <c:v>5.3520000000000011E-4</c:v>
                </c:pt>
                <c:pt idx="1289">
                  <c:v>5.2809000000000016E-4</c:v>
                </c:pt>
                <c:pt idx="1290">
                  <c:v>5.2980000000000008E-4</c:v>
                </c:pt>
                <c:pt idx="1291">
                  <c:v>5.2439000000000012E-4</c:v>
                </c:pt>
                <c:pt idx="1292">
                  <c:v>5.3731000000000015E-4</c:v>
                </c:pt>
                <c:pt idx="1293">
                  <c:v>5.3437000000000027E-4</c:v>
                </c:pt>
                <c:pt idx="1294">
                  <c:v>5.4331000000000019E-4</c:v>
                </c:pt>
                <c:pt idx="1295">
                  <c:v>5.2522000000000007E-4</c:v>
                </c:pt>
                <c:pt idx="1296">
                  <c:v>5.1513000000000015E-4</c:v>
                </c:pt>
                <c:pt idx="1297">
                  <c:v>5.3577000000000008E-4</c:v>
                </c:pt>
                <c:pt idx="1298">
                  <c:v>5.2468000000000013E-4</c:v>
                </c:pt>
                <c:pt idx="1299">
                  <c:v>5.2906000000000014E-4</c:v>
                </c:pt>
                <c:pt idx="1300">
                  <c:v>5.3249999999999999E-4</c:v>
                </c:pt>
                <c:pt idx="1301">
                  <c:v>5.3651999999999997E-4</c:v>
                </c:pt>
                <c:pt idx="1302">
                  <c:v>5.4277000000000014E-4</c:v>
                </c:pt>
                <c:pt idx="1303">
                  <c:v>5.4518000000000014E-4</c:v>
                </c:pt>
                <c:pt idx="1304">
                  <c:v>5.2192000000000015E-4</c:v>
                </c:pt>
                <c:pt idx="1305">
                  <c:v>5.4102000000000013E-4</c:v>
                </c:pt>
                <c:pt idx="1306">
                  <c:v>5.3142000000000011E-4</c:v>
                </c:pt>
                <c:pt idx="1307">
                  <c:v>5.428500000000001E-4</c:v>
                </c:pt>
                <c:pt idx="1308">
                  <c:v>5.3017000000000016E-4</c:v>
                </c:pt>
                <c:pt idx="1309">
                  <c:v>5.3017000000000016E-4</c:v>
                </c:pt>
                <c:pt idx="1310">
                  <c:v>5.3473000000000008E-4</c:v>
                </c:pt>
                <c:pt idx="1311">
                  <c:v>5.3494000000000013E-4</c:v>
                </c:pt>
                <c:pt idx="1312">
                  <c:v>5.2940000000000007E-4</c:v>
                </c:pt>
                <c:pt idx="1313">
                  <c:v>5.4073000000000012E-4</c:v>
                </c:pt>
                <c:pt idx="1314">
                  <c:v>5.3277000000000001E-4</c:v>
                </c:pt>
                <c:pt idx="1315">
                  <c:v>5.3696000000000006E-4</c:v>
                </c:pt>
                <c:pt idx="1316">
                  <c:v>5.532200000000001E-4</c:v>
                </c:pt>
                <c:pt idx="1317">
                  <c:v>5.3026000000000006E-4</c:v>
                </c:pt>
                <c:pt idx="1318">
                  <c:v>5.375200000000001E-4</c:v>
                </c:pt>
                <c:pt idx="1319">
                  <c:v>5.3953000000000009E-4</c:v>
                </c:pt>
                <c:pt idx="1320">
                  <c:v>5.2942000000000006E-4</c:v>
                </c:pt>
                <c:pt idx="1321">
                  <c:v>5.2912000000000022E-4</c:v>
                </c:pt>
                <c:pt idx="1322">
                  <c:v>5.3104000000000009E-4</c:v>
                </c:pt>
                <c:pt idx="1323">
                  <c:v>5.4781000000000014E-4</c:v>
                </c:pt>
                <c:pt idx="1324">
                  <c:v>5.3790000000000012E-4</c:v>
                </c:pt>
                <c:pt idx="1325">
                  <c:v>5.4061000000000018E-4</c:v>
                </c:pt>
                <c:pt idx="1326">
                  <c:v>5.4430000000000006E-4</c:v>
                </c:pt>
                <c:pt idx="1327">
                  <c:v>5.2980000000000008E-4</c:v>
                </c:pt>
                <c:pt idx="1328">
                  <c:v>5.5284000000000008E-4</c:v>
                </c:pt>
                <c:pt idx="1329">
                  <c:v>5.3889000000000009E-4</c:v>
                </c:pt>
                <c:pt idx="1330">
                  <c:v>5.4102000000000013E-4</c:v>
                </c:pt>
                <c:pt idx="1331">
                  <c:v>5.2940000000000007E-4</c:v>
                </c:pt>
                <c:pt idx="1332">
                  <c:v>5.2493000000000017E-4</c:v>
                </c:pt>
                <c:pt idx="1333">
                  <c:v>5.335400000000001E-4</c:v>
                </c:pt>
                <c:pt idx="1334">
                  <c:v>5.3044000000000008E-4</c:v>
                </c:pt>
                <c:pt idx="1335">
                  <c:v>5.4049000000000013E-4</c:v>
                </c:pt>
                <c:pt idx="1336">
                  <c:v>5.4061000000000018E-4</c:v>
                </c:pt>
                <c:pt idx="1337">
                  <c:v>5.3833000000000017E-4</c:v>
                </c:pt>
                <c:pt idx="1338">
                  <c:v>5.4196000000000008E-4</c:v>
                </c:pt>
                <c:pt idx="1339">
                  <c:v>5.3686000000000011E-4</c:v>
                </c:pt>
                <c:pt idx="1340">
                  <c:v>5.5183000000000012E-4</c:v>
                </c:pt>
                <c:pt idx="1341">
                  <c:v>5.2866000000000024E-4</c:v>
                </c:pt>
                <c:pt idx="1342">
                  <c:v>5.4102000000000013E-4</c:v>
                </c:pt>
                <c:pt idx="1343">
                  <c:v>5.3223000000000007E-4</c:v>
                </c:pt>
                <c:pt idx="1344">
                  <c:v>5.4102000000000013E-4</c:v>
                </c:pt>
                <c:pt idx="1345">
                  <c:v>5.4925000000000004E-4</c:v>
                </c:pt>
                <c:pt idx="1346">
                  <c:v>5.4524000000000011E-4</c:v>
                </c:pt>
                <c:pt idx="1347">
                  <c:v>5.3662000000000013E-4</c:v>
                </c:pt>
                <c:pt idx="1348">
                  <c:v>5.3017000000000016E-4</c:v>
                </c:pt>
                <c:pt idx="1349">
                  <c:v>5.3177000000000009E-4</c:v>
                </c:pt>
                <c:pt idx="1350">
                  <c:v>5.3675000000000001E-4</c:v>
                </c:pt>
                <c:pt idx="1351">
                  <c:v>5.2736000000000026E-4</c:v>
                </c:pt>
                <c:pt idx="1352">
                  <c:v>5.3889000000000009E-4</c:v>
                </c:pt>
                <c:pt idx="1353">
                  <c:v>5.4089000000000014E-4</c:v>
                </c:pt>
                <c:pt idx="1354">
                  <c:v>5.4439000000000017E-4</c:v>
                </c:pt>
                <c:pt idx="1355">
                  <c:v>5.3462000000000008E-4</c:v>
                </c:pt>
                <c:pt idx="1356">
                  <c:v>5.3369000000000008E-4</c:v>
                </c:pt>
                <c:pt idx="1357">
                  <c:v>5.3647000000000015E-4</c:v>
                </c:pt>
                <c:pt idx="1358">
                  <c:v>5.3291000000000015E-4</c:v>
                </c:pt>
                <c:pt idx="1359">
                  <c:v>5.3434000000000012E-4</c:v>
                </c:pt>
                <c:pt idx="1360">
                  <c:v>5.3666000000000011E-4</c:v>
                </c:pt>
                <c:pt idx="1361">
                  <c:v>5.3666000000000011E-4</c:v>
                </c:pt>
                <c:pt idx="1362">
                  <c:v>5.3202000000000013E-4</c:v>
                </c:pt>
                <c:pt idx="1363">
                  <c:v>5.3647000000000015E-4</c:v>
                </c:pt>
                <c:pt idx="1364">
                  <c:v>5.4539000000000009E-4</c:v>
                </c:pt>
                <c:pt idx="1365">
                  <c:v>5.335400000000001E-4</c:v>
                </c:pt>
                <c:pt idx="1366">
                  <c:v>5.3174000000000006E-4</c:v>
                </c:pt>
                <c:pt idx="1367">
                  <c:v>5.3416000000000021E-4</c:v>
                </c:pt>
                <c:pt idx="1368">
                  <c:v>5.1670000000000004E-4</c:v>
                </c:pt>
                <c:pt idx="1369">
                  <c:v>5.3416000000000021E-4</c:v>
                </c:pt>
                <c:pt idx="1370">
                  <c:v>5.4601000000000009E-4</c:v>
                </c:pt>
                <c:pt idx="1371">
                  <c:v>5.4726000000000015E-4</c:v>
                </c:pt>
                <c:pt idx="1372">
                  <c:v>5.3915000000000007E-4</c:v>
                </c:pt>
                <c:pt idx="1373">
                  <c:v>5.2855000000000014E-4</c:v>
                </c:pt>
                <c:pt idx="1374">
                  <c:v>5.3393000000000017E-4</c:v>
                </c:pt>
                <c:pt idx="1375">
                  <c:v>5.4347000000000011E-4</c:v>
                </c:pt>
                <c:pt idx="1376">
                  <c:v>5.3666000000000011E-4</c:v>
                </c:pt>
                <c:pt idx="1377">
                  <c:v>5.3666000000000011E-4</c:v>
                </c:pt>
                <c:pt idx="1378">
                  <c:v>5.3666000000000011E-4</c:v>
                </c:pt>
                <c:pt idx="1379">
                  <c:v>5.3603000000000006E-4</c:v>
                </c:pt>
                <c:pt idx="1380">
                  <c:v>5.3853000000000006E-4</c:v>
                </c:pt>
                <c:pt idx="1381">
                  <c:v>5.4352000000000024E-4</c:v>
                </c:pt>
                <c:pt idx="1382">
                  <c:v>5.3457000000000016E-4</c:v>
                </c:pt>
                <c:pt idx="1383">
                  <c:v>5.5038000000000016E-4</c:v>
                </c:pt>
                <c:pt idx="1384">
                  <c:v>5.3520000000000011E-4</c:v>
                </c:pt>
                <c:pt idx="1385">
                  <c:v>5.2630000000000016E-4</c:v>
                </c:pt>
                <c:pt idx="1386">
                  <c:v>5.3566000000000009E-4</c:v>
                </c:pt>
                <c:pt idx="1387">
                  <c:v>5.2574000000000013E-4</c:v>
                </c:pt>
                <c:pt idx="1388">
                  <c:v>5.3329000000000007E-4</c:v>
                </c:pt>
                <c:pt idx="1389">
                  <c:v>5.3977000000000007E-4</c:v>
                </c:pt>
                <c:pt idx="1390">
                  <c:v>5.2481000000000012E-4</c:v>
                </c:pt>
                <c:pt idx="1391">
                  <c:v>5.3479000000000016E-4</c:v>
                </c:pt>
                <c:pt idx="1392">
                  <c:v>5.4347000000000011E-4</c:v>
                </c:pt>
                <c:pt idx="1393">
                  <c:v>5.335400000000001E-4</c:v>
                </c:pt>
                <c:pt idx="1394">
                  <c:v>5.3479000000000016E-4</c:v>
                </c:pt>
                <c:pt idx="1395">
                  <c:v>5.2231000000000011E-4</c:v>
                </c:pt>
                <c:pt idx="1396">
                  <c:v>5.4040000000000013E-4</c:v>
                </c:pt>
                <c:pt idx="1397">
                  <c:v>5.4792000000000024E-4</c:v>
                </c:pt>
                <c:pt idx="1398">
                  <c:v>5.3104000000000009E-4</c:v>
                </c:pt>
                <c:pt idx="1399">
                  <c:v>5.4407000000000012E-4</c:v>
                </c:pt>
                <c:pt idx="1400">
                  <c:v>5.3915000000000007E-4</c:v>
                </c:pt>
                <c:pt idx="1401">
                  <c:v>5.2757000000000021E-4</c:v>
                </c:pt>
                <c:pt idx="1402">
                  <c:v>5.3853000000000006E-4</c:v>
                </c:pt>
                <c:pt idx="1403">
                  <c:v>5.4474000000000026E-4</c:v>
                </c:pt>
                <c:pt idx="1404">
                  <c:v>5.3393000000000017E-4</c:v>
                </c:pt>
                <c:pt idx="1405">
                  <c:v>5.3541000000000005E-4</c:v>
                </c:pt>
                <c:pt idx="1406">
                  <c:v>5.2543000000000012E-4</c:v>
                </c:pt>
                <c:pt idx="1407">
                  <c:v>5.2630000000000016E-4</c:v>
                </c:pt>
                <c:pt idx="1408">
                  <c:v>5.4040000000000013E-4</c:v>
                </c:pt>
                <c:pt idx="1409">
                  <c:v>5.2821000000000009E-4</c:v>
                </c:pt>
                <c:pt idx="1410">
                  <c:v>5.1548999999999996E-4</c:v>
                </c:pt>
                <c:pt idx="1411">
                  <c:v>5.2668000000000007E-4</c:v>
                </c:pt>
                <c:pt idx="1412">
                  <c:v>5.2439000000000012E-4</c:v>
                </c:pt>
                <c:pt idx="1413">
                  <c:v>5.3041999999999998E-4</c:v>
                </c:pt>
                <c:pt idx="1414">
                  <c:v>5.3167000000000015E-4</c:v>
                </c:pt>
                <c:pt idx="1415">
                  <c:v>5.3266000000000012E-4</c:v>
                </c:pt>
                <c:pt idx="1416">
                  <c:v>5.2720000000000013E-4</c:v>
                </c:pt>
                <c:pt idx="1417">
                  <c:v>5.3079000000000006E-4</c:v>
                </c:pt>
                <c:pt idx="1418">
                  <c:v>5.2376000000000007E-4</c:v>
                </c:pt>
                <c:pt idx="1419">
                  <c:v>5.3858000000000009E-4</c:v>
                </c:pt>
                <c:pt idx="1420">
                  <c:v>5.3790000000000012E-4</c:v>
                </c:pt>
                <c:pt idx="1421">
                  <c:v>5.3775000000000003E-4</c:v>
                </c:pt>
                <c:pt idx="1422">
                  <c:v>5.4165000000000018E-4</c:v>
                </c:pt>
                <c:pt idx="1423">
                  <c:v>5.3304000000000014E-4</c:v>
                </c:pt>
                <c:pt idx="1424">
                  <c:v>5.3329000000000007E-4</c:v>
                </c:pt>
                <c:pt idx="1425">
                  <c:v>5.3202000000000013E-4</c:v>
                </c:pt>
                <c:pt idx="1426">
                  <c:v>5.4352000000000024E-4</c:v>
                </c:pt>
                <c:pt idx="1427">
                  <c:v>5.3041999999999998E-4</c:v>
                </c:pt>
                <c:pt idx="1428">
                  <c:v>5.3011000000000009E-4</c:v>
                </c:pt>
                <c:pt idx="1429">
                  <c:v>5.4476000000000014E-4</c:v>
                </c:pt>
                <c:pt idx="1430">
                  <c:v>5.3011000000000009E-4</c:v>
                </c:pt>
                <c:pt idx="1431">
                  <c:v>5.3139000000000007E-4</c:v>
                </c:pt>
                <c:pt idx="1432">
                  <c:v>5.2543000000000012E-4</c:v>
                </c:pt>
                <c:pt idx="1433">
                  <c:v>5.2757000000000021E-4</c:v>
                </c:pt>
                <c:pt idx="1434">
                  <c:v>5.2948000000000003E-4</c:v>
                </c:pt>
                <c:pt idx="1435">
                  <c:v>5.2543000000000012E-4</c:v>
                </c:pt>
                <c:pt idx="1436">
                  <c:v>5.3675000000000001E-4</c:v>
                </c:pt>
                <c:pt idx="1437">
                  <c:v>5.2917000000000014E-4</c:v>
                </c:pt>
                <c:pt idx="1438">
                  <c:v>5.2121000000000003E-4</c:v>
                </c:pt>
                <c:pt idx="1439">
                  <c:v>5.3666000000000011E-4</c:v>
                </c:pt>
                <c:pt idx="1440">
                  <c:v>5.3666000000000011E-4</c:v>
                </c:pt>
                <c:pt idx="1441">
                  <c:v>5.3329000000000007E-4</c:v>
                </c:pt>
                <c:pt idx="1442">
                  <c:v>5.2503000000000011E-4</c:v>
                </c:pt>
                <c:pt idx="1443">
                  <c:v>5.2185000000000013E-4</c:v>
                </c:pt>
                <c:pt idx="1444">
                  <c:v>5.1422000000000013E-4</c:v>
                </c:pt>
                <c:pt idx="1445">
                  <c:v>5.3304000000000014E-4</c:v>
                </c:pt>
                <c:pt idx="1446">
                  <c:v>5.3393000000000017E-4</c:v>
                </c:pt>
                <c:pt idx="1447">
                  <c:v>5.3104000000000009E-4</c:v>
                </c:pt>
                <c:pt idx="1448">
                  <c:v>5.3174000000000006E-4</c:v>
                </c:pt>
                <c:pt idx="1449">
                  <c:v>5.2948000000000003E-4</c:v>
                </c:pt>
                <c:pt idx="1450">
                  <c:v>5.3790000000000012E-4</c:v>
                </c:pt>
                <c:pt idx="1451">
                  <c:v>5.3666000000000011E-4</c:v>
                </c:pt>
                <c:pt idx="1452">
                  <c:v>5.3202000000000013E-4</c:v>
                </c:pt>
                <c:pt idx="1453">
                  <c:v>5.3202000000000013E-4</c:v>
                </c:pt>
                <c:pt idx="1454">
                  <c:v>5.2294000000000017E-4</c:v>
                </c:pt>
                <c:pt idx="1455">
                  <c:v>5.2917000000000014E-4</c:v>
                </c:pt>
                <c:pt idx="1456">
                  <c:v>5.2855000000000014E-4</c:v>
                </c:pt>
                <c:pt idx="1457">
                  <c:v>5.2730000000000008E-4</c:v>
                </c:pt>
                <c:pt idx="1458">
                  <c:v>5.2312000000000018E-4</c:v>
                </c:pt>
                <c:pt idx="1459">
                  <c:v>5.3479000000000016E-4</c:v>
                </c:pt>
                <c:pt idx="1460">
                  <c:v>5.2821000000000009E-4</c:v>
                </c:pt>
                <c:pt idx="1461">
                  <c:v>5.3541000000000005E-4</c:v>
                </c:pt>
                <c:pt idx="1462">
                  <c:v>5.3977000000000007E-4</c:v>
                </c:pt>
                <c:pt idx="1463">
                  <c:v>5.3647000000000015E-4</c:v>
                </c:pt>
                <c:pt idx="1464">
                  <c:v>5.2605000000000002E-4</c:v>
                </c:pt>
                <c:pt idx="1465">
                  <c:v>5.3728000000000011E-4</c:v>
                </c:pt>
                <c:pt idx="1466">
                  <c:v>5.2668000000000007E-4</c:v>
                </c:pt>
                <c:pt idx="1467">
                  <c:v>5.3104000000000009E-4</c:v>
                </c:pt>
                <c:pt idx="1468">
                  <c:v>5.3416000000000021E-4</c:v>
                </c:pt>
                <c:pt idx="1469">
                  <c:v>5.2356000000000006E-4</c:v>
                </c:pt>
                <c:pt idx="1470">
                  <c:v>5.2543000000000012E-4</c:v>
                </c:pt>
                <c:pt idx="1471">
                  <c:v>5.3139000000000007E-4</c:v>
                </c:pt>
                <c:pt idx="1472">
                  <c:v>5.4352000000000024E-4</c:v>
                </c:pt>
                <c:pt idx="1473">
                  <c:v>5.3266000000000012E-4</c:v>
                </c:pt>
                <c:pt idx="1474">
                  <c:v>5.3728000000000011E-4</c:v>
                </c:pt>
                <c:pt idx="1475">
                  <c:v>5.3711000000000015E-4</c:v>
                </c:pt>
                <c:pt idx="1476">
                  <c:v>5.3393000000000017E-4</c:v>
                </c:pt>
                <c:pt idx="1477">
                  <c:v>5.3416000000000021E-4</c:v>
                </c:pt>
                <c:pt idx="1478">
                  <c:v>5.3915000000000007E-4</c:v>
                </c:pt>
                <c:pt idx="1479">
                  <c:v>5.3393000000000017E-4</c:v>
                </c:pt>
                <c:pt idx="1480">
                  <c:v>5.2605000000000002E-4</c:v>
                </c:pt>
                <c:pt idx="1481">
                  <c:v>5.3011000000000009E-4</c:v>
                </c:pt>
                <c:pt idx="1482">
                  <c:v>5.3603000000000006E-4</c:v>
                </c:pt>
                <c:pt idx="1483">
                  <c:v>5.3229000000000004E-4</c:v>
                </c:pt>
                <c:pt idx="1484">
                  <c:v>5.2821000000000009E-4</c:v>
                </c:pt>
                <c:pt idx="1485">
                  <c:v>5.3977000000000007E-4</c:v>
                </c:pt>
                <c:pt idx="1486">
                  <c:v>5.2543000000000012E-4</c:v>
                </c:pt>
                <c:pt idx="1487">
                  <c:v>5.2529000000000009E-4</c:v>
                </c:pt>
                <c:pt idx="1488">
                  <c:v>5.2777000000000011E-4</c:v>
                </c:pt>
                <c:pt idx="1489">
                  <c:v>5.4601000000000009E-4</c:v>
                </c:pt>
                <c:pt idx="1490">
                  <c:v>5.5898000000000026E-4</c:v>
                </c:pt>
                <c:pt idx="1491">
                  <c:v>5.2902000000000005E-4</c:v>
                </c:pt>
                <c:pt idx="1492">
                  <c:v>5.2768000000000021E-4</c:v>
                </c:pt>
                <c:pt idx="1493">
                  <c:v>5.2439000000000012E-4</c:v>
                </c:pt>
                <c:pt idx="1494">
                  <c:v>5.3036000000000012E-4</c:v>
                </c:pt>
                <c:pt idx="1495">
                  <c:v>5.0626000000000013E-4</c:v>
                </c:pt>
                <c:pt idx="1496">
                  <c:v>5.3036000000000012E-4</c:v>
                </c:pt>
                <c:pt idx="1497">
                  <c:v>5.3412000000000023E-4</c:v>
                </c:pt>
                <c:pt idx="1498">
                  <c:v>5.2832000000000009E-4</c:v>
                </c:pt>
                <c:pt idx="1499">
                  <c:v>5.2980000000000008E-4</c:v>
                </c:pt>
                <c:pt idx="1500">
                  <c:v>5.4833000000000019E-4</c:v>
                </c:pt>
                <c:pt idx="1501">
                  <c:v>5.4825000000000013E-4</c:v>
                </c:pt>
                <c:pt idx="1502">
                  <c:v>5.4297000000000015E-4</c:v>
                </c:pt>
                <c:pt idx="1503">
                  <c:v>5.2864000000000014E-4</c:v>
                </c:pt>
                <c:pt idx="1504">
                  <c:v>5.4287000000000009E-4</c:v>
                </c:pt>
                <c:pt idx="1505">
                  <c:v>5.2503000000000011E-4</c:v>
                </c:pt>
                <c:pt idx="1506">
                  <c:v>5.3725000000000008E-4</c:v>
                </c:pt>
                <c:pt idx="1507">
                  <c:v>5.2718000000000014E-4</c:v>
                </c:pt>
                <c:pt idx="1508">
                  <c:v>5.3818000000000008E-4</c:v>
                </c:pt>
                <c:pt idx="1509">
                  <c:v>5.2400000000000027E-4</c:v>
                </c:pt>
                <c:pt idx="1510">
                  <c:v>5.4601000000000009E-4</c:v>
                </c:pt>
                <c:pt idx="1511">
                  <c:v>5.3790000000000012E-4</c:v>
                </c:pt>
                <c:pt idx="1512">
                  <c:v>5.5509000000000016E-4</c:v>
                </c:pt>
                <c:pt idx="1513">
                  <c:v>5.4169000000000016E-4</c:v>
                </c:pt>
                <c:pt idx="1514">
                  <c:v>5.2141000000000004E-4</c:v>
                </c:pt>
                <c:pt idx="1515">
                  <c:v>5.2199000000000006E-4</c:v>
                </c:pt>
                <c:pt idx="1516">
                  <c:v>5.3933000000000008E-4</c:v>
                </c:pt>
                <c:pt idx="1517">
                  <c:v>5.2920000000000007E-4</c:v>
                </c:pt>
                <c:pt idx="1518">
                  <c:v>5.4500000000000013E-4</c:v>
                </c:pt>
                <c:pt idx="1519">
                  <c:v>5.2400000000000027E-4</c:v>
                </c:pt>
                <c:pt idx="1520">
                  <c:v>5.2526000000000027E-4</c:v>
                </c:pt>
                <c:pt idx="1521">
                  <c:v>5.2563000000000013E-4</c:v>
                </c:pt>
                <c:pt idx="1522">
                  <c:v>5.2195000000000008E-4</c:v>
                </c:pt>
                <c:pt idx="1523">
                  <c:v>5.2598000000000011E-4</c:v>
                </c:pt>
                <c:pt idx="1524">
                  <c:v>5.3304000000000014E-4</c:v>
                </c:pt>
                <c:pt idx="1525">
                  <c:v>5.2693000000000011E-4</c:v>
                </c:pt>
                <c:pt idx="1526">
                  <c:v>5.3028999999999999E-4</c:v>
                </c:pt>
                <c:pt idx="1527">
                  <c:v>5.3266000000000012E-4</c:v>
                </c:pt>
                <c:pt idx="1528">
                  <c:v>5.5412000000000007E-4</c:v>
                </c:pt>
                <c:pt idx="1529">
                  <c:v>5.4078000000000015E-4</c:v>
                </c:pt>
                <c:pt idx="1530">
                  <c:v>5.5048000000000011E-4</c:v>
                </c:pt>
                <c:pt idx="1531">
                  <c:v>5.4883000000000015E-4</c:v>
                </c:pt>
                <c:pt idx="1532">
                  <c:v>5.4159000000000011E-4</c:v>
                </c:pt>
                <c:pt idx="1533">
                  <c:v>5.3061000000000015E-4</c:v>
                </c:pt>
                <c:pt idx="1534">
                  <c:v>5.2980000000000008E-4</c:v>
                </c:pt>
                <c:pt idx="1535">
                  <c:v>5.3913000000000019E-4</c:v>
                </c:pt>
                <c:pt idx="1536">
                  <c:v>5.3494000000000013E-4</c:v>
                </c:pt>
                <c:pt idx="1537">
                  <c:v>5.2619000000000006E-4</c:v>
                </c:pt>
                <c:pt idx="1538">
                  <c:v>5.2807000000000017E-4</c:v>
                </c:pt>
                <c:pt idx="1539">
                  <c:v>5.3758000000000007E-4</c:v>
                </c:pt>
                <c:pt idx="1540">
                  <c:v>5.2909000000000007E-4</c:v>
                </c:pt>
                <c:pt idx="1541">
                  <c:v>5.3304000000000014E-4</c:v>
                </c:pt>
                <c:pt idx="1542">
                  <c:v>5.3829000000000008E-4</c:v>
                </c:pt>
                <c:pt idx="1543">
                  <c:v>5.3810000000000012E-4</c:v>
                </c:pt>
                <c:pt idx="1544">
                  <c:v>5.3304000000000014E-4</c:v>
                </c:pt>
                <c:pt idx="1545">
                  <c:v>5.2362000000000025E-4</c:v>
                </c:pt>
                <c:pt idx="1546">
                  <c:v>5.3211000000000003E-4</c:v>
                </c:pt>
                <c:pt idx="1547">
                  <c:v>5.3070000000000016E-4</c:v>
                </c:pt>
                <c:pt idx="1548">
                  <c:v>5.3807000000000008E-4</c:v>
                </c:pt>
                <c:pt idx="1549">
                  <c:v>5.3664000000000012E-4</c:v>
                </c:pt>
                <c:pt idx="1550">
                  <c:v>5.2720000000000013E-4</c:v>
                </c:pt>
                <c:pt idx="1551">
                  <c:v>5.4196000000000008E-4</c:v>
                </c:pt>
                <c:pt idx="1552">
                  <c:v>5.2099000000000015E-4</c:v>
                </c:pt>
                <c:pt idx="1553">
                  <c:v>5.2855000000000014E-4</c:v>
                </c:pt>
                <c:pt idx="1554">
                  <c:v>5.3913000000000019E-4</c:v>
                </c:pt>
                <c:pt idx="1555">
                  <c:v>5.3450000000000014E-4</c:v>
                </c:pt>
                <c:pt idx="1556">
                  <c:v>5.3627999999999998E-4</c:v>
                </c:pt>
                <c:pt idx="1557">
                  <c:v>5.284100000000001E-4</c:v>
                </c:pt>
                <c:pt idx="1558">
                  <c:v>5.1173000000000006E-4</c:v>
                </c:pt>
                <c:pt idx="1559">
                  <c:v>5.2760000000000014E-4</c:v>
                </c:pt>
                <c:pt idx="1560">
                  <c:v>5.2312000000000018E-4</c:v>
                </c:pt>
                <c:pt idx="1561">
                  <c:v>5.1740000000000011E-4</c:v>
                </c:pt>
                <c:pt idx="1562">
                  <c:v>5.2300000000000014E-4</c:v>
                </c:pt>
                <c:pt idx="1563">
                  <c:v>5.1966000000000013E-4</c:v>
                </c:pt>
                <c:pt idx="1564">
                  <c:v>5.3743000000000009E-4</c:v>
                </c:pt>
                <c:pt idx="1565">
                  <c:v>5.3346000000000014E-4</c:v>
                </c:pt>
                <c:pt idx="1566">
                  <c:v>5.3182000000000012E-4</c:v>
                </c:pt>
                <c:pt idx="1567">
                  <c:v>5.206700000000002E-4</c:v>
                </c:pt>
                <c:pt idx="1568">
                  <c:v>5.1263000000000003E-4</c:v>
                </c:pt>
                <c:pt idx="1569">
                  <c:v>5.2007000000000019E-4</c:v>
                </c:pt>
                <c:pt idx="1570">
                  <c:v>5.2377000000000012E-4</c:v>
                </c:pt>
                <c:pt idx="1571">
                  <c:v>5.1821000000000007E-4</c:v>
                </c:pt>
                <c:pt idx="1572">
                  <c:v>5.1653000000000007E-4</c:v>
                </c:pt>
                <c:pt idx="1573">
                  <c:v>5.2372000000000009E-4</c:v>
                </c:pt>
                <c:pt idx="1574">
                  <c:v>5.3838000000000009E-4</c:v>
                </c:pt>
                <c:pt idx="1575">
                  <c:v>5.261300000000002E-4</c:v>
                </c:pt>
                <c:pt idx="1576">
                  <c:v>5.2404000000000014E-4</c:v>
                </c:pt>
                <c:pt idx="1577">
                  <c:v>5.2503000000000011E-4</c:v>
                </c:pt>
                <c:pt idx="1578">
                  <c:v>5.1881000000000008E-4</c:v>
                </c:pt>
                <c:pt idx="1579">
                  <c:v>5.3767000000000018E-4</c:v>
                </c:pt>
                <c:pt idx="1580">
                  <c:v>5.3892000000000013E-4</c:v>
                </c:pt>
                <c:pt idx="1581">
                  <c:v>5.3815000000000015E-4</c:v>
                </c:pt>
                <c:pt idx="1582">
                  <c:v>5.3736000000000007E-4</c:v>
                </c:pt>
                <c:pt idx="1583">
                  <c:v>5.2871000000000016E-4</c:v>
                </c:pt>
                <c:pt idx="1584">
                  <c:v>5.2676000000000014E-4</c:v>
                </c:pt>
                <c:pt idx="1585">
                  <c:v>5.3081000000000016E-4</c:v>
                </c:pt>
                <c:pt idx="1586">
                  <c:v>5.293600000000001E-4</c:v>
                </c:pt>
                <c:pt idx="1587">
                  <c:v>5.2890000000000022E-4</c:v>
                </c:pt>
                <c:pt idx="1588">
                  <c:v>5.3088000000000007E-4</c:v>
                </c:pt>
                <c:pt idx="1589">
                  <c:v>5.2734000000000017E-4</c:v>
                </c:pt>
                <c:pt idx="1590">
                  <c:v>5.2331000000000014E-4</c:v>
                </c:pt>
                <c:pt idx="1591">
                  <c:v>5.3371000000000007E-4</c:v>
                </c:pt>
                <c:pt idx="1592">
                  <c:v>5.2553000000000007E-4</c:v>
                </c:pt>
                <c:pt idx="1593">
                  <c:v>5.1358000000000013E-4</c:v>
                </c:pt>
                <c:pt idx="1594">
                  <c:v>5.3913000000000019E-4</c:v>
                </c:pt>
                <c:pt idx="1595">
                  <c:v>5.2748000000000009E-4</c:v>
                </c:pt>
                <c:pt idx="1596">
                  <c:v>5.2583000000000013E-4</c:v>
                </c:pt>
                <c:pt idx="1597">
                  <c:v>5.3079000000000006E-4</c:v>
                </c:pt>
                <c:pt idx="1598">
                  <c:v>5.3344000000000004E-4</c:v>
                </c:pt>
                <c:pt idx="1599">
                  <c:v>5.3823000000000011E-4</c:v>
                </c:pt>
                <c:pt idx="1600">
                  <c:v>5.3291000000000015E-4</c:v>
                </c:pt>
                <c:pt idx="1601">
                  <c:v>5.1803000000000016E-4</c:v>
                </c:pt>
                <c:pt idx="1602">
                  <c:v>5.2503000000000011E-4</c:v>
                </c:pt>
                <c:pt idx="1603">
                  <c:v>5.2461000000000012E-4</c:v>
                </c:pt>
                <c:pt idx="1604">
                  <c:v>5.2503000000000011E-4</c:v>
                </c:pt>
                <c:pt idx="1605">
                  <c:v>5.2947000000000009E-4</c:v>
                </c:pt>
                <c:pt idx="1606">
                  <c:v>5.2821000000000009E-4</c:v>
                </c:pt>
                <c:pt idx="1607">
                  <c:v>5.2503000000000011E-4</c:v>
                </c:pt>
                <c:pt idx="1608">
                  <c:v>5.2855000000000014E-4</c:v>
                </c:pt>
                <c:pt idx="1609">
                  <c:v>5.2605000000000002E-4</c:v>
                </c:pt>
                <c:pt idx="1610">
                  <c:v>5.3329000000000007E-4</c:v>
                </c:pt>
                <c:pt idx="1611">
                  <c:v>5.3238999999999999E-4</c:v>
                </c:pt>
                <c:pt idx="1612">
                  <c:v>5.2821000000000009E-4</c:v>
                </c:pt>
                <c:pt idx="1613">
                  <c:v>5.3104000000000009E-4</c:v>
                </c:pt>
                <c:pt idx="1614">
                  <c:v>5.0961000000000008E-4</c:v>
                </c:pt>
                <c:pt idx="1615">
                  <c:v>5.1732000000000015E-4</c:v>
                </c:pt>
                <c:pt idx="1616">
                  <c:v>5.1942000000000004E-4</c:v>
                </c:pt>
                <c:pt idx="1617">
                  <c:v>5.3104000000000009E-4</c:v>
                </c:pt>
                <c:pt idx="1618">
                  <c:v>5.2285000000000016E-4</c:v>
                </c:pt>
                <c:pt idx="1619">
                  <c:v>5.2814000000000018E-4</c:v>
                </c:pt>
                <c:pt idx="1620">
                  <c:v>5.2248000000000008E-4</c:v>
                </c:pt>
                <c:pt idx="1621">
                  <c:v>5.2136000000000012E-4</c:v>
                </c:pt>
                <c:pt idx="1622">
                  <c:v>5.3109000000000001E-4</c:v>
                </c:pt>
                <c:pt idx="1623">
                  <c:v>5.2136000000000012E-4</c:v>
                </c:pt>
                <c:pt idx="1624">
                  <c:v>5.2947000000000009E-4</c:v>
                </c:pt>
                <c:pt idx="1625">
                  <c:v>5.3457000000000016E-4</c:v>
                </c:pt>
                <c:pt idx="1626">
                  <c:v>5.2915000000000015E-4</c:v>
                </c:pt>
                <c:pt idx="1627">
                  <c:v>5.2948000000000003E-4</c:v>
                </c:pt>
                <c:pt idx="1628">
                  <c:v>5.3775000000000003E-4</c:v>
                </c:pt>
                <c:pt idx="1629">
                  <c:v>5.2312000000000018E-4</c:v>
                </c:pt>
                <c:pt idx="1630">
                  <c:v>5.2169000000000011E-4</c:v>
                </c:pt>
                <c:pt idx="1631">
                  <c:v>5.3075000000000008E-4</c:v>
                </c:pt>
                <c:pt idx="1632">
                  <c:v>5.2376000000000007E-4</c:v>
                </c:pt>
                <c:pt idx="1633">
                  <c:v>5.2884000000000015E-4</c:v>
                </c:pt>
                <c:pt idx="1634">
                  <c:v>5.2709000000000013E-4</c:v>
                </c:pt>
                <c:pt idx="1635">
                  <c:v>5.2101000000000014E-4</c:v>
                </c:pt>
                <c:pt idx="1636">
                  <c:v>5.3393000000000017E-4</c:v>
                </c:pt>
                <c:pt idx="1637">
                  <c:v>5.2655000000000009E-4</c:v>
                </c:pt>
                <c:pt idx="1638">
                  <c:v>5.2274999999999999E-4</c:v>
                </c:pt>
                <c:pt idx="1639">
                  <c:v>5.2121000000000003E-4</c:v>
                </c:pt>
                <c:pt idx="1640">
                  <c:v>5.3277000000000001E-4</c:v>
                </c:pt>
                <c:pt idx="1641">
                  <c:v>5.3647000000000015E-4</c:v>
                </c:pt>
                <c:pt idx="1642">
                  <c:v>5.4092000000000018E-4</c:v>
                </c:pt>
                <c:pt idx="1643">
                  <c:v>5.1553000000000015E-4</c:v>
                </c:pt>
                <c:pt idx="1644">
                  <c:v>5.3873000000000007E-4</c:v>
                </c:pt>
                <c:pt idx="1645">
                  <c:v>5.3603000000000006E-4</c:v>
                </c:pt>
                <c:pt idx="1646">
                  <c:v>5.1358000000000013E-4</c:v>
                </c:pt>
                <c:pt idx="1647">
                  <c:v>5.3666000000000011E-4</c:v>
                </c:pt>
                <c:pt idx="1648">
                  <c:v>5.2693000000000011E-4</c:v>
                </c:pt>
                <c:pt idx="1649">
                  <c:v>5.2668000000000007E-4</c:v>
                </c:pt>
                <c:pt idx="1650">
                  <c:v>5.3728000000000011E-4</c:v>
                </c:pt>
                <c:pt idx="1651">
                  <c:v>5.2948000000000003E-4</c:v>
                </c:pt>
                <c:pt idx="1652">
                  <c:v>5.2793000000000024E-4</c:v>
                </c:pt>
                <c:pt idx="1653">
                  <c:v>5.2668000000000007E-4</c:v>
                </c:pt>
                <c:pt idx="1654">
                  <c:v>5.3291000000000015E-4</c:v>
                </c:pt>
                <c:pt idx="1655">
                  <c:v>5.2107000000000011E-4</c:v>
                </c:pt>
                <c:pt idx="1656">
                  <c:v>5.1483000000000008E-4</c:v>
                </c:pt>
                <c:pt idx="1657">
                  <c:v>5.3915000000000007E-4</c:v>
                </c:pt>
                <c:pt idx="1658">
                  <c:v>5.2880000000000006E-4</c:v>
                </c:pt>
                <c:pt idx="1659">
                  <c:v>5.3174000000000006E-4</c:v>
                </c:pt>
                <c:pt idx="1660">
                  <c:v>5.2605000000000002E-4</c:v>
                </c:pt>
                <c:pt idx="1661">
                  <c:v>5.2730000000000008E-4</c:v>
                </c:pt>
                <c:pt idx="1662">
                  <c:v>5.2605000000000002E-4</c:v>
                </c:pt>
                <c:pt idx="1663">
                  <c:v>5.3041999999999998E-4</c:v>
                </c:pt>
                <c:pt idx="1664">
                  <c:v>5.4476000000000014E-4</c:v>
                </c:pt>
                <c:pt idx="1665">
                  <c:v>5.1812000000000006E-4</c:v>
                </c:pt>
                <c:pt idx="1666">
                  <c:v>5.185700000000001E-4</c:v>
                </c:pt>
                <c:pt idx="1667">
                  <c:v>5.4664000000000015E-4</c:v>
                </c:pt>
                <c:pt idx="1668">
                  <c:v>5.2730000000000008E-4</c:v>
                </c:pt>
                <c:pt idx="1669">
                  <c:v>5.4975000000000011E-4</c:v>
                </c:pt>
                <c:pt idx="1670">
                  <c:v>5.2461000000000012E-4</c:v>
                </c:pt>
                <c:pt idx="1671">
                  <c:v>5.3104000000000009E-4</c:v>
                </c:pt>
                <c:pt idx="1672">
                  <c:v>5.2169000000000011E-4</c:v>
                </c:pt>
                <c:pt idx="1673">
                  <c:v>5.3266000000000012E-4</c:v>
                </c:pt>
                <c:pt idx="1674">
                  <c:v>5.3238999999999999E-4</c:v>
                </c:pt>
                <c:pt idx="1675">
                  <c:v>5.2058000000000009E-4</c:v>
                </c:pt>
                <c:pt idx="1676">
                  <c:v>5.2266000000000009E-4</c:v>
                </c:pt>
                <c:pt idx="1677">
                  <c:v>5.2785000000000017E-4</c:v>
                </c:pt>
                <c:pt idx="1678">
                  <c:v>5.3011000000000009E-4</c:v>
                </c:pt>
                <c:pt idx="1679">
                  <c:v>5.2884000000000015E-4</c:v>
                </c:pt>
                <c:pt idx="1680">
                  <c:v>5.2439000000000012E-4</c:v>
                </c:pt>
                <c:pt idx="1681">
                  <c:v>5.3915000000000007E-4</c:v>
                </c:pt>
                <c:pt idx="1682">
                  <c:v>5.2543000000000012E-4</c:v>
                </c:pt>
                <c:pt idx="1683">
                  <c:v>5.2757000000000021E-4</c:v>
                </c:pt>
                <c:pt idx="1684">
                  <c:v>5.2356000000000006E-4</c:v>
                </c:pt>
                <c:pt idx="1685">
                  <c:v>5.3229000000000004E-4</c:v>
                </c:pt>
                <c:pt idx="1686">
                  <c:v>5.2439000000000012E-4</c:v>
                </c:pt>
                <c:pt idx="1687">
                  <c:v>5.2980000000000008E-4</c:v>
                </c:pt>
                <c:pt idx="1688">
                  <c:v>5.2503000000000011E-4</c:v>
                </c:pt>
                <c:pt idx="1689">
                  <c:v>5.3728000000000011E-4</c:v>
                </c:pt>
                <c:pt idx="1690">
                  <c:v>5.2231000000000011E-4</c:v>
                </c:pt>
                <c:pt idx="1691">
                  <c:v>5.2121000000000003E-4</c:v>
                </c:pt>
                <c:pt idx="1692">
                  <c:v>5.1803000000000016E-4</c:v>
                </c:pt>
                <c:pt idx="1693">
                  <c:v>5.3476000000000012E-4</c:v>
                </c:pt>
                <c:pt idx="1694">
                  <c:v>5.1994000000000009E-4</c:v>
                </c:pt>
                <c:pt idx="1695">
                  <c:v>5.3075000000000008E-4</c:v>
                </c:pt>
                <c:pt idx="1696">
                  <c:v>5.2748000000000009E-4</c:v>
                </c:pt>
                <c:pt idx="1697">
                  <c:v>5.3647000000000015E-4</c:v>
                </c:pt>
                <c:pt idx="1698">
                  <c:v>5.3139000000000007E-4</c:v>
                </c:pt>
                <c:pt idx="1699">
                  <c:v>5.2566000000000006E-4</c:v>
                </c:pt>
                <c:pt idx="1700">
                  <c:v>5.2266000000000009E-4</c:v>
                </c:pt>
                <c:pt idx="1701">
                  <c:v>5.2107000000000011E-4</c:v>
                </c:pt>
                <c:pt idx="1702">
                  <c:v>5.2884000000000015E-4</c:v>
                </c:pt>
                <c:pt idx="1703">
                  <c:v>5.2481000000000012E-4</c:v>
                </c:pt>
                <c:pt idx="1704">
                  <c:v>5.3167000000000015E-4</c:v>
                </c:pt>
                <c:pt idx="1705">
                  <c:v>5.2793000000000024E-4</c:v>
                </c:pt>
                <c:pt idx="1706">
                  <c:v>5.2884000000000015E-4</c:v>
                </c:pt>
                <c:pt idx="1707">
                  <c:v>5.2461000000000012E-4</c:v>
                </c:pt>
                <c:pt idx="1708">
                  <c:v>5.2643000000000004E-4</c:v>
                </c:pt>
                <c:pt idx="1709">
                  <c:v>5.1740000000000011E-4</c:v>
                </c:pt>
                <c:pt idx="1710">
                  <c:v>5.2418000000000018E-4</c:v>
                </c:pt>
                <c:pt idx="1711">
                  <c:v>5.3541000000000005E-4</c:v>
                </c:pt>
                <c:pt idx="1712">
                  <c:v>5.358400000000001E-4</c:v>
                </c:pt>
                <c:pt idx="1713">
                  <c:v>5.2793000000000024E-4</c:v>
                </c:pt>
                <c:pt idx="1714">
                  <c:v>5.4342000000000008E-4</c:v>
                </c:pt>
                <c:pt idx="1715">
                  <c:v>5.2503000000000011E-4</c:v>
                </c:pt>
                <c:pt idx="1716">
                  <c:v>5.3603000000000006E-4</c:v>
                </c:pt>
                <c:pt idx="1717">
                  <c:v>5.3666000000000011E-4</c:v>
                </c:pt>
                <c:pt idx="1718">
                  <c:v>5.2757000000000021E-4</c:v>
                </c:pt>
                <c:pt idx="1719">
                  <c:v>5.2294000000000017E-4</c:v>
                </c:pt>
                <c:pt idx="1720">
                  <c:v>5.1618000000000009E-4</c:v>
                </c:pt>
                <c:pt idx="1721">
                  <c:v>5.2107000000000011E-4</c:v>
                </c:pt>
                <c:pt idx="1722">
                  <c:v>5.2185000000000013E-4</c:v>
                </c:pt>
                <c:pt idx="1723">
                  <c:v>5.1732000000000015E-4</c:v>
                </c:pt>
                <c:pt idx="1724">
                  <c:v>5.3775000000000003E-4</c:v>
                </c:pt>
                <c:pt idx="1725">
                  <c:v>5.3479000000000016E-4</c:v>
                </c:pt>
                <c:pt idx="1726">
                  <c:v>5.2668000000000007E-4</c:v>
                </c:pt>
                <c:pt idx="1727">
                  <c:v>5.2655000000000009E-4</c:v>
                </c:pt>
                <c:pt idx="1728">
                  <c:v>5.2884000000000015E-4</c:v>
                </c:pt>
                <c:pt idx="1729">
                  <c:v>5.1420000000000003E-4</c:v>
                </c:pt>
                <c:pt idx="1730">
                  <c:v>5.0922000000000012E-4</c:v>
                </c:pt>
                <c:pt idx="1731">
                  <c:v>5.1358000000000013E-4</c:v>
                </c:pt>
                <c:pt idx="1732">
                  <c:v>5.4147000000000006E-4</c:v>
                </c:pt>
                <c:pt idx="1733">
                  <c:v>5.1803000000000016E-4</c:v>
                </c:pt>
                <c:pt idx="1734">
                  <c:v>5.1942000000000004E-4</c:v>
                </c:pt>
                <c:pt idx="1735">
                  <c:v>5.2169000000000011E-4</c:v>
                </c:pt>
                <c:pt idx="1736">
                  <c:v>5.2312000000000018E-4</c:v>
                </c:pt>
                <c:pt idx="1737">
                  <c:v>5.2418000000000018E-4</c:v>
                </c:pt>
                <c:pt idx="1738">
                  <c:v>5.1295000000000008E-4</c:v>
                </c:pt>
                <c:pt idx="1739">
                  <c:v>5.2356000000000006E-4</c:v>
                </c:pt>
                <c:pt idx="1740">
                  <c:v>5.3520000000000011E-4</c:v>
                </c:pt>
                <c:pt idx="1741">
                  <c:v>5.3167000000000015E-4</c:v>
                </c:pt>
                <c:pt idx="1742">
                  <c:v>5.2855000000000014E-4</c:v>
                </c:pt>
                <c:pt idx="1743">
                  <c:v>5.2439000000000012E-4</c:v>
                </c:pt>
                <c:pt idx="1744">
                  <c:v>5.2793000000000024E-4</c:v>
                </c:pt>
                <c:pt idx="1745">
                  <c:v>5.3393000000000017E-4</c:v>
                </c:pt>
                <c:pt idx="1746">
                  <c:v>5.3563000000000026E-4</c:v>
                </c:pt>
                <c:pt idx="1747">
                  <c:v>5.2169000000000011E-4</c:v>
                </c:pt>
                <c:pt idx="1748">
                  <c:v>5.1544999999999998E-4</c:v>
                </c:pt>
                <c:pt idx="1749">
                  <c:v>5.2418000000000018E-4</c:v>
                </c:pt>
                <c:pt idx="1750">
                  <c:v>5.2044000000000016E-4</c:v>
                </c:pt>
                <c:pt idx="1751">
                  <c:v>5.2757000000000021E-4</c:v>
                </c:pt>
                <c:pt idx="1752">
                  <c:v>5.3167000000000015E-4</c:v>
                </c:pt>
                <c:pt idx="1753">
                  <c:v>5.2980000000000008E-4</c:v>
                </c:pt>
                <c:pt idx="1754">
                  <c:v>5.2107000000000011E-4</c:v>
                </c:pt>
                <c:pt idx="1755">
                  <c:v>5.2312000000000018E-4</c:v>
                </c:pt>
                <c:pt idx="1756">
                  <c:v>5.2793000000000024E-4</c:v>
                </c:pt>
                <c:pt idx="1757">
                  <c:v>5.2793000000000024E-4</c:v>
                </c:pt>
                <c:pt idx="1758">
                  <c:v>5.2294000000000017E-4</c:v>
                </c:pt>
                <c:pt idx="1759">
                  <c:v>5.191900000000001E-4</c:v>
                </c:pt>
                <c:pt idx="1760">
                  <c:v>5.185700000000001E-4</c:v>
                </c:pt>
                <c:pt idx="1761">
                  <c:v>5.2376000000000007E-4</c:v>
                </c:pt>
                <c:pt idx="1762">
                  <c:v>5.2793000000000024E-4</c:v>
                </c:pt>
                <c:pt idx="1763">
                  <c:v>5.2356000000000006E-4</c:v>
                </c:pt>
                <c:pt idx="1764">
                  <c:v>5.2980000000000008E-4</c:v>
                </c:pt>
                <c:pt idx="1765">
                  <c:v>5.2605000000000002E-4</c:v>
                </c:pt>
                <c:pt idx="1766">
                  <c:v>5.1982000000000016E-4</c:v>
                </c:pt>
                <c:pt idx="1767">
                  <c:v>5.3011000000000009E-4</c:v>
                </c:pt>
                <c:pt idx="1768">
                  <c:v>5.2169000000000011E-4</c:v>
                </c:pt>
                <c:pt idx="1769">
                  <c:v>5.2543000000000012E-4</c:v>
                </c:pt>
                <c:pt idx="1770">
                  <c:v>5.2481000000000012E-4</c:v>
                </c:pt>
                <c:pt idx="1771">
                  <c:v>5.3167000000000015E-4</c:v>
                </c:pt>
                <c:pt idx="1772">
                  <c:v>5.185700000000001E-4</c:v>
                </c:pt>
                <c:pt idx="1773">
                  <c:v>5.2503000000000011E-4</c:v>
                </c:pt>
                <c:pt idx="1774">
                  <c:v>5.2855000000000014E-4</c:v>
                </c:pt>
                <c:pt idx="1775">
                  <c:v>5.2503000000000011E-4</c:v>
                </c:pt>
                <c:pt idx="1776">
                  <c:v>5.2169000000000011E-4</c:v>
                </c:pt>
                <c:pt idx="1777">
                  <c:v>5.2294000000000017E-4</c:v>
                </c:pt>
                <c:pt idx="1778">
                  <c:v>5.1812000000000006E-4</c:v>
                </c:pt>
                <c:pt idx="1779">
                  <c:v>5.1929999999999999E-4</c:v>
                </c:pt>
                <c:pt idx="1780">
                  <c:v>5.1422000000000013E-4</c:v>
                </c:pt>
                <c:pt idx="1781">
                  <c:v>5.2793000000000024E-4</c:v>
                </c:pt>
                <c:pt idx="1782">
                  <c:v>5.3711000000000015E-4</c:v>
                </c:pt>
                <c:pt idx="1783">
                  <c:v>5.2605000000000002E-4</c:v>
                </c:pt>
                <c:pt idx="1784">
                  <c:v>5.2980000000000008E-4</c:v>
                </c:pt>
                <c:pt idx="1785">
                  <c:v>5.2543000000000012E-4</c:v>
                </c:pt>
                <c:pt idx="1786">
                  <c:v>5.2107000000000011E-4</c:v>
                </c:pt>
                <c:pt idx="1787">
                  <c:v>5.2948000000000003E-4</c:v>
                </c:pt>
                <c:pt idx="1788">
                  <c:v>5.1929999999999999E-4</c:v>
                </c:pt>
                <c:pt idx="1789">
                  <c:v>5.187700000000001E-4</c:v>
                </c:pt>
                <c:pt idx="1790">
                  <c:v>5.2757000000000021E-4</c:v>
                </c:pt>
                <c:pt idx="1791">
                  <c:v>5.1740000000000011E-4</c:v>
                </c:pt>
                <c:pt idx="1792">
                  <c:v>5.185700000000001E-4</c:v>
                </c:pt>
                <c:pt idx="1793">
                  <c:v>5.1670000000000004E-4</c:v>
                </c:pt>
                <c:pt idx="1794">
                  <c:v>5.2566000000000006E-4</c:v>
                </c:pt>
                <c:pt idx="1795">
                  <c:v>5.2980000000000008E-4</c:v>
                </c:pt>
                <c:pt idx="1796">
                  <c:v>5.2294000000000017E-4</c:v>
                </c:pt>
                <c:pt idx="1797">
                  <c:v>5.2231000000000011E-4</c:v>
                </c:pt>
                <c:pt idx="1798">
                  <c:v>5.2668000000000007E-4</c:v>
                </c:pt>
                <c:pt idx="1799">
                  <c:v>5.1732000000000015E-4</c:v>
                </c:pt>
                <c:pt idx="1800">
                  <c:v>5.191900000000001E-4</c:v>
                </c:pt>
                <c:pt idx="1801">
                  <c:v>5.3479000000000016E-4</c:v>
                </c:pt>
                <c:pt idx="1802">
                  <c:v>5.1982000000000016E-4</c:v>
                </c:pt>
                <c:pt idx="1803">
                  <c:v>5.2107000000000011E-4</c:v>
                </c:pt>
                <c:pt idx="1804">
                  <c:v>5.1982000000000016E-4</c:v>
                </c:pt>
                <c:pt idx="1805">
                  <c:v>5.2248000000000008E-4</c:v>
                </c:pt>
                <c:pt idx="1806">
                  <c:v>5.2418000000000018E-4</c:v>
                </c:pt>
                <c:pt idx="1807">
                  <c:v>5.2980000000000008E-4</c:v>
                </c:pt>
                <c:pt idx="1808">
                  <c:v>5.3977000000000007E-4</c:v>
                </c:pt>
                <c:pt idx="1809">
                  <c:v>5.3838000000000009E-4</c:v>
                </c:pt>
                <c:pt idx="1810">
                  <c:v>5.2044000000000016E-4</c:v>
                </c:pt>
                <c:pt idx="1811">
                  <c:v>5.1795000000000009E-4</c:v>
                </c:pt>
                <c:pt idx="1812">
                  <c:v>5.1803000000000016E-4</c:v>
                </c:pt>
                <c:pt idx="1813">
                  <c:v>5.2543000000000012E-4</c:v>
                </c:pt>
                <c:pt idx="1814">
                  <c:v>5.1732000000000015E-4</c:v>
                </c:pt>
                <c:pt idx="1815">
                  <c:v>5.2855000000000014E-4</c:v>
                </c:pt>
                <c:pt idx="1816">
                  <c:v>5.2231000000000011E-4</c:v>
                </c:pt>
                <c:pt idx="1817">
                  <c:v>5.1982000000000016E-4</c:v>
                </c:pt>
                <c:pt idx="1818">
                  <c:v>5.1358000000000013E-4</c:v>
                </c:pt>
                <c:pt idx="1819">
                  <c:v>5.3075000000000008E-4</c:v>
                </c:pt>
                <c:pt idx="1820">
                  <c:v>5.1732000000000015E-4</c:v>
                </c:pt>
                <c:pt idx="1821">
                  <c:v>5.1612000000000012E-4</c:v>
                </c:pt>
                <c:pt idx="1822">
                  <c:v>5.1548999999999996E-4</c:v>
                </c:pt>
                <c:pt idx="1823">
                  <c:v>5.185700000000001E-4</c:v>
                </c:pt>
                <c:pt idx="1824">
                  <c:v>5.2605000000000002E-4</c:v>
                </c:pt>
                <c:pt idx="1825">
                  <c:v>5.2668000000000007E-4</c:v>
                </c:pt>
                <c:pt idx="1826">
                  <c:v>5.2294000000000017E-4</c:v>
                </c:pt>
                <c:pt idx="1827">
                  <c:v>5.2503000000000011E-4</c:v>
                </c:pt>
                <c:pt idx="1828">
                  <c:v>5.2481000000000012E-4</c:v>
                </c:pt>
                <c:pt idx="1829">
                  <c:v>5.2543000000000012E-4</c:v>
                </c:pt>
                <c:pt idx="1830">
                  <c:v>5.2044000000000016E-4</c:v>
                </c:pt>
                <c:pt idx="1831">
                  <c:v>5.2231000000000011E-4</c:v>
                </c:pt>
                <c:pt idx="1832">
                  <c:v>5.2917000000000014E-4</c:v>
                </c:pt>
                <c:pt idx="1833">
                  <c:v>5.2418000000000018E-4</c:v>
                </c:pt>
                <c:pt idx="1834">
                  <c:v>5.1982000000000016E-4</c:v>
                </c:pt>
                <c:pt idx="1835">
                  <c:v>5.2693000000000011E-4</c:v>
                </c:pt>
                <c:pt idx="1836">
                  <c:v>5.2418000000000018E-4</c:v>
                </c:pt>
                <c:pt idx="1837">
                  <c:v>5.2376000000000007E-4</c:v>
                </c:pt>
                <c:pt idx="1838">
                  <c:v>5.1608000000000003E-4</c:v>
                </c:pt>
                <c:pt idx="1839">
                  <c:v>5.2169000000000011E-4</c:v>
                </c:pt>
                <c:pt idx="1840">
                  <c:v>5.1982000000000016E-4</c:v>
                </c:pt>
                <c:pt idx="1841">
                  <c:v>5.1982000000000016E-4</c:v>
                </c:pt>
                <c:pt idx="1842">
                  <c:v>5.1676000000000001E-4</c:v>
                </c:pt>
                <c:pt idx="1843">
                  <c:v>5.5100000000000006E-4</c:v>
                </c:pt>
                <c:pt idx="1844">
                  <c:v>5.3647000000000015E-4</c:v>
                </c:pt>
                <c:pt idx="1845">
                  <c:v>5.2231000000000011E-4</c:v>
                </c:pt>
                <c:pt idx="1846">
                  <c:v>5.2418000000000018E-4</c:v>
                </c:pt>
                <c:pt idx="1847">
                  <c:v>5.2294000000000017E-4</c:v>
                </c:pt>
                <c:pt idx="1848">
                  <c:v>5.2543000000000012E-4</c:v>
                </c:pt>
                <c:pt idx="1849">
                  <c:v>5.3075000000000008E-4</c:v>
                </c:pt>
                <c:pt idx="1850">
                  <c:v>5.1929999999999999E-4</c:v>
                </c:pt>
                <c:pt idx="1851">
                  <c:v>5.1628000000000004E-4</c:v>
                </c:pt>
                <c:pt idx="1852">
                  <c:v>5.2376000000000007E-4</c:v>
                </c:pt>
                <c:pt idx="1853">
                  <c:v>5.2396000000000018E-4</c:v>
                </c:pt>
                <c:pt idx="1854">
                  <c:v>5.6064000000000016E-4</c:v>
                </c:pt>
                <c:pt idx="1855">
                  <c:v>5.5364000000000021E-4</c:v>
                </c:pt>
                <c:pt idx="1856">
                  <c:v>5.5301000000000026E-4</c:v>
                </c:pt>
                <c:pt idx="1857">
                  <c:v>5.5287000000000012E-4</c:v>
                </c:pt>
                <c:pt idx="1858">
                  <c:v>5.7101000000000016E-4</c:v>
                </c:pt>
                <c:pt idx="1859">
                  <c:v>5.7221000000000008E-4</c:v>
                </c:pt>
                <c:pt idx="1860">
                  <c:v>5.6597000000000017E-4</c:v>
                </c:pt>
                <c:pt idx="1861">
                  <c:v>5.4532000000000007E-4</c:v>
                </c:pt>
                <c:pt idx="1862">
                  <c:v>5.6382000000000014E-4</c:v>
                </c:pt>
                <c:pt idx="1863">
                  <c:v>5.6352000000000008E-4</c:v>
                </c:pt>
                <c:pt idx="1864">
                  <c:v>5.6288000000000009E-4</c:v>
                </c:pt>
                <c:pt idx="1865">
                  <c:v>5.6223000000000004E-4</c:v>
                </c:pt>
                <c:pt idx="1866">
                  <c:v>5.5898000000000026E-4</c:v>
                </c:pt>
                <c:pt idx="1867">
                  <c:v>5.5724000000000008E-4</c:v>
                </c:pt>
                <c:pt idx="1868">
                  <c:v>5.5661000000000013E-4</c:v>
                </c:pt>
                <c:pt idx="1869">
                  <c:v>5.5599000000000013E-4</c:v>
                </c:pt>
                <c:pt idx="1870">
                  <c:v>5.5809000000000013E-4</c:v>
                </c:pt>
                <c:pt idx="1871">
                  <c:v>5.5619000000000013E-4</c:v>
                </c:pt>
                <c:pt idx="1872">
                  <c:v>5.5834000000000027E-4</c:v>
                </c:pt>
                <c:pt idx="1873">
                  <c:v>5.5225000000000001E-4</c:v>
                </c:pt>
                <c:pt idx="1874">
                  <c:v>5.5537000000000013E-4</c:v>
                </c:pt>
                <c:pt idx="1875">
                  <c:v>5.5162000000000006E-4</c:v>
                </c:pt>
                <c:pt idx="1876">
                  <c:v>5.5474000000000007E-4</c:v>
                </c:pt>
                <c:pt idx="1877">
                  <c:v>5.5173000000000006E-4</c:v>
                </c:pt>
                <c:pt idx="1878">
                  <c:v>5.5412000000000007E-4</c:v>
                </c:pt>
                <c:pt idx="1879">
                  <c:v>5.5555000000000003E-4</c:v>
                </c:pt>
                <c:pt idx="1880">
                  <c:v>5.5474000000000007E-4</c:v>
                </c:pt>
                <c:pt idx="1881">
                  <c:v>5.5287000000000012E-4</c:v>
                </c:pt>
                <c:pt idx="1882">
                  <c:v>5.5287000000000012E-4</c:v>
                </c:pt>
                <c:pt idx="1883">
                  <c:v>5.5537000000000013E-4</c:v>
                </c:pt>
                <c:pt idx="1884">
                  <c:v>5.5599000000000013E-4</c:v>
                </c:pt>
                <c:pt idx="1885">
                  <c:v>5.5537000000000013E-4</c:v>
                </c:pt>
                <c:pt idx="1886">
                  <c:v>5.5491000000000015E-4</c:v>
                </c:pt>
                <c:pt idx="1887">
                  <c:v>5.6254000000000015E-4</c:v>
                </c:pt>
                <c:pt idx="1888">
                  <c:v>5.5350000000000006E-4</c:v>
                </c:pt>
                <c:pt idx="1889">
                  <c:v>5.5911000000000014E-4</c:v>
                </c:pt>
                <c:pt idx="1890">
                  <c:v>5.4919000000000018E-4</c:v>
                </c:pt>
                <c:pt idx="1891">
                  <c:v>5.5537000000000013E-4</c:v>
                </c:pt>
                <c:pt idx="1892">
                  <c:v>5.5491000000000015E-4</c:v>
                </c:pt>
                <c:pt idx="1893">
                  <c:v>5.6954000000000011E-4</c:v>
                </c:pt>
                <c:pt idx="1894">
                  <c:v>5.6285000000000016E-4</c:v>
                </c:pt>
                <c:pt idx="1895">
                  <c:v>5.5428000000000009E-4</c:v>
                </c:pt>
                <c:pt idx="1896">
                  <c:v>5.5911000000000014E-4</c:v>
                </c:pt>
                <c:pt idx="1897">
                  <c:v>5.641000000000001E-4</c:v>
                </c:pt>
                <c:pt idx="1898">
                  <c:v>5.5619000000000013E-4</c:v>
                </c:pt>
                <c:pt idx="1899">
                  <c:v>5.5809000000000013E-4</c:v>
                </c:pt>
                <c:pt idx="1900">
                  <c:v>5.5173000000000006E-4</c:v>
                </c:pt>
                <c:pt idx="1901">
                  <c:v>5.5848000000000009E-4</c:v>
                </c:pt>
                <c:pt idx="1902">
                  <c:v>5.6098000000000009E-4</c:v>
                </c:pt>
                <c:pt idx="1903">
                  <c:v>5.6159999999999999E-4</c:v>
                </c:pt>
                <c:pt idx="1904">
                  <c:v>5.5474000000000007E-4</c:v>
                </c:pt>
                <c:pt idx="1905">
                  <c:v>5.6285000000000016E-4</c:v>
                </c:pt>
                <c:pt idx="1906">
                  <c:v>5.5682000000000008E-4</c:v>
                </c:pt>
                <c:pt idx="1907">
                  <c:v>5.5555000000000003E-4</c:v>
                </c:pt>
                <c:pt idx="1908">
                  <c:v>5.6535000000000016E-4</c:v>
                </c:pt>
                <c:pt idx="1909">
                  <c:v>5.6382000000000014E-4</c:v>
                </c:pt>
                <c:pt idx="1910">
                  <c:v>5.5661000000000013E-4</c:v>
                </c:pt>
                <c:pt idx="1911">
                  <c:v>5.5474000000000007E-4</c:v>
                </c:pt>
                <c:pt idx="1912">
                  <c:v>5.5474000000000007E-4</c:v>
                </c:pt>
                <c:pt idx="1913">
                  <c:v>5.5537000000000013E-4</c:v>
                </c:pt>
                <c:pt idx="1914">
                  <c:v>5.5724000000000008E-4</c:v>
                </c:pt>
                <c:pt idx="1915">
                  <c:v>5.5537000000000013E-4</c:v>
                </c:pt>
                <c:pt idx="1916">
                  <c:v>5.6597000000000017E-4</c:v>
                </c:pt>
                <c:pt idx="1917">
                  <c:v>5.5364000000000021E-4</c:v>
                </c:pt>
                <c:pt idx="1918">
                  <c:v>5.4975000000000011E-4</c:v>
                </c:pt>
                <c:pt idx="1919">
                  <c:v>5.4289000000000008E-4</c:v>
                </c:pt>
                <c:pt idx="1920">
                  <c:v>5.5350000000000006E-4</c:v>
                </c:pt>
                <c:pt idx="1921">
                  <c:v>5.6159999999999999E-4</c:v>
                </c:pt>
                <c:pt idx="1922">
                  <c:v>5.6285000000000016E-4</c:v>
                </c:pt>
                <c:pt idx="1923">
                  <c:v>5.5263000000000014E-4</c:v>
                </c:pt>
                <c:pt idx="1924">
                  <c:v>5.5412000000000007E-4</c:v>
                </c:pt>
                <c:pt idx="1925">
                  <c:v>5.5100000000000006E-4</c:v>
                </c:pt>
                <c:pt idx="1926">
                  <c:v>5.5046000000000012E-4</c:v>
                </c:pt>
                <c:pt idx="1927">
                  <c:v>5.6347000000000016E-4</c:v>
                </c:pt>
                <c:pt idx="1928">
                  <c:v>5.5412000000000007E-4</c:v>
                </c:pt>
                <c:pt idx="1929">
                  <c:v>5.6064000000000016E-4</c:v>
                </c:pt>
                <c:pt idx="1930">
                  <c:v>5.4788000000000026E-4</c:v>
                </c:pt>
                <c:pt idx="1931">
                  <c:v>5.5225000000000001E-4</c:v>
                </c:pt>
                <c:pt idx="1932">
                  <c:v>5.5100000000000006E-4</c:v>
                </c:pt>
                <c:pt idx="1933">
                  <c:v>5.6036000000000009E-4</c:v>
                </c:pt>
                <c:pt idx="1934">
                  <c:v>5.5162000000000006E-4</c:v>
                </c:pt>
                <c:pt idx="1935">
                  <c:v>5.4792000000000024E-4</c:v>
                </c:pt>
                <c:pt idx="1936">
                  <c:v>5.5364000000000021E-4</c:v>
                </c:pt>
                <c:pt idx="1937">
                  <c:v>5.5225000000000001E-4</c:v>
                </c:pt>
                <c:pt idx="1938">
                  <c:v>5.5474000000000007E-4</c:v>
                </c:pt>
                <c:pt idx="1939">
                  <c:v>5.6036000000000009E-4</c:v>
                </c:pt>
                <c:pt idx="1940">
                  <c:v>5.4410000000000027E-4</c:v>
                </c:pt>
                <c:pt idx="1941">
                  <c:v>5.5428000000000009E-4</c:v>
                </c:pt>
                <c:pt idx="1942">
                  <c:v>5.5911000000000014E-4</c:v>
                </c:pt>
                <c:pt idx="1943">
                  <c:v>5.5537000000000013E-4</c:v>
                </c:pt>
                <c:pt idx="1944">
                  <c:v>5.5873000000000012E-4</c:v>
                </c:pt>
                <c:pt idx="1945">
                  <c:v>5.5225000000000001E-4</c:v>
                </c:pt>
                <c:pt idx="1946">
                  <c:v>5.5555000000000003E-4</c:v>
                </c:pt>
                <c:pt idx="1947">
                  <c:v>5.5225000000000001E-4</c:v>
                </c:pt>
                <c:pt idx="1948">
                  <c:v>5.6444999999999998E-4</c:v>
                </c:pt>
                <c:pt idx="1949">
                  <c:v>5.5350000000000006E-4</c:v>
                </c:pt>
                <c:pt idx="1950">
                  <c:v>5.4165000000000018E-4</c:v>
                </c:pt>
                <c:pt idx="1951">
                  <c:v>5.5474000000000007E-4</c:v>
                </c:pt>
                <c:pt idx="1952">
                  <c:v>5.5287000000000012E-4</c:v>
                </c:pt>
                <c:pt idx="1953">
                  <c:v>5.5911000000000014E-4</c:v>
                </c:pt>
                <c:pt idx="1954">
                  <c:v>5.5162000000000006E-4</c:v>
                </c:pt>
                <c:pt idx="1955">
                  <c:v>5.5364000000000021E-4</c:v>
                </c:pt>
                <c:pt idx="1956">
                  <c:v>5.6036000000000009E-4</c:v>
                </c:pt>
                <c:pt idx="1957">
                  <c:v>5.5619000000000013E-4</c:v>
                </c:pt>
                <c:pt idx="1958">
                  <c:v>5.5911000000000014E-4</c:v>
                </c:pt>
                <c:pt idx="1959">
                  <c:v>5.6159999999999999E-4</c:v>
                </c:pt>
                <c:pt idx="1960">
                  <c:v>5.5724000000000008E-4</c:v>
                </c:pt>
                <c:pt idx="1961">
                  <c:v>5.5350000000000006E-4</c:v>
                </c:pt>
                <c:pt idx="1962">
                  <c:v>5.5474000000000007E-4</c:v>
                </c:pt>
                <c:pt idx="1963">
                  <c:v>5.5350000000000006E-4</c:v>
                </c:pt>
                <c:pt idx="1964">
                  <c:v>5.5537000000000013E-4</c:v>
                </c:pt>
                <c:pt idx="1965">
                  <c:v>5.4983000000000018E-4</c:v>
                </c:pt>
                <c:pt idx="1966">
                  <c:v>5.6098000000000009E-4</c:v>
                </c:pt>
                <c:pt idx="1967">
                  <c:v>5.5428000000000009E-4</c:v>
                </c:pt>
                <c:pt idx="1968">
                  <c:v>5.5848000000000009E-4</c:v>
                </c:pt>
                <c:pt idx="1969">
                  <c:v>5.5100000000000006E-4</c:v>
                </c:pt>
                <c:pt idx="1970">
                  <c:v>5.5350000000000006E-4</c:v>
                </c:pt>
                <c:pt idx="1971">
                  <c:v>5.4040000000000013E-4</c:v>
                </c:pt>
                <c:pt idx="1972">
                  <c:v>5.4476000000000014E-4</c:v>
                </c:pt>
                <c:pt idx="1973">
                  <c:v>5.5682000000000008E-4</c:v>
                </c:pt>
                <c:pt idx="1974">
                  <c:v>5.5412000000000007E-4</c:v>
                </c:pt>
                <c:pt idx="1975">
                  <c:v>5.4040000000000013E-4</c:v>
                </c:pt>
                <c:pt idx="1976">
                  <c:v>5.4792000000000024E-4</c:v>
                </c:pt>
                <c:pt idx="1977">
                  <c:v>5.5491000000000015E-4</c:v>
                </c:pt>
                <c:pt idx="1978">
                  <c:v>5.5110000000000011E-4</c:v>
                </c:pt>
                <c:pt idx="1979">
                  <c:v>5.4664000000000015E-4</c:v>
                </c:pt>
                <c:pt idx="1980">
                  <c:v>5.4539000000000009E-4</c:v>
                </c:pt>
                <c:pt idx="1981">
                  <c:v>5.5350000000000006E-4</c:v>
                </c:pt>
                <c:pt idx="1982">
                  <c:v>5.5162000000000006E-4</c:v>
                </c:pt>
                <c:pt idx="1983">
                  <c:v>5.4474000000000026E-4</c:v>
                </c:pt>
                <c:pt idx="1984">
                  <c:v>5.5287000000000012E-4</c:v>
                </c:pt>
                <c:pt idx="1985">
                  <c:v>5.4601000000000009E-4</c:v>
                </c:pt>
                <c:pt idx="1986">
                  <c:v>5.4792000000000024E-4</c:v>
                </c:pt>
                <c:pt idx="1987">
                  <c:v>5.4975000000000011E-4</c:v>
                </c:pt>
                <c:pt idx="1988">
                  <c:v>5.3775000000000003E-4</c:v>
                </c:pt>
                <c:pt idx="1989">
                  <c:v>5.5599000000000013E-4</c:v>
                </c:pt>
                <c:pt idx="1990">
                  <c:v>5.5537000000000013E-4</c:v>
                </c:pt>
                <c:pt idx="1991">
                  <c:v>5.5287000000000012E-4</c:v>
                </c:pt>
                <c:pt idx="1992">
                  <c:v>5.5350000000000006E-4</c:v>
                </c:pt>
                <c:pt idx="1993">
                  <c:v>5.5973000000000014E-4</c:v>
                </c:pt>
                <c:pt idx="1994">
                  <c:v>5.5287000000000012E-4</c:v>
                </c:pt>
                <c:pt idx="1995">
                  <c:v>5.5100000000000006E-4</c:v>
                </c:pt>
                <c:pt idx="1996">
                  <c:v>5.5786000000000008E-4</c:v>
                </c:pt>
                <c:pt idx="1997">
                  <c:v>5.5038000000000016E-4</c:v>
                </c:pt>
                <c:pt idx="1998">
                  <c:v>5.5412000000000007E-4</c:v>
                </c:pt>
                <c:pt idx="1999">
                  <c:v>5.5110000000000011E-4</c:v>
                </c:pt>
                <c:pt idx="2000">
                  <c:v>5.5474000000000007E-4</c:v>
                </c:pt>
                <c:pt idx="2001">
                  <c:v>5.5100000000000006E-4</c:v>
                </c:pt>
                <c:pt idx="2002">
                  <c:v>5.5619000000000013E-4</c:v>
                </c:pt>
                <c:pt idx="2003">
                  <c:v>5.5555000000000003E-4</c:v>
                </c:pt>
                <c:pt idx="2004">
                  <c:v>5.5786000000000008E-4</c:v>
                </c:pt>
                <c:pt idx="2005">
                  <c:v>5.5474000000000007E-4</c:v>
                </c:pt>
                <c:pt idx="2006">
                  <c:v>5.5724000000000008E-4</c:v>
                </c:pt>
                <c:pt idx="2007">
                  <c:v>5.5973000000000014E-4</c:v>
                </c:pt>
                <c:pt idx="2008">
                  <c:v>5.5937000000000011E-4</c:v>
                </c:pt>
                <c:pt idx="2009">
                  <c:v>5.5287000000000012E-4</c:v>
                </c:pt>
                <c:pt idx="2010">
                  <c:v>5.5599000000000013E-4</c:v>
                </c:pt>
                <c:pt idx="2011">
                  <c:v>5.5661000000000013E-4</c:v>
                </c:pt>
                <c:pt idx="2012">
                  <c:v>5.5682000000000008E-4</c:v>
                </c:pt>
                <c:pt idx="2013">
                  <c:v>5.5661000000000013E-4</c:v>
                </c:pt>
                <c:pt idx="2014">
                  <c:v>5.5724000000000008E-4</c:v>
                </c:pt>
                <c:pt idx="2015">
                  <c:v>5.5474000000000007E-4</c:v>
                </c:pt>
                <c:pt idx="2016">
                  <c:v>5.6254000000000015E-4</c:v>
                </c:pt>
                <c:pt idx="2017">
                  <c:v>5.5786000000000008E-4</c:v>
                </c:pt>
                <c:pt idx="2018">
                  <c:v>5.5100000000000006E-4</c:v>
                </c:pt>
                <c:pt idx="2019">
                  <c:v>5.4728000000000014E-4</c:v>
                </c:pt>
                <c:pt idx="2020">
                  <c:v>5.4476000000000014E-4</c:v>
                </c:pt>
                <c:pt idx="2021">
                  <c:v>5.7158000000000013E-4</c:v>
                </c:pt>
                <c:pt idx="2022">
                  <c:v>5.4983000000000018E-4</c:v>
                </c:pt>
                <c:pt idx="2023">
                  <c:v>5.5911000000000014E-4</c:v>
                </c:pt>
                <c:pt idx="2024">
                  <c:v>5.5162000000000006E-4</c:v>
                </c:pt>
                <c:pt idx="2025">
                  <c:v>5.5848000000000009E-4</c:v>
                </c:pt>
                <c:pt idx="2026">
                  <c:v>5.6472000000000011E-4</c:v>
                </c:pt>
                <c:pt idx="2027">
                  <c:v>5.358400000000001E-4</c:v>
                </c:pt>
                <c:pt idx="2028">
                  <c:v>5.4474000000000026E-4</c:v>
                </c:pt>
                <c:pt idx="2029">
                  <c:v>5.5287000000000012E-4</c:v>
                </c:pt>
                <c:pt idx="2030">
                  <c:v>5.5555000000000003E-4</c:v>
                </c:pt>
                <c:pt idx="2031">
                  <c:v>5.5412000000000007E-4</c:v>
                </c:pt>
                <c:pt idx="2032">
                  <c:v>5.5491000000000015E-4</c:v>
                </c:pt>
                <c:pt idx="2033">
                  <c:v>5.5428000000000009E-4</c:v>
                </c:pt>
                <c:pt idx="2034">
                  <c:v>5.5973000000000014E-4</c:v>
                </c:pt>
                <c:pt idx="2035">
                  <c:v>5.4983000000000018E-4</c:v>
                </c:pt>
                <c:pt idx="2036">
                  <c:v>5.3978000000000001E-4</c:v>
                </c:pt>
                <c:pt idx="2037">
                  <c:v>5.5100000000000006E-4</c:v>
                </c:pt>
                <c:pt idx="2038">
                  <c:v>5.5162000000000006E-4</c:v>
                </c:pt>
                <c:pt idx="2039">
                  <c:v>5.5350000000000006E-4</c:v>
                </c:pt>
                <c:pt idx="2040">
                  <c:v>5.6472000000000011E-4</c:v>
                </c:pt>
                <c:pt idx="2041">
                  <c:v>5.5537000000000013E-4</c:v>
                </c:pt>
                <c:pt idx="2042">
                  <c:v>5.485100000000001E-4</c:v>
                </c:pt>
                <c:pt idx="2043">
                  <c:v>5.5287000000000012E-4</c:v>
                </c:pt>
                <c:pt idx="2044">
                  <c:v>5.4975000000000011E-4</c:v>
                </c:pt>
                <c:pt idx="2045">
                  <c:v>5.5237000000000016E-4</c:v>
                </c:pt>
                <c:pt idx="2046">
                  <c:v>5.4352000000000024E-4</c:v>
                </c:pt>
                <c:pt idx="2047">
                  <c:v>5.5661000000000013E-4</c:v>
                </c:pt>
                <c:pt idx="2048">
                  <c:v>5.6659000000000006E-4</c:v>
                </c:pt>
                <c:pt idx="2049">
                  <c:v>5.641000000000001E-4</c:v>
                </c:pt>
                <c:pt idx="2050">
                  <c:v>5.5537000000000013E-4</c:v>
                </c:pt>
                <c:pt idx="2051">
                  <c:v>5.5661000000000013E-4</c:v>
                </c:pt>
                <c:pt idx="2052">
                  <c:v>5.5724000000000008E-4</c:v>
                </c:pt>
                <c:pt idx="2053">
                  <c:v>5.5661000000000013E-4</c:v>
                </c:pt>
                <c:pt idx="2054">
                  <c:v>5.5287000000000012E-4</c:v>
                </c:pt>
                <c:pt idx="2055">
                  <c:v>5.4975000000000011E-4</c:v>
                </c:pt>
                <c:pt idx="2056">
                  <c:v>5.5364000000000021E-4</c:v>
                </c:pt>
                <c:pt idx="2057">
                  <c:v>5.4983000000000018E-4</c:v>
                </c:pt>
                <c:pt idx="2058">
                  <c:v>5.5350000000000006E-4</c:v>
                </c:pt>
                <c:pt idx="2059">
                  <c:v>5.5287000000000012E-4</c:v>
                </c:pt>
                <c:pt idx="2060">
                  <c:v>5.5474000000000007E-4</c:v>
                </c:pt>
                <c:pt idx="2061">
                  <c:v>5.5873000000000012E-4</c:v>
                </c:pt>
                <c:pt idx="2062">
                  <c:v>5.5100000000000006E-4</c:v>
                </c:pt>
                <c:pt idx="2063">
                  <c:v>5.5350000000000006E-4</c:v>
                </c:pt>
                <c:pt idx="2064">
                  <c:v>5.5110000000000011E-4</c:v>
                </c:pt>
                <c:pt idx="2065">
                  <c:v>5.641000000000001E-4</c:v>
                </c:pt>
                <c:pt idx="2066">
                  <c:v>5.5301000000000026E-4</c:v>
                </c:pt>
                <c:pt idx="2067">
                  <c:v>5.5162000000000006E-4</c:v>
                </c:pt>
                <c:pt idx="2068">
                  <c:v>5.5661000000000013E-4</c:v>
                </c:pt>
                <c:pt idx="2069">
                  <c:v>5.485100000000001E-4</c:v>
                </c:pt>
                <c:pt idx="2070">
                  <c:v>5.4913000000000021E-4</c:v>
                </c:pt>
                <c:pt idx="2071">
                  <c:v>5.5173000000000006E-4</c:v>
                </c:pt>
                <c:pt idx="2072">
                  <c:v>5.5599000000000013E-4</c:v>
                </c:pt>
                <c:pt idx="2073">
                  <c:v>5.5287000000000012E-4</c:v>
                </c:pt>
                <c:pt idx="2074">
                  <c:v>5.4919000000000018E-4</c:v>
                </c:pt>
                <c:pt idx="2075">
                  <c:v>5.5537000000000013E-4</c:v>
                </c:pt>
                <c:pt idx="2076">
                  <c:v>5.5412000000000007E-4</c:v>
                </c:pt>
                <c:pt idx="2077">
                  <c:v>5.5848000000000009E-4</c:v>
                </c:pt>
                <c:pt idx="2078">
                  <c:v>5.6036000000000009E-4</c:v>
                </c:pt>
                <c:pt idx="2079">
                  <c:v>5.6098000000000009E-4</c:v>
                </c:pt>
                <c:pt idx="2080">
                  <c:v>5.5555000000000003E-4</c:v>
                </c:pt>
                <c:pt idx="2081">
                  <c:v>5.5724000000000008E-4</c:v>
                </c:pt>
                <c:pt idx="2082">
                  <c:v>5.5364000000000021E-4</c:v>
                </c:pt>
                <c:pt idx="2083">
                  <c:v>5.5555000000000003E-4</c:v>
                </c:pt>
                <c:pt idx="2084">
                  <c:v>5.5973000000000014E-4</c:v>
                </c:pt>
                <c:pt idx="2085">
                  <c:v>5.5599000000000013E-4</c:v>
                </c:pt>
                <c:pt idx="2086">
                  <c:v>5.5225000000000001E-4</c:v>
                </c:pt>
                <c:pt idx="2087">
                  <c:v>5.6098000000000009E-4</c:v>
                </c:pt>
                <c:pt idx="2088">
                  <c:v>5.5100000000000006E-4</c:v>
                </c:pt>
                <c:pt idx="2089">
                  <c:v>5.485100000000001E-4</c:v>
                </c:pt>
                <c:pt idx="2090">
                  <c:v>5.4601000000000009E-4</c:v>
                </c:pt>
                <c:pt idx="2091">
                  <c:v>5.4728000000000014E-4</c:v>
                </c:pt>
                <c:pt idx="2092">
                  <c:v>5.5599000000000013E-4</c:v>
                </c:pt>
                <c:pt idx="2093">
                  <c:v>5.5350000000000006E-4</c:v>
                </c:pt>
                <c:pt idx="2094">
                  <c:v>5.6254000000000015E-4</c:v>
                </c:pt>
                <c:pt idx="2095">
                  <c:v>5.4726000000000015E-4</c:v>
                </c:pt>
                <c:pt idx="2096">
                  <c:v>5.5100000000000006E-4</c:v>
                </c:pt>
                <c:pt idx="2097">
                  <c:v>5.3728000000000011E-4</c:v>
                </c:pt>
                <c:pt idx="2098">
                  <c:v>5.5491000000000015E-4</c:v>
                </c:pt>
                <c:pt idx="2099">
                  <c:v>5.4728000000000014E-4</c:v>
                </c:pt>
                <c:pt idx="2100">
                  <c:v>5.5537000000000013E-4</c:v>
                </c:pt>
                <c:pt idx="2101">
                  <c:v>5.5110000000000011E-4</c:v>
                </c:pt>
                <c:pt idx="2102">
                  <c:v>5.4476000000000014E-4</c:v>
                </c:pt>
                <c:pt idx="2103">
                  <c:v>5.5412000000000007E-4</c:v>
                </c:pt>
                <c:pt idx="2104">
                  <c:v>5.5474000000000007E-4</c:v>
                </c:pt>
                <c:pt idx="2105">
                  <c:v>5.4726000000000015E-4</c:v>
                </c:pt>
                <c:pt idx="2106">
                  <c:v>5.4474000000000026E-4</c:v>
                </c:pt>
                <c:pt idx="2107">
                  <c:v>5.4792000000000024E-4</c:v>
                </c:pt>
                <c:pt idx="2108">
                  <c:v>5.5100000000000006E-4</c:v>
                </c:pt>
                <c:pt idx="2109">
                  <c:v>5.4165000000000018E-4</c:v>
                </c:pt>
                <c:pt idx="2110">
                  <c:v>5.4283000000000011E-4</c:v>
                </c:pt>
                <c:pt idx="2111">
                  <c:v>5.5412000000000007E-4</c:v>
                </c:pt>
                <c:pt idx="2112">
                  <c:v>5.3838000000000009E-4</c:v>
                </c:pt>
                <c:pt idx="2113">
                  <c:v>5.4726000000000015E-4</c:v>
                </c:pt>
                <c:pt idx="2114">
                  <c:v>5.5599000000000013E-4</c:v>
                </c:pt>
                <c:pt idx="2115">
                  <c:v>5.5537000000000013E-4</c:v>
                </c:pt>
                <c:pt idx="2116">
                  <c:v>5.5599000000000013E-4</c:v>
                </c:pt>
                <c:pt idx="2117">
                  <c:v>5.5162000000000006E-4</c:v>
                </c:pt>
                <c:pt idx="2118">
                  <c:v>5.4220000000000006E-4</c:v>
                </c:pt>
                <c:pt idx="2119">
                  <c:v>5.4664000000000015E-4</c:v>
                </c:pt>
                <c:pt idx="2120">
                  <c:v>5.4601000000000009E-4</c:v>
                </c:pt>
                <c:pt idx="2121">
                  <c:v>5.5474000000000007E-4</c:v>
                </c:pt>
                <c:pt idx="2122">
                  <c:v>5.5100000000000006E-4</c:v>
                </c:pt>
                <c:pt idx="2123">
                  <c:v>5.7145000000000004E-4</c:v>
                </c:pt>
                <c:pt idx="2124">
                  <c:v>5.1982000000000016E-4</c:v>
                </c:pt>
                <c:pt idx="2125">
                  <c:v>5.335400000000001E-4</c:v>
                </c:pt>
                <c:pt idx="2126">
                  <c:v>5.4352000000000024E-4</c:v>
                </c:pt>
                <c:pt idx="2127">
                  <c:v>5.2630000000000016E-4</c:v>
                </c:pt>
                <c:pt idx="2128">
                  <c:v>5.5555000000000003E-4</c:v>
                </c:pt>
                <c:pt idx="2129">
                  <c:v>5.5038000000000016E-4</c:v>
                </c:pt>
                <c:pt idx="2130">
                  <c:v>5.4726000000000015E-4</c:v>
                </c:pt>
                <c:pt idx="2131">
                  <c:v>5.4601000000000009E-4</c:v>
                </c:pt>
                <c:pt idx="2132">
                  <c:v>5.5724000000000008E-4</c:v>
                </c:pt>
                <c:pt idx="2133">
                  <c:v>5.4476000000000014E-4</c:v>
                </c:pt>
                <c:pt idx="2134">
                  <c:v>5.4539000000000009E-4</c:v>
                </c:pt>
                <c:pt idx="2135">
                  <c:v>5.358400000000001E-4</c:v>
                </c:pt>
                <c:pt idx="2136">
                  <c:v>5.5537000000000013E-4</c:v>
                </c:pt>
                <c:pt idx="2137">
                  <c:v>5.619100000000001E-4</c:v>
                </c:pt>
                <c:pt idx="2138">
                  <c:v>5.6846000000000012E-4</c:v>
                </c:pt>
                <c:pt idx="2139">
                  <c:v>5.4665000000000009E-4</c:v>
                </c:pt>
                <c:pt idx="2140">
                  <c:v>5.4092000000000018E-4</c:v>
                </c:pt>
                <c:pt idx="2141">
                  <c:v>5.5412000000000007E-4</c:v>
                </c:pt>
                <c:pt idx="2142">
                  <c:v>5.641000000000001E-4</c:v>
                </c:pt>
                <c:pt idx="2143">
                  <c:v>5.5110000000000011E-4</c:v>
                </c:pt>
                <c:pt idx="2144">
                  <c:v>5.5682000000000008E-4</c:v>
                </c:pt>
                <c:pt idx="2145">
                  <c:v>5.5428000000000009E-4</c:v>
                </c:pt>
                <c:pt idx="2146">
                  <c:v>5.5474000000000007E-4</c:v>
                </c:pt>
                <c:pt idx="2147">
                  <c:v>5.4601000000000009E-4</c:v>
                </c:pt>
                <c:pt idx="2148">
                  <c:v>5.5046000000000012E-4</c:v>
                </c:pt>
                <c:pt idx="2149">
                  <c:v>5.3853000000000006E-4</c:v>
                </c:pt>
                <c:pt idx="2150">
                  <c:v>5.4040000000000013E-4</c:v>
                </c:pt>
                <c:pt idx="2151">
                  <c:v>5.3541000000000005E-4</c:v>
                </c:pt>
                <c:pt idx="2152">
                  <c:v>5.4156000000000007E-4</c:v>
                </c:pt>
                <c:pt idx="2153">
                  <c:v>5.3541000000000005E-4</c:v>
                </c:pt>
                <c:pt idx="2154">
                  <c:v>5.3393000000000017E-4</c:v>
                </c:pt>
                <c:pt idx="2155">
                  <c:v>5.4601000000000009E-4</c:v>
                </c:pt>
                <c:pt idx="2156">
                  <c:v>5.485100000000001E-4</c:v>
                </c:pt>
                <c:pt idx="2157">
                  <c:v>5.4539000000000009E-4</c:v>
                </c:pt>
                <c:pt idx="2158">
                  <c:v>5.5848000000000009E-4</c:v>
                </c:pt>
                <c:pt idx="2159">
                  <c:v>5.4664000000000015E-4</c:v>
                </c:pt>
                <c:pt idx="2160">
                  <c:v>5.4414000000000014E-4</c:v>
                </c:pt>
                <c:pt idx="2161">
                  <c:v>5.5225000000000001E-4</c:v>
                </c:pt>
                <c:pt idx="2162">
                  <c:v>5.5237000000000016E-4</c:v>
                </c:pt>
                <c:pt idx="2163">
                  <c:v>5.4983000000000018E-4</c:v>
                </c:pt>
                <c:pt idx="2164">
                  <c:v>5.5162000000000006E-4</c:v>
                </c:pt>
                <c:pt idx="2165">
                  <c:v>5.4913000000000021E-4</c:v>
                </c:pt>
                <c:pt idx="2166">
                  <c:v>5.5661000000000013E-4</c:v>
                </c:pt>
                <c:pt idx="2167">
                  <c:v>5.5746000000000007E-4</c:v>
                </c:pt>
                <c:pt idx="2168">
                  <c:v>5.5162000000000006E-4</c:v>
                </c:pt>
                <c:pt idx="2169">
                  <c:v>5.5225000000000001E-4</c:v>
                </c:pt>
                <c:pt idx="2170">
                  <c:v>5.5173000000000006E-4</c:v>
                </c:pt>
                <c:pt idx="2171">
                  <c:v>5.5100000000000006E-4</c:v>
                </c:pt>
                <c:pt idx="2172">
                  <c:v>5.5287000000000012E-4</c:v>
                </c:pt>
                <c:pt idx="2173">
                  <c:v>5.485100000000001E-4</c:v>
                </c:pt>
                <c:pt idx="2174">
                  <c:v>5.5100000000000006E-4</c:v>
                </c:pt>
                <c:pt idx="2175">
                  <c:v>5.5162000000000006E-4</c:v>
                </c:pt>
                <c:pt idx="2176">
                  <c:v>5.5491000000000015E-4</c:v>
                </c:pt>
                <c:pt idx="2177">
                  <c:v>5.5412000000000007E-4</c:v>
                </c:pt>
                <c:pt idx="2178">
                  <c:v>5.4983000000000018E-4</c:v>
                </c:pt>
                <c:pt idx="2179">
                  <c:v>5.4788000000000026E-4</c:v>
                </c:pt>
                <c:pt idx="2180">
                  <c:v>5.5287000000000012E-4</c:v>
                </c:pt>
                <c:pt idx="2181">
                  <c:v>5.5110000000000011E-4</c:v>
                </c:pt>
                <c:pt idx="2182">
                  <c:v>5.5537000000000013E-4</c:v>
                </c:pt>
                <c:pt idx="2183">
                  <c:v>5.4975000000000011E-4</c:v>
                </c:pt>
                <c:pt idx="2184">
                  <c:v>5.5412000000000007E-4</c:v>
                </c:pt>
                <c:pt idx="2185">
                  <c:v>5.4726000000000015E-4</c:v>
                </c:pt>
                <c:pt idx="2186">
                  <c:v>5.4539000000000009E-4</c:v>
                </c:pt>
                <c:pt idx="2187">
                  <c:v>5.4913000000000021E-4</c:v>
                </c:pt>
                <c:pt idx="2188">
                  <c:v>5.5038000000000016E-4</c:v>
                </c:pt>
                <c:pt idx="2189">
                  <c:v>5.6000000000000006E-4</c:v>
                </c:pt>
                <c:pt idx="2190">
                  <c:v>5.5428000000000009E-4</c:v>
                </c:pt>
                <c:pt idx="2191">
                  <c:v>5.4975000000000011E-4</c:v>
                </c:pt>
                <c:pt idx="2192">
                  <c:v>5.5746000000000007E-4</c:v>
                </c:pt>
                <c:pt idx="2193">
                  <c:v>5.5038000000000016E-4</c:v>
                </c:pt>
                <c:pt idx="2194">
                  <c:v>5.5724000000000008E-4</c:v>
                </c:pt>
                <c:pt idx="2195">
                  <c:v>5.4664000000000015E-4</c:v>
                </c:pt>
                <c:pt idx="2196">
                  <c:v>5.4040000000000013E-4</c:v>
                </c:pt>
                <c:pt idx="2197">
                  <c:v>5.5038000000000016E-4</c:v>
                </c:pt>
                <c:pt idx="2198">
                  <c:v>5.4913000000000021E-4</c:v>
                </c:pt>
                <c:pt idx="2199">
                  <c:v>5.4975000000000011E-4</c:v>
                </c:pt>
                <c:pt idx="2200">
                  <c:v>5.5350000000000006E-4</c:v>
                </c:pt>
                <c:pt idx="2201">
                  <c:v>5.5237000000000016E-4</c:v>
                </c:pt>
                <c:pt idx="2202">
                  <c:v>5.5786000000000008E-4</c:v>
                </c:pt>
                <c:pt idx="2203">
                  <c:v>5.4913000000000021E-4</c:v>
                </c:pt>
                <c:pt idx="2204">
                  <c:v>5.4289000000000008E-4</c:v>
                </c:pt>
                <c:pt idx="2205">
                  <c:v>5.4474000000000026E-4</c:v>
                </c:pt>
                <c:pt idx="2206">
                  <c:v>5.5428000000000009E-4</c:v>
                </c:pt>
                <c:pt idx="2207">
                  <c:v>5.4538000000000015E-4</c:v>
                </c:pt>
                <c:pt idx="2208">
                  <c:v>5.4165000000000018E-4</c:v>
                </c:pt>
                <c:pt idx="2209">
                  <c:v>5.4414000000000014E-4</c:v>
                </c:pt>
                <c:pt idx="2210">
                  <c:v>5.4975000000000011E-4</c:v>
                </c:pt>
                <c:pt idx="2211">
                  <c:v>5.4289000000000008E-4</c:v>
                </c:pt>
                <c:pt idx="2212">
                  <c:v>5.4664000000000015E-4</c:v>
                </c:pt>
                <c:pt idx="2213">
                  <c:v>5.5100000000000006E-4</c:v>
                </c:pt>
                <c:pt idx="2214">
                  <c:v>5.4983000000000018E-4</c:v>
                </c:pt>
                <c:pt idx="2215">
                  <c:v>5.5537000000000013E-4</c:v>
                </c:pt>
                <c:pt idx="2216">
                  <c:v>5.4476000000000014E-4</c:v>
                </c:pt>
                <c:pt idx="2217">
                  <c:v>5.4538000000000015E-4</c:v>
                </c:pt>
                <c:pt idx="2218">
                  <c:v>5.4728000000000014E-4</c:v>
                </c:pt>
                <c:pt idx="2219">
                  <c:v>5.3915000000000007E-4</c:v>
                </c:pt>
                <c:pt idx="2220">
                  <c:v>5.5162000000000006E-4</c:v>
                </c:pt>
                <c:pt idx="2221">
                  <c:v>5.4165000000000018E-4</c:v>
                </c:pt>
                <c:pt idx="2222">
                  <c:v>5.5100000000000006E-4</c:v>
                </c:pt>
                <c:pt idx="2223">
                  <c:v>5.5599000000000013E-4</c:v>
                </c:pt>
                <c:pt idx="2224">
                  <c:v>5.5162000000000006E-4</c:v>
                </c:pt>
                <c:pt idx="2225">
                  <c:v>5.5350000000000006E-4</c:v>
                </c:pt>
                <c:pt idx="2226">
                  <c:v>5.4913000000000021E-4</c:v>
                </c:pt>
                <c:pt idx="2227">
                  <c:v>5.5474000000000007E-4</c:v>
                </c:pt>
                <c:pt idx="2228">
                  <c:v>5.4220000000000006E-4</c:v>
                </c:pt>
                <c:pt idx="2229">
                  <c:v>5.5162000000000006E-4</c:v>
                </c:pt>
                <c:pt idx="2230">
                  <c:v>5.4856000000000024E-4</c:v>
                </c:pt>
                <c:pt idx="2231">
                  <c:v>5.5225000000000001E-4</c:v>
                </c:pt>
                <c:pt idx="2232">
                  <c:v>5.4601000000000009E-4</c:v>
                </c:pt>
                <c:pt idx="2233">
                  <c:v>5.4538000000000015E-4</c:v>
                </c:pt>
                <c:pt idx="2234">
                  <c:v>5.3915000000000007E-4</c:v>
                </c:pt>
                <c:pt idx="2235">
                  <c:v>5.5225000000000001E-4</c:v>
                </c:pt>
                <c:pt idx="2236">
                  <c:v>5.4975000000000011E-4</c:v>
                </c:pt>
                <c:pt idx="2237">
                  <c:v>5.5162000000000006E-4</c:v>
                </c:pt>
                <c:pt idx="2238">
                  <c:v>5.5100000000000006E-4</c:v>
                </c:pt>
                <c:pt idx="2239">
                  <c:v>5.4220000000000006E-4</c:v>
                </c:pt>
                <c:pt idx="2240">
                  <c:v>5.3853000000000006E-4</c:v>
                </c:pt>
                <c:pt idx="2241">
                  <c:v>5.4664000000000015E-4</c:v>
                </c:pt>
                <c:pt idx="2242">
                  <c:v>5.5619000000000013E-4</c:v>
                </c:pt>
                <c:pt idx="2243">
                  <c:v>5.4665000000000009E-4</c:v>
                </c:pt>
                <c:pt idx="2244">
                  <c:v>5.4414000000000014E-4</c:v>
                </c:pt>
                <c:pt idx="2245">
                  <c:v>5.5162000000000006E-4</c:v>
                </c:pt>
                <c:pt idx="2246">
                  <c:v>5.4975000000000011E-4</c:v>
                </c:pt>
                <c:pt idx="2247">
                  <c:v>5.5661000000000013E-4</c:v>
                </c:pt>
                <c:pt idx="2248">
                  <c:v>5.4601000000000009E-4</c:v>
                </c:pt>
                <c:pt idx="2249">
                  <c:v>5.4352000000000024E-4</c:v>
                </c:pt>
                <c:pt idx="2250">
                  <c:v>5.335400000000001E-4</c:v>
                </c:pt>
                <c:pt idx="2251">
                  <c:v>5.4289000000000008E-4</c:v>
                </c:pt>
                <c:pt idx="2252">
                  <c:v>5.4856000000000024E-4</c:v>
                </c:pt>
                <c:pt idx="2253">
                  <c:v>5.3790000000000012E-4</c:v>
                </c:pt>
                <c:pt idx="2254">
                  <c:v>5.4474000000000026E-4</c:v>
                </c:pt>
                <c:pt idx="2255">
                  <c:v>5.485100000000001E-4</c:v>
                </c:pt>
                <c:pt idx="2256">
                  <c:v>5.4728000000000014E-4</c:v>
                </c:pt>
                <c:pt idx="2257">
                  <c:v>5.4665000000000009E-4</c:v>
                </c:pt>
                <c:pt idx="2258">
                  <c:v>5.5599000000000013E-4</c:v>
                </c:pt>
                <c:pt idx="2259">
                  <c:v>5.5287000000000012E-4</c:v>
                </c:pt>
                <c:pt idx="2260">
                  <c:v>5.4220000000000006E-4</c:v>
                </c:pt>
                <c:pt idx="2261">
                  <c:v>5.3666000000000011E-4</c:v>
                </c:pt>
                <c:pt idx="2262">
                  <c:v>5.4665000000000009E-4</c:v>
                </c:pt>
                <c:pt idx="2263">
                  <c:v>5.5162000000000006E-4</c:v>
                </c:pt>
                <c:pt idx="2264">
                  <c:v>5.4728000000000014E-4</c:v>
                </c:pt>
                <c:pt idx="2265">
                  <c:v>5.4975000000000011E-4</c:v>
                </c:pt>
                <c:pt idx="2266">
                  <c:v>5.5038000000000016E-4</c:v>
                </c:pt>
                <c:pt idx="2267">
                  <c:v>5.4539000000000009E-4</c:v>
                </c:pt>
                <c:pt idx="2268">
                  <c:v>5.4728000000000014E-4</c:v>
                </c:pt>
                <c:pt idx="2269">
                  <c:v>5.6382000000000014E-4</c:v>
                </c:pt>
                <c:pt idx="2270">
                  <c:v>5.619100000000001E-4</c:v>
                </c:pt>
                <c:pt idx="2271">
                  <c:v>5.5661000000000013E-4</c:v>
                </c:pt>
                <c:pt idx="2272">
                  <c:v>5.5428000000000009E-4</c:v>
                </c:pt>
                <c:pt idx="2273">
                  <c:v>5.5225000000000001E-4</c:v>
                </c:pt>
                <c:pt idx="2274">
                  <c:v>5.5848000000000009E-4</c:v>
                </c:pt>
                <c:pt idx="2275">
                  <c:v>5.5937000000000011E-4</c:v>
                </c:pt>
                <c:pt idx="2276">
                  <c:v>5.5100000000000006E-4</c:v>
                </c:pt>
                <c:pt idx="2277">
                  <c:v>5.4665000000000009E-4</c:v>
                </c:pt>
                <c:pt idx="2278">
                  <c:v>5.4726000000000015E-4</c:v>
                </c:pt>
                <c:pt idx="2279">
                  <c:v>5.4601000000000009E-4</c:v>
                </c:pt>
                <c:pt idx="2280">
                  <c:v>5.4788000000000026E-4</c:v>
                </c:pt>
                <c:pt idx="2281">
                  <c:v>5.3603000000000006E-4</c:v>
                </c:pt>
                <c:pt idx="2282">
                  <c:v>5.4539000000000009E-4</c:v>
                </c:pt>
                <c:pt idx="2283">
                  <c:v>5.5162000000000006E-4</c:v>
                </c:pt>
                <c:pt idx="2284">
                  <c:v>5.5100000000000006E-4</c:v>
                </c:pt>
                <c:pt idx="2285">
                  <c:v>5.4601000000000009E-4</c:v>
                </c:pt>
                <c:pt idx="2286">
                  <c:v>5.5873000000000012E-4</c:v>
                </c:pt>
                <c:pt idx="2287">
                  <c:v>5.4539000000000009E-4</c:v>
                </c:pt>
                <c:pt idx="2288">
                  <c:v>5.5225000000000001E-4</c:v>
                </c:pt>
                <c:pt idx="2289">
                  <c:v>5.4040000000000013E-4</c:v>
                </c:pt>
                <c:pt idx="2290">
                  <c:v>5.4347000000000011E-4</c:v>
                </c:pt>
                <c:pt idx="2291">
                  <c:v>5.4726000000000015E-4</c:v>
                </c:pt>
                <c:pt idx="2292">
                  <c:v>5.4347000000000011E-4</c:v>
                </c:pt>
                <c:pt idx="2293">
                  <c:v>5.3479000000000016E-4</c:v>
                </c:pt>
                <c:pt idx="2294">
                  <c:v>5.4414000000000014E-4</c:v>
                </c:pt>
                <c:pt idx="2295">
                  <c:v>5.5786000000000008E-4</c:v>
                </c:pt>
                <c:pt idx="2296">
                  <c:v>5.5412000000000007E-4</c:v>
                </c:pt>
                <c:pt idx="2297">
                  <c:v>5.4414000000000014E-4</c:v>
                </c:pt>
                <c:pt idx="2298">
                  <c:v>5.5724000000000008E-4</c:v>
                </c:pt>
                <c:pt idx="2299">
                  <c:v>5.6572000000000013E-4</c:v>
                </c:pt>
                <c:pt idx="2300">
                  <c:v>5.3666000000000011E-4</c:v>
                </c:pt>
                <c:pt idx="2301">
                  <c:v>5.3666000000000011E-4</c:v>
                </c:pt>
                <c:pt idx="2302">
                  <c:v>5.4414000000000014E-4</c:v>
                </c:pt>
                <c:pt idx="2303">
                  <c:v>5.4102000000000013E-4</c:v>
                </c:pt>
                <c:pt idx="2304">
                  <c:v>5.4538000000000015E-4</c:v>
                </c:pt>
                <c:pt idx="2305">
                  <c:v>5.5287000000000012E-4</c:v>
                </c:pt>
                <c:pt idx="2306">
                  <c:v>5.5100000000000006E-4</c:v>
                </c:pt>
                <c:pt idx="2307">
                  <c:v>5.5100000000000006E-4</c:v>
                </c:pt>
                <c:pt idx="2308">
                  <c:v>5.3266000000000012E-4</c:v>
                </c:pt>
                <c:pt idx="2309">
                  <c:v>5.4476000000000014E-4</c:v>
                </c:pt>
                <c:pt idx="2310">
                  <c:v>5.6036000000000009E-4</c:v>
                </c:pt>
                <c:pt idx="2311">
                  <c:v>5.4414000000000014E-4</c:v>
                </c:pt>
                <c:pt idx="2312">
                  <c:v>5.4601000000000009E-4</c:v>
                </c:pt>
                <c:pt idx="2313">
                  <c:v>5.4539000000000009E-4</c:v>
                </c:pt>
                <c:pt idx="2314">
                  <c:v>5.5046000000000012E-4</c:v>
                </c:pt>
                <c:pt idx="2315">
                  <c:v>5.4726000000000015E-4</c:v>
                </c:pt>
                <c:pt idx="2316">
                  <c:v>5.4102000000000013E-4</c:v>
                </c:pt>
                <c:pt idx="2317">
                  <c:v>5.5537000000000013E-4</c:v>
                </c:pt>
                <c:pt idx="2318">
                  <c:v>5.4975000000000011E-4</c:v>
                </c:pt>
                <c:pt idx="2319">
                  <c:v>5.4539000000000009E-4</c:v>
                </c:pt>
                <c:pt idx="2320">
                  <c:v>5.4792000000000024E-4</c:v>
                </c:pt>
                <c:pt idx="2321">
                  <c:v>5.5225000000000001E-4</c:v>
                </c:pt>
                <c:pt idx="2322">
                  <c:v>5.4601000000000009E-4</c:v>
                </c:pt>
                <c:pt idx="2323">
                  <c:v>5.4347000000000011E-4</c:v>
                </c:pt>
                <c:pt idx="2324">
                  <c:v>5.5537000000000013E-4</c:v>
                </c:pt>
                <c:pt idx="2325">
                  <c:v>5.5100000000000006E-4</c:v>
                </c:pt>
                <c:pt idx="2326">
                  <c:v>5.4040000000000013E-4</c:v>
                </c:pt>
                <c:pt idx="2327">
                  <c:v>5.4102000000000013E-4</c:v>
                </c:pt>
                <c:pt idx="2328">
                  <c:v>5.4975000000000011E-4</c:v>
                </c:pt>
                <c:pt idx="2329">
                  <c:v>5.3977000000000007E-4</c:v>
                </c:pt>
                <c:pt idx="2330">
                  <c:v>5.5555000000000003E-4</c:v>
                </c:pt>
                <c:pt idx="2331">
                  <c:v>5.5491000000000015E-4</c:v>
                </c:pt>
                <c:pt idx="2332">
                  <c:v>5.4601000000000009E-4</c:v>
                </c:pt>
                <c:pt idx="2333">
                  <c:v>5.4347000000000011E-4</c:v>
                </c:pt>
                <c:pt idx="2334">
                  <c:v>5.4726000000000015E-4</c:v>
                </c:pt>
                <c:pt idx="2335">
                  <c:v>5.4029000000000013E-4</c:v>
                </c:pt>
                <c:pt idx="2336">
                  <c:v>5.4601000000000009E-4</c:v>
                </c:pt>
                <c:pt idx="2337">
                  <c:v>5.4975000000000011E-4</c:v>
                </c:pt>
                <c:pt idx="2338">
                  <c:v>5.4474000000000026E-4</c:v>
                </c:pt>
                <c:pt idx="2339">
                  <c:v>5.4664000000000015E-4</c:v>
                </c:pt>
                <c:pt idx="2340">
                  <c:v>5.485100000000001E-4</c:v>
                </c:pt>
                <c:pt idx="2341">
                  <c:v>5.4919000000000018E-4</c:v>
                </c:pt>
                <c:pt idx="2342">
                  <c:v>5.4040000000000013E-4</c:v>
                </c:pt>
                <c:pt idx="2343">
                  <c:v>5.4726000000000015E-4</c:v>
                </c:pt>
                <c:pt idx="2344">
                  <c:v>5.4289000000000008E-4</c:v>
                </c:pt>
                <c:pt idx="2345">
                  <c:v>5.5237000000000016E-4</c:v>
                </c:pt>
                <c:pt idx="2346">
                  <c:v>5.4476000000000014E-4</c:v>
                </c:pt>
                <c:pt idx="2347">
                  <c:v>5.4289000000000008E-4</c:v>
                </c:pt>
                <c:pt idx="2348">
                  <c:v>5.4283000000000011E-4</c:v>
                </c:pt>
                <c:pt idx="2349">
                  <c:v>5.3790000000000012E-4</c:v>
                </c:pt>
                <c:pt idx="2350">
                  <c:v>5.3775000000000003E-4</c:v>
                </c:pt>
                <c:pt idx="2351">
                  <c:v>5.3104000000000009E-4</c:v>
                </c:pt>
                <c:pt idx="2352">
                  <c:v>5.4476000000000014E-4</c:v>
                </c:pt>
                <c:pt idx="2353">
                  <c:v>5.3775000000000003E-4</c:v>
                </c:pt>
                <c:pt idx="2354">
                  <c:v>5.4352000000000024E-4</c:v>
                </c:pt>
                <c:pt idx="2355">
                  <c:v>5.4601000000000009E-4</c:v>
                </c:pt>
                <c:pt idx="2356">
                  <c:v>5.4539000000000009E-4</c:v>
                </c:pt>
                <c:pt idx="2357">
                  <c:v>5.3666000000000011E-4</c:v>
                </c:pt>
                <c:pt idx="2358">
                  <c:v>5.4601000000000009E-4</c:v>
                </c:pt>
                <c:pt idx="2359">
                  <c:v>5.4474000000000026E-4</c:v>
                </c:pt>
                <c:pt idx="2360">
                  <c:v>5.3902000000000008E-4</c:v>
                </c:pt>
                <c:pt idx="2361">
                  <c:v>5.4352000000000024E-4</c:v>
                </c:pt>
                <c:pt idx="2362">
                  <c:v>5.485100000000001E-4</c:v>
                </c:pt>
                <c:pt idx="2363">
                  <c:v>5.4165000000000018E-4</c:v>
                </c:pt>
                <c:pt idx="2364">
                  <c:v>5.4102000000000013E-4</c:v>
                </c:pt>
                <c:pt idx="2365">
                  <c:v>5.4601000000000009E-4</c:v>
                </c:pt>
                <c:pt idx="2366">
                  <c:v>5.3790000000000012E-4</c:v>
                </c:pt>
                <c:pt idx="2367">
                  <c:v>5.4856000000000024E-4</c:v>
                </c:pt>
                <c:pt idx="2368">
                  <c:v>5.4792000000000024E-4</c:v>
                </c:pt>
                <c:pt idx="2369">
                  <c:v>5.4788000000000026E-4</c:v>
                </c:pt>
                <c:pt idx="2370">
                  <c:v>5.5100000000000006E-4</c:v>
                </c:pt>
                <c:pt idx="2371">
                  <c:v>5.4601000000000009E-4</c:v>
                </c:pt>
                <c:pt idx="2372">
                  <c:v>5.5287000000000012E-4</c:v>
                </c:pt>
                <c:pt idx="2373">
                  <c:v>5.6000000000000006E-4</c:v>
                </c:pt>
                <c:pt idx="2374">
                  <c:v>5.5911000000000014E-4</c:v>
                </c:pt>
                <c:pt idx="2375">
                  <c:v>5.4664000000000015E-4</c:v>
                </c:pt>
                <c:pt idx="2376">
                  <c:v>5.2630000000000016E-4</c:v>
                </c:pt>
                <c:pt idx="2377">
                  <c:v>5.3666000000000011E-4</c:v>
                </c:pt>
                <c:pt idx="2378">
                  <c:v>5.4352000000000024E-4</c:v>
                </c:pt>
                <c:pt idx="2379">
                  <c:v>5.6890000000000011E-4</c:v>
                </c:pt>
                <c:pt idx="2380">
                  <c:v>5.3728000000000011E-4</c:v>
                </c:pt>
                <c:pt idx="2381">
                  <c:v>5.4539000000000009E-4</c:v>
                </c:pt>
                <c:pt idx="2382">
                  <c:v>5.4476000000000014E-4</c:v>
                </c:pt>
                <c:pt idx="2383">
                  <c:v>5.4289000000000008E-4</c:v>
                </c:pt>
                <c:pt idx="2384">
                  <c:v>5.5046000000000012E-4</c:v>
                </c:pt>
                <c:pt idx="2385">
                  <c:v>5.4220000000000006E-4</c:v>
                </c:pt>
                <c:pt idx="2386">
                  <c:v>5.4165000000000018E-4</c:v>
                </c:pt>
                <c:pt idx="2387">
                  <c:v>5.4102000000000013E-4</c:v>
                </c:pt>
                <c:pt idx="2388">
                  <c:v>5.4665000000000009E-4</c:v>
                </c:pt>
                <c:pt idx="2389">
                  <c:v>5.4414000000000014E-4</c:v>
                </c:pt>
                <c:pt idx="2390">
                  <c:v>5.5100000000000006E-4</c:v>
                </c:pt>
                <c:pt idx="2391">
                  <c:v>5.4102000000000013E-4</c:v>
                </c:pt>
                <c:pt idx="2392">
                  <c:v>5.3647000000000015E-4</c:v>
                </c:pt>
                <c:pt idx="2393">
                  <c:v>5.4352000000000024E-4</c:v>
                </c:pt>
                <c:pt idx="2394">
                  <c:v>5.4476000000000014E-4</c:v>
                </c:pt>
                <c:pt idx="2395">
                  <c:v>5.485100000000001E-4</c:v>
                </c:pt>
                <c:pt idx="2396">
                  <c:v>5.4227000000000008E-4</c:v>
                </c:pt>
                <c:pt idx="2397">
                  <c:v>5.4474000000000026E-4</c:v>
                </c:pt>
                <c:pt idx="2398">
                  <c:v>5.3902000000000008E-4</c:v>
                </c:pt>
                <c:pt idx="2399">
                  <c:v>5.4913000000000021E-4</c:v>
                </c:pt>
                <c:pt idx="2400">
                  <c:v>5.4040000000000013E-4</c:v>
                </c:pt>
                <c:pt idx="2401">
                  <c:v>5.5599000000000013E-4</c:v>
                </c:pt>
                <c:pt idx="2402">
                  <c:v>5.5537000000000013E-4</c:v>
                </c:pt>
                <c:pt idx="2403">
                  <c:v>5.6159999999999999E-4</c:v>
                </c:pt>
                <c:pt idx="2404">
                  <c:v>5.6784000000000012E-4</c:v>
                </c:pt>
                <c:pt idx="2405">
                  <c:v>5.6597000000000017E-4</c:v>
                </c:pt>
                <c:pt idx="2406">
                  <c:v>5.6659000000000006E-4</c:v>
                </c:pt>
                <c:pt idx="2407">
                  <c:v>5.5937000000000011E-4</c:v>
                </c:pt>
                <c:pt idx="2408">
                  <c:v>5.5786000000000008E-4</c:v>
                </c:pt>
                <c:pt idx="2409">
                  <c:v>5.5599000000000013E-4</c:v>
                </c:pt>
                <c:pt idx="2410">
                  <c:v>5.5428000000000009E-4</c:v>
                </c:pt>
                <c:pt idx="2411">
                  <c:v>5.6098000000000009E-4</c:v>
                </c:pt>
                <c:pt idx="2412">
                  <c:v>5.5973000000000014E-4</c:v>
                </c:pt>
                <c:pt idx="2413">
                  <c:v>5.5412000000000007E-4</c:v>
                </c:pt>
                <c:pt idx="2414">
                  <c:v>5.5173000000000006E-4</c:v>
                </c:pt>
                <c:pt idx="2415">
                  <c:v>5.5848000000000009E-4</c:v>
                </c:pt>
                <c:pt idx="2416">
                  <c:v>5.5301000000000026E-4</c:v>
                </c:pt>
                <c:pt idx="2417">
                  <c:v>5.5412000000000007E-4</c:v>
                </c:pt>
                <c:pt idx="2418">
                  <c:v>5.5911000000000014E-4</c:v>
                </c:pt>
                <c:pt idx="2419">
                  <c:v>5.6000000000000006E-4</c:v>
                </c:pt>
                <c:pt idx="2420">
                  <c:v>5.5412000000000007E-4</c:v>
                </c:pt>
                <c:pt idx="2421">
                  <c:v>5.641000000000001E-4</c:v>
                </c:pt>
                <c:pt idx="2422">
                  <c:v>5.6444999999999998E-4</c:v>
                </c:pt>
                <c:pt idx="2423">
                  <c:v>5.6098000000000009E-4</c:v>
                </c:pt>
                <c:pt idx="2424">
                  <c:v>5.6159999999999999E-4</c:v>
                </c:pt>
                <c:pt idx="2425">
                  <c:v>5.5973000000000014E-4</c:v>
                </c:pt>
                <c:pt idx="2426">
                  <c:v>5.6382000000000014E-4</c:v>
                </c:pt>
                <c:pt idx="2427">
                  <c:v>5.5287000000000012E-4</c:v>
                </c:pt>
                <c:pt idx="2428">
                  <c:v>5.5474000000000007E-4</c:v>
                </c:pt>
                <c:pt idx="2429">
                  <c:v>5.6036000000000009E-4</c:v>
                </c:pt>
                <c:pt idx="2430">
                  <c:v>5.5046000000000012E-4</c:v>
                </c:pt>
                <c:pt idx="2431">
                  <c:v>5.5973000000000014E-4</c:v>
                </c:pt>
                <c:pt idx="2432">
                  <c:v>5.5619000000000013E-4</c:v>
                </c:pt>
                <c:pt idx="2433">
                  <c:v>5.6444999999999998E-4</c:v>
                </c:pt>
                <c:pt idx="2434">
                  <c:v>5.5682000000000008E-4</c:v>
                </c:pt>
                <c:pt idx="2435">
                  <c:v>5.5225000000000001E-4</c:v>
                </c:pt>
                <c:pt idx="2436">
                  <c:v>5.6722000000000012E-4</c:v>
                </c:pt>
                <c:pt idx="2437">
                  <c:v>5.5364000000000021E-4</c:v>
                </c:pt>
                <c:pt idx="2438">
                  <c:v>5.6472000000000011E-4</c:v>
                </c:pt>
                <c:pt idx="2439">
                  <c:v>5.641000000000001E-4</c:v>
                </c:pt>
                <c:pt idx="2440">
                  <c:v>5.6597000000000017E-4</c:v>
                </c:pt>
                <c:pt idx="2441">
                  <c:v>5.765700000000001E-4</c:v>
                </c:pt>
                <c:pt idx="2442">
                  <c:v>5.6636000000000013E-4</c:v>
                </c:pt>
                <c:pt idx="2443">
                  <c:v>5.5537000000000013E-4</c:v>
                </c:pt>
                <c:pt idx="2444">
                  <c:v>5.5973000000000014E-4</c:v>
                </c:pt>
                <c:pt idx="2445">
                  <c:v>5.6098000000000009E-4</c:v>
                </c:pt>
                <c:pt idx="2446">
                  <c:v>5.5412000000000007E-4</c:v>
                </c:pt>
                <c:pt idx="2447">
                  <c:v>5.641000000000001E-4</c:v>
                </c:pt>
                <c:pt idx="2448">
                  <c:v>5.6597000000000017E-4</c:v>
                </c:pt>
                <c:pt idx="2449">
                  <c:v>5.5848000000000009E-4</c:v>
                </c:pt>
                <c:pt idx="2450">
                  <c:v>5.5537000000000013E-4</c:v>
                </c:pt>
                <c:pt idx="2451">
                  <c:v>5.5046000000000012E-4</c:v>
                </c:pt>
                <c:pt idx="2452">
                  <c:v>5.5537000000000013E-4</c:v>
                </c:pt>
                <c:pt idx="2453">
                  <c:v>5.5848000000000009E-4</c:v>
                </c:pt>
                <c:pt idx="2454">
                  <c:v>5.5474000000000007E-4</c:v>
                </c:pt>
                <c:pt idx="2455">
                  <c:v>5.6659000000000006E-4</c:v>
                </c:pt>
                <c:pt idx="2456">
                  <c:v>5.5537000000000013E-4</c:v>
                </c:pt>
                <c:pt idx="2457">
                  <c:v>5.4983000000000018E-4</c:v>
                </c:pt>
                <c:pt idx="2458">
                  <c:v>5.4227000000000008E-4</c:v>
                </c:pt>
                <c:pt idx="2459">
                  <c:v>5.5225000000000001E-4</c:v>
                </c:pt>
                <c:pt idx="2460">
                  <c:v>5.5848000000000009E-4</c:v>
                </c:pt>
                <c:pt idx="2461">
                  <c:v>5.485100000000001E-4</c:v>
                </c:pt>
                <c:pt idx="2462">
                  <c:v>5.5428000000000009E-4</c:v>
                </c:pt>
                <c:pt idx="2463">
                  <c:v>5.5412000000000007E-4</c:v>
                </c:pt>
                <c:pt idx="2464">
                  <c:v>5.6036000000000009E-4</c:v>
                </c:pt>
                <c:pt idx="2465">
                  <c:v>5.5661000000000013E-4</c:v>
                </c:pt>
                <c:pt idx="2466">
                  <c:v>5.5555000000000003E-4</c:v>
                </c:pt>
                <c:pt idx="2467">
                  <c:v>5.5412000000000007E-4</c:v>
                </c:pt>
                <c:pt idx="2468">
                  <c:v>5.4913000000000021E-4</c:v>
                </c:pt>
                <c:pt idx="2469">
                  <c:v>5.5746000000000007E-4</c:v>
                </c:pt>
                <c:pt idx="2470">
                  <c:v>5.5786000000000008E-4</c:v>
                </c:pt>
                <c:pt idx="2471">
                  <c:v>5.5619000000000013E-4</c:v>
                </c:pt>
                <c:pt idx="2472">
                  <c:v>5.6784000000000012E-4</c:v>
                </c:pt>
                <c:pt idx="2473">
                  <c:v>5.5786000000000008E-4</c:v>
                </c:pt>
                <c:pt idx="2474">
                  <c:v>5.7158000000000013E-4</c:v>
                </c:pt>
                <c:pt idx="2475">
                  <c:v>5.5661000000000013E-4</c:v>
                </c:pt>
                <c:pt idx="2476">
                  <c:v>5.5599000000000013E-4</c:v>
                </c:pt>
                <c:pt idx="2477">
                  <c:v>5.5537000000000013E-4</c:v>
                </c:pt>
                <c:pt idx="2478">
                  <c:v>5.5287000000000012E-4</c:v>
                </c:pt>
                <c:pt idx="2479">
                  <c:v>5.5937000000000011E-4</c:v>
                </c:pt>
                <c:pt idx="2480">
                  <c:v>5.5301000000000026E-4</c:v>
                </c:pt>
                <c:pt idx="2481">
                  <c:v>5.6472000000000011E-4</c:v>
                </c:pt>
                <c:pt idx="2482">
                  <c:v>5.6000000000000006E-4</c:v>
                </c:pt>
                <c:pt idx="2483">
                  <c:v>5.5724000000000008E-4</c:v>
                </c:pt>
                <c:pt idx="2484">
                  <c:v>5.5474000000000007E-4</c:v>
                </c:pt>
                <c:pt idx="2485">
                  <c:v>5.6846000000000012E-4</c:v>
                </c:pt>
                <c:pt idx="2486">
                  <c:v>5.5046000000000012E-4</c:v>
                </c:pt>
                <c:pt idx="2487">
                  <c:v>5.641000000000001E-4</c:v>
                </c:pt>
                <c:pt idx="2488">
                  <c:v>5.5911000000000014E-4</c:v>
                </c:pt>
                <c:pt idx="2489">
                  <c:v>5.5350000000000006E-4</c:v>
                </c:pt>
                <c:pt idx="2490">
                  <c:v>5.6159999999999999E-4</c:v>
                </c:pt>
                <c:pt idx="2491">
                  <c:v>5.5746000000000007E-4</c:v>
                </c:pt>
                <c:pt idx="2492">
                  <c:v>5.6159999999999999E-4</c:v>
                </c:pt>
                <c:pt idx="2493">
                  <c:v>5.4601000000000009E-4</c:v>
                </c:pt>
                <c:pt idx="2494">
                  <c:v>5.5162000000000006E-4</c:v>
                </c:pt>
                <c:pt idx="2495">
                  <c:v>5.6098000000000009E-4</c:v>
                </c:pt>
                <c:pt idx="2496">
                  <c:v>5.5428000000000009E-4</c:v>
                </c:pt>
                <c:pt idx="2497">
                  <c:v>5.5412000000000007E-4</c:v>
                </c:pt>
                <c:pt idx="2498">
                  <c:v>5.5786000000000008E-4</c:v>
                </c:pt>
                <c:pt idx="2499">
                  <c:v>5.6285000000000016E-4</c:v>
                </c:pt>
                <c:pt idx="2500">
                  <c:v>5.485100000000001E-4</c:v>
                </c:pt>
                <c:pt idx="2501">
                  <c:v>5.6159999999999999E-4</c:v>
                </c:pt>
                <c:pt idx="2502">
                  <c:v>5.6159999999999999E-4</c:v>
                </c:pt>
                <c:pt idx="2503">
                  <c:v>5.5537000000000013E-4</c:v>
                </c:pt>
                <c:pt idx="2504">
                  <c:v>5.4092000000000018E-4</c:v>
                </c:pt>
                <c:pt idx="2505">
                  <c:v>5.5786000000000008E-4</c:v>
                </c:pt>
                <c:pt idx="2506">
                  <c:v>5.5848000000000009E-4</c:v>
                </c:pt>
                <c:pt idx="2507">
                  <c:v>5.5428000000000009E-4</c:v>
                </c:pt>
                <c:pt idx="2508">
                  <c:v>5.5682000000000008E-4</c:v>
                </c:pt>
                <c:pt idx="2509">
                  <c:v>5.6223000000000004E-4</c:v>
                </c:pt>
                <c:pt idx="2510">
                  <c:v>5.5786000000000008E-4</c:v>
                </c:pt>
                <c:pt idx="2511">
                  <c:v>5.4476000000000014E-4</c:v>
                </c:pt>
                <c:pt idx="2512">
                  <c:v>5.6036000000000009E-4</c:v>
                </c:pt>
                <c:pt idx="2513">
                  <c:v>5.5973000000000014E-4</c:v>
                </c:pt>
                <c:pt idx="2514">
                  <c:v>5.5491000000000015E-4</c:v>
                </c:pt>
                <c:pt idx="2515">
                  <c:v>5.5682000000000008E-4</c:v>
                </c:pt>
                <c:pt idx="2516">
                  <c:v>5.5100000000000006E-4</c:v>
                </c:pt>
                <c:pt idx="2517">
                  <c:v>5.5350000000000006E-4</c:v>
                </c:pt>
                <c:pt idx="2518">
                  <c:v>5.5599000000000013E-4</c:v>
                </c:pt>
                <c:pt idx="2519">
                  <c:v>5.4792000000000024E-4</c:v>
                </c:pt>
                <c:pt idx="2520">
                  <c:v>5.7033000000000019E-4</c:v>
                </c:pt>
                <c:pt idx="2521">
                  <c:v>5.5350000000000006E-4</c:v>
                </c:pt>
                <c:pt idx="2522">
                  <c:v>5.5225000000000001E-4</c:v>
                </c:pt>
                <c:pt idx="2523">
                  <c:v>5.485100000000001E-4</c:v>
                </c:pt>
                <c:pt idx="2524">
                  <c:v>5.5038000000000016E-4</c:v>
                </c:pt>
                <c:pt idx="2525">
                  <c:v>5.5287000000000012E-4</c:v>
                </c:pt>
                <c:pt idx="2526">
                  <c:v>5.5848000000000009E-4</c:v>
                </c:pt>
                <c:pt idx="2527">
                  <c:v>5.5555000000000003E-4</c:v>
                </c:pt>
                <c:pt idx="2528">
                  <c:v>5.6223000000000004E-4</c:v>
                </c:pt>
                <c:pt idx="2529">
                  <c:v>5.4414000000000014E-4</c:v>
                </c:pt>
                <c:pt idx="2530">
                  <c:v>5.5661000000000013E-4</c:v>
                </c:pt>
                <c:pt idx="2531">
                  <c:v>5.5110000000000011E-4</c:v>
                </c:pt>
                <c:pt idx="2532">
                  <c:v>5.485100000000001E-4</c:v>
                </c:pt>
                <c:pt idx="2533">
                  <c:v>5.6159999999999999E-4</c:v>
                </c:pt>
                <c:pt idx="2534">
                  <c:v>5.5225000000000001E-4</c:v>
                </c:pt>
                <c:pt idx="2535">
                  <c:v>5.6285000000000016E-4</c:v>
                </c:pt>
                <c:pt idx="2536">
                  <c:v>5.5809000000000013E-4</c:v>
                </c:pt>
                <c:pt idx="2537">
                  <c:v>5.5848000000000009E-4</c:v>
                </c:pt>
                <c:pt idx="2538">
                  <c:v>5.5491000000000015E-4</c:v>
                </c:pt>
                <c:pt idx="2539">
                  <c:v>5.5364000000000021E-4</c:v>
                </c:pt>
                <c:pt idx="2540">
                  <c:v>5.5724000000000008E-4</c:v>
                </c:pt>
                <c:pt idx="2541">
                  <c:v>5.6098000000000009E-4</c:v>
                </c:pt>
                <c:pt idx="2542">
                  <c:v>5.5491000000000015E-4</c:v>
                </c:pt>
                <c:pt idx="2543">
                  <c:v>5.5046000000000012E-4</c:v>
                </c:pt>
                <c:pt idx="2544">
                  <c:v>5.5474000000000007E-4</c:v>
                </c:pt>
                <c:pt idx="2545">
                  <c:v>5.5110000000000011E-4</c:v>
                </c:pt>
                <c:pt idx="2546">
                  <c:v>5.5537000000000013E-4</c:v>
                </c:pt>
                <c:pt idx="2547">
                  <c:v>5.5350000000000006E-4</c:v>
                </c:pt>
                <c:pt idx="2548">
                  <c:v>5.5911000000000014E-4</c:v>
                </c:pt>
                <c:pt idx="2549">
                  <c:v>5.5537000000000013E-4</c:v>
                </c:pt>
                <c:pt idx="2550">
                  <c:v>5.5848000000000009E-4</c:v>
                </c:pt>
                <c:pt idx="2551">
                  <c:v>5.5937000000000011E-4</c:v>
                </c:pt>
                <c:pt idx="2552">
                  <c:v>5.641000000000001E-4</c:v>
                </c:pt>
                <c:pt idx="2553">
                  <c:v>5.5038000000000016E-4</c:v>
                </c:pt>
                <c:pt idx="2554">
                  <c:v>5.5682000000000008E-4</c:v>
                </c:pt>
                <c:pt idx="2555">
                  <c:v>5.5225000000000001E-4</c:v>
                </c:pt>
                <c:pt idx="2556">
                  <c:v>5.5428000000000009E-4</c:v>
                </c:pt>
                <c:pt idx="2557">
                  <c:v>5.5038000000000016E-4</c:v>
                </c:pt>
                <c:pt idx="2558">
                  <c:v>5.5350000000000006E-4</c:v>
                </c:pt>
                <c:pt idx="2559">
                  <c:v>5.6098000000000009E-4</c:v>
                </c:pt>
                <c:pt idx="2560">
                  <c:v>5.5786000000000008E-4</c:v>
                </c:pt>
                <c:pt idx="2561">
                  <c:v>5.6223000000000004E-4</c:v>
                </c:pt>
                <c:pt idx="2562">
                  <c:v>5.5162000000000006E-4</c:v>
                </c:pt>
                <c:pt idx="2563">
                  <c:v>5.5937000000000011E-4</c:v>
                </c:pt>
                <c:pt idx="2564">
                  <c:v>5.6036000000000009E-4</c:v>
                </c:pt>
                <c:pt idx="2565">
                  <c:v>5.5661000000000013E-4</c:v>
                </c:pt>
                <c:pt idx="2566">
                  <c:v>5.6036000000000009E-4</c:v>
                </c:pt>
                <c:pt idx="2567">
                  <c:v>5.6064000000000016E-4</c:v>
                </c:pt>
                <c:pt idx="2568">
                  <c:v>5.5746000000000007E-4</c:v>
                </c:pt>
                <c:pt idx="2569">
                  <c:v>5.5786000000000008E-4</c:v>
                </c:pt>
                <c:pt idx="2570">
                  <c:v>5.5682000000000008E-4</c:v>
                </c:pt>
                <c:pt idx="2571">
                  <c:v>5.6159999999999999E-4</c:v>
                </c:pt>
                <c:pt idx="2572">
                  <c:v>5.5100000000000006E-4</c:v>
                </c:pt>
                <c:pt idx="2573">
                  <c:v>5.6159999999999999E-4</c:v>
                </c:pt>
                <c:pt idx="2574">
                  <c:v>5.5038000000000016E-4</c:v>
                </c:pt>
                <c:pt idx="2575">
                  <c:v>5.4792000000000024E-4</c:v>
                </c:pt>
                <c:pt idx="2576">
                  <c:v>5.5225000000000001E-4</c:v>
                </c:pt>
                <c:pt idx="2577">
                  <c:v>5.5537000000000013E-4</c:v>
                </c:pt>
                <c:pt idx="2578">
                  <c:v>5.5428000000000009E-4</c:v>
                </c:pt>
                <c:pt idx="2579">
                  <c:v>5.5661000000000013E-4</c:v>
                </c:pt>
                <c:pt idx="2580">
                  <c:v>5.6285000000000016E-4</c:v>
                </c:pt>
                <c:pt idx="2581">
                  <c:v>5.5599000000000013E-4</c:v>
                </c:pt>
                <c:pt idx="2582">
                  <c:v>5.5491000000000015E-4</c:v>
                </c:pt>
                <c:pt idx="2583">
                  <c:v>5.7283000000000008E-4</c:v>
                </c:pt>
                <c:pt idx="2584">
                  <c:v>5.5474000000000007E-4</c:v>
                </c:pt>
                <c:pt idx="2585">
                  <c:v>5.5599000000000013E-4</c:v>
                </c:pt>
                <c:pt idx="2586">
                  <c:v>5.5491000000000015E-4</c:v>
                </c:pt>
                <c:pt idx="2587">
                  <c:v>5.6223000000000004E-4</c:v>
                </c:pt>
                <c:pt idx="2588">
                  <c:v>5.6347000000000016E-4</c:v>
                </c:pt>
                <c:pt idx="2589">
                  <c:v>5.6347000000000016E-4</c:v>
                </c:pt>
                <c:pt idx="2590">
                  <c:v>5.6036000000000009E-4</c:v>
                </c:pt>
                <c:pt idx="2591">
                  <c:v>5.5599000000000013E-4</c:v>
                </c:pt>
                <c:pt idx="2592">
                  <c:v>5.8353000000000018E-4</c:v>
                </c:pt>
                <c:pt idx="2593">
                  <c:v>5.4913000000000021E-4</c:v>
                </c:pt>
                <c:pt idx="2594">
                  <c:v>5.6535000000000016E-4</c:v>
                </c:pt>
                <c:pt idx="2595">
                  <c:v>5.5412000000000007E-4</c:v>
                </c:pt>
                <c:pt idx="2596">
                  <c:v>5.5100000000000006E-4</c:v>
                </c:pt>
                <c:pt idx="2597">
                  <c:v>5.5661000000000013E-4</c:v>
                </c:pt>
                <c:pt idx="2598">
                  <c:v>5.5599000000000013E-4</c:v>
                </c:pt>
                <c:pt idx="2599">
                  <c:v>5.5162000000000006E-4</c:v>
                </c:pt>
                <c:pt idx="2600">
                  <c:v>5.5724000000000008E-4</c:v>
                </c:pt>
                <c:pt idx="2601">
                  <c:v>5.5786000000000008E-4</c:v>
                </c:pt>
                <c:pt idx="2602">
                  <c:v>5.5225000000000001E-4</c:v>
                </c:pt>
                <c:pt idx="2603">
                  <c:v>5.4728000000000014E-4</c:v>
                </c:pt>
                <c:pt idx="2604">
                  <c:v>5.5474000000000007E-4</c:v>
                </c:pt>
                <c:pt idx="2605">
                  <c:v>5.5474000000000007E-4</c:v>
                </c:pt>
                <c:pt idx="2606">
                  <c:v>5.5786000000000008E-4</c:v>
                </c:pt>
                <c:pt idx="2607">
                  <c:v>5.4283000000000011E-4</c:v>
                </c:pt>
                <c:pt idx="2608">
                  <c:v>5.5911000000000014E-4</c:v>
                </c:pt>
                <c:pt idx="2609">
                  <c:v>5.5100000000000006E-4</c:v>
                </c:pt>
                <c:pt idx="2610">
                  <c:v>5.4919000000000018E-4</c:v>
                </c:pt>
                <c:pt idx="2611">
                  <c:v>5.5724000000000008E-4</c:v>
                </c:pt>
                <c:pt idx="2612">
                  <c:v>5.5599000000000013E-4</c:v>
                </c:pt>
                <c:pt idx="2613">
                  <c:v>5.4919000000000018E-4</c:v>
                </c:pt>
                <c:pt idx="2614">
                  <c:v>5.5287000000000012E-4</c:v>
                </c:pt>
                <c:pt idx="2615">
                  <c:v>5.4913000000000021E-4</c:v>
                </c:pt>
                <c:pt idx="2616">
                  <c:v>5.4726000000000015E-4</c:v>
                </c:pt>
                <c:pt idx="2617">
                  <c:v>5.5555000000000003E-4</c:v>
                </c:pt>
                <c:pt idx="2618">
                  <c:v>5.5100000000000006E-4</c:v>
                </c:pt>
                <c:pt idx="2619">
                  <c:v>5.5682000000000008E-4</c:v>
                </c:pt>
                <c:pt idx="2620">
                  <c:v>5.4975000000000011E-4</c:v>
                </c:pt>
                <c:pt idx="2621">
                  <c:v>5.5474000000000007E-4</c:v>
                </c:pt>
                <c:pt idx="2622">
                  <c:v>5.5973000000000014E-4</c:v>
                </c:pt>
                <c:pt idx="2623">
                  <c:v>5.5412000000000007E-4</c:v>
                </c:pt>
                <c:pt idx="2624">
                  <c:v>5.5873000000000012E-4</c:v>
                </c:pt>
                <c:pt idx="2625">
                  <c:v>5.4664000000000015E-4</c:v>
                </c:pt>
                <c:pt idx="2626">
                  <c:v>5.4983000000000018E-4</c:v>
                </c:pt>
                <c:pt idx="2627">
                  <c:v>5.5038000000000016E-4</c:v>
                </c:pt>
                <c:pt idx="2628">
                  <c:v>5.5809000000000013E-4</c:v>
                </c:pt>
                <c:pt idx="2629">
                  <c:v>5.5786000000000008E-4</c:v>
                </c:pt>
                <c:pt idx="2630">
                  <c:v>5.485100000000001E-4</c:v>
                </c:pt>
                <c:pt idx="2631">
                  <c:v>5.5873000000000012E-4</c:v>
                </c:pt>
                <c:pt idx="2632">
                  <c:v>5.5428000000000009E-4</c:v>
                </c:pt>
                <c:pt idx="2633">
                  <c:v>5.6597000000000017E-4</c:v>
                </c:pt>
                <c:pt idx="2634">
                  <c:v>5.6659000000000006E-4</c:v>
                </c:pt>
                <c:pt idx="2635">
                  <c:v>5.5786000000000008E-4</c:v>
                </c:pt>
                <c:pt idx="2636">
                  <c:v>5.5110000000000011E-4</c:v>
                </c:pt>
                <c:pt idx="2637">
                  <c:v>5.5537000000000013E-4</c:v>
                </c:pt>
                <c:pt idx="2638">
                  <c:v>5.5237000000000016E-4</c:v>
                </c:pt>
                <c:pt idx="2639">
                  <c:v>5.5848000000000009E-4</c:v>
                </c:pt>
                <c:pt idx="2640">
                  <c:v>5.358400000000001E-4</c:v>
                </c:pt>
                <c:pt idx="2641">
                  <c:v>5.5973000000000014E-4</c:v>
                </c:pt>
                <c:pt idx="2642">
                  <c:v>5.5599000000000013E-4</c:v>
                </c:pt>
                <c:pt idx="2643">
                  <c:v>5.6159999999999999E-4</c:v>
                </c:pt>
                <c:pt idx="2644">
                  <c:v>5.5162000000000006E-4</c:v>
                </c:pt>
                <c:pt idx="2645">
                  <c:v>5.5350000000000006E-4</c:v>
                </c:pt>
                <c:pt idx="2646">
                  <c:v>5.4975000000000011E-4</c:v>
                </c:pt>
                <c:pt idx="2647">
                  <c:v>5.5599000000000013E-4</c:v>
                </c:pt>
                <c:pt idx="2648">
                  <c:v>5.4788000000000026E-4</c:v>
                </c:pt>
                <c:pt idx="2649">
                  <c:v>5.5724000000000008E-4</c:v>
                </c:pt>
                <c:pt idx="2650">
                  <c:v>5.5237000000000016E-4</c:v>
                </c:pt>
                <c:pt idx="2651">
                  <c:v>5.5364000000000021E-4</c:v>
                </c:pt>
                <c:pt idx="2652">
                  <c:v>5.5237000000000016E-4</c:v>
                </c:pt>
                <c:pt idx="2653">
                  <c:v>5.5537000000000013E-4</c:v>
                </c:pt>
                <c:pt idx="2654">
                  <c:v>5.5724000000000008E-4</c:v>
                </c:pt>
                <c:pt idx="2655">
                  <c:v>5.4913000000000021E-4</c:v>
                </c:pt>
                <c:pt idx="2656">
                  <c:v>5.5100000000000006E-4</c:v>
                </c:pt>
                <c:pt idx="2657">
                  <c:v>5.5100000000000006E-4</c:v>
                </c:pt>
                <c:pt idx="2658">
                  <c:v>5.4983000000000018E-4</c:v>
                </c:pt>
                <c:pt idx="2659">
                  <c:v>5.4913000000000021E-4</c:v>
                </c:pt>
                <c:pt idx="2660">
                  <c:v>5.5786000000000008E-4</c:v>
                </c:pt>
                <c:pt idx="2661">
                  <c:v>5.4601000000000009E-4</c:v>
                </c:pt>
                <c:pt idx="2662">
                  <c:v>5.5301000000000026E-4</c:v>
                </c:pt>
                <c:pt idx="2663">
                  <c:v>5.6036000000000009E-4</c:v>
                </c:pt>
                <c:pt idx="2664">
                  <c:v>5.5100000000000006E-4</c:v>
                </c:pt>
                <c:pt idx="2665">
                  <c:v>5.5364000000000021E-4</c:v>
                </c:pt>
                <c:pt idx="2666">
                  <c:v>5.6098000000000009E-4</c:v>
                </c:pt>
                <c:pt idx="2667">
                  <c:v>5.5599000000000013E-4</c:v>
                </c:pt>
                <c:pt idx="2668">
                  <c:v>5.5786000000000008E-4</c:v>
                </c:pt>
                <c:pt idx="2669">
                  <c:v>5.5350000000000006E-4</c:v>
                </c:pt>
                <c:pt idx="2670">
                  <c:v>5.6064000000000016E-4</c:v>
                </c:pt>
                <c:pt idx="2671">
                  <c:v>5.3977000000000007E-4</c:v>
                </c:pt>
                <c:pt idx="2672">
                  <c:v>5.3965000000000013E-4</c:v>
                </c:pt>
                <c:pt idx="2673">
                  <c:v>5.4975000000000011E-4</c:v>
                </c:pt>
                <c:pt idx="2674">
                  <c:v>5.4664000000000015E-4</c:v>
                </c:pt>
                <c:pt idx="2675">
                  <c:v>5.4601000000000009E-4</c:v>
                </c:pt>
                <c:pt idx="2676">
                  <c:v>5.4726000000000015E-4</c:v>
                </c:pt>
                <c:pt idx="2677">
                  <c:v>5.4539000000000009E-4</c:v>
                </c:pt>
                <c:pt idx="2678">
                  <c:v>5.6509000000000008E-4</c:v>
                </c:pt>
                <c:pt idx="2679">
                  <c:v>5.5287000000000012E-4</c:v>
                </c:pt>
                <c:pt idx="2680">
                  <c:v>5.5162000000000006E-4</c:v>
                </c:pt>
                <c:pt idx="2681">
                  <c:v>5.4227000000000008E-4</c:v>
                </c:pt>
                <c:pt idx="2682">
                  <c:v>5.5491000000000015E-4</c:v>
                </c:pt>
                <c:pt idx="2683">
                  <c:v>5.619100000000001E-4</c:v>
                </c:pt>
                <c:pt idx="2684">
                  <c:v>5.4601000000000009E-4</c:v>
                </c:pt>
                <c:pt idx="2685">
                  <c:v>5.4539000000000009E-4</c:v>
                </c:pt>
                <c:pt idx="2686">
                  <c:v>5.4913000000000021E-4</c:v>
                </c:pt>
                <c:pt idx="2687">
                  <c:v>5.485100000000001E-4</c:v>
                </c:pt>
                <c:pt idx="2688">
                  <c:v>5.5287000000000012E-4</c:v>
                </c:pt>
                <c:pt idx="2689">
                  <c:v>5.6472000000000011E-4</c:v>
                </c:pt>
                <c:pt idx="2690">
                  <c:v>5.5724000000000008E-4</c:v>
                </c:pt>
                <c:pt idx="2691">
                  <c:v>5.6036000000000009E-4</c:v>
                </c:pt>
                <c:pt idx="2692">
                  <c:v>5.5287000000000012E-4</c:v>
                </c:pt>
                <c:pt idx="2693">
                  <c:v>5.5173000000000006E-4</c:v>
                </c:pt>
                <c:pt idx="2694">
                  <c:v>5.5474000000000007E-4</c:v>
                </c:pt>
                <c:pt idx="2695">
                  <c:v>5.4539000000000009E-4</c:v>
                </c:pt>
                <c:pt idx="2696">
                  <c:v>5.5225000000000001E-4</c:v>
                </c:pt>
                <c:pt idx="2697">
                  <c:v>5.4792000000000024E-4</c:v>
                </c:pt>
                <c:pt idx="2698">
                  <c:v>5.5537000000000013E-4</c:v>
                </c:pt>
                <c:pt idx="2699">
                  <c:v>5.4726000000000015E-4</c:v>
                </c:pt>
                <c:pt idx="2700">
                  <c:v>5.5110000000000011E-4</c:v>
                </c:pt>
                <c:pt idx="2701">
                  <c:v>5.5474000000000007E-4</c:v>
                </c:pt>
                <c:pt idx="2702">
                  <c:v>5.5724000000000008E-4</c:v>
                </c:pt>
                <c:pt idx="2703">
                  <c:v>5.6159999999999999E-4</c:v>
                </c:pt>
                <c:pt idx="2704">
                  <c:v>5.6036000000000009E-4</c:v>
                </c:pt>
                <c:pt idx="2705">
                  <c:v>5.7221000000000008E-4</c:v>
                </c:pt>
                <c:pt idx="2706">
                  <c:v>5.5809000000000013E-4</c:v>
                </c:pt>
                <c:pt idx="2707">
                  <c:v>5.5786000000000008E-4</c:v>
                </c:pt>
                <c:pt idx="2708">
                  <c:v>5.4539000000000009E-4</c:v>
                </c:pt>
                <c:pt idx="2709">
                  <c:v>5.4788000000000026E-4</c:v>
                </c:pt>
                <c:pt idx="2710">
                  <c:v>5.4913000000000021E-4</c:v>
                </c:pt>
                <c:pt idx="2711">
                  <c:v>5.4975000000000011E-4</c:v>
                </c:pt>
                <c:pt idx="2712">
                  <c:v>5.5287000000000012E-4</c:v>
                </c:pt>
                <c:pt idx="2713">
                  <c:v>5.5555000000000003E-4</c:v>
                </c:pt>
                <c:pt idx="2714">
                  <c:v>5.5555000000000003E-4</c:v>
                </c:pt>
                <c:pt idx="2715">
                  <c:v>5.5599000000000013E-4</c:v>
                </c:pt>
                <c:pt idx="2716">
                  <c:v>5.5038000000000016E-4</c:v>
                </c:pt>
                <c:pt idx="2717">
                  <c:v>5.4975000000000011E-4</c:v>
                </c:pt>
                <c:pt idx="2718">
                  <c:v>5.4476000000000014E-4</c:v>
                </c:pt>
                <c:pt idx="2719">
                  <c:v>5.4975000000000011E-4</c:v>
                </c:pt>
                <c:pt idx="2720">
                  <c:v>5.4792000000000024E-4</c:v>
                </c:pt>
                <c:pt idx="2721">
                  <c:v>5.4975000000000011E-4</c:v>
                </c:pt>
                <c:pt idx="2722">
                  <c:v>5.5809000000000013E-4</c:v>
                </c:pt>
                <c:pt idx="2723">
                  <c:v>5.5724000000000008E-4</c:v>
                </c:pt>
                <c:pt idx="2724">
                  <c:v>5.4975000000000011E-4</c:v>
                </c:pt>
                <c:pt idx="2725">
                  <c:v>5.5724000000000008E-4</c:v>
                </c:pt>
                <c:pt idx="2726">
                  <c:v>5.5937000000000011E-4</c:v>
                </c:pt>
                <c:pt idx="2727">
                  <c:v>5.4792000000000024E-4</c:v>
                </c:pt>
                <c:pt idx="2728">
                  <c:v>5.5746000000000007E-4</c:v>
                </c:pt>
                <c:pt idx="2729">
                  <c:v>5.4476000000000014E-4</c:v>
                </c:pt>
                <c:pt idx="2730">
                  <c:v>5.5682000000000008E-4</c:v>
                </c:pt>
                <c:pt idx="2731">
                  <c:v>5.5661000000000013E-4</c:v>
                </c:pt>
                <c:pt idx="2732">
                  <c:v>5.4664000000000015E-4</c:v>
                </c:pt>
                <c:pt idx="2733">
                  <c:v>5.4728000000000014E-4</c:v>
                </c:pt>
                <c:pt idx="2734">
                  <c:v>5.5412000000000007E-4</c:v>
                </c:pt>
                <c:pt idx="2735">
                  <c:v>5.4352000000000024E-4</c:v>
                </c:pt>
                <c:pt idx="2736">
                  <c:v>5.5038000000000016E-4</c:v>
                </c:pt>
                <c:pt idx="2737">
                  <c:v>5.5046000000000012E-4</c:v>
                </c:pt>
                <c:pt idx="2738">
                  <c:v>5.5100000000000006E-4</c:v>
                </c:pt>
                <c:pt idx="2739">
                  <c:v>5.5350000000000006E-4</c:v>
                </c:pt>
                <c:pt idx="2740">
                  <c:v>5.4220000000000006E-4</c:v>
                </c:pt>
                <c:pt idx="2741">
                  <c:v>5.4601000000000009E-4</c:v>
                </c:pt>
                <c:pt idx="2742">
                  <c:v>5.4919000000000018E-4</c:v>
                </c:pt>
                <c:pt idx="2743">
                  <c:v>5.5599000000000013E-4</c:v>
                </c:pt>
                <c:pt idx="2744">
                  <c:v>5.4664000000000015E-4</c:v>
                </c:pt>
                <c:pt idx="2745">
                  <c:v>5.4788000000000026E-4</c:v>
                </c:pt>
                <c:pt idx="2746">
                  <c:v>5.4414000000000014E-4</c:v>
                </c:pt>
                <c:pt idx="2747">
                  <c:v>5.4664000000000015E-4</c:v>
                </c:pt>
                <c:pt idx="2748">
                  <c:v>5.4474000000000026E-4</c:v>
                </c:pt>
                <c:pt idx="2749">
                  <c:v>5.5225000000000001E-4</c:v>
                </c:pt>
                <c:pt idx="2750">
                  <c:v>5.4788000000000026E-4</c:v>
                </c:pt>
                <c:pt idx="2751">
                  <c:v>5.4156000000000007E-4</c:v>
                </c:pt>
                <c:pt idx="2752">
                  <c:v>5.5911000000000014E-4</c:v>
                </c:pt>
                <c:pt idx="2753">
                  <c:v>5.4538000000000015E-4</c:v>
                </c:pt>
                <c:pt idx="2754">
                  <c:v>5.4975000000000011E-4</c:v>
                </c:pt>
                <c:pt idx="2755">
                  <c:v>5.5100000000000006E-4</c:v>
                </c:pt>
                <c:pt idx="2756">
                  <c:v>5.4539000000000009E-4</c:v>
                </c:pt>
                <c:pt idx="2757">
                  <c:v>5.4476000000000014E-4</c:v>
                </c:pt>
                <c:pt idx="2758">
                  <c:v>5.3977000000000007E-4</c:v>
                </c:pt>
                <c:pt idx="2759">
                  <c:v>5.5173000000000006E-4</c:v>
                </c:pt>
                <c:pt idx="2760">
                  <c:v>5.485100000000001E-4</c:v>
                </c:pt>
                <c:pt idx="2761">
                  <c:v>5.4913000000000021E-4</c:v>
                </c:pt>
                <c:pt idx="2762">
                  <c:v>5.5038000000000016E-4</c:v>
                </c:pt>
                <c:pt idx="2763">
                  <c:v>5.5225000000000001E-4</c:v>
                </c:pt>
                <c:pt idx="2764">
                  <c:v>5.5100000000000006E-4</c:v>
                </c:pt>
                <c:pt idx="2765">
                  <c:v>5.5301000000000026E-4</c:v>
                </c:pt>
                <c:pt idx="2766">
                  <c:v>5.6036000000000009E-4</c:v>
                </c:pt>
                <c:pt idx="2767">
                  <c:v>5.5911000000000014E-4</c:v>
                </c:pt>
                <c:pt idx="2768">
                  <c:v>5.4601000000000009E-4</c:v>
                </c:pt>
                <c:pt idx="2769">
                  <c:v>5.5350000000000006E-4</c:v>
                </c:pt>
                <c:pt idx="2770">
                  <c:v>5.5225000000000001E-4</c:v>
                </c:pt>
                <c:pt idx="2771">
                  <c:v>5.5873000000000012E-4</c:v>
                </c:pt>
                <c:pt idx="2772">
                  <c:v>5.4601000000000009E-4</c:v>
                </c:pt>
                <c:pt idx="2773">
                  <c:v>5.6472000000000011E-4</c:v>
                </c:pt>
                <c:pt idx="2774">
                  <c:v>5.5848000000000009E-4</c:v>
                </c:pt>
                <c:pt idx="2775">
                  <c:v>5.3479000000000016E-4</c:v>
                </c:pt>
                <c:pt idx="2776">
                  <c:v>5.4788000000000026E-4</c:v>
                </c:pt>
                <c:pt idx="2777">
                  <c:v>5.4410000000000027E-4</c:v>
                </c:pt>
                <c:pt idx="2778">
                  <c:v>5.3291000000000015E-4</c:v>
                </c:pt>
                <c:pt idx="2779">
                  <c:v>5.6098000000000009E-4</c:v>
                </c:pt>
                <c:pt idx="2780">
                  <c:v>5.2439000000000012E-4</c:v>
                </c:pt>
                <c:pt idx="2781">
                  <c:v>5.7221000000000008E-4</c:v>
                </c:pt>
                <c:pt idx="2782">
                  <c:v>5.7470000000000015E-4</c:v>
                </c:pt>
                <c:pt idx="2783">
                  <c:v>5.5287000000000012E-4</c:v>
                </c:pt>
                <c:pt idx="2784">
                  <c:v>5.3853000000000006E-4</c:v>
                </c:pt>
                <c:pt idx="2785">
                  <c:v>5.4913000000000021E-4</c:v>
                </c:pt>
                <c:pt idx="2786">
                  <c:v>5.5173000000000006E-4</c:v>
                </c:pt>
                <c:pt idx="2787">
                  <c:v>5.4664000000000015E-4</c:v>
                </c:pt>
                <c:pt idx="2788">
                  <c:v>5.5100000000000006E-4</c:v>
                </c:pt>
                <c:pt idx="2789">
                  <c:v>5.4975000000000011E-4</c:v>
                </c:pt>
                <c:pt idx="2790">
                  <c:v>5.4414000000000014E-4</c:v>
                </c:pt>
                <c:pt idx="2791">
                  <c:v>5.4601000000000009E-4</c:v>
                </c:pt>
                <c:pt idx="2792">
                  <c:v>5.4913000000000021E-4</c:v>
                </c:pt>
                <c:pt idx="2793">
                  <c:v>5.4728000000000014E-4</c:v>
                </c:pt>
                <c:pt idx="2794">
                  <c:v>5.5555000000000003E-4</c:v>
                </c:pt>
                <c:pt idx="2795">
                  <c:v>5.6971000000000007E-4</c:v>
                </c:pt>
                <c:pt idx="2796">
                  <c:v>5.5038000000000016E-4</c:v>
                </c:pt>
                <c:pt idx="2797">
                  <c:v>5.5661000000000013E-4</c:v>
                </c:pt>
                <c:pt idx="2798">
                  <c:v>5.4919000000000018E-4</c:v>
                </c:pt>
                <c:pt idx="2799">
                  <c:v>5.485100000000001E-4</c:v>
                </c:pt>
                <c:pt idx="2800">
                  <c:v>5.5173000000000006E-4</c:v>
                </c:pt>
                <c:pt idx="2801">
                  <c:v>5.6890000000000011E-4</c:v>
                </c:pt>
                <c:pt idx="2802">
                  <c:v>5.7782000000000026E-4</c:v>
                </c:pt>
                <c:pt idx="2803">
                  <c:v>5.5724000000000008E-4</c:v>
                </c:pt>
                <c:pt idx="2804">
                  <c:v>5.4726000000000015E-4</c:v>
                </c:pt>
                <c:pt idx="2805">
                  <c:v>5.5173000000000006E-4</c:v>
                </c:pt>
                <c:pt idx="2806">
                  <c:v>5.5100000000000006E-4</c:v>
                </c:pt>
                <c:pt idx="2807">
                  <c:v>5.6254000000000015E-4</c:v>
                </c:pt>
                <c:pt idx="2808">
                  <c:v>5.5100000000000006E-4</c:v>
                </c:pt>
                <c:pt idx="2809">
                  <c:v>5.5173000000000006E-4</c:v>
                </c:pt>
                <c:pt idx="2810">
                  <c:v>5.5350000000000006E-4</c:v>
                </c:pt>
                <c:pt idx="2811">
                  <c:v>5.5110000000000011E-4</c:v>
                </c:pt>
                <c:pt idx="2812">
                  <c:v>5.4788000000000026E-4</c:v>
                </c:pt>
                <c:pt idx="2813">
                  <c:v>5.5786000000000008E-4</c:v>
                </c:pt>
                <c:pt idx="2814">
                  <c:v>5.5237000000000016E-4</c:v>
                </c:pt>
                <c:pt idx="2815">
                  <c:v>5.485100000000001E-4</c:v>
                </c:pt>
                <c:pt idx="2816">
                  <c:v>5.4856000000000024E-4</c:v>
                </c:pt>
                <c:pt idx="2817">
                  <c:v>5.5287000000000012E-4</c:v>
                </c:pt>
                <c:pt idx="2818">
                  <c:v>5.5350000000000006E-4</c:v>
                </c:pt>
                <c:pt idx="2819">
                  <c:v>5.4538000000000015E-4</c:v>
                </c:pt>
                <c:pt idx="2820">
                  <c:v>5.5661000000000013E-4</c:v>
                </c:pt>
                <c:pt idx="2821">
                  <c:v>5.4788000000000026E-4</c:v>
                </c:pt>
                <c:pt idx="2822">
                  <c:v>5.4474000000000026E-4</c:v>
                </c:pt>
                <c:pt idx="2823">
                  <c:v>5.4913000000000021E-4</c:v>
                </c:pt>
                <c:pt idx="2824">
                  <c:v>5.5162000000000006E-4</c:v>
                </c:pt>
                <c:pt idx="2825">
                  <c:v>5.5474000000000007E-4</c:v>
                </c:pt>
                <c:pt idx="2826">
                  <c:v>5.5038000000000016E-4</c:v>
                </c:pt>
                <c:pt idx="2827">
                  <c:v>5.4726000000000015E-4</c:v>
                </c:pt>
                <c:pt idx="2828">
                  <c:v>5.5350000000000006E-4</c:v>
                </c:pt>
                <c:pt idx="2829">
                  <c:v>5.5555000000000003E-4</c:v>
                </c:pt>
                <c:pt idx="2830">
                  <c:v>5.5786000000000008E-4</c:v>
                </c:pt>
                <c:pt idx="2831">
                  <c:v>5.5100000000000006E-4</c:v>
                </c:pt>
                <c:pt idx="2832">
                  <c:v>5.5173000000000006E-4</c:v>
                </c:pt>
                <c:pt idx="2833">
                  <c:v>5.5350000000000006E-4</c:v>
                </c:pt>
                <c:pt idx="2834">
                  <c:v>5.5038000000000016E-4</c:v>
                </c:pt>
                <c:pt idx="2835">
                  <c:v>5.5287000000000012E-4</c:v>
                </c:pt>
                <c:pt idx="2836">
                  <c:v>5.4664000000000015E-4</c:v>
                </c:pt>
                <c:pt idx="2837">
                  <c:v>5.5412000000000007E-4</c:v>
                </c:pt>
                <c:pt idx="2838">
                  <c:v>5.4788000000000026E-4</c:v>
                </c:pt>
                <c:pt idx="2839">
                  <c:v>5.4728000000000014E-4</c:v>
                </c:pt>
                <c:pt idx="2840">
                  <c:v>5.4102000000000013E-4</c:v>
                </c:pt>
                <c:pt idx="2841">
                  <c:v>5.4726000000000015E-4</c:v>
                </c:pt>
                <c:pt idx="2842">
                  <c:v>5.5225000000000001E-4</c:v>
                </c:pt>
                <c:pt idx="2843">
                  <c:v>5.5599000000000013E-4</c:v>
                </c:pt>
                <c:pt idx="2844">
                  <c:v>5.4538000000000015E-4</c:v>
                </c:pt>
                <c:pt idx="2845">
                  <c:v>5.5162000000000006E-4</c:v>
                </c:pt>
                <c:pt idx="2846">
                  <c:v>5.4913000000000021E-4</c:v>
                </c:pt>
                <c:pt idx="2847">
                  <c:v>5.4788000000000026E-4</c:v>
                </c:pt>
                <c:pt idx="2848">
                  <c:v>5.5110000000000011E-4</c:v>
                </c:pt>
                <c:pt idx="2849">
                  <c:v>5.4601000000000009E-4</c:v>
                </c:pt>
                <c:pt idx="2850">
                  <c:v>5.4539000000000009E-4</c:v>
                </c:pt>
                <c:pt idx="2851">
                  <c:v>5.3711000000000015E-4</c:v>
                </c:pt>
                <c:pt idx="2852">
                  <c:v>5.5038000000000016E-4</c:v>
                </c:pt>
                <c:pt idx="2853">
                  <c:v>5.5428000000000009E-4</c:v>
                </c:pt>
                <c:pt idx="2854">
                  <c:v>5.485100000000001E-4</c:v>
                </c:pt>
                <c:pt idx="2855">
                  <c:v>5.485100000000001E-4</c:v>
                </c:pt>
                <c:pt idx="2856">
                  <c:v>5.4728000000000014E-4</c:v>
                </c:pt>
                <c:pt idx="2857">
                  <c:v>5.4352000000000024E-4</c:v>
                </c:pt>
                <c:pt idx="2858">
                  <c:v>5.3666000000000011E-4</c:v>
                </c:pt>
                <c:pt idx="2859">
                  <c:v>5.4476000000000014E-4</c:v>
                </c:pt>
                <c:pt idx="2860">
                  <c:v>5.5237000000000016E-4</c:v>
                </c:pt>
                <c:pt idx="2861">
                  <c:v>5.4539000000000009E-4</c:v>
                </c:pt>
                <c:pt idx="2862">
                  <c:v>5.4726000000000015E-4</c:v>
                </c:pt>
                <c:pt idx="2863">
                  <c:v>5.4476000000000014E-4</c:v>
                </c:pt>
                <c:pt idx="2864">
                  <c:v>5.3977000000000007E-4</c:v>
                </c:pt>
                <c:pt idx="2865">
                  <c:v>5.3915000000000007E-4</c:v>
                </c:pt>
                <c:pt idx="2866">
                  <c:v>5.4726000000000015E-4</c:v>
                </c:pt>
                <c:pt idx="2867">
                  <c:v>5.4538000000000015E-4</c:v>
                </c:pt>
                <c:pt idx="2868">
                  <c:v>5.3838000000000009E-4</c:v>
                </c:pt>
                <c:pt idx="2869">
                  <c:v>5.4539000000000009E-4</c:v>
                </c:pt>
                <c:pt idx="2870">
                  <c:v>5.485100000000001E-4</c:v>
                </c:pt>
                <c:pt idx="2871">
                  <c:v>5.5046000000000012E-4</c:v>
                </c:pt>
                <c:pt idx="2872">
                  <c:v>5.4289000000000008E-4</c:v>
                </c:pt>
                <c:pt idx="2873">
                  <c:v>5.5162000000000006E-4</c:v>
                </c:pt>
                <c:pt idx="2874">
                  <c:v>5.4220000000000006E-4</c:v>
                </c:pt>
                <c:pt idx="2875">
                  <c:v>5.3853000000000006E-4</c:v>
                </c:pt>
                <c:pt idx="2876">
                  <c:v>5.4726000000000015E-4</c:v>
                </c:pt>
                <c:pt idx="2877">
                  <c:v>5.4227000000000008E-4</c:v>
                </c:pt>
                <c:pt idx="2878">
                  <c:v>5.5301000000000026E-4</c:v>
                </c:pt>
                <c:pt idx="2879">
                  <c:v>5.4601000000000009E-4</c:v>
                </c:pt>
                <c:pt idx="2880">
                  <c:v>5.4664000000000015E-4</c:v>
                </c:pt>
                <c:pt idx="2881">
                  <c:v>5.4975000000000011E-4</c:v>
                </c:pt>
                <c:pt idx="2882">
                  <c:v>5.5599000000000013E-4</c:v>
                </c:pt>
                <c:pt idx="2883">
                  <c:v>5.5537000000000013E-4</c:v>
                </c:pt>
                <c:pt idx="2884">
                  <c:v>5.4539000000000009E-4</c:v>
                </c:pt>
                <c:pt idx="2885">
                  <c:v>5.4664000000000015E-4</c:v>
                </c:pt>
                <c:pt idx="2886">
                  <c:v>5.4664000000000015E-4</c:v>
                </c:pt>
                <c:pt idx="2887">
                  <c:v>5.4539000000000009E-4</c:v>
                </c:pt>
                <c:pt idx="2888">
                  <c:v>5.4539000000000009E-4</c:v>
                </c:pt>
                <c:pt idx="2889">
                  <c:v>5.5412000000000007E-4</c:v>
                </c:pt>
                <c:pt idx="2890">
                  <c:v>5.4983000000000018E-4</c:v>
                </c:pt>
                <c:pt idx="2891">
                  <c:v>5.4165000000000018E-4</c:v>
                </c:pt>
                <c:pt idx="2892">
                  <c:v>5.4476000000000014E-4</c:v>
                </c:pt>
                <c:pt idx="2893">
                  <c:v>5.4040000000000013E-4</c:v>
                </c:pt>
                <c:pt idx="2894">
                  <c:v>5.4347000000000011E-4</c:v>
                </c:pt>
                <c:pt idx="2895">
                  <c:v>5.4664000000000015E-4</c:v>
                </c:pt>
                <c:pt idx="2896">
                  <c:v>5.4289000000000008E-4</c:v>
                </c:pt>
                <c:pt idx="2897">
                  <c:v>5.485100000000001E-4</c:v>
                </c:pt>
                <c:pt idx="2898">
                  <c:v>5.4664000000000015E-4</c:v>
                </c:pt>
                <c:pt idx="2899">
                  <c:v>5.5350000000000006E-4</c:v>
                </c:pt>
                <c:pt idx="2900">
                  <c:v>5.5046000000000012E-4</c:v>
                </c:pt>
                <c:pt idx="2901">
                  <c:v>5.4102000000000013E-4</c:v>
                </c:pt>
                <c:pt idx="2902">
                  <c:v>5.5162000000000006E-4</c:v>
                </c:pt>
                <c:pt idx="2903">
                  <c:v>5.4092000000000018E-4</c:v>
                </c:pt>
                <c:pt idx="2904">
                  <c:v>5.4476000000000014E-4</c:v>
                </c:pt>
                <c:pt idx="2905">
                  <c:v>5.5848000000000009E-4</c:v>
                </c:pt>
                <c:pt idx="2906">
                  <c:v>5.4664000000000015E-4</c:v>
                </c:pt>
                <c:pt idx="2907">
                  <c:v>5.5038000000000016E-4</c:v>
                </c:pt>
                <c:pt idx="2908">
                  <c:v>5.5350000000000006E-4</c:v>
                </c:pt>
                <c:pt idx="2909">
                  <c:v>5.4102000000000013E-4</c:v>
                </c:pt>
                <c:pt idx="2910">
                  <c:v>5.4665000000000009E-4</c:v>
                </c:pt>
                <c:pt idx="2911">
                  <c:v>5.4601000000000009E-4</c:v>
                </c:pt>
                <c:pt idx="2912">
                  <c:v>5.485100000000001E-4</c:v>
                </c:pt>
                <c:pt idx="2913">
                  <c:v>5.4410000000000027E-4</c:v>
                </c:pt>
                <c:pt idx="2914">
                  <c:v>5.5973000000000014E-4</c:v>
                </c:pt>
                <c:pt idx="2915">
                  <c:v>5.5100000000000006E-4</c:v>
                </c:pt>
                <c:pt idx="2916">
                  <c:v>5.485100000000001E-4</c:v>
                </c:pt>
                <c:pt idx="2917">
                  <c:v>5.4539000000000009E-4</c:v>
                </c:pt>
                <c:pt idx="2918">
                  <c:v>5.3838000000000009E-4</c:v>
                </c:pt>
                <c:pt idx="2919">
                  <c:v>5.4352000000000024E-4</c:v>
                </c:pt>
                <c:pt idx="2920">
                  <c:v>5.5287000000000012E-4</c:v>
                </c:pt>
                <c:pt idx="2921">
                  <c:v>5.5301000000000026E-4</c:v>
                </c:pt>
                <c:pt idx="2922">
                  <c:v>5.4289000000000008E-4</c:v>
                </c:pt>
                <c:pt idx="2923">
                  <c:v>5.4165000000000018E-4</c:v>
                </c:pt>
                <c:pt idx="2924">
                  <c:v>5.4792000000000024E-4</c:v>
                </c:pt>
                <c:pt idx="2925">
                  <c:v>5.4414000000000014E-4</c:v>
                </c:pt>
                <c:pt idx="2926">
                  <c:v>5.3902000000000008E-4</c:v>
                </c:pt>
                <c:pt idx="2927">
                  <c:v>5.4601000000000009E-4</c:v>
                </c:pt>
                <c:pt idx="2928">
                  <c:v>5.4283000000000011E-4</c:v>
                </c:pt>
                <c:pt idx="2929">
                  <c:v>5.4726000000000015E-4</c:v>
                </c:pt>
                <c:pt idx="2930">
                  <c:v>5.5110000000000011E-4</c:v>
                </c:pt>
                <c:pt idx="2931">
                  <c:v>5.4283000000000011E-4</c:v>
                </c:pt>
                <c:pt idx="2932">
                  <c:v>5.3541000000000005E-4</c:v>
                </c:pt>
                <c:pt idx="2933">
                  <c:v>5.4601000000000009E-4</c:v>
                </c:pt>
                <c:pt idx="2934">
                  <c:v>5.3416000000000021E-4</c:v>
                </c:pt>
                <c:pt idx="2935">
                  <c:v>5.5619000000000013E-4</c:v>
                </c:pt>
                <c:pt idx="2936">
                  <c:v>5.4165000000000018E-4</c:v>
                </c:pt>
                <c:pt idx="2937">
                  <c:v>5.4664000000000015E-4</c:v>
                </c:pt>
                <c:pt idx="2938">
                  <c:v>5.5110000000000011E-4</c:v>
                </c:pt>
                <c:pt idx="2939">
                  <c:v>5.4726000000000015E-4</c:v>
                </c:pt>
                <c:pt idx="2940">
                  <c:v>5.4664000000000015E-4</c:v>
                </c:pt>
                <c:pt idx="2941">
                  <c:v>5.4728000000000014E-4</c:v>
                </c:pt>
                <c:pt idx="2942">
                  <c:v>5.4414000000000014E-4</c:v>
                </c:pt>
                <c:pt idx="2943">
                  <c:v>5.5046000000000012E-4</c:v>
                </c:pt>
                <c:pt idx="2944">
                  <c:v>5.5100000000000006E-4</c:v>
                </c:pt>
                <c:pt idx="2945">
                  <c:v>5.4289000000000008E-4</c:v>
                </c:pt>
                <c:pt idx="2946">
                  <c:v>5.4092000000000018E-4</c:v>
                </c:pt>
                <c:pt idx="2947">
                  <c:v>5.3977000000000007E-4</c:v>
                </c:pt>
                <c:pt idx="2948">
                  <c:v>5.4538000000000015E-4</c:v>
                </c:pt>
                <c:pt idx="2949">
                  <c:v>5.3416000000000021E-4</c:v>
                </c:pt>
                <c:pt idx="2950">
                  <c:v>5.4040000000000013E-4</c:v>
                </c:pt>
                <c:pt idx="2951">
                  <c:v>5.4476000000000014E-4</c:v>
                </c:pt>
                <c:pt idx="2952">
                  <c:v>5.4788000000000026E-4</c:v>
                </c:pt>
                <c:pt idx="2953">
                  <c:v>5.4102000000000013E-4</c:v>
                </c:pt>
                <c:pt idx="2954">
                  <c:v>5.4040000000000013E-4</c:v>
                </c:pt>
                <c:pt idx="2955">
                  <c:v>5.4792000000000024E-4</c:v>
                </c:pt>
                <c:pt idx="2956">
                  <c:v>5.4664000000000015E-4</c:v>
                </c:pt>
                <c:pt idx="2957">
                  <c:v>5.4726000000000015E-4</c:v>
                </c:pt>
                <c:pt idx="2958">
                  <c:v>5.5038000000000016E-4</c:v>
                </c:pt>
                <c:pt idx="2959">
                  <c:v>5.4665000000000009E-4</c:v>
                </c:pt>
                <c:pt idx="2960">
                  <c:v>5.4102000000000013E-4</c:v>
                </c:pt>
                <c:pt idx="2961">
                  <c:v>5.3541000000000005E-4</c:v>
                </c:pt>
                <c:pt idx="2962">
                  <c:v>5.4156000000000007E-4</c:v>
                </c:pt>
                <c:pt idx="2963">
                  <c:v>5.4983000000000018E-4</c:v>
                </c:pt>
                <c:pt idx="2964">
                  <c:v>5.4227000000000008E-4</c:v>
                </c:pt>
                <c:pt idx="2965">
                  <c:v>5.4227000000000008E-4</c:v>
                </c:pt>
                <c:pt idx="2966">
                  <c:v>5.4539000000000009E-4</c:v>
                </c:pt>
                <c:pt idx="2967">
                  <c:v>5.4788000000000026E-4</c:v>
                </c:pt>
                <c:pt idx="2968">
                  <c:v>5.4601000000000009E-4</c:v>
                </c:pt>
                <c:pt idx="2969">
                  <c:v>5.4975000000000011E-4</c:v>
                </c:pt>
                <c:pt idx="2970">
                  <c:v>5.3728000000000011E-4</c:v>
                </c:pt>
                <c:pt idx="2971">
                  <c:v>5.3728000000000011E-4</c:v>
                </c:pt>
                <c:pt idx="2972">
                  <c:v>5.4726000000000015E-4</c:v>
                </c:pt>
                <c:pt idx="2973">
                  <c:v>5.4474000000000026E-4</c:v>
                </c:pt>
                <c:pt idx="2974">
                  <c:v>5.4664000000000015E-4</c:v>
                </c:pt>
                <c:pt idx="2975">
                  <c:v>5.4728000000000014E-4</c:v>
                </c:pt>
                <c:pt idx="2976">
                  <c:v>5.4726000000000015E-4</c:v>
                </c:pt>
                <c:pt idx="2977">
                  <c:v>5.485100000000001E-4</c:v>
                </c:pt>
                <c:pt idx="2978">
                  <c:v>5.4476000000000014E-4</c:v>
                </c:pt>
                <c:pt idx="2979">
                  <c:v>5.4856000000000024E-4</c:v>
                </c:pt>
                <c:pt idx="2980">
                  <c:v>5.5225000000000001E-4</c:v>
                </c:pt>
                <c:pt idx="2981">
                  <c:v>5.5661000000000013E-4</c:v>
                </c:pt>
                <c:pt idx="2982">
                  <c:v>5.4975000000000011E-4</c:v>
                </c:pt>
                <c:pt idx="2983">
                  <c:v>5.4975000000000011E-4</c:v>
                </c:pt>
                <c:pt idx="2984">
                  <c:v>5.4156000000000007E-4</c:v>
                </c:pt>
                <c:pt idx="2985">
                  <c:v>5.3104000000000009E-4</c:v>
                </c:pt>
                <c:pt idx="2986">
                  <c:v>5.3915000000000007E-4</c:v>
                </c:pt>
                <c:pt idx="2987">
                  <c:v>5.4040000000000013E-4</c:v>
                </c:pt>
                <c:pt idx="2988">
                  <c:v>5.5046000000000012E-4</c:v>
                </c:pt>
                <c:pt idx="2989">
                  <c:v>5.4601000000000009E-4</c:v>
                </c:pt>
                <c:pt idx="2990">
                  <c:v>5.4788000000000026E-4</c:v>
                </c:pt>
                <c:pt idx="2991">
                  <c:v>5.4414000000000014E-4</c:v>
                </c:pt>
                <c:pt idx="2992">
                  <c:v>5.4601000000000009E-4</c:v>
                </c:pt>
                <c:pt idx="2993">
                  <c:v>5.5412000000000007E-4</c:v>
                </c:pt>
                <c:pt idx="2994">
                  <c:v>5.4414000000000014E-4</c:v>
                </c:pt>
                <c:pt idx="2995">
                  <c:v>5.4792000000000024E-4</c:v>
                </c:pt>
                <c:pt idx="2996">
                  <c:v>5.4227000000000008E-4</c:v>
                </c:pt>
                <c:pt idx="2997">
                  <c:v>5.4539000000000009E-4</c:v>
                </c:pt>
                <c:pt idx="2998">
                  <c:v>5.4476000000000014E-4</c:v>
                </c:pt>
                <c:pt idx="2999">
                  <c:v>5.4227000000000008E-4</c:v>
                </c:pt>
                <c:pt idx="3000">
                  <c:v>5.4601000000000009E-4</c:v>
                </c:pt>
                <c:pt idx="3001">
                  <c:v>5.6285000000000016E-4</c:v>
                </c:pt>
                <c:pt idx="3002">
                  <c:v>5.4983000000000018E-4</c:v>
                </c:pt>
                <c:pt idx="3003">
                  <c:v>5.4539000000000009E-4</c:v>
                </c:pt>
                <c:pt idx="3004">
                  <c:v>5.4975000000000011E-4</c:v>
                </c:pt>
                <c:pt idx="3005">
                  <c:v>5.4975000000000011E-4</c:v>
                </c:pt>
                <c:pt idx="3006">
                  <c:v>5.4664000000000015E-4</c:v>
                </c:pt>
                <c:pt idx="3007">
                  <c:v>5.5848000000000009E-4</c:v>
                </c:pt>
                <c:pt idx="3008">
                  <c:v>5.4726000000000015E-4</c:v>
                </c:pt>
                <c:pt idx="3009">
                  <c:v>5.4856000000000024E-4</c:v>
                </c:pt>
                <c:pt idx="3010">
                  <c:v>5.4289000000000008E-4</c:v>
                </c:pt>
                <c:pt idx="3011">
                  <c:v>5.485100000000001E-4</c:v>
                </c:pt>
                <c:pt idx="3012">
                  <c:v>5.3977000000000007E-4</c:v>
                </c:pt>
                <c:pt idx="3013">
                  <c:v>5.4476000000000014E-4</c:v>
                </c:pt>
                <c:pt idx="3014">
                  <c:v>5.4352000000000024E-4</c:v>
                </c:pt>
                <c:pt idx="3015">
                  <c:v>5.4289000000000008E-4</c:v>
                </c:pt>
                <c:pt idx="3016">
                  <c:v>5.4283000000000011E-4</c:v>
                </c:pt>
                <c:pt idx="3017">
                  <c:v>5.4414000000000014E-4</c:v>
                </c:pt>
                <c:pt idx="3018">
                  <c:v>5.4726000000000015E-4</c:v>
                </c:pt>
                <c:pt idx="3019">
                  <c:v>5.4474000000000026E-4</c:v>
                </c:pt>
                <c:pt idx="3020">
                  <c:v>5.6036000000000009E-4</c:v>
                </c:pt>
                <c:pt idx="3021">
                  <c:v>5.3977000000000007E-4</c:v>
                </c:pt>
                <c:pt idx="3022">
                  <c:v>5.4539000000000009E-4</c:v>
                </c:pt>
                <c:pt idx="3023">
                  <c:v>5.4601000000000009E-4</c:v>
                </c:pt>
                <c:pt idx="3024">
                  <c:v>5.485100000000001E-4</c:v>
                </c:pt>
                <c:pt idx="3025">
                  <c:v>5.4856000000000024E-4</c:v>
                </c:pt>
                <c:pt idx="3026">
                  <c:v>5.4983000000000018E-4</c:v>
                </c:pt>
                <c:pt idx="3027">
                  <c:v>5.3202000000000013E-4</c:v>
                </c:pt>
                <c:pt idx="3028">
                  <c:v>5.4913000000000021E-4</c:v>
                </c:pt>
                <c:pt idx="3029">
                  <c:v>5.4102000000000013E-4</c:v>
                </c:pt>
                <c:pt idx="3030">
                  <c:v>5.3457000000000016E-4</c:v>
                </c:pt>
                <c:pt idx="3031">
                  <c:v>5.4220000000000006E-4</c:v>
                </c:pt>
                <c:pt idx="3032">
                  <c:v>5.4975000000000011E-4</c:v>
                </c:pt>
                <c:pt idx="3033">
                  <c:v>5.4726000000000015E-4</c:v>
                </c:pt>
                <c:pt idx="3034">
                  <c:v>5.4601000000000009E-4</c:v>
                </c:pt>
                <c:pt idx="3035">
                  <c:v>5.5038000000000016E-4</c:v>
                </c:pt>
                <c:pt idx="3036">
                  <c:v>5.5100000000000006E-4</c:v>
                </c:pt>
                <c:pt idx="3037">
                  <c:v>5.4665000000000009E-4</c:v>
                </c:pt>
                <c:pt idx="3038">
                  <c:v>5.4289000000000008E-4</c:v>
                </c:pt>
                <c:pt idx="3039">
                  <c:v>5.4156000000000007E-4</c:v>
                </c:pt>
                <c:pt idx="3040">
                  <c:v>5.485100000000001E-4</c:v>
                </c:pt>
                <c:pt idx="3041">
                  <c:v>5.5786000000000008E-4</c:v>
                </c:pt>
                <c:pt idx="3042">
                  <c:v>5.4220000000000006E-4</c:v>
                </c:pt>
                <c:pt idx="3043">
                  <c:v>5.3603000000000006E-4</c:v>
                </c:pt>
                <c:pt idx="3044">
                  <c:v>5.5599000000000013E-4</c:v>
                </c:pt>
                <c:pt idx="3045">
                  <c:v>5.4788000000000026E-4</c:v>
                </c:pt>
                <c:pt idx="3046">
                  <c:v>5.3838000000000009E-4</c:v>
                </c:pt>
                <c:pt idx="3047">
                  <c:v>5.4601000000000009E-4</c:v>
                </c:pt>
                <c:pt idx="3048">
                  <c:v>5.4913000000000021E-4</c:v>
                </c:pt>
                <c:pt idx="3049">
                  <c:v>5.3853000000000006E-4</c:v>
                </c:pt>
                <c:pt idx="3050">
                  <c:v>5.3790000000000012E-4</c:v>
                </c:pt>
                <c:pt idx="3051">
                  <c:v>5.4792000000000024E-4</c:v>
                </c:pt>
                <c:pt idx="3052">
                  <c:v>5.4601000000000009E-4</c:v>
                </c:pt>
                <c:pt idx="3053">
                  <c:v>5.4788000000000026E-4</c:v>
                </c:pt>
                <c:pt idx="3054">
                  <c:v>5.3479000000000016E-4</c:v>
                </c:pt>
                <c:pt idx="3055">
                  <c:v>5.4792000000000024E-4</c:v>
                </c:pt>
                <c:pt idx="3056">
                  <c:v>5.3229000000000004E-4</c:v>
                </c:pt>
                <c:pt idx="3057">
                  <c:v>5.4856000000000024E-4</c:v>
                </c:pt>
                <c:pt idx="3058">
                  <c:v>5.3041999999999998E-4</c:v>
                </c:pt>
                <c:pt idx="3059">
                  <c:v>5.4102000000000013E-4</c:v>
                </c:pt>
                <c:pt idx="3060">
                  <c:v>5.4538000000000015E-4</c:v>
                </c:pt>
                <c:pt idx="3061">
                  <c:v>5.4728000000000014E-4</c:v>
                </c:pt>
                <c:pt idx="3062">
                  <c:v>5.4983000000000018E-4</c:v>
                </c:pt>
                <c:pt idx="3063">
                  <c:v>5.3775000000000003E-4</c:v>
                </c:pt>
                <c:pt idx="3064">
                  <c:v>5.485100000000001E-4</c:v>
                </c:pt>
                <c:pt idx="3065">
                  <c:v>5.335400000000001E-4</c:v>
                </c:pt>
                <c:pt idx="3066">
                  <c:v>5.4165000000000018E-4</c:v>
                </c:pt>
                <c:pt idx="3067">
                  <c:v>5.4227000000000008E-4</c:v>
                </c:pt>
                <c:pt idx="3068">
                  <c:v>5.4289000000000008E-4</c:v>
                </c:pt>
                <c:pt idx="3069">
                  <c:v>5.3838000000000009E-4</c:v>
                </c:pt>
                <c:pt idx="3070">
                  <c:v>5.4476000000000014E-4</c:v>
                </c:pt>
                <c:pt idx="3071">
                  <c:v>5.4414000000000014E-4</c:v>
                </c:pt>
                <c:pt idx="3072">
                  <c:v>5.4040000000000013E-4</c:v>
                </c:pt>
                <c:pt idx="3073">
                  <c:v>5.4728000000000014E-4</c:v>
                </c:pt>
                <c:pt idx="3074">
                  <c:v>5.4788000000000026E-4</c:v>
                </c:pt>
                <c:pt idx="3075">
                  <c:v>5.4664000000000015E-4</c:v>
                </c:pt>
                <c:pt idx="3076">
                  <c:v>5.4414000000000014E-4</c:v>
                </c:pt>
                <c:pt idx="3077">
                  <c:v>5.485100000000001E-4</c:v>
                </c:pt>
                <c:pt idx="3078">
                  <c:v>5.4283000000000011E-4</c:v>
                </c:pt>
                <c:pt idx="3079">
                  <c:v>5.4788000000000026E-4</c:v>
                </c:pt>
                <c:pt idx="3080">
                  <c:v>5.4474000000000026E-4</c:v>
                </c:pt>
                <c:pt idx="3081">
                  <c:v>5.5038000000000016E-4</c:v>
                </c:pt>
                <c:pt idx="3082">
                  <c:v>5.4414000000000014E-4</c:v>
                </c:pt>
                <c:pt idx="3083">
                  <c:v>5.4165000000000018E-4</c:v>
                </c:pt>
                <c:pt idx="3084">
                  <c:v>5.4410000000000027E-4</c:v>
                </c:pt>
                <c:pt idx="3085">
                  <c:v>5.5225000000000001E-4</c:v>
                </c:pt>
                <c:pt idx="3086">
                  <c:v>5.3853000000000006E-4</c:v>
                </c:pt>
                <c:pt idx="3087">
                  <c:v>5.4414000000000014E-4</c:v>
                </c:pt>
                <c:pt idx="3088">
                  <c:v>5.4726000000000015E-4</c:v>
                </c:pt>
                <c:pt idx="3089">
                  <c:v>5.5301000000000026E-4</c:v>
                </c:pt>
                <c:pt idx="3090">
                  <c:v>5.4347000000000011E-4</c:v>
                </c:pt>
                <c:pt idx="3091">
                  <c:v>5.4102000000000013E-4</c:v>
                </c:pt>
                <c:pt idx="3092">
                  <c:v>5.4040000000000013E-4</c:v>
                </c:pt>
                <c:pt idx="3093">
                  <c:v>5.4726000000000015E-4</c:v>
                </c:pt>
                <c:pt idx="3094">
                  <c:v>5.3457000000000016E-4</c:v>
                </c:pt>
                <c:pt idx="3095">
                  <c:v>5.3104000000000009E-4</c:v>
                </c:pt>
                <c:pt idx="3096">
                  <c:v>5.4913000000000021E-4</c:v>
                </c:pt>
                <c:pt idx="3097">
                  <c:v>5.3520000000000011E-4</c:v>
                </c:pt>
                <c:pt idx="3098">
                  <c:v>5.3266000000000012E-4</c:v>
                </c:pt>
                <c:pt idx="3099">
                  <c:v>5.4227000000000008E-4</c:v>
                </c:pt>
                <c:pt idx="3100">
                  <c:v>5.4352000000000024E-4</c:v>
                </c:pt>
                <c:pt idx="3101">
                  <c:v>5.3728000000000011E-4</c:v>
                </c:pt>
                <c:pt idx="3102">
                  <c:v>5.4414000000000014E-4</c:v>
                </c:pt>
                <c:pt idx="3103">
                  <c:v>5.2757000000000021E-4</c:v>
                </c:pt>
                <c:pt idx="3104">
                  <c:v>5.3977000000000007E-4</c:v>
                </c:pt>
                <c:pt idx="3105">
                  <c:v>5.3393000000000017E-4</c:v>
                </c:pt>
                <c:pt idx="3106">
                  <c:v>5.5100000000000006E-4</c:v>
                </c:pt>
                <c:pt idx="3107">
                  <c:v>5.5537000000000013E-4</c:v>
                </c:pt>
                <c:pt idx="3108">
                  <c:v>5.4040000000000013E-4</c:v>
                </c:pt>
                <c:pt idx="3109">
                  <c:v>5.4227000000000008E-4</c:v>
                </c:pt>
                <c:pt idx="3110">
                  <c:v>5.5162000000000006E-4</c:v>
                </c:pt>
                <c:pt idx="3111">
                  <c:v>5.3666000000000011E-4</c:v>
                </c:pt>
                <c:pt idx="3112">
                  <c:v>5.4220000000000006E-4</c:v>
                </c:pt>
                <c:pt idx="3113">
                  <c:v>5.4283000000000011E-4</c:v>
                </c:pt>
                <c:pt idx="3114">
                  <c:v>5.4165000000000018E-4</c:v>
                </c:pt>
                <c:pt idx="3115">
                  <c:v>5.3977000000000007E-4</c:v>
                </c:pt>
                <c:pt idx="3116">
                  <c:v>5.4227000000000008E-4</c:v>
                </c:pt>
                <c:pt idx="3117">
                  <c:v>5.4474000000000026E-4</c:v>
                </c:pt>
                <c:pt idx="3118">
                  <c:v>5.4601000000000009E-4</c:v>
                </c:pt>
                <c:pt idx="3119">
                  <c:v>5.4414000000000014E-4</c:v>
                </c:pt>
                <c:pt idx="3120">
                  <c:v>5.3790000000000012E-4</c:v>
                </c:pt>
                <c:pt idx="3121">
                  <c:v>5.3041999999999998E-4</c:v>
                </c:pt>
                <c:pt idx="3122">
                  <c:v>5.4227000000000008E-4</c:v>
                </c:pt>
                <c:pt idx="3123">
                  <c:v>5.3603000000000006E-4</c:v>
                </c:pt>
                <c:pt idx="3124">
                  <c:v>5.4227000000000008E-4</c:v>
                </c:pt>
                <c:pt idx="3125">
                  <c:v>5.3838000000000009E-4</c:v>
                </c:pt>
                <c:pt idx="3126">
                  <c:v>5.5973000000000014E-4</c:v>
                </c:pt>
                <c:pt idx="3127">
                  <c:v>5.5619000000000013E-4</c:v>
                </c:pt>
                <c:pt idx="3128">
                  <c:v>5.4913000000000021E-4</c:v>
                </c:pt>
                <c:pt idx="3129">
                  <c:v>5.3977000000000007E-4</c:v>
                </c:pt>
                <c:pt idx="3130">
                  <c:v>5.4728000000000014E-4</c:v>
                </c:pt>
                <c:pt idx="3131">
                  <c:v>5.3603000000000006E-4</c:v>
                </c:pt>
                <c:pt idx="3132">
                  <c:v>5.3853000000000006E-4</c:v>
                </c:pt>
                <c:pt idx="3133">
                  <c:v>5.4227000000000008E-4</c:v>
                </c:pt>
                <c:pt idx="3134">
                  <c:v>5.4040000000000013E-4</c:v>
                </c:pt>
                <c:pt idx="3135">
                  <c:v>5.4347000000000011E-4</c:v>
                </c:pt>
                <c:pt idx="3136">
                  <c:v>5.4040000000000013E-4</c:v>
                </c:pt>
                <c:pt idx="3137">
                  <c:v>5.3902000000000008E-4</c:v>
                </c:pt>
                <c:pt idx="3138">
                  <c:v>5.3520000000000011E-4</c:v>
                </c:pt>
                <c:pt idx="3139">
                  <c:v>5.2044000000000016E-4</c:v>
                </c:pt>
                <c:pt idx="3140">
                  <c:v>5.3853000000000006E-4</c:v>
                </c:pt>
                <c:pt idx="3141">
                  <c:v>5.335400000000001E-4</c:v>
                </c:pt>
                <c:pt idx="3142">
                  <c:v>5.4092000000000018E-4</c:v>
                </c:pt>
                <c:pt idx="3143">
                  <c:v>5.3915000000000007E-4</c:v>
                </c:pt>
                <c:pt idx="3144">
                  <c:v>5.3457000000000016E-4</c:v>
                </c:pt>
                <c:pt idx="3145">
                  <c:v>5.3541000000000005E-4</c:v>
                </c:pt>
                <c:pt idx="3146">
                  <c:v>5.4102000000000013E-4</c:v>
                </c:pt>
                <c:pt idx="3147">
                  <c:v>5.4227000000000008E-4</c:v>
                </c:pt>
                <c:pt idx="3148">
                  <c:v>5.8031000000000011E-4</c:v>
                </c:pt>
                <c:pt idx="3149">
                  <c:v>5.4414000000000014E-4</c:v>
                </c:pt>
                <c:pt idx="3150">
                  <c:v>5.5237000000000016E-4</c:v>
                </c:pt>
                <c:pt idx="3151">
                  <c:v>5.4539000000000009E-4</c:v>
                </c:pt>
                <c:pt idx="3152">
                  <c:v>5.4227000000000008E-4</c:v>
                </c:pt>
                <c:pt idx="3153">
                  <c:v>5.4220000000000006E-4</c:v>
                </c:pt>
                <c:pt idx="3154">
                  <c:v>5.3479000000000016E-4</c:v>
                </c:pt>
                <c:pt idx="3155">
                  <c:v>5.2376000000000007E-4</c:v>
                </c:pt>
                <c:pt idx="3156">
                  <c:v>5.3711000000000015E-4</c:v>
                </c:pt>
                <c:pt idx="3157">
                  <c:v>5.4728000000000014E-4</c:v>
                </c:pt>
                <c:pt idx="3158">
                  <c:v>5.4352000000000024E-4</c:v>
                </c:pt>
                <c:pt idx="3159">
                  <c:v>5.4102000000000013E-4</c:v>
                </c:pt>
                <c:pt idx="3160">
                  <c:v>5.4040000000000013E-4</c:v>
                </c:pt>
                <c:pt idx="3161">
                  <c:v>5.4539000000000009E-4</c:v>
                </c:pt>
                <c:pt idx="3162">
                  <c:v>5.4283000000000011E-4</c:v>
                </c:pt>
                <c:pt idx="3163">
                  <c:v>5.335400000000001E-4</c:v>
                </c:pt>
                <c:pt idx="3164">
                  <c:v>5.4601000000000009E-4</c:v>
                </c:pt>
                <c:pt idx="3165">
                  <c:v>5.4538000000000015E-4</c:v>
                </c:pt>
                <c:pt idx="3166">
                  <c:v>5.4352000000000024E-4</c:v>
                </c:pt>
                <c:pt idx="3167">
                  <c:v>5.4476000000000014E-4</c:v>
                </c:pt>
                <c:pt idx="3168">
                  <c:v>5.4664000000000015E-4</c:v>
                </c:pt>
                <c:pt idx="3169">
                  <c:v>5.4474000000000026E-4</c:v>
                </c:pt>
                <c:pt idx="3170">
                  <c:v>5.4414000000000014E-4</c:v>
                </c:pt>
                <c:pt idx="3171">
                  <c:v>5.4913000000000021E-4</c:v>
                </c:pt>
                <c:pt idx="3172">
                  <c:v>5.4975000000000011E-4</c:v>
                </c:pt>
                <c:pt idx="3173">
                  <c:v>5.4165000000000018E-4</c:v>
                </c:pt>
                <c:pt idx="3174">
                  <c:v>5.2312000000000018E-4</c:v>
                </c:pt>
                <c:pt idx="3175">
                  <c:v>5.5537000000000013E-4</c:v>
                </c:pt>
                <c:pt idx="3176">
                  <c:v>5.4726000000000015E-4</c:v>
                </c:pt>
                <c:pt idx="3177">
                  <c:v>5.3977000000000007E-4</c:v>
                </c:pt>
                <c:pt idx="3178">
                  <c:v>5.4029000000000013E-4</c:v>
                </c:pt>
                <c:pt idx="3179">
                  <c:v>5.4664000000000015E-4</c:v>
                </c:pt>
                <c:pt idx="3180">
                  <c:v>5.4040000000000013E-4</c:v>
                </c:pt>
                <c:pt idx="3181">
                  <c:v>5.4040000000000013E-4</c:v>
                </c:pt>
                <c:pt idx="3182">
                  <c:v>5.4352000000000024E-4</c:v>
                </c:pt>
                <c:pt idx="3183">
                  <c:v>5.3139000000000007E-4</c:v>
                </c:pt>
                <c:pt idx="3184">
                  <c:v>5.3728000000000011E-4</c:v>
                </c:pt>
                <c:pt idx="3185">
                  <c:v>5.4092000000000018E-4</c:v>
                </c:pt>
                <c:pt idx="3186">
                  <c:v>5.4476000000000014E-4</c:v>
                </c:pt>
                <c:pt idx="3187">
                  <c:v>5.3728000000000011E-4</c:v>
                </c:pt>
                <c:pt idx="3188">
                  <c:v>5.5162000000000006E-4</c:v>
                </c:pt>
                <c:pt idx="3189">
                  <c:v>5.2605000000000002E-4</c:v>
                </c:pt>
                <c:pt idx="3190">
                  <c:v>5.4414000000000014E-4</c:v>
                </c:pt>
                <c:pt idx="3191">
                  <c:v>5.3915000000000007E-4</c:v>
                </c:pt>
                <c:pt idx="3192">
                  <c:v>5.4040000000000013E-4</c:v>
                </c:pt>
                <c:pt idx="3193">
                  <c:v>5.3416000000000021E-4</c:v>
                </c:pt>
                <c:pt idx="3194">
                  <c:v>5.4092000000000018E-4</c:v>
                </c:pt>
                <c:pt idx="3195">
                  <c:v>5.4165000000000018E-4</c:v>
                </c:pt>
                <c:pt idx="3196">
                  <c:v>5.358400000000001E-4</c:v>
                </c:pt>
                <c:pt idx="3197">
                  <c:v>5.4601000000000009E-4</c:v>
                </c:pt>
                <c:pt idx="3198">
                  <c:v>5.3666000000000011E-4</c:v>
                </c:pt>
                <c:pt idx="3199">
                  <c:v>5.3775000000000003E-4</c:v>
                </c:pt>
                <c:pt idx="3200">
                  <c:v>5.3977000000000007E-4</c:v>
                </c:pt>
                <c:pt idx="3201">
                  <c:v>5.4474000000000026E-4</c:v>
                </c:pt>
                <c:pt idx="3202">
                  <c:v>5.4726000000000015E-4</c:v>
                </c:pt>
                <c:pt idx="3203">
                  <c:v>5.5412000000000007E-4</c:v>
                </c:pt>
                <c:pt idx="3204">
                  <c:v>5.3790000000000012E-4</c:v>
                </c:pt>
                <c:pt idx="3205">
                  <c:v>5.3790000000000012E-4</c:v>
                </c:pt>
                <c:pt idx="3206">
                  <c:v>5.4975000000000011E-4</c:v>
                </c:pt>
                <c:pt idx="3207">
                  <c:v>5.5537000000000013E-4</c:v>
                </c:pt>
                <c:pt idx="3208">
                  <c:v>5.6036000000000009E-4</c:v>
                </c:pt>
                <c:pt idx="3209">
                  <c:v>5.4792000000000024E-4</c:v>
                </c:pt>
                <c:pt idx="3210">
                  <c:v>5.4726000000000015E-4</c:v>
                </c:pt>
                <c:pt idx="3211">
                  <c:v>5.5661000000000013E-4</c:v>
                </c:pt>
                <c:pt idx="3212">
                  <c:v>5.8031000000000011E-4</c:v>
                </c:pt>
                <c:pt idx="3213">
                  <c:v>5.3393000000000017E-4</c:v>
                </c:pt>
                <c:pt idx="3214">
                  <c:v>5.4165000000000018E-4</c:v>
                </c:pt>
                <c:pt idx="3215">
                  <c:v>5.4539000000000009E-4</c:v>
                </c:pt>
                <c:pt idx="3216">
                  <c:v>5.4414000000000014E-4</c:v>
                </c:pt>
                <c:pt idx="3217">
                  <c:v>5.4029000000000013E-4</c:v>
                </c:pt>
                <c:pt idx="3218">
                  <c:v>5.4539000000000009E-4</c:v>
                </c:pt>
                <c:pt idx="3219">
                  <c:v>5.4040000000000013E-4</c:v>
                </c:pt>
                <c:pt idx="3220">
                  <c:v>5.4919000000000018E-4</c:v>
                </c:pt>
                <c:pt idx="3221">
                  <c:v>5.3915000000000007E-4</c:v>
                </c:pt>
                <c:pt idx="3222">
                  <c:v>5.3977000000000007E-4</c:v>
                </c:pt>
                <c:pt idx="3223">
                  <c:v>5.3139000000000007E-4</c:v>
                </c:pt>
                <c:pt idx="3224">
                  <c:v>5.3728000000000011E-4</c:v>
                </c:pt>
                <c:pt idx="3225">
                  <c:v>5.3838000000000009E-4</c:v>
                </c:pt>
                <c:pt idx="3226">
                  <c:v>5.5162000000000006E-4</c:v>
                </c:pt>
                <c:pt idx="3227">
                  <c:v>5.4289000000000008E-4</c:v>
                </c:pt>
                <c:pt idx="3228">
                  <c:v>5.4289000000000008E-4</c:v>
                </c:pt>
                <c:pt idx="3229">
                  <c:v>5.4352000000000024E-4</c:v>
                </c:pt>
                <c:pt idx="3230">
                  <c:v>5.2855000000000014E-4</c:v>
                </c:pt>
                <c:pt idx="3231">
                  <c:v>5.4352000000000024E-4</c:v>
                </c:pt>
                <c:pt idx="3232">
                  <c:v>5.4664000000000015E-4</c:v>
                </c:pt>
                <c:pt idx="3233">
                  <c:v>5.4092000000000018E-4</c:v>
                </c:pt>
                <c:pt idx="3234">
                  <c:v>5.3978000000000001E-4</c:v>
                </c:pt>
                <c:pt idx="3235">
                  <c:v>5.5350000000000006E-4</c:v>
                </c:pt>
                <c:pt idx="3236">
                  <c:v>5.4601000000000009E-4</c:v>
                </c:pt>
                <c:pt idx="3237">
                  <c:v>5.5237000000000016E-4</c:v>
                </c:pt>
                <c:pt idx="3238">
                  <c:v>5.4539000000000009E-4</c:v>
                </c:pt>
                <c:pt idx="3239">
                  <c:v>5.3541000000000005E-4</c:v>
                </c:pt>
                <c:pt idx="3240">
                  <c:v>5.4792000000000024E-4</c:v>
                </c:pt>
                <c:pt idx="3241">
                  <c:v>5.3666000000000011E-4</c:v>
                </c:pt>
                <c:pt idx="3242">
                  <c:v>5.3853000000000006E-4</c:v>
                </c:pt>
                <c:pt idx="3243">
                  <c:v>5.3853000000000006E-4</c:v>
                </c:pt>
                <c:pt idx="3244">
                  <c:v>5.4040000000000013E-4</c:v>
                </c:pt>
                <c:pt idx="3245">
                  <c:v>5.3167000000000015E-4</c:v>
                </c:pt>
                <c:pt idx="3246">
                  <c:v>5.4474000000000026E-4</c:v>
                </c:pt>
                <c:pt idx="3247">
                  <c:v>5.4474000000000026E-4</c:v>
                </c:pt>
                <c:pt idx="3248">
                  <c:v>5.4414000000000014E-4</c:v>
                </c:pt>
                <c:pt idx="3249">
                  <c:v>5.4102000000000013E-4</c:v>
                </c:pt>
                <c:pt idx="3250">
                  <c:v>5.3229000000000004E-4</c:v>
                </c:pt>
                <c:pt idx="3251">
                  <c:v>5.4476000000000014E-4</c:v>
                </c:pt>
                <c:pt idx="3252">
                  <c:v>5.3229000000000004E-4</c:v>
                </c:pt>
                <c:pt idx="3253">
                  <c:v>5.4227000000000008E-4</c:v>
                </c:pt>
                <c:pt idx="3254">
                  <c:v>5.3790000000000012E-4</c:v>
                </c:pt>
                <c:pt idx="3255">
                  <c:v>5.3965000000000013E-4</c:v>
                </c:pt>
                <c:pt idx="3256">
                  <c:v>5.4102000000000013E-4</c:v>
                </c:pt>
                <c:pt idx="3257">
                  <c:v>5.5162000000000006E-4</c:v>
                </c:pt>
                <c:pt idx="3258">
                  <c:v>5.4289000000000008E-4</c:v>
                </c:pt>
                <c:pt idx="3259">
                  <c:v>5.3853000000000006E-4</c:v>
                </c:pt>
                <c:pt idx="3260">
                  <c:v>5.3711000000000015E-4</c:v>
                </c:pt>
                <c:pt idx="3261">
                  <c:v>5.3291000000000015E-4</c:v>
                </c:pt>
                <c:pt idx="3262">
                  <c:v>5.4474000000000026E-4</c:v>
                </c:pt>
                <c:pt idx="3263">
                  <c:v>5.3915000000000007E-4</c:v>
                </c:pt>
                <c:pt idx="3264">
                  <c:v>5.3479000000000016E-4</c:v>
                </c:pt>
                <c:pt idx="3265">
                  <c:v>5.3520000000000011E-4</c:v>
                </c:pt>
                <c:pt idx="3266">
                  <c:v>5.3728000000000011E-4</c:v>
                </c:pt>
                <c:pt idx="3267">
                  <c:v>5.4165000000000018E-4</c:v>
                </c:pt>
                <c:pt idx="3268">
                  <c:v>5.3915000000000007E-4</c:v>
                </c:pt>
                <c:pt idx="3269">
                  <c:v>5.3853000000000006E-4</c:v>
                </c:pt>
                <c:pt idx="3270">
                  <c:v>5.5038000000000016E-4</c:v>
                </c:pt>
                <c:pt idx="3271">
                  <c:v>5.4665000000000009E-4</c:v>
                </c:pt>
                <c:pt idx="3272">
                  <c:v>5.4165000000000018E-4</c:v>
                </c:pt>
                <c:pt idx="3273">
                  <c:v>5.3977000000000007E-4</c:v>
                </c:pt>
                <c:pt idx="3274">
                  <c:v>5.4102000000000013E-4</c:v>
                </c:pt>
                <c:pt idx="3275">
                  <c:v>5.3838000000000009E-4</c:v>
                </c:pt>
                <c:pt idx="3276">
                  <c:v>5.2980000000000008E-4</c:v>
                </c:pt>
                <c:pt idx="3277">
                  <c:v>5.3541000000000005E-4</c:v>
                </c:pt>
                <c:pt idx="3278">
                  <c:v>5.4227000000000008E-4</c:v>
                </c:pt>
                <c:pt idx="3279">
                  <c:v>5.3790000000000012E-4</c:v>
                </c:pt>
                <c:pt idx="3280">
                  <c:v>5.4220000000000006E-4</c:v>
                </c:pt>
                <c:pt idx="3281">
                  <c:v>5.3416000000000021E-4</c:v>
                </c:pt>
                <c:pt idx="3282">
                  <c:v>5.3229000000000004E-4</c:v>
                </c:pt>
                <c:pt idx="3283">
                  <c:v>5.4347000000000011E-4</c:v>
                </c:pt>
                <c:pt idx="3284">
                  <c:v>5.2980000000000008E-4</c:v>
                </c:pt>
                <c:pt idx="3285">
                  <c:v>5.3603000000000006E-4</c:v>
                </c:pt>
                <c:pt idx="3286">
                  <c:v>5.3838000000000009E-4</c:v>
                </c:pt>
                <c:pt idx="3287">
                  <c:v>5.3915000000000007E-4</c:v>
                </c:pt>
                <c:pt idx="3288">
                  <c:v>5.5537000000000013E-4</c:v>
                </c:pt>
                <c:pt idx="3289">
                  <c:v>5.4414000000000014E-4</c:v>
                </c:pt>
                <c:pt idx="3290">
                  <c:v>5.3774000000000009E-4</c:v>
                </c:pt>
                <c:pt idx="3291">
                  <c:v>5.4102000000000013E-4</c:v>
                </c:pt>
                <c:pt idx="3292">
                  <c:v>5.5038000000000016E-4</c:v>
                </c:pt>
                <c:pt idx="3293">
                  <c:v>5.2231000000000011E-4</c:v>
                </c:pt>
                <c:pt idx="3294">
                  <c:v>5.5110000000000011E-4</c:v>
                </c:pt>
                <c:pt idx="3295">
                  <c:v>5.2107000000000011E-4</c:v>
                </c:pt>
                <c:pt idx="3296">
                  <c:v>5.3728000000000011E-4</c:v>
                </c:pt>
                <c:pt idx="3297">
                  <c:v>5.4913000000000021E-4</c:v>
                </c:pt>
                <c:pt idx="3298">
                  <c:v>5.4092000000000018E-4</c:v>
                </c:pt>
                <c:pt idx="3299">
                  <c:v>5.335400000000001E-4</c:v>
                </c:pt>
                <c:pt idx="3300">
                  <c:v>5.5599000000000013E-4</c:v>
                </c:pt>
                <c:pt idx="3301">
                  <c:v>5.5491000000000015E-4</c:v>
                </c:pt>
                <c:pt idx="3302">
                  <c:v>5.3393000000000017E-4</c:v>
                </c:pt>
                <c:pt idx="3303">
                  <c:v>5.4227000000000008E-4</c:v>
                </c:pt>
                <c:pt idx="3304">
                  <c:v>5.3666000000000011E-4</c:v>
                </c:pt>
                <c:pt idx="3305">
                  <c:v>5.3647000000000015E-4</c:v>
                </c:pt>
                <c:pt idx="3306">
                  <c:v>5.3790000000000012E-4</c:v>
                </c:pt>
                <c:pt idx="3307">
                  <c:v>5.3853000000000006E-4</c:v>
                </c:pt>
                <c:pt idx="3308">
                  <c:v>5.4664000000000015E-4</c:v>
                </c:pt>
                <c:pt idx="3309">
                  <c:v>5.3666000000000011E-4</c:v>
                </c:pt>
                <c:pt idx="3310">
                  <c:v>5.335400000000001E-4</c:v>
                </c:pt>
                <c:pt idx="3311">
                  <c:v>5.3041999999999998E-4</c:v>
                </c:pt>
                <c:pt idx="3312">
                  <c:v>5.4476000000000014E-4</c:v>
                </c:pt>
                <c:pt idx="3313">
                  <c:v>5.4289000000000008E-4</c:v>
                </c:pt>
                <c:pt idx="3314">
                  <c:v>5.4410000000000027E-4</c:v>
                </c:pt>
                <c:pt idx="3315">
                  <c:v>5.4539000000000009E-4</c:v>
                </c:pt>
                <c:pt idx="3316">
                  <c:v>5.3728000000000011E-4</c:v>
                </c:pt>
                <c:pt idx="3317">
                  <c:v>5.3790000000000012E-4</c:v>
                </c:pt>
                <c:pt idx="3318">
                  <c:v>5.4029000000000013E-4</c:v>
                </c:pt>
                <c:pt idx="3319">
                  <c:v>5.3853000000000006E-4</c:v>
                </c:pt>
                <c:pt idx="3320">
                  <c:v>5.4220000000000006E-4</c:v>
                </c:pt>
                <c:pt idx="3321">
                  <c:v>5.3728000000000011E-4</c:v>
                </c:pt>
                <c:pt idx="3322">
                  <c:v>5.4227000000000008E-4</c:v>
                </c:pt>
                <c:pt idx="3323">
                  <c:v>5.3853000000000006E-4</c:v>
                </c:pt>
                <c:pt idx="3324">
                  <c:v>5.5100000000000006E-4</c:v>
                </c:pt>
                <c:pt idx="3325">
                  <c:v>5.4726000000000015E-4</c:v>
                </c:pt>
                <c:pt idx="3326">
                  <c:v>5.6098000000000009E-4</c:v>
                </c:pt>
                <c:pt idx="3327">
                  <c:v>5.2980000000000008E-4</c:v>
                </c:pt>
                <c:pt idx="3328">
                  <c:v>5.3041999999999998E-4</c:v>
                </c:pt>
                <c:pt idx="3329">
                  <c:v>5.4919000000000018E-4</c:v>
                </c:pt>
                <c:pt idx="3330">
                  <c:v>5.2793000000000024E-4</c:v>
                </c:pt>
                <c:pt idx="3331">
                  <c:v>5.3541000000000005E-4</c:v>
                </c:pt>
                <c:pt idx="3332">
                  <c:v>5.4983000000000018E-4</c:v>
                </c:pt>
                <c:pt idx="3333">
                  <c:v>5.4476000000000014E-4</c:v>
                </c:pt>
                <c:pt idx="3334">
                  <c:v>5.4726000000000015E-4</c:v>
                </c:pt>
                <c:pt idx="3335">
                  <c:v>5.4102000000000013E-4</c:v>
                </c:pt>
                <c:pt idx="3336">
                  <c:v>5.4156000000000007E-4</c:v>
                </c:pt>
                <c:pt idx="3337">
                  <c:v>5.4476000000000014E-4</c:v>
                </c:pt>
                <c:pt idx="3338">
                  <c:v>5.3915000000000007E-4</c:v>
                </c:pt>
                <c:pt idx="3339">
                  <c:v>5.3329000000000007E-4</c:v>
                </c:pt>
                <c:pt idx="3340">
                  <c:v>5.358400000000001E-4</c:v>
                </c:pt>
                <c:pt idx="3341">
                  <c:v>5.5173000000000006E-4</c:v>
                </c:pt>
                <c:pt idx="3342">
                  <c:v>5.4227000000000008E-4</c:v>
                </c:pt>
                <c:pt idx="3343">
                  <c:v>5.3853000000000006E-4</c:v>
                </c:pt>
                <c:pt idx="3344">
                  <c:v>5.4410000000000027E-4</c:v>
                </c:pt>
                <c:pt idx="3345">
                  <c:v>5.5661000000000013E-4</c:v>
                </c:pt>
                <c:pt idx="3346">
                  <c:v>5.3457000000000016E-4</c:v>
                </c:pt>
                <c:pt idx="3347">
                  <c:v>5.4040000000000013E-4</c:v>
                </c:pt>
                <c:pt idx="3348">
                  <c:v>5.4029000000000013E-4</c:v>
                </c:pt>
                <c:pt idx="3349">
                  <c:v>5.4539000000000009E-4</c:v>
                </c:pt>
                <c:pt idx="3350">
                  <c:v>5.4040000000000013E-4</c:v>
                </c:pt>
                <c:pt idx="3351">
                  <c:v>5.4102000000000013E-4</c:v>
                </c:pt>
                <c:pt idx="3352">
                  <c:v>5.3229000000000004E-4</c:v>
                </c:pt>
                <c:pt idx="3353">
                  <c:v>5.358400000000001E-4</c:v>
                </c:pt>
                <c:pt idx="3354">
                  <c:v>5.4029000000000013E-4</c:v>
                </c:pt>
                <c:pt idx="3355">
                  <c:v>5.4414000000000014E-4</c:v>
                </c:pt>
                <c:pt idx="3356">
                  <c:v>5.4102000000000013E-4</c:v>
                </c:pt>
                <c:pt idx="3357">
                  <c:v>5.3666000000000011E-4</c:v>
                </c:pt>
                <c:pt idx="3358">
                  <c:v>5.3666000000000011E-4</c:v>
                </c:pt>
                <c:pt idx="3359">
                  <c:v>5.3416000000000021E-4</c:v>
                </c:pt>
                <c:pt idx="3360">
                  <c:v>5.3541000000000005E-4</c:v>
                </c:pt>
                <c:pt idx="3361">
                  <c:v>5.3977000000000007E-4</c:v>
                </c:pt>
                <c:pt idx="3362">
                  <c:v>5.3915000000000007E-4</c:v>
                </c:pt>
                <c:pt idx="3363">
                  <c:v>5.3603000000000006E-4</c:v>
                </c:pt>
                <c:pt idx="3364">
                  <c:v>5.3416000000000021E-4</c:v>
                </c:pt>
                <c:pt idx="3365">
                  <c:v>5.3915000000000007E-4</c:v>
                </c:pt>
                <c:pt idx="3366">
                  <c:v>5.2884000000000015E-4</c:v>
                </c:pt>
                <c:pt idx="3367">
                  <c:v>5.4664000000000015E-4</c:v>
                </c:pt>
                <c:pt idx="3368">
                  <c:v>5.3915000000000007E-4</c:v>
                </c:pt>
                <c:pt idx="3369">
                  <c:v>5.4539000000000009E-4</c:v>
                </c:pt>
                <c:pt idx="3370">
                  <c:v>5.3838000000000009E-4</c:v>
                </c:pt>
                <c:pt idx="3371">
                  <c:v>5.5173000000000006E-4</c:v>
                </c:pt>
                <c:pt idx="3372">
                  <c:v>5.4289000000000008E-4</c:v>
                </c:pt>
                <c:pt idx="3373">
                  <c:v>5.4289000000000008E-4</c:v>
                </c:pt>
                <c:pt idx="3374">
                  <c:v>5.2793000000000024E-4</c:v>
                </c:pt>
                <c:pt idx="3375">
                  <c:v>5.2917000000000014E-4</c:v>
                </c:pt>
                <c:pt idx="3376">
                  <c:v>5.2917000000000014E-4</c:v>
                </c:pt>
                <c:pt idx="3377">
                  <c:v>5.3603000000000006E-4</c:v>
                </c:pt>
                <c:pt idx="3378">
                  <c:v>5.3853000000000006E-4</c:v>
                </c:pt>
                <c:pt idx="3379">
                  <c:v>5.4289000000000008E-4</c:v>
                </c:pt>
                <c:pt idx="3380">
                  <c:v>5.4165000000000018E-4</c:v>
                </c:pt>
                <c:pt idx="3381">
                  <c:v>5.3457000000000016E-4</c:v>
                </c:pt>
                <c:pt idx="3382">
                  <c:v>5.4539000000000009E-4</c:v>
                </c:pt>
                <c:pt idx="3383">
                  <c:v>5.6382000000000014E-4</c:v>
                </c:pt>
                <c:pt idx="3384">
                  <c:v>5.3603000000000006E-4</c:v>
                </c:pt>
                <c:pt idx="3385">
                  <c:v>5.3416000000000021E-4</c:v>
                </c:pt>
                <c:pt idx="3386">
                  <c:v>5.4983000000000018E-4</c:v>
                </c:pt>
                <c:pt idx="3387">
                  <c:v>5.3229000000000004E-4</c:v>
                </c:pt>
                <c:pt idx="3388">
                  <c:v>5.3853000000000006E-4</c:v>
                </c:pt>
                <c:pt idx="3389">
                  <c:v>5.485100000000001E-4</c:v>
                </c:pt>
                <c:pt idx="3390">
                  <c:v>5.4092000000000018E-4</c:v>
                </c:pt>
                <c:pt idx="3391">
                  <c:v>5.2855000000000014E-4</c:v>
                </c:pt>
                <c:pt idx="3392">
                  <c:v>5.3291000000000015E-4</c:v>
                </c:pt>
                <c:pt idx="3393">
                  <c:v>5.3853000000000006E-4</c:v>
                </c:pt>
                <c:pt idx="3394">
                  <c:v>5.4476000000000014E-4</c:v>
                </c:pt>
                <c:pt idx="3395">
                  <c:v>5.4601000000000009E-4</c:v>
                </c:pt>
                <c:pt idx="3396">
                  <c:v>5.4913000000000021E-4</c:v>
                </c:pt>
                <c:pt idx="3397">
                  <c:v>5.3479000000000016E-4</c:v>
                </c:pt>
                <c:pt idx="3398">
                  <c:v>5.5412000000000007E-4</c:v>
                </c:pt>
                <c:pt idx="3399">
                  <c:v>5.4289000000000008E-4</c:v>
                </c:pt>
                <c:pt idx="3400">
                  <c:v>5.2730000000000008E-4</c:v>
                </c:pt>
                <c:pt idx="3401">
                  <c:v>5.3977000000000007E-4</c:v>
                </c:pt>
                <c:pt idx="3402">
                  <c:v>5.3775000000000003E-4</c:v>
                </c:pt>
                <c:pt idx="3403">
                  <c:v>5.3416000000000021E-4</c:v>
                </c:pt>
                <c:pt idx="3404">
                  <c:v>5.485100000000001E-4</c:v>
                </c:pt>
                <c:pt idx="3405">
                  <c:v>5.3541000000000005E-4</c:v>
                </c:pt>
                <c:pt idx="3406">
                  <c:v>5.4227000000000008E-4</c:v>
                </c:pt>
                <c:pt idx="3407">
                  <c:v>5.3479000000000016E-4</c:v>
                </c:pt>
                <c:pt idx="3408">
                  <c:v>5.3329000000000007E-4</c:v>
                </c:pt>
                <c:pt idx="3409">
                  <c:v>5.4538000000000015E-4</c:v>
                </c:pt>
                <c:pt idx="3410">
                  <c:v>5.335400000000001E-4</c:v>
                </c:pt>
                <c:pt idx="3411">
                  <c:v>5.3104000000000009E-4</c:v>
                </c:pt>
                <c:pt idx="3412">
                  <c:v>5.4347000000000011E-4</c:v>
                </c:pt>
                <c:pt idx="3413">
                  <c:v>5.2855000000000014E-4</c:v>
                </c:pt>
                <c:pt idx="3414">
                  <c:v>5.3711000000000015E-4</c:v>
                </c:pt>
                <c:pt idx="3415">
                  <c:v>5.4029000000000013E-4</c:v>
                </c:pt>
                <c:pt idx="3416">
                  <c:v>5.3666000000000011E-4</c:v>
                </c:pt>
                <c:pt idx="3417">
                  <c:v>5.3711000000000015E-4</c:v>
                </c:pt>
                <c:pt idx="3418">
                  <c:v>5.3479000000000016E-4</c:v>
                </c:pt>
                <c:pt idx="3419">
                  <c:v>5.3965000000000013E-4</c:v>
                </c:pt>
                <c:pt idx="3420">
                  <c:v>5.4227000000000008E-4</c:v>
                </c:pt>
                <c:pt idx="3421">
                  <c:v>5.358400000000001E-4</c:v>
                </c:pt>
                <c:pt idx="3422">
                  <c:v>5.4289000000000008E-4</c:v>
                </c:pt>
                <c:pt idx="3423">
                  <c:v>5.3711000000000015E-4</c:v>
                </c:pt>
                <c:pt idx="3424">
                  <c:v>5.3965000000000013E-4</c:v>
                </c:pt>
                <c:pt idx="3425">
                  <c:v>5.2855000000000014E-4</c:v>
                </c:pt>
                <c:pt idx="3426">
                  <c:v>5.4788000000000026E-4</c:v>
                </c:pt>
                <c:pt idx="3427">
                  <c:v>5.3520000000000011E-4</c:v>
                </c:pt>
                <c:pt idx="3428">
                  <c:v>5.2481000000000012E-4</c:v>
                </c:pt>
                <c:pt idx="3429">
                  <c:v>5.3977000000000007E-4</c:v>
                </c:pt>
                <c:pt idx="3430">
                  <c:v>5.3728000000000011E-4</c:v>
                </c:pt>
                <c:pt idx="3431">
                  <c:v>5.4539000000000009E-4</c:v>
                </c:pt>
                <c:pt idx="3432">
                  <c:v>5.3977000000000007E-4</c:v>
                </c:pt>
                <c:pt idx="3433">
                  <c:v>5.3202000000000013E-4</c:v>
                </c:pt>
                <c:pt idx="3434">
                  <c:v>5.3666000000000011E-4</c:v>
                </c:pt>
                <c:pt idx="3435">
                  <c:v>5.3041999999999998E-4</c:v>
                </c:pt>
                <c:pt idx="3436">
                  <c:v>5.335400000000001E-4</c:v>
                </c:pt>
                <c:pt idx="3437">
                  <c:v>5.3838000000000009E-4</c:v>
                </c:pt>
                <c:pt idx="3438">
                  <c:v>5.3728000000000011E-4</c:v>
                </c:pt>
                <c:pt idx="3439">
                  <c:v>5.4092000000000018E-4</c:v>
                </c:pt>
                <c:pt idx="3440">
                  <c:v>5.3541000000000005E-4</c:v>
                </c:pt>
                <c:pt idx="3441">
                  <c:v>5.3728000000000011E-4</c:v>
                </c:pt>
                <c:pt idx="3442">
                  <c:v>5.3167000000000015E-4</c:v>
                </c:pt>
                <c:pt idx="3443">
                  <c:v>5.4102000000000013E-4</c:v>
                </c:pt>
                <c:pt idx="3444">
                  <c:v>5.3329000000000007E-4</c:v>
                </c:pt>
                <c:pt idx="3445">
                  <c:v>5.3229000000000004E-4</c:v>
                </c:pt>
                <c:pt idx="3446">
                  <c:v>5.4539000000000009E-4</c:v>
                </c:pt>
                <c:pt idx="3447">
                  <c:v>5.4283000000000011E-4</c:v>
                </c:pt>
                <c:pt idx="3448">
                  <c:v>5.3790000000000012E-4</c:v>
                </c:pt>
                <c:pt idx="3449">
                  <c:v>5.3790000000000012E-4</c:v>
                </c:pt>
                <c:pt idx="3450">
                  <c:v>5.4102000000000013E-4</c:v>
                </c:pt>
                <c:pt idx="3451">
                  <c:v>5.4414000000000014E-4</c:v>
                </c:pt>
                <c:pt idx="3452">
                  <c:v>5.4227000000000008E-4</c:v>
                </c:pt>
                <c:pt idx="3453">
                  <c:v>5.4664000000000015E-4</c:v>
                </c:pt>
                <c:pt idx="3454">
                  <c:v>5.2917000000000014E-4</c:v>
                </c:pt>
                <c:pt idx="3455">
                  <c:v>5.3011000000000009E-4</c:v>
                </c:pt>
                <c:pt idx="3456">
                  <c:v>5.0859000000000006E-4</c:v>
                </c:pt>
                <c:pt idx="3457">
                  <c:v>5.2169000000000011E-4</c:v>
                </c:pt>
                <c:pt idx="3458">
                  <c:v>5.3520000000000011E-4</c:v>
                </c:pt>
                <c:pt idx="3459">
                  <c:v>5.4156000000000007E-4</c:v>
                </c:pt>
                <c:pt idx="3460">
                  <c:v>5.4227000000000008E-4</c:v>
                </c:pt>
                <c:pt idx="3461">
                  <c:v>5.3167000000000015E-4</c:v>
                </c:pt>
                <c:pt idx="3462">
                  <c:v>5.3853000000000006E-4</c:v>
                </c:pt>
                <c:pt idx="3463">
                  <c:v>5.3915000000000007E-4</c:v>
                </c:pt>
                <c:pt idx="3464">
                  <c:v>5.3790000000000012E-4</c:v>
                </c:pt>
                <c:pt idx="3465">
                  <c:v>5.3167000000000015E-4</c:v>
                </c:pt>
                <c:pt idx="3466">
                  <c:v>5.3139000000000007E-4</c:v>
                </c:pt>
                <c:pt idx="3467">
                  <c:v>5.3541000000000005E-4</c:v>
                </c:pt>
                <c:pt idx="3468">
                  <c:v>5.3915000000000007E-4</c:v>
                </c:pt>
                <c:pt idx="3469">
                  <c:v>5.3666000000000011E-4</c:v>
                </c:pt>
                <c:pt idx="3470">
                  <c:v>5.3416000000000021E-4</c:v>
                </c:pt>
                <c:pt idx="3471">
                  <c:v>5.3541000000000005E-4</c:v>
                </c:pt>
                <c:pt idx="3472">
                  <c:v>5.3479000000000016E-4</c:v>
                </c:pt>
                <c:pt idx="3473">
                  <c:v>5.3965000000000013E-4</c:v>
                </c:pt>
                <c:pt idx="3474">
                  <c:v>5.4414000000000014E-4</c:v>
                </c:pt>
                <c:pt idx="3475">
                  <c:v>5.4410000000000027E-4</c:v>
                </c:pt>
                <c:pt idx="3476">
                  <c:v>5.3541000000000005E-4</c:v>
                </c:pt>
                <c:pt idx="3477">
                  <c:v>5.3902000000000008E-4</c:v>
                </c:pt>
                <c:pt idx="3478">
                  <c:v>5.4289000000000008E-4</c:v>
                </c:pt>
                <c:pt idx="3479">
                  <c:v>5.3666000000000011E-4</c:v>
                </c:pt>
                <c:pt idx="3480">
                  <c:v>5.3041999999999998E-4</c:v>
                </c:pt>
                <c:pt idx="3481">
                  <c:v>5.3603000000000006E-4</c:v>
                </c:pt>
                <c:pt idx="3482">
                  <c:v>5.3479000000000016E-4</c:v>
                </c:pt>
                <c:pt idx="3483">
                  <c:v>5.3329000000000007E-4</c:v>
                </c:pt>
                <c:pt idx="3484">
                  <c:v>5.3329000000000007E-4</c:v>
                </c:pt>
                <c:pt idx="3485">
                  <c:v>5.4414000000000014E-4</c:v>
                </c:pt>
                <c:pt idx="3486">
                  <c:v>5.4165000000000018E-4</c:v>
                </c:pt>
                <c:pt idx="3487">
                  <c:v>5.2294000000000017E-4</c:v>
                </c:pt>
                <c:pt idx="3488">
                  <c:v>5.4476000000000014E-4</c:v>
                </c:pt>
                <c:pt idx="3489">
                  <c:v>5.335400000000001E-4</c:v>
                </c:pt>
                <c:pt idx="3490">
                  <c:v>5.2980000000000008E-4</c:v>
                </c:pt>
                <c:pt idx="3491">
                  <c:v>5.2884000000000015E-4</c:v>
                </c:pt>
                <c:pt idx="3492">
                  <c:v>5.2481000000000012E-4</c:v>
                </c:pt>
                <c:pt idx="3493">
                  <c:v>5.3291000000000015E-4</c:v>
                </c:pt>
                <c:pt idx="3494">
                  <c:v>5.2948000000000003E-4</c:v>
                </c:pt>
                <c:pt idx="3495">
                  <c:v>5.2821000000000009E-4</c:v>
                </c:pt>
                <c:pt idx="3496">
                  <c:v>5.3666000000000011E-4</c:v>
                </c:pt>
                <c:pt idx="3497">
                  <c:v>5.3457000000000016E-4</c:v>
                </c:pt>
                <c:pt idx="3498">
                  <c:v>5.3104000000000009E-4</c:v>
                </c:pt>
                <c:pt idx="3499">
                  <c:v>5.3041999999999998E-4</c:v>
                </c:pt>
                <c:pt idx="3500">
                  <c:v>5.3229000000000004E-4</c:v>
                </c:pt>
                <c:pt idx="3501">
                  <c:v>5.358400000000001E-4</c:v>
                </c:pt>
                <c:pt idx="3502">
                  <c:v>5.2439000000000012E-4</c:v>
                </c:pt>
                <c:pt idx="3503">
                  <c:v>5.335400000000001E-4</c:v>
                </c:pt>
                <c:pt idx="3504">
                  <c:v>5.3329000000000007E-4</c:v>
                </c:pt>
                <c:pt idx="3505">
                  <c:v>5.3041999999999998E-4</c:v>
                </c:pt>
                <c:pt idx="3506">
                  <c:v>5.2630000000000016E-4</c:v>
                </c:pt>
                <c:pt idx="3507">
                  <c:v>5.2980000000000008E-4</c:v>
                </c:pt>
                <c:pt idx="3508">
                  <c:v>5.2668000000000007E-4</c:v>
                </c:pt>
                <c:pt idx="3509">
                  <c:v>5.3266000000000012E-4</c:v>
                </c:pt>
                <c:pt idx="3510">
                  <c:v>5.3202000000000013E-4</c:v>
                </c:pt>
                <c:pt idx="3511">
                  <c:v>5.3202000000000013E-4</c:v>
                </c:pt>
                <c:pt idx="3512">
                  <c:v>5.2884000000000015E-4</c:v>
                </c:pt>
                <c:pt idx="3513">
                  <c:v>5.2917000000000014E-4</c:v>
                </c:pt>
                <c:pt idx="3514">
                  <c:v>5.2757000000000021E-4</c:v>
                </c:pt>
                <c:pt idx="3515">
                  <c:v>5.2605000000000002E-4</c:v>
                </c:pt>
                <c:pt idx="3516">
                  <c:v>5.2917000000000014E-4</c:v>
                </c:pt>
                <c:pt idx="3517">
                  <c:v>5.3479000000000016E-4</c:v>
                </c:pt>
                <c:pt idx="3518">
                  <c:v>5.2730000000000008E-4</c:v>
                </c:pt>
                <c:pt idx="3519">
                  <c:v>5.3902000000000008E-4</c:v>
                </c:pt>
                <c:pt idx="3520">
                  <c:v>5.3139000000000007E-4</c:v>
                </c:pt>
                <c:pt idx="3521">
                  <c:v>5.3977000000000007E-4</c:v>
                </c:pt>
                <c:pt idx="3522">
                  <c:v>5.3965000000000013E-4</c:v>
                </c:pt>
                <c:pt idx="3523">
                  <c:v>5.3139000000000007E-4</c:v>
                </c:pt>
                <c:pt idx="3524">
                  <c:v>5.3479000000000016E-4</c:v>
                </c:pt>
                <c:pt idx="3525">
                  <c:v>5.2605000000000002E-4</c:v>
                </c:pt>
                <c:pt idx="3526">
                  <c:v>5.3541000000000005E-4</c:v>
                </c:pt>
                <c:pt idx="3527">
                  <c:v>5.3603000000000006E-4</c:v>
                </c:pt>
                <c:pt idx="3528">
                  <c:v>5.3790000000000012E-4</c:v>
                </c:pt>
                <c:pt idx="3529">
                  <c:v>5.2481000000000012E-4</c:v>
                </c:pt>
                <c:pt idx="3530">
                  <c:v>5.2248000000000008E-4</c:v>
                </c:pt>
                <c:pt idx="3531">
                  <c:v>5.2793000000000024E-4</c:v>
                </c:pt>
                <c:pt idx="3532">
                  <c:v>5.3853000000000006E-4</c:v>
                </c:pt>
                <c:pt idx="3533">
                  <c:v>5.3541000000000005E-4</c:v>
                </c:pt>
                <c:pt idx="3534">
                  <c:v>5.2917000000000014E-4</c:v>
                </c:pt>
                <c:pt idx="3535">
                  <c:v>5.2693000000000011E-4</c:v>
                </c:pt>
                <c:pt idx="3536">
                  <c:v>5.2917000000000014E-4</c:v>
                </c:pt>
                <c:pt idx="3537">
                  <c:v>5.2730000000000008E-4</c:v>
                </c:pt>
                <c:pt idx="3538">
                  <c:v>5.3229000000000004E-4</c:v>
                </c:pt>
                <c:pt idx="3539">
                  <c:v>5.2418000000000018E-4</c:v>
                </c:pt>
                <c:pt idx="3540">
                  <c:v>5.4289000000000008E-4</c:v>
                </c:pt>
                <c:pt idx="3541">
                  <c:v>5.2793000000000024E-4</c:v>
                </c:pt>
                <c:pt idx="3542">
                  <c:v>5.2668000000000007E-4</c:v>
                </c:pt>
                <c:pt idx="3543">
                  <c:v>5.2503000000000011E-4</c:v>
                </c:pt>
                <c:pt idx="3544">
                  <c:v>5.2948000000000003E-4</c:v>
                </c:pt>
                <c:pt idx="3545">
                  <c:v>5.3011000000000009E-4</c:v>
                </c:pt>
                <c:pt idx="3546">
                  <c:v>5.2481000000000012E-4</c:v>
                </c:pt>
                <c:pt idx="3547">
                  <c:v>5.2980000000000008E-4</c:v>
                </c:pt>
                <c:pt idx="3548">
                  <c:v>5.3167000000000015E-4</c:v>
                </c:pt>
                <c:pt idx="3549">
                  <c:v>5.2481000000000012E-4</c:v>
                </c:pt>
                <c:pt idx="3550">
                  <c:v>5.3167000000000015E-4</c:v>
                </c:pt>
                <c:pt idx="3551">
                  <c:v>5.3011000000000009E-4</c:v>
                </c:pt>
                <c:pt idx="3552">
                  <c:v>5.2543000000000012E-4</c:v>
                </c:pt>
                <c:pt idx="3553">
                  <c:v>5.3229000000000004E-4</c:v>
                </c:pt>
                <c:pt idx="3554">
                  <c:v>5.2821000000000009E-4</c:v>
                </c:pt>
                <c:pt idx="3555">
                  <c:v>5.3167000000000015E-4</c:v>
                </c:pt>
                <c:pt idx="3556">
                  <c:v>5.2376000000000007E-4</c:v>
                </c:pt>
                <c:pt idx="3557">
                  <c:v>5.3041999999999998E-4</c:v>
                </c:pt>
                <c:pt idx="3558">
                  <c:v>5.3541000000000005E-4</c:v>
                </c:pt>
                <c:pt idx="3559">
                  <c:v>5.2917000000000014E-4</c:v>
                </c:pt>
                <c:pt idx="3560">
                  <c:v>5.3416000000000021E-4</c:v>
                </c:pt>
                <c:pt idx="3561">
                  <c:v>5.3977000000000007E-4</c:v>
                </c:pt>
                <c:pt idx="3562">
                  <c:v>5.3479000000000016E-4</c:v>
                </c:pt>
                <c:pt idx="3563">
                  <c:v>5.3041999999999998E-4</c:v>
                </c:pt>
                <c:pt idx="3564">
                  <c:v>5.2294000000000017E-4</c:v>
                </c:pt>
                <c:pt idx="3565">
                  <c:v>5.2980000000000008E-4</c:v>
                </c:pt>
                <c:pt idx="3566">
                  <c:v>5.3393000000000017E-4</c:v>
                </c:pt>
                <c:pt idx="3567">
                  <c:v>5.2757000000000021E-4</c:v>
                </c:pt>
                <c:pt idx="3568">
                  <c:v>5.2757000000000021E-4</c:v>
                </c:pt>
                <c:pt idx="3569">
                  <c:v>5.3479000000000016E-4</c:v>
                </c:pt>
                <c:pt idx="3570">
                  <c:v>5.2231000000000011E-4</c:v>
                </c:pt>
                <c:pt idx="3571">
                  <c:v>5.4283000000000011E-4</c:v>
                </c:pt>
                <c:pt idx="3572">
                  <c:v>5.2917000000000014E-4</c:v>
                </c:pt>
                <c:pt idx="3573">
                  <c:v>5.3104000000000009E-4</c:v>
                </c:pt>
                <c:pt idx="3574">
                  <c:v>5.2980000000000008E-4</c:v>
                </c:pt>
                <c:pt idx="3575">
                  <c:v>5.2730000000000008E-4</c:v>
                </c:pt>
                <c:pt idx="3576">
                  <c:v>5.3266000000000012E-4</c:v>
                </c:pt>
                <c:pt idx="3577">
                  <c:v>5.2730000000000008E-4</c:v>
                </c:pt>
                <c:pt idx="3578">
                  <c:v>5.2248000000000008E-4</c:v>
                </c:pt>
                <c:pt idx="3579">
                  <c:v>5.3416000000000021E-4</c:v>
                </c:pt>
                <c:pt idx="3580">
                  <c:v>5.3229000000000004E-4</c:v>
                </c:pt>
                <c:pt idx="3581">
                  <c:v>5.2730000000000008E-4</c:v>
                </c:pt>
                <c:pt idx="3582">
                  <c:v>5.2980000000000008E-4</c:v>
                </c:pt>
                <c:pt idx="3583">
                  <c:v>5.3291000000000015E-4</c:v>
                </c:pt>
                <c:pt idx="3584">
                  <c:v>5.3393000000000017E-4</c:v>
                </c:pt>
                <c:pt idx="3585">
                  <c:v>5.2169000000000011E-4</c:v>
                </c:pt>
                <c:pt idx="3586">
                  <c:v>5.2294000000000017E-4</c:v>
                </c:pt>
                <c:pt idx="3587">
                  <c:v>5.3393000000000017E-4</c:v>
                </c:pt>
                <c:pt idx="3588">
                  <c:v>5.2917000000000014E-4</c:v>
                </c:pt>
                <c:pt idx="3589">
                  <c:v>5.2980000000000008E-4</c:v>
                </c:pt>
                <c:pt idx="3590">
                  <c:v>5.2668000000000007E-4</c:v>
                </c:pt>
                <c:pt idx="3591">
                  <c:v>5.2668000000000007E-4</c:v>
                </c:pt>
                <c:pt idx="3592">
                  <c:v>5.3041999999999998E-4</c:v>
                </c:pt>
                <c:pt idx="3593">
                  <c:v>5.335400000000001E-4</c:v>
                </c:pt>
                <c:pt idx="3594">
                  <c:v>5.2917000000000014E-4</c:v>
                </c:pt>
                <c:pt idx="3595">
                  <c:v>5.3104000000000009E-4</c:v>
                </c:pt>
                <c:pt idx="3596">
                  <c:v>5.2605000000000002E-4</c:v>
                </c:pt>
                <c:pt idx="3597">
                  <c:v>5.3541000000000005E-4</c:v>
                </c:pt>
                <c:pt idx="3598">
                  <c:v>5.2169000000000011E-4</c:v>
                </c:pt>
                <c:pt idx="3599">
                  <c:v>5.2543000000000012E-4</c:v>
                </c:pt>
                <c:pt idx="3600">
                  <c:v>5.2566000000000006E-4</c:v>
                </c:pt>
                <c:pt idx="3601">
                  <c:v>5.3075000000000008E-4</c:v>
                </c:pt>
                <c:pt idx="3602">
                  <c:v>5.3104000000000009E-4</c:v>
                </c:pt>
                <c:pt idx="3603">
                  <c:v>5.2917000000000014E-4</c:v>
                </c:pt>
                <c:pt idx="3604">
                  <c:v>5.2418000000000018E-4</c:v>
                </c:pt>
                <c:pt idx="3605">
                  <c:v>5.3266000000000012E-4</c:v>
                </c:pt>
                <c:pt idx="3606">
                  <c:v>5.2481000000000012E-4</c:v>
                </c:pt>
                <c:pt idx="3607">
                  <c:v>5.2980000000000008E-4</c:v>
                </c:pt>
                <c:pt idx="3608">
                  <c:v>5.3479000000000016E-4</c:v>
                </c:pt>
                <c:pt idx="3609">
                  <c:v>5.3853000000000006E-4</c:v>
                </c:pt>
                <c:pt idx="3610">
                  <c:v>5.3457000000000016E-4</c:v>
                </c:pt>
                <c:pt idx="3611">
                  <c:v>5.3416000000000021E-4</c:v>
                </c:pt>
                <c:pt idx="3612">
                  <c:v>5.2481000000000012E-4</c:v>
                </c:pt>
                <c:pt idx="3613">
                  <c:v>5.2757000000000021E-4</c:v>
                </c:pt>
                <c:pt idx="3614">
                  <c:v>5.3853000000000006E-4</c:v>
                </c:pt>
                <c:pt idx="3615">
                  <c:v>5.3416000000000021E-4</c:v>
                </c:pt>
                <c:pt idx="3616">
                  <c:v>5.3041999999999998E-4</c:v>
                </c:pt>
                <c:pt idx="3617">
                  <c:v>5.3457000000000016E-4</c:v>
                </c:pt>
                <c:pt idx="3618">
                  <c:v>5.2980000000000008E-4</c:v>
                </c:pt>
                <c:pt idx="3619">
                  <c:v>5.2980000000000008E-4</c:v>
                </c:pt>
                <c:pt idx="3620">
                  <c:v>5.3167000000000015E-4</c:v>
                </c:pt>
                <c:pt idx="3621">
                  <c:v>5.3011000000000009E-4</c:v>
                </c:pt>
                <c:pt idx="3622">
                  <c:v>5.3457000000000016E-4</c:v>
                </c:pt>
                <c:pt idx="3623">
                  <c:v>5.3479000000000016E-4</c:v>
                </c:pt>
                <c:pt idx="3624">
                  <c:v>5.2418000000000018E-4</c:v>
                </c:pt>
                <c:pt idx="3625">
                  <c:v>5.2821000000000009E-4</c:v>
                </c:pt>
                <c:pt idx="3626">
                  <c:v>5.3603000000000006E-4</c:v>
                </c:pt>
                <c:pt idx="3627">
                  <c:v>5.3229000000000004E-4</c:v>
                </c:pt>
                <c:pt idx="3628">
                  <c:v>5.4410000000000027E-4</c:v>
                </c:pt>
                <c:pt idx="3629">
                  <c:v>5.3479000000000016E-4</c:v>
                </c:pt>
                <c:pt idx="3630">
                  <c:v>5.3167000000000015E-4</c:v>
                </c:pt>
                <c:pt idx="3631">
                  <c:v>5.2543000000000012E-4</c:v>
                </c:pt>
                <c:pt idx="3632">
                  <c:v>5.3104000000000009E-4</c:v>
                </c:pt>
                <c:pt idx="3633">
                  <c:v>5.3416000000000021E-4</c:v>
                </c:pt>
                <c:pt idx="3634">
                  <c:v>5.3075000000000008E-4</c:v>
                </c:pt>
                <c:pt idx="3635">
                  <c:v>5.3167000000000015E-4</c:v>
                </c:pt>
                <c:pt idx="3636">
                  <c:v>5.4352000000000024E-4</c:v>
                </c:pt>
                <c:pt idx="3637">
                  <c:v>5.4352000000000024E-4</c:v>
                </c:pt>
                <c:pt idx="3638">
                  <c:v>5.2356000000000006E-4</c:v>
                </c:pt>
                <c:pt idx="3639">
                  <c:v>5.2356000000000006E-4</c:v>
                </c:pt>
                <c:pt idx="3640">
                  <c:v>5.2044000000000016E-4</c:v>
                </c:pt>
                <c:pt idx="3641">
                  <c:v>5.2917000000000014E-4</c:v>
                </c:pt>
                <c:pt idx="3642">
                  <c:v>5.2668000000000007E-4</c:v>
                </c:pt>
                <c:pt idx="3643">
                  <c:v>5.2917000000000014E-4</c:v>
                </c:pt>
                <c:pt idx="3644">
                  <c:v>5.3139000000000007E-4</c:v>
                </c:pt>
                <c:pt idx="3645">
                  <c:v>5.3041999999999998E-4</c:v>
                </c:pt>
                <c:pt idx="3646">
                  <c:v>5.3167000000000015E-4</c:v>
                </c:pt>
                <c:pt idx="3647">
                  <c:v>5.4102000000000013E-4</c:v>
                </c:pt>
                <c:pt idx="3648">
                  <c:v>5.335400000000001E-4</c:v>
                </c:pt>
                <c:pt idx="3649">
                  <c:v>5.4601000000000009E-4</c:v>
                </c:pt>
                <c:pt idx="3650">
                  <c:v>5.3167000000000015E-4</c:v>
                </c:pt>
                <c:pt idx="3651">
                  <c:v>5.3167000000000015E-4</c:v>
                </c:pt>
                <c:pt idx="3652">
                  <c:v>5.3666000000000011E-4</c:v>
                </c:pt>
                <c:pt idx="3653">
                  <c:v>5.3457000000000016E-4</c:v>
                </c:pt>
                <c:pt idx="3654">
                  <c:v>5.2312000000000018E-4</c:v>
                </c:pt>
                <c:pt idx="3655">
                  <c:v>5.3104000000000009E-4</c:v>
                </c:pt>
                <c:pt idx="3656">
                  <c:v>5.3603000000000006E-4</c:v>
                </c:pt>
                <c:pt idx="3657">
                  <c:v>5.3541000000000005E-4</c:v>
                </c:pt>
                <c:pt idx="3658">
                  <c:v>5.3541000000000005E-4</c:v>
                </c:pt>
                <c:pt idx="3659">
                  <c:v>5.2730000000000008E-4</c:v>
                </c:pt>
                <c:pt idx="3660">
                  <c:v>5.2730000000000008E-4</c:v>
                </c:pt>
                <c:pt idx="3661">
                  <c:v>5.3479000000000016E-4</c:v>
                </c:pt>
                <c:pt idx="3662">
                  <c:v>5.2821000000000009E-4</c:v>
                </c:pt>
                <c:pt idx="3663">
                  <c:v>5.2793000000000024E-4</c:v>
                </c:pt>
                <c:pt idx="3664">
                  <c:v>5.2481000000000012E-4</c:v>
                </c:pt>
                <c:pt idx="3665">
                  <c:v>5.2543000000000012E-4</c:v>
                </c:pt>
                <c:pt idx="3666">
                  <c:v>5.2630000000000016E-4</c:v>
                </c:pt>
                <c:pt idx="3667">
                  <c:v>5.1548999999999996E-4</c:v>
                </c:pt>
                <c:pt idx="3668">
                  <c:v>5.2605000000000002E-4</c:v>
                </c:pt>
                <c:pt idx="3669">
                  <c:v>5.3965000000000013E-4</c:v>
                </c:pt>
                <c:pt idx="3670">
                  <c:v>5.2418000000000018E-4</c:v>
                </c:pt>
                <c:pt idx="3671">
                  <c:v>5.3167000000000015E-4</c:v>
                </c:pt>
                <c:pt idx="3672">
                  <c:v>5.2948000000000003E-4</c:v>
                </c:pt>
                <c:pt idx="3673">
                  <c:v>5.3011000000000009E-4</c:v>
                </c:pt>
                <c:pt idx="3674">
                  <c:v>5.2730000000000008E-4</c:v>
                </c:pt>
                <c:pt idx="3675">
                  <c:v>5.2668000000000007E-4</c:v>
                </c:pt>
                <c:pt idx="3676">
                  <c:v>5.2543000000000012E-4</c:v>
                </c:pt>
                <c:pt idx="3677">
                  <c:v>5.2730000000000008E-4</c:v>
                </c:pt>
                <c:pt idx="3678">
                  <c:v>5.2668000000000007E-4</c:v>
                </c:pt>
                <c:pt idx="3679">
                  <c:v>5.3416000000000021E-4</c:v>
                </c:pt>
                <c:pt idx="3680">
                  <c:v>5.2980000000000008E-4</c:v>
                </c:pt>
                <c:pt idx="3681">
                  <c:v>5.3075000000000008E-4</c:v>
                </c:pt>
                <c:pt idx="3682">
                  <c:v>5.2793000000000024E-4</c:v>
                </c:pt>
                <c:pt idx="3683">
                  <c:v>5.2668000000000007E-4</c:v>
                </c:pt>
                <c:pt idx="3684">
                  <c:v>5.2044000000000016E-4</c:v>
                </c:pt>
                <c:pt idx="3685">
                  <c:v>5.2730000000000008E-4</c:v>
                </c:pt>
                <c:pt idx="3686">
                  <c:v>5.335400000000001E-4</c:v>
                </c:pt>
                <c:pt idx="3687">
                  <c:v>5.3139000000000007E-4</c:v>
                </c:pt>
                <c:pt idx="3688">
                  <c:v>5.3139000000000007E-4</c:v>
                </c:pt>
                <c:pt idx="3689">
                  <c:v>5.335400000000001E-4</c:v>
                </c:pt>
                <c:pt idx="3690">
                  <c:v>5.3666000000000011E-4</c:v>
                </c:pt>
                <c:pt idx="3691">
                  <c:v>5.2543000000000012E-4</c:v>
                </c:pt>
                <c:pt idx="3692">
                  <c:v>5.2793000000000024E-4</c:v>
                </c:pt>
                <c:pt idx="3693">
                  <c:v>5.2855000000000014E-4</c:v>
                </c:pt>
                <c:pt idx="3694">
                  <c:v>5.2044000000000016E-4</c:v>
                </c:pt>
                <c:pt idx="3695">
                  <c:v>5.3393000000000017E-4</c:v>
                </c:pt>
                <c:pt idx="3696">
                  <c:v>5.2668000000000007E-4</c:v>
                </c:pt>
                <c:pt idx="3697">
                  <c:v>5.2169000000000011E-4</c:v>
                </c:pt>
                <c:pt idx="3698">
                  <c:v>5.2294000000000017E-4</c:v>
                </c:pt>
                <c:pt idx="3699">
                  <c:v>5.2605000000000002E-4</c:v>
                </c:pt>
                <c:pt idx="3700">
                  <c:v>5.3838000000000009E-4</c:v>
                </c:pt>
                <c:pt idx="3701">
                  <c:v>5.3479000000000016E-4</c:v>
                </c:pt>
                <c:pt idx="3702">
                  <c:v>5.1358000000000013E-4</c:v>
                </c:pt>
                <c:pt idx="3703">
                  <c:v>5.3329000000000007E-4</c:v>
                </c:pt>
                <c:pt idx="3704">
                  <c:v>5.2855000000000014E-4</c:v>
                </c:pt>
                <c:pt idx="3705">
                  <c:v>5.4227000000000008E-4</c:v>
                </c:pt>
                <c:pt idx="3706">
                  <c:v>5.3229000000000004E-4</c:v>
                </c:pt>
                <c:pt idx="3707">
                  <c:v>5.3457000000000016E-4</c:v>
                </c:pt>
                <c:pt idx="3708">
                  <c:v>5.5682000000000008E-4</c:v>
                </c:pt>
                <c:pt idx="3709">
                  <c:v>5.4102000000000013E-4</c:v>
                </c:pt>
                <c:pt idx="3710">
                  <c:v>5.3104000000000009E-4</c:v>
                </c:pt>
                <c:pt idx="3711">
                  <c:v>5.2481000000000012E-4</c:v>
                </c:pt>
                <c:pt idx="3712">
                  <c:v>5.2376000000000007E-4</c:v>
                </c:pt>
                <c:pt idx="3713">
                  <c:v>5.3853000000000006E-4</c:v>
                </c:pt>
                <c:pt idx="3714">
                  <c:v>5.3104000000000009E-4</c:v>
                </c:pt>
                <c:pt idx="3715">
                  <c:v>5.1740000000000011E-4</c:v>
                </c:pt>
                <c:pt idx="3716">
                  <c:v>5.2356000000000006E-4</c:v>
                </c:pt>
                <c:pt idx="3717">
                  <c:v>5.1608000000000003E-4</c:v>
                </c:pt>
                <c:pt idx="3718">
                  <c:v>5.1046000000000012E-4</c:v>
                </c:pt>
                <c:pt idx="3719">
                  <c:v>5.2855000000000014E-4</c:v>
                </c:pt>
                <c:pt idx="3720">
                  <c:v>5.2605000000000002E-4</c:v>
                </c:pt>
                <c:pt idx="3721">
                  <c:v>5.3202000000000013E-4</c:v>
                </c:pt>
                <c:pt idx="3722">
                  <c:v>5.3202000000000013E-4</c:v>
                </c:pt>
                <c:pt idx="3723">
                  <c:v>5.3229000000000004E-4</c:v>
                </c:pt>
                <c:pt idx="3724">
                  <c:v>5.3457000000000016E-4</c:v>
                </c:pt>
                <c:pt idx="3725">
                  <c:v>5.2668000000000007E-4</c:v>
                </c:pt>
                <c:pt idx="3726">
                  <c:v>5.2730000000000008E-4</c:v>
                </c:pt>
                <c:pt idx="3727">
                  <c:v>5.2668000000000007E-4</c:v>
                </c:pt>
                <c:pt idx="3728">
                  <c:v>5.2044000000000016E-4</c:v>
                </c:pt>
                <c:pt idx="3729">
                  <c:v>5.2668000000000007E-4</c:v>
                </c:pt>
                <c:pt idx="3730">
                  <c:v>5.3041999999999998E-4</c:v>
                </c:pt>
                <c:pt idx="3731">
                  <c:v>5.2185000000000013E-4</c:v>
                </c:pt>
                <c:pt idx="3732">
                  <c:v>5.1929999999999999E-4</c:v>
                </c:pt>
                <c:pt idx="3733">
                  <c:v>5.2481000000000012E-4</c:v>
                </c:pt>
                <c:pt idx="3734">
                  <c:v>5.3167000000000015E-4</c:v>
                </c:pt>
                <c:pt idx="3735">
                  <c:v>5.3167000000000015E-4</c:v>
                </c:pt>
                <c:pt idx="3736">
                  <c:v>5.1109000000000007E-4</c:v>
                </c:pt>
                <c:pt idx="3737">
                  <c:v>5.2917000000000014E-4</c:v>
                </c:pt>
                <c:pt idx="3738">
                  <c:v>5.2418000000000018E-4</c:v>
                </c:pt>
                <c:pt idx="3739">
                  <c:v>5.3229000000000004E-4</c:v>
                </c:pt>
                <c:pt idx="3740">
                  <c:v>5.3479000000000016E-4</c:v>
                </c:pt>
                <c:pt idx="3741">
                  <c:v>5.1296000000000013E-4</c:v>
                </c:pt>
                <c:pt idx="3742">
                  <c:v>5.2121000000000003E-4</c:v>
                </c:pt>
                <c:pt idx="3743">
                  <c:v>5.2948000000000003E-4</c:v>
                </c:pt>
                <c:pt idx="3744">
                  <c:v>5.2605000000000002E-4</c:v>
                </c:pt>
                <c:pt idx="3745">
                  <c:v>5.2980000000000008E-4</c:v>
                </c:pt>
                <c:pt idx="3746">
                  <c:v>5.191900000000001E-4</c:v>
                </c:pt>
                <c:pt idx="3747">
                  <c:v>5.3041999999999998E-4</c:v>
                </c:pt>
                <c:pt idx="3748">
                  <c:v>5.3229000000000004E-4</c:v>
                </c:pt>
                <c:pt idx="3749">
                  <c:v>5.2605000000000002E-4</c:v>
                </c:pt>
                <c:pt idx="3750">
                  <c:v>5.2543000000000012E-4</c:v>
                </c:pt>
                <c:pt idx="3751">
                  <c:v>5.2566000000000006E-4</c:v>
                </c:pt>
                <c:pt idx="3752">
                  <c:v>5.2294000000000017E-4</c:v>
                </c:pt>
                <c:pt idx="3753">
                  <c:v>5.3041999999999998E-4</c:v>
                </c:pt>
                <c:pt idx="3754">
                  <c:v>5.2121000000000003E-4</c:v>
                </c:pt>
                <c:pt idx="3755">
                  <c:v>5.2169000000000011E-4</c:v>
                </c:pt>
                <c:pt idx="3756">
                  <c:v>5.3041999999999998E-4</c:v>
                </c:pt>
                <c:pt idx="3757">
                  <c:v>5.2312000000000018E-4</c:v>
                </c:pt>
                <c:pt idx="3758">
                  <c:v>5.2855000000000014E-4</c:v>
                </c:pt>
                <c:pt idx="3759">
                  <c:v>5.3104000000000009E-4</c:v>
                </c:pt>
                <c:pt idx="3760">
                  <c:v>5.1358000000000013E-4</c:v>
                </c:pt>
                <c:pt idx="3761">
                  <c:v>5.3167000000000015E-4</c:v>
                </c:pt>
                <c:pt idx="3762">
                  <c:v>5.2356000000000006E-4</c:v>
                </c:pt>
                <c:pt idx="3763">
                  <c:v>5.2948000000000003E-4</c:v>
                </c:pt>
                <c:pt idx="3764">
                  <c:v>5.1795000000000009E-4</c:v>
                </c:pt>
                <c:pt idx="3765">
                  <c:v>5.2668000000000007E-4</c:v>
                </c:pt>
                <c:pt idx="3766">
                  <c:v>5.3479000000000016E-4</c:v>
                </c:pt>
                <c:pt idx="3767">
                  <c:v>5.2793000000000024E-4</c:v>
                </c:pt>
                <c:pt idx="3768">
                  <c:v>5.2693000000000011E-4</c:v>
                </c:pt>
                <c:pt idx="3769">
                  <c:v>5.2730000000000008E-4</c:v>
                </c:pt>
                <c:pt idx="3770">
                  <c:v>5.2294000000000017E-4</c:v>
                </c:pt>
                <c:pt idx="3771">
                  <c:v>5.3416000000000021E-4</c:v>
                </c:pt>
                <c:pt idx="3772">
                  <c:v>4.9674000000000007E-4</c:v>
                </c:pt>
                <c:pt idx="3773">
                  <c:v>5.5682000000000008E-4</c:v>
                </c:pt>
                <c:pt idx="3774">
                  <c:v>5.6036000000000009E-4</c:v>
                </c:pt>
                <c:pt idx="3775">
                  <c:v>4.938700000000002E-4</c:v>
                </c:pt>
                <c:pt idx="3776">
                  <c:v>5.2605000000000002E-4</c:v>
                </c:pt>
                <c:pt idx="3777">
                  <c:v>5.2668000000000007E-4</c:v>
                </c:pt>
                <c:pt idx="3778">
                  <c:v>5.2757000000000021E-4</c:v>
                </c:pt>
                <c:pt idx="3779">
                  <c:v>5.3041999999999998E-4</c:v>
                </c:pt>
                <c:pt idx="3780">
                  <c:v>5.3202000000000013E-4</c:v>
                </c:pt>
                <c:pt idx="3781">
                  <c:v>5.2356000000000006E-4</c:v>
                </c:pt>
                <c:pt idx="3782">
                  <c:v>5.2821000000000009E-4</c:v>
                </c:pt>
                <c:pt idx="3783">
                  <c:v>5.3291000000000015E-4</c:v>
                </c:pt>
                <c:pt idx="3784">
                  <c:v>5.3416000000000021E-4</c:v>
                </c:pt>
                <c:pt idx="3785">
                  <c:v>5.2793000000000024E-4</c:v>
                </c:pt>
                <c:pt idx="3786">
                  <c:v>5.2543000000000012E-4</c:v>
                </c:pt>
                <c:pt idx="3787">
                  <c:v>5.1803000000000016E-4</c:v>
                </c:pt>
                <c:pt idx="3788">
                  <c:v>5.2693000000000011E-4</c:v>
                </c:pt>
                <c:pt idx="3789">
                  <c:v>5.3104000000000009E-4</c:v>
                </c:pt>
                <c:pt idx="3790">
                  <c:v>5.2169000000000011E-4</c:v>
                </c:pt>
                <c:pt idx="3791">
                  <c:v>5.2376000000000007E-4</c:v>
                </c:pt>
                <c:pt idx="3792">
                  <c:v>5.2917000000000014E-4</c:v>
                </c:pt>
                <c:pt idx="3793">
                  <c:v>5.2793000000000024E-4</c:v>
                </c:pt>
                <c:pt idx="3794">
                  <c:v>5.2107000000000011E-4</c:v>
                </c:pt>
                <c:pt idx="3795">
                  <c:v>5.2231000000000011E-4</c:v>
                </c:pt>
                <c:pt idx="3796">
                  <c:v>5.4289000000000008E-4</c:v>
                </c:pt>
                <c:pt idx="3797">
                  <c:v>5.2693000000000011E-4</c:v>
                </c:pt>
                <c:pt idx="3798">
                  <c:v>5.3416000000000021E-4</c:v>
                </c:pt>
                <c:pt idx="3799">
                  <c:v>5.2169000000000011E-4</c:v>
                </c:pt>
                <c:pt idx="3800">
                  <c:v>5.1104000000000004E-4</c:v>
                </c:pt>
                <c:pt idx="3801">
                  <c:v>5.2169000000000011E-4</c:v>
                </c:pt>
                <c:pt idx="3802">
                  <c:v>5.3666000000000011E-4</c:v>
                </c:pt>
                <c:pt idx="3803">
                  <c:v>4.886300000000001E-4</c:v>
                </c:pt>
                <c:pt idx="3804">
                  <c:v>5.1485000000000007E-4</c:v>
                </c:pt>
                <c:pt idx="3805">
                  <c:v>5.2294000000000017E-4</c:v>
                </c:pt>
                <c:pt idx="3806">
                  <c:v>5.191900000000001E-4</c:v>
                </c:pt>
                <c:pt idx="3807">
                  <c:v>5.1358000000000013E-4</c:v>
                </c:pt>
                <c:pt idx="3808">
                  <c:v>5.2044000000000016E-4</c:v>
                </c:pt>
                <c:pt idx="3809">
                  <c:v>5.335400000000001E-4</c:v>
                </c:pt>
                <c:pt idx="3810">
                  <c:v>5.1230999999999998E-4</c:v>
                </c:pt>
                <c:pt idx="3811">
                  <c:v>5.3902000000000008E-4</c:v>
                </c:pt>
                <c:pt idx="3812">
                  <c:v>5.2855000000000014E-4</c:v>
                </c:pt>
                <c:pt idx="3813">
                  <c:v>5.2605000000000002E-4</c:v>
                </c:pt>
                <c:pt idx="3814">
                  <c:v>5.2630000000000016E-4</c:v>
                </c:pt>
                <c:pt idx="3815">
                  <c:v>5.2481000000000012E-4</c:v>
                </c:pt>
                <c:pt idx="3816">
                  <c:v>5.2107000000000011E-4</c:v>
                </c:pt>
                <c:pt idx="3817">
                  <c:v>5.1295000000000008E-4</c:v>
                </c:pt>
                <c:pt idx="3818">
                  <c:v>5.2543000000000012E-4</c:v>
                </c:pt>
                <c:pt idx="3819">
                  <c:v>5.2294000000000017E-4</c:v>
                </c:pt>
                <c:pt idx="3820">
                  <c:v>5.2821000000000009E-4</c:v>
                </c:pt>
                <c:pt idx="3821">
                  <c:v>5.2418000000000018E-4</c:v>
                </c:pt>
                <c:pt idx="3822">
                  <c:v>5.185700000000001E-4</c:v>
                </c:pt>
                <c:pt idx="3823">
                  <c:v>5.1422000000000013E-4</c:v>
                </c:pt>
                <c:pt idx="3824">
                  <c:v>5.2044000000000016E-4</c:v>
                </c:pt>
                <c:pt idx="3825">
                  <c:v>5.2356000000000006E-4</c:v>
                </c:pt>
                <c:pt idx="3826">
                  <c:v>5.3329000000000007E-4</c:v>
                </c:pt>
                <c:pt idx="3827">
                  <c:v>5.2917000000000014E-4</c:v>
                </c:pt>
                <c:pt idx="3828">
                  <c:v>5.2757000000000021E-4</c:v>
                </c:pt>
                <c:pt idx="3829">
                  <c:v>5.185700000000001E-4</c:v>
                </c:pt>
                <c:pt idx="3830">
                  <c:v>5.2169000000000011E-4</c:v>
                </c:pt>
                <c:pt idx="3831">
                  <c:v>5.1544999999999998E-4</c:v>
                </c:pt>
                <c:pt idx="3832">
                  <c:v>5.1485000000000007E-4</c:v>
                </c:pt>
                <c:pt idx="3833">
                  <c:v>5.2248000000000008E-4</c:v>
                </c:pt>
                <c:pt idx="3834">
                  <c:v>5.1795000000000009E-4</c:v>
                </c:pt>
                <c:pt idx="3835">
                  <c:v>5.1548999999999996E-4</c:v>
                </c:pt>
                <c:pt idx="3836">
                  <c:v>5.2855000000000014E-4</c:v>
                </c:pt>
                <c:pt idx="3837">
                  <c:v>5.2312000000000018E-4</c:v>
                </c:pt>
                <c:pt idx="3838">
                  <c:v>5.3291000000000015E-4</c:v>
                </c:pt>
                <c:pt idx="3839">
                  <c:v>5.2730000000000008E-4</c:v>
                </c:pt>
                <c:pt idx="3840">
                  <c:v>5.2356000000000006E-4</c:v>
                </c:pt>
                <c:pt idx="3841">
                  <c:v>5.1740000000000011E-4</c:v>
                </c:pt>
                <c:pt idx="3842">
                  <c:v>5.2294000000000017E-4</c:v>
                </c:pt>
                <c:pt idx="3843">
                  <c:v>5.2044000000000016E-4</c:v>
                </c:pt>
                <c:pt idx="3844">
                  <c:v>5.2503000000000011E-4</c:v>
                </c:pt>
                <c:pt idx="3845">
                  <c:v>5.1420000000000003E-4</c:v>
                </c:pt>
                <c:pt idx="3846">
                  <c:v>5.2730000000000008E-4</c:v>
                </c:pt>
                <c:pt idx="3847">
                  <c:v>5.2356000000000006E-4</c:v>
                </c:pt>
                <c:pt idx="3848">
                  <c:v>5.2730000000000008E-4</c:v>
                </c:pt>
                <c:pt idx="3849">
                  <c:v>5.2821000000000009E-4</c:v>
                </c:pt>
                <c:pt idx="3850">
                  <c:v>5.2730000000000008E-4</c:v>
                </c:pt>
                <c:pt idx="3851">
                  <c:v>5.1420000000000003E-4</c:v>
                </c:pt>
                <c:pt idx="3852">
                  <c:v>5.2730000000000008E-4</c:v>
                </c:pt>
                <c:pt idx="3853">
                  <c:v>5.1929999999999999E-4</c:v>
                </c:pt>
                <c:pt idx="3854">
                  <c:v>5.2543000000000012E-4</c:v>
                </c:pt>
                <c:pt idx="3855">
                  <c:v>5.191900000000001E-4</c:v>
                </c:pt>
                <c:pt idx="3856">
                  <c:v>5.2418000000000018E-4</c:v>
                </c:pt>
                <c:pt idx="3857">
                  <c:v>5.1483000000000008E-4</c:v>
                </c:pt>
                <c:pt idx="3858">
                  <c:v>5.1803000000000016E-4</c:v>
                </c:pt>
                <c:pt idx="3859">
                  <c:v>5.2107000000000011E-4</c:v>
                </c:pt>
                <c:pt idx="3860">
                  <c:v>5.1420000000000003E-4</c:v>
                </c:pt>
                <c:pt idx="3861">
                  <c:v>5.2376000000000007E-4</c:v>
                </c:pt>
                <c:pt idx="3862">
                  <c:v>5.1608000000000003E-4</c:v>
                </c:pt>
                <c:pt idx="3863">
                  <c:v>5.2044000000000016E-4</c:v>
                </c:pt>
                <c:pt idx="3864">
                  <c:v>5.2294000000000017E-4</c:v>
                </c:pt>
                <c:pt idx="3865">
                  <c:v>5.0913000000000011E-4</c:v>
                </c:pt>
                <c:pt idx="3866">
                  <c:v>5.1994000000000009E-4</c:v>
                </c:pt>
                <c:pt idx="3867">
                  <c:v>5.2312000000000018E-4</c:v>
                </c:pt>
                <c:pt idx="3868">
                  <c:v>5.1544999999999998E-4</c:v>
                </c:pt>
                <c:pt idx="3869">
                  <c:v>5.2169000000000011E-4</c:v>
                </c:pt>
                <c:pt idx="3870">
                  <c:v>5.2481000000000012E-4</c:v>
                </c:pt>
                <c:pt idx="3871">
                  <c:v>5.0797000000000017E-4</c:v>
                </c:pt>
                <c:pt idx="3872">
                  <c:v>5.2231000000000011E-4</c:v>
                </c:pt>
                <c:pt idx="3873">
                  <c:v>5.358400000000001E-4</c:v>
                </c:pt>
                <c:pt idx="3874">
                  <c:v>5.2356000000000006E-4</c:v>
                </c:pt>
                <c:pt idx="3875">
                  <c:v>5.2948000000000003E-4</c:v>
                </c:pt>
                <c:pt idx="3876">
                  <c:v>5.1867000000000026E-4</c:v>
                </c:pt>
                <c:pt idx="3877">
                  <c:v>5.1740000000000011E-4</c:v>
                </c:pt>
                <c:pt idx="3878">
                  <c:v>5.2044000000000016E-4</c:v>
                </c:pt>
                <c:pt idx="3879">
                  <c:v>5.2730000000000008E-4</c:v>
                </c:pt>
                <c:pt idx="3880">
                  <c:v>5.2605000000000002E-4</c:v>
                </c:pt>
                <c:pt idx="3881">
                  <c:v>5.1670000000000004E-4</c:v>
                </c:pt>
                <c:pt idx="3882">
                  <c:v>5.1676000000000001E-4</c:v>
                </c:pt>
                <c:pt idx="3883">
                  <c:v>5.2231000000000011E-4</c:v>
                </c:pt>
                <c:pt idx="3884">
                  <c:v>5.1982000000000016E-4</c:v>
                </c:pt>
                <c:pt idx="3885">
                  <c:v>5.1994000000000009E-4</c:v>
                </c:pt>
                <c:pt idx="3886">
                  <c:v>5.2481000000000012E-4</c:v>
                </c:pt>
                <c:pt idx="3887">
                  <c:v>5.1544999999999998E-4</c:v>
                </c:pt>
                <c:pt idx="3888">
                  <c:v>5.2605000000000002E-4</c:v>
                </c:pt>
                <c:pt idx="3889">
                  <c:v>5.1544999999999998E-4</c:v>
                </c:pt>
                <c:pt idx="3890">
                  <c:v>5.2418000000000018E-4</c:v>
                </c:pt>
                <c:pt idx="3891">
                  <c:v>5.2668000000000007E-4</c:v>
                </c:pt>
                <c:pt idx="3892">
                  <c:v>5.1670000000000004E-4</c:v>
                </c:pt>
                <c:pt idx="3893">
                  <c:v>5.1109000000000007E-4</c:v>
                </c:pt>
                <c:pt idx="3894">
                  <c:v>5.1296000000000013E-4</c:v>
                </c:pt>
                <c:pt idx="3895">
                  <c:v>5.1740000000000011E-4</c:v>
                </c:pt>
                <c:pt idx="3896">
                  <c:v>5.1732000000000015E-4</c:v>
                </c:pt>
                <c:pt idx="3897">
                  <c:v>5.097700000000001E-4</c:v>
                </c:pt>
                <c:pt idx="3898">
                  <c:v>5.1358000000000013E-4</c:v>
                </c:pt>
                <c:pt idx="3899">
                  <c:v>5.1867000000000026E-4</c:v>
                </c:pt>
                <c:pt idx="3900">
                  <c:v>5.1612000000000012E-4</c:v>
                </c:pt>
                <c:pt idx="3901">
                  <c:v>5.2231000000000011E-4</c:v>
                </c:pt>
                <c:pt idx="3902">
                  <c:v>5.2356000000000006E-4</c:v>
                </c:pt>
                <c:pt idx="3903">
                  <c:v>5.2185000000000013E-4</c:v>
                </c:pt>
                <c:pt idx="3904">
                  <c:v>5.1608000000000003E-4</c:v>
                </c:pt>
                <c:pt idx="3905">
                  <c:v>5.1296000000000013E-4</c:v>
                </c:pt>
                <c:pt idx="3906">
                  <c:v>5.1483000000000008E-4</c:v>
                </c:pt>
                <c:pt idx="3907">
                  <c:v>5.1040000000000015E-4</c:v>
                </c:pt>
                <c:pt idx="3908">
                  <c:v>5.1483000000000008E-4</c:v>
                </c:pt>
                <c:pt idx="3909">
                  <c:v>5.1046000000000012E-4</c:v>
                </c:pt>
                <c:pt idx="3910">
                  <c:v>5.1358000000000013E-4</c:v>
                </c:pt>
                <c:pt idx="3911">
                  <c:v>5.2481000000000012E-4</c:v>
                </c:pt>
                <c:pt idx="3912">
                  <c:v>5.1485000000000007E-4</c:v>
                </c:pt>
                <c:pt idx="3913">
                  <c:v>5.2693000000000011E-4</c:v>
                </c:pt>
                <c:pt idx="3914">
                  <c:v>5.2169000000000011E-4</c:v>
                </c:pt>
                <c:pt idx="3915">
                  <c:v>5.1608000000000003E-4</c:v>
                </c:pt>
                <c:pt idx="3916">
                  <c:v>5.2294000000000017E-4</c:v>
                </c:pt>
                <c:pt idx="3917">
                  <c:v>5.1170999999999996E-4</c:v>
                </c:pt>
                <c:pt idx="3918">
                  <c:v>5.191900000000001E-4</c:v>
                </c:pt>
                <c:pt idx="3919">
                  <c:v>5.2605000000000002E-4</c:v>
                </c:pt>
                <c:pt idx="3920">
                  <c:v>5.2121000000000003E-4</c:v>
                </c:pt>
                <c:pt idx="3921">
                  <c:v>5.1483000000000008E-4</c:v>
                </c:pt>
                <c:pt idx="3922">
                  <c:v>5.1612000000000012E-4</c:v>
                </c:pt>
                <c:pt idx="3923">
                  <c:v>5.1608000000000003E-4</c:v>
                </c:pt>
                <c:pt idx="3924">
                  <c:v>5.1608000000000003E-4</c:v>
                </c:pt>
                <c:pt idx="3925">
                  <c:v>5.1670000000000004E-4</c:v>
                </c:pt>
                <c:pt idx="3926">
                  <c:v>5.1358000000000013E-4</c:v>
                </c:pt>
                <c:pt idx="3927">
                  <c:v>5.1795000000000009E-4</c:v>
                </c:pt>
                <c:pt idx="3928">
                  <c:v>5.2294000000000017E-4</c:v>
                </c:pt>
                <c:pt idx="3929">
                  <c:v>5.2044000000000016E-4</c:v>
                </c:pt>
                <c:pt idx="3930">
                  <c:v>5.2294000000000017E-4</c:v>
                </c:pt>
                <c:pt idx="3931">
                  <c:v>5.1732000000000015E-4</c:v>
                </c:pt>
                <c:pt idx="3932">
                  <c:v>5.2294000000000017E-4</c:v>
                </c:pt>
                <c:pt idx="3933">
                  <c:v>5.0913000000000011E-4</c:v>
                </c:pt>
                <c:pt idx="3934">
                  <c:v>5.1358000000000013E-4</c:v>
                </c:pt>
                <c:pt idx="3935">
                  <c:v>5.1670000000000004E-4</c:v>
                </c:pt>
                <c:pt idx="3936">
                  <c:v>5.1608000000000003E-4</c:v>
                </c:pt>
                <c:pt idx="3937">
                  <c:v>5.2294000000000017E-4</c:v>
                </c:pt>
                <c:pt idx="3938">
                  <c:v>5.1608000000000003E-4</c:v>
                </c:pt>
                <c:pt idx="3939">
                  <c:v>5.2294000000000017E-4</c:v>
                </c:pt>
                <c:pt idx="3940">
                  <c:v>5.1670000000000004E-4</c:v>
                </c:pt>
                <c:pt idx="3941">
                  <c:v>5.1109000000000007E-4</c:v>
                </c:pt>
                <c:pt idx="3942">
                  <c:v>5.1548999999999996E-4</c:v>
                </c:pt>
                <c:pt idx="3943">
                  <c:v>5.185700000000001E-4</c:v>
                </c:pt>
                <c:pt idx="3944">
                  <c:v>4.9578000000000014E-4</c:v>
                </c:pt>
                <c:pt idx="3945">
                  <c:v>5.191900000000001E-4</c:v>
                </c:pt>
                <c:pt idx="3946">
                  <c:v>5.1420000000000003E-4</c:v>
                </c:pt>
                <c:pt idx="3947">
                  <c:v>5.1803000000000016E-4</c:v>
                </c:pt>
                <c:pt idx="3948">
                  <c:v>5.1803000000000016E-4</c:v>
                </c:pt>
                <c:pt idx="3949">
                  <c:v>5.2793000000000024E-4</c:v>
                </c:pt>
                <c:pt idx="3950">
                  <c:v>5.1358000000000013E-4</c:v>
                </c:pt>
                <c:pt idx="3951">
                  <c:v>5.2107000000000011E-4</c:v>
                </c:pt>
                <c:pt idx="3952">
                  <c:v>5.1483000000000008E-4</c:v>
                </c:pt>
                <c:pt idx="3953">
                  <c:v>5.1170999999999996E-4</c:v>
                </c:pt>
                <c:pt idx="3954">
                  <c:v>5.1170999999999996E-4</c:v>
                </c:pt>
                <c:pt idx="3955">
                  <c:v>5.2107000000000011E-4</c:v>
                </c:pt>
                <c:pt idx="3956">
                  <c:v>5.2821000000000009E-4</c:v>
                </c:pt>
                <c:pt idx="3957">
                  <c:v>5.2044000000000016E-4</c:v>
                </c:pt>
                <c:pt idx="3958">
                  <c:v>5.1422000000000013E-4</c:v>
                </c:pt>
                <c:pt idx="3959">
                  <c:v>5.0797000000000017E-4</c:v>
                </c:pt>
                <c:pt idx="3960">
                  <c:v>5.1544999999999998E-4</c:v>
                </c:pt>
                <c:pt idx="3961">
                  <c:v>5.2058000000000009E-4</c:v>
                </c:pt>
                <c:pt idx="3962">
                  <c:v>5.1608000000000003E-4</c:v>
                </c:pt>
                <c:pt idx="3963">
                  <c:v>4.9924000000000008E-4</c:v>
                </c:pt>
                <c:pt idx="3964">
                  <c:v>5.1740000000000011E-4</c:v>
                </c:pt>
                <c:pt idx="3965">
                  <c:v>5.1982000000000016E-4</c:v>
                </c:pt>
                <c:pt idx="3966">
                  <c:v>5.1732000000000015E-4</c:v>
                </c:pt>
                <c:pt idx="3967">
                  <c:v>5.1994000000000009E-4</c:v>
                </c:pt>
                <c:pt idx="3968">
                  <c:v>5.2231000000000011E-4</c:v>
                </c:pt>
                <c:pt idx="3969">
                  <c:v>5.185700000000001E-4</c:v>
                </c:pt>
                <c:pt idx="3970">
                  <c:v>5.1040000000000015E-4</c:v>
                </c:pt>
                <c:pt idx="3971">
                  <c:v>5.1982000000000016E-4</c:v>
                </c:pt>
                <c:pt idx="3972">
                  <c:v>5.0849000000000001E-4</c:v>
                </c:pt>
                <c:pt idx="3973">
                  <c:v>5.1795000000000009E-4</c:v>
                </c:pt>
                <c:pt idx="3974">
                  <c:v>5.1732000000000015E-4</c:v>
                </c:pt>
                <c:pt idx="3975">
                  <c:v>5.1483000000000008E-4</c:v>
                </c:pt>
                <c:pt idx="3976">
                  <c:v>5.1608000000000003E-4</c:v>
                </c:pt>
                <c:pt idx="3977">
                  <c:v>5.2044000000000016E-4</c:v>
                </c:pt>
                <c:pt idx="3978">
                  <c:v>5.1608000000000003E-4</c:v>
                </c:pt>
                <c:pt idx="3979">
                  <c:v>5.2121000000000003E-4</c:v>
                </c:pt>
                <c:pt idx="3980">
                  <c:v>5.1608000000000003E-4</c:v>
                </c:pt>
                <c:pt idx="3981">
                  <c:v>5.1104000000000004E-4</c:v>
                </c:pt>
                <c:pt idx="3982">
                  <c:v>5.1795000000000009E-4</c:v>
                </c:pt>
                <c:pt idx="3983">
                  <c:v>5.0859000000000006E-4</c:v>
                </c:pt>
                <c:pt idx="3984">
                  <c:v>5.1109000000000007E-4</c:v>
                </c:pt>
                <c:pt idx="3985">
                  <c:v>5.2356000000000006E-4</c:v>
                </c:pt>
                <c:pt idx="3986">
                  <c:v>5.1358000000000013E-4</c:v>
                </c:pt>
                <c:pt idx="3987">
                  <c:v>5.1485000000000007E-4</c:v>
                </c:pt>
                <c:pt idx="3988">
                  <c:v>5.2356000000000006E-4</c:v>
                </c:pt>
                <c:pt idx="3989">
                  <c:v>5.0984000000000012E-4</c:v>
                </c:pt>
                <c:pt idx="3990">
                  <c:v>5.061000000000001E-4</c:v>
                </c:pt>
                <c:pt idx="3991">
                  <c:v>5.2757000000000021E-4</c:v>
                </c:pt>
                <c:pt idx="3992">
                  <c:v>5.185700000000001E-4</c:v>
                </c:pt>
                <c:pt idx="3993">
                  <c:v>5.2294000000000017E-4</c:v>
                </c:pt>
                <c:pt idx="3994">
                  <c:v>5.1170999999999996E-4</c:v>
                </c:pt>
                <c:pt idx="3995">
                  <c:v>5.1483000000000008E-4</c:v>
                </c:pt>
                <c:pt idx="3996">
                  <c:v>5.1104000000000004E-4</c:v>
                </c:pt>
                <c:pt idx="3997">
                  <c:v>5.1046000000000012E-4</c:v>
                </c:pt>
                <c:pt idx="3998">
                  <c:v>5.1670000000000004E-4</c:v>
                </c:pt>
                <c:pt idx="3999">
                  <c:v>5.1358000000000013E-4</c:v>
                </c:pt>
                <c:pt idx="4000">
                  <c:v>5.1358000000000013E-4</c:v>
                </c:pt>
                <c:pt idx="4001">
                  <c:v>5.1676000000000001E-4</c:v>
                </c:pt>
                <c:pt idx="4002">
                  <c:v>5.0913000000000011E-4</c:v>
                </c:pt>
                <c:pt idx="4003">
                  <c:v>5.1795000000000009E-4</c:v>
                </c:pt>
                <c:pt idx="4004">
                  <c:v>5.191900000000001E-4</c:v>
                </c:pt>
                <c:pt idx="4005">
                  <c:v>5.0734000000000011E-4</c:v>
                </c:pt>
                <c:pt idx="4006">
                  <c:v>5.1358000000000013E-4</c:v>
                </c:pt>
                <c:pt idx="4007">
                  <c:v>5.0547000000000016E-4</c:v>
                </c:pt>
                <c:pt idx="4008">
                  <c:v>5.1544999999999998E-4</c:v>
                </c:pt>
                <c:pt idx="4009">
                  <c:v>5.1795000000000009E-4</c:v>
                </c:pt>
                <c:pt idx="4010">
                  <c:v>5.2107000000000011E-4</c:v>
                </c:pt>
                <c:pt idx="4011">
                  <c:v>5.1732000000000015E-4</c:v>
                </c:pt>
                <c:pt idx="4012">
                  <c:v>5.2294000000000017E-4</c:v>
                </c:pt>
                <c:pt idx="4013">
                  <c:v>5.2169000000000011E-4</c:v>
                </c:pt>
                <c:pt idx="4014">
                  <c:v>5.1485000000000007E-4</c:v>
                </c:pt>
                <c:pt idx="4015">
                  <c:v>5.185700000000001E-4</c:v>
                </c:pt>
                <c:pt idx="4016">
                  <c:v>5.2730000000000008E-4</c:v>
                </c:pt>
                <c:pt idx="4017">
                  <c:v>5.1358000000000013E-4</c:v>
                </c:pt>
                <c:pt idx="4018">
                  <c:v>5.0722000000000007E-4</c:v>
                </c:pt>
                <c:pt idx="4019">
                  <c:v>5.2044000000000016E-4</c:v>
                </c:pt>
                <c:pt idx="4020">
                  <c:v>5.0984000000000012E-4</c:v>
                </c:pt>
                <c:pt idx="4021">
                  <c:v>5.1483000000000008E-4</c:v>
                </c:pt>
                <c:pt idx="4022">
                  <c:v>5.1608000000000003E-4</c:v>
                </c:pt>
                <c:pt idx="4023">
                  <c:v>5.1483000000000008E-4</c:v>
                </c:pt>
                <c:pt idx="4024">
                  <c:v>5.2169000000000011E-4</c:v>
                </c:pt>
                <c:pt idx="4025">
                  <c:v>5.1167000000000009E-4</c:v>
                </c:pt>
                <c:pt idx="4026">
                  <c:v>5.0485000000000016E-4</c:v>
                </c:pt>
                <c:pt idx="4027">
                  <c:v>5.1358000000000013E-4</c:v>
                </c:pt>
                <c:pt idx="4028">
                  <c:v>5.1544999999999998E-4</c:v>
                </c:pt>
                <c:pt idx="4029">
                  <c:v>5.1867000000000026E-4</c:v>
                </c:pt>
                <c:pt idx="4030">
                  <c:v>5.2107000000000011E-4</c:v>
                </c:pt>
                <c:pt idx="4031">
                  <c:v>5.2605000000000002E-4</c:v>
                </c:pt>
                <c:pt idx="4032">
                  <c:v>5.1676000000000001E-4</c:v>
                </c:pt>
                <c:pt idx="4033">
                  <c:v>5.1483000000000008E-4</c:v>
                </c:pt>
                <c:pt idx="4034">
                  <c:v>5.1732000000000015E-4</c:v>
                </c:pt>
                <c:pt idx="4035">
                  <c:v>5.1982000000000016E-4</c:v>
                </c:pt>
                <c:pt idx="4036">
                  <c:v>5.1358000000000013E-4</c:v>
                </c:pt>
                <c:pt idx="4037">
                  <c:v>5.0672000000000011E-4</c:v>
                </c:pt>
                <c:pt idx="4038">
                  <c:v>5.1795000000000009E-4</c:v>
                </c:pt>
                <c:pt idx="4039">
                  <c:v>5.0277000000000004E-4</c:v>
                </c:pt>
                <c:pt idx="4040">
                  <c:v>5.0922000000000012E-4</c:v>
                </c:pt>
                <c:pt idx="4041">
                  <c:v>5.1982000000000016E-4</c:v>
                </c:pt>
                <c:pt idx="4042">
                  <c:v>5.2169000000000011E-4</c:v>
                </c:pt>
                <c:pt idx="4043">
                  <c:v>5.1296000000000013E-4</c:v>
                </c:pt>
                <c:pt idx="4044">
                  <c:v>5.1358000000000013E-4</c:v>
                </c:pt>
                <c:pt idx="4045">
                  <c:v>5.1732000000000015E-4</c:v>
                </c:pt>
                <c:pt idx="4046">
                  <c:v>5.0298000000000009E-4</c:v>
                </c:pt>
                <c:pt idx="4047">
                  <c:v>5.1046000000000012E-4</c:v>
                </c:pt>
                <c:pt idx="4048">
                  <c:v>5.2107000000000011E-4</c:v>
                </c:pt>
                <c:pt idx="4049">
                  <c:v>5.1295000000000008E-4</c:v>
                </c:pt>
                <c:pt idx="4050">
                  <c:v>5.1109000000000007E-4</c:v>
                </c:pt>
                <c:pt idx="4051">
                  <c:v>5.1233000000000008E-4</c:v>
                </c:pt>
                <c:pt idx="4052">
                  <c:v>5.1740000000000011E-4</c:v>
                </c:pt>
                <c:pt idx="4053">
                  <c:v>5.1358000000000013E-4</c:v>
                </c:pt>
                <c:pt idx="4054">
                  <c:v>5.1046000000000012E-4</c:v>
                </c:pt>
                <c:pt idx="4055">
                  <c:v>5.0859000000000006E-4</c:v>
                </c:pt>
                <c:pt idx="4056">
                  <c:v>5.1109000000000007E-4</c:v>
                </c:pt>
                <c:pt idx="4057">
                  <c:v>5.191900000000001E-4</c:v>
                </c:pt>
                <c:pt idx="4058">
                  <c:v>5.1803000000000016E-4</c:v>
                </c:pt>
                <c:pt idx="4059">
                  <c:v>5.1483000000000008E-4</c:v>
                </c:pt>
                <c:pt idx="4060">
                  <c:v>5.1803000000000016E-4</c:v>
                </c:pt>
                <c:pt idx="4061">
                  <c:v>5.1233000000000008E-4</c:v>
                </c:pt>
                <c:pt idx="4062">
                  <c:v>5.0173000000000004E-4</c:v>
                </c:pt>
                <c:pt idx="4063">
                  <c:v>5.1612000000000012E-4</c:v>
                </c:pt>
                <c:pt idx="4064">
                  <c:v>5.2312000000000018E-4</c:v>
                </c:pt>
                <c:pt idx="4065">
                  <c:v>5.1982000000000016E-4</c:v>
                </c:pt>
                <c:pt idx="4066">
                  <c:v>5.1982000000000016E-4</c:v>
                </c:pt>
                <c:pt idx="4067">
                  <c:v>5.1358000000000013E-4</c:v>
                </c:pt>
                <c:pt idx="4068">
                  <c:v>5.1867000000000026E-4</c:v>
                </c:pt>
                <c:pt idx="4069">
                  <c:v>5.2231000000000011E-4</c:v>
                </c:pt>
                <c:pt idx="4070">
                  <c:v>5.0984000000000012E-4</c:v>
                </c:pt>
                <c:pt idx="4071">
                  <c:v>5.185700000000001E-4</c:v>
                </c:pt>
                <c:pt idx="4072">
                  <c:v>5.1795000000000009E-4</c:v>
                </c:pt>
                <c:pt idx="4073">
                  <c:v>5.2058000000000009E-4</c:v>
                </c:pt>
                <c:pt idx="4074">
                  <c:v>5.1046000000000012E-4</c:v>
                </c:pt>
                <c:pt idx="4075">
                  <c:v>5.2044000000000016E-4</c:v>
                </c:pt>
                <c:pt idx="4076">
                  <c:v>5.1040000000000015E-4</c:v>
                </c:pt>
                <c:pt idx="4077">
                  <c:v>5.1109000000000007E-4</c:v>
                </c:pt>
                <c:pt idx="4078">
                  <c:v>5.1420000000000003E-4</c:v>
                </c:pt>
                <c:pt idx="4079">
                  <c:v>5.1296000000000013E-4</c:v>
                </c:pt>
                <c:pt idx="4080">
                  <c:v>5.2121000000000003E-4</c:v>
                </c:pt>
                <c:pt idx="4081">
                  <c:v>5.2294000000000017E-4</c:v>
                </c:pt>
                <c:pt idx="4082">
                  <c:v>5.1994000000000009E-4</c:v>
                </c:pt>
                <c:pt idx="4083">
                  <c:v>5.1293000000000009E-4</c:v>
                </c:pt>
                <c:pt idx="4084">
                  <c:v>5.1557000000000003E-4</c:v>
                </c:pt>
                <c:pt idx="4085">
                  <c:v>5.2439000000000012E-4</c:v>
                </c:pt>
                <c:pt idx="4086">
                  <c:v>5.1863000000000018E-4</c:v>
                </c:pt>
                <c:pt idx="4087">
                  <c:v>5.1358000000000013E-4</c:v>
                </c:pt>
                <c:pt idx="4088">
                  <c:v>5.2058000000000009E-4</c:v>
                </c:pt>
                <c:pt idx="4089">
                  <c:v>5.1483000000000008E-4</c:v>
                </c:pt>
                <c:pt idx="4090">
                  <c:v>5.1800000000000012E-4</c:v>
                </c:pt>
                <c:pt idx="4091">
                  <c:v>5.1211000000000008E-4</c:v>
                </c:pt>
                <c:pt idx="4092">
                  <c:v>5.1109000000000007E-4</c:v>
                </c:pt>
                <c:pt idx="4093">
                  <c:v>5.0595000000000013E-4</c:v>
                </c:pt>
                <c:pt idx="4094">
                  <c:v>5.1483000000000008E-4</c:v>
                </c:pt>
                <c:pt idx="4095">
                  <c:v>5.1608000000000003E-4</c:v>
                </c:pt>
                <c:pt idx="4096">
                  <c:v>5.1982000000000016E-4</c:v>
                </c:pt>
                <c:pt idx="4097">
                  <c:v>5.1420000000000003E-4</c:v>
                </c:pt>
                <c:pt idx="4098">
                  <c:v>5.1544999999999998E-4</c:v>
                </c:pt>
                <c:pt idx="4099">
                  <c:v>5.1230999999999998E-4</c:v>
                </c:pt>
                <c:pt idx="4100">
                  <c:v>5.0786000000000006E-4</c:v>
                </c:pt>
                <c:pt idx="4101">
                  <c:v>5.185700000000001E-4</c:v>
                </c:pt>
                <c:pt idx="4102">
                  <c:v>5.1803000000000016E-4</c:v>
                </c:pt>
                <c:pt idx="4103">
                  <c:v>5.191900000000001E-4</c:v>
                </c:pt>
                <c:pt idx="4104">
                  <c:v>5.1296000000000013E-4</c:v>
                </c:pt>
                <c:pt idx="4105">
                  <c:v>5.1358000000000013E-4</c:v>
                </c:pt>
                <c:pt idx="4106">
                  <c:v>5.2376000000000007E-4</c:v>
                </c:pt>
                <c:pt idx="4107">
                  <c:v>5.1233000000000008E-4</c:v>
                </c:pt>
                <c:pt idx="4108">
                  <c:v>5.1612000000000012E-4</c:v>
                </c:pt>
                <c:pt idx="4109">
                  <c:v>5.1296000000000013E-4</c:v>
                </c:pt>
                <c:pt idx="4110">
                  <c:v>5.1795000000000009E-4</c:v>
                </c:pt>
                <c:pt idx="4111">
                  <c:v>5.2169000000000011E-4</c:v>
                </c:pt>
                <c:pt idx="4112">
                  <c:v>5.191900000000001E-4</c:v>
                </c:pt>
                <c:pt idx="4113">
                  <c:v>5.1230999999999998E-4</c:v>
                </c:pt>
                <c:pt idx="4114">
                  <c:v>5.1544999999999998E-4</c:v>
                </c:pt>
                <c:pt idx="4115">
                  <c:v>5.2044000000000016E-4</c:v>
                </c:pt>
                <c:pt idx="4116">
                  <c:v>5.2231000000000011E-4</c:v>
                </c:pt>
                <c:pt idx="4117">
                  <c:v>5.1295000000000008E-4</c:v>
                </c:pt>
                <c:pt idx="4118">
                  <c:v>5.1170999999999996E-4</c:v>
                </c:pt>
                <c:pt idx="4119">
                  <c:v>5.0859000000000006E-4</c:v>
                </c:pt>
                <c:pt idx="4120">
                  <c:v>5.2418000000000018E-4</c:v>
                </c:pt>
                <c:pt idx="4121">
                  <c:v>5.0859000000000006E-4</c:v>
                </c:pt>
                <c:pt idx="4122">
                  <c:v>5.097700000000001E-4</c:v>
                </c:pt>
                <c:pt idx="4123">
                  <c:v>5.0859000000000006E-4</c:v>
                </c:pt>
                <c:pt idx="4124">
                  <c:v>5.1994000000000009E-4</c:v>
                </c:pt>
                <c:pt idx="4125">
                  <c:v>5.1170999999999996E-4</c:v>
                </c:pt>
                <c:pt idx="4126">
                  <c:v>5.0984000000000012E-4</c:v>
                </c:pt>
                <c:pt idx="4127">
                  <c:v>5.1358000000000013E-4</c:v>
                </c:pt>
                <c:pt idx="4128">
                  <c:v>5.1483000000000008E-4</c:v>
                </c:pt>
                <c:pt idx="4129">
                  <c:v>5.1296000000000013E-4</c:v>
                </c:pt>
                <c:pt idx="4130">
                  <c:v>5.1670000000000004E-4</c:v>
                </c:pt>
                <c:pt idx="4131">
                  <c:v>5.2356000000000006E-4</c:v>
                </c:pt>
                <c:pt idx="4132">
                  <c:v>5.0984000000000012E-4</c:v>
                </c:pt>
                <c:pt idx="4133">
                  <c:v>5.0485000000000016E-4</c:v>
                </c:pt>
                <c:pt idx="4134">
                  <c:v>5.1167000000000009E-4</c:v>
                </c:pt>
                <c:pt idx="4135">
                  <c:v>5.1170999999999996E-4</c:v>
                </c:pt>
                <c:pt idx="4136">
                  <c:v>5.185700000000001E-4</c:v>
                </c:pt>
                <c:pt idx="4137">
                  <c:v>5.1795000000000009E-4</c:v>
                </c:pt>
                <c:pt idx="4138">
                  <c:v>5.1296000000000013E-4</c:v>
                </c:pt>
                <c:pt idx="4139">
                  <c:v>5.1040000000000015E-4</c:v>
                </c:pt>
                <c:pt idx="4140">
                  <c:v>5.2107000000000011E-4</c:v>
                </c:pt>
                <c:pt idx="4141">
                  <c:v>5.185700000000001E-4</c:v>
                </c:pt>
                <c:pt idx="4142">
                  <c:v>5.0786000000000006E-4</c:v>
                </c:pt>
                <c:pt idx="4143">
                  <c:v>5.2121000000000003E-4</c:v>
                </c:pt>
                <c:pt idx="4144">
                  <c:v>5.1795000000000009E-4</c:v>
                </c:pt>
                <c:pt idx="4145">
                  <c:v>5.061000000000001E-4</c:v>
                </c:pt>
                <c:pt idx="4146">
                  <c:v>5.1803000000000016E-4</c:v>
                </c:pt>
                <c:pt idx="4147">
                  <c:v>5.2730000000000008E-4</c:v>
                </c:pt>
                <c:pt idx="4148">
                  <c:v>5.1233000000000008E-4</c:v>
                </c:pt>
                <c:pt idx="4149">
                  <c:v>5.1296000000000013E-4</c:v>
                </c:pt>
                <c:pt idx="4150">
                  <c:v>5.1740000000000011E-4</c:v>
                </c:pt>
                <c:pt idx="4151">
                  <c:v>5.2855000000000014E-4</c:v>
                </c:pt>
                <c:pt idx="4152">
                  <c:v>5.1795000000000009E-4</c:v>
                </c:pt>
                <c:pt idx="4153">
                  <c:v>5.0913000000000011E-4</c:v>
                </c:pt>
                <c:pt idx="4154">
                  <c:v>5.2107000000000011E-4</c:v>
                </c:pt>
                <c:pt idx="4155">
                  <c:v>5.1046000000000012E-4</c:v>
                </c:pt>
                <c:pt idx="4156">
                  <c:v>5.2821000000000009E-4</c:v>
                </c:pt>
                <c:pt idx="4157">
                  <c:v>5.1109000000000007E-4</c:v>
                </c:pt>
                <c:pt idx="4158">
                  <c:v>5.1544999999999998E-4</c:v>
                </c:pt>
                <c:pt idx="4159">
                  <c:v>5.1608000000000003E-4</c:v>
                </c:pt>
                <c:pt idx="4160">
                  <c:v>5.0734000000000011E-4</c:v>
                </c:pt>
                <c:pt idx="4161">
                  <c:v>5.0277000000000004E-4</c:v>
                </c:pt>
                <c:pt idx="4162">
                  <c:v>5.3291000000000015E-4</c:v>
                </c:pt>
                <c:pt idx="4163">
                  <c:v>5.1803000000000016E-4</c:v>
                </c:pt>
                <c:pt idx="4164">
                  <c:v>5.1544999999999998E-4</c:v>
                </c:pt>
                <c:pt idx="4165">
                  <c:v>5.191900000000001E-4</c:v>
                </c:pt>
                <c:pt idx="4166">
                  <c:v>5.0922000000000012E-4</c:v>
                </c:pt>
                <c:pt idx="4167">
                  <c:v>5.1104000000000004E-4</c:v>
                </c:pt>
                <c:pt idx="4168">
                  <c:v>5.1544999999999998E-4</c:v>
                </c:pt>
                <c:pt idx="4169">
                  <c:v>5.1608000000000003E-4</c:v>
                </c:pt>
                <c:pt idx="4170">
                  <c:v>5.1170999999999996E-4</c:v>
                </c:pt>
                <c:pt idx="4171">
                  <c:v>5.1170999999999996E-4</c:v>
                </c:pt>
                <c:pt idx="4172">
                  <c:v>5.1740000000000011E-4</c:v>
                </c:pt>
                <c:pt idx="4173">
                  <c:v>5.0547000000000016E-4</c:v>
                </c:pt>
                <c:pt idx="4174">
                  <c:v>5.1982000000000016E-4</c:v>
                </c:pt>
                <c:pt idx="4175">
                  <c:v>5.1732000000000015E-4</c:v>
                </c:pt>
                <c:pt idx="4176">
                  <c:v>5.1795000000000009E-4</c:v>
                </c:pt>
                <c:pt idx="4177">
                  <c:v>5.0547000000000016E-4</c:v>
                </c:pt>
                <c:pt idx="4178">
                  <c:v>5.1608000000000003E-4</c:v>
                </c:pt>
                <c:pt idx="4179">
                  <c:v>5.2185000000000013E-4</c:v>
                </c:pt>
                <c:pt idx="4180">
                  <c:v>5.1670000000000004E-4</c:v>
                </c:pt>
                <c:pt idx="4181">
                  <c:v>5.1170999999999996E-4</c:v>
                </c:pt>
                <c:pt idx="4182">
                  <c:v>5.1732000000000015E-4</c:v>
                </c:pt>
                <c:pt idx="4183">
                  <c:v>5.0734000000000011E-4</c:v>
                </c:pt>
                <c:pt idx="4184">
                  <c:v>5.2376000000000007E-4</c:v>
                </c:pt>
                <c:pt idx="4185">
                  <c:v>5.1483000000000008E-4</c:v>
                </c:pt>
                <c:pt idx="4186">
                  <c:v>5.2980000000000008E-4</c:v>
                </c:pt>
                <c:pt idx="4187">
                  <c:v>5.0849000000000001E-4</c:v>
                </c:pt>
                <c:pt idx="4188">
                  <c:v>5.0922000000000012E-4</c:v>
                </c:pt>
                <c:pt idx="4189">
                  <c:v>5.1483000000000008E-4</c:v>
                </c:pt>
                <c:pt idx="4190">
                  <c:v>5.1485000000000007E-4</c:v>
                </c:pt>
                <c:pt idx="4191">
                  <c:v>5.1296000000000013E-4</c:v>
                </c:pt>
                <c:pt idx="4192">
                  <c:v>5.2294000000000017E-4</c:v>
                </c:pt>
                <c:pt idx="4193">
                  <c:v>5.1740000000000011E-4</c:v>
                </c:pt>
                <c:pt idx="4194">
                  <c:v>5.1420000000000003E-4</c:v>
                </c:pt>
                <c:pt idx="4195">
                  <c:v>5.2793000000000024E-4</c:v>
                </c:pt>
                <c:pt idx="4196">
                  <c:v>5.2044000000000016E-4</c:v>
                </c:pt>
                <c:pt idx="4197">
                  <c:v>5.1422000000000013E-4</c:v>
                </c:pt>
                <c:pt idx="4198">
                  <c:v>5.1167000000000009E-4</c:v>
                </c:pt>
                <c:pt idx="4199">
                  <c:v>5.2231000000000011E-4</c:v>
                </c:pt>
                <c:pt idx="4200">
                  <c:v>5.1358000000000013E-4</c:v>
                </c:pt>
                <c:pt idx="4201">
                  <c:v>5.1795000000000009E-4</c:v>
                </c:pt>
                <c:pt idx="4202">
                  <c:v>5.1358000000000013E-4</c:v>
                </c:pt>
                <c:pt idx="4203">
                  <c:v>5.3041999999999998E-4</c:v>
                </c:pt>
                <c:pt idx="4204">
                  <c:v>5.2121000000000003E-4</c:v>
                </c:pt>
                <c:pt idx="4205">
                  <c:v>5.2044000000000016E-4</c:v>
                </c:pt>
                <c:pt idx="4206">
                  <c:v>5.1670000000000004E-4</c:v>
                </c:pt>
                <c:pt idx="4207">
                  <c:v>5.0849000000000001E-4</c:v>
                </c:pt>
                <c:pt idx="4208">
                  <c:v>5.185700000000001E-4</c:v>
                </c:pt>
                <c:pt idx="4209">
                  <c:v>5.2107000000000011E-4</c:v>
                </c:pt>
                <c:pt idx="4210">
                  <c:v>5.1233000000000008E-4</c:v>
                </c:pt>
                <c:pt idx="4211">
                  <c:v>5.2185000000000013E-4</c:v>
                </c:pt>
                <c:pt idx="4212">
                  <c:v>5.1670000000000004E-4</c:v>
                </c:pt>
                <c:pt idx="4213">
                  <c:v>5.191900000000001E-4</c:v>
                </c:pt>
                <c:pt idx="4214">
                  <c:v>5.1732000000000015E-4</c:v>
                </c:pt>
                <c:pt idx="4215">
                  <c:v>5.0423000000000015E-4</c:v>
                </c:pt>
                <c:pt idx="4216">
                  <c:v>5.0672000000000011E-4</c:v>
                </c:pt>
                <c:pt idx="4217">
                  <c:v>5.1994000000000009E-4</c:v>
                </c:pt>
                <c:pt idx="4218">
                  <c:v>5.1167000000000009E-4</c:v>
                </c:pt>
                <c:pt idx="4219">
                  <c:v>5.2630000000000016E-4</c:v>
                </c:pt>
                <c:pt idx="4220">
                  <c:v>5.2107000000000011E-4</c:v>
                </c:pt>
                <c:pt idx="4221">
                  <c:v>5.0922000000000012E-4</c:v>
                </c:pt>
                <c:pt idx="4222">
                  <c:v>5.2044000000000016E-4</c:v>
                </c:pt>
                <c:pt idx="4223">
                  <c:v>5.1740000000000011E-4</c:v>
                </c:pt>
                <c:pt idx="4224">
                  <c:v>5.1670000000000004E-4</c:v>
                </c:pt>
                <c:pt idx="4225">
                  <c:v>5.1483000000000008E-4</c:v>
                </c:pt>
                <c:pt idx="4226">
                  <c:v>5.0468000000000008E-4</c:v>
                </c:pt>
                <c:pt idx="4227">
                  <c:v>5.1422000000000013E-4</c:v>
                </c:pt>
                <c:pt idx="4228">
                  <c:v>5.0859000000000006E-4</c:v>
                </c:pt>
                <c:pt idx="4229">
                  <c:v>5.0984000000000012E-4</c:v>
                </c:pt>
                <c:pt idx="4230">
                  <c:v>5.1483000000000008E-4</c:v>
                </c:pt>
                <c:pt idx="4231">
                  <c:v>5.0984000000000012E-4</c:v>
                </c:pt>
                <c:pt idx="4232">
                  <c:v>5.0404000000000009E-4</c:v>
                </c:pt>
                <c:pt idx="4233">
                  <c:v>5.2185000000000013E-4</c:v>
                </c:pt>
                <c:pt idx="4234">
                  <c:v>5.0913000000000011E-4</c:v>
                </c:pt>
                <c:pt idx="4235">
                  <c:v>5.1233000000000008E-4</c:v>
                </c:pt>
                <c:pt idx="4236">
                  <c:v>5.1358000000000013E-4</c:v>
                </c:pt>
                <c:pt idx="4237">
                  <c:v>5.191900000000001E-4</c:v>
                </c:pt>
                <c:pt idx="4238">
                  <c:v>5.2231000000000011E-4</c:v>
                </c:pt>
                <c:pt idx="4239">
                  <c:v>5.1167000000000009E-4</c:v>
                </c:pt>
                <c:pt idx="4240">
                  <c:v>5.1483000000000008E-4</c:v>
                </c:pt>
                <c:pt idx="4241">
                  <c:v>5.1803000000000016E-4</c:v>
                </c:pt>
                <c:pt idx="4242">
                  <c:v>5.1612000000000012E-4</c:v>
                </c:pt>
                <c:pt idx="4243">
                  <c:v>5.2356000000000006E-4</c:v>
                </c:pt>
                <c:pt idx="4244">
                  <c:v>5.1608000000000003E-4</c:v>
                </c:pt>
                <c:pt idx="4245">
                  <c:v>5.1040000000000015E-4</c:v>
                </c:pt>
                <c:pt idx="4246">
                  <c:v>5.1483000000000008E-4</c:v>
                </c:pt>
                <c:pt idx="4247">
                  <c:v>5.1046000000000012E-4</c:v>
                </c:pt>
                <c:pt idx="4248">
                  <c:v>5.0859000000000006E-4</c:v>
                </c:pt>
                <c:pt idx="4249">
                  <c:v>5.1358000000000013E-4</c:v>
                </c:pt>
                <c:pt idx="4250">
                  <c:v>5.1046000000000012E-4</c:v>
                </c:pt>
                <c:pt idx="4251">
                  <c:v>5.0922000000000012E-4</c:v>
                </c:pt>
                <c:pt idx="4252">
                  <c:v>5.1296000000000013E-4</c:v>
                </c:pt>
                <c:pt idx="4253">
                  <c:v>5.2169000000000011E-4</c:v>
                </c:pt>
                <c:pt idx="4254">
                  <c:v>5.1358000000000013E-4</c:v>
                </c:pt>
                <c:pt idx="4255">
                  <c:v>5.1612000000000012E-4</c:v>
                </c:pt>
                <c:pt idx="4256">
                  <c:v>5.2693000000000011E-4</c:v>
                </c:pt>
                <c:pt idx="4257">
                  <c:v>5.2730000000000008E-4</c:v>
                </c:pt>
                <c:pt idx="4258">
                  <c:v>5.2107000000000011E-4</c:v>
                </c:pt>
                <c:pt idx="4259">
                  <c:v>5.1420000000000003E-4</c:v>
                </c:pt>
                <c:pt idx="4260">
                  <c:v>4.9549000000000001E-4</c:v>
                </c:pt>
                <c:pt idx="4261">
                  <c:v>5.358400000000001E-4</c:v>
                </c:pt>
                <c:pt idx="4262">
                  <c:v>4.9924000000000008E-4</c:v>
                </c:pt>
                <c:pt idx="4263">
                  <c:v>5.0595000000000013E-4</c:v>
                </c:pt>
                <c:pt idx="4264">
                  <c:v>5.0859000000000006E-4</c:v>
                </c:pt>
                <c:pt idx="4265">
                  <c:v>4.9175000000000011E-4</c:v>
                </c:pt>
                <c:pt idx="4266">
                  <c:v>5.061000000000001E-4</c:v>
                </c:pt>
                <c:pt idx="4267">
                  <c:v>5.0547000000000016E-4</c:v>
                </c:pt>
                <c:pt idx="4268">
                  <c:v>5.0111000000000014E-4</c:v>
                </c:pt>
                <c:pt idx="4269">
                  <c:v>5.1612000000000012E-4</c:v>
                </c:pt>
                <c:pt idx="4270">
                  <c:v>5.2169000000000011E-4</c:v>
                </c:pt>
                <c:pt idx="4271">
                  <c:v>5.1109000000000007E-4</c:v>
                </c:pt>
                <c:pt idx="4272">
                  <c:v>5.1358000000000013E-4</c:v>
                </c:pt>
                <c:pt idx="4273">
                  <c:v>5.1982000000000016E-4</c:v>
                </c:pt>
                <c:pt idx="4274">
                  <c:v>5.1867000000000026E-4</c:v>
                </c:pt>
                <c:pt idx="4275">
                  <c:v>5.1544999999999998E-4</c:v>
                </c:pt>
                <c:pt idx="4276">
                  <c:v>5.2107000000000011E-4</c:v>
                </c:pt>
                <c:pt idx="4277">
                  <c:v>5.2231000000000011E-4</c:v>
                </c:pt>
                <c:pt idx="4278">
                  <c:v>5.1358000000000013E-4</c:v>
                </c:pt>
                <c:pt idx="4279">
                  <c:v>5.5100000000000006E-4</c:v>
                </c:pt>
                <c:pt idx="4280">
                  <c:v>5.1046000000000012E-4</c:v>
                </c:pt>
                <c:pt idx="4281">
                  <c:v>4.9641000000000008E-4</c:v>
                </c:pt>
                <c:pt idx="4282">
                  <c:v>4.9737000000000023E-4</c:v>
                </c:pt>
                <c:pt idx="4283">
                  <c:v>5.1548999999999996E-4</c:v>
                </c:pt>
                <c:pt idx="4284">
                  <c:v>5.1929999999999999E-4</c:v>
                </c:pt>
                <c:pt idx="4285">
                  <c:v>5.0859000000000006E-4</c:v>
                </c:pt>
                <c:pt idx="4286">
                  <c:v>5.061000000000001E-4</c:v>
                </c:pt>
                <c:pt idx="4287">
                  <c:v>5.2248000000000008E-4</c:v>
                </c:pt>
                <c:pt idx="4288">
                  <c:v>5.1233000000000008E-4</c:v>
                </c:pt>
                <c:pt idx="4289">
                  <c:v>5.2821000000000009E-4</c:v>
                </c:pt>
                <c:pt idx="4290">
                  <c:v>5.1732000000000015E-4</c:v>
                </c:pt>
                <c:pt idx="4291">
                  <c:v>5.1732000000000015E-4</c:v>
                </c:pt>
                <c:pt idx="4292">
                  <c:v>5.1420000000000003E-4</c:v>
                </c:pt>
                <c:pt idx="4293">
                  <c:v>5.1420000000000003E-4</c:v>
                </c:pt>
                <c:pt idx="4294">
                  <c:v>5.1233000000000008E-4</c:v>
                </c:pt>
                <c:pt idx="4295">
                  <c:v>5.1544999999999998E-4</c:v>
                </c:pt>
                <c:pt idx="4296">
                  <c:v>5.1994000000000009E-4</c:v>
                </c:pt>
                <c:pt idx="4297">
                  <c:v>5.1420000000000003E-4</c:v>
                </c:pt>
                <c:pt idx="4298">
                  <c:v>5.1994000000000009E-4</c:v>
                </c:pt>
                <c:pt idx="4299">
                  <c:v>5.1358000000000013E-4</c:v>
                </c:pt>
                <c:pt idx="4300">
                  <c:v>5.1608000000000003E-4</c:v>
                </c:pt>
                <c:pt idx="4301">
                  <c:v>5.191900000000001E-4</c:v>
                </c:pt>
                <c:pt idx="4302">
                  <c:v>5.0797000000000017E-4</c:v>
                </c:pt>
                <c:pt idx="4303">
                  <c:v>5.2058000000000009E-4</c:v>
                </c:pt>
                <c:pt idx="4304">
                  <c:v>5.1670000000000004E-4</c:v>
                </c:pt>
                <c:pt idx="4305">
                  <c:v>5.1929999999999999E-4</c:v>
                </c:pt>
                <c:pt idx="4306">
                  <c:v>5.1296000000000013E-4</c:v>
                </c:pt>
                <c:pt idx="4307">
                  <c:v>5.1230999999999998E-4</c:v>
                </c:pt>
                <c:pt idx="4308">
                  <c:v>5.1608000000000003E-4</c:v>
                </c:pt>
                <c:pt idx="4309">
                  <c:v>5.1358000000000013E-4</c:v>
                </c:pt>
                <c:pt idx="4310">
                  <c:v>5.1608000000000003E-4</c:v>
                </c:pt>
                <c:pt idx="4311">
                  <c:v>5.1544999999999998E-4</c:v>
                </c:pt>
                <c:pt idx="4312">
                  <c:v>5.185700000000001E-4</c:v>
                </c:pt>
                <c:pt idx="4313">
                  <c:v>5.1867000000000026E-4</c:v>
                </c:pt>
                <c:pt idx="4314">
                  <c:v>5.1795000000000009E-4</c:v>
                </c:pt>
                <c:pt idx="4315">
                  <c:v>5.0423000000000015E-4</c:v>
                </c:pt>
                <c:pt idx="4316">
                  <c:v>5.1994000000000009E-4</c:v>
                </c:pt>
                <c:pt idx="4317">
                  <c:v>5.1608000000000003E-4</c:v>
                </c:pt>
                <c:pt idx="4318">
                  <c:v>5.1544999999999998E-4</c:v>
                </c:pt>
                <c:pt idx="4319">
                  <c:v>5.2418000000000018E-4</c:v>
                </c:pt>
                <c:pt idx="4320">
                  <c:v>5.1982000000000016E-4</c:v>
                </c:pt>
                <c:pt idx="4321">
                  <c:v>5.2543000000000012E-4</c:v>
                </c:pt>
                <c:pt idx="4322">
                  <c:v>5.1040000000000015E-4</c:v>
                </c:pt>
                <c:pt idx="4323">
                  <c:v>5.1670000000000004E-4</c:v>
                </c:pt>
                <c:pt idx="4324">
                  <c:v>5.2121000000000003E-4</c:v>
                </c:pt>
                <c:pt idx="4325">
                  <c:v>5.0734000000000011E-4</c:v>
                </c:pt>
                <c:pt idx="4326">
                  <c:v>5.1612000000000012E-4</c:v>
                </c:pt>
                <c:pt idx="4327">
                  <c:v>5.0048000000000009E-4</c:v>
                </c:pt>
                <c:pt idx="4328">
                  <c:v>5.1046000000000012E-4</c:v>
                </c:pt>
                <c:pt idx="4329">
                  <c:v>5.1544999999999998E-4</c:v>
                </c:pt>
                <c:pt idx="4330">
                  <c:v>5.1483000000000008E-4</c:v>
                </c:pt>
                <c:pt idx="4331">
                  <c:v>5.1676000000000001E-4</c:v>
                </c:pt>
                <c:pt idx="4332">
                  <c:v>5.0547000000000016E-4</c:v>
                </c:pt>
                <c:pt idx="4333">
                  <c:v>5.1485000000000007E-4</c:v>
                </c:pt>
                <c:pt idx="4334">
                  <c:v>5.061000000000001E-4</c:v>
                </c:pt>
                <c:pt idx="4335">
                  <c:v>5.2121000000000003E-4</c:v>
                </c:pt>
                <c:pt idx="4336">
                  <c:v>5.0984000000000012E-4</c:v>
                </c:pt>
                <c:pt idx="4337">
                  <c:v>5.2231000000000011E-4</c:v>
                </c:pt>
                <c:pt idx="4338">
                  <c:v>5.1670000000000004E-4</c:v>
                </c:pt>
                <c:pt idx="4339">
                  <c:v>5.1544999999999998E-4</c:v>
                </c:pt>
                <c:pt idx="4340">
                  <c:v>5.1295000000000008E-4</c:v>
                </c:pt>
                <c:pt idx="4341">
                  <c:v>5.3728000000000011E-4</c:v>
                </c:pt>
                <c:pt idx="4342">
                  <c:v>5.5474000000000007E-4</c:v>
                </c:pt>
                <c:pt idx="4343">
                  <c:v>5.4539000000000009E-4</c:v>
                </c:pt>
                <c:pt idx="4344">
                  <c:v>5.5474000000000007E-4</c:v>
                </c:pt>
                <c:pt idx="4345">
                  <c:v>5.5474000000000007E-4</c:v>
                </c:pt>
                <c:pt idx="4346">
                  <c:v>5.619100000000001E-4</c:v>
                </c:pt>
                <c:pt idx="4347">
                  <c:v>5.4726000000000015E-4</c:v>
                </c:pt>
                <c:pt idx="4348">
                  <c:v>5.5038000000000016E-4</c:v>
                </c:pt>
                <c:pt idx="4349">
                  <c:v>5.4289000000000008E-4</c:v>
                </c:pt>
                <c:pt idx="4350">
                  <c:v>5.5038000000000016E-4</c:v>
                </c:pt>
                <c:pt idx="4351">
                  <c:v>5.4227000000000008E-4</c:v>
                </c:pt>
                <c:pt idx="4352">
                  <c:v>5.5474000000000007E-4</c:v>
                </c:pt>
                <c:pt idx="4353">
                  <c:v>5.5110000000000011E-4</c:v>
                </c:pt>
                <c:pt idx="4354">
                  <c:v>5.4788000000000026E-4</c:v>
                </c:pt>
                <c:pt idx="4355">
                  <c:v>5.5173000000000006E-4</c:v>
                </c:pt>
                <c:pt idx="4356">
                  <c:v>5.5412000000000007E-4</c:v>
                </c:pt>
                <c:pt idx="4357">
                  <c:v>5.3603000000000006E-4</c:v>
                </c:pt>
                <c:pt idx="4358">
                  <c:v>5.5364000000000021E-4</c:v>
                </c:pt>
                <c:pt idx="4359">
                  <c:v>5.4476000000000014E-4</c:v>
                </c:pt>
                <c:pt idx="4360">
                  <c:v>5.4913000000000021E-4</c:v>
                </c:pt>
                <c:pt idx="4361">
                  <c:v>5.3977000000000007E-4</c:v>
                </c:pt>
                <c:pt idx="4362">
                  <c:v>5.3266000000000012E-4</c:v>
                </c:pt>
                <c:pt idx="4363">
                  <c:v>5.5225000000000001E-4</c:v>
                </c:pt>
                <c:pt idx="4364">
                  <c:v>5.5412000000000007E-4</c:v>
                </c:pt>
                <c:pt idx="4365">
                  <c:v>5.4538000000000015E-4</c:v>
                </c:pt>
                <c:pt idx="4366">
                  <c:v>5.4352000000000024E-4</c:v>
                </c:pt>
                <c:pt idx="4367">
                  <c:v>5.4352000000000024E-4</c:v>
                </c:pt>
                <c:pt idx="4368">
                  <c:v>5.3728000000000011E-4</c:v>
                </c:pt>
                <c:pt idx="4369">
                  <c:v>5.4601000000000009E-4</c:v>
                </c:pt>
                <c:pt idx="4370">
                  <c:v>5.641000000000001E-4</c:v>
                </c:pt>
                <c:pt idx="4371">
                  <c:v>5.4664000000000015E-4</c:v>
                </c:pt>
                <c:pt idx="4372">
                  <c:v>5.4289000000000008E-4</c:v>
                </c:pt>
                <c:pt idx="4373">
                  <c:v>5.5100000000000006E-4</c:v>
                </c:pt>
                <c:pt idx="4374">
                  <c:v>5.5428000000000009E-4</c:v>
                </c:pt>
                <c:pt idx="4375">
                  <c:v>5.4856000000000024E-4</c:v>
                </c:pt>
                <c:pt idx="4376">
                  <c:v>5.4726000000000015E-4</c:v>
                </c:pt>
                <c:pt idx="4377">
                  <c:v>5.4975000000000011E-4</c:v>
                </c:pt>
                <c:pt idx="4378">
                  <c:v>5.485100000000001E-4</c:v>
                </c:pt>
                <c:pt idx="4379">
                  <c:v>5.4792000000000024E-4</c:v>
                </c:pt>
                <c:pt idx="4380">
                  <c:v>5.3977000000000007E-4</c:v>
                </c:pt>
                <c:pt idx="4381">
                  <c:v>5.5237000000000016E-4</c:v>
                </c:pt>
                <c:pt idx="4382">
                  <c:v>5.4726000000000015E-4</c:v>
                </c:pt>
                <c:pt idx="4383">
                  <c:v>5.4665000000000009E-4</c:v>
                </c:pt>
                <c:pt idx="4384">
                  <c:v>5.4788000000000026E-4</c:v>
                </c:pt>
                <c:pt idx="4385">
                  <c:v>5.485100000000001E-4</c:v>
                </c:pt>
                <c:pt idx="4386">
                  <c:v>5.4102000000000013E-4</c:v>
                </c:pt>
                <c:pt idx="4387">
                  <c:v>5.4539000000000009E-4</c:v>
                </c:pt>
                <c:pt idx="4388">
                  <c:v>5.4913000000000021E-4</c:v>
                </c:pt>
                <c:pt idx="4389">
                  <c:v>5.3457000000000016E-4</c:v>
                </c:pt>
                <c:pt idx="4390">
                  <c:v>5.4975000000000011E-4</c:v>
                </c:pt>
                <c:pt idx="4391">
                  <c:v>5.5287000000000012E-4</c:v>
                </c:pt>
                <c:pt idx="4392">
                  <c:v>5.4414000000000014E-4</c:v>
                </c:pt>
                <c:pt idx="4393">
                  <c:v>5.3902000000000008E-4</c:v>
                </c:pt>
                <c:pt idx="4394">
                  <c:v>5.5537000000000013E-4</c:v>
                </c:pt>
                <c:pt idx="4395">
                  <c:v>5.5038000000000016E-4</c:v>
                </c:pt>
                <c:pt idx="4396">
                  <c:v>5.4664000000000015E-4</c:v>
                </c:pt>
                <c:pt idx="4397">
                  <c:v>5.4726000000000015E-4</c:v>
                </c:pt>
                <c:pt idx="4398">
                  <c:v>5.5287000000000012E-4</c:v>
                </c:pt>
                <c:pt idx="4399">
                  <c:v>5.485100000000001E-4</c:v>
                </c:pt>
                <c:pt idx="4400">
                  <c:v>5.4726000000000015E-4</c:v>
                </c:pt>
                <c:pt idx="4401">
                  <c:v>5.5537000000000013E-4</c:v>
                </c:pt>
                <c:pt idx="4402">
                  <c:v>5.485100000000001E-4</c:v>
                </c:pt>
                <c:pt idx="4403">
                  <c:v>5.4347000000000011E-4</c:v>
                </c:pt>
                <c:pt idx="4404">
                  <c:v>5.4664000000000015E-4</c:v>
                </c:pt>
                <c:pt idx="4405">
                  <c:v>5.5555000000000003E-4</c:v>
                </c:pt>
                <c:pt idx="4406">
                  <c:v>5.4539000000000009E-4</c:v>
                </c:pt>
                <c:pt idx="4407">
                  <c:v>5.4410000000000027E-4</c:v>
                </c:pt>
                <c:pt idx="4408">
                  <c:v>5.4788000000000026E-4</c:v>
                </c:pt>
                <c:pt idx="4409">
                  <c:v>5.5046000000000012E-4</c:v>
                </c:pt>
                <c:pt idx="4410">
                  <c:v>5.4352000000000024E-4</c:v>
                </c:pt>
                <c:pt idx="4411">
                  <c:v>5.3853000000000006E-4</c:v>
                </c:pt>
                <c:pt idx="4412">
                  <c:v>5.4856000000000024E-4</c:v>
                </c:pt>
                <c:pt idx="4413">
                  <c:v>5.3977000000000007E-4</c:v>
                </c:pt>
                <c:pt idx="4414">
                  <c:v>5.4165000000000018E-4</c:v>
                </c:pt>
                <c:pt idx="4415">
                  <c:v>5.5491000000000015E-4</c:v>
                </c:pt>
                <c:pt idx="4416">
                  <c:v>5.5873000000000012E-4</c:v>
                </c:pt>
                <c:pt idx="4417">
                  <c:v>5.5911000000000014E-4</c:v>
                </c:pt>
                <c:pt idx="4418">
                  <c:v>5.5537000000000013E-4</c:v>
                </c:pt>
                <c:pt idx="4419">
                  <c:v>5.5225000000000001E-4</c:v>
                </c:pt>
                <c:pt idx="4420">
                  <c:v>5.5724000000000008E-4</c:v>
                </c:pt>
                <c:pt idx="4421">
                  <c:v>5.5350000000000006E-4</c:v>
                </c:pt>
                <c:pt idx="4422">
                  <c:v>5.4102000000000013E-4</c:v>
                </c:pt>
                <c:pt idx="4423">
                  <c:v>5.4539000000000009E-4</c:v>
                </c:pt>
                <c:pt idx="4424">
                  <c:v>5.4856000000000024E-4</c:v>
                </c:pt>
                <c:pt idx="4425">
                  <c:v>5.4726000000000015E-4</c:v>
                </c:pt>
                <c:pt idx="4426">
                  <c:v>5.4601000000000009E-4</c:v>
                </c:pt>
                <c:pt idx="4427">
                  <c:v>5.5287000000000012E-4</c:v>
                </c:pt>
                <c:pt idx="4428">
                  <c:v>5.485100000000001E-4</c:v>
                </c:pt>
                <c:pt idx="4429">
                  <c:v>5.4220000000000006E-4</c:v>
                </c:pt>
                <c:pt idx="4430">
                  <c:v>5.3915000000000007E-4</c:v>
                </c:pt>
                <c:pt idx="4431">
                  <c:v>5.5786000000000008E-4</c:v>
                </c:pt>
                <c:pt idx="4432">
                  <c:v>5.3853000000000006E-4</c:v>
                </c:pt>
                <c:pt idx="4433">
                  <c:v>5.4156000000000007E-4</c:v>
                </c:pt>
                <c:pt idx="4434">
                  <c:v>5.3479000000000016E-4</c:v>
                </c:pt>
                <c:pt idx="4435">
                  <c:v>5.5848000000000009E-4</c:v>
                </c:pt>
                <c:pt idx="4436">
                  <c:v>5.4601000000000009E-4</c:v>
                </c:pt>
                <c:pt idx="4437">
                  <c:v>5.4476000000000014E-4</c:v>
                </c:pt>
                <c:pt idx="4438">
                  <c:v>5.3915000000000007E-4</c:v>
                </c:pt>
                <c:pt idx="4439">
                  <c:v>5.4788000000000026E-4</c:v>
                </c:pt>
                <c:pt idx="4440">
                  <c:v>5.4919000000000018E-4</c:v>
                </c:pt>
                <c:pt idx="4441">
                  <c:v>5.5537000000000013E-4</c:v>
                </c:pt>
                <c:pt idx="4442">
                  <c:v>5.485100000000001E-4</c:v>
                </c:pt>
                <c:pt idx="4443">
                  <c:v>5.4665000000000009E-4</c:v>
                </c:pt>
                <c:pt idx="4444">
                  <c:v>5.4165000000000018E-4</c:v>
                </c:pt>
                <c:pt idx="4445">
                  <c:v>5.5724000000000008E-4</c:v>
                </c:pt>
                <c:pt idx="4446">
                  <c:v>5.4728000000000014E-4</c:v>
                </c:pt>
                <c:pt idx="4447">
                  <c:v>5.3666000000000011E-4</c:v>
                </c:pt>
                <c:pt idx="4448">
                  <c:v>5.5412000000000007E-4</c:v>
                </c:pt>
                <c:pt idx="4449">
                  <c:v>5.5491000000000015E-4</c:v>
                </c:pt>
                <c:pt idx="4450">
                  <c:v>5.4539000000000009E-4</c:v>
                </c:pt>
                <c:pt idx="4451">
                  <c:v>5.4092000000000018E-4</c:v>
                </c:pt>
                <c:pt idx="4452">
                  <c:v>5.4665000000000009E-4</c:v>
                </c:pt>
                <c:pt idx="4453">
                  <c:v>5.4788000000000026E-4</c:v>
                </c:pt>
                <c:pt idx="4454">
                  <c:v>5.4975000000000011E-4</c:v>
                </c:pt>
                <c:pt idx="4455">
                  <c:v>5.4664000000000015E-4</c:v>
                </c:pt>
                <c:pt idx="4456">
                  <c:v>5.4664000000000015E-4</c:v>
                </c:pt>
                <c:pt idx="4457">
                  <c:v>5.5110000000000011E-4</c:v>
                </c:pt>
                <c:pt idx="4458">
                  <c:v>5.4788000000000026E-4</c:v>
                </c:pt>
                <c:pt idx="4459">
                  <c:v>5.3977000000000007E-4</c:v>
                </c:pt>
                <c:pt idx="4460">
                  <c:v>5.3965000000000013E-4</c:v>
                </c:pt>
                <c:pt idx="4461">
                  <c:v>5.3977000000000007E-4</c:v>
                </c:pt>
                <c:pt idx="4462">
                  <c:v>5.4983000000000018E-4</c:v>
                </c:pt>
                <c:pt idx="4463">
                  <c:v>5.4352000000000024E-4</c:v>
                </c:pt>
                <c:pt idx="4464">
                  <c:v>5.4476000000000014E-4</c:v>
                </c:pt>
                <c:pt idx="4465">
                  <c:v>5.4220000000000006E-4</c:v>
                </c:pt>
                <c:pt idx="4466">
                  <c:v>5.5599000000000013E-4</c:v>
                </c:pt>
                <c:pt idx="4467">
                  <c:v>5.3790000000000012E-4</c:v>
                </c:pt>
                <c:pt idx="4468">
                  <c:v>5.3647000000000015E-4</c:v>
                </c:pt>
                <c:pt idx="4469">
                  <c:v>5.5661000000000013E-4</c:v>
                </c:pt>
                <c:pt idx="4470">
                  <c:v>5.4220000000000006E-4</c:v>
                </c:pt>
                <c:pt idx="4471">
                  <c:v>5.3977000000000007E-4</c:v>
                </c:pt>
                <c:pt idx="4472">
                  <c:v>5.4601000000000009E-4</c:v>
                </c:pt>
                <c:pt idx="4473">
                  <c:v>5.5474000000000007E-4</c:v>
                </c:pt>
                <c:pt idx="4474">
                  <c:v>5.4414000000000014E-4</c:v>
                </c:pt>
                <c:pt idx="4475">
                  <c:v>5.2481000000000012E-4</c:v>
                </c:pt>
                <c:pt idx="4476">
                  <c:v>5.5937000000000011E-4</c:v>
                </c:pt>
                <c:pt idx="4477">
                  <c:v>5.4975000000000011E-4</c:v>
                </c:pt>
                <c:pt idx="4478">
                  <c:v>5.4788000000000026E-4</c:v>
                </c:pt>
                <c:pt idx="4479">
                  <c:v>5.4539000000000009E-4</c:v>
                </c:pt>
                <c:pt idx="4480">
                  <c:v>5.5046000000000012E-4</c:v>
                </c:pt>
                <c:pt idx="4481">
                  <c:v>5.3666000000000011E-4</c:v>
                </c:pt>
                <c:pt idx="4482">
                  <c:v>5.4474000000000026E-4</c:v>
                </c:pt>
                <c:pt idx="4483">
                  <c:v>5.4352000000000024E-4</c:v>
                </c:pt>
                <c:pt idx="4484">
                  <c:v>5.5100000000000006E-4</c:v>
                </c:pt>
                <c:pt idx="4485">
                  <c:v>5.4227000000000008E-4</c:v>
                </c:pt>
                <c:pt idx="4486">
                  <c:v>5.4913000000000021E-4</c:v>
                </c:pt>
                <c:pt idx="4487">
                  <c:v>5.4539000000000009E-4</c:v>
                </c:pt>
                <c:pt idx="4488">
                  <c:v>5.4414000000000014E-4</c:v>
                </c:pt>
                <c:pt idx="4489">
                  <c:v>5.4029000000000013E-4</c:v>
                </c:pt>
                <c:pt idx="4490">
                  <c:v>5.4102000000000013E-4</c:v>
                </c:pt>
                <c:pt idx="4491">
                  <c:v>5.3977000000000007E-4</c:v>
                </c:pt>
                <c:pt idx="4492">
                  <c:v>5.3479000000000016E-4</c:v>
                </c:pt>
                <c:pt idx="4493">
                  <c:v>5.4788000000000026E-4</c:v>
                </c:pt>
                <c:pt idx="4494">
                  <c:v>5.4156000000000007E-4</c:v>
                </c:pt>
                <c:pt idx="4495">
                  <c:v>5.3647000000000015E-4</c:v>
                </c:pt>
                <c:pt idx="4496">
                  <c:v>5.5225000000000001E-4</c:v>
                </c:pt>
                <c:pt idx="4497">
                  <c:v>5.4414000000000014E-4</c:v>
                </c:pt>
                <c:pt idx="4498">
                  <c:v>5.4220000000000006E-4</c:v>
                </c:pt>
                <c:pt idx="4499">
                  <c:v>5.4913000000000021E-4</c:v>
                </c:pt>
                <c:pt idx="4500">
                  <c:v>5.4414000000000014E-4</c:v>
                </c:pt>
                <c:pt idx="4501">
                  <c:v>5.4476000000000014E-4</c:v>
                </c:pt>
                <c:pt idx="4502">
                  <c:v>5.4476000000000014E-4</c:v>
                </c:pt>
                <c:pt idx="4503">
                  <c:v>5.4792000000000024E-4</c:v>
                </c:pt>
                <c:pt idx="4504">
                  <c:v>5.4476000000000014E-4</c:v>
                </c:pt>
                <c:pt idx="4505">
                  <c:v>5.4352000000000024E-4</c:v>
                </c:pt>
                <c:pt idx="4506">
                  <c:v>5.4092000000000018E-4</c:v>
                </c:pt>
                <c:pt idx="4507">
                  <c:v>5.335400000000001E-4</c:v>
                </c:pt>
                <c:pt idx="4508">
                  <c:v>5.4601000000000009E-4</c:v>
                </c:pt>
                <c:pt idx="4509">
                  <c:v>5.4165000000000018E-4</c:v>
                </c:pt>
                <c:pt idx="4510">
                  <c:v>5.4913000000000021E-4</c:v>
                </c:pt>
                <c:pt idx="4511">
                  <c:v>5.4538000000000015E-4</c:v>
                </c:pt>
                <c:pt idx="4512">
                  <c:v>5.3603000000000006E-4</c:v>
                </c:pt>
                <c:pt idx="4513">
                  <c:v>5.4913000000000021E-4</c:v>
                </c:pt>
                <c:pt idx="4514">
                  <c:v>5.5225000000000001E-4</c:v>
                </c:pt>
                <c:pt idx="4515">
                  <c:v>5.4156000000000007E-4</c:v>
                </c:pt>
                <c:pt idx="4516">
                  <c:v>5.4913000000000021E-4</c:v>
                </c:pt>
                <c:pt idx="4517">
                  <c:v>5.3977000000000007E-4</c:v>
                </c:pt>
                <c:pt idx="4518">
                  <c:v>5.4289000000000008E-4</c:v>
                </c:pt>
                <c:pt idx="4519">
                  <c:v>5.4975000000000011E-4</c:v>
                </c:pt>
                <c:pt idx="4520">
                  <c:v>5.5301000000000026E-4</c:v>
                </c:pt>
                <c:pt idx="4521">
                  <c:v>5.5555000000000003E-4</c:v>
                </c:pt>
                <c:pt idx="4522">
                  <c:v>5.3977000000000007E-4</c:v>
                </c:pt>
                <c:pt idx="4523">
                  <c:v>5.3603000000000006E-4</c:v>
                </c:pt>
                <c:pt idx="4524">
                  <c:v>5.4975000000000011E-4</c:v>
                </c:pt>
                <c:pt idx="4525">
                  <c:v>5.4856000000000024E-4</c:v>
                </c:pt>
                <c:pt idx="4526">
                  <c:v>5.3479000000000016E-4</c:v>
                </c:pt>
                <c:pt idx="4527">
                  <c:v>5.4352000000000024E-4</c:v>
                </c:pt>
                <c:pt idx="4528">
                  <c:v>5.4601000000000009E-4</c:v>
                </c:pt>
                <c:pt idx="4529">
                  <c:v>5.4856000000000024E-4</c:v>
                </c:pt>
                <c:pt idx="4530">
                  <c:v>5.4538000000000015E-4</c:v>
                </c:pt>
                <c:pt idx="4531">
                  <c:v>5.4156000000000007E-4</c:v>
                </c:pt>
                <c:pt idx="4532">
                  <c:v>5.5724000000000008E-4</c:v>
                </c:pt>
                <c:pt idx="4533">
                  <c:v>5.4788000000000026E-4</c:v>
                </c:pt>
                <c:pt idx="4534">
                  <c:v>5.4414000000000014E-4</c:v>
                </c:pt>
                <c:pt idx="4535">
                  <c:v>5.4289000000000008E-4</c:v>
                </c:pt>
                <c:pt idx="4536">
                  <c:v>5.5848000000000009E-4</c:v>
                </c:pt>
                <c:pt idx="4537">
                  <c:v>5.3902000000000008E-4</c:v>
                </c:pt>
                <c:pt idx="4538">
                  <c:v>5.5287000000000012E-4</c:v>
                </c:pt>
                <c:pt idx="4539">
                  <c:v>5.3329000000000007E-4</c:v>
                </c:pt>
                <c:pt idx="4540">
                  <c:v>5.5110000000000011E-4</c:v>
                </c:pt>
                <c:pt idx="4541">
                  <c:v>5.4664000000000015E-4</c:v>
                </c:pt>
                <c:pt idx="4542">
                  <c:v>5.5225000000000001E-4</c:v>
                </c:pt>
                <c:pt idx="4543">
                  <c:v>5.4476000000000014E-4</c:v>
                </c:pt>
                <c:pt idx="4544">
                  <c:v>5.5038000000000016E-4</c:v>
                </c:pt>
                <c:pt idx="4545">
                  <c:v>5.4539000000000009E-4</c:v>
                </c:pt>
                <c:pt idx="4546">
                  <c:v>5.4726000000000015E-4</c:v>
                </c:pt>
                <c:pt idx="4547">
                  <c:v>5.3902000000000008E-4</c:v>
                </c:pt>
                <c:pt idx="4548">
                  <c:v>5.4289000000000008E-4</c:v>
                </c:pt>
                <c:pt idx="4549">
                  <c:v>5.4665000000000009E-4</c:v>
                </c:pt>
                <c:pt idx="4550">
                  <c:v>5.4414000000000014E-4</c:v>
                </c:pt>
                <c:pt idx="4551">
                  <c:v>5.4414000000000014E-4</c:v>
                </c:pt>
                <c:pt idx="4552">
                  <c:v>5.4476000000000014E-4</c:v>
                </c:pt>
                <c:pt idx="4553">
                  <c:v>5.4283000000000011E-4</c:v>
                </c:pt>
                <c:pt idx="4554">
                  <c:v>5.4040000000000013E-4</c:v>
                </c:pt>
                <c:pt idx="4555">
                  <c:v>5.5173000000000006E-4</c:v>
                </c:pt>
                <c:pt idx="4556">
                  <c:v>5.4102000000000013E-4</c:v>
                </c:pt>
                <c:pt idx="4557">
                  <c:v>5.4352000000000024E-4</c:v>
                </c:pt>
                <c:pt idx="4558">
                  <c:v>5.5100000000000006E-4</c:v>
                </c:pt>
                <c:pt idx="4559">
                  <c:v>5.3647000000000015E-4</c:v>
                </c:pt>
                <c:pt idx="4560">
                  <c:v>5.3728000000000011E-4</c:v>
                </c:pt>
                <c:pt idx="4561">
                  <c:v>5.3728000000000011E-4</c:v>
                </c:pt>
                <c:pt idx="4562">
                  <c:v>5.3603000000000006E-4</c:v>
                </c:pt>
                <c:pt idx="4563">
                  <c:v>5.4539000000000009E-4</c:v>
                </c:pt>
                <c:pt idx="4564">
                  <c:v>5.5038000000000016E-4</c:v>
                </c:pt>
                <c:pt idx="4565">
                  <c:v>5.3902000000000008E-4</c:v>
                </c:pt>
                <c:pt idx="4566">
                  <c:v>5.335400000000001E-4</c:v>
                </c:pt>
                <c:pt idx="4567">
                  <c:v>5.4664000000000015E-4</c:v>
                </c:pt>
                <c:pt idx="4568">
                  <c:v>5.3915000000000007E-4</c:v>
                </c:pt>
                <c:pt idx="4569">
                  <c:v>5.5287000000000012E-4</c:v>
                </c:pt>
                <c:pt idx="4570">
                  <c:v>5.4283000000000011E-4</c:v>
                </c:pt>
                <c:pt idx="4571">
                  <c:v>5.4539000000000009E-4</c:v>
                </c:pt>
                <c:pt idx="4572">
                  <c:v>5.4289000000000008E-4</c:v>
                </c:pt>
                <c:pt idx="4573">
                  <c:v>5.2294000000000017E-4</c:v>
                </c:pt>
                <c:pt idx="4574">
                  <c:v>5.3965000000000013E-4</c:v>
                </c:pt>
                <c:pt idx="4575">
                  <c:v>5.4165000000000018E-4</c:v>
                </c:pt>
                <c:pt idx="4576">
                  <c:v>5.3838000000000009E-4</c:v>
                </c:pt>
                <c:pt idx="4577">
                  <c:v>5.4601000000000009E-4</c:v>
                </c:pt>
                <c:pt idx="4578">
                  <c:v>5.4165000000000018E-4</c:v>
                </c:pt>
                <c:pt idx="4579">
                  <c:v>5.4289000000000008E-4</c:v>
                </c:pt>
                <c:pt idx="4580">
                  <c:v>5.4539000000000009E-4</c:v>
                </c:pt>
                <c:pt idx="4581">
                  <c:v>5.4102000000000013E-4</c:v>
                </c:pt>
                <c:pt idx="4582">
                  <c:v>5.4788000000000026E-4</c:v>
                </c:pt>
                <c:pt idx="4583">
                  <c:v>5.4538000000000015E-4</c:v>
                </c:pt>
                <c:pt idx="4584">
                  <c:v>5.4165000000000018E-4</c:v>
                </c:pt>
                <c:pt idx="4585">
                  <c:v>5.2169000000000011E-4</c:v>
                </c:pt>
                <c:pt idx="4586">
                  <c:v>5.3965000000000013E-4</c:v>
                </c:pt>
                <c:pt idx="4587">
                  <c:v>5.3603000000000006E-4</c:v>
                </c:pt>
                <c:pt idx="4588">
                  <c:v>5.5100000000000006E-4</c:v>
                </c:pt>
                <c:pt idx="4589">
                  <c:v>5.5537000000000013E-4</c:v>
                </c:pt>
                <c:pt idx="4590">
                  <c:v>5.2044000000000016E-4</c:v>
                </c:pt>
                <c:pt idx="4591">
                  <c:v>5.4410000000000027E-4</c:v>
                </c:pt>
                <c:pt idx="4592">
                  <c:v>5.3977000000000007E-4</c:v>
                </c:pt>
                <c:pt idx="4593">
                  <c:v>5.5491000000000015E-4</c:v>
                </c:pt>
                <c:pt idx="4594">
                  <c:v>5.4474000000000026E-4</c:v>
                </c:pt>
                <c:pt idx="4595">
                  <c:v>5.5162000000000006E-4</c:v>
                </c:pt>
                <c:pt idx="4596">
                  <c:v>5.4601000000000009E-4</c:v>
                </c:pt>
                <c:pt idx="4597">
                  <c:v>5.4538000000000015E-4</c:v>
                </c:pt>
                <c:pt idx="4598">
                  <c:v>5.5555000000000003E-4</c:v>
                </c:pt>
                <c:pt idx="4599">
                  <c:v>5.3229000000000004E-4</c:v>
                </c:pt>
                <c:pt idx="4600">
                  <c:v>5.4283000000000011E-4</c:v>
                </c:pt>
                <c:pt idx="4601">
                  <c:v>5.4664000000000015E-4</c:v>
                </c:pt>
                <c:pt idx="4602">
                  <c:v>5.4665000000000009E-4</c:v>
                </c:pt>
                <c:pt idx="4603">
                  <c:v>5.3838000000000009E-4</c:v>
                </c:pt>
                <c:pt idx="4604">
                  <c:v>5.3853000000000006E-4</c:v>
                </c:pt>
                <c:pt idx="4605">
                  <c:v>5.3728000000000011E-4</c:v>
                </c:pt>
                <c:pt idx="4606">
                  <c:v>5.4040000000000013E-4</c:v>
                </c:pt>
                <c:pt idx="4607">
                  <c:v>5.3902000000000008E-4</c:v>
                </c:pt>
                <c:pt idx="4608">
                  <c:v>5.3479000000000016E-4</c:v>
                </c:pt>
                <c:pt idx="4609">
                  <c:v>5.4040000000000013E-4</c:v>
                </c:pt>
                <c:pt idx="4610">
                  <c:v>5.4919000000000018E-4</c:v>
                </c:pt>
                <c:pt idx="4611">
                  <c:v>5.3666000000000011E-4</c:v>
                </c:pt>
                <c:pt idx="4612">
                  <c:v>5.4856000000000024E-4</c:v>
                </c:pt>
                <c:pt idx="4613">
                  <c:v>5.4913000000000021E-4</c:v>
                </c:pt>
                <c:pt idx="4614">
                  <c:v>5.3977000000000007E-4</c:v>
                </c:pt>
                <c:pt idx="4615">
                  <c:v>5.4410000000000027E-4</c:v>
                </c:pt>
                <c:pt idx="4616">
                  <c:v>5.3853000000000006E-4</c:v>
                </c:pt>
                <c:pt idx="4617">
                  <c:v>5.3915000000000007E-4</c:v>
                </c:pt>
                <c:pt idx="4618">
                  <c:v>5.4856000000000024E-4</c:v>
                </c:pt>
                <c:pt idx="4619">
                  <c:v>5.4227000000000008E-4</c:v>
                </c:pt>
                <c:pt idx="4620">
                  <c:v>5.4040000000000013E-4</c:v>
                </c:pt>
                <c:pt idx="4621">
                  <c:v>5.3965000000000013E-4</c:v>
                </c:pt>
                <c:pt idx="4622">
                  <c:v>5.4352000000000024E-4</c:v>
                </c:pt>
                <c:pt idx="4623">
                  <c:v>5.3853000000000006E-4</c:v>
                </c:pt>
                <c:pt idx="4624">
                  <c:v>5.4165000000000018E-4</c:v>
                </c:pt>
                <c:pt idx="4625">
                  <c:v>5.3790000000000012E-4</c:v>
                </c:pt>
                <c:pt idx="4626">
                  <c:v>5.4601000000000009E-4</c:v>
                </c:pt>
                <c:pt idx="4627">
                  <c:v>5.4352000000000024E-4</c:v>
                </c:pt>
                <c:pt idx="4628">
                  <c:v>5.5237000000000016E-4</c:v>
                </c:pt>
                <c:pt idx="4629">
                  <c:v>5.4040000000000013E-4</c:v>
                </c:pt>
                <c:pt idx="4630">
                  <c:v>5.5038000000000016E-4</c:v>
                </c:pt>
                <c:pt idx="4631">
                  <c:v>5.4664000000000015E-4</c:v>
                </c:pt>
                <c:pt idx="4632">
                  <c:v>5.3915000000000007E-4</c:v>
                </c:pt>
                <c:pt idx="4633">
                  <c:v>5.4165000000000018E-4</c:v>
                </c:pt>
                <c:pt idx="4634">
                  <c:v>5.4788000000000026E-4</c:v>
                </c:pt>
                <c:pt idx="4635">
                  <c:v>5.4352000000000024E-4</c:v>
                </c:pt>
                <c:pt idx="4636">
                  <c:v>5.4726000000000015E-4</c:v>
                </c:pt>
                <c:pt idx="4637">
                  <c:v>5.4664000000000015E-4</c:v>
                </c:pt>
                <c:pt idx="4638">
                  <c:v>5.4289000000000008E-4</c:v>
                </c:pt>
                <c:pt idx="4639">
                  <c:v>5.3329000000000007E-4</c:v>
                </c:pt>
                <c:pt idx="4640">
                  <c:v>5.4913000000000021E-4</c:v>
                </c:pt>
                <c:pt idx="4641">
                  <c:v>5.5682000000000008E-4</c:v>
                </c:pt>
                <c:pt idx="4642">
                  <c:v>5.5364000000000021E-4</c:v>
                </c:pt>
                <c:pt idx="4643">
                  <c:v>5.4539000000000009E-4</c:v>
                </c:pt>
                <c:pt idx="4644">
                  <c:v>5.4983000000000018E-4</c:v>
                </c:pt>
                <c:pt idx="4645">
                  <c:v>5.2693000000000011E-4</c:v>
                </c:pt>
                <c:pt idx="4646">
                  <c:v>5.5162000000000006E-4</c:v>
                </c:pt>
                <c:pt idx="4647">
                  <c:v>5.4983000000000018E-4</c:v>
                </c:pt>
                <c:pt idx="4648">
                  <c:v>5.5491000000000015E-4</c:v>
                </c:pt>
                <c:pt idx="4649">
                  <c:v>5.4601000000000009E-4</c:v>
                </c:pt>
                <c:pt idx="4650">
                  <c:v>5.5619000000000013E-4</c:v>
                </c:pt>
                <c:pt idx="4651">
                  <c:v>5.4414000000000014E-4</c:v>
                </c:pt>
                <c:pt idx="4652">
                  <c:v>5.5599000000000013E-4</c:v>
                </c:pt>
                <c:pt idx="4653">
                  <c:v>5.5237000000000016E-4</c:v>
                </c:pt>
                <c:pt idx="4654">
                  <c:v>5.4539000000000009E-4</c:v>
                </c:pt>
                <c:pt idx="4655">
                  <c:v>5.4165000000000018E-4</c:v>
                </c:pt>
                <c:pt idx="4656">
                  <c:v>5.3977000000000007E-4</c:v>
                </c:pt>
                <c:pt idx="4657">
                  <c:v>5.3790000000000012E-4</c:v>
                </c:pt>
                <c:pt idx="4658">
                  <c:v>5.4792000000000024E-4</c:v>
                </c:pt>
                <c:pt idx="4659">
                  <c:v>5.4601000000000009E-4</c:v>
                </c:pt>
                <c:pt idx="4660">
                  <c:v>5.4539000000000009E-4</c:v>
                </c:pt>
                <c:pt idx="4661">
                  <c:v>5.3520000000000011E-4</c:v>
                </c:pt>
                <c:pt idx="4662">
                  <c:v>5.3728000000000011E-4</c:v>
                </c:pt>
                <c:pt idx="4663">
                  <c:v>5.4165000000000018E-4</c:v>
                </c:pt>
                <c:pt idx="4664">
                  <c:v>5.3457000000000016E-4</c:v>
                </c:pt>
                <c:pt idx="4665">
                  <c:v>5.4352000000000024E-4</c:v>
                </c:pt>
                <c:pt idx="4666">
                  <c:v>5.3977000000000007E-4</c:v>
                </c:pt>
                <c:pt idx="4667">
                  <c:v>5.641000000000001E-4</c:v>
                </c:pt>
                <c:pt idx="4668">
                  <c:v>5.5786000000000008E-4</c:v>
                </c:pt>
                <c:pt idx="4669">
                  <c:v>5.3457000000000016E-4</c:v>
                </c:pt>
                <c:pt idx="4670">
                  <c:v>5.4289000000000008E-4</c:v>
                </c:pt>
                <c:pt idx="4671">
                  <c:v>5.3541000000000005E-4</c:v>
                </c:pt>
                <c:pt idx="4672">
                  <c:v>5.4040000000000013E-4</c:v>
                </c:pt>
                <c:pt idx="4673">
                  <c:v>5.4352000000000024E-4</c:v>
                </c:pt>
                <c:pt idx="4674">
                  <c:v>5.4347000000000011E-4</c:v>
                </c:pt>
                <c:pt idx="4675">
                  <c:v>5.4539000000000009E-4</c:v>
                </c:pt>
                <c:pt idx="4676">
                  <c:v>5.4601000000000009E-4</c:v>
                </c:pt>
                <c:pt idx="4677">
                  <c:v>5.4227000000000008E-4</c:v>
                </c:pt>
                <c:pt idx="4678">
                  <c:v>5.3853000000000006E-4</c:v>
                </c:pt>
                <c:pt idx="4679">
                  <c:v>5.4352000000000024E-4</c:v>
                </c:pt>
                <c:pt idx="4680">
                  <c:v>5.3479000000000016E-4</c:v>
                </c:pt>
                <c:pt idx="4681">
                  <c:v>5.4102000000000013E-4</c:v>
                </c:pt>
                <c:pt idx="4682">
                  <c:v>5.3838000000000009E-4</c:v>
                </c:pt>
                <c:pt idx="4683">
                  <c:v>5.3167000000000015E-4</c:v>
                </c:pt>
                <c:pt idx="4684">
                  <c:v>5.4102000000000013E-4</c:v>
                </c:pt>
                <c:pt idx="4685">
                  <c:v>5.4476000000000014E-4</c:v>
                </c:pt>
                <c:pt idx="4686">
                  <c:v>5.4414000000000014E-4</c:v>
                </c:pt>
                <c:pt idx="4687">
                  <c:v>5.4788000000000026E-4</c:v>
                </c:pt>
                <c:pt idx="4688">
                  <c:v>5.4788000000000026E-4</c:v>
                </c:pt>
                <c:pt idx="4689">
                  <c:v>5.3775000000000003E-4</c:v>
                </c:pt>
                <c:pt idx="4690">
                  <c:v>5.4040000000000013E-4</c:v>
                </c:pt>
                <c:pt idx="4691">
                  <c:v>5.3790000000000012E-4</c:v>
                </c:pt>
                <c:pt idx="4692">
                  <c:v>5.4092000000000018E-4</c:v>
                </c:pt>
                <c:pt idx="4693">
                  <c:v>5.4352000000000024E-4</c:v>
                </c:pt>
                <c:pt idx="4694">
                  <c:v>5.3647000000000015E-4</c:v>
                </c:pt>
                <c:pt idx="4695">
                  <c:v>5.3666000000000011E-4</c:v>
                </c:pt>
                <c:pt idx="4696">
                  <c:v>5.4347000000000011E-4</c:v>
                </c:pt>
                <c:pt idx="4697">
                  <c:v>5.5225000000000001E-4</c:v>
                </c:pt>
                <c:pt idx="4698">
                  <c:v>5.4029000000000013E-4</c:v>
                </c:pt>
                <c:pt idx="4699">
                  <c:v>5.4476000000000014E-4</c:v>
                </c:pt>
                <c:pt idx="4700">
                  <c:v>5.3790000000000012E-4</c:v>
                </c:pt>
                <c:pt idx="4701">
                  <c:v>5.4728000000000014E-4</c:v>
                </c:pt>
                <c:pt idx="4702">
                  <c:v>5.4283000000000011E-4</c:v>
                </c:pt>
                <c:pt idx="4703">
                  <c:v>5.5100000000000006E-4</c:v>
                </c:pt>
                <c:pt idx="4704">
                  <c:v>5.4476000000000014E-4</c:v>
                </c:pt>
                <c:pt idx="4705">
                  <c:v>5.4601000000000009E-4</c:v>
                </c:pt>
                <c:pt idx="4706">
                  <c:v>5.4165000000000018E-4</c:v>
                </c:pt>
                <c:pt idx="4707">
                  <c:v>5.5162000000000006E-4</c:v>
                </c:pt>
                <c:pt idx="4708">
                  <c:v>5.4414000000000014E-4</c:v>
                </c:pt>
                <c:pt idx="4709">
                  <c:v>5.4029000000000013E-4</c:v>
                </c:pt>
                <c:pt idx="4710">
                  <c:v>5.4289000000000008E-4</c:v>
                </c:pt>
                <c:pt idx="4711">
                  <c:v>5.3838000000000009E-4</c:v>
                </c:pt>
                <c:pt idx="4712">
                  <c:v>5.4414000000000014E-4</c:v>
                </c:pt>
                <c:pt idx="4713">
                  <c:v>5.4289000000000008E-4</c:v>
                </c:pt>
                <c:pt idx="4714">
                  <c:v>5.4040000000000013E-4</c:v>
                </c:pt>
                <c:pt idx="4715">
                  <c:v>5.3711000000000015E-4</c:v>
                </c:pt>
                <c:pt idx="4716">
                  <c:v>5.4102000000000013E-4</c:v>
                </c:pt>
                <c:pt idx="4717">
                  <c:v>5.3666000000000011E-4</c:v>
                </c:pt>
                <c:pt idx="4718">
                  <c:v>5.3416000000000021E-4</c:v>
                </c:pt>
                <c:pt idx="4719">
                  <c:v>5.3479000000000016E-4</c:v>
                </c:pt>
                <c:pt idx="4720">
                  <c:v>5.3902000000000008E-4</c:v>
                </c:pt>
                <c:pt idx="4721">
                  <c:v>5.3853000000000006E-4</c:v>
                </c:pt>
                <c:pt idx="4722">
                  <c:v>5.4414000000000014E-4</c:v>
                </c:pt>
                <c:pt idx="4723">
                  <c:v>5.3915000000000007E-4</c:v>
                </c:pt>
                <c:pt idx="4724">
                  <c:v>5.358400000000001E-4</c:v>
                </c:pt>
                <c:pt idx="4725">
                  <c:v>5.4664000000000015E-4</c:v>
                </c:pt>
                <c:pt idx="4726">
                  <c:v>5.4476000000000014E-4</c:v>
                </c:pt>
                <c:pt idx="4727">
                  <c:v>5.4728000000000014E-4</c:v>
                </c:pt>
                <c:pt idx="4728">
                  <c:v>5.4352000000000024E-4</c:v>
                </c:pt>
                <c:pt idx="4729">
                  <c:v>5.358400000000001E-4</c:v>
                </c:pt>
                <c:pt idx="4730">
                  <c:v>5.4102000000000013E-4</c:v>
                </c:pt>
                <c:pt idx="4731">
                  <c:v>5.4227000000000008E-4</c:v>
                </c:pt>
                <c:pt idx="4732">
                  <c:v>5.5225000000000001E-4</c:v>
                </c:pt>
                <c:pt idx="4733">
                  <c:v>5.3902000000000008E-4</c:v>
                </c:pt>
                <c:pt idx="4734">
                  <c:v>5.4414000000000014E-4</c:v>
                </c:pt>
                <c:pt idx="4735">
                  <c:v>5.3520000000000011E-4</c:v>
                </c:pt>
                <c:pt idx="4736">
                  <c:v>5.4476000000000014E-4</c:v>
                </c:pt>
                <c:pt idx="4737">
                  <c:v>5.3666000000000011E-4</c:v>
                </c:pt>
                <c:pt idx="4738">
                  <c:v>5.3790000000000012E-4</c:v>
                </c:pt>
                <c:pt idx="4739">
                  <c:v>5.4289000000000008E-4</c:v>
                </c:pt>
                <c:pt idx="4740">
                  <c:v>5.3728000000000011E-4</c:v>
                </c:pt>
                <c:pt idx="4741">
                  <c:v>5.4220000000000006E-4</c:v>
                </c:pt>
                <c:pt idx="4742">
                  <c:v>5.5162000000000006E-4</c:v>
                </c:pt>
                <c:pt idx="4743">
                  <c:v>5.4227000000000008E-4</c:v>
                </c:pt>
                <c:pt idx="4744">
                  <c:v>5.4726000000000015E-4</c:v>
                </c:pt>
                <c:pt idx="4745">
                  <c:v>5.3838000000000009E-4</c:v>
                </c:pt>
                <c:pt idx="4746">
                  <c:v>5.4539000000000009E-4</c:v>
                </c:pt>
                <c:pt idx="4747">
                  <c:v>5.4227000000000008E-4</c:v>
                </c:pt>
                <c:pt idx="4748">
                  <c:v>5.4726000000000015E-4</c:v>
                </c:pt>
                <c:pt idx="4749">
                  <c:v>5.4352000000000024E-4</c:v>
                </c:pt>
                <c:pt idx="4750">
                  <c:v>5.5162000000000006E-4</c:v>
                </c:pt>
                <c:pt idx="4751">
                  <c:v>5.4289000000000008E-4</c:v>
                </c:pt>
                <c:pt idx="4752">
                  <c:v>5.4227000000000008E-4</c:v>
                </c:pt>
                <c:pt idx="4753">
                  <c:v>5.3853000000000006E-4</c:v>
                </c:pt>
                <c:pt idx="4754">
                  <c:v>5.4414000000000014E-4</c:v>
                </c:pt>
                <c:pt idx="4755">
                  <c:v>5.4414000000000014E-4</c:v>
                </c:pt>
                <c:pt idx="4756">
                  <c:v>5.4227000000000008E-4</c:v>
                </c:pt>
                <c:pt idx="4757">
                  <c:v>5.4601000000000009E-4</c:v>
                </c:pt>
                <c:pt idx="4758">
                  <c:v>5.3965000000000013E-4</c:v>
                </c:pt>
                <c:pt idx="4759">
                  <c:v>5.4165000000000018E-4</c:v>
                </c:pt>
                <c:pt idx="4760">
                  <c:v>5.4919000000000018E-4</c:v>
                </c:pt>
                <c:pt idx="4761">
                  <c:v>5.4414000000000014E-4</c:v>
                </c:pt>
                <c:pt idx="4762">
                  <c:v>5.3838000000000009E-4</c:v>
                </c:pt>
                <c:pt idx="4763">
                  <c:v>5.4040000000000013E-4</c:v>
                </c:pt>
                <c:pt idx="4764">
                  <c:v>5.5162000000000006E-4</c:v>
                </c:pt>
                <c:pt idx="4765">
                  <c:v>5.4040000000000013E-4</c:v>
                </c:pt>
                <c:pt idx="4766">
                  <c:v>5.3229000000000004E-4</c:v>
                </c:pt>
                <c:pt idx="4767">
                  <c:v>5.4538000000000015E-4</c:v>
                </c:pt>
                <c:pt idx="4768">
                  <c:v>5.4983000000000018E-4</c:v>
                </c:pt>
                <c:pt idx="4769">
                  <c:v>5.4156000000000007E-4</c:v>
                </c:pt>
                <c:pt idx="4770">
                  <c:v>5.3915000000000007E-4</c:v>
                </c:pt>
                <c:pt idx="4771">
                  <c:v>5.4726000000000015E-4</c:v>
                </c:pt>
                <c:pt idx="4772">
                  <c:v>5.3603000000000006E-4</c:v>
                </c:pt>
                <c:pt idx="4773">
                  <c:v>5.3977000000000007E-4</c:v>
                </c:pt>
                <c:pt idx="4774">
                  <c:v>5.3329000000000007E-4</c:v>
                </c:pt>
                <c:pt idx="4775">
                  <c:v>5.4788000000000026E-4</c:v>
                </c:pt>
                <c:pt idx="4776">
                  <c:v>5.4410000000000027E-4</c:v>
                </c:pt>
                <c:pt idx="4777">
                  <c:v>5.485100000000001E-4</c:v>
                </c:pt>
                <c:pt idx="4778">
                  <c:v>5.485100000000001E-4</c:v>
                </c:pt>
                <c:pt idx="4779">
                  <c:v>5.4352000000000024E-4</c:v>
                </c:pt>
                <c:pt idx="4780">
                  <c:v>5.4410000000000027E-4</c:v>
                </c:pt>
                <c:pt idx="4781">
                  <c:v>5.5046000000000012E-4</c:v>
                </c:pt>
                <c:pt idx="4782">
                  <c:v>5.3902000000000008E-4</c:v>
                </c:pt>
                <c:pt idx="4783">
                  <c:v>5.3915000000000007E-4</c:v>
                </c:pt>
                <c:pt idx="4784">
                  <c:v>5.3965000000000013E-4</c:v>
                </c:pt>
                <c:pt idx="4785">
                  <c:v>5.4913000000000021E-4</c:v>
                </c:pt>
                <c:pt idx="4786">
                  <c:v>5.4913000000000021E-4</c:v>
                </c:pt>
                <c:pt idx="4787">
                  <c:v>5.5038000000000016E-4</c:v>
                </c:pt>
                <c:pt idx="4788">
                  <c:v>5.4788000000000026E-4</c:v>
                </c:pt>
                <c:pt idx="4789">
                  <c:v>5.358400000000001E-4</c:v>
                </c:pt>
                <c:pt idx="4790">
                  <c:v>5.4476000000000014E-4</c:v>
                </c:pt>
                <c:pt idx="4791">
                  <c:v>5.4289000000000008E-4</c:v>
                </c:pt>
                <c:pt idx="4792">
                  <c:v>5.3603000000000006E-4</c:v>
                </c:pt>
                <c:pt idx="4793">
                  <c:v>5.4165000000000018E-4</c:v>
                </c:pt>
                <c:pt idx="4794">
                  <c:v>5.3915000000000007E-4</c:v>
                </c:pt>
                <c:pt idx="4795">
                  <c:v>5.3853000000000006E-4</c:v>
                </c:pt>
                <c:pt idx="4796">
                  <c:v>5.4788000000000026E-4</c:v>
                </c:pt>
                <c:pt idx="4797">
                  <c:v>5.3603000000000006E-4</c:v>
                </c:pt>
                <c:pt idx="4798">
                  <c:v>5.3457000000000016E-4</c:v>
                </c:pt>
                <c:pt idx="4799">
                  <c:v>5.4352000000000024E-4</c:v>
                </c:pt>
                <c:pt idx="4800">
                  <c:v>5.4289000000000008E-4</c:v>
                </c:pt>
                <c:pt idx="4801">
                  <c:v>5.4289000000000008E-4</c:v>
                </c:pt>
                <c:pt idx="4802">
                  <c:v>5.4601000000000009E-4</c:v>
                </c:pt>
                <c:pt idx="4803">
                  <c:v>5.4476000000000014E-4</c:v>
                </c:pt>
                <c:pt idx="4804">
                  <c:v>5.4474000000000026E-4</c:v>
                </c:pt>
                <c:pt idx="4805">
                  <c:v>5.4040000000000013E-4</c:v>
                </c:pt>
                <c:pt idx="4806">
                  <c:v>5.4165000000000018E-4</c:v>
                </c:pt>
                <c:pt idx="4807">
                  <c:v>5.4975000000000011E-4</c:v>
                </c:pt>
                <c:pt idx="4808">
                  <c:v>5.4664000000000015E-4</c:v>
                </c:pt>
                <c:pt idx="4809">
                  <c:v>5.4347000000000011E-4</c:v>
                </c:pt>
                <c:pt idx="4810">
                  <c:v>5.4539000000000009E-4</c:v>
                </c:pt>
                <c:pt idx="4811">
                  <c:v>5.3977000000000007E-4</c:v>
                </c:pt>
                <c:pt idx="4812">
                  <c:v>5.4414000000000014E-4</c:v>
                </c:pt>
                <c:pt idx="4813">
                  <c:v>5.4788000000000026E-4</c:v>
                </c:pt>
                <c:pt idx="4814">
                  <c:v>5.4792000000000024E-4</c:v>
                </c:pt>
                <c:pt idx="4815">
                  <c:v>5.3666000000000011E-4</c:v>
                </c:pt>
                <c:pt idx="4816">
                  <c:v>5.3329000000000007E-4</c:v>
                </c:pt>
                <c:pt idx="4817">
                  <c:v>5.4165000000000018E-4</c:v>
                </c:pt>
                <c:pt idx="4818">
                  <c:v>5.4347000000000011E-4</c:v>
                </c:pt>
                <c:pt idx="4819">
                  <c:v>5.4414000000000014E-4</c:v>
                </c:pt>
                <c:pt idx="4820">
                  <c:v>5.3603000000000006E-4</c:v>
                </c:pt>
                <c:pt idx="4821">
                  <c:v>5.4165000000000018E-4</c:v>
                </c:pt>
                <c:pt idx="4822">
                  <c:v>5.4156000000000007E-4</c:v>
                </c:pt>
                <c:pt idx="4823">
                  <c:v>5.4040000000000013E-4</c:v>
                </c:pt>
                <c:pt idx="4824">
                  <c:v>5.335400000000001E-4</c:v>
                </c:pt>
                <c:pt idx="4825">
                  <c:v>5.4352000000000024E-4</c:v>
                </c:pt>
                <c:pt idx="4826">
                  <c:v>5.5038000000000016E-4</c:v>
                </c:pt>
                <c:pt idx="4827">
                  <c:v>5.3853000000000006E-4</c:v>
                </c:pt>
                <c:pt idx="4828">
                  <c:v>5.4102000000000013E-4</c:v>
                </c:pt>
                <c:pt idx="4829">
                  <c:v>5.4227000000000008E-4</c:v>
                </c:pt>
                <c:pt idx="4830">
                  <c:v>5.4788000000000026E-4</c:v>
                </c:pt>
                <c:pt idx="4831">
                  <c:v>5.3902000000000008E-4</c:v>
                </c:pt>
                <c:pt idx="4832">
                  <c:v>5.3728000000000011E-4</c:v>
                </c:pt>
                <c:pt idx="4833">
                  <c:v>5.3853000000000006E-4</c:v>
                </c:pt>
                <c:pt idx="4834">
                  <c:v>5.5287000000000012E-4</c:v>
                </c:pt>
                <c:pt idx="4835">
                  <c:v>5.4092000000000018E-4</c:v>
                </c:pt>
                <c:pt idx="4836">
                  <c:v>5.3728000000000011E-4</c:v>
                </c:pt>
                <c:pt idx="4837">
                  <c:v>5.3728000000000011E-4</c:v>
                </c:pt>
                <c:pt idx="4838">
                  <c:v>5.5301000000000026E-4</c:v>
                </c:pt>
                <c:pt idx="4839">
                  <c:v>5.3977000000000007E-4</c:v>
                </c:pt>
                <c:pt idx="4840">
                  <c:v>5.4476000000000014E-4</c:v>
                </c:pt>
                <c:pt idx="4841">
                  <c:v>5.4539000000000009E-4</c:v>
                </c:pt>
                <c:pt idx="4842">
                  <c:v>5.4227000000000008E-4</c:v>
                </c:pt>
                <c:pt idx="4843">
                  <c:v>5.4040000000000013E-4</c:v>
                </c:pt>
                <c:pt idx="4844">
                  <c:v>5.3790000000000012E-4</c:v>
                </c:pt>
                <c:pt idx="4845">
                  <c:v>5.3902000000000008E-4</c:v>
                </c:pt>
                <c:pt idx="4846">
                  <c:v>5.4289000000000008E-4</c:v>
                </c:pt>
                <c:pt idx="4847">
                  <c:v>5.4165000000000018E-4</c:v>
                </c:pt>
                <c:pt idx="4848">
                  <c:v>5.3457000000000016E-4</c:v>
                </c:pt>
                <c:pt idx="4849">
                  <c:v>5.4029000000000013E-4</c:v>
                </c:pt>
                <c:pt idx="4850">
                  <c:v>5.4165000000000018E-4</c:v>
                </c:pt>
                <c:pt idx="4851">
                  <c:v>5.4289000000000008E-4</c:v>
                </c:pt>
                <c:pt idx="4852">
                  <c:v>5.3416000000000021E-4</c:v>
                </c:pt>
                <c:pt idx="4853">
                  <c:v>5.5555000000000003E-4</c:v>
                </c:pt>
                <c:pt idx="4854">
                  <c:v>5.3666000000000011E-4</c:v>
                </c:pt>
                <c:pt idx="4855">
                  <c:v>5.4601000000000009E-4</c:v>
                </c:pt>
                <c:pt idx="4856">
                  <c:v>5.4102000000000013E-4</c:v>
                </c:pt>
                <c:pt idx="4857">
                  <c:v>5.4289000000000008E-4</c:v>
                </c:pt>
                <c:pt idx="4858">
                  <c:v>5.4227000000000008E-4</c:v>
                </c:pt>
                <c:pt idx="4859">
                  <c:v>5.4165000000000018E-4</c:v>
                </c:pt>
                <c:pt idx="4860">
                  <c:v>5.4283000000000011E-4</c:v>
                </c:pt>
                <c:pt idx="4861">
                  <c:v>5.3774000000000009E-4</c:v>
                </c:pt>
                <c:pt idx="4862">
                  <c:v>5.4092000000000018E-4</c:v>
                </c:pt>
                <c:pt idx="4863">
                  <c:v>5.4156000000000007E-4</c:v>
                </c:pt>
                <c:pt idx="4864">
                  <c:v>5.4913000000000021E-4</c:v>
                </c:pt>
                <c:pt idx="4865">
                  <c:v>5.4664000000000015E-4</c:v>
                </c:pt>
                <c:pt idx="4866">
                  <c:v>5.4919000000000018E-4</c:v>
                </c:pt>
                <c:pt idx="4867">
                  <c:v>5.3853000000000006E-4</c:v>
                </c:pt>
                <c:pt idx="4868">
                  <c:v>5.3728000000000011E-4</c:v>
                </c:pt>
                <c:pt idx="4869">
                  <c:v>5.3075000000000008E-4</c:v>
                </c:pt>
                <c:pt idx="4870">
                  <c:v>5.3541000000000005E-4</c:v>
                </c:pt>
                <c:pt idx="4871">
                  <c:v>5.4788000000000026E-4</c:v>
                </c:pt>
                <c:pt idx="4872">
                  <c:v>5.4102000000000013E-4</c:v>
                </c:pt>
                <c:pt idx="4873">
                  <c:v>5.3790000000000012E-4</c:v>
                </c:pt>
                <c:pt idx="4874">
                  <c:v>5.3915000000000007E-4</c:v>
                </c:pt>
                <c:pt idx="4875">
                  <c:v>5.5038000000000016E-4</c:v>
                </c:pt>
                <c:pt idx="4876">
                  <c:v>5.3838000000000009E-4</c:v>
                </c:pt>
                <c:pt idx="4877">
                  <c:v>5.4352000000000024E-4</c:v>
                </c:pt>
                <c:pt idx="4878">
                  <c:v>5.4227000000000008E-4</c:v>
                </c:pt>
                <c:pt idx="4879">
                  <c:v>5.3790000000000012E-4</c:v>
                </c:pt>
                <c:pt idx="4880">
                  <c:v>5.4352000000000024E-4</c:v>
                </c:pt>
                <c:pt idx="4881">
                  <c:v>5.4665000000000009E-4</c:v>
                </c:pt>
                <c:pt idx="4882">
                  <c:v>5.3853000000000006E-4</c:v>
                </c:pt>
                <c:pt idx="4883">
                  <c:v>5.3393000000000017E-4</c:v>
                </c:pt>
                <c:pt idx="4884">
                  <c:v>5.335400000000001E-4</c:v>
                </c:pt>
                <c:pt idx="4885">
                  <c:v>5.3915000000000007E-4</c:v>
                </c:pt>
                <c:pt idx="4886">
                  <c:v>5.4289000000000008E-4</c:v>
                </c:pt>
                <c:pt idx="4887">
                  <c:v>5.4538000000000015E-4</c:v>
                </c:pt>
                <c:pt idx="4888">
                  <c:v>5.5973000000000014E-4</c:v>
                </c:pt>
                <c:pt idx="4889">
                  <c:v>5.4092000000000018E-4</c:v>
                </c:pt>
                <c:pt idx="4890">
                  <c:v>5.3520000000000011E-4</c:v>
                </c:pt>
                <c:pt idx="4891">
                  <c:v>5.3728000000000011E-4</c:v>
                </c:pt>
                <c:pt idx="4892">
                  <c:v>5.3167000000000015E-4</c:v>
                </c:pt>
                <c:pt idx="4893">
                  <c:v>5.3977000000000007E-4</c:v>
                </c:pt>
                <c:pt idx="4894">
                  <c:v>5.3603000000000006E-4</c:v>
                </c:pt>
                <c:pt idx="4895">
                  <c:v>5.2980000000000008E-4</c:v>
                </c:pt>
                <c:pt idx="4896">
                  <c:v>5.358400000000001E-4</c:v>
                </c:pt>
                <c:pt idx="4897">
                  <c:v>5.3977000000000007E-4</c:v>
                </c:pt>
                <c:pt idx="4898">
                  <c:v>5.3666000000000011E-4</c:v>
                </c:pt>
                <c:pt idx="4899">
                  <c:v>5.3728000000000011E-4</c:v>
                </c:pt>
                <c:pt idx="4900">
                  <c:v>5.358400000000001E-4</c:v>
                </c:pt>
                <c:pt idx="4901">
                  <c:v>5.4601000000000009E-4</c:v>
                </c:pt>
                <c:pt idx="4902">
                  <c:v>5.4726000000000015E-4</c:v>
                </c:pt>
                <c:pt idx="4903">
                  <c:v>5.3965000000000013E-4</c:v>
                </c:pt>
                <c:pt idx="4904">
                  <c:v>5.4975000000000011E-4</c:v>
                </c:pt>
                <c:pt idx="4905">
                  <c:v>5.485100000000001E-4</c:v>
                </c:pt>
                <c:pt idx="4906">
                  <c:v>5.3603000000000006E-4</c:v>
                </c:pt>
                <c:pt idx="4907">
                  <c:v>5.4227000000000008E-4</c:v>
                </c:pt>
                <c:pt idx="4908">
                  <c:v>5.4919000000000018E-4</c:v>
                </c:pt>
                <c:pt idx="4909">
                  <c:v>5.4788000000000026E-4</c:v>
                </c:pt>
                <c:pt idx="4910">
                  <c:v>5.4227000000000008E-4</c:v>
                </c:pt>
                <c:pt idx="4911">
                  <c:v>5.4029000000000013E-4</c:v>
                </c:pt>
                <c:pt idx="4912">
                  <c:v>5.3790000000000012E-4</c:v>
                </c:pt>
                <c:pt idx="4913">
                  <c:v>5.4040000000000013E-4</c:v>
                </c:pt>
                <c:pt idx="4914">
                  <c:v>5.3479000000000016E-4</c:v>
                </c:pt>
                <c:pt idx="4915">
                  <c:v>5.4414000000000014E-4</c:v>
                </c:pt>
                <c:pt idx="4916">
                  <c:v>5.3853000000000006E-4</c:v>
                </c:pt>
                <c:pt idx="4917">
                  <c:v>5.358400000000001E-4</c:v>
                </c:pt>
                <c:pt idx="4918">
                  <c:v>5.4165000000000018E-4</c:v>
                </c:pt>
                <c:pt idx="4919">
                  <c:v>5.4601000000000009E-4</c:v>
                </c:pt>
                <c:pt idx="4920">
                  <c:v>5.4165000000000018E-4</c:v>
                </c:pt>
                <c:pt idx="4921">
                  <c:v>5.2107000000000011E-4</c:v>
                </c:pt>
                <c:pt idx="4922">
                  <c:v>5.3647000000000015E-4</c:v>
                </c:pt>
                <c:pt idx="4923">
                  <c:v>5.5162000000000006E-4</c:v>
                </c:pt>
                <c:pt idx="4924">
                  <c:v>5.3329000000000007E-4</c:v>
                </c:pt>
                <c:pt idx="4925">
                  <c:v>5.4165000000000018E-4</c:v>
                </c:pt>
                <c:pt idx="4926">
                  <c:v>5.3229000000000004E-4</c:v>
                </c:pt>
                <c:pt idx="4927">
                  <c:v>5.3291000000000015E-4</c:v>
                </c:pt>
                <c:pt idx="4928">
                  <c:v>5.4352000000000024E-4</c:v>
                </c:pt>
                <c:pt idx="4929">
                  <c:v>5.3790000000000012E-4</c:v>
                </c:pt>
                <c:pt idx="4930">
                  <c:v>5.3728000000000011E-4</c:v>
                </c:pt>
                <c:pt idx="4931">
                  <c:v>5.4029000000000013E-4</c:v>
                </c:pt>
                <c:pt idx="4932">
                  <c:v>5.3603000000000006E-4</c:v>
                </c:pt>
                <c:pt idx="4933">
                  <c:v>5.3541000000000005E-4</c:v>
                </c:pt>
                <c:pt idx="4934">
                  <c:v>5.4476000000000014E-4</c:v>
                </c:pt>
                <c:pt idx="4935">
                  <c:v>5.3266000000000012E-4</c:v>
                </c:pt>
                <c:pt idx="4936">
                  <c:v>5.3728000000000011E-4</c:v>
                </c:pt>
                <c:pt idx="4937">
                  <c:v>5.4029000000000013E-4</c:v>
                </c:pt>
                <c:pt idx="4938">
                  <c:v>5.4165000000000018E-4</c:v>
                </c:pt>
                <c:pt idx="4939">
                  <c:v>5.4283000000000011E-4</c:v>
                </c:pt>
                <c:pt idx="4940">
                  <c:v>5.3266000000000012E-4</c:v>
                </c:pt>
                <c:pt idx="4941">
                  <c:v>5.4476000000000014E-4</c:v>
                </c:pt>
                <c:pt idx="4942">
                  <c:v>5.335400000000001E-4</c:v>
                </c:pt>
                <c:pt idx="4943">
                  <c:v>5.5110000000000011E-4</c:v>
                </c:pt>
                <c:pt idx="4944">
                  <c:v>5.4289000000000008E-4</c:v>
                </c:pt>
                <c:pt idx="4945">
                  <c:v>5.4029000000000013E-4</c:v>
                </c:pt>
                <c:pt idx="4946">
                  <c:v>5.3104000000000009E-4</c:v>
                </c:pt>
                <c:pt idx="4947">
                  <c:v>5.3965000000000013E-4</c:v>
                </c:pt>
                <c:pt idx="4948">
                  <c:v>5.3666000000000011E-4</c:v>
                </c:pt>
                <c:pt idx="4949">
                  <c:v>5.3603000000000006E-4</c:v>
                </c:pt>
                <c:pt idx="4950">
                  <c:v>5.3775000000000003E-4</c:v>
                </c:pt>
                <c:pt idx="4951">
                  <c:v>5.335400000000001E-4</c:v>
                </c:pt>
                <c:pt idx="4952">
                  <c:v>5.4040000000000013E-4</c:v>
                </c:pt>
                <c:pt idx="4953">
                  <c:v>5.3329000000000007E-4</c:v>
                </c:pt>
                <c:pt idx="4954">
                  <c:v>5.3291000000000015E-4</c:v>
                </c:pt>
                <c:pt idx="4955">
                  <c:v>5.3541000000000005E-4</c:v>
                </c:pt>
                <c:pt idx="4956">
                  <c:v>5.4728000000000014E-4</c:v>
                </c:pt>
                <c:pt idx="4957">
                  <c:v>5.4476000000000014E-4</c:v>
                </c:pt>
                <c:pt idx="4958">
                  <c:v>5.3790000000000012E-4</c:v>
                </c:pt>
                <c:pt idx="4959">
                  <c:v>5.3775000000000003E-4</c:v>
                </c:pt>
                <c:pt idx="4960">
                  <c:v>5.3603000000000006E-4</c:v>
                </c:pt>
                <c:pt idx="4961">
                  <c:v>5.3977000000000007E-4</c:v>
                </c:pt>
                <c:pt idx="4962">
                  <c:v>5.4220000000000006E-4</c:v>
                </c:pt>
                <c:pt idx="4963">
                  <c:v>5.3977000000000007E-4</c:v>
                </c:pt>
                <c:pt idx="4964">
                  <c:v>5.3541000000000005E-4</c:v>
                </c:pt>
                <c:pt idx="4965">
                  <c:v>5.3416000000000021E-4</c:v>
                </c:pt>
                <c:pt idx="4966">
                  <c:v>5.4289000000000008E-4</c:v>
                </c:pt>
                <c:pt idx="4967">
                  <c:v>5.5110000000000011E-4</c:v>
                </c:pt>
                <c:pt idx="4968">
                  <c:v>5.2980000000000008E-4</c:v>
                </c:pt>
                <c:pt idx="4969">
                  <c:v>5.3915000000000007E-4</c:v>
                </c:pt>
                <c:pt idx="4970">
                  <c:v>5.4283000000000011E-4</c:v>
                </c:pt>
                <c:pt idx="4971">
                  <c:v>5.4289000000000008E-4</c:v>
                </c:pt>
                <c:pt idx="4972">
                  <c:v>5.3915000000000007E-4</c:v>
                </c:pt>
                <c:pt idx="4973">
                  <c:v>5.3457000000000016E-4</c:v>
                </c:pt>
                <c:pt idx="4974">
                  <c:v>5.3838000000000009E-4</c:v>
                </c:pt>
                <c:pt idx="4975">
                  <c:v>5.4289000000000008E-4</c:v>
                </c:pt>
                <c:pt idx="4976">
                  <c:v>5.4352000000000024E-4</c:v>
                </c:pt>
                <c:pt idx="4977">
                  <c:v>5.3915000000000007E-4</c:v>
                </c:pt>
                <c:pt idx="4978">
                  <c:v>5.3902000000000008E-4</c:v>
                </c:pt>
                <c:pt idx="4979">
                  <c:v>5.3838000000000009E-4</c:v>
                </c:pt>
                <c:pt idx="4980">
                  <c:v>5.4476000000000014E-4</c:v>
                </c:pt>
                <c:pt idx="4981">
                  <c:v>5.3728000000000011E-4</c:v>
                </c:pt>
                <c:pt idx="4982">
                  <c:v>5.4414000000000014E-4</c:v>
                </c:pt>
                <c:pt idx="4983">
                  <c:v>5.3977000000000007E-4</c:v>
                </c:pt>
                <c:pt idx="4984">
                  <c:v>5.3977000000000007E-4</c:v>
                </c:pt>
                <c:pt idx="4985">
                  <c:v>5.3790000000000012E-4</c:v>
                </c:pt>
                <c:pt idx="4986">
                  <c:v>5.4601000000000009E-4</c:v>
                </c:pt>
                <c:pt idx="4987">
                  <c:v>5.4165000000000018E-4</c:v>
                </c:pt>
                <c:pt idx="4988">
                  <c:v>5.3915000000000007E-4</c:v>
                </c:pt>
                <c:pt idx="4989">
                  <c:v>5.3229000000000004E-4</c:v>
                </c:pt>
                <c:pt idx="4990">
                  <c:v>5.2948000000000003E-4</c:v>
                </c:pt>
                <c:pt idx="4991">
                  <c:v>5.4227000000000008E-4</c:v>
                </c:pt>
                <c:pt idx="4992">
                  <c:v>5.4352000000000024E-4</c:v>
                </c:pt>
                <c:pt idx="4993">
                  <c:v>5.3416000000000021E-4</c:v>
                </c:pt>
                <c:pt idx="4994">
                  <c:v>5.3790000000000012E-4</c:v>
                </c:pt>
                <c:pt idx="4995">
                  <c:v>5.3520000000000011E-4</c:v>
                </c:pt>
                <c:pt idx="4996">
                  <c:v>5.3853000000000006E-4</c:v>
                </c:pt>
                <c:pt idx="4997">
                  <c:v>5.4856000000000024E-4</c:v>
                </c:pt>
                <c:pt idx="4998">
                  <c:v>5.3167000000000015E-4</c:v>
                </c:pt>
                <c:pt idx="4999">
                  <c:v>5.3541000000000005E-4</c:v>
                </c:pt>
                <c:pt idx="5000">
                  <c:v>5.4165000000000018E-4</c:v>
                </c:pt>
                <c:pt idx="5001">
                  <c:v>5.3965000000000013E-4</c:v>
                </c:pt>
                <c:pt idx="5002">
                  <c:v>5.4601000000000009E-4</c:v>
                </c:pt>
                <c:pt idx="5003">
                  <c:v>5.3541000000000005E-4</c:v>
                </c:pt>
                <c:pt idx="5004">
                  <c:v>5.3167000000000015E-4</c:v>
                </c:pt>
                <c:pt idx="5005">
                  <c:v>5.3479000000000016E-4</c:v>
                </c:pt>
                <c:pt idx="5006">
                  <c:v>5.3978000000000001E-4</c:v>
                </c:pt>
                <c:pt idx="5007">
                  <c:v>5.335400000000001E-4</c:v>
                </c:pt>
                <c:pt idx="5008">
                  <c:v>5.3666000000000011E-4</c:v>
                </c:pt>
                <c:pt idx="5009">
                  <c:v>5.4283000000000011E-4</c:v>
                </c:pt>
                <c:pt idx="5010">
                  <c:v>5.3977000000000007E-4</c:v>
                </c:pt>
                <c:pt idx="5011">
                  <c:v>5.3666000000000011E-4</c:v>
                </c:pt>
                <c:pt idx="5012">
                  <c:v>5.3647000000000015E-4</c:v>
                </c:pt>
                <c:pt idx="5013">
                  <c:v>5.4040000000000013E-4</c:v>
                </c:pt>
                <c:pt idx="5014">
                  <c:v>5.4601000000000009E-4</c:v>
                </c:pt>
                <c:pt idx="5015">
                  <c:v>5.3603000000000006E-4</c:v>
                </c:pt>
                <c:pt idx="5016">
                  <c:v>5.2231000000000011E-4</c:v>
                </c:pt>
                <c:pt idx="5017">
                  <c:v>5.4414000000000014E-4</c:v>
                </c:pt>
                <c:pt idx="5018">
                  <c:v>5.3603000000000006E-4</c:v>
                </c:pt>
                <c:pt idx="5019">
                  <c:v>5.4788000000000026E-4</c:v>
                </c:pt>
                <c:pt idx="5020">
                  <c:v>5.3229000000000004E-4</c:v>
                </c:pt>
                <c:pt idx="5021">
                  <c:v>5.4983000000000018E-4</c:v>
                </c:pt>
                <c:pt idx="5022">
                  <c:v>5.3541000000000005E-4</c:v>
                </c:pt>
                <c:pt idx="5023">
                  <c:v>5.4476000000000014E-4</c:v>
                </c:pt>
                <c:pt idx="5024">
                  <c:v>5.3790000000000012E-4</c:v>
                </c:pt>
                <c:pt idx="5025">
                  <c:v>5.3790000000000012E-4</c:v>
                </c:pt>
                <c:pt idx="5026">
                  <c:v>5.3104000000000009E-4</c:v>
                </c:pt>
                <c:pt idx="5027">
                  <c:v>5.4414000000000014E-4</c:v>
                </c:pt>
                <c:pt idx="5028">
                  <c:v>5.4728000000000014E-4</c:v>
                </c:pt>
                <c:pt idx="5029">
                  <c:v>5.335400000000001E-4</c:v>
                </c:pt>
                <c:pt idx="5030">
                  <c:v>5.3790000000000012E-4</c:v>
                </c:pt>
                <c:pt idx="5031">
                  <c:v>5.4040000000000013E-4</c:v>
                </c:pt>
                <c:pt idx="5032">
                  <c:v>5.4227000000000008E-4</c:v>
                </c:pt>
                <c:pt idx="5033">
                  <c:v>5.3666000000000011E-4</c:v>
                </c:pt>
                <c:pt idx="5034">
                  <c:v>5.3711000000000015E-4</c:v>
                </c:pt>
                <c:pt idx="5035">
                  <c:v>5.3838000000000009E-4</c:v>
                </c:pt>
                <c:pt idx="5036">
                  <c:v>5.2917000000000014E-4</c:v>
                </c:pt>
                <c:pt idx="5037">
                  <c:v>5.3291000000000015E-4</c:v>
                </c:pt>
                <c:pt idx="5038">
                  <c:v>5.3104000000000009E-4</c:v>
                </c:pt>
                <c:pt idx="5039">
                  <c:v>5.3603000000000006E-4</c:v>
                </c:pt>
                <c:pt idx="5040">
                  <c:v>5.3041999999999998E-4</c:v>
                </c:pt>
                <c:pt idx="5041">
                  <c:v>5.3393000000000017E-4</c:v>
                </c:pt>
                <c:pt idx="5042">
                  <c:v>5.3479000000000016E-4</c:v>
                </c:pt>
                <c:pt idx="5043">
                  <c:v>5.3479000000000016E-4</c:v>
                </c:pt>
                <c:pt idx="5044">
                  <c:v>5.4220000000000006E-4</c:v>
                </c:pt>
                <c:pt idx="5045">
                  <c:v>5.4539000000000009E-4</c:v>
                </c:pt>
                <c:pt idx="5046">
                  <c:v>5.485100000000001E-4</c:v>
                </c:pt>
                <c:pt idx="5047">
                  <c:v>5.4040000000000013E-4</c:v>
                </c:pt>
                <c:pt idx="5048">
                  <c:v>5.4728000000000014E-4</c:v>
                </c:pt>
                <c:pt idx="5049">
                  <c:v>5.3104000000000009E-4</c:v>
                </c:pt>
                <c:pt idx="5050">
                  <c:v>5.3416000000000021E-4</c:v>
                </c:pt>
                <c:pt idx="5051">
                  <c:v>5.3915000000000007E-4</c:v>
                </c:pt>
                <c:pt idx="5052">
                  <c:v>5.4414000000000014E-4</c:v>
                </c:pt>
                <c:pt idx="5053">
                  <c:v>5.4156000000000007E-4</c:v>
                </c:pt>
                <c:pt idx="5054">
                  <c:v>5.3853000000000006E-4</c:v>
                </c:pt>
                <c:pt idx="5055">
                  <c:v>5.3711000000000015E-4</c:v>
                </c:pt>
                <c:pt idx="5056">
                  <c:v>5.3915000000000007E-4</c:v>
                </c:pt>
                <c:pt idx="5057">
                  <c:v>5.3541000000000005E-4</c:v>
                </c:pt>
                <c:pt idx="5058">
                  <c:v>5.3977000000000007E-4</c:v>
                </c:pt>
                <c:pt idx="5059">
                  <c:v>5.358400000000001E-4</c:v>
                </c:pt>
                <c:pt idx="5060">
                  <c:v>5.3479000000000016E-4</c:v>
                </c:pt>
                <c:pt idx="5061">
                  <c:v>5.4165000000000018E-4</c:v>
                </c:pt>
                <c:pt idx="5062">
                  <c:v>5.358400000000001E-4</c:v>
                </c:pt>
                <c:pt idx="5063">
                  <c:v>5.3977000000000007E-4</c:v>
                </c:pt>
                <c:pt idx="5064">
                  <c:v>5.3041999999999998E-4</c:v>
                </c:pt>
                <c:pt idx="5065">
                  <c:v>5.3541000000000005E-4</c:v>
                </c:pt>
                <c:pt idx="5066">
                  <c:v>5.3902000000000008E-4</c:v>
                </c:pt>
                <c:pt idx="5067">
                  <c:v>5.3329000000000007E-4</c:v>
                </c:pt>
                <c:pt idx="5068">
                  <c:v>5.3041999999999998E-4</c:v>
                </c:pt>
                <c:pt idx="5069">
                  <c:v>5.3853000000000006E-4</c:v>
                </c:pt>
                <c:pt idx="5070">
                  <c:v>5.3977000000000007E-4</c:v>
                </c:pt>
                <c:pt idx="5071">
                  <c:v>5.3541000000000005E-4</c:v>
                </c:pt>
                <c:pt idx="5072">
                  <c:v>5.3902000000000008E-4</c:v>
                </c:pt>
                <c:pt idx="5073">
                  <c:v>5.4227000000000008E-4</c:v>
                </c:pt>
                <c:pt idx="5074">
                  <c:v>5.3291000000000015E-4</c:v>
                </c:pt>
                <c:pt idx="5075">
                  <c:v>5.2757000000000021E-4</c:v>
                </c:pt>
                <c:pt idx="5076">
                  <c:v>5.3790000000000012E-4</c:v>
                </c:pt>
                <c:pt idx="5077">
                  <c:v>5.3603000000000006E-4</c:v>
                </c:pt>
                <c:pt idx="5078">
                  <c:v>5.2605000000000002E-4</c:v>
                </c:pt>
                <c:pt idx="5079">
                  <c:v>5.3728000000000011E-4</c:v>
                </c:pt>
                <c:pt idx="5080">
                  <c:v>5.3790000000000012E-4</c:v>
                </c:pt>
                <c:pt idx="5081">
                  <c:v>5.4352000000000024E-4</c:v>
                </c:pt>
                <c:pt idx="5082">
                  <c:v>5.3479000000000016E-4</c:v>
                </c:pt>
                <c:pt idx="5083">
                  <c:v>5.3603000000000006E-4</c:v>
                </c:pt>
                <c:pt idx="5084">
                  <c:v>5.3853000000000006E-4</c:v>
                </c:pt>
                <c:pt idx="5085">
                  <c:v>5.3603000000000006E-4</c:v>
                </c:pt>
                <c:pt idx="5086">
                  <c:v>5.4538000000000015E-4</c:v>
                </c:pt>
                <c:pt idx="5087">
                  <c:v>5.3853000000000006E-4</c:v>
                </c:pt>
                <c:pt idx="5088">
                  <c:v>5.3647000000000015E-4</c:v>
                </c:pt>
                <c:pt idx="5089">
                  <c:v>5.3647000000000015E-4</c:v>
                </c:pt>
                <c:pt idx="5090">
                  <c:v>5.3790000000000012E-4</c:v>
                </c:pt>
                <c:pt idx="5091">
                  <c:v>5.4040000000000013E-4</c:v>
                </c:pt>
                <c:pt idx="5092">
                  <c:v>5.4040000000000013E-4</c:v>
                </c:pt>
                <c:pt idx="5093">
                  <c:v>5.3915000000000007E-4</c:v>
                </c:pt>
                <c:pt idx="5094">
                  <c:v>5.4289000000000008E-4</c:v>
                </c:pt>
                <c:pt idx="5095">
                  <c:v>5.4029000000000013E-4</c:v>
                </c:pt>
                <c:pt idx="5096">
                  <c:v>5.3291000000000015E-4</c:v>
                </c:pt>
                <c:pt idx="5097">
                  <c:v>5.4092000000000018E-4</c:v>
                </c:pt>
                <c:pt idx="5098">
                  <c:v>5.4289000000000008E-4</c:v>
                </c:pt>
                <c:pt idx="5099">
                  <c:v>5.3416000000000021E-4</c:v>
                </c:pt>
                <c:pt idx="5100">
                  <c:v>5.358400000000001E-4</c:v>
                </c:pt>
                <c:pt idx="5101">
                  <c:v>5.4102000000000013E-4</c:v>
                </c:pt>
                <c:pt idx="5102">
                  <c:v>5.3167000000000015E-4</c:v>
                </c:pt>
                <c:pt idx="5103">
                  <c:v>5.3790000000000012E-4</c:v>
                </c:pt>
                <c:pt idx="5104">
                  <c:v>5.3104000000000009E-4</c:v>
                </c:pt>
                <c:pt idx="5105">
                  <c:v>5.4165000000000018E-4</c:v>
                </c:pt>
                <c:pt idx="5106">
                  <c:v>5.3647000000000015E-4</c:v>
                </c:pt>
                <c:pt idx="5107">
                  <c:v>5.3541000000000005E-4</c:v>
                </c:pt>
                <c:pt idx="5108">
                  <c:v>5.3902000000000008E-4</c:v>
                </c:pt>
                <c:pt idx="5109">
                  <c:v>5.4102000000000013E-4</c:v>
                </c:pt>
                <c:pt idx="5110">
                  <c:v>5.2757000000000021E-4</c:v>
                </c:pt>
                <c:pt idx="5111">
                  <c:v>5.3041999999999998E-4</c:v>
                </c:pt>
                <c:pt idx="5112">
                  <c:v>5.3603000000000006E-4</c:v>
                </c:pt>
                <c:pt idx="5113">
                  <c:v>5.2917000000000014E-4</c:v>
                </c:pt>
                <c:pt idx="5114">
                  <c:v>5.2917000000000014E-4</c:v>
                </c:pt>
                <c:pt idx="5115">
                  <c:v>5.3393000000000017E-4</c:v>
                </c:pt>
                <c:pt idx="5116">
                  <c:v>5.3603000000000006E-4</c:v>
                </c:pt>
                <c:pt idx="5117">
                  <c:v>5.4165000000000018E-4</c:v>
                </c:pt>
                <c:pt idx="5118">
                  <c:v>5.4414000000000014E-4</c:v>
                </c:pt>
                <c:pt idx="5119">
                  <c:v>5.335400000000001E-4</c:v>
                </c:pt>
                <c:pt idx="5120">
                  <c:v>5.3666000000000011E-4</c:v>
                </c:pt>
                <c:pt idx="5121">
                  <c:v>5.4227000000000008E-4</c:v>
                </c:pt>
                <c:pt idx="5122">
                  <c:v>5.4165000000000018E-4</c:v>
                </c:pt>
                <c:pt idx="5123">
                  <c:v>5.3167000000000015E-4</c:v>
                </c:pt>
                <c:pt idx="5124">
                  <c:v>5.2503000000000011E-4</c:v>
                </c:pt>
                <c:pt idx="5125">
                  <c:v>5.3291000000000015E-4</c:v>
                </c:pt>
                <c:pt idx="5126">
                  <c:v>5.3666000000000011E-4</c:v>
                </c:pt>
                <c:pt idx="5127">
                  <c:v>5.3416000000000021E-4</c:v>
                </c:pt>
                <c:pt idx="5128">
                  <c:v>5.2793000000000024E-4</c:v>
                </c:pt>
                <c:pt idx="5129">
                  <c:v>5.3647000000000015E-4</c:v>
                </c:pt>
                <c:pt idx="5130">
                  <c:v>5.3416000000000021E-4</c:v>
                </c:pt>
                <c:pt idx="5131">
                  <c:v>5.3416000000000021E-4</c:v>
                </c:pt>
                <c:pt idx="5132">
                  <c:v>5.3075000000000008E-4</c:v>
                </c:pt>
                <c:pt idx="5133">
                  <c:v>5.2605000000000002E-4</c:v>
                </c:pt>
                <c:pt idx="5134">
                  <c:v>5.3075000000000008E-4</c:v>
                </c:pt>
                <c:pt idx="5135">
                  <c:v>5.3666000000000011E-4</c:v>
                </c:pt>
                <c:pt idx="5136">
                  <c:v>5.3075000000000008E-4</c:v>
                </c:pt>
                <c:pt idx="5137">
                  <c:v>5.3647000000000015E-4</c:v>
                </c:pt>
                <c:pt idx="5138">
                  <c:v>5.3393000000000017E-4</c:v>
                </c:pt>
                <c:pt idx="5139">
                  <c:v>5.3041999999999998E-4</c:v>
                </c:pt>
                <c:pt idx="5140">
                  <c:v>5.3479000000000016E-4</c:v>
                </c:pt>
                <c:pt idx="5141">
                  <c:v>5.3965000000000013E-4</c:v>
                </c:pt>
                <c:pt idx="5142">
                  <c:v>5.3775000000000003E-4</c:v>
                </c:pt>
                <c:pt idx="5143">
                  <c:v>5.3965000000000013E-4</c:v>
                </c:pt>
                <c:pt idx="5144">
                  <c:v>5.3603000000000006E-4</c:v>
                </c:pt>
                <c:pt idx="5145">
                  <c:v>5.4102000000000013E-4</c:v>
                </c:pt>
                <c:pt idx="5146">
                  <c:v>5.3838000000000009E-4</c:v>
                </c:pt>
                <c:pt idx="5147">
                  <c:v>5.335400000000001E-4</c:v>
                </c:pt>
                <c:pt idx="5148">
                  <c:v>5.3977000000000007E-4</c:v>
                </c:pt>
                <c:pt idx="5149">
                  <c:v>5.3520000000000011E-4</c:v>
                </c:pt>
                <c:pt idx="5150">
                  <c:v>5.335400000000001E-4</c:v>
                </c:pt>
                <c:pt idx="5151">
                  <c:v>5.3775000000000003E-4</c:v>
                </c:pt>
                <c:pt idx="5152">
                  <c:v>5.3229000000000004E-4</c:v>
                </c:pt>
                <c:pt idx="5153">
                  <c:v>5.2917000000000014E-4</c:v>
                </c:pt>
                <c:pt idx="5154">
                  <c:v>5.2757000000000021E-4</c:v>
                </c:pt>
                <c:pt idx="5155">
                  <c:v>5.2793000000000024E-4</c:v>
                </c:pt>
                <c:pt idx="5156">
                  <c:v>5.3229000000000004E-4</c:v>
                </c:pt>
                <c:pt idx="5157">
                  <c:v>5.3541000000000005E-4</c:v>
                </c:pt>
                <c:pt idx="5158">
                  <c:v>5.3266000000000012E-4</c:v>
                </c:pt>
                <c:pt idx="5159">
                  <c:v>5.3915000000000007E-4</c:v>
                </c:pt>
                <c:pt idx="5160">
                  <c:v>5.3202000000000013E-4</c:v>
                </c:pt>
                <c:pt idx="5161">
                  <c:v>5.2917000000000014E-4</c:v>
                </c:pt>
                <c:pt idx="5162">
                  <c:v>5.3541000000000005E-4</c:v>
                </c:pt>
                <c:pt idx="5163">
                  <c:v>5.2917000000000014E-4</c:v>
                </c:pt>
                <c:pt idx="5164">
                  <c:v>5.2855000000000014E-4</c:v>
                </c:pt>
                <c:pt idx="5165">
                  <c:v>5.3457000000000016E-4</c:v>
                </c:pt>
                <c:pt idx="5166">
                  <c:v>5.2855000000000014E-4</c:v>
                </c:pt>
                <c:pt idx="5167">
                  <c:v>5.2169000000000011E-4</c:v>
                </c:pt>
                <c:pt idx="5168">
                  <c:v>5.3541000000000005E-4</c:v>
                </c:pt>
                <c:pt idx="5169">
                  <c:v>5.3603000000000006E-4</c:v>
                </c:pt>
                <c:pt idx="5170">
                  <c:v>5.3416000000000021E-4</c:v>
                </c:pt>
                <c:pt idx="5171">
                  <c:v>5.3266000000000012E-4</c:v>
                </c:pt>
                <c:pt idx="5172">
                  <c:v>5.3416000000000021E-4</c:v>
                </c:pt>
                <c:pt idx="5173">
                  <c:v>5.3603000000000006E-4</c:v>
                </c:pt>
                <c:pt idx="5174">
                  <c:v>5.3416000000000021E-4</c:v>
                </c:pt>
                <c:pt idx="5175">
                  <c:v>5.2884000000000015E-4</c:v>
                </c:pt>
                <c:pt idx="5176">
                  <c:v>5.2630000000000016E-4</c:v>
                </c:pt>
                <c:pt idx="5177">
                  <c:v>5.3104000000000009E-4</c:v>
                </c:pt>
                <c:pt idx="5178">
                  <c:v>5.4539000000000009E-4</c:v>
                </c:pt>
                <c:pt idx="5179">
                  <c:v>5.3167000000000015E-4</c:v>
                </c:pt>
                <c:pt idx="5180">
                  <c:v>5.2605000000000002E-4</c:v>
                </c:pt>
                <c:pt idx="5181">
                  <c:v>5.2107000000000011E-4</c:v>
                </c:pt>
                <c:pt idx="5182">
                  <c:v>5.3728000000000011E-4</c:v>
                </c:pt>
                <c:pt idx="5183">
                  <c:v>5.3457000000000016E-4</c:v>
                </c:pt>
                <c:pt idx="5184">
                  <c:v>5.3041999999999998E-4</c:v>
                </c:pt>
                <c:pt idx="5185">
                  <c:v>5.2980000000000008E-4</c:v>
                </c:pt>
                <c:pt idx="5186">
                  <c:v>5.2884000000000015E-4</c:v>
                </c:pt>
                <c:pt idx="5187">
                  <c:v>5.3728000000000011E-4</c:v>
                </c:pt>
                <c:pt idx="5188">
                  <c:v>5.3666000000000011E-4</c:v>
                </c:pt>
                <c:pt idx="5189">
                  <c:v>5.3853000000000006E-4</c:v>
                </c:pt>
                <c:pt idx="5190">
                  <c:v>5.4040000000000013E-4</c:v>
                </c:pt>
                <c:pt idx="5191">
                  <c:v>5.3229000000000004E-4</c:v>
                </c:pt>
                <c:pt idx="5192">
                  <c:v>5.3011000000000009E-4</c:v>
                </c:pt>
                <c:pt idx="5193">
                  <c:v>5.3291000000000015E-4</c:v>
                </c:pt>
                <c:pt idx="5194">
                  <c:v>5.3041999999999998E-4</c:v>
                </c:pt>
                <c:pt idx="5195">
                  <c:v>5.335400000000001E-4</c:v>
                </c:pt>
                <c:pt idx="5196">
                  <c:v>5.3229000000000004E-4</c:v>
                </c:pt>
                <c:pt idx="5197">
                  <c:v>5.3104000000000009E-4</c:v>
                </c:pt>
                <c:pt idx="5198">
                  <c:v>5.3666000000000011E-4</c:v>
                </c:pt>
                <c:pt idx="5199">
                  <c:v>5.3167000000000015E-4</c:v>
                </c:pt>
                <c:pt idx="5200">
                  <c:v>5.2481000000000012E-4</c:v>
                </c:pt>
                <c:pt idx="5201">
                  <c:v>5.2730000000000008E-4</c:v>
                </c:pt>
                <c:pt idx="5202">
                  <c:v>5.2058000000000009E-4</c:v>
                </c:pt>
                <c:pt idx="5203">
                  <c:v>5.2855000000000014E-4</c:v>
                </c:pt>
                <c:pt idx="5204">
                  <c:v>5.3853000000000006E-4</c:v>
                </c:pt>
                <c:pt idx="5205">
                  <c:v>5.2793000000000024E-4</c:v>
                </c:pt>
                <c:pt idx="5206">
                  <c:v>5.3229000000000004E-4</c:v>
                </c:pt>
                <c:pt idx="5207">
                  <c:v>5.3104000000000009E-4</c:v>
                </c:pt>
                <c:pt idx="5208">
                  <c:v>5.3329000000000007E-4</c:v>
                </c:pt>
                <c:pt idx="5209">
                  <c:v>5.3041999999999998E-4</c:v>
                </c:pt>
                <c:pt idx="5210">
                  <c:v>5.335400000000001E-4</c:v>
                </c:pt>
                <c:pt idx="5211">
                  <c:v>5.2668000000000007E-4</c:v>
                </c:pt>
                <c:pt idx="5212">
                  <c:v>5.2566000000000006E-4</c:v>
                </c:pt>
                <c:pt idx="5213">
                  <c:v>5.3790000000000012E-4</c:v>
                </c:pt>
                <c:pt idx="5214">
                  <c:v>5.3647000000000015E-4</c:v>
                </c:pt>
                <c:pt idx="5215">
                  <c:v>5.3853000000000006E-4</c:v>
                </c:pt>
                <c:pt idx="5216">
                  <c:v>5.3479000000000016E-4</c:v>
                </c:pt>
                <c:pt idx="5217">
                  <c:v>5.3977000000000007E-4</c:v>
                </c:pt>
                <c:pt idx="5218">
                  <c:v>5.4102000000000013E-4</c:v>
                </c:pt>
                <c:pt idx="5219">
                  <c:v>5.2376000000000007E-4</c:v>
                </c:pt>
                <c:pt idx="5220">
                  <c:v>5.2605000000000002E-4</c:v>
                </c:pt>
                <c:pt idx="5221">
                  <c:v>5.3728000000000011E-4</c:v>
                </c:pt>
                <c:pt idx="5222">
                  <c:v>5.3139000000000007E-4</c:v>
                </c:pt>
                <c:pt idx="5223">
                  <c:v>5.335400000000001E-4</c:v>
                </c:pt>
                <c:pt idx="5224">
                  <c:v>5.3457000000000016E-4</c:v>
                </c:pt>
                <c:pt idx="5225">
                  <c:v>5.3329000000000007E-4</c:v>
                </c:pt>
                <c:pt idx="5226">
                  <c:v>5.3167000000000015E-4</c:v>
                </c:pt>
                <c:pt idx="5227">
                  <c:v>5.3853000000000006E-4</c:v>
                </c:pt>
                <c:pt idx="5228">
                  <c:v>5.4665000000000009E-4</c:v>
                </c:pt>
                <c:pt idx="5229">
                  <c:v>5.4347000000000011E-4</c:v>
                </c:pt>
                <c:pt idx="5230">
                  <c:v>5.3416000000000021E-4</c:v>
                </c:pt>
                <c:pt idx="5231">
                  <c:v>5.3977000000000007E-4</c:v>
                </c:pt>
                <c:pt idx="5232">
                  <c:v>5.3838000000000009E-4</c:v>
                </c:pt>
                <c:pt idx="5233">
                  <c:v>5.2917000000000014E-4</c:v>
                </c:pt>
                <c:pt idx="5234">
                  <c:v>5.3229000000000004E-4</c:v>
                </c:pt>
                <c:pt idx="5235">
                  <c:v>5.3603000000000006E-4</c:v>
                </c:pt>
                <c:pt idx="5236">
                  <c:v>5.2630000000000016E-4</c:v>
                </c:pt>
                <c:pt idx="5237">
                  <c:v>5.2855000000000014E-4</c:v>
                </c:pt>
                <c:pt idx="5238">
                  <c:v>5.2231000000000011E-4</c:v>
                </c:pt>
                <c:pt idx="5239">
                  <c:v>5.2294000000000017E-4</c:v>
                </c:pt>
                <c:pt idx="5240">
                  <c:v>5.3229000000000004E-4</c:v>
                </c:pt>
                <c:pt idx="5241">
                  <c:v>5.3853000000000006E-4</c:v>
                </c:pt>
                <c:pt idx="5242">
                  <c:v>5.3291000000000015E-4</c:v>
                </c:pt>
                <c:pt idx="5243">
                  <c:v>5.2730000000000008E-4</c:v>
                </c:pt>
                <c:pt idx="5244">
                  <c:v>5.3011000000000009E-4</c:v>
                </c:pt>
                <c:pt idx="5245">
                  <c:v>5.3775000000000003E-4</c:v>
                </c:pt>
                <c:pt idx="5246">
                  <c:v>5.3541000000000005E-4</c:v>
                </c:pt>
                <c:pt idx="5247">
                  <c:v>5.3479000000000016E-4</c:v>
                </c:pt>
                <c:pt idx="5248">
                  <c:v>5.2693000000000011E-4</c:v>
                </c:pt>
                <c:pt idx="5249">
                  <c:v>5.2855000000000014E-4</c:v>
                </c:pt>
                <c:pt idx="5250">
                  <c:v>5.2481000000000012E-4</c:v>
                </c:pt>
                <c:pt idx="5251">
                  <c:v>5.335400000000001E-4</c:v>
                </c:pt>
                <c:pt idx="5252">
                  <c:v>5.3104000000000009E-4</c:v>
                </c:pt>
                <c:pt idx="5253">
                  <c:v>5.3229000000000004E-4</c:v>
                </c:pt>
                <c:pt idx="5254">
                  <c:v>5.2356000000000006E-4</c:v>
                </c:pt>
                <c:pt idx="5255">
                  <c:v>5.3229000000000004E-4</c:v>
                </c:pt>
                <c:pt idx="5256">
                  <c:v>5.2503000000000011E-4</c:v>
                </c:pt>
                <c:pt idx="5257">
                  <c:v>5.2980000000000008E-4</c:v>
                </c:pt>
                <c:pt idx="5258">
                  <c:v>5.2169000000000011E-4</c:v>
                </c:pt>
                <c:pt idx="5259">
                  <c:v>5.2044000000000016E-4</c:v>
                </c:pt>
                <c:pt idx="5260">
                  <c:v>5.2439000000000012E-4</c:v>
                </c:pt>
                <c:pt idx="5261">
                  <c:v>5.3167000000000015E-4</c:v>
                </c:pt>
                <c:pt idx="5262">
                  <c:v>5.2185000000000013E-4</c:v>
                </c:pt>
                <c:pt idx="5263">
                  <c:v>5.3603000000000006E-4</c:v>
                </c:pt>
                <c:pt idx="5264">
                  <c:v>5.2543000000000012E-4</c:v>
                </c:pt>
                <c:pt idx="5265">
                  <c:v>5.2481000000000012E-4</c:v>
                </c:pt>
                <c:pt idx="5266">
                  <c:v>5.2543000000000012E-4</c:v>
                </c:pt>
                <c:pt idx="5267">
                  <c:v>5.2503000000000011E-4</c:v>
                </c:pt>
                <c:pt idx="5268">
                  <c:v>5.2605000000000002E-4</c:v>
                </c:pt>
                <c:pt idx="5269">
                  <c:v>5.2481000000000012E-4</c:v>
                </c:pt>
                <c:pt idx="5270">
                  <c:v>5.3520000000000011E-4</c:v>
                </c:pt>
                <c:pt idx="5271">
                  <c:v>5.3167000000000015E-4</c:v>
                </c:pt>
                <c:pt idx="5272">
                  <c:v>5.3167000000000015E-4</c:v>
                </c:pt>
                <c:pt idx="5273">
                  <c:v>5.2855000000000014E-4</c:v>
                </c:pt>
                <c:pt idx="5274">
                  <c:v>5.3229000000000004E-4</c:v>
                </c:pt>
                <c:pt idx="5275">
                  <c:v>5.3416000000000021E-4</c:v>
                </c:pt>
                <c:pt idx="5276">
                  <c:v>5.3416000000000021E-4</c:v>
                </c:pt>
                <c:pt idx="5277">
                  <c:v>5.3202000000000013E-4</c:v>
                </c:pt>
                <c:pt idx="5278">
                  <c:v>5.3291000000000015E-4</c:v>
                </c:pt>
                <c:pt idx="5279">
                  <c:v>5.2980000000000008E-4</c:v>
                </c:pt>
                <c:pt idx="5280">
                  <c:v>5.3329000000000007E-4</c:v>
                </c:pt>
                <c:pt idx="5281">
                  <c:v>5.3853000000000006E-4</c:v>
                </c:pt>
                <c:pt idx="5282">
                  <c:v>5.3603000000000006E-4</c:v>
                </c:pt>
                <c:pt idx="5283">
                  <c:v>5.2668000000000007E-4</c:v>
                </c:pt>
                <c:pt idx="5284">
                  <c:v>5.3104000000000009E-4</c:v>
                </c:pt>
                <c:pt idx="5285">
                  <c:v>5.2793000000000024E-4</c:v>
                </c:pt>
                <c:pt idx="5286">
                  <c:v>5.3329000000000007E-4</c:v>
                </c:pt>
                <c:pt idx="5287">
                  <c:v>5.2356000000000006E-4</c:v>
                </c:pt>
                <c:pt idx="5288">
                  <c:v>5.2231000000000011E-4</c:v>
                </c:pt>
                <c:pt idx="5289">
                  <c:v>5.2044000000000016E-4</c:v>
                </c:pt>
                <c:pt idx="5290">
                  <c:v>5.3011000000000009E-4</c:v>
                </c:pt>
                <c:pt idx="5291">
                  <c:v>5.2884000000000015E-4</c:v>
                </c:pt>
                <c:pt idx="5292">
                  <c:v>5.2418000000000018E-4</c:v>
                </c:pt>
                <c:pt idx="5293">
                  <c:v>5.3041999999999998E-4</c:v>
                </c:pt>
                <c:pt idx="5294">
                  <c:v>5.3041999999999998E-4</c:v>
                </c:pt>
                <c:pt idx="5295">
                  <c:v>5.2821000000000009E-4</c:v>
                </c:pt>
                <c:pt idx="5296">
                  <c:v>5.2418000000000018E-4</c:v>
                </c:pt>
                <c:pt idx="5297">
                  <c:v>5.3479000000000016E-4</c:v>
                </c:pt>
                <c:pt idx="5298">
                  <c:v>5.3075000000000008E-4</c:v>
                </c:pt>
                <c:pt idx="5299">
                  <c:v>5.2294000000000017E-4</c:v>
                </c:pt>
                <c:pt idx="5300">
                  <c:v>5.3167000000000015E-4</c:v>
                </c:pt>
                <c:pt idx="5301">
                  <c:v>5.3915000000000007E-4</c:v>
                </c:pt>
                <c:pt idx="5302">
                  <c:v>5.2948000000000003E-4</c:v>
                </c:pt>
                <c:pt idx="5303">
                  <c:v>5.2793000000000024E-4</c:v>
                </c:pt>
                <c:pt idx="5304">
                  <c:v>5.2503000000000011E-4</c:v>
                </c:pt>
                <c:pt idx="5305">
                  <c:v>5.2948000000000003E-4</c:v>
                </c:pt>
                <c:pt idx="5306">
                  <c:v>5.3915000000000007E-4</c:v>
                </c:pt>
                <c:pt idx="5307">
                  <c:v>5.2980000000000008E-4</c:v>
                </c:pt>
                <c:pt idx="5308">
                  <c:v>5.2855000000000014E-4</c:v>
                </c:pt>
                <c:pt idx="5309">
                  <c:v>5.2294000000000017E-4</c:v>
                </c:pt>
                <c:pt idx="5310">
                  <c:v>5.3416000000000021E-4</c:v>
                </c:pt>
                <c:pt idx="5311">
                  <c:v>5.3139000000000007E-4</c:v>
                </c:pt>
                <c:pt idx="5312">
                  <c:v>5.2630000000000016E-4</c:v>
                </c:pt>
                <c:pt idx="5313">
                  <c:v>5.2605000000000002E-4</c:v>
                </c:pt>
                <c:pt idx="5314">
                  <c:v>5.3139000000000007E-4</c:v>
                </c:pt>
                <c:pt idx="5315">
                  <c:v>5.3666000000000011E-4</c:v>
                </c:pt>
                <c:pt idx="5316">
                  <c:v>5.1422000000000013E-4</c:v>
                </c:pt>
                <c:pt idx="5317">
                  <c:v>5.335400000000001E-4</c:v>
                </c:pt>
                <c:pt idx="5318">
                  <c:v>5.3479000000000016E-4</c:v>
                </c:pt>
                <c:pt idx="5319">
                  <c:v>5.335400000000001E-4</c:v>
                </c:pt>
                <c:pt idx="5320">
                  <c:v>5.3666000000000011E-4</c:v>
                </c:pt>
                <c:pt idx="5321">
                  <c:v>5.2821000000000009E-4</c:v>
                </c:pt>
                <c:pt idx="5322">
                  <c:v>5.0859000000000006E-4</c:v>
                </c:pt>
                <c:pt idx="5323">
                  <c:v>5.2376000000000007E-4</c:v>
                </c:pt>
                <c:pt idx="5324">
                  <c:v>5.191900000000001E-4</c:v>
                </c:pt>
                <c:pt idx="5325">
                  <c:v>5.2418000000000018E-4</c:v>
                </c:pt>
                <c:pt idx="5326">
                  <c:v>5.2948000000000003E-4</c:v>
                </c:pt>
                <c:pt idx="5327">
                  <c:v>5.2757000000000021E-4</c:v>
                </c:pt>
                <c:pt idx="5328">
                  <c:v>5.3603000000000006E-4</c:v>
                </c:pt>
                <c:pt idx="5329">
                  <c:v>5.3104000000000009E-4</c:v>
                </c:pt>
                <c:pt idx="5330">
                  <c:v>5.2757000000000021E-4</c:v>
                </c:pt>
                <c:pt idx="5331">
                  <c:v>5.3229000000000004E-4</c:v>
                </c:pt>
                <c:pt idx="5332">
                  <c:v>5.1982000000000016E-4</c:v>
                </c:pt>
                <c:pt idx="5333">
                  <c:v>5.1732000000000015E-4</c:v>
                </c:pt>
                <c:pt idx="5334">
                  <c:v>5.2481000000000012E-4</c:v>
                </c:pt>
                <c:pt idx="5335">
                  <c:v>5.185700000000001E-4</c:v>
                </c:pt>
                <c:pt idx="5336">
                  <c:v>5.2793000000000024E-4</c:v>
                </c:pt>
                <c:pt idx="5337">
                  <c:v>5.3291000000000015E-4</c:v>
                </c:pt>
                <c:pt idx="5338">
                  <c:v>5.2980000000000008E-4</c:v>
                </c:pt>
                <c:pt idx="5339">
                  <c:v>5.3075000000000008E-4</c:v>
                </c:pt>
                <c:pt idx="5340">
                  <c:v>5.2439000000000012E-4</c:v>
                </c:pt>
                <c:pt idx="5341">
                  <c:v>5.335400000000001E-4</c:v>
                </c:pt>
                <c:pt idx="5342">
                  <c:v>5.2185000000000013E-4</c:v>
                </c:pt>
                <c:pt idx="5343">
                  <c:v>5.2481000000000012E-4</c:v>
                </c:pt>
                <c:pt idx="5344">
                  <c:v>5.2855000000000014E-4</c:v>
                </c:pt>
                <c:pt idx="5345">
                  <c:v>5.2605000000000002E-4</c:v>
                </c:pt>
                <c:pt idx="5346">
                  <c:v>5.3790000000000012E-4</c:v>
                </c:pt>
                <c:pt idx="5347">
                  <c:v>5.2566000000000006E-4</c:v>
                </c:pt>
                <c:pt idx="5348">
                  <c:v>5.2107000000000011E-4</c:v>
                </c:pt>
                <c:pt idx="5349">
                  <c:v>5.3167000000000015E-4</c:v>
                </c:pt>
                <c:pt idx="5350">
                  <c:v>5.3139000000000007E-4</c:v>
                </c:pt>
                <c:pt idx="5351">
                  <c:v>5.2605000000000002E-4</c:v>
                </c:pt>
                <c:pt idx="5352">
                  <c:v>5.2668000000000007E-4</c:v>
                </c:pt>
                <c:pt idx="5353">
                  <c:v>5.2793000000000024E-4</c:v>
                </c:pt>
                <c:pt idx="5354">
                  <c:v>5.2169000000000011E-4</c:v>
                </c:pt>
                <c:pt idx="5355">
                  <c:v>5.2294000000000017E-4</c:v>
                </c:pt>
                <c:pt idx="5356">
                  <c:v>5.2543000000000012E-4</c:v>
                </c:pt>
                <c:pt idx="5357">
                  <c:v>5.1867000000000026E-4</c:v>
                </c:pt>
                <c:pt idx="5358">
                  <c:v>5.3479000000000016E-4</c:v>
                </c:pt>
                <c:pt idx="5359">
                  <c:v>5.2481000000000012E-4</c:v>
                </c:pt>
                <c:pt idx="5360">
                  <c:v>5.2044000000000016E-4</c:v>
                </c:pt>
                <c:pt idx="5361">
                  <c:v>5.2948000000000003E-4</c:v>
                </c:pt>
                <c:pt idx="5362">
                  <c:v>5.2169000000000011E-4</c:v>
                </c:pt>
                <c:pt idx="5363">
                  <c:v>5.3457000000000016E-4</c:v>
                </c:pt>
                <c:pt idx="5364">
                  <c:v>5.3229000000000004E-4</c:v>
                </c:pt>
                <c:pt idx="5365">
                  <c:v>5.335400000000001E-4</c:v>
                </c:pt>
                <c:pt idx="5366">
                  <c:v>5.1929999999999999E-4</c:v>
                </c:pt>
                <c:pt idx="5367">
                  <c:v>5.2668000000000007E-4</c:v>
                </c:pt>
                <c:pt idx="5368">
                  <c:v>5.2884000000000015E-4</c:v>
                </c:pt>
                <c:pt idx="5369">
                  <c:v>5.2793000000000024E-4</c:v>
                </c:pt>
                <c:pt idx="5370">
                  <c:v>5.2668000000000007E-4</c:v>
                </c:pt>
                <c:pt idx="5371">
                  <c:v>5.2757000000000021E-4</c:v>
                </c:pt>
                <c:pt idx="5372">
                  <c:v>5.3541000000000005E-4</c:v>
                </c:pt>
                <c:pt idx="5373">
                  <c:v>5.3041999999999998E-4</c:v>
                </c:pt>
                <c:pt idx="5374">
                  <c:v>5.2730000000000008E-4</c:v>
                </c:pt>
                <c:pt idx="5375">
                  <c:v>5.2630000000000016E-4</c:v>
                </c:pt>
                <c:pt idx="5376">
                  <c:v>5.3790000000000012E-4</c:v>
                </c:pt>
                <c:pt idx="5377">
                  <c:v>5.191900000000001E-4</c:v>
                </c:pt>
                <c:pt idx="5378">
                  <c:v>5.2917000000000014E-4</c:v>
                </c:pt>
                <c:pt idx="5379">
                  <c:v>5.3104000000000009E-4</c:v>
                </c:pt>
                <c:pt idx="5380">
                  <c:v>5.2439000000000012E-4</c:v>
                </c:pt>
                <c:pt idx="5381">
                  <c:v>5.3167000000000015E-4</c:v>
                </c:pt>
                <c:pt idx="5382">
                  <c:v>5.2231000000000011E-4</c:v>
                </c:pt>
                <c:pt idx="5383">
                  <c:v>5.2793000000000024E-4</c:v>
                </c:pt>
                <c:pt idx="5384">
                  <c:v>5.2605000000000002E-4</c:v>
                </c:pt>
                <c:pt idx="5385">
                  <c:v>5.191900000000001E-4</c:v>
                </c:pt>
                <c:pt idx="5386">
                  <c:v>5.2980000000000008E-4</c:v>
                </c:pt>
                <c:pt idx="5387">
                  <c:v>5.3457000000000016E-4</c:v>
                </c:pt>
                <c:pt idx="5388">
                  <c:v>5.2044000000000016E-4</c:v>
                </c:pt>
                <c:pt idx="5389">
                  <c:v>5.1233000000000008E-4</c:v>
                </c:pt>
                <c:pt idx="5390">
                  <c:v>5.1867000000000026E-4</c:v>
                </c:pt>
                <c:pt idx="5391">
                  <c:v>5.1544999999999998E-4</c:v>
                </c:pt>
                <c:pt idx="5392">
                  <c:v>5.2356000000000006E-4</c:v>
                </c:pt>
                <c:pt idx="5393">
                  <c:v>5.3011000000000009E-4</c:v>
                </c:pt>
                <c:pt idx="5394">
                  <c:v>5.3075000000000008E-4</c:v>
                </c:pt>
                <c:pt idx="5395">
                  <c:v>5.3291000000000015E-4</c:v>
                </c:pt>
                <c:pt idx="5396">
                  <c:v>5.2693000000000011E-4</c:v>
                </c:pt>
                <c:pt idx="5397">
                  <c:v>5.2668000000000007E-4</c:v>
                </c:pt>
                <c:pt idx="5398">
                  <c:v>5.3041999999999998E-4</c:v>
                </c:pt>
                <c:pt idx="5399">
                  <c:v>5.2376000000000007E-4</c:v>
                </c:pt>
                <c:pt idx="5400">
                  <c:v>5.2730000000000008E-4</c:v>
                </c:pt>
                <c:pt idx="5401">
                  <c:v>5.3416000000000021E-4</c:v>
                </c:pt>
                <c:pt idx="5402">
                  <c:v>5.3774000000000009E-4</c:v>
                </c:pt>
                <c:pt idx="5403">
                  <c:v>5.3229000000000004E-4</c:v>
                </c:pt>
                <c:pt idx="5404">
                  <c:v>5.3167000000000015E-4</c:v>
                </c:pt>
                <c:pt idx="5405">
                  <c:v>5.2231000000000011E-4</c:v>
                </c:pt>
                <c:pt idx="5406">
                  <c:v>5.2884000000000015E-4</c:v>
                </c:pt>
                <c:pt idx="5407">
                  <c:v>5.2668000000000007E-4</c:v>
                </c:pt>
                <c:pt idx="5408">
                  <c:v>5.2917000000000014E-4</c:v>
                </c:pt>
                <c:pt idx="5409">
                  <c:v>5.2605000000000002E-4</c:v>
                </c:pt>
                <c:pt idx="5410">
                  <c:v>5.2543000000000012E-4</c:v>
                </c:pt>
                <c:pt idx="5411">
                  <c:v>5.2668000000000007E-4</c:v>
                </c:pt>
                <c:pt idx="5412">
                  <c:v>5.2543000000000012E-4</c:v>
                </c:pt>
                <c:pt idx="5413">
                  <c:v>5.2169000000000011E-4</c:v>
                </c:pt>
                <c:pt idx="5414">
                  <c:v>5.3139000000000007E-4</c:v>
                </c:pt>
                <c:pt idx="5415">
                  <c:v>5.3167000000000015E-4</c:v>
                </c:pt>
                <c:pt idx="5416">
                  <c:v>5.1867000000000026E-4</c:v>
                </c:pt>
                <c:pt idx="5417">
                  <c:v>5.3229000000000004E-4</c:v>
                </c:pt>
                <c:pt idx="5418">
                  <c:v>5.3104000000000009E-4</c:v>
                </c:pt>
                <c:pt idx="5419">
                  <c:v>5.2980000000000008E-4</c:v>
                </c:pt>
                <c:pt idx="5420">
                  <c:v>5.2543000000000012E-4</c:v>
                </c:pt>
                <c:pt idx="5421">
                  <c:v>5.3075000000000008E-4</c:v>
                </c:pt>
                <c:pt idx="5422">
                  <c:v>5.2730000000000008E-4</c:v>
                </c:pt>
                <c:pt idx="5423">
                  <c:v>5.2793000000000024E-4</c:v>
                </c:pt>
                <c:pt idx="5424">
                  <c:v>5.2884000000000015E-4</c:v>
                </c:pt>
                <c:pt idx="5425">
                  <c:v>5.2169000000000011E-4</c:v>
                </c:pt>
                <c:pt idx="5426">
                  <c:v>5.3520000000000011E-4</c:v>
                </c:pt>
                <c:pt idx="5427">
                  <c:v>5.335400000000001E-4</c:v>
                </c:pt>
                <c:pt idx="5428">
                  <c:v>5.2605000000000002E-4</c:v>
                </c:pt>
                <c:pt idx="5429">
                  <c:v>5.3104000000000009E-4</c:v>
                </c:pt>
                <c:pt idx="5430">
                  <c:v>5.2980000000000008E-4</c:v>
                </c:pt>
                <c:pt idx="5431">
                  <c:v>5.1795000000000009E-4</c:v>
                </c:pt>
                <c:pt idx="5432">
                  <c:v>5.2248000000000008E-4</c:v>
                </c:pt>
                <c:pt idx="5433">
                  <c:v>5.2418000000000018E-4</c:v>
                </c:pt>
                <c:pt idx="5434">
                  <c:v>5.2044000000000016E-4</c:v>
                </c:pt>
                <c:pt idx="5435">
                  <c:v>5.2439000000000012E-4</c:v>
                </c:pt>
                <c:pt idx="5436">
                  <c:v>5.2630000000000016E-4</c:v>
                </c:pt>
                <c:pt idx="5437">
                  <c:v>5.1483000000000008E-4</c:v>
                </c:pt>
                <c:pt idx="5438">
                  <c:v>5.2356000000000006E-4</c:v>
                </c:pt>
                <c:pt idx="5439">
                  <c:v>5.2980000000000008E-4</c:v>
                </c:pt>
                <c:pt idx="5440">
                  <c:v>5.2503000000000011E-4</c:v>
                </c:pt>
                <c:pt idx="5441">
                  <c:v>5.2169000000000011E-4</c:v>
                </c:pt>
                <c:pt idx="5442">
                  <c:v>5.3266000000000012E-4</c:v>
                </c:pt>
                <c:pt idx="5443">
                  <c:v>5.2503000000000011E-4</c:v>
                </c:pt>
                <c:pt idx="5444">
                  <c:v>5.335400000000001E-4</c:v>
                </c:pt>
                <c:pt idx="5445">
                  <c:v>5.3603000000000006E-4</c:v>
                </c:pt>
                <c:pt idx="5446">
                  <c:v>5.2566000000000006E-4</c:v>
                </c:pt>
                <c:pt idx="5447">
                  <c:v>5.2107000000000011E-4</c:v>
                </c:pt>
                <c:pt idx="5448">
                  <c:v>5.2821000000000009E-4</c:v>
                </c:pt>
                <c:pt idx="5449">
                  <c:v>5.3104000000000009E-4</c:v>
                </c:pt>
                <c:pt idx="5450">
                  <c:v>5.1358000000000013E-4</c:v>
                </c:pt>
                <c:pt idx="5451">
                  <c:v>5.2793000000000024E-4</c:v>
                </c:pt>
                <c:pt idx="5452">
                  <c:v>5.2169000000000011E-4</c:v>
                </c:pt>
                <c:pt idx="5453">
                  <c:v>5.3075000000000008E-4</c:v>
                </c:pt>
                <c:pt idx="5454">
                  <c:v>5.3041999999999998E-4</c:v>
                </c:pt>
                <c:pt idx="5455">
                  <c:v>5.2793000000000024E-4</c:v>
                </c:pt>
                <c:pt idx="5456">
                  <c:v>5.2503000000000011E-4</c:v>
                </c:pt>
                <c:pt idx="5457">
                  <c:v>5.2980000000000008E-4</c:v>
                </c:pt>
                <c:pt idx="5458">
                  <c:v>5.2566000000000006E-4</c:v>
                </c:pt>
                <c:pt idx="5459">
                  <c:v>5.2231000000000011E-4</c:v>
                </c:pt>
                <c:pt idx="5460">
                  <c:v>5.2107000000000011E-4</c:v>
                </c:pt>
                <c:pt idx="5461">
                  <c:v>5.2231000000000011E-4</c:v>
                </c:pt>
                <c:pt idx="5462">
                  <c:v>5.2884000000000015E-4</c:v>
                </c:pt>
                <c:pt idx="5463">
                  <c:v>5.2312000000000018E-4</c:v>
                </c:pt>
                <c:pt idx="5464">
                  <c:v>5.2730000000000008E-4</c:v>
                </c:pt>
                <c:pt idx="5465">
                  <c:v>5.3075000000000008E-4</c:v>
                </c:pt>
                <c:pt idx="5466">
                  <c:v>5.2693000000000011E-4</c:v>
                </c:pt>
                <c:pt idx="5467">
                  <c:v>5.2730000000000008E-4</c:v>
                </c:pt>
                <c:pt idx="5468">
                  <c:v>5.3104000000000009E-4</c:v>
                </c:pt>
                <c:pt idx="5469">
                  <c:v>5.3853000000000006E-4</c:v>
                </c:pt>
                <c:pt idx="5470">
                  <c:v>5.2044000000000016E-4</c:v>
                </c:pt>
                <c:pt idx="5471">
                  <c:v>5.2793000000000024E-4</c:v>
                </c:pt>
                <c:pt idx="5472">
                  <c:v>5.2917000000000014E-4</c:v>
                </c:pt>
                <c:pt idx="5473">
                  <c:v>5.2980000000000008E-4</c:v>
                </c:pt>
                <c:pt idx="5474">
                  <c:v>5.2312000000000018E-4</c:v>
                </c:pt>
                <c:pt idx="5475">
                  <c:v>5.2948000000000003E-4</c:v>
                </c:pt>
                <c:pt idx="5476">
                  <c:v>5.3104000000000009E-4</c:v>
                </c:pt>
                <c:pt idx="5477">
                  <c:v>5.2503000000000011E-4</c:v>
                </c:pt>
                <c:pt idx="5478">
                  <c:v>5.2730000000000008E-4</c:v>
                </c:pt>
                <c:pt idx="5479">
                  <c:v>5.3902000000000008E-4</c:v>
                </c:pt>
                <c:pt idx="5480">
                  <c:v>5.2169000000000011E-4</c:v>
                </c:pt>
                <c:pt idx="5481">
                  <c:v>5.2980000000000008E-4</c:v>
                </c:pt>
                <c:pt idx="5482">
                  <c:v>5.2356000000000006E-4</c:v>
                </c:pt>
                <c:pt idx="5483">
                  <c:v>5.1795000000000009E-4</c:v>
                </c:pt>
                <c:pt idx="5484">
                  <c:v>5.2855000000000014E-4</c:v>
                </c:pt>
                <c:pt idx="5485">
                  <c:v>5.185700000000001E-4</c:v>
                </c:pt>
                <c:pt idx="5486">
                  <c:v>5.2185000000000013E-4</c:v>
                </c:pt>
                <c:pt idx="5487">
                  <c:v>5.2356000000000006E-4</c:v>
                </c:pt>
                <c:pt idx="5488">
                  <c:v>5.1795000000000009E-4</c:v>
                </c:pt>
                <c:pt idx="5489">
                  <c:v>5.2294000000000017E-4</c:v>
                </c:pt>
                <c:pt idx="5490">
                  <c:v>5.3075000000000008E-4</c:v>
                </c:pt>
                <c:pt idx="5491">
                  <c:v>5.3041999999999998E-4</c:v>
                </c:pt>
                <c:pt idx="5492">
                  <c:v>5.2566000000000006E-4</c:v>
                </c:pt>
                <c:pt idx="5493">
                  <c:v>5.1982000000000016E-4</c:v>
                </c:pt>
                <c:pt idx="5494">
                  <c:v>5.3167000000000015E-4</c:v>
                </c:pt>
                <c:pt idx="5495">
                  <c:v>5.2630000000000016E-4</c:v>
                </c:pt>
                <c:pt idx="5496">
                  <c:v>5.2543000000000012E-4</c:v>
                </c:pt>
                <c:pt idx="5497">
                  <c:v>5.191900000000001E-4</c:v>
                </c:pt>
                <c:pt idx="5498">
                  <c:v>5.335400000000001E-4</c:v>
                </c:pt>
                <c:pt idx="5499">
                  <c:v>5.1167000000000009E-4</c:v>
                </c:pt>
                <c:pt idx="5500">
                  <c:v>5.2248000000000008E-4</c:v>
                </c:pt>
                <c:pt idx="5501">
                  <c:v>5.2481000000000012E-4</c:v>
                </c:pt>
                <c:pt idx="5502">
                  <c:v>5.1420000000000003E-4</c:v>
                </c:pt>
                <c:pt idx="5503">
                  <c:v>5.3041999999999998E-4</c:v>
                </c:pt>
                <c:pt idx="5504">
                  <c:v>5.2668000000000007E-4</c:v>
                </c:pt>
                <c:pt idx="5505">
                  <c:v>5.2543000000000012E-4</c:v>
                </c:pt>
                <c:pt idx="5506">
                  <c:v>5.1670000000000004E-4</c:v>
                </c:pt>
                <c:pt idx="5507">
                  <c:v>5.1740000000000011E-4</c:v>
                </c:pt>
                <c:pt idx="5508">
                  <c:v>5.185700000000001E-4</c:v>
                </c:pt>
                <c:pt idx="5509">
                  <c:v>5.1740000000000011E-4</c:v>
                </c:pt>
                <c:pt idx="5510">
                  <c:v>5.2481000000000012E-4</c:v>
                </c:pt>
                <c:pt idx="5511">
                  <c:v>5.2917000000000014E-4</c:v>
                </c:pt>
                <c:pt idx="5512">
                  <c:v>5.1994000000000009E-4</c:v>
                </c:pt>
                <c:pt idx="5513">
                  <c:v>5.1982000000000016E-4</c:v>
                </c:pt>
                <c:pt idx="5514">
                  <c:v>5.1867000000000026E-4</c:v>
                </c:pt>
                <c:pt idx="5515">
                  <c:v>5.3104000000000009E-4</c:v>
                </c:pt>
                <c:pt idx="5516">
                  <c:v>5.2543000000000012E-4</c:v>
                </c:pt>
                <c:pt idx="5517">
                  <c:v>5.185700000000001E-4</c:v>
                </c:pt>
                <c:pt idx="5518">
                  <c:v>5.2855000000000014E-4</c:v>
                </c:pt>
                <c:pt idx="5519">
                  <c:v>5.1295000000000008E-4</c:v>
                </c:pt>
                <c:pt idx="5520">
                  <c:v>5.2481000000000012E-4</c:v>
                </c:pt>
                <c:pt idx="5521">
                  <c:v>5.3075000000000008E-4</c:v>
                </c:pt>
                <c:pt idx="5522">
                  <c:v>5.2356000000000006E-4</c:v>
                </c:pt>
                <c:pt idx="5523">
                  <c:v>5.2107000000000011E-4</c:v>
                </c:pt>
                <c:pt idx="5524">
                  <c:v>5.2917000000000014E-4</c:v>
                </c:pt>
                <c:pt idx="5525">
                  <c:v>5.3041999999999998E-4</c:v>
                </c:pt>
                <c:pt idx="5526">
                  <c:v>5.2185000000000013E-4</c:v>
                </c:pt>
                <c:pt idx="5527">
                  <c:v>5.335400000000001E-4</c:v>
                </c:pt>
                <c:pt idx="5528">
                  <c:v>5.2356000000000006E-4</c:v>
                </c:pt>
                <c:pt idx="5529">
                  <c:v>5.2730000000000008E-4</c:v>
                </c:pt>
                <c:pt idx="5530">
                  <c:v>5.2231000000000011E-4</c:v>
                </c:pt>
                <c:pt idx="5531">
                  <c:v>5.191900000000001E-4</c:v>
                </c:pt>
                <c:pt idx="5532">
                  <c:v>5.2980000000000008E-4</c:v>
                </c:pt>
                <c:pt idx="5533">
                  <c:v>5.2058000000000009E-4</c:v>
                </c:pt>
                <c:pt idx="5534">
                  <c:v>5.3266000000000012E-4</c:v>
                </c:pt>
                <c:pt idx="5535">
                  <c:v>5.2980000000000008E-4</c:v>
                </c:pt>
                <c:pt idx="5536">
                  <c:v>5.2543000000000012E-4</c:v>
                </c:pt>
                <c:pt idx="5537">
                  <c:v>5.3291000000000015E-4</c:v>
                </c:pt>
                <c:pt idx="5538">
                  <c:v>5.2630000000000016E-4</c:v>
                </c:pt>
                <c:pt idx="5539">
                  <c:v>5.3167000000000015E-4</c:v>
                </c:pt>
                <c:pt idx="5540">
                  <c:v>5.2231000000000011E-4</c:v>
                </c:pt>
                <c:pt idx="5541">
                  <c:v>5.4165000000000018E-4</c:v>
                </c:pt>
                <c:pt idx="5542">
                  <c:v>5.5110000000000011E-4</c:v>
                </c:pt>
                <c:pt idx="5543">
                  <c:v>5.036000000000001E-4</c:v>
                </c:pt>
                <c:pt idx="5544">
                  <c:v>5.191900000000001E-4</c:v>
                </c:pt>
                <c:pt idx="5545">
                  <c:v>5.3104000000000009E-4</c:v>
                </c:pt>
                <c:pt idx="5546">
                  <c:v>5.3479000000000016E-4</c:v>
                </c:pt>
                <c:pt idx="5547">
                  <c:v>5.2294000000000017E-4</c:v>
                </c:pt>
                <c:pt idx="5548">
                  <c:v>5.2439000000000012E-4</c:v>
                </c:pt>
                <c:pt idx="5549">
                  <c:v>5.2855000000000014E-4</c:v>
                </c:pt>
                <c:pt idx="5550">
                  <c:v>5.097700000000001E-4</c:v>
                </c:pt>
                <c:pt idx="5551">
                  <c:v>5.2044000000000016E-4</c:v>
                </c:pt>
                <c:pt idx="5552">
                  <c:v>5.3041999999999998E-4</c:v>
                </c:pt>
                <c:pt idx="5553">
                  <c:v>5.0922000000000012E-4</c:v>
                </c:pt>
                <c:pt idx="5554">
                  <c:v>5.2231000000000011E-4</c:v>
                </c:pt>
                <c:pt idx="5555">
                  <c:v>5.3167000000000015E-4</c:v>
                </c:pt>
                <c:pt idx="5556">
                  <c:v>5.2376000000000007E-4</c:v>
                </c:pt>
                <c:pt idx="5557">
                  <c:v>5.1608000000000003E-4</c:v>
                </c:pt>
                <c:pt idx="5558">
                  <c:v>5.4601000000000009E-4</c:v>
                </c:pt>
                <c:pt idx="5559">
                  <c:v>5.3915000000000007E-4</c:v>
                </c:pt>
                <c:pt idx="5560">
                  <c:v>5.2793000000000024E-4</c:v>
                </c:pt>
                <c:pt idx="5561">
                  <c:v>5.2481000000000012E-4</c:v>
                </c:pt>
                <c:pt idx="5562">
                  <c:v>5.2821000000000009E-4</c:v>
                </c:pt>
                <c:pt idx="5563">
                  <c:v>5.1670000000000004E-4</c:v>
                </c:pt>
                <c:pt idx="5564">
                  <c:v>5.2543000000000012E-4</c:v>
                </c:pt>
                <c:pt idx="5565">
                  <c:v>5.2481000000000012E-4</c:v>
                </c:pt>
                <c:pt idx="5566">
                  <c:v>5.1670000000000004E-4</c:v>
                </c:pt>
                <c:pt idx="5567">
                  <c:v>5.185700000000001E-4</c:v>
                </c:pt>
                <c:pt idx="5568">
                  <c:v>5.2503000000000011E-4</c:v>
                </c:pt>
                <c:pt idx="5569">
                  <c:v>5.1982000000000016E-4</c:v>
                </c:pt>
                <c:pt idx="5570">
                  <c:v>5.2044000000000016E-4</c:v>
                </c:pt>
                <c:pt idx="5571">
                  <c:v>5.2294000000000017E-4</c:v>
                </c:pt>
                <c:pt idx="5572">
                  <c:v>5.2793000000000024E-4</c:v>
                </c:pt>
                <c:pt idx="5573">
                  <c:v>5.0595000000000013E-4</c:v>
                </c:pt>
                <c:pt idx="5574">
                  <c:v>5.2793000000000024E-4</c:v>
                </c:pt>
                <c:pt idx="5575">
                  <c:v>5.185700000000001E-4</c:v>
                </c:pt>
                <c:pt idx="5576">
                  <c:v>5.2980000000000008E-4</c:v>
                </c:pt>
                <c:pt idx="5577">
                  <c:v>5.2884000000000015E-4</c:v>
                </c:pt>
                <c:pt idx="5578">
                  <c:v>5.1483000000000008E-4</c:v>
                </c:pt>
                <c:pt idx="5579">
                  <c:v>5.2884000000000015E-4</c:v>
                </c:pt>
                <c:pt idx="5580">
                  <c:v>5.2917000000000014E-4</c:v>
                </c:pt>
                <c:pt idx="5581">
                  <c:v>5.191900000000001E-4</c:v>
                </c:pt>
                <c:pt idx="5582">
                  <c:v>5.1483000000000008E-4</c:v>
                </c:pt>
                <c:pt idx="5583">
                  <c:v>5.1483000000000008E-4</c:v>
                </c:pt>
                <c:pt idx="5584">
                  <c:v>5.2855000000000014E-4</c:v>
                </c:pt>
                <c:pt idx="5585">
                  <c:v>5.2248000000000008E-4</c:v>
                </c:pt>
                <c:pt idx="5586">
                  <c:v>5.2439000000000012E-4</c:v>
                </c:pt>
                <c:pt idx="5587">
                  <c:v>5.2231000000000011E-4</c:v>
                </c:pt>
                <c:pt idx="5588">
                  <c:v>5.2356000000000006E-4</c:v>
                </c:pt>
                <c:pt idx="5589">
                  <c:v>5.1040000000000015E-4</c:v>
                </c:pt>
                <c:pt idx="5590">
                  <c:v>5.2855000000000014E-4</c:v>
                </c:pt>
                <c:pt idx="5591">
                  <c:v>5.1795000000000009E-4</c:v>
                </c:pt>
                <c:pt idx="5592">
                  <c:v>5.2312000000000018E-4</c:v>
                </c:pt>
                <c:pt idx="5593">
                  <c:v>5.2980000000000008E-4</c:v>
                </c:pt>
                <c:pt idx="5594">
                  <c:v>5.2793000000000024E-4</c:v>
                </c:pt>
                <c:pt idx="5595">
                  <c:v>5.3229000000000004E-4</c:v>
                </c:pt>
                <c:pt idx="5596">
                  <c:v>5.2418000000000018E-4</c:v>
                </c:pt>
                <c:pt idx="5597">
                  <c:v>5.2248000000000008E-4</c:v>
                </c:pt>
                <c:pt idx="5598">
                  <c:v>5.1608000000000003E-4</c:v>
                </c:pt>
                <c:pt idx="5599">
                  <c:v>5.1670000000000004E-4</c:v>
                </c:pt>
                <c:pt idx="5600">
                  <c:v>5.2044000000000016E-4</c:v>
                </c:pt>
                <c:pt idx="5601">
                  <c:v>5.3011000000000009E-4</c:v>
                </c:pt>
                <c:pt idx="5602">
                  <c:v>5.1608000000000003E-4</c:v>
                </c:pt>
                <c:pt idx="5603">
                  <c:v>5.2418000000000018E-4</c:v>
                </c:pt>
                <c:pt idx="5604">
                  <c:v>5.1170999999999996E-4</c:v>
                </c:pt>
                <c:pt idx="5605">
                  <c:v>5.2605000000000002E-4</c:v>
                </c:pt>
                <c:pt idx="5606">
                  <c:v>5.1612000000000012E-4</c:v>
                </c:pt>
                <c:pt idx="5607">
                  <c:v>5.2356000000000006E-4</c:v>
                </c:pt>
                <c:pt idx="5608">
                  <c:v>5.3838000000000009E-4</c:v>
                </c:pt>
                <c:pt idx="5609">
                  <c:v>5.2948000000000003E-4</c:v>
                </c:pt>
                <c:pt idx="5610">
                  <c:v>5.0849000000000001E-4</c:v>
                </c:pt>
                <c:pt idx="5611">
                  <c:v>5.2730000000000008E-4</c:v>
                </c:pt>
                <c:pt idx="5612">
                  <c:v>5.0595000000000013E-4</c:v>
                </c:pt>
                <c:pt idx="5613">
                  <c:v>5.3728000000000011E-4</c:v>
                </c:pt>
                <c:pt idx="5614">
                  <c:v>5.2730000000000008E-4</c:v>
                </c:pt>
                <c:pt idx="5615">
                  <c:v>5.1483000000000008E-4</c:v>
                </c:pt>
                <c:pt idx="5616">
                  <c:v>5.1422000000000013E-4</c:v>
                </c:pt>
                <c:pt idx="5617">
                  <c:v>5.1544999999999998E-4</c:v>
                </c:pt>
                <c:pt idx="5618">
                  <c:v>5.2418000000000018E-4</c:v>
                </c:pt>
                <c:pt idx="5619">
                  <c:v>5.191900000000001E-4</c:v>
                </c:pt>
                <c:pt idx="5620">
                  <c:v>5.1544999999999998E-4</c:v>
                </c:pt>
                <c:pt idx="5621">
                  <c:v>5.2058000000000009E-4</c:v>
                </c:pt>
                <c:pt idx="5622">
                  <c:v>5.1358000000000013E-4</c:v>
                </c:pt>
                <c:pt idx="5623">
                  <c:v>5.1670000000000004E-4</c:v>
                </c:pt>
                <c:pt idx="5624">
                  <c:v>5.1420000000000003E-4</c:v>
                </c:pt>
                <c:pt idx="5625">
                  <c:v>5.2356000000000006E-4</c:v>
                </c:pt>
                <c:pt idx="5626">
                  <c:v>5.2312000000000018E-4</c:v>
                </c:pt>
                <c:pt idx="5627">
                  <c:v>5.1544999999999998E-4</c:v>
                </c:pt>
                <c:pt idx="5628">
                  <c:v>5.1676000000000001E-4</c:v>
                </c:pt>
                <c:pt idx="5629">
                  <c:v>5.1548999999999996E-4</c:v>
                </c:pt>
                <c:pt idx="5630">
                  <c:v>5.1420000000000003E-4</c:v>
                </c:pt>
                <c:pt idx="5631">
                  <c:v>5.1676000000000001E-4</c:v>
                </c:pt>
                <c:pt idx="5632">
                  <c:v>5.1795000000000009E-4</c:v>
                </c:pt>
                <c:pt idx="5633">
                  <c:v>5.1483000000000008E-4</c:v>
                </c:pt>
                <c:pt idx="5634">
                  <c:v>5.2121000000000003E-4</c:v>
                </c:pt>
                <c:pt idx="5635">
                  <c:v>5.2543000000000012E-4</c:v>
                </c:pt>
                <c:pt idx="5636">
                  <c:v>5.185700000000001E-4</c:v>
                </c:pt>
                <c:pt idx="5637">
                  <c:v>5.2231000000000011E-4</c:v>
                </c:pt>
                <c:pt idx="5638">
                  <c:v>5.1732000000000015E-4</c:v>
                </c:pt>
                <c:pt idx="5639">
                  <c:v>5.1982000000000016E-4</c:v>
                </c:pt>
                <c:pt idx="5640">
                  <c:v>5.1676000000000001E-4</c:v>
                </c:pt>
                <c:pt idx="5641">
                  <c:v>5.2356000000000006E-4</c:v>
                </c:pt>
                <c:pt idx="5642">
                  <c:v>5.2356000000000006E-4</c:v>
                </c:pt>
                <c:pt idx="5643">
                  <c:v>5.2231000000000011E-4</c:v>
                </c:pt>
                <c:pt idx="5644">
                  <c:v>5.1544999999999998E-4</c:v>
                </c:pt>
                <c:pt idx="5645">
                  <c:v>5.0984000000000012E-4</c:v>
                </c:pt>
                <c:pt idx="5646">
                  <c:v>5.0859000000000006E-4</c:v>
                </c:pt>
                <c:pt idx="5647">
                  <c:v>5.1296000000000013E-4</c:v>
                </c:pt>
                <c:pt idx="5648">
                  <c:v>5.1740000000000011E-4</c:v>
                </c:pt>
                <c:pt idx="5649">
                  <c:v>5.1740000000000011E-4</c:v>
                </c:pt>
                <c:pt idx="5650">
                  <c:v>5.2169000000000011E-4</c:v>
                </c:pt>
                <c:pt idx="5651">
                  <c:v>5.4040000000000013E-4</c:v>
                </c:pt>
                <c:pt idx="5652">
                  <c:v>5.3291000000000015E-4</c:v>
                </c:pt>
                <c:pt idx="5653">
                  <c:v>5.1420000000000003E-4</c:v>
                </c:pt>
                <c:pt idx="5654">
                  <c:v>5.2821000000000009E-4</c:v>
                </c:pt>
                <c:pt idx="5655">
                  <c:v>5.2169000000000011E-4</c:v>
                </c:pt>
                <c:pt idx="5656">
                  <c:v>5.2248000000000008E-4</c:v>
                </c:pt>
                <c:pt idx="5657">
                  <c:v>5.1732000000000015E-4</c:v>
                </c:pt>
                <c:pt idx="5658">
                  <c:v>5.2481000000000012E-4</c:v>
                </c:pt>
                <c:pt idx="5659">
                  <c:v>5.2917000000000014E-4</c:v>
                </c:pt>
                <c:pt idx="5660">
                  <c:v>5.2294000000000017E-4</c:v>
                </c:pt>
                <c:pt idx="5661">
                  <c:v>5.2605000000000002E-4</c:v>
                </c:pt>
                <c:pt idx="5662">
                  <c:v>5.2481000000000012E-4</c:v>
                </c:pt>
                <c:pt idx="5663">
                  <c:v>5.2107000000000011E-4</c:v>
                </c:pt>
                <c:pt idx="5664">
                  <c:v>5.1422000000000013E-4</c:v>
                </c:pt>
                <c:pt idx="5665">
                  <c:v>5.1670000000000004E-4</c:v>
                </c:pt>
                <c:pt idx="5666">
                  <c:v>5.3041999999999998E-4</c:v>
                </c:pt>
                <c:pt idx="5667">
                  <c:v>5.2980000000000008E-4</c:v>
                </c:pt>
                <c:pt idx="5668">
                  <c:v>5.2231000000000011E-4</c:v>
                </c:pt>
                <c:pt idx="5669">
                  <c:v>5.1167000000000009E-4</c:v>
                </c:pt>
                <c:pt idx="5670">
                  <c:v>5.1296000000000013E-4</c:v>
                </c:pt>
                <c:pt idx="5671">
                  <c:v>5.1670000000000004E-4</c:v>
                </c:pt>
                <c:pt idx="5672">
                  <c:v>5.2231000000000011E-4</c:v>
                </c:pt>
                <c:pt idx="5673">
                  <c:v>5.1548999999999996E-4</c:v>
                </c:pt>
                <c:pt idx="5674">
                  <c:v>5.2312000000000018E-4</c:v>
                </c:pt>
                <c:pt idx="5675">
                  <c:v>5.2169000000000011E-4</c:v>
                </c:pt>
                <c:pt idx="5676">
                  <c:v>5.2248000000000008E-4</c:v>
                </c:pt>
                <c:pt idx="5677">
                  <c:v>5.2821000000000009E-4</c:v>
                </c:pt>
                <c:pt idx="5678">
                  <c:v>5.2107000000000011E-4</c:v>
                </c:pt>
                <c:pt idx="5679">
                  <c:v>5.3167000000000015E-4</c:v>
                </c:pt>
                <c:pt idx="5680">
                  <c:v>5.1296000000000013E-4</c:v>
                </c:pt>
                <c:pt idx="5681">
                  <c:v>5.191900000000001E-4</c:v>
                </c:pt>
                <c:pt idx="5682">
                  <c:v>5.2058000000000009E-4</c:v>
                </c:pt>
                <c:pt idx="5683">
                  <c:v>5.2884000000000015E-4</c:v>
                </c:pt>
                <c:pt idx="5684">
                  <c:v>5.2169000000000011E-4</c:v>
                </c:pt>
                <c:pt idx="5685">
                  <c:v>5.2693000000000011E-4</c:v>
                </c:pt>
                <c:pt idx="5686">
                  <c:v>5.2793000000000024E-4</c:v>
                </c:pt>
                <c:pt idx="5687">
                  <c:v>5.1732000000000015E-4</c:v>
                </c:pt>
                <c:pt idx="5688">
                  <c:v>5.2169000000000011E-4</c:v>
                </c:pt>
                <c:pt idx="5689">
                  <c:v>5.1795000000000009E-4</c:v>
                </c:pt>
                <c:pt idx="5690">
                  <c:v>5.185700000000001E-4</c:v>
                </c:pt>
                <c:pt idx="5691">
                  <c:v>5.1732000000000015E-4</c:v>
                </c:pt>
                <c:pt idx="5692">
                  <c:v>5.1670000000000004E-4</c:v>
                </c:pt>
                <c:pt idx="5693">
                  <c:v>5.1104000000000004E-4</c:v>
                </c:pt>
                <c:pt idx="5694">
                  <c:v>5.0797000000000017E-4</c:v>
                </c:pt>
                <c:pt idx="5695">
                  <c:v>5.2884000000000015E-4</c:v>
                </c:pt>
                <c:pt idx="5696">
                  <c:v>5.2058000000000009E-4</c:v>
                </c:pt>
                <c:pt idx="5697">
                  <c:v>5.1544999999999998E-4</c:v>
                </c:pt>
                <c:pt idx="5698">
                  <c:v>5.1795000000000009E-4</c:v>
                </c:pt>
                <c:pt idx="5699">
                  <c:v>5.3853000000000006E-4</c:v>
                </c:pt>
                <c:pt idx="5700">
                  <c:v>5.1670000000000004E-4</c:v>
                </c:pt>
                <c:pt idx="5701">
                  <c:v>5.1548999999999996E-4</c:v>
                </c:pt>
                <c:pt idx="5702">
                  <c:v>5.1358000000000013E-4</c:v>
                </c:pt>
                <c:pt idx="5703">
                  <c:v>5.185700000000001E-4</c:v>
                </c:pt>
                <c:pt idx="5704">
                  <c:v>5.3202000000000013E-4</c:v>
                </c:pt>
                <c:pt idx="5705">
                  <c:v>5.2312000000000018E-4</c:v>
                </c:pt>
                <c:pt idx="5706">
                  <c:v>5.1358000000000013E-4</c:v>
                </c:pt>
                <c:pt idx="5707">
                  <c:v>5.1740000000000011E-4</c:v>
                </c:pt>
                <c:pt idx="5708">
                  <c:v>5.191900000000001E-4</c:v>
                </c:pt>
                <c:pt idx="5709">
                  <c:v>5.2543000000000012E-4</c:v>
                </c:pt>
                <c:pt idx="5710">
                  <c:v>5.2169000000000011E-4</c:v>
                </c:pt>
                <c:pt idx="5711">
                  <c:v>5.1544999999999998E-4</c:v>
                </c:pt>
                <c:pt idx="5712">
                  <c:v>5.2376000000000007E-4</c:v>
                </c:pt>
                <c:pt idx="5713">
                  <c:v>5.2481000000000012E-4</c:v>
                </c:pt>
                <c:pt idx="5714">
                  <c:v>5.3229000000000004E-4</c:v>
                </c:pt>
                <c:pt idx="5715">
                  <c:v>5.2356000000000006E-4</c:v>
                </c:pt>
                <c:pt idx="5716">
                  <c:v>5.191900000000001E-4</c:v>
                </c:pt>
                <c:pt idx="5717">
                  <c:v>5.2169000000000011E-4</c:v>
                </c:pt>
                <c:pt idx="5718">
                  <c:v>5.2044000000000016E-4</c:v>
                </c:pt>
                <c:pt idx="5719">
                  <c:v>5.1358000000000013E-4</c:v>
                </c:pt>
                <c:pt idx="5720">
                  <c:v>5.1994000000000009E-4</c:v>
                </c:pt>
                <c:pt idx="5721">
                  <c:v>5.3075000000000008E-4</c:v>
                </c:pt>
                <c:pt idx="5722">
                  <c:v>5.2044000000000016E-4</c:v>
                </c:pt>
                <c:pt idx="5723">
                  <c:v>5.2855000000000014E-4</c:v>
                </c:pt>
                <c:pt idx="5724">
                  <c:v>5.1982000000000016E-4</c:v>
                </c:pt>
                <c:pt idx="5725">
                  <c:v>5.185700000000001E-4</c:v>
                </c:pt>
                <c:pt idx="5726">
                  <c:v>5.191900000000001E-4</c:v>
                </c:pt>
                <c:pt idx="5727">
                  <c:v>5.2481000000000012E-4</c:v>
                </c:pt>
                <c:pt idx="5728">
                  <c:v>5.1795000000000009E-4</c:v>
                </c:pt>
                <c:pt idx="5729">
                  <c:v>5.2418000000000018E-4</c:v>
                </c:pt>
                <c:pt idx="5730">
                  <c:v>5.185700000000001E-4</c:v>
                </c:pt>
                <c:pt idx="5731">
                  <c:v>5.2169000000000011E-4</c:v>
                </c:pt>
                <c:pt idx="5732">
                  <c:v>5.185700000000001E-4</c:v>
                </c:pt>
                <c:pt idx="5733">
                  <c:v>5.0672000000000011E-4</c:v>
                </c:pt>
                <c:pt idx="5734">
                  <c:v>5.1109000000000007E-4</c:v>
                </c:pt>
                <c:pt idx="5735">
                  <c:v>5.2185000000000013E-4</c:v>
                </c:pt>
                <c:pt idx="5736">
                  <c:v>5.1795000000000009E-4</c:v>
                </c:pt>
                <c:pt idx="5737">
                  <c:v>5.1732000000000015E-4</c:v>
                </c:pt>
                <c:pt idx="5738">
                  <c:v>5.1358000000000013E-4</c:v>
                </c:pt>
                <c:pt idx="5739">
                  <c:v>5.1803000000000016E-4</c:v>
                </c:pt>
                <c:pt idx="5740">
                  <c:v>5.1982000000000016E-4</c:v>
                </c:pt>
                <c:pt idx="5741">
                  <c:v>5.0922000000000012E-4</c:v>
                </c:pt>
                <c:pt idx="5742">
                  <c:v>5.0547000000000016E-4</c:v>
                </c:pt>
                <c:pt idx="5743">
                  <c:v>5.0797000000000017E-4</c:v>
                </c:pt>
                <c:pt idx="5744">
                  <c:v>5.0849000000000001E-4</c:v>
                </c:pt>
                <c:pt idx="5745">
                  <c:v>5.1170999999999996E-4</c:v>
                </c:pt>
                <c:pt idx="5746">
                  <c:v>5.2356000000000006E-4</c:v>
                </c:pt>
                <c:pt idx="5747">
                  <c:v>5.1358000000000013E-4</c:v>
                </c:pt>
                <c:pt idx="5748">
                  <c:v>4.9737000000000023E-4</c:v>
                </c:pt>
                <c:pt idx="5749">
                  <c:v>5.0984000000000012E-4</c:v>
                </c:pt>
                <c:pt idx="5750">
                  <c:v>5.1296000000000013E-4</c:v>
                </c:pt>
                <c:pt idx="5751">
                  <c:v>5.0277000000000004E-4</c:v>
                </c:pt>
                <c:pt idx="5752">
                  <c:v>5.2605000000000002E-4</c:v>
                </c:pt>
                <c:pt idx="5753">
                  <c:v>5.2481000000000012E-4</c:v>
                </c:pt>
                <c:pt idx="5754">
                  <c:v>5.1233000000000008E-4</c:v>
                </c:pt>
                <c:pt idx="5755">
                  <c:v>5.1420000000000003E-4</c:v>
                </c:pt>
                <c:pt idx="5756">
                  <c:v>5.1544999999999998E-4</c:v>
                </c:pt>
                <c:pt idx="5757">
                  <c:v>5.1420000000000003E-4</c:v>
                </c:pt>
                <c:pt idx="5758">
                  <c:v>5.1170999999999996E-4</c:v>
                </c:pt>
                <c:pt idx="5759">
                  <c:v>5.2605000000000002E-4</c:v>
                </c:pt>
                <c:pt idx="5760">
                  <c:v>5.0722000000000007E-4</c:v>
                </c:pt>
                <c:pt idx="5761">
                  <c:v>5.191900000000001E-4</c:v>
                </c:pt>
                <c:pt idx="5762">
                  <c:v>5.0672000000000011E-4</c:v>
                </c:pt>
                <c:pt idx="5763">
                  <c:v>5.2058000000000009E-4</c:v>
                </c:pt>
                <c:pt idx="5764">
                  <c:v>5.1046000000000012E-4</c:v>
                </c:pt>
                <c:pt idx="5765">
                  <c:v>5.2169000000000011E-4</c:v>
                </c:pt>
                <c:pt idx="5766">
                  <c:v>5.1867000000000026E-4</c:v>
                </c:pt>
                <c:pt idx="5767">
                  <c:v>5.1795000000000009E-4</c:v>
                </c:pt>
                <c:pt idx="5768">
                  <c:v>5.1296000000000013E-4</c:v>
                </c:pt>
                <c:pt idx="5769">
                  <c:v>5.191900000000001E-4</c:v>
                </c:pt>
                <c:pt idx="5770">
                  <c:v>5.0672000000000011E-4</c:v>
                </c:pt>
                <c:pt idx="5771">
                  <c:v>5.1230999999999998E-4</c:v>
                </c:pt>
                <c:pt idx="5772">
                  <c:v>5.1296000000000013E-4</c:v>
                </c:pt>
                <c:pt idx="5773">
                  <c:v>5.1358000000000013E-4</c:v>
                </c:pt>
                <c:pt idx="5774">
                  <c:v>5.1230999999999998E-4</c:v>
                </c:pt>
                <c:pt idx="5775">
                  <c:v>5.1732000000000015E-4</c:v>
                </c:pt>
                <c:pt idx="5776">
                  <c:v>5.1233000000000008E-4</c:v>
                </c:pt>
                <c:pt idx="5777">
                  <c:v>5.1608000000000003E-4</c:v>
                </c:pt>
                <c:pt idx="5778">
                  <c:v>5.191900000000001E-4</c:v>
                </c:pt>
                <c:pt idx="5779">
                  <c:v>5.1732000000000015E-4</c:v>
                </c:pt>
                <c:pt idx="5780">
                  <c:v>5.1994000000000009E-4</c:v>
                </c:pt>
                <c:pt idx="5781">
                  <c:v>5.1670000000000004E-4</c:v>
                </c:pt>
                <c:pt idx="5782">
                  <c:v>5.1167000000000009E-4</c:v>
                </c:pt>
                <c:pt idx="5783">
                  <c:v>5.2169000000000011E-4</c:v>
                </c:pt>
                <c:pt idx="5784">
                  <c:v>5.1170999999999996E-4</c:v>
                </c:pt>
                <c:pt idx="5785">
                  <c:v>5.1670000000000004E-4</c:v>
                </c:pt>
                <c:pt idx="5786">
                  <c:v>5.1046000000000012E-4</c:v>
                </c:pt>
                <c:pt idx="5787">
                  <c:v>5.1230999999999998E-4</c:v>
                </c:pt>
                <c:pt idx="5788">
                  <c:v>5.185700000000001E-4</c:v>
                </c:pt>
                <c:pt idx="5789">
                  <c:v>5.0485000000000016E-4</c:v>
                </c:pt>
                <c:pt idx="5790">
                  <c:v>5.1296000000000013E-4</c:v>
                </c:pt>
                <c:pt idx="5791">
                  <c:v>5.1732000000000015E-4</c:v>
                </c:pt>
                <c:pt idx="5792">
                  <c:v>5.1358000000000013E-4</c:v>
                </c:pt>
                <c:pt idx="5793">
                  <c:v>5.2630000000000016E-4</c:v>
                </c:pt>
                <c:pt idx="5794">
                  <c:v>5.1867000000000026E-4</c:v>
                </c:pt>
                <c:pt idx="5795">
                  <c:v>5.2730000000000008E-4</c:v>
                </c:pt>
                <c:pt idx="5796">
                  <c:v>5.1982000000000016E-4</c:v>
                </c:pt>
                <c:pt idx="5797">
                  <c:v>5.1170999999999996E-4</c:v>
                </c:pt>
                <c:pt idx="5798">
                  <c:v>5.2231000000000011E-4</c:v>
                </c:pt>
                <c:pt idx="5799">
                  <c:v>5.1483000000000008E-4</c:v>
                </c:pt>
                <c:pt idx="5800">
                  <c:v>5.1732000000000015E-4</c:v>
                </c:pt>
                <c:pt idx="5801">
                  <c:v>5.1732000000000015E-4</c:v>
                </c:pt>
                <c:pt idx="5802">
                  <c:v>5.1233000000000008E-4</c:v>
                </c:pt>
                <c:pt idx="5803">
                  <c:v>5.1670000000000004E-4</c:v>
                </c:pt>
                <c:pt idx="5804">
                  <c:v>5.1358000000000013E-4</c:v>
                </c:pt>
                <c:pt idx="5805">
                  <c:v>5.1420000000000003E-4</c:v>
                </c:pt>
                <c:pt idx="5806">
                  <c:v>5.097700000000001E-4</c:v>
                </c:pt>
                <c:pt idx="5807">
                  <c:v>5.1296000000000013E-4</c:v>
                </c:pt>
                <c:pt idx="5808">
                  <c:v>5.1994000000000009E-4</c:v>
                </c:pt>
                <c:pt idx="5809">
                  <c:v>5.2044000000000016E-4</c:v>
                </c:pt>
                <c:pt idx="5810">
                  <c:v>5.2107000000000011E-4</c:v>
                </c:pt>
                <c:pt idx="5811">
                  <c:v>5.191900000000001E-4</c:v>
                </c:pt>
                <c:pt idx="5812">
                  <c:v>5.2169000000000011E-4</c:v>
                </c:pt>
                <c:pt idx="5813">
                  <c:v>5.2294000000000017E-4</c:v>
                </c:pt>
                <c:pt idx="5814">
                  <c:v>5.1358000000000013E-4</c:v>
                </c:pt>
                <c:pt idx="5815">
                  <c:v>5.1676000000000001E-4</c:v>
                </c:pt>
                <c:pt idx="5816">
                  <c:v>5.0922000000000012E-4</c:v>
                </c:pt>
                <c:pt idx="5817">
                  <c:v>5.0922000000000012E-4</c:v>
                </c:pt>
                <c:pt idx="5818">
                  <c:v>5.2231000000000011E-4</c:v>
                </c:pt>
                <c:pt idx="5819">
                  <c:v>5.1358000000000013E-4</c:v>
                </c:pt>
                <c:pt idx="5820">
                  <c:v>5.1483000000000008E-4</c:v>
                </c:pt>
                <c:pt idx="5821">
                  <c:v>5.1867000000000026E-4</c:v>
                </c:pt>
                <c:pt idx="5822">
                  <c:v>5.2044000000000016E-4</c:v>
                </c:pt>
                <c:pt idx="5823">
                  <c:v>5.1732000000000015E-4</c:v>
                </c:pt>
                <c:pt idx="5824">
                  <c:v>5.1670000000000004E-4</c:v>
                </c:pt>
                <c:pt idx="5825">
                  <c:v>5.2503000000000011E-4</c:v>
                </c:pt>
                <c:pt idx="5826">
                  <c:v>5.1046000000000012E-4</c:v>
                </c:pt>
                <c:pt idx="5827">
                  <c:v>5.191900000000001E-4</c:v>
                </c:pt>
                <c:pt idx="5828">
                  <c:v>5.185700000000001E-4</c:v>
                </c:pt>
                <c:pt idx="5829">
                  <c:v>5.1608000000000003E-4</c:v>
                </c:pt>
                <c:pt idx="5830">
                  <c:v>5.1358000000000013E-4</c:v>
                </c:pt>
                <c:pt idx="5831">
                  <c:v>5.1420000000000003E-4</c:v>
                </c:pt>
                <c:pt idx="5832">
                  <c:v>5.2418000000000018E-4</c:v>
                </c:pt>
                <c:pt idx="5833">
                  <c:v>5.1803000000000016E-4</c:v>
                </c:pt>
                <c:pt idx="5834">
                  <c:v>5.1358000000000013E-4</c:v>
                </c:pt>
                <c:pt idx="5835">
                  <c:v>5.1358000000000013E-4</c:v>
                </c:pt>
                <c:pt idx="5836">
                  <c:v>5.1544999999999998E-4</c:v>
                </c:pt>
                <c:pt idx="5837">
                  <c:v>5.2917000000000014E-4</c:v>
                </c:pt>
                <c:pt idx="5838">
                  <c:v>5.2356000000000006E-4</c:v>
                </c:pt>
                <c:pt idx="5839">
                  <c:v>5.0595000000000013E-4</c:v>
                </c:pt>
                <c:pt idx="5840">
                  <c:v>5.185700000000001E-4</c:v>
                </c:pt>
                <c:pt idx="5841">
                  <c:v>5.1170999999999996E-4</c:v>
                </c:pt>
                <c:pt idx="5842">
                  <c:v>5.1485000000000007E-4</c:v>
                </c:pt>
                <c:pt idx="5843">
                  <c:v>5.0984000000000012E-4</c:v>
                </c:pt>
                <c:pt idx="5844">
                  <c:v>5.2668000000000007E-4</c:v>
                </c:pt>
                <c:pt idx="5845">
                  <c:v>5.1296000000000013E-4</c:v>
                </c:pt>
                <c:pt idx="5846">
                  <c:v>5.1422000000000013E-4</c:v>
                </c:pt>
                <c:pt idx="5847">
                  <c:v>5.2169000000000011E-4</c:v>
                </c:pt>
                <c:pt idx="5848">
                  <c:v>5.1994000000000009E-4</c:v>
                </c:pt>
                <c:pt idx="5849">
                  <c:v>5.1358000000000013E-4</c:v>
                </c:pt>
                <c:pt idx="5850">
                  <c:v>5.0913000000000011E-4</c:v>
                </c:pt>
                <c:pt idx="5851">
                  <c:v>5.1544999999999998E-4</c:v>
                </c:pt>
                <c:pt idx="5852">
                  <c:v>5.2169000000000011E-4</c:v>
                </c:pt>
                <c:pt idx="5853">
                  <c:v>5.3104000000000009E-4</c:v>
                </c:pt>
                <c:pt idx="5854">
                  <c:v>5.1233000000000008E-4</c:v>
                </c:pt>
                <c:pt idx="5855">
                  <c:v>5.1483000000000008E-4</c:v>
                </c:pt>
                <c:pt idx="5856">
                  <c:v>5.3647000000000015E-4</c:v>
                </c:pt>
                <c:pt idx="5857">
                  <c:v>5.3041999999999998E-4</c:v>
                </c:pt>
                <c:pt idx="5858">
                  <c:v>5.1296000000000013E-4</c:v>
                </c:pt>
                <c:pt idx="5859">
                  <c:v>5.0672000000000011E-4</c:v>
                </c:pt>
                <c:pt idx="5860">
                  <c:v>5.2107000000000011E-4</c:v>
                </c:pt>
                <c:pt idx="5861">
                  <c:v>5.1795000000000009E-4</c:v>
                </c:pt>
                <c:pt idx="5862">
                  <c:v>5.1358000000000013E-4</c:v>
                </c:pt>
                <c:pt idx="5863">
                  <c:v>5.1230999999999998E-4</c:v>
                </c:pt>
                <c:pt idx="5864">
                  <c:v>5.1420000000000003E-4</c:v>
                </c:pt>
                <c:pt idx="5865">
                  <c:v>5.1544999999999998E-4</c:v>
                </c:pt>
                <c:pt idx="5866">
                  <c:v>5.1420000000000003E-4</c:v>
                </c:pt>
                <c:pt idx="5867">
                  <c:v>5.1358000000000013E-4</c:v>
                </c:pt>
                <c:pt idx="5868">
                  <c:v>5.1358000000000013E-4</c:v>
                </c:pt>
                <c:pt idx="5869">
                  <c:v>5.3647000000000015E-4</c:v>
                </c:pt>
                <c:pt idx="5870">
                  <c:v>4.9300000000000006E-4</c:v>
                </c:pt>
                <c:pt idx="5871">
                  <c:v>5.1296000000000013E-4</c:v>
                </c:pt>
                <c:pt idx="5872">
                  <c:v>5.3977000000000007E-4</c:v>
                </c:pt>
                <c:pt idx="5873">
                  <c:v>5.0797000000000017E-4</c:v>
                </c:pt>
                <c:pt idx="5874">
                  <c:v>5.2668000000000007E-4</c:v>
                </c:pt>
                <c:pt idx="5875">
                  <c:v>5.1608000000000003E-4</c:v>
                </c:pt>
                <c:pt idx="5876">
                  <c:v>5.1676000000000001E-4</c:v>
                </c:pt>
                <c:pt idx="5877">
                  <c:v>5.2605000000000002E-4</c:v>
                </c:pt>
                <c:pt idx="5878">
                  <c:v>5.2356000000000006E-4</c:v>
                </c:pt>
                <c:pt idx="5879">
                  <c:v>5.1233000000000008E-4</c:v>
                </c:pt>
                <c:pt idx="5880">
                  <c:v>5.0859000000000006E-4</c:v>
                </c:pt>
                <c:pt idx="5881">
                  <c:v>5.1544999999999998E-4</c:v>
                </c:pt>
                <c:pt idx="5882">
                  <c:v>5.2855000000000014E-4</c:v>
                </c:pt>
                <c:pt idx="5883">
                  <c:v>5.0922000000000012E-4</c:v>
                </c:pt>
                <c:pt idx="5884">
                  <c:v>5.0913000000000011E-4</c:v>
                </c:pt>
                <c:pt idx="5885">
                  <c:v>5.0849000000000001E-4</c:v>
                </c:pt>
                <c:pt idx="5886">
                  <c:v>5.1296000000000013E-4</c:v>
                </c:pt>
                <c:pt idx="5887">
                  <c:v>5.2418000000000018E-4</c:v>
                </c:pt>
                <c:pt idx="5888">
                  <c:v>5.1358000000000013E-4</c:v>
                </c:pt>
                <c:pt idx="5889">
                  <c:v>5.1994000000000009E-4</c:v>
                </c:pt>
                <c:pt idx="5890">
                  <c:v>5.1109000000000007E-4</c:v>
                </c:pt>
                <c:pt idx="5891">
                  <c:v>5.2107000000000011E-4</c:v>
                </c:pt>
                <c:pt idx="5892">
                  <c:v>5.1548999999999996E-4</c:v>
                </c:pt>
                <c:pt idx="5893">
                  <c:v>5.2231000000000011E-4</c:v>
                </c:pt>
                <c:pt idx="5894">
                  <c:v>5.1420000000000003E-4</c:v>
                </c:pt>
                <c:pt idx="5895">
                  <c:v>5.1422000000000013E-4</c:v>
                </c:pt>
                <c:pt idx="5896">
                  <c:v>5.036000000000001E-4</c:v>
                </c:pt>
                <c:pt idx="5897">
                  <c:v>5.1358000000000013E-4</c:v>
                </c:pt>
                <c:pt idx="5898">
                  <c:v>5.2231000000000011E-4</c:v>
                </c:pt>
                <c:pt idx="5899">
                  <c:v>5.0423000000000015E-4</c:v>
                </c:pt>
                <c:pt idx="5900">
                  <c:v>5.0922000000000012E-4</c:v>
                </c:pt>
                <c:pt idx="5901">
                  <c:v>4.9924000000000008E-4</c:v>
                </c:pt>
                <c:pt idx="5902">
                  <c:v>5.2169000000000011E-4</c:v>
                </c:pt>
                <c:pt idx="5903">
                  <c:v>5.1732000000000015E-4</c:v>
                </c:pt>
                <c:pt idx="5904">
                  <c:v>5.1544999999999998E-4</c:v>
                </c:pt>
                <c:pt idx="5905">
                  <c:v>5.0849000000000001E-4</c:v>
                </c:pt>
                <c:pt idx="5906">
                  <c:v>5.0672000000000011E-4</c:v>
                </c:pt>
                <c:pt idx="5907">
                  <c:v>5.0797000000000017E-4</c:v>
                </c:pt>
                <c:pt idx="5908">
                  <c:v>5.2231000000000011E-4</c:v>
                </c:pt>
                <c:pt idx="5909">
                  <c:v>5.1170999999999996E-4</c:v>
                </c:pt>
                <c:pt idx="5910">
                  <c:v>5.1109000000000007E-4</c:v>
                </c:pt>
                <c:pt idx="5911">
                  <c:v>5.2231000000000011E-4</c:v>
                </c:pt>
                <c:pt idx="5912">
                  <c:v>5.1795000000000009E-4</c:v>
                </c:pt>
                <c:pt idx="5913">
                  <c:v>5.1994000000000009E-4</c:v>
                </c:pt>
                <c:pt idx="5914">
                  <c:v>5.0423000000000015E-4</c:v>
                </c:pt>
                <c:pt idx="5915">
                  <c:v>5.2231000000000011E-4</c:v>
                </c:pt>
                <c:pt idx="5916">
                  <c:v>5.1485000000000007E-4</c:v>
                </c:pt>
                <c:pt idx="5917">
                  <c:v>4.9896000000000022E-4</c:v>
                </c:pt>
                <c:pt idx="5918">
                  <c:v>5.1046000000000012E-4</c:v>
                </c:pt>
                <c:pt idx="5919">
                  <c:v>5.1296000000000013E-4</c:v>
                </c:pt>
                <c:pt idx="5920">
                  <c:v>5.1420000000000003E-4</c:v>
                </c:pt>
                <c:pt idx="5921">
                  <c:v>5.2693000000000011E-4</c:v>
                </c:pt>
                <c:pt idx="5922">
                  <c:v>5.1548999999999996E-4</c:v>
                </c:pt>
                <c:pt idx="5923">
                  <c:v>5.1867000000000026E-4</c:v>
                </c:pt>
                <c:pt idx="5924">
                  <c:v>5.1296000000000013E-4</c:v>
                </c:pt>
                <c:pt idx="5925">
                  <c:v>5.0786000000000006E-4</c:v>
                </c:pt>
                <c:pt idx="5926">
                  <c:v>4.9737000000000023E-4</c:v>
                </c:pt>
                <c:pt idx="5927">
                  <c:v>5.1608000000000003E-4</c:v>
                </c:pt>
                <c:pt idx="5928">
                  <c:v>5.0111000000000014E-4</c:v>
                </c:pt>
                <c:pt idx="5929">
                  <c:v>5.2605000000000002E-4</c:v>
                </c:pt>
                <c:pt idx="5930">
                  <c:v>5.1040000000000015E-4</c:v>
                </c:pt>
                <c:pt idx="5931">
                  <c:v>5.5100000000000006E-4</c:v>
                </c:pt>
                <c:pt idx="5932">
                  <c:v>5.3104000000000009E-4</c:v>
                </c:pt>
                <c:pt idx="5933">
                  <c:v>5.1422000000000013E-4</c:v>
                </c:pt>
                <c:pt idx="5934">
                  <c:v>5.1982000000000016E-4</c:v>
                </c:pt>
                <c:pt idx="5935">
                  <c:v>5.1732000000000015E-4</c:v>
                </c:pt>
                <c:pt idx="5936">
                  <c:v>5.2481000000000012E-4</c:v>
                </c:pt>
                <c:pt idx="5937">
                  <c:v>5.1233000000000008E-4</c:v>
                </c:pt>
                <c:pt idx="5938">
                  <c:v>5.2948000000000003E-4</c:v>
                </c:pt>
                <c:pt idx="5939">
                  <c:v>5.0277000000000004E-4</c:v>
                </c:pt>
                <c:pt idx="5940">
                  <c:v>5.1420000000000003E-4</c:v>
                </c:pt>
                <c:pt idx="5941">
                  <c:v>5.1296000000000013E-4</c:v>
                </c:pt>
                <c:pt idx="5942">
                  <c:v>5.0984000000000012E-4</c:v>
                </c:pt>
                <c:pt idx="5943">
                  <c:v>5.097700000000001E-4</c:v>
                </c:pt>
                <c:pt idx="5944">
                  <c:v>5.1483000000000008E-4</c:v>
                </c:pt>
                <c:pt idx="5945">
                  <c:v>5.0235999999999998E-4</c:v>
                </c:pt>
                <c:pt idx="5946">
                  <c:v>5.1867000000000026E-4</c:v>
                </c:pt>
                <c:pt idx="5947">
                  <c:v>5.0672000000000011E-4</c:v>
                </c:pt>
                <c:pt idx="5948">
                  <c:v>5.1982000000000016E-4</c:v>
                </c:pt>
                <c:pt idx="5949">
                  <c:v>5.1358000000000013E-4</c:v>
                </c:pt>
                <c:pt idx="5950">
                  <c:v>5.0173000000000004E-4</c:v>
                </c:pt>
                <c:pt idx="5951">
                  <c:v>5.1233000000000008E-4</c:v>
                </c:pt>
                <c:pt idx="5952">
                  <c:v>5.1612000000000012E-4</c:v>
                </c:pt>
                <c:pt idx="5953">
                  <c:v>5.2044000000000016E-4</c:v>
                </c:pt>
                <c:pt idx="5954">
                  <c:v>5.2481000000000012E-4</c:v>
                </c:pt>
                <c:pt idx="5955">
                  <c:v>5.1608000000000003E-4</c:v>
                </c:pt>
                <c:pt idx="5956">
                  <c:v>5.2169000000000011E-4</c:v>
                </c:pt>
                <c:pt idx="5957">
                  <c:v>5.191900000000001E-4</c:v>
                </c:pt>
                <c:pt idx="5958">
                  <c:v>5.1544999999999998E-4</c:v>
                </c:pt>
                <c:pt idx="5959">
                  <c:v>5.2121000000000003E-4</c:v>
                </c:pt>
                <c:pt idx="5960">
                  <c:v>5.1795000000000009E-4</c:v>
                </c:pt>
                <c:pt idx="5961">
                  <c:v>5.0111000000000014E-4</c:v>
                </c:pt>
                <c:pt idx="5962">
                  <c:v>5.0595000000000013E-4</c:v>
                </c:pt>
                <c:pt idx="5963">
                  <c:v>5.1483000000000008E-4</c:v>
                </c:pt>
                <c:pt idx="5964">
                  <c:v>5.2356000000000006E-4</c:v>
                </c:pt>
                <c:pt idx="5965">
                  <c:v>5.036000000000001E-4</c:v>
                </c:pt>
                <c:pt idx="5966">
                  <c:v>4.9323000000000021E-4</c:v>
                </c:pt>
                <c:pt idx="5967">
                  <c:v>5.0672000000000011E-4</c:v>
                </c:pt>
                <c:pt idx="5968">
                  <c:v>5.1104000000000004E-4</c:v>
                </c:pt>
                <c:pt idx="5969">
                  <c:v>5.0734000000000011E-4</c:v>
                </c:pt>
                <c:pt idx="5970">
                  <c:v>5.2044000000000016E-4</c:v>
                </c:pt>
                <c:pt idx="5971">
                  <c:v>5.1544999999999998E-4</c:v>
                </c:pt>
                <c:pt idx="5972">
                  <c:v>5.4040000000000013E-4</c:v>
                </c:pt>
                <c:pt idx="5973">
                  <c:v>5.0048000000000009E-4</c:v>
                </c:pt>
                <c:pt idx="5974">
                  <c:v>5.1422000000000013E-4</c:v>
                </c:pt>
                <c:pt idx="5975">
                  <c:v>5.0659000000000001E-4</c:v>
                </c:pt>
                <c:pt idx="5976">
                  <c:v>5.1544999999999998E-4</c:v>
                </c:pt>
                <c:pt idx="5977">
                  <c:v>5.2294000000000017E-4</c:v>
                </c:pt>
                <c:pt idx="5978">
                  <c:v>5.1358000000000013E-4</c:v>
                </c:pt>
                <c:pt idx="5979">
                  <c:v>5.0672000000000011E-4</c:v>
                </c:pt>
                <c:pt idx="5980">
                  <c:v>5.2605000000000002E-4</c:v>
                </c:pt>
                <c:pt idx="5981">
                  <c:v>5.1732000000000015E-4</c:v>
                </c:pt>
                <c:pt idx="5982">
                  <c:v>5.1740000000000011E-4</c:v>
                </c:pt>
                <c:pt idx="5983">
                  <c:v>5.2107000000000011E-4</c:v>
                </c:pt>
                <c:pt idx="5984">
                  <c:v>5.2793000000000024E-4</c:v>
                </c:pt>
                <c:pt idx="5985">
                  <c:v>5.1670000000000004E-4</c:v>
                </c:pt>
                <c:pt idx="5986">
                  <c:v>5.1170999999999996E-4</c:v>
                </c:pt>
                <c:pt idx="5987">
                  <c:v>5.0859000000000006E-4</c:v>
                </c:pt>
                <c:pt idx="5988">
                  <c:v>4.9300000000000006E-4</c:v>
                </c:pt>
                <c:pt idx="5989">
                  <c:v>5.0298000000000009E-4</c:v>
                </c:pt>
                <c:pt idx="5990">
                  <c:v>5.1608000000000003E-4</c:v>
                </c:pt>
                <c:pt idx="5991">
                  <c:v>5.1485000000000007E-4</c:v>
                </c:pt>
                <c:pt idx="5992">
                  <c:v>5.1109000000000007E-4</c:v>
                </c:pt>
                <c:pt idx="5993">
                  <c:v>5.2248000000000008E-4</c:v>
                </c:pt>
                <c:pt idx="5994">
                  <c:v>5.1982000000000016E-4</c:v>
                </c:pt>
                <c:pt idx="5995">
                  <c:v>5.2185000000000013E-4</c:v>
                </c:pt>
                <c:pt idx="5996">
                  <c:v>5.1544999999999998E-4</c:v>
                </c:pt>
                <c:pt idx="5997">
                  <c:v>5.1422000000000013E-4</c:v>
                </c:pt>
                <c:pt idx="5998">
                  <c:v>5.185700000000001E-4</c:v>
                </c:pt>
                <c:pt idx="5999">
                  <c:v>5.2169000000000011E-4</c:v>
                </c:pt>
                <c:pt idx="6000">
                  <c:v>5.097700000000001E-4</c:v>
                </c:pt>
                <c:pt idx="6001">
                  <c:v>5.1233000000000008E-4</c:v>
                </c:pt>
                <c:pt idx="6002">
                  <c:v>5.1358000000000013E-4</c:v>
                </c:pt>
                <c:pt idx="6003">
                  <c:v>5.2294000000000017E-4</c:v>
                </c:pt>
                <c:pt idx="6004">
                  <c:v>5.1104000000000004E-4</c:v>
                </c:pt>
                <c:pt idx="6005">
                  <c:v>5.1483000000000008E-4</c:v>
                </c:pt>
                <c:pt idx="6006">
                  <c:v>5.1485000000000007E-4</c:v>
                </c:pt>
                <c:pt idx="6007">
                  <c:v>5.1233000000000008E-4</c:v>
                </c:pt>
                <c:pt idx="6008">
                  <c:v>5.1795000000000009E-4</c:v>
                </c:pt>
                <c:pt idx="6009">
                  <c:v>5.1982000000000016E-4</c:v>
                </c:pt>
                <c:pt idx="6010">
                  <c:v>5.1040000000000015E-4</c:v>
                </c:pt>
                <c:pt idx="6011">
                  <c:v>5.1670000000000004E-4</c:v>
                </c:pt>
                <c:pt idx="6012">
                  <c:v>5.5038000000000016E-4</c:v>
                </c:pt>
                <c:pt idx="6013">
                  <c:v>4.6369000000000011E-4</c:v>
                </c:pt>
                <c:pt idx="6014">
                  <c:v>5.036000000000001E-4</c:v>
                </c:pt>
                <c:pt idx="6015">
                  <c:v>5.0922000000000012E-4</c:v>
                </c:pt>
                <c:pt idx="6016">
                  <c:v>5.2418000000000018E-4</c:v>
                </c:pt>
                <c:pt idx="6017">
                  <c:v>5.185700000000001E-4</c:v>
                </c:pt>
                <c:pt idx="6018">
                  <c:v>5.1732000000000015E-4</c:v>
                </c:pt>
                <c:pt idx="6019">
                  <c:v>5.2231000000000011E-4</c:v>
                </c:pt>
                <c:pt idx="6020">
                  <c:v>5.1867000000000026E-4</c:v>
                </c:pt>
                <c:pt idx="6021">
                  <c:v>5.3229000000000004E-4</c:v>
                </c:pt>
                <c:pt idx="6022">
                  <c:v>5.2980000000000008E-4</c:v>
                </c:pt>
                <c:pt idx="6023">
                  <c:v>5.0786000000000006E-4</c:v>
                </c:pt>
                <c:pt idx="6024">
                  <c:v>5.1296000000000013E-4</c:v>
                </c:pt>
                <c:pt idx="6025">
                  <c:v>5.1544999999999998E-4</c:v>
                </c:pt>
                <c:pt idx="6026">
                  <c:v>5.1422000000000013E-4</c:v>
                </c:pt>
                <c:pt idx="6027">
                  <c:v>5.1420000000000003E-4</c:v>
                </c:pt>
                <c:pt idx="6028">
                  <c:v>5.1233000000000008E-4</c:v>
                </c:pt>
                <c:pt idx="6029">
                  <c:v>5.1485000000000007E-4</c:v>
                </c:pt>
                <c:pt idx="6030">
                  <c:v>5.0547000000000016E-4</c:v>
                </c:pt>
                <c:pt idx="6031">
                  <c:v>5.2294000000000017E-4</c:v>
                </c:pt>
                <c:pt idx="6032">
                  <c:v>5.2668000000000007E-4</c:v>
                </c:pt>
                <c:pt idx="6033">
                  <c:v>5.1548999999999996E-4</c:v>
                </c:pt>
                <c:pt idx="6034">
                  <c:v>5.2121000000000003E-4</c:v>
                </c:pt>
                <c:pt idx="6035">
                  <c:v>5.1795000000000009E-4</c:v>
                </c:pt>
                <c:pt idx="6036">
                  <c:v>5.2481000000000012E-4</c:v>
                </c:pt>
                <c:pt idx="6037">
                  <c:v>5.1795000000000009E-4</c:v>
                </c:pt>
                <c:pt idx="6038">
                  <c:v>5.2668000000000007E-4</c:v>
                </c:pt>
                <c:pt idx="6039">
                  <c:v>5.2231000000000011E-4</c:v>
                </c:pt>
                <c:pt idx="6040">
                  <c:v>5.1230999999999998E-4</c:v>
                </c:pt>
                <c:pt idx="6041">
                  <c:v>5.0922000000000012E-4</c:v>
                </c:pt>
                <c:pt idx="6042">
                  <c:v>5.1612000000000012E-4</c:v>
                </c:pt>
                <c:pt idx="6043">
                  <c:v>5.2231000000000011E-4</c:v>
                </c:pt>
                <c:pt idx="6044">
                  <c:v>5.1109000000000007E-4</c:v>
                </c:pt>
                <c:pt idx="6045">
                  <c:v>5.1548999999999996E-4</c:v>
                </c:pt>
                <c:pt idx="6046">
                  <c:v>5.2294000000000017E-4</c:v>
                </c:pt>
                <c:pt idx="6047">
                  <c:v>5.1296000000000013E-4</c:v>
                </c:pt>
                <c:pt idx="6048">
                  <c:v>5.185700000000001E-4</c:v>
                </c:pt>
                <c:pt idx="6049">
                  <c:v>5.1732000000000015E-4</c:v>
                </c:pt>
                <c:pt idx="6050">
                  <c:v>5.1867000000000026E-4</c:v>
                </c:pt>
                <c:pt idx="6051">
                  <c:v>5.2356000000000006E-4</c:v>
                </c:pt>
                <c:pt idx="6052">
                  <c:v>5.191900000000001E-4</c:v>
                </c:pt>
                <c:pt idx="6053">
                  <c:v>5.2793000000000024E-4</c:v>
                </c:pt>
                <c:pt idx="6054">
                  <c:v>5.1422000000000013E-4</c:v>
                </c:pt>
                <c:pt idx="6055">
                  <c:v>5.0298000000000009E-4</c:v>
                </c:pt>
                <c:pt idx="6056">
                  <c:v>5.0547000000000016E-4</c:v>
                </c:pt>
                <c:pt idx="6057">
                  <c:v>5.0734000000000011E-4</c:v>
                </c:pt>
                <c:pt idx="6058">
                  <c:v>5.1732000000000015E-4</c:v>
                </c:pt>
                <c:pt idx="6059">
                  <c:v>5.2356000000000006E-4</c:v>
                </c:pt>
                <c:pt idx="6060">
                  <c:v>5.1867000000000026E-4</c:v>
                </c:pt>
                <c:pt idx="6061">
                  <c:v>5.1608000000000003E-4</c:v>
                </c:pt>
                <c:pt idx="6062">
                  <c:v>5.1233000000000008E-4</c:v>
                </c:pt>
                <c:pt idx="6063">
                  <c:v>5.1358000000000013E-4</c:v>
                </c:pt>
                <c:pt idx="6064">
                  <c:v>5.1608000000000003E-4</c:v>
                </c:pt>
                <c:pt idx="6065">
                  <c:v>5.0984000000000012E-4</c:v>
                </c:pt>
                <c:pt idx="6066">
                  <c:v>5.3965000000000013E-4</c:v>
                </c:pt>
                <c:pt idx="6067">
                  <c:v>5.3541000000000005E-4</c:v>
                </c:pt>
                <c:pt idx="6068">
                  <c:v>5.1358000000000013E-4</c:v>
                </c:pt>
                <c:pt idx="6069">
                  <c:v>5.1612000000000012E-4</c:v>
                </c:pt>
                <c:pt idx="6070">
                  <c:v>5.1544999999999998E-4</c:v>
                </c:pt>
                <c:pt idx="6071">
                  <c:v>5.1732000000000015E-4</c:v>
                </c:pt>
                <c:pt idx="6072">
                  <c:v>5.2248000000000008E-4</c:v>
                </c:pt>
                <c:pt idx="6073">
                  <c:v>5.1295000000000008E-4</c:v>
                </c:pt>
                <c:pt idx="6074">
                  <c:v>5.1358000000000013E-4</c:v>
                </c:pt>
                <c:pt idx="6075">
                  <c:v>5.1670000000000004E-4</c:v>
                </c:pt>
                <c:pt idx="6076">
                  <c:v>5.185700000000001E-4</c:v>
                </c:pt>
                <c:pt idx="6077">
                  <c:v>5.185700000000001E-4</c:v>
                </c:pt>
                <c:pt idx="6078">
                  <c:v>5.2481000000000012E-4</c:v>
                </c:pt>
                <c:pt idx="6079">
                  <c:v>5.1732000000000015E-4</c:v>
                </c:pt>
                <c:pt idx="6080">
                  <c:v>5.1358000000000013E-4</c:v>
                </c:pt>
                <c:pt idx="6081">
                  <c:v>5.2107000000000011E-4</c:v>
                </c:pt>
                <c:pt idx="6082">
                  <c:v>5.2185000000000013E-4</c:v>
                </c:pt>
                <c:pt idx="6083">
                  <c:v>5.0797000000000017E-4</c:v>
                </c:pt>
                <c:pt idx="6084">
                  <c:v>5.1795000000000009E-4</c:v>
                </c:pt>
                <c:pt idx="6085">
                  <c:v>5.2605000000000002E-4</c:v>
                </c:pt>
                <c:pt idx="6086">
                  <c:v>5.1170999999999996E-4</c:v>
                </c:pt>
                <c:pt idx="6087">
                  <c:v>5.1230999999999998E-4</c:v>
                </c:pt>
                <c:pt idx="6088">
                  <c:v>5.1867000000000026E-4</c:v>
                </c:pt>
                <c:pt idx="6089">
                  <c:v>5.1167000000000009E-4</c:v>
                </c:pt>
                <c:pt idx="6090">
                  <c:v>5.1358000000000013E-4</c:v>
                </c:pt>
                <c:pt idx="6091">
                  <c:v>5.1483000000000008E-4</c:v>
                </c:pt>
                <c:pt idx="6092">
                  <c:v>5.1929999999999999E-4</c:v>
                </c:pt>
                <c:pt idx="6093">
                  <c:v>5.2058000000000009E-4</c:v>
                </c:pt>
                <c:pt idx="6094">
                  <c:v>5.185700000000001E-4</c:v>
                </c:pt>
                <c:pt idx="6095">
                  <c:v>5.1544999999999998E-4</c:v>
                </c:pt>
                <c:pt idx="6096">
                  <c:v>5.061000000000001E-4</c:v>
                </c:pt>
                <c:pt idx="6097">
                  <c:v>5.1670000000000004E-4</c:v>
                </c:pt>
                <c:pt idx="6098">
                  <c:v>5.191900000000001E-4</c:v>
                </c:pt>
                <c:pt idx="6099">
                  <c:v>5.2793000000000024E-4</c:v>
                </c:pt>
                <c:pt idx="6100">
                  <c:v>5.1929999999999999E-4</c:v>
                </c:pt>
                <c:pt idx="6101">
                  <c:v>5.1295000000000008E-4</c:v>
                </c:pt>
                <c:pt idx="6102">
                  <c:v>5.0734000000000011E-4</c:v>
                </c:pt>
                <c:pt idx="6103">
                  <c:v>5.1046000000000012E-4</c:v>
                </c:pt>
                <c:pt idx="6104">
                  <c:v>5.1422000000000013E-4</c:v>
                </c:pt>
                <c:pt idx="6105">
                  <c:v>5.2312000000000018E-4</c:v>
                </c:pt>
                <c:pt idx="6106">
                  <c:v>5.1483000000000008E-4</c:v>
                </c:pt>
                <c:pt idx="6107">
                  <c:v>5.1296000000000013E-4</c:v>
                </c:pt>
                <c:pt idx="6108">
                  <c:v>5.1612000000000012E-4</c:v>
                </c:pt>
                <c:pt idx="6109">
                  <c:v>5.1732000000000015E-4</c:v>
                </c:pt>
                <c:pt idx="6110">
                  <c:v>5.0859000000000006E-4</c:v>
                </c:pt>
                <c:pt idx="6111">
                  <c:v>5.191900000000001E-4</c:v>
                </c:pt>
                <c:pt idx="6112">
                  <c:v>5.1420000000000003E-4</c:v>
                </c:pt>
                <c:pt idx="6113">
                  <c:v>5.1422000000000013E-4</c:v>
                </c:pt>
                <c:pt idx="6114">
                  <c:v>5.1740000000000011E-4</c:v>
                </c:pt>
                <c:pt idx="6115">
                  <c:v>5.1109000000000007E-4</c:v>
                </c:pt>
                <c:pt idx="6116">
                  <c:v>5.1732000000000015E-4</c:v>
                </c:pt>
                <c:pt idx="6117">
                  <c:v>5.2356000000000006E-4</c:v>
                </c:pt>
                <c:pt idx="6118">
                  <c:v>5.1544999999999998E-4</c:v>
                </c:pt>
                <c:pt idx="6119">
                  <c:v>5.0722000000000007E-4</c:v>
                </c:pt>
                <c:pt idx="6120">
                  <c:v>5.0734000000000011E-4</c:v>
                </c:pt>
                <c:pt idx="6121">
                  <c:v>5.3104000000000009E-4</c:v>
                </c:pt>
                <c:pt idx="6122">
                  <c:v>5.2169000000000011E-4</c:v>
                </c:pt>
                <c:pt idx="6123">
                  <c:v>5.097700000000001E-4</c:v>
                </c:pt>
                <c:pt idx="6124">
                  <c:v>5.2169000000000011E-4</c:v>
                </c:pt>
                <c:pt idx="6125">
                  <c:v>5.2248000000000008E-4</c:v>
                </c:pt>
                <c:pt idx="6126">
                  <c:v>5.1483000000000008E-4</c:v>
                </c:pt>
                <c:pt idx="6127">
                  <c:v>5.2917000000000014E-4</c:v>
                </c:pt>
                <c:pt idx="6128">
                  <c:v>5.1740000000000011E-4</c:v>
                </c:pt>
                <c:pt idx="6129">
                  <c:v>5.0984000000000012E-4</c:v>
                </c:pt>
                <c:pt idx="6130">
                  <c:v>5.2418000000000018E-4</c:v>
                </c:pt>
                <c:pt idx="6131">
                  <c:v>5.1803000000000016E-4</c:v>
                </c:pt>
                <c:pt idx="6132">
                  <c:v>5.1109000000000007E-4</c:v>
                </c:pt>
                <c:pt idx="6133">
                  <c:v>5.1483000000000008E-4</c:v>
                </c:pt>
                <c:pt idx="6134">
                  <c:v>5.1732000000000015E-4</c:v>
                </c:pt>
                <c:pt idx="6135">
                  <c:v>5.2481000000000012E-4</c:v>
                </c:pt>
                <c:pt idx="6136">
                  <c:v>5.0277000000000004E-4</c:v>
                </c:pt>
                <c:pt idx="6137">
                  <c:v>5.1233000000000008E-4</c:v>
                </c:pt>
                <c:pt idx="6138">
                  <c:v>5.1795000000000009E-4</c:v>
                </c:pt>
                <c:pt idx="6139">
                  <c:v>5.2169000000000011E-4</c:v>
                </c:pt>
                <c:pt idx="6140">
                  <c:v>5.1670000000000004E-4</c:v>
                </c:pt>
                <c:pt idx="6141">
                  <c:v>5.1612000000000012E-4</c:v>
                </c:pt>
                <c:pt idx="6142">
                  <c:v>5.1544999999999998E-4</c:v>
                </c:pt>
                <c:pt idx="6143">
                  <c:v>5.1233000000000008E-4</c:v>
                </c:pt>
                <c:pt idx="6144">
                  <c:v>5.185700000000001E-4</c:v>
                </c:pt>
                <c:pt idx="6145">
                  <c:v>5.0849000000000001E-4</c:v>
                </c:pt>
                <c:pt idx="6146">
                  <c:v>5.2231000000000011E-4</c:v>
                </c:pt>
                <c:pt idx="6147">
                  <c:v>4.9487000000000012E-4</c:v>
                </c:pt>
                <c:pt idx="6148">
                  <c:v>5.1109000000000007E-4</c:v>
                </c:pt>
                <c:pt idx="6149">
                  <c:v>5.1929999999999999E-4</c:v>
                </c:pt>
                <c:pt idx="6150">
                  <c:v>5.1608000000000003E-4</c:v>
                </c:pt>
                <c:pt idx="6151">
                  <c:v>4.9549000000000001E-4</c:v>
                </c:pt>
                <c:pt idx="6152">
                  <c:v>5.2169000000000011E-4</c:v>
                </c:pt>
                <c:pt idx="6153">
                  <c:v>5.1732000000000015E-4</c:v>
                </c:pt>
                <c:pt idx="6154">
                  <c:v>5.1612000000000012E-4</c:v>
                </c:pt>
                <c:pt idx="6155">
                  <c:v>5.0734000000000011E-4</c:v>
                </c:pt>
                <c:pt idx="6156">
                  <c:v>5.191900000000001E-4</c:v>
                </c:pt>
                <c:pt idx="6157">
                  <c:v>5.0485000000000016E-4</c:v>
                </c:pt>
                <c:pt idx="6158">
                  <c:v>5.1929999999999999E-4</c:v>
                </c:pt>
                <c:pt idx="6159">
                  <c:v>5.0485000000000016E-4</c:v>
                </c:pt>
                <c:pt idx="6160">
                  <c:v>5.1544999999999998E-4</c:v>
                </c:pt>
                <c:pt idx="6161">
                  <c:v>5.1422000000000013E-4</c:v>
                </c:pt>
                <c:pt idx="6162">
                  <c:v>5.2605000000000002E-4</c:v>
                </c:pt>
                <c:pt idx="6163">
                  <c:v>5.1109000000000007E-4</c:v>
                </c:pt>
                <c:pt idx="6164">
                  <c:v>5.185700000000001E-4</c:v>
                </c:pt>
                <c:pt idx="6165">
                  <c:v>5.1740000000000011E-4</c:v>
                </c:pt>
                <c:pt idx="6166">
                  <c:v>5.191900000000001E-4</c:v>
                </c:pt>
                <c:pt idx="6167">
                  <c:v>5.1483000000000008E-4</c:v>
                </c:pt>
                <c:pt idx="6168">
                  <c:v>5.2855000000000014E-4</c:v>
                </c:pt>
                <c:pt idx="6169">
                  <c:v>5.2044000000000016E-4</c:v>
                </c:pt>
                <c:pt idx="6170">
                  <c:v>5.2757000000000021E-4</c:v>
                </c:pt>
                <c:pt idx="6171">
                  <c:v>5.2793000000000024E-4</c:v>
                </c:pt>
                <c:pt idx="6172">
                  <c:v>5.2917000000000014E-4</c:v>
                </c:pt>
                <c:pt idx="6173">
                  <c:v>5.2121000000000003E-4</c:v>
                </c:pt>
                <c:pt idx="6174">
                  <c:v>5.2169000000000011E-4</c:v>
                </c:pt>
                <c:pt idx="6175">
                  <c:v>5.1483000000000008E-4</c:v>
                </c:pt>
                <c:pt idx="6176">
                  <c:v>5.0547000000000016E-4</c:v>
                </c:pt>
                <c:pt idx="6177">
                  <c:v>5.1982000000000016E-4</c:v>
                </c:pt>
                <c:pt idx="6178">
                  <c:v>5.0913000000000011E-4</c:v>
                </c:pt>
                <c:pt idx="6179">
                  <c:v>5.1994000000000009E-4</c:v>
                </c:pt>
                <c:pt idx="6180">
                  <c:v>5.1358000000000013E-4</c:v>
                </c:pt>
                <c:pt idx="6181">
                  <c:v>4.9300000000000006E-4</c:v>
                </c:pt>
                <c:pt idx="6182">
                  <c:v>5.1670000000000004E-4</c:v>
                </c:pt>
                <c:pt idx="6183">
                  <c:v>5.3167000000000015E-4</c:v>
                </c:pt>
                <c:pt idx="6184">
                  <c:v>5.4352000000000024E-4</c:v>
                </c:pt>
                <c:pt idx="6185">
                  <c:v>5.0547000000000016E-4</c:v>
                </c:pt>
                <c:pt idx="6186">
                  <c:v>5.1994000000000009E-4</c:v>
                </c:pt>
                <c:pt idx="6187">
                  <c:v>5.1929999999999999E-4</c:v>
                </c:pt>
                <c:pt idx="6188">
                  <c:v>5.0859000000000006E-4</c:v>
                </c:pt>
                <c:pt idx="6189">
                  <c:v>5.1670000000000004E-4</c:v>
                </c:pt>
                <c:pt idx="6190">
                  <c:v>5.2730000000000008E-4</c:v>
                </c:pt>
                <c:pt idx="6191">
                  <c:v>5.1795000000000009E-4</c:v>
                </c:pt>
                <c:pt idx="6192">
                  <c:v>5.2481000000000012E-4</c:v>
                </c:pt>
                <c:pt idx="6193">
                  <c:v>5.3853000000000006E-4</c:v>
                </c:pt>
                <c:pt idx="6194">
                  <c:v>5.036000000000001E-4</c:v>
                </c:pt>
                <c:pt idx="6195">
                  <c:v>5.0423000000000015E-4</c:v>
                </c:pt>
                <c:pt idx="6196">
                  <c:v>5.1994000000000009E-4</c:v>
                </c:pt>
                <c:pt idx="6197">
                  <c:v>5.1676000000000001E-4</c:v>
                </c:pt>
                <c:pt idx="6198">
                  <c:v>5.1296000000000013E-4</c:v>
                </c:pt>
                <c:pt idx="6199">
                  <c:v>5.1670000000000004E-4</c:v>
                </c:pt>
                <c:pt idx="6200">
                  <c:v>4.8739000000000009E-4</c:v>
                </c:pt>
                <c:pt idx="6201">
                  <c:v>5.061000000000001E-4</c:v>
                </c:pt>
                <c:pt idx="6202">
                  <c:v>5.1612000000000012E-4</c:v>
                </c:pt>
                <c:pt idx="6203">
                  <c:v>5.1358000000000013E-4</c:v>
                </c:pt>
                <c:pt idx="6204">
                  <c:v>5.1795000000000009E-4</c:v>
                </c:pt>
                <c:pt idx="6205">
                  <c:v>5.2107000000000011E-4</c:v>
                </c:pt>
                <c:pt idx="6206">
                  <c:v>5.1483000000000008E-4</c:v>
                </c:pt>
                <c:pt idx="6207">
                  <c:v>5.1548999999999996E-4</c:v>
                </c:pt>
                <c:pt idx="6208">
                  <c:v>5.1422000000000013E-4</c:v>
                </c:pt>
                <c:pt idx="6209">
                  <c:v>5.1483000000000008E-4</c:v>
                </c:pt>
                <c:pt idx="6210">
                  <c:v>4.9924000000000008E-4</c:v>
                </c:pt>
                <c:pt idx="6211">
                  <c:v>5.0797000000000017E-4</c:v>
                </c:pt>
                <c:pt idx="6212">
                  <c:v>5.1548999999999996E-4</c:v>
                </c:pt>
                <c:pt idx="6213">
                  <c:v>5.2121000000000003E-4</c:v>
                </c:pt>
                <c:pt idx="6214">
                  <c:v>5.2107000000000011E-4</c:v>
                </c:pt>
                <c:pt idx="6215">
                  <c:v>5.1740000000000011E-4</c:v>
                </c:pt>
                <c:pt idx="6216">
                  <c:v>5.1296000000000013E-4</c:v>
                </c:pt>
                <c:pt idx="6217">
                  <c:v>5.2044000000000016E-4</c:v>
                </c:pt>
                <c:pt idx="6218">
                  <c:v>5.1929999999999999E-4</c:v>
                </c:pt>
                <c:pt idx="6219">
                  <c:v>5.2418000000000018E-4</c:v>
                </c:pt>
                <c:pt idx="6220">
                  <c:v>5.0298000000000009E-4</c:v>
                </c:pt>
                <c:pt idx="6221">
                  <c:v>5.2668000000000007E-4</c:v>
                </c:pt>
                <c:pt idx="6222">
                  <c:v>5.1485000000000007E-4</c:v>
                </c:pt>
                <c:pt idx="6223">
                  <c:v>5.191900000000001E-4</c:v>
                </c:pt>
                <c:pt idx="6224">
                  <c:v>5.3104000000000009E-4</c:v>
                </c:pt>
                <c:pt idx="6225">
                  <c:v>5.2757000000000021E-4</c:v>
                </c:pt>
                <c:pt idx="6226">
                  <c:v>5.1544999999999998E-4</c:v>
                </c:pt>
                <c:pt idx="6227">
                  <c:v>5.2543000000000012E-4</c:v>
                </c:pt>
                <c:pt idx="6228">
                  <c:v>5.191900000000001E-4</c:v>
                </c:pt>
                <c:pt idx="6229">
                  <c:v>5.2376000000000007E-4</c:v>
                </c:pt>
                <c:pt idx="6230">
                  <c:v>5.2231000000000011E-4</c:v>
                </c:pt>
                <c:pt idx="6231">
                  <c:v>5.2855000000000014E-4</c:v>
                </c:pt>
                <c:pt idx="6232">
                  <c:v>5.4410000000000027E-4</c:v>
                </c:pt>
                <c:pt idx="6233">
                  <c:v>4.9799000000000013E-4</c:v>
                </c:pt>
                <c:pt idx="6234">
                  <c:v>5.2169000000000011E-4</c:v>
                </c:pt>
                <c:pt idx="6235">
                  <c:v>5.2418000000000018E-4</c:v>
                </c:pt>
                <c:pt idx="6236">
                  <c:v>4.9924000000000008E-4</c:v>
                </c:pt>
                <c:pt idx="6237">
                  <c:v>5.1422000000000013E-4</c:v>
                </c:pt>
                <c:pt idx="6238">
                  <c:v>4.9514000000000014E-4</c:v>
                </c:pt>
                <c:pt idx="6239">
                  <c:v>5.2418000000000018E-4</c:v>
                </c:pt>
                <c:pt idx="6240">
                  <c:v>5.0922000000000012E-4</c:v>
                </c:pt>
                <c:pt idx="6241">
                  <c:v>5.0734000000000011E-4</c:v>
                </c:pt>
                <c:pt idx="6242">
                  <c:v>5.2231000000000011E-4</c:v>
                </c:pt>
                <c:pt idx="6243">
                  <c:v>5.2605000000000002E-4</c:v>
                </c:pt>
                <c:pt idx="6244">
                  <c:v>5.1608000000000003E-4</c:v>
                </c:pt>
                <c:pt idx="6245">
                  <c:v>5.0913000000000011E-4</c:v>
                </c:pt>
                <c:pt idx="6246">
                  <c:v>5.0984000000000012E-4</c:v>
                </c:pt>
                <c:pt idx="6247">
                  <c:v>5.0722000000000007E-4</c:v>
                </c:pt>
                <c:pt idx="6248">
                  <c:v>5.0913000000000011E-4</c:v>
                </c:pt>
                <c:pt idx="6249">
                  <c:v>5.1732000000000015E-4</c:v>
                </c:pt>
                <c:pt idx="6250">
                  <c:v>5.1548999999999996E-4</c:v>
                </c:pt>
                <c:pt idx="6251">
                  <c:v>5.3167000000000015E-4</c:v>
                </c:pt>
                <c:pt idx="6252">
                  <c:v>5.2044000000000016E-4</c:v>
                </c:pt>
                <c:pt idx="6253">
                  <c:v>5.2107000000000011E-4</c:v>
                </c:pt>
                <c:pt idx="6254">
                  <c:v>5.2169000000000011E-4</c:v>
                </c:pt>
                <c:pt idx="6255">
                  <c:v>5.1803000000000016E-4</c:v>
                </c:pt>
                <c:pt idx="6256">
                  <c:v>5.0547000000000016E-4</c:v>
                </c:pt>
                <c:pt idx="6257">
                  <c:v>5.2730000000000008E-4</c:v>
                </c:pt>
                <c:pt idx="6258">
                  <c:v>5.1929999999999999E-4</c:v>
                </c:pt>
                <c:pt idx="6259">
                  <c:v>5.0859000000000006E-4</c:v>
                </c:pt>
                <c:pt idx="6260">
                  <c:v>5.1358000000000013E-4</c:v>
                </c:pt>
                <c:pt idx="6261">
                  <c:v>5.2566000000000006E-4</c:v>
                </c:pt>
                <c:pt idx="6262">
                  <c:v>5.1670000000000004E-4</c:v>
                </c:pt>
                <c:pt idx="6263">
                  <c:v>5.061000000000001E-4</c:v>
                </c:pt>
                <c:pt idx="6264">
                  <c:v>5.2481000000000012E-4</c:v>
                </c:pt>
                <c:pt idx="6265">
                  <c:v>5.2058000000000009E-4</c:v>
                </c:pt>
                <c:pt idx="6266">
                  <c:v>5.1046000000000012E-4</c:v>
                </c:pt>
                <c:pt idx="6267">
                  <c:v>5.0423000000000015E-4</c:v>
                </c:pt>
                <c:pt idx="6268">
                  <c:v>5.3329000000000007E-4</c:v>
                </c:pt>
                <c:pt idx="6269">
                  <c:v>5.1544999999999998E-4</c:v>
                </c:pt>
                <c:pt idx="6270">
                  <c:v>5.2356000000000006E-4</c:v>
                </c:pt>
                <c:pt idx="6271">
                  <c:v>5.1230999999999998E-4</c:v>
                </c:pt>
                <c:pt idx="6272">
                  <c:v>5.1732000000000015E-4</c:v>
                </c:pt>
                <c:pt idx="6273">
                  <c:v>5.2605000000000002E-4</c:v>
                </c:pt>
                <c:pt idx="6274">
                  <c:v>5.2107000000000011E-4</c:v>
                </c:pt>
                <c:pt idx="6275">
                  <c:v>5.0984000000000012E-4</c:v>
                </c:pt>
                <c:pt idx="6276">
                  <c:v>5.0468000000000008E-4</c:v>
                </c:pt>
                <c:pt idx="6277">
                  <c:v>5.1795000000000009E-4</c:v>
                </c:pt>
                <c:pt idx="6278">
                  <c:v>5.2543000000000012E-4</c:v>
                </c:pt>
                <c:pt idx="6279">
                  <c:v>5.1676000000000001E-4</c:v>
                </c:pt>
                <c:pt idx="6280">
                  <c:v>5.1867000000000026E-4</c:v>
                </c:pt>
                <c:pt idx="6281">
                  <c:v>5.1795000000000009E-4</c:v>
                </c:pt>
                <c:pt idx="6282">
                  <c:v>5.2185000000000013E-4</c:v>
                </c:pt>
                <c:pt idx="6283">
                  <c:v>5.1233000000000008E-4</c:v>
                </c:pt>
                <c:pt idx="6284">
                  <c:v>5.1608000000000003E-4</c:v>
                </c:pt>
                <c:pt idx="6285">
                  <c:v>5.1420000000000003E-4</c:v>
                </c:pt>
                <c:pt idx="6286">
                  <c:v>5.2668000000000007E-4</c:v>
                </c:pt>
                <c:pt idx="6287">
                  <c:v>5.1233000000000008E-4</c:v>
                </c:pt>
                <c:pt idx="6288">
                  <c:v>5.0547000000000016E-4</c:v>
                </c:pt>
                <c:pt idx="6289">
                  <c:v>5.1795000000000009E-4</c:v>
                </c:pt>
                <c:pt idx="6290">
                  <c:v>5.1358000000000013E-4</c:v>
                </c:pt>
                <c:pt idx="6291">
                  <c:v>5.1670000000000004E-4</c:v>
                </c:pt>
                <c:pt idx="6292">
                  <c:v>5.1483000000000008E-4</c:v>
                </c:pt>
                <c:pt idx="6293">
                  <c:v>5.1982000000000016E-4</c:v>
                </c:pt>
                <c:pt idx="6294">
                  <c:v>5.1296000000000013E-4</c:v>
                </c:pt>
                <c:pt idx="6295">
                  <c:v>5.1732000000000015E-4</c:v>
                </c:pt>
                <c:pt idx="6296">
                  <c:v>5.1795000000000009E-4</c:v>
                </c:pt>
                <c:pt idx="6297">
                  <c:v>5.0922000000000012E-4</c:v>
                </c:pt>
                <c:pt idx="6298">
                  <c:v>5.1740000000000011E-4</c:v>
                </c:pt>
                <c:pt idx="6299">
                  <c:v>5.1230999999999998E-4</c:v>
                </c:pt>
                <c:pt idx="6300">
                  <c:v>5.1608000000000003E-4</c:v>
                </c:pt>
                <c:pt idx="6301">
                  <c:v>5.1420000000000003E-4</c:v>
                </c:pt>
                <c:pt idx="6302">
                  <c:v>5.1544999999999998E-4</c:v>
                </c:pt>
                <c:pt idx="6303">
                  <c:v>5.191900000000001E-4</c:v>
                </c:pt>
                <c:pt idx="6304">
                  <c:v>5.0984000000000012E-4</c:v>
                </c:pt>
                <c:pt idx="6305">
                  <c:v>5.2107000000000011E-4</c:v>
                </c:pt>
                <c:pt idx="6306">
                  <c:v>5.1358000000000013E-4</c:v>
                </c:pt>
                <c:pt idx="6307">
                  <c:v>5.1295000000000008E-4</c:v>
                </c:pt>
                <c:pt idx="6308">
                  <c:v>5.185700000000001E-4</c:v>
                </c:pt>
                <c:pt idx="6309">
                  <c:v>5.2418000000000018E-4</c:v>
                </c:pt>
                <c:pt idx="6310">
                  <c:v>5.2294000000000017E-4</c:v>
                </c:pt>
                <c:pt idx="6311">
                  <c:v>5.1483000000000008E-4</c:v>
                </c:pt>
                <c:pt idx="6312">
                  <c:v>5.1740000000000011E-4</c:v>
                </c:pt>
                <c:pt idx="6313">
                  <c:v>5.185700000000001E-4</c:v>
                </c:pt>
                <c:pt idx="6314">
                  <c:v>5.1483000000000008E-4</c:v>
                </c:pt>
                <c:pt idx="6315">
                  <c:v>5.1676000000000001E-4</c:v>
                </c:pt>
                <c:pt idx="6316">
                  <c:v>5.1296000000000013E-4</c:v>
                </c:pt>
                <c:pt idx="6317">
                  <c:v>5.0984000000000012E-4</c:v>
                </c:pt>
                <c:pt idx="6318">
                  <c:v>5.1485000000000007E-4</c:v>
                </c:pt>
                <c:pt idx="6319">
                  <c:v>5.1109000000000007E-4</c:v>
                </c:pt>
                <c:pt idx="6320">
                  <c:v>5.2294000000000017E-4</c:v>
                </c:pt>
                <c:pt idx="6321">
                  <c:v>5.191900000000001E-4</c:v>
                </c:pt>
                <c:pt idx="6322">
                  <c:v>5.2418000000000018E-4</c:v>
                </c:pt>
                <c:pt idx="6323">
                  <c:v>5.2294000000000017E-4</c:v>
                </c:pt>
                <c:pt idx="6324">
                  <c:v>5.2312000000000018E-4</c:v>
                </c:pt>
                <c:pt idx="6325">
                  <c:v>5.1670000000000004E-4</c:v>
                </c:pt>
                <c:pt idx="6326">
                  <c:v>5.191900000000001E-4</c:v>
                </c:pt>
                <c:pt idx="6327">
                  <c:v>5.1420000000000003E-4</c:v>
                </c:pt>
                <c:pt idx="6328">
                  <c:v>5.2793000000000024E-4</c:v>
                </c:pt>
                <c:pt idx="6329">
                  <c:v>5.1296000000000013E-4</c:v>
                </c:pt>
                <c:pt idx="6330">
                  <c:v>5.1422000000000013E-4</c:v>
                </c:pt>
                <c:pt idx="6331">
                  <c:v>5.1608000000000003E-4</c:v>
                </c:pt>
                <c:pt idx="6332">
                  <c:v>5.1608000000000003E-4</c:v>
                </c:pt>
                <c:pt idx="6333">
                  <c:v>5.1982000000000016E-4</c:v>
                </c:pt>
                <c:pt idx="6334">
                  <c:v>5.1167000000000009E-4</c:v>
                </c:pt>
                <c:pt idx="6335">
                  <c:v>5.2169000000000011E-4</c:v>
                </c:pt>
                <c:pt idx="6336">
                  <c:v>5.2169000000000011E-4</c:v>
                </c:pt>
                <c:pt idx="6337">
                  <c:v>5.1483000000000008E-4</c:v>
                </c:pt>
                <c:pt idx="6338">
                  <c:v>5.1867000000000026E-4</c:v>
                </c:pt>
                <c:pt idx="6339">
                  <c:v>5.2169000000000011E-4</c:v>
                </c:pt>
                <c:pt idx="6340">
                  <c:v>4.8306000000000016E-4</c:v>
                </c:pt>
                <c:pt idx="6341">
                  <c:v>5.2376000000000007E-4</c:v>
                </c:pt>
                <c:pt idx="6342">
                  <c:v>5.2312000000000018E-4</c:v>
                </c:pt>
                <c:pt idx="6343">
                  <c:v>5.1420000000000003E-4</c:v>
                </c:pt>
                <c:pt idx="6344">
                  <c:v>5.1358000000000013E-4</c:v>
                </c:pt>
                <c:pt idx="6345">
                  <c:v>5.2418000000000018E-4</c:v>
                </c:pt>
                <c:pt idx="6346">
                  <c:v>5.1358000000000013E-4</c:v>
                </c:pt>
                <c:pt idx="6347">
                  <c:v>5.1795000000000009E-4</c:v>
                </c:pt>
                <c:pt idx="6348">
                  <c:v>5.1358000000000013E-4</c:v>
                </c:pt>
                <c:pt idx="6349">
                  <c:v>5.1612000000000012E-4</c:v>
                </c:pt>
                <c:pt idx="6350">
                  <c:v>5.2668000000000007E-4</c:v>
                </c:pt>
                <c:pt idx="6351">
                  <c:v>5.097700000000001E-4</c:v>
                </c:pt>
                <c:pt idx="6352">
                  <c:v>5.1544999999999998E-4</c:v>
                </c:pt>
                <c:pt idx="6353">
                  <c:v>5.1358000000000013E-4</c:v>
                </c:pt>
                <c:pt idx="6354">
                  <c:v>5.0423000000000015E-4</c:v>
                </c:pt>
                <c:pt idx="6355">
                  <c:v>5.1544999999999998E-4</c:v>
                </c:pt>
                <c:pt idx="6356">
                  <c:v>5.1670000000000004E-4</c:v>
                </c:pt>
                <c:pt idx="6357">
                  <c:v>5.1732000000000015E-4</c:v>
                </c:pt>
                <c:pt idx="6358">
                  <c:v>5.1670000000000004E-4</c:v>
                </c:pt>
                <c:pt idx="6359">
                  <c:v>5.1740000000000011E-4</c:v>
                </c:pt>
                <c:pt idx="6360">
                  <c:v>5.1046000000000012E-4</c:v>
                </c:pt>
                <c:pt idx="6361">
                  <c:v>5.1483000000000008E-4</c:v>
                </c:pt>
                <c:pt idx="6362">
                  <c:v>5.191900000000001E-4</c:v>
                </c:pt>
                <c:pt idx="6363">
                  <c:v>5.1676000000000001E-4</c:v>
                </c:pt>
                <c:pt idx="6364">
                  <c:v>5.185700000000001E-4</c:v>
                </c:pt>
                <c:pt idx="6365">
                  <c:v>5.0786000000000006E-4</c:v>
                </c:pt>
                <c:pt idx="6366">
                  <c:v>5.2294000000000017E-4</c:v>
                </c:pt>
                <c:pt idx="6367">
                  <c:v>5.1040000000000015E-4</c:v>
                </c:pt>
                <c:pt idx="6368">
                  <c:v>5.1795000000000009E-4</c:v>
                </c:pt>
                <c:pt idx="6369">
                  <c:v>5.1670000000000004E-4</c:v>
                </c:pt>
                <c:pt idx="6370">
                  <c:v>5.191900000000001E-4</c:v>
                </c:pt>
                <c:pt idx="6371">
                  <c:v>5.1233000000000008E-4</c:v>
                </c:pt>
                <c:pt idx="6372">
                  <c:v>5.2376000000000007E-4</c:v>
                </c:pt>
                <c:pt idx="6373">
                  <c:v>5.2793000000000024E-4</c:v>
                </c:pt>
                <c:pt idx="6374">
                  <c:v>5.1740000000000011E-4</c:v>
                </c:pt>
                <c:pt idx="6375">
                  <c:v>5.1670000000000004E-4</c:v>
                </c:pt>
                <c:pt idx="6376">
                  <c:v>5.1795000000000009E-4</c:v>
                </c:pt>
                <c:pt idx="6377">
                  <c:v>5.1803000000000016E-4</c:v>
                </c:pt>
                <c:pt idx="6378">
                  <c:v>5.0734000000000011E-4</c:v>
                </c:pt>
                <c:pt idx="6379">
                  <c:v>5.036000000000001E-4</c:v>
                </c:pt>
                <c:pt idx="6380">
                  <c:v>5.0859000000000006E-4</c:v>
                </c:pt>
                <c:pt idx="6381">
                  <c:v>5.1046000000000012E-4</c:v>
                </c:pt>
                <c:pt idx="6382">
                  <c:v>5.1109000000000007E-4</c:v>
                </c:pt>
                <c:pt idx="6383">
                  <c:v>5.1740000000000011E-4</c:v>
                </c:pt>
                <c:pt idx="6384">
                  <c:v>5.1170999999999996E-4</c:v>
                </c:pt>
                <c:pt idx="6385">
                  <c:v>4.9861000000000013E-4</c:v>
                </c:pt>
                <c:pt idx="6386">
                  <c:v>4.9861000000000013E-4</c:v>
                </c:pt>
                <c:pt idx="6387">
                  <c:v>5.0797000000000017E-4</c:v>
                </c:pt>
                <c:pt idx="6388">
                  <c:v>5.2107000000000011E-4</c:v>
                </c:pt>
                <c:pt idx="6389">
                  <c:v>5.1485000000000007E-4</c:v>
                </c:pt>
                <c:pt idx="6390">
                  <c:v>5.2418000000000018E-4</c:v>
                </c:pt>
                <c:pt idx="6391">
                  <c:v>5.2044000000000016E-4</c:v>
                </c:pt>
                <c:pt idx="6392">
                  <c:v>5.1358000000000013E-4</c:v>
                </c:pt>
                <c:pt idx="6393">
                  <c:v>5.2356000000000006E-4</c:v>
                </c:pt>
                <c:pt idx="6394">
                  <c:v>5.1676000000000001E-4</c:v>
                </c:pt>
                <c:pt idx="6395">
                  <c:v>5.2294000000000017E-4</c:v>
                </c:pt>
                <c:pt idx="6396">
                  <c:v>5.1233000000000008E-4</c:v>
                </c:pt>
                <c:pt idx="6397">
                  <c:v>5.0734000000000011E-4</c:v>
                </c:pt>
                <c:pt idx="6398">
                  <c:v>5.0672000000000011E-4</c:v>
                </c:pt>
                <c:pt idx="6399">
                  <c:v>5.3266000000000012E-4</c:v>
                </c:pt>
                <c:pt idx="6400">
                  <c:v>5.1170999999999996E-4</c:v>
                </c:pt>
                <c:pt idx="6401">
                  <c:v>5.0298000000000009E-4</c:v>
                </c:pt>
                <c:pt idx="6402">
                  <c:v>5.1167000000000009E-4</c:v>
                </c:pt>
                <c:pt idx="6403">
                  <c:v>5.0468000000000008E-4</c:v>
                </c:pt>
                <c:pt idx="6404">
                  <c:v>5.2605000000000002E-4</c:v>
                </c:pt>
                <c:pt idx="6405">
                  <c:v>5.4165000000000018E-4</c:v>
                </c:pt>
                <c:pt idx="6406">
                  <c:v>5.0984000000000012E-4</c:v>
                </c:pt>
                <c:pt idx="6407">
                  <c:v>5.2543000000000012E-4</c:v>
                </c:pt>
                <c:pt idx="6408">
                  <c:v>5.1170999999999996E-4</c:v>
                </c:pt>
                <c:pt idx="6409">
                  <c:v>5.1046000000000012E-4</c:v>
                </c:pt>
                <c:pt idx="6410">
                  <c:v>5.0786000000000006E-4</c:v>
                </c:pt>
                <c:pt idx="6411">
                  <c:v>5.0922000000000012E-4</c:v>
                </c:pt>
                <c:pt idx="6412">
                  <c:v>5.0298000000000009E-4</c:v>
                </c:pt>
                <c:pt idx="6413">
                  <c:v>5.1167000000000009E-4</c:v>
                </c:pt>
                <c:pt idx="6414">
                  <c:v>5.2730000000000008E-4</c:v>
                </c:pt>
                <c:pt idx="6415">
                  <c:v>5.2630000000000016E-4</c:v>
                </c:pt>
                <c:pt idx="6416">
                  <c:v>5.1358000000000013E-4</c:v>
                </c:pt>
                <c:pt idx="6417">
                  <c:v>5.1483000000000008E-4</c:v>
                </c:pt>
                <c:pt idx="6418">
                  <c:v>5.061000000000001E-4</c:v>
                </c:pt>
                <c:pt idx="6419">
                  <c:v>4.9799000000000013E-4</c:v>
                </c:pt>
                <c:pt idx="6420">
                  <c:v>4.7678000000000005E-4</c:v>
                </c:pt>
                <c:pt idx="6421">
                  <c:v>5.1109000000000007E-4</c:v>
                </c:pt>
                <c:pt idx="6422">
                  <c:v>4.8675999999999998E-4</c:v>
                </c:pt>
                <c:pt idx="6423">
                  <c:v>5.0404000000000009E-4</c:v>
                </c:pt>
                <c:pt idx="6424">
                  <c:v>4.8988000000000015E-4</c:v>
                </c:pt>
                <c:pt idx="6425">
                  <c:v>5.2294000000000017E-4</c:v>
                </c:pt>
                <c:pt idx="6426">
                  <c:v>5.2231000000000011E-4</c:v>
                </c:pt>
                <c:pt idx="6427">
                  <c:v>5.1670000000000004E-4</c:v>
                </c:pt>
                <c:pt idx="6428">
                  <c:v>5.3416000000000021E-4</c:v>
                </c:pt>
                <c:pt idx="6429">
                  <c:v>5.2418000000000018E-4</c:v>
                </c:pt>
                <c:pt idx="6430">
                  <c:v>5.0235999999999998E-4</c:v>
                </c:pt>
                <c:pt idx="6431">
                  <c:v>5.1982000000000016E-4</c:v>
                </c:pt>
                <c:pt idx="6432">
                  <c:v>5.0913000000000011E-4</c:v>
                </c:pt>
                <c:pt idx="6433">
                  <c:v>5.1982000000000016E-4</c:v>
                </c:pt>
                <c:pt idx="6434">
                  <c:v>5.1109000000000007E-4</c:v>
                </c:pt>
                <c:pt idx="6435">
                  <c:v>5.0786000000000006E-4</c:v>
                </c:pt>
                <c:pt idx="6436">
                  <c:v>5.0048000000000009E-4</c:v>
                </c:pt>
                <c:pt idx="6437">
                  <c:v>5.0235999999999998E-4</c:v>
                </c:pt>
                <c:pt idx="6438">
                  <c:v>4.9487000000000012E-4</c:v>
                </c:pt>
                <c:pt idx="6439">
                  <c:v>5.061000000000001E-4</c:v>
                </c:pt>
                <c:pt idx="6440">
                  <c:v>5.2668000000000007E-4</c:v>
                </c:pt>
                <c:pt idx="6441">
                  <c:v>5.1422000000000013E-4</c:v>
                </c:pt>
                <c:pt idx="6442">
                  <c:v>5.2730000000000008E-4</c:v>
                </c:pt>
                <c:pt idx="6443">
                  <c:v>5.1420000000000003E-4</c:v>
                </c:pt>
                <c:pt idx="6444">
                  <c:v>5.2543000000000012E-4</c:v>
                </c:pt>
                <c:pt idx="6445">
                  <c:v>5.3011000000000009E-4</c:v>
                </c:pt>
                <c:pt idx="6446">
                  <c:v>5.185700000000001E-4</c:v>
                </c:pt>
                <c:pt idx="6447">
                  <c:v>5.2044000000000016E-4</c:v>
                </c:pt>
                <c:pt idx="6448">
                  <c:v>5.0023000000000016E-4</c:v>
                </c:pt>
                <c:pt idx="6449">
                  <c:v>5.2294000000000017E-4</c:v>
                </c:pt>
                <c:pt idx="6450">
                  <c:v>5.1803000000000016E-4</c:v>
                </c:pt>
                <c:pt idx="6451">
                  <c:v>5.097700000000001E-4</c:v>
                </c:pt>
                <c:pt idx="6452">
                  <c:v>5.1296000000000013E-4</c:v>
                </c:pt>
                <c:pt idx="6453">
                  <c:v>5.1608000000000003E-4</c:v>
                </c:pt>
                <c:pt idx="6454">
                  <c:v>5.2294000000000017E-4</c:v>
                </c:pt>
                <c:pt idx="6455">
                  <c:v>5.1740000000000011E-4</c:v>
                </c:pt>
                <c:pt idx="6456">
                  <c:v>5.0922000000000012E-4</c:v>
                </c:pt>
                <c:pt idx="6457">
                  <c:v>5.1544999999999998E-4</c:v>
                </c:pt>
                <c:pt idx="6458">
                  <c:v>5.1420000000000003E-4</c:v>
                </c:pt>
                <c:pt idx="6459">
                  <c:v>5.1732000000000015E-4</c:v>
                </c:pt>
                <c:pt idx="6460">
                  <c:v>5.1295000000000008E-4</c:v>
                </c:pt>
                <c:pt idx="6461">
                  <c:v>5.0984000000000012E-4</c:v>
                </c:pt>
                <c:pt idx="6462">
                  <c:v>5.185700000000001E-4</c:v>
                </c:pt>
                <c:pt idx="6463">
                  <c:v>5.1358000000000013E-4</c:v>
                </c:pt>
                <c:pt idx="6464">
                  <c:v>5.1422000000000013E-4</c:v>
                </c:pt>
                <c:pt idx="6465">
                  <c:v>5.1544999999999998E-4</c:v>
                </c:pt>
                <c:pt idx="6466">
                  <c:v>5.1420000000000003E-4</c:v>
                </c:pt>
                <c:pt idx="6467">
                  <c:v>5.1994000000000009E-4</c:v>
                </c:pt>
                <c:pt idx="6468">
                  <c:v>5.1982000000000016E-4</c:v>
                </c:pt>
                <c:pt idx="6469">
                  <c:v>5.0859000000000006E-4</c:v>
                </c:pt>
                <c:pt idx="6470">
                  <c:v>5.1046000000000012E-4</c:v>
                </c:pt>
                <c:pt idx="6471">
                  <c:v>5.2605000000000002E-4</c:v>
                </c:pt>
                <c:pt idx="6472">
                  <c:v>5.2418000000000018E-4</c:v>
                </c:pt>
                <c:pt idx="6473">
                  <c:v>5.2044000000000016E-4</c:v>
                </c:pt>
                <c:pt idx="6474">
                  <c:v>5.0298000000000009E-4</c:v>
                </c:pt>
                <c:pt idx="6475">
                  <c:v>5.0111000000000014E-4</c:v>
                </c:pt>
                <c:pt idx="6476">
                  <c:v>5.1109000000000007E-4</c:v>
                </c:pt>
                <c:pt idx="6477">
                  <c:v>5.2121000000000003E-4</c:v>
                </c:pt>
                <c:pt idx="6478">
                  <c:v>5.0149999999999999E-4</c:v>
                </c:pt>
                <c:pt idx="6479">
                  <c:v>5.2418000000000018E-4</c:v>
                </c:pt>
                <c:pt idx="6480">
                  <c:v>5.1795000000000009E-4</c:v>
                </c:pt>
                <c:pt idx="6481">
                  <c:v>5.1483000000000008E-4</c:v>
                </c:pt>
                <c:pt idx="6482">
                  <c:v>5.1544999999999998E-4</c:v>
                </c:pt>
                <c:pt idx="6483">
                  <c:v>5.1544999999999998E-4</c:v>
                </c:pt>
                <c:pt idx="6484">
                  <c:v>5.2107000000000011E-4</c:v>
                </c:pt>
                <c:pt idx="6485">
                  <c:v>5.2855000000000014E-4</c:v>
                </c:pt>
                <c:pt idx="6486">
                  <c:v>5.1296000000000013E-4</c:v>
                </c:pt>
                <c:pt idx="6487">
                  <c:v>5.1747000000000013E-4</c:v>
                </c:pt>
                <c:pt idx="6488">
                  <c:v>5.2294000000000017E-4</c:v>
                </c:pt>
                <c:pt idx="6489">
                  <c:v>5.0277000000000004E-4</c:v>
                </c:pt>
                <c:pt idx="6490">
                  <c:v>5.1803000000000016E-4</c:v>
                </c:pt>
                <c:pt idx="6491">
                  <c:v>5.2169000000000011E-4</c:v>
                </c:pt>
                <c:pt idx="6492">
                  <c:v>5.1422000000000013E-4</c:v>
                </c:pt>
                <c:pt idx="6493">
                  <c:v>5.1929999999999999E-4</c:v>
                </c:pt>
                <c:pt idx="6494">
                  <c:v>4.9861000000000013E-4</c:v>
                </c:pt>
                <c:pt idx="6495">
                  <c:v>5.1676000000000001E-4</c:v>
                </c:pt>
                <c:pt idx="6496">
                  <c:v>5.3479000000000016E-4</c:v>
                </c:pt>
                <c:pt idx="6497">
                  <c:v>5.2044000000000016E-4</c:v>
                </c:pt>
                <c:pt idx="6498">
                  <c:v>5.1803000000000016E-4</c:v>
                </c:pt>
                <c:pt idx="6499">
                  <c:v>5.2481000000000012E-4</c:v>
                </c:pt>
                <c:pt idx="6500">
                  <c:v>5.0672000000000011E-4</c:v>
                </c:pt>
                <c:pt idx="6501">
                  <c:v>4.9986000000000008E-4</c:v>
                </c:pt>
                <c:pt idx="6502">
                  <c:v>5.0111000000000014E-4</c:v>
                </c:pt>
                <c:pt idx="6503">
                  <c:v>5.1296000000000013E-4</c:v>
                </c:pt>
                <c:pt idx="6504">
                  <c:v>4.9425000000000011E-4</c:v>
                </c:pt>
                <c:pt idx="6505">
                  <c:v>5.2356000000000006E-4</c:v>
                </c:pt>
                <c:pt idx="6506">
                  <c:v>5.0595000000000013E-4</c:v>
                </c:pt>
                <c:pt idx="6507">
                  <c:v>5.2356000000000006E-4</c:v>
                </c:pt>
                <c:pt idx="6508">
                  <c:v>5.4664000000000015E-4</c:v>
                </c:pt>
                <c:pt idx="6509">
                  <c:v>4.9674000000000007E-4</c:v>
                </c:pt>
                <c:pt idx="6510">
                  <c:v>5.0423000000000015E-4</c:v>
                </c:pt>
                <c:pt idx="6511">
                  <c:v>5.1420000000000003E-4</c:v>
                </c:pt>
                <c:pt idx="6512">
                  <c:v>5.0235999999999998E-4</c:v>
                </c:pt>
                <c:pt idx="6513">
                  <c:v>5.1867000000000026E-4</c:v>
                </c:pt>
                <c:pt idx="6514">
                  <c:v>5.1420000000000003E-4</c:v>
                </c:pt>
                <c:pt idx="6515">
                  <c:v>5.1732000000000015E-4</c:v>
                </c:pt>
                <c:pt idx="6516">
                  <c:v>5.1732000000000015E-4</c:v>
                </c:pt>
                <c:pt idx="6517">
                  <c:v>5.1233000000000008E-4</c:v>
                </c:pt>
                <c:pt idx="6518">
                  <c:v>5.2107000000000011E-4</c:v>
                </c:pt>
                <c:pt idx="6519">
                  <c:v>5.1483000000000008E-4</c:v>
                </c:pt>
                <c:pt idx="6520">
                  <c:v>5.1544999999999998E-4</c:v>
                </c:pt>
                <c:pt idx="6521">
                  <c:v>5.2294000000000017E-4</c:v>
                </c:pt>
                <c:pt idx="6522">
                  <c:v>4.8751000000000008E-4</c:v>
                </c:pt>
                <c:pt idx="6523">
                  <c:v>5.0547000000000016E-4</c:v>
                </c:pt>
                <c:pt idx="6524">
                  <c:v>5.0984000000000012E-4</c:v>
                </c:pt>
                <c:pt idx="6525">
                  <c:v>5.0913000000000011E-4</c:v>
                </c:pt>
                <c:pt idx="6526">
                  <c:v>5.2169000000000011E-4</c:v>
                </c:pt>
                <c:pt idx="6527">
                  <c:v>5.335400000000001E-4</c:v>
                </c:pt>
                <c:pt idx="6528">
                  <c:v>5.1296000000000013E-4</c:v>
                </c:pt>
                <c:pt idx="6529">
                  <c:v>5.1608000000000003E-4</c:v>
                </c:pt>
                <c:pt idx="6530">
                  <c:v>5.2356000000000006E-4</c:v>
                </c:pt>
                <c:pt idx="6531">
                  <c:v>5.0984000000000012E-4</c:v>
                </c:pt>
                <c:pt idx="6532">
                  <c:v>5.1040000000000015E-4</c:v>
                </c:pt>
                <c:pt idx="6533">
                  <c:v>5.1170999999999996E-4</c:v>
                </c:pt>
                <c:pt idx="6534">
                  <c:v>5.3416000000000021E-4</c:v>
                </c:pt>
                <c:pt idx="6535">
                  <c:v>5.1612000000000012E-4</c:v>
                </c:pt>
                <c:pt idx="6536">
                  <c:v>5.1109000000000007E-4</c:v>
                </c:pt>
                <c:pt idx="6537">
                  <c:v>5.2044000000000016E-4</c:v>
                </c:pt>
                <c:pt idx="6538">
                  <c:v>5.2185000000000013E-4</c:v>
                </c:pt>
                <c:pt idx="6539">
                  <c:v>4.8675999999999998E-4</c:v>
                </c:pt>
                <c:pt idx="6540">
                  <c:v>5.2231000000000011E-4</c:v>
                </c:pt>
                <c:pt idx="6541">
                  <c:v>5.2481000000000012E-4</c:v>
                </c:pt>
                <c:pt idx="6542">
                  <c:v>5.1795000000000009E-4</c:v>
                </c:pt>
                <c:pt idx="6543">
                  <c:v>5.0922000000000012E-4</c:v>
                </c:pt>
                <c:pt idx="6544">
                  <c:v>5.2248000000000008E-4</c:v>
                </c:pt>
                <c:pt idx="6545">
                  <c:v>5.1296000000000013E-4</c:v>
                </c:pt>
                <c:pt idx="6546">
                  <c:v>5.1422000000000013E-4</c:v>
                </c:pt>
                <c:pt idx="6547">
                  <c:v>5.2543000000000012E-4</c:v>
                </c:pt>
                <c:pt idx="6548">
                  <c:v>5.1170999999999996E-4</c:v>
                </c:pt>
                <c:pt idx="6549">
                  <c:v>5.1544999999999998E-4</c:v>
                </c:pt>
                <c:pt idx="6550">
                  <c:v>5.1046000000000012E-4</c:v>
                </c:pt>
                <c:pt idx="6551">
                  <c:v>5.2376000000000007E-4</c:v>
                </c:pt>
                <c:pt idx="6552">
                  <c:v>5.1233000000000008E-4</c:v>
                </c:pt>
                <c:pt idx="6553">
                  <c:v>5.2980000000000008E-4</c:v>
                </c:pt>
                <c:pt idx="6554">
                  <c:v>4.9175000000000011E-4</c:v>
                </c:pt>
                <c:pt idx="6555">
                  <c:v>5.1795000000000009E-4</c:v>
                </c:pt>
                <c:pt idx="6556">
                  <c:v>5.2044000000000016E-4</c:v>
                </c:pt>
                <c:pt idx="6557">
                  <c:v>5.1548999999999996E-4</c:v>
                </c:pt>
                <c:pt idx="6558">
                  <c:v>5.1548999999999996E-4</c:v>
                </c:pt>
                <c:pt idx="6559">
                  <c:v>5.1358000000000013E-4</c:v>
                </c:pt>
                <c:pt idx="6560">
                  <c:v>5.1046000000000012E-4</c:v>
                </c:pt>
                <c:pt idx="6561">
                  <c:v>5.1803000000000016E-4</c:v>
                </c:pt>
                <c:pt idx="6562">
                  <c:v>5.0485000000000016E-4</c:v>
                </c:pt>
                <c:pt idx="6563">
                  <c:v>5.1170999999999996E-4</c:v>
                </c:pt>
                <c:pt idx="6564">
                  <c:v>5.1170999999999996E-4</c:v>
                </c:pt>
                <c:pt idx="6565">
                  <c:v>5.1296000000000013E-4</c:v>
                </c:pt>
                <c:pt idx="6566">
                  <c:v>5.0485000000000016E-4</c:v>
                </c:pt>
                <c:pt idx="6567">
                  <c:v>5.1485000000000007E-4</c:v>
                </c:pt>
                <c:pt idx="6568">
                  <c:v>5.1732000000000015E-4</c:v>
                </c:pt>
                <c:pt idx="6569">
                  <c:v>5.2356000000000006E-4</c:v>
                </c:pt>
                <c:pt idx="6570">
                  <c:v>5.2231000000000011E-4</c:v>
                </c:pt>
                <c:pt idx="6571">
                  <c:v>5.2231000000000011E-4</c:v>
                </c:pt>
                <c:pt idx="6572">
                  <c:v>5.061000000000001E-4</c:v>
                </c:pt>
                <c:pt idx="6573">
                  <c:v>5.1670000000000004E-4</c:v>
                </c:pt>
                <c:pt idx="6574">
                  <c:v>5.0595000000000013E-4</c:v>
                </c:pt>
                <c:pt idx="6575">
                  <c:v>5.1046000000000012E-4</c:v>
                </c:pt>
                <c:pt idx="6576">
                  <c:v>4.9612000000000007E-4</c:v>
                </c:pt>
                <c:pt idx="6577">
                  <c:v>5.0859000000000006E-4</c:v>
                </c:pt>
                <c:pt idx="6578">
                  <c:v>5.1670000000000004E-4</c:v>
                </c:pt>
                <c:pt idx="6579">
                  <c:v>5.2185000000000013E-4</c:v>
                </c:pt>
                <c:pt idx="6580">
                  <c:v>5.0913000000000011E-4</c:v>
                </c:pt>
                <c:pt idx="6581">
                  <c:v>5.2169000000000011E-4</c:v>
                </c:pt>
                <c:pt idx="6582">
                  <c:v>5.1795000000000009E-4</c:v>
                </c:pt>
                <c:pt idx="6583">
                  <c:v>5.1483000000000008E-4</c:v>
                </c:pt>
                <c:pt idx="6584">
                  <c:v>5.2294000000000017E-4</c:v>
                </c:pt>
                <c:pt idx="6585">
                  <c:v>5.1544999999999998E-4</c:v>
                </c:pt>
                <c:pt idx="6586">
                  <c:v>5.1358000000000013E-4</c:v>
                </c:pt>
                <c:pt idx="6587">
                  <c:v>5.1233000000000008E-4</c:v>
                </c:pt>
                <c:pt idx="6588">
                  <c:v>5.0111000000000014E-4</c:v>
                </c:pt>
                <c:pt idx="6589">
                  <c:v>5.1233000000000008E-4</c:v>
                </c:pt>
                <c:pt idx="6590">
                  <c:v>5.0913000000000011E-4</c:v>
                </c:pt>
                <c:pt idx="6591">
                  <c:v>5.1358000000000013E-4</c:v>
                </c:pt>
                <c:pt idx="6592">
                  <c:v>5.1994000000000009E-4</c:v>
                </c:pt>
                <c:pt idx="6593">
                  <c:v>5.1109000000000007E-4</c:v>
                </c:pt>
                <c:pt idx="6594">
                  <c:v>5.1422000000000013E-4</c:v>
                </c:pt>
                <c:pt idx="6595">
                  <c:v>5.2294000000000017E-4</c:v>
                </c:pt>
                <c:pt idx="6596">
                  <c:v>5.185700000000001E-4</c:v>
                </c:pt>
                <c:pt idx="6597">
                  <c:v>5.1420000000000003E-4</c:v>
                </c:pt>
                <c:pt idx="6598">
                  <c:v>5.1670000000000004E-4</c:v>
                </c:pt>
                <c:pt idx="6599">
                  <c:v>5.1608000000000003E-4</c:v>
                </c:pt>
                <c:pt idx="6600">
                  <c:v>5.1544999999999998E-4</c:v>
                </c:pt>
                <c:pt idx="6601">
                  <c:v>5.1422000000000013E-4</c:v>
                </c:pt>
                <c:pt idx="6602">
                  <c:v>5.1233000000000008E-4</c:v>
                </c:pt>
                <c:pt idx="6603">
                  <c:v>5.0984000000000012E-4</c:v>
                </c:pt>
                <c:pt idx="6604">
                  <c:v>5.1296000000000013E-4</c:v>
                </c:pt>
                <c:pt idx="6605">
                  <c:v>5.1358000000000013E-4</c:v>
                </c:pt>
                <c:pt idx="6606">
                  <c:v>5.1544999999999998E-4</c:v>
                </c:pt>
                <c:pt idx="6607">
                  <c:v>5.1670000000000004E-4</c:v>
                </c:pt>
                <c:pt idx="6608">
                  <c:v>5.1548999999999996E-4</c:v>
                </c:pt>
                <c:pt idx="6609">
                  <c:v>5.0922000000000012E-4</c:v>
                </c:pt>
                <c:pt idx="6610">
                  <c:v>5.185700000000001E-4</c:v>
                </c:pt>
                <c:pt idx="6611">
                  <c:v>5.1170999999999996E-4</c:v>
                </c:pt>
                <c:pt idx="6612">
                  <c:v>5.1167000000000009E-4</c:v>
                </c:pt>
                <c:pt idx="6613">
                  <c:v>5.0984000000000012E-4</c:v>
                </c:pt>
                <c:pt idx="6614">
                  <c:v>5.1295000000000008E-4</c:v>
                </c:pt>
                <c:pt idx="6615">
                  <c:v>5.0672000000000011E-4</c:v>
                </c:pt>
                <c:pt idx="6616">
                  <c:v>5.1420000000000003E-4</c:v>
                </c:pt>
                <c:pt idx="6617">
                  <c:v>5.1670000000000004E-4</c:v>
                </c:pt>
                <c:pt idx="6618">
                  <c:v>5.1233000000000008E-4</c:v>
                </c:pt>
                <c:pt idx="6619">
                  <c:v>5.1867000000000026E-4</c:v>
                </c:pt>
                <c:pt idx="6620">
                  <c:v>5.1109000000000007E-4</c:v>
                </c:pt>
                <c:pt idx="6621">
                  <c:v>5.0984000000000012E-4</c:v>
                </c:pt>
                <c:pt idx="6622">
                  <c:v>5.0984000000000012E-4</c:v>
                </c:pt>
                <c:pt idx="6623">
                  <c:v>5.1867000000000026E-4</c:v>
                </c:pt>
                <c:pt idx="6624">
                  <c:v>5.2169000000000011E-4</c:v>
                </c:pt>
                <c:pt idx="6625">
                  <c:v>5.1483000000000008E-4</c:v>
                </c:pt>
                <c:pt idx="6626">
                  <c:v>5.1483000000000008E-4</c:v>
                </c:pt>
                <c:pt idx="6627">
                  <c:v>5.1046000000000012E-4</c:v>
                </c:pt>
                <c:pt idx="6628">
                  <c:v>5.1170999999999996E-4</c:v>
                </c:pt>
                <c:pt idx="6629">
                  <c:v>5.1296000000000013E-4</c:v>
                </c:pt>
                <c:pt idx="6630">
                  <c:v>5.0595000000000013E-4</c:v>
                </c:pt>
                <c:pt idx="6631">
                  <c:v>5.1109000000000007E-4</c:v>
                </c:pt>
                <c:pt idx="6632">
                  <c:v>5.1233000000000008E-4</c:v>
                </c:pt>
                <c:pt idx="6633">
                  <c:v>5.1608000000000003E-4</c:v>
                </c:pt>
                <c:pt idx="6634">
                  <c:v>5.1483000000000008E-4</c:v>
                </c:pt>
                <c:pt idx="6635">
                  <c:v>5.0922000000000012E-4</c:v>
                </c:pt>
                <c:pt idx="6636">
                  <c:v>5.0485000000000016E-4</c:v>
                </c:pt>
                <c:pt idx="6637">
                  <c:v>5.1296000000000013E-4</c:v>
                </c:pt>
                <c:pt idx="6638">
                  <c:v>5.1740000000000011E-4</c:v>
                </c:pt>
                <c:pt idx="6639">
                  <c:v>5.1670000000000004E-4</c:v>
                </c:pt>
                <c:pt idx="6640">
                  <c:v>5.2248000000000008E-4</c:v>
                </c:pt>
                <c:pt idx="6641">
                  <c:v>5.1670000000000004E-4</c:v>
                </c:pt>
                <c:pt idx="6642">
                  <c:v>5.097700000000001E-4</c:v>
                </c:pt>
                <c:pt idx="6643">
                  <c:v>5.1483000000000008E-4</c:v>
                </c:pt>
                <c:pt idx="6644">
                  <c:v>5.1109000000000007E-4</c:v>
                </c:pt>
                <c:pt idx="6645">
                  <c:v>5.0984000000000012E-4</c:v>
                </c:pt>
                <c:pt idx="6646">
                  <c:v>5.191900000000001E-4</c:v>
                </c:pt>
                <c:pt idx="6647">
                  <c:v>5.2231000000000011E-4</c:v>
                </c:pt>
                <c:pt idx="6648">
                  <c:v>5.1676000000000001E-4</c:v>
                </c:pt>
                <c:pt idx="6649">
                  <c:v>5.0984000000000012E-4</c:v>
                </c:pt>
                <c:pt idx="6650">
                  <c:v>5.036000000000001E-4</c:v>
                </c:pt>
                <c:pt idx="6651">
                  <c:v>5.1670000000000004E-4</c:v>
                </c:pt>
                <c:pt idx="6652">
                  <c:v>5.2248000000000008E-4</c:v>
                </c:pt>
                <c:pt idx="6653">
                  <c:v>5.1109000000000007E-4</c:v>
                </c:pt>
                <c:pt idx="6654">
                  <c:v>5.2793000000000024E-4</c:v>
                </c:pt>
                <c:pt idx="6655">
                  <c:v>5.1230999999999998E-4</c:v>
                </c:pt>
                <c:pt idx="6656">
                  <c:v>5.0797000000000017E-4</c:v>
                </c:pt>
                <c:pt idx="6657">
                  <c:v>5.1548999999999996E-4</c:v>
                </c:pt>
                <c:pt idx="6658">
                  <c:v>5.2231000000000011E-4</c:v>
                </c:pt>
                <c:pt idx="6659">
                  <c:v>5.1167000000000009E-4</c:v>
                </c:pt>
                <c:pt idx="6660">
                  <c:v>5.1795000000000009E-4</c:v>
                </c:pt>
                <c:pt idx="6661">
                  <c:v>5.4474000000000026E-4</c:v>
                </c:pt>
                <c:pt idx="6662">
                  <c:v>5.1296000000000013E-4</c:v>
                </c:pt>
                <c:pt idx="6663">
                  <c:v>5.2948000000000003E-4</c:v>
                </c:pt>
                <c:pt idx="6664">
                  <c:v>5.2481000000000012E-4</c:v>
                </c:pt>
                <c:pt idx="6665">
                  <c:v>5.191900000000001E-4</c:v>
                </c:pt>
                <c:pt idx="6666">
                  <c:v>5.1485000000000007E-4</c:v>
                </c:pt>
                <c:pt idx="6667">
                  <c:v>5.1732000000000015E-4</c:v>
                </c:pt>
                <c:pt idx="6668">
                  <c:v>5.1170999999999996E-4</c:v>
                </c:pt>
                <c:pt idx="6669">
                  <c:v>5.1170999999999996E-4</c:v>
                </c:pt>
                <c:pt idx="6670">
                  <c:v>5.185700000000001E-4</c:v>
                </c:pt>
                <c:pt idx="6671">
                  <c:v>5.1230999999999998E-4</c:v>
                </c:pt>
                <c:pt idx="6672">
                  <c:v>5.1548999999999996E-4</c:v>
                </c:pt>
                <c:pt idx="6673">
                  <c:v>5.0797000000000017E-4</c:v>
                </c:pt>
                <c:pt idx="6674">
                  <c:v>5.061000000000001E-4</c:v>
                </c:pt>
                <c:pt idx="6675">
                  <c:v>5.1046000000000012E-4</c:v>
                </c:pt>
                <c:pt idx="6676">
                  <c:v>5.0984000000000012E-4</c:v>
                </c:pt>
                <c:pt idx="6677">
                  <c:v>5.1982000000000016E-4</c:v>
                </c:pt>
                <c:pt idx="6678">
                  <c:v>5.1358000000000013E-4</c:v>
                </c:pt>
                <c:pt idx="6679">
                  <c:v>5.2169000000000011E-4</c:v>
                </c:pt>
                <c:pt idx="6680">
                  <c:v>5.1296000000000013E-4</c:v>
                </c:pt>
                <c:pt idx="6681">
                  <c:v>5.1295000000000008E-4</c:v>
                </c:pt>
                <c:pt idx="6682">
                  <c:v>5.1670000000000004E-4</c:v>
                </c:pt>
                <c:pt idx="6683">
                  <c:v>5.2503000000000011E-4</c:v>
                </c:pt>
                <c:pt idx="6684">
                  <c:v>5.0984000000000012E-4</c:v>
                </c:pt>
                <c:pt idx="6685">
                  <c:v>5.1046000000000012E-4</c:v>
                </c:pt>
                <c:pt idx="6686">
                  <c:v>5.185700000000001E-4</c:v>
                </c:pt>
                <c:pt idx="6687">
                  <c:v>5.1483000000000008E-4</c:v>
                </c:pt>
                <c:pt idx="6688">
                  <c:v>5.2543000000000012E-4</c:v>
                </c:pt>
                <c:pt idx="6689">
                  <c:v>5.1483000000000008E-4</c:v>
                </c:pt>
                <c:pt idx="6690">
                  <c:v>5.1167000000000009E-4</c:v>
                </c:pt>
                <c:pt idx="6691">
                  <c:v>5.1040000000000015E-4</c:v>
                </c:pt>
                <c:pt idx="6692">
                  <c:v>5.1046000000000012E-4</c:v>
                </c:pt>
                <c:pt idx="6693">
                  <c:v>5.2121000000000003E-4</c:v>
                </c:pt>
                <c:pt idx="6694">
                  <c:v>5.0485000000000016E-4</c:v>
                </c:pt>
                <c:pt idx="6695">
                  <c:v>5.1544999999999998E-4</c:v>
                </c:pt>
                <c:pt idx="6696">
                  <c:v>5.0149999999999999E-4</c:v>
                </c:pt>
                <c:pt idx="6697">
                  <c:v>5.1670000000000004E-4</c:v>
                </c:pt>
                <c:pt idx="6698">
                  <c:v>5.0547000000000016E-4</c:v>
                </c:pt>
                <c:pt idx="6699">
                  <c:v>5.1676000000000001E-4</c:v>
                </c:pt>
                <c:pt idx="6700">
                  <c:v>5.0859000000000006E-4</c:v>
                </c:pt>
                <c:pt idx="6701">
                  <c:v>5.061000000000001E-4</c:v>
                </c:pt>
                <c:pt idx="6702">
                  <c:v>5.0984000000000012E-4</c:v>
                </c:pt>
                <c:pt idx="6703">
                  <c:v>5.2058000000000009E-4</c:v>
                </c:pt>
                <c:pt idx="6704">
                  <c:v>5.1732000000000015E-4</c:v>
                </c:pt>
                <c:pt idx="6705">
                  <c:v>5.1040000000000015E-4</c:v>
                </c:pt>
                <c:pt idx="6706">
                  <c:v>5.1670000000000004E-4</c:v>
                </c:pt>
                <c:pt idx="6707">
                  <c:v>5.1608000000000003E-4</c:v>
                </c:pt>
                <c:pt idx="6708">
                  <c:v>5.2231000000000011E-4</c:v>
                </c:pt>
                <c:pt idx="6709">
                  <c:v>5.1233000000000008E-4</c:v>
                </c:pt>
                <c:pt idx="6710">
                  <c:v>5.1544999999999998E-4</c:v>
                </c:pt>
                <c:pt idx="6711">
                  <c:v>5.1544999999999998E-4</c:v>
                </c:pt>
                <c:pt idx="6712">
                  <c:v>5.2439000000000012E-4</c:v>
                </c:pt>
                <c:pt idx="6713">
                  <c:v>5.1420000000000003E-4</c:v>
                </c:pt>
                <c:pt idx="6714">
                  <c:v>5.2044000000000016E-4</c:v>
                </c:pt>
                <c:pt idx="6715">
                  <c:v>5.1483000000000008E-4</c:v>
                </c:pt>
                <c:pt idx="6716">
                  <c:v>5.185700000000001E-4</c:v>
                </c:pt>
                <c:pt idx="6717">
                  <c:v>5.1795000000000009E-4</c:v>
                </c:pt>
                <c:pt idx="6718">
                  <c:v>5.1170999999999996E-4</c:v>
                </c:pt>
                <c:pt idx="6719">
                  <c:v>5.1612000000000012E-4</c:v>
                </c:pt>
                <c:pt idx="6720">
                  <c:v>5.1170999999999996E-4</c:v>
                </c:pt>
                <c:pt idx="6721">
                  <c:v>5.1420000000000003E-4</c:v>
                </c:pt>
                <c:pt idx="6722">
                  <c:v>5.1483000000000008E-4</c:v>
                </c:pt>
                <c:pt idx="6723">
                  <c:v>5.1104000000000004E-4</c:v>
                </c:pt>
                <c:pt idx="6724">
                  <c:v>5.1420000000000003E-4</c:v>
                </c:pt>
                <c:pt idx="6725">
                  <c:v>5.1420000000000003E-4</c:v>
                </c:pt>
                <c:pt idx="6726">
                  <c:v>5.191900000000001E-4</c:v>
                </c:pt>
                <c:pt idx="6727">
                  <c:v>5.185700000000001E-4</c:v>
                </c:pt>
                <c:pt idx="6728">
                  <c:v>5.1608000000000003E-4</c:v>
                </c:pt>
                <c:pt idx="6729">
                  <c:v>5.2169000000000011E-4</c:v>
                </c:pt>
                <c:pt idx="6730">
                  <c:v>5.1670000000000004E-4</c:v>
                </c:pt>
                <c:pt idx="6731">
                  <c:v>5.1485000000000007E-4</c:v>
                </c:pt>
                <c:pt idx="6732">
                  <c:v>5.2605000000000002E-4</c:v>
                </c:pt>
                <c:pt idx="6733">
                  <c:v>5.1046000000000012E-4</c:v>
                </c:pt>
                <c:pt idx="6734">
                  <c:v>5.191900000000001E-4</c:v>
                </c:pt>
                <c:pt idx="6735">
                  <c:v>5.1104000000000004E-4</c:v>
                </c:pt>
                <c:pt idx="6736">
                  <c:v>5.1358000000000013E-4</c:v>
                </c:pt>
                <c:pt idx="6737">
                  <c:v>5.0984000000000012E-4</c:v>
                </c:pt>
                <c:pt idx="6738">
                  <c:v>5.2231000000000011E-4</c:v>
                </c:pt>
                <c:pt idx="6739">
                  <c:v>5.2185000000000013E-4</c:v>
                </c:pt>
                <c:pt idx="6740">
                  <c:v>5.191900000000001E-4</c:v>
                </c:pt>
                <c:pt idx="6741">
                  <c:v>5.1670000000000004E-4</c:v>
                </c:pt>
                <c:pt idx="6742">
                  <c:v>5.1420000000000003E-4</c:v>
                </c:pt>
                <c:pt idx="6743">
                  <c:v>5.1167000000000009E-4</c:v>
                </c:pt>
                <c:pt idx="6744">
                  <c:v>5.1295000000000008E-4</c:v>
                </c:pt>
                <c:pt idx="6745">
                  <c:v>5.1170999999999996E-4</c:v>
                </c:pt>
                <c:pt idx="6746">
                  <c:v>5.2418000000000018E-4</c:v>
                </c:pt>
                <c:pt idx="6747">
                  <c:v>5.2730000000000008E-4</c:v>
                </c:pt>
                <c:pt idx="6748">
                  <c:v>5.1358000000000013E-4</c:v>
                </c:pt>
                <c:pt idx="6749">
                  <c:v>5.191900000000001E-4</c:v>
                </c:pt>
                <c:pt idx="6750">
                  <c:v>5.1420000000000003E-4</c:v>
                </c:pt>
                <c:pt idx="6751">
                  <c:v>5.1732000000000015E-4</c:v>
                </c:pt>
                <c:pt idx="6752">
                  <c:v>5.1233000000000008E-4</c:v>
                </c:pt>
                <c:pt idx="6753">
                  <c:v>5.1867000000000026E-4</c:v>
                </c:pt>
                <c:pt idx="6754">
                  <c:v>5.1795000000000009E-4</c:v>
                </c:pt>
                <c:pt idx="6755">
                  <c:v>5.1670000000000004E-4</c:v>
                </c:pt>
                <c:pt idx="6756">
                  <c:v>5.2058000000000009E-4</c:v>
                </c:pt>
                <c:pt idx="6757">
                  <c:v>5.191900000000001E-4</c:v>
                </c:pt>
                <c:pt idx="6758">
                  <c:v>5.1167000000000009E-4</c:v>
                </c:pt>
                <c:pt idx="6759">
                  <c:v>5.2107000000000011E-4</c:v>
                </c:pt>
                <c:pt idx="6760">
                  <c:v>5.2481000000000012E-4</c:v>
                </c:pt>
                <c:pt idx="6761">
                  <c:v>5.2418000000000018E-4</c:v>
                </c:pt>
                <c:pt idx="6762">
                  <c:v>5.2503000000000011E-4</c:v>
                </c:pt>
                <c:pt idx="6763">
                  <c:v>5.1544999999999998E-4</c:v>
                </c:pt>
                <c:pt idx="6764">
                  <c:v>5.1982000000000016E-4</c:v>
                </c:pt>
                <c:pt idx="6765">
                  <c:v>5.185700000000001E-4</c:v>
                </c:pt>
                <c:pt idx="6766">
                  <c:v>5.2231000000000011E-4</c:v>
                </c:pt>
                <c:pt idx="6767">
                  <c:v>5.2044000000000016E-4</c:v>
                </c:pt>
                <c:pt idx="6768">
                  <c:v>5.2418000000000018E-4</c:v>
                </c:pt>
                <c:pt idx="6769">
                  <c:v>5.185700000000001E-4</c:v>
                </c:pt>
                <c:pt idx="6770">
                  <c:v>5.1420000000000003E-4</c:v>
                </c:pt>
                <c:pt idx="6771">
                  <c:v>5.1296000000000013E-4</c:v>
                </c:pt>
                <c:pt idx="6772">
                  <c:v>5.1544999999999998E-4</c:v>
                </c:pt>
                <c:pt idx="6773">
                  <c:v>5.1740000000000011E-4</c:v>
                </c:pt>
                <c:pt idx="6774">
                  <c:v>5.191900000000001E-4</c:v>
                </c:pt>
                <c:pt idx="6775">
                  <c:v>5.2980000000000008E-4</c:v>
                </c:pt>
                <c:pt idx="6776">
                  <c:v>5.185700000000001E-4</c:v>
                </c:pt>
                <c:pt idx="6777">
                  <c:v>5.1732000000000015E-4</c:v>
                </c:pt>
                <c:pt idx="6778">
                  <c:v>5.1230999999999998E-4</c:v>
                </c:pt>
                <c:pt idx="6779">
                  <c:v>5.2169000000000011E-4</c:v>
                </c:pt>
                <c:pt idx="6780">
                  <c:v>5.2185000000000013E-4</c:v>
                </c:pt>
                <c:pt idx="6781">
                  <c:v>5.1420000000000003E-4</c:v>
                </c:pt>
                <c:pt idx="6782">
                  <c:v>5.2543000000000012E-4</c:v>
                </c:pt>
                <c:pt idx="6783">
                  <c:v>5.0913000000000011E-4</c:v>
                </c:pt>
                <c:pt idx="6784">
                  <c:v>5.1485000000000007E-4</c:v>
                </c:pt>
                <c:pt idx="6785">
                  <c:v>5.0734000000000011E-4</c:v>
                </c:pt>
                <c:pt idx="6786">
                  <c:v>5.0659000000000001E-4</c:v>
                </c:pt>
                <c:pt idx="6787">
                  <c:v>5.1296000000000013E-4</c:v>
                </c:pt>
                <c:pt idx="6788">
                  <c:v>5.0984000000000012E-4</c:v>
                </c:pt>
                <c:pt idx="6789">
                  <c:v>5.1670000000000004E-4</c:v>
                </c:pt>
                <c:pt idx="6790">
                  <c:v>5.1608000000000003E-4</c:v>
                </c:pt>
                <c:pt idx="6791">
                  <c:v>5.2294000000000017E-4</c:v>
                </c:pt>
                <c:pt idx="6792">
                  <c:v>5.1867000000000026E-4</c:v>
                </c:pt>
                <c:pt idx="6793">
                  <c:v>5.2231000000000011E-4</c:v>
                </c:pt>
                <c:pt idx="6794">
                  <c:v>5.2418000000000018E-4</c:v>
                </c:pt>
                <c:pt idx="6795">
                  <c:v>5.1109000000000007E-4</c:v>
                </c:pt>
                <c:pt idx="6796">
                  <c:v>5.1670000000000004E-4</c:v>
                </c:pt>
                <c:pt idx="6797">
                  <c:v>5.1296000000000013E-4</c:v>
                </c:pt>
                <c:pt idx="6798">
                  <c:v>5.1929999999999999E-4</c:v>
                </c:pt>
                <c:pt idx="6799">
                  <c:v>5.1422000000000013E-4</c:v>
                </c:pt>
                <c:pt idx="6800">
                  <c:v>5.1233000000000008E-4</c:v>
                </c:pt>
                <c:pt idx="6801">
                  <c:v>5.1170999999999996E-4</c:v>
                </c:pt>
                <c:pt idx="6802">
                  <c:v>5.2294000000000017E-4</c:v>
                </c:pt>
                <c:pt idx="6803">
                  <c:v>5.191900000000001E-4</c:v>
                </c:pt>
                <c:pt idx="6804">
                  <c:v>5.1670000000000004E-4</c:v>
                </c:pt>
                <c:pt idx="6805">
                  <c:v>5.0922000000000012E-4</c:v>
                </c:pt>
                <c:pt idx="6806">
                  <c:v>5.1929999999999999E-4</c:v>
                </c:pt>
                <c:pt idx="6807">
                  <c:v>5.1994000000000009E-4</c:v>
                </c:pt>
                <c:pt idx="6808">
                  <c:v>5.2418000000000018E-4</c:v>
                </c:pt>
                <c:pt idx="6809">
                  <c:v>5.1982000000000016E-4</c:v>
                </c:pt>
                <c:pt idx="6810">
                  <c:v>5.1485000000000007E-4</c:v>
                </c:pt>
                <c:pt idx="6811">
                  <c:v>5.2185000000000013E-4</c:v>
                </c:pt>
                <c:pt idx="6812">
                  <c:v>5.1233000000000008E-4</c:v>
                </c:pt>
                <c:pt idx="6813">
                  <c:v>5.1732000000000015E-4</c:v>
                </c:pt>
                <c:pt idx="6814">
                  <c:v>5.1544999999999998E-4</c:v>
                </c:pt>
                <c:pt idx="6815">
                  <c:v>5.2294000000000017E-4</c:v>
                </c:pt>
                <c:pt idx="6816">
                  <c:v>5.2044000000000016E-4</c:v>
                </c:pt>
                <c:pt idx="6817">
                  <c:v>5.2884000000000015E-4</c:v>
                </c:pt>
                <c:pt idx="6818">
                  <c:v>5.2044000000000016E-4</c:v>
                </c:pt>
                <c:pt idx="6819">
                  <c:v>5.2185000000000013E-4</c:v>
                </c:pt>
                <c:pt idx="6820">
                  <c:v>5.1233000000000008E-4</c:v>
                </c:pt>
                <c:pt idx="6821">
                  <c:v>5.1670000000000004E-4</c:v>
                </c:pt>
                <c:pt idx="6822">
                  <c:v>5.2058000000000009E-4</c:v>
                </c:pt>
                <c:pt idx="6823">
                  <c:v>5.1670000000000004E-4</c:v>
                </c:pt>
                <c:pt idx="6824">
                  <c:v>5.1544999999999998E-4</c:v>
                </c:pt>
                <c:pt idx="6825">
                  <c:v>5.0531000000000013E-4</c:v>
                </c:pt>
                <c:pt idx="6826">
                  <c:v>5.1544999999999998E-4</c:v>
                </c:pt>
                <c:pt idx="6827">
                  <c:v>5.1109000000000007E-4</c:v>
                </c:pt>
                <c:pt idx="6828">
                  <c:v>5.2439000000000012E-4</c:v>
                </c:pt>
                <c:pt idx="6829">
                  <c:v>5.1170999999999996E-4</c:v>
                </c:pt>
                <c:pt idx="6830">
                  <c:v>5.0984000000000012E-4</c:v>
                </c:pt>
                <c:pt idx="6831">
                  <c:v>5.1167000000000009E-4</c:v>
                </c:pt>
                <c:pt idx="6832">
                  <c:v>5.0485000000000016E-4</c:v>
                </c:pt>
                <c:pt idx="6833">
                  <c:v>5.1676000000000001E-4</c:v>
                </c:pt>
                <c:pt idx="6834">
                  <c:v>5.1732000000000015E-4</c:v>
                </c:pt>
                <c:pt idx="6835">
                  <c:v>5.1982000000000016E-4</c:v>
                </c:pt>
                <c:pt idx="6836">
                  <c:v>5.1420000000000003E-4</c:v>
                </c:pt>
                <c:pt idx="6837">
                  <c:v>5.1483000000000008E-4</c:v>
                </c:pt>
                <c:pt idx="6838">
                  <c:v>5.061000000000001E-4</c:v>
                </c:pt>
                <c:pt idx="6839">
                  <c:v>5.1422000000000013E-4</c:v>
                </c:pt>
                <c:pt idx="6840">
                  <c:v>5.1795000000000009E-4</c:v>
                </c:pt>
                <c:pt idx="6841">
                  <c:v>5.2058000000000009E-4</c:v>
                </c:pt>
                <c:pt idx="6842">
                  <c:v>5.1483000000000008E-4</c:v>
                </c:pt>
                <c:pt idx="6843">
                  <c:v>5.1358000000000013E-4</c:v>
                </c:pt>
                <c:pt idx="6844">
                  <c:v>5.1982000000000016E-4</c:v>
                </c:pt>
                <c:pt idx="6845">
                  <c:v>5.1296000000000013E-4</c:v>
                </c:pt>
                <c:pt idx="6846">
                  <c:v>5.0984000000000012E-4</c:v>
                </c:pt>
                <c:pt idx="6847">
                  <c:v>5.1046000000000012E-4</c:v>
                </c:pt>
                <c:pt idx="6848">
                  <c:v>5.1046000000000012E-4</c:v>
                </c:pt>
                <c:pt idx="6849">
                  <c:v>5.1867000000000026E-4</c:v>
                </c:pt>
                <c:pt idx="6850">
                  <c:v>5.1670000000000004E-4</c:v>
                </c:pt>
                <c:pt idx="6851">
                  <c:v>5.1612000000000012E-4</c:v>
                </c:pt>
                <c:pt idx="6852">
                  <c:v>5.1483000000000008E-4</c:v>
                </c:pt>
                <c:pt idx="6853">
                  <c:v>5.1670000000000004E-4</c:v>
                </c:pt>
                <c:pt idx="6854">
                  <c:v>5.2418000000000018E-4</c:v>
                </c:pt>
                <c:pt idx="6855">
                  <c:v>5.2294000000000017E-4</c:v>
                </c:pt>
                <c:pt idx="6856">
                  <c:v>5.2605000000000002E-4</c:v>
                </c:pt>
                <c:pt idx="6857">
                  <c:v>5.1740000000000011E-4</c:v>
                </c:pt>
                <c:pt idx="6858">
                  <c:v>5.2503000000000011E-4</c:v>
                </c:pt>
                <c:pt idx="6859">
                  <c:v>5.0984000000000012E-4</c:v>
                </c:pt>
                <c:pt idx="6860">
                  <c:v>5.1982000000000016E-4</c:v>
                </c:pt>
                <c:pt idx="6861">
                  <c:v>5.2185000000000013E-4</c:v>
                </c:pt>
                <c:pt idx="6862">
                  <c:v>5.1420000000000003E-4</c:v>
                </c:pt>
                <c:pt idx="6863">
                  <c:v>5.2793000000000024E-4</c:v>
                </c:pt>
                <c:pt idx="6864">
                  <c:v>5.1358000000000013E-4</c:v>
                </c:pt>
                <c:pt idx="6865">
                  <c:v>5.2821000000000009E-4</c:v>
                </c:pt>
                <c:pt idx="6866">
                  <c:v>5.2231000000000011E-4</c:v>
                </c:pt>
                <c:pt idx="6867">
                  <c:v>5.1676000000000001E-4</c:v>
                </c:pt>
                <c:pt idx="6868">
                  <c:v>5.1109000000000007E-4</c:v>
                </c:pt>
                <c:pt idx="6869">
                  <c:v>5.2356000000000006E-4</c:v>
                </c:pt>
                <c:pt idx="6870">
                  <c:v>5.1295000000000008E-4</c:v>
                </c:pt>
                <c:pt idx="6871">
                  <c:v>5.191900000000001E-4</c:v>
                </c:pt>
                <c:pt idx="6872">
                  <c:v>5.1670000000000004E-4</c:v>
                </c:pt>
                <c:pt idx="6873">
                  <c:v>5.2185000000000013E-4</c:v>
                </c:pt>
                <c:pt idx="6874">
                  <c:v>5.1982000000000016E-4</c:v>
                </c:pt>
                <c:pt idx="6875">
                  <c:v>5.1994000000000009E-4</c:v>
                </c:pt>
                <c:pt idx="6876">
                  <c:v>5.1420000000000003E-4</c:v>
                </c:pt>
                <c:pt idx="6877">
                  <c:v>5.191900000000001E-4</c:v>
                </c:pt>
                <c:pt idx="6878">
                  <c:v>5.1544999999999998E-4</c:v>
                </c:pt>
                <c:pt idx="6879">
                  <c:v>5.1544999999999998E-4</c:v>
                </c:pt>
                <c:pt idx="6880">
                  <c:v>5.1170999999999996E-4</c:v>
                </c:pt>
                <c:pt idx="6881">
                  <c:v>5.1612000000000012E-4</c:v>
                </c:pt>
                <c:pt idx="6882">
                  <c:v>5.1867000000000026E-4</c:v>
                </c:pt>
                <c:pt idx="6883">
                  <c:v>5.1483000000000008E-4</c:v>
                </c:pt>
                <c:pt idx="6884">
                  <c:v>5.1104000000000004E-4</c:v>
                </c:pt>
                <c:pt idx="6885">
                  <c:v>5.2418000000000018E-4</c:v>
                </c:pt>
                <c:pt idx="6886">
                  <c:v>5.1982000000000016E-4</c:v>
                </c:pt>
                <c:pt idx="6887">
                  <c:v>5.1732000000000015E-4</c:v>
                </c:pt>
                <c:pt idx="6888">
                  <c:v>5.1929999999999999E-4</c:v>
                </c:pt>
                <c:pt idx="6889">
                  <c:v>5.1296000000000013E-4</c:v>
                </c:pt>
                <c:pt idx="6890">
                  <c:v>5.1230999999999998E-4</c:v>
                </c:pt>
                <c:pt idx="6891">
                  <c:v>5.2044000000000016E-4</c:v>
                </c:pt>
                <c:pt idx="6892">
                  <c:v>5.191900000000001E-4</c:v>
                </c:pt>
                <c:pt idx="6893">
                  <c:v>5.1795000000000009E-4</c:v>
                </c:pt>
                <c:pt idx="6894">
                  <c:v>5.0984000000000012E-4</c:v>
                </c:pt>
                <c:pt idx="6895">
                  <c:v>5.2185000000000013E-4</c:v>
                </c:pt>
                <c:pt idx="6896">
                  <c:v>5.2169000000000011E-4</c:v>
                </c:pt>
                <c:pt idx="6897">
                  <c:v>5.1422000000000013E-4</c:v>
                </c:pt>
                <c:pt idx="6898">
                  <c:v>5.2169000000000011E-4</c:v>
                </c:pt>
                <c:pt idx="6899">
                  <c:v>5.2058000000000009E-4</c:v>
                </c:pt>
                <c:pt idx="6900">
                  <c:v>5.2356000000000006E-4</c:v>
                </c:pt>
                <c:pt idx="6901">
                  <c:v>5.1548999999999996E-4</c:v>
                </c:pt>
                <c:pt idx="6902">
                  <c:v>5.1358000000000013E-4</c:v>
                </c:pt>
                <c:pt idx="6903">
                  <c:v>5.1612000000000012E-4</c:v>
                </c:pt>
                <c:pt idx="6904">
                  <c:v>5.1483000000000008E-4</c:v>
                </c:pt>
                <c:pt idx="6905">
                  <c:v>5.0922000000000012E-4</c:v>
                </c:pt>
                <c:pt idx="6906">
                  <c:v>5.1485000000000007E-4</c:v>
                </c:pt>
                <c:pt idx="6907">
                  <c:v>5.2231000000000011E-4</c:v>
                </c:pt>
                <c:pt idx="6908">
                  <c:v>5.2185000000000013E-4</c:v>
                </c:pt>
                <c:pt idx="6909">
                  <c:v>5.1670000000000004E-4</c:v>
                </c:pt>
                <c:pt idx="6910">
                  <c:v>5.1170999999999996E-4</c:v>
                </c:pt>
                <c:pt idx="6911">
                  <c:v>5.1670000000000004E-4</c:v>
                </c:pt>
                <c:pt idx="6912">
                  <c:v>5.2917000000000014E-4</c:v>
                </c:pt>
                <c:pt idx="6913">
                  <c:v>5.2294000000000017E-4</c:v>
                </c:pt>
                <c:pt idx="6914">
                  <c:v>5.1670000000000004E-4</c:v>
                </c:pt>
                <c:pt idx="6915">
                  <c:v>5.1795000000000009E-4</c:v>
                </c:pt>
                <c:pt idx="6916">
                  <c:v>5.2543000000000012E-4</c:v>
                </c:pt>
                <c:pt idx="6917">
                  <c:v>5.1608000000000003E-4</c:v>
                </c:pt>
                <c:pt idx="6918">
                  <c:v>5.2107000000000011E-4</c:v>
                </c:pt>
                <c:pt idx="6919">
                  <c:v>5.2248000000000008E-4</c:v>
                </c:pt>
                <c:pt idx="6920">
                  <c:v>5.1544999999999998E-4</c:v>
                </c:pt>
                <c:pt idx="6921">
                  <c:v>5.2605000000000002E-4</c:v>
                </c:pt>
                <c:pt idx="6922">
                  <c:v>5.2543000000000012E-4</c:v>
                </c:pt>
                <c:pt idx="6923">
                  <c:v>5.2439000000000012E-4</c:v>
                </c:pt>
                <c:pt idx="6924">
                  <c:v>5.2855000000000014E-4</c:v>
                </c:pt>
                <c:pt idx="6925">
                  <c:v>5.2948000000000003E-4</c:v>
                </c:pt>
                <c:pt idx="6926">
                  <c:v>5.1483000000000008E-4</c:v>
                </c:pt>
                <c:pt idx="6927">
                  <c:v>5.2543000000000012E-4</c:v>
                </c:pt>
                <c:pt idx="6928">
                  <c:v>5.2980000000000008E-4</c:v>
                </c:pt>
                <c:pt idx="6929">
                  <c:v>5.3291000000000015E-4</c:v>
                </c:pt>
                <c:pt idx="6930">
                  <c:v>5.3902000000000008E-4</c:v>
                </c:pt>
                <c:pt idx="6931">
                  <c:v>5.3853000000000006E-4</c:v>
                </c:pt>
                <c:pt idx="6932">
                  <c:v>5.3075000000000008E-4</c:v>
                </c:pt>
                <c:pt idx="6933">
                  <c:v>5.2917000000000014E-4</c:v>
                </c:pt>
                <c:pt idx="6934">
                  <c:v>5.335400000000001E-4</c:v>
                </c:pt>
                <c:pt idx="6935">
                  <c:v>5.3479000000000016E-4</c:v>
                </c:pt>
                <c:pt idx="6936">
                  <c:v>5.3603000000000006E-4</c:v>
                </c:pt>
                <c:pt idx="6937">
                  <c:v>5.3329000000000007E-4</c:v>
                </c:pt>
                <c:pt idx="6938">
                  <c:v>5.4040000000000013E-4</c:v>
                </c:pt>
                <c:pt idx="6939">
                  <c:v>5.2884000000000015E-4</c:v>
                </c:pt>
                <c:pt idx="6940">
                  <c:v>5.2630000000000016E-4</c:v>
                </c:pt>
                <c:pt idx="6941">
                  <c:v>5.3711000000000015E-4</c:v>
                </c:pt>
                <c:pt idx="6942">
                  <c:v>5.3229000000000004E-4</c:v>
                </c:pt>
                <c:pt idx="6943">
                  <c:v>5.3790000000000012E-4</c:v>
                </c:pt>
                <c:pt idx="6944">
                  <c:v>5.4156000000000007E-4</c:v>
                </c:pt>
                <c:pt idx="6945">
                  <c:v>5.5162000000000006E-4</c:v>
                </c:pt>
                <c:pt idx="6946">
                  <c:v>5.2793000000000024E-4</c:v>
                </c:pt>
                <c:pt idx="6947">
                  <c:v>5.2058000000000009E-4</c:v>
                </c:pt>
                <c:pt idx="6948">
                  <c:v>5.3416000000000021E-4</c:v>
                </c:pt>
                <c:pt idx="6949">
                  <c:v>5.2917000000000014E-4</c:v>
                </c:pt>
                <c:pt idx="6950">
                  <c:v>5.2884000000000015E-4</c:v>
                </c:pt>
                <c:pt idx="6951">
                  <c:v>5.2668000000000007E-4</c:v>
                </c:pt>
                <c:pt idx="6952">
                  <c:v>5.2231000000000011E-4</c:v>
                </c:pt>
                <c:pt idx="6953">
                  <c:v>5.3329000000000007E-4</c:v>
                </c:pt>
                <c:pt idx="6954">
                  <c:v>5.3728000000000011E-4</c:v>
                </c:pt>
                <c:pt idx="6955">
                  <c:v>5.3479000000000016E-4</c:v>
                </c:pt>
                <c:pt idx="6956">
                  <c:v>5.2543000000000012E-4</c:v>
                </c:pt>
                <c:pt idx="6957">
                  <c:v>5.3647000000000015E-4</c:v>
                </c:pt>
                <c:pt idx="6958">
                  <c:v>5.335400000000001E-4</c:v>
                </c:pt>
                <c:pt idx="6959">
                  <c:v>5.3041999999999998E-4</c:v>
                </c:pt>
                <c:pt idx="6960">
                  <c:v>5.3915000000000007E-4</c:v>
                </c:pt>
                <c:pt idx="6961">
                  <c:v>5.2793000000000024E-4</c:v>
                </c:pt>
                <c:pt idx="6962">
                  <c:v>5.2855000000000014E-4</c:v>
                </c:pt>
                <c:pt idx="6963">
                  <c:v>5.2566000000000006E-4</c:v>
                </c:pt>
                <c:pt idx="6964">
                  <c:v>5.2730000000000008E-4</c:v>
                </c:pt>
                <c:pt idx="6965">
                  <c:v>5.2668000000000007E-4</c:v>
                </c:pt>
                <c:pt idx="6966">
                  <c:v>5.2948000000000003E-4</c:v>
                </c:pt>
                <c:pt idx="6967">
                  <c:v>5.2730000000000008E-4</c:v>
                </c:pt>
                <c:pt idx="6968">
                  <c:v>5.3104000000000009E-4</c:v>
                </c:pt>
                <c:pt idx="6969">
                  <c:v>5.3041999999999998E-4</c:v>
                </c:pt>
                <c:pt idx="6970">
                  <c:v>5.3479000000000016E-4</c:v>
                </c:pt>
                <c:pt idx="6971">
                  <c:v>5.2821000000000009E-4</c:v>
                </c:pt>
                <c:pt idx="6972">
                  <c:v>5.3711000000000015E-4</c:v>
                </c:pt>
                <c:pt idx="6973">
                  <c:v>5.2730000000000008E-4</c:v>
                </c:pt>
                <c:pt idx="6974">
                  <c:v>5.2855000000000014E-4</c:v>
                </c:pt>
                <c:pt idx="6975">
                  <c:v>5.2668000000000007E-4</c:v>
                </c:pt>
                <c:pt idx="6976">
                  <c:v>5.3479000000000016E-4</c:v>
                </c:pt>
                <c:pt idx="6977">
                  <c:v>5.3977000000000007E-4</c:v>
                </c:pt>
                <c:pt idx="6978">
                  <c:v>5.3728000000000011E-4</c:v>
                </c:pt>
                <c:pt idx="6979">
                  <c:v>5.3011000000000009E-4</c:v>
                </c:pt>
                <c:pt idx="6980">
                  <c:v>5.2376000000000007E-4</c:v>
                </c:pt>
                <c:pt idx="6981">
                  <c:v>5.3541000000000005E-4</c:v>
                </c:pt>
                <c:pt idx="6982">
                  <c:v>5.4289000000000008E-4</c:v>
                </c:pt>
                <c:pt idx="6983">
                  <c:v>5.3266000000000012E-4</c:v>
                </c:pt>
                <c:pt idx="6984">
                  <c:v>5.3728000000000011E-4</c:v>
                </c:pt>
                <c:pt idx="6985">
                  <c:v>5.2917000000000014E-4</c:v>
                </c:pt>
                <c:pt idx="6986">
                  <c:v>5.3711000000000015E-4</c:v>
                </c:pt>
                <c:pt idx="6987">
                  <c:v>5.3479000000000016E-4</c:v>
                </c:pt>
                <c:pt idx="6988">
                  <c:v>5.358400000000001E-4</c:v>
                </c:pt>
                <c:pt idx="6989">
                  <c:v>5.2757000000000021E-4</c:v>
                </c:pt>
                <c:pt idx="6990">
                  <c:v>5.2980000000000008E-4</c:v>
                </c:pt>
                <c:pt idx="6991">
                  <c:v>5.3666000000000011E-4</c:v>
                </c:pt>
                <c:pt idx="6992">
                  <c:v>5.3075000000000008E-4</c:v>
                </c:pt>
                <c:pt idx="6993">
                  <c:v>5.3229000000000004E-4</c:v>
                </c:pt>
                <c:pt idx="6994">
                  <c:v>5.3291000000000015E-4</c:v>
                </c:pt>
                <c:pt idx="6995">
                  <c:v>5.2605000000000002E-4</c:v>
                </c:pt>
                <c:pt idx="6996">
                  <c:v>5.3479000000000016E-4</c:v>
                </c:pt>
                <c:pt idx="6997">
                  <c:v>5.3728000000000011E-4</c:v>
                </c:pt>
                <c:pt idx="6998">
                  <c:v>5.335400000000001E-4</c:v>
                </c:pt>
                <c:pt idx="6999">
                  <c:v>5.2503000000000011E-4</c:v>
                </c:pt>
                <c:pt idx="7000">
                  <c:v>5.2917000000000014E-4</c:v>
                </c:pt>
                <c:pt idx="7001">
                  <c:v>5.2730000000000008E-4</c:v>
                </c:pt>
                <c:pt idx="7002">
                  <c:v>5.3728000000000011E-4</c:v>
                </c:pt>
                <c:pt idx="7003">
                  <c:v>5.3041999999999998E-4</c:v>
                </c:pt>
                <c:pt idx="7004">
                  <c:v>5.2605000000000002E-4</c:v>
                </c:pt>
                <c:pt idx="7005">
                  <c:v>5.2543000000000012E-4</c:v>
                </c:pt>
                <c:pt idx="7006">
                  <c:v>5.4029000000000013E-4</c:v>
                </c:pt>
                <c:pt idx="7007">
                  <c:v>5.641000000000001E-4</c:v>
                </c:pt>
                <c:pt idx="7008">
                  <c:v>5.6347000000000016E-4</c:v>
                </c:pt>
                <c:pt idx="7009">
                  <c:v>5.6472000000000011E-4</c:v>
                </c:pt>
                <c:pt idx="7010">
                  <c:v>5.7719000000000021E-4</c:v>
                </c:pt>
                <c:pt idx="7011">
                  <c:v>5.7907000000000011E-4</c:v>
                </c:pt>
                <c:pt idx="7012">
                  <c:v>5.6159999999999999E-4</c:v>
                </c:pt>
                <c:pt idx="7013">
                  <c:v>5.6000000000000006E-4</c:v>
                </c:pt>
                <c:pt idx="7014">
                  <c:v>5.5809000000000013E-4</c:v>
                </c:pt>
                <c:pt idx="7015">
                  <c:v>5.5162000000000006E-4</c:v>
                </c:pt>
                <c:pt idx="7016">
                  <c:v>5.5848000000000009E-4</c:v>
                </c:pt>
                <c:pt idx="7017">
                  <c:v>5.5412000000000007E-4</c:v>
                </c:pt>
                <c:pt idx="7018">
                  <c:v>5.4601000000000009E-4</c:v>
                </c:pt>
                <c:pt idx="7019">
                  <c:v>5.5724000000000008E-4</c:v>
                </c:pt>
                <c:pt idx="7020">
                  <c:v>5.5873000000000012E-4</c:v>
                </c:pt>
                <c:pt idx="7021">
                  <c:v>5.6347000000000016E-4</c:v>
                </c:pt>
                <c:pt idx="7022">
                  <c:v>5.5162000000000006E-4</c:v>
                </c:pt>
                <c:pt idx="7023">
                  <c:v>5.6036000000000009E-4</c:v>
                </c:pt>
                <c:pt idx="7024">
                  <c:v>5.6000000000000006E-4</c:v>
                </c:pt>
                <c:pt idx="7025">
                  <c:v>5.5786000000000008E-4</c:v>
                </c:pt>
                <c:pt idx="7026">
                  <c:v>5.5682000000000008E-4</c:v>
                </c:pt>
                <c:pt idx="7027">
                  <c:v>5.485100000000001E-4</c:v>
                </c:pt>
                <c:pt idx="7028">
                  <c:v>5.5162000000000006E-4</c:v>
                </c:pt>
                <c:pt idx="7029">
                  <c:v>5.6509000000000008E-4</c:v>
                </c:pt>
                <c:pt idx="7030">
                  <c:v>5.5661000000000013E-4</c:v>
                </c:pt>
                <c:pt idx="7031">
                  <c:v>5.6064000000000016E-4</c:v>
                </c:pt>
                <c:pt idx="7032">
                  <c:v>5.6000000000000006E-4</c:v>
                </c:pt>
                <c:pt idx="7033">
                  <c:v>5.5661000000000013E-4</c:v>
                </c:pt>
                <c:pt idx="7034">
                  <c:v>5.5809000000000013E-4</c:v>
                </c:pt>
                <c:pt idx="7035">
                  <c:v>5.5474000000000007E-4</c:v>
                </c:pt>
                <c:pt idx="7036">
                  <c:v>5.5537000000000013E-4</c:v>
                </c:pt>
                <c:pt idx="7037">
                  <c:v>5.5911000000000014E-4</c:v>
                </c:pt>
                <c:pt idx="7038">
                  <c:v>5.6036000000000009E-4</c:v>
                </c:pt>
                <c:pt idx="7039">
                  <c:v>5.5162000000000006E-4</c:v>
                </c:pt>
                <c:pt idx="7040">
                  <c:v>5.6098000000000009E-4</c:v>
                </c:pt>
                <c:pt idx="7041">
                  <c:v>5.5173000000000006E-4</c:v>
                </c:pt>
                <c:pt idx="7042">
                  <c:v>5.5474000000000007E-4</c:v>
                </c:pt>
                <c:pt idx="7043">
                  <c:v>5.6659000000000006E-4</c:v>
                </c:pt>
                <c:pt idx="7044">
                  <c:v>5.6223000000000004E-4</c:v>
                </c:pt>
                <c:pt idx="7045">
                  <c:v>5.5873000000000012E-4</c:v>
                </c:pt>
                <c:pt idx="7046">
                  <c:v>5.5237000000000016E-4</c:v>
                </c:pt>
                <c:pt idx="7047">
                  <c:v>5.5786000000000008E-4</c:v>
                </c:pt>
                <c:pt idx="7048">
                  <c:v>5.5661000000000013E-4</c:v>
                </c:pt>
                <c:pt idx="7049">
                  <c:v>5.5973000000000014E-4</c:v>
                </c:pt>
                <c:pt idx="7050">
                  <c:v>5.5287000000000012E-4</c:v>
                </c:pt>
                <c:pt idx="7051">
                  <c:v>5.5724000000000008E-4</c:v>
                </c:pt>
                <c:pt idx="7052">
                  <c:v>5.6535000000000016E-4</c:v>
                </c:pt>
                <c:pt idx="7053">
                  <c:v>5.6064000000000016E-4</c:v>
                </c:pt>
                <c:pt idx="7054">
                  <c:v>5.5724000000000008E-4</c:v>
                </c:pt>
                <c:pt idx="7055">
                  <c:v>5.5555000000000003E-4</c:v>
                </c:pt>
                <c:pt idx="7056">
                  <c:v>5.4347000000000011E-4</c:v>
                </c:pt>
                <c:pt idx="7057">
                  <c:v>5.5350000000000006E-4</c:v>
                </c:pt>
                <c:pt idx="7058">
                  <c:v>5.6159999999999999E-4</c:v>
                </c:pt>
                <c:pt idx="7059">
                  <c:v>5.5973000000000014E-4</c:v>
                </c:pt>
                <c:pt idx="7060">
                  <c:v>5.5809000000000013E-4</c:v>
                </c:pt>
                <c:pt idx="7061">
                  <c:v>5.5287000000000012E-4</c:v>
                </c:pt>
                <c:pt idx="7062">
                  <c:v>5.5537000000000013E-4</c:v>
                </c:pt>
                <c:pt idx="7063">
                  <c:v>5.5412000000000007E-4</c:v>
                </c:pt>
                <c:pt idx="7064">
                  <c:v>5.5555000000000003E-4</c:v>
                </c:pt>
                <c:pt idx="7065">
                  <c:v>5.6223000000000004E-4</c:v>
                </c:pt>
                <c:pt idx="7066">
                  <c:v>5.5911000000000014E-4</c:v>
                </c:pt>
                <c:pt idx="7067">
                  <c:v>5.6535000000000016E-4</c:v>
                </c:pt>
                <c:pt idx="7068">
                  <c:v>5.5911000000000014E-4</c:v>
                </c:pt>
                <c:pt idx="7069">
                  <c:v>5.5350000000000006E-4</c:v>
                </c:pt>
                <c:pt idx="7070">
                  <c:v>5.5474000000000007E-4</c:v>
                </c:pt>
                <c:pt idx="7071">
                  <c:v>5.5225000000000001E-4</c:v>
                </c:pt>
                <c:pt idx="7072">
                  <c:v>5.5848000000000009E-4</c:v>
                </c:pt>
                <c:pt idx="7073">
                  <c:v>5.5848000000000009E-4</c:v>
                </c:pt>
                <c:pt idx="7074">
                  <c:v>5.5661000000000013E-4</c:v>
                </c:pt>
                <c:pt idx="7075">
                  <c:v>5.6254000000000015E-4</c:v>
                </c:pt>
                <c:pt idx="7076">
                  <c:v>5.5848000000000009E-4</c:v>
                </c:pt>
                <c:pt idx="7077">
                  <c:v>5.5428000000000009E-4</c:v>
                </c:pt>
                <c:pt idx="7078">
                  <c:v>5.5599000000000013E-4</c:v>
                </c:pt>
                <c:pt idx="7079">
                  <c:v>5.5724000000000008E-4</c:v>
                </c:pt>
                <c:pt idx="7080">
                  <c:v>5.6036000000000009E-4</c:v>
                </c:pt>
                <c:pt idx="7081">
                  <c:v>5.5786000000000008E-4</c:v>
                </c:pt>
                <c:pt idx="7082">
                  <c:v>5.5225000000000001E-4</c:v>
                </c:pt>
                <c:pt idx="7083">
                  <c:v>5.5287000000000012E-4</c:v>
                </c:pt>
                <c:pt idx="7084">
                  <c:v>5.5599000000000013E-4</c:v>
                </c:pt>
                <c:pt idx="7085">
                  <c:v>5.5537000000000013E-4</c:v>
                </c:pt>
                <c:pt idx="7086">
                  <c:v>5.5911000000000014E-4</c:v>
                </c:pt>
                <c:pt idx="7087">
                  <c:v>5.5301000000000026E-4</c:v>
                </c:pt>
                <c:pt idx="7088">
                  <c:v>5.485100000000001E-4</c:v>
                </c:pt>
                <c:pt idx="7089">
                  <c:v>5.4983000000000018E-4</c:v>
                </c:pt>
                <c:pt idx="7090">
                  <c:v>5.5661000000000013E-4</c:v>
                </c:pt>
                <c:pt idx="7091">
                  <c:v>5.5911000000000014E-4</c:v>
                </c:pt>
                <c:pt idx="7092">
                  <c:v>5.6223000000000004E-4</c:v>
                </c:pt>
                <c:pt idx="7093">
                  <c:v>5.5301000000000026E-4</c:v>
                </c:pt>
                <c:pt idx="7094">
                  <c:v>5.5537000000000013E-4</c:v>
                </c:pt>
                <c:pt idx="7095">
                  <c:v>5.5110000000000011E-4</c:v>
                </c:pt>
                <c:pt idx="7096">
                  <c:v>5.4913000000000021E-4</c:v>
                </c:pt>
                <c:pt idx="7097">
                  <c:v>5.6036000000000009E-4</c:v>
                </c:pt>
                <c:pt idx="7098">
                  <c:v>5.7221000000000008E-4</c:v>
                </c:pt>
                <c:pt idx="7099">
                  <c:v>5.5973000000000014E-4</c:v>
                </c:pt>
                <c:pt idx="7100">
                  <c:v>5.4728000000000014E-4</c:v>
                </c:pt>
                <c:pt idx="7101">
                  <c:v>5.5724000000000008E-4</c:v>
                </c:pt>
                <c:pt idx="7102">
                  <c:v>5.5661000000000013E-4</c:v>
                </c:pt>
                <c:pt idx="7103">
                  <c:v>5.6347000000000016E-4</c:v>
                </c:pt>
                <c:pt idx="7104">
                  <c:v>5.5537000000000013E-4</c:v>
                </c:pt>
                <c:pt idx="7105">
                  <c:v>5.6285000000000016E-4</c:v>
                </c:pt>
                <c:pt idx="7106">
                  <c:v>5.4792000000000024E-4</c:v>
                </c:pt>
                <c:pt idx="7107">
                  <c:v>5.5599000000000013E-4</c:v>
                </c:pt>
                <c:pt idx="7108">
                  <c:v>5.5973000000000014E-4</c:v>
                </c:pt>
                <c:pt idx="7109">
                  <c:v>5.4601000000000009E-4</c:v>
                </c:pt>
                <c:pt idx="7110">
                  <c:v>5.5809000000000013E-4</c:v>
                </c:pt>
                <c:pt idx="7111">
                  <c:v>5.5350000000000006E-4</c:v>
                </c:pt>
                <c:pt idx="7112">
                  <c:v>5.5162000000000006E-4</c:v>
                </c:pt>
                <c:pt idx="7113">
                  <c:v>5.5537000000000013E-4</c:v>
                </c:pt>
                <c:pt idx="7114">
                  <c:v>5.5038000000000016E-4</c:v>
                </c:pt>
                <c:pt idx="7115">
                  <c:v>5.4664000000000015E-4</c:v>
                </c:pt>
                <c:pt idx="7116">
                  <c:v>5.5809000000000013E-4</c:v>
                </c:pt>
                <c:pt idx="7117">
                  <c:v>5.6036000000000009E-4</c:v>
                </c:pt>
                <c:pt idx="7118">
                  <c:v>5.4788000000000026E-4</c:v>
                </c:pt>
                <c:pt idx="7119">
                  <c:v>5.5364000000000021E-4</c:v>
                </c:pt>
                <c:pt idx="7120">
                  <c:v>5.4539000000000009E-4</c:v>
                </c:pt>
                <c:pt idx="7121">
                  <c:v>5.4975000000000011E-4</c:v>
                </c:pt>
                <c:pt idx="7122">
                  <c:v>5.5428000000000009E-4</c:v>
                </c:pt>
                <c:pt idx="7123">
                  <c:v>5.485100000000001E-4</c:v>
                </c:pt>
                <c:pt idx="7124">
                  <c:v>5.6159999999999999E-4</c:v>
                </c:pt>
                <c:pt idx="7125">
                  <c:v>5.4665000000000009E-4</c:v>
                </c:pt>
                <c:pt idx="7126">
                  <c:v>5.5287000000000012E-4</c:v>
                </c:pt>
                <c:pt idx="7127">
                  <c:v>5.5599000000000013E-4</c:v>
                </c:pt>
                <c:pt idx="7128">
                  <c:v>5.5412000000000007E-4</c:v>
                </c:pt>
                <c:pt idx="7129">
                  <c:v>5.5350000000000006E-4</c:v>
                </c:pt>
                <c:pt idx="7130">
                  <c:v>5.5661000000000013E-4</c:v>
                </c:pt>
                <c:pt idx="7131">
                  <c:v>5.5412000000000007E-4</c:v>
                </c:pt>
                <c:pt idx="7132">
                  <c:v>5.5162000000000006E-4</c:v>
                </c:pt>
                <c:pt idx="7133">
                  <c:v>5.5537000000000013E-4</c:v>
                </c:pt>
                <c:pt idx="7134">
                  <c:v>5.5724000000000008E-4</c:v>
                </c:pt>
                <c:pt idx="7135">
                  <c:v>5.6509000000000008E-4</c:v>
                </c:pt>
                <c:pt idx="7136">
                  <c:v>5.5162000000000006E-4</c:v>
                </c:pt>
                <c:pt idx="7137">
                  <c:v>5.4788000000000026E-4</c:v>
                </c:pt>
                <c:pt idx="7138">
                  <c:v>5.5412000000000007E-4</c:v>
                </c:pt>
                <c:pt idx="7139">
                  <c:v>5.5973000000000014E-4</c:v>
                </c:pt>
                <c:pt idx="7140">
                  <c:v>5.5661000000000013E-4</c:v>
                </c:pt>
                <c:pt idx="7141">
                  <c:v>5.4919000000000018E-4</c:v>
                </c:pt>
                <c:pt idx="7142">
                  <c:v>5.5038000000000016E-4</c:v>
                </c:pt>
                <c:pt idx="7143">
                  <c:v>5.5555000000000003E-4</c:v>
                </c:pt>
                <c:pt idx="7144">
                  <c:v>5.4975000000000011E-4</c:v>
                </c:pt>
                <c:pt idx="7145">
                  <c:v>5.5225000000000001E-4</c:v>
                </c:pt>
                <c:pt idx="7146">
                  <c:v>5.5350000000000006E-4</c:v>
                </c:pt>
                <c:pt idx="7147">
                  <c:v>5.5537000000000013E-4</c:v>
                </c:pt>
                <c:pt idx="7148">
                  <c:v>5.5809000000000013E-4</c:v>
                </c:pt>
                <c:pt idx="7149">
                  <c:v>5.5046000000000012E-4</c:v>
                </c:pt>
                <c:pt idx="7150">
                  <c:v>5.4975000000000011E-4</c:v>
                </c:pt>
                <c:pt idx="7151">
                  <c:v>5.485100000000001E-4</c:v>
                </c:pt>
                <c:pt idx="7152">
                  <c:v>5.5225000000000001E-4</c:v>
                </c:pt>
                <c:pt idx="7153">
                  <c:v>5.5661000000000013E-4</c:v>
                </c:pt>
                <c:pt idx="7154">
                  <c:v>5.4664000000000015E-4</c:v>
                </c:pt>
                <c:pt idx="7155">
                  <c:v>5.5162000000000006E-4</c:v>
                </c:pt>
                <c:pt idx="7156">
                  <c:v>5.4665000000000009E-4</c:v>
                </c:pt>
                <c:pt idx="7157">
                  <c:v>5.5162000000000006E-4</c:v>
                </c:pt>
                <c:pt idx="7158">
                  <c:v>5.4539000000000009E-4</c:v>
                </c:pt>
                <c:pt idx="7159">
                  <c:v>5.4347000000000011E-4</c:v>
                </c:pt>
                <c:pt idx="7160">
                  <c:v>5.485100000000001E-4</c:v>
                </c:pt>
                <c:pt idx="7161">
                  <c:v>5.4665000000000009E-4</c:v>
                </c:pt>
                <c:pt idx="7162">
                  <c:v>5.5287000000000012E-4</c:v>
                </c:pt>
                <c:pt idx="7163">
                  <c:v>5.5599000000000013E-4</c:v>
                </c:pt>
                <c:pt idx="7164">
                  <c:v>5.5848000000000009E-4</c:v>
                </c:pt>
                <c:pt idx="7165">
                  <c:v>5.5848000000000009E-4</c:v>
                </c:pt>
                <c:pt idx="7166">
                  <c:v>5.5225000000000001E-4</c:v>
                </c:pt>
                <c:pt idx="7167">
                  <c:v>5.485100000000001E-4</c:v>
                </c:pt>
                <c:pt idx="7168">
                  <c:v>5.4664000000000015E-4</c:v>
                </c:pt>
                <c:pt idx="7169">
                  <c:v>5.4792000000000024E-4</c:v>
                </c:pt>
                <c:pt idx="7170">
                  <c:v>5.4601000000000009E-4</c:v>
                </c:pt>
                <c:pt idx="7171">
                  <c:v>5.4788000000000026E-4</c:v>
                </c:pt>
                <c:pt idx="7172">
                  <c:v>5.4664000000000015E-4</c:v>
                </c:pt>
                <c:pt idx="7173">
                  <c:v>5.4913000000000021E-4</c:v>
                </c:pt>
                <c:pt idx="7174">
                  <c:v>5.4227000000000008E-4</c:v>
                </c:pt>
                <c:pt idx="7175">
                  <c:v>5.4474000000000026E-4</c:v>
                </c:pt>
                <c:pt idx="7176">
                  <c:v>5.4414000000000014E-4</c:v>
                </c:pt>
                <c:pt idx="7177">
                  <c:v>5.5173000000000006E-4</c:v>
                </c:pt>
                <c:pt idx="7178">
                  <c:v>5.5038000000000016E-4</c:v>
                </c:pt>
                <c:pt idx="7179">
                  <c:v>5.4913000000000021E-4</c:v>
                </c:pt>
                <c:pt idx="7180">
                  <c:v>5.4728000000000014E-4</c:v>
                </c:pt>
                <c:pt idx="7181">
                  <c:v>5.4983000000000018E-4</c:v>
                </c:pt>
                <c:pt idx="7182">
                  <c:v>5.6036000000000009E-4</c:v>
                </c:pt>
                <c:pt idx="7183">
                  <c:v>5.4726000000000015E-4</c:v>
                </c:pt>
                <c:pt idx="7184">
                  <c:v>5.4728000000000014E-4</c:v>
                </c:pt>
                <c:pt idx="7185">
                  <c:v>5.5911000000000014E-4</c:v>
                </c:pt>
                <c:pt idx="7186">
                  <c:v>5.5537000000000013E-4</c:v>
                </c:pt>
                <c:pt idx="7187">
                  <c:v>5.5364000000000021E-4</c:v>
                </c:pt>
                <c:pt idx="7188">
                  <c:v>5.4983000000000018E-4</c:v>
                </c:pt>
                <c:pt idx="7189">
                  <c:v>5.4227000000000008E-4</c:v>
                </c:pt>
                <c:pt idx="7190">
                  <c:v>5.4539000000000009E-4</c:v>
                </c:pt>
                <c:pt idx="7191">
                  <c:v>5.5038000000000016E-4</c:v>
                </c:pt>
                <c:pt idx="7192">
                  <c:v>5.4601000000000009E-4</c:v>
                </c:pt>
                <c:pt idx="7193">
                  <c:v>5.4539000000000009E-4</c:v>
                </c:pt>
                <c:pt idx="7194">
                  <c:v>5.4983000000000018E-4</c:v>
                </c:pt>
                <c:pt idx="7195">
                  <c:v>5.5046000000000012E-4</c:v>
                </c:pt>
                <c:pt idx="7196">
                  <c:v>5.4227000000000008E-4</c:v>
                </c:pt>
                <c:pt idx="7197">
                  <c:v>5.5724000000000008E-4</c:v>
                </c:pt>
                <c:pt idx="7198">
                  <c:v>5.5225000000000001E-4</c:v>
                </c:pt>
                <c:pt idx="7199">
                  <c:v>5.4792000000000024E-4</c:v>
                </c:pt>
                <c:pt idx="7200">
                  <c:v>5.4792000000000024E-4</c:v>
                </c:pt>
                <c:pt idx="7201">
                  <c:v>5.5599000000000013E-4</c:v>
                </c:pt>
                <c:pt idx="7202">
                  <c:v>5.4664000000000015E-4</c:v>
                </c:pt>
                <c:pt idx="7203">
                  <c:v>5.5100000000000006E-4</c:v>
                </c:pt>
                <c:pt idx="7204">
                  <c:v>5.5162000000000006E-4</c:v>
                </c:pt>
                <c:pt idx="7205">
                  <c:v>5.485100000000001E-4</c:v>
                </c:pt>
                <c:pt idx="7206">
                  <c:v>5.5100000000000006E-4</c:v>
                </c:pt>
                <c:pt idx="7207">
                  <c:v>5.5162000000000006E-4</c:v>
                </c:pt>
                <c:pt idx="7208">
                  <c:v>5.5911000000000014E-4</c:v>
                </c:pt>
                <c:pt idx="7209">
                  <c:v>5.5428000000000009E-4</c:v>
                </c:pt>
                <c:pt idx="7210">
                  <c:v>5.5786000000000008E-4</c:v>
                </c:pt>
                <c:pt idx="7211">
                  <c:v>5.4165000000000018E-4</c:v>
                </c:pt>
                <c:pt idx="7212">
                  <c:v>5.4538000000000015E-4</c:v>
                </c:pt>
                <c:pt idx="7213">
                  <c:v>5.485100000000001E-4</c:v>
                </c:pt>
                <c:pt idx="7214">
                  <c:v>5.4913000000000021E-4</c:v>
                </c:pt>
                <c:pt idx="7215">
                  <c:v>5.4792000000000024E-4</c:v>
                </c:pt>
                <c:pt idx="7216">
                  <c:v>5.5100000000000006E-4</c:v>
                </c:pt>
                <c:pt idx="7217">
                  <c:v>5.5237000000000016E-4</c:v>
                </c:pt>
                <c:pt idx="7218">
                  <c:v>5.5225000000000001E-4</c:v>
                </c:pt>
                <c:pt idx="7219">
                  <c:v>5.5661000000000013E-4</c:v>
                </c:pt>
                <c:pt idx="7220">
                  <c:v>5.5537000000000013E-4</c:v>
                </c:pt>
                <c:pt idx="7221">
                  <c:v>5.5301000000000026E-4</c:v>
                </c:pt>
                <c:pt idx="7222">
                  <c:v>5.5661000000000013E-4</c:v>
                </c:pt>
                <c:pt idx="7223">
                  <c:v>5.5301000000000026E-4</c:v>
                </c:pt>
                <c:pt idx="7224">
                  <c:v>5.5350000000000006E-4</c:v>
                </c:pt>
                <c:pt idx="7225">
                  <c:v>5.4665000000000009E-4</c:v>
                </c:pt>
                <c:pt idx="7226">
                  <c:v>5.5100000000000006E-4</c:v>
                </c:pt>
                <c:pt idx="7227">
                  <c:v>5.5287000000000012E-4</c:v>
                </c:pt>
                <c:pt idx="7228">
                  <c:v>5.5537000000000013E-4</c:v>
                </c:pt>
                <c:pt idx="7229">
                  <c:v>5.5162000000000006E-4</c:v>
                </c:pt>
                <c:pt idx="7230">
                  <c:v>5.4913000000000021E-4</c:v>
                </c:pt>
                <c:pt idx="7231">
                  <c:v>5.5474000000000007E-4</c:v>
                </c:pt>
                <c:pt idx="7232">
                  <c:v>5.4919000000000018E-4</c:v>
                </c:pt>
                <c:pt idx="7233">
                  <c:v>5.4352000000000024E-4</c:v>
                </c:pt>
                <c:pt idx="7234">
                  <c:v>5.5173000000000006E-4</c:v>
                </c:pt>
                <c:pt idx="7235">
                  <c:v>5.5412000000000007E-4</c:v>
                </c:pt>
                <c:pt idx="7236">
                  <c:v>5.5038000000000016E-4</c:v>
                </c:pt>
                <c:pt idx="7237">
                  <c:v>5.5301000000000026E-4</c:v>
                </c:pt>
                <c:pt idx="7238">
                  <c:v>5.5038000000000016E-4</c:v>
                </c:pt>
                <c:pt idx="7239">
                  <c:v>5.4726000000000015E-4</c:v>
                </c:pt>
                <c:pt idx="7240">
                  <c:v>5.4728000000000014E-4</c:v>
                </c:pt>
                <c:pt idx="7241">
                  <c:v>5.4919000000000018E-4</c:v>
                </c:pt>
                <c:pt idx="7242">
                  <c:v>5.5848000000000009E-4</c:v>
                </c:pt>
                <c:pt idx="7243">
                  <c:v>5.4788000000000026E-4</c:v>
                </c:pt>
                <c:pt idx="7244">
                  <c:v>5.5412000000000007E-4</c:v>
                </c:pt>
                <c:pt idx="7245">
                  <c:v>5.4913000000000021E-4</c:v>
                </c:pt>
                <c:pt idx="7246">
                  <c:v>5.5555000000000003E-4</c:v>
                </c:pt>
                <c:pt idx="7247">
                  <c:v>5.4414000000000014E-4</c:v>
                </c:pt>
                <c:pt idx="7248">
                  <c:v>5.4856000000000024E-4</c:v>
                </c:pt>
                <c:pt idx="7249">
                  <c:v>5.4792000000000024E-4</c:v>
                </c:pt>
                <c:pt idx="7250">
                  <c:v>5.5682000000000008E-4</c:v>
                </c:pt>
                <c:pt idx="7251">
                  <c:v>5.5661000000000013E-4</c:v>
                </c:pt>
                <c:pt idx="7252">
                  <c:v>5.4414000000000014E-4</c:v>
                </c:pt>
                <c:pt idx="7253">
                  <c:v>5.5287000000000012E-4</c:v>
                </c:pt>
                <c:pt idx="7254">
                  <c:v>5.4788000000000026E-4</c:v>
                </c:pt>
                <c:pt idx="7255">
                  <c:v>5.4726000000000015E-4</c:v>
                </c:pt>
                <c:pt idx="7256">
                  <c:v>5.5474000000000007E-4</c:v>
                </c:pt>
                <c:pt idx="7257">
                  <c:v>5.5038000000000016E-4</c:v>
                </c:pt>
                <c:pt idx="7258">
                  <c:v>5.4474000000000026E-4</c:v>
                </c:pt>
                <c:pt idx="7259">
                  <c:v>5.4040000000000013E-4</c:v>
                </c:pt>
                <c:pt idx="7260">
                  <c:v>5.485100000000001E-4</c:v>
                </c:pt>
                <c:pt idx="7261">
                  <c:v>5.5428000000000009E-4</c:v>
                </c:pt>
                <c:pt idx="7262">
                  <c:v>5.5162000000000006E-4</c:v>
                </c:pt>
                <c:pt idx="7263">
                  <c:v>5.5162000000000006E-4</c:v>
                </c:pt>
                <c:pt idx="7264">
                  <c:v>5.4792000000000024E-4</c:v>
                </c:pt>
                <c:pt idx="7265">
                  <c:v>5.4539000000000009E-4</c:v>
                </c:pt>
                <c:pt idx="7266">
                  <c:v>5.4410000000000027E-4</c:v>
                </c:pt>
                <c:pt idx="7267">
                  <c:v>5.4665000000000009E-4</c:v>
                </c:pt>
                <c:pt idx="7268">
                  <c:v>5.5661000000000013E-4</c:v>
                </c:pt>
                <c:pt idx="7269">
                  <c:v>5.4539000000000009E-4</c:v>
                </c:pt>
                <c:pt idx="7270">
                  <c:v>5.5287000000000012E-4</c:v>
                </c:pt>
                <c:pt idx="7271">
                  <c:v>5.5724000000000008E-4</c:v>
                </c:pt>
                <c:pt idx="7272">
                  <c:v>5.5474000000000007E-4</c:v>
                </c:pt>
                <c:pt idx="7273">
                  <c:v>5.5599000000000013E-4</c:v>
                </c:pt>
                <c:pt idx="7274">
                  <c:v>5.4347000000000011E-4</c:v>
                </c:pt>
                <c:pt idx="7275">
                  <c:v>5.5162000000000006E-4</c:v>
                </c:pt>
                <c:pt idx="7276">
                  <c:v>5.4601000000000009E-4</c:v>
                </c:pt>
                <c:pt idx="7277">
                  <c:v>5.5491000000000015E-4</c:v>
                </c:pt>
                <c:pt idx="7278">
                  <c:v>5.5225000000000001E-4</c:v>
                </c:pt>
                <c:pt idx="7279">
                  <c:v>5.5937000000000011E-4</c:v>
                </c:pt>
                <c:pt idx="7280">
                  <c:v>5.5038000000000016E-4</c:v>
                </c:pt>
                <c:pt idx="7281">
                  <c:v>5.6000000000000006E-4</c:v>
                </c:pt>
                <c:pt idx="7282">
                  <c:v>5.5537000000000013E-4</c:v>
                </c:pt>
                <c:pt idx="7283">
                  <c:v>5.4975000000000011E-4</c:v>
                </c:pt>
                <c:pt idx="7284">
                  <c:v>5.4601000000000009E-4</c:v>
                </c:pt>
                <c:pt idx="7285">
                  <c:v>5.4913000000000021E-4</c:v>
                </c:pt>
                <c:pt idx="7286">
                  <c:v>5.4165000000000018E-4</c:v>
                </c:pt>
                <c:pt idx="7287">
                  <c:v>5.4788000000000026E-4</c:v>
                </c:pt>
                <c:pt idx="7288">
                  <c:v>5.5038000000000016E-4</c:v>
                </c:pt>
                <c:pt idx="7289">
                  <c:v>5.4029000000000013E-4</c:v>
                </c:pt>
                <c:pt idx="7290">
                  <c:v>5.5537000000000013E-4</c:v>
                </c:pt>
                <c:pt idx="7291">
                  <c:v>5.5599000000000013E-4</c:v>
                </c:pt>
                <c:pt idx="7292">
                  <c:v>5.5173000000000006E-4</c:v>
                </c:pt>
                <c:pt idx="7293">
                  <c:v>5.4476000000000014E-4</c:v>
                </c:pt>
                <c:pt idx="7294">
                  <c:v>5.485100000000001E-4</c:v>
                </c:pt>
                <c:pt idx="7295">
                  <c:v>5.4665000000000009E-4</c:v>
                </c:pt>
                <c:pt idx="7296">
                  <c:v>5.5287000000000012E-4</c:v>
                </c:pt>
                <c:pt idx="7297">
                  <c:v>5.5412000000000007E-4</c:v>
                </c:pt>
                <c:pt idx="7298">
                  <c:v>5.4352000000000024E-4</c:v>
                </c:pt>
                <c:pt idx="7299">
                  <c:v>5.4856000000000024E-4</c:v>
                </c:pt>
                <c:pt idx="7300">
                  <c:v>5.5237000000000016E-4</c:v>
                </c:pt>
                <c:pt idx="7301">
                  <c:v>5.5100000000000006E-4</c:v>
                </c:pt>
                <c:pt idx="7302">
                  <c:v>5.5046000000000012E-4</c:v>
                </c:pt>
                <c:pt idx="7303">
                  <c:v>5.4476000000000014E-4</c:v>
                </c:pt>
                <c:pt idx="7304">
                  <c:v>5.4913000000000021E-4</c:v>
                </c:pt>
                <c:pt idx="7305">
                  <c:v>5.5237000000000016E-4</c:v>
                </c:pt>
                <c:pt idx="7306">
                  <c:v>5.5100000000000006E-4</c:v>
                </c:pt>
                <c:pt idx="7307">
                  <c:v>5.4289000000000008E-4</c:v>
                </c:pt>
                <c:pt idx="7308">
                  <c:v>5.4352000000000024E-4</c:v>
                </c:pt>
                <c:pt idx="7309">
                  <c:v>5.4788000000000026E-4</c:v>
                </c:pt>
                <c:pt idx="7310">
                  <c:v>5.485100000000001E-4</c:v>
                </c:pt>
                <c:pt idx="7311">
                  <c:v>5.485100000000001E-4</c:v>
                </c:pt>
                <c:pt idx="7312">
                  <c:v>5.4227000000000008E-4</c:v>
                </c:pt>
                <c:pt idx="7313">
                  <c:v>5.5173000000000006E-4</c:v>
                </c:pt>
                <c:pt idx="7314">
                  <c:v>5.4856000000000024E-4</c:v>
                </c:pt>
                <c:pt idx="7315">
                  <c:v>5.5162000000000006E-4</c:v>
                </c:pt>
                <c:pt idx="7316">
                  <c:v>5.4347000000000011E-4</c:v>
                </c:pt>
                <c:pt idx="7317">
                  <c:v>5.5110000000000011E-4</c:v>
                </c:pt>
                <c:pt idx="7318">
                  <c:v>5.5599000000000013E-4</c:v>
                </c:pt>
                <c:pt idx="7319">
                  <c:v>5.4539000000000009E-4</c:v>
                </c:pt>
                <c:pt idx="7320">
                  <c:v>5.5412000000000007E-4</c:v>
                </c:pt>
                <c:pt idx="7321">
                  <c:v>5.5412000000000007E-4</c:v>
                </c:pt>
                <c:pt idx="7322">
                  <c:v>5.4165000000000018E-4</c:v>
                </c:pt>
                <c:pt idx="7323">
                  <c:v>5.5100000000000006E-4</c:v>
                </c:pt>
                <c:pt idx="7324">
                  <c:v>5.5364000000000021E-4</c:v>
                </c:pt>
                <c:pt idx="7325">
                  <c:v>5.4788000000000026E-4</c:v>
                </c:pt>
                <c:pt idx="7326">
                  <c:v>5.5038000000000016E-4</c:v>
                </c:pt>
                <c:pt idx="7327">
                  <c:v>5.4539000000000009E-4</c:v>
                </c:pt>
                <c:pt idx="7328">
                  <c:v>5.4165000000000018E-4</c:v>
                </c:pt>
                <c:pt idx="7329">
                  <c:v>5.4289000000000008E-4</c:v>
                </c:pt>
                <c:pt idx="7330">
                  <c:v>5.4289000000000008E-4</c:v>
                </c:pt>
                <c:pt idx="7331">
                  <c:v>5.4538000000000015E-4</c:v>
                </c:pt>
                <c:pt idx="7332">
                  <c:v>5.4726000000000015E-4</c:v>
                </c:pt>
                <c:pt idx="7333">
                  <c:v>5.4726000000000015E-4</c:v>
                </c:pt>
                <c:pt idx="7334">
                  <c:v>5.5537000000000013E-4</c:v>
                </c:pt>
                <c:pt idx="7335">
                  <c:v>5.4227000000000008E-4</c:v>
                </c:pt>
                <c:pt idx="7336">
                  <c:v>5.5287000000000012E-4</c:v>
                </c:pt>
                <c:pt idx="7337">
                  <c:v>5.4919000000000018E-4</c:v>
                </c:pt>
                <c:pt idx="7338">
                  <c:v>5.5599000000000013E-4</c:v>
                </c:pt>
                <c:pt idx="7339">
                  <c:v>5.5100000000000006E-4</c:v>
                </c:pt>
                <c:pt idx="7340">
                  <c:v>5.4601000000000009E-4</c:v>
                </c:pt>
                <c:pt idx="7341">
                  <c:v>5.4919000000000018E-4</c:v>
                </c:pt>
                <c:pt idx="7342">
                  <c:v>5.485100000000001E-4</c:v>
                </c:pt>
                <c:pt idx="7343">
                  <c:v>5.5682000000000008E-4</c:v>
                </c:pt>
                <c:pt idx="7344">
                  <c:v>5.5474000000000007E-4</c:v>
                </c:pt>
                <c:pt idx="7345">
                  <c:v>5.5537000000000013E-4</c:v>
                </c:pt>
                <c:pt idx="7346">
                  <c:v>5.5100000000000006E-4</c:v>
                </c:pt>
                <c:pt idx="7347">
                  <c:v>5.6036000000000009E-4</c:v>
                </c:pt>
                <c:pt idx="7348">
                  <c:v>5.4856000000000024E-4</c:v>
                </c:pt>
                <c:pt idx="7349">
                  <c:v>5.5619000000000013E-4</c:v>
                </c:pt>
                <c:pt idx="7350">
                  <c:v>5.5225000000000001E-4</c:v>
                </c:pt>
                <c:pt idx="7351">
                  <c:v>5.5110000000000011E-4</c:v>
                </c:pt>
                <c:pt idx="7352">
                  <c:v>5.5350000000000006E-4</c:v>
                </c:pt>
                <c:pt idx="7353">
                  <c:v>5.5287000000000012E-4</c:v>
                </c:pt>
                <c:pt idx="7354">
                  <c:v>5.5162000000000006E-4</c:v>
                </c:pt>
                <c:pt idx="7355">
                  <c:v>5.4856000000000024E-4</c:v>
                </c:pt>
                <c:pt idx="7356">
                  <c:v>5.5491000000000015E-4</c:v>
                </c:pt>
                <c:pt idx="7357">
                  <c:v>5.5911000000000014E-4</c:v>
                </c:pt>
                <c:pt idx="7358">
                  <c:v>5.4792000000000024E-4</c:v>
                </c:pt>
                <c:pt idx="7359">
                  <c:v>5.5287000000000012E-4</c:v>
                </c:pt>
                <c:pt idx="7360">
                  <c:v>5.5225000000000001E-4</c:v>
                </c:pt>
                <c:pt idx="7361">
                  <c:v>5.5225000000000001E-4</c:v>
                </c:pt>
                <c:pt idx="7362">
                  <c:v>5.4919000000000018E-4</c:v>
                </c:pt>
                <c:pt idx="7363">
                  <c:v>5.5599000000000013E-4</c:v>
                </c:pt>
                <c:pt idx="7364">
                  <c:v>5.4165000000000018E-4</c:v>
                </c:pt>
                <c:pt idx="7365">
                  <c:v>5.5491000000000015E-4</c:v>
                </c:pt>
                <c:pt idx="7366">
                  <c:v>5.5724000000000008E-4</c:v>
                </c:pt>
                <c:pt idx="7367">
                  <c:v>5.4601000000000009E-4</c:v>
                </c:pt>
                <c:pt idx="7368">
                  <c:v>5.3902000000000008E-4</c:v>
                </c:pt>
                <c:pt idx="7369">
                  <c:v>5.4788000000000026E-4</c:v>
                </c:pt>
                <c:pt idx="7370">
                  <c:v>5.5537000000000013E-4</c:v>
                </c:pt>
                <c:pt idx="7371">
                  <c:v>5.4913000000000021E-4</c:v>
                </c:pt>
                <c:pt idx="7372">
                  <c:v>5.5038000000000016E-4</c:v>
                </c:pt>
                <c:pt idx="7373">
                  <c:v>5.4352000000000024E-4</c:v>
                </c:pt>
                <c:pt idx="7374">
                  <c:v>5.5287000000000012E-4</c:v>
                </c:pt>
                <c:pt idx="7375">
                  <c:v>5.4539000000000009E-4</c:v>
                </c:pt>
                <c:pt idx="7376">
                  <c:v>5.5350000000000006E-4</c:v>
                </c:pt>
                <c:pt idx="7377">
                  <c:v>5.4664000000000015E-4</c:v>
                </c:pt>
                <c:pt idx="7378">
                  <c:v>5.5661000000000013E-4</c:v>
                </c:pt>
                <c:pt idx="7379">
                  <c:v>5.4283000000000011E-4</c:v>
                </c:pt>
                <c:pt idx="7380">
                  <c:v>5.5110000000000011E-4</c:v>
                </c:pt>
                <c:pt idx="7381">
                  <c:v>5.485100000000001E-4</c:v>
                </c:pt>
                <c:pt idx="7382">
                  <c:v>5.5287000000000012E-4</c:v>
                </c:pt>
                <c:pt idx="7383">
                  <c:v>5.4601000000000009E-4</c:v>
                </c:pt>
                <c:pt idx="7384">
                  <c:v>5.4352000000000024E-4</c:v>
                </c:pt>
                <c:pt idx="7385">
                  <c:v>5.4283000000000011E-4</c:v>
                </c:pt>
                <c:pt idx="7386">
                  <c:v>5.5173000000000006E-4</c:v>
                </c:pt>
                <c:pt idx="7387">
                  <c:v>5.4792000000000024E-4</c:v>
                </c:pt>
                <c:pt idx="7388">
                  <c:v>5.4919000000000018E-4</c:v>
                </c:pt>
                <c:pt idx="7389">
                  <c:v>5.5225000000000001E-4</c:v>
                </c:pt>
                <c:pt idx="7390">
                  <c:v>5.5287000000000012E-4</c:v>
                </c:pt>
                <c:pt idx="7391">
                  <c:v>5.5162000000000006E-4</c:v>
                </c:pt>
                <c:pt idx="7392">
                  <c:v>5.4539000000000009E-4</c:v>
                </c:pt>
                <c:pt idx="7393">
                  <c:v>5.4040000000000013E-4</c:v>
                </c:pt>
                <c:pt idx="7394">
                  <c:v>5.4538000000000015E-4</c:v>
                </c:pt>
                <c:pt idx="7395">
                  <c:v>5.5038000000000016E-4</c:v>
                </c:pt>
                <c:pt idx="7396">
                  <c:v>5.6159999999999999E-4</c:v>
                </c:pt>
                <c:pt idx="7397">
                  <c:v>5.5911000000000014E-4</c:v>
                </c:pt>
                <c:pt idx="7398">
                  <c:v>5.6347000000000016E-4</c:v>
                </c:pt>
                <c:pt idx="7399">
                  <c:v>5.5046000000000012E-4</c:v>
                </c:pt>
                <c:pt idx="7400">
                  <c:v>5.5350000000000006E-4</c:v>
                </c:pt>
                <c:pt idx="7401">
                  <c:v>5.5599000000000013E-4</c:v>
                </c:pt>
                <c:pt idx="7402">
                  <c:v>5.5661000000000013E-4</c:v>
                </c:pt>
                <c:pt idx="7403">
                  <c:v>5.6347000000000016E-4</c:v>
                </c:pt>
                <c:pt idx="7404">
                  <c:v>5.5491000000000015E-4</c:v>
                </c:pt>
                <c:pt idx="7405">
                  <c:v>5.5848000000000009E-4</c:v>
                </c:pt>
                <c:pt idx="7406">
                  <c:v>5.5786000000000008E-4</c:v>
                </c:pt>
                <c:pt idx="7407">
                  <c:v>5.5661000000000013E-4</c:v>
                </c:pt>
                <c:pt idx="7408">
                  <c:v>5.5110000000000011E-4</c:v>
                </c:pt>
                <c:pt idx="7409">
                  <c:v>5.5599000000000013E-4</c:v>
                </c:pt>
                <c:pt idx="7410">
                  <c:v>5.5038000000000016E-4</c:v>
                </c:pt>
                <c:pt idx="7411">
                  <c:v>5.5661000000000013E-4</c:v>
                </c:pt>
                <c:pt idx="7412">
                  <c:v>5.5412000000000007E-4</c:v>
                </c:pt>
                <c:pt idx="7413">
                  <c:v>5.4975000000000011E-4</c:v>
                </c:pt>
                <c:pt idx="7414">
                  <c:v>5.5848000000000009E-4</c:v>
                </c:pt>
                <c:pt idx="7415">
                  <c:v>5.5100000000000006E-4</c:v>
                </c:pt>
                <c:pt idx="7416">
                  <c:v>5.4665000000000009E-4</c:v>
                </c:pt>
                <c:pt idx="7417">
                  <c:v>5.5162000000000006E-4</c:v>
                </c:pt>
                <c:pt idx="7418">
                  <c:v>5.5162000000000006E-4</c:v>
                </c:pt>
                <c:pt idx="7419">
                  <c:v>5.5038000000000016E-4</c:v>
                </c:pt>
                <c:pt idx="7420">
                  <c:v>5.5301000000000026E-4</c:v>
                </c:pt>
                <c:pt idx="7421">
                  <c:v>5.5537000000000013E-4</c:v>
                </c:pt>
                <c:pt idx="7422">
                  <c:v>5.5038000000000016E-4</c:v>
                </c:pt>
                <c:pt idx="7423">
                  <c:v>5.5350000000000006E-4</c:v>
                </c:pt>
                <c:pt idx="7424">
                  <c:v>5.5682000000000008E-4</c:v>
                </c:pt>
                <c:pt idx="7425">
                  <c:v>5.5911000000000014E-4</c:v>
                </c:pt>
                <c:pt idx="7426">
                  <c:v>5.5786000000000008E-4</c:v>
                </c:pt>
                <c:pt idx="7427">
                  <c:v>5.6659000000000006E-4</c:v>
                </c:pt>
                <c:pt idx="7428">
                  <c:v>5.5661000000000013E-4</c:v>
                </c:pt>
                <c:pt idx="7429">
                  <c:v>5.5412000000000007E-4</c:v>
                </c:pt>
                <c:pt idx="7430">
                  <c:v>5.6784000000000012E-4</c:v>
                </c:pt>
                <c:pt idx="7431">
                  <c:v>5.5428000000000009E-4</c:v>
                </c:pt>
                <c:pt idx="7432">
                  <c:v>5.4856000000000024E-4</c:v>
                </c:pt>
                <c:pt idx="7433">
                  <c:v>5.5287000000000012E-4</c:v>
                </c:pt>
                <c:pt idx="7434">
                  <c:v>5.5038000000000016E-4</c:v>
                </c:pt>
                <c:pt idx="7435">
                  <c:v>5.4601000000000009E-4</c:v>
                </c:pt>
                <c:pt idx="7436">
                  <c:v>5.5287000000000012E-4</c:v>
                </c:pt>
                <c:pt idx="7437">
                  <c:v>5.5537000000000013E-4</c:v>
                </c:pt>
                <c:pt idx="7438">
                  <c:v>5.6659000000000006E-4</c:v>
                </c:pt>
                <c:pt idx="7439">
                  <c:v>5.4665000000000009E-4</c:v>
                </c:pt>
                <c:pt idx="7440">
                  <c:v>5.5162000000000006E-4</c:v>
                </c:pt>
                <c:pt idx="7441">
                  <c:v>5.6472000000000011E-4</c:v>
                </c:pt>
                <c:pt idx="7442">
                  <c:v>5.4352000000000024E-4</c:v>
                </c:pt>
                <c:pt idx="7443">
                  <c:v>5.5555000000000003E-4</c:v>
                </c:pt>
                <c:pt idx="7444">
                  <c:v>5.6597000000000017E-4</c:v>
                </c:pt>
                <c:pt idx="7445">
                  <c:v>5.5661000000000013E-4</c:v>
                </c:pt>
                <c:pt idx="7446">
                  <c:v>5.5661000000000013E-4</c:v>
                </c:pt>
                <c:pt idx="7447">
                  <c:v>5.5555000000000003E-4</c:v>
                </c:pt>
                <c:pt idx="7448">
                  <c:v>5.5287000000000012E-4</c:v>
                </c:pt>
                <c:pt idx="7449">
                  <c:v>5.5287000000000012E-4</c:v>
                </c:pt>
                <c:pt idx="7450">
                  <c:v>5.5661000000000013E-4</c:v>
                </c:pt>
                <c:pt idx="7451">
                  <c:v>5.4788000000000026E-4</c:v>
                </c:pt>
                <c:pt idx="7452">
                  <c:v>5.5746000000000007E-4</c:v>
                </c:pt>
                <c:pt idx="7453">
                  <c:v>5.5661000000000013E-4</c:v>
                </c:pt>
                <c:pt idx="7454">
                  <c:v>5.485100000000001E-4</c:v>
                </c:pt>
                <c:pt idx="7455">
                  <c:v>5.5746000000000007E-4</c:v>
                </c:pt>
                <c:pt idx="7456">
                  <c:v>5.5225000000000001E-4</c:v>
                </c:pt>
                <c:pt idx="7457">
                  <c:v>5.5038000000000016E-4</c:v>
                </c:pt>
                <c:pt idx="7458">
                  <c:v>5.5162000000000006E-4</c:v>
                </c:pt>
                <c:pt idx="7459">
                  <c:v>5.5287000000000012E-4</c:v>
                </c:pt>
                <c:pt idx="7460">
                  <c:v>5.5412000000000007E-4</c:v>
                </c:pt>
                <c:pt idx="7461">
                  <c:v>5.5162000000000006E-4</c:v>
                </c:pt>
                <c:pt idx="7462">
                  <c:v>5.6285000000000016E-4</c:v>
                </c:pt>
                <c:pt idx="7463">
                  <c:v>5.5301000000000026E-4</c:v>
                </c:pt>
                <c:pt idx="7464">
                  <c:v>5.5537000000000013E-4</c:v>
                </c:pt>
                <c:pt idx="7465">
                  <c:v>5.5100000000000006E-4</c:v>
                </c:pt>
                <c:pt idx="7466">
                  <c:v>5.6036000000000009E-4</c:v>
                </c:pt>
                <c:pt idx="7467">
                  <c:v>5.5350000000000006E-4</c:v>
                </c:pt>
                <c:pt idx="7468">
                  <c:v>5.5173000000000006E-4</c:v>
                </c:pt>
                <c:pt idx="7469">
                  <c:v>5.6036000000000009E-4</c:v>
                </c:pt>
                <c:pt idx="7470">
                  <c:v>5.4792000000000024E-4</c:v>
                </c:pt>
                <c:pt idx="7471">
                  <c:v>5.5173000000000006E-4</c:v>
                </c:pt>
                <c:pt idx="7472">
                  <c:v>5.5599000000000013E-4</c:v>
                </c:pt>
                <c:pt idx="7473">
                  <c:v>5.5537000000000013E-4</c:v>
                </c:pt>
                <c:pt idx="7474">
                  <c:v>5.6254000000000015E-4</c:v>
                </c:pt>
                <c:pt idx="7475">
                  <c:v>5.4975000000000011E-4</c:v>
                </c:pt>
                <c:pt idx="7476">
                  <c:v>5.4975000000000011E-4</c:v>
                </c:pt>
                <c:pt idx="7477">
                  <c:v>5.5682000000000008E-4</c:v>
                </c:pt>
                <c:pt idx="7478">
                  <c:v>5.3978000000000001E-4</c:v>
                </c:pt>
                <c:pt idx="7479">
                  <c:v>5.5110000000000011E-4</c:v>
                </c:pt>
                <c:pt idx="7480">
                  <c:v>5.5848000000000009E-4</c:v>
                </c:pt>
                <c:pt idx="7481">
                  <c:v>5.5599000000000013E-4</c:v>
                </c:pt>
                <c:pt idx="7482">
                  <c:v>5.5746000000000007E-4</c:v>
                </c:pt>
                <c:pt idx="7483">
                  <c:v>5.5724000000000008E-4</c:v>
                </c:pt>
                <c:pt idx="7484">
                  <c:v>5.5038000000000016E-4</c:v>
                </c:pt>
                <c:pt idx="7485">
                  <c:v>5.4726000000000015E-4</c:v>
                </c:pt>
                <c:pt idx="7486">
                  <c:v>5.5110000000000011E-4</c:v>
                </c:pt>
                <c:pt idx="7487">
                  <c:v>5.5225000000000001E-4</c:v>
                </c:pt>
                <c:pt idx="7488">
                  <c:v>5.619100000000001E-4</c:v>
                </c:pt>
                <c:pt idx="7489">
                  <c:v>5.6159999999999999E-4</c:v>
                </c:pt>
                <c:pt idx="7490">
                  <c:v>5.6098000000000009E-4</c:v>
                </c:pt>
                <c:pt idx="7491">
                  <c:v>5.5412000000000007E-4</c:v>
                </c:pt>
                <c:pt idx="7492">
                  <c:v>5.6036000000000009E-4</c:v>
                </c:pt>
                <c:pt idx="7493">
                  <c:v>5.5973000000000014E-4</c:v>
                </c:pt>
                <c:pt idx="7494">
                  <c:v>5.6064000000000016E-4</c:v>
                </c:pt>
                <c:pt idx="7495">
                  <c:v>5.5848000000000009E-4</c:v>
                </c:pt>
                <c:pt idx="7496">
                  <c:v>5.5746000000000007E-4</c:v>
                </c:pt>
                <c:pt idx="7497">
                  <c:v>5.485100000000001E-4</c:v>
                </c:pt>
                <c:pt idx="7498">
                  <c:v>5.4913000000000021E-4</c:v>
                </c:pt>
                <c:pt idx="7499">
                  <c:v>5.4476000000000014E-4</c:v>
                </c:pt>
                <c:pt idx="7500">
                  <c:v>5.5225000000000001E-4</c:v>
                </c:pt>
                <c:pt idx="7501">
                  <c:v>5.5537000000000013E-4</c:v>
                </c:pt>
                <c:pt idx="7502">
                  <c:v>5.5412000000000007E-4</c:v>
                </c:pt>
                <c:pt idx="7503">
                  <c:v>5.5100000000000006E-4</c:v>
                </c:pt>
                <c:pt idx="7504">
                  <c:v>5.5474000000000007E-4</c:v>
                </c:pt>
                <c:pt idx="7505">
                  <c:v>5.5973000000000014E-4</c:v>
                </c:pt>
                <c:pt idx="7506">
                  <c:v>5.5038000000000016E-4</c:v>
                </c:pt>
                <c:pt idx="7507">
                  <c:v>5.4156000000000007E-4</c:v>
                </c:pt>
                <c:pt idx="7508">
                  <c:v>5.4726000000000015E-4</c:v>
                </c:pt>
                <c:pt idx="7509">
                  <c:v>5.4788000000000026E-4</c:v>
                </c:pt>
                <c:pt idx="7510">
                  <c:v>5.4728000000000014E-4</c:v>
                </c:pt>
                <c:pt idx="7511">
                  <c:v>5.5162000000000006E-4</c:v>
                </c:pt>
                <c:pt idx="7512">
                  <c:v>5.4664000000000015E-4</c:v>
                </c:pt>
                <c:pt idx="7513">
                  <c:v>5.5162000000000006E-4</c:v>
                </c:pt>
                <c:pt idx="7514">
                  <c:v>5.4983000000000018E-4</c:v>
                </c:pt>
                <c:pt idx="7515">
                  <c:v>5.5599000000000013E-4</c:v>
                </c:pt>
                <c:pt idx="7516">
                  <c:v>5.4601000000000009E-4</c:v>
                </c:pt>
                <c:pt idx="7517">
                  <c:v>5.3853000000000006E-4</c:v>
                </c:pt>
                <c:pt idx="7518">
                  <c:v>5.4289000000000008E-4</c:v>
                </c:pt>
                <c:pt idx="7519">
                  <c:v>5.5412000000000007E-4</c:v>
                </c:pt>
                <c:pt idx="7520">
                  <c:v>5.3977000000000007E-4</c:v>
                </c:pt>
                <c:pt idx="7521">
                  <c:v>5.4975000000000011E-4</c:v>
                </c:pt>
                <c:pt idx="7522">
                  <c:v>5.4410000000000027E-4</c:v>
                </c:pt>
                <c:pt idx="7523">
                  <c:v>5.4788000000000026E-4</c:v>
                </c:pt>
                <c:pt idx="7524">
                  <c:v>5.4102000000000013E-4</c:v>
                </c:pt>
                <c:pt idx="7525">
                  <c:v>5.4220000000000006E-4</c:v>
                </c:pt>
                <c:pt idx="7526">
                  <c:v>5.4601000000000009E-4</c:v>
                </c:pt>
                <c:pt idx="7527">
                  <c:v>5.4913000000000021E-4</c:v>
                </c:pt>
                <c:pt idx="7528">
                  <c:v>5.3666000000000011E-4</c:v>
                </c:pt>
                <c:pt idx="7529">
                  <c:v>5.4913000000000021E-4</c:v>
                </c:pt>
                <c:pt idx="7530">
                  <c:v>5.4476000000000014E-4</c:v>
                </c:pt>
                <c:pt idx="7531">
                  <c:v>5.4289000000000008E-4</c:v>
                </c:pt>
                <c:pt idx="7532">
                  <c:v>5.5162000000000006E-4</c:v>
                </c:pt>
                <c:pt idx="7533">
                  <c:v>5.4788000000000026E-4</c:v>
                </c:pt>
                <c:pt idx="7534">
                  <c:v>5.4664000000000015E-4</c:v>
                </c:pt>
                <c:pt idx="7535">
                  <c:v>5.4220000000000006E-4</c:v>
                </c:pt>
                <c:pt idx="7536">
                  <c:v>5.4665000000000009E-4</c:v>
                </c:pt>
                <c:pt idx="7537">
                  <c:v>5.4788000000000026E-4</c:v>
                </c:pt>
                <c:pt idx="7538">
                  <c:v>5.4664000000000015E-4</c:v>
                </c:pt>
                <c:pt idx="7539">
                  <c:v>5.5110000000000011E-4</c:v>
                </c:pt>
                <c:pt idx="7540">
                  <c:v>5.5162000000000006E-4</c:v>
                </c:pt>
                <c:pt idx="7541">
                  <c:v>5.4975000000000011E-4</c:v>
                </c:pt>
                <c:pt idx="7542">
                  <c:v>5.5110000000000011E-4</c:v>
                </c:pt>
                <c:pt idx="7543">
                  <c:v>5.4227000000000008E-4</c:v>
                </c:pt>
                <c:pt idx="7544">
                  <c:v>5.5682000000000008E-4</c:v>
                </c:pt>
                <c:pt idx="7545">
                  <c:v>5.4476000000000014E-4</c:v>
                </c:pt>
                <c:pt idx="7546">
                  <c:v>5.5162000000000006E-4</c:v>
                </c:pt>
                <c:pt idx="7547">
                  <c:v>5.5599000000000013E-4</c:v>
                </c:pt>
                <c:pt idx="7548">
                  <c:v>5.5412000000000007E-4</c:v>
                </c:pt>
                <c:pt idx="7549">
                  <c:v>5.3902000000000008E-4</c:v>
                </c:pt>
                <c:pt idx="7550">
                  <c:v>5.5724000000000008E-4</c:v>
                </c:pt>
                <c:pt idx="7551">
                  <c:v>5.5225000000000001E-4</c:v>
                </c:pt>
                <c:pt idx="7552">
                  <c:v>5.4728000000000014E-4</c:v>
                </c:pt>
                <c:pt idx="7553">
                  <c:v>5.5555000000000003E-4</c:v>
                </c:pt>
                <c:pt idx="7554">
                  <c:v>5.5474000000000007E-4</c:v>
                </c:pt>
                <c:pt idx="7555">
                  <c:v>5.5474000000000007E-4</c:v>
                </c:pt>
                <c:pt idx="7556">
                  <c:v>5.5491000000000015E-4</c:v>
                </c:pt>
                <c:pt idx="7557">
                  <c:v>5.5412000000000007E-4</c:v>
                </c:pt>
                <c:pt idx="7558">
                  <c:v>5.4913000000000021E-4</c:v>
                </c:pt>
                <c:pt idx="7559">
                  <c:v>5.5287000000000012E-4</c:v>
                </c:pt>
                <c:pt idx="7560">
                  <c:v>5.4983000000000018E-4</c:v>
                </c:pt>
                <c:pt idx="7561">
                  <c:v>5.5046000000000012E-4</c:v>
                </c:pt>
                <c:pt idx="7562">
                  <c:v>5.5162000000000006E-4</c:v>
                </c:pt>
                <c:pt idx="7563">
                  <c:v>5.4726000000000015E-4</c:v>
                </c:pt>
                <c:pt idx="7564">
                  <c:v>5.5911000000000014E-4</c:v>
                </c:pt>
                <c:pt idx="7565">
                  <c:v>5.5364000000000021E-4</c:v>
                </c:pt>
                <c:pt idx="7566">
                  <c:v>5.3915000000000007E-4</c:v>
                </c:pt>
                <c:pt idx="7567">
                  <c:v>5.4913000000000021E-4</c:v>
                </c:pt>
                <c:pt idx="7568">
                  <c:v>5.485100000000001E-4</c:v>
                </c:pt>
                <c:pt idx="7569">
                  <c:v>5.5100000000000006E-4</c:v>
                </c:pt>
                <c:pt idx="7570">
                  <c:v>5.4975000000000011E-4</c:v>
                </c:pt>
                <c:pt idx="7571">
                  <c:v>5.5364000000000021E-4</c:v>
                </c:pt>
                <c:pt idx="7572">
                  <c:v>5.5237000000000016E-4</c:v>
                </c:pt>
                <c:pt idx="7573">
                  <c:v>5.4414000000000014E-4</c:v>
                </c:pt>
                <c:pt idx="7574">
                  <c:v>5.5162000000000006E-4</c:v>
                </c:pt>
                <c:pt idx="7575">
                  <c:v>5.5809000000000013E-4</c:v>
                </c:pt>
                <c:pt idx="7576">
                  <c:v>5.5661000000000013E-4</c:v>
                </c:pt>
                <c:pt idx="7577">
                  <c:v>5.5661000000000013E-4</c:v>
                </c:pt>
                <c:pt idx="7578">
                  <c:v>5.4975000000000011E-4</c:v>
                </c:pt>
                <c:pt idx="7579">
                  <c:v>5.4726000000000015E-4</c:v>
                </c:pt>
                <c:pt idx="7580">
                  <c:v>5.485100000000001E-4</c:v>
                </c:pt>
                <c:pt idx="7581">
                  <c:v>5.5746000000000007E-4</c:v>
                </c:pt>
                <c:pt idx="7582">
                  <c:v>5.5873000000000012E-4</c:v>
                </c:pt>
                <c:pt idx="7583">
                  <c:v>5.5162000000000006E-4</c:v>
                </c:pt>
                <c:pt idx="7584">
                  <c:v>5.4913000000000021E-4</c:v>
                </c:pt>
                <c:pt idx="7585">
                  <c:v>5.5301000000000026E-4</c:v>
                </c:pt>
                <c:pt idx="7586">
                  <c:v>5.5474000000000007E-4</c:v>
                </c:pt>
                <c:pt idx="7587">
                  <c:v>5.5537000000000013E-4</c:v>
                </c:pt>
                <c:pt idx="7588">
                  <c:v>5.4726000000000015E-4</c:v>
                </c:pt>
                <c:pt idx="7589">
                  <c:v>5.4664000000000015E-4</c:v>
                </c:pt>
                <c:pt idx="7590">
                  <c:v>5.5237000000000016E-4</c:v>
                </c:pt>
                <c:pt idx="7591">
                  <c:v>5.5287000000000012E-4</c:v>
                </c:pt>
                <c:pt idx="7592">
                  <c:v>5.485100000000001E-4</c:v>
                </c:pt>
                <c:pt idx="7593">
                  <c:v>5.4913000000000021E-4</c:v>
                </c:pt>
                <c:pt idx="7594">
                  <c:v>5.5428000000000009E-4</c:v>
                </c:pt>
                <c:pt idx="7595">
                  <c:v>5.5809000000000013E-4</c:v>
                </c:pt>
                <c:pt idx="7596">
                  <c:v>5.5412000000000007E-4</c:v>
                </c:pt>
                <c:pt idx="7597">
                  <c:v>5.4726000000000015E-4</c:v>
                </c:pt>
                <c:pt idx="7598">
                  <c:v>5.485100000000001E-4</c:v>
                </c:pt>
                <c:pt idx="7599">
                  <c:v>5.4538000000000015E-4</c:v>
                </c:pt>
                <c:pt idx="7600">
                  <c:v>5.4788000000000026E-4</c:v>
                </c:pt>
                <c:pt idx="7601">
                  <c:v>5.5724000000000008E-4</c:v>
                </c:pt>
                <c:pt idx="7602">
                  <c:v>5.4476000000000014E-4</c:v>
                </c:pt>
                <c:pt idx="7603">
                  <c:v>5.4040000000000013E-4</c:v>
                </c:pt>
                <c:pt idx="7604">
                  <c:v>5.4476000000000014E-4</c:v>
                </c:pt>
                <c:pt idx="7605">
                  <c:v>5.3838000000000009E-4</c:v>
                </c:pt>
                <c:pt idx="7606">
                  <c:v>5.5661000000000013E-4</c:v>
                </c:pt>
                <c:pt idx="7607">
                  <c:v>5.4476000000000014E-4</c:v>
                </c:pt>
                <c:pt idx="7608">
                  <c:v>5.485100000000001E-4</c:v>
                </c:pt>
                <c:pt idx="7609">
                  <c:v>5.4975000000000011E-4</c:v>
                </c:pt>
                <c:pt idx="7610">
                  <c:v>5.4665000000000009E-4</c:v>
                </c:pt>
                <c:pt idx="7611">
                  <c:v>5.5100000000000006E-4</c:v>
                </c:pt>
                <c:pt idx="7612">
                  <c:v>5.4788000000000026E-4</c:v>
                </c:pt>
                <c:pt idx="7613">
                  <c:v>5.3853000000000006E-4</c:v>
                </c:pt>
                <c:pt idx="7614">
                  <c:v>5.4352000000000024E-4</c:v>
                </c:pt>
                <c:pt idx="7615">
                  <c:v>5.5162000000000006E-4</c:v>
                </c:pt>
                <c:pt idx="7616">
                  <c:v>5.4289000000000008E-4</c:v>
                </c:pt>
                <c:pt idx="7617">
                  <c:v>5.4102000000000013E-4</c:v>
                </c:pt>
                <c:pt idx="7618">
                  <c:v>5.4601000000000009E-4</c:v>
                </c:pt>
                <c:pt idx="7619">
                  <c:v>5.4474000000000026E-4</c:v>
                </c:pt>
                <c:pt idx="7620">
                  <c:v>5.4474000000000026E-4</c:v>
                </c:pt>
                <c:pt idx="7621">
                  <c:v>5.5225000000000001E-4</c:v>
                </c:pt>
                <c:pt idx="7622">
                  <c:v>5.4539000000000009E-4</c:v>
                </c:pt>
                <c:pt idx="7623">
                  <c:v>5.485100000000001E-4</c:v>
                </c:pt>
                <c:pt idx="7624">
                  <c:v>5.5287000000000012E-4</c:v>
                </c:pt>
                <c:pt idx="7625">
                  <c:v>5.5237000000000016E-4</c:v>
                </c:pt>
                <c:pt idx="7626">
                  <c:v>5.3541000000000005E-4</c:v>
                </c:pt>
                <c:pt idx="7627">
                  <c:v>5.3728000000000011E-4</c:v>
                </c:pt>
                <c:pt idx="7628">
                  <c:v>5.4029000000000013E-4</c:v>
                </c:pt>
                <c:pt idx="7629">
                  <c:v>5.5225000000000001E-4</c:v>
                </c:pt>
                <c:pt idx="7630">
                  <c:v>5.5287000000000012E-4</c:v>
                </c:pt>
                <c:pt idx="7631">
                  <c:v>5.4165000000000018E-4</c:v>
                </c:pt>
                <c:pt idx="7632">
                  <c:v>5.5038000000000016E-4</c:v>
                </c:pt>
                <c:pt idx="7633">
                  <c:v>5.4913000000000021E-4</c:v>
                </c:pt>
                <c:pt idx="7634">
                  <c:v>5.4983000000000018E-4</c:v>
                </c:pt>
                <c:pt idx="7635">
                  <c:v>5.4856000000000024E-4</c:v>
                </c:pt>
                <c:pt idx="7636">
                  <c:v>5.4352000000000024E-4</c:v>
                </c:pt>
                <c:pt idx="7637">
                  <c:v>5.4347000000000011E-4</c:v>
                </c:pt>
                <c:pt idx="7638">
                  <c:v>5.3915000000000007E-4</c:v>
                </c:pt>
                <c:pt idx="7639">
                  <c:v>5.4726000000000015E-4</c:v>
                </c:pt>
                <c:pt idx="7640">
                  <c:v>5.5428000000000009E-4</c:v>
                </c:pt>
                <c:pt idx="7641">
                  <c:v>5.4414000000000014E-4</c:v>
                </c:pt>
                <c:pt idx="7642">
                  <c:v>5.4476000000000014E-4</c:v>
                </c:pt>
                <c:pt idx="7643">
                  <c:v>5.4220000000000006E-4</c:v>
                </c:pt>
                <c:pt idx="7644">
                  <c:v>5.4156000000000007E-4</c:v>
                </c:pt>
                <c:pt idx="7645">
                  <c:v>5.4983000000000018E-4</c:v>
                </c:pt>
                <c:pt idx="7646">
                  <c:v>5.485100000000001E-4</c:v>
                </c:pt>
                <c:pt idx="7647">
                  <c:v>5.4165000000000018E-4</c:v>
                </c:pt>
                <c:pt idx="7648">
                  <c:v>5.4476000000000014E-4</c:v>
                </c:pt>
                <c:pt idx="7649">
                  <c:v>5.485100000000001E-4</c:v>
                </c:pt>
                <c:pt idx="7650">
                  <c:v>5.485100000000001E-4</c:v>
                </c:pt>
                <c:pt idx="7651">
                  <c:v>5.4040000000000013E-4</c:v>
                </c:pt>
                <c:pt idx="7652">
                  <c:v>5.4476000000000014E-4</c:v>
                </c:pt>
                <c:pt idx="7653">
                  <c:v>5.4728000000000014E-4</c:v>
                </c:pt>
                <c:pt idx="7654">
                  <c:v>5.5173000000000006E-4</c:v>
                </c:pt>
                <c:pt idx="7655">
                  <c:v>5.4726000000000015E-4</c:v>
                </c:pt>
                <c:pt idx="7656">
                  <c:v>5.4792000000000024E-4</c:v>
                </c:pt>
                <c:pt idx="7657">
                  <c:v>5.4474000000000026E-4</c:v>
                </c:pt>
                <c:pt idx="7658">
                  <c:v>5.2917000000000014E-4</c:v>
                </c:pt>
                <c:pt idx="7659">
                  <c:v>5.3915000000000007E-4</c:v>
                </c:pt>
                <c:pt idx="7660">
                  <c:v>5.4289000000000008E-4</c:v>
                </c:pt>
                <c:pt idx="7661">
                  <c:v>5.4476000000000014E-4</c:v>
                </c:pt>
                <c:pt idx="7662">
                  <c:v>5.4919000000000018E-4</c:v>
                </c:pt>
                <c:pt idx="7663">
                  <c:v>5.4352000000000024E-4</c:v>
                </c:pt>
                <c:pt idx="7664">
                  <c:v>5.4227000000000008E-4</c:v>
                </c:pt>
                <c:pt idx="7665">
                  <c:v>5.4665000000000009E-4</c:v>
                </c:pt>
                <c:pt idx="7666">
                  <c:v>5.4289000000000008E-4</c:v>
                </c:pt>
                <c:pt idx="7667">
                  <c:v>5.4664000000000015E-4</c:v>
                </c:pt>
                <c:pt idx="7668">
                  <c:v>5.3541000000000005E-4</c:v>
                </c:pt>
                <c:pt idx="7669">
                  <c:v>5.3790000000000012E-4</c:v>
                </c:pt>
                <c:pt idx="7670">
                  <c:v>5.4352000000000024E-4</c:v>
                </c:pt>
                <c:pt idx="7671">
                  <c:v>5.4601000000000009E-4</c:v>
                </c:pt>
                <c:pt idx="7672">
                  <c:v>5.4352000000000024E-4</c:v>
                </c:pt>
                <c:pt idx="7673">
                  <c:v>5.4227000000000008E-4</c:v>
                </c:pt>
                <c:pt idx="7674">
                  <c:v>5.4601000000000009E-4</c:v>
                </c:pt>
                <c:pt idx="7675">
                  <c:v>5.4283000000000011E-4</c:v>
                </c:pt>
                <c:pt idx="7676">
                  <c:v>5.4476000000000014E-4</c:v>
                </c:pt>
                <c:pt idx="7677">
                  <c:v>5.4283000000000011E-4</c:v>
                </c:pt>
                <c:pt idx="7678">
                  <c:v>5.335400000000001E-4</c:v>
                </c:pt>
                <c:pt idx="7679">
                  <c:v>5.4601000000000009E-4</c:v>
                </c:pt>
                <c:pt idx="7680">
                  <c:v>5.4352000000000024E-4</c:v>
                </c:pt>
                <c:pt idx="7681">
                  <c:v>5.5162000000000006E-4</c:v>
                </c:pt>
                <c:pt idx="7682">
                  <c:v>5.5350000000000006E-4</c:v>
                </c:pt>
                <c:pt idx="7683">
                  <c:v>5.4029000000000013E-4</c:v>
                </c:pt>
                <c:pt idx="7684">
                  <c:v>5.4227000000000008E-4</c:v>
                </c:pt>
                <c:pt idx="7685">
                  <c:v>5.4283000000000011E-4</c:v>
                </c:pt>
                <c:pt idx="7686">
                  <c:v>5.3853000000000006E-4</c:v>
                </c:pt>
                <c:pt idx="7687">
                  <c:v>5.4539000000000009E-4</c:v>
                </c:pt>
                <c:pt idx="7688">
                  <c:v>5.4040000000000013E-4</c:v>
                </c:pt>
                <c:pt idx="7689">
                  <c:v>5.4289000000000008E-4</c:v>
                </c:pt>
                <c:pt idx="7690">
                  <c:v>5.4726000000000015E-4</c:v>
                </c:pt>
                <c:pt idx="7691">
                  <c:v>5.485100000000001E-4</c:v>
                </c:pt>
                <c:pt idx="7692">
                  <c:v>5.4283000000000011E-4</c:v>
                </c:pt>
                <c:pt idx="7693">
                  <c:v>5.4352000000000024E-4</c:v>
                </c:pt>
                <c:pt idx="7694">
                  <c:v>5.4476000000000014E-4</c:v>
                </c:pt>
                <c:pt idx="7695">
                  <c:v>5.485100000000001E-4</c:v>
                </c:pt>
                <c:pt idx="7696">
                  <c:v>5.4352000000000024E-4</c:v>
                </c:pt>
                <c:pt idx="7697">
                  <c:v>5.335400000000001E-4</c:v>
                </c:pt>
                <c:pt idx="7698">
                  <c:v>5.485100000000001E-4</c:v>
                </c:pt>
                <c:pt idx="7699">
                  <c:v>5.3139000000000007E-4</c:v>
                </c:pt>
                <c:pt idx="7700">
                  <c:v>5.5412000000000007E-4</c:v>
                </c:pt>
                <c:pt idx="7701">
                  <c:v>5.3647000000000015E-4</c:v>
                </c:pt>
                <c:pt idx="7702">
                  <c:v>5.5350000000000006E-4</c:v>
                </c:pt>
                <c:pt idx="7703">
                  <c:v>5.4664000000000015E-4</c:v>
                </c:pt>
                <c:pt idx="7704">
                  <c:v>5.4664000000000015E-4</c:v>
                </c:pt>
                <c:pt idx="7705">
                  <c:v>5.4726000000000015E-4</c:v>
                </c:pt>
                <c:pt idx="7706">
                  <c:v>5.4289000000000008E-4</c:v>
                </c:pt>
                <c:pt idx="7707">
                  <c:v>5.3790000000000012E-4</c:v>
                </c:pt>
                <c:pt idx="7708">
                  <c:v>5.4352000000000024E-4</c:v>
                </c:pt>
                <c:pt idx="7709">
                  <c:v>5.4788000000000026E-4</c:v>
                </c:pt>
                <c:pt idx="7710">
                  <c:v>5.4410000000000027E-4</c:v>
                </c:pt>
                <c:pt idx="7711">
                  <c:v>5.5038000000000016E-4</c:v>
                </c:pt>
                <c:pt idx="7712">
                  <c:v>5.3978000000000001E-4</c:v>
                </c:pt>
                <c:pt idx="7713">
                  <c:v>5.4289000000000008E-4</c:v>
                </c:pt>
                <c:pt idx="7714">
                  <c:v>5.4092000000000018E-4</c:v>
                </c:pt>
                <c:pt idx="7715">
                  <c:v>5.3853000000000006E-4</c:v>
                </c:pt>
                <c:pt idx="7716">
                  <c:v>5.3666000000000011E-4</c:v>
                </c:pt>
                <c:pt idx="7717">
                  <c:v>5.3728000000000011E-4</c:v>
                </c:pt>
                <c:pt idx="7718">
                  <c:v>5.4029000000000013E-4</c:v>
                </c:pt>
                <c:pt idx="7719">
                  <c:v>5.5038000000000016E-4</c:v>
                </c:pt>
                <c:pt idx="7720">
                  <c:v>5.4975000000000011E-4</c:v>
                </c:pt>
                <c:pt idx="7721">
                  <c:v>5.5162000000000006E-4</c:v>
                </c:pt>
                <c:pt idx="7722">
                  <c:v>5.4040000000000013E-4</c:v>
                </c:pt>
                <c:pt idx="7723">
                  <c:v>5.4601000000000009E-4</c:v>
                </c:pt>
                <c:pt idx="7724">
                  <c:v>5.4102000000000013E-4</c:v>
                </c:pt>
                <c:pt idx="7725">
                  <c:v>5.4539000000000009E-4</c:v>
                </c:pt>
                <c:pt idx="7726">
                  <c:v>5.3915000000000007E-4</c:v>
                </c:pt>
                <c:pt idx="7727">
                  <c:v>5.4476000000000014E-4</c:v>
                </c:pt>
                <c:pt idx="7728">
                  <c:v>5.4474000000000026E-4</c:v>
                </c:pt>
                <c:pt idx="7729">
                  <c:v>5.4476000000000014E-4</c:v>
                </c:pt>
                <c:pt idx="7730">
                  <c:v>5.4726000000000015E-4</c:v>
                </c:pt>
                <c:pt idx="7731">
                  <c:v>5.3915000000000007E-4</c:v>
                </c:pt>
                <c:pt idx="7732">
                  <c:v>5.4156000000000007E-4</c:v>
                </c:pt>
                <c:pt idx="7733">
                  <c:v>5.3666000000000011E-4</c:v>
                </c:pt>
                <c:pt idx="7734">
                  <c:v>5.4102000000000013E-4</c:v>
                </c:pt>
                <c:pt idx="7735">
                  <c:v>5.3711000000000015E-4</c:v>
                </c:pt>
                <c:pt idx="7736">
                  <c:v>5.3541000000000005E-4</c:v>
                </c:pt>
                <c:pt idx="7737">
                  <c:v>5.4289000000000008E-4</c:v>
                </c:pt>
                <c:pt idx="7738">
                  <c:v>5.4601000000000009E-4</c:v>
                </c:pt>
                <c:pt idx="7739">
                  <c:v>5.4788000000000026E-4</c:v>
                </c:pt>
                <c:pt idx="7740">
                  <c:v>5.3104000000000009E-4</c:v>
                </c:pt>
                <c:pt idx="7741">
                  <c:v>5.4220000000000006E-4</c:v>
                </c:pt>
                <c:pt idx="7742">
                  <c:v>5.4156000000000007E-4</c:v>
                </c:pt>
                <c:pt idx="7743">
                  <c:v>5.5162000000000006E-4</c:v>
                </c:pt>
                <c:pt idx="7744">
                  <c:v>5.358400000000001E-4</c:v>
                </c:pt>
                <c:pt idx="7745">
                  <c:v>5.4601000000000009E-4</c:v>
                </c:pt>
                <c:pt idx="7746">
                  <c:v>5.4156000000000007E-4</c:v>
                </c:pt>
                <c:pt idx="7747">
                  <c:v>5.485100000000001E-4</c:v>
                </c:pt>
                <c:pt idx="7748">
                  <c:v>5.4788000000000026E-4</c:v>
                </c:pt>
                <c:pt idx="7749">
                  <c:v>5.4352000000000024E-4</c:v>
                </c:pt>
                <c:pt idx="7750">
                  <c:v>5.4283000000000011E-4</c:v>
                </c:pt>
                <c:pt idx="7751">
                  <c:v>5.4040000000000013E-4</c:v>
                </c:pt>
                <c:pt idx="7752">
                  <c:v>5.4347000000000011E-4</c:v>
                </c:pt>
                <c:pt idx="7753">
                  <c:v>5.4539000000000009E-4</c:v>
                </c:pt>
                <c:pt idx="7754">
                  <c:v>5.3291000000000015E-4</c:v>
                </c:pt>
                <c:pt idx="7755">
                  <c:v>5.3666000000000011E-4</c:v>
                </c:pt>
                <c:pt idx="7756">
                  <c:v>5.2917000000000014E-4</c:v>
                </c:pt>
                <c:pt idx="7757">
                  <c:v>5.3666000000000011E-4</c:v>
                </c:pt>
                <c:pt idx="7758">
                  <c:v>5.3666000000000011E-4</c:v>
                </c:pt>
                <c:pt idx="7759">
                  <c:v>5.4539000000000009E-4</c:v>
                </c:pt>
                <c:pt idx="7760">
                  <c:v>5.2948000000000003E-4</c:v>
                </c:pt>
                <c:pt idx="7761">
                  <c:v>5.4601000000000009E-4</c:v>
                </c:pt>
                <c:pt idx="7762">
                  <c:v>5.4040000000000013E-4</c:v>
                </c:pt>
                <c:pt idx="7763">
                  <c:v>5.3728000000000011E-4</c:v>
                </c:pt>
                <c:pt idx="7764">
                  <c:v>5.3977000000000007E-4</c:v>
                </c:pt>
                <c:pt idx="7765">
                  <c:v>5.4975000000000011E-4</c:v>
                </c:pt>
                <c:pt idx="7766">
                  <c:v>5.3790000000000012E-4</c:v>
                </c:pt>
                <c:pt idx="7767">
                  <c:v>5.3167000000000015E-4</c:v>
                </c:pt>
                <c:pt idx="7768">
                  <c:v>5.485100000000001E-4</c:v>
                </c:pt>
                <c:pt idx="7769">
                  <c:v>5.3041999999999998E-4</c:v>
                </c:pt>
                <c:pt idx="7770">
                  <c:v>5.358400000000001E-4</c:v>
                </c:pt>
                <c:pt idx="7771">
                  <c:v>5.5746000000000007E-4</c:v>
                </c:pt>
                <c:pt idx="7772">
                  <c:v>5.6223000000000004E-4</c:v>
                </c:pt>
                <c:pt idx="7773">
                  <c:v>5.2294000000000017E-4</c:v>
                </c:pt>
                <c:pt idx="7774">
                  <c:v>5.4476000000000014E-4</c:v>
                </c:pt>
                <c:pt idx="7775">
                  <c:v>5.4289000000000008E-4</c:v>
                </c:pt>
                <c:pt idx="7776">
                  <c:v>5.4538000000000015E-4</c:v>
                </c:pt>
                <c:pt idx="7777">
                  <c:v>5.4283000000000011E-4</c:v>
                </c:pt>
                <c:pt idx="7778">
                  <c:v>5.3790000000000012E-4</c:v>
                </c:pt>
                <c:pt idx="7779">
                  <c:v>5.3915000000000007E-4</c:v>
                </c:pt>
                <c:pt idx="7780">
                  <c:v>5.3229000000000004E-4</c:v>
                </c:pt>
                <c:pt idx="7781">
                  <c:v>5.3728000000000011E-4</c:v>
                </c:pt>
                <c:pt idx="7782">
                  <c:v>5.3266000000000012E-4</c:v>
                </c:pt>
                <c:pt idx="7783">
                  <c:v>5.4664000000000015E-4</c:v>
                </c:pt>
                <c:pt idx="7784">
                  <c:v>5.4092000000000018E-4</c:v>
                </c:pt>
                <c:pt idx="7785">
                  <c:v>5.3790000000000012E-4</c:v>
                </c:pt>
                <c:pt idx="7786">
                  <c:v>5.4414000000000014E-4</c:v>
                </c:pt>
                <c:pt idx="7787">
                  <c:v>5.3977000000000007E-4</c:v>
                </c:pt>
                <c:pt idx="7788">
                  <c:v>5.3977000000000007E-4</c:v>
                </c:pt>
                <c:pt idx="7789">
                  <c:v>5.4726000000000015E-4</c:v>
                </c:pt>
                <c:pt idx="7790">
                  <c:v>5.3838000000000009E-4</c:v>
                </c:pt>
                <c:pt idx="7791">
                  <c:v>5.3977000000000007E-4</c:v>
                </c:pt>
                <c:pt idx="7792">
                  <c:v>5.3790000000000012E-4</c:v>
                </c:pt>
                <c:pt idx="7793">
                  <c:v>5.4352000000000024E-4</c:v>
                </c:pt>
                <c:pt idx="7794">
                  <c:v>5.3603000000000006E-4</c:v>
                </c:pt>
                <c:pt idx="7795">
                  <c:v>5.3541000000000005E-4</c:v>
                </c:pt>
                <c:pt idx="7796">
                  <c:v>5.4601000000000009E-4</c:v>
                </c:pt>
                <c:pt idx="7797">
                  <c:v>5.4165000000000018E-4</c:v>
                </c:pt>
                <c:pt idx="7798">
                  <c:v>5.4983000000000018E-4</c:v>
                </c:pt>
                <c:pt idx="7799">
                  <c:v>5.2855000000000014E-4</c:v>
                </c:pt>
                <c:pt idx="7800">
                  <c:v>5.2855000000000014E-4</c:v>
                </c:pt>
                <c:pt idx="7801">
                  <c:v>5.4476000000000014E-4</c:v>
                </c:pt>
                <c:pt idx="7802">
                  <c:v>5.3041999999999998E-4</c:v>
                </c:pt>
                <c:pt idx="7803">
                  <c:v>5.2668000000000007E-4</c:v>
                </c:pt>
                <c:pt idx="7804">
                  <c:v>5.3541000000000005E-4</c:v>
                </c:pt>
                <c:pt idx="7805">
                  <c:v>5.4664000000000015E-4</c:v>
                </c:pt>
                <c:pt idx="7806">
                  <c:v>5.3977000000000007E-4</c:v>
                </c:pt>
                <c:pt idx="7807">
                  <c:v>5.3965000000000013E-4</c:v>
                </c:pt>
                <c:pt idx="7808">
                  <c:v>5.4538000000000015E-4</c:v>
                </c:pt>
                <c:pt idx="7809">
                  <c:v>5.4289000000000008E-4</c:v>
                </c:pt>
                <c:pt idx="7810">
                  <c:v>5.4975000000000011E-4</c:v>
                </c:pt>
                <c:pt idx="7811">
                  <c:v>5.4227000000000008E-4</c:v>
                </c:pt>
                <c:pt idx="7812">
                  <c:v>5.3853000000000006E-4</c:v>
                </c:pt>
                <c:pt idx="7813">
                  <c:v>5.3775000000000003E-4</c:v>
                </c:pt>
                <c:pt idx="7814">
                  <c:v>5.4102000000000013E-4</c:v>
                </c:pt>
                <c:pt idx="7815">
                  <c:v>5.3915000000000007E-4</c:v>
                </c:pt>
                <c:pt idx="7816">
                  <c:v>5.4414000000000014E-4</c:v>
                </c:pt>
                <c:pt idx="7817">
                  <c:v>5.4040000000000013E-4</c:v>
                </c:pt>
                <c:pt idx="7818">
                  <c:v>5.3902000000000008E-4</c:v>
                </c:pt>
                <c:pt idx="7819">
                  <c:v>5.3647000000000015E-4</c:v>
                </c:pt>
                <c:pt idx="7820">
                  <c:v>5.3666000000000011E-4</c:v>
                </c:pt>
                <c:pt idx="7821">
                  <c:v>5.3541000000000005E-4</c:v>
                </c:pt>
                <c:pt idx="7822">
                  <c:v>5.3416000000000021E-4</c:v>
                </c:pt>
                <c:pt idx="7823">
                  <c:v>5.3711000000000015E-4</c:v>
                </c:pt>
                <c:pt idx="7824">
                  <c:v>5.3853000000000006E-4</c:v>
                </c:pt>
                <c:pt idx="7825">
                  <c:v>5.3853000000000006E-4</c:v>
                </c:pt>
                <c:pt idx="7826">
                  <c:v>5.3167000000000015E-4</c:v>
                </c:pt>
                <c:pt idx="7827">
                  <c:v>5.3416000000000021E-4</c:v>
                </c:pt>
                <c:pt idx="7828">
                  <c:v>5.3728000000000011E-4</c:v>
                </c:pt>
                <c:pt idx="7829">
                  <c:v>5.3977000000000007E-4</c:v>
                </c:pt>
                <c:pt idx="7830">
                  <c:v>5.4476000000000014E-4</c:v>
                </c:pt>
                <c:pt idx="7831">
                  <c:v>5.4289000000000008E-4</c:v>
                </c:pt>
                <c:pt idx="7832">
                  <c:v>5.4289000000000008E-4</c:v>
                </c:pt>
                <c:pt idx="7833">
                  <c:v>5.4601000000000009E-4</c:v>
                </c:pt>
                <c:pt idx="7834">
                  <c:v>5.3291000000000015E-4</c:v>
                </c:pt>
                <c:pt idx="7835">
                  <c:v>5.5809000000000013E-4</c:v>
                </c:pt>
                <c:pt idx="7836">
                  <c:v>5.4728000000000014E-4</c:v>
                </c:pt>
                <c:pt idx="7837">
                  <c:v>5.6535000000000016E-4</c:v>
                </c:pt>
                <c:pt idx="7838">
                  <c:v>5.4788000000000026E-4</c:v>
                </c:pt>
                <c:pt idx="7839">
                  <c:v>5.5162000000000006E-4</c:v>
                </c:pt>
                <c:pt idx="7840">
                  <c:v>5.3915000000000007E-4</c:v>
                </c:pt>
                <c:pt idx="7841">
                  <c:v>5.4156000000000007E-4</c:v>
                </c:pt>
                <c:pt idx="7842">
                  <c:v>5.3167000000000015E-4</c:v>
                </c:pt>
                <c:pt idx="7843">
                  <c:v>5.4283000000000011E-4</c:v>
                </c:pt>
                <c:pt idx="7844">
                  <c:v>5.3647000000000015E-4</c:v>
                </c:pt>
                <c:pt idx="7845">
                  <c:v>5.4227000000000008E-4</c:v>
                </c:pt>
                <c:pt idx="7846">
                  <c:v>5.3603000000000006E-4</c:v>
                </c:pt>
                <c:pt idx="7847">
                  <c:v>5.4601000000000009E-4</c:v>
                </c:pt>
                <c:pt idx="7848">
                  <c:v>5.485100000000001E-4</c:v>
                </c:pt>
                <c:pt idx="7849">
                  <c:v>5.4726000000000015E-4</c:v>
                </c:pt>
                <c:pt idx="7850">
                  <c:v>5.3790000000000012E-4</c:v>
                </c:pt>
                <c:pt idx="7851">
                  <c:v>5.4165000000000018E-4</c:v>
                </c:pt>
                <c:pt idx="7852">
                  <c:v>5.4352000000000024E-4</c:v>
                </c:pt>
                <c:pt idx="7853">
                  <c:v>5.4220000000000006E-4</c:v>
                </c:pt>
                <c:pt idx="7854">
                  <c:v>5.5162000000000006E-4</c:v>
                </c:pt>
                <c:pt idx="7855">
                  <c:v>5.358400000000001E-4</c:v>
                </c:pt>
                <c:pt idx="7856">
                  <c:v>5.4165000000000018E-4</c:v>
                </c:pt>
                <c:pt idx="7857">
                  <c:v>5.3229000000000004E-4</c:v>
                </c:pt>
                <c:pt idx="7858">
                  <c:v>5.4664000000000015E-4</c:v>
                </c:pt>
                <c:pt idx="7859">
                  <c:v>5.4040000000000013E-4</c:v>
                </c:pt>
                <c:pt idx="7860">
                  <c:v>5.4726000000000015E-4</c:v>
                </c:pt>
                <c:pt idx="7861">
                  <c:v>5.4352000000000024E-4</c:v>
                </c:pt>
                <c:pt idx="7862">
                  <c:v>5.4919000000000018E-4</c:v>
                </c:pt>
                <c:pt idx="7863">
                  <c:v>5.4983000000000018E-4</c:v>
                </c:pt>
                <c:pt idx="7864">
                  <c:v>5.4165000000000018E-4</c:v>
                </c:pt>
                <c:pt idx="7865">
                  <c:v>5.3790000000000012E-4</c:v>
                </c:pt>
                <c:pt idx="7866">
                  <c:v>5.5038000000000016E-4</c:v>
                </c:pt>
                <c:pt idx="7867">
                  <c:v>5.3853000000000006E-4</c:v>
                </c:pt>
                <c:pt idx="7868">
                  <c:v>5.4664000000000015E-4</c:v>
                </c:pt>
                <c:pt idx="7869">
                  <c:v>5.4283000000000011E-4</c:v>
                </c:pt>
                <c:pt idx="7870">
                  <c:v>5.5287000000000012E-4</c:v>
                </c:pt>
                <c:pt idx="7871">
                  <c:v>5.335400000000001E-4</c:v>
                </c:pt>
                <c:pt idx="7872">
                  <c:v>5.3853000000000006E-4</c:v>
                </c:pt>
                <c:pt idx="7873">
                  <c:v>5.4156000000000007E-4</c:v>
                </c:pt>
                <c:pt idx="7874">
                  <c:v>5.4601000000000009E-4</c:v>
                </c:pt>
                <c:pt idx="7875">
                  <c:v>5.4856000000000024E-4</c:v>
                </c:pt>
                <c:pt idx="7876">
                  <c:v>5.3853000000000006E-4</c:v>
                </c:pt>
                <c:pt idx="7877">
                  <c:v>5.4788000000000026E-4</c:v>
                </c:pt>
                <c:pt idx="7878">
                  <c:v>5.4410000000000027E-4</c:v>
                </c:pt>
                <c:pt idx="7879">
                  <c:v>5.4792000000000024E-4</c:v>
                </c:pt>
                <c:pt idx="7880">
                  <c:v>5.3666000000000011E-4</c:v>
                </c:pt>
                <c:pt idx="7881">
                  <c:v>5.4414000000000014E-4</c:v>
                </c:pt>
                <c:pt idx="7882">
                  <c:v>5.4414000000000014E-4</c:v>
                </c:pt>
                <c:pt idx="7883">
                  <c:v>5.4726000000000015E-4</c:v>
                </c:pt>
                <c:pt idx="7884">
                  <c:v>5.4029000000000013E-4</c:v>
                </c:pt>
                <c:pt idx="7885">
                  <c:v>5.4227000000000008E-4</c:v>
                </c:pt>
                <c:pt idx="7886">
                  <c:v>5.4538000000000015E-4</c:v>
                </c:pt>
                <c:pt idx="7887">
                  <c:v>5.4983000000000018E-4</c:v>
                </c:pt>
                <c:pt idx="7888">
                  <c:v>5.485100000000001E-4</c:v>
                </c:pt>
                <c:pt idx="7889">
                  <c:v>5.485100000000001E-4</c:v>
                </c:pt>
                <c:pt idx="7890">
                  <c:v>5.485100000000001E-4</c:v>
                </c:pt>
                <c:pt idx="7891">
                  <c:v>5.4476000000000014E-4</c:v>
                </c:pt>
                <c:pt idx="7892">
                  <c:v>5.4975000000000011E-4</c:v>
                </c:pt>
                <c:pt idx="7893">
                  <c:v>5.3393000000000017E-4</c:v>
                </c:pt>
                <c:pt idx="7894">
                  <c:v>5.4414000000000014E-4</c:v>
                </c:pt>
                <c:pt idx="7895">
                  <c:v>5.4913000000000021E-4</c:v>
                </c:pt>
                <c:pt idx="7896">
                  <c:v>5.4476000000000014E-4</c:v>
                </c:pt>
                <c:pt idx="7897">
                  <c:v>5.4539000000000009E-4</c:v>
                </c:pt>
                <c:pt idx="7898">
                  <c:v>5.4726000000000015E-4</c:v>
                </c:pt>
                <c:pt idx="7899">
                  <c:v>5.5225000000000001E-4</c:v>
                </c:pt>
                <c:pt idx="7900">
                  <c:v>5.4476000000000014E-4</c:v>
                </c:pt>
                <c:pt idx="7901">
                  <c:v>5.5237000000000016E-4</c:v>
                </c:pt>
                <c:pt idx="7902">
                  <c:v>5.4856000000000024E-4</c:v>
                </c:pt>
                <c:pt idx="7903">
                  <c:v>5.5100000000000006E-4</c:v>
                </c:pt>
                <c:pt idx="7904">
                  <c:v>5.3838000000000009E-4</c:v>
                </c:pt>
                <c:pt idx="7905">
                  <c:v>5.4788000000000026E-4</c:v>
                </c:pt>
                <c:pt idx="7906">
                  <c:v>5.4983000000000018E-4</c:v>
                </c:pt>
                <c:pt idx="7907">
                  <c:v>5.4913000000000021E-4</c:v>
                </c:pt>
                <c:pt idx="7908">
                  <c:v>5.5350000000000006E-4</c:v>
                </c:pt>
                <c:pt idx="7909">
                  <c:v>5.4913000000000021E-4</c:v>
                </c:pt>
                <c:pt idx="7910">
                  <c:v>5.4913000000000021E-4</c:v>
                </c:pt>
                <c:pt idx="7911">
                  <c:v>5.5162000000000006E-4</c:v>
                </c:pt>
                <c:pt idx="7912">
                  <c:v>5.4665000000000009E-4</c:v>
                </c:pt>
                <c:pt idx="7913">
                  <c:v>5.4283000000000011E-4</c:v>
                </c:pt>
                <c:pt idx="7914">
                  <c:v>5.3853000000000006E-4</c:v>
                </c:pt>
                <c:pt idx="7915">
                  <c:v>5.4347000000000011E-4</c:v>
                </c:pt>
                <c:pt idx="7916">
                  <c:v>5.4539000000000009E-4</c:v>
                </c:pt>
                <c:pt idx="7917">
                  <c:v>5.4283000000000011E-4</c:v>
                </c:pt>
                <c:pt idx="7918">
                  <c:v>5.4102000000000013E-4</c:v>
                </c:pt>
                <c:pt idx="7919">
                  <c:v>5.4539000000000009E-4</c:v>
                </c:pt>
                <c:pt idx="7920">
                  <c:v>5.4726000000000015E-4</c:v>
                </c:pt>
                <c:pt idx="7921">
                  <c:v>5.4913000000000021E-4</c:v>
                </c:pt>
                <c:pt idx="7922">
                  <c:v>5.4728000000000014E-4</c:v>
                </c:pt>
                <c:pt idx="7923">
                  <c:v>5.4539000000000009E-4</c:v>
                </c:pt>
                <c:pt idx="7924">
                  <c:v>5.3965000000000013E-4</c:v>
                </c:pt>
                <c:pt idx="7925">
                  <c:v>5.4788000000000026E-4</c:v>
                </c:pt>
                <c:pt idx="7926">
                  <c:v>5.4227000000000008E-4</c:v>
                </c:pt>
                <c:pt idx="7927">
                  <c:v>5.4601000000000009E-4</c:v>
                </c:pt>
                <c:pt idx="7928">
                  <c:v>5.3666000000000011E-4</c:v>
                </c:pt>
                <c:pt idx="7929">
                  <c:v>5.4983000000000018E-4</c:v>
                </c:pt>
                <c:pt idx="7930">
                  <c:v>5.4788000000000026E-4</c:v>
                </c:pt>
                <c:pt idx="7931">
                  <c:v>5.4156000000000007E-4</c:v>
                </c:pt>
                <c:pt idx="7932">
                  <c:v>5.3728000000000011E-4</c:v>
                </c:pt>
                <c:pt idx="7933">
                  <c:v>5.4919000000000018E-4</c:v>
                </c:pt>
                <c:pt idx="7934">
                  <c:v>5.3853000000000006E-4</c:v>
                </c:pt>
                <c:pt idx="7935">
                  <c:v>5.5038000000000016E-4</c:v>
                </c:pt>
                <c:pt idx="7936">
                  <c:v>5.3790000000000012E-4</c:v>
                </c:pt>
                <c:pt idx="7937">
                  <c:v>5.3965000000000013E-4</c:v>
                </c:pt>
                <c:pt idx="7938">
                  <c:v>5.4601000000000009E-4</c:v>
                </c:pt>
                <c:pt idx="7939">
                  <c:v>5.4289000000000008E-4</c:v>
                </c:pt>
                <c:pt idx="7940">
                  <c:v>5.4352000000000024E-4</c:v>
                </c:pt>
                <c:pt idx="7941">
                  <c:v>5.5555000000000003E-4</c:v>
                </c:pt>
                <c:pt idx="7942">
                  <c:v>5.5287000000000012E-4</c:v>
                </c:pt>
                <c:pt idx="7943">
                  <c:v>5.4414000000000014E-4</c:v>
                </c:pt>
                <c:pt idx="7944">
                  <c:v>5.4476000000000014E-4</c:v>
                </c:pt>
                <c:pt idx="7945">
                  <c:v>5.4227000000000008E-4</c:v>
                </c:pt>
                <c:pt idx="7946">
                  <c:v>5.3775000000000003E-4</c:v>
                </c:pt>
                <c:pt idx="7947">
                  <c:v>5.4227000000000008E-4</c:v>
                </c:pt>
                <c:pt idx="7948">
                  <c:v>5.4414000000000014E-4</c:v>
                </c:pt>
                <c:pt idx="7949">
                  <c:v>5.3838000000000009E-4</c:v>
                </c:pt>
                <c:pt idx="7950">
                  <c:v>5.3853000000000006E-4</c:v>
                </c:pt>
                <c:pt idx="7951">
                  <c:v>5.3915000000000007E-4</c:v>
                </c:pt>
                <c:pt idx="7952">
                  <c:v>5.3728000000000011E-4</c:v>
                </c:pt>
                <c:pt idx="7953">
                  <c:v>5.4414000000000014E-4</c:v>
                </c:pt>
                <c:pt idx="7954">
                  <c:v>5.4414000000000014E-4</c:v>
                </c:pt>
                <c:pt idx="7955">
                  <c:v>5.4352000000000024E-4</c:v>
                </c:pt>
                <c:pt idx="7956">
                  <c:v>5.5038000000000016E-4</c:v>
                </c:pt>
                <c:pt idx="7957">
                  <c:v>5.4029000000000013E-4</c:v>
                </c:pt>
                <c:pt idx="7958">
                  <c:v>5.3728000000000011E-4</c:v>
                </c:pt>
                <c:pt idx="7959">
                  <c:v>5.4665000000000009E-4</c:v>
                </c:pt>
                <c:pt idx="7960">
                  <c:v>5.4227000000000008E-4</c:v>
                </c:pt>
                <c:pt idx="7961">
                  <c:v>5.4788000000000026E-4</c:v>
                </c:pt>
                <c:pt idx="7962">
                  <c:v>5.4283000000000011E-4</c:v>
                </c:pt>
                <c:pt idx="7963">
                  <c:v>5.4352000000000024E-4</c:v>
                </c:pt>
                <c:pt idx="7964">
                  <c:v>5.4102000000000013E-4</c:v>
                </c:pt>
                <c:pt idx="7965">
                  <c:v>5.3416000000000021E-4</c:v>
                </c:pt>
                <c:pt idx="7966">
                  <c:v>5.4665000000000009E-4</c:v>
                </c:pt>
                <c:pt idx="7967">
                  <c:v>5.3479000000000016E-4</c:v>
                </c:pt>
                <c:pt idx="7968">
                  <c:v>5.3139000000000007E-4</c:v>
                </c:pt>
                <c:pt idx="7969">
                  <c:v>5.4289000000000008E-4</c:v>
                </c:pt>
                <c:pt idx="7970">
                  <c:v>5.4538000000000015E-4</c:v>
                </c:pt>
                <c:pt idx="7971">
                  <c:v>5.4102000000000013E-4</c:v>
                </c:pt>
                <c:pt idx="7972">
                  <c:v>5.4726000000000015E-4</c:v>
                </c:pt>
                <c:pt idx="7973">
                  <c:v>5.3202000000000013E-4</c:v>
                </c:pt>
                <c:pt idx="7974">
                  <c:v>5.4410000000000027E-4</c:v>
                </c:pt>
                <c:pt idx="7975">
                  <c:v>5.4414000000000014E-4</c:v>
                </c:pt>
                <c:pt idx="7976">
                  <c:v>5.4601000000000009E-4</c:v>
                </c:pt>
                <c:pt idx="7977">
                  <c:v>5.4414000000000014E-4</c:v>
                </c:pt>
                <c:pt idx="7978">
                  <c:v>5.4788000000000026E-4</c:v>
                </c:pt>
                <c:pt idx="7979">
                  <c:v>5.4792000000000024E-4</c:v>
                </c:pt>
                <c:pt idx="7980">
                  <c:v>5.4352000000000024E-4</c:v>
                </c:pt>
                <c:pt idx="7981">
                  <c:v>5.485100000000001E-4</c:v>
                </c:pt>
                <c:pt idx="7982">
                  <c:v>5.4352000000000024E-4</c:v>
                </c:pt>
                <c:pt idx="7983">
                  <c:v>5.3393000000000017E-4</c:v>
                </c:pt>
                <c:pt idx="7984">
                  <c:v>5.5225000000000001E-4</c:v>
                </c:pt>
                <c:pt idx="7985">
                  <c:v>5.5937000000000011E-4</c:v>
                </c:pt>
                <c:pt idx="7986">
                  <c:v>5.4165000000000018E-4</c:v>
                </c:pt>
                <c:pt idx="7987">
                  <c:v>5.6223000000000004E-4</c:v>
                </c:pt>
                <c:pt idx="7988">
                  <c:v>5.4792000000000024E-4</c:v>
                </c:pt>
                <c:pt idx="7989">
                  <c:v>5.3915000000000007E-4</c:v>
                </c:pt>
                <c:pt idx="7990">
                  <c:v>5.4975000000000011E-4</c:v>
                </c:pt>
                <c:pt idx="7991">
                  <c:v>5.4352000000000024E-4</c:v>
                </c:pt>
                <c:pt idx="7992">
                  <c:v>5.3666000000000011E-4</c:v>
                </c:pt>
                <c:pt idx="7993">
                  <c:v>5.5301000000000026E-4</c:v>
                </c:pt>
                <c:pt idx="7994">
                  <c:v>5.5038000000000016E-4</c:v>
                </c:pt>
                <c:pt idx="7995">
                  <c:v>5.4601000000000009E-4</c:v>
                </c:pt>
                <c:pt idx="7996">
                  <c:v>5.4664000000000015E-4</c:v>
                </c:pt>
                <c:pt idx="7997">
                  <c:v>5.4102000000000013E-4</c:v>
                </c:pt>
                <c:pt idx="7998">
                  <c:v>5.3977000000000007E-4</c:v>
                </c:pt>
                <c:pt idx="7999">
                  <c:v>5.485100000000001E-4</c:v>
                </c:pt>
                <c:pt idx="8000">
                  <c:v>5.4788000000000026E-4</c:v>
                </c:pt>
                <c:pt idx="8001">
                  <c:v>5.4601000000000009E-4</c:v>
                </c:pt>
                <c:pt idx="8002">
                  <c:v>5.4410000000000027E-4</c:v>
                </c:pt>
                <c:pt idx="8003">
                  <c:v>5.5038000000000016E-4</c:v>
                </c:pt>
                <c:pt idx="8004">
                  <c:v>5.5350000000000006E-4</c:v>
                </c:pt>
                <c:pt idx="8005">
                  <c:v>5.5537000000000013E-4</c:v>
                </c:pt>
                <c:pt idx="8006">
                  <c:v>5.4476000000000014E-4</c:v>
                </c:pt>
                <c:pt idx="8007">
                  <c:v>5.3775000000000003E-4</c:v>
                </c:pt>
                <c:pt idx="8008">
                  <c:v>5.4352000000000024E-4</c:v>
                </c:pt>
                <c:pt idx="8009">
                  <c:v>5.4601000000000009E-4</c:v>
                </c:pt>
                <c:pt idx="8010">
                  <c:v>5.5100000000000006E-4</c:v>
                </c:pt>
                <c:pt idx="8011">
                  <c:v>5.4283000000000011E-4</c:v>
                </c:pt>
                <c:pt idx="8012">
                  <c:v>5.4352000000000024E-4</c:v>
                </c:pt>
                <c:pt idx="8013">
                  <c:v>5.3520000000000011E-4</c:v>
                </c:pt>
                <c:pt idx="8014">
                  <c:v>5.4092000000000018E-4</c:v>
                </c:pt>
                <c:pt idx="8015">
                  <c:v>5.3965000000000013E-4</c:v>
                </c:pt>
                <c:pt idx="8016">
                  <c:v>5.4102000000000013E-4</c:v>
                </c:pt>
                <c:pt idx="8017">
                  <c:v>5.4792000000000024E-4</c:v>
                </c:pt>
                <c:pt idx="8018">
                  <c:v>5.4913000000000021E-4</c:v>
                </c:pt>
                <c:pt idx="8019">
                  <c:v>5.4726000000000015E-4</c:v>
                </c:pt>
                <c:pt idx="8020">
                  <c:v>5.4414000000000014E-4</c:v>
                </c:pt>
                <c:pt idx="8021">
                  <c:v>5.4788000000000026E-4</c:v>
                </c:pt>
                <c:pt idx="8022">
                  <c:v>5.4975000000000011E-4</c:v>
                </c:pt>
                <c:pt idx="8023">
                  <c:v>5.4975000000000011E-4</c:v>
                </c:pt>
                <c:pt idx="8024">
                  <c:v>5.3977000000000007E-4</c:v>
                </c:pt>
                <c:pt idx="8025">
                  <c:v>5.4665000000000009E-4</c:v>
                </c:pt>
                <c:pt idx="8026">
                  <c:v>5.4476000000000014E-4</c:v>
                </c:pt>
                <c:pt idx="8027">
                  <c:v>5.4728000000000014E-4</c:v>
                </c:pt>
                <c:pt idx="8028">
                  <c:v>5.4539000000000009E-4</c:v>
                </c:pt>
                <c:pt idx="8029">
                  <c:v>5.4289000000000008E-4</c:v>
                </c:pt>
                <c:pt idx="8030">
                  <c:v>5.4919000000000018E-4</c:v>
                </c:pt>
                <c:pt idx="8031">
                  <c:v>5.4165000000000018E-4</c:v>
                </c:pt>
                <c:pt idx="8032">
                  <c:v>5.4601000000000009E-4</c:v>
                </c:pt>
                <c:pt idx="8033">
                  <c:v>5.4601000000000009E-4</c:v>
                </c:pt>
                <c:pt idx="8034">
                  <c:v>5.3977000000000007E-4</c:v>
                </c:pt>
                <c:pt idx="8035">
                  <c:v>5.5046000000000012E-4</c:v>
                </c:pt>
                <c:pt idx="8036">
                  <c:v>5.3790000000000012E-4</c:v>
                </c:pt>
                <c:pt idx="8037">
                  <c:v>5.4283000000000011E-4</c:v>
                </c:pt>
                <c:pt idx="8038">
                  <c:v>5.5038000000000016E-4</c:v>
                </c:pt>
                <c:pt idx="8039">
                  <c:v>5.4664000000000015E-4</c:v>
                </c:pt>
                <c:pt idx="8040">
                  <c:v>5.4414000000000014E-4</c:v>
                </c:pt>
                <c:pt idx="8041">
                  <c:v>5.4538000000000015E-4</c:v>
                </c:pt>
                <c:pt idx="8042">
                  <c:v>5.5599000000000013E-4</c:v>
                </c:pt>
                <c:pt idx="8043">
                  <c:v>5.3965000000000013E-4</c:v>
                </c:pt>
                <c:pt idx="8044">
                  <c:v>5.4352000000000024E-4</c:v>
                </c:pt>
                <c:pt idx="8045">
                  <c:v>5.3728000000000011E-4</c:v>
                </c:pt>
                <c:pt idx="8046">
                  <c:v>5.4474000000000026E-4</c:v>
                </c:pt>
                <c:pt idx="8047">
                  <c:v>5.4220000000000006E-4</c:v>
                </c:pt>
                <c:pt idx="8048">
                  <c:v>5.3479000000000016E-4</c:v>
                </c:pt>
                <c:pt idx="8049">
                  <c:v>5.4728000000000014E-4</c:v>
                </c:pt>
                <c:pt idx="8050">
                  <c:v>5.358400000000001E-4</c:v>
                </c:pt>
                <c:pt idx="8051">
                  <c:v>5.4102000000000013E-4</c:v>
                </c:pt>
                <c:pt idx="8052">
                  <c:v>5.3711000000000015E-4</c:v>
                </c:pt>
                <c:pt idx="8053">
                  <c:v>5.2980000000000008E-4</c:v>
                </c:pt>
                <c:pt idx="8054">
                  <c:v>5.4728000000000014E-4</c:v>
                </c:pt>
                <c:pt idx="8055">
                  <c:v>5.4726000000000015E-4</c:v>
                </c:pt>
                <c:pt idx="8056">
                  <c:v>5.5162000000000006E-4</c:v>
                </c:pt>
                <c:pt idx="8057">
                  <c:v>5.4227000000000008E-4</c:v>
                </c:pt>
                <c:pt idx="8058">
                  <c:v>5.4029000000000013E-4</c:v>
                </c:pt>
                <c:pt idx="8059">
                  <c:v>5.3977000000000007E-4</c:v>
                </c:pt>
                <c:pt idx="8060">
                  <c:v>5.3853000000000006E-4</c:v>
                </c:pt>
                <c:pt idx="8061">
                  <c:v>5.4102000000000013E-4</c:v>
                </c:pt>
                <c:pt idx="8062">
                  <c:v>5.4665000000000009E-4</c:v>
                </c:pt>
                <c:pt idx="8063">
                  <c:v>5.4414000000000014E-4</c:v>
                </c:pt>
                <c:pt idx="8064">
                  <c:v>5.3728000000000011E-4</c:v>
                </c:pt>
                <c:pt idx="8065">
                  <c:v>5.4664000000000015E-4</c:v>
                </c:pt>
                <c:pt idx="8066">
                  <c:v>5.358400000000001E-4</c:v>
                </c:pt>
                <c:pt idx="8067">
                  <c:v>5.4227000000000008E-4</c:v>
                </c:pt>
                <c:pt idx="8068">
                  <c:v>5.4165000000000018E-4</c:v>
                </c:pt>
                <c:pt idx="8069">
                  <c:v>5.4227000000000008E-4</c:v>
                </c:pt>
                <c:pt idx="8070">
                  <c:v>5.3520000000000011E-4</c:v>
                </c:pt>
                <c:pt idx="8071">
                  <c:v>5.4414000000000014E-4</c:v>
                </c:pt>
                <c:pt idx="8072">
                  <c:v>5.4227000000000008E-4</c:v>
                </c:pt>
                <c:pt idx="8073">
                  <c:v>5.335400000000001E-4</c:v>
                </c:pt>
                <c:pt idx="8074">
                  <c:v>5.3977000000000007E-4</c:v>
                </c:pt>
                <c:pt idx="8075">
                  <c:v>5.4102000000000013E-4</c:v>
                </c:pt>
                <c:pt idx="8076">
                  <c:v>5.3915000000000007E-4</c:v>
                </c:pt>
                <c:pt idx="8077">
                  <c:v>5.4352000000000024E-4</c:v>
                </c:pt>
                <c:pt idx="8078">
                  <c:v>5.4227000000000008E-4</c:v>
                </c:pt>
                <c:pt idx="8079">
                  <c:v>5.4227000000000008E-4</c:v>
                </c:pt>
                <c:pt idx="8080">
                  <c:v>5.4975000000000011E-4</c:v>
                </c:pt>
                <c:pt idx="8081">
                  <c:v>5.4414000000000014E-4</c:v>
                </c:pt>
                <c:pt idx="8082">
                  <c:v>5.3711000000000015E-4</c:v>
                </c:pt>
                <c:pt idx="8083">
                  <c:v>5.4410000000000027E-4</c:v>
                </c:pt>
                <c:pt idx="8084">
                  <c:v>5.4227000000000008E-4</c:v>
                </c:pt>
                <c:pt idx="8085">
                  <c:v>5.5428000000000009E-4</c:v>
                </c:pt>
                <c:pt idx="8086">
                  <c:v>5.4913000000000021E-4</c:v>
                </c:pt>
                <c:pt idx="8087">
                  <c:v>5.4156000000000007E-4</c:v>
                </c:pt>
                <c:pt idx="8088">
                  <c:v>5.4664000000000015E-4</c:v>
                </c:pt>
                <c:pt idx="8089">
                  <c:v>5.3666000000000011E-4</c:v>
                </c:pt>
                <c:pt idx="8090">
                  <c:v>5.4788000000000026E-4</c:v>
                </c:pt>
                <c:pt idx="8091">
                  <c:v>5.3167000000000015E-4</c:v>
                </c:pt>
                <c:pt idx="8092">
                  <c:v>5.4539000000000009E-4</c:v>
                </c:pt>
                <c:pt idx="8093">
                  <c:v>5.4856000000000024E-4</c:v>
                </c:pt>
                <c:pt idx="8094">
                  <c:v>5.4601000000000009E-4</c:v>
                </c:pt>
                <c:pt idx="8095">
                  <c:v>5.3329000000000007E-4</c:v>
                </c:pt>
                <c:pt idx="8096">
                  <c:v>5.4092000000000018E-4</c:v>
                </c:pt>
                <c:pt idx="8097">
                  <c:v>5.3978000000000001E-4</c:v>
                </c:pt>
                <c:pt idx="8098">
                  <c:v>5.3728000000000011E-4</c:v>
                </c:pt>
                <c:pt idx="8099">
                  <c:v>5.5225000000000001E-4</c:v>
                </c:pt>
                <c:pt idx="8100">
                  <c:v>5.5599000000000013E-4</c:v>
                </c:pt>
                <c:pt idx="8101">
                  <c:v>5.4538000000000015E-4</c:v>
                </c:pt>
                <c:pt idx="8102">
                  <c:v>5.4156000000000007E-4</c:v>
                </c:pt>
                <c:pt idx="8103">
                  <c:v>5.5412000000000007E-4</c:v>
                </c:pt>
                <c:pt idx="8104">
                  <c:v>5.4352000000000024E-4</c:v>
                </c:pt>
                <c:pt idx="8105">
                  <c:v>5.4975000000000011E-4</c:v>
                </c:pt>
                <c:pt idx="8106">
                  <c:v>5.3977000000000007E-4</c:v>
                </c:pt>
                <c:pt idx="8107">
                  <c:v>5.3965000000000013E-4</c:v>
                </c:pt>
                <c:pt idx="8108">
                  <c:v>5.4040000000000013E-4</c:v>
                </c:pt>
                <c:pt idx="8109">
                  <c:v>5.3541000000000005E-4</c:v>
                </c:pt>
                <c:pt idx="8110">
                  <c:v>5.4539000000000009E-4</c:v>
                </c:pt>
                <c:pt idx="8111">
                  <c:v>5.4792000000000024E-4</c:v>
                </c:pt>
                <c:pt idx="8112">
                  <c:v>5.335400000000001E-4</c:v>
                </c:pt>
                <c:pt idx="8113">
                  <c:v>5.4040000000000013E-4</c:v>
                </c:pt>
                <c:pt idx="8114">
                  <c:v>5.4289000000000008E-4</c:v>
                </c:pt>
                <c:pt idx="8115">
                  <c:v>5.4156000000000007E-4</c:v>
                </c:pt>
                <c:pt idx="8116">
                  <c:v>5.4040000000000013E-4</c:v>
                </c:pt>
                <c:pt idx="8117">
                  <c:v>5.4102000000000013E-4</c:v>
                </c:pt>
                <c:pt idx="8118">
                  <c:v>5.4289000000000008E-4</c:v>
                </c:pt>
                <c:pt idx="8119">
                  <c:v>5.4352000000000024E-4</c:v>
                </c:pt>
                <c:pt idx="8120">
                  <c:v>5.4165000000000018E-4</c:v>
                </c:pt>
                <c:pt idx="8121">
                  <c:v>5.4539000000000009E-4</c:v>
                </c:pt>
                <c:pt idx="8122">
                  <c:v>5.4414000000000014E-4</c:v>
                </c:pt>
                <c:pt idx="8123">
                  <c:v>5.3711000000000015E-4</c:v>
                </c:pt>
                <c:pt idx="8124">
                  <c:v>5.3915000000000007E-4</c:v>
                </c:pt>
                <c:pt idx="8125">
                  <c:v>5.3520000000000011E-4</c:v>
                </c:pt>
                <c:pt idx="8126">
                  <c:v>5.485100000000001E-4</c:v>
                </c:pt>
                <c:pt idx="8127">
                  <c:v>5.3329000000000007E-4</c:v>
                </c:pt>
                <c:pt idx="8128">
                  <c:v>5.3647000000000015E-4</c:v>
                </c:pt>
                <c:pt idx="8129">
                  <c:v>5.5038000000000016E-4</c:v>
                </c:pt>
                <c:pt idx="8130">
                  <c:v>5.2356000000000006E-4</c:v>
                </c:pt>
                <c:pt idx="8131">
                  <c:v>5.3838000000000009E-4</c:v>
                </c:pt>
                <c:pt idx="8132">
                  <c:v>5.4227000000000008E-4</c:v>
                </c:pt>
                <c:pt idx="8133">
                  <c:v>5.3853000000000006E-4</c:v>
                </c:pt>
                <c:pt idx="8134">
                  <c:v>5.3838000000000009E-4</c:v>
                </c:pt>
                <c:pt idx="8135">
                  <c:v>5.4919000000000018E-4</c:v>
                </c:pt>
                <c:pt idx="8136">
                  <c:v>5.5225000000000001E-4</c:v>
                </c:pt>
                <c:pt idx="8137">
                  <c:v>5.4539000000000009E-4</c:v>
                </c:pt>
                <c:pt idx="8138">
                  <c:v>5.5225000000000001E-4</c:v>
                </c:pt>
                <c:pt idx="8139">
                  <c:v>5.5474000000000007E-4</c:v>
                </c:pt>
                <c:pt idx="8140">
                  <c:v>5.619100000000001E-4</c:v>
                </c:pt>
                <c:pt idx="8141">
                  <c:v>5.5100000000000006E-4</c:v>
                </c:pt>
                <c:pt idx="8142">
                  <c:v>5.5474000000000007E-4</c:v>
                </c:pt>
                <c:pt idx="8143">
                  <c:v>5.5162000000000006E-4</c:v>
                </c:pt>
                <c:pt idx="8144">
                  <c:v>5.5162000000000006E-4</c:v>
                </c:pt>
                <c:pt idx="8145">
                  <c:v>5.5287000000000012E-4</c:v>
                </c:pt>
                <c:pt idx="8146">
                  <c:v>5.5350000000000006E-4</c:v>
                </c:pt>
                <c:pt idx="8147">
                  <c:v>5.4726000000000015E-4</c:v>
                </c:pt>
                <c:pt idx="8148">
                  <c:v>5.5162000000000006E-4</c:v>
                </c:pt>
                <c:pt idx="8149">
                  <c:v>5.5474000000000007E-4</c:v>
                </c:pt>
                <c:pt idx="8150">
                  <c:v>5.5619000000000013E-4</c:v>
                </c:pt>
                <c:pt idx="8151">
                  <c:v>5.4975000000000011E-4</c:v>
                </c:pt>
                <c:pt idx="8152">
                  <c:v>5.5786000000000008E-4</c:v>
                </c:pt>
                <c:pt idx="8153">
                  <c:v>5.4664000000000015E-4</c:v>
                </c:pt>
                <c:pt idx="8154">
                  <c:v>5.5162000000000006E-4</c:v>
                </c:pt>
                <c:pt idx="8155">
                  <c:v>5.4289000000000008E-4</c:v>
                </c:pt>
                <c:pt idx="8156">
                  <c:v>5.5046000000000012E-4</c:v>
                </c:pt>
                <c:pt idx="8157">
                  <c:v>5.5287000000000012E-4</c:v>
                </c:pt>
                <c:pt idx="8158">
                  <c:v>5.5973000000000014E-4</c:v>
                </c:pt>
                <c:pt idx="8159">
                  <c:v>5.4726000000000015E-4</c:v>
                </c:pt>
                <c:pt idx="8160">
                  <c:v>5.5100000000000006E-4</c:v>
                </c:pt>
                <c:pt idx="8161">
                  <c:v>5.4919000000000018E-4</c:v>
                </c:pt>
                <c:pt idx="8162">
                  <c:v>5.5225000000000001E-4</c:v>
                </c:pt>
                <c:pt idx="8163">
                  <c:v>5.5937000000000011E-4</c:v>
                </c:pt>
                <c:pt idx="8164">
                  <c:v>5.5537000000000013E-4</c:v>
                </c:pt>
                <c:pt idx="8165">
                  <c:v>5.6098000000000009E-4</c:v>
                </c:pt>
                <c:pt idx="8166">
                  <c:v>5.4792000000000024E-4</c:v>
                </c:pt>
                <c:pt idx="8167">
                  <c:v>5.5537000000000013E-4</c:v>
                </c:pt>
                <c:pt idx="8168">
                  <c:v>5.4913000000000021E-4</c:v>
                </c:pt>
                <c:pt idx="8169">
                  <c:v>5.5287000000000012E-4</c:v>
                </c:pt>
                <c:pt idx="8170">
                  <c:v>5.4983000000000018E-4</c:v>
                </c:pt>
                <c:pt idx="8171">
                  <c:v>5.4665000000000009E-4</c:v>
                </c:pt>
                <c:pt idx="8172">
                  <c:v>5.5350000000000006E-4</c:v>
                </c:pt>
                <c:pt idx="8173">
                  <c:v>5.4728000000000014E-4</c:v>
                </c:pt>
                <c:pt idx="8174">
                  <c:v>5.5786000000000008E-4</c:v>
                </c:pt>
                <c:pt idx="8175">
                  <c:v>5.5491000000000015E-4</c:v>
                </c:pt>
                <c:pt idx="8176">
                  <c:v>5.5428000000000009E-4</c:v>
                </c:pt>
                <c:pt idx="8177">
                  <c:v>5.5287000000000012E-4</c:v>
                </c:pt>
                <c:pt idx="8178">
                  <c:v>5.4975000000000011E-4</c:v>
                </c:pt>
                <c:pt idx="8179">
                  <c:v>5.4476000000000014E-4</c:v>
                </c:pt>
                <c:pt idx="8180">
                  <c:v>5.6509000000000008E-4</c:v>
                </c:pt>
                <c:pt idx="8181">
                  <c:v>5.4102000000000013E-4</c:v>
                </c:pt>
                <c:pt idx="8182">
                  <c:v>5.3915000000000007E-4</c:v>
                </c:pt>
                <c:pt idx="8183">
                  <c:v>5.4352000000000024E-4</c:v>
                </c:pt>
                <c:pt idx="8184">
                  <c:v>5.4283000000000011E-4</c:v>
                </c:pt>
                <c:pt idx="8185">
                  <c:v>5.4664000000000015E-4</c:v>
                </c:pt>
                <c:pt idx="8186">
                  <c:v>5.485100000000001E-4</c:v>
                </c:pt>
                <c:pt idx="8187">
                  <c:v>5.4788000000000026E-4</c:v>
                </c:pt>
                <c:pt idx="8188">
                  <c:v>5.5350000000000006E-4</c:v>
                </c:pt>
                <c:pt idx="8189">
                  <c:v>5.5100000000000006E-4</c:v>
                </c:pt>
                <c:pt idx="8190">
                  <c:v>5.5162000000000006E-4</c:v>
                </c:pt>
                <c:pt idx="8191">
                  <c:v>5.4913000000000021E-4</c:v>
                </c:pt>
                <c:pt idx="8192">
                  <c:v>5.4474000000000026E-4</c:v>
                </c:pt>
                <c:pt idx="8193">
                  <c:v>5.4347000000000011E-4</c:v>
                </c:pt>
                <c:pt idx="8194">
                  <c:v>5.4414000000000014E-4</c:v>
                </c:pt>
                <c:pt idx="8195">
                  <c:v>5.4975000000000011E-4</c:v>
                </c:pt>
                <c:pt idx="8196">
                  <c:v>5.4352000000000024E-4</c:v>
                </c:pt>
                <c:pt idx="8197">
                  <c:v>5.4352000000000024E-4</c:v>
                </c:pt>
                <c:pt idx="8198">
                  <c:v>5.5038000000000016E-4</c:v>
                </c:pt>
                <c:pt idx="8199">
                  <c:v>5.4289000000000008E-4</c:v>
                </c:pt>
                <c:pt idx="8200">
                  <c:v>5.4539000000000009E-4</c:v>
                </c:pt>
                <c:pt idx="8201">
                  <c:v>5.4975000000000011E-4</c:v>
                </c:pt>
                <c:pt idx="8202">
                  <c:v>5.5350000000000006E-4</c:v>
                </c:pt>
                <c:pt idx="8203">
                  <c:v>5.3291000000000015E-4</c:v>
                </c:pt>
                <c:pt idx="8204">
                  <c:v>5.4165000000000018E-4</c:v>
                </c:pt>
                <c:pt idx="8205">
                  <c:v>5.4726000000000015E-4</c:v>
                </c:pt>
                <c:pt idx="8206">
                  <c:v>5.5110000000000011E-4</c:v>
                </c:pt>
                <c:pt idx="8207">
                  <c:v>5.5350000000000006E-4</c:v>
                </c:pt>
                <c:pt idx="8208">
                  <c:v>5.4410000000000027E-4</c:v>
                </c:pt>
                <c:pt idx="8209">
                  <c:v>5.4975000000000011E-4</c:v>
                </c:pt>
                <c:pt idx="8210">
                  <c:v>5.485100000000001E-4</c:v>
                </c:pt>
                <c:pt idx="8211">
                  <c:v>5.3139000000000007E-4</c:v>
                </c:pt>
                <c:pt idx="8212">
                  <c:v>5.4220000000000006E-4</c:v>
                </c:pt>
                <c:pt idx="8213">
                  <c:v>5.4726000000000015E-4</c:v>
                </c:pt>
                <c:pt idx="8214">
                  <c:v>5.3902000000000008E-4</c:v>
                </c:pt>
                <c:pt idx="8215">
                  <c:v>5.4983000000000018E-4</c:v>
                </c:pt>
                <c:pt idx="8216">
                  <c:v>5.4913000000000021E-4</c:v>
                </c:pt>
                <c:pt idx="8217">
                  <c:v>5.4726000000000015E-4</c:v>
                </c:pt>
                <c:pt idx="8218">
                  <c:v>5.3977000000000007E-4</c:v>
                </c:pt>
                <c:pt idx="8219">
                  <c:v>5.4538000000000015E-4</c:v>
                </c:pt>
                <c:pt idx="8220">
                  <c:v>5.4227000000000008E-4</c:v>
                </c:pt>
                <c:pt idx="8221">
                  <c:v>5.4919000000000018E-4</c:v>
                </c:pt>
                <c:pt idx="8222">
                  <c:v>5.4227000000000008E-4</c:v>
                </c:pt>
                <c:pt idx="8223">
                  <c:v>5.4983000000000018E-4</c:v>
                </c:pt>
                <c:pt idx="8224">
                  <c:v>5.3790000000000012E-4</c:v>
                </c:pt>
                <c:pt idx="8225">
                  <c:v>5.4476000000000014E-4</c:v>
                </c:pt>
                <c:pt idx="8226">
                  <c:v>5.3479000000000016E-4</c:v>
                </c:pt>
                <c:pt idx="8227">
                  <c:v>5.485100000000001E-4</c:v>
                </c:pt>
                <c:pt idx="8228">
                  <c:v>5.3775000000000003E-4</c:v>
                </c:pt>
                <c:pt idx="8229">
                  <c:v>5.4410000000000027E-4</c:v>
                </c:pt>
                <c:pt idx="8230">
                  <c:v>5.4165000000000018E-4</c:v>
                </c:pt>
                <c:pt idx="8231">
                  <c:v>5.4913000000000021E-4</c:v>
                </c:pt>
                <c:pt idx="8232">
                  <c:v>5.5412000000000007E-4</c:v>
                </c:pt>
                <c:pt idx="8233">
                  <c:v>5.485100000000001E-4</c:v>
                </c:pt>
                <c:pt idx="8234">
                  <c:v>5.5555000000000003E-4</c:v>
                </c:pt>
                <c:pt idx="8235">
                  <c:v>5.4726000000000015E-4</c:v>
                </c:pt>
                <c:pt idx="8236">
                  <c:v>5.5937000000000011E-4</c:v>
                </c:pt>
                <c:pt idx="8237">
                  <c:v>5.5162000000000006E-4</c:v>
                </c:pt>
                <c:pt idx="8238">
                  <c:v>5.4539000000000009E-4</c:v>
                </c:pt>
                <c:pt idx="8239">
                  <c:v>5.5412000000000007E-4</c:v>
                </c:pt>
                <c:pt idx="8240">
                  <c:v>5.4792000000000024E-4</c:v>
                </c:pt>
                <c:pt idx="8241">
                  <c:v>5.5474000000000007E-4</c:v>
                </c:pt>
                <c:pt idx="8242">
                  <c:v>5.6098000000000009E-4</c:v>
                </c:pt>
                <c:pt idx="8243">
                  <c:v>5.6159999999999999E-4</c:v>
                </c:pt>
                <c:pt idx="8244">
                  <c:v>5.4975000000000011E-4</c:v>
                </c:pt>
                <c:pt idx="8245">
                  <c:v>5.5350000000000006E-4</c:v>
                </c:pt>
                <c:pt idx="8246">
                  <c:v>5.5173000000000006E-4</c:v>
                </c:pt>
                <c:pt idx="8247">
                  <c:v>5.5786000000000008E-4</c:v>
                </c:pt>
                <c:pt idx="8248">
                  <c:v>5.5287000000000012E-4</c:v>
                </c:pt>
                <c:pt idx="8249">
                  <c:v>5.5364000000000021E-4</c:v>
                </c:pt>
                <c:pt idx="8250">
                  <c:v>5.5491000000000015E-4</c:v>
                </c:pt>
                <c:pt idx="8251">
                  <c:v>5.4664000000000015E-4</c:v>
                </c:pt>
                <c:pt idx="8252">
                  <c:v>5.5110000000000011E-4</c:v>
                </c:pt>
                <c:pt idx="8253">
                  <c:v>5.5724000000000008E-4</c:v>
                </c:pt>
                <c:pt idx="8254">
                  <c:v>5.4283000000000011E-4</c:v>
                </c:pt>
                <c:pt idx="8255">
                  <c:v>5.4538000000000015E-4</c:v>
                </c:pt>
                <c:pt idx="8256">
                  <c:v>5.4856000000000024E-4</c:v>
                </c:pt>
                <c:pt idx="8257">
                  <c:v>5.4726000000000015E-4</c:v>
                </c:pt>
                <c:pt idx="8258">
                  <c:v>5.4601000000000009E-4</c:v>
                </c:pt>
                <c:pt idx="8259">
                  <c:v>5.5038000000000016E-4</c:v>
                </c:pt>
                <c:pt idx="8260">
                  <c:v>5.4476000000000014E-4</c:v>
                </c:pt>
                <c:pt idx="8261">
                  <c:v>5.5599000000000013E-4</c:v>
                </c:pt>
                <c:pt idx="8262">
                  <c:v>5.5555000000000003E-4</c:v>
                </c:pt>
                <c:pt idx="8263">
                  <c:v>5.5100000000000006E-4</c:v>
                </c:pt>
                <c:pt idx="8264">
                  <c:v>5.4601000000000009E-4</c:v>
                </c:pt>
                <c:pt idx="8265">
                  <c:v>5.4792000000000024E-4</c:v>
                </c:pt>
                <c:pt idx="8266">
                  <c:v>5.5110000000000011E-4</c:v>
                </c:pt>
                <c:pt idx="8267">
                  <c:v>5.5599000000000013E-4</c:v>
                </c:pt>
                <c:pt idx="8268">
                  <c:v>5.5599000000000013E-4</c:v>
                </c:pt>
                <c:pt idx="8269">
                  <c:v>5.4726000000000015E-4</c:v>
                </c:pt>
                <c:pt idx="8270">
                  <c:v>5.4975000000000011E-4</c:v>
                </c:pt>
                <c:pt idx="8271">
                  <c:v>5.6036000000000009E-4</c:v>
                </c:pt>
                <c:pt idx="8272">
                  <c:v>5.4476000000000014E-4</c:v>
                </c:pt>
                <c:pt idx="8273">
                  <c:v>5.4983000000000018E-4</c:v>
                </c:pt>
                <c:pt idx="8274">
                  <c:v>5.5287000000000012E-4</c:v>
                </c:pt>
                <c:pt idx="8275">
                  <c:v>5.5474000000000007E-4</c:v>
                </c:pt>
                <c:pt idx="8276">
                  <c:v>5.5599000000000013E-4</c:v>
                </c:pt>
                <c:pt idx="8277">
                  <c:v>5.5225000000000001E-4</c:v>
                </c:pt>
                <c:pt idx="8278">
                  <c:v>5.5873000000000012E-4</c:v>
                </c:pt>
                <c:pt idx="8279">
                  <c:v>5.6472000000000011E-4</c:v>
                </c:pt>
                <c:pt idx="8280">
                  <c:v>5.5412000000000007E-4</c:v>
                </c:pt>
                <c:pt idx="8281">
                  <c:v>5.5350000000000006E-4</c:v>
                </c:pt>
                <c:pt idx="8282">
                  <c:v>5.4919000000000018E-4</c:v>
                </c:pt>
                <c:pt idx="8283">
                  <c:v>5.485100000000001E-4</c:v>
                </c:pt>
                <c:pt idx="8284">
                  <c:v>5.5911000000000014E-4</c:v>
                </c:pt>
                <c:pt idx="8285">
                  <c:v>5.5555000000000003E-4</c:v>
                </c:pt>
                <c:pt idx="8286">
                  <c:v>5.4788000000000026E-4</c:v>
                </c:pt>
                <c:pt idx="8287">
                  <c:v>5.5046000000000012E-4</c:v>
                </c:pt>
                <c:pt idx="8288">
                  <c:v>5.5350000000000006E-4</c:v>
                </c:pt>
                <c:pt idx="8289">
                  <c:v>5.5537000000000013E-4</c:v>
                </c:pt>
                <c:pt idx="8290">
                  <c:v>5.5038000000000016E-4</c:v>
                </c:pt>
                <c:pt idx="8291">
                  <c:v>5.5100000000000006E-4</c:v>
                </c:pt>
                <c:pt idx="8292">
                  <c:v>5.5225000000000001E-4</c:v>
                </c:pt>
                <c:pt idx="8293">
                  <c:v>5.5661000000000013E-4</c:v>
                </c:pt>
                <c:pt idx="8294">
                  <c:v>5.4283000000000011E-4</c:v>
                </c:pt>
                <c:pt idx="8295">
                  <c:v>5.5786000000000008E-4</c:v>
                </c:pt>
                <c:pt idx="8296">
                  <c:v>5.5110000000000011E-4</c:v>
                </c:pt>
                <c:pt idx="8297">
                  <c:v>5.5537000000000013E-4</c:v>
                </c:pt>
                <c:pt idx="8298">
                  <c:v>5.619100000000001E-4</c:v>
                </c:pt>
                <c:pt idx="8299">
                  <c:v>5.6827000000000006E-4</c:v>
                </c:pt>
                <c:pt idx="8300">
                  <c:v>5.5162000000000006E-4</c:v>
                </c:pt>
                <c:pt idx="8301">
                  <c:v>5.6444999999999998E-4</c:v>
                </c:pt>
                <c:pt idx="8302">
                  <c:v>5.5848000000000009E-4</c:v>
                </c:pt>
                <c:pt idx="8303">
                  <c:v>5.5599000000000013E-4</c:v>
                </c:pt>
                <c:pt idx="8304">
                  <c:v>5.6064000000000016E-4</c:v>
                </c:pt>
                <c:pt idx="8305">
                  <c:v>5.6064000000000016E-4</c:v>
                </c:pt>
                <c:pt idx="8306">
                  <c:v>5.5661000000000013E-4</c:v>
                </c:pt>
                <c:pt idx="8307">
                  <c:v>5.4601000000000009E-4</c:v>
                </c:pt>
                <c:pt idx="8308">
                  <c:v>5.5287000000000012E-4</c:v>
                </c:pt>
                <c:pt idx="8309">
                  <c:v>5.4102000000000013E-4</c:v>
                </c:pt>
                <c:pt idx="8310">
                  <c:v>5.7907000000000011E-4</c:v>
                </c:pt>
                <c:pt idx="8311">
                  <c:v>5.5287000000000012E-4</c:v>
                </c:pt>
                <c:pt idx="8312">
                  <c:v>5.5537000000000013E-4</c:v>
                </c:pt>
                <c:pt idx="8313">
                  <c:v>5.5110000000000011E-4</c:v>
                </c:pt>
                <c:pt idx="8314">
                  <c:v>5.4788000000000026E-4</c:v>
                </c:pt>
                <c:pt idx="8315">
                  <c:v>5.4788000000000026E-4</c:v>
                </c:pt>
                <c:pt idx="8316">
                  <c:v>5.4601000000000009E-4</c:v>
                </c:pt>
                <c:pt idx="8317">
                  <c:v>5.4913000000000021E-4</c:v>
                </c:pt>
                <c:pt idx="8318">
                  <c:v>5.4726000000000015E-4</c:v>
                </c:pt>
                <c:pt idx="8319">
                  <c:v>5.4539000000000009E-4</c:v>
                </c:pt>
                <c:pt idx="8320">
                  <c:v>5.4227000000000008E-4</c:v>
                </c:pt>
                <c:pt idx="8321">
                  <c:v>5.5237000000000016E-4</c:v>
                </c:pt>
                <c:pt idx="8322">
                  <c:v>5.5287000000000012E-4</c:v>
                </c:pt>
                <c:pt idx="8323">
                  <c:v>5.4664000000000015E-4</c:v>
                </c:pt>
                <c:pt idx="8324">
                  <c:v>5.4726000000000015E-4</c:v>
                </c:pt>
                <c:pt idx="8325">
                  <c:v>5.4664000000000015E-4</c:v>
                </c:pt>
                <c:pt idx="8326">
                  <c:v>5.4664000000000015E-4</c:v>
                </c:pt>
                <c:pt idx="8327">
                  <c:v>5.5225000000000001E-4</c:v>
                </c:pt>
                <c:pt idx="8328">
                  <c:v>5.4726000000000015E-4</c:v>
                </c:pt>
                <c:pt idx="8329">
                  <c:v>5.4664000000000015E-4</c:v>
                </c:pt>
                <c:pt idx="8330">
                  <c:v>5.4601000000000009E-4</c:v>
                </c:pt>
                <c:pt idx="8331">
                  <c:v>5.5491000000000015E-4</c:v>
                </c:pt>
                <c:pt idx="8332">
                  <c:v>5.4289000000000008E-4</c:v>
                </c:pt>
                <c:pt idx="8333">
                  <c:v>5.4601000000000009E-4</c:v>
                </c:pt>
                <c:pt idx="8334">
                  <c:v>5.5046000000000012E-4</c:v>
                </c:pt>
                <c:pt idx="8335">
                  <c:v>5.4913000000000021E-4</c:v>
                </c:pt>
                <c:pt idx="8336">
                  <c:v>5.5287000000000012E-4</c:v>
                </c:pt>
                <c:pt idx="8337">
                  <c:v>5.4728000000000014E-4</c:v>
                </c:pt>
                <c:pt idx="8338">
                  <c:v>5.5100000000000006E-4</c:v>
                </c:pt>
                <c:pt idx="8339">
                  <c:v>5.5350000000000006E-4</c:v>
                </c:pt>
                <c:pt idx="8340">
                  <c:v>5.4665000000000009E-4</c:v>
                </c:pt>
                <c:pt idx="8341">
                  <c:v>5.4913000000000021E-4</c:v>
                </c:pt>
                <c:pt idx="8342">
                  <c:v>5.4728000000000014E-4</c:v>
                </c:pt>
                <c:pt idx="8343">
                  <c:v>5.5038000000000016E-4</c:v>
                </c:pt>
                <c:pt idx="8344">
                  <c:v>5.4856000000000024E-4</c:v>
                </c:pt>
                <c:pt idx="8345">
                  <c:v>5.4289000000000008E-4</c:v>
                </c:pt>
                <c:pt idx="8346">
                  <c:v>5.3902000000000008E-4</c:v>
                </c:pt>
                <c:pt idx="8347">
                  <c:v>5.485100000000001E-4</c:v>
                </c:pt>
                <c:pt idx="8348">
                  <c:v>5.4665000000000009E-4</c:v>
                </c:pt>
                <c:pt idx="8349">
                  <c:v>5.5162000000000006E-4</c:v>
                </c:pt>
                <c:pt idx="8350">
                  <c:v>5.5474000000000007E-4</c:v>
                </c:pt>
                <c:pt idx="8351">
                  <c:v>5.5038000000000016E-4</c:v>
                </c:pt>
                <c:pt idx="8352">
                  <c:v>5.5724000000000008E-4</c:v>
                </c:pt>
                <c:pt idx="8353">
                  <c:v>5.5848000000000009E-4</c:v>
                </c:pt>
                <c:pt idx="8354">
                  <c:v>5.5661000000000013E-4</c:v>
                </c:pt>
                <c:pt idx="8355">
                  <c:v>5.4983000000000018E-4</c:v>
                </c:pt>
                <c:pt idx="8356">
                  <c:v>5.485100000000001E-4</c:v>
                </c:pt>
                <c:pt idx="8357">
                  <c:v>5.4788000000000026E-4</c:v>
                </c:pt>
                <c:pt idx="8358">
                  <c:v>5.5599000000000013E-4</c:v>
                </c:pt>
                <c:pt idx="8359">
                  <c:v>5.485100000000001E-4</c:v>
                </c:pt>
                <c:pt idx="8360">
                  <c:v>5.4788000000000026E-4</c:v>
                </c:pt>
                <c:pt idx="8361">
                  <c:v>5.5412000000000007E-4</c:v>
                </c:pt>
                <c:pt idx="8362">
                  <c:v>5.4227000000000008E-4</c:v>
                </c:pt>
                <c:pt idx="8363">
                  <c:v>5.5428000000000009E-4</c:v>
                </c:pt>
                <c:pt idx="8364">
                  <c:v>5.5428000000000009E-4</c:v>
                </c:pt>
                <c:pt idx="8365">
                  <c:v>5.5599000000000013E-4</c:v>
                </c:pt>
                <c:pt idx="8366">
                  <c:v>5.5350000000000006E-4</c:v>
                </c:pt>
                <c:pt idx="8367">
                  <c:v>5.485100000000001E-4</c:v>
                </c:pt>
                <c:pt idx="8368">
                  <c:v>5.4476000000000014E-4</c:v>
                </c:pt>
                <c:pt idx="8369">
                  <c:v>5.5350000000000006E-4</c:v>
                </c:pt>
                <c:pt idx="8370">
                  <c:v>5.4664000000000015E-4</c:v>
                </c:pt>
                <c:pt idx="8371">
                  <c:v>5.5491000000000015E-4</c:v>
                </c:pt>
                <c:pt idx="8372">
                  <c:v>5.4347000000000011E-4</c:v>
                </c:pt>
                <c:pt idx="8373">
                  <c:v>5.4913000000000021E-4</c:v>
                </c:pt>
                <c:pt idx="8374">
                  <c:v>5.4539000000000009E-4</c:v>
                </c:pt>
                <c:pt idx="8375">
                  <c:v>5.5110000000000011E-4</c:v>
                </c:pt>
                <c:pt idx="8376">
                  <c:v>5.5225000000000001E-4</c:v>
                </c:pt>
                <c:pt idx="8377">
                  <c:v>5.4919000000000018E-4</c:v>
                </c:pt>
                <c:pt idx="8378">
                  <c:v>5.5364000000000021E-4</c:v>
                </c:pt>
                <c:pt idx="8379">
                  <c:v>5.5937000000000011E-4</c:v>
                </c:pt>
                <c:pt idx="8380">
                  <c:v>5.5412000000000007E-4</c:v>
                </c:pt>
                <c:pt idx="8381">
                  <c:v>5.6036000000000009E-4</c:v>
                </c:pt>
                <c:pt idx="8382">
                  <c:v>5.5873000000000012E-4</c:v>
                </c:pt>
                <c:pt idx="8383">
                  <c:v>5.5599000000000013E-4</c:v>
                </c:pt>
                <c:pt idx="8384">
                  <c:v>5.4983000000000018E-4</c:v>
                </c:pt>
                <c:pt idx="8385">
                  <c:v>5.5225000000000001E-4</c:v>
                </c:pt>
                <c:pt idx="8386">
                  <c:v>5.5491000000000015E-4</c:v>
                </c:pt>
                <c:pt idx="8387">
                  <c:v>5.5661000000000013E-4</c:v>
                </c:pt>
                <c:pt idx="8388">
                  <c:v>5.4975000000000011E-4</c:v>
                </c:pt>
                <c:pt idx="8389">
                  <c:v>5.5682000000000008E-4</c:v>
                </c:pt>
                <c:pt idx="8390">
                  <c:v>5.5412000000000007E-4</c:v>
                </c:pt>
                <c:pt idx="8391">
                  <c:v>5.4792000000000024E-4</c:v>
                </c:pt>
                <c:pt idx="8392">
                  <c:v>5.5973000000000014E-4</c:v>
                </c:pt>
                <c:pt idx="8393">
                  <c:v>5.4788000000000026E-4</c:v>
                </c:pt>
                <c:pt idx="8394">
                  <c:v>5.5046000000000012E-4</c:v>
                </c:pt>
                <c:pt idx="8395">
                  <c:v>5.4975000000000011E-4</c:v>
                </c:pt>
                <c:pt idx="8396">
                  <c:v>5.5110000000000011E-4</c:v>
                </c:pt>
                <c:pt idx="8397">
                  <c:v>5.5599000000000013E-4</c:v>
                </c:pt>
                <c:pt idx="8398">
                  <c:v>5.6159999999999999E-4</c:v>
                </c:pt>
                <c:pt idx="8399">
                  <c:v>5.4414000000000014E-4</c:v>
                </c:pt>
                <c:pt idx="8400">
                  <c:v>5.5491000000000015E-4</c:v>
                </c:pt>
                <c:pt idx="8401">
                  <c:v>5.5038000000000016E-4</c:v>
                </c:pt>
                <c:pt idx="8402">
                  <c:v>5.5350000000000006E-4</c:v>
                </c:pt>
                <c:pt idx="8403">
                  <c:v>5.6098000000000009E-4</c:v>
                </c:pt>
                <c:pt idx="8404">
                  <c:v>5.5038000000000016E-4</c:v>
                </c:pt>
                <c:pt idx="8405">
                  <c:v>5.5225000000000001E-4</c:v>
                </c:pt>
                <c:pt idx="8406">
                  <c:v>5.485100000000001E-4</c:v>
                </c:pt>
                <c:pt idx="8407">
                  <c:v>5.5046000000000012E-4</c:v>
                </c:pt>
                <c:pt idx="8408">
                  <c:v>5.5162000000000006E-4</c:v>
                </c:pt>
                <c:pt idx="8409">
                  <c:v>5.4726000000000015E-4</c:v>
                </c:pt>
                <c:pt idx="8410">
                  <c:v>5.5287000000000012E-4</c:v>
                </c:pt>
                <c:pt idx="8411">
                  <c:v>5.4975000000000011E-4</c:v>
                </c:pt>
                <c:pt idx="8412">
                  <c:v>5.5110000000000011E-4</c:v>
                </c:pt>
                <c:pt idx="8413">
                  <c:v>5.4414000000000014E-4</c:v>
                </c:pt>
                <c:pt idx="8414">
                  <c:v>5.4726000000000015E-4</c:v>
                </c:pt>
                <c:pt idx="8415">
                  <c:v>5.4410000000000027E-4</c:v>
                </c:pt>
                <c:pt idx="8416">
                  <c:v>5.5287000000000012E-4</c:v>
                </c:pt>
                <c:pt idx="8417">
                  <c:v>5.5100000000000006E-4</c:v>
                </c:pt>
                <c:pt idx="8418">
                  <c:v>5.3853000000000006E-4</c:v>
                </c:pt>
                <c:pt idx="8419">
                  <c:v>5.4856000000000024E-4</c:v>
                </c:pt>
                <c:pt idx="8420">
                  <c:v>5.4165000000000018E-4</c:v>
                </c:pt>
                <c:pt idx="8421">
                  <c:v>5.5746000000000007E-4</c:v>
                </c:pt>
                <c:pt idx="8422">
                  <c:v>5.4788000000000026E-4</c:v>
                </c:pt>
                <c:pt idx="8423">
                  <c:v>5.5682000000000008E-4</c:v>
                </c:pt>
                <c:pt idx="8424">
                  <c:v>5.5287000000000012E-4</c:v>
                </c:pt>
                <c:pt idx="8425">
                  <c:v>5.4726000000000015E-4</c:v>
                </c:pt>
                <c:pt idx="8426">
                  <c:v>5.4476000000000014E-4</c:v>
                </c:pt>
                <c:pt idx="8427">
                  <c:v>5.4788000000000026E-4</c:v>
                </c:pt>
                <c:pt idx="8428">
                  <c:v>5.5350000000000006E-4</c:v>
                </c:pt>
                <c:pt idx="8429">
                  <c:v>5.5287000000000012E-4</c:v>
                </c:pt>
                <c:pt idx="8430">
                  <c:v>5.4165000000000018E-4</c:v>
                </c:pt>
                <c:pt idx="8431">
                  <c:v>5.4601000000000009E-4</c:v>
                </c:pt>
                <c:pt idx="8432">
                  <c:v>5.4227000000000008E-4</c:v>
                </c:pt>
                <c:pt idx="8433">
                  <c:v>5.4227000000000008E-4</c:v>
                </c:pt>
                <c:pt idx="8434">
                  <c:v>5.5173000000000006E-4</c:v>
                </c:pt>
                <c:pt idx="8435">
                  <c:v>5.4975000000000011E-4</c:v>
                </c:pt>
                <c:pt idx="8436">
                  <c:v>5.5225000000000001E-4</c:v>
                </c:pt>
                <c:pt idx="8437">
                  <c:v>5.5100000000000006E-4</c:v>
                </c:pt>
                <c:pt idx="8438">
                  <c:v>5.4165000000000018E-4</c:v>
                </c:pt>
                <c:pt idx="8439">
                  <c:v>5.5682000000000008E-4</c:v>
                </c:pt>
                <c:pt idx="8440">
                  <c:v>5.4788000000000026E-4</c:v>
                </c:pt>
                <c:pt idx="8441">
                  <c:v>5.4227000000000008E-4</c:v>
                </c:pt>
                <c:pt idx="8442">
                  <c:v>5.4792000000000024E-4</c:v>
                </c:pt>
                <c:pt idx="8443">
                  <c:v>5.4476000000000014E-4</c:v>
                </c:pt>
                <c:pt idx="8444">
                  <c:v>5.4726000000000015E-4</c:v>
                </c:pt>
                <c:pt idx="8445">
                  <c:v>5.4913000000000021E-4</c:v>
                </c:pt>
                <c:pt idx="8446">
                  <c:v>5.485100000000001E-4</c:v>
                </c:pt>
                <c:pt idx="8447">
                  <c:v>5.4728000000000014E-4</c:v>
                </c:pt>
                <c:pt idx="8448">
                  <c:v>5.485100000000001E-4</c:v>
                </c:pt>
                <c:pt idx="8449">
                  <c:v>5.4476000000000014E-4</c:v>
                </c:pt>
                <c:pt idx="8450">
                  <c:v>5.5162000000000006E-4</c:v>
                </c:pt>
                <c:pt idx="8451">
                  <c:v>5.3728000000000011E-4</c:v>
                </c:pt>
                <c:pt idx="8452">
                  <c:v>5.3915000000000007E-4</c:v>
                </c:pt>
                <c:pt idx="8453">
                  <c:v>5.5237000000000016E-4</c:v>
                </c:pt>
                <c:pt idx="8454">
                  <c:v>5.5661000000000013E-4</c:v>
                </c:pt>
                <c:pt idx="8455">
                  <c:v>5.4919000000000018E-4</c:v>
                </c:pt>
                <c:pt idx="8456">
                  <c:v>5.4664000000000015E-4</c:v>
                </c:pt>
                <c:pt idx="8457">
                  <c:v>5.4165000000000018E-4</c:v>
                </c:pt>
                <c:pt idx="8458">
                  <c:v>5.5100000000000006E-4</c:v>
                </c:pt>
                <c:pt idx="8459">
                  <c:v>5.5225000000000001E-4</c:v>
                </c:pt>
                <c:pt idx="8460">
                  <c:v>5.5537000000000013E-4</c:v>
                </c:pt>
                <c:pt idx="8461">
                  <c:v>5.4474000000000026E-4</c:v>
                </c:pt>
                <c:pt idx="8462">
                  <c:v>5.4102000000000013E-4</c:v>
                </c:pt>
                <c:pt idx="8463">
                  <c:v>5.4726000000000015E-4</c:v>
                </c:pt>
                <c:pt idx="8464">
                  <c:v>5.4414000000000014E-4</c:v>
                </c:pt>
                <c:pt idx="8465">
                  <c:v>5.4476000000000014E-4</c:v>
                </c:pt>
                <c:pt idx="8466">
                  <c:v>5.5225000000000001E-4</c:v>
                </c:pt>
                <c:pt idx="8467">
                  <c:v>5.5301000000000026E-4</c:v>
                </c:pt>
                <c:pt idx="8468">
                  <c:v>5.5100000000000006E-4</c:v>
                </c:pt>
                <c:pt idx="8469">
                  <c:v>5.5225000000000001E-4</c:v>
                </c:pt>
                <c:pt idx="8470">
                  <c:v>5.5038000000000016E-4</c:v>
                </c:pt>
                <c:pt idx="8471">
                  <c:v>5.5350000000000006E-4</c:v>
                </c:pt>
                <c:pt idx="8472">
                  <c:v>5.4919000000000018E-4</c:v>
                </c:pt>
                <c:pt idx="8473">
                  <c:v>5.4476000000000014E-4</c:v>
                </c:pt>
                <c:pt idx="8474">
                  <c:v>5.485100000000001E-4</c:v>
                </c:pt>
                <c:pt idx="8475">
                  <c:v>5.4539000000000009E-4</c:v>
                </c:pt>
                <c:pt idx="8476">
                  <c:v>5.4913000000000021E-4</c:v>
                </c:pt>
                <c:pt idx="8477">
                  <c:v>5.4664000000000015E-4</c:v>
                </c:pt>
                <c:pt idx="8478">
                  <c:v>5.5412000000000007E-4</c:v>
                </c:pt>
                <c:pt idx="8479">
                  <c:v>5.4975000000000011E-4</c:v>
                </c:pt>
                <c:pt idx="8480">
                  <c:v>5.5661000000000013E-4</c:v>
                </c:pt>
                <c:pt idx="8481">
                  <c:v>5.5038000000000016E-4</c:v>
                </c:pt>
                <c:pt idx="8482">
                  <c:v>5.5537000000000013E-4</c:v>
                </c:pt>
                <c:pt idx="8483">
                  <c:v>5.5237000000000016E-4</c:v>
                </c:pt>
                <c:pt idx="8484">
                  <c:v>5.5301000000000026E-4</c:v>
                </c:pt>
                <c:pt idx="8485">
                  <c:v>5.5162000000000006E-4</c:v>
                </c:pt>
                <c:pt idx="8486">
                  <c:v>5.5287000000000012E-4</c:v>
                </c:pt>
                <c:pt idx="8487">
                  <c:v>5.5162000000000006E-4</c:v>
                </c:pt>
                <c:pt idx="8488">
                  <c:v>5.5038000000000016E-4</c:v>
                </c:pt>
                <c:pt idx="8489">
                  <c:v>5.5537000000000013E-4</c:v>
                </c:pt>
                <c:pt idx="8490">
                  <c:v>5.5301000000000026E-4</c:v>
                </c:pt>
                <c:pt idx="8491">
                  <c:v>5.4601000000000009E-4</c:v>
                </c:pt>
                <c:pt idx="8492">
                  <c:v>5.4474000000000026E-4</c:v>
                </c:pt>
                <c:pt idx="8493">
                  <c:v>5.5474000000000007E-4</c:v>
                </c:pt>
                <c:pt idx="8494">
                  <c:v>5.5038000000000016E-4</c:v>
                </c:pt>
                <c:pt idx="8495">
                  <c:v>5.5162000000000006E-4</c:v>
                </c:pt>
                <c:pt idx="8496">
                  <c:v>5.4539000000000009E-4</c:v>
                </c:pt>
                <c:pt idx="8497">
                  <c:v>5.4726000000000015E-4</c:v>
                </c:pt>
                <c:pt idx="8498">
                  <c:v>5.4983000000000018E-4</c:v>
                </c:pt>
                <c:pt idx="8499">
                  <c:v>5.5287000000000012E-4</c:v>
                </c:pt>
                <c:pt idx="8500">
                  <c:v>5.5287000000000012E-4</c:v>
                </c:pt>
                <c:pt idx="8501">
                  <c:v>5.5937000000000011E-4</c:v>
                </c:pt>
                <c:pt idx="8502">
                  <c:v>5.485100000000001E-4</c:v>
                </c:pt>
                <c:pt idx="8503">
                  <c:v>5.4788000000000026E-4</c:v>
                </c:pt>
                <c:pt idx="8504">
                  <c:v>5.4538000000000015E-4</c:v>
                </c:pt>
                <c:pt idx="8505">
                  <c:v>5.5173000000000006E-4</c:v>
                </c:pt>
                <c:pt idx="8506">
                  <c:v>5.4040000000000013E-4</c:v>
                </c:pt>
                <c:pt idx="8507">
                  <c:v>5.4664000000000015E-4</c:v>
                </c:pt>
                <c:pt idx="8508">
                  <c:v>5.4414000000000014E-4</c:v>
                </c:pt>
                <c:pt idx="8509">
                  <c:v>5.4913000000000021E-4</c:v>
                </c:pt>
                <c:pt idx="8510">
                  <c:v>5.4347000000000011E-4</c:v>
                </c:pt>
                <c:pt idx="8511">
                  <c:v>5.4975000000000011E-4</c:v>
                </c:pt>
                <c:pt idx="8512">
                  <c:v>5.4539000000000009E-4</c:v>
                </c:pt>
                <c:pt idx="8513">
                  <c:v>5.3728000000000011E-4</c:v>
                </c:pt>
                <c:pt idx="8514">
                  <c:v>5.4283000000000011E-4</c:v>
                </c:pt>
                <c:pt idx="8515">
                  <c:v>5.485100000000001E-4</c:v>
                </c:pt>
                <c:pt idx="8516">
                  <c:v>5.5162000000000006E-4</c:v>
                </c:pt>
                <c:pt idx="8517">
                  <c:v>5.5038000000000016E-4</c:v>
                </c:pt>
                <c:pt idx="8518">
                  <c:v>5.4919000000000018E-4</c:v>
                </c:pt>
                <c:pt idx="8519">
                  <c:v>5.4538000000000015E-4</c:v>
                </c:pt>
                <c:pt idx="8520">
                  <c:v>5.4414000000000014E-4</c:v>
                </c:pt>
                <c:pt idx="8521">
                  <c:v>5.5038000000000016E-4</c:v>
                </c:pt>
                <c:pt idx="8522">
                  <c:v>5.4539000000000009E-4</c:v>
                </c:pt>
                <c:pt idx="8523">
                  <c:v>5.4538000000000015E-4</c:v>
                </c:pt>
                <c:pt idx="8524">
                  <c:v>5.5412000000000007E-4</c:v>
                </c:pt>
                <c:pt idx="8525">
                  <c:v>5.4975000000000011E-4</c:v>
                </c:pt>
                <c:pt idx="8526">
                  <c:v>5.3603000000000006E-4</c:v>
                </c:pt>
                <c:pt idx="8527">
                  <c:v>5.4283000000000011E-4</c:v>
                </c:pt>
                <c:pt idx="8528">
                  <c:v>5.4414000000000014E-4</c:v>
                </c:pt>
                <c:pt idx="8529">
                  <c:v>5.4913000000000021E-4</c:v>
                </c:pt>
                <c:pt idx="8530">
                  <c:v>5.4788000000000026E-4</c:v>
                </c:pt>
                <c:pt idx="8531">
                  <c:v>5.5873000000000012E-4</c:v>
                </c:pt>
                <c:pt idx="8532">
                  <c:v>5.5911000000000014E-4</c:v>
                </c:pt>
                <c:pt idx="8533">
                  <c:v>5.4919000000000018E-4</c:v>
                </c:pt>
                <c:pt idx="8534">
                  <c:v>5.4913000000000021E-4</c:v>
                </c:pt>
                <c:pt idx="8535">
                  <c:v>5.5038000000000016E-4</c:v>
                </c:pt>
                <c:pt idx="8536">
                  <c:v>5.4220000000000006E-4</c:v>
                </c:pt>
                <c:pt idx="8537">
                  <c:v>5.4601000000000009E-4</c:v>
                </c:pt>
                <c:pt idx="8538">
                  <c:v>5.5661000000000013E-4</c:v>
                </c:pt>
                <c:pt idx="8539">
                  <c:v>5.4728000000000014E-4</c:v>
                </c:pt>
                <c:pt idx="8540">
                  <c:v>5.5100000000000006E-4</c:v>
                </c:pt>
                <c:pt idx="8541">
                  <c:v>5.4539000000000009E-4</c:v>
                </c:pt>
                <c:pt idx="8542">
                  <c:v>5.4601000000000009E-4</c:v>
                </c:pt>
                <c:pt idx="8543">
                  <c:v>5.4289000000000008E-4</c:v>
                </c:pt>
                <c:pt idx="8544">
                  <c:v>5.3915000000000007E-4</c:v>
                </c:pt>
                <c:pt idx="8545">
                  <c:v>5.3291000000000015E-4</c:v>
                </c:pt>
                <c:pt idx="8546">
                  <c:v>5.4410000000000027E-4</c:v>
                </c:pt>
                <c:pt idx="8547">
                  <c:v>5.4601000000000009E-4</c:v>
                </c:pt>
                <c:pt idx="8548">
                  <c:v>5.3541000000000005E-4</c:v>
                </c:pt>
                <c:pt idx="8549">
                  <c:v>5.4227000000000008E-4</c:v>
                </c:pt>
                <c:pt idx="8550">
                  <c:v>5.4040000000000013E-4</c:v>
                </c:pt>
                <c:pt idx="8551">
                  <c:v>5.3202000000000013E-4</c:v>
                </c:pt>
                <c:pt idx="8552">
                  <c:v>5.5555000000000003E-4</c:v>
                </c:pt>
                <c:pt idx="8553">
                  <c:v>5.4227000000000008E-4</c:v>
                </c:pt>
                <c:pt idx="8554">
                  <c:v>5.485100000000001E-4</c:v>
                </c:pt>
                <c:pt idx="8555">
                  <c:v>5.4919000000000018E-4</c:v>
                </c:pt>
                <c:pt idx="8556">
                  <c:v>5.5162000000000006E-4</c:v>
                </c:pt>
                <c:pt idx="8557">
                  <c:v>5.5555000000000003E-4</c:v>
                </c:pt>
                <c:pt idx="8558">
                  <c:v>5.4347000000000011E-4</c:v>
                </c:pt>
                <c:pt idx="8559">
                  <c:v>5.6064000000000016E-4</c:v>
                </c:pt>
                <c:pt idx="8560">
                  <c:v>5.5287000000000012E-4</c:v>
                </c:pt>
                <c:pt idx="8561">
                  <c:v>5.4726000000000015E-4</c:v>
                </c:pt>
                <c:pt idx="8562">
                  <c:v>5.5474000000000007E-4</c:v>
                </c:pt>
                <c:pt idx="8563">
                  <c:v>5.5287000000000012E-4</c:v>
                </c:pt>
                <c:pt idx="8564">
                  <c:v>5.4538000000000015E-4</c:v>
                </c:pt>
                <c:pt idx="8565">
                  <c:v>5.4476000000000014E-4</c:v>
                </c:pt>
                <c:pt idx="8566">
                  <c:v>5.5474000000000007E-4</c:v>
                </c:pt>
                <c:pt idx="8567">
                  <c:v>5.4029000000000013E-4</c:v>
                </c:pt>
                <c:pt idx="8568">
                  <c:v>5.5364000000000021E-4</c:v>
                </c:pt>
                <c:pt idx="8569">
                  <c:v>5.5973000000000014E-4</c:v>
                </c:pt>
                <c:pt idx="8570">
                  <c:v>5.5287000000000012E-4</c:v>
                </c:pt>
                <c:pt idx="8571">
                  <c:v>5.3902000000000008E-4</c:v>
                </c:pt>
                <c:pt idx="8572">
                  <c:v>5.5162000000000006E-4</c:v>
                </c:pt>
                <c:pt idx="8573">
                  <c:v>5.5848000000000009E-4</c:v>
                </c:pt>
                <c:pt idx="8574">
                  <c:v>5.4664000000000015E-4</c:v>
                </c:pt>
                <c:pt idx="8575">
                  <c:v>5.5350000000000006E-4</c:v>
                </c:pt>
                <c:pt idx="8576">
                  <c:v>5.1422000000000013E-4</c:v>
                </c:pt>
                <c:pt idx="8577">
                  <c:v>5.4414000000000014E-4</c:v>
                </c:pt>
                <c:pt idx="8578">
                  <c:v>5.5225000000000001E-4</c:v>
                </c:pt>
                <c:pt idx="8579">
                  <c:v>5.5110000000000011E-4</c:v>
                </c:pt>
                <c:pt idx="8580">
                  <c:v>5.5911000000000014E-4</c:v>
                </c:pt>
                <c:pt idx="8581">
                  <c:v>5.4029000000000013E-4</c:v>
                </c:pt>
                <c:pt idx="8582">
                  <c:v>5.4919000000000018E-4</c:v>
                </c:pt>
                <c:pt idx="8583">
                  <c:v>5.4788000000000026E-4</c:v>
                </c:pt>
                <c:pt idx="8584">
                  <c:v>5.4601000000000009E-4</c:v>
                </c:pt>
                <c:pt idx="8585">
                  <c:v>5.4788000000000026E-4</c:v>
                </c:pt>
                <c:pt idx="8586">
                  <c:v>5.5110000000000011E-4</c:v>
                </c:pt>
                <c:pt idx="8587">
                  <c:v>5.6285000000000016E-4</c:v>
                </c:pt>
                <c:pt idx="8588">
                  <c:v>5.4919000000000018E-4</c:v>
                </c:pt>
                <c:pt idx="8589">
                  <c:v>5.4975000000000011E-4</c:v>
                </c:pt>
                <c:pt idx="8590">
                  <c:v>5.4788000000000026E-4</c:v>
                </c:pt>
                <c:pt idx="8591">
                  <c:v>5.4283000000000011E-4</c:v>
                </c:pt>
                <c:pt idx="8592">
                  <c:v>5.5911000000000014E-4</c:v>
                </c:pt>
                <c:pt idx="8593">
                  <c:v>5.4102000000000013E-4</c:v>
                </c:pt>
                <c:pt idx="8594">
                  <c:v>5.5911000000000014E-4</c:v>
                </c:pt>
                <c:pt idx="8595">
                  <c:v>5.5412000000000007E-4</c:v>
                </c:pt>
                <c:pt idx="8596">
                  <c:v>5.5110000000000011E-4</c:v>
                </c:pt>
                <c:pt idx="8597">
                  <c:v>5.5162000000000006E-4</c:v>
                </c:pt>
                <c:pt idx="8598">
                  <c:v>5.485100000000001E-4</c:v>
                </c:pt>
                <c:pt idx="8599">
                  <c:v>5.4664000000000015E-4</c:v>
                </c:pt>
                <c:pt idx="8600">
                  <c:v>5.4788000000000026E-4</c:v>
                </c:pt>
                <c:pt idx="8601">
                  <c:v>5.5110000000000011E-4</c:v>
                </c:pt>
                <c:pt idx="8602">
                  <c:v>5.4601000000000009E-4</c:v>
                </c:pt>
                <c:pt idx="8603">
                  <c:v>5.4165000000000018E-4</c:v>
                </c:pt>
                <c:pt idx="8604">
                  <c:v>5.2730000000000008E-4</c:v>
                </c:pt>
                <c:pt idx="8605">
                  <c:v>5.4102000000000013E-4</c:v>
                </c:pt>
                <c:pt idx="8606">
                  <c:v>5.4476000000000014E-4</c:v>
                </c:pt>
                <c:pt idx="8607">
                  <c:v>5.4539000000000009E-4</c:v>
                </c:pt>
                <c:pt idx="8608">
                  <c:v>5.5162000000000006E-4</c:v>
                </c:pt>
                <c:pt idx="8609">
                  <c:v>5.5038000000000016E-4</c:v>
                </c:pt>
                <c:pt idx="8610">
                  <c:v>5.5555000000000003E-4</c:v>
                </c:pt>
                <c:pt idx="8611">
                  <c:v>5.4788000000000026E-4</c:v>
                </c:pt>
                <c:pt idx="8612">
                  <c:v>5.3329000000000007E-4</c:v>
                </c:pt>
                <c:pt idx="8613">
                  <c:v>5.3291000000000015E-4</c:v>
                </c:pt>
                <c:pt idx="8614">
                  <c:v>5.5100000000000006E-4</c:v>
                </c:pt>
                <c:pt idx="8615">
                  <c:v>5.4352000000000024E-4</c:v>
                </c:pt>
                <c:pt idx="8616">
                  <c:v>5.5682000000000008E-4</c:v>
                </c:pt>
                <c:pt idx="8617">
                  <c:v>5.5350000000000006E-4</c:v>
                </c:pt>
                <c:pt idx="8618">
                  <c:v>5.4539000000000009E-4</c:v>
                </c:pt>
                <c:pt idx="8619">
                  <c:v>5.4283000000000011E-4</c:v>
                </c:pt>
                <c:pt idx="8620">
                  <c:v>5.4788000000000026E-4</c:v>
                </c:pt>
                <c:pt idx="8621">
                  <c:v>5.4788000000000026E-4</c:v>
                </c:pt>
                <c:pt idx="8622">
                  <c:v>5.4601000000000009E-4</c:v>
                </c:pt>
                <c:pt idx="8623">
                  <c:v>5.485100000000001E-4</c:v>
                </c:pt>
                <c:pt idx="8624">
                  <c:v>5.4289000000000008E-4</c:v>
                </c:pt>
                <c:pt idx="8625">
                  <c:v>5.4476000000000014E-4</c:v>
                </c:pt>
                <c:pt idx="8626">
                  <c:v>5.5110000000000011E-4</c:v>
                </c:pt>
                <c:pt idx="8627">
                  <c:v>5.4788000000000026E-4</c:v>
                </c:pt>
                <c:pt idx="8628">
                  <c:v>5.4539000000000009E-4</c:v>
                </c:pt>
                <c:pt idx="8629">
                  <c:v>5.4539000000000009E-4</c:v>
                </c:pt>
                <c:pt idx="8630">
                  <c:v>5.4726000000000015E-4</c:v>
                </c:pt>
                <c:pt idx="8631">
                  <c:v>5.4476000000000014E-4</c:v>
                </c:pt>
                <c:pt idx="8632">
                  <c:v>5.4227000000000008E-4</c:v>
                </c:pt>
                <c:pt idx="8633">
                  <c:v>5.4476000000000014E-4</c:v>
                </c:pt>
                <c:pt idx="8634">
                  <c:v>5.3603000000000006E-4</c:v>
                </c:pt>
                <c:pt idx="8635">
                  <c:v>5.5038000000000016E-4</c:v>
                </c:pt>
                <c:pt idx="8636">
                  <c:v>5.4539000000000009E-4</c:v>
                </c:pt>
                <c:pt idx="8637">
                  <c:v>5.3457000000000016E-4</c:v>
                </c:pt>
                <c:pt idx="8638">
                  <c:v>5.485100000000001E-4</c:v>
                </c:pt>
                <c:pt idx="8639">
                  <c:v>5.5162000000000006E-4</c:v>
                </c:pt>
                <c:pt idx="8640">
                  <c:v>5.4220000000000006E-4</c:v>
                </c:pt>
                <c:pt idx="8641">
                  <c:v>5.4726000000000015E-4</c:v>
                </c:pt>
                <c:pt idx="8642">
                  <c:v>5.4539000000000009E-4</c:v>
                </c:pt>
                <c:pt idx="8643">
                  <c:v>5.4227000000000008E-4</c:v>
                </c:pt>
                <c:pt idx="8644">
                  <c:v>5.4665000000000009E-4</c:v>
                </c:pt>
                <c:pt idx="8645">
                  <c:v>5.5100000000000006E-4</c:v>
                </c:pt>
                <c:pt idx="8646">
                  <c:v>5.4788000000000026E-4</c:v>
                </c:pt>
                <c:pt idx="8647">
                  <c:v>5.5038000000000016E-4</c:v>
                </c:pt>
                <c:pt idx="8648">
                  <c:v>5.4788000000000026E-4</c:v>
                </c:pt>
                <c:pt idx="8649">
                  <c:v>5.4283000000000011E-4</c:v>
                </c:pt>
                <c:pt idx="8650">
                  <c:v>5.3167000000000015E-4</c:v>
                </c:pt>
                <c:pt idx="8651">
                  <c:v>5.4352000000000024E-4</c:v>
                </c:pt>
                <c:pt idx="8652">
                  <c:v>5.4040000000000013E-4</c:v>
                </c:pt>
                <c:pt idx="8653">
                  <c:v>5.4601000000000009E-4</c:v>
                </c:pt>
                <c:pt idx="8654">
                  <c:v>5.4664000000000015E-4</c:v>
                </c:pt>
                <c:pt idx="8655">
                  <c:v>5.4664000000000015E-4</c:v>
                </c:pt>
                <c:pt idx="8656">
                  <c:v>5.5937000000000011E-4</c:v>
                </c:pt>
                <c:pt idx="8657">
                  <c:v>5.4414000000000014E-4</c:v>
                </c:pt>
                <c:pt idx="8658">
                  <c:v>5.4664000000000015E-4</c:v>
                </c:pt>
                <c:pt idx="8659">
                  <c:v>5.4476000000000014E-4</c:v>
                </c:pt>
                <c:pt idx="8660">
                  <c:v>5.4227000000000008E-4</c:v>
                </c:pt>
                <c:pt idx="8661">
                  <c:v>5.4913000000000021E-4</c:v>
                </c:pt>
                <c:pt idx="8662">
                  <c:v>5.4601000000000009E-4</c:v>
                </c:pt>
                <c:pt idx="8663">
                  <c:v>5.485100000000001E-4</c:v>
                </c:pt>
                <c:pt idx="8664">
                  <c:v>5.5491000000000015E-4</c:v>
                </c:pt>
                <c:pt idx="8665">
                  <c:v>5.3965000000000013E-4</c:v>
                </c:pt>
                <c:pt idx="8666">
                  <c:v>5.3915000000000007E-4</c:v>
                </c:pt>
                <c:pt idx="8667">
                  <c:v>5.4165000000000018E-4</c:v>
                </c:pt>
                <c:pt idx="8668">
                  <c:v>5.5848000000000009E-4</c:v>
                </c:pt>
                <c:pt idx="8669">
                  <c:v>5.4975000000000011E-4</c:v>
                </c:pt>
                <c:pt idx="8670">
                  <c:v>5.6098000000000009E-4</c:v>
                </c:pt>
                <c:pt idx="8671">
                  <c:v>5.4788000000000026E-4</c:v>
                </c:pt>
                <c:pt idx="8672">
                  <c:v>5.4788000000000026E-4</c:v>
                </c:pt>
                <c:pt idx="8673">
                  <c:v>5.4289000000000008E-4</c:v>
                </c:pt>
                <c:pt idx="8674">
                  <c:v>5.4220000000000006E-4</c:v>
                </c:pt>
                <c:pt idx="8675">
                  <c:v>5.4165000000000018E-4</c:v>
                </c:pt>
                <c:pt idx="8676">
                  <c:v>5.5100000000000006E-4</c:v>
                </c:pt>
                <c:pt idx="8677">
                  <c:v>5.4728000000000014E-4</c:v>
                </c:pt>
                <c:pt idx="8678">
                  <c:v>5.4040000000000013E-4</c:v>
                </c:pt>
                <c:pt idx="8679">
                  <c:v>5.485100000000001E-4</c:v>
                </c:pt>
                <c:pt idx="8680">
                  <c:v>5.4975000000000011E-4</c:v>
                </c:pt>
                <c:pt idx="8681">
                  <c:v>5.4347000000000011E-4</c:v>
                </c:pt>
                <c:pt idx="8682">
                  <c:v>5.4728000000000014E-4</c:v>
                </c:pt>
                <c:pt idx="8683">
                  <c:v>5.4289000000000008E-4</c:v>
                </c:pt>
                <c:pt idx="8684">
                  <c:v>5.3838000000000009E-4</c:v>
                </c:pt>
                <c:pt idx="8685">
                  <c:v>5.4414000000000014E-4</c:v>
                </c:pt>
                <c:pt idx="8686">
                  <c:v>5.4227000000000008E-4</c:v>
                </c:pt>
                <c:pt idx="8687">
                  <c:v>5.4092000000000018E-4</c:v>
                </c:pt>
                <c:pt idx="8688">
                  <c:v>5.4040000000000013E-4</c:v>
                </c:pt>
                <c:pt idx="8689">
                  <c:v>5.3479000000000016E-4</c:v>
                </c:pt>
                <c:pt idx="8690">
                  <c:v>5.4539000000000009E-4</c:v>
                </c:pt>
                <c:pt idx="8691">
                  <c:v>5.3853000000000006E-4</c:v>
                </c:pt>
                <c:pt idx="8692">
                  <c:v>5.3774000000000009E-4</c:v>
                </c:pt>
                <c:pt idx="8693">
                  <c:v>5.4913000000000021E-4</c:v>
                </c:pt>
                <c:pt idx="8694">
                  <c:v>5.4538000000000015E-4</c:v>
                </c:pt>
                <c:pt idx="8695">
                  <c:v>5.4664000000000015E-4</c:v>
                </c:pt>
                <c:pt idx="8696">
                  <c:v>5.4913000000000021E-4</c:v>
                </c:pt>
                <c:pt idx="8697">
                  <c:v>5.5491000000000015E-4</c:v>
                </c:pt>
                <c:pt idx="8698">
                  <c:v>5.3457000000000016E-4</c:v>
                </c:pt>
                <c:pt idx="8699">
                  <c:v>5.4726000000000015E-4</c:v>
                </c:pt>
                <c:pt idx="8700">
                  <c:v>5.4040000000000013E-4</c:v>
                </c:pt>
                <c:pt idx="8701">
                  <c:v>5.4289000000000008E-4</c:v>
                </c:pt>
                <c:pt idx="8702">
                  <c:v>5.3666000000000011E-4</c:v>
                </c:pt>
                <c:pt idx="8703">
                  <c:v>5.485100000000001E-4</c:v>
                </c:pt>
                <c:pt idx="8704">
                  <c:v>5.3202000000000013E-4</c:v>
                </c:pt>
                <c:pt idx="8705">
                  <c:v>5.4352000000000024E-4</c:v>
                </c:pt>
                <c:pt idx="8706">
                  <c:v>5.3479000000000016E-4</c:v>
                </c:pt>
                <c:pt idx="8707">
                  <c:v>5.3011000000000009E-4</c:v>
                </c:pt>
                <c:pt idx="8708">
                  <c:v>5.4913000000000021E-4</c:v>
                </c:pt>
                <c:pt idx="8709">
                  <c:v>5.4347000000000011E-4</c:v>
                </c:pt>
                <c:pt idx="8710">
                  <c:v>5.4726000000000015E-4</c:v>
                </c:pt>
                <c:pt idx="8711">
                  <c:v>5.3915000000000007E-4</c:v>
                </c:pt>
                <c:pt idx="8712">
                  <c:v>5.4414000000000014E-4</c:v>
                </c:pt>
                <c:pt idx="8713">
                  <c:v>5.5225000000000001E-4</c:v>
                </c:pt>
                <c:pt idx="8714">
                  <c:v>5.5619000000000013E-4</c:v>
                </c:pt>
                <c:pt idx="8715">
                  <c:v>5.5350000000000006E-4</c:v>
                </c:pt>
                <c:pt idx="8716">
                  <c:v>5.5364000000000021E-4</c:v>
                </c:pt>
                <c:pt idx="8717">
                  <c:v>5.485100000000001E-4</c:v>
                </c:pt>
                <c:pt idx="8718">
                  <c:v>5.2730000000000008E-4</c:v>
                </c:pt>
                <c:pt idx="8719">
                  <c:v>5.4788000000000026E-4</c:v>
                </c:pt>
                <c:pt idx="8720">
                  <c:v>5.4476000000000014E-4</c:v>
                </c:pt>
                <c:pt idx="8721">
                  <c:v>5.2418000000000018E-4</c:v>
                </c:pt>
                <c:pt idx="8722">
                  <c:v>5.3229000000000004E-4</c:v>
                </c:pt>
                <c:pt idx="8723">
                  <c:v>5.4352000000000024E-4</c:v>
                </c:pt>
                <c:pt idx="8724">
                  <c:v>5.4728000000000014E-4</c:v>
                </c:pt>
                <c:pt idx="8725">
                  <c:v>5.4665000000000009E-4</c:v>
                </c:pt>
                <c:pt idx="8726">
                  <c:v>5.5287000000000012E-4</c:v>
                </c:pt>
                <c:pt idx="8727">
                  <c:v>5.4102000000000013E-4</c:v>
                </c:pt>
                <c:pt idx="8728">
                  <c:v>5.4664000000000015E-4</c:v>
                </c:pt>
                <c:pt idx="8729">
                  <c:v>5.3853000000000006E-4</c:v>
                </c:pt>
                <c:pt idx="8730">
                  <c:v>5.5428000000000009E-4</c:v>
                </c:pt>
                <c:pt idx="8731">
                  <c:v>5.485100000000001E-4</c:v>
                </c:pt>
                <c:pt idx="8732">
                  <c:v>5.485100000000001E-4</c:v>
                </c:pt>
                <c:pt idx="8733">
                  <c:v>5.3775000000000003E-4</c:v>
                </c:pt>
                <c:pt idx="8734">
                  <c:v>5.4352000000000024E-4</c:v>
                </c:pt>
                <c:pt idx="8735">
                  <c:v>5.3711000000000015E-4</c:v>
                </c:pt>
                <c:pt idx="8736">
                  <c:v>5.4476000000000014E-4</c:v>
                </c:pt>
                <c:pt idx="8737">
                  <c:v>5.4539000000000009E-4</c:v>
                </c:pt>
                <c:pt idx="8738">
                  <c:v>5.5474000000000007E-4</c:v>
                </c:pt>
                <c:pt idx="8739">
                  <c:v>5.5038000000000016E-4</c:v>
                </c:pt>
                <c:pt idx="8740">
                  <c:v>5.4664000000000015E-4</c:v>
                </c:pt>
                <c:pt idx="8741">
                  <c:v>5.4919000000000018E-4</c:v>
                </c:pt>
                <c:pt idx="8742">
                  <c:v>5.4788000000000026E-4</c:v>
                </c:pt>
                <c:pt idx="8743">
                  <c:v>5.5100000000000006E-4</c:v>
                </c:pt>
                <c:pt idx="8744">
                  <c:v>5.4539000000000009E-4</c:v>
                </c:pt>
                <c:pt idx="8745">
                  <c:v>5.6318000000000015E-4</c:v>
                </c:pt>
                <c:pt idx="8746">
                  <c:v>5.4220000000000006E-4</c:v>
                </c:pt>
                <c:pt idx="8747">
                  <c:v>5.4040000000000013E-4</c:v>
                </c:pt>
                <c:pt idx="8748">
                  <c:v>5.4913000000000021E-4</c:v>
                </c:pt>
                <c:pt idx="8749">
                  <c:v>5.4665000000000009E-4</c:v>
                </c:pt>
                <c:pt idx="8750">
                  <c:v>5.4414000000000014E-4</c:v>
                </c:pt>
                <c:pt idx="8751">
                  <c:v>5.5287000000000012E-4</c:v>
                </c:pt>
                <c:pt idx="8752">
                  <c:v>5.4040000000000013E-4</c:v>
                </c:pt>
                <c:pt idx="8753">
                  <c:v>5.4975000000000011E-4</c:v>
                </c:pt>
                <c:pt idx="8754">
                  <c:v>5.4102000000000013E-4</c:v>
                </c:pt>
                <c:pt idx="8755">
                  <c:v>5.4352000000000024E-4</c:v>
                </c:pt>
                <c:pt idx="8756">
                  <c:v>5.4788000000000026E-4</c:v>
                </c:pt>
                <c:pt idx="8757">
                  <c:v>5.4788000000000026E-4</c:v>
                </c:pt>
                <c:pt idx="8758">
                  <c:v>5.3902000000000008E-4</c:v>
                </c:pt>
                <c:pt idx="8759">
                  <c:v>5.4352000000000024E-4</c:v>
                </c:pt>
                <c:pt idx="8760">
                  <c:v>5.3853000000000006E-4</c:v>
                </c:pt>
                <c:pt idx="8761">
                  <c:v>5.4352000000000024E-4</c:v>
                </c:pt>
                <c:pt idx="8762">
                  <c:v>5.4726000000000015E-4</c:v>
                </c:pt>
                <c:pt idx="8763">
                  <c:v>5.335400000000001E-4</c:v>
                </c:pt>
                <c:pt idx="8764">
                  <c:v>5.3838000000000009E-4</c:v>
                </c:pt>
                <c:pt idx="8765">
                  <c:v>5.4227000000000008E-4</c:v>
                </c:pt>
                <c:pt idx="8766">
                  <c:v>5.4474000000000026E-4</c:v>
                </c:pt>
                <c:pt idx="8767">
                  <c:v>5.3902000000000008E-4</c:v>
                </c:pt>
                <c:pt idx="8768">
                  <c:v>5.4102000000000013E-4</c:v>
                </c:pt>
                <c:pt idx="8769">
                  <c:v>5.3915000000000007E-4</c:v>
                </c:pt>
                <c:pt idx="8770">
                  <c:v>5.4040000000000013E-4</c:v>
                </c:pt>
                <c:pt idx="8771">
                  <c:v>5.3853000000000006E-4</c:v>
                </c:pt>
                <c:pt idx="8772">
                  <c:v>5.3977000000000007E-4</c:v>
                </c:pt>
                <c:pt idx="8773">
                  <c:v>5.3853000000000006E-4</c:v>
                </c:pt>
                <c:pt idx="8774">
                  <c:v>5.5225000000000001E-4</c:v>
                </c:pt>
                <c:pt idx="8775">
                  <c:v>5.4728000000000014E-4</c:v>
                </c:pt>
                <c:pt idx="8776">
                  <c:v>5.3139000000000007E-4</c:v>
                </c:pt>
                <c:pt idx="8777">
                  <c:v>5.4289000000000008E-4</c:v>
                </c:pt>
                <c:pt idx="8778">
                  <c:v>5.4165000000000018E-4</c:v>
                </c:pt>
                <c:pt idx="8779">
                  <c:v>5.3266000000000012E-4</c:v>
                </c:pt>
                <c:pt idx="8780">
                  <c:v>5.4289000000000008E-4</c:v>
                </c:pt>
                <c:pt idx="8781">
                  <c:v>5.5287000000000012E-4</c:v>
                </c:pt>
                <c:pt idx="8782">
                  <c:v>5.4788000000000026E-4</c:v>
                </c:pt>
                <c:pt idx="8783">
                  <c:v>5.4165000000000018E-4</c:v>
                </c:pt>
                <c:pt idx="8784">
                  <c:v>5.3728000000000011E-4</c:v>
                </c:pt>
                <c:pt idx="8785">
                  <c:v>5.3902000000000008E-4</c:v>
                </c:pt>
                <c:pt idx="8786">
                  <c:v>5.3541000000000005E-4</c:v>
                </c:pt>
                <c:pt idx="8787">
                  <c:v>5.3603000000000006E-4</c:v>
                </c:pt>
                <c:pt idx="8788">
                  <c:v>5.4913000000000021E-4</c:v>
                </c:pt>
                <c:pt idx="8789">
                  <c:v>5.4788000000000026E-4</c:v>
                </c:pt>
                <c:pt idx="8790">
                  <c:v>5.4728000000000014E-4</c:v>
                </c:pt>
                <c:pt idx="8791">
                  <c:v>5.4539000000000009E-4</c:v>
                </c:pt>
                <c:pt idx="8792">
                  <c:v>5.3965000000000013E-4</c:v>
                </c:pt>
                <c:pt idx="8793">
                  <c:v>5.4726000000000015E-4</c:v>
                </c:pt>
                <c:pt idx="8794">
                  <c:v>5.4414000000000014E-4</c:v>
                </c:pt>
                <c:pt idx="8795">
                  <c:v>5.485100000000001E-4</c:v>
                </c:pt>
                <c:pt idx="8796">
                  <c:v>5.4788000000000026E-4</c:v>
                </c:pt>
                <c:pt idx="8797">
                  <c:v>5.4102000000000013E-4</c:v>
                </c:pt>
                <c:pt idx="8798">
                  <c:v>5.3977000000000007E-4</c:v>
                </c:pt>
                <c:pt idx="8799">
                  <c:v>5.5173000000000006E-4</c:v>
                </c:pt>
                <c:pt idx="8800">
                  <c:v>5.4919000000000018E-4</c:v>
                </c:pt>
                <c:pt idx="8801">
                  <c:v>5.4352000000000024E-4</c:v>
                </c:pt>
                <c:pt idx="8802">
                  <c:v>5.4788000000000026E-4</c:v>
                </c:pt>
                <c:pt idx="8803">
                  <c:v>5.5162000000000006E-4</c:v>
                </c:pt>
                <c:pt idx="8804">
                  <c:v>5.4352000000000024E-4</c:v>
                </c:pt>
                <c:pt idx="8805">
                  <c:v>5.4165000000000018E-4</c:v>
                </c:pt>
                <c:pt idx="8806">
                  <c:v>5.4283000000000011E-4</c:v>
                </c:pt>
                <c:pt idx="8807">
                  <c:v>5.3853000000000006E-4</c:v>
                </c:pt>
                <c:pt idx="8808">
                  <c:v>5.3393000000000017E-4</c:v>
                </c:pt>
                <c:pt idx="8809">
                  <c:v>5.4283000000000011E-4</c:v>
                </c:pt>
                <c:pt idx="8810">
                  <c:v>5.3915000000000007E-4</c:v>
                </c:pt>
                <c:pt idx="8811">
                  <c:v>5.4726000000000015E-4</c:v>
                </c:pt>
                <c:pt idx="8812">
                  <c:v>5.4352000000000024E-4</c:v>
                </c:pt>
                <c:pt idx="8813">
                  <c:v>5.4227000000000008E-4</c:v>
                </c:pt>
                <c:pt idx="8814">
                  <c:v>5.4726000000000015E-4</c:v>
                </c:pt>
                <c:pt idx="8815">
                  <c:v>5.4227000000000008E-4</c:v>
                </c:pt>
                <c:pt idx="8816">
                  <c:v>5.4227000000000008E-4</c:v>
                </c:pt>
                <c:pt idx="8817">
                  <c:v>5.3728000000000011E-4</c:v>
                </c:pt>
                <c:pt idx="8818">
                  <c:v>5.4474000000000026E-4</c:v>
                </c:pt>
                <c:pt idx="8819">
                  <c:v>5.3853000000000006E-4</c:v>
                </c:pt>
                <c:pt idx="8820">
                  <c:v>5.4538000000000015E-4</c:v>
                </c:pt>
                <c:pt idx="8821">
                  <c:v>5.4410000000000027E-4</c:v>
                </c:pt>
                <c:pt idx="8822">
                  <c:v>5.485100000000001E-4</c:v>
                </c:pt>
                <c:pt idx="8823">
                  <c:v>5.4165000000000018E-4</c:v>
                </c:pt>
                <c:pt idx="8824">
                  <c:v>5.4289000000000008E-4</c:v>
                </c:pt>
                <c:pt idx="8825">
                  <c:v>5.4601000000000009E-4</c:v>
                </c:pt>
                <c:pt idx="8826">
                  <c:v>5.4919000000000018E-4</c:v>
                </c:pt>
                <c:pt idx="8827">
                  <c:v>5.4664000000000015E-4</c:v>
                </c:pt>
                <c:pt idx="8828">
                  <c:v>5.4227000000000008E-4</c:v>
                </c:pt>
                <c:pt idx="8829">
                  <c:v>5.5162000000000006E-4</c:v>
                </c:pt>
                <c:pt idx="8830">
                  <c:v>5.5046000000000012E-4</c:v>
                </c:pt>
                <c:pt idx="8831">
                  <c:v>5.3647000000000015E-4</c:v>
                </c:pt>
                <c:pt idx="8832">
                  <c:v>5.4414000000000014E-4</c:v>
                </c:pt>
                <c:pt idx="8833">
                  <c:v>5.4040000000000013E-4</c:v>
                </c:pt>
                <c:pt idx="8834">
                  <c:v>5.4601000000000009E-4</c:v>
                </c:pt>
                <c:pt idx="8835">
                  <c:v>5.4476000000000014E-4</c:v>
                </c:pt>
                <c:pt idx="8836">
                  <c:v>5.4102000000000013E-4</c:v>
                </c:pt>
                <c:pt idx="8837">
                  <c:v>5.4792000000000024E-4</c:v>
                </c:pt>
                <c:pt idx="8838">
                  <c:v>5.4664000000000015E-4</c:v>
                </c:pt>
                <c:pt idx="8839">
                  <c:v>5.4601000000000009E-4</c:v>
                </c:pt>
                <c:pt idx="8840">
                  <c:v>5.4664000000000015E-4</c:v>
                </c:pt>
                <c:pt idx="8841">
                  <c:v>5.4726000000000015E-4</c:v>
                </c:pt>
                <c:pt idx="8842">
                  <c:v>5.3902000000000008E-4</c:v>
                </c:pt>
                <c:pt idx="8843">
                  <c:v>5.3790000000000012E-4</c:v>
                </c:pt>
                <c:pt idx="8844">
                  <c:v>5.4040000000000013E-4</c:v>
                </c:pt>
                <c:pt idx="8845">
                  <c:v>5.3977000000000007E-4</c:v>
                </c:pt>
                <c:pt idx="8846">
                  <c:v>5.4414000000000014E-4</c:v>
                </c:pt>
                <c:pt idx="8847">
                  <c:v>5.4728000000000014E-4</c:v>
                </c:pt>
                <c:pt idx="8848">
                  <c:v>5.4102000000000013E-4</c:v>
                </c:pt>
                <c:pt idx="8849">
                  <c:v>5.4601000000000009E-4</c:v>
                </c:pt>
                <c:pt idx="8850">
                  <c:v>5.3838000000000009E-4</c:v>
                </c:pt>
                <c:pt idx="8851">
                  <c:v>5.4289000000000008E-4</c:v>
                </c:pt>
                <c:pt idx="8852">
                  <c:v>5.3541000000000005E-4</c:v>
                </c:pt>
                <c:pt idx="8853">
                  <c:v>5.5350000000000006E-4</c:v>
                </c:pt>
                <c:pt idx="8854">
                  <c:v>5.4352000000000024E-4</c:v>
                </c:pt>
                <c:pt idx="8855">
                  <c:v>5.4726000000000015E-4</c:v>
                </c:pt>
                <c:pt idx="8856">
                  <c:v>5.4476000000000014E-4</c:v>
                </c:pt>
                <c:pt idx="8857">
                  <c:v>5.4410000000000027E-4</c:v>
                </c:pt>
                <c:pt idx="8858">
                  <c:v>5.485100000000001E-4</c:v>
                </c:pt>
                <c:pt idx="8859">
                  <c:v>5.4476000000000014E-4</c:v>
                </c:pt>
                <c:pt idx="8860">
                  <c:v>5.3266000000000012E-4</c:v>
                </c:pt>
                <c:pt idx="8861">
                  <c:v>5.4726000000000015E-4</c:v>
                </c:pt>
                <c:pt idx="8862">
                  <c:v>5.3965000000000013E-4</c:v>
                </c:pt>
                <c:pt idx="8863">
                  <c:v>5.4975000000000011E-4</c:v>
                </c:pt>
                <c:pt idx="8864">
                  <c:v>5.4788000000000026E-4</c:v>
                </c:pt>
                <c:pt idx="8865">
                  <c:v>5.4227000000000008E-4</c:v>
                </c:pt>
                <c:pt idx="8866">
                  <c:v>5.4539000000000009E-4</c:v>
                </c:pt>
                <c:pt idx="8867">
                  <c:v>5.4664000000000015E-4</c:v>
                </c:pt>
                <c:pt idx="8868">
                  <c:v>5.4726000000000015E-4</c:v>
                </c:pt>
                <c:pt idx="8869">
                  <c:v>5.5474000000000007E-4</c:v>
                </c:pt>
                <c:pt idx="8870">
                  <c:v>5.5474000000000007E-4</c:v>
                </c:pt>
                <c:pt idx="8871">
                  <c:v>5.4227000000000008E-4</c:v>
                </c:pt>
                <c:pt idx="8872">
                  <c:v>5.4538000000000015E-4</c:v>
                </c:pt>
                <c:pt idx="8873">
                  <c:v>5.5237000000000016E-4</c:v>
                </c:pt>
                <c:pt idx="8874">
                  <c:v>5.4476000000000014E-4</c:v>
                </c:pt>
                <c:pt idx="8875">
                  <c:v>5.4792000000000024E-4</c:v>
                </c:pt>
                <c:pt idx="8876">
                  <c:v>5.3902000000000008E-4</c:v>
                </c:pt>
                <c:pt idx="8877">
                  <c:v>5.5100000000000006E-4</c:v>
                </c:pt>
                <c:pt idx="8878">
                  <c:v>5.4289000000000008E-4</c:v>
                </c:pt>
                <c:pt idx="8879">
                  <c:v>5.4474000000000026E-4</c:v>
                </c:pt>
                <c:pt idx="8880">
                  <c:v>5.4788000000000026E-4</c:v>
                </c:pt>
                <c:pt idx="8881">
                  <c:v>5.4283000000000011E-4</c:v>
                </c:pt>
                <c:pt idx="8882">
                  <c:v>5.3915000000000007E-4</c:v>
                </c:pt>
                <c:pt idx="8883">
                  <c:v>5.3853000000000006E-4</c:v>
                </c:pt>
                <c:pt idx="8884">
                  <c:v>5.3011000000000009E-4</c:v>
                </c:pt>
                <c:pt idx="8885">
                  <c:v>5.6659000000000006E-4</c:v>
                </c:pt>
                <c:pt idx="8886">
                  <c:v>5.4352000000000024E-4</c:v>
                </c:pt>
                <c:pt idx="8887">
                  <c:v>5.4913000000000021E-4</c:v>
                </c:pt>
                <c:pt idx="8888">
                  <c:v>5.3728000000000011E-4</c:v>
                </c:pt>
                <c:pt idx="8889">
                  <c:v>5.5225000000000001E-4</c:v>
                </c:pt>
                <c:pt idx="8890">
                  <c:v>5.3790000000000012E-4</c:v>
                </c:pt>
                <c:pt idx="8891">
                  <c:v>5.4913000000000021E-4</c:v>
                </c:pt>
                <c:pt idx="8892">
                  <c:v>5.4474000000000026E-4</c:v>
                </c:pt>
                <c:pt idx="8893">
                  <c:v>5.4664000000000015E-4</c:v>
                </c:pt>
                <c:pt idx="8894">
                  <c:v>5.4227000000000008E-4</c:v>
                </c:pt>
                <c:pt idx="8895">
                  <c:v>5.4165000000000018E-4</c:v>
                </c:pt>
                <c:pt idx="8896">
                  <c:v>5.4040000000000013E-4</c:v>
                </c:pt>
                <c:pt idx="8897">
                  <c:v>5.4601000000000009E-4</c:v>
                </c:pt>
                <c:pt idx="8898">
                  <c:v>5.4792000000000024E-4</c:v>
                </c:pt>
                <c:pt idx="8899">
                  <c:v>5.4538000000000015E-4</c:v>
                </c:pt>
                <c:pt idx="8900">
                  <c:v>5.4165000000000018E-4</c:v>
                </c:pt>
                <c:pt idx="8901">
                  <c:v>5.4601000000000009E-4</c:v>
                </c:pt>
                <c:pt idx="8902">
                  <c:v>5.5301000000000026E-4</c:v>
                </c:pt>
                <c:pt idx="8903">
                  <c:v>5.4476000000000014E-4</c:v>
                </c:pt>
                <c:pt idx="8904">
                  <c:v>5.4983000000000018E-4</c:v>
                </c:pt>
                <c:pt idx="8905">
                  <c:v>5.4352000000000024E-4</c:v>
                </c:pt>
                <c:pt idx="8906">
                  <c:v>5.3902000000000008E-4</c:v>
                </c:pt>
                <c:pt idx="8907">
                  <c:v>5.4975000000000011E-4</c:v>
                </c:pt>
                <c:pt idx="8908">
                  <c:v>5.3416000000000021E-4</c:v>
                </c:pt>
                <c:pt idx="8909">
                  <c:v>5.6159999999999999E-4</c:v>
                </c:pt>
                <c:pt idx="8910">
                  <c:v>5.5491000000000015E-4</c:v>
                </c:pt>
                <c:pt idx="8911">
                  <c:v>5.4414000000000014E-4</c:v>
                </c:pt>
                <c:pt idx="8912">
                  <c:v>5.4664000000000015E-4</c:v>
                </c:pt>
                <c:pt idx="8913">
                  <c:v>5.3965000000000013E-4</c:v>
                </c:pt>
                <c:pt idx="8914">
                  <c:v>5.5350000000000006E-4</c:v>
                </c:pt>
                <c:pt idx="8915">
                  <c:v>5.4983000000000018E-4</c:v>
                </c:pt>
                <c:pt idx="8916">
                  <c:v>5.5110000000000011E-4</c:v>
                </c:pt>
                <c:pt idx="8917">
                  <c:v>5.5038000000000016E-4</c:v>
                </c:pt>
                <c:pt idx="8918">
                  <c:v>5.485100000000001E-4</c:v>
                </c:pt>
                <c:pt idx="8919">
                  <c:v>5.4726000000000015E-4</c:v>
                </c:pt>
                <c:pt idx="8920">
                  <c:v>5.5474000000000007E-4</c:v>
                </c:pt>
                <c:pt idx="8921">
                  <c:v>5.4476000000000014E-4</c:v>
                </c:pt>
                <c:pt idx="8922">
                  <c:v>5.4601000000000009E-4</c:v>
                </c:pt>
                <c:pt idx="8923">
                  <c:v>5.4726000000000015E-4</c:v>
                </c:pt>
                <c:pt idx="8924">
                  <c:v>5.4040000000000013E-4</c:v>
                </c:pt>
                <c:pt idx="8925">
                  <c:v>5.5350000000000006E-4</c:v>
                </c:pt>
                <c:pt idx="8926">
                  <c:v>5.5682000000000008E-4</c:v>
                </c:pt>
                <c:pt idx="8927">
                  <c:v>5.5110000000000011E-4</c:v>
                </c:pt>
                <c:pt idx="8928">
                  <c:v>5.4913000000000021E-4</c:v>
                </c:pt>
                <c:pt idx="8929">
                  <c:v>5.5100000000000006E-4</c:v>
                </c:pt>
                <c:pt idx="8930">
                  <c:v>5.4414000000000014E-4</c:v>
                </c:pt>
                <c:pt idx="8931">
                  <c:v>5.4983000000000018E-4</c:v>
                </c:pt>
                <c:pt idx="8932">
                  <c:v>5.5100000000000006E-4</c:v>
                </c:pt>
                <c:pt idx="8933">
                  <c:v>5.4788000000000026E-4</c:v>
                </c:pt>
                <c:pt idx="8934">
                  <c:v>5.5412000000000007E-4</c:v>
                </c:pt>
                <c:pt idx="8935">
                  <c:v>5.4347000000000011E-4</c:v>
                </c:pt>
                <c:pt idx="8936">
                  <c:v>5.4664000000000015E-4</c:v>
                </c:pt>
                <c:pt idx="8937">
                  <c:v>5.5786000000000008E-4</c:v>
                </c:pt>
                <c:pt idx="8938">
                  <c:v>5.5100000000000006E-4</c:v>
                </c:pt>
                <c:pt idx="8939">
                  <c:v>5.4792000000000024E-4</c:v>
                </c:pt>
                <c:pt idx="8940">
                  <c:v>5.4788000000000026E-4</c:v>
                </c:pt>
                <c:pt idx="8941">
                  <c:v>5.5287000000000012E-4</c:v>
                </c:pt>
                <c:pt idx="8942">
                  <c:v>5.5412000000000007E-4</c:v>
                </c:pt>
                <c:pt idx="8943">
                  <c:v>5.5555000000000003E-4</c:v>
                </c:pt>
                <c:pt idx="8944">
                  <c:v>5.6064000000000016E-4</c:v>
                </c:pt>
                <c:pt idx="8945">
                  <c:v>5.5474000000000007E-4</c:v>
                </c:pt>
                <c:pt idx="8946">
                  <c:v>5.4792000000000024E-4</c:v>
                </c:pt>
                <c:pt idx="8947">
                  <c:v>5.5973000000000014E-4</c:v>
                </c:pt>
                <c:pt idx="8948">
                  <c:v>5.5287000000000012E-4</c:v>
                </c:pt>
                <c:pt idx="8949">
                  <c:v>5.4601000000000009E-4</c:v>
                </c:pt>
                <c:pt idx="8950">
                  <c:v>5.6509000000000008E-4</c:v>
                </c:pt>
                <c:pt idx="8951">
                  <c:v>5.5162000000000006E-4</c:v>
                </c:pt>
                <c:pt idx="8952">
                  <c:v>5.5474000000000007E-4</c:v>
                </c:pt>
                <c:pt idx="8953">
                  <c:v>5.5537000000000013E-4</c:v>
                </c:pt>
                <c:pt idx="8954">
                  <c:v>5.4788000000000026E-4</c:v>
                </c:pt>
                <c:pt idx="8955">
                  <c:v>5.5038000000000016E-4</c:v>
                </c:pt>
                <c:pt idx="8956">
                  <c:v>5.4726000000000015E-4</c:v>
                </c:pt>
                <c:pt idx="8957">
                  <c:v>5.6000000000000006E-4</c:v>
                </c:pt>
                <c:pt idx="8958">
                  <c:v>5.4538000000000015E-4</c:v>
                </c:pt>
                <c:pt idx="8959">
                  <c:v>5.4539000000000009E-4</c:v>
                </c:pt>
                <c:pt idx="8960">
                  <c:v>5.5619000000000013E-4</c:v>
                </c:pt>
                <c:pt idx="8961">
                  <c:v>5.3977000000000007E-4</c:v>
                </c:pt>
                <c:pt idx="8962">
                  <c:v>5.4919000000000018E-4</c:v>
                </c:pt>
                <c:pt idx="8963">
                  <c:v>5.6535000000000016E-4</c:v>
                </c:pt>
                <c:pt idx="8964">
                  <c:v>5.3711000000000015E-4</c:v>
                </c:pt>
                <c:pt idx="8965">
                  <c:v>5.6535000000000016E-4</c:v>
                </c:pt>
                <c:pt idx="8966">
                  <c:v>5.5937000000000011E-4</c:v>
                </c:pt>
                <c:pt idx="8967">
                  <c:v>5.5474000000000007E-4</c:v>
                </c:pt>
                <c:pt idx="8968">
                  <c:v>5.5474000000000007E-4</c:v>
                </c:pt>
                <c:pt idx="8969">
                  <c:v>5.4913000000000021E-4</c:v>
                </c:pt>
                <c:pt idx="8970">
                  <c:v>5.4352000000000024E-4</c:v>
                </c:pt>
                <c:pt idx="8971">
                  <c:v>5.5937000000000011E-4</c:v>
                </c:pt>
                <c:pt idx="8972">
                  <c:v>5.5786000000000008E-4</c:v>
                </c:pt>
                <c:pt idx="8973">
                  <c:v>5.5225000000000001E-4</c:v>
                </c:pt>
                <c:pt idx="8974">
                  <c:v>5.5786000000000008E-4</c:v>
                </c:pt>
                <c:pt idx="8975">
                  <c:v>5.5661000000000013E-4</c:v>
                </c:pt>
                <c:pt idx="8976">
                  <c:v>5.6000000000000006E-4</c:v>
                </c:pt>
                <c:pt idx="8977">
                  <c:v>5.641000000000001E-4</c:v>
                </c:pt>
                <c:pt idx="8978">
                  <c:v>5.5724000000000008E-4</c:v>
                </c:pt>
                <c:pt idx="8979">
                  <c:v>5.5599000000000013E-4</c:v>
                </c:pt>
                <c:pt idx="8980">
                  <c:v>5.6159999999999999E-4</c:v>
                </c:pt>
                <c:pt idx="8981">
                  <c:v>5.5364000000000021E-4</c:v>
                </c:pt>
                <c:pt idx="8982">
                  <c:v>5.6285000000000016E-4</c:v>
                </c:pt>
                <c:pt idx="8983">
                  <c:v>5.6784000000000012E-4</c:v>
                </c:pt>
                <c:pt idx="8984">
                  <c:v>5.641000000000001E-4</c:v>
                </c:pt>
                <c:pt idx="8985">
                  <c:v>5.5809000000000013E-4</c:v>
                </c:pt>
                <c:pt idx="8986">
                  <c:v>5.6659000000000006E-4</c:v>
                </c:pt>
                <c:pt idx="8987">
                  <c:v>5.5911000000000014E-4</c:v>
                </c:pt>
                <c:pt idx="8988">
                  <c:v>5.5786000000000008E-4</c:v>
                </c:pt>
                <c:pt idx="8989">
                  <c:v>5.5287000000000012E-4</c:v>
                </c:pt>
                <c:pt idx="8990">
                  <c:v>5.5619000000000013E-4</c:v>
                </c:pt>
                <c:pt idx="8991">
                  <c:v>5.5848000000000009E-4</c:v>
                </c:pt>
                <c:pt idx="8992">
                  <c:v>5.6700000000000012E-4</c:v>
                </c:pt>
                <c:pt idx="8993">
                  <c:v>5.5474000000000007E-4</c:v>
                </c:pt>
                <c:pt idx="8994">
                  <c:v>5.4539000000000009E-4</c:v>
                </c:pt>
                <c:pt idx="8995">
                  <c:v>5.4474000000000026E-4</c:v>
                </c:pt>
                <c:pt idx="8996">
                  <c:v>5.5225000000000001E-4</c:v>
                </c:pt>
                <c:pt idx="8997">
                  <c:v>5.6347000000000016E-4</c:v>
                </c:pt>
                <c:pt idx="8998">
                  <c:v>5.6223000000000004E-4</c:v>
                </c:pt>
                <c:pt idx="8999">
                  <c:v>5.5599000000000013E-4</c:v>
                </c:pt>
                <c:pt idx="9000">
                  <c:v>5.4983000000000018E-4</c:v>
                </c:pt>
                <c:pt idx="9001">
                  <c:v>5.5786000000000008E-4</c:v>
                </c:pt>
                <c:pt idx="9002">
                  <c:v>5.7096000000000024E-4</c:v>
                </c:pt>
                <c:pt idx="9003">
                  <c:v>5.5786000000000008E-4</c:v>
                </c:pt>
                <c:pt idx="9004">
                  <c:v>5.6159999999999999E-4</c:v>
                </c:pt>
                <c:pt idx="9005">
                  <c:v>5.5412000000000007E-4</c:v>
                </c:pt>
                <c:pt idx="9006">
                  <c:v>5.6036000000000009E-4</c:v>
                </c:pt>
                <c:pt idx="9007">
                  <c:v>5.641000000000001E-4</c:v>
                </c:pt>
                <c:pt idx="9008">
                  <c:v>5.5428000000000009E-4</c:v>
                </c:pt>
                <c:pt idx="9009">
                  <c:v>5.6285000000000016E-4</c:v>
                </c:pt>
                <c:pt idx="9010">
                  <c:v>5.5599000000000013E-4</c:v>
                </c:pt>
                <c:pt idx="9011">
                  <c:v>5.5474000000000007E-4</c:v>
                </c:pt>
                <c:pt idx="9012">
                  <c:v>5.6036000000000009E-4</c:v>
                </c:pt>
                <c:pt idx="9013">
                  <c:v>5.6036000000000009E-4</c:v>
                </c:pt>
                <c:pt idx="9014">
                  <c:v>5.5786000000000008E-4</c:v>
                </c:pt>
                <c:pt idx="9015">
                  <c:v>5.5491000000000015E-4</c:v>
                </c:pt>
                <c:pt idx="9016">
                  <c:v>5.6472000000000011E-4</c:v>
                </c:pt>
                <c:pt idx="9017">
                  <c:v>5.5973000000000014E-4</c:v>
                </c:pt>
                <c:pt idx="9018">
                  <c:v>5.5599000000000013E-4</c:v>
                </c:pt>
                <c:pt idx="9019">
                  <c:v>5.5848000000000009E-4</c:v>
                </c:pt>
                <c:pt idx="9020">
                  <c:v>5.5225000000000001E-4</c:v>
                </c:pt>
                <c:pt idx="9021">
                  <c:v>5.4352000000000024E-4</c:v>
                </c:pt>
                <c:pt idx="9022">
                  <c:v>5.5682000000000008E-4</c:v>
                </c:pt>
                <c:pt idx="9023">
                  <c:v>5.4539000000000009E-4</c:v>
                </c:pt>
                <c:pt idx="9024">
                  <c:v>5.5491000000000015E-4</c:v>
                </c:pt>
                <c:pt idx="9025">
                  <c:v>5.5599000000000013E-4</c:v>
                </c:pt>
                <c:pt idx="9026">
                  <c:v>5.6318000000000015E-4</c:v>
                </c:pt>
                <c:pt idx="9027">
                  <c:v>5.5225000000000001E-4</c:v>
                </c:pt>
                <c:pt idx="9028">
                  <c:v>5.4856000000000024E-4</c:v>
                </c:pt>
                <c:pt idx="9029">
                  <c:v>5.5350000000000006E-4</c:v>
                </c:pt>
                <c:pt idx="9030">
                  <c:v>5.5162000000000006E-4</c:v>
                </c:pt>
                <c:pt idx="9031">
                  <c:v>5.4601000000000009E-4</c:v>
                </c:pt>
                <c:pt idx="9032">
                  <c:v>5.5287000000000012E-4</c:v>
                </c:pt>
                <c:pt idx="9033">
                  <c:v>5.5225000000000001E-4</c:v>
                </c:pt>
                <c:pt idx="9034">
                  <c:v>5.5173000000000006E-4</c:v>
                </c:pt>
                <c:pt idx="9035">
                  <c:v>5.5873000000000012E-4</c:v>
                </c:pt>
                <c:pt idx="9036">
                  <c:v>5.5287000000000012E-4</c:v>
                </c:pt>
                <c:pt idx="9037">
                  <c:v>5.6036000000000009E-4</c:v>
                </c:pt>
                <c:pt idx="9038">
                  <c:v>5.5537000000000013E-4</c:v>
                </c:pt>
                <c:pt idx="9039">
                  <c:v>5.5911000000000014E-4</c:v>
                </c:pt>
                <c:pt idx="9040">
                  <c:v>5.4538000000000015E-4</c:v>
                </c:pt>
                <c:pt idx="9041">
                  <c:v>5.5162000000000006E-4</c:v>
                </c:pt>
                <c:pt idx="9042">
                  <c:v>5.4975000000000011E-4</c:v>
                </c:pt>
                <c:pt idx="9043">
                  <c:v>5.5599000000000013E-4</c:v>
                </c:pt>
                <c:pt idx="9044">
                  <c:v>5.5100000000000006E-4</c:v>
                </c:pt>
                <c:pt idx="9045">
                  <c:v>5.4728000000000014E-4</c:v>
                </c:pt>
                <c:pt idx="9046">
                  <c:v>5.4788000000000026E-4</c:v>
                </c:pt>
                <c:pt idx="9047">
                  <c:v>5.4856000000000024E-4</c:v>
                </c:pt>
                <c:pt idx="9048">
                  <c:v>5.4664000000000015E-4</c:v>
                </c:pt>
                <c:pt idx="9049">
                  <c:v>5.4975000000000011E-4</c:v>
                </c:pt>
                <c:pt idx="9050">
                  <c:v>5.5724000000000008E-4</c:v>
                </c:pt>
                <c:pt idx="9051">
                  <c:v>5.5162000000000006E-4</c:v>
                </c:pt>
                <c:pt idx="9052">
                  <c:v>5.4788000000000026E-4</c:v>
                </c:pt>
                <c:pt idx="9053">
                  <c:v>5.4664000000000015E-4</c:v>
                </c:pt>
                <c:pt idx="9054">
                  <c:v>5.4283000000000011E-4</c:v>
                </c:pt>
                <c:pt idx="9055">
                  <c:v>5.4040000000000013E-4</c:v>
                </c:pt>
                <c:pt idx="9056">
                  <c:v>5.4227000000000008E-4</c:v>
                </c:pt>
                <c:pt idx="9057">
                  <c:v>5.5225000000000001E-4</c:v>
                </c:pt>
                <c:pt idx="9058">
                  <c:v>5.619100000000001E-4</c:v>
                </c:pt>
                <c:pt idx="9059">
                  <c:v>5.5100000000000006E-4</c:v>
                </c:pt>
                <c:pt idx="9060">
                  <c:v>5.4728000000000014E-4</c:v>
                </c:pt>
                <c:pt idx="9061">
                  <c:v>5.4975000000000011E-4</c:v>
                </c:pt>
                <c:pt idx="9062">
                  <c:v>5.4726000000000015E-4</c:v>
                </c:pt>
                <c:pt idx="9063">
                  <c:v>5.4664000000000015E-4</c:v>
                </c:pt>
                <c:pt idx="9064">
                  <c:v>5.4975000000000011E-4</c:v>
                </c:pt>
                <c:pt idx="9065">
                  <c:v>5.4040000000000013E-4</c:v>
                </c:pt>
                <c:pt idx="9066">
                  <c:v>5.4788000000000026E-4</c:v>
                </c:pt>
                <c:pt idx="9067">
                  <c:v>5.5428000000000009E-4</c:v>
                </c:pt>
                <c:pt idx="9068">
                  <c:v>5.4788000000000026E-4</c:v>
                </c:pt>
                <c:pt idx="9069">
                  <c:v>5.4289000000000008E-4</c:v>
                </c:pt>
                <c:pt idx="9070">
                  <c:v>5.4788000000000026E-4</c:v>
                </c:pt>
                <c:pt idx="9071">
                  <c:v>5.4601000000000009E-4</c:v>
                </c:pt>
                <c:pt idx="9072">
                  <c:v>5.5786000000000008E-4</c:v>
                </c:pt>
                <c:pt idx="9073">
                  <c:v>5.5287000000000012E-4</c:v>
                </c:pt>
                <c:pt idx="9074">
                  <c:v>5.5162000000000006E-4</c:v>
                </c:pt>
                <c:pt idx="9075">
                  <c:v>5.5350000000000006E-4</c:v>
                </c:pt>
                <c:pt idx="9076">
                  <c:v>5.5724000000000008E-4</c:v>
                </c:pt>
                <c:pt idx="9077">
                  <c:v>5.485100000000001E-4</c:v>
                </c:pt>
                <c:pt idx="9078">
                  <c:v>5.4414000000000014E-4</c:v>
                </c:pt>
                <c:pt idx="9079">
                  <c:v>5.4414000000000014E-4</c:v>
                </c:pt>
                <c:pt idx="9080">
                  <c:v>5.5428000000000009E-4</c:v>
                </c:pt>
                <c:pt idx="9081">
                  <c:v>5.4726000000000015E-4</c:v>
                </c:pt>
                <c:pt idx="9082">
                  <c:v>5.4539000000000009E-4</c:v>
                </c:pt>
                <c:pt idx="9083">
                  <c:v>5.5491000000000015E-4</c:v>
                </c:pt>
                <c:pt idx="9084">
                  <c:v>5.5162000000000006E-4</c:v>
                </c:pt>
                <c:pt idx="9085">
                  <c:v>5.4913000000000021E-4</c:v>
                </c:pt>
                <c:pt idx="9086">
                  <c:v>5.5100000000000006E-4</c:v>
                </c:pt>
                <c:pt idx="9087">
                  <c:v>5.5537000000000013E-4</c:v>
                </c:pt>
                <c:pt idx="9088">
                  <c:v>5.5412000000000007E-4</c:v>
                </c:pt>
                <c:pt idx="9089">
                  <c:v>5.4601000000000009E-4</c:v>
                </c:pt>
                <c:pt idx="9090">
                  <c:v>5.4029000000000013E-4</c:v>
                </c:pt>
                <c:pt idx="9091">
                  <c:v>5.5786000000000008E-4</c:v>
                </c:pt>
                <c:pt idx="9092">
                  <c:v>5.5848000000000009E-4</c:v>
                </c:pt>
                <c:pt idx="9093">
                  <c:v>5.4975000000000011E-4</c:v>
                </c:pt>
                <c:pt idx="9094">
                  <c:v>5.3775000000000003E-4</c:v>
                </c:pt>
                <c:pt idx="9095">
                  <c:v>5.485100000000001E-4</c:v>
                </c:pt>
                <c:pt idx="9096">
                  <c:v>5.5428000000000009E-4</c:v>
                </c:pt>
                <c:pt idx="9097">
                  <c:v>5.5555000000000003E-4</c:v>
                </c:pt>
                <c:pt idx="9098">
                  <c:v>5.5100000000000006E-4</c:v>
                </c:pt>
                <c:pt idx="9099">
                  <c:v>5.4352000000000024E-4</c:v>
                </c:pt>
                <c:pt idx="9100">
                  <c:v>5.4476000000000014E-4</c:v>
                </c:pt>
                <c:pt idx="9101">
                  <c:v>5.5724000000000008E-4</c:v>
                </c:pt>
                <c:pt idx="9102">
                  <c:v>5.5724000000000008E-4</c:v>
                </c:pt>
                <c:pt idx="9103">
                  <c:v>5.5973000000000014E-4</c:v>
                </c:pt>
                <c:pt idx="9104">
                  <c:v>5.5237000000000016E-4</c:v>
                </c:pt>
                <c:pt idx="9105">
                  <c:v>5.4347000000000011E-4</c:v>
                </c:pt>
                <c:pt idx="9106">
                  <c:v>5.4788000000000026E-4</c:v>
                </c:pt>
                <c:pt idx="9107">
                  <c:v>5.5537000000000013E-4</c:v>
                </c:pt>
                <c:pt idx="9108">
                  <c:v>5.4220000000000006E-4</c:v>
                </c:pt>
                <c:pt idx="9109">
                  <c:v>5.4975000000000011E-4</c:v>
                </c:pt>
                <c:pt idx="9110">
                  <c:v>5.3853000000000006E-4</c:v>
                </c:pt>
                <c:pt idx="9111">
                  <c:v>5.4102000000000013E-4</c:v>
                </c:pt>
                <c:pt idx="9112">
                  <c:v>5.4539000000000009E-4</c:v>
                </c:pt>
                <c:pt idx="9113">
                  <c:v>5.4601000000000009E-4</c:v>
                </c:pt>
                <c:pt idx="9114">
                  <c:v>5.3666000000000011E-4</c:v>
                </c:pt>
                <c:pt idx="9115">
                  <c:v>5.4476000000000014E-4</c:v>
                </c:pt>
                <c:pt idx="9116">
                  <c:v>5.4029000000000013E-4</c:v>
                </c:pt>
                <c:pt idx="9117">
                  <c:v>5.5100000000000006E-4</c:v>
                </c:pt>
                <c:pt idx="9118">
                  <c:v>5.5110000000000011E-4</c:v>
                </c:pt>
                <c:pt idx="9119">
                  <c:v>5.4664000000000015E-4</c:v>
                </c:pt>
                <c:pt idx="9120">
                  <c:v>5.3520000000000011E-4</c:v>
                </c:pt>
                <c:pt idx="9121">
                  <c:v>5.5038000000000016E-4</c:v>
                </c:pt>
                <c:pt idx="9122">
                  <c:v>5.3011000000000009E-4</c:v>
                </c:pt>
                <c:pt idx="9123">
                  <c:v>5.5100000000000006E-4</c:v>
                </c:pt>
                <c:pt idx="9124">
                  <c:v>5.4156000000000007E-4</c:v>
                </c:pt>
                <c:pt idx="9125">
                  <c:v>5.485100000000001E-4</c:v>
                </c:pt>
                <c:pt idx="9126">
                  <c:v>5.5412000000000007E-4</c:v>
                </c:pt>
                <c:pt idx="9127">
                  <c:v>5.4728000000000014E-4</c:v>
                </c:pt>
                <c:pt idx="9128">
                  <c:v>5.4476000000000014E-4</c:v>
                </c:pt>
                <c:pt idx="9129">
                  <c:v>5.3416000000000021E-4</c:v>
                </c:pt>
                <c:pt idx="9130">
                  <c:v>5.4289000000000008E-4</c:v>
                </c:pt>
                <c:pt idx="9131">
                  <c:v>5.3838000000000009E-4</c:v>
                </c:pt>
                <c:pt idx="9132">
                  <c:v>5.5746000000000007E-4</c:v>
                </c:pt>
                <c:pt idx="9133">
                  <c:v>5.6159999999999999E-4</c:v>
                </c:pt>
                <c:pt idx="9134">
                  <c:v>5.4289000000000008E-4</c:v>
                </c:pt>
                <c:pt idx="9135">
                  <c:v>5.3603000000000006E-4</c:v>
                </c:pt>
                <c:pt idx="9136">
                  <c:v>5.5225000000000001E-4</c:v>
                </c:pt>
                <c:pt idx="9137">
                  <c:v>5.4539000000000009E-4</c:v>
                </c:pt>
                <c:pt idx="9138">
                  <c:v>5.4983000000000018E-4</c:v>
                </c:pt>
                <c:pt idx="9139">
                  <c:v>5.4410000000000027E-4</c:v>
                </c:pt>
                <c:pt idx="9140">
                  <c:v>5.3977000000000007E-4</c:v>
                </c:pt>
                <c:pt idx="9141">
                  <c:v>5.3853000000000006E-4</c:v>
                </c:pt>
                <c:pt idx="9142">
                  <c:v>5.3915000000000007E-4</c:v>
                </c:pt>
                <c:pt idx="9143">
                  <c:v>5.4728000000000014E-4</c:v>
                </c:pt>
                <c:pt idx="9144">
                  <c:v>5.4227000000000008E-4</c:v>
                </c:pt>
                <c:pt idx="9145">
                  <c:v>5.4856000000000024E-4</c:v>
                </c:pt>
                <c:pt idx="9146">
                  <c:v>5.4352000000000024E-4</c:v>
                </c:pt>
                <c:pt idx="9147">
                  <c:v>5.3977000000000007E-4</c:v>
                </c:pt>
                <c:pt idx="9148">
                  <c:v>5.4352000000000024E-4</c:v>
                </c:pt>
                <c:pt idx="9149">
                  <c:v>5.4102000000000013E-4</c:v>
                </c:pt>
                <c:pt idx="9150">
                  <c:v>5.4040000000000013E-4</c:v>
                </c:pt>
                <c:pt idx="9151">
                  <c:v>5.4289000000000008E-4</c:v>
                </c:pt>
                <c:pt idx="9152">
                  <c:v>5.4476000000000014E-4</c:v>
                </c:pt>
                <c:pt idx="9153">
                  <c:v>5.5110000000000011E-4</c:v>
                </c:pt>
                <c:pt idx="9154">
                  <c:v>5.4474000000000026E-4</c:v>
                </c:pt>
                <c:pt idx="9155">
                  <c:v>5.4792000000000024E-4</c:v>
                </c:pt>
                <c:pt idx="9156">
                  <c:v>5.4664000000000015E-4</c:v>
                </c:pt>
                <c:pt idx="9157">
                  <c:v>5.4220000000000006E-4</c:v>
                </c:pt>
                <c:pt idx="9158">
                  <c:v>5.3853000000000006E-4</c:v>
                </c:pt>
                <c:pt idx="9159">
                  <c:v>5.7096000000000024E-4</c:v>
                </c:pt>
                <c:pt idx="9160">
                  <c:v>5.4165000000000018E-4</c:v>
                </c:pt>
                <c:pt idx="9161">
                  <c:v>5.4165000000000018E-4</c:v>
                </c:pt>
                <c:pt idx="9162">
                  <c:v>5.4726000000000015E-4</c:v>
                </c:pt>
                <c:pt idx="9163">
                  <c:v>5.3790000000000012E-4</c:v>
                </c:pt>
                <c:pt idx="9164">
                  <c:v>5.3977000000000007E-4</c:v>
                </c:pt>
                <c:pt idx="9165">
                  <c:v>5.4040000000000013E-4</c:v>
                </c:pt>
                <c:pt idx="9166">
                  <c:v>5.3728000000000011E-4</c:v>
                </c:pt>
                <c:pt idx="9167">
                  <c:v>5.4474000000000026E-4</c:v>
                </c:pt>
                <c:pt idx="9168">
                  <c:v>5.3728000000000011E-4</c:v>
                </c:pt>
                <c:pt idx="9169">
                  <c:v>5.4289000000000008E-4</c:v>
                </c:pt>
                <c:pt idx="9170">
                  <c:v>5.358400000000001E-4</c:v>
                </c:pt>
                <c:pt idx="9171">
                  <c:v>5.3977000000000007E-4</c:v>
                </c:pt>
                <c:pt idx="9172">
                  <c:v>5.5225000000000001E-4</c:v>
                </c:pt>
                <c:pt idx="9173">
                  <c:v>5.5537000000000013E-4</c:v>
                </c:pt>
                <c:pt idx="9174">
                  <c:v>5.4664000000000015E-4</c:v>
                </c:pt>
                <c:pt idx="9175">
                  <c:v>5.5237000000000016E-4</c:v>
                </c:pt>
                <c:pt idx="9176">
                  <c:v>5.4975000000000011E-4</c:v>
                </c:pt>
                <c:pt idx="9177">
                  <c:v>5.4040000000000013E-4</c:v>
                </c:pt>
                <c:pt idx="9178">
                  <c:v>5.4414000000000014E-4</c:v>
                </c:pt>
                <c:pt idx="9179">
                  <c:v>5.4347000000000011E-4</c:v>
                </c:pt>
                <c:pt idx="9180">
                  <c:v>5.3790000000000012E-4</c:v>
                </c:pt>
                <c:pt idx="9181">
                  <c:v>5.4414000000000014E-4</c:v>
                </c:pt>
                <c:pt idx="9182">
                  <c:v>5.4726000000000015E-4</c:v>
                </c:pt>
                <c:pt idx="9183">
                  <c:v>5.4156000000000007E-4</c:v>
                </c:pt>
                <c:pt idx="9184">
                  <c:v>5.5537000000000013E-4</c:v>
                </c:pt>
                <c:pt idx="9185">
                  <c:v>5.485100000000001E-4</c:v>
                </c:pt>
                <c:pt idx="9186">
                  <c:v>5.4919000000000018E-4</c:v>
                </c:pt>
                <c:pt idx="9187">
                  <c:v>5.4165000000000018E-4</c:v>
                </c:pt>
                <c:pt idx="9188">
                  <c:v>5.5038000000000016E-4</c:v>
                </c:pt>
                <c:pt idx="9189">
                  <c:v>5.4665000000000009E-4</c:v>
                </c:pt>
                <c:pt idx="9190">
                  <c:v>5.4220000000000006E-4</c:v>
                </c:pt>
                <c:pt idx="9191">
                  <c:v>5.3541000000000005E-4</c:v>
                </c:pt>
                <c:pt idx="9192">
                  <c:v>5.485100000000001E-4</c:v>
                </c:pt>
                <c:pt idx="9193">
                  <c:v>5.4664000000000015E-4</c:v>
                </c:pt>
                <c:pt idx="9194">
                  <c:v>5.4539000000000009E-4</c:v>
                </c:pt>
                <c:pt idx="9195">
                  <c:v>5.4352000000000024E-4</c:v>
                </c:pt>
                <c:pt idx="9196">
                  <c:v>5.4029000000000013E-4</c:v>
                </c:pt>
                <c:pt idx="9197">
                  <c:v>5.5162000000000006E-4</c:v>
                </c:pt>
                <c:pt idx="9198">
                  <c:v>5.4165000000000018E-4</c:v>
                </c:pt>
                <c:pt idx="9199">
                  <c:v>5.3977000000000007E-4</c:v>
                </c:pt>
                <c:pt idx="9200">
                  <c:v>5.3666000000000011E-4</c:v>
                </c:pt>
                <c:pt idx="9201">
                  <c:v>5.4983000000000018E-4</c:v>
                </c:pt>
                <c:pt idx="9202">
                  <c:v>5.3666000000000011E-4</c:v>
                </c:pt>
                <c:pt idx="9203">
                  <c:v>5.3853000000000006E-4</c:v>
                </c:pt>
                <c:pt idx="9204">
                  <c:v>5.485100000000001E-4</c:v>
                </c:pt>
                <c:pt idx="9205">
                  <c:v>5.4289000000000008E-4</c:v>
                </c:pt>
                <c:pt idx="9206">
                  <c:v>5.5162000000000006E-4</c:v>
                </c:pt>
                <c:pt idx="9207">
                  <c:v>5.4289000000000008E-4</c:v>
                </c:pt>
                <c:pt idx="9208">
                  <c:v>5.4165000000000018E-4</c:v>
                </c:pt>
                <c:pt idx="9209">
                  <c:v>5.5724000000000008E-4</c:v>
                </c:pt>
                <c:pt idx="9210">
                  <c:v>5.2757000000000021E-4</c:v>
                </c:pt>
                <c:pt idx="9211">
                  <c:v>5.4410000000000027E-4</c:v>
                </c:pt>
                <c:pt idx="9212">
                  <c:v>5.4165000000000018E-4</c:v>
                </c:pt>
                <c:pt idx="9213">
                  <c:v>5.4040000000000013E-4</c:v>
                </c:pt>
                <c:pt idx="9214">
                  <c:v>5.3977000000000007E-4</c:v>
                </c:pt>
                <c:pt idx="9215">
                  <c:v>5.5038000000000016E-4</c:v>
                </c:pt>
                <c:pt idx="9216">
                  <c:v>5.5046000000000012E-4</c:v>
                </c:pt>
                <c:pt idx="9217">
                  <c:v>5.3902000000000008E-4</c:v>
                </c:pt>
                <c:pt idx="9218">
                  <c:v>5.5100000000000006E-4</c:v>
                </c:pt>
                <c:pt idx="9219">
                  <c:v>5.4289000000000008E-4</c:v>
                </c:pt>
                <c:pt idx="9220">
                  <c:v>5.4227000000000008E-4</c:v>
                </c:pt>
                <c:pt idx="9221">
                  <c:v>5.4410000000000027E-4</c:v>
                </c:pt>
                <c:pt idx="9222">
                  <c:v>5.3541000000000005E-4</c:v>
                </c:pt>
                <c:pt idx="9223">
                  <c:v>5.3775000000000003E-4</c:v>
                </c:pt>
                <c:pt idx="9224">
                  <c:v>5.4476000000000014E-4</c:v>
                </c:pt>
                <c:pt idx="9225">
                  <c:v>5.4165000000000018E-4</c:v>
                </c:pt>
                <c:pt idx="9226">
                  <c:v>5.3790000000000012E-4</c:v>
                </c:pt>
                <c:pt idx="9227">
                  <c:v>5.335400000000001E-4</c:v>
                </c:pt>
                <c:pt idx="9228">
                  <c:v>5.4601000000000009E-4</c:v>
                </c:pt>
                <c:pt idx="9229">
                  <c:v>5.3479000000000016E-4</c:v>
                </c:pt>
                <c:pt idx="9230">
                  <c:v>5.4474000000000026E-4</c:v>
                </c:pt>
                <c:pt idx="9231">
                  <c:v>5.4227000000000008E-4</c:v>
                </c:pt>
                <c:pt idx="9232">
                  <c:v>5.3416000000000021E-4</c:v>
                </c:pt>
                <c:pt idx="9233">
                  <c:v>5.4665000000000009E-4</c:v>
                </c:pt>
                <c:pt idx="9234">
                  <c:v>5.4476000000000014E-4</c:v>
                </c:pt>
                <c:pt idx="9235">
                  <c:v>5.5046000000000012E-4</c:v>
                </c:pt>
                <c:pt idx="9236">
                  <c:v>5.4474000000000026E-4</c:v>
                </c:pt>
                <c:pt idx="9237">
                  <c:v>5.4352000000000024E-4</c:v>
                </c:pt>
                <c:pt idx="9238">
                  <c:v>5.4539000000000009E-4</c:v>
                </c:pt>
                <c:pt idx="9239">
                  <c:v>5.358400000000001E-4</c:v>
                </c:pt>
                <c:pt idx="9240">
                  <c:v>5.4664000000000015E-4</c:v>
                </c:pt>
                <c:pt idx="9241">
                  <c:v>5.4040000000000013E-4</c:v>
                </c:pt>
                <c:pt idx="9242">
                  <c:v>5.3167000000000015E-4</c:v>
                </c:pt>
                <c:pt idx="9243">
                  <c:v>5.3977000000000007E-4</c:v>
                </c:pt>
                <c:pt idx="9244">
                  <c:v>5.3711000000000015E-4</c:v>
                </c:pt>
                <c:pt idx="9245">
                  <c:v>5.4165000000000018E-4</c:v>
                </c:pt>
                <c:pt idx="9246">
                  <c:v>5.4040000000000013E-4</c:v>
                </c:pt>
                <c:pt idx="9247">
                  <c:v>5.3775000000000003E-4</c:v>
                </c:pt>
                <c:pt idx="9248">
                  <c:v>5.3541000000000005E-4</c:v>
                </c:pt>
                <c:pt idx="9249">
                  <c:v>5.4664000000000015E-4</c:v>
                </c:pt>
                <c:pt idx="9250">
                  <c:v>5.358400000000001E-4</c:v>
                </c:pt>
                <c:pt idx="9251">
                  <c:v>5.2121000000000003E-4</c:v>
                </c:pt>
                <c:pt idx="9252">
                  <c:v>5.3728000000000011E-4</c:v>
                </c:pt>
                <c:pt idx="9253">
                  <c:v>5.3728000000000011E-4</c:v>
                </c:pt>
                <c:pt idx="9254">
                  <c:v>5.3541000000000005E-4</c:v>
                </c:pt>
                <c:pt idx="9255">
                  <c:v>5.4352000000000024E-4</c:v>
                </c:pt>
                <c:pt idx="9256">
                  <c:v>5.2668000000000007E-4</c:v>
                </c:pt>
                <c:pt idx="9257">
                  <c:v>5.4102000000000013E-4</c:v>
                </c:pt>
                <c:pt idx="9258">
                  <c:v>5.4040000000000013E-4</c:v>
                </c:pt>
                <c:pt idx="9259">
                  <c:v>5.4165000000000018E-4</c:v>
                </c:pt>
                <c:pt idx="9260">
                  <c:v>5.485100000000001E-4</c:v>
                </c:pt>
                <c:pt idx="9261">
                  <c:v>5.2980000000000008E-4</c:v>
                </c:pt>
                <c:pt idx="9262">
                  <c:v>5.3728000000000011E-4</c:v>
                </c:pt>
                <c:pt idx="9263">
                  <c:v>5.4029000000000013E-4</c:v>
                </c:pt>
                <c:pt idx="9264">
                  <c:v>5.4476000000000014E-4</c:v>
                </c:pt>
                <c:pt idx="9265">
                  <c:v>5.4975000000000011E-4</c:v>
                </c:pt>
                <c:pt idx="9266">
                  <c:v>5.3977000000000007E-4</c:v>
                </c:pt>
                <c:pt idx="9267">
                  <c:v>5.3416000000000021E-4</c:v>
                </c:pt>
                <c:pt idx="9268">
                  <c:v>5.3774000000000009E-4</c:v>
                </c:pt>
                <c:pt idx="9269">
                  <c:v>5.3728000000000011E-4</c:v>
                </c:pt>
                <c:pt idx="9270">
                  <c:v>5.3104000000000009E-4</c:v>
                </c:pt>
                <c:pt idx="9271">
                  <c:v>5.3666000000000011E-4</c:v>
                </c:pt>
                <c:pt idx="9272">
                  <c:v>5.3647000000000015E-4</c:v>
                </c:pt>
                <c:pt idx="9273">
                  <c:v>5.4289000000000008E-4</c:v>
                </c:pt>
                <c:pt idx="9274">
                  <c:v>5.4913000000000021E-4</c:v>
                </c:pt>
                <c:pt idx="9275">
                  <c:v>5.4029000000000013E-4</c:v>
                </c:pt>
                <c:pt idx="9276">
                  <c:v>5.5661000000000013E-4</c:v>
                </c:pt>
                <c:pt idx="9277">
                  <c:v>5.4165000000000018E-4</c:v>
                </c:pt>
                <c:pt idx="9278">
                  <c:v>5.3603000000000006E-4</c:v>
                </c:pt>
                <c:pt idx="9279">
                  <c:v>5.4601000000000009E-4</c:v>
                </c:pt>
                <c:pt idx="9280">
                  <c:v>5.4289000000000008E-4</c:v>
                </c:pt>
                <c:pt idx="9281">
                  <c:v>5.3965000000000013E-4</c:v>
                </c:pt>
                <c:pt idx="9282">
                  <c:v>5.335400000000001E-4</c:v>
                </c:pt>
                <c:pt idx="9283">
                  <c:v>5.3167000000000015E-4</c:v>
                </c:pt>
                <c:pt idx="9284">
                  <c:v>5.2980000000000008E-4</c:v>
                </c:pt>
                <c:pt idx="9285">
                  <c:v>5.3728000000000011E-4</c:v>
                </c:pt>
                <c:pt idx="9286">
                  <c:v>5.3139000000000007E-4</c:v>
                </c:pt>
                <c:pt idx="9287">
                  <c:v>5.3229000000000004E-4</c:v>
                </c:pt>
                <c:pt idx="9288">
                  <c:v>5.3041999999999998E-4</c:v>
                </c:pt>
                <c:pt idx="9289">
                  <c:v>5.3329000000000007E-4</c:v>
                </c:pt>
                <c:pt idx="9290">
                  <c:v>5.3416000000000021E-4</c:v>
                </c:pt>
                <c:pt idx="9291">
                  <c:v>5.3603000000000006E-4</c:v>
                </c:pt>
                <c:pt idx="9292">
                  <c:v>5.4165000000000018E-4</c:v>
                </c:pt>
                <c:pt idx="9293">
                  <c:v>5.3647000000000015E-4</c:v>
                </c:pt>
                <c:pt idx="9294">
                  <c:v>5.3291000000000015E-4</c:v>
                </c:pt>
                <c:pt idx="9295">
                  <c:v>5.2121000000000003E-4</c:v>
                </c:pt>
                <c:pt idx="9296">
                  <c:v>5.3603000000000006E-4</c:v>
                </c:pt>
                <c:pt idx="9297">
                  <c:v>5.4165000000000018E-4</c:v>
                </c:pt>
                <c:pt idx="9298">
                  <c:v>5.5350000000000006E-4</c:v>
                </c:pt>
                <c:pt idx="9299">
                  <c:v>5.3041999999999998E-4</c:v>
                </c:pt>
                <c:pt idx="9300">
                  <c:v>5.4102000000000013E-4</c:v>
                </c:pt>
                <c:pt idx="9301">
                  <c:v>5.2793000000000024E-4</c:v>
                </c:pt>
                <c:pt idx="9302">
                  <c:v>5.3520000000000011E-4</c:v>
                </c:pt>
                <c:pt idx="9303">
                  <c:v>5.3711000000000015E-4</c:v>
                </c:pt>
                <c:pt idx="9304">
                  <c:v>5.2980000000000008E-4</c:v>
                </c:pt>
                <c:pt idx="9305">
                  <c:v>5.3041999999999998E-4</c:v>
                </c:pt>
                <c:pt idx="9306">
                  <c:v>5.3915000000000007E-4</c:v>
                </c:pt>
                <c:pt idx="9307">
                  <c:v>5.3291000000000015E-4</c:v>
                </c:pt>
                <c:pt idx="9308">
                  <c:v>5.358400000000001E-4</c:v>
                </c:pt>
                <c:pt idx="9309">
                  <c:v>5.3229000000000004E-4</c:v>
                </c:pt>
                <c:pt idx="9310">
                  <c:v>5.3457000000000016E-4</c:v>
                </c:pt>
                <c:pt idx="9311">
                  <c:v>5.3915000000000007E-4</c:v>
                </c:pt>
                <c:pt idx="9312">
                  <c:v>5.4102000000000013E-4</c:v>
                </c:pt>
                <c:pt idx="9313">
                  <c:v>5.335400000000001E-4</c:v>
                </c:pt>
                <c:pt idx="9314">
                  <c:v>5.335400000000001E-4</c:v>
                </c:pt>
                <c:pt idx="9315">
                  <c:v>5.3229000000000004E-4</c:v>
                </c:pt>
                <c:pt idx="9316">
                  <c:v>5.4040000000000013E-4</c:v>
                </c:pt>
                <c:pt idx="9317">
                  <c:v>5.3647000000000015E-4</c:v>
                </c:pt>
                <c:pt idx="9318">
                  <c:v>5.2418000000000018E-4</c:v>
                </c:pt>
                <c:pt idx="9319">
                  <c:v>5.2757000000000021E-4</c:v>
                </c:pt>
                <c:pt idx="9320">
                  <c:v>5.2668000000000007E-4</c:v>
                </c:pt>
                <c:pt idx="9321">
                  <c:v>5.2481000000000012E-4</c:v>
                </c:pt>
                <c:pt idx="9322">
                  <c:v>5.2503000000000011E-4</c:v>
                </c:pt>
                <c:pt idx="9323">
                  <c:v>5.2668000000000007E-4</c:v>
                </c:pt>
                <c:pt idx="9324">
                  <c:v>5.3603000000000006E-4</c:v>
                </c:pt>
                <c:pt idx="9325">
                  <c:v>5.3329000000000007E-4</c:v>
                </c:pt>
                <c:pt idx="9326">
                  <c:v>5.3266000000000012E-4</c:v>
                </c:pt>
                <c:pt idx="9327">
                  <c:v>5.2855000000000014E-4</c:v>
                </c:pt>
                <c:pt idx="9328">
                  <c:v>5.2668000000000007E-4</c:v>
                </c:pt>
                <c:pt idx="9329">
                  <c:v>5.3229000000000004E-4</c:v>
                </c:pt>
                <c:pt idx="9330">
                  <c:v>5.2439000000000012E-4</c:v>
                </c:pt>
                <c:pt idx="9331">
                  <c:v>5.2793000000000024E-4</c:v>
                </c:pt>
                <c:pt idx="9332">
                  <c:v>5.2543000000000012E-4</c:v>
                </c:pt>
                <c:pt idx="9333">
                  <c:v>5.2107000000000011E-4</c:v>
                </c:pt>
                <c:pt idx="9334">
                  <c:v>5.3790000000000012E-4</c:v>
                </c:pt>
                <c:pt idx="9335">
                  <c:v>5.3041999999999998E-4</c:v>
                </c:pt>
                <c:pt idx="9336">
                  <c:v>5.3167000000000015E-4</c:v>
                </c:pt>
                <c:pt idx="9337">
                  <c:v>5.2169000000000011E-4</c:v>
                </c:pt>
                <c:pt idx="9338">
                  <c:v>5.1740000000000011E-4</c:v>
                </c:pt>
                <c:pt idx="9339">
                  <c:v>5.2044000000000016E-4</c:v>
                </c:pt>
                <c:pt idx="9340">
                  <c:v>5.2730000000000008E-4</c:v>
                </c:pt>
                <c:pt idx="9341">
                  <c:v>5.2439000000000012E-4</c:v>
                </c:pt>
                <c:pt idx="9342">
                  <c:v>5.2356000000000006E-4</c:v>
                </c:pt>
                <c:pt idx="9343">
                  <c:v>5.2481000000000012E-4</c:v>
                </c:pt>
                <c:pt idx="9344">
                  <c:v>5.2107000000000011E-4</c:v>
                </c:pt>
                <c:pt idx="9345">
                  <c:v>5.2793000000000024E-4</c:v>
                </c:pt>
                <c:pt idx="9346">
                  <c:v>5.3041999999999998E-4</c:v>
                </c:pt>
                <c:pt idx="9347">
                  <c:v>5.3790000000000012E-4</c:v>
                </c:pt>
                <c:pt idx="9348">
                  <c:v>5.3416000000000021E-4</c:v>
                </c:pt>
                <c:pt idx="9349">
                  <c:v>5.2855000000000014E-4</c:v>
                </c:pt>
                <c:pt idx="9350">
                  <c:v>5.3416000000000021E-4</c:v>
                </c:pt>
                <c:pt idx="9351">
                  <c:v>5.3011000000000009E-4</c:v>
                </c:pt>
                <c:pt idx="9352">
                  <c:v>5.2757000000000021E-4</c:v>
                </c:pt>
                <c:pt idx="9353">
                  <c:v>5.2418000000000018E-4</c:v>
                </c:pt>
                <c:pt idx="9354">
                  <c:v>5.3041999999999998E-4</c:v>
                </c:pt>
                <c:pt idx="9355">
                  <c:v>5.3541000000000005E-4</c:v>
                </c:pt>
                <c:pt idx="9356">
                  <c:v>5.2980000000000008E-4</c:v>
                </c:pt>
                <c:pt idx="9357">
                  <c:v>5.3075000000000008E-4</c:v>
                </c:pt>
                <c:pt idx="9358">
                  <c:v>5.3104000000000009E-4</c:v>
                </c:pt>
                <c:pt idx="9359">
                  <c:v>5.2630000000000016E-4</c:v>
                </c:pt>
                <c:pt idx="9360">
                  <c:v>5.3041999999999998E-4</c:v>
                </c:pt>
                <c:pt idx="9361">
                  <c:v>5.2668000000000007E-4</c:v>
                </c:pt>
                <c:pt idx="9362">
                  <c:v>5.2231000000000011E-4</c:v>
                </c:pt>
                <c:pt idx="9363">
                  <c:v>5.3229000000000004E-4</c:v>
                </c:pt>
                <c:pt idx="9364">
                  <c:v>5.3541000000000005E-4</c:v>
                </c:pt>
                <c:pt idx="9365">
                  <c:v>5.2376000000000007E-4</c:v>
                </c:pt>
                <c:pt idx="9366">
                  <c:v>5.3291000000000015E-4</c:v>
                </c:pt>
                <c:pt idx="9367">
                  <c:v>5.3520000000000011E-4</c:v>
                </c:pt>
                <c:pt idx="9368">
                  <c:v>5.3266000000000012E-4</c:v>
                </c:pt>
                <c:pt idx="9369">
                  <c:v>5.2980000000000008E-4</c:v>
                </c:pt>
                <c:pt idx="9370">
                  <c:v>5.2980000000000008E-4</c:v>
                </c:pt>
                <c:pt idx="9371">
                  <c:v>5.3853000000000006E-4</c:v>
                </c:pt>
                <c:pt idx="9372">
                  <c:v>5.2821000000000009E-4</c:v>
                </c:pt>
                <c:pt idx="9373">
                  <c:v>5.2294000000000017E-4</c:v>
                </c:pt>
                <c:pt idx="9374">
                  <c:v>5.3479000000000016E-4</c:v>
                </c:pt>
                <c:pt idx="9375">
                  <c:v>5.2730000000000008E-4</c:v>
                </c:pt>
                <c:pt idx="9376">
                  <c:v>5.4029000000000013E-4</c:v>
                </c:pt>
                <c:pt idx="9377">
                  <c:v>5.3229000000000004E-4</c:v>
                </c:pt>
                <c:pt idx="9378">
                  <c:v>5.3266000000000012E-4</c:v>
                </c:pt>
                <c:pt idx="9379">
                  <c:v>5.3393000000000017E-4</c:v>
                </c:pt>
                <c:pt idx="9380">
                  <c:v>5.2980000000000008E-4</c:v>
                </c:pt>
                <c:pt idx="9381">
                  <c:v>5.2481000000000012E-4</c:v>
                </c:pt>
                <c:pt idx="9382">
                  <c:v>5.2566000000000006E-4</c:v>
                </c:pt>
                <c:pt idx="9383">
                  <c:v>5.335400000000001E-4</c:v>
                </c:pt>
                <c:pt idx="9384">
                  <c:v>5.2821000000000009E-4</c:v>
                </c:pt>
                <c:pt idx="9385">
                  <c:v>5.3167000000000015E-4</c:v>
                </c:pt>
                <c:pt idx="9386">
                  <c:v>5.3291000000000015E-4</c:v>
                </c:pt>
                <c:pt idx="9387">
                  <c:v>5.3902000000000008E-4</c:v>
                </c:pt>
                <c:pt idx="9388">
                  <c:v>5.3229000000000004E-4</c:v>
                </c:pt>
                <c:pt idx="9389">
                  <c:v>5.3266000000000012E-4</c:v>
                </c:pt>
                <c:pt idx="9390">
                  <c:v>5.335400000000001E-4</c:v>
                </c:pt>
                <c:pt idx="9391">
                  <c:v>5.4165000000000018E-4</c:v>
                </c:pt>
                <c:pt idx="9392">
                  <c:v>5.3838000000000009E-4</c:v>
                </c:pt>
                <c:pt idx="9393">
                  <c:v>5.3479000000000016E-4</c:v>
                </c:pt>
                <c:pt idx="9394">
                  <c:v>5.2294000000000017E-4</c:v>
                </c:pt>
                <c:pt idx="9395">
                  <c:v>5.2185000000000013E-4</c:v>
                </c:pt>
                <c:pt idx="9396">
                  <c:v>5.3104000000000009E-4</c:v>
                </c:pt>
                <c:pt idx="9397">
                  <c:v>5.2605000000000002E-4</c:v>
                </c:pt>
                <c:pt idx="9398">
                  <c:v>5.2668000000000007E-4</c:v>
                </c:pt>
                <c:pt idx="9399">
                  <c:v>5.2917000000000014E-4</c:v>
                </c:pt>
                <c:pt idx="9400">
                  <c:v>5.2566000000000006E-4</c:v>
                </c:pt>
                <c:pt idx="9401">
                  <c:v>5.2044000000000016E-4</c:v>
                </c:pt>
                <c:pt idx="9402">
                  <c:v>5.2058000000000009E-4</c:v>
                </c:pt>
                <c:pt idx="9403">
                  <c:v>5.3479000000000016E-4</c:v>
                </c:pt>
                <c:pt idx="9404">
                  <c:v>5.2855000000000014E-4</c:v>
                </c:pt>
                <c:pt idx="9405">
                  <c:v>5.3416000000000021E-4</c:v>
                </c:pt>
                <c:pt idx="9406">
                  <c:v>5.3479000000000016E-4</c:v>
                </c:pt>
                <c:pt idx="9407">
                  <c:v>5.2312000000000018E-4</c:v>
                </c:pt>
                <c:pt idx="9408">
                  <c:v>5.1929999999999999E-4</c:v>
                </c:pt>
                <c:pt idx="9409">
                  <c:v>5.2980000000000008E-4</c:v>
                </c:pt>
                <c:pt idx="9410">
                  <c:v>5.2566000000000006E-4</c:v>
                </c:pt>
                <c:pt idx="9411">
                  <c:v>5.2855000000000014E-4</c:v>
                </c:pt>
                <c:pt idx="9412">
                  <c:v>5.3479000000000016E-4</c:v>
                </c:pt>
                <c:pt idx="9413">
                  <c:v>5.3229000000000004E-4</c:v>
                </c:pt>
                <c:pt idx="9414">
                  <c:v>5.3541000000000005E-4</c:v>
                </c:pt>
                <c:pt idx="9415">
                  <c:v>5.3041999999999998E-4</c:v>
                </c:pt>
                <c:pt idx="9416">
                  <c:v>5.3229000000000004E-4</c:v>
                </c:pt>
                <c:pt idx="9417">
                  <c:v>5.2793000000000024E-4</c:v>
                </c:pt>
                <c:pt idx="9418">
                  <c:v>5.3711000000000015E-4</c:v>
                </c:pt>
                <c:pt idx="9419">
                  <c:v>5.3104000000000009E-4</c:v>
                </c:pt>
                <c:pt idx="9420">
                  <c:v>5.3229000000000004E-4</c:v>
                </c:pt>
                <c:pt idx="9421">
                  <c:v>5.4040000000000013E-4</c:v>
                </c:pt>
                <c:pt idx="9422">
                  <c:v>5.3011000000000009E-4</c:v>
                </c:pt>
                <c:pt idx="9423">
                  <c:v>5.3479000000000016E-4</c:v>
                </c:pt>
                <c:pt idx="9424">
                  <c:v>5.4102000000000013E-4</c:v>
                </c:pt>
                <c:pt idx="9425">
                  <c:v>5.3167000000000015E-4</c:v>
                </c:pt>
                <c:pt idx="9426">
                  <c:v>5.2730000000000008E-4</c:v>
                </c:pt>
                <c:pt idx="9427">
                  <c:v>5.3853000000000006E-4</c:v>
                </c:pt>
                <c:pt idx="9428">
                  <c:v>5.3977000000000007E-4</c:v>
                </c:pt>
                <c:pt idx="9429">
                  <c:v>5.3167000000000015E-4</c:v>
                </c:pt>
                <c:pt idx="9430">
                  <c:v>5.2821000000000009E-4</c:v>
                </c:pt>
                <c:pt idx="9431">
                  <c:v>5.3666000000000011E-4</c:v>
                </c:pt>
                <c:pt idx="9432">
                  <c:v>5.3603000000000006E-4</c:v>
                </c:pt>
                <c:pt idx="9433">
                  <c:v>5.4040000000000013E-4</c:v>
                </c:pt>
                <c:pt idx="9434">
                  <c:v>5.4040000000000013E-4</c:v>
                </c:pt>
                <c:pt idx="9435">
                  <c:v>5.2693000000000011E-4</c:v>
                </c:pt>
                <c:pt idx="9436">
                  <c:v>5.4539000000000009E-4</c:v>
                </c:pt>
                <c:pt idx="9437">
                  <c:v>5.3775000000000003E-4</c:v>
                </c:pt>
                <c:pt idx="9438">
                  <c:v>5.4289000000000008E-4</c:v>
                </c:pt>
                <c:pt idx="9439">
                  <c:v>5.4539000000000009E-4</c:v>
                </c:pt>
                <c:pt idx="9440">
                  <c:v>5.3479000000000016E-4</c:v>
                </c:pt>
                <c:pt idx="9441">
                  <c:v>5.2356000000000006E-4</c:v>
                </c:pt>
                <c:pt idx="9442">
                  <c:v>5.3416000000000021E-4</c:v>
                </c:pt>
                <c:pt idx="9443">
                  <c:v>5.3457000000000016E-4</c:v>
                </c:pt>
                <c:pt idx="9444">
                  <c:v>5.3167000000000015E-4</c:v>
                </c:pt>
                <c:pt idx="9445">
                  <c:v>5.3647000000000015E-4</c:v>
                </c:pt>
                <c:pt idx="9446">
                  <c:v>5.3291000000000015E-4</c:v>
                </c:pt>
                <c:pt idx="9447">
                  <c:v>5.2605000000000002E-4</c:v>
                </c:pt>
                <c:pt idx="9448">
                  <c:v>5.2793000000000024E-4</c:v>
                </c:pt>
                <c:pt idx="9449">
                  <c:v>5.2481000000000012E-4</c:v>
                </c:pt>
                <c:pt idx="9450">
                  <c:v>5.2630000000000016E-4</c:v>
                </c:pt>
                <c:pt idx="9451">
                  <c:v>5.3416000000000021E-4</c:v>
                </c:pt>
                <c:pt idx="9452">
                  <c:v>5.3104000000000009E-4</c:v>
                </c:pt>
                <c:pt idx="9453">
                  <c:v>5.358400000000001E-4</c:v>
                </c:pt>
                <c:pt idx="9454">
                  <c:v>5.335400000000001E-4</c:v>
                </c:pt>
                <c:pt idx="9455">
                  <c:v>5.3104000000000009E-4</c:v>
                </c:pt>
                <c:pt idx="9456">
                  <c:v>5.4029000000000013E-4</c:v>
                </c:pt>
                <c:pt idx="9457">
                  <c:v>5.2793000000000024E-4</c:v>
                </c:pt>
                <c:pt idx="9458">
                  <c:v>5.3775000000000003E-4</c:v>
                </c:pt>
                <c:pt idx="9459">
                  <c:v>5.3728000000000011E-4</c:v>
                </c:pt>
                <c:pt idx="9460">
                  <c:v>5.3393000000000017E-4</c:v>
                </c:pt>
                <c:pt idx="9461">
                  <c:v>5.3775000000000003E-4</c:v>
                </c:pt>
                <c:pt idx="9462">
                  <c:v>5.2418000000000018E-4</c:v>
                </c:pt>
                <c:pt idx="9463">
                  <c:v>5.358400000000001E-4</c:v>
                </c:pt>
                <c:pt idx="9464">
                  <c:v>5.2418000000000018E-4</c:v>
                </c:pt>
                <c:pt idx="9465">
                  <c:v>5.2356000000000006E-4</c:v>
                </c:pt>
                <c:pt idx="9466">
                  <c:v>5.3416000000000021E-4</c:v>
                </c:pt>
                <c:pt idx="9467">
                  <c:v>5.2605000000000002E-4</c:v>
                </c:pt>
                <c:pt idx="9468">
                  <c:v>5.3291000000000015E-4</c:v>
                </c:pt>
                <c:pt idx="9469">
                  <c:v>5.185700000000001E-4</c:v>
                </c:pt>
                <c:pt idx="9470">
                  <c:v>5.2730000000000008E-4</c:v>
                </c:pt>
                <c:pt idx="9471">
                  <c:v>5.3457000000000016E-4</c:v>
                </c:pt>
                <c:pt idx="9472">
                  <c:v>5.1295000000000008E-4</c:v>
                </c:pt>
                <c:pt idx="9473">
                  <c:v>5.3603000000000006E-4</c:v>
                </c:pt>
                <c:pt idx="9474">
                  <c:v>5.3139000000000007E-4</c:v>
                </c:pt>
                <c:pt idx="9475">
                  <c:v>5.191900000000001E-4</c:v>
                </c:pt>
                <c:pt idx="9476">
                  <c:v>5.2248000000000008E-4</c:v>
                </c:pt>
                <c:pt idx="9477">
                  <c:v>5.3541000000000005E-4</c:v>
                </c:pt>
                <c:pt idx="9478">
                  <c:v>5.3075000000000008E-4</c:v>
                </c:pt>
                <c:pt idx="9479">
                  <c:v>5.3041999999999998E-4</c:v>
                </c:pt>
                <c:pt idx="9480">
                  <c:v>5.2948000000000003E-4</c:v>
                </c:pt>
                <c:pt idx="9481">
                  <c:v>5.2418000000000018E-4</c:v>
                </c:pt>
                <c:pt idx="9482">
                  <c:v>5.2821000000000009E-4</c:v>
                </c:pt>
                <c:pt idx="9483">
                  <c:v>5.185700000000001E-4</c:v>
                </c:pt>
                <c:pt idx="9484">
                  <c:v>5.2418000000000018E-4</c:v>
                </c:pt>
                <c:pt idx="9485">
                  <c:v>5.3291000000000015E-4</c:v>
                </c:pt>
                <c:pt idx="9486">
                  <c:v>5.3541000000000005E-4</c:v>
                </c:pt>
                <c:pt idx="9487">
                  <c:v>5.335400000000001E-4</c:v>
                </c:pt>
                <c:pt idx="9488">
                  <c:v>5.3915000000000007E-4</c:v>
                </c:pt>
                <c:pt idx="9489">
                  <c:v>5.3416000000000021E-4</c:v>
                </c:pt>
                <c:pt idx="9490">
                  <c:v>5.3393000000000017E-4</c:v>
                </c:pt>
                <c:pt idx="9491">
                  <c:v>5.2980000000000008E-4</c:v>
                </c:pt>
                <c:pt idx="9492">
                  <c:v>5.1994000000000009E-4</c:v>
                </c:pt>
                <c:pt idx="9493">
                  <c:v>5.3457000000000016E-4</c:v>
                </c:pt>
                <c:pt idx="9494">
                  <c:v>5.1982000000000016E-4</c:v>
                </c:pt>
                <c:pt idx="9495">
                  <c:v>5.3291000000000015E-4</c:v>
                </c:pt>
                <c:pt idx="9496">
                  <c:v>5.1982000000000016E-4</c:v>
                </c:pt>
                <c:pt idx="9497">
                  <c:v>5.1994000000000009E-4</c:v>
                </c:pt>
                <c:pt idx="9498">
                  <c:v>5.2757000000000021E-4</c:v>
                </c:pt>
                <c:pt idx="9499">
                  <c:v>5.2917000000000014E-4</c:v>
                </c:pt>
                <c:pt idx="9500">
                  <c:v>5.3416000000000021E-4</c:v>
                </c:pt>
                <c:pt idx="9501">
                  <c:v>5.2980000000000008E-4</c:v>
                </c:pt>
                <c:pt idx="9502">
                  <c:v>5.3520000000000011E-4</c:v>
                </c:pt>
                <c:pt idx="9503">
                  <c:v>5.3167000000000015E-4</c:v>
                </c:pt>
                <c:pt idx="9504">
                  <c:v>5.2730000000000008E-4</c:v>
                </c:pt>
                <c:pt idx="9505">
                  <c:v>5.2917000000000014E-4</c:v>
                </c:pt>
                <c:pt idx="9506">
                  <c:v>5.2481000000000012E-4</c:v>
                </c:pt>
                <c:pt idx="9507">
                  <c:v>5.2693000000000011E-4</c:v>
                </c:pt>
                <c:pt idx="9508">
                  <c:v>5.2294000000000017E-4</c:v>
                </c:pt>
                <c:pt idx="9509">
                  <c:v>5.3167000000000015E-4</c:v>
                </c:pt>
                <c:pt idx="9510">
                  <c:v>5.2044000000000016E-4</c:v>
                </c:pt>
                <c:pt idx="9511">
                  <c:v>5.2948000000000003E-4</c:v>
                </c:pt>
                <c:pt idx="9512">
                  <c:v>5.2231000000000011E-4</c:v>
                </c:pt>
                <c:pt idx="9513">
                  <c:v>5.2566000000000006E-4</c:v>
                </c:pt>
                <c:pt idx="9514">
                  <c:v>5.1982000000000016E-4</c:v>
                </c:pt>
                <c:pt idx="9515">
                  <c:v>5.2169000000000011E-4</c:v>
                </c:pt>
                <c:pt idx="9516">
                  <c:v>5.1358000000000013E-4</c:v>
                </c:pt>
                <c:pt idx="9517">
                  <c:v>5.2418000000000018E-4</c:v>
                </c:pt>
                <c:pt idx="9518">
                  <c:v>5.3229000000000004E-4</c:v>
                </c:pt>
                <c:pt idx="9519">
                  <c:v>5.2730000000000008E-4</c:v>
                </c:pt>
                <c:pt idx="9520">
                  <c:v>5.3329000000000007E-4</c:v>
                </c:pt>
                <c:pt idx="9521">
                  <c:v>5.1994000000000009E-4</c:v>
                </c:pt>
                <c:pt idx="9522">
                  <c:v>5.3041999999999998E-4</c:v>
                </c:pt>
                <c:pt idx="9523">
                  <c:v>5.2121000000000003E-4</c:v>
                </c:pt>
                <c:pt idx="9524">
                  <c:v>5.2169000000000011E-4</c:v>
                </c:pt>
                <c:pt idx="9525">
                  <c:v>5.2693000000000011E-4</c:v>
                </c:pt>
                <c:pt idx="9526">
                  <c:v>5.2481000000000012E-4</c:v>
                </c:pt>
                <c:pt idx="9527">
                  <c:v>5.3229000000000004E-4</c:v>
                </c:pt>
                <c:pt idx="9528">
                  <c:v>5.4102000000000013E-4</c:v>
                </c:pt>
                <c:pt idx="9529">
                  <c:v>5.1803000000000016E-4</c:v>
                </c:pt>
                <c:pt idx="9530">
                  <c:v>5.2884000000000015E-4</c:v>
                </c:pt>
                <c:pt idx="9531">
                  <c:v>5.1608000000000003E-4</c:v>
                </c:pt>
                <c:pt idx="9532">
                  <c:v>5.1230999999999998E-4</c:v>
                </c:pt>
                <c:pt idx="9533">
                  <c:v>5.1982000000000016E-4</c:v>
                </c:pt>
                <c:pt idx="9534">
                  <c:v>5.2948000000000003E-4</c:v>
                </c:pt>
                <c:pt idx="9535">
                  <c:v>5.1483000000000008E-4</c:v>
                </c:pt>
                <c:pt idx="9536">
                  <c:v>5.2605000000000002E-4</c:v>
                </c:pt>
                <c:pt idx="9537">
                  <c:v>5.3915000000000007E-4</c:v>
                </c:pt>
                <c:pt idx="9538">
                  <c:v>5.2730000000000008E-4</c:v>
                </c:pt>
                <c:pt idx="9539">
                  <c:v>5.2980000000000008E-4</c:v>
                </c:pt>
                <c:pt idx="9540">
                  <c:v>5.2793000000000024E-4</c:v>
                </c:pt>
                <c:pt idx="9541">
                  <c:v>5.2757000000000021E-4</c:v>
                </c:pt>
                <c:pt idx="9542">
                  <c:v>5.1485000000000007E-4</c:v>
                </c:pt>
                <c:pt idx="9543">
                  <c:v>5.2730000000000008E-4</c:v>
                </c:pt>
                <c:pt idx="9544">
                  <c:v>5.2630000000000016E-4</c:v>
                </c:pt>
                <c:pt idx="9545">
                  <c:v>5.3229000000000004E-4</c:v>
                </c:pt>
                <c:pt idx="9546">
                  <c:v>5.1994000000000009E-4</c:v>
                </c:pt>
                <c:pt idx="9547">
                  <c:v>5.2855000000000014E-4</c:v>
                </c:pt>
                <c:pt idx="9548">
                  <c:v>5.2821000000000009E-4</c:v>
                </c:pt>
                <c:pt idx="9549">
                  <c:v>5.2044000000000016E-4</c:v>
                </c:pt>
                <c:pt idx="9550">
                  <c:v>5.1732000000000015E-4</c:v>
                </c:pt>
                <c:pt idx="9551">
                  <c:v>5.1994000000000009E-4</c:v>
                </c:pt>
                <c:pt idx="9552">
                  <c:v>5.3479000000000016E-4</c:v>
                </c:pt>
                <c:pt idx="9553">
                  <c:v>5.185700000000001E-4</c:v>
                </c:pt>
                <c:pt idx="9554">
                  <c:v>5.3104000000000009E-4</c:v>
                </c:pt>
                <c:pt idx="9555">
                  <c:v>5.2693000000000011E-4</c:v>
                </c:pt>
                <c:pt idx="9556">
                  <c:v>5.2917000000000014E-4</c:v>
                </c:pt>
                <c:pt idx="9557">
                  <c:v>5.2503000000000011E-4</c:v>
                </c:pt>
                <c:pt idx="9558">
                  <c:v>5.2439000000000012E-4</c:v>
                </c:pt>
                <c:pt idx="9559">
                  <c:v>5.2418000000000018E-4</c:v>
                </c:pt>
                <c:pt idx="9560">
                  <c:v>5.191900000000001E-4</c:v>
                </c:pt>
                <c:pt idx="9561">
                  <c:v>5.2668000000000007E-4</c:v>
                </c:pt>
                <c:pt idx="9562">
                  <c:v>5.2312000000000018E-4</c:v>
                </c:pt>
                <c:pt idx="9563">
                  <c:v>5.1483000000000008E-4</c:v>
                </c:pt>
                <c:pt idx="9564">
                  <c:v>5.2248000000000008E-4</c:v>
                </c:pt>
                <c:pt idx="9565">
                  <c:v>5.3104000000000009E-4</c:v>
                </c:pt>
                <c:pt idx="9566">
                  <c:v>5.2169000000000011E-4</c:v>
                </c:pt>
                <c:pt idx="9567">
                  <c:v>5.2044000000000016E-4</c:v>
                </c:pt>
                <c:pt idx="9568">
                  <c:v>5.3167000000000015E-4</c:v>
                </c:pt>
                <c:pt idx="9569">
                  <c:v>5.1994000000000009E-4</c:v>
                </c:pt>
                <c:pt idx="9570">
                  <c:v>5.2793000000000024E-4</c:v>
                </c:pt>
                <c:pt idx="9571">
                  <c:v>5.3041999999999998E-4</c:v>
                </c:pt>
                <c:pt idx="9572">
                  <c:v>5.2948000000000003E-4</c:v>
                </c:pt>
                <c:pt idx="9573">
                  <c:v>5.2294000000000017E-4</c:v>
                </c:pt>
                <c:pt idx="9574">
                  <c:v>5.191900000000001E-4</c:v>
                </c:pt>
                <c:pt idx="9575">
                  <c:v>5.2917000000000014E-4</c:v>
                </c:pt>
                <c:pt idx="9576">
                  <c:v>5.2107000000000011E-4</c:v>
                </c:pt>
                <c:pt idx="9577">
                  <c:v>5.3229000000000004E-4</c:v>
                </c:pt>
                <c:pt idx="9578">
                  <c:v>5.2884000000000015E-4</c:v>
                </c:pt>
                <c:pt idx="9579">
                  <c:v>5.3416000000000021E-4</c:v>
                </c:pt>
                <c:pt idx="9580">
                  <c:v>4.9175000000000011E-4</c:v>
                </c:pt>
                <c:pt idx="9581">
                  <c:v>5.2668000000000007E-4</c:v>
                </c:pt>
                <c:pt idx="9582">
                  <c:v>5.2821000000000009E-4</c:v>
                </c:pt>
                <c:pt idx="9583">
                  <c:v>5.1612000000000012E-4</c:v>
                </c:pt>
                <c:pt idx="9584">
                  <c:v>5.2980000000000008E-4</c:v>
                </c:pt>
                <c:pt idx="9585">
                  <c:v>5.2294000000000017E-4</c:v>
                </c:pt>
                <c:pt idx="9586">
                  <c:v>5.2231000000000011E-4</c:v>
                </c:pt>
                <c:pt idx="9587">
                  <c:v>5.2481000000000012E-4</c:v>
                </c:pt>
                <c:pt idx="9588">
                  <c:v>5.2107000000000011E-4</c:v>
                </c:pt>
                <c:pt idx="9589">
                  <c:v>5.2044000000000016E-4</c:v>
                </c:pt>
                <c:pt idx="9590">
                  <c:v>5.2418000000000018E-4</c:v>
                </c:pt>
                <c:pt idx="9591">
                  <c:v>5.2884000000000015E-4</c:v>
                </c:pt>
                <c:pt idx="9592">
                  <c:v>5.3167000000000015E-4</c:v>
                </c:pt>
                <c:pt idx="9593">
                  <c:v>5.2481000000000012E-4</c:v>
                </c:pt>
                <c:pt idx="9594">
                  <c:v>5.1795000000000009E-4</c:v>
                </c:pt>
                <c:pt idx="9595">
                  <c:v>5.335400000000001E-4</c:v>
                </c:pt>
                <c:pt idx="9596">
                  <c:v>5.2121000000000003E-4</c:v>
                </c:pt>
                <c:pt idx="9597">
                  <c:v>4.9924000000000008E-4</c:v>
                </c:pt>
                <c:pt idx="9598">
                  <c:v>5.3041999999999998E-4</c:v>
                </c:pt>
                <c:pt idx="9599">
                  <c:v>5.3139000000000007E-4</c:v>
                </c:pt>
                <c:pt idx="9600">
                  <c:v>5.2730000000000008E-4</c:v>
                </c:pt>
                <c:pt idx="9601">
                  <c:v>5.2231000000000011E-4</c:v>
                </c:pt>
                <c:pt idx="9602">
                  <c:v>5.2948000000000003E-4</c:v>
                </c:pt>
                <c:pt idx="9603">
                  <c:v>5.2231000000000011E-4</c:v>
                </c:pt>
                <c:pt idx="9604">
                  <c:v>5.2730000000000008E-4</c:v>
                </c:pt>
                <c:pt idx="9605">
                  <c:v>5.3041999999999998E-4</c:v>
                </c:pt>
                <c:pt idx="9606">
                  <c:v>5.2543000000000012E-4</c:v>
                </c:pt>
                <c:pt idx="9607">
                  <c:v>5.2605000000000002E-4</c:v>
                </c:pt>
                <c:pt idx="9608">
                  <c:v>5.2630000000000016E-4</c:v>
                </c:pt>
                <c:pt idx="9609">
                  <c:v>5.2248000000000008E-4</c:v>
                </c:pt>
                <c:pt idx="9610">
                  <c:v>5.2668000000000007E-4</c:v>
                </c:pt>
                <c:pt idx="9611">
                  <c:v>5.2231000000000011E-4</c:v>
                </c:pt>
                <c:pt idx="9612">
                  <c:v>5.191900000000001E-4</c:v>
                </c:pt>
                <c:pt idx="9613">
                  <c:v>5.2169000000000011E-4</c:v>
                </c:pt>
                <c:pt idx="9614">
                  <c:v>5.2121000000000003E-4</c:v>
                </c:pt>
                <c:pt idx="9615">
                  <c:v>5.2169000000000011E-4</c:v>
                </c:pt>
                <c:pt idx="9616">
                  <c:v>5.1929999999999999E-4</c:v>
                </c:pt>
                <c:pt idx="9617">
                  <c:v>5.185700000000001E-4</c:v>
                </c:pt>
                <c:pt idx="9618">
                  <c:v>5.2376000000000007E-4</c:v>
                </c:pt>
                <c:pt idx="9619">
                  <c:v>5.1795000000000009E-4</c:v>
                </c:pt>
                <c:pt idx="9620">
                  <c:v>5.2793000000000024E-4</c:v>
                </c:pt>
                <c:pt idx="9621">
                  <c:v>5.2481000000000012E-4</c:v>
                </c:pt>
                <c:pt idx="9622">
                  <c:v>5.1670000000000004E-4</c:v>
                </c:pt>
                <c:pt idx="9623">
                  <c:v>5.1994000000000009E-4</c:v>
                </c:pt>
                <c:pt idx="9624">
                  <c:v>5.1867000000000026E-4</c:v>
                </c:pt>
                <c:pt idx="9625">
                  <c:v>5.3291000000000015E-4</c:v>
                </c:pt>
                <c:pt idx="9626">
                  <c:v>5.2543000000000012E-4</c:v>
                </c:pt>
                <c:pt idx="9627">
                  <c:v>5.2169000000000011E-4</c:v>
                </c:pt>
                <c:pt idx="9628">
                  <c:v>5.2418000000000018E-4</c:v>
                </c:pt>
                <c:pt idx="9629">
                  <c:v>5.2044000000000016E-4</c:v>
                </c:pt>
                <c:pt idx="9630">
                  <c:v>5.2169000000000011E-4</c:v>
                </c:pt>
                <c:pt idx="9631">
                  <c:v>5.2566000000000006E-4</c:v>
                </c:pt>
                <c:pt idx="9632">
                  <c:v>5.2793000000000024E-4</c:v>
                </c:pt>
                <c:pt idx="9633">
                  <c:v>5.2693000000000011E-4</c:v>
                </c:pt>
                <c:pt idx="9634">
                  <c:v>5.2185000000000013E-4</c:v>
                </c:pt>
                <c:pt idx="9635">
                  <c:v>5.2481000000000012E-4</c:v>
                </c:pt>
                <c:pt idx="9636">
                  <c:v>5.2855000000000014E-4</c:v>
                </c:pt>
                <c:pt idx="9637">
                  <c:v>5.2418000000000018E-4</c:v>
                </c:pt>
                <c:pt idx="9638">
                  <c:v>5.1994000000000009E-4</c:v>
                </c:pt>
                <c:pt idx="9639">
                  <c:v>5.1358000000000013E-4</c:v>
                </c:pt>
                <c:pt idx="9640">
                  <c:v>5.185700000000001E-4</c:v>
                </c:pt>
                <c:pt idx="9641">
                  <c:v>5.1982000000000016E-4</c:v>
                </c:pt>
                <c:pt idx="9642">
                  <c:v>5.2356000000000006E-4</c:v>
                </c:pt>
                <c:pt idx="9643">
                  <c:v>5.2231000000000011E-4</c:v>
                </c:pt>
                <c:pt idx="9644">
                  <c:v>5.2376000000000007E-4</c:v>
                </c:pt>
                <c:pt idx="9645">
                  <c:v>5.2294000000000017E-4</c:v>
                </c:pt>
                <c:pt idx="9646">
                  <c:v>5.2231000000000011E-4</c:v>
                </c:pt>
                <c:pt idx="9647">
                  <c:v>5.2294000000000017E-4</c:v>
                </c:pt>
                <c:pt idx="9648">
                  <c:v>5.2503000000000011E-4</c:v>
                </c:pt>
                <c:pt idx="9649">
                  <c:v>5.3075000000000008E-4</c:v>
                </c:pt>
                <c:pt idx="9650">
                  <c:v>5.2356000000000006E-4</c:v>
                </c:pt>
                <c:pt idx="9651">
                  <c:v>5.3011000000000009E-4</c:v>
                </c:pt>
                <c:pt idx="9652">
                  <c:v>5.191900000000001E-4</c:v>
                </c:pt>
                <c:pt idx="9653">
                  <c:v>5.2730000000000008E-4</c:v>
                </c:pt>
                <c:pt idx="9654">
                  <c:v>5.1732000000000015E-4</c:v>
                </c:pt>
                <c:pt idx="9655">
                  <c:v>5.191900000000001E-4</c:v>
                </c:pt>
                <c:pt idx="9656">
                  <c:v>5.1982000000000016E-4</c:v>
                </c:pt>
                <c:pt idx="9657">
                  <c:v>5.3041999999999998E-4</c:v>
                </c:pt>
                <c:pt idx="9658">
                  <c:v>5.2356000000000006E-4</c:v>
                </c:pt>
                <c:pt idx="9659">
                  <c:v>5.1982000000000016E-4</c:v>
                </c:pt>
                <c:pt idx="9660">
                  <c:v>5.2481000000000012E-4</c:v>
                </c:pt>
                <c:pt idx="9661">
                  <c:v>5.1795000000000009E-4</c:v>
                </c:pt>
                <c:pt idx="9662">
                  <c:v>5.1548999999999996E-4</c:v>
                </c:pt>
                <c:pt idx="9663">
                  <c:v>5.1982000000000016E-4</c:v>
                </c:pt>
                <c:pt idx="9664">
                  <c:v>5.2058000000000009E-4</c:v>
                </c:pt>
                <c:pt idx="9665">
                  <c:v>5.1670000000000004E-4</c:v>
                </c:pt>
                <c:pt idx="9666">
                  <c:v>5.1483000000000008E-4</c:v>
                </c:pt>
                <c:pt idx="9667">
                  <c:v>5.185700000000001E-4</c:v>
                </c:pt>
                <c:pt idx="9668">
                  <c:v>5.2107000000000011E-4</c:v>
                </c:pt>
                <c:pt idx="9669">
                  <c:v>5.0984000000000012E-4</c:v>
                </c:pt>
                <c:pt idx="9670">
                  <c:v>5.2044000000000016E-4</c:v>
                </c:pt>
                <c:pt idx="9671">
                  <c:v>5.1420000000000003E-4</c:v>
                </c:pt>
                <c:pt idx="9672">
                  <c:v>5.2418000000000018E-4</c:v>
                </c:pt>
                <c:pt idx="9673">
                  <c:v>5.2730000000000008E-4</c:v>
                </c:pt>
                <c:pt idx="9674">
                  <c:v>5.2169000000000011E-4</c:v>
                </c:pt>
                <c:pt idx="9675">
                  <c:v>5.1929999999999999E-4</c:v>
                </c:pt>
                <c:pt idx="9676">
                  <c:v>5.2503000000000011E-4</c:v>
                </c:pt>
                <c:pt idx="9677">
                  <c:v>5.2566000000000006E-4</c:v>
                </c:pt>
                <c:pt idx="9678">
                  <c:v>5.2107000000000011E-4</c:v>
                </c:pt>
                <c:pt idx="9679">
                  <c:v>5.2185000000000013E-4</c:v>
                </c:pt>
                <c:pt idx="9680">
                  <c:v>5.191900000000001E-4</c:v>
                </c:pt>
                <c:pt idx="9681">
                  <c:v>5.1170999999999996E-4</c:v>
                </c:pt>
                <c:pt idx="9682">
                  <c:v>5.2418000000000018E-4</c:v>
                </c:pt>
                <c:pt idx="9683">
                  <c:v>5.2439000000000012E-4</c:v>
                </c:pt>
                <c:pt idx="9684">
                  <c:v>5.2605000000000002E-4</c:v>
                </c:pt>
                <c:pt idx="9685">
                  <c:v>5.1544999999999998E-4</c:v>
                </c:pt>
                <c:pt idx="9686">
                  <c:v>5.1994000000000009E-4</c:v>
                </c:pt>
                <c:pt idx="9687">
                  <c:v>5.1483000000000008E-4</c:v>
                </c:pt>
                <c:pt idx="9688">
                  <c:v>5.2917000000000014E-4</c:v>
                </c:pt>
                <c:pt idx="9689">
                  <c:v>5.2980000000000008E-4</c:v>
                </c:pt>
                <c:pt idx="9690">
                  <c:v>5.2793000000000024E-4</c:v>
                </c:pt>
                <c:pt idx="9691">
                  <c:v>5.1803000000000016E-4</c:v>
                </c:pt>
                <c:pt idx="9692">
                  <c:v>5.1358000000000013E-4</c:v>
                </c:pt>
                <c:pt idx="9693">
                  <c:v>5.3075000000000008E-4</c:v>
                </c:pt>
                <c:pt idx="9694">
                  <c:v>5.2730000000000008E-4</c:v>
                </c:pt>
                <c:pt idx="9695">
                  <c:v>5.2855000000000014E-4</c:v>
                </c:pt>
                <c:pt idx="9696">
                  <c:v>5.4788000000000026E-4</c:v>
                </c:pt>
                <c:pt idx="9697">
                  <c:v>5.1420000000000003E-4</c:v>
                </c:pt>
                <c:pt idx="9698">
                  <c:v>5.1548999999999996E-4</c:v>
                </c:pt>
                <c:pt idx="9699">
                  <c:v>5.4040000000000013E-4</c:v>
                </c:pt>
                <c:pt idx="9700">
                  <c:v>5.2855000000000014E-4</c:v>
                </c:pt>
                <c:pt idx="9701">
                  <c:v>5.2185000000000013E-4</c:v>
                </c:pt>
                <c:pt idx="9702">
                  <c:v>5.2668000000000007E-4</c:v>
                </c:pt>
                <c:pt idx="9703">
                  <c:v>5.2231000000000011E-4</c:v>
                </c:pt>
                <c:pt idx="9704">
                  <c:v>5.3416000000000021E-4</c:v>
                </c:pt>
                <c:pt idx="9705">
                  <c:v>5.3041999999999998E-4</c:v>
                </c:pt>
                <c:pt idx="9706">
                  <c:v>5.185700000000001E-4</c:v>
                </c:pt>
                <c:pt idx="9707">
                  <c:v>5.1544999999999998E-4</c:v>
                </c:pt>
                <c:pt idx="9708">
                  <c:v>5.2630000000000016E-4</c:v>
                </c:pt>
                <c:pt idx="9709">
                  <c:v>5.2481000000000012E-4</c:v>
                </c:pt>
                <c:pt idx="9710">
                  <c:v>5.2107000000000011E-4</c:v>
                </c:pt>
                <c:pt idx="9711">
                  <c:v>5.185700000000001E-4</c:v>
                </c:pt>
                <c:pt idx="9712">
                  <c:v>5.2503000000000011E-4</c:v>
                </c:pt>
                <c:pt idx="9713">
                  <c:v>5.2730000000000008E-4</c:v>
                </c:pt>
                <c:pt idx="9714">
                  <c:v>5.2294000000000017E-4</c:v>
                </c:pt>
                <c:pt idx="9715">
                  <c:v>5.2668000000000007E-4</c:v>
                </c:pt>
                <c:pt idx="9716">
                  <c:v>5.2855000000000014E-4</c:v>
                </c:pt>
                <c:pt idx="9717">
                  <c:v>5.2855000000000014E-4</c:v>
                </c:pt>
                <c:pt idx="9718">
                  <c:v>5.1612000000000012E-4</c:v>
                </c:pt>
                <c:pt idx="9719">
                  <c:v>5.2107000000000011E-4</c:v>
                </c:pt>
                <c:pt idx="9720">
                  <c:v>5.3041999999999998E-4</c:v>
                </c:pt>
                <c:pt idx="9721">
                  <c:v>5.2543000000000012E-4</c:v>
                </c:pt>
                <c:pt idx="9722">
                  <c:v>5.2481000000000012E-4</c:v>
                </c:pt>
                <c:pt idx="9723">
                  <c:v>5.2543000000000012E-4</c:v>
                </c:pt>
                <c:pt idx="9724">
                  <c:v>5.2294000000000017E-4</c:v>
                </c:pt>
                <c:pt idx="9725">
                  <c:v>5.2481000000000012E-4</c:v>
                </c:pt>
                <c:pt idx="9726">
                  <c:v>5.2503000000000011E-4</c:v>
                </c:pt>
                <c:pt idx="9727">
                  <c:v>5.2793000000000024E-4</c:v>
                </c:pt>
                <c:pt idx="9728">
                  <c:v>5.2948000000000003E-4</c:v>
                </c:pt>
                <c:pt idx="9729">
                  <c:v>5.2668000000000007E-4</c:v>
                </c:pt>
                <c:pt idx="9730">
                  <c:v>5.2231000000000011E-4</c:v>
                </c:pt>
                <c:pt idx="9731">
                  <c:v>5.1732000000000015E-4</c:v>
                </c:pt>
                <c:pt idx="9732">
                  <c:v>5.2948000000000003E-4</c:v>
                </c:pt>
                <c:pt idx="9733">
                  <c:v>5.2107000000000011E-4</c:v>
                </c:pt>
                <c:pt idx="9734">
                  <c:v>5.2169000000000011E-4</c:v>
                </c:pt>
                <c:pt idx="9735">
                  <c:v>5.4227000000000008E-4</c:v>
                </c:pt>
                <c:pt idx="9736">
                  <c:v>5.3520000000000011E-4</c:v>
                </c:pt>
                <c:pt idx="9737">
                  <c:v>5.1732000000000015E-4</c:v>
                </c:pt>
                <c:pt idx="9738">
                  <c:v>5.1803000000000016E-4</c:v>
                </c:pt>
                <c:pt idx="9739">
                  <c:v>5.2044000000000016E-4</c:v>
                </c:pt>
                <c:pt idx="9740">
                  <c:v>5.185700000000001E-4</c:v>
                </c:pt>
                <c:pt idx="9741">
                  <c:v>5.2312000000000018E-4</c:v>
                </c:pt>
                <c:pt idx="9742">
                  <c:v>5.2356000000000006E-4</c:v>
                </c:pt>
                <c:pt idx="9743">
                  <c:v>5.3139000000000007E-4</c:v>
                </c:pt>
                <c:pt idx="9744">
                  <c:v>5.1929999999999999E-4</c:v>
                </c:pt>
                <c:pt idx="9745">
                  <c:v>5.1795000000000009E-4</c:v>
                </c:pt>
                <c:pt idx="9746">
                  <c:v>5.2668000000000007E-4</c:v>
                </c:pt>
                <c:pt idx="9747">
                  <c:v>5.2980000000000008E-4</c:v>
                </c:pt>
                <c:pt idx="9748">
                  <c:v>5.2605000000000002E-4</c:v>
                </c:pt>
                <c:pt idx="9749">
                  <c:v>5.2855000000000014E-4</c:v>
                </c:pt>
                <c:pt idx="9750">
                  <c:v>5.2418000000000018E-4</c:v>
                </c:pt>
                <c:pt idx="9751">
                  <c:v>5.2481000000000012E-4</c:v>
                </c:pt>
                <c:pt idx="9752">
                  <c:v>5.1420000000000003E-4</c:v>
                </c:pt>
                <c:pt idx="9753">
                  <c:v>5.2884000000000015E-4</c:v>
                </c:pt>
                <c:pt idx="9754">
                  <c:v>5.2605000000000002E-4</c:v>
                </c:pt>
                <c:pt idx="9755">
                  <c:v>5.335400000000001E-4</c:v>
                </c:pt>
                <c:pt idx="9756">
                  <c:v>5.1548999999999996E-4</c:v>
                </c:pt>
                <c:pt idx="9757">
                  <c:v>5.2543000000000012E-4</c:v>
                </c:pt>
                <c:pt idx="9758">
                  <c:v>5.2418000000000018E-4</c:v>
                </c:pt>
                <c:pt idx="9759">
                  <c:v>5.1994000000000009E-4</c:v>
                </c:pt>
                <c:pt idx="9760">
                  <c:v>5.1608000000000003E-4</c:v>
                </c:pt>
                <c:pt idx="9761">
                  <c:v>5.3041999999999998E-4</c:v>
                </c:pt>
                <c:pt idx="9762">
                  <c:v>5.3104000000000009E-4</c:v>
                </c:pt>
                <c:pt idx="9763">
                  <c:v>5.2605000000000002E-4</c:v>
                </c:pt>
                <c:pt idx="9764">
                  <c:v>5.2356000000000006E-4</c:v>
                </c:pt>
                <c:pt idx="9765">
                  <c:v>5.2917000000000014E-4</c:v>
                </c:pt>
                <c:pt idx="9766">
                  <c:v>5.2418000000000018E-4</c:v>
                </c:pt>
                <c:pt idx="9767">
                  <c:v>5.1544999999999998E-4</c:v>
                </c:pt>
                <c:pt idx="9768">
                  <c:v>5.3075000000000008E-4</c:v>
                </c:pt>
                <c:pt idx="9769">
                  <c:v>5.2630000000000016E-4</c:v>
                </c:pt>
                <c:pt idx="9770">
                  <c:v>5.1358000000000013E-4</c:v>
                </c:pt>
                <c:pt idx="9771">
                  <c:v>5.3104000000000009E-4</c:v>
                </c:pt>
                <c:pt idx="9772">
                  <c:v>5.1795000000000009E-4</c:v>
                </c:pt>
                <c:pt idx="9773">
                  <c:v>5.3541000000000005E-4</c:v>
                </c:pt>
                <c:pt idx="9774">
                  <c:v>5.2821000000000009E-4</c:v>
                </c:pt>
                <c:pt idx="9775">
                  <c:v>5.185700000000001E-4</c:v>
                </c:pt>
                <c:pt idx="9776">
                  <c:v>5.2418000000000018E-4</c:v>
                </c:pt>
                <c:pt idx="9777">
                  <c:v>5.2418000000000018E-4</c:v>
                </c:pt>
                <c:pt idx="9778">
                  <c:v>5.2630000000000016E-4</c:v>
                </c:pt>
                <c:pt idx="9779">
                  <c:v>5.2605000000000002E-4</c:v>
                </c:pt>
                <c:pt idx="9780">
                  <c:v>5.2917000000000014E-4</c:v>
                </c:pt>
                <c:pt idx="9781">
                  <c:v>5.2668000000000007E-4</c:v>
                </c:pt>
                <c:pt idx="9782">
                  <c:v>5.2185000000000013E-4</c:v>
                </c:pt>
                <c:pt idx="9783">
                  <c:v>5.3229000000000004E-4</c:v>
                </c:pt>
                <c:pt idx="9784">
                  <c:v>5.2668000000000007E-4</c:v>
                </c:pt>
                <c:pt idx="9785">
                  <c:v>5.191900000000001E-4</c:v>
                </c:pt>
                <c:pt idx="9786">
                  <c:v>5.2169000000000011E-4</c:v>
                </c:pt>
                <c:pt idx="9787">
                  <c:v>5.2605000000000002E-4</c:v>
                </c:pt>
                <c:pt idx="9788">
                  <c:v>5.2566000000000006E-4</c:v>
                </c:pt>
                <c:pt idx="9789">
                  <c:v>5.2169000000000011E-4</c:v>
                </c:pt>
                <c:pt idx="9790">
                  <c:v>5.3075000000000008E-4</c:v>
                </c:pt>
                <c:pt idx="9791">
                  <c:v>5.3666000000000011E-4</c:v>
                </c:pt>
                <c:pt idx="9792">
                  <c:v>5.2793000000000024E-4</c:v>
                </c:pt>
                <c:pt idx="9793">
                  <c:v>5.1994000000000009E-4</c:v>
                </c:pt>
                <c:pt idx="9794">
                  <c:v>5.2668000000000007E-4</c:v>
                </c:pt>
                <c:pt idx="9795">
                  <c:v>5.2356000000000006E-4</c:v>
                </c:pt>
                <c:pt idx="9796">
                  <c:v>5.2169000000000011E-4</c:v>
                </c:pt>
                <c:pt idx="9797">
                  <c:v>5.2668000000000007E-4</c:v>
                </c:pt>
                <c:pt idx="9798">
                  <c:v>5.2630000000000016E-4</c:v>
                </c:pt>
                <c:pt idx="9799">
                  <c:v>5.2566000000000006E-4</c:v>
                </c:pt>
                <c:pt idx="9800">
                  <c:v>5.3075000000000008E-4</c:v>
                </c:pt>
                <c:pt idx="9801">
                  <c:v>5.2605000000000002E-4</c:v>
                </c:pt>
                <c:pt idx="9802">
                  <c:v>5.185700000000001E-4</c:v>
                </c:pt>
                <c:pt idx="9803">
                  <c:v>5.2312000000000018E-4</c:v>
                </c:pt>
                <c:pt idx="9804">
                  <c:v>5.3915000000000007E-4</c:v>
                </c:pt>
                <c:pt idx="9805">
                  <c:v>5.1867000000000026E-4</c:v>
                </c:pt>
                <c:pt idx="9806">
                  <c:v>5.2418000000000018E-4</c:v>
                </c:pt>
                <c:pt idx="9807">
                  <c:v>5.2793000000000024E-4</c:v>
                </c:pt>
                <c:pt idx="9808">
                  <c:v>5.2294000000000017E-4</c:v>
                </c:pt>
                <c:pt idx="9809">
                  <c:v>5.1676000000000001E-4</c:v>
                </c:pt>
                <c:pt idx="9810">
                  <c:v>5.2630000000000016E-4</c:v>
                </c:pt>
                <c:pt idx="9811">
                  <c:v>5.2668000000000007E-4</c:v>
                </c:pt>
                <c:pt idx="9812">
                  <c:v>5.2605000000000002E-4</c:v>
                </c:pt>
                <c:pt idx="9813">
                  <c:v>5.185700000000001E-4</c:v>
                </c:pt>
                <c:pt idx="9814">
                  <c:v>5.2730000000000008E-4</c:v>
                </c:pt>
                <c:pt idx="9815">
                  <c:v>5.2757000000000021E-4</c:v>
                </c:pt>
                <c:pt idx="9816">
                  <c:v>5.1544999999999998E-4</c:v>
                </c:pt>
                <c:pt idx="9817">
                  <c:v>5.2439000000000012E-4</c:v>
                </c:pt>
                <c:pt idx="9818">
                  <c:v>5.3775000000000003E-4</c:v>
                </c:pt>
                <c:pt idx="9819">
                  <c:v>5.2668000000000007E-4</c:v>
                </c:pt>
                <c:pt idx="9820">
                  <c:v>5.2543000000000012E-4</c:v>
                </c:pt>
                <c:pt idx="9821">
                  <c:v>5.2294000000000017E-4</c:v>
                </c:pt>
                <c:pt idx="9822">
                  <c:v>5.2356000000000006E-4</c:v>
                </c:pt>
                <c:pt idx="9823">
                  <c:v>5.2668000000000007E-4</c:v>
                </c:pt>
                <c:pt idx="9824">
                  <c:v>5.2294000000000017E-4</c:v>
                </c:pt>
                <c:pt idx="9825">
                  <c:v>5.0341000000000003E-4</c:v>
                </c:pt>
                <c:pt idx="9826">
                  <c:v>5.2231000000000011E-4</c:v>
                </c:pt>
                <c:pt idx="9827">
                  <c:v>5.2793000000000024E-4</c:v>
                </c:pt>
                <c:pt idx="9828">
                  <c:v>5.2121000000000003E-4</c:v>
                </c:pt>
                <c:pt idx="9829">
                  <c:v>5.2044000000000016E-4</c:v>
                </c:pt>
                <c:pt idx="9830">
                  <c:v>5.191900000000001E-4</c:v>
                </c:pt>
                <c:pt idx="9831">
                  <c:v>5.1420000000000003E-4</c:v>
                </c:pt>
                <c:pt idx="9832">
                  <c:v>5.2693000000000011E-4</c:v>
                </c:pt>
                <c:pt idx="9833">
                  <c:v>5.2294000000000017E-4</c:v>
                </c:pt>
                <c:pt idx="9834">
                  <c:v>5.2044000000000016E-4</c:v>
                </c:pt>
                <c:pt idx="9835">
                  <c:v>5.3104000000000009E-4</c:v>
                </c:pt>
                <c:pt idx="9836">
                  <c:v>5.2107000000000011E-4</c:v>
                </c:pt>
                <c:pt idx="9837">
                  <c:v>5.3202000000000013E-4</c:v>
                </c:pt>
                <c:pt idx="9838">
                  <c:v>5.2668000000000007E-4</c:v>
                </c:pt>
                <c:pt idx="9839">
                  <c:v>5.1795000000000009E-4</c:v>
                </c:pt>
                <c:pt idx="9840">
                  <c:v>5.335400000000001E-4</c:v>
                </c:pt>
                <c:pt idx="9841">
                  <c:v>5.2566000000000006E-4</c:v>
                </c:pt>
                <c:pt idx="9842">
                  <c:v>5.1422000000000013E-4</c:v>
                </c:pt>
                <c:pt idx="9843">
                  <c:v>5.191900000000001E-4</c:v>
                </c:pt>
                <c:pt idx="9844">
                  <c:v>5.1795000000000009E-4</c:v>
                </c:pt>
                <c:pt idx="9845">
                  <c:v>5.2418000000000018E-4</c:v>
                </c:pt>
                <c:pt idx="9846">
                  <c:v>5.185700000000001E-4</c:v>
                </c:pt>
                <c:pt idx="9847">
                  <c:v>5.185700000000001E-4</c:v>
                </c:pt>
                <c:pt idx="9848">
                  <c:v>5.1740000000000011E-4</c:v>
                </c:pt>
                <c:pt idx="9849">
                  <c:v>5.185700000000001E-4</c:v>
                </c:pt>
                <c:pt idx="9850">
                  <c:v>5.2121000000000003E-4</c:v>
                </c:pt>
                <c:pt idx="9851">
                  <c:v>5.2793000000000024E-4</c:v>
                </c:pt>
                <c:pt idx="9852">
                  <c:v>5.1230999999999998E-4</c:v>
                </c:pt>
                <c:pt idx="9853">
                  <c:v>5.3291000000000015E-4</c:v>
                </c:pt>
                <c:pt idx="9854">
                  <c:v>5.2630000000000016E-4</c:v>
                </c:pt>
                <c:pt idx="9855">
                  <c:v>5.2294000000000017E-4</c:v>
                </c:pt>
                <c:pt idx="9856">
                  <c:v>5.3104000000000009E-4</c:v>
                </c:pt>
                <c:pt idx="9857">
                  <c:v>5.2917000000000014E-4</c:v>
                </c:pt>
                <c:pt idx="9858">
                  <c:v>5.2730000000000008E-4</c:v>
                </c:pt>
                <c:pt idx="9859">
                  <c:v>5.2566000000000006E-4</c:v>
                </c:pt>
                <c:pt idx="9860">
                  <c:v>5.1795000000000009E-4</c:v>
                </c:pt>
                <c:pt idx="9861">
                  <c:v>5.2439000000000012E-4</c:v>
                </c:pt>
                <c:pt idx="9862">
                  <c:v>5.2793000000000024E-4</c:v>
                </c:pt>
                <c:pt idx="9863">
                  <c:v>5.2169000000000011E-4</c:v>
                </c:pt>
                <c:pt idx="9864">
                  <c:v>5.2855000000000014E-4</c:v>
                </c:pt>
                <c:pt idx="9865">
                  <c:v>5.2668000000000007E-4</c:v>
                </c:pt>
                <c:pt idx="9866">
                  <c:v>5.5682000000000008E-4</c:v>
                </c:pt>
                <c:pt idx="9867">
                  <c:v>5.6572000000000013E-4</c:v>
                </c:pt>
                <c:pt idx="9868">
                  <c:v>5.6444999999999998E-4</c:v>
                </c:pt>
                <c:pt idx="9869">
                  <c:v>5.5848000000000009E-4</c:v>
                </c:pt>
                <c:pt idx="9870">
                  <c:v>5.765700000000001E-4</c:v>
                </c:pt>
                <c:pt idx="9871">
                  <c:v>5.6659000000000006E-4</c:v>
                </c:pt>
                <c:pt idx="9872">
                  <c:v>5.5724000000000008E-4</c:v>
                </c:pt>
                <c:pt idx="9873">
                  <c:v>5.5937000000000011E-4</c:v>
                </c:pt>
                <c:pt idx="9874">
                  <c:v>5.6098000000000009E-4</c:v>
                </c:pt>
                <c:pt idx="9875">
                  <c:v>5.6159999999999999E-4</c:v>
                </c:pt>
                <c:pt idx="9876">
                  <c:v>5.619100000000001E-4</c:v>
                </c:pt>
                <c:pt idx="9877">
                  <c:v>5.5848000000000009E-4</c:v>
                </c:pt>
                <c:pt idx="9878">
                  <c:v>5.5599000000000013E-4</c:v>
                </c:pt>
                <c:pt idx="9879">
                  <c:v>5.6318000000000015E-4</c:v>
                </c:pt>
                <c:pt idx="9880">
                  <c:v>5.5973000000000014E-4</c:v>
                </c:pt>
                <c:pt idx="9881">
                  <c:v>5.5724000000000008E-4</c:v>
                </c:pt>
                <c:pt idx="9882">
                  <c:v>5.7145000000000004E-4</c:v>
                </c:pt>
                <c:pt idx="9883">
                  <c:v>5.641000000000001E-4</c:v>
                </c:pt>
                <c:pt idx="9884">
                  <c:v>5.5937000000000011E-4</c:v>
                </c:pt>
                <c:pt idx="9885">
                  <c:v>5.5911000000000014E-4</c:v>
                </c:pt>
                <c:pt idx="9886">
                  <c:v>5.6722000000000012E-4</c:v>
                </c:pt>
                <c:pt idx="9887">
                  <c:v>5.5973000000000014E-4</c:v>
                </c:pt>
                <c:pt idx="9888">
                  <c:v>5.6285000000000016E-4</c:v>
                </c:pt>
                <c:pt idx="9889">
                  <c:v>5.6127000000000011E-4</c:v>
                </c:pt>
                <c:pt idx="9890">
                  <c:v>5.5848000000000009E-4</c:v>
                </c:pt>
                <c:pt idx="9891">
                  <c:v>5.6659000000000006E-4</c:v>
                </c:pt>
                <c:pt idx="9892">
                  <c:v>5.5619000000000013E-4</c:v>
                </c:pt>
                <c:pt idx="9893">
                  <c:v>5.6098000000000009E-4</c:v>
                </c:pt>
                <c:pt idx="9894">
                  <c:v>5.6036000000000009E-4</c:v>
                </c:pt>
                <c:pt idx="9895">
                  <c:v>5.6382000000000014E-4</c:v>
                </c:pt>
                <c:pt idx="9896">
                  <c:v>5.7595000000000009E-4</c:v>
                </c:pt>
                <c:pt idx="9897">
                  <c:v>5.6909000000000007E-4</c:v>
                </c:pt>
                <c:pt idx="9898">
                  <c:v>5.7781000000000011E-4</c:v>
                </c:pt>
                <c:pt idx="9899">
                  <c:v>5.6535000000000016E-4</c:v>
                </c:pt>
                <c:pt idx="9900">
                  <c:v>5.6472000000000011E-4</c:v>
                </c:pt>
                <c:pt idx="9901">
                  <c:v>5.6722000000000012E-4</c:v>
                </c:pt>
                <c:pt idx="9902">
                  <c:v>5.5046000000000012E-4</c:v>
                </c:pt>
                <c:pt idx="9903">
                  <c:v>5.6909000000000007E-4</c:v>
                </c:pt>
                <c:pt idx="9904">
                  <c:v>5.6064000000000016E-4</c:v>
                </c:pt>
                <c:pt idx="9905">
                  <c:v>5.5911000000000014E-4</c:v>
                </c:pt>
                <c:pt idx="9906">
                  <c:v>5.6472000000000011E-4</c:v>
                </c:pt>
                <c:pt idx="9907">
                  <c:v>5.8162000000000014E-4</c:v>
                </c:pt>
                <c:pt idx="9908">
                  <c:v>5.7081000000000026E-4</c:v>
                </c:pt>
                <c:pt idx="9909">
                  <c:v>5.6722000000000012E-4</c:v>
                </c:pt>
                <c:pt idx="9910">
                  <c:v>5.641000000000001E-4</c:v>
                </c:pt>
                <c:pt idx="9911">
                  <c:v>5.765700000000001E-4</c:v>
                </c:pt>
                <c:pt idx="9912">
                  <c:v>5.6909000000000007E-4</c:v>
                </c:pt>
                <c:pt idx="9913">
                  <c:v>5.6784000000000012E-4</c:v>
                </c:pt>
                <c:pt idx="9914">
                  <c:v>5.6700000000000012E-4</c:v>
                </c:pt>
                <c:pt idx="9915">
                  <c:v>5.6285000000000016E-4</c:v>
                </c:pt>
                <c:pt idx="9916">
                  <c:v>5.6347000000000016E-4</c:v>
                </c:pt>
                <c:pt idx="9917">
                  <c:v>5.6472000000000011E-4</c:v>
                </c:pt>
                <c:pt idx="9918">
                  <c:v>5.6909000000000007E-4</c:v>
                </c:pt>
                <c:pt idx="9919">
                  <c:v>5.7033000000000019E-4</c:v>
                </c:pt>
                <c:pt idx="9920">
                  <c:v>5.6036000000000009E-4</c:v>
                </c:pt>
                <c:pt idx="9921">
                  <c:v>5.6846000000000012E-4</c:v>
                </c:pt>
                <c:pt idx="9922">
                  <c:v>5.5809000000000013E-4</c:v>
                </c:pt>
                <c:pt idx="9923">
                  <c:v>5.5474000000000007E-4</c:v>
                </c:pt>
                <c:pt idx="9924">
                  <c:v>5.6036000000000009E-4</c:v>
                </c:pt>
                <c:pt idx="9925">
                  <c:v>5.619100000000001E-4</c:v>
                </c:pt>
                <c:pt idx="9926">
                  <c:v>5.5873000000000012E-4</c:v>
                </c:pt>
                <c:pt idx="9927">
                  <c:v>5.7595000000000009E-4</c:v>
                </c:pt>
                <c:pt idx="9928">
                  <c:v>5.6347000000000016E-4</c:v>
                </c:pt>
                <c:pt idx="9929">
                  <c:v>5.6098000000000009E-4</c:v>
                </c:pt>
                <c:pt idx="9930">
                  <c:v>5.6909000000000007E-4</c:v>
                </c:pt>
                <c:pt idx="9931">
                  <c:v>5.6890000000000011E-4</c:v>
                </c:pt>
                <c:pt idx="9932">
                  <c:v>5.6784000000000012E-4</c:v>
                </c:pt>
                <c:pt idx="9933">
                  <c:v>5.7526000000000007E-4</c:v>
                </c:pt>
                <c:pt idx="9934">
                  <c:v>5.6659000000000006E-4</c:v>
                </c:pt>
                <c:pt idx="9935">
                  <c:v>5.6098000000000009E-4</c:v>
                </c:pt>
                <c:pt idx="9936">
                  <c:v>5.6659000000000006E-4</c:v>
                </c:pt>
                <c:pt idx="9937">
                  <c:v>5.7096000000000024E-4</c:v>
                </c:pt>
                <c:pt idx="9938">
                  <c:v>5.6254000000000015E-4</c:v>
                </c:pt>
                <c:pt idx="9939">
                  <c:v>5.6597000000000017E-4</c:v>
                </c:pt>
                <c:pt idx="9940">
                  <c:v>5.641000000000001E-4</c:v>
                </c:pt>
                <c:pt idx="9941">
                  <c:v>5.6254000000000015E-4</c:v>
                </c:pt>
                <c:pt idx="9942">
                  <c:v>5.7096000000000024E-4</c:v>
                </c:pt>
                <c:pt idx="9943">
                  <c:v>5.6597000000000017E-4</c:v>
                </c:pt>
                <c:pt idx="9944">
                  <c:v>5.5350000000000006E-4</c:v>
                </c:pt>
                <c:pt idx="9945">
                  <c:v>5.6223000000000004E-4</c:v>
                </c:pt>
                <c:pt idx="9946">
                  <c:v>5.6064000000000016E-4</c:v>
                </c:pt>
                <c:pt idx="9947">
                  <c:v>5.6659000000000006E-4</c:v>
                </c:pt>
                <c:pt idx="9948">
                  <c:v>5.6890000000000011E-4</c:v>
                </c:pt>
                <c:pt idx="9949">
                  <c:v>5.6472000000000011E-4</c:v>
                </c:pt>
                <c:pt idx="9950">
                  <c:v>5.6285000000000016E-4</c:v>
                </c:pt>
                <c:pt idx="9951">
                  <c:v>5.6909000000000007E-4</c:v>
                </c:pt>
                <c:pt idx="9952">
                  <c:v>5.7719000000000021E-4</c:v>
                </c:pt>
                <c:pt idx="9953">
                  <c:v>5.6597000000000017E-4</c:v>
                </c:pt>
                <c:pt idx="9954">
                  <c:v>5.6535000000000016E-4</c:v>
                </c:pt>
                <c:pt idx="9955">
                  <c:v>5.6159999999999999E-4</c:v>
                </c:pt>
                <c:pt idx="9956">
                  <c:v>5.7590000000000007E-4</c:v>
                </c:pt>
                <c:pt idx="9957">
                  <c:v>5.6572000000000013E-4</c:v>
                </c:pt>
                <c:pt idx="9958">
                  <c:v>5.6636000000000013E-4</c:v>
                </c:pt>
                <c:pt idx="9959">
                  <c:v>5.6098000000000009E-4</c:v>
                </c:pt>
                <c:pt idx="9960">
                  <c:v>5.641000000000001E-4</c:v>
                </c:pt>
                <c:pt idx="9961">
                  <c:v>5.6382000000000014E-4</c:v>
                </c:pt>
                <c:pt idx="9962">
                  <c:v>5.6784000000000012E-4</c:v>
                </c:pt>
                <c:pt idx="9963">
                  <c:v>5.6472000000000011E-4</c:v>
                </c:pt>
                <c:pt idx="9964">
                  <c:v>5.6597000000000017E-4</c:v>
                </c:pt>
                <c:pt idx="9965">
                  <c:v>5.5809000000000013E-4</c:v>
                </c:pt>
                <c:pt idx="9966">
                  <c:v>5.5973000000000014E-4</c:v>
                </c:pt>
                <c:pt idx="9967">
                  <c:v>5.6223000000000004E-4</c:v>
                </c:pt>
                <c:pt idx="9968">
                  <c:v>5.6971000000000007E-4</c:v>
                </c:pt>
                <c:pt idx="9969">
                  <c:v>5.6285000000000016E-4</c:v>
                </c:pt>
                <c:pt idx="9970">
                  <c:v>5.7018000000000021E-4</c:v>
                </c:pt>
                <c:pt idx="9971">
                  <c:v>5.5110000000000011E-4</c:v>
                </c:pt>
                <c:pt idx="9972">
                  <c:v>5.5973000000000014E-4</c:v>
                </c:pt>
                <c:pt idx="9973">
                  <c:v>5.6064000000000016E-4</c:v>
                </c:pt>
                <c:pt idx="9974">
                  <c:v>5.6472000000000011E-4</c:v>
                </c:pt>
                <c:pt idx="9975">
                  <c:v>5.6597000000000017E-4</c:v>
                </c:pt>
                <c:pt idx="9976">
                  <c:v>5.6597000000000017E-4</c:v>
                </c:pt>
                <c:pt idx="9977">
                  <c:v>5.641000000000001E-4</c:v>
                </c:pt>
                <c:pt idx="9978">
                  <c:v>5.5555000000000003E-4</c:v>
                </c:pt>
                <c:pt idx="9979">
                  <c:v>5.6700000000000012E-4</c:v>
                </c:pt>
                <c:pt idx="9980">
                  <c:v>5.5491000000000015E-4</c:v>
                </c:pt>
                <c:pt idx="9981">
                  <c:v>5.5287000000000012E-4</c:v>
                </c:pt>
                <c:pt idx="9982">
                  <c:v>5.5873000000000012E-4</c:v>
                </c:pt>
                <c:pt idx="9983">
                  <c:v>5.5724000000000008E-4</c:v>
                </c:pt>
                <c:pt idx="9984">
                  <c:v>5.5412000000000007E-4</c:v>
                </c:pt>
                <c:pt idx="9985">
                  <c:v>5.6285000000000016E-4</c:v>
                </c:pt>
                <c:pt idx="9986">
                  <c:v>5.5911000000000014E-4</c:v>
                </c:pt>
                <c:pt idx="9987">
                  <c:v>5.6127000000000011E-4</c:v>
                </c:pt>
                <c:pt idx="9988">
                  <c:v>5.6223000000000004E-4</c:v>
                </c:pt>
                <c:pt idx="9989">
                  <c:v>5.5599000000000013E-4</c:v>
                </c:pt>
                <c:pt idx="9990">
                  <c:v>5.5873000000000012E-4</c:v>
                </c:pt>
                <c:pt idx="9991">
                  <c:v>5.6064000000000016E-4</c:v>
                </c:pt>
                <c:pt idx="9992">
                  <c:v>5.5474000000000007E-4</c:v>
                </c:pt>
                <c:pt idx="9993">
                  <c:v>5.4792000000000024E-4</c:v>
                </c:pt>
                <c:pt idx="9994">
                  <c:v>5.6444999999999998E-4</c:v>
                </c:pt>
                <c:pt idx="9995">
                  <c:v>5.5599000000000013E-4</c:v>
                </c:pt>
                <c:pt idx="9996">
                  <c:v>5.5599000000000013E-4</c:v>
                </c:pt>
                <c:pt idx="9997">
                  <c:v>5.5474000000000007E-4</c:v>
                </c:pt>
                <c:pt idx="9998">
                  <c:v>5.6064000000000016E-4</c:v>
                </c:pt>
                <c:pt idx="9999">
                  <c:v>5.6098000000000009E-4</c:v>
                </c:pt>
                <c:pt idx="10000">
                  <c:v>5.6036000000000009E-4</c:v>
                </c:pt>
                <c:pt idx="10001">
                  <c:v>5.6347000000000016E-4</c:v>
                </c:pt>
                <c:pt idx="10002">
                  <c:v>5.5619000000000013E-4</c:v>
                </c:pt>
                <c:pt idx="10003">
                  <c:v>5.6659000000000006E-4</c:v>
                </c:pt>
                <c:pt idx="10004">
                  <c:v>5.5724000000000008E-4</c:v>
                </c:pt>
                <c:pt idx="10005">
                  <c:v>5.6036000000000009E-4</c:v>
                </c:pt>
                <c:pt idx="10006">
                  <c:v>5.5350000000000006E-4</c:v>
                </c:pt>
                <c:pt idx="10007">
                  <c:v>5.6285000000000016E-4</c:v>
                </c:pt>
                <c:pt idx="10008">
                  <c:v>5.5555000000000003E-4</c:v>
                </c:pt>
                <c:pt idx="10009">
                  <c:v>5.5786000000000008E-4</c:v>
                </c:pt>
                <c:pt idx="10010">
                  <c:v>5.6064000000000016E-4</c:v>
                </c:pt>
                <c:pt idx="10011">
                  <c:v>5.4726000000000015E-4</c:v>
                </c:pt>
                <c:pt idx="10012">
                  <c:v>5.6846000000000012E-4</c:v>
                </c:pt>
                <c:pt idx="10013">
                  <c:v>5.5537000000000013E-4</c:v>
                </c:pt>
                <c:pt idx="10014">
                  <c:v>5.5412000000000007E-4</c:v>
                </c:pt>
                <c:pt idx="10015">
                  <c:v>5.4726000000000015E-4</c:v>
                </c:pt>
                <c:pt idx="10016">
                  <c:v>5.5474000000000007E-4</c:v>
                </c:pt>
                <c:pt idx="10017">
                  <c:v>5.5350000000000006E-4</c:v>
                </c:pt>
                <c:pt idx="10018">
                  <c:v>5.5682000000000008E-4</c:v>
                </c:pt>
                <c:pt idx="10019">
                  <c:v>5.6535000000000016E-4</c:v>
                </c:pt>
                <c:pt idx="10020">
                  <c:v>5.6098000000000009E-4</c:v>
                </c:pt>
                <c:pt idx="10021">
                  <c:v>5.5619000000000013E-4</c:v>
                </c:pt>
                <c:pt idx="10022">
                  <c:v>5.6036000000000009E-4</c:v>
                </c:pt>
                <c:pt idx="10023">
                  <c:v>5.5619000000000013E-4</c:v>
                </c:pt>
                <c:pt idx="10024">
                  <c:v>5.5474000000000007E-4</c:v>
                </c:pt>
                <c:pt idx="10025">
                  <c:v>5.5746000000000007E-4</c:v>
                </c:pt>
                <c:pt idx="10026">
                  <c:v>5.5724000000000008E-4</c:v>
                </c:pt>
                <c:pt idx="10027">
                  <c:v>5.5848000000000009E-4</c:v>
                </c:pt>
                <c:pt idx="10028">
                  <c:v>5.5599000000000013E-4</c:v>
                </c:pt>
                <c:pt idx="10029">
                  <c:v>5.5599000000000013E-4</c:v>
                </c:pt>
                <c:pt idx="10030">
                  <c:v>5.6659000000000006E-4</c:v>
                </c:pt>
                <c:pt idx="10031">
                  <c:v>5.5287000000000012E-4</c:v>
                </c:pt>
                <c:pt idx="10032">
                  <c:v>5.5537000000000013E-4</c:v>
                </c:pt>
                <c:pt idx="10033">
                  <c:v>5.5287000000000012E-4</c:v>
                </c:pt>
                <c:pt idx="10034">
                  <c:v>5.5661000000000013E-4</c:v>
                </c:pt>
                <c:pt idx="10035">
                  <c:v>5.5474000000000007E-4</c:v>
                </c:pt>
                <c:pt idx="10036">
                  <c:v>5.5350000000000006E-4</c:v>
                </c:pt>
                <c:pt idx="10037">
                  <c:v>5.5428000000000009E-4</c:v>
                </c:pt>
                <c:pt idx="10038">
                  <c:v>5.5911000000000014E-4</c:v>
                </c:pt>
                <c:pt idx="10039">
                  <c:v>5.5537000000000013E-4</c:v>
                </c:pt>
                <c:pt idx="10040">
                  <c:v>5.5350000000000006E-4</c:v>
                </c:pt>
                <c:pt idx="10041">
                  <c:v>5.5911000000000014E-4</c:v>
                </c:pt>
                <c:pt idx="10042">
                  <c:v>5.5162000000000006E-4</c:v>
                </c:pt>
                <c:pt idx="10043">
                  <c:v>5.4983000000000018E-4</c:v>
                </c:pt>
                <c:pt idx="10044">
                  <c:v>5.6444999999999998E-4</c:v>
                </c:pt>
                <c:pt idx="10045">
                  <c:v>5.6098000000000009E-4</c:v>
                </c:pt>
                <c:pt idx="10046">
                  <c:v>5.5491000000000015E-4</c:v>
                </c:pt>
                <c:pt idx="10047">
                  <c:v>5.6098000000000009E-4</c:v>
                </c:pt>
                <c:pt idx="10048">
                  <c:v>5.5619000000000013E-4</c:v>
                </c:pt>
                <c:pt idx="10049">
                  <c:v>5.641000000000001E-4</c:v>
                </c:pt>
                <c:pt idx="10050">
                  <c:v>5.5724000000000008E-4</c:v>
                </c:pt>
                <c:pt idx="10051">
                  <c:v>5.619100000000001E-4</c:v>
                </c:pt>
                <c:pt idx="10052">
                  <c:v>5.5474000000000007E-4</c:v>
                </c:pt>
                <c:pt idx="10053">
                  <c:v>5.5973000000000014E-4</c:v>
                </c:pt>
                <c:pt idx="10054">
                  <c:v>5.5237000000000016E-4</c:v>
                </c:pt>
                <c:pt idx="10055">
                  <c:v>5.5848000000000009E-4</c:v>
                </c:pt>
                <c:pt idx="10056">
                  <c:v>5.6472000000000011E-4</c:v>
                </c:pt>
                <c:pt idx="10057">
                  <c:v>5.5428000000000009E-4</c:v>
                </c:pt>
                <c:pt idx="10058">
                  <c:v>5.5661000000000013E-4</c:v>
                </c:pt>
                <c:pt idx="10059">
                  <c:v>5.6064000000000016E-4</c:v>
                </c:pt>
                <c:pt idx="10060">
                  <c:v>5.5599000000000013E-4</c:v>
                </c:pt>
                <c:pt idx="10061">
                  <c:v>5.5350000000000006E-4</c:v>
                </c:pt>
                <c:pt idx="10062">
                  <c:v>5.5911000000000014E-4</c:v>
                </c:pt>
                <c:pt idx="10063">
                  <c:v>5.5661000000000013E-4</c:v>
                </c:pt>
                <c:pt idx="10064">
                  <c:v>5.4913000000000021E-4</c:v>
                </c:pt>
                <c:pt idx="10065">
                  <c:v>5.5225000000000001E-4</c:v>
                </c:pt>
                <c:pt idx="10066">
                  <c:v>5.5724000000000008E-4</c:v>
                </c:pt>
                <c:pt idx="10067">
                  <c:v>5.4664000000000015E-4</c:v>
                </c:pt>
                <c:pt idx="10068">
                  <c:v>5.5911000000000014E-4</c:v>
                </c:pt>
                <c:pt idx="10069">
                  <c:v>5.6890000000000011E-4</c:v>
                </c:pt>
                <c:pt idx="10070">
                  <c:v>5.5786000000000008E-4</c:v>
                </c:pt>
                <c:pt idx="10071">
                  <c:v>5.5599000000000013E-4</c:v>
                </c:pt>
                <c:pt idx="10072">
                  <c:v>5.6700000000000012E-4</c:v>
                </c:pt>
                <c:pt idx="10073">
                  <c:v>5.5162000000000006E-4</c:v>
                </c:pt>
                <c:pt idx="10074">
                  <c:v>5.5038000000000016E-4</c:v>
                </c:pt>
                <c:pt idx="10075">
                  <c:v>5.5724000000000008E-4</c:v>
                </c:pt>
                <c:pt idx="10076">
                  <c:v>5.5724000000000008E-4</c:v>
                </c:pt>
                <c:pt idx="10077">
                  <c:v>5.5046000000000012E-4</c:v>
                </c:pt>
                <c:pt idx="10078">
                  <c:v>5.5661000000000013E-4</c:v>
                </c:pt>
                <c:pt idx="10079">
                  <c:v>5.6098000000000009E-4</c:v>
                </c:pt>
                <c:pt idx="10080">
                  <c:v>5.5225000000000001E-4</c:v>
                </c:pt>
                <c:pt idx="10081">
                  <c:v>5.5173000000000006E-4</c:v>
                </c:pt>
                <c:pt idx="10082">
                  <c:v>5.6036000000000009E-4</c:v>
                </c:pt>
                <c:pt idx="10083">
                  <c:v>5.5537000000000013E-4</c:v>
                </c:pt>
                <c:pt idx="10084">
                  <c:v>5.5287000000000012E-4</c:v>
                </c:pt>
                <c:pt idx="10085">
                  <c:v>5.5848000000000009E-4</c:v>
                </c:pt>
                <c:pt idx="10086">
                  <c:v>5.5809000000000013E-4</c:v>
                </c:pt>
                <c:pt idx="10087">
                  <c:v>5.6036000000000009E-4</c:v>
                </c:pt>
                <c:pt idx="10088">
                  <c:v>5.5724000000000008E-4</c:v>
                </c:pt>
                <c:pt idx="10089">
                  <c:v>5.5682000000000008E-4</c:v>
                </c:pt>
                <c:pt idx="10090">
                  <c:v>5.4913000000000021E-4</c:v>
                </c:pt>
                <c:pt idx="10091">
                  <c:v>5.5973000000000014E-4</c:v>
                </c:pt>
                <c:pt idx="10092">
                  <c:v>5.5599000000000013E-4</c:v>
                </c:pt>
                <c:pt idx="10093">
                  <c:v>5.5491000000000015E-4</c:v>
                </c:pt>
                <c:pt idx="10094">
                  <c:v>5.4792000000000024E-4</c:v>
                </c:pt>
                <c:pt idx="10095">
                  <c:v>5.5038000000000016E-4</c:v>
                </c:pt>
                <c:pt idx="10096">
                  <c:v>5.6223000000000004E-4</c:v>
                </c:pt>
                <c:pt idx="10097">
                  <c:v>5.5661000000000013E-4</c:v>
                </c:pt>
                <c:pt idx="10098">
                  <c:v>5.6318000000000015E-4</c:v>
                </c:pt>
                <c:pt idx="10099">
                  <c:v>5.4665000000000009E-4</c:v>
                </c:pt>
                <c:pt idx="10100">
                  <c:v>5.5848000000000009E-4</c:v>
                </c:pt>
                <c:pt idx="10101">
                  <c:v>5.5661000000000013E-4</c:v>
                </c:pt>
                <c:pt idx="10102">
                  <c:v>5.5491000000000015E-4</c:v>
                </c:pt>
                <c:pt idx="10103">
                  <c:v>5.5973000000000014E-4</c:v>
                </c:pt>
                <c:pt idx="10104">
                  <c:v>5.5237000000000016E-4</c:v>
                </c:pt>
                <c:pt idx="10105">
                  <c:v>5.6784000000000012E-4</c:v>
                </c:pt>
                <c:pt idx="10106">
                  <c:v>5.6036000000000009E-4</c:v>
                </c:pt>
                <c:pt idx="10107">
                  <c:v>5.6036000000000009E-4</c:v>
                </c:pt>
                <c:pt idx="10108">
                  <c:v>5.5973000000000014E-4</c:v>
                </c:pt>
                <c:pt idx="10109">
                  <c:v>5.5100000000000006E-4</c:v>
                </c:pt>
                <c:pt idx="10110">
                  <c:v>5.5724000000000008E-4</c:v>
                </c:pt>
                <c:pt idx="10111">
                  <c:v>5.5491000000000015E-4</c:v>
                </c:pt>
                <c:pt idx="10112">
                  <c:v>5.6098000000000009E-4</c:v>
                </c:pt>
                <c:pt idx="10113">
                  <c:v>5.5225000000000001E-4</c:v>
                </c:pt>
                <c:pt idx="10114">
                  <c:v>5.6127000000000011E-4</c:v>
                </c:pt>
                <c:pt idx="10115">
                  <c:v>5.5428000000000009E-4</c:v>
                </c:pt>
                <c:pt idx="10116">
                  <c:v>5.4788000000000026E-4</c:v>
                </c:pt>
                <c:pt idx="10117">
                  <c:v>5.5848000000000009E-4</c:v>
                </c:pt>
                <c:pt idx="10118">
                  <c:v>5.5848000000000009E-4</c:v>
                </c:pt>
                <c:pt idx="10119">
                  <c:v>5.4476000000000014E-4</c:v>
                </c:pt>
                <c:pt idx="10120">
                  <c:v>5.5038000000000016E-4</c:v>
                </c:pt>
                <c:pt idx="10121">
                  <c:v>5.5661000000000013E-4</c:v>
                </c:pt>
                <c:pt idx="10122">
                  <c:v>5.5848000000000009E-4</c:v>
                </c:pt>
                <c:pt idx="10123">
                  <c:v>5.619100000000001E-4</c:v>
                </c:pt>
                <c:pt idx="10124">
                  <c:v>5.5661000000000013E-4</c:v>
                </c:pt>
                <c:pt idx="10125">
                  <c:v>5.5100000000000006E-4</c:v>
                </c:pt>
                <c:pt idx="10126">
                  <c:v>5.5287000000000012E-4</c:v>
                </c:pt>
                <c:pt idx="10127">
                  <c:v>5.5474000000000007E-4</c:v>
                </c:pt>
                <c:pt idx="10128">
                  <c:v>5.5873000000000012E-4</c:v>
                </c:pt>
                <c:pt idx="10129">
                  <c:v>5.6846000000000012E-4</c:v>
                </c:pt>
                <c:pt idx="10130">
                  <c:v>5.5911000000000014E-4</c:v>
                </c:pt>
                <c:pt idx="10131">
                  <c:v>5.5491000000000015E-4</c:v>
                </c:pt>
                <c:pt idx="10132">
                  <c:v>5.5100000000000006E-4</c:v>
                </c:pt>
                <c:pt idx="10133">
                  <c:v>5.6472000000000011E-4</c:v>
                </c:pt>
                <c:pt idx="10134">
                  <c:v>5.6659000000000006E-4</c:v>
                </c:pt>
                <c:pt idx="10135">
                  <c:v>5.5474000000000007E-4</c:v>
                </c:pt>
                <c:pt idx="10136">
                  <c:v>5.4913000000000021E-4</c:v>
                </c:pt>
                <c:pt idx="10137">
                  <c:v>5.4726000000000015E-4</c:v>
                </c:pt>
                <c:pt idx="10138">
                  <c:v>5.5173000000000006E-4</c:v>
                </c:pt>
                <c:pt idx="10139">
                  <c:v>5.5661000000000013E-4</c:v>
                </c:pt>
                <c:pt idx="10140">
                  <c:v>5.5287000000000012E-4</c:v>
                </c:pt>
                <c:pt idx="10141">
                  <c:v>5.5786000000000008E-4</c:v>
                </c:pt>
                <c:pt idx="10142">
                  <c:v>5.4539000000000009E-4</c:v>
                </c:pt>
                <c:pt idx="10143">
                  <c:v>5.4289000000000008E-4</c:v>
                </c:pt>
                <c:pt idx="10144">
                  <c:v>5.4664000000000015E-4</c:v>
                </c:pt>
                <c:pt idx="10145">
                  <c:v>5.3520000000000011E-4</c:v>
                </c:pt>
                <c:pt idx="10146">
                  <c:v>5.4601000000000009E-4</c:v>
                </c:pt>
                <c:pt idx="10147">
                  <c:v>5.5225000000000001E-4</c:v>
                </c:pt>
                <c:pt idx="10148">
                  <c:v>5.5682000000000008E-4</c:v>
                </c:pt>
                <c:pt idx="10149">
                  <c:v>5.5661000000000013E-4</c:v>
                </c:pt>
                <c:pt idx="10150">
                  <c:v>5.619100000000001E-4</c:v>
                </c:pt>
                <c:pt idx="10151">
                  <c:v>5.5848000000000009E-4</c:v>
                </c:pt>
                <c:pt idx="10152">
                  <c:v>5.5786000000000008E-4</c:v>
                </c:pt>
                <c:pt idx="10153">
                  <c:v>5.5661000000000013E-4</c:v>
                </c:pt>
                <c:pt idx="10154">
                  <c:v>5.5599000000000013E-4</c:v>
                </c:pt>
                <c:pt idx="10155">
                  <c:v>5.5911000000000014E-4</c:v>
                </c:pt>
                <c:pt idx="10156">
                  <c:v>5.5973000000000014E-4</c:v>
                </c:pt>
                <c:pt idx="10157">
                  <c:v>5.5225000000000001E-4</c:v>
                </c:pt>
                <c:pt idx="10158">
                  <c:v>5.5350000000000006E-4</c:v>
                </c:pt>
                <c:pt idx="10159">
                  <c:v>5.5428000000000009E-4</c:v>
                </c:pt>
                <c:pt idx="10160">
                  <c:v>5.5225000000000001E-4</c:v>
                </c:pt>
                <c:pt idx="10161">
                  <c:v>5.5162000000000006E-4</c:v>
                </c:pt>
                <c:pt idx="10162">
                  <c:v>5.5848000000000009E-4</c:v>
                </c:pt>
                <c:pt idx="10163">
                  <c:v>5.5412000000000007E-4</c:v>
                </c:pt>
                <c:pt idx="10164">
                  <c:v>5.4983000000000018E-4</c:v>
                </c:pt>
                <c:pt idx="10165">
                  <c:v>5.5100000000000006E-4</c:v>
                </c:pt>
                <c:pt idx="10166">
                  <c:v>5.5682000000000008E-4</c:v>
                </c:pt>
                <c:pt idx="10167">
                  <c:v>5.5911000000000014E-4</c:v>
                </c:pt>
                <c:pt idx="10168">
                  <c:v>5.6535000000000016E-4</c:v>
                </c:pt>
                <c:pt idx="10169">
                  <c:v>5.6127000000000011E-4</c:v>
                </c:pt>
                <c:pt idx="10170">
                  <c:v>5.5474000000000007E-4</c:v>
                </c:pt>
                <c:pt idx="10171">
                  <c:v>5.6444999999999998E-4</c:v>
                </c:pt>
                <c:pt idx="10172">
                  <c:v>5.5973000000000014E-4</c:v>
                </c:pt>
                <c:pt idx="10173">
                  <c:v>5.5474000000000007E-4</c:v>
                </c:pt>
                <c:pt idx="10174">
                  <c:v>5.6127000000000011E-4</c:v>
                </c:pt>
                <c:pt idx="10175">
                  <c:v>5.641000000000001E-4</c:v>
                </c:pt>
                <c:pt idx="10176">
                  <c:v>5.6722000000000012E-4</c:v>
                </c:pt>
                <c:pt idx="10177">
                  <c:v>5.5599000000000013E-4</c:v>
                </c:pt>
                <c:pt idx="10178">
                  <c:v>5.5428000000000009E-4</c:v>
                </c:pt>
                <c:pt idx="10179">
                  <c:v>5.5911000000000014E-4</c:v>
                </c:pt>
                <c:pt idx="10180">
                  <c:v>5.5873000000000012E-4</c:v>
                </c:pt>
                <c:pt idx="10181">
                  <c:v>5.4352000000000024E-4</c:v>
                </c:pt>
                <c:pt idx="10182">
                  <c:v>5.4289000000000008E-4</c:v>
                </c:pt>
                <c:pt idx="10183">
                  <c:v>5.5746000000000007E-4</c:v>
                </c:pt>
                <c:pt idx="10184">
                  <c:v>5.6064000000000016E-4</c:v>
                </c:pt>
                <c:pt idx="10185">
                  <c:v>5.5364000000000021E-4</c:v>
                </c:pt>
                <c:pt idx="10186">
                  <c:v>5.5599000000000013E-4</c:v>
                </c:pt>
                <c:pt idx="10187">
                  <c:v>5.5973000000000014E-4</c:v>
                </c:pt>
                <c:pt idx="10188">
                  <c:v>5.5474000000000007E-4</c:v>
                </c:pt>
                <c:pt idx="10189">
                  <c:v>5.5225000000000001E-4</c:v>
                </c:pt>
                <c:pt idx="10190">
                  <c:v>5.4352000000000024E-4</c:v>
                </c:pt>
                <c:pt idx="10191">
                  <c:v>5.4347000000000011E-4</c:v>
                </c:pt>
                <c:pt idx="10192">
                  <c:v>5.4539000000000009E-4</c:v>
                </c:pt>
                <c:pt idx="10193">
                  <c:v>5.5474000000000007E-4</c:v>
                </c:pt>
                <c:pt idx="10194">
                  <c:v>5.641000000000001E-4</c:v>
                </c:pt>
                <c:pt idx="10195">
                  <c:v>5.4538000000000015E-4</c:v>
                </c:pt>
                <c:pt idx="10196">
                  <c:v>5.4664000000000015E-4</c:v>
                </c:pt>
                <c:pt idx="10197">
                  <c:v>5.4664000000000015E-4</c:v>
                </c:pt>
                <c:pt idx="10198">
                  <c:v>5.4856000000000024E-4</c:v>
                </c:pt>
                <c:pt idx="10199">
                  <c:v>5.6159999999999999E-4</c:v>
                </c:pt>
                <c:pt idx="10200">
                  <c:v>5.5110000000000011E-4</c:v>
                </c:pt>
                <c:pt idx="10201">
                  <c:v>5.4601000000000009E-4</c:v>
                </c:pt>
                <c:pt idx="10202">
                  <c:v>5.6000000000000006E-4</c:v>
                </c:pt>
                <c:pt idx="10203">
                  <c:v>5.4664000000000015E-4</c:v>
                </c:pt>
                <c:pt idx="10204">
                  <c:v>5.4414000000000014E-4</c:v>
                </c:pt>
                <c:pt idx="10205">
                  <c:v>5.5364000000000021E-4</c:v>
                </c:pt>
                <c:pt idx="10206">
                  <c:v>5.5225000000000001E-4</c:v>
                </c:pt>
                <c:pt idx="10207">
                  <c:v>5.5937000000000011E-4</c:v>
                </c:pt>
                <c:pt idx="10208">
                  <c:v>5.4665000000000009E-4</c:v>
                </c:pt>
                <c:pt idx="10209">
                  <c:v>5.5100000000000006E-4</c:v>
                </c:pt>
                <c:pt idx="10210">
                  <c:v>5.5848000000000009E-4</c:v>
                </c:pt>
                <c:pt idx="10211">
                  <c:v>5.5474000000000007E-4</c:v>
                </c:pt>
                <c:pt idx="10212">
                  <c:v>5.6382000000000014E-4</c:v>
                </c:pt>
                <c:pt idx="10213">
                  <c:v>5.5973000000000014E-4</c:v>
                </c:pt>
                <c:pt idx="10214">
                  <c:v>5.5364000000000021E-4</c:v>
                </c:pt>
                <c:pt idx="10215">
                  <c:v>5.4664000000000015E-4</c:v>
                </c:pt>
                <c:pt idx="10216">
                  <c:v>5.5937000000000011E-4</c:v>
                </c:pt>
                <c:pt idx="10217">
                  <c:v>5.6159999999999999E-4</c:v>
                </c:pt>
                <c:pt idx="10218">
                  <c:v>5.6254000000000015E-4</c:v>
                </c:pt>
                <c:pt idx="10219">
                  <c:v>5.5038000000000016E-4</c:v>
                </c:pt>
                <c:pt idx="10220">
                  <c:v>5.5046000000000012E-4</c:v>
                </c:pt>
                <c:pt idx="10221">
                  <c:v>5.4975000000000011E-4</c:v>
                </c:pt>
                <c:pt idx="10222">
                  <c:v>5.5225000000000001E-4</c:v>
                </c:pt>
                <c:pt idx="10223">
                  <c:v>5.4601000000000009E-4</c:v>
                </c:pt>
                <c:pt idx="10224">
                  <c:v>5.5038000000000016E-4</c:v>
                </c:pt>
                <c:pt idx="10225">
                  <c:v>5.5364000000000021E-4</c:v>
                </c:pt>
                <c:pt idx="10226">
                  <c:v>5.5038000000000016E-4</c:v>
                </c:pt>
                <c:pt idx="10227">
                  <c:v>5.4913000000000021E-4</c:v>
                </c:pt>
                <c:pt idx="10228">
                  <c:v>5.4347000000000011E-4</c:v>
                </c:pt>
                <c:pt idx="10229">
                  <c:v>5.4539000000000009E-4</c:v>
                </c:pt>
                <c:pt idx="10230">
                  <c:v>5.5619000000000013E-4</c:v>
                </c:pt>
                <c:pt idx="10231">
                  <c:v>5.4726000000000015E-4</c:v>
                </c:pt>
                <c:pt idx="10232">
                  <c:v>5.5412000000000007E-4</c:v>
                </c:pt>
                <c:pt idx="10233">
                  <c:v>5.5412000000000007E-4</c:v>
                </c:pt>
                <c:pt idx="10234">
                  <c:v>5.6064000000000016E-4</c:v>
                </c:pt>
                <c:pt idx="10235">
                  <c:v>5.5412000000000007E-4</c:v>
                </c:pt>
                <c:pt idx="10236">
                  <c:v>5.5491000000000015E-4</c:v>
                </c:pt>
                <c:pt idx="10237">
                  <c:v>5.5412000000000007E-4</c:v>
                </c:pt>
                <c:pt idx="10238">
                  <c:v>5.5350000000000006E-4</c:v>
                </c:pt>
                <c:pt idx="10239">
                  <c:v>5.5162000000000006E-4</c:v>
                </c:pt>
                <c:pt idx="10240">
                  <c:v>5.4726000000000015E-4</c:v>
                </c:pt>
                <c:pt idx="10241">
                  <c:v>5.4538000000000015E-4</c:v>
                </c:pt>
                <c:pt idx="10242">
                  <c:v>5.5100000000000006E-4</c:v>
                </c:pt>
                <c:pt idx="10243">
                  <c:v>5.5100000000000006E-4</c:v>
                </c:pt>
                <c:pt idx="10244">
                  <c:v>5.4726000000000015E-4</c:v>
                </c:pt>
                <c:pt idx="10245">
                  <c:v>5.5110000000000011E-4</c:v>
                </c:pt>
                <c:pt idx="10246">
                  <c:v>5.4975000000000011E-4</c:v>
                </c:pt>
                <c:pt idx="10247">
                  <c:v>5.3666000000000011E-4</c:v>
                </c:pt>
                <c:pt idx="10248">
                  <c:v>5.5364000000000021E-4</c:v>
                </c:pt>
                <c:pt idx="10249">
                  <c:v>5.4913000000000021E-4</c:v>
                </c:pt>
                <c:pt idx="10250">
                  <c:v>5.4414000000000014E-4</c:v>
                </c:pt>
                <c:pt idx="10251">
                  <c:v>5.5173000000000006E-4</c:v>
                </c:pt>
                <c:pt idx="10252">
                  <c:v>5.3711000000000015E-4</c:v>
                </c:pt>
                <c:pt idx="10253">
                  <c:v>5.4165000000000018E-4</c:v>
                </c:pt>
                <c:pt idx="10254">
                  <c:v>5.4664000000000015E-4</c:v>
                </c:pt>
                <c:pt idx="10255">
                  <c:v>5.5237000000000016E-4</c:v>
                </c:pt>
                <c:pt idx="10256">
                  <c:v>5.4975000000000011E-4</c:v>
                </c:pt>
                <c:pt idx="10257">
                  <c:v>5.4347000000000011E-4</c:v>
                </c:pt>
                <c:pt idx="10258">
                  <c:v>5.4975000000000011E-4</c:v>
                </c:pt>
                <c:pt idx="10259">
                  <c:v>5.485100000000001E-4</c:v>
                </c:pt>
                <c:pt idx="10260">
                  <c:v>5.5100000000000006E-4</c:v>
                </c:pt>
                <c:pt idx="10261">
                  <c:v>5.4410000000000027E-4</c:v>
                </c:pt>
                <c:pt idx="10262">
                  <c:v>5.4414000000000014E-4</c:v>
                </c:pt>
                <c:pt idx="10263">
                  <c:v>5.4983000000000018E-4</c:v>
                </c:pt>
                <c:pt idx="10264">
                  <c:v>5.5428000000000009E-4</c:v>
                </c:pt>
                <c:pt idx="10265">
                  <c:v>5.4289000000000008E-4</c:v>
                </c:pt>
                <c:pt idx="10266">
                  <c:v>5.4220000000000006E-4</c:v>
                </c:pt>
                <c:pt idx="10267">
                  <c:v>5.4352000000000024E-4</c:v>
                </c:pt>
                <c:pt idx="10268">
                  <c:v>5.3915000000000007E-4</c:v>
                </c:pt>
                <c:pt idx="10269">
                  <c:v>5.5724000000000008E-4</c:v>
                </c:pt>
                <c:pt idx="10270">
                  <c:v>5.5599000000000013E-4</c:v>
                </c:pt>
                <c:pt idx="10271">
                  <c:v>5.4983000000000018E-4</c:v>
                </c:pt>
                <c:pt idx="10272">
                  <c:v>5.5100000000000006E-4</c:v>
                </c:pt>
                <c:pt idx="10273">
                  <c:v>5.4665000000000009E-4</c:v>
                </c:pt>
                <c:pt idx="10274">
                  <c:v>5.4165000000000018E-4</c:v>
                </c:pt>
                <c:pt idx="10275">
                  <c:v>5.4601000000000009E-4</c:v>
                </c:pt>
                <c:pt idx="10276">
                  <c:v>5.4227000000000008E-4</c:v>
                </c:pt>
                <c:pt idx="10277">
                  <c:v>5.4975000000000011E-4</c:v>
                </c:pt>
                <c:pt idx="10278">
                  <c:v>5.5301000000000026E-4</c:v>
                </c:pt>
                <c:pt idx="10279">
                  <c:v>5.4347000000000011E-4</c:v>
                </c:pt>
                <c:pt idx="10280">
                  <c:v>5.4539000000000009E-4</c:v>
                </c:pt>
                <c:pt idx="10281">
                  <c:v>5.4726000000000015E-4</c:v>
                </c:pt>
                <c:pt idx="10282">
                  <c:v>5.4165000000000018E-4</c:v>
                </c:pt>
                <c:pt idx="10283">
                  <c:v>5.4975000000000011E-4</c:v>
                </c:pt>
                <c:pt idx="10284">
                  <c:v>5.5173000000000006E-4</c:v>
                </c:pt>
                <c:pt idx="10285">
                  <c:v>5.4726000000000015E-4</c:v>
                </c:pt>
                <c:pt idx="10286">
                  <c:v>5.5412000000000007E-4</c:v>
                </c:pt>
                <c:pt idx="10287">
                  <c:v>5.4664000000000015E-4</c:v>
                </c:pt>
                <c:pt idx="10288">
                  <c:v>5.4227000000000008E-4</c:v>
                </c:pt>
                <c:pt idx="10289">
                  <c:v>5.4975000000000011E-4</c:v>
                </c:pt>
                <c:pt idx="10290">
                  <c:v>5.4539000000000009E-4</c:v>
                </c:pt>
                <c:pt idx="10291">
                  <c:v>5.4283000000000011E-4</c:v>
                </c:pt>
                <c:pt idx="10292">
                  <c:v>5.3541000000000005E-4</c:v>
                </c:pt>
                <c:pt idx="10293">
                  <c:v>5.5537000000000013E-4</c:v>
                </c:pt>
                <c:pt idx="10294">
                  <c:v>5.5225000000000001E-4</c:v>
                </c:pt>
                <c:pt idx="10295">
                  <c:v>5.2503000000000011E-4</c:v>
                </c:pt>
                <c:pt idx="10296">
                  <c:v>5.6254000000000015E-4</c:v>
                </c:pt>
                <c:pt idx="10297">
                  <c:v>5.2730000000000008E-4</c:v>
                </c:pt>
                <c:pt idx="10298">
                  <c:v>5.4728000000000014E-4</c:v>
                </c:pt>
                <c:pt idx="10299">
                  <c:v>5.5287000000000012E-4</c:v>
                </c:pt>
                <c:pt idx="10300">
                  <c:v>5.4792000000000024E-4</c:v>
                </c:pt>
                <c:pt idx="10301">
                  <c:v>5.4227000000000008E-4</c:v>
                </c:pt>
                <c:pt idx="10302">
                  <c:v>5.3647000000000015E-4</c:v>
                </c:pt>
                <c:pt idx="10303">
                  <c:v>5.4352000000000024E-4</c:v>
                </c:pt>
                <c:pt idx="10304">
                  <c:v>5.335400000000001E-4</c:v>
                </c:pt>
                <c:pt idx="10305">
                  <c:v>5.4289000000000008E-4</c:v>
                </c:pt>
                <c:pt idx="10306">
                  <c:v>5.4156000000000007E-4</c:v>
                </c:pt>
                <c:pt idx="10307">
                  <c:v>5.4352000000000024E-4</c:v>
                </c:pt>
                <c:pt idx="10308">
                  <c:v>5.4538000000000015E-4</c:v>
                </c:pt>
                <c:pt idx="10309">
                  <c:v>5.4913000000000021E-4</c:v>
                </c:pt>
                <c:pt idx="10310">
                  <c:v>5.5537000000000013E-4</c:v>
                </c:pt>
                <c:pt idx="10311">
                  <c:v>5.4414000000000014E-4</c:v>
                </c:pt>
                <c:pt idx="10312">
                  <c:v>5.5046000000000012E-4</c:v>
                </c:pt>
                <c:pt idx="10313">
                  <c:v>5.4919000000000018E-4</c:v>
                </c:pt>
                <c:pt idx="10314">
                  <c:v>5.5225000000000001E-4</c:v>
                </c:pt>
                <c:pt idx="10315">
                  <c:v>5.4352000000000024E-4</c:v>
                </c:pt>
                <c:pt idx="10316">
                  <c:v>5.5746000000000007E-4</c:v>
                </c:pt>
                <c:pt idx="10317">
                  <c:v>5.4539000000000009E-4</c:v>
                </c:pt>
                <c:pt idx="10318">
                  <c:v>5.3853000000000006E-4</c:v>
                </c:pt>
                <c:pt idx="10319">
                  <c:v>5.4538000000000015E-4</c:v>
                </c:pt>
                <c:pt idx="10320">
                  <c:v>5.4913000000000021E-4</c:v>
                </c:pt>
                <c:pt idx="10321">
                  <c:v>5.3915000000000007E-4</c:v>
                </c:pt>
                <c:pt idx="10322">
                  <c:v>5.4539000000000009E-4</c:v>
                </c:pt>
                <c:pt idx="10323">
                  <c:v>5.4601000000000009E-4</c:v>
                </c:pt>
                <c:pt idx="10324">
                  <c:v>5.4664000000000015E-4</c:v>
                </c:pt>
                <c:pt idx="10325">
                  <c:v>5.4352000000000024E-4</c:v>
                </c:pt>
                <c:pt idx="10326">
                  <c:v>5.3666000000000011E-4</c:v>
                </c:pt>
                <c:pt idx="10327">
                  <c:v>5.4476000000000014E-4</c:v>
                </c:pt>
                <c:pt idx="10328">
                  <c:v>5.4347000000000011E-4</c:v>
                </c:pt>
                <c:pt idx="10329">
                  <c:v>5.5428000000000009E-4</c:v>
                </c:pt>
                <c:pt idx="10330">
                  <c:v>5.3977000000000007E-4</c:v>
                </c:pt>
                <c:pt idx="10331">
                  <c:v>5.5162000000000006E-4</c:v>
                </c:pt>
                <c:pt idx="10332">
                  <c:v>5.5038000000000016E-4</c:v>
                </c:pt>
                <c:pt idx="10333">
                  <c:v>5.4601000000000009E-4</c:v>
                </c:pt>
                <c:pt idx="10334">
                  <c:v>5.3266000000000012E-4</c:v>
                </c:pt>
                <c:pt idx="10335">
                  <c:v>5.3291000000000015E-4</c:v>
                </c:pt>
                <c:pt idx="10336">
                  <c:v>5.4283000000000011E-4</c:v>
                </c:pt>
                <c:pt idx="10337">
                  <c:v>5.4538000000000015E-4</c:v>
                </c:pt>
                <c:pt idx="10338">
                  <c:v>5.3291000000000015E-4</c:v>
                </c:pt>
                <c:pt idx="10339">
                  <c:v>5.5046000000000012E-4</c:v>
                </c:pt>
                <c:pt idx="10340">
                  <c:v>5.4664000000000015E-4</c:v>
                </c:pt>
                <c:pt idx="10341">
                  <c:v>5.4283000000000011E-4</c:v>
                </c:pt>
                <c:pt idx="10342">
                  <c:v>5.3853000000000006E-4</c:v>
                </c:pt>
                <c:pt idx="10343">
                  <c:v>5.4983000000000018E-4</c:v>
                </c:pt>
                <c:pt idx="10344">
                  <c:v>5.4601000000000009E-4</c:v>
                </c:pt>
                <c:pt idx="10345">
                  <c:v>5.4029000000000013E-4</c:v>
                </c:pt>
                <c:pt idx="10346">
                  <c:v>5.5287000000000012E-4</c:v>
                </c:pt>
                <c:pt idx="10347">
                  <c:v>5.4165000000000018E-4</c:v>
                </c:pt>
                <c:pt idx="10348">
                  <c:v>5.335400000000001E-4</c:v>
                </c:pt>
                <c:pt idx="10349">
                  <c:v>5.4227000000000008E-4</c:v>
                </c:pt>
                <c:pt idx="10350">
                  <c:v>5.3915000000000007E-4</c:v>
                </c:pt>
                <c:pt idx="10351">
                  <c:v>5.5412000000000007E-4</c:v>
                </c:pt>
                <c:pt idx="10352">
                  <c:v>5.4040000000000013E-4</c:v>
                </c:pt>
                <c:pt idx="10353">
                  <c:v>5.4227000000000008E-4</c:v>
                </c:pt>
                <c:pt idx="10354">
                  <c:v>5.4601000000000009E-4</c:v>
                </c:pt>
                <c:pt idx="10355">
                  <c:v>5.3965000000000013E-4</c:v>
                </c:pt>
                <c:pt idx="10356">
                  <c:v>5.4352000000000024E-4</c:v>
                </c:pt>
                <c:pt idx="10357">
                  <c:v>5.3603000000000006E-4</c:v>
                </c:pt>
                <c:pt idx="10358">
                  <c:v>5.4539000000000009E-4</c:v>
                </c:pt>
                <c:pt idx="10359">
                  <c:v>5.4856000000000024E-4</c:v>
                </c:pt>
                <c:pt idx="10360">
                  <c:v>5.3728000000000011E-4</c:v>
                </c:pt>
                <c:pt idx="10361">
                  <c:v>5.3977000000000007E-4</c:v>
                </c:pt>
                <c:pt idx="10362">
                  <c:v>5.4601000000000009E-4</c:v>
                </c:pt>
                <c:pt idx="10363">
                  <c:v>5.4476000000000014E-4</c:v>
                </c:pt>
                <c:pt idx="10364">
                  <c:v>5.4040000000000013E-4</c:v>
                </c:pt>
                <c:pt idx="10365">
                  <c:v>5.3977000000000007E-4</c:v>
                </c:pt>
                <c:pt idx="10366">
                  <c:v>5.3790000000000012E-4</c:v>
                </c:pt>
                <c:pt idx="10367">
                  <c:v>5.4539000000000009E-4</c:v>
                </c:pt>
                <c:pt idx="10368">
                  <c:v>5.4220000000000006E-4</c:v>
                </c:pt>
                <c:pt idx="10369">
                  <c:v>5.3520000000000011E-4</c:v>
                </c:pt>
                <c:pt idx="10370">
                  <c:v>5.4476000000000014E-4</c:v>
                </c:pt>
                <c:pt idx="10371">
                  <c:v>5.3666000000000011E-4</c:v>
                </c:pt>
                <c:pt idx="10372">
                  <c:v>5.3977000000000007E-4</c:v>
                </c:pt>
                <c:pt idx="10373">
                  <c:v>5.4102000000000013E-4</c:v>
                </c:pt>
                <c:pt idx="10374">
                  <c:v>5.3011000000000009E-4</c:v>
                </c:pt>
                <c:pt idx="10375">
                  <c:v>5.5162000000000006E-4</c:v>
                </c:pt>
                <c:pt idx="10376">
                  <c:v>5.3915000000000007E-4</c:v>
                </c:pt>
                <c:pt idx="10377">
                  <c:v>5.3915000000000007E-4</c:v>
                </c:pt>
                <c:pt idx="10378">
                  <c:v>5.3329000000000007E-4</c:v>
                </c:pt>
                <c:pt idx="10379">
                  <c:v>5.5038000000000016E-4</c:v>
                </c:pt>
                <c:pt idx="10380">
                  <c:v>5.3457000000000016E-4</c:v>
                </c:pt>
                <c:pt idx="10381">
                  <c:v>5.4165000000000018E-4</c:v>
                </c:pt>
                <c:pt idx="10382">
                  <c:v>5.4792000000000024E-4</c:v>
                </c:pt>
                <c:pt idx="10383">
                  <c:v>5.3416000000000021E-4</c:v>
                </c:pt>
                <c:pt idx="10384">
                  <c:v>5.3790000000000012E-4</c:v>
                </c:pt>
                <c:pt idx="10385">
                  <c:v>5.4474000000000026E-4</c:v>
                </c:pt>
                <c:pt idx="10386">
                  <c:v>5.4227000000000008E-4</c:v>
                </c:pt>
                <c:pt idx="10387">
                  <c:v>5.3104000000000009E-4</c:v>
                </c:pt>
                <c:pt idx="10388">
                  <c:v>5.4102000000000013E-4</c:v>
                </c:pt>
                <c:pt idx="10389">
                  <c:v>5.4283000000000011E-4</c:v>
                </c:pt>
                <c:pt idx="10390">
                  <c:v>5.4289000000000008E-4</c:v>
                </c:pt>
                <c:pt idx="10391">
                  <c:v>5.3416000000000021E-4</c:v>
                </c:pt>
                <c:pt idx="10392">
                  <c:v>5.3728000000000011E-4</c:v>
                </c:pt>
                <c:pt idx="10393">
                  <c:v>5.4220000000000006E-4</c:v>
                </c:pt>
                <c:pt idx="10394">
                  <c:v>5.4664000000000015E-4</c:v>
                </c:pt>
                <c:pt idx="10395">
                  <c:v>5.4227000000000008E-4</c:v>
                </c:pt>
                <c:pt idx="10396">
                  <c:v>5.4220000000000006E-4</c:v>
                </c:pt>
                <c:pt idx="10397">
                  <c:v>5.3541000000000005E-4</c:v>
                </c:pt>
                <c:pt idx="10398">
                  <c:v>5.3853000000000006E-4</c:v>
                </c:pt>
                <c:pt idx="10399">
                  <c:v>5.3541000000000005E-4</c:v>
                </c:pt>
                <c:pt idx="10400">
                  <c:v>5.3647000000000015E-4</c:v>
                </c:pt>
                <c:pt idx="10401">
                  <c:v>5.358400000000001E-4</c:v>
                </c:pt>
                <c:pt idx="10402">
                  <c:v>5.2793000000000024E-4</c:v>
                </c:pt>
                <c:pt idx="10403">
                  <c:v>5.4040000000000013E-4</c:v>
                </c:pt>
                <c:pt idx="10404">
                  <c:v>5.3838000000000009E-4</c:v>
                </c:pt>
                <c:pt idx="10405">
                  <c:v>5.4352000000000024E-4</c:v>
                </c:pt>
                <c:pt idx="10406">
                  <c:v>5.3603000000000006E-4</c:v>
                </c:pt>
                <c:pt idx="10407">
                  <c:v>5.335400000000001E-4</c:v>
                </c:pt>
                <c:pt idx="10408">
                  <c:v>5.4092000000000018E-4</c:v>
                </c:pt>
                <c:pt idx="10409">
                  <c:v>5.4227000000000008E-4</c:v>
                </c:pt>
                <c:pt idx="10410">
                  <c:v>5.3520000000000011E-4</c:v>
                </c:pt>
                <c:pt idx="10411">
                  <c:v>5.4040000000000013E-4</c:v>
                </c:pt>
                <c:pt idx="10412">
                  <c:v>5.3965000000000013E-4</c:v>
                </c:pt>
                <c:pt idx="10413">
                  <c:v>5.3603000000000006E-4</c:v>
                </c:pt>
                <c:pt idx="10414">
                  <c:v>5.3416000000000021E-4</c:v>
                </c:pt>
                <c:pt idx="10415">
                  <c:v>5.3603000000000006E-4</c:v>
                </c:pt>
                <c:pt idx="10416">
                  <c:v>5.3853000000000006E-4</c:v>
                </c:pt>
                <c:pt idx="10417">
                  <c:v>5.3647000000000015E-4</c:v>
                </c:pt>
                <c:pt idx="10418">
                  <c:v>5.3647000000000015E-4</c:v>
                </c:pt>
                <c:pt idx="10419">
                  <c:v>5.3329000000000007E-4</c:v>
                </c:pt>
                <c:pt idx="10420">
                  <c:v>5.3977000000000007E-4</c:v>
                </c:pt>
                <c:pt idx="10421">
                  <c:v>5.4919000000000018E-4</c:v>
                </c:pt>
                <c:pt idx="10422">
                  <c:v>5.3416000000000021E-4</c:v>
                </c:pt>
                <c:pt idx="10423">
                  <c:v>5.3790000000000012E-4</c:v>
                </c:pt>
                <c:pt idx="10424">
                  <c:v>5.4352000000000024E-4</c:v>
                </c:pt>
                <c:pt idx="10425">
                  <c:v>5.4347000000000011E-4</c:v>
                </c:pt>
                <c:pt idx="10426">
                  <c:v>5.4352000000000024E-4</c:v>
                </c:pt>
                <c:pt idx="10427">
                  <c:v>5.4728000000000014E-4</c:v>
                </c:pt>
                <c:pt idx="10428">
                  <c:v>5.3965000000000013E-4</c:v>
                </c:pt>
                <c:pt idx="10429">
                  <c:v>5.4352000000000024E-4</c:v>
                </c:pt>
                <c:pt idx="10430">
                  <c:v>5.3291000000000015E-4</c:v>
                </c:pt>
                <c:pt idx="10431">
                  <c:v>5.4227000000000008E-4</c:v>
                </c:pt>
                <c:pt idx="10432">
                  <c:v>5.3457000000000016E-4</c:v>
                </c:pt>
                <c:pt idx="10433">
                  <c:v>5.4601000000000009E-4</c:v>
                </c:pt>
                <c:pt idx="10434">
                  <c:v>5.3167000000000015E-4</c:v>
                </c:pt>
                <c:pt idx="10435">
                  <c:v>5.2793000000000024E-4</c:v>
                </c:pt>
                <c:pt idx="10436">
                  <c:v>5.3711000000000015E-4</c:v>
                </c:pt>
                <c:pt idx="10437">
                  <c:v>5.4913000000000021E-4</c:v>
                </c:pt>
                <c:pt idx="10438">
                  <c:v>5.3139000000000007E-4</c:v>
                </c:pt>
                <c:pt idx="10439">
                  <c:v>5.3291000000000015E-4</c:v>
                </c:pt>
                <c:pt idx="10440">
                  <c:v>5.3915000000000007E-4</c:v>
                </c:pt>
                <c:pt idx="10441">
                  <c:v>5.3977000000000007E-4</c:v>
                </c:pt>
                <c:pt idx="10442">
                  <c:v>5.4352000000000024E-4</c:v>
                </c:pt>
                <c:pt idx="10443">
                  <c:v>5.4352000000000024E-4</c:v>
                </c:pt>
                <c:pt idx="10444">
                  <c:v>5.4156000000000007E-4</c:v>
                </c:pt>
                <c:pt idx="10445">
                  <c:v>5.4539000000000009E-4</c:v>
                </c:pt>
                <c:pt idx="10446">
                  <c:v>5.4352000000000024E-4</c:v>
                </c:pt>
                <c:pt idx="10447">
                  <c:v>5.4664000000000015E-4</c:v>
                </c:pt>
                <c:pt idx="10448">
                  <c:v>5.4156000000000007E-4</c:v>
                </c:pt>
                <c:pt idx="10449">
                  <c:v>5.3853000000000006E-4</c:v>
                </c:pt>
                <c:pt idx="10450">
                  <c:v>5.4165000000000018E-4</c:v>
                </c:pt>
                <c:pt idx="10451">
                  <c:v>5.4664000000000015E-4</c:v>
                </c:pt>
                <c:pt idx="10452">
                  <c:v>5.3229000000000004E-4</c:v>
                </c:pt>
                <c:pt idx="10453">
                  <c:v>5.4601000000000009E-4</c:v>
                </c:pt>
                <c:pt idx="10454">
                  <c:v>5.4726000000000015E-4</c:v>
                </c:pt>
                <c:pt idx="10455">
                  <c:v>5.3977000000000007E-4</c:v>
                </c:pt>
                <c:pt idx="10456">
                  <c:v>5.4856000000000024E-4</c:v>
                </c:pt>
                <c:pt idx="10457">
                  <c:v>5.4040000000000013E-4</c:v>
                </c:pt>
                <c:pt idx="10458">
                  <c:v>5.4102000000000013E-4</c:v>
                </c:pt>
                <c:pt idx="10459">
                  <c:v>5.3075000000000008E-4</c:v>
                </c:pt>
                <c:pt idx="10460">
                  <c:v>5.3416000000000021E-4</c:v>
                </c:pt>
                <c:pt idx="10461">
                  <c:v>5.3520000000000011E-4</c:v>
                </c:pt>
                <c:pt idx="10462">
                  <c:v>5.4283000000000011E-4</c:v>
                </c:pt>
                <c:pt idx="10463">
                  <c:v>5.5038000000000016E-4</c:v>
                </c:pt>
                <c:pt idx="10464">
                  <c:v>5.335400000000001E-4</c:v>
                </c:pt>
                <c:pt idx="10465">
                  <c:v>5.3520000000000011E-4</c:v>
                </c:pt>
                <c:pt idx="10466">
                  <c:v>5.3167000000000015E-4</c:v>
                </c:pt>
                <c:pt idx="10467">
                  <c:v>5.3520000000000011E-4</c:v>
                </c:pt>
                <c:pt idx="10468">
                  <c:v>5.4289000000000008E-4</c:v>
                </c:pt>
                <c:pt idx="10469">
                  <c:v>5.3167000000000015E-4</c:v>
                </c:pt>
                <c:pt idx="10470">
                  <c:v>5.3853000000000006E-4</c:v>
                </c:pt>
                <c:pt idx="10471">
                  <c:v>5.2917000000000014E-4</c:v>
                </c:pt>
                <c:pt idx="10472">
                  <c:v>5.3915000000000007E-4</c:v>
                </c:pt>
                <c:pt idx="10473">
                  <c:v>5.3541000000000005E-4</c:v>
                </c:pt>
                <c:pt idx="10474">
                  <c:v>5.4352000000000024E-4</c:v>
                </c:pt>
                <c:pt idx="10475">
                  <c:v>5.4227000000000008E-4</c:v>
                </c:pt>
                <c:pt idx="10476">
                  <c:v>5.4227000000000008E-4</c:v>
                </c:pt>
                <c:pt idx="10477">
                  <c:v>5.3603000000000006E-4</c:v>
                </c:pt>
                <c:pt idx="10478">
                  <c:v>5.3728000000000011E-4</c:v>
                </c:pt>
                <c:pt idx="10479">
                  <c:v>5.4476000000000014E-4</c:v>
                </c:pt>
                <c:pt idx="10480">
                  <c:v>5.3728000000000011E-4</c:v>
                </c:pt>
                <c:pt idx="10481">
                  <c:v>5.3666000000000011E-4</c:v>
                </c:pt>
                <c:pt idx="10482">
                  <c:v>5.3202000000000013E-4</c:v>
                </c:pt>
                <c:pt idx="10483">
                  <c:v>5.3790000000000012E-4</c:v>
                </c:pt>
                <c:pt idx="10484">
                  <c:v>5.3647000000000015E-4</c:v>
                </c:pt>
                <c:pt idx="10485">
                  <c:v>5.3603000000000006E-4</c:v>
                </c:pt>
                <c:pt idx="10486">
                  <c:v>5.2481000000000012E-4</c:v>
                </c:pt>
                <c:pt idx="10487">
                  <c:v>5.2693000000000011E-4</c:v>
                </c:pt>
                <c:pt idx="10488">
                  <c:v>5.3041999999999998E-4</c:v>
                </c:pt>
                <c:pt idx="10489">
                  <c:v>5.3603000000000006E-4</c:v>
                </c:pt>
                <c:pt idx="10490">
                  <c:v>5.4156000000000007E-4</c:v>
                </c:pt>
                <c:pt idx="10491">
                  <c:v>5.4165000000000018E-4</c:v>
                </c:pt>
                <c:pt idx="10492">
                  <c:v>5.3603000000000006E-4</c:v>
                </c:pt>
                <c:pt idx="10493">
                  <c:v>5.3457000000000016E-4</c:v>
                </c:pt>
                <c:pt idx="10494">
                  <c:v>5.3915000000000007E-4</c:v>
                </c:pt>
                <c:pt idx="10495">
                  <c:v>5.3915000000000007E-4</c:v>
                </c:pt>
                <c:pt idx="10496">
                  <c:v>5.2917000000000014E-4</c:v>
                </c:pt>
                <c:pt idx="10497">
                  <c:v>5.2948000000000003E-4</c:v>
                </c:pt>
                <c:pt idx="10498">
                  <c:v>5.2980000000000008E-4</c:v>
                </c:pt>
                <c:pt idx="10499">
                  <c:v>5.2793000000000024E-4</c:v>
                </c:pt>
                <c:pt idx="10500">
                  <c:v>5.3041999999999998E-4</c:v>
                </c:pt>
                <c:pt idx="10501">
                  <c:v>5.3291000000000015E-4</c:v>
                </c:pt>
                <c:pt idx="10502">
                  <c:v>5.3711000000000015E-4</c:v>
                </c:pt>
                <c:pt idx="10503">
                  <c:v>5.3457000000000016E-4</c:v>
                </c:pt>
                <c:pt idx="10504">
                  <c:v>5.4227000000000008E-4</c:v>
                </c:pt>
                <c:pt idx="10505">
                  <c:v>5.4476000000000014E-4</c:v>
                </c:pt>
                <c:pt idx="10506">
                  <c:v>5.4227000000000008E-4</c:v>
                </c:pt>
                <c:pt idx="10507">
                  <c:v>5.3291000000000015E-4</c:v>
                </c:pt>
                <c:pt idx="10508">
                  <c:v>5.3790000000000012E-4</c:v>
                </c:pt>
                <c:pt idx="10509">
                  <c:v>5.2605000000000002E-4</c:v>
                </c:pt>
                <c:pt idx="10510">
                  <c:v>5.2248000000000008E-4</c:v>
                </c:pt>
                <c:pt idx="10511">
                  <c:v>5.3479000000000016E-4</c:v>
                </c:pt>
                <c:pt idx="10512">
                  <c:v>5.3229000000000004E-4</c:v>
                </c:pt>
                <c:pt idx="10513">
                  <c:v>5.3541000000000005E-4</c:v>
                </c:pt>
                <c:pt idx="10514">
                  <c:v>5.3666000000000011E-4</c:v>
                </c:pt>
                <c:pt idx="10515">
                  <c:v>5.3167000000000015E-4</c:v>
                </c:pt>
                <c:pt idx="10516">
                  <c:v>5.3853000000000006E-4</c:v>
                </c:pt>
                <c:pt idx="10517">
                  <c:v>5.3075000000000008E-4</c:v>
                </c:pt>
                <c:pt idx="10518">
                  <c:v>5.2980000000000008E-4</c:v>
                </c:pt>
                <c:pt idx="10519">
                  <c:v>5.335400000000001E-4</c:v>
                </c:pt>
                <c:pt idx="10520">
                  <c:v>5.2917000000000014E-4</c:v>
                </c:pt>
                <c:pt idx="10521">
                  <c:v>5.3416000000000021E-4</c:v>
                </c:pt>
                <c:pt idx="10522">
                  <c:v>5.3393000000000017E-4</c:v>
                </c:pt>
                <c:pt idx="10523">
                  <c:v>5.2793000000000024E-4</c:v>
                </c:pt>
                <c:pt idx="10524">
                  <c:v>5.4040000000000013E-4</c:v>
                </c:pt>
                <c:pt idx="10525">
                  <c:v>5.3838000000000009E-4</c:v>
                </c:pt>
                <c:pt idx="10526">
                  <c:v>5.4227000000000008E-4</c:v>
                </c:pt>
                <c:pt idx="10527">
                  <c:v>5.3229000000000004E-4</c:v>
                </c:pt>
                <c:pt idx="10528">
                  <c:v>5.3479000000000016E-4</c:v>
                </c:pt>
                <c:pt idx="10529">
                  <c:v>5.3915000000000007E-4</c:v>
                </c:pt>
                <c:pt idx="10530">
                  <c:v>5.4227000000000008E-4</c:v>
                </c:pt>
                <c:pt idx="10531">
                  <c:v>5.2948000000000003E-4</c:v>
                </c:pt>
                <c:pt idx="10532">
                  <c:v>5.3104000000000009E-4</c:v>
                </c:pt>
                <c:pt idx="10533">
                  <c:v>5.3416000000000021E-4</c:v>
                </c:pt>
                <c:pt idx="10534">
                  <c:v>5.3775000000000003E-4</c:v>
                </c:pt>
                <c:pt idx="10535">
                  <c:v>5.3728000000000011E-4</c:v>
                </c:pt>
                <c:pt idx="10536">
                  <c:v>5.4352000000000024E-4</c:v>
                </c:pt>
                <c:pt idx="10537">
                  <c:v>5.2730000000000008E-4</c:v>
                </c:pt>
                <c:pt idx="10538">
                  <c:v>5.3541000000000005E-4</c:v>
                </c:pt>
                <c:pt idx="10539">
                  <c:v>5.3915000000000007E-4</c:v>
                </c:pt>
                <c:pt idx="10540">
                  <c:v>5.3139000000000007E-4</c:v>
                </c:pt>
                <c:pt idx="10541">
                  <c:v>5.4029000000000013E-4</c:v>
                </c:pt>
                <c:pt idx="10542">
                  <c:v>5.4476000000000014E-4</c:v>
                </c:pt>
                <c:pt idx="10543">
                  <c:v>5.3329000000000007E-4</c:v>
                </c:pt>
                <c:pt idx="10544">
                  <c:v>5.3291000000000015E-4</c:v>
                </c:pt>
                <c:pt idx="10545">
                  <c:v>5.3666000000000011E-4</c:v>
                </c:pt>
                <c:pt idx="10546">
                  <c:v>5.4102000000000013E-4</c:v>
                </c:pt>
                <c:pt idx="10547">
                  <c:v>5.4601000000000009E-4</c:v>
                </c:pt>
                <c:pt idx="10548">
                  <c:v>5.4092000000000018E-4</c:v>
                </c:pt>
                <c:pt idx="10549">
                  <c:v>5.4040000000000013E-4</c:v>
                </c:pt>
                <c:pt idx="10550">
                  <c:v>5.3167000000000015E-4</c:v>
                </c:pt>
                <c:pt idx="10551">
                  <c:v>5.2884000000000015E-4</c:v>
                </c:pt>
                <c:pt idx="10552">
                  <c:v>5.4476000000000014E-4</c:v>
                </c:pt>
                <c:pt idx="10553">
                  <c:v>5.3775000000000003E-4</c:v>
                </c:pt>
                <c:pt idx="10554">
                  <c:v>5.4040000000000013E-4</c:v>
                </c:pt>
                <c:pt idx="10555">
                  <c:v>5.4414000000000014E-4</c:v>
                </c:pt>
                <c:pt idx="10556">
                  <c:v>5.3011000000000009E-4</c:v>
                </c:pt>
                <c:pt idx="10557">
                  <c:v>5.2543000000000012E-4</c:v>
                </c:pt>
                <c:pt idx="10558">
                  <c:v>5.4092000000000018E-4</c:v>
                </c:pt>
                <c:pt idx="10559">
                  <c:v>5.4220000000000006E-4</c:v>
                </c:pt>
                <c:pt idx="10560">
                  <c:v>5.335400000000001E-4</c:v>
                </c:pt>
                <c:pt idx="10561">
                  <c:v>5.3728000000000011E-4</c:v>
                </c:pt>
                <c:pt idx="10562">
                  <c:v>5.2884000000000015E-4</c:v>
                </c:pt>
                <c:pt idx="10563">
                  <c:v>5.3541000000000005E-4</c:v>
                </c:pt>
                <c:pt idx="10564">
                  <c:v>5.3728000000000011E-4</c:v>
                </c:pt>
                <c:pt idx="10565">
                  <c:v>5.3666000000000011E-4</c:v>
                </c:pt>
                <c:pt idx="10566">
                  <c:v>5.3902000000000008E-4</c:v>
                </c:pt>
                <c:pt idx="10567">
                  <c:v>5.3790000000000012E-4</c:v>
                </c:pt>
                <c:pt idx="10568">
                  <c:v>5.3790000000000012E-4</c:v>
                </c:pt>
                <c:pt idx="10569">
                  <c:v>5.4102000000000013E-4</c:v>
                </c:pt>
                <c:pt idx="10570">
                  <c:v>5.4029000000000013E-4</c:v>
                </c:pt>
                <c:pt idx="10571">
                  <c:v>5.3977000000000007E-4</c:v>
                </c:pt>
                <c:pt idx="10572">
                  <c:v>5.4352000000000024E-4</c:v>
                </c:pt>
                <c:pt idx="10573">
                  <c:v>5.3666000000000011E-4</c:v>
                </c:pt>
                <c:pt idx="10574">
                  <c:v>5.3603000000000006E-4</c:v>
                </c:pt>
                <c:pt idx="10575">
                  <c:v>5.335400000000001E-4</c:v>
                </c:pt>
                <c:pt idx="10576">
                  <c:v>5.3479000000000016E-4</c:v>
                </c:pt>
                <c:pt idx="10577">
                  <c:v>5.4040000000000013E-4</c:v>
                </c:pt>
                <c:pt idx="10578">
                  <c:v>5.3479000000000016E-4</c:v>
                </c:pt>
                <c:pt idx="10579">
                  <c:v>5.3647000000000015E-4</c:v>
                </c:pt>
                <c:pt idx="10580">
                  <c:v>5.4352000000000024E-4</c:v>
                </c:pt>
                <c:pt idx="10581">
                  <c:v>5.4283000000000011E-4</c:v>
                </c:pt>
                <c:pt idx="10582">
                  <c:v>5.4352000000000024E-4</c:v>
                </c:pt>
                <c:pt idx="10583">
                  <c:v>5.3139000000000007E-4</c:v>
                </c:pt>
                <c:pt idx="10584">
                  <c:v>5.335400000000001E-4</c:v>
                </c:pt>
                <c:pt idx="10585">
                  <c:v>5.335400000000001E-4</c:v>
                </c:pt>
                <c:pt idx="10586">
                  <c:v>5.4289000000000008E-4</c:v>
                </c:pt>
                <c:pt idx="10587">
                  <c:v>5.3541000000000005E-4</c:v>
                </c:pt>
                <c:pt idx="10588">
                  <c:v>5.4474000000000026E-4</c:v>
                </c:pt>
                <c:pt idx="10589">
                  <c:v>5.3541000000000005E-4</c:v>
                </c:pt>
                <c:pt idx="10590">
                  <c:v>5.4601000000000009E-4</c:v>
                </c:pt>
                <c:pt idx="10591">
                  <c:v>5.3853000000000006E-4</c:v>
                </c:pt>
                <c:pt idx="10592">
                  <c:v>5.3775000000000003E-4</c:v>
                </c:pt>
                <c:pt idx="10593">
                  <c:v>5.4601000000000009E-4</c:v>
                </c:pt>
                <c:pt idx="10594">
                  <c:v>5.3915000000000007E-4</c:v>
                </c:pt>
                <c:pt idx="10595">
                  <c:v>5.3416000000000021E-4</c:v>
                </c:pt>
                <c:pt idx="10596">
                  <c:v>5.4347000000000011E-4</c:v>
                </c:pt>
                <c:pt idx="10597">
                  <c:v>5.3728000000000011E-4</c:v>
                </c:pt>
                <c:pt idx="10598">
                  <c:v>5.3520000000000011E-4</c:v>
                </c:pt>
                <c:pt idx="10599">
                  <c:v>5.3416000000000021E-4</c:v>
                </c:pt>
                <c:pt idx="10600">
                  <c:v>5.3728000000000011E-4</c:v>
                </c:pt>
                <c:pt idx="10601">
                  <c:v>5.2980000000000008E-4</c:v>
                </c:pt>
                <c:pt idx="10602">
                  <c:v>5.4220000000000006E-4</c:v>
                </c:pt>
                <c:pt idx="10603">
                  <c:v>5.3915000000000007E-4</c:v>
                </c:pt>
                <c:pt idx="10604">
                  <c:v>5.4352000000000024E-4</c:v>
                </c:pt>
                <c:pt idx="10605">
                  <c:v>5.4289000000000008E-4</c:v>
                </c:pt>
                <c:pt idx="10606">
                  <c:v>5.4165000000000018E-4</c:v>
                </c:pt>
                <c:pt idx="10607">
                  <c:v>5.3393000000000017E-4</c:v>
                </c:pt>
                <c:pt idx="10608">
                  <c:v>5.4102000000000013E-4</c:v>
                </c:pt>
                <c:pt idx="10609">
                  <c:v>5.4913000000000021E-4</c:v>
                </c:pt>
                <c:pt idx="10610">
                  <c:v>5.4601000000000009E-4</c:v>
                </c:pt>
                <c:pt idx="10611">
                  <c:v>5.4092000000000018E-4</c:v>
                </c:pt>
                <c:pt idx="10612">
                  <c:v>5.4601000000000009E-4</c:v>
                </c:pt>
                <c:pt idx="10613">
                  <c:v>5.4040000000000013E-4</c:v>
                </c:pt>
                <c:pt idx="10614">
                  <c:v>5.335400000000001E-4</c:v>
                </c:pt>
                <c:pt idx="10615">
                  <c:v>5.3416000000000021E-4</c:v>
                </c:pt>
                <c:pt idx="10616">
                  <c:v>5.3393000000000017E-4</c:v>
                </c:pt>
                <c:pt idx="10617">
                  <c:v>5.4165000000000018E-4</c:v>
                </c:pt>
                <c:pt idx="10618">
                  <c:v>5.4165000000000018E-4</c:v>
                </c:pt>
                <c:pt idx="10619">
                  <c:v>5.4040000000000013E-4</c:v>
                </c:pt>
                <c:pt idx="10620">
                  <c:v>5.4165000000000018E-4</c:v>
                </c:pt>
                <c:pt idx="10621">
                  <c:v>5.4220000000000006E-4</c:v>
                </c:pt>
                <c:pt idx="10622">
                  <c:v>5.4726000000000015E-4</c:v>
                </c:pt>
                <c:pt idx="10623">
                  <c:v>5.3977000000000007E-4</c:v>
                </c:pt>
                <c:pt idx="10624">
                  <c:v>5.5364000000000021E-4</c:v>
                </c:pt>
                <c:pt idx="10625">
                  <c:v>5.5173000000000006E-4</c:v>
                </c:pt>
                <c:pt idx="10626">
                  <c:v>5.6159999999999999E-4</c:v>
                </c:pt>
                <c:pt idx="10627">
                  <c:v>5.335400000000001E-4</c:v>
                </c:pt>
                <c:pt idx="10628">
                  <c:v>5.5599000000000013E-4</c:v>
                </c:pt>
                <c:pt idx="10629">
                  <c:v>5.5100000000000006E-4</c:v>
                </c:pt>
                <c:pt idx="10630">
                  <c:v>5.5100000000000006E-4</c:v>
                </c:pt>
                <c:pt idx="10631">
                  <c:v>5.4856000000000024E-4</c:v>
                </c:pt>
                <c:pt idx="10632">
                  <c:v>5.4726000000000015E-4</c:v>
                </c:pt>
                <c:pt idx="10633">
                  <c:v>5.5287000000000012E-4</c:v>
                </c:pt>
                <c:pt idx="10634">
                  <c:v>5.5287000000000012E-4</c:v>
                </c:pt>
                <c:pt idx="10635">
                  <c:v>5.5428000000000009E-4</c:v>
                </c:pt>
                <c:pt idx="10636">
                  <c:v>5.4726000000000015E-4</c:v>
                </c:pt>
                <c:pt idx="10637">
                  <c:v>5.5038000000000016E-4</c:v>
                </c:pt>
                <c:pt idx="10638">
                  <c:v>5.4726000000000015E-4</c:v>
                </c:pt>
                <c:pt idx="10639">
                  <c:v>5.5100000000000006E-4</c:v>
                </c:pt>
                <c:pt idx="10640">
                  <c:v>5.5350000000000006E-4</c:v>
                </c:pt>
                <c:pt idx="10641">
                  <c:v>5.5474000000000007E-4</c:v>
                </c:pt>
                <c:pt idx="10642">
                  <c:v>5.485100000000001E-4</c:v>
                </c:pt>
                <c:pt idx="10643">
                  <c:v>5.4664000000000015E-4</c:v>
                </c:pt>
                <c:pt idx="10644">
                  <c:v>5.4792000000000024E-4</c:v>
                </c:pt>
                <c:pt idx="10645">
                  <c:v>5.5287000000000012E-4</c:v>
                </c:pt>
                <c:pt idx="10646">
                  <c:v>5.5350000000000006E-4</c:v>
                </c:pt>
                <c:pt idx="10647">
                  <c:v>5.5287000000000012E-4</c:v>
                </c:pt>
                <c:pt idx="10648">
                  <c:v>5.5661000000000013E-4</c:v>
                </c:pt>
                <c:pt idx="10649">
                  <c:v>5.5428000000000009E-4</c:v>
                </c:pt>
                <c:pt idx="10650">
                  <c:v>5.5428000000000009E-4</c:v>
                </c:pt>
                <c:pt idx="10651">
                  <c:v>5.4913000000000021E-4</c:v>
                </c:pt>
                <c:pt idx="10652">
                  <c:v>5.5491000000000015E-4</c:v>
                </c:pt>
                <c:pt idx="10653">
                  <c:v>5.5848000000000009E-4</c:v>
                </c:pt>
                <c:pt idx="10654">
                  <c:v>5.5100000000000006E-4</c:v>
                </c:pt>
                <c:pt idx="10655">
                  <c:v>5.4289000000000008E-4</c:v>
                </c:pt>
                <c:pt idx="10656">
                  <c:v>5.5100000000000006E-4</c:v>
                </c:pt>
                <c:pt idx="10657">
                  <c:v>5.5225000000000001E-4</c:v>
                </c:pt>
                <c:pt idx="10658">
                  <c:v>5.4539000000000009E-4</c:v>
                </c:pt>
                <c:pt idx="10659">
                  <c:v>5.4913000000000021E-4</c:v>
                </c:pt>
                <c:pt idx="10660">
                  <c:v>5.5412000000000007E-4</c:v>
                </c:pt>
                <c:pt idx="10661">
                  <c:v>5.5555000000000003E-4</c:v>
                </c:pt>
                <c:pt idx="10662">
                  <c:v>5.5038000000000016E-4</c:v>
                </c:pt>
                <c:pt idx="10663">
                  <c:v>5.3915000000000007E-4</c:v>
                </c:pt>
                <c:pt idx="10664">
                  <c:v>5.5809000000000013E-4</c:v>
                </c:pt>
                <c:pt idx="10665">
                  <c:v>5.5599000000000013E-4</c:v>
                </c:pt>
                <c:pt idx="10666">
                  <c:v>5.4539000000000009E-4</c:v>
                </c:pt>
                <c:pt idx="10667">
                  <c:v>5.4601000000000009E-4</c:v>
                </c:pt>
                <c:pt idx="10668">
                  <c:v>5.4919000000000018E-4</c:v>
                </c:pt>
                <c:pt idx="10669">
                  <c:v>5.4792000000000024E-4</c:v>
                </c:pt>
                <c:pt idx="10670">
                  <c:v>5.5661000000000013E-4</c:v>
                </c:pt>
                <c:pt idx="10671">
                  <c:v>5.5100000000000006E-4</c:v>
                </c:pt>
                <c:pt idx="10672">
                  <c:v>5.5599000000000013E-4</c:v>
                </c:pt>
                <c:pt idx="10673">
                  <c:v>5.5599000000000013E-4</c:v>
                </c:pt>
                <c:pt idx="10674">
                  <c:v>5.5412000000000007E-4</c:v>
                </c:pt>
                <c:pt idx="10675">
                  <c:v>5.5237000000000016E-4</c:v>
                </c:pt>
                <c:pt idx="10676">
                  <c:v>5.5100000000000006E-4</c:v>
                </c:pt>
                <c:pt idx="10677">
                  <c:v>5.4601000000000009E-4</c:v>
                </c:pt>
                <c:pt idx="10678">
                  <c:v>5.5350000000000006E-4</c:v>
                </c:pt>
                <c:pt idx="10679">
                  <c:v>5.4601000000000009E-4</c:v>
                </c:pt>
                <c:pt idx="10680">
                  <c:v>5.485100000000001E-4</c:v>
                </c:pt>
                <c:pt idx="10681">
                  <c:v>5.5237000000000016E-4</c:v>
                </c:pt>
                <c:pt idx="10682">
                  <c:v>5.5350000000000006E-4</c:v>
                </c:pt>
                <c:pt idx="10683">
                  <c:v>5.5162000000000006E-4</c:v>
                </c:pt>
                <c:pt idx="10684">
                  <c:v>5.4029000000000013E-4</c:v>
                </c:pt>
                <c:pt idx="10685">
                  <c:v>5.4726000000000015E-4</c:v>
                </c:pt>
                <c:pt idx="10686">
                  <c:v>5.4664000000000015E-4</c:v>
                </c:pt>
                <c:pt idx="10687">
                  <c:v>5.5038000000000016E-4</c:v>
                </c:pt>
                <c:pt idx="10688">
                  <c:v>5.5038000000000016E-4</c:v>
                </c:pt>
                <c:pt idx="10689">
                  <c:v>5.5038000000000016E-4</c:v>
                </c:pt>
                <c:pt idx="10690">
                  <c:v>5.5724000000000008E-4</c:v>
                </c:pt>
                <c:pt idx="10691">
                  <c:v>5.4538000000000015E-4</c:v>
                </c:pt>
                <c:pt idx="10692">
                  <c:v>5.5225000000000001E-4</c:v>
                </c:pt>
                <c:pt idx="10693">
                  <c:v>5.4983000000000018E-4</c:v>
                </c:pt>
                <c:pt idx="10694">
                  <c:v>5.5474000000000007E-4</c:v>
                </c:pt>
                <c:pt idx="10695">
                  <c:v>5.4414000000000014E-4</c:v>
                </c:pt>
                <c:pt idx="10696">
                  <c:v>5.4414000000000014E-4</c:v>
                </c:pt>
                <c:pt idx="10697">
                  <c:v>5.5038000000000016E-4</c:v>
                </c:pt>
                <c:pt idx="10698">
                  <c:v>5.4665000000000009E-4</c:v>
                </c:pt>
                <c:pt idx="10699">
                  <c:v>5.4792000000000024E-4</c:v>
                </c:pt>
                <c:pt idx="10700">
                  <c:v>5.4474000000000026E-4</c:v>
                </c:pt>
                <c:pt idx="10701">
                  <c:v>5.485100000000001E-4</c:v>
                </c:pt>
                <c:pt idx="10702">
                  <c:v>5.5038000000000016E-4</c:v>
                </c:pt>
                <c:pt idx="10703">
                  <c:v>5.4156000000000007E-4</c:v>
                </c:pt>
                <c:pt idx="10704">
                  <c:v>5.4165000000000018E-4</c:v>
                </c:pt>
                <c:pt idx="10705">
                  <c:v>5.4156000000000007E-4</c:v>
                </c:pt>
                <c:pt idx="10706">
                  <c:v>5.4352000000000024E-4</c:v>
                </c:pt>
                <c:pt idx="10707">
                  <c:v>5.4788000000000026E-4</c:v>
                </c:pt>
                <c:pt idx="10708">
                  <c:v>5.4410000000000027E-4</c:v>
                </c:pt>
                <c:pt idx="10709">
                  <c:v>5.4788000000000026E-4</c:v>
                </c:pt>
                <c:pt idx="10710">
                  <c:v>5.3666000000000011E-4</c:v>
                </c:pt>
                <c:pt idx="10711">
                  <c:v>5.5038000000000016E-4</c:v>
                </c:pt>
                <c:pt idx="10712">
                  <c:v>5.4726000000000015E-4</c:v>
                </c:pt>
                <c:pt idx="10713">
                  <c:v>5.3977000000000007E-4</c:v>
                </c:pt>
                <c:pt idx="10714">
                  <c:v>5.4538000000000015E-4</c:v>
                </c:pt>
                <c:pt idx="10715">
                  <c:v>5.3393000000000017E-4</c:v>
                </c:pt>
                <c:pt idx="10716">
                  <c:v>5.5350000000000006E-4</c:v>
                </c:pt>
                <c:pt idx="10717">
                  <c:v>5.5237000000000016E-4</c:v>
                </c:pt>
                <c:pt idx="10718">
                  <c:v>5.4283000000000011E-4</c:v>
                </c:pt>
                <c:pt idx="10719">
                  <c:v>5.5599000000000013E-4</c:v>
                </c:pt>
                <c:pt idx="10720">
                  <c:v>5.5848000000000009E-4</c:v>
                </c:pt>
                <c:pt idx="10721">
                  <c:v>5.4227000000000008E-4</c:v>
                </c:pt>
                <c:pt idx="10722">
                  <c:v>5.5237000000000016E-4</c:v>
                </c:pt>
                <c:pt idx="10723">
                  <c:v>5.4476000000000014E-4</c:v>
                </c:pt>
                <c:pt idx="10724">
                  <c:v>5.4913000000000021E-4</c:v>
                </c:pt>
                <c:pt idx="10725">
                  <c:v>5.4601000000000009E-4</c:v>
                </c:pt>
                <c:pt idx="10726">
                  <c:v>5.4788000000000026E-4</c:v>
                </c:pt>
                <c:pt idx="10727">
                  <c:v>5.5173000000000006E-4</c:v>
                </c:pt>
                <c:pt idx="10728">
                  <c:v>5.4728000000000014E-4</c:v>
                </c:pt>
                <c:pt idx="10729">
                  <c:v>5.4726000000000015E-4</c:v>
                </c:pt>
                <c:pt idx="10730">
                  <c:v>5.4601000000000009E-4</c:v>
                </c:pt>
                <c:pt idx="10731">
                  <c:v>5.4352000000000024E-4</c:v>
                </c:pt>
                <c:pt idx="10732">
                  <c:v>5.5287000000000012E-4</c:v>
                </c:pt>
                <c:pt idx="10733">
                  <c:v>5.4102000000000013E-4</c:v>
                </c:pt>
                <c:pt idx="10734">
                  <c:v>5.5110000000000011E-4</c:v>
                </c:pt>
                <c:pt idx="10735">
                  <c:v>5.5173000000000006E-4</c:v>
                </c:pt>
                <c:pt idx="10736">
                  <c:v>5.4227000000000008E-4</c:v>
                </c:pt>
                <c:pt idx="10737">
                  <c:v>5.4726000000000015E-4</c:v>
                </c:pt>
                <c:pt idx="10738">
                  <c:v>5.5682000000000008E-4</c:v>
                </c:pt>
                <c:pt idx="10739">
                  <c:v>5.4792000000000024E-4</c:v>
                </c:pt>
                <c:pt idx="10740">
                  <c:v>5.3915000000000007E-4</c:v>
                </c:pt>
                <c:pt idx="10741">
                  <c:v>5.6223000000000004E-4</c:v>
                </c:pt>
                <c:pt idx="10742">
                  <c:v>5.4601000000000009E-4</c:v>
                </c:pt>
                <c:pt idx="10743">
                  <c:v>5.4165000000000018E-4</c:v>
                </c:pt>
                <c:pt idx="10744">
                  <c:v>5.4040000000000013E-4</c:v>
                </c:pt>
                <c:pt idx="10745">
                  <c:v>5.5046000000000012E-4</c:v>
                </c:pt>
                <c:pt idx="10746">
                  <c:v>5.4227000000000008E-4</c:v>
                </c:pt>
                <c:pt idx="10747">
                  <c:v>5.4664000000000015E-4</c:v>
                </c:pt>
                <c:pt idx="10748">
                  <c:v>5.4474000000000026E-4</c:v>
                </c:pt>
                <c:pt idx="10749">
                  <c:v>5.4414000000000014E-4</c:v>
                </c:pt>
                <c:pt idx="10750">
                  <c:v>5.4414000000000014E-4</c:v>
                </c:pt>
                <c:pt idx="10751">
                  <c:v>5.5162000000000006E-4</c:v>
                </c:pt>
                <c:pt idx="10752">
                  <c:v>5.3902000000000008E-4</c:v>
                </c:pt>
                <c:pt idx="10753">
                  <c:v>5.4539000000000009E-4</c:v>
                </c:pt>
                <c:pt idx="10754">
                  <c:v>5.4538000000000015E-4</c:v>
                </c:pt>
                <c:pt idx="10755">
                  <c:v>5.3853000000000006E-4</c:v>
                </c:pt>
                <c:pt idx="10756">
                  <c:v>5.4414000000000014E-4</c:v>
                </c:pt>
                <c:pt idx="10757">
                  <c:v>5.4476000000000014E-4</c:v>
                </c:pt>
                <c:pt idx="10758">
                  <c:v>5.4165000000000018E-4</c:v>
                </c:pt>
                <c:pt idx="10759">
                  <c:v>5.4728000000000014E-4</c:v>
                </c:pt>
                <c:pt idx="10760">
                  <c:v>5.485100000000001E-4</c:v>
                </c:pt>
                <c:pt idx="10761">
                  <c:v>5.4165000000000018E-4</c:v>
                </c:pt>
                <c:pt idx="10762">
                  <c:v>5.4539000000000009E-4</c:v>
                </c:pt>
                <c:pt idx="10763">
                  <c:v>5.3853000000000006E-4</c:v>
                </c:pt>
                <c:pt idx="10764">
                  <c:v>5.4601000000000009E-4</c:v>
                </c:pt>
                <c:pt idx="10765">
                  <c:v>5.4414000000000014E-4</c:v>
                </c:pt>
                <c:pt idx="10766">
                  <c:v>5.4165000000000018E-4</c:v>
                </c:pt>
                <c:pt idx="10767">
                  <c:v>5.3202000000000013E-4</c:v>
                </c:pt>
                <c:pt idx="10768">
                  <c:v>5.4347000000000011E-4</c:v>
                </c:pt>
                <c:pt idx="10769">
                  <c:v>5.4726000000000015E-4</c:v>
                </c:pt>
                <c:pt idx="10770">
                  <c:v>5.4728000000000014E-4</c:v>
                </c:pt>
                <c:pt idx="10771">
                  <c:v>5.4283000000000011E-4</c:v>
                </c:pt>
                <c:pt idx="10772">
                  <c:v>5.4414000000000014E-4</c:v>
                </c:pt>
                <c:pt idx="10773">
                  <c:v>5.3728000000000011E-4</c:v>
                </c:pt>
                <c:pt idx="10774">
                  <c:v>5.4227000000000008E-4</c:v>
                </c:pt>
                <c:pt idx="10775">
                  <c:v>5.4165000000000018E-4</c:v>
                </c:pt>
                <c:pt idx="10776">
                  <c:v>5.5287000000000012E-4</c:v>
                </c:pt>
                <c:pt idx="10777">
                  <c:v>5.4156000000000007E-4</c:v>
                </c:pt>
                <c:pt idx="10778">
                  <c:v>5.4040000000000013E-4</c:v>
                </c:pt>
                <c:pt idx="10779">
                  <c:v>5.3915000000000007E-4</c:v>
                </c:pt>
                <c:pt idx="10780">
                  <c:v>5.4664000000000015E-4</c:v>
                </c:pt>
                <c:pt idx="10781">
                  <c:v>5.5428000000000009E-4</c:v>
                </c:pt>
                <c:pt idx="10782">
                  <c:v>5.4410000000000027E-4</c:v>
                </c:pt>
                <c:pt idx="10783">
                  <c:v>5.3790000000000012E-4</c:v>
                </c:pt>
                <c:pt idx="10784">
                  <c:v>5.4227000000000008E-4</c:v>
                </c:pt>
                <c:pt idx="10785">
                  <c:v>5.4156000000000007E-4</c:v>
                </c:pt>
                <c:pt idx="10786">
                  <c:v>5.3666000000000011E-4</c:v>
                </c:pt>
                <c:pt idx="10787">
                  <c:v>5.4156000000000007E-4</c:v>
                </c:pt>
                <c:pt idx="10788">
                  <c:v>5.3666000000000011E-4</c:v>
                </c:pt>
                <c:pt idx="10789">
                  <c:v>5.3728000000000011E-4</c:v>
                </c:pt>
                <c:pt idx="10790">
                  <c:v>5.3728000000000011E-4</c:v>
                </c:pt>
                <c:pt idx="10791">
                  <c:v>5.4040000000000013E-4</c:v>
                </c:pt>
                <c:pt idx="10792">
                  <c:v>5.3603000000000006E-4</c:v>
                </c:pt>
                <c:pt idx="10793">
                  <c:v>5.4289000000000008E-4</c:v>
                </c:pt>
                <c:pt idx="10794">
                  <c:v>5.3853000000000006E-4</c:v>
                </c:pt>
                <c:pt idx="10795">
                  <c:v>5.3838000000000009E-4</c:v>
                </c:pt>
                <c:pt idx="10796">
                  <c:v>5.2730000000000008E-4</c:v>
                </c:pt>
                <c:pt idx="10797">
                  <c:v>5.335400000000001E-4</c:v>
                </c:pt>
                <c:pt idx="10798">
                  <c:v>5.4040000000000013E-4</c:v>
                </c:pt>
                <c:pt idx="10799">
                  <c:v>5.3853000000000006E-4</c:v>
                </c:pt>
                <c:pt idx="10800">
                  <c:v>5.3728000000000011E-4</c:v>
                </c:pt>
                <c:pt idx="10801">
                  <c:v>5.3965000000000013E-4</c:v>
                </c:pt>
                <c:pt idx="10802">
                  <c:v>5.3853000000000006E-4</c:v>
                </c:pt>
                <c:pt idx="10803">
                  <c:v>5.3666000000000011E-4</c:v>
                </c:pt>
                <c:pt idx="10804">
                  <c:v>5.4165000000000018E-4</c:v>
                </c:pt>
                <c:pt idx="10805">
                  <c:v>5.4601000000000009E-4</c:v>
                </c:pt>
                <c:pt idx="10806">
                  <c:v>5.3915000000000007E-4</c:v>
                </c:pt>
                <c:pt idx="10807">
                  <c:v>5.4665000000000009E-4</c:v>
                </c:pt>
                <c:pt idx="10808">
                  <c:v>5.4539000000000009E-4</c:v>
                </c:pt>
                <c:pt idx="10809">
                  <c:v>5.4601000000000009E-4</c:v>
                </c:pt>
                <c:pt idx="10810">
                  <c:v>5.3790000000000012E-4</c:v>
                </c:pt>
                <c:pt idx="10811">
                  <c:v>5.4227000000000008E-4</c:v>
                </c:pt>
                <c:pt idx="10812">
                  <c:v>5.4474000000000026E-4</c:v>
                </c:pt>
                <c:pt idx="10813">
                  <c:v>5.4040000000000013E-4</c:v>
                </c:pt>
                <c:pt idx="10814">
                  <c:v>5.4102000000000013E-4</c:v>
                </c:pt>
                <c:pt idx="10815">
                  <c:v>5.335400000000001E-4</c:v>
                </c:pt>
                <c:pt idx="10816">
                  <c:v>5.3104000000000009E-4</c:v>
                </c:pt>
                <c:pt idx="10817">
                  <c:v>5.3167000000000015E-4</c:v>
                </c:pt>
                <c:pt idx="10818">
                  <c:v>5.3728000000000011E-4</c:v>
                </c:pt>
                <c:pt idx="10819">
                  <c:v>5.3011000000000009E-4</c:v>
                </c:pt>
                <c:pt idx="10820">
                  <c:v>5.3978000000000001E-4</c:v>
                </c:pt>
                <c:pt idx="10821">
                  <c:v>5.3457000000000016E-4</c:v>
                </c:pt>
                <c:pt idx="10822">
                  <c:v>5.3977000000000007E-4</c:v>
                </c:pt>
                <c:pt idx="10823">
                  <c:v>5.3291000000000015E-4</c:v>
                </c:pt>
                <c:pt idx="10824">
                  <c:v>5.3457000000000016E-4</c:v>
                </c:pt>
                <c:pt idx="10825">
                  <c:v>5.4476000000000014E-4</c:v>
                </c:pt>
                <c:pt idx="10826">
                  <c:v>5.3104000000000009E-4</c:v>
                </c:pt>
                <c:pt idx="10827">
                  <c:v>5.4029000000000013E-4</c:v>
                </c:pt>
                <c:pt idx="10828">
                  <c:v>5.3666000000000011E-4</c:v>
                </c:pt>
                <c:pt idx="10829">
                  <c:v>5.3647000000000015E-4</c:v>
                </c:pt>
                <c:pt idx="10830">
                  <c:v>5.3978000000000001E-4</c:v>
                </c:pt>
                <c:pt idx="10831">
                  <c:v>5.4289000000000008E-4</c:v>
                </c:pt>
                <c:pt idx="10832">
                  <c:v>5.4165000000000018E-4</c:v>
                </c:pt>
                <c:pt idx="10833">
                  <c:v>5.4227000000000008E-4</c:v>
                </c:pt>
                <c:pt idx="10834">
                  <c:v>5.3416000000000021E-4</c:v>
                </c:pt>
                <c:pt idx="10835">
                  <c:v>5.3915000000000007E-4</c:v>
                </c:pt>
                <c:pt idx="10836">
                  <c:v>5.4414000000000014E-4</c:v>
                </c:pt>
                <c:pt idx="10837">
                  <c:v>5.3915000000000007E-4</c:v>
                </c:pt>
                <c:pt idx="10838">
                  <c:v>5.4289000000000008E-4</c:v>
                </c:pt>
                <c:pt idx="10839">
                  <c:v>5.3202000000000013E-4</c:v>
                </c:pt>
                <c:pt idx="10840">
                  <c:v>5.3541000000000005E-4</c:v>
                </c:pt>
                <c:pt idx="10841">
                  <c:v>5.2543000000000012E-4</c:v>
                </c:pt>
                <c:pt idx="10842">
                  <c:v>5.4156000000000007E-4</c:v>
                </c:pt>
                <c:pt idx="10843">
                  <c:v>5.3666000000000011E-4</c:v>
                </c:pt>
                <c:pt idx="10844">
                  <c:v>5.4227000000000008E-4</c:v>
                </c:pt>
                <c:pt idx="10845">
                  <c:v>5.3647000000000015E-4</c:v>
                </c:pt>
                <c:pt idx="10846">
                  <c:v>5.3915000000000007E-4</c:v>
                </c:pt>
                <c:pt idx="10847">
                  <c:v>5.2793000000000024E-4</c:v>
                </c:pt>
                <c:pt idx="10848">
                  <c:v>5.3775000000000003E-4</c:v>
                </c:pt>
                <c:pt idx="10849">
                  <c:v>5.4283000000000011E-4</c:v>
                </c:pt>
                <c:pt idx="10850">
                  <c:v>5.3728000000000011E-4</c:v>
                </c:pt>
                <c:pt idx="10851">
                  <c:v>5.3291000000000015E-4</c:v>
                </c:pt>
                <c:pt idx="10852">
                  <c:v>5.4102000000000013E-4</c:v>
                </c:pt>
                <c:pt idx="10853">
                  <c:v>5.3291000000000015E-4</c:v>
                </c:pt>
                <c:pt idx="10854">
                  <c:v>5.3953000000000009E-4</c:v>
                </c:pt>
                <c:pt idx="10855">
                  <c:v>5.4531000000000013E-4</c:v>
                </c:pt>
                <c:pt idx="10856">
                  <c:v>5.3977000000000007E-4</c:v>
                </c:pt>
                <c:pt idx="10857">
                  <c:v>5.3978000000000001E-4</c:v>
                </c:pt>
                <c:pt idx="10858">
                  <c:v>5.3329000000000007E-4</c:v>
                </c:pt>
                <c:pt idx="10859">
                  <c:v>5.3603000000000006E-4</c:v>
                </c:pt>
                <c:pt idx="10860">
                  <c:v>5.3479000000000016E-4</c:v>
                </c:pt>
                <c:pt idx="10861">
                  <c:v>5.3603000000000006E-4</c:v>
                </c:pt>
                <c:pt idx="10862">
                  <c:v>5.3790000000000012E-4</c:v>
                </c:pt>
                <c:pt idx="10863">
                  <c:v>5.4289000000000008E-4</c:v>
                </c:pt>
                <c:pt idx="10864">
                  <c:v>5.3457000000000016E-4</c:v>
                </c:pt>
                <c:pt idx="10865">
                  <c:v>5.4665000000000009E-4</c:v>
                </c:pt>
                <c:pt idx="10866">
                  <c:v>5.4102000000000013E-4</c:v>
                </c:pt>
                <c:pt idx="10867">
                  <c:v>5.4283000000000011E-4</c:v>
                </c:pt>
                <c:pt idx="10868">
                  <c:v>5.4165000000000018E-4</c:v>
                </c:pt>
                <c:pt idx="10869">
                  <c:v>5.3915000000000007E-4</c:v>
                </c:pt>
                <c:pt idx="10870">
                  <c:v>5.3457000000000016E-4</c:v>
                </c:pt>
                <c:pt idx="10871">
                  <c:v>5.5287000000000012E-4</c:v>
                </c:pt>
                <c:pt idx="10872">
                  <c:v>5.4283000000000011E-4</c:v>
                </c:pt>
                <c:pt idx="10873">
                  <c:v>5.4476000000000014E-4</c:v>
                </c:pt>
                <c:pt idx="10874">
                  <c:v>5.335400000000001E-4</c:v>
                </c:pt>
                <c:pt idx="10875">
                  <c:v>5.3202000000000013E-4</c:v>
                </c:pt>
                <c:pt idx="10876">
                  <c:v>5.3104000000000009E-4</c:v>
                </c:pt>
                <c:pt idx="10877">
                  <c:v>5.3728000000000011E-4</c:v>
                </c:pt>
                <c:pt idx="10878">
                  <c:v>5.3416000000000021E-4</c:v>
                </c:pt>
                <c:pt idx="10879">
                  <c:v>5.3244000000000002E-4</c:v>
                </c:pt>
                <c:pt idx="10880">
                  <c:v>5.4476000000000014E-4</c:v>
                </c:pt>
                <c:pt idx="10881">
                  <c:v>5.3603000000000006E-4</c:v>
                </c:pt>
                <c:pt idx="10882">
                  <c:v>5.4476000000000014E-4</c:v>
                </c:pt>
                <c:pt idx="10883">
                  <c:v>5.2917000000000014E-4</c:v>
                </c:pt>
                <c:pt idx="10884">
                  <c:v>5.3965000000000013E-4</c:v>
                </c:pt>
                <c:pt idx="10885">
                  <c:v>5.3416000000000021E-4</c:v>
                </c:pt>
                <c:pt idx="10886">
                  <c:v>5.3479000000000016E-4</c:v>
                </c:pt>
                <c:pt idx="10887">
                  <c:v>5.3728000000000011E-4</c:v>
                </c:pt>
                <c:pt idx="10888">
                  <c:v>5.3603000000000006E-4</c:v>
                </c:pt>
                <c:pt idx="10889">
                  <c:v>5.3139000000000007E-4</c:v>
                </c:pt>
                <c:pt idx="10890">
                  <c:v>5.4665000000000009E-4</c:v>
                </c:pt>
                <c:pt idx="10891">
                  <c:v>5.4102000000000013E-4</c:v>
                </c:pt>
                <c:pt idx="10892">
                  <c:v>5.4601000000000009E-4</c:v>
                </c:pt>
                <c:pt idx="10893">
                  <c:v>5.5100000000000006E-4</c:v>
                </c:pt>
                <c:pt idx="10894">
                  <c:v>5.2793000000000024E-4</c:v>
                </c:pt>
                <c:pt idx="10895">
                  <c:v>5.3965000000000013E-4</c:v>
                </c:pt>
                <c:pt idx="10896">
                  <c:v>5.3774000000000009E-4</c:v>
                </c:pt>
                <c:pt idx="10897">
                  <c:v>5.4102000000000013E-4</c:v>
                </c:pt>
                <c:pt idx="10898">
                  <c:v>5.4102000000000013E-4</c:v>
                </c:pt>
                <c:pt idx="10899">
                  <c:v>5.4476000000000014E-4</c:v>
                </c:pt>
                <c:pt idx="10900">
                  <c:v>5.4410000000000027E-4</c:v>
                </c:pt>
                <c:pt idx="10901">
                  <c:v>5.3728000000000011E-4</c:v>
                </c:pt>
                <c:pt idx="10902">
                  <c:v>5.3479000000000016E-4</c:v>
                </c:pt>
                <c:pt idx="10903">
                  <c:v>5.5038000000000016E-4</c:v>
                </c:pt>
                <c:pt idx="10904">
                  <c:v>5.3229000000000004E-4</c:v>
                </c:pt>
                <c:pt idx="10905">
                  <c:v>5.3902000000000008E-4</c:v>
                </c:pt>
                <c:pt idx="10906">
                  <c:v>5.4476000000000014E-4</c:v>
                </c:pt>
                <c:pt idx="10907">
                  <c:v>5.3902000000000008E-4</c:v>
                </c:pt>
                <c:pt idx="10908">
                  <c:v>5.3541000000000005E-4</c:v>
                </c:pt>
                <c:pt idx="10909">
                  <c:v>5.4352000000000024E-4</c:v>
                </c:pt>
                <c:pt idx="10910">
                  <c:v>5.5491000000000015E-4</c:v>
                </c:pt>
                <c:pt idx="10911">
                  <c:v>5.4539000000000009E-4</c:v>
                </c:pt>
                <c:pt idx="10912">
                  <c:v>5.3266000000000012E-4</c:v>
                </c:pt>
                <c:pt idx="10913">
                  <c:v>5.3666000000000011E-4</c:v>
                </c:pt>
                <c:pt idx="10914">
                  <c:v>5.4726000000000015E-4</c:v>
                </c:pt>
                <c:pt idx="10915">
                  <c:v>5.4538000000000015E-4</c:v>
                </c:pt>
                <c:pt idx="10916">
                  <c:v>5.3977000000000007E-4</c:v>
                </c:pt>
                <c:pt idx="10917">
                  <c:v>5.4102000000000013E-4</c:v>
                </c:pt>
                <c:pt idx="10918">
                  <c:v>5.3520000000000011E-4</c:v>
                </c:pt>
                <c:pt idx="10919">
                  <c:v>5.335400000000001E-4</c:v>
                </c:pt>
                <c:pt idx="10920">
                  <c:v>5.3977000000000007E-4</c:v>
                </c:pt>
                <c:pt idx="10921">
                  <c:v>5.4165000000000018E-4</c:v>
                </c:pt>
                <c:pt idx="10922">
                  <c:v>5.3416000000000021E-4</c:v>
                </c:pt>
                <c:pt idx="10923">
                  <c:v>5.3915000000000007E-4</c:v>
                </c:pt>
                <c:pt idx="10924">
                  <c:v>5.4665000000000009E-4</c:v>
                </c:pt>
                <c:pt idx="10925">
                  <c:v>5.4476000000000014E-4</c:v>
                </c:pt>
                <c:pt idx="10926">
                  <c:v>5.3202000000000013E-4</c:v>
                </c:pt>
                <c:pt idx="10927">
                  <c:v>5.4414000000000014E-4</c:v>
                </c:pt>
                <c:pt idx="10928">
                  <c:v>5.4040000000000013E-4</c:v>
                </c:pt>
                <c:pt idx="10929">
                  <c:v>5.3790000000000012E-4</c:v>
                </c:pt>
                <c:pt idx="10930">
                  <c:v>5.3479000000000016E-4</c:v>
                </c:pt>
                <c:pt idx="10931">
                  <c:v>5.4092000000000018E-4</c:v>
                </c:pt>
                <c:pt idx="10932">
                  <c:v>5.3977000000000007E-4</c:v>
                </c:pt>
                <c:pt idx="10933">
                  <c:v>5.4156000000000007E-4</c:v>
                </c:pt>
                <c:pt idx="10934">
                  <c:v>5.3041999999999998E-4</c:v>
                </c:pt>
                <c:pt idx="10935">
                  <c:v>5.4352000000000024E-4</c:v>
                </c:pt>
                <c:pt idx="10936">
                  <c:v>5.3711000000000015E-4</c:v>
                </c:pt>
                <c:pt idx="10937">
                  <c:v>5.3977000000000007E-4</c:v>
                </c:pt>
                <c:pt idx="10938">
                  <c:v>5.3457000000000016E-4</c:v>
                </c:pt>
                <c:pt idx="10939">
                  <c:v>5.4220000000000006E-4</c:v>
                </c:pt>
                <c:pt idx="10940">
                  <c:v>5.3915000000000007E-4</c:v>
                </c:pt>
                <c:pt idx="10941">
                  <c:v>5.3479000000000016E-4</c:v>
                </c:pt>
                <c:pt idx="10942">
                  <c:v>5.358400000000001E-4</c:v>
                </c:pt>
                <c:pt idx="10943">
                  <c:v>5.3041999999999998E-4</c:v>
                </c:pt>
                <c:pt idx="10944">
                  <c:v>5.3790000000000012E-4</c:v>
                </c:pt>
                <c:pt idx="10945">
                  <c:v>5.2107000000000011E-4</c:v>
                </c:pt>
                <c:pt idx="10946">
                  <c:v>5.2757000000000021E-4</c:v>
                </c:pt>
                <c:pt idx="10947">
                  <c:v>5.3902000000000008E-4</c:v>
                </c:pt>
                <c:pt idx="10948">
                  <c:v>5.3728000000000011E-4</c:v>
                </c:pt>
                <c:pt idx="10949">
                  <c:v>5.3416000000000021E-4</c:v>
                </c:pt>
                <c:pt idx="10950">
                  <c:v>5.3041999999999998E-4</c:v>
                </c:pt>
                <c:pt idx="10951">
                  <c:v>5.4476000000000014E-4</c:v>
                </c:pt>
                <c:pt idx="10952">
                  <c:v>5.2668000000000007E-4</c:v>
                </c:pt>
                <c:pt idx="10953">
                  <c:v>5.2481000000000012E-4</c:v>
                </c:pt>
                <c:pt idx="10954">
                  <c:v>5.3139000000000007E-4</c:v>
                </c:pt>
                <c:pt idx="10955">
                  <c:v>5.4289000000000008E-4</c:v>
                </c:pt>
                <c:pt idx="10956">
                  <c:v>5.3728000000000011E-4</c:v>
                </c:pt>
                <c:pt idx="10957">
                  <c:v>5.2668000000000007E-4</c:v>
                </c:pt>
                <c:pt idx="10958">
                  <c:v>5.3041999999999998E-4</c:v>
                </c:pt>
                <c:pt idx="10959">
                  <c:v>5.3202000000000013E-4</c:v>
                </c:pt>
                <c:pt idx="10960">
                  <c:v>5.1483000000000008E-4</c:v>
                </c:pt>
                <c:pt idx="10961">
                  <c:v>5.3229000000000004E-4</c:v>
                </c:pt>
                <c:pt idx="10962">
                  <c:v>5.3965000000000013E-4</c:v>
                </c:pt>
                <c:pt idx="10963">
                  <c:v>5.2855000000000014E-4</c:v>
                </c:pt>
                <c:pt idx="10964">
                  <c:v>5.2376000000000007E-4</c:v>
                </c:pt>
                <c:pt idx="10965">
                  <c:v>5.2481000000000012E-4</c:v>
                </c:pt>
                <c:pt idx="10966">
                  <c:v>5.2980000000000008E-4</c:v>
                </c:pt>
                <c:pt idx="10967">
                  <c:v>5.3167000000000015E-4</c:v>
                </c:pt>
                <c:pt idx="10968">
                  <c:v>5.3167000000000015E-4</c:v>
                </c:pt>
                <c:pt idx="10969">
                  <c:v>5.2730000000000008E-4</c:v>
                </c:pt>
                <c:pt idx="10970">
                  <c:v>5.2855000000000014E-4</c:v>
                </c:pt>
                <c:pt idx="10971">
                  <c:v>5.2630000000000016E-4</c:v>
                </c:pt>
                <c:pt idx="10972">
                  <c:v>5.2169000000000011E-4</c:v>
                </c:pt>
                <c:pt idx="10973">
                  <c:v>5.3291000000000015E-4</c:v>
                </c:pt>
                <c:pt idx="10974">
                  <c:v>5.3978000000000001E-4</c:v>
                </c:pt>
                <c:pt idx="10975">
                  <c:v>5.2730000000000008E-4</c:v>
                </c:pt>
                <c:pt idx="10976">
                  <c:v>5.3266000000000012E-4</c:v>
                </c:pt>
                <c:pt idx="10977">
                  <c:v>5.3167000000000015E-4</c:v>
                </c:pt>
                <c:pt idx="10978">
                  <c:v>5.2693000000000011E-4</c:v>
                </c:pt>
                <c:pt idx="10979">
                  <c:v>5.2058000000000009E-4</c:v>
                </c:pt>
                <c:pt idx="10980">
                  <c:v>5.2668000000000007E-4</c:v>
                </c:pt>
                <c:pt idx="10981">
                  <c:v>5.2107000000000011E-4</c:v>
                </c:pt>
                <c:pt idx="10982">
                  <c:v>5.2121000000000003E-4</c:v>
                </c:pt>
                <c:pt idx="10983">
                  <c:v>5.2543000000000012E-4</c:v>
                </c:pt>
                <c:pt idx="10984">
                  <c:v>5.2793000000000024E-4</c:v>
                </c:pt>
                <c:pt idx="10985">
                  <c:v>5.2107000000000011E-4</c:v>
                </c:pt>
                <c:pt idx="10986">
                  <c:v>5.2121000000000003E-4</c:v>
                </c:pt>
                <c:pt idx="10987">
                  <c:v>5.2821000000000009E-4</c:v>
                </c:pt>
                <c:pt idx="10988">
                  <c:v>5.2980000000000008E-4</c:v>
                </c:pt>
                <c:pt idx="10989">
                  <c:v>5.2855000000000014E-4</c:v>
                </c:pt>
                <c:pt idx="10990">
                  <c:v>5.1982000000000016E-4</c:v>
                </c:pt>
                <c:pt idx="10991">
                  <c:v>5.2185000000000013E-4</c:v>
                </c:pt>
                <c:pt idx="10992">
                  <c:v>5.2855000000000014E-4</c:v>
                </c:pt>
                <c:pt idx="10993">
                  <c:v>5.2793000000000024E-4</c:v>
                </c:pt>
                <c:pt idx="10994">
                  <c:v>5.2294000000000017E-4</c:v>
                </c:pt>
                <c:pt idx="10995">
                  <c:v>5.335400000000001E-4</c:v>
                </c:pt>
                <c:pt idx="10996">
                  <c:v>5.2376000000000007E-4</c:v>
                </c:pt>
                <c:pt idx="10997">
                  <c:v>5.2543000000000012E-4</c:v>
                </c:pt>
                <c:pt idx="10998">
                  <c:v>5.2481000000000012E-4</c:v>
                </c:pt>
                <c:pt idx="10999">
                  <c:v>5.2917000000000014E-4</c:v>
                </c:pt>
                <c:pt idx="11000">
                  <c:v>5.2730000000000008E-4</c:v>
                </c:pt>
                <c:pt idx="11001">
                  <c:v>5.3167000000000015E-4</c:v>
                </c:pt>
                <c:pt idx="11002">
                  <c:v>5.2294000000000017E-4</c:v>
                </c:pt>
                <c:pt idx="11003">
                  <c:v>5.2044000000000016E-4</c:v>
                </c:pt>
                <c:pt idx="11004">
                  <c:v>5.1867000000000026E-4</c:v>
                </c:pt>
                <c:pt idx="11005">
                  <c:v>5.2121000000000003E-4</c:v>
                </c:pt>
                <c:pt idx="11006">
                  <c:v>5.1732000000000015E-4</c:v>
                </c:pt>
                <c:pt idx="11007">
                  <c:v>5.1732000000000015E-4</c:v>
                </c:pt>
                <c:pt idx="11008">
                  <c:v>5.1732000000000015E-4</c:v>
                </c:pt>
                <c:pt idx="11009">
                  <c:v>5.2231000000000011E-4</c:v>
                </c:pt>
                <c:pt idx="11010">
                  <c:v>5.1994000000000009E-4</c:v>
                </c:pt>
                <c:pt idx="11011">
                  <c:v>5.2312000000000018E-4</c:v>
                </c:pt>
                <c:pt idx="11012">
                  <c:v>5.2058000000000009E-4</c:v>
                </c:pt>
                <c:pt idx="11013">
                  <c:v>5.2107000000000011E-4</c:v>
                </c:pt>
                <c:pt idx="11014">
                  <c:v>5.2439000000000012E-4</c:v>
                </c:pt>
                <c:pt idx="11015">
                  <c:v>5.2231000000000011E-4</c:v>
                </c:pt>
                <c:pt idx="11016">
                  <c:v>5.2107000000000011E-4</c:v>
                </c:pt>
                <c:pt idx="11017">
                  <c:v>5.1982000000000016E-4</c:v>
                </c:pt>
                <c:pt idx="11018">
                  <c:v>5.2356000000000006E-4</c:v>
                </c:pt>
                <c:pt idx="11019">
                  <c:v>5.2169000000000011E-4</c:v>
                </c:pt>
                <c:pt idx="11020">
                  <c:v>5.1544999999999998E-4</c:v>
                </c:pt>
                <c:pt idx="11021">
                  <c:v>5.1994000000000009E-4</c:v>
                </c:pt>
                <c:pt idx="11022">
                  <c:v>5.1795000000000009E-4</c:v>
                </c:pt>
                <c:pt idx="11023">
                  <c:v>5.3041999999999998E-4</c:v>
                </c:pt>
                <c:pt idx="11024">
                  <c:v>5.2231000000000011E-4</c:v>
                </c:pt>
                <c:pt idx="11025">
                  <c:v>5.2418000000000018E-4</c:v>
                </c:pt>
                <c:pt idx="11026">
                  <c:v>5.2185000000000013E-4</c:v>
                </c:pt>
                <c:pt idx="11027">
                  <c:v>5.2793000000000024E-4</c:v>
                </c:pt>
                <c:pt idx="11028">
                  <c:v>5.2294000000000017E-4</c:v>
                </c:pt>
                <c:pt idx="11029">
                  <c:v>5.2605000000000002E-4</c:v>
                </c:pt>
                <c:pt idx="11030">
                  <c:v>5.2418000000000018E-4</c:v>
                </c:pt>
                <c:pt idx="11031">
                  <c:v>5.1795000000000009E-4</c:v>
                </c:pt>
                <c:pt idx="11032">
                  <c:v>5.2107000000000011E-4</c:v>
                </c:pt>
                <c:pt idx="11033">
                  <c:v>5.2793000000000024E-4</c:v>
                </c:pt>
                <c:pt idx="11034">
                  <c:v>5.1548999999999996E-4</c:v>
                </c:pt>
                <c:pt idx="11035">
                  <c:v>5.1109000000000007E-4</c:v>
                </c:pt>
                <c:pt idx="11036">
                  <c:v>5.1544999999999998E-4</c:v>
                </c:pt>
                <c:pt idx="11037">
                  <c:v>5.191900000000001E-4</c:v>
                </c:pt>
                <c:pt idx="11038">
                  <c:v>5.2793000000000024E-4</c:v>
                </c:pt>
                <c:pt idx="11039">
                  <c:v>5.2169000000000011E-4</c:v>
                </c:pt>
                <c:pt idx="11040">
                  <c:v>5.2543000000000012E-4</c:v>
                </c:pt>
                <c:pt idx="11041">
                  <c:v>5.1104000000000004E-4</c:v>
                </c:pt>
                <c:pt idx="11042">
                  <c:v>5.1670000000000004E-4</c:v>
                </c:pt>
                <c:pt idx="11043">
                  <c:v>5.2543000000000012E-4</c:v>
                </c:pt>
                <c:pt idx="11044">
                  <c:v>5.1608000000000003E-4</c:v>
                </c:pt>
                <c:pt idx="11045">
                  <c:v>5.2185000000000013E-4</c:v>
                </c:pt>
                <c:pt idx="11046">
                  <c:v>5.2418000000000018E-4</c:v>
                </c:pt>
                <c:pt idx="11047">
                  <c:v>5.1420000000000003E-4</c:v>
                </c:pt>
                <c:pt idx="11048">
                  <c:v>5.3041999999999998E-4</c:v>
                </c:pt>
                <c:pt idx="11049">
                  <c:v>5.2503000000000011E-4</c:v>
                </c:pt>
                <c:pt idx="11050">
                  <c:v>5.3041999999999998E-4</c:v>
                </c:pt>
                <c:pt idx="11051">
                  <c:v>5.2481000000000012E-4</c:v>
                </c:pt>
                <c:pt idx="11052">
                  <c:v>5.191900000000001E-4</c:v>
                </c:pt>
                <c:pt idx="11053">
                  <c:v>5.191900000000001E-4</c:v>
                </c:pt>
                <c:pt idx="11054">
                  <c:v>5.1670000000000004E-4</c:v>
                </c:pt>
                <c:pt idx="11055">
                  <c:v>5.1612000000000012E-4</c:v>
                </c:pt>
                <c:pt idx="11056">
                  <c:v>5.1483000000000008E-4</c:v>
                </c:pt>
                <c:pt idx="11057">
                  <c:v>5.2044000000000016E-4</c:v>
                </c:pt>
                <c:pt idx="11058">
                  <c:v>5.1795000000000009E-4</c:v>
                </c:pt>
                <c:pt idx="11059">
                  <c:v>5.1296000000000013E-4</c:v>
                </c:pt>
                <c:pt idx="11060">
                  <c:v>5.1929999999999999E-4</c:v>
                </c:pt>
                <c:pt idx="11061">
                  <c:v>5.3457000000000016E-4</c:v>
                </c:pt>
                <c:pt idx="11062">
                  <c:v>5.1982000000000016E-4</c:v>
                </c:pt>
                <c:pt idx="11063">
                  <c:v>5.1670000000000004E-4</c:v>
                </c:pt>
                <c:pt idx="11064">
                  <c:v>5.2668000000000007E-4</c:v>
                </c:pt>
                <c:pt idx="11065">
                  <c:v>5.2248000000000008E-4</c:v>
                </c:pt>
                <c:pt idx="11066">
                  <c:v>5.1732000000000015E-4</c:v>
                </c:pt>
                <c:pt idx="11067">
                  <c:v>5.2439000000000012E-4</c:v>
                </c:pt>
                <c:pt idx="11068">
                  <c:v>5.1740000000000011E-4</c:v>
                </c:pt>
                <c:pt idx="11069">
                  <c:v>5.2294000000000017E-4</c:v>
                </c:pt>
                <c:pt idx="11070">
                  <c:v>5.2917000000000014E-4</c:v>
                </c:pt>
                <c:pt idx="11071">
                  <c:v>5.185700000000001E-4</c:v>
                </c:pt>
                <c:pt idx="11072">
                  <c:v>5.3167000000000015E-4</c:v>
                </c:pt>
                <c:pt idx="11073">
                  <c:v>5.2948000000000003E-4</c:v>
                </c:pt>
                <c:pt idx="11074">
                  <c:v>5.2543000000000012E-4</c:v>
                </c:pt>
                <c:pt idx="11075">
                  <c:v>5.3041999999999998E-4</c:v>
                </c:pt>
                <c:pt idx="11076">
                  <c:v>5.2294000000000017E-4</c:v>
                </c:pt>
                <c:pt idx="11077">
                  <c:v>5.2793000000000024E-4</c:v>
                </c:pt>
                <c:pt idx="11078">
                  <c:v>5.2248000000000008E-4</c:v>
                </c:pt>
                <c:pt idx="11079">
                  <c:v>5.2418000000000018E-4</c:v>
                </c:pt>
                <c:pt idx="11080">
                  <c:v>5.191900000000001E-4</c:v>
                </c:pt>
                <c:pt idx="11081">
                  <c:v>5.2418000000000018E-4</c:v>
                </c:pt>
                <c:pt idx="11082">
                  <c:v>5.185700000000001E-4</c:v>
                </c:pt>
                <c:pt idx="11083">
                  <c:v>5.1608000000000003E-4</c:v>
                </c:pt>
                <c:pt idx="11084">
                  <c:v>5.2356000000000006E-4</c:v>
                </c:pt>
                <c:pt idx="11085">
                  <c:v>5.2543000000000012E-4</c:v>
                </c:pt>
                <c:pt idx="11086">
                  <c:v>5.2980000000000008E-4</c:v>
                </c:pt>
                <c:pt idx="11087">
                  <c:v>5.2543000000000012E-4</c:v>
                </c:pt>
                <c:pt idx="11088">
                  <c:v>5.2312000000000018E-4</c:v>
                </c:pt>
                <c:pt idx="11089">
                  <c:v>5.1982000000000016E-4</c:v>
                </c:pt>
                <c:pt idx="11090">
                  <c:v>5.2605000000000002E-4</c:v>
                </c:pt>
                <c:pt idx="11091">
                  <c:v>5.1740000000000011E-4</c:v>
                </c:pt>
                <c:pt idx="11092">
                  <c:v>5.1422000000000013E-4</c:v>
                </c:pt>
                <c:pt idx="11093">
                  <c:v>5.2566000000000006E-4</c:v>
                </c:pt>
                <c:pt idx="11094">
                  <c:v>5.1483000000000008E-4</c:v>
                </c:pt>
                <c:pt idx="11095">
                  <c:v>5.1420000000000003E-4</c:v>
                </c:pt>
                <c:pt idx="11096">
                  <c:v>5.2294000000000017E-4</c:v>
                </c:pt>
                <c:pt idx="11097">
                  <c:v>5.3229000000000004E-4</c:v>
                </c:pt>
                <c:pt idx="11098">
                  <c:v>5.2543000000000012E-4</c:v>
                </c:pt>
                <c:pt idx="11099">
                  <c:v>5.2566000000000006E-4</c:v>
                </c:pt>
                <c:pt idx="11100">
                  <c:v>5.2294000000000017E-4</c:v>
                </c:pt>
                <c:pt idx="11101">
                  <c:v>5.1483000000000008E-4</c:v>
                </c:pt>
                <c:pt idx="11102">
                  <c:v>5.2418000000000018E-4</c:v>
                </c:pt>
                <c:pt idx="11103">
                  <c:v>5.2294000000000017E-4</c:v>
                </c:pt>
                <c:pt idx="11104">
                  <c:v>5.2312000000000018E-4</c:v>
                </c:pt>
                <c:pt idx="11105">
                  <c:v>5.2855000000000014E-4</c:v>
                </c:pt>
                <c:pt idx="11106">
                  <c:v>5.2793000000000024E-4</c:v>
                </c:pt>
                <c:pt idx="11107">
                  <c:v>5.1608000000000003E-4</c:v>
                </c:pt>
                <c:pt idx="11108">
                  <c:v>5.1485000000000007E-4</c:v>
                </c:pt>
                <c:pt idx="11109">
                  <c:v>5.1867000000000026E-4</c:v>
                </c:pt>
                <c:pt idx="11110">
                  <c:v>5.2231000000000011E-4</c:v>
                </c:pt>
                <c:pt idx="11111">
                  <c:v>5.2418000000000018E-4</c:v>
                </c:pt>
                <c:pt idx="11112">
                  <c:v>5.2376000000000007E-4</c:v>
                </c:pt>
                <c:pt idx="11113">
                  <c:v>5.2231000000000011E-4</c:v>
                </c:pt>
                <c:pt idx="11114">
                  <c:v>5.2185000000000013E-4</c:v>
                </c:pt>
                <c:pt idx="11115">
                  <c:v>5.2605000000000002E-4</c:v>
                </c:pt>
                <c:pt idx="11116">
                  <c:v>5.2630000000000016E-4</c:v>
                </c:pt>
                <c:pt idx="11117">
                  <c:v>5.1608000000000003E-4</c:v>
                </c:pt>
                <c:pt idx="11118">
                  <c:v>5.2058000000000009E-4</c:v>
                </c:pt>
                <c:pt idx="11119">
                  <c:v>5.1740000000000011E-4</c:v>
                </c:pt>
                <c:pt idx="11120">
                  <c:v>5.2356000000000006E-4</c:v>
                </c:pt>
                <c:pt idx="11121">
                  <c:v>5.1867000000000026E-4</c:v>
                </c:pt>
                <c:pt idx="11122">
                  <c:v>5.185700000000001E-4</c:v>
                </c:pt>
                <c:pt idx="11123">
                  <c:v>5.2231000000000011E-4</c:v>
                </c:pt>
                <c:pt idx="11124">
                  <c:v>5.1740000000000011E-4</c:v>
                </c:pt>
                <c:pt idx="11125">
                  <c:v>5.2356000000000006E-4</c:v>
                </c:pt>
                <c:pt idx="11126">
                  <c:v>5.2356000000000006E-4</c:v>
                </c:pt>
                <c:pt idx="11127">
                  <c:v>5.1982000000000016E-4</c:v>
                </c:pt>
                <c:pt idx="11128">
                  <c:v>5.2730000000000008E-4</c:v>
                </c:pt>
                <c:pt idx="11129">
                  <c:v>5.185700000000001E-4</c:v>
                </c:pt>
                <c:pt idx="11130">
                  <c:v>5.2543000000000012E-4</c:v>
                </c:pt>
                <c:pt idx="11131">
                  <c:v>5.2439000000000012E-4</c:v>
                </c:pt>
                <c:pt idx="11132">
                  <c:v>5.1608000000000003E-4</c:v>
                </c:pt>
                <c:pt idx="11133">
                  <c:v>5.1548999999999996E-4</c:v>
                </c:pt>
                <c:pt idx="11134">
                  <c:v>5.1732000000000015E-4</c:v>
                </c:pt>
                <c:pt idx="11135">
                  <c:v>5.1795000000000009E-4</c:v>
                </c:pt>
                <c:pt idx="11136">
                  <c:v>5.1795000000000009E-4</c:v>
                </c:pt>
                <c:pt idx="11137">
                  <c:v>5.1544999999999998E-4</c:v>
                </c:pt>
                <c:pt idx="11138">
                  <c:v>5.2044000000000016E-4</c:v>
                </c:pt>
                <c:pt idx="11139">
                  <c:v>5.1803000000000016E-4</c:v>
                </c:pt>
                <c:pt idx="11140">
                  <c:v>5.1420000000000003E-4</c:v>
                </c:pt>
                <c:pt idx="11141">
                  <c:v>5.1296000000000013E-4</c:v>
                </c:pt>
                <c:pt idx="11142">
                  <c:v>5.3041999999999998E-4</c:v>
                </c:pt>
                <c:pt idx="11143">
                  <c:v>5.2312000000000018E-4</c:v>
                </c:pt>
                <c:pt idx="11144">
                  <c:v>5.1929999999999999E-4</c:v>
                </c:pt>
                <c:pt idx="11145">
                  <c:v>5.1795000000000009E-4</c:v>
                </c:pt>
                <c:pt idx="11146">
                  <c:v>5.1929999999999999E-4</c:v>
                </c:pt>
                <c:pt idx="11147">
                  <c:v>5.1544999999999998E-4</c:v>
                </c:pt>
                <c:pt idx="11148">
                  <c:v>5.1548999999999996E-4</c:v>
                </c:pt>
                <c:pt idx="11149">
                  <c:v>5.1544999999999998E-4</c:v>
                </c:pt>
                <c:pt idx="11150">
                  <c:v>5.1233000000000008E-4</c:v>
                </c:pt>
                <c:pt idx="11151">
                  <c:v>5.2693000000000011E-4</c:v>
                </c:pt>
                <c:pt idx="11152">
                  <c:v>5.061000000000001E-4</c:v>
                </c:pt>
                <c:pt idx="11153">
                  <c:v>5.185700000000001E-4</c:v>
                </c:pt>
                <c:pt idx="11154">
                  <c:v>5.2543000000000012E-4</c:v>
                </c:pt>
                <c:pt idx="11155">
                  <c:v>5.2312000000000018E-4</c:v>
                </c:pt>
                <c:pt idx="11156">
                  <c:v>5.1420000000000003E-4</c:v>
                </c:pt>
                <c:pt idx="11157">
                  <c:v>5.2107000000000011E-4</c:v>
                </c:pt>
                <c:pt idx="11158">
                  <c:v>5.1740000000000011E-4</c:v>
                </c:pt>
                <c:pt idx="11159">
                  <c:v>5.1795000000000009E-4</c:v>
                </c:pt>
                <c:pt idx="11160">
                  <c:v>5.1982000000000016E-4</c:v>
                </c:pt>
                <c:pt idx="11161">
                  <c:v>5.185700000000001E-4</c:v>
                </c:pt>
                <c:pt idx="11162">
                  <c:v>5.1358000000000013E-4</c:v>
                </c:pt>
                <c:pt idx="11163">
                  <c:v>5.1803000000000016E-4</c:v>
                </c:pt>
                <c:pt idx="11164">
                  <c:v>5.1732000000000015E-4</c:v>
                </c:pt>
                <c:pt idx="11165">
                  <c:v>5.2668000000000007E-4</c:v>
                </c:pt>
                <c:pt idx="11166">
                  <c:v>5.2169000000000011E-4</c:v>
                </c:pt>
                <c:pt idx="11167">
                  <c:v>5.1867000000000026E-4</c:v>
                </c:pt>
                <c:pt idx="11168">
                  <c:v>5.2418000000000018E-4</c:v>
                </c:pt>
                <c:pt idx="11169">
                  <c:v>5.2855000000000014E-4</c:v>
                </c:pt>
                <c:pt idx="11170">
                  <c:v>5.1982000000000016E-4</c:v>
                </c:pt>
                <c:pt idx="11171">
                  <c:v>5.2757000000000021E-4</c:v>
                </c:pt>
                <c:pt idx="11172">
                  <c:v>5.1612000000000012E-4</c:v>
                </c:pt>
                <c:pt idx="11173">
                  <c:v>5.1732000000000015E-4</c:v>
                </c:pt>
                <c:pt idx="11174">
                  <c:v>5.1982000000000016E-4</c:v>
                </c:pt>
                <c:pt idx="11175">
                  <c:v>5.2107000000000011E-4</c:v>
                </c:pt>
                <c:pt idx="11176">
                  <c:v>5.1982000000000016E-4</c:v>
                </c:pt>
                <c:pt idx="11177">
                  <c:v>5.2605000000000002E-4</c:v>
                </c:pt>
                <c:pt idx="11178">
                  <c:v>5.1867000000000026E-4</c:v>
                </c:pt>
                <c:pt idx="11179">
                  <c:v>5.1483000000000008E-4</c:v>
                </c:pt>
                <c:pt idx="11180">
                  <c:v>5.1608000000000003E-4</c:v>
                </c:pt>
                <c:pt idx="11181">
                  <c:v>5.1358000000000013E-4</c:v>
                </c:pt>
                <c:pt idx="11182">
                  <c:v>5.1982000000000016E-4</c:v>
                </c:pt>
                <c:pt idx="11183">
                  <c:v>5.1929999999999999E-4</c:v>
                </c:pt>
                <c:pt idx="11184">
                  <c:v>5.1420000000000003E-4</c:v>
                </c:pt>
                <c:pt idx="11185">
                  <c:v>5.1670000000000004E-4</c:v>
                </c:pt>
                <c:pt idx="11186">
                  <c:v>5.1982000000000016E-4</c:v>
                </c:pt>
                <c:pt idx="11187">
                  <c:v>5.1104000000000004E-4</c:v>
                </c:pt>
                <c:pt idx="11188">
                  <c:v>5.2107000000000011E-4</c:v>
                </c:pt>
                <c:pt idx="11189">
                  <c:v>5.1544999999999998E-4</c:v>
                </c:pt>
                <c:pt idx="11190">
                  <c:v>5.1670000000000004E-4</c:v>
                </c:pt>
                <c:pt idx="11191">
                  <c:v>5.1929999999999999E-4</c:v>
                </c:pt>
                <c:pt idx="11192">
                  <c:v>5.2169000000000011E-4</c:v>
                </c:pt>
                <c:pt idx="11193">
                  <c:v>5.1867000000000026E-4</c:v>
                </c:pt>
                <c:pt idx="11194">
                  <c:v>5.2439000000000012E-4</c:v>
                </c:pt>
                <c:pt idx="11195">
                  <c:v>5.2044000000000016E-4</c:v>
                </c:pt>
                <c:pt idx="11196">
                  <c:v>5.3075000000000008E-4</c:v>
                </c:pt>
                <c:pt idx="11197">
                  <c:v>5.0849000000000001E-4</c:v>
                </c:pt>
                <c:pt idx="11198">
                  <c:v>5.1358000000000013E-4</c:v>
                </c:pt>
                <c:pt idx="11199">
                  <c:v>5.2248000000000008E-4</c:v>
                </c:pt>
                <c:pt idx="11200">
                  <c:v>5.2855000000000014E-4</c:v>
                </c:pt>
                <c:pt idx="11201">
                  <c:v>5.0786000000000006E-4</c:v>
                </c:pt>
                <c:pt idx="11202">
                  <c:v>5.2044000000000016E-4</c:v>
                </c:pt>
                <c:pt idx="11203">
                  <c:v>5.1420000000000003E-4</c:v>
                </c:pt>
                <c:pt idx="11204">
                  <c:v>5.2294000000000017E-4</c:v>
                </c:pt>
                <c:pt idx="11205">
                  <c:v>5.2356000000000006E-4</c:v>
                </c:pt>
                <c:pt idx="11206">
                  <c:v>5.1485000000000007E-4</c:v>
                </c:pt>
                <c:pt idx="11207">
                  <c:v>5.1358000000000013E-4</c:v>
                </c:pt>
                <c:pt idx="11208">
                  <c:v>5.1295000000000008E-4</c:v>
                </c:pt>
                <c:pt idx="11209">
                  <c:v>5.1420000000000003E-4</c:v>
                </c:pt>
                <c:pt idx="11210">
                  <c:v>5.1982000000000016E-4</c:v>
                </c:pt>
                <c:pt idx="11211">
                  <c:v>5.1982000000000016E-4</c:v>
                </c:pt>
                <c:pt idx="11212">
                  <c:v>5.1732000000000015E-4</c:v>
                </c:pt>
                <c:pt idx="11213">
                  <c:v>5.1929999999999999E-4</c:v>
                </c:pt>
                <c:pt idx="11214">
                  <c:v>5.2356000000000006E-4</c:v>
                </c:pt>
                <c:pt idx="11215">
                  <c:v>5.2481000000000012E-4</c:v>
                </c:pt>
                <c:pt idx="11216">
                  <c:v>5.1109000000000007E-4</c:v>
                </c:pt>
                <c:pt idx="11217">
                  <c:v>5.0797000000000017E-4</c:v>
                </c:pt>
                <c:pt idx="11218">
                  <c:v>5.2418000000000018E-4</c:v>
                </c:pt>
                <c:pt idx="11219">
                  <c:v>5.1670000000000004E-4</c:v>
                </c:pt>
                <c:pt idx="11220">
                  <c:v>5.1296000000000013E-4</c:v>
                </c:pt>
                <c:pt idx="11221">
                  <c:v>5.1732000000000015E-4</c:v>
                </c:pt>
                <c:pt idx="11222">
                  <c:v>5.1548999999999996E-4</c:v>
                </c:pt>
                <c:pt idx="11223">
                  <c:v>5.1420000000000003E-4</c:v>
                </c:pt>
                <c:pt idx="11224">
                  <c:v>5.1732000000000015E-4</c:v>
                </c:pt>
                <c:pt idx="11225">
                  <c:v>5.2044000000000016E-4</c:v>
                </c:pt>
                <c:pt idx="11226">
                  <c:v>5.1732000000000015E-4</c:v>
                </c:pt>
                <c:pt idx="11227">
                  <c:v>5.2107000000000011E-4</c:v>
                </c:pt>
                <c:pt idx="11228">
                  <c:v>5.1803000000000016E-4</c:v>
                </c:pt>
                <c:pt idx="11229">
                  <c:v>5.0922000000000012E-4</c:v>
                </c:pt>
                <c:pt idx="11230">
                  <c:v>5.2312000000000018E-4</c:v>
                </c:pt>
                <c:pt idx="11231">
                  <c:v>5.185700000000001E-4</c:v>
                </c:pt>
                <c:pt idx="11232">
                  <c:v>5.1608000000000003E-4</c:v>
                </c:pt>
                <c:pt idx="11233">
                  <c:v>5.1670000000000004E-4</c:v>
                </c:pt>
                <c:pt idx="11234">
                  <c:v>5.1544999999999998E-4</c:v>
                </c:pt>
                <c:pt idx="11235">
                  <c:v>5.0734000000000011E-4</c:v>
                </c:pt>
                <c:pt idx="11236">
                  <c:v>5.1485000000000007E-4</c:v>
                </c:pt>
                <c:pt idx="11237">
                  <c:v>5.191900000000001E-4</c:v>
                </c:pt>
                <c:pt idx="11238">
                  <c:v>5.1994000000000009E-4</c:v>
                </c:pt>
                <c:pt idx="11239">
                  <c:v>5.1732000000000015E-4</c:v>
                </c:pt>
                <c:pt idx="11240">
                  <c:v>5.1046000000000012E-4</c:v>
                </c:pt>
                <c:pt idx="11241">
                  <c:v>5.2169000000000011E-4</c:v>
                </c:pt>
                <c:pt idx="11242">
                  <c:v>5.1982000000000016E-4</c:v>
                </c:pt>
                <c:pt idx="11243">
                  <c:v>5.1483000000000008E-4</c:v>
                </c:pt>
                <c:pt idx="11244">
                  <c:v>5.1795000000000009E-4</c:v>
                </c:pt>
                <c:pt idx="11245">
                  <c:v>5.1420000000000003E-4</c:v>
                </c:pt>
                <c:pt idx="11246">
                  <c:v>5.1670000000000004E-4</c:v>
                </c:pt>
                <c:pt idx="11247">
                  <c:v>5.0984000000000012E-4</c:v>
                </c:pt>
                <c:pt idx="11248">
                  <c:v>5.185700000000001E-4</c:v>
                </c:pt>
                <c:pt idx="11249">
                  <c:v>5.1670000000000004E-4</c:v>
                </c:pt>
                <c:pt idx="11250">
                  <c:v>5.1296000000000013E-4</c:v>
                </c:pt>
                <c:pt idx="11251">
                  <c:v>5.1295000000000008E-4</c:v>
                </c:pt>
                <c:pt idx="11252">
                  <c:v>5.061000000000001E-4</c:v>
                </c:pt>
                <c:pt idx="11253">
                  <c:v>5.1795000000000009E-4</c:v>
                </c:pt>
                <c:pt idx="11254">
                  <c:v>5.1929999999999999E-4</c:v>
                </c:pt>
                <c:pt idx="11255">
                  <c:v>5.1612000000000012E-4</c:v>
                </c:pt>
                <c:pt idx="11256">
                  <c:v>5.1544999999999998E-4</c:v>
                </c:pt>
                <c:pt idx="11257">
                  <c:v>5.2543000000000012E-4</c:v>
                </c:pt>
                <c:pt idx="11258">
                  <c:v>5.1994000000000009E-4</c:v>
                </c:pt>
                <c:pt idx="11259">
                  <c:v>5.1170999999999996E-4</c:v>
                </c:pt>
                <c:pt idx="11260">
                  <c:v>5.1420000000000003E-4</c:v>
                </c:pt>
                <c:pt idx="11261">
                  <c:v>5.4414000000000014E-4</c:v>
                </c:pt>
                <c:pt idx="11262">
                  <c:v>5.2107000000000011E-4</c:v>
                </c:pt>
                <c:pt idx="11263">
                  <c:v>5.1420000000000003E-4</c:v>
                </c:pt>
                <c:pt idx="11264">
                  <c:v>5.1676000000000001E-4</c:v>
                </c:pt>
                <c:pt idx="11265">
                  <c:v>5.1109000000000007E-4</c:v>
                </c:pt>
                <c:pt idx="11266">
                  <c:v>5.1612000000000012E-4</c:v>
                </c:pt>
                <c:pt idx="11267">
                  <c:v>5.185700000000001E-4</c:v>
                </c:pt>
                <c:pt idx="11268">
                  <c:v>5.1612000000000012E-4</c:v>
                </c:pt>
                <c:pt idx="11269">
                  <c:v>5.2418000000000018E-4</c:v>
                </c:pt>
                <c:pt idx="11270">
                  <c:v>5.1295000000000008E-4</c:v>
                </c:pt>
                <c:pt idx="11271">
                  <c:v>5.1483000000000008E-4</c:v>
                </c:pt>
                <c:pt idx="11272">
                  <c:v>5.2605000000000002E-4</c:v>
                </c:pt>
                <c:pt idx="11273">
                  <c:v>5.1732000000000015E-4</c:v>
                </c:pt>
                <c:pt idx="11274">
                  <c:v>5.1548999999999996E-4</c:v>
                </c:pt>
                <c:pt idx="11275">
                  <c:v>5.1732000000000015E-4</c:v>
                </c:pt>
                <c:pt idx="11276">
                  <c:v>5.1608000000000003E-4</c:v>
                </c:pt>
                <c:pt idx="11277">
                  <c:v>5.191900000000001E-4</c:v>
                </c:pt>
                <c:pt idx="11278">
                  <c:v>5.1994000000000009E-4</c:v>
                </c:pt>
                <c:pt idx="11279">
                  <c:v>5.191900000000001E-4</c:v>
                </c:pt>
                <c:pt idx="11280">
                  <c:v>5.1109000000000007E-4</c:v>
                </c:pt>
                <c:pt idx="11281">
                  <c:v>5.2169000000000011E-4</c:v>
                </c:pt>
                <c:pt idx="11282">
                  <c:v>5.1548999999999996E-4</c:v>
                </c:pt>
                <c:pt idx="11283">
                  <c:v>5.1732000000000015E-4</c:v>
                </c:pt>
                <c:pt idx="11284">
                  <c:v>5.1544999999999998E-4</c:v>
                </c:pt>
                <c:pt idx="11285">
                  <c:v>5.1170999999999996E-4</c:v>
                </c:pt>
                <c:pt idx="11286">
                  <c:v>5.1982000000000016E-4</c:v>
                </c:pt>
                <c:pt idx="11287">
                  <c:v>5.1109000000000007E-4</c:v>
                </c:pt>
                <c:pt idx="11288">
                  <c:v>5.1982000000000016E-4</c:v>
                </c:pt>
                <c:pt idx="11289">
                  <c:v>5.1676000000000001E-4</c:v>
                </c:pt>
                <c:pt idx="11290">
                  <c:v>5.1608000000000003E-4</c:v>
                </c:pt>
                <c:pt idx="11291">
                  <c:v>5.191900000000001E-4</c:v>
                </c:pt>
                <c:pt idx="11292">
                  <c:v>5.1795000000000009E-4</c:v>
                </c:pt>
                <c:pt idx="11293">
                  <c:v>5.2312000000000018E-4</c:v>
                </c:pt>
                <c:pt idx="11294">
                  <c:v>5.1732000000000015E-4</c:v>
                </c:pt>
                <c:pt idx="11295">
                  <c:v>5.2231000000000011E-4</c:v>
                </c:pt>
                <c:pt idx="11296">
                  <c:v>5.2107000000000011E-4</c:v>
                </c:pt>
                <c:pt idx="11297">
                  <c:v>5.2107000000000011E-4</c:v>
                </c:pt>
                <c:pt idx="11298">
                  <c:v>5.1170999999999996E-4</c:v>
                </c:pt>
                <c:pt idx="11299">
                  <c:v>5.1740000000000011E-4</c:v>
                </c:pt>
                <c:pt idx="11300">
                  <c:v>5.0984000000000012E-4</c:v>
                </c:pt>
                <c:pt idx="11301">
                  <c:v>5.0849000000000001E-4</c:v>
                </c:pt>
                <c:pt idx="11302">
                  <c:v>5.0173000000000004E-4</c:v>
                </c:pt>
                <c:pt idx="11303">
                  <c:v>5.0984000000000012E-4</c:v>
                </c:pt>
                <c:pt idx="11304">
                  <c:v>5.036000000000001E-4</c:v>
                </c:pt>
                <c:pt idx="11305">
                  <c:v>5.1548999999999996E-4</c:v>
                </c:pt>
                <c:pt idx="11306">
                  <c:v>5.1422000000000013E-4</c:v>
                </c:pt>
                <c:pt idx="11307">
                  <c:v>5.1420000000000003E-4</c:v>
                </c:pt>
                <c:pt idx="11308">
                  <c:v>5.2121000000000003E-4</c:v>
                </c:pt>
                <c:pt idx="11309">
                  <c:v>5.1732000000000015E-4</c:v>
                </c:pt>
                <c:pt idx="11310">
                  <c:v>5.1420000000000003E-4</c:v>
                </c:pt>
                <c:pt idx="11311">
                  <c:v>5.1358000000000013E-4</c:v>
                </c:pt>
                <c:pt idx="11312">
                  <c:v>5.1485000000000007E-4</c:v>
                </c:pt>
                <c:pt idx="11313">
                  <c:v>5.2231000000000011E-4</c:v>
                </c:pt>
                <c:pt idx="11314">
                  <c:v>5.1170999999999996E-4</c:v>
                </c:pt>
                <c:pt idx="11315">
                  <c:v>5.191900000000001E-4</c:v>
                </c:pt>
                <c:pt idx="11316">
                  <c:v>5.0984000000000012E-4</c:v>
                </c:pt>
                <c:pt idx="11317">
                  <c:v>5.2503000000000011E-4</c:v>
                </c:pt>
                <c:pt idx="11318">
                  <c:v>5.2107000000000011E-4</c:v>
                </c:pt>
                <c:pt idx="11319">
                  <c:v>5.2481000000000012E-4</c:v>
                </c:pt>
                <c:pt idx="11320">
                  <c:v>5.2356000000000006E-4</c:v>
                </c:pt>
                <c:pt idx="11321">
                  <c:v>5.1740000000000011E-4</c:v>
                </c:pt>
                <c:pt idx="11322">
                  <c:v>5.2107000000000011E-4</c:v>
                </c:pt>
                <c:pt idx="11323">
                  <c:v>5.1109000000000007E-4</c:v>
                </c:pt>
                <c:pt idx="11324">
                  <c:v>5.0734000000000011E-4</c:v>
                </c:pt>
                <c:pt idx="11325">
                  <c:v>5.2107000000000011E-4</c:v>
                </c:pt>
                <c:pt idx="11326">
                  <c:v>5.1296000000000013E-4</c:v>
                </c:pt>
                <c:pt idx="11327">
                  <c:v>5.1358000000000013E-4</c:v>
                </c:pt>
                <c:pt idx="11328">
                  <c:v>5.1167000000000009E-4</c:v>
                </c:pt>
                <c:pt idx="11329">
                  <c:v>5.0797000000000017E-4</c:v>
                </c:pt>
                <c:pt idx="11330">
                  <c:v>5.0086000000000011E-4</c:v>
                </c:pt>
                <c:pt idx="11331">
                  <c:v>5.1296000000000013E-4</c:v>
                </c:pt>
                <c:pt idx="11332">
                  <c:v>5.0485000000000016E-4</c:v>
                </c:pt>
                <c:pt idx="11333">
                  <c:v>5.2231000000000011E-4</c:v>
                </c:pt>
                <c:pt idx="11334">
                  <c:v>5.1608000000000003E-4</c:v>
                </c:pt>
                <c:pt idx="11335">
                  <c:v>5.1803000000000016E-4</c:v>
                </c:pt>
                <c:pt idx="11336">
                  <c:v>5.1732000000000015E-4</c:v>
                </c:pt>
                <c:pt idx="11337">
                  <c:v>5.1046000000000012E-4</c:v>
                </c:pt>
                <c:pt idx="11338">
                  <c:v>5.2294000000000017E-4</c:v>
                </c:pt>
                <c:pt idx="11339">
                  <c:v>5.1296000000000013E-4</c:v>
                </c:pt>
                <c:pt idx="11340">
                  <c:v>5.2044000000000016E-4</c:v>
                </c:pt>
                <c:pt idx="11341">
                  <c:v>5.1740000000000011E-4</c:v>
                </c:pt>
                <c:pt idx="11342">
                  <c:v>5.0659000000000001E-4</c:v>
                </c:pt>
                <c:pt idx="11343">
                  <c:v>5.0984000000000012E-4</c:v>
                </c:pt>
                <c:pt idx="11344">
                  <c:v>5.2294000000000017E-4</c:v>
                </c:pt>
                <c:pt idx="11345">
                  <c:v>5.1732000000000015E-4</c:v>
                </c:pt>
                <c:pt idx="11346">
                  <c:v>5.2793000000000024E-4</c:v>
                </c:pt>
                <c:pt idx="11347">
                  <c:v>5.191900000000001E-4</c:v>
                </c:pt>
                <c:pt idx="11348">
                  <c:v>5.185700000000001E-4</c:v>
                </c:pt>
                <c:pt idx="11349">
                  <c:v>5.2855000000000014E-4</c:v>
                </c:pt>
                <c:pt idx="11350">
                  <c:v>5.1732000000000015E-4</c:v>
                </c:pt>
                <c:pt idx="11351">
                  <c:v>5.2044000000000016E-4</c:v>
                </c:pt>
                <c:pt idx="11352">
                  <c:v>5.1732000000000015E-4</c:v>
                </c:pt>
                <c:pt idx="11353">
                  <c:v>5.1732000000000015E-4</c:v>
                </c:pt>
                <c:pt idx="11354">
                  <c:v>5.1485000000000007E-4</c:v>
                </c:pt>
                <c:pt idx="11355">
                  <c:v>5.2605000000000002E-4</c:v>
                </c:pt>
                <c:pt idx="11356">
                  <c:v>5.1929999999999999E-4</c:v>
                </c:pt>
                <c:pt idx="11357">
                  <c:v>5.1982000000000016E-4</c:v>
                </c:pt>
                <c:pt idx="11358">
                  <c:v>5.1670000000000004E-4</c:v>
                </c:pt>
                <c:pt idx="11359">
                  <c:v>5.1732000000000015E-4</c:v>
                </c:pt>
                <c:pt idx="11360">
                  <c:v>5.0922000000000012E-4</c:v>
                </c:pt>
                <c:pt idx="11361">
                  <c:v>5.0859000000000006E-4</c:v>
                </c:pt>
                <c:pt idx="11362">
                  <c:v>5.2058000000000009E-4</c:v>
                </c:pt>
                <c:pt idx="11363">
                  <c:v>5.2169000000000011E-4</c:v>
                </c:pt>
                <c:pt idx="11364">
                  <c:v>5.1167000000000009E-4</c:v>
                </c:pt>
                <c:pt idx="11365">
                  <c:v>5.1485000000000007E-4</c:v>
                </c:pt>
                <c:pt idx="11366">
                  <c:v>5.1608000000000003E-4</c:v>
                </c:pt>
                <c:pt idx="11367">
                  <c:v>5.2503000000000011E-4</c:v>
                </c:pt>
                <c:pt idx="11368">
                  <c:v>5.2294000000000017E-4</c:v>
                </c:pt>
                <c:pt idx="11369">
                  <c:v>5.1358000000000013E-4</c:v>
                </c:pt>
                <c:pt idx="11370">
                  <c:v>5.1420000000000003E-4</c:v>
                </c:pt>
                <c:pt idx="11371">
                  <c:v>5.2376000000000007E-4</c:v>
                </c:pt>
                <c:pt idx="11372">
                  <c:v>5.1233000000000008E-4</c:v>
                </c:pt>
                <c:pt idx="11373">
                  <c:v>5.0859000000000006E-4</c:v>
                </c:pt>
                <c:pt idx="11374">
                  <c:v>5.1544999999999998E-4</c:v>
                </c:pt>
                <c:pt idx="11375">
                  <c:v>5.1233000000000008E-4</c:v>
                </c:pt>
                <c:pt idx="11376">
                  <c:v>5.1732000000000015E-4</c:v>
                </c:pt>
                <c:pt idx="11377">
                  <c:v>5.2169000000000011E-4</c:v>
                </c:pt>
                <c:pt idx="11378">
                  <c:v>5.2058000000000009E-4</c:v>
                </c:pt>
                <c:pt idx="11379">
                  <c:v>5.2044000000000016E-4</c:v>
                </c:pt>
                <c:pt idx="11380">
                  <c:v>5.1170999999999996E-4</c:v>
                </c:pt>
                <c:pt idx="11381">
                  <c:v>5.0922000000000012E-4</c:v>
                </c:pt>
                <c:pt idx="11382">
                  <c:v>5.2294000000000017E-4</c:v>
                </c:pt>
                <c:pt idx="11383">
                  <c:v>5.2044000000000016E-4</c:v>
                </c:pt>
                <c:pt idx="11384">
                  <c:v>5.1358000000000013E-4</c:v>
                </c:pt>
                <c:pt idx="11385">
                  <c:v>5.1358000000000013E-4</c:v>
                </c:pt>
                <c:pt idx="11386">
                  <c:v>5.0595000000000013E-4</c:v>
                </c:pt>
                <c:pt idx="11387">
                  <c:v>5.1046000000000012E-4</c:v>
                </c:pt>
                <c:pt idx="11388">
                  <c:v>5.1608000000000003E-4</c:v>
                </c:pt>
                <c:pt idx="11389">
                  <c:v>5.0672000000000011E-4</c:v>
                </c:pt>
                <c:pt idx="11390">
                  <c:v>5.1548999999999996E-4</c:v>
                </c:pt>
                <c:pt idx="11391">
                  <c:v>5.061000000000001E-4</c:v>
                </c:pt>
                <c:pt idx="11392">
                  <c:v>5.0849000000000001E-4</c:v>
                </c:pt>
                <c:pt idx="11393">
                  <c:v>5.1170999999999996E-4</c:v>
                </c:pt>
                <c:pt idx="11394">
                  <c:v>5.1040000000000015E-4</c:v>
                </c:pt>
                <c:pt idx="11395">
                  <c:v>5.0485000000000016E-4</c:v>
                </c:pt>
                <c:pt idx="11396">
                  <c:v>5.1046000000000012E-4</c:v>
                </c:pt>
                <c:pt idx="11397">
                  <c:v>5.1803000000000016E-4</c:v>
                </c:pt>
                <c:pt idx="11398">
                  <c:v>5.1982000000000016E-4</c:v>
                </c:pt>
                <c:pt idx="11399">
                  <c:v>5.1167000000000009E-4</c:v>
                </c:pt>
                <c:pt idx="11400">
                  <c:v>5.1233000000000008E-4</c:v>
                </c:pt>
                <c:pt idx="11401">
                  <c:v>5.1167000000000009E-4</c:v>
                </c:pt>
                <c:pt idx="11402">
                  <c:v>5.1109000000000007E-4</c:v>
                </c:pt>
                <c:pt idx="11403">
                  <c:v>5.1483000000000008E-4</c:v>
                </c:pt>
                <c:pt idx="11404">
                  <c:v>5.0786000000000006E-4</c:v>
                </c:pt>
                <c:pt idx="11405">
                  <c:v>5.2231000000000011E-4</c:v>
                </c:pt>
                <c:pt idx="11406">
                  <c:v>5.2855000000000014E-4</c:v>
                </c:pt>
                <c:pt idx="11407">
                  <c:v>5.1544999999999998E-4</c:v>
                </c:pt>
                <c:pt idx="11408">
                  <c:v>5.1046000000000012E-4</c:v>
                </c:pt>
                <c:pt idx="11409">
                  <c:v>5.2605000000000002E-4</c:v>
                </c:pt>
                <c:pt idx="11410">
                  <c:v>5.1544999999999998E-4</c:v>
                </c:pt>
                <c:pt idx="11411">
                  <c:v>5.2630000000000016E-4</c:v>
                </c:pt>
                <c:pt idx="11412">
                  <c:v>5.1982000000000016E-4</c:v>
                </c:pt>
                <c:pt idx="11413">
                  <c:v>5.1544999999999998E-4</c:v>
                </c:pt>
                <c:pt idx="11414">
                  <c:v>5.1676000000000001E-4</c:v>
                </c:pt>
                <c:pt idx="11415">
                  <c:v>5.1732000000000015E-4</c:v>
                </c:pt>
                <c:pt idx="11416">
                  <c:v>5.0485000000000016E-4</c:v>
                </c:pt>
                <c:pt idx="11417">
                  <c:v>5.1109000000000007E-4</c:v>
                </c:pt>
                <c:pt idx="11418">
                  <c:v>5.1233000000000008E-4</c:v>
                </c:pt>
                <c:pt idx="11419">
                  <c:v>5.1982000000000016E-4</c:v>
                </c:pt>
                <c:pt idx="11420">
                  <c:v>5.1167000000000009E-4</c:v>
                </c:pt>
                <c:pt idx="11421">
                  <c:v>5.2169000000000011E-4</c:v>
                </c:pt>
                <c:pt idx="11422">
                  <c:v>5.0235999999999998E-4</c:v>
                </c:pt>
                <c:pt idx="11423">
                  <c:v>5.097700000000001E-4</c:v>
                </c:pt>
                <c:pt idx="11424">
                  <c:v>5.1233000000000008E-4</c:v>
                </c:pt>
                <c:pt idx="11425">
                  <c:v>5.0341000000000003E-4</c:v>
                </c:pt>
                <c:pt idx="11426">
                  <c:v>5.1544999999999998E-4</c:v>
                </c:pt>
                <c:pt idx="11427">
                  <c:v>5.1296000000000013E-4</c:v>
                </c:pt>
                <c:pt idx="11428">
                  <c:v>5.0922000000000012E-4</c:v>
                </c:pt>
                <c:pt idx="11429">
                  <c:v>5.1296000000000013E-4</c:v>
                </c:pt>
                <c:pt idx="11430">
                  <c:v>5.1358000000000013E-4</c:v>
                </c:pt>
                <c:pt idx="11431">
                  <c:v>5.0341000000000003E-4</c:v>
                </c:pt>
                <c:pt idx="11432">
                  <c:v>5.1670000000000004E-4</c:v>
                </c:pt>
                <c:pt idx="11433">
                  <c:v>5.1040000000000015E-4</c:v>
                </c:pt>
                <c:pt idx="11434">
                  <c:v>5.0485000000000016E-4</c:v>
                </c:pt>
                <c:pt idx="11435">
                  <c:v>5.1046000000000012E-4</c:v>
                </c:pt>
                <c:pt idx="11436">
                  <c:v>5.191900000000001E-4</c:v>
                </c:pt>
                <c:pt idx="11437">
                  <c:v>5.1867000000000026E-4</c:v>
                </c:pt>
                <c:pt idx="11438">
                  <c:v>5.1295000000000008E-4</c:v>
                </c:pt>
                <c:pt idx="11439">
                  <c:v>5.2418000000000018E-4</c:v>
                </c:pt>
                <c:pt idx="11440">
                  <c:v>5.1420000000000003E-4</c:v>
                </c:pt>
                <c:pt idx="11441">
                  <c:v>5.1608000000000003E-4</c:v>
                </c:pt>
                <c:pt idx="11442">
                  <c:v>5.1740000000000011E-4</c:v>
                </c:pt>
                <c:pt idx="11443">
                  <c:v>5.1740000000000011E-4</c:v>
                </c:pt>
                <c:pt idx="11444">
                  <c:v>5.2248000000000008E-4</c:v>
                </c:pt>
                <c:pt idx="11445">
                  <c:v>5.2121000000000003E-4</c:v>
                </c:pt>
                <c:pt idx="11446">
                  <c:v>5.1670000000000004E-4</c:v>
                </c:pt>
                <c:pt idx="11447">
                  <c:v>5.0547000000000016E-4</c:v>
                </c:pt>
                <c:pt idx="11448">
                  <c:v>5.0734000000000011E-4</c:v>
                </c:pt>
                <c:pt idx="11449">
                  <c:v>5.1233000000000008E-4</c:v>
                </c:pt>
                <c:pt idx="11450">
                  <c:v>5.0111000000000014E-4</c:v>
                </c:pt>
                <c:pt idx="11451">
                  <c:v>5.1740000000000011E-4</c:v>
                </c:pt>
                <c:pt idx="11452">
                  <c:v>5.1358000000000013E-4</c:v>
                </c:pt>
                <c:pt idx="11453">
                  <c:v>5.185700000000001E-4</c:v>
                </c:pt>
                <c:pt idx="11454">
                  <c:v>5.2107000000000011E-4</c:v>
                </c:pt>
                <c:pt idx="11455">
                  <c:v>5.1167000000000009E-4</c:v>
                </c:pt>
                <c:pt idx="11456">
                  <c:v>5.0984000000000012E-4</c:v>
                </c:pt>
                <c:pt idx="11457">
                  <c:v>5.1358000000000013E-4</c:v>
                </c:pt>
                <c:pt idx="11458">
                  <c:v>5.2107000000000011E-4</c:v>
                </c:pt>
                <c:pt idx="11459">
                  <c:v>5.1358000000000013E-4</c:v>
                </c:pt>
                <c:pt idx="11460">
                  <c:v>5.1732000000000015E-4</c:v>
                </c:pt>
                <c:pt idx="11461">
                  <c:v>5.1867000000000026E-4</c:v>
                </c:pt>
                <c:pt idx="11462">
                  <c:v>5.1296000000000013E-4</c:v>
                </c:pt>
                <c:pt idx="11463">
                  <c:v>5.185700000000001E-4</c:v>
                </c:pt>
                <c:pt idx="11464">
                  <c:v>5.1670000000000004E-4</c:v>
                </c:pt>
                <c:pt idx="11465">
                  <c:v>5.2044000000000016E-4</c:v>
                </c:pt>
                <c:pt idx="11466">
                  <c:v>5.1420000000000003E-4</c:v>
                </c:pt>
                <c:pt idx="11467">
                  <c:v>5.1483000000000008E-4</c:v>
                </c:pt>
                <c:pt idx="11468">
                  <c:v>5.1230999999999998E-4</c:v>
                </c:pt>
                <c:pt idx="11469">
                  <c:v>5.1732000000000015E-4</c:v>
                </c:pt>
                <c:pt idx="11470">
                  <c:v>5.1040000000000015E-4</c:v>
                </c:pt>
                <c:pt idx="11471">
                  <c:v>5.2044000000000016E-4</c:v>
                </c:pt>
                <c:pt idx="11472">
                  <c:v>5.2481000000000012E-4</c:v>
                </c:pt>
                <c:pt idx="11473">
                  <c:v>5.2248000000000008E-4</c:v>
                </c:pt>
                <c:pt idx="11474">
                  <c:v>5.1670000000000004E-4</c:v>
                </c:pt>
                <c:pt idx="11475">
                  <c:v>5.1795000000000009E-4</c:v>
                </c:pt>
                <c:pt idx="11476">
                  <c:v>5.1358000000000013E-4</c:v>
                </c:pt>
                <c:pt idx="11477">
                  <c:v>5.0547000000000016E-4</c:v>
                </c:pt>
                <c:pt idx="11478">
                  <c:v>5.1548999999999996E-4</c:v>
                </c:pt>
                <c:pt idx="11479">
                  <c:v>5.0298000000000009E-4</c:v>
                </c:pt>
                <c:pt idx="11480">
                  <c:v>5.1296000000000013E-4</c:v>
                </c:pt>
                <c:pt idx="11481">
                  <c:v>5.1929999999999999E-4</c:v>
                </c:pt>
                <c:pt idx="11482">
                  <c:v>5.1732000000000015E-4</c:v>
                </c:pt>
                <c:pt idx="11483">
                  <c:v>5.1670000000000004E-4</c:v>
                </c:pt>
                <c:pt idx="11484">
                  <c:v>5.036000000000001E-4</c:v>
                </c:pt>
                <c:pt idx="11485">
                  <c:v>5.1358000000000013E-4</c:v>
                </c:pt>
                <c:pt idx="11486">
                  <c:v>5.1544999999999998E-4</c:v>
                </c:pt>
                <c:pt idx="11487">
                  <c:v>5.2044000000000016E-4</c:v>
                </c:pt>
                <c:pt idx="11488">
                  <c:v>5.1170999999999996E-4</c:v>
                </c:pt>
                <c:pt idx="11489">
                  <c:v>5.0984000000000012E-4</c:v>
                </c:pt>
                <c:pt idx="11490">
                  <c:v>5.1670000000000004E-4</c:v>
                </c:pt>
                <c:pt idx="11491">
                  <c:v>5.1420000000000003E-4</c:v>
                </c:pt>
                <c:pt idx="11492">
                  <c:v>5.1046000000000012E-4</c:v>
                </c:pt>
                <c:pt idx="11493">
                  <c:v>5.1233000000000008E-4</c:v>
                </c:pt>
                <c:pt idx="11494">
                  <c:v>5.1483000000000008E-4</c:v>
                </c:pt>
                <c:pt idx="11495">
                  <c:v>5.1358000000000013E-4</c:v>
                </c:pt>
                <c:pt idx="11496">
                  <c:v>5.1167000000000009E-4</c:v>
                </c:pt>
                <c:pt idx="11497">
                  <c:v>5.1732000000000015E-4</c:v>
                </c:pt>
                <c:pt idx="11498">
                  <c:v>5.2312000000000018E-4</c:v>
                </c:pt>
                <c:pt idx="11499">
                  <c:v>5.0859000000000006E-4</c:v>
                </c:pt>
                <c:pt idx="11500">
                  <c:v>5.1676000000000001E-4</c:v>
                </c:pt>
                <c:pt idx="11501">
                  <c:v>5.0423000000000015E-4</c:v>
                </c:pt>
                <c:pt idx="11502">
                  <c:v>5.1544999999999998E-4</c:v>
                </c:pt>
                <c:pt idx="11503">
                  <c:v>5.1233000000000008E-4</c:v>
                </c:pt>
                <c:pt idx="11504">
                  <c:v>5.1170999999999996E-4</c:v>
                </c:pt>
                <c:pt idx="11505">
                  <c:v>5.1612000000000012E-4</c:v>
                </c:pt>
                <c:pt idx="11506">
                  <c:v>5.1612000000000012E-4</c:v>
                </c:pt>
                <c:pt idx="11507">
                  <c:v>5.1544999999999998E-4</c:v>
                </c:pt>
                <c:pt idx="11508">
                  <c:v>5.0859000000000006E-4</c:v>
                </c:pt>
                <c:pt idx="11509">
                  <c:v>5.2356000000000006E-4</c:v>
                </c:pt>
                <c:pt idx="11510">
                  <c:v>5.1544999999999998E-4</c:v>
                </c:pt>
                <c:pt idx="11511">
                  <c:v>5.1170999999999996E-4</c:v>
                </c:pt>
                <c:pt idx="11512">
                  <c:v>5.1040000000000015E-4</c:v>
                </c:pt>
                <c:pt idx="11513">
                  <c:v>5.1795000000000009E-4</c:v>
                </c:pt>
                <c:pt idx="11514">
                  <c:v>5.1358000000000013E-4</c:v>
                </c:pt>
                <c:pt idx="11515">
                  <c:v>5.1109000000000007E-4</c:v>
                </c:pt>
                <c:pt idx="11516">
                  <c:v>5.1230999999999998E-4</c:v>
                </c:pt>
                <c:pt idx="11517">
                  <c:v>5.1233000000000008E-4</c:v>
                </c:pt>
                <c:pt idx="11518">
                  <c:v>5.1740000000000011E-4</c:v>
                </c:pt>
                <c:pt idx="11519">
                  <c:v>5.0984000000000012E-4</c:v>
                </c:pt>
                <c:pt idx="11520">
                  <c:v>5.2044000000000016E-4</c:v>
                </c:pt>
                <c:pt idx="11521">
                  <c:v>5.1358000000000013E-4</c:v>
                </c:pt>
                <c:pt idx="11522">
                  <c:v>5.1295000000000008E-4</c:v>
                </c:pt>
                <c:pt idx="11523">
                  <c:v>5.191900000000001E-4</c:v>
                </c:pt>
                <c:pt idx="11524">
                  <c:v>5.2107000000000011E-4</c:v>
                </c:pt>
                <c:pt idx="11525">
                  <c:v>5.1109000000000007E-4</c:v>
                </c:pt>
                <c:pt idx="11526">
                  <c:v>5.1109000000000007E-4</c:v>
                </c:pt>
                <c:pt idx="11527">
                  <c:v>5.1483000000000008E-4</c:v>
                </c:pt>
                <c:pt idx="11528">
                  <c:v>5.2044000000000016E-4</c:v>
                </c:pt>
                <c:pt idx="11529">
                  <c:v>5.0984000000000012E-4</c:v>
                </c:pt>
                <c:pt idx="11530">
                  <c:v>5.1612000000000012E-4</c:v>
                </c:pt>
                <c:pt idx="11531">
                  <c:v>5.0547000000000016E-4</c:v>
                </c:pt>
                <c:pt idx="11532">
                  <c:v>5.0485000000000016E-4</c:v>
                </c:pt>
                <c:pt idx="11533">
                  <c:v>5.1233000000000008E-4</c:v>
                </c:pt>
                <c:pt idx="11534">
                  <c:v>4.9799000000000013E-4</c:v>
                </c:pt>
                <c:pt idx="11535">
                  <c:v>5.0341000000000003E-4</c:v>
                </c:pt>
                <c:pt idx="11536">
                  <c:v>5.1608000000000003E-4</c:v>
                </c:pt>
                <c:pt idx="11537">
                  <c:v>5.0547000000000016E-4</c:v>
                </c:pt>
                <c:pt idx="11538">
                  <c:v>5.0922000000000012E-4</c:v>
                </c:pt>
                <c:pt idx="11539">
                  <c:v>5.1170999999999996E-4</c:v>
                </c:pt>
                <c:pt idx="11540">
                  <c:v>5.1358000000000013E-4</c:v>
                </c:pt>
                <c:pt idx="11541">
                  <c:v>5.1732000000000015E-4</c:v>
                </c:pt>
                <c:pt idx="11542">
                  <c:v>5.0672000000000011E-4</c:v>
                </c:pt>
                <c:pt idx="11543">
                  <c:v>5.097700000000001E-4</c:v>
                </c:pt>
                <c:pt idx="11544">
                  <c:v>5.1994000000000009E-4</c:v>
                </c:pt>
                <c:pt idx="11545">
                  <c:v>5.0298000000000009E-4</c:v>
                </c:pt>
                <c:pt idx="11546">
                  <c:v>5.1483000000000008E-4</c:v>
                </c:pt>
                <c:pt idx="11547">
                  <c:v>5.061000000000001E-4</c:v>
                </c:pt>
                <c:pt idx="11548">
                  <c:v>5.0913000000000011E-4</c:v>
                </c:pt>
                <c:pt idx="11549">
                  <c:v>5.0984000000000012E-4</c:v>
                </c:pt>
                <c:pt idx="11550">
                  <c:v>5.1046000000000012E-4</c:v>
                </c:pt>
                <c:pt idx="11551">
                  <c:v>5.0547000000000016E-4</c:v>
                </c:pt>
                <c:pt idx="11552">
                  <c:v>5.1046000000000012E-4</c:v>
                </c:pt>
                <c:pt idx="11553">
                  <c:v>5.0298000000000009E-4</c:v>
                </c:pt>
                <c:pt idx="11554">
                  <c:v>5.0859000000000006E-4</c:v>
                </c:pt>
                <c:pt idx="11555">
                  <c:v>5.0849000000000001E-4</c:v>
                </c:pt>
                <c:pt idx="11556">
                  <c:v>5.1483000000000008E-4</c:v>
                </c:pt>
                <c:pt idx="11557">
                  <c:v>5.0786000000000006E-4</c:v>
                </c:pt>
                <c:pt idx="11558">
                  <c:v>5.036000000000001E-4</c:v>
                </c:pt>
                <c:pt idx="11559">
                  <c:v>5.0913000000000011E-4</c:v>
                </c:pt>
                <c:pt idx="11560">
                  <c:v>5.185700000000001E-4</c:v>
                </c:pt>
                <c:pt idx="11561">
                  <c:v>5.1295000000000008E-4</c:v>
                </c:pt>
                <c:pt idx="11562">
                  <c:v>5.2730000000000008E-4</c:v>
                </c:pt>
                <c:pt idx="11563">
                  <c:v>5.0913000000000011E-4</c:v>
                </c:pt>
                <c:pt idx="11564">
                  <c:v>5.0859000000000006E-4</c:v>
                </c:pt>
                <c:pt idx="11565">
                  <c:v>5.0547000000000016E-4</c:v>
                </c:pt>
                <c:pt idx="11566">
                  <c:v>5.1296000000000013E-4</c:v>
                </c:pt>
                <c:pt idx="11567">
                  <c:v>5.1233000000000008E-4</c:v>
                </c:pt>
                <c:pt idx="11568">
                  <c:v>5.0149999999999999E-4</c:v>
                </c:pt>
                <c:pt idx="11569">
                  <c:v>5.1046000000000012E-4</c:v>
                </c:pt>
                <c:pt idx="11570">
                  <c:v>5.1109000000000007E-4</c:v>
                </c:pt>
                <c:pt idx="11571">
                  <c:v>5.061000000000001E-4</c:v>
                </c:pt>
                <c:pt idx="11572">
                  <c:v>5.0423000000000015E-4</c:v>
                </c:pt>
                <c:pt idx="11573">
                  <c:v>5.1795000000000009E-4</c:v>
                </c:pt>
                <c:pt idx="11574">
                  <c:v>5.0786000000000006E-4</c:v>
                </c:pt>
                <c:pt idx="11575">
                  <c:v>5.1109000000000007E-4</c:v>
                </c:pt>
                <c:pt idx="11576">
                  <c:v>5.1233000000000008E-4</c:v>
                </c:pt>
                <c:pt idx="11577">
                  <c:v>5.0859000000000006E-4</c:v>
                </c:pt>
                <c:pt idx="11578">
                  <c:v>5.0786000000000006E-4</c:v>
                </c:pt>
                <c:pt idx="11579">
                  <c:v>5.0984000000000012E-4</c:v>
                </c:pt>
                <c:pt idx="11580">
                  <c:v>5.1046000000000012E-4</c:v>
                </c:pt>
                <c:pt idx="11581">
                  <c:v>5.1296000000000013E-4</c:v>
                </c:pt>
                <c:pt idx="11582">
                  <c:v>5.0734000000000011E-4</c:v>
                </c:pt>
                <c:pt idx="11583">
                  <c:v>5.1670000000000004E-4</c:v>
                </c:pt>
                <c:pt idx="11584">
                  <c:v>5.1994000000000009E-4</c:v>
                </c:pt>
                <c:pt idx="11585">
                  <c:v>5.0734000000000011E-4</c:v>
                </c:pt>
                <c:pt idx="11586">
                  <c:v>5.0485000000000016E-4</c:v>
                </c:pt>
                <c:pt idx="11587">
                  <c:v>5.0984000000000012E-4</c:v>
                </c:pt>
                <c:pt idx="11588">
                  <c:v>5.0298000000000009E-4</c:v>
                </c:pt>
                <c:pt idx="11589">
                  <c:v>5.1109000000000007E-4</c:v>
                </c:pt>
                <c:pt idx="11590">
                  <c:v>5.1732000000000015E-4</c:v>
                </c:pt>
                <c:pt idx="11591">
                  <c:v>5.1295000000000008E-4</c:v>
                </c:pt>
                <c:pt idx="11592">
                  <c:v>5.2481000000000012E-4</c:v>
                </c:pt>
                <c:pt idx="11593">
                  <c:v>5.1422000000000013E-4</c:v>
                </c:pt>
                <c:pt idx="11594">
                  <c:v>5.1670000000000004E-4</c:v>
                </c:pt>
                <c:pt idx="11595">
                  <c:v>5.0922000000000012E-4</c:v>
                </c:pt>
                <c:pt idx="11596">
                  <c:v>5.0547000000000016E-4</c:v>
                </c:pt>
                <c:pt idx="11597">
                  <c:v>5.1296000000000013E-4</c:v>
                </c:pt>
                <c:pt idx="11598">
                  <c:v>5.0797000000000017E-4</c:v>
                </c:pt>
                <c:pt idx="11599">
                  <c:v>5.1670000000000004E-4</c:v>
                </c:pt>
                <c:pt idx="11600">
                  <c:v>5.0722000000000007E-4</c:v>
                </c:pt>
                <c:pt idx="11601">
                  <c:v>5.061000000000001E-4</c:v>
                </c:pt>
                <c:pt idx="11602">
                  <c:v>5.1483000000000008E-4</c:v>
                </c:pt>
                <c:pt idx="11603">
                  <c:v>5.0341000000000003E-4</c:v>
                </c:pt>
                <c:pt idx="11604">
                  <c:v>5.0672000000000011E-4</c:v>
                </c:pt>
                <c:pt idx="11605">
                  <c:v>5.1109000000000007E-4</c:v>
                </c:pt>
                <c:pt idx="11606">
                  <c:v>5.0547000000000016E-4</c:v>
                </c:pt>
                <c:pt idx="11607">
                  <c:v>5.0547000000000016E-4</c:v>
                </c:pt>
                <c:pt idx="11608">
                  <c:v>4.9612000000000007E-4</c:v>
                </c:pt>
                <c:pt idx="11609">
                  <c:v>5.1046000000000012E-4</c:v>
                </c:pt>
                <c:pt idx="11610">
                  <c:v>5.0531000000000013E-4</c:v>
                </c:pt>
                <c:pt idx="11611">
                  <c:v>5.036000000000001E-4</c:v>
                </c:pt>
                <c:pt idx="11612">
                  <c:v>4.9362000000000017E-4</c:v>
                </c:pt>
                <c:pt idx="11613">
                  <c:v>5.0173000000000004E-4</c:v>
                </c:pt>
                <c:pt idx="11614">
                  <c:v>5.0722000000000007E-4</c:v>
                </c:pt>
                <c:pt idx="11615">
                  <c:v>5.0547000000000016E-4</c:v>
                </c:pt>
                <c:pt idx="11616">
                  <c:v>5.1170999999999996E-4</c:v>
                </c:pt>
                <c:pt idx="11617">
                  <c:v>5.036000000000001E-4</c:v>
                </c:pt>
                <c:pt idx="11618">
                  <c:v>5.0734000000000011E-4</c:v>
                </c:pt>
                <c:pt idx="11619">
                  <c:v>5.0341000000000003E-4</c:v>
                </c:pt>
                <c:pt idx="11620">
                  <c:v>5.0984000000000012E-4</c:v>
                </c:pt>
                <c:pt idx="11621">
                  <c:v>5.0849000000000001E-4</c:v>
                </c:pt>
                <c:pt idx="11622">
                  <c:v>5.0859000000000006E-4</c:v>
                </c:pt>
                <c:pt idx="11623">
                  <c:v>5.1233000000000008E-4</c:v>
                </c:pt>
                <c:pt idx="11624">
                  <c:v>5.0849000000000001E-4</c:v>
                </c:pt>
                <c:pt idx="11625">
                  <c:v>5.1358000000000013E-4</c:v>
                </c:pt>
                <c:pt idx="11626">
                  <c:v>5.1295000000000008E-4</c:v>
                </c:pt>
                <c:pt idx="11627">
                  <c:v>5.0173000000000004E-4</c:v>
                </c:pt>
                <c:pt idx="11628">
                  <c:v>4.9924000000000008E-4</c:v>
                </c:pt>
                <c:pt idx="11629">
                  <c:v>4.9986000000000008E-4</c:v>
                </c:pt>
                <c:pt idx="11630">
                  <c:v>5.1046000000000012E-4</c:v>
                </c:pt>
                <c:pt idx="11631">
                  <c:v>5.1233000000000008E-4</c:v>
                </c:pt>
                <c:pt idx="11632">
                  <c:v>5.1046000000000012E-4</c:v>
                </c:pt>
                <c:pt idx="11633">
                  <c:v>5.0404000000000009E-4</c:v>
                </c:pt>
                <c:pt idx="11634">
                  <c:v>5.1296000000000013E-4</c:v>
                </c:pt>
                <c:pt idx="11635">
                  <c:v>5.1420000000000003E-4</c:v>
                </c:pt>
                <c:pt idx="11636">
                  <c:v>5.0173000000000004E-4</c:v>
                </c:pt>
                <c:pt idx="11637">
                  <c:v>5.1548999999999996E-4</c:v>
                </c:pt>
                <c:pt idx="11638">
                  <c:v>4.9612000000000007E-4</c:v>
                </c:pt>
                <c:pt idx="11639">
                  <c:v>4.9300000000000006E-4</c:v>
                </c:pt>
                <c:pt idx="11640">
                  <c:v>5.0423000000000015E-4</c:v>
                </c:pt>
                <c:pt idx="11641">
                  <c:v>4.9832000000000023E-4</c:v>
                </c:pt>
                <c:pt idx="11642">
                  <c:v>5.0277000000000004E-4</c:v>
                </c:pt>
                <c:pt idx="11643">
                  <c:v>5.0859000000000006E-4</c:v>
                </c:pt>
                <c:pt idx="11644">
                  <c:v>5.1612000000000012E-4</c:v>
                </c:pt>
                <c:pt idx="11645">
                  <c:v>5.1046000000000012E-4</c:v>
                </c:pt>
                <c:pt idx="11646">
                  <c:v>5.0531000000000013E-4</c:v>
                </c:pt>
                <c:pt idx="11647">
                  <c:v>5.1608000000000003E-4</c:v>
                </c:pt>
                <c:pt idx="11648">
                  <c:v>5.1046000000000012E-4</c:v>
                </c:pt>
                <c:pt idx="11649">
                  <c:v>5.1358000000000013E-4</c:v>
                </c:pt>
                <c:pt idx="11650">
                  <c:v>5.0984000000000012E-4</c:v>
                </c:pt>
                <c:pt idx="11651">
                  <c:v>5.0922000000000012E-4</c:v>
                </c:pt>
                <c:pt idx="11652">
                  <c:v>5.0797000000000017E-4</c:v>
                </c:pt>
                <c:pt idx="11653">
                  <c:v>5.0672000000000011E-4</c:v>
                </c:pt>
                <c:pt idx="11654">
                  <c:v>5.1795000000000009E-4</c:v>
                </c:pt>
                <c:pt idx="11655">
                  <c:v>5.0859000000000006E-4</c:v>
                </c:pt>
                <c:pt idx="11656">
                  <c:v>5.0111000000000014E-4</c:v>
                </c:pt>
                <c:pt idx="11657">
                  <c:v>5.061000000000001E-4</c:v>
                </c:pt>
                <c:pt idx="11658">
                  <c:v>5.1358000000000013E-4</c:v>
                </c:pt>
                <c:pt idx="11659">
                  <c:v>5.0214000000000009E-4</c:v>
                </c:pt>
                <c:pt idx="11660">
                  <c:v>5.0468000000000008E-4</c:v>
                </c:pt>
                <c:pt idx="11661">
                  <c:v>5.0672000000000011E-4</c:v>
                </c:pt>
                <c:pt idx="11662">
                  <c:v>5.0722000000000007E-4</c:v>
                </c:pt>
                <c:pt idx="11663">
                  <c:v>5.0235999999999998E-4</c:v>
                </c:pt>
                <c:pt idx="11664">
                  <c:v>5.1982000000000016E-4</c:v>
                </c:pt>
                <c:pt idx="11665">
                  <c:v>4.9768000000000024E-4</c:v>
                </c:pt>
                <c:pt idx="11666">
                  <c:v>5.1233000000000008E-4</c:v>
                </c:pt>
                <c:pt idx="11667">
                  <c:v>5.1544999999999998E-4</c:v>
                </c:pt>
                <c:pt idx="11668">
                  <c:v>5.0595000000000013E-4</c:v>
                </c:pt>
                <c:pt idx="11669">
                  <c:v>5.0235999999999998E-4</c:v>
                </c:pt>
                <c:pt idx="11670">
                  <c:v>5.0298000000000009E-4</c:v>
                </c:pt>
                <c:pt idx="11671">
                  <c:v>4.9300000000000006E-4</c:v>
                </c:pt>
                <c:pt idx="11672">
                  <c:v>4.9896000000000022E-4</c:v>
                </c:pt>
                <c:pt idx="11673">
                  <c:v>4.8801000000000009E-4</c:v>
                </c:pt>
                <c:pt idx="11674">
                  <c:v>5.1670000000000004E-4</c:v>
                </c:pt>
                <c:pt idx="11675">
                  <c:v>5.1230999999999998E-4</c:v>
                </c:pt>
                <c:pt idx="11676">
                  <c:v>5.2543000000000012E-4</c:v>
                </c:pt>
                <c:pt idx="11677">
                  <c:v>5.1296000000000013E-4</c:v>
                </c:pt>
                <c:pt idx="11678">
                  <c:v>4.8614000000000009E-4</c:v>
                </c:pt>
                <c:pt idx="11679">
                  <c:v>5.0298000000000009E-4</c:v>
                </c:pt>
                <c:pt idx="11680">
                  <c:v>5.0849000000000001E-4</c:v>
                </c:pt>
                <c:pt idx="11681">
                  <c:v>5.1483000000000008E-4</c:v>
                </c:pt>
                <c:pt idx="11682">
                  <c:v>5.0173000000000004E-4</c:v>
                </c:pt>
                <c:pt idx="11683">
                  <c:v>5.061000000000001E-4</c:v>
                </c:pt>
                <c:pt idx="11684">
                  <c:v>5.0023000000000016E-4</c:v>
                </c:pt>
                <c:pt idx="11685">
                  <c:v>5.0734000000000011E-4</c:v>
                </c:pt>
                <c:pt idx="11686">
                  <c:v>4.9113000000000021E-4</c:v>
                </c:pt>
                <c:pt idx="11687">
                  <c:v>5.0048000000000009E-4</c:v>
                </c:pt>
                <c:pt idx="11688">
                  <c:v>5.1109000000000007E-4</c:v>
                </c:pt>
                <c:pt idx="11689">
                  <c:v>5.1167000000000009E-4</c:v>
                </c:pt>
                <c:pt idx="11690">
                  <c:v>5.1358000000000013E-4</c:v>
                </c:pt>
                <c:pt idx="11691">
                  <c:v>5.1104000000000004E-4</c:v>
                </c:pt>
                <c:pt idx="11692">
                  <c:v>4.9425000000000011E-4</c:v>
                </c:pt>
                <c:pt idx="11693">
                  <c:v>5.0547000000000016E-4</c:v>
                </c:pt>
                <c:pt idx="11694">
                  <c:v>5.0547000000000016E-4</c:v>
                </c:pt>
                <c:pt idx="11695">
                  <c:v>4.8878000000000007E-4</c:v>
                </c:pt>
                <c:pt idx="11696">
                  <c:v>5.0173000000000004E-4</c:v>
                </c:pt>
                <c:pt idx="11697">
                  <c:v>5.1230999999999998E-4</c:v>
                </c:pt>
                <c:pt idx="11698">
                  <c:v>5.0672000000000011E-4</c:v>
                </c:pt>
                <c:pt idx="11699">
                  <c:v>5.0859000000000006E-4</c:v>
                </c:pt>
                <c:pt idx="11700">
                  <c:v>4.9986000000000008E-4</c:v>
                </c:pt>
                <c:pt idx="11701">
                  <c:v>5.1170999999999996E-4</c:v>
                </c:pt>
                <c:pt idx="11702">
                  <c:v>5.1483000000000008E-4</c:v>
                </c:pt>
                <c:pt idx="11703">
                  <c:v>5.1296000000000013E-4</c:v>
                </c:pt>
                <c:pt idx="11704">
                  <c:v>5.0277000000000004E-4</c:v>
                </c:pt>
                <c:pt idx="11705">
                  <c:v>5.1358000000000013E-4</c:v>
                </c:pt>
                <c:pt idx="11706">
                  <c:v>5.0298000000000009E-4</c:v>
                </c:pt>
                <c:pt idx="11707">
                  <c:v>5.0423000000000015E-4</c:v>
                </c:pt>
                <c:pt idx="11708">
                  <c:v>5.0531000000000013E-4</c:v>
                </c:pt>
                <c:pt idx="11709">
                  <c:v>4.9705000000000018E-4</c:v>
                </c:pt>
                <c:pt idx="11710">
                  <c:v>5.0859000000000006E-4</c:v>
                </c:pt>
                <c:pt idx="11711">
                  <c:v>5.061000000000001E-4</c:v>
                </c:pt>
                <c:pt idx="11712">
                  <c:v>5.1732000000000015E-4</c:v>
                </c:pt>
                <c:pt idx="11713">
                  <c:v>5.0797000000000017E-4</c:v>
                </c:pt>
                <c:pt idx="11714">
                  <c:v>5.0485000000000016E-4</c:v>
                </c:pt>
                <c:pt idx="11715">
                  <c:v>5.1233000000000008E-4</c:v>
                </c:pt>
                <c:pt idx="11716">
                  <c:v>5.1233000000000008E-4</c:v>
                </c:pt>
                <c:pt idx="11717">
                  <c:v>5.1046000000000012E-4</c:v>
                </c:pt>
                <c:pt idx="11718">
                  <c:v>5.0485000000000016E-4</c:v>
                </c:pt>
                <c:pt idx="11719">
                  <c:v>5.0734000000000011E-4</c:v>
                </c:pt>
                <c:pt idx="11720">
                  <c:v>5.1233000000000008E-4</c:v>
                </c:pt>
                <c:pt idx="11721">
                  <c:v>5.0672000000000011E-4</c:v>
                </c:pt>
                <c:pt idx="11722">
                  <c:v>5.0797000000000017E-4</c:v>
                </c:pt>
                <c:pt idx="11723">
                  <c:v>4.9737000000000023E-4</c:v>
                </c:pt>
                <c:pt idx="11724">
                  <c:v>5.097700000000001E-4</c:v>
                </c:pt>
                <c:pt idx="11725">
                  <c:v>5.036000000000001E-4</c:v>
                </c:pt>
                <c:pt idx="11726">
                  <c:v>5.0547000000000016E-4</c:v>
                </c:pt>
                <c:pt idx="11727">
                  <c:v>5.0404000000000009E-4</c:v>
                </c:pt>
                <c:pt idx="11728">
                  <c:v>5.0922000000000012E-4</c:v>
                </c:pt>
                <c:pt idx="11729">
                  <c:v>5.0984000000000012E-4</c:v>
                </c:pt>
                <c:pt idx="11730">
                  <c:v>5.1676000000000001E-4</c:v>
                </c:pt>
                <c:pt idx="11731">
                  <c:v>5.0298000000000009E-4</c:v>
                </c:pt>
                <c:pt idx="11732">
                  <c:v>5.191900000000001E-4</c:v>
                </c:pt>
                <c:pt idx="11733">
                  <c:v>5.1109000000000007E-4</c:v>
                </c:pt>
                <c:pt idx="11734">
                  <c:v>5.1167000000000009E-4</c:v>
                </c:pt>
                <c:pt idx="11735">
                  <c:v>5.0922000000000012E-4</c:v>
                </c:pt>
                <c:pt idx="11736">
                  <c:v>5.0485000000000016E-4</c:v>
                </c:pt>
                <c:pt idx="11737">
                  <c:v>4.9986000000000008E-4</c:v>
                </c:pt>
                <c:pt idx="11738">
                  <c:v>5.0659000000000001E-4</c:v>
                </c:pt>
                <c:pt idx="11739">
                  <c:v>5.0859000000000006E-4</c:v>
                </c:pt>
                <c:pt idx="11740">
                  <c:v>5.1358000000000013E-4</c:v>
                </c:pt>
                <c:pt idx="11741">
                  <c:v>5.0111000000000014E-4</c:v>
                </c:pt>
                <c:pt idx="11742">
                  <c:v>5.0797000000000017E-4</c:v>
                </c:pt>
                <c:pt idx="11743">
                  <c:v>4.8941999999999996E-4</c:v>
                </c:pt>
                <c:pt idx="11744">
                  <c:v>5.0734000000000011E-4</c:v>
                </c:pt>
                <c:pt idx="11745">
                  <c:v>5.1420000000000003E-4</c:v>
                </c:pt>
                <c:pt idx="11746">
                  <c:v>5.1170999999999996E-4</c:v>
                </c:pt>
                <c:pt idx="11747">
                  <c:v>4.9113000000000021E-4</c:v>
                </c:pt>
                <c:pt idx="11748">
                  <c:v>5.0149999999999999E-4</c:v>
                </c:pt>
                <c:pt idx="11749">
                  <c:v>5.1420000000000003E-4</c:v>
                </c:pt>
                <c:pt idx="11750">
                  <c:v>5.0913000000000011E-4</c:v>
                </c:pt>
                <c:pt idx="11751">
                  <c:v>5.0922000000000012E-4</c:v>
                </c:pt>
                <c:pt idx="11752">
                  <c:v>4.9896000000000022E-4</c:v>
                </c:pt>
                <c:pt idx="11753">
                  <c:v>4.9861000000000013E-4</c:v>
                </c:pt>
                <c:pt idx="11754">
                  <c:v>5.0984000000000012E-4</c:v>
                </c:pt>
                <c:pt idx="11755">
                  <c:v>5.1544999999999998E-4</c:v>
                </c:pt>
                <c:pt idx="11756">
                  <c:v>5.0485000000000016E-4</c:v>
                </c:pt>
                <c:pt idx="11757">
                  <c:v>5.0547000000000016E-4</c:v>
                </c:pt>
                <c:pt idx="11758">
                  <c:v>4.9323000000000021E-4</c:v>
                </c:pt>
                <c:pt idx="11759">
                  <c:v>5.0423000000000015E-4</c:v>
                </c:pt>
                <c:pt idx="11760">
                  <c:v>4.9861000000000013E-4</c:v>
                </c:pt>
                <c:pt idx="11761">
                  <c:v>5.1358000000000013E-4</c:v>
                </c:pt>
                <c:pt idx="11762">
                  <c:v>4.9768000000000024E-4</c:v>
                </c:pt>
                <c:pt idx="11763">
                  <c:v>5.0595000000000013E-4</c:v>
                </c:pt>
                <c:pt idx="11764">
                  <c:v>5.0485000000000016E-4</c:v>
                </c:pt>
                <c:pt idx="11765">
                  <c:v>5.0672000000000011E-4</c:v>
                </c:pt>
                <c:pt idx="11766">
                  <c:v>4.9799000000000013E-4</c:v>
                </c:pt>
                <c:pt idx="11767">
                  <c:v>5.0797000000000017E-4</c:v>
                </c:pt>
                <c:pt idx="11768">
                  <c:v>5.2185000000000013E-4</c:v>
                </c:pt>
                <c:pt idx="11769">
                  <c:v>5.0984000000000012E-4</c:v>
                </c:pt>
                <c:pt idx="11770">
                  <c:v>4.9737000000000023E-4</c:v>
                </c:pt>
                <c:pt idx="11771">
                  <c:v>5.0797000000000017E-4</c:v>
                </c:pt>
                <c:pt idx="11772">
                  <c:v>5.0734000000000011E-4</c:v>
                </c:pt>
                <c:pt idx="11773">
                  <c:v>4.905100000000001E-4</c:v>
                </c:pt>
                <c:pt idx="11774">
                  <c:v>4.9737000000000023E-4</c:v>
                </c:pt>
                <c:pt idx="11775">
                  <c:v>4.9362000000000017E-4</c:v>
                </c:pt>
                <c:pt idx="11776">
                  <c:v>4.9612000000000007E-4</c:v>
                </c:pt>
                <c:pt idx="11777">
                  <c:v>5.1795000000000009E-4</c:v>
                </c:pt>
                <c:pt idx="11778">
                  <c:v>4.8369000000000011E-4</c:v>
                </c:pt>
                <c:pt idx="11779">
                  <c:v>4.938700000000002E-4</c:v>
                </c:pt>
                <c:pt idx="11780">
                  <c:v>5.0547000000000016E-4</c:v>
                </c:pt>
                <c:pt idx="11781">
                  <c:v>5.1109000000000007E-4</c:v>
                </c:pt>
                <c:pt idx="11782">
                  <c:v>5.0173000000000004E-4</c:v>
                </c:pt>
                <c:pt idx="11783">
                  <c:v>5.0423000000000015E-4</c:v>
                </c:pt>
                <c:pt idx="11784">
                  <c:v>5.0786000000000006E-4</c:v>
                </c:pt>
                <c:pt idx="11785">
                  <c:v>5.2248000000000008E-4</c:v>
                </c:pt>
                <c:pt idx="11786">
                  <c:v>5.1109000000000007E-4</c:v>
                </c:pt>
                <c:pt idx="11787">
                  <c:v>5.191900000000001E-4</c:v>
                </c:pt>
                <c:pt idx="11788">
                  <c:v>4.9705000000000018E-4</c:v>
                </c:pt>
                <c:pt idx="11789">
                  <c:v>5.0235999999999998E-4</c:v>
                </c:pt>
                <c:pt idx="11790">
                  <c:v>5.1295000000000008E-4</c:v>
                </c:pt>
                <c:pt idx="11791">
                  <c:v>5.0797000000000017E-4</c:v>
                </c:pt>
                <c:pt idx="11792">
                  <c:v>5.0048000000000009E-4</c:v>
                </c:pt>
                <c:pt idx="11793">
                  <c:v>4.9959000000000006E-4</c:v>
                </c:pt>
                <c:pt idx="11794">
                  <c:v>5.1109000000000007E-4</c:v>
                </c:pt>
                <c:pt idx="11795">
                  <c:v>5.0404000000000009E-4</c:v>
                </c:pt>
                <c:pt idx="11796">
                  <c:v>5.1483000000000008E-4</c:v>
                </c:pt>
                <c:pt idx="11797">
                  <c:v>5.1233000000000008E-4</c:v>
                </c:pt>
                <c:pt idx="11798">
                  <c:v>5.0214000000000009E-4</c:v>
                </c:pt>
                <c:pt idx="11799">
                  <c:v>5.1167000000000009E-4</c:v>
                </c:pt>
                <c:pt idx="11800">
                  <c:v>5.0423000000000015E-4</c:v>
                </c:pt>
                <c:pt idx="11801">
                  <c:v>5.1548999999999996E-4</c:v>
                </c:pt>
                <c:pt idx="11802">
                  <c:v>4.9924000000000008E-4</c:v>
                </c:pt>
                <c:pt idx="11803">
                  <c:v>4.8427000000000008E-4</c:v>
                </c:pt>
                <c:pt idx="11804">
                  <c:v>5.0423000000000015E-4</c:v>
                </c:pt>
                <c:pt idx="11805">
                  <c:v>4.938700000000002E-4</c:v>
                </c:pt>
                <c:pt idx="11806">
                  <c:v>5.0734000000000011E-4</c:v>
                </c:pt>
                <c:pt idx="11807">
                  <c:v>5.0797000000000017E-4</c:v>
                </c:pt>
                <c:pt idx="11808">
                  <c:v>5.1548999999999996E-4</c:v>
                </c:pt>
                <c:pt idx="11809">
                  <c:v>5.1483000000000008E-4</c:v>
                </c:pt>
                <c:pt idx="11810">
                  <c:v>5.0547000000000016E-4</c:v>
                </c:pt>
                <c:pt idx="11811">
                  <c:v>5.0531000000000013E-4</c:v>
                </c:pt>
                <c:pt idx="11812">
                  <c:v>5.061000000000001E-4</c:v>
                </c:pt>
                <c:pt idx="11813">
                  <c:v>5.2121000000000003E-4</c:v>
                </c:pt>
                <c:pt idx="11814">
                  <c:v>5.0797000000000017E-4</c:v>
                </c:pt>
                <c:pt idx="11815">
                  <c:v>5.1795000000000009E-4</c:v>
                </c:pt>
                <c:pt idx="11816">
                  <c:v>5.1358000000000013E-4</c:v>
                </c:pt>
                <c:pt idx="11817">
                  <c:v>5.0341000000000003E-4</c:v>
                </c:pt>
                <c:pt idx="11818">
                  <c:v>5.0149999999999999E-4</c:v>
                </c:pt>
                <c:pt idx="11819">
                  <c:v>5.061000000000001E-4</c:v>
                </c:pt>
                <c:pt idx="11820">
                  <c:v>5.0531000000000013E-4</c:v>
                </c:pt>
                <c:pt idx="11821">
                  <c:v>5.0734000000000011E-4</c:v>
                </c:pt>
                <c:pt idx="11822">
                  <c:v>5.191900000000001E-4</c:v>
                </c:pt>
                <c:pt idx="11823">
                  <c:v>4.9549000000000001E-4</c:v>
                </c:pt>
                <c:pt idx="11824">
                  <c:v>5.1109000000000007E-4</c:v>
                </c:pt>
                <c:pt idx="11825">
                  <c:v>5.0111000000000014E-4</c:v>
                </c:pt>
                <c:pt idx="11826">
                  <c:v>5.0485000000000016E-4</c:v>
                </c:pt>
                <c:pt idx="11827">
                  <c:v>5.0468000000000008E-4</c:v>
                </c:pt>
                <c:pt idx="11828">
                  <c:v>5.0859000000000006E-4</c:v>
                </c:pt>
                <c:pt idx="11829">
                  <c:v>5.0468000000000008E-4</c:v>
                </c:pt>
                <c:pt idx="11830">
                  <c:v>5.0173000000000004E-4</c:v>
                </c:pt>
                <c:pt idx="11831">
                  <c:v>5.191900000000001E-4</c:v>
                </c:pt>
                <c:pt idx="11832">
                  <c:v>5.1676000000000001E-4</c:v>
                </c:pt>
                <c:pt idx="11833">
                  <c:v>5.036000000000001E-4</c:v>
                </c:pt>
                <c:pt idx="11834">
                  <c:v>5.2107000000000011E-4</c:v>
                </c:pt>
                <c:pt idx="11835">
                  <c:v>4.9175000000000011E-4</c:v>
                </c:pt>
                <c:pt idx="11836">
                  <c:v>5.1233000000000008E-4</c:v>
                </c:pt>
                <c:pt idx="11837">
                  <c:v>5.0984000000000012E-4</c:v>
                </c:pt>
                <c:pt idx="11838">
                  <c:v>4.9924000000000008E-4</c:v>
                </c:pt>
                <c:pt idx="11839">
                  <c:v>5.0277000000000004E-4</c:v>
                </c:pt>
                <c:pt idx="11840">
                  <c:v>5.1233000000000008E-4</c:v>
                </c:pt>
                <c:pt idx="11841">
                  <c:v>5.1230999999999998E-4</c:v>
                </c:pt>
                <c:pt idx="11842">
                  <c:v>5.1296000000000013E-4</c:v>
                </c:pt>
                <c:pt idx="11843">
                  <c:v>5.1670000000000004E-4</c:v>
                </c:pt>
                <c:pt idx="11844">
                  <c:v>5.2376000000000007E-4</c:v>
                </c:pt>
                <c:pt idx="11845">
                  <c:v>5.1109000000000007E-4</c:v>
                </c:pt>
                <c:pt idx="11846">
                  <c:v>5.0913000000000011E-4</c:v>
                </c:pt>
                <c:pt idx="11847">
                  <c:v>5.0672000000000011E-4</c:v>
                </c:pt>
                <c:pt idx="11848">
                  <c:v>5.1170999999999996E-4</c:v>
                </c:pt>
                <c:pt idx="11849">
                  <c:v>5.0849000000000001E-4</c:v>
                </c:pt>
                <c:pt idx="11850">
                  <c:v>5.1544999999999998E-4</c:v>
                </c:pt>
                <c:pt idx="11851">
                  <c:v>5.0547000000000016E-4</c:v>
                </c:pt>
                <c:pt idx="11852">
                  <c:v>5.0913000000000011E-4</c:v>
                </c:pt>
                <c:pt idx="11853">
                  <c:v>5.0547000000000016E-4</c:v>
                </c:pt>
                <c:pt idx="11854">
                  <c:v>5.0722000000000007E-4</c:v>
                </c:pt>
                <c:pt idx="11855">
                  <c:v>5.0547000000000016E-4</c:v>
                </c:pt>
                <c:pt idx="11856">
                  <c:v>5.0797000000000017E-4</c:v>
                </c:pt>
                <c:pt idx="11857">
                  <c:v>5.0404000000000009E-4</c:v>
                </c:pt>
                <c:pt idx="11858">
                  <c:v>5.0672000000000011E-4</c:v>
                </c:pt>
                <c:pt idx="11859">
                  <c:v>5.0849000000000001E-4</c:v>
                </c:pt>
                <c:pt idx="11860">
                  <c:v>5.1109000000000007E-4</c:v>
                </c:pt>
                <c:pt idx="11861">
                  <c:v>5.0734000000000011E-4</c:v>
                </c:pt>
                <c:pt idx="11862">
                  <c:v>5.1420000000000003E-4</c:v>
                </c:pt>
                <c:pt idx="11863">
                  <c:v>5.1167000000000009E-4</c:v>
                </c:pt>
                <c:pt idx="11864">
                  <c:v>5.1233000000000008E-4</c:v>
                </c:pt>
                <c:pt idx="11865">
                  <c:v>5.0734000000000011E-4</c:v>
                </c:pt>
                <c:pt idx="11866">
                  <c:v>5.0547000000000016E-4</c:v>
                </c:pt>
                <c:pt idx="11867">
                  <c:v>5.0913000000000011E-4</c:v>
                </c:pt>
                <c:pt idx="11868">
                  <c:v>5.1170999999999996E-4</c:v>
                </c:pt>
                <c:pt idx="11869">
                  <c:v>5.0797000000000017E-4</c:v>
                </c:pt>
                <c:pt idx="11870">
                  <c:v>5.1358000000000013E-4</c:v>
                </c:pt>
                <c:pt idx="11871">
                  <c:v>5.0734000000000011E-4</c:v>
                </c:pt>
                <c:pt idx="11872">
                  <c:v>5.0235999999999998E-4</c:v>
                </c:pt>
                <c:pt idx="11873">
                  <c:v>5.185700000000001E-4</c:v>
                </c:pt>
                <c:pt idx="11874">
                  <c:v>5.1170999999999996E-4</c:v>
                </c:pt>
                <c:pt idx="11875">
                  <c:v>5.0859000000000006E-4</c:v>
                </c:pt>
                <c:pt idx="11876">
                  <c:v>5.1046000000000012E-4</c:v>
                </c:pt>
                <c:pt idx="11877">
                  <c:v>5.1109000000000007E-4</c:v>
                </c:pt>
                <c:pt idx="11878">
                  <c:v>5.1230999999999998E-4</c:v>
                </c:pt>
                <c:pt idx="11879">
                  <c:v>5.1795000000000009E-4</c:v>
                </c:pt>
                <c:pt idx="11880">
                  <c:v>4.9612000000000007E-4</c:v>
                </c:pt>
                <c:pt idx="11881">
                  <c:v>5.1046000000000012E-4</c:v>
                </c:pt>
                <c:pt idx="11882">
                  <c:v>5.0859000000000006E-4</c:v>
                </c:pt>
                <c:pt idx="11883">
                  <c:v>5.0547000000000016E-4</c:v>
                </c:pt>
                <c:pt idx="11884">
                  <c:v>5.1612000000000012E-4</c:v>
                </c:pt>
                <c:pt idx="11885">
                  <c:v>5.0485000000000016E-4</c:v>
                </c:pt>
                <c:pt idx="11886">
                  <c:v>5.0547000000000016E-4</c:v>
                </c:pt>
                <c:pt idx="11887">
                  <c:v>5.0023000000000016E-4</c:v>
                </c:pt>
                <c:pt idx="11888">
                  <c:v>4.9300000000000006E-4</c:v>
                </c:pt>
                <c:pt idx="11889">
                  <c:v>5.061000000000001E-4</c:v>
                </c:pt>
                <c:pt idx="11890">
                  <c:v>5.0734000000000011E-4</c:v>
                </c:pt>
                <c:pt idx="11891">
                  <c:v>4.9362000000000017E-4</c:v>
                </c:pt>
                <c:pt idx="11892">
                  <c:v>5.1740000000000011E-4</c:v>
                </c:pt>
                <c:pt idx="11893">
                  <c:v>5.0595000000000013E-4</c:v>
                </c:pt>
                <c:pt idx="11894">
                  <c:v>5.0235999999999998E-4</c:v>
                </c:pt>
                <c:pt idx="11895">
                  <c:v>5.036000000000001E-4</c:v>
                </c:pt>
                <c:pt idx="11896">
                  <c:v>5.061000000000001E-4</c:v>
                </c:pt>
                <c:pt idx="11897">
                  <c:v>4.9832000000000023E-4</c:v>
                </c:pt>
                <c:pt idx="11898">
                  <c:v>4.9674000000000007E-4</c:v>
                </c:pt>
                <c:pt idx="11899">
                  <c:v>5.0086000000000011E-4</c:v>
                </c:pt>
                <c:pt idx="11900">
                  <c:v>5.0859000000000006E-4</c:v>
                </c:pt>
                <c:pt idx="11901">
                  <c:v>5.0023000000000016E-4</c:v>
                </c:pt>
                <c:pt idx="11902">
                  <c:v>5.061000000000001E-4</c:v>
                </c:pt>
                <c:pt idx="11903">
                  <c:v>5.0298000000000009E-4</c:v>
                </c:pt>
                <c:pt idx="11904">
                  <c:v>5.0984000000000012E-4</c:v>
                </c:pt>
                <c:pt idx="11905">
                  <c:v>5.0531000000000013E-4</c:v>
                </c:pt>
                <c:pt idx="11906">
                  <c:v>5.1608000000000003E-4</c:v>
                </c:pt>
                <c:pt idx="11907">
                  <c:v>5.0672000000000011E-4</c:v>
                </c:pt>
                <c:pt idx="11908">
                  <c:v>5.0404000000000009E-4</c:v>
                </c:pt>
                <c:pt idx="11909">
                  <c:v>4.8926000000000004E-4</c:v>
                </c:pt>
                <c:pt idx="11910">
                  <c:v>4.8306000000000016E-4</c:v>
                </c:pt>
                <c:pt idx="11911">
                  <c:v>4.9861000000000013E-4</c:v>
                </c:pt>
                <c:pt idx="11912">
                  <c:v>5.1109000000000007E-4</c:v>
                </c:pt>
                <c:pt idx="11913">
                  <c:v>5.1167000000000009E-4</c:v>
                </c:pt>
                <c:pt idx="11914">
                  <c:v>5.1670000000000004E-4</c:v>
                </c:pt>
                <c:pt idx="11915">
                  <c:v>5.1358000000000013E-4</c:v>
                </c:pt>
                <c:pt idx="11916">
                  <c:v>4.7678000000000005E-4</c:v>
                </c:pt>
                <c:pt idx="11917">
                  <c:v>4.9260000000000026E-4</c:v>
                </c:pt>
                <c:pt idx="11918">
                  <c:v>5.1109000000000007E-4</c:v>
                </c:pt>
                <c:pt idx="11919">
                  <c:v>5.0984000000000012E-4</c:v>
                </c:pt>
                <c:pt idx="11920">
                  <c:v>5.0341000000000003E-4</c:v>
                </c:pt>
                <c:pt idx="11921">
                  <c:v>5.0984000000000012E-4</c:v>
                </c:pt>
                <c:pt idx="11922">
                  <c:v>4.905100000000001E-4</c:v>
                </c:pt>
                <c:pt idx="11923">
                  <c:v>5.0485000000000016E-4</c:v>
                </c:pt>
                <c:pt idx="11924">
                  <c:v>4.8815000000000013E-4</c:v>
                </c:pt>
                <c:pt idx="11925">
                  <c:v>5.1740000000000011E-4</c:v>
                </c:pt>
                <c:pt idx="11926">
                  <c:v>4.8552000000000008E-4</c:v>
                </c:pt>
                <c:pt idx="11927">
                  <c:v>4.9959000000000006E-4</c:v>
                </c:pt>
                <c:pt idx="11928">
                  <c:v>5.0485000000000016E-4</c:v>
                </c:pt>
                <c:pt idx="11929">
                  <c:v>5.036000000000001E-4</c:v>
                </c:pt>
                <c:pt idx="11930">
                  <c:v>5.1420000000000003E-4</c:v>
                </c:pt>
                <c:pt idx="11931">
                  <c:v>5.1170999999999996E-4</c:v>
                </c:pt>
                <c:pt idx="11932">
                  <c:v>5.061000000000001E-4</c:v>
                </c:pt>
                <c:pt idx="11933">
                  <c:v>5.061000000000001E-4</c:v>
                </c:pt>
                <c:pt idx="11934">
                  <c:v>4.9986000000000008E-4</c:v>
                </c:pt>
                <c:pt idx="11935">
                  <c:v>5.0298000000000009E-4</c:v>
                </c:pt>
                <c:pt idx="11936">
                  <c:v>5.0797000000000017E-4</c:v>
                </c:pt>
                <c:pt idx="11937">
                  <c:v>5.1544999999999998E-4</c:v>
                </c:pt>
                <c:pt idx="11938">
                  <c:v>4.9896000000000022E-4</c:v>
                </c:pt>
                <c:pt idx="11939">
                  <c:v>4.9861000000000013E-4</c:v>
                </c:pt>
                <c:pt idx="11940">
                  <c:v>5.0984000000000012E-4</c:v>
                </c:pt>
                <c:pt idx="11941">
                  <c:v>5.2605000000000002E-4</c:v>
                </c:pt>
                <c:pt idx="11942">
                  <c:v>5.0859000000000006E-4</c:v>
                </c:pt>
                <c:pt idx="11943">
                  <c:v>5.2356000000000006E-4</c:v>
                </c:pt>
                <c:pt idx="11944">
                  <c:v>4.9832000000000023E-4</c:v>
                </c:pt>
                <c:pt idx="11945">
                  <c:v>5.1167000000000009E-4</c:v>
                </c:pt>
                <c:pt idx="11946">
                  <c:v>5.0913000000000011E-4</c:v>
                </c:pt>
                <c:pt idx="11947">
                  <c:v>4.7741000000000011E-4</c:v>
                </c:pt>
                <c:pt idx="11948">
                  <c:v>5.0734000000000011E-4</c:v>
                </c:pt>
                <c:pt idx="11949">
                  <c:v>4.9196000000000027E-4</c:v>
                </c:pt>
                <c:pt idx="11950">
                  <c:v>5.0797000000000017E-4</c:v>
                </c:pt>
                <c:pt idx="11951">
                  <c:v>5.036000000000001E-4</c:v>
                </c:pt>
                <c:pt idx="11952">
                  <c:v>5.0859000000000006E-4</c:v>
                </c:pt>
                <c:pt idx="11953">
                  <c:v>4.9450000000000015E-4</c:v>
                </c:pt>
                <c:pt idx="11954">
                  <c:v>5.0048000000000009E-4</c:v>
                </c:pt>
                <c:pt idx="11955">
                  <c:v>5.036000000000001E-4</c:v>
                </c:pt>
                <c:pt idx="11956">
                  <c:v>4.9861000000000013E-4</c:v>
                </c:pt>
                <c:pt idx="11957">
                  <c:v>4.9612000000000007E-4</c:v>
                </c:pt>
                <c:pt idx="11958">
                  <c:v>4.9986000000000008E-4</c:v>
                </c:pt>
                <c:pt idx="11959">
                  <c:v>4.9674000000000007E-4</c:v>
                </c:pt>
                <c:pt idx="11960">
                  <c:v>4.9549000000000001E-4</c:v>
                </c:pt>
                <c:pt idx="11961">
                  <c:v>4.9799000000000013E-4</c:v>
                </c:pt>
                <c:pt idx="11962">
                  <c:v>5.0485000000000016E-4</c:v>
                </c:pt>
                <c:pt idx="11963">
                  <c:v>4.8988000000000015E-4</c:v>
                </c:pt>
                <c:pt idx="11964">
                  <c:v>4.6970000000000003E-4</c:v>
                </c:pt>
                <c:pt idx="11965">
                  <c:v>5.0235999999999998E-4</c:v>
                </c:pt>
                <c:pt idx="11966">
                  <c:v>5.1233000000000008E-4</c:v>
                </c:pt>
                <c:pt idx="11967">
                  <c:v>5.0341000000000003E-4</c:v>
                </c:pt>
                <c:pt idx="11968">
                  <c:v>5.0859000000000006E-4</c:v>
                </c:pt>
                <c:pt idx="11969">
                  <c:v>4.9487000000000012E-4</c:v>
                </c:pt>
                <c:pt idx="11970">
                  <c:v>5.0404000000000009E-4</c:v>
                </c:pt>
                <c:pt idx="11971">
                  <c:v>5.0485000000000016E-4</c:v>
                </c:pt>
                <c:pt idx="11972">
                  <c:v>5.0298000000000009E-4</c:v>
                </c:pt>
                <c:pt idx="11973">
                  <c:v>4.9705000000000018E-4</c:v>
                </c:pt>
                <c:pt idx="11974">
                  <c:v>5.1358000000000013E-4</c:v>
                </c:pt>
                <c:pt idx="11975">
                  <c:v>5.1982000000000016E-4</c:v>
                </c:pt>
                <c:pt idx="11976">
                  <c:v>4.9641000000000008E-4</c:v>
                </c:pt>
                <c:pt idx="11977">
                  <c:v>5.0468000000000008E-4</c:v>
                </c:pt>
                <c:pt idx="11978">
                  <c:v>4.9924000000000008E-4</c:v>
                </c:pt>
                <c:pt idx="11979">
                  <c:v>5.2044000000000016E-4</c:v>
                </c:pt>
                <c:pt idx="11980">
                  <c:v>5.1233000000000008E-4</c:v>
                </c:pt>
                <c:pt idx="11981">
                  <c:v>4.9799000000000013E-4</c:v>
                </c:pt>
                <c:pt idx="11982">
                  <c:v>5.0672000000000011E-4</c:v>
                </c:pt>
                <c:pt idx="11983">
                  <c:v>5.2231000000000011E-4</c:v>
                </c:pt>
                <c:pt idx="11984">
                  <c:v>4.9549000000000001E-4</c:v>
                </c:pt>
                <c:pt idx="11985">
                  <c:v>4.9959000000000006E-4</c:v>
                </c:pt>
                <c:pt idx="11986">
                  <c:v>5.0485000000000016E-4</c:v>
                </c:pt>
                <c:pt idx="11987">
                  <c:v>4.9861000000000013E-4</c:v>
                </c:pt>
                <c:pt idx="11988">
                  <c:v>5.1109000000000007E-4</c:v>
                </c:pt>
                <c:pt idx="11989">
                  <c:v>5.0048000000000009E-4</c:v>
                </c:pt>
                <c:pt idx="11990">
                  <c:v>4.9959000000000006E-4</c:v>
                </c:pt>
                <c:pt idx="11991">
                  <c:v>4.9986000000000008E-4</c:v>
                </c:pt>
                <c:pt idx="11992">
                  <c:v>5.0547000000000016E-4</c:v>
                </c:pt>
                <c:pt idx="11993">
                  <c:v>5.0485000000000016E-4</c:v>
                </c:pt>
                <c:pt idx="11994">
                  <c:v>4.9924000000000008E-4</c:v>
                </c:pt>
                <c:pt idx="11995">
                  <c:v>5.1233000000000008E-4</c:v>
                </c:pt>
                <c:pt idx="11996">
                  <c:v>5.0423000000000015E-4</c:v>
                </c:pt>
                <c:pt idx="11997">
                  <c:v>5.0531000000000013E-4</c:v>
                </c:pt>
                <c:pt idx="11998">
                  <c:v>5.1358000000000013E-4</c:v>
                </c:pt>
                <c:pt idx="11999">
                  <c:v>5.0173000000000004E-4</c:v>
                </c:pt>
                <c:pt idx="12000">
                  <c:v>5.1544999999999998E-4</c:v>
                </c:pt>
                <c:pt idx="12001">
                  <c:v>5.0111000000000014E-4</c:v>
                </c:pt>
                <c:pt idx="12002">
                  <c:v>5.097700000000001E-4</c:v>
                </c:pt>
                <c:pt idx="12003">
                  <c:v>5.1483000000000008E-4</c:v>
                </c:pt>
                <c:pt idx="12004">
                  <c:v>5.0734000000000011E-4</c:v>
                </c:pt>
                <c:pt idx="12005">
                  <c:v>5.061000000000001E-4</c:v>
                </c:pt>
                <c:pt idx="12006">
                  <c:v>5.1358000000000013E-4</c:v>
                </c:pt>
                <c:pt idx="12007">
                  <c:v>5.036000000000001E-4</c:v>
                </c:pt>
                <c:pt idx="12008">
                  <c:v>5.1732000000000015E-4</c:v>
                </c:pt>
                <c:pt idx="12009">
                  <c:v>5.0786000000000006E-4</c:v>
                </c:pt>
                <c:pt idx="12010">
                  <c:v>5.0341000000000003E-4</c:v>
                </c:pt>
                <c:pt idx="12011">
                  <c:v>5.061000000000001E-4</c:v>
                </c:pt>
                <c:pt idx="12012">
                  <c:v>5.0423000000000015E-4</c:v>
                </c:pt>
                <c:pt idx="12013">
                  <c:v>5.1929999999999999E-4</c:v>
                </c:pt>
                <c:pt idx="12014">
                  <c:v>5.0111000000000014E-4</c:v>
                </c:pt>
                <c:pt idx="12015">
                  <c:v>5.1485000000000007E-4</c:v>
                </c:pt>
                <c:pt idx="12016">
                  <c:v>5.0023000000000016E-4</c:v>
                </c:pt>
                <c:pt idx="12017">
                  <c:v>5.0235999999999998E-4</c:v>
                </c:pt>
                <c:pt idx="12018">
                  <c:v>5.0547000000000016E-4</c:v>
                </c:pt>
                <c:pt idx="12019">
                  <c:v>5.0485000000000016E-4</c:v>
                </c:pt>
                <c:pt idx="12020">
                  <c:v>5.1420000000000003E-4</c:v>
                </c:pt>
                <c:pt idx="12021">
                  <c:v>4.9924000000000008E-4</c:v>
                </c:pt>
                <c:pt idx="12022">
                  <c:v>4.9737000000000023E-4</c:v>
                </c:pt>
                <c:pt idx="12023">
                  <c:v>5.0235999999999998E-4</c:v>
                </c:pt>
                <c:pt idx="12024">
                  <c:v>5.0659000000000001E-4</c:v>
                </c:pt>
                <c:pt idx="12025">
                  <c:v>4.9005000000000012E-4</c:v>
                </c:pt>
                <c:pt idx="12026">
                  <c:v>5.1167000000000009E-4</c:v>
                </c:pt>
                <c:pt idx="12027">
                  <c:v>5.0547000000000016E-4</c:v>
                </c:pt>
                <c:pt idx="12028">
                  <c:v>5.2757000000000021E-4</c:v>
                </c:pt>
                <c:pt idx="12029">
                  <c:v>4.9425000000000011E-4</c:v>
                </c:pt>
                <c:pt idx="12030">
                  <c:v>5.0859000000000006E-4</c:v>
                </c:pt>
                <c:pt idx="12031">
                  <c:v>5.0485000000000016E-4</c:v>
                </c:pt>
                <c:pt idx="12032">
                  <c:v>5.1109000000000007E-4</c:v>
                </c:pt>
                <c:pt idx="12033">
                  <c:v>5.1548999999999996E-4</c:v>
                </c:pt>
                <c:pt idx="12034">
                  <c:v>5.0485000000000016E-4</c:v>
                </c:pt>
                <c:pt idx="12035">
                  <c:v>5.0214000000000009E-4</c:v>
                </c:pt>
                <c:pt idx="12036">
                  <c:v>5.0111000000000014E-4</c:v>
                </c:pt>
                <c:pt idx="12037">
                  <c:v>5.0235999999999998E-4</c:v>
                </c:pt>
                <c:pt idx="12038">
                  <c:v>5.0595000000000013E-4</c:v>
                </c:pt>
                <c:pt idx="12039">
                  <c:v>5.0734000000000011E-4</c:v>
                </c:pt>
                <c:pt idx="12040">
                  <c:v>5.0173000000000004E-4</c:v>
                </c:pt>
                <c:pt idx="12041">
                  <c:v>5.0423000000000015E-4</c:v>
                </c:pt>
                <c:pt idx="12042">
                  <c:v>5.0859000000000006E-4</c:v>
                </c:pt>
                <c:pt idx="12043">
                  <c:v>5.0797000000000017E-4</c:v>
                </c:pt>
                <c:pt idx="12044">
                  <c:v>5.1548999999999996E-4</c:v>
                </c:pt>
                <c:pt idx="12045">
                  <c:v>4.9737000000000023E-4</c:v>
                </c:pt>
                <c:pt idx="12046">
                  <c:v>5.0149999999999999E-4</c:v>
                </c:pt>
                <c:pt idx="12047">
                  <c:v>5.1233000000000008E-4</c:v>
                </c:pt>
                <c:pt idx="12048">
                  <c:v>5.0859000000000006E-4</c:v>
                </c:pt>
                <c:pt idx="12049">
                  <c:v>5.0913000000000011E-4</c:v>
                </c:pt>
                <c:pt idx="12050">
                  <c:v>5.0849000000000001E-4</c:v>
                </c:pt>
                <c:pt idx="12051">
                  <c:v>5.0984000000000012E-4</c:v>
                </c:pt>
                <c:pt idx="12052">
                  <c:v>5.1040000000000015E-4</c:v>
                </c:pt>
                <c:pt idx="12053">
                  <c:v>5.061000000000001E-4</c:v>
                </c:pt>
                <c:pt idx="12054">
                  <c:v>5.0111000000000014E-4</c:v>
                </c:pt>
                <c:pt idx="12055">
                  <c:v>5.0672000000000011E-4</c:v>
                </c:pt>
                <c:pt idx="12056">
                  <c:v>5.061000000000001E-4</c:v>
                </c:pt>
                <c:pt idx="12057">
                  <c:v>5.0404000000000009E-4</c:v>
                </c:pt>
                <c:pt idx="12058">
                  <c:v>5.0468000000000008E-4</c:v>
                </c:pt>
                <c:pt idx="12059">
                  <c:v>4.9612000000000007E-4</c:v>
                </c:pt>
                <c:pt idx="12060">
                  <c:v>5.0277000000000004E-4</c:v>
                </c:pt>
                <c:pt idx="12061">
                  <c:v>4.9861000000000013E-4</c:v>
                </c:pt>
                <c:pt idx="12062">
                  <c:v>5.0734000000000011E-4</c:v>
                </c:pt>
                <c:pt idx="12063">
                  <c:v>5.0547000000000016E-4</c:v>
                </c:pt>
                <c:pt idx="12064">
                  <c:v>4.9861000000000013E-4</c:v>
                </c:pt>
                <c:pt idx="12065">
                  <c:v>5.0485000000000016E-4</c:v>
                </c:pt>
                <c:pt idx="12066">
                  <c:v>5.0173000000000004E-4</c:v>
                </c:pt>
                <c:pt idx="12067">
                  <c:v>5.0849000000000001E-4</c:v>
                </c:pt>
                <c:pt idx="12068">
                  <c:v>5.1046000000000012E-4</c:v>
                </c:pt>
                <c:pt idx="12069">
                  <c:v>5.0149999999999999E-4</c:v>
                </c:pt>
                <c:pt idx="12070">
                  <c:v>4.9986000000000008E-4</c:v>
                </c:pt>
                <c:pt idx="12071">
                  <c:v>4.9612000000000007E-4</c:v>
                </c:pt>
                <c:pt idx="12072">
                  <c:v>5.061000000000001E-4</c:v>
                </c:pt>
                <c:pt idx="12073">
                  <c:v>5.0595000000000013E-4</c:v>
                </c:pt>
                <c:pt idx="12074">
                  <c:v>5.0547000000000016E-4</c:v>
                </c:pt>
                <c:pt idx="12075">
                  <c:v>5.0922000000000012E-4</c:v>
                </c:pt>
                <c:pt idx="12076">
                  <c:v>5.0404000000000009E-4</c:v>
                </c:pt>
                <c:pt idx="12077">
                  <c:v>5.185700000000001E-4</c:v>
                </c:pt>
                <c:pt idx="12078">
                  <c:v>5.0922000000000012E-4</c:v>
                </c:pt>
                <c:pt idx="12079">
                  <c:v>5.0485000000000016E-4</c:v>
                </c:pt>
                <c:pt idx="12080">
                  <c:v>5.0111000000000014E-4</c:v>
                </c:pt>
                <c:pt idx="12081">
                  <c:v>5.0423000000000015E-4</c:v>
                </c:pt>
                <c:pt idx="12082">
                  <c:v>5.0859000000000006E-4</c:v>
                </c:pt>
                <c:pt idx="12083">
                  <c:v>5.0922000000000012E-4</c:v>
                </c:pt>
                <c:pt idx="12084">
                  <c:v>5.0922000000000012E-4</c:v>
                </c:pt>
                <c:pt idx="12085">
                  <c:v>5.0404000000000009E-4</c:v>
                </c:pt>
                <c:pt idx="12086">
                  <c:v>5.0423000000000015E-4</c:v>
                </c:pt>
                <c:pt idx="12087">
                  <c:v>5.0659000000000001E-4</c:v>
                </c:pt>
                <c:pt idx="12088">
                  <c:v>5.1233000000000008E-4</c:v>
                </c:pt>
                <c:pt idx="12089">
                  <c:v>4.9861000000000013E-4</c:v>
                </c:pt>
                <c:pt idx="12090">
                  <c:v>5.1422000000000013E-4</c:v>
                </c:pt>
                <c:pt idx="12091">
                  <c:v>5.0859000000000006E-4</c:v>
                </c:pt>
                <c:pt idx="12092">
                  <c:v>5.0111000000000014E-4</c:v>
                </c:pt>
                <c:pt idx="12093">
                  <c:v>5.0277000000000004E-4</c:v>
                </c:pt>
                <c:pt idx="12094">
                  <c:v>4.9924000000000008E-4</c:v>
                </c:pt>
                <c:pt idx="12095">
                  <c:v>5.0048000000000009E-4</c:v>
                </c:pt>
                <c:pt idx="12096">
                  <c:v>5.1170999999999996E-4</c:v>
                </c:pt>
                <c:pt idx="12097">
                  <c:v>5.0595000000000013E-4</c:v>
                </c:pt>
                <c:pt idx="12098">
                  <c:v>4.9425000000000011E-4</c:v>
                </c:pt>
                <c:pt idx="12099">
                  <c:v>4.9674000000000007E-4</c:v>
                </c:pt>
                <c:pt idx="12100">
                  <c:v>5.0485000000000016E-4</c:v>
                </c:pt>
                <c:pt idx="12101">
                  <c:v>4.9612000000000007E-4</c:v>
                </c:pt>
                <c:pt idx="12102">
                  <c:v>4.9641000000000008E-4</c:v>
                </c:pt>
                <c:pt idx="12103">
                  <c:v>5.0547000000000016E-4</c:v>
                </c:pt>
                <c:pt idx="12104">
                  <c:v>5.0722000000000007E-4</c:v>
                </c:pt>
                <c:pt idx="12105">
                  <c:v>5.0048000000000009E-4</c:v>
                </c:pt>
                <c:pt idx="12106">
                  <c:v>4.9705000000000018E-4</c:v>
                </c:pt>
                <c:pt idx="12107">
                  <c:v>5.0547000000000016E-4</c:v>
                </c:pt>
                <c:pt idx="12108">
                  <c:v>5.1544999999999998E-4</c:v>
                </c:pt>
                <c:pt idx="12109">
                  <c:v>5.2376000000000007E-4</c:v>
                </c:pt>
                <c:pt idx="12110">
                  <c:v>5.0213000000000026E-4</c:v>
                </c:pt>
                <c:pt idx="12111">
                  <c:v>4.9861000000000013E-4</c:v>
                </c:pt>
                <c:pt idx="12112">
                  <c:v>5.1109000000000007E-4</c:v>
                </c:pt>
                <c:pt idx="12113">
                  <c:v>5.0849000000000001E-4</c:v>
                </c:pt>
                <c:pt idx="12114">
                  <c:v>5.0485000000000016E-4</c:v>
                </c:pt>
                <c:pt idx="12115">
                  <c:v>5.0235999999999998E-4</c:v>
                </c:pt>
                <c:pt idx="12116">
                  <c:v>5.0235999999999998E-4</c:v>
                </c:pt>
                <c:pt idx="12117">
                  <c:v>5.0023000000000016E-4</c:v>
                </c:pt>
                <c:pt idx="12118">
                  <c:v>5.358400000000001E-4</c:v>
                </c:pt>
                <c:pt idx="12119">
                  <c:v>4.9924000000000008E-4</c:v>
                </c:pt>
                <c:pt idx="12120">
                  <c:v>4.8179000000000001E-4</c:v>
                </c:pt>
                <c:pt idx="12121">
                  <c:v>5.1670000000000004E-4</c:v>
                </c:pt>
                <c:pt idx="12122">
                  <c:v>5.0298000000000009E-4</c:v>
                </c:pt>
                <c:pt idx="12123">
                  <c:v>5.0298000000000009E-4</c:v>
                </c:pt>
                <c:pt idx="12124">
                  <c:v>5.2418000000000018E-4</c:v>
                </c:pt>
                <c:pt idx="12125">
                  <c:v>5.0277000000000004E-4</c:v>
                </c:pt>
                <c:pt idx="12126">
                  <c:v>4.9924000000000008E-4</c:v>
                </c:pt>
                <c:pt idx="12127">
                  <c:v>5.0672000000000011E-4</c:v>
                </c:pt>
                <c:pt idx="12128">
                  <c:v>5.0423000000000015E-4</c:v>
                </c:pt>
                <c:pt idx="12129">
                  <c:v>5.0277000000000004E-4</c:v>
                </c:pt>
                <c:pt idx="12130">
                  <c:v>5.2169000000000011E-4</c:v>
                </c:pt>
                <c:pt idx="12131">
                  <c:v>5.0547000000000016E-4</c:v>
                </c:pt>
                <c:pt idx="12132">
                  <c:v>5.0173000000000004E-4</c:v>
                </c:pt>
                <c:pt idx="12133">
                  <c:v>5.0734000000000011E-4</c:v>
                </c:pt>
                <c:pt idx="12134">
                  <c:v>5.0423000000000015E-4</c:v>
                </c:pt>
                <c:pt idx="12135">
                  <c:v>5.1422000000000013E-4</c:v>
                </c:pt>
                <c:pt idx="12136">
                  <c:v>5.036000000000001E-4</c:v>
                </c:pt>
                <c:pt idx="12137">
                  <c:v>4.9896000000000022E-4</c:v>
                </c:pt>
                <c:pt idx="12138">
                  <c:v>4.9799000000000013E-4</c:v>
                </c:pt>
                <c:pt idx="12139">
                  <c:v>5.191900000000001E-4</c:v>
                </c:pt>
                <c:pt idx="12140">
                  <c:v>5.0984000000000012E-4</c:v>
                </c:pt>
                <c:pt idx="12141">
                  <c:v>4.9450000000000015E-4</c:v>
                </c:pt>
                <c:pt idx="12142">
                  <c:v>5.1358000000000013E-4</c:v>
                </c:pt>
                <c:pt idx="12143">
                  <c:v>5.0547000000000016E-4</c:v>
                </c:pt>
                <c:pt idx="12144">
                  <c:v>5.0298000000000009E-4</c:v>
                </c:pt>
                <c:pt idx="12145">
                  <c:v>5.1170999999999996E-4</c:v>
                </c:pt>
                <c:pt idx="12146">
                  <c:v>5.0859000000000006E-4</c:v>
                </c:pt>
                <c:pt idx="12147">
                  <c:v>4.9924000000000008E-4</c:v>
                </c:pt>
                <c:pt idx="12148">
                  <c:v>5.0797000000000017E-4</c:v>
                </c:pt>
                <c:pt idx="12149">
                  <c:v>5.0547000000000016E-4</c:v>
                </c:pt>
                <c:pt idx="12150">
                  <c:v>5.0485000000000016E-4</c:v>
                </c:pt>
                <c:pt idx="12151">
                  <c:v>5.0547000000000016E-4</c:v>
                </c:pt>
                <c:pt idx="12152">
                  <c:v>5.0734000000000011E-4</c:v>
                </c:pt>
                <c:pt idx="12153">
                  <c:v>5.0341000000000003E-4</c:v>
                </c:pt>
                <c:pt idx="12154">
                  <c:v>5.061000000000001E-4</c:v>
                </c:pt>
                <c:pt idx="12155">
                  <c:v>5.036000000000001E-4</c:v>
                </c:pt>
                <c:pt idx="12156">
                  <c:v>5.061000000000001E-4</c:v>
                </c:pt>
                <c:pt idx="12157">
                  <c:v>5.1420000000000003E-4</c:v>
                </c:pt>
                <c:pt idx="12158">
                  <c:v>4.9799000000000013E-4</c:v>
                </c:pt>
                <c:pt idx="12159">
                  <c:v>5.2503000000000011E-4</c:v>
                </c:pt>
                <c:pt idx="12160">
                  <c:v>5.2917000000000014E-4</c:v>
                </c:pt>
                <c:pt idx="12161">
                  <c:v>5.1608000000000003E-4</c:v>
                </c:pt>
                <c:pt idx="12162">
                  <c:v>5.0485000000000016E-4</c:v>
                </c:pt>
                <c:pt idx="12163">
                  <c:v>5.0547000000000016E-4</c:v>
                </c:pt>
                <c:pt idx="12164">
                  <c:v>5.0277000000000004E-4</c:v>
                </c:pt>
                <c:pt idx="12165">
                  <c:v>4.9799000000000013E-4</c:v>
                </c:pt>
                <c:pt idx="12166">
                  <c:v>4.9578000000000014E-4</c:v>
                </c:pt>
                <c:pt idx="12167">
                  <c:v>5.0547000000000016E-4</c:v>
                </c:pt>
                <c:pt idx="12168">
                  <c:v>4.9832000000000023E-4</c:v>
                </c:pt>
                <c:pt idx="12169">
                  <c:v>5.0797000000000017E-4</c:v>
                </c:pt>
                <c:pt idx="12170">
                  <c:v>5.0235999999999998E-4</c:v>
                </c:pt>
                <c:pt idx="12171">
                  <c:v>5.0531000000000013E-4</c:v>
                </c:pt>
                <c:pt idx="12172">
                  <c:v>4.9924000000000008E-4</c:v>
                </c:pt>
                <c:pt idx="12173">
                  <c:v>4.9674000000000007E-4</c:v>
                </c:pt>
                <c:pt idx="12174">
                  <c:v>5.1544999999999998E-4</c:v>
                </c:pt>
                <c:pt idx="12175">
                  <c:v>4.8751000000000008E-4</c:v>
                </c:pt>
                <c:pt idx="12176">
                  <c:v>4.8489000000000008E-4</c:v>
                </c:pt>
                <c:pt idx="12177">
                  <c:v>4.9069000000000011E-4</c:v>
                </c:pt>
                <c:pt idx="12178">
                  <c:v>5.191900000000001E-4</c:v>
                </c:pt>
                <c:pt idx="12179">
                  <c:v>5.0423000000000015E-4</c:v>
                </c:pt>
                <c:pt idx="12180">
                  <c:v>4.9737000000000023E-4</c:v>
                </c:pt>
                <c:pt idx="12181">
                  <c:v>4.9799000000000013E-4</c:v>
                </c:pt>
                <c:pt idx="12182">
                  <c:v>5.0341000000000003E-4</c:v>
                </c:pt>
                <c:pt idx="12183">
                  <c:v>4.9737000000000023E-4</c:v>
                </c:pt>
                <c:pt idx="12184">
                  <c:v>4.9005000000000012E-4</c:v>
                </c:pt>
                <c:pt idx="12185">
                  <c:v>5.0048000000000009E-4</c:v>
                </c:pt>
                <c:pt idx="12186">
                  <c:v>5.0797000000000017E-4</c:v>
                </c:pt>
                <c:pt idx="12187">
                  <c:v>5.0404000000000009E-4</c:v>
                </c:pt>
                <c:pt idx="12188">
                  <c:v>4.9549000000000001E-4</c:v>
                </c:pt>
                <c:pt idx="12189">
                  <c:v>5.0547000000000016E-4</c:v>
                </c:pt>
                <c:pt idx="12190">
                  <c:v>5.0984000000000012E-4</c:v>
                </c:pt>
                <c:pt idx="12191">
                  <c:v>5.0468000000000008E-4</c:v>
                </c:pt>
                <c:pt idx="12192">
                  <c:v>4.9861000000000013E-4</c:v>
                </c:pt>
                <c:pt idx="12193">
                  <c:v>4.9861000000000013E-4</c:v>
                </c:pt>
                <c:pt idx="12194">
                  <c:v>4.9832000000000023E-4</c:v>
                </c:pt>
                <c:pt idx="12195">
                  <c:v>4.9425000000000011E-4</c:v>
                </c:pt>
                <c:pt idx="12196">
                  <c:v>5.0734000000000011E-4</c:v>
                </c:pt>
                <c:pt idx="12197">
                  <c:v>5.0173000000000004E-4</c:v>
                </c:pt>
                <c:pt idx="12198">
                  <c:v>5.0468000000000008E-4</c:v>
                </c:pt>
                <c:pt idx="12199">
                  <c:v>5.0298000000000009E-4</c:v>
                </c:pt>
                <c:pt idx="12200">
                  <c:v>5.0173000000000004E-4</c:v>
                </c:pt>
                <c:pt idx="12201">
                  <c:v>5.0111000000000014E-4</c:v>
                </c:pt>
                <c:pt idx="12202">
                  <c:v>5.0111000000000014E-4</c:v>
                </c:pt>
                <c:pt idx="12203">
                  <c:v>5.0404000000000009E-4</c:v>
                </c:pt>
                <c:pt idx="12204">
                  <c:v>5.0173000000000004E-4</c:v>
                </c:pt>
                <c:pt idx="12205">
                  <c:v>5.036000000000001E-4</c:v>
                </c:pt>
                <c:pt idx="12206">
                  <c:v>5.097700000000001E-4</c:v>
                </c:pt>
                <c:pt idx="12207">
                  <c:v>5.036000000000001E-4</c:v>
                </c:pt>
                <c:pt idx="12208">
                  <c:v>4.9132000000000006E-4</c:v>
                </c:pt>
                <c:pt idx="12209">
                  <c:v>4.9986000000000008E-4</c:v>
                </c:pt>
                <c:pt idx="12210">
                  <c:v>5.0298000000000009E-4</c:v>
                </c:pt>
                <c:pt idx="12211">
                  <c:v>5.036000000000001E-4</c:v>
                </c:pt>
                <c:pt idx="12212">
                  <c:v>5.0277000000000004E-4</c:v>
                </c:pt>
                <c:pt idx="12213">
                  <c:v>4.9549000000000001E-4</c:v>
                </c:pt>
                <c:pt idx="12214">
                  <c:v>4.9487000000000012E-4</c:v>
                </c:pt>
                <c:pt idx="12215">
                  <c:v>5.1612000000000012E-4</c:v>
                </c:pt>
                <c:pt idx="12216">
                  <c:v>5.0048000000000009E-4</c:v>
                </c:pt>
                <c:pt idx="12217">
                  <c:v>5.0922000000000012E-4</c:v>
                </c:pt>
                <c:pt idx="12218">
                  <c:v>4.9612000000000007E-4</c:v>
                </c:pt>
                <c:pt idx="12219">
                  <c:v>5.1046000000000012E-4</c:v>
                </c:pt>
                <c:pt idx="12220">
                  <c:v>4.9705000000000018E-4</c:v>
                </c:pt>
                <c:pt idx="12221">
                  <c:v>5.3603000000000006E-4</c:v>
                </c:pt>
                <c:pt idx="12222">
                  <c:v>4.8306000000000016E-4</c:v>
                </c:pt>
                <c:pt idx="12223">
                  <c:v>4.8751000000000008E-4</c:v>
                </c:pt>
                <c:pt idx="12224">
                  <c:v>5.0922000000000012E-4</c:v>
                </c:pt>
                <c:pt idx="12225">
                  <c:v>5.0485000000000016E-4</c:v>
                </c:pt>
                <c:pt idx="12226">
                  <c:v>4.9323000000000021E-4</c:v>
                </c:pt>
                <c:pt idx="12227">
                  <c:v>4.938700000000002E-4</c:v>
                </c:pt>
                <c:pt idx="12228">
                  <c:v>4.9737000000000023E-4</c:v>
                </c:pt>
                <c:pt idx="12229">
                  <c:v>4.9674000000000007E-4</c:v>
                </c:pt>
                <c:pt idx="12230">
                  <c:v>5.0298000000000009E-4</c:v>
                </c:pt>
                <c:pt idx="12231">
                  <c:v>4.9799000000000013E-4</c:v>
                </c:pt>
                <c:pt idx="12232">
                  <c:v>5.0423000000000015E-4</c:v>
                </c:pt>
                <c:pt idx="12233">
                  <c:v>5.3229000000000004E-4</c:v>
                </c:pt>
                <c:pt idx="12234">
                  <c:v>5.0086000000000011E-4</c:v>
                </c:pt>
                <c:pt idx="12235">
                  <c:v>4.9612000000000007E-4</c:v>
                </c:pt>
                <c:pt idx="12236">
                  <c:v>5.0111000000000014E-4</c:v>
                </c:pt>
                <c:pt idx="12237">
                  <c:v>4.9986000000000008E-4</c:v>
                </c:pt>
                <c:pt idx="12238">
                  <c:v>4.9362000000000017E-4</c:v>
                </c:pt>
                <c:pt idx="12239">
                  <c:v>5.0797000000000017E-4</c:v>
                </c:pt>
                <c:pt idx="12240">
                  <c:v>4.9832000000000023E-4</c:v>
                </c:pt>
                <c:pt idx="12241">
                  <c:v>5.0235999999999998E-4</c:v>
                </c:pt>
                <c:pt idx="12242">
                  <c:v>5.0797000000000017E-4</c:v>
                </c:pt>
                <c:pt idx="12243">
                  <c:v>5.0423000000000015E-4</c:v>
                </c:pt>
                <c:pt idx="12244">
                  <c:v>5.0984000000000012E-4</c:v>
                </c:pt>
                <c:pt idx="12245">
                  <c:v>4.9737000000000023E-4</c:v>
                </c:pt>
                <c:pt idx="12246">
                  <c:v>5.0341000000000003E-4</c:v>
                </c:pt>
                <c:pt idx="12247">
                  <c:v>4.9549000000000001E-4</c:v>
                </c:pt>
                <c:pt idx="12248">
                  <c:v>5.0734000000000011E-4</c:v>
                </c:pt>
                <c:pt idx="12249">
                  <c:v>5.0547000000000016E-4</c:v>
                </c:pt>
                <c:pt idx="12250">
                  <c:v>4.9705000000000018E-4</c:v>
                </c:pt>
                <c:pt idx="12251">
                  <c:v>5.0298000000000009E-4</c:v>
                </c:pt>
                <c:pt idx="12252">
                  <c:v>5.1104000000000004E-4</c:v>
                </c:pt>
                <c:pt idx="12253">
                  <c:v>4.8369000000000011E-4</c:v>
                </c:pt>
                <c:pt idx="12254">
                  <c:v>4.886300000000001E-4</c:v>
                </c:pt>
                <c:pt idx="12255">
                  <c:v>5.3167000000000015E-4</c:v>
                </c:pt>
                <c:pt idx="12256">
                  <c:v>4.8878000000000007E-4</c:v>
                </c:pt>
                <c:pt idx="12257">
                  <c:v>4.886300000000001E-4</c:v>
                </c:pt>
                <c:pt idx="12258">
                  <c:v>5.0111000000000014E-4</c:v>
                </c:pt>
                <c:pt idx="12259">
                  <c:v>5.1296000000000013E-4</c:v>
                </c:pt>
                <c:pt idx="12260">
                  <c:v>5.1740000000000011E-4</c:v>
                </c:pt>
                <c:pt idx="12261">
                  <c:v>5.0797000000000017E-4</c:v>
                </c:pt>
                <c:pt idx="12262">
                  <c:v>5.1544999999999998E-4</c:v>
                </c:pt>
                <c:pt idx="12263">
                  <c:v>4.9425000000000011E-4</c:v>
                </c:pt>
                <c:pt idx="12264">
                  <c:v>5.0734000000000011E-4</c:v>
                </c:pt>
                <c:pt idx="12265">
                  <c:v>5.0404000000000009E-4</c:v>
                </c:pt>
                <c:pt idx="12266">
                  <c:v>4.9959000000000006E-4</c:v>
                </c:pt>
                <c:pt idx="12267">
                  <c:v>4.9737000000000023E-4</c:v>
                </c:pt>
                <c:pt idx="12268">
                  <c:v>5.0235999999999998E-4</c:v>
                </c:pt>
                <c:pt idx="12269">
                  <c:v>5.0111000000000014E-4</c:v>
                </c:pt>
                <c:pt idx="12270">
                  <c:v>4.9300000000000006E-4</c:v>
                </c:pt>
                <c:pt idx="12271">
                  <c:v>5.0173000000000004E-4</c:v>
                </c:pt>
                <c:pt idx="12272">
                  <c:v>4.9986000000000008E-4</c:v>
                </c:pt>
                <c:pt idx="12273">
                  <c:v>5.0485000000000016E-4</c:v>
                </c:pt>
                <c:pt idx="12274">
                  <c:v>4.9799000000000013E-4</c:v>
                </c:pt>
                <c:pt idx="12275">
                  <c:v>4.9362000000000017E-4</c:v>
                </c:pt>
                <c:pt idx="12276">
                  <c:v>5.0485000000000016E-4</c:v>
                </c:pt>
                <c:pt idx="12277">
                  <c:v>5.0111000000000014E-4</c:v>
                </c:pt>
                <c:pt idx="12278">
                  <c:v>5.0659000000000001E-4</c:v>
                </c:pt>
                <c:pt idx="12279">
                  <c:v>5.0859000000000006E-4</c:v>
                </c:pt>
                <c:pt idx="12280">
                  <c:v>5.0111000000000014E-4</c:v>
                </c:pt>
                <c:pt idx="12281">
                  <c:v>4.9487000000000012E-4</c:v>
                </c:pt>
                <c:pt idx="12282">
                  <c:v>5.0111000000000014E-4</c:v>
                </c:pt>
                <c:pt idx="12283">
                  <c:v>5.0235999999999998E-4</c:v>
                </c:pt>
                <c:pt idx="12284">
                  <c:v>4.9799000000000013E-4</c:v>
                </c:pt>
                <c:pt idx="12285">
                  <c:v>4.9674000000000007E-4</c:v>
                </c:pt>
                <c:pt idx="12286">
                  <c:v>4.9959000000000006E-4</c:v>
                </c:pt>
                <c:pt idx="12287">
                  <c:v>5.0111000000000014E-4</c:v>
                </c:pt>
                <c:pt idx="12288">
                  <c:v>5.0048000000000009E-4</c:v>
                </c:pt>
                <c:pt idx="12289">
                  <c:v>5.0235999999999998E-4</c:v>
                </c:pt>
                <c:pt idx="12290">
                  <c:v>4.9799000000000013E-4</c:v>
                </c:pt>
                <c:pt idx="12291">
                  <c:v>4.9674000000000007E-4</c:v>
                </c:pt>
                <c:pt idx="12292">
                  <c:v>5.0468000000000008E-4</c:v>
                </c:pt>
                <c:pt idx="12293">
                  <c:v>5.0173000000000004E-4</c:v>
                </c:pt>
                <c:pt idx="12294">
                  <c:v>5.1109000000000007E-4</c:v>
                </c:pt>
                <c:pt idx="12295">
                  <c:v>4.9959000000000006E-4</c:v>
                </c:pt>
                <c:pt idx="12296">
                  <c:v>4.9300000000000006E-4</c:v>
                </c:pt>
                <c:pt idx="12297">
                  <c:v>4.9861000000000013E-4</c:v>
                </c:pt>
                <c:pt idx="12298">
                  <c:v>4.9487000000000012E-4</c:v>
                </c:pt>
                <c:pt idx="12299">
                  <c:v>5.0298000000000009E-4</c:v>
                </c:pt>
                <c:pt idx="12300">
                  <c:v>4.9924000000000008E-4</c:v>
                </c:pt>
                <c:pt idx="12301">
                  <c:v>4.9705000000000018E-4</c:v>
                </c:pt>
                <c:pt idx="12302">
                  <c:v>5.061000000000001E-4</c:v>
                </c:pt>
                <c:pt idx="12303">
                  <c:v>5.0547000000000016E-4</c:v>
                </c:pt>
                <c:pt idx="12304">
                  <c:v>4.9896000000000022E-4</c:v>
                </c:pt>
                <c:pt idx="12305">
                  <c:v>4.9514000000000014E-4</c:v>
                </c:pt>
                <c:pt idx="12306">
                  <c:v>5.0048000000000009E-4</c:v>
                </c:pt>
                <c:pt idx="12307">
                  <c:v>4.9300000000000006E-4</c:v>
                </c:pt>
                <c:pt idx="12308">
                  <c:v>5.0423000000000015E-4</c:v>
                </c:pt>
                <c:pt idx="12309">
                  <c:v>5.0659000000000001E-4</c:v>
                </c:pt>
                <c:pt idx="12310">
                  <c:v>4.9549000000000001E-4</c:v>
                </c:pt>
                <c:pt idx="12311">
                  <c:v>5.0423000000000015E-4</c:v>
                </c:pt>
                <c:pt idx="12312">
                  <c:v>5.0048000000000009E-4</c:v>
                </c:pt>
                <c:pt idx="12313">
                  <c:v>5.0173000000000004E-4</c:v>
                </c:pt>
                <c:pt idx="12314">
                  <c:v>5.0298000000000009E-4</c:v>
                </c:pt>
                <c:pt idx="12315">
                  <c:v>4.9674000000000007E-4</c:v>
                </c:pt>
                <c:pt idx="12316">
                  <c:v>4.9487000000000012E-4</c:v>
                </c:pt>
                <c:pt idx="12317">
                  <c:v>4.9705000000000018E-4</c:v>
                </c:pt>
                <c:pt idx="12318">
                  <c:v>4.9799000000000013E-4</c:v>
                </c:pt>
                <c:pt idx="12319">
                  <c:v>4.9425000000000011E-4</c:v>
                </c:pt>
                <c:pt idx="12320">
                  <c:v>4.9924000000000008E-4</c:v>
                </c:pt>
                <c:pt idx="12321">
                  <c:v>4.8552000000000008E-4</c:v>
                </c:pt>
                <c:pt idx="12322">
                  <c:v>4.9612000000000007E-4</c:v>
                </c:pt>
                <c:pt idx="12323">
                  <c:v>4.9300000000000006E-4</c:v>
                </c:pt>
                <c:pt idx="12324">
                  <c:v>4.9924000000000008E-4</c:v>
                </c:pt>
                <c:pt idx="12325">
                  <c:v>4.9612000000000007E-4</c:v>
                </c:pt>
                <c:pt idx="12326">
                  <c:v>4.9300000000000006E-4</c:v>
                </c:pt>
                <c:pt idx="12327">
                  <c:v>4.9487000000000012E-4</c:v>
                </c:pt>
                <c:pt idx="12328">
                  <c:v>4.9425000000000011E-4</c:v>
                </c:pt>
                <c:pt idx="12329">
                  <c:v>5.036000000000001E-4</c:v>
                </c:pt>
                <c:pt idx="12330">
                  <c:v>4.9705000000000018E-4</c:v>
                </c:pt>
                <c:pt idx="12331">
                  <c:v>4.905100000000001E-4</c:v>
                </c:pt>
                <c:pt idx="12332">
                  <c:v>4.9768000000000024E-4</c:v>
                </c:pt>
                <c:pt idx="12333">
                  <c:v>4.9450000000000015E-4</c:v>
                </c:pt>
                <c:pt idx="12334">
                  <c:v>4.9612000000000007E-4</c:v>
                </c:pt>
                <c:pt idx="12335">
                  <c:v>5.0111000000000014E-4</c:v>
                </c:pt>
                <c:pt idx="12336">
                  <c:v>4.9005000000000012E-4</c:v>
                </c:pt>
                <c:pt idx="12337">
                  <c:v>5.0235999999999998E-4</c:v>
                </c:pt>
                <c:pt idx="12338">
                  <c:v>4.9450000000000015E-4</c:v>
                </c:pt>
                <c:pt idx="12339">
                  <c:v>4.9549000000000001E-4</c:v>
                </c:pt>
                <c:pt idx="12340">
                  <c:v>4.8926000000000004E-4</c:v>
                </c:pt>
                <c:pt idx="12341">
                  <c:v>4.8365000000000013E-4</c:v>
                </c:pt>
                <c:pt idx="12342">
                  <c:v>4.8751000000000008E-4</c:v>
                </c:pt>
                <c:pt idx="12343">
                  <c:v>5.0048000000000009E-4</c:v>
                </c:pt>
                <c:pt idx="12344">
                  <c:v>4.8751000000000008E-4</c:v>
                </c:pt>
                <c:pt idx="12345">
                  <c:v>5.2107000000000011E-4</c:v>
                </c:pt>
                <c:pt idx="12346">
                  <c:v>5.0111000000000014E-4</c:v>
                </c:pt>
                <c:pt idx="12347">
                  <c:v>5.0111000000000014E-4</c:v>
                </c:pt>
                <c:pt idx="12348">
                  <c:v>4.9238000000000016E-4</c:v>
                </c:pt>
                <c:pt idx="12349">
                  <c:v>4.9549000000000001E-4</c:v>
                </c:pt>
                <c:pt idx="12350">
                  <c:v>4.9425000000000011E-4</c:v>
                </c:pt>
                <c:pt idx="12351">
                  <c:v>4.905100000000001E-4</c:v>
                </c:pt>
                <c:pt idx="12352">
                  <c:v>4.8988000000000015E-4</c:v>
                </c:pt>
                <c:pt idx="12353">
                  <c:v>4.9300000000000006E-4</c:v>
                </c:pt>
                <c:pt idx="12354">
                  <c:v>4.8427000000000008E-4</c:v>
                </c:pt>
                <c:pt idx="12355">
                  <c:v>4.8687000000000009E-4</c:v>
                </c:pt>
                <c:pt idx="12356">
                  <c:v>4.8614000000000009E-4</c:v>
                </c:pt>
                <c:pt idx="12357">
                  <c:v>4.8926000000000004E-4</c:v>
                </c:pt>
                <c:pt idx="12358">
                  <c:v>4.9768000000000024E-4</c:v>
                </c:pt>
                <c:pt idx="12359">
                  <c:v>4.8801000000000009E-4</c:v>
                </c:pt>
                <c:pt idx="12360">
                  <c:v>4.9674000000000007E-4</c:v>
                </c:pt>
                <c:pt idx="12361">
                  <c:v>4.6743000000000007E-4</c:v>
                </c:pt>
                <c:pt idx="12362">
                  <c:v>4.7225000000000001E-4</c:v>
                </c:pt>
                <c:pt idx="12363">
                  <c:v>4.755400000000001E-4</c:v>
                </c:pt>
                <c:pt idx="12364">
                  <c:v>4.9069000000000011E-4</c:v>
                </c:pt>
                <c:pt idx="12365">
                  <c:v>4.9175000000000011E-4</c:v>
                </c:pt>
                <c:pt idx="12366">
                  <c:v>4.8302000000000018E-4</c:v>
                </c:pt>
                <c:pt idx="12367">
                  <c:v>4.8427000000000008E-4</c:v>
                </c:pt>
                <c:pt idx="12368">
                  <c:v>4.9674000000000007E-4</c:v>
                </c:pt>
                <c:pt idx="12369">
                  <c:v>4.7990000000000012E-4</c:v>
                </c:pt>
                <c:pt idx="12370">
                  <c:v>4.755400000000001E-4</c:v>
                </c:pt>
                <c:pt idx="12371">
                  <c:v>4.8427000000000008E-4</c:v>
                </c:pt>
                <c:pt idx="12372">
                  <c:v>4.9238000000000016E-4</c:v>
                </c:pt>
                <c:pt idx="12373">
                  <c:v>4.7990000000000012E-4</c:v>
                </c:pt>
                <c:pt idx="12374">
                  <c:v>4.905100000000001E-4</c:v>
                </c:pt>
                <c:pt idx="12375">
                  <c:v>4.8675999999999998E-4</c:v>
                </c:pt>
                <c:pt idx="12376">
                  <c:v>4.8559999999999999E-4</c:v>
                </c:pt>
                <c:pt idx="12377">
                  <c:v>4.8115000000000007E-4</c:v>
                </c:pt>
                <c:pt idx="12378">
                  <c:v>4.8051000000000007E-4</c:v>
                </c:pt>
                <c:pt idx="12379">
                  <c:v>4.8801000000000009E-4</c:v>
                </c:pt>
                <c:pt idx="12380">
                  <c:v>4.8739000000000009E-4</c:v>
                </c:pt>
                <c:pt idx="12381">
                  <c:v>4.843300000000001E-4</c:v>
                </c:pt>
                <c:pt idx="12382">
                  <c:v>4.8427000000000008E-4</c:v>
                </c:pt>
                <c:pt idx="12383">
                  <c:v>4.8427000000000008E-4</c:v>
                </c:pt>
                <c:pt idx="12384">
                  <c:v>4.9300000000000006E-4</c:v>
                </c:pt>
                <c:pt idx="12385">
                  <c:v>4.8815000000000013E-4</c:v>
                </c:pt>
                <c:pt idx="12386">
                  <c:v>4.779700000000002E-4</c:v>
                </c:pt>
                <c:pt idx="12387">
                  <c:v>4.905100000000001E-4</c:v>
                </c:pt>
                <c:pt idx="12388">
                  <c:v>4.8801000000000009E-4</c:v>
                </c:pt>
                <c:pt idx="12389">
                  <c:v>4.8739000000000009E-4</c:v>
                </c:pt>
                <c:pt idx="12390">
                  <c:v>4.8926000000000004E-4</c:v>
                </c:pt>
                <c:pt idx="12391">
                  <c:v>4.8926000000000004E-4</c:v>
                </c:pt>
                <c:pt idx="12392">
                  <c:v>4.9514000000000014E-4</c:v>
                </c:pt>
                <c:pt idx="12393">
                  <c:v>4.8177000000000007E-4</c:v>
                </c:pt>
                <c:pt idx="12394">
                  <c:v>4.8624000000000003E-4</c:v>
                </c:pt>
                <c:pt idx="12395">
                  <c:v>4.8365000000000013E-4</c:v>
                </c:pt>
                <c:pt idx="12396">
                  <c:v>4.8624000000000003E-4</c:v>
                </c:pt>
                <c:pt idx="12397">
                  <c:v>4.8365000000000013E-4</c:v>
                </c:pt>
                <c:pt idx="12398">
                  <c:v>4.8801000000000009E-4</c:v>
                </c:pt>
                <c:pt idx="12399">
                  <c:v>4.8739000000000009E-4</c:v>
                </c:pt>
                <c:pt idx="12400">
                  <c:v>4.8675999999999998E-4</c:v>
                </c:pt>
                <c:pt idx="12401">
                  <c:v>4.8815000000000013E-4</c:v>
                </c:pt>
                <c:pt idx="12402">
                  <c:v>4.8427000000000008E-4</c:v>
                </c:pt>
                <c:pt idx="12403">
                  <c:v>4.8115000000000007E-4</c:v>
                </c:pt>
                <c:pt idx="12404">
                  <c:v>4.7416000000000022E-4</c:v>
                </c:pt>
                <c:pt idx="12405">
                  <c:v>4.9238000000000016E-4</c:v>
                </c:pt>
                <c:pt idx="12406">
                  <c:v>4.5558000000000008E-4</c:v>
                </c:pt>
                <c:pt idx="12407">
                  <c:v>4.8739000000000009E-4</c:v>
                </c:pt>
                <c:pt idx="12408">
                  <c:v>4.8302000000000018E-4</c:v>
                </c:pt>
                <c:pt idx="12409">
                  <c:v>4.8177000000000007E-4</c:v>
                </c:pt>
                <c:pt idx="12410">
                  <c:v>4.7861000000000014E-4</c:v>
                </c:pt>
                <c:pt idx="12411">
                  <c:v>4.9861000000000013E-4</c:v>
                </c:pt>
                <c:pt idx="12412">
                  <c:v>4.8926000000000004E-4</c:v>
                </c:pt>
                <c:pt idx="12413">
                  <c:v>4.8624000000000003E-4</c:v>
                </c:pt>
                <c:pt idx="12414">
                  <c:v>4.8489000000000008E-4</c:v>
                </c:pt>
                <c:pt idx="12415">
                  <c:v>4.843300000000001E-4</c:v>
                </c:pt>
                <c:pt idx="12416">
                  <c:v>4.8427000000000008E-4</c:v>
                </c:pt>
                <c:pt idx="12417">
                  <c:v>4.8614000000000009E-4</c:v>
                </c:pt>
                <c:pt idx="12418">
                  <c:v>4.9196000000000027E-4</c:v>
                </c:pt>
                <c:pt idx="12419">
                  <c:v>4.7491000000000015E-4</c:v>
                </c:pt>
                <c:pt idx="12420">
                  <c:v>4.8926000000000004E-4</c:v>
                </c:pt>
                <c:pt idx="12421">
                  <c:v>4.9300000000000006E-4</c:v>
                </c:pt>
                <c:pt idx="12422">
                  <c:v>4.9069000000000011E-4</c:v>
                </c:pt>
                <c:pt idx="12423">
                  <c:v>4.843300000000001E-4</c:v>
                </c:pt>
                <c:pt idx="12424">
                  <c:v>4.9514000000000014E-4</c:v>
                </c:pt>
                <c:pt idx="12425">
                  <c:v>4.8306000000000016E-4</c:v>
                </c:pt>
                <c:pt idx="12426">
                  <c:v>4.7803000000000016E-4</c:v>
                </c:pt>
                <c:pt idx="12427">
                  <c:v>4.8739000000000009E-4</c:v>
                </c:pt>
                <c:pt idx="12428">
                  <c:v>4.9487000000000012E-4</c:v>
                </c:pt>
                <c:pt idx="12429">
                  <c:v>4.8115000000000007E-4</c:v>
                </c:pt>
                <c:pt idx="12430">
                  <c:v>4.7990000000000012E-4</c:v>
                </c:pt>
                <c:pt idx="12431">
                  <c:v>4.9986000000000008E-4</c:v>
                </c:pt>
                <c:pt idx="12432">
                  <c:v>4.8614000000000009E-4</c:v>
                </c:pt>
                <c:pt idx="12433">
                  <c:v>4.9362000000000017E-4</c:v>
                </c:pt>
                <c:pt idx="12434">
                  <c:v>4.8751000000000008E-4</c:v>
                </c:pt>
                <c:pt idx="12435">
                  <c:v>4.7928000000000006E-4</c:v>
                </c:pt>
                <c:pt idx="12436">
                  <c:v>4.8926000000000004E-4</c:v>
                </c:pt>
                <c:pt idx="12437">
                  <c:v>4.9487000000000012E-4</c:v>
                </c:pt>
                <c:pt idx="12438">
                  <c:v>4.8053000000000012E-4</c:v>
                </c:pt>
                <c:pt idx="12439">
                  <c:v>4.5953000000000009E-4</c:v>
                </c:pt>
                <c:pt idx="12440">
                  <c:v>4.905100000000001E-4</c:v>
                </c:pt>
                <c:pt idx="12441">
                  <c:v>4.8988000000000015E-4</c:v>
                </c:pt>
                <c:pt idx="12442">
                  <c:v>4.8614000000000009E-4</c:v>
                </c:pt>
                <c:pt idx="12443">
                  <c:v>4.9260000000000026E-4</c:v>
                </c:pt>
                <c:pt idx="12444">
                  <c:v>4.8053000000000012E-4</c:v>
                </c:pt>
                <c:pt idx="12445">
                  <c:v>4.7866000000000022E-4</c:v>
                </c:pt>
                <c:pt idx="12446">
                  <c:v>4.8115000000000007E-4</c:v>
                </c:pt>
                <c:pt idx="12447">
                  <c:v>4.9300000000000006E-4</c:v>
                </c:pt>
                <c:pt idx="12448">
                  <c:v>5.0734000000000011E-4</c:v>
                </c:pt>
                <c:pt idx="12449">
                  <c:v>4.9175000000000011E-4</c:v>
                </c:pt>
                <c:pt idx="12450">
                  <c:v>4.9487000000000012E-4</c:v>
                </c:pt>
                <c:pt idx="12451">
                  <c:v>4.8177000000000007E-4</c:v>
                </c:pt>
                <c:pt idx="12452">
                  <c:v>4.8614000000000009E-4</c:v>
                </c:pt>
                <c:pt idx="12453">
                  <c:v>4.8878000000000007E-4</c:v>
                </c:pt>
                <c:pt idx="12454">
                  <c:v>4.9175000000000011E-4</c:v>
                </c:pt>
                <c:pt idx="12455">
                  <c:v>4.8926000000000004E-4</c:v>
                </c:pt>
                <c:pt idx="12456">
                  <c:v>4.742900000000001E-4</c:v>
                </c:pt>
                <c:pt idx="12457">
                  <c:v>4.7304000000000015E-4</c:v>
                </c:pt>
                <c:pt idx="12458">
                  <c:v>4.9196000000000027E-4</c:v>
                </c:pt>
                <c:pt idx="12459">
                  <c:v>4.7990000000000012E-4</c:v>
                </c:pt>
                <c:pt idx="12460">
                  <c:v>4.8427000000000008E-4</c:v>
                </c:pt>
                <c:pt idx="12461">
                  <c:v>4.8240000000000002E-4</c:v>
                </c:pt>
                <c:pt idx="12462">
                  <c:v>4.9323000000000021E-4</c:v>
                </c:pt>
                <c:pt idx="12463">
                  <c:v>4.9514000000000014E-4</c:v>
                </c:pt>
                <c:pt idx="12464">
                  <c:v>4.7803000000000016E-4</c:v>
                </c:pt>
                <c:pt idx="12465">
                  <c:v>4.7990000000000012E-4</c:v>
                </c:pt>
                <c:pt idx="12466">
                  <c:v>4.8427000000000008E-4</c:v>
                </c:pt>
                <c:pt idx="12467">
                  <c:v>4.9069000000000011E-4</c:v>
                </c:pt>
                <c:pt idx="12468">
                  <c:v>4.9549000000000001E-4</c:v>
                </c:pt>
                <c:pt idx="12469">
                  <c:v>4.6907000000000009E-4</c:v>
                </c:pt>
                <c:pt idx="12470">
                  <c:v>4.8489000000000008E-4</c:v>
                </c:pt>
                <c:pt idx="12471">
                  <c:v>4.7990000000000012E-4</c:v>
                </c:pt>
                <c:pt idx="12472">
                  <c:v>4.8941999999999996E-4</c:v>
                </c:pt>
                <c:pt idx="12473">
                  <c:v>4.7990000000000012E-4</c:v>
                </c:pt>
                <c:pt idx="12474">
                  <c:v>4.8614000000000009E-4</c:v>
                </c:pt>
                <c:pt idx="12475">
                  <c:v>4.736700000000002E-4</c:v>
                </c:pt>
                <c:pt idx="12476">
                  <c:v>4.8240000000000002E-4</c:v>
                </c:pt>
                <c:pt idx="12477">
                  <c:v>4.8675999999999998E-4</c:v>
                </c:pt>
                <c:pt idx="12478">
                  <c:v>4.8306000000000016E-4</c:v>
                </c:pt>
                <c:pt idx="12479">
                  <c:v>4.9113000000000021E-4</c:v>
                </c:pt>
                <c:pt idx="12480">
                  <c:v>4.9113000000000021E-4</c:v>
                </c:pt>
                <c:pt idx="12481">
                  <c:v>4.8302000000000018E-4</c:v>
                </c:pt>
                <c:pt idx="12482">
                  <c:v>4.7928000000000006E-4</c:v>
                </c:pt>
                <c:pt idx="12483">
                  <c:v>4.8365000000000013E-4</c:v>
                </c:pt>
                <c:pt idx="12484">
                  <c:v>4.9196000000000027E-4</c:v>
                </c:pt>
                <c:pt idx="12485">
                  <c:v>4.8369000000000011E-4</c:v>
                </c:pt>
                <c:pt idx="12486">
                  <c:v>4.8739000000000009E-4</c:v>
                </c:pt>
                <c:pt idx="12487">
                  <c:v>4.9362000000000017E-4</c:v>
                </c:pt>
                <c:pt idx="12488">
                  <c:v>4.7928000000000006E-4</c:v>
                </c:pt>
                <c:pt idx="12489">
                  <c:v>4.8926000000000004E-4</c:v>
                </c:pt>
                <c:pt idx="12490">
                  <c:v>4.9514000000000014E-4</c:v>
                </c:pt>
                <c:pt idx="12491">
                  <c:v>4.886300000000001E-4</c:v>
                </c:pt>
                <c:pt idx="12492">
                  <c:v>4.8801000000000009E-4</c:v>
                </c:pt>
                <c:pt idx="12493">
                  <c:v>4.8614000000000009E-4</c:v>
                </c:pt>
                <c:pt idx="12494">
                  <c:v>4.8115000000000007E-4</c:v>
                </c:pt>
                <c:pt idx="12495">
                  <c:v>4.843300000000001E-4</c:v>
                </c:pt>
                <c:pt idx="12496">
                  <c:v>4.9323000000000021E-4</c:v>
                </c:pt>
                <c:pt idx="12497">
                  <c:v>4.9705000000000018E-4</c:v>
                </c:pt>
                <c:pt idx="12498">
                  <c:v>5.0111000000000014E-4</c:v>
                </c:pt>
                <c:pt idx="12499">
                  <c:v>4.8115000000000007E-4</c:v>
                </c:pt>
                <c:pt idx="12500">
                  <c:v>4.8115000000000007E-4</c:v>
                </c:pt>
                <c:pt idx="12501">
                  <c:v>4.8489000000000008E-4</c:v>
                </c:pt>
                <c:pt idx="12502">
                  <c:v>4.7924000000000008E-4</c:v>
                </c:pt>
                <c:pt idx="12503">
                  <c:v>4.8369000000000011E-4</c:v>
                </c:pt>
                <c:pt idx="12504">
                  <c:v>4.9549000000000001E-4</c:v>
                </c:pt>
                <c:pt idx="12505">
                  <c:v>4.8675999999999998E-4</c:v>
                </c:pt>
                <c:pt idx="12506">
                  <c:v>5.0111000000000014E-4</c:v>
                </c:pt>
                <c:pt idx="12507">
                  <c:v>4.7416000000000022E-4</c:v>
                </c:pt>
                <c:pt idx="12508">
                  <c:v>4.886300000000001E-4</c:v>
                </c:pt>
                <c:pt idx="12509">
                  <c:v>4.9578000000000014E-4</c:v>
                </c:pt>
                <c:pt idx="12510">
                  <c:v>4.7741000000000011E-4</c:v>
                </c:pt>
                <c:pt idx="12511">
                  <c:v>4.8739000000000009E-4</c:v>
                </c:pt>
                <c:pt idx="12512">
                  <c:v>4.8177000000000007E-4</c:v>
                </c:pt>
                <c:pt idx="12513">
                  <c:v>4.8559999999999999E-4</c:v>
                </c:pt>
                <c:pt idx="12514">
                  <c:v>4.9737000000000023E-4</c:v>
                </c:pt>
                <c:pt idx="12515">
                  <c:v>4.886300000000001E-4</c:v>
                </c:pt>
                <c:pt idx="12516">
                  <c:v>4.8427000000000008E-4</c:v>
                </c:pt>
                <c:pt idx="12517">
                  <c:v>4.7670000000000004E-4</c:v>
                </c:pt>
                <c:pt idx="12518">
                  <c:v>4.886300000000001E-4</c:v>
                </c:pt>
                <c:pt idx="12519">
                  <c:v>4.8179000000000001E-4</c:v>
                </c:pt>
                <c:pt idx="12520">
                  <c:v>4.9737000000000023E-4</c:v>
                </c:pt>
                <c:pt idx="12521">
                  <c:v>4.938700000000002E-4</c:v>
                </c:pt>
                <c:pt idx="12522">
                  <c:v>4.7866000000000022E-4</c:v>
                </c:pt>
                <c:pt idx="12523">
                  <c:v>4.8552000000000008E-4</c:v>
                </c:pt>
                <c:pt idx="12524">
                  <c:v>4.8675999999999998E-4</c:v>
                </c:pt>
                <c:pt idx="12525">
                  <c:v>4.9196000000000027E-4</c:v>
                </c:pt>
                <c:pt idx="12526">
                  <c:v>4.8988000000000015E-4</c:v>
                </c:pt>
                <c:pt idx="12527">
                  <c:v>4.8177000000000007E-4</c:v>
                </c:pt>
                <c:pt idx="12528">
                  <c:v>4.8365000000000013E-4</c:v>
                </c:pt>
                <c:pt idx="12529">
                  <c:v>4.7861000000000014E-4</c:v>
                </c:pt>
                <c:pt idx="12530">
                  <c:v>4.8739000000000009E-4</c:v>
                </c:pt>
                <c:pt idx="12531">
                  <c:v>4.8675999999999998E-4</c:v>
                </c:pt>
                <c:pt idx="12532">
                  <c:v>4.8177000000000007E-4</c:v>
                </c:pt>
                <c:pt idx="12533">
                  <c:v>4.9132000000000006E-4</c:v>
                </c:pt>
                <c:pt idx="12534">
                  <c:v>4.9175000000000011E-4</c:v>
                </c:pt>
                <c:pt idx="12535">
                  <c:v>4.9450000000000015E-4</c:v>
                </c:pt>
                <c:pt idx="12536">
                  <c:v>4.8489000000000008E-4</c:v>
                </c:pt>
                <c:pt idx="12537">
                  <c:v>4.9323000000000021E-4</c:v>
                </c:pt>
                <c:pt idx="12538">
                  <c:v>4.7928000000000006E-4</c:v>
                </c:pt>
                <c:pt idx="12539">
                  <c:v>4.9799000000000013E-4</c:v>
                </c:pt>
                <c:pt idx="12540">
                  <c:v>4.8552000000000008E-4</c:v>
                </c:pt>
                <c:pt idx="12541">
                  <c:v>4.9260000000000026E-4</c:v>
                </c:pt>
                <c:pt idx="12542">
                  <c:v>4.8687000000000009E-4</c:v>
                </c:pt>
                <c:pt idx="12543">
                  <c:v>4.9300000000000006E-4</c:v>
                </c:pt>
                <c:pt idx="12544">
                  <c:v>4.8051000000000007E-4</c:v>
                </c:pt>
                <c:pt idx="12545">
                  <c:v>4.8614000000000009E-4</c:v>
                </c:pt>
                <c:pt idx="12546">
                  <c:v>4.8427000000000008E-4</c:v>
                </c:pt>
                <c:pt idx="12547">
                  <c:v>4.7678000000000005E-4</c:v>
                </c:pt>
                <c:pt idx="12548">
                  <c:v>4.7606000000000005E-4</c:v>
                </c:pt>
                <c:pt idx="12549">
                  <c:v>4.8177000000000007E-4</c:v>
                </c:pt>
                <c:pt idx="12550">
                  <c:v>4.8624000000000003E-4</c:v>
                </c:pt>
                <c:pt idx="12551">
                  <c:v>4.8497000000000015E-4</c:v>
                </c:pt>
                <c:pt idx="12552">
                  <c:v>4.8053000000000012E-4</c:v>
                </c:pt>
                <c:pt idx="12553">
                  <c:v>4.8115000000000007E-4</c:v>
                </c:pt>
                <c:pt idx="12554">
                  <c:v>4.8497000000000015E-4</c:v>
                </c:pt>
                <c:pt idx="12555">
                  <c:v>4.8614000000000009E-4</c:v>
                </c:pt>
                <c:pt idx="12556">
                  <c:v>4.7117000000000014E-4</c:v>
                </c:pt>
                <c:pt idx="12557">
                  <c:v>4.9175000000000011E-4</c:v>
                </c:pt>
                <c:pt idx="12558">
                  <c:v>4.7990000000000012E-4</c:v>
                </c:pt>
                <c:pt idx="12559">
                  <c:v>4.7928000000000006E-4</c:v>
                </c:pt>
                <c:pt idx="12560">
                  <c:v>4.9132000000000006E-4</c:v>
                </c:pt>
                <c:pt idx="12561">
                  <c:v>4.938700000000002E-4</c:v>
                </c:pt>
                <c:pt idx="12562">
                  <c:v>4.8687000000000009E-4</c:v>
                </c:pt>
                <c:pt idx="12563">
                  <c:v>4.8489000000000008E-4</c:v>
                </c:pt>
                <c:pt idx="12564">
                  <c:v>4.8115000000000007E-4</c:v>
                </c:pt>
                <c:pt idx="12565">
                  <c:v>4.8675999999999998E-4</c:v>
                </c:pt>
                <c:pt idx="12566">
                  <c:v>4.9132000000000006E-4</c:v>
                </c:pt>
                <c:pt idx="12567">
                  <c:v>4.8614000000000009E-4</c:v>
                </c:pt>
                <c:pt idx="12568">
                  <c:v>4.8489000000000008E-4</c:v>
                </c:pt>
                <c:pt idx="12569">
                  <c:v>4.7803000000000016E-4</c:v>
                </c:pt>
                <c:pt idx="12570">
                  <c:v>4.7866000000000022E-4</c:v>
                </c:pt>
                <c:pt idx="12571">
                  <c:v>4.886300000000001E-4</c:v>
                </c:pt>
                <c:pt idx="12572">
                  <c:v>4.9362000000000017E-4</c:v>
                </c:pt>
                <c:pt idx="12573">
                  <c:v>4.6494000000000011E-4</c:v>
                </c:pt>
                <c:pt idx="12574">
                  <c:v>4.7416000000000022E-4</c:v>
                </c:pt>
                <c:pt idx="12575">
                  <c:v>4.8624000000000003E-4</c:v>
                </c:pt>
                <c:pt idx="12576">
                  <c:v>4.8306000000000016E-4</c:v>
                </c:pt>
                <c:pt idx="12577">
                  <c:v>4.7678000000000005E-4</c:v>
                </c:pt>
                <c:pt idx="12578">
                  <c:v>4.9799000000000013E-4</c:v>
                </c:pt>
                <c:pt idx="12579">
                  <c:v>4.8815000000000013E-4</c:v>
                </c:pt>
                <c:pt idx="12580">
                  <c:v>4.8614000000000009E-4</c:v>
                </c:pt>
                <c:pt idx="12581">
                  <c:v>4.8751000000000008E-4</c:v>
                </c:pt>
                <c:pt idx="12582">
                  <c:v>4.8427000000000008E-4</c:v>
                </c:pt>
                <c:pt idx="12583">
                  <c:v>4.7988000000000013E-4</c:v>
                </c:pt>
                <c:pt idx="12584">
                  <c:v>4.8878000000000007E-4</c:v>
                </c:pt>
                <c:pt idx="12585">
                  <c:v>4.9238000000000016E-4</c:v>
                </c:pt>
                <c:pt idx="12586">
                  <c:v>4.8614000000000009E-4</c:v>
                </c:pt>
                <c:pt idx="12587">
                  <c:v>4.8988000000000015E-4</c:v>
                </c:pt>
                <c:pt idx="12588">
                  <c:v>4.7741000000000011E-4</c:v>
                </c:pt>
                <c:pt idx="12589">
                  <c:v>4.938700000000002E-4</c:v>
                </c:pt>
                <c:pt idx="12590">
                  <c:v>4.8177000000000007E-4</c:v>
                </c:pt>
                <c:pt idx="12591">
                  <c:v>4.843300000000001E-4</c:v>
                </c:pt>
                <c:pt idx="12592">
                  <c:v>4.7866000000000022E-4</c:v>
                </c:pt>
                <c:pt idx="12593">
                  <c:v>4.7803000000000016E-4</c:v>
                </c:pt>
                <c:pt idx="12594">
                  <c:v>4.8053000000000012E-4</c:v>
                </c:pt>
                <c:pt idx="12595">
                  <c:v>4.8614000000000009E-4</c:v>
                </c:pt>
                <c:pt idx="12596">
                  <c:v>4.9069000000000011E-4</c:v>
                </c:pt>
                <c:pt idx="12597">
                  <c:v>4.8675999999999998E-4</c:v>
                </c:pt>
                <c:pt idx="12598">
                  <c:v>4.8302000000000018E-4</c:v>
                </c:pt>
                <c:pt idx="12599">
                  <c:v>4.8240000000000002E-4</c:v>
                </c:pt>
                <c:pt idx="12600">
                  <c:v>4.8115000000000007E-4</c:v>
                </c:pt>
                <c:pt idx="12601">
                  <c:v>4.8489000000000008E-4</c:v>
                </c:pt>
                <c:pt idx="12602">
                  <c:v>4.7678000000000005E-4</c:v>
                </c:pt>
                <c:pt idx="12603">
                  <c:v>4.7803000000000016E-4</c:v>
                </c:pt>
                <c:pt idx="12604">
                  <c:v>4.8801000000000009E-4</c:v>
                </c:pt>
                <c:pt idx="12605">
                  <c:v>4.7928000000000006E-4</c:v>
                </c:pt>
                <c:pt idx="12606">
                  <c:v>4.7866000000000022E-4</c:v>
                </c:pt>
                <c:pt idx="12607">
                  <c:v>4.8878000000000007E-4</c:v>
                </c:pt>
                <c:pt idx="12608">
                  <c:v>4.8739000000000009E-4</c:v>
                </c:pt>
                <c:pt idx="12609">
                  <c:v>4.8115000000000007E-4</c:v>
                </c:pt>
                <c:pt idx="12610">
                  <c:v>4.8115000000000007E-4</c:v>
                </c:pt>
                <c:pt idx="12611">
                  <c:v>4.7741000000000011E-4</c:v>
                </c:pt>
                <c:pt idx="12612">
                  <c:v>4.8053000000000012E-4</c:v>
                </c:pt>
                <c:pt idx="12613">
                  <c:v>4.8815000000000013E-4</c:v>
                </c:pt>
                <c:pt idx="12614">
                  <c:v>4.8177000000000007E-4</c:v>
                </c:pt>
                <c:pt idx="12615">
                  <c:v>4.8365000000000013E-4</c:v>
                </c:pt>
                <c:pt idx="12616">
                  <c:v>4.7990000000000012E-4</c:v>
                </c:pt>
                <c:pt idx="12617">
                  <c:v>4.8552000000000008E-4</c:v>
                </c:pt>
                <c:pt idx="12618">
                  <c:v>4.8497000000000015E-4</c:v>
                </c:pt>
                <c:pt idx="12619">
                  <c:v>4.7803000000000016E-4</c:v>
                </c:pt>
                <c:pt idx="12620">
                  <c:v>4.8369000000000011E-4</c:v>
                </c:pt>
                <c:pt idx="12621">
                  <c:v>4.7990000000000012E-4</c:v>
                </c:pt>
                <c:pt idx="12622">
                  <c:v>4.9924000000000008E-4</c:v>
                </c:pt>
                <c:pt idx="12623">
                  <c:v>4.8302000000000018E-4</c:v>
                </c:pt>
                <c:pt idx="12624">
                  <c:v>4.7670000000000004E-4</c:v>
                </c:pt>
                <c:pt idx="12625">
                  <c:v>4.9132000000000006E-4</c:v>
                </c:pt>
                <c:pt idx="12626">
                  <c:v>4.7304000000000015E-4</c:v>
                </c:pt>
                <c:pt idx="12627">
                  <c:v>4.9196000000000027E-4</c:v>
                </c:pt>
                <c:pt idx="12628">
                  <c:v>4.9674000000000007E-4</c:v>
                </c:pt>
                <c:pt idx="12629">
                  <c:v>4.8614000000000009E-4</c:v>
                </c:pt>
                <c:pt idx="12630">
                  <c:v>4.7990000000000012E-4</c:v>
                </c:pt>
                <c:pt idx="12631">
                  <c:v>4.8988000000000015E-4</c:v>
                </c:pt>
                <c:pt idx="12632">
                  <c:v>4.8878000000000007E-4</c:v>
                </c:pt>
                <c:pt idx="12633">
                  <c:v>4.8988000000000015E-4</c:v>
                </c:pt>
                <c:pt idx="12634">
                  <c:v>4.843300000000001E-4</c:v>
                </c:pt>
                <c:pt idx="12635">
                  <c:v>4.8552000000000008E-4</c:v>
                </c:pt>
                <c:pt idx="12636">
                  <c:v>4.9450000000000015E-4</c:v>
                </c:pt>
                <c:pt idx="12637">
                  <c:v>4.8801000000000009E-4</c:v>
                </c:pt>
                <c:pt idx="12638">
                  <c:v>4.9549000000000001E-4</c:v>
                </c:pt>
                <c:pt idx="12639">
                  <c:v>4.8739000000000009E-4</c:v>
                </c:pt>
                <c:pt idx="12640">
                  <c:v>4.8926000000000004E-4</c:v>
                </c:pt>
                <c:pt idx="12641">
                  <c:v>4.7734000000000014E-4</c:v>
                </c:pt>
                <c:pt idx="12642">
                  <c:v>4.8369000000000011E-4</c:v>
                </c:pt>
                <c:pt idx="12643">
                  <c:v>4.8552000000000008E-4</c:v>
                </c:pt>
                <c:pt idx="12644">
                  <c:v>4.9113000000000021E-4</c:v>
                </c:pt>
                <c:pt idx="12645">
                  <c:v>4.9578000000000014E-4</c:v>
                </c:pt>
                <c:pt idx="12646">
                  <c:v>4.7928000000000006E-4</c:v>
                </c:pt>
                <c:pt idx="12647">
                  <c:v>4.8801000000000009E-4</c:v>
                </c:pt>
                <c:pt idx="12648">
                  <c:v>4.8051000000000007E-4</c:v>
                </c:pt>
                <c:pt idx="12649">
                  <c:v>4.905100000000001E-4</c:v>
                </c:pt>
                <c:pt idx="12650">
                  <c:v>4.938700000000002E-4</c:v>
                </c:pt>
                <c:pt idx="12651">
                  <c:v>4.8489000000000008E-4</c:v>
                </c:pt>
                <c:pt idx="12652">
                  <c:v>4.9549000000000001E-4</c:v>
                </c:pt>
                <c:pt idx="12653">
                  <c:v>4.886300000000001E-4</c:v>
                </c:pt>
                <c:pt idx="12654">
                  <c:v>4.8177000000000007E-4</c:v>
                </c:pt>
                <c:pt idx="12655">
                  <c:v>4.8687000000000009E-4</c:v>
                </c:pt>
                <c:pt idx="12656">
                  <c:v>4.7924000000000008E-4</c:v>
                </c:pt>
                <c:pt idx="12657">
                  <c:v>4.9514000000000014E-4</c:v>
                </c:pt>
                <c:pt idx="12658">
                  <c:v>4.886300000000001E-4</c:v>
                </c:pt>
                <c:pt idx="12659">
                  <c:v>4.8988000000000015E-4</c:v>
                </c:pt>
                <c:pt idx="12660">
                  <c:v>4.7928000000000006E-4</c:v>
                </c:pt>
                <c:pt idx="12661">
                  <c:v>4.9005000000000012E-4</c:v>
                </c:pt>
                <c:pt idx="12662">
                  <c:v>4.8552000000000008E-4</c:v>
                </c:pt>
                <c:pt idx="12663">
                  <c:v>4.8302000000000018E-4</c:v>
                </c:pt>
                <c:pt idx="12664">
                  <c:v>4.9362000000000017E-4</c:v>
                </c:pt>
                <c:pt idx="12665">
                  <c:v>4.8306000000000016E-4</c:v>
                </c:pt>
                <c:pt idx="12666">
                  <c:v>4.843300000000001E-4</c:v>
                </c:pt>
                <c:pt idx="12667">
                  <c:v>4.7861000000000014E-4</c:v>
                </c:pt>
                <c:pt idx="12668">
                  <c:v>4.8040000000000002E-4</c:v>
                </c:pt>
                <c:pt idx="12669">
                  <c:v>4.8318000000000015E-4</c:v>
                </c:pt>
                <c:pt idx="12670">
                  <c:v>4.8816000000000018E-4</c:v>
                </c:pt>
                <c:pt idx="12671">
                  <c:v>4.8943000000000001E-4</c:v>
                </c:pt>
                <c:pt idx="12672">
                  <c:v>4.8908000000000003E-4</c:v>
                </c:pt>
                <c:pt idx="12673">
                  <c:v>4.7908000000000011E-4</c:v>
                </c:pt>
                <c:pt idx="12674">
                  <c:v>4.8043000000000006E-4</c:v>
                </c:pt>
                <c:pt idx="12675">
                  <c:v>4.7856000000000016E-4</c:v>
                </c:pt>
                <c:pt idx="12676">
                  <c:v>4.7803000000000016E-4</c:v>
                </c:pt>
                <c:pt idx="12677">
                  <c:v>4.7924000000000008E-4</c:v>
                </c:pt>
                <c:pt idx="12678">
                  <c:v>4.736700000000002E-4</c:v>
                </c:pt>
                <c:pt idx="12679">
                  <c:v>4.7866000000000022E-4</c:v>
                </c:pt>
                <c:pt idx="12680">
                  <c:v>4.8302000000000018E-4</c:v>
                </c:pt>
                <c:pt idx="12681">
                  <c:v>4.8115000000000007E-4</c:v>
                </c:pt>
                <c:pt idx="12682">
                  <c:v>4.8365000000000013E-4</c:v>
                </c:pt>
                <c:pt idx="12683">
                  <c:v>4.7803000000000016E-4</c:v>
                </c:pt>
                <c:pt idx="12684">
                  <c:v>4.8614000000000009E-4</c:v>
                </c:pt>
                <c:pt idx="12685">
                  <c:v>4.8053000000000012E-4</c:v>
                </c:pt>
                <c:pt idx="12686">
                  <c:v>4.7606000000000005E-4</c:v>
                </c:pt>
                <c:pt idx="12687">
                  <c:v>4.7928000000000006E-4</c:v>
                </c:pt>
                <c:pt idx="12688">
                  <c:v>4.8179000000000001E-4</c:v>
                </c:pt>
                <c:pt idx="12689">
                  <c:v>4.8240000000000002E-4</c:v>
                </c:pt>
                <c:pt idx="12690">
                  <c:v>4.8614000000000009E-4</c:v>
                </c:pt>
                <c:pt idx="12691">
                  <c:v>4.8179000000000001E-4</c:v>
                </c:pt>
                <c:pt idx="12692">
                  <c:v>4.8365000000000013E-4</c:v>
                </c:pt>
                <c:pt idx="12693">
                  <c:v>4.8051000000000007E-4</c:v>
                </c:pt>
                <c:pt idx="12694">
                  <c:v>4.779700000000002E-4</c:v>
                </c:pt>
                <c:pt idx="12695">
                  <c:v>4.8926000000000004E-4</c:v>
                </c:pt>
                <c:pt idx="12696">
                  <c:v>4.7803000000000016E-4</c:v>
                </c:pt>
                <c:pt idx="12697">
                  <c:v>4.8878000000000007E-4</c:v>
                </c:pt>
                <c:pt idx="12698">
                  <c:v>4.7866000000000022E-4</c:v>
                </c:pt>
                <c:pt idx="12699">
                  <c:v>4.8053000000000012E-4</c:v>
                </c:pt>
                <c:pt idx="12700">
                  <c:v>4.8497000000000015E-4</c:v>
                </c:pt>
                <c:pt idx="12701">
                  <c:v>4.9175000000000011E-4</c:v>
                </c:pt>
                <c:pt idx="12702">
                  <c:v>4.8240000000000002E-4</c:v>
                </c:pt>
                <c:pt idx="12703">
                  <c:v>4.8115000000000007E-4</c:v>
                </c:pt>
                <c:pt idx="12704">
                  <c:v>4.9005000000000012E-4</c:v>
                </c:pt>
                <c:pt idx="12705">
                  <c:v>4.8552000000000008E-4</c:v>
                </c:pt>
                <c:pt idx="12706">
                  <c:v>4.8559999999999999E-4</c:v>
                </c:pt>
                <c:pt idx="12707">
                  <c:v>4.8365000000000013E-4</c:v>
                </c:pt>
                <c:pt idx="12708">
                  <c:v>4.8115000000000007E-4</c:v>
                </c:pt>
                <c:pt idx="12709">
                  <c:v>4.8801000000000009E-4</c:v>
                </c:pt>
                <c:pt idx="12710">
                  <c:v>4.8675999999999998E-4</c:v>
                </c:pt>
                <c:pt idx="12711">
                  <c:v>4.8739000000000009E-4</c:v>
                </c:pt>
                <c:pt idx="12712">
                  <c:v>4.8552000000000008E-4</c:v>
                </c:pt>
                <c:pt idx="12713">
                  <c:v>5.1670000000000004E-4</c:v>
                </c:pt>
                <c:pt idx="12714">
                  <c:v>4.8240000000000002E-4</c:v>
                </c:pt>
                <c:pt idx="12715">
                  <c:v>4.736700000000002E-4</c:v>
                </c:pt>
                <c:pt idx="12716">
                  <c:v>4.7741000000000011E-4</c:v>
                </c:pt>
                <c:pt idx="12717">
                  <c:v>4.8240000000000002E-4</c:v>
                </c:pt>
                <c:pt idx="12718">
                  <c:v>4.8240000000000002E-4</c:v>
                </c:pt>
                <c:pt idx="12719">
                  <c:v>4.8302000000000018E-4</c:v>
                </c:pt>
                <c:pt idx="12720">
                  <c:v>4.8369000000000011E-4</c:v>
                </c:pt>
                <c:pt idx="12721">
                  <c:v>4.886300000000001E-4</c:v>
                </c:pt>
                <c:pt idx="12722">
                  <c:v>4.7928000000000006E-4</c:v>
                </c:pt>
                <c:pt idx="12723">
                  <c:v>4.8365000000000013E-4</c:v>
                </c:pt>
                <c:pt idx="12724">
                  <c:v>4.8559999999999999E-4</c:v>
                </c:pt>
                <c:pt idx="12725">
                  <c:v>4.7288000000000007E-4</c:v>
                </c:pt>
                <c:pt idx="12726">
                  <c:v>4.8302000000000018E-4</c:v>
                </c:pt>
                <c:pt idx="12727">
                  <c:v>4.7990000000000012E-4</c:v>
                </c:pt>
                <c:pt idx="12728">
                  <c:v>4.8552000000000008E-4</c:v>
                </c:pt>
                <c:pt idx="12729">
                  <c:v>4.8675999999999998E-4</c:v>
                </c:pt>
                <c:pt idx="12730">
                  <c:v>4.7990000000000012E-4</c:v>
                </c:pt>
                <c:pt idx="12731">
                  <c:v>4.7670000000000004E-4</c:v>
                </c:pt>
                <c:pt idx="12732">
                  <c:v>4.7241999999999998E-4</c:v>
                </c:pt>
                <c:pt idx="12733">
                  <c:v>4.8878000000000007E-4</c:v>
                </c:pt>
                <c:pt idx="12734">
                  <c:v>4.8115000000000007E-4</c:v>
                </c:pt>
                <c:pt idx="12735">
                  <c:v>4.8365000000000013E-4</c:v>
                </c:pt>
                <c:pt idx="12736">
                  <c:v>4.8115000000000007E-4</c:v>
                </c:pt>
                <c:pt idx="12737">
                  <c:v>4.742900000000001E-4</c:v>
                </c:pt>
                <c:pt idx="12738">
                  <c:v>4.6930000000000008E-4</c:v>
                </c:pt>
                <c:pt idx="12739">
                  <c:v>4.7678000000000005E-4</c:v>
                </c:pt>
                <c:pt idx="12740">
                  <c:v>4.8051000000000007E-4</c:v>
                </c:pt>
                <c:pt idx="12741">
                  <c:v>4.736700000000002E-4</c:v>
                </c:pt>
                <c:pt idx="12742">
                  <c:v>4.7670000000000004E-4</c:v>
                </c:pt>
                <c:pt idx="12743">
                  <c:v>4.7741000000000011E-4</c:v>
                </c:pt>
                <c:pt idx="12744">
                  <c:v>4.7161000000000007E-4</c:v>
                </c:pt>
                <c:pt idx="12745">
                  <c:v>4.7616000000000005E-4</c:v>
                </c:pt>
                <c:pt idx="12746">
                  <c:v>4.7670000000000004E-4</c:v>
                </c:pt>
                <c:pt idx="12747">
                  <c:v>4.8614000000000009E-4</c:v>
                </c:pt>
                <c:pt idx="12748">
                  <c:v>4.7117000000000014E-4</c:v>
                </c:pt>
                <c:pt idx="12749">
                  <c:v>4.7678000000000005E-4</c:v>
                </c:pt>
                <c:pt idx="12750">
                  <c:v>4.8306000000000016E-4</c:v>
                </c:pt>
                <c:pt idx="12751">
                  <c:v>4.8177000000000007E-4</c:v>
                </c:pt>
                <c:pt idx="12752">
                  <c:v>4.8926000000000004E-4</c:v>
                </c:pt>
                <c:pt idx="12753">
                  <c:v>4.8177000000000007E-4</c:v>
                </c:pt>
                <c:pt idx="12754">
                  <c:v>4.8053000000000012E-4</c:v>
                </c:pt>
                <c:pt idx="12755">
                  <c:v>4.7861000000000014E-4</c:v>
                </c:pt>
                <c:pt idx="12756">
                  <c:v>4.8552000000000008E-4</c:v>
                </c:pt>
                <c:pt idx="12757">
                  <c:v>4.7861000000000014E-4</c:v>
                </c:pt>
                <c:pt idx="12758">
                  <c:v>4.8801000000000009E-4</c:v>
                </c:pt>
                <c:pt idx="12759">
                  <c:v>4.8365000000000013E-4</c:v>
                </c:pt>
                <c:pt idx="12760">
                  <c:v>4.7928000000000006E-4</c:v>
                </c:pt>
                <c:pt idx="12761">
                  <c:v>4.7861000000000014E-4</c:v>
                </c:pt>
                <c:pt idx="12762">
                  <c:v>4.8489000000000008E-4</c:v>
                </c:pt>
                <c:pt idx="12763">
                  <c:v>4.8988000000000015E-4</c:v>
                </c:pt>
                <c:pt idx="12764">
                  <c:v>4.9175000000000011E-4</c:v>
                </c:pt>
                <c:pt idx="12765">
                  <c:v>4.8497000000000015E-4</c:v>
                </c:pt>
                <c:pt idx="12766">
                  <c:v>4.8427000000000008E-4</c:v>
                </c:pt>
                <c:pt idx="12767">
                  <c:v>4.8552000000000008E-4</c:v>
                </c:pt>
                <c:pt idx="12768">
                  <c:v>4.8878000000000007E-4</c:v>
                </c:pt>
                <c:pt idx="12769">
                  <c:v>4.8240000000000002E-4</c:v>
                </c:pt>
                <c:pt idx="12770">
                  <c:v>4.8115000000000007E-4</c:v>
                </c:pt>
                <c:pt idx="12771">
                  <c:v>4.7678000000000005E-4</c:v>
                </c:pt>
                <c:pt idx="12772">
                  <c:v>4.8427000000000008E-4</c:v>
                </c:pt>
                <c:pt idx="12773">
                  <c:v>4.7990000000000012E-4</c:v>
                </c:pt>
                <c:pt idx="12774">
                  <c:v>4.8614000000000009E-4</c:v>
                </c:pt>
                <c:pt idx="12775">
                  <c:v>4.7988000000000013E-4</c:v>
                </c:pt>
                <c:pt idx="12776">
                  <c:v>4.7803000000000016E-4</c:v>
                </c:pt>
                <c:pt idx="12777">
                  <c:v>4.8497000000000015E-4</c:v>
                </c:pt>
                <c:pt idx="12778">
                  <c:v>4.8115000000000007E-4</c:v>
                </c:pt>
                <c:pt idx="12779">
                  <c:v>4.7990000000000012E-4</c:v>
                </c:pt>
                <c:pt idx="12780">
                  <c:v>4.8926000000000004E-4</c:v>
                </c:pt>
                <c:pt idx="12781">
                  <c:v>4.7117000000000014E-4</c:v>
                </c:pt>
                <c:pt idx="12782">
                  <c:v>4.6119000000000005E-4</c:v>
                </c:pt>
                <c:pt idx="12783">
                  <c:v>4.9175000000000011E-4</c:v>
                </c:pt>
                <c:pt idx="12784">
                  <c:v>4.5870000000000009E-4</c:v>
                </c:pt>
                <c:pt idx="12785">
                  <c:v>4.6556000000000006E-4</c:v>
                </c:pt>
                <c:pt idx="12786">
                  <c:v>4.9924000000000008E-4</c:v>
                </c:pt>
                <c:pt idx="12787">
                  <c:v>4.7288000000000007E-4</c:v>
                </c:pt>
                <c:pt idx="12788">
                  <c:v>4.8624000000000003E-4</c:v>
                </c:pt>
                <c:pt idx="12789">
                  <c:v>4.7161000000000007E-4</c:v>
                </c:pt>
                <c:pt idx="12790">
                  <c:v>4.7304000000000015E-4</c:v>
                </c:pt>
                <c:pt idx="12791">
                  <c:v>4.6681000000000001E-4</c:v>
                </c:pt>
                <c:pt idx="12792">
                  <c:v>4.7616000000000005E-4</c:v>
                </c:pt>
                <c:pt idx="12793">
                  <c:v>4.7866000000000022E-4</c:v>
                </c:pt>
                <c:pt idx="12794">
                  <c:v>4.7803000000000016E-4</c:v>
                </c:pt>
                <c:pt idx="12795">
                  <c:v>4.7928000000000006E-4</c:v>
                </c:pt>
                <c:pt idx="12796">
                  <c:v>4.7606000000000005E-4</c:v>
                </c:pt>
                <c:pt idx="12797">
                  <c:v>4.8053000000000012E-4</c:v>
                </c:pt>
                <c:pt idx="12798">
                  <c:v>4.7990000000000012E-4</c:v>
                </c:pt>
                <c:pt idx="12799">
                  <c:v>4.8115000000000007E-4</c:v>
                </c:pt>
                <c:pt idx="12800">
                  <c:v>4.8614000000000009E-4</c:v>
                </c:pt>
                <c:pt idx="12801">
                  <c:v>4.8053000000000012E-4</c:v>
                </c:pt>
                <c:pt idx="12802">
                  <c:v>4.8614000000000009E-4</c:v>
                </c:pt>
                <c:pt idx="12803">
                  <c:v>4.7416000000000022E-4</c:v>
                </c:pt>
                <c:pt idx="12804">
                  <c:v>4.8115000000000007E-4</c:v>
                </c:pt>
                <c:pt idx="12805">
                  <c:v>4.6992000000000003E-4</c:v>
                </c:pt>
                <c:pt idx="12806">
                  <c:v>4.7616000000000005E-4</c:v>
                </c:pt>
                <c:pt idx="12807">
                  <c:v>4.9113000000000021E-4</c:v>
                </c:pt>
                <c:pt idx="12808">
                  <c:v>4.736700000000002E-4</c:v>
                </c:pt>
                <c:pt idx="12809">
                  <c:v>4.7803000000000016E-4</c:v>
                </c:pt>
                <c:pt idx="12810">
                  <c:v>4.8559999999999999E-4</c:v>
                </c:pt>
                <c:pt idx="12811">
                  <c:v>4.8179000000000001E-4</c:v>
                </c:pt>
                <c:pt idx="12812">
                  <c:v>4.8053000000000012E-4</c:v>
                </c:pt>
                <c:pt idx="12813">
                  <c:v>4.779700000000002E-4</c:v>
                </c:pt>
                <c:pt idx="12814">
                  <c:v>4.6244E-4</c:v>
                </c:pt>
                <c:pt idx="12815">
                  <c:v>4.5059000000000006E-4</c:v>
                </c:pt>
                <c:pt idx="12816">
                  <c:v>4.7304000000000015E-4</c:v>
                </c:pt>
                <c:pt idx="12817">
                  <c:v>4.8751000000000008E-4</c:v>
                </c:pt>
                <c:pt idx="12818">
                  <c:v>4.5745000000000003E-4</c:v>
                </c:pt>
                <c:pt idx="12819">
                  <c:v>4.6681000000000001E-4</c:v>
                </c:pt>
                <c:pt idx="12820">
                  <c:v>4.8801000000000009E-4</c:v>
                </c:pt>
                <c:pt idx="12821">
                  <c:v>4.7352000000000017E-4</c:v>
                </c:pt>
                <c:pt idx="12822">
                  <c:v>4.6653000000000005E-4</c:v>
                </c:pt>
                <c:pt idx="12823">
                  <c:v>4.8115000000000007E-4</c:v>
                </c:pt>
                <c:pt idx="12824">
                  <c:v>4.6270999999999997E-4</c:v>
                </c:pt>
                <c:pt idx="12825">
                  <c:v>4.7866000000000022E-4</c:v>
                </c:pt>
                <c:pt idx="12826">
                  <c:v>4.8815000000000013E-4</c:v>
                </c:pt>
                <c:pt idx="12827">
                  <c:v>4.9612000000000007E-4</c:v>
                </c:pt>
                <c:pt idx="12828">
                  <c:v>4.886300000000001E-4</c:v>
                </c:pt>
                <c:pt idx="12829">
                  <c:v>4.7491000000000015E-4</c:v>
                </c:pt>
                <c:pt idx="12830">
                  <c:v>4.7861000000000014E-4</c:v>
                </c:pt>
                <c:pt idx="12831">
                  <c:v>4.7866000000000022E-4</c:v>
                </c:pt>
                <c:pt idx="12832">
                  <c:v>4.8552000000000008E-4</c:v>
                </c:pt>
                <c:pt idx="12833">
                  <c:v>4.7866000000000022E-4</c:v>
                </c:pt>
                <c:pt idx="12834">
                  <c:v>4.7734000000000014E-4</c:v>
                </c:pt>
                <c:pt idx="12835">
                  <c:v>4.9362000000000017E-4</c:v>
                </c:pt>
                <c:pt idx="12836">
                  <c:v>4.7803000000000016E-4</c:v>
                </c:pt>
                <c:pt idx="12837">
                  <c:v>4.7606000000000005E-4</c:v>
                </c:pt>
                <c:pt idx="12838">
                  <c:v>4.7161000000000007E-4</c:v>
                </c:pt>
                <c:pt idx="12839">
                  <c:v>4.8675999999999998E-4</c:v>
                </c:pt>
                <c:pt idx="12840">
                  <c:v>4.6618000000000007E-4</c:v>
                </c:pt>
                <c:pt idx="12841">
                  <c:v>4.7803000000000016E-4</c:v>
                </c:pt>
                <c:pt idx="12842">
                  <c:v>4.736700000000002E-4</c:v>
                </c:pt>
                <c:pt idx="12843">
                  <c:v>4.8177000000000007E-4</c:v>
                </c:pt>
                <c:pt idx="12844">
                  <c:v>4.8115000000000007E-4</c:v>
                </c:pt>
                <c:pt idx="12845">
                  <c:v>4.6930000000000008E-4</c:v>
                </c:pt>
                <c:pt idx="12846">
                  <c:v>4.742900000000001E-4</c:v>
                </c:pt>
                <c:pt idx="12847">
                  <c:v>4.7670000000000004E-4</c:v>
                </c:pt>
                <c:pt idx="12848">
                  <c:v>4.6805000000000007E-4</c:v>
                </c:pt>
                <c:pt idx="12849">
                  <c:v>4.7117000000000014E-4</c:v>
                </c:pt>
                <c:pt idx="12850">
                  <c:v>4.7491000000000015E-4</c:v>
                </c:pt>
                <c:pt idx="12851">
                  <c:v>4.7741000000000011E-4</c:v>
                </c:pt>
                <c:pt idx="12852">
                  <c:v>4.7803000000000016E-4</c:v>
                </c:pt>
                <c:pt idx="12853">
                  <c:v>4.7491000000000015E-4</c:v>
                </c:pt>
                <c:pt idx="12854">
                  <c:v>4.755400000000001E-4</c:v>
                </c:pt>
                <c:pt idx="12855">
                  <c:v>4.8427000000000008E-4</c:v>
                </c:pt>
                <c:pt idx="12856">
                  <c:v>4.754300000000001E-4</c:v>
                </c:pt>
                <c:pt idx="12857">
                  <c:v>4.8739000000000009E-4</c:v>
                </c:pt>
                <c:pt idx="12858">
                  <c:v>4.7606000000000005E-4</c:v>
                </c:pt>
                <c:pt idx="12859">
                  <c:v>4.7678000000000005E-4</c:v>
                </c:pt>
                <c:pt idx="12860">
                  <c:v>4.8559999999999999E-4</c:v>
                </c:pt>
                <c:pt idx="12861">
                  <c:v>4.8427000000000008E-4</c:v>
                </c:pt>
                <c:pt idx="12862">
                  <c:v>4.779700000000002E-4</c:v>
                </c:pt>
                <c:pt idx="12863">
                  <c:v>4.7988000000000013E-4</c:v>
                </c:pt>
                <c:pt idx="12864">
                  <c:v>4.7304000000000015E-4</c:v>
                </c:pt>
                <c:pt idx="12865">
                  <c:v>4.8427000000000008E-4</c:v>
                </c:pt>
                <c:pt idx="12866">
                  <c:v>4.7225000000000001E-4</c:v>
                </c:pt>
                <c:pt idx="12867">
                  <c:v>4.7803000000000016E-4</c:v>
                </c:pt>
                <c:pt idx="12868">
                  <c:v>4.8115000000000007E-4</c:v>
                </c:pt>
                <c:pt idx="12869">
                  <c:v>4.7734000000000014E-4</c:v>
                </c:pt>
                <c:pt idx="12870">
                  <c:v>4.7866000000000022E-4</c:v>
                </c:pt>
                <c:pt idx="12871">
                  <c:v>4.7304000000000015E-4</c:v>
                </c:pt>
                <c:pt idx="12872">
                  <c:v>4.8240000000000002E-4</c:v>
                </c:pt>
                <c:pt idx="12873">
                  <c:v>4.7861000000000014E-4</c:v>
                </c:pt>
                <c:pt idx="12874">
                  <c:v>4.7990000000000012E-4</c:v>
                </c:pt>
                <c:pt idx="12875">
                  <c:v>4.6930000000000008E-4</c:v>
                </c:pt>
                <c:pt idx="12876">
                  <c:v>4.7741000000000011E-4</c:v>
                </c:pt>
                <c:pt idx="12877">
                  <c:v>4.8365000000000013E-4</c:v>
                </c:pt>
                <c:pt idx="12878">
                  <c:v>4.8369000000000011E-4</c:v>
                </c:pt>
                <c:pt idx="12879">
                  <c:v>4.7616000000000005E-4</c:v>
                </c:pt>
                <c:pt idx="12880">
                  <c:v>4.7988000000000013E-4</c:v>
                </c:pt>
                <c:pt idx="12881">
                  <c:v>4.754300000000001E-4</c:v>
                </c:pt>
                <c:pt idx="12882">
                  <c:v>4.8801000000000009E-4</c:v>
                </c:pt>
                <c:pt idx="12883">
                  <c:v>4.7304000000000015E-4</c:v>
                </c:pt>
                <c:pt idx="12884">
                  <c:v>4.7803000000000016E-4</c:v>
                </c:pt>
                <c:pt idx="12885">
                  <c:v>4.8306000000000016E-4</c:v>
                </c:pt>
                <c:pt idx="12886">
                  <c:v>4.8115000000000007E-4</c:v>
                </c:pt>
                <c:pt idx="12887">
                  <c:v>4.8559999999999999E-4</c:v>
                </c:pt>
                <c:pt idx="12888">
                  <c:v>4.8751000000000008E-4</c:v>
                </c:pt>
                <c:pt idx="12889">
                  <c:v>4.7928000000000006E-4</c:v>
                </c:pt>
                <c:pt idx="12890">
                  <c:v>4.8115000000000007E-4</c:v>
                </c:pt>
                <c:pt idx="12891">
                  <c:v>4.6992000000000003E-4</c:v>
                </c:pt>
                <c:pt idx="12892">
                  <c:v>4.7180000000000003E-4</c:v>
                </c:pt>
                <c:pt idx="12893">
                  <c:v>4.7225000000000001E-4</c:v>
                </c:pt>
                <c:pt idx="12894">
                  <c:v>4.7304000000000015E-4</c:v>
                </c:pt>
                <c:pt idx="12895">
                  <c:v>4.7479000000000005E-4</c:v>
                </c:pt>
                <c:pt idx="12896">
                  <c:v>4.8427000000000008E-4</c:v>
                </c:pt>
                <c:pt idx="12897">
                  <c:v>4.7803000000000016E-4</c:v>
                </c:pt>
                <c:pt idx="12898">
                  <c:v>4.7990000000000012E-4</c:v>
                </c:pt>
                <c:pt idx="12899">
                  <c:v>4.742900000000001E-4</c:v>
                </c:pt>
                <c:pt idx="12900">
                  <c:v>4.8115000000000007E-4</c:v>
                </c:pt>
                <c:pt idx="12901">
                  <c:v>4.8614000000000009E-4</c:v>
                </c:pt>
                <c:pt idx="12902">
                  <c:v>4.6462000000000012E-4</c:v>
                </c:pt>
                <c:pt idx="12903">
                  <c:v>4.8179000000000001E-4</c:v>
                </c:pt>
                <c:pt idx="12904">
                  <c:v>4.7803000000000016E-4</c:v>
                </c:pt>
                <c:pt idx="12905">
                  <c:v>4.6930000000000008E-4</c:v>
                </c:pt>
                <c:pt idx="12906">
                  <c:v>4.8051000000000007E-4</c:v>
                </c:pt>
                <c:pt idx="12907">
                  <c:v>4.736700000000002E-4</c:v>
                </c:pt>
                <c:pt idx="12908">
                  <c:v>4.8988000000000015E-4</c:v>
                </c:pt>
                <c:pt idx="12909">
                  <c:v>4.9005000000000012E-4</c:v>
                </c:pt>
                <c:pt idx="12910">
                  <c:v>4.8675999999999998E-4</c:v>
                </c:pt>
                <c:pt idx="12911">
                  <c:v>4.7866000000000022E-4</c:v>
                </c:pt>
                <c:pt idx="12912">
                  <c:v>4.8624000000000003E-4</c:v>
                </c:pt>
                <c:pt idx="12913">
                  <c:v>4.8115000000000007E-4</c:v>
                </c:pt>
                <c:pt idx="12914">
                  <c:v>4.6930000000000008E-4</c:v>
                </c:pt>
                <c:pt idx="12915">
                  <c:v>4.8926000000000004E-4</c:v>
                </c:pt>
                <c:pt idx="12916">
                  <c:v>4.6618000000000007E-4</c:v>
                </c:pt>
                <c:pt idx="12917">
                  <c:v>4.7990000000000012E-4</c:v>
                </c:pt>
                <c:pt idx="12918">
                  <c:v>4.755400000000001E-4</c:v>
                </c:pt>
                <c:pt idx="12919">
                  <c:v>4.754300000000001E-4</c:v>
                </c:pt>
                <c:pt idx="12920">
                  <c:v>4.8687000000000009E-4</c:v>
                </c:pt>
                <c:pt idx="12921">
                  <c:v>4.8240000000000002E-4</c:v>
                </c:pt>
                <c:pt idx="12922">
                  <c:v>4.6868000000000007E-4</c:v>
                </c:pt>
                <c:pt idx="12923">
                  <c:v>4.7741000000000011E-4</c:v>
                </c:pt>
                <c:pt idx="12924">
                  <c:v>4.742900000000001E-4</c:v>
                </c:pt>
                <c:pt idx="12925">
                  <c:v>4.7491000000000015E-4</c:v>
                </c:pt>
                <c:pt idx="12926">
                  <c:v>4.9986000000000008E-4</c:v>
                </c:pt>
                <c:pt idx="12927">
                  <c:v>4.7616000000000005E-4</c:v>
                </c:pt>
                <c:pt idx="12928">
                  <c:v>4.8801000000000009E-4</c:v>
                </c:pt>
                <c:pt idx="12929">
                  <c:v>4.8242000000000006E-4</c:v>
                </c:pt>
                <c:pt idx="12930">
                  <c:v>4.8242000000000006E-4</c:v>
                </c:pt>
                <c:pt idx="12931">
                  <c:v>4.8926000000000004E-4</c:v>
                </c:pt>
                <c:pt idx="12932">
                  <c:v>4.8801000000000009E-4</c:v>
                </c:pt>
                <c:pt idx="12933">
                  <c:v>4.7161000000000007E-4</c:v>
                </c:pt>
                <c:pt idx="12934">
                  <c:v>4.8988000000000015E-4</c:v>
                </c:pt>
                <c:pt idx="12935">
                  <c:v>4.8427000000000008E-4</c:v>
                </c:pt>
                <c:pt idx="12936">
                  <c:v>4.9549000000000001E-4</c:v>
                </c:pt>
                <c:pt idx="12937">
                  <c:v>4.8489000000000008E-4</c:v>
                </c:pt>
                <c:pt idx="12938">
                  <c:v>4.8815000000000013E-4</c:v>
                </c:pt>
                <c:pt idx="12939">
                  <c:v>4.8179000000000001E-4</c:v>
                </c:pt>
                <c:pt idx="12940">
                  <c:v>4.7990000000000012E-4</c:v>
                </c:pt>
                <c:pt idx="12941">
                  <c:v>4.8497000000000015E-4</c:v>
                </c:pt>
                <c:pt idx="12942">
                  <c:v>4.8365000000000013E-4</c:v>
                </c:pt>
                <c:pt idx="12943">
                  <c:v>4.7491000000000015E-4</c:v>
                </c:pt>
                <c:pt idx="12944">
                  <c:v>4.8552000000000008E-4</c:v>
                </c:pt>
                <c:pt idx="12945">
                  <c:v>4.8489000000000008E-4</c:v>
                </c:pt>
                <c:pt idx="12946">
                  <c:v>4.7928000000000006E-4</c:v>
                </c:pt>
                <c:pt idx="12947">
                  <c:v>4.938700000000002E-4</c:v>
                </c:pt>
                <c:pt idx="12948">
                  <c:v>4.8614000000000009E-4</c:v>
                </c:pt>
                <c:pt idx="12949">
                  <c:v>4.779700000000002E-4</c:v>
                </c:pt>
                <c:pt idx="12950">
                  <c:v>4.7491000000000015E-4</c:v>
                </c:pt>
                <c:pt idx="12951">
                  <c:v>4.7117000000000014E-4</c:v>
                </c:pt>
                <c:pt idx="12952">
                  <c:v>4.8115000000000007E-4</c:v>
                </c:pt>
                <c:pt idx="12953">
                  <c:v>4.7866000000000022E-4</c:v>
                </c:pt>
                <c:pt idx="12954">
                  <c:v>4.7734000000000014E-4</c:v>
                </c:pt>
                <c:pt idx="12955">
                  <c:v>4.8053000000000012E-4</c:v>
                </c:pt>
                <c:pt idx="12956">
                  <c:v>4.7861000000000014E-4</c:v>
                </c:pt>
                <c:pt idx="12957">
                  <c:v>4.8115000000000007E-4</c:v>
                </c:pt>
                <c:pt idx="12958">
                  <c:v>4.7479000000000005E-4</c:v>
                </c:pt>
                <c:pt idx="12959">
                  <c:v>4.6907000000000009E-4</c:v>
                </c:pt>
                <c:pt idx="12960">
                  <c:v>4.7866000000000022E-4</c:v>
                </c:pt>
                <c:pt idx="12961">
                  <c:v>4.8552000000000008E-4</c:v>
                </c:pt>
                <c:pt idx="12962">
                  <c:v>4.8365000000000013E-4</c:v>
                </c:pt>
                <c:pt idx="12963">
                  <c:v>4.9175000000000011E-4</c:v>
                </c:pt>
                <c:pt idx="12964">
                  <c:v>4.8053000000000012E-4</c:v>
                </c:pt>
                <c:pt idx="12965">
                  <c:v>4.7352000000000017E-4</c:v>
                </c:pt>
                <c:pt idx="12966">
                  <c:v>4.7866000000000022E-4</c:v>
                </c:pt>
                <c:pt idx="12967">
                  <c:v>4.8988000000000015E-4</c:v>
                </c:pt>
                <c:pt idx="12968">
                  <c:v>4.8053000000000012E-4</c:v>
                </c:pt>
                <c:pt idx="12969">
                  <c:v>4.8687000000000009E-4</c:v>
                </c:pt>
                <c:pt idx="12970">
                  <c:v>4.7866000000000022E-4</c:v>
                </c:pt>
                <c:pt idx="12971">
                  <c:v>4.7803000000000016E-4</c:v>
                </c:pt>
                <c:pt idx="12972">
                  <c:v>4.8365000000000013E-4</c:v>
                </c:pt>
                <c:pt idx="12973">
                  <c:v>4.8624000000000003E-4</c:v>
                </c:pt>
                <c:pt idx="12974">
                  <c:v>4.8053000000000012E-4</c:v>
                </c:pt>
                <c:pt idx="12975">
                  <c:v>4.8177000000000007E-4</c:v>
                </c:pt>
                <c:pt idx="12976">
                  <c:v>4.843300000000001E-4</c:v>
                </c:pt>
                <c:pt idx="12977">
                  <c:v>4.7928000000000006E-4</c:v>
                </c:pt>
                <c:pt idx="12978">
                  <c:v>4.8302000000000018E-4</c:v>
                </c:pt>
                <c:pt idx="12979">
                  <c:v>4.8053000000000012E-4</c:v>
                </c:pt>
                <c:pt idx="12980">
                  <c:v>4.7866000000000022E-4</c:v>
                </c:pt>
                <c:pt idx="12981">
                  <c:v>4.8624000000000003E-4</c:v>
                </c:pt>
                <c:pt idx="12982">
                  <c:v>4.755400000000001E-4</c:v>
                </c:pt>
                <c:pt idx="12983">
                  <c:v>4.7866000000000022E-4</c:v>
                </c:pt>
                <c:pt idx="12984">
                  <c:v>4.7678000000000005E-4</c:v>
                </c:pt>
                <c:pt idx="12985">
                  <c:v>4.7928000000000006E-4</c:v>
                </c:pt>
                <c:pt idx="12986">
                  <c:v>4.8815000000000013E-4</c:v>
                </c:pt>
                <c:pt idx="12987">
                  <c:v>4.9896000000000022E-4</c:v>
                </c:pt>
                <c:pt idx="12988">
                  <c:v>4.7866000000000022E-4</c:v>
                </c:pt>
                <c:pt idx="12989">
                  <c:v>4.7678000000000005E-4</c:v>
                </c:pt>
                <c:pt idx="12990">
                  <c:v>4.8552000000000008E-4</c:v>
                </c:pt>
                <c:pt idx="12991">
                  <c:v>4.8242000000000006E-4</c:v>
                </c:pt>
                <c:pt idx="12992">
                  <c:v>4.7491000000000015E-4</c:v>
                </c:pt>
                <c:pt idx="12993">
                  <c:v>4.7241999999999998E-4</c:v>
                </c:pt>
                <c:pt idx="12994">
                  <c:v>4.8115000000000007E-4</c:v>
                </c:pt>
                <c:pt idx="12995">
                  <c:v>4.7491000000000015E-4</c:v>
                </c:pt>
                <c:pt idx="12996">
                  <c:v>4.8177000000000007E-4</c:v>
                </c:pt>
                <c:pt idx="12997">
                  <c:v>4.8739000000000009E-4</c:v>
                </c:pt>
                <c:pt idx="12998">
                  <c:v>4.8053000000000012E-4</c:v>
                </c:pt>
                <c:pt idx="12999">
                  <c:v>4.8489000000000008E-4</c:v>
                </c:pt>
                <c:pt idx="13000">
                  <c:v>4.8369000000000011E-4</c:v>
                </c:pt>
                <c:pt idx="13001">
                  <c:v>4.9300000000000006E-4</c:v>
                </c:pt>
                <c:pt idx="13002">
                  <c:v>4.8306000000000016E-4</c:v>
                </c:pt>
                <c:pt idx="13003">
                  <c:v>4.8552000000000008E-4</c:v>
                </c:pt>
                <c:pt idx="13004">
                  <c:v>4.8179000000000001E-4</c:v>
                </c:pt>
                <c:pt idx="13005">
                  <c:v>4.905100000000001E-4</c:v>
                </c:pt>
                <c:pt idx="13006">
                  <c:v>4.8177000000000007E-4</c:v>
                </c:pt>
                <c:pt idx="13007">
                  <c:v>4.9300000000000006E-4</c:v>
                </c:pt>
                <c:pt idx="13008">
                  <c:v>4.8302000000000018E-4</c:v>
                </c:pt>
                <c:pt idx="13009">
                  <c:v>4.8177000000000007E-4</c:v>
                </c:pt>
                <c:pt idx="13010">
                  <c:v>4.8365000000000013E-4</c:v>
                </c:pt>
                <c:pt idx="13011">
                  <c:v>4.8365000000000013E-4</c:v>
                </c:pt>
                <c:pt idx="13012">
                  <c:v>4.8115000000000007E-4</c:v>
                </c:pt>
                <c:pt idx="13013">
                  <c:v>4.8427000000000008E-4</c:v>
                </c:pt>
                <c:pt idx="13014">
                  <c:v>4.8242000000000006E-4</c:v>
                </c:pt>
                <c:pt idx="13015">
                  <c:v>4.8177000000000007E-4</c:v>
                </c:pt>
                <c:pt idx="13016">
                  <c:v>4.8365000000000013E-4</c:v>
                </c:pt>
                <c:pt idx="13017">
                  <c:v>4.7741000000000011E-4</c:v>
                </c:pt>
                <c:pt idx="13018">
                  <c:v>4.8242000000000006E-4</c:v>
                </c:pt>
                <c:pt idx="13019">
                  <c:v>4.7924000000000008E-4</c:v>
                </c:pt>
                <c:pt idx="13020">
                  <c:v>4.8240000000000002E-4</c:v>
                </c:pt>
                <c:pt idx="13021">
                  <c:v>4.8489000000000008E-4</c:v>
                </c:pt>
                <c:pt idx="13022">
                  <c:v>4.8115000000000007E-4</c:v>
                </c:pt>
                <c:pt idx="13023">
                  <c:v>4.8240000000000002E-4</c:v>
                </c:pt>
                <c:pt idx="13024">
                  <c:v>4.8240000000000002E-4</c:v>
                </c:pt>
                <c:pt idx="13025">
                  <c:v>4.8306000000000016E-4</c:v>
                </c:pt>
                <c:pt idx="13026">
                  <c:v>4.8801000000000009E-4</c:v>
                </c:pt>
                <c:pt idx="13027">
                  <c:v>4.8552000000000008E-4</c:v>
                </c:pt>
                <c:pt idx="13028">
                  <c:v>4.7803000000000016E-4</c:v>
                </c:pt>
                <c:pt idx="13029">
                  <c:v>4.8687000000000009E-4</c:v>
                </c:pt>
                <c:pt idx="13030">
                  <c:v>4.8926000000000004E-4</c:v>
                </c:pt>
                <c:pt idx="13031">
                  <c:v>4.8302000000000018E-4</c:v>
                </c:pt>
                <c:pt idx="13032">
                  <c:v>4.8926000000000004E-4</c:v>
                </c:pt>
                <c:pt idx="13033">
                  <c:v>4.8115000000000007E-4</c:v>
                </c:pt>
                <c:pt idx="13034">
                  <c:v>4.7180000000000003E-4</c:v>
                </c:pt>
                <c:pt idx="13035">
                  <c:v>4.8687000000000009E-4</c:v>
                </c:pt>
                <c:pt idx="13036">
                  <c:v>4.7678000000000005E-4</c:v>
                </c:pt>
                <c:pt idx="13037">
                  <c:v>4.9238000000000016E-4</c:v>
                </c:pt>
                <c:pt idx="13038">
                  <c:v>4.742900000000001E-4</c:v>
                </c:pt>
                <c:pt idx="13039">
                  <c:v>4.7225000000000001E-4</c:v>
                </c:pt>
                <c:pt idx="13040">
                  <c:v>4.8302000000000018E-4</c:v>
                </c:pt>
                <c:pt idx="13041">
                  <c:v>4.7616000000000005E-4</c:v>
                </c:pt>
                <c:pt idx="13042">
                  <c:v>4.8552000000000008E-4</c:v>
                </c:pt>
                <c:pt idx="13043">
                  <c:v>5.0298000000000009E-4</c:v>
                </c:pt>
                <c:pt idx="13044">
                  <c:v>4.7928000000000006E-4</c:v>
                </c:pt>
                <c:pt idx="13045">
                  <c:v>4.779700000000002E-4</c:v>
                </c:pt>
                <c:pt idx="13046">
                  <c:v>4.9300000000000006E-4</c:v>
                </c:pt>
                <c:pt idx="13047">
                  <c:v>4.6743000000000007E-4</c:v>
                </c:pt>
                <c:pt idx="13048">
                  <c:v>4.6930000000000008E-4</c:v>
                </c:pt>
                <c:pt idx="13049">
                  <c:v>4.7288000000000007E-4</c:v>
                </c:pt>
                <c:pt idx="13050">
                  <c:v>4.7117000000000014E-4</c:v>
                </c:pt>
                <c:pt idx="13051">
                  <c:v>4.6805000000000007E-4</c:v>
                </c:pt>
                <c:pt idx="13052">
                  <c:v>4.7606000000000005E-4</c:v>
                </c:pt>
                <c:pt idx="13053">
                  <c:v>4.8302000000000018E-4</c:v>
                </c:pt>
                <c:pt idx="13054">
                  <c:v>4.8177000000000007E-4</c:v>
                </c:pt>
                <c:pt idx="13055">
                  <c:v>4.9196000000000027E-4</c:v>
                </c:pt>
                <c:pt idx="13056">
                  <c:v>4.7055000000000008E-4</c:v>
                </c:pt>
                <c:pt idx="13057">
                  <c:v>4.7055000000000008E-4</c:v>
                </c:pt>
                <c:pt idx="13058">
                  <c:v>4.8489000000000008E-4</c:v>
                </c:pt>
                <c:pt idx="13059">
                  <c:v>4.8926000000000004E-4</c:v>
                </c:pt>
                <c:pt idx="13060">
                  <c:v>4.843300000000001E-4</c:v>
                </c:pt>
                <c:pt idx="13061">
                  <c:v>4.7678000000000005E-4</c:v>
                </c:pt>
                <c:pt idx="13062">
                  <c:v>4.8302000000000018E-4</c:v>
                </c:pt>
                <c:pt idx="13063">
                  <c:v>4.8926000000000004E-4</c:v>
                </c:pt>
                <c:pt idx="13064">
                  <c:v>4.8053000000000012E-4</c:v>
                </c:pt>
                <c:pt idx="13065">
                  <c:v>4.8497000000000015E-4</c:v>
                </c:pt>
                <c:pt idx="13066">
                  <c:v>4.8115000000000007E-4</c:v>
                </c:pt>
                <c:pt idx="13067">
                  <c:v>4.7741000000000011E-4</c:v>
                </c:pt>
                <c:pt idx="13068">
                  <c:v>4.8302000000000018E-4</c:v>
                </c:pt>
                <c:pt idx="13069">
                  <c:v>4.8053000000000012E-4</c:v>
                </c:pt>
                <c:pt idx="13070">
                  <c:v>4.7866000000000022E-4</c:v>
                </c:pt>
                <c:pt idx="13071">
                  <c:v>4.9132000000000006E-4</c:v>
                </c:pt>
                <c:pt idx="13072">
                  <c:v>4.7803000000000016E-4</c:v>
                </c:pt>
                <c:pt idx="13073">
                  <c:v>4.8179000000000001E-4</c:v>
                </c:pt>
                <c:pt idx="13074">
                  <c:v>4.8739000000000009E-4</c:v>
                </c:pt>
                <c:pt idx="13075">
                  <c:v>4.843300000000001E-4</c:v>
                </c:pt>
                <c:pt idx="13076">
                  <c:v>4.742900000000001E-4</c:v>
                </c:pt>
                <c:pt idx="13077">
                  <c:v>4.7616000000000005E-4</c:v>
                </c:pt>
                <c:pt idx="13078">
                  <c:v>4.886300000000001E-4</c:v>
                </c:pt>
                <c:pt idx="13079">
                  <c:v>4.8815000000000013E-4</c:v>
                </c:pt>
                <c:pt idx="13080">
                  <c:v>4.7491000000000015E-4</c:v>
                </c:pt>
                <c:pt idx="13081">
                  <c:v>4.8614000000000009E-4</c:v>
                </c:pt>
                <c:pt idx="13082">
                  <c:v>4.7961000000000011E-4</c:v>
                </c:pt>
                <c:pt idx="13083">
                  <c:v>4.7866000000000022E-4</c:v>
                </c:pt>
                <c:pt idx="13084">
                  <c:v>4.8115000000000007E-4</c:v>
                </c:pt>
                <c:pt idx="13085">
                  <c:v>4.8988000000000015E-4</c:v>
                </c:pt>
                <c:pt idx="13086">
                  <c:v>4.779700000000002E-4</c:v>
                </c:pt>
                <c:pt idx="13087">
                  <c:v>4.8115000000000007E-4</c:v>
                </c:pt>
                <c:pt idx="13088">
                  <c:v>4.7988000000000013E-4</c:v>
                </c:pt>
                <c:pt idx="13089">
                  <c:v>4.8181000000000005E-4</c:v>
                </c:pt>
                <c:pt idx="13090">
                  <c:v>4.759600000000001E-4</c:v>
                </c:pt>
                <c:pt idx="13091">
                  <c:v>4.7055000000000008E-4</c:v>
                </c:pt>
                <c:pt idx="13092">
                  <c:v>4.7856000000000016E-4</c:v>
                </c:pt>
                <c:pt idx="13093">
                  <c:v>4.7352000000000017E-4</c:v>
                </c:pt>
                <c:pt idx="13094">
                  <c:v>4.8181000000000005E-4</c:v>
                </c:pt>
                <c:pt idx="13095">
                  <c:v>4.6681000000000001E-4</c:v>
                </c:pt>
                <c:pt idx="13096">
                  <c:v>4.8801000000000009E-4</c:v>
                </c:pt>
                <c:pt idx="13097">
                  <c:v>4.7741000000000011E-4</c:v>
                </c:pt>
                <c:pt idx="13098">
                  <c:v>4.7678000000000005E-4</c:v>
                </c:pt>
                <c:pt idx="13099">
                  <c:v>4.7241999999999998E-4</c:v>
                </c:pt>
                <c:pt idx="13100">
                  <c:v>4.7803000000000016E-4</c:v>
                </c:pt>
                <c:pt idx="13101">
                  <c:v>4.8552000000000008E-4</c:v>
                </c:pt>
                <c:pt idx="13102">
                  <c:v>4.843300000000001E-4</c:v>
                </c:pt>
                <c:pt idx="13103">
                  <c:v>4.6992000000000003E-4</c:v>
                </c:pt>
                <c:pt idx="13104">
                  <c:v>4.6992000000000003E-4</c:v>
                </c:pt>
                <c:pt idx="13105">
                  <c:v>4.736700000000002E-4</c:v>
                </c:pt>
                <c:pt idx="13106">
                  <c:v>4.8624000000000003E-4</c:v>
                </c:pt>
                <c:pt idx="13107">
                  <c:v>4.8177000000000007E-4</c:v>
                </c:pt>
                <c:pt idx="13108">
                  <c:v>4.8179000000000001E-4</c:v>
                </c:pt>
                <c:pt idx="13109">
                  <c:v>4.5059000000000006E-4</c:v>
                </c:pt>
                <c:pt idx="13110">
                  <c:v>4.8051000000000007E-4</c:v>
                </c:pt>
                <c:pt idx="13111">
                  <c:v>4.7503000000000015E-4</c:v>
                </c:pt>
                <c:pt idx="13112">
                  <c:v>4.8053000000000012E-4</c:v>
                </c:pt>
                <c:pt idx="13113">
                  <c:v>4.7352000000000017E-4</c:v>
                </c:pt>
                <c:pt idx="13114">
                  <c:v>4.7416000000000022E-4</c:v>
                </c:pt>
                <c:pt idx="13115">
                  <c:v>4.7055000000000008E-4</c:v>
                </c:pt>
                <c:pt idx="13116">
                  <c:v>4.8687000000000009E-4</c:v>
                </c:pt>
                <c:pt idx="13117">
                  <c:v>4.9132000000000006E-4</c:v>
                </c:pt>
                <c:pt idx="13118">
                  <c:v>4.7678000000000005E-4</c:v>
                </c:pt>
                <c:pt idx="13119">
                  <c:v>4.755400000000001E-4</c:v>
                </c:pt>
                <c:pt idx="13120">
                  <c:v>4.5496000000000018E-4</c:v>
                </c:pt>
                <c:pt idx="13121">
                  <c:v>4.8497000000000015E-4</c:v>
                </c:pt>
                <c:pt idx="13122">
                  <c:v>4.7616000000000005E-4</c:v>
                </c:pt>
                <c:pt idx="13123">
                  <c:v>4.7990000000000012E-4</c:v>
                </c:pt>
                <c:pt idx="13124">
                  <c:v>4.6992000000000003E-4</c:v>
                </c:pt>
                <c:pt idx="13125">
                  <c:v>4.8240000000000002E-4</c:v>
                </c:pt>
                <c:pt idx="13126">
                  <c:v>4.7416000000000022E-4</c:v>
                </c:pt>
                <c:pt idx="13127">
                  <c:v>4.7741000000000011E-4</c:v>
                </c:pt>
                <c:pt idx="13128">
                  <c:v>4.9861000000000013E-4</c:v>
                </c:pt>
                <c:pt idx="13129">
                  <c:v>4.9069000000000011E-4</c:v>
                </c:pt>
                <c:pt idx="13130">
                  <c:v>4.7861000000000014E-4</c:v>
                </c:pt>
                <c:pt idx="13131">
                  <c:v>4.8177000000000007E-4</c:v>
                </c:pt>
                <c:pt idx="13132">
                  <c:v>4.8365000000000013E-4</c:v>
                </c:pt>
                <c:pt idx="13133">
                  <c:v>4.8053000000000012E-4</c:v>
                </c:pt>
                <c:pt idx="13134">
                  <c:v>4.8624000000000003E-4</c:v>
                </c:pt>
                <c:pt idx="13135">
                  <c:v>4.8489000000000008E-4</c:v>
                </c:pt>
                <c:pt idx="13136">
                  <c:v>4.8115000000000007E-4</c:v>
                </c:pt>
                <c:pt idx="13137">
                  <c:v>4.7180000000000003E-4</c:v>
                </c:pt>
                <c:pt idx="13138">
                  <c:v>4.9196000000000027E-4</c:v>
                </c:pt>
                <c:pt idx="13139">
                  <c:v>4.8369000000000011E-4</c:v>
                </c:pt>
                <c:pt idx="13140">
                  <c:v>4.9362000000000017E-4</c:v>
                </c:pt>
                <c:pt idx="13141">
                  <c:v>4.8115000000000007E-4</c:v>
                </c:pt>
                <c:pt idx="13142">
                  <c:v>4.754300000000001E-4</c:v>
                </c:pt>
                <c:pt idx="13143">
                  <c:v>4.8177000000000007E-4</c:v>
                </c:pt>
                <c:pt idx="13144">
                  <c:v>4.7866000000000022E-4</c:v>
                </c:pt>
                <c:pt idx="13145">
                  <c:v>4.6618000000000007E-4</c:v>
                </c:pt>
                <c:pt idx="13146">
                  <c:v>4.7225000000000001E-4</c:v>
                </c:pt>
                <c:pt idx="13147">
                  <c:v>4.7180000000000003E-4</c:v>
                </c:pt>
                <c:pt idx="13148">
                  <c:v>4.754300000000001E-4</c:v>
                </c:pt>
                <c:pt idx="13149">
                  <c:v>4.7678000000000005E-4</c:v>
                </c:pt>
                <c:pt idx="13150">
                  <c:v>4.7241999999999998E-4</c:v>
                </c:pt>
                <c:pt idx="13151">
                  <c:v>4.6992000000000003E-4</c:v>
                </c:pt>
                <c:pt idx="13152">
                  <c:v>4.9323000000000021E-4</c:v>
                </c:pt>
                <c:pt idx="13153">
                  <c:v>4.755400000000001E-4</c:v>
                </c:pt>
                <c:pt idx="13154">
                  <c:v>4.8926000000000004E-4</c:v>
                </c:pt>
                <c:pt idx="13155">
                  <c:v>4.8369000000000011E-4</c:v>
                </c:pt>
                <c:pt idx="13156">
                  <c:v>4.7866000000000022E-4</c:v>
                </c:pt>
                <c:pt idx="13157">
                  <c:v>4.8365000000000013E-4</c:v>
                </c:pt>
                <c:pt idx="13158">
                  <c:v>4.7803000000000016E-4</c:v>
                </c:pt>
                <c:pt idx="13159">
                  <c:v>4.6270999999999997E-4</c:v>
                </c:pt>
                <c:pt idx="13160">
                  <c:v>4.7928000000000006E-4</c:v>
                </c:pt>
                <c:pt idx="13161">
                  <c:v>4.7741000000000011E-4</c:v>
                </c:pt>
                <c:pt idx="13162">
                  <c:v>4.8177000000000007E-4</c:v>
                </c:pt>
                <c:pt idx="13163">
                  <c:v>4.7678000000000005E-4</c:v>
                </c:pt>
                <c:pt idx="13164">
                  <c:v>4.9113000000000021E-4</c:v>
                </c:pt>
                <c:pt idx="13165">
                  <c:v>4.8675999999999998E-4</c:v>
                </c:pt>
                <c:pt idx="13166">
                  <c:v>4.6930000000000008E-4</c:v>
                </c:pt>
                <c:pt idx="13167">
                  <c:v>4.8179000000000001E-4</c:v>
                </c:pt>
                <c:pt idx="13168">
                  <c:v>4.7741000000000011E-4</c:v>
                </c:pt>
                <c:pt idx="13169">
                  <c:v>4.8053000000000012E-4</c:v>
                </c:pt>
                <c:pt idx="13170">
                  <c:v>4.8751000000000008E-4</c:v>
                </c:pt>
                <c:pt idx="13171">
                  <c:v>4.8053000000000012E-4</c:v>
                </c:pt>
                <c:pt idx="13172">
                  <c:v>4.7803000000000016E-4</c:v>
                </c:pt>
                <c:pt idx="13173">
                  <c:v>4.7117000000000014E-4</c:v>
                </c:pt>
                <c:pt idx="13174">
                  <c:v>4.7803000000000016E-4</c:v>
                </c:pt>
                <c:pt idx="13175">
                  <c:v>4.7117000000000014E-4</c:v>
                </c:pt>
                <c:pt idx="13176">
                  <c:v>4.7866000000000022E-4</c:v>
                </c:pt>
                <c:pt idx="13177">
                  <c:v>4.7866000000000022E-4</c:v>
                </c:pt>
                <c:pt idx="13178">
                  <c:v>4.8177000000000007E-4</c:v>
                </c:pt>
                <c:pt idx="13179">
                  <c:v>4.8941999999999996E-4</c:v>
                </c:pt>
                <c:pt idx="13180">
                  <c:v>5.0173000000000004E-4</c:v>
                </c:pt>
                <c:pt idx="13181">
                  <c:v>4.8552000000000008E-4</c:v>
                </c:pt>
                <c:pt idx="13182">
                  <c:v>4.7734000000000014E-4</c:v>
                </c:pt>
                <c:pt idx="13183">
                  <c:v>4.7866000000000022E-4</c:v>
                </c:pt>
                <c:pt idx="13184">
                  <c:v>4.8675999999999998E-4</c:v>
                </c:pt>
                <c:pt idx="13185">
                  <c:v>4.9514000000000014E-4</c:v>
                </c:pt>
                <c:pt idx="13186">
                  <c:v>4.8675999999999998E-4</c:v>
                </c:pt>
                <c:pt idx="13187">
                  <c:v>4.7117000000000014E-4</c:v>
                </c:pt>
                <c:pt idx="13188">
                  <c:v>4.8302000000000018E-4</c:v>
                </c:pt>
                <c:pt idx="13189">
                  <c:v>4.7990000000000012E-4</c:v>
                </c:pt>
                <c:pt idx="13190">
                  <c:v>4.6992000000000003E-4</c:v>
                </c:pt>
                <c:pt idx="13191">
                  <c:v>4.7678000000000005E-4</c:v>
                </c:pt>
                <c:pt idx="13192">
                  <c:v>4.7990000000000012E-4</c:v>
                </c:pt>
                <c:pt idx="13193">
                  <c:v>4.8497000000000015E-4</c:v>
                </c:pt>
                <c:pt idx="13194">
                  <c:v>4.8242000000000006E-4</c:v>
                </c:pt>
                <c:pt idx="13195">
                  <c:v>4.905100000000001E-4</c:v>
                </c:pt>
                <c:pt idx="13196">
                  <c:v>4.7741000000000011E-4</c:v>
                </c:pt>
                <c:pt idx="13197">
                  <c:v>4.8240000000000002E-4</c:v>
                </c:pt>
                <c:pt idx="13198">
                  <c:v>4.8552000000000008E-4</c:v>
                </c:pt>
                <c:pt idx="13199">
                  <c:v>4.7180000000000003E-4</c:v>
                </c:pt>
                <c:pt idx="13200">
                  <c:v>4.6930000000000008E-4</c:v>
                </c:pt>
                <c:pt idx="13201">
                  <c:v>4.7734000000000014E-4</c:v>
                </c:pt>
                <c:pt idx="13202">
                  <c:v>4.7861000000000014E-4</c:v>
                </c:pt>
                <c:pt idx="13203">
                  <c:v>4.6805000000000007E-4</c:v>
                </c:pt>
                <c:pt idx="13204">
                  <c:v>4.886300000000001E-4</c:v>
                </c:pt>
                <c:pt idx="13205">
                  <c:v>4.7928000000000006E-4</c:v>
                </c:pt>
                <c:pt idx="13206">
                  <c:v>4.7990000000000012E-4</c:v>
                </c:pt>
                <c:pt idx="13207">
                  <c:v>4.8240000000000002E-4</c:v>
                </c:pt>
                <c:pt idx="13208">
                  <c:v>4.8552000000000008E-4</c:v>
                </c:pt>
                <c:pt idx="13209">
                  <c:v>4.8302000000000018E-4</c:v>
                </c:pt>
                <c:pt idx="13210">
                  <c:v>4.755400000000001E-4</c:v>
                </c:pt>
                <c:pt idx="13211">
                  <c:v>4.7304000000000015E-4</c:v>
                </c:pt>
                <c:pt idx="13212">
                  <c:v>4.8179000000000001E-4</c:v>
                </c:pt>
                <c:pt idx="13213">
                  <c:v>4.7988000000000013E-4</c:v>
                </c:pt>
                <c:pt idx="13214">
                  <c:v>4.8179000000000001E-4</c:v>
                </c:pt>
                <c:pt idx="13215">
                  <c:v>4.7990000000000012E-4</c:v>
                </c:pt>
                <c:pt idx="13216">
                  <c:v>4.7491000000000015E-4</c:v>
                </c:pt>
                <c:pt idx="13217">
                  <c:v>4.7491000000000015E-4</c:v>
                </c:pt>
                <c:pt idx="13218">
                  <c:v>4.7861000000000014E-4</c:v>
                </c:pt>
                <c:pt idx="13219">
                  <c:v>4.7928000000000006E-4</c:v>
                </c:pt>
                <c:pt idx="13220">
                  <c:v>4.6992000000000003E-4</c:v>
                </c:pt>
                <c:pt idx="13221">
                  <c:v>4.8926000000000004E-4</c:v>
                </c:pt>
                <c:pt idx="13222">
                  <c:v>4.7161000000000007E-4</c:v>
                </c:pt>
                <c:pt idx="13223">
                  <c:v>4.779700000000002E-4</c:v>
                </c:pt>
                <c:pt idx="13224">
                  <c:v>4.6992000000000003E-4</c:v>
                </c:pt>
                <c:pt idx="13225">
                  <c:v>4.7616000000000005E-4</c:v>
                </c:pt>
                <c:pt idx="13226">
                  <c:v>4.7034000000000014E-4</c:v>
                </c:pt>
                <c:pt idx="13227">
                  <c:v>4.7616000000000005E-4</c:v>
                </c:pt>
                <c:pt idx="13228">
                  <c:v>4.7670000000000004E-4</c:v>
                </c:pt>
                <c:pt idx="13229">
                  <c:v>4.742900000000001E-4</c:v>
                </c:pt>
                <c:pt idx="13230">
                  <c:v>4.7225000000000001E-4</c:v>
                </c:pt>
                <c:pt idx="13231">
                  <c:v>4.736700000000002E-4</c:v>
                </c:pt>
                <c:pt idx="13232">
                  <c:v>4.7117000000000014E-4</c:v>
                </c:pt>
                <c:pt idx="13233">
                  <c:v>4.7416000000000022E-4</c:v>
                </c:pt>
                <c:pt idx="13234">
                  <c:v>4.7866000000000022E-4</c:v>
                </c:pt>
                <c:pt idx="13235">
                  <c:v>4.779700000000002E-4</c:v>
                </c:pt>
                <c:pt idx="13236">
                  <c:v>4.7866000000000022E-4</c:v>
                </c:pt>
                <c:pt idx="13237">
                  <c:v>4.742900000000001E-4</c:v>
                </c:pt>
                <c:pt idx="13238">
                  <c:v>4.7491000000000015E-4</c:v>
                </c:pt>
                <c:pt idx="13239">
                  <c:v>4.7866000000000022E-4</c:v>
                </c:pt>
                <c:pt idx="13240">
                  <c:v>4.7990000000000012E-4</c:v>
                </c:pt>
                <c:pt idx="13241">
                  <c:v>4.8815000000000013E-4</c:v>
                </c:pt>
                <c:pt idx="13242">
                  <c:v>4.755400000000001E-4</c:v>
                </c:pt>
                <c:pt idx="13243">
                  <c:v>4.8115000000000007E-4</c:v>
                </c:pt>
                <c:pt idx="13244">
                  <c:v>4.8053000000000012E-4</c:v>
                </c:pt>
                <c:pt idx="13245">
                  <c:v>4.905100000000001E-4</c:v>
                </c:pt>
                <c:pt idx="13246">
                  <c:v>4.8115000000000007E-4</c:v>
                </c:pt>
                <c:pt idx="13247">
                  <c:v>4.9113000000000021E-4</c:v>
                </c:pt>
                <c:pt idx="13248">
                  <c:v>4.6868000000000007E-4</c:v>
                </c:pt>
                <c:pt idx="13249">
                  <c:v>4.8053000000000012E-4</c:v>
                </c:pt>
                <c:pt idx="13250">
                  <c:v>4.843300000000001E-4</c:v>
                </c:pt>
                <c:pt idx="13251">
                  <c:v>4.7616000000000005E-4</c:v>
                </c:pt>
                <c:pt idx="13252">
                  <c:v>4.6556000000000006E-4</c:v>
                </c:pt>
                <c:pt idx="13253">
                  <c:v>4.7241999999999998E-4</c:v>
                </c:pt>
                <c:pt idx="13254">
                  <c:v>4.671600000000001E-4</c:v>
                </c:pt>
                <c:pt idx="13255">
                  <c:v>4.6181999999999999E-4</c:v>
                </c:pt>
                <c:pt idx="13256">
                  <c:v>4.6681000000000001E-4</c:v>
                </c:pt>
                <c:pt idx="13257">
                  <c:v>4.7491000000000015E-4</c:v>
                </c:pt>
                <c:pt idx="13258">
                  <c:v>4.5995000000000009E-4</c:v>
                </c:pt>
                <c:pt idx="13259">
                  <c:v>4.7678000000000005E-4</c:v>
                </c:pt>
                <c:pt idx="13260">
                  <c:v>4.7924000000000008E-4</c:v>
                </c:pt>
                <c:pt idx="13261">
                  <c:v>4.6992000000000003E-4</c:v>
                </c:pt>
                <c:pt idx="13262">
                  <c:v>4.8801000000000009E-4</c:v>
                </c:pt>
                <c:pt idx="13263">
                  <c:v>4.7803000000000016E-4</c:v>
                </c:pt>
                <c:pt idx="13264">
                  <c:v>4.779700000000002E-4</c:v>
                </c:pt>
                <c:pt idx="13265">
                  <c:v>4.7117000000000014E-4</c:v>
                </c:pt>
                <c:pt idx="13266">
                  <c:v>4.7117000000000014E-4</c:v>
                </c:pt>
                <c:pt idx="13267">
                  <c:v>4.8179000000000001E-4</c:v>
                </c:pt>
                <c:pt idx="13268">
                  <c:v>4.7866000000000022E-4</c:v>
                </c:pt>
                <c:pt idx="13269">
                  <c:v>4.7304000000000015E-4</c:v>
                </c:pt>
                <c:pt idx="13270">
                  <c:v>4.7034000000000014E-4</c:v>
                </c:pt>
                <c:pt idx="13271">
                  <c:v>4.7928000000000006E-4</c:v>
                </c:pt>
                <c:pt idx="13272">
                  <c:v>4.8614000000000009E-4</c:v>
                </c:pt>
                <c:pt idx="13273">
                  <c:v>4.7304000000000015E-4</c:v>
                </c:pt>
                <c:pt idx="13274">
                  <c:v>4.7241999999999998E-4</c:v>
                </c:pt>
                <c:pt idx="13275">
                  <c:v>4.7491000000000015E-4</c:v>
                </c:pt>
                <c:pt idx="13276">
                  <c:v>4.7304000000000015E-4</c:v>
                </c:pt>
                <c:pt idx="13277">
                  <c:v>4.7990000000000012E-4</c:v>
                </c:pt>
                <c:pt idx="13278">
                  <c:v>4.736700000000002E-4</c:v>
                </c:pt>
                <c:pt idx="13279">
                  <c:v>4.7616000000000005E-4</c:v>
                </c:pt>
                <c:pt idx="13280">
                  <c:v>4.8051000000000007E-4</c:v>
                </c:pt>
                <c:pt idx="13281">
                  <c:v>4.736700000000002E-4</c:v>
                </c:pt>
                <c:pt idx="13282">
                  <c:v>4.8624000000000003E-4</c:v>
                </c:pt>
                <c:pt idx="13283">
                  <c:v>4.7678000000000005E-4</c:v>
                </c:pt>
                <c:pt idx="13284">
                  <c:v>4.8177000000000007E-4</c:v>
                </c:pt>
                <c:pt idx="13285">
                  <c:v>4.754300000000001E-4</c:v>
                </c:pt>
                <c:pt idx="13286">
                  <c:v>4.8179000000000001E-4</c:v>
                </c:pt>
                <c:pt idx="13287">
                  <c:v>4.8177000000000007E-4</c:v>
                </c:pt>
                <c:pt idx="13288">
                  <c:v>4.7866000000000022E-4</c:v>
                </c:pt>
                <c:pt idx="13289">
                  <c:v>4.8739000000000009E-4</c:v>
                </c:pt>
                <c:pt idx="13290">
                  <c:v>4.8115000000000007E-4</c:v>
                </c:pt>
                <c:pt idx="13291">
                  <c:v>4.8302000000000018E-4</c:v>
                </c:pt>
                <c:pt idx="13292">
                  <c:v>5.0048000000000009E-4</c:v>
                </c:pt>
                <c:pt idx="13293">
                  <c:v>4.8369000000000011E-4</c:v>
                </c:pt>
                <c:pt idx="13294">
                  <c:v>4.7352000000000017E-4</c:v>
                </c:pt>
                <c:pt idx="13295">
                  <c:v>4.7491000000000015E-4</c:v>
                </c:pt>
                <c:pt idx="13296">
                  <c:v>4.6306000000000011E-4</c:v>
                </c:pt>
                <c:pt idx="13297">
                  <c:v>4.9132000000000006E-4</c:v>
                </c:pt>
                <c:pt idx="13298">
                  <c:v>4.8302000000000018E-4</c:v>
                </c:pt>
                <c:pt idx="13299">
                  <c:v>4.9113000000000021E-4</c:v>
                </c:pt>
                <c:pt idx="13300">
                  <c:v>4.8051000000000007E-4</c:v>
                </c:pt>
                <c:pt idx="13301">
                  <c:v>4.6970000000000003E-4</c:v>
                </c:pt>
                <c:pt idx="13302">
                  <c:v>4.7491000000000015E-4</c:v>
                </c:pt>
                <c:pt idx="13303">
                  <c:v>4.7678000000000005E-4</c:v>
                </c:pt>
                <c:pt idx="13304">
                  <c:v>4.8051000000000007E-4</c:v>
                </c:pt>
                <c:pt idx="13305">
                  <c:v>4.8489000000000008E-4</c:v>
                </c:pt>
                <c:pt idx="13306">
                  <c:v>4.7416000000000022E-4</c:v>
                </c:pt>
                <c:pt idx="13307">
                  <c:v>4.7616000000000005E-4</c:v>
                </c:pt>
                <c:pt idx="13308">
                  <c:v>4.7678000000000005E-4</c:v>
                </c:pt>
                <c:pt idx="13309">
                  <c:v>4.6992000000000003E-4</c:v>
                </c:pt>
                <c:pt idx="13310">
                  <c:v>4.8552000000000008E-4</c:v>
                </c:pt>
                <c:pt idx="13311">
                  <c:v>4.6681000000000001E-4</c:v>
                </c:pt>
                <c:pt idx="13312">
                  <c:v>4.7479000000000005E-4</c:v>
                </c:pt>
                <c:pt idx="13313">
                  <c:v>4.742900000000001E-4</c:v>
                </c:pt>
                <c:pt idx="13314">
                  <c:v>4.7866000000000022E-4</c:v>
                </c:pt>
                <c:pt idx="13315">
                  <c:v>4.8489000000000008E-4</c:v>
                </c:pt>
                <c:pt idx="13316">
                  <c:v>4.8177000000000007E-4</c:v>
                </c:pt>
                <c:pt idx="13317">
                  <c:v>4.7990000000000012E-4</c:v>
                </c:pt>
                <c:pt idx="13318">
                  <c:v>4.7161000000000007E-4</c:v>
                </c:pt>
                <c:pt idx="13319">
                  <c:v>4.8302000000000018E-4</c:v>
                </c:pt>
                <c:pt idx="13320">
                  <c:v>4.742900000000001E-4</c:v>
                </c:pt>
                <c:pt idx="13321">
                  <c:v>4.7924000000000008E-4</c:v>
                </c:pt>
                <c:pt idx="13322">
                  <c:v>4.9737000000000023E-4</c:v>
                </c:pt>
                <c:pt idx="13323">
                  <c:v>4.7928000000000006E-4</c:v>
                </c:pt>
                <c:pt idx="13324">
                  <c:v>4.7861000000000014E-4</c:v>
                </c:pt>
                <c:pt idx="13325">
                  <c:v>4.8552000000000008E-4</c:v>
                </c:pt>
                <c:pt idx="13326">
                  <c:v>4.7928000000000006E-4</c:v>
                </c:pt>
                <c:pt idx="13327">
                  <c:v>4.7117000000000014E-4</c:v>
                </c:pt>
                <c:pt idx="13328">
                  <c:v>4.742900000000001E-4</c:v>
                </c:pt>
                <c:pt idx="13329">
                  <c:v>4.736700000000002E-4</c:v>
                </c:pt>
                <c:pt idx="13330">
                  <c:v>4.6306000000000011E-4</c:v>
                </c:pt>
                <c:pt idx="13331">
                  <c:v>4.8302000000000018E-4</c:v>
                </c:pt>
                <c:pt idx="13332">
                  <c:v>4.6930000000000008E-4</c:v>
                </c:pt>
                <c:pt idx="13333">
                  <c:v>4.8115000000000007E-4</c:v>
                </c:pt>
                <c:pt idx="13334">
                  <c:v>4.6743000000000007E-4</c:v>
                </c:pt>
                <c:pt idx="13335">
                  <c:v>4.7034000000000014E-4</c:v>
                </c:pt>
                <c:pt idx="13336">
                  <c:v>4.8177000000000007E-4</c:v>
                </c:pt>
                <c:pt idx="13337">
                  <c:v>4.8242000000000006E-4</c:v>
                </c:pt>
                <c:pt idx="13338">
                  <c:v>4.8053000000000012E-4</c:v>
                </c:pt>
                <c:pt idx="13339">
                  <c:v>4.7866000000000022E-4</c:v>
                </c:pt>
                <c:pt idx="13340">
                  <c:v>4.7928000000000006E-4</c:v>
                </c:pt>
                <c:pt idx="13341">
                  <c:v>4.7734000000000014E-4</c:v>
                </c:pt>
                <c:pt idx="13342">
                  <c:v>4.7225000000000001E-4</c:v>
                </c:pt>
                <c:pt idx="13343">
                  <c:v>4.7670000000000004E-4</c:v>
                </c:pt>
                <c:pt idx="13344">
                  <c:v>4.7670000000000004E-4</c:v>
                </c:pt>
                <c:pt idx="13345">
                  <c:v>4.7241999999999998E-4</c:v>
                </c:pt>
                <c:pt idx="13346">
                  <c:v>4.7304000000000015E-4</c:v>
                </c:pt>
                <c:pt idx="13347">
                  <c:v>4.7241999999999998E-4</c:v>
                </c:pt>
                <c:pt idx="13348">
                  <c:v>4.8115000000000007E-4</c:v>
                </c:pt>
                <c:pt idx="13349">
                  <c:v>4.6970000000000003E-4</c:v>
                </c:pt>
                <c:pt idx="13350">
                  <c:v>4.7924000000000008E-4</c:v>
                </c:pt>
                <c:pt idx="13351">
                  <c:v>4.7491000000000015E-4</c:v>
                </c:pt>
                <c:pt idx="13352">
                  <c:v>4.8053000000000012E-4</c:v>
                </c:pt>
                <c:pt idx="13353">
                  <c:v>4.7928000000000006E-4</c:v>
                </c:pt>
                <c:pt idx="13354">
                  <c:v>4.8552000000000008E-4</c:v>
                </c:pt>
                <c:pt idx="13355">
                  <c:v>4.7352000000000017E-4</c:v>
                </c:pt>
                <c:pt idx="13356">
                  <c:v>4.7304000000000015E-4</c:v>
                </c:pt>
                <c:pt idx="13357">
                  <c:v>4.9113000000000021E-4</c:v>
                </c:pt>
                <c:pt idx="13358">
                  <c:v>4.755400000000001E-4</c:v>
                </c:pt>
                <c:pt idx="13359">
                  <c:v>4.742900000000001E-4</c:v>
                </c:pt>
                <c:pt idx="13360">
                  <c:v>4.742900000000001E-4</c:v>
                </c:pt>
                <c:pt idx="13361">
                  <c:v>4.7741000000000011E-4</c:v>
                </c:pt>
                <c:pt idx="13362">
                  <c:v>4.8053000000000012E-4</c:v>
                </c:pt>
                <c:pt idx="13363">
                  <c:v>4.7988000000000013E-4</c:v>
                </c:pt>
                <c:pt idx="13364">
                  <c:v>4.7180000000000003E-4</c:v>
                </c:pt>
                <c:pt idx="13365">
                  <c:v>4.6930000000000008E-4</c:v>
                </c:pt>
                <c:pt idx="13366">
                  <c:v>4.6681000000000001E-4</c:v>
                </c:pt>
                <c:pt idx="13367">
                  <c:v>4.7180000000000003E-4</c:v>
                </c:pt>
                <c:pt idx="13368">
                  <c:v>4.7803000000000016E-4</c:v>
                </c:pt>
                <c:pt idx="13369">
                  <c:v>4.7491000000000015E-4</c:v>
                </c:pt>
                <c:pt idx="13370">
                  <c:v>4.755400000000001E-4</c:v>
                </c:pt>
                <c:pt idx="13371">
                  <c:v>4.7304000000000015E-4</c:v>
                </c:pt>
                <c:pt idx="13372">
                  <c:v>4.7479000000000005E-4</c:v>
                </c:pt>
                <c:pt idx="13373">
                  <c:v>4.6868000000000007E-4</c:v>
                </c:pt>
                <c:pt idx="13374">
                  <c:v>4.6992000000000003E-4</c:v>
                </c:pt>
                <c:pt idx="13375">
                  <c:v>4.7678000000000005E-4</c:v>
                </c:pt>
                <c:pt idx="13376">
                  <c:v>4.7288000000000007E-4</c:v>
                </c:pt>
                <c:pt idx="13377">
                  <c:v>4.7866000000000022E-4</c:v>
                </c:pt>
                <c:pt idx="13378">
                  <c:v>4.6930000000000008E-4</c:v>
                </c:pt>
                <c:pt idx="13379">
                  <c:v>4.7866000000000022E-4</c:v>
                </c:pt>
                <c:pt idx="13380">
                  <c:v>4.7304000000000015E-4</c:v>
                </c:pt>
                <c:pt idx="13381">
                  <c:v>4.6992000000000003E-4</c:v>
                </c:pt>
                <c:pt idx="13382">
                  <c:v>4.7161000000000007E-4</c:v>
                </c:pt>
                <c:pt idx="13383">
                  <c:v>4.7928000000000006E-4</c:v>
                </c:pt>
                <c:pt idx="13384">
                  <c:v>4.8365000000000013E-4</c:v>
                </c:pt>
                <c:pt idx="13385">
                  <c:v>4.7416000000000022E-4</c:v>
                </c:pt>
                <c:pt idx="13386">
                  <c:v>4.8242000000000006E-4</c:v>
                </c:pt>
                <c:pt idx="13387">
                  <c:v>4.7352000000000017E-4</c:v>
                </c:pt>
                <c:pt idx="13388">
                  <c:v>4.8115000000000007E-4</c:v>
                </c:pt>
                <c:pt idx="13389">
                  <c:v>4.7304000000000015E-4</c:v>
                </c:pt>
                <c:pt idx="13390">
                  <c:v>4.7734000000000014E-4</c:v>
                </c:pt>
                <c:pt idx="13391">
                  <c:v>4.755400000000001E-4</c:v>
                </c:pt>
                <c:pt idx="13392">
                  <c:v>4.7055000000000008E-4</c:v>
                </c:pt>
                <c:pt idx="13393">
                  <c:v>4.6779999999999999E-4</c:v>
                </c:pt>
                <c:pt idx="13394">
                  <c:v>4.7288000000000007E-4</c:v>
                </c:pt>
                <c:pt idx="13395">
                  <c:v>4.7180000000000003E-4</c:v>
                </c:pt>
                <c:pt idx="13396">
                  <c:v>4.7990000000000012E-4</c:v>
                </c:pt>
                <c:pt idx="13397">
                  <c:v>4.5807000000000015E-4</c:v>
                </c:pt>
                <c:pt idx="13398">
                  <c:v>4.7928000000000006E-4</c:v>
                </c:pt>
                <c:pt idx="13399">
                  <c:v>4.7678000000000005E-4</c:v>
                </c:pt>
                <c:pt idx="13400">
                  <c:v>4.6868000000000007E-4</c:v>
                </c:pt>
                <c:pt idx="13401">
                  <c:v>4.7861000000000014E-4</c:v>
                </c:pt>
                <c:pt idx="13402">
                  <c:v>4.7803000000000016E-4</c:v>
                </c:pt>
                <c:pt idx="13403">
                  <c:v>4.7180000000000003E-4</c:v>
                </c:pt>
                <c:pt idx="13404">
                  <c:v>4.7678000000000005E-4</c:v>
                </c:pt>
                <c:pt idx="13405">
                  <c:v>4.7055000000000008E-4</c:v>
                </c:pt>
                <c:pt idx="13406">
                  <c:v>4.736700000000002E-4</c:v>
                </c:pt>
                <c:pt idx="13407">
                  <c:v>4.7924000000000008E-4</c:v>
                </c:pt>
                <c:pt idx="13408">
                  <c:v>4.7161000000000007E-4</c:v>
                </c:pt>
                <c:pt idx="13409">
                  <c:v>4.6681000000000001E-4</c:v>
                </c:pt>
                <c:pt idx="13410">
                  <c:v>4.755400000000001E-4</c:v>
                </c:pt>
                <c:pt idx="13411">
                  <c:v>4.755400000000001E-4</c:v>
                </c:pt>
                <c:pt idx="13412">
                  <c:v>4.6119000000000005E-4</c:v>
                </c:pt>
                <c:pt idx="13413">
                  <c:v>4.8051000000000007E-4</c:v>
                </c:pt>
                <c:pt idx="13414">
                  <c:v>4.755400000000001E-4</c:v>
                </c:pt>
                <c:pt idx="13415">
                  <c:v>4.742900000000001E-4</c:v>
                </c:pt>
                <c:pt idx="13416">
                  <c:v>4.754300000000001E-4</c:v>
                </c:pt>
                <c:pt idx="13417">
                  <c:v>4.7990000000000012E-4</c:v>
                </c:pt>
                <c:pt idx="13418">
                  <c:v>4.7288000000000007E-4</c:v>
                </c:pt>
                <c:pt idx="13419">
                  <c:v>4.7678000000000005E-4</c:v>
                </c:pt>
                <c:pt idx="13420">
                  <c:v>4.8801000000000009E-4</c:v>
                </c:pt>
                <c:pt idx="13421">
                  <c:v>4.7180000000000003E-4</c:v>
                </c:pt>
                <c:pt idx="13422">
                  <c:v>4.7180000000000003E-4</c:v>
                </c:pt>
                <c:pt idx="13423">
                  <c:v>4.7304000000000015E-4</c:v>
                </c:pt>
                <c:pt idx="13424">
                  <c:v>4.7803000000000016E-4</c:v>
                </c:pt>
                <c:pt idx="13425">
                  <c:v>4.8053000000000012E-4</c:v>
                </c:pt>
                <c:pt idx="13426">
                  <c:v>4.7924000000000008E-4</c:v>
                </c:pt>
                <c:pt idx="13427">
                  <c:v>4.7678000000000005E-4</c:v>
                </c:pt>
                <c:pt idx="13428">
                  <c:v>4.7117000000000014E-4</c:v>
                </c:pt>
                <c:pt idx="13429">
                  <c:v>4.7678000000000005E-4</c:v>
                </c:pt>
                <c:pt idx="13430">
                  <c:v>4.7928000000000006E-4</c:v>
                </c:pt>
                <c:pt idx="13431">
                  <c:v>4.8365000000000013E-4</c:v>
                </c:pt>
                <c:pt idx="13432">
                  <c:v>4.8552000000000008E-4</c:v>
                </c:pt>
                <c:pt idx="13433">
                  <c:v>4.7616000000000005E-4</c:v>
                </c:pt>
                <c:pt idx="13434">
                  <c:v>4.7491000000000015E-4</c:v>
                </c:pt>
                <c:pt idx="13435">
                  <c:v>4.742900000000001E-4</c:v>
                </c:pt>
                <c:pt idx="13436">
                  <c:v>4.7741000000000011E-4</c:v>
                </c:pt>
                <c:pt idx="13437">
                  <c:v>4.8053000000000012E-4</c:v>
                </c:pt>
                <c:pt idx="13438">
                  <c:v>4.843300000000001E-4</c:v>
                </c:pt>
                <c:pt idx="13439">
                  <c:v>4.6805000000000007E-4</c:v>
                </c:pt>
                <c:pt idx="13440">
                  <c:v>4.736700000000002E-4</c:v>
                </c:pt>
                <c:pt idx="13441">
                  <c:v>4.736700000000002E-4</c:v>
                </c:pt>
                <c:pt idx="13442">
                  <c:v>4.7034000000000014E-4</c:v>
                </c:pt>
                <c:pt idx="13443">
                  <c:v>4.8115000000000007E-4</c:v>
                </c:pt>
                <c:pt idx="13444">
                  <c:v>4.7117000000000014E-4</c:v>
                </c:pt>
                <c:pt idx="13445">
                  <c:v>4.7180000000000003E-4</c:v>
                </c:pt>
                <c:pt idx="13446">
                  <c:v>4.8053000000000012E-4</c:v>
                </c:pt>
                <c:pt idx="13447">
                  <c:v>4.7803000000000016E-4</c:v>
                </c:pt>
                <c:pt idx="13448">
                  <c:v>4.7304000000000015E-4</c:v>
                </c:pt>
                <c:pt idx="13449">
                  <c:v>4.7161000000000007E-4</c:v>
                </c:pt>
                <c:pt idx="13450">
                  <c:v>4.6868000000000007E-4</c:v>
                </c:pt>
                <c:pt idx="13451">
                  <c:v>4.7055000000000008E-4</c:v>
                </c:pt>
                <c:pt idx="13452">
                  <c:v>4.7678000000000005E-4</c:v>
                </c:pt>
                <c:pt idx="13453">
                  <c:v>4.7055000000000008E-4</c:v>
                </c:pt>
                <c:pt idx="13454">
                  <c:v>4.6589E-4</c:v>
                </c:pt>
                <c:pt idx="13455">
                  <c:v>4.7304000000000015E-4</c:v>
                </c:pt>
                <c:pt idx="13456">
                  <c:v>4.7741000000000011E-4</c:v>
                </c:pt>
                <c:pt idx="13457">
                  <c:v>4.8878000000000007E-4</c:v>
                </c:pt>
                <c:pt idx="13458">
                  <c:v>4.6143999999999997E-4</c:v>
                </c:pt>
                <c:pt idx="13459">
                  <c:v>4.6143999999999997E-4</c:v>
                </c:pt>
                <c:pt idx="13460">
                  <c:v>4.6743000000000007E-4</c:v>
                </c:pt>
                <c:pt idx="13461">
                  <c:v>4.7161000000000007E-4</c:v>
                </c:pt>
                <c:pt idx="13462">
                  <c:v>4.7803000000000016E-4</c:v>
                </c:pt>
                <c:pt idx="13463">
                  <c:v>4.7678000000000005E-4</c:v>
                </c:pt>
                <c:pt idx="13464">
                  <c:v>4.6868000000000007E-4</c:v>
                </c:pt>
                <c:pt idx="13465">
                  <c:v>4.6930000000000008E-4</c:v>
                </c:pt>
                <c:pt idx="13466">
                  <c:v>4.7180000000000003E-4</c:v>
                </c:pt>
                <c:pt idx="13467">
                  <c:v>4.7180000000000003E-4</c:v>
                </c:pt>
                <c:pt idx="13468">
                  <c:v>4.754300000000001E-4</c:v>
                </c:pt>
                <c:pt idx="13469">
                  <c:v>4.5870000000000009E-4</c:v>
                </c:pt>
                <c:pt idx="13470">
                  <c:v>4.742900000000001E-4</c:v>
                </c:pt>
                <c:pt idx="13471">
                  <c:v>4.7866000000000022E-4</c:v>
                </c:pt>
                <c:pt idx="13472">
                  <c:v>4.7670000000000004E-4</c:v>
                </c:pt>
                <c:pt idx="13473">
                  <c:v>4.7928000000000006E-4</c:v>
                </c:pt>
                <c:pt idx="13474">
                  <c:v>4.7988000000000013E-4</c:v>
                </c:pt>
                <c:pt idx="13475">
                  <c:v>4.742900000000001E-4</c:v>
                </c:pt>
                <c:pt idx="13476">
                  <c:v>4.6525000000000001E-4</c:v>
                </c:pt>
                <c:pt idx="13477">
                  <c:v>4.754300000000001E-4</c:v>
                </c:pt>
                <c:pt idx="13478">
                  <c:v>4.6398000000000012E-4</c:v>
                </c:pt>
                <c:pt idx="13479">
                  <c:v>4.6119000000000005E-4</c:v>
                </c:pt>
                <c:pt idx="13480">
                  <c:v>4.7117000000000014E-4</c:v>
                </c:pt>
                <c:pt idx="13481">
                  <c:v>4.6930000000000008E-4</c:v>
                </c:pt>
                <c:pt idx="13482">
                  <c:v>4.7225000000000001E-4</c:v>
                </c:pt>
                <c:pt idx="13483">
                  <c:v>4.7416000000000022E-4</c:v>
                </c:pt>
                <c:pt idx="13484">
                  <c:v>4.7304000000000015E-4</c:v>
                </c:pt>
                <c:pt idx="13485">
                  <c:v>4.6681000000000001E-4</c:v>
                </c:pt>
                <c:pt idx="13486">
                  <c:v>4.8177000000000007E-4</c:v>
                </c:pt>
                <c:pt idx="13487">
                  <c:v>4.7866000000000022E-4</c:v>
                </c:pt>
                <c:pt idx="13488">
                  <c:v>4.6306000000000011E-4</c:v>
                </c:pt>
                <c:pt idx="13489">
                  <c:v>4.8926000000000004E-4</c:v>
                </c:pt>
                <c:pt idx="13490">
                  <c:v>4.7741000000000011E-4</c:v>
                </c:pt>
                <c:pt idx="13491">
                  <c:v>4.6143999999999997E-4</c:v>
                </c:pt>
                <c:pt idx="13492">
                  <c:v>4.6992000000000003E-4</c:v>
                </c:pt>
                <c:pt idx="13493">
                  <c:v>4.6930000000000008E-4</c:v>
                </c:pt>
                <c:pt idx="13494">
                  <c:v>4.6057000000000004E-4</c:v>
                </c:pt>
                <c:pt idx="13495">
                  <c:v>4.8302000000000018E-4</c:v>
                </c:pt>
                <c:pt idx="13496">
                  <c:v>4.7670000000000004E-4</c:v>
                </c:pt>
                <c:pt idx="13497">
                  <c:v>4.671600000000001E-4</c:v>
                </c:pt>
                <c:pt idx="13498">
                  <c:v>4.9005000000000012E-4</c:v>
                </c:pt>
                <c:pt idx="13499">
                  <c:v>4.6494000000000011E-4</c:v>
                </c:pt>
                <c:pt idx="13500">
                  <c:v>4.6306000000000011E-4</c:v>
                </c:pt>
                <c:pt idx="13501">
                  <c:v>4.6805000000000007E-4</c:v>
                </c:pt>
                <c:pt idx="13502">
                  <c:v>4.8177000000000007E-4</c:v>
                </c:pt>
                <c:pt idx="13503">
                  <c:v>4.755400000000001E-4</c:v>
                </c:pt>
                <c:pt idx="13504">
                  <c:v>4.7616000000000005E-4</c:v>
                </c:pt>
                <c:pt idx="13505">
                  <c:v>4.671600000000001E-4</c:v>
                </c:pt>
                <c:pt idx="13506">
                  <c:v>4.6992000000000003E-4</c:v>
                </c:pt>
                <c:pt idx="13507">
                  <c:v>4.8051000000000007E-4</c:v>
                </c:pt>
                <c:pt idx="13508">
                  <c:v>4.7866000000000022E-4</c:v>
                </c:pt>
                <c:pt idx="13509">
                  <c:v>4.7616000000000005E-4</c:v>
                </c:pt>
                <c:pt idx="13510">
                  <c:v>4.7241999999999998E-4</c:v>
                </c:pt>
                <c:pt idx="13511">
                  <c:v>4.6335000000000007E-4</c:v>
                </c:pt>
                <c:pt idx="13512">
                  <c:v>4.7304000000000015E-4</c:v>
                </c:pt>
                <c:pt idx="13513">
                  <c:v>4.6681000000000001E-4</c:v>
                </c:pt>
                <c:pt idx="13514">
                  <c:v>4.7117000000000014E-4</c:v>
                </c:pt>
                <c:pt idx="13515">
                  <c:v>4.7606000000000005E-4</c:v>
                </c:pt>
                <c:pt idx="13516">
                  <c:v>4.7491000000000015E-4</c:v>
                </c:pt>
                <c:pt idx="13517">
                  <c:v>4.6398000000000012E-4</c:v>
                </c:pt>
                <c:pt idx="13518">
                  <c:v>4.6653000000000005E-4</c:v>
                </c:pt>
                <c:pt idx="13519">
                  <c:v>4.7241999999999998E-4</c:v>
                </c:pt>
                <c:pt idx="13520">
                  <c:v>4.6681000000000001E-4</c:v>
                </c:pt>
                <c:pt idx="13521">
                  <c:v>4.7055000000000008E-4</c:v>
                </c:pt>
                <c:pt idx="13522">
                  <c:v>4.6431000000000006E-4</c:v>
                </c:pt>
                <c:pt idx="13523">
                  <c:v>4.7990000000000012E-4</c:v>
                </c:pt>
                <c:pt idx="13524">
                  <c:v>4.6743000000000007E-4</c:v>
                </c:pt>
                <c:pt idx="13525">
                  <c:v>4.6556000000000006E-4</c:v>
                </c:pt>
                <c:pt idx="13526">
                  <c:v>4.7606000000000005E-4</c:v>
                </c:pt>
                <c:pt idx="13527">
                  <c:v>4.7241999999999998E-4</c:v>
                </c:pt>
                <c:pt idx="13528">
                  <c:v>4.6681000000000001E-4</c:v>
                </c:pt>
                <c:pt idx="13529">
                  <c:v>4.8559999999999999E-4</c:v>
                </c:pt>
                <c:pt idx="13530">
                  <c:v>4.7055000000000008E-4</c:v>
                </c:pt>
                <c:pt idx="13531">
                  <c:v>4.7055000000000008E-4</c:v>
                </c:pt>
                <c:pt idx="13532">
                  <c:v>4.6907000000000009E-4</c:v>
                </c:pt>
                <c:pt idx="13533">
                  <c:v>4.7616000000000005E-4</c:v>
                </c:pt>
                <c:pt idx="13534">
                  <c:v>4.7734000000000014E-4</c:v>
                </c:pt>
                <c:pt idx="13535">
                  <c:v>4.6805000000000007E-4</c:v>
                </c:pt>
                <c:pt idx="13536">
                  <c:v>4.6868000000000007E-4</c:v>
                </c:pt>
                <c:pt idx="13537">
                  <c:v>4.7180000000000003E-4</c:v>
                </c:pt>
                <c:pt idx="13538">
                  <c:v>4.6930000000000008E-4</c:v>
                </c:pt>
                <c:pt idx="13539">
                  <c:v>4.8614000000000009E-4</c:v>
                </c:pt>
                <c:pt idx="13540">
                  <c:v>5.0797000000000017E-4</c:v>
                </c:pt>
                <c:pt idx="13541">
                  <c:v>5.3393000000000017E-4</c:v>
                </c:pt>
                <c:pt idx="13542">
                  <c:v>5.3393000000000017E-4</c:v>
                </c:pt>
                <c:pt idx="13543">
                  <c:v>5.2793000000000024E-4</c:v>
                </c:pt>
                <c:pt idx="13544">
                  <c:v>5.4539000000000009E-4</c:v>
                </c:pt>
                <c:pt idx="13545">
                  <c:v>5.4664000000000015E-4</c:v>
                </c:pt>
                <c:pt idx="13546">
                  <c:v>5.2356000000000006E-4</c:v>
                </c:pt>
                <c:pt idx="13547">
                  <c:v>5.3977000000000007E-4</c:v>
                </c:pt>
                <c:pt idx="13548">
                  <c:v>5.3393000000000017E-4</c:v>
                </c:pt>
                <c:pt idx="13549">
                  <c:v>5.2948000000000003E-4</c:v>
                </c:pt>
                <c:pt idx="13550">
                  <c:v>5.3711000000000015E-4</c:v>
                </c:pt>
                <c:pt idx="13551">
                  <c:v>5.3041999999999998E-4</c:v>
                </c:pt>
                <c:pt idx="13552">
                  <c:v>5.2107000000000011E-4</c:v>
                </c:pt>
                <c:pt idx="13553">
                  <c:v>5.2980000000000008E-4</c:v>
                </c:pt>
                <c:pt idx="13554">
                  <c:v>5.358400000000001E-4</c:v>
                </c:pt>
                <c:pt idx="13555">
                  <c:v>5.4227000000000008E-4</c:v>
                </c:pt>
                <c:pt idx="13556">
                  <c:v>5.4102000000000013E-4</c:v>
                </c:pt>
                <c:pt idx="13557">
                  <c:v>5.4220000000000006E-4</c:v>
                </c:pt>
                <c:pt idx="13558">
                  <c:v>5.3853000000000006E-4</c:v>
                </c:pt>
                <c:pt idx="13559">
                  <c:v>5.335400000000001E-4</c:v>
                </c:pt>
                <c:pt idx="13560">
                  <c:v>5.3902000000000008E-4</c:v>
                </c:pt>
                <c:pt idx="13561">
                  <c:v>5.4102000000000013E-4</c:v>
                </c:pt>
                <c:pt idx="13562">
                  <c:v>5.4220000000000006E-4</c:v>
                </c:pt>
                <c:pt idx="13563">
                  <c:v>5.4726000000000015E-4</c:v>
                </c:pt>
                <c:pt idx="13564">
                  <c:v>5.4352000000000024E-4</c:v>
                </c:pt>
                <c:pt idx="13565">
                  <c:v>5.4165000000000018E-4</c:v>
                </c:pt>
                <c:pt idx="13566">
                  <c:v>5.4913000000000021E-4</c:v>
                </c:pt>
                <c:pt idx="13567">
                  <c:v>5.5661000000000013E-4</c:v>
                </c:pt>
                <c:pt idx="13568">
                  <c:v>5.5474000000000007E-4</c:v>
                </c:pt>
                <c:pt idx="13569">
                  <c:v>5.3790000000000012E-4</c:v>
                </c:pt>
                <c:pt idx="13570">
                  <c:v>5.4664000000000015E-4</c:v>
                </c:pt>
                <c:pt idx="13571">
                  <c:v>5.5412000000000007E-4</c:v>
                </c:pt>
                <c:pt idx="13572">
                  <c:v>5.3853000000000006E-4</c:v>
                </c:pt>
                <c:pt idx="13573">
                  <c:v>5.4102000000000013E-4</c:v>
                </c:pt>
                <c:pt idx="13574">
                  <c:v>5.5038000000000016E-4</c:v>
                </c:pt>
                <c:pt idx="13575">
                  <c:v>5.5619000000000013E-4</c:v>
                </c:pt>
                <c:pt idx="13576">
                  <c:v>5.3541000000000005E-4</c:v>
                </c:pt>
                <c:pt idx="13577">
                  <c:v>5.5038000000000016E-4</c:v>
                </c:pt>
                <c:pt idx="13578">
                  <c:v>5.5038000000000016E-4</c:v>
                </c:pt>
                <c:pt idx="13579">
                  <c:v>5.5599000000000013E-4</c:v>
                </c:pt>
                <c:pt idx="13580">
                  <c:v>5.5110000000000011E-4</c:v>
                </c:pt>
                <c:pt idx="13581">
                  <c:v>5.4476000000000014E-4</c:v>
                </c:pt>
                <c:pt idx="13582">
                  <c:v>5.5173000000000006E-4</c:v>
                </c:pt>
                <c:pt idx="13583">
                  <c:v>5.4538000000000015E-4</c:v>
                </c:pt>
                <c:pt idx="13584">
                  <c:v>5.4728000000000014E-4</c:v>
                </c:pt>
                <c:pt idx="13585">
                  <c:v>5.5746000000000007E-4</c:v>
                </c:pt>
                <c:pt idx="13586">
                  <c:v>5.4539000000000009E-4</c:v>
                </c:pt>
                <c:pt idx="13587">
                  <c:v>5.5786000000000008E-4</c:v>
                </c:pt>
                <c:pt idx="13588">
                  <c:v>5.5364000000000021E-4</c:v>
                </c:pt>
                <c:pt idx="13589">
                  <c:v>5.5100000000000006E-4</c:v>
                </c:pt>
                <c:pt idx="13590">
                  <c:v>5.3965000000000013E-4</c:v>
                </c:pt>
                <c:pt idx="13591">
                  <c:v>5.3541000000000005E-4</c:v>
                </c:pt>
                <c:pt idx="13592">
                  <c:v>5.5364000000000021E-4</c:v>
                </c:pt>
                <c:pt idx="13593">
                  <c:v>5.5100000000000006E-4</c:v>
                </c:pt>
                <c:pt idx="13594">
                  <c:v>5.4788000000000026E-4</c:v>
                </c:pt>
                <c:pt idx="13595">
                  <c:v>5.485100000000001E-4</c:v>
                </c:pt>
                <c:pt idx="13596">
                  <c:v>5.3711000000000015E-4</c:v>
                </c:pt>
                <c:pt idx="13597">
                  <c:v>5.4792000000000024E-4</c:v>
                </c:pt>
                <c:pt idx="13598">
                  <c:v>5.5364000000000021E-4</c:v>
                </c:pt>
                <c:pt idx="13599">
                  <c:v>5.4414000000000014E-4</c:v>
                </c:pt>
                <c:pt idx="13600">
                  <c:v>5.4601000000000009E-4</c:v>
                </c:pt>
                <c:pt idx="13601">
                  <c:v>5.4040000000000013E-4</c:v>
                </c:pt>
                <c:pt idx="13602">
                  <c:v>5.5350000000000006E-4</c:v>
                </c:pt>
                <c:pt idx="13603">
                  <c:v>5.3977000000000007E-4</c:v>
                </c:pt>
                <c:pt idx="13604">
                  <c:v>5.4220000000000006E-4</c:v>
                </c:pt>
                <c:pt idx="13605">
                  <c:v>5.358400000000001E-4</c:v>
                </c:pt>
                <c:pt idx="13606">
                  <c:v>5.5100000000000006E-4</c:v>
                </c:pt>
                <c:pt idx="13607">
                  <c:v>5.4539000000000009E-4</c:v>
                </c:pt>
                <c:pt idx="13608">
                  <c:v>5.4788000000000026E-4</c:v>
                </c:pt>
                <c:pt idx="13609">
                  <c:v>5.5046000000000012E-4</c:v>
                </c:pt>
                <c:pt idx="13610">
                  <c:v>5.3838000000000009E-4</c:v>
                </c:pt>
                <c:pt idx="13611">
                  <c:v>5.5100000000000006E-4</c:v>
                </c:pt>
                <c:pt idx="13612">
                  <c:v>5.5225000000000001E-4</c:v>
                </c:pt>
                <c:pt idx="13613">
                  <c:v>5.4289000000000008E-4</c:v>
                </c:pt>
                <c:pt idx="13614">
                  <c:v>5.3977000000000007E-4</c:v>
                </c:pt>
                <c:pt idx="13615">
                  <c:v>5.5225000000000001E-4</c:v>
                </c:pt>
                <c:pt idx="13616">
                  <c:v>5.5038000000000016E-4</c:v>
                </c:pt>
                <c:pt idx="13617">
                  <c:v>5.4856000000000024E-4</c:v>
                </c:pt>
                <c:pt idx="13618">
                  <c:v>5.4975000000000011E-4</c:v>
                </c:pt>
                <c:pt idx="13619">
                  <c:v>5.5173000000000006E-4</c:v>
                </c:pt>
                <c:pt idx="13620">
                  <c:v>5.4601000000000009E-4</c:v>
                </c:pt>
                <c:pt idx="13621">
                  <c:v>5.4476000000000014E-4</c:v>
                </c:pt>
                <c:pt idx="13622">
                  <c:v>5.4601000000000009E-4</c:v>
                </c:pt>
                <c:pt idx="13623">
                  <c:v>5.5038000000000016E-4</c:v>
                </c:pt>
                <c:pt idx="13624">
                  <c:v>5.4227000000000008E-4</c:v>
                </c:pt>
                <c:pt idx="13625">
                  <c:v>5.4414000000000014E-4</c:v>
                </c:pt>
                <c:pt idx="13626">
                  <c:v>5.4102000000000013E-4</c:v>
                </c:pt>
                <c:pt idx="13627">
                  <c:v>5.4788000000000026E-4</c:v>
                </c:pt>
                <c:pt idx="13628">
                  <c:v>5.3790000000000012E-4</c:v>
                </c:pt>
                <c:pt idx="13629">
                  <c:v>5.5100000000000006E-4</c:v>
                </c:pt>
                <c:pt idx="13630">
                  <c:v>5.3711000000000015E-4</c:v>
                </c:pt>
                <c:pt idx="13631">
                  <c:v>5.4102000000000013E-4</c:v>
                </c:pt>
                <c:pt idx="13632">
                  <c:v>5.4726000000000015E-4</c:v>
                </c:pt>
                <c:pt idx="13633">
                  <c:v>5.4289000000000008E-4</c:v>
                </c:pt>
                <c:pt idx="13634">
                  <c:v>5.4289000000000008E-4</c:v>
                </c:pt>
                <c:pt idx="13635">
                  <c:v>5.5100000000000006E-4</c:v>
                </c:pt>
                <c:pt idx="13636">
                  <c:v>5.4601000000000009E-4</c:v>
                </c:pt>
                <c:pt idx="13637">
                  <c:v>5.4165000000000018E-4</c:v>
                </c:pt>
                <c:pt idx="13638">
                  <c:v>5.5786000000000008E-4</c:v>
                </c:pt>
                <c:pt idx="13639">
                  <c:v>5.4102000000000013E-4</c:v>
                </c:pt>
                <c:pt idx="13640">
                  <c:v>5.4539000000000009E-4</c:v>
                </c:pt>
                <c:pt idx="13641">
                  <c:v>5.3416000000000021E-4</c:v>
                </c:pt>
                <c:pt idx="13642">
                  <c:v>5.4156000000000007E-4</c:v>
                </c:pt>
                <c:pt idx="13643">
                  <c:v>5.4601000000000009E-4</c:v>
                </c:pt>
                <c:pt idx="13644">
                  <c:v>5.5100000000000006E-4</c:v>
                </c:pt>
                <c:pt idx="13645">
                  <c:v>5.4092000000000018E-4</c:v>
                </c:pt>
                <c:pt idx="13646">
                  <c:v>5.4220000000000006E-4</c:v>
                </c:pt>
                <c:pt idx="13647">
                  <c:v>5.4352000000000024E-4</c:v>
                </c:pt>
                <c:pt idx="13648">
                  <c:v>5.3853000000000006E-4</c:v>
                </c:pt>
                <c:pt idx="13649">
                  <c:v>5.4029000000000013E-4</c:v>
                </c:pt>
                <c:pt idx="13650">
                  <c:v>5.3416000000000021E-4</c:v>
                </c:pt>
                <c:pt idx="13651">
                  <c:v>5.4352000000000024E-4</c:v>
                </c:pt>
                <c:pt idx="13652">
                  <c:v>5.5038000000000016E-4</c:v>
                </c:pt>
                <c:pt idx="13653">
                  <c:v>5.4227000000000008E-4</c:v>
                </c:pt>
                <c:pt idx="13654">
                  <c:v>5.4410000000000027E-4</c:v>
                </c:pt>
                <c:pt idx="13655">
                  <c:v>5.5100000000000006E-4</c:v>
                </c:pt>
                <c:pt idx="13656">
                  <c:v>5.4664000000000015E-4</c:v>
                </c:pt>
                <c:pt idx="13657">
                  <c:v>5.485100000000001E-4</c:v>
                </c:pt>
                <c:pt idx="13658">
                  <c:v>5.4975000000000011E-4</c:v>
                </c:pt>
                <c:pt idx="13659">
                  <c:v>5.5046000000000012E-4</c:v>
                </c:pt>
                <c:pt idx="13660">
                  <c:v>5.5100000000000006E-4</c:v>
                </c:pt>
                <c:pt idx="13661">
                  <c:v>5.5162000000000006E-4</c:v>
                </c:pt>
                <c:pt idx="13662">
                  <c:v>5.4029000000000013E-4</c:v>
                </c:pt>
                <c:pt idx="13663">
                  <c:v>5.4165000000000018E-4</c:v>
                </c:pt>
                <c:pt idx="13664">
                  <c:v>5.3728000000000011E-4</c:v>
                </c:pt>
                <c:pt idx="13665">
                  <c:v>5.5301000000000026E-4</c:v>
                </c:pt>
                <c:pt idx="13666">
                  <c:v>5.5350000000000006E-4</c:v>
                </c:pt>
                <c:pt idx="13667">
                  <c:v>5.4352000000000024E-4</c:v>
                </c:pt>
                <c:pt idx="13668">
                  <c:v>5.3603000000000006E-4</c:v>
                </c:pt>
                <c:pt idx="13669">
                  <c:v>5.4601000000000009E-4</c:v>
                </c:pt>
                <c:pt idx="13670">
                  <c:v>5.4539000000000009E-4</c:v>
                </c:pt>
                <c:pt idx="13671">
                  <c:v>5.4352000000000024E-4</c:v>
                </c:pt>
                <c:pt idx="13672">
                  <c:v>5.4476000000000014E-4</c:v>
                </c:pt>
                <c:pt idx="13673">
                  <c:v>5.3520000000000011E-4</c:v>
                </c:pt>
                <c:pt idx="13674">
                  <c:v>5.4040000000000013E-4</c:v>
                </c:pt>
                <c:pt idx="13675">
                  <c:v>5.5474000000000007E-4</c:v>
                </c:pt>
                <c:pt idx="13676">
                  <c:v>5.3711000000000015E-4</c:v>
                </c:pt>
                <c:pt idx="13677">
                  <c:v>5.4539000000000009E-4</c:v>
                </c:pt>
                <c:pt idx="13678">
                  <c:v>5.3853000000000006E-4</c:v>
                </c:pt>
                <c:pt idx="13679">
                  <c:v>5.4538000000000015E-4</c:v>
                </c:pt>
                <c:pt idx="13680">
                  <c:v>5.3902000000000008E-4</c:v>
                </c:pt>
                <c:pt idx="13681">
                  <c:v>5.4664000000000015E-4</c:v>
                </c:pt>
                <c:pt idx="13682">
                  <c:v>5.5038000000000016E-4</c:v>
                </c:pt>
                <c:pt idx="13683">
                  <c:v>5.4220000000000006E-4</c:v>
                </c:pt>
                <c:pt idx="13684">
                  <c:v>5.4040000000000013E-4</c:v>
                </c:pt>
                <c:pt idx="13685">
                  <c:v>5.4289000000000008E-4</c:v>
                </c:pt>
                <c:pt idx="13686">
                  <c:v>5.3790000000000012E-4</c:v>
                </c:pt>
                <c:pt idx="13687">
                  <c:v>5.3416000000000021E-4</c:v>
                </c:pt>
                <c:pt idx="13688">
                  <c:v>5.4410000000000027E-4</c:v>
                </c:pt>
                <c:pt idx="13689">
                  <c:v>5.4476000000000014E-4</c:v>
                </c:pt>
                <c:pt idx="13690">
                  <c:v>5.3603000000000006E-4</c:v>
                </c:pt>
                <c:pt idx="13691">
                  <c:v>5.4410000000000027E-4</c:v>
                </c:pt>
                <c:pt idx="13692">
                  <c:v>5.4539000000000009E-4</c:v>
                </c:pt>
                <c:pt idx="13693">
                  <c:v>5.4227000000000008E-4</c:v>
                </c:pt>
                <c:pt idx="13694">
                  <c:v>5.3266000000000012E-4</c:v>
                </c:pt>
                <c:pt idx="13695">
                  <c:v>5.3666000000000011E-4</c:v>
                </c:pt>
                <c:pt idx="13696">
                  <c:v>5.3853000000000006E-4</c:v>
                </c:pt>
                <c:pt idx="13697">
                  <c:v>5.3329000000000007E-4</c:v>
                </c:pt>
                <c:pt idx="13698">
                  <c:v>5.3603000000000006E-4</c:v>
                </c:pt>
                <c:pt idx="13699">
                  <c:v>5.4289000000000008E-4</c:v>
                </c:pt>
                <c:pt idx="13700">
                  <c:v>5.3915000000000007E-4</c:v>
                </c:pt>
                <c:pt idx="13701">
                  <c:v>5.3647000000000015E-4</c:v>
                </c:pt>
                <c:pt idx="13702">
                  <c:v>5.3965000000000013E-4</c:v>
                </c:pt>
                <c:pt idx="13703">
                  <c:v>5.4102000000000013E-4</c:v>
                </c:pt>
                <c:pt idx="13704">
                  <c:v>5.485100000000001E-4</c:v>
                </c:pt>
                <c:pt idx="13705">
                  <c:v>5.3853000000000006E-4</c:v>
                </c:pt>
                <c:pt idx="13706">
                  <c:v>5.3229000000000004E-4</c:v>
                </c:pt>
                <c:pt idx="13707">
                  <c:v>5.3666000000000011E-4</c:v>
                </c:pt>
                <c:pt idx="13708">
                  <c:v>5.3977000000000007E-4</c:v>
                </c:pt>
                <c:pt idx="13709">
                  <c:v>5.3603000000000006E-4</c:v>
                </c:pt>
                <c:pt idx="13710">
                  <c:v>5.3711000000000015E-4</c:v>
                </c:pt>
                <c:pt idx="13711">
                  <c:v>5.3104000000000009E-4</c:v>
                </c:pt>
                <c:pt idx="13712">
                  <c:v>5.3790000000000012E-4</c:v>
                </c:pt>
                <c:pt idx="13713">
                  <c:v>5.2543000000000012E-4</c:v>
                </c:pt>
                <c:pt idx="13714">
                  <c:v>5.3416000000000021E-4</c:v>
                </c:pt>
                <c:pt idx="13715">
                  <c:v>5.4102000000000013E-4</c:v>
                </c:pt>
                <c:pt idx="13716">
                  <c:v>5.4476000000000014E-4</c:v>
                </c:pt>
                <c:pt idx="13717">
                  <c:v>5.2821000000000009E-4</c:v>
                </c:pt>
                <c:pt idx="13718">
                  <c:v>5.4092000000000018E-4</c:v>
                </c:pt>
                <c:pt idx="13719">
                  <c:v>5.4539000000000009E-4</c:v>
                </c:pt>
                <c:pt idx="13720">
                  <c:v>5.485100000000001E-4</c:v>
                </c:pt>
                <c:pt idx="13721">
                  <c:v>5.4726000000000015E-4</c:v>
                </c:pt>
                <c:pt idx="13722">
                  <c:v>5.4474000000000026E-4</c:v>
                </c:pt>
                <c:pt idx="13723">
                  <c:v>5.485100000000001E-4</c:v>
                </c:pt>
                <c:pt idx="13724">
                  <c:v>5.3790000000000012E-4</c:v>
                </c:pt>
                <c:pt idx="13725">
                  <c:v>5.3977000000000007E-4</c:v>
                </c:pt>
                <c:pt idx="13726">
                  <c:v>5.3647000000000015E-4</c:v>
                </c:pt>
                <c:pt idx="13727">
                  <c:v>5.4040000000000013E-4</c:v>
                </c:pt>
                <c:pt idx="13728">
                  <c:v>5.4227000000000008E-4</c:v>
                </c:pt>
                <c:pt idx="13729">
                  <c:v>5.4102000000000013E-4</c:v>
                </c:pt>
                <c:pt idx="13730">
                  <c:v>5.3329000000000007E-4</c:v>
                </c:pt>
                <c:pt idx="13731">
                  <c:v>5.4726000000000015E-4</c:v>
                </c:pt>
                <c:pt idx="13732">
                  <c:v>5.3853000000000006E-4</c:v>
                </c:pt>
                <c:pt idx="13733">
                  <c:v>5.3416000000000021E-4</c:v>
                </c:pt>
                <c:pt idx="13734">
                  <c:v>5.4476000000000014E-4</c:v>
                </c:pt>
                <c:pt idx="13735">
                  <c:v>5.358400000000001E-4</c:v>
                </c:pt>
                <c:pt idx="13736">
                  <c:v>5.335400000000001E-4</c:v>
                </c:pt>
                <c:pt idx="13737">
                  <c:v>5.3541000000000005E-4</c:v>
                </c:pt>
                <c:pt idx="13738">
                  <c:v>5.4220000000000006E-4</c:v>
                </c:pt>
                <c:pt idx="13739">
                  <c:v>5.4102000000000013E-4</c:v>
                </c:pt>
                <c:pt idx="13740">
                  <c:v>5.4102000000000013E-4</c:v>
                </c:pt>
                <c:pt idx="13741">
                  <c:v>5.4792000000000024E-4</c:v>
                </c:pt>
                <c:pt idx="13742">
                  <c:v>5.4227000000000008E-4</c:v>
                </c:pt>
                <c:pt idx="13743">
                  <c:v>5.4665000000000009E-4</c:v>
                </c:pt>
                <c:pt idx="13744">
                  <c:v>5.4726000000000015E-4</c:v>
                </c:pt>
                <c:pt idx="13745">
                  <c:v>5.3853000000000006E-4</c:v>
                </c:pt>
                <c:pt idx="13746">
                  <c:v>5.3977000000000007E-4</c:v>
                </c:pt>
                <c:pt idx="13747">
                  <c:v>5.4289000000000008E-4</c:v>
                </c:pt>
                <c:pt idx="13748">
                  <c:v>5.4165000000000018E-4</c:v>
                </c:pt>
                <c:pt idx="13749">
                  <c:v>5.3541000000000005E-4</c:v>
                </c:pt>
                <c:pt idx="13750">
                  <c:v>5.4792000000000024E-4</c:v>
                </c:pt>
                <c:pt idx="13751">
                  <c:v>5.4165000000000018E-4</c:v>
                </c:pt>
                <c:pt idx="13752">
                  <c:v>5.3266000000000012E-4</c:v>
                </c:pt>
                <c:pt idx="13753">
                  <c:v>5.4788000000000026E-4</c:v>
                </c:pt>
                <c:pt idx="13754">
                  <c:v>5.4975000000000011E-4</c:v>
                </c:pt>
                <c:pt idx="13755">
                  <c:v>5.3853000000000006E-4</c:v>
                </c:pt>
                <c:pt idx="13756">
                  <c:v>5.3202000000000013E-4</c:v>
                </c:pt>
                <c:pt idx="13757">
                  <c:v>5.3666000000000011E-4</c:v>
                </c:pt>
                <c:pt idx="13758">
                  <c:v>5.5038000000000016E-4</c:v>
                </c:pt>
                <c:pt idx="13759">
                  <c:v>5.4102000000000013E-4</c:v>
                </c:pt>
                <c:pt idx="13760">
                  <c:v>5.5225000000000001E-4</c:v>
                </c:pt>
                <c:pt idx="13761">
                  <c:v>5.4983000000000018E-4</c:v>
                </c:pt>
                <c:pt idx="13762">
                  <c:v>5.3977000000000007E-4</c:v>
                </c:pt>
                <c:pt idx="13763">
                  <c:v>5.4156000000000007E-4</c:v>
                </c:pt>
                <c:pt idx="13764">
                  <c:v>5.3853000000000006E-4</c:v>
                </c:pt>
                <c:pt idx="13765">
                  <c:v>5.3457000000000016E-4</c:v>
                </c:pt>
                <c:pt idx="13766">
                  <c:v>5.3977000000000007E-4</c:v>
                </c:pt>
                <c:pt idx="13767">
                  <c:v>5.4040000000000013E-4</c:v>
                </c:pt>
                <c:pt idx="13768">
                  <c:v>5.3457000000000016E-4</c:v>
                </c:pt>
                <c:pt idx="13769">
                  <c:v>5.3167000000000015E-4</c:v>
                </c:pt>
                <c:pt idx="13770">
                  <c:v>5.4040000000000013E-4</c:v>
                </c:pt>
                <c:pt idx="13771">
                  <c:v>5.3167000000000015E-4</c:v>
                </c:pt>
                <c:pt idx="13772">
                  <c:v>5.4983000000000018E-4</c:v>
                </c:pt>
                <c:pt idx="13773">
                  <c:v>5.358400000000001E-4</c:v>
                </c:pt>
                <c:pt idx="13774">
                  <c:v>5.4102000000000013E-4</c:v>
                </c:pt>
                <c:pt idx="13775">
                  <c:v>5.3790000000000012E-4</c:v>
                </c:pt>
                <c:pt idx="13776">
                  <c:v>5.3977000000000007E-4</c:v>
                </c:pt>
                <c:pt idx="13777">
                  <c:v>5.4539000000000009E-4</c:v>
                </c:pt>
                <c:pt idx="13778">
                  <c:v>5.4792000000000024E-4</c:v>
                </c:pt>
                <c:pt idx="13779">
                  <c:v>5.4165000000000018E-4</c:v>
                </c:pt>
                <c:pt idx="13780">
                  <c:v>5.3416000000000021E-4</c:v>
                </c:pt>
                <c:pt idx="13781">
                  <c:v>5.3479000000000016E-4</c:v>
                </c:pt>
                <c:pt idx="13782">
                  <c:v>5.4102000000000013E-4</c:v>
                </c:pt>
                <c:pt idx="13783">
                  <c:v>5.3902000000000008E-4</c:v>
                </c:pt>
                <c:pt idx="13784">
                  <c:v>5.3853000000000006E-4</c:v>
                </c:pt>
                <c:pt idx="13785">
                  <c:v>5.3838000000000009E-4</c:v>
                </c:pt>
                <c:pt idx="13786">
                  <c:v>5.3902000000000008E-4</c:v>
                </c:pt>
                <c:pt idx="13787">
                  <c:v>5.4289000000000008E-4</c:v>
                </c:pt>
                <c:pt idx="13788">
                  <c:v>5.3416000000000021E-4</c:v>
                </c:pt>
                <c:pt idx="13789">
                  <c:v>5.2605000000000002E-4</c:v>
                </c:pt>
                <c:pt idx="13790">
                  <c:v>5.3965000000000013E-4</c:v>
                </c:pt>
                <c:pt idx="13791">
                  <c:v>5.3167000000000015E-4</c:v>
                </c:pt>
                <c:pt idx="13792">
                  <c:v>5.2543000000000012E-4</c:v>
                </c:pt>
                <c:pt idx="13793">
                  <c:v>5.3291000000000015E-4</c:v>
                </c:pt>
                <c:pt idx="13794">
                  <c:v>5.4792000000000024E-4</c:v>
                </c:pt>
                <c:pt idx="13795">
                  <c:v>5.3416000000000021E-4</c:v>
                </c:pt>
                <c:pt idx="13796">
                  <c:v>5.3977000000000007E-4</c:v>
                </c:pt>
                <c:pt idx="13797">
                  <c:v>5.4728000000000014E-4</c:v>
                </c:pt>
                <c:pt idx="13798">
                  <c:v>5.3915000000000007E-4</c:v>
                </c:pt>
                <c:pt idx="13799">
                  <c:v>5.4728000000000014E-4</c:v>
                </c:pt>
                <c:pt idx="13800">
                  <c:v>5.3041999999999998E-4</c:v>
                </c:pt>
                <c:pt idx="13801">
                  <c:v>5.3853000000000006E-4</c:v>
                </c:pt>
                <c:pt idx="13802">
                  <c:v>5.3728000000000011E-4</c:v>
                </c:pt>
                <c:pt idx="13803">
                  <c:v>5.4156000000000007E-4</c:v>
                </c:pt>
                <c:pt idx="13804">
                  <c:v>5.3666000000000011E-4</c:v>
                </c:pt>
                <c:pt idx="13805">
                  <c:v>5.3457000000000016E-4</c:v>
                </c:pt>
                <c:pt idx="13806">
                  <c:v>5.3416000000000021E-4</c:v>
                </c:pt>
                <c:pt idx="13807">
                  <c:v>5.4289000000000008E-4</c:v>
                </c:pt>
                <c:pt idx="13808">
                  <c:v>5.3229000000000004E-4</c:v>
                </c:pt>
                <c:pt idx="13809">
                  <c:v>5.3647000000000015E-4</c:v>
                </c:pt>
                <c:pt idx="13810">
                  <c:v>5.2503000000000011E-4</c:v>
                </c:pt>
                <c:pt idx="13811">
                  <c:v>5.3728000000000011E-4</c:v>
                </c:pt>
                <c:pt idx="13812">
                  <c:v>5.3853000000000006E-4</c:v>
                </c:pt>
                <c:pt idx="13813">
                  <c:v>5.3479000000000016E-4</c:v>
                </c:pt>
                <c:pt idx="13814">
                  <c:v>5.3915000000000007E-4</c:v>
                </c:pt>
                <c:pt idx="13815">
                  <c:v>5.3915000000000007E-4</c:v>
                </c:pt>
                <c:pt idx="13816">
                  <c:v>5.4040000000000013E-4</c:v>
                </c:pt>
                <c:pt idx="13817">
                  <c:v>5.3291000000000015E-4</c:v>
                </c:pt>
                <c:pt idx="13818">
                  <c:v>5.2248000000000008E-4</c:v>
                </c:pt>
                <c:pt idx="13819">
                  <c:v>5.3520000000000011E-4</c:v>
                </c:pt>
                <c:pt idx="13820">
                  <c:v>5.2917000000000014E-4</c:v>
                </c:pt>
                <c:pt idx="13821">
                  <c:v>5.3229000000000004E-4</c:v>
                </c:pt>
                <c:pt idx="13822">
                  <c:v>5.3479000000000016E-4</c:v>
                </c:pt>
                <c:pt idx="13823">
                  <c:v>5.3728000000000011E-4</c:v>
                </c:pt>
                <c:pt idx="13824">
                  <c:v>5.4283000000000011E-4</c:v>
                </c:pt>
                <c:pt idx="13825">
                  <c:v>5.335400000000001E-4</c:v>
                </c:pt>
                <c:pt idx="13826">
                  <c:v>5.3666000000000011E-4</c:v>
                </c:pt>
                <c:pt idx="13827">
                  <c:v>5.2376000000000007E-4</c:v>
                </c:pt>
                <c:pt idx="13828">
                  <c:v>5.3041999999999998E-4</c:v>
                </c:pt>
                <c:pt idx="13829">
                  <c:v>5.335400000000001E-4</c:v>
                </c:pt>
                <c:pt idx="13830">
                  <c:v>5.1994000000000009E-4</c:v>
                </c:pt>
                <c:pt idx="13831">
                  <c:v>5.2917000000000014E-4</c:v>
                </c:pt>
                <c:pt idx="13832">
                  <c:v>5.2668000000000007E-4</c:v>
                </c:pt>
                <c:pt idx="13833">
                  <c:v>5.3167000000000015E-4</c:v>
                </c:pt>
                <c:pt idx="13834">
                  <c:v>5.3520000000000011E-4</c:v>
                </c:pt>
                <c:pt idx="13835">
                  <c:v>5.3603000000000006E-4</c:v>
                </c:pt>
                <c:pt idx="13836">
                  <c:v>5.3711000000000015E-4</c:v>
                </c:pt>
                <c:pt idx="13837">
                  <c:v>5.4165000000000018E-4</c:v>
                </c:pt>
                <c:pt idx="13838">
                  <c:v>5.3416000000000021E-4</c:v>
                </c:pt>
                <c:pt idx="13839">
                  <c:v>5.2917000000000014E-4</c:v>
                </c:pt>
                <c:pt idx="13840">
                  <c:v>5.4156000000000007E-4</c:v>
                </c:pt>
                <c:pt idx="13841">
                  <c:v>5.2543000000000012E-4</c:v>
                </c:pt>
                <c:pt idx="13842">
                  <c:v>5.358400000000001E-4</c:v>
                </c:pt>
                <c:pt idx="13843">
                  <c:v>5.3229000000000004E-4</c:v>
                </c:pt>
                <c:pt idx="13844">
                  <c:v>5.2855000000000014E-4</c:v>
                </c:pt>
                <c:pt idx="13845">
                  <c:v>5.2356000000000006E-4</c:v>
                </c:pt>
                <c:pt idx="13846">
                  <c:v>5.2376000000000007E-4</c:v>
                </c:pt>
                <c:pt idx="13847">
                  <c:v>5.2730000000000008E-4</c:v>
                </c:pt>
                <c:pt idx="13848">
                  <c:v>5.2884000000000015E-4</c:v>
                </c:pt>
                <c:pt idx="13849">
                  <c:v>5.3329000000000007E-4</c:v>
                </c:pt>
                <c:pt idx="13850">
                  <c:v>5.3965000000000013E-4</c:v>
                </c:pt>
                <c:pt idx="13851">
                  <c:v>5.3790000000000012E-4</c:v>
                </c:pt>
                <c:pt idx="13852">
                  <c:v>5.2543000000000012E-4</c:v>
                </c:pt>
                <c:pt idx="13853">
                  <c:v>5.3790000000000012E-4</c:v>
                </c:pt>
                <c:pt idx="13854">
                  <c:v>5.2312000000000018E-4</c:v>
                </c:pt>
                <c:pt idx="13855">
                  <c:v>5.3229000000000004E-4</c:v>
                </c:pt>
                <c:pt idx="13856">
                  <c:v>5.2821000000000009E-4</c:v>
                </c:pt>
                <c:pt idx="13857">
                  <c:v>5.2294000000000017E-4</c:v>
                </c:pt>
                <c:pt idx="13858">
                  <c:v>5.2376000000000007E-4</c:v>
                </c:pt>
                <c:pt idx="13859">
                  <c:v>5.3229000000000004E-4</c:v>
                </c:pt>
                <c:pt idx="13860">
                  <c:v>5.3011000000000009E-4</c:v>
                </c:pt>
                <c:pt idx="13861">
                  <c:v>5.3104000000000009E-4</c:v>
                </c:pt>
                <c:pt idx="13862">
                  <c:v>5.2169000000000011E-4</c:v>
                </c:pt>
                <c:pt idx="13863">
                  <c:v>5.3291000000000015E-4</c:v>
                </c:pt>
                <c:pt idx="13864">
                  <c:v>5.3457000000000016E-4</c:v>
                </c:pt>
                <c:pt idx="13865">
                  <c:v>5.3167000000000015E-4</c:v>
                </c:pt>
                <c:pt idx="13866">
                  <c:v>5.3167000000000015E-4</c:v>
                </c:pt>
                <c:pt idx="13867">
                  <c:v>5.2231000000000011E-4</c:v>
                </c:pt>
                <c:pt idx="13868">
                  <c:v>5.3229000000000004E-4</c:v>
                </c:pt>
                <c:pt idx="13869">
                  <c:v>5.3202000000000013E-4</c:v>
                </c:pt>
                <c:pt idx="13870">
                  <c:v>5.2980000000000008E-4</c:v>
                </c:pt>
                <c:pt idx="13871">
                  <c:v>5.3603000000000006E-4</c:v>
                </c:pt>
                <c:pt idx="13872">
                  <c:v>5.3291000000000015E-4</c:v>
                </c:pt>
                <c:pt idx="13873">
                  <c:v>5.2058000000000009E-4</c:v>
                </c:pt>
                <c:pt idx="13874">
                  <c:v>5.2418000000000018E-4</c:v>
                </c:pt>
                <c:pt idx="13875">
                  <c:v>5.2107000000000011E-4</c:v>
                </c:pt>
                <c:pt idx="13876">
                  <c:v>5.2481000000000012E-4</c:v>
                </c:pt>
                <c:pt idx="13877">
                  <c:v>5.2169000000000011E-4</c:v>
                </c:pt>
                <c:pt idx="13878">
                  <c:v>5.2044000000000016E-4</c:v>
                </c:pt>
                <c:pt idx="13879">
                  <c:v>5.3075000000000008E-4</c:v>
                </c:pt>
                <c:pt idx="13880">
                  <c:v>5.2169000000000011E-4</c:v>
                </c:pt>
                <c:pt idx="13881">
                  <c:v>5.1982000000000016E-4</c:v>
                </c:pt>
                <c:pt idx="13882">
                  <c:v>5.2793000000000024E-4</c:v>
                </c:pt>
                <c:pt idx="13883">
                  <c:v>5.1670000000000004E-4</c:v>
                </c:pt>
                <c:pt idx="13884">
                  <c:v>5.2855000000000014E-4</c:v>
                </c:pt>
                <c:pt idx="13885">
                  <c:v>5.2543000000000012E-4</c:v>
                </c:pt>
                <c:pt idx="13886">
                  <c:v>5.3457000000000016E-4</c:v>
                </c:pt>
                <c:pt idx="13887">
                  <c:v>5.2855000000000014E-4</c:v>
                </c:pt>
                <c:pt idx="13888">
                  <c:v>5.2605000000000002E-4</c:v>
                </c:pt>
                <c:pt idx="13889">
                  <c:v>5.3603000000000006E-4</c:v>
                </c:pt>
                <c:pt idx="13890">
                  <c:v>5.2693000000000011E-4</c:v>
                </c:pt>
                <c:pt idx="13891">
                  <c:v>5.2730000000000008E-4</c:v>
                </c:pt>
                <c:pt idx="13892">
                  <c:v>5.3104000000000009E-4</c:v>
                </c:pt>
                <c:pt idx="13893">
                  <c:v>5.3416000000000021E-4</c:v>
                </c:pt>
                <c:pt idx="13894">
                  <c:v>5.2566000000000006E-4</c:v>
                </c:pt>
                <c:pt idx="13895">
                  <c:v>5.2418000000000018E-4</c:v>
                </c:pt>
                <c:pt idx="13896">
                  <c:v>5.2044000000000016E-4</c:v>
                </c:pt>
                <c:pt idx="13897">
                  <c:v>5.2917000000000014E-4</c:v>
                </c:pt>
                <c:pt idx="13898">
                  <c:v>5.3416000000000021E-4</c:v>
                </c:pt>
                <c:pt idx="13899">
                  <c:v>5.1795000000000009E-4</c:v>
                </c:pt>
                <c:pt idx="13900">
                  <c:v>5.3104000000000009E-4</c:v>
                </c:pt>
                <c:pt idx="13901">
                  <c:v>5.2757000000000021E-4</c:v>
                </c:pt>
                <c:pt idx="13902">
                  <c:v>5.3229000000000004E-4</c:v>
                </c:pt>
                <c:pt idx="13903">
                  <c:v>5.2730000000000008E-4</c:v>
                </c:pt>
                <c:pt idx="13904">
                  <c:v>5.2169000000000011E-4</c:v>
                </c:pt>
                <c:pt idx="13905">
                  <c:v>5.3011000000000009E-4</c:v>
                </c:pt>
                <c:pt idx="13906">
                  <c:v>5.3266000000000012E-4</c:v>
                </c:pt>
                <c:pt idx="13907">
                  <c:v>5.2917000000000014E-4</c:v>
                </c:pt>
                <c:pt idx="13908">
                  <c:v>5.2855000000000014E-4</c:v>
                </c:pt>
                <c:pt idx="13909">
                  <c:v>5.2481000000000012E-4</c:v>
                </c:pt>
                <c:pt idx="13910">
                  <c:v>5.3104000000000009E-4</c:v>
                </c:pt>
                <c:pt idx="13911">
                  <c:v>5.1929999999999999E-4</c:v>
                </c:pt>
                <c:pt idx="13912">
                  <c:v>5.2107000000000011E-4</c:v>
                </c:pt>
                <c:pt idx="13913">
                  <c:v>5.2169000000000011E-4</c:v>
                </c:pt>
                <c:pt idx="13914">
                  <c:v>5.2917000000000014E-4</c:v>
                </c:pt>
                <c:pt idx="13915">
                  <c:v>5.1732000000000015E-4</c:v>
                </c:pt>
                <c:pt idx="13916">
                  <c:v>5.1732000000000015E-4</c:v>
                </c:pt>
                <c:pt idx="13917">
                  <c:v>5.1608000000000003E-4</c:v>
                </c:pt>
                <c:pt idx="13918">
                  <c:v>5.2107000000000011E-4</c:v>
                </c:pt>
                <c:pt idx="13919">
                  <c:v>5.2855000000000014E-4</c:v>
                </c:pt>
                <c:pt idx="13920">
                  <c:v>5.2231000000000011E-4</c:v>
                </c:pt>
                <c:pt idx="13921">
                  <c:v>5.1676000000000001E-4</c:v>
                </c:pt>
                <c:pt idx="13922">
                  <c:v>5.1608000000000003E-4</c:v>
                </c:pt>
                <c:pt idx="13923">
                  <c:v>5.1740000000000011E-4</c:v>
                </c:pt>
                <c:pt idx="13924">
                  <c:v>5.2294000000000017E-4</c:v>
                </c:pt>
                <c:pt idx="13925">
                  <c:v>5.2855000000000014E-4</c:v>
                </c:pt>
                <c:pt idx="13926">
                  <c:v>5.2481000000000012E-4</c:v>
                </c:pt>
                <c:pt idx="13927">
                  <c:v>5.3041999999999998E-4</c:v>
                </c:pt>
                <c:pt idx="13928">
                  <c:v>5.2668000000000007E-4</c:v>
                </c:pt>
                <c:pt idx="13929">
                  <c:v>5.2668000000000007E-4</c:v>
                </c:pt>
                <c:pt idx="13930">
                  <c:v>5.2121000000000003E-4</c:v>
                </c:pt>
                <c:pt idx="13931">
                  <c:v>5.2917000000000014E-4</c:v>
                </c:pt>
                <c:pt idx="13932">
                  <c:v>5.3011000000000009E-4</c:v>
                </c:pt>
                <c:pt idx="13933">
                  <c:v>5.2231000000000011E-4</c:v>
                </c:pt>
                <c:pt idx="13934">
                  <c:v>5.2543000000000012E-4</c:v>
                </c:pt>
                <c:pt idx="13935">
                  <c:v>5.1420000000000003E-4</c:v>
                </c:pt>
                <c:pt idx="13936">
                  <c:v>5.2917000000000014E-4</c:v>
                </c:pt>
                <c:pt idx="13937">
                  <c:v>5.2312000000000018E-4</c:v>
                </c:pt>
                <c:pt idx="13938">
                  <c:v>5.3603000000000006E-4</c:v>
                </c:pt>
                <c:pt idx="13939">
                  <c:v>5.2044000000000016E-4</c:v>
                </c:pt>
                <c:pt idx="13940">
                  <c:v>5.2044000000000016E-4</c:v>
                </c:pt>
                <c:pt idx="13941">
                  <c:v>5.2757000000000021E-4</c:v>
                </c:pt>
                <c:pt idx="13942">
                  <c:v>5.3104000000000009E-4</c:v>
                </c:pt>
                <c:pt idx="13943">
                  <c:v>5.2294000000000017E-4</c:v>
                </c:pt>
                <c:pt idx="13944">
                  <c:v>5.2566000000000006E-4</c:v>
                </c:pt>
                <c:pt idx="13945">
                  <c:v>5.1233000000000008E-4</c:v>
                </c:pt>
                <c:pt idx="13946">
                  <c:v>5.2107000000000011E-4</c:v>
                </c:pt>
                <c:pt idx="13947">
                  <c:v>5.2605000000000002E-4</c:v>
                </c:pt>
                <c:pt idx="13948">
                  <c:v>5.2107000000000011E-4</c:v>
                </c:pt>
                <c:pt idx="13949">
                  <c:v>5.2481000000000012E-4</c:v>
                </c:pt>
                <c:pt idx="13950">
                  <c:v>5.2730000000000008E-4</c:v>
                </c:pt>
                <c:pt idx="13951">
                  <c:v>5.3838000000000009E-4</c:v>
                </c:pt>
                <c:pt idx="13952">
                  <c:v>5.2169000000000011E-4</c:v>
                </c:pt>
                <c:pt idx="13953">
                  <c:v>5.3541000000000005E-4</c:v>
                </c:pt>
                <c:pt idx="13954">
                  <c:v>5.3291000000000015E-4</c:v>
                </c:pt>
                <c:pt idx="13955">
                  <c:v>5.2185000000000013E-4</c:v>
                </c:pt>
                <c:pt idx="13956">
                  <c:v>5.335400000000001E-4</c:v>
                </c:pt>
                <c:pt idx="13957">
                  <c:v>5.4092000000000018E-4</c:v>
                </c:pt>
                <c:pt idx="13958">
                  <c:v>5.2855000000000014E-4</c:v>
                </c:pt>
                <c:pt idx="13959">
                  <c:v>5.3229000000000004E-4</c:v>
                </c:pt>
                <c:pt idx="13960">
                  <c:v>5.3603000000000006E-4</c:v>
                </c:pt>
                <c:pt idx="13961">
                  <c:v>5.3291000000000015E-4</c:v>
                </c:pt>
                <c:pt idx="13962">
                  <c:v>5.3104000000000009E-4</c:v>
                </c:pt>
                <c:pt idx="13963">
                  <c:v>5.1982000000000016E-4</c:v>
                </c:pt>
                <c:pt idx="13964">
                  <c:v>5.3541000000000005E-4</c:v>
                </c:pt>
                <c:pt idx="13965">
                  <c:v>5.2169000000000011E-4</c:v>
                </c:pt>
                <c:pt idx="13966">
                  <c:v>5.2980000000000008E-4</c:v>
                </c:pt>
                <c:pt idx="13967">
                  <c:v>5.2630000000000016E-4</c:v>
                </c:pt>
                <c:pt idx="13968">
                  <c:v>5.2605000000000002E-4</c:v>
                </c:pt>
                <c:pt idx="13969">
                  <c:v>5.2821000000000009E-4</c:v>
                </c:pt>
                <c:pt idx="13970">
                  <c:v>5.2356000000000006E-4</c:v>
                </c:pt>
                <c:pt idx="13971">
                  <c:v>5.2185000000000013E-4</c:v>
                </c:pt>
                <c:pt idx="13972">
                  <c:v>5.3104000000000009E-4</c:v>
                </c:pt>
                <c:pt idx="13973">
                  <c:v>5.2605000000000002E-4</c:v>
                </c:pt>
                <c:pt idx="13974">
                  <c:v>5.2418000000000018E-4</c:v>
                </c:pt>
                <c:pt idx="13975">
                  <c:v>5.2356000000000006E-4</c:v>
                </c:pt>
                <c:pt idx="13976">
                  <c:v>5.2630000000000016E-4</c:v>
                </c:pt>
                <c:pt idx="13977">
                  <c:v>5.2917000000000014E-4</c:v>
                </c:pt>
                <c:pt idx="13978">
                  <c:v>5.1994000000000009E-4</c:v>
                </c:pt>
                <c:pt idx="13979">
                  <c:v>5.4664000000000015E-4</c:v>
                </c:pt>
                <c:pt idx="13980">
                  <c:v>5.1109000000000007E-4</c:v>
                </c:pt>
                <c:pt idx="13981">
                  <c:v>5.2058000000000009E-4</c:v>
                </c:pt>
                <c:pt idx="13982">
                  <c:v>5.1732000000000015E-4</c:v>
                </c:pt>
                <c:pt idx="13983">
                  <c:v>5.2418000000000018E-4</c:v>
                </c:pt>
                <c:pt idx="13984">
                  <c:v>5.185700000000001E-4</c:v>
                </c:pt>
                <c:pt idx="13985">
                  <c:v>5.1608000000000003E-4</c:v>
                </c:pt>
                <c:pt idx="13986">
                  <c:v>5.1170999999999996E-4</c:v>
                </c:pt>
                <c:pt idx="13987">
                  <c:v>5.2439000000000012E-4</c:v>
                </c:pt>
                <c:pt idx="13988">
                  <c:v>5.2668000000000007E-4</c:v>
                </c:pt>
                <c:pt idx="13989">
                  <c:v>5.3266000000000012E-4</c:v>
                </c:pt>
                <c:pt idx="13990">
                  <c:v>5.2356000000000006E-4</c:v>
                </c:pt>
                <c:pt idx="13991">
                  <c:v>5.2668000000000007E-4</c:v>
                </c:pt>
                <c:pt idx="13992">
                  <c:v>5.2605000000000002E-4</c:v>
                </c:pt>
                <c:pt idx="13993">
                  <c:v>5.2418000000000018E-4</c:v>
                </c:pt>
                <c:pt idx="13994">
                  <c:v>5.2605000000000002E-4</c:v>
                </c:pt>
                <c:pt idx="13995">
                  <c:v>5.2605000000000002E-4</c:v>
                </c:pt>
                <c:pt idx="13996">
                  <c:v>5.1670000000000004E-4</c:v>
                </c:pt>
                <c:pt idx="13997">
                  <c:v>5.3041999999999998E-4</c:v>
                </c:pt>
                <c:pt idx="13998">
                  <c:v>5.191900000000001E-4</c:v>
                </c:pt>
                <c:pt idx="13999">
                  <c:v>5.2566000000000006E-4</c:v>
                </c:pt>
                <c:pt idx="14000">
                  <c:v>5.2980000000000008E-4</c:v>
                </c:pt>
                <c:pt idx="14001">
                  <c:v>5.2376000000000007E-4</c:v>
                </c:pt>
                <c:pt idx="14002">
                  <c:v>5.2605000000000002E-4</c:v>
                </c:pt>
                <c:pt idx="14003">
                  <c:v>5.2044000000000016E-4</c:v>
                </c:pt>
                <c:pt idx="14004">
                  <c:v>5.2884000000000015E-4</c:v>
                </c:pt>
                <c:pt idx="14005">
                  <c:v>5.1485000000000007E-4</c:v>
                </c:pt>
                <c:pt idx="14006">
                  <c:v>5.2917000000000014E-4</c:v>
                </c:pt>
                <c:pt idx="14007">
                  <c:v>5.4289000000000008E-4</c:v>
                </c:pt>
                <c:pt idx="14008">
                  <c:v>5.2855000000000014E-4</c:v>
                </c:pt>
                <c:pt idx="14009">
                  <c:v>5.2793000000000024E-4</c:v>
                </c:pt>
                <c:pt idx="14010">
                  <c:v>5.1612000000000012E-4</c:v>
                </c:pt>
                <c:pt idx="14011">
                  <c:v>5.1670000000000004E-4</c:v>
                </c:pt>
                <c:pt idx="14012">
                  <c:v>5.2605000000000002E-4</c:v>
                </c:pt>
                <c:pt idx="14013">
                  <c:v>5.1422000000000013E-4</c:v>
                </c:pt>
                <c:pt idx="14014">
                  <c:v>5.2248000000000008E-4</c:v>
                </c:pt>
                <c:pt idx="14015">
                  <c:v>5.2481000000000012E-4</c:v>
                </c:pt>
                <c:pt idx="14016">
                  <c:v>5.2376000000000007E-4</c:v>
                </c:pt>
                <c:pt idx="14017">
                  <c:v>5.1046000000000012E-4</c:v>
                </c:pt>
                <c:pt idx="14018">
                  <c:v>5.185700000000001E-4</c:v>
                </c:pt>
                <c:pt idx="14019">
                  <c:v>5.1608000000000003E-4</c:v>
                </c:pt>
                <c:pt idx="14020">
                  <c:v>5.2439000000000012E-4</c:v>
                </c:pt>
                <c:pt idx="14021">
                  <c:v>5.1982000000000016E-4</c:v>
                </c:pt>
                <c:pt idx="14022">
                  <c:v>5.2693000000000011E-4</c:v>
                </c:pt>
                <c:pt idx="14023">
                  <c:v>5.1795000000000009E-4</c:v>
                </c:pt>
                <c:pt idx="14024">
                  <c:v>5.2668000000000007E-4</c:v>
                </c:pt>
                <c:pt idx="14025">
                  <c:v>5.2630000000000016E-4</c:v>
                </c:pt>
                <c:pt idx="14026">
                  <c:v>5.1795000000000009E-4</c:v>
                </c:pt>
                <c:pt idx="14027">
                  <c:v>5.1296000000000013E-4</c:v>
                </c:pt>
                <c:pt idx="14028">
                  <c:v>5.191900000000001E-4</c:v>
                </c:pt>
                <c:pt idx="14029">
                  <c:v>5.3041999999999998E-4</c:v>
                </c:pt>
                <c:pt idx="14030">
                  <c:v>5.1296000000000013E-4</c:v>
                </c:pt>
                <c:pt idx="14031">
                  <c:v>5.2356000000000006E-4</c:v>
                </c:pt>
                <c:pt idx="14032">
                  <c:v>5.2855000000000014E-4</c:v>
                </c:pt>
                <c:pt idx="14033">
                  <c:v>5.2376000000000007E-4</c:v>
                </c:pt>
                <c:pt idx="14034">
                  <c:v>5.1358000000000013E-4</c:v>
                </c:pt>
                <c:pt idx="14035">
                  <c:v>5.191900000000001E-4</c:v>
                </c:pt>
                <c:pt idx="14036">
                  <c:v>5.2481000000000012E-4</c:v>
                </c:pt>
                <c:pt idx="14037">
                  <c:v>5.2855000000000014E-4</c:v>
                </c:pt>
                <c:pt idx="14038">
                  <c:v>5.3647000000000015E-4</c:v>
                </c:pt>
                <c:pt idx="14039">
                  <c:v>5.1982000000000016E-4</c:v>
                </c:pt>
                <c:pt idx="14040">
                  <c:v>5.2730000000000008E-4</c:v>
                </c:pt>
                <c:pt idx="14041">
                  <c:v>5.1982000000000016E-4</c:v>
                </c:pt>
                <c:pt idx="14042">
                  <c:v>5.1929999999999999E-4</c:v>
                </c:pt>
                <c:pt idx="14043">
                  <c:v>5.191900000000001E-4</c:v>
                </c:pt>
                <c:pt idx="14044">
                  <c:v>5.2855000000000014E-4</c:v>
                </c:pt>
                <c:pt idx="14045">
                  <c:v>5.185700000000001E-4</c:v>
                </c:pt>
                <c:pt idx="14046">
                  <c:v>5.3202000000000013E-4</c:v>
                </c:pt>
                <c:pt idx="14047">
                  <c:v>5.1795000000000009E-4</c:v>
                </c:pt>
                <c:pt idx="14048">
                  <c:v>5.2917000000000014E-4</c:v>
                </c:pt>
                <c:pt idx="14049">
                  <c:v>5.2980000000000008E-4</c:v>
                </c:pt>
                <c:pt idx="14050">
                  <c:v>5.1485000000000007E-4</c:v>
                </c:pt>
                <c:pt idx="14051">
                  <c:v>5.2231000000000011E-4</c:v>
                </c:pt>
                <c:pt idx="14052">
                  <c:v>5.2248000000000008E-4</c:v>
                </c:pt>
                <c:pt idx="14053">
                  <c:v>5.2107000000000011E-4</c:v>
                </c:pt>
                <c:pt idx="14054">
                  <c:v>5.1104000000000004E-4</c:v>
                </c:pt>
                <c:pt idx="14055">
                  <c:v>5.1608000000000003E-4</c:v>
                </c:pt>
                <c:pt idx="14056">
                  <c:v>5.1358000000000013E-4</c:v>
                </c:pt>
                <c:pt idx="14057">
                  <c:v>5.1795000000000009E-4</c:v>
                </c:pt>
                <c:pt idx="14058">
                  <c:v>5.3541000000000005E-4</c:v>
                </c:pt>
                <c:pt idx="14059">
                  <c:v>5.1358000000000013E-4</c:v>
                </c:pt>
                <c:pt idx="14060">
                  <c:v>5.3011000000000009E-4</c:v>
                </c:pt>
                <c:pt idx="14061">
                  <c:v>5.1483000000000008E-4</c:v>
                </c:pt>
                <c:pt idx="14062">
                  <c:v>5.3139000000000007E-4</c:v>
                </c:pt>
                <c:pt idx="14063">
                  <c:v>5.2418000000000018E-4</c:v>
                </c:pt>
                <c:pt idx="14064">
                  <c:v>5.2058000000000009E-4</c:v>
                </c:pt>
                <c:pt idx="14065">
                  <c:v>5.1296000000000013E-4</c:v>
                </c:pt>
                <c:pt idx="14066">
                  <c:v>5.1740000000000011E-4</c:v>
                </c:pt>
                <c:pt idx="14067">
                  <c:v>5.2356000000000006E-4</c:v>
                </c:pt>
                <c:pt idx="14068">
                  <c:v>5.1046000000000012E-4</c:v>
                </c:pt>
                <c:pt idx="14069">
                  <c:v>5.1670000000000004E-4</c:v>
                </c:pt>
                <c:pt idx="14070">
                  <c:v>5.185700000000001E-4</c:v>
                </c:pt>
                <c:pt idx="14071">
                  <c:v>5.1420000000000003E-4</c:v>
                </c:pt>
                <c:pt idx="14072">
                  <c:v>5.185700000000001E-4</c:v>
                </c:pt>
                <c:pt idx="14073">
                  <c:v>5.1608000000000003E-4</c:v>
                </c:pt>
                <c:pt idx="14074">
                  <c:v>5.1929999999999999E-4</c:v>
                </c:pt>
                <c:pt idx="14075">
                  <c:v>5.1795000000000009E-4</c:v>
                </c:pt>
                <c:pt idx="14076">
                  <c:v>5.1420000000000003E-4</c:v>
                </c:pt>
                <c:pt idx="14077">
                  <c:v>5.1104000000000004E-4</c:v>
                </c:pt>
                <c:pt idx="14078">
                  <c:v>5.1670000000000004E-4</c:v>
                </c:pt>
                <c:pt idx="14079">
                  <c:v>5.1358000000000013E-4</c:v>
                </c:pt>
                <c:pt idx="14080">
                  <c:v>5.191900000000001E-4</c:v>
                </c:pt>
                <c:pt idx="14081">
                  <c:v>5.1670000000000004E-4</c:v>
                </c:pt>
                <c:pt idx="14082">
                  <c:v>5.2294000000000017E-4</c:v>
                </c:pt>
                <c:pt idx="14083">
                  <c:v>5.0173000000000004E-4</c:v>
                </c:pt>
                <c:pt idx="14084">
                  <c:v>5.1296000000000013E-4</c:v>
                </c:pt>
                <c:pt idx="14085">
                  <c:v>5.0786000000000006E-4</c:v>
                </c:pt>
                <c:pt idx="14086">
                  <c:v>5.1608000000000003E-4</c:v>
                </c:pt>
                <c:pt idx="14087">
                  <c:v>5.0922000000000012E-4</c:v>
                </c:pt>
                <c:pt idx="14088">
                  <c:v>5.1732000000000015E-4</c:v>
                </c:pt>
                <c:pt idx="14089">
                  <c:v>5.1296000000000013E-4</c:v>
                </c:pt>
                <c:pt idx="14090">
                  <c:v>5.2058000000000009E-4</c:v>
                </c:pt>
                <c:pt idx="14091">
                  <c:v>5.0984000000000012E-4</c:v>
                </c:pt>
                <c:pt idx="14092">
                  <c:v>5.0786000000000006E-4</c:v>
                </c:pt>
                <c:pt idx="14093">
                  <c:v>5.1670000000000004E-4</c:v>
                </c:pt>
                <c:pt idx="14094">
                  <c:v>5.1483000000000008E-4</c:v>
                </c:pt>
                <c:pt idx="14095">
                  <c:v>5.1420000000000003E-4</c:v>
                </c:pt>
                <c:pt idx="14096">
                  <c:v>5.1544999999999998E-4</c:v>
                </c:pt>
                <c:pt idx="14097">
                  <c:v>5.1296000000000013E-4</c:v>
                </c:pt>
                <c:pt idx="14098">
                  <c:v>5.2107000000000011E-4</c:v>
                </c:pt>
                <c:pt idx="14099">
                  <c:v>5.2169000000000011E-4</c:v>
                </c:pt>
                <c:pt idx="14100">
                  <c:v>5.1929999999999999E-4</c:v>
                </c:pt>
                <c:pt idx="14101">
                  <c:v>5.1358000000000013E-4</c:v>
                </c:pt>
                <c:pt idx="14102">
                  <c:v>5.1803000000000016E-4</c:v>
                </c:pt>
                <c:pt idx="14103">
                  <c:v>5.1420000000000003E-4</c:v>
                </c:pt>
                <c:pt idx="14104">
                  <c:v>5.0672000000000011E-4</c:v>
                </c:pt>
                <c:pt idx="14105">
                  <c:v>5.1795000000000009E-4</c:v>
                </c:pt>
                <c:pt idx="14106">
                  <c:v>5.1544999999999998E-4</c:v>
                </c:pt>
                <c:pt idx="14107">
                  <c:v>5.061000000000001E-4</c:v>
                </c:pt>
                <c:pt idx="14108">
                  <c:v>5.1929999999999999E-4</c:v>
                </c:pt>
                <c:pt idx="14109">
                  <c:v>5.1358000000000013E-4</c:v>
                </c:pt>
                <c:pt idx="14110">
                  <c:v>5.0086000000000011E-4</c:v>
                </c:pt>
                <c:pt idx="14111">
                  <c:v>5.2044000000000016E-4</c:v>
                </c:pt>
                <c:pt idx="14112">
                  <c:v>5.097700000000001E-4</c:v>
                </c:pt>
                <c:pt idx="14113">
                  <c:v>5.0659000000000001E-4</c:v>
                </c:pt>
                <c:pt idx="14114">
                  <c:v>5.1358000000000013E-4</c:v>
                </c:pt>
                <c:pt idx="14115">
                  <c:v>5.1420000000000003E-4</c:v>
                </c:pt>
                <c:pt idx="14116">
                  <c:v>5.1358000000000013E-4</c:v>
                </c:pt>
                <c:pt idx="14117">
                  <c:v>5.0734000000000011E-4</c:v>
                </c:pt>
                <c:pt idx="14118">
                  <c:v>5.1109000000000007E-4</c:v>
                </c:pt>
                <c:pt idx="14119">
                  <c:v>5.0485000000000016E-4</c:v>
                </c:pt>
                <c:pt idx="14120">
                  <c:v>5.0298000000000009E-4</c:v>
                </c:pt>
                <c:pt idx="14121">
                  <c:v>5.1358000000000013E-4</c:v>
                </c:pt>
                <c:pt idx="14122">
                  <c:v>5.0797000000000017E-4</c:v>
                </c:pt>
                <c:pt idx="14123">
                  <c:v>5.1420000000000003E-4</c:v>
                </c:pt>
                <c:pt idx="14124">
                  <c:v>5.1483000000000008E-4</c:v>
                </c:pt>
                <c:pt idx="14125">
                  <c:v>5.2185000000000013E-4</c:v>
                </c:pt>
                <c:pt idx="14126">
                  <c:v>5.0797000000000017E-4</c:v>
                </c:pt>
                <c:pt idx="14127">
                  <c:v>5.1358000000000013E-4</c:v>
                </c:pt>
                <c:pt idx="14128">
                  <c:v>5.1295000000000008E-4</c:v>
                </c:pt>
                <c:pt idx="14129">
                  <c:v>5.1358000000000013E-4</c:v>
                </c:pt>
                <c:pt idx="14130">
                  <c:v>5.0797000000000017E-4</c:v>
                </c:pt>
                <c:pt idx="14131">
                  <c:v>5.0595000000000013E-4</c:v>
                </c:pt>
                <c:pt idx="14132">
                  <c:v>5.1170999999999996E-4</c:v>
                </c:pt>
                <c:pt idx="14133">
                  <c:v>5.1612000000000012E-4</c:v>
                </c:pt>
                <c:pt idx="14134">
                  <c:v>5.1170999999999996E-4</c:v>
                </c:pt>
                <c:pt idx="14135">
                  <c:v>5.1608000000000003E-4</c:v>
                </c:pt>
                <c:pt idx="14136">
                  <c:v>4.9959000000000006E-4</c:v>
                </c:pt>
                <c:pt idx="14137">
                  <c:v>5.185700000000001E-4</c:v>
                </c:pt>
                <c:pt idx="14138">
                  <c:v>5.1795000000000009E-4</c:v>
                </c:pt>
                <c:pt idx="14139">
                  <c:v>5.1296000000000013E-4</c:v>
                </c:pt>
                <c:pt idx="14140">
                  <c:v>5.0672000000000011E-4</c:v>
                </c:pt>
                <c:pt idx="14141">
                  <c:v>5.185700000000001E-4</c:v>
                </c:pt>
                <c:pt idx="14142">
                  <c:v>5.1295000000000008E-4</c:v>
                </c:pt>
                <c:pt idx="14143">
                  <c:v>5.1982000000000016E-4</c:v>
                </c:pt>
                <c:pt idx="14144">
                  <c:v>5.2356000000000006E-4</c:v>
                </c:pt>
                <c:pt idx="14145">
                  <c:v>5.2248000000000008E-4</c:v>
                </c:pt>
                <c:pt idx="14146">
                  <c:v>5.2312000000000018E-4</c:v>
                </c:pt>
                <c:pt idx="14147">
                  <c:v>5.1732000000000015E-4</c:v>
                </c:pt>
                <c:pt idx="14148">
                  <c:v>5.2418000000000018E-4</c:v>
                </c:pt>
                <c:pt idx="14149">
                  <c:v>5.1483000000000008E-4</c:v>
                </c:pt>
                <c:pt idx="14150">
                  <c:v>5.1296000000000013E-4</c:v>
                </c:pt>
                <c:pt idx="14151">
                  <c:v>5.1422000000000013E-4</c:v>
                </c:pt>
                <c:pt idx="14152">
                  <c:v>5.1929999999999999E-4</c:v>
                </c:pt>
                <c:pt idx="14153">
                  <c:v>5.1608000000000003E-4</c:v>
                </c:pt>
                <c:pt idx="14154">
                  <c:v>5.1929999999999999E-4</c:v>
                </c:pt>
                <c:pt idx="14155">
                  <c:v>4.9768000000000024E-4</c:v>
                </c:pt>
                <c:pt idx="14156">
                  <c:v>5.191900000000001E-4</c:v>
                </c:pt>
                <c:pt idx="14157">
                  <c:v>5.191900000000001E-4</c:v>
                </c:pt>
                <c:pt idx="14158">
                  <c:v>5.1040000000000015E-4</c:v>
                </c:pt>
                <c:pt idx="14159">
                  <c:v>5.1358000000000013E-4</c:v>
                </c:pt>
                <c:pt idx="14160">
                  <c:v>5.191900000000001E-4</c:v>
                </c:pt>
                <c:pt idx="14161">
                  <c:v>5.1740000000000011E-4</c:v>
                </c:pt>
                <c:pt idx="14162">
                  <c:v>5.1670000000000004E-4</c:v>
                </c:pt>
                <c:pt idx="14163">
                  <c:v>5.0235999999999998E-4</c:v>
                </c:pt>
                <c:pt idx="14164">
                  <c:v>5.0547000000000016E-4</c:v>
                </c:pt>
                <c:pt idx="14165">
                  <c:v>5.0404000000000009E-4</c:v>
                </c:pt>
                <c:pt idx="14166">
                  <c:v>5.0595000000000013E-4</c:v>
                </c:pt>
                <c:pt idx="14167">
                  <c:v>5.1170999999999996E-4</c:v>
                </c:pt>
                <c:pt idx="14168">
                  <c:v>5.1296000000000013E-4</c:v>
                </c:pt>
                <c:pt idx="14169">
                  <c:v>5.036000000000001E-4</c:v>
                </c:pt>
                <c:pt idx="14170">
                  <c:v>5.0913000000000011E-4</c:v>
                </c:pt>
                <c:pt idx="14171">
                  <c:v>5.1608000000000003E-4</c:v>
                </c:pt>
                <c:pt idx="14172">
                  <c:v>4.9549000000000001E-4</c:v>
                </c:pt>
                <c:pt idx="14173">
                  <c:v>5.1233000000000008E-4</c:v>
                </c:pt>
                <c:pt idx="14174">
                  <c:v>5.0722000000000007E-4</c:v>
                </c:pt>
                <c:pt idx="14175">
                  <c:v>5.1608000000000003E-4</c:v>
                </c:pt>
                <c:pt idx="14176">
                  <c:v>5.0423000000000015E-4</c:v>
                </c:pt>
                <c:pt idx="14177">
                  <c:v>5.0849000000000001E-4</c:v>
                </c:pt>
                <c:pt idx="14178">
                  <c:v>5.0734000000000011E-4</c:v>
                </c:pt>
                <c:pt idx="14179">
                  <c:v>5.0913000000000011E-4</c:v>
                </c:pt>
                <c:pt idx="14180">
                  <c:v>5.036000000000001E-4</c:v>
                </c:pt>
                <c:pt idx="14181">
                  <c:v>5.1233000000000008E-4</c:v>
                </c:pt>
                <c:pt idx="14182">
                  <c:v>5.0595000000000013E-4</c:v>
                </c:pt>
                <c:pt idx="14183">
                  <c:v>5.0797000000000017E-4</c:v>
                </c:pt>
                <c:pt idx="14184">
                  <c:v>5.0849000000000001E-4</c:v>
                </c:pt>
                <c:pt idx="14185">
                  <c:v>5.1485000000000007E-4</c:v>
                </c:pt>
                <c:pt idx="14186">
                  <c:v>5.0531000000000013E-4</c:v>
                </c:pt>
                <c:pt idx="14187">
                  <c:v>5.1170999999999996E-4</c:v>
                </c:pt>
                <c:pt idx="14188">
                  <c:v>5.0086000000000011E-4</c:v>
                </c:pt>
                <c:pt idx="14189">
                  <c:v>5.0547000000000016E-4</c:v>
                </c:pt>
                <c:pt idx="14190">
                  <c:v>4.9737000000000023E-4</c:v>
                </c:pt>
                <c:pt idx="14191">
                  <c:v>5.1612000000000012E-4</c:v>
                </c:pt>
                <c:pt idx="14192">
                  <c:v>5.1358000000000013E-4</c:v>
                </c:pt>
                <c:pt idx="14193">
                  <c:v>4.9986000000000008E-4</c:v>
                </c:pt>
                <c:pt idx="14194">
                  <c:v>5.1046000000000012E-4</c:v>
                </c:pt>
                <c:pt idx="14195">
                  <c:v>5.0277000000000004E-4</c:v>
                </c:pt>
                <c:pt idx="14196">
                  <c:v>5.0173000000000004E-4</c:v>
                </c:pt>
                <c:pt idx="14197">
                  <c:v>5.1170999999999996E-4</c:v>
                </c:pt>
                <c:pt idx="14198">
                  <c:v>5.1420000000000003E-4</c:v>
                </c:pt>
                <c:pt idx="14199">
                  <c:v>5.0984000000000012E-4</c:v>
                </c:pt>
                <c:pt idx="14200">
                  <c:v>5.0485000000000016E-4</c:v>
                </c:pt>
                <c:pt idx="14201">
                  <c:v>5.0298000000000009E-4</c:v>
                </c:pt>
                <c:pt idx="14202">
                  <c:v>5.0786000000000006E-4</c:v>
                </c:pt>
                <c:pt idx="14203">
                  <c:v>5.0672000000000011E-4</c:v>
                </c:pt>
                <c:pt idx="14204">
                  <c:v>4.9612000000000007E-4</c:v>
                </c:pt>
                <c:pt idx="14205">
                  <c:v>5.1046000000000012E-4</c:v>
                </c:pt>
                <c:pt idx="14206">
                  <c:v>5.0734000000000011E-4</c:v>
                </c:pt>
                <c:pt idx="14207">
                  <c:v>4.9549000000000001E-4</c:v>
                </c:pt>
                <c:pt idx="14208">
                  <c:v>4.9487000000000012E-4</c:v>
                </c:pt>
                <c:pt idx="14209">
                  <c:v>4.9487000000000012E-4</c:v>
                </c:pt>
                <c:pt idx="14210">
                  <c:v>5.2185000000000013E-4</c:v>
                </c:pt>
                <c:pt idx="14211">
                  <c:v>4.9113000000000021E-4</c:v>
                </c:pt>
                <c:pt idx="14212">
                  <c:v>4.9799000000000013E-4</c:v>
                </c:pt>
                <c:pt idx="14213">
                  <c:v>5.1170999999999996E-4</c:v>
                </c:pt>
                <c:pt idx="14214">
                  <c:v>5.0485000000000016E-4</c:v>
                </c:pt>
                <c:pt idx="14215">
                  <c:v>5.0922000000000012E-4</c:v>
                </c:pt>
                <c:pt idx="14216">
                  <c:v>5.1046000000000012E-4</c:v>
                </c:pt>
                <c:pt idx="14217">
                  <c:v>5.0734000000000011E-4</c:v>
                </c:pt>
                <c:pt idx="14218">
                  <c:v>5.1040000000000015E-4</c:v>
                </c:pt>
                <c:pt idx="14219">
                  <c:v>5.0659000000000001E-4</c:v>
                </c:pt>
                <c:pt idx="14220">
                  <c:v>5.0734000000000011E-4</c:v>
                </c:pt>
                <c:pt idx="14221">
                  <c:v>5.1233000000000008E-4</c:v>
                </c:pt>
                <c:pt idx="14222">
                  <c:v>5.0859000000000006E-4</c:v>
                </c:pt>
                <c:pt idx="14223">
                  <c:v>5.1233000000000008E-4</c:v>
                </c:pt>
                <c:pt idx="14224">
                  <c:v>5.1544999999999998E-4</c:v>
                </c:pt>
                <c:pt idx="14225">
                  <c:v>5.061000000000001E-4</c:v>
                </c:pt>
                <c:pt idx="14226">
                  <c:v>5.0547000000000016E-4</c:v>
                </c:pt>
                <c:pt idx="14227">
                  <c:v>4.9799000000000013E-4</c:v>
                </c:pt>
                <c:pt idx="14228">
                  <c:v>4.9959000000000006E-4</c:v>
                </c:pt>
                <c:pt idx="14229">
                  <c:v>5.1170999999999996E-4</c:v>
                </c:pt>
                <c:pt idx="14230">
                  <c:v>5.0423000000000015E-4</c:v>
                </c:pt>
                <c:pt idx="14231">
                  <c:v>4.9924000000000008E-4</c:v>
                </c:pt>
                <c:pt idx="14232">
                  <c:v>5.1046000000000012E-4</c:v>
                </c:pt>
                <c:pt idx="14233">
                  <c:v>5.0734000000000011E-4</c:v>
                </c:pt>
                <c:pt idx="14234">
                  <c:v>5.1296000000000013E-4</c:v>
                </c:pt>
                <c:pt idx="14235">
                  <c:v>4.9641000000000008E-4</c:v>
                </c:pt>
                <c:pt idx="14236">
                  <c:v>5.0595000000000013E-4</c:v>
                </c:pt>
                <c:pt idx="14237">
                  <c:v>5.1732000000000015E-4</c:v>
                </c:pt>
                <c:pt idx="14238">
                  <c:v>5.2980000000000008E-4</c:v>
                </c:pt>
                <c:pt idx="14239">
                  <c:v>5.0922000000000012E-4</c:v>
                </c:pt>
                <c:pt idx="14240">
                  <c:v>5.0298000000000009E-4</c:v>
                </c:pt>
                <c:pt idx="14241">
                  <c:v>5.2058000000000009E-4</c:v>
                </c:pt>
                <c:pt idx="14242">
                  <c:v>5.1230999999999998E-4</c:v>
                </c:pt>
                <c:pt idx="14243">
                  <c:v>4.9861000000000013E-4</c:v>
                </c:pt>
                <c:pt idx="14244">
                  <c:v>5.3139000000000007E-4</c:v>
                </c:pt>
                <c:pt idx="14245">
                  <c:v>4.9986000000000008E-4</c:v>
                </c:pt>
                <c:pt idx="14246">
                  <c:v>5.0341000000000003E-4</c:v>
                </c:pt>
                <c:pt idx="14247">
                  <c:v>5.0859000000000006E-4</c:v>
                </c:pt>
                <c:pt idx="14248">
                  <c:v>5.0485000000000016E-4</c:v>
                </c:pt>
                <c:pt idx="14249">
                  <c:v>4.9705000000000018E-4</c:v>
                </c:pt>
                <c:pt idx="14250">
                  <c:v>5.0922000000000012E-4</c:v>
                </c:pt>
                <c:pt idx="14251">
                  <c:v>5.1296000000000013E-4</c:v>
                </c:pt>
                <c:pt idx="14252">
                  <c:v>5.0531000000000013E-4</c:v>
                </c:pt>
                <c:pt idx="14253">
                  <c:v>5.0423000000000015E-4</c:v>
                </c:pt>
                <c:pt idx="14254">
                  <c:v>5.061000000000001E-4</c:v>
                </c:pt>
                <c:pt idx="14255">
                  <c:v>5.0468000000000008E-4</c:v>
                </c:pt>
                <c:pt idx="14256">
                  <c:v>5.0672000000000011E-4</c:v>
                </c:pt>
                <c:pt idx="14257">
                  <c:v>5.0786000000000006E-4</c:v>
                </c:pt>
                <c:pt idx="14258">
                  <c:v>5.1233000000000008E-4</c:v>
                </c:pt>
                <c:pt idx="14259">
                  <c:v>4.9924000000000008E-4</c:v>
                </c:pt>
                <c:pt idx="14260">
                  <c:v>5.0913000000000011E-4</c:v>
                </c:pt>
                <c:pt idx="14261">
                  <c:v>5.0468000000000008E-4</c:v>
                </c:pt>
                <c:pt idx="14262">
                  <c:v>4.9986000000000008E-4</c:v>
                </c:pt>
                <c:pt idx="14263">
                  <c:v>5.0797000000000017E-4</c:v>
                </c:pt>
                <c:pt idx="14264">
                  <c:v>5.1109000000000007E-4</c:v>
                </c:pt>
                <c:pt idx="14265">
                  <c:v>5.1040000000000015E-4</c:v>
                </c:pt>
                <c:pt idx="14266">
                  <c:v>5.0797000000000017E-4</c:v>
                </c:pt>
                <c:pt idx="14267">
                  <c:v>4.9612000000000007E-4</c:v>
                </c:pt>
                <c:pt idx="14268">
                  <c:v>5.036000000000001E-4</c:v>
                </c:pt>
                <c:pt idx="14269">
                  <c:v>4.9832000000000023E-4</c:v>
                </c:pt>
                <c:pt idx="14270">
                  <c:v>5.0659000000000001E-4</c:v>
                </c:pt>
                <c:pt idx="14271">
                  <c:v>5.1170999999999996E-4</c:v>
                </c:pt>
                <c:pt idx="14272">
                  <c:v>4.9549000000000001E-4</c:v>
                </c:pt>
                <c:pt idx="14273">
                  <c:v>5.061000000000001E-4</c:v>
                </c:pt>
                <c:pt idx="14274">
                  <c:v>5.0659000000000001E-4</c:v>
                </c:pt>
                <c:pt idx="14275">
                  <c:v>5.0048000000000009E-4</c:v>
                </c:pt>
                <c:pt idx="14276">
                  <c:v>5.0423000000000015E-4</c:v>
                </c:pt>
                <c:pt idx="14277">
                  <c:v>5.0672000000000011E-4</c:v>
                </c:pt>
                <c:pt idx="14278">
                  <c:v>4.9005000000000012E-4</c:v>
                </c:pt>
                <c:pt idx="14279">
                  <c:v>5.0797000000000017E-4</c:v>
                </c:pt>
                <c:pt idx="14280">
                  <c:v>5.036000000000001E-4</c:v>
                </c:pt>
                <c:pt idx="14281">
                  <c:v>5.0531000000000013E-4</c:v>
                </c:pt>
                <c:pt idx="14282">
                  <c:v>5.0485000000000016E-4</c:v>
                </c:pt>
                <c:pt idx="14283">
                  <c:v>5.0734000000000011E-4</c:v>
                </c:pt>
                <c:pt idx="14284">
                  <c:v>5.1544999999999998E-4</c:v>
                </c:pt>
                <c:pt idx="14285">
                  <c:v>4.9737000000000023E-4</c:v>
                </c:pt>
                <c:pt idx="14286">
                  <c:v>5.0672000000000011E-4</c:v>
                </c:pt>
                <c:pt idx="14287">
                  <c:v>5.1544999999999998E-4</c:v>
                </c:pt>
                <c:pt idx="14288">
                  <c:v>5.0048000000000009E-4</c:v>
                </c:pt>
                <c:pt idx="14289">
                  <c:v>4.9612000000000007E-4</c:v>
                </c:pt>
                <c:pt idx="14290">
                  <c:v>4.9799000000000013E-4</c:v>
                </c:pt>
                <c:pt idx="14291">
                  <c:v>5.0404000000000009E-4</c:v>
                </c:pt>
                <c:pt idx="14292">
                  <c:v>5.0298000000000009E-4</c:v>
                </c:pt>
                <c:pt idx="14293">
                  <c:v>5.0086000000000011E-4</c:v>
                </c:pt>
                <c:pt idx="14294">
                  <c:v>5.0922000000000012E-4</c:v>
                </c:pt>
                <c:pt idx="14295">
                  <c:v>5.0547000000000016E-4</c:v>
                </c:pt>
                <c:pt idx="14296">
                  <c:v>5.0404000000000009E-4</c:v>
                </c:pt>
                <c:pt idx="14297">
                  <c:v>4.9799000000000013E-4</c:v>
                </c:pt>
                <c:pt idx="14298">
                  <c:v>4.8053000000000012E-4</c:v>
                </c:pt>
                <c:pt idx="14299">
                  <c:v>5.0404000000000009E-4</c:v>
                </c:pt>
                <c:pt idx="14300">
                  <c:v>4.9612000000000007E-4</c:v>
                </c:pt>
                <c:pt idx="14301">
                  <c:v>5.1167000000000009E-4</c:v>
                </c:pt>
                <c:pt idx="14302">
                  <c:v>5.0173000000000004E-4</c:v>
                </c:pt>
                <c:pt idx="14303">
                  <c:v>5.0173000000000004E-4</c:v>
                </c:pt>
                <c:pt idx="14304">
                  <c:v>5.0214000000000009E-4</c:v>
                </c:pt>
                <c:pt idx="14305">
                  <c:v>4.9986000000000008E-4</c:v>
                </c:pt>
                <c:pt idx="14306">
                  <c:v>5.0423000000000015E-4</c:v>
                </c:pt>
                <c:pt idx="14307">
                  <c:v>4.9674000000000007E-4</c:v>
                </c:pt>
                <c:pt idx="14308">
                  <c:v>5.1040000000000015E-4</c:v>
                </c:pt>
                <c:pt idx="14309">
                  <c:v>5.0277000000000004E-4</c:v>
                </c:pt>
                <c:pt idx="14310">
                  <c:v>4.9549000000000001E-4</c:v>
                </c:pt>
                <c:pt idx="14311">
                  <c:v>5.0235999999999998E-4</c:v>
                </c:pt>
                <c:pt idx="14312">
                  <c:v>4.9425000000000011E-4</c:v>
                </c:pt>
                <c:pt idx="14313">
                  <c:v>5.0235999999999998E-4</c:v>
                </c:pt>
                <c:pt idx="14314">
                  <c:v>5.0913000000000011E-4</c:v>
                </c:pt>
                <c:pt idx="14315">
                  <c:v>5.0277000000000004E-4</c:v>
                </c:pt>
                <c:pt idx="14316">
                  <c:v>5.0298000000000009E-4</c:v>
                </c:pt>
                <c:pt idx="14317">
                  <c:v>5.0298000000000009E-4</c:v>
                </c:pt>
                <c:pt idx="14318">
                  <c:v>5.0111000000000014E-4</c:v>
                </c:pt>
                <c:pt idx="14319">
                  <c:v>4.9799000000000013E-4</c:v>
                </c:pt>
                <c:pt idx="14320">
                  <c:v>5.0485000000000016E-4</c:v>
                </c:pt>
                <c:pt idx="14321">
                  <c:v>4.9487000000000012E-4</c:v>
                </c:pt>
                <c:pt idx="14322">
                  <c:v>4.9832000000000023E-4</c:v>
                </c:pt>
                <c:pt idx="14323">
                  <c:v>4.9674000000000007E-4</c:v>
                </c:pt>
                <c:pt idx="14324">
                  <c:v>4.9487000000000012E-4</c:v>
                </c:pt>
                <c:pt idx="14325">
                  <c:v>5.0722000000000007E-4</c:v>
                </c:pt>
                <c:pt idx="14326">
                  <c:v>5.0672000000000011E-4</c:v>
                </c:pt>
                <c:pt idx="14327">
                  <c:v>4.9362000000000017E-4</c:v>
                </c:pt>
                <c:pt idx="14328">
                  <c:v>5.0086000000000011E-4</c:v>
                </c:pt>
                <c:pt idx="14329">
                  <c:v>5.0173000000000004E-4</c:v>
                </c:pt>
                <c:pt idx="14330">
                  <c:v>4.9641000000000008E-4</c:v>
                </c:pt>
                <c:pt idx="14331">
                  <c:v>4.9549000000000001E-4</c:v>
                </c:pt>
                <c:pt idx="14332">
                  <c:v>5.0149999999999999E-4</c:v>
                </c:pt>
                <c:pt idx="14333">
                  <c:v>4.9986000000000008E-4</c:v>
                </c:pt>
                <c:pt idx="14334">
                  <c:v>5.1296000000000013E-4</c:v>
                </c:pt>
                <c:pt idx="14335">
                  <c:v>4.9196000000000027E-4</c:v>
                </c:pt>
                <c:pt idx="14336">
                  <c:v>5.0173000000000004E-4</c:v>
                </c:pt>
                <c:pt idx="14337">
                  <c:v>4.9113000000000021E-4</c:v>
                </c:pt>
                <c:pt idx="14338">
                  <c:v>5.0086000000000011E-4</c:v>
                </c:pt>
                <c:pt idx="14339">
                  <c:v>5.0797000000000017E-4</c:v>
                </c:pt>
                <c:pt idx="14340">
                  <c:v>5.0547000000000016E-4</c:v>
                </c:pt>
                <c:pt idx="14341">
                  <c:v>5.0423000000000015E-4</c:v>
                </c:pt>
                <c:pt idx="14342">
                  <c:v>4.9487000000000012E-4</c:v>
                </c:pt>
                <c:pt idx="14343">
                  <c:v>4.9113000000000021E-4</c:v>
                </c:pt>
                <c:pt idx="14344">
                  <c:v>4.9737000000000023E-4</c:v>
                </c:pt>
                <c:pt idx="14345">
                  <c:v>4.9578000000000014E-4</c:v>
                </c:pt>
                <c:pt idx="14346">
                  <c:v>4.8926000000000004E-4</c:v>
                </c:pt>
                <c:pt idx="14347">
                  <c:v>5.0468000000000008E-4</c:v>
                </c:pt>
                <c:pt idx="14348">
                  <c:v>5.0111000000000014E-4</c:v>
                </c:pt>
                <c:pt idx="14349">
                  <c:v>5.0023000000000016E-4</c:v>
                </c:pt>
                <c:pt idx="14350">
                  <c:v>5.0048000000000009E-4</c:v>
                </c:pt>
                <c:pt idx="14351">
                  <c:v>4.9799000000000013E-4</c:v>
                </c:pt>
                <c:pt idx="14352">
                  <c:v>5.0485000000000016E-4</c:v>
                </c:pt>
                <c:pt idx="14353">
                  <c:v>4.9300000000000006E-4</c:v>
                </c:pt>
                <c:pt idx="14354">
                  <c:v>5.0235999999999998E-4</c:v>
                </c:pt>
                <c:pt idx="14355">
                  <c:v>5.0547000000000016E-4</c:v>
                </c:pt>
                <c:pt idx="14356">
                  <c:v>5.0922000000000012E-4</c:v>
                </c:pt>
                <c:pt idx="14357">
                  <c:v>4.9674000000000007E-4</c:v>
                </c:pt>
                <c:pt idx="14358">
                  <c:v>4.9578000000000014E-4</c:v>
                </c:pt>
                <c:pt idx="14359">
                  <c:v>4.9549000000000001E-4</c:v>
                </c:pt>
                <c:pt idx="14360">
                  <c:v>5.0235999999999998E-4</c:v>
                </c:pt>
                <c:pt idx="14361">
                  <c:v>5.0797000000000017E-4</c:v>
                </c:pt>
                <c:pt idx="14362">
                  <c:v>5.036000000000001E-4</c:v>
                </c:pt>
                <c:pt idx="14363">
                  <c:v>5.0298000000000009E-4</c:v>
                </c:pt>
                <c:pt idx="14364">
                  <c:v>5.0173000000000004E-4</c:v>
                </c:pt>
                <c:pt idx="14365">
                  <c:v>5.0547000000000016E-4</c:v>
                </c:pt>
                <c:pt idx="14366">
                  <c:v>5.0913000000000011E-4</c:v>
                </c:pt>
                <c:pt idx="14367">
                  <c:v>4.9487000000000012E-4</c:v>
                </c:pt>
                <c:pt idx="14368">
                  <c:v>5.0298000000000009E-4</c:v>
                </c:pt>
                <c:pt idx="14369">
                  <c:v>5.0913000000000011E-4</c:v>
                </c:pt>
                <c:pt idx="14370">
                  <c:v>4.9737000000000023E-4</c:v>
                </c:pt>
                <c:pt idx="14371">
                  <c:v>4.9986000000000008E-4</c:v>
                </c:pt>
                <c:pt idx="14372">
                  <c:v>4.9362000000000017E-4</c:v>
                </c:pt>
                <c:pt idx="14373">
                  <c:v>5.0173000000000004E-4</c:v>
                </c:pt>
                <c:pt idx="14374">
                  <c:v>5.1676000000000001E-4</c:v>
                </c:pt>
                <c:pt idx="14375">
                  <c:v>5.0859000000000006E-4</c:v>
                </c:pt>
                <c:pt idx="14376">
                  <c:v>5.1548999999999996E-4</c:v>
                </c:pt>
                <c:pt idx="14377">
                  <c:v>4.9425000000000011E-4</c:v>
                </c:pt>
                <c:pt idx="14378">
                  <c:v>4.9799000000000013E-4</c:v>
                </c:pt>
                <c:pt idx="14379">
                  <c:v>5.0423000000000015E-4</c:v>
                </c:pt>
                <c:pt idx="14380">
                  <c:v>5.061000000000001E-4</c:v>
                </c:pt>
                <c:pt idx="14381">
                  <c:v>5.0485000000000016E-4</c:v>
                </c:pt>
                <c:pt idx="14382">
                  <c:v>4.9896000000000022E-4</c:v>
                </c:pt>
                <c:pt idx="14383">
                  <c:v>4.9175000000000011E-4</c:v>
                </c:pt>
                <c:pt idx="14384">
                  <c:v>5.0531000000000013E-4</c:v>
                </c:pt>
                <c:pt idx="14385">
                  <c:v>5.0468000000000008E-4</c:v>
                </c:pt>
                <c:pt idx="14386">
                  <c:v>4.9612000000000007E-4</c:v>
                </c:pt>
                <c:pt idx="14387">
                  <c:v>4.9959000000000006E-4</c:v>
                </c:pt>
                <c:pt idx="14388">
                  <c:v>4.9924000000000008E-4</c:v>
                </c:pt>
                <c:pt idx="14389">
                  <c:v>5.0235999999999998E-4</c:v>
                </c:pt>
                <c:pt idx="14390">
                  <c:v>5.0173000000000004E-4</c:v>
                </c:pt>
                <c:pt idx="14391">
                  <c:v>5.0235999999999998E-4</c:v>
                </c:pt>
                <c:pt idx="14392">
                  <c:v>4.9737000000000023E-4</c:v>
                </c:pt>
                <c:pt idx="14393">
                  <c:v>5.0048000000000009E-4</c:v>
                </c:pt>
                <c:pt idx="14394">
                  <c:v>4.9959000000000006E-4</c:v>
                </c:pt>
                <c:pt idx="14395">
                  <c:v>4.9799000000000013E-4</c:v>
                </c:pt>
                <c:pt idx="14396">
                  <c:v>4.9425000000000011E-4</c:v>
                </c:pt>
                <c:pt idx="14397">
                  <c:v>4.9674000000000007E-4</c:v>
                </c:pt>
                <c:pt idx="14398">
                  <c:v>5.0173000000000004E-4</c:v>
                </c:pt>
                <c:pt idx="14399">
                  <c:v>4.9549000000000001E-4</c:v>
                </c:pt>
                <c:pt idx="14400">
                  <c:v>4.9832000000000023E-4</c:v>
                </c:pt>
                <c:pt idx="14401">
                  <c:v>4.9768000000000024E-4</c:v>
                </c:pt>
                <c:pt idx="14402">
                  <c:v>4.9799000000000013E-4</c:v>
                </c:pt>
                <c:pt idx="14403">
                  <c:v>5.0734000000000011E-4</c:v>
                </c:pt>
                <c:pt idx="14404">
                  <c:v>5.0468000000000008E-4</c:v>
                </c:pt>
                <c:pt idx="14405">
                  <c:v>5.0111000000000014E-4</c:v>
                </c:pt>
                <c:pt idx="14406">
                  <c:v>5.0984000000000012E-4</c:v>
                </c:pt>
                <c:pt idx="14407">
                  <c:v>4.9300000000000006E-4</c:v>
                </c:pt>
                <c:pt idx="14408">
                  <c:v>5.036000000000001E-4</c:v>
                </c:pt>
                <c:pt idx="14409">
                  <c:v>4.886300000000001E-4</c:v>
                </c:pt>
                <c:pt idx="14410">
                  <c:v>4.8675999999999998E-4</c:v>
                </c:pt>
                <c:pt idx="14411">
                  <c:v>5.0214000000000009E-4</c:v>
                </c:pt>
                <c:pt idx="14412">
                  <c:v>4.9113000000000021E-4</c:v>
                </c:pt>
                <c:pt idx="14413">
                  <c:v>5.0149999999999999E-4</c:v>
                </c:pt>
                <c:pt idx="14414">
                  <c:v>4.9737000000000023E-4</c:v>
                </c:pt>
                <c:pt idx="14415">
                  <c:v>5.0404000000000009E-4</c:v>
                </c:pt>
                <c:pt idx="14416">
                  <c:v>4.886300000000001E-4</c:v>
                </c:pt>
                <c:pt idx="14417">
                  <c:v>4.9005000000000012E-4</c:v>
                </c:pt>
                <c:pt idx="14418">
                  <c:v>4.9641000000000008E-4</c:v>
                </c:pt>
                <c:pt idx="14419">
                  <c:v>5.0111000000000014E-4</c:v>
                </c:pt>
                <c:pt idx="14420">
                  <c:v>4.9799000000000013E-4</c:v>
                </c:pt>
                <c:pt idx="14421">
                  <c:v>5.061000000000001E-4</c:v>
                </c:pt>
                <c:pt idx="14422">
                  <c:v>4.9737000000000023E-4</c:v>
                </c:pt>
                <c:pt idx="14423">
                  <c:v>4.9175000000000011E-4</c:v>
                </c:pt>
                <c:pt idx="14424">
                  <c:v>4.9132000000000006E-4</c:v>
                </c:pt>
                <c:pt idx="14425">
                  <c:v>4.9425000000000011E-4</c:v>
                </c:pt>
                <c:pt idx="14426">
                  <c:v>5.0235999999999998E-4</c:v>
                </c:pt>
                <c:pt idx="14427">
                  <c:v>4.9674000000000007E-4</c:v>
                </c:pt>
                <c:pt idx="14428">
                  <c:v>5.0111000000000014E-4</c:v>
                </c:pt>
                <c:pt idx="14429">
                  <c:v>4.9674000000000007E-4</c:v>
                </c:pt>
                <c:pt idx="14430">
                  <c:v>4.9300000000000006E-4</c:v>
                </c:pt>
                <c:pt idx="14431">
                  <c:v>4.9238000000000016E-4</c:v>
                </c:pt>
                <c:pt idx="14432">
                  <c:v>5.0214000000000009E-4</c:v>
                </c:pt>
                <c:pt idx="14433">
                  <c:v>5.036000000000001E-4</c:v>
                </c:pt>
                <c:pt idx="14434">
                  <c:v>5.2231000000000011E-4</c:v>
                </c:pt>
                <c:pt idx="14435">
                  <c:v>5.0734000000000011E-4</c:v>
                </c:pt>
                <c:pt idx="14436">
                  <c:v>4.9425000000000011E-4</c:v>
                </c:pt>
                <c:pt idx="14437">
                  <c:v>4.9768000000000024E-4</c:v>
                </c:pt>
                <c:pt idx="14438">
                  <c:v>4.9362000000000017E-4</c:v>
                </c:pt>
                <c:pt idx="14439">
                  <c:v>5.0423000000000015E-4</c:v>
                </c:pt>
                <c:pt idx="14440">
                  <c:v>4.8675999999999998E-4</c:v>
                </c:pt>
                <c:pt idx="14441">
                  <c:v>5.0111000000000014E-4</c:v>
                </c:pt>
                <c:pt idx="14442">
                  <c:v>4.9578000000000014E-4</c:v>
                </c:pt>
                <c:pt idx="14443">
                  <c:v>4.9674000000000007E-4</c:v>
                </c:pt>
                <c:pt idx="14444">
                  <c:v>5.0214000000000009E-4</c:v>
                </c:pt>
                <c:pt idx="14445">
                  <c:v>5.0173000000000004E-4</c:v>
                </c:pt>
                <c:pt idx="14446">
                  <c:v>4.8926000000000004E-4</c:v>
                </c:pt>
                <c:pt idx="14447">
                  <c:v>4.9861000000000013E-4</c:v>
                </c:pt>
                <c:pt idx="14448">
                  <c:v>5.0298000000000009E-4</c:v>
                </c:pt>
                <c:pt idx="14449">
                  <c:v>5.0659000000000001E-4</c:v>
                </c:pt>
                <c:pt idx="14450">
                  <c:v>4.9832000000000023E-4</c:v>
                </c:pt>
                <c:pt idx="14451">
                  <c:v>4.9549000000000001E-4</c:v>
                </c:pt>
                <c:pt idx="14452">
                  <c:v>5.0277000000000004E-4</c:v>
                </c:pt>
                <c:pt idx="14453">
                  <c:v>4.9175000000000011E-4</c:v>
                </c:pt>
                <c:pt idx="14454">
                  <c:v>4.8365000000000013E-4</c:v>
                </c:pt>
                <c:pt idx="14455">
                  <c:v>5.0423000000000015E-4</c:v>
                </c:pt>
                <c:pt idx="14456">
                  <c:v>5.0672000000000011E-4</c:v>
                </c:pt>
                <c:pt idx="14457">
                  <c:v>4.8815000000000013E-4</c:v>
                </c:pt>
                <c:pt idx="14458">
                  <c:v>4.886300000000001E-4</c:v>
                </c:pt>
                <c:pt idx="14459">
                  <c:v>4.9861000000000013E-4</c:v>
                </c:pt>
                <c:pt idx="14460">
                  <c:v>5.036000000000001E-4</c:v>
                </c:pt>
                <c:pt idx="14461">
                  <c:v>5.0235999999999998E-4</c:v>
                </c:pt>
                <c:pt idx="14462">
                  <c:v>4.9549000000000001E-4</c:v>
                </c:pt>
                <c:pt idx="14463">
                  <c:v>4.9323000000000021E-4</c:v>
                </c:pt>
                <c:pt idx="14464">
                  <c:v>4.9450000000000015E-4</c:v>
                </c:pt>
                <c:pt idx="14465">
                  <c:v>4.8878000000000007E-4</c:v>
                </c:pt>
                <c:pt idx="14466">
                  <c:v>4.9549000000000001E-4</c:v>
                </c:pt>
                <c:pt idx="14467">
                  <c:v>4.9300000000000006E-4</c:v>
                </c:pt>
                <c:pt idx="14468">
                  <c:v>4.9959000000000006E-4</c:v>
                </c:pt>
                <c:pt idx="14469">
                  <c:v>4.9175000000000011E-4</c:v>
                </c:pt>
                <c:pt idx="14470">
                  <c:v>5.0298000000000009E-4</c:v>
                </c:pt>
                <c:pt idx="14471">
                  <c:v>4.9861000000000013E-4</c:v>
                </c:pt>
                <c:pt idx="14472">
                  <c:v>4.9196000000000027E-4</c:v>
                </c:pt>
                <c:pt idx="14473">
                  <c:v>4.905100000000001E-4</c:v>
                </c:pt>
                <c:pt idx="14474">
                  <c:v>4.8427000000000008E-4</c:v>
                </c:pt>
                <c:pt idx="14475">
                  <c:v>4.8739000000000009E-4</c:v>
                </c:pt>
                <c:pt idx="14476">
                  <c:v>4.9113000000000021E-4</c:v>
                </c:pt>
                <c:pt idx="14477">
                  <c:v>4.9260000000000026E-4</c:v>
                </c:pt>
                <c:pt idx="14478">
                  <c:v>4.9113000000000021E-4</c:v>
                </c:pt>
                <c:pt idx="14479">
                  <c:v>4.8801000000000009E-4</c:v>
                </c:pt>
                <c:pt idx="14480">
                  <c:v>4.8926000000000004E-4</c:v>
                </c:pt>
                <c:pt idx="14481">
                  <c:v>4.9861000000000013E-4</c:v>
                </c:pt>
                <c:pt idx="14482">
                  <c:v>4.8926000000000004E-4</c:v>
                </c:pt>
                <c:pt idx="14483">
                  <c:v>4.9674000000000007E-4</c:v>
                </c:pt>
                <c:pt idx="14484">
                  <c:v>4.9487000000000012E-4</c:v>
                </c:pt>
                <c:pt idx="14485">
                  <c:v>4.9674000000000007E-4</c:v>
                </c:pt>
                <c:pt idx="14486">
                  <c:v>5.0849000000000001E-4</c:v>
                </c:pt>
                <c:pt idx="14487">
                  <c:v>4.9737000000000023E-4</c:v>
                </c:pt>
                <c:pt idx="14488">
                  <c:v>4.9238000000000016E-4</c:v>
                </c:pt>
                <c:pt idx="14489">
                  <c:v>4.8988000000000015E-4</c:v>
                </c:pt>
                <c:pt idx="14490">
                  <c:v>4.8559999999999999E-4</c:v>
                </c:pt>
                <c:pt idx="14491">
                  <c:v>4.9674000000000007E-4</c:v>
                </c:pt>
                <c:pt idx="14492">
                  <c:v>4.905100000000001E-4</c:v>
                </c:pt>
                <c:pt idx="14493">
                  <c:v>4.9924000000000008E-4</c:v>
                </c:pt>
                <c:pt idx="14494">
                  <c:v>4.8624000000000003E-4</c:v>
                </c:pt>
                <c:pt idx="14495">
                  <c:v>4.8497000000000015E-4</c:v>
                </c:pt>
                <c:pt idx="14496">
                  <c:v>4.8988000000000015E-4</c:v>
                </c:pt>
                <c:pt idx="14497">
                  <c:v>4.779700000000002E-4</c:v>
                </c:pt>
                <c:pt idx="14498">
                  <c:v>4.8559999999999999E-4</c:v>
                </c:pt>
                <c:pt idx="14499">
                  <c:v>4.9674000000000007E-4</c:v>
                </c:pt>
                <c:pt idx="14500">
                  <c:v>4.9578000000000014E-4</c:v>
                </c:pt>
                <c:pt idx="14501">
                  <c:v>4.8552000000000008E-4</c:v>
                </c:pt>
                <c:pt idx="14502">
                  <c:v>4.938700000000002E-4</c:v>
                </c:pt>
                <c:pt idx="14503">
                  <c:v>4.9986000000000008E-4</c:v>
                </c:pt>
                <c:pt idx="14504">
                  <c:v>4.9238000000000016E-4</c:v>
                </c:pt>
                <c:pt idx="14505">
                  <c:v>4.9238000000000016E-4</c:v>
                </c:pt>
                <c:pt idx="14506">
                  <c:v>5.0149999999999999E-4</c:v>
                </c:pt>
                <c:pt idx="14507">
                  <c:v>4.9362000000000017E-4</c:v>
                </c:pt>
                <c:pt idx="14508">
                  <c:v>4.9238000000000016E-4</c:v>
                </c:pt>
                <c:pt idx="14509">
                  <c:v>4.9768000000000024E-4</c:v>
                </c:pt>
                <c:pt idx="14510">
                  <c:v>4.9300000000000006E-4</c:v>
                </c:pt>
                <c:pt idx="14511">
                  <c:v>4.9705000000000018E-4</c:v>
                </c:pt>
                <c:pt idx="14512">
                  <c:v>5.0235999999999998E-4</c:v>
                </c:pt>
                <c:pt idx="14513">
                  <c:v>4.8489000000000008E-4</c:v>
                </c:pt>
                <c:pt idx="14514">
                  <c:v>4.8242000000000006E-4</c:v>
                </c:pt>
                <c:pt idx="14515">
                  <c:v>4.9425000000000011E-4</c:v>
                </c:pt>
                <c:pt idx="14516">
                  <c:v>4.9861000000000013E-4</c:v>
                </c:pt>
                <c:pt idx="14517">
                  <c:v>4.8926000000000004E-4</c:v>
                </c:pt>
                <c:pt idx="14518">
                  <c:v>4.9487000000000012E-4</c:v>
                </c:pt>
                <c:pt idx="14519">
                  <c:v>4.8988000000000015E-4</c:v>
                </c:pt>
                <c:pt idx="14520">
                  <c:v>4.8675999999999998E-4</c:v>
                </c:pt>
                <c:pt idx="14521">
                  <c:v>4.8489000000000008E-4</c:v>
                </c:pt>
                <c:pt idx="14522">
                  <c:v>4.8988000000000015E-4</c:v>
                </c:pt>
                <c:pt idx="14523">
                  <c:v>4.8614000000000009E-4</c:v>
                </c:pt>
                <c:pt idx="14524">
                  <c:v>4.9487000000000012E-4</c:v>
                </c:pt>
                <c:pt idx="14525">
                  <c:v>4.9132000000000006E-4</c:v>
                </c:pt>
                <c:pt idx="14526">
                  <c:v>4.8489000000000008E-4</c:v>
                </c:pt>
                <c:pt idx="14527">
                  <c:v>4.8675999999999998E-4</c:v>
                </c:pt>
                <c:pt idx="14528">
                  <c:v>4.8878000000000007E-4</c:v>
                </c:pt>
                <c:pt idx="14529">
                  <c:v>4.8489000000000008E-4</c:v>
                </c:pt>
                <c:pt idx="14530">
                  <c:v>4.7866000000000022E-4</c:v>
                </c:pt>
                <c:pt idx="14531">
                  <c:v>4.8302000000000018E-4</c:v>
                </c:pt>
                <c:pt idx="14532">
                  <c:v>4.8302000000000018E-4</c:v>
                </c:pt>
                <c:pt idx="14533">
                  <c:v>4.7924000000000008E-4</c:v>
                </c:pt>
                <c:pt idx="14534">
                  <c:v>4.8427000000000008E-4</c:v>
                </c:pt>
                <c:pt idx="14535">
                  <c:v>4.8177000000000007E-4</c:v>
                </c:pt>
                <c:pt idx="14536">
                  <c:v>4.9768000000000024E-4</c:v>
                </c:pt>
                <c:pt idx="14537">
                  <c:v>4.8988000000000015E-4</c:v>
                </c:pt>
                <c:pt idx="14538">
                  <c:v>4.8751000000000008E-4</c:v>
                </c:pt>
                <c:pt idx="14539">
                  <c:v>4.8489000000000008E-4</c:v>
                </c:pt>
                <c:pt idx="14540">
                  <c:v>4.9549000000000001E-4</c:v>
                </c:pt>
                <c:pt idx="14541">
                  <c:v>5.0468000000000008E-4</c:v>
                </c:pt>
                <c:pt idx="14542">
                  <c:v>4.8369000000000011E-4</c:v>
                </c:pt>
                <c:pt idx="14543">
                  <c:v>5.0023000000000016E-4</c:v>
                </c:pt>
                <c:pt idx="14544">
                  <c:v>4.8687000000000009E-4</c:v>
                </c:pt>
                <c:pt idx="14545">
                  <c:v>4.9674000000000007E-4</c:v>
                </c:pt>
                <c:pt idx="14546">
                  <c:v>4.9238000000000016E-4</c:v>
                </c:pt>
                <c:pt idx="14547">
                  <c:v>4.8988000000000015E-4</c:v>
                </c:pt>
                <c:pt idx="14548">
                  <c:v>4.9238000000000016E-4</c:v>
                </c:pt>
                <c:pt idx="14549">
                  <c:v>4.9425000000000011E-4</c:v>
                </c:pt>
                <c:pt idx="14550">
                  <c:v>4.9362000000000017E-4</c:v>
                </c:pt>
                <c:pt idx="14551">
                  <c:v>4.9612000000000007E-4</c:v>
                </c:pt>
                <c:pt idx="14552">
                  <c:v>4.9861000000000013E-4</c:v>
                </c:pt>
                <c:pt idx="14553">
                  <c:v>4.9549000000000001E-4</c:v>
                </c:pt>
                <c:pt idx="14554">
                  <c:v>4.8240000000000002E-4</c:v>
                </c:pt>
                <c:pt idx="14555">
                  <c:v>4.9113000000000021E-4</c:v>
                </c:pt>
                <c:pt idx="14556">
                  <c:v>4.9238000000000016E-4</c:v>
                </c:pt>
                <c:pt idx="14557">
                  <c:v>4.8497000000000015E-4</c:v>
                </c:pt>
                <c:pt idx="14558">
                  <c:v>4.8739000000000009E-4</c:v>
                </c:pt>
                <c:pt idx="14559">
                  <c:v>4.8365000000000013E-4</c:v>
                </c:pt>
                <c:pt idx="14560">
                  <c:v>4.8552000000000008E-4</c:v>
                </c:pt>
                <c:pt idx="14561">
                  <c:v>4.8053000000000012E-4</c:v>
                </c:pt>
                <c:pt idx="14562">
                  <c:v>4.8988000000000015E-4</c:v>
                </c:pt>
                <c:pt idx="14563">
                  <c:v>4.9005000000000012E-4</c:v>
                </c:pt>
                <c:pt idx="14564">
                  <c:v>4.8552000000000008E-4</c:v>
                </c:pt>
                <c:pt idx="14565">
                  <c:v>4.9641000000000008E-4</c:v>
                </c:pt>
                <c:pt idx="14566">
                  <c:v>4.9260000000000026E-4</c:v>
                </c:pt>
                <c:pt idx="14567">
                  <c:v>4.8801000000000009E-4</c:v>
                </c:pt>
                <c:pt idx="14568">
                  <c:v>4.8739000000000009E-4</c:v>
                </c:pt>
                <c:pt idx="14569">
                  <c:v>4.9300000000000006E-4</c:v>
                </c:pt>
                <c:pt idx="14570">
                  <c:v>4.8988000000000015E-4</c:v>
                </c:pt>
                <c:pt idx="14571">
                  <c:v>4.905100000000001E-4</c:v>
                </c:pt>
                <c:pt idx="14572">
                  <c:v>4.8687000000000009E-4</c:v>
                </c:pt>
                <c:pt idx="14573">
                  <c:v>4.8489000000000008E-4</c:v>
                </c:pt>
                <c:pt idx="14574">
                  <c:v>4.9132000000000006E-4</c:v>
                </c:pt>
                <c:pt idx="14575">
                  <c:v>4.7866000000000022E-4</c:v>
                </c:pt>
                <c:pt idx="14576">
                  <c:v>4.8489000000000008E-4</c:v>
                </c:pt>
                <c:pt idx="14577">
                  <c:v>4.8427000000000008E-4</c:v>
                </c:pt>
                <c:pt idx="14578">
                  <c:v>4.938700000000002E-4</c:v>
                </c:pt>
                <c:pt idx="14579">
                  <c:v>4.8739000000000009E-4</c:v>
                </c:pt>
                <c:pt idx="14580">
                  <c:v>4.9487000000000012E-4</c:v>
                </c:pt>
                <c:pt idx="14581">
                  <c:v>4.9362000000000017E-4</c:v>
                </c:pt>
                <c:pt idx="14582">
                  <c:v>4.8302000000000018E-4</c:v>
                </c:pt>
                <c:pt idx="14583">
                  <c:v>4.9861000000000013E-4</c:v>
                </c:pt>
                <c:pt idx="14584">
                  <c:v>4.9005000000000012E-4</c:v>
                </c:pt>
                <c:pt idx="14585">
                  <c:v>4.905100000000001E-4</c:v>
                </c:pt>
                <c:pt idx="14586">
                  <c:v>4.8427000000000008E-4</c:v>
                </c:pt>
                <c:pt idx="14587">
                  <c:v>4.8878000000000007E-4</c:v>
                </c:pt>
                <c:pt idx="14588">
                  <c:v>4.8739000000000009E-4</c:v>
                </c:pt>
                <c:pt idx="14589">
                  <c:v>4.8369000000000011E-4</c:v>
                </c:pt>
                <c:pt idx="14590">
                  <c:v>4.8177000000000007E-4</c:v>
                </c:pt>
                <c:pt idx="14591">
                  <c:v>4.8624000000000003E-4</c:v>
                </c:pt>
                <c:pt idx="14592">
                  <c:v>4.9300000000000006E-4</c:v>
                </c:pt>
                <c:pt idx="14593">
                  <c:v>4.9425000000000011E-4</c:v>
                </c:pt>
                <c:pt idx="14594">
                  <c:v>4.8053000000000012E-4</c:v>
                </c:pt>
                <c:pt idx="14595">
                  <c:v>4.8614000000000009E-4</c:v>
                </c:pt>
                <c:pt idx="14596">
                  <c:v>4.886300000000001E-4</c:v>
                </c:pt>
                <c:pt idx="14597">
                  <c:v>4.8559999999999999E-4</c:v>
                </c:pt>
                <c:pt idx="14598">
                  <c:v>4.8177000000000007E-4</c:v>
                </c:pt>
                <c:pt idx="14599">
                  <c:v>4.9196000000000027E-4</c:v>
                </c:pt>
                <c:pt idx="14600">
                  <c:v>4.8489000000000008E-4</c:v>
                </c:pt>
                <c:pt idx="14601">
                  <c:v>4.8489000000000008E-4</c:v>
                </c:pt>
                <c:pt idx="14602">
                  <c:v>4.8552000000000008E-4</c:v>
                </c:pt>
                <c:pt idx="14603">
                  <c:v>4.9069000000000011E-4</c:v>
                </c:pt>
                <c:pt idx="14604">
                  <c:v>4.8739000000000009E-4</c:v>
                </c:pt>
                <c:pt idx="14605">
                  <c:v>4.7225000000000001E-4</c:v>
                </c:pt>
                <c:pt idx="14606">
                  <c:v>4.8926000000000004E-4</c:v>
                </c:pt>
                <c:pt idx="14607">
                  <c:v>4.9323000000000021E-4</c:v>
                </c:pt>
                <c:pt idx="14608">
                  <c:v>4.8815000000000013E-4</c:v>
                </c:pt>
                <c:pt idx="14609">
                  <c:v>4.8988000000000015E-4</c:v>
                </c:pt>
                <c:pt idx="14610">
                  <c:v>4.8302000000000018E-4</c:v>
                </c:pt>
                <c:pt idx="14611">
                  <c:v>4.736700000000002E-4</c:v>
                </c:pt>
                <c:pt idx="14612">
                  <c:v>4.9175000000000011E-4</c:v>
                </c:pt>
                <c:pt idx="14613">
                  <c:v>4.8365000000000013E-4</c:v>
                </c:pt>
                <c:pt idx="14614">
                  <c:v>4.8614000000000009E-4</c:v>
                </c:pt>
                <c:pt idx="14615">
                  <c:v>4.8559999999999999E-4</c:v>
                </c:pt>
                <c:pt idx="14616">
                  <c:v>4.9069000000000011E-4</c:v>
                </c:pt>
                <c:pt idx="14617">
                  <c:v>4.8739000000000009E-4</c:v>
                </c:pt>
                <c:pt idx="14618">
                  <c:v>4.7606000000000005E-4</c:v>
                </c:pt>
                <c:pt idx="14619">
                  <c:v>4.8053000000000012E-4</c:v>
                </c:pt>
                <c:pt idx="14620">
                  <c:v>4.8240000000000002E-4</c:v>
                </c:pt>
                <c:pt idx="14621">
                  <c:v>4.9069000000000011E-4</c:v>
                </c:pt>
                <c:pt idx="14622">
                  <c:v>4.8242000000000006E-4</c:v>
                </c:pt>
                <c:pt idx="14623">
                  <c:v>4.8552000000000008E-4</c:v>
                </c:pt>
                <c:pt idx="14624">
                  <c:v>4.8552000000000008E-4</c:v>
                </c:pt>
                <c:pt idx="14625">
                  <c:v>4.9238000000000016E-4</c:v>
                </c:pt>
                <c:pt idx="14626">
                  <c:v>4.8687000000000009E-4</c:v>
                </c:pt>
                <c:pt idx="14627">
                  <c:v>4.8489000000000008E-4</c:v>
                </c:pt>
                <c:pt idx="14628">
                  <c:v>4.8675999999999998E-4</c:v>
                </c:pt>
                <c:pt idx="14629">
                  <c:v>4.7241999999999998E-4</c:v>
                </c:pt>
                <c:pt idx="14630">
                  <c:v>4.8053000000000012E-4</c:v>
                </c:pt>
                <c:pt idx="14631">
                  <c:v>4.9549000000000001E-4</c:v>
                </c:pt>
                <c:pt idx="14632">
                  <c:v>4.9260000000000026E-4</c:v>
                </c:pt>
                <c:pt idx="14633">
                  <c:v>5.0298000000000009E-4</c:v>
                </c:pt>
                <c:pt idx="14634">
                  <c:v>5.1104000000000004E-4</c:v>
                </c:pt>
                <c:pt idx="14635">
                  <c:v>5.1670000000000004E-4</c:v>
                </c:pt>
                <c:pt idx="14636">
                  <c:v>5.185700000000001E-4</c:v>
                </c:pt>
                <c:pt idx="14637">
                  <c:v>5.1358000000000013E-4</c:v>
                </c:pt>
                <c:pt idx="14638">
                  <c:v>5.0173000000000004E-4</c:v>
                </c:pt>
                <c:pt idx="14639">
                  <c:v>5.0984000000000012E-4</c:v>
                </c:pt>
                <c:pt idx="14640">
                  <c:v>5.0485000000000016E-4</c:v>
                </c:pt>
                <c:pt idx="14641">
                  <c:v>5.0722000000000007E-4</c:v>
                </c:pt>
                <c:pt idx="14642">
                  <c:v>5.0859000000000006E-4</c:v>
                </c:pt>
                <c:pt idx="14643">
                  <c:v>5.0984000000000012E-4</c:v>
                </c:pt>
                <c:pt idx="14644">
                  <c:v>5.0485000000000016E-4</c:v>
                </c:pt>
                <c:pt idx="14645">
                  <c:v>5.1485000000000007E-4</c:v>
                </c:pt>
                <c:pt idx="14646">
                  <c:v>5.0859000000000006E-4</c:v>
                </c:pt>
                <c:pt idx="14647">
                  <c:v>5.1233000000000008E-4</c:v>
                </c:pt>
                <c:pt idx="14648">
                  <c:v>5.0672000000000011E-4</c:v>
                </c:pt>
                <c:pt idx="14649">
                  <c:v>5.0485000000000016E-4</c:v>
                </c:pt>
                <c:pt idx="14650">
                  <c:v>5.0922000000000012E-4</c:v>
                </c:pt>
                <c:pt idx="14651">
                  <c:v>5.0859000000000006E-4</c:v>
                </c:pt>
                <c:pt idx="14652">
                  <c:v>5.1167000000000009E-4</c:v>
                </c:pt>
                <c:pt idx="14653">
                  <c:v>5.0859000000000006E-4</c:v>
                </c:pt>
                <c:pt idx="14654">
                  <c:v>5.0423000000000015E-4</c:v>
                </c:pt>
                <c:pt idx="14655">
                  <c:v>5.1422000000000013E-4</c:v>
                </c:pt>
                <c:pt idx="14656">
                  <c:v>5.0734000000000011E-4</c:v>
                </c:pt>
                <c:pt idx="14657">
                  <c:v>4.9425000000000011E-4</c:v>
                </c:pt>
                <c:pt idx="14658">
                  <c:v>5.0797000000000017E-4</c:v>
                </c:pt>
                <c:pt idx="14659">
                  <c:v>5.0984000000000012E-4</c:v>
                </c:pt>
                <c:pt idx="14660">
                  <c:v>5.0111000000000014E-4</c:v>
                </c:pt>
                <c:pt idx="14661">
                  <c:v>4.938700000000002E-4</c:v>
                </c:pt>
                <c:pt idx="14662">
                  <c:v>5.0859000000000006E-4</c:v>
                </c:pt>
                <c:pt idx="14663">
                  <c:v>5.0722000000000007E-4</c:v>
                </c:pt>
                <c:pt idx="14664">
                  <c:v>5.1170999999999996E-4</c:v>
                </c:pt>
                <c:pt idx="14665">
                  <c:v>5.0547000000000016E-4</c:v>
                </c:pt>
                <c:pt idx="14666">
                  <c:v>5.0149999999999999E-4</c:v>
                </c:pt>
                <c:pt idx="14667">
                  <c:v>5.097700000000001E-4</c:v>
                </c:pt>
                <c:pt idx="14668">
                  <c:v>4.9641000000000008E-4</c:v>
                </c:pt>
                <c:pt idx="14669">
                  <c:v>5.1040000000000015E-4</c:v>
                </c:pt>
                <c:pt idx="14670">
                  <c:v>5.036000000000001E-4</c:v>
                </c:pt>
                <c:pt idx="14671">
                  <c:v>4.9674000000000007E-4</c:v>
                </c:pt>
                <c:pt idx="14672">
                  <c:v>4.9799000000000013E-4</c:v>
                </c:pt>
                <c:pt idx="14673">
                  <c:v>5.0173000000000004E-4</c:v>
                </c:pt>
                <c:pt idx="14674">
                  <c:v>5.0531000000000013E-4</c:v>
                </c:pt>
                <c:pt idx="14675">
                  <c:v>4.9362000000000017E-4</c:v>
                </c:pt>
                <c:pt idx="14676">
                  <c:v>5.1230999999999998E-4</c:v>
                </c:pt>
                <c:pt idx="14677">
                  <c:v>5.0468000000000008E-4</c:v>
                </c:pt>
                <c:pt idx="14678">
                  <c:v>5.0859000000000006E-4</c:v>
                </c:pt>
                <c:pt idx="14679">
                  <c:v>4.9768000000000024E-4</c:v>
                </c:pt>
                <c:pt idx="14680">
                  <c:v>5.0672000000000011E-4</c:v>
                </c:pt>
                <c:pt idx="14681">
                  <c:v>5.0173000000000004E-4</c:v>
                </c:pt>
                <c:pt idx="14682">
                  <c:v>4.9737000000000023E-4</c:v>
                </c:pt>
                <c:pt idx="14683">
                  <c:v>5.0048000000000009E-4</c:v>
                </c:pt>
                <c:pt idx="14684">
                  <c:v>4.9362000000000017E-4</c:v>
                </c:pt>
                <c:pt idx="14685">
                  <c:v>5.0173000000000004E-4</c:v>
                </c:pt>
                <c:pt idx="14686">
                  <c:v>5.0531000000000013E-4</c:v>
                </c:pt>
                <c:pt idx="14687">
                  <c:v>5.0722000000000007E-4</c:v>
                </c:pt>
                <c:pt idx="14688">
                  <c:v>5.0849000000000001E-4</c:v>
                </c:pt>
                <c:pt idx="14689">
                  <c:v>5.0672000000000011E-4</c:v>
                </c:pt>
                <c:pt idx="14690">
                  <c:v>5.1170999999999996E-4</c:v>
                </c:pt>
                <c:pt idx="14691">
                  <c:v>5.1046000000000012E-4</c:v>
                </c:pt>
                <c:pt idx="14692">
                  <c:v>5.0984000000000012E-4</c:v>
                </c:pt>
                <c:pt idx="14693">
                  <c:v>5.0173000000000004E-4</c:v>
                </c:pt>
                <c:pt idx="14694">
                  <c:v>5.036000000000001E-4</c:v>
                </c:pt>
                <c:pt idx="14695">
                  <c:v>5.0235999999999998E-4</c:v>
                </c:pt>
                <c:pt idx="14696">
                  <c:v>4.9986000000000008E-4</c:v>
                </c:pt>
                <c:pt idx="14697">
                  <c:v>5.1795000000000009E-4</c:v>
                </c:pt>
                <c:pt idx="14698">
                  <c:v>5.0849000000000001E-4</c:v>
                </c:pt>
                <c:pt idx="14699">
                  <c:v>5.0111000000000014E-4</c:v>
                </c:pt>
                <c:pt idx="14700">
                  <c:v>5.0173000000000004E-4</c:v>
                </c:pt>
                <c:pt idx="14701">
                  <c:v>4.9578000000000014E-4</c:v>
                </c:pt>
                <c:pt idx="14702">
                  <c:v>4.9737000000000023E-4</c:v>
                </c:pt>
                <c:pt idx="14703">
                  <c:v>5.1040000000000015E-4</c:v>
                </c:pt>
                <c:pt idx="14704">
                  <c:v>5.0086000000000011E-4</c:v>
                </c:pt>
                <c:pt idx="14705">
                  <c:v>5.1676000000000001E-4</c:v>
                </c:pt>
                <c:pt idx="14706">
                  <c:v>5.0672000000000011E-4</c:v>
                </c:pt>
                <c:pt idx="14707">
                  <c:v>5.0485000000000016E-4</c:v>
                </c:pt>
                <c:pt idx="14708">
                  <c:v>5.0722000000000007E-4</c:v>
                </c:pt>
                <c:pt idx="14709">
                  <c:v>5.0797000000000017E-4</c:v>
                </c:pt>
                <c:pt idx="14710">
                  <c:v>5.0595000000000013E-4</c:v>
                </c:pt>
                <c:pt idx="14711">
                  <c:v>5.097700000000001E-4</c:v>
                </c:pt>
                <c:pt idx="14712">
                  <c:v>5.0023000000000016E-4</c:v>
                </c:pt>
                <c:pt idx="14713">
                  <c:v>4.9737000000000023E-4</c:v>
                </c:pt>
                <c:pt idx="14714">
                  <c:v>5.0672000000000011E-4</c:v>
                </c:pt>
                <c:pt idx="14715">
                  <c:v>4.9799000000000013E-4</c:v>
                </c:pt>
                <c:pt idx="14716">
                  <c:v>5.0734000000000011E-4</c:v>
                </c:pt>
                <c:pt idx="14717">
                  <c:v>5.2185000000000013E-4</c:v>
                </c:pt>
                <c:pt idx="14718">
                  <c:v>4.7678000000000005E-4</c:v>
                </c:pt>
                <c:pt idx="14719">
                  <c:v>5.0111000000000014E-4</c:v>
                </c:pt>
                <c:pt idx="14720">
                  <c:v>5.0913000000000011E-4</c:v>
                </c:pt>
                <c:pt idx="14721">
                  <c:v>5.036000000000001E-4</c:v>
                </c:pt>
                <c:pt idx="14722">
                  <c:v>4.8302000000000018E-4</c:v>
                </c:pt>
                <c:pt idx="14723">
                  <c:v>5.0023000000000016E-4</c:v>
                </c:pt>
                <c:pt idx="14724">
                  <c:v>5.0149999999999999E-4</c:v>
                </c:pt>
                <c:pt idx="14725">
                  <c:v>5.1483000000000008E-4</c:v>
                </c:pt>
                <c:pt idx="14726">
                  <c:v>5.1670000000000004E-4</c:v>
                </c:pt>
                <c:pt idx="14727">
                  <c:v>5.0984000000000012E-4</c:v>
                </c:pt>
                <c:pt idx="14728">
                  <c:v>5.0048000000000009E-4</c:v>
                </c:pt>
                <c:pt idx="14729">
                  <c:v>5.0797000000000017E-4</c:v>
                </c:pt>
                <c:pt idx="14730">
                  <c:v>5.0173000000000004E-4</c:v>
                </c:pt>
                <c:pt idx="14731">
                  <c:v>5.0485000000000016E-4</c:v>
                </c:pt>
                <c:pt idx="14732">
                  <c:v>5.0922000000000012E-4</c:v>
                </c:pt>
                <c:pt idx="14733">
                  <c:v>5.036000000000001E-4</c:v>
                </c:pt>
                <c:pt idx="14734">
                  <c:v>5.0485000000000016E-4</c:v>
                </c:pt>
                <c:pt idx="14735">
                  <c:v>5.0531000000000013E-4</c:v>
                </c:pt>
                <c:pt idx="14736">
                  <c:v>5.0173000000000004E-4</c:v>
                </c:pt>
                <c:pt idx="14737">
                  <c:v>5.0531000000000013E-4</c:v>
                </c:pt>
                <c:pt idx="14738">
                  <c:v>4.9425000000000011E-4</c:v>
                </c:pt>
                <c:pt idx="14739">
                  <c:v>4.9238000000000016E-4</c:v>
                </c:pt>
                <c:pt idx="14740">
                  <c:v>5.0341000000000003E-4</c:v>
                </c:pt>
                <c:pt idx="14741">
                  <c:v>5.0173000000000004E-4</c:v>
                </c:pt>
                <c:pt idx="14742">
                  <c:v>5.1295000000000008E-4</c:v>
                </c:pt>
                <c:pt idx="14743">
                  <c:v>5.061000000000001E-4</c:v>
                </c:pt>
                <c:pt idx="14744">
                  <c:v>5.0984000000000012E-4</c:v>
                </c:pt>
                <c:pt idx="14745">
                  <c:v>5.1296000000000013E-4</c:v>
                </c:pt>
                <c:pt idx="14746">
                  <c:v>5.1296000000000013E-4</c:v>
                </c:pt>
                <c:pt idx="14747">
                  <c:v>5.1485000000000007E-4</c:v>
                </c:pt>
                <c:pt idx="14748">
                  <c:v>5.191900000000001E-4</c:v>
                </c:pt>
                <c:pt idx="14749">
                  <c:v>5.1795000000000009E-4</c:v>
                </c:pt>
                <c:pt idx="14750">
                  <c:v>5.061000000000001E-4</c:v>
                </c:pt>
                <c:pt idx="14751">
                  <c:v>5.0173000000000004E-4</c:v>
                </c:pt>
                <c:pt idx="14752">
                  <c:v>5.185700000000001E-4</c:v>
                </c:pt>
                <c:pt idx="14753">
                  <c:v>5.1544999999999998E-4</c:v>
                </c:pt>
                <c:pt idx="14754">
                  <c:v>5.0734000000000011E-4</c:v>
                </c:pt>
                <c:pt idx="14755">
                  <c:v>5.1929999999999999E-4</c:v>
                </c:pt>
                <c:pt idx="14756">
                  <c:v>5.2668000000000007E-4</c:v>
                </c:pt>
                <c:pt idx="14757">
                  <c:v>5.5162000000000006E-4</c:v>
                </c:pt>
                <c:pt idx="14758">
                  <c:v>5.3790000000000012E-4</c:v>
                </c:pt>
                <c:pt idx="14759">
                  <c:v>5.4029000000000013E-4</c:v>
                </c:pt>
                <c:pt idx="14760">
                  <c:v>5.4414000000000014E-4</c:v>
                </c:pt>
                <c:pt idx="14761">
                  <c:v>5.3666000000000011E-4</c:v>
                </c:pt>
                <c:pt idx="14762">
                  <c:v>5.4156000000000007E-4</c:v>
                </c:pt>
                <c:pt idx="14763">
                  <c:v>5.3977000000000007E-4</c:v>
                </c:pt>
                <c:pt idx="14764">
                  <c:v>5.4165000000000018E-4</c:v>
                </c:pt>
                <c:pt idx="14765">
                  <c:v>5.3915000000000007E-4</c:v>
                </c:pt>
                <c:pt idx="14766">
                  <c:v>5.4352000000000024E-4</c:v>
                </c:pt>
                <c:pt idx="14767">
                  <c:v>5.4352000000000024E-4</c:v>
                </c:pt>
                <c:pt idx="14768">
                  <c:v>5.4029000000000013E-4</c:v>
                </c:pt>
                <c:pt idx="14769">
                  <c:v>5.4102000000000013E-4</c:v>
                </c:pt>
                <c:pt idx="14770">
                  <c:v>5.4601000000000009E-4</c:v>
                </c:pt>
                <c:pt idx="14771">
                  <c:v>5.4601000000000009E-4</c:v>
                </c:pt>
                <c:pt idx="14772">
                  <c:v>5.4728000000000014E-4</c:v>
                </c:pt>
                <c:pt idx="14773">
                  <c:v>5.4726000000000015E-4</c:v>
                </c:pt>
                <c:pt idx="14774">
                  <c:v>5.3977000000000007E-4</c:v>
                </c:pt>
                <c:pt idx="14775">
                  <c:v>5.4975000000000011E-4</c:v>
                </c:pt>
                <c:pt idx="14776">
                  <c:v>5.3291000000000015E-4</c:v>
                </c:pt>
                <c:pt idx="14777">
                  <c:v>5.3041999999999998E-4</c:v>
                </c:pt>
                <c:pt idx="14778">
                  <c:v>5.3838000000000009E-4</c:v>
                </c:pt>
                <c:pt idx="14779">
                  <c:v>5.4601000000000009E-4</c:v>
                </c:pt>
                <c:pt idx="14780">
                  <c:v>5.5350000000000006E-4</c:v>
                </c:pt>
                <c:pt idx="14781">
                  <c:v>5.4102000000000013E-4</c:v>
                </c:pt>
                <c:pt idx="14782">
                  <c:v>5.3853000000000006E-4</c:v>
                </c:pt>
                <c:pt idx="14783">
                  <c:v>5.3393000000000017E-4</c:v>
                </c:pt>
                <c:pt idx="14784">
                  <c:v>5.3853000000000006E-4</c:v>
                </c:pt>
                <c:pt idx="14785">
                  <c:v>5.4728000000000014E-4</c:v>
                </c:pt>
                <c:pt idx="14786">
                  <c:v>5.4227000000000008E-4</c:v>
                </c:pt>
                <c:pt idx="14787">
                  <c:v>5.4539000000000009E-4</c:v>
                </c:pt>
                <c:pt idx="14788">
                  <c:v>5.5173000000000006E-4</c:v>
                </c:pt>
                <c:pt idx="14789">
                  <c:v>5.4913000000000021E-4</c:v>
                </c:pt>
                <c:pt idx="14790">
                  <c:v>5.4538000000000015E-4</c:v>
                </c:pt>
                <c:pt idx="14791">
                  <c:v>5.4352000000000024E-4</c:v>
                </c:pt>
                <c:pt idx="14792">
                  <c:v>5.5046000000000012E-4</c:v>
                </c:pt>
                <c:pt idx="14793">
                  <c:v>5.4726000000000015E-4</c:v>
                </c:pt>
                <c:pt idx="14794">
                  <c:v>5.3520000000000011E-4</c:v>
                </c:pt>
                <c:pt idx="14795">
                  <c:v>5.3853000000000006E-4</c:v>
                </c:pt>
                <c:pt idx="14796">
                  <c:v>5.4102000000000013E-4</c:v>
                </c:pt>
                <c:pt idx="14797">
                  <c:v>5.5301000000000026E-4</c:v>
                </c:pt>
                <c:pt idx="14798">
                  <c:v>5.3790000000000012E-4</c:v>
                </c:pt>
                <c:pt idx="14799">
                  <c:v>5.3666000000000011E-4</c:v>
                </c:pt>
                <c:pt idx="14800">
                  <c:v>5.4539000000000009E-4</c:v>
                </c:pt>
                <c:pt idx="14801">
                  <c:v>5.3977000000000007E-4</c:v>
                </c:pt>
                <c:pt idx="14802">
                  <c:v>5.4347000000000011E-4</c:v>
                </c:pt>
                <c:pt idx="14803">
                  <c:v>5.3853000000000006E-4</c:v>
                </c:pt>
                <c:pt idx="14804">
                  <c:v>5.5038000000000016E-4</c:v>
                </c:pt>
                <c:pt idx="14805">
                  <c:v>5.4476000000000014E-4</c:v>
                </c:pt>
                <c:pt idx="14806">
                  <c:v>5.5038000000000016E-4</c:v>
                </c:pt>
                <c:pt idx="14807">
                  <c:v>5.4983000000000018E-4</c:v>
                </c:pt>
                <c:pt idx="14808">
                  <c:v>5.5350000000000006E-4</c:v>
                </c:pt>
                <c:pt idx="14809">
                  <c:v>5.5428000000000009E-4</c:v>
                </c:pt>
                <c:pt idx="14810">
                  <c:v>5.3416000000000021E-4</c:v>
                </c:pt>
                <c:pt idx="14811">
                  <c:v>5.3853000000000006E-4</c:v>
                </c:pt>
                <c:pt idx="14812">
                  <c:v>5.3915000000000007E-4</c:v>
                </c:pt>
                <c:pt idx="14813">
                  <c:v>5.3479000000000016E-4</c:v>
                </c:pt>
                <c:pt idx="14814">
                  <c:v>5.5364000000000021E-4</c:v>
                </c:pt>
                <c:pt idx="14815">
                  <c:v>5.4220000000000006E-4</c:v>
                </c:pt>
                <c:pt idx="14816">
                  <c:v>5.4476000000000014E-4</c:v>
                </c:pt>
                <c:pt idx="14817">
                  <c:v>5.4410000000000027E-4</c:v>
                </c:pt>
                <c:pt idx="14818">
                  <c:v>5.3853000000000006E-4</c:v>
                </c:pt>
                <c:pt idx="14819">
                  <c:v>5.2757000000000021E-4</c:v>
                </c:pt>
                <c:pt idx="14820">
                  <c:v>5.5428000000000009E-4</c:v>
                </c:pt>
                <c:pt idx="14821">
                  <c:v>5.4476000000000014E-4</c:v>
                </c:pt>
                <c:pt idx="14822">
                  <c:v>5.4726000000000015E-4</c:v>
                </c:pt>
                <c:pt idx="14823">
                  <c:v>5.4728000000000014E-4</c:v>
                </c:pt>
                <c:pt idx="14824">
                  <c:v>5.5225000000000001E-4</c:v>
                </c:pt>
                <c:pt idx="14825">
                  <c:v>5.5661000000000013E-4</c:v>
                </c:pt>
                <c:pt idx="14826">
                  <c:v>5.4347000000000011E-4</c:v>
                </c:pt>
                <c:pt idx="14827">
                  <c:v>5.6127000000000011E-4</c:v>
                </c:pt>
                <c:pt idx="14828">
                  <c:v>5.3915000000000007E-4</c:v>
                </c:pt>
                <c:pt idx="14829">
                  <c:v>5.3603000000000006E-4</c:v>
                </c:pt>
                <c:pt idx="14830">
                  <c:v>5.3457000000000016E-4</c:v>
                </c:pt>
                <c:pt idx="14831">
                  <c:v>5.5038000000000016E-4</c:v>
                </c:pt>
                <c:pt idx="14832">
                  <c:v>5.4913000000000021E-4</c:v>
                </c:pt>
                <c:pt idx="14833">
                  <c:v>5.3416000000000021E-4</c:v>
                </c:pt>
                <c:pt idx="14834">
                  <c:v>5.2917000000000014E-4</c:v>
                </c:pt>
                <c:pt idx="14835">
                  <c:v>5.5046000000000012E-4</c:v>
                </c:pt>
                <c:pt idx="14836">
                  <c:v>5.3853000000000006E-4</c:v>
                </c:pt>
                <c:pt idx="14837">
                  <c:v>5.4539000000000009E-4</c:v>
                </c:pt>
                <c:pt idx="14838">
                  <c:v>5.4726000000000015E-4</c:v>
                </c:pt>
                <c:pt idx="14839">
                  <c:v>5.4476000000000014E-4</c:v>
                </c:pt>
                <c:pt idx="14840">
                  <c:v>5.2980000000000008E-4</c:v>
                </c:pt>
                <c:pt idx="14841">
                  <c:v>5.5110000000000011E-4</c:v>
                </c:pt>
                <c:pt idx="14842">
                  <c:v>5.5038000000000016E-4</c:v>
                </c:pt>
                <c:pt idx="14843">
                  <c:v>5.4539000000000009E-4</c:v>
                </c:pt>
                <c:pt idx="14844">
                  <c:v>5.4726000000000015E-4</c:v>
                </c:pt>
                <c:pt idx="14845">
                  <c:v>5.4283000000000011E-4</c:v>
                </c:pt>
                <c:pt idx="14846">
                  <c:v>5.4539000000000009E-4</c:v>
                </c:pt>
                <c:pt idx="14847">
                  <c:v>5.4410000000000027E-4</c:v>
                </c:pt>
                <c:pt idx="14848">
                  <c:v>5.4788000000000026E-4</c:v>
                </c:pt>
                <c:pt idx="14849">
                  <c:v>5.5350000000000006E-4</c:v>
                </c:pt>
                <c:pt idx="14850">
                  <c:v>5.4664000000000015E-4</c:v>
                </c:pt>
                <c:pt idx="14851">
                  <c:v>5.358400000000001E-4</c:v>
                </c:pt>
                <c:pt idx="14852">
                  <c:v>5.4227000000000008E-4</c:v>
                </c:pt>
                <c:pt idx="14853">
                  <c:v>5.5682000000000008E-4</c:v>
                </c:pt>
                <c:pt idx="14854">
                  <c:v>5.3853000000000006E-4</c:v>
                </c:pt>
                <c:pt idx="14855">
                  <c:v>5.5350000000000006E-4</c:v>
                </c:pt>
                <c:pt idx="14856">
                  <c:v>5.4414000000000014E-4</c:v>
                </c:pt>
                <c:pt idx="14857">
                  <c:v>5.3915000000000007E-4</c:v>
                </c:pt>
                <c:pt idx="14858">
                  <c:v>5.5491000000000015E-4</c:v>
                </c:pt>
                <c:pt idx="14859">
                  <c:v>5.4726000000000015E-4</c:v>
                </c:pt>
                <c:pt idx="14860">
                  <c:v>5.3479000000000016E-4</c:v>
                </c:pt>
                <c:pt idx="14861">
                  <c:v>5.4347000000000011E-4</c:v>
                </c:pt>
                <c:pt idx="14862">
                  <c:v>5.485100000000001E-4</c:v>
                </c:pt>
                <c:pt idx="14863">
                  <c:v>5.4664000000000015E-4</c:v>
                </c:pt>
                <c:pt idx="14864">
                  <c:v>5.4347000000000011E-4</c:v>
                </c:pt>
                <c:pt idx="14865">
                  <c:v>5.5786000000000008E-4</c:v>
                </c:pt>
                <c:pt idx="14866">
                  <c:v>5.4601000000000009E-4</c:v>
                </c:pt>
                <c:pt idx="14867">
                  <c:v>5.4289000000000008E-4</c:v>
                </c:pt>
                <c:pt idx="14868">
                  <c:v>5.4220000000000006E-4</c:v>
                </c:pt>
                <c:pt idx="14869">
                  <c:v>5.3977000000000007E-4</c:v>
                </c:pt>
                <c:pt idx="14870">
                  <c:v>5.485100000000001E-4</c:v>
                </c:pt>
                <c:pt idx="14871">
                  <c:v>5.4092000000000018E-4</c:v>
                </c:pt>
                <c:pt idx="14872">
                  <c:v>5.5038000000000016E-4</c:v>
                </c:pt>
                <c:pt idx="14873">
                  <c:v>5.4289000000000008E-4</c:v>
                </c:pt>
                <c:pt idx="14874">
                  <c:v>5.3479000000000016E-4</c:v>
                </c:pt>
                <c:pt idx="14875">
                  <c:v>5.4975000000000011E-4</c:v>
                </c:pt>
                <c:pt idx="14876">
                  <c:v>5.4165000000000018E-4</c:v>
                </c:pt>
                <c:pt idx="14877">
                  <c:v>5.6846000000000012E-4</c:v>
                </c:pt>
                <c:pt idx="14878">
                  <c:v>5.5412000000000007E-4</c:v>
                </c:pt>
                <c:pt idx="14879">
                  <c:v>5.4665000000000009E-4</c:v>
                </c:pt>
                <c:pt idx="14880">
                  <c:v>5.2855000000000014E-4</c:v>
                </c:pt>
                <c:pt idx="14881">
                  <c:v>5.3977000000000007E-4</c:v>
                </c:pt>
                <c:pt idx="14882">
                  <c:v>5.3291000000000015E-4</c:v>
                </c:pt>
                <c:pt idx="14883">
                  <c:v>5.4165000000000018E-4</c:v>
                </c:pt>
                <c:pt idx="14884">
                  <c:v>5.4352000000000024E-4</c:v>
                </c:pt>
                <c:pt idx="14885">
                  <c:v>5.3728000000000011E-4</c:v>
                </c:pt>
                <c:pt idx="14886">
                  <c:v>5.3457000000000016E-4</c:v>
                </c:pt>
                <c:pt idx="14887">
                  <c:v>5.4539000000000009E-4</c:v>
                </c:pt>
                <c:pt idx="14888">
                  <c:v>5.4539000000000009E-4</c:v>
                </c:pt>
                <c:pt idx="14889">
                  <c:v>5.3838000000000009E-4</c:v>
                </c:pt>
                <c:pt idx="14890">
                  <c:v>5.485100000000001E-4</c:v>
                </c:pt>
                <c:pt idx="14891">
                  <c:v>5.3603000000000006E-4</c:v>
                </c:pt>
                <c:pt idx="14892">
                  <c:v>5.2044000000000016E-4</c:v>
                </c:pt>
                <c:pt idx="14893">
                  <c:v>5.2917000000000014E-4</c:v>
                </c:pt>
                <c:pt idx="14894">
                  <c:v>5.4102000000000013E-4</c:v>
                </c:pt>
                <c:pt idx="14895">
                  <c:v>5.3902000000000008E-4</c:v>
                </c:pt>
                <c:pt idx="14896">
                  <c:v>5.4283000000000011E-4</c:v>
                </c:pt>
                <c:pt idx="14897">
                  <c:v>5.3853000000000006E-4</c:v>
                </c:pt>
                <c:pt idx="14898">
                  <c:v>5.4347000000000011E-4</c:v>
                </c:pt>
                <c:pt idx="14899">
                  <c:v>5.3915000000000007E-4</c:v>
                </c:pt>
                <c:pt idx="14900">
                  <c:v>5.4539000000000009E-4</c:v>
                </c:pt>
                <c:pt idx="14901">
                  <c:v>5.3416000000000021E-4</c:v>
                </c:pt>
                <c:pt idx="14902">
                  <c:v>5.335400000000001E-4</c:v>
                </c:pt>
                <c:pt idx="14903">
                  <c:v>5.4283000000000011E-4</c:v>
                </c:pt>
                <c:pt idx="14904">
                  <c:v>5.4410000000000027E-4</c:v>
                </c:pt>
                <c:pt idx="14905">
                  <c:v>5.358400000000001E-4</c:v>
                </c:pt>
                <c:pt idx="14906">
                  <c:v>5.3291000000000015E-4</c:v>
                </c:pt>
                <c:pt idx="14907">
                  <c:v>5.5173000000000006E-4</c:v>
                </c:pt>
                <c:pt idx="14908">
                  <c:v>5.4289000000000008E-4</c:v>
                </c:pt>
                <c:pt idx="14909">
                  <c:v>5.4788000000000026E-4</c:v>
                </c:pt>
                <c:pt idx="14910">
                  <c:v>5.4538000000000015E-4</c:v>
                </c:pt>
                <c:pt idx="14911">
                  <c:v>5.4414000000000014E-4</c:v>
                </c:pt>
                <c:pt idx="14912">
                  <c:v>5.4283000000000011E-4</c:v>
                </c:pt>
                <c:pt idx="14913">
                  <c:v>5.4728000000000014E-4</c:v>
                </c:pt>
                <c:pt idx="14914">
                  <c:v>5.4539000000000009E-4</c:v>
                </c:pt>
                <c:pt idx="14915">
                  <c:v>5.4601000000000009E-4</c:v>
                </c:pt>
                <c:pt idx="14916">
                  <c:v>5.5038000000000016E-4</c:v>
                </c:pt>
                <c:pt idx="14917">
                  <c:v>5.4227000000000008E-4</c:v>
                </c:pt>
                <c:pt idx="14918">
                  <c:v>5.3520000000000011E-4</c:v>
                </c:pt>
                <c:pt idx="14919">
                  <c:v>5.4102000000000013E-4</c:v>
                </c:pt>
                <c:pt idx="14920">
                  <c:v>5.3711000000000015E-4</c:v>
                </c:pt>
                <c:pt idx="14921">
                  <c:v>5.3790000000000012E-4</c:v>
                </c:pt>
                <c:pt idx="14922">
                  <c:v>5.3965000000000013E-4</c:v>
                </c:pt>
                <c:pt idx="14923">
                  <c:v>5.4283000000000011E-4</c:v>
                </c:pt>
                <c:pt idx="14924">
                  <c:v>5.2855000000000014E-4</c:v>
                </c:pt>
                <c:pt idx="14925">
                  <c:v>5.2917000000000014E-4</c:v>
                </c:pt>
                <c:pt idx="14926">
                  <c:v>5.2543000000000012E-4</c:v>
                </c:pt>
                <c:pt idx="14927">
                  <c:v>5.3728000000000011E-4</c:v>
                </c:pt>
                <c:pt idx="14928">
                  <c:v>5.2757000000000021E-4</c:v>
                </c:pt>
                <c:pt idx="14929">
                  <c:v>5.3229000000000004E-4</c:v>
                </c:pt>
                <c:pt idx="14930">
                  <c:v>5.4476000000000014E-4</c:v>
                </c:pt>
                <c:pt idx="14931">
                  <c:v>5.4165000000000018E-4</c:v>
                </c:pt>
                <c:pt idx="14932">
                  <c:v>5.5746000000000007E-4</c:v>
                </c:pt>
                <c:pt idx="14933">
                  <c:v>5.335400000000001E-4</c:v>
                </c:pt>
                <c:pt idx="14934">
                  <c:v>5.3457000000000016E-4</c:v>
                </c:pt>
                <c:pt idx="14935">
                  <c:v>5.3666000000000011E-4</c:v>
                </c:pt>
                <c:pt idx="14936">
                  <c:v>5.4414000000000014E-4</c:v>
                </c:pt>
                <c:pt idx="14937">
                  <c:v>5.4227000000000008E-4</c:v>
                </c:pt>
                <c:pt idx="14938">
                  <c:v>5.3965000000000013E-4</c:v>
                </c:pt>
                <c:pt idx="14939">
                  <c:v>5.3603000000000006E-4</c:v>
                </c:pt>
                <c:pt idx="14940">
                  <c:v>5.4414000000000014E-4</c:v>
                </c:pt>
                <c:pt idx="14941">
                  <c:v>5.4601000000000009E-4</c:v>
                </c:pt>
                <c:pt idx="14942">
                  <c:v>5.3711000000000015E-4</c:v>
                </c:pt>
                <c:pt idx="14943">
                  <c:v>5.4102000000000013E-4</c:v>
                </c:pt>
                <c:pt idx="14944">
                  <c:v>5.4156000000000007E-4</c:v>
                </c:pt>
                <c:pt idx="14945">
                  <c:v>5.4352000000000024E-4</c:v>
                </c:pt>
                <c:pt idx="14946">
                  <c:v>5.4665000000000009E-4</c:v>
                </c:pt>
                <c:pt idx="14947">
                  <c:v>5.4040000000000013E-4</c:v>
                </c:pt>
                <c:pt idx="14948">
                  <c:v>5.3167000000000015E-4</c:v>
                </c:pt>
                <c:pt idx="14949">
                  <c:v>5.485100000000001E-4</c:v>
                </c:pt>
                <c:pt idx="14950">
                  <c:v>5.3393000000000017E-4</c:v>
                </c:pt>
                <c:pt idx="14951">
                  <c:v>5.3853000000000006E-4</c:v>
                </c:pt>
                <c:pt idx="14952">
                  <c:v>5.3393000000000017E-4</c:v>
                </c:pt>
                <c:pt idx="14953">
                  <c:v>5.3853000000000006E-4</c:v>
                </c:pt>
                <c:pt idx="14954">
                  <c:v>5.3229000000000004E-4</c:v>
                </c:pt>
                <c:pt idx="14955">
                  <c:v>5.4792000000000024E-4</c:v>
                </c:pt>
                <c:pt idx="14956">
                  <c:v>5.3915000000000007E-4</c:v>
                </c:pt>
                <c:pt idx="14957">
                  <c:v>5.4601000000000009E-4</c:v>
                </c:pt>
                <c:pt idx="14958">
                  <c:v>5.4165000000000018E-4</c:v>
                </c:pt>
                <c:pt idx="14959">
                  <c:v>5.5287000000000012E-4</c:v>
                </c:pt>
                <c:pt idx="14960">
                  <c:v>5.4347000000000011E-4</c:v>
                </c:pt>
                <c:pt idx="14961">
                  <c:v>5.4102000000000013E-4</c:v>
                </c:pt>
                <c:pt idx="14962">
                  <c:v>5.4352000000000024E-4</c:v>
                </c:pt>
                <c:pt idx="14963">
                  <c:v>5.3416000000000021E-4</c:v>
                </c:pt>
                <c:pt idx="14964">
                  <c:v>5.4289000000000008E-4</c:v>
                </c:pt>
                <c:pt idx="14965">
                  <c:v>5.5555000000000003E-4</c:v>
                </c:pt>
                <c:pt idx="14966">
                  <c:v>5.1795000000000009E-4</c:v>
                </c:pt>
                <c:pt idx="14967">
                  <c:v>5.3329000000000007E-4</c:v>
                </c:pt>
                <c:pt idx="14968">
                  <c:v>5.3603000000000006E-4</c:v>
                </c:pt>
                <c:pt idx="14969">
                  <c:v>5.3603000000000006E-4</c:v>
                </c:pt>
                <c:pt idx="14970">
                  <c:v>5.4040000000000013E-4</c:v>
                </c:pt>
                <c:pt idx="14971">
                  <c:v>5.3603000000000006E-4</c:v>
                </c:pt>
                <c:pt idx="14972">
                  <c:v>5.3853000000000006E-4</c:v>
                </c:pt>
                <c:pt idx="14973">
                  <c:v>5.4913000000000021E-4</c:v>
                </c:pt>
                <c:pt idx="14974">
                  <c:v>5.3041999999999998E-4</c:v>
                </c:pt>
                <c:pt idx="14975">
                  <c:v>5.4726000000000015E-4</c:v>
                </c:pt>
                <c:pt idx="14976">
                  <c:v>5.5038000000000016E-4</c:v>
                </c:pt>
                <c:pt idx="14977">
                  <c:v>5.4040000000000013E-4</c:v>
                </c:pt>
                <c:pt idx="14978">
                  <c:v>5.4040000000000013E-4</c:v>
                </c:pt>
                <c:pt idx="14979">
                  <c:v>5.3728000000000011E-4</c:v>
                </c:pt>
                <c:pt idx="14980">
                  <c:v>5.4102000000000013E-4</c:v>
                </c:pt>
                <c:pt idx="14981">
                  <c:v>5.4539000000000009E-4</c:v>
                </c:pt>
                <c:pt idx="14982">
                  <c:v>5.3541000000000005E-4</c:v>
                </c:pt>
                <c:pt idx="14983">
                  <c:v>5.3915000000000007E-4</c:v>
                </c:pt>
                <c:pt idx="14984">
                  <c:v>5.4283000000000011E-4</c:v>
                </c:pt>
                <c:pt idx="14985">
                  <c:v>5.3603000000000006E-4</c:v>
                </c:pt>
                <c:pt idx="14986">
                  <c:v>5.3603000000000006E-4</c:v>
                </c:pt>
                <c:pt idx="14987">
                  <c:v>5.3541000000000005E-4</c:v>
                </c:pt>
                <c:pt idx="14988">
                  <c:v>5.358400000000001E-4</c:v>
                </c:pt>
                <c:pt idx="14989">
                  <c:v>5.4788000000000026E-4</c:v>
                </c:pt>
                <c:pt idx="14990">
                  <c:v>5.3041999999999998E-4</c:v>
                </c:pt>
                <c:pt idx="14991">
                  <c:v>5.3603000000000006E-4</c:v>
                </c:pt>
                <c:pt idx="14992">
                  <c:v>5.4352000000000024E-4</c:v>
                </c:pt>
                <c:pt idx="14993">
                  <c:v>5.4352000000000024E-4</c:v>
                </c:pt>
                <c:pt idx="14994">
                  <c:v>5.3711000000000015E-4</c:v>
                </c:pt>
                <c:pt idx="14995">
                  <c:v>5.4664000000000015E-4</c:v>
                </c:pt>
                <c:pt idx="14996">
                  <c:v>5.3711000000000015E-4</c:v>
                </c:pt>
                <c:pt idx="14997">
                  <c:v>5.3790000000000012E-4</c:v>
                </c:pt>
                <c:pt idx="14998">
                  <c:v>5.4102000000000013E-4</c:v>
                </c:pt>
                <c:pt idx="14999">
                  <c:v>5.4474000000000026E-4</c:v>
                </c:pt>
                <c:pt idx="15000">
                  <c:v>5.3790000000000012E-4</c:v>
                </c:pt>
                <c:pt idx="15001">
                  <c:v>5.4165000000000018E-4</c:v>
                </c:pt>
                <c:pt idx="15002">
                  <c:v>5.4040000000000013E-4</c:v>
                </c:pt>
                <c:pt idx="15003">
                  <c:v>5.4040000000000013E-4</c:v>
                </c:pt>
                <c:pt idx="15004">
                  <c:v>5.4788000000000026E-4</c:v>
                </c:pt>
                <c:pt idx="15005">
                  <c:v>5.3541000000000005E-4</c:v>
                </c:pt>
                <c:pt idx="15006">
                  <c:v>5.3457000000000016E-4</c:v>
                </c:pt>
                <c:pt idx="15007">
                  <c:v>5.2543000000000012E-4</c:v>
                </c:pt>
                <c:pt idx="15008">
                  <c:v>5.335400000000001E-4</c:v>
                </c:pt>
                <c:pt idx="15009">
                  <c:v>5.3853000000000006E-4</c:v>
                </c:pt>
                <c:pt idx="15010">
                  <c:v>5.3393000000000017E-4</c:v>
                </c:pt>
                <c:pt idx="15011">
                  <c:v>5.3541000000000005E-4</c:v>
                </c:pt>
                <c:pt idx="15012">
                  <c:v>5.3853000000000006E-4</c:v>
                </c:pt>
                <c:pt idx="15013">
                  <c:v>5.3520000000000011E-4</c:v>
                </c:pt>
                <c:pt idx="15014">
                  <c:v>5.4220000000000006E-4</c:v>
                </c:pt>
                <c:pt idx="15015">
                  <c:v>5.3416000000000021E-4</c:v>
                </c:pt>
                <c:pt idx="15016">
                  <c:v>5.3104000000000009E-4</c:v>
                </c:pt>
                <c:pt idx="15017">
                  <c:v>5.4476000000000014E-4</c:v>
                </c:pt>
                <c:pt idx="15018">
                  <c:v>5.4029000000000013E-4</c:v>
                </c:pt>
                <c:pt idx="15019">
                  <c:v>5.3416000000000021E-4</c:v>
                </c:pt>
                <c:pt idx="15020">
                  <c:v>5.3520000000000011E-4</c:v>
                </c:pt>
                <c:pt idx="15021">
                  <c:v>5.4092000000000018E-4</c:v>
                </c:pt>
                <c:pt idx="15022">
                  <c:v>5.2855000000000014E-4</c:v>
                </c:pt>
                <c:pt idx="15023">
                  <c:v>5.3104000000000009E-4</c:v>
                </c:pt>
                <c:pt idx="15024">
                  <c:v>5.4601000000000009E-4</c:v>
                </c:pt>
                <c:pt idx="15025">
                  <c:v>5.3838000000000009E-4</c:v>
                </c:pt>
                <c:pt idx="15026">
                  <c:v>5.4726000000000015E-4</c:v>
                </c:pt>
                <c:pt idx="15027">
                  <c:v>5.3728000000000011E-4</c:v>
                </c:pt>
                <c:pt idx="15028">
                  <c:v>5.3011000000000009E-4</c:v>
                </c:pt>
                <c:pt idx="15029">
                  <c:v>5.4165000000000018E-4</c:v>
                </c:pt>
                <c:pt idx="15030">
                  <c:v>5.3666000000000011E-4</c:v>
                </c:pt>
                <c:pt idx="15031">
                  <c:v>5.3728000000000011E-4</c:v>
                </c:pt>
                <c:pt idx="15032">
                  <c:v>5.4156000000000007E-4</c:v>
                </c:pt>
                <c:pt idx="15033">
                  <c:v>5.2884000000000015E-4</c:v>
                </c:pt>
                <c:pt idx="15034">
                  <c:v>5.3291000000000015E-4</c:v>
                </c:pt>
                <c:pt idx="15035">
                  <c:v>5.3075000000000008E-4</c:v>
                </c:pt>
                <c:pt idx="15036">
                  <c:v>5.335400000000001E-4</c:v>
                </c:pt>
                <c:pt idx="15037">
                  <c:v>5.4029000000000013E-4</c:v>
                </c:pt>
                <c:pt idx="15038">
                  <c:v>5.3104000000000009E-4</c:v>
                </c:pt>
                <c:pt idx="15039">
                  <c:v>5.3603000000000006E-4</c:v>
                </c:pt>
                <c:pt idx="15040">
                  <c:v>5.4040000000000013E-4</c:v>
                </c:pt>
                <c:pt idx="15041">
                  <c:v>5.4165000000000018E-4</c:v>
                </c:pt>
                <c:pt idx="15042">
                  <c:v>5.3728000000000011E-4</c:v>
                </c:pt>
                <c:pt idx="15043">
                  <c:v>5.4601000000000009E-4</c:v>
                </c:pt>
                <c:pt idx="15044">
                  <c:v>5.3711000000000015E-4</c:v>
                </c:pt>
                <c:pt idx="15045">
                  <c:v>5.3977000000000007E-4</c:v>
                </c:pt>
                <c:pt idx="15046">
                  <c:v>5.3291000000000015E-4</c:v>
                </c:pt>
                <c:pt idx="15047">
                  <c:v>5.3457000000000016E-4</c:v>
                </c:pt>
                <c:pt idx="15048">
                  <c:v>5.3853000000000006E-4</c:v>
                </c:pt>
                <c:pt idx="15049">
                  <c:v>5.4102000000000013E-4</c:v>
                </c:pt>
                <c:pt idx="15050">
                  <c:v>5.3266000000000012E-4</c:v>
                </c:pt>
                <c:pt idx="15051">
                  <c:v>5.3790000000000012E-4</c:v>
                </c:pt>
                <c:pt idx="15052">
                  <c:v>5.3915000000000007E-4</c:v>
                </c:pt>
                <c:pt idx="15053">
                  <c:v>5.2668000000000007E-4</c:v>
                </c:pt>
                <c:pt idx="15054">
                  <c:v>5.3603000000000006E-4</c:v>
                </c:pt>
                <c:pt idx="15055">
                  <c:v>5.4601000000000009E-4</c:v>
                </c:pt>
                <c:pt idx="15056">
                  <c:v>5.4102000000000013E-4</c:v>
                </c:pt>
                <c:pt idx="15057">
                  <c:v>5.3603000000000006E-4</c:v>
                </c:pt>
                <c:pt idx="15058">
                  <c:v>5.3520000000000011E-4</c:v>
                </c:pt>
                <c:pt idx="15059">
                  <c:v>5.4414000000000014E-4</c:v>
                </c:pt>
                <c:pt idx="15060">
                  <c:v>5.3902000000000008E-4</c:v>
                </c:pt>
                <c:pt idx="15061">
                  <c:v>5.3603000000000006E-4</c:v>
                </c:pt>
                <c:pt idx="15062">
                  <c:v>5.3541000000000005E-4</c:v>
                </c:pt>
                <c:pt idx="15063">
                  <c:v>5.4352000000000024E-4</c:v>
                </c:pt>
                <c:pt idx="15064">
                  <c:v>5.3139000000000007E-4</c:v>
                </c:pt>
                <c:pt idx="15065">
                  <c:v>5.3915000000000007E-4</c:v>
                </c:pt>
                <c:pt idx="15066">
                  <c:v>5.3416000000000021E-4</c:v>
                </c:pt>
                <c:pt idx="15067">
                  <c:v>5.3139000000000007E-4</c:v>
                </c:pt>
                <c:pt idx="15068">
                  <c:v>5.3711000000000015E-4</c:v>
                </c:pt>
                <c:pt idx="15069">
                  <c:v>5.4227000000000008E-4</c:v>
                </c:pt>
                <c:pt idx="15070">
                  <c:v>5.3416000000000021E-4</c:v>
                </c:pt>
                <c:pt idx="15071">
                  <c:v>5.4283000000000011E-4</c:v>
                </c:pt>
                <c:pt idx="15072">
                  <c:v>5.3041999999999998E-4</c:v>
                </c:pt>
                <c:pt idx="15073">
                  <c:v>5.4227000000000008E-4</c:v>
                </c:pt>
                <c:pt idx="15074">
                  <c:v>5.3790000000000012E-4</c:v>
                </c:pt>
                <c:pt idx="15075">
                  <c:v>5.3915000000000007E-4</c:v>
                </c:pt>
                <c:pt idx="15076">
                  <c:v>5.4601000000000009E-4</c:v>
                </c:pt>
                <c:pt idx="15077">
                  <c:v>5.3479000000000016E-4</c:v>
                </c:pt>
                <c:pt idx="15078">
                  <c:v>5.3479000000000016E-4</c:v>
                </c:pt>
                <c:pt idx="15079">
                  <c:v>5.3647000000000015E-4</c:v>
                </c:pt>
                <c:pt idx="15080">
                  <c:v>5.3838000000000009E-4</c:v>
                </c:pt>
                <c:pt idx="15081">
                  <c:v>5.2884000000000015E-4</c:v>
                </c:pt>
                <c:pt idx="15082">
                  <c:v>5.4352000000000024E-4</c:v>
                </c:pt>
                <c:pt idx="15083">
                  <c:v>5.4289000000000008E-4</c:v>
                </c:pt>
                <c:pt idx="15084">
                  <c:v>5.2884000000000015E-4</c:v>
                </c:pt>
                <c:pt idx="15085">
                  <c:v>5.3666000000000011E-4</c:v>
                </c:pt>
                <c:pt idx="15086">
                  <c:v>5.3790000000000012E-4</c:v>
                </c:pt>
                <c:pt idx="15087">
                  <c:v>5.4220000000000006E-4</c:v>
                </c:pt>
                <c:pt idx="15088">
                  <c:v>5.2980000000000008E-4</c:v>
                </c:pt>
                <c:pt idx="15089">
                  <c:v>5.3104000000000009E-4</c:v>
                </c:pt>
                <c:pt idx="15090">
                  <c:v>5.4347000000000011E-4</c:v>
                </c:pt>
                <c:pt idx="15091">
                  <c:v>5.4040000000000013E-4</c:v>
                </c:pt>
                <c:pt idx="15092">
                  <c:v>5.4102000000000013E-4</c:v>
                </c:pt>
                <c:pt idx="15093">
                  <c:v>5.3291000000000015E-4</c:v>
                </c:pt>
                <c:pt idx="15094">
                  <c:v>5.4040000000000013E-4</c:v>
                </c:pt>
                <c:pt idx="15095">
                  <c:v>5.3104000000000009E-4</c:v>
                </c:pt>
                <c:pt idx="15096">
                  <c:v>5.358400000000001E-4</c:v>
                </c:pt>
                <c:pt idx="15097">
                  <c:v>5.3711000000000015E-4</c:v>
                </c:pt>
                <c:pt idx="15098">
                  <c:v>5.3393000000000017E-4</c:v>
                </c:pt>
                <c:pt idx="15099">
                  <c:v>5.3541000000000005E-4</c:v>
                </c:pt>
                <c:pt idx="15100">
                  <c:v>5.4029000000000013E-4</c:v>
                </c:pt>
                <c:pt idx="15101">
                  <c:v>5.3229000000000004E-4</c:v>
                </c:pt>
                <c:pt idx="15102">
                  <c:v>5.3266000000000012E-4</c:v>
                </c:pt>
                <c:pt idx="15103">
                  <c:v>5.3167000000000015E-4</c:v>
                </c:pt>
                <c:pt idx="15104">
                  <c:v>5.3728000000000011E-4</c:v>
                </c:pt>
                <c:pt idx="15105">
                  <c:v>5.3520000000000011E-4</c:v>
                </c:pt>
                <c:pt idx="15106">
                  <c:v>5.335400000000001E-4</c:v>
                </c:pt>
                <c:pt idx="15107">
                  <c:v>5.2855000000000014E-4</c:v>
                </c:pt>
                <c:pt idx="15108">
                  <c:v>5.4040000000000013E-4</c:v>
                </c:pt>
                <c:pt idx="15109">
                  <c:v>5.4410000000000027E-4</c:v>
                </c:pt>
                <c:pt idx="15110">
                  <c:v>5.3915000000000007E-4</c:v>
                </c:pt>
                <c:pt idx="15111">
                  <c:v>5.3603000000000006E-4</c:v>
                </c:pt>
                <c:pt idx="15112">
                  <c:v>5.3853000000000006E-4</c:v>
                </c:pt>
                <c:pt idx="15113">
                  <c:v>5.3790000000000012E-4</c:v>
                </c:pt>
                <c:pt idx="15114">
                  <c:v>5.4913000000000021E-4</c:v>
                </c:pt>
                <c:pt idx="15115">
                  <c:v>5.3139000000000007E-4</c:v>
                </c:pt>
                <c:pt idx="15116">
                  <c:v>5.4102000000000013E-4</c:v>
                </c:pt>
                <c:pt idx="15117">
                  <c:v>5.3977000000000007E-4</c:v>
                </c:pt>
                <c:pt idx="15118">
                  <c:v>5.4474000000000026E-4</c:v>
                </c:pt>
                <c:pt idx="15119">
                  <c:v>5.5162000000000006E-4</c:v>
                </c:pt>
                <c:pt idx="15120">
                  <c:v>5.5287000000000012E-4</c:v>
                </c:pt>
                <c:pt idx="15121">
                  <c:v>5.3775000000000003E-4</c:v>
                </c:pt>
                <c:pt idx="15122">
                  <c:v>5.3541000000000005E-4</c:v>
                </c:pt>
                <c:pt idx="15123">
                  <c:v>5.4029000000000013E-4</c:v>
                </c:pt>
                <c:pt idx="15124">
                  <c:v>5.3041999999999998E-4</c:v>
                </c:pt>
                <c:pt idx="15125">
                  <c:v>5.3479000000000016E-4</c:v>
                </c:pt>
                <c:pt idx="15126">
                  <c:v>5.2793000000000024E-4</c:v>
                </c:pt>
                <c:pt idx="15127">
                  <c:v>5.2917000000000014E-4</c:v>
                </c:pt>
                <c:pt idx="15128">
                  <c:v>5.3666000000000011E-4</c:v>
                </c:pt>
                <c:pt idx="15129">
                  <c:v>5.1612000000000012E-4</c:v>
                </c:pt>
                <c:pt idx="15130">
                  <c:v>5.1732000000000015E-4</c:v>
                </c:pt>
                <c:pt idx="15131">
                  <c:v>5.3915000000000007E-4</c:v>
                </c:pt>
                <c:pt idx="15132">
                  <c:v>5.3291000000000015E-4</c:v>
                </c:pt>
                <c:pt idx="15133">
                  <c:v>5.3229000000000004E-4</c:v>
                </c:pt>
                <c:pt idx="15134">
                  <c:v>5.3666000000000011E-4</c:v>
                </c:pt>
                <c:pt idx="15135">
                  <c:v>5.3291000000000015E-4</c:v>
                </c:pt>
                <c:pt idx="15136">
                  <c:v>5.3393000000000017E-4</c:v>
                </c:pt>
                <c:pt idx="15137">
                  <c:v>5.3541000000000005E-4</c:v>
                </c:pt>
                <c:pt idx="15138">
                  <c:v>5.4283000000000011E-4</c:v>
                </c:pt>
                <c:pt idx="15139">
                  <c:v>5.2855000000000014E-4</c:v>
                </c:pt>
                <c:pt idx="15140">
                  <c:v>5.2503000000000011E-4</c:v>
                </c:pt>
                <c:pt idx="15141">
                  <c:v>5.3790000000000012E-4</c:v>
                </c:pt>
                <c:pt idx="15142">
                  <c:v>5.3977000000000007E-4</c:v>
                </c:pt>
                <c:pt idx="15143">
                  <c:v>5.3167000000000015E-4</c:v>
                </c:pt>
                <c:pt idx="15144">
                  <c:v>5.2294000000000017E-4</c:v>
                </c:pt>
                <c:pt idx="15145">
                  <c:v>5.4538000000000015E-4</c:v>
                </c:pt>
                <c:pt idx="15146">
                  <c:v>5.2917000000000014E-4</c:v>
                </c:pt>
                <c:pt idx="15147">
                  <c:v>5.2248000000000008E-4</c:v>
                </c:pt>
                <c:pt idx="15148">
                  <c:v>5.2821000000000009E-4</c:v>
                </c:pt>
                <c:pt idx="15149">
                  <c:v>5.3457000000000016E-4</c:v>
                </c:pt>
                <c:pt idx="15150">
                  <c:v>5.3977000000000007E-4</c:v>
                </c:pt>
                <c:pt idx="15151">
                  <c:v>5.3291000000000015E-4</c:v>
                </c:pt>
                <c:pt idx="15152">
                  <c:v>5.4220000000000006E-4</c:v>
                </c:pt>
                <c:pt idx="15153">
                  <c:v>5.2980000000000008E-4</c:v>
                </c:pt>
                <c:pt idx="15154">
                  <c:v>5.2668000000000007E-4</c:v>
                </c:pt>
                <c:pt idx="15155">
                  <c:v>5.358400000000001E-4</c:v>
                </c:pt>
                <c:pt idx="15156">
                  <c:v>5.2730000000000008E-4</c:v>
                </c:pt>
                <c:pt idx="15157">
                  <c:v>5.3728000000000011E-4</c:v>
                </c:pt>
                <c:pt idx="15158">
                  <c:v>5.3041999999999998E-4</c:v>
                </c:pt>
                <c:pt idx="15159">
                  <c:v>5.3479000000000016E-4</c:v>
                </c:pt>
                <c:pt idx="15160">
                  <c:v>5.3666000000000011E-4</c:v>
                </c:pt>
                <c:pt idx="15161">
                  <c:v>5.2917000000000014E-4</c:v>
                </c:pt>
                <c:pt idx="15162">
                  <c:v>5.4414000000000014E-4</c:v>
                </c:pt>
                <c:pt idx="15163">
                  <c:v>5.1676000000000001E-4</c:v>
                </c:pt>
                <c:pt idx="15164">
                  <c:v>5.3728000000000011E-4</c:v>
                </c:pt>
                <c:pt idx="15165">
                  <c:v>5.4165000000000018E-4</c:v>
                </c:pt>
                <c:pt idx="15166">
                  <c:v>5.3853000000000006E-4</c:v>
                </c:pt>
                <c:pt idx="15167">
                  <c:v>5.3202000000000013E-4</c:v>
                </c:pt>
                <c:pt idx="15168">
                  <c:v>5.3603000000000006E-4</c:v>
                </c:pt>
                <c:pt idx="15169">
                  <c:v>5.3104000000000009E-4</c:v>
                </c:pt>
                <c:pt idx="15170">
                  <c:v>5.3853000000000006E-4</c:v>
                </c:pt>
                <c:pt idx="15171">
                  <c:v>5.3202000000000013E-4</c:v>
                </c:pt>
                <c:pt idx="15172">
                  <c:v>5.3167000000000015E-4</c:v>
                </c:pt>
                <c:pt idx="15173">
                  <c:v>5.3104000000000009E-4</c:v>
                </c:pt>
                <c:pt idx="15174">
                  <c:v>5.2980000000000008E-4</c:v>
                </c:pt>
                <c:pt idx="15175">
                  <c:v>5.3416000000000021E-4</c:v>
                </c:pt>
                <c:pt idx="15176">
                  <c:v>5.3202000000000013E-4</c:v>
                </c:pt>
                <c:pt idx="15177">
                  <c:v>5.3666000000000011E-4</c:v>
                </c:pt>
                <c:pt idx="15178">
                  <c:v>5.2980000000000008E-4</c:v>
                </c:pt>
                <c:pt idx="15179">
                  <c:v>5.2730000000000008E-4</c:v>
                </c:pt>
                <c:pt idx="15180">
                  <c:v>5.2107000000000011E-4</c:v>
                </c:pt>
                <c:pt idx="15181">
                  <c:v>5.3520000000000011E-4</c:v>
                </c:pt>
                <c:pt idx="15182">
                  <c:v>5.335400000000001E-4</c:v>
                </c:pt>
                <c:pt idx="15183">
                  <c:v>5.4476000000000014E-4</c:v>
                </c:pt>
                <c:pt idx="15184">
                  <c:v>5.5287000000000012E-4</c:v>
                </c:pt>
                <c:pt idx="15185">
                  <c:v>5.3520000000000011E-4</c:v>
                </c:pt>
                <c:pt idx="15186">
                  <c:v>5.3041999999999998E-4</c:v>
                </c:pt>
                <c:pt idx="15187">
                  <c:v>5.3104000000000009E-4</c:v>
                </c:pt>
                <c:pt idx="15188">
                  <c:v>5.358400000000001E-4</c:v>
                </c:pt>
                <c:pt idx="15189">
                  <c:v>5.3229000000000004E-4</c:v>
                </c:pt>
                <c:pt idx="15190">
                  <c:v>5.2121000000000003E-4</c:v>
                </c:pt>
                <c:pt idx="15191">
                  <c:v>5.2793000000000024E-4</c:v>
                </c:pt>
                <c:pt idx="15192">
                  <c:v>5.3603000000000006E-4</c:v>
                </c:pt>
                <c:pt idx="15193">
                  <c:v>5.2418000000000018E-4</c:v>
                </c:pt>
                <c:pt idx="15194">
                  <c:v>5.2312000000000018E-4</c:v>
                </c:pt>
                <c:pt idx="15195">
                  <c:v>5.2356000000000006E-4</c:v>
                </c:pt>
                <c:pt idx="15196">
                  <c:v>5.4156000000000007E-4</c:v>
                </c:pt>
                <c:pt idx="15197">
                  <c:v>5.2058000000000009E-4</c:v>
                </c:pt>
                <c:pt idx="15198">
                  <c:v>5.3647000000000015E-4</c:v>
                </c:pt>
                <c:pt idx="15199">
                  <c:v>5.3291000000000015E-4</c:v>
                </c:pt>
                <c:pt idx="15200">
                  <c:v>5.3853000000000006E-4</c:v>
                </c:pt>
                <c:pt idx="15201">
                  <c:v>5.4102000000000013E-4</c:v>
                </c:pt>
                <c:pt idx="15202">
                  <c:v>5.4227000000000008E-4</c:v>
                </c:pt>
                <c:pt idx="15203">
                  <c:v>5.2668000000000007E-4</c:v>
                </c:pt>
                <c:pt idx="15204">
                  <c:v>5.3416000000000021E-4</c:v>
                </c:pt>
                <c:pt idx="15205">
                  <c:v>5.3603000000000006E-4</c:v>
                </c:pt>
                <c:pt idx="15206">
                  <c:v>5.2855000000000014E-4</c:v>
                </c:pt>
                <c:pt idx="15207">
                  <c:v>5.0547000000000016E-4</c:v>
                </c:pt>
                <c:pt idx="15208">
                  <c:v>5.3291000000000015E-4</c:v>
                </c:pt>
                <c:pt idx="15209">
                  <c:v>5.2543000000000012E-4</c:v>
                </c:pt>
                <c:pt idx="15210">
                  <c:v>5.3291000000000015E-4</c:v>
                </c:pt>
                <c:pt idx="15211">
                  <c:v>5.3479000000000016E-4</c:v>
                </c:pt>
                <c:pt idx="15212">
                  <c:v>5.3202000000000013E-4</c:v>
                </c:pt>
                <c:pt idx="15213">
                  <c:v>5.4102000000000013E-4</c:v>
                </c:pt>
                <c:pt idx="15214">
                  <c:v>5.2543000000000012E-4</c:v>
                </c:pt>
                <c:pt idx="15215">
                  <c:v>5.1867000000000026E-4</c:v>
                </c:pt>
                <c:pt idx="15216">
                  <c:v>5.4029000000000013E-4</c:v>
                </c:pt>
                <c:pt idx="15217">
                  <c:v>5.3329000000000007E-4</c:v>
                </c:pt>
                <c:pt idx="15218">
                  <c:v>5.2793000000000024E-4</c:v>
                </c:pt>
                <c:pt idx="15219">
                  <c:v>5.3728000000000011E-4</c:v>
                </c:pt>
                <c:pt idx="15220">
                  <c:v>5.4726000000000015E-4</c:v>
                </c:pt>
                <c:pt idx="15221">
                  <c:v>5.3775000000000003E-4</c:v>
                </c:pt>
                <c:pt idx="15222">
                  <c:v>5.3479000000000016E-4</c:v>
                </c:pt>
                <c:pt idx="15223">
                  <c:v>5.2855000000000014E-4</c:v>
                </c:pt>
                <c:pt idx="15224">
                  <c:v>5.3393000000000017E-4</c:v>
                </c:pt>
                <c:pt idx="15225">
                  <c:v>5.3167000000000015E-4</c:v>
                </c:pt>
                <c:pt idx="15226">
                  <c:v>5.3229000000000004E-4</c:v>
                </c:pt>
                <c:pt idx="15227">
                  <c:v>5.3666000000000011E-4</c:v>
                </c:pt>
                <c:pt idx="15228">
                  <c:v>5.2481000000000012E-4</c:v>
                </c:pt>
                <c:pt idx="15229">
                  <c:v>5.3666000000000011E-4</c:v>
                </c:pt>
                <c:pt idx="15230">
                  <c:v>5.2821000000000009E-4</c:v>
                </c:pt>
                <c:pt idx="15231">
                  <c:v>5.4347000000000011E-4</c:v>
                </c:pt>
                <c:pt idx="15232">
                  <c:v>5.3291000000000015E-4</c:v>
                </c:pt>
                <c:pt idx="15233">
                  <c:v>5.3416000000000021E-4</c:v>
                </c:pt>
                <c:pt idx="15234">
                  <c:v>5.3291000000000015E-4</c:v>
                </c:pt>
                <c:pt idx="15235">
                  <c:v>5.3965000000000013E-4</c:v>
                </c:pt>
                <c:pt idx="15236">
                  <c:v>5.3790000000000012E-4</c:v>
                </c:pt>
                <c:pt idx="15237">
                  <c:v>5.4352000000000024E-4</c:v>
                </c:pt>
                <c:pt idx="15238">
                  <c:v>5.358400000000001E-4</c:v>
                </c:pt>
                <c:pt idx="15239">
                  <c:v>5.3229000000000004E-4</c:v>
                </c:pt>
                <c:pt idx="15240">
                  <c:v>5.358400000000001E-4</c:v>
                </c:pt>
                <c:pt idx="15241">
                  <c:v>5.2730000000000008E-4</c:v>
                </c:pt>
                <c:pt idx="15242">
                  <c:v>5.3457000000000016E-4</c:v>
                </c:pt>
                <c:pt idx="15243">
                  <c:v>5.3291000000000015E-4</c:v>
                </c:pt>
                <c:pt idx="15244">
                  <c:v>5.4539000000000009E-4</c:v>
                </c:pt>
                <c:pt idx="15245">
                  <c:v>5.3603000000000006E-4</c:v>
                </c:pt>
                <c:pt idx="15246">
                  <c:v>5.3603000000000006E-4</c:v>
                </c:pt>
                <c:pt idx="15247">
                  <c:v>5.3520000000000011E-4</c:v>
                </c:pt>
                <c:pt idx="15248">
                  <c:v>5.3728000000000011E-4</c:v>
                </c:pt>
                <c:pt idx="15249">
                  <c:v>5.3041999999999998E-4</c:v>
                </c:pt>
                <c:pt idx="15250">
                  <c:v>5.3666000000000011E-4</c:v>
                </c:pt>
                <c:pt idx="15251">
                  <c:v>5.3167000000000015E-4</c:v>
                </c:pt>
                <c:pt idx="15252">
                  <c:v>5.3541000000000005E-4</c:v>
                </c:pt>
                <c:pt idx="15253">
                  <c:v>5.3479000000000016E-4</c:v>
                </c:pt>
                <c:pt idx="15254">
                  <c:v>5.2757000000000021E-4</c:v>
                </c:pt>
                <c:pt idx="15255">
                  <c:v>5.2481000000000012E-4</c:v>
                </c:pt>
                <c:pt idx="15256">
                  <c:v>5.4102000000000013E-4</c:v>
                </c:pt>
                <c:pt idx="15257">
                  <c:v>5.2793000000000024E-4</c:v>
                </c:pt>
                <c:pt idx="15258">
                  <c:v>5.4792000000000024E-4</c:v>
                </c:pt>
                <c:pt idx="15259">
                  <c:v>5.3041999999999998E-4</c:v>
                </c:pt>
                <c:pt idx="15260">
                  <c:v>5.2107000000000011E-4</c:v>
                </c:pt>
                <c:pt idx="15261">
                  <c:v>5.2730000000000008E-4</c:v>
                </c:pt>
                <c:pt idx="15262">
                  <c:v>5.2884000000000015E-4</c:v>
                </c:pt>
                <c:pt idx="15263">
                  <c:v>5.5364000000000021E-4</c:v>
                </c:pt>
                <c:pt idx="15264">
                  <c:v>5.3229000000000004E-4</c:v>
                </c:pt>
                <c:pt idx="15265">
                  <c:v>5.3167000000000015E-4</c:v>
                </c:pt>
                <c:pt idx="15266">
                  <c:v>5.2294000000000017E-4</c:v>
                </c:pt>
                <c:pt idx="15267">
                  <c:v>5.2855000000000014E-4</c:v>
                </c:pt>
                <c:pt idx="15268">
                  <c:v>5.4664000000000015E-4</c:v>
                </c:pt>
                <c:pt idx="15269">
                  <c:v>5.2884000000000015E-4</c:v>
                </c:pt>
                <c:pt idx="15270">
                  <c:v>5.3978000000000001E-4</c:v>
                </c:pt>
                <c:pt idx="15271">
                  <c:v>5.2630000000000016E-4</c:v>
                </c:pt>
                <c:pt idx="15272">
                  <c:v>5.2294000000000017E-4</c:v>
                </c:pt>
                <c:pt idx="15273">
                  <c:v>5.2980000000000008E-4</c:v>
                </c:pt>
                <c:pt idx="15274">
                  <c:v>5.3774000000000009E-4</c:v>
                </c:pt>
                <c:pt idx="15275">
                  <c:v>5.2948000000000003E-4</c:v>
                </c:pt>
                <c:pt idx="15276">
                  <c:v>5.2294000000000017E-4</c:v>
                </c:pt>
                <c:pt idx="15277">
                  <c:v>5.2793000000000024E-4</c:v>
                </c:pt>
                <c:pt idx="15278">
                  <c:v>5.4220000000000006E-4</c:v>
                </c:pt>
                <c:pt idx="15279">
                  <c:v>5.3167000000000015E-4</c:v>
                </c:pt>
                <c:pt idx="15280">
                  <c:v>5.3977000000000007E-4</c:v>
                </c:pt>
                <c:pt idx="15281">
                  <c:v>5.3666000000000011E-4</c:v>
                </c:pt>
                <c:pt idx="15282">
                  <c:v>5.3603000000000006E-4</c:v>
                </c:pt>
                <c:pt idx="15283">
                  <c:v>5.3520000000000011E-4</c:v>
                </c:pt>
                <c:pt idx="15284">
                  <c:v>5.3541000000000005E-4</c:v>
                </c:pt>
                <c:pt idx="15285">
                  <c:v>5.3167000000000015E-4</c:v>
                </c:pt>
                <c:pt idx="15286">
                  <c:v>5.2630000000000016E-4</c:v>
                </c:pt>
                <c:pt idx="15287">
                  <c:v>5.4726000000000015E-4</c:v>
                </c:pt>
                <c:pt idx="15288">
                  <c:v>5.2169000000000011E-4</c:v>
                </c:pt>
                <c:pt idx="15289">
                  <c:v>5.3167000000000015E-4</c:v>
                </c:pt>
                <c:pt idx="15290">
                  <c:v>5.3291000000000015E-4</c:v>
                </c:pt>
                <c:pt idx="15291">
                  <c:v>5.4538000000000015E-4</c:v>
                </c:pt>
                <c:pt idx="15292">
                  <c:v>5.4102000000000013E-4</c:v>
                </c:pt>
                <c:pt idx="15293">
                  <c:v>5.3666000000000011E-4</c:v>
                </c:pt>
                <c:pt idx="15294">
                  <c:v>5.3711000000000015E-4</c:v>
                </c:pt>
                <c:pt idx="15295">
                  <c:v>5.3853000000000006E-4</c:v>
                </c:pt>
                <c:pt idx="15296">
                  <c:v>5.3647000000000015E-4</c:v>
                </c:pt>
                <c:pt idx="15297">
                  <c:v>5.2855000000000014E-4</c:v>
                </c:pt>
                <c:pt idx="15298">
                  <c:v>5.3416000000000021E-4</c:v>
                </c:pt>
                <c:pt idx="15299">
                  <c:v>5.2821000000000009E-4</c:v>
                </c:pt>
                <c:pt idx="15300">
                  <c:v>5.3977000000000007E-4</c:v>
                </c:pt>
                <c:pt idx="15301">
                  <c:v>5.4227000000000008E-4</c:v>
                </c:pt>
                <c:pt idx="15302">
                  <c:v>5.3104000000000009E-4</c:v>
                </c:pt>
                <c:pt idx="15303">
                  <c:v>5.3291000000000015E-4</c:v>
                </c:pt>
                <c:pt idx="15304">
                  <c:v>5.4539000000000009E-4</c:v>
                </c:pt>
                <c:pt idx="15305">
                  <c:v>5.3541000000000005E-4</c:v>
                </c:pt>
                <c:pt idx="15306">
                  <c:v>5.2668000000000007E-4</c:v>
                </c:pt>
                <c:pt idx="15307">
                  <c:v>5.2730000000000008E-4</c:v>
                </c:pt>
                <c:pt idx="15308">
                  <c:v>5.4476000000000014E-4</c:v>
                </c:pt>
                <c:pt idx="15309">
                  <c:v>5.3202000000000013E-4</c:v>
                </c:pt>
                <c:pt idx="15310">
                  <c:v>5.3541000000000005E-4</c:v>
                </c:pt>
                <c:pt idx="15311">
                  <c:v>5.4102000000000013E-4</c:v>
                </c:pt>
                <c:pt idx="15312">
                  <c:v>5.3711000000000015E-4</c:v>
                </c:pt>
                <c:pt idx="15313">
                  <c:v>5.3541000000000005E-4</c:v>
                </c:pt>
                <c:pt idx="15314">
                  <c:v>5.3104000000000009E-4</c:v>
                </c:pt>
                <c:pt idx="15315">
                  <c:v>5.2793000000000024E-4</c:v>
                </c:pt>
                <c:pt idx="15316">
                  <c:v>5.3838000000000009E-4</c:v>
                </c:pt>
                <c:pt idx="15317">
                  <c:v>5.4165000000000018E-4</c:v>
                </c:pt>
                <c:pt idx="15318">
                  <c:v>5.3711000000000015E-4</c:v>
                </c:pt>
                <c:pt idx="15319">
                  <c:v>5.3666000000000011E-4</c:v>
                </c:pt>
                <c:pt idx="15320">
                  <c:v>5.3139000000000007E-4</c:v>
                </c:pt>
                <c:pt idx="15321">
                  <c:v>5.3666000000000011E-4</c:v>
                </c:pt>
                <c:pt idx="15322">
                  <c:v>5.4289000000000008E-4</c:v>
                </c:pt>
                <c:pt idx="15323">
                  <c:v>5.3666000000000011E-4</c:v>
                </c:pt>
                <c:pt idx="15324">
                  <c:v>5.4601000000000009E-4</c:v>
                </c:pt>
                <c:pt idx="15325">
                  <c:v>5.2980000000000008E-4</c:v>
                </c:pt>
                <c:pt idx="15326">
                  <c:v>5.3902000000000008E-4</c:v>
                </c:pt>
                <c:pt idx="15327">
                  <c:v>5.3915000000000007E-4</c:v>
                </c:pt>
                <c:pt idx="15328">
                  <c:v>5.4102000000000013E-4</c:v>
                </c:pt>
                <c:pt idx="15329">
                  <c:v>5.3838000000000009E-4</c:v>
                </c:pt>
                <c:pt idx="15330">
                  <c:v>5.3915000000000007E-4</c:v>
                </c:pt>
                <c:pt idx="15331">
                  <c:v>5.3479000000000016E-4</c:v>
                </c:pt>
                <c:pt idx="15332">
                  <c:v>5.4102000000000013E-4</c:v>
                </c:pt>
                <c:pt idx="15333">
                  <c:v>5.4664000000000015E-4</c:v>
                </c:pt>
                <c:pt idx="15334">
                  <c:v>5.2757000000000021E-4</c:v>
                </c:pt>
                <c:pt idx="15335">
                  <c:v>5.3915000000000007E-4</c:v>
                </c:pt>
                <c:pt idx="15336">
                  <c:v>5.4665000000000009E-4</c:v>
                </c:pt>
                <c:pt idx="15337">
                  <c:v>5.2917000000000014E-4</c:v>
                </c:pt>
                <c:pt idx="15338">
                  <c:v>5.3603000000000006E-4</c:v>
                </c:pt>
                <c:pt idx="15339">
                  <c:v>5.335400000000001E-4</c:v>
                </c:pt>
                <c:pt idx="15340">
                  <c:v>5.191900000000001E-4</c:v>
                </c:pt>
                <c:pt idx="15341">
                  <c:v>5.3647000000000015E-4</c:v>
                </c:pt>
                <c:pt idx="15342">
                  <c:v>5.3977000000000007E-4</c:v>
                </c:pt>
                <c:pt idx="15343">
                  <c:v>5.4227000000000008E-4</c:v>
                </c:pt>
                <c:pt idx="15344">
                  <c:v>5.3167000000000015E-4</c:v>
                </c:pt>
                <c:pt idx="15345">
                  <c:v>5.3104000000000009E-4</c:v>
                </c:pt>
                <c:pt idx="15346">
                  <c:v>5.3329000000000007E-4</c:v>
                </c:pt>
                <c:pt idx="15347">
                  <c:v>5.3041999999999998E-4</c:v>
                </c:pt>
                <c:pt idx="15348">
                  <c:v>5.3853000000000006E-4</c:v>
                </c:pt>
                <c:pt idx="15349">
                  <c:v>5.3041999999999998E-4</c:v>
                </c:pt>
                <c:pt idx="15350">
                  <c:v>5.3167000000000015E-4</c:v>
                </c:pt>
                <c:pt idx="15351">
                  <c:v>5.2980000000000008E-4</c:v>
                </c:pt>
                <c:pt idx="15352">
                  <c:v>5.3977000000000007E-4</c:v>
                </c:pt>
                <c:pt idx="15353">
                  <c:v>5.3541000000000005E-4</c:v>
                </c:pt>
                <c:pt idx="15354">
                  <c:v>5.3915000000000007E-4</c:v>
                </c:pt>
                <c:pt idx="15355">
                  <c:v>5.3139000000000007E-4</c:v>
                </c:pt>
                <c:pt idx="15356">
                  <c:v>5.3266000000000012E-4</c:v>
                </c:pt>
                <c:pt idx="15357">
                  <c:v>5.3541000000000005E-4</c:v>
                </c:pt>
                <c:pt idx="15358">
                  <c:v>5.2948000000000003E-4</c:v>
                </c:pt>
                <c:pt idx="15359">
                  <c:v>5.2356000000000006E-4</c:v>
                </c:pt>
                <c:pt idx="15360">
                  <c:v>5.2980000000000008E-4</c:v>
                </c:pt>
                <c:pt idx="15361">
                  <c:v>5.2730000000000008E-4</c:v>
                </c:pt>
                <c:pt idx="15362">
                  <c:v>5.4102000000000013E-4</c:v>
                </c:pt>
                <c:pt idx="15363">
                  <c:v>5.3229000000000004E-4</c:v>
                </c:pt>
                <c:pt idx="15364">
                  <c:v>5.3047000000000012E-4</c:v>
                </c:pt>
                <c:pt idx="15365">
                  <c:v>5.4469000000000013E-4</c:v>
                </c:pt>
                <c:pt idx="15366">
                  <c:v>5.2980000000000008E-4</c:v>
                </c:pt>
                <c:pt idx="15367">
                  <c:v>5.358400000000001E-4</c:v>
                </c:pt>
                <c:pt idx="15368">
                  <c:v>5.3041999999999998E-4</c:v>
                </c:pt>
                <c:pt idx="15369">
                  <c:v>5.3775000000000003E-4</c:v>
                </c:pt>
                <c:pt idx="15370">
                  <c:v>5.3167000000000015E-4</c:v>
                </c:pt>
                <c:pt idx="15371">
                  <c:v>5.3291000000000015E-4</c:v>
                </c:pt>
                <c:pt idx="15372">
                  <c:v>5.4539000000000009E-4</c:v>
                </c:pt>
                <c:pt idx="15373">
                  <c:v>5.3266000000000012E-4</c:v>
                </c:pt>
                <c:pt idx="15374">
                  <c:v>5.3291000000000015E-4</c:v>
                </c:pt>
                <c:pt idx="15375">
                  <c:v>5.2693000000000011E-4</c:v>
                </c:pt>
                <c:pt idx="15376">
                  <c:v>5.3479000000000016E-4</c:v>
                </c:pt>
                <c:pt idx="15377">
                  <c:v>5.3229000000000004E-4</c:v>
                </c:pt>
                <c:pt idx="15378">
                  <c:v>5.3915000000000007E-4</c:v>
                </c:pt>
                <c:pt idx="15379">
                  <c:v>5.3393000000000017E-4</c:v>
                </c:pt>
                <c:pt idx="15380">
                  <c:v>5.3711000000000015E-4</c:v>
                </c:pt>
                <c:pt idx="15381">
                  <c:v>5.3790000000000012E-4</c:v>
                </c:pt>
                <c:pt idx="15382">
                  <c:v>5.3666000000000011E-4</c:v>
                </c:pt>
                <c:pt idx="15383">
                  <c:v>5.3266000000000012E-4</c:v>
                </c:pt>
                <c:pt idx="15384">
                  <c:v>5.4601000000000009E-4</c:v>
                </c:pt>
                <c:pt idx="15385">
                  <c:v>5.3520000000000011E-4</c:v>
                </c:pt>
                <c:pt idx="15386">
                  <c:v>5.4220000000000006E-4</c:v>
                </c:pt>
                <c:pt idx="15387">
                  <c:v>5.3291000000000015E-4</c:v>
                </c:pt>
                <c:pt idx="15388">
                  <c:v>5.3416000000000021E-4</c:v>
                </c:pt>
                <c:pt idx="15389">
                  <c:v>5.3167000000000015E-4</c:v>
                </c:pt>
                <c:pt idx="15390">
                  <c:v>5.4664000000000015E-4</c:v>
                </c:pt>
                <c:pt idx="15391">
                  <c:v>5.4342000000000008E-4</c:v>
                </c:pt>
                <c:pt idx="15392">
                  <c:v>5.2356000000000006E-4</c:v>
                </c:pt>
                <c:pt idx="15393">
                  <c:v>5.3790000000000012E-4</c:v>
                </c:pt>
                <c:pt idx="15394">
                  <c:v>5.358400000000001E-4</c:v>
                </c:pt>
                <c:pt idx="15395">
                  <c:v>5.4029000000000013E-4</c:v>
                </c:pt>
                <c:pt idx="15396">
                  <c:v>5.3563000000000026E-4</c:v>
                </c:pt>
                <c:pt idx="15397">
                  <c:v>5.3978000000000001E-4</c:v>
                </c:pt>
                <c:pt idx="15398">
                  <c:v>5.3457000000000016E-4</c:v>
                </c:pt>
                <c:pt idx="15399">
                  <c:v>5.2855000000000014E-4</c:v>
                </c:pt>
                <c:pt idx="15400">
                  <c:v>5.3329000000000007E-4</c:v>
                </c:pt>
                <c:pt idx="15401">
                  <c:v>5.2855000000000014E-4</c:v>
                </c:pt>
                <c:pt idx="15402">
                  <c:v>5.485100000000001E-4</c:v>
                </c:pt>
                <c:pt idx="15403">
                  <c:v>5.3853000000000006E-4</c:v>
                </c:pt>
                <c:pt idx="15404">
                  <c:v>5.3202000000000013E-4</c:v>
                </c:pt>
                <c:pt idx="15405">
                  <c:v>5.3369000000000008E-4</c:v>
                </c:pt>
                <c:pt idx="15406">
                  <c:v>5.3520000000000011E-4</c:v>
                </c:pt>
                <c:pt idx="15407">
                  <c:v>5.3041999999999998E-4</c:v>
                </c:pt>
                <c:pt idx="15408">
                  <c:v>5.4601000000000009E-4</c:v>
                </c:pt>
                <c:pt idx="15409">
                  <c:v>5.2730000000000008E-4</c:v>
                </c:pt>
                <c:pt idx="15410">
                  <c:v>5.4102000000000013E-4</c:v>
                </c:pt>
                <c:pt idx="15411">
                  <c:v>5.3902000000000008E-4</c:v>
                </c:pt>
                <c:pt idx="15412">
                  <c:v>5.3229000000000004E-4</c:v>
                </c:pt>
                <c:pt idx="15413">
                  <c:v>5.2855000000000014E-4</c:v>
                </c:pt>
                <c:pt idx="15414">
                  <c:v>5.3104000000000009E-4</c:v>
                </c:pt>
                <c:pt idx="15415">
                  <c:v>5.3666000000000011E-4</c:v>
                </c:pt>
                <c:pt idx="15416">
                  <c:v>5.2294000000000017E-4</c:v>
                </c:pt>
                <c:pt idx="15417">
                  <c:v>5.3520000000000011E-4</c:v>
                </c:pt>
                <c:pt idx="15418">
                  <c:v>5.3775000000000003E-4</c:v>
                </c:pt>
                <c:pt idx="15419">
                  <c:v>5.3393000000000017E-4</c:v>
                </c:pt>
                <c:pt idx="15420">
                  <c:v>5.3479000000000016E-4</c:v>
                </c:pt>
                <c:pt idx="15421">
                  <c:v>5.4289000000000008E-4</c:v>
                </c:pt>
                <c:pt idx="15422">
                  <c:v>5.4728000000000014E-4</c:v>
                </c:pt>
                <c:pt idx="15423">
                  <c:v>5.3603000000000006E-4</c:v>
                </c:pt>
                <c:pt idx="15424">
                  <c:v>5.3291000000000015E-4</c:v>
                </c:pt>
                <c:pt idx="15425">
                  <c:v>5.3167000000000015E-4</c:v>
                </c:pt>
                <c:pt idx="15426">
                  <c:v>5.3603000000000006E-4</c:v>
                </c:pt>
                <c:pt idx="15427">
                  <c:v>5.2980000000000008E-4</c:v>
                </c:pt>
                <c:pt idx="15428">
                  <c:v>5.3666000000000011E-4</c:v>
                </c:pt>
                <c:pt idx="15429">
                  <c:v>5.3603000000000006E-4</c:v>
                </c:pt>
                <c:pt idx="15430">
                  <c:v>5.3011000000000009E-4</c:v>
                </c:pt>
                <c:pt idx="15431">
                  <c:v>5.3041999999999998E-4</c:v>
                </c:pt>
                <c:pt idx="15432">
                  <c:v>5.3104000000000009E-4</c:v>
                </c:pt>
                <c:pt idx="15433">
                  <c:v>5.3603000000000006E-4</c:v>
                </c:pt>
                <c:pt idx="15434">
                  <c:v>5.4414000000000014E-4</c:v>
                </c:pt>
                <c:pt idx="15435">
                  <c:v>5.3666000000000011E-4</c:v>
                </c:pt>
                <c:pt idx="15436">
                  <c:v>5.3711000000000015E-4</c:v>
                </c:pt>
                <c:pt idx="15437">
                  <c:v>5.3977000000000007E-4</c:v>
                </c:pt>
                <c:pt idx="15438">
                  <c:v>5.2503000000000011E-4</c:v>
                </c:pt>
                <c:pt idx="15439">
                  <c:v>5.2917000000000014E-4</c:v>
                </c:pt>
                <c:pt idx="15440">
                  <c:v>5.3229000000000004E-4</c:v>
                </c:pt>
                <c:pt idx="15441">
                  <c:v>5.3167000000000015E-4</c:v>
                </c:pt>
                <c:pt idx="15442">
                  <c:v>5.3902000000000008E-4</c:v>
                </c:pt>
                <c:pt idx="15443">
                  <c:v>5.4040000000000013E-4</c:v>
                </c:pt>
                <c:pt idx="15444">
                  <c:v>5.3139000000000007E-4</c:v>
                </c:pt>
                <c:pt idx="15445">
                  <c:v>5.3541000000000005E-4</c:v>
                </c:pt>
                <c:pt idx="15446">
                  <c:v>5.4102000000000013E-4</c:v>
                </c:pt>
                <c:pt idx="15447">
                  <c:v>5.4538000000000015E-4</c:v>
                </c:pt>
                <c:pt idx="15448">
                  <c:v>5.4165000000000018E-4</c:v>
                </c:pt>
                <c:pt idx="15449">
                  <c:v>5.2668000000000007E-4</c:v>
                </c:pt>
                <c:pt idx="15450">
                  <c:v>5.3977000000000007E-4</c:v>
                </c:pt>
                <c:pt idx="15451">
                  <c:v>5.3647000000000015E-4</c:v>
                </c:pt>
                <c:pt idx="15452">
                  <c:v>5.3666000000000011E-4</c:v>
                </c:pt>
                <c:pt idx="15453">
                  <c:v>5.3790000000000012E-4</c:v>
                </c:pt>
                <c:pt idx="15454">
                  <c:v>5.3977000000000007E-4</c:v>
                </c:pt>
                <c:pt idx="15455">
                  <c:v>5.3329000000000007E-4</c:v>
                </c:pt>
                <c:pt idx="15456">
                  <c:v>5.2821000000000009E-4</c:v>
                </c:pt>
                <c:pt idx="15457">
                  <c:v>5.4289000000000008E-4</c:v>
                </c:pt>
                <c:pt idx="15458">
                  <c:v>5.2294000000000017E-4</c:v>
                </c:pt>
                <c:pt idx="15459">
                  <c:v>5.3965000000000013E-4</c:v>
                </c:pt>
                <c:pt idx="15460">
                  <c:v>5.2948000000000003E-4</c:v>
                </c:pt>
                <c:pt idx="15461">
                  <c:v>5.4476000000000014E-4</c:v>
                </c:pt>
                <c:pt idx="15462">
                  <c:v>5.3139000000000007E-4</c:v>
                </c:pt>
                <c:pt idx="15463">
                  <c:v>5.3104000000000009E-4</c:v>
                </c:pt>
                <c:pt idx="15464">
                  <c:v>5.3666000000000011E-4</c:v>
                </c:pt>
                <c:pt idx="15465">
                  <c:v>5.4040000000000013E-4</c:v>
                </c:pt>
                <c:pt idx="15466">
                  <c:v>5.3915000000000007E-4</c:v>
                </c:pt>
                <c:pt idx="15467">
                  <c:v>5.3479000000000016E-4</c:v>
                </c:pt>
                <c:pt idx="15468">
                  <c:v>5.3603000000000006E-4</c:v>
                </c:pt>
                <c:pt idx="15469">
                  <c:v>5.3011000000000009E-4</c:v>
                </c:pt>
                <c:pt idx="15470">
                  <c:v>5.3915000000000007E-4</c:v>
                </c:pt>
                <c:pt idx="15471">
                  <c:v>5.3416000000000021E-4</c:v>
                </c:pt>
                <c:pt idx="15472">
                  <c:v>5.191900000000001E-4</c:v>
                </c:pt>
                <c:pt idx="15473">
                  <c:v>5.5537000000000013E-4</c:v>
                </c:pt>
                <c:pt idx="15474">
                  <c:v>5.3666000000000011E-4</c:v>
                </c:pt>
                <c:pt idx="15475">
                  <c:v>5.3711000000000015E-4</c:v>
                </c:pt>
                <c:pt idx="15476">
                  <c:v>5.3711000000000015E-4</c:v>
                </c:pt>
                <c:pt idx="15477">
                  <c:v>5.3853000000000006E-4</c:v>
                </c:pt>
                <c:pt idx="15478">
                  <c:v>5.2730000000000008E-4</c:v>
                </c:pt>
                <c:pt idx="15479">
                  <c:v>5.3041999999999998E-4</c:v>
                </c:pt>
                <c:pt idx="15480">
                  <c:v>5.4029000000000013E-4</c:v>
                </c:pt>
                <c:pt idx="15481">
                  <c:v>5.335400000000001E-4</c:v>
                </c:pt>
                <c:pt idx="15482">
                  <c:v>5.3902000000000008E-4</c:v>
                </c:pt>
                <c:pt idx="15483">
                  <c:v>5.4040000000000013E-4</c:v>
                </c:pt>
                <c:pt idx="15484">
                  <c:v>5.2543000000000012E-4</c:v>
                </c:pt>
                <c:pt idx="15485">
                  <c:v>5.335400000000001E-4</c:v>
                </c:pt>
                <c:pt idx="15486">
                  <c:v>5.4220000000000006E-4</c:v>
                </c:pt>
                <c:pt idx="15487">
                  <c:v>5.3775000000000003E-4</c:v>
                </c:pt>
                <c:pt idx="15488">
                  <c:v>5.4165000000000018E-4</c:v>
                </c:pt>
                <c:pt idx="15489">
                  <c:v>5.3479000000000016E-4</c:v>
                </c:pt>
                <c:pt idx="15490">
                  <c:v>5.2757000000000021E-4</c:v>
                </c:pt>
                <c:pt idx="15491">
                  <c:v>5.3541000000000005E-4</c:v>
                </c:pt>
                <c:pt idx="15492">
                  <c:v>5.3603000000000006E-4</c:v>
                </c:pt>
                <c:pt idx="15493">
                  <c:v>5.4414000000000014E-4</c:v>
                </c:pt>
                <c:pt idx="15494">
                  <c:v>5.4040000000000013E-4</c:v>
                </c:pt>
                <c:pt idx="15495">
                  <c:v>5.3977000000000007E-4</c:v>
                </c:pt>
                <c:pt idx="15496">
                  <c:v>5.2917000000000014E-4</c:v>
                </c:pt>
                <c:pt idx="15497">
                  <c:v>5.3291000000000015E-4</c:v>
                </c:pt>
                <c:pt idx="15498">
                  <c:v>5.3603000000000006E-4</c:v>
                </c:pt>
                <c:pt idx="15499">
                  <c:v>5.3011000000000009E-4</c:v>
                </c:pt>
                <c:pt idx="15500">
                  <c:v>5.3167000000000015E-4</c:v>
                </c:pt>
                <c:pt idx="15501">
                  <c:v>5.3329000000000007E-4</c:v>
                </c:pt>
                <c:pt idx="15502">
                  <c:v>5.3711000000000015E-4</c:v>
                </c:pt>
                <c:pt idx="15503">
                  <c:v>5.3603000000000006E-4</c:v>
                </c:pt>
                <c:pt idx="15504">
                  <c:v>5.2044000000000016E-4</c:v>
                </c:pt>
                <c:pt idx="15505">
                  <c:v>5.5100000000000006E-4</c:v>
                </c:pt>
                <c:pt idx="15506">
                  <c:v>5.3790000000000012E-4</c:v>
                </c:pt>
                <c:pt idx="15507">
                  <c:v>5.3775000000000003E-4</c:v>
                </c:pt>
                <c:pt idx="15508">
                  <c:v>5.2481000000000012E-4</c:v>
                </c:pt>
                <c:pt idx="15509">
                  <c:v>5.2884000000000015E-4</c:v>
                </c:pt>
                <c:pt idx="15510">
                  <c:v>5.3541000000000005E-4</c:v>
                </c:pt>
                <c:pt idx="15511">
                  <c:v>5.2980000000000008E-4</c:v>
                </c:pt>
                <c:pt idx="15512">
                  <c:v>5.2855000000000014E-4</c:v>
                </c:pt>
                <c:pt idx="15513">
                  <c:v>5.3541000000000005E-4</c:v>
                </c:pt>
                <c:pt idx="15514">
                  <c:v>5.3266000000000012E-4</c:v>
                </c:pt>
                <c:pt idx="15515">
                  <c:v>5.335400000000001E-4</c:v>
                </c:pt>
                <c:pt idx="15516">
                  <c:v>5.3902000000000008E-4</c:v>
                </c:pt>
                <c:pt idx="15517">
                  <c:v>5.3393000000000017E-4</c:v>
                </c:pt>
                <c:pt idx="15518">
                  <c:v>5.3479000000000016E-4</c:v>
                </c:pt>
                <c:pt idx="15519">
                  <c:v>5.4289000000000008E-4</c:v>
                </c:pt>
                <c:pt idx="15520">
                  <c:v>5.4165000000000018E-4</c:v>
                </c:pt>
                <c:pt idx="15521">
                  <c:v>5.4352000000000024E-4</c:v>
                </c:pt>
                <c:pt idx="15522">
                  <c:v>5.2793000000000024E-4</c:v>
                </c:pt>
                <c:pt idx="15523">
                  <c:v>5.3647000000000015E-4</c:v>
                </c:pt>
                <c:pt idx="15524">
                  <c:v>5.1676000000000001E-4</c:v>
                </c:pt>
                <c:pt idx="15525">
                  <c:v>5.3229000000000004E-4</c:v>
                </c:pt>
                <c:pt idx="15526">
                  <c:v>5.3853000000000006E-4</c:v>
                </c:pt>
                <c:pt idx="15527">
                  <c:v>5.3838000000000009E-4</c:v>
                </c:pt>
                <c:pt idx="15528">
                  <c:v>5.4040000000000013E-4</c:v>
                </c:pt>
                <c:pt idx="15529">
                  <c:v>5.5661000000000013E-4</c:v>
                </c:pt>
                <c:pt idx="15530">
                  <c:v>5.4347000000000011E-4</c:v>
                </c:pt>
                <c:pt idx="15531">
                  <c:v>5.3479000000000016E-4</c:v>
                </c:pt>
                <c:pt idx="15532">
                  <c:v>5.2793000000000024E-4</c:v>
                </c:pt>
                <c:pt idx="15533">
                  <c:v>5.2668000000000007E-4</c:v>
                </c:pt>
                <c:pt idx="15534">
                  <c:v>5.3728000000000011E-4</c:v>
                </c:pt>
                <c:pt idx="15535">
                  <c:v>5.3075000000000008E-4</c:v>
                </c:pt>
                <c:pt idx="15536">
                  <c:v>5.3853000000000006E-4</c:v>
                </c:pt>
                <c:pt idx="15537">
                  <c:v>5.2312000000000018E-4</c:v>
                </c:pt>
                <c:pt idx="15538">
                  <c:v>5.3479000000000016E-4</c:v>
                </c:pt>
                <c:pt idx="15539">
                  <c:v>5.3416000000000021E-4</c:v>
                </c:pt>
                <c:pt idx="15540">
                  <c:v>5.3541000000000005E-4</c:v>
                </c:pt>
                <c:pt idx="15541">
                  <c:v>5.3104000000000009E-4</c:v>
                </c:pt>
                <c:pt idx="15542">
                  <c:v>5.2884000000000015E-4</c:v>
                </c:pt>
                <c:pt idx="15543">
                  <c:v>5.3266000000000012E-4</c:v>
                </c:pt>
                <c:pt idx="15544">
                  <c:v>5.3479000000000016E-4</c:v>
                </c:pt>
                <c:pt idx="15545">
                  <c:v>5.358400000000001E-4</c:v>
                </c:pt>
                <c:pt idx="15546">
                  <c:v>5.3416000000000021E-4</c:v>
                </c:pt>
                <c:pt idx="15547">
                  <c:v>5.3977000000000007E-4</c:v>
                </c:pt>
                <c:pt idx="15548">
                  <c:v>5.4102000000000013E-4</c:v>
                </c:pt>
                <c:pt idx="15549">
                  <c:v>5.3266000000000012E-4</c:v>
                </c:pt>
                <c:pt idx="15550">
                  <c:v>5.3902000000000008E-4</c:v>
                </c:pt>
                <c:pt idx="15551">
                  <c:v>5.3075000000000008E-4</c:v>
                </c:pt>
                <c:pt idx="15552">
                  <c:v>5.3853000000000006E-4</c:v>
                </c:pt>
                <c:pt idx="15553">
                  <c:v>5.3329000000000007E-4</c:v>
                </c:pt>
                <c:pt idx="15554">
                  <c:v>5.4102000000000013E-4</c:v>
                </c:pt>
                <c:pt idx="15555">
                  <c:v>5.2793000000000024E-4</c:v>
                </c:pt>
                <c:pt idx="15556">
                  <c:v>5.2418000000000018E-4</c:v>
                </c:pt>
                <c:pt idx="15557">
                  <c:v>5.2793000000000024E-4</c:v>
                </c:pt>
                <c:pt idx="15558">
                  <c:v>5.5555000000000003E-4</c:v>
                </c:pt>
                <c:pt idx="15559">
                  <c:v>5.4289000000000008E-4</c:v>
                </c:pt>
                <c:pt idx="15560">
                  <c:v>5.3666000000000011E-4</c:v>
                </c:pt>
                <c:pt idx="15561">
                  <c:v>5.3853000000000006E-4</c:v>
                </c:pt>
                <c:pt idx="15562">
                  <c:v>5.4347000000000011E-4</c:v>
                </c:pt>
                <c:pt idx="15563">
                  <c:v>5.3416000000000021E-4</c:v>
                </c:pt>
                <c:pt idx="15564">
                  <c:v>5.3977000000000007E-4</c:v>
                </c:pt>
                <c:pt idx="15565">
                  <c:v>5.3266000000000012E-4</c:v>
                </c:pt>
                <c:pt idx="15566">
                  <c:v>5.2730000000000008E-4</c:v>
                </c:pt>
                <c:pt idx="15567">
                  <c:v>5.3266000000000012E-4</c:v>
                </c:pt>
                <c:pt idx="15568">
                  <c:v>5.3202000000000013E-4</c:v>
                </c:pt>
                <c:pt idx="15569">
                  <c:v>5.3167000000000015E-4</c:v>
                </c:pt>
                <c:pt idx="15570">
                  <c:v>5.4165000000000018E-4</c:v>
                </c:pt>
                <c:pt idx="15571">
                  <c:v>5.2855000000000014E-4</c:v>
                </c:pt>
                <c:pt idx="15572">
                  <c:v>5.4410000000000027E-4</c:v>
                </c:pt>
                <c:pt idx="15573">
                  <c:v>5.4410000000000027E-4</c:v>
                </c:pt>
                <c:pt idx="15574">
                  <c:v>5.3541000000000005E-4</c:v>
                </c:pt>
                <c:pt idx="15575">
                  <c:v>5.3416000000000021E-4</c:v>
                </c:pt>
                <c:pt idx="15576">
                  <c:v>5.3790000000000012E-4</c:v>
                </c:pt>
                <c:pt idx="15577">
                  <c:v>5.3011000000000009E-4</c:v>
                </c:pt>
                <c:pt idx="15578">
                  <c:v>5.4414000000000014E-4</c:v>
                </c:pt>
                <c:pt idx="15579">
                  <c:v>5.3167000000000015E-4</c:v>
                </c:pt>
                <c:pt idx="15580">
                  <c:v>5.3666000000000011E-4</c:v>
                </c:pt>
                <c:pt idx="15581">
                  <c:v>5.3011000000000009E-4</c:v>
                </c:pt>
                <c:pt idx="15582">
                  <c:v>5.2693000000000011E-4</c:v>
                </c:pt>
                <c:pt idx="15583">
                  <c:v>5.3838000000000009E-4</c:v>
                </c:pt>
                <c:pt idx="15584">
                  <c:v>5.3853000000000006E-4</c:v>
                </c:pt>
                <c:pt idx="15585">
                  <c:v>5.3541000000000005E-4</c:v>
                </c:pt>
                <c:pt idx="15586">
                  <c:v>5.335400000000001E-4</c:v>
                </c:pt>
                <c:pt idx="15587">
                  <c:v>5.3291000000000015E-4</c:v>
                </c:pt>
                <c:pt idx="15588">
                  <c:v>5.3603000000000006E-4</c:v>
                </c:pt>
                <c:pt idx="15589">
                  <c:v>5.3266000000000012E-4</c:v>
                </c:pt>
                <c:pt idx="15590">
                  <c:v>5.3853000000000006E-4</c:v>
                </c:pt>
                <c:pt idx="15591">
                  <c:v>5.3479000000000016E-4</c:v>
                </c:pt>
                <c:pt idx="15592">
                  <c:v>5.3853000000000006E-4</c:v>
                </c:pt>
                <c:pt idx="15593">
                  <c:v>5.3728000000000011E-4</c:v>
                </c:pt>
                <c:pt idx="15594">
                  <c:v>5.3167000000000015E-4</c:v>
                </c:pt>
                <c:pt idx="15595">
                  <c:v>5.3291000000000015E-4</c:v>
                </c:pt>
                <c:pt idx="15596">
                  <c:v>5.3011000000000009E-4</c:v>
                </c:pt>
                <c:pt idx="15597">
                  <c:v>5.3853000000000006E-4</c:v>
                </c:pt>
                <c:pt idx="15598">
                  <c:v>5.335400000000001E-4</c:v>
                </c:pt>
                <c:pt idx="15599">
                  <c:v>5.2693000000000011E-4</c:v>
                </c:pt>
                <c:pt idx="15600">
                  <c:v>5.2917000000000014E-4</c:v>
                </c:pt>
                <c:pt idx="15601">
                  <c:v>5.3416000000000021E-4</c:v>
                </c:pt>
                <c:pt idx="15602">
                  <c:v>5.3541000000000005E-4</c:v>
                </c:pt>
                <c:pt idx="15603">
                  <c:v>5.3167000000000015E-4</c:v>
                </c:pt>
                <c:pt idx="15604">
                  <c:v>5.4283000000000011E-4</c:v>
                </c:pt>
                <c:pt idx="15605">
                  <c:v>5.3775000000000003E-4</c:v>
                </c:pt>
                <c:pt idx="15606">
                  <c:v>5.3329000000000007E-4</c:v>
                </c:pt>
                <c:pt idx="15607">
                  <c:v>5.2917000000000014E-4</c:v>
                </c:pt>
                <c:pt idx="15608">
                  <c:v>5.4227000000000008E-4</c:v>
                </c:pt>
                <c:pt idx="15609">
                  <c:v>5.3291000000000015E-4</c:v>
                </c:pt>
                <c:pt idx="15610">
                  <c:v>5.3329000000000007E-4</c:v>
                </c:pt>
                <c:pt idx="15611">
                  <c:v>5.335400000000001E-4</c:v>
                </c:pt>
                <c:pt idx="15612">
                  <c:v>5.3104000000000009E-4</c:v>
                </c:pt>
                <c:pt idx="15613">
                  <c:v>5.2855000000000014E-4</c:v>
                </c:pt>
                <c:pt idx="15614">
                  <c:v>5.2418000000000018E-4</c:v>
                </c:pt>
                <c:pt idx="15615">
                  <c:v>5.3541000000000005E-4</c:v>
                </c:pt>
                <c:pt idx="15616">
                  <c:v>5.6784000000000012E-4</c:v>
                </c:pt>
                <c:pt idx="15617">
                  <c:v>5.3728000000000011E-4</c:v>
                </c:pt>
                <c:pt idx="15618">
                  <c:v>5.3775000000000003E-4</c:v>
                </c:pt>
                <c:pt idx="15619">
                  <c:v>5.2730000000000008E-4</c:v>
                </c:pt>
                <c:pt idx="15620">
                  <c:v>5.4102000000000013E-4</c:v>
                </c:pt>
                <c:pt idx="15621">
                  <c:v>5.3666000000000011E-4</c:v>
                </c:pt>
                <c:pt idx="15622">
                  <c:v>5.4352000000000024E-4</c:v>
                </c:pt>
                <c:pt idx="15623">
                  <c:v>5.4410000000000027E-4</c:v>
                </c:pt>
                <c:pt idx="15624">
                  <c:v>5.2917000000000014E-4</c:v>
                </c:pt>
                <c:pt idx="15625">
                  <c:v>5.3853000000000006E-4</c:v>
                </c:pt>
                <c:pt idx="15626">
                  <c:v>5.3603000000000006E-4</c:v>
                </c:pt>
                <c:pt idx="15627">
                  <c:v>5.3479000000000016E-4</c:v>
                </c:pt>
                <c:pt idx="15628">
                  <c:v>5.2543000000000012E-4</c:v>
                </c:pt>
                <c:pt idx="15629">
                  <c:v>5.2980000000000008E-4</c:v>
                </c:pt>
                <c:pt idx="15630">
                  <c:v>5.4227000000000008E-4</c:v>
                </c:pt>
                <c:pt idx="15631">
                  <c:v>5.3790000000000012E-4</c:v>
                </c:pt>
                <c:pt idx="15632">
                  <c:v>5.2231000000000011E-4</c:v>
                </c:pt>
                <c:pt idx="15633">
                  <c:v>5.3266000000000012E-4</c:v>
                </c:pt>
                <c:pt idx="15634">
                  <c:v>5.3666000000000011E-4</c:v>
                </c:pt>
                <c:pt idx="15635">
                  <c:v>5.1618000000000009E-4</c:v>
                </c:pt>
                <c:pt idx="15636">
                  <c:v>5.3807000000000008E-4</c:v>
                </c:pt>
                <c:pt idx="15637">
                  <c:v>5.3915000000000007E-4</c:v>
                </c:pt>
                <c:pt idx="15638">
                  <c:v>5.3965000000000013E-4</c:v>
                </c:pt>
                <c:pt idx="15639">
                  <c:v>5.2980000000000008E-4</c:v>
                </c:pt>
                <c:pt idx="15640">
                  <c:v>5.3666000000000011E-4</c:v>
                </c:pt>
                <c:pt idx="15641">
                  <c:v>5.3202000000000013E-4</c:v>
                </c:pt>
                <c:pt idx="15642">
                  <c:v>5.1982000000000016E-4</c:v>
                </c:pt>
                <c:pt idx="15643">
                  <c:v>5.2980000000000008E-4</c:v>
                </c:pt>
                <c:pt idx="15644">
                  <c:v>5.3229000000000004E-4</c:v>
                </c:pt>
                <c:pt idx="15645">
                  <c:v>5.4414000000000014E-4</c:v>
                </c:pt>
                <c:pt idx="15646">
                  <c:v>5.3838000000000009E-4</c:v>
                </c:pt>
                <c:pt idx="15647">
                  <c:v>5.2793000000000024E-4</c:v>
                </c:pt>
                <c:pt idx="15648">
                  <c:v>5.3291000000000015E-4</c:v>
                </c:pt>
                <c:pt idx="15649">
                  <c:v>5.3647000000000015E-4</c:v>
                </c:pt>
                <c:pt idx="15650">
                  <c:v>5.2793000000000024E-4</c:v>
                </c:pt>
                <c:pt idx="15651">
                  <c:v>5.2980000000000008E-4</c:v>
                </c:pt>
                <c:pt idx="15652">
                  <c:v>5.3603000000000006E-4</c:v>
                </c:pt>
                <c:pt idx="15653">
                  <c:v>5.3520000000000011E-4</c:v>
                </c:pt>
                <c:pt idx="15654">
                  <c:v>5.2980000000000008E-4</c:v>
                </c:pt>
                <c:pt idx="15655">
                  <c:v>5.2231000000000011E-4</c:v>
                </c:pt>
                <c:pt idx="15656">
                  <c:v>5.2980000000000008E-4</c:v>
                </c:pt>
                <c:pt idx="15657">
                  <c:v>5.2693000000000011E-4</c:v>
                </c:pt>
                <c:pt idx="15658">
                  <c:v>5.4347000000000011E-4</c:v>
                </c:pt>
                <c:pt idx="15659">
                  <c:v>5.3139000000000007E-4</c:v>
                </c:pt>
                <c:pt idx="15660">
                  <c:v>5.2917000000000014E-4</c:v>
                </c:pt>
                <c:pt idx="15661">
                  <c:v>5.4289000000000008E-4</c:v>
                </c:pt>
                <c:pt idx="15662">
                  <c:v>5.4728000000000014E-4</c:v>
                </c:pt>
                <c:pt idx="15663">
                  <c:v>5.2668000000000007E-4</c:v>
                </c:pt>
                <c:pt idx="15664">
                  <c:v>5.3853000000000006E-4</c:v>
                </c:pt>
                <c:pt idx="15665">
                  <c:v>5.2855000000000014E-4</c:v>
                </c:pt>
                <c:pt idx="15666">
                  <c:v>5.1867000000000026E-4</c:v>
                </c:pt>
                <c:pt idx="15667">
                  <c:v>5.3603000000000006E-4</c:v>
                </c:pt>
                <c:pt idx="15668">
                  <c:v>5.3711000000000015E-4</c:v>
                </c:pt>
                <c:pt idx="15669">
                  <c:v>5.3666000000000011E-4</c:v>
                </c:pt>
                <c:pt idx="15670">
                  <c:v>5.3266000000000012E-4</c:v>
                </c:pt>
                <c:pt idx="15671">
                  <c:v>5.4029000000000013E-4</c:v>
                </c:pt>
                <c:pt idx="15672">
                  <c:v>5.3603000000000006E-4</c:v>
                </c:pt>
                <c:pt idx="15673">
                  <c:v>5.3416000000000021E-4</c:v>
                </c:pt>
                <c:pt idx="15674">
                  <c:v>5.3479000000000016E-4</c:v>
                </c:pt>
                <c:pt idx="15675">
                  <c:v>5.4410000000000027E-4</c:v>
                </c:pt>
                <c:pt idx="15676">
                  <c:v>5.3104000000000009E-4</c:v>
                </c:pt>
                <c:pt idx="15677">
                  <c:v>5.3202000000000013E-4</c:v>
                </c:pt>
                <c:pt idx="15678">
                  <c:v>5.3853000000000006E-4</c:v>
                </c:pt>
                <c:pt idx="15679">
                  <c:v>5.2058000000000009E-4</c:v>
                </c:pt>
                <c:pt idx="15680">
                  <c:v>5.3603000000000006E-4</c:v>
                </c:pt>
                <c:pt idx="15681">
                  <c:v>5.3104000000000009E-4</c:v>
                </c:pt>
                <c:pt idx="15682">
                  <c:v>5.3041999999999998E-4</c:v>
                </c:pt>
                <c:pt idx="15683">
                  <c:v>5.2630000000000016E-4</c:v>
                </c:pt>
                <c:pt idx="15684">
                  <c:v>5.2884000000000015E-4</c:v>
                </c:pt>
                <c:pt idx="15685">
                  <c:v>5.3104000000000009E-4</c:v>
                </c:pt>
                <c:pt idx="15686">
                  <c:v>5.3666000000000011E-4</c:v>
                </c:pt>
                <c:pt idx="15687">
                  <c:v>5.3479000000000016E-4</c:v>
                </c:pt>
                <c:pt idx="15688">
                  <c:v>5.4913000000000021E-4</c:v>
                </c:pt>
                <c:pt idx="15689">
                  <c:v>5.4102000000000013E-4</c:v>
                </c:pt>
                <c:pt idx="15690">
                  <c:v>5.3457000000000016E-4</c:v>
                </c:pt>
                <c:pt idx="15691">
                  <c:v>5.2793000000000024E-4</c:v>
                </c:pt>
                <c:pt idx="15692">
                  <c:v>5.3167000000000015E-4</c:v>
                </c:pt>
                <c:pt idx="15693">
                  <c:v>5.3666000000000011E-4</c:v>
                </c:pt>
                <c:pt idx="15694">
                  <c:v>5.3104000000000009E-4</c:v>
                </c:pt>
                <c:pt idx="15695">
                  <c:v>5.3291000000000015E-4</c:v>
                </c:pt>
                <c:pt idx="15696">
                  <c:v>5.335400000000001E-4</c:v>
                </c:pt>
                <c:pt idx="15697">
                  <c:v>5.3291000000000015E-4</c:v>
                </c:pt>
                <c:pt idx="15698">
                  <c:v>5.358400000000001E-4</c:v>
                </c:pt>
                <c:pt idx="15699">
                  <c:v>5.3479000000000016E-4</c:v>
                </c:pt>
                <c:pt idx="15700">
                  <c:v>5.1929999999999999E-4</c:v>
                </c:pt>
                <c:pt idx="15701">
                  <c:v>5.3291000000000015E-4</c:v>
                </c:pt>
                <c:pt idx="15702">
                  <c:v>5.358400000000001E-4</c:v>
                </c:pt>
                <c:pt idx="15703">
                  <c:v>5.2855000000000014E-4</c:v>
                </c:pt>
                <c:pt idx="15704">
                  <c:v>5.3167000000000015E-4</c:v>
                </c:pt>
                <c:pt idx="15705">
                  <c:v>5.4352000000000024E-4</c:v>
                </c:pt>
                <c:pt idx="15706">
                  <c:v>5.5364000000000021E-4</c:v>
                </c:pt>
                <c:pt idx="15707">
                  <c:v>5.358400000000001E-4</c:v>
                </c:pt>
                <c:pt idx="15708">
                  <c:v>5.3416000000000021E-4</c:v>
                </c:pt>
                <c:pt idx="15709">
                  <c:v>5.3291000000000015E-4</c:v>
                </c:pt>
                <c:pt idx="15710">
                  <c:v>5.4474000000000026E-4</c:v>
                </c:pt>
                <c:pt idx="15711">
                  <c:v>5.3416000000000021E-4</c:v>
                </c:pt>
                <c:pt idx="15712">
                  <c:v>5.4040000000000013E-4</c:v>
                </c:pt>
                <c:pt idx="15713">
                  <c:v>5.2855000000000014E-4</c:v>
                </c:pt>
                <c:pt idx="15714">
                  <c:v>5.3291000000000015E-4</c:v>
                </c:pt>
                <c:pt idx="15715">
                  <c:v>5.2418000000000018E-4</c:v>
                </c:pt>
                <c:pt idx="15716">
                  <c:v>5.3229000000000004E-4</c:v>
                </c:pt>
                <c:pt idx="15717">
                  <c:v>5.3666000000000011E-4</c:v>
                </c:pt>
                <c:pt idx="15718">
                  <c:v>5.3711000000000015E-4</c:v>
                </c:pt>
                <c:pt idx="15719">
                  <c:v>5.2730000000000008E-4</c:v>
                </c:pt>
                <c:pt idx="15720">
                  <c:v>5.3603000000000006E-4</c:v>
                </c:pt>
                <c:pt idx="15721">
                  <c:v>5.358400000000001E-4</c:v>
                </c:pt>
                <c:pt idx="15722">
                  <c:v>5.2356000000000006E-4</c:v>
                </c:pt>
                <c:pt idx="15723">
                  <c:v>5.2821000000000009E-4</c:v>
                </c:pt>
                <c:pt idx="15724">
                  <c:v>5.3202000000000013E-4</c:v>
                </c:pt>
                <c:pt idx="15725">
                  <c:v>5.3666000000000011E-4</c:v>
                </c:pt>
                <c:pt idx="15726">
                  <c:v>5.2730000000000008E-4</c:v>
                </c:pt>
                <c:pt idx="15727">
                  <c:v>5.4227000000000008E-4</c:v>
                </c:pt>
                <c:pt idx="15728">
                  <c:v>5.2231000000000011E-4</c:v>
                </c:pt>
                <c:pt idx="15729">
                  <c:v>5.3416000000000021E-4</c:v>
                </c:pt>
                <c:pt idx="15730">
                  <c:v>5.335400000000001E-4</c:v>
                </c:pt>
                <c:pt idx="15731">
                  <c:v>5.2884000000000015E-4</c:v>
                </c:pt>
                <c:pt idx="15732">
                  <c:v>5.3774000000000009E-4</c:v>
                </c:pt>
                <c:pt idx="15733">
                  <c:v>5.3291000000000015E-4</c:v>
                </c:pt>
                <c:pt idx="15734">
                  <c:v>5.3647000000000015E-4</c:v>
                </c:pt>
                <c:pt idx="15735">
                  <c:v>5.3853000000000006E-4</c:v>
                </c:pt>
                <c:pt idx="15736">
                  <c:v>5.3291000000000015E-4</c:v>
                </c:pt>
                <c:pt idx="15737">
                  <c:v>5.3139000000000007E-4</c:v>
                </c:pt>
                <c:pt idx="15738">
                  <c:v>5.3416000000000021E-4</c:v>
                </c:pt>
                <c:pt idx="15739">
                  <c:v>5.3838000000000009E-4</c:v>
                </c:pt>
                <c:pt idx="15740">
                  <c:v>5.3520000000000011E-4</c:v>
                </c:pt>
                <c:pt idx="15741">
                  <c:v>5.3915000000000007E-4</c:v>
                </c:pt>
                <c:pt idx="15742">
                  <c:v>5.3790000000000012E-4</c:v>
                </c:pt>
                <c:pt idx="15743">
                  <c:v>5.3603000000000006E-4</c:v>
                </c:pt>
                <c:pt idx="15744">
                  <c:v>5.2980000000000008E-4</c:v>
                </c:pt>
                <c:pt idx="15745">
                  <c:v>5.3666000000000011E-4</c:v>
                </c:pt>
                <c:pt idx="15746">
                  <c:v>5.3229000000000004E-4</c:v>
                </c:pt>
                <c:pt idx="15747">
                  <c:v>5.3393000000000017E-4</c:v>
                </c:pt>
                <c:pt idx="15748">
                  <c:v>5.3167000000000015E-4</c:v>
                </c:pt>
                <c:pt idx="15749">
                  <c:v>5.3541000000000005E-4</c:v>
                </c:pt>
                <c:pt idx="15750">
                  <c:v>5.3167000000000015E-4</c:v>
                </c:pt>
                <c:pt idx="15751">
                  <c:v>5.3603000000000006E-4</c:v>
                </c:pt>
                <c:pt idx="15752">
                  <c:v>5.3520000000000011E-4</c:v>
                </c:pt>
                <c:pt idx="15753">
                  <c:v>5.3790000000000012E-4</c:v>
                </c:pt>
                <c:pt idx="15754">
                  <c:v>5.3266000000000012E-4</c:v>
                </c:pt>
                <c:pt idx="15755">
                  <c:v>5.2044000000000016E-4</c:v>
                </c:pt>
                <c:pt idx="15756">
                  <c:v>5.3647000000000015E-4</c:v>
                </c:pt>
                <c:pt idx="15757">
                  <c:v>5.4227000000000008E-4</c:v>
                </c:pt>
                <c:pt idx="15758">
                  <c:v>5.3603000000000006E-4</c:v>
                </c:pt>
                <c:pt idx="15759">
                  <c:v>5.3603000000000006E-4</c:v>
                </c:pt>
                <c:pt idx="15760">
                  <c:v>5.4539000000000009E-4</c:v>
                </c:pt>
                <c:pt idx="15761">
                  <c:v>5.3853000000000006E-4</c:v>
                </c:pt>
                <c:pt idx="15762">
                  <c:v>5.3393000000000017E-4</c:v>
                </c:pt>
                <c:pt idx="15763">
                  <c:v>5.2312000000000018E-4</c:v>
                </c:pt>
                <c:pt idx="15764">
                  <c:v>5.3853000000000006E-4</c:v>
                </c:pt>
                <c:pt idx="15765">
                  <c:v>5.3853000000000006E-4</c:v>
                </c:pt>
                <c:pt idx="15766">
                  <c:v>5.3167000000000015E-4</c:v>
                </c:pt>
                <c:pt idx="15767">
                  <c:v>5.2793000000000024E-4</c:v>
                </c:pt>
                <c:pt idx="15768">
                  <c:v>5.3139000000000007E-4</c:v>
                </c:pt>
                <c:pt idx="15769">
                  <c:v>5.5225000000000001E-4</c:v>
                </c:pt>
                <c:pt idx="15770">
                  <c:v>5.3416000000000021E-4</c:v>
                </c:pt>
                <c:pt idx="15771">
                  <c:v>5.3075000000000008E-4</c:v>
                </c:pt>
                <c:pt idx="15772">
                  <c:v>5.2605000000000002E-4</c:v>
                </c:pt>
                <c:pt idx="15773">
                  <c:v>5.335400000000001E-4</c:v>
                </c:pt>
                <c:pt idx="15774">
                  <c:v>5.2948000000000003E-4</c:v>
                </c:pt>
                <c:pt idx="15775">
                  <c:v>5.2980000000000008E-4</c:v>
                </c:pt>
                <c:pt idx="15776">
                  <c:v>5.3041999999999998E-4</c:v>
                </c:pt>
                <c:pt idx="15777">
                  <c:v>5.3977000000000007E-4</c:v>
                </c:pt>
                <c:pt idx="15778">
                  <c:v>5.3167000000000015E-4</c:v>
                </c:pt>
                <c:pt idx="15779">
                  <c:v>5.2294000000000017E-4</c:v>
                </c:pt>
                <c:pt idx="15780">
                  <c:v>5.3167000000000015E-4</c:v>
                </c:pt>
                <c:pt idx="15781">
                  <c:v>5.3603000000000006E-4</c:v>
                </c:pt>
                <c:pt idx="15782">
                  <c:v>5.3902000000000008E-4</c:v>
                </c:pt>
                <c:pt idx="15783">
                  <c:v>5.4788000000000026E-4</c:v>
                </c:pt>
                <c:pt idx="15784">
                  <c:v>5.191900000000001E-4</c:v>
                </c:pt>
                <c:pt idx="15785">
                  <c:v>5.2566000000000006E-4</c:v>
                </c:pt>
                <c:pt idx="15786">
                  <c:v>5.3457000000000016E-4</c:v>
                </c:pt>
                <c:pt idx="15787">
                  <c:v>5.3104000000000009E-4</c:v>
                </c:pt>
                <c:pt idx="15788">
                  <c:v>5.2231000000000011E-4</c:v>
                </c:pt>
                <c:pt idx="15789">
                  <c:v>5.3603000000000006E-4</c:v>
                </c:pt>
                <c:pt idx="15790">
                  <c:v>5.2543000000000012E-4</c:v>
                </c:pt>
                <c:pt idx="15791">
                  <c:v>5.2418000000000018E-4</c:v>
                </c:pt>
                <c:pt idx="15792">
                  <c:v>5.3041999999999998E-4</c:v>
                </c:pt>
                <c:pt idx="15793">
                  <c:v>5.3541000000000005E-4</c:v>
                </c:pt>
                <c:pt idx="15794">
                  <c:v>5.4289000000000008E-4</c:v>
                </c:pt>
                <c:pt idx="15795">
                  <c:v>5.3541000000000005E-4</c:v>
                </c:pt>
                <c:pt idx="15796">
                  <c:v>5.2543000000000012E-4</c:v>
                </c:pt>
                <c:pt idx="15797">
                  <c:v>5.2730000000000008E-4</c:v>
                </c:pt>
                <c:pt idx="15798">
                  <c:v>5.3139000000000007E-4</c:v>
                </c:pt>
                <c:pt idx="15799">
                  <c:v>5.2821000000000009E-4</c:v>
                </c:pt>
                <c:pt idx="15800">
                  <c:v>5.2630000000000016E-4</c:v>
                </c:pt>
                <c:pt idx="15801">
                  <c:v>5.3202000000000013E-4</c:v>
                </c:pt>
                <c:pt idx="15802">
                  <c:v>5.2980000000000008E-4</c:v>
                </c:pt>
                <c:pt idx="15803">
                  <c:v>5.2980000000000008E-4</c:v>
                </c:pt>
                <c:pt idx="15804">
                  <c:v>5.4601000000000009E-4</c:v>
                </c:pt>
                <c:pt idx="15805">
                  <c:v>5.4410000000000027E-4</c:v>
                </c:pt>
                <c:pt idx="15806">
                  <c:v>5.3104000000000009E-4</c:v>
                </c:pt>
                <c:pt idx="15807">
                  <c:v>5.3457000000000016E-4</c:v>
                </c:pt>
                <c:pt idx="15808">
                  <c:v>5.2730000000000008E-4</c:v>
                </c:pt>
                <c:pt idx="15809">
                  <c:v>5.3666000000000011E-4</c:v>
                </c:pt>
                <c:pt idx="15810">
                  <c:v>5.3011000000000009E-4</c:v>
                </c:pt>
                <c:pt idx="15811">
                  <c:v>5.3541000000000005E-4</c:v>
                </c:pt>
                <c:pt idx="15812">
                  <c:v>5.3790000000000012E-4</c:v>
                </c:pt>
                <c:pt idx="15813">
                  <c:v>5.3229000000000004E-4</c:v>
                </c:pt>
                <c:pt idx="15814">
                  <c:v>5.3416000000000021E-4</c:v>
                </c:pt>
                <c:pt idx="15815">
                  <c:v>5.2730000000000008E-4</c:v>
                </c:pt>
                <c:pt idx="15816">
                  <c:v>5.3075000000000008E-4</c:v>
                </c:pt>
                <c:pt idx="15817">
                  <c:v>5.2917000000000014E-4</c:v>
                </c:pt>
                <c:pt idx="15818">
                  <c:v>5.3202000000000013E-4</c:v>
                </c:pt>
                <c:pt idx="15819">
                  <c:v>5.2980000000000008E-4</c:v>
                </c:pt>
                <c:pt idx="15820">
                  <c:v>5.3603000000000006E-4</c:v>
                </c:pt>
                <c:pt idx="15821">
                  <c:v>5.4539000000000009E-4</c:v>
                </c:pt>
                <c:pt idx="15822">
                  <c:v>5.2821000000000009E-4</c:v>
                </c:pt>
                <c:pt idx="15823">
                  <c:v>5.3104000000000009E-4</c:v>
                </c:pt>
                <c:pt idx="15824">
                  <c:v>5.2855000000000014E-4</c:v>
                </c:pt>
                <c:pt idx="15825">
                  <c:v>5.3790000000000012E-4</c:v>
                </c:pt>
                <c:pt idx="15826">
                  <c:v>5.2730000000000008E-4</c:v>
                </c:pt>
                <c:pt idx="15827">
                  <c:v>5.335400000000001E-4</c:v>
                </c:pt>
                <c:pt idx="15828">
                  <c:v>5.2439000000000012E-4</c:v>
                </c:pt>
                <c:pt idx="15829">
                  <c:v>5.191900000000001E-4</c:v>
                </c:pt>
                <c:pt idx="15830">
                  <c:v>5.3167000000000015E-4</c:v>
                </c:pt>
                <c:pt idx="15831">
                  <c:v>5.3139000000000007E-4</c:v>
                </c:pt>
                <c:pt idx="15832">
                  <c:v>5.3603000000000006E-4</c:v>
                </c:pt>
                <c:pt idx="15833">
                  <c:v>5.3603000000000006E-4</c:v>
                </c:pt>
                <c:pt idx="15834">
                  <c:v>5.2980000000000008E-4</c:v>
                </c:pt>
                <c:pt idx="15835">
                  <c:v>5.3541000000000005E-4</c:v>
                </c:pt>
                <c:pt idx="15836">
                  <c:v>5.3104000000000009E-4</c:v>
                </c:pt>
                <c:pt idx="15837">
                  <c:v>5.3965000000000013E-4</c:v>
                </c:pt>
                <c:pt idx="15838">
                  <c:v>5.3329000000000007E-4</c:v>
                </c:pt>
                <c:pt idx="15839">
                  <c:v>5.3902000000000008E-4</c:v>
                </c:pt>
                <c:pt idx="15840">
                  <c:v>5.4414000000000014E-4</c:v>
                </c:pt>
                <c:pt idx="15841">
                  <c:v>5.2294000000000017E-4</c:v>
                </c:pt>
                <c:pt idx="15842">
                  <c:v>5.3416000000000021E-4</c:v>
                </c:pt>
                <c:pt idx="15843">
                  <c:v>5.3977000000000007E-4</c:v>
                </c:pt>
                <c:pt idx="15844">
                  <c:v>5.3603000000000006E-4</c:v>
                </c:pt>
                <c:pt idx="15845">
                  <c:v>5.3711000000000015E-4</c:v>
                </c:pt>
                <c:pt idx="15846">
                  <c:v>5.3229000000000004E-4</c:v>
                </c:pt>
                <c:pt idx="15847">
                  <c:v>5.2980000000000008E-4</c:v>
                </c:pt>
                <c:pt idx="15848">
                  <c:v>5.2630000000000016E-4</c:v>
                </c:pt>
                <c:pt idx="15849">
                  <c:v>5.2481000000000012E-4</c:v>
                </c:pt>
                <c:pt idx="15850">
                  <c:v>5.2107000000000011E-4</c:v>
                </c:pt>
                <c:pt idx="15851">
                  <c:v>5.3075000000000008E-4</c:v>
                </c:pt>
                <c:pt idx="15852">
                  <c:v>5.2439000000000012E-4</c:v>
                </c:pt>
                <c:pt idx="15853">
                  <c:v>5.2730000000000008E-4</c:v>
                </c:pt>
                <c:pt idx="15854">
                  <c:v>5.4102000000000013E-4</c:v>
                </c:pt>
                <c:pt idx="15855">
                  <c:v>5.4347000000000011E-4</c:v>
                </c:pt>
                <c:pt idx="15856">
                  <c:v>5.3416000000000021E-4</c:v>
                </c:pt>
                <c:pt idx="15857">
                  <c:v>5.2793000000000024E-4</c:v>
                </c:pt>
                <c:pt idx="15858">
                  <c:v>5.3167000000000015E-4</c:v>
                </c:pt>
                <c:pt idx="15859">
                  <c:v>5.2231000000000011E-4</c:v>
                </c:pt>
                <c:pt idx="15860">
                  <c:v>5.2630000000000016E-4</c:v>
                </c:pt>
                <c:pt idx="15861">
                  <c:v>5.3104000000000009E-4</c:v>
                </c:pt>
                <c:pt idx="15862">
                  <c:v>5.5100000000000006E-4</c:v>
                </c:pt>
                <c:pt idx="15863">
                  <c:v>5.4102000000000013E-4</c:v>
                </c:pt>
                <c:pt idx="15864">
                  <c:v>5.5619000000000013E-4</c:v>
                </c:pt>
                <c:pt idx="15865">
                  <c:v>5.3790000000000012E-4</c:v>
                </c:pt>
                <c:pt idx="15866">
                  <c:v>5.2418000000000018E-4</c:v>
                </c:pt>
                <c:pt idx="15867">
                  <c:v>5.3202000000000013E-4</c:v>
                </c:pt>
                <c:pt idx="15868">
                  <c:v>5.3202000000000013E-4</c:v>
                </c:pt>
                <c:pt idx="15869">
                  <c:v>5.3666000000000011E-4</c:v>
                </c:pt>
                <c:pt idx="15870">
                  <c:v>5.358400000000001E-4</c:v>
                </c:pt>
                <c:pt idx="15871">
                  <c:v>5.3416000000000021E-4</c:v>
                </c:pt>
                <c:pt idx="15872">
                  <c:v>5.3728000000000011E-4</c:v>
                </c:pt>
                <c:pt idx="15873">
                  <c:v>5.335400000000001E-4</c:v>
                </c:pt>
                <c:pt idx="15874">
                  <c:v>5.3041999999999998E-4</c:v>
                </c:pt>
                <c:pt idx="15875">
                  <c:v>5.2855000000000014E-4</c:v>
                </c:pt>
                <c:pt idx="15876">
                  <c:v>5.3543999999999998E-4</c:v>
                </c:pt>
                <c:pt idx="15877">
                  <c:v>5.3926000000000006E-4</c:v>
                </c:pt>
                <c:pt idx="15878">
                  <c:v>5.4277000000000014E-4</c:v>
                </c:pt>
                <c:pt idx="15879">
                  <c:v>5.2072000000000012E-4</c:v>
                </c:pt>
                <c:pt idx="15880">
                  <c:v>5.3416000000000021E-4</c:v>
                </c:pt>
                <c:pt idx="15881">
                  <c:v>5.3520000000000011E-4</c:v>
                </c:pt>
                <c:pt idx="15882">
                  <c:v>5.2793000000000024E-4</c:v>
                </c:pt>
                <c:pt idx="15883">
                  <c:v>5.2793000000000024E-4</c:v>
                </c:pt>
                <c:pt idx="15884">
                  <c:v>5.2503000000000011E-4</c:v>
                </c:pt>
                <c:pt idx="15885">
                  <c:v>5.1740000000000011E-4</c:v>
                </c:pt>
                <c:pt idx="15886">
                  <c:v>5.4601000000000009E-4</c:v>
                </c:pt>
                <c:pt idx="15887">
                  <c:v>5.2107000000000011E-4</c:v>
                </c:pt>
                <c:pt idx="15888">
                  <c:v>5.3479000000000016E-4</c:v>
                </c:pt>
                <c:pt idx="15889">
                  <c:v>5.3790000000000012E-4</c:v>
                </c:pt>
                <c:pt idx="15890">
                  <c:v>5.3603000000000006E-4</c:v>
                </c:pt>
                <c:pt idx="15891">
                  <c:v>5.2376000000000007E-4</c:v>
                </c:pt>
                <c:pt idx="15892">
                  <c:v>5.358400000000001E-4</c:v>
                </c:pt>
                <c:pt idx="15893">
                  <c:v>5.2605000000000002E-4</c:v>
                </c:pt>
                <c:pt idx="15894">
                  <c:v>5.3479000000000016E-4</c:v>
                </c:pt>
                <c:pt idx="15895">
                  <c:v>5.3774000000000009E-4</c:v>
                </c:pt>
                <c:pt idx="15896">
                  <c:v>5.3041999999999998E-4</c:v>
                </c:pt>
                <c:pt idx="15897">
                  <c:v>5.3541000000000005E-4</c:v>
                </c:pt>
                <c:pt idx="15898">
                  <c:v>5.2376000000000007E-4</c:v>
                </c:pt>
                <c:pt idx="15899">
                  <c:v>5.3202000000000013E-4</c:v>
                </c:pt>
                <c:pt idx="15900">
                  <c:v>5.3541000000000005E-4</c:v>
                </c:pt>
                <c:pt idx="15901">
                  <c:v>5.2855000000000014E-4</c:v>
                </c:pt>
                <c:pt idx="15902">
                  <c:v>5.2980000000000008E-4</c:v>
                </c:pt>
                <c:pt idx="15903">
                  <c:v>5.2605000000000002E-4</c:v>
                </c:pt>
                <c:pt idx="15904">
                  <c:v>5.3416000000000021E-4</c:v>
                </c:pt>
                <c:pt idx="15905">
                  <c:v>5.3041999999999998E-4</c:v>
                </c:pt>
                <c:pt idx="15906">
                  <c:v>5.2917000000000014E-4</c:v>
                </c:pt>
                <c:pt idx="15907">
                  <c:v>5.3711000000000015E-4</c:v>
                </c:pt>
                <c:pt idx="15908">
                  <c:v>5.2793000000000024E-4</c:v>
                </c:pt>
                <c:pt idx="15909">
                  <c:v>5.2668000000000007E-4</c:v>
                </c:pt>
                <c:pt idx="15910">
                  <c:v>5.2884000000000015E-4</c:v>
                </c:pt>
                <c:pt idx="15911">
                  <c:v>5.2917000000000014E-4</c:v>
                </c:pt>
                <c:pt idx="15912">
                  <c:v>5.335400000000001E-4</c:v>
                </c:pt>
                <c:pt idx="15913">
                  <c:v>5.3541000000000005E-4</c:v>
                </c:pt>
                <c:pt idx="15914">
                  <c:v>5.3202000000000013E-4</c:v>
                </c:pt>
                <c:pt idx="15915">
                  <c:v>5.3139000000000007E-4</c:v>
                </c:pt>
                <c:pt idx="15916">
                  <c:v>5.3728000000000011E-4</c:v>
                </c:pt>
                <c:pt idx="15917">
                  <c:v>5.2793000000000024E-4</c:v>
                </c:pt>
                <c:pt idx="15918">
                  <c:v>5.3790000000000012E-4</c:v>
                </c:pt>
                <c:pt idx="15919">
                  <c:v>5.2793000000000024E-4</c:v>
                </c:pt>
                <c:pt idx="15920">
                  <c:v>5.3728000000000011E-4</c:v>
                </c:pt>
                <c:pt idx="15921">
                  <c:v>5.335400000000001E-4</c:v>
                </c:pt>
                <c:pt idx="15922">
                  <c:v>5.2107000000000011E-4</c:v>
                </c:pt>
                <c:pt idx="15923">
                  <c:v>5.2855000000000014E-4</c:v>
                </c:pt>
                <c:pt idx="15924">
                  <c:v>5.3728000000000011E-4</c:v>
                </c:pt>
                <c:pt idx="15925">
                  <c:v>5.1982000000000016E-4</c:v>
                </c:pt>
                <c:pt idx="15926">
                  <c:v>5.358400000000001E-4</c:v>
                </c:pt>
                <c:pt idx="15927">
                  <c:v>5.3266000000000012E-4</c:v>
                </c:pt>
                <c:pt idx="15928">
                  <c:v>5.2884000000000015E-4</c:v>
                </c:pt>
                <c:pt idx="15929">
                  <c:v>5.4040000000000013E-4</c:v>
                </c:pt>
                <c:pt idx="15930">
                  <c:v>5.191900000000001E-4</c:v>
                </c:pt>
                <c:pt idx="15931">
                  <c:v>5.3329000000000007E-4</c:v>
                </c:pt>
                <c:pt idx="15932">
                  <c:v>5.3541000000000005E-4</c:v>
                </c:pt>
                <c:pt idx="15933">
                  <c:v>5.2439000000000012E-4</c:v>
                </c:pt>
                <c:pt idx="15934">
                  <c:v>5.4352000000000024E-4</c:v>
                </c:pt>
                <c:pt idx="15935">
                  <c:v>5.2948000000000003E-4</c:v>
                </c:pt>
                <c:pt idx="15936">
                  <c:v>5.4856000000000024E-4</c:v>
                </c:pt>
                <c:pt idx="15937">
                  <c:v>5.2376000000000007E-4</c:v>
                </c:pt>
                <c:pt idx="15938">
                  <c:v>5.1483000000000008E-4</c:v>
                </c:pt>
                <c:pt idx="15939">
                  <c:v>5.2948000000000003E-4</c:v>
                </c:pt>
                <c:pt idx="15940">
                  <c:v>5.2884000000000015E-4</c:v>
                </c:pt>
                <c:pt idx="15941">
                  <c:v>5.3167000000000015E-4</c:v>
                </c:pt>
                <c:pt idx="15942">
                  <c:v>5.3329000000000007E-4</c:v>
                </c:pt>
                <c:pt idx="15943">
                  <c:v>5.3728000000000011E-4</c:v>
                </c:pt>
                <c:pt idx="15944">
                  <c:v>5.3790000000000012E-4</c:v>
                </c:pt>
                <c:pt idx="15945">
                  <c:v>5.3329000000000007E-4</c:v>
                </c:pt>
                <c:pt idx="15946">
                  <c:v>5.4352000000000024E-4</c:v>
                </c:pt>
                <c:pt idx="15947">
                  <c:v>5.1676000000000001E-4</c:v>
                </c:pt>
                <c:pt idx="15948">
                  <c:v>5.3915000000000007E-4</c:v>
                </c:pt>
                <c:pt idx="15949">
                  <c:v>5.2543000000000012E-4</c:v>
                </c:pt>
                <c:pt idx="15950">
                  <c:v>5.3167000000000015E-4</c:v>
                </c:pt>
                <c:pt idx="15951">
                  <c:v>5.1982000000000016E-4</c:v>
                </c:pt>
                <c:pt idx="15952">
                  <c:v>5.3291000000000015E-4</c:v>
                </c:pt>
                <c:pt idx="15953">
                  <c:v>5.1358000000000013E-4</c:v>
                </c:pt>
                <c:pt idx="15954">
                  <c:v>5.2980000000000008E-4</c:v>
                </c:pt>
                <c:pt idx="15955">
                  <c:v>5.3520000000000011E-4</c:v>
                </c:pt>
                <c:pt idx="15956">
                  <c:v>5.0859000000000006E-4</c:v>
                </c:pt>
                <c:pt idx="15957">
                  <c:v>5.3541000000000005E-4</c:v>
                </c:pt>
                <c:pt idx="15958">
                  <c:v>5.3075000000000008E-4</c:v>
                </c:pt>
                <c:pt idx="15959">
                  <c:v>5.2693000000000011E-4</c:v>
                </c:pt>
                <c:pt idx="15960">
                  <c:v>5.3666000000000011E-4</c:v>
                </c:pt>
                <c:pt idx="15961">
                  <c:v>5.3603000000000006E-4</c:v>
                </c:pt>
                <c:pt idx="15962">
                  <c:v>5.5973000000000014E-4</c:v>
                </c:pt>
                <c:pt idx="15963">
                  <c:v>5.5225000000000001E-4</c:v>
                </c:pt>
                <c:pt idx="15964">
                  <c:v>5.6347000000000016E-4</c:v>
                </c:pt>
                <c:pt idx="15965">
                  <c:v>5.6659000000000006E-4</c:v>
                </c:pt>
                <c:pt idx="15966">
                  <c:v>5.6636000000000013E-4</c:v>
                </c:pt>
                <c:pt idx="15967">
                  <c:v>5.5350000000000006E-4</c:v>
                </c:pt>
                <c:pt idx="15968">
                  <c:v>5.5661000000000013E-4</c:v>
                </c:pt>
                <c:pt idx="15969">
                  <c:v>5.6285000000000016E-4</c:v>
                </c:pt>
                <c:pt idx="15970">
                  <c:v>5.5491000000000015E-4</c:v>
                </c:pt>
                <c:pt idx="15971">
                  <c:v>5.5911000000000014E-4</c:v>
                </c:pt>
                <c:pt idx="15972">
                  <c:v>5.5412000000000007E-4</c:v>
                </c:pt>
                <c:pt idx="15973">
                  <c:v>5.6572000000000013E-4</c:v>
                </c:pt>
                <c:pt idx="15974">
                  <c:v>5.4601000000000009E-4</c:v>
                </c:pt>
                <c:pt idx="15975">
                  <c:v>5.6127000000000011E-4</c:v>
                </c:pt>
                <c:pt idx="15976">
                  <c:v>5.6159999999999999E-4</c:v>
                </c:pt>
                <c:pt idx="15977">
                  <c:v>5.5724000000000008E-4</c:v>
                </c:pt>
                <c:pt idx="15978">
                  <c:v>5.3838000000000009E-4</c:v>
                </c:pt>
                <c:pt idx="15979">
                  <c:v>5.5412000000000007E-4</c:v>
                </c:pt>
                <c:pt idx="15980">
                  <c:v>5.7470000000000015E-4</c:v>
                </c:pt>
                <c:pt idx="15981">
                  <c:v>5.5724000000000008E-4</c:v>
                </c:pt>
                <c:pt idx="15982">
                  <c:v>5.6098000000000009E-4</c:v>
                </c:pt>
                <c:pt idx="15983">
                  <c:v>5.5301000000000026E-4</c:v>
                </c:pt>
                <c:pt idx="15984">
                  <c:v>5.5809000000000013E-4</c:v>
                </c:pt>
                <c:pt idx="15985">
                  <c:v>5.4913000000000021E-4</c:v>
                </c:pt>
                <c:pt idx="15986">
                  <c:v>5.4352000000000024E-4</c:v>
                </c:pt>
                <c:pt idx="15987">
                  <c:v>5.5287000000000012E-4</c:v>
                </c:pt>
                <c:pt idx="15988">
                  <c:v>5.6700000000000012E-4</c:v>
                </c:pt>
                <c:pt idx="15989">
                  <c:v>5.4975000000000011E-4</c:v>
                </c:pt>
                <c:pt idx="15990">
                  <c:v>5.4913000000000021E-4</c:v>
                </c:pt>
                <c:pt idx="15991">
                  <c:v>5.641000000000001E-4</c:v>
                </c:pt>
                <c:pt idx="15992">
                  <c:v>5.5064000000000014E-4</c:v>
                </c:pt>
                <c:pt idx="15993">
                  <c:v>5.5973000000000014E-4</c:v>
                </c:pt>
                <c:pt idx="15994">
                  <c:v>5.6159999999999999E-4</c:v>
                </c:pt>
                <c:pt idx="15995">
                  <c:v>5.5100000000000006E-4</c:v>
                </c:pt>
                <c:pt idx="15996">
                  <c:v>5.5599000000000013E-4</c:v>
                </c:pt>
                <c:pt idx="15997">
                  <c:v>5.4975000000000011E-4</c:v>
                </c:pt>
                <c:pt idx="15998">
                  <c:v>5.5474000000000007E-4</c:v>
                </c:pt>
                <c:pt idx="15999">
                  <c:v>5.5848000000000009E-4</c:v>
                </c:pt>
                <c:pt idx="16000">
                  <c:v>5.4983000000000018E-4</c:v>
                </c:pt>
                <c:pt idx="16001">
                  <c:v>5.4913000000000021E-4</c:v>
                </c:pt>
                <c:pt idx="16002">
                  <c:v>5.5724000000000008E-4</c:v>
                </c:pt>
                <c:pt idx="16003">
                  <c:v>5.5911000000000014E-4</c:v>
                </c:pt>
                <c:pt idx="16004">
                  <c:v>5.5100000000000006E-4</c:v>
                </c:pt>
                <c:pt idx="16005">
                  <c:v>5.5100000000000006E-4</c:v>
                </c:pt>
                <c:pt idx="16006">
                  <c:v>5.4227000000000008E-4</c:v>
                </c:pt>
                <c:pt idx="16007">
                  <c:v>5.5046000000000012E-4</c:v>
                </c:pt>
                <c:pt idx="16008">
                  <c:v>5.5412000000000007E-4</c:v>
                </c:pt>
                <c:pt idx="16009">
                  <c:v>5.5301000000000026E-4</c:v>
                </c:pt>
                <c:pt idx="16010">
                  <c:v>5.5661000000000013E-4</c:v>
                </c:pt>
                <c:pt idx="16011">
                  <c:v>5.3902000000000008E-4</c:v>
                </c:pt>
                <c:pt idx="16012">
                  <c:v>5.5162000000000006E-4</c:v>
                </c:pt>
                <c:pt idx="16013">
                  <c:v>5.4410000000000027E-4</c:v>
                </c:pt>
                <c:pt idx="16014">
                  <c:v>5.6784000000000012E-4</c:v>
                </c:pt>
                <c:pt idx="16015">
                  <c:v>5.7018000000000021E-4</c:v>
                </c:pt>
                <c:pt idx="16016">
                  <c:v>5.5724000000000008E-4</c:v>
                </c:pt>
                <c:pt idx="16017">
                  <c:v>5.5537000000000013E-4</c:v>
                </c:pt>
                <c:pt idx="16018">
                  <c:v>5.5428000000000009E-4</c:v>
                </c:pt>
                <c:pt idx="16019">
                  <c:v>5.6159999999999999E-4</c:v>
                </c:pt>
                <c:pt idx="16020">
                  <c:v>5.5100000000000006E-4</c:v>
                </c:pt>
                <c:pt idx="16021">
                  <c:v>5.5100000000000006E-4</c:v>
                </c:pt>
                <c:pt idx="16022">
                  <c:v>5.4220000000000006E-4</c:v>
                </c:pt>
                <c:pt idx="16023">
                  <c:v>5.5619000000000013E-4</c:v>
                </c:pt>
                <c:pt idx="16024">
                  <c:v>5.4728000000000014E-4</c:v>
                </c:pt>
                <c:pt idx="16025">
                  <c:v>5.5173000000000006E-4</c:v>
                </c:pt>
                <c:pt idx="16026">
                  <c:v>5.6159999999999999E-4</c:v>
                </c:pt>
                <c:pt idx="16027">
                  <c:v>5.5287000000000012E-4</c:v>
                </c:pt>
                <c:pt idx="16028">
                  <c:v>5.5474000000000007E-4</c:v>
                </c:pt>
                <c:pt idx="16029">
                  <c:v>5.5350000000000006E-4</c:v>
                </c:pt>
                <c:pt idx="16030">
                  <c:v>5.6064000000000016E-4</c:v>
                </c:pt>
                <c:pt idx="16031">
                  <c:v>5.8904000000000009E-4</c:v>
                </c:pt>
                <c:pt idx="16032">
                  <c:v>5.6159999999999999E-4</c:v>
                </c:pt>
                <c:pt idx="16033">
                  <c:v>5.6098000000000009E-4</c:v>
                </c:pt>
                <c:pt idx="16034">
                  <c:v>5.1296000000000013E-4</c:v>
                </c:pt>
                <c:pt idx="16035">
                  <c:v>5.2294000000000017E-4</c:v>
                </c:pt>
                <c:pt idx="16036">
                  <c:v>5.5100000000000006E-4</c:v>
                </c:pt>
                <c:pt idx="16037">
                  <c:v>5.5100000000000006E-4</c:v>
                </c:pt>
                <c:pt idx="16038">
                  <c:v>5.3977000000000007E-4</c:v>
                </c:pt>
                <c:pt idx="16039">
                  <c:v>5.4919000000000018E-4</c:v>
                </c:pt>
                <c:pt idx="16040">
                  <c:v>5.3266000000000012E-4</c:v>
                </c:pt>
                <c:pt idx="16041">
                  <c:v>5.6659000000000006E-4</c:v>
                </c:pt>
                <c:pt idx="16042">
                  <c:v>5.4913000000000021E-4</c:v>
                </c:pt>
                <c:pt idx="16043">
                  <c:v>5.4538000000000015E-4</c:v>
                </c:pt>
                <c:pt idx="16044">
                  <c:v>5.5350000000000006E-4</c:v>
                </c:pt>
                <c:pt idx="16045">
                  <c:v>5.4792000000000024E-4</c:v>
                </c:pt>
                <c:pt idx="16046">
                  <c:v>5.5287000000000012E-4</c:v>
                </c:pt>
                <c:pt idx="16047">
                  <c:v>5.5599000000000013E-4</c:v>
                </c:pt>
                <c:pt idx="16048">
                  <c:v>5.5350000000000006E-4</c:v>
                </c:pt>
                <c:pt idx="16049">
                  <c:v>5.5474000000000007E-4</c:v>
                </c:pt>
                <c:pt idx="16050">
                  <c:v>5.4919000000000018E-4</c:v>
                </c:pt>
                <c:pt idx="16051">
                  <c:v>5.5412000000000007E-4</c:v>
                </c:pt>
                <c:pt idx="16052">
                  <c:v>5.5537000000000013E-4</c:v>
                </c:pt>
                <c:pt idx="16053">
                  <c:v>5.4347000000000011E-4</c:v>
                </c:pt>
                <c:pt idx="16054">
                  <c:v>5.4726000000000015E-4</c:v>
                </c:pt>
                <c:pt idx="16055">
                  <c:v>5.4856000000000024E-4</c:v>
                </c:pt>
                <c:pt idx="16056">
                  <c:v>5.4913000000000021E-4</c:v>
                </c:pt>
                <c:pt idx="16057">
                  <c:v>5.4601000000000009E-4</c:v>
                </c:pt>
                <c:pt idx="16058">
                  <c:v>5.5428000000000009E-4</c:v>
                </c:pt>
                <c:pt idx="16059">
                  <c:v>5.4913000000000021E-4</c:v>
                </c:pt>
                <c:pt idx="16060">
                  <c:v>5.4726000000000015E-4</c:v>
                </c:pt>
                <c:pt idx="16061">
                  <c:v>5.5046000000000012E-4</c:v>
                </c:pt>
                <c:pt idx="16062">
                  <c:v>5.4913000000000021E-4</c:v>
                </c:pt>
                <c:pt idx="16063">
                  <c:v>5.485100000000001E-4</c:v>
                </c:pt>
                <c:pt idx="16064">
                  <c:v>5.4788000000000026E-4</c:v>
                </c:pt>
                <c:pt idx="16065">
                  <c:v>5.4913000000000021E-4</c:v>
                </c:pt>
                <c:pt idx="16066">
                  <c:v>5.6444999999999998E-4</c:v>
                </c:pt>
                <c:pt idx="16067">
                  <c:v>5.5599000000000013E-4</c:v>
                </c:pt>
                <c:pt idx="16068">
                  <c:v>5.5162000000000006E-4</c:v>
                </c:pt>
                <c:pt idx="16069">
                  <c:v>5.4414000000000014E-4</c:v>
                </c:pt>
                <c:pt idx="16070">
                  <c:v>5.4347000000000011E-4</c:v>
                </c:pt>
                <c:pt idx="16071">
                  <c:v>5.4919000000000018E-4</c:v>
                </c:pt>
                <c:pt idx="16072">
                  <c:v>5.5287000000000012E-4</c:v>
                </c:pt>
                <c:pt idx="16073">
                  <c:v>5.4726000000000015E-4</c:v>
                </c:pt>
                <c:pt idx="16074">
                  <c:v>5.5350000000000006E-4</c:v>
                </c:pt>
                <c:pt idx="16075">
                  <c:v>5.4476000000000014E-4</c:v>
                </c:pt>
                <c:pt idx="16076">
                  <c:v>5.5412000000000007E-4</c:v>
                </c:pt>
                <c:pt idx="16077">
                  <c:v>5.5046000000000012E-4</c:v>
                </c:pt>
                <c:pt idx="16078">
                  <c:v>5.4414000000000014E-4</c:v>
                </c:pt>
                <c:pt idx="16079">
                  <c:v>5.4347000000000011E-4</c:v>
                </c:pt>
                <c:pt idx="16080">
                  <c:v>5.5350000000000006E-4</c:v>
                </c:pt>
                <c:pt idx="16081">
                  <c:v>5.4856000000000024E-4</c:v>
                </c:pt>
                <c:pt idx="16082">
                  <c:v>5.5287000000000012E-4</c:v>
                </c:pt>
                <c:pt idx="16083">
                  <c:v>5.6036000000000009E-4</c:v>
                </c:pt>
                <c:pt idx="16084">
                  <c:v>5.5287000000000012E-4</c:v>
                </c:pt>
                <c:pt idx="16085">
                  <c:v>5.3902000000000008E-4</c:v>
                </c:pt>
                <c:pt idx="16086">
                  <c:v>5.5474000000000007E-4</c:v>
                </c:pt>
                <c:pt idx="16087">
                  <c:v>5.5746000000000007E-4</c:v>
                </c:pt>
                <c:pt idx="16088">
                  <c:v>5.5225000000000001E-4</c:v>
                </c:pt>
                <c:pt idx="16089">
                  <c:v>5.4102000000000013E-4</c:v>
                </c:pt>
                <c:pt idx="16090">
                  <c:v>5.5555000000000003E-4</c:v>
                </c:pt>
                <c:pt idx="16091">
                  <c:v>5.5038000000000016E-4</c:v>
                </c:pt>
                <c:pt idx="16092">
                  <c:v>5.4788000000000026E-4</c:v>
                </c:pt>
                <c:pt idx="16093">
                  <c:v>5.5724000000000008E-4</c:v>
                </c:pt>
                <c:pt idx="16094">
                  <c:v>5.5173000000000006E-4</c:v>
                </c:pt>
                <c:pt idx="16095">
                  <c:v>5.5428000000000009E-4</c:v>
                </c:pt>
                <c:pt idx="16096">
                  <c:v>5.3915000000000007E-4</c:v>
                </c:pt>
                <c:pt idx="16097">
                  <c:v>5.4227000000000008E-4</c:v>
                </c:pt>
                <c:pt idx="16098">
                  <c:v>5.5661000000000013E-4</c:v>
                </c:pt>
                <c:pt idx="16099">
                  <c:v>5.5301000000000026E-4</c:v>
                </c:pt>
                <c:pt idx="16100">
                  <c:v>5.5038000000000016E-4</c:v>
                </c:pt>
                <c:pt idx="16101">
                  <c:v>5.5474000000000007E-4</c:v>
                </c:pt>
                <c:pt idx="16102">
                  <c:v>5.4913000000000021E-4</c:v>
                </c:pt>
                <c:pt idx="16103">
                  <c:v>5.4410000000000027E-4</c:v>
                </c:pt>
                <c:pt idx="16104">
                  <c:v>5.5287000000000012E-4</c:v>
                </c:pt>
                <c:pt idx="16105">
                  <c:v>5.4665000000000009E-4</c:v>
                </c:pt>
                <c:pt idx="16106">
                  <c:v>5.4726000000000015E-4</c:v>
                </c:pt>
                <c:pt idx="16107">
                  <c:v>5.4156000000000007E-4</c:v>
                </c:pt>
                <c:pt idx="16108">
                  <c:v>5.5162000000000006E-4</c:v>
                </c:pt>
                <c:pt idx="16109">
                  <c:v>5.5287000000000012E-4</c:v>
                </c:pt>
                <c:pt idx="16110">
                  <c:v>5.5162000000000006E-4</c:v>
                </c:pt>
                <c:pt idx="16111">
                  <c:v>5.4156000000000007E-4</c:v>
                </c:pt>
                <c:pt idx="16112">
                  <c:v>5.4476000000000014E-4</c:v>
                </c:pt>
                <c:pt idx="16113">
                  <c:v>5.5225000000000001E-4</c:v>
                </c:pt>
                <c:pt idx="16114">
                  <c:v>5.5237000000000016E-4</c:v>
                </c:pt>
                <c:pt idx="16115">
                  <c:v>5.4788000000000026E-4</c:v>
                </c:pt>
                <c:pt idx="16116">
                  <c:v>5.6347000000000016E-4</c:v>
                </c:pt>
                <c:pt idx="16117">
                  <c:v>5.619100000000001E-4</c:v>
                </c:pt>
                <c:pt idx="16118">
                  <c:v>5.4476000000000014E-4</c:v>
                </c:pt>
                <c:pt idx="16119">
                  <c:v>5.5301000000000026E-4</c:v>
                </c:pt>
                <c:pt idx="16120">
                  <c:v>5.5724000000000008E-4</c:v>
                </c:pt>
                <c:pt idx="16121">
                  <c:v>5.5786000000000008E-4</c:v>
                </c:pt>
                <c:pt idx="16122">
                  <c:v>5.6064000000000016E-4</c:v>
                </c:pt>
                <c:pt idx="16123">
                  <c:v>5.4728000000000014E-4</c:v>
                </c:pt>
                <c:pt idx="16124">
                  <c:v>5.4788000000000026E-4</c:v>
                </c:pt>
                <c:pt idx="16125">
                  <c:v>5.3541000000000005E-4</c:v>
                </c:pt>
                <c:pt idx="16126">
                  <c:v>5.1867000000000026E-4</c:v>
                </c:pt>
                <c:pt idx="16127">
                  <c:v>5.4601000000000009E-4</c:v>
                </c:pt>
                <c:pt idx="16128">
                  <c:v>5.6223000000000004E-4</c:v>
                </c:pt>
                <c:pt idx="16129">
                  <c:v>5.6444999999999998E-4</c:v>
                </c:pt>
                <c:pt idx="16130">
                  <c:v>5.5412000000000007E-4</c:v>
                </c:pt>
                <c:pt idx="16131">
                  <c:v>5.4029000000000013E-4</c:v>
                </c:pt>
                <c:pt idx="16132">
                  <c:v>5.4788000000000026E-4</c:v>
                </c:pt>
                <c:pt idx="16133">
                  <c:v>5.6159999999999999E-4</c:v>
                </c:pt>
                <c:pt idx="16134">
                  <c:v>5.4539000000000009E-4</c:v>
                </c:pt>
                <c:pt idx="16135">
                  <c:v>5.4788000000000026E-4</c:v>
                </c:pt>
                <c:pt idx="16136">
                  <c:v>5.5786000000000008E-4</c:v>
                </c:pt>
                <c:pt idx="16137">
                  <c:v>5.5412000000000007E-4</c:v>
                </c:pt>
                <c:pt idx="16138">
                  <c:v>5.5162000000000006E-4</c:v>
                </c:pt>
                <c:pt idx="16139">
                  <c:v>5.5786000000000008E-4</c:v>
                </c:pt>
                <c:pt idx="16140">
                  <c:v>5.485100000000001E-4</c:v>
                </c:pt>
                <c:pt idx="16141">
                  <c:v>5.5237000000000016E-4</c:v>
                </c:pt>
                <c:pt idx="16142">
                  <c:v>5.4728000000000014E-4</c:v>
                </c:pt>
                <c:pt idx="16143">
                  <c:v>5.5474000000000007E-4</c:v>
                </c:pt>
                <c:pt idx="16144">
                  <c:v>5.6659000000000006E-4</c:v>
                </c:pt>
                <c:pt idx="16145">
                  <c:v>5.5100000000000006E-4</c:v>
                </c:pt>
                <c:pt idx="16146">
                  <c:v>5.5225000000000001E-4</c:v>
                </c:pt>
                <c:pt idx="16147">
                  <c:v>5.5100000000000006E-4</c:v>
                </c:pt>
                <c:pt idx="16148">
                  <c:v>5.4726000000000015E-4</c:v>
                </c:pt>
                <c:pt idx="16149">
                  <c:v>5.4664000000000015E-4</c:v>
                </c:pt>
                <c:pt idx="16150">
                  <c:v>5.5619000000000013E-4</c:v>
                </c:pt>
                <c:pt idx="16151">
                  <c:v>5.5100000000000006E-4</c:v>
                </c:pt>
                <c:pt idx="16152">
                  <c:v>5.4726000000000015E-4</c:v>
                </c:pt>
                <c:pt idx="16153">
                  <c:v>5.4788000000000026E-4</c:v>
                </c:pt>
                <c:pt idx="16154">
                  <c:v>5.5225000000000001E-4</c:v>
                </c:pt>
                <c:pt idx="16155">
                  <c:v>5.5555000000000003E-4</c:v>
                </c:pt>
                <c:pt idx="16156">
                  <c:v>5.5100000000000006E-4</c:v>
                </c:pt>
                <c:pt idx="16157">
                  <c:v>5.5724000000000008E-4</c:v>
                </c:pt>
                <c:pt idx="16158">
                  <c:v>5.5350000000000006E-4</c:v>
                </c:pt>
                <c:pt idx="16159">
                  <c:v>5.5110000000000011E-4</c:v>
                </c:pt>
                <c:pt idx="16160">
                  <c:v>5.5724000000000008E-4</c:v>
                </c:pt>
                <c:pt idx="16161">
                  <c:v>5.5046000000000012E-4</c:v>
                </c:pt>
                <c:pt idx="16162">
                  <c:v>5.4538000000000015E-4</c:v>
                </c:pt>
                <c:pt idx="16163">
                  <c:v>5.4975000000000011E-4</c:v>
                </c:pt>
                <c:pt idx="16164">
                  <c:v>5.4414000000000014E-4</c:v>
                </c:pt>
                <c:pt idx="16165">
                  <c:v>5.3853000000000006E-4</c:v>
                </c:pt>
                <c:pt idx="16166">
                  <c:v>5.5046000000000012E-4</c:v>
                </c:pt>
                <c:pt idx="16167">
                  <c:v>5.5661000000000013E-4</c:v>
                </c:pt>
                <c:pt idx="16168">
                  <c:v>5.5301000000000026E-4</c:v>
                </c:pt>
                <c:pt idx="16169">
                  <c:v>5.5661000000000013E-4</c:v>
                </c:pt>
                <c:pt idx="16170">
                  <c:v>5.5619000000000013E-4</c:v>
                </c:pt>
                <c:pt idx="16171">
                  <c:v>5.5301000000000026E-4</c:v>
                </c:pt>
                <c:pt idx="16172">
                  <c:v>5.485100000000001E-4</c:v>
                </c:pt>
                <c:pt idx="16173">
                  <c:v>5.4913000000000021E-4</c:v>
                </c:pt>
                <c:pt idx="16174">
                  <c:v>5.4975000000000011E-4</c:v>
                </c:pt>
                <c:pt idx="16175">
                  <c:v>5.4410000000000027E-4</c:v>
                </c:pt>
                <c:pt idx="16176">
                  <c:v>5.4913000000000021E-4</c:v>
                </c:pt>
                <c:pt idx="16177">
                  <c:v>5.6098000000000009E-4</c:v>
                </c:pt>
                <c:pt idx="16178">
                  <c:v>5.4788000000000026E-4</c:v>
                </c:pt>
                <c:pt idx="16179">
                  <c:v>5.4726000000000015E-4</c:v>
                </c:pt>
                <c:pt idx="16180">
                  <c:v>5.4728000000000014E-4</c:v>
                </c:pt>
                <c:pt idx="16181">
                  <c:v>5.4975000000000011E-4</c:v>
                </c:pt>
                <c:pt idx="16182">
                  <c:v>5.5364000000000021E-4</c:v>
                </c:pt>
                <c:pt idx="16183">
                  <c:v>5.4474000000000026E-4</c:v>
                </c:pt>
                <c:pt idx="16184">
                  <c:v>5.4352000000000024E-4</c:v>
                </c:pt>
                <c:pt idx="16185">
                  <c:v>5.5038000000000016E-4</c:v>
                </c:pt>
                <c:pt idx="16186">
                  <c:v>5.4539000000000009E-4</c:v>
                </c:pt>
                <c:pt idx="16187">
                  <c:v>5.5100000000000006E-4</c:v>
                </c:pt>
                <c:pt idx="16188">
                  <c:v>5.5038000000000016E-4</c:v>
                </c:pt>
                <c:pt idx="16189">
                  <c:v>5.4913000000000021E-4</c:v>
                </c:pt>
                <c:pt idx="16190">
                  <c:v>5.4728000000000014E-4</c:v>
                </c:pt>
                <c:pt idx="16191">
                  <c:v>5.5173000000000006E-4</c:v>
                </c:pt>
                <c:pt idx="16192">
                  <c:v>5.4664000000000015E-4</c:v>
                </c:pt>
                <c:pt idx="16193">
                  <c:v>5.4975000000000011E-4</c:v>
                </c:pt>
                <c:pt idx="16194">
                  <c:v>5.5038000000000016E-4</c:v>
                </c:pt>
                <c:pt idx="16195">
                  <c:v>5.4975000000000011E-4</c:v>
                </c:pt>
                <c:pt idx="16196">
                  <c:v>5.5661000000000013E-4</c:v>
                </c:pt>
                <c:pt idx="16197">
                  <c:v>5.4102000000000013E-4</c:v>
                </c:pt>
                <c:pt idx="16198">
                  <c:v>5.4289000000000008E-4</c:v>
                </c:pt>
                <c:pt idx="16199">
                  <c:v>5.5110000000000011E-4</c:v>
                </c:pt>
                <c:pt idx="16200">
                  <c:v>5.4539000000000009E-4</c:v>
                </c:pt>
                <c:pt idx="16201">
                  <c:v>5.5599000000000013E-4</c:v>
                </c:pt>
                <c:pt idx="16202">
                  <c:v>5.5364000000000021E-4</c:v>
                </c:pt>
                <c:pt idx="16203">
                  <c:v>5.4975000000000011E-4</c:v>
                </c:pt>
                <c:pt idx="16204">
                  <c:v>5.4975000000000011E-4</c:v>
                </c:pt>
                <c:pt idx="16205">
                  <c:v>5.5619000000000013E-4</c:v>
                </c:pt>
                <c:pt idx="16206">
                  <c:v>5.5619000000000013E-4</c:v>
                </c:pt>
                <c:pt idx="16207">
                  <c:v>5.4664000000000015E-4</c:v>
                </c:pt>
                <c:pt idx="16208">
                  <c:v>5.5555000000000003E-4</c:v>
                </c:pt>
                <c:pt idx="16209">
                  <c:v>5.5225000000000001E-4</c:v>
                </c:pt>
                <c:pt idx="16210">
                  <c:v>5.4227000000000008E-4</c:v>
                </c:pt>
                <c:pt idx="16211">
                  <c:v>5.5911000000000014E-4</c:v>
                </c:pt>
                <c:pt idx="16212">
                  <c:v>5.4539000000000009E-4</c:v>
                </c:pt>
                <c:pt idx="16213">
                  <c:v>5.5786000000000008E-4</c:v>
                </c:pt>
                <c:pt idx="16214">
                  <c:v>5.4975000000000011E-4</c:v>
                </c:pt>
                <c:pt idx="16215">
                  <c:v>5.4220000000000006E-4</c:v>
                </c:pt>
                <c:pt idx="16216">
                  <c:v>5.5412000000000007E-4</c:v>
                </c:pt>
                <c:pt idx="16217">
                  <c:v>5.4726000000000015E-4</c:v>
                </c:pt>
                <c:pt idx="16218">
                  <c:v>5.4975000000000011E-4</c:v>
                </c:pt>
                <c:pt idx="16219">
                  <c:v>5.5110000000000011E-4</c:v>
                </c:pt>
                <c:pt idx="16220">
                  <c:v>5.5162000000000006E-4</c:v>
                </c:pt>
                <c:pt idx="16221">
                  <c:v>5.5287000000000012E-4</c:v>
                </c:pt>
                <c:pt idx="16222">
                  <c:v>5.4983000000000018E-4</c:v>
                </c:pt>
                <c:pt idx="16223">
                  <c:v>5.485100000000001E-4</c:v>
                </c:pt>
                <c:pt idx="16224">
                  <c:v>5.4856000000000024E-4</c:v>
                </c:pt>
                <c:pt idx="16225">
                  <c:v>5.4726000000000015E-4</c:v>
                </c:pt>
                <c:pt idx="16226">
                  <c:v>5.5162000000000006E-4</c:v>
                </c:pt>
                <c:pt idx="16227">
                  <c:v>5.4601000000000009E-4</c:v>
                </c:pt>
                <c:pt idx="16228">
                  <c:v>5.5110000000000011E-4</c:v>
                </c:pt>
                <c:pt idx="16229">
                  <c:v>5.5038000000000016E-4</c:v>
                </c:pt>
                <c:pt idx="16230">
                  <c:v>5.485100000000001E-4</c:v>
                </c:pt>
                <c:pt idx="16231">
                  <c:v>5.4601000000000009E-4</c:v>
                </c:pt>
                <c:pt idx="16232">
                  <c:v>5.5038000000000016E-4</c:v>
                </c:pt>
                <c:pt idx="16233">
                  <c:v>5.4728000000000014E-4</c:v>
                </c:pt>
                <c:pt idx="16234">
                  <c:v>5.4102000000000013E-4</c:v>
                </c:pt>
                <c:pt idx="16235">
                  <c:v>5.5809000000000013E-4</c:v>
                </c:pt>
                <c:pt idx="16236">
                  <c:v>5.5162000000000006E-4</c:v>
                </c:pt>
                <c:pt idx="16237">
                  <c:v>5.4726000000000015E-4</c:v>
                </c:pt>
                <c:pt idx="16238">
                  <c:v>5.5412000000000007E-4</c:v>
                </c:pt>
                <c:pt idx="16239">
                  <c:v>5.6223000000000004E-4</c:v>
                </c:pt>
                <c:pt idx="16240">
                  <c:v>5.5110000000000011E-4</c:v>
                </c:pt>
                <c:pt idx="16241">
                  <c:v>5.5537000000000013E-4</c:v>
                </c:pt>
                <c:pt idx="16242">
                  <c:v>5.5474000000000007E-4</c:v>
                </c:pt>
                <c:pt idx="16243">
                  <c:v>5.4289000000000008E-4</c:v>
                </c:pt>
                <c:pt idx="16244">
                  <c:v>5.485100000000001E-4</c:v>
                </c:pt>
                <c:pt idx="16245">
                  <c:v>5.5287000000000012E-4</c:v>
                </c:pt>
                <c:pt idx="16246">
                  <c:v>5.5225000000000001E-4</c:v>
                </c:pt>
                <c:pt idx="16247">
                  <c:v>5.4410000000000027E-4</c:v>
                </c:pt>
                <c:pt idx="16248">
                  <c:v>5.5724000000000008E-4</c:v>
                </c:pt>
                <c:pt idx="16249">
                  <c:v>5.5287000000000012E-4</c:v>
                </c:pt>
                <c:pt idx="16250">
                  <c:v>5.5100000000000006E-4</c:v>
                </c:pt>
                <c:pt idx="16251">
                  <c:v>5.5046000000000012E-4</c:v>
                </c:pt>
                <c:pt idx="16252">
                  <c:v>5.5412000000000007E-4</c:v>
                </c:pt>
                <c:pt idx="16253">
                  <c:v>5.4414000000000014E-4</c:v>
                </c:pt>
                <c:pt idx="16254">
                  <c:v>5.4601000000000009E-4</c:v>
                </c:pt>
                <c:pt idx="16255">
                  <c:v>5.5911000000000014E-4</c:v>
                </c:pt>
                <c:pt idx="16256">
                  <c:v>5.4029000000000013E-4</c:v>
                </c:pt>
                <c:pt idx="16257">
                  <c:v>5.4476000000000014E-4</c:v>
                </c:pt>
                <c:pt idx="16258">
                  <c:v>5.5682000000000008E-4</c:v>
                </c:pt>
                <c:pt idx="16259">
                  <c:v>5.4227000000000008E-4</c:v>
                </c:pt>
                <c:pt idx="16260">
                  <c:v>5.5287000000000012E-4</c:v>
                </c:pt>
                <c:pt idx="16261">
                  <c:v>5.4665000000000009E-4</c:v>
                </c:pt>
                <c:pt idx="16262">
                  <c:v>5.5474000000000007E-4</c:v>
                </c:pt>
                <c:pt idx="16263">
                  <c:v>5.3711000000000015E-4</c:v>
                </c:pt>
                <c:pt idx="16264">
                  <c:v>5.5491000000000015E-4</c:v>
                </c:pt>
                <c:pt idx="16265">
                  <c:v>5.5046000000000012E-4</c:v>
                </c:pt>
                <c:pt idx="16266">
                  <c:v>5.4227000000000008E-4</c:v>
                </c:pt>
                <c:pt idx="16267">
                  <c:v>5.4352000000000024E-4</c:v>
                </c:pt>
                <c:pt idx="16268">
                  <c:v>5.4788000000000026E-4</c:v>
                </c:pt>
                <c:pt idx="16269">
                  <c:v>5.4352000000000024E-4</c:v>
                </c:pt>
                <c:pt idx="16270">
                  <c:v>5.4913000000000021E-4</c:v>
                </c:pt>
                <c:pt idx="16271">
                  <c:v>5.4040000000000013E-4</c:v>
                </c:pt>
                <c:pt idx="16272">
                  <c:v>5.5537000000000013E-4</c:v>
                </c:pt>
                <c:pt idx="16273">
                  <c:v>5.4726000000000015E-4</c:v>
                </c:pt>
                <c:pt idx="16274">
                  <c:v>5.4728000000000014E-4</c:v>
                </c:pt>
                <c:pt idx="16275">
                  <c:v>5.5350000000000006E-4</c:v>
                </c:pt>
                <c:pt idx="16276">
                  <c:v>5.5225000000000001E-4</c:v>
                </c:pt>
                <c:pt idx="16277">
                  <c:v>5.485100000000001E-4</c:v>
                </c:pt>
                <c:pt idx="16278">
                  <c:v>5.4665000000000009E-4</c:v>
                </c:pt>
                <c:pt idx="16279">
                  <c:v>5.4726000000000015E-4</c:v>
                </c:pt>
                <c:pt idx="16280">
                  <c:v>5.3853000000000006E-4</c:v>
                </c:pt>
                <c:pt idx="16281">
                  <c:v>5.3666000000000011E-4</c:v>
                </c:pt>
                <c:pt idx="16282">
                  <c:v>5.5162000000000006E-4</c:v>
                </c:pt>
                <c:pt idx="16283">
                  <c:v>5.4728000000000014E-4</c:v>
                </c:pt>
                <c:pt idx="16284">
                  <c:v>5.4601000000000009E-4</c:v>
                </c:pt>
                <c:pt idx="16285">
                  <c:v>5.4352000000000024E-4</c:v>
                </c:pt>
                <c:pt idx="16286">
                  <c:v>5.4476000000000014E-4</c:v>
                </c:pt>
                <c:pt idx="16287">
                  <c:v>5.5661000000000013E-4</c:v>
                </c:pt>
                <c:pt idx="16288">
                  <c:v>5.3902000000000008E-4</c:v>
                </c:pt>
                <c:pt idx="16289">
                  <c:v>5.4220000000000006E-4</c:v>
                </c:pt>
                <c:pt idx="16290">
                  <c:v>5.4414000000000014E-4</c:v>
                </c:pt>
                <c:pt idx="16291">
                  <c:v>5.4913000000000021E-4</c:v>
                </c:pt>
                <c:pt idx="16292">
                  <c:v>5.4538000000000015E-4</c:v>
                </c:pt>
                <c:pt idx="16293">
                  <c:v>5.4539000000000009E-4</c:v>
                </c:pt>
                <c:pt idx="16294">
                  <c:v>5.4856000000000024E-4</c:v>
                </c:pt>
                <c:pt idx="16295">
                  <c:v>5.5162000000000006E-4</c:v>
                </c:pt>
                <c:pt idx="16296">
                  <c:v>5.5162000000000006E-4</c:v>
                </c:pt>
                <c:pt idx="16297">
                  <c:v>5.5428000000000009E-4</c:v>
                </c:pt>
                <c:pt idx="16298">
                  <c:v>5.5724000000000008E-4</c:v>
                </c:pt>
                <c:pt idx="16299">
                  <c:v>5.3775000000000003E-4</c:v>
                </c:pt>
                <c:pt idx="16300">
                  <c:v>5.4352000000000024E-4</c:v>
                </c:pt>
                <c:pt idx="16301">
                  <c:v>5.4919000000000018E-4</c:v>
                </c:pt>
                <c:pt idx="16302">
                  <c:v>5.5350000000000006E-4</c:v>
                </c:pt>
                <c:pt idx="16303">
                  <c:v>5.4664000000000015E-4</c:v>
                </c:pt>
                <c:pt idx="16304">
                  <c:v>5.4856000000000024E-4</c:v>
                </c:pt>
                <c:pt idx="16305">
                  <c:v>5.3790000000000012E-4</c:v>
                </c:pt>
                <c:pt idx="16306">
                  <c:v>5.4792000000000024E-4</c:v>
                </c:pt>
                <c:pt idx="16307">
                  <c:v>5.4102000000000013E-4</c:v>
                </c:pt>
                <c:pt idx="16308">
                  <c:v>5.5162000000000006E-4</c:v>
                </c:pt>
                <c:pt idx="16309">
                  <c:v>5.5911000000000014E-4</c:v>
                </c:pt>
                <c:pt idx="16310">
                  <c:v>5.5619000000000013E-4</c:v>
                </c:pt>
                <c:pt idx="16311">
                  <c:v>5.3790000000000012E-4</c:v>
                </c:pt>
                <c:pt idx="16312">
                  <c:v>5.5661000000000013E-4</c:v>
                </c:pt>
                <c:pt idx="16313">
                  <c:v>5.5412000000000007E-4</c:v>
                </c:pt>
                <c:pt idx="16314">
                  <c:v>5.5937000000000011E-4</c:v>
                </c:pt>
                <c:pt idx="16315">
                  <c:v>5.5287000000000012E-4</c:v>
                </c:pt>
                <c:pt idx="16316">
                  <c:v>5.5848000000000009E-4</c:v>
                </c:pt>
                <c:pt idx="16317">
                  <c:v>5.5225000000000001E-4</c:v>
                </c:pt>
                <c:pt idx="16318">
                  <c:v>5.4092000000000018E-4</c:v>
                </c:pt>
                <c:pt idx="16319">
                  <c:v>5.4220000000000006E-4</c:v>
                </c:pt>
                <c:pt idx="16320">
                  <c:v>5.4913000000000021E-4</c:v>
                </c:pt>
                <c:pt idx="16321">
                  <c:v>5.3978000000000001E-4</c:v>
                </c:pt>
                <c:pt idx="16322">
                  <c:v>5.4601000000000009E-4</c:v>
                </c:pt>
                <c:pt idx="16323">
                  <c:v>5.4102000000000013E-4</c:v>
                </c:pt>
                <c:pt idx="16324">
                  <c:v>5.3728000000000011E-4</c:v>
                </c:pt>
                <c:pt idx="16325">
                  <c:v>5.4347000000000011E-4</c:v>
                </c:pt>
                <c:pt idx="16326">
                  <c:v>5.4975000000000011E-4</c:v>
                </c:pt>
                <c:pt idx="16327">
                  <c:v>5.4601000000000009E-4</c:v>
                </c:pt>
                <c:pt idx="16328">
                  <c:v>5.4029000000000013E-4</c:v>
                </c:pt>
                <c:pt idx="16329">
                  <c:v>5.4092000000000018E-4</c:v>
                </c:pt>
                <c:pt idx="16330">
                  <c:v>5.6472000000000011E-4</c:v>
                </c:pt>
                <c:pt idx="16331">
                  <c:v>5.2356000000000006E-4</c:v>
                </c:pt>
                <c:pt idx="16332">
                  <c:v>5.4102000000000013E-4</c:v>
                </c:pt>
                <c:pt idx="16333">
                  <c:v>5.3965000000000013E-4</c:v>
                </c:pt>
                <c:pt idx="16334">
                  <c:v>5.4220000000000006E-4</c:v>
                </c:pt>
                <c:pt idx="16335">
                  <c:v>5.3416000000000021E-4</c:v>
                </c:pt>
                <c:pt idx="16336">
                  <c:v>5.3853000000000006E-4</c:v>
                </c:pt>
                <c:pt idx="16337">
                  <c:v>5.4539000000000009E-4</c:v>
                </c:pt>
                <c:pt idx="16338">
                  <c:v>5.3266000000000012E-4</c:v>
                </c:pt>
                <c:pt idx="16339">
                  <c:v>5.4664000000000015E-4</c:v>
                </c:pt>
                <c:pt idx="16340">
                  <c:v>5.3728000000000011E-4</c:v>
                </c:pt>
                <c:pt idx="16341">
                  <c:v>5.4726000000000015E-4</c:v>
                </c:pt>
                <c:pt idx="16342">
                  <c:v>5.4726000000000015E-4</c:v>
                </c:pt>
                <c:pt idx="16343">
                  <c:v>5.4726000000000015E-4</c:v>
                </c:pt>
                <c:pt idx="16344">
                  <c:v>5.3520000000000011E-4</c:v>
                </c:pt>
                <c:pt idx="16345">
                  <c:v>5.4102000000000013E-4</c:v>
                </c:pt>
                <c:pt idx="16346">
                  <c:v>5.4102000000000013E-4</c:v>
                </c:pt>
                <c:pt idx="16347">
                  <c:v>5.3915000000000007E-4</c:v>
                </c:pt>
                <c:pt idx="16348">
                  <c:v>5.3915000000000007E-4</c:v>
                </c:pt>
                <c:pt idx="16349">
                  <c:v>5.3329000000000007E-4</c:v>
                </c:pt>
                <c:pt idx="16350">
                  <c:v>5.3541000000000005E-4</c:v>
                </c:pt>
                <c:pt idx="16351">
                  <c:v>5.3711000000000015E-4</c:v>
                </c:pt>
                <c:pt idx="16352">
                  <c:v>5.3915000000000007E-4</c:v>
                </c:pt>
                <c:pt idx="16353">
                  <c:v>5.4165000000000018E-4</c:v>
                </c:pt>
                <c:pt idx="16354">
                  <c:v>5.5287000000000012E-4</c:v>
                </c:pt>
                <c:pt idx="16355">
                  <c:v>5.4347000000000011E-4</c:v>
                </c:pt>
                <c:pt idx="16356">
                  <c:v>5.485100000000001E-4</c:v>
                </c:pt>
                <c:pt idx="16357">
                  <c:v>5.4352000000000024E-4</c:v>
                </c:pt>
                <c:pt idx="16358">
                  <c:v>5.0786000000000006E-4</c:v>
                </c:pt>
                <c:pt idx="16359">
                  <c:v>5.3167000000000015E-4</c:v>
                </c:pt>
                <c:pt idx="16360">
                  <c:v>5.2917000000000014E-4</c:v>
                </c:pt>
                <c:pt idx="16361">
                  <c:v>5.3011000000000009E-4</c:v>
                </c:pt>
                <c:pt idx="16362">
                  <c:v>5.3902000000000008E-4</c:v>
                </c:pt>
                <c:pt idx="16363">
                  <c:v>5.5100000000000006E-4</c:v>
                </c:pt>
                <c:pt idx="16364">
                  <c:v>5.3541000000000005E-4</c:v>
                </c:pt>
                <c:pt idx="16365">
                  <c:v>5.4474000000000026E-4</c:v>
                </c:pt>
                <c:pt idx="16366">
                  <c:v>5.5038000000000016E-4</c:v>
                </c:pt>
                <c:pt idx="16367">
                  <c:v>5.5038000000000016E-4</c:v>
                </c:pt>
                <c:pt idx="16368">
                  <c:v>5.3457000000000016E-4</c:v>
                </c:pt>
                <c:pt idx="16369">
                  <c:v>5.3666000000000011E-4</c:v>
                </c:pt>
                <c:pt idx="16370">
                  <c:v>5.3416000000000021E-4</c:v>
                </c:pt>
                <c:pt idx="16371">
                  <c:v>5.3266000000000012E-4</c:v>
                </c:pt>
                <c:pt idx="16372">
                  <c:v>5.4476000000000014E-4</c:v>
                </c:pt>
                <c:pt idx="16373">
                  <c:v>5.3479000000000016E-4</c:v>
                </c:pt>
                <c:pt idx="16374">
                  <c:v>5.2481000000000012E-4</c:v>
                </c:pt>
                <c:pt idx="16375">
                  <c:v>5.4283000000000011E-4</c:v>
                </c:pt>
                <c:pt idx="16376">
                  <c:v>5.4913000000000021E-4</c:v>
                </c:pt>
                <c:pt idx="16377">
                  <c:v>5.4165000000000018E-4</c:v>
                </c:pt>
                <c:pt idx="16378">
                  <c:v>5.2948000000000003E-4</c:v>
                </c:pt>
                <c:pt idx="16379">
                  <c:v>5.5537000000000013E-4</c:v>
                </c:pt>
                <c:pt idx="16380">
                  <c:v>5.4029000000000013E-4</c:v>
                </c:pt>
                <c:pt idx="16381">
                  <c:v>5.5162000000000006E-4</c:v>
                </c:pt>
                <c:pt idx="16382">
                  <c:v>5.5237000000000016E-4</c:v>
                </c:pt>
                <c:pt idx="16383">
                  <c:v>5.4165000000000018E-4</c:v>
                </c:pt>
                <c:pt idx="16384">
                  <c:v>5.5412000000000007E-4</c:v>
                </c:pt>
                <c:pt idx="16385">
                  <c:v>5.5682000000000008E-4</c:v>
                </c:pt>
                <c:pt idx="16386">
                  <c:v>5.3728000000000011E-4</c:v>
                </c:pt>
                <c:pt idx="16387">
                  <c:v>5.6159999999999999E-4</c:v>
                </c:pt>
                <c:pt idx="16388">
                  <c:v>5.3977000000000007E-4</c:v>
                </c:pt>
                <c:pt idx="16389">
                  <c:v>5.5046000000000012E-4</c:v>
                </c:pt>
                <c:pt idx="16390">
                  <c:v>5.5350000000000006E-4</c:v>
                </c:pt>
                <c:pt idx="16391">
                  <c:v>5.4975000000000011E-4</c:v>
                </c:pt>
                <c:pt idx="16392">
                  <c:v>5.6000000000000006E-4</c:v>
                </c:pt>
                <c:pt idx="16393">
                  <c:v>5.4726000000000015E-4</c:v>
                </c:pt>
                <c:pt idx="16394">
                  <c:v>5.5350000000000006E-4</c:v>
                </c:pt>
                <c:pt idx="16395">
                  <c:v>5.4975000000000011E-4</c:v>
                </c:pt>
                <c:pt idx="16396">
                  <c:v>5.5911000000000014E-4</c:v>
                </c:pt>
                <c:pt idx="16397">
                  <c:v>5.5537000000000013E-4</c:v>
                </c:pt>
                <c:pt idx="16398">
                  <c:v>5.5537000000000013E-4</c:v>
                </c:pt>
                <c:pt idx="16399">
                  <c:v>5.2980000000000008E-4</c:v>
                </c:pt>
                <c:pt idx="16400">
                  <c:v>5.3541000000000005E-4</c:v>
                </c:pt>
                <c:pt idx="16401">
                  <c:v>5.5038000000000016E-4</c:v>
                </c:pt>
                <c:pt idx="16402">
                  <c:v>5.641000000000001E-4</c:v>
                </c:pt>
                <c:pt idx="16403">
                  <c:v>5.5746000000000007E-4</c:v>
                </c:pt>
                <c:pt idx="16404">
                  <c:v>5.6159999999999999E-4</c:v>
                </c:pt>
                <c:pt idx="16405">
                  <c:v>5.5973000000000014E-4</c:v>
                </c:pt>
                <c:pt idx="16406">
                  <c:v>5.4601000000000009E-4</c:v>
                </c:pt>
                <c:pt idx="16407">
                  <c:v>5.5038000000000016E-4</c:v>
                </c:pt>
                <c:pt idx="16408">
                  <c:v>5.4601000000000009E-4</c:v>
                </c:pt>
                <c:pt idx="16409">
                  <c:v>5.4726000000000015E-4</c:v>
                </c:pt>
                <c:pt idx="16410">
                  <c:v>5.4601000000000009E-4</c:v>
                </c:pt>
                <c:pt idx="16411">
                  <c:v>5.485100000000001E-4</c:v>
                </c:pt>
                <c:pt idx="16412">
                  <c:v>5.4227000000000008E-4</c:v>
                </c:pt>
                <c:pt idx="16413">
                  <c:v>5.5038000000000016E-4</c:v>
                </c:pt>
                <c:pt idx="16414">
                  <c:v>5.4601000000000009E-4</c:v>
                </c:pt>
                <c:pt idx="16415">
                  <c:v>5.5661000000000013E-4</c:v>
                </c:pt>
                <c:pt idx="16416">
                  <c:v>5.3853000000000006E-4</c:v>
                </c:pt>
                <c:pt idx="16417">
                  <c:v>5.5046000000000012E-4</c:v>
                </c:pt>
                <c:pt idx="16418">
                  <c:v>5.4664000000000015E-4</c:v>
                </c:pt>
                <c:pt idx="16419">
                  <c:v>5.5428000000000009E-4</c:v>
                </c:pt>
                <c:pt idx="16420">
                  <c:v>5.5599000000000013E-4</c:v>
                </c:pt>
                <c:pt idx="16421">
                  <c:v>5.4410000000000027E-4</c:v>
                </c:pt>
                <c:pt idx="16422">
                  <c:v>5.4476000000000014E-4</c:v>
                </c:pt>
                <c:pt idx="16423">
                  <c:v>5.4664000000000015E-4</c:v>
                </c:pt>
                <c:pt idx="16424">
                  <c:v>5.4410000000000027E-4</c:v>
                </c:pt>
                <c:pt idx="16425">
                  <c:v>5.4913000000000021E-4</c:v>
                </c:pt>
                <c:pt idx="16426">
                  <c:v>5.5173000000000006E-4</c:v>
                </c:pt>
                <c:pt idx="16427">
                  <c:v>5.5100000000000006E-4</c:v>
                </c:pt>
                <c:pt idx="16428">
                  <c:v>5.4913000000000021E-4</c:v>
                </c:pt>
                <c:pt idx="16429">
                  <c:v>5.6318000000000015E-4</c:v>
                </c:pt>
                <c:pt idx="16430">
                  <c:v>5.6159999999999999E-4</c:v>
                </c:pt>
                <c:pt idx="16431">
                  <c:v>5.5287000000000012E-4</c:v>
                </c:pt>
                <c:pt idx="16432">
                  <c:v>5.4227000000000008E-4</c:v>
                </c:pt>
                <c:pt idx="16433">
                  <c:v>5.4728000000000014E-4</c:v>
                </c:pt>
                <c:pt idx="16434">
                  <c:v>5.5555000000000003E-4</c:v>
                </c:pt>
                <c:pt idx="16435">
                  <c:v>5.5038000000000016E-4</c:v>
                </c:pt>
                <c:pt idx="16436">
                  <c:v>5.5046000000000012E-4</c:v>
                </c:pt>
                <c:pt idx="16437">
                  <c:v>5.4788000000000026E-4</c:v>
                </c:pt>
                <c:pt idx="16438">
                  <c:v>5.5619000000000013E-4</c:v>
                </c:pt>
                <c:pt idx="16439">
                  <c:v>5.5225000000000001E-4</c:v>
                </c:pt>
                <c:pt idx="16440">
                  <c:v>5.641000000000001E-4</c:v>
                </c:pt>
                <c:pt idx="16441">
                  <c:v>5.6159999999999999E-4</c:v>
                </c:pt>
                <c:pt idx="16442">
                  <c:v>5.5746000000000007E-4</c:v>
                </c:pt>
                <c:pt idx="16443">
                  <c:v>5.6347000000000016E-4</c:v>
                </c:pt>
                <c:pt idx="16444">
                  <c:v>5.6036000000000009E-4</c:v>
                </c:pt>
                <c:pt idx="16445">
                  <c:v>5.4156000000000007E-4</c:v>
                </c:pt>
                <c:pt idx="16446">
                  <c:v>5.4539000000000009E-4</c:v>
                </c:pt>
                <c:pt idx="16447">
                  <c:v>5.4165000000000018E-4</c:v>
                </c:pt>
                <c:pt idx="16448">
                  <c:v>5.4975000000000011E-4</c:v>
                </c:pt>
                <c:pt idx="16449">
                  <c:v>5.4165000000000018E-4</c:v>
                </c:pt>
                <c:pt idx="16450">
                  <c:v>5.3291000000000015E-4</c:v>
                </c:pt>
                <c:pt idx="16451">
                  <c:v>5.3541000000000005E-4</c:v>
                </c:pt>
                <c:pt idx="16452">
                  <c:v>5.6036000000000009E-4</c:v>
                </c:pt>
                <c:pt idx="16453">
                  <c:v>5.4665000000000009E-4</c:v>
                </c:pt>
                <c:pt idx="16454">
                  <c:v>5.4289000000000008E-4</c:v>
                </c:pt>
                <c:pt idx="16455">
                  <c:v>5.4352000000000024E-4</c:v>
                </c:pt>
                <c:pt idx="16456">
                  <c:v>5.4092000000000018E-4</c:v>
                </c:pt>
                <c:pt idx="16457">
                  <c:v>5.3603000000000006E-4</c:v>
                </c:pt>
                <c:pt idx="16458">
                  <c:v>5.4856000000000024E-4</c:v>
                </c:pt>
                <c:pt idx="16459">
                  <c:v>5.5537000000000013E-4</c:v>
                </c:pt>
                <c:pt idx="16460">
                  <c:v>5.4538000000000015E-4</c:v>
                </c:pt>
                <c:pt idx="16461">
                  <c:v>5.3603000000000006E-4</c:v>
                </c:pt>
                <c:pt idx="16462">
                  <c:v>5.4283000000000011E-4</c:v>
                </c:pt>
                <c:pt idx="16463">
                  <c:v>5.4476000000000014E-4</c:v>
                </c:pt>
                <c:pt idx="16464">
                  <c:v>5.4539000000000009E-4</c:v>
                </c:pt>
                <c:pt idx="16465">
                  <c:v>5.4664000000000015E-4</c:v>
                </c:pt>
                <c:pt idx="16466">
                  <c:v>5.5873000000000012E-4</c:v>
                </c:pt>
                <c:pt idx="16467">
                  <c:v>5.5046000000000012E-4</c:v>
                </c:pt>
                <c:pt idx="16468">
                  <c:v>5.4601000000000009E-4</c:v>
                </c:pt>
                <c:pt idx="16469">
                  <c:v>5.4788000000000026E-4</c:v>
                </c:pt>
                <c:pt idx="16470">
                  <c:v>5.4476000000000014E-4</c:v>
                </c:pt>
                <c:pt idx="16471">
                  <c:v>5.4289000000000008E-4</c:v>
                </c:pt>
                <c:pt idx="16472">
                  <c:v>5.5746000000000007E-4</c:v>
                </c:pt>
                <c:pt idx="16473">
                  <c:v>5.4975000000000011E-4</c:v>
                </c:pt>
                <c:pt idx="16474">
                  <c:v>5.5412000000000007E-4</c:v>
                </c:pt>
                <c:pt idx="16475">
                  <c:v>5.5848000000000009E-4</c:v>
                </c:pt>
                <c:pt idx="16476">
                  <c:v>5.619100000000001E-4</c:v>
                </c:pt>
                <c:pt idx="16477">
                  <c:v>5.4165000000000018E-4</c:v>
                </c:pt>
                <c:pt idx="16478">
                  <c:v>5.5474000000000007E-4</c:v>
                </c:pt>
                <c:pt idx="16479">
                  <c:v>5.5110000000000011E-4</c:v>
                </c:pt>
                <c:pt idx="16480">
                  <c:v>5.5287000000000012E-4</c:v>
                </c:pt>
                <c:pt idx="16481">
                  <c:v>5.4476000000000014E-4</c:v>
                </c:pt>
                <c:pt idx="16482">
                  <c:v>5.5038000000000016E-4</c:v>
                </c:pt>
                <c:pt idx="16483">
                  <c:v>5.4975000000000011E-4</c:v>
                </c:pt>
                <c:pt idx="16484">
                  <c:v>5.4601000000000009E-4</c:v>
                </c:pt>
                <c:pt idx="16485">
                  <c:v>5.5786000000000008E-4</c:v>
                </c:pt>
                <c:pt idx="16486">
                  <c:v>5.4975000000000011E-4</c:v>
                </c:pt>
                <c:pt idx="16487">
                  <c:v>5.4414000000000014E-4</c:v>
                </c:pt>
                <c:pt idx="16488">
                  <c:v>5.4283000000000011E-4</c:v>
                </c:pt>
                <c:pt idx="16489">
                  <c:v>5.4726000000000015E-4</c:v>
                </c:pt>
                <c:pt idx="16490">
                  <c:v>5.4913000000000021E-4</c:v>
                </c:pt>
                <c:pt idx="16491">
                  <c:v>5.5848000000000009E-4</c:v>
                </c:pt>
                <c:pt idx="16492">
                  <c:v>5.2793000000000024E-4</c:v>
                </c:pt>
                <c:pt idx="16493">
                  <c:v>5.6285000000000016E-4</c:v>
                </c:pt>
                <c:pt idx="16494">
                  <c:v>5.4539000000000009E-4</c:v>
                </c:pt>
                <c:pt idx="16495">
                  <c:v>5.4289000000000008E-4</c:v>
                </c:pt>
                <c:pt idx="16496">
                  <c:v>5.3647000000000015E-4</c:v>
                </c:pt>
                <c:pt idx="16497">
                  <c:v>5.4414000000000014E-4</c:v>
                </c:pt>
                <c:pt idx="16498">
                  <c:v>5.4601000000000009E-4</c:v>
                </c:pt>
                <c:pt idx="16499">
                  <c:v>5.5110000000000011E-4</c:v>
                </c:pt>
                <c:pt idx="16500">
                  <c:v>5.5162000000000006E-4</c:v>
                </c:pt>
                <c:pt idx="16501">
                  <c:v>5.4289000000000008E-4</c:v>
                </c:pt>
                <c:pt idx="16502">
                  <c:v>5.5537000000000013E-4</c:v>
                </c:pt>
                <c:pt idx="16503">
                  <c:v>5.2543000000000012E-4</c:v>
                </c:pt>
                <c:pt idx="16504">
                  <c:v>5.7208000000000009E-4</c:v>
                </c:pt>
                <c:pt idx="16505">
                  <c:v>5.2793000000000024E-4</c:v>
                </c:pt>
                <c:pt idx="16506">
                  <c:v>5.6535000000000016E-4</c:v>
                </c:pt>
                <c:pt idx="16507">
                  <c:v>5.4539000000000009E-4</c:v>
                </c:pt>
                <c:pt idx="16508">
                  <c:v>5.4539000000000009E-4</c:v>
                </c:pt>
                <c:pt idx="16509">
                  <c:v>5.5746000000000007E-4</c:v>
                </c:pt>
                <c:pt idx="16510">
                  <c:v>5.5350000000000006E-4</c:v>
                </c:pt>
                <c:pt idx="16511">
                  <c:v>5.4227000000000008E-4</c:v>
                </c:pt>
                <c:pt idx="16512">
                  <c:v>5.2884000000000015E-4</c:v>
                </c:pt>
                <c:pt idx="16513">
                  <c:v>5.4983000000000018E-4</c:v>
                </c:pt>
                <c:pt idx="16514">
                  <c:v>5.358400000000001E-4</c:v>
                </c:pt>
                <c:pt idx="16515">
                  <c:v>5.5412000000000007E-4</c:v>
                </c:pt>
                <c:pt idx="16516">
                  <c:v>5.6722000000000012E-4</c:v>
                </c:pt>
                <c:pt idx="16517">
                  <c:v>5.5162000000000006E-4</c:v>
                </c:pt>
                <c:pt idx="16518">
                  <c:v>5.4414000000000014E-4</c:v>
                </c:pt>
                <c:pt idx="16519">
                  <c:v>5.3853000000000006E-4</c:v>
                </c:pt>
                <c:pt idx="16520">
                  <c:v>5.5786000000000008E-4</c:v>
                </c:pt>
                <c:pt idx="16521">
                  <c:v>5.5848000000000009E-4</c:v>
                </c:pt>
                <c:pt idx="16522">
                  <c:v>5.3479000000000016E-4</c:v>
                </c:pt>
                <c:pt idx="16523">
                  <c:v>5.4539000000000009E-4</c:v>
                </c:pt>
                <c:pt idx="16524">
                  <c:v>5.5162000000000006E-4</c:v>
                </c:pt>
                <c:pt idx="16525">
                  <c:v>5.4414000000000014E-4</c:v>
                </c:pt>
                <c:pt idx="16526">
                  <c:v>5.2917000000000014E-4</c:v>
                </c:pt>
                <c:pt idx="16527">
                  <c:v>5.4040000000000013E-4</c:v>
                </c:pt>
                <c:pt idx="16528">
                  <c:v>5.5724000000000008E-4</c:v>
                </c:pt>
                <c:pt idx="16529">
                  <c:v>5.5746000000000007E-4</c:v>
                </c:pt>
                <c:pt idx="16530">
                  <c:v>5.4352000000000024E-4</c:v>
                </c:pt>
                <c:pt idx="16531">
                  <c:v>5.5287000000000012E-4</c:v>
                </c:pt>
                <c:pt idx="16532">
                  <c:v>5.5599000000000013E-4</c:v>
                </c:pt>
                <c:pt idx="16533">
                  <c:v>5.3603000000000006E-4</c:v>
                </c:pt>
                <c:pt idx="16534">
                  <c:v>5.3329000000000007E-4</c:v>
                </c:pt>
                <c:pt idx="16535">
                  <c:v>5.4913000000000021E-4</c:v>
                </c:pt>
                <c:pt idx="16536">
                  <c:v>5.4476000000000014E-4</c:v>
                </c:pt>
                <c:pt idx="16537">
                  <c:v>5.5661000000000013E-4</c:v>
                </c:pt>
                <c:pt idx="16538">
                  <c:v>5.4289000000000008E-4</c:v>
                </c:pt>
                <c:pt idx="16539">
                  <c:v>5.4788000000000026E-4</c:v>
                </c:pt>
                <c:pt idx="16540">
                  <c:v>5.4664000000000015E-4</c:v>
                </c:pt>
                <c:pt idx="16541">
                  <c:v>5.5746000000000007E-4</c:v>
                </c:pt>
                <c:pt idx="16542">
                  <c:v>5.4539000000000009E-4</c:v>
                </c:pt>
                <c:pt idx="16543">
                  <c:v>5.3479000000000016E-4</c:v>
                </c:pt>
                <c:pt idx="16544">
                  <c:v>5.5173000000000006E-4</c:v>
                </c:pt>
                <c:pt idx="16545">
                  <c:v>5.5038000000000016E-4</c:v>
                </c:pt>
                <c:pt idx="16546">
                  <c:v>5.3915000000000007E-4</c:v>
                </c:pt>
                <c:pt idx="16547">
                  <c:v>5.4102000000000013E-4</c:v>
                </c:pt>
                <c:pt idx="16548">
                  <c:v>5.4476000000000014E-4</c:v>
                </c:pt>
                <c:pt idx="16549">
                  <c:v>5.4788000000000026E-4</c:v>
                </c:pt>
                <c:pt idx="16550">
                  <c:v>5.4414000000000014E-4</c:v>
                </c:pt>
                <c:pt idx="16551">
                  <c:v>5.5038000000000016E-4</c:v>
                </c:pt>
                <c:pt idx="16552">
                  <c:v>5.4102000000000013E-4</c:v>
                </c:pt>
                <c:pt idx="16553">
                  <c:v>5.4856000000000024E-4</c:v>
                </c:pt>
                <c:pt idx="16554">
                  <c:v>5.4165000000000018E-4</c:v>
                </c:pt>
                <c:pt idx="16555">
                  <c:v>5.5173000000000006E-4</c:v>
                </c:pt>
                <c:pt idx="16556">
                  <c:v>5.3977000000000007E-4</c:v>
                </c:pt>
                <c:pt idx="16557">
                  <c:v>5.4289000000000008E-4</c:v>
                </c:pt>
                <c:pt idx="16558">
                  <c:v>5.3790000000000012E-4</c:v>
                </c:pt>
                <c:pt idx="16559">
                  <c:v>5.4975000000000011E-4</c:v>
                </c:pt>
                <c:pt idx="16560">
                  <c:v>5.4665000000000009E-4</c:v>
                </c:pt>
                <c:pt idx="16561">
                  <c:v>5.3416000000000021E-4</c:v>
                </c:pt>
                <c:pt idx="16562">
                  <c:v>5.3853000000000006E-4</c:v>
                </c:pt>
                <c:pt idx="16563">
                  <c:v>5.4975000000000011E-4</c:v>
                </c:pt>
                <c:pt idx="16564">
                  <c:v>5.5162000000000006E-4</c:v>
                </c:pt>
                <c:pt idx="16565">
                  <c:v>5.4352000000000024E-4</c:v>
                </c:pt>
                <c:pt idx="16566">
                  <c:v>5.4289000000000008E-4</c:v>
                </c:pt>
                <c:pt idx="16567">
                  <c:v>5.4227000000000008E-4</c:v>
                </c:pt>
                <c:pt idx="16568">
                  <c:v>5.4601000000000009E-4</c:v>
                </c:pt>
                <c:pt idx="16569">
                  <c:v>5.4539000000000009E-4</c:v>
                </c:pt>
                <c:pt idx="16570">
                  <c:v>5.3603000000000006E-4</c:v>
                </c:pt>
                <c:pt idx="16571">
                  <c:v>5.4165000000000018E-4</c:v>
                </c:pt>
                <c:pt idx="16572">
                  <c:v>5.3977000000000007E-4</c:v>
                </c:pt>
                <c:pt idx="16573">
                  <c:v>5.4283000000000011E-4</c:v>
                </c:pt>
                <c:pt idx="16574">
                  <c:v>5.4601000000000009E-4</c:v>
                </c:pt>
                <c:pt idx="16575">
                  <c:v>5.3977000000000007E-4</c:v>
                </c:pt>
                <c:pt idx="16576">
                  <c:v>5.4227000000000008E-4</c:v>
                </c:pt>
                <c:pt idx="16577">
                  <c:v>5.5661000000000013E-4</c:v>
                </c:pt>
                <c:pt idx="16578">
                  <c:v>5.4220000000000006E-4</c:v>
                </c:pt>
                <c:pt idx="16579">
                  <c:v>5.4476000000000014E-4</c:v>
                </c:pt>
                <c:pt idx="16580">
                  <c:v>5.358400000000001E-4</c:v>
                </c:pt>
                <c:pt idx="16581">
                  <c:v>5.5038000000000016E-4</c:v>
                </c:pt>
                <c:pt idx="16582">
                  <c:v>5.4352000000000024E-4</c:v>
                </c:pt>
                <c:pt idx="16583">
                  <c:v>5.5287000000000012E-4</c:v>
                </c:pt>
                <c:pt idx="16584">
                  <c:v>5.5038000000000016E-4</c:v>
                </c:pt>
                <c:pt idx="16585">
                  <c:v>5.4664000000000015E-4</c:v>
                </c:pt>
                <c:pt idx="16586">
                  <c:v>5.3711000000000015E-4</c:v>
                </c:pt>
                <c:pt idx="16587">
                  <c:v>5.3666000000000011E-4</c:v>
                </c:pt>
                <c:pt idx="16588">
                  <c:v>5.485100000000001E-4</c:v>
                </c:pt>
                <c:pt idx="16589">
                  <c:v>5.4347000000000011E-4</c:v>
                </c:pt>
                <c:pt idx="16590">
                  <c:v>5.3775000000000003E-4</c:v>
                </c:pt>
                <c:pt idx="16591">
                  <c:v>5.4227000000000008E-4</c:v>
                </c:pt>
                <c:pt idx="16592">
                  <c:v>5.3965000000000013E-4</c:v>
                </c:pt>
                <c:pt idx="16593">
                  <c:v>5.4352000000000024E-4</c:v>
                </c:pt>
                <c:pt idx="16594">
                  <c:v>5.4227000000000008E-4</c:v>
                </c:pt>
                <c:pt idx="16595">
                  <c:v>5.4664000000000015E-4</c:v>
                </c:pt>
                <c:pt idx="16596">
                  <c:v>5.4788000000000026E-4</c:v>
                </c:pt>
                <c:pt idx="16597">
                  <c:v>5.3603000000000006E-4</c:v>
                </c:pt>
                <c:pt idx="16598">
                  <c:v>5.3915000000000007E-4</c:v>
                </c:pt>
                <c:pt idx="16599">
                  <c:v>5.4474000000000026E-4</c:v>
                </c:pt>
                <c:pt idx="16600">
                  <c:v>5.4165000000000018E-4</c:v>
                </c:pt>
                <c:pt idx="16601">
                  <c:v>5.4283000000000011E-4</c:v>
                </c:pt>
                <c:pt idx="16602">
                  <c:v>5.4227000000000008E-4</c:v>
                </c:pt>
                <c:pt idx="16603">
                  <c:v>5.3915000000000007E-4</c:v>
                </c:pt>
                <c:pt idx="16604">
                  <c:v>5.4156000000000007E-4</c:v>
                </c:pt>
                <c:pt idx="16605">
                  <c:v>5.4414000000000014E-4</c:v>
                </c:pt>
                <c:pt idx="16606">
                  <c:v>5.4664000000000015E-4</c:v>
                </c:pt>
                <c:pt idx="16607">
                  <c:v>5.3853000000000006E-4</c:v>
                </c:pt>
                <c:pt idx="16608">
                  <c:v>5.4476000000000014E-4</c:v>
                </c:pt>
                <c:pt idx="16609">
                  <c:v>5.4726000000000015E-4</c:v>
                </c:pt>
                <c:pt idx="16610">
                  <c:v>5.4476000000000014E-4</c:v>
                </c:pt>
                <c:pt idx="16611">
                  <c:v>5.4476000000000014E-4</c:v>
                </c:pt>
                <c:pt idx="16612">
                  <c:v>5.3541000000000005E-4</c:v>
                </c:pt>
                <c:pt idx="16613">
                  <c:v>5.3915000000000007E-4</c:v>
                </c:pt>
                <c:pt idx="16614">
                  <c:v>5.4474000000000026E-4</c:v>
                </c:pt>
                <c:pt idx="16615">
                  <c:v>5.4347000000000011E-4</c:v>
                </c:pt>
                <c:pt idx="16616">
                  <c:v>5.4040000000000013E-4</c:v>
                </c:pt>
                <c:pt idx="16617">
                  <c:v>5.4665000000000009E-4</c:v>
                </c:pt>
                <c:pt idx="16618">
                  <c:v>5.3666000000000011E-4</c:v>
                </c:pt>
                <c:pt idx="16619">
                  <c:v>5.5474000000000007E-4</c:v>
                </c:pt>
                <c:pt idx="16620">
                  <c:v>5.4352000000000024E-4</c:v>
                </c:pt>
                <c:pt idx="16621">
                  <c:v>5.4347000000000011E-4</c:v>
                </c:pt>
                <c:pt idx="16622">
                  <c:v>5.5599000000000013E-4</c:v>
                </c:pt>
                <c:pt idx="16623">
                  <c:v>5.4664000000000015E-4</c:v>
                </c:pt>
                <c:pt idx="16624">
                  <c:v>5.3416000000000021E-4</c:v>
                </c:pt>
                <c:pt idx="16625">
                  <c:v>5.5046000000000012E-4</c:v>
                </c:pt>
                <c:pt idx="16626">
                  <c:v>5.4414000000000014E-4</c:v>
                </c:pt>
                <c:pt idx="16627">
                  <c:v>5.5100000000000006E-4</c:v>
                </c:pt>
                <c:pt idx="16628">
                  <c:v>5.4664000000000015E-4</c:v>
                </c:pt>
                <c:pt idx="16629">
                  <c:v>5.4289000000000008E-4</c:v>
                </c:pt>
                <c:pt idx="16630">
                  <c:v>5.3853000000000006E-4</c:v>
                </c:pt>
                <c:pt idx="16631">
                  <c:v>5.5110000000000011E-4</c:v>
                </c:pt>
                <c:pt idx="16632">
                  <c:v>5.4165000000000018E-4</c:v>
                </c:pt>
                <c:pt idx="16633">
                  <c:v>5.4788000000000026E-4</c:v>
                </c:pt>
                <c:pt idx="16634">
                  <c:v>5.4601000000000009E-4</c:v>
                </c:pt>
                <c:pt idx="16635">
                  <c:v>5.485100000000001E-4</c:v>
                </c:pt>
                <c:pt idx="16636">
                  <c:v>5.5474000000000007E-4</c:v>
                </c:pt>
                <c:pt idx="16637">
                  <c:v>5.4347000000000011E-4</c:v>
                </c:pt>
                <c:pt idx="16638">
                  <c:v>5.485100000000001E-4</c:v>
                </c:pt>
                <c:pt idx="16639">
                  <c:v>5.3915000000000007E-4</c:v>
                </c:pt>
                <c:pt idx="16640">
                  <c:v>5.3647000000000015E-4</c:v>
                </c:pt>
                <c:pt idx="16641">
                  <c:v>5.3977000000000007E-4</c:v>
                </c:pt>
                <c:pt idx="16642">
                  <c:v>5.3479000000000016E-4</c:v>
                </c:pt>
                <c:pt idx="16643">
                  <c:v>5.4788000000000026E-4</c:v>
                </c:pt>
                <c:pt idx="16644">
                  <c:v>5.4029000000000013E-4</c:v>
                </c:pt>
                <c:pt idx="16645">
                  <c:v>5.4102000000000013E-4</c:v>
                </c:pt>
                <c:pt idx="16646">
                  <c:v>5.4227000000000008E-4</c:v>
                </c:pt>
                <c:pt idx="16647">
                  <c:v>5.3167000000000015E-4</c:v>
                </c:pt>
                <c:pt idx="16648">
                  <c:v>5.4029000000000013E-4</c:v>
                </c:pt>
                <c:pt idx="16649">
                  <c:v>5.4414000000000014E-4</c:v>
                </c:pt>
                <c:pt idx="16650">
                  <c:v>5.3728000000000011E-4</c:v>
                </c:pt>
                <c:pt idx="16651">
                  <c:v>5.3965000000000013E-4</c:v>
                </c:pt>
                <c:pt idx="16652">
                  <c:v>5.3790000000000012E-4</c:v>
                </c:pt>
                <c:pt idx="16653">
                  <c:v>5.3711000000000015E-4</c:v>
                </c:pt>
                <c:pt idx="16654">
                  <c:v>5.4601000000000009E-4</c:v>
                </c:pt>
                <c:pt idx="16655">
                  <c:v>5.2884000000000015E-4</c:v>
                </c:pt>
                <c:pt idx="16656">
                  <c:v>5.4102000000000013E-4</c:v>
                </c:pt>
                <c:pt idx="16657">
                  <c:v>5.4289000000000008E-4</c:v>
                </c:pt>
                <c:pt idx="16658">
                  <c:v>5.4289000000000008E-4</c:v>
                </c:pt>
                <c:pt idx="16659">
                  <c:v>5.3977000000000007E-4</c:v>
                </c:pt>
                <c:pt idx="16660">
                  <c:v>5.4165000000000018E-4</c:v>
                </c:pt>
                <c:pt idx="16661">
                  <c:v>5.4352000000000024E-4</c:v>
                </c:pt>
                <c:pt idx="16662">
                  <c:v>5.4664000000000015E-4</c:v>
                </c:pt>
                <c:pt idx="16663">
                  <c:v>5.4476000000000014E-4</c:v>
                </c:pt>
                <c:pt idx="16664">
                  <c:v>5.4289000000000008E-4</c:v>
                </c:pt>
                <c:pt idx="16665">
                  <c:v>5.485100000000001E-4</c:v>
                </c:pt>
                <c:pt idx="16666">
                  <c:v>5.4665000000000009E-4</c:v>
                </c:pt>
                <c:pt idx="16667">
                  <c:v>5.3416000000000021E-4</c:v>
                </c:pt>
                <c:pt idx="16668">
                  <c:v>5.3229000000000004E-4</c:v>
                </c:pt>
                <c:pt idx="16669">
                  <c:v>5.4165000000000018E-4</c:v>
                </c:pt>
                <c:pt idx="16670">
                  <c:v>5.5100000000000006E-4</c:v>
                </c:pt>
                <c:pt idx="16671">
                  <c:v>5.4040000000000013E-4</c:v>
                </c:pt>
                <c:pt idx="16672">
                  <c:v>5.4227000000000008E-4</c:v>
                </c:pt>
                <c:pt idx="16673">
                  <c:v>5.3711000000000015E-4</c:v>
                </c:pt>
                <c:pt idx="16674">
                  <c:v>5.4788000000000026E-4</c:v>
                </c:pt>
                <c:pt idx="16675">
                  <c:v>5.3666000000000011E-4</c:v>
                </c:pt>
                <c:pt idx="16676">
                  <c:v>5.4227000000000008E-4</c:v>
                </c:pt>
                <c:pt idx="16677">
                  <c:v>5.3853000000000006E-4</c:v>
                </c:pt>
                <c:pt idx="16678">
                  <c:v>5.3603000000000006E-4</c:v>
                </c:pt>
                <c:pt idx="16679">
                  <c:v>5.4410000000000027E-4</c:v>
                </c:pt>
                <c:pt idx="16680">
                  <c:v>5.4352000000000024E-4</c:v>
                </c:pt>
                <c:pt idx="16681">
                  <c:v>5.4227000000000008E-4</c:v>
                </c:pt>
                <c:pt idx="16682">
                  <c:v>5.4410000000000027E-4</c:v>
                </c:pt>
                <c:pt idx="16683">
                  <c:v>5.3853000000000006E-4</c:v>
                </c:pt>
                <c:pt idx="16684">
                  <c:v>5.4040000000000013E-4</c:v>
                </c:pt>
                <c:pt idx="16685">
                  <c:v>5.3853000000000006E-4</c:v>
                </c:pt>
                <c:pt idx="16686">
                  <c:v>5.4474000000000026E-4</c:v>
                </c:pt>
                <c:pt idx="16687">
                  <c:v>5.4601000000000009E-4</c:v>
                </c:pt>
                <c:pt idx="16688">
                  <c:v>5.3977000000000007E-4</c:v>
                </c:pt>
                <c:pt idx="16689">
                  <c:v>5.3603000000000006E-4</c:v>
                </c:pt>
                <c:pt idx="16690">
                  <c:v>5.4102000000000013E-4</c:v>
                </c:pt>
                <c:pt idx="16691">
                  <c:v>5.4539000000000009E-4</c:v>
                </c:pt>
                <c:pt idx="16692">
                  <c:v>5.4726000000000015E-4</c:v>
                </c:pt>
                <c:pt idx="16693">
                  <c:v>5.4601000000000009E-4</c:v>
                </c:pt>
                <c:pt idx="16694">
                  <c:v>5.4092000000000018E-4</c:v>
                </c:pt>
                <c:pt idx="16695">
                  <c:v>5.3790000000000012E-4</c:v>
                </c:pt>
                <c:pt idx="16696">
                  <c:v>5.3728000000000011E-4</c:v>
                </c:pt>
                <c:pt idx="16697">
                  <c:v>5.4040000000000013E-4</c:v>
                </c:pt>
                <c:pt idx="16698">
                  <c:v>5.3902000000000008E-4</c:v>
                </c:pt>
                <c:pt idx="16699">
                  <c:v>5.4664000000000015E-4</c:v>
                </c:pt>
                <c:pt idx="16700">
                  <c:v>5.3965000000000013E-4</c:v>
                </c:pt>
                <c:pt idx="16701">
                  <c:v>5.4102000000000013E-4</c:v>
                </c:pt>
                <c:pt idx="16702">
                  <c:v>5.4227000000000008E-4</c:v>
                </c:pt>
                <c:pt idx="16703">
                  <c:v>5.4601000000000009E-4</c:v>
                </c:pt>
                <c:pt idx="16704">
                  <c:v>5.4165000000000018E-4</c:v>
                </c:pt>
                <c:pt idx="16705">
                  <c:v>5.4227000000000008E-4</c:v>
                </c:pt>
                <c:pt idx="16706">
                  <c:v>5.3838000000000009E-4</c:v>
                </c:pt>
                <c:pt idx="16707">
                  <c:v>5.4474000000000026E-4</c:v>
                </c:pt>
                <c:pt idx="16708">
                  <c:v>5.4352000000000024E-4</c:v>
                </c:pt>
                <c:pt idx="16709">
                  <c:v>5.5350000000000006E-4</c:v>
                </c:pt>
                <c:pt idx="16710">
                  <c:v>5.5350000000000006E-4</c:v>
                </c:pt>
                <c:pt idx="16711">
                  <c:v>5.4410000000000027E-4</c:v>
                </c:pt>
                <c:pt idx="16712">
                  <c:v>5.4227000000000008E-4</c:v>
                </c:pt>
                <c:pt idx="16713">
                  <c:v>5.4352000000000024E-4</c:v>
                </c:pt>
                <c:pt idx="16714">
                  <c:v>5.4102000000000013E-4</c:v>
                </c:pt>
                <c:pt idx="16715">
                  <c:v>5.4289000000000008E-4</c:v>
                </c:pt>
                <c:pt idx="16716">
                  <c:v>5.4283000000000011E-4</c:v>
                </c:pt>
                <c:pt idx="16717">
                  <c:v>5.3416000000000021E-4</c:v>
                </c:pt>
                <c:pt idx="16718">
                  <c:v>5.3977000000000007E-4</c:v>
                </c:pt>
                <c:pt idx="16719">
                  <c:v>5.3728000000000011E-4</c:v>
                </c:pt>
                <c:pt idx="16720">
                  <c:v>5.4040000000000013E-4</c:v>
                </c:pt>
                <c:pt idx="16721">
                  <c:v>5.3041999999999998E-4</c:v>
                </c:pt>
                <c:pt idx="16722">
                  <c:v>5.4227000000000008E-4</c:v>
                </c:pt>
                <c:pt idx="16723">
                  <c:v>5.4220000000000006E-4</c:v>
                </c:pt>
                <c:pt idx="16724">
                  <c:v>5.3541000000000005E-4</c:v>
                </c:pt>
                <c:pt idx="16725">
                  <c:v>5.4102000000000013E-4</c:v>
                </c:pt>
                <c:pt idx="16726">
                  <c:v>5.3603000000000006E-4</c:v>
                </c:pt>
                <c:pt idx="16727">
                  <c:v>5.3790000000000012E-4</c:v>
                </c:pt>
                <c:pt idx="16728">
                  <c:v>5.4410000000000027E-4</c:v>
                </c:pt>
                <c:pt idx="16729">
                  <c:v>5.335400000000001E-4</c:v>
                </c:pt>
                <c:pt idx="16730">
                  <c:v>5.4092000000000018E-4</c:v>
                </c:pt>
                <c:pt idx="16731">
                  <c:v>5.4227000000000008E-4</c:v>
                </c:pt>
                <c:pt idx="16732">
                  <c:v>5.3853000000000006E-4</c:v>
                </c:pt>
                <c:pt idx="16733">
                  <c:v>5.3790000000000012E-4</c:v>
                </c:pt>
                <c:pt idx="16734">
                  <c:v>5.4474000000000026E-4</c:v>
                </c:pt>
                <c:pt idx="16735">
                  <c:v>5.4092000000000018E-4</c:v>
                </c:pt>
                <c:pt idx="16736">
                  <c:v>5.3902000000000008E-4</c:v>
                </c:pt>
                <c:pt idx="16737">
                  <c:v>5.3965000000000013E-4</c:v>
                </c:pt>
                <c:pt idx="16738">
                  <c:v>5.4476000000000014E-4</c:v>
                </c:pt>
                <c:pt idx="16739">
                  <c:v>5.5537000000000013E-4</c:v>
                </c:pt>
                <c:pt idx="16740">
                  <c:v>5.4414000000000014E-4</c:v>
                </c:pt>
                <c:pt idx="16741">
                  <c:v>5.4040000000000013E-4</c:v>
                </c:pt>
                <c:pt idx="16742">
                  <c:v>5.4414000000000014E-4</c:v>
                </c:pt>
                <c:pt idx="16743">
                  <c:v>5.4102000000000013E-4</c:v>
                </c:pt>
                <c:pt idx="16744">
                  <c:v>5.4283000000000011E-4</c:v>
                </c:pt>
                <c:pt idx="16745">
                  <c:v>5.4476000000000014E-4</c:v>
                </c:pt>
                <c:pt idx="16746">
                  <c:v>5.3728000000000011E-4</c:v>
                </c:pt>
                <c:pt idx="16747">
                  <c:v>5.3603000000000006E-4</c:v>
                </c:pt>
                <c:pt idx="16748">
                  <c:v>5.4601000000000009E-4</c:v>
                </c:pt>
                <c:pt idx="16749">
                  <c:v>5.4289000000000008E-4</c:v>
                </c:pt>
                <c:pt idx="16750">
                  <c:v>5.4165000000000018E-4</c:v>
                </c:pt>
                <c:pt idx="16751">
                  <c:v>5.5100000000000006E-4</c:v>
                </c:pt>
                <c:pt idx="16752">
                  <c:v>5.4664000000000015E-4</c:v>
                </c:pt>
                <c:pt idx="16753">
                  <c:v>5.4476000000000014E-4</c:v>
                </c:pt>
                <c:pt idx="16754">
                  <c:v>5.4165000000000018E-4</c:v>
                </c:pt>
                <c:pt idx="16755">
                  <c:v>5.5038000000000016E-4</c:v>
                </c:pt>
                <c:pt idx="16756">
                  <c:v>5.3790000000000012E-4</c:v>
                </c:pt>
                <c:pt idx="16757">
                  <c:v>5.4664000000000015E-4</c:v>
                </c:pt>
                <c:pt idx="16758">
                  <c:v>5.4352000000000024E-4</c:v>
                </c:pt>
                <c:pt idx="16759">
                  <c:v>5.4601000000000009E-4</c:v>
                </c:pt>
                <c:pt idx="16760">
                  <c:v>5.4414000000000014E-4</c:v>
                </c:pt>
                <c:pt idx="16761">
                  <c:v>5.4664000000000015E-4</c:v>
                </c:pt>
                <c:pt idx="16762">
                  <c:v>5.3915000000000007E-4</c:v>
                </c:pt>
                <c:pt idx="16763">
                  <c:v>5.4410000000000027E-4</c:v>
                </c:pt>
                <c:pt idx="16764">
                  <c:v>5.4227000000000008E-4</c:v>
                </c:pt>
                <c:pt idx="16765">
                  <c:v>5.3915000000000007E-4</c:v>
                </c:pt>
                <c:pt idx="16766">
                  <c:v>5.3790000000000012E-4</c:v>
                </c:pt>
                <c:pt idx="16767">
                  <c:v>5.3853000000000006E-4</c:v>
                </c:pt>
                <c:pt idx="16768">
                  <c:v>5.4040000000000013E-4</c:v>
                </c:pt>
                <c:pt idx="16769">
                  <c:v>5.358400000000001E-4</c:v>
                </c:pt>
                <c:pt idx="16770">
                  <c:v>5.3229000000000004E-4</c:v>
                </c:pt>
                <c:pt idx="16771">
                  <c:v>5.3541000000000005E-4</c:v>
                </c:pt>
                <c:pt idx="16772">
                  <c:v>5.4414000000000014E-4</c:v>
                </c:pt>
                <c:pt idx="16773">
                  <c:v>5.4726000000000015E-4</c:v>
                </c:pt>
                <c:pt idx="16774">
                  <c:v>5.3603000000000006E-4</c:v>
                </c:pt>
                <c:pt idx="16775">
                  <c:v>5.4538000000000015E-4</c:v>
                </c:pt>
                <c:pt idx="16776">
                  <c:v>5.3790000000000012E-4</c:v>
                </c:pt>
                <c:pt idx="16777">
                  <c:v>5.4289000000000008E-4</c:v>
                </c:pt>
                <c:pt idx="16778">
                  <c:v>5.4156000000000007E-4</c:v>
                </c:pt>
                <c:pt idx="16779">
                  <c:v>5.3666000000000011E-4</c:v>
                </c:pt>
                <c:pt idx="16780">
                  <c:v>5.3853000000000006E-4</c:v>
                </c:pt>
                <c:pt idx="16781">
                  <c:v>5.3666000000000011E-4</c:v>
                </c:pt>
                <c:pt idx="16782">
                  <c:v>5.5173000000000006E-4</c:v>
                </c:pt>
                <c:pt idx="16783">
                  <c:v>5.4601000000000009E-4</c:v>
                </c:pt>
                <c:pt idx="16784">
                  <c:v>5.3853000000000006E-4</c:v>
                </c:pt>
                <c:pt idx="16785">
                  <c:v>5.3457000000000016E-4</c:v>
                </c:pt>
                <c:pt idx="16786">
                  <c:v>5.4601000000000009E-4</c:v>
                </c:pt>
                <c:pt idx="16787">
                  <c:v>5.5537000000000013E-4</c:v>
                </c:pt>
                <c:pt idx="16788">
                  <c:v>5.4539000000000009E-4</c:v>
                </c:pt>
                <c:pt idx="16789">
                  <c:v>5.4102000000000013E-4</c:v>
                </c:pt>
                <c:pt idx="16790">
                  <c:v>5.3915000000000007E-4</c:v>
                </c:pt>
                <c:pt idx="16791">
                  <c:v>5.2855000000000014E-4</c:v>
                </c:pt>
                <c:pt idx="16792">
                  <c:v>5.3416000000000021E-4</c:v>
                </c:pt>
                <c:pt idx="16793">
                  <c:v>5.4220000000000006E-4</c:v>
                </c:pt>
                <c:pt idx="16794">
                  <c:v>5.4792000000000024E-4</c:v>
                </c:pt>
                <c:pt idx="16795">
                  <c:v>5.4289000000000008E-4</c:v>
                </c:pt>
                <c:pt idx="16796">
                  <c:v>5.3666000000000011E-4</c:v>
                </c:pt>
                <c:pt idx="16797">
                  <c:v>5.3853000000000006E-4</c:v>
                </c:pt>
                <c:pt idx="16798">
                  <c:v>5.4347000000000011E-4</c:v>
                </c:pt>
                <c:pt idx="16799">
                  <c:v>5.4601000000000009E-4</c:v>
                </c:pt>
                <c:pt idx="16800">
                  <c:v>5.4601000000000009E-4</c:v>
                </c:pt>
                <c:pt idx="16801">
                  <c:v>5.3965000000000013E-4</c:v>
                </c:pt>
                <c:pt idx="16802">
                  <c:v>5.3728000000000011E-4</c:v>
                </c:pt>
                <c:pt idx="16803">
                  <c:v>5.3603000000000006E-4</c:v>
                </c:pt>
                <c:pt idx="16804">
                  <c:v>5.4040000000000013E-4</c:v>
                </c:pt>
                <c:pt idx="16805">
                  <c:v>5.4227000000000008E-4</c:v>
                </c:pt>
                <c:pt idx="16806">
                  <c:v>5.3838000000000009E-4</c:v>
                </c:pt>
                <c:pt idx="16807">
                  <c:v>5.3915000000000007E-4</c:v>
                </c:pt>
                <c:pt idx="16808">
                  <c:v>5.3647000000000015E-4</c:v>
                </c:pt>
                <c:pt idx="16809">
                  <c:v>5.4102000000000013E-4</c:v>
                </c:pt>
                <c:pt idx="16810">
                  <c:v>5.3457000000000016E-4</c:v>
                </c:pt>
                <c:pt idx="16811">
                  <c:v>5.3790000000000012E-4</c:v>
                </c:pt>
                <c:pt idx="16812">
                  <c:v>5.4040000000000013E-4</c:v>
                </c:pt>
                <c:pt idx="16813">
                  <c:v>5.3603000000000006E-4</c:v>
                </c:pt>
                <c:pt idx="16814">
                  <c:v>5.3790000000000012E-4</c:v>
                </c:pt>
                <c:pt idx="16815">
                  <c:v>5.4414000000000014E-4</c:v>
                </c:pt>
                <c:pt idx="16816">
                  <c:v>5.3329000000000007E-4</c:v>
                </c:pt>
                <c:pt idx="16817">
                  <c:v>5.2917000000000014E-4</c:v>
                </c:pt>
                <c:pt idx="16818">
                  <c:v>5.3541000000000005E-4</c:v>
                </c:pt>
                <c:pt idx="16819">
                  <c:v>5.3291000000000015E-4</c:v>
                </c:pt>
                <c:pt idx="16820">
                  <c:v>5.3728000000000011E-4</c:v>
                </c:pt>
                <c:pt idx="16821">
                  <c:v>5.3775000000000003E-4</c:v>
                </c:pt>
                <c:pt idx="16822">
                  <c:v>5.3603000000000006E-4</c:v>
                </c:pt>
                <c:pt idx="16823">
                  <c:v>5.4040000000000013E-4</c:v>
                </c:pt>
                <c:pt idx="16824">
                  <c:v>5.4414000000000014E-4</c:v>
                </c:pt>
                <c:pt idx="16825">
                  <c:v>5.3666000000000011E-4</c:v>
                </c:pt>
                <c:pt idx="16826">
                  <c:v>5.4476000000000014E-4</c:v>
                </c:pt>
                <c:pt idx="16827">
                  <c:v>5.3520000000000011E-4</c:v>
                </c:pt>
                <c:pt idx="16828">
                  <c:v>5.3520000000000011E-4</c:v>
                </c:pt>
                <c:pt idx="16829">
                  <c:v>5.4414000000000014E-4</c:v>
                </c:pt>
                <c:pt idx="16830">
                  <c:v>5.4220000000000006E-4</c:v>
                </c:pt>
                <c:pt idx="16831">
                  <c:v>5.3666000000000011E-4</c:v>
                </c:pt>
                <c:pt idx="16832">
                  <c:v>5.4601000000000009E-4</c:v>
                </c:pt>
                <c:pt idx="16833">
                  <c:v>5.3711000000000015E-4</c:v>
                </c:pt>
                <c:pt idx="16834">
                  <c:v>5.4227000000000008E-4</c:v>
                </c:pt>
                <c:pt idx="16835">
                  <c:v>5.3977000000000007E-4</c:v>
                </c:pt>
                <c:pt idx="16836">
                  <c:v>5.3520000000000011E-4</c:v>
                </c:pt>
                <c:pt idx="16837">
                  <c:v>5.3666000000000011E-4</c:v>
                </c:pt>
                <c:pt idx="16838">
                  <c:v>5.5046000000000012E-4</c:v>
                </c:pt>
                <c:pt idx="16839">
                  <c:v>5.4728000000000014E-4</c:v>
                </c:pt>
                <c:pt idx="16840">
                  <c:v>5.4227000000000008E-4</c:v>
                </c:pt>
                <c:pt idx="16841">
                  <c:v>5.3790000000000012E-4</c:v>
                </c:pt>
                <c:pt idx="16842">
                  <c:v>5.4726000000000015E-4</c:v>
                </c:pt>
                <c:pt idx="16843">
                  <c:v>5.4092000000000018E-4</c:v>
                </c:pt>
                <c:pt idx="16844">
                  <c:v>5.4538000000000015E-4</c:v>
                </c:pt>
                <c:pt idx="16845">
                  <c:v>5.4352000000000024E-4</c:v>
                </c:pt>
                <c:pt idx="16846">
                  <c:v>5.5162000000000006E-4</c:v>
                </c:pt>
                <c:pt idx="16847">
                  <c:v>5.4913000000000021E-4</c:v>
                </c:pt>
                <c:pt idx="16848">
                  <c:v>5.4289000000000008E-4</c:v>
                </c:pt>
                <c:pt idx="16849">
                  <c:v>5.5555000000000003E-4</c:v>
                </c:pt>
                <c:pt idx="16850">
                  <c:v>5.3853000000000006E-4</c:v>
                </c:pt>
                <c:pt idx="16851">
                  <c:v>5.3603000000000006E-4</c:v>
                </c:pt>
                <c:pt idx="16852">
                  <c:v>5.3075000000000008E-4</c:v>
                </c:pt>
                <c:pt idx="16853">
                  <c:v>5.3229000000000004E-4</c:v>
                </c:pt>
                <c:pt idx="16854">
                  <c:v>5.3728000000000011E-4</c:v>
                </c:pt>
                <c:pt idx="16855">
                  <c:v>5.3728000000000011E-4</c:v>
                </c:pt>
                <c:pt idx="16856">
                  <c:v>5.4474000000000026E-4</c:v>
                </c:pt>
                <c:pt idx="16857">
                  <c:v>5.3229000000000004E-4</c:v>
                </c:pt>
                <c:pt idx="16858">
                  <c:v>5.3291000000000015E-4</c:v>
                </c:pt>
                <c:pt idx="16859">
                  <c:v>5.3603000000000006E-4</c:v>
                </c:pt>
                <c:pt idx="16860">
                  <c:v>5.335400000000001E-4</c:v>
                </c:pt>
                <c:pt idx="16861">
                  <c:v>5.4474000000000026E-4</c:v>
                </c:pt>
                <c:pt idx="16862">
                  <c:v>5.3790000000000012E-4</c:v>
                </c:pt>
                <c:pt idx="16863">
                  <c:v>5.3541000000000005E-4</c:v>
                </c:pt>
                <c:pt idx="16864">
                  <c:v>5.4474000000000026E-4</c:v>
                </c:pt>
                <c:pt idx="16865">
                  <c:v>5.3666000000000011E-4</c:v>
                </c:pt>
                <c:pt idx="16866">
                  <c:v>5.335400000000001E-4</c:v>
                </c:pt>
                <c:pt idx="16867">
                  <c:v>5.4601000000000009E-4</c:v>
                </c:pt>
                <c:pt idx="16868">
                  <c:v>5.4102000000000013E-4</c:v>
                </c:pt>
                <c:pt idx="16869">
                  <c:v>5.4601000000000009E-4</c:v>
                </c:pt>
                <c:pt idx="16870">
                  <c:v>5.3853000000000006E-4</c:v>
                </c:pt>
                <c:pt idx="16871">
                  <c:v>5.4414000000000014E-4</c:v>
                </c:pt>
                <c:pt idx="16872">
                  <c:v>5.5100000000000006E-4</c:v>
                </c:pt>
                <c:pt idx="16873">
                  <c:v>5.3790000000000012E-4</c:v>
                </c:pt>
                <c:pt idx="16874">
                  <c:v>5.3853000000000006E-4</c:v>
                </c:pt>
                <c:pt idx="16875">
                  <c:v>5.4792000000000024E-4</c:v>
                </c:pt>
                <c:pt idx="16876">
                  <c:v>5.335400000000001E-4</c:v>
                </c:pt>
                <c:pt idx="16877">
                  <c:v>5.4040000000000013E-4</c:v>
                </c:pt>
                <c:pt idx="16878">
                  <c:v>5.5537000000000013E-4</c:v>
                </c:pt>
                <c:pt idx="16879">
                  <c:v>5.4227000000000008E-4</c:v>
                </c:pt>
                <c:pt idx="16880">
                  <c:v>5.3603000000000006E-4</c:v>
                </c:pt>
                <c:pt idx="16881">
                  <c:v>5.4092000000000018E-4</c:v>
                </c:pt>
                <c:pt idx="16882">
                  <c:v>5.3790000000000012E-4</c:v>
                </c:pt>
                <c:pt idx="16883">
                  <c:v>5.3167000000000015E-4</c:v>
                </c:pt>
                <c:pt idx="16884">
                  <c:v>5.3711000000000015E-4</c:v>
                </c:pt>
                <c:pt idx="16885">
                  <c:v>5.3202000000000013E-4</c:v>
                </c:pt>
                <c:pt idx="16886">
                  <c:v>5.3902000000000008E-4</c:v>
                </c:pt>
                <c:pt idx="16887">
                  <c:v>5.335400000000001E-4</c:v>
                </c:pt>
                <c:pt idx="16888">
                  <c:v>5.4156000000000007E-4</c:v>
                </c:pt>
                <c:pt idx="16889">
                  <c:v>5.3977000000000007E-4</c:v>
                </c:pt>
                <c:pt idx="16890">
                  <c:v>5.4414000000000014E-4</c:v>
                </c:pt>
                <c:pt idx="16891">
                  <c:v>5.3790000000000012E-4</c:v>
                </c:pt>
                <c:pt idx="16892">
                  <c:v>5.2605000000000002E-4</c:v>
                </c:pt>
                <c:pt idx="16893">
                  <c:v>5.4347000000000011E-4</c:v>
                </c:pt>
                <c:pt idx="16894">
                  <c:v>5.358400000000001E-4</c:v>
                </c:pt>
                <c:pt idx="16895">
                  <c:v>5.4289000000000008E-4</c:v>
                </c:pt>
                <c:pt idx="16896">
                  <c:v>5.3229000000000004E-4</c:v>
                </c:pt>
                <c:pt idx="16897">
                  <c:v>5.3728000000000011E-4</c:v>
                </c:pt>
                <c:pt idx="16898">
                  <c:v>5.3266000000000012E-4</c:v>
                </c:pt>
                <c:pt idx="16899">
                  <c:v>5.3291000000000015E-4</c:v>
                </c:pt>
                <c:pt idx="16900">
                  <c:v>5.335400000000001E-4</c:v>
                </c:pt>
                <c:pt idx="16901">
                  <c:v>5.335400000000001E-4</c:v>
                </c:pt>
                <c:pt idx="16902">
                  <c:v>5.3666000000000011E-4</c:v>
                </c:pt>
                <c:pt idx="16903">
                  <c:v>5.3291000000000015E-4</c:v>
                </c:pt>
                <c:pt idx="16904">
                  <c:v>5.3853000000000006E-4</c:v>
                </c:pt>
                <c:pt idx="16905">
                  <c:v>5.3853000000000006E-4</c:v>
                </c:pt>
                <c:pt idx="16906">
                  <c:v>5.3011000000000009E-4</c:v>
                </c:pt>
                <c:pt idx="16907">
                  <c:v>5.4474000000000026E-4</c:v>
                </c:pt>
                <c:pt idx="16908">
                  <c:v>5.4476000000000014E-4</c:v>
                </c:pt>
                <c:pt idx="16909">
                  <c:v>5.3902000000000008E-4</c:v>
                </c:pt>
                <c:pt idx="16910">
                  <c:v>5.4165000000000018E-4</c:v>
                </c:pt>
                <c:pt idx="16911">
                  <c:v>5.3139000000000007E-4</c:v>
                </c:pt>
                <c:pt idx="16912">
                  <c:v>5.335400000000001E-4</c:v>
                </c:pt>
                <c:pt idx="16913">
                  <c:v>5.4040000000000013E-4</c:v>
                </c:pt>
                <c:pt idx="16914">
                  <c:v>5.4414000000000014E-4</c:v>
                </c:pt>
                <c:pt idx="16915">
                  <c:v>5.4220000000000006E-4</c:v>
                </c:pt>
                <c:pt idx="16916">
                  <c:v>5.3728000000000011E-4</c:v>
                </c:pt>
                <c:pt idx="16917">
                  <c:v>5.3666000000000011E-4</c:v>
                </c:pt>
                <c:pt idx="16918">
                  <c:v>5.3479000000000016E-4</c:v>
                </c:pt>
                <c:pt idx="16919">
                  <c:v>5.4726000000000015E-4</c:v>
                </c:pt>
                <c:pt idx="16920">
                  <c:v>5.4165000000000018E-4</c:v>
                </c:pt>
                <c:pt idx="16921">
                  <c:v>5.335400000000001E-4</c:v>
                </c:pt>
                <c:pt idx="16922">
                  <c:v>5.3167000000000015E-4</c:v>
                </c:pt>
                <c:pt idx="16923">
                  <c:v>5.2917000000000014E-4</c:v>
                </c:pt>
                <c:pt idx="16924">
                  <c:v>5.3711000000000015E-4</c:v>
                </c:pt>
                <c:pt idx="16925">
                  <c:v>5.4029000000000013E-4</c:v>
                </c:pt>
                <c:pt idx="16926">
                  <c:v>5.3915000000000007E-4</c:v>
                </c:pt>
                <c:pt idx="16927">
                  <c:v>5.3075000000000008E-4</c:v>
                </c:pt>
                <c:pt idx="16928">
                  <c:v>5.3977000000000007E-4</c:v>
                </c:pt>
                <c:pt idx="16929">
                  <c:v>5.4102000000000013E-4</c:v>
                </c:pt>
                <c:pt idx="16930">
                  <c:v>5.3479000000000016E-4</c:v>
                </c:pt>
                <c:pt idx="16931">
                  <c:v>5.3790000000000012E-4</c:v>
                </c:pt>
                <c:pt idx="16932">
                  <c:v>5.3416000000000021E-4</c:v>
                </c:pt>
                <c:pt idx="16933">
                  <c:v>5.3075000000000008E-4</c:v>
                </c:pt>
                <c:pt idx="16934">
                  <c:v>5.4102000000000013E-4</c:v>
                </c:pt>
                <c:pt idx="16935">
                  <c:v>5.3520000000000011E-4</c:v>
                </c:pt>
                <c:pt idx="16936">
                  <c:v>5.3041999999999998E-4</c:v>
                </c:pt>
                <c:pt idx="16937">
                  <c:v>5.3541000000000005E-4</c:v>
                </c:pt>
                <c:pt idx="16938">
                  <c:v>5.4788000000000026E-4</c:v>
                </c:pt>
                <c:pt idx="16939">
                  <c:v>5.4040000000000013E-4</c:v>
                </c:pt>
                <c:pt idx="16940">
                  <c:v>5.3229000000000004E-4</c:v>
                </c:pt>
                <c:pt idx="16941">
                  <c:v>5.3853000000000006E-4</c:v>
                </c:pt>
                <c:pt idx="16942">
                  <c:v>5.3853000000000006E-4</c:v>
                </c:pt>
                <c:pt idx="16943">
                  <c:v>5.4283000000000011E-4</c:v>
                </c:pt>
                <c:pt idx="16944">
                  <c:v>5.4156000000000007E-4</c:v>
                </c:pt>
                <c:pt idx="16945">
                  <c:v>5.2543000000000012E-4</c:v>
                </c:pt>
                <c:pt idx="16946">
                  <c:v>5.3202000000000013E-4</c:v>
                </c:pt>
                <c:pt idx="16947">
                  <c:v>5.4102000000000013E-4</c:v>
                </c:pt>
                <c:pt idx="16948">
                  <c:v>5.3853000000000006E-4</c:v>
                </c:pt>
                <c:pt idx="16949">
                  <c:v>5.3167000000000015E-4</c:v>
                </c:pt>
                <c:pt idx="16950">
                  <c:v>5.3416000000000021E-4</c:v>
                </c:pt>
                <c:pt idx="16951">
                  <c:v>5.3603000000000006E-4</c:v>
                </c:pt>
                <c:pt idx="16952">
                  <c:v>5.3728000000000011E-4</c:v>
                </c:pt>
                <c:pt idx="16953">
                  <c:v>5.4156000000000007E-4</c:v>
                </c:pt>
                <c:pt idx="16954">
                  <c:v>5.3291000000000015E-4</c:v>
                </c:pt>
                <c:pt idx="16955">
                  <c:v>5.3853000000000006E-4</c:v>
                </c:pt>
                <c:pt idx="16956">
                  <c:v>5.3977000000000007E-4</c:v>
                </c:pt>
                <c:pt idx="16957">
                  <c:v>5.3041999999999998E-4</c:v>
                </c:pt>
                <c:pt idx="16958">
                  <c:v>5.3711000000000015E-4</c:v>
                </c:pt>
                <c:pt idx="16959">
                  <c:v>5.3978000000000001E-4</c:v>
                </c:pt>
                <c:pt idx="16960">
                  <c:v>5.4040000000000013E-4</c:v>
                </c:pt>
                <c:pt idx="16961">
                  <c:v>5.3666000000000011E-4</c:v>
                </c:pt>
                <c:pt idx="16962">
                  <c:v>5.4102000000000013E-4</c:v>
                </c:pt>
                <c:pt idx="16963">
                  <c:v>5.4029000000000013E-4</c:v>
                </c:pt>
                <c:pt idx="16964">
                  <c:v>5.3728000000000011E-4</c:v>
                </c:pt>
                <c:pt idx="16965">
                  <c:v>5.3541000000000005E-4</c:v>
                </c:pt>
                <c:pt idx="16966">
                  <c:v>5.3728000000000011E-4</c:v>
                </c:pt>
                <c:pt idx="16967">
                  <c:v>5.3329000000000007E-4</c:v>
                </c:pt>
                <c:pt idx="16968">
                  <c:v>5.4352000000000024E-4</c:v>
                </c:pt>
                <c:pt idx="16969">
                  <c:v>5.3479000000000016E-4</c:v>
                </c:pt>
                <c:pt idx="16970">
                  <c:v>5.335400000000001E-4</c:v>
                </c:pt>
                <c:pt idx="16971">
                  <c:v>5.3775000000000003E-4</c:v>
                </c:pt>
                <c:pt idx="16972">
                  <c:v>5.2605000000000002E-4</c:v>
                </c:pt>
                <c:pt idx="16973">
                  <c:v>5.3167000000000015E-4</c:v>
                </c:pt>
                <c:pt idx="16974">
                  <c:v>5.3728000000000011E-4</c:v>
                </c:pt>
                <c:pt idx="16975">
                  <c:v>5.4165000000000018E-4</c:v>
                </c:pt>
                <c:pt idx="16976">
                  <c:v>5.3457000000000016E-4</c:v>
                </c:pt>
                <c:pt idx="16977">
                  <c:v>5.2630000000000016E-4</c:v>
                </c:pt>
                <c:pt idx="16978">
                  <c:v>5.3075000000000008E-4</c:v>
                </c:pt>
                <c:pt idx="16979">
                  <c:v>5.2793000000000024E-4</c:v>
                </c:pt>
                <c:pt idx="16980">
                  <c:v>5.3229000000000004E-4</c:v>
                </c:pt>
                <c:pt idx="16981">
                  <c:v>5.3790000000000012E-4</c:v>
                </c:pt>
                <c:pt idx="16982">
                  <c:v>5.4539000000000009E-4</c:v>
                </c:pt>
                <c:pt idx="16983">
                  <c:v>5.2730000000000008E-4</c:v>
                </c:pt>
                <c:pt idx="16984">
                  <c:v>5.4538000000000015E-4</c:v>
                </c:pt>
                <c:pt idx="16985">
                  <c:v>5.5848000000000009E-4</c:v>
                </c:pt>
                <c:pt idx="16986">
                  <c:v>5.3775000000000003E-4</c:v>
                </c:pt>
                <c:pt idx="16987">
                  <c:v>5.4476000000000014E-4</c:v>
                </c:pt>
                <c:pt idx="16988">
                  <c:v>5.4474000000000026E-4</c:v>
                </c:pt>
                <c:pt idx="16989">
                  <c:v>5.4664000000000015E-4</c:v>
                </c:pt>
                <c:pt idx="16990">
                  <c:v>5.3479000000000016E-4</c:v>
                </c:pt>
                <c:pt idx="16991">
                  <c:v>5.3167000000000015E-4</c:v>
                </c:pt>
                <c:pt idx="16992">
                  <c:v>5.3329000000000007E-4</c:v>
                </c:pt>
                <c:pt idx="16993">
                  <c:v>5.2730000000000008E-4</c:v>
                </c:pt>
                <c:pt idx="16994">
                  <c:v>5.3977000000000007E-4</c:v>
                </c:pt>
                <c:pt idx="16995">
                  <c:v>5.3965000000000013E-4</c:v>
                </c:pt>
                <c:pt idx="16996">
                  <c:v>5.1982000000000016E-4</c:v>
                </c:pt>
                <c:pt idx="16997">
                  <c:v>5.4601000000000009E-4</c:v>
                </c:pt>
                <c:pt idx="16998">
                  <c:v>5.3711000000000015E-4</c:v>
                </c:pt>
                <c:pt idx="16999">
                  <c:v>5.5287000000000012E-4</c:v>
                </c:pt>
                <c:pt idx="17000">
                  <c:v>5.4092000000000018E-4</c:v>
                </c:pt>
                <c:pt idx="17001">
                  <c:v>5.4352000000000024E-4</c:v>
                </c:pt>
                <c:pt idx="17002">
                  <c:v>5.2418000000000018E-4</c:v>
                </c:pt>
                <c:pt idx="17003">
                  <c:v>5.3266000000000012E-4</c:v>
                </c:pt>
                <c:pt idx="17004">
                  <c:v>5.2481000000000012E-4</c:v>
                </c:pt>
                <c:pt idx="17005">
                  <c:v>5.3603000000000006E-4</c:v>
                </c:pt>
                <c:pt idx="17006">
                  <c:v>5.3915000000000007E-4</c:v>
                </c:pt>
                <c:pt idx="17007">
                  <c:v>5.3229000000000004E-4</c:v>
                </c:pt>
                <c:pt idx="17008">
                  <c:v>5.3977000000000007E-4</c:v>
                </c:pt>
                <c:pt idx="17009">
                  <c:v>5.3167000000000015E-4</c:v>
                </c:pt>
                <c:pt idx="17010">
                  <c:v>5.4040000000000013E-4</c:v>
                </c:pt>
                <c:pt idx="17011">
                  <c:v>5.3853000000000006E-4</c:v>
                </c:pt>
                <c:pt idx="17012">
                  <c:v>5.3838000000000009E-4</c:v>
                </c:pt>
                <c:pt idx="17013">
                  <c:v>5.4664000000000015E-4</c:v>
                </c:pt>
                <c:pt idx="17014">
                  <c:v>5.3775000000000003E-4</c:v>
                </c:pt>
                <c:pt idx="17015">
                  <c:v>5.4289000000000008E-4</c:v>
                </c:pt>
                <c:pt idx="17016">
                  <c:v>5.3202000000000013E-4</c:v>
                </c:pt>
                <c:pt idx="17017">
                  <c:v>5.4664000000000015E-4</c:v>
                </c:pt>
                <c:pt idx="17018">
                  <c:v>5.358400000000001E-4</c:v>
                </c:pt>
                <c:pt idx="17019">
                  <c:v>5.3416000000000021E-4</c:v>
                </c:pt>
                <c:pt idx="17020">
                  <c:v>5.4352000000000024E-4</c:v>
                </c:pt>
                <c:pt idx="17021">
                  <c:v>5.4165000000000018E-4</c:v>
                </c:pt>
                <c:pt idx="17022">
                  <c:v>5.3647000000000015E-4</c:v>
                </c:pt>
                <c:pt idx="17023">
                  <c:v>5.3104000000000009E-4</c:v>
                </c:pt>
                <c:pt idx="17024">
                  <c:v>5.2566000000000006E-4</c:v>
                </c:pt>
                <c:pt idx="17025">
                  <c:v>5.3104000000000009E-4</c:v>
                </c:pt>
                <c:pt idx="17026">
                  <c:v>5.3416000000000021E-4</c:v>
                </c:pt>
                <c:pt idx="17027">
                  <c:v>5.3139000000000007E-4</c:v>
                </c:pt>
                <c:pt idx="17028">
                  <c:v>5.3728000000000011E-4</c:v>
                </c:pt>
                <c:pt idx="17029">
                  <c:v>5.3915000000000007E-4</c:v>
                </c:pt>
                <c:pt idx="17030">
                  <c:v>5.335400000000001E-4</c:v>
                </c:pt>
                <c:pt idx="17031">
                  <c:v>5.4102000000000013E-4</c:v>
                </c:pt>
                <c:pt idx="17032">
                  <c:v>5.3520000000000011E-4</c:v>
                </c:pt>
                <c:pt idx="17033">
                  <c:v>5.2356000000000006E-4</c:v>
                </c:pt>
                <c:pt idx="17034">
                  <c:v>5.2418000000000018E-4</c:v>
                </c:pt>
                <c:pt idx="17035">
                  <c:v>5.3416000000000021E-4</c:v>
                </c:pt>
                <c:pt idx="17036">
                  <c:v>5.2312000000000018E-4</c:v>
                </c:pt>
                <c:pt idx="17037">
                  <c:v>5.2294000000000017E-4</c:v>
                </c:pt>
                <c:pt idx="17038">
                  <c:v>5.4092000000000018E-4</c:v>
                </c:pt>
                <c:pt idx="17039">
                  <c:v>5.3853000000000006E-4</c:v>
                </c:pt>
                <c:pt idx="17040">
                  <c:v>5.3790000000000012E-4</c:v>
                </c:pt>
                <c:pt idx="17041">
                  <c:v>5.3711000000000015E-4</c:v>
                </c:pt>
                <c:pt idx="17042">
                  <c:v>5.3915000000000007E-4</c:v>
                </c:pt>
                <c:pt idx="17043">
                  <c:v>5.3647000000000015E-4</c:v>
                </c:pt>
                <c:pt idx="17044">
                  <c:v>5.4040000000000013E-4</c:v>
                </c:pt>
                <c:pt idx="17045">
                  <c:v>5.4289000000000008E-4</c:v>
                </c:pt>
                <c:pt idx="17046">
                  <c:v>5.335400000000001E-4</c:v>
                </c:pt>
                <c:pt idx="17047">
                  <c:v>5.2917000000000014E-4</c:v>
                </c:pt>
                <c:pt idx="17048">
                  <c:v>5.2481000000000012E-4</c:v>
                </c:pt>
                <c:pt idx="17049">
                  <c:v>5.3603000000000006E-4</c:v>
                </c:pt>
                <c:pt idx="17050">
                  <c:v>5.2855000000000014E-4</c:v>
                </c:pt>
                <c:pt idx="17051">
                  <c:v>5.2730000000000008E-4</c:v>
                </c:pt>
                <c:pt idx="17052">
                  <c:v>5.2980000000000008E-4</c:v>
                </c:pt>
                <c:pt idx="17053">
                  <c:v>5.2821000000000009E-4</c:v>
                </c:pt>
                <c:pt idx="17054">
                  <c:v>5.4601000000000009E-4</c:v>
                </c:pt>
                <c:pt idx="17055">
                  <c:v>5.2058000000000009E-4</c:v>
                </c:pt>
                <c:pt idx="17056">
                  <c:v>5.3728000000000011E-4</c:v>
                </c:pt>
                <c:pt idx="17057">
                  <c:v>5.2231000000000011E-4</c:v>
                </c:pt>
                <c:pt idx="17058">
                  <c:v>5.3291000000000015E-4</c:v>
                </c:pt>
                <c:pt idx="17059">
                  <c:v>5.3603000000000006E-4</c:v>
                </c:pt>
                <c:pt idx="17060">
                  <c:v>5.3965000000000013E-4</c:v>
                </c:pt>
                <c:pt idx="17061">
                  <c:v>5.3603000000000006E-4</c:v>
                </c:pt>
                <c:pt idx="17062">
                  <c:v>5.3711000000000015E-4</c:v>
                </c:pt>
                <c:pt idx="17063">
                  <c:v>5.3728000000000011E-4</c:v>
                </c:pt>
                <c:pt idx="17064">
                  <c:v>5.3666000000000011E-4</c:v>
                </c:pt>
                <c:pt idx="17065">
                  <c:v>5.2356000000000006E-4</c:v>
                </c:pt>
                <c:pt idx="17066">
                  <c:v>5.3838000000000009E-4</c:v>
                </c:pt>
                <c:pt idx="17067">
                  <c:v>5.0859000000000006E-4</c:v>
                </c:pt>
                <c:pt idx="17068">
                  <c:v>5.3075000000000008E-4</c:v>
                </c:pt>
                <c:pt idx="17069">
                  <c:v>5.3603000000000006E-4</c:v>
                </c:pt>
                <c:pt idx="17070">
                  <c:v>5.3775000000000003E-4</c:v>
                </c:pt>
                <c:pt idx="17071">
                  <c:v>5.3541000000000005E-4</c:v>
                </c:pt>
                <c:pt idx="17072">
                  <c:v>5.3853000000000006E-4</c:v>
                </c:pt>
                <c:pt idx="17073">
                  <c:v>5.2757000000000021E-4</c:v>
                </c:pt>
                <c:pt idx="17074">
                  <c:v>5.3291000000000015E-4</c:v>
                </c:pt>
                <c:pt idx="17075">
                  <c:v>5.3479000000000016E-4</c:v>
                </c:pt>
                <c:pt idx="17076">
                  <c:v>5.3666000000000011E-4</c:v>
                </c:pt>
                <c:pt idx="17077">
                  <c:v>5.3728000000000011E-4</c:v>
                </c:pt>
                <c:pt idx="17078">
                  <c:v>5.2730000000000008E-4</c:v>
                </c:pt>
                <c:pt idx="17079">
                  <c:v>5.3853000000000006E-4</c:v>
                </c:pt>
                <c:pt idx="17080">
                  <c:v>5.3416000000000021E-4</c:v>
                </c:pt>
                <c:pt idx="17081">
                  <c:v>5.3291000000000015E-4</c:v>
                </c:pt>
                <c:pt idx="17082">
                  <c:v>5.3416000000000021E-4</c:v>
                </c:pt>
                <c:pt idx="17083">
                  <c:v>5.335400000000001E-4</c:v>
                </c:pt>
                <c:pt idx="17084">
                  <c:v>5.3329000000000007E-4</c:v>
                </c:pt>
                <c:pt idx="17085">
                  <c:v>5.3902000000000008E-4</c:v>
                </c:pt>
                <c:pt idx="17086">
                  <c:v>5.335400000000001E-4</c:v>
                </c:pt>
                <c:pt idx="17087">
                  <c:v>5.4102000000000013E-4</c:v>
                </c:pt>
                <c:pt idx="17088">
                  <c:v>5.3229000000000004E-4</c:v>
                </c:pt>
                <c:pt idx="17089">
                  <c:v>5.2668000000000007E-4</c:v>
                </c:pt>
                <c:pt idx="17090">
                  <c:v>5.3728000000000011E-4</c:v>
                </c:pt>
                <c:pt idx="17091">
                  <c:v>5.358400000000001E-4</c:v>
                </c:pt>
                <c:pt idx="17092">
                  <c:v>5.3041999999999998E-4</c:v>
                </c:pt>
                <c:pt idx="17093">
                  <c:v>5.4227000000000008E-4</c:v>
                </c:pt>
                <c:pt idx="17094">
                  <c:v>5.2793000000000024E-4</c:v>
                </c:pt>
                <c:pt idx="17095">
                  <c:v>5.3041999999999998E-4</c:v>
                </c:pt>
                <c:pt idx="17096">
                  <c:v>5.2757000000000021E-4</c:v>
                </c:pt>
                <c:pt idx="17097">
                  <c:v>5.3479000000000016E-4</c:v>
                </c:pt>
                <c:pt idx="17098">
                  <c:v>5.3541000000000005E-4</c:v>
                </c:pt>
                <c:pt idx="17099">
                  <c:v>5.4289000000000008E-4</c:v>
                </c:pt>
                <c:pt idx="17100">
                  <c:v>5.2884000000000015E-4</c:v>
                </c:pt>
                <c:pt idx="17101">
                  <c:v>5.3915000000000007E-4</c:v>
                </c:pt>
                <c:pt idx="17102">
                  <c:v>5.4165000000000018E-4</c:v>
                </c:pt>
                <c:pt idx="17103">
                  <c:v>5.4474000000000026E-4</c:v>
                </c:pt>
                <c:pt idx="17104">
                  <c:v>5.335400000000001E-4</c:v>
                </c:pt>
                <c:pt idx="17105">
                  <c:v>5.335400000000001E-4</c:v>
                </c:pt>
                <c:pt idx="17106">
                  <c:v>5.3711000000000015E-4</c:v>
                </c:pt>
                <c:pt idx="17107">
                  <c:v>5.3479000000000016E-4</c:v>
                </c:pt>
                <c:pt idx="17108">
                  <c:v>5.2793000000000024E-4</c:v>
                </c:pt>
                <c:pt idx="17109">
                  <c:v>5.3790000000000012E-4</c:v>
                </c:pt>
                <c:pt idx="17110">
                  <c:v>5.2855000000000014E-4</c:v>
                </c:pt>
                <c:pt idx="17111">
                  <c:v>5.3647000000000015E-4</c:v>
                </c:pt>
                <c:pt idx="17112">
                  <c:v>5.3457000000000016E-4</c:v>
                </c:pt>
                <c:pt idx="17113">
                  <c:v>5.335400000000001E-4</c:v>
                </c:pt>
                <c:pt idx="17114">
                  <c:v>5.3011000000000009E-4</c:v>
                </c:pt>
                <c:pt idx="17115">
                  <c:v>5.3853000000000006E-4</c:v>
                </c:pt>
                <c:pt idx="17116">
                  <c:v>5.3139000000000007E-4</c:v>
                </c:pt>
                <c:pt idx="17117">
                  <c:v>5.335400000000001E-4</c:v>
                </c:pt>
                <c:pt idx="17118">
                  <c:v>5.3011000000000009E-4</c:v>
                </c:pt>
                <c:pt idx="17119">
                  <c:v>5.3603000000000006E-4</c:v>
                </c:pt>
                <c:pt idx="17120">
                  <c:v>5.3041999999999998E-4</c:v>
                </c:pt>
                <c:pt idx="17121">
                  <c:v>5.3139000000000007E-4</c:v>
                </c:pt>
                <c:pt idx="17122">
                  <c:v>5.2481000000000012E-4</c:v>
                </c:pt>
                <c:pt idx="17123">
                  <c:v>5.2855000000000014E-4</c:v>
                </c:pt>
                <c:pt idx="17124">
                  <c:v>5.3416000000000021E-4</c:v>
                </c:pt>
                <c:pt idx="17125">
                  <c:v>5.3104000000000009E-4</c:v>
                </c:pt>
                <c:pt idx="17126">
                  <c:v>5.2356000000000006E-4</c:v>
                </c:pt>
                <c:pt idx="17127">
                  <c:v>5.3104000000000009E-4</c:v>
                </c:pt>
                <c:pt idx="17128">
                  <c:v>5.3479000000000016E-4</c:v>
                </c:pt>
                <c:pt idx="17129">
                  <c:v>5.2605000000000002E-4</c:v>
                </c:pt>
                <c:pt idx="17130">
                  <c:v>5.3666000000000011E-4</c:v>
                </c:pt>
                <c:pt idx="17131">
                  <c:v>5.2793000000000024E-4</c:v>
                </c:pt>
                <c:pt idx="17132">
                  <c:v>5.2630000000000016E-4</c:v>
                </c:pt>
                <c:pt idx="17133">
                  <c:v>5.3167000000000015E-4</c:v>
                </c:pt>
                <c:pt idx="17134">
                  <c:v>5.3416000000000021E-4</c:v>
                </c:pt>
                <c:pt idx="17135">
                  <c:v>5.3011000000000009E-4</c:v>
                </c:pt>
                <c:pt idx="17136">
                  <c:v>5.2980000000000008E-4</c:v>
                </c:pt>
                <c:pt idx="17137">
                  <c:v>5.335400000000001E-4</c:v>
                </c:pt>
                <c:pt idx="17138">
                  <c:v>5.2693000000000011E-4</c:v>
                </c:pt>
                <c:pt idx="17139">
                  <c:v>5.3041999999999998E-4</c:v>
                </c:pt>
                <c:pt idx="17140">
                  <c:v>5.3041999999999998E-4</c:v>
                </c:pt>
                <c:pt idx="17141">
                  <c:v>5.3229000000000004E-4</c:v>
                </c:pt>
                <c:pt idx="17142">
                  <c:v>5.3915000000000007E-4</c:v>
                </c:pt>
                <c:pt idx="17143">
                  <c:v>5.3104000000000009E-4</c:v>
                </c:pt>
                <c:pt idx="17144">
                  <c:v>5.3041999999999998E-4</c:v>
                </c:pt>
                <c:pt idx="17145">
                  <c:v>5.4289000000000008E-4</c:v>
                </c:pt>
                <c:pt idx="17146">
                  <c:v>5.2566000000000006E-4</c:v>
                </c:pt>
                <c:pt idx="17147">
                  <c:v>5.3104000000000009E-4</c:v>
                </c:pt>
                <c:pt idx="17148">
                  <c:v>5.2917000000000014E-4</c:v>
                </c:pt>
                <c:pt idx="17149">
                  <c:v>5.2481000000000012E-4</c:v>
                </c:pt>
                <c:pt idx="17150">
                  <c:v>5.2312000000000018E-4</c:v>
                </c:pt>
                <c:pt idx="17151">
                  <c:v>5.2793000000000024E-4</c:v>
                </c:pt>
                <c:pt idx="17152">
                  <c:v>5.2356000000000006E-4</c:v>
                </c:pt>
                <c:pt idx="17153">
                  <c:v>5.2668000000000007E-4</c:v>
                </c:pt>
                <c:pt idx="17154">
                  <c:v>5.3838000000000009E-4</c:v>
                </c:pt>
                <c:pt idx="17155">
                  <c:v>5.3520000000000011E-4</c:v>
                </c:pt>
                <c:pt idx="17156">
                  <c:v>5.2668000000000007E-4</c:v>
                </c:pt>
                <c:pt idx="17157">
                  <c:v>5.2730000000000008E-4</c:v>
                </c:pt>
                <c:pt idx="17158">
                  <c:v>5.2730000000000008E-4</c:v>
                </c:pt>
                <c:pt idx="17159">
                  <c:v>5.3902000000000008E-4</c:v>
                </c:pt>
                <c:pt idx="17160">
                  <c:v>5.3479000000000016E-4</c:v>
                </c:pt>
                <c:pt idx="17161">
                  <c:v>5.2793000000000024E-4</c:v>
                </c:pt>
                <c:pt idx="17162">
                  <c:v>5.3902000000000008E-4</c:v>
                </c:pt>
                <c:pt idx="17163">
                  <c:v>5.4289000000000008E-4</c:v>
                </c:pt>
                <c:pt idx="17164">
                  <c:v>5.2917000000000014E-4</c:v>
                </c:pt>
                <c:pt idx="17165">
                  <c:v>5.2757000000000021E-4</c:v>
                </c:pt>
                <c:pt idx="17166">
                  <c:v>5.3728000000000011E-4</c:v>
                </c:pt>
                <c:pt idx="17167">
                  <c:v>5.3977000000000007E-4</c:v>
                </c:pt>
                <c:pt idx="17168">
                  <c:v>5.3104000000000009E-4</c:v>
                </c:pt>
                <c:pt idx="17169">
                  <c:v>5.3728000000000011E-4</c:v>
                </c:pt>
                <c:pt idx="17170">
                  <c:v>5.3104000000000009E-4</c:v>
                </c:pt>
                <c:pt idx="17171">
                  <c:v>5.3202000000000013E-4</c:v>
                </c:pt>
                <c:pt idx="17172">
                  <c:v>5.3229000000000004E-4</c:v>
                </c:pt>
                <c:pt idx="17173">
                  <c:v>5.3603000000000006E-4</c:v>
                </c:pt>
                <c:pt idx="17174">
                  <c:v>5.2668000000000007E-4</c:v>
                </c:pt>
                <c:pt idx="17175">
                  <c:v>5.3977000000000007E-4</c:v>
                </c:pt>
                <c:pt idx="17176">
                  <c:v>5.3229000000000004E-4</c:v>
                </c:pt>
                <c:pt idx="17177">
                  <c:v>5.3416000000000021E-4</c:v>
                </c:pt>
                <c:pt idx="17178">
                  <c:v>5.2376000000000007E-4</c:v>
                </c:pt>
                <c:pt idx="17179">
                  <c:v>5.2884000000000015E-4</c:v>
                </c:pt>
                <c:pt idx="17180">
                  <c:v>5.3790000000000012E-4</c:v>
                </c:pt>
                <c:pt idx="17181">
                  <c:v>5.2418000000000018E-4</c:v>
                </c:pt>
                <c:pt idx="17182">
                  <c:v>5.2821000000000009E-4</c:v>
                </c:pt>
                <c:pt idx="17183">
                  <c:v>5.2356000000000006E-4</c:v>
                </c:pt>
                <c:pt idx="17184">
                  <c:v>5.3291000000000015E-4</c:v>
                </c:pt>
                <c:pt idx="17185">
                  <c:v>5.3965000000000013E-4</c:v>
                </c:pt>
                <c:pt idx="17186">
                  <c:v>5.2668000000000007E-4</c:v>
                </c:pt>
                <c:pt idx="17187">
                  <c:v>5.185700000000001E-4</c:v>
                </c:pt>
                <c:pt idx="17188">
                  <c:v>5.2044000000000016E-4</c:v>
                </c:pt>
                <c:pt idx="17189">
                  <c:v>5.335400000000001E-4</c:v>
                </c:pt>
                <c:pt idx="17190">
                  <c:v>5.3915000000000007E-4</c:v>
                </c:pt>
                <c:pt idx="17191">
                  <c:v>5.2107000000000011E-4</c:v>
                </c:pt>
                <c:pt idx="17192">
                  <c:v>5.4102000000000013E-4</c:v>
                </c:pt>
                <c:pt idx="17193">
                  <c:v>5.358400000000001E-4</c:v>
                </c:pt>
                <c:pt idx="17194">
                  <c:v>5.4476000000000014E-4</c:v>
                </c:pt>
                <c:pt idx="17195">
                  <c:v>5.3266000000000012E-4</c:v>
                </c:pt>
                <c:pt idx="17196">
                  <c:v>5.4165000000000018E-4</c:v>
                </c:pt>
                <c:pt idx="17197">
                  <c:v>5.2757000000000021E-4</c:v>
                </c:pt>
                <c:pt idx="17198">
                  <c:v>5.3291000000000015E-4</c:v>
                </c:pt>
                <c:pt idx="17199">
                  <c:v>5.3291000000000015E-4</c:v>
                </c:pt>
                <c:pt idx="17200">
                  <c:v>5.3541000000000005E-4</c:v>
                </c:pt>
                <c:pt idx="17201">
                  <c:v>5.3393000000000017E-4</c:v>
                </c:pt>
                <c:pt idx="17202">
                  <c:v>5.3603000000000006E-4</c:v>
                </c:pt>
                <c:pt idx="17203">
                  <c:v>5.3075000000000008E-4</c:v>
                </c:pt>
                <c:pt idx="17204">
                  <c:v>5.3229000000000004E-4</c:v>
                </c:pt>
                <c:pt idx="17205">
                  <c:v>5.3520000000000011E-4</c:v>
                </c:pt>
                <c:pt idx="17206">
                  <c:v>5.2356000000000006E-4</c:v>
                </c:pt>
                <c:pt idx="17207">
                  <c:v>5.2294000000000017E-4</c:v>
                </c:pt>
                <c:pt idx="17208">
                  <c:v>5.3393000000000017E-4</c:v>
                </c:pt>
                <c:pt idx="17209">
                  <c:v>5.3915000000000007E-4</c:v>
                </c:pt>
                <c:pt idx="17210">
                  <c:v>5.3041999999999998E-4</c:v>
                </c:pt>
                <c:pt idx="17211">
                  <c:v>5.3775000000000003E-4</c:v>
                </c:pt>
                <c:pt idx="17212">
                  <c:v>5.3915000000000007E-4</c:v>
                </c:pt>
                <c:pt idx="17213">
                  <c:v>5.3011000000000009E-4</c:v>
                </c:pt>
                <c:pt idx="17214">
                  <c:v>5.2481000000000012E-4</c:v>
                </c:pt>
                <c:pt idx="17215">
                  <c:v>5.2418000000000018E-4</c:v>
                </c:pt>
                <c:pt idx="17216">
                  <c:v>5.2121000000000003E-4</c:v>
                </c:pt>
                <c:pt idx="17217">
                  <c:v>5.2605000000000002E-4</c:v>
                </c:pt>
                <c:pt idx="17218">
                  <c:v>5.2793000000000024E-4</c:v>
                </c:pt>
                <c:pt idx="17219">
                  <c:v>5.3041999999999998E-4</c:v>
                </c:pt>
                <c:pt idx="17220">
                  <c:v>5.3202000000000013E-4</c:v>
                </c:pt>
                <c:pt idx="17221">
                  <c:v>5.3915000000000007E-4</c:v>
                </c:pt>
                <c:pt idx="17222">
                  <c:v>5.2693000000000011E-4</c:v>
                </c:pt>
                <c:pt idx="17223">
                  <c:v>5.3329000000000007E-4</c:v>
                </c:pt>
                <c:pt idx="17224">
                  <c:v>5.335400000000001E-4</c:v>
                </c:pt>
                <c:pt idx="17225">
                  <c:v>5.2668000000000007E-4</c:v>
                </c:pt>
                <c:pt idx="17226">
                  <c:v>5.2668000000000007E-4</c:v>
                </c:pt>
                <c:pt idx="17227">
                  <c:v>5.3291000000000015E-4</c:v>
                </c:pt>
                <c:pt idx="17228">
                  <c:v>5.2757000000000021E-4</c:v>
                </c:pt>
                <c:pt idx="17229">
                  <c:v>5.2793000000000024E-4</c:v>
                </c:pt>
                <c:pt idx="17230">
                  <c:v>5.2294000000000017E-4</c:v>
                </c:pt>
                <c:pt idx="17231">
                  <c:v>5.3041999999999998E-4</c:v>
                </c:pt>
                <c:pt idx="17232">
                  <c:v>5.3603000000000006E-4</c:v>
                </c:pt>
                <c:pt idx="17233">
                  <c:v>5.2980000000000008E-4</c:v>
                </c:pt>
                <c:pt idx="17234">
                  <c:v>5.335400000000001E-4</c:v>
                </c:pt>
                <c:pt idx="17235">
                  <c:v>5.3075000000000008E-4</c:v>
                </c:pt>
                <c:pt idx="17236">
                  <c:v>5.2855000000000014E-4</c:v>
                </c:pt>
                <c:pt idx="17237">
                  <c:v>5.3329000000000007E-4</c:v>
                </c:pt>
                <c:pt idx="17238">
                  <c:v>5.2231000000000011E-4</c:v>
                </c:pt>
                <c:pt idx="17239">
                  <c:v>5.2481000000000012E-4</c:v>
                </c:pt>
                <c:pt idx="17240">
                  <c:v>5.3011000000000009E-4</c:v>
                </c:pt>
                <c:pt idx="17241">
                  <c:v>5.2884000000000015E-4</c:v>
                </c:pt>
                <c:pt idx="17242">
                  <c:v>5.2855000000000014E-4</c:v>
                </c:pt>
                <c:pt idx="17243">
                  <c:v>5.1982000000000016E-4</c:v>
                </c:pt>
                <c:pt idx="17244">
                  <c:v>5.2630000000000016E-4</c:v>
                </c:pt>
                <c:pt idx="17245">
                  <c:v>5.3291000000000015E-4</c:v>
                </c:pt>
                <c:pt idx="17246">
                  <c:v>5.2980000000000008E-4</c:v>
                </c:pt>
                <c:pt idx="17247">
                  <c:v>5.3479000000000016E-4</c:v>
                </c:pt>
                <c:pt idx="17248">
                  <c:v>5.2294000000000017E-4</c:v>
                </c:pt>
                <c:pt idx="17249">
                  <c:v>5.2605000000000002E-4</c:v>
                </c:pt>
                <c:pt idx="17250">
                  <c:v>5.3393000000000017E-4</c:v>
                </c:pt>
                <c:pt idx="17251">
                  <c:v>5.3167000000000015E-4</c:v>
                </c:pt>
                <c:pt idx="17252">
                  <c:v>5.2248000000000008E-4</c:v>
                </c:pt>
                <c:pt idx="17253">
                  <c:v>5.2917000000000014E-4</c:v>
                </c:pt>
                <c:pt idx="17254">
                  <c:v>5.2917000000000014E-4</c:v>
                </c:pt>
                <c:pt idx="17255">
                  <c:v>5.2418000000000018E-4</c:v>
                </c:pt>
                <c:pt idx="17256">
                  <c:v>5.3291000000000015E-4</c:v>
                </c:pt>
                <c:pt idx="17257">
                  <c:v>5.2980000000000008E-4</c:v>
                </c:pt>
                <c:pt idx="17258">
                  <c:v>5.2418000000000018E-4</c:v>
                </c:pt>
                <c:pt idx="17259">
                  <c:v>5.2605000000000002E-4</c:v>
                </c:pt>
                <c:pt idx="17260">
                  <c:v>5.2312000000000018E-4</c:v>
                </c:pt>
                <c:pt idx="17261">
                  <c:v>5.2855000000000014E-4</c:v>
                </c:pt>
                <c:pt idx="17262">
                  <c:v>5.2312000000000018E-4</c:v>
                </c:pt>
                <c:pt idx="17263">
                  <c:v>5.2630000000000016E-4</c:v>
                </c:pt>
                <c:pt idx="17264">
                  <c:v>5.3167000000000015E-4</c:v>
                </c:pt>
                <c:pt idx="17265">
                  <c:v>5.335400000000001E-4</c:v>
                </c:pt>
                <c:pt idx="17266">
                  <c:v>5.3139000000000007E-4</c:v>
                </c:pt>
                <c:pt idx="17267">
                  <c:v>5.2668000000000007E-4</c:v>
                </c:pt>
                <c:pt idx="17268">
                  <c:v>5.2980000000000008E-4</c:v>
                </c:pt>
                <c:pt idx="17269">
                  <c:v>5.3416000000000021E-4</c:v>
                </c:pt>
                <c:pt idx="17270">
                  <c:v>5.1867000000000026E-4</c:v>
                </c:pt>
                <c:pt idx="17271">
                  <c:v>5.3291000000000015E-4</c:v>
                </c:pt>
                <c:pt idx="17272">
                  <c:v>5.2855000000000014E-4</c:v>
                </c:pt>
                <c:pt idx="17273">
                  <c:v>5.3104000000000009E-4</c:v>
                </c:pt>
                <c:pt idx="17274">
                  <c:v>5.2917000000000014E-4</c:v>
                </c:pt>
                <c:pt idx="17275">
                  <c:v>5.4283000000000011E-4</c:v>
                </c:pt>
                <c:pt idx="17276">
                  <c:v>5.3728000000000011E-4</c:v>
                </c:pt>
                <c:pt idx="17277">
                  <c:v>5.2058000000000009E-4</c:v>
                </c:pt>
                <c:pt idx="17278">
                  <c:v>5.2248000000000008E-4</c:v>
                </c:pt>
                <c:pt idx="17279">
                  <c:v>5.3041999999999998E-4</c:v>
                </c:pt>
                <c:pt idx="17280">
                  <c:v>5.4601000000000009E-4</c:v>
                </c:pt>
                <c:pt idx="17281">
                  <c:v>5.3011000000000009E-4</c:v>
                </c:pt>
                <c:pt idx="17282">
                  <c:v>5.0298000000000009E-4</c:v>
                </c:pt>
                <c:pt idx="17283">
                  <c:v>5.3229000000000004E-4</c:v>
                </c:pt>
                <c:pt idx="17284">
                  <c:v>5.2605000000000002E-4</c:v>
                </c:pt>
                <c:pt idx="17285">
                  <c:v>5.358400000000001E-4</c:v>
                </c:pt>
                <c:pt idx="17286">
                  <c:v>5.3104000000000009E-4</c:v>
                </c:pt>
                <c:pt idx="17287">
                  <c:v>5.2917000000000014E-4</c:v>
                </c:pt>
                <c:pt idx="17288">
                  <c:v>5.2605000000000002E-4</c:v>
                </c:pt>
                <c:pt idx="17289">
                  <c:v>5.2917000000000014E-4</c:v>
                </c:pt>
                <c:pt idx="17290">
                  <c:v>5.2121000000000003E-4</c:v>
                </c:pt>
                <c:pt idx="17291">
                  <c:v>5.185700000000001E-4</c:v>
                </c:pt>
                <c:pt idx="17292">
                  <c:v>5.3229000000000004E-4</c:v>
                </c:pt>
                <c:pt idx="17293">
                  <c:v>5.2884000000000015E-4</c:v>
                </c:pt>
                <c:pt idx="17294">
                  <c:v>5.3838000000000009E-4</c:v>
                </c:pt>
                <c:pt idx="17295">
                  <c:v>5.2543000000000012E-4</c:v>
                </c:pt>
                <c:pt idx="17296">
                  <c:v>5.2044000000000016E-4</c:v>
                </c:pt>
                <c:pt idx="17297">
                  <c:v>5.3666000000000011E-4</c:v>
                </c:pt>
                <c:pt idx="17298">
                  <c:v>5.335400000000001E-4</c:v>
                </c:pt>
                <c:pt idx="17299">
                  <c:v>5.2693000000000011E-4</c:v>
                </c:pt>
                <c:pt idx="17300">
                  <c:v>5.3139000000000007E-4</c:v>
                </c:pt>
                <c:pt idx="17301">
                  <c:v>5.335400000000001E-4</c:v>
                </c:pt>
                <c:pt idx="17302">
                  <c:v>5.335400000000001E-4</c:v>
                </c:pt>
                <c:pt idx="17303">
                  <c:v>5.2481000000000012E-4</c:v>
                </c:pt>
                <c:pt idx="17304">
                  <c:v>5.2668000000000007E-4</c:v>
                </c:pt>
                <c:pt idx="17305">
                  <c:v>5.3711000000000015E-4</c:v>
                </c:pt>
                <c:pt idx="17306">
                  <c:v>5.3291000000000015E-4</c:v>
                </c:pt>
                <c:pt idx="17307">
                  <c:v>5.2439000000000012E-4</c:v>
                </c:pt>
                <c:pt idx="17308">
                  <c:v>5.2356000000000006E-4</c:v>
                </c:pt>
                <c:pt idx="17309">
                  <c:v>5.2948000000000003E-4</c:v>
                </c:pt>
                <c:pt idx="17310">
                  <c:v>5.3229000000000004E-4</c:v>
                </c:pt>
                <c:pt idx="17311">
                  <c:v>5.2231000000000011E-4</c:v>
                </c:pt>
                <c:pt idx="17312">
                  <c:v>5.358400000000001E-4</c:v>
                </c:pt>
                <c:pt idx="17313">
                  <c:v>5.2231000000000011E-4</c:v>
                </c:pt>
                <c:pt idx="17314">
                  <c:v>5.2668000000000007E-4</c:v>
                </c:pt>
                <c:pt idx="17315">
                  <c:v>5.2231000000000011E-4</c:v>
                </c:pt>
                <c:pt idx="17316">
                  <c:v>5.1982000000000016E-4</c:v>
                </c:pt>
                <c:pt idx="17317">
                  <c:v>5.2757000000000021E-4</c:v>
                </c:pt>
                <c:pt idx="17318">
                  <c:v>5.2543000000000012E-4</c:v>
                </c:pt>
                <c:pt idx="17319">
                  <c:v>5.1929999999999999E-4</c:v>
                </c:pt>
                <c:pt idx="17320">
                  <c:v>5.3520000000000011E-4</c:v>
                </c:pt>
                <c:pt idx="17321">
                  <c:v>5.2107000000000011E-4</c:v>
                </c:pt>
                <c:pt idx="17322">
                  <c:v>5.2605000000000002E-4</c:v>
                </c:pt>
                <c:pt idx="17323">
                  <c:v>5.3647000000000015E-4</c:v>
                </c:pt>
                <c:pt idx="17324">
                  <c:v>5.2855000000000014E-4</c:v>
                </c:pt>
                <c:pt idx="17325">
                  <c:v>5.3266000000000012E-4</c:v>
                </c:pt>
                <c:pt idx="17326">
                  <c:v>5.2543000000000012E-4</c:v>
                </c:pt>
                <c:pt idx="17327">
                  <c:v>5.3041999999999998E-4</c:v>
                </c:pt>
                <c:pt idx="17328">
                  <c:v>5.2044000000000016E-4</c:v>
                </c:pt>
                <c:pt idx="17329">
                  <c:v>5.2312000000000018E-4</c:v>
                </c:pt>
                <c:pt idx="17330">
                  <c:v>5.2730000000000008E-4</c:v>
                </c:pt>
                <c:pt idx="17331">
                  <c:v>5.3291000000000015E-4</c:v>
                </c:pt>
                <c:pt idx="17332">
                  <c:v>5.2668000000000007E-4</c:v>
                </c:pt>
                <c:pt idx="17333">
                  <c:v>5.358400000000001E-4</c:v>
                </c:pt>
                <c:pt idx="17334">
                  <c:v>5.1732000000000015E-4</c:v>
                </c:pt>
                <c:pt idx="17335">
                  <c:v>5.1867000000000026E-4</c:v>
                </c:pt>
                <c:pt idx="17336">
                  <c:v>5.3457000000000016E-4</c:v>
                </c:pt>
                <c:pt idx="17337">
                  <c:v>5.3167000000000015E-4</c:v>
                </c:pt>
                <c:pt idx="17338">
                  <c:v>5.2605000000000002E-4</c:v>
                </c:pt>
                <c:pt idx="17339">
                  <c:v>5.2821000000000009E-4</c:v>
                </c:pt>
                <c:pt idx="17340">
                  <c:v>5.3167000000000015E-4</c:v>
                </c:pt>
                <c:pt idx="17341">
                  <c:v>5.3416000000000021E-4</c:v>
                </c:pt>
                <c:pt idx="17342">
                  <c:v>5.9052000000000009E-4</c:v>
                </c:pt>
                <c:pt idx="17343">
                  <c:v>5.2917000000000014E-4</c:v>
                </c:pt>
                <c:pt idx="17344">
                  <c:v>5.2418000000000018E-4</c:v>
                </c:pt>
                <c:pt idx="17345">
                  <c:v>5.2312000000000018E-4</c:v>
                </c:pt>
                <c:pt idx="17346">
                  <c:v>5.3915000000000007E-4</c:v>
                </c:pt>
                <c:pt idx="17347">
                  <c:v>5.2169000000000011E-4</c:v>
                </c:pt>
                <c:pt idx="17348">
                  <c:v>5.3416000000000021E-4</c:v>
                </c:pt>
                <c:pt idx="17349">
                  <c:v>5.3479000000000016E-4</c:v>
                </c:pt>
                <c:pt idx="17350">
                  <c:v>5.0086000000000011E-4</c:v>
                </c:pt>
                <c:pt idx="17351">
                  <c:v>5.1670000000000004E-4</c:v>
                </c:pt>
                <c:pt idx="17352">
                  <c:v>5.2231000000000011E-4</c:v>
                </c:pt>
                <c:pt idx="17353">
                  <c:v>5.2481000000000012E-4</c:v>
                </c:pt>
                <c:pt idx="17354">
                  <c:v>5.2439000000000012E-4</c:v>
                </c:pt>
                <c:pt idx="17355">
                  <c:v>5.2757000000000021E-4</c:v>
                </c:pt>
                <c:pt idx="17356">
                  <c:v>5.2543000000000012E-4</c:v>
                </c:pt>
                <c:pt idx="17357">
                  <c:v>5.2855000000000014E-4</c:v>
                </c:pt>
                <c:pt idx="17358">
                  <c:v>5.2793000000000024E-4</c:v>
                </c:pt>
                <c:pt idx="17359">
                  <c:v>5.2793000000000024E-4</c:v>
                </c:pt>
                <c:pt idx="17360">
                  <c:v>5.3603000000000006E-4</c:v>
                </c:pt>
                <c:pt idx="17361">
                  <c:v>5.2543000000000012E-4</c:v>
                </c:pt>
                <c:pt idx="17362">
                  <c:v>5.3167000000000015E-4</c:v>
                </c:pt>
                <c:pt idx="17363">
                  <c:v>5.191900000000001E-4</c:v>
                </c:pt>
                <c:pt idx="17364">
                  <c:v>5.1795000000000009E-4</c:v>
                </c:pt>
                <c:pt idx="17365">
                  <c:v>5.3167000000000015E-4</c:v>
                </c:pt>
                <c:pt idx="17366">
                  <c:v>5.4975000000000011E-4</c:v>
                </c:pt>
                <c:pt idx="17367">
                  <c:v>5.3393000000000017E-4</c:v>
                </c:pt>
                <c:pt idx="17368">
                  <c:v>5.2821000000000009E-4</c:v>
                </c:pt>
                <c:pt idx="17369">
                  <c:v>5.1994000000000009E-4</c:v>
                </c:pt>
                <c:pt idx="17370">
                  <c:v>5.3291000000000015E-4</c:v>
                </c:pt>
                <c:pt idx="17371">
                  <c:v>5.3075000000000008E-4</c:v>
                </c:pt>
                <c:pt idx="17372">
                  <c:v>5.4665000000000009E-4</c:v>
                </c:pt>
                <c:pt idx="17373">
                  <c:v>5.3104000000000009E-4</c:v>
                </c:pt>
                <c:pt idx="17374">
                  <c:v>5.2543000000000012E-4</c:v>
                </c:pt>
                <c:pt idx="17375">
                  <c:v>5.3266000000000012E-4</c:v>
                </c:pt>
                <c:pt idx="17376">
                  <c:v>5.0797000000000017E-4</c:v>
                </c:pt>
                <c:pt idx="17377">
                  <c:v>5.2668000000000007E-4</c:v>
                </c:pt>
                <c:pt idx="17378">
                  <c:v>5.2503000000000011E-4</c:v>
                </c:pt>
                <c:pt idx="17379">
                  <c:v>5.1296000000000013E-4</c:v>
                </c:pt>
                <c:pt idx="17380">
                  <c:v>4.9799000000000013E-4</c:v>
                </c:pt>
                <c:pt idx="17381">
                  <c:v>5.3291000000000015E-4</c:v>
                </c:pt>
                <c:pt idx="17382">
                  <c:v>5.3167000000000015E-4</c:v>
                </c:pt>
                <c:pt idx="17383">
                  <c:v>5.1109000000000007E-4</c:v>
                </c:pt>
                <c:pt idx="17384">
                  <c:v>5.3457000000000016E-4</c:v>
                </c:pt>
                <c:pt idx="17385">
                  <c:v>5.335400000000001E-4</c:v>
                </c:pt>
                <c:pt idx="17386">
                  <c:v>5.2980000000000008E-4</c:v>
                </c:pt>
                <c:pt idx="17387">
                  <c:v>5.2980000000000008E-4</c:v>
                </c:pt>
                <c:pt idx="17388">
                  <c:v>5.2185000000000013E-4</c:v>
                </c:pt>
                <c:pt idx="17389">
                  <c:v>5.2481000000000012E-4</c:v>
                </c:pt>
                <c:pt idx="17390">
                  <c:v>5.2418000000000018E-4</c:v>
                </c:pt>
                <c:pt idx="17391">
                  <c:v>5.2793000000000024E-4</c:v>
                </c:pt>
                <c:pt idx="17392">
                  <c:v>5.2668000000000007E-4</c:v>
                </c:pt>
                <c:pt idx="17393">
                  <c:v>5.4040000000000013E-4</c:v>
                </c:pt>
                <c:pt idx="17394">
                  <c:v>5.1982000000000016E-4</c:v>
                </c:pt>
                <c:pt idx="17395">
                  <c:v>5.3416000000000021E-4</c:v>
                </c:pt>
                <c:pt idx="17396">
                  <c:v>5.2169000000000011E-4</c:v>
                </c:pt>
                <c:pt idx="17397">
                  <c:v>5.2793000000000024E-4</c:v>
                </c:pt>
                <c:pt idx="17398">
                  <c:v>5.3666000000000011E-4</c:v>
                </c:pt>
                <c:pt idx="17399">
                  <c:v>5.3011000000000009E-4</c:v>
                </c:pt>
                <c:pt idx="17400">
                  <c:v>5.335400000000001E-4</c:v>
                </c:pt>
                <c:pt idx="17401">
                  <c:v>4.905100000000001E-4</c:v>
                </c:pt>
                <c:pt idx="17402">
                  <c:v>5.2730000000000008E-4</c:v>
                </c:pt>
                <c:pt idx="17403">
                  <c:v>5.3075000000000008E-4</c:v>
                </c:pt>
                <c:pt idx="17404">
                  <c:v>5.2356000000000006E-4</c:v>
                </c:pt>
                <c:pt idx="17405">
                  <c:v>5.3229000000000004E-4</c:v>
                </c:pt>
                <c:pt idx="17406">
                  <c:v>5.3202000000000013E-4</c:v>
                </c:pt>
                <c:pt idx="17407">
                  <c:v>5.2917000000000014E-4</c:v>
                </c:pt>
                <c:pt idx="17408">
                  <c:v>5.2605000000000002E-4</c:v>
                </c:pt>
                <c:pt idx="17409">
                  <c:v>5.2044000000000016E-4</c:v>
                </c:pt>
                <c:pt idx="17410">
                  <c:v>5.2948000000000003E-4</c:v>
                </c:pt>
                <c:pt idx="17411">
                  <c:v>5.3104000000000009E-4</c:v>
                </c:pt>
                <c:pt idx="17412">
                  <c:v>5.4665000000000009E-4</c:v>
                </c:pt>
                <c:pt idx="17413">
                  <c:v>5.2793000000000024E-4</c:v>
                </c:pt>
                <c:pt idx="17414">
                  <c:v>5.3416000000000021E-4</c:v>
                </c:pt>
                <c:pt idx="17415">
                  <c:v>5.3520000000000011E-4</c:v>
                </c:pt>
                <c:pt idx="17416">
                  <c:v>5.2481000000000012E-4</c:v>
                </c:pt>
                <c:pt idx="17417">
                  <c:v>5.2793000000000024E-4</c:v>
                </c:pt>
                <c:pt idx="17418">
                  <c:v>5.2855000000000014E-4</c:v>
                </c:pt>
                <c:pt idx="17419">
                  <c:v>5.3167000000000015E-4</c:v>
                </c:pt>
                <c:pt idx="17420">
                  <c:v>5.2693000000000011E-4</c:v>
                </c:pt>
                <c:pt idx="17421">
                  <c:v>5.2855000000000014E-4</c:v>
                </c:pt>
                <c:pt idx="17422">
                  <c:v>5.2356000000000006E-4</c:v>
                </c:pt>
                <c:pt idx="17423">
                  <c:v>5.2668000000000007E-4</c:v>
                </c:pt>
                <c:pt idx="17424">
                  <c:v>5.3728000000000011E-4</c:v>
                </c:pt>
                <c:pt idx="17425">
                  <c:v>5.3711000000000015E-4</c:v>
                </c:pt>
                <c:pt idx="17426">
                  <c:v>5.3229000000000004E-4</c:v>
                </c:pt>
                <c:pt idx="17427">
                  <c:v>5.2917000000000014E-4</c:v>
                </c:pt>
                <c:pt idx="17428">
                  <c:v>5.2376000000000007E-4</c:v>
                </c:pt>
                <c:pt idx="17429">
                  <c:v>5.2668000000000007E-4</c:v>
                </c:pt>
                <c:pt idx="17430">
                  <c:v>5.2418000000000018E-4</c:v>
                </c:pt>
                <c:pt idx="17431">
                  <c:v>5.3104000000000009E-4</c:v>
                </c:pt>
                <c:pt idx="17432">
                  <c:v>5.2503000000000011E-4</c:v>
                </c:pt>
                <c:pt idx="17433">
                  <c:v>5.3666000000000011E-4</c:v>
                </c:pt>
                <c:pt idx="17434">
                  <c:v>5.1732000000000015E-4</c:v>
                </c:pt>
                <c:pt idx="17435">
                  <c:v>5.3229000000000004E-4</c:v>
                </c:pt>
                <c:pt idx="17436">
                  <c:v>5.3711000000000015E-4</c:v>
                </c:pt>
                <c:pt idx="17437">
                  <c:v>5.2044000000000016E-4</c:v>
                </c:pt>
                <c:pt idx="17438">
                  <c:v>5.3104000000000009E-4</c:v>
                </c:pt>
                <c:pt idx="17439">
                  <c:v>5.2044000000000016E-4</c:v>
                </c:pt>
                <c:pt idx="17440">
                  <c:v>5.3291000000000015E-4</c:v>
                </c:pt>
                <c:pt idx="17441">
                  <c:v>5.2793000000000024E-4</c:v>
                </c:pt>
                <c:pt idx="17442">
                  <c:v>5.2821000000000009E-4</c:v>
                </c:pt>
                <c:pt idx="17443">
                  <c:v>5.3666000000000011E-4</c:v>
                </c:pt>
                <c:pt idx="17444">
                  <c:v>5.3104000000000009E-4</c:v>
                </c:pt>
                <c:pt idx="17445">
                  <c:v>5.2693000000000011E-4</c:v>
                </c:pt>
                <c:pt idx="17446">
                  <c:v>5.3104000000000009E-4</c:v>
                </c:pt>
                <c:pt idx="17447">
                  <c:v>5.2855000000000014E-4</c:v>
                </c:pt>
                <c:pt idx="17448">
                  <c:v>5.185700000000001E-4</c:v>
                </c:pt>
                <c:pt idx="17449">
                  <c:v>5.1867000000000026E-4</c:v>
                </c:pt>
                <c:pt idx="17450">
                  <c:v>5.1982000000000016E-4</c:v>
                </c:pt>
                <c:pt idx="17451">
                  <c:v>5.2821000000000009E-4</c:v>
                </c:pt>
                <c:pt idx="17452">
                  <c:v>5.2356000000000006E-4</c:v>
                </c:pt>
                <c:pt idx="17453">
                  <c:v>5.2980000000000008E-4</c:v>
                </c:pt>
                <c:pt idx="17454">
                  <c:v>5.3139000000000007E-4</c:v>
                </c:pt>
                <c:pt idx="17455">
                  <c:v>5.2543000000000012E-4</c:v>
                </c:pt>
                <c:pt idx="17456">
                  <c:v>5.2793000000000024E-4</c:v>
                </c:pt>
                <c:pt idx="17457">
                  <c:v>5.2668000000000007E-4</c:v>
                </c:pt>
                <c:pt idx="17458">
                  <c:v>5.3457000000000016E-4</c:v>
                </c:pt>
                <c:pt idx="17459">
                  <c:v>5.3603000000000006E-4</c:v>
                </c:pt>
                <c:pt idx="17460">
                  <c:v>5.3167000000000015E-4</c:v>
                </c:pt>
                <c:pt idx="17461">
                  <c:v>5.2980000000000008E-4</c:v>
                </c:pt>
                <c:pt idx="17462">
                  <c:v>5.3457000000000016E-4</c:v>
                </c:pt>
                <c:pt idx="17463">
                  <c:v>5.2730000000000008E-4</c:v>
                </c:pt>
                <c:pt idx="17464">
                  <c:v>5.2793000000000024E-4</c:v>
                </c:pt>
                <c:pt idx="17465">
                  <c:v>5.3838000000000009E-4</c:v>
                </c:pt>
                <c:pt idx="17466">
                  <c:v>5.2980000000000008E-4</c:v>
                </c:pt>
                <c:pt idx="17467">
                  <c:v>5.2231000000000011E-4</c:v>
                </c:pt>
                <c:pt idx="17468">
                  <c:v>5.335400000000001E-4</c:v>
                </c:pt>
                <c:pt idx="17469">
                  <c:v>5.3167000000000015E-4</c:v>
                </c:pt>
                <c:pt idx="17470">
                  <c:v>5.2503000000000011E-4</c:v>
                </c:pt>
                <c:pt idx="17471">
                  <c:v>5.3104000000000009E-4</c:v>
                </c:pt>
                <c:pt idx="17472">
                  <c:v>5.3041999999999998E-4</c:v>
                </c:pt>
                <c:pt idx="17473">
                  <c:v>5.3479000000000016E-4</c:v>
                </c:pt>
                <c:pt idx="17474">
                  <c:v>5.2418000000000018E-4</c:v>
                </c:pt>
                <c:pt idx="17475">
                  <c:v>5.2481000000000012E-4</c:v>
                </c:pt>
                <c:pt idx="17476">
                  <c:v>5.1982000000000016E-4</c:v>
                </c:pt>
                <c:pt idx="17477">
                  <c:v>5.3104000000000009E-4</c:v>
                </c:pt>
                <c:pt idx="17478">
                  <c:v>5.3393000000000017E-4</c:v>
                </c:pt>
                <c:pt idx="17479">
                  <c:v>5.3329000000000007E-4</c:v>
                </c:pt>
                <c:pt idx="17480">
                  <c:v>5.2917000000000014E-4</c:v>
                </c:pt>
                <c:pt idx="17481">
                  <c:v>5.2376000000000007E-4</c:v>
                </c:pt>
                <c:pt idx="17482">
                  <c:v>5.3790000000000012E-4</c:v>
                </c:pt>
                <c:pt idx="17483">
                  <c:v>5.3666000000000011E-4</c:v>
                </c:pt>
                <c:pt idx="17484">
                  <c:v>5.3202000000000013E-4</c:v>
                </c:pt>
                <c:pt idx="17485">
                  <c:v>5.2605000000000002E-4</c:v>
                </c:pt>
                <c:pt idx="17486">
                  <c:v>5.2543000000000012E-4</c:v>
                </c:pt>
                <c:pt idx="17487">
                  <c:v>5.2980000000000008E-4</c:v>
                </c:pt>
                <c:pt idx="17488">
                  <c:v>5.2418000000000018E-4</c:v>
                </c:pt>
                <c:pt idx="17489">
                  <c:v>5.2884000000000015E-4</c:v>
                </c:pt>
                <c:pt idx="17490">
                  <c:v>5.2376000000000007E-4</c:v>
                </c:pt>
                <c:pt idx="17491">
                  <c:v>5.2668000000000007E-4</c:v>
                </c:pt>
                <c:pt idx="17492">
                  <c:v>5.1167000000000009E-4</c:v>
                </c:pt>
                <c:pt idx="17493">
                  <c:v>5.2730000000000008E-4</c:v>
                </c:pt>
                <c:pt idx="17494">
                  <c:v>5.2481000000000012E-4</c:v>
                </c:pt>
                <c:pt idx="17495">
                  <c:v>5.2793000000000024E-4</c:v>
                </c:pt>
                <c:pt idx="17496">
                  <c:v>5.2730000000000008E-4</c:v>
                </c:pt>
                <c:pt idx="17497">
                  <c:v>5.2566000000000006E-4</c:v>
                </c:pt>
                <c:pt idx="17498">
                  <c:v>5.3416000000000021E-4</c:v>
                </c:pt>
                <c:pt idx="17499">
                  <c:v>5.3041999999999998E-4</c:v>
                </c:pt>
                <c:pt idx="17500">
                  <c:v>5.2855000000000014E-4</c:v>
                </c:pt>
                <c:pt idx="17501">
                  <c:v>5.2605000000000002E-4</c:v>
                </c:pt>
                <c:pt idx="17502">
                  <c:v>5.3291000000000015E-4</c:v>
                </c:pt>
                <c:pt idx="17503">
                  <c:v>5.3167000000000015E-4</c:v>
                </c:pt>
                <c:pt idx="17504">
                  <c:v>5.2948000000000003E-4</c:v>
                </c:pt>
                <c:pt idx="17505">
                  <c:v>5.2481000000000012E-4</c:v>
                </c:pt>
                <c:pt idx="17506">
                  <c:v>5.1803000000000016E-4</c:v>
                </c:pt>
                <c:pt idx="17507">
                  <c:v>5.2730000000000008E-4</c:v>
                </c:pt>
                <c:pt idx="17508">
                  <c:v>5.2121000000000003E-4</c:v>
                </c:pt>
                <c:pt idx="17509">
                  <c:v>5.2418000000000018E-4</c:v>
                </c:pt>
                <c:pt idx="17510">
                  <c:v>5.2543000000000012E-4</c:v>
                </c:pt>
                <c:pt idx="17511">
                  <c:v>5.2855000000000014E-4</c:v>
                </c:pt>
                <c:pt idx="17512">
                  <c:v>5.1982000000000016E-4</c:v>
                </c:pt>
                <c:pt idx="17513">
                  <c:v>5.3104000000000009E-4</c:v>
                </c:pt>
                <c:pt idx="17514">
                  <c:v>5.2439000000000012E-4</c:v>
                </c:pt>
                <c:pt idx="17515">
                  <c:v>5.2917000000000014E-4</c:v>
                </c:pt>
                <c:pt idx="17516">
                  <c:v>5.3266000000000012E-4</c:v>
                </c:pt>
                <c:pt idx="17517">
                  <c:v>5.2294000000000017E-4</c:v>
                </c:pt>
                <c:pt idx="17518">
                  <c:v>5.2121000000000003E-4</c:v>
                </c:pt>
                <c:pt idx="17519">
                  <c:v>5.2917000000000014E-4</c:v>
                </c:pt>
                <c:pt idx="17520">
                  <c:v>5.3104000000000009E-4</c:v>
                </c:pt>
                <c:pt idx="17521">
                  <c:v>5.2821000000000009E-4</c:v>
                </c:pt>
                <c:pt idx="17522">
                  <c:v>5.335400000000001E-4</c:v>
                </c:pt>
                <c:pt idx="17523">
                  <c:v>5.2543000000000012E-4</c:v>
                </c:pt>
                <c:pt idx="17524">
                  <c:v>5.2605000000000002E-4</c:v>
                </c:pt>
                <c:pt idx="17525">
                  <c:v>5.2855000000000014E-4</c:v>
                </c:pt>
                <c:pt idx="17526">
                  <c:v>5.2793000000000024E-4</c:v>
                </c:pt>
                <c:pt idx="17527">
                  <c:v>5.2185000000000013E-4</c:v>
                </c:pt>
                <c:pt idx="17528">
                  <c:v>5.2543000000000012E-4</c:v>
                </c:pt>
                <c:pt idx="17529">
                  <c:v>5.3229000000000004E-4</c:v>
                </c:pt>
                <c:pt idx="17530">
                  <c:v>5.2058000000000009E-4</c:v>
                </c:pt>
                <c:pt idx="17531">
                  <c:v>5.2356000000000006E-4</c:v>
                </c:pt>
                <c:pt idx="17532">
                  <c:v>5.2980000000000008E-4</c:v>
                </c:pt>
                <c:pt idx="17533">
                  <c:v>5.2668000000000007E-4</c:v>
                </c:pt>
                <c:pt idx="17534">
                  <c:v>5.3167000000000015E-4</c:v>
                </c:pt>
                <c:pt idx="17535">
                  <c:v>5.3104000000000009E-4</c:v>
                </c:pt>
                <c:pt idx="17536">
                  <c:v>5.2356000000000006E-4</c:v>
                </c:pt>
                <c:pt idx="17537">
                  <c:v>5.3041999999999998E-4</c:v>
                </c:pt>
                <c:pt idx="17538">
                  <c:v>5.2793000000000024E-4</c:v>
                </c:pt>
                <c:pt idx="17539">
                  <c:v>5.2605000000000002E-4</c:v>
                </c:pt>
                <c:pt idx="17540">
                  <c:v>5.3202000000000013E-4</c:v>
                </c:pt>
                <c:pt idx="17541">
                  <c:v>5.3416000000000021E-4</c:v>
                </c:pt>
                <c:pt idx="17542">
                  <c:v>5.2605000000000002E-4</c:v>
                </c:pt>
                <c:pt idx="17543">
                  <c:v>5.2884000000000015E-4</c:v>
                </c:pt>
                <c:pt idx="17544">
                  <c:v>5.191900000000001E-4</c:v>
                </c:pt>
                <c:pt idx="17545">
                  <c:v>5.185700000000001E-4</c:v>
                </c:pt>
                <c:pt idx="17546">
                  <c:v>5.2418000000000018E-4</c:v>
                </c:pt>
                <c:pt idx="17547">
                  <c:v>5.2312000000000018E-4</c:v>
                </c:pt>
                <c:pt idx="17548">
                  <c:v>5.2693000000000011E-4</c:v>
                </c:pt>
                <c:pt idx="17549">
                  <c:v>5.2757000000000021E-4</c:v>
                </c:pt>
                <c:pt idx="17550">
                  <c:v>5.3603000000000006E-4</c:v>
                </c:pt>
                <c:pt idx="17551">
                  <c:v>5.3541000000000005E-4</c:v>
                </c:pt>
                <c:pt idx="17552">
                  <c:v>5.2231000000000011E-4</c:v>
                </c:pt>
                <c:pt idx="17553">
                  <c:v>5.2418000000000018E-4</c:v>
                </c:pt>
                <c:pt idx="17554">
                  <c:v>5.3229000000000004E-4</c:v>
                </c:pt>
                <c:pt idx="17555">
                  <c:v>5.3329000000000007E-4</c:v>
                </c:pt>
                <c:pt idx="17556">
                  <c:v>5.3011000000000009E-4</c:v>
                </c:pt>
                <c:pt idx="17557">
                  <c:v>5.2439000000000012E-4</c:v>
                </c:pt>
                <c:pt idx="17558">
                  <c:v>5.3291000000000015E-4</c:v>
                </c:pt>
                <c:pt idx="17559">
                  <c:v>5.335400000000001E-4</c:v>
                </c:pt>
                <c:pt idx="17560">
                  <c:v>5.2980000000000008E-4</c:v>
                </c:pt>
                <c:pt idx="17561">
                  <c:v>5.335400000000001E-4</c:v>
                </c:pt>
                <c:pt idx="17562">
                  <c:v>5.3520000000000011E-4</c:v>
                </c:pt>
                <c:pt idx="17563">
                  <c:v>5.3229000000000004E-4</c:v>
                </c:pt>
                <c:pt idx="17564">
                  <c:v>5.2312000000000018E-4</c:v>
                </c:pt>
                <c:pt idx="17565">
                  <c:v>5.2630000000000016E-4</c:v>
                </c:pt>
                <c:pt idx="17566">
                  <c:v>5.2481000000000012E-4</c:v>
                </c:pt>
                <c:pt idx="17567">
                  <c:v>5.3041999999999998E-4</c:v>
                </c:pt>
                <c:pt idx="17568">
                  <c:v>5.2543000000000012E-4</c:v>
                </c:pt>
                <c:pt idx="17569">
                  <c:v>5.2980000000000008E-4</c:v>
                </c:pt>
                <c:pt idx="17570">
                  <c:v>5.2855000000000014E-4</c:v>
                </c:pt>
                <c:pt idx="17571">
                  <c:v>5.2356000000000006E-4</c:v>
                </c:pt>
                <c:pt idx="17572">
                  <c:v>5.2917000000000014E-4</c:v>
                </c:pt>
                <c:pt idx="17573">
                  <c:v>5.1740000000000011E-4</c:v>
                </c:pt>
                <c:pt idx="17574">
                  <c:v>5.2730000000000008E-4</c:v>
                </c:pt>
                <c:pt idx="17575">
                  <c:v>5.2169000000000011E-4</c:v>
                </c:pt>
                <c:pt idx="17576">
                  <c:v>5.3139000000000007E-4</c:v>
                </c:pt>
                <c:pt idx="17577">
                  <c:v>5.2980000000000008E-4</c:v>
                </c:pt>
                <c:pt idx="17578">
                  <c:v>5.2948000000000003E-4</c:v>
                </c:pt>
                <c:pt idx="17579">
                  <c:v>5.2503000000000011E-4</c:v>
                </c:pt>
                <c:pt idx="17580">
                  <c:v>5.2231000000000011E-4</c:v>
                </c:pt>
                <c:pt idx="17581">
                  <c:v>5.2356000000000006E-4</c:v>
                </c:pt>
                <c:pt idx="17582">
                  <c:v>5.2481000000000012E-4</c:v>
                </c:pt>
                <c:pt idx="17583">
                  <c:v>5.2439000000000012E-4</c:v>
                </c:pt>
                <c:pt idx="17584">
                  <c:v>5.3011000000000009E-4</c:v>
                </c:pt>
                <c:pt idx="17585">
                  <c:v>5.2980000000000008E-4</c:v>
                </c:pt>
                <c:pt idx="17586">
                  <c:v>5.2605000000000002E-4</c:v>
                </c:pt>
                <c:pt idx="17587">
                  <c:v>5.1358000000000013E-4</c:v>
                </c:pt>
                <c:pt idx="17588">
                  <c:v>5.1233000000000008E-4</c:v>
                </c:pt>
                <c:pt idx="17589">
                  <c:v>5.1358000000000013E-4</c:v>
                </c:pt>
                <c:pt idx="17590">
                  <c:v>5.5724000000000008E-4</c:v>
                </c:pt>
                <c:pt idx="17591">
                  <c:v>5.3104000000000009E-4</c:v>
                </c:pt>
                <c:pt idx="17592">
                  <c:v>5.2605000000000002E-4</c:v>
                </c:pt>
                <c:pt idx="17593">
                  <c:v>5.3266000000000012E-4</c:v>
                </c:pt>
                <c:pt idx="17594">
                  <c:v>5.2107000000000011E-4</c:v>
                </c:pt>
                <c:pt idx="17595">
                  <c:v>5.3229000000000004E-4</c:v>
                </c:pt>
                <c:pt idx="17596">
                  <c:v>5.2543000000000012E-4</c:v>
                </c:pt>
                <c:pt idx="17597">
                  <c:v>5.1795000000000009E-4</c:v>
                </c:pt>
                <c:pt idx="17598">
                  <c:v>5.1670000000000004E-4</c:v>
                </c:pt>
                <c:pt idx="17599">
                  <c:v>5.3266000000000012E-4</c:v>
                </c:pt>
                <c:pt idx="17600">
                  <c:v>5.2543000000000012E-4</c:v>
                </c:pt>
                <c:pt idx="17601">
                  <c:v>5.3666000000000011E-4</c:v>
                </c:pt>
                <c:pt idx="17602">
                  <c:v>5.2356000000000006E-4</c:v>
                </c:pt>
                <c:pt idx="17603">
                  <c:v>5.3838000000000009E-4</c:v>
                </c:pt>
                <c:pt idx="17604">
                  <c:v>5.2793000000000024E-4</c:v>
                </c:pt>
                <c:pt idx="17605">
                  <c:v>5.3011000000000009E-4</c:v>
                </c:pt>
                <c:pt idx="17606">
                  <c:v>5.3139000000000007E-4</c:v>
                </c:pt>
                <c:pt idx="17607">
                  <c:v>5.3728000000000011E-4</c:v>
                </c:pt>
                <c:pt idx="17608">
                  <c:v>5.3104000000000009E-4</c:v>
                </c:pt>
                <c:pt idx="17609">
                  <c:v>5.2757000000000021E-4</c:v>
                </c:pt>
                <c:pt idx="17610">
                  <c:v>5.2668000000000007E-4</c:v>
                </c:pt>
                <c:pt idx="17611">
                  <c:v>5.2793000000000024E-4</c:v>
                </c:pt>
                <c:pt idx="17612">
                  <c:v>5.2793000000000024E-4</c:v>
                </c:pt>
                <c:pt idx="17613">
                  <c:v>5.2543000000000012E-4</c:v>
                </c:pt>
                <c:pt idx="17614">
                  <c:v>5.2294000000000017E-4</c:v>
                </c:pt>
                <c:pt idx="17615">
                  <c:v>5.2439000000000012E-4</c:v>
                </c:pt>
                <c:pt idx="17616">
                  <c:v>5.2294000000000017E-4</c:v>
                </c:pt>
                <c:pt idx="17617">
                  <c:v>5.2605000000000002E-4</c:v>
                </c:pt>
                <c:pt idx="17618">
                  <c:v>5.2439000000000012E-4</c:v>
                </c:pt>
                <c:pt idx="17619">
                  <c:v>5.3666000000000011E-4</c:v>
                </c:pt>
                <c:pt idx="17620">
                  <c:v>5.3291000000000015E-4</c:v>
                </c:pt>
                <c:pt idx="17621">
                  <c:v>5.2121000000000003E-4</c:v>
                </c:pt>
                <c:pt idx="17622">
                  <c:v>5.2169000000000011E-4</c:v>
                </c:pt>
                <c:pt idx="17623">
                  <c:v>5.2605000000000002E-4</c:v>
                </c:pt>
                <c:pt idx="17624">
                  <c:v>5.2376000000000007E-4</c:v>
                </c:pt>
                <c:pt idx="17625">
                  <c:v>5.2169000000000011E-4</c:v>
                </c:pt>
                <c:pt idx="17626">
                  <c:v>5.1929999999999999E-4</c:v>
                </c:pt>
                <c:pt idx="17627">
                  <c:v>5.1982000000000016E-4</c:v>
                </c:pt>
                <c:pt idx="17628">
                  <c:v>5.2730000000000008E-4</c:v>
                </c:pt>
                <c:pt idx="17629">
                  <c:v>5.2044000000000016E-4</c:v>
                </c:pt>
                <c:pt idx="17630">
                  <c:v>5.3291000000000015E-4</c:v>
                </c:pt>
                <c:pt idx="17631">
                  <c:v>5.2605000000000002E-4</c:v>
                </c:pt>
                <c:pt idx="17632">
                  <c:v>5.3416000000000021E-4</c:v>
                </c:pt>
                <c:pt idx="17633">
                  <c:v>5.3075000000000008E-4</c:v>
                </c:pt>
                <c:pt idx="17634">
                  <c:v>5.3541000000000005E-4</c:v>
                </c:pt>
                <c:pt idx="17635">
                  <c:v>5.2418000000000018E-4</c:v>
                </c:pt>
                <c:pt idx="17636">
                  <c:v>5.185700000000001E-4</c:v>
                </c:pt>
                <c:pt idx="17637">
                  <c:v>5.2757000000000021E-4</c:v>
                </c:pt>
                <c:pt idx="17638">
                  <c:v>5.3647000000000015E-4</c:v>
                </c:pt>
                <c:pt idx="17639">
                  <c:v>5.2730000000000008E-4</c:v>
                </c:pt>
                <c:pt idx="17640">
                  <c:v>5.3479000000000016E-4</c:v>
                </c:pt>
                <c:pt idx="17641">
                  <c:v>5.2630000000000016E-4</c:v>
                </c:pt>
                <c:pt idx="17642">
                  <c:v>5.3790000000000012E-4</c:v>
                </c:pt>
                <c:pt idx="17643">
                  <c:v>5.2605000000000002E-4</c:v>
                </c:pt>
                <c:pt idx="17644">
                  <c:v>5.2855000000000014E-4</c:v>
                </c:pt>
                <c:pt idx="17645">
                  <c:v>5.2248000000000008E-4</c:v>
                </c:pt>
                <c:pt idx="17646">
                  <c:v>5.335400000000001E-4</c:v>
                </c:pt>
                <c:pt idx="17647">
                  <c:v>5.3541000000000005E-4</c:v>
                </c:pt>
                <c:pt idx="17648">
                  <c:v>5.3838000000000009E-4</c:v>
                </c:pt>
                <c:pt idx="17649">
                  <c:v>5.3457000000000016E-4</c:v>
                </c:pt>
                <c:pt idx="17650">
                  <c:v>5.2855000000000014E-4</c:v>
                </c:pt>
                <c:pt idx="17651">
                  <c:v>5.3416000000000021E-4</c:v>
                </c:pt>
                <c:pt idx="17652">
                  <c:v>5.2668000000000007E-4</c:v>
                </c:pt>
                <c:pt idx="17653">
                  <c:v>5.2630000000000016E-4</c:v>
                </c:pt>
                <c:pt idx="17654">
                  <c:v>5.1612000000000012E-4</c:v>
                </c:pt>
                <c:pt idx="17655">
                  <c:v>5.2980000000000008E-4</c:v>
                </c:pt>
                <c:pt idx="17656">
                  <c:v>5.2503000000000011E-4</c:v>
                </c:pt>
                <c:pt idx="17657">
                  <c:v>5.2481000000000012E-4</c:v>
                </c:pt>
                <c:pt idx="17658">
                  <c:v>5.2605000000000002E-4</c:v>
                </c:pt>
                <c:pt idx="17659">
                  <c:v>5.335400000000001E-4</c:v>
                </c:pt>
                <c:pt idx="17660">
                  <c:v>5.3104000000000009E-4</c:v>
                </c:pt>
                <c:pt idx="17661">
                  <c:v>5.3104000000000009E-4</c:v>
                </c:pt>
                <c:pt idx="17662">
                  <c:v>5.3541000000000005E-4</c:v>
                </c:pt>
                <c:pt idx="17663">
                  <c:v>5.3479000000000016E-4</c:v>
                </c:pt>
                <c:pt idx="17664">
                  <c:v>5.1929999999999999E-4</c:v>
                </c:pt>
                <c:pt idx="17665">
                  <c:v>5.2107000000000011E-4</c:v>
                </c:pt>
                <c:pt idx="17666">
                  <c:v>5.2980000000000008E-4</c:v>
                </c:pt>
                <c:pt idx="17667">
                  <c:v>5.3167000000000015E-4</c:v>
                </c:pt>
                <c:pt idx="17668">
                  <c:v>5.4040000000000013E-4</c:v>
                </c:pt>
                <c:pt idx="17669">
                  <c:v>5.3711000000000015E-4</c:v>
                </c:pt>
                <c:pt idx="17670">
                  <c:v>5.2668000000000007E-4</c:v>
                </c:pt>
                <c:pt idx="17671">
                  <c:v>5.2543000000000012E-4</c:v>
                </c:pt>
                <c:pt idx="17672">
                  <c:v>5.2668000000000007E-4</c:v>
                </c:pt>
                <c:pt idx="17673">
                  <c:v>5.2481000000000012E-4</c:v>
                </c:pt>
                <c:pt idx="17674">
                  <c:v>5.1994000000000009E-4</c:v>
                </c:pt>
                <c:pt idx="17675">
                  <c:v>5.2231000000000011E-4</c:v>
                </c:pt>
                <c:pt idx="17676">
                  <c:v>5.3229000000000004E-4</c:v>
                </c:pt>
                <c:pt idx="17677">
                  <c:v>5.2107000000000011E-4</c:v>
                </c:pt>
                <c:pt idx="17678">
                  <c:v>5.3202000000000013E-4</c:v>
                </c:pt>
                <c:pt idx="17679">
                  <c:v>5.2980000000000008E-4</c:v>
                </c:pt>
                <c:pt idx="17680">
                  <c:v>5.2730000000000008E-4</c:v>
                </c:pt>
                <c:pt idx="17681">
                  <c:v>5.3011000000000009E-4</c:v>
                </c:pt>
                <c:pt idx="17682">
                  <c:v>5.2107000000000011E-4</c:v>
                </c:pt>
                <c:pt idx="17683">
                  <c:v>5.3011000000000009E-4</c:v>
                </c:pt>
                <c:pt idx="17684">
                  <c:v>5.2312000000000018E-4</c:v>
                </c:pt>
                <c:pt idx="17685">
                  <c:v>5.3229000000000004E-4</c:v>
                </c:pt>
                <c:pt idx="17686">
                  <c:v>5.2231000000000011E-4</c:v>
                </c:pt>
                <c:pt idx="17687">
                  <c:v>5.2668000000000007E-4</c:v>
                </c:pt>
                <c:pt idx="17688">
                  <c:v>5.2917000000000014E-4</c:v>
                </c:pt>
                <c:pt idx="17689">
                  <c:v>5.3541000000000005E-4</c:v>
                </c:pt>
                <c:pt idx="17690">
                  <c:v>5.1670000000000004E-4</c:v>
                </c:pt>
                <c:pt idx="17691">
                  <c:v>5.3202000000000013E-4</c:v>
                </c:pt>
                <c:pt idx="17692">
                  <c:v>5.3011000000000009E-4</c:v>
                </c:pt>
                <c:pt idx="17693">
                  <c:v>5.2605000000000002E-4</c:v>
                </c:pt>
                <c:pt idx="17694">
                  <c:v>5.3711000000000015E-4</c:v>
                </c:pt>
                <c:pt idx="17695">
                  <c:v>5.3329000000000007E-4</c:v>
                </c:pt>
                <c:pt idx="17696">
                  <c:v>5.358400000000001E-4</c:v>
                </c:pt>
                <c:pt idx="17697">
                  <c:v>5.2356000000000006E-4</c:v>
                </c:pt>
                <c:pt idx="17698">
                  <c:v>5.191900000000001E-4</c:v>
                </c:pt>
                <c:pt idx="17699">
                  <c:v>5.1994000000000009E-4</c:v>
                </c:pt>
                <c:pt idx="17700">
                  <c:v>5.2418000000000018E-4</c:v>
                </c:pt>
                <c:pt idx="17701">
                  <c:v>5.2980000000000008E-4</c:v>
                </c:pt>
                <c:pt idx="17702">
                  <c:v>5.2503000000000011E-4</c:v>
                </c:pt>
                <c:pt idx="17703">
                  <c:v>5.2793000000000024E-4</c:v>
                </c:pt>
                <c:pt idx="17704">
                  <c:v>5.2294000000000017E-4</c:v>
                </c:pt>
                <c:pt idx="17705">
                  <c:v>5.2543000000000012E-4</c:v>
                </c:pt>
                <c:pt idx="17706">
                  <c:v>5.2356000000000006E-4</c:v>
                </c:pt>
                <c:pt idx="17707">
                  <c:v>5.2169000000000011E-4</c:v>
                </c:pt>
                <c:pt idx="17708">
                  <c:v>5.2418000000000018E-4</c:v>
                </c:pt>
                <c:pt idx="17709">
                  <c:v>5.3104000000000009E-4</c:v>
                </c:pt>
                <c:pt idx="17710">
                  <c:v>5.2793000000000024E-4</c:v>
                </c:pt>
                <c:pt idx="17711">
                  <c:v>5.2418000000000018E-4</c:v>
                </c:pt>
                <c:pt idx="17712">
                  <c:v>5.2855000000000014E-4</c:v>
                </c:pt>
                <c:pt idx="17713">
                  <c:v>5.3229000000000004E-4</c:v>
                </c:pt>
                <c:pt idx="17714">
                  <c:v>5.1982000000000016E-4</c:v>
                </c:pt>
                <c:pt idx="17715">
                  <c:v>5.2418000000000018E-4</c:v>
                </c:pt>
                <c:pt idx="17716">
                  <c:v>5.3011000000000009E-4</c:v>
                </c:pt>
                <c:pt idx="17717">
                  <c:v>5.3041999999999998E-4</c:v>
                </c:pt>
                <c:pt idx="17718">
                  <c:v>5.335400000000001E-4</c:v>
                </c:pt>
                <c:pt idx="17719">
                  <c:v>5.3853000000000006E-4</c:v>
                </c:pt>
                <c:pt idx="17720">
                  <c:v>5.1740000000000011E-4</c:v>
                </c:pt>
                <c:pt idx="17721">
                  <c:v>5.3041999999999998E-4</c:v>
                </c:pt>
                <c:pt idx="17722">
                  <c:v>5.3977000000000007E-4</c:v>
                </c:pt>
                <c:pt idx="17723">
                  <c:v>5.1982000000000016E-4</c:v>
                </c:pt>
                <c:pt idx="17724">
                  <c:v>5.2855000000000014E-4</c:v>
                </c:pt>
                <c:pt idx="17725">
                  <c:v>5.191900000000001E-4</c:v>
                </c:pt>
                <c:pt idx="17726">
                  <c:v>5.2757000000000021E-4</c:v>
                </c:pt>
                <c:pt idx="17727">
                  <c:v>5.1982000000000016E-4</c:v>
                </c:pt>
                <c:pt idx="17728">
                  <c:v>5.2855000000000014E-4</c:v>
                </c:pt>
                <c:pt idx="17729">
                  <c:v>5.2294000000000017E-4</c:v>
                </c:pt>
                <c:pt idx="17730">
                  <c:v>5.3541000000000005E-4</c:v>
                </c:pt>
                <c:pt idx="17731">
                  <c:v>5.3041999999999998E-4</c:v>
                </c:pt>
                <c:pt idx="17732">
                  <c:v>5.3167000000000015E-4</c:v>
                </c:pt>
                <c:pt idx="17733">
                  <c:v>5.2481000000000012E-4</c:v>
                </c:pt>
                <c:pt idx="17734">
                  <c:v>5.2248000000000008E-4</c:v>
                </c:pt>
                <c:pt idx="17735">
                  <c:v>5.2730000000000008E-4</c:v>
                </c:pt>
                <c:pt idx="17736">
                  <c:v>5.3104000000000009E-4</c:v>
                </c:pt>
                <c:pt idx="17737">
                  <c:v>5.3291000000000015E-4</c:v>
                </c:pt>
                <c:pt idx="17738">
                  <c:v>5.3167000000000015E-4</c:v>
                </c:pt>
                <c:pt idx="17739">
                  <c:v>5.2418000000000018E-4</c:v>
                </c:pt>
                <c:pt idx="17740">
                  <c:v>5.2855000000000014E-4</c:v>
                </c:pt>
                <c:pt idx="17741">
                  <c:v>5.191900000000001E-4</c:v>
                </c:pt>
                <c:pt idx="17742">
                  <c:v>5.2605000000000002E-4</c:v>
                </c:pt>
                <c:pt idx="17743">
                  <c:v>5.2169000000000011E-4</c:v>
                </c:pt>
                <c:pt idx="17744">
                  <c:v>5.2058000000000009E-4</c:v>
                </c:pt>
                <c:pt idx="17745">
                  <c:v>5.3011000000000009E-4</c:v>
                </c:pt>
                <c:pt idx="17746">
                  <c:v>5.3075000000000008E-4</c:v>
                </c:pt>
                <c:pt idx="17747">
                  <c:v>5.185700000000001E-4</c:v>
                </c:pt>
                <c:pt idx="17748">
                  <c:v>5.2356000000000006E-4</c:v>
                </c:pt>
                <c:pt idx="17749">
                  <c:v>5.2044000000000016E-4</c:v>
                </c:pt>
                <c:pt idx="17750">
                  <c:v>5.3291000000000015E-4</c:v>
                </c:pt>
                <c:pt idx="17751">
                  <c:v>5.3139000000000007E-4</c:v>
                </c:pt>
                <c:pt idx="17752">
                  <c:v>5.3229000000000004E-4</c:v>
                </c:pt>
                <c:pt idx="17753">
                  <c:v>5.2730000000000008E-4</c:v>
                </c:pt>
                <c:pt idx="17754">
                  <c:v>5.2418000000000018E-4</c:v>
                </c:pt>
                <c:pt idx="17755">
                  <c:v>5.1795000000000009E-4</c:v>
                </c:pt>
                <c:pt idx="17756">
                  <c:v>5.2948000000000003E-4</c:v>
                </c:pt>
                <c:pt idx="17757">
                  <c:v>5.3229000000000004E-4</c:v>
                </c:pt>
                <c:pt idx="17758">
                  <c:v>5.2730000000000008E-4</c:v>
                </c:pt>
                <c:pt idx="17759">
                  <c:v>5.2668000000000007E-4</c:v>
                </c:pt>
                <c:pt idx="17760">
                  <c:v>5.2185000000000013E-4</c:v>
                </c:pt>
                <c:pt idx="17761">
                  <c:v>5.2605000000000002E-4</c:v>
                </c:pt>
                <c:pt idx="17762">
                  <c:v>5.2566000000000006E-4</c:v>
                </c:pt>
                <c:pt idx="17763">
                  <c:v>5.1795000000000009E-4</c:v>
                </c:pt>
                <c:pt idx="17764">
                  <c:v>5.1104000000000004E-4</c:v>
                </c:pt>
                <c:pt idx="17765">
                  <c:v>5.4040000000000013E-4</c:v>
                </c:pt>
                <c:pt idx="17766">
                  <c:v>5.2481000000000012E-4</c:v>
                </c:pt>
                <c:pt idx="17767">
                  <c:v>5.2503000000000011E-4</c:v>
                </c:pt>
                <c:pt idx="17768">
                  <c:v>5.2668000000000007E-4</c:v>
                </c:pt>
                <c:pt idx="17769">
                  <c:v>5.2481000000000012E-4</c:v>
                </c:pt>
                <c:pt idx="17770">
                  <c:v>5.2481000000000012E-4</c:v>
                </c:pt>
                <c:pt idx="17771">
                  <c:v>5.2418000000000018E-4</c:v>
                </c:pt>
                <c:pt idx="17772">
                  <c:v>5.2793000000000024E-4</c:v>
                </c:pt>
                <c:pt idx="17773">
                  <c:v>5.185700000000001E-4</c:v>
                </c:pt>
                <c:pt idx="17774">
                  <c:v>5.2503000000000011E-4</c:v>
                </c:pt>
                <c:pt idx="17775">
                  <c:v>5.3041999999999998E-4</c:v>
                </c:pt>
                <c:pt idx="17776">
                  <c:v>5.2605000000000002E-4</c:v>
                </c:pt>
                <c:pt idx="17777">
                  <c:v>5.0786000000000006E-4</c:v>
                </c:pt>
                <c:pt idx="17778">
                  <c:v>5.2169000000000011E-4</c:v>
                </c:pt>
                <c:pt idx="17779">
                  <c:v>5.2884000000000015E-4</c:v>
                </c:pt>
                <c:pt idx="17780">
                  <c:v>5.185700000000001E-4</c:v>
                </c:pt>
                <c:pt idx="17781">
                  <c:v>5.2312000000000018E-4</c:v>
                </c:pt>
                <c:pt idx="17782">
                  <c:v>5.2668000000000007E-4</c:v>
                </c:pt>
                <c:pt idx="17783">
                  <c:v>5.2169000000000011E-4</c:v>
                </c:pt>
                <c:pt idx="17784">
                  <c:v>5.2917000000000014E-4</c:v>
                </c:pt>
                <c:pt idx="17785">
                  <c:v>5.2376000000000007E-4</c:v>
                </c:pt>
                <c:pt idx="17786">
                  <c:v>5.2312000000000018E-4</c:v>
                </c:pt>
                <c:pt idx="17787">
                  <c:v>5.2948000000000003E-4</c:v>
                </c:pt>
                <c:pt idx="17788">
                  <c:v>5.2044000000000016E-4</c:v>
                </c:pt>
                <c:pt idx="17789">
                  <c:v>5.2793000000000024E-4</c:v>
                </c:pt>
                <c:pt idx="17790">
                  <c:v>5.1670000000000004E-4</c:v>
                </c:pt>
                <c:pt idx="17791">
                  <c:v>5.2376000000000007E-4</c:v>
                </c:pt>
                <c:pt idx="17792">
                  <c:v>5.2917000000000014E-4</c:v>
                </c:pt>
                <c:pt idx="17793">
                  <c:v>5.2605000000000002E-4</c:v>
                </c:pt>
                <c:pt idx="17794">
                  <c:v>5.2757000000000021E-4</c:v>
                </c:pt>
                <c:pt idx="17795">
                  <c:v>5.2356000000000006E-4</c:v>
                </c:pt>
                <c:pt idx="17796">
                  <c:v>5.2757000000000021E-4</c:v>
                </c:pt>
                <c:pt idx="17797">
                  <c:v>5.2543000000000012E-4</c:v>
                </c:pt>
                <c:pt idx="17798">
                  <c:v>5.2543000000000012E-4</c:v>
                </c:pt>
                <c:pt idx="17799">
                  <c:v>5.2107000000000011E-4</c:v>
                </c:pt>
                <c:pt idx="17800">
                  <c:v>5.3977000000000007E-4</c:v>
                </c:pt>
                <c:pt idx="17801">
                  <c:v>5.2855000000000014E-4</c:v>
                </c:pt>
                <c:pt idx="17802">
                  <c:v>5.3479000000000016E-4</c:v>
                </c:pt>
                <c:pt idx="17803">
                  <c:v>5.2566000000000006E-4</c:v>
                </c:pt>
                <c:pt idx="17804">
                  <c:v>5.3728000000000011E-4</c:v>
                </c:pt>
                <c:pt idx="17805">
                  <c:v>5.4156000000000007E-4</c:v>
                </c:pt>
                <c:pt idx="17806">
                  <c:v>5.1608000000000003E-4</c:v>
                </c:pt>
                <c:pt idx="17807">
                  <c:v>5.2418000000000018E-4</c:v>
                </c:pt>
                <c:pt idx="17808">
                  <c:v>5.2356000000000006E-4</c:v>
                </c:pt>
                <c:pt idx="17809">
                  <c:v>5.2503000000000011E-4</c:v>
                </c:pt>
                <c:pt idx="17810">
                  <c:v>5.2418000000000018E-4</c:v>
                </c:pt>
                <c:pt idx="17811">
                  <c:v>5.1803000000000016E-4</c:v>
                </c:pt>
                <c:pt idx="17812">
                  <c:v>5.335400000000001E-4</c:v>
                </c:pt>
                <c:pt idx="17813">
                  <c:v>5.358400000000001E-4</c:v>
                </c:pt>
                <c:pt idx="17814">
                  <c:v>5.4165000000000018E-4</c:v>
                </c:pt>
                <c:pt idx="17815">
                  <c:v>5.3666000000000011E-4</c:v>
                </c:pt>
                <c:pt idx="17816">
                  <c:v>4.8053000000000012E-4</c:v>
                </c:pt>
                <c:pt idx="17817">
                  <c:v>4.9578000000000014E-4</c:v>
                </c:pt>
                <c:pt idx="17818">
                  <c:v>5.0235999999999998E-4</c:v>
                </c:pt>
                <c:pt idx="17819">
                  <c:v>4.9768000000000024E-4</c:v>
                </c:pt>
                <c:pt idx="17820">
                  <c:v>5.2543000000000012E-4</c:v>
                </c:pt>
                <c:pt idx="17821">
                  <c:v>5.3915000000000007E-4</c:v>
                </c:pt>
                <c:pt idx="17822">
                  <c:v>5.4414000000000014E-4</c:v>
                </c:pt>
                <c:pt idx="17823">
                  <c:v>5.2884000000000015E-4</c:v>
                </c:pt>
                <c:pt idx="17824">
                  <c:v>5.0797000000000017E-4</c:v>
                </c:pt>
                <c:pt idx="17825">
                  <c:v>5.3541000000000005E-4</c:v>
                </c:pt>
                <c:pt idx="17826">
                  <c:v>4.9896000000000022E-4</c:v>
                </c:pt>
                <c:pt idx="17827">
                  <c:v>5.1046000000000012E-4</c:v>
                </c:pt>
                <c:pt idx="17828">
                  <c:v>5.0048000000000009E-4</c:v>
                </c:pt>
                <c:pt idx="17829">
                  <c:v>5.2231000000000011E-4</c:v>
                </c:pt>
                <c:pt idx="17830">
                  <c:v>5.3416000000000021E-4</c:v>
                </c:pt>
                <c:pt idx="17831">
                  <c:v>5.4983000000000018E-4</c:v>
                </c:pt>
                <c:pt idx="17832">
                  <c:v>5.4283000000000011E-4</c:v>
                </c:pt>
                <c:pt idx="17833">
                  <c:v>5.358400000000001E-4</c:v>
                </c:pt>
                <c:pt idx="17834">
                  <c:v>5.2793000000000024E-4</c:v>
                </c:pt>
                <c:pt idx="17835">
                  <c:v>5.191900000000001E-4</c:v>
                </c:pt>
                <c:pt idx="17836">
                  <c:v>5.1994000000000009E-4</c:v>
                </c:pt>
                <c:pt idx="17837">
                  <c:v>5.2730000000000008E-4</c:v>
                </c:pt>
                <c:pt idx="17838">
                  <c:v>5.3666000000000011E-4</c:v>
                </c:pt>
                <c:pt idx="17839">
                  <c:v>5.1612000000000012E-4</c:v>
                </c:pt>
                <c:pt idx="17840">
                  <c:v>5.2231000000000011E-4</c:v>
                </c:pt>
                <c:pt idx="17841">
                  <c:v>5.2980000000000008E-4</c:v>
                </c:pt>
                <c:pt idx="17842">
                  <c:v>5.3167000000000015E-4</c:v>
                </c:pt>
                <c:pt idx="17843">
                  <c:v>5.2185000000000013E-4</c:v>
                </c:pt>
                <c:pt idx="17844">
                  <c:v>5.2980000000000008E-4</c:v>
                </c:pt>
                <c:pt idx="17845">
                  <c:v>5.2543000000000012E-4</c:v>
                </c:pt>
                <c:pt idx="17846">
                  <c:v>5.3541000000000005E-4</c:v>
                </c:pt>
                <c:pt idx="17847">
                  <c:v>5.2980000000000008E-4</c:v>
                </c:pt>
                <c:pt idx="17848">
                  <c:v>5.3965000000000013E-4</c:v>
                </c:pt>
                <c:pt idx="17849">
                  <c:v>5.3666000000000011E-4</c:v>
                </c:pt>
                <c:pt idx="17850">
                  <c:v>5.3291000000000015E-4</c:v>
                </c:pt>
                <c:pt idx="17851">
                  <c:v>5.3041999999999998E-4</c:v>
                </c:pt>
                <c:pt idx="17852">
                  <c:v>5.3202000000000013E-4</c:v>
                </c:pt>
                <c:pt idx="17853">
                  <c:v>5.185700000000001E-4</c:v>
                </c:pt>
                <c:pt idx="17854">
                  <c:v>5.1296000000000013E-4</c:v>
                </c:pt>
                <c:pt idx="17855">
                  <c:v>5.5350000000000006E-4</c:v>
                </c:pt>
                <c:pt idx="17856">
                  <c:v>5.3838000000000009E-4</c:v>
                </c:pt>
                <c:pt idx="17857">
                  <c:v>5.3075000000000008E-4</c:v>
                </c:pt>
                <c:pt idx="17858">
                  <c:v>5.2543000000000012E-4</c:v>
                </c:pt>
                <c:pt idx="17859">
                  <c:v>5.2855000000000014E-4</c:v>
                </c:pt>
                <c:pt idx="17860">
                  <c:v>5.2044000000000016E-4</c:v>
                </c:pt>
                <c:pt idx="17861">
                  <c:v>5.191900000000001E-4</c:v>
                </c:pt>
                <c:pt idx="17862">
                  <c:v>5.1422000000000013E-4</c:v>
                </c:pt>
                <c:pt idx="17863">
                  <c:v>5.2605000000000002E-4</c:v>
                </c:pt>
                <c:pt idx="17864">
                  <c:v>5.2917000000000014E-4</c:v>
                </c:pt>
                <c:pt idx="17865">
                  <c:v>5.1109000000000007E-4</c:v>
                </c:pt>
                <c:pt idx="17866">
                  <c:v>5.0722000000000007E-4</c:v>
                </c:pt>
                <c:pt idx="17867">
                  <c:v>5.335400000000001E-4</c:v>
                </c:pt>
                <c:pt idx="17868">
                  <c:v>5.0298000000000009E-4</c:v>
                </c:pt>
                <c:pt idx="17869">
                  <c:v>5.2418000000000018E-4</c:v>
                </c:pt>
                <c:pt idx="17870">
                  <c:v>5.1233000000000008E-4</c:v>
                </c:pt>
                <c:pt idx="17871">
                  <c:v>5.2980000000000008E-4</c:v>
                </c:pt>
                <c:pt idx="17872">
                  <c:v>5.1420000000000003E-4</c:v>
                </c:pt>
                <c:pt idx="17873">
                  <c:v>5.3167000000000015E-4</c:v>
                </c:pt>
                <c:pt idx="17874">
                  <c:v>5.2231000000000011E-4</c:v>
                </c:pt>
                <c:pt idx="17875">
                  <c:v>5.2821000000000009E-4</c:v>
                </c:pt>
                <c:pt idx="17876">
                  <c:v>5.2169000000000011E-4</c:v>
                </c:pt>
                <c:pt idx="17877">
                  <c:v>5.3711000000000015E-4</c:v>
                </c:pt>
                <c:pt idx="17878">
                  <c:v>5.2693000000000011E-4</c:v>
                </c:pt>
                <c:pt idx="17879">
                  <c:v>5.3041999999999998E-4</c:v>
                </c:pt>
                <c:pt idx="17880">
                  <c:v>5.2793000000000024E-4</c:v>
                </c:pt>
                <c:pt idx="17881">
                  <c:v>5.2793000000000024E-4</c:v>
                </c:pt>
                <c:pt idx="17882">
                  <c:v>5.3603000000000006E-4</c:v>
                </c:pt>
                <c:pt idx="17883">
                  <c:v>5.2418000000000018E-4</c:v>
                </c:pt>
                <c:pt idx="17884">
                  <c:v>5.3479000000000016E-4</c:v>
                </c:pt>
                <c:pt idx="17885">
                  <c:v>5.2185000000000013E-4</c:v>
                </c:pt>
                <c:pt idx="17886">
                  <c:v>5.2884000000000015E-4</c:v>
                </c:pt>
                <c:pt idx="17887">
                  <c:v>5.2793000000000024E-4</c:v>
                </c:pt>
                <c:pt idx="17888">
                  <c:v>5.2668000000000007E-4</c:v>
                </c:pt>
                <c:pt idx="17889">
                  <c:v>5.2418000000000018E-4</c:v>
                </c:pt>
                <c:pt idx="17890">
                  <c:v>5.097700000000001E-4</c:v>
                </c:pt>
                <c:pt idx="17891">
                  <c:v>5.3915000000000007E-4</c:v>
                </c:pt>
                <c:pt idx="17892">
                  <c:v>5.1795000000000009E-4</c:v>
                </c:pt>
                <c:pt idx="17893">
                  <c:v>5.2418000000000018E-4</c:v>
                </c:pt>
                <c:pt idx="17894">
                  <c:v>5.0984000000000012E-4</c:v>
                </c:pt>
                <c:pt idx="17895">
                  <c:v>5.2793000000000024E-4</c:v>
                </c:pt>
                <c:pt idx="17896">
                  <c:v>5.3167000000000015E-4</c:v>
                </c:pt>
                <c:pt idx="17897">
                  <c:v>5.3711000000000015E-4</c:v>
                </c:pt>
                <c:pt idx="17898">
                  <c:v>5.1544999999999998E-4</c:v>
                </c:pt>
                <c:pt idx="17899">
                  <c:v>5.2884000000000015E-4</c:v>
                </c:pt>
                <c:pt idx="17900">
                  <c:v>5.2821000000000009E-4</c:v>
                </c:pt>
                <c:pt idx="17901">
                  <c:v>5.2169000000000011E-4</c:v>
                </c:pt>
                <c:pt idx="17902">
                  <c:v>5.3711000000000015E-4</c:v>
                </c:pt>
                <c:pt idx="17903">
                  <c:v>5.2481000000000012E-4</c:v>
                </c:pt>
                <c:pt idx="17904">
                  <c:v>5.1420000000000003E-4</c:v>
                </c:pt>
                <c:pt idx="17905">
                  <c:v>5.2757000000000021E-4</c:v>
                </c:pt>
                <c:pt idx="17906">
                  <c:v>5.4165000000000018E-4</c:v>
                </c:pt>
                <c:pt idx="17907">
                  <c:v>5.2605000000000002E-4</c:v>
                </c:pt>
                <c:pt idx="17908">
                  <c:v>5.1982000000000016E-4</c:v>
                </c:pt>
                <c:pt idx="17909">
                  <c:v>5.2757000000000021E-4</c:v>
                </c:pt>
                <c:pt idx="17910">
                  <c:v>5.1109000000000007E-4</c:v>
                </c:pt>
                <c:pt idx="17911">
                  <c:v>5.1046000000000012E-4</c:v>
                </c:pt>
                <c:pt idx="17912">
                  <c:v>5.1544999999999998E-4</c:v>
                </c:pt>
                <c:pt idx="17913">
                  <c:v>5.4283000000000011E-4</c:v>
                </c:pt>
                <c:pt idx="17914">
                  <c:v>5.2044000000000016E-4</c:v>
                </c:pt>
                <c:pt idx="17915">
                  <c:v>5.3775000000000003E-4</c:v>
                </c:pt>
                <c:pt idx="17916">
                  <c:v>5.2169000000000011E-4</c:v>
                </c:pt>
                <c:pt idx="17917">
                  <c:v>5.2543000000000012E-4</c:v>
                </c:pt>
                <c:pt idx="17918">
                  <c:v>5.1670000000000004E-4</c:v>
                </c:pt>
                <c:pt idx="17919">
                  <c:v>5.1544999999999998E-4</c:v>
                </c:pt>
                <c:pt idx="17920">
                  <c:v>5.4539000000000009E-4</c:v>
                </c:pt>
                <c:pt idx="17921">
                  <c:v>5.3291000000000015E-4</c:v>
                </c:pt>
                <c:pt idx="17922">
                  <c:v>5.1982000000000016E-4</c:v>
                </c:pt>
                <c:pt idx="17923">
                  <c:v>5.1670000000000004E-4</c:v>
                </c:pt>
                <c:pt idx="17924">
                  <c:v>5.1358000000000013E-4</c:v>
                </c:pt>
                <c:pt idx="17925">
                  <c:v>5.3266000000000012E-4</c:v>
                </c:pt>
                <c:pt idx="17926">
                  <c:v>5.3853000000000006E-4</c:v>
                </c:pt>
                <c:pt idx="17927">
                  <c:v>5.2231000000000011E-4</c:v>
                </c:pt>
                <c:pt idx="17928">
                  <c:v>5.4601000000000009E-4</c:v>
                </c:pt>
                <c:pt idx="17929">
                  <c:v>5.5301000000000026E-4</c:v>
                </c:pt>
                <c:pt idx="17930">
                  <c:v>5.3541000000000005E-4</c:v>
                </c:pt>
                <c:pt idx="17931">
                  <c:v>5.3291000000000015E-4</c:v>
                </c:pt>
                <c:pt idx="17932">
                  <c:v>5.3838000000000009E-4</c:v>
                </c:pt>
                <c:pt idx="17933">
                  <c:v>5.1929999999999999E-4</c:v>
                </c:pt>
                <c:pt idx="17934">
                  <c:v>5.3041999999999998E-4</c:v>
                </c:pt>
                <c:pt idx="17935">
                  <c:v>5.3167000000000015E-4</c:v>
                </c:pt>
                <c:pt idx="17936">
                  <c:v>5.2980000000000008E-4</c:v>
                </c:pt>
                <c:pt idx="17937">
                  <c:v>5.3041999999999998E-4</c:v>
                </c:pt>
                <c:pt idx="17938">
                  <c:v>5.2566000000000006E-4</c:v>
                </c:pt>
                <c:pt idx="17939">
                  <c:v>5.2481000000000012E-4</c:v>
                </c:pt>
                <c:pt idx="17940">
                  <c:v>5.2693000000000011E-4</c:v>
                </c:pt>
                <c:pt idx="17941">
                  <c:v>5.2418000000000018E-4</c:v>
                </c:pt>
                <c:pt idx="17942">
                  <c:v>5.2793000000000024E-4</c:v>
                </c:pt>
                <c:pt idx="17943">
                  <c:v>5.3520000000000011E-4</c:v>
                </c:pt>
                <c:pt idx="17944">
                  <c:v>5.191900000000001E-4</c:v>
                </c:pt>
                <c:pt idx="17945">
                  <c:v>5.2668000000000007E-4</c:v>
                </c:pt>
                <c:pt idx="17946">
                  <c:v>5.2730000000000008E-4</c:v>
                </c:pt>
                <c:pt idx="17947">
                  <c:v>5.2730000000000008E-4</c:v>
                </c:pt>
                <c:pt idx="17948">
                  <c:v>5.2566000000000006E-4</c:v>
                </c:pt>
                <c:pt idx="17949">
                  <c:v>5.2855000000000014E-4</c:v>
                </c:pt>
                <c:pt idx="17950">
                  <c:v>5.185700000000001E-4</c:v>
                </c:pt>
                <c:pt idx="17951">
                  <c:v>5.2793000000000024E-4</c:v>
                </c:pt>
                <c:pt idx="17952">
                  <c:v>5.1040000000000015E-4</c:v>
                </c:pt>
                <c:pt idx="17953">
                  <c:v>5.2231000000000011E-4</c:v>
                </c:pt>
                <c:pt idx="17954">
                  <c:v>5.2855000000000014E-4</c:v>
                </c:pt>
                <c:pt idx="17955">
                  <c:v>5.2630000000000016E-4</c:v>
                </c:pt>
                <c:pt idx="17956">
                  <c:v>5.2980000000000008E-4</c:v>
                </c:pt>
                <c:pt idx="17957">
                  <c:v>5.2605000000000002E-4</c:v>
                </c:pt>
                <c:pt idx="17958">
                  <c:v>5.2294000000000017E-4</c:v>
                </c:pt>
                <c:pt idx="17959">
                  <c:v>5.2668000000000007E-4</c:v>
                </c:pt>
                <c:pt idx="17960">
                  <c:v>5.3167000000000015E-4</c:v>
                </c:pt>
                <c:pt idx="17961">
                  <c:v>5.1170999999999996E-4</c:v>
                </c:pt>
                <c:pt idx="17962">
                  <c:v>5.2058000000000009E-4</c:v>
                </c:pt>
                <c:pt idx="17963">
                  <c:v>5.2481000000000012E-4</c:v>
                </c:pt>
                <c:pt idx="17964">
                  <c:v>5.2793000000000024E-4</c:v>
                </c:pt>
                <c:pt idx="17965">
                  <c:v>5.2605000000000002E-4</c:v>
                </c:pt>
                <c:pt idx="17966">
                  <c:v>5.2757000000000021E-4</c:v>
                </c:pt>
                <c:pt idx="17967">
                  <c:v>5.185700000000001E-4</c:v>
                </c:pt>
                <c:pt idx="17968">
                  <c:v>5.2917000000000014E-4</c:v>
                </c:pt>
                <c:pt idx="17969">
                  <c:v>5.2630000000000016E-4</c:v>
                </c:pt>
                <c:pt idx="17970">
                  <c:v>5.1732000000000015E-4</c:v>
                </c:pt>
                <c:pt idx="17971">
                  <c:v>5.3104000000000009E-4</c:v>
                </c:pt>
                <c:pt idx="17972">
                  <c:v>5.3167000000000015E-4</c:v>
                </c:pt>
                <c:pt idx="17973">
                  <c:v>5.2855000000000014E-4</c:v>
                </c:pt>
                <c:pt idx="17974">
                  <c:v>5.2418000000000018E-4</c:v>
                </c:pt>
                <c:pt idx="17975">
                  <c:v>5.2693000000000011E-4</c:v>
                </c:pt>
                <c:pt idx="17976">
                  <c:v>5.2821000000000009E-4</c:v>
                </c:pt>
                <c:pt idx="17977">
                  <c:v>5.1929999999999999E-4</c:v>
                </c:pt>
                <c:pt idx="17978">
                  <c:v>5.2231000000000011E-4</c:v>
                </c:pt>
                <c:pt idx="17979">
                  <c:v>5.1982000000000016E-4</c:v>
                </c:pt>
                <c:pt idx="17980">
                  <c:v>5.3041999999999998E-4</c:v>
                </c:pt>
                <c:pt idx="17981">
                  <c:v>5.2793000000000024E-4</c:v>
                </c:pt>
                <c:pt idx="17982">
                  <c:v>5.3666000000000011E-4</c:v>
                </c:pt>
                <c:pt idx="17983">
                  <c:v>5.2121000000000003E-4</c:v>
                </c:pt>
                <c:pt idx="17984">
                  <c:v>5.2356000000000006E-4</c:v>
                </c:pt>
                <c:pt idx="17985">
                  <c:v>5.1109000000000007E-4</c:v>
                </c:pt>
                <c:pt idx="17986">
                  <c:v>5.1867000000000026E-4</c:v>
                </c:pt>
                <c:pt idx="17987">
                  <c:v>5.2668000000000007E-4</c:v>
                </c:pt>
                <c:pt idx="17988">
                  <c:v>5.2107000000000011E-4</c:v>
                </c:pt>
                <c:pt idx="17989">
                  <c:v>5.1982000000000016E-4</c:v>
                </c:pt>
                <c:pt idx="17990">
                  <c:v>5.1795000000000009E-4</c:v>
                </c:pt>
                <c:pt idx="17991">
                  <c:v>5.2231000000000011E-4</c:v>
                </c:pt>
                <c:pt idx="17992">
                  <c:v>5.1485000000000007E-4</c:v>
                </c:pt>
                <c:pt idx="17993">
                  <c:v>5.2356000000000006E-4</c:v>
                </c:pt>
                <c:pt idx="17994">
                  <c:v>5.2917000000000014E-4</c:v>
                </c:pt>
                <c:pt idx="17995">
                  <c:v>5.2418000000000018E-4</c:v>
                </c:pt>
                <c:pt idx="17996">
                  <c:v>5.191900000000001E-4</c:v>
                </c:pt>
                <c:pt idx="17997">
                  <c:v>5.2543000000000012E-4</c:v>
                </c:pt>
                <c:pt idx="17998">
                  <c:v>5.2248000000000008E-4</c:v>
                </c:pt>
                <c:pt idx="17999">
                  <c:v>5.2730000000000008E-4</c:v>
                </c:pt>
                <c:pt idx="18000">
                  <c:v>5.3393000000000017E-4</c:v>
                </c:pt>
                <c:pt idx="18001">
                  <c:v>5.2543000000000012E-4</c:v>
                </c:pt>
                <c:pt idx="18002">
                  <c:v>5.2917000000000014E-4</c:v>
                </c:pt>
                <c:pt idx="18003">
                  <c:v>5.2730000000000008E-4</c:v>
                </c:pt>
                <c:pt idx="18004">
                  <c:v>5.2884000000000015E-4</c:v>
                </c:pt>
                <c:pt idx="18005">
                  <c:v>5.191900000000001E-4</c:v>
                </c:pt>
                <c:pt idx="18006">
                  <c:v>5.3541000000000005E-4</c:v>
                </c:pt>
                <c:pt idx="18007">
                  <c:v>5.2855000000000014E-4</c:v>
                </c:pt>
                <c:pt idx="18008">
                  <c:v>5.3711000000000015E-4</c:v>
                </c:pt>
                <c:pt idx="18009">
                  <c:v>5.2917000000000014E-4</c:v>
                </c:pt>
                <c:pt idx="18010">
                  <c:v>5.2503000000000011E-4</c:v>
                </c:pt>
                <c:pt idx="18011">
                  <c:v>5.3603000000000006E-4</c:v>
                </c:pt>
                <c:pt idx="18012">
                  <c:v>5.2294000000000017E-4</c:v>
                </c:pt>
                <c:pt idx="18013">
                  <c:v>5.3202000000000013E-4</c:v>
                </c:pt>
                <c:pt idx="18014">
                  <c:v>5.335400000000001E-4</c:v>
                </c:pt>
                <c:pt idx="18015">
                  <c:v>5.1982000000000016E-4</c:v>
                </c:pt>
                <c:pt idx="18016">
                  <c:v>5.2757000000000021E-4</c:v>
                </c:pt>
                <c:pt idx="18017">
                  <c:v>5.2855000000000014E-4</c:v>
                </c:pt>
                <c:pt idx="18018">
                  <c:v>5.2855000000000014E-4</c:v>
                </c:pt>
                <c:pt idx="18019">
                  <c:v>5.1483000000000008E-4</c:v>
                </c:pt>
                <c:pt idx="18020">
                  <c:v>5.2058000000000009E-4</c:v>
                </c:pt>
                <c:pt idx="18021">
                  <c:v>5.1732000000000015E-4</c:v>
                </c:pt>
                <c:pt idx="18022">
                  <c:v>5.2793000000000024E-4</c:v>
                </c:pt>
                <c:pt idx="18023">
                  <c:v>5.2169000000000011E-4</c:v>
                </c:pt>
                <c:pt idx="18024">
                  <c:v>5.1548999999999996E-4</c:v>
                </c:pt>
                <c:pt idx="18025">
                  <c:v>5.2855000000000014E-4</c:v>
                </c:pt>
                <c:pt idx="18026">
                  <c:v>5.2231000000000011E-4</c:v>
                </c:pt>
                <c:pt idx="18027">
                  <c:v>5.2044000000000016E-4</c:v>
                </c:pt>
                <c:pt idx="18028">
                  <c:v>5.1982000000000016E-4</c:v>
                </c:pt>
                <c:pt idx="18029">
                  <c:v>5.2503000000000011E-4</c:v>
                </c:pt>
                <c:pt idx="18030">
                  <c:v>5.2855000000000014E-4</c:v>
                </c:pt>
                <c:pt idx="18031">
                  <c:v>5.3104000000000009E-4</c:v>
                </c:pt>
                <c:pt idx="18032">
                  <c:v>5.2543000000000012E-4</c:v>
                </c:pt>
                <c:pt idx="18033">
                  <c:v>5.2058000000000009E-4</c:v>
                </c:pt>
                <c:pt idx="18034">
                  <c:v>5.2668000000000007E-4</c:v>
                </c:pt>
                <c:pt idx="18035">
                  <c:v>5.2917000000000014E-4</c:v>
                </c:pt>
                <c:pt idx="18036">
                  <c:v>5.2980000000000008E-4</c:v>
                </c:pt>
                <c:pt idx="18037">
                  <c:v>5.2821000000000009E-4</c:v>
                </c:pt>
                <c:pt idx="18038">
                  <c:v>5.1929999999999999E-4</c:v>
                </c:pt>
                <c:pt idx="18039">
                  <c:v>5.2107000000000011E-4</c:v>
                </c:pt>
                <c:pt idx="18040">
                  <c:v>5.2356000000000006E-4</c:v>
                </c:pt>
                <c:pt idx="18041">
                  <c:v>5.2481000000000012E-4</c:v>
                </c:pt>
                <c:pt idx="18042">
                  <c:v>5.2821000000000009E-4</c:v>
                </c:pt>
                <c:pt idx="18043">
                  <c:v>5.2418000000000018E-4</c:v>
                </c:pt>
                <c:pt idx="18044">
                  <c:v>5.2605000000000002E-4</c:v>
                </c:pt>
                <c:pt idx="18045">
                  <c:v>5.1982000000000016E-4</c:v>
                </c:pt>
                <c:pt idx="18046">
                  <c:v>5.1612000000000012E-4</c:v>
                </c:pt>
                <c:pt idx="18047">
                  <c:v>5.185700000000001E-4</c:v>
                </c:pt>
                <c:pt idx="18048">
                  <c:v>5.191900000000001E-4</c:v>
                </c:pt>
                <c:pt idx="18049">
                  <c:v>5.3104000000000009E-4</c:v>
                </c:pt>
                <c:pt idx="18050">
                  <c:v>5.2294000000000017E-4</c:v>
                </c:pt>
                <c:pt idx="18051">
                  <c:v>5.1612000000000012E-4</c:v>
                </c:pt>
                <c:pt idx="18052">
                  <c:v>5.2231000000000011E-4</c:v>
                </c:pt>
                <c:pt idx="18053">
                  <c:v>5.2793000000000024E-4</c:v>
                </c:pt>
                <c:pt idx="18054">
                  <c:v>5.2605000000000002E-4</c:v>
                </c:pt>
                <c:pt idx="18055">
                  <c:v>5.2821000000000009E-4</c:v>
                </c:pt>
                <c:pt idx="18056">
                  <c:v>5.1608000000000003E-4</c:v>
                </c:pt>
                <c:pt idx="18057">
                  <c:v>5.1867000000000026E-4</c:v>
                </c:pt>
                <c:pt idx="18058">
                  <c:v>5.2439000000000012E-4</c:v>
                </c:pt>
                <c:pt idx="18059">
                  <c:v>5.1358000000000013E-4</c:v>
                </c:pt>
                <c:pt idx="18060">
                  <c:v>5.2107000000000011E-4</c:v>
                </c:pt>
                <c:pt idx="18061">
                  <c:v>5.1670000000000004E-4</c:v>
                </c:pt>
                <c:pt idx="18062">
                  <c:v>5.2605000000000002E-4</c:v>
                </c:pt>
                <c:pt idx="18063">
                  <c:v>5.2356000000000006E-4</c:v>
                </c:pt>
                <c:pt idx="18064">
                  <c:v>5.1867000000000026E-4</c:v>
                </c:pt>
                <c:pt idx="18065">
                  <c:v>5.2418000000000018E-4</c:v>
                </c:pt>
                <c:pt idx="18066">
                  <c:v>5.1982000000000016E-4</c:v>
                </c:pt>
                <c:pt idx="18067">
                  <c:v>5.1982000000000016E-4</c:v>
                </c:pt>
                <c:pt idx="18068">
                  <c:v>5.2044000000000016E-4</c:v>
                </c:pt>
                <c:pt idx="18069">
                  <c:v>5.1803000000000016E-4</c:v>
                </c:pt>
                <c:pt idx="18070">
                  <c:v>5.185700000000001E-4</c:v>
                </c:pt>
                <c:pt idx="18071">
                  <c:v>5.1732000000000015E-4</c:v>
                </c:pt>
                <c:pt idx="18072">
                  <c:v>5.2855000000000014E-4</c:v>
                </c:pt>
                <c:pt idx="18073">
                  <c:v>5.2730000000000008E-4</c:v>
                </c:pt>
                <c:pt idx="18074">
                  <c:v>5.2917000000000014E-4</c:v>
                </c:pt>
                <c:pt idx="18075">
                  <c:v>5.2044000000000016E-4</c:v>
                </c:pt>
                <c:pt idx="18076">
                  <c:v>5.2169000000000011E-4</c:v>
                </c:pt>
                <c:pt idx="18077">
                  <c:v>5.0984000000000012E-4</c:v>
                </c:pt>
                <c:pt idx="18078">
                  <c:v>5.1170999999999996E-4</c:v>
                </c:pt>
                <c:pt idx="18079">
                  <c:v>5.2503000000000011E-4</c:v>
                </c:pt>
                <c:pt idx="18080">
                  <c:v>5.2294000000000017E-4</c:v>
                </c:pt>
                <c:pt idx="18081">
                  <c:v>5.1544999999999998E-4</c:v>
                </c:pt>
                <c:pt idx="18082">
                  <c:v>5.1358000000000013E-4</c:v>
                </c:pt>
                <c:pt idx="18083">
                  <c:v>5.2185000000000013E-4</c:v>
                </c:pt>
                <c:pt idx="18084">
                  <c:v>5.2294000000000017E-4</c:v>
                </c:pt>
                <c:pt idx="18085">
                  <c:v>5.2481000000000012E-4</c:v>
                </c:pt>
                <c:pt idx="18086">
                  <c:v>5.185700000000001E-4</c:v>
                </c:pt>
                <c:pt idx="18087">
                  <c:v>5.0922000000000012E-4</c:v>
                </c:pt>
                <c:pt idx="18088">
                  <c:v>5.185700000000001E-4</c:v>
                </c:pt>
                <c:pt idx="18089">
                  <c:v>5.1929999999999999E-4</c:v>
                </c:pt>
                <c:pt idx="18090">
                  <c:v>5.2668000000000007E-4</c:v>
                </c:pt>
                <c:pt idx="18091">
                  <c:v>5.1109000000000007E-4</c:v>
                </c:pt>
                <c:pt idx="18092">
                  <c:v>5.1994000000000009E-4</c:v>
                </c:pt>
                <c:pt idx="18093">
                  <c:v>5.1982000000000016E-4</c:v>
                </c:pt>
                <c:pt idx="18094">
                  <c:v>5.1803000000000016E-4</c:v>
                </c:pt>
                <c:pt idx="18095">
                  <c:v>5.2543000000000012E-4</c:v>
                </c:pt>
                <c:pt idx="18096">
                  <c:v>5.2231000000000011E-4</c:v>
                </c:pt>
                <c:pt idx="18097">
                  <c:v>5.2107000000000011E-4</c:v>
                </c:pt>
                <c:pt idx="18098">
                  <c:v>5.1795000000000009E-4</c:v>
                </c:pt>
                <c:pt idx="18099">
                  <c:v>5.2884000000000015E-4</c:v>
                </c:pt>
                <c:pt idx="18100">
                  <c:v>5.2376000000000007E-4</c:v>
                </c:pt>
                <c:pt idx="18101">
                  <c:v>5.2693000000000011E-4</c:v>
                </c:pt>
                <c:pt idx="18102">
                  <c:v>5.2418000000000018E-4</c:v>
                </c:pt>
                <c:pt idx="18103">
                  <c:v>5.1795000000000009E-4</c:v>
                </c:pt>
                <c:pt idx="18104">
                  <c:v>5.2439000000000012E-4</c:v>
                </c:pt>
                <c:pt idx="18105">
                  <c:v>5.2543000000000012E-4</c:v>
                </c:pt>
                <c:pt idx="18106">
                  <c:v>5.2543000000000012E-4</c:v>
                </c:pt>
                <c:pt idx="18107">
                  <c:v>5.3520000000000011E-4</c:v>
                </c:pt>
                <c:pt idx="18108">
                  <c:v>5.1230999999999998E-4</c:v>
                </c:pt>
                <c:pt idx="18109">
                  <c:v>5.1230999999999998E-4</c:v>
                </c:pt>
                <c:pt idx="18110">
                  <c:v>5.2294000000000017E-4</c:v>
                </c:pt>
                <c:pt idx="18111">
                  <c:v>5.191900000000001E-4</c:v>
                </c:pt>
                <c:pt idx="18112">
                  <c:v>5.2356000000000006E-4</c:v>
                </c:pt>
                <c:pt idx="18113">
                  <c:v>5.1544999999999998E-4</c:v>
                </c:pt>
                <c:pt idx="18114">
                  <c:v>5.2044000000000016E-4</c:v>
                </c:pt>
                <c:pt idx="18115">
                  <c:v>5.191900000000001E-4</c:v>
                </c:pt>
                <c:pt idx="18116">
                  <c:v>5.1982000000000016E-4</c:v>
                </c:pt>
                <c:pt idx="18117">
                  <c:v>5.2356000000000006E-4</c:v>
                </c:pt>
                <c:pt idx="18118">
                  <c:v>5.2757000000000021E-4</c:v>
                </c:pt>
                <c:pt idx="18119">
                  <c:v>5.2107000000000011E-4</c:v>
                </c:pt>
                <c:pt idx="18120">
                  <c:v>5.1795000000000009E-4</c:v>
                </c:pt>
                <c:pt idx="18121">
                  <c:v>5.2668000000000007E-4</c:v>
                </c:pt>
                <c:pt idx="18122">
                  <c:v>5.2312000000000018E-4</c:v>
                </c:pt>
                <c:pt idx="18123">
                  <c:v>5.1670000000000004E-4</c:v>
                </c:pt>
                <c:pt idx="18124">
                  <c:v>5.2312000000000018E-4</c:v>
                </c:pt>
                <c:pt idx="18125">
                  <c:v>5.2668000000000007E-4</c:v>
                </c:pt>
                <c:pt idx="18126">
                  <c:v>5.2821000000000009E-4</c:v>
                </c:pt>
                <c:pt idx="18127">
                  <c:v>5.2044000000000016E-4</c:v>
                </c:pt>
                <c:pt idx="18128">
                  <c:v>5.1982000000000016E-4</c:v>
                </c:pt>
                <c:pt idx="18129">
                  <c:v>5.1982000000000016E-4</c:v>
                </c:pt>
                <c:pt idx="18130">
                  <c:v>5.1732000000000015E-4</c:v>
                </c:pt>
                <c:pt idx="18131">
                  <c:v>5.191900000000001E-4</c:v>
                </c:pt>
                <c:pt idx="18132">
                  <c:v>5.1358000000000013E-4</c:v>
                </c:pt>
                <c:pt idx="18133">
                  <c:v>5.2185000000000013E-4</c:v>
                </c:pt>
                <c:pt idx="18134">
                  <c:v>5.0984000000000012E-4</c:v>
                </c:pt>
                <c:pt idx="18135">
                  <c:v>5.2248000000000008E-4</c:v>
                </c:pt>
                <c:pt idx="18136">
                  <c:v>5.2543000000000012E-4</c:v>
                </c:pt>
                <c:pt idx="18137">
                  <c:v>5.2543000000000012E-4</c:v>
                </c:pt>
                <c:pt idx="18138">
                  <c:v>5.2248000000000008E-4</c:v>
                </c:pt>
                <c:pt idx="18139">
                  <c:v>5.3229000000000004E-4</c:v>
                </c:pt>
                <c:pt idx="18140">
                  <c:v>5.1676000000000001E-4</c:v>
                </c:pt>
                <c:pt idx="18141">
                  <c:v>5.2107000000000011E-4</c:v>
                </c:pt>
                <c:pt idx="18142">
                  <c:v>5.2231000000000011E-4</c:v>
                </c:pt>
                <c:pt idx="18143">
                  <c:v>5.2169000000000011E-4</c:v>
                </c:pt>
                <c:pt idx="18144">
                  <c:v>5.2481000000000012E-4</c:v>
                </c:pt>
                <c:pt idx="18145">
                  <c:v>5.2376000000000007E-4</c:v>
                </c:pt>
                <c:pt idx="18146">
                  <c:v>5.1670000000000004E-4</c:v>
                </c:pt>
                <c:pt idx="18147">
                  <c:v>5.2058000000000009E-4</c:v>
                </c:pt>
                <c:pt idx="18148">
                  <c:v>5.2730000000000008E-4</c:v>
                </c:pt>
                <c:pt idx="18149">
                  <c:v>5.1233000000000008E-4</c:v>
                </c:pt>
                <c:pt idx="18150">
                  <c:v>5.1296000000000013E-4</c:v>
                </c:pt>
                <c:pt idx="18151">
                  <c:v>5.2044000000000016E-4</c:v>
                </c:pt>
                <c:pt idx="18152">
                  <c:v>5.1732000000000015E-4</c:v>
                </c:pt>
                <c:pt idx="18153">
                  <c:v>5.2312000000000018E-4</c:v>
                </c:pt>
                <c:pt idx="18154">
                  <c:v>5.191900000000001E-4</c:v>
                </c:pt>
                <c:pt idx="18155">
                  <c:v>5.2481000000000012E-4</c:v>
                </c:pt>
                <c:pt idx="18156">
                  <c:v>5.3229000000000004E-4</c:v>
                </c:pt>
                <c:pt idx="18157">
                  <c:v>5.3139000000000007E-4</c:v>
                </c:pt>
                <c:pt idx="18158">
                  <c:v>5.1982000000000016E-4</c:v>
                </c:pt>
                <c:pt idx="18159">
                  <c:v>5.185700000000001E-4</c:v>
                </c:pt>
                <c:pt idx="18160">
                  <c:v>5.2044000000000016E-4</c:v>
                </c:pt>
                <c:pt idx="18161">
                  <c:v>5.2231000000000011E-4</c:v>
                </c:pt>
                <c:pt idx="18162">
                  <c:v>5.1994000000000009E-4</c:v>
                </c:pt>
                <c:pt idx="18163">
                  <c:v>5.1544999999999998E-4</c:v>
                </c:pt>
                <c:pt idx="18164">
                  <c:v>5.1548999999999996E-4</c:v>
                </c:pt>
                <c:pt idx="18165">
                  <c:v>5.2185000000000013E-4</c:v>
                </c:pt>
                <c:pt idx="18166">
                  <c:v>5.3104000000000009E-4</c:v>
                </c:pt>
                <c:pt idx="18167">
                  <c:v>5.2481000000000012E-4</c:v>
                </c:pt>
                <c:pt idx="18168">
                  <c:v>5.2044000000000016E-4</c:v>
                </c:pt>
                <c:pt idx="18169">
                  <c:v>5.2543000000000012E-4</c:v>
                </c:pt>
                <c:pt idx="18170">
                  <c:v>5.1982000000000016E-4</c:v>
                </c:pt>
                <c:pt idx="18171">
                  <c:v>5.1732000000000015E-4</c:v>
                </c:pt>
                <c:pt idx="18172">
                  <c:v>5.3229000000000004E-4</c:v>
                </c:pt>
                <c:pt idx="18173">
                  <c:v>5.1485000000000007E-4</c:v>
                </c:pt>
                <c:pt idx="18174">
                  <c:v>5.2058000000000009E-4</c:v>
                </c:pt>
                <c:pt idx="18175">
                  <c:v>5.0922000000000012E-4</c:v>
                </c:pt>
                <c:pt idx="18176">
                  <c:v>5.1676000000000001E-4</c:v>
                </c:pt>
                <c:pt idx="18177">
                  <c:v>5.2793000000000024E-4</c:v>
                </c:pt>
                <c:pt idx="18178">
                  <c:v>5.185700000000001E-4</c:v>
                </c:pt>
                <c:pt idx="18179">
                  <c:v>5.2481000000000012E-4</c:v>
                </c:pt>
                <c:pt idx="18180">
                  <c:v>5.1612000000000012E-4</c:v>
                </c:pt>
                <c:pt idx="18181">
                  <c:v>5.3229000000000004E-4</c:v>
                </c:pt>
                <c:pt idx="18182">
                  <c:v>5.2730000000000008E-4</c:v>
                </c:pt>
                <c:pt idx="18183">
                  <c:v>5.2376000000000007E-4</c:v>
                </c:pt>
                <c:pt idx="18184">
                  <c:v>5.2757000000000021E-4</c:v>
                </c:pt>
                <c:pt idx="18185">
                  <c:v>5.2044000000000016E-4</c:v>
                </c:pt>
                <c:pt idx="18186">
                  <c:v>5.2855000000000014E-4</c:v>
                </c:pt>
                <c:pt idx="18187">
                  <c:v>5.2107000000000011E-4</c:v>
                </c:pt>
                <c:pt idx="18188">
                  <c:v>5.2169000000000011E-4</c:v>
                </c:pt>
                <c:pt idx="18189">
                  <c:v>5.2693000000000011E-4</c:v>
                </c:pt>
                <c:pt idx="18190">
                  <c:v>5.2481000000000012E-4</c:v>
                </c:pt>
                <c:pt idx="18191">
                  <c:v>5.2481000000000012E-4</c:v>
                </c:pt>
                <c:pt idx="18192">
                  <c:v>5.2376000000000007E-4</c:v>
                </c:pt>
                <c:pt idx="18193">
                  <c:v>5.1358000000000013E-4</c:v>
                </c:pt>
                <c:pt idx="18194">
                  <c:v>5.2543000000000012E-4</c:v>
                </c:pt>
                <c:pt idx="18195">
                  <c:v>5.2294000000000017E-4</c:v>
                </c:pt>
                <c:pt idx="18196">
                  <c:v>5.3011000000000009E-4</c:v>
                </c:pt>
                <c:pt idx="18197">
                  <c:v>5.2356000000000006E-4</c:v>
                </c:pt>
                <c:pt idx="18198">
                  <c:v>5.185700000000001E-4</c:v>
                </c:pt>
                <c:pt idx="18199">
                  <c:v>5.2376000000000007E-4</c:v>
                </c:pt>
                <c:pt idx="18200">
                  <c:v>5.2605000000000002E-4</c:v>
                </c:pt>
                <c:pt idx="18201">
                  <c:v>5.1795000000000009E-4</c:v>
                </c:pt>
                <c:pt idx="18202">
                  <c:v>5.2418000000000018E-4</c:v>
                </c:pt>
                <c:pt idx="18203">
                  <c:v>5.2356000000000006E-4</c:v>
                </c:pt>
                <c:pt idx="18204">
                  <c:v>5.2605000000000002E-4</c:v>
                </c:pt>
                <c:pt idx="18205">
                  <c:v>5.2294000000000017E-4</c:v>
                </c:pt>
                <c:pt idx="18206">
                  <c:v>5.1420000000000003E-4</c:v>
                </c:pt>
                <c:pt idx="18207">
                  <c:v>5.2058000000000009E-4</c:v>
                </c:pt>
                <c:pt idx="18208">
                  <c:v>5.2107000000000011E-4</c:v>
                </c:pt>
                <c:pt idx="18209">
                  <c:v>5.2376000000000007E-4</c:v>
                </c:pt>
                <c:pt idx="18210">
                  <c:v>5.2231000000000011E-4</c:v>
                </c:pt>
                <c:pt idx="18211">
                  <c:v>5.185700000000001E-4</c:v>
                </c:pt>
                <c:pt idx="18212">
                  <c:v>5.2730000000000008E-4</c:v>
                </c:pt>
                <c:pt idx="18213">
                  <c:v>5.1544999999999998E-4</c:v>
                </c:pt>
                <c:pt idx="18214">
                  <c:v>5.2294000000000017E-4</c:v>
                </c:pt>
                <c:pt idx="18215">
                  <c:v>5.1795000000000009E-4</c:v>
                </c:pt>
                <c:pt idx="18216">
                  <c:v>5.3416000000000021E-4</c:v>
                </c:pt>
                <c:pt idx="18217">
                  <c:v>5.2917000000000014E-4</c:v>
                </c:pt>
                <c:pt idx="18218">
                  <c:v>5.2917000000000014E-4</c:v>
                </c:pt>
                <c:pt idx="18219">
                  <c:v>5.2605000000000002E-4</c:v>
                </c:pt>
                <c:pt idx="18220">
                  <c:v>5.335400000000001E-4</c:v>
                </c:pt>
                <c:pt idx="18221">
                  <c:v>5.2821000000000009E-4</c:v>
                </c:pt>
                <c:pt idx="18222">
                  <c:v>5.2044000000000016E-4</c:v>
                </c:pt>
                <c:pt idx="18223">
                  <c:v>5.1929999999999999E-4</c:v>
                </c:pt>
                <c:pt idx="18224">
                  <c:v>5.2107000000000011E-4</c:v>
                </c:pt>
                <c:pt idx="18225">
                  <c:v>5.185700000000001E-4</c:v>
                </c:pt>
                <c:pt idx="18226">
                  <c:v>5.1548999999999996E-4</c:v>
                </c:pt>
                <c:pt idx="18227">
                  <c:v>5.1670000000000004E-4</c:v>
                </c:pt>
                <c:pt idx="18228">
                  <c:v>5.185700000000001E-4</c:v>
                </c:pt>
                <c:pt idx="18229">
                  <c:v>5.2107000000000011E-4</c:v>
                </c:pt>
                <c:pt idx="18230">
                  <c:v>5.2185000000000013E-4</c:v>
                </c:pt>
                <c:pt idx="18231">
                  <c:v>5.1109000000000007E-4</c:v>
                </c:pt>
                <c:pt idx="18232">
                  <c:v>5.2668000000000007E-4</c:v>
                </c:pt>
                <c:pt idx="18233">
                  <c:v>5.1670000000000004E-4</c:v>
                </c:pt>
                <c:pt idx="18234">
                  <c:v>5.2169000000000011E-4</c:v>
                </c:pt>
                <c:pt idx="18235">
                  <c:v>5.2121000000000003E-4</c:v>
                </c:pt>
                <c:pt idx="18236">
                  <c:v>5.1994000000000009E-4</c:v>
                </c:pt>
                <c:pt idx="18237">
                  <c:v>5.1982000000000016E-4</c:v>
                </c:pt>
                <c:pt idx="18238">
                  <c:v>5.2418000000000018E-4</c:v>
                </c:pt>
                <c:pt idx="18239">
                  <c:v>5.1233000000000008E-4</c:v>
                </c:pt>
                <c:pt idx="18240">
                  <c:v>5.1358000000000013E-4</c:v>
                </c:pt>
                <c:pt idx="18241">
                  <c:v>5.2356000000000006E-4</c:v>
                </c:pt>
                <c:pt idx="18242">
                  <c:v>5.1296000000000013E-4</c:v>
                </c:pt>
                <c:pt idx="18243">
                  <c:v>5.2356000000000006E-4</c:v>
                </c:pt>
                <c:pt idx="18244">
                  <c:v>5.4227000000000008E-4</c:v>
                </c:pt>
                <c:pt idx="18245">
                  <c:v>5.2231000000000011E-4</c:v>
                </c:pt>
                <c:pt idx="18246">
                  <c:v>5.1732000000000015E-4</c:v>
                </c:pt>
                <c:pt idx="18247">
                  <c:v>5.2605000000000002E-4</c:v>
                </c:pt>
                <c:pt idx="18248">
                  <c:v>5.2107000000000011E-4</c:v>
                </c:pt>
                <c:pt idx="18249">
                  <c:v>5.1548999999999996E-4</c:v>
                </c:pt>
                <c:pt idx="18250">
                  <c:v>5.1803000000000016E-4</c:v>
                </c:pt>
                <c:pt idx="18251">
                  <c:v>5.2418000000000018E-4</c:v>
                </c:pt>
                <c:pt idx="18252">
                  <c:v>5.2481000000000012E-4</c:v>
                </c:pt>
                <c:pt idx="18253">
                  <c:v>5.2107000000000011E-4</c:v>
                </c:pt>
                <c:pt idx="18254">
                  <c:v>5.185700000000001E-4</c:v>
                </c:pt>
                <c:pt idx="18255">
                  <c:v>5.2169000000000011E-4</c:v>
                </c:pt>
                <c:pt idx="18256">
                  <c:v>5.2312000000000018E-4</c:v>
                </c:pt>
                <c:pt idx="18257">
                  <c:v>5.2543000000000012E-4</c:v>
                </c:pt>
                <c:pt idx="18258">
                  <c:v>5.191900000000001E-4</c:v>
                </c:pt>
                <c:pt idx="18259">
                  <c:v>5.2439000000000012E-4</c:v>
                </c:pt>
                <c:pt idx="18260">
                  <c:v>5.2917000000000014E-4</c:v>
                </c:pt>
                <c:pt idx="18261">
                  <c:v>5.1732000000000015E-4</c:v>
                </c:pt>
                <c:pt idx="18262">
                  <c:v>5.1608000000000003E-4</c:v>
                </c:pt>
                <c:pt idx="18263">
                  <c:v>5.2793000000000024E-4</c:v>
                </c:pt>
                <c:pt idx="18264">
                  <c:v>5.1676000000000001E-4</c:v>
                </c:pt>
                <c:pt idx="18265">
                  <c:v>5.1740000000000011E-4</c:v>
                </c:pt>
                <c:pt idx="18266">
                  <c:v>5.2248000000000008E-4</c:v>
                </c:pt>
                <c:pt idx="18267">
                  <c:v>5.335400000000001E-4</c:v>
                </c:pt>
                <c:pt idx="18268">
                  <c:v>5.2312000000000018E-4</c:v>
                </c:pt>
                <c:pt idx="18269">
                  <c:v>5.2481000000000012E-4</c:v>
                </c:pt>
                <c:pt idx="18270">
                  <c:v>5.2294000000000017E-4</c:v>
                </c:pt>
                <c:pt idx="18271">
                  <c:v>5.1233000000000008E-4</c:v>
                </c:pt>
                <c:pt idx="18272">
                  <c:v>5.2294000000000017E-4</c:v>
                </c:pt>
                <c:pt idx="18273">
                  <c:v>5.2376000000000007E-4</c:v>
                </c:pt>
                <c:pt idx="18274">
                  <c:v>5.2294000000000017E-4</c:v>
                </c:pt>
                <c:pt idx="18275">
                  <c:v>5.2356000000000006E-4</c:v>
                </c:pt>
                <c:pt idx="18276">
                  <c:v>5.2231000000000011E-4</c:v>
                </c:pt>
                <c:pt idx="18277">
                  <c:v>5.2884000000000015E-4</c:v>
                </c:pt>
                <c:pt idx="18278">
                  <c:v>5.2107000000000011E-4</c:v>
                </c:pt>
                <c:pt idx="18279">
                  <c:v>5.2231000000000011E-4</c:v>
                </c:pt>
                <c:pt idx="18280">
                  <c:v>5.2543000000000012E-4</c:v>
                </c:pt>
                <c:pt idx="18281">
                  <c:v>5.2294000000000017E-4</c:v>
                </c:pt>
                <c:pt idx="18282">
                  <c:v>5.3041999999999998E-4</c:v>
                </c:pt>
                <c:pt idx="18283">
                  <c:v>5.2566000000000006E-4</c:v>
                </c:pt>
                <c:pt idx="18284">
                  <c:v>5.1867000000000026E-4</c:v>
                </c:pt>
                <c:pt idx="18285">
                  <c:v>5.2294000000000017E-4</c:v>
                </c:pt>
                <c:pt idx="18286">
                  <c:v>5.2418000000000018E-4</c:v>
                </c:pt>
                <c:pt idx="18287">
                  <c:v>5.2543000000000012E-4</c:v>
                </c:pt>
                <c:pt idx="18288">
                  <c:v>5.185700000000001E-4</c:v>
                </c:pt>
                <c:pt idx="18289">
                  <c:v>5.2107000000000011E-4</c:v>
                </c:pt>
                <c:pt idx="18290">
                  <c:v>5.2185000000000013E-4</c:v>
                </c:pt>
                <c:pt idx="18291">
                  <c:v>5.2481000000000012E-4</c:v>
                </c:pt>
                <c:pt idx="18292">
                  <c:v>5.2266000000000009E-4</c:v>
                </c:pt>
                <c:pt idx="18293">
                  <c:v>5.2294000000000017E-4</c:v>
                </c:pt>
                <c:pt idx="18294">
                  <c:v>5.2266000000000009E-4</c:v>
                </c:pt>
                <c:pt idx="18295">
                  <c:v>5.1623000000000001E-4</c:v>
                </c:pt>
                <c:pt idx="18296">
                  <c:v>5.2219000000000007E-4</c:v>
                </c:pt>
                <c:pt idx="18297">
                  <c:v>5.1966000000000013E-4</c:v>
                </c:pt>
                <c:pt idx="18298">
                  <c:v>5.1164000000000005E-4</c:v>
                </c:pt>
                <c:pt idx="18299">
                  <c:v>5.2121000000000003E-4</c:v>
                </c:pt>
                <c:pt idx="18300">
                  <c:v>5.1681999999999997E-4</c:v>
                </c:pt>
                <c:pt idx="18301">
                  <c:v>5.2312000000000018E-4</c:v>
                </c:pt>
                <c:pt idx="18302">
                  <c:v>5.2461000000000012E-4</c:v>
                </c:pt>
                <c:pt idx="18303">
                  <c:v>5.2461000000000012E-4</c:v>
                </c:pt>
                <c:pt idx="18304">
                  <c:v>5.1423000000000007E-4</c:v>
                </c:pt>
                <c:pt idx="18305">
                  <c:v>5.2483000000000011E-4</c:v>
                </c:pt>
                <c:pt idx="18306">
                  <c:v>5.2044000000000016E-4</c:v>
                </c:pt>
                <c:pt idx="18307">
                  <c:v>5.2376000000000007E-4</c:v>
                </c:pt>
                <c:pt idx="18308">
                  <c:v>5.2312000000000018E-4</c:v>
                </c:pt>
                <c:pt idx="18309">
                  <c:v>5.2086000000000027E-4</c:v>
                </c:pt>
                <c:pt idx="18310">
                  <c:v>5.1867000000000026E-4</c:v>
                </c:pt>
                <c:pt idx="18311">
                  <c:v>5.1747000000000013E-4</c:v>
                </c:pt>
                <c:pt idx="18312">
                  <c:v>5.3520000000000011E-4</c:v>
                </c:pt>
                <c:pt idx="18313">
                  <c:v>5.2376000000000007E-4</c:v>
                </c:pt>
                <c:pt idx="18314">
                  <c:v>5.2351000000000014E-4</c:v>
                </c:pt>
                <c:pt idx="18315">
                  <c:v>5.2948000000000003E-4</c:v>
                </c:pt>
                <c:pt idx="18316">
                  <c:v>5.2185000000000013E-4</c:v>
                </c:pt>
                <c:pt idx="18317">
                  <c:v>5.2566000000000006E-4</c:v>
                </c:pt>
                <c:pt idx="18318">
                  <c:v>5.2324000000000012E-4</c:v>
                </c:pt>
                <c:pt idx="18319">
                  <c:v>5.2121000000000003E-4</c:v>
                </c:pt>
                <c:pt idx="18320">
                  <c:v>5.2630000000000016E-4</c:v>
                </c:pt>
                <c:pt idx="18321">
                  <c:v>5.3291000000000015E-4</c:v>
                </c:pt>
                <c:pt idx="18322">
                  <c:v>5.2655000000000009E-4</c:v>
                </c:pt>
                <c:pt idx="18323">
                  <c:v>5.2980000000000008E-4</c:v>
                </c:pt>
                <c:pt idx="18324">
                  <c:v>5.2850000000000011E-4</c:v>
                </c:pt>
                <c:pt idx="18325">
                  <c:v>5.2757000000000021E-4</c:v>
                </c:pt>
                <c:pt idx="18326">
                  <c:v>5.3291000000000015E-4</c:v>
                </c:pt>
                <c:pt idx="18327">
                  <c:v>5.1732000000000015E-4</c:v>
                </c:pt>
                <c:pt idx="18328">
                  <c:v>5.1046000000000012E-4</c:v>
                </c:pt>
                <c:pt idx="18329">
                  <c:v>5.4347000000000011E-4</c:v>
                </c:pt>
                <c:pt idx="18330">
                  <c:v>5.3416000000000021E-4</c:v>
                </c:pt>
                <c:pt idx="18331">
                  <c:v>5.4796000000000022E-4</c:v>
                </c:pt>
                <c:pt idx="18332">
                  <c:v>5.2526000000000027E-4</c:v>
                </c:pt>
                <c:pt idx="18333">
                  <c:v>5.4726000000000015E-4</c:v>
                </c:pt>
                <c:pt idx="18334">
                  <c:v>5.4092000000000018E-4</c:v>
                </c:pt>
                <c:pt idx="18335">
                  <c:v>5.6493000000000016E-4</c:v>
                </c:pt>
                <c:pt idx="18336">
                  <c:v>5.2079000000000003E-4</c:v>
                </c:pt>
                <c:pt idx="18337">
                  <c:v>5.1979000000000001E-4</c:v>
                </c:pt>
                <c:pt idx="18338">
                  <c:v>5.3115000000000009E-4</c:v>
                </c:pt>
                <c:pt idx="18339">
                  <c:v>5.3569000000000012E-4</c:v>
                </c:pt>
                <c:pt idx="18340">
                  <c:v>5.3168000000000009E-4</c:v>
                </c:pt>
                <c:pt idx="18341">
                  <c:v>5.3145000000000004E-4</c:v>
                </c:pt>
                <c:pt idx="18342">
                  <c:v>5.1696000000000012E-4</c:v>
                </c:pt>
                <c:pt idx="18343">
                  <c:v>5.3926000000000006E-4</c:v>
                </c:pt>
                <c:pt idx="18344">
                  <c:v>5.1909999999999999E-4</c:v>
                </c:pt>
                <c:pt idx="18345">
                  <c:v>5.6336000000000005E-4</c:v>
                </c:pt>
                <c:pt idx="18346">
                  <c:v>5.2274999999999999E-4</c:v>
                </c:pt>
                <c:pt idx="18347">
                  <c:v>5.3410000000000013E-4</c:v>
                </c:pt>
                <c:pt idx="18348">
                  <c:v>5.2396000000000018E-4</c:v>
                </c:pt>
                <c:pt idx="18349">
                  <c:v>5.2465000000000009E-4</c:v>
                </c:pt>
                <c:pt idx="18350">
                  <c:v>5.2511000000000007E-4</c:v>
                </c:pt>
                <c:pt idx="18351">
                  <c:v>5.2416000000000008E-4</c:v>
                </c:pt>
                <c:pt idx="18352">
                  <c:v>5.2980000000000008E-4</c:v>
                </c:pt>
                <c:pt idx="18353">
                  <c:v>5.2768000000000021E-4</c:v>
                </c:pt>
                <c:pt idx="18354">
                  <c:v>5.1909999999999999E-4</c:v>
                </c:pt>
                <c:pt idx="18355">
                  <c:v>5.1253000000000008E-4</c:v>
                </c:pt>
                <c:pt idx="18356">
                  <c:v>5.0895000000000009E-4</c:v>
                </c:pt>
                <c:pt idx="18357">
                  <c:v>5.3520000000000011E-4</c:v>
                </c:pt>
                <c:pt idx="18358">
                  <c:v>5.1358000000000013E-4</c:v>
                </c:pt>
                <c:pt idx="18359">
                  <c:v>5.1358000000000013E-4</c:v>
                </c:pt>
                <c:pt idx="18360">
                  <c:v>5.2439000000000012E-4</c:v>
                </c:pt>
                <c:pt idx="18361">
                  <c:v>5.2920000000000007E-4</c:v>
                </c:pt>
                <c:pt idx="18362">
                  <c:v>5.2588000000000016E-4</c:v>
                </c:pt>
                <c:pt idx="18363">
                  <c:v>5.2700000000000012E-4</c:v>
                </c:pt>
                <c:pt idx="18364">
                  <c:v>5.1044000000000003E-4</c:v>
                </c:pt>
                <c:pt idx="18365">
                  <c:v>5.2199000000000006E-4</c:v>
                </c:pt>
                <c:pt idx="18366">
                  <c:v>5.2632000000000015E-4</c:v>
                </c:pt>
                <c:pt idx="18367">
                  <c:v>5.1986000000000014E-4</c:v>
                </c:pt>
                <c:pt idx="18368">
                  <c:v>5.1805000000000004E-4</c:v>
                </c:pt>
                <c:pt idx="18369">
                  <c:v>5.2632000000000015E-4</c:v>
                </c:pt>
                <c:pt idx="18370">
                  <c:v>5.304000000000001E-4</c:v>
                </c:pt>
                <c:pt idx="18371">
                  <c:v>5.1358000000000013E-4</c:v>
                </c:pt>
                <c:pt idx="18372">
                  <c:v>5.1358000000000013E-4</c:v>
                </c:pt>
                <c:pt idx="18373">
                  <c:v>5.2270000000000007E-4</c:v>
                </c:pt>
                <c:pt idx="18374">
                  <c:v>5.2365000000000018E-4</c:v>
                </c:pt>
                <c:pt idx="18375">
                  <c:v>5.1358000000000013E-4</c:v>
                </c:pt>
                <c:pt idx="18376">
                  <c:v>5.1790000000000007E-4</c:v>
                </c:pt>
                <c:pt idx="18377">
                  <c:v>5.2730000000000008E-4</c:v>
                </c:pt>
                <c:pt idx="18378">
                  <c:v>5.2980000000000008E-4</c:v>
                </c:pt>
                <c:pt idx="18379">
                  <c:v>5.2090000000000014E-4</c:v>
                </c:pt>
                <c:pt idx="18380">
                  <c:v>5.0493000000000022E-4</c:v>
                </c:pt>
                <c:pt idx="18381">
                  <c:v>5.2190000000000005E-4</c:v>
                </c:pt>
                <c:pt idx="18382">
                  <c:v>5.2980000000000008E-4</c:v>
                </c:pt>
                <c:pt idx="18383">
                  <c:v>5.1681999999999997E-4</c:v>
                </c:pt>
                <c:pt idx="18384">
                  <c:v>5.2407000000000018E-4</c:v>
                </c:pt>
                <c:pt idx="18385">
                  <c:v>5.2312000000000018E-4</c:v>
                </c:pt>
                <c:pt idx="18386">
                  <c:v>5.2372000000000009E-4</c:v>
                </c:pt>
                <c:pt idx="18387">
                  <c:v>5.206700000000002E-4</c:v>
                </c:pt>
                <c:pt idx="18388">
                  <c:v>5.254700000000001E-4</c:v>
                </c:pt>
                <c:pt idx="18389">
                  <c:v>5.2195000000000008E-4</c:v>
                </c:pt>
                <c:pt idx="18390">
                  <c:v>5.2509000000000008E-4</c:v>
                </c:pt>
                <c:pt idx="18391">
                  <c:v>5.1466000000000012E-4</c:v>
                </c:pt>
                <c:pt idx="18392">
                  <c:v>5.2079000000000003E-4</c:v>
                </c:pt>
                <c:pt idx="18393">
                  <c:v>5.189900000000001E-4</c:v>
                </c:pt>
                <c:pt idx="18394">
                  <c:v>5.231900000000002E-4</c:v>
                </c:pt>
                <c:pt idx="18395">
                  <c:v>5.2481000000000012E-4</c:v>
                </c:pt>
                <c:pt idx="18396">
                  <c:v>5.2106000000000006E-4</c:v>
                </c:pt>
                <c:pt idx="18397">
                  <c:v>5.3036000000000012E-4</c:v>
                </c:pt>
                <c:pt idx="18398">
                  <c:v>5.3618000000000003E-4</c:v>
                </c:pt>
                <c:pt idx="18399">
                  <c:v>5.2266000000000009E-4</c:v>
                </c:pt>
                <c:pt idx="18400">
                  <c:v>5.229700000000001E-4</c:v>
                </c:pt>
                <c:pt idx="18401">
                  <c:v>5.2655000000000009E-4</c:v>
                </c:pt>
                <c:pt idx="18402">
                  <c:v>5.183500000000001E-4</c:v>
                </c:pt>
                <c:pt idx="18403">
                  <c:v>5.2730000000000008E-4</c:v>
                </c:pt>
                <c:pt idx="18404">
                  <c:v>5.2655000000000009E-4</c:v>
                </c:pt>
                <c:pt idx="18405">
                  <c:v>5.2029000000000008E-4</c:v>
                </c:pt>
                <c:pt idx="18406">
                  <c:v>5.3104000000000009E-4</c:v>
                </c:pt>
                <c:pt idx="18407">
                  <c:v>5.1628000000000004E-4</c:v>
                </c:pt>
                <c:pt idx="18408">
                  <c:v>5.1088000000000012E-4</c:v>
                </c:pt>
                <c:pt idx="18409">
                  <c:v>5.1528999999999995E-4</c:v>
                </c:pt>
                <c:pt idx="18410">
                  <c:v>5.3366000000000015E-4</c:v>
                </c:pt>
                <c:pt idx="18411">
                  <c:v>5.1358000000000013E-4</c:v>
                </c:pt>
                <c:pt idx="18412">
                  <c:v>5.3211000000000003E-4</c:v>
                </c:pt>
                <c:pt idx="18413">
                  <c:v>5.3104000000000009E-4</c:v>
                </c:pt>
                <c:pt idx="18414">
                  <c:v>5.2980000000000008E-4</c:v>
                </c:pt>
                <c:pt idx="18415">
                  <c:v>5.1358000000000013E-4</c:v>
                </c:pt>
                <c:pt idx="18416">
                  <c:v>5.2243000000000016E-4</c:v>
                </c:pt>
                <c:pt idx="18417">
                  <c:v>5.2559000000000004E-4</c:v>
                </c:pt>
                <c:pt idx="18418">
                  <c:v>5.2730000000000008E-4</c:v>
                </c:pt>
                <c:pt idx="18419">
                  <c:v>5.2476000000000009E-4</c:v>
                </c:pt>
                <c:pt idx="18420">
                  <c:v>5.1241999999999998E-4</c:v>
                </c:pt>
                <c:pt idx="18421">
                  <c:v>5.1608000000000003E-4</c:v>
                </c:pt>
                <c:pt idx="18422">
                  <c:v>5.1250000000000004E-4</c:v>
                </c:pt>
                <c:pt idx="18423">
                  <c:v>5.1126000000000003E-4</c:v>
                </c:pt>
                <c:pt idx="18424">
                  <c:v>5.1608000000000003E-4</c:v>
                </c:pt>
                <c:pt idx="18425">
                  <c:v>5.2476000000000009E-4</c:v>
                </c:pt>
                <c:pt idx="18426">
                  <c:v>5.2090000000000014E-4</c:v>
                </c:pt>
                <c:pt idx="18427">
                  <c:v>5.2700000000000012E-4</c:v>
                </c:pt>
                <c:pt idx="18428">
                  <c:v>5.1986000000000014E-4</c:v>
                </c:pt>
                <c:pt idx="18429">
                  <c:v>5.1747000000000013E-4</c:v>
                </c:pt>
                <c:pt idx="18430">
                  <c:v>5.2204000000000009E-4</c:v>
                </c:pt>
                <c:pt idx="18431">
                  <c:v>5.1118000000000008E-4</c:v>
                </c:pt>
                <c:pt idx="18432">
                  <c:v>5.2832000000000009E-4</c:v>
                </c:pt>
                <c:pt idx="18433">
                  <c:v>5.2679000000000007E-4</c:v>
                </c:pt>
                <c:pt idx="18434">
                  <c:v>5.1975999999999997E-4</c:v>
                </c:pt>
                <c:pt idx="18435">
                  <c:v>5.1241999999999998E-4</c:v>
                </c:pt>
                <c:pt idx="18436">
                  <c:v>5.2396000000000018E-4</c:v>
                </c:pt>
                <c:pt idx="18437">
                  <c:v>5.0895000000000009E-4</c:v>
                </c:pt>
                <c:pt idx="18438">
                  <c:v>5.1598000000000008E-4</c:v>
                </c:pt>
                <c:pt idx="18439">
                  <c:v>5.2481000000000012E-4</c:v>
                </c:pt>
                <c:pt idx="18440">
                  <c:v>5.1598000000000008E-4</c:v>
                </c:pt>
                <c:pt idx="18441">
                  <c:v>5.1590000000000013E-4</c:v>
                </c:pt>
                <c:pt idx="18442">
                  <c:v>5.3332000000000021E-4</c:v>
                </c:pt>
                <c:pt idx="18443">
                  <c:v>5.3174000000000006E-4</c:v>
                </c:pt>
                <c:pt idx="18444">
                  <c:v>5.2300000000000014E-4</c:v>
                </c:pt>
                <c:pt idx="18445">
                  <c:v>5.0031000000000012E-4</c:v>
                </c:pt>
                <c:pt idx="18446">
                  <c:v>5.3693000000000013E-4</c:v>
                </c:pt>
                <c:pt idx="18447">
                  <c:v>5.2588000000000016E-4</c:v>
                </c:pt>
                <c:pt idx="18448">
                  <c:v>5.2655000000000009E-4</c:v>
                </c:pt>
                <c:pt idx="18449">
                  <c:v>5.2037000000000014E-4</c:v>
                </c:pt>
                <c:pt idx="18450">
                  <c:v>5.2638000000000012E-4</c:v>
                </c:pt>
                <c:pt idx="18451">
                  <c:v>5.2545000000000001E-4</c:v>
                </c:pt>
                <c:pt idx="18452">
                  <c:v>5.1781000000000006E-4</c:v>
                </c:pt>
                <c:pt idx="18453">
                  <c:v>5.2641999999999999E-4</c:v>
                </c:pt>
                <c:pt idx="18454">
                  <c:v>5.1781000000000006E-4</c:v>
                </c:pt>
                <c:pt idx="18455">
                  <c:v>5.3127000000000003E-4</c:v>
                </c:pt>
                <c:pt idx="18456">
                  <c:v>5.1874000000000006E-4</c:v>
                </c:pt>
                <c:pt idx="18457">
                  <c:v>5.2777000000000011E-4</c:v>
                </c:pt>
                <c:pt idx="18458">
                  <c:v>5.2574000000000013E-4</c:v>
                </c:pt>
                <c:pt idx="18459">
                  <c:v>5.338500000000001E-4</c:v>
                </c:pt>
                <c:pt idx="18460">
                  <c:v>5.3406000000000026E-4</c:v>
                </c:pt>
                <c:pt idx="18461">
                  <c:v>5.1358000000000013E-4</c:v>
                </c:pt>
                <c:pt idx="18462">
                  <c:v>5.2619000000000006E-4</c:v>
                </c:pt>
                <c:pt idx="18463">
                  <c:v>5.4338000000000021E-4</c:v>
                </c:pt>
                <c:pt idx="18464">
                  <c:v>5.2791000000000014E-4</c:v>
                </c:pt>
                <c:pt idx="18465">
                  <c:v>5.3892000000000013E-4</c:v>
                </c:pt>
                <c:pt idx="18466">
                  <c:v>5.2169000000000011E-4</c:v>
                </c:pt>
                <c:pt idx="18467">
                  <c:v>5.2169000000000011E-4</c:v>
                </c:pt>
                <c:pt idx="18468">
                  <c:v>5.2041000000000001E-4</c:v>
                </c:pt>
                <c:pt idx="18469">
                  <c:v>5.1183000000000012E-4</c:v>
                </c:pt>
                <c:pt idx="18470">
                  <c:v>5.1584000000000016E-4</c:v>
                </c:pt>
                <c:pt idx="18471">
                  <c:v>5.3853000000000006E-4</c:v>
                </c:pt>
                <c:pt idx="18472">
                  <c:v>5.3127000000000003E-4</c:v>
                </c:pt>
                <c:pt idx="18473">
                  <c:v>5.3700000000000015E-4</c:v>
                </c:pt>
                <c:pt idx="18474">
                  <c:v>5.3174000000000006E-4</c:v>
                </c:pt>
                <c:pt idx="18475">
                  <c:v>5.3075000000000008E-4</c:v>
                </c:pt>
                <c:pt idx="18476">
                  <c:v>5.5491000000000015E-4</c:v>
                </c:pt>
                <c:pt idx="18477">
                  <c:v>5.3479000000000016E-4</c:v>
                </c:pt>
                <c:pt idx="18478">
                  <c:v>5.0818000000000011E-4</c:v>
                </c:pt>
                <c:pt idx="18479">
                  <c:v>5.2777000000000011E-4</c:v>
                </c:pt>
                <c:pt idx="18480">
                  <c:v>5.1104000000000004E-4</c:v>
                </c:pt>
                <c:pt idx="18481">
                  <c:v>5.2682000000000011E-4</c:v>
                </c:pt>
                <c:pt idx="18482">
                  <c:v>5.1293000000000009E-4</c:v>
                </c:pt>
                <c:pt idx="18483">
                  <c:v>5.3902000000000008E-4</c:v>
                </c:pt>
                <c:pt idx="18484">
                  <c:v>5.2590000000000015E-4</c:v>
                </c:pt>
                <c:pt idx="18485">
                  <c:v>5.0786000000000006E-4</c:v>
                </c:pt>
                <c:pt idx="18486">
                  <c:v>5.0023000000000016E-4</c:v>
                </c:pt>
                <c:pt idx="18487">
                  <c:v>5.0235999999999998E-4</c:v>
                </c:pt>
                <c:pt idx="18488">
                  <c:v>5.2543000000000012E-4</c:v>
                </c:pt>
                <c:pt idx="18489">
                  <c:v>5.3711000000000015E-4</c:v>
                </c:pt>
                <c:pt idx="18490">
                  <c:v>5.4414000000000014E-4</c:v>
                </c:pt>
                <c:pt idx="18491">
                  <c:v>5.2331000000000014E-4</c:v>
                </c:pt>
                <c:pt idx="18492">
                  <c:v>5.2312000000000018E-4</c:v>
                </c:pt>
                <c:pt idx="18493">
                  <c:v>5.2566000000000006E-4</c:v>
                </c:pt>
                <c:pt idx="18494">
                  <c:v>5.2668000000000007E-4</c:v>
                </c:pt>
                <c:pt idx="18495">
                  <c:v>5.2356000000000006E-4</c:v>
                </c:pt>
                <c:pt idx="18496">
                  <c:v>5.1863000000000018E-4</c:v>
                </c:pt>
                <c:pt idx="18497">
                  <c:v>5.2126000000000006E-4</c:v>
                </c:pt>
                <c:pt idx="18498">
                  <c:v>5.3249999999999999E-4</c:v>
                </c:pt>
                <c:pt idx="18499">
                  <c:v>5.289400000000002E-4</c:v>
                </c:pt>
                <c:pt idx="18500">
                  <c:v>5.3098000000000012E-4</c:v>
                </c:pt>
                <c:pt idx="18501">
                  <c:v>5.2671E-4</c:v>
                </c:pt>
                <c:pt idx="18502">
                  <c:v>5.2748000000000009E-4</c:v>
                </c:pt>
                <c:pt idx="18503">
                  <c:v>5.2909000000000007E-4</c:v>
                </c:pt>
                <c:pt idx="18504">
                  <c:v>5.189900000000001E-4</c:v>
                </c:pt>
                <c:pt idx="18505">
                  <c:v>5.3476000000000012E-4</c:v>
                </c:pt>
                <c:pt idx="18506">
                  <c:v>5.2219000000000007E-4</c:v>
                </c:pt>
                <c:pt idx="18507">
                  <c:v>5.1812000000000006E-4</c:v>
                </c:pt>
                <c:pt idx="18508">
                  <c:v>5.1763000000000015E-4</c:v>
                </c:pt>
                <c:pt idx="18509">
                  <c:v>5.1681999999999997E-4</c:v>
                </c:pt>
                <c:pt idx="18510">
                  <c:v>5.2720000000000013E-4</c:v>
                </c:pt>
                <c:pt idx="18511">
                  <c:v>5.2020000000000007E-4</c:v>
                </c:pt>
                <c:pt idx="18512">
                  <c:v>5.2483000000000011E-4</c:v>
                </c:pt>
                <c:pt idx="18513">
                  <c:v>5.2134000000000013E-4</c:v>
                </c:pt>
                <c:pt idx="18514">
                  <c:v>5.2396000000000018E-4</c:v>
                </c:pt>
                <c:pt idx="18515">
                  <c:v>5.2855000000000014E-4</c:v>
                </c:pt>
                <c:pt idx="18516">
                  <c:v>5.2630000000000016E-4</c:v>
                </c:pt>
                <c:pt idx="18517">
                  <c:v>5.2304000000000012E-4</c:v>
                </c:pt>
                <c:pt idx="18518">
                  <c:v>5.1747000000000013E-4</c:v>
                </c:pt>
                <c:pt idx="18519">
                  <c:v>5.2248000000000008E-4</c:v>
                </c:pt>
                <c:pt idx="18520">
                  <c:v>5.2439000000000012E-4</c:v>
                </c:pt>
                <c:pt idx="18521">
                  <c:v>5.1618000000000009E-4</c:v>
                </c:pt>
                <c:pt idx="18522">
                  <c:v>5.2136000000000012E-4</c:v>
                </c:pt>
                <c:pt idx="18523">
                  <c:v>5.2980000000000008E-4</c:v>
                </c:pt>
                <c:pt idx="18524">
                  <c:v>5.2044000000000016E-4</c:v>
                </c:pt>
                <c:pt idx="18525">
                  <c:v>5.1290999999999999E-4</c:v>
                </c:pt>
                <c:pt idx="18526">
                  <c:v>5.188800000000001E-4</c:v>
                </c:pt>
                <c:pt idx="18527">
                  <c:v>5.191900000000001E-4</c:v>
                </c:pt>
                <c:pt idx="18528">
                  <c:v>5.225500000000001E-4</c:v>
                </c:pt>
                <c:pt idx="18529">
                  <c:v>5.143700000000001E-4</c:v>
                </c:pt>
                <c:pt idx="18530">
                  <c:v>5.338500000000001E-4</c:v>
                </c:pt>
                <c:pt idx="18531">
                  <c:v>5.2349000000000004E-4</c:v>
                </c:pt>
                <c:pt idx="18532">
                  <c:v>5.3236000000000006E-4</c:v>
                </c:pt>
                <c:pt idx="18533">
                  <c:v>5.1440999999999998E-4</c:v>
                </c:pt>
                <c:pt idx="18534">
                  <c:v>5.0881000000000006E-4</c:v>
                </c:pt>
                <c:pt idx="18535">
                  <c:v>5.1034000000000008E-4</c:v>
                </c:pt>
                <c:pt idx="18536">
                  <c:v>5.2212000000000027E-4</c:v>
                </c:pt>
                <c:pt idx="18537">
                  <c:v>5.1975999999999997E-4</c:v>
                </c:pt>
                <c:pt idx="18538">
                  <c:v>5.163600000000001E-4</c:v>
                </c:pt>
                <c:pt idx="18539">
                  <c:v>5.0709000000000008E-4</c:v>
                </c:pt>
                <c:pt idx="18540">
                  <c:v>5.2259000000000008E-4</c:v>
                </c:pt>
                <c:pt idx="18541">
                  <c:v>5.2169000000000011E-4</c:v>
                </c:pt>
                <c:pt idx="18542">
                  <c:v>5.2980000000000008E-4</c:v>
                </c:pt>
                <c:pt idx="18543">
                  <c:v>5.1763000000000015E-4</c:v>
                </c:pt>
                <c:pt idx="18544">
                  <c:v>5.2748000000000009E-4</c:v>
                </c:pt>
                <c:pt idx="18545">
                  <c:v>5.2823000000000019E-4</c:v>
                </c:pt>
                <c:pt idx="18546">
                  <c:v>5.2322000000000013E-4</c:v>
                </c:pt>
                <c:pt idx="18547">
                  <c:v>5.3224999999999995E-4</c:v>
                </c:pt>
                <c:pt idx="18548">
                  <c:v>5.1643999999999995E-4</c:v>
                </c:pt>
                <c:pt idx="18549">
                  <c:v>5.2099000000000015E-4</c:v>
                </c:pt>
                <c:pt idx="18550">
                  <c:v>5.2878000000000007E-4</c:v>
                </c:pt>
                <c:pt idx="18551">
                  <c:v>5.2121000000000003E-4</c:v>
                </c:pt>
                <c:pt idx="18552">
                  <c:v>5.1694000000000002E-4</c:v>
                </c:pt>
                <c:pt idx="18553">
                  <c:v>5.3160000000000013E-4</c:v>
                </c:pt>
                <c:pt idx="18554">
                  <c:v>5.2529000000000009E-4</c:v>
                </c:pt>
                <c:pt idx="18555">
                  <c:v>5.3640000000000003E-4</c:v>
                </c:pt>
                <c:pt idx="18556">
                  <c:v>5.1496000000000007E-4</c:v>
                </c:pt>
                <c:pt idx="18557">
                  <c:v>5.2285000000000016E-4</c:v>
                </c:pt>
                <c:pt idx="18558">
                  <c:v>5.2789000000000015E-4</c:v>
                </c:pt>
                <c:pt idx="18559">
                  <c:v>5.1709000000000011E-4</c:v>
                </c:pt>
                <c:pt idx="18560">
                  <c:v>5.1358000000000013E-4</c:v>
                </c:pt>
                <c:pt idx="18561">
                  <c:v>5.2777000000000011E-4</c:v>
                </c:pt>
                <c:pt idx="18562">
                  <c:v>5.1528999999999995E-4</c:v>
                </c:pt>
                <c:pt idx="18563">
                  <c:v>5.1567000000000008E-4</c:v>
                </c:pt>
                <c:pt idx="18564">
                  <c:v>5.2468000000000013E-4</c:v>
                </c:pt>
                <c:pt idx="18565">
                  <c:v>5.2046000000000015E-4</c:v>
                </c:pt>
                <c:pt idx="18566">
                  <c:v>5.1940000000000016E-4</c:v>
                </c:pt>
                <c:pt idx="18567">
                  <c:v>5.2641999999999999E-4</c:v>
                </c:pt>
                <c:pt idx="18568">
                  <c:v>5.264E-4</c:v>
                </c:pt>
                <c:pt idx="18569">
                  <c:v>5.2507000000000009E-4</c:v>
                </c:pt>
                <c:pt idx="18570">
                  <c:v>5.2063000000000022E-4</c:v>
                </c:pt>
                <c:pt idx="18571">
                  <c:v>5.2531000000000008E-4</c:v>
                </c:pt>
                <c:pt idx="18572">
                  <c:v>5.2531000000000008E-4</c:v>
                </c:pt>
                <c:pt idx="18573">
                  <c:v>5.1975999999999997E-4</c:v>
                </c:pt>
                <c:pt idx="18574">
                  <c:v>5.2727000000000015E-4</c:v>
                </c:pt>
                <c:pt idx="18575">
                  <c:v>5.0277000000000004E-4</c:v>
                </c:pt>
                <c:pt idx="18576">
                  <c:v>5.1358000000000013E-4</c:v>
                </c:pt>
                <c:pt idx="18577">
                  <c:v>5.1439000000000009E-4</c:v>
                </c:pt>
                <c:pt idx="18578">
                  <c:v>5.1833000000000011E-4</c:v>
                </c:pt>
                <c:pt idx="18579">
                  <c:v>5.1699000000000016E-4</c:v>
                </c:pt>
                <c:pt idx="18580">
                  <c:v>5.2117000000000027E-4</c:v>
                </c:pt>
                <c:pt idx="18581">
                  <c:v>5.2204000000000009E-4</c:v>
                </c:pt>
                <c:pt idx="18582">
                  <c:v>5.241400000000002E-4</c:v>
                </c:pt>
                <c:pt idx="18583">
                  <c:v>5.2316000000000027E-4</c:v>
                </c:pt>
                <c:pt idx="18584">
                  <c:v>5.2059000000000014E-4</c:v>
                </c:pt>
                <c:pt idx="18585">
                  <c:v>5.1102000000000016E-4</c:v>
                </c:pt>
                <c:pt idx="18586">
                  <c:v>5.2791000000000014E-4</c:v>
                </c:pt>
                <c:pt idx="18587">
                  <c:v>5.2322000000000013E-4</c:v>
                </c:pt>
                <c:pt idx="18588">
                  <c:v>5.1192000000000013E-4</c:v>
                </c:pt>
                <c:pt idx="18589">
                  <c:v>5.2312000000000018E-4</c:v>
                </c:pt>
                <c:pt idx="18590">
                  <c:v>5.1922000000000003E-4</c:v>
                </c:pt>
                <c:pt idx="18591">
                  <c:v>5.2809000000000016E-4</c:v>
                </c:pt>
                <c:pt idx="18592">
                  <c:v>5.1718000000000011E-4</c:v>
                </c:pt>
                <c:pt idx="18593">
                  <c:v>5.1991000000000006E-4</c:v>
                </c:pt>
                <c:pt idx="18594">
                  <c:v>5.2285000000000016E-4</c:v>
                </c:pt>
                <c:pt idx="18595">
                  <c:v>5.3223000000000007E-4</c:v>
                </c:pt>
                <c:pt idx="18596">
                  <c:v>5.1177999999999998E-4</c:v>
                </c:pt>
                <c:pt idx="18597">
                  <c:v>5.338500000000001E-4</c:v>
                </c:pt>
                <c:pt idx="18598">
                  <c:v>5.1975999999999997E-4</c:v>
                </c:pt>
                <c:pt idx="18599">
                  <c:v>5.2147000000000011E-4</c:v>
                </c:pt>
                <c:pt idx="18600">
                  <c:v>5.1774000000000004E-4</c:v>
                </c:pt>
                <c:pt idx="18601">
                  <c:v>5.2259000000000008E-4</c:v>
                </c:pt>
                <c:pt idx="18602">
                  <c:v>5.2228000000000007E-4</c:v>
                </c:pt>
                <c:pt idx="18603">
                  <c:v>5.1502000000000015E-4</c:v>
                </c:pt>
                <c:pt idx="18604">
                  <c:v>5.1681999999999997E-4</c:v>
                </c:pt>
                <c:pt idx="18605">
                  <c:v>5.1109000000000007E-4</c:v>
                </c:pt>
                <c:pt idx="18606">
                  <c:v>5.2207000000000013E-4</c:v>
                </c:pt>
                <c:pt idx="18607">
                  <c:v>5.3700000000000015E-4</c:v>
                </c:pt>
                <c:pt idx="18608">
                  <c:v>5.2619000000000006E-4</c:v>
                </c:pt>
                <c:pt idx="18609">
                  <c:v>5.1809000000000002E-4</c:v>
                </c:pt>
                <c:pt idx="18610">
                  <c:v>5.1955000000000002E-4</c:v>
                </c:pt>
                <c:pt idx="18611">
                  <c:v>5.0953000000000012E-4</c:v>
                </c:pt>
                <c:pt idx="18612">
                  <c:v>5.022300000000001E-4</c:v>
                </c:pt>
                <c:pt idx="18613">
                  <c:v>5.267300000000001E-4</c:v>
                </c:pt>
                <c:pt idx="18614">
                  <c:v>5.1709000000000011E-4</c:v>
                </c:pt>
                <c:pt idx="18615">
                  <c:v>5.2377000000000012E-4</c:v>
                </c:pt>
                <c:pt idx="18616">
                  <c:v>5.2149E-4</c:v>
                </c:pt>
                <c:pt idx="18617">
                  <c:v>5.0965000000000006E-4</c:v>
                </c:pt>
                <c:pt idx="18618">
                  <c:v>5.2782000000000024E-4</c:v>
                </c:pt>
                <c:pt idx="18619">
                  <c:v>5.2041000000000001E-4</c:v>
                </c:pt>
                <c:pt idx="18620">
                  <c:v>5.2023000000000011E-4</c:v>
                </c:pt>
                <c:pt idx="18621">
                  <c:v>5.2382000000000025E-4</c:v>
                </c:pt>
                <c:pt idx="18622">
                  <c:v>5.1914000000000007E-4</c:v>
                </c:pt>
                <c:pt idx="18623">
                  <c:v>5.1268000000000006E-4</c:v>
                </c:pt>
                <c:pt idx="18624">
                  <c:v>5.2285000000000016E-4</c:v>
                </c:pt>
                <c:pt idx="18625">
                  <c:v>5.2190000000000005E-4</c:v>
                </c:pt>
                <c:pt idx="18626">
                  <c:v>5.3026000000000006E-4</c:v>
                </c:pt>
                <c:pt idx="18627">
                  <c:v>5.2212000000000027E-4</c:v>
                </c:pt>
                <c:pt idx="18628">
                  <c:v>5.1785000000000004E-4</c:v>
                </c:pt>
                <c:pt idx="18629">
                  <c:v>5.1729E-4</c:v>
                </c:pt>
                <c:pt idx="18630">
                  <c:v>5.2235000000000009E-4</c:v>
                </c:pt>
                <c:pt idx="18631">
                  <c:v>5.3700000000000015E-4</c:v>
                </c:pt>
                <c:pt idx="18632">
                  <c:v>5.189900000000001E-4</c:v>
                </c:pt>
                <c:pt idx="18633">
                  <c:v>5.2147000000000011E-4</c:v>
                </c:pt>
                <c:pt idx="18634">
                  <c:v>5.1699000000000016E-4</c:v>
                </c:pt>
                <c:pt idx="18635">
                  <c:v>5.2724000000000011E-4</c:v>
                </c:pt>
                <c:pt idx="18636">
                  <c:v>5.183500000000001E-4</c:v>
                </c:pt>
                <c:pt idx="18637">
                  <c:v>5.2149E-4</c:v>
                </c:pt>
                <c:pt idx="18638">
                  <c:v>5.1954000000000008E-4</c:v>
                </c:pt>
                <c:pt idx="18639">
                  <c:v>5.1831000000000012E-4</c:v>
                </c:pt>
                <c:pt idx="18640">
                  <c:v>5.2980000000000008E-4</c:v>
                </c:pt>
                <c:pt idx="18641">
                  <c:v>5.3202000000000013E-4</c:v>
                </c:pt>
                <c:pt idx="18642">
                  <c:v>5.3044000000000008E-4</c:v>
                </c:pt>
                <c:pt idx="18643">
                  <c:v>5.1544999999999998E-4</c:v>
                </c:pt>
                <c:pt idx="18644">
                  <c:v>5.2947000000000009E-4</c:v>
                </c:pt>
                <c:pt idx="18645">
                  <c:v>5.2682000000000011E-4</c:v>
                </c:pt>
                <c:pt idx="18646">
                  <c:v>5.191900000000001E-4</c:v>
                </c:pt>
                <c:pt idx="18647">
                  <c:v>5.2236000000000014E-4</c:v>
                </c:pt>
                <c:pt idx="18648">
                  <c:v>5.2880000000000006E-4</c:v>
                </c:pt>
                <c:pt idx="18649">
                  <c:v>5.2682000000000011E-4</c:v>
                </c:pt>
                <c:pt idx="18650">
                  <c:v>5.2101000000000014E-4</c:v>
                </c:pt>
                <c:pt idx="18651">
                  <c:v>5.2058000000000009E-4</c:v>
                </c:pt>
                <c:pt idx="18652">
                  <c:v>5.2266000000000009E-4</c:v>
                </c:pt>
                <c:pt idx="18653">
                  <c:v>5.2248000000000008E-4</c:v>
                </c:pt>
                <c:pt idx="18654">
                  <c:v>5.1483000000000008E-4</c:v>
                </c:pt>
                <c:pt idx="18655">
                  <c:v>5.1544999999999998E-4</c:v>
                </c:pt>
                <c:pt idx="18656">
                  <c:v>5.1358000000000013E-4</c:v>
                </c:pt>
                <c:pt idx="18657">
                  <c:v>5.2307000000000026E-4</c:v>
                </c:pt>
                <c:pt idx="18658">
                  <c:v>5.1994000000000009E-4</c:v>
                </c:pt>
                <c:pt idx="18659">
                  <c:v>5.0485000000000016E-4</c:v>
                </c:pt>
                <c:pt idx="18660">
                  <c:v>5.2121000000000003E-4</c:v>
                </c:pt>
                <c:pt idx="18661">
                  <c:v>5.2107000000000011E-4</c:v>
                </c:pt>
                <c:pt idx="18662">
                  <c:v>5.1228000000000005E-4</c:v>
                </c:pt>
                <c:pt idx="18663">
                  <c:v>5.3011000000000009E-4</c:v>
                </c:pt>
                <c:pt idx="18664">
                  <c:v>5.1483000000000008E-4</c:v>
                </c:pt>
                <c:pt idx="18665">
                  <c:v>5.1670000000000004E-4</c:v>
                </c:pt>
                <c:pt idx="18666">
                  <c:v>5.2044000000000016E-4</c:v>
                </c:pt>
                <c:pt idx="18667">
                  <c:v>5.2917000000000014E-4</c:v>
                </c:pt>
                <c:pt idx="18668">
                  <c:v>5.2439000000000012E-4</c:v>
                </c:pt>
                <c:pt idx="18669">
                  <c:v>5.2785000000000017E-4</c:v>
                </c:pt>
                <c:pt idx="18670">
                  <c:v>5.1200000000000009E-4</c:v>
                </c:pt>
                <c:pt idx="18671">
                  <c:v>5.1821000000000007E-4</c:v>
                </c:pt>
                <c:pt idx="18672">
                  <c:v>5.2072000000000012E-4</c:v>
                </c:pt>
                <c:pt idx="18673">
                  <c:v>5.2376000000000007E-4</c:v>
                </c:pt>
                <c:pt idx="18674">
                  <c:v>5.2169000000000011E-4</c:v>
                </c:pt>
                <c:pt idx="18675">
                  <c:v>5.1358000000000013E-4</c:v>
                </c:pt>
                <c:pt idx="18676">
                  <c:v>5.1489999999999999E-4</c:v>
                </c:pt>
                <c:pt idx="18677">
                  <c:v>5.2266000000000009E-4</c:v>
                </c:pt>
                <c:pt idx="18678">
                  <c:v>5.1831000000000012E-4</c:v>
                </c:pt>
                <c:pt idx="18679">
                  <c:v>5.2201000000000016E-4</c:v>
                </c:pt>
                <c:pt idx="18680">
                  <c:v>5.2136000000000012E-4</c:v>
                </c:pt>
                <c:pt idx="18681">
                  <c:v>5.2266000000000009E-4</c:v>
                </c:pt>
                <c:pt idx="18682">
                  <c:v>5.2855000000000014E-4</c:v>
                </c:pt>
                <c:pt idx="18683">
                  <c:v>5.2396000000000018E-4</c:v>
                </c:pt>
                <c:pt idx="18684">
                  <c:v>5.1929999999999999E-4</c:v>
                </c:pt>
                <c:pt idx="18685">
                  <c:v>5.1553000000000015E-4</c:v>
                </c:pt>
                <c:pt idx="18686">
                  <c:v>5.2682000000000011E-4</c:v>
                </c:pt>
                <c:pt idx="18687">
                  <c:v>5.2793000000000024E-4</c:v>
                </c:pt>
                <c:pt idx="18688">
                  <c:v>5.2590000000000015E-4</c:v>
                </c:pt>
                <c:pt idx="18689">
                  <c:v>5.2331000000000014E-4</c:v>
                </c:pt>
                <c:pt idx="18690">
                  <c:v>5.2294000000000017E-4</c:v>
                </c:pt>
                <c:pt idx="18691">
                  <c:v>5.2107000000000011E-4</c:v>
                </c:pt>
                <c:pt idx="18692">
                  <c:v>5.2590000000000015E-4</c:v>
                </c:pt>
                <c:pt idx="18693">
                  <c:v>5.1747000000000013E-4</c:v>
                </c:pt>
                <c:pt idx="18694">
                  <c:v>5.2351000000000014E-4</c:v>
                </c:pt>
                <c:pt idx="18695">
                  <c:v>5.1772000000000016E-4</c:v>
                </c:pt>
                <c:pt idx="18696">
                  <c:v>5.2693000000000011E-4</c:v>
                </c:pt>
                <c:pt idx="18697">
                  <c:v>5.1676000000000001E-4</c:v>
                </c:pt>
                <c:pt idx="18698">
                  <c:v>5.1670000000000004E-4</c:v>
                </c:pt>
                <c:pt idx="18699">
                  <c:v>5.2072000000000012E-4</c:v>
                </c:pt>
                <c:pt idx="18700">
                  <c:v>5.2549000000000009E-4</c:v>
                </c:pt>
                <c:pt idx="18701">
                  <c:v>5.1489999999999999E-4</c:v>
                </c:pt>
                <c:pt idx="18702">
                  <c:v>5.1548999999999996E-4</c:v>
                </c:pt>
                <c:pt idx="18703">
                  <c:v>5.2720000000000013E-4</c:v>
                </c:pt>
                <c:pt idx="18704">
                  <c:v>5.2185000000000013E-4</c:v>
                </c:pt>
                <c:pt idx="18705">
                  <c:v>5.0913000000000011E-4</c:v>
                </c:pt>
                <c:pt idx="18706">
                  <c:v>5.2655000000000009E-4</c:v>
                </c:pt>
                <c:pt idx="18707">
                  <c:v>5.2757000000000021E-4</c:v>
                </c:pt>
                <c:pt idx="18708">
                  <c:v>5.2266000000000009E-4</c:v>
                </c:pt>
                <c:pt idx="18709">
                  <c:v>5.2418000000000018E-4</c:v>
                </c:pt>
                <c:pt idx="18710">
                  <c:v>5.2372000000000009E-4</c:v>
                </c:pt>
                <c:pt idx="18711">
                  <c:v>5.1099000000000012E-4</c:v>
                </c:pt>
                <c:pt idx="18712">
                  <c:v>5.1732000000000015E-4</c:v>
                </c:pt>
                <c:pt idx="18713">
                  <c:v>5.1557000000000003E-4</c:v>
                </c:pt>
                <c:pt idx="18714">
                  <c:v>5.2058000000000009E-4</c:v>
                </c:pt>
                <c:pt idx="18715">
                  <c:v>5.1763000000000015E-4</c:v>
                </c:pt>
                <c:pt idx="18716">
                  <c:v>5.1623000000000001E-4</c:v>
                </c:pt>
                <c:pt idx="18717">
                  <c:v>5.2185000000000013E-4</c:v>
                </c:pt>
                <c:pt idx="18718">
                  <c:v>5.1623000000000001E-4</c:v>
                </c:pt>
                <c:pt idx="18719">
                  <c:v>5.2304000000000012E-4</c:v>
                </c:pt>
                <c:pt idx="18720">
                  <c:v>5.2396000000000018E-4</c:v>
                </c:pt>
                <c:pt idx="18721">
                  <c:v>5.1553000000000015E-4</c:v>
                </c:pt>
                <c:pt idx="18722">
                  <c:v>5.2682000000000011E-4</c:v>
                </c:pt>
                <c:pt idx="18723">
                  <c:v>5.1493000000000014E-4</c:v>
                </c:pt>
                <c:pt idx="18724">
                  <c:v>5.187700000000001E-4</c:v>
                </c:pt>
                <c:pt idx="18725">
                  <c:v>5.2101000000000014E-4</c:v>
                </c:pt>
                <c:pt idx="18726">
                  <c:v>5.2574000000000013E-4</c:v>
                </c:pt>
                <c:pt idx="18727">
                  <c:v>5.3044000000000008E-4</c:v>
                </c:pt>
                <c:pt idx="18728">
                  <c:v>5.1979000000000001E-4</c:v>
                </c:pt>
                <c:pt idx="18729">
                  <c:v>5.203400000000001E-4</c:v>
                </c:pt>
                <c:pt idx="18730">
                  <c:v>5.0531000000000013E-4</c:v>
                </c:pt>
                <c:pt idx="18731">
                  <c:v>5.1483000000000008E-4</c:v>
                </c:pt>
                <c:pt idx="18732">
                  <c:v>5.2304000000000012E-4</c:v>
                </c:pt>
                <c:pt idx="18733">
                  <c:v>5.1747000000000013E-4</c:v>
                </c:pt>
                <c:pt idx="18734">
                  <c:v>5.2188000000000007E-4</c:v>
                </c:pt>
                <c:pt idx="18735">
                  <c:v>5.2107000000000011E-4</c:v>
                </c:pt>
                <c:pt idx="18736">
                  <c:v>5.2980000000000008E-4</c:v>
                </c:pt>
                <c:pt idx="18737">
                  <c:v>5.2312000000000018E-4</c:v>
                </c:pt>
                <c:pt idx="18738">
                  <c:v>5.2048000000000003E-4</c:v>
                </c:pt>
                <c:pt idx="18739">
                  <c:v>5.1747000000000013E-4</c:v>
                </c:pt>
                <c:pt idx="18740">
                  <c:v>5.0298000000000009E-4</c:v>
                </c:pt>
                <c:pt idx="18741">
                  <c:v>5.2058000000000009E-4</c:v>
                </c:pt>
                <c:pt idx="18742">
                  <c:v>5.2418000000000018E-4</c:v>
                </c:pt>
                <c:pt idx="18743">
                  <c:v>5.2117000000000027E-4</c:v>
                </c:pt>
                <c:pt idx="18744">
                  <c:v>5.2337000000000022E-4</c:v>
                </c:pt>
                <c:pt idx="18745">
                  <c:v>5.0774000000000012E-4</c:v>
                </c:pt>
                <c:pt idx="18746">
                  <c:v>5.2418000000000018E-4</c:v>
                </c:pt>
                <c:pt idx="18747">
                  <c:v>5.2231000000000011E-4</c:v>
                </c:pt>
                <c:pt idx="18748">
                  <c:v>5.1982000000000016E-4</c:v>
                </c:pt>
                <c:pt idx="18749">
                  <c:v>5.1732000000000015E-4</c:v>
                </c:pt>
                <c:pt idx="18750">
                  <c:v>5.2331000000000014E-4</c:v>
                </c:pt>
                <c:pt idx="18751">
                  <c:v>5.2107000000000011E-4</c:v>
                </c:pt>
                <c:pt idx="18752">
                  <c:v>5.2730000000000008E-4</c:v>
                </c:pt>
                <c:pt idx="18753">
                  <c:v>5.2331000000000014E-4</c:v>
                </c:pt>
                <c:pt idx="18754">
                  <c:v>5.1499000000000011E-4</c:v>
                </c:pt>
                <c:pt idx="18755">
                  <c:v>5.1670000000000004E-4</c:v>
                </c:pt>
                <c:pt idx="18756">
                  <c:v>5.1548999999999996E-4</c:v>
                </c:pt>
                <c:pt idx="18757">
                  <c:v>5.1358000000000013E-4</c:v>
                </c:pt>
                <c:pt idx="18758">
                  <c:v>5.1628000000000004E-4</c:v>
                </c:pt>
                <c:pt idx="18759">
                  <c:v>5.191900000000001E-4</c:v>
                </c:pt>
                <c:pt idx="18760">
                  <c:v>5.1803000000000016E-4</c:v>
                </c:pt>
                <c:pt idx="18761">
                  <c:v>5.1821000000000007E-4</c:v>
                </c:pt>
                <c:pt idx="18762">
                  <c:v>5.1929999999999999E-4</c:v>
                </c:pt>
                <c:pt idx="18763">
                  <c:v>5.1618000000000009E-4</c:v>
                </c:pt>
                <c:pt idx="18764">
                  <c:v>5.2266000000000009E-4</c:v>
                </c:pt>
                <c:pt idx="18765">
                  <c:v>5.1544999999999998E-4</c:v>
                </c:pt>
                <c:pt idx="18766">
                  <c:v>5.187700000000001E-4</c:v>
                </c:pt>
                <c:pt idx="18767">
                  <c:v>5.1293000000000009E-4</c:v>
                </c:pt>
                <c:pt idx="18768">
                  <c:v>5.1296000000000013E-4</c:v>
                </c:pt>
                <c:pt idx="18769">
                  <c:v>5.1994000000000009E-4</c:v>
                </c:pt>
                <c:pt idx="18770">
                  <c:v>5.1553000000000015E-4</c:v>
                </c:pt>
                <c:pt idx="18771">
                  <c:v>5.1688999999999999E-4</c:v>
                </c:pt>
                <c:pt idx="18772">
                  <c:v>5.2376000000000007E-4</c:v>
                </c:pt>
                <c:pt idx="18773">
                  <c:v>5.1423000000000007E-4</c:v>
                </c:pt>
                <c:pt idx="18774">
                  <c:v>5.1740000000000011E-4</c:v>
                </c:pt>
                <c:pt idx="18775">
                  <c:v>5.1681999999999997E-4</c:v>
                </c:pt>
                <c:pt idx="18776">
                  <c:v>5.1358000000000013E-4</c:v>
                </c:pt>
                <c:pt idx="18777">
                  <c:v>5.1612000000000012E-4</c:v>
                </c:pt>
                <c:pt idx="18778">
                  <c:v>5.0802000000000009E-4</c:v>
                </c:pt>
                <c:pt idx="18779">
                  <c:v>5.1358000000000013E-4</c:v>
                </c:pt>
                <c:pt idx="18780">
                  <c:v>5.0277000000000004E-4</c:v>
                </c:pt>
                <c:pt idx="18781">
                  <c:v>5.2439000000000012E-4</c:v>
                </c:pt>
                <c:pt idx="18782">
                  <c:v>5.1177999999999998E-4</c:v>
                </c:pt>
                <c:pt idx="18783">
                  <c:v>5.1063000000000009E-4</c:v>
                </c:pt>
                <c:pt idx="18784">
                  <c:v>5.2481000000000012E-4</c:v>
                </c:pt>
                <c:pt idx="18785">
                  <c:v>5.2718000000000014E-4</c:v>
                </c:pt>
                <c:pt idx="18786">
                  <c:v>5.147000000000001E-4</c:v>
                </c:pt>
                <c:pt idx="18787">
                  <c:v>5.1986000000000014E-4</c:v>
                </c:pt>
                <c:pt idx="18788">
                  <c:v>5.0911000000000012E-4</c:v>
                </c:pt>
                <c:pt idx="18789">
                  <c:v>5.1241999999999998E-4</c:v>
                </c:pt>
                <c:pt idx="18790">
                  <c:v>5.0835000000000008E-4</c:v>
                </c:pt>
                <c:pt idx="18791">
                  <c:v>5.1821000000000007E-4</c:v>
                </c:pt>
                <c:pt idx="18792">
                  <c:v>5.3182000000000012E-4</c:v>
                </c:pt>
                <c:pt idx="18793">
                  <c:v>5.2090000000000014E-4</c:v>
                </c:pt>
                <c:pt idx="18794">
                  <c:v>5.1483000000000008E-4</c:v>
                </c:pt>
                <c:pt idx="18795">
                  <c:v>5.1238E-4</c:v>
                </c:pt>
                <c:pt idx="18796">
                  <c:v>5.1250000000000004E-4</c:v>
                </c:pt>
                <c:pt idx="18797">
                  <c:v>5.1937000000000012E-4</c:v>
                </c:pt>
                <c:pt idx="18798">
                  <c:v>5.1241999999999998E-4</c:v>
                </c:pt>
                <c:pt idx="18799">
                  <c:v>5.1870000000000009E-4</c:v>
                </c:pt>
                <c:pt idx="18800">
                  <c:v>5.2980000000000008E-4</c:v>
                </c:pt>
                <c:pt idx="18801">
                  <c:v>5.1821000000000007E-4</c:v>
                </c:pt>
                <c:pt idx="18802">
                  <c:v>5.2748000000000009E-4</c:v>
                </c:pt>
                <c:pt idx="18803">
                  <c:v>5.1763000000000015E-4</c:v>
                </c:pt>
                <c:pt idx="18804">
                  <c:v>5.1358000000000013E-4</c:v>
                </c:pt>
                <c:pt idx="18805">
                  <c:v>5.1567000000000008E-4</c:v>
                </c:pt>
                <c:pt idx="18806">
                  <c:v>4.9948000000000006E-4</c:v>
                </c:pt>
                <c:pt idx="18807">
                  <c:v>5.2396000000000018E-4</c:v>
                </c:pt>
                <c:pt idx="18808">
                  <c:v>5.1063000000000009E-4</c:v>
                </c:pt>
                <c:pt idx="18809">
                  <c:v>5.0911000000000012E-4</c:v>
                </c:pt>
                <c:pt idx="18810">
                  <c:v>5.1257000000000006E-4</c:v>
                </c:pt>
                <c:pt idx="18811">
                  <c:v>5.185700000000001E-4</c:v>
                </c:pt>
                <c:pt idx="18812">
                  <c:v>5.2407000000000018E-4</c:v>
                </c:pt>
                <c:pt idx="18813">
                  <c:v>4.9196000000000027E-4</c:v>
                </c:pt>
                <c:pt idx="18814">
                  <c:v>5.189900000000001E-4</c:v>
                </c:pt>
                <c:pt idx="18815">
                  <c:v>5.2655000000000009E-4</c:v>
                </c:pt>
                <c:pt idx="18816">
                  <c:v>5.1763000000000015E-4</c:v>
                </c:pt>
                <c:pt idx="18817">
                  <c:v>5.3790000000000012E-4</c:v>
                </c:pt>
                <c:pt idx="18818">
                  <c:v>5.4297000000000015E-4</c:v>
                </c:pt>
                <c:pt idx="18819">
                  <c:v>5.557400000000001E-4</c:v>
                </c:pt>
                <c:pt idx="18820">
                  <c:v>5.450600000000001E-4</c:v>
                </c:pt>
                <c:pt idx="18821">
                  <c:v>5.5474000000000007E-4</c:v>
                </c:pt>
                <c:pt idx="18822">
                  <c:v>5.6163000000000014E-4</c:v>
                </c:pt>
                <c:pt idx="18823">
                  <c:v>5.3675000000000001E-4</c:v>
                </c:pt>
                <c:pt idx="18824">
                  <c:v>5.3906000000000006E-4</c:v>
                </c:pt>
                <c:pt idx="18825">
                  <c:v>5.4364000000000018E-4</c:v>
                </c:pt>
                <c:pt idx="18826">
                  <c:v>5.3967000000000012E-4</c:v>
                </c:pt>
                <c:pt idx="18827">
                  <c:v>5.4220000000000006E-4</c:v>
                </c:pt>
                <c:pt idx="18828">
                  <c:v>5.2736000000000026E-4</c:v>
                </c:pt>
                <c:pt idx="18829">
                  <c:v>5.3853000000000006E-4</c:v>
                </c:pt>
                <c:pt idx="18830">
                  <c:v>5.3911000000000009E-4</c:v>
                </c:pt>
                <c:pt idx="18831">
                  <c:v>5.452600000000001E-4</c:v>
                </c:pt>
                <c:pt idx="18832">
                  <c:v>5.2759000000000009E-4</c:v>
                </c:pt>
                <c:pt idx="18833">
                  <c:v>5.3592000000000006E-4</c:v>
                </c:pt>
                <c:pt idx="18834">
                  <c:v>5.4085000000000016E-4</c:v>
                </c:pt>
                <c:pt idx="18835">
                  <c:v>5.4394000000000024E-4</c:v>
                </c:pt>
                <c:pt idx="18836">
                  <c:v>5.4918000000000013E-4</c:v>
                </c:pt>
                <c:pt idx="18837">
                  <c:v>5.4206000000000013E-4</c:v>
                </c:pt>
                <c:pt idx="18838">
                  <c:v>5.3304000000000014E-4</c:v>
                </c:pt>
                <c:pt idx="18839">
                  <c:v>5.3344000000000004E-4</c:v>
                </c:pt>
                <c:pt idx="18840">
                  <c:v>5.2825000000000007E-4</c:v>
                </c:pt>
                <c:pt idx="18841">
                  <c:v>5.4939000000000008E-4</c:v>
                </c:pt>
                <c:pt idx="18842">
                  <c:v>5.4390000000000026E-4</c:v>
                </c:pt>
                <c:pt idx="18843">
                  <c:v>5.3061000000000015E-4</c:v>
                </c:pt>
                <c:pt idx="18844">
                  <c:v>5.4287000000000009E-4</c:v>
                </c:pt>
                <c:pt idx="18845">
                  <c:v>5.4601000000000009E-4</c:v>
                </c:pt>
                <c:pt idx="18846">
                  <c:v>5.3304000000000014E-4</c:v>
                </c:pt>
                <c:pt idx="18847">
                  <c:v>5.2890000000000022E-4</c:v>
                </c:pt>
                <c:pt idx="18848">
                  <c:v>5.4601000000000009E-4</c:v>
                </c:pt>
                <c:pt idx="18849">
                  <c:v>5.2223000000000016E-4</c:v>
                </c:pt>
                <c:pt idx="18850">
                  <c:v>5.3361000000000012E-4</c:v>
                </c:pt>
                <c:pt idx="18851">
                  <c:v>5.3240999999999998E-4</c:v>
                </c:pt>
                <c:pt idx="18852">
                  <c:v>5.4121000000000009E-4</c:v>
                </c:pt>
                <c:pt idx="18853">
                  <c:v>5.3933000000000008E-4</c:v>
                </c:pt>
                <c:pt idx="18854">
                  <c:v>5.3953000000000009E-4</c:v>
                </c:pt>
                <c:pt idx="18855">
                  <c:v>5.3211000000000003E-4</c:v>
                </c:pt>
                <c:pt idx="18856">
                  <c:v>5.348900000000001E-4</c:v>
                </c:pt>
                <c:pt idx="18857">
                  <c:v>5.2748000000000009E-4</c:v>
                </c:pt>
                <c:pt idx="18858">
                  <c:v>5.2341000000000009E-4</c:v>
                </c:pt>
                <c:pt idx="18859">
                  <c:v>5.2980000000000008E-4</c:v>
                </c:pt>
                <c:pt idx="18860">
                  <c:v>5.3725000000000008E-4</c:v>
                </c:pt>
                <c:pt idx="18861">
                  <c:v>5.2734000000000017E-4</c:v>
                </c:pt>
                <c:pt idx="18862">
                  <c:v>5.4110000000000009E-4</c:v>
                </c:pt>
                <c:pt idx="18863">
                  <c:v>5.4138000000000027E-4</c:v>
                </c:pt>
                <c:pt idx="18864">
                  <c:v>5.4138000000000027E-4</c:v>
                </c:pt>
                <c:pt idx="18865">
                  <c:v>5.2789000000000015E-4</c:v>
                </c:pt>
                <c:pt idx="18866">
                  <c:v>5.3160000000000013E-4</c:v>
                </c:pt>
                <c:pt idx="18867">
                  <c:v>5.4786000000000017E-4</c:v>
                </c:pt>
                <c:pt idx="18868">
                  <c:v>5.3240999999999998E-4</c:v>
                </c:pt>
                <c:pt idx="18869">
                  <c:v>5.4061000000000018E-4</c:v>
                </c:pt>
                <c:pt idx="18870">
                  <c:v>5.3588000000000008E-4</c:v>
                </c:pt>
                <c:pt idx="18871">
                  <c:v>5.3869000000000009E-4</c:v>
                </c:pt>
                <c:pt idx="18872">
                  <c:v>5.3032000000000014E-4</c:v>
                </c:pt>
                <c:pt idx="18873">
                  <c:v>5.3520000000000011E-4</c:v>
                </c:pt>
                <c:pt idx="18874">
                  <c:v>5.3844000000000006E-4</c:v>
                </c:pt>
                <c:pt idx="18875">
                  <c:v>5.2341000000000009E-4</c:v>
                </c:pt>
                <c:pt idx="18876">
                  <c:v>5.4825000000000013E-4</c:v>
                </c:pt>
                <c:pt idx="18877">
                  <c:v>5.304000000000001E-4</c:v>
                </c:pt>
                <c:pt idx="18878">
                  <c:v>5.3036000000000012E-4</c:v>
                </c:pt>
                <c:pt idx="18879">
                  <c:v>5.2927000000000009E-4</c:v>
                </c:pt>
                <c:pt idx="18880">
                  <c:v>5.3869000000000009E-4</c:v>
                </c:pt>
                <c:pt idx="18881">
                  <c:v>5.3032000000000014E-4</c:v>
                </c:pt>
                <c:pt idx="18882">
                  <c:v>5.3346000000000014E-4</c:v>
                </c:pt>
                <c:pt idx="18883">
                  <c:v>5.3988000000000007E-4</c:v>
                </c:pt>
                <c:pt idx="18884">
                  <c:v>5.3324000000000015E-4</c:v>
                </c:pt>
                <c:pt idx="18885">
                  <c:v>5.3970999999999999E-4</c:v>
                </c:pt>
                <c:pt idx="18886">
                  <c:v>5.2503000000000011E-4</c:v>
                </c:pt>
                <c:pt idx="18887">
                  <c:v>5.3127000000000003E-4</c:v>
                </c:pt>
                <c:pt idx="18888">
                  <c:v>5.3047000000000012E-4</c:v>
                </c:pt>
                <c:pt idx="18889">
                  <c:v>5.3473000000000008E-4</c:v>
                </c:pt>
                <c:pt idx="18890">
                  <c:v>5.3704000000000013E-4</c:v>
                </c:pt>
                <c:pt idx="18891">
                  <c:v>5.4017000000000019E-4</c:v>
                </c:pt>
                <c:pt idx="18892">
                  <c:v>5.3369000000000008E-4</c:v>
                </c:pt>
                <c:pt idx="18893">
                  <c:v>5.3369000000000008E-4</c:v>
                </c:pt>
                <c:pt idx="18894">
                  <c:v>5.3888000000000015E-4</c:v>
                </c:pt>
                <c:pt idx="18895">
                  <c:v>5.3013000000000018E-4</c:v>
                </c:pt>
                <c:pt idx="18896">
                  <c:v>5.4005000000000014E-4</c:v>
                </c:pt>
                <c:pt idx="18897">
                  <c:v>5.2832000000000009E-4</c:v>
                </c:pt>
                <c:pt idx="18898">
                  <c:v>5.3497000000000017E-4</c:v>
                </c:pt>
                <c:pt idx="18899">
                  <c:v>5.3635E-4</c:v>
                </c:pt>
                <c:pt idx="18900">
                  <c:v>5.3938000000000011E-4</c:v>
                </c:pt>
                <c:pt idx="18901">
                  <c:v>5.3359000000000013E-4</c:v>
                </c:pt>
                <c:pt idx="18902">
                  <c:v>5.2590000000000015E-4</c:v>
                </c:pt>
                <c:pt idx="18903">
                  <c:v>5.3473000000000008E-4</c:v>
                </c:pt>
                <c:pt idx="18904">
                  <c:v>5.2372000000000009E-4</c:v>
                </c:pt>
                <c:pt idx="18905">
                  <c:v>5.3755000000000014E-4</c:v>
                </c:pt>
                <c:pt idx="18906">
                  <c:v>5.2439000000000012E-4</c:v>
                </c:pt>
                <c:pt idx="18907">
                  <c:v>5.3044000000000008E-4</c:v>
                </c:pt>
                <c:pt idx="18908">
                  <c:v>5.3858000000000009E-4</c:v>
                </c:pt>
                <c:pt idx="18909">
                  <c:v>5.3115000000000009E-4</c:v>
                </c:pt>
                <c:pt idx="18910">
                  <c:v>5.4085000000000016E-4</c:v>
                </c:pt>
                <c:pt idx="18911">
                  <c:v>5.2709000000000013E-4</c:v>
                </c:pt>
                <c:pt idx="18912">
                  <c:v>5.3826000000000015E-4</c:v>
                </c:pt>
                <c:pt idx="18913">
                  <c:v>5.2942000000000006E-4</c:v>
                </c:pt>
                <c:pt idx="18914">
                  <c:v>5.3473000000000008E-4</c:v>
                </c:pt>
                <c:pt idx="18915">
                  <c:v>5.4169000000000016E-4</c:v>
                </c:pt>
                <c:pt idx="18916">
                  <c:v>5.3182000000000012E-4</c:v>
                </c:pt>
                <c:pt idx="18917">
                  <c:v>5.2814000000000018E-4</c:v>
                </c:pt>
                <c:pt idx="18918">
                  <c:v>5.0806000000000007E-4</c:v>
                </c:pt>
                <c:pt idx="18919">
                  <c:v>5.3911000000000009E-4</c:v>
                </c:pt>
                <c:pt idx="18920">
                  <c:v>5.3655E-4</c:v>
                </c:pt>
                <c:pt idx="18921">
                  <c:v>5.3520000000000011E-4</c:v>
                </c:pt>
                <c:pt idx="18922">
                  <c:v>5.3790000000000012E-4</c:v>
                </c:pt>
                <c:pt idx="18923">
                  <c:v>5.3497000000000017E-4</c:v>
                </c:pt>
                <c:pt idx="18924">
                  <c:v>5.2605000000000002E-4</c:v>
                </c:pt>
                <c:pt idx="18925">
                  <c:v>5.1922000000000003E-4</c:v>
                </c:pt>
                <c:pt idx="18926">
                  <c:v>5.2627000000000012E-4</c:v>
                </c:pt>
                <c:pt idx="18927">
                  <c:v>4.970100000000002E-4</c:v>
                </c:pt>
                <c:pt idx="18928">
                  <c:v>5.3329000000000007E-4</c:v>
                </c:pt>
                <c:pt idx="18929">
                  <c:v>5.3597000000000009E-4</c:v>
                </c:pt>
                <c:pt idx="18930">
                  <c:v>5.3496000000000012E-4</c:v>
                </c:pt>
                <c:pt idx="18931">
                  <c:v>5.3134000000000015E-4</c:v>
                </c:pt>
                <c:pt idx="18932">
                  <c:v>5.3686000000000011E-4</c:v>
                </c:pt>
                <c:pt idx="18933">
                  <c:v>5.4118000000000026E-4</c:v>
                </c:pt>
                <c:pt idx="18934">
                  <c:v>5.3191000000000013E-4</c:v>
                </c:pt>
                <c:pt idx="18935">
                  <c:v>5.3229000000000004E-4</c:v>
                </c:pt>
                <c:pt idx="18936">
                  <c:v>5.4913000000000021E-4</c:v>
                </c:pt>
                <c:pt idx="18937">
                  <c:v>5.4534000000000017E-4</c:v>
                </c:pt>
                <c:pt idx="18938">
                  <c:v>5.3410000000000013E-4</c:v>
                </c:pt>
                <c:pt idx="18939">
                  <c:v>5.3728000000000011E-4</c:v>
                </c:pt>
                <c:pt idx="18940">
                  <c:v>5.3266000000000012E-4</c:v>
                </c:pt>
                <c:pt idx="18941">
                  <c:v>5.3541999999999999E-4</c:v>
                </c:pt>
                <c:pt idx="18942">
                  <c:v>5.3627999999999998E-4</c:v>
                </c:pt>
                <c:pt idx="18943">
                  <c:v>5.3728000000000011E-4</c:v>
                </c:pt>
                <c:pt idx="18944">
                  <c:v>5.3277000000000001E-4</c:v>
                </c:pt>
                <c:pt idx="18945">
                  <c:v>5.3476000000000012E-4</c:v>
                </c:pt>
                <c:pt idx="18946">
                  <c:v>5.2785000000000017E-4</c:v>
                </c:pt>
                <c:pt idx="18947">
                  <c:v>5.3853000000000006E-4</c:v>
                </c:pt>
                <c:pt idx="18948">
                  <c:v>5.3758000000000007E-4</c:v>
                </c:pt>
                <c:pt idx="18949">
                  <c:v>5.3823000000000011E-4</c:v>
                </c:pt>
                <c:pt idx="18950">
                  <c:v>5.4414000000000014E-4</c:v>
                </c:pt>
                <c:pt idx="18951">
                  <c:v>5.3541999999999999E-4</c:v>
                </c:pt>
                <c:pt idx="18952">
                  <c:v>5.3344000000000004E-4</c:v>
                </c:pt>
                <c:pt idx="18953">
                  <c:v>5.4283000000000011E-4</c:v>
                </c:pt>
                <c:pt idx="18954">
                  <c:v>5.3520000000000011E-4</c:v>
                </c:pt>
                <c:pt idx="18955">
                  <c:v>5.3823000000000011E-4</c:v>
                </c:pt>
                <c:pt idx="18956">
                  <c:v>5.3145000000000004E-4</c:v>
                </c:pt>
                <c:pt idx="18957">
                  <c:v>5.3627999999999998E-4</c:v>
                </c:pt>
                <c:pt idx="18958">
                  <c:v>5.2072000000000012E-4</c:v>
                </c:pt>
                <c:pt idx="18959">
                  <c:v>5.3266000000000012E-4</c:v>
                </c:pt>
                <c:pt idx="18960">
                  <c:v>5.3675000000000001E-4</c:v>
                </c:pt>
                <c:pt idx="18961">
                  <c:v>5.3115000000000009E-4</c:v>
                </c:pt>
                <c:pt idx="18962">
                  <c:v>5.3109000000000001E-4</c:v>
                </c:pt>
                <c:pt idx="18963">
                  <c:v>5.2526000000000027E-4</c:v>
                </c:pt>
                <c:pt idx="18964">
                  <c:v>5.2616000000000013E-4</c:v>
                </c:pt>
                <c:pt idx="18965">
                  <c:v>5.3329000000000007E-4</c:v>
                </c:pt>
                <c:pt idx="18966">
                  <c:v>5.2549000000000009E-4</c:v>
                </c:pt>
                <c:pt idx="18967">
                  <c:v>5.2044000000000016E-4</c:v>
                </c:pt>
                <c:pt idx="18968">
                  <c:v>5.3499000000000016E-4</c:v>
                </c:pt>
                <c:pt idx="18969">
                  <c:v>5.3044000000000008E-4</c:v>
                </c:pt>
                <c:pt idx="18970">
                  <c:v>5.3758000000000007E-4</c:v>
                </c:pt>
                <c:pt idx="18971">
                  <c:v>5.3416000000000021E-4</c:v>
                </c:pt>
                <c:pt idx="18972">
                  <c:v>5.2855000000000014E-4</c:v>
                </c:pt>
                <c:pt idx="18973">
                  <c:v>5.2917000000000014E-4</c:v>
                </c:pt>
                <c:pt idx="18974">
                  <c:v>5.3647000000000015E-4</c:v>
                </c:pt>
                <c:pt idx="18975">
                  <c:v>5.3266000000000012E-4</c:v>
                </c:pt>
                <c:pt idx="18976">
                  <c:v>5.2915000000000015E-4</c:v>
                </c:pt>
                <c:pt idx="18977">
                  <c:v>5.2566000000000006E-4</c:v>
                </c:pt>
                <c:pt idx="18978">
                  <c:v>5.3044000000000008E-4</c:v>
                </c:pt>
                <c:pt idx="18979">
                  <c:v>5.2845000000000008E-4</c:v>
                </c:pt>
                <c:pt idx="18980">
                  <c:v>5.2785000000000017E-4</c:v>
                </c:pt>
                <c:pt idx="18981">
                  <c:v>5.3109000000000001E-4</c:v>
                </c:pt>
                <c:pt idx="18982">
                  <c:v>5.3685000000000007E-4</c:v>
                </c:pt>
                <c:pt idx="18983">
                  <c:v>5.3823000000000011E-4</c:v>
                </c:pt>
                <c:pt idx="18984">
                  <c:v>5.3211000000000003E-4</c:v>
                </c:pt>
                <c:pt idx="18985">
                  <c:v>5.3541999999999999E-4</c:v>
                </c:pt>
                <c:pt idx="18986">
                  <c:v>5.2531000000000008E-4</c:v>
                </c:pt>
                <c:pt idx="18987">
                  <c:v>5.3939000000000016E-4</c:v>
                </c:pt>
                <c:pt idx="18988">
                  <c:v>5.3853000000000006E-4</c:v>
                </c:pt>
                <c:pt idx="18989">
                  <c:v>5.3902000000000008E-4</c:v>
                </c:pt>
                <c:pt idx="18990">
                  <c:v>5.2605000000000002E-4</c:v>
                </c:pt>
                <c:pt idx="18991">
                  <c:v>5.3902000000000008E-4</c:v>
                </c:pt>
                <c:pt idx="18992">
                  <c:v>5.2785000000000017E-4</c:v>
                </c:pt>
                <c:pt idx="18993">
                  <c:v>5.4147000000000006E-4</c:v>
                </c:pt>
                <c:pt idx="18994">
                  <c:v>5.3329000000000007E-4</c:v>
                </c:pt>
                <c:pt idx="18995">
                  <c:v>5.2839000000000011E-4</c:v>
                </c:pt>
                <c:pt idx="18996">
                  <c:v>5.3249999999999999E-4</c:v>
                </c:pt>
                <c:pt idx="18997">
                  <c:v>5.3693000000000013E-4</c:v>
                </c:pt>
                <c:pt idx="18998">
                  <c:v>5.3453000000000007E-4</c:v>
                </c:pt>
                <c:pt idx="18999">
                  <c:v>5.3104000000000009E-4</c:v>
                </c:pt>
                <c:pt idx="19000">
                  <c:v>5.3541999999999999E-4</c:v>
                </c:pt>
                <c:pt idx="19001">
                  <c:v>5.3329000000000007E-4</c:v>
                </c:pt>
                <c:pt idx="19002">
                  <c:v>5.3977000000000007E-4</c:v>
                </c:pt>
                <c:pt idx="19003">
                  <c:v>5.2136000000000012E-4</c:v>
                </c:pt>
                <c:pt idx="19004">
                  <c:v>5.2481000000000012E-4</c:v>
                </c:pt>
                <c:pt idx="19005">
                  <c:v>5.4138000000000027E-4</c:v>
                </c:pt>
                <c:pt idx="19006">
                  <c:v>5.3965000000000013E-4</c:v>
                </c:pt>
                <c:pt idx="19007">
                  <c:v>5.4029000000000013E-4</c:v>
                </c:pt>
                <c:pt idx="19008">
                  <c:v>5.3044000000000008E-4</c:v>
                </c:pt>
                <c:pt idx="19009">
                  <c:v>5.3304000000000014E-4</c:v>
                </c:pt>
                <c:pt idx="19010">
                  <c:v>5.335400000000001E-4</c:v>
                </c:pt>
                <c:pt idx="19011">
                  <c:v>5.3211000000000003E-4</c:v>
                </c:pt>
                <c:pt idx="19012">
                  <c:v>5.2917000000000014E-4</c:v>
                </c:pt>
                <c:pt idx="19013">
                  <c:v>5.3139000000000007E-4</c:v>
                </c:pt>
                <c:pt idx="19014">
                  <c:v>5.3211000000000003E-4</c:v>
                </c:pt>
                <c:pt idx="19015">
                  <c:v>5.2072000000000012E-4</c:v>
                </c:pt>
                <c:pt idx="19016">
                  <c:v>5.3758000000000007E-4</c:v>
                </c:pt>
                <c:pt idx="19017">
                  <c:v>5.2912000000000022E-4</c:v>
                </c:pt>
                <c:pt idx="19018">
                  <c:v>5.3266000000000012E-4</c:v>
                </c:pt>
                <c:pt idx="19019">
                  <c:v>5.3693000000000013E-4</c:v>
                </c:pt>
                <c:pt idx="19020">
                  <c:v>5.2720000000000013E-4</c:v>
                </c:pt>
                <c:pt idx="19021">
                  <c:v>5.3202000000000013E-4</c:v>
                </c:pt>
                <c:pt idx="19022">
                  <c:v>5.3304000000000014E-4</c:v>
                </c:pt>
                <c:pt idx="19023">
                  <c:v>5.2947000000000009E-4</c:v>
                </c:pt>
                <c:pt idx="19024">
                  <c:v>5.3304000000000014E-4</c:v>
                </c:pt>
                <c:pt idx="19025">
                  <c:v>5.3915000000000007E-4</c:v>
                </c:pt>
                <c:pt idx="19026">
                  <c:v>5.3416000000000021E-4</c:v>
                </c:pt>
                <c:pt idx="19027">
                  <c:v>5.3457000000000016E-4</c:v>
                </c:pt>
                <c:pt idx="19028">
                  <c:v>5.3109000000000001E-4</c:v>
                </c:pt>
                <c:pt idx="19029">
                  <c:v>5.2884000000000015E-4</c:v>
                </c:pt>
                <c:pt idx="19030">
                  <c:v>5.3229000000000004E-4</c:v>
                </c:pt>
                <c:pt idx="19031">
                  <c:v>5.4049000000000013E-4</c:v>
                </c:pt>
                <c:pt idx="19032">
                  <c:v>5.3627999999999998E-4</c:v>
                </c:pt>
                <c:pt idx="19033">
                  <c:v>5.3723000000000009E-4</c:v>
                </c:pt>
                <c:pt idx="19034">
                  <c:v>5.2605000000000002E-4</c:v>
                </c:pt>
                <c:pt idx="19035">
                  <c:v>5.191900000000001E-4</c:v>
                </c:pt>
                <c:pt idx="19036">
                  <c:v>5.2481000000000012E-4</c:v>
                </c:pt>
                <c:pt idx="19037">
                  <c:v>5.3202000000000013E-4</c:v>
                </c:pt>
                <c:pt idx="19038">
                  <c:v>5.3104000000000009E-4</c:v>
                </c:pt>
                <c:pt idx="19039">
                  <c:v>5.4147000000000006E-4</c:v>
                </c:pt>
                <c:pt idx="19040">
                  <c:v>5.2880000000000006E-4</c:v>
                </c:pt>
                <c:pt idx="19041">
                  <c:v>5.3655E-4</c:v>
                </c:pt>
                <c:pt idx="19042">
                  <c:v>5.3807000000000008E-4</c:v>
                </c:pt>
                <c:pt idx="19043">
                  <c:v>5.3329000000000007E-4</c:v>
                </c:pt>
                <c:pt idx="19044">
                  <c:v>5.2947000000000009E-4</c:v>
                </c:pt>
                <c:pt idx="19045">
                  <c:v>5.2590000000000015E-4</c:v>
                </c:pt>
                <c:pt idx="19046">
                  <c:v>5.3044000000000008E-4</c:v>
                </c:pt>
                <c:pt idx="19047">
                  <c:v>5.3758000000000007E-4</c:v>
                </c:pt>
                <c:pt idx="19048">
                  <c:v>5.3675000000000001E-4</c:v>
                </c:pt>
                <c:pt idx="19049">
                  <c:v>5.2655000000000009E-4</c:v>
                </c:pt>
                <c:pt idx="19050">
                  <c:v>5.2304000000000012E-4</c:v>
                </c:pt>
                <c:pt idx="19051">
                  <c:v>5.3627999999999998E-4</c:v>
                </c:pt>
                <c:pt idx="19052">
                  <c:v>5.3520000000000011E-4</c:v>
                </c:pt>
                <c:pt idx="19053">
                  <c:v>5.3953000000000009E-4</c:v>
                </c:pt>
                <c:pt idx="19054">
                  <c:v>5.4728000000000014E-4</c:v>
                </c:pt>
                <c:pt idx="19055">
                  <c:v>5.2682000000000011E-4</c:v>
                </c:pt>
                <c:pt idx="19056">
                  <c:v>5.2668000000000007E-4</c:v>
                </c:pt>
                <c:pt idx="19057">
                  <c:v>5.3434000000000012E-4</c:v>
                </c:pt>
                <c:pt idx="19058">
                  <c:v>5.2884000000000015E-4</c:v>
                </c:pt>
                <c:pt idx="19059">
                  <c:v>5.2331000000000014E-4</c:v>
                </c:pt>
                <c:pt idx="19060">
                  <c:v>5.3266000000000012E-4</c:v>
                </c:pt>
                <c:pt idx="19061">
                  <c:v>5.2821000000000009E-4</c:v>
                </c:pt>
                <c:pt idx="19062">
                  <c:v>5.3853000000000006E-4</c:v>
                </c:pt>
                <c:pt idx="19063">
                  <c:v>5.4534000000000017E-4</c:v>
                </c:pt>
                <c:pt idx="19064">
                  <c:v>5.3520000000000011E-4</c:v>
                </c:pt>
                <c:pt idx="19065">
                  <c:v>5.2693000000000011E-4</c:v>
                </c:pt>
                <c:pt idx="19066">
                  <c:v>5.2884000000000015E-4</c:v>
                </c:pt>
                <c:pt idx="19067">
                  <c:v>5.2948000000000003E-4</c:v>
                </c:pt>
                <c:pt idx="19068">
                  <c:v>5.3675000000000001E-4</c:v>
                </c:pt>
                <c:pt idx="19069">
                  <c:v>5.2285000000000016E-4</c:v>
                </c:pt>
                <c:pt idx="19070">
                  <c:v>5.2821000000000009E-4</c:v>
                </c:pt>
                <c:pt idx="19071">
                  <c:v>5.3304000000000014E-4</c:v>
                </c:pt>
                <c:pt idx="19072">
                  <c:v>5.2821000000000009E-4</c:v>
                </c:pt>
                <c:pt idx="19073">
                  <c:v>5.2980000000000008E-4</c:v>
                </c:pt>
                <c:pt idx="19074">
                  <c:v>5.2574000000000013E-4</c:v>
                </c:pt>
                <c:pt idx="19075">
                  <c:v>5.3329000000000007E-4</c:v>
                </c:pt>
                <c:pt idx="19076">
                  <c:v>5.3499000000000016E-4</c:v>
                </c:pt>
                <c:pt idx="19077">
                  <c:v>5.2376000000000007E-4</c:v>
                </c:pt>
                <c:pt idx="19078">
                  <c:v>5.2566000000000006E-4</c:v>
                </c:pt>
                <c:pt idx="19079">
                  <c:v>5.4029000000000013E-4</c:v>
                </c:pt>
                <c:pt idx="19080">
                  <c:v>5.4156000000000007E-4</c:v>
                </c:pt>
                <c:pt idx="19081">
                  <c:v>5.3041999999999998E-4</c:v>
                </c:pt>
                <c:pt idx="19082">
                  <c:v>5.3520000000000011E-4</c:v>
                </c:pt>
                <c:pt idx="19083">
                  <c:v>5.358400000000001E-4</c:v>
                </c:pt>
                <c:pt idx="19084">
                  <c:v>5.1993000000000015E-4</c:v>
                </c:pt>
                <c:pt idx="19085">
                  <c:v>5.2757000000000021E-4</c:v>
                </c:pt>
                <c:pt idx="19086">
                  <c:v>5.1803000000000016E-4</c:v>
                </c:pt>
                <c:pt idx="19087">
                  <c:v>5.2720000000000013E-4</c:v>
                </c:pt>
                <c:pt idx="19088">
                  <c:v>5.2730000000000008E-4</c:v>
                </c:pt>
                <c:pt idx="19089">
                  <c:v>5.3220999999999997E-4</c:v>
                </c:pt>
                <c:pt idx="19090">
                  <c:v>5.2917000000000014E-4</c:v>
                </c:pt>
                <c:pt idx="19091">
                  <c:v>5.2231000000000011E-4</c:v>
                </c:pt>
                <c:pt idx="19092">
                  <c:v>5.335400000000001E-4</c:v>
                </c:pt>
                <c:pt idx="19093">
                  <c:v>5.2917000000000014E-4</c:v>
                </c:pt>
                <c:pt idx="19094">
                  <c:v>5.2630000000000016E-4</c:v>
                </c:pt>
                <c:pt idx="19095">
                  <c:v>5.2915000000000015E-4</c:v>
                </c:pt>
                <c:pt idx="19096">
                  <c:v>5.3145000000000004E-4</c:v>
                </c:pt>
                <c:pt idx="19097">
                  <c:v>5.3013000000000018E-4</c:v>
                </c:pt>
                <c:pt idx="19098">
                  <c:v>5.3174000000000006E-4</c:v>
                </c:pt>
                <c:pt idx="19099">
                  <c:v>5.2980000000000008E-4</c:v>
                </c:pt>
                <c:pt idx="19100">
                  <c:v>5.2855000000000014E-4</c:v>
                </c:pt>
                <c:pt idx="19101">
                  <c:v>5.2481000000000012E-4</c:v>
                </c:pt>
                <c:pt idx="19102">
                  <c:v>5.335400000000001E-4</c:v>
                </c:pt>
                <c:pt idx="19103">
                  <c:v>5.2980000000000008E-4</c:v>
                </c:pt>
                <c:pt idx="19104">
                  <c:v>5.3647000000000015E-4</c:v>
                </c:pt>
                <c:pt idx="19105">
                  <c:v>5.3104000000000009E-4</c:v>
                </c:pt>
                <c:pt idx="19106">
                  <c:v>5.2231000000000011E-4</c:v>
                </c:pt>
                <c:pt idx="19107">
                  <c:v>5.2439000000000012E-4</c:v>
                </c:pt>
                <c:pt idx="19108">
                  <c:v>5.3291000000000015E-4</c:v>
                </c:pt>
                <c:pt idx="19109">
                  <c:v>5.3647000000000015E-4</c:v>
                </c:pt>
                <c:pt idx="19110">
                  <c:v>5.3229000000000004E-4</c:v>
                </c:pt>
                <c:pt idx="19111">
                  <c:v>5.3603000000000006E-4</c:v>
                </c:pt>
                <c:pt idx="19112">
                  <c:v>5.3104000000000009E-4</c:v>
                </c:pt>
                <c:pt idx="19113">
                  <c:v>5.2630000000000016E-4</c:v>
                </c:pt>
                <c:pt idx="19114">
                  <c:v>5.3229000000000004E-4</c:v>
                </c:pt>
                <c:pt idx="19115">
                  <c:v>5.335400000000001E-4</c:v>
                </c:pt>
                <c:pt idx="19116">
                  <c:v>5.2855000000000014E-4</c:v>
                </c:pt>
                <c:pt idx="19117">
                  <c:v>5.2730000000000008E-4</c:v>
                </c:pt>
                <c:pt idx="19118">
                  <c:v>5.3711000000000015E-4</c:v>
                </c:pt>
                <c:pt idx="19119">
                  <c:v>5.3666000000000011E-4</c:v>
                </c:pt>
                <c:pt idx="19120">
                  <c:v>5.3520000000000011E-4</c:v>
                </c:pt>
                <c:pt idx="19121">
                  <c:v>5.3104000000000009E-4</c:v>
                </c:pt>
                <c:pt idx="19122">
                  <c:v>5.4092000000000018E-4</c:v>
                </c:pt>
                <c:pt idx="19123">
                  <c:v>5.2730000000000008E-4</c:v>
                </c:pt>
                <c:pt idx="19124">
                  <c:v>5.2730000000000008E-4</c:v>
                </c:pt>
                <c:pt idx="19125">
                  <c:v>5.3329000000000007E-4</c:v>
                </c:pt>
                <c:pt idx="19126">
                  <c:v>5.2917000000000014E-4</c:v>
                </c:pt>
                <c:pt idx="19127">
                  <c:v>5.3011000000000009E-4</c:v>
                </c:pt>
                <c:pt idx="19128">
                  <c:v>5.2730000000000008E-4</c:v>
                </c:pt>
                <c:pt idx="19129">
                  <c:v>5.1296000000000013E-4</c:v>
                </c:pt>
                <c:pt idx="19130">
                  <c:v>5.2503000000000011E-4</c:v>
                </c:pt>
                <c:pt idx="19131">
                  <c:v>5.3790000000000012E-4</c:v>
                </c:pt>
                <c:pt idx="19132">
                  <c:v>5.2793000000000024E-4</c:v>
                </c:pt>
                <c:pt idx="19133">
                  <c:v>5.2884000000000015E-4</c:v>
                </c:pt>
                <c:pt idx="19134">
                  <c:v>5.3229000000000004E-4</c:v>
                </c:pt>
                <c:pt idx="19135">
                  <c:v>5.2855000000000014E-4</c:v>
                </c:pt>
                <c:pt idx="19136">
                  <c:v>5.3202000000000013E-4</c:v>
                </c:pt>
                <c:pt idx="19137">
                  <c:v>5.2980000000000008E-4</c:v>
                </c:pt>
                <c:pt idx="19138">
                  <c:v>5.3202000000000013E-4</c:v>
                </c:pt>
                <c:pt idx="19139">
                  <c:v>5.3728000000000011E-4</c:v>
                </c:pt>
                <c:pt idx="19140">
                  <c:v>5.2884000000000015E-4</c:v>
                </c:pt>
                <c:pt idx="19141">
                  <c:v>5.3202000000000013E-4</c:v>
                </c:pt>
                <c:pt idx="19142">
                  <c:v>5.335400000000001E-4</c:v>
                </c:pt>
                <c:pt idx="19143">
                  <c:v>5.3011000000000009E-4</c:v>
                </c:pt>
                <c:pt idx="19144">
                  <c:v>5.335400000000001E-4</c:v>
                </c:pt>
                <c:pt idx="19145">
                  <c:v>5.2948000000000003E-4</c:v>
                </c:pt>
                <c:pt idx="19146">
                  <c:v>5.3104000000000009E-4</c:v>
                </c:pt>
                <c:pt idx="19147">
                  <c:v>5.3174000000000006E-4</c:v>
                </c:pt>
                <c:pt idx="19148">
                  <c:v>5.3520000000000011E-4</c:v>
                </c:pt>
                <c:pt idx="19149">
                  <c:v>5.3329000000000007E-4</c:v>
                </c:pt>
                <c:pt idx="19150">
                  <c:v>5.3229000000000004E-4</c:v>
                </c:pt>
                <c:pt idx="19151">
                  <c:v>5.3174000000000006E-4</c:v>
                </c:pt>
                <c:pt idx="19152">
                  <c:v>5.2201000000000016E-4</c:v>
                </c:pt>
                <c:pt idx="19153">
                  <c:v>5.2757000000000021E-4</c:v>
                </c:pt>
                <c:pt idx="19154">
                  <c:v>5.2461000000000012E-4</c:v>
                </c:pt>
                <c:pt idx="19155">
                  <c:v>5.3109000000000001E-4</c:v>
                </c:pt>
                <c:pt idx="19156">
                  <c:v>5.2948000000000003E-4</c:v>
                </c:pt>
                <c:pt idx="19157">
                  <c:v>5.3167000000000015E-4</c:v>
                </c:pt>
                <c:pt idx="19158">
                  <c:v>5.3291000000000015E-4</c:v>
                </c:pt>
                <c:pt idx="19159">
                  <c:v>5.3693000000000013E-4</c:v>
                </c:pt>
                <c:pt idx="19160">
                  <c:v>5.2531000000000008E-4</c:v>
                </c:pt>
                <c:pt idx="19161">
                  <c:v>5.4072000000000007E-4</c:v>
                </c:pt>
                <c:pt idx="19162">
                  <c:v>5.3497000000000017E-4</c:v>
                </c:pt>
                <c:pt idx="19163">
                  <c:v>5.2980000000000008E-4</c:v>
                </c:pt>
                <c:pt idx="19164">
                  <c:v>5.3977000000000007E-4</c:v>
                </c:pt>
                <c:pt idx="19165">
                  <c:v>5.2821000000000009E-4</c:v>
                </c:pt>
                <c:pt idx="19166">
                  <c:v>5.3977000000000007E-4</c:v>
                </c:pt>
                <c:pt idx="19167">
                  <c:v>5.2418000000000018E-4</c:v>
                </c:pt>
                <c:pt idx="19168">
                  <c:v>5.2526000000000027E-4</c:v>
                </c:pt>
                <c:pt idx="19169">
                  <c:v>5.2682000000000011E-4</c:v>
                </c:pt>
                <c:pt idx="19170">
                  <c:v>5.2821000000000009E-4</c:v>
                </c:pt>
                <c:pt idx="19171">
                  <c:v>5.3603000000000006E-4</c:v>
                </c:pt>
                <c:pt idx="19172">
                  <c:v>5.2915000000000015E-4</c:v>
                </c:pt>
                <c:pt idx="19173">
                  <c:v>5.3104000000000009E-4</c:v>
                </c:pt>
                <c:pt idx="19174">
                  <c:v>5.2693000000000011E-4</c:v>
                </c:pt>
                <c:pt idx="19175">
                  <c:v>5.2312000000000018E-4</c:v>
                </c:pt>
                <c:pt idx="19176">
                  <c:v>5.3541000000000005E-4</c:v>
                </c:pt>
                <c:pt idx="19177">
                  <c:v>5.3541000000000005E-4</c:v>
                </c:pt>
                <c:pt idx="19178">
                  <c:v>5.3457000000000016E-4</c:v>
                </c:pt>
                <c:pt idx="19179">
                  <c:v>5.3457000000000016E-4</c:v>
                </c:pt>
                <c:pt idx="19180">
                  <c:v>5.3416000000000021E-4</c:v>
                </c:pt>
                <c:pt idx="19181">
                  <c:v>5.3229000000000004E-4</c:v>
                </c:pt>
                <c:pt idx="19182">
                  <c:v>5.3416000000000021E-4</c:v>
                </c:pt>
                <c:pt idx="19183">
                  <c:v>5.3541000000000005E-4</c:v>
                </c:pt>
                <c:pt idx="19184">
                  <c:v>5.3666000000000011E-4</c:v>
                </c:pt>
                <c:pt idx="19185">
                  <c:v>5.3167000000000015E-4</c:v>
                </c:pt>
                <c:pt idx="19186">
                  <c:v>5.3915000000000007E-4</c:v>
                </c:pt>
                <c:pt idx="19187">
                  <c:v>5.2730000000000008E-4</c:v>
                </c:pt>
                <c:pt idx="19188">
                  <c:v>5.3041999999999998E-4</c:v>
                </c:pt>
                <c:pt idx="19189">
                  <c:v>5.2948000000000003E-4</c:v>
                </c:pt>
                <c:pt idx="19190">
                  <c:v>5.3790000000000012E-4</c:v>
                </c:pt>
                <c:pt idx="19191">
                  <c:v>5.2793000000000024E-4</c:v>
                </c:pt>
                <c:pt idx="19192">
                  <c:v>5.3104000000000009E-4</c:v>
                </c:pt>
                <c:pt idx="19193">
                  <c:v>5.3965000000000013E-4</c:v>
                </c:pt>
                <c:pt idx="19194">
                  <c:v>5.3520000000000011E-4</c:v>
                </c:pt>
                <c:pt idx="19195">
                  <c:v>5.2855000000000014E-4</c:v>
                </c:pt>
                <c:pt idx="19196">
                  <c:v>5.3075000000000008E-4</c:v>
                </c:pt>
                <c:pt idx="19197">
                  <c:v>5.2757000000000021E-4</c:v>
                </c:pt>
                <c:pt idx="19198">
                  <c:v>5.3965000000000013E-4</c:v>
                </c:pt>
                <c:pt idx="19199">
                  <c:v>5.2418000000000018E-4</c:v>
                </c:pt>
                <c:pt idx="19200">
                  <c:v>5.3167000000000015E-4</c:v>
                </c:pt>
                <c:pt idx="19201">
                  <c:v>5.2543000000000012E-4</c:v>
                </c:pt>
                <c:pt idx="19202">
                  <c:v>5.2185000000000013E-4</c:v>
                </c:pt>
                <c:pt idx="19203">
                  <c:v>5.3229000000000004E-4</c:v>
                </c:pt>
                <c:pt idx="19204">
                  <c:v>5.2418000000000018E-4</c:v>
                </c:pt>
                <c:pt idx="19205">
                  <c:v>5.3291000000000015E-4</c:v>
                </c:pt>
                <c:pt idx="19206">
                  <c:v>5.2668000000000007E-4</c:v>
                </c:pt>
                <c:pt idx="19207">
                  <c:v>5.2294000000000017E-4</c:v>
                </c:pt>
                <c:pt idx="19208">
                  <c:v>5.3139000000000007E-4</c:v>
                </c:pt>
                <c:pt idx="19209">
                  <c:v>5.3479000000000016E-4</c:v>
                </c:pt>
                <c:pt idx="19210">
                  <c:v>5.3416000000000021E-4</c:v>
                </c:pt>
                <c:pt idx="19211">
                  <c:v>5.3104000000000009E-4</c:v>
                </c:pt>
                <c:pt idx="19212">
                  <c:v>5.2980000000000008E-4</c:v>
                </c:pt>
                <c:pt idx="19213">
                  <c:v>5.3291000000000015E-4</c:v>
                </c:pt>
                <c:pt idx="19214">
                  <c:v>5.3229000000000004E-4</c:v>
                </c:pt>
                <c:pt idx="19215">
                  <c:v>5.3416000000000021E-4</c:v>
                </c:pt>
                <c:pt idx="19216">
                  <c:v>5.335400000000001E-4</c:v>
                </c:pt>
                <c:pt idx="19217">
                  <c:v>5.2481000000000012E-4</c:v>
                </c:pt>
                <c:pt idx="19218">
                  <c:v>5.3229000000000004E-4</c:v>
                </c:pt>
                <c:pt idx="19219">
                  <c:v>5.2917000000000014E-4</c:v>
                </c:pt>
                <c:pt idx="19220">
                  <c:v>5.3329000000000007E-4</c:v>
                </c:pt>
                <c:pt idx="19221">
                  <c:v>5.2980000000000008E-4</c:v>
                </c:pt>
                <c:pt idx="19222">
                  <c:v>5.2917000000000014E-4</c:v>
                </c:pt>
                <c:pt idx="19223">
                  <c:v>5.3853000000000006E-4</c:v>
                </c:pt>
                <c:pt idx="19224">
                  <c:v>5.4352000000000024E-4</c:v>
                </c:pt>
                <c:pt idx="19225">
                  <c:v>5.5746000000000007E-4</c:v>
                </c:pt>
                <c:pt idx="19226">
                  <c:v>5.2605000000000002E-4</c:v>
                </c:pt>
                <c:pt idx="19227">
                  <c:v>5.3041999999999998E-4</c:v>
                </c:pt>
                <c:pt idx="19228">
                  <c:v>5.3266000000000012E-4</c:v>
                </c:pt>
                <c:pt idx="19229">
                  <c:v>5.3011000000000009E-4</c:v>
                </c:pt>
                <c:pt idx="19230">
                  <c:v>5.2730000000000008E-4</c:v>
                </c:pt>
                <c:pt idx="19231">
                  <c:v>5.3167000000000015E-4</c:v>
                </c:pt>
                <c:pt idx="19232">
                  <c:v>5.2917000000000014E-4</c:v>
                </c:pt>
                <c:pt idx="19233">
                  <c:v>5.335400000000001E-4</c:v>
                </c:pt>
                <c:pt idx="19234">
                  <c:v>5.3711000000000015E-4</c:v>
                </c:pt>
                <c:pt idx="19235">
                  <c:v>5.3728000000000011E-4</c:v>
                </c:pt>
                <c:pt idx="19236">
                  <c:v>5.2668000000000007E-4</c:v>
                </c:pt>
                <c:pt idx="19237">
                  <c:v>5.2503000000000011E-4</c:v>
                </c:pt>
                <c:pt idx="19238">
                  <c:v>5.3167000000000015E-4</c:v>
                </c:pt>
                <c:pt idx="19239">
                  <c:v>5.2231000000000011E-4</c:v>
                </c:pt>
                <c:pt idx="19240">
                  <c:v>5.2439000000000012E-4</c:v>
                </c:pt>
                <c:pt idx="19241">
                  <c:v>5.3291000000000015E-4</c:v>
                </c:pt>
                <c:pt idx="19242">
                  <c:v>5.3011000000000009E-4</c:v>
                </c:pt>
                <c:pt idx="19243">
                  <c:v>5.485100000000001E-4</c:v>
                </c:pt>
                <c:pt idx="19244">
                  <c:v>5.2821000000000009E-4</c:v>
                </c:pt>
                <c:pt idx="19245">
                  <c:v>5.3853000000000006E-4</c:v>
                </c:pt>
                <c:pt idx="19246">
                  <c:v>5.2605000000000002E-4</c:v>
                </c:pt>
                <c:pt idx="19247">
                  <c:v>5.2169000000000011E-4</c:v>
                </c:pt>
                <c:pt idx="19248">
                  <c:v>5.2107000000000011E-4</c:v>
                </c:pt>
                <c:pt idx="19249">
                  <c:v>5.2605000000000002E-4</c:v>
                </c:pt>
                <c:pt idx="19250">
                  <c:v>5.3291000000000015E-4</c:v>
                </c:pt>
                <c:pt idx="19251">
                  <c:v>5.3266000000000012E-4</c:v>
                </c:pt>
                <c:pt idx="19252">
                  <c:v>5.3229000000000004E-4</c:v>
                </c:pt>
                <c:pt idx="19253">
                  <c:v>5.3011000000000009E-4</c:v>
                </c:pt>
                <c:pt idx="19254">
                  <c:v>5.4040000000000013E-4</c:v>
                </c:pt>
                <c:pt idx="19255">
                  <c:v>5.3479000000000016E-4</c:v>
                </c:pt>
                <c:pt idx="19256">
                  <c:v>5.2855000000000014E-4</c:v>
                </c:pt>
                <c:pt idx="19257">
                  <c:v>5.185700000000001E-4</c:v>
                </c:pt>
                <c:pt idx="19258">
                  <c:v>4.9425000000000011E-4</c:v>
                </c:pt>
                <c:pt idx="19259">
                  <c:v>5.2356000000000006E-4</c:v>
                </c:pt>
                <c:pt idx="19260">
                  <c:v>5.2107000000000011E-4</c:v>
                </c:pt>
                <c:pt idx="19261">
                  <c:v>5.4414000000000014E-4</c:v>
                </c:pt>
                <c:pt idx="19262">
                  <c:v>5.2503000000000011E-4</c:v>
                </c:pt>
                <c:pt idx="19263">
                  <c:v>5.2668000000000007E-4</c:v>
                </c:pt>
                <c:pt idx="19264">
                  <c:v>5.2630000000000016E-4</c:v>
                </c:pt>
                <c:pt idx="19265">
                  <c:v>5.3541000000000005E-4</c:v>
                </c:pt>
                <c:pt idx="19266">
                  <c:v>5.3229000000000004E-4</c:v>
                </c:pt>
                <c:pt idx="19267">
                  <c:v>5.2107000000000011E-4</c:v>
                </c:pt>
                <c:pt idx="19268">
                  <c:v>5.2917000000000014E-4</c:v>
                </c:pt>
                <c:pt idx="19269">
                  <c:v>5.2169000000000011E-4</c:v>
                </c:pt>
                <c:pt idx="19270">
                  <c:v>5.3393000000000017E-4</c:v>
                </c:pt>
                <c:pt idx="19271">
                  <c:v>5.2730000000000008E-4</c:v>
                </c:pt>
                <c:pt idx="19272">
                  <c:v>5.3666000000000011E-4</c:v>
                </c:pt>
                <c:pt idx="19273">
                  <c:v>5.2821000000000009E-4</c:v>
                </c:pt>
                <c:pt idx="19274">
                  <c:v>5.2107000000000011E-4</c:v>
                </c:pt>
                <c:pt idx="19275">
                  <c:v>5.3479000000000016E-4</c:v>
                </c:pt>
                <c:pt idx="19276">
                  <c:v>5.4664000000000015E-4</c:v>
                </c:pt>
                <c:pt idx="19277">
                  <c:v>5.3075000000000008E-4</c:v>
                </c:pt>
                <c:pt idx="19278">
                  <c:v>5.4347000000000011E-4</c:v>
                </c:pt>
                <c:pt idx="19279">
                  <c:v>5.2793000000000024E-4</c:v>
                </c:pt>
                <c:pt idx="19280">
                  <c:v>5.1483000000000008E-4</c:v>
                </c:pt>
                <c:pt idx="19281">
                  <c:v>5.2418000000000018E-4</c:v>
                </c:pt>
                <c:pt idx="19282">
                  <c:v>5.2980000000000008E-4</c:v>
                </c:pt>
                <c:pt idx="19283">
                  <c:v>5.358400000000001E-4</c:v>
                </c:pt>
                <c:pt idx="19284">
                  <c:v>5.3167000000000015E-4</c:v>
                </c:pt>
                <c:pt idx="19285">
                  <c:v>5.2605000000000002E-4</c:v>
                </c:pt>
                <c:pt idx="19286">
                  <c:v>5.1740000000000011E-4</c:v>
                </c:pt>
                <c:pt idx="19287">
                  <c:v>5.3541000000000005E-4</c:v>
                </c:pt>
                <c:pt idx="19288">
                  <c:v>5.5350000000000006E-4</c:v>
                </c:pt>
                <c:pt idx="19289">
                  <c:v>5.4220000000000006E-4</c:v>
                </c:pt>
                <c:pt idx="19290">
                  <c:v>5.2543000000000012E-4</c:v>
                </c:pt>
                <c:pt idx="19291">
                  <c:v>5.2605000000000002E-4</c:v>
                </c:pt>
                <c:pt idx="19292">
                  <c:v>5.2884000000000015E-4</c:v>
                </c:pt>
                <c:pt idx="19293">
                  <c:v>5.2107000000000011E-4</c:v>
                </c:pt>
                <c:pt idx="19294">
                  <c:v>5.3139000000000007E-4</c:v>
                </c:pt>
                <c:pt idx="19295">
                  <c:v>5.2503000000000011E-4</c:v>
                </c:pt>
                <c:pt idx="19296">
                  <c:v>5.1483000000000008E-4</c:v>
                </c:pt>
                <c:pt idx="19297">
                  <c:v>5.2481000000000012E-4</c:v>
                </c:pt>
                <c:pt idx="19298">
                  <c:v>5.2356000000000006E-4</c:v>
                </c:pt>
                <c:pt idx="19299">
                  <c:v>5.2793000000000024E-4</c:v>
                </c:pt>
                <c:pt idx="19300">
                  <c:v>5.2917000000000014E-4</c:v>
                </c:pt>
                <c:pt idx="19301">
                  <c:v>5.2668000000000007E-4</c:v>
                </c:pt>
                <c:pt idx="19302">
                  <c:v>5.2757000000000021E-4</c:v>
                </c:pt>
                <c:pt idx="19303">
                  <c:v>5.2821000000000009E-4</c:v>
                </c:pt>
                <c:pt idx="19304">
                  <c:v>5.2730000000000008E-4</c:v>
                </c:pt>
                <c:pt idx="19305">
                  <c:v>5.2605000000000002E-4</c:v>
                </c:pt>
                <c:pt idx="19306">
                  <c:v>5.2418000000000018E-4</c:v>
                </c:pt>
                <c:pt idx="19307">
                  <c:v>5.1982000000000016E-4</c:v>
                </c:pt>
                <c:pt idx="19308">
                  <c:v>5.1795000000000009E-4</c:v>
                </c:pt>
                <c:pt idx="19309">
                  <c:v>5.2605000000000002E-4</c:v>
                </c:pt>
                <c:pt idx="19310">
                  <c:v>5.2668000000000007E-4</c:v>
                </c:pt>
                <c:pt idx="19311">
                  <c:v>5.2668000000000007E-4</c:v>
                </c:pt>
                <c:pt idx="19312">
                  <c:v>5.2757000000000021E-4</c:v>
                </c:pt>
                <c:pt idx="19313">
                  <c:v>5.1544999999999998E-4</c:v>
                </c:pt>
                <c:pt idx="19314">
                  <c:v>5.5537000000000013E-4</c:v>
                </c:pt>
                <c:pt idx="19315">
                  <c:v>5.3790000000000012E-4</c:v>
                </c:pt>
                <c:pt idx="19316">
                  <c:v>5.2855000000000014E-4</c:v>
                </c:pt>
                <c:pt idx="19317">
                  <c:v>5.2044000000000016E-4</c:v>
                </c:pt>
                <c:pt idx="19318">
                  <c:v>5.2503000000000011E-4</c:v>
                </c:pt>
                <c:pt idx="19319">
                  <c:v>5.2917000000000014E-4</c:v>
                </c:pt>
                <c:pt idx="19320">
                  <c:v>5.2793000000000024E-4</c:v>
                </c:pt>
                <c:pt idx="19321">
                  <c:v>5.0859000000000006E-4</c:v>
                </c:pt>
                <c:pt idx="19322">
                  <c:v>5.3647000000000015E-4</c:v>
                </c:pt>
                <c:pt idx="19323">
                  <c:v>5.2980000000000008E-4</c:v>
                </c:pt>
                <c:pt idx="19324">
                  <c:v>5.2855000000000014E-4</c:v>
                </c:pt>
                <c:pt idx="19325">
                  <c:v>5.1732000000000015E-4</c:v>
                </c:pt>
                <c:pt idx="19326">
                  <c:v>5.3167000000000015E-4</c:v>
                </c:pt>
                <c:pt idx="19327">
                  <c:v>5.2605000000000002E-4</c:v>
                </c:pt>
                <c:pt idx="19328">
                  <c:v>5.3075000000000008E-4</c:v>
                </c:pt>
                <c:pt idx="19329">
                  <c:v>5.2855000000000014E-4</c:v>
                </c:pt>
                <c:pt idx="19330">
                  <c:v>5.2185000000000013E-4</c:v>
                </c:pt>
                <c:pt idx="19331">
                  <c:v>5.2418000000000018E-4</c:v>
                </c:pt>
                <c:pt idx="19332">
                  <c:v>5.1358000000000013E-4</c:v>
                </c:pt>
                <c:pt idx="19333">
                  <c:v>5.2730000000000008E-4</c:v>
                </c:pt>
                <c:pt idx="19334">
                  <c:v>5.2855000000000014E-4</c:v>
                </c:pt>
                <c:pt idx="19335">
                  <c:v>5.1544999999999998E-4</c:v>
                </c:pt>
                <c:pt idx="19336">
                  <c:v>5.1795000000000009E-4</c:v>
                </c:pt>
                <c:pt idx="19337">
                  <c:v>5.3479000000000016E-4</c:v>
                </c:pt>
                <c:pt idx="19338">
                  <c:v>5.3202000000000013E-4</c:v>
                </c:pt>
                <c:pt idx="19339">
                  <c:v>5.3104000000000009E-4</c:v>
                </c:pt>
                <c:pt idx="19340">
                  <c:v>5.2917000000000014E-4</c:v>
                </c:pt>
                <c:pt idx="19341">
                  <c:v>5.2566000000000006E-4</c:v>
                </c:pt>
                <c:pt idx="19342">
                  <c:v>5.2481000000000012E-4</c:v>
                </c:pt>
                <c:pt idx="19343">
                  <c:v>5.2668000000000007E-4</c:v>
                </c:pt>
                <c:pt idx="19344">
                  <c:v>5.2793000000000024E-4</c:v>
                </c:pt>
                <c:pt idx="19345">
                  <c:v>5.3229000000000004E-4</c:v>
                </c:pt>
                <c:pt idx="19346">
                  <c:v>5.1795000000000009E-4</c:v>
                </c:pt>
                <c:pt idx="19347">
                  <c:v>4.9924000000000008E-4</c:v>
                </c:pt>
                <c:pt idx="19348">
                  <c:v>5.0984000000000012E-4</c:v>
                </c:pt>
                <c:pt idx="19349">
                  <c:v>5.1867000000000026E-4</c:v>
                </c:pt>
                <c:pt idx="19350">
                  <c:v>5.3104000000000009E-4</c:v>
                </c:pt>
                <c:pt idx="19351">
                  <c:v>5.2980000000000008E-4</c:v>
                </c:pt>
                <c:pt idx="19352">
                  <c:v>5.2231000000000011E-4</c:v>
                </c:pt>
                <c:pt idx="19353">
                  <c:v>5.2376000000000007E-4</c:v>
                </c:pt>
                <c:pt idx="19354">
                  <c:v>5.3666000000000011E-4</c:v>
                </c:pt>
                <c:pt idx="19355">
                  <c:v>5.2058000000000009E-4</c:v>
                </c:pt>
                <c:pt idx="19356">
                  <c:v>5.3167000000000015E-4</c:v>
                </c:pt>
                <c:pt idx="19357">
                  <c:v>5.2605000000000002E-4</c:v>
                </c:pt>
                <c:pt idx="19358">
                  <c:v>5.2503000000000011E-4</c:v>
                </c:pt>
                <c:pt idx="19359">
                  <c:v>5.3104000000000009E-4</c:v>
                </c:pt>
                <c:pt idx="19360">
                  <c:v>5.2231000000000011E-4</c:v>
                </c:pt>
                <c:pt idx="19361">
                  <c:v>5.2730000000000008E-4</c:v>
                </c:pt>
                <c:pt idx="19362">
                  <c:v>5.3790000000000012E-4</c:v>
                </c:pt>
                <c:pt idx="19363">
                  <c:v>5.2884000000000015E-4</c:v>
                </c:pt>
                <c:pt idx="19364">
                  <c:v>5.1982000000000016E-4</c:v>
                </c:pt>
                <c:pt idx="19365">
                  <c:v>5.2730000000000008E-4</c:v>
                </c:pt>
                <c:pt idx="19366">
                  <c:v>5.4220000000000006E-4</c:v>
                </c:pt>
                <c:pt idx="19367">
                  <c:v>5.2418000000000018E-4</c:v>
                </c:pt>
                <c:pt idx="19368">
                  <c:v>5.2543000000000012E-4</c:v>
                </c:pt>
                <c:pt idx="19369">
                  <c:v>5.1994000000000009E-4</c:v>
                </c:pt>
                <c:pt idx="19370">
                  <c:v>4.8801000000000009E-4</c:v>
                </c:pt>
                <c:pt idx="19371">
                  <c:v>5.1358000000000013E-4</c:v>
                </c:pt>
                <c:pt idx="19372">
                  <c:v>5.2884000000000015E-4</c:v>
                </c:pt>
                <c:pt idx="19373">
                  <c:v>5.2121000000000003E-4</c:v>
                </c:pt>
                <c:pt idx="19374">
                  <c:v>5.335400000000001E-4</c:v>
                </c:pt>
                <c:pt idx="19375">
                  <c:v>5.2044000000000016E-4</c:v>
                </c:pt>
                <c:pt idx="19376">
                  <c:v>5.3229000000000004E-4</c:v>
                </c:pt>
                <c:pt idx="19377">
                  <c:v>5.2169000000000011E-4</c:v>
                </c:pt>
                <c:pt idx="19378">
                  <c:v>5.2980000000000008E-4</c:v>
                </c:pt>
                <c:pt idx="19379">
                  <c:v>5.5038000000000016E-4</c:v>
                </c:pt>
                <c:pt idx="19380">
                  <c:v>5.1795000000000009E-4</c:v>
                </c:pt>
                <c:pt idx="19381">
                  <c:v>5.2821000000000009E-4</c:v>
                </c:pt>
                <c:pt idx="19382">
                  <c:v>5.2855000000000014E-4</c:v>
                </c:pt>
                <c:pt idx="19383">
                  <c:v>5.3666000000000011E-4</c:v>
                </c:pt>
                <c:pt idx="19384">
                  <c:v>5.3790000000000012E-4</c:v>
                </c:pt>
                <c:pt idx="19385">
                  <c:v>5.2630000000000016E-4</c:v>
                </c:pt>
                <c:pt idx="19386">
                  <c:v>5.2543000000000012E-4</c:v>
                </c:pt>
                <c:pt idx="19387">
                  <c:v>5.4165000000000018E-4</c:v>
                </c:pt>
                <c:pt idx="19388">
                  <c:v>5.2481000000000012E-4</c:v>
                </c:pt>
                <c:pt idx="19389">
                  <c:v>5.2980000000000008E-4</c:v>
                </c:pt>
                <c:pt idx="19390">
                  <c:v>5.4092000000000018E-4</c:v>
                </c:pt>
                <c:pt idx="19391">
                  <c:v>5.2044000000000016E-4</c:v>
                </c:pt>
                <c:pt idx="19392">
                  <c:v>5.2107000000000011E-4</c:v>
                </c:pt>
                <c:pt idx="19393">
                  <c:v>5.3229000000000004E-4</c:v>
                </c:pt>
                <c:pt idx="19394">
                  <c:v>5.1670000000000004E-4</c:v>
                </c:pt>
                <c:pt idx="19395">
                  <c:v>5.3416000000000021E-4</c:v>
                </c:pt>
                <c:pt idx="19396">
                  <c:v>5.2793000000000024E-4</c:v>
                </c:pt>
                <c:pt idx="19397">
                  <c:v>5.2169000000000011E-4</c:v>
                </c:pt>
                <c:pt idx="19398">
                  <c:v>5.1109000000000007E-4</c:v>
                </c:pt>
                <c:pt idx="19399">
                  <c:v>5.2605000000000002E-4</c:v>
                </c:pt>
                <c:pt idx="19400">
                  <c:v>5.2730000000000008E-4</c:v>
                </c:pt>
                <c:pt idx="19401">
                  <c:v>5.2821000000000009E-4</c:v>
                </c:pt>
                <c:pt idx="19402">
                  <c:v>5.3229000000000004E-4</c:v>
                </c:pt>
                <c:pt idx="19403">
                  <c:v>5.097700000000001E-4</c:v>
                </c:pt>
                <c:pt idx="19404">
                  <c:v>5.3853000000000006E-4</c:v>
                </c:pt>
                <c:pt idx="19405">
                  <c:v>5.2121000000000003E-4</c:v>
                </c:pt>
                <c:pt idx="19406">
                  <c:v>5.2668000000000007E-4</c:v>
                </c:pt>
                <c:pt idx="19407">
                  <c:v>5.3229000000000004E-4</c:v>
                </c:pt>
                <c:pt idx="19408">
                  <c:v>5.4227000000000008E-4</c:v>
                </c:pt>
                <c:pt idx="19409">
                  <c:v>5.4414000000000014E-4</c:v>
                </c:pt>
                <c:pt idx="19410">
                  <c:v>5.2855000000000014E-4</c:v>
                </c:pt>
                <c:pt idx="19411">
                  <c:v>4.9986000000000008E-4</c:v>
                </c:pt>
                <c:pt idx="19412">
                  <c:v>5.1740000000000011E-4</c:v>
                </c:pt>
                <c:pt idx="19413">
                  <c:v>5.2185000000000013E-4</c:v>
                </c:pt>
                <c:pt idx="19414">
                  <c:v>5.2294000000000017E-4</c:v>
                </c:pt>
                <c:pt idx="19415">
                  <c:v>5.2730000000000008E-4</c:v>
                </c:pt>
                <c:pt idx="19416">
                  <c:v>5.3011000000000009E-4</c:v>
                </c:pt>
                <c:pt idx="19417">
                  <c:v>5.2169000000000011E-4</c:v>
                </c:pt>
                <c:pt idx="19418">
                  <c:v>5.2630000000000016E-4</c:v>
                </c:pt>
                <c:pt idx="19419">
                  <c:v>5.3229000000000004E-4</c:v>
                </c:pt>
                <c:pt idx="19420">
                  <c:v>5.1485000000000007E-4</c:v>
                </c:pt>
                <c:pt idx="19421">
                  <c:v>5.2980000000000008E-4</c:v>
                </c:pt>
                <c:pt idx="19422">
                  <c:v>5.3541000000000005E-4</c:v>
                </c:pt>
                <c:pt idx="19423">
                  <c:v>5.335400000000001E-4</c:v>
                </c:pt>
                <c:pt idx="19424">
                  <c:v>5.2543000000000012E-4</c:v>
                </c:pt>
                <c:pt idx="19425">
                  <c:v>5.3229000000000004E-4</c:v>
                </c:pt>
                <c:pt idx="19426">
                  <c:v>5.3902000000000008E-4</c:v>
                </c:pt>
                <c:pt idx="19427">
                  <c:v>5.2668000000000007E-4</c:v>
                </c:pt>
                <c:pt idx="19428">
                  <c:v>5.2605000000000002E-4</c:v>
                </c:pt>
                <c:pt idx="19429">
                  <c:v>5.3167000000000015E-4</c:v>
                </c:pt>
                <c:pt idx="19430">
                  <c:v>5.2376000000000007E-4</c:v>
                </c:pt>
                <c:pt idx="19431">
                  <c:v>5.2543000000000012E-4</c:v>
                </c:pt>
                <c:pt idx="19432">
                  <c:v>5.2793000000000024E-4</c:v>
                </c:pt>
                <c:pt idx="19433">
                  <c:v>5.2917000000000014E-4</c:v>
                </c:pt>
                <c:pt idx="19434">
                  <c:v>5.2107000000000011E-4</c:v>
                </c:pt>
                <c:pt idx="19435">
                  <c:v>5.2543000000000012E-4</c:v>
                </c:pt>
                <c:pt idx="19436">
                  <c:v>5.2605000000000002E-4</c:v>
                </c:pt>
                <c:pt idx="19437">
                  <c:v>5.2668000000000007E-4</c:v>
                </c:pt>
                <c:pt idx="19438">
                  <c:v>5.3075000000000008E-4</c:v>
                </c:pt>
                <c:pt idx="19439">
                  <c:v>5.2980000000000008E-4</c:v>
                </c:pt>
                <c:pt idx="19440">
                  <c:v>5.1612000000000012E-4</c:v>
                </c:pt>
                <c:pt idx="19441">
                  <c:v>5.3041999999999998E-4</c:v>
                </c:pt>
                <c:pt idx="19442">
                  <c:v>5.1544999999999998E-4</c:v>
                </c:pt>
                <c:pt idx="19443">
                  <c:v>5.1296000000000013E-4</c:v>
                </c:pt>
                <c:pt idx="19444">
                  <c:v>5.2668000000000007E-4</c:v>
                </c:pt>
                <c:pt idx="19445">
                  <c:v>5.2917000000000014E-4</c:v>
                </c:pt>
                <c:pt idx="19446">
                  <c:v>5.2793000000000024E-4</c:v>
                </c:pt>
                <c:pt idx="19447">
                  <c:v>5.2730000000000008E-4</c:v>
                </c:pt>
                <c:pt idx="19448">
                  <c:v>5.1358000000000013E-4</c:v>
                </c:pt>
                <c:pt idx="19449">
                  <c:v>5.185700000000001E-4</c:v>
                </c:pt>
                <c:pt idx="19450">
                  <c:v>5.2418000000000018E-4</c:v>
                </c:pt>
                <c:pt idx="19451">
                  <c:v>5.2231000000000011E-4</c:v>
                </c:pt>
                <c:pt idx="19452">
                  <c:v>5.2693000000000011E-4</c:v>
                </c:pt>
                <c:pt idx="19453">
                  <c:v>5.2481000000000012E-4</c:v>
                </c:pt>
                <c:pt idx="19454">
                  <c:v>5.2169000000000011E-4</c:v>
                </c:pt>
                <c:pt idx="19455">
                  <c:v>5.2821000000000009E-4</c:v>
                </c:pt>
                <c:pt idx="19456">
                  <c:v>5.2044000000000016E-4</c:v>
                </c:pt>
                <c:pt idx="19457">
                  <c:v>5.2757000000000021E-4</c:v>
                </c:pt>
                <c:pt idx="19458">
                  <c:v>5.2730000000000008E-4</c:v>
                </c:pt>
                <c:pt idx="19459">
                  <c:v>5.3603000000000006E-4</c:v>
                </c:pt>
                <c:pt idx="19460">
                  <c:v>5.2481000000000012E-4</c:v>
                </c:pt>
                <c:pt idx="19461">
                  <c:v>5.3329000000000007E-4</c:v>
                </c:pt>
                <c:pt idx="19462">
                  <c:v>5.2231000000000011E-4</c:v>
                </c:pt>
                <c:pt idx="19463">
                  <c:v>5.2630000000000016E-4</c:v>
                </c:pt>
                <c:pt idx="19464">
                  <c:v>5.2169000000000011E-4</c:v>
                </c:pt>
                <c:pt idx="19465">
                  <c:v>5.3104000000000009E-4</c:v>
                </c:pt>
                <c:pt idx="19466">
                  <c:v>5.2503000000000011E-4</c:v>
                </c:pt>
                <c:pt idx="19467">
                  <c:v>5.2793000000000024E-4</c:v>
                </c:pt>
                <c:pt idx="19468">
                  <c:v>5.2980000000000008E-4</c:v>
                </c:pt>
                <c:pt idx="19469">
                  <c:v>5.2543000000000012E-4</c:v>
                </c:pt>
                <c:pt idx="19470">
                  <c:v>5.3041999999999998E-4</c:v>
                </c:pt>
                <c:pt idx="19471">
                  <c:v>5.2044000000000016E-4</c:v>
                </c:pt>
                <c:pt idx="19472">
                  <c:v>5.3266000000000012E-4</c:v>
                </c:pt>
                <c:pt idx="19473">
                  <c:v>5.2481000000000012E-4</c:v>
                </c:pt>
                <c:pt idx="19474">
                  <c:v>5.2855000000000014E-4</c:v>
                </c:pt>
                <c:pt idx="19475">
                  <c:v>5.2044000000000016E-4</c:v>
                </c:pt>
                <c:pt idx="19476">
                  <c:v>5.2107000000000011E-4</c:v>
                </c:pt>
                <c:pt idx="19477">
                  <c:v>5.2231000000000011E-4</c:v>
                </c:pt>
                <c:pt idx="19478">
                  <c:v>5.2312000000000018E-4</c:v>
                </c:pt>
                <c:pt idx="19479">
                  <c:v>5.2294000000000017E-4</c:v>
                </c:pt>
                <c:pt idx="19480">
                  <c:v>5.358400000000001E-4</c:v>
                </c:pt>
                <c:pt idx="19481">
                  <c:v>5.2566000000000006E-4</c:v>
                </c:pt>
                <c:pt idx="19482">
                  <c:v>5.3541000000000005E-4</c:v>
                </c:pt>
                <c:pt idx="19483">
                  <c:v>5.2884000000000015E-4</c:v>
                </c:pt>
                <c:pt idx="19484">
                  <c:v>5.3666000000000011E-4</c:v>
                </c:pt>
                <c:pt idx="19485">
                  <c:v>5.1732000000000015E-4</c:v>
                </c:pt>
                <c:pt idx="19486">
                  <c:v>5.2231000000000011E-4</c:v>
                </c:pt>
                <c:pt idx="19487">
                  <c:v>5.2169000000000011E-4</c:v>
                </c:pt>
                <c:pt idx="19488">
                  <c:v>5.2376000000000007E-4</c:v>
                </c:pt>
                <c:pt idx="19489">
                  <c:v>5.2605000000000002E-4</c:v>
                </c:pt>
                <c:pt idx="19490">
                  <c:v>5.3075000000000008E-4</c:v>
                </c:pt>
                <c:pt idx="19491">
                  <c:v>5.2107000000000011E-4</c:v>
                </c:pt>
                <c:pt idx="19492">
                  <c:v>5.1982000000000016E-4</c:v>
                </c:pt>
                <c:pt idx="19493">
                  <c:v>5.2169000000000011E-4</c:v>
                </c:pt>
                <c:pt idx="19494">
                  <c:v>5.2793000000000024E-4</c:v>
                </c:pt>
                <c:pt idx="19495">
                  <c:v>5.2312000000000018E-4</c:v>
                </c:pt>
                <c:pt idx="19496">
                  <c:v>5.2169000000000011E-4</c:v>
                </c:pt>
                <c:pt idx="19497">
                  <c:v>5.1485000000000007E-4</c:v>
                </c:pt>
                <c:pt idx="19498">
                  <c:v>5.2855000000000014E-4</c:v>
                </c:pt>
                <c:pt idx="19499">
                  <c:v>5.2169000000000011E-4</c:v>
                </c:pt>
                <c:pt idx="19500">
                  <c:v>5.1994000000000009E-4</c:v>
                </c:pt>
                <c:pt idx="19501">
                  <c:v>5.2418000000000018E-4</c:v>
                </c:pt>
                <c:pt idx="19502">
                  <c:v>5.2543000000000012E-4</c:v>
                </c:pt>
                <c:pt idx="19503">
                  <c:v>5.2605000000000002E-4</c:v>
                </c:pt>
                <c:pt idx="19504">
                  <c:v>5.3229000000000004E-4</c:v>
                </c:pt>
                <c:pt idx="19505">
                  <c:v>5.2855000000000014E-4</c:v>
                </c:pt>
                <c:pt idx="19506">
                  <c:v>5.2312000000000018E-4</c:v>
                </c:pt>
                <c:pt idx="19507">
                  <c:v>5.2418000000000018E-4</c:v>
                </c:pt>
                <c:pt idx="19508">
                  <c:v>5.2730000000000008E-4</c:v>
                </c:pt>
                <c:pt idx="19509">
                  <c:v>5.2044000000000016E-4</c:v>
                </c:pt>
                <c:pt idx="19510">
                  <c:v>5.2917000000000014E-4</c:v>
                </c:pt>
                <c:pt idx="19511">
                  <c:v>5.2294000000000017E-4</c:v>
                </c:pt>
                <c:pt idx="19512">
                  <c:v>5.2543000000000012E-4</c:v>
                </c:pt>
                <c:pt idx="19513">
                  <c:v>5.3329000000000007E-4</c:v>
                </c:pt>
                <c:pt idx="19514">
                  <c:v>5.2605000000000002E-4</c:v>
                </c:pt>
                <c:pt idx="19515">
                  <c:v>5.2793000000000024E-4</c:v>
                </c:pt>
                <c:pt idx="19516">
                  <c:v>5.1994000000000009E-4</c:v>
                </c:pt>
                <c:pt idx="19517">
                  <c:v>5.2605000000000002E-4</c:v>
                </c:pt>
                <c:pt idx="19518">
                  <c:v>5.3167000000000015E-4</c:v>
                </c:pt>
                <c:pt idx="19519">
                  <c:v>5.2793000000000024E-4</c:v>
                </c:pt>
                <c:pt idx="19520">
                  <c:v>5.2169000000000011E-4</c:v>
                </c:pt>
                <c:pt idx="19521">
                  <c:v>5.2107000000000011E-4</c:v>
                </c:pt>
                <c:pt idx="19522">
                  <c:v>5.1483000000000008E-4</c:v>
                </c:pt>
                <c:pt idx="19523">
                  <c:v>5.2757000000000021E-4</c:v>
                </c:pt>
                <c:pt idx="19524">
                  <c:v>5.2730000000000008E-4</c:v>
                </c:pt>
                <c:pt idx="19525">
                  <c:v>5.2543000000000012E-4</c:v>
                </c:pt>
                <c:pt idx="19526">
                  <c:v>5.3041999999999998E-4</c:v>
                </c:pt>
                <c:pt idx="19527">
                  <c:v>5.2312000000000018E-4</c:v>
                </c:pt>
                <c:pt idx="19528">
                  <c:v>5.2481000000000012E-4</c:v>
                </c:pt>
                <c:pt idx="19529">
                  <c:v>5.2668000000000007E-4</c:v>
                </c:pt>
                <c:pt idx="19530">
                  <c:v>5.3075000000000008E-4</c:v>
                </c:pt>
                <c:pt idx="19531">
                  <c:v>5.2376000000000007E-4</c:v>
                </c:pt>
                <c:pt idx="19532">
                  <c:v>5.2044000000000016E-4</c:v>
                </c:pt>
                <c:pt idx="19533">
                  <c:v>5.1982000000000016E-4</c:v>
                </c:pt>
                <c:pt idx="19534">
                  <c:v>5.2821000000000009E-4</c:v>
                </c:pt>
                <c:pt idx="19535">
                  <c:v>5.2793000000000024E-4</c:v>
                </c:pt>
                <c:pt idx="19536">
                  <c:v>5.2418000000000018E-4</c:v>
                </c:pt>
                <c:pt idx="19537">
                  <c:v>5.2693000000000011E-4</c:v>
                </c:pt>
                <c:pt idx="19538">
                  <c:v>5.2821000000000009E-4</c:v>
                </c:pt>
                <c:pt idx="19539">
                  <c:v>5.3041999999999998E-4</c:v>
                </c:pt>
                <c:pt idx="19540">
                  <c:v>5.2543000000000012E-4</c:v>
                </c:pt>
                <c:pt idx="19541">
                  <c:v>5.2730000000000008E-4</c:v>
                </c:pt>
                <c:pt idx="19542">
                  <c:v>5.2693000000000011E-4</c:v>
                </c:pt>
                <c:pt idx="19543">
                  <c:v>5.2730000000000008E-4</c:v>
                </c:pt>
                <c:pt idx="19544">
                  <c:v>5.2668000000000007E-4</c:v>
                </c:pt>
                <c:pt idx="19545">
                  <c:v>5.2543000000000012E-4</c:v>
                </c:pt>
                <c:pt idx="19546">
                  <c:v>5.1732000000000015E-4</c:v>
                </c:pt>
                <c:pt idx="19547">
                  <c:v>5.1795000000000009E-4</c:v>
                </c:pt>
                <c:pt idx="19548">
                  <c:v>5.3011000000000009E-4</c:v>
                </c:pt>
                <c:pt idx="19549">
                  <c:v>5.2917000000000014E-4</c:v>
                </c:pt>
                <c:pt idx="19550">
                  <c:v>5.2668000000000007E-4</c:v>
                </c:pt>
                <c:pt idx="19551">
                  <c:v>5.2917000000000014E-4</c:v>
                </c:pt>
                <c:pt idx="19552">
                  <c:v>5.3104000000000009E-4</c:v>
                </c:pt>
                <c:pt idx="19553">
                  <c:v>5.2418000000000018E-4</c:v>
                </c:pt>
                <c:pt idx="19554">
                  <c:v>5.2543000000000012E-4</c:v>
                </c:pt>
                <c:pt idx="19555">
                  <c:v>5.2418000000000018E-4</c:v>
                </c:pt>
                <c:pt idx="19556">
                  <c:v>5.2566000000000006E-4</c:v>
                </c:pt>
                <c:pt idx="19557">
                  <c:v>5.1795000000000009E-4</c:v>
                </c:pt>
                <c:pt idx="19558">
                  <c:v>5.1732000000000015E-4</c:v>
                </c:pt>
                <c:pt idx="19559">
                  <c:v>5.2543000000000012E-4</c:v>
                </c:pt>
                <c:pt idx="19560">
                  <c:v>5.1740000000000011E-4</c:v>
                </c:pt>
                <c:pt idx="19561">
                  <c:v>5.1670000000000004E-4</c:v>
                </c:pt>
                <c:pt idx="19562">
                  <c:v>5.1358000000000013E-4</c:v>
                </c:pt>
                <c:pt idx="19563">
                  <c:v>5.2884000000000015E-4</c:v>
                </c:pt>
                <c:pt idx="19564">
                  <c:v>5.3167000000000015E-4</c:v>
                </c:pt>
                <c:pt idx="19565">
                  <c:v>5.2185000000000013E-4</c:v>
                </c:pt>
                <c:pt idx="19566">
                  <c:v>5.2884000000000015E-4</c:v>
                </c:pt>
                <c:pt idx="19567">
                  <c:v>5.3541000000000005E-4</c:v>
                </c:pt>
                <c:pt idx="19568">
                  <c:v>5.2503000000000011E-4</c:v>
                </c:pt>
                <c:pt idx="19569">
                  <c:v>5.191900000000001E-4</c:v>
                </c:pt>
                <c:pt idx="19570">
                  <c:v>5.1732000000000015E-4</c:v>
                </c:pt>
                <c:pt idx="19571">
                  <c:v>5.2605000000000002E-4</c:v>
                </c:pt>
                <c:pt idx="19572">
                  <c:v>5.2294000000000017E-4</c:v>
                </c:pt>
                <c:pt idx="19573">
                  <c:v>5.2418000000000018E-4</c:v>
                </c:pt>
                <c:pt idx="19574">
                  <c:v>5.2107000000000011E-4</c:v>
                </c:pt>
                <c:pt idx="19575">
                  <c:v>5.2439000000000012E-4</c:v>
                </c:pt>
                <c:pt idx="19576">
                  <c:v>5.1608000000000003E-4</c:v>
                </c:pt>
                <c:pt idx="19577">
                  <c:v>5.2980000000000008E-4</c:v>
                </c:pt>
                <c:pt idx="19578">
                  <c:v>5.2231000000000011E-4</c:v>
                </c:pt>
                <c:pt idx="19579">
                  <c:v>5.2730000000000008E-4</c:v>
                </c:pt>
                <c:pt idx="19580">
                  <c:v>5.2980000000000008E-4</c:v>
                </c:pt>
                <c:pt idx="19581">
                  <c:v>5.2757000000000021E-4</c:v>
                </c:pt>
                <c:pt idx="19582">
                  <c:v>5.2605000000000002E-4</c:v>
                </c:pt>
                <c:pt idx="19583">
                  <c:v>5.2503000000000011E-4</c:v>
                </c:pt>
                <c:pt idx="19584">
                  <c:v>5.2543000000000012E-4</c:v>
                </c:pt>
                <c:pt idx="19585">
                  <c:v>5.2821000000000009E-4</c:v>
                </c:pt>
                <c:pt idx="19586">
                  <c:v>5.2793000000000024E-4</c:v>
                </c:pt>
                <c:pt idx="19587">
                  <c:v>5.3229000000000004E-4</c:v>
                </c:pt>
                <c:pt idx="19588">
                  <c:v>5.2044000000000016E-4</c:v>
                </c:pt>
                <c:pt idx="19589">
                  <c:v>5.2044000000000016E-4</c:v>
                </c:pt>
                <c:pt idx="19590">
                  <c:v>5.2356000000000006E-4</c:v>
                </c:pt>
                <c:pt idx="19591">
                  <c:v>5.3520000000000011E-4</c:v>
                </c:pt>
                <c:pt idx="19592">
                  <c:v>5.2376000000000007E-4</c:v>
                </c:pt>
                <c:pt idx="19593">
                  <c:v>5.2107000000000011E-4</c:v>
                </c:pt>
                <c:pt idx="19594">
                  <c:v>5.1233000000000008E-4</c:v>
                </c:pt>
                <c:pt idx="19595">
                  <c:v>5.2169000000000011E-4</c:v>
                </c:pt>
                <c:pt idx="19596">
                  <c:v>5.2481000000000012E-4</c:v>
                </c:pt>
                <c:pt idx="19597">
                  <c:v>5.1982000000000016E-4</c:v>
                </c:pt>
                <c:pt idx="19598">
                  <c:v>5.1544999999999998E-4</c:v>
                </c:pt>
                <c:pt idx="19599">
                  <c:v>5.1358000000000013E-4</c:v>
                </c:pt>
                <c:pt idx="19600">
                  <c:v>5.2248000000000008E-4</c:v>
                </c:pt>
                <c:pt idx="19601">
                  <c:v>5.1483000000000008E-4</c:v>
                </c:pt>
                <c:pt idx="19602">
                  <c:v>5.2107000000000011E-4</c:v>
                </c:pt>
                <c:pt idx="19603">
                  <c:v>5.2418000000000018E-4</c:v>
                </c:pt>
                <c:pt idx="19604">
                  <c:v>5.2356000000000006E-4</c:v>
                </c:pt>
                <c:pt idx="19605">
                  <c:v>5.1795000000000009E-4</c:v>
                </c:pt>
                <c:pt idx="19606">
                  <c:v>5.2630000000000016E-4</c:v>
                </c:pt>
                <c:pt idx="19607">
                  <c:v>5.191900000000001E-4</c:v>
                </c:pt>
                <c:pt idx="19608">
                  <c:v>5.1803000000000016E-4</c:v>
                </c:pt>
                <c:pt idx="19609">
                  <c:v>5.2481000000000012E-4</c:v>
                </c:pt>
                <c:pt idx="19610">
                  <c:v>5.2543000000000012E-4</c:v>
                </c:pt>
                <c:pt idx="19611">
                  <c:v>5.1422000000000013E-4</c:v>
                </c:pt>
                <c:pt idx="19612">
                  <c:v>5.2543000000000012E-4</c:v>
                </c:pt>
                <c:pt idx="19613">
                  <c:v>5.2481000000000012E-4</c:v>
                </c:pt>
                <c:pt idx="19614">
                  <c:v>5.2757000000000021E-4</c:v>
                </c:pt>
                <c:pt idx="19615">
                  <c:v>5.2044000000000016E-4</c:v>
                </c:pt>
                <c:pt idx="19616">
                  <c:v>5.2481000000000012E-4</c:v>
                </c:pt>
                <c:pt idx="19617">
                  <c:v>5.2980000000000008E-4</c:v>
                </c:pt>
                <c:pt idx="19618">
                  <c:v>5.2356000000000006E-4</c:v>
                </c:pt>
                <c:pt idx="19619">
                  <c:v>5.2107000000000011E-4</c:v>
                </c:pt>
                <c:pt idx="19620">
                  <c:v>5.1483000000000008E-4</c:v>
                </c:pt>
                <c:pt idx="19621">
                  <c:v>5.1612000000000012E-4</c:v>
                </c:pt>
                <c:pt idx="19622">
                  <c:v>5.3666000000000011E-4</c:v>
                </c:pt>
                <c:pt idx="19623">
                  <c:v>5.3728000000000011E-4</c:v>
                </c:pt>
                <c:pt idx="19624">
                  <c:v>5.191900000000001E-4</c:v>
                </c:pt>
                <c:pt idx="19625">
                  <c:v>5.2980000000000008E-4</c:v>
                </c:pt>
                <c:pt idx="19626">
                  <c:v>5.2630000000000016E-4</c:v>
                </c:pt>
                <c:pt idx="19627">
                  <c:v>5.2231000000000011E-4</c:v>
                </c:pt>
                <c:pt idx="19628">
                  <c:v>5.3104000000000009E-4</c:v>
                </c:pt>
                <c:pt idx="19629">
                  <c:v>5.2543000000000012E-4</c:v>
                </c:pt>
                <c:pt idx="19630">
                  <c:v>5.2917000000000014E-4</c:v>
                </c:pt>
                <c:pt idx="19631">
                  <c:v>5.2543000000000012E-4</c:v>
                </c:pt>
                <c:pt idx="19632">
                  <c:v>5.2169000000000011E-4</c:v>
                </c:pt>
                <c:pt idx="19633">
                  <c:v>5.2481000000000012E-4</c:v>
                </c:pt>
                <c:pt idx="19634">
                  <c:v>5.1670000000000004E-4</c:v>
                </c:pt>
                <c:pt idx="19635">
                  <c:v>5.2481000000000012E-4</c:v>
                </c:pt>
                <c:pt idx="19636">
                  <c:v>5.1732000000000015E-4</c:v>
                </c:pt>
                <c:pt idx="19637">
                  <c:v>5.1420000000000003E-4</c:v>
                </c:pt>
                <c:pt idx="19638">
                  <c:v>5.185700000000001E-4</c:v>
                </c:pt>
                <c:pt idx="19639">
                  <c:v>5.2231000000000011E-4</c:v>
                </c:pt>
                <c:pt idx="19640">
                  <c:v>5.2418000000000018E-4</c:v>
                </c:pt>
                <c:pt idx="19641">
                  <c:v>5.2044000000000016E-4</c:v>
                </c:pt>
                <c:pt idx="19642">
                  <c:v>5.0922000000000012E-4</c:v>
                </c:pt>
                <c:pt idx="19643">
                  <c:v>5.2376000000000007E-4</c:v>
                </c:pt>
                <c:pt idx="19644">
                  <c:v>5.1670000000000004E-4</c:v>
                </c:pt>
                <c:pt idx="19645">
                  <c:v>5.2044000000000016E-4</c:v>
                </c:pt>
                <c:pt idx="19646">
                  <c:v>5.1929999999999999E-4</c:v>
                </c:pt>
                <c:pt idx="19647">
                  <c:v>5.2107000000000011E-4</c:v>
                </c:pt>
                <c:pt idx="19648">
                  <c:v>5.2605000000000002E-4</c:v>
                </c:pt>
                <c:pt idx="19649">
                  <c:v>5.185700000000001E-4</c:v>
                </c:pt>
                <c:pt idx="19650">
                  <c:v>5.2503000000000011E-4</c:v>
                </c:pt>
                <c:pt idx="19651">
                  <c:v>5.2481000000000012E-4</c:v>
                </c:pt>
                <c:pt idx="19652">
                  <c:v>5.1676000000000001E-4</c:v>
                </c:pt>
                <c:pt idx="19653">
                  <c:v>5.2481000000000012E-4</c:v>
                </c:pt>
                <c:pt idx="19654">
                  <c:v>5.1676000000000001E-4</c:v>
                </c:pt>
                <c:pt idx="19655">
                  <c:v>5.2107000000000011E-4</c:v>
                </c:pt>
                <c:pt idx="19656">
                  <c:v>5.2481000000000012E-4</c:v>
                </c:pt>
                <c:pt idx="19657">
                  <c:v>5.1483000000000008E-4</c:v>
                </c:pt>
                <c:pt idx="19658">
                  <c:v>5.1803000000000016E-4</c:v>
                </c:pt>
                <c:pt idx="19659">
                  <c:v>5.2231000000000011E-4</c:v>
                </c:pt>
                <c:pt idx="19660">
                  <c:v>5.2668000000000007E-4</c:v>
                </c:pt>
                <c:pt idx="19661">
                  <c:v>5.2356000000000006E-4</c:v>
                </c:pt>
                <c:pt idx="19662">
                  <c:v>5.185700000000001E-4</c:v>
                </c:pt>
                <c:pt idx="19663">
                  <c:v>5.2543000000000012E-4</c:v>
                </c:pt>
                <c:pt idx="19664">
                  <c:v>5.3104000000000009E-4</c:v>
                </c:pt>
                <c:pt idx="19665">
                  <c:v>5.2107000000000011E-4</c:v>
                </c:pt>
                <c:pt idx="19666">
                  <c:v>5.185700000000001E-4</c:v>
                </c:pt>
                <c:pt idx="19667">
                  <c:v>5.1170999999999996E-4</c:v>
                </c:pt>
                <c:pt idx="19668">
                  <c:v>5.2185000000000013E-4</c:v>
                </c:pt>
                <c:pt idx="19669">
                  <c:v>5.191900000000001E-4</c:v>
                </c:pt>
                <c:pt idx="19670">
                  <c:v>5.2169000000000011E-4</c:v>
                </c:pt>
                <c:pt idx="19671">
                  <c:v>5.1544999999999998E-4</c:v>
                </c:pt>
                <c:pt idx="19672">
                  <c:v>5.2980000000000008E-4</c:v>
                </c:pt>
                <c:pt idx="19673">
                  <c:v>5.1982000000000016E-4</c:v>
                </c:pt>
                <c:pt idx="19674">
                  <c:v>5.1795000000000009E-4</c:v>
                </c:pt>
                <c:pt idx="19675">
                  <c:v>5.2668000000000007E-4</c:v>
                </c:pt>
                <c:pt idx="19676">
                  <c:v>5.2312000000000018E-4</c:v>
                </c:pt>
                <c:pt idx="19677">
                  <c:v>5.2107000000000011E-4</c:v>
                </c:pt>
                <c:pt idx="19678">
                  <c:v>5.191900000000001E-4</c:v>
                </c:pt>
                <c:pt idx="19679">
                  <c:v>5.2121000000000003E-4</c:v>
                </c:pt>
                <c:pt idx="19680">
                  <c:v>5.185700000000001E-4</c:v>
                </c:pt>
                <c:pt idx="19681">
                  <c:v>5.2356000000000006E-4</c:v>
                </c:pt>
                <c:pt idx="19682">
                  <c:v>5.2793000000000024E-4</c:v>
                </c:pt>
                <c:pt idx="19683">
                  <c:v>5.1544999999999998E-4</c:v>
                </c:pt>
                <c:pt idx="19684">
                  <c:v>5.1483000000000008E-4</c:v>
                </c:pt>
                <c:pt idx="19685">
                  <c:v>5.1670000000000004E-4</c:v>
                </c:pt>
                <c:pt idx="19686">
                  <c:v>5.191900000000001E-4</c:v>
                </c:pt>
                <c:pt idx="19687">
                  <c:v>5.2793000000000024E-4</c:v>
                </c:pt>
                <c:pt idx="19688">
                  <c:v>5.2312000000000018E-4</c:v>
                </c:pt>
                <c:pt idx="19689">
                  <c:v>5.185700000000001E-4</c:v>
                </c:pt>
                <c:pt idx="19690">
                  <c:v>5.1994000000000009E-4</c:v>
                </c:pt>
                <c:pt idx="19691">
                  <c:v>5.1358000000000013E-4</c:v>
                </c:pt>
                <c:pt idx="19692">
                  <c:v>5.2566000000000006E-4</c:v>
                </c:pt>
                <c:pt idx="19693">
                  <c:v>5.1420000000000003E-4</c:v>
                </c:pt>
                <c:pt idx="19694">
                  <c:v>5.2605000000000002E-4</c:v>
                </c:pt>
                <c:pt idx="19695">
                  <c:v>5.1994000000000009E-4</c:v>
                </c:pt>
                <c:pt idx="19696">
                  <c:v>5.185700000000001E-4</c:v>
                </c:pt>
                <c:pt idx="19697">
                  <c:v>5.2793000000000024E-4</c:v>
                </c:pt>
                <c:pt idx="19698">
                  <c:v>5.2418000000000018E-4</c:v>
                </c:pt>
                <c:pt idx="19699">
                  <c:v>5.1422000000000013E-4</c:v>
                </c:pt>
                <c:pt idx="19700">
                  <c:v>5.2668000000000007E-4</c:v>
                </c:pt>
                <c:pt idx="19701">
                  <c:v>5.1420000000000003E-4</c:v>
                </c:pt>
                <c:pt idx="19702">
                  <c:v>5.2185000000000013E-4</c:v>
                </c:pt>
                <c:pt idx="19703">
                  <c:v>5.2044000000000016E-4</c:v>
                </c:pt>
                <c:pt idx="19704">
                  <c:v>5.2605000000000002E-4</c:v>
                </c:pt>
                <c:pt idx="19705">
                  <c:v>5.2231000000000011E-4</c:v>
                </c:pt>
                <c:pt idx="19706">
                  <c:v>5.1982000000000016E-4</c:v>
                </c:pt>
                <c:pt idx="19707">
                  <c:v>5.1795000000000009E-4</c:v>
                </c:pt>
                <c:pt idx="19708">
                  <c:v>5.1803000000000016E-4</c:v>
                </c:pt>
                <c:pt idx="19709">
                  <c:v>5.2980000000000008E-4</c:v>
                </c:pt>
                <c:pt idx="19710">
                  <c:v>5.2376000000000007E-4</c:v>
                </c:pt>
                <c:pt idx="19711">
                  <c:v>5.3104000000000009E-4</c:v>
                </c:pt>
                <c:pt idx="19712">
                  <c:v>5.2044000000000016E-4</c:v>
                </c:pt>
                <c:pt idx="19713">
                  <c:v>5.2044000000000016E-4</c:v>
                </c:pt>
                <c:pt idx="19714">
                  <c:v>5.2356000000000006E-4</c:v>
                </c:pt>
                <c:pt idx="19715">
                  <c:v>5.2757000000000021E-4</c:v>
                </c:pt>
                <c:pt idx="19716">
                  <c:v>5.1929999999999999E-4</c:v>
                </c:pt>
                <c:pt idx="19717">
                  <c:v>5.1358000000000013E-4</c:v>
                </c:pt>
                <c:pt idx="19718">
                  <c:v>5.2668000000000007E-4</c:v>
                </c:pt>
                <c:pt idx="19719">
                  <c:v>5.1994000000000009E-4</c:v>
                </c:pt>
                <c:pt idx="19720">
                  <c:v>5.2231000000000011E-4</c:v>
                </c:pt>
                <c:pt idx="19721">
                  <c:v>5.185700000000001E-4</c:v>
                </c:pt>
                <c:pt idx="19722">
                  <c:v>5.1483000000000008E-4</c:v>
                </c:pt>
                <c:pt idx="19723">
                  <c:v>5.4092000000000018E-4</c:v>
                </c:pt>
                <c:pt idx="19724">
                  <c:v>5.1994000000000009E-4</c:v>
                </c:pt>
                <c:pt idx="19725">
                  <c:v>5.2312000000000018E-4</c:v>
                </c:pt>
                <c:pt idx="19726">
                  <c:v>5.2543000000000012E-4</c:v>
                </c:pt>
                <c:pt idx="19727">
                  <c:v>5.2855000000000014E-4</c:v>
                </c:pt>
                <c:pt idx="19728">
                  <c:v>5.1867000000000026E-4</c:v>
                </c:pt>
                <c:pt idx="19729">
                  <c:v>5.2294000000000017E-4</c:v>
                </c:pt>
                <c:pt idx="19730">
                  <c:v>5.1485000000000007E-4</c:v>
                </c:pt>
                <c:pt idx="19731">
                  <c:v>5.191900000000001E-4</c:v>
                </c:pt>
                <c:pt idx="19732">
                  <c:v>5.1608000000000003E-4</c:v>
                </c:pt>
                <c:pt idx="19733">
                  <c:v>5.1740000000000011E-4</c:v>
                </c:pt>
                <c:pt idx="19734">
                  <c:v>5.1046000000000012E-4</c:v>
                </c:pt>
                <c:pt idx="19735">
                  <c:v>5.1104000000000004E-4</c:v>
                </c:pt>
                <c:pt idx="19736">
                  <c:v>5.2912000000000022E-4</c:v>
                </c:pt>
                <c:pt idx="19737">
                  <c:v>5.191900000000001E-4</c:v>
                </c:pt>
                <c:pt idx="19738">
                  <c:v>5.2481000000000012E-4</c:v>
                </c:pt>
                <c:pt idx="19739">
                  <c:v>5.1982000000000016E-4</c:v>
                </c:pt>
                <c:pt idx="19740">
                  <c:v>5.191900000000001E-4</c:v>
                </c:pt>
                <c:pt idx="19741">
                  <c:v>5.1040000000000015E-4</c:v>
                </c:pt>
                <c:pt idx="19742">
                  <c:v>5.2356000000000006E-4</c:v>
                </c:pt>
                <c:pt idx="19743">
                  <c:v>5.1358000000000013E-4</c:v>
                </c:pt>
                <c:pt idx="19744">
                  <c:v>5.0859000000000006E-4</c:v>
                </c:pt>
                <c:pt idx="19745">
                  <c:v>5.1422000000000013E-4</c:v>
                </c:pt>
                <c:pt idx="19746">
                  <c:v>5.1929999999999999E-4</c:v>
                </c:pt>
                <c:pt idx="19747">
                  <c:v>5.3291000000000015E-4</c:v>
                </c:pt>
                <c:pt idx="19748">
                  <c:v>5.3728000000000011E-4</c:v>
                </c:pt>
                <c:pt idx="19749">
                  <c:v>5.2107000000000011E-4</c:v>
                </c:pt>
                <c:pt idx="19750">
                  <c:v>5.1544999999999998E-4</c:v>
                </c:pt>
                <c:pt idx="19751">
                  <c:v>5.2730000000000008E-4</c:v>
                </c:pt>
                <c:pt idx="19752">
                  <c:v>5.2481000000000012E-4</c:v>
                </c:pt>
                <c:pt idx="19753">
                  <c:v>5.2044000000000016E-4</c:v>
                </c:pt>
                <c:pt idx="19754">
                  <c:v>5.1982000000000016E-4</c:v>
                </c:pt>
                <c:pt idx="19755">
                  <c:v>5.2169000000000011E-4</c:v>
                </c:pt>
                <c:pt idx="19756">
                  <c:v>5.2730000000000008E-4</c:v>
                </c:pt>
                <c:pt idx="19757">
                  <c:v>5.3202000000000013E-4</c:v>
                </c:pt>
                <c:pt idx="19758">
                  <c:v>5.3041999999999998E-4</c:v>
                </c:pt>
                <c:pt idx="19759">
                  <c:v>5.1803000000000016E-4</c:v>
                </c:pt>
                <c:pt idx="19760">
                  <c:v>5.2605000000000002E-4</c:v>
                </c:pt>
                <c:pt idx="19761">
                  <c:v>5.2503000000000011E-4</c:v>
                </c:pt>
                <c:pt idx="19762">
                  <c:v>5.2169000000000011E-4</c:v>
                </c:pt>
                <c:pt idx="19763">
                  <c:v>5.1982000000000016E-4</c:v>
                </c:pt>
                <c:pt idx="19764">
                  <c:v>5.3329000000000007E-4</c:v>
                </c:pt>
                <c:pt idx="19765">
                  <c:v>5.2917000000000014E-4</c:v>
                </c:pt>
                <c:pt idx="19766">
                  <c:v>5.2605000000000002E-4</c:v>
                </c:pt>
                <c:pt idx="19767">
                  <c:v>5.2884000000000015E-4</c:v>
                </c:pt>
                <c:pt idx="19768">
                  <c:v>5.3229000000000004E-4</c:v>
                </c:pt>
                <c:pt idx="19769">
                  <c:v>5.2481000000000012E-4</c:v>
                </c:pt>
                <c:pt idx="19770">
                  <c:v>5.2980000000000008E-4</c:v>
                </c:pt>
                <c:pt idx="19771">
                  <c:v>5.2044000000000016E-4</c:v>
                </c:pt>
                <c:pt idx="19772">
                  <c:v>5.2730000000000008E-4</c:v>
                </c:pt>
                <c:pt idx="19773">
                  <c:v>5.2044000000000016E-4</c:v>
                </c:pt>
                <c:pt idx="19774">
                  <c:v>5.2312000000000018E-4</c:v>
                </c:pt>
                <c:pt idx="19775">
                  <c:v>5.2630000000000016E-4</c:v>
                </c:pt>
                <c:pt idx="19776">
                  <c:v>5.2543000000000012E-4</c:v>
                </c:pt>
                <c:pt idx="19777">
                  <c:v>5.2439000000000012E-4</c:v>
                </c:pt>
                <c:pt idx="19778">
                  <c:v>5.2107000000000011E-4</c:v>
                </c:pt>
                <c:pt idx="19779">
                  <c:v>5.2185000000000013E-4</c:v>
                </c:pt>
                <c:pt idx="19780">
                  <c:v>5.2980000000000008E-4</c:v>
                </c:pt>
                <c:pt idx="19781">
                  <c:v>5.3041999999999998E-4</c:v>
                </c:pt>
                <c:pt idx="19782">
                  <c:v>5.1982000000000016E-4</c:v>
                </c:pt>
                <c:pt idx="19783">
                  <c:v>5.2693000000000011E-4</c:v>
                </c:pt>
                <c:pt idx="19784">
                  <c:v>5.2605000000000002E-4</c:v>
                </c:pt>
                <c:pt idx="19785">
                  <c:v>5.2693000000000011E-4</c:v>
                </c:pt>
                <c:pt idx="19786">
                  <c:v>5.2356000000000006E-4</c:v>
                </c:pt>
                <c:pt idx="19787">
                  <c:v>5.2730000000000008E-4</c:v>
                </c:pt>
                <c:pt idx="19788">
                  <c:v>5.2566000000000006E-4</c:v>
                </c:pt>
                <c:pt idx="19789">
                  <c:v>5.2356000000000006E-4</c:v>
                </c:pt>
                <c:pt idx="19790">
                  <c:v>5.2917000000000014E-4</c:v>
                </c:pt>
                <c:pt idx="19791">
                  <c:v>5.2917000000000014E-4</c:v>
                </c:pt>
                <c:pt idx="19792">
                  <c:v>5.2793000000000024E-4</c:v>
                </c:pt>
                <c:pt idx="19793">
                  <c:v>5.2855000000000014E-4</c:v>
                </c:pt>
                <c:pt idx="19794">
                  <c:v>5.2481000000000012E-4</c:v>
                </c:pt>
                <c:pt idx="19795">
                  <c:v>5.3041999999999998E-4</c:v>
                </c:pt>
                <c:pt idx="19796">
                  <c:v>5.3479000000000016E-4</c:v>
                </c:pt>
                <c:pt idx="19797">
                  <c:v>5.2439000000000012E-4</c:v>
                </c:pt>
                <c:pt idx="19798">
                  <c:v>5.2294000000000017E-4</c:v>
                </c:pt>
                <c:pt idx="19799">
                  <c:v>5.1867000000000026E-4</c:v>
                </c:pt>
                <c:pt idx="19800">
                  <c:v>5.2821000000000009E-4</c:v>
                </c:pt>
                <c:pt idx="19801">
                  <c:v>5.2855000000000014E-4</c:v>
                </c:pt>
                <c:pt idx="19802">
                  <c:v>5.2231000000000011E-4</c:v>
                </c:pt>
                <c:pt idx="19803">
                  <c:v>5.2605000000000002E-4</c:v>
                </c:pt>
                <c:pt idx="19804">
                  <c:v>5.3291000000000015E-4</c:v>
                </c:pt>
                <c:pt idx="19805">
                  <c:v>5.2793000000000024E-4</c:v>
                </c:pt>
                <c:pt idx="19806">
                  <c:v>5.3229000000000004E-4</c:v>
                </c:pt>
                <c:pt idx="19807">
                  <c:v>5.2668000000000007E-4</c:v>
                </c:pt>
                <c:pt idx="19808">
                  <c:v>5.3011000000000009E-4</c:v>
                </c:pt>
                <c:pt idx="19809">
                  <c:v>5.3104000000000009E-4</c:v>
                </c:pt>
                <c:pt idx="19810">
                  <c:v>5.2418000000000018E-4</c:v>
                </c:pt>
                <c:pt idx="19811">
                  <c:v>5.2231000000000011E-4</c:v>
                </c:pt>
                <c:pt idx="19812">
                  <c:v>5.2503000000000011E-4</c:v>
                </c:pt>
                <c:pt idx="19813">
                  <c:v>5.2917000000000014E-4</c:v>
                </c:pt>
                <c:pt idx="19814">
                  <c:v>5.1358000000000013E-4</c:v>
                </c:pt>
                <c:pt idx="19815">
                  <c:v>5.2107000000000011E-4</c:v>
                </c:pt>
                <c:pt idx="19816">
                  <c:v>5.2294000000000017E-4</c:v>
                </c:pt>
                <c:pt idx="19817">
                  <c:v>5.2185000000000013E-4</c:v>
                </c:pt>
                <c:pt idx="19818">
                  <c:v>5.1795000000000009E-4</c:v>
                </c:pt>
                <c:pt idx="19819">
                  <c:v>5.191900000000001E-4</c:v>
                </c:pt>
                <c:pt idx="19820">
                  <c:v>5.1109000000000007E-4</c:v>
                </c:pt>
                <c:pt idx="19821">
                  <c:v>5.1670000000000004E-4</c:v>
                </c:pt>
                <c:pt idx="19822">
                  <c:v>5.0734000000000011E-4</c:v>
                </c:pt>
                <c:pt idx="19823">
                  <c:v>5.1420000000000003E-4</c:v>
                </c:pt>
                <c:pt idx="19824">
                  <c:v>5.1358000000000013E-4</c:v>
                </c:pt>
                <c:pt idx="19825">
                  <c:v>5.097700000000001E-4</c:v>
                </c:pt>
                <c:pt idx="19826">
                  <c:v>5.2107000000000011E-4</c:v>
                </c:pt>
                <c:pt idx="19827">
                  <c:v>5.2294000000000017E-4</c:v>
                </c:pt>
                <c:pt idx="19828">
                  <c:v>5.2044000000000016E-4</c:v>
                </c:pt>
                <c:pt idx="19829">
                  <c:v>5.1994000000000009E-4</c:v>
                </c:pt>
                <c:pt idx="19830">
                  <c:v>5.185700000000001E-4</c:v>
                </c:pt>
                <c:pt idx="19831">
                  <c:v>5.2169000000000011E-4</c:v>
                </c:pt>
                <c:pt idx="19832">
                  <c:v>5.2231000000000011E-4</c:v>
                </c:pt>
                <c:pt idx="19833">
                  <c:v>5.1994000000000009E-4</c:v>
                </c:pt>
                <c:pt idx="19834">
                  <c:v>5.2566000000000006E-4</c:v>
                </c:pt>
                <c:pt idx="19835">
                  <c:v>5.2605000000000002E-4</c:v>
                </c:pt>
                <c:pt idx="19836">
                  <c:v>5.1485000000000007E-4</c:v>
                </c:pt>
                <c:pt idx="19837">
                  <c:v>5.1608000000000003E-4</c:v>
                </c:pt>
                <c:pt idx="19838">
                  <c:v>5.1544999999999998E-4</c:v>
                </c:pt>
                <c:pt idx="19839">
                  <c:v>5.1608000000000003E-4</c:v>
                </c:pt>
                <c:pt idx="19840">
                  <c:v>5.2058000000000009E-4</c:v>
                </c:pt>
                <c:pt idx="19841">
                  <c:v>4.9986000000000008E-4</c:v>
                </c:pt>
                <c:pt idx="19842">
                  <c:v>5.1867000000000026E-4</c:v>
                </c:pt>
                <c:pt idx="19843">
                  <c:v>5.1982000000000016E-4</c:v>
                </c:pt>
                <c:pt idx="19844">
                  <c:v>5.2294000000000017E-4</c:v>
                </c:pt>
                <c:pt idx="19845">
                  <c:v>5.3291000000000015E-4</c:v>
                </c:pt>
                <c:pt idx="19846">
                  <c:v>5.335400000000001E-4</c:v>
                </c:pt>
                <c:pt idx="19847">
                  <c:v>5.2356000000000006E-4</c:v>
                </c:pt>
                <c:pt idx="19848">
                  <c:v>5.185700000000001E-4</c:v>
                </c:pt>
                <c:pt idx="19849">
                  <c:v>5.1422000000000013E-4</c:v>
                </c:pt>
                <c:pt idx="19850">
                  <c:v>5.0786000000000006E-4</c:v>
                </c:pt>
                <c:pt idx="19851">
                  <c:v>5.1740000000000011E-4</c:v>
                </c:pt>
                <c:pt idx="19852">
                  <c:v>5.2169000000000011E-4</c:v>
                </c:pt>
                <c:pt idx="19853">
                  <c:v>5.1544999999999998E-4</c:v>
                </c:pt>
                <c:pt idx="19854">
                  <c:v>5.1612000000000012E-4</c:v>
                </c:pt>
                <c:pt idx="19855">
                  <c:v>5.0984000000000012E-4</c:v>
                </c:pt>
                <c:pt idx="19856">
                  <c:v>5.2107000000000011E-4</c:v>
                </c:pt>
                <c:pt idx="19857">
                  <c:v>5.2356000000000006E-4</c:v>
                </c:pt>
                <c:pt idx="19858">
                  <c:v>5.1867000000000026E-4</c:v>
                </c:pt>
                <c:pt idx="19859">
                  <c:v>5.1420000000000003E-4</c:v>
                </c:pt>
                <c:pt idx="19860">
                  <c:v>5.2693000000000011E-4</c:v>
                </c:pt>
                <c:pt idx="19861">
                  <c:v>5.2543000000000012E-4</c:v>
                </c:pt>
                <c:pt idx="19862">
                  <c:v>5.2231000000000011E-4</c:v>
                </c:pt>
                <c:pt idx="19863">
                  <c:v>5.1982000000000016E-4</c:v>
                </c:pt>
                <c:pt idx="19864">
                  <c:v>5.1803000000000016E-4</c:v>
                </c:pt>
                <c:pt idx="19865">
                  <c:v>5.2481000000000012E-4</c:v>
                </c:pt>
                <c:pt idx="19866">
                  <c:v>5.1358000000000013E-4</c:v>
                </c:pt>
                <c:pt idx="19867">
                  <c:v>5.185700000000001E-4</c:v>
                </c:pt>
                <c:pt idx="19868">
                  <c:v>5.185700000000001E-4</c:v>
                </c:pt>
                <c:pt idx="19869">
                  <c:v>5.2294000000000017E-4</c:v>
                </c:pt>
                <c:pt idx="19870">
                  <c:v>5.1676000000000001E-4</c:v>
                </c:pt>
                <c:pt idx="19871">
                  <c:v>5.191900000000001E-4</c:v>
                </c:pt>
                <c:pt idx="19872">
                  <c:v>5.1670000000000004E-4</c:v>
                </c:pt>
                <c:pt idx="19873">
                  <c:v>5.2605000000000002E-4</c:v>
                </c:pt>
                <c:pt idx="19874">
                  <c:v>5.1795000000000009E-4</c:v>
                </c:pt>
                <c:pt idx="19875">
                  <c:v>5.191900000000001E-4</c:v>
                </c:pt>
                <c:pt idx="19876">
                  <c:v>5.1795000000000009E-4</c:v>
                </c:pt>
                <c:pt idx="19877">
                  <c:v>5.2668000000000007E-4</c:v>
                </c:pt>
                <c:pt idx="19878">
                  <c:v>5.2107000000000011E-4</c:v>
                </c:pt>
                <c:pt idx="19879">
                  <c:v>5.2169000000000011E-4</c:v>
                </c:pt>
                <c:pt idx="19880">
                  <c:v>5.1358000000000013E-4</c:v>
                </c:pt>
                <c:pt idx="19881">
                  <c:v>5.185700000000001E-4</c:v>
                </c:pt>
                <c:pt idx="19882">
                  <c:v>5.1670000000000004E-4</c:v>
                </c:pt>
                <c:pt idx="19883">
                  <c:v>5.2231000000000011E-4</c:v>
                </c:pt>
                <c:pt idx="19884">
                  <c:v>5.1295000000000008E-4</c:v>
                </c:pt>
                <c:pt idx="19885">
                  <c:v>5.1982000000000016E-4</c:v>
                </c:pt>
                <c:pt idx="19886">
                  <c:v>5.1670000000000004E-4</c:v>
                </c:pt>
                <c:pt idx="19887">
                  <c:v>5.185700000000001E-4</c:v>
                </c:pt>
                <c:pt idx="19888">
                  <c:v>5.1109000000000007E-4</c:v>
                </c:pt>
                <c:pt idx="19889">
                  <c:v>5.1982000000000016E-4</c:v>
                </c:pt>
                <c:pt idx="19890">
                  <c:v>5.1608000000000003E-4</c:v>
                </c:pt>
                <c:pt idx="19891">
                  <c:v>5.1676000000000001E-4</c:v>
                </c:pt>
                <c:pt idx="19892">
                  <c:v>5.1982000000000016E-4</c:v>
                </c:pt>
                <c:pt idx="19893">
                  <c:v>5.2058000000000009E-4</c:v>
                </c:pt>
                <c:pt idx="19894">
                  <c:v>5.2917000000000014E-4</c:v>
                </c:pt>
                <c:pt idx="19895">
                  <c:v>5.2044000000000016E-4</c:v>
                </c:pt>
                <c:pt idx="19896">
                  <c:v>5.1982000000000016E-4</c:v>
                </c:pt>
                <c:pt idx="19897">
                  <c:v>5.2058000000000009E-4</c:v>
                </c:pt>
                <c:pt idx="19898">
                  <c:v>5.1608000000000003E-4</c:v>
                </c:pt>
                <c:pt idx="19899">
                  <c:v>5.1867000000000026E-4</c:v>
                </c:pt>
                <c:pt idx="19900">
                  <c:v>5.1676000000000001E-4</c:v>
                </c:pt>
                <c:pt idx="19901">
                  <c:v>5.2543000000000012E-4</c:v>
                </c:pt>
                <c:pt idx="19902">
                  <c:v>5.3291000000000015E-4</c:v>
                </c:pt>
                <c:pt idx="19903">
                  <c:v>5.2356000000000006E-4</c:v>
                </c:pt>
                <c:pt idx="19904">
                  <c:v>5.2231000000000011E-4</c:v>
                </c:pt>
                <c:pt idx="19905">
                  <c:v>5.1982000000000016E-4</c:v>
                </c:pt>
                <c:pt idx="19906">
                  <c:v>5.1982000000000016E-4</c:v>
                </c:pt>
                <c:pt idx="19907">
                  <c:v>5.2231000000000011E-4</c:v>
                </c:pt>
                <c:pt idx="19908">
                  <c:v>5.3291000000000015E-4</c:v>
                </c:pt>
                <c:pt idx="19909">
                  <c:v>5.2757000000000021E-4</c:v>
                </c:pt>
                <c:pt idx="19910">
                  <c:v>5.2793000000000024E-4</c:v>
                </c:pt>
                <c:pt idx="19911">
                  <c:v>5.2044000000000016E-4</c:v>
                </c:pt>
                <c:pt idx="19912">
                  <c:v>5.2231000000000011E-4</c:v>
                </c:pt>
                <c:pt idx="19913">
                  <c:v>5.2481000000000012E-4</c:v>
                </c:pt>
                <c:pt idx="19914">
                  <c:v>5.2356000000000006E-4</c:v>
                </c:pt>
                <c:pt idx="19915">
                  <c:v>5.2481000000000012E-4</c:v>
                </c:pt>
                <c:pt idx="19916">
                  <c:v>5.1483000000000008E-4</c:v>
                </c:pt>
                <c:pt idx="19917">
                  <c:v>5.2312000000000018E-4</c:v>
                </c:pt>
                <c:pt idx="19918">
                  <c:v>5.191900000000001E-4</c:v>
                </c:pt>
                <c:pt idx="19919">
                  <c:v>5.1296000000000013E-4</c:v>
                </c:pt>
                <c:pt idx="19920">
                  <c:v>5.3104000000000009E-4</c:v>
                </c:pt>
                <c:pt idx="19921">
                  <c:v>5.2044000000000016E-4</c:v>
                </c:pt>
                <c:pt idx="19922">
                  <c:v>5.1670000000000004E-4</c:v>
                </c:pt>
                <c:pt idx="19923">
                  <c:v>5.0984000000000012E-4</c:v>
                </c:pt>
                <c:pt idx="19924">
                  <c:v>5.1167000000000009E-4</c:v>
                </c:pt>
                <c:pt idx="19925">
                  <c:v>5.2107000000000011E-4</c:v>
                </c:pt>
                <c:pt idx="19926">
                  <c:v>5.1732000000000015E-4</c:v>
                </c:pt>
                <c:pt idx="19927">
                  <c:v>5.1670000000000004E-4</c:v>
                </c:pt>
                <c:pt idx="19928">
                  <c:v>5.2044000000000016E-4</c:v>
                </c:pt>
                <c:pt idx="19929">
                  <c:v>5.2185000000000013E-4</c:v>
                </c:pt>
                <c:pt idx="19930">
                  <c:v>5.1109000000000007E-4</c:v>
                </c:pt>
                <c:pt idx="19931">
                  <c:v>5.1867000000000026E-4</c:v>
                </c:pt>
                <c:pt idx="19932">
                  <c:v>5.1795000000000009E-4</c:v>
                </c:pt>
                <c:pt idx="19933">
                  <c:v>5.2044000000000016E-4</c:v>
                </c:pt>
                <c:pt idx="19934">
                  <c:v>5.2231000000000011E-4</c:v>
                </c:pt>
                <c:pt idx="19935">
                  <c:v>5.2605000000000002E-4</c:v>
                </c:pt>
                <c:pt idx="19936">
                  <c:v>5.1485000000000007E-4</c:v>
                </c:pt>
                <c:pt idx="19937">
                  <c:v>5.1296000000000013E-4</c:v>
                </c:pt>
                <c:pt idx="19938">
                  <c:v>5.1670000000000004E-4</c:v>
                </c:pt>
                <c:pt idx="19939">
                  <c:v>5.2757000000000021E-4</c:v>
                </c:pt>
                <c:pt idx="19940">
                  <c:v>5.1994000000000009E-4</c:v>
                </c:pt>
                <c:pt idx="19941">
                  <c:v>5.1994000000000009E-4</c:v>
                </c:pt>
                <c:pt idx="19942">
                  <c:v>5.1795000000000009E-4</c:v>
                </c:pt>
                <c:pt idx="19943">
                  <c:v>5.1670000000000004E-4</c:v>
                </c:pt>
                <c:pt idx="19944">
                  <c:v>5.3041999999999998E-4</c:v>
                </c:pt>
                <c:pt idx="19945">
                  <c:v>5.1795000000000009E-4</c:v>
                </c:pt>
                <c:pt idx="19946">
                  <c:v>5.1358000000000013E-4</c:v>
                </c:pt>
                <c:pt idx="19947">
                  <c:v>5.1233000000000008E-4</c:v>
                </c:pt>
                <c:pt idx="19948">
                  <c:v>5.2757000000000021E-4</c:v>
                </c:pt>
                <c:pt idx="19949">
                  <c:v>5.1109000000000007E-4</c:v>
                </c:pt>
                <c:pt idx="19950">
                  <c:v>5.1046000000000012E-4</c:v>
                </c:pt>
                <c:pt idx="19951">
                  <c:v>5.1233000000000008E-4</c:v>
                </c:pt>
                <c:pt idx="19952">
                  <c:v>5.2948000000000003E-4</c:v>
                </c:pt>
                <c:pt idx="19953">
                  <c:v>5.1483000000000008E-4</c:v>
                </c:pt>
                <c:pt idx="19954">
                  <c:v>5.1296000000000013E-4</c:v>
                </c:pt>
                <c:pt idx="19955">
                  <c:v>5.1740000000000011E-4</c:v>
                </c:pt>
                <c:pt idx="19956">
                  <c:v>5.1740000000000011E-4</c:v>
                </c:pt>
                <c:pt idx="19957">
                  <c:v>5.2169000000000011E-4</c:v>
                </c:pt>
                <c:pt idx="19958">
                  <c:v>5.1296000000000013E-4</c:v>
                </c:pt>
                <c:pt idx="19959">
                  <c:v>5.1420000000000003E-4</c:v>
                </c:pt>
                <c:pt idx="19960">
                  <c:v>5.2917000000000014E-4</c:v>
                </c:pt>
                <c:pt idx="19961">
                  <c:v>5.1795000000000009E-4</c:v>
                </c:pt>
                <c:pt idx="19962">
                  <c:v>5.1358000000000013E-4</c:v>
                </c:pt>
                <c:pt idx="19963">
                  <c:v>5.2107000000000011E-4</c:v>
                </c:pt>
                <c:pt idx="19964">
                  <c:v>5.2169000000000011E-4</c:v>
                </c:pt>
                <c:pt idx="19965">
                  <c:v>5.1233000000000008E-4</c:v>
                </c:pt>
                <c:pt idx="19966">
                  <c:v>5.2294000000000017E-4</c:v>
                </c:pt>
                <c:pt idx="19967">
                  <c:v>4.9832000000000023E-4</c:v>
                </c:pt>
                <c:pt idx="19968">
                  <c:v>5.1170999999999996E-4</c:v>
                </c:pt>
                <c:pt idx="19969">
                  <c:v>5.3104000000000009E-4</c:v>
                </c:pt>
                <c:pt idx="19970">
                  <c:v>5.061000000000001E-4</c:v>
                </c:pt>
                <c:pt idx="19971">
                  <c:v>5.1676000000000001E-4</c:v>
                </c:pt>
                <c:pt idx="19972">
                  <c:v>5.2231000000000011E-4</c:v>
                </c:pt>
                <c:pt idx="19973">
                  <c:v>5.1358000000000013E-4</c:v>
                </c:pt>
                <c:pt idx="19974">
                  <c:v>5.1982000000000016E-4</c:v>
                </c:pt>
                <c:pt idx="19975">
                  <c:v>5.1732000000000015E-4</c:v>
                </c:pt>
                <c:pt idx="19976">
                  <c:v>5.2185000000000013E-4</c:v>
                </c:pt>
                <c:pt idx="19977">
                  <c:v>5.1046000000000012E-4</c:v>
                </c:pt>
                <c:pt idx="19978">
                  <c:v>5.2294000000000017E-4</c:v>
                </c:pt>
                <c:pt idx="19979">
                  <c:v>5.2044000000000016E-4</c:v>
                </c:pt>
                <c:pt idx="19980">
                  <c:v>5.1170999999999996E-4</c:v>
                </c:pt>
                <c:pt idx="19981">
                  <c:v>5.2231000000000011E-4</c:v>
                </c:pt>
                <c:pt idx="19982">
                  <c:v>5.1670000000000004E-4</c:v>
                </c:pt>
                <c:pt idx="19983">
                  <c:v>5.2169000000000011E-4</c:v>
                </c:pt>
                <c:pt idx="19984">
                  <c:v>5.2757000000000021E-4</c:v>
                </c:pt>
                <c:pt idx="19985">
                  <c:v>5.191900000000001E-4</c:v>
                </c:pt>
                <c:pt idx="19986">
                  <c:v>5.1548999999999996E-4</c:v>
                </c:pt>
                <c:pt idx="19987">
                  <c:v>5.191900000000001E-4</c:v>
                </c:pt>
                <c:pt idx="19988">
                  <c:v>5.191900000000001E-4</c:v>
                </c:pt>
                <c:pt idx="19989">
                  <c:v>5.2356000000000006E-4</c:v>
                </c:pt>
                <c:pt idx="19990">
                  <c:v>5.1795000000000009E-4</c:v>
                </c:pt>
                <c:pt idx="19991">
                  <c:v>5.2418000000000018E-4</c:v>
                </c:pt>
                <c:pt idx="19992">
                  <c:v>5.1670000000000004E-4</c:v>
                </c:pt>
                <c:pt idx="19993">
                  <c:v>5.2356000000000006E-4</c:v>
                </c:pt>
                <c:pt idx="19994">
                  <c:v>5.1803000000000016E-4</c:v>
                </c:pt>
                <c:pt idx="19995">
                  <c:v>5.1544999999999998E-4</c:v>
                </c:pt>
                <c:pt idx="19996">
                  <c:v>5.2231000000000011E-4</c:v>
                </c:pt>
                <c:pt idx="19997">
                  <c:v>5.2231000000000011E-4</c:v>
                </c:pt>
                <c:pt idx="19998">
                  <c:v>5.185700000000001E-4</c:v>
                </c:pt>
                <c:pt idx="19999">
                  <c:v>5.1732000000000015E-4</c:v>
                </c:pt>
                <c:pt idx="20000">
                  <c:v>5.2294000000000017E-4</c:v>
                </c:pt>
                <c:pt idx="20001">
                  <c:v>5.2169000000000011E-4</c:v>
                </c:pt>
                <c:pt idx="20002">
                  <c:v>5.1548999999999996E-4</c:v>
                </c:pt>
                <c:pt idx="20003">
                  <c:v>5.185700000000001E-4</c:v>
                </c:pt>
                <c:pt idx="20004">
                  <c:v>5.2248000000000008E-4</c:v>
                </c:pt>
                <c:pt idx="20005">
                  <c:v>5.191900000000001E-4</c:v>
                </c:pt>
                <c:pt idx="20006">
                  <c:v>5.1994000000000009E-4</c:v>
                </c:pt>
                <c:pt idx="20007">
                  <c:v>5.1795000000000009E-4</c:v>
                </c:pt>
                <c:pt idx="20008">
                  <c:v>5.1982000000000016E-4</c:v>
                </c:pt>
                <c:pt idx="20009">
                  <c:v>5.2169000000000011E-4</c:v>
                </c:pt>
                <c:pt idx="20010">
                  <c:v>5.2169000000000011E-4</c:v>
                </c:pt>
                <c:pt idx="20011">
                  <c:v>5.1982000000000016E-4</c:v>
                </c:pt>
                <c:pt idx="20012">
                  <c:v>5.1548999999999996E-4</c:v>
                </c:pt>
                <c:pt idx="20013">
                  <c:v>5.2107000000000011E-4</c:v>
                </c:pt>
                <c:pt idx="20014">
                  <c:v>5.2793000000000024E-4</c:v>
                </c:pt>
                <c:pt idx="20015">
                  <c:v>5.2185000000000013E-4</c:v>
                </c:pt>
                <c:pt idx="20016">
                  <c:v>5.2605000000000002E-4</c:v>
                </c:pt>
                <c:pt idx="20017">
                  <c:v>5.185700000000001E-4</c:v>
                </c:pt>
                <c:pt idx="20018">
                  <c:v>5.1046000000000012E-4</c:v>
                </c:pt>
                <c:pt idx="20019">
                  <c:v>5.1170999999999996E-4</c:v>
                </c:pt>
                <c:pt idx="20020">
                  <c:v>5.1358000000000013E-4</c:v>
                </c:pt>
                <c:pt idx="20021">
                  <c:v>5.2248000000000008E-4</c:v>
                </c:pt>
                <c:pt idx="20022">
                  <c:v>5.1483000000000008E-4</c:v>
                </c:pt>
                <c:pt idx="20023">
                  <c:v>5.1296000000000013E-4</c:v>
                </c:pt>
                <c:pt idx="20024">
                  <c:v>5.1296000000000013E-4</c:v>
                </c:pt>
                <c:pt idx="20025">
                  <c:v>5.2121000000000003E-4</c:v>
                </c:pt>
                <c:pt idx="20026">
                  <c:v>5.1982000000000016E-4</c:v>
                </c:pt>
                <c:pt idx="20027">
                  <c:v>5.1104000000000004E-4</c:v>
                </c:pt>
                <c:pt idx="20028">
                  <c:v>5.1109000000000007E-4</c:v>
                </c:pt>
                <c:pt idx="20029">
                  <c:v>5.1795000000000009E-4</c:v>
                </c:pt>
                <c:pt idx="20030">
                  <c:v>5.2855000000000014E-4</c:v>
                </c:pt>
                <c:pt idx="20031">
                  <c:v>5.1803000000000016E-4</c:v>
                </c:pt>
                <c:pt idx="20032">
                  <c:v>5.2294000000000017E-4</c:v>
                </c:pt>
                <c:pt idx="20033">
                  <c:v>5.1795000000000009E-4</c:v>
                </c:pt>
                <c:pt idx="20034">
                  <c:v>5.0984000000000012E-4</c:v>
                </c:pt>
                <c:pt idx="20035">
                  <c:v>4.9612000000000007E-4</c:v>
                </c:pt>
                <c:pt idx="20036">
                  <c:v>5.2543000000000012E-4</c:v>
                </c:pt>
                <c:pt idx="20037">
                  <c:v>5.1732000000000015E-4</c:v>
                </c:pt>
                <c:pt idx="20038">
                  <c:v>5.1929999999999999E-4</c:v>
                </c:pt>
                <c:pt idx="20039">
                  <c:v>5.1296000000000013E-4</c:v>
                </c:pt>
                <c:pt idx="20040">
                  <c:v>5.1295000000000008E-4</c:v>
                </c:pt>
                <c:pt idx="20041">
                  <c:v>5.1608000000000003E-4</c:v>
                </c:pt>
                <c:pt idx="20042">
                  <c:v>5.2439000000000012E-4</c:v>
                </c:pt>
                <c:pt idx="20043">
                  <c:v>5.191900000000001E-4</c:v>
                </c:pt>
                <c:pt idx="20044">
                  <c:v>5.1483000000000008E-4</c:v>
                </c:pt>
                <c:pt idx="20045">
                  <c:v>5.2107000000000011E-4</c:v>
                </c:pt>
                <c:pt idx="20046">
                  <c:v>5.2231000000000011E-4</c:v>
                </c:pt>
                <c:pt idx="20047">
                  <c:v>5.2231000000000011E-4</c:v>
                </c:pt>
                <c:pt idx="20048">
                  <c:v>5.0672000000000011E-4</c:v>
                </c:pt>
                <c:pt idx="20049">
                  <c:v>5.0984000000000012E-4</c:v>
                </c:pt>
                <c:pt idx="20050">
                  <c:v>5.1612000000000012E-4</c:v>
                </c:pt>
                <c:pt idx="20051">
                  <c:v>5.0922000000000012E-4</c:v>
                </c:pt>
                <c:pt idx="20052">
                  <c:v>5.1170999999999996E-4</c:v>
                </c:pt>
                <c:pt idx="20053">
                  <c:v>5.1485000000000007E-4</c:v>
                </c:pt>
                <c:pt idx="20054">
                  <c:v>5.2044000000000016E-4</c:v>
                </c:pt>
                <c:pt idx="20055">
                  <c:v>5.2693000000000011E-4</c:v>
                </c:pt>
                <c:pt idx="20056">
                  <c:v>5.1740000000000011E-4</c:v>
                </c:pt>
                <c:pt idx="20057">
                  <c:v>5.2294000000000017E-4</c:v>
                </c:pt>
                <c:pt idx="20058">
                  <c:v>5.2294000000000017E-4</c:v>
                </c:pt>
                <c:pt idx="20059">
                  <c:v>5.1608000000000003E-4</c:v>
                </c:pt>
                <c:pt idx="20060">
                  <c:v>5.2356000000000006E-4</c:v>
                </c:pt>
                <c:pt idx="20061">
                  <c:v>5.1483000000000008E-4</c:v>
                </c:pt>
                <c:pt idx="20062">
                  <c:v>5.1612000000000012E-4</c:v>
                </c:pt>
                <c:pt idx="20063">
                  <c:v>5.1982000000000016E-4</c:v>
                </c:pt>
                <c:pt idx="20064">
                  <c:v>5.1612000000000012E-4</c:v>
                </c:pt>
                <c:pt idx="20065">
                  <c:v>5.1795000000000009E-4</c:v>
                </c:pt>
                <c:pt idx="20066">
                  <c:v>5.185700000000001E-4</c:v>
                </c:pt>
                <c:pt idx="20067">
                  <c:v>5.2605000000000002E-4</c:v>
                </c:pt>
                <c:pt idx="20068">
                  <c:v>5.2730000000000008E-4</c:v>
                </c:pt>
                <c:pt idx="20069">
                  <c:v>5.1485000000000007E-4</c:v>
                </c:pt>
                <c:pt idx="20070">
                  <c:v>5.1296000000000013E-4</c:v>
                </c:pt>
                <c:pt idx="20071">
                  <c:v>5.1230999999999998E-4</c:v>
                </c:pt>
                <c:pt idx="20072">
                  <c:v>5.2107000000000011E-4</c:v>
                </c:pt>
                <c:pt idx="20073">
                  <c:v>5.2821000000000009E-4</c:v>
                </c:pt>
                <c:pt idx="20074">
                  <c:v>5.1732000000000015E-4</c:v>
                </c:pt>
                <c:pt idx="20075">
                  <c:v>5.2058000000000009E-4</c:v>
                </c:pt>
                <c:pt idx="20076">
                  <c:v>5.1795000000000009E-4</c:v>
                </c:pt>
                <c:pt idx="20077">
                  <c:v>5.2356000000000006E-4</c:v>
                </c:pt>
                <c:pt idx="20078">
                  <c:v>5.2418000000000018E-4</c:v>
                </c:pt>
                <c:pt idx="20079">
                  <c:v>5.4539000000000009E-4</c:v>
                </c:pt>
                <c:pt idx="20080">
                  <c:v>5.2248000000000008E-4</c:v>
                </c:pt>
                <c:pt idx="20081">
                  <c:v>5.2418000000000018E-4</c:v>
                </c:pt>
                <c:pt idx="20082">
                  <c:v>5.2793000000000024E-4</c:v>
                </c:pt>
                <c:pt idx="20083">
                  <c:v>5.1230999999999998E-4</c:v>
                </c:pt>
                <c:pt idx="20084">
                  <c:v>5.2044000000000016E-4</c:v>
                </c:pt>
                <c:pt idx="20085">
                  <c:v>5.0659000000000001E-4</c:v>
                </c:pt>
                <c:pt idx="20086">
                  <c:v>5.1732000000000015E-4</c:v>
                </c:pt>
                <c:pt idx="20087">
                  <c:v>5.2481000000000012E-4</c:v>
                </c:pt>
                <c:pt idx="20088">
                  <c:v>5.1296000000000013E-4</c:v>
                </c:pt>
                <c:pt idx="20089">
                  <c:v>5.2418000000000018E-4</c:v>
                </c:pt>
                <c:pt idx="20090">
                  <c:v>5.1803000000000016E-4</c:v>
                </c:pt>
                <c:pt idx="20091">
                  <c:v>5.097700000000001E-4</c:v>
                </c:pt>
                <c:pt idx="20092">
                  <c:v>5.2668000000000007E-4</c:v>
                </c:pt>
                <c:pt idx="20093">
                  <c:v>5.1295000000000008E-4</c:v>
                </c:pt>
                <c:pt idx="20094">
                  <c:v>5.1608000000000003E-4</c:v>
                </c:pt>
                <c:pt idx="20095">
                  <c:v>5.2169000000000011E-4</c:v>
                </c:pt>
                <c:pt idx="20096">
                  <c:v>5.2668000000000007E-4</c:v>
                </c:pt>
                <c:pt idx="20097">
                  <c:v>5.2418000000000018E-4</c:v>
                </c:pt>
                <c:pt idx="20098">
                  <c:v>5.1795000000000009E-4</c:v>
                </c:pt>
                <c:pt idx="20099">
                  <c:v>5.1358000000000013E-4</c:v>
                </c:pt>
                <c:pt idx="20100">
                  <c:v>5.2503000000000011E-4</c:v>
                </c:pt>
                <c:pt idx="20101">
                  <c:v>5.2917000000000014E-4</c:v>
                </c:pt>
                <c:pt idx="20102">
                  <c:v>5.1420000000000003E-4</c:v>
                </c:pt>
                <c:pt idx="20103">
                  <c:v>5.1670000000000004E-4</c:v>
                </c:pt>
                <c:pt idx="20104">
                  <c:v>5.1670000000000004E-4</c:v>
                </c:pt>
                <c:pt idx="20105">
                  <c:v>5.1422000000000013E-4</c:v>
                </c:pt>
                <c:pt idx="20106">
                  <c:v>5.2185000000000013E-4</c:v>
                </c:pt>
                <c:pt idx="20107">
                  <c:v>5.1483000000000008E-4</c:v>
                </c:pt>
                <c:pt idx="20108">
                  <c:v>5.2121000000000003E-4</c:v>
                </c:pt>
                <c:pt idx="20109">
                  <c:v>5.2169000000000011E-4</c:v>
                </c:pt>
                <c:pt idx="20110">
                  <c:v>5.1867000000000026E-4</c:v>
                </c:pt>
                <c:pt idx="20111">
                  <c:v>5.2169000000000011E-4</c:v>
                </c:pt>
                <c:pt idx="20112">
                  <c:v>5.1803000000000016E-4</c:v>
                </c:pt>
                <c:pt idx="20113">
                  <c:v>5.1233000000000008E-4</c:v>
                </c:pt>
                <c:pt idx="20114">
                  <c:v>5.2605000000000002E-4</c:v>
                </c:pt>
                <c:pt idx="20115">
                  <c:v>5.1046000000000012E-4</c:v>
                </c:pt>
                <c:pt idx="20116">
                  <c:v>5.1982000000000016E-4</c:v>
                </c:pt>
                <c:pt idx="20117">
                  <c:v>5.1485000000000007E-4</c:v>
                </c:pt>
                <c:pt idx="20118">
                  <c:v>5.1170999999999996E-4</c:v>
                </c:pt>
                <c:pt idx="20119">
                  <c:v>5.1994000000000009E-4</c:v>
                </c:pt>
                <c:pt idx="20120">
                  <c:v>5.1982000000000016E-4</c:v>
                </c:pt>
                <c:pt idx="20121">
                  <c:v>5.2231000000000011E-4</c:v>
                </c:pt>
                <c:pt idx="20122">
                  <c:v>5.191900000000001E-4</c:v>
                </c:pt>
                <c:pt idx="20123">
                  <c:v>5.1982000000000016E-4</c:v>
                </c:pt>
                <c:pt idx="20124">
                  <c:v>5.1670000000000004E-4</c:v>
                </c:pt>
                <c:pt idx="20125">
                  <c:v>5.2185000000000013E-4</c:v>
                </c:pt>
                <c:pt idx="20126">
                  <c:v>5.1795000000000009E-4</c:v>
                </c:pt>
                <c:pt idx="20127">
                  <c:v>5.1170999999999996E-4</c:v>
                </c:pt>
                <c:pt idx="20128">
                  <c:v>5.1358000000000013E-4</c:v>
                </c:pt>
                <c:pt idx="20129">
                  <c:v>5.1670000000000004E-4</c:v>
                </c:pt>
                <c:pt idx="20130">
                  <c:v>5.1233000000000008E-4</c:v>
                </c:pt>
                <c:pt idx="20131">
                  <c:v>5.1420000000000003E-4</c:v>
                </c:pt>
                <c:pt idx="20132">
                  <c:v>5.1982000000000016E-4</c:v>
                </c:pt>
                <c:pt idx="20133">
                  <c:v>5.2356000000000006E-4</c:v>
                </c:pt>
                <c:pt idx="20134">
                  <c:v>5.1803000000000016E-4</c:v>
                </c:pt>
                <c:pt idx="20135">
                  <c:v>5.1358000000000013E-4</c:v>
                </c:pt>
                <c:pt idx="20136">
                  <c:v>5.1867000000000026E-4</c:v>
                </c:pt>
                <c:pt idx="20137">
                  <c:v>5.2294000000000017E-4</c:v>
                </c:pt>
                <c:pt idx="20138">
                  <c:v>5.1544999999999998E-4</c:v>
                </c:pt>
                <c:pt idx="20139">
                  <c:v>5.2231000000000011E-4</c:v>
                </c:pt>
                <c:pt idx="20140">
                  <c:v>5.185700000000001E-4</c:v>
                </c:pt>
                <c:pt idx="20141">
                  <c:v>5.1740000000000011E-4</c:v>
                </c:pt>
                <c:pt idx="20142">
                  <c:v>5.2044000000000016E-4</c:v>
                </c:pt>
                <c:pt idx="20143">
                  <c:v>5.2107000000000011E-4</c:v>
                </c:pt>
                <c:pt idx="20144">
                  <c:v>5.1170999999999996E-4</c:v>
                </c:pt>
                <c:pt idx="20145">
                  <c:v>5.3603000000000006E-4</c:v>
                </c:pt>
                <c:pt idx="20146">
                  <c:v>5.1104000000000004E-4</c:v>
                </c:pt>
                <c:pt idx="20147">
                  <c:v>5.2481000000000012E-4</c:v>
                </c:pt>
                <c:pt idx="20148">
                  <c:v>5.1670000000000004E-4</c:v>
                </c:pt>
                <c:pt idx="20149">
                  <c:v>5.0404000000000009E-4</c:v>
                </c:pt>
                <c:pt idx="20150">
                  <c:v>5.1994000000000009E-4</c:v>
                </c:pt>
                <c:pt idx="20151">
                  <c:v>5.2356000000000006E-4</c:v>
                </c:pt>
                <c:pt idx="20152">
                  <c:v>5.1420000000000003E-4</c:v>
                </c:pt>
                <c:pt idx="20153">
                  <c:v>5.2107000000000011E-4</c:v>
                </c:pt>
                <c:pt idx="20154">
                  <c:v>5.2169000000000011E-4</c:v>
                </c:pt>
                <c:pt idx="20155">
                  <c:v>5.1732000000000015E-4</c:v>
                </c:pt>
                <c:pt idx="20156">
                  <c:v>5.2630000000000016E-4</c:v>
                </c:pt>
                <c:pt idx="20157">
                  <c:v>4.8926000000000004E-4</c:v>
                </c:pt>
                <c:pt idx="20158">
                  <c:v>5.191900000000001E-4</c:v>
                </c:pt>
                <c:pt idx="20159">
                  <c:v>5.1046000000000012E-4</c:v>
                </c:pt>
                <c:pt idx="20160">
                  <c:v>5.1358000000000013E-4</c:v>
                </c:pt>
                <c:pt idx="20161">
                  <c:v>5.4975000000000011E-4</c:v>
                </c:pt>
                <c:pt idx="20162">
                  <c:v>5.2231000000000011E-4</c:v>
                </c:pt>
                <c:pt idx="20163">
                  <c:v>5.1296000000000013E-4</c:v>
                </c:pt>
                <c:pt idx="20164">
                  <c:v>5.1608000000000003E-4</c:v>
                </c:pt>
                <c:pt idx="20165">
                  <c:v>5.2418000000000018E-4</c:v>
                </c:pt>
                <c:pt idx="20166">
                  <c:v>5.0913000000000011E-4</c:v>
                </c:pt>
                <c:pt idx="20167">
                  <c:v>5.2543000000000012E-4</c:v>
                </c:pt>
                <c:pt idx="20168">
                  <c:v>5.4156000000000007E-4</c:v>
                </c:pt>
                <c:pt idx="20169">
                  <c:v>4.9799000000000013E-4</c:v>
                </c:pt>
                <c:pt idx="20170">
                  <c:v>5.1982000000000016E-4</c:v>
                </c:pt>
                <c:pt idx="20171">
                  <c:v>5.1929999999999999E-4</c:v>
                </c:pt>
                <c:pt idx="20172">
                  <c:v>5.1170999999999996E-4</c:v>
                </c:pt>
                <c:pt idx="20173">
                  <c:v>5.2481000000000012E-4</c:v>
                </c:pt>
                <c:pt idx="20174">
                  <c:v>4.9861000000000013E-4</c:v>
                </c:pt>
                <c:pt idx="20175">
                  <c:v>4.9005000000000012E-4</c:v>
                </c:pt>
                <c:pt idx="20176">
                  <c:v>4.9425000000000011E-4</c:v>
                </c:pt>
                <c:pt idx="20177">
                  <c:v>5.1994000000000009E-4</c:v>
                </c:pt>
                <c:pt idx="20178">
                  <c:v>5.1483000000000008E-4</c:v>
                </c:pt>
                <c:pt idx="20179">
                  <c:v>5.2503000000000011E-4</c:v>
                </c:pt>
                <c:pt idx="20180">
                  <c:v>5.1422000000000013E-4</c:v>
                </c:pt>
                <c:pt idx="20181">
                  <c:v>5.1296000000000013E-4</c:v>
                </c:pt>
                <c:pt idx="20182">
                  <c:v>5.1544999999999998E-4</c:v>
                </c:pt>
                <c:pt idx="20183">
                  <c:v>5.2107000000000011E-4</c:v>
                </c:pt>
                <c:pt idx="20184">
                  <c:v>5.1230999999999998E-4</c:v>
                </c:pt>
                <c:pt idx="20185">
                  <c:v>5.1170999999999996E-4</c:v>
                </c:pt>
                <c:pt idx="20186">
                  <c:v>5.1670000000000004E-4</c:v>
                </c:pt>
                <c:pt idx="20187">
                  <c:v>5.1548999999999996E-4</c:v>
                </c:pt>
                <c:pt idx="20188">
                  <c:v>5.1795000000000009E-4</c:v>
                </c:pt>
                <c:pt idx="20189">
                  <c:v>5.0423000000000015E-4</c:v>
                </c:pt>
                <c:pt idx="20190">
                  <c:v>4.9069000000000011E-4</c:v>
                </c:pt>
                <c:pt idx="20191">
                  <c:v>5.1544999999999998E-4</c:v>
                </c:pt>
                <c:pt idx="20192">
                  <c:v>5.2107000000000011E-4</c:v>
                </c:pt>
                <c:pt idx="20193">
                  <c:v>5.1358000000000013E-4</c:v>
                </c:pt>
                <c:pt idx="20194">
                  <c:v>5.2418000000000018E-4</c:v>
                </c:pt>
                <c:pt idx="20195">
                  <c:v>5.3541000000000005E-4</c:v>
                </c:pt>
                <c:pt idx="20196">
                  <c:v>5.3541000000000005E-4</c:v>
                </c:pt>
                <c:pt idx="20197">
                  <c:v>5.2356000000000006E-4</c:v>
                </c:pt>
                <c:pt idx="20198">
                  <c:v>5.036000000000001E-4</c:v>
                </c:pt>
                <c:pt idx="20199">
                  <c:v>5.1994000000000009E-4</c:v>
                </c:pt>
                <c:pt idx="20200">
                  <c:v>5.1608000000000003E-4</c:v>
                </c:pt>
                <c:pt idx="20201">
                  <c:v>5.2566000000000006E-4</c:v>
                </c:pt>
                <c:pt idx="20202">
                  <c:v>5.1544999999999998E-4</c:v>
                </c:pt>
                <c:pt idx="20203">
                  <c:v>5.1104000000000004E-4</c:v>
                </c:pt>
                <c:pt idx="20204">
                  <c:v>5.2231000000000011E-4</c:v>
                </c:pt>
                <c:pt idx="20205">
                  <c:v>5.1612000000000012E-4</c:v>
                </c:pt>
                <c:pt idx="20206">
                  <c:v>5.1982000000000016E-4</c:v>
                </c:pt>
                <c:pt idx="20207">
                  <c:v>5.1795000000000009E-4</c:v>
                </c:pt>
                <c:pt idx="20208">
                  <c:v>5.3603000000000006E-4</c:v>
                </c:pt>
                <c:pt idx="20209">
                  <c:v>5.1929999999999999E-4</c:v>
                </c:pt>
                <c:pt idx="20210">
                  <c:v>5.1740000000000011E-4</c:v>
                </c:pt>
                <c:pt idx="20211">
                  <c:v>5.2044000000000016E-4</c:v>
                </c:pt>
                <c:pt idx="20212">
                  <c:v>5.0849000000000001E-4</c:v>
                </c:pt>
                <c:pt idx="20213">
                  <c:v>5.3167000000000015E-4</c:v>
                </c:pt>
                <c:pt idx="20214">
                  <c:v>5.3104000000000009E-4</c:v>
                </c:pt>
                <c:pt idx="20215">
                  <c:v>5.335400000000001E-4</c:v>
                </c:pt>
                <c:pt idx="20216">
                  <c:v>5.358400000000001E-4</c:v>
                </c:pt>
                <c:pt idx="20217">
                  <c:v>5.3728000000000011E-4</c:v>
                </c:pt>
                <c:pt idx="20218">
                  <c:v>5.3329000000000007E-4</c:v>
                </c:pt>
                <c:pt idx="20219">
                  <c:v>5.3041999999999998E-4</c:v>
                </c:pt>
                <c:pt idx="20220">
                  <c:v>5.335400000000001E-4</c:v>
                </c:pt>
                <c:pt idx="20221">
                  <c:v>5.3541000000000005E-4</c:v>
                </c:pt>
                <c:pt idx="20222">
                  <c:v>5.2884000000000015E-4</c:v>
                </c:pt>
                <c:pt idx="20223">
                  <c:v>5.3075000000000008E-4</c:v>
                </c:pt>
                <c:pt idx="20224">
                  <c:v>5.3167000000000015E-4</c:v>
                </c:pt>
                <c:pt idx="20225">
                  <c:v>5.3229000000000004E-4</c:v>
                </c:pt>
                <c:pt idx="20226">
                  <c:v>5.2980000000000008E-4</c:v>
                </c:pt>
                <c:pt idx="20227">
                  <c:v>5.2044000000000016E-4</c:v>
                </c:pt>
                <c:pt idx="20228">
                  <c:v>5.061000000000001E-4</c:v>
                </c:pt>
                <c:pt idx="20229">
                  <c:v>5.0734000000000011E-4</c:v>
                </c:pt>
                <c:pt idx="20230">
                  <c:v>5.3977000000000007E-4</c:v>
                </c:pt>
                <c:pt idx="20231">
                  <c:v>5.3603000000000006E-4</c:v>
                </c:pt>
                <c:pt idx="20232">
                  <c:v>5.3229000000000004E-4</c:v>
                </c:pt>
                <c:pt idx="20233">
                  <c:v>5.2730000000000008E-4</c:v>
                </c:pt>
                <c:pt idx="20234">
                  <c:v>5.3139000000000007E-4</c:v>
                </c:pt>
                <c:pt idx="20235">
                  <c:v>5.3167000000000015E-4</c:v>
                </c:pt>
                <c:pt idx="20236">
                  <c:v>5.3104000000000009E-4</c:v>
                </c:pt>
                <c:pt idx="20237">
                  <c:v>5.2693000000000011E-4</c:v>
                </c:pt>
                <c:pt idx="20238">
                  <c:v>5.2418000000000018E-4</c:v>
                </c:pt>
                <c:pt idx="20239">
                  <c:v>5.3291000000000015E-4</c:v>
                </c:pt>
                <c:pt idx="20240">
                  <c:v>5.2668000000000007E-4</c:v>
                </c:pt>
                <c:pt idx="20241">
                  <c:v>5.2107000000000011E-4</c:v>
                </c:pt>
                <c:pt idx="20242">
                  <c:v>5.3479000000000016E-4</c:v>
                </c:pt>
                <c:pt idx="20243">
                  <c:v>5.3167000000000015E-4</c:v>
                </c:pt>
                <c:pt idx="20244">
                  <c:v>5.2231000000000011E-4</c:v>
                </c:pt>
                <c:pt idx="20245">
                  <c:v>5.3011000000000009E-4</c:v>
                </c:pt>
                <c:pt idx="20246">
                  <c:v>5.3728000000000011E-4</c:v>
                </c:pt>
                <c:pt idx="20247">
                  <c:v>5.2169000000000011E-4</c:v>
                </c:pt>
                <c:pt idx="20248">
                  <c:v>5.2980000000000008E-4</c:v>
                </c:pt>
                <c:pt idx="20249">
                  <c:v>5.2605000000000002E-4</c:v>
                </c:pt>
                <c:pt idx="20250">
                  <c:v>5.3479000000000016E-4</c:v>
                </c:pt>
                <c:pt idx="20251">
                  <c:v>5.2503000000000011E-4</c:v>
                </c:pt>
                <c:pt idx="20252">
                  <c:v>5.2757000000000021E-4</c:v>
                </c:pt>
                <c:pt idx="20253">
                  <c:v>5.3853000000000006E-4</c:v>
                </c:pt>
                <c:pt idx="20254">
                  <c:v>5.2630000000000016E-4</c:v>
                </c:pt>
                <c:pt idx="20255">
                  <c:v>5.2668000000000007E-4</c:v>
                </c:pt>
                <c:pt idx="20256">
                  <c:v>5.2757000000000021E-4</c:v>
                </c:pt>
                <c:pt idx="20257">
                  <c:v>5.3965000000000013E-4</c:v>
                </c:pt>
                <c:pt idx="20258">
                  <c:v>5.2757000000000021E-4</c:v>
                </c:pt>
                <c:pt idx="20259">
                  <c:v>5.3479000000000016E-4</c:v>
                </c:pt>
                <c:pt idx="20260">
                  <c:v>5.2855000000000014E-4</c:v>
                </c:pt>
                <c:pt idx="20261">
                  <c:v>5.4156000000000007E-4</c:v>
                </c:pt>
                <c:pt idx="20262">
                  <c:v>5.3229000000000004E-4</c:v>
                </c:pt>
                <c:pt idx="20263">
                  <c:v>5.2668000000000007E-4</c:v>
                </c:pt>
                <c:pt idx="20264">
                  <c:v>5.2917000000000014E-4</c:v>
                </c:pt>
                <c:pt idx="20265">
                  <c:v>5.2948000000000003E-4</c:v>
                </c:pt>
                <c:pt idx="20266">
                  <c:v>5.335400000000001E-4</c:v>
                </c:pt>
                <c:pt idx="20267">
                  <c:v>5.2356000000000006E-4</c:v>
                </c:pt>
                <c:pt idx="20268">
                  <c:v>5.3775000000000003E-4</c:v>
                </c:pt>
                <c:pt idx="20269">
                  <c:v>5.3603000000000006E-4</c:v>
                </c:pt>
                <c:pt idx="20270">
                  <c:v>5.3041999999999998E-4</c:v>
                </c:pt>
                <c:pt idx="20271">
                  <c:v>5.3541000000000005E-4</c:v>
                </c:pt>
                <c:pt idx="20272">
                  <c:v>5.2917000000000014E-4</c:v>
                </c:pt>
                <c:pt idx="20273">
                  <c:v>5.2418000000000018E-4</c:v>
                </c:pt>
                <c:pt idx="20274">
                  <c:v>5.2693000000000011E-4</c:v>
                </c:pt>
                <c:pt idx="20275">
                  <c:v>5.2543000000000012E-4</c:v>
                </c:pt>
                <c:pt idx="20276">
                  <c:v>5.3329000000000007E-4</c:v>
                </c:pt>
                <c:pt idx="20277">
                  <c:v>5.3479000000000016E-4</c:v>
                </c:pt>
                <c:pt idx="20278">
                  <c:v>5.2503000000000011E-4</c:v>
                </c:pt>
                <c:pt idx="20279">
                  <c:v>5.2855000000000014E-4</c:v>
                </c:pt>
                <c:pt idx="20280">
                  <c:v>5.3104000000000009E-4</c:v>
                </c:pt>
                <c:pt idx="20281">
                  <c:v>5.3229000000000004E-4</c:v>
                </c:pt>
                <c:pt idx="20282">
                  <c:v>5.2884000000000015E-4</c:v>
                </c:pt>
                <c:pt idx="20283">
                  <c:v>5.2543000000000012E-4</c:v>
                </c:pt>
                <c:pt idx="20284">
                  <c:v>5.2917000000000014E-4</c:v>
                </c:pt>
                <c:pt idx="20285">
                  <c:v>5.3457000000000016E-4</c:v>
                </c:pt>
                <c:pt idx="20286">
                  <c:v>5.2605000000000002E-4</c:v>
                </c:pt>
                <c:pt idx="20287">
                  <c:v>5.2730000000000008E-4</c:v>
                </c:pt>
                <c:pt idx="20288">
                  <c:v>5.335400000000001E-4</c:v>
                </c:pt>
                <c:pt idx="20289">
                  <c:v>5.3977000000000007E-4</c:v>
                </c:pt>
                <c:pt idx="20290">
                  <c:v>5.3291000000000015E-4</c:v>
                </c:pt>
                <c:pt idx="20291">
                  <c:v>5.3104000000000009E-4</c:v>
                </c:pt>
                <c:pt idx="20292">
                  <c:v>5.3139000000000007E-4</c:v>
                </c:pt>
                <c:pt idx="20293">
                  <c:v>5.3479000000000016E-4</c:v>
                </c:pt>
                <c:pt idx="20294">
                  <c:v>5.2980000000000008E-4</c:v>
                </c:pt>
                <c:pt idx="20295">
                  <c:v>5.3728000000000011E-4</c:v>
                </c:pt>
                <c:pt idx="20296">
                  <c:v>5.2605000000000002E-4</c:v>
                </c:pt>
                <c:pt idx="20297">
                  <c:v>5.3416000000000021E-4</c:v>
                </c:pt>
                <c:pt idx="20298">
                  <c:v>5.2356000000000006E-4</c:v>
                </c:pt>
                <c:pt idx="20299">
                  <c:v>5.2917000000000014E-4</c:v>
                </c:pt>
                <c:pt idx="20300">
                  <c:v>5.2605000000000002E-4</c:v>
                </c:pt>
                <c:pt idx="20301">
                  <c:v>5.2884000000000015E-4</c:v>
                </c:pt>
                <c:pt idx="20302">
                  <c:v>5.2668000000000007E-4</c:v>
                </c:pt>
                <c:pt idx="20303">
                  <c:v>5.3457000000000016E-4</c:v>
                </c:pt>
                <c:pt idx="20304">
                  <c:v>5.2917000000000014E-4</c:v>
                </c:pt>
                <c:pt idx="20305">
                  <c:v>5.2356000000000006E-4</c:v>
                </c:pt>
                <c:pt idx="20306">
                  <c:v>5.2730000000000008E-4</c:v>
                </c:pt>
                <c:pt idx="20307">
                  <c:v>5.3139000000000007E-4</c:v>
                </c:pt>
                <c:pt idx="20308">
                  <c:v>5.3075000000000008E-4</c:v>
                </c:pt>
                <c:pt idx="20309">
                  <c:v>5.3647000000000015E-4</c:v>
                </c:pt>
                <c:pt idx="20310">
                  <c:v>5.3541000000000005E-4</c:v>
                </c:pt>
                <c:pt idx="20311">
                  <c:v>5.3104000000000009E-4</c:v>
                </c:pt>
                <c:pt idx="20312">
                  <c:v>5.2693000000000011E-4</c:v>
                </c:pt>
                <c:pt idx="20313">
                  <c:v>5.2169000000000011E-4</c:v>
                </c:pt>
                <c:pt idx="20314">
                  <c:v>5.2730000000000008E-4</c:v>
                </c:pt>
                <c:pt idx="20315">
                  <c:v>5.3167000000000015E-4</c:v>
                </c:pt>
                <c:pt idx="20316">
                  <c:v>5.335400000000001E-4</c:v>
                </c:pt>
                <c:pt idx="20317">
                  <c:v>5.2884000000000015E-4</c:v>
                </c:pt>
                <c:pt idx="20318">
                  <c:v>5.3229000000000004E-4</c:v>
                </c:pt>
                <c:pt idx="20319">
                  <c:v>5.2231000000000011E-4</c:v>
                </c:pt>
                <c:pt idx="20320">
                  <c:v>5.3229000000000004E-4</c:v>
                </c:pt>
                <c:pt idx="20321">
                  <c:v>5.2605000000000002E-4</c:v>
                </c:pt>
                <c:pt idx="20322">
                  <c:v>5.2356000000000006E-4</c:v>
                </c:pt>
                <c:pt idx="20323">
                  <c:v>5.2481000000000012E-4</c:v>
                </c:pt>
                <c:pt idx="20324">
                  <c:v>5.2793000000000024E-4</c:v>
                </c:pt>
                <c:pt idx="20325">
                  <c:v>5.3139000000000007E-4</c:v>
                </c:pt>
                <c:pt idx="20326">
                  <c:v>5.2044000000000016E-4</c:v>
                </c:pt>
                <c:pt idx="20327">
                  <c:v>5.061000000000001E-4</c:v>
                </c:pt>
                <c:pt idx="20328">
                  <c:v>5.2566000000000006E-4</c:v>
                </c:pt>
                <c:pt idx="20329">
                  <c:v>5.2855000000000014E-4</c:v>
                </c:pt>
                <c:pt idx="20330">
                  <c:v>5.2107000000000011E-4</c:v>
                </c:pt>
                <c:pt idx="20331">
                  <c:v>5.2169000000000011E-4</c:v>
                </c:pt>
                <c:pt idx="20332">
                  <c:v>5.2169000000000011E-4</c:v>
                </c:pt>
                <c:pt idx="20333">
                  <c:v>5.2693000000000011E-4</c:v>
                </c:pt>
                <c:pt idx="20334">
                  <c:v>5.3229000000000004E-4</c:v>
                </c:pt>
                <c:pt idx="20335">
                  <c:v>5.2169000000000011E-4</c:v>
                </c:pt>
                <c:pt idx="20336">
                  <c:v>5.3075000000000008E-4</c:v>
                </c:pt>
                <c:pt idx="20337">
                  <c:v>5.2356000000000006E-4</c:v>
                </c:pt>
                <c:pt idx="20338">
                  <c:v>5.2418000000000018E-4</c:v>
                </c:pt>
                <c:pt idx="20339">
                  <c:v>5.2356000000000006E-4</c:v>
                </c:pt>
                <c:pt idx="20340">
                  <c:v>5.2884000000000015E-4</c:v>
                </c:pt>
                <c:pt idx="20341">
                  <c:v>5.2793000000000024E-4</c:v>
                </c:pt>
                <c:pt idx="20342">
                  <c:v>5.3329000000000007E-4</c:v>
                </c:pt>
                <c:pt idx="20343">
                  <c:v>5.3229000000000004E-4</c:v>
                </c:pt>
                <c:pt idx="20344">
                  <c:v>5.2980000000000008E-4</c:v>
                </c:pt>
                <c:pt idx="20345">
                  <c:v>5.2821000000000009E-4</c:v>
                </c:pt>
                <c:pt idx="20346">
                  <c:v>5.2668000000000007E-4</c:v>
                </c:pt>
                <c:pt idx="20347">
                  <c:v>5.2730000000000008E-4</c:v>
                </c:pt>
                <c:pt idx="20348">
                  <c:v>5.2821000000000009E-4</c:v>
                </c:pt>
                <c:pt idx="20349">
                  <c:v>5.2793000000000024E-4</c:v>
                </c:pt>
                <c:pt idx="20350">
                  <c:v>5.2855000000000014E-4</c:v>
                </c:pt>
                <c:pt idx="20351">
                  <c:v>5.3104000000000009E-4</c:v>
                </c:pt>
                <c:pt idx="20352">
                  <c:v>5.1982000000000016E-4</c:v>
                </c:pt>
                <c:pt idx="20353">
                  <c:v>5.2917000000000014E-4</c:v>
                </c:pt>
                <c:pt idx="20354">
                  <c:v>5.3011000000000009E-4</c:v>
                </c:pt>
                <c:pt idx="20355">
                  <c:v>5.2503000000000011E-4</c:v>
                </c:pt>
                <c:pt idx="20356">
                  <c:v>5.2855000000000014E-4</c:v>
                </c:pt>
                <c:pt idx="20357">
                  <c:v>5.3041999999999998E-4</c:v>
                </c:pt>
                <c:pt idx="20358">
                  <c:v>5.2121000000000003E-4</c:v>
                </c:pt>
                <c:pt idx="20359">
                  <c:v>5.2917000000000014E-4</c:v>
                </c:pt>
                <c:pt idx="20360">
                  <c:v>5.2730000000000008E-4</c:v>
                </c:pt>
                <c:pt idx="20361">
                  <c:v>5.2605000000000002E-4</c:v>
                </c:pt>
                <c:pt idx="20362">
                  <c:v>5.2793000000000024E-4</c:v>
                </c:pt>
                <c:pt idx="20363">
                  <c:v>5.1670000000000004E-4</c:v>
                </c:pt>
                <c:pt idx="20364">
                  <c:v>5.191900000000001E-4</c:v>
                </c:pt>
                <c:pt idx="20365">
                  <c:v>5.2693000000000011E-4</c:v>
                </c:pt>
                <c:pt idx="20366">
                  <c:v>5.3416000000000021E-4</c:v>
                </c:pt>
                <c:pt idx="20367">
                  <c:v>5.2793000000000024E-4</c:v>
                </c:pt>
                <c:pt idx="20368">
                  <c:v>5.2294000000000017E-4</c:v>
                </c:pt>
                <c:pt idx="20369">
                  <c:v>5.1483000000000008E-4</c:v>
                </c:pt>
                <c:pt idx="20370">
                  <c:v>5.2356000000000006E-4</c:v>
                </c:pt>
                <c:pt idx="20371">
                  <c:v>5.2185000000000013E-4</c:v>
                </c:pt>
                <c:pt idx="20372">
                  <c:v>5.2793000000000024E-4</c:v>
                </c:pt>
                <c:pt idx="20373">
                  <c:v>5.2543000000000012E-4</c:v>
                </c:pt>
                <c:pt idx="20374">
                  <c:v>5.4975000000000011E-4</c:v>
                </c:pt>
                <c:pt idx="20375">
                  <c:v>5.2793000000000024E-4</c:v>
                </c:pt>
                <c:pt idx="20376">
                  <c:v>5.3229000000000004E-4</c:v>
                </c:pt>
                <c:pt idx="20377">
                  <c:v>5.3104000000000009E-4</c:v>
                </c:pt>
                <c:pt idx="20378">
                  <c:v>5.2248000000000008E-4</c:v>
                </c:pt>
                <c:pt idx="20379">
                  <c:v>5.3541000000000005E-4</c:v>
                </c:pt>
                <c:pt idx="20380">
                  <c:v>5.3291000000000015E-4</c:v>
                </c:pt>
                <c:pt idx="20381">
                  <c:v>5.3728000000000011E-4</c:v>
                </c:pt>
                <c:pt idx="20382">
                  <c:v>5.1670000000000004E-4</c:v>
                </c:pt>
                <c:pt idx="20383">
                  <c:v>5.3266000000000012E-4</c:v>
                </c:pt>
                <c:pt idx="20384">
                  <c:v>5.2481000000000012E-4</c:v>
                </c:pt>
                <c:pt idx="20385">
                  <c:v>5.2855000000000014E-4</c:v>
                </c:pt>
                <c:pt idx="20386">
                  <c:v>5.3291000000000015E-4</c:v>
                </c:pt>
                <c:pt idx="20387">
                  <c:v>5.2376000000000007E-4</c:v>
                </c:pt>
                <c:pt idx="20388">
                  <c:v>5.3041999999999998E-4</c:v>
                </c:pt>
                <c:pt idx="20389">
                  <c:v>5.335400000000001E-4</c:v>
                </c:pt>
                <c:pt idx="20390">
                  <c:v>5.2418000000000018E-4</c:v>
                </c:pt>
                <c:pt idx="20391">
                  <c:v>5.3229000000000004E-4</c:v>
                </c:pt>
                <c:pt idx="20392">
                  <c:v>5.2248000000000008E-4</c:v>
                </c:pt>
                <c:pt idx="20393">
                  <c:v>5.2543000000000012E-4</c:v>
                </c:pt>
                <c:pt idx="20394">
                  <c:v>5.2693000000000011E-4</c:v>
                </c:pt>
                <c:pt idx="20395">
                  <c:v>5.2294000000000017E-4</c:v>
                </c:pt>
                <c:pt idx="20396">
                  <c:v>5.2730000000000008E-4</c:v>
                </c:pt>
                <c:pt idx="20397">
                  <c:v>5.5412000000000007E-4</c:v>
                </c:pt>
                <c:pt idx="20398">
                  <c:v>5.2566000000000006E-4</c:v>
                </c:pt>
                <c:pt idx="20399">
                  <c:v>5.3229000000000004E-4</c:v>
                </c:pt>
                <c:pt idx="20400">
                  <c:v>5.2855000000000014E-4</c:v>
                </c:pt>
                <c:pt idx="20401">
                  <c:v>5.3393000000000017E-4</c:v>
                </c:pt>
                <c:pt idx="20402">
                  <c:v>5.2543000000000012E-4</c:v>
                </c:pt>
                <c:pt idx="20403">
                  <c:v>5.2855000000000014E-4</c:v>
                </c:pt>
                <c:pt idx="20404">
                  <c:v>5.2980000000000008E-4</c:v>
                </c:pt>
                <c:pt idx="20405">
                  <c:v>5.2418000000000018E-4</c:v>
                </c:pt>
                <c:pt idx="20406">
                  <c:v>5.2757000000000021E-4</c:v>
                </c:pt>
                <c:pt idx="20407">
                  <c:v>5.3479000000000016E-4</c:v>
                </c:pt>
                <c:pt idx="20408">
                  <c:v>5.2169000000000011E-4</c:v>
                </c:pt>
                <c:pt idx="20409">
                  <c:v>5.2730000000000008E-4</c:v>
                </c:pt>
                <c:pt idx="20410">
                  <c:v>5.0423000000000015E-4</c:v>
                </c:pt>
                <c:pt idx="20411">
                  <c:v>5.3711000000000015E-4</c:v>
                </c:pt>
                <c:pt idx="20412">
                  <c:v>5.1483000000000008E-4</c:v>
                </c:pt>
                <c:pt idx="20413">
                  <c:v>5.2668000000000007E-4</c:v>
                </c:pt>
                <c:pt idx="20414">
                  <c:v>5.3479000000000016E-4</c:v>
                </c:pt>
                <c:pt idx="20415">
                  <c:v>5.3291000000000015E-4</c:v>
                </c:pt>
                <c:pt idx="20416">
                  <c:v>5.2821000000000009E-4</c:v>
                </c:pt>
                <c:pt idx="20417">
                  <c:v>5.2356000000000006E-4</c:v>
                </c:pt>
                <c:pt idx="20418">
                  <c:v>5.0672000000000011E-4</c:v>
                </c:pt>
                <c:pt idx="20419">
                  <c:v>5.2312000000000018E-4</c:v>
                </c:pt>
                <c:pt idx="20420">
                  <c:v>5.191900000000001E-4</c:v>
                </c:pt>
                <c:pt idx="20421">
                  <c:v>5.2821000000000009E-4</c:v>
                </c:pt>
                <c:pt idx="20422">
                  <c:v>5.2044000000000016E-4</c:v>
                </c:pt>
                <c:pt idx="20423">
                  <c:v>5.1422000000000013E-4</c:v>
                </c:pt>
                <c:pt idx="20424">
                  <c:v>5.2543000000000012E-4</c:v>
                </c:pt>
                <c:pt idx="20425">
                  <c:v>5.2248000000000008E-4</c:v>
                </c:pt>
                <c:pt idx="20426">
                  <c:v>5.2481000000000012E-4</c:v>
                </c:pt>
                <c:pt idx="20427">
                  <c:v>5.3104000000000009E-4</c:v>
                </c:pt>
                <c:pt idx="20428">
                  <c:v>5.3457000000000016E-4</c:v>
                </c:pt>
                <c:pt idx="20429">
                  <c:v>5.2418000000000018E-4</c:v>
                </c:pt>
                <c:pt idx="20430">
                  <c:v>5.3041999999999998E-4</c:v>
                </c:pt>
                <c:pt idx="20431">
                  <c:v>5.2793000000000024E-4</c:v>
                </c:pt>
                <c:pt idx="20432">
                  <c:v>5.4913000000000021E-4</c:v>
                </c:pt>
                <c:pt idx="20433">
                  <c:v>5.2543000000000012E-4</c:v>
                </c:pt>
                <c:pt idx="20434">
                  <c:v>5.2730000000000008E-4</c:v>
                </c:pt>
                <c:pt idx="20435">
                  <c:v>5.2121000000000003E-4</c:v>
                </c:pt>
                <c:pt idx="20436">
                  <c:v>5.191900000000001E-4</c:v>
                </c:pt>
                <c:pt idx="20437">
                  <c:v>5.2439000000000012E-4</c:v>
                </c:pt>
                <c:pt idx="20438">
                  <c:v>5.2793000000000024E-4</c:v>
                </c:pt>
                <c:pt idx="20439">
                  <c:v>5.2730000000000008E-4</c:v>
                </c:pt>
                <c:pt idx="20440">
                  <c:v>5.3711000000000015E-4</c:v>
                </c:pt>
                <c:pt idx="20441">
                  <c:v>5.2980000000000008E-4</c:v>
                </c:pt>
                <c:pt idx="20442">
                  <c:v>5.2481000000000012E-4</c:v>
                </c:pt>
                <c:pt idx="20443">
                  <c:v>5.2884000000000015E-4</c:v>
                </c:pt>
                <c:pt idx="20444">
                  <c:v>5.2855000000000014E-4</c:v>
                </c:pt>
                <c:pt idx="20445">
                  <c:v>5.2793000000000024E-4</c:v>
                </c:pt>
                <c:pt idx="20446">
                  <c:v>5.3603000000000006E-4</c:v>
                </c:pt>
                <c:pt idx="20447">
                  <c:v>5.2757000000000021E-4</c:v>
                </c:pt>
                <c:pt idx="20448">
                  <c:v>5.2543000000000012E-4</c:v>
                </c:pt>
                <c:pt idx="20449">
                  <c:v>5.3041999999999998E-4</c:v>
                </c:pt>
                <c:pt idx="20450">
                  <c:v>5.2980000000000008E-4</c:v>
                </c:pt>
                <c:pt idx="20451">
                  <c:v>5.2566000000000006E-4</c:v>
                </c:pt>
                <c:pt idx="20452">
                  <c:v>5.2605000000000002E-4</c:v>
                </c:pt>
                <c:pt idx="20453">
                  <c:v>5.3479000000000016E-4</c:v>
                </c:pt>
                <c:pt idx="20454">
                  <c:v>5.2231000000000011E-4</c:v>
                </c:pt>
                <c:pt idx="20455">
                  <c:v>5.2757000000000021E-4</c:v>
                </c:pt>
                <c:pt idx="20456">
                  <c:v>5.2855000000000014E-4</c:v>
                </c:pt>
                <c:pt idx="20457">
                  <c:v>5.2855000000000014E-4</c:v>
                </c:pt>
                <c:pt idx="20458">
                  <c:v>5.3139000000000007E-4</c:v>
                </c:pt>
                <c:pt idx="20459">
                  <c:v>5.3666000000000011E-4</c:v>
                </c:pt>
                <c:pt idx="20460">
                  <c:v>5.3167000000000015E-4</c:v>
                </c:pt>
                <c:pt idx="20461">
                  <c:v>5.191900000000001E-4</c:v>
                </c:pt>
                <c:pt idx="20462">
                  <c:v>5.2543000000000012E-4</c:v>
                </c:pt>
                <c:pt idx="20463">
                  <c:v>5.2439000000000012E-4</c:v>
                </c:pt>
                <c:pt idx="20464">
                  <c:v>5.1544999999999998E-4</c:v>
                </c:pt>
                <c:pt idx="20465">
                  <c:v>5.2543000000000012E-4</c:v>
                </c:pt>
                <c:pt idx="20466">
                  <c:v>5.2121000000000003E-4</c:v>
                </c:pt>
                <c:pt idx="20467">
                  <c:v>5.2356000000000006E-4</c:v>
                </c:pt>
                <c:pt idx="20468">
                  <c:v>5.2481000000000012E-4</c:v>
                </c:pt>
                <c:pt idx="20469">
                  <c:v>5.2917000000000014E-4</c:v>
                </c:pt>
                <c:pt idx="20470">
                  <c:v>5.3041999999999998E-4</c:v>
                </c:pt>
                <c:pt idx="20471">
                  <c:v>5.1803000000000016E-4</c:v>
                </c:pt>
                <c:pt idx="20472">
                  <c:v>5.1296000000000013E-4</c:v>
                </c:pt>
                <c:pt idx="20473">
                  <c:v>5.3104000000000009E-4</c:v>
                </c:pt>
                <c:pt idx="20474">
                  <c:v>5.1040000000000015E-4</c:v>
                </c:pt>
                <c:pt idx="20475">
                  <c:v>5.191900000000001E-4</c:v>
                </c:pt>
                <c:pt idx="20476">
                  <c:v>5.1803000000000016E-4</c:v>
                </c:pt>
                <c:pt idx="20477">
                  <c:v>5.2605000000000002E-4</c:v>
                </c:pt>
                <c:pt idx="20478">
                  <c:v>4.9832000000000023E-4</c:v>
                </c:pt>
                <c:pt idx="20479">
                  <c:v>5.2917000000000014E-4</c:v>
                </c:pt>
                <c:pt idx="20480">
                  <c:v>5.2543000000000012E-4</c:v>
                </c:pt>
                <c:pt idx="20481">
                  <c:v>5.2757000000000021E-4</c:v>
                </c:pt>
                <c:pt idx="20482">
                  <c:v>5.2294000000000017E-4</c:v>
                </c:pt>
                <c:pt idx="20483">
                  <c:v>5.2980000000000008E-4</c:v>
                </c:pt>
                <c:pt idx="20484">
                  <c:v>5.2294000000000017E-4</c:v>
                </c:pt>
                <c:pt idx="20485">
                  <c:v>5.3266000000000012E-4</c:v>
                </c:pt>
                <c:pt idx="20486">
                  <c:v>5.3479000000000016E-4</c:v>
                </c:pt>
                <c:pt idx="20487">
                  <c:v>5.3666000000000011E-4</c:v>
                </c:pt>
                <c:pt idx="20488">
                  <c:v>5.2294000000000017E-4</c:v>
                </c:pt>
                <c:pt idx="20489">
                  <c:v>5.2855000000000014E-4</c:v>
                </c:pt>
                <c:pt idx="20490">
                  <c:v>5.3075000000000008E-4</c:v>
                </c:pt>
                <c:pt idx="20491">
                  <c:v>5.2481000000000012E-4</c:v>
                </c:pt>
                <c:pt idx="20492">
                  <c:v>5.185700000000001E-4</c:v>
                </c:pt>
                <c:pt idx="20493">
                  <c:v>5.335400000000001E-4</c:v>
                </c:pt>
                <c:pt idx="20494">
                  <c:v>5.2855000000000014E-4</c:v>
                </c:pt>
                <c:pt idx="20495">
                  <c:v>5.2566000000000006E-4</c:v>
                </c:pt>
                <c:pt idx="20496">
                  <c:v>5.335400000000001E-4</c:v>
                </c:pt>
                <c:pt idx="20497">
                  <c:v>5.2730000000000008E-4</c:v>
                </c:pt>
                <c:pt idx="20498">
                  <c:v>5.335400000000001E-4</c:v>
                </c:pt>
                <c:pt idx="20499">
                  <c:v>5.2231000000000011E-4</c:v>
                </c:pt>
                <c:pt idx="20500">
                  <c:v>5.2693000000000011E-4</c:v>
                </c:pt>
                <c:pt idx="20501">
                  <c:v>5.2668000000000007E-4</c:v>
                </c:pt>
                <c:pt idx="20502">
                  <c:v>5.3139000000000007E-4</c:v>
                </c:pt>
                <c:pt idx="20503">
                  <c:v>5.2169000000000011E-4</c:v>
                </c:pt>
                <c:pt idx="20504">
                  <c:v>5.2980000000000008E-4</c:v>
                </c:pt>
                <c:pt idx="20505">
                  <c:v>5.335400000000001E-4</c:v>
                </c:pt>
                <c:pt idx="20506">
                  <c:v>5.2855000000000014E-4</c:v>
                </c:pt>
                <c:pt idx="20507">
                  <c:v>5.2605000000000002E-4</c:v>
                </c:pt>
                <c:pt idx="20508">
                  <c:v>5.2566000000000006E-4</c:v>
                </c:pt>
                <c:pt idx="20509">
                  <c:v>5.2185000000000013E-4</c:v>
                </c:pt>
                <c:pt idx="20510">
                  <c:v>5.2605000000000002E-4</c:v>
                </c:pt>
                <c:pt idx="20511">
                  <c:v>5.2917000000000014E-4</c:v>
                </c:pt>
                <c:pt idx="20512">
                  <c:v>5.2248000000000008E-4</c:v>
                </c:pt>
                <c:pt idx="20513">
                  <c:v>5.3229000000000004E-4</c:v>
                </c:pt>
                <c:pt idx="20514">
                  <c:v>5.2543000000000012E-4</c:v>
                </c:pt>
                <c:pt idx="20515">
                  <c:v>5.2605000000000002E-4</c:v>
                </c:pt>
                <c:pt idx="20516">
                  <c:v>5.2294000000000017E-4</c:v>
                </c:pt>
                <c:pt idx="20517">
                  <c:v>5.3075000000000008E-4</c:v>
                </c:pt>
                <c:pt idx="20518">
                  <c:v>5.2058000000000009E-4</c:v>
                </c:pt>
                <c:pt idx="20519">
                  <c:v>5.2231000000000011E-4</c:v>
                </c:pt>
                <c:pt idx="20520">
                  <c:v>5.3416000000000021E-4</c:v>
                </c:pt>
                <c:pt idx="20521">
                  <c:v>5.2356000000000006E-4</c:v>
                </c:pt>
                <c:pt idx="20522">
                  <c:v>5.2566000000000006E-4</c:v>
                </c:pt>
                <c:pt idx="20523">
                  <c:v>5.1358000000000013E-4</c:v>
                </c:pt>
                <c:pt idx="20524">
                  <c:v>5.1982000000000016E-4</c:v>
                </c:pt>
                <c:pt idx="20525">
                  <c:v>5.2917000000000014E-4</c:v>
                </c:pt>
                <c:pt idx="20526">
                  <c:v>5.2376000000000007E-4</c:v>
                </c:pt>
                <c:pt idx="20527">
                  <c:v>5.2605000000000002E-4</c:v>
                </c:pt>
                <c:pt idx="20528">
                  <c:v>5.2884000000000015E-4</c:v>
                </c:pt>
                <c:pt idx="20529">
                  <c:v>5.2730000000000008E-4</c:v>
                </c:pt>
                <c:pt idx="20530">
                  <c:v>5.2730000000000008E-4</c:v>
                </c:pt>
                <c:pt idx="20531">
                  <c:v>5.2169000000000011E-4</c:v>
                </c:pt>
                <c:pt idx="20532">
                  <c:v>5.2356000000000006E-4</c:v>
                </c:pt>
                <c:pt idx="20533">
                  <c:v>5.3104000000000009E-4</c:v>
                </c:pt>
                <c:pt idx="20534">
                  <c:v>5.2107000000000011E-4</c:v>
                </c:pt>
                <c:pt idx="20535">
                  <c:v>5.1982000000000016E-4</c:v>
                </c:pt>
                <c:pt idx="20536">
                  <c:v>5.2107000000000011E-4</c:v>
                </c:pt>
                <c:pt idx="20537">
                  <c:v>5.2757000000000021E-4</c:v>
                </c:pt>
                <c:pt idx="20538">
                  <c:v>5.2294000000000017E-4</c:v>
                </c:pt>
                <c:pt idx="20539">
                  <c:v>5.2855000000000014E-4</c:v>
                </c:pt>
                <c:pt idx="20540">
                  <c:v>5.1732000000000015E-4</c:v>
                </c:pt>
                <c:pt idx="20541">
                  <c:v>5.2356000000000006E-4</c:v>
                </c:pt>
                <c:pt idx="20542">
                  <c:v>5.2884000000000015E-4</c:v>
                </c:pt>
                <c:pt idx="20543">
                  <c:v>5.2169000000000011E-4</c:v>
                </c:pt>
                <c:pt idx="20544">
                  <c:v>5.2231000000000011E-4</c:v>
                </c:pt>
                <c:pt idx="20545">
                  <c:v>5.2481000000000012E-4</c:v>
                </c:pt>
                <c:pt idx="20546">
                  <c:v>5.2543000000000012E-4</c:v>
                </c:pt>
                <c:pt idx="20547">
                  <c:v>5.3011000000000009E-4</c:v>
                </c:pt>
                <c:pt idx="20548">
                  <c:v>5.3104000000000009E-4</c:v>
                </c:pt>
                <c:pt idx="20549">
                  <c:v>5.2481000000000012E-4</c:v>
                </c:pt>
                <c:pt idx="20550">
                  <c:v>5.3603000000000006E-4</c:v>
                </c:pt>
                <c:pt idx="20551">
                  <c:v>5.1670000000000004E-4</c:v>
                </c:pt>
                <c:pt idx="20552">
                  <c:v>5.2294000000000017E-4</c:v>
                </c:pt>
                <c:pt idx="20553">
                  <c:v>5.2439000000000012E-4</c:v>
                </c:pt>
                <c:pt idx="20554">
                  <c:v>5.3041999999999998E-4</c:v>
                </c:pt>
                <c:pt idx="20555">
                  <c:v>5.2668000000000007E-4</c:v>
                </c:pt>
                <c:pt idx="20556">
                  <c:v>5.2418000000000018E-4</c:v>
                </c:pt>
                <c:pt idx="20557">
                  <c:v>5.2821000000000009E-4</c:v>
                </c:pt>
                <c:pt idx="20558">
                  <c:v>5.3167000000000015E-4</c:v>
                </c:pt>
                <c:pt idx="20559">
                  <c:v>5.185700000000001E-4</c:v>
                </c:pt>
                <c:pt idx="20560">
                  <c:v>5.2169000000000011E-4</c:v>
                </c:pt>
                <c:pt idx="20561">
                  <c:v>5.2044000000000016E-4</c:v>
                </c:pt>
                <c:pt idx="20562">
                  <c:v>5.2185000000000013E-4</c:v>
                </c:pt>
                <c:pt idx="20563">
                  <c:v>5.2231000000000011E-4</c:v>
                </c:pt>
                <c:pt idx="20564">
                  <c:v>5.2543000000000012E-4</c:v>
                </c:pt>
                <c:pt idx="20565">
                  <c:v>5.2980000000000008E-4</c:v>
                </c:pt>
                <c:pt idx="20566">
                  <c:v>5.2757000000000021E-4</c:v>
                </c:pt>
                <c:pt idx="20567">
                  <c:v>5.2231000000000011E-4</c:v>
                </c:pt>
                <c:pt idx="20568">
                  <c:v>5.2793000000000024E-4</c:v>
                </c:pt>
                <c:pt idx="20569">
                  <c:v>5.3291000000000015E-4</c:v>
                </c:pt>
                <c:pt idx="20570">
                  <c:v>5.2855000000000014E-4</c:v>
                </c:pt>
                <c:pt idx="20571">
                  <c:v>5.2543000000000012E-4</c:v>
                </c:pt>
                <c:pt idx="20572">
                  <c:v>5.1929999999999999E-4</c:v>
                </c:pt>
                <c:pt idx="20573">
                  <c:v>5.2169000000000011E-4</c:v>
                </c:pt>
                <c:pt idx="20574">
                  <c:v>5.2107000000000011E-4</c:v>
                </c:pt>
                <c:pt idx="20575">
                  <c:v>5.2605000000000002E-4</c:v>
                </c:pt>
                <c:pt idx="20576">
                  <c:v>5.2312000000000018E-4</c:v>
                </c:pt>
                <c:pt idx="20577">
                  <c:v>5.2044000000000016E-4</c:v>
                </c:pt>
                <c:pt idx="20578">
                  <c:v>5.2231000000000011E-4</c:v>
                </c:pt>
                <c:pt idx="20579">
                  <c:v>5.2439000000000012E-4</c:v>
                </c:pt>
                <c:pt idx="20580">
                  <c:v>5.2044000000000016E-4</c:v>
                </c:pt>
                <c:pt idx="20581">
                  <c:v>5.2917000000000014E-4</c:v>
                </c:pt>
                <c:pt idx="20582">
                  <c:v>5.2418000000000018E-4</c:v>
                </c:pt>
                <c:pt idx="20583">
                  <c:v>5.2248000000000008E-4</c:v>
                </c:pt>
                <c:pt idx="20584">
                  <c:v>5.2044000000000016E-4</c:v>
                </c:pt>
                <c:pt idx="20585">
                  <c:v>5.2107000000000011E-4</c:v>
                </c:pt>
                <c:pt idx="20586">
                  <c:v>5.2418000000000018E-4</c:v>
                </c:pt>
                <c:pt idx="20587">
                  <c:v>5.3728000000000011E-4</c:v>
                </c:pt>
                <c:pt idx="20588">
                  <c:v>5.4029000000000013E-4</c:v>
                </c:pt>
                <c:pt idx="20589">
                  <c:v>5.3915000000000007E-4</c:v>
                </c:pt>
                <c:pt idx="20590">
                  <c:v>5.3011000000000009E-4</c:v>
                </c:pt>
                <c:pt idx="20591">
                  <c:v>5.191900000000001E-4</c:v>
                </c:pt>
                <c:pt idx="20592">
                  <c:v>5.2044000000000016E-4</c:v>
                </c:pt>
                <c:pt idx="20593">
                  <c:v>5.2376000000000007E-4</c:v>
                </c:pt>
                <c:pt idx="20594">
                  <c:v>5.2107000000000011E-4</c:v>
                </c:pt>
                <c:pt idx="20595">
                  <c:v>5.2294000000000017E-4</c:v>
                </c:pt>
                <c:pt idx="20596">
                  <c:v>5.2566000000000006E-4</c:v>
                </c:pt>
                <c:pt idx="20597">
                  <c:v>5.2169000000000011E-4</c:v>
                </c:pt>
                <c:pt idx="20598">
                  <c:v>5.191900000000001E-4</c:v>
                </c:pt>
                <c:pt idx="20599">
                  <c:v>5.1612000000000012E-4</c:v>
                </c:pt>
                <c:pt idx="20600">
                  <c:v>5.191900000000001E-4</c:v>
                </c:pt>
                <c:pt idx="20601">
                  <c:v>5.2294000000000017E-4</c:v>
                </c:pt>
                <c:pt idx="20602">
                  <c:v>5.3291000000000015E-4</c:v>
                </c:pt>
                <c:pt idx="20603">
                  <c:v>5.3915000000000007E-4</c:v>
                </c:pt>
                <c:pt idx="20604">
                  <c:v>5.191900000000001E-4</c:v>
                </c:pt>
                <c:pt idx="20605">
                  <c:v>5.1544999999999998E-4</c:v>
                </c:pt>
                <c:pt idx="20606">
                  <c:v>5.1795000000000009E-4</c:v>
                </c:pt>
                <c:pt idx="20607">
                  <c:v>5.2312000000000018E-4</c:v>
                </c:pt>
                <c:pt idx="20608">
                  <c:v>5.2185000000000013E-4</c:v>
                </c:pt>
                <c:pt idx="20609">
                  <c:v>5.2668000000000007E-4</c:v>
                </c:pt>
                <c:pt idx="20610">
                  <c:v>5.2294000000000017E-4</c:v>
                </c:pt>
                <c:pt idx="20611">
                  <c:v>5.2231000000000011E-4</c:v>
                </c:pt>
                <c:pt idx="20612">
                  <c:v>5.1929999999999999E-4</c:v>
                </c:pt>
                <c:pt idx="20613">
                  <c:v>5.2044000000000016E-4</c:v>
                </c:pt>
                <c:pt idx="20614">
                  <c:v>5.2312000000000018E-4</c:v>
                </c:pt>
                <c:pt idx="20615">
                  <c:v>5.2793000000000024E-4</c:v>
                </c:pt>
                <c:pt idx="20616">
                  <c:v>5.2356000000000006E-4</c:v>
                </c:pt>
                <c:pt idx="20617">
                  <c:v>5.2376000000000007E-4</c:v>
                </c:pt>
                <c:pt idx="20618">
                  <c:v>5.3167000000000015E-4</c:v>
                </c:pt>
                <c:pt idx="20619">
                  <c:v>5.191900000000001E-4</c:v>
                </c:pt>
                <c:pt idx="20620">
                  <c:v>5.2185000000000013E-4</c:v>
                </c:pt>
                <c:pt idx="20621">
                  <c:v>5.2107000000000011E-4</c:v>
                </c:pt>
                <c:pt idx="20622">
                  <c:v>5.2605000000000002E-4</c:v>
                </c:pt>
                <c:pt idx="20623">
                  <c:v>5.1740000000000011E-4</c:v>
                </c:pt>
                <c:pt idx="20624">
                  <c:v>5.3393000000000017E-4</c:v>
                </c:pt>
                <c:pt idx="20625">
                  <c:v>5.2418000000000018E-4</c:v>
                </c:pt>
                <c:pt idx="20626">
                  <c:v>5.2793000000000024E-4</c:v>
                </c:pt>
                <c:pt idx="20627">
                  <c:v>5.2605000000000002E-4</c:v>
                </c:pt>
                <c:pt idx="20628">
                  <c:v>5.2356000000000006E-4</c:v>
                </c:pt>
                <c:pt idx="20629">
                  <c:v>5.2668000000000007E-4</c:v>
                </c:pt>
                <c:pt idx="20630">
                  <c:v>5.1670000000000004E-4</c:v>
                </c:pt>
                <c:pt idx="20631">
                  <c:v>5.3202000000000013E-4</c:v>
                </c:pt>
                <c:pt idx="20632">
                  <c:v>5.2058000000000009E-4</c:v>
                </c:pt>
                <c:pt idx="20633">
                  <c:v>5.2418000000000018E-4</c:v>
                </c:pt>
                <c:pt idx="20634">
                  <c:v>5.2693000000000011E-4</c:v>
                </c:pt>
                <c:pt idx="20635">
                  <c:v>5.3775000000000003E-4</c:v>
                </c:pt>
                <c:pt idx="20636">
                  <c:v>5.2169000000000011E-4</c:v>
                </c:pt>
                <c:pt idx="20637">
                  <c:v>5.2231000000000011E-4</c:v>
                </c:pt>
                <c:pt idx="20638">
                  <c:v>5.2543000000000012E-4</c:v>
                </c:pt>
                <c:pt idx="20639">
                  <c:v>5.2044000000000016E-4</c:v>
                </c:pt>
                <c:pt idx="20640">
                  <c:v>5.1929999999999999E-4</c:v>
                </c:pt>
                <c:pt idx="20641">
                  <c:v>5.2481000000000012E-4</c:v>
                </c:pt>
                <c:pt idx="20642">
                  <c:v>5.3457000000000016E-4</c:v>
                </c:pt>
                <c:pt idx="20643">
                  <c:v>5.2185000000000013E-4</c:v>
                </c:pt>
                <c:pt idx="20644">
                  <c:v>5.191900000000001E-4</c:v>
                </c:pt>
                <c:pt idx="20645">
                  <c:v>5.2107000000000011E-4</c:v>
                </c:pt>
                <c:pt idx="20646">
                  <c:v>5.2566000000000006E-4</c:v>
                </c:pt>
                <c:pt idx="20647">
                  <c:v>5.185700000000001E-4</c:v>
                </c:pt>
                <c:pt idx="20648">
                  <c:v>5.2793000000000024E-4</c:v>
                </c:pt>
                <c:pt idx="20649">
                  <c:v>5.2855000000000014E-4</c:v>
                </c:pt>
                <c:pt idx="20650">
                  <c:v>5.2980000000000008E-4</c:v>
                </c:pt>
                <c:pt idx="20651">
                  <c:v>5.1732000000000015E-4</c:v>
                </c:pt>
                <c:pt idx="20652">
                  <c:v>5.2630000000000016E-4</c:v>
                </c:pt>
                <c:pt idx="20653">
                  <c:v>5.2418000000000018E-4</c:v>
                </c:pt>
                <c:pt idx="20654">
                  <c:v>5.3041999999999998E-4</c:v>
                </c:pt>
                <c:pt idx="20655">
                  <c:v>5.2312000000000018E-4</c:v>
                </c:pt>
                <c:pt idx="20656">
                  <c:v>5.2793000000000024E-4</c:v>
                </c:pt>
                <c:pt idx="20657">
                  <c:v>5.2693000000000011E-4</c:v>
                </c:pt>
                <c:pt idx="20658">
                  <c:v>5.1982000000000016E-4</c:v>
                </c:pt>
                <c:pt idx="20659">
                  <c:v>5.2855000000000014E-4</c:v>
                </c:pt>
                <c:pt idx="20660">
                  <c:v>5.2107000000000011E-4</c:v>
                </c:pt>
                <c:pt idx="20661">
                  <c:v>5.2481000000000012E-4</c:v>
                </c:pt>
                <c:pt idx="20662">
                  <c:v>5.2376000000000007E-4</c:v>
                </c:pt>
                <c:pt idx="20663">
                  <c:v>5.2185000000000013E-4</c:v>
                </c:pt>
                <c:pt idx="20664">
                  <c:v>5.2169000000000011E-4</c:v>
                </c:pt>
                <c:pt idx="20665">
                  <c:v>5.1732000000000015E-4</c:v>
                </c:pt>
                <c:pt idx="20666">
                  <c:v>5.2376000000000007E-4</c:v>
                </c:pt>
                <c:pt idx="20667">
                  <c:v>5.2481000000000012E-4</c:v>
                </c:pt>
                <c:pt idx="20668">
                  <c:v>5.3291000000000015E-4</c:v>
                </c:pt>
                <c:pt idx="20669">
                  <c:v>5.4227000000000008E-4</c:v>
                </c:pt>
                <c:pt idx="20670">
                  <c:v>5.2121000000000003E-4</c:v>
                </c:pt>
                <c:pt idx="20671">
                  <c:v>5.1732000000000015E-4</c:v>
                </c:pt>
                <c:pt idx="20672">
                  <c:v>5.3202000000000013E-4</c:v>
                </c:pt>
                <c:pt idx="20673">
                  <c:v>5.3104000000000009E-4</c:v>
                </c:pt>
                <c:pt idx="20674">
                  <c:v>5.2693000000000011E-4</c:v>
                </c:pt>
                <c:pt idx="20675">
                  <c:v>5.2418000000000018E-4</c:v>
                </c:pt>
                <c:pt idx="20676">
                  <c:v>5.2169000000000011E-4</c:v>
                </c:pt>
                <c:pt idx="20677">
                  <c:v>5.2503000000000011E-4</c:v>
                </c:pt>
                <c:pt idx="20678">
                  <c:v>5.185700000000001E-4</c:v>
                </c:pt>
                <c:pt idx="20679">
                  <c:v>5.2605000000000002E-4</c:v>
                </c:pt>
                <c:pt idx="20680">
                  <c:v>5.2821000000000009E-4</c:v>
                </c:pt>
                <c:pt idx="20681">
                  <c:v>5.2169000000000011E-4</c:v>
                </c:pt>
                <c:pt idx="20682">
                  <c:v>5.1544999999999998E-4</c:v>
                </c:pt>
                <c:pt idx="20683">
                  <c:v>5.2231000000000011E-4</c:v>
                </c:pt>
                <c:pt idx="20684">
                  <c:v>5.1982000000000016E-4</c:v>
                </c:pt>
                <c:pt idx="20685">
                  <c:v>5.1994000000000009E-4</c:v>
                </c:pt>
                <c:pt idx="20686">
                  <c:v>5.2481000000000012E-4</c:v>
                </c:pt>
                <c:pt idx="20687">
                  <c:v>5.191900000000001E-4</c:v>
                </c:pt>
                <c:pt idx="20688">
                  <c:v>5.1483000000000008E-4</c:v>
                </c:pt>
                <c:pt idx="20689">
                  <c:v>5.1170999999999996E-4</c:v>
                </c:pt>
                <c:pt idx="20690">
                  <c:v>5.2418000000000018E-4</c:v>
                </c:pt>
                <c:pt idx="20691">
                  <c:v>5.2107000000000011E-4</c:v>
                </c:pt>
                <c:pt idx="20692">
                  <c:v>5.185700000000001E-4</c:v>
                </c:pt>
                <c:pt idx="20693">
                  <c:v>5.191900000000001E-4</c:v>
                </c:pt>
                <c:pt idx="20694">
                  <c:v>5.1608000000000003E-4</c:v>
                </c:pt>
                <c:pt idx="20695">
                  <c:v>5.3229000000000004E-4</c:v>
                </c:pt>
                <c:pt idx="20696">
                  <c:v>5.3479000000000016E-4</c:v>
                </c:pt>
                <c:pt idx="20697">
                  <c:v>5.2668000000000007E-4</c:v>
                </c:pt>
                <c:pt idx="20698">
                  <c:v>5.1732000000000015E-4</c:v>
                </c:pt>
                <c:pt idx="20699">
                  <c:v>5.2693000000000011E-4</c:v>
                </c:pt>
                <c:pt idx="20700">
                  <c:v>5.2312000000000018E-4</c:v>
                </c:pt>
                <c:pt idx="20701">
                  <c:v>5.1795000000000009E-4</c:v>
                </c:pt>
                <c:pt idx="20702">
                  <c:v>5.2503000000000011E-4</c:v>
                </c:pt>
                <c:pt idx="20703">
                  <c:v>4.9362000000000017E-4</c:v>
                </c:pt>
                <c:pt idx="20704">
                  <c:v>5.2481000000000012E-4</c:v>
                </c:pt>
                <c:pt idx="20705">
                  <c:v>5.191900000000001E-4</c:v>
                </c:pt>
                <c:pt idx="20706">
                  <c:v>5.1803000000000016E-4</c:v>
                </c:pt>
                <c:pt idx="20707">
                  <c:v>5.2855000000000014E-4</c:v>
                </c:pt>
                <c:pt idx="20708">
                  <c:v>5.1358000000000013E-4</c:v>
                </c:pt>
                <c:pt idx="20709">
                  <c:v>5.185700000000001E-4</c:v>
                </c:pt>
                <c:pt idx="20710">
                  <c:v>5.2231000000000011E-4</c:v>
                </c:pt>
                <c:pt idx="20711">
                  <c:v>5.2356000000000006E-4</c:v>
                </c:pt>
                <c:pt idx="20712">
                  <c:v>5.2884000000000015E-4</c:v>
                </c:pt>
                <c:pt idx="20713">
                  <c:v>5.1982000000000016E-4</c:v>
                </c:pt>
                <c:pt idx="20714">
                  <c:v>5.2312000000000018E-4</c:v>
                </c:pt>
                <c:pt idx="20715">
                  <c:v>5.1167000000000009E-4</c:v>
                </c:pt>
                <c:pt idx="20716">
                  <c:v>5.1795000000000009E-4</c:v>
                </c:pt>
                <c:pt idx="20717">
                  <c:v>5.2231000000000011E-4</c:v>
                </c:pt>
                <c:pt idx="20718">
                  <c:v>5.2248000000000008E-4</c:v>
                </c:pt>
                <c:pt idx="20719">
                  <c:v>5.2793000000000024E-4</c:v>
                </c:pt>
                <c:pt idx="20720">
                  <c:v>5.2169000000000011E-4</c:v>
                </c:pt>
                <c:pt idx="20721">
                  <c:v>5.2917000000000014E-4</c:v>
                </c:pt>
                <c:pt idx="20722">
                  <c:v>5.2668000000000007E-4</c:v>
                </c:pt>
                <c:pt idx="20723">
                  <c:v>5.2668000000000007E-4</c:v>
                </c:pt>
                <c:pt idx="20724">
                  <c:v>5.2481000000000012E-4</c:v>
                </c:pt>
                <c:pt idx="20725">
                  <c:v>5.2231000000000011E-4</c:v>
                </c:pt>
                <c:pt idx="20726">
                  <c:v>5.1670000000000004E-4</c:v>
                </c:pt>
                <c:pt idx="20727">
                  <c:v>5.2376000000000007E-4</c:v>
                </c:pt>
                <c:pt idx="20728">
                  <c:v>5.2169000000000011E-4</c:v>
                </c:pt>
                <c:pt idx="20729">
                  <c:v>5.2793000000000024E-4</c:v>
                </c:pt>
                <c:pt idx="20730">
                  <c:v>5.1994000000000009E-4</c:v>
                </c:pt>
                <c:pt idx="20731">
                  <c:v>5.2248000000000008E-4</c:v>
                </c:pt>
                <c:pt idx="20732">
                  <c:v>5.2044000000000016E-4</c:v>
                </c:pt>
                <c:pt idx="20733">
                  <c:v>5.2312000000000018E-4</c:v>
                </c:pt>
                <c:pt idx="20734">
                  <c:v>5.2980000000000008E-4</c:v>
                </c:pt>
                <c:pt idx="20735">
                  <c:v>5.2169000000000011E-4</c:v>
                </c:pt>
                <c:pt idx="20736">
                  <c:v>5.2418000000000018E-4</c:v>
                </c:pt>
                <c:pt idx="20737">
                  <c:v>5.2730000000000008E-4</c:v>
                </c:pt>
                <c:pt idx="20738">
                  <c:v>5.1358000000000013E-4</c:v>
                </c:pt>
                <c:pt idx="20739">
                  <c:v>5.1795000000000009E-4</c:v>
                </c:pt>
                <c:pt idx="20740">
                  <c:v>5.1608000000000003E-4</c:v>
                </c:pt>
                <c:pt idx="20741">
                  <c:v>5.1994000000000009E-4</c:v>
                </c:pt>
                <c:pt idx="20742">
                  <c:v>5.1803000000000016E-4</c:v>
                </c:pt>
                <c:pt idx="20743">
                  <c:v>5.1803000000000016E-4</c:v>
                </c:pt>
                <c:pt idx="20744">
                  <c:v>5.2107000000000011E-4</c:v>
                </c:pt>
                <c:pt idx="20745">
                  <c:v>5.2481000000000012E-4</c:v>
                </c:pt>
                <c:pt idx="20746">
                  <c:v>5.2376000000000007E-4</c:v>
                </c:pt>
                <c:pt idx="20747">
                  <c:v>5.1982000000000016E-4</c:v>
                </c:pt>
                <c:pt idx="20748">
                  <c:v>5.2917000000000014E-4</c:v>
                </c:pt>
                <c:pt idx="20749">
                  <c:v>5.2185000000000013E-4</c:v>
                </c:pt>
                <c:pt idx="20750">
                  <c:v>5.1358000000000013E-4</c:v>
                </c:pt>
                <c:pt idx="20751">
                  <c:v>5.0913000000000011E-4</c:v>
                </c:pt>
                <c:pt idx="20752">
                  <c:v>5.3167000000000015E-4</c:v>
                </c:pt>
                <c:pt idx="20753">
                  <c:v>5.2376000000000007E-4</c:v>
                </c:pt>
                <c:pt idx="20754">
                  <c:v>5.2356000000000006E-4</c:v>
                </c:pt>
                <c:pt idx="20755">
                  <c:v>5.191900000000001E-4</c:v>
                </c:pt>
                <c:pt idx="20756">
                  <c:v>5.1795000000000009E-4</c:v>
                </c:pt>
                <c:pt idx="20757">
                  <c:v>5.2439000000000012E-4</c:v>
                </c:pt>
                <c:pt idx="20758">
                  <c:v>5.2107000000000011E-4</c:v>
                </c:pt>
                <c:pt idx="20759">
                  <c:v>5.1608000000000003E-4</c:v>
                </c:pt>
                <c:pt idx="20760">
                  <c:v>5.1867000000000026E-4</c:v>
                </c:pt>
                <c:pt idx="20761">
                  <c:v>5.191900000000001E-4</c:v>
                </c:pt>
                <c:pt idx="20762">
                  <c:v>5.1170999999999996E-4</c:v>
                </c:pt>
                <c:pt idx="20763">
                  <c:v>5.1795000000000009E-4</c:v>
                </c:pt>
                <c:pt idx="20764">
                  <c:v>5.191900000000001E-4</c:v>
                </c:pt>
                <c:pt idx="20765">
                  <c:v>5.2439000000000012E-4</c:v>
                </c:pt>
                <c:pt idx="20766">
                  <c:v>5.1795000000000009E-4</c:v>
                </c:pt>
                <c:pt idx="20767">
                  <c:v>5.2376000000000007E-4</c:v>
                </c:pt>
                <c:pt idx="20768">
                  <c:v>5.1483000000000008E-4</c:v>
                </c:pt>
                <c:pt idx="20769">
                  <c:v>5.185700000000001E-4</c:v>
                </c:pt>
                <c:pt idx="20770">
                  <c:v>5.1544999999999998E-4</c:v>
                </c:pt>
                <c:pt idx="20771">
                  <c:v>5.185700000000001E-4</c:v>
                </c:pt>
                <c:pt idx="20772">
                  <c:v>5.1795000000000009E-4</c:v>
                </c:pt>
                <c:pt idx="20773">
                  <c:v>5.1485000000000007E-4</c:v>
                </c:pt>
                <c:pt idx="20774">
                  <c:v>5.2503000000000011E-4</c:v>
                </c:pt>
                <c:pt idx="20775">
                  <c:v>5.1732000000000015E-4</c:v>
                </c:pt>
                <c:pt idx="20776">
                  <c:v>5.1795000000000009E-4</c:v>
                </c:pt>
                <c:pt idx="20777">
                  <c:v>5.2356000000000006E-4</c:v>
                </c:pt>
                <c:pt idx="20778">
                  <c:v>5.2630000000000016E-4</c:v>
                </c:pt>
                <c:pt idx="20779">
                  <c:v>5.2169000000000011E-4</c:v>
                </c:pt>
                <c:pt idx="20780">
                  <c:v>5.1608000000000003E-4</c:v>
                </c:pt>
                <c:pt idx="20781">
                  <c:v>5.1608000000000003E-4</c:v>
                </c:pt>
                <c:pt idx="20782">
                  <c:v>5.2169000000000011E-4</c:v>
                </c:pt>
                <c:pt idx="20783">
                  <c:v>5.2058000000000009E-4</c:v>
                </c:pt>
                <c:pt idx="20784">
                  <c:v>5.2356000000000006E-4</c:v>
                </c:pt>
                <c:pt idx="20785">
                  <c:v>5.1670000000000004E-4</c:v>
                </c:pt>
                <c:pt idx="20786">
                  <c:v>5.1544999999999998E-4</c:v>
                </c:pt>
                <c:pt idx="20787">
                  <c:v>5.2356000000000006E-4</c:v>
                </c:pt>
                <c:pt idx="20788">
                  <c:v>5.1676000000000001E-4</c:v>
                </c:pt>
                <c:pt idx="20789">
                  <c:v>5.1740000000000011E-4</c:v>
                </c:pt>
                <c:pt idx="20790">
                  <c:v>5.1544999999999998E-4</c:v>
                </c:pt>
                <c:pt idx="20791">
                  <c:v>5.1795000000000009E-4</c:v>
                </c:pt>
                <c:pt idx="20792">
                  <c:v>5.1795000000000009E-4</c:v>
                </c:pt>
                <c:pt idx="20793">
                  <c:v>5.1676000000000001E-4</c:v>
                </c:pt>
                <c:pt idx="20794">
                  <c:v>5.1358000000000013E-4</c:v>
                </c:pt>
                <c:pt idx="20795">
                  <c:v>5.1485000000000007E-4</c:v>
                </c:pt>
                <c:pt idx="20796">
                  <c:v>5.1803000000000016E-4</c:v>
                </c:pt>
                <c:pt idx="20797">
                  <c:v>5.3229000000000004E-4</c:v>
                </c:pt>
                <c:pt idx="20798">
                  <c:v>5.2730000000000008E-4</c:v>
                </c:pt>
                <c:pt idx="20799">
                  <c:v>5.2044000000000016E-4</c:v>
                </c:pt>
                <c:pt idx="20800">
                  <c:v>5.3291000000000015E-4</c:v>
                </c:pt>
                <c:pt idx="20801">
                  <c:v>5.2231000000000011E-4</c:v>
                </c:pt>
                <c:pt idx="20802">
                  <c:v>5.3167000000000015E-4</c:v>
                </c:pt>
                <c:pt idx="20803">
                  <c:v>5.1485000000000007E-4</c:v>
                </c:pt>
                <c:pt idx="20804">
                  <c:v>5.2356000000000006E-4</c:v>
                </c:pt>
                <c:pt idx="20805">
                  <c:v>5.2543000000000012E-4</c:v>
                </c:pt>
                <c:pt idx="20806">
                  <c:v>5.1982000000000016E-4</c:v>
                </c:pt>
                <c:pt idx="20807">
                  <c:v>5.2566000000000006E-4</c:v>
                </c:pt>
                <c:pt idx="20808">
                  <c:v>5.191900000000001E-4</c:v>
                </c:pt>
                <c:pt idx="20809">
                  <c:v>5.1167000000000009E-4</c:v>
                </c:pt>
                <c:pt idx="20810">
                  <c:v>5.2231000000000011E-4</c:v>
                </c:pt>
                <c:pt idx="20811">
                  <c:v>5.2248000000000008E-4</c:v>
                </c:pt>
                <c:pt idx="20812">
                  <c:v>5.1803000000000016E-4</c:v>
                </c:pt>
                <c:pt idx="20813">
                  <c:v>5.1982000000000016E-4</c:v>
                </c:pt>
                <c:pt idx="20814">
                  <c:v>5.1795000000000009E-4</c:v>
                </c:pt>
                <c:pt idx="20815">
                  <c:v>5.2044000000000016E-4</c:v>
                </c:pt>
                <c:pt idx="20816">
                  <c:v>5.1740000000000011E-4</c:v>
                </c:pt>
                <c:pt idx="20817">
                  <c:v>5.2605000000000002E-4</c:v>
                </c:pt>
                <c:pt idx="20818">
                  <c:v>5.2121000000000003E-4</c:v>
                </c:pt>
                <c:pt idx="20819">
                  <c:v>5.1795000000000009E-4</c:v>
                </c:pt>
                <c:pt idx="20820">
                  <c:v>5.0547000000000016E-4</c:v>
                </c:pt>
                <c:pt idx="20821">
                  <c:v>5.1795000000000009E-4</c:v>
                </c:pt>
                <c:pt idx="20822">
                  <c:v>5.1104000000000004E-4</c:v>
                </c:pt>
                <c:pt idx="20823">
                  <c:v>4.9487000000000012E-4</c:v>
                </c:pt>
                <c:pt idx="20824">
                  <c:v>5.1676000000000001E-4</c:v>
                </c:pt>
                <c:pt idx="20825">
                  <c:v>5.1795000000000009E-4</c:v>
                </c:pt>
                <c:pt idx="20826">
                  <c:v>5.1612000000000012E-4</c:v>
                </c:pt>
                <c:pt idx="20827">
                  <c:v>5.1670000000000004E-4</c:v>
                </c:pt>
                <c:pt idx="20828">
                  <c:v>5.1732000000000015E-4</c:v>
                </c:pt>
                <c:pt idx="20829">
                  <c:v>5.1358000000000013E-4</c:v>
                </c:pt>
                <c:pt idx="20830">
                  <c:v>5.2231000000000011E-4</c:v>
                </c:pt>
                <c:pt idx="20831">
                  <c:v>5.1420000000000003E-4</c:v>
                </c:pt>
                <c:pt idx="20832">
                  <c:v>5.1544999999999998E-4</c:v>
                </c:pt>
                <c:pt idx="20833">
                  <c:v>5.1994000000000009E-4</c:v>
                </c:pt>
                <c:pt idx="20834">
                  <c:v>5.1982000000000016E-4</c:v>
                </c:pt>
                <c:pt idx="20835">
                  <c:v>5.191900000000001E-4</c:v>
                </c:pt>
                <c:pt idx="20836">
                  <c:v>5.2058000000000009E-4</c:v>
                </c:pt>
                <c:pt idx="20837">
                  <c:v>5.1358000000000013E-4</c:v>
                </c:pt>
                <c:pt idx="20838">
                  <c:v>5.1608000000000003E-4</c:v>
                </c:pt>
                <c:pt idx="20839">
                  <c:v>5.1929999999999999E-4</c:v>
                </c:pt>
                <c:pt idx="20840">
                  <c:v>5.1548999999999996E-4</c:v>
                </c:pt>
                <c:pt idx="20841">
                  <c:v>5.1544999999999998E-4</c:v>
                </c:pt>
                <c:pt idx="20842">
                  <c:v>5.2730000000000008E-4</c:v>
                </c:pt>
                <c:pt idx="20843">
                  <c:v>5.2107000000000011E-4</c:v>
                </c:pt>
                <c:pt idx="20844">
                  <c:v>4.9832000000000023E-4</c:v>
                </c:pt>
                <c:pt idx="20845">
                  <c:v>5.1544999999999998E-4</c:v>
                </c:pt>
                <c:pt idx="20846">
                  <c:v>5.2312000000000018E-4</c:v>
                </c:pt>
                <c:pt idx="20847">
                  <c:v>5.185700000000001E-4</c:v>
                </c:pt>
                <c:pt idx="20848">
                  <c:v>5.2481000000000012E-4</c:v>
                </c:pt>
                <c:pt idx="20849">
                  <c:v>5.1483000000000008E-4</c:v>
                </c:pt>
                <c:pt idx="20850">
                  <c:v>5.1982000000000016E-4</c:v>
                </c:pt>
                <c:pt idx="20851">
                  <c:v>5.1994000000000009E-4</c:v>
                </c:pt>
                <c:pt idx="20852">
                  <c:v>5.2481000000000012E-4</c:v>
                </c:pt>
                <c:pt idx="20853">
                  <c:v>5.1420000000000003E-4</c:v>
                </c:pt>
                <c:pt idx="20854">
                  <c:v>5.1358000000000013E-4</c:v>
                </c:pt>
                <c:pt idx="20855">
                  <c:v>5.1420000000000003E-4</c:v>
                </c:pt>
                <c:pt idx="20856">
                  <c:v>5.1670000000000004E-4</c:v>
                </c:pt>
                <c:pt idx="20857">
                  <c:v>5.1982000000000016E-4</c:v>
                </c:pt>
                <c:pt idx="20858">
                  <c:v>5.1608000000000003E-4</c:v>
                </c:pt>
                <c:pt idx="20859">
                  <c:v>5.1670000000000004E-4</c:v>
                </c:pt>
                <c:pt idx="20860">
                  <c:v>5.2566000000000006E-4</c:v>
                </c:pt>
                <c:pt idx="20861">
                  <c:v>5.2107000000000011E-4</c:v>
                </c:pt>
                <c:pt idx="20862">
                  <c:v>5.2185000000000013E-4</c:v>
                </c:pt>
                <c:pt idx="20863">
                  <c:v>5.1548999999999996E-4</c:v>
                </c:pt>
                <c:pt idx="20864">
                  <c:v>5.2107000000000011E-4</c:v>
                </c:pt>
                <c:pt idx="20865">
                  <c:v>5.2543000000000012E-4</c:v>
                </c:pt>
                <c:pt idx="20866">
                  <c:v>5.185700000000001E-4</c:v>
                </c:pt>
                <c:pt idx="20867">
                  <c:v>5.191900000000001E-4</c:v>
                </c:pt>
                <c:pt idx="20868">
                  <c:v>5.1982000000000016E-4</c:v>
                </c:pt>
                <c:pt idx="20869">
                  <c:v>5.1483000000000008E-4</c:v>
                </c:pt>
                <c:pt idx="20870">
                  <c:v>5.1544999999999998E-4</c:v>
                </c:pt>
                <c:pt idx="20871">
                  <c:v>5.2058000000000009E-4</c:v>
                </c:pt>
                <c:pt idx="20872">
                  <c:v>5.185700000000001E-4</c:v>
                </c:pt>
                <c:pt idx="20873">
                  <c:v>5.191900000000001E-4</c:v>
                </c:pt>
                <c:pt idx="20874">
                  <c:v>5.191900000000001E-4</c:v>
                </c:pt>
                <c:pt idx="20875">
                  <c:v>5.191900000000001E-4</c:v>
                </c:pt>
                <c:pt idx="20876">
                  <c:v>5.185700000000001E-4</c:v>
                </c:pt>
                <c:pt idx="20877">
                  <c:v>5.1109000000000007E-4</c:v>
                </c:pt>
                <c:pt idx="20878">
                  <c:v>5.2107000000000011E-4</c:v>
                </c:pt>
                <c:pt idx="20879">
                  <c:v>5.1982000000000016E-4</c:v>
                </c:pt>
                <c:pt idx="20880">
                  <c:v>5.2439000000000012E-4</c:v>
                </c:pt>
                <c:pt idx="20881">
                  <c:v>5.185700000000001E-4</c:v>
                </c:pt>
                <c:pt idx="20882">
                  <c:v>5.185700000000001E-4</c:v>
                </c:pt>
                <c:pt idx="20883">
                  <c:v>5.2044000000000016E-4</c:v>
                </c:pt>
                <c:pt idx="20884">
                  <c:v>5.2107000000000011E-4</c:v>
                </c:pt>
                <c:pt idx="20885">
                  <c:v>5.2294000000000017E-4</c:v>
                </c:pt>
                <c:pt idx="20886">
                  <c:v>5.1982000000000016E-4</c:v>
                </c:pt>
                <c:pt idx="20887">
                  <c:v>5.2481000000000012E-4</c:v>
                </c:pt>
                <c:pt idx="20888">
                  <c:v>5.1358000000000013E-4</c:v>
                </c:pt>
                <c:pt idx="20889">
                  <c:v>5.1612000000000012E-4</c:v>
                </c:pt>
                <c:pt idx="20890">
                  <c:v>5.2248000000000008E-4</c:v>
                </c:pt>
                <c:pt idx="20891">
                  <c:v>5.2169000000000011E-4</c:v>
                </c:pt>
                <c:pt idx="20892">
                  <c:v>5.1795000000000009E-4</c:v>
                </c:pt>
                <c:pt idx="20893">
                  <c:v>5.1795000000000009E-4</c:v>
                </c:pt>
                <c:pt idx="20894">
                  <c:v>5.2668000000000007E-4</c:v>
                </c:pt>
                <c:pt idx="20895">
                  <c:v>5.2058000000000009E-4</c:v>
                </c:pt>
                <c:pt idx="20896">
                  <c:v>5.2418000000000018E-4</c:v>
                </c:pt>
                <c:pt idx="20897">
                  <c:v>5.2855000000000014E-4</c:v>
                </c:pt>
                <c:pt idx="20898">
                  <c:v>5.2107000000000011E-4</c:v>
                </c:pt>
                <c:pt idx="20899">
                  <c:v>5.2503000000000011E-4</c:v>
                </c:pt>
                <c:pt idx="20900">
                  <c:v>5.2418000000000018E-4</c:v>
                </c:pt>
                <c:pt idx="20901">
                  <c:v>5.1732000000000015E-4</c:v>
                </c:pt>
                <c:pt idx="20902">
                  <c:v>5.2121000000000003E-4</c:v>
                </c:pt>
                <c:pt idx="20903">
                  <c:v>5.2107000000000011E-4</c:v>
                </c:pt>
                <c:pt idx="20904">
                  <c:v>5.2044000000000016E-4</c:v>
                </c:pt>
                <c:pt idx="20905">
                  <c:v>5.185700000000001E-4</c:v>
                </c:pt>
                <c:pt idx="20906">
                  <c:v>5.1803000000000016E-4</c:v>
                </c:pt>
                <c:pt idx="20907">
                  <c:v>5.1795000000000009E-4</c:v>
                </c:pt>
                <c:pt idx="20908">
                  <c:v>5.1670000000000004E-4</c:v>
                </c:pt>
                <c:pt idx="20909">
                  <c:v>5.2044000000000016E-4</c:v>
                </c:pt>
                <c:pt idx="20910">
                  <c:v>5.1483000000000008E-4</c:v>
                </c:pt>
                <c:pt idx="20911">
                  <c:v>5.2169000000000011E-4</c:v>
                </c:pt>
                <c:pt idx="20912">
                  <c:v>5.1803000000000016E-4</c:v>
                </c:pt>
                <c:pt idx="20913">
                  <c:v>5.1795000000000009E-4</c:v>
                </c:pt>
                <c:pt idx="20914">
                  <c:v>5.185700000000001E-4</c:v>
                </c:pt>
                <c:pt idx="20915">
                  <c:v>5.1732000000000015E-4</c:v>
                </c:pt>
                <c:pt idx="20916">
                  <c:v>5.2668000000000007E-4</c:v>
                </c:pt>
                <c:pt idx="20917">
                  <c:v>5.1612000000000012E-4</c:v>
                </c:pt>
                <c:pt idx="20918">
                  <c:v>5.0797000000000017E-4</c:v>
                </c:pt>
                <c:pt idx="20919">
                  <c:v>5.0984000000000012E-4</c:v>
                </c:pt>
                <c:pt idx="20920">
                  <c:v>5.2248000000000008E-4</c:v>
                </c:pt>
                <c:pt idx="20921">
                  <c:v>5.2294000000000017E-4</c:v>
                </c:pt>
                <c:pt idx="20922">
                  <c:v>5.2231000000000011E-4</c:v>
                </c:pt>
                <c:pt idx="20923">
                  <c:v>5.1795000000000009E-4</c:v>
                </c:pt>
                <c:pt idx="20924">
                  <c:v>5.2605000000000002E-4</c:v>
                </c:pt>
                <c:pt idx="20925">
                  <c:v>4.9799000000000013E-4</c:v>
                </c:pt>
                <c:pt idx="20926">
                  <c:v>5.2543000000000012E-4</c:v>
                </c:pt>
                <c:pt idx="20927">
                  <c:v>5.1732000000000015E-4</c:v>
                </c:pt>
                <c:pt idx="20928">
                  <c:v>5.2630000000000016E-4</c:v>
                </c:pt>
                <c:pt idx="20929">
                  <c:v>5.2294000000000017E-4</c:v>
                </c:pt>
                <c:pt idx="20930">
                  <c:v>5.1670000000000004E-4</c:v>
                </c:pt>
                <c:pt idx="20931">
                  <c:v>5.2757000000000021E-4</c:v>
                </c:pt>
                <c:pt idx="20932">
                  <c:v>5.3291000000000015E-4</c:v>
                </c:pt>
                <c:pt idx="20933">
                  <c:v>5.2980000000000008E-4</c:v>
                </c:pt>
                <c:pt idx="20934">
                  <c:v>5.2821000000000009E-4</c:v>
                </c:pt>
                <c:pt idx="20935">
                  <c:v>5.2169000000000011E-4</c:v>
                </c:pt>
                <c:pt idx="20936">
                  <c:v>5.2356000000000006E-4</c:v>
                </c:pt>
                <c:pt idx="20937">
                  <c:v>5.185700000000001E-4</c:v>
                </c:pt>
                <c:pt idx="20938">
                  <c:v>5.1548999999999996E-4</c:v>
                </c:pt>
                <c:pt idx="20939">
                  <c:v>5.2169000000000011E-4</c:v>
                </c:pt>
                <c:pt idx="20940">
                  <c:v>5.2107000000000011E-4</c:v>
                </c:pt>
                <c:pt idx="20941">
                  <c:v>5.1867000000000026E-4</c:v>
                </c:pt>
                <c:pt idx="20942">
                  <c:v>5.1109000000000007E-4</c:v>
                </c:pt>
                <c:pt idx="20943">
                  <c:v>5.2356000000000006E-4</c:v>
                </c:pt>
                <c:pt idx="20944">
                  <c:v>5.1358000000000013E-4</c:v>
                </c:pt>
                <c:pt idx="20945">
                  <c:v>5.2044000000000016E-4</c:v>
                </c:pt>
                <c:pt idx="20946">
                  <c:v>5.2312000000000018E-4</c:v>
                </c:pt>
                <c:pt idx="20947">
                  <c:v>5.191900000000001E-4</c:v>
                </c:pt>
                <c:pt idx="20948">
                  <c:v>5.1544999999999998E-4</c:v>
                </c:pt>
                <c:pt idx="20949">
                  <c:v>5.1676000000000001E-4</c:v>
                </c:pt>
                <c:pt idx="20950">
                  <c:v>5.2169000000000011E-4</c:v>
                </c:pt>
                <c:pt idx="20951">
                  <c:v>5.2044000000000016E-4</c:v>
                </c:pt>
                <c:pt idx="20952">
                  <c:v>5.1358000000000013E-4</c:v>
                </c:pt>
                <c:pt idx="20953">
                  <c:v>5.1929999999999999E-4</c:v>
                </c:pt>
                <c:pt idx="20954">
                  <c:v>5.2044000000000016E-4</c:v>
                </c:pt>
                <c:pt idx="20955">
                  <c:v>5.2169000000000011E-4</c:v>
                </c:pt>
                <c:pt idx="20956">
                  <c:v>5.1732000000000015E-4</c:v>
                </c:pt>
                <c:pt idx="20957">
                  <c:v>5.1544999999999998E-4</c:v>
                </c:pt>
                <c:pt idx="20958">
                  <c:v>5.1485000000000007E-4</c:v>
                </c:pt>
                <c:pt idx="20959">
                  <c:v>5.0984000000000012E-4</c:v>
                </c:pt>
                <c:pt idx="20960">
                  <c:v>5.0547000000000016E-4</c:v>
                </c:pt>
                <c:pt idx="20961">
                  <c:v>5.1420000000000003E-4</c:v>
                </c:pt>
                <c:pt idx="20962">
                  <c:v>5.1358000000000013E-4</c:v>
                </c:pt>
                <c:pt idx="20963">
                  <c:v>5.1994000000000009E-4</c:v>
                </c:pt>
                <c:pt idx="20964">
                  <c:v>5.1295000000000008E-4</c:v>
                </c:pt>
                <c:pt idx="20965">
                  <c:v>5.0922000000000012E-4</c:v>
                </c:pt>
                <c:pt idx="20966">
                  <c:v>4.8941999999999996E-4</c:v>
                </c:pt>
                <c:pt idx="20967">
                  <c:v>5.036000000000001E-4</c:v>
                </c:pt>
                <c:pt idx="20968">
                  <c:v>5.2248000000000008E-4</c:v>
                </c:pt>
                <c:pt idx="20969">
                  <c:v>5.1608000000000003E-4</c:v>
                </c:pt>
                <c:pt idx="20970">
                  <c:v>5.1982000000000016E-4</c:v>
                </c:pt>
                <c:pt idx="20971">
                  <c:v>5.1608000000000003E-4</c:v>
                </c:pt>
                <c:pt idx="20972">
                  <c:v>5.1422000000000013E-4</c:v>
                </c:pt>
                <c:pt idx="20973">
                  <c:v>5.185700000000001E-4</c:v>
                </c:pt>
                <c:pt idx="20974">
                  <c:v>5.2248000000000008E-4</c:v>
                </c:pt>
                <c:pt idx="20975">
                  <c:v>5.1929999999999999E-4</c:v>
                </c:pt>
                <c:pt idx="20976">
                  <c:v>5.1358000000000013E-4</c:v>
                </c:pt>
                <c:pt idx="20977">
                  <c:v>5.2439000000000012E-4</c:v>
                </c:pt>
                <c:pt idx="20978">
                  <c:v>5.185700000000001E-4</c:v>
                </c:pt>
                <c:pt idx="20979">
                  <c:v>5.2730000000000008E-4</c:v>
                </c:pt>
                <c:pt idx="20980">
                  <c:v>5.1740000000000011E-4</c:v>
                </c:pt>
                <c:pt idx="20981">
                  <c:v>5.2044000000000016E-4</c:v>
                </c:pt>
                <c:pt idx="20982">
                  <c:v>5.4165000000000018E-4</c:v>
                </c:pt>
                <c:pt idx="20983">
                  <c:v>5.3774000000000009E-4</c:v>
                </c:pt>
                <c:pt idx="20984">
                  <c:v>5.1109000000000007E-4</c:v>
                </c:pt>
                <c:pt idx="20985">
                  <c:v>5.2543000000000012E-4</c:v>
                </c:pt>
                <c:pt idx="20986">
                  <c:v>4.6743000000000007E-4</c:v>
                </c:pt>
                <c:pt idx="20987">
                  <c:v>5.1803000000000016E-4</c:v>
                </c:pt>
                <c:pt idx="20988">
                  <c:v>5.2356000000000006E-4</c:v>
                </c:pt>
                <c:pt idx="20989">
                  <c:v>4.9641000000000008E-4</c:v>
                </c:pt>
                <c:pt idx="20990">
                  <c:v>5.335400000000001E-4</c:v>
                </c:pt>
                <c:pt idx="20991">
                  <c:v>5.1795000000000009E-4</c:v>
                </c:pt>
                <c:pt idx="20992">
                  <c:v>5.1483000000000008E-4</c:v>
                </c:pt>
                <c:pt idx="20993">
                  <c:v>5.2248000000000008E-4</c:v>
                </c:pt>
                <c:pt idx="20994">
                  <c:v>5.1608000000000003E-4</c:v>
                </c:pt>
                <c:pt idx="20995">
                  <c:v>5.1994000000000009E-4</c:v>
                </c:pt>
                <c:pt idx="20996">
                  <c:v>5.1170999999999996E-4</c:v>
                </c:pt>
                <c:pt idx="20997">
                  <c:v>5.1670000000000004E-4</c:v>
                </c:pt>
                <c:pt idx="20998">
                  <c:v>5.1544999999999998E-4</c:v>
                </c:pt>
                <c:pt idx="20999">
                  <c:v>5.2356000000000006E-4</c:v>
                </c:pt>
                <c:pt idx="21000">
                  <c:v>5.2855000000000014E-4</c:v>
                </c:pt>
                <c:pt idx="21001">
                  <c:v>5.1544999999999998E-4</c:v>
                </c:pt>
                <c:pt idx="21002">
                  <c:v>5.2058000000000009E-4</c:v>
                </c:pt>
                <c:pt idx="21003">
                  <c:v>5.2107000000000011E-4</c:v>
                </c:pt>
                <c:pt idx="21004">
                  <c:v>5.2044000000000016E-4</c:v>
                </c:pt>
                <c:pt idx="21005">
                  <c:v>5.1982000000000016E-4</c:v>
                </c:pt>
                <c:pt idx="21006">
                  <c:v>5.2107000000000011E-4</c:v>
                </c:pt>
                <c:pt idx="21007">
                  <c:v>5.1732000000000015E-4</c:v>
                </c:pt>
                <c:pt idx="21008">
                  <c:v>5.1170999999999996E-4</c:v>
                </c:pt>
                <c:pt idx="21009">
                  <c:v>5.1230999999999998E-4</c:v>
                </c:pt>
                <c:pt idx="21010">
                  <c:v>5.1608000000000003E-4</c:v>
                </c:pt>
                <c:pt idx="21011">
                  <c:v>5.1803000000000016E-4</c:v>
                </c:pt>
                <c:pt idx="21012">
                  <c:v>5.1994000000000009E-4</c:v>
                </c:pt>
                <c:pt idx="21013">
                  <c:v>5.4975000000000011E-4</c:v>
                </c:pt>
                <c:pt idx="21014">
                  <c:v>5.1483000000000008E-4</c:v>
                </c:pt>
                <c:pt idx="21015">
                  <c:v>5.0922000000000012E-4</c:v>
                </c:pt>
                <c:pt idx="21016">
                  <c:v>5.0485000000000016E-4</c:v>
                </c:pt>
                <c:pt idx="21017">
                  <c:v>5.2231000000000011E-4</c:v>
                </c:pt>
                <c:pt idx="21018">
                  <c:v>5.2439000000000012E-4</c:v>
                </c:pt>
                <c:pt idx="21019">
                  <c:v>5.2169000000000011E-4</c:v>
                </c:pt>
                <c:pt idx="21020">
                  <c:v>5.191900000000001E-4</c:v>
                </c:pt>
                <c:pt idx="21021">
                  <c:v>5.1358000000000013E-4</c:v>
                </c:pt>
                <c:pt idx="21022">
                  <c:v>5.1740000000000011E-4</c:v>
                </c:pt>
                <c:pt idx="21023">
                  <c:v>5.1483000000000008E-4</c:v>
                </c:pt>
                <c:pt idx="21024">
                  <c:v>5.185700000000001E-4</c:v>
                </c:pt>
                <c:pt idx="21025">
                  <c:v>5.1544999999999998E-4</c:v>
                </c:pt>
                <c:pt idx="21026">
                  <c:v>5.1803000000000016E-4</c:v>
                </c:pt>
                <c:pt idx="21027">
                  <c:v>5.1670000000000004E-4</c:v>
                </c:pt>
                <c:pt idx="21028">
                  <c:v>5.2231000000000011E-4</c:v>
                </c:pt>
                <c:pt idx="21029">
                  <c:v>5.1795000000000009E-4</c:v>
                </c:pt>
                <c:pt idx="21030">
                  <c:v>5.2294000000000017E-4</c:v>
                </c:pt>
                <c:pt idx="21031">
                  <c:v>5.1608000000000003E-4</c:v>
                </c:pt>
                <c:pt idx="21032">
                  <c:v>5.1233000000000008E-4</c:v>
                </c:pt>
                <c:pt idx="21033">
                  <c:v>5.2855000000000014E-4</c:v>
                </c:pt>
                <c:pt idx="21034">
                  <c:v>5.1544999999999998E-4</c:v>
                </c:pt>
                <c:pt idx="21035">
                  <c:v>5.1670000000000004E-4</c:v>
                </c:pt>
                <c:pt idx="21036">
                  <c:v>5.2439000000000012E-4</c:v>
                </c:pt>
                <c:pt idx="21037">
                  <c:v>5.2481000000000012E-4</c:v>
                </c:pt>
                <c:pt idx="21038">
                  <c:v>5.185700000000001E-4</c:v>
                </c:pt>
                <c:pt idx="21039">
                  <c:v>5.1929999999999999E-4</c:v>
                </c:pt>
                <c:pt idx="21040">
                  <c:v>5.1732000000000015E-4</c:v>
                </c:pt>
                <c:pt idx="21041">
                  <c:v>5.2294000000000017E-4</c:v>
                </c:pt>
                <c:pt idx="21042">
                  <c:v>5.1670000000000004E-4</c:v>
                </c:pt>
                <c:pt idx="21043">
                  <c:v>5.1994000000000009E-4</c:v>
                </c:pt>
                <c:pt idx="21044">
                  <c:v>5.2044000000000016E-4</c:v>
                </c:pt>
                <c:pt idx="21045">
                  <c:v>5.3167000000000015E-4</c:v>
                </c:pt>
                <c:pt idx="21046">
                  <c:v>5.2231000000000011E-4</c:v>
                </c:pt>
                <c:pt idx="21047">
                  <c:v>5.0786000000000006E-4</c:v>
                </c:pt>
                <c:pt idx="21048">
                  <c:v>5.3139000000000007E-4</c:v>
                </c:pt>
                <c:pt idx="21049">
                  <c:v>5.0984000000000012E-4</c:v>
                </c:pt>
                <c:pt idx="21050">
                  <c:v>5.2418000000000018E-4</c:v>
                </c:pt>
                <c:pt idx="21051">
                  <c:v>5.2107000000000011E-4</c:v>
                </c:pt>
                <c:pt idx="21052">
                  <c:v>5.1230999999999998E-4</c:v>
                </c:pt>
                <c:pt idx="21053">
                  <c:v>5.1295000000000008E-4</c:v>
                </c:pt>
                <c:pt idx="21054">
                  <c:v>5.0672000000000011E-4</c:v>
                </c:pt>
                <c:pt idx="21055">
                  <c:v>5.0468000000000008E-4</c:v>
                </c:pt>
                <c:pt idx="21056">
                  <c:v>5.1732000000000015E-4</c:v>
                </c:pt>
                <c:pt idx="21057">
                  <c:v>5.2231000000000011E-4</c:v>
                </c:pt>
                <c:pt idx="21058">
                  <c:v>5.2294000000000017E-4</c:v>
                </c:pt>
                <c:pt idx="21059">
                  <c:v>5.0531000000000013E-4</c:v>
                </c:pt>
                <c:pt idx="21060">
                  <c:v>5.3541000000000005E-4</c:v>
                </c:pt>
                <c:pt idx="21061">
                  <c:v>5.2418000000000018E-4</c:v>
                </c:pt>
                <c:pt idx="21062">
                  <c:v>5.2503000000000011E-4</c:v>
                </c:pt>
                <c:pt idx="21063">
                  <c:v>5.1670000000000004E-4</c:v>
                </c:pt>
                <c:pt idx="21064">
                  <c:v>5.2605000000000002E-4</c:v>
                </c:pt>
                <c:pt idx="21065">
                  <c:v>5.2107000000000011E-4</c:v>
                </c:pt>
                <c:pt idx="21066">
                  <c:v>5.1676000000000001E-4</c:v>
                </c:pt>
                <c:pt idx="21067">
                  <c:v>5.1608000000000003E-4</c:v>
                </c:pt>
                <c:pt idx="21068">
                  <c:v>5.2605000000000002E-4</c:v>
                </c:pt>
                <c:pt idx="21069">
                  <c:v>5.2630000000000016E-4</c:v>
                </c:pt>
                <c:pt idx="21070">
                  <c:v>5.2169000000000011E-4</c:v>
                </c:pt>
                <c:pt idx="21071">
                  <c:v>5.1732000000000015E-4</c:v>
                </c:pt>
                <c:pt idx="21072">
                  <c:v>5.1982000000000016E-4</c:v>
                </c:pt>
                <c:pt idx="21073">
                  <c:v>5.1483000000000008E-4</c:v>
                </c:pt>
                <c:pt idx="21074">
                  <c:v>5.1608000000000003E-4</c:v>
                </c:pt>
                <c:pt idx="21075">
                  <c:v>5.1483000000000008E-4</c:v>
                </c:pt>
                <c:pt idx="21076">
                  <c:v>5.061000000000001E-4</c:v>
                </c:pt>
                <c:pt idx="21077">
                  <c:v>5.1104000000000004E-4</c:v>
                </c:pt>
                <c:pt idx="21078">
                  <c:v>5.1483000000000008E-4</c:v>
                </c:pt>
                <c:pt idx="21079">
                  <c:v>5.1233000000000008E-4</c:v>
                </c:pt>
                <c:pt idx="21080">
                  <c:v>5.2058000000000009E-4</c:v>
                </c:pt>
                <c:pt idx="21081">
                  <c:v>5.2294000000000017E-4</c:v>
                </c:pt>
                <c:pt idx="21082">
                  <c:v>5.1608000000000003E-4</c:v>
                </c:pt>
                <c:pt idx="21083">
                  <c:v>5.2630000000000016E-4</c:v>
                </c:pt>
                <c:pt idx="21084">
                  <c:v>5.1867000000000026E-4</c:v>
                </c:pt>
                <c:pt idx="21085">
                  <c:v>5.1420000000000003E-4</c:v>
                </c:pt>
                <c:pt idx="21086">
                  <c:v>5.1230999999999998E-4</c:v>
                </c:pt>
                <c:pt idx="21087">
                  <c:v>5.1795000000000009E-4</c:v>
                </c:pt>
                <c:pt idx="21088">
                  <c:v>5.2605000000000002E-4</c:v>
                </c:pt>
                <c:pt idx="21089">
                  <c:v>5.2169000000000011E-4</c:v>
                </c:pt>
                <c:pt idx="21090">
                  <c:v>5.2044000000000016E-4</c:v>
                </c:pt>
                <c:pt idx="21091">
                  <c:v>5.2312000000000018E-4</c:v>
                </c:pt>
                <c:pt idx="21092">
                  <c:v>5.3202000000000013E-4</c:v>
                </c:pt>
                <c:pt idx="21093">
                  <c:v>5.1485000000000007E-4</c:v>
                </c:pt>
                <c:pt idx="21094">
                  <c:v>5.0984000000000012E-4</c:v>
                </c:pt>
                <c:pt idx="21095">
                  <c:v>5.2044000000000016E-4</c:v>
                </c:pt>
                <c:pt idx="21096">
                  <c:v>5.1929999999999999E-4</c:v>
                </c:pt>
                <c:pt idx="21097">
                  <c:v>5.1795000000000009E-4</c:v>
                </c:pt>
                <c:pt idx="21098">
                  <c:v>5.2107000000000011E-4</c:v>
                </c:pt>
                <c:pt idx="21099">
                  <c:v>5.2231000000000011E-4</c:v>
                </c:pt>
                <c:pt idx="21100">
                  <c:v>5.2730000000000008E-4</c:v>
                </c:pt>
                <c:pt idx="21101">
                  <c:v>5.1670000000000004E-4</c:v>
                </c:pt>
                <c:pt idx="21102">
                  <c:v>5.1670000000000004E-4</c:v>
                </c:pt>
                <c:pt idx="21103">
                  <c:v>5.1167000000000009E-4</c:v>
                </c:pt>
                <c:pt idx="21104">
                  <c:v>5.1296000000000013E-4</c:v>
                </c:pt>
                <c:pt idx="21105">
                  <c:v>5.1795000000000009E-4</c:v>
                </c:pt>
                <c:pt idx="21106">
                  <c:v>5.2418000000000018E-4</c:v>
                </c:pt>
                <c:pt idx="21107">
                  <c:v>5.185700000000001E-4</c:v>
                </c:pt>
                <c:pt idx="21108">
                  <c:v>5.3167000000000015E-4</c:v>
                </c:pt>
                <c:pt idx="21109">
                  <c:v>5.2312000000000018E-4</c:v>
                </c:pt>
                <c:pt idx="21110">
                  <c:v>5.185700000000001E-4</c:v>
                </c:pt>
                <c:pt idx="21111">
                  <c:v>5.3711000000000015E-4</c:v>
                </c:pt>
                <c:pt idx="21112">
                  <c:v>5.1109000000000007E-4</c:v>
                </c:pt>
                <c:pt idx="21113">
                  <c:v>5.1740000000000011E-4</c:v>
                </c:pt>
                <c:pt idx="21114">
                  <c:v>5.1732000000000015E-4</c:v>
                </c:pt>
                <c:pt idx="21115">
                  <c:v>5.185700000000001E-4</c:v>
                </c:pt>
                <c:pt idx="21116">
                  <c:v>5.1109000000000007E-4</c:v>
                </c:pt>
                <c:pt idx="21117">
                  <c:v>5.2356000000000006E-4</c:v>
                </c:pt>
                <c:pt idx="21118">
                  <c:v>5.2248000000000008E-4</c:v>
                </c:pt>
                <c:pt idx="21119">
                  <c:v>5.2231000000000011E-4</c:v>
                </c:pt>
                <c:pt idx="21120">
                  <c:v>5.2169000000000011E-4</c:v>
                </c:pt>
                <c:pt idx="21121">
                  <c:v>5.1608000000000003E-4</c:v>
                </c:pt>
                <c:pt idx="21122">
                  <c:v>5.191900000000001E-4</c:v>
                </c:pt>
                <c:pt idx="21123">
                  <c:v>5.2044000000000016E-4</c:v>
                </c:pt>
                <c:pt idx="21124">
                  <c:v>5.1803000000000016E-4</c:v>
                </c:pt>
                <c:pt idx="21125">
                  <c:v>5.1608000000000003E-4</c:v>
                </c:pt>
                <c:pt idx="21126">
                  <c:v>5.2693000000000011E-4</c:v>
                </c:pt>
                <c:pt idx="21127">
                  <c:v>5.1670000000000004E-4</c:v>
                </c:pt>
                <c:pt idx="21128">
                  <c:v>5.1420000000000003E-4</c:v>
                </c:pt>
                <c:pt idx="21129">
                  <c:v>5.1612000000000012E-4</c:v>
                </c:pt>
                <c:pt idx="21130">
                  <c:v>5.2481000000000012E-4</c:v>
                </c:pt>
                <c:pt idx="21131">
                  <c:v>5.1982000000000016E-4</c:v>
                </c:pt>
                <c:pt idx="21132">
                  <c:v>5.1994000000000009E-4</c:v>
                </c:pt>
                <c:pt idx="21133">
                  <c:v>5.1420000000000003E-4</c:v>
                </c:pt>
                <c:pt idx="21134">
                  <c:v>5.0595000000000013E-4</c:v>
                </c:pt>
                <c:pt idx="21135">
                  <c:v>5.2107000000000011E-4</c:v>
                </c:pt>
                <c:pt idx="21136">
                  <c:v>5.2294000000000017E-4</c:v>
                </c:pt>
                <c:pt idx="21137">
                  <c:v>5.0734000000000011E-4</c:v>
                </c:pt>
                <c:pt idx="21138">
                  <c:v>5.2418000000000018E-4</c:v>
                </c:pt>
                <c:pt idx="21139">
                  <c:v>5.2231000000000011E-4</c:v>
                </c:pt>
                <c:pt idx="21140">
                  <c:v>5.1358000000000013E-4</c:v>
                </c:pt>
                <c:pt idx="21141">
                  <c:v>5.061000000000001E-4</c:v>
                </c:pt>
                <c:pt idx="21142">
                  <c:v>5.3229000000000004E-4</c:v>
                </c:pt>
                <c:pt idx="21143">
                  <c:v>5.3075000000000008E-4</c:v>
                </c:pt>
                <c:pt idx="21144">
                  <c:v>5.2917000000000014E-4</c:v>
                </c:pt>
                <c:pt idx="21145">
                  <c:v>5.1670000000000004E-4</c:v>
                </c:pt>
                <c:pt idx="21146">
                  <c:v>5.1929999999999999E-4</c:v>
                </c:pt>
                <c:pt idx="21147">
                  <c:v>5.1982000000000016E-4</c:v>
                </c:pt>
                <c:pt idx="21148">
                  <c:v>5.2044000000000016E-4</c:v>
                </c:pt>
                <c:pt idx="21149">
                  <c:v>5.2058000000000009E-4</c:v>
                </c:pt>
                <c:pt idx="21150">
                  <c:v>5.2605000000000002E-4</c:v>
                </c:pt>
                <c:pt idx="21151">
                  <c:v>5.1867000000000026E-4</c:v>
                </c:pt>
                <c:pt idx="21152">
                  <c:v>5.1670000000000004E-4</c:v>
                </c:pt>
                <c:pt idx="21153">
                  <c:v>5.2169000000000011E-4</c:v>
                </c:pt>
                <c:pt idx="21154">
                  <c:v>5.0786000000000006E-4</c:v>
                </c:pt>
                <c:pt idx="21155">
                  <c:v>5.185700000000001E-4</c:v>
                </c:pt>
                <c:pt idx="21156">
                  <c:v>5.2044000000000016E-4</c:v>
                </c:pt>
                <c:pt idx="21157">
                  <c:v>5.2821000000000009E-4</c:v>
                </c:pt>
                <c:pt idx="21158">
                  <c:v>5.2169000000000011E-4</c:v>
                </c:pt>
                <c:pt idx="21159">
                  <c:v>5.1982000000000016E-4</c:v>
                </c:pt>
                <c:pt idx="21160">
                  <c:v>5.1670000000000004E-4</c:v>
                </c:pt>
                <c:pt idx="21161">
                  <c:v>5.1732000000000015E-4</c:v>
                </c:pt>
                <c:pt idx="21162">
                  <c:v>5.2248000000000008E-4</c:v>
                </c:pt>
                <c:pt idx="21163">
                  <c:v>5.1358000000000013E-4</c:v>
                </c:pt>
                <c:pt idx="21164">
                  <c:v>5.191900000000001E-4</c:v>
                </c:pt>
                <c:pt idx="21165">
                  <c:v>5.1676000000000001E-4</c:v>
                </c:pt>
                <c:pt idx="21166">
                  <c:v>5.1046000000000012E-4</c:v>
                </c:pt>
                <c:pt idx="21167">
                  <c:v>5.1170999999999996E-4</c:v>
                </c:pt>
                <c:pt idx="21168">
                  <c:v>5.1296000000000013E-4</c:v>
                </c:pt>
                <c:pt idx="21169">
                  <c:v>5.1670000000000004E-4</c:v>
                </c:pt>
                <c:pt idx="21170">
                  <c:v>5.2418000000000018E-4</c:v>
                </c:pt>
                <c:pt idx="21171">
                  <c:v>5.1994000000000009E-4</c:v>
                </c:pt>
                <c:pt idx="21172">
                  <c:v>5.1483000000000008E-4</c:v>
                </c:pt>
                <c:pt idx="21173">
                  <c:v>5.1676000000000001E-4</c:v>
                </c:pt>
                <c:pt idx="21174">
                  <c:v>5.0298000000000009E-4</c:v>
                </c:pt>
                <c:pt idx="21175">
                  <c:v>5.1046000000000012E-4</c:v>
                </c:pt>
                <c:pt idx="21176">
                  <c:v>5.1867000000000026E-4</c:v>
                </c:pt>
                <c:pt idx="21177">
                  <c:v>5.191900000000001E-4</c:v>
                </c:pt>
                <c:pt idx="21178">
                  <c:v>5.2231000000000011E-4</c:v>
                </c:pt>
                <c:pt idx="21179">
                  <c:v>5.185700000000001E-4</c:v>
                </c:pt>
                <c:pt idx="21180">
                  <c:v>5.1929999999999999E-4</c:v>
                </c:pt>
                <c:pt idx="21181">
                  <c:v>5.2231000000000011E-4</c:v>
                </c:pt>
                <c:pt idx="21182">
                  <c:v>5.1795000000000009E-4</c:v>
                </c:pt>
                <c:pt idx="21183">
                  <c:v>5.2693000000000011E-4</c:v>
                </c:pt>
                <c:pt idx="21184">
                  <c:v>5.1803000000000016E-4</c:v>
                </c:pt>
                <c:pt idx="21185">
                  <c:v>5.0797000000000017E-4</c:v>
                </c:pt>
                <c:pt idx="21186">
                  <c:v>5.0922000000000012E-4</c:v>
                </c:pt>
                <c:pt idx="21187">
                  <c:v>5.1608000000000003E-4</c:v>
                </c:pt>
                <c:pt idx="21188">
                  <c:v>5.1109000000000007E-4</c:v>
                </c:pt>
                <c:pt idx="21189">
                  <c:v>5.1483000000000008E-4</c:v>
                </c:pt>
                <c:pt idx="21190">
                  <c:v>5.1422000000000013E-4</c:v>
                </c:pt>
                <c:pt idx="21191">
                  <c:v>5.1109000000000007E-4</c:v>
                </c:pt>
                <c:pt idx="21192">
                  <c:v>5.2121000000000003E-4</c:v>
                </c:pt>
                <c:pt idx="21193">
                  <c:v>5.3666000000000011E-4</c:v>
                </c:pt>
                <c:pt idx="21194">
                  <c:v>5.1230999999999998E-4</c:v>
                </c:pt>
                <c:pt idx="21195">
                  <c:v>5.1167000000000009E-4</c:v>
                </c:pt>
                <c:pt idx="21196">
                  <c:v>5.2231000000000011E-4</c:v>
                </c:pt>
                <c:pt idx="21197">
                  <c:v>5.185700000000001E-4</c:v>
                </c:pt>
                <c:pt idx="21198">
                  <c:v>5.2356000000000006E-4</c:v>
                </c:pt>
                <c:pt idx="21199">
                  <c:v>5.3291000000000015E-4</c:v>
                </c:pt>
                <c:pt idx="21200">
                  <c:v>5.2730000000000008E-4</c:v>
                </c:pt>
                <c:pt idx="21201">
                  <c:v>5.1167000000000009E-4</c:v>
                </c:pt>
                <c:pt idx="21202">
                  <c:v>5.1358000000000013E-4</c:v>
                </c:pt>
                <c:pt idx="21203">
                  <c:v>5.1296000000000013E-4</c:v>
                </c:pt>
                <c:pt idx="21204">
                  <c:v>5.097700000000001E-4</c:v>
                </c:pt>
                <c:pt idx="21205">
                  <c:v>5.1608000000000003E-4</c:v>
                </c:pt>
                <c:pt idx="21206">
                  <c:v>5.1358000000000013E-4</c:v>
                </c:pt>
                <c:pt idx="21207">
                  <c:v>5.1732000000000015E-4</c:v>
                </c:pt>
                <c:pt idx="21208">
                  <c:v>5.2356000000000006E-4</c:v>
                </c:pt>
                <c:pt idx="21209">
                  <c:v>5.185700000000001E-4</c:v>
                </c:pt>
                <c:pt idx="21210">
                  <c:v>5.1732000000000015E-4</c:v>
                </c:pt>
                <c:pt idx="21211">
                  <c:v>5.1867000000000026E-4</c:v>
                </c:pt>
                <c:pt idx="21212">
                  <c:v>5.2231000000000011E-4</c:v>
                </c:pt>
                <c:pt idx="21213">
                  <c:v>5.1109000000000007E-4</c:v>
                </c:pt>
                <c:pt idx="21214">
                  <c:v>5.1420000000000003E-4</c:v>
                </c:pt>
                <c:pt idx="21215">
                  <c:v>5.2294000000000017E-4</c:v>
                </c:pt>
                <c:pt idx="21216">
                  <c:v>5.0213000000000026E-4</c:v>
                </c:pt>
                <c:pt idx="21217">
                  <c:v>5.0849000000000001E-4</c:v>
                </c:pt>
                <c:pt idx="21218">
                  <c:v>5.3291000000000015E-4</c:v>
                </c:pt>
                <c:pt idx="21219">
                  <c:v>5.2044000000000016E-4</c:v>
                </c:pt>
                <c:pt idx="21220">
                  <c:v>5.1803000000000016E-4</c:v>
                </c:pt>
                <c:pt idx="21221">
                  <c:v>5.2231000000000011E-4</c:v>
                </c:pt>
                <c:pt idx="21222">
                  <c:v>4.886300000000001E-4</c:v>
                </c:pt>
                <c:pt idx="21223">
                  <c:v>5.036000000000001E-4</c:v>
                </c:pt>
                <c:pt idx="21224">
                  <c:v>5.061000000000001E-4</c:v>
                </c:pt>
                <c:pt idx="21225">
                  <c:v>5.1867000000000026E-4</c:v>
                </c:pt>
                <c:pt idx="21226">
                  <c:v>5.1170999999999996E-4</c:v>
                </c:pt>
                <c:pt idx="21227">
                  <c:v>5.2044000000000016E-4</c:v>
                </c:pt>
                <c:pt idx="21228">
                  <c:v>4.9986000000000008E-4</c:v>
                </c:pt>
                <c:pt idx="21229">
                  <c:v>5.2605000000000002E-4</c:v>
                </c:pt>
                <c:pt idx="21230">
                  <c:v>5.1485000000000007E-4</c:v>
                </c:pt>
                <c:pt idx="21231">
                  <c:v>4.9737000000000023E-4</c:v>
                </c:pt>
                <c:pt idx="21232">
                  <c:v>4.9737000000000023E-4</c:v>
                </c:pt>
                <c:pt idx="21233">
                  <c:v>5.1982000000000016E-4</c:v>
                </c:pt>
                <c:pt idx="21234">
                  <c:v>5.1670000000000004E-4</c:v>
                </c:pt>
                <c:pt idx="21235">
                  <c:v>5.2855000000000014E-4</c:v>
                </c:pt>
                <c:pt idx="21236">
                  <c:v>5.1358000000000013E-4</c:v>
                </c:pt>
                <c:pt idx="21237">
                  <c:v>5.1929999999999999E-4</c:v>
                </c:pt>
                <c:pt idx="21238">
                  <c:v>5.191900000000001E-4</c:v>
                </c:pt>
                <c:pt idx="21239">
                  <c:v>5.1230999999999998E-4</c:v>
                </c:pt>
                <c:pt idx="21240">
                  <c:v>5.1483000000000008E-4</c:v>
                </c:pt>
                <c:pt idx="21241">
                  <c:v>5.1420000000000003E-4</c:v>
                </c:pt>
                <c:pt idx="21242">
                  <c:v>5.1803000000000016E-4</c:v>
                </c:pt>
                <c:pt idx="21243">
                  <c:v>5.2169000000000011E-4</c:v>
                </c:pt>
                <c:pt idx="21244">
                  <c:v>5.2231000000000011E-4</c:v>
                </c:pt>
                <c:pt idx="21245">
                  <c:v>5.1483000000000008E-4</c:v>
                </c:pt>
                <c:pt idx="21246">
                  <c:v>5.2044000000000016E-4</c:v>
                </c:pt>
                <c:pt idx="21247">
                  <c:v>5.3541000000000005E-4</c:v>
                </c:pt>
                <c:pt idx="21248">
                  <c:v>5.3416000000000021E-4</c:v>
                </c:pt>
                <c:pt idx="21249">
                  <c:v>5.1040000000000015E-4</c:v>
                </c:pt>
                <c:pt idx="21250">
                  <c:v>5.0797000000000017E-4</c:v>
                </c:pt>
                <c:pt idx="21251">
                  <c:v>5.1803000000000016E-4</c:v>
                </c:pt>
                <c:pt idx="21252">
                  <c:v>5.1170999999999996E-4</c:v>
                </c:pt>
                <c:pt idx="21253">
                  <c:v>4.9986000000000008E-4</c:v>
                </c:pt>
                <c:pt idx="21254">
                  <c:v>5.3104000000000009E-4</c:v>
                </c:pt>
                <c:pt idx="21255">
                  <c:v>5.0849000000000001E-4</c:v>
                </c:pt>
                <c:pt idx="21256">
                  <c:v>5.1233000000000008E-4</c:v>
                </c:pt>
                <c:pt idx="21257">
                  <c:v>5.1420000000000003E-4</c:v>
                </c:pt>
                <c:pt idx="21258">
                  <c:v>5.1795000000000009E-4</c:v>
                </c:pt>
                <c:pt idx="21259">
                  <c:v>5.1732000000000015E-4</c:v>
                </c:pt>
                <c:pt idx="21260">
                  <c:v>5.2730000000000008E-4</c:v>
                </c:pt>
                <c:pt idx="21261">
                  <c:v>5.1420000000000003E-4</c:v>
                </c:pt>
                <c:pt idx="21262">
                  <c:v>5.1167000000000009E-4</c:v>
                </c:pt>
                <c:pt idx="21263">
                  <c:v>4.779700000000002E-4</c:v>
                </c:pt>
                <c:pt idx="21264">
                  <c:v>5.6159999999999999E-4</c:v>
                </c:pt>
                <c:pt idx="21265">
                  <c:v>5.5786000000000008E-4</c:v>
                </c:pt>
                <c:pt idx="21266">
                  <c:v>5.0922000000000012E-4</c:v>
                </c:pt>
                <c:pt idx="21267">
                  <c:v>5.2980000000000008E-4</c:v>
                </c:pt>
                <c:pt idx="21268">
                  <c:v>5.2948000000000003E-4</c:v>
                </c:pt>
                <c:pt idx="21269">
                  <c:v>5.2821000000000009E-4</c:v>
                </c:pt>
                <c:pt idx="21270">
                  <c:v>5.0485000000000016E-4</c:v>
                </c:pt>
                <c:pt idx="21271">
                  <c:v>5.1732000000000015E-4</c:v>
                </c:pt>
                <c:pt idx="21272">
                  <c:v>5.2730000000000008E-4</c:v>
                </c:pt>
                <c:pt idx="21273">
                  <c:v>5.1608000000000003E-4</c:v>
                </c:pt>
                <c:pt idx="21274">
                  <c:v>5.1233000000000008E-4</c:v>
                </c:pt>
                <c:pt idx="21275">
                  <c:v>5.1358000000000013E-4</c:v>
                </c:pt>
                <c:pt idx="21276">
                  <c:v>5.191900000000001E-4</c:v>
                </c:pt>
                <c:pt idx="21277">
                  <c:v>5.1670000000000004E-4</c:v>
                </c:pt>
                <c:pt idx="21278">
                  <c:v>5.1233000000000008E-4</c:v>
                </c:pt>
                <c:pt idx="21279">
                  <c:v>5.0859000000000006E-4</c:v>
                </c:pt>
                <c:pt idx="21280">
                  <c:v>5.1670000000000004E-4</c:v>
                </c:pt>
                <c:pt idx="21281">
                  <c:v>5.1544999999999998E-4</c:v>
                </c:pt>
                <c:pt idx="21282">
                  <c:v>4.9705000000000018E-4</c:v>
                </c:pt>
                <c:pt idx="21283">
                  <c:v>5.0298000000000009E-4</c:v>
                </c:pt>
                <c:pt idx="21284">
                  <c:v>5.1608000000000003E-4</c:v>
                </c:pt>
                <c:pt idx="21285">
                  <c:v>5.2668000000000007E-4</c:v>
                </c:pt>
                <c:pt idx="21286">
                  <c:v>5.1670000000000004E-4</c:v>
                </c:pt>
                <c:pt idx="21287">
                  <c:v>5.1170999999999996E-4</c:v>
                </c:pt>
                <c:pt idx="21288">
                  <c:v>5.1740000000000011E-4</c:v>
                </c:pt>
                <c:pt idx="21289">
                  <c:v>5.1420000000000003E-4</c:v>
                </c:pt>
                <c:pt idx="21290">
                  <c:v>5.2668000000000007E-4</c:v>
                </c:pt>
                <c:pt idx="21291">
                  <c:v>5.1795000000000009E-4</c:v>
                </c:pt>
                <c:pt idx="21292">
                  <c:v>5.0922000000000012E-4</c:v>
                </c:pt>
                <c:pt idx="21293">
                  <c:v>5.1612000000000012E-4</c:v>
                </c:pt>
                <c:pt idx="21294">
                  <c:v>5.2543000000000012E-4</c:v>
                </c:pt>
                <c:pt idx="21295">
                  <c:v>5.3104000000000009E-4</c:v>
                </c:pt>
                <c:pt idx="21296">
                  <c:v>5.0531000000000013E-4</c:v>
                </c:pt>
                <c:pt idx="21297">
                  <c:v>5.2312000000000018E-4</c:v>
                </c:pt>
                <c:pt idx="21298">
                  <c:v>5.2231000000000011E-4</c:v>
                </c:pt>
                <c:pt idx="21299">
                  <c:v>5.0922000000000012E-4</c:v>
                </c:pt>
                <c:pt idx="21300">
                  <c:v>5.3666000000000011E-4</c:v>
                </c:pt>
                <c:pt idx="21301">
                  <c:v>5.2855000000000014E-4</c:v>
                </c:pt>
                <c:pt idx="21302">
                  <c:v>5.0922000000000012E-4</c:v>
                </c:pt>
                <c:pt idx="21303">
                  <c:v>5.1676000000000001E-4</c:v>
                </c:pt>
                <c:pt idx="21304">
                  <c:v>5.1994000000000009E-4</c:v>
                </c:pt>
                <c:pt idx="21305">
                  <c:v>5.1608000000000003E-4</c:v>
                </c:pt>
                <c:pt idx="21306">
                  <c:v>5.1420000000000003E-4</c:v>
                </c:pt>
                <c:pt idx="21307">
                  <c:v>5.2044000000000016E-4</c:v>
                </c:pt>
                <c:pt idx="21308">
                  <c:v>5.0913000000000011E-4</c:v>
                </c:pt>
                <c:pt idx="21309">
                  <c:v>5.1676000000000001E-4</c:v>
                </c:pt>
                <c:pt idx="21310">
                  <c:v>5.2481000000000012E-4</c:v>
                </c:pt>
                <c:pt idx="21311">
                  <c:v>5.2855000000000014E-4</c:v>
                </c:pt>
                <c:pt idx="21312">
                  <c:v>5.2418000000000018E-4</c:v>
                </c:pt>
                <c:pt idx="21313">
                  <c:v>5.1548999999999996E-4</c:v>
                </c:pt>
                <c:pt idx="21314">
                  <c:v>5.1544999999999998E-4</c:v>
                </c:pt>
                <c:pt idx="21315">
                  <c:v>5.1544999999999998E-4</c:v>
                </c:pt>
                <c:pt idx="21316">
                  <c:v>5.2294000000000017E-4</c:v>
                </c:pt>
                <c:pt idx="21317">
                  <c:v>5.097700000000001E-4</c:v>
                </c:pt>
                <c:pt idx="21318">
                  <c:v>5.2356000000000006E-4</c:v>
                </c:pt>
                <c:pt idx="21319">
                  <c:v>5.1608000000000003E-4</c:v>
                </c:pt>
                <c:pt idx="21320">
                  <c:v>5.1670000000000004E-4</c:v>
                </c:pt>
                <c:pt idx="21321">
                  <c:v>5.185700000000001E-4</c:v>
                </c:pt>
                <c:pt idx="21322">
                  <c:v>5.1170999999999996E-4</c:v>
                </c:pt>
                <c:pt idx="21323">
                  <c:v>5.1170999999999996E-4</c:v>
                </c:pt>
                <c:pt idx="21324">
                  <c:v>5.1795000000000009E-4</c:v>
                </c:pt>
                <c:pt idx="21325">
                  <c:v>5.1803000000000016E-4</c:v>
                </c:pt>
                <c:pt idx="21326">
                  <c:v>5.1358000000000013E-4</c:v>
                </c:pt>
                <c:pt idx="21327">
                  <c:v>5.1109000000000007E-4</c:v>
                </c:pt>
                <c:pt idx="21328">
                  <c:v>5.0859000000000006E-4</c:v>
                </c:pt>
                <c:pt idx="21329">
                  <c:v>5.2044000000000016E-4</c:v>
                </c:pt>
                <c:pt idx="21330">
                  <c:v>5.1358000000000013E-4</c:v>
                </c:pt>
                <c:pt idx="21331">
                  <c:v>5.061000000000001E-4</c:v>
                </c:pt>
                <c:pt idx="21332">
                  <c:v>5.1740000000000011E-4</c:v>
                </c:pt>
                <c:pt idx="21333">
                  <c:v>5.0913000000000011E-4</c:v>
                </c:pt>
                <c:pt idx="21334">
                  <c:v>5.1676000000000001E-4</c:v>
                </c:pt>
                <c:pt idx="21335">
                  <c:v>5.2668000000000007E-4</c:v>
                </c:pt>
                <c:pt idx="21336">
                  <c:v>5.1612000000000012E-4</c:v>
                </c:pt>
                <c:pt idx="21337">
                  <c:v>5.1676000000000001E-4</c:v>
                </c:pt>
                <c:pt idx="21338">
                  <c:v>5.0984000000000012E-4</c:v>
                </c:pt>
                <c:pt idx="21339">
                  <c:v>5.1867000000000026E-4</c:v>
                </c:pt>
                <c:pt idx="21340">
                  <c:v>5.1420000000000003E-4</c:v>
                </c:pt>
                <c:pt idx="21341">
                  <c:v>5.1670000000000004E-4</c:v>
                </c:pt>
                <c:pt idx="21342">
                  <c:v>5.1230999999999998E-4</c:v>
                </c:pt>
                <c:pt idx="21343">
                  <c:v>5.1612000000000012E-4</c:v>
                </c:pt>
                <c:pt idx="21344">
                  <c:v>5.2169000000000011E-4</c:v>
                </c:pt>
                <c:pt idx="21345">
                  <c:v>5.2294000000000017E-4</c:v>
                </c:pt>
                <c:pt idx="21346">
                  <c:v>5.191900000000001E-4</c:v>
                </c:pt>
                <c:pt idx="21347">
                  <c:v>5.1422000000000013E-4</c:v>
                </c:pt>
                <c:pt idx="21348">
                  <c:v>5.2107000000000011E-4</c:v>
                </c:pt>
                <c:pt idx="21349">
                  <c:v>5.1670000000000004E-4</c:v>
                </c:pt>
                <c:pt idx="21350">
                  <c:v>5.1296000000000013E-4</c:v>
                </c:pt>
                <c:pt idx="21351">
                  <c:v>5.0922000000000012E-4</c:v>
                </c:pt>
                <c:pt idx="21352">
                  <c:v>5.1109000000000007E-4</c:v>
                </c:pt>
                <c:pt idx="21353">
                  <c:v>5.185700000000001E-4</c:v>
                </c:pt>
                <c:pt idx="21354">
                  <c:v>5.2481000000000012E-4</c:v>
                </c:pt>
                <c:pt idx="21355">
                  <c:v>5.0922000000000012E-4</c:v>
                </c:pt>
                <c:pt idx="21356">
                  <c:v>5.0984000000000012E-4</c:v>
                </c:pt>
                <c:pt idx="21357">
                  <c:v>5.3075000000000008E-4</c:v>
                </c:pt>
                <c:pt idx="21358">
                  <c:v>5.2481000000000012E-4</c:v>
                </c:pt>
                <c:pt idx="21359">
                  <c:v>5.1867000000000026E-4</c:v>
                </c:pt>
                <c:pt idx="21360">
                  <c:v>5.185700000000001E-4</c:v>
                </c:pt>
                <c:pt idx="21361">
                  <c:v>4.9612000000000007E-4</c:v>
                </c:pt>
                <c:pt idx="21362">
                  <c:v>5.1358000000000013E-4</c:v>
                </c:pt>
                <c:pt idx="21363">
                  <c:v>5.1867000000000026E-4</c:v>
                </c:pt>
                <c:pt idx="21364">
                  <c:v>5.1803000000000016E-4</c:v>
                </c:pt>
                <c:pt idx="21365">
                  <c:v>5.2169000000000011E-4</c:v>
                </c:pt>
                <c:pt idx="21366">
                  <c:v>5.1982000000000016E-4</c:v>
                </c:pt>
                <c:pt idx="21367">
                  <c:v>5.2169000000000011E-4</c:v>
                </c:pt>
                <c:pt idx="21368">
                  <c:v>5.1612000000000012E-4</c:v>
                </c:pt>
                <c:pt idx="21369">
                  <c:v>5.0797000000000017E-4</c:v>
                </c:pt>
                <c:pt idx="21370">
                  <c:v>5.0485000000000016E-4</c:v>
                </c:pt>
                <c:pt idx="21371">
                  <c:v>5.1994000000000009E-4</c:v>
                </c:pt>
                <c:pt idx="21372">
                  <c:v>5.0849000000000001E-4</c:v>
                </c:pt>
                <c:pt idx="21373">
                  <c:v>5.185700000000001E-4</c:v>
                </c:pt>
                <c:pt idx="21374">
                  <c:v>5.191900000000001E-4</c:v>
                </c:pt>
                <c:pt idx="21375">
                  <c:v>5.0595000000000013E-4</c:v>
                </c:pt>
                <c:pt idx="21376">
                  <c:v>5.0734000000000011E-4</c:v>
                </c:pt>
                <c:pt idx="21377">
                  <c:v>5.2356000000000006E-4</c:v>
                </c:pt>
                <c:pt idx="21378">
                  <c:v>5.2693000000000011E-4</c:v>
                </c:pt>
                <c:pt idx="21379">
                  <c:v>5.1046000000000012E-4</c:v>
                </c:pt>
                <c:pt idx="21380">
                  <c:v>5.1420000000000003E-4</c:v>
                </c:pt>
                <c:pt idx="21381">
                  <c:v>5.1994000000000009E-4</c:v>
                </c:pt>
                <c:pt idx="21382">
                  <c:v>5.2356000000000006E-4</c:v>
                </c:pt>
                <c:pt idx="21383">
                  <c:v>5.2418000000000018E-4</c:v>
                </c:pt>
                <c:pt idx="21384">
                  <c:v>5.1170999999999996E-4</c:v>
                </c:pt>
                <c:pt idx="21385">
                  <c:v>5.1608000000000003E-4</c:v>
                </c:pt>
                <c:pt idx="21386">
                  <c:v>5.0859000000000006E-4</c:v>
                </c:pt>
                <c:pt idx="21387">
                  <c:v>5.1803000000000016E-4</c:v>
                </c:pt>
                <c:pt idx="21388">
                  <c:v>5.1548999999999996E-4</c:v>
                </c:pt>
                <c:pt idx="21389">
                  <c:v>5.0859000000000006E-4</c:v>
                </c:pt>
                <c:pt idx="21390">
                  <c:v>5.0423000000000015E-4</c:v>
                </c:pt>
                <c:pt idx="21391">
                  <c:v>5.1867000000000026E-4</c:v>
                </c:pt>
                <c:pt idx="21392">
                  <c:v>5.1296000000000013E-4</c:v>
                </c:pt>
                <c:pt idx="21393">
                  <c:v>5.2044000000000016E-4</c:v>
                </c:pt>
                <c:pt idx="21394">
                  <c:v>5.2107000000000011E-4</c:v>
                </c:pt>
                <c:pt idx="21395">
                  <c:v>5.1358000000000013E-4</c:v>
                </c:pt>
                <c:pt idx="21396">
                  <c:v>5.2044000000000016E-4</c:v>
                </c:pt>
                <c:pt idx="21397">
                  <c:v>5.1732000000000015E-4</c:v>
                </c:pt>
                <c:pt idx="21398">
                  <c:v>5.4220000000000006E-4</c:v>
                </c:pt>
                <c:pt idx="21399">
                  <c:v>4.9132000000000006E-4</c:v>
                </c:pt>
                <c:pt idx="21400">
                  <c:v>5.1420000000000003E-4</c:v>
                </c:pt>
                <c:pt idx="21401">
                  <c:v>5.1296000000000013E-4</c:v>
                </c:pt>
                <c:pt idx="21402">
                  <c:v>5.2107000000000011E-4</c:v>
                </c:pt>
                <c:pt idx="21403">
                  <c:v>5.1040000000000015E-4</c:v>
                </c:pt>
                <c:pt idx="21404">
                  <c:v>5.2107000000000011E-4</c:v>
                </c:pt>
                <c:pt idx="21405">
                  <c:v>5.0984000000000012E-4</c:v>
                </c:pt>
                <c:pt idx="21406">
                  <c:v>5.1422000000000013E-4</c:v>
                </c:pt>
                <c:pt idx="21407">
                  <c:v>5.1544999999999998E-4</c:v>
                </c:pt>
                <c:pt idx="21408">
                  <c:v>5.2107000000000011E-4</c:v>
                </c:pt>
                <c:pt idx="21409">
                  <c:v>5.1230999999999998E-4</c:v>
                </c:pt>
                <c:pt idx="21410">
                  <c:v>5.1670000000000004E-4</c:v>
                </c:pt>
                <c:pt idx="21411">
                  <c:v>5.191900000000001E-4</c:v>
                </c:pt>
                <c:pt idx="21412">
                  <c:v>5.1167000000000009E-4</c:v>
                </c:pt>
                <c:pt idx="21413">
                  <c:v>5.1485000000000007E-4</c:v>
                </c:pt>
                <c:pt idx="21414">
                  <c:v>5.1795000000000009E-4</c:v>
                </c:pt>
                <c:pt idx="21415">
                  <c:v>5.1740000000000011E-4</c:v>
                </c:pt>
                <c:pt idx="21416">
                  <c:v>5.1670000000000004E-4</c:v>
                </c:pt>
                <c:pt idx="21417">
                  <c:v>5.1296000000000013E-4</c:v>
                </c:pt>
                <c:pt idx="21418">
                  <c:v>5.1295000000000008E-4</c:v>
                </c:pt>
                <c:pt idx="21419">
                  <c:v>5.0797000000000017E-4</c:v>
                </c:pt>
                <c:pt idx="21420">
                  <c:v>5.0922000000000012E-4</c:v>
                </c:pt>
                <c:pt idx="21421">
                  <c:v>5.1676000000000001E-4</c:v>
                </c:pt>
                <c:pt idx="21422">
                  <c:v>5.1233000000000008E-4</c:v>
                </c:pt>
                <c:pt idx="21423">
                  <c:v>5.1358000000000013E-4</c:v>
                </c:pt>
                <c:pt idx="21424">
                  <c:v>5.1544999999999998E-4</c:v>
                </c:pt>
                <c:pt idx="21425">
                  <c:v>5.2693000000000011E-4</c:v>
                </c:pt>
                <c:pt idx="21426">
                  <c:v>5.203400000000001E-4</c:v>
                </c:pt>
                <c:pt idx="21427">
                  <c:v>5.1295000000000008E-4</c:v>
                </c:pt>
                <c:pt idx="21428">
                  <c:v>5.1485000000000007E-4</c:v>
                </c:pt>
                <c:pt idx="21429">
                  <c:v>5.1223000000000002E-4</c:v>
                </c:pt>
                <c:pt idx="21430">
                  <c:v>5.1109000000000007E-4</c:v>
                </c:pt>
                <c:pt idx="21431">
                  <c:v>5.1608000000000003E-4</c:v>
                </c:pt>
                <c:pt idx="21432">
                  <c:v>5.0854000000000014E-4</c:v>
                </c:pt>
                <c:pt idx="21433">
                  <c:v>5.1426000000000011E-4</c:v>
                </c:pt>
                <c:pt idx="21434">
                  <c:v>5.1676000000000001E-4</c:v>
                </c:pt>
                <c:pt idx="21435">
                  <c:v>5.1982000000000016E-4</c:v>
                </c:pt>
                <c:pt idx="21436">
                  <c:v>5.0485000000000016E-4</c:v>
                </c:pt>
                <c:pt idx="21437">
                  <c:v>5.0849000000000001E-4</c:v>
                </c:pt>
                <c:pt idx="21438">
                  <c:v>5.2231000000000011E-4</c:v>
                </c:pt>
                <c:pt idx="21439">
                  <c:v>5.185700000000001E-4</c:v>
                </c:pt>
                <c:pt idx="21440">
                  <c:v>5.1670000000000004E-4</c:v>
                </c:pt>
                <c:pt idx="21441">
                  <c:v>5.1420000000000003E-4</c:v>
                </c:pt>
                <c:pt idx="21442">
                  <c:v>5.1732000000000015E-4</c:v>
                </c:pt>
                <c:pt idx="21443">
                  <c:v>5.2044000000000016E-4</c:v>
                </c:pt>
                <c:pt idx="21444">
                  <c:v>5.1670000000000004E-4</c:v>
                </c:pt>
                <c:pt idx="21445">
                  <c:v>5.1485000000000007E-4</c:v>
                </c:pt>
                <c:pt idx="21446">
                  <c:v>5.1109000000000007E-4</c:v>
                </c:pt>
                <c:pt idx="21447">
                  <c:v>5.1046000000000012E-4</c:v>
                </c:pt>
                <c:pt idx="21448">
                  <c:v>5.0734000000000011E-4</c:v>
                </c:pt>
                <c:pt idx="21449">
                  <c:v>5.1676000000000001E-4</c:v>
                </c:pt>
                <c:pt idx="21450">
                  <c:v>5.1170999999999996E-4</c:v>
                </c:pt>
                <c:pt idx="21451">
                  <c:v>5.1296000000000013E-4</c:v>
                </c:pt>
                <c:pt idx="21452">
                  <c:v>5.1740000000000011E-4</c:v>
                </c:pt>
                <c:pt idx="21453">
                  <c:v>5.2044000000000016E-4</c:v>
                </c:pt>
                <c:pt idx="21454">
                  <c:v>5.1929999999999999E-4</c:v>
                </c:pt>
                <c:pt idx="21455">
                  <c:v>5.1544999999999998E-4</c:v>
                </c:pt>
                <c:pt idx="21456">
                  <c:v>5.1548999999999996E-4</c:v>
                </c:pt>
                <c:pt idx="21457">
                  <c:v>5.1485000000000007E-4</c:v>
                </c:pt>
                <c:pt idx="21458">
                  <c:v>5.1420000000000003E-4</c:v>
                </c:pt>
                <c:pt idx="21459">
                  <c:v>5.1732000000000015E-4</c:v>
                </c:pt>
                <c:pt idx="21460">
                  <c:v>5.191900000000001E-4</c:v>
                </c:pt>
                <c:pt idx="21461">
                  <c:v>5.1803000000000016E-4</c:v>
                </c:pt>
                <c:pt idx="21462">
                  <c:v>5.2566000000000006E-4</c:v>
                </c:pt>
                <c:pt idx="21463">
                  <c:v>5.1485000000000007E-4</c:v>
                </c:pt>
                <c:pt idx="21464">
                  <c:v>5.0859000000000006E-4</c:v>
                </c:pt>
                <c:pt idx="21465">
                  <c:v>5.2169000000000011E-4</c:v>
                </c:pt>
                <c:pt idx="21466">
                  <c:v>5.1170999999999996E-4</c:v>
                </c:pt>
                <c:pt idx="21467">
                  <c:v>5.1233000000000008E-4</c:v>
                </c:pt>
                <c:pt idx="21468">
                  <c:v>5.2503000000000011E-4</c:v>
                </c:pt>
                <c:pt idx="21469">
                  <c:v>5.1046000000000012E-4</c:v>
                </c:pt>
                <c:pt idx="21470">
                  <c:v>5.2376000000000007E-4</c:v>
                </c:pt>
                <c:pt idx="21471">
                  <c:v>5.2107000000000011E-4</c:v>
                </c:pt>
                <c:pt idx="21472">
                  <c:v>5.2231000000000011E-4</c:v>
                </c:pt>
                <c:pt idx="21473">
                  <c:v>5.2418000000000018E-4</c:v>
                </c:pt>
                <c:pt idx="21474">
                  <c:v>5.1676000000000001E-4</c:v>
                </c:pt>
                <c:pt idx="21475">
                  <c:v>5.1732000000000015E-4</c:v>
                </c:pt>
                <c:pt idx="21476">
                  <c:v>5.1867000000000026E-4</c:v>
                </c:pt>
                <c:pt idx="21477">
                  <c:v>5.1732000000000015E-4</c:v>
                </c:pt>
                <c:pt idx="21478">
                  <c:v>5.1358000000000013E-4</c:v>
                </c:pt>
                <c:pt idx="21479">
                  <c:v>5.1994000000000009E-4</c:v>
                </c:pt>
                <c:pt idx="21480">
                  <c:v>5.185700000000001E-4</c:v>
                </c:pt>
                <c:pt idx="21481">
                  <c:v>5.1358000000000013E-4</c:v>
                </c:pt>
                <c:pt idx="21482">
                  <c:v>5.191900000000001E-4</c:v>
                </c:pt>
                <c:pt idx="21483">
                  <c:v>5.1104000000000004E-4</c:v>
                </c:pt>
                <c:pt idx="21484">
                  <c:v>5.2107000000000011E-4</c:v>
                </c:pt>
                <c:pt idx="21485">
                  <c:v>5.1170999999999996E-4</c:v>
                </c:pt>
                <c:pt idx="21486">
                  <c:v>5.1929999999999999E-4</c:v>
                </c:pt>
                <c:pt idx="21487">
                  <c:v>5.2044000000000016E-4</c:v>
                </c:pt>
                <c:pt idx="21488">
                  <c:v>5.2185000000000013E-4</c:v>
                </c:pt>
                <c:pt idx="21489">
                  <c:v>5.1544999999999998E-4</c:v>
                </c:pt>
                <c:pt idx="21490">
                  <c:v>5.2668000000000007E-4</c:v>
                </c:pt>
                <c:pt idx="21491">
                  <c:v>5.1867000000000026E-4</c:v>
                </c:pt>
                <c:pt idx="21492">
                  <c:v>5.1170999999999996E-4</c:v>
                </c:pt>
                <c:pt idx="21493">
                  <c:v>5.1046000000000012E-4</c:v>
                </c:pt>
                <c:pt idx="21494">
                  <c:v>5.1676000000000001E-4</c:v>
                </c:pt>
                <c:pt idx="21495">
                  <c:v>5.1485000000000007E-4</c:v>
                </c:pt>
                <c:pt idx="21496">
                  <c:v>5.1483000000000008E-4</c:v>
                </c:pt>
                <c:pt idx="21497">
                  <c:v>5.0984000000000012E-4</c:v>
                </c:pt>
                <c:pt idx="21498">
                  <c:v>5.1420000000000003E-4</c:v>
                </c:pt>
                <c:pt idx="21499">
                  <c:v>5.185700000000001E-4</c:v>
                </c:pt>
                <c:pt idx="21500">
                  <c:v>5.1109000000000007E-4</c:v>
                </c:pt>
                <c:pt idx="21501">
                  <c:v>5.1795000000000009E-4</c:v>
                </c:pt>
                <c:pt idx="21502">
                  <c:v>5.1548999999999996E-4</c:v>
                </c:pt>
                <c:pt idx="21503">
                  <c:v>5.1982000000000016E-4</c:v>
                </c:pt>
                <c:pt idx="21504">
                  <c:v>5.1420000000000003E-4</c:v>
                </c:pt>
                <c:pt idx="21505">
                  <c:v>5.1358000000000013E-4</c:v>
                </c:pt>
                <c:pt idx="21506">
                  <c:v>5.2566000000000006E-4</c:v>
                </c:pt>
                <c:pt idx="21507">
                  <c:v>5.1608000000000003E-4</c:v>
                </c:pt>
                <c:pt idx="21508">
                  <c:v>5.1612000000000012E-4</c:v>
                </c:pt>
                <c:pt idx="21509">
                  <c:v>5.1676000000000001E-4</c:v>
                </c:pt>
                <c:pt idx="21510">
                  <c:v>5.1670000000000004E-4</c:v>
                </c:pt>
                <c:pt idx="21511">
                  <c:v>5.1544999999999998E-4</c:v>
                </c:pt>
                <c:pt idx="21512">
                  <c:v>5.1358000000000013E-4</c:v>
                </c:pt>
                <c:pt idx="21513">
                  <c:v>5.2185000000000013E-4</c:v>
                </c:pt>
                <c:pt idx="21514">
                  <c:v>5.1795000000000009E-4</c:v>
                </c:pt>
                <c:pt idx="21515">
                  <c:v>5.0734000000000011E-4</c:v>
                </c:pt>
                <c:pt idx="21516">
                  <c:v>5.1608000000000003E-4</c:v>
                </c:pt>
                <c:pt idx="21517">
                  <c:v>5.2668000000000007E-4</c:v>
                </c:pt>
                <c:pt idx="21518">
                  <c:v>5.1420000000000003E-4</c:v>
                </c:pt>
                <c:pt idx="21519">
                  <c:v>5.097700000000001E-4</c:v>
                </c:pt>
                <c:pt idx="21520">
                  <c:v>5.2121000000000003E-4</c:v>
                </c:pt>
                <c:pt idx="21521">
                  <c:v>5.2418000000000018E-4</c:v>
                </c:pt>
                <c:pt idx="21522">
                  <c:v>5.1732000000000015E-4</c:v>
                </c:pt>
                <c:pt idx="21523">
                  <c:v>5.1740000000000011E-4</c:v>
                </c:pt>
                <c:pt idx="21524">
                  <c:v>5.2356000000000006E-4</c:v>
                </c:pt>
                <c:pt idx="21525">
                  <c:v>5.1670000000000004E-4</c:v>
                </c:pt>
                <c:pt idx="21526">
                  <c:v>5.1544999999999998E-4</c:v>
                </c:pt>
                <c:pt idx="21527">
                  <c:v>5.1795000000000009E-4</c:v>
                </c:pt>
                <c:pt idx="21528">
                  <c:v>5.1358000000000013E-4</c:v>
                </c:pt>
                <c:pt idx="21529">
                  <c:v>5.2107000000000011E-4</c:v>
                </c:pt>
                <c:pt idx="21530">
                  <c:v>5.2107000000000011E-4</c:v>
                </c:pt>
                <c:pt idx="21531">
                  <c:v>5.191900000000001E-4</c:v>
                </c:pt>
                <c:pt idx="21532">
                  <c:v>5.1676000000000001E-4</c:v>
                </c:pt>
                <c:pt idx="21533">
                  <c:v>5.2058000000000009E-4</c:v>
                </c:pt>
                <c:pt idx="21534">
                  <c:v>5.1544999999999998E-4</c:v>
                </c:pt>
                <c:pt idx="21535">
                  <c:v>5.1483000000000008E-4</c:v>
                </c:pt>
                <c:pt idx="21536">
                  <c:v>5.0922000000000012E-4</c:v>
                </c:pt>
                <c:pt idx="21537">
                  <c:v>5.1670000000000004E-4</c:v>
                </c:pt>
                <c:pt idx="21538">
                  <c:v>5.2294000000000017E-4</c:v>
                </c:pt>
                <c:pt idx="21539">
                  <c:v>5.185700000000001E-4</c:v>
                </c:pt>
                <c:pt idx="21540">
                  <c:v>5.1358000000000013E-4</c:v>
                </c:pt>
                <c:pt idx="21541">
                  <c:v>5.2418000000000018E-4</c:v>
                </c:pt>
                <c:pt idx="21542">
                  <c:v>5.2044000000000016E-4</c:v>
                </c:pt>
                <c:pt idx="21543">
                  <c:v>5.1295000000000008E-4</c:v>
                </c:pt>
                <c:pt idx="21544">
                  <c:v>5.1483000000000008E-4</c:v>
                </c:pt>
                <c:pt idx="21545">
                  <c:v>5.1420000000000003E-4</c:v>
                </c:pt>
                <c:pt idx="21546">
                  <c:v>5.2605000000000002E-4</c:v>
                </c:pt>
                <c:pt idx="21547">
                  <c:v>5.1929999999999999E-4</c:v>
                </c:pt>
                <c:pt idx="21548">
                  <c:v>5.2418000000000018E-4</c:v>
                </c:pt>
                <c:pt idx="21549">
                  <c:v>5.1803000000000016E-4</c:v>
                </c:pt>
                <c:pt idx="21550">
                  <c:v>5.1170999999999996E-4</c:v>
                </c:pt>
                <c:pt idx="21551">
                  <c:v>5.1233000000000008E-4</c:v>
                </c:pt>
                <c:pt idx="21552">
                  <c:v>5.1358000000000013E-4</c:v>
                </c:pt>
                <c:pt idx="21553">
                  <c:v>5.1233000000000008E-4</c:v>
                </c:pt>
                <c:pt idx="21554">
                  <c:v>5.2312000000000018E-4</c:v>
                </c:pt>
                <c:pt idx="21555">
                  <c:v>5.1483000000000008E-4</c:v>
                </c:pt>
                <c:pt idx="21556">
                  <c:v>5.0797000000000017E-4</c:v>
                </c:pt>
                <c:pt idx="21557">
                  <c:v>5.185700000000001E-4</c:v>
                </c:pt>
                <c:pt idx="21558">
                  <c:v>5.185700000000001E-4</c:v>
                </c:pt>
                <c:pt idx="21559">
                  <c:v>5.2543000000000012E-4</c:v>
                </c:pt>
                <c:pt idx="21560">
                  <c:v>5.1608000000000003E-4</c:v>
                </c:pt>
                <c:pt idx="21561">
                  <c:v>5.1230999999999998E-4</c:v>
                </c:pt>
                <c:pt idx="21562">
                  <c:v>5.0984000000000012E-4</c:v>
                </c:pt>
                <c:pt idx="21563">
                  <c:v>5.1483000000000008E-4</c:v>
                </c:pt>
                <c:pt idx="21564">
                  <c:v>5.1732000000000015E-4</c:v>
                </c:pt>
                <c:pt idx="21565">
                  <c:v>5.1544999999999998E-4</c:v>
                </c:pt>
                <c:pt idx="21566">
                  <c:v>5.2376000000000007E-4</c:v>
                </c:pt>
                <c:pt idx="21567">
                  <c:v>5.1483000000000008E-4</c:v>
                </c:pt>
                <c:pt idx="21568">
                  <c:v>5.191900000000001E-4</c:v>
                </c:pt>
                <c:pt idx="21569">
                  <c:v>5.1608000000000003E-4</c:v>
                </c:pt>
                <c:pt idx="21570">
                  <c:v>5.1548999999999996E-4</c:v>
                </c:pt>
                <c:pt idx="21571">
                  <c:v>5.1483000000000008E-4</c:v>
                </c:pt>
                <c:pt idx="21572">
                  <c:v>5.1795000000000009E-4</c:v>
                </c:pt>
                <c:pt idx="21573">
                  <c:v>5.1167000000000009E-4</c:v>
                </c:pt>
                <c:pt idx="21574">
                  <c:v>5.1420000000000003E-4</c:v>
                </c:pt>
                <c:pt idx="21575">
                  <c:v>5.2294000000000017E-4</c:v>
                </c:pt>
                <c:pt idx="21576">
                  <c:v>5.1795000000000009E-4</c:v>
                </c:pt>
                <c:pt idx="21577">
                  <c:v>5.1612000000000012E-4</c:v>
                </c:pt>
                <c:pt idx="21578">
                  <c:v>5.1608000000000003E-4</c:v>
                </c:pt>
                <c:pt idx="21579">
                  <c:v>5.1795000000000009E-4</c:v>
                </c:pt>
                <c:pt idx="21580">
                  <c:v>5.1608000000000003E-4</c:v>
                </c:pt>
                <c:pt idx="21581">
                  <c:v>5.2169000000000011E-4</c:v>
                </c:pt>
                <c:pt idx="21582">
                  <c:v>5.1230999999999998E-4</c:v>
                </c:pt>
                <c:pt idx="21583">
                  <c:v>5.1929999999999999E-4</c:v>
                </c:pt>
                <c:pt idx="21584">
                  <c:v>5.1422000000000013E-4</c:v>
                </c:pt>
                <c:pt idx="21585">
                  <c:v>5.1046000000000012E-4</c:v>
                </c:pt>
                <c:pt idx="21586">
                  <c:v>5.1982000000000016E-4</c:v>
                </c:pt>
                <c:pt idx="21587">
                  <c:v>5.1982000000000016E-4</c:v>
                </c:pt>
                <c:pt idx="21588">
                  <c:v>5.1296000000000013E-4</c:v>
                </c:pt>
                <c:pt idx="21589">
                  <c:v>5.1670000000000004E-4</c:v>
                </c:pt>
                <c:pt idx="21590">
                  <c:v>5.1422000000000013E-4</c:v>
                </c:pt>
                <c:pt idx="21591">
                  <c:v>5.1982000000000016E-4</c:v>
                </c:pt>
                <c:pt idx="21592">
                  <c:v>5.2044000000000016E-4</c:v>
                </c:pt>
                <c:pt idx="21593">
                  <c:v>5.0173000000000004E-4</c:v>
                </c:pt>
                <c:pt idx="21594">
                  <c:v>5.2185000000000013E-4</c:v>
                </c:pt>
                <c:pt idx="21595">
                  <c:v>5.0797000000000017E-4</c:v>
                </c:pt>
                <c:pt idx="21596">
                  <c:v>5.1795000000000009E-4</c:v>
                </c:pt>
                <c:pt idx="21597">
                  <c:v>5.0922000000000012E-4</c:v>
                </c:pt>
                <c:pt idx="21598">
                  <c:v>5.061000000000001E-4</c:v>
                </c:pt>
                <c:pt idx="21599">
                  <c:v>5.2044000000000016E-4</c:v>
                </c:pt>
                <c:pt idx="21600">
                  <c:v>5.036000000000001E-4</c:v>
                </c:pt>
                <c:pt idx="21601">
                  <c:v>5.1358000000000013E-4</c:v>
                </c:pt>
                <c:pt idx="21602">
                  <c:v>5.1612000000000012E-4</c:v>
                </c:pt>
                <c:pt idx="21603">
                  <c:v>5.1358000000000013E-4</c:v>
                </c:pt>
                <c:pt idx="21604">
                  <c:v>5.1046000000000012E-4</c:v>
                </c:pt>
                <c:pt idx="21605">
                  <c:v>5.1233000000000008E-4</c:v>
                </c:pt>
                <c:pt idx="21606">
                  <c:v>5.2418000000000018E-4</c:v>
                </c:pt>
                <c:pt idx="21607">
                  <c:v>5.3416000000000021E-4</c:v>
                </c:pt>
                <c:pt idx="21608">
                  <c:v>5.1358000000000013E-4</c:v>
                </c:pt>
                <c:pt idx="21609">
                  <c:v>5.2231000000000011E-4</c:v>
                </c:pt>
                <c:pt idx="21610">
                  <c:v>5.1929999999999999E-4</c:v>
                </c:pt>
                <c:pt idx="21611">
                  <c:v>5.1670000000000004E-4</c:v>
                </c:pt>
                <c:pt idx="21612">
                  <c:v>5.1740000000000011E-4</c:v>
                </c:pt>
                <c:pt idx="21613">
                  <c:v>5.2730000000000008E-4</c:v>
                </c:pt>
                <c:pt idx="21614">
                  <c:v>5.2294000000000017E-4</c:v>
                </c:pt>
                <c:pt idx="21615">
                  <c:v>5.0659000000000001E-4</c:v>
                </c:pt>
                <c:pt idx="21616">
                  <c:v>5.1732000000000015E-4</c:v>
                </c:pt>
                <c:pt idx="21617">
                  <c:v>5.1485000000000007E-4</c:v>
                </c:pt>
                <c:pt idx="21618">
                  <c:v>5.2231000000000011E-4</c:v>
                </c:pt>
                <c:pt idx="21619">
                  <c:v>5.1929999999999999E-4</c:v>
                </c:pt>
                <c:pt idx="21620">
                  <c:v>5.2356000000000006E-4</c:v>
                </c:pt>
                <c:pt idx="21621">
                  <c:v>5.2294000000000017E-4</c:v>
                </c:pt>
                <c:pt idx="21622">
                  <c:v>5.2418000000000018E-4</c:v>
                </c:pt>
                <c:pt idx="21623">
                  <c:v>5.2248000000000008E-4</c:v>
                </c:pt>
                <c:pt idx="21624">
                  <c:v>5.0797000000000017E-4</c:v>
                </c:pt>
                <c:pt idx="21625">
                  <c:v>5.1295000000000008E-4</c:v>
                </c:pt>
                <c:pt idx="21626">
                  <c:v>5.185700000000001E-4</c:v>
                </c:pt>
                <c:pt idx="21627">
                  <c:v>5.097700000000001E-4</c:v>
                </c:pt>
                <c:pt idx="21628">
                  <c:v>5.0849000000000001E-4</c:v>
                </c:pt>
                <c:pt idx="21629">
                  <c:v>5.1485000000000007E-4</c:v>
                </c:pt>
                <c:pt idx="21630">
                  <c:v>5.1732000000000015E-4</c:v>
                </c:pt>
                <c:pt idx="21631">
                  <c:v>5.1233000000000008E-4</c:v>
                </c:pt>
                <c:pt idx="21632">
                  <c:v>5.1483000000000008E-4</c:v>
                </c:pt>
                <c:pt idx="21633">
                  <c:v>5.191900000000001E-4</c:v>
                </c:pt>
                <c:pt idx="21634">
                  <c:v>5.2107000000000011E-4</c:v>
                </c:pt>
                <c:pt idx="21635">
                  <c:v>5.1483000000000008E-4</c:v>
                </c:pt>
                <c:pt idx="21636">
                  <c:v>5.1929999999999999E-4</c:v>
                </c:pt>
                <c:pt idx="21637">
                  <c:v>5.1170999999999996E-4</c:v>
                </c:pt>
                <c:pt idx="21638">
                  <c:v>5.1483000000000008E-4</c:v>
                </c:pt>
                <c:pt idx="21639">
                  <c:v>5.1422000000000013E-4</c:v>
                </c:pt>
                <c:pt idx="21640">
                  <c:v>5.1296000000000013E-4</c:v>
                </c:pt>
                <c:pt idx="21641">
                  <c:v>5.1358000000000013E-4</c:v>
                </c:pt>
                <c:pt idx="21642">
                  <c:v>5.0922000000000012E-4</c:v>
                </c:pt>
                <c:pt idx="21643">
                  <c:v>5.1732000000000015E-4</c:v>
                </c:pt>
                <c:pt idx="21644">
                  <c:v>5.0913000000000011E-4</c:v>
                </c:pt>
                <c:pt idx="21645">
                  <c:v>5.191900000000001E-4</c:v>
                </c:pt>
                <c:pt idx="21646">
                  <c:v>5.1483000000000008E-4</c:v>
                </c:pt>
                <c:pt idx="21647">
                  <c:v>5.1982000000000016E-4</c:v>
                </c:pt>
                <c:pt idx="21648">
                  <c:v>5.2543000000000012E-4</c:v>
                </c:pt>
                <c:pt idx="21649">
                  <c:v>5.2044000000000016E-4</c:v>
                </c:pt>
                <c:pt idx="21650">
                  <c:v>5.1109000000000007E-4</c:v>
                </c:pt>
                <c:pt idx="21651">
                  <c:v>5.0485000000000016E-4</c:v>
                </c:pt>
                <c:pt idx="21652">
                  <c:v>5.1982000000000016E-4</c:v>
                </c:pt>
                <c:pt idx="21653">
                  <c:v>5.3075000000000008E-4</c:v>
                </c:pt>
                <c:pt idx="21654">
                  <c:v>5.1170999999999996E-4</c:v>
                </c:pt>
                <c:pt idx="21655">
                  <c:v>5.0547000000000016E-4</c:v>
                </c:pt>
                <c:pt idx="21656">
                  <c:v>5.1167000000000009E-4</c:v>
                </c:pt>
                <c:pt idx="21657">
                  <c:v>5.2418000000000018E-4</c:v>
                </c:pt>
                <c:pt idx="21658">
                  <c:v>5.1676000000000001E-4</c:v>
                </c:pt>
                <c:pt idx="21659">
                  <c:v>5.0859000000000006E-4</c:v>
                </c:pt>
                <c:pt idx="21660">
                  <c:v>5.0859000000000006E-4</c:v>
                </c:pt>
                <c:pt idx="21661">
                  <c:v>5.1795000000000009E-4</c:v>
                </c:pt>
                <c:pt idx="21662">
                  <c:v>5.1296000000000013E-4</c:v>
                </c:pt>
                <c:pt idx="21663">
                  <c:v>5.1420000000000003E-4</c:v>
                </c:pt>
                <c:pt idx="21664">
                  <c:v>5.2107000000000011E-4</c:v>
                </c:pt>
                <c:pt idx="21665">
                  <c:v>5.1544999999999998E-4</c:v>
                </c:pt>
                <c:pt idx="21666">
                  <c:v>5.1612000000000012E-4</c:v>
                </c:pt>
                <c:pt idx="21667">
                  <c:v>5.2376000000000007E-4</c:v>
                </c:pt>
                <c:pt idx="21668">
                  <c:v>5.0734000000000011E-4</c:v>
                </c:pt>
                <c:pt idx="21669">
                  <c:v>5.1170999999999996E-4</c:v>
                </c:pt>
                <c:pt idx="21670">
                  <c:v>5.2248000000000008E-4</c:v>
                </c:pt>
                <c:pt idx="21671">
                  <c:v>5.2169000000000011E-4</c:v>
                </c:pt>
                <c:pt idx="21672">
                  <c:v>5.1982000000000016E-4</c:v>
                </c:pt>
                <c:pt idx="21673">
                  <c:v>5.1420000000000003E-4</c:v>
                </c:pt>
                <c:pt idx="21674">
                  <c:v>5.1803000000000016E-4</c:v>
                </c:pt>
                <c:pt idx="21675">
                  <c:v>5.1795000000000009E-4</c:v>
                </c:pt>
                <c:pt idx="21676">
                  <c:v>5.1670000000000004E-4</c:v>
                </c:pt>
                <c:pt idx="21677">
                  <c:v>5.1544999999999998E-4</c:v>
                </c:pt>
                <c:pt idx="21678">
                  <c:v>5.1929999999999999E-4</c:v>
                </c:pt>
                <c:pt idx="21679">
                  <c:v>5.1608000000000003E-4</c:v>
                </c:pt>
                <c:pt idx="21680">
                  <c:v>5.2294000000000017E-4</c:v>
                </c:pt>
                <c:pt idx="21681">
                  <c:v>5.2107000000000011E-4</c:v>
                </c:pt>
                <c:pt idx="21682">
                  <c:v>5.2231000000000011E-4</c:v>
                </c:pt>
                <c:pt idx="21683">
                  <c:v>5.2231000000000011E-4</c:v>
                </c:pt>
                <c:pt idx="21684">
                  <c:v>5.2231000000000011E-4</c:v>
                </c:pt>
                <c:pt idx="21685">
                  <c:v>5.2376000000000007E-4</c:v>
                </c:pt>
                <c:pt idx="21686">
                  <c:v>5.097700000000001E-4</c:v>
                </c:pt>
                <c:pt idx="21687">
                  <c:v>5.191900000000001E-4</c:v>
                </c:pt>
                <c:pt idx="21688">
                  <c:v>5.191900000000001E-4</c:v>
                </c:pt>
                <c:pt idx="21689">
                  <c:v>5.2121000000000003E-4</c:v>
                </c:pt>
                <c:pt idx="21690">
                  <c:v>5.1420000000000003E-4</c:v>
                </c:pt>
                <c:pt idx="21691">
                  <c:v>5.2294000000000017E-4</c:v>
                </c:pt>
                <c:pt idx="21692">
                  <c:v>5.1929999999999999E-4</c:v>
                </c:pt>
                <c:pt idx="21693">
                  <c:v>5.2107000000000011E-4</c:v>
                </c:pt>
                <c:pt idx="21694">
                  <c:v>5.1104000000000004E-4</c:v>
                </c:pt>
                <c:pt idx="21695">
                  <c:v>5.2356000000000006E-4</c:v>
                </c:pt>
                <c:pt idx="21696">
                  <c:v>5.2757000000000021E-4</c:v>
                </c:pt>
                <c:pt idx="21697">
                  <c:v>5.2312000000000018E-4</c:v>
                </c:pt>
                <c:pt idx="21698">
                  <c:v>5.1982000000000016E-4</c:v>
                </c:pt>
                <c:pt idx="21699">
                  <c:v>5.2418000000000018E-4</c:v>
                </c:pt>
                <c:pt idx="21700">
                  <c:v>5.2231000000000011E-4</c:v>
                </c:pt>
                <c:pt idx="21701">
                  <c:v>5.2294000000000017E-4</c:v>
                </c:pt>
                <c:pt idx="21702">
                  <c:v>5.2855000000000014E-4</c:v>
                </c:pt>
                <c:pt idx="21703">
                  <c:v>5.2294000000000017E-4</c:v>
                </c:pt>
                <c:pt idx="21704">
                  <c:v>5.1803000000000016E-4</c:v>
                </c:pt>
                <c:pt idx="21705">
                  <c:v>5.2107000000000011E-4</c:v>
                </c:pt>
                <c:pt idx="21706">
                  <c:v>5.2855000000000014E-4</c:v>
                </c:pt>
                <c:pt idx="21707">
                  <c:v>5.1795000000000009E-4</c:v>
                </c:pt>
                <c:pt idx="21708">
                  <c:v>5.2481000000000012E-4</c:v>
                </c:pt>
                <c:pt idx="21709">
                  <c:v>5.2121000000000003E-4</c:v>
                </c:pt>
                <c:pt idx="21710">
                  <c:v>5.185700000000001E-4</c:v>
                </c:pt>
                <c:pt idx="21711">
                  <c:v>5.2481000000000012E-4</c:v>
                </c:pt>
                <c:pt idx="21712">
                  <c:v>5.185700000000001E-4</c:v>
                </c:pt>
                <c:pt idx="21713">
                  <c:v>5.1994000000000009E-4</c:v>
                </c:pt>
                <c:pt idx="21714">
                  <c:v>5.1732000000000015E-4</c:v>
                </c:pt>
                <c:pt idx="21715">
                  <c:v>5.1732000000000015E-4</c:v>
                </c:pt>
                <c:pt idx="21716">
                  <c:v>5.2107000000000011E-4</c:v>
                </c:pt>
                <c:pt idx="21717">
                  <c:v>5.2605000000000002E-4</c:v>
                </c:pt>
                <c:pt idx="21718">
                  <c:v>5.2630000000000016E-4</c:v>
                </c:pt>
                <c:pt idx="21719">
                  <c:v>5.2376000000000007E-4</c:v>
                </c:pt>
                <c:pt idx="21720">
                  <c:v>5.2730000000000008E-4</c:v>
                </c:pt>
                <c:pt idx="21721">
                  <c:v>5.1982000000000016E-4</c:v>
                </c:pt>
                <c:pt idx="21722">
                  <c:v>5.1982000000000016E-4</c:v>
                </c:pt>
                <c:pt idx="21723">
                  <c:v>5.1795000000000009E-4</c:v>
                </c:pt>
                <c:pt idx="21724">
                  <c:v>5.2121000000000003E-4</c:v>
                </c:pt>
                <c:pt idx="21725">
                  <c:v>5.1608000000000003E-4</c:v>
                </c:pt>
                <c:pt idx="21726">
                  <c:v>5.1670000000000004E-4</c:v>
                </c:pt>
                <c:pt idx="21727">
                  <c:v>5.1296000000000013E-4</c:v>
                </c:pt>
                <c:pt idx="21728">
                  <c:v>5.2169000000000011E-4</c:v>
                </c:pt>
                <c:pt idx="21729">
                  <c:v>5.2107000000000011E-4</c:v>
                </c:pt>
                <c:pt idx="21730">
                  <c:v>5.1358000000000013E-4</c:v>
                </c:pt>
                <c:pt idx="21731">
                  <c:v>5.1732000000000015E-4</c:v>
                </c:pt>
                <c:pt idx="21732">
                  <c:v>5.2481000000000012E-4</c:v>
                </c:pt>
                <c:pt idx="21733">
                  <c:v>5.1295000000000008E-4</c:v>
                </c:pt>
                <c:pt idx="21734">
                  <c:v>5.1795000000000009E-4</c:v>
                </c:pt>
                <c:pt idx="21735">
                  <c:v>5.2543000000000012E-4</c:v>
                </c:pt>
                <c:pt idx="21736">
                  <c:v>5.1483000000000008E-4</c:v>
                </c:pt>
                <c:pt idx="21737">
                  <c:v>5.1795000000000009E-4</c:v>
                </c:pt>
                <c:pt idx="21738">
                  <c:v>5.1994000000000009E-4</c:v>
                </c:pt>
                <c:pt idx="21739">
                  <c:v>5.2231000000000011E-4</c:v>
                </c:pt>
                <c:pt idx="21740">
                  <c:v>5.1483000000000008E-4</c:v>
                </c:pt>
                <c:pt idx="21741">
                  <c:v>5.1104000000000004E-4</c:v>
                </c:pt>
                <c:pt idx="21742">
                  <c:v>5.191900000000001E-4</c:v>
                </c:pt>
                <c:pt idx="21743">
                  <c:v>5.1485000000000007E-4</c:v>
                </c:pt>
                <c:pt idx="21744">
                  <c:v>5.2418000000000018E-4</c:v>
                </c:pt>
                <c:pt idx="21745">
                  <c:v>5.1867000000000026E-4</c:v>
                </c:pt>
                <c:pt idx="21746">
                  <c:v>5.1867000000000026E-4</c:v>
                </c:pt>
                <c:pt idx="21747">
                  <c:v>5.1483000000000008E-4</c:v>
                </c:pt>
                <c:pt idx="21748">
                  <c:v>5.2481000000000012E-4</c:v>
                </c:pt>
                <c:pt idx="21749">
                  <c:v>5.2980000000000008E-4</c:v>
                </c:pt>
                <c:pt idx="21750">
                  <c:v>5.3329000000000007E-4</c:v>
                </c:pt>
                <c:pt idx="21751">
                  <c:v>5.2418000000000018E-4</c:v>
                </c:pt>
                <c:pt idx="21752">
                  <c:v>5.1358000000000013E-4</c:v>
                </c:pt>
                <c:pt idx="21753">
                  <c:v>5.1670000000000004E-4</c:v>
                </c:pt>
                <c:pt idx="21754">
                  <c:v>5.1732000000000015E-4</c:v>
                </c:pt>
                <c:pt idx="21755">
                  <c:v>5.1358000000000013E-4</c:v>
                </c:pt>
                <c:pt idx="21756">
                  <c:v>5.2503000000000011E-4</c:v>
                </c:pt>
                <c:pt idx="21757">
                  <c:v>5.1982000000000016E-4</c:v>
                </c:pt>
                <c:pt idx="21758">
                  <c:v>5.1422000000000013E-4</c:v>
                </c:pt>
                <c:pt idx="21759">
                  <c:v>5.185700000000001E-4</c:v>
                </c:pt>
                <c:pt idx="21760">
                  <c:v>5.3167000000000015E-4</c:v>
                </c:pt>
                <c:pt idx="21761">
                  <c:v>5.2107000000000011E-4</c:v>
                </c:pt>
                <c:pt idx="21762">
                  <c:v>5.2605000000000002E-4</c:v>
                </c:pt>
                <c:pt idx="21763">
                  <c:v>5.2376000000000007E-4</c:v>
                </c:pt>
                <c:pt idx="21764">
                  <c:v>5.1544999999999998E-4</c:v>
                </c:pt>
                <c:pt idx="21765">
                  <c:v>5.1109000000000007E-4</c:v>
                </c:pt>
                <c:pt idx="21766">
                  <c:v>5.2605000000000002E-4</c:v>
                </c:pt>
                <c:pt idx="21767">
                  <c:v>5.1109000000000007E-4</c:v>
                </c:pt>
                <c:pt idx="21768">
                  <c:v>5.0797000000000017E-4</c:v>
                </c:pt>
                <c:pt idx="21769">
                  <c:v>5.1795000000000009E-4</c:v>
                </c:pt>
                <c:pt idx="21770">
                  <c:v>5.2855000000000014E-4</c:v>
                </c:pt>
                <c:pt idx="21771">
                  <c:v>5.1732000000000015E-4</c:v>
                </c:pt>
                <c:pt idx="21772">
                  <c:v>5.1612000000000012E-4</c:v>
                </c:pt>
                <c:pt idx="21773">
                  <c:v>5.1732000000000015E-4</c:v>
                </c:pt>
                <c:pt idx="21774">
                  <c:v>5.1170999999999996E-4</c:v>
                </c:pt>
                <c:pt idx="21775">
                  <c:v>5.0922000000000012E-4</c:v>
                </c:pt>
                <c:pt idx="21776">
                  <c:v>5.1867000000000026E-4</c:v>
                </c:pt>
                <c:pt idx="21777">
                  <c:v>5.1483000000000008E-4</c:v>
                </c:pt>
                <c:pt idx="21778">
                  <c:v>5.185700000000001E-4</c:v>
                </c:pt>
                <c:pt idx="21779">
                  <c:v>5.1982000000000016E-4</c:v>
                </c:pt>
                <c:pt idx="21780">
                  <c:v>5.1982000000000016E-4</c:v>
                </c:pt>
                <c:pt idx="21781">
                  <c:v>5.2418000000000018E-4</c:v>
                </c:pt>
                <c:pt idx="21782">
                  <c:v>5.2376000000000007E-4</c:v>
                </c:pt>
                <c:pt idx="21783">
                  <c:v>5.0922000000000012E-4</c:v>
                </c:pt>
                <c:pt idx="21784">
                  <c:v>5.1982000000000016E-4</c:v>
                </c:pt>
                <c:pt idx="21785">
                  <c:v>5.1612000000000012E-4</c:v>
                </c:pt>
                <c:pt idx="21786">
                  <c:v>5.191900000000001E-4</c:v>
                </c:pt>
                <c:pt idx="21787">
                  <c:v>5.2185000000000013E-4</c:v>
                </c:pt>
                <c:pt idx="21788">
                  <c:v>5.1670000000000004E-4</c:v>
                </c:pt>
                <c:pt idx="21789">
                  <c:v>5.1608000000000003E-4</c:v>
                </c:pt>
                <c:pt idx="21790">
                  <c:v>5.1544999999999998E-4</c:v>
                </c:pt>
                <c:pt idx="21791">
                  <c:v>5.2107000000000011E-4</c:v>
                </c:pt>
                <c:pt idx="21792">
                  <c:v>5.1483000000000008E-4</c:v>
                </c:pt>
                <c:pt idx="21793">
                  <c:v>5.1548999999999996E-4</c:v>
                </c:pt>
                <c:pt idx="21794">
                  <c:v>5.2376000000000007E-4</c:v>
                </c:pt>
                <c:pt idx="21795">
                  <c:v>5.1544999999999998E-4</c:v>
                </c:pt>
                <c:pt idx="21796">
                  <c:v>5.0595000000000013E-4</c:v>
                </c:pt>
                <c:pt idx="21797">
                  <c:v>5.2757000000000021E-4</c:v>
                </c:pt>
                <c:pt idx="21798">
                  <c:v>5.1170999999999996E-4</c:v>
                </c:pt>
                <c:pt idx="21799">
                  <c:v>5.2793000000000024E-4</c:v>
                </c:pt>
                <c:pt idx="21800">
                  <c:v>5.0547000000000016E-4</c:v>
                </c:pt>
                <c:pt idx="21801">
                  <c:v>5.1795000000000009E-4</c:v>
                </c:pt>
                <c:pt idx="21802">
                  <c:v>5.3104000000000009E-4</c:v>
                </c:pt>
                <c:pt idx="21803">
                  <c:v>5.1296000000000013E-4</c:v>
                </c:pt>
                <c:pt idx="21804">
                  <c:v>5.0984000000000012E-4</c:v>
                </c:pt>
                <c:pt idx="21805">
                  <c:v>5.185700000000001E-4</c:v>
                </c:pt>
                <c:pt idx="21806">
                  <c:v>5.1422000000000013E-4</c:v>
                </c:pt>
                <c:pt idx="21807">
                  <c:v>5.1929999999999999E-4</c:v>
                </c:pt>
                <c:pt idx="21808">
                  <c:v>5.2107000000000011E-4</c:v>
                </c:pt>
                <c:pt idx="21809">
                  <c:v>5.1046000000000012E-4</c:v>
                </c:pt>
                <c:pt idx="21810">
                  <c:v>5.1483000000000008E-4</c:v>
                </c:pt>
                <c:pt idx="21811">
                  <c:v>5.1795000000000009E-4</c:v>
                </c:pt>
                <c:pt idx="21812">
                  <c:v>5.2044000000000016E-4</c:v>
                </c:pt>
                <c:pt idx="21813">
                  <c:v>5.2044000000000016E-4</c:v>
                </c:pt>
                <c:pt idx="21814">
                  <c:v>5.2543000000000012E-4</c:v>
                </c:pt>
                <c:pt idx="21815">
                  <c:v>5.1608000000000003E-4</c:v>
                </c:pt>
                <c:pt idx="21816">
                  <c:v>5.1483000000000008E-4</c:v>
                </c:pt>
                <c:pt idx="21817">
                  <c:v>5.1422000000000013E-4</c:v>
                </c:pt>
                <c:pt idx="21818">
                  <c:v>5.1795000000000009E-4</c:v>
                </c:pt>
                <c:pt idx="21819">
                  <c:v>5.1982000000000016E-4</c:v>
                </c:pt>
                <c:pt idx="21820">
                  <c:v>5.1046000000000012E-4</c:v>
                </c:pt>
                <c:pt idx="21821">
                  <c:v>5.0734000000000011E-4</c:v>
                </c:pt>
                <c:pt idx="21822">
                  <c:v>5.0913000000000011E-4</c:v>
                </c:pt>
                <c:pt idx="21823">
                  <c:v>5.1170999999999996E-4</c:v>
                </c:pt>
                <c:pt idx="21824">
                  <c:v>5.185700000000001E-4</c:v>
                </c:pt>
                <c:pt idx="21825">
                  <c:v>5.1670000000000004E-4</c:v>
                </c:pt>
                <c:pt idx="21826">
                  <c:v>5.0734000000000011E-4</c:v>
                </c:pt>
                <c:pt idx="21827">
                  <c:v>5.2376000000000007E-4</c:v>
                </c:pt>
                <c:pt idx="21828">
                  <c:v>5.1483000000000008E-4</c:v>
                </c:pt>
                <c:pt idx="21829">
                  <c:v>5.1612000000000012E-4</c:v>
                </c:pt>
                <c:pt idx="21830">
                  <c:v>5.1670000000000004E-4</c:v>
                </c:pt>
                <c:pt idx="21831">
                  <c:v>5.2121000000000003E-4</c:v>
                </c:pt>
                <c:pt idx="21832">
                  <c:v>5.1296000000000013E-4</c:v>
                </c:pt>
                <c:pt idx="21833">
                  <c:v>5.2855000000000014E-4</c:v>
                </c:pt>
                <c:pt idx="21834">
                  <c:v>5.185700000000001E-4</c:v>
                </c:pt>
                <c:pt idx="21835">
                  <c:v>5.1296000000000013E-4</c:v>
                </c:pt>
                <c:pt idx="21836">
                  <c:v>5.1358000000000013E-4</c:v>
                </c:pt>
                <c:pt idx="21837">
                  <c:v>5.2107000000000011E-4</c:v>
                </c:pt>
                <c:pt idx="21838">
                  <c:v>5.1740000000000011E-4</c:v>
                </c:pt>
                <c:pt idx="21839">
                  <c:v>5.1670000000000004E-4</c:v>
                </c:pt>
                <c:pt idx="21840">
                  <c:v>5.2169000000000011E-4</c:v>
                </c:pt>
                <c:pt idx="21841">
                  <c:v>5.1670000000000004E-4</c:v>
                </c:pt>
                <c:pt idx="21842">
                  <c:v>5.1358000000000013E-4</c:v>
                </c:pt>
                <c:pt idx="21843">
                  <c:v>5.1046000000000012E-4</c:v>
                </c:pt>
                <c:pt idx="21844">
                  <c:v>5.185700000000001E-4</c:v>
                </c:pt>
                <c:pt idx="21845">
                  <c:v>5.2058000000000009E-4</c:v>
                </c:pt>
                <c:pt idx="21846">
                  <c:v>5.2312000000000018E-4</c:v>
                </c:pt>
                <c:pt idx="21847">
                  <c:v>5.0922000000000012E-4</c:v>
                </c:pt>
                <c:pt idx="21848">
                  <c:v>5.1544999999999998E-4</c:v>
                </c:pt>
                <c:pt idx="21849">
                  <c:v>5.2107000000000011E-4</c:v>
                </c:pt>
                <c:pt idx="21850">
                  <c:v>5.185700000000001E-4</c:v>
                </c:pt>
                <c:pt idx="21851">
                  <c:v>5.3229000000000004E-4</c:v>
                </c:pt>
                <c:pt idx="21852">
                  <c:v>5.2793000000000024E-4</c:v>
                </c:pt>
                <c:pt idx="21853">
                  <c:v>5.2058000000000009E-4</c:v>
                </c:pt>
                <c:pt idx="21854">
                  <c:v>5.1732000000000015E-4</c:v>
                </c:pt>
                <c:pt idx="21855">
                  <c:v>5.1544999999999998E-4</c:v>
                </c:pt>
                <c:pt idx="21856">
                  <c:v>5.1732000000000015E-4</c:v>
                </c:pt>
                <c:pt idx="21857">
                  <c:v>5.1358000000000013E-4</c:v>
                </c:pt>
                <c:pt idx="21858">
                  <c:v>5.1982000000000016E-4</c:v>
                </c:pt>
                <c:pt idx="21859">
                  <c:v>5.2231000000000011E-4</c:v>
                </c:pt>
                <c:pt idx="21860">
                  <c:v>5.1670000000000004E-4</c:v>
                </c:pt>
                <c:pt idx="21861">
                  <c:v>5.191900000000001E-4</c:v>
                </c:pt>
                <c:pt idx="21862">
                  <c:v>5.1867000000000026E-4</c:v>
                </c:pt>
                <c:pt idx="21863">
                  <c:v>5.2248000000000008E-4</c:v>
                </c:pt>
                <c:pt idx="21864">
                  <c:v>5.191900000000001E-4</c:v>
                </c:pt>
                <c:pt idx="21865">
                  <c:v>5.2855000000000014E-4</c:v>
                </c:pt>
                <c:pt idx="21866">
                  <c:v>5.1795000000000009E-4</c:v>
                </c:pt>
                <c:pt idx="21867">
                  <c:v>5.191900000000001E-4</c:v>
                </c:pt>
                <c:pt idx="21868">
                  <c:v>5.1296000000000013E-4</c:v>
                </c:pt>
                <c:pt idx="21869">
                  <c:v>5.1358000000000013E-4</c:v>
                </c:pt>
                <c:pt idx="21870">
                  <c:v>5.191900000000001E-4</c:v>
                </c:pt>
                <c:pt idx="21871">
                  <c:v>5.1732000000000015E-4</c:v>
                </c:pt>
                <c:pt idx="21872">
                  <c:v>5.1740000000000011E-4</c:v>
                </c:pt>
                <c:pt idx="21873">
                  <c:v>5.1867000000000026E-4</c:v>
                </c:pt>
                <c:pt idx="21874">
                  <c:v>5.1544999999999998E-4</c:v>
                </c:pt>
                <c:pt idx="21875">
                  <c:v>5.1608000000000003E-4</c:v>
                </c:pt>
                <c:pt idx="21876">
                  <c:v>5.1982000000000016E-4</c:v>
                </c:pt>
                <c:pt idx="21877">
                  <c:v>5.1233000000000008E-4</c:v>
                </c:pt>
                <c:pt idx="21878">
                  <c:v>5.1670000000000004E-4</c:v>
                </c:pt>
                <c:pt idx="21879">
                  <c:v>5.2121000000000003E-4</c:v>
                </c:pt>
                <c:pt idx="21880">
                  <c:v>5.1670000000000004E-4</c:v>
                </c:pt>
                <c:pt idx="21881">
                  <c:v>5.2418000000000018E-4</c:v>
                </c:pt>
                <c:pt idx="21882">
                  <c:v>5.1296000000000013E-4</c:v>
                </c:pt>
                <c:pt idx="21883">
                  <c:v>5.1109000000000007E-4</c:v>
                </c:pt>
                <c:pt idx="21884">
                  <c:v>5.0859000000000006E-4</c:v>
                </c:pt>
                <c:pt idx="21885">
                  <c:v>5.191900000000001E-4</c:v>
                </c:pt>
                <c:pt idx="21886">
                  <c:v>5.1420000000000003E-4</c:v>
                </c:pt>
                <c:pt idx="21887">
                  <c:v>5.1420000000000003E-4</c:v>
                </c:pt>
                <c:pt idx="21888">
                  <c:v>5.1795000000000009E-4</c:v>
                </c:pt>
                <c:pt idx="21889">
                  <c:v>5.185700000000001E-4</c:v>
                </c:pt>
                <c:pt idx="21890">
                  <c:v>5.191900000000001E-4</c:v>
                </c:pt>
                <c:pt idx="21891">
                  <c:v>5.2543000000000012E-4</c:v>
                </c:pt>
                <c:pt idx="21892">
                  <c:v>5.2248000000000008E-4</c:v>
                </c:pt>
                <c:pt idx="21893">
                  <c:v>5.0797000000000017E-4</c:v>
                </c:pt>
                <c:pt idx="21894">
                  <c:v>5.1358000000000013E-4</c:v>
                </c:pt>
                <c:pt idx="21895">
                  <c:v>5.0786000000000006E-4</c:v>
                </c:pt>
                <c:pt idx="21896">
                  <c:v>5.1608000000000003E-4</c:v>
                </c:pt>
                <c:pt idx="21897">
                  <c:v>5.1608000000000003E-4</c:v>
                </c:pt>
                <c:pt idx="21898">
                  <c:v>5.2312000000000018E-4</c:v>
                </c:pt>
                <c:pt idx="21899">
                  <c:v>5.1170999999999996E-4</c:v>
                </c:pt>
                <c:pt idx="21900">
                  <c:v>5.2605000000000002E-4</c:v>
                </c:pt>
                <c:pt idx="21901">
                  <c:v>5.1982000000000016E-4</c:v>
                </c:pt>
                <c:pt idx="21902">
                  <c:v>5.1420000000000003E-4</c:v>
                </c:pt>
                <c:pt idx="21903">
                  <c:v>5.2356000000000006E-4</c:v>
                </c:pt>
                <c:pt idx="21904">
                  <c:v>5.1483000000000008E-4</c:v>
                </c:pt>
                <c:pt idx="21905">
                  <c:v>5.2169000000000011E-4</c:v>
                </c:pt>
                <c:pt idx="21906">
                  <c:v>5.1483000000000008E-4</c:v>
                </c:pt>
                <c:pt idx="21907">
                  <c:v>5.1485000000000007E-4</c:v>
                </c:pt>
                <c:pt idx="21908">
                  <c:v>5.1230999999999998E-4</c:v>
                </c:pt>
                <c:pt idx="21909">
                  <c:v>5.2044000000000016E-4</c:v>
                </c:pt>
                <c:pt idx="21910">
                  <c:v>5.0298000000000009E-4</c:v>
                </c:pt>
                <c:pt idx="21911">
                  <c:v>4.9737000000000023E-4</c:v>
                </c:pt>
                <c:pt idx="21912">
                  <c:v>5.1046000000000012E-4</c:v>
                </c:pt>
                <c:pt idx="21913">
                  <c:v>5.1544999999999998E-4</c:v>
                </c:pt>
                <c:pt idx="21914">
                  <c:v>5.0922000000000012E-4</c:v>
                </c:pt>
                <c:pt idx="21915">
                  <c:v>5.1732000000000015E-4</c:v>
                </c:pt>
                <c:pt idx="21916">
                  <c:v>5.1732000000000015E-4</c:v>
                </c:pt>
                <c:pt idx="21917">
                  <c:v>5.191900000000001E-4</c:v>
                </c:pt>
                <c:pt idx="21918">
                  <c:v>5.1296000000000013E-4</c:v>
                </c:pt>
                <c:pt idx="21919">
                  <c:v>5.2503000000000011E-4</c:v>
                </c:pt>
                <c:pt idx="21920">
                  <c:v>5.2566000000000006E-4</c:v>
                </c:pt>
                <c:pt idx="21921">
                  <c:v>5.1670000000000004E-4</c:v>
                </c:pt>
                <c:pt idx="21922">
                  <c:v>5.1548999999999996E-4</c:v>
                </c:pt>
                <c:pt idx="21923">
                  <c:v>5.2231000000000011E-4</c:v>
                </c:pt>
                <c:pt idx="21924">
                  <c:v>5.0797000000000017E-4</c:v>
                </c:pt>
                <c:pt idx="21925">
                  <c:v>5.1544999999999998E-4</c:v>
                </c:pt>
                <c:pt idx="21926">
                  <c:v>5.1485000000000007E-4</c:v>
                </c:pt>
                <c:pt idx="21927">
                  <c:v>5.1170999999999996E-4</c:v>
                </c:pt>
                <c:pt idx="21928">
                  <c:v>5.0485000000000016E-4</c:v>
                </c:pt>
                <c:pt idx="21929">
                  <c:v>5.2294000000000017E-4</c:v>
                </c:pt>
                <c:pt idx="21930">
                  <c:v>5.2481000000000012E-4</c:v>
                </c:pt>
                <c:pt idx="21931">
                  <c:v>5.1485000000000007E-4</c:v>
                </c:pt>
                <c:pt idx="21932">
                  <c:v>5.1104000000000004E-4</c:v>
                </c:pt>
                <c:pt idx="21933">
                  <c:v>5.1485000000000007E-4</c:v>
                </c:pt>
                <c:pt idx="21934">
                  <c:v>5.1670000000000004E-4</c:v>
                </c:pt>
                <c:pt idx="21935">
                  <c:v>5.1982000000000016E-4</c:v>
                </c:pt>
                <c:pt idx="21936">
                  <c:v>5.2044000000000016E-4</c:v>
                </c:pt>
                <c:pt idx="21937">
                  <c:v>5.1608000000000003E-4</c:v>
                </c:pt>
                <c:pt idx="21938">
                  <c:v>5.2231000000000011E-4</c:v>
                </c:pt>
                <c:pt idx="21939">
                  <c:v>5.191900000000001E-4</c:v>
                </c:pt>
                <c:pt idx="21940">
                  <c:v>5.1544999999999998E-4</c:v>
                </c:pt>
                <c:pt idx="21941">
                  <c:v>5.1795000000000009E-4</c:v>
                </c:pt>
                <c:pt idx="21942">
                  <c:v>5.2481000000000012E-4</c:v>
                </c:pt>
                <c:pt idx="21943">
                  <c:v>5.1548999999999996E-4</c:v>
                </c:pt>
                <c:pt idx="21944">
                  <c:v>5.1422000000000013E-4</c:v>
                </c:pt>
                <c:pt idx="21945">
                  <c:v>5.1867000000000026E-4</c:v>
                </c:pt>
                <c:pt idx="21946">
                  <c:v>5.1358000000000013E-4</c:v>
                </c:pt>
                <c:pt idx="21947">
                  <c:v>5.1544999999999998E-4</c:v>
                </c:pt>
                <c:pt idx="21948">
                  <c:v>5.1483000000000008E-4</c:v>
                </c:pt>
                <c:pt idx="21949">
                  <c:v>5.1420000000000003E-4</c:v>
                </c:pt>
                <c:pt idx="21950">
                  <c:v>5.2169000000000011E-4</c:v>
                </c:pt>
                <c:pt idx="21951">
                  <c:v>5.1795000000000009E-4</c:v>
                </c:pt>
                <c:pt idx="21952">
                  <c:v>5.2312000000000018E-4</c:v>
                </c:pt>
                <c:pt idx="21953">
                  <c:v>5.1732000000000015E-4</c:v>
                </c:pt>
                <c:pt idx="21954">
                  <c:v>5.1608000000000003E-4</c:v>
                </c:pt>
                <c:pt idx="21955">
                  <c:v>5.2439000000000012E-4</c:v>
                </c:pt>
                <c:pt idx="21956">
                  <c:v>5.1420000000000003E-4</c:v>
                </c:pt>
                <c:pt idx="21957">
                  <c:v>5.2044000000000016E-4</c:v>
                </c:pt>
                <c:pt idx="21958">
                  <c:v>5.1296000000000013E-4</c:v>
                </c:pt>
                <c:pt idx="21959">
                  <c:v>5.3711000000000015E-4</c:v>
                </c:pt>
                <c:pt idx="21960">
                  <c:v>5.0672000000000011E-4</c:v>
                </c:pt>
                <c:pt idx="21961">
                  <c:v>5.2107000000000011E-4</c:v>
                </c:pt>
                <c:pt idx="21962">
                  <c:v>5.0485000000000016E-4</c:v>
                </c:pt>
                <c:pt idx="21963">
                  <c:v>5.1485000000000007E-4</c:v>
                </c:pt>
                <c:pt idx="21964">
                  <c:v>5.0859000000000006E-4</c:v>
                </c:pt>
                <c:pt idx="21965">
                  <c:v>4.8302000000000018E-4</c:v>
                </c:pt>
                <c:pt idx="21966">
                  <c:v>4.9986000000000008E-4</c:v>
                </c:pt>
                <c:pt idx="21967">
                  <c:v>5.1046000000000012E-4</c:v>
                </c:pt>
                <c:pt idx="21968">
                  <c:v>5.2294000000000017E-4</c:v>
                </c:pt>
                <c:pt idx="21969">
                  <c:v>5.2605000000000002E-4</c:v>
                </c:pt>
                <c:pt idx="21970">
                  <c:v>5.2294000000000017E-4</c:v>
                </c:pt>
                <c:pt idx="21971">
                  <c:v>5.3229000000000004E-4</c:v>
                </c:pt>
                <c:pt idx="21972">
                  <c:v>5.3041999999999998E-4</c:v>
                </c:pt>
                <c:pt idx="21973">
                  <c:v>4.9924000000000008E-4</c:v>
                </c:pt>
                <c:pt idx="21974">
                  <c:v>5.1230999999999998E-4</c:v>
                </c:pt>
                <c:pt idx="21975">
                  <c:v>5.1795000000000009E-4</c:v>
                </c:pt>
                <c:pt idx="21976">
                  <c:v>5.1544999999999998E-4</c:v>
                </c:pt>
                <c:pt idx="21977">
                  <c:v>5.1233000000000008E-4</c:v>
                </c:pt>
                <c:pt idx="21978">
                  <c:v>5.2605000000000002E-4</c:v>
                </c:pt>
                <c:pt idx="21979">
                  <c:v>5.1732000000000015E-4</c:v>
                </c:pt>
                <c:pt idx="21980">
                  <c:v>5.1104000000000004E-4</c:v>
                </c:pt>
                <c:pt idx="21981">
                  <c:v>5.1296000000000013E-4</c:v>
                </c:pt>
                <c:pt idx="21982">
                  <c:v>5.1670000000000004E-4</c:v>
                </c:pt>
                <c:pt idx="21983">
                  <c:v>5.2418000000000018E-4</c:v>
                </c:pt>
                <c:pt idx="21984">
                  <c:v>5.1612000000000012E-4</c:v>
                </c:pt>
                <c:pt idx="21985">
                  <c:v>5.1420000000000003E-4</c:v>
                </c:pt>
                <c:pt idx="21986">
                  <c:v>5.1867000000000026E-4</c:v>
                </c:pt>
                <c:pt idx="21987">
                  <c:v>5.1982000000000016E-4</c:v>
                </c:pt>
                <c:pt idx="21988">
                  <c:v>5.191900000000001E-4</c:v>
                </c:pt>
                <c:pt idx="21989">
                  <c:v>5.1422000000000013E-4</c:v>
                </c:pt>
                <c:pt idx="21990">
                  <c:v>5.1358000000000013E-4</c:v>
                </c:pt>
                <c:pt idx="21991">
                  <c:v>5.2668000000000007E-4</c:v>
                </c:pt>
                <c:pt idx="21992">
                  <c:v>5.1803000000000016E-4</c:v>
                </c:pt>
                <c:pt idx="21993">
                  <c:v>5.2294000000000017E-4</c:v>
                </c:pt>
                <c:pt idx="21994">
                  <c:v>5.191900000000001E-4</c:v>
                </c:pt>
                <c:pt idx="21995">
                  <c:v>5.1483000000000008E-4</c:v>
                </c:pt>
                <c:pt idx="21996">
                  <c:v>5.097700000000001E-4</c:v>
                </c:pt>
                <c:pt idx="21997">
                  <c:v>5.1544999999999998E-4</c:v>
                </c:pt>
                <c:pt idx="21998">
                  <c:v>5.1420000000000003E-4</c:v>
                </c:pt>
                <c:pt idx="21999">
                  <c:v>5.1296000000000013E-4</c:v>
                </c:pt>
                <c:pt idx="22000">
                  <c:v>5.0173000000000004E-4</c:v>
                </c:pt>
                <c:pt idx="22001">
                  <c:v>5.1420000000000003E-4</c:v>
                </c:pt>
                <c:pt idx="22002">
                  <c:v>5.1296000000000013E-4</c:v>
                </c:pt>
                <c:pt idx="22003">
                  <c:v>5.1109000000000007E-4</c:v>
                </c:pt>
                <c:pt idx="22004">
                  <c:v>5.1422000000000013E-4</c:v>
                </c:pt>
                <c:pt idx="22005">
                  <c:v>5.2044000000000016E-4</c:v>
                </c:pt>
                <c:pt idx="22006">
                  <c:v>5.1608000000000003E-4</c:v>
                </c:pt>
                <c:pt idx="22007">
                  <c:v>5.1485000000000007E-4</c:v>
                </c:pt>
                <c:pt idx="22008">
                  <c:v>5.2294000000000017E-4</c:v>
                </c:pt>
                <c:pt idx="22009">
                  <c:v>5.185700000000001E-4</c:v>
                </c:pt>
                <c:pt idx="22010">
                  <c:v>5.1544999999999998E-4</c:v>
                </c:pt>
                <c:pt idx="22011">
                  <c:v>5.1795000000000009E-4</c:v>
                </c:pt>
                <c:pt idx="22012">
                  <c:v>5.1676000000000001E-4</c:v>
                </c:pt>
                <c:pt idx="22013">
                  <c:v>5.1233000000000008E-4</c:v>
                </c:pt>
                <c:pt idx="22014">
                  <c:v>5.1170999999999996E-4</c:v>
                </c:pt>
                <c:pt idx="22015">
                  <c:v>5.1982000000000016E-4</c:v>
                </c:pt>
                <c:pt idx="22016">
                  <c:v>5.1233000000000008E-4</c:v>
                </c:pt>
                <c:pt idx="22017">
                  <c:v>5.1358000000000013E-4</c:v>
                </c:pt>
                <c:pt idx="22018">
                  <c:v>5.1233000000000008E-4</c:v>
                </c:pt>
                <c:pt idx="22019">
                  <c:v>5.2668000000000007E-4</c:v>
                </c:pt>
                <c:pt idx="22020">
                  <c:v>5.1795000000000009E-4</c:v>
                </c:pt>
                <c:pt idx="22021">
                  <c:v>5.1803000000000016E-4</c:v>
                </c:pt>
                <c:pt idx="22022">
                  <c:v>5.2481000000000012E-4</c:v>
                </c:pt>
                <c:pt idx="22023">
                  <c:v>5.1358000000000013E-4</c:v>
                </c:pt>
                <c:pt idx="22024">
                  <c:v>5.2376000000000007E-4</c:v>
                </c:pt>
                <c:pt idx="22025">
                  <c:v>5.1544999999999998E-4</c:v>
                </c:pt>
                <c:pt idx="22026">
                  <c:v>5.1994000000000009E-4</c:v>
                </c:pt>
                <c:pt idx="22027">
                  <c:v>5.1358000000000013E-4</c:v>
                </c:pt>
                <c:pt idx="22028">
                  <c:v>5.2503000000000011E-4</c:v>
                </c:pt>
                <c:pt idx="22029">
                  <c:v>5.2294000000000017E-4</c:v>
                </c:pt>
                <c:pt idx="22030">
                  <c:v>5.2503000000000011E-4</c:v>
                </c:pt>
                <c:pt idx="22031">
                  <c:v>5.185700000000001E-4</c:v>
                </c:pt>
                <c:pt idx="22032">
                  <c:v>5.1982000000000016E-4</c:v>
                </c:pt>
                <c:pt idx="22033">
                  <c:v>5.1296000000000013E-4</c:v>
                </c:pt>
                <c:pt idx="22034">
                  <c:v>5.2169000000000011E-4</c:v>
                </c:pt>
                <c:pt idx="22035">
                  <c:v>5.1233000000000008E-4</c:v>
                </c:pt>
                <c:pt idx="22036">
                  <c:v>5.3167000000000015E-4</c:v>
                </c:pt>
                <c:pt idx="22037">
                  <c:v>5.0659000000000001E-4</c:v>
                </c:pt>
                <c:pt idx="22038">
                  <c:v>5.1676000000000001E-4</c:v>
                </c:pt>
                <c:pt idx="22039">
                  <c:v>5.2917000000000014E-4</c:v>
                </c:pt>
                <c:pt idx="22040">
                  <c:v>5.036000000000001E-4</c:v>
                </c:pt>
                <c:pt idx="22041">
                  <c:v>5.1740000000000011E-4</c:v>
                </c:pt>
                <c:pt idx="22042">
                  <c:v>5.1732000000000015E-4</c:v>
                </c:pt>
                <c:pt idx="22043">
                  <c:v>5.2793000000000024E-4</c:v>
                </c:pt>
                <c:pt idx="22044">
                  <c:v>5.1296000000000013E-4</c:v>
                </c:pt>
                <c:pt idx="22045">
                  <c:v>5.1548999999999996E-4</c:v>
                </c:pt>
                <c:pt idx="22046">
                  <c:v>5.1109000000000007E-4</c:v>
                </c:pt>
                <c:pt idx="22047">
                  <c:v>5.2044000000000016E-4</c:v>
                </c:pt>
                <c:pt idx="22048">
                  <c:v>5.1608000000000003E-4</c:v>
                </c:pt>
                <c:pt idx="22049">
                  <c:v>5.1233000000000008E-4</c:v>
                </c:pt>
                <c:pt idx="22050">
                  <c:v>5.2356000000000006E-4</c:v>
                </c:pt>
                <c:pt idx="22051">
                  <c:v>5.1109000000000007E-4</c:v>
                </c:pt>
                <c:pt idx="22052">
                  <c:v>5.1608000000000003E-4</c:v>
                </c:pt>
                <c:pt idx="22053">
                  <c:v>5.2693000000000011E-4</c:v>
                </c:pt>
                <c:pt idx="22054">
                  <c:v>5.0722000000000007E-4</c:v>
                </c:pt>
                <c:pt idx="22055">
                  <c:v>5.1483000000000008E-4</c:v>
                </c:pt>
                <c:pt idx="22056">
                  <c:v>5.2855000000000014E-4</c:v>
                </c:pt>
                <c:pt idx="22057">
                  <c:v>5.2356000000000006E-4</c:v>
                </c:pt>
                <c:pt idx="22058">
                  <c:v>5.1670000000000004E-4</c:v>
                </c:pt>
                <c:pt idx="22059">
                  <c:v>5.2630000000000016E-4</c:v>
                </c:pt>
                <c:pt idx="22060">
                  <c:v>5.1170999999999996E-4</c:v>
                </c:pt>
                <c:pt idx="22061">
                  <c:v>5.1233000000000008E-4</c:v>
                </c:pt>
                <c:pt idx="22062">
                  <c:v>5.2566000000000006E-4</c:v>
                </c:pt>
                <c:pt idx="22063">
                  <c:v>5.2248000000000008E-4</c:v>
                </c:pt>
                <c:pt idx="22064">
                  <c:v>5.1795000000000009E-4</c:v>
                </c:pt>
                <c:pt idx="22065">
                  <c:v>5.1544999999999998E-4</c:v>
                </c:pt>
                <c:pt idx="22066">
                  <c:v>5.0786000000000006E-4</c:v>
                </c:pt>
                <c:pt idx="22067">
                  <c:v>5.0859000000000006E-4</c:v>
                </c:pt>
                <c:pt idx="22068">
                  <c:v>5.1485000000000007E-4</c:v>
                </c:pt>
                <c:pt idx="22069">
                  <c:v>5.036000000000001E-4</c:v>
                </c:pt>
                <c:pt idx="22070">
                  <c:v>5.1358000000000013E-4</c:v>
                </c:pt>
                <c:pt idx="22071">
                  <c:v>5.2356000000000006E-4</c:v>
                </c:pt>
                <c:pt idx="22072">
                  <c:v>5.0485000000000016E-4</c:v>
                </c:pt>
                <c:pt idx="22073">
                  <c:v>5.0797000000000017E-4</c:v>
                </c:pt>
                <c:pt idx="22074">
                  <c:v>5.1612000000000012E-4</c:v>
                </c:pt>
                <c:pt idx="22075">
                  <c:v>5.1982000000000016E-4</c:v>
                </c:pt>
                <c:pt idx="22076">
                  <c:v>5.191900000000001E-4</c:v>
                </c:pt>
                <c:pt idx="22077">
                  <c:v>5.0922000000000012E-4</c:v>
                </c:pt>
                <c:pt idx="22078">
                  <c:v>5.1295000000000008E-4</c:v>
                </c:pt>
                <c:pt idx="22079">
                  <c:v>5.2107000000000011E-4</c:v>
                </c:pt>
                <c:pt idx="22080">
                  <c:v>5.1483000000000008E-4</c:v>
                </c:pt>
                <c:pt idx="22081">
                  <c:v>5.1358000000000013E-4</c:v>
                </c:pt>
                <c:pt idx="22082">
                  <c:v>5.1233000000000008E-4</c:v>
                </c:pt>
                <c:pt idx="22083">
                  <c:v>5.2356000000000006E-4</c:v>
                </c:pt>
                <c:pt idx="22084">
                  <c:v>5.1732000000000015E-4</c:v>
                </c:pt>
                <c:pt idx="22085">
                  <c:v>5.1608000000000003E-4</c:v>
                </c:pt>
                <c:pt idx="22086">
                  <c:v>5.097700000000001E-4</c:v>
                </c:pt>
                <c:pt idx="22087">
                  <c:v>5.1544999999999998E-4</c:v>
                </c:pt>
                <c:pt idx="22088">
                  <c:v>5.1233000000000008E-4</c:v>
                </c:pt>
                <c:pt idx="22089">
                  <c:v>5.1483000000000008E-4</c:v>
                </c:pt>
                <c:pt idx="22090">
                  <c:v>5.1612000000000012E-4</c:v>
                </c:pt>
                <c:pt idx="22091">
                  <c:v>5.1420000000000003E-4</c:v>
                </c:pt>
                <c:pt idx="22092">
                  <c:v>5.2980000000000008E-4</c:v>
                </c:pt>
                <c:pt idx="22093">
                  <c:v>5.097700000000001E-4</c:v>
                </c:pt>
                <c:pt idx="22094">
                  <c:v>5.1485000000000007E-4</c:v>
                </c:pt>
                <c:pt idx="22095">
                  <c:v>5.1483000000000008E-4</c:v>
                </c:pt>
                <c:pt idx="22096">
                  <c:v>5.2107000000000011E-4</c:v>
                </c:pt>
                <c:pt idx="22097">
                  <c:v>5.2566000000000006E-4</c:v>
                </c:pt>
                <c:pt idx="22098">
                  <c:v>5.2169000000000011E-4</c:v>
                </c:pt>
                <c:pt idx="22099">
                  <c:v>5.1670000000000004E-4</c:v>
                </c:pt>
                <c:pt idx="22100">
                  <c:v>5.1358000000000013E-4</c:v>
                </c:pt>
                <c:pt idx="22101">
                  <c:v>5.1170999999999996E-4</c:v>
                </c:pt>
                <c:pt idx="22102">
                  <c:v>5.0485000000000016E-4</c:v>
                </c:pt>
                <c:pt idx="22103">
                  <c:v>5.061000000000001E-4</c:v>
                </c:pt>
                <c:pt idx="22104">
                  <c:v>5.1167000000000009E-4</c:v>
                </c:pt>
                <c:pt idx="22105">
                  <c:v>5.2231000000000011E-4</c:v>
                </c:pt>
                <c:pt idx="22106">
                  <c:v>5.1296000000000013E-4</c:v>
                </c:pt>
                <c:pt idx="22107">
                  <c:v>5.1230999999999998E-4</c:v>
                </c:pt>
                <c:pt idx="22108">
                  <c:v>5.1170999999999996E-4</c:v>
                </c:pt>
                <c:pt idx="22109">
                  <c:v>5.1732000000000015E-4</c:v>
                </c:pt>
                <c:pt idx="22110">
                  <c:v>5.1230999999999998E-4</c:v>
                </c:pt>
                <c:pt idx="22111">
                  <c:v>5.1420000000000003E-4</c:v>
                </c:pt>
                <c:pt idx="22112">
                  <c:v>5.1608000000000003E-4</c:v>
                </c:pt>
                <c:pt idx="22113">
                  <c:v>5.1422000000000013E-4</c:v>
                </c:pt>
                <c:pt idx="22114">
                  <c:v>5.1670000000000004E-4</c:v>
                </c:pt>
                <c:pt idx="22115">
                  <c:v>5.097700000000001E-4</c:v>
                </c:pt>
                <c:pt idx="22116">
                  <c:v>5.0797000000000017E-4</c:v>
                </c:pt>
                <c:pt idx="22117">
                  <c:v>5.1483000000000008E-4</c:v>
                </c:pt>
                <c:pt idx="22118">
                  <c:v>5.1170999999999996E-4</c:v>
                </c:pt>
                <c:pt idx="22119">
                  <c:v>5.0722000000000007E-4</c:v>
                </c:pt>
                <c:pt idx="22120">
                  <c:v>5.0722000000000007E-4</c:v>
                </c:pt>
                <c:pt idx="22121">
                  <c:v>5.1167000000000009E-4</c:v>
                </c:pt>
                <c:pt idx="22122">
                  <c:v>5.2044000000000016E-4</c:v>
                </c:pt>
                <c:pt idx="22123">
                  <c:v>5.1485000000000007E-4</c:v>
                </c:pt>
                <c:pt idx="22124">
                  <c:v>5.1483000000000008E-4</c:v>
                </c:pt>
                <c:pt idx="22125">
                  <c:v>5.2294000000000017E-4</c:v>
                </c:pt>
                <c:pt idx="22126">
                  <c:v>5.1420000000000003E-4</c:v>
                </c:pt>
                <c:pt idx="22127">
                  <c:v>5.2231000000000011E-4</c:v>
                </c:pt>
                <c:pt idx="22128">
                  <c:v>5.1109000000000007E-4</c:v>
                </c:pt>
                <c:pt idx="22129">
                  <c:v>5.097700000000001E-4</c:v>
                </c:pt>
                <c:pt idx="22130">
                  <c:v>5.1295000000000008E-4</c:v>
                </c:pt>
                <c:pt idx="22131">
                  <c:v>5.061000000000001E-4</c:v>
                </c:pt>
                <c:pt idx="22132">
                  <c:v>5.1358000000000013E-4</c:v>
                </c:pt>
                <c:pt idx="22133">
                  <c:v>5.1676000000000001E-4</c:v>
                </c:pt>
                <c:pt idx="22134">
                  <c:v>5.1544999999999998E-4</c:v>
                </c:pt>
                <c:pt idx="22135">
                  <c:v>5.1296000000000013E-4</c:v>
                </c:pt>
                <c:pt idx="22136">
                  <c:v>5.1109000000000007E-4</c:v>
                </c:pt>
                <c:pt idx="22137">
                  <c:v>5.1167000000000009E-4</c:v>
                </c:pt>
                <c:pt idx="22138">
                  <c:v>5.1109000000000007E-4</c:v>
                </c:pt>
                <c:pt idx="22139">
                  <c:v>5.2107000000000011E-4</c:v>
                </c:pt>
                <c:pt idx="22140">
                  <c:v>5.1233000000000008E-4</c:v>
                </c:pt>
                <c:pt idx="22141">
                  <c:v>5.1109000000000007E-4</c:v>
                </c:pt>
                <c:pt idx="22142">
                  <c:v>5.1670000000000004E-4</c:v>
                </c:pt>
                <c:pt idx="22143">
                  <c:v>5.2169000000000011E-4</c:v>
                </c:pt>
                <c:pt idx="22144">
                  <c:v>5.1732000000000015E-4</c:v>
                </c:pt>
                <c:pt idx="22145">
                  <c:v>5.1422000000000013E-4</c:v>
                </c:pt>
                <c:pt idx="22146">
                  <c:v>5.1670000000000004E-4</c:v>
                </c:pt>
                <c:pt idx="22147">
                  <c:v>5.1230999999999998E-4</c:v>
                </c:pt>
                <c:pt idx="22148">
                  <c:v>5.1046000000000012E-4</c:v>
                </c:pt>
                <c:pt idx="22149">
                  <c:v>5.1170999999999996E-4</c:v>
                </c:pt>
                <c:pt idx="22150">
                  <c:v>5.1046000000000012E-4</c:v>
                </c:pt>
                <c:pt idx="22151">
                  <c:v>5.1109000000000007E-4</c:v>
                </c:pt>
                <c:pt idx="22152">
                  <c:v>5.1982000000000016E-4</c:v>
                </c:pt>
                <c:pt idx="22153">
                  <c:v>5.0849000000000001E-4</c:v>
                </c:pt>
                <c:pt idx="22154">
                  <c:v>5.1548999999999996E-4</c:v>
                </c:pt>
                <c:pt idx="22155">
                  <c:v>5.1929999999999999E-4</c:v>
                </c:pt>
                <c:pt idx="22156">
                  <c:v>5.1420000000000003E-4</c:v>
                </c:pt>
                <c:pt idx="22157">
                  <c:v>5.1422000000000013E-4</c:v>
                </c:pt>
                <c:pt idx="22158">
                  <c:v>5.1358000000000013E-4</c:v>
                </c:pt>
                <c:pt idx="22159">
                  <c:v>5.1548999999999996E-4</c:v>
                </c:pt>
                <c:pt idx="22160">
                  <c:v>5.2294000000000017E-4</c:v>
                </c:pt>
                <c:pt idx="22161">
                  <c:v>5.1420000000000003E-4</c:v>
                </c:pt>
                <c:pt idx="22162">
                  <c:v>5.1982000000000016E-4</c:v>
                </c:pt>
                <c:pt idx="22163">
                  <c:v>5.1167000000000009E-4</c:v>
                </c:pt>
                <c:pt idx="22164">
                  <c:v>5.2439000000000012E-4</c:v>
                </c:pt>
                <c:pt idx="22165">
                  <c:v>5.0922000000000012E-4</c:v>
                </c:pt>
                <c:pt idx="22166">
                  <c:v>5.2481000000000012E-4</c:v>
                </c:pt>
                <c:pt idx="22167">
                  <c:v>5.1612000000000012E-4</c:v>
                </c:pt>
                <c:pt idx="22168">
                  <c:v>5.2356000000000006E-4</c:v>
                </c:pt>
                <c:pt idx="22169">
                  <c:v>5.1046000000000012E-4</c:v>
                </c:pt>
                <c:pt idx="22170">
                  <c:v>5.0485000000000016E-4</c:v>
                </c:pt>
                <c:pt idx="22171">
                  <c:v>5.0849000000000001E-4</c:v>
                </c:pt>
                <c:pt idx="22172">
                  <c:v>5.1795000000000009E-4</c:v>
                </c:pt>
                <c:pt idx="22173">
                  <c:v>5.191900000000001E-4</c:v>
                </c:pt>
                <c:pt idx="22174">
                  <c:v>5.1982000000000016E-4</c:v>
                </c:pt>
                <c:pt idx="22175">
                  <c:v>5.1544999999999998E-4</c:v>
                </c:pt>
                <c:pt idx="22176">
                  <c:v>5.1109000000000007E-4</c:v>
                </c:pt>
                <c:pt idx="22177">
                  <c:v>5.2312000000000018E-4</c:v>
                </c:pt>
                <c:pt idx="22178">
                  <c:v>5.1483000000000008E-4</c:v>
                </c:pt>
                <c:pt idx="22179">
                  <c:v>5.3229000000000004E-4</c:v>
                </c:pt>
                <c:pt idx="22180">
                  <c:v>5.185700000000001E-4</c:v>
                </c:pt>
                <c:pt idx="22181">
                  <c:v>5.1420000000000003E-4</c:v>
                </c:pt>
                <c:pt idx="22182">
                  <c:v>5.2169000000000011E-4</c:v>
                </c:pt>
                <c:pt idx="22183">
                  <c:v>5.1803000000000016E-4</c:v>
                </c:pt>
                <c:pt idx="22184">
                  <c:v>5.2294000000000017E-4</c:v>
                </c:pt>
                <c:pt idx="22185">
                  <c:v>5.1233000000000008E-4</c:v>
                </c:pt>
                <c:pt idx="22186">
                  <c:v>5.1732000000000015E-4</c:v>
                </c:pt>
                <c:pt idx="22187">
                  <c:v>5.2121000000000003E-4</c:v>
                </c:pt>
                <c:pt idx="22188">
                  <c:v>5.1420000000000003E-4</c:v>
                </c:pt>
                <c:pt idx="22189">
                  <c:v>5.1608000000000003E-4</c:v>
                </c:pt>
                <c:pt idx="22190">
                  <c:v>5.1867000000000026E-4</c:v>
                </c:pt>
                <c:pt idx="22191">
                  <c:v>5.2231000000000011E-4</c:v>
                </c:pt>
                <c:pt idx="22192">
                  <c:v>5.1233000000000008E-4</c:v>
                </c:pt>
                <c:pt idx="22193">
                  <c:v>5.1670000000000004E-4</c:v>
                </c:pt>
                <c:pt idx="22194">
                  <c:v>5.1420000000000003E-4</c:v>
                </c:pt>
                <c:pt idx="22195">
                  <c:v>5.2356000000000006E-4</c:v>
                </c:pt>
                <c:pt idx="22196">
                  <c:v>5.2044000000000016E-4</c:v>
                </c:pt>
                <c:pt idx="22197">
                  <c:v>5.4040000000000013E-4</c:v>
                </c:pt>
                <c:pt idx="22198">
                  <c:v>5.0913000000000011E-4</c:v>
                </c:pt>
                <c:pt idx="22199">
                  <c:v>5.1867000000000026E-4</c:v>
                </c:pt>
                <c:pt idx="22200">
                  <c:v>5.2481000000000012E-4</c:v>
                </c:pt>
                <c:pt idx="22201">
                  <c:v>5.2231000000000011E-4</c:v>
                </c:pt>
                <c:pt idx="22202">
                  <c:v>5.1608000000000003E-4</c:v>
                </c:pt>
                <c:pt idx="22203">
                  <c:v>5.1676000000000001E-4</c:v>
                </c:pt>
                <c:pt idx="22204">
                  <c:v>5.1358000000000013E-4</c:v>
                </c:pt>
                <c:pt idx="22205">
                  <c:v>5.185700000000001E-4</c:v>
                </c:pt>
                <c:pt idx="22206">
                  <c:v>5.1867000000000026E-4</c:v>
                </c:pt>
                <c:pt idx="22207">
                  <c:v>5.2044000000000016E-4</c:v>
                </c:pt>
                <c:pt idx="22208">
                  <c:v>5.191900000000001E-4</c:v>
                </c:pt>
                <c:pt idx="22209">
                  <c:v>5.1732000000000015E-4</c:v>
                </c:pt>
                <c:pt idx="22210">
                  <c:v>5.1358000000000013E-4</c:v>
                </c:pt>
                <c:pt idx="22211">
                  <c:v>5.1994000000000009E-4</c:v>
                </c:pt>
                <c:pt idx="22212">
                  <c:v>5.1795000000000009E-4</c:v>
                </c:pt>
                <c:pt idx="22213">
                  <c:v>5.1548999999999996E-4</c:v>
                </c:pt>
                <c:pt idx="22214">
                  <c:v>5.1612000000000012E-4</c:v>
                </c:pt>
                <c:pt idx="22215">
                  <c:v>5.2294000000000017E-4</c:v>
                </c:pt>
                <c:pt idx="22216">
                  <c:v>5.191900000000001E-4</c:v>
                </c:pt>
                <c:pt idx="22217">
                  <c:v>5.2044000000000016E-4</c:v>
                </c:pt>
                <c:pt idx="22218">
                  <c:v>5.185700000000001E-4</c:v>
                </c:pt>
                <c:pt idx="22219">
                  <c:v>5.2231000000000011E-4</c:v>
                </c:pt>
                <c:pt idx="22220">
                  <c:v>5.191900000000001E-4</c:v>
                </c:pt>
                <c:pt idx="22221">
                  <c:v>5.0922000000000012E-4</c:v>
                </c:pt>
                <c:pt idx="22222">
                  <c:v>5.1608000000000003E-4</c:v>
                </c:pt>
                <c:pt idx="22223">
                  <c:v>5.0722000000000007E-4</c:v>
                </c:pt>
                <c:pt idx="22224">
                  <c:v>5.2231000000000011E-4</c:v>
                </c:pt>
                <c:pt idx="22225">
                  <c:v>5.1608000000000003E-4</c:v>
                </c:pt>
                <c:pt idx="22226">
                  <c:v>5.1929999999999999E-4</c:v>
                </c:pt>
                <c:pt idx="22227">
                  <c:v>5.1109000000000007E-4</c:v>
                </c:pt>
                <c:pt idx="22228">
                  <c:v>5.097700000000001E-4</c:v>
                </c:pt>
                <c:pt idx="22229">
                  <c:v>5.1358000000000013E-4</c:v>
                </c:pt>
                <c:pt idx="22230">
                  <c:v>5.2169000000000011E-4</c:v>
                </c:pt>
                <c:pt idx="22231">
                  <c:v>5.1608000000000003E-4</c:v>
                </c:pt>
                <c:pt idx="22232">
                  <c:v>5.1795000000000009E-4</c:v>
                </c:pt>
                <c:pt idx="22233">
                  <c:v>5.1929999999999999E-4</c:v>
                </c:pt>
                <c:pt idx="22234">
                  <c:v>5.1483000000000008E-4</c:v>
                </c:pt>
                <c:pt idx="22235">
                  <c:v>5.191900000000001E-4</c:v>
                </c:pt>
                <c:pt idx="22236">
                  <c:v>5.2248000000000008E-4</c:v>
                </c:pt>
                <c:pt idx="22237">
                  <c:v>5.1358000000000013E-4</c:v>
                </c:pt>
                <c:pt idx="22238">
                  <c:v>5.185700000000001E-4</c:v>
                </c:pt>
                <c:pt idx="22239">
                  <c:v>5.1358000000000013E-4</c:v>
                </c:pt>
                <c:pt idx="22240">
                  <c:v>5.2121000000000003E-4</c:v>
                </c:pt>
                <c:pt idx="22241">
                  <c:v>5.1982000000000016E-4</c:v>
                </c:pt>
                <c:pt idx="22242">
                  <c:v>5.1296000000000013E-4</c:v>
                </c:pt>
                <c:pt idx="22243">
                  <c:v>5.2107000000000011E-4</c:v>
                </c:pt>
                <c:pt idx="22244">
                  <c:v>5.1296000000000013E-4</c:v>
                </c:pt>
                <c:pt idx="22245">
                  <c:v>5.1046000000000012E-4</c:v>
                </c:pt>
                <c:pt idx="22246">
                  <c:v>5.1803000000000016E-4</c:v>
                </c:pt>
                <c:pt idx="22247">
                  <c:v>5.1670000000000004E-4</c:v>
                </c:pt>
                <c:pt idx="22248">
                  <c:v>5.1420000000000003E-4</c:v>
                </c:pt>
                <c:pt idx="22249">
                  <c:v>5.1732000000000015E-4</c:v>
                </c:pt>
                <c:pt idx="22250">
                  <c:v>5.1732000000000015E-4</c:v>
                </c:pt>
                <c:pt idx="22251">
                  <c:v>5.2185000000000013E-4</c:v>
                </c:pt>
                <c:pt idx="22252">
                  <c:v>5.1233000000000008E-4</c:v>
                </c:pt>
                <c:pt idx="22253">
                  <c:v>5.1046000000000012E-4</c:v>
                </c:pt>
                <c:pt idx="22254">
                  <c:v>5.0984000000000012E-4</c:v>
                </c:pt>
                <c:pt idx="22255">
                  <c:v>5.1483000000000008E-4</c:v>
                </c:pt>
                <c:pt idx="22256">
                  <c:v>5.097700000000001E-4</c:v>
                </c:pt>
                <c:pt idx="22257">
                  <c:v>5.2169000000000011E-4</c:v>
                </c:pt>
                <c:pt idx="22258">
                  <c:v>5.1483000000000008E-4</c:v>
                </c:pt>
                <c:pt idx="22259">
                  <c:v>5.1296000000000013E-4</c:v>
                </c:pt>
                <c:pt idx="22260">
                  <c:v>5.1676000000000001E-4</c:v>
                </c:pt>
                <c:pt idx="22261">
                  <c:v>5.1732000000000015E-4</c:v>
                </c:pt>
                <c:pt idx="22262">
                  <c:v>5.1420000000000003E-4</c:v>
                </c:pt>
                <c:pt idx="22263">
                  <c:v>5.2312000000000018E-4</c:v>
                </c:pt>
                <c:pt idx="22264">
                  <c:v>5.2481000000000012E-4</c:v>
                </c:pt>
                <c:pt idx="22265">
                  <c:v>5.1544999999999998E-4</c:v>
                </c:pt>
                <c:pt idx="22266">
                  <c:v>5.0859000000000006E-4</c:v>
                </c:pt>
                <c:pt idx="22267">
                  <c:v>5.1358000000000013E-4</c:v>
                </c:pt>
                <c:pt idx="22268">
                  <c:v>5.2294000000000017E-4</c:v>
                </c:pt>
                <c:pt idx="22269">
                  <c:v>5.2044000000000016E-4</c:v>
                </c:pt>
                <c:pt idx="22270">
                  <c:v>5.2312000000000018E-4</c:v>
                </c:pt>
                <c:pt idx="22271">
                  <c:v>5.1608000000000003E-4</c:v>
                </c:pt>
                <c:pt idx="22272">
                  <c:v>5.1670000000000004E-4</c:v>
                </c:pt>
                <c:pt idx="22273">
                  <c:v>5.0984000000000012E-4</c:v>
                </c:pt>
                <c:pt idx="22274">
                  <c:v>5.1994000000000009E-4</c:v>
                </c:pt>
                <c:pt idx="22275">
                  <c:v>5.0298000000000009E-4</c:v>
                </c:pt>
                <c:pt idx="22276">
                  <c:v>5.0922000000000012E-4</c:v>
                </c:pt>
                <c:pt idx="22277">
                  <c:v>5.1420000000000003E-4</c:v>
                </c:pt>
                <c:pt idx="22278">
                  <c:v>5.0859000000000006E-4</c:v>
                </c:pt>
                <c:pt idx="22279">
                  <c:v>5.2248000000000008E-4</c:v>
                </c:pt>
                <c:pt idx="22280">
                  <c:v>5.0734000000000011E-4</c:v>
                </c:pt>
                <c:pt idx="22281">
                  <c:v>5.036000000000001E-4</c:v>
                </c:pt>
                <c:pt idx="22282">
                  <c:v>5.2107000000000011E-4</c:v>
                </c:pt>
                <c:pt idx="22283">
                  <c:v>5.2356000000000006E-4</c:v>
                </c:pt>
                <c:pt idx="22284">
                  <c:v>5.2481000000000012E-4</c:v>
                </c:pt>
                <c:pt idx="22285">
                  <c:v>5.1170999999999996E-4</c:v>
                </c:pt>
                <c:pt idx="22286">
                  <c:v>5.1867000000000026E-4</c:v>
                </c:pt>
                <c:pt idx="22287">
                  <c:v>5.1483000000000008E-4</c:v>
                </c:pt>
                <c:pt idx="22288">
                  <c:v>5.185700000000001E-4</c:v>
                </c:pt>
                <c:pt idx="22289">
                  <c:v>5.1929999999999999E-4</c:v>
                </c:pt>
                <c:pt idx="22290">
                  <c:v>5.1670000000000004E-4</c:v>
                </c:pt>
                <c:pt idx="22291">
                  <c:v>5.097700000000001E-4</c:v>
                </c:pt>
                <c:pt idx="22292">
                  <c:v>5.0734000000000011E-4</c:v>
                </c:pt>
                <c:pt idx="22293">
                  <c:v>5.2917000000000014E-4</c:v>
                </c:pt>
                <c:pt idx="22294">
                  <c:v>5.2058000000000009E-4</c:v>
                </c:pt>
                <c:pt idx="22295">
                  <c:v>5.185700000000001E-4</c:v>
                </c:pt>
                <c:pt idx="22296">
                  <c:v>5.1483000000000008E-4</c:v>
                </c:pt>
                <c:pt idx="22297">
                  <c:v>5.1544999999999998E-4</c:v>
                </c:pt>
                <c:pt idx="22298">
                  <c:v>5.185700000000001E-4</c:v>
                </c:pt>
                <c:pt idx="22299">
                  <c:v>5.1420000000000003E-4</c:v>
                </c:pt>
                <c:pt idx="22300">
                  <c:v>5.2044000000000016E-4</c:v>
                </c:pt>
                <c:pt idx="22301">
                  <c:v>5.1795000000000009E-4</c:v>
                </c:pt>
                <c:pt idx="22302">
                  <c:v>5.1422000000000013E-4</c:v>
                </c:pt>
                <c:pt idx="22303">
                  <c:v>5.1676000000000001E-4</c:v>
                </c:pt>
                <c:pt idx="22304">
                  <c:v>5.1420000000000003E-4</c:v>
                </c:pt>
                <c:pt idx="22305">
                  <c:v>5.1608000000000003E-4</c:v>
                </c:pt>
                <c:pt idx="22306">
                  <c:v>5.1608000000000003E-4</c:v>
                </c:pt>
                <c:pt idx="22307">
                  <c:v>5.1358000000000013E-4</c:v>
                </c:pt>
                <c:pt idx="22308">
                  <c:v>5.1795000000000009E-4</c:v>
                </c:pt>
                <c:pt idx="22309">
                  <c:v>5.2044000000000016E-4</c:v>
                </c:pt>
                <c:pt idx="22310">
                  <c:v>5.0859000000000006E-4</c:v>
                </c:pt>
                <c:pt idx="22311">
                  <c:v>5.1483000000000008E-4</c:v>
                </c:pt>
                <c:pt idx="22312">
                  <c:v>5.1422000000000013E-4</c:v>
                </c:pt>
                <c:pt idx="22313">
                  <c:v>5.1608000000000003E-4</c:v>
                </c:pt>
                <c:pt idx="22314">
                  <c:v>5.1420000000000003E-4</c:v>
                </c:pt>
                <c:pt idx="22315">
                  <c:v>5.191900000000001E-4</c:v>
                </c:pt>
                <c:pt idx="22316">
                  <c:v>5.1104000000000004E-4</c:v>
                </c:pt>
                <c:pt idx="22317">
                  <c:v>5.2169000000000011E-4</c:v>
                </c:pt>
                <c:pt idx="22318">
                  <c:v>5.1732000000000015E-4</c:v>
                </c:pt>
                <c:pt idx="22319">
                  <c:v>5.1803000000000016E-4</c:v>
                </c:pt>
                <c:pt idx="22320">
                  <c:v>5.1544999999999998E-4</c:v>
                </c:pt>
                <c:pt idx="22321">
                  <c:v>5.1040000000000015E-4</c:v>
                </c:pt>
                <c:pt idx="22322">
                  <c:v>5.0298000000000009E-4</c:v>
                </c:pt>
                <c:pt idx="22323">
                  <c:v>5.1358000000000013E-4</c:v>
                </c:pt>
                <c:pt idx="22324">
                  <c:v>5.2107000000000011E-4</c:v>
                </c:pt>
                <c:pt idx="22325">
                  <c:v>5.1040000000000015E-4</c:v>
                </c:pt>
                <c:pt idx="22326">
                  <c:v>5.1608000000000003E-4</c:v>
                </c:pt>
                <c:pt idx="22327">
                  <c:v>5.0659000000000001E-4</c:v>
                </c:pt>
                <c:pt idx="22328">
                  <c:v>5.1420000000000003E-4</c:v>
                </c:pt>
                <c:pt idx="22329">
                  <c:v>5.0404000000000009E-4</c:v>
                </c:pt>
                <c:pt idx="22330">
                  <c:v>5.2418000000000018E-4</c:v>
                </c:pt>
                <c:pt idx="22331">
                  <c:v>5.2543000000000012E-4</c:v>
                </c:pt>
                <c:pt idx="22332">
                  <c:v>5.1109000000000007E-4</c:v>
                </c:pt>
                <c:pt idx="22333">
                  <c:v>5.191900000000001E-4</c:v>
                </c:pt>
                <c:pt idx="22334">
                  <c:v>5.2693000000000011E-4</c:v>
                </c:pt>
                <c:pt idx="22335">
                  <c:v>5.1544999999999998E-4</c:v>
                </c:pt>
                <c:pt idx="22336">
                  <c:v>5.0797000000000017E-4</c:v>
                </c:pt>
                <c:pt idx="22337">
                  <c:v>5.0984000000000012E-4</c:v>
                </c:pt>
                <c:pt idx="22338">
                  <c:v>5.0277000000000004E-4</c:v>
                </c:pt>
                <c:pt idx="22339">
                  <c:v>5.1548999999999996E-4</c:v>
                </c:pt>
                <c:pt idx="22340">
                  <c:v>5.3603000000000006E-4</c:v>
                </c:pt>
                <c:pt idx="22341">
                  <c:v>5.1608000000000003E-4</c:v>
                </c:pt>
                <c:pt idx="22342">
                  <c:v>5.191900000000001E-4</c:v>
                </c:pt>
                <c:pt idx="22343">
                  <c:v>5.1046000000000012E-4</c:v>
                </c:pt>
                <c:pt idx="22344">
                  <c:v>5.1867000000000026E-4</c:v>
                </c:pt>
                <c:pt idx="22345">
                  <c:v>5.1608000000000003E-4</c:v>
                </c:pt>
                <c:pt idx="22346">
                  <c:v>5.1230999999999998E-4</c:v>
                </c:pt>
                <c:pt idx="22347">
                  <c:v>5.1929999999999999E-4</c:v>
                </c:pt>
                <c:pt idx="22348">
                  <c:v>5.1544999999999998E-4</c:v>
                </c:pt>
                <c:pt idx="22349">
                  <c:v>5.1420000000000003E-4</c:v>
                </c:pt>
                <c:pt idx="22350">
                  <c:v>5.0722000000000007E-4</c:v>
                </c:pt>
                <c:pt idx="22351">
                  <c:v>5.191900000000001E-4</c:v>
                </c:pt>
                <c:pt idx="22352">
                  <c:v>5.1170999999999996E-4</c:v>
                </c:pt>
                <c:pt idx="22353">
                  <c:v>5.1233000000000008E-4</c:v>
                </c:pt>
                <c:pt idx="22354">
                  <c:v>5.2107000000000011E-4</c:v>
                </c:pt>
                <c:pt idx="22355">
                  <c:v>5.1358000000000013E-4</c:v>
                </c:pt>
                <c:pt idx="22356">
                  <c:v>5.191900000000001E-4</c:v>
                </c:pt>
                <c:pt idx="22357">
                  <c:v>5.061000000000001E-4</c:v>
                </c:pt>
                <c:pt idx="22358">
                  <c:v>5.1867000000000026E-4</c:v>
                </c:pt>
                <c:pt idx="22359">
                  <c:v>5.1420000000000003E-4</c:v>
                </c:pt>
                <c:pt idx="22360">
                  <c:v>5.1544999999999998E-4</c:v>
                </c:pt>
                <c:pt idx="22361">
                  <c:v>5.0859000000000006E-4</c:v>
                </c:pt>
                <c:pt idx="22362">
                  <c:v>5.1483000000000008E-4</c:v>
                </c:pt>
                <c:pt idx="22363">
                  <c:v>5.1982000000000016E-4</c:v>
                </c:pt>
                <c:pt idx="22364">
                  <c:v>5.1929999999999999E-4</c:v>
                </c:pt>
                <c:pt idx="22365">
                  <c:v>5.0797000000000017E-4</c:v>
                </c:pt>
                <c:pt idx="22366">
                  <c:v>5.1046000000000012E-4</c:v>
                </c:pt>
                <c:pt idx="22367">
                  <c:v>5.1612000000000012E-4</c:v>
                </c:pt>
                <c:pt idx="22368">
                  <c:v>5.1795000000000009E-4</c:v>
                </c:pt>
                <c:pt idx="22369">
                  <c:v>5.185700000000001E-4</c:v>
                </c:pt>
                <c:pt idx="22370">
                  <c:v>5.1795000000000009E-4</c:v>
                </c:pt>
                <c:pt idx="22371">
                  <c:v>5.1608000000000003E-4</c:v>
                </c:pt>
                <c:pt idx="22372">
                  <c:v>5.1732000000000015E-4</c:v>
                </c:pt>
                <c:pt idx="22373">
                  <c:v>5.2044000000000016E-4</c:v>
                </c:pt>
                <c:pt idx="22374">
                  <c:v>5.185700000000001E-4</c:v>
                </c:pt>
                <c:pt idx="22375">
                  <c:v>5.0734000000000011E-4</c:v>
                </c:pt>
                <c:pt idx="22376">
                  <c:v>5.1867000000000026E-4</c:v>
                </c:pt>
                <c:pt idx="22377">
                  <c:v>5.1740000000000011E-4</c:v>
                </c:pt>
                <c:pt idx="22378">
                  <c:v>5.1929999999999999E-4</c:v>
                </c:pt>
                <c:pt idx="22379">
                  <c:v>5.1233000000000008E-4</c:v>
                </c:pt>
                <c:pt idx="22380">
                  <c:v>5.1795000000000009E-4</c:v>
                </c:pt>
                <c:pt idx="22381">
                  <c:v>5.0086000000000011E-4</c:v>
                </c:pt>
                <c:pt idx="22382">
                  <c:v>5.0672000000000011E-4</c:v>
                </c:pt>
                <c:pt idx="22383">
                  <c:v>5.2169000000000011E-4</c:v>
                </c:pt>
                <c:pt idx="22384">
                  <c:v>5.1795000000000009E-4</c:v>
                </c:pt>
                <c:pt idx="22385">
                  <c:v>5.1358000000000013E-4</c:v>
                </c:pt>
                <c:pt idx="22386">
                  <c:v>5.1982000000000016E-4</c:v>
                </c:pt>
                <c:pt idx="22387">
                  <c:v>5.1170999999999996E-4</c:v>
                </c:pt>
                <c:pt idx="22388">
                  <c:v>5.1994000000000009E-4</c:v>
                </c:pt>
                <c:pt idx="22389">
                  <c:v>5.2058000000000009E-4</c:v>
                </c:pt>
                <c:pt idx="22390">
                  <c:v>5.1982000000000016E-4</c:v>
                </c:pt>
                <c:pt idx="22391">
                  <c:v>5.191900000000001E-4</c:v>
                </c:pt>
                <c:pt idx="22392">
                  <c:v>5.2855000000000014E-4</c:v>
                </c:pt>
                <c:pt idx="22393">
                  <c:v>5.0298000000000009E-4</c:v>
                </c:pt>
                <c:pt idx="22394">
                  <c:v>5.2481000000000012E-4</c:v>
                </c:pt>
                <c:pt idx="22395">
                  <c:v>5.1803000000000016E-4</c:v>
                </c:pt>
                <c:pt idx="22396">
                  <c:v>5.1544999999999998E-4</c:v>
                </c:pt>
                <c:pt idx="22397">
                  <c:v>4.9986000000000008E-4</c:v>
                </c:pt>
                <c:pt idx="22398">
                  <c:v>5.2169000000000011E-4</c:v>
                </c:pt>
                <c:pt idx="22399">
                  <c:v>5.1170999999999996E-4</c:v>
                </c:pt>
                <c:pt idx="22400">
                  <c:v>5.1420000000000003E-4</c:v>
                </c:pt>
                <c:pt idx="22401">
                  <c:v>5.1483000000000008E-4</c:v>
                </c:pt>
                <c:pt idx="22402">
                  <c:v>5.0659000000000001E-4</c:v>
                </c:pt>
                <c:pt idx="22403">
                  <c:v>5.1296000000000013E-4</c:v>
                </c:pt>
                <c:pt idx="22404">
                  <c:v>5.0797000000000017E-4</c:v>
                </c:pt>
                <c:pt idx="22405">
                  <c:v>5.1230999999999998E-4</c:v>
                </c:pt>
                <c:pt idx="22406">
                  <c:v>5.1795000000000009E-4</c:v>
                </c:pt>
                <c:pt idx="22407">
                  <c:v>5.2107000000000011E-4</c:v>
                </c:pt>
                <c:pt idx="22408">
                  <c:v>5.1485000000000007E-4</c:v>
                </c:pt>
                <c:pt idx="22409">
                  <c:v>5.1109000000000007E-4</c:v>
                </c:pt>
                <c:pt idx="22410">
                  <c:v>5.1483000000000008E-4</c:v>
                </c:pt>
                <c:pt idx="22411">
                  <c:v>5.1803000000000016E-4</c:v>
                </c:pt>
                <c:pt idx="22412">
                  <c:v>5.1795000000000009E-4</c:v>
                </c:pt>
                <c:pt idx="22413">
                  <c:v>5.2107000000000011E-4</c:v>
                </c:pt>
                <c:pt idx="22414">
                  <c:v>5.1608000000000003E-4</c:v>
                </c:pt>
                <c:pt idx="22415">
                  <c:v>5.2376000000000007E-4</c:v>
                </c:pt>
                <c:pt idx="22416">
                  <c:v>5.191900000000001E-4</c:v>
                </c:pt>
                <c:pt idx="22417">
                  <c:v>5.1230999999999998E-4</c:v>
                </c:pt>
                <c:pt idx="22418">
                  <c:v>5.1670000000000004E-4</c:v>
                </c:pt>
                <c:pt idx="22419">
                  <c:v>5.2169000000000011E-4</c:v>
                </c:pt>
                <c:pt idx="22420">
                  <c:v>5.0485000000000016E-4</c:v>
                </c:pt>
                <c:pt idx="22421">
                  <c:v>5.1612000000000012E-4</c:v>
                </c:pt>
                <c:pt idx="22422">
                  <c:v>5.2294000000000017E-4</c:v>
                </c:pt>
                <c:pt idx="22423">
                  <c:v>5.1795000000000009E-4</c:v>
                </c:pt>
                <c:pt idx="22424">
                  <c:v>5.1167000000000009E-4</c:v>
                </c:pt>
                <c:pt idx="22425">
                  <c:v>5.2294000000000017E-4</c:v>
                </c:pt>
                <c:pt idx="22426">
                  <c:v>5.1483000000000008E-4</c:v>
                </c:pt>
                <c:pt idx="22427">
                  <c:v>5.1544999999999998E-4</c:v>
                </c:pt>
                <c:pt idx="22428">
                  <c:v>5.2793000000000024E-4</c:v>
                </c:pt>
                <c:pt idx="22429">
                  <c:v>5.1046000000000012E-4</c:v>
                </c:pt>
                <c:pt idx="22430">
                  <c:v>5.0423000000000015E-4</c:v>
                </c:pt>
                <c:pt idx="22431">
                  <c:v>5.2169000000000011E-4</c:v>
                </c:pt>
                <c:pt idx="22432">
                  <c:v>5.2356000000000006E-4</c:v>
                </c:pt>
                <c:pt idx="22433">
                  <c:v>5.1548999999999996E-4</c:v>
                </c:pt>
                <c:pt idx="22434">
                  <c:v>5.2044000000000016E-4</c:v>
                </c:pt>
                <c:pt idx="22435">
                  <c:v>5.2503000000000011E-4</c:v>
                </c:pt>
                <c:pt idx="22436">
                  <c:v>5.2231000000000011E-4</c:v>
                </c:pt>
                <c:pt idx="22437">
                  <c:v>5.1483000000000008E-4</c:v>
                </c:pt>
                <c:pt idx="22438">
                  <c:v>5.1420000000000003E-4</c:v>
                </c:pt>
                <c:pt idx="22439">
                  <c:v>5.2044000000000016E-4</c:v>
                </c:pt>
                <c:pt idx="22440">
                  <c:v>5.1046000000000012E-4</c:v>
                </c:pt>
                <c:pt idx="22441">
                  <c:v>5.1109000000000007E-4</c:v>
                </c:pt>
                <c:pt idx="22442">
                  <c:v>5.3266000000000012E-4</c:v>
                </c:pt>
                <c:pt idx="22443">
                  <c:v>5.1608000000000003E-4</c:v>
                </c:pt>
                <c:pt idx="22444">
                  <c:v>5.1544999999999998E-4</c:v>
                </c:pt>
                <c:pt idx="22445">
                  <c:v>5.2605000000000002E-4</c:v>
                </c:pt>
                <c:pt idx="22446">
                  <c:v>5.2169000000000011E-4</c:v>
                </c:pt>
                <c:pt idx="22447">
                  <c:v>5.2356000000000006E-4</c:v>
                </c:pt>
                <c:pt idx="22448">
                  <c:v>5.0722000000000007E-4</c:v>
                </c:pt>
                <c:pt idx="22449">
                  <c:v>5.1420000000000003E-4</c:v>
                </c:pt>
                <c:pt idx="22450">
                  <c:v>5.0595000000000013E-4</c:v>
                </c:pt>
                <c:pt idx="22451">
                  <c:v>5.0786000000000006E-4</c:v>
                </c:pt>
                <c:pt idx="22452">
                  <c:v>5.1608000000000003E-4</c:v>
                </c:pt>
                <c:pt idx="22453">
                  <c:v>5.2566000000000006E-4</c:v>
                </c:pt>
                <c:pt idx="22454">
                  <c:v>5.1420000000000003E-4</c:v>
                </c:pt>
                <c:pt idx="22455">
                  <c:v>5.1420000000000003E-4</c:v>
                </c:pt>
                <c:pt idx="22456">
                  <c:v>5.2107000000000011E-4</c:v>
                </c:pt>
                <c:pt idx="22457">
                  <c:v>5.2793000000000024E-4</c:v>
                </c:pt>
                <c:pt idx="22458">
                  <c:v>5.0277000000000004E-4</c:v>
                </c:pt>
                <c:pt idx="22459">
                  <c:v>5.1548999999999996E-4</c:v>
                </c:pt>
                <c:pt idx="22460">
                  <c:v>5.1608000000000003E-4</c:v>
                </c:pt>
                <c:pt idx="22461">
                  <c:v>5.1732000000000015E-4</c:v>
                </c:pt>
                <c:pt idx="22462">
                  <c:v>5.1422000000000013E-4</c:v>
                </c:pt>
                <c:pt idx="22463">
                  <c:v>5.185700000000001E-4</c:v>
                </c:pt>
                <c:pt idx="22464">
                  <c:v>5.1046000000000012E-4</c:v>
                </c:pt>
                <c:pt idx="22465">
                  <c:v>5.2481000000000012E-4</c:v>
                </c:pt>
                <c:pt idx="22466">
                  <c:v>5.1170999999999996E-4</c:v>
                </c:pt>
                <c:pt idx="22467">
                  <c:v>5.1929999999999999E-4</c:v>
                </c:pt>
                <c:pt idx="22468">
                  <c:v>5.1795000000000009E-4</c:v>
                </c:pt>
                <c:pt idx="22469">
                  <c:v>5.1170999999999996E-4</c:v>
                </c:pt>
                <c:pt idx="22470">
                  <c:v>5.2169000000000011E-4</c:v>
                </c:pt>
                <c:pt idx="22471">
                  <c:v>5.1608000000000003E-4</c:v>
                </c:pt>
                <c:pt idx="22472">
                  <c:v>5.1485000000000007E-4</c:v>
                </c:pt>
                <c:pt idx="22473">
                  <c:v>5.2356000000000006E-4</c:v>
                </c:pt>
                <c:pt idx="22474">
                  <c:v>5.1867000000000026E-4</c:v>
                </c:pt>
                <c:pt idx="22475">
                  <c:v>5.1795000000000009E-4</c:v>
                </c:pt>
                <c:pt idx="22476">
                  <c:v>5.1544999999999998E-4</c:v>
                </c:pt>
                <c:pt idx="22477">
                  <c:v>5.3790000000000012E-4</c:v>
                </c:pt>
                <c:pt idx="22478">
                  <c:v>5.185700000000001E-4</c:v>
                </c:pt>
                <c:pt idx="22479">
                  <c:v>5.185700000000001E-4</c:v>
                </c:pt>
                <c:pt idx="22480">
                  <c:v>5.1803000000000016E-4</c:v>
                </c:pt>
                <c:pt idx="22481">
                  <c:v>5.1420000000000003E-4</c:v>
                </c:pt>
                <c:pt idx="22482">
                  <c:v>5.0984000000000012E-4</c:v>
                </c:pt>
                <c:pt idx="22483">
                  <c:v>5.0797000000000017E-4</c:v>
                </c:pt>
                <c:pt idx="22484">
                  <c:v>5.0913000000000011E-4</c:v>
                </c:pt>
                <c:pt idx="22485">
                  <c:v>5.0922000000000012E-4</c:v>
                </c:pt>
                <c:pt idx="22486">
                  <c:v>5.1982000000000016E-4</c:v>
                </c:pt>
                <c:pt idx="22487">
                  <c:v>5.1740000000000011E-4</c:v>
                </c:pt>
                <c:pt idx="22488">
                  <c:v>5.2294000000000017E-4</c:v>
                </c:pt>
                <c:pt idx="22489">
                  <c:v>5.0859000000000006E-4</c:v>
                </c:pt>
                <c:pt idx="22490">
                  <c:v>5.0797000000000017E-4</c:v>
                </c:pt>
                <c:pt idx="22491">
                  <c:v>5.2948000000000003E-4</c:v>
                </c:pt>
                <c:pt idx="22492">
                  <c:v>5.1420000000000003E-4</c:v>
                </c:pt>
                <c:pt idx="22493">
                  <c:v>5.1608000000000003E-4</c:v>
                </c:pt>
                <c:pt idx="22494">
                  <c:v>5.1420000000000003E-4</c:v>
                </c:pt>
                <c:pt idx="22495">
                  <c:v>5.335400000000001E-4</c:v>
                </c:pt>
                <c:pt idx="22496">
                  <c:v>5.0341000000000003E-4</c:v>
                </c:pt>
                <c:pt idx="22497">
                  <c:v>5.1732000000000015E-4</c:v>
                </c:pt>
                <c:pt idx="22498">
                  <c:v>5.1548999999999996E-4</c:v>
                </c:pt>
                <c:pt idx="22499">
                  <c:v>5.1732000000000015E-4</c:v>
                </c:pt>
                <c:pt idx="22500">
                  <c:v>4.9799000000000013E-4</c:v>
                </c:pt>
                <c:pt idx="22501">
                  <c:v>5.2439000000000012E-4</c:v>
                </c:pt>
                <c:pt idx="22502">
                  <c:v>5.1483000000000008E-4</c:v>
                </c:pt>
                <c:pt idx="22503">
                  <c:v>5.1982000000000016E-4</c:v>
                </c:pt>
                <c:pt idx="22504">
                  <c:v>5.1170999999999996E-4</c:v>
                </c:pt>
                <c:pt idx="22505">
                  <c:v>5.2855000000000014E-4</c:v>
                </c:pt>
                <c:pt idx="22506">
                  <c:v>5.0984000000000012E-4</c:v>
                </c:pt>
                <c:pt idx="22507">
                  <c:v>5.4410000000000027E-4</c:v>
                </c:pt>
                <c:pt idx="22508">
                  <c:v>5.2376000000000007E-4</c:v>
                </c:pt>
                <c:pt idx="22509">
                  <c:v>5.1296000000000013E-4</c:v>
                </c:pt>
                <c:pt idx="22510">
                  <c:v>5.1732000000000015E-4</c:v>
                </c:pt>
                <c:pt idx="22511">
                  <c:v>5.2107000000000011E-4</c:v>
                </c:pt>
                <c:pt idx="22512">
                  <c:v>5.3479000000000016E-4</c:v>
                </c:pt>
                <c:pt idx="22513">
                  <c:v>5.1608000000000003E-4</c:v>
                </c:pt>
                <c:pt idx="22514">
                  <c:v>5.4913000000000021E-4</c:v>
                </c:pt>
                <c:pt idx="22515">
                  <c:v>5.1483000000000008E-4</c:v>
                </c:pt>
                <c:pt idx="22516">
                  <c:v>5.1040000000000015E-4</c:v>
                </c:pt>
                <c:pt idx="22517">
                  <c:v>5.0859000000000006E-4</c:v>
                </c:pt>
                <c:pt idx="22518">
                  <c:v>5.036000000000001E-4</c:v>
                </c:pt>
                <c:pt idx="22519">
                  <c:v>5.1732000000000015E-4</c:v>
                </c:pt>
                <c:pt idx="22520">
                  <c:v>5.1544999999999998E-4</c:v>
                </c:pt>
                <c:pt idx="22521">
                  <c:v>5.1670000000000004E-4</c:v>
                </c:pt>
                <c:pt idx="22522">
                  <c:v>5.185700000000001E-4</c:v>
                </c:pt>
                <c:pt idx="22523">
                  <c:v>5.1929999999999999E-4</c:v>
                </c:pt>
                <c:pt idx="22524">
                  <c:v>5.2231000000000011E-4</c:v>
                </c:pt>
                <c:pt idx="22525">
                  <c:v>5.3167000000000015E-4</c:v>
                </c:pt>
                <c:pt idx="22526">
                  <c:v>5.1929999999999999E-4</c:v>
                </c:pt>
                <c:pt idx="22527">
                  <c:v>5.2169000000000011E-4</c:v>
                </c:pt>
                <c:pt idx="22528">
                  <c:v>5.1483000000000008E-4</c:v>
                </c:pt>
                <c:pt idx="22529">
                  <c:v>5.1104000000000004E-4</c:v>
                </c:pt>
                <c:pt idx="22530">
                  <c:v>5.1795000000000009E-4</c:v>
                </c:pt>
                <c:pt idx="22531">
                  <c:v>5.185700000000001E-4</c:v>
                </c:pt>
                <c:pt idx="22532">
                  <c:v>5.2439000000000012E-4</c:v>
                </c:pt>
                <c:pt idx="22533">
                  <c:v>5.185700000000001E-4</c:v>
                </c:pt>
                <c:pt idx="22534">
                  <c:v>5.097700000000001E-4</c:v>
                </c:pt>
                <c:pt idx="22535">
                  <c:v>5.191900000000001E-4</c:v>
                </c:pt>
                <c:pt idx="22536">
                  <c:v>5.0797000000000017E-4</c:v>
                </c:pt>
                <c:pt idx="22537">
                  <c:v>5.1676000000000001E-4</c:v>
                </c:pt>
                <c:pt idx="22538">
                  <c:v>5.1732000000000015E-4</c:v>
                </c:pt>
                <c:pt idx="22539">
                  <c:v>5.1732000000000015E-4</c:v>
                </c:pt>
                <c:pt idx="22540">
                  <c:v>5.0485000000000016E-4</c:v>
                </c:pt>
                <c:pt idx="22541">
                  <c:v>5.1795000000000009E-4</c:v>
                </c:pt>
                <c:pt idx="22542">
                  <c:v>5.1358000000000013E-4</c:v>
                </c:pt>
                <c:pt idx="22543">
                  <c:v>5.1795000000000009E-4</c:v>
                </c:pt>
                <c:pt idx="22544">
                  <c:v>5.1104000000000004E-4</c:v>
                </c:pt>
                <c:pt idx="22545">
                  <c:v>5.0922000000000012E-4</c:v>
                </c:pt>
                <c:pt idx="22546">
                  <c:v>5.1420000000000003E-4</c:v>
                </c:pt>
                <c:pt idx="22547">
                  <c:v>5.3329000000000007E-4</c:v>
                </c:pt>
                <c:pt idx="22548">
                  <c:v>5.185700000000001E-4</c:v>
                </c:pt>
                <c:pt idx="22549">
                  <c:v>5.0298000000000009E-4</c:v>
                </c:pt>
                <c:pt idx="22550">
                  <c:v>5.1233000000000008E-4</c:v>
                </c:pt>
                <c:pt idx="22551">
                  <c:v>5.1544999999999998E-4</c:v>
                </c:pt>
                <c:pt idx="22552">
                  <c:v>5.0797000000000017E-4</c:v>
                </c:pt>
                <c:pt idx="22553">
                  <c:v>5.1732000000000015E-4</c:v>
                </c:pt>
                <c:pt idx="22554">
                  <c:v>5.191900000000001E-4</c:v>
                </c:pt>
                <c:pt idx="22555">
                  <c:v>5.1167000000000009E-4</c:v>
                </c:pt>
                <c:pt idx="22556">
                  <c:v>5.0734000000000011E-4</c:v>
                </c:pt>
                <c:pt idx="22557">
                  <c:v>5.1358000000000013E-4</c:v>
                </c:pt>
                <c:pt idx="22558">
                  <c:v>5.1230999999999998E-4</c:v>
                </c:pt>
                <c:pt idx="22559">
                  <c:v>5.0048000000000009E-4</c:v>
                </c:pt>
                <c:pt idx="22560">
                  <c:v>5.1167000000000009E-4</c:v>
                </c:pt>
                <c:pt idx="22561">
                  <c:v>5.0797000000000017E-4</c:v>
                </c:pt>
                <c:pt idx="22562">
                  <c:v>5.1170999999999996E-4</c:v>
                </c:pt>
                <c:pt idx="22563">
                  <c:v>5.0547000000000016E-4</c:v>
                </c:pt>
                <c:pt idx="22564">
                  <c:v>5.097700000000001E-4</c:v>
                </c:pt>
                <c:pt idx="22565">
                  <c:v>5.1420000000000003E-4</c:v>
                </c:pt>
                <c:pt idx="22566">
                  <c:v>5.1544999999999998E-4</c:v>
                </c:pt>
                <c:pt idx="22567">
                  <c:v>5.1420000000000003E-4</c:v>
                </c:pt>
                <c:pt idx="22568">
                  <c:v>5.1296000000000013E-4</c:v>
                </c:pt>
                <c:pt idx="22569">
                  <c:v>5.061000000000001E-4</c:v>
                </c:pt>
                <c:pt idx="22570">
                  <c:v>5.0111000000000014E-4</c:v>
                </c:pt>
                <c:pt idx="22571">
                  <c:v>5.0922000000000012E-4</c:v>
                </c:pt>
                <c:pt idx="22572">
                  <c:v>5.0468000000000008E-4</c:v>
                </c:pt>
                <c:pt idx="22573">
                  <c:v>5.1670000000000004E-4</c:v>
                </c:pt>
                <c:pt idx="22574">
                  <c:v>5.1422000000000013E-4</c:v>
                </c:pt>
                <c:pt idx="22575">
                  <c:v>5.1420000000000003E-4</c:v>
                </c:pt>
                <c:pt idx="22576">
                  <c:v>5.0672000000000011E-4</c:v>
                </c:pt>
                <c:pt idx="22577">
                  <c:v>5.1233000000000008E-4</c:v>
                </c:pt>
                <c:pt idx="22578">
                  <c:v>5.0984000000000012E-4</c:v>
                </c:pt>
                <c:pt idx="22579">
                  <c:v>4.9113000000000021E-4</c:v>
                </c:pt>
                <c:pt idx="22580">
                  <c:v>5.0111000000000014E-4</c:v>
                </c:pt>
                <c:pt idx="22581">
                  <c:v>5.2231000000000011E-4</c:v>
                </c:pt>
                <c:pt idx="22582">
                  <c:v>5.1608000000000003E-4</c:v>
                </c:pt>
                <c:pt idx="22583">
                  <c:v>5.1548999999999996E-4</c:v>
                </c:pt>
                <c:pt idx="22584">
                  <c:v>5.1676000000000001E-4</c:v>
                </c:pt>
                <c:pt idx="22585">
                  <c:v>5.0672000000000011E-4</c:v>
                </c:pt>
                <c:pt idx="22586">
                  <c:v>5.1109000000000007E-4</c:v>
                </c:pt>
                <c:pt idx="22587">
                  <c:v>5.0214000000000009E-4</c:v>
                </c:pt>
                <c:pt idx="22588">
                  <c:v>5.0547000000000016E-4</c:v>
                </c:pt>
                <c:pt idx="22589">
                  <c:v>5.1612000000000012E-4</c:v>
                </c:pt>
                <c:pt idx="22590">
                  <c:v>5.1795000000000009E-4</c:v>
                </c:pt>
                <c:pt idx="22591">
                  <c:v>5.2121000000000003E-4</c:v>
                </c:pt>
                <c:pt idx="22592">
                  <c:v>5.1994000000000009E-4</c:v>
                </c:pt>
                <c:pt idx="22593">
                  <c:v>5.2185000000000013E-4</c:v>
                </c:pt>
                <c:pt idx="22594">
                  <c:v>5.1608000000000003E-4</c:v>
                </c:pt>
                <c:pt idx="22595">
                  <c:v>5.0922000000000012E-4</c:v>
                </c:pt>
                <c:pt idx="22596">
                  <c:v>5.061000000000001E-4</c:v>
                </c:pt>
                <c:pt idx="22597">
                  <c:v>5.0922000000000012E-4</c:v>
                </c:pt>
                <c:pt idx="22598">
                  <c:v>5.1608000000000003E-4</c:v>
                </c:pt>
                <c:pt idx="22599">
                  <c:v>5.1040000000000015E-4</c:v>
                </c:pt>
                <c:pt idx="22600">
                  <c:v>5.1670000000000004E-4</c:v>
                </c:pt>
                <c:pt idx="22601">
                  <c:v>5.2543000000000012E-4</c:v>
                </c:pt>
                <c:pt idx="22602">
                  <c:v>5.0859000000000006E-4</c:v>
                </c:pt>
                <c:pt idx="22603">
                  <c:v>5.1740000000000011E-4</c:v>
                </c:pt>
                <c:pt idx="22604">
                  <c:v>5.1670000000000004E-4</c:v>
                </c:pt>
                <c:pt idx="22605">
                  <c:v>5.185700000000001E-4</c:v>
                </c:pt>
                <c:pt idx="22606">
                  <c:v>5.2917000000000014E-4</c:v>
                </c:pt>
                <c:pt idx="22607">
                  <c:v>4.9175000000000011E-4</c:v>
                </c:pt>
                <c:pt idx="22608">
                  <c:v>5.1670000000000004E-4</c:v>
                </c:pt>
                <c:pt idx="22609">
                  <c:v>5.2044000000000016E-4</c:v>
                </c:pt>
                <c:pt idx="22610">
                  <c:v>5.097700000000001E-4</c:v>
                </c:pt>
                <c:pt idx="22611">
                  <c:v>5.1296000000000013E-4</c:v>
                </c:pt>
                <c:pt idx="22612">
                  <c:v>5.1929999999999999E-4</c:v>
                </c:pt>
                <c:pt idx="22613">
                  <c:v>5.1420000000000003E-4</c:v>
                </c:pt>
                <c:pt idx="22614">
                  <c:v>5.1803000000000016E-4</c:v>
                </c:pt>
                <c:pt idx="22615">
                  <c:v>5.0984000000000012E-4</c:v>
                </c:pt>
                <c:pt idx="22616">
                  <c:v>5.1608000000000003E-4</c:v>
                </c:pt>
                <c:pt idx="22617">
                  <c:v>5.1109000000000007E-4</c:v>
                </c:pt>
                <c:pt idx="22618">
                  <c:v>5.2356000000000006E-4</c:v>
                </c:pt>
                <c:pt idx="22619">
                  <c:v>5.1233000000000008E-4</c:v>
                </c:pt>
                <c:pt idx="22620">
                  <c:v>5.061000000000001E-4</c:v>
                </c:pt>
                <c:pt idx="22621">
                  <c:v>5.2294000000000017E-4</c:v>
                </c:pt>
                <c:pt idx="22622">
                  <c:v>5.1358000000000013E-4</c:v>
                </c:pt>
                <c:pt idx="22623">
                  <c:v>5.0913000000000011E-4</c:v>
                </c:pt>
                <c:pt idx="22624">
                  <c:v>5.1420000000000003E-4</c:v>
                </c:pt>
                <c:pt idx="22625">
                  <c:v>5.0797000000000017E-4</c:v>
                </c:pt>
                <c:pt idx="22626">
                  <c:v>5.1109000000000007E-4</c:v>
                </c:pt>
                <c:pt idx="22627">
                  <c:v>5.061000000000001E-4</c:v>
                </c:pt>
                <c:pt idx="22628">
                  <c:v>5.2356000000000006E-4</c:v>
                </c:pt>
                <c:pt idx="22629">
                  <c:v>5.0797000000000017E-4</c:v>
                </c:pt>
                <c:pt idx="22630">
                  <c:v>5.0595000000000013E-4</c:v>
                </c:pt>
                <c:pt idx="22631">
                  <c:v>5.1420000000000003E-4</c:v>
                </c:pt>
                <c:pt idx="22632">
                  <c:v>5.1109000000000007E-4</c:v>
                </c:pt>
                <c:pt idx="22633">
                  <c:v>5.1548999999999996E-4</c:v>
                </c:pt>
                <c:pt idx="22634">
                  <c:v>5.1295000000000008E-4</c:v>
                </c:pt>
                <c:pt idx="22635">
                  <c:v>5.2356000000000006E-4</c:v>
                </c:pt>
                <c:pt idx="22636">
                  <c:v>5.0984000000000012E-4</c:v>
                </c:pt>
                <c:pt idx="22637">
                  <c:v>5.0485000000000016E-4</c:v>
                </c:pt>
                <c:pt idx="22638">
                  <c:v>5.1420000000000003E-4</c:v>
                </c:pt>
                <c:pt idx="22639">
                  <c:v>5.1046000000000012E-4</c:v>
                </c:pt>
                <c:pt idx="22640">
                  <c:v>5.0786000000000006E-4</c:v>
                </c:pt>
                <c:pt idx="22641">
                  <c:v>5.1485000000000007E-4</c:v>
                </c:pt>
                <c:pt idx="22642">
                  <c:v>5.0048000000000009E-4</c:v>
                </c:pt>
                <c:pt idx="22643">
                  <c:v>5.0547000000000016E-4</c:v>
                </c:pt>
                <c:pt idx="22644">
                  <c:v>5.1358000000000013E-4</c:v>
                </c:pt>
                <c:pt idx="22645">
                  <c:v>5.0913000000000011E-4</c:v>
                </c:pt>
                <c:pt idx="22646">
                  <c:v>5.0984000000000012E-4</c:v>
                </c:pt>
                <c:pt idx="22647">
                  <c:v>5.1929999999999999E-4</c:v>
                </c:pt>
                <c:pt idx="22648">
                  <c:v>5.1167000000000009E-4</c:v>
                </c:pt>
                <c:pt idx="22649">
                  <c:v>5.1296000000000013E-4</c:v>
                </c:pt>
                <c:pt idx="22650">
                  <c:v>5.2312000000000018E-4</c:v>
                </c:pt>
                <c:pt idx="22651">
                  <c:v>5.1295000000000008E-4</c:v>
                </c:pt>
                <c:pt idx="22652">
                  <c:v>5.1167000000000009E-4</c:v>
                </c:pt>
                <c:pt idx="22653">
                  <c:v>5.185700000000001E-4</c:v>
                </c:pt>
                <c:pt idx="22654">
                  <c:v>5.0423000000000015E-4</c:v>
                </c:pt>
                <c:pt idx="22655">
                  <c:v>5.1358000000000013E-4</c:v>
                </c:pt>
                <c:pt idx="22656">
                  <c:v>5.1420000000000003E-4</c:v>
                </c:pt>
                <c:pt idx="22657">
                  <c:v>5.1795000000000009E-4</c:v>
                </c:pt>
                <c:pt idx="22658">
                  <c:v>5.0984000000000012E-4</c:v>
                </c:pt>
                <c:pt idx="22659">
                  <c:v>5.1548999999999996E-4</c:v>
                </c:pt>
                <c:pt idx="22660">
                  <c:v>5.1544999999999998E-4</c:v>
                </c:pt>
                <c:pt idx="22661">
                  <c:v>5.1982000000000016E-4</c:v>
                </c:pt>
                <c:pt idx="22662">
                  <c:v>5.2058000000000009E-4</c:v>
                </c:pt>
                <c:pt idx="22663">
                  <c:v>5.036000000000001E-4</c:v>
                </c:pt>
                <c:pt idx="22664">
                  <c:v>5.0984000000000012E-4</c:v>
                </c:pt>
                <c:pt idx="22665">
                  <c:v>5.2503000000000011E-4</c:v>
                </c:pt>
                <c:pt idx="22666">
                  <c:v>5.2668000000000007E-4</c:v>
                </c:pt>
                <c:pt idx="22667">
                  <c:v>5.0849000000000001E-4</c:v>
                </c:pt>
                <c:pt idx="22668">
                  <c:v>5.0672000000000011E-4</c:v>
                </c:pt>
                <c:pt idx="22669">
                  <c:v>5.1358000000000013E-4</c:v>
                </c:pt>
                <c:pt idx="22670">
                  <c:v>5.1046000000000012E-4</c:v>
                </c:pt>
                <c:pt idx="22671">
                  <c:v>5.1867000000000026E-4</c:v>
                </c:pt>
                <c:pt idx="22672">
                  <c:v>5.185700000000001E-4</c:v>
                </c:pt>
                <c:pt idx="22673">
                  <c:v>5.0298000000000009E-4</c:v>
                </c:pt>
                <c:pt idx="22674">
                  <c:v>5.0922000000000012E-4</c:v>
                </c:pt>
                <c:pt idx="22675">
                  <c:v>5.2107000000000011E-4</c:v>
                </c:pt>
                <c:pt idx="22676">
                  <c:v>5.1982000000000016E-4</c:v>
                </c:pt>
                <c:pt idx="22677">
                  <c:v>5.1670000000000004E-4</c:v>
                </c:pt>
                <c:pt idx="22678">
                  <c:v>5.0734000000000011E-4</c:v>
                </c:pt>
                <c:pt idx="22679">
                  <c:v>5.1612000000000012E-4</c:v>
                </c:pt>
                <c:pt idx="22680">
                  <c:v>5.0849000000000001E-4</c:v>
                </c:pt>
                <c:pt idx="22681">
                  <c:v>5.1109000000000007E-4</c:v>
                </c:pt>
                <c:pt idx="22682">
                  <c:v>5.1929999999999999E-4</c:v>
                </c:pt>
                <c:pt idx="22683">
                  <c:v>5.1732000000000015E-4</c:v>
                </c:pt>
                <c:pt idx="22684">
                  <c:v>5.1608000000000003E-4</c:v>
                </c:pt>
                <c:pt idx="22685">
                  <c:v>5.2294000000000017E-4</c:v>
                </c:pt>
                <c:pt idx="22686">
                  <c:v>5.1420000000000003E-4</c:v>
                </c:pt>
                <c:pt idx="22687">
                  <c:v>5.0859000000000006E-4</c:v>
                </c:pt>
                <c:pt idx="22688">
                  <c:v>5.0468000000000008E-4</c:v>
                </c:pt>
                <c:pt idx="22689">
                  <c:v>5.1046000000000012E-4</c:v>
                </c:pt>
                <c:pt idx="22690">
                  <c:v>5.1296000000000013E-4</c:v>
                </c:pt>
                <c:pt idx="22691">
                  <c:v>5.1548999999999996E-4</c:v>
                </c:pt>
                <c:pt idx="22692">
                  <c:v>5.1544999999999998E-4</c:v>
                </c:pt>
                <c:pt idx="22693">
                  <c:v>5.2121000000000003E-4</c:v>
                </c:pt>
                <c:pt idx="22694">
                  <c:v>5.1612000000000012E-4</c:v>
                </c:pt>
                <c:pt idx="22695">
                  <c:v>5.061000000000001E-4</c:v>
                </c:pt>
                <c:pt idx="22696">
                  <c:v>5.1046000000000012E-4</c:v>
                </c:pt>
                <c:pt idx="22697">
                  <c:v>5.1732000000000015E-4</c:v>
                </c:pt>
                <c:pt idx="22698">
                  <c:v>5.185700000000001E-4</c:v>
                </c:pt>
                <c:pt idx="22699">
                  <c:v>5.1358000000000013E-4</c:v>
                </c:pt>
                <c:pt idx="22700">
                  <c:v>5.1046000000000012E-4</c:v>
                </c:pt>
                <c:pt idx="22701">
                  <c:v>5.1420000000000003E-4</c:v>
                </c:pt>
                <c:pt idx="22702">
                  <c:v>5.1670000000000004E-4</c:v>
                </c:pt>
                <c:pt idx="22703">
                  <c:v>5.1676000000000001E-4</c:v>
                </c:pt>
                <c:pt idx="22704">
                  <c:v>5.1109000000000007E-4</c:v>
                </c:pt>
                <c:pt idx="22705">
                  <c:v>5.097700000000001E-4</c:v>
                </c:pt>
                <c:pt idx="22706">
                  <c:v>5.1982000000000016E-4</c:v>
                </c:pt>
                <c:pt idx="22707">
                  <c:v>5.0984000000000012E-4</c:v>
                </c:pt>
                <c:pt idx="22708">
                  <c:v>5.0734000000000011E-4</c:v>
                </c:pt>
                <c:pt idx="22709">
                  <c:v>5.1358000000000013E-4</c:v>
                </c:pt>
                <c:pt idx="22710">
                  <c:v>5.1046000000000012E-4</c:v>
                </c:pt>
                <c:pt idx="22711">
                  <c:v>5.1867000000000026E-4</c:v>
                </c:pt>
                <c:pt idx="22712">
                  <c:v>5.2294000000000017E-4</c:v>
                </c:pt>
                <c:pt idx="22713">
                  <c:v>5.1170999999999996E-4</c:v>
                </c:pt>
                <c:pt idx="22714">
                  <c:v>5.1483000000000008E-4</c:v>
                </c:pt>
                <c:pt idx="22715">
                  <c:v>5.1548999999999996E-4</c:v>
                </c:pt>
                <c:pt idx="22716">
                  <c:v>5.1358000000000013E-4</c:v>
                </c:pt>
                <c:pt idx="22717">
                  <c:v>5.185700000000001E-4</c:v>
                </c:pt>
                <c:pt idx="22718">
                  <c:v>5.1170999999999996E-4</c:v>
                </c:pt>
                <c:pt idx="22719">
                  <c:v>5.2231000000000011E-4</c:v>
                </c:pt>
                <c:pt idx="22720">
                  <c:v>5.2418000000000018E-4</c:v>
                </c:pt>
                <c:pt idx="22721">
                  <c:v>5.1803000000000016E-4</c:v>
                </c:pt>
                <c:pt idx="22722">
                  <c:v>5.0859000000000006E-4</c:v>
                </c:pt>
                <c:pt idx="22723">
                  <c:v>5.1608000000000003E-4</c:v>
                </c:pt>
                <c:pt idx="22724">
                  <c:v>5.0485000000000016E-4</c:v>
                </c:pt>
                <c:pt idx="22725">
                  <c:v>5.036000000000001E-4</c:v>
                </c:pt>
                <c:pt idx="22726">
                  <c:v>5.1420000000000003E-4</c:v>
                </c:pt>
                <c:pt idx="22727">
                  <c:v>5.1358000000000013E-4</c:v>
                </c:pt>
                <c:pt idx="22728">
                  <c:v>5.185700000000001E-4</c:v>
                </c:pt>
                <c:pt idx="22729">
                  <c:v>5.1358000000000013E-4</c:v>
                </c:pt>
                <c:pt idx="22730">
                  <c:v>5.1420000000000003E-4</c:v>
                </c:pt>
                <c:pt idx="22731">
                  <c:v>5.1608000000000003E-4</c:v>
                </c:pt>
                <c:pt idx="22732">
                  <c:v>5.1040000000000015E-4</c:v>
                </c:pt>
                <c:pt idx="22733">
                  <c:v>5.1544999999999998E-4</c:v>
                </c:pt>
                <c:pt idx="22734">
                  <c:v>5.1803000000000016E-4</c:v>
                </c:pt>
                <c:pt idx="22735">
                  <c:v>5.1420000000000003E-4</c:v>
                </c:pt>
                <c:pt idx="22736">
                  <c:v>5.0722000000000007E-4</c:v>
                </c:pt>
                <c:pt idx="22737">
                  <c:v>5.0734000000000011E-4</c:v>
                </c:pt>
                <c:pt idx="22738">
                  <c:v>5.0734000000000011E-4</c:v>
                </c:pt>
                <c:pt idx="22739">
                  <c:v>5.0797000000000017E-4</c:v>
                </c:pt>
                <c:pt idx="22740">
                  <c:v>5.1233000000000008E-4</c:v>
                </c:pt>
                <c:pt idx="22741">
                  <c:v>5.0547000000000016E-4</c:v>
                </c:pt>
                <c:pt idx="22742">
                  <c:v>5.2107000000000011E-4</c:v>
                </c:pt>
                <c:pt idx="22743">
                  <c:v>5.1485000000000007E-4</c:v>
                </c:pt>
                <c:pt idx="22744">
                  <c:v>5.1358000000000013E-4</c:v>
                </c:pt>
                <c:pt idx="22745">
                  <c:v>5.1170999999999996E-4</c:v>
                </c:pt>
                <c:pt idx="22746">
                  <c:v>5.1167000000000009E-4</c:v>
                </c:pt>
                <c:pt idx="22747">
                  <c:v>5.0547000000000016E-4</c:v>
                </c:pt>
                <c:pt idx="22748">
                  <c:v>5.1170999999999996E-4</c:v>
                </c:pt>
                <c:pt idx="22749">
                  <c:v>5.1982000000000016E-4</c:v>
                </c:pt>
                <c:pt idx="22750">
                  <c:v>5.0859000000000006E-4</c:v>
                </c:pt>
                <c:pt idx="22751">
                  <c:v>5.1109000000000007E-4</c:v>
                </c:pt>
                <c:pt idx="22752">
                  <c:v>5.1109000000000007E-4</c:v>
                </c:pt>
                <c:pt idx="22753">
                  <c:v>5.1795000000000009E-4</c:v>
                </c:pt>
                <c:pt idx="22754">
                  <c:v>4.9196000000000027E-4</c:v>
                </c:pt>
                <c:pt idx="22755">
                  <c:v>5.0672000000000011E-4</c:v>
                </c:pt>
                <c:pt idx="22756">
                  <c:v>5.0672000000000011E-4</c:v>
                </c:pt>
                <c:pt idx="22757">
                  <c:v>5.191900000000001E-4</c:v>
                </c:pt>
                <c:pt idx="22758">
                  <c:v>5.1676000000000001E-4</c:v>
                </c:pt>
                <c:pt idx="22759">
                  <c:v>5.1483000000000008E-4</c:v>
                </c:pt>
                <c:pt idx="22760">
                  <c:v>5.1420000000000003E-4</c:v>
                </c:pt>
                <c:pt idx="22761">
                  <c:v>5.1548999999999996E-4</c:v>
                </c:pt>
                <c:pt idx="22762">
                  <c:v>5.1548999999999996E-4</c:v>
                </c:pt>
                <c:pt idx="22763">
                  <c:v>5.0298000000000009E-4</c:v>
                </c:pt>
                <c:pt idx="22764">
                  <c:v>5.036000000000001E-4</c:v>
                </c:pt>
                <c:pt idx="22765">
                  <c:v>5.0235999999999998E-4</c:v>
                </c:pt>
                <c:pt idx="22766">
                  <c:v>5.1296000000000013E-4</c:v>
                </c:pt>
                <c:pt idx="22767">
                  <c:v>5.1233000000000008E-4</c:v>
                </c:pt>
                <c:pt idx="22768">
                  <c:v>5.1046000000000012E-4</c:v>
                </c:pt>
                <c:pt idx="22769">
                  <c:v>5.1358000000000013E-4</c:v>
                </c:pt>
                <c:pt idx="22770">
                  <c:v>5.061000000000001E-4</c:v>
                </c:pt>
                <c:pt idx="22771">
                  <c:v>5.1046000000000012E-4</c:v>
                </c:pt>
                <c:pt idx="22772">
                  <c:v>5.0922000000000012E-4</c:v>
                </c:pt>
                <c:pt idx="22773">
                  <c:v>5.061000000000001E-4</c:v>
                </c:pt>
                <c:pt idx="22774">
                  <c:v>5.0913000000000011E-4</c:v>
                </c:pt>
                <c:pt idx="22775">
                  <c:v>5.2312000000000018E-4</c:v>
                </c:pt>
                <c:pt idx="22776">
                  <c:v>5.1170999999999996E-4</c:v>
                </c:pt>
                <c:pt idx="22777">
                  <c:v>4.9705000000000018E-4</c:v>
                </c:pt>
                <c:pt idx="22778">
                  <c:v>4.9362000000000017E-4</c:v>
                </c:pt>
                <c:pt idx="22779">
                  <c:v>5.185700000000001E-4</c:v>
                </c:pt>
                <c:pt idx="22780">
                  <c:v>5.1109000000000007E-4</c:v>
                </c:pt>
                <c:pt idx="22781">
                  <c:v>5.1295000000000008E-4</c:v>
                </c:pt>
                <c:pt idx="22782">
                  <c:v>5.0984000000000012E-4</c:v>
                </c:pt>
                <c:pt idx="22783">
                  <c:v>5.1740000000000011E-4</c:v>
                </c:pt>
                <c:pt idx="22784">
                  <c:v>5.1483000000000008E-4</c:v>
                </c:pt>
                <c:pt idx="22785">
                  <c:v>5.0859000000000006E-4</c:v>
                </c:pt>
                <c:pt idx="22786">
                  <c:v>5.191900000000001E-4</c:v>
                </c:pt>
                <c:pt idx="22787">
                  <c:v>5.1295000000000008E-4</c:v>
                </c:pt>
                <c:pt idx="22788">
                  <c:v>5.1109000000000007E-4</c:v>
                </c:pt>
                <c:pt idx="22789">
                  <c:v>5.036000000000001E-4</c:v>
                </c:pt>
                <c:pt idx="22790">
                  <c:v>5.1608000000000003E-4</c:v>
                </c:pt>
                <c:pt idx="22791">
                  <c:v>5.0734000000000011E-4</c:v>
                </c:pt>
                <c:pt idx="22792">
                  <c:v>5.1167000000000009E-4</c:v>
                </c:pt>
                <c:pt idx="22793">
                  <c:v>5.1608000000000003E-4</c:v>
                </c:pt>
                <c:pt idx="22794">
                  <c:v>5.1233000000000008E-4</c:v>
                </c:pt>
                <c:pt idx="22795">
                  <c:v>5.1296000000000013E-4</c:v>
                </c:pt>
                <c:pt idx="22796">
                  <c:v>5.2248000000000008E-4</c:v>
                </c:pt>
                <c:pt idx="22797">
                  <c:v>4.9674000000000007E-4</c:v>
                </c:pt>
                <c:pt idx="22798">
                  <c:v>5.1230999999999998E-4</c:v>
                </c:pt>
                <c:pt idx="22799">
                  <c:v>5.1982000000000016E-4</c:v>
                </c:pt>
                <c:pt idx="22800">
                  <c:v>5.1170999999999996E-4</c:v>
                </c:pt>
                <c:pt idx="22801">
                  <c:v>5.0859000000000006E-4</c:v>
                </c:pt>
                <c:pt idx="22802">
                  <c:v>5.1732000000000015E-4</c:v>
                </c:pt>
                <c:pt idx="22803">
                  <c:v>5.1233000000000008E-4</c:v>
                </c:pt>
                <c:pt idx="22804">
                  <c:v>5.0595000000000013E-4</c:v>
                </c:pt>
                <c:pt idx="22805">
                  <c:v>5.0786000000000006E-4</c:v>
                </c:pt>
                <c:pt idx="22806">
                  <c:v>5.1296000000000013E-4</c:v>
                </c:pt>
                <c:pt idx="22807">
                  <c:v>5.1420000000000003E-4</c:v>
                </c:pt>
                <c:pt idx="22808">
                  <c:v>5.1732000000000015E-4</c:v>
                </c:pt>
                <c:pt idx="22809">
                  <c:v>5.0672000000000011E-4</c:v>
                </c:pt>
                <c:pt idx="22810">
                  <c:v>5.1358000000000013E-4</c:v>
                </c:pt>
                <c:pt idx="22811">
                  <c:v>5.1109000000000007E-4</c:v>
                </c:pt>
                <c:pt idx="22812">
                  <c:v>5.0984000000000012E-4</c:v>
                </c:pt>
                <c:pt idx="22813">
                  <c:v>5.097700000000001E-4</c:v>
                </c:pt>
                <c:pt idx="22814">
                  <c:v>5.1544999999999998E-4</c:v>
                </c:pt>
                <c:pt idx="22815">
                  <c:v>5.1233000000000008E-4</c:v>
                </c:pt>
                <c:pt idx="22816">
                  <c:v>5.1732000000000015E-4</c:v>
                </c:pt>
                <c:pt idx="22817">
                  <c:v>5.1104000000000004E-4</c:v>
                </c:pt>
                <c:pt idx="22818">
                  <c:v>5.1109000000000007E-4</c:v>
                </c:pt>
                <c:pt idx="22819">
                  <c:v>5.1608000000000003E-4</c:v>
                </c:pt>
                <c:pt idx="22820">
                  <c:v>5.0922000000000012E-4</c:v>
                </c:pt>
                <c:pt idx="22821">
                  <c:v>5.1740000000000011E-4</c:v>
                </c:pt>
                <c:pt idx="22822">
                  <c:v>5.1544999999999998E-4</c:v>
                </c:pt>
                <c:pt idx="22823">
                  <c:v>5.3291000000000015E-4</c:v>
                </c:pt>
                <c:pt idx="22824">
                  <c:v>5.1795000000000009E-4</c:v>
                </c:pt>
                <c:pt idx="22825">
                  <c:v>5.1420000000000003E-4</c:v>
                </c:pt>
                <c:pt idx="22826">
                  <c:v>5.1670000000000004E-4</c:v>
                </c:pt>
                <c:pt idx="22827">
                  <c:v>5.1230999999999998E-4</c:v>
                </c:pt>
                <c:pt idx="22828">
                  <c:v>5.1233000000000008E-4</c:v>
                </c:pt>
                <c:pt idx="22829">
                  <c:v>5.1420000000000003E-4</c:v>
                </c:pt>
                <c:pt idx="22830">
                  <c:v>5.2121000000000003E-4</c:v>
                </c:pt>
                <c:pt idx="22831">
                  <c:v>5.1670000000000004E-4</c:v>
                </c:pt>
                <c:pt idx="22832">
                  <c:v>5.0984000000000012E-4</c:v>
                </c:pt>
                <c:pt idx="22833">
                  <c:v>5.185700000000001E-4</c:v>
                </c:pt>
                <c:pt idx="22834">
                  <c:v>5.1483000000000008E-4</c:v>
                </c:pt>
                <c:pt idx="22835">
                  <c:v>5.1612000000000012E-4</c:v>
                </c:pt>
                <c:pt idx="22836">
                  <c:v>5.1170999999999996E-4</c:v>
                </c:pt>
                <c:pt idx="22837">
                  <c:v>5.0859000000000006E-4</c:v>
                </c:pt>
                <c:pt idx="22838">
                  <c:v>5.0859000000000006E-4</c:v>
                </c:pt>
                <c:pt idx="22839">
                  <c:v>5.1040000000000015E-4</c:v>
                </c:pt>
                <c:pt idx="22840">
                  <c:v>5.1233000000000008E-4</c:v>
                </c:pt>
                <c:pt idx="22841">
                  <c:v>5.1544999999999998E-4</c:v>
                </c:pt>
                <c:pt idx="22842">
                  <c:v>5.1170999999999996E-4</c:v>
                </c:pt>
                <c:pt idx="22843">
                  <c:v>5.185700000000001E-4</c:v>
                </c:pt>
                <c:pt idx="22844">
                  <c:v>5.0913000000000011E-4</c:v>
                </c:pt>
                <c:pt idx="22845">
                  <c:v>5.1795000000000009E-4</c:v>
                </c:pt>
                <c:pt idx="22846">
                  <c:v>5.1167000000000009E-4</c:v>
                </c:pt>
                <c:pt idx="22847">
                  <c:v>5.0797000000000017E-4</c:v>
                </c:pt>
                <c:pt idx="22848">
                  <c:v>5.1170999999999996E-4</c:v>
                </c:pt>
                <c:pt idx="22849">
                  <c:v>5.0672000000000011E-4</c:v>
                </c:pt>
                <c:pt idx="22850">
                  <c:v>5.0849000000000001E-4</c:v>
                </c:pt>
                <c:pt idx="22851">
                  <c:v>5.1732000000000015E-4</c:v>
                </c:pt>
                <c:pt idx="22852">
                  <c:v>5.1170999999999996E-4</c:v>
                </c:pt>
                <c:pt idx="22853">
                  <c:v>5.1170999999999996E-4</c:v>
                </c:pt>
                <c:pt idx="22854">
                  <c:v>5.1422000000000013E-4</c:v>
                </c:pt>
                <c:pt idx="22855">
                  <c:v>5.0659000000000001E-4</c:v>
                </c:pt>
                <c:pt idx="22856">
                  <c:v>5.1170999999999996E-4</c:v>
                </c:pt>
                <c:pt idx="22857">
                  <c:v>5.1982000000000016E-4</c:v>
                </c:pt>
                <c:pt idx="22858">
                  <c:v>5.1929999999999999E-4</c:v>
                </c:pt>
                <c:pt idx="22859">
                  <c:v>5.0485000000000016E-4</c:v>
                </c:pt>
                <c:pt idx="22860">
                  <c:v>5.1608000000000003E-4</c:v>
                </c:pt>
                <c:pt idx="22861">
                  <c:v>5.1803000000000016E-4</c:v>
                </c:pt>
                <c:pt idx="22862">
                  <c:v>5.1795000000000009E-4</c:v>
                </c:pt>
                <c:pt idx="22863">
                  <c:v>5.1358000000000013E-4</c:v>
                </c:pt>
                <c:pt idx="22864">
                  <c:v>5.2169000000000011E-4</c:v>
                </c:pt>
                <c:pt idx="22865">
                  <c:v>5.2884000000000015E-4</c:v>
                </c:pt>
                <c:pt idx="22866">
                  <c:v>5.2356000000000006E-4</c:v>
                </c:pt>
                <c:pt idx="22867">
                  <c:v>5.2980000000000008E-4</c:v>
                </c:pt>
                <c:pt idx="22868">
                  <c:v>5.2107000000000011E-4</c:v>
                </c:pt>
                <c:pt idx="22869">
                  <c:v>5.2503000000000011E-4</c:v>
                </c:pt>
                <c:pt idx="22870">
                  <c:v>5.2543000000000012E-4</c:v>
                </c:pt>
                <c:pt idx="22871">
                  <c:v>5.3139000000000007E-4</c:v>
                </c:pt>
                <c:pt idx="22872">
                  <c:v>5.0859000000000006E-4</c:v>
                </c:pt>
                <c:pt idx="22873">
                  <c:v>5.2793000000000024E-4</c:v>
                </c:pt>
                <c:pt idx="22874">
                  <c:v>5.2439000000000012E-4</c:v>
                </c:pt>
                <c:pt idx="22875">
                  <c:v>5.2231000000000011E-4</c:v>
                </c:pt>
                <c:pt idx="22876">
                  <c:v>5.2231000000000011E-4</c:v>
                </c:pt>
                <c:pt idx="22877">
                  <c:v>5.1929999999999999E-4</c:v>
                </c:pt>
                <c:pt idx="22878">
                  <c:v>5.1867000000000026E-4</c:v>
                </c:pt>
                <c:pt idx="22879">
                  <c:v>5.2980000000000008E-4</c:v>
                </c:pt>
                <c:pt idx="22880">
                  <c:v>5.2481000000000012E-4</c:v>
                </c:pt>
                <c:pt idx="22881">
                  <c:v>5.3229000000000004E-4</c:v>
                </c:pt>
                <c:pt idx="22882">
                  <c:v>5.2231000000000011E-4</c:v>
                </c:pt>
                <c:pt idx="22883">
                  <c:v>5.2855000000000014E-4</c:v>
                </c:pt>
                <c:pt idx="22884">
                  <c:v>5.2058000000000009E-4</c:v>
                </c:pt>
                <c:pt idx="22885">
                  <c:v>5.2418000000000018E-4</c:v>
                </c:pt>
                <c:pt idx="22886">
                  <c:v>5.185700000000001E-4</c:v>
                </c:pt>
                <c:pt idx="22887">
                  <c:v>5.1994000000000009E-4</c:v>
                </c:pt>
                <c:pt idx="22888">
                  <c:v>5.2356000000000006E-4</c:v>
                </c:pt>
                <c:pt idx="22889">
                  <c:v>5.1795000000000009E-4</c:v>
                </c:pt>
                <c:pt idx="22890">
                  <c:v>5.1670000000000004E-4</c:v>
                </c:pt>
                <c:pt idx="22891">
                  <c:v>5.2044000000000016E-4</c:v>
                </c:pt>
                <c:pt idx="22892">
                  <c:v>5.1422000000000013E-4</c:v>
                </c:pt>
                <c:pt idx="22893">
                  <c:v>5.3041999999999998E-4</c:v>
                </c:pt>
                <c:pt idx="22894">
                  <c:v>5.2503000000000011E-4</c:v>
                </c:pt>
                <c:pt idx="22895">
                  <c:v>5.1233000000000008E-4</c:v>
                </c:pt>
                <c:pt idx="22896">
                  <c:v>5.2294000000000017E-4</c:v>
                </c:pt>
                <c:pt idx="22897">
                  <c:v>5.1740000000000011E-4</c:v>
                </c:pt>
                <c:pt idx="22898">
                  <c:v>5.2439000000000012E-4</c:v>
                </c:pt>
                <c:pt idx="22899">
                  <c:v>5.1608000000000003E-4</c:v>
                </c:pt>
                <c:pt idx="22900">
                  <c:v>5.2980000000000008E-4</c:v>
                </c:pt>
                <c:pt idx="22901">
                  <c:v>5.2730000000000008E-4</c:v>
                </c:pt>
                <c:pt idx="22902">
                  <c:v>5.1612000000000012E-4</c:v>
                </c:pt>
                <c:pt idx="22903">
                  <c:v>5.2294000000000017E-4</c:v>
                </c:pt>
                <c:pt idx="22904">
                  <c:v>5.1982000000000016E-4</c:v>
                </c:pt>
                <c:pt idx="22905">
                  <c:v>5.1795000000000009E-4</c:v>
                </c:pt>
                <c:pt idx="22906">
                  <c:v>5.1982000000000016E-4</c:v>
                </c:pt>
                <c:pt idx="22907">
                  <c:v>5.2630000000000016E-4</c:v>
                </c:pt>
                <c:pt idx="22908">
                  <c:v>5.2605000000000002E-4</c:v>
                </c:pt>
                <c:pt idx="22909">
                  <c:v>5.2294000000000017E-4</c:v>
                </c:pt>
                <c:pt idx="22910">
                  <c:v>5.2481000000000012E-4</c:v>
                </c:pt>
                <c:pt idx="22911">
                  <c:v>5.1867000000000026E-4</c:v>
                </c:pt>
                <c:pt idx="22912">
                  <c:v>5.2605000000000002E-4</c:v>
                </c:pt>
                <c:pt idx="22913">
                  <c:v>5.1795000000000009E-4</c:v>
                </c:pt>
                <c:pt idx="22914">
                  <c:v>5.2566000000000006E-4</c:v>
                </c:pt>
                <c:pt idx="22915">
                  <c:v>5.2668000000000007E-4</c:v>
                </c:pt>
                <c:pt idx="22916">
                  <c:v>5.2418000000000018E-4</c:v>
                </c:pt>
                <c:pt idx="22917">
                  <c:v>5.2044000000000016E-4</c:v>
                </c:pt>
                <c:pt idx="22918">
                  <c:v>5.2044000000000016E-4</c:v>
                </c:pt>
                <c:pt idx="22919">
                  <c:v>5.2668000000000007E-4</c:v>
                </c:pt>
                <c:pt idx="22920">
                  <c:v>5.1608000000000003E-4</c:v>
                </c:pt>
                <c:pt idx="22921">
                  <c:v>5.1670000000000004E-4</c:v>
                </c:pt>
                <c:pt idx="22922">
                  <c:v>5.2730000000000008E-4</c:v>
                </c:pt>
                <c:pt idx="22923">
                  <c:v>5.1544999999999998E-4</c:v>
                </c:pt>
                <c:pt idx="22924">
                  <c:v>5.1982000000000016E-4</c:v>
                </c:pt>
                <c:pt idx="22925">
                  <c:v>5.1803000000000016E-4</c:v>
                </c:pt>
                <c:pt idx="22926">
                  <c:v>5.2730000000000008E-4</c:v>
                </c:pt>
                <c:pt idx="22927">
                  <c:v>5.1670000000000004E-4</c:v>
                </c:pt>
                <c:pt idx="22928">
                  <c:v>5.1676000000000001E-4</c:v>
                </c:pt>
                <c:pt idx="22929">
                  <c:v>5.2231000000000011E-4</c:v>
                </c:pt>
                <c:pt idx="22930">
                  <c:v>5.2356000000000006E-4</c:v>
                </c:pt>
                <c:pt idx="22931">
                  <c:v>5.1483000000000008E-4</c:v>
                </c:pt>
                <c:pt idx="22932">
                  <c:v>5.2418000000000018E-4</c:v>
                </c:pt>
                <c:pt idx="22933">
                  <c:v>5.2107000000000011E-4</c:v>
                </c:pt>
                <c:pt idx="22934">
                  <c:v>5.2376000000000007E-4</c:v>
                </c:pt>
                <c:pt idx="22935">
                  <c:v>5.1104000000000004E-4</c:v>
                </c:pt>
                <c:pt idx="22936">
                  <c:v>5.1544999999999998E-4</c:v>
                </c:pt>
                <c:pt idx="22937">
                  <c:v>5.2418000000000018E-4</c:v>
                </c:pt>
                <c:pt idx="22938">
                  <c:v>5.1230999999999998E-4</c:v>
                </c:pt>
                <c:pt idx="22939">
                  <c:v>5.0859000000000006E-4</c:v>
                </c:pt>
                <c:pt idx="22940">
                  <c:v>5.2376000000000007E-4</c:v>
                </c:pt>
                <c:pt idx="22941">
                  <c:v>5.1670000000000004E-4</c:v>
                </c:pt>
                <c:pt idx="22942">
                  <c:v>5.1929999999999999E-4</c:v>
                </c:pt>
                <c:pt idx="22943">
                  <c:v>5.2231000000000011E-4</c:v>
                </c:pt>
                <c:pt idx="22944">
                  <c:v>5.1296000000000013E-4</c:v>
                </c:pt>
                <c:pt idx="22945">
                  <c:v>5.1929999999999999E-4</c:v>
                </c:pt>
                <c:pt idx="22946">
                  <c:v>5.2107000000000011E-4</c:v>
                </c:pt>
                <c:pt idx="22947">
                  <c:v>5.0468000000000008E-4</c:v>
                </c:pt>
                <c:pt idx="22948">
                  <c:v>5.1483000000000008E-4</c:v>
                </c:pt>
                <c:pt idx="22949">
                  <c:v>5.0922000000000012E-4</c:v>
                </c:pt>
                <c:pt idx="22950">
                  <c:v>5.0922000000000012E-4</c:v>
                </c:pt>
                <c:pt idx="22951">
                  <c:v>5.1803000000000016E-4</c:v>
                </c:pt>
                <c:pt idx="22952">
                  <c:v>5.2605000000000002E-4</c:v>
                </c:pt>
                <c:pt idx="22953">
                  <c:v>5.1676000000000001E-4</c:v>
                </c:pt>
                <c:pt idx="22954">
                  <c:v>5.0595000000000013E-4</c:v>
                </c:pt>
                <c:pt idx="22955">
                  <c:v>5.2481000000000012E-4</c:v>
                </c:pt>
                <c:pt idx="22956">
                  <c:v>5.2058000000000009E-4</c:v>
                </c:pt>
                <c:pt idx="22957">
                  <c:v>5.1358000000000013E-4</c:v>
                </c:pt>
                <c:pt idx="22958">
                  <c:v>5.1795000000000009E-4</c:v>
                </c:pt>
                <c:pt idx="22959">
                  <c:v>5.2121000000000003E-4</c:v>
                </c:pt>
                <c:pt idx="22960">
                  <c:v>5.1358000000000013E-4</c:v>
                </c:pt>
                <c:pt idx="22961">
                  <c:v>5.1358000000000013E-4</c:v>
                </c:pt>
                <c:pt idx="22962">
                  <c:v>5.2169000000000011E-4</c:v>
                </c:pt>
                <c:pt idx="22963">
                  <c:v>5.1732000000000015E-4</c:v>
                </c:pt>
                <c:pt idx="22964">
                  <c:v>5.2107000000000011E-4</c:v>
                </c:pt>
                <c:pt idx="22965">
                  <c:v>5.1358000000000013E-4</c:v>
                </c:pt>
                <c:pt idx="22966">
                  <c:v>5.3291000000000015E-4</c:v>
                </c:pt>
                <c:pt idx="22967">
                  <c:v>5.2418000000000018E-4</c:v>
                </c:pt>
                <c:pt idx="22968">
                  <c:v>5.1994000000000009E-4</c:v>
                </c:pt>
                <c:pt idx="22969">
                  <c:v>5.191900000000001E-4</c:v>
                </c:pt>
                <c:pt idx="22970">
                  <c:v>5.2376000000000007E-4</c:v>
                </c:pt>
                <c:pt idx="22971">
                  <c:v>5.2543000000000012E-4</c:v>
                </c:pt>
                <c:pt idx="22972">
                  <c:v>5.1994000000000009E-4</c:v>
                </c:pt>
                <c:pt idx="22973">
                  <c:v>5.185700000000001E-4</c:v>
                </c:pt>
                <c:pt idx="22974">
                  <c:v>5.2107000000000011E-4</c:v>
                </c:pt>
                <c:pt idx="22975">
                  <c:v>5.1795000000000009E-4</c:v>
                </c:pt>
                <c:pt idx="22976">
                  <c:v>5.1233000000000008E-4</c:v>
                </c:pt>
                <c:pt idx="22977">
                  <c:v>5.2248000000000008E-4</c:v>
                </c:pt>
                <c:pt idx="22978">
                  <c:v>5.1795000000000009E-4</c:v>
                </c:pt>
                <c:pt idx="22979">
                  <c:v>5.2376000000000007E-4</c:v>
                </c:pt>
                <c:pt idx="22980">
                  <c:v>5.1109000000000007E-4</c:v>
                </c:pt>
                <c:pt idx="22981">
                  <c:v>5.1296000000000013E-4</c:v>
                </c:pt>
                <c:pt idx="22982">
                  <c:v>5.1608000000000003E-4</c:v>
                </c:pt>
                <c:pt idx="22983">
                  <c:v>5.1170999999999996E-4</c:v>
                </c:pt>
                <c:pt idx="22984">
                  <c:v>5.1170999999999996E-4</c:v>
                </c:pt>
                <c:pt idx="22985">
                  <c:v>5.1548999999999996E-4</c:v>
                </c:pt>
                <c:pt idx="22986">
                  <c:v>5.1795000000000009E-4</c:v>
                </c:pt>
                <c:pt idx="22987">
                  <c:v>5.1422000000000013E-4</c:v>
                </c:pt>
                <c:pt idx="22988">
                  <c:v>5.1795000000000009E-4</c:v>
                </c:pt>
                <c:pt idx="22989">
                  <c:v>5.0797000000000017E-4</c:v>
                </c:pt>
                <c:pt idx="22990">
                  <c:v>5.2312000000000018E-4</c:v>
                </c:pt>
                <c:pt idx="22991">
                  <c:v>5.185700000000001E-4</c:v>
                </c:pt>
                <c:pt idx="22992">
                  <c:v>5.1795000000000009E-4</c:v>
                </c:pt>
                <c:pt idx="22993">
                  <c:v>5.1982000000000016E-4</c:v>
                </c:pt>
                <c:pt idx="22994">
                  <c:v>5.191900000000001E-4</c:v>
                </c:pt>
                <c:pt idx="22995">
                  <c:v>5.2044000000000016E-4</c:v>
                </c:pt>
                <c:pt idx="22996">
                  <c:v>5.2356000000000006E-4</c:v>
                </c:pt>
                <c:pt idx="22997">
                  <c:v>5.1485000000000007E-4</c:v>
                </c:pt>
                <c:pt idx="22998">
                  <c:v>5.2107000000000011E-4</c:v>
                </c:pt>
                <c:pt idx="22999">
                  <c:v>5.2169000000000011E-4</c:v>
                </c:pt>
                <c:pt idx="23000">
                  <c:v>5.1358000000000013E-4</c:v>
                </c:pt>
                <c:pt idx="23001">
                  <c:v>5.1422000000000013E-4</c:v>
                </c:pt>
                <c:pt idx="23002">
                  <c:v>5.2248000000000008E-4</c:v>
                </c:pt>
                <c:pt idx="23003">
                  <c:v>5.2169000000000011E-4</c:v>
                </c:pt>
                <c:pt idx="23004">
                  <c:v>5.0672000000000011E-4</c:v>
                </c:pt>
                <c:pt idx="23005">
                  <c:v>5.1485000000000007E-4</c:v>
                </c:pt>
                <c:pt idx="23006">
                  <c:v>5.1046000000000012E-4</c:v>
                </c:pt>
                <c:pt idx="23007">
                  <c:v>5.3229000000000004E-4</c:v>
                </c:pt>
                <c:pt idx="23008">
                  <c:v>5.0984000000000012E-4</c:v>
                </c:pt>
                <c:pt idx="23009">
                  <c:v>5.1670000000000004E-4</c:v>
                </c:pt>
                <c:pt idx="23010">
                  <c:v>5.1795000000000009E-4</c:v>
                </c:pt>
                <c:pt idx="23011">
                  <c:v>5.0859000000000006E-4</c:v>
                </c:pt>
                <c:pt idx="23012">
                  <c:v>5.1676000000000001E-4</c:v>
                </c:pt>
                <c:pt idx="23013">
                  <c:v>5.1608000000000003E-4</c:v>
                </c:pt>
                <c:pt idx="23014">
                  <c:v>5.2231000000000011E-4</c:v>
                </c:pt>
                <c:pt idx="23015">
                  <c:v>5.2543000000000012E-4</c:v>
                </c:pt>
                <c:pt idx="23016">
                  <c:v>5.1358000000000013E-4</c:v>
                </c:pt>
                <c:pt idx="23017">
                  <c:v>5.1929999999999999E-4</c:v>
                </c:pt>
                <c:pt idx="23018">
                  <c:v>5.1483000000000008E-4</c:v>
                </c:pt>
                <c:pt idx="23019">
                  <c:v>5.1994000000000009E-4</c:v>
                </c:pt>
                <c:pt idx="23020">
                  <c:v>5.1420000000000003E-4</c:v>
                </c:pt>
                <c:pt idx="23021">
                  <c:v>5.1867000000000026E-4</c:v>
                </c:pt>
                <c:pt idx="23022">
                  <c:v>5.1670000000000004E-4</c:v>
                </c:pt>
                <c:pt idx="23023">
                  <c:v>5.2294000000000017E-4</c:v>
                </c:pt>
                <c:pt idx="23024">
                  <c:v>5.1982000000000016E-4</c:v>
                </c:pt>
                <c:pt idx="23025">
                  <c:v>5.2058000000000009E-4</c:v>
                </c:pt>
                <c:pt idx="23026">
                  <c:v>5.1548999999999996E-4</c:v>
                </c:pt>
                <c:pt idx="23027">
                  <c:v>4.9300000000000006E-4</c:v>
                </c:pt>
                <c:pt idx="23028">
                  <c:v>5.1544999999999998E-4</c:v>
                </c:pt>
                <c:pt idx="23029">
                  <c:v>5.2605000000000002E-4</c:v>
                </c:pt>
                <c:pt idx="23030">
                  <c:v>5.1544999999999998E-4</c:v>
                </c:pt>
                <c:pt idx="23031">
                  <c:v>5.1046000000000012E-4</c:v>
                </c:pt>
                <c:pt idx="23032">
                  <c:v>5.2312000000000018E-4</c:v>
                </c:pt>
                <c:pt idx="23033">
                  <c:v>5.1732000000000015E-4</c:v>
                </c:pt>
                <c:pt idx="23034">
                  <c:v>5.2356000000000006E-4</c:v>
                </c:pt>
                <c:pt idx="23035">
                  <c:v>5.1795000000000009E-4</c:v>
                </c:pt>
                <c:pt idx="23036">
                  <c:v>5.1548999999999996E-4</c:v>
                </c:pt>
                <c:pt idx="23037">
                  <c:v>5.1420000000000003E-4</c:v>
                </c:pt>
                <c:pt idx="23038">
                  <c:v>5.1485000000000007E-4</c:v>
                </c:pt>
                <c:pt idx="23039">
                  <c:v>5.1795000000000009E-4</c:v>
                </c:pt>
                <c:pt idx="23040">
                  <c:v>5.1544999999999998E-4</c:v>
                </c:pt>
                <c:pt idx="23041">
                  <c:v>5.3104000000000009E-4</c:v>
                </c:pt>
                <c:pt idx="23042">
                  <c:v>5.1732000000000015E-4</c:v>
                </c:pt>
                <c:pt idx="23043">
                  <c:v>5.1803000000000016E-4</c:v>
                </c:pt>
                <c:pt idx="23044">
                  <c:v>5.2566000000000006E-4</c:v>
                </c:pt>
                <c:pt idx="23045">
                  <c:v>5.1358000000000013E-4</c:v>
                </c:pt>
                <c:pt idx="23046">
                  <c:v>5.1170999999999996E-4</c:v>
                </c:pt>
                <c:pt idx="23047">
                  <c:v>5.2107000000000011E-4</c:v>
                </c:pt>
                <c:pt idx="23048">
                  <c:v>5.2185000000000013E-4</c:v>
                </c:pt>
                <c:pt idx="23049">
                  <c:v>5.2231000000000011E-4</c:v>
                </c:pt>
                <c:pt idx="23050">
                  <c:v>5.1544999999999998E-4</c:v>
                </c:pt>
                <c:pt idx="23051">
                  <c:v>5.2543000000000012E-4</c:v>
                </c:pt>
                <c:pt idx="23052">
                  <c:v>5.2730000000000008E-4</c:v>
                </c:pt>
                <c:pt idx="23053">
                  <c:v>5.2757000000000021E-4</c:v>
                </c:pt>
                <c:pt idx="23054">
                  <c:v>5.2185000000000013E-4</c:v>
                </c:pt>
                <c:pt idx="23055">
                  <c:v>5.1296000000000013E-4</c:v>
                </c:pt>
                <c:pt idx="23056">
                  <c:v>5.2294000000000017E-4</c:v>
                </c:pt>
                <c:pt idx="23057">
                  <c:v>5.2693000000000011E-4</c:v>
                </c:pt>
                <c:pt idx="23058">
                  <c:v>5.2543000000000012E-4</c:v>
                </c:pt>
                <c:pt idx="23059">
                  <c:v>5.2418000000000018E-4</c:v>
                </c:pt>
                <c:pt idx="23060">
                  <c:v>5.0984000000000012E-4</c:v>
                </c:pt>
                <c:pt idx="23061">
                  <c:v>5.1795000000000009E-4</c:v>
                </c:pt>
                <c:pt idx="23062">
                  <c:v>5.2730000000000008E-4</c:v>
                </c:pt>
                <c:pt idx="23063">
                  <c:v>5.191900000000001E-4</c:v>
                </c:pt>
                <c:pt idx="23064">
                  <c:v>5.1732000000000015E-4</c:v>
                </c:pt>
                <c:pt idx="23065">
                  <c:v>5.2058000000000009E-4</c:v>
                </c:pt>
                <c:pt idx="23066">
                  <c:v>5.1608000000000003E-4</c:v>
                </c:pt>
                <c:pt idx="23067">
                  <c:v>5.1548999999999996E-4</c:v>
                </c:pt>
                <c:pt idx="23068">
                  <c:v>5.2294000000000017E-4</c:v>
                </c:pt>
                <c:pt idx="23069">
                  <c:v>5.2312000000000018E-4</c:v>
                </c:pt>
                <c:pt idx="23070">
                  <c:v>5.191900000000001E-4</c:v>
                </c:pt>
                <c:pt idx="23071">
                  <c:v>5.2356000000000006E-4</c:v>
                </c:pt>
                <c:pt idx="23072">
                  <c:v>5.1732000000000015E-4</c:v>
                </c:pt>
                <c:pt idx="23073">
                  <c:v>5.1485000000000007E-4</c:v>
                </c:pt>
                <c:pt idx="23074">
                  <c:v>5.185700000000001E-4</c:v>
                </c:pt>
                <c:pt idx="23075">
                  <c:v>5.1109000000000007E-4</c:v>
                </c:pt>
                <c:pt idx="23076">
                  <c:v>5.2481000000000012E-4</c:v>
                </c:pt>
                <c:pt idx="23077">
                  <c:v>5.1483000000000008E-4</c:v>
                </c:pt>
                <c:pt idx="23078">
                  <c:v>5.2356000000000006E-4</c:v>
                </c:pt>
                <c:pt idx="23079">
                  <c:v>5.2185000000000013E-4</c:v>
                </c:pt>
                <c:pt idx="23080">
                  <c:v>5.1670000000000004E-4</c:v>
                </c:pt>
                <c:pt idx="23081">
                  <c:v>5.2231000000000011E-4</c:v>
                </c:pt>
                <c:pt idx="23082">
                  <c:v>5.1485000000000007E-4</c:v>
                </c:pt>
                <c:pt idx="23083">
                  <c:v>5.1483000000000008E-4</c:v>
                </c:pt>
                <c:pt idx="23084">
                  <c:v>5.2668000000000007E-4</c:v>
                </c:pt>
                <c:pt idx="23085">
                  <c:v>5.1544999999999998E-4</c:v>
                </c:pt>
                <c:pt idx="23086">
                  <c:v>5.036000000000001E-4</c:v>
                </c:pt>
                <c:pt idx="23087">
                  <c:v>5.1803000000000016E-4</c:v>
                </c:pt>
                <c:pt idx="23088">
                  <c:v>5.1670000000000004E-4</c:v>
                </c:pt>
                <c:pt idx="23089">
                  <c:v>5.2107000000000011E-4</c:v>
                </c:pt>
                <c:pt idx="23090">
                  <c:v>5.1795000000000009E-4</c:v>
                </c:pt>
                <c:pt idx="23091">
                  <c:v>5.2058000000000009E-4</c:v>
                </c:pt>
                <c:pt idx="23092">
                  <c:v>5.1670000000000004E-4</c:v>
                </c:pt>
                <c:pt idx="23093">
                  <c:v>5.2543000000000012E-4</c:v>
                </c:pt>
                <c:pt idx="23094">
                  <c:v>5.2312000000000018E-4</c:v>
                </c:pt>
                <c:pt idx="23095">
                  <c:v>5.1109000000000007E-4</c:v>
                </c:pt>
                <c:pt idx="23096">
                  <c:v>5.2439000000000012E-4</c:v>
                </c:pt>
                <c:pt idx="23097">
                  <c:v>5.2169000000000011E-4</c:v>
                </c:pt>
                <c:pt idx="23098">
                  <c:v>5.2356000000000006E-4</c:v>
                </c:pt>
                <c:pt idx="23099">
                  <c:v>5.2185000000000013E-4</c:v>
                </c:pt>
                <c:pt idx="23100">
                  <c:v>5.1803000000000016E-4</c:v>
                </c:pt>
                <c:pt idx="23101">
                  <c:v>5.1170999999999996E-4</c:v>
                </c:pt>
                <c:pt idx="23102">
                  <c:v>5.1296000000000013E-4</c:v>
                </c:pt>
                <c:pt idx="23103">
                  <c:v>5.1295000000000008E-4</c:v>
                </c:pt>
                <c:pt idx="23104">
                  <c:v>5.1170999999999996E-4</c:v>
                </c:pt>
                <c:pt idx="23105">
                  <c:v>5.2543000000000012E-4</c:v>
                </c:pt>
                <c:pt idx="23106">
                  <c:v>5.1795000000000009E-4</c:v>
                </c:pt>
                <c:pt idx="23107">
                  <c:v>5.1358000000000013E-4</c:v>
                </c:pt>
                <c:pt idx="23108">
                  <c:v>5.1732000000000015E-4</c:v>
                </c:pt>
                <c:pt idx="23109">
                  <c:v>5.191900000000001E-4</c:v>
                </c:pt>
                <c:pt idx="23110">
                  <c:v>5.1670000000000004E-4</c:v>
                </c:pt>
                <c:pt idx="23111">
                  <c:v>5.1420000000000003E-4</c:v>
                </c:pt>
                <c:pt idx="23112">
                  <c:v>5.1544999999999998E-4</c:v>
                </c:pt>
                <c:pt idx="23113">
                  <c:v>5.1548999999999996E-4</c:v>
                </c:pt>
                <c:pt idx="23114">
                  <c:v>5.1295000000000008E-4</c:v>
                </c:pt>
                <c:pt idx="23115">
                  <c:v>5.1740000000000011E-4</c:v>
                </c:pt>
                <c:pt idx="23116">
                  <c:v>5.2917000000000014E-4</c:v>
                </c:pt>
                <c:pt idx="23117">
                  <c:v>5.185700000000001E-4</c:v>
                </c:pt>
                <c:pt idx="23118">
                  <c:v>5.2231000000000011E-4</c:v>
                </c:pt>
                <c:pt idx="23119">
                  <c:v>5.1982000000000016E-4</c:v>
                </c:pt>
                <c:pt idx="23120">
                  <c:v>5.1803000000000016E-4</c:v>
                </c:pt>
                <c:pt idx="23121">
                  <c:v>5.1867000000000026E-4</c:v>
                </c:pt>
                <c:pt idx="23122">
                  <c:v>5.2418000000000018E-4</c:v>
                </c:pt>
                <c:pt idx="23123">
                  <c:v>5.2356000000000006E-4</c:v>
                </c:pt>
                <c:pt idx="23124">
                  <c:v>5.1296000000000013E-4</c:v>
                </c:pt>
                <c:pt idx="23125">
                  <c:v>5.2169000000000011E-4</c:v>
                </c:pt>
                <c:pt idx="23126">
                  <c:v>5.2605000000000002E-4</c:v>
                </c:pt>
                <c:pt idx="23127">
                  <c:v>5.2605000000000002E-4</c:v>
                </c:pt>
                <c:pt idx="23128">
                  <c:v>5.2855000000000014E-4</c:v>
                </c:pt>
                <c:pt idx="23129">
                  <c:v>5.1422000000000013E-4</c:v>
                </c:pt>
                <c:pt idx="23130">
                  <c:v>5.2356000000000006E-4</c:v>
                </c:pt>
                <c:pt idx="23131">
                  <c:v>5.2231000000000011E-4</c:v>
                </c:pt>
                <c:pt idx="23132">
                  <c:v>5.2439000000000012E-4</c:v>
                </c:pt>
                <c:pt idx="23133">
                  <c:v>5.1167000000000009E-4</c:v>
                </c:pt>
                <c:pt idx="23134">
                  <c:v>5.191900000000001E-4</c:v>
                </c:pt>
                <c:pt idx="23135">
                  <c:v>5.1982000000000016E-4</c:v>
                </c:pt>
                <c:pt idx="23136">
                  <c:v>5.2044000000000016E-4</c:v>
                </c:pt>
                <c:pt idx="23137">
                  <c:v>5.2855000000000014E-4</c:v>
                </c:pt>
                <c:pt idx="23138">
                  <c:v>5.1732000000000015E-4</c:v>
                </c:pt>
                <c:pt idx="23139">
                  <c:v>5.1803000000000016E-4</c:v>
                </c:pt>
                <c:pt idx="23140">
                  <c:v>5.2121000000000003E-4</c:v>
                </c:pt>
                <c:pt idx="23141">
                  <c:v>5.2044000000000016E-4</c:v>
                </c:pt>
                <c:pt idx="23142">
                  <c:v>5.2356000000000006E-4</c:v>
                </c:pt>
                <c:pt idx="23143">
                  <c:v>5.191900000000001E-4</c:v>
                </c:pt>
                <c:pt idx="23144">
                  <c:v>5.1296000000000013E-4</c:v>
                </c:pt>
                <c:pt idx="23145">
                  <c:v>5.2566000000000006E-4</c:v>
                </c:pt>
                <c:pt idx="23146">
                  <c:v>5.2418000000000018E-4</c:v>
                </c:pt>
                <c:pt idx="23147">
                  <c:v>5.185700000000001E-4</c:v>
                </c:pt>
                <c:pt idx="23148">
                  <c:v>5.1732000000000015E-4</c:v>
                </c:pt>
                <c:pt idx="23149">
                  <c:v>5.1795000000000009E-4</c:v>
                </c:pt>
                <c:pt idx="23150">
                  <c:v>5.1483000000000008E-4</c:v>
                </c:pt>
                <c:pt idx="23151">
                  <c:v>5.1740000000000011E-4</c:v>
                </c:pt>
                <c:pt idx="23152">
                  <c:v>5.2044000000000016E-4</c:v>
                </c:pt>
                <c:pt idx="23153">
                  <c:v>5.1296000000000013E-4</c:v>
                </c:pt>
                <c:pt idx="23154">
                  <c:v>5.2169000000000011E-4</c:v>
                </c:pt>
                <c:pt idx="23155">
                  <c:v>5.1982000000000016E-4</c:v>
                </c:pt>
                <c:pt idx="23156">
                  <c:v>5.1732000000000015E-4</c:v>
                </c:pt>
                <c:pt idx="23157">
                  <c:v>5.2730000000000008E-4</c:v>
                </c:pt>
                <c:pt idx="23158">
                  <c:v>5.2418000000000018E-4</c:v>
                </c:pt>
                <c:pt idx="23159">
                  <c:v>5.1358000000000013E-4</c:v>
                </c:pt>
                <c:pt idx="23160">
                  <c:v>5.2169000000000011E-4</c:v>
                </c:pt>
                <c:pt idx="23161">
                  <c:v>5.2044000000000016E-4</c:v>
                </c:pt>
                <c:pt idx="23162">
                  <c:v>5.2980000000000008E-4</c:v>
                </c:pt>
                <c:pt idx="23163">
                  <c:v>5.1982000000000016E-4</c:v>
                </c:pt>
                <c:pt idx="23164">
                  <c:v>5.1740000000000011E-4</c:v>
                </c:pt>
                <c:pt idx="23165">
                  <c:v>5.2356000000000006E-4</c:v>
                </c:pt>
                <c:pt idx="23166">
                  <c:v>5.1170999999999996E-4</c:v>
                </c:pt>
                <c:pt idx="23167">
                  <c:v>5.1982000000000016E-4</c:v>
                </c:pt>
                <c:pt idx="23168">
                  <c:v>5.185700000000001E-4</c:v>
                </c:pt>
                <c:pt idx="23169">
                  <c:v>5.1795000000000009E-4</c:v>
                </c:pt>
                <c:pt idx="23170">
                  <c:v>5.2503000000000011E-4</c:v>
                </c:pt>
                <c:pt idx="23171">
                  <c:v>5.3229000000000004E-4</c:v>
                </c:pt>
                <c:pt idx="23172">
                  <c:v>5.1795000000000009E-4</c:v>
                </c:pt>
                <c:pt idx="23173">
                  <c:v>5.2231000000000011E-4</c:v>
                </c:pt>
                <c:pt idx="23174">
                  <c:v>5.1676000000000001E-4</c:v>
                </c:pt>
                <c:pt idx="23175">
                  <c:v>5.2294000000000017E-4</c:v>
                </c:pt>
                <c:pt idx="23176">
                  <c:v>5.1485000000000007E-4</c:v>
                </c:pt>
                <c:pt idx="23177">
                  <c:v>5.1170999999999996E-4</c:v>
                </c:pt>
                <c:pt idx="23178">
                  <c:v>5.1544999999999998E-4</c:v>
                </c:pt>
                <c:pt idx="23179">
                  <c:v>5.2169000000000011E-4</c:v>
                </c:pt>
                <c:pt idx="23180">
                  <c:v>5.1608000000000003E-4</c:v>
                </c:pt>
                <c:pt idx="23181">
                  <c:v>5.1732000000000015E-4</c:v>
                </c:pt>
                <c:pt idx="23182">
                  <c:v>5.1740000000000011E-4</c:v>
                </c:pt>
                <c:pt idx="23183">
                  <c:v>5.2231000000000011E-4</c:v>
                </c:pt>
                <c:pt idx="23184">
                  <c:v>5.1420000000000003E-4</c:v>
                </c:pt>
                <c:pt idx="23185">
                  <c:v>5.2439000000000012E-4</c:v>
                </c:pt>
                <c:pt idx="23186">
                  <c:v>5.1104000000000004E-4</c:v>
                </c:pt>
                <c:pt idx="23187">
                  <c:v>5.1670000000000004E-4</c:v>
                </c:pt>
                <c:pt idx="23188">
                  <c:v>5.1358000000000013E-4</c:v>
                </c:pt>
                <c:pt idx="23189">
                  <c:v>5.0849000000000001E-4</c:v>
                </c:pt>
                <c:pt idx="23190">
                  <c:v>5.191900000000001E-4</c:v>
                </c:pt>
                <c:pt idx="23191">
                  <c:v>5.1732000000000015E-4</c:v>
                </c:pt>
                <c:pt idx="23192">
                  <c:v>5.1982000000000016E-4</c:v>
                </c:pt>
                <c:pt idx="23193">
                  <c:v>5.1483000000000008E-4</c:v>
                </c:pt>
                <c:pt idx="23194">
                  <c:v>5.2121000000000003E-4</c:v>
                </c:pt>
                <c:pt idx="23195">
                  <c:v>5.0859000000000006E-4</c:v>
                </c:pt>
                <c:pt idx="23196">
                  <c:v>5.1233000000000008E-4</c:v>
                </c:pt>
                <c:pt idx="23197">
                  <c:v>5.2169000000000011E-4</c:v>
                </c:pt>
                <c:pt idx="23198">
                  <c:v>5.1795000000000009E-4</c:v>
                </c:pt>
                <c:pt idx="23199">
                  <c:v>5.2294000000000017E-4</c:v>
                </c:pt>
                <c:pt idx="23200">
                  <c:v>5.1795000000000009E-4</c:v>
                </c:pt>
                <c:pt idx="23201">
                  <c:v>5.1612000000000012E-4</c:v>
                </c:pt>
                <c:pt idx="23202">
                  <c:v>5.1994000000000009E-4</c:v>
                </c:pt>
                <c:pt idx="23203">
                  <c:v>5.2121000000000003E-4</c:v>
                </c:pt>
                <c:pt idx="23204">
                  <c:v>5.2044000000000016E-4</c:v>
                </c:pt>
                <c:pt idx="23205">
                  <c:v>5.0797000000000017E-4</c:v>
                </c:pt>
                <c:pt idx="23206">
                  <c:v>5.1358000000000013E-4</c:v>
                </c:pt>
                <c:pt idx="23207">
                  <c:v>5.1982000000000016E-4</c:v>
                </c:pt>
                <c:pt idx="23208">
                  <c:v>5.185700000000001E-4</c:v>
                </c:pt>
                <c:pt idx="23209">
                  <c:v>5.185700000000001E-4</c:v>
                </c:pt>
                <c:pt idx="23210">
                  <c:v>5.3104000000000009E-4</c:v>
                </c:pt>
                <c:pt idx="23211">
                  <c:v>5.3229000000000004E-4</c:v>
                </c:pt>
                <c:pt idx="23212">
                  <c:v>5.1483000000000008E-4</c:v>
                </c:pt>
                <c:pt idx="23213">
                  <c:v>5.1483000000000008E-4</c:v>
                </c:pt>
                <c:pt idx="23214">
                  <c:v>5.2418000000000018E-4</c:v>
                </c:pt>
                <c:pt idx="23215">
                  <c:v>5.1612000000000012E-4</c:v>
                </c:pt>
                <c:pt idx="23216">
                  <c:v>5.1358000000000013E-4</c:v>
                </c:pt>
                <c:pt idx="23217">
                  <c:v>5.1233000000000008E-4</c:v>
                </c:pt>
                <c:pt idx="23218">
                  <c:v>5.1109000000000007E-4</c:v>
                </c:pt>
                <c:pt idx="23219">
                  <c:v>5.1795000000000009E-4</c:v>
                </c:pt>
                <c:pt idx="23220">
                  <c:v>5.1295000000000008E-4</c:v>
                </c:pt>
                <c:pt idx="23221">
                  <c:v>5.3167000000000015E-4</c:v>
                </c:pt>
                <c:pt idx="23222">
                  <c:v>5.185700000000001E-4</c:v>
                </c:pt>
                <c:pt idx="23223">
                  <c:v>5.3011000000000009E-4</c:v>
                </c:pt>
                <c:pt idx="23224">
                  <c:v>5.2107000000000011E-4</c:v>
                </c:pt>
                <c:pt idx="23225">
                  <c:v>5.0734000000000011E-4</c:v>
                </c:pt>
                <c:pt idx="23226">
                  <c:v>5.1867000000000026E-4</c:v>
                </c:pt>
                <c:pt idx="23227">
                  <c:v>5.3728000000000011E-4</c:v>
                </c:pt>
                <c:pt idx="23228">
                  <c:v>5.2107000000000011E-4</c:v>
                </c:pt>
                <c:pt idx="23229">
                  <c:v>5.185700000000001E-4</c:v>
                </c:pt>
                <c:pt idx="23230">
                  <c:v>5.2605000000000002E-4</c:v>
                </c:pt>
                <c:pt idx="23231">
                  <c:v>5.2044000000000016E-4</c:v>
                </c:pt>
                <c:pt idx="23232">
                  <c:v>5.2107000000000011E-4</c:v>
                </c:pt>
                <c:pt idx="23233">
                  <c:v>5.2231000000000011E-4</c:v>
                </c:pt>
                <c:pt idx="23234">
                  <c:v>5.1929999999999999E-4</c:v>
                </c:pt>
                <c:pt idx="23235">
                  <c:v>5.2294000000000017E-4</c:v>
                </c:pt>
                <c:pt idx="23236">
                  <c:v>5.1358000000000013E-4</c:v>
                </c:pt>
                <c:pt idx="23237">
                  <c:v>5.2231000000000011E-4</c:v>
                </c:pt>
                <c:pt idx="23238">
                  <c:v>5.185700000000001E-4</c:v>
                </c:pt>
                <c:pt idx="23239">
                  <c:v>5.1483000000000008E-4</c:v>
                </c:pt>
                <c:pt idx="23240">
                  <c:v>5.1929999999999999E-4</c:v>
                </c:pt>
                <c:pt idx="23241">
                  <c:v>5.185700000000001E-4</c:v>
                </c:pt>
                <c:pt idx="23242">
                  <c:v>5.1982000000000016E-4</c:v>
                </c:pt>
                <c:pt idx="23243">
                  <c:v>5.1420000000000003E-4</c:v>
                </c:pt>
                <c:pt idx="23244">
                  <c:v>5.1795000000000009E-4</c:v>
                </c:pt>
                <c:pt idx="23245">
                  <c:v>5.0659000000000001E-4</c:v>
                </c:pt>
                <c:pt idx="23246">
                  <c:v>5.1420000000000003E-4</c:v>
                </c:pt>
                <c:pt idx="23247">
                  <c:v>5.1296000000000013E-4</c:v>
                </c:pt>
                <c:pt idx="23248">
                  <c:v>5.2169000000000011E-4</c:v>
                </c:pt>
                <c:pt idx="23249">
                  <c:v>5.2605000000000002E-4</c:v>
                </c:pt>
                <c:pt idx="23250">
                  <c:v>5.1109000000000007E-4</c:v>
                </c:pt>
                <c:pt idx="23251">
                  <c:v>5.191900000000001E-4</c:v>
                </c:pt>
                <c:pt idx="23252">
                  <c:v>5.1046000000000012E-4</c:v>
                </c:pt>
                <c:pt idx="23253">
                  <c:v>5.191900000000001E-4</c:v>
                </c:pt>
                <c:pt idx="23254">
                  <c:v>5.2730000000000008E-4</c:v>
                </c:pt>
                <c:pt idx="23255">
                  <c:v>5.1358000000000013E-4</c:v>
                </c:pt>
                <c:pt idx="23256">
                  <c:v>5.2107000000000011E-4</c:v>
                </c:pt>
                <c:pt idx="23257">
                  <c:v>5.3167000000000015E-4</c:v>
                </c:pt>
                <c:pt idx="23258">
                  <c:v>5.1109000000000007E-4</c:v>
                </c:pt>
                <c:pt idx="23259">
                  <c:v>5.185700000000001E-4</c:v>
                </c:pt>
                <c:pt idx="23260">
                  <c:v>5.1982000000000016E-4</c:v>
                </c:pt>
                <c:pt idx="23261">
                  <c:v>5.1358000000000013E-4</c:v>
                </c:pt>
                <c:pt idx="23262">
                  <c:v>5.1670000000000004E-4</c:v>
                </c:pt>
                <c:pt idx="23263">
                  <c:v>5.2121000000000003E-4</c:v>
                </c:pt>
                <c:pt idx="23264">
                  <c:v>5.191900000000001E-4</c:v>
                </c:pt>
                <c:pt idx="23265">
                  <c:v>5.2418000000000018E-4</c:v>
                </c:pt>
                <c:pt idx="23266">
                  <c:v>5.2917000000000014E-4</c:v>
                </c:pt>
                <c:pt idx="23267">
                  <c:v>5.2821000000000009E-4</c:v>
                </c:pt>
                <c:pt idx="23268">
                  <c:v>5.2356000000000006E-4</c:v>
                </c:pt>
                <c:pt idx="23269">
                  <c:v>5.2693000000000011E-4</c:v>
                </c:pt>
                <c:pt idx="23270">
                  <c:v>5.2605000000000002E-4</c:v>
                </c:pt>
                <c:pt idx="23271">
                  <c:v>5.1167000000000009E-4</c:v>
                </c:pt>
                <c:pt idx="23272">
                  <c:v>5.2231000000000011E-4</c:v>
                </c:pt>
                <c:pt idx="23273">
                  <c:v>5.2044000000000016E-4</c:v>
                </c:pt>
                <c:pt idx="23274">
                  <c:v>5.2107000000000011E-4</c:v>
                </c:pt>
                <c:pt idx="23275">
                  <c:v>5.2356000000000006E-4</c:v>
                </c:pt>
                <c:pt idx="23276">
                  <c:v>5.1296000000000013E-4</c:v>
                </c:pt>
                <c:pt idx="23277">
                  <c:v>5.2107000000000011E-4</c:v>
                </c:pt>
                <c:pt idx="23278">
                  <c:v>5.1483000000000008E-4</c:v>
                </c:pt>
                <c:pt idx="23279">
                  <c:v>5.2312000000000018E-4</c:v>
                </c:pt>
                <c:pt idx="23280">
                  <c:v>5.2605000000000002E-4</c:v>
                </c:pt>
                <c:pt idx="23281">
                  <c:v>5.1867000000000026E-4</c:v>
                </c:pt>
                <c:pt idx="23282">
                  <c:v>5.2418000000000018E-4</c:v>
                </c:pt>
                <c:pt idx="23283">
                  <c:v>5.2356000000000006E-4</c:v>
                </c:pt>
                <c:pt idx="23284">
                  <c:v>5.2044000000000016E-4</c:v>
                </c:pt>
                <c:pt idx="23285">
                  <c:v>5.1485000000000007E-4</c:v>
                </c:pt>
                <c:pt idx="23286">
                  <c:v>5.1296000000000013E-4</c:v>
                </c:pt>
                <c:pt idx="23287">
                  <c:v>5.1867000000000026E-4</c:v>
                </c:pt>
                <c:pt idx="23288">
                  <c:v>5.2231000000000011E-4</c:v>
                </c:pt>
                <c:pt idx="23289">
                  <c:v>5.2294000000000017E-4</c:v>
                </c:pt>
                <c:pt idx="23290">
                  <c:v>5.2044000000000016E-4</c:v>
                </c:pt>
                <c:pt idx="23291">
                  <c:v>5.2044000000000016E-4</c:v>
                </c:pt>
                <c:pt idx="23292">
                  <c:v>5.2668000000000007E-4</c:v>
                </c:pt>
                <c:pt idx="23293">
                  <c:v>5.2121000000000003E-4</c:v>
                </c:pt>
                <c:pt idx="23294">
                  <c:v>5.2248000000000008E-4</c:v>
                </c:pt>
                <c:pt idx="23295">
                  <c:v>5.2605000000000002E-4</c:v>
                </c:pt>
                <c:pt idx="23296">
                  <c:v>5.191900000000001E-4</c:v>
                </c:pt>
                <c:pt idx="23297">
                  <c:v>5.2543000000000012E-4</c:v>
                </c:pt>
                <c:pt idx="23298">
                  <c:v>5.1982000000000016E-4</c:v>
                </c:pt>
                <c:pt idx="23299">
                  <c:v>5.2044000000000016E-4</c:v>
                </c:pt>
                <c:pt idx="23300">
                  <c:v>5.2757000000000021E-4</c:v>
                </c:pt>
                <c:pt idx="23301">
                  <c:v>5.1358000000000013E-4</c:v>
                </c:pt>
                <c:pt idx="23302">
                  <c:v>5.1670000000000004E-4</c:v>
                </c:pt>
                <c:pt idx="23303">
                  <c:v>5.1548999999999996E-4</c:v>
                </c:pt>
                <c:pt idx="23304">
                  <c:v>5.1170999999999996E-4</c:v>
                </c:pt>
                <c:pt idx="23305">
                  <c:v>5.1867000000000026E-4</c:v>
                </c:pt>
                <c:pt idx="23306">
                  <c:v>5.2980000000000008E-4</c:v>
                </c:pt>
                <c:pt idx="23307">
                  <c:v>5.1867000000000026E-4</c:v>
                </c:pt>
                <c:pt idx="23308">
                  <c:v>5.1544999999999998E-4</c:v>
                </c:pt>
                <c:pt idx="23309">
                  <c:v>5.1544999999999998E-4</c:v>
                </c:pt>
                <c:pt idx="23310">
                  <c:v>5.2730000000000008E-4</c:v>
                </c:pt>
                <c:pt idx="23311">
                  <c:v>5.1929999999999999E-4</c:v>
                </c:pt>
                <c:pt idx="23312">
                  <c:v>5.2356000000000006E-4</c:v>
                </c:pt>
                <c:pt idx="23313">
                  <c:v>5.1676000000000001E-4</c:v>
                </c:pt>
                <c:pt idx="23314">
                  <c:v>5.2058000000000009E-4</c:v>
                </c:pt>
                <c:pt idx="23315">
                  <c:v>5.2418000000000018E-4</c:v>
                </c:pt>
                <c:pt idx="23316">
                  <c:v>5.2730000000000008E-4</c:v>
                </c:pt>
                <c:pt idx="23317">
                  <c:v>5.2543000000000012E-4</c:v>
                </c:pt>
                <c:pt idx="23318">
                  <c:v>5.1994000000000009E-4</c:v>
                </c:pt>
                <c:pt idx="23319">
                  <c:v>5.2418000000000018E-4</c:v>
                </c:pt>
                <c:pt idx="23320">
                  <c:v>5.185700000000001E-4</c:v>
                </c:pt>
                <c:pt idx="23321">
                  <c:v>5.2418000000000018E-4</c:v>
                </c:pt>
                <c:pt idx="23322">
                  <c:v>5.2312000000000018E-4</c:v>
                </c:pt>
                <c:pt idx="23323">
                  <c:v>5.2231000000000011E-4</c:v>
                </c:pt>
                <c:pt idx="23324">
                  <c:v>5.2169000000000011E-4</c:v>
                </c:pt>
                <c:pt idx="23325">
                  <c:v>5.2668000000000007E-4</c:v>
                </c:pt>
                <c:pt idx="23326">
                  <c:v>5.1485000000000007E-4</c:v>
                </c:pt>
                <c:pt idx="23327">
                  <c:v>5.2312000000000018E-4</c:v>
                </c:pt>
                <c:pt idx="23328">
                  <c:v>5.1670000000000004E-4</c:v>
                </c:pt>
                <c:pt idx="23329">
                  <c:v>5.1670000000000004E-4</c:v>
                </c:pt>
                <c:pt idx="23330">
                  <c:v>5.1358000000000013E-4</c:v>
                </c:pt>
                <c:pt idx="23331">
                  <c:v>5.2730000000000008E-4</c:v>
                </c:pt>
                <c:pt idx="23332">
                  <c:v>5.2855000000000014E-4</c:v>
                </c:pt>
                <c:pt idx="23333">
                  <c:v>5.1732000000000015E-4</c:v>
                </c:pt>
                <c:pt idx="23334">
                  <c:v>5.2543000000000012E-4</c:v>
                </c:pt>
                <c:pt idx="23335">
                  <c:v>5.2439000000000012E-4</c:v>
                </c:pt>
                <c:pt idx="23336">
                  <c:v>5.2121000000000003E-4</c:v>
                </c:pt>
                <c:pt idx="23337">
                  <c:v>5.1994000000000009E-4</c:v>
                </c:pt>
                <c:pt idx="23338">
                  <c:v>5.1358000000000013E-4</c:v>
                </c:pt>
                <c:pt idx="23339">
                  <c:v>5.1420000000000003E-4</c:v>
                </c:pt>
                <c:pt idx="23340">
                  <c:v>5.1670000000000004E-4</c:v>
                </c:pt>
                <c:pt idx="23341">
                  <c:v>5.2630000000000016E-4</c:v>
                </c:pt>
                <c:pt idx="23342">
                  <c:v>5.2418000000000018E-4</c:v>
                </c:pt>
                <c:pt idx="23343">
                  <c:v>5.1867000000000026E-4</c:v>
                </c:pt>
                <c:pt idx="23344">
                  <c:v>5.2503000000000011E-4</c:v>
                </c:pt>
                <c:pt idx="23345">
                  <c:v>5.185700000000001E-4</c:v>
                </c:pt>
                <c:pt idx="23346">
                  <c:v>5.1420000000000003E-4</c:v>
                </c:pt>
                <c:pt idx="23347">
                  <c:v>5.2312000000000018E-4</c:v>
                </c:pt>
                <c:pt idx="23348">
                  <c:v>5.2169000000000011E-4</c:v>
                </c:pt>
                <c:pt idx="23349">
                  <c:v>5.1732000000000015E-4</c:v>
                </c:pt>
                <c:pt idx="23350">
                  <c:v>5.1420000000000003E-4</c:v>
                </c:pt>
                <c:pt idx="23351">
                  <c:v>5.191900000000001E-4</c:v>
                </c:pt>
                <c:pt idx="23352">
                  <c:v>5.2169000000000011E-4</c:v>
                </c:pt>
                <c:pt idx="23353">
                  <c:v>5.2294000000000017E-4</c:v>
                </c:pt>
                <c:pt idx="23354">
                  <c:v>5.1676000000000001E-4</c:v>
                </c:pt>
                <c:pt idx="23355">
                  <c:v>5.1670000000000004E-4</c:v>
                </c:pt>
                <c:pt idx="23356">
                  <c:v>5.2757000000000021E-4</c:v>
                </c:pt>
                <c:pt idx="23357">
                  <c:v>5.1233000000000008E-4</c:v>
                </c:pt>
                <c:pt idx="23358">
                  <c:v>5.2356000000000006E-4</c:v>
                </c:pt>
                <c:pt idx="23359">
                  <c:v>5.2630000000000016E-4</c:v>
                </c:pt>
                <c:pt idx="23360">
                  <c:v>5.2107000000000011E-4</c:v>
                </c:pt>
                <c:pt idx="23361">
                  <c:v>5.1795000000000009E-4</c:v>
                </c:pt>
                <c:pt idx="23362">
                  <c:v>5.191900000000001E-4</c:v>
                </c:pt>
                <c:pt idx="23363">
                  <c:v>5.2356000000000006E-4</c:v>
                </c:pt>
                <c:pt idx="23364">
                  <c:v>5.2248000000000008E-4</c:v>
                </c:pt>
                <c:pt idx="23365">
                  <c:v>5.191900000000001E-4</c:v>
                </c:pt>
                <c:pt idx="23366">
                  <c:v>5.1732000000000015E-4</c:v>
                </c:pt>
                <c:pt idx="23367">
                  <c:v>5.185700000000001E-4</c:v>
                </c:pt>
                <c:pt idx="23368">
                  <c:v>5.1608000000000003E-4</c:v>
                </c:pt>
                <c:pt idx="23369">
                  <c:v>5.2543000000000012E-4</c:v>
                </c:pt>
                <c:pt idx="23370">
                  <c:v>5.1233000000000008E-4</c:v>
                </c:pt>
                <c:pt idx="23371">
                  <c:v>5.1358000000000013E-4</c:v>
                </c:pt>
                <c:pt idx="23372">
                  <c:v>5.185700000000001E-4</c:v>
                </c:pt>
                <c:pt idx="23373">
                  <c:v>5.1994000000000009E-4</c:v>
                </c:pt>
                <c:pt idx="23374">
                  <c:v>5.2668000000000007E-4</c:v>
                </c:pt>
                <c:pt idx="23375">
                  <c:v>5.1608000000000003E-4</c:v>
                </c:pt>
                <c:pt idx="23376">
                  <c:v>5.2730000000000008E-4</c:v>
                </c:pt>
                <c:pt idx="23377">
                  <c:v>5.1420000000000003E-4</c:v>
                </c:pt>
                <c:pt idx="23378">
                  <c:v>5.1544999999999998E-4</c:v>
                </c:pt>
                <c:pt idx="23379">
                  <c:v>5.2121000000000003E-4</c:v>
                </c:pt>
                <c:pt idx="23380">
                  <c:v>5.2980000000000008E-4</c:v>
                </c:pt>
                <c:pt idx="23381">
                  <c:v>5.1670000000000004E-4</c:v>
                </c:pt>
                <c:pt idx="23382">
                  <c:v>5.0984000000000012E-4</c:v>
                </c:pt>
                <c:pt idx="23383">
                  <c:v>5.2058000000000009E-4</c:v>
                </c:pt>
                <c:pt idx="23384">
                  <c:v>5.1233000000000008E-4</c:v>
                </c:pt>
                <c:pt idx="23385">
                  <c:v>5.1982000000000016E-4</c:v>
                </c:pt>
                <c:pt idx="23386">
                  <c:v>5.1422000000000013E-4</c:v>
                </c:pt>
                <c:pt idx="23387">
                  <c:v>5.1982000000000016E-4</c:v>
                </c:pt>
                <c:pt idx="23388">
                  <c:v>5.1608000000000003E-4</c:v>
                </c:pt>
                <c:pt idx="23389">
                  <c:v>5.1548999999999996E-4</c:v>
                </c:pt>
                <c:pt idx="23390">
                  <c:v>5.1358000000000013E-4</c:v>
                </c:pt>
                <c:pt idx="23391">
                  <c:v>5.2169000000000011E-4</c:v>
                </c:pt>
                <c:pt idx="23392">
                  <c:v>5.2058000000000009E-4</c:v>
                </c:pt>
                <c:pt idx="23393">
                  <c:v>5.1544999999999998E-4</c:v>
                </c:pt>
                <c:pt idx="23394">
                  <c:v>5.2044000000000016E-4</c:v>
                </c:pt>
                <c:pt idx="23395">
                  <c:v>5.1670000000000004E-4</c:v>
                </c:pt>
                <c:pt idx="23396">
                  <c:v>5.1676000000000001E-4</c:v>
                </c:pt>
                <c:pt idx="23397">
                  <c:v>5.1982000000000016E-4</c:v>
                </c:pt>
                <c:pt idx="23398">
                  <c:v>5.2294000000000017E-4</c:v>
                </c:pt>
                <c:pt idx="23399">
                  <c:v>5.2248000000000008E-4</c:v>
                </c:pt>
                <c:pt idx="23400">
                  <c:v>5.2044000000000016E-4</c:v>
                </c:pt>
                <c:pt idx="23401">
                  <c:v>5.2630000000000016E-4</c:v>
                </c:pt>
                <c:pt idx="23402">
                  <c:v>5.2418000000000018E-4</c:v>
                </c:pt>
                <c:pt idx="23403">
                  <c:v>5.2356000000000006E-4</c:v>
                </c:pt>
                <c:pt idx="23404">
                  <c:v>5.1608000000000003E-4</c:v>
                </c:pt>
                <c:pt idx="23405">
                  <c:v>5.2543000000000012E-4</c:v>
                </c:pt>
                <c:pt idx="23406">
                  <c:v>5.1732000000000015E-4</c:v>
                </c:pt>
                <c:pt idx="23407">
                  <c:v>5.1358000000000013E-4</c:v>
                </c:pt>
                <c:pt idx="23408">
                  <c:v>5.191900000000001E-4</c:v>
                </c:pt>
                <c:pt idx="23409">
                  <c:v>5.191900000000001E-4</c:v>
                </c:pt>
                <c:pt idx="23410">
                  <c:v>5.2248000000000008E-4</c:v>
                </c:pt>
                <c:pt idx="23411">
                  <c:v>5.1358000000000013E-4</c:v>
                </c:pt>
                <c:pt idx="23412">
                  <c:v>5.1483000000000008E-4</c:v>
                </c:pt>
                <c:pt idx="23413">
                  <c:v>5.1670000000000004E-4</c:v>
                </c:pt>
                <c:pt idx="23414">
                  <c:v>5.1170999999999996E-4</c:v>
                </c:pt>
                <c:pt idx="23415">
                  <c:v>5.1358000000000013E-4</c:v>
                </c:pt>
                <c:pt idx="23416">
                  <c:v>5.1982000000000016E-4</c:v>
                </c:pt>
                <c:pt idx="23417">
                  <c:v>5.1608000000000003E-4</c:v>
                </c:pt>
                <c:pt idx="23418">
                  <c:v>5.1233000000000008E-4</c:v>
                </c:pt>
                <c:pt idx="23419">
                  <c:v>5.1544999999999998E-4</c:v>
                </c:pt>
                <c:pt idx="23420">
                  <c:v>5.2605000000000002E-4</c:v>
                </c:pt>
                <c:pt idx="23421">
                  <c:v>5.3104000000000009E-4</c:v>
                </c:pt>
                <c:pt idx="23422">
                  <c:v>5.2231000000000011E-4</c:v>
                </c:pt>
                <c:pt idx="23423">
                  <c:v>5.1544999999999998E-4</c:v>
                </c:pt>
                <c:pt idx="23424">
                  <c:v>5.2418000000000018E-4</c:v>
                </c:pt>
                <c:pt idx="23425">
                  <c:v>5.1676000000000001E-4</c:v>
                </c:pt>
                <c:pt idx="23426">
                  <c:v>5.2044000000000016E-4</c:v>
                </c:pt>
                <c:pt idx="23427">
                  <c:v>5.1109000000000007E-4</c:v>
                </c:pt>
                <c:pt idx="23428">
                  <c:v>5.2418000000000018E-4</c:v>
                </c:pt>
                <c:pt idx="23429">
                  <c:v>5.2439000000000012E-4</c:v>
                </c:pt>
                <c:pt idx="23430">
                  <c:v>5.2058000000000009E-4</c:v>
                </c:pt>
                <c:pt idx="23431">
                  <c:v>5.1732000000000015E-4</c:v>
                </c:pt>
                <c:pt idx="23432">
                  <c:v>5.1233000000000008E-4</c:v>
                </c:pt>
                <c:pt idx="23433">
                  <c:v>5.2543000000000012E-4</c:v>
                </c:pt>
                <c:pt idx="23434">
                  <c:v>5.1483000000000008E-4</c:v>
                </c:pt>
                <c:pt idx="23435">
                  <c:v>5.191900000000001E-4</c:v>
                </c:pt>
                <c:pt idx="23436">
                  <c:v>5.2730000000000008E-4</c:v>
                </c:pt>
                <c:pt idx="23437">
                  <c:v>5.2356000000000006E-4</c:v>
                </c:pt>
                <c:pt idx="23438">
                  <c:v>5.1867000000000026E-4</c:v>
                </c:pt>
                <c:pt idx="23439">
                  <c:v>5.1670000000000004E-4</c:v>
                </c:pt>
                <c:pt idx="23440">
                  <c:v>5.1296000000000013E-4</c:v>
                </c:pt>
                <c:pt idx="23441">
                  <c:v>5.1982000000000016E-4</c:v>
                </c:pt>
                <c:pt idx="23442">
                  <c:v>5.2231000000000011E-4</c:v>
                </c:pt>
                <c:pt idx="23443">
                  <c:v>5.191900000000001E-4</c:v>
                </c:pt>
                <c:pt idx="23444">
                  <c:v>5.2044000000000016E-4</c:v>
                </c:pt>
                <c:pt idx="23445">
                  <c:v>5.1929999999999999E-4</c:v>
                </c:pt>
                <c:pt idx="23446">
                  <c:v>5.2312000000000018E-4</c:v>
                </c:pt>
                <c:pt idx="23447">
                  <c:v>5.1795000000000009E-4</c:v>
                </c:pt>
                <c:pt idx="23448">
                  <c:v>5.2169000000000011E-4</c:v>
                </c:pt>
                <c:pt idx="23449">
                  <c:v>5.1982000000000016E-4</c:v>
                </c:pt>
                <c:pt idx="23450">
                  <c:v>5.1612000000000012E-4</c:v>
                </c:pt>
                <c:pt idx="23451">
                  <c:v>5.1544999999999998E-4</c:v>
                </c:pt>
                <c:pt idx="23452">
                  <c:v>5.1982000000000016E-4</c:v>
                </c:pt>
                <c:pt idx="23453">
                  <c:v>5.1740000000000011E-4</c:v>
                </c:pt>
                <c:pt idx="23454">
                  <c:v>5.1732000000000015E-4</c:v>
                </c:pt>
                <c:pt idx="23455">
                  <c:v>5.185700000000001E-4</c:v>
                </c:pt>
                <c:pt idx="23456">
                  <c:v>5.2107000000000011E-4</c:v>
                </c:pt>
                <c:pt idx="23457">
                  <c:v>5.3202000000000013E-4</c:v>
                </c:pt>
                <c:pt idx="23458">
                  <c:v>5.2294000000000017E-4</c:v>
                </c:pt>
                <c:pt idx="23459">
                  <c:v>5.1544999999999998E-4</c:v>
                </c:pt>
                <c:pt idx="23460">
                  <c:v>5.1170999999999996E-4</c:v>
                </c:pt>
                <c:pt idx="23461">
                  <c:v>5.2356000000000006E-4</c:v>
                </c:pt>
                <c:pt idx="23462">
                  <c:v>5.2481000000000012E-4</c:v>
                </c:pt>
                <c:pt idx="23463">
                  <c:v>5.1994000000000009E-4</c:v>
                </c:pt>
                <c:pt idx="23464">
                  <c:v>5.2312000000000018E-4</c:v>
                </c:pt>
                <c:pt idx="23465">
                  <c:v>5.1795000000000009E-4</c:v>
                </c:pt>
                <c:pt idx="23466">
                  <c:v>5.2107000000000011E-4</c:v>
                </c:pt>
                <c:pt idx="23467">
                  <c:v>5.1670000000000004E-4</c:v>
                </c:pt>
                <c:pt idx="23468">
                  <c:v>5.2668000000000007E-4</c:v>
                </c:pt>
                <c:pt idx="23469">
                  <c:v>5.2376000000000007E-4</c:v>
                </c:pt>
                <c:pt idx="23470">
                  <c:v>5.4102000000000013E-4</c:v>
                </c:pt>
                <c:pt idx="23471">
                  <c:v>5.2356000000000006E-4</c:v>
                </c:pt>
                <c:pt idx="23472">
                  <c:v>5.2668000000000007E-4</c:v>
                </c:pt>
                <c:pt idx="23473">
                  <c:v>5.2481000000000012E-4</c:v>
                </c:pt>
                <c:pt idx="23474">
                  <c:v>5.1982000000000016E-4</c:v>
                </c:pt>
                <c:pt idx="23475">
                  <c:v>5.2231000000000011E-4</c:v>
                </c:pt>
                <c:pt idx="23476">
                  <c:v>5.1358000000000013E-4</c:v>
                </c:pt>
                <c:pt idx="23477">
                  <c:v>5.1040000000000015E-4</c:v>
                </c:pt>
                <c:pt idx="23478">
                  <c:v>5.2917000000000014E-4</c:v>
                </c:pt>
                <c:pt idx="23479">
                  <c:v>5.2044000000000016E-4</c:v>
                </c:pt>
                <c:pt idx="23480">
                  <c:v>5.2294000000000017E-4</c:v>
                </c:pt>
                <c:pt idx="23481">
                  <c:v>5.1420000000000003E-4</c:v>
                </c:pt>
                <c:pt idx="23482">
                  <c:v>5.2543000000000012E-4</c:v>
                </c:pt>
                <c:pt idx="23483">
                  <c:v>5.1740000000000011E-4</c:v>
                </c:pt>
                <c:pt idx="23484">
                  <c:v>5.2044000000000016E-4</c:v>
                </c:pt>
                <c:pt idx="23485">
                  <c:v>5.0298000000000009E-4</c:v>
                </c:pt>
                <c:pt idx="23486">
                  <c:v>5.3479000000000016E-4</c:v>
                </c:pt>
                <c:pt idx="23487">
                  <c:v>5.1420000000000003E-4</c:v>
                </c:pt>
                <c:pt idx="23488">
                  <c:v>5.2312000000000018E-4</c:v>
                </c:pt>
                <c:pt idx="23489">
                  <c:v>5.1732000000000015E-4</c:v>
                </c:pt>
                <c:pt idx="23490">
                  <c:v>5.2231000000000011E-4</c:v>
                </c:pt>
                <c:pt idx="23491">
                  <c:v>5.1803000000000016E-4</c:v>
                </c:pt>
                <c:pt idx="23492">
                  <c:v>5.1803000000000016E-4</c:v>
                </c:pt>
                <c:pt idx="23493">
                  <c:v>5.2044000000000016E-4</c:v>
                </c:pt>
                <c:pt idx="23494">
                  <c:v>5.2481000000000012E-4</c:v>
                </c:pt>
                <c:pt idx="23495">
                  <c:v>5.185700000000001E-4</c:v>
                </c:pt>
                <c:pt idx="23496">
                  <c:v>5.1803000000000016E-4</c:v>
                </c:pt>
                <c:pt idx="23497">
                  <c:v>5.0913000000000011E-4</c:v>
                </c:pt>
                <c:pt idx="23498">
                  <c:v>5.185700000000001E-4</c:v>
                </c:pt>
                <c:pt idx="23499">
                  <c:v>5.2107000000000011E-4</c:v>
                </c:pt>
                <c:pt idx="23500">
                  <c:v>5.2566000000000006E-4</c:v>
                </c:pt>
                <c:pt idx="23501">
                  <c:v>5.2169000000000011E-4</c:v>
                </c:pt>
                <c:pt idx="23502">
                  <c:v>5.1295000000000008E-4</c:v>
                </c:pt>
                <c:pt idx="23503">
                  <c:v>5.191900000000001E-4</c:v>
                </c:pt>
                <c:pt idx="23504">
                  <c:v>5.0984000000000012E-4</c:v>
                </c:pt>
                <c:pt idx="23505">
                  <c:v>5.2503000000000011E-4</c:v>
                </c:pt>
                <c:pt idx="23506">
                  <c:v>5.2356000000000006E-4</c:v>
                </c:pt>
                <c:pt idx="23507">
                  <c:v>5.1795000000000009E-4</c:v>
                </c:pt>
                <c:pt idx="23508">
                  <c:v>5.2693000000000011E-4</c:v>
                </c:pt>
                <c:pt idx="23509">
                  <c:v>5.2793000000000024E-4</c:v>
                </c:pt>
                <c:pt idx="23510">
                  <c:v>5.185700000000001E-4</c:v>
                </c:pt>
                <c:pt idx="23511">
                  <c:v>5.1670000000000004E-4</c:v>
                </c:pt>
                <c:pt idx="23512">
                  <c:v>5.1740000000000011E-4</c:v>
                </c:pt>
                <c:pt idx="23513">
                  <c:v>5.061000000000001E-4</c:v>
                </c:pt>
                <c:pt idx="23514">
                  <c:v>5.1867000000000026E-4</c:v>
                </c:pt>
                <c:pt idx="23515">
                  <c:v>5.2294000000000017E-4</c:v>
                </c:pt>
                <c:pt idx="23516">
                  <c:v>5.2169000000000011E-4</c:v>
                </c:pt>
                <c:pt idx="23517">
                  <c:v>5.2169000000000011E-4</c:v>
                </c:pt>
                <c:pt idx="23518">
                  <c:v>5.2668000000000007E-4</c:v>
                </c:pt>
                <c:pt idx="23519">
                  <c:v>5.1170999999999996E-4</c:v>
                </c:pt>
                <c:pt idx="23520">
                  <c:v>5.1422000000000013E-4</c:v>
                </c:pt>
                <c:pt idx="23521">
                  <c:v>5.2668000000000007E-4</c:v>
                </c:pt>
                <c:pt idx="23522">
                  <c:v>5.1795000000000009E-4</c:v>
                </c:pt>
                <c:pt idx="23523">
                  <c:v>5.1982000000000016E-4</c:v>
                </c:pt>
                <c:pt idx="23524">
                  <c:v>5.2418000000000018E-4</c:v>
                </c:pt>
                <c:pt idx="23525">
                  <c:v>5.2121000000000003E-4</c:v>
                </c:pt>
                <c:pt idx="23526">
                  <c:v>5.3167000000000015E-4</c:v>
                </c:pt>
                <c:pt idx="23527">
                  <c:v>5.1612000000000012E-4</c:v>
                </c:pt>
                <c:pt idx="23528">
                  <c:v>5.2185000000000013E-4</c:v>
                </c:pt>
                <c:pt idx="23529">
                  <c:v>5.1795000000000009E-4</c:v>
                </c:pt>
                <c:pt idx="23530">
                  <c:v>5.2668000000000007E-4</c:v>
                </c:pt>
                <c:pt idx="23531">
                  <c:v>5.2481000000000012E-4</c:v>
                </c:pt>
                <c:pt idx="23532">
                  <c:v>5.2855000000000014E-4</c:v>
                </c:pt>
                <c:pt idx="23533">
                  <c:v>5.191900000000001E-4</c:v>
                </c:pt>
                <c:pt idx="23534">
                  <c:v>5.1608000000000003E-4</c:v>
                </c:pt>
                <c:pt idx="23535">
                  <c:v>5.2630000000000016E-4</c:v>
                </c:pt>
                <c:pt idx="23536">
                  <c:v>5.2543000000000012E-4</c:v>
                </c:pt>
                <c:pt idx="23537">
                  <c:v>5.3479000000000016E-4</c:v>
                </c:pt>
                <c:pt idx="23538">
                  <c:v>5.2231000000000011E-4</c:v>
                </c:pt>
                <c:pt idx="23539">
                  <c:v>5.3915000000000007E-4</c:v>
                </c:pt>
                <c:pt idx="23540">
                  <c:v>5.3520000000000011E-4</c:v>
                </c:pt>
                <c:pt idx="23541">
                  <c:v>5.2356000000000006E-4</c:v>
                </c:pt>
                <c:pt idx="23542">
                  <c:v>5.2757000000000021E-4</c:v>
                </c:pt>
                <c:pt idx="23543">
                  <c:v>5.2605000000000002E-4</c:v>
                </c:pt>
                <c:pt idx="23544">
                  <c:v>5.3041999999999998E-4</c:v>
                </c:pt>
                <c:pt idx="23545">
                  <c:v>5.0734000000000011E-4</c:v>
                </c:pt>
                <c:pt idx="23546">
                  <c:v>5.2231000000000011E-4</c:v>
                </c:pt>
                <c:pt idx="23547">
                  <c:v>5.2821000000000009E-4</c:v>
                </c:pt>
                <c:pt idx="23548">
                  <c:v>5.2793000000000024E-4</c:v>
                </c:pt>
                <c:pt idx="23549">
                  <c:v>5.2503000000000011E-4</c:v>
                </c:pt>
                <c:pt idx="23550">
                  <c:v>5.1548999999999996E-4</c:v>
                </c:pt>
                <c:pt idx="23551">
                  <c:v>5.2980000000000008E-4</c:v>
                </c:pt>
                <c:pt idx="23552">
                  <c:v>5.2231000000000011E-4</c:v>
                </c:pt>
                <c:pt idx="23553">
                  <c:v>5.2169000000000011E-4</c:v>
                </c:pt>
                <c:pt idx="23554">
                  <c:v>5.2855000000000014E-4</c:v>
                </c:pt>
                <c:pt idx="23555">
                  <c:v>5.2169000000000011E-4</c:v>
                </c:pt>
                <c:pt idx="23556">
                  <c:v>5.2356000000000006E-4</c:v>
                </c:pt>
                <c:pt idx="23557">
                  <c:v>5.1544999999999998E-4</c:v>
                </c:pt>
                <c:pt idx="23558">
                  <c:v>5.1612000000000012E-4</c:v>
                </c:pt>
                <c:pt idx="23559">
                  <c:v>5.3139000000000007E-4</c:v>
                </c:pt>
                <c:pt idx="23560">
                  <c:v>5.3853000000000006E-4</c:v>
                </c:pt>
                <c:pt idx="23561">
                  <c:v>5.2294000000000017E-4</c:v>
                </c:pt>
                <c:pt idx="23562">
                  <c:v>5.1732000000000015E-4</c:v>
                </c:pt>
                <c:pt idx="23563">
                  <c:v>5.1358000000000013E-4</c:v>
                </c:pt>
                <c:pt idx="23564">
                  <c:v>5.2481000000000012E-4</c:v>
                </c:pt>
                <c:pt idx="23565">
                  <c:v>5.1420000000000003E-4</c:v>
                </c:pt>
                <c:pt idx="23566">
                  <c:v>5.2169000000000011E-4</c:v>
                </c:pt>
                <c:pt idx="23567">
                  <c:v>5.2503000000000011E-4</c:v>
                </c:pt>
                <c:pt idx="23568">
                  <c:v>5.1670000000000004E-4</c:v>
                </c:pt>
                <c:pt idx="23569">
                  <c:v>5.2543000000000012E-4</c:v>
                </c:pt>
                <c:pt idx="23570">
                  <c:v>5.2356000000000006E-4</c:v>
                </c:pt>
                <c:pt idx="23571">
                  <c:v>5.2294000000000017E-4</c:v>
                </c:pt>
                <c:pt idx="23572">
                  <c:v>5.2605000000000002E-4</c:v>
                </c:pt>
                <c:pt idx="23573">
                  <c:v>5.2169000000000011E-4</c:v>
                </c:pt>
                <c:pt idx="23574">
                  <c:v>5.2439000000000012E-4</c:v>
                </c:pt>
                <c:pt idx="23575">
                  <c:v>5.2169000000000011E-4</c:v>
                </c:pt>
                <c:pt idx="23576">
                  <c:v>5.2693000000000011E-4</c:v>
                </c:pt>
                <c:pt idx="23577">
                  <c:v>5.2294000000000017E-4</c:v>
                </c:pt>
                <c:pt idx="23578">
                  <c:v>5.2312000000000018E-4</c:v>
                </c:pt>
                <c:pt idx="23579">
                  <c:v>5.2730000000000008E-4</c:v>
                </c:pt>
                <c:pt idx="23580">
                  <c:v>5.2605000000000002E-4</c:v>
                </c:pt>
                <c:pt idx="23581">
                  <c:v>5.2605000000000002E-4</c:v>
                </c:pt>
                <c:pt idx="23582">
                  <c:v>5.2980000000000008E-4</c:v>
                </c:pt>
                <c:pt idx="23583">
                  <c:v>5.1740000000000011E-4</c:v>
                </c:pt>
                <c:pt idx="23584">
                  <c:v>5.2566000000000006E-4</c:v>
                </c:pt>
                <c:pt idx="23585">
                  <c:v>5.2312000000000018E-4</c:v>
                </c:pt>
                <c:pt idx="23586">
                  <c:v>5.2294000000000017E-4</c:v>
                </c:pt>
                <c:pt idx="23587">
                  <c:v>5.1358000000000013E-4</c:v>
                </c:pt>
                <c:pt idx="23588">
                  <c:v>5.1982000000000016E-4</c:v>
                </c:pt>
                <c:pt idx="23589">
                  <c:v>5.2730000000000008E-4</c:v>
                </c:pt>
                <c:pt idx="23590">
                  <c:v>5.2169000000000011E-4</c:v>
                </c:pt>
                <c:pt idx="23591">
                  <c:v>5.2543000000000012E-4</c:v>
                </c:pt>
                <c:pt idx="23592">
                  <c:v>5.1795000000000009E-4</c:v>
                </c:pt>
                <c:pt idx="23593">
                  <c:v>5.5038000000000016E-4</c:v>
                </c:pt>
                <c:pt idx="23594">
                  <c:v>5.2566000000000006E-4</c:v>
                </c:pt>
                <c:pt idx="23595">
                  <c:v>5.2248000000000008E-4</c:v>
                </c:pt>
                <c:pt idx="23596">
                  <c:v>5.185700000000001E-4</c:v>
                </c:pt>
                <c:pt idx="23597">
                  <c:v>5.5412000000000007E-4</c:v>
                </c:pt>
                <c:pt idx="23598">
                  <c:v>5.2855000000000014E-4</c:v>
                </c:pt>
                <c:pt idx="23599">
                  <c:v>5.1485000000000007E-4</c:v>
                </c:pt>
                <c:pt idx="23600">
                  <c:v>5.2543000000000012E-4</c:v>
                </c:pt>
                <c:pt idx="23601">
                  <c:v>5.2294000000000017E-4</c:v>
                </c:pt>
                <c:pt idx="23602">
                  <c:v>5.2543000000000012E-4</c:v>
                </c:pt>
                <c:pt idx="23603">
                  <c:v>5.1982000000000016E-4</c:v>
                </c:pt>
                <c:pt idx="23604">
                  <c:v>5.2793000000000024E-4</c:v>
                </c:pt>
                <c:pt idx="23605">
                  <c:v>5.2418000000000018E-4</c:v>
                </c:pt>
                <c:pt idx="23606">
                  <c:v>5.2855000000000014E-4</c:v>
                </c:pt>
                <c:pt idx="23607">
                  <c:v>5.2503000000000011E-4</c:v>
                </c:pt>
                <c:pt idx="23608">
                  <c:v>5.2231000000000011E-4</c:v>
                </c:pt>
                <c:pt idx="23609">
                  <c:v>5.2605000000000002E-4</c:v>
                </c:pt>
                <c:pt idx="23610">
                  <c:v>5.2917000000000014E-4</c:v>
                </c:pt>
                <c:pt idx="23611">
                  <c:v>5.2980000000000008E-4</c:v>
                </c:pt>
                <c:pt idx="23612">
                  <c:v>5.2169000000000011E-4</c:v>
                </c:pt>
                <c:pt idx="23613">
                  <c:v>5.2356000000000006E-4</c:v>
                </c:pt>
                <c:pt idx="23614">
                  <c:v>5.2248000000000008E-4</c:v>
                </c:pt>
                <c:pt idx="23615">
                  <c:v>5.2107000000000011E-4</c:v>
                </c:pt>
                <c:pt idx="23616">
                  <c:v>5.2121000000000003E-4</c:v>
                </c:pt>
                <c:pt idx="23617">
                  <c:v>5.2044000000000016E-4</c:v>
                </c:pt>
                <c:pt idx="23618">
                  <c:v>5.1867000000000026E-4</c:v>
                </c:pt>
                <c:pt idx="23619">
                  <c:v>5.2543000000000012E-4</c:v>
                </c:pt>
                <c:pt idx="23620">
                  <c:v>5.1483000000000008E-4</c:v>
                </c:pt>
                <c:pt idx="23621">
                  <c:v>5.2668000000000007E-4</c:v>
                </c:pt>
                <c:pt idx="23622">
                  <c:v>5.2376000000000007E-4</c:v>
                </c:pt>
                <c:pt idx="23623">
                  <c:v>5.2418000000000018E-4</c:v>
                </c:pt>
                <c:pt idx="23624">
                  <c:v>5.2605000000000002E-4</c:v>
                </c:pt>
                <c:pt idx="23625">
                  <c:v>5.2248000000000008E-4</c:v>
                </c:pt>
                <c:pt idx="23626">
                  <c:v>5.2044000000000016E-4</c:v>
                </c:pt>
                <c:pt idx="23627">
                  <c:v>5.2917000000000014E-4</c:v>
                </c:pt>
                <c:pt idx="23628">
                  <c:v>5.2605000000000002E-4</c:v>
                </c:pt>
                <c:pt idx="23629">
                  <c:v>5.2668000000000007E-4</c:v>
                </c:pt>
                <c:pt idx="23630">
                  <c:v>5.2356000000000006E-4</c:v>
                </c:pt>
                <c:pt idx="23631">
                  <c:v>5.2503000000000011E-4</c:v>
                </c:pt>
                <c:pt idx="23632">
                  <c:v>5.1732000000000015E-4</c:v>
                </c:pt>
                <c:pt idx="23633">
                  <c:v>5.2121000000000003E-4</c:v>
                </c:pt>
                <c:pt idx="23634">
                  <c:v>5.2730000000000008E-4</c:v>
                </c:pt>
                <c:pt idx="23635">
                  <c:v>5.2948000000000003E-4</c:v>
                </c:pt>
                <c:pt idx="23636">
                  <c:v>5.2058000000000009E-4</c:v>
                </c:pt>
                <c:pt idx="23637">
                  <c:v>5.1732000000000015E-4</c:v>
                </c:pt>
                <c:pt idx="23638">
                  <c:v>5.2312000000000018E-4</c:v>
                </c:pt>
                <c:pt idx="23639">
                  <c:v>5.2121000000000003E-4</c:v>
                </c:pt>
                <c:pt idx="23640">
                  <c:v>5.0922000000000012E-4</c:v>
                </c:pt>
                <c:pt idx="23641">
                  <c:v>5.2730000000000008E-4</c:v>
                </c:pt>
                <c:pt idx="23642">
                  <c:v>5.2980000000000008E-4</c:v>
                </c:pt>
                <c:pt idx="23643">
                  <c:v>5.1795000000000009E-4</c:v>
                </c:pt>
                <c:pt idx="23644">
                  <c:v>5.2668000000000007E-4</c:v>
                </c:pt>
                <c:pt idx="23645">
                  <c:v>5.2566000000000006E-4</c:v>
                </c:pt>
                <c:pt idx="23646">
                  <c:v>4.9799000000000013E-4</c:v>
                </c:pt>
                <c:pt idx="23647">
                  <c:v>5.2044000000000016E-4</c:v>
                </c:pt>
                <c:pt idx="23648">
                  <c:v>5.3853000000000006E-4</c:v>
                </c:pt>
                <c:pt idx="23649">
                  <c:v>4.9578000000000014E-4</c:v>
                </c:pt>
                <c:pt idx="23650">
                  <c:v>5.2855000000000014E-4</c:v>
                </c:pt>
                <c:pt idx="23651">
                  <c:v>5.2730000000000008E-4</c:v>
                </c:pt>
                <c:pt idx="23652">
                  <c:v>5.2107000000000011E-4</c:v>
                </c:pt>
                <c:pt idx="23653">
                  <c:v>5.2185000000000013E-4</c:v>
                </c:pt>
                <c:pt idx="23654">
                  <c:v>5.2294000000000017E-4</c:v>
                </c:pt>
                <c:pt idx="23655">
                  <c:v>5.1676000000000001E-4</c:v>
                </c:pt>
                <c:pt idx="23656">
                  <c:v>5.2294000000000017E-4</c:v>
                </c:pt>
                <c:pt idx="23657">
                  <c:v>5.2312000000000018E-4</c:v>
                </c:pt>
                <c:pt idx="23658">
                  <c:v>5.2376000000000007E-4</c:v>
                </c:pt>
                <c:pt idx="23659">
                  <c:v>5.2231000000000011E-4</c:v>
                </c:pt>
                <c:pt idx="23660">
                  <c:v>5.2418000000000018E-4</c:v>
                </c:pt>
                <c:pt idx="23661">
                  <c:v>5.3104000000000009E-4</c:v>
                </c:pt>
                <c:pt idx="23662">
                  <c:v>5.2231000000000011E-4</c:v>
                </c:pt>
                <c:pt idx="23663">
                  <c:v>5.2481000000000012E-4</c:v>
                </c:pt>
                <c:pt idx="23664">
                  <c:v>5.3104000000000009E-4</c:v>
                </c:pt>
                <c:pt idx="23665">
                  <c:v>5.2121000000000003E-4</c:v>
                </c:pt>
                <c:pt idx="23666">
                  <c:v>5.2793000000000024E-4</c:v>
                </c:pt>
                <c:pt idx="23667">
                  <c:v>5.2821000000000009E-4</c:v>
                </c:pt>
                <c:pt idx="23668">
                  <c:v>5.1358000000000013E-4</c:v>
                </c:pt>
                <c:pt idx="23669">
                  <c:v>5.2107000000000011E-4</c:v>
                </c:pt>
                <c:pt idx="23670">
                  <c:v>5.2248000000000008E-4</c:v>
                </c:pt>
                <c:pt idx="23671">
                  <c:v>5.2376000000000007E-4</c:v>
                </c:pt>
                <c:pt idx="23672">
                  <c:v>5.335400000000001E-4</c:v>
                </c:pt>
                <c:pt idx="23673">
                  <c:v>5.2630000000000016E-4</c:v>
                </c:pt>
                <c:pt idx="23674">
                  <c:v>5.2481000000000012E-4</c:v>
                </c:pt>
                <c:pt idx="23675">
                  <c:v>5.2439000000000012E-4</c:v>
                </c:pt>
                <c:pt idx="23676">
                  <c:v>5.2481000000000012E-4</c:v>
                </c:pt>
                <c:pt idx="23677">
                  <c:v>5.2668000000000007E-4</c:v>
                </c:pt>
                <c:pt idx="23678">
                  <c:v>5.2980000000000008E-4</c:v>
                </c:pt>
                <c:pt idx="23679">
                  <c:v>5.2376000000000007E-4</c:v>
                </c:pt>
                <c:pt idx="23680">
                  <c:v>5.3229000000000004E-4</c:v>
                </c:pt>
                <c:pt idx="23681">
                  <c:v>5.2503000000000011E-4</c:v>
                </c:pt>
                <c:pt idx="23682">
                  <c:v>5.2917000000000014E-4</c:v>
                </c:pt>
                <c:pt idx="23683">
                  <c:v>5.2884000000000015E-4</c:v>
                </c:pt>
                <c:pt idx="23684">
                  <c:v>5.2543000000000012E-4</c:v>
                </c:pt>
                <c:pt idx="23685">
                  <c:v>5.2980000000000008E-4</c:v>
                </c:pt>
                <c:pt idx="23686">
                  <c:v>5.3416000000000021E-4</c:v>
                </c:pt>
                <c:pt idx="23687">
                  <c:v>5.1676000000000001E-4</c:v>
                </c:pt>
                <c:pt idx="23688">
                  <c:v>5.3104000000000009E-4</c:v>
                </c:pt>
                <c:pt idx="23689">
                  <c:v>5.2169000000000011E-4</c:v>
                </c:pt>
                <c:pt idx="23690">
                  <c:v>5.2107000000000011E-4</c:v>
                </c:pt>
                <c:pt idx="23691">
                  <c:v>5.2356000000000006E-4</c:v>
                </c:pt>
                <c:pt idx="23692">
                  <c:v>5.2185000000000013E-4</c:v>
                </c:pt>
                <c:pt idx="23693">
                  <c:v>5.2793000000000024E-4</c:v>
                </c:pt>
                <c:pt idx="23694">
                  <c:v>5.191900000000001E-4</c:v>
                </c:pt>
                <c:pt idx="23695">
                  <c:v>5.1994000000000009E-4</c:v>
                </c:pt>
                <c:pt idx="23696">
                  <c:v>5.2044000000000016E-4</c:v>
                </c:pt>
                <c:pt idx="23697">
                  <c:v>5.1732000000000015E-4</c:v>
                </c:pt>
                <c:pt idx="23698">
                  <c:v>5.2503000000000011E-4</c:v>
                </c:pt>
                <c:pt idx="23699">
                  <c:v>5.191900000000001E-4</c:v>
                </c:pt>
                <c:pt idx="23700">
                  <c:v>5.1670000000000004E-4</c:v>
                </c:pt>
                <c:pt idx="23701">
                  <c:v>5.2668000000000007E-4</c:v>
                </c:pt>
                <c:pt idx="23702">
                  <c:v>5.2418000000000018E-4</c:v>
                </c:pt>
                <c:pt idx="23703">
                  <c:v>5.3041999999999998E-4</c:v>
                </c:pt>
                <c:pt idx="23704">
                  <c:v>5.2980000000000008E-4</c:v>
                </c:pt>
                <c:pt idx="23705">
                  <c:v>5.2231000000000011E-4</c:v>
                </c:pt>
                <c:pt idx="23706">
                  <c:v>5.2294000000000017E-4</c:v>
                </c:pt>
                <c:pt idx="23707">
                  <c:v>5.2630000000000016E-4</c:v>
                </c:pt>
                <c:pt idx="23708">
                  <c:v>5.1795000000000009E-4</c:v>
                </c:pt>
                <c:pt idx="23709">
                  <c:v>5.191900000000001E-4</c:v>
                </c:pt>
                <c:pt idx="23710">
                  <c:v>5.2730000000000008E-4</c:v>
                </c:pt>
                <c:pt idx="23711">
                  <c:v>5.2917000000000014E-4</c:v>
                </c:pt>
                <c:pt idx="23712">
                  <c:v>5.2630000000000016E-4</c:v>
                </c:pt>
                <c:pt idx="23713">
                  <c:v>5.2418000000000018E-4</c:v>
                </c:pt>
                <c:pt idx="23714">
                  <c:v>5.2356000000000006E-4</c:v>
                </c:pt>
                <c:pt idx="23715">
                  <c:v>5.2231000000000011E-4</c:v>
                </c:pt>
                <c:pt idx="23716">
                  <c:v>5.2248000000000008E-4</c:v>
                </c:pt>
                <c:pt idx="23717">
                  <c:v>5.2169000000000011E-4</c:v>
                </c:pt>
                <c:pt idx="23718">
                  <c:v>5.3041999999999998E-4</c:v>
                </c:pt>
                <c:pt idx="23719">
                  <c:v>5.2231000000000011E-4</c:v>
                </c:pt>
                <c:pt idx="23720">
                  <c:v>5.191900000000001E-4</c:v>
                </c:pt>
                <c:pt idx="23721">
                  <c:v>5.2356000000000006E-4</c:v>
                </c:pt>
                <c:pt idx="23722">
                  <c:v>5.1608000000000003E-4</c:v>
                </c:pt>
                <c:pt idx="23723">
                  <c:v>5.2821000000000009E-4</c:v>
                </c:pt>
                <c:pt idx="23724">
                  <c:v>5.2356000000000006E-4</c:v>
                </c:pt>
                <c:pt idx="23725">
                  <c:v>5.2917000000000014E-4</c:v>
                </c:pt>
                <c:pt idx="23726">
                  <c:v>5.3167000000000015E-4</c:v>
                </c:pt>
                <c:pt idx="23727">
                  <c:v>5.2566000000000006E-4</c:v>
                </c:pt>
                <c:pt idx="23728">
                  <c:v>5.2294000000000017E-4</c:v>
                </c:pt>
                <c:pt idx="23729">
                  <c:v>5.2418000000000018E-4</c:v>
                </c:pt>
                <c:pt idx="23730">
                  <c:v>5.2730000000000008E-4</c:v>
                </c:pt>
                <c:pt idx="23731">
                  <c:v>5.2730000000000008E-4</c:v>
                </c:pt>
                <c:pt idx="23732">
                  <c:v>5.2543000000000012E-4</c:v>
                </c:pt>
                <c:pt idx="23733">
                  <c:v>5.2884000000000015E-4</c:v>
                </c:pt>
                <c:pt idx="23734">
                  <c:v>5.1982000000000016E-4</c:v>
                </c:pt>
                <c:pt idx="23735">
                  <c:v>5.2543000000000012E-4</c:v>
                </c:pt>
                <c:pt idx="23736">
                  <c:v>5.2044000000000016E-4</c:v>
                </c:pt>
                <c:pt idx="23737">
                  <c:v>5.2605000000000002E-4</c:v>
                </c:pt>
                <c:pt idx="23738">
                  <c:v>5.2605000000000002E-4</c:v>
                </c:pt>
                <c:pt idx="23739">
                  <c:v>5.2481000000000012E-4</c:v>
                </c:pt>
                <c:pt idx="23740">
                  <c:v>5.185700000000001E-4</c:v>
                </c:pt>
                <c:pt idx="23741">
                  <c:v>5.358400000000001E-4</c:v>
                </c:pt>
                <c:pt idx="23742">
                  <c:v>5.2481000000000012E-4</c:v>
                </c:pt>
                <c:pt idx="23743">
                  <c:v>5.2503000000000011E-4</c:v>
                </c:pt>
                <c:pt idx="23744">
                  <c:v>5.2855000000000014E-4</c:v>
                </c:pt>
                <c:pt idx="23745">
                  <c:v>5.2418000000000018E-4</c:v>
                </c:pt>
                <c:pt idx="23746">
                  <c:v>5.3479000000000016E-4</c:v>
                </c:pt>
                <c:pt idx="23747">
                  <c:v>5.3104000000000009E-4</c:v>
                </c:pt>
                <c:pt idx="23748">
                  <c:v>5.2948000000000003E-4</c:v>
                </c:pt>
                <c:pt idx="23749">
                  <c:v>5.3041999999999998E-4</c:v>
                </c:pt>
                <c:pt idx="23750">
                  <c:v>5.3479000000000016E-4</c:v>
                </c:pt>
                <c:pt idx="23751">
                  <c:v>5.3291000000000015E-4</c:v>
                </c:pt>
                <c:pt idx="23752">
                  <c:v>5.2503000000000011E-4</c:v>
                </c:pt>
                <c:pt idx="23753">
                  <c:v>5.1544999999999998E-4</c:v>
                </c:pt>
                <c:pt idx="23754">
                  <c:v>5.2605000000000002E-4</c:v>
                </c:pt>
                <c:pt idx="23755">
                  <c:v>5.1867000000000026E-4</c:v>
                </c:pt>
                <c:pt idx="23756">
                  <c:v>5.2980000000000008E-4</c:v>
                </c:pt>
                <c:pt idx="23757">
                  <c:v>5.2543000000000012E-4</c:v>
                </c:pt>
                <c:pt idx="23758">
                  <c:v>5.2855000000000014E-4</c:v>
                </c:pt>
                <c:pt idx="23759">
                  <c:v>5.2630000000000016E-4</c:v>
                </c:pt>
                <c:pt idx="23760">
                  <c:v>5.185700000000001E-4</c:v>
                </c:pt>
                <c:pt idx="23761">
                  <c:v>5.2730000000000008E-4</c:v>
                </c:pt>
                <c:pt idx="23762">
                  <c:v>5.2693000000000011E-4</c:v>
                </c:pt>
                <c:pt idx="23763">
                  <c:v>5.2730000000000008E-4</c:v>
                </c:pt>
                <c:pt idx="23764">
                  <c:v>5.2418000000000018E-4</c:v>
                </c:pt>
                <c:pt idx="23765">
                  <c:v>5.3075000000000008E-4</c:v>
                </c:pt>
                <c:pt idx="23766">
                  <c:v>5.2757000000000021E-4</c:v>
                </c:pt>
                <c:pt idx="23767">
                  <c:v>5.1233000000000008E-4</c:v>
                </c:pt>
                <c:pt idx="23768">
                  <c:v>5.2980000000000008E-4</c:v>
                </c:pt>
                <c:pt idx="23769">
                  <c:v>5.3291000000000015E-4</c:v>
                </c:pt>
                <c:pt idx="23770">
                  <c:v>5.2980000000000008E-4</c:v>
                </c:pt>
                <c:pt idx="23771">
                  <c:v>5.2855000000000014E-4</c:v>
                </c:pt>
                <c:pt idx="23772">
                  <c:v>5.3139000000000007E-4</c:v>
                </c:pt>
                <c:pt idx="23773">
                  <c:v>5.3229000000000004E-4</c:v>
                </c:pt>
                <c:pt idx="23774">
                  <c:v>5.2294000000000017E-4</c:v>
                </c:pt>
                <c:pt idx="23775">
                  <c:v>5.1732000000000015E-4</c:v>
                </c:pt>
                <c:pt idx="23776">
                  <c:v>5.1420000000000003E-4</c:v>
                </c:pt>
                <c:pt idx="23777">
                  <c:v>5.3728000000000011E-4</c:v>
                </c:pt>
                <c:pt idx="23778">
                  <c:v>5.2543000000000012E-4</c:v>
                </c:pt>
                <c:pt idx="23779">
                  <c:v>5.3104000000000009E-4</c:v>
                </c:pt>
                <c:pt idx="23780">
                  <c:v>5.2730000000000008E-4</c:v>
                </c:pt>
                <c:pt idx="23781">
                  <c:v>5.2058000000000009E-4</c:v>
                </c:pt>
                <c:pt idx="23782">
                  <c:v>5.4919000000000018E-4</c:v>
                </c:pt>
                <c:pt idx="23783">
                  <c:v>5.3167000000000015E-4</c:v>
                </c:pt>
                <c:pt idx="23784">
                  <c:v>5.4726000000000015E-4</c:v>
                </c:pt>
                <c:pt idx="23785">
                  <c:v>5.2543000000000012E-4</c:v>
                </c:pt>
                <c:pt idx="23786">
                  <c:v>5.2312000000000018E-4</c:v>
                </c:pt>
                <c:pt idx="23787">
                  <c:v>5.2693000000000011E-4</c:v>
                </c:pt>
                <c:pt idx="23788">
                  <c:v>5.3229000000000004E-4</c:v>
                </c:pt>
                <c:pt idx="23789">
                  <c:v>5.2884000000000015E-4</c:v>
                </c:pt>
                <c:pt idx="23790">
                  <c:v>5.2630000000000016E-4</c:v>
                </c:pt>
                <c:pt idx="23791">
                  <c:v>5.4539000000000009E-4</c:v>
                </c:pt>
                <c:pt idx="23792">
                  <c:v>5.2793000000000024E-4</c:v>
                </c:pt>
                <c:pt idx="23793">
                  <c:v>5.2730000000000008E-4</c:v>
                </c:pt>
                <c:pt idx="23794">
                  <c:v>5.2605000000000002E-4</c:v>
                </c:pt>
                <c:pt idx="23795">
                  <c:v>5.3104000000000009E-4</c:v>
                </c:pt>
                <c:pt idx="23796">
                  <c:v>5.335400000000001E-4</c:v>
                </c:pt>
                <c:pt idx="23797">
                  <c:v>5.3902000000000008E-4</c:v>
                </c:pt>
                <c:pt idx="23798">
                  <c:v>5.2855000000000014E-4</c:v>
                </c:pt>
                <c:pt idx="23799">
                  <c:v>5.2356000000000006E-4</c:v>
                </c:pt>
                <c:pt idx="23800">
                  <c:v>5.2793000000000024E-4</c:v>
                </c:pt>
                <c:pt idx="23801">
                  <c:v>5.2793000000000024E-4</c:v>
                </c:pt>
                <c:pt idx="23802">
                  <c:v>5.2668000000000007E-4</c:v>
                </c:pt>
                <c:pt idx="23803">
                  <c:v>5.2693000000000011E-4</c:v>
                </c:pt>
                <c:pt idx="23804">
                  <c:v>5.2376000000000007E-4</c:v>
                </c:pt>
                <c:pt idx="23805">
                  <c:v>5.2294000000000017E-4</c:v>
                </c:pt>
                <c:pt idx="23806">
                  <c:v>5.2668000000000007E-4</c:v>
                </c:pt>
                <c:pt idx="23807">
                  <c:v>5.2481000000000012E-4</c:v>
                </c:pt>
                <c:pt idx="23808">
                  <c:v>5.3104000000000009E-4</c:v>
                </c:pt>
                <c:pt idx="23809">
                  <c:v>5.4601000000000009E-4</c:v>
                </c:pt>
                <c:pt idx="23810">
                  <c:v>5.1670000000000004E-4</c:v>
                </c:pt>
                <c:pt idx="23811">
                  <c:v>5.3790000000000012E-4</c:v>
                </c:pt>
                <c:pt idx="23812">
                  <c:v>5.3479000000000016E-4</c:v>
                </c:pt>
                <c:pt idx="23813">
                  <c:v>5.2294000000000017E-4</c:v>
                </c:pt>
                <c:pt idx="23814">
                  <c:v>5.2044000000000016E-4</c:v>
                </c:pt>
                <c:pt idx="23815">
                  <c:v>5.2730000000000008E-4</c:v>
                </c:pt>
                <c:pt idx="23816">
                  <c:v>5.2605000000000002E-4</c:v>
                </c:pt>
                <c:pt idx="23817">
                  <c:v>5.2821000000000009E-4</c:v>
                </c:pt>
                <c:pt idx="23818">
                  <c:v>5.185700000000001E-4</c:v>
                </c:pt>
                <c:pt idx="23819">
                  <c:v>5.2185000000000013E-4</c:v>
                </c:pt>
                <c:pt idx="23820">
                  <c:v>5.191900000000001E-4</c:v>
                </c:pt>
                <c:pt idx="23821">
                  <c:v>5.2948000000000003E-4</c:v>
                </c:pt>
                <c:pt idx="23822">
                  <c:v>5.2169000000000011E-4</c:v>
                </c:pt>
                <c:pt idx="23823">
                  <c:v>5.2439000000000012E-4</c:v>
                </c:pt>
                <c:pt idx="23824">
                  <c:v>5.2418000000000018E-4</c:v>
                </c:pt>
                <c:pt idx="23825">
                  <c:v>5.2980000000000008E-4</c:v>
                </c:pt>
                <c:pt idx="23826">
                  <c:v>5.3167000000000015E-4</c:v>
                </c:pt>
                <c:pt idx="23827">
                  <c:v>5.2884000000000015E-4</c:v>
                </c:pt>
                <c:pt idx="23828">
                  <c:v>5.3229000000000004E-4</c:v>
                </c:pt>
                <c:pt idx="23829">
                  <c:v>5.3167000000000015E-4</c:v>
                </c:pt>
                <c:pt idx="23830">
                  <c:v>5.191900000000001E-4</c:v>
                </c:pt>
                <c:pt idx="23831">
                  <c:v>5.2693000000000011E-4</c:v>
                </c:pt>
                <c:pt idx="23832">
                  <c:v>5.2248000000000008E-4</c:v>
                </c:pt>
                <c:pt idx="23833">
                  <c:v>5.2248000000000008E-4</c:v>
                </c:pt>
                <c:pt idx="23834">
                  <c:v>5.2855000000000014E-4</c:v>
                </c:pt>
                <c:pt idx="23835">
                  <c:v>5.2948000000000003E-4</c:v>
                </c:pt>
                <c:pt idx="23836">
                  <c:v>5.2418000000000018E-4</c:v>
                </c:pt>
                <c:pt idx="23837">
                  <c:v>5.2481000000000012E-4</c:v>
                </c:pt>
                <c:pt idx="23838">
                  <c:v>5.2884000000000015E-4</c:v>
                </c:pt>
                <c:pt idx="23839">
                  <c:v>5.2481000000000012E-4</c:v>
                </c:pt>
                <c:pt idx="23840">
                  <c:v>5.2481000000000012E-4</c:v>
                </c:pt>
                <c:pt idx="23841">
                  <c:v>5.2185000000000013E-4</c:v>
                </c:pt>
                <c:pt idx="23842">
                  <c:v>5.191900000000001E-4</c:v>
                </c:pt>
                <c:pt idx="23843">
                  <c:v>5.2605000000000002E-4</c:v>
                </c:pt>
                <c:pt idx="23844">
                  <c:v>5.2169000000000011E-4</c:v>
                </c:pt>
                <c:pt idx="23845">
                  <c:v>5.2543000000000012E-4</c:v>
                </c:pt>
                <c:pt idx="23846">
                  <c:v>5.2058000000000009E-4</c:v>
                </c:pt>
                <c:pt idx="23847">
                  <c:v>5.2948000000000003E-4</c:v>
                </c:pt>
                <c:pt idx="23848">
                  <c:v>5.2668000000000007E-4</c:v>
                </c:pt>
                <c:pt idx="23849">
                  <c:v>5.2107000000000011E-4</c:v>
                </c:pt>
                <c:pt idx="23850">
                  <c:v>5.2757000000000021E-4</c:v>
                </c:pt>
                <c:pt idx="23851">
                  <c:v>5.3167000000000015E-4</c:v>
                </c:pt>
                <c:pt idx="23852">
                  <c:v>5.3416000000000021E-4</c:v>
                </c:pt>
                <c:pt idx="23853">
                  <c:v>5.2418000000000018E-4</c:v>
                </c:pt>
                <c:pt idx="23854">
                  <c:v>5.2793000000000024E-4</c:v>
                </c:pt>
                <c:pt idx="23855">
                  <c:v>5.2605000000000002E-4</c:v>
                </c:pt>
                <c:pt idx="23856">
                  <c:v>5.3393000000000017E-4</c:v>
                </c:pt>
                <c:pt idx="23857">
                  <c:v>5.2980000000000008E-4</c:v>
                </c:pt>
                <c:pt idx="23858">
                  <c:v>5.3853000000000006E-4</c:v>
                </c:pt>
                <c:pt idx="23859">
                  <c:v>5.191900000000001E-4</c:v>
                </c:pt>
                <c:pt idx="23860">
                  <c:v>5.1732000000000015E-4</c:v>
                </c:pt>
                <c:pt idx="23861">
                  <c:v>5.1982000000000016E-4</c:v>
                </c:pt>
                <c:pt idx="23862">
                  <c:v>5.2980000000000008E-4</c:v>
                </c:pt>
                <c:pt idx="23863">
                  <c:v>5.1982000000000016E-4</c:v>
                </c:pt>
                <c:pt idx="23864">
                  <c:v>5.2630000000000016E-4</c:v>
                </c:pt>
                <c:pt idx="23865">
                  <c:v>5.3167000000000015E-4</c:v>
                </c:pt>
                <c:pt idx="23866">
                  <c:v>5.3104000000000009E-4</c:v>
                </c:pt>
                <c:pt idx="23867">
                  <c:v>5.2439000000000012E-4</c:v>
                </c:pt>
                <c:pt idx="23868">
                  <c:v>5.2503000000000011E-4</c:v>
                </c:pt>
                <c:pt idx="23869">
                  <c:v>5.3416000000000021E-4</c:v>
                </c:pt>
                <c:pt idx="23870">
                  <c:v>5.2356000000000006E-4</c:v>
                </c:pt>
                <c:pt idx="23871">
                  <c:v>5.2294000000000017E-4</c:v>
                </c:pt>
                <c:pt idx="23872">
                  <c:v>5.2503000000000011E-4</c:v>
                </c:pt>
                <c:pt idx="23873">
                  <c:v>5.2044000000000016E-4</c:v>
                </c:pt>
                <c:pt idx="23874">
                  <c:v>5.2605000000000002E-4</c:v>
                </c:pt>
                <c:pt idx="23875">
                  <c:v>5.1982000000000016E-4</c:v>
                </c:pt>
                <c:pt idx="23876">
                  <c:v>5.185700000000001E-4</c:v>
                </c:pt>
                <c:pt idx="23877">
                  <c:v>5.2439000000000012E-4</c:v>
                </c:pt>
                <c:pt idx="23878">
                  <c:v>5.3393000000000017E-4</c:v>
                </c:pt>
                <c:pt idx="23879">
                  <c:v>5.3011000000000009E-4</c:v>
                </c:pt>
                <c:pt idx="23880">
                  <c:v>5.3041999999999998E-4</c:v>
                </c:pt>
                <c:pt idx="23881">
                  <c:v>5.2294000000000017E-4</c:v>
                </c:pt>
                <c:pt idx="23882">
                  <c:v>5.2605000000000002E-4</c:v>
                </c:pt>
                <c:pt idx="23883">
                  <c:v>5.3291000000000015E-4</c:v>
                </c:pt>
                <c:pt idx="23884">
                  <c:v>5.3075000000000008E-4</c:v>
                </c:pt>
                <c:pt idx="23885">
                  <c:v>5.2730000000000008E-4</c:v>
                </c:pt>
                <c:pt idx="23886">
                  <c:v>5.2231000000000011E-4</c:v>
                </c:pt>
                <c:pt idx="23887">
                  <c:v>5.3329000000000007E-4</c:v>
                </c:pt>
                <c:pt idx="23888">
                  <c:v>5.1670000000000004E-4</c:v>
                </c:pt>
                <c:pt idx="23889">
                  <c:v>5.2884000000000015E-4</c:v>
                </c:pt>
                <c:pt idx="23890">
                  <c:v>5.2730000000000008E-4</c:v>
                </c:pt>
                <c:pt idx="23891">
                  <c:v>5.2248000000000008E-4</c:v>
                </c:pt>
                <c:pt idx="23892">
                  <c:v>5.2044000000000016E-4</c:v>
                </c:pt>
                <c:pt idx="23893">
                  <c:v>5.2980000000000008E-4</c:v>
                </c:pt>
                <c:pt idx="23894">
                  <c:v>5.3790000000000012E-4</c:v>
                </c:pt>
                <c:pt idx="23895">
                  <c:v>5.2418000000000018E-4</c:v>
                </c:pt>
                <c:pt idx="23896">
                  <c:v>5.2107000000000011E-4</c:v>
                </c:pt>
                <c:pt idx="23897">
                  <c:v>5.2107000000000011E-4</c:v>
                </c:pt>
                <c:pt idx="23898">
                  <c:v>5.1982000000000016E-4</c:v>
                </c:pt>
                <c:pt idx="23899">
                  <c:v>5.3011000000000009E-4</c:v>
                </c:pt>
                <c:pt idx="23900">
                  <c:v>5.2980000000000008E-4</c:v>
                </c:pt>
                <c:pt idx="23901">
                  <c:v>5.2418000000000018E-4</c:v>
                </c:pt>
                <c:pt idx="23902">
                  <c:v>5.2730000000000008E-4</c:v>
                </c:pt>
                <c:pt idx="23903">
                  <c:v>5.2668000000000007E-4</c:v>
                </c:pt>
                <c:pt idx="23904">
                  <c:v>5.2730000000000008E-4</c:v>
                </c:pt>
                <c:pt idx="23905">
                  <c:v>5.2566000000000006E-4</c:v>
                </c:pt>
                <c:pt idx="23906">
                  <c:v>5.3075000000000008E-4</c:v>
                </c:pt>
                <c:pt idx="23907">
                  <c:v>5.2948000000000003E-4</c:v>
                </c:pt>
                <c:pt idx="23908">
                  <c:v>5.2668000000000007E-4</c:v>
                </c:pt>
                <c:pt idx="23909">
                  <c:v>5.2948000000000003E-4</c:v>
                </c:pt>
                <c:pt idx="23910">
                  <c:v>5.2294000000000017E-4</c:v>
                </c:pt>
                <c:pt idx="23911">
                  <c:v>5.2980000000000008E-4</c:v>
                </c:pt>
                <c:pt idx="23912">
                  <c:v>5.3291000000000015E-4</c:v>
                </c:pt>
                <c:pt idx="23913">
                  <c:v>5.3229000000000004E-4</c:v>
                </c:pt>
                <c:pt idx="23914">
                  <c:v>5.3075000000000008E-4</c:v>
                </c:pt>
                <c:pt idx="23915">
                  <c:v>5.3167000000000015E-4</c:v>
                </c:pt>
                <c:pt idx="23916">
                  <c:v>5.335400000000001E-4</c:v>
                </c:pt>
                <c:pt idx="23917">
                  <c:v>5.2543000000000012E-4</c:v>
                </c:pt>
                <c:pt idx="23918">
                  <c:v>5.2503000000000011E-4</c:v>
                </c:pt>
                <c:pt idx="23919">
                  <c:v>5.2980000000000008E-4</c:v>
                </c:pt>
                <c:pt idx="23920">
                  <c:v>5.3416000000000021E-4</c:v>
                </c:pt>
                <c:pt idx="23921">
                  <c:v>5.2980000000000008E-4</c:v>
                </c:pt>
                <c:pt idx="23922">
                  <c:v>5.3541000000000005E-4</c:v>
                </c:pt>
                <c:pt idx="23923">
                  <c:v>5.4410000000000027E-4</c:v>
                </c:pt>
                <c:pt idx="23924">
                  <c:v>5.2730000000000008E-4</c:v>
                </c:pt>
                <c:pt idx="23925">
                  <c:v>5.2730000000000008E-4</c:v>
                </c:pt>
                <c:pt idx="23926">
                  <c:v>5.2917000000000014E-4</c:v>
                </c:pt>
                <c:pt idx="23927">
                  <c:v>5.2107000000000011E-4</c:v>
                </c:pt>
                <c:pt idx="23928">
                  <c:v>5.2044000000000016E-4</c:v>
                </c:pt>
                <c:pt idx="23929">
                  <c:v>5.2418000000000018E-4</c:v>
                </c:pt>
                <c:pt idx="23930">
                  <c:v>5.2356000000000006E-4</c:v>
                </c:pt>
                <c:pt idx="23931">
                  <c:v>5.2793000000000024E-4</c:v>
                </c:pt>
                <c:pt idx="23932">
                  <c:v>5.3202000000000013E-4</c:v>
                </c:pt>
                <c:pt idx="23933">
                  <c:v>5.2294000000000017E-4</c:v>
                </c:pt>
                <c:pt idx="23934">
                  <c:v>5.3329000000000007E-4</c:v>
                </c:pt>
                <c:pt idx="23935">
                  <c:v>5.2044000000000016E-4</c:v>
                </c:pt>
                <c:pt idx="23936">
                  <c:v>5.2481000000000012E-4</c:v>
                </c:pt>
                <c:pt idx="23937">
                  <c:v>5.5973000000000014E-4</c:v>
                </c:pt>
                <c:pt idx="23938">
                  <c:v>5.2439000000000012E-4</c:v>
                </c:pt>
                <c:pt idx="23939">
                  <c:v>5.2294000000000017E-4</c:v>
                </c:pt>
                <c:pt idx="23940">
                  <c:v>5.2294000000000017E-4</c:v>
                </c:pt>
                <c:pt idx="23941">
                  <c:v>5.2503000000000011E-4</c:v>
                </c:pt>
                <c:pt idx="23942">
                  <c:v>5.3457000000000016E-4</c:v>
                </c:pt>
                <c:pt idx="23943">
                  <c:v>5.4539000000000009E-4</c:v>
                </c:pt>
                <c:pt idx="23944">
                  <c:v>5.2821000000000009E-4</c:v>
                </c:pt>
                <c:pt idx="23945">
                  <c:v>5.2980000000000008E-4</c:v>
                </c:pt>
                <c:pt idx="23946">
                  <c:v>5.3266000000000012E-4</c:v>
                </c:pt>
                <c:pt idx="23947">
                  <c:v>5.2730000000000008E-4</c:v>
                </c:pt>
                <c:pt idx="23948">
                  <c:v>5.2917000000000014E-4</c:v>
                </c:pt>
                <c:pt idx="23949">
                  <c:v>5.2757000000000021E-4</c:v>
                </c:pt>
                <c:pt idx="23950">
                  <c:v>5.3479000000000016E-4</c:v>
                </c:pt>
                <c:pt idx="23951">
                  <c:v>5.3416000000000021E-4</c:v>
                </c:pt>
                <c:pt idx="23952">
                  <c:v>5.3104000000000009E-4</c:v>
                </c:pt>
                <c:pt idx="23953">
                  <c:v>5.2917000000000014E-4</c:v>
                </c:pt>
                <c:pt idx="23954">
                  <c:v>5.2793000000000024E-4</c:v>
                </c:pt>
                <c:pt idx="23955">
                  <c:v>5.2793000000000024E-4</c:v>
                </c:pt>
                <c:pt idx="23956">
                  <c:v>5.3011000000000009E-4</c:v>
                </c:pt>
                <c:pt idx="23957">
                  <c:v>5.3647000000000015E-4</c:v>
                </c:pt>
                <c:pt idx="23958">
                  <c:v>5.3075000000000008E-4</c:v>
                </c:pt>
                <c:pt idx="23959">
                  <c:v>5.4227000000000008E-4</c:v>
                </c:pt>
                <c:pt idx="23960">
                  <c:v>5.2294000000000017E-4</c:v>
                </c:pt>
                <c:pt idx="23961">
                  <c:v>5.2566000000000006E-4</c:v>
                </c:pt>
                <c:pt idx="23962">
                  <c:v>5.2543000000000012E-4</c:v>
                </c:pt>
                <c:pt idx="23963">
                  <c:v>5.2418000000000018E-4</c:v>
                </c:pt>
                <c:pt idx="23964">
                  <c:v>5.2693000000000011E-4</c:v>
                </c:pt>
                <c:pt idx="23965">
                  <c:v>5.2668000000000007E-4</c:v>
                </c:pt>
                <c:pt idx="23966">
                  <c:v>5.3479000000000016E-4</c:v>
                </c:pt>
                <c:pt idx="23967">
                  <c:v>5.3838000000000009E-4</c:v>
                </c:pt>
                <c:pt idx="23968">
                  <c:v>5.2980000000000008E-4</c:v>
                </c:pt>
                <c:pt idx="23969">
                  <c:v>5.2376000000000007E-4</c:v>
                </c:pt>
                <c:pt idx="23970">
                  <c:v>5.4102000000000013E-4</c:v>
                </c:pt>
                <c:pt idx="23971">
                  <c:v>5.1867000000000026E-4</c:v>
                </c:pt>
                <c:pt idx="23972">
                  <c:v>5.2481000000000012E-4</c:v>
                </c:pt>
                <c:pt idx="23973">
                  <c:v>5.2793000000000024E-4</c:v>
                </c:pt>
                <c:pt idx="23974">
                  <c:v>5.335400000000001E-4</c:v>
                </c:pt>
                <c:pt idx="23975">
                  <c:v>5.2668000000000007E-4</c:v>
                </c:pt>
                <c:pt idx="23976">
                  <c:v>5.2948000000000003E-4</c:v>
                </c:pt>
                <c:pt idx="23977">
                  <c:v>5.2730000000000008E-4</c:v>
                </c:pt>
                <c:pt idx="23978">
                  <c:v>5.3139000000000007E-4</c:v>
                </c:pt>
                <c:pt idx="23979">
                  <c:v>5.3977000000000007E-4</c:v>
                </c:pt>
                <c:pt idx="23980">
                  <c:v>5.3416000000000021E-4</c:v>
                </c:pt>
                <c:pt idx="23981">
                  <c:v>5.2294000000000017E-4</c:v>
                </c:pt>
                <c:pt idx="23982">
                  <c:v>5.3479000000000016E-4</c:v>
                </c:pt>
                <c:pt idx="23983">
                  <c:v>5.1795000000000009E-4</c:v>
                </c:pt>
                <c:pt idx="23984">
                  <c:v>5.2044000000000016E-4</c:v>
                </c:pt>
                <c:pt idx="23985">
                  <c:v>5.2668000000000007E-4</c:v>
                </c:pt>
                <c:pt idx="23986">
                  <c:v>5.2693000000000011E-4</c:v>
                </c:pt>
                <c:pt idx="23987">
                  <c:v>5.2730000000000008E-4</c:v>
                </c:pt>
                <c:pt idx="23988">
                  <c:v>5.2668000000000007E-4</c:v>
                </c:pt>
                <c:pt idx="23989">
                  <c:v>5.3520000000000011E-4</c:v>
                </c:pt>
                <c:pt idx="23990">
                  <c:v>5.2169000000000011E-4</c:v>
                </c:pt>
                <c:pt idx="23991">
                  <c:v>5.3139000000000007E-4</c:v>
                </c:pt>
                <c:pt idx="23992">
                  <c:v>5.4410000000000027E-4</c:v>
                </c:pt>
                <c:pt idx="23993">
                  <c:v>5.2231000000000011E-4</c:v>
                </c:pt>
                <c:pt idx="23994">
                  <c:v>5.3977000000000007E-4</c:v>
                </c:pt>
                <c:pt idx="23995">
                  <c:v>5.1929999999999999E-4</c:v>
                </c:pt>
                <c:pt idx="23996">
                  <c:v>5.485100000000001E-4</c:v>
                </c:pt>
                <c:pt idx="23997">
                  <c:v>5.3647000000000015E-4</c:v>
                </c:pt>
                <c:pt idx="23998">
                  <c:v>5.1483000000000008E-4</c:v>
                </c:pt>
                <c:pt idx="23999">
                  <c:v>5.4474000000000026E-4</c:v>
                </c:pt>
                <c:pt idx="24000">
                  <c:v>5.2543000000000012E-4</c:v>
                </c:pt>
                <c:pt idx="24001">
                  <c:v>5.2543000000000012E-4</c:v>
                </c:pt>
                <c:pt idx="24002">
                  <c:v>5.3902000000000008E-4</c:v>
                </c:pt>
                <c:pt idx="24003">
                  <c:v>5.191900000000001E-4</c:v>
                </c:pt>
                <c:pt idx="24004">
                  <c:v>5.2605000000000002E-4</c:v>
                </c:pt>
                <c:pt idx="24005">
                  <c:v>5.3075000000000008E-4</c:v>
                </c:pt>
                <c:pt idx="24006">
                  <c:v>5.3291000000000015E-4</c:v>
                </c:pt>
                <c:pt idx="24007">
                  <c:v>5.3011000000000009E-4</c:v>
                </c:pt>
                <c:pt idx="24008">
                  <c:v>5.2543000000000012E-4</c:v>
                </c:pt>
                <c:pt idx="24009">
                  <c:v>5.2980000000000008E-4</c:v>
                </c:pt>
                <c:pt idx="24010">
                  <c:v>5.2543000000000012E-4</c:v>
                </c:pt>
                <c:pt idx="24011">
                  <c:v>5.2418000000000018E-4</c:v>
                </c:pt>
                <c:pt idx="24012">
                  <c:v>5.2980000000000008E-4</c:v>
                </c:pt>
                <c:pt idx="24013">
                  <c:v>5.3416000000000021E-4</c:v>
                </c:pt>
                <c:pt idx="24014">
                  <c:v>5.3728000000000011E-4</c:v>
                </c:pt>
                <c:pt idx="24015">
                  <c:v>5.4664000000000015E-4</c:v>
                </c:pt>
                <c:pt idx="24016">
                  <c:v>5.3167000000000015E-4</c:v>
                </c:pt>
                <c:pt idx="24017">
                  <c:v>5.3011000000000009E-4</c:v>
                </c:pt>
                <c:pt idx="24018">
                  <c:v>5.3416000000000021E-4</c:v>
                </c:pt>
                <c:pt idx="24019">
                  <c:v>5.2793000000000024E-4</c:v>
                </c:pt>
                <c:pt idx="24020">
                  <c:v>5.2312000000000018E-4</c:v>
                </c:pt>
                <c:pt idx="24021">
                  <c:v>5.2668000000000007E-4</c:v>
                </c:pt>
                <c:pt idx="24022">
                  <c:v>5.3479000000000016E-4</c:v>
                </c:pt>
                <c:pt idx="24023">
                  <c:v>5.3075000000000008E-4</c:v>
                </c:pt>
                <c:pt idx="24024">
                  <c:v>5.3479000000000016E-4</c:v>
                </c:pt>
                <c:pt idx="24025">
                  <c:v>5.3479000000000016E-4</c:v>
                </c:pt>
                <c:pt idx="24026">
                  <c:v>5.2630000000000016E-4</c:v>
                </c:pt>
                <c:pt idx="24027">
                  <c:v>5.2107000000000011E-4</c:v>
                </c:pt>
                <c:pt idx="24028">
                  <c:v>5.2044000000000016E-4</c:v>
                </c:pt>
                <c:pt idx="24029">
                  <c:v>5.1612000000000012E-4</c:v>
                </c:pt>
                <c:pt idx="24030">
                  <c:v>5.185700000000001E-4</c:v>
                </c:pt>
                <c:pt idx="24031">
                  <c:v>5.2439000000000012E-4</c:v>
                </c:pt>
                <c:pt idx="24032">
                  <c:v>5.1982000000000016E-4</c:v>
                </c:pt>
                <c:pt idx="24033">
                  <c:v>5.2481000000000012E-4</c:v>
                </c:pt>
                <c:pt idx="24034">
                  <c:v>5.2185000000000013E-4</c:v>
                </c:pt>
                <c:pt idx="24035">
                  <c:v>5.1982000000000016E-4</c:v>
                </c:pt>
                <c:pt idx="24036">
                  <c:v>5.2058000000000009E-4</c:v>
                </c:pt>
                <c:pt idx="24037">
                  <c:v>5.1233000000000008E-4</c:v>
                </c:pt>
                <c:pt idx="24038">
                  <c:v>5.2248000000000008E-4</c:v>
                </c:pt>
                <c:pt idx="24039">
                  <c:v>5.1982000000000016E-4</c:v>
                </c:pt>
                <c:pt idx="24040">
                  <c:v>5.1732000000000015E-4</c:v>
                </c:pt>
                <c:pt idx="24041">
                  <c:v>5.2605000000000002E-4</c:v>
                </c:pt>
                <c:pt idx="24042">
                  <c:v>5.1982000000000016E-4</c:v>
                </c:pt>
                <c:pt idx="24043">
                  <c:v>5.2566000000000006E-4</c:v>
                </c:pt>
                <c:pt idx="24044">
                  <c:v>5.2481000000000012E-4</c:v>
                </c:pt>
                <c:pt idx="24045">
                  <c:v>5.3011000000000009E-4</c:v>
                </c:pt>
                <c:pt idx="24046">
                  <c:v>5.2231000000000011E-4</c:v>
                </c:pt>
                <c:pt idx="24047">
                  <c:v>5.2418000000000018E-4</c:v>
                </c:pt>
                <c:pt idx="24048">
                  <c:v>5.2917000000000014E-4</c:v>
                </c:pt>
                <c:pt idx="24049">
                  <c:v>5.2917000000000014E-4</c:v>
                </c:pt>
                <c:pt idx="24050">
                  <c:v>5.191900000000001E-4</c:v>
                </c:pt>
                <c:pt idx="24051">
                  <c:v>5.2566000000000006E-4</c:v>
                </c:pt>
                <c:pt idx="24052">
                  <c:v>5.2231000000000011E-4</c:v>
                </c:pt>
                <c:pt idx="24053">
                  <c:v>5.2668000000000007E-4</c:v>
                </c:pt>
                <c:pt idx="24054">
                  <c:v>5.1670000000000004E-4</c:v>
                </c:pt>
                <c:pt idx="24055">
                  <c:v>5.1483000000000008E-4</c:v>
                </c:pt>
                <c:pt idx="24056">
                  <c:v>5.2566000000000006E-4</c:v>
                </c:pt>
                <c:pt idx="24057">
                  <c:v>5.191900000000001E-4</c:v>
                </c:pt>
                <c:pt idx="24058">
                  <c:v>5.2231000000000011E-4</c:v>
                </c:pt>
                <c:pt idx="24059">
                  <c:v>5.2044000000000016E-4</c:v>
                </c:pt>
                <c:pt idx="24060">
                  <c:v>5.2855000000000014E-4</c:v>
                </c:pt>
                <c:pt idx="24061">
                  <c:v>5.2481000000000012E-4</c:v>
                </c:pt>
                <c:pt idx="24062">
                  <c:v>5.2757000000000021E-4</c:v>
                </c:pt>
                <c:pt idx="24063">
                  <c:v>5.1867000000000026E-4</c:v>
                </c:pt>
                <c:pt idx="24064">
                  <c:v>5.2693000000000011E-4</c:v>
                </c:pt>
                <c:pt idx="24065">
                  <c:v>5.3229000000000004E-4</c:v>
                </c:pt>
                <c:pt idx="24066">
                  <c:v>5.2605000000000002E-4</c:v>
                </c:pt>
                <c:pt idx="24067">
                  <c:v>5.2693000000000011E-4</c:v>
                </c:pt>
                <c:pt idx="24068">
                  <c:v>5.4289000000000008E-4</c:v>
                </c:pt>
                <c:pt idx="24069">
                  <c:v>5.2793000000000024E-4</c:v>
                </c:pt>
                <c:pt idx="24070">
                  <c:v>5.3479000000000016E-4</c:v>
                </c:pt>
                <c:pt idx="24071">
                  <c:v>5.1982000000000016E-4</c:v>
                </c:pt>
                <c:pt idx="24072">
                  <c:v>5.2169000000000011E-4</c:v>
                </c:pt>
                <c:pt idx="24073">
                  <c:v>5.2121000000000003E-4</c:v>
                </c:pt>
                <c:pt idx="24074">
                  <c:v>5.2917000000000014E-4</c:v>
                </c:pt>
                <c:pt idx="24075">
                  <c:v>5.2855000000000014E-4</c:v>
                </c:pt>
                <c:pt idx="24076">
                  <c:v>5.3329000000000007E-4</c:v>
                </c:pt>
                <c:pt idx="24077">
                  <c:v>5.2543000000000012E-4</c:v>
                </c:pt>
                <c:pt idx="24078">
                  <c:v>5.2543000000000012E-4</c:v>
                </c:pt>
                <c:pt idx="24079">
                  <c:v>5.2294000000000017E-4</c:v>
                </c:pt>
                <c:pt idx="24080">
                  <c:v>5.2630000000000016E-4</c:v>
                </c:pt>
                <c:pt idx="24081">
                  <c:v>5.3647000000000015E-4</c:v>
                </c:pt>
                <c:pt idx="24082">
                  <c:v>5.2566000000000006E-4</c:v>
                </c:pt>
                <c:pt idx="24083">
                  <c:v>5.2730000000000008E-4</c:v>
                </c:pt>
                <c:pt idx="24084">
                  <c:v>5.3291000000000015E-4</c:v>
                </c:pt>
                <c:pt idx="24085">
                  <c:v>5.1982000000000016E-4</c:v>
                </c:pt>
                <c:pt idx="24086">
                  <c:v>5.2730000000000008E-4</c:v>
                </c:pt>
                <c:pt idx="24087">
                  <c:v>5.2668000000000007E-4</c:v>
                </c:pt>
                <c:pt idx="24088">
                  <c:v>5.3041999999999998E-4</c:v>
                </c:pt>
                <c:pt idx="24089">
                  <c:v>5.2693000000000011E-4</c:v>
                </c:pt>
                <c:pt idx="24090">
                  <c:v>5.2107000000000011E-4</c:v>
                </c:pt>
                <c:pt idx="24091">
                  <c:v>5.358400000000001E-4</c:v>
                </c:pt>
                <c:pt idx="24092">
                  <c:v>5.3041999999999998E-4</c:v>
                </c:pt>
                <c:pt idx="24093">
                  <c:v>5.3104000000000009E-4</c:v>
                </c:pt>
                <c:pt idx="24094">
                  <c:v>5.2757000000000021E-4</c:v>
                </c:pt>
                <c:pt idx="24095">
                  <c:v>5.335400000000001E-4</c:v>
                </c:pt>
                <c:pt idx="24096">
                  <c:v>5.2418000000000018E-4</c:v>
                </c:pt>
                <c:pt idx="24097">
                  <c:v>5.3041999999999998E-4</c:v>
                </c:pt>
                <c:pt idx="24098">
                  <c:v>5.2917000000000014E-4</c:v>
                </c:pt>
                <c:pt idx="24099">
                  <c:v>5.2730000000000008E-4</c:v>
                </c:pt>
                <c:pt idx="24100">
                  <c:v>5.2481000000000012E-4</c:v>
                </c:pt>
                <c:pt idx="24101">
                  <c:v>5.2312000000000018E-4</c:v>
                </c:pt>
                <c:pt idx="24102">
                  <c:v>5.2730000000000008E-4</c:v>
                </c:pt>
                <c:pt idx="24103">
                  <c:v>5.2730000000000008E-4</c:v>
                </c:pt>
                <c:pt idx="24104">
                  <c:v>5.2730000000000008E-4</c:v>
                </c:pt>
                <c:pt idx="24105">
                  <c:v>5.3011000000000009E-4</c:v>
                </c:pt>
                <c:pt idx="24106">
                  <c:v>5.2793000000000024E-4</c:v>
                </c:pt>
                <c:pt idx="24107">
                  <c:v>5.2884000000000015E-4</c:v>
                </c:pt>
                <c:pt idx="24108">
                  <c:v>5.3167000000000015E-4</c:v>
                </c:pt>
                <c:pt idx="24109">
                  <c:v>5.2418000000000018E-4</c:v>
                </c:pt>
                <c:pt idx="24110">
                  <c:v>5.1612000000000012E-4</c:v>
                </c:pt>
                <c:pt idx="24111">
                  <c:v>5.2169000000000011E-4</c:v>
                </c:pt>
                <c:pt idx="24112">
                  <c:v>5.185700000000001E-4</c:v>
                </c:pt>
                <c:pt idx="24113">
                  <c:v>5.2668000000000007E-4</c:v>
                </c:pt>
                <c:pt idx="24114">
                  <c:v>5.2044000000000016E-4</c:v>
                </c:pt>
                <c:pt idx="24115">
                  <c:v>5.2376000000000007E-4</c:v>
                </c:pt>
                <c:pt idx="24116">
                  <c:v>5.2121000000000003E-4</c:v>
                </c:pt>
                <c:pt idx="24117">
                  <c:v>5.2668000000000007E-4</c:v>
                </c:pt>
                <c:pt idx="24118">
                  <c:v>5.2543000000000012E-4</c:v>
                </c:pt>
                <c:pt idx="24119">
                  <c:v>5.3167000000000015E-4</c:v>
                </c:pt>
                <c:pt idx="24120">
                  <c:v>5.2730000000000008E-4</c:v>
                </c:pt>
                <c:pt idx="24121">
                  <c:v>5.3977000000000007E-4</c:v>
                </c:pt>
                <c:pt idx="24122">
                  <c:v>5.2855000000000014E-4</c:v>
                </c:pt>
                <c:pt idx="24123">
                  <c:v>5.2693000000000011E-4</c:v>
                </c:pt>
                <c:pt idx="24124">
                  <c:v>5.3291000000000015E-4</c:v>
                </c:pt>
                <c:pt idx="24125">
                  <c:v>5.2418000000000018E-4</c:v>
                </c:pt>
                <c:pt idx="24126">
                  <c:v>5.2543000000000012E-4</c:v>
                </c:pt>
                <c:pt idx="24127">
                  <c:v>5.3075000000000008E-4</c:v>
                </c:pt>
                <c:pt idx="24128">
                  <c:v>5.2481000000000012E-4</c:v>
                </c:pt>
                <c:pt idx="24129">
                  <c:v>5.2917000000000014E-4</c:v>
                </c:pt>
                <c:pt idx="24130">
                  <c:v>5.1608000000000003E-4</c:v>
                </c:pt>
                <c:pt idx="24131">
                  <c:v>5.2169000000000011E-4</c:v>
                </c:pt>
                <c:pt idx="24132">
                  <c:v>5.2376000000000007E-4</c:v>
                </c:pt>
                <c:pt idx="24133">
                  <c:v>5.3041999999999998E-4</c:v>
                </c:pt>
                <c:pt idx="24134">
                  <c:v>5.3229000000000004E-4</c:v>
                </c:pt>
                <c:pt idx="24135">
                  <c:v>5.3416000000000021E-4</c:v>
                </c:pt>
                <c:pt idx="24136">
                  <c:v>5.2543000000000012E-4</c:v>
                </c:pt>
                <c:pt idx="24137">
                  <c:v>5.2855000000000014E-4</c:v>
                </c:pt>
                <c:pt idx="24138">
                  <c:v>5.335400000000001E-4</c:v>
                </c:pt>
                <c:pt idx="24139">
                  <c:v>5.2169000000000011E-4</c:v>
                </c:pt>
                <c:pt idx="24140">
                  <c:v>5.2481000000000012E-4</c:v>
                </c:pt>
                <c:pt idx="24141">
                  <c:v>5.2730000000000008E-4</c:v>
                </c:pt>
                <c:pt idx="24142">
                  <c:v>5.2884000000000015E-4</c:v>
                </c:pt>
                <c:pt idx="24143">
                  <c:v>5.2481000000000012E-4</c:v>
                </c:pt>
                <c:pt idx="24144">
                  <c:v>5.3041999999999998E-4</c:v>
                </c:pt>
                <c:pt idx="24145">
                  <c:v>5.3202000000000013E-4</c:v>
                </c:pt>
                <c:pt idx="24146">
                  <c:v>5.2917000000000014E-4</c:v>
                </c:pt>
                <c:pt idx="24147">
                  <c:v>5.2668000000000007E-4</c:v>
                </c:pt>
                <c:pt idx="24148">
                  <c:v>5.2980000000000008E-4</c:v>
                </c:pt>
                <c:pt idx="24149">
                  <c:v>5.3041999999999998E-4</c:v>
                </c:pt>
                <c:pt idx="24150">
                  <c:v>5.2855000000000014E-4</c:v>
                </c:pt>
                <c:pt idx="24151">
                  <c:v>5.1670000000000004E-4</c:v>
                </c:pt>
                <c:pt idx="24152">
                  <c:v>5.3139000000000007E-4</c:v>
                </c:pt>
                <c:pt idx="24153">
                  <c:v>5.335400000000001E-4</c:v>
                </c:pt>
                <c:pt idx="24154">
                  <c:v>5.2605000000000002E-4</c:v>
                </c:pt>
                <c:pt idx="24155">
                  <c:v>5.2605000000000002E-4</c:v>
                </c:pt>
                <c:pt idx="24156">
                  <c:v>5.3603000000000006E-4</c:v>
                </c:pt>
                <c:pt idx="24157">
                  <c:v>5.2481000000000012E-4</c:v>
                </c:pt>
                <c:pt idx="24158">
                  <c:v>5.3603000000000006E-4</c:v>
                </c:pt>
                <c:pt idx="24159">
                  <c:v>5.1994000000000009E-4</c:v>
                </c:pt>
                <c:pt idx="24160">
                  <c:v>5.3666000000000011E-4</c:v>
                </c:pt>
                <c:pt idx="24161">
                  <c:v>5.2185000000000013E-4</c:v>
                </c:pt>
                <c:pt idx="24162">
                  <c:v>5.2605000000000002E-4</c:v>
                </c:pt>
                <c:pt idx="24163">
                  <c:v>5.2169000000000011E-4</c:v>
                </c:pt>
                <c:pt idx="24164">
                  <c:v>5.2185000000000013E-4</c:v>
                </c:pt>
                <c:pt idx="24165">
                  <c:v>5.3416000000000021E-4</c:v>
                </c:pt>
                <c:pt idx="24166">
                  <c:v>5.2439000000000012E-4</c:v>
                </c:pt>
                <c:pt idx="24167">
                  <c:v>5.3167000000000015E-4</c:v>
                </c:pt>
                <c:pt idx="24168">
                  <c:v>5.3416000000000021E-4</c:v>
                </c:pt>
                <c:pt idx="24169">
                  <c:v>5.3728000000000011E-4</c:v>
                </c:pt>
                <c:pt idx="24170">
                  <c:v>5.2668000000000007E-4</c:v>
                </c:pt>
                <c:pt idx="24171">
                  <c:v>5.1994000000000009E-4</c:v>
                </c:pt>
                <c:pt idx="24172">
                  <c:v>5.2884000000000015E-4</c:v>
                </c:pt>
                <c:pt idx="24173">
                  <c:v>5.4220000000000006E-4</c:v>
                </c:pt>
                <c:pt idx="24174">
                  <c:v>5.3291000000000015E-4</c:v>
                </c:pt>
                <c:pt idx="24175">
                  <c:v>5.3479000000000016E-4</c:v>
                </c:pt>
                <c:pt idx="24176">
                  <c:v>5.3011000000000009E-4</c:v>
                </c:pt>
                <c:pt idx="24177">
                  <c:v>5.2418000000000018E-4</c:v>
                </c:pt>
                <c:pt idx="24178">
                  <c:v>5.2793000000000024E-4</c:v>
                </c:pt>
                <c:pt idx="24179">
                  <c:v>5.2693000000000011E-4</c:v>
                </c:pt>
                <c:pt idx="24180">
                  <c:v>5.2693000000000011E-4</c:v>
                </c:pt>
                <c:pt idx="24181">
                  <c:v>5.3416000000000021E-4</c:v>
                </c:pt>
                <c:pt idx="24182">
                  <c:v>5.2503000000000011E-4</c:v>
                </c:pt>
                <c:pt idx="24183">
                  <c:v>5.3838000000000009E-4</c:v>
                </c:pt>
                <c:pt idx="24184">
                  <c:v>5.2793000000000024E-4</c:v>
                </c:pt>
                <c:pt idx="24185">
                  <c:v>5.2418000000000018E-4</c:v>
                </c:pt>
                <c:pt idx="24186">
                  <c:v>5.3790000000000012E-4</c:v>
                </c:pt>
                <c:pt idx="24187">
                  <c:v>5.3266000000000012E-4</c:v>
                </c:pt>
                <c:pt idx="24188">
                  <c:v>5.3041999999999998E-4</c:v>
                </c:pt>
                <c:pt idx="24189">
                  <c:v>5.3541000000000005E-4</c:v>
                </c:pt>
                <c:pt idx="24190">
                  <c:v>5.3790000000000012E-4</c:v>
                </c:pt>
                <c:pt idx="24191">
                  <c:v>5.335400000000001E-4</c:v>
                </c:pt>
                <c:pt idx="24192">
                  <c:v>5.2917000000000014E-4</c:v>
                </c:pt>
                <c:pt idx="24193">
                  <c:v>5.2855000000000014E-4</c:v>
                </c:pt>
                <c:pt idx="24194">
                  <c:v>5.3416000000000021E-4</c:v>
                </c:pt>
                <c:pt idx="24195">
                  <c:v>5.3041999999999998E-4</c:v>
                </c:pt>
                <c:pt idx="24196">
                  <c:v>5.3011000000000009E-4</c:v>
                </c:pt>
                <c:pt idx="24197">
                  <c:v>5.2793000000000024E-4</c:v>
                </c:pt>
                <c:pt idx="24198">
                  <c:v>5.2630000000000016E-4</c:v>
                </c:pt>
                <c:pt idx="24199">
                  <c:v>5.2821000000000009E-4</c:v>
                </c:pt>
                <c:pt idx="24200">
                  <c:v>5.3479000000000016E-4</c:v>
                </c:pt>
                <c:pt idx="24201">
                  <c:v>5.2948000000000003E-4</c:v>
                </c:pt>
                <c:pt idx="24202">
                  <c:v>5.3728000000000011E-4</c:v>
                </c:pt>
                <c:pt idx="24203">
                  <c:v>5.3853000000000006E-4</c:v>
                </c:pt>
                <c:pt idx="24204">
                  <c:v>5.3853000000000006E-4</c:v>
                </c:pt>
                <c:pt idx="24205">
                  <c:v>5.4102000000000013E-4</c:v>
                </c:pt>
                <c:pt idx="24206">
                  <c:v>5.2980000000000008E-4</c:v>
                </c:pt>
                <c:pt idx="24207">
                  <c:v>5.3139000000000007E-4</c:v>
                </c:pt>
                <c:pt idx="24208">
                  <c:v>5.2543000000000012E-4</c:v>
                </c:pt>
                <c:pt idx="24209">
                  <c:v>5.3041999999999998E-4</c:v>
                </c:pt>
                <c:pt idx="24210">
                  <c:v>5.2605000000000002E-4</c:v>
                </c:pt>
                <c:pt idx="24211">
                  <c:v>5.4476000000000014E-4</c:v>
                </c:pt>
                <c:pt idx="24212">
                  <c:v>5.2439000000000012E-4</c:v>
                </c:pt>
                <c:pt idx="24213">
                  <c:v>5.3041999999999998E-4</c:v>
                </c:pt>
                <c:pt idx="24214">
                  <c:v>5.3479000000000016E-4</c:v>
                </c:pt>
                <c:pt idx="24215">
                  <c:v>5.3457000000000016E-4</c:v>
                </c:pt>
                <c:pt idx="24216">
                  <c:v>5.3541000000000005E-4</c:v>
                </c:pt>
                <c:pt idx="24217">
                  <c:v>5.3011000000000009E-4</c:v>
                </c:pt>
                <c:pt idx="24218">
                  <c:v>5.2884000000000015E-4</c:v>
                </c:pt>
                <c:pt idx="24219">
                  <c:v>5.3104000000000009E-4</c:v>
                </c:pt>
                <c:pt idx="24220">
                  <c:v>5.2730000000000008E-4</c:v>
                </c:pt>
                <c:pt idx="24221">
                  <c:v>5.3666000000000011E-4</c:v>
                </c:pt>
                <c:pt idx="24222">
                  <c:v>5.3479000000000016E-4</c:v>
                </c:pt>
                <c:pt idx="24223">
                  <c:v>5.3977000000000007E-4</c:v>
                </c:pt>
                <c:pt idx="24224">
                  <c:v>5.3977000000000007E-4</c:v>
                </c:pt>
                <c:pt idx="24225">
                  <c:v>5.2356000000000006E-4</c:v>
                </c:pt>
                <c:pt idx="24226">
                  <c:v>5.2693000000000011E-4</c:v>
                </c:pt>
                <c:pt idx="24227">
                  <c:v>5.2730000000000008E-4</c:v>
                </c:pt>
                <c:pt idx="24228">
                  <c:v>5.335400000000001E-4</c:v>
                </c:pt>
                <c:pt idx="24229">
                  <c:v>5.4283000000000011E-4</c:v>
                </c:pt>
                <c:pt idx="24230">
                  <c:v>5.4414000000000014E-4</c:v>
                </c:pt>
                <c:pt idx="24231">
                  <c:v>5.335400000000001E-4</c:v>
                </c:pt>
                <c:pt idx="24232">
                  <c:v>5.3666000000000011E-4</c:v>
                </c:pt>
                <c:pt idx="24233">
                  <c:v>5.2668000000000007E-4</c:v>
                </c:pt>
                <c:pt idx="24234">
                  <c:v>5.2980000000000008E-4</c:v>
                </c:pt>
                <c:pt idx="24235">
                  <c:v>5.2543000000000012E-4</c:v>
                </c:pt>
                <c:pt idx="24236">
                  <c:v>5.3416000000000021E-4</c:v>
                </c:pt>
                <c:pt idx="24237">
                  <c:v>5.2294000000000017E-4</c:v>
                </c:pt>
                <c:pt idx="24238">
                  <c:v>5.2730000000000008E-4</c:v>
                </c:pt>
                <c:pt idx="24239">
                  <c:v>5.3711000000000015E-4</c:v>
                </c:pt>
                <c:pt idx="24240">
                  <c:v>5.3790000000000012E-4</c:v>
                </c:pt>
                <c:pt idx="24241">
                  <c:v>5.2730000000000008E-4</c:v>
                </c:pt>
                <c:pt idx="24242">
                  <c:v>5.3075000000000008E-4</c:v>
                </c:pt>
                <c:pt idx="24243">
                  <c:v>5.3041999999999998E-4</c:v>
                </c:pt>
                <c:pt idx="24244">
                  <c:v>5.4092000000000018E-4</c:v>
                </c:pt>
                <c:pt idx="24245">
                  <c:v>5.3416000000000021E-4</c:v>
                </c:pt>
                <c:pt idx="24246">
                  <c:v>5.3977000000000007E-4</c:v>
                </c:pt>
                <c:pt idx="24247">
                  <c:v>5.2668000000000007E-4</c:v>
                </c:pt>
                <c:pt idx="24248">
                  <c:v>5.2418000000000018E-4</c:v>
                </c:pt>
                <c:pt idx="24249">
                  <c:v>5.335400000000001E-4</c:v>
                </c:pt>
                <c:pt idx="24250">
                  <c:v>5.3541000000000005E-4</c:v>
                </c:pt>
                <c:pt idx="24251">
                  <c:v>5.2821000000000009E-4</c:v>
                </c:pt>
                <c:pt idx="24252">
                  <c:v>5.2376000000000007E-4</c:v>
                </c:pt>
                <c:pt idx="24253">
                  <c:v>5.3104000000000009E-4</c:v>
                </c:pt>
                <c:pt idx="24254">
                  <c:v>5.3291000000000015E-4</c:v>
                </c:pt>
                <c:pt idx="24255">
                  <c:v>5.3666000000000011E-4</c:v>
                </c:pt>
                <c:pt idx="24256">
                  <c:v>5.4040000000000013E-4</c:v>
                </c:pt>
                <c:pt idx="24257">
                  <c:v>5.3603000000000006E-4</c:v>
                </c:pt>
                <c:pt idx="24258">
                  <c:v>5.335400000000001E-4</c:v>
                </c:pt>
                <c:pt idx="24259">
                  <c:v>5.4156000000000007E-4</c:v>
                </c:pt>
                <c:pt idx="24260">
                  <c:v>5.4102000000000013E-4</c:v>
                </c:pt>
                <c:pt idx="24261">
                  <c:v>5.2630000000000016E-4</c:v>
                </c:pt>
                <c:pt idx="24262">
                  <c:v>5.2917000000000014E-4</c:v>
                </c:pt>
                <c:pt idx="24263">
                  <c:v>5.2855000000000014E-4</c:v>
                </c:pt>
                <c:pt idx="24264">
                  <c:v>5.3291000000000015E-4</c:v>
                </c:pt>
                <c:pt idx="24265">
                  <c:v>5.3104000000000009E-4</c:v>
                </c:pt>
                <c:pt idx="24266">
                  <c:v>5.2793000000000024E-4</c:v>
                </c:pt>
                <c:pt idx="24267">
                  <c:v>5.2821000000000009E-4</c:v>
                </c:pt>
                <c:pt idx="24268">
                  <c:v>5.2481000000000012E-4</c:v>
                </c:pt>
                <c:pt idx="24269">
                  <c:v>5.3457000000000016E-4</c:v>
                </c:pt>
                <c:pt idx="24270">
                  <c:v>5.2757000000000021E-4</c:v>
                </c:pt>
                <c:pt idx="24271">
                  <c:v>5.2730000000000008E-4</c:v>
                </c:pt>
                <c:pt idx="24272">
                  <c:v>5.3291000000000015E-4</c:v>
                </c:pt>
                <c:pt idx="24273">
                  <c:v>5.3603000000000006E-4</c:v>
                </c:pt>
                <c:pt idx="24274">
                  <c:v>5.3915000000000007E-4</c:v>
                </c:pt>
                <c:pt idx="24275">
                  <c:v>5.3479000000000016E-4</c:v>
                </c:pt>
                <c:pt idx="24276">
                  <c:v>5.3104000000000009E-4</c:v>
                </c:pt>
                <c:pt idx="24277">
                  <c:v>5.2980000000000008E-4</c:v>
                </c:pt>
                <c:pt idx="24278">
                  <c:v>5.335400000000001E-4</c:v>
                </c:pt>
                <c:pt idx="24279">
                  <c:v>5.2630000000000016E-4</c:v>
                </c:pt>
                <c:pt idx="24280">
                  <c:v>5.3291000000000015E-4</c:v>
                </c:pt>
                <c:pt idx="24281">
                  <c:v>5.3520000000000011E-4</c:v>
                </c:pt>
                <c:pt idx="24282">
                  <c:v>5.3041999999999998E-4</c:v>
                </c:pt>
                <c:pt idx="24283">
                  <c:v>5.3711000000000015E-4</c:v>
                </c:pt>
                <c:pt idx="24284">
                  <c:v>5.2757000000000021E-4</c:v>
                </c:pt>
                <c:pt idx="24285">
                  <c:v>5.3915000000000007E-4</c:v>
                </c:pt>
                <c:pt idx="24286">
                  <c:v>5.3393000000000017E-4</c:v>
                </c:pt>
                <c:pt idx="24287">
                  <c:v>5.3416000000000021E-4</c:v>
                </c:pt>
                <c:pt idx="24288">
                  <c:v>5.3416000000000021E-4</c:v>
                </c:pt>
                <c:pt idx="24289">
                  <c:v>5.4102000000000013E-4</c:v>
                </c:pt>
                <c:pt idx="24290">
                  <c:v>5.3266000000000012E-4</c:v>
                </c:pt>
                <c:pt idx="24291">
                  <c:v>5.2917000000000014E-4</c:v>
                </c:pt>
                <c:pt idx="24292">
                  <c:v>5.3541000000000005E-4</c:v>
                </c:pt>
                <c:pt idx="24293">
                  <c:v>5.2821000000000009E-4</c:v>
                </c:pt>
                <c:pt idx="24294">
                  <c:v>5.2668000000000007E-4</c:v>
                </c:pt>
                <c:pt idx="24295">
                  <c:v>5.4474000000000026E-4</c:v>
                </c:pt>
                <c:pt idx="24296">
                  <c:v>5.4040000000000013E-4</c:v>
                </c:pt>
                <c:pt idx="24297">
                  <c:v>5.2917000000000014E-4</c:v>
                </c:pt>
                <c:pt idx="24298">
                  <c:v>5.3479000000000016E-4</c:v>
                </c:pt>
                <c:pt idx="24299">
                  <c:v>5.2605000000000002E-4</c:v>
                </c:pt>
                <c:pt idx="24300">
                  <c:v>5.4227000000000008E-4</c:v>
                </c:pt>
                <c:pt idx="24301">
                  <c:v>5.3603000000000006E-4</c:v>
                </c:pt>
                <c:pt idx="24302">
                  <c:v>5.2630000000000016E-4</c:v>
                </c:pt>
                <c:pt idx="24303">
                  <c:v>5.4227000000000008E-4</c:v>
                </c:pt>
                <c:pt idx="24304">
                  <c:v>5.3329000000000007E-4</c:v>
                </c:pt>
                <c:pt idx="24305">
                  <c:v>5.3603000000000006E-4</c:v>
                </c:pt>
                <c:pt idx="24306">
                  <c:v>5.3479000000000016E-4</c:v>
                </c:pt>
                <c:pt idx="24307">
                  <c:v>5.3977000000000007E-4</c:v>
                </c:pt>
                <c:pt idx="24308">
                  <c:v>5.3915000000000007E-4</c:v>
                </c:pt>
                <c:pt idx="24309">
                  <c:v>5.2439000000000012E-4</c:v>
                </c:pt>
                <c:pt idx="24310">
                  <c:v>5.3479000000000016E-4</c:v>
                </c:pt>
                <c:pt idx="24311">
                  <c:v>5.335400000000001E-4</c:v>
                </c:pt>
                <c:pt idx="24312">
                  <c:v>5.3104000000000009E-4</c:v>
                </c:pt>
                <c:pt idx="24313">
                  <c:v>5.3393000000000017E-4</c:v>
                </c:pt>
                <c:pt idx="24314">
                  <c:v>5.3603000000000006E-4</c:v>
                </c:pt>
                <c:pt idx="24315">
                  <c:v>5.4414000000000014E-4</c:v>
                </c:pt>
                <c:pt idx="24316">
                  <c:v>5.358400000000001E-4</c:v>
                </c:pt>
                <c:pt idx="24317">
                  <c:v>5.3603000000000006E-4</c:v>
                </c:pt>
                <c:pt idx="24318">
                  <c:v>5.4220000000000006E-4</c:v>
                </c:pt>
                <c:pt idx="24319">
                  <c:v>5.2730000000000008E-4</c:v>
                </c:pt>
                <c:pt idx="24320">
                  <c:v>5.4156000000000007E-4</c:v>
                </c:pt>
                <c:pt idx="24321">
                  <c:v>5.3853000000000006E-4</c:v>
                </c:pt>
                <c:pt idx="24322">
                  <c:v>5.3790000000000012E-4</c:v>
                </c:pt>
                <c:pt idx="24323">
                  <c:v>5.3541000000000005E-4</c:v>
                </c:pt>
                <c:pt idx="24324">
                  <c:v>5.3728000000000011E-4</c:v>
                </c:pt>
                <c:pt idx="24325">
                  <c:v>5.4227000000000008E-4</c:v>
                </c:pt>
                <c:pt idx="24326">
                  <c:v>5.3775000000000003E-4</c:v>
                </c:pt>
                <c:pt idx="24327">
                  <c:v>5.2543000000000012E-4</c:v>
                </c:pt>
                <c:pt idx="24328">
                  <c:v>5.4289000000000008E-4</c:v>
                </c:pt>
                <c:pt idx="24329">
                  <c:v>5.3266000000000012E-4</c:v>
                </c:pt>
                <c:pt idx="24330">
                  <c:v>5.2855000000000014E-4</c:v>
                </c:pt>
                <c:pt idx="24331">
                  <c:v>5.4156000000000007E-4</c:v>
                </c:pt>
                <c:pt idx="24332">
                  <c:v>5.2730000000000008E-4</c:v>
                </c:pt>
                <c:pt idx="24333">
                  <c:v>5.3041999999999998E-4</c:v>
                </c:pt>
                <c:pt idx="24334">
                  <c:v>5.335400000000001E-4</c:v>
                </c:pt>
                <c:pt idx="24335">
                  <c:v>5.3775000000000003E-4</c:v>
                </c:pt>
                <c:pt idx="24336">
                  <c:v>5.4352000000000024E-4</c:v>
                </c:pt>
                <c:pt idx="24337">
                  <c:v>5.2543000000000012E-4</c:v>
                </c:pt>
                <c:pt idx="24338">
                  <c:v>5.2605000000000002E-4</c:v>
                </c:pt>
                <c:pt idx="24339">
                  <c:v>5.3229000000000004E-4</c:v>
                </c:pt>
                <c:pt idx="24340">
                  <c:v>5.3416000000000021E-4</c:v>
                </c:pt>
                <c:pt idx="24341">
                  <c:v>5.3790000000000012E-4</c:v>
                </c:pt>
                <c:pt idx="24342">
                  <c:v>5.3229000000000004E-4</c:v>
                </c:pt>
                <c:pt idx="24343">
                  <c:v>5.2668000000000007E-4</c:v>
                </c:pt>
                <c:pt idx="24344">
                  <c:v>5.4476000000000014E-4</c:v>
                </c:pt>
                <c:pt idx="24345">
                  <c:v>5.3479000000000016E-4</c:v>
                </c:pt>
                <c:pt idx="24346">
                  <c:v>5.3666000000000011E-4</c:v>
                </c:pt>
                <c:pt idx="24347">
                  <c:v>5.3416000000000021E-4</c:v>
                </c:pt>
                <c:pt idx="24348">
                  <c:v>5.3457000000000016E-4</c:v>
                </c:pt>
                <c:pt idx="24349">
                  <c:v>5.2855000000000014E-4</c:v>
                </c:pt>
                <c:pt idx="24350">
                  <c:v>5.4102000000000013E-4</c:v>
                </c:pt>
                <c:pt idx="24351">
                  <c:v>5.3011000000000009E-4</c:v>
                </c:pt>
                <c:pt idx="24352">
                  <c:v>5.3479000000000016E-4</c:v>
                </c:pt>
                <c:pt idx="24353">
                  <c:v>5.335400000000001E-4</c:v>
                </c:pt>
                <c:pt idx="24354">
                  <c:v>5.3167000000000015E-4</c:v>
                </c:pt>
                <c:pt idx="24355">
                  <c:v>5.3853000000000006E-4</c:v>
                </c:pt>
                <c:pt idx="24356">
                  <c:v>5.3416000000000021E-4</c:v>
                </c:pt>
                <c:pt idx="24357">
                  <c:v>5.3041999999999998E-4</c:v>
                </c:pt>
                <c:pt idx="24358">
                  <c:v>5.4919000000000018E-4</c:v>
                </c:pt>
                <c:pt idx="24359">
                  <c:v>5.3902000000000008E-4</c:v>
                </c:pt>
                <c:pt idx="24360">
                  <c:v>5.335400000000001E-4</c:v>
                </c:pt>
                <c:pt idx="24361">
                  <c:v>5.4538000000000015E-4</c:v>
                </c:pt>
                <c:pt idx="24362">
                  <c:v>5.4165000000000018E-4</c:v>
                </c:pt>
                <c:pt idx="24363">
                  <c:v>5.3775000000000003E-4</c:v>
                </c:pt>
                <c:pt idx="24364">
                  <c:v>5.3915000000000007E-4</c:v>
                </c:pt>
                <c:pt idx="24365">
                  <c:v>5.3728000000000011E-4</c:v>
                </c:pt>
                <c:pt idx="24366">
                  <c:v>5.3603000000000006E-4</c:v>
                </c:pt>
                <c:pt idx="24367">
                  <c:v>5.3853000000000006E-4</c:v>
                </c:pt>
                <c:pt idx="24368">
                  <c:v>5.3977000000000007E-4</c:v>
                </c:pt>
                <c:pt idx="24369">
                  <c:v>5.3479000000000016E-4</c:v>
                </c:pt>
                <c:pt idx="24370">
                  <c:v>5.2948000000000003E-4</c:v>
                </c:pt>
                <c:pt idx="24371">
                  <c:v>5.3915000000000007E-4</c:v>
                </c:pt>
                <c:pt idx="24372">
                  <c:v>5.358400000000001E-4</c:v>
                </c:pt>
                <c:pt idx="24373">
                  <c:v>5.3229000000000004E-4</c:v>
                </c:pt>
                <c:pt idx="24374">
                  <c:v>5.3728000000000011E-4</c:v>
                </c:pt>
                <c:pt idx="24375">
                  <c:v>5.3666000000000011E-4</c:v>
                </c:pt>
                <c:pt idx="24376">
                  <c:v>5.3167000000000015E-4</c:v>
                </c:pt>
                <c:pt idx="24377">
                  <c:v>5.3041999999999998E-4</c:v>
                </c:pt>
                <c:pt idx="24378">
                  <c:v>5.4102000000000013E-4</c:v>
                </c:pt>
                <c:pt idx="24379">
                  <c:v>5.3790000000000012E-4</c:v>
                </c:pt>
                <c:pt idx="24380">
                  <c:v>5.3915000000000007E-4</c:v>
                </c:pt>
                <c:pt idx="24381">
                  <c:v>5.4029000000000013E-4</c:v>
                </c:pt>
                <c:pt idx="24382">
                  <c:v>5.3416000000000021E-4</c:v>
                </c:pt>
                <c:pt idx="24383">
                  <c:v>5.4165000000000018E-4</c:v>
                </c:pt>
                <c:pt idx="24384">
                  <c:v>5.2730000000000008E-4</c:v>
                </c:pt>
                <c:pt idx="24385">
                  <c:v>5.4029000000000013E-4</c:v>
                </c:pt>
                <c:pt idx="24386">
                  <c:v>5.3978000000000001E-4</c:v>
                </c:pt>
                <c:pt idx="24387">
                  <c:v>5.3603000000000006E-4</c:v>
                </c:pt>
                <c:pt idx="24388">
                  <c:v>5.4289000000000008E-4</c:v>
                </c:pt>
                <c:pt idx="24389">
                  <c:v>5.4227000000000008E-4</c:v>
                </c:pt>
                <c:pt idx="24390">
                  <c:v>5.3790000000000012E-4</c:v>
                </c:pt>
                <c:pt idx="24391">
                  <c:v>5.3965000000000013E-4</c:v>
                </c:pt>
                <c:pt idx="24392">
                  <c:v>5.3853000000000006E-4</c:v>
                </c:pt>
                <c:pt idx="24393">
                  <c:v>5.3541000000000005E-4</c:v>
                </c:pt>
                <c:pt idx="24394">
                  <c:v>5.5100000000000006E-4</c:v>
                </c:pt>
                <c:pt idx="24395">
                  <c:v>5.3202000000000013E-4</c:v>
                </c:pt>
                <c:pt idx="24396">
                  <c:v>5.3728000000000011E-4</c:v>
                </c:pt>
                <c:pt idx="24397">
                  <c:v>5.2980000000000008E-4</c:v>
                </c:pt>
                <c:pt idx="24398">
                  <c:v>5.3853000000000006E-4</c:v>
                </c:pt>
                <c:pt idx="24399">
                  <c:v>5.0922000000000012E-4</c:v>
                </c:pt>
                <c:pt idx="24400">
                  <c:v>5.4289000000000008E-4</c:v>
                </c:pt>
                <c:pt idx="24401">
                  <c:v>5.3457000000000016E-4</c:v>
                </c:pt>
                <c:pt idx="24402">
                  <c:v>5.5428000000000009E-4</c:v>
                </c:pt>
                <c:pt idx="24403">
                  <c:v>5.3774000000000009E-4</c:v>
                </c:pt>
                <c:pt idx="24404">
                  <c:v>5.3416000000000021E-4</c:v>
                </c:pt>
                <c:pt idx="24405">
                  <c:v>5.4102000000000013E-4</c:v>
                </c:pt>
                <c:pt idx="24406">
                  <c:v>5.4601000000000009E-4</c:v>
                </c:pt>
                <c:pt idx="24407">
                  <c:v>5.4410000000000027E-4</c:v>
                </c:pt>
                <c:pt idx="24408">
                  <c:v>5.3902000000000008E-4</c:v>
                </c:pt>
                <c:pt idx="24409">
                  <c:v>5.3728000000000011E-4</c:v>
                </c:pt>
                <c:pt idx="24410">
                  <c:v>5.3790000000000012E-4</c:v>
                </c:pt>
                <c:pt idx="24411">
                  <c:v>5.4856000000000024E-4</c:v>
                </c:pt>
                <c:pt idx="24412">
                  <c:v>5.3775000000000003E-4</c:v>
                </c:pt>
                <c:pt idx="24413">
                  <c:v>5.3603000000000006E-4</c:v>
                </c:pt>
                <c:pt idx="24414">
                  <c:v>5.3104000000000009E-4</c:v>
                </c:pt>
                <c:pt idx="24415">
                  <c:v>5.3291000000000015E-4</c:v>
                </c:pt>
                <c:pt idx="24416">
                  <c:v>5.4728000000000014E-4</c:v>
                </c:pt>
                <c:pt idx="24417">
                  <c:v>5.3647000000000015E-4</c:v>
                </c:pt>
                <c:pt idx="24418">
                  <c:v>5.3202000000000013E-4</c:v>
                </c:pt>
                <c:pt idx="24419">
                  <c:v>5.3965000000000013E-4</c:v>
                </c:pt>
                <c:pt idx="24420">
                  <c:v>5.3666000000000011E-4</c:v>
                </c:pt>
                <c:pt idx="24421">
                  <c:v>5.3790000000000012E-4</c:v>
                </c:pt>
                <c:pt idx="24422">
                  <c:v>5.4975000000000011E-4</c:v>
                </c:pt>
                <c:pt idx="24423">
                  <c:v>5.4220000000000006E-4</c:v>
                </c:pt>
                <c:pt idx="24424">
                  <c:v>5.4539000000000009E-4</c:v>
                </c:pt>
                <c:pt idx="24425">
                  <c:v>5.4414000000000014E-4</c:v>
                </c:pt>
                <c:pt idx="24426">
                  <c:v>5.4227000000000008E-4</c:v>
                </c:pt>
                <c:pt idx="24427">
                  <c:v>5.3647000000000015E-4</c:v>
                </c:pt>
                <c:pt idx="24428">
                  <c:v>5.3104000000000009E-4</c:v>
                </c:pt>
                <c:pt idx="24429">
                  <c:v>5.4539000000000009E-4</c:v>
                </c:pt>
                <c:pt idx="24430">
                  <c:v>5.3041999999999998E-4</c:v>
                </c:pt>
                <c:pt idx="24431">
                  <c:v>5.5162000000000006E-4</c:v>
                </c:pt>
                <c:pt idx="24432">
                  <c:v>5.4102000000000013E-4</c:v>
                </c:pt>
                <c:pt idx="24433">
                  <c:v>5.4040000000000013E-4</c:v>
                </c:pt>
                <c:pt idx="24434">
                  <c:v>5.4102000000000013E-4</c:v>
                </c:pt>
                <c:pt idx="24435">
                  <c:v>5.3457000000000016E-4</c:v>
                </c:pt>
                <c:pt idx="24436">
                  <c:v>5.4352000000000024E-4</c:v>
                </c:pt>
                <c:pt idx="24437">
                  <c:v>5.3666000000000011E-4</c:v>
                </c:pt>
                <c:pt idx="24438">
                  <c:v>5.3902000000000008E-4</c:v>
                </c:pt>
                <c:pt idx="24439">
                  <c:v>5.4474000000000026E-4</c:v>
                </c:pt>
                <c:pt idx="24440">
                  <c:v>5.4792000000000024E-4</c:v>
                </c:pt>
                <c:pt idx="24441">
                  <c:v>5.2730000000000008E-4</c:v>
                </c:pt>
                <c:pt idx="24442">
                  <c:v>5.3790000000000012E-4</c:v>
                </c:pt>
                <c:pt idx="24443">
                  <c:v>5.4476000000000014E-4</c:v>
                </c:pt>
                <c:pt idx="24444">
                  <c:v>5.3647000000000015E-4</c:v>
                </c:pt>
                <c:pt idx="24445">
                  <c:v>5.4601000000000009E-4</c:v>
                </c:pt>
                <c:pt idx="24446">
                  <c:v>5.3965000000000013E-4</c:v>
                </c:pt>
                <c:pt idx="24447">
                  <c:v>5.3965000000000013E-4</c:v>
                </c:pt>
                <c:pt idx="24448">
                  <c:v>5.3728000000000011E-4</c:v>
                </c:pt>
                <c:pt idx="24449">
                  <c:v>5.4289000000000008E-4</c:v>
                </c:pt>
                <c:pt idx="24450">
                  <c:v>5.3229000000000004E-4</c:v>
                </c:pt>
                <c:pt idx="24451">
                  <c:v>5.2757000000000021E-4</c:v>
                </c:pt>
                <c:pt idx="24452">
                  <c:v>5.4476000000000014E-4</c:v>
                </c:pt>
                <c:pt idx="24453">
                  <c:v>5.4476000000000014E-4</c:v>
                </c:pt>
                <c:pt idx="24454">
                  <c:v>5.3229000000000004E-4</c:v>
                </c:pt>
                <c:pt idx="24455">
                  <c:v>5.3479000000000016E-4</c:v>
                </c:pt>
                <c:pt idx="24456">
                  <c:v>5.3416000000000021E-4</c:v>
                </c:pt>
                <c:pt idx="24457">
                  <c:v>5.4601000000000009E-4</c:v>
                </c:pt>
                <c:pt idx="24458">
                  <c:v>5.3666000000000011E-4</c:v>
                </c:pt>
                <c:pt idx="24459">
                  <c:v>5.4601000000000009E-4</c:v>
                </c:pt>
                <c:pt idx="24460">
                  <c:v>5.2917000000000014E-4</c:v>
                </c:pt>
                <c:pt idx="24461">
                  <c:v>5.3853000000000006E-4</c:v>
                </c:pt>
                <c:pt idx="24462">
                  <c:v>5.3520000000000011E-4</c:v>
                </c:pt>
                <c:pt idx="24463">
                  <c:v>5.3603000000000006E-4</c:v>
                </c:pt>
                <c:pt idx="24464">
                  <c:v>5.3902000000000008E-4</c:v>
                </c:pt>
                <c:pt idx="24465">
                  <c:v>5.3915000000000007E-4</c:v>
                </c:pt>
                <c:pt idx="24466">
                  <c:v>5.3603000000000006E-4</c:v>
                </c:pt>
                <c:pt idx="24467">
                  <c:v>5.3167000000000015E-4</c:v>
                </c:pt>
                <c:pt idx="24468">
                  <c:v>5.3393000000000017E-4</c:v>
                </c:pt>
                <c:pt idx="24469">
                  <c:v>5.4102000000000013E-4</c:v>
                </c:pt>
                <c:pt idx="24470">
                  <c:v>5.4539000000000009E-4</c:v>
                </c:pt>
                <c:pt idx="24471">
                  <c:v>5.5038000000000016E-4</c:v>
                </c:pt>
                <c:pt idx="24472">
                  <c:v>5.5100000000000006E-4</c:v>
                </c:pt>
                <c:pt idx="24473">
                  <c:v>5.5287000000000012E-4</c:v>
                </c:pt>
                <c:pt idx="24474">
                  <c:v>5.4414000000000014E-4</c:v>
                </c:pt>
                <c:pt idx="24475">
                  <c:v>5.3915000000000007E-4</c:v>
                </c:pt>
                <c:pt idx="24476">
                  <c:v>5.2793000000000024E-4</c:v>
                </c:pt>
                <c:pt idx="24477">
                  <c:v>5.4601000000000009E-4</c:v>
                </c:pt>
                <c:pt idx="24478">
                  <c:v>5.3728000000000011E-4</c:v>
                </c:pt>
                <c:pt idx="24479">
                  <c:v>5.4601000000000009E-4</c:v>
                </c:pt>
                <c:pt idx="24480">
                  <c:v>5.3915000000000007E-4</c:v>
                </c:pt>
                <c:pt idx="24481">
                  <c:v>5.4227000000000008E-4</c:v>
                </c:pt>
                <c:pt idx="24482">
                  <c:v>5.3666000000000011E-4</c:v>
                </c:pt>
                <c:pt idx="24483">
                  <c:v>5.4040000000000013E-4</c:v>
                </c:pt>
                <c:pt idx="24484">
                  <c:v>5.4919000000000018E-4</c:v>
                </c:pt>
                <c:pt idx="24485">
                  <c:v>5.4283000000000011E-4</c:v>
                </c:pt>
                <c:pt idx="24486">
                  <c:v>5.5100000000000006E-4</c:v>
                </c:pt>
                <c:pt idx="24487">
                  <c:v>5.4601000000000009E-4</c:v>
                </c:pt>
                <c:pt idx="24488">
                  <c:v>5.4220000000000006E-4</c:v>
                </c:pt>
                <c:pt idx="24489">
                  <c:v>5.3965000000000013E-4</c:v>
                </c:pt>
                <c:pt idx="24490">
                  <c:v>5.3915000000000007E-4</c:v>
                </c:pt>
                <c:pt idx="24491">
                  <c:v>5.4414000000000014E-4</c:v>
                </c:pt>
                <c:pt idx="24492">
                  <c:v>5.4539000000000009E-4</c:v>
                </c:pt>
                <c:pt idx="24493">
                  <c:v>5.5364000000000021E-4</c:v>
                </c:pt>
                <c:pt idx="24494">
                  <c:v>5.4227000000000008E-4</c:v>
                </c:pt>
                <c:pt idx="24495">
                  <c:v>5.3202000000000013E-4</c:v>
                </c:pt>
                <c:pt idx="24496">
                  <c:v>5.3647000000000015E-4</c:v>
                </c:pt>
                <c:pt idx="24497">
                  <c:v>5.4726000000000015E-4</c:v>
                </c:pt>
                <c:pt idx="24498">
                  <c:v>5.4601000000000009E-4</c:v>
                </c:pt>
                <c:pt idx="24499">
                  <c:v>5.4165000000000018E-4</c:v>
                </c:pt>
                <c:pt idx="24500">
                  <c:v>5.3853000000000006E-4</c:v>
                </c:pt>
                <c:pt idx="24501">
                  <c:v>5.4975000000000011E-4</c:v>
                </c:pt>
                <c:pt idx="24502">
                  <c:v>5.335400000000001E-4</c:v>
                </c:pt>
                <c:pt idx="24503">
                  <c:v>5.3229000000000004E-4</c:v>
                </c:pt>
                <c:pt idx="24504">
                  <c:v>5.3977000000000007E-4</c:v>
                </c:pt>
                <c:pt idx="24505">
                  <c:v>5.4539000000000009E-4</c:v>
                </c:pt>
                <c:pt idx="24506">
                  <c:v>5.4040000000000013E-4</c:v>
                </c:pt>
                <c:pt idx="24507">
                  <c:v>5.4220000000000006E-4</c:v>
                </c:pt>
                <c:pt idx="24508">
                  <c:v>5.3416000000000021E-4</c:v>
                </c:pt>
                <c:pt idx="24509">
                  <c:v>5.3915000000000007E-4</c:v>
                </c:pt>
                <c:pt idx="24510">
                  <c:v>5.4347000000000011E-4</c:v>
                </c:pt>
                <c:pt idx="24511">
                  <c:v>5.3790000000000012E-4</c:v>
                </c:pt>
                <c:pt idx="24512">
                  <c:v>5.4352000000000024E-4</c:v>
                </c:pt>
                <c:pt idx="24513">
                  <c:v>5.3479000000000016E-4</c:v>
                </c:pt>
                <c:pt idx="24514">
                  <c:v>5.4227000000000008E-4</c:v>
                </c:pt>
                <c:pt idx="24515">
                  <c:v>5.3853000000000006E-4</c:v>
                </c:pt>
                <c:pt idx="24516">
                  <c:v>5.4664000000000015E-4</c:v>
                </c:pt>
                <c:pt idx="24517">
                  <c:v>5.4165000000000018E-4</c:v>
                </c:pt>
                <c:pt idx="24518">
                  <c:v>5.5162000000000006E-4</c:v>
                </c:pt>
                <c:pt idx="24519">
                  <c:v>5.3520000000000011E-4</c:v>
                </c:pt>
                <c:pt idx="24520">
                  <c:v>5.4414000000000014E-4</c:v>
                </c:pt>
                <c:pt idx="24521">
                  <c:v>5.4664000000000015E-4</c:v>
                </c:pt>
                <c:pt idx="24522">
                  <c:v>5.2793000000000024E-4</c:v>
                </c:pt>
                <c:pt idx="24523">
                  <c:v>5.4283000000000011E-4</c:v>
                </c:pt>
                <c:pt idx="24524">
                  <c:v>5.4227000000000008E-4</c:v>
                </c:pt>
                <c:pt idx="24525">
                  <c:v>5.4289000000000008E-4</c:v>
                </c:pt>
                <c:pt idx="24526">
                  <c:v>5.4665000000000009E-4</c:v>
                </c:pt>
                <c:pt idx="24527">
                  <c:v>5.4289000000000008E-4</c:v>
                </c:pt>
                <c:pt idx="24528">
                  <c:v>5.3915000000000007E-4</c:v>
                </c:pt>
                <c:pt idx="24529">
                  <c:v>5.3416000000000021E-4</c:v>
                </c:pt>
                <c:pt idx="24530">
                  <c:v>5.3728000000000011E-4</c:v>
                </c:pt>
                <c:pt idx="24531">
                  <c:v>5.3838000000000009E-4</c:v>
                </c:pt>
                <c:pt idx="24532">
                  <c:v>5.4347000000000011E-4</c:v>
                </c:pt>
                <c:pt idx="24533">
                  <c:v>5.4352000000000024E-4</c:v>
                </c:pt>
                <c:pt idx="24534">
                  <c:v>5.3915000000000007E-4</c:v>
                </c:pt>
                <c:pt idx="24535">
                  <c:v>5.2730000000000008E-4</c:v>
                </c:pt>
                <c:pt idx="24536">
                  <c:v>5.4975000000000011E-4</c:v>
                </c:pt>
                <c:pt idx="24537">
                  <c:v>5.3202000000000013E-4</c:v>
                </c:pt>
                <c:pt idx="24538">
                  <c:v>5.4227000000000008E-4</c:v>
                </c:pt>
                <c:pt idx="24539">
                  <c:v>5.3266000000000012E-4</c:v>
                </c:pt>
                <c:pt idx="24540">
                  <c:v>5.3775000000000003E-4</c:v>
                </c:pt>
                <c:pt idx="24541">
                  <c:v>5.3603000000000006E-4</c:v>
                </c:pt>
                <c:pt idx="24542">
                  <c:v>5.4476000000000014E-4</c:v>
                </c:pt>
                <c:pt idx="24543">
                  <c:v>5.4539000000000009E-4</c:v>
                </c:pt>
                <c:pt idx="24544">
                  <c:v>5.4414000000000014E-4</c:v>
                </c:pt>
                <c:pt idx="24545">
                  <c:v>5.4352000000000024E-4</c:v>
                </c:pt>
                <c:pt idx="24546">
                  <c:v>5.4283000000000011E-4</c:v>
                </c:pt>
                <c:pt idx="24547">
                  <c:v>5.4538000000000015E-4</c:v>
                </c:pt>
                <c:pt idx="24548">
                  <c:v>5.4227000000000008E-4</c:v>
                </c:pt>
                <c:pt idx="24549">
                  <c:v>5.4601000000000009E-4</c:v>
                </c:pt>
                <c:pt idx="24550">
                  <c:v>5.3915000000000007E-4</c:v>
                </c:pt>
                <c:pt idx="24551">
                  <c:v>5.3790000000000012E-4</c:v>
                </c:pt>
                <c:pt idx="24552">
                  <c:v>5.5474000000000007E-4</c:v>
                </c:pt>
                <c:pt idx="24553">
                  <c:v>5.3965000000000013E-4</c:v>
                </c:pt>
                <c:pt idx="24554">
                  <c:v>5.4788000000000026E-4</c:v>
                </c:pt>
                <c:pt idx="24555">
                  <c:v>5.4539000000000009E-4</c:v>
                </c:pt>
                <c:pt idx="24556">
                  <c:v>5.4539000000000009E-4</c:v>
                </c:pt>
                <c:pt idx="24557">
                  <c:v>5.4092000000000018E-4</c:v>
                </c:pt>
                <c:pt idx="24558">
                  <c:v>5.4227000000000008E-4</c:v>
                </c:pt>
                <c:pt idx="24559">
                  <c:v>5.4539000000000009E-4</c:v>
                </c:pt>
                <c:pt idx="24560">
                  <c:v>5.4538000000000015E-4</c:v>
                </c:pt>
                <c:pt idx="24561">
                  <c:v>5.5225000000000001E-4</c:v>
                </c:pt>
                <c:pt idx="24562">
                  <c:v>5.4347000000000011E-4</c:v>
                </c:pt>
                <c:pt idx="24563">
                  <c:v>5.4102000000000013E-4</c:v>
                </c:pt>
                <c:pt idx="24564">
                  <c:v>5.3977000000000007E-4</c:v>
                </c:pt>
                <c:pt idx="24565">
                  <c:v>5.4102000000000013E-4</c:v>
                </c:pt>
                <c:pt idx="24566">
                  <c:v>5.4726000000000015E-4</c:v>
                </c:pt>
                <c:pt idx="24567">
                  <c:v>5.4165000000000018E-4</c:v>
                </c:pt>
                <c:pt idx="24568">
                  <c:v>5.4352000000000024E-4</c:v>
                </c:pt>
                <c:pt idx="24569">
                  <c:v>5.4601000000000009E-4</c:v>
                </c:pt>
                <c:pt idx="24570">
                  <c:v>5.4289000000000008E-4</c:v>
                </c:pt>
                <c:pt idx="24571">
                  <c:v>5.4156000000000007E-4</c:v>
                </c:pt>
                <c:pt idx="24572">
                  <c:v>5.4227000000000008E-4</c:v>
                </c:pt>
                <c:pt idx="24573">
                  <c:v>5.3329000000000007E-4</c:v>
                </c:pt>
                <c:pt idx="24574">
                  <c:v>5.4352000000000024E-4</c:v>
                </c:pt>
                <c:pt idx="24575">
                  <c:v>5.4283000000000011E-4</c:v>
                </c:pt>
                <c:pt idx="24576">
                  <c:v>5.3520000000000011E-4</c:v>
                </c:pt>
                <c:pt idx="24577">
                  <c:v>5.4165000000000018E-4</c:v>
                </c:pt>
                <c:pt idx="24578">
                  <c:v>5.3666000000000011E-4</c:v>
                </c:pt>
                <c:pt idx="24579">
                  <c:v>5.4165000000000018E-4</c:v>
                </c:pt>
                <c:pt idx="24580">
                  <c:v>5.4289000000000008E-4</c:v>
                </c:pt>
                <c:pt idx="24581">
                  <c:v>5.2917000000000014E-4</c:v>
                </c:pt>
                <c:pt idx="24582">
                  <c:v>5.4102000000000013E-4</c:v>
                </c:pt>
                <c:pt idx="24583">
                  <c:v>5.4156000000000007E-4</c:v>
                </c:pt>
                <c:pt idx="24584">
                  <c:v>5.4414000000000014E-4</c:v>
                </c:pt>
                <c:pt idx="24585">
                  <c:v>5.4283000000000011E-4</c:v>
                </c:pt>
                <c:pt idx="24586">
                  <c:v>5.4601000000000009E-4</c:v>
                </c:pt>
                <c:pt idx="24587">
                  <c:v>5.4283000000000011E-4</c:v>
                </c:pt>
                <c:pt idx="24588">
                  <c:v>5.3075000000000008E-4</c:v>
                </c:pt>
                <c:pt idx="24589">
                  <c:v>5.3977000000000007E-4</c:v>
                </c:pt>
                <c:pt idx="24590">
                  <c:v>5.5225000000000001E-4</c:v>
                </c:pt>
                <c:pt idx="24591">
                  <c:v>5.3416000000000021E-4</c:v>
                </c:pt>
                <c:pt idx="24592">
                  <c:v>5.4788000000000026E-4</c:v>
                </c:pt>
                <c:pt idx="24593">
                  <c:v>5.3457000000000016E-4</c:v>
                </c:pt>
                <c:pt idx="24594">
                  <c:v>5.2855000000000014E-4</c:v>
                </c:pt>
                <c:pt idx="24595">
                  <c:v>5.3457000000000016E-4</c:v>
                </c:pt>
                <c:pt idx="24596">
                  <c:v>5.4975000000000011E-4</c:v>
                </c:pt>
                <c:pt idx="24597">
                  <c:v>5.4227000000000008E-4</c:v>
                </c:pt>
                <c:pt idx="24598">
                  <c:v>5.4102000000000013E-4</c:v>
                </c:pt>
                <c:pt idx="24599">
                  <c:v>5.4410000000000027E-4</c:v>
                </c:pt>
                <c:pt idx="24600">
                  <c:v>5.4476000000000014E-4</c:v>
                </c:pt>
                <c:pt idx="24601">
                  <c:v>5.4352000000000024E-4</c:v>
                </c:pt>
                <c:pt idx="24602">
                  <c:v>5.4788000000000026E-4</c:v>
                </c:pt>
                <c:pt idx="24603">
                  <c:v>5.4919000000000018E-4</c:v>
                </c:pt>
                <c:pt idx="24604">
                  <c:v>5.3853000000000006E-4</c:v>
                </c:pt>
                <c:pt idx="24605">
                  <c:v>5.3977000000000007E-4</c:v>
                </c:pt>
                <c:pt idx="24606">
                  <c:v>5.3728000000000011E-4</c:v>
                </c:pt>
                <c:pt idx="24607">
                  <c:v>5.4352000000000024E-4</c:v>
                </c:pt>
                <c:pt idx="24608">
                  <c:v>5.4726000000000015E-4</c:v>
                </c:pt>
                <c:pt idx="24609">
                  <c:v>5.4410000000000027E-4</c:v>
                </c:pt>
                <c:pt idx="24610">
                  <c:v>5.4601000000000009E-4</c:v>
                </c:pt>
                <c:pt idx="24611">
                  <c:v>5.4352000000000024E-4</c:v>
                </c:pt>
                <c:pt idx="24612">
                  <c:v>5.3902000000000008E-4</c:v>
                </c:pt>
                <c:pt idx="24613">
                  <c:v>5.3416000000000021E-4</c:v>
                </c:pt>
                <c:pt idx="24614">
                  <c:v>5.5301000000000026E-4</c:v>
                </c:pt>
                <c:pt idx="24615">
                  <c:v>5.4102000000000013E-4</c:v>
                </c:pt>
                <c:pt idx="24616">
                  <c:v>5.4289000000000008E-4</c:v>
                </c:pt>
                <c:pt idx="24617">
                  <c:v>5.5491000000000015E-4</c:v>
                </c:pt>
                <c:pt idx="24618">
                  <c:v>5.4289000000000008E-4</c:v>
                </c:pt>
                <c:pt idx="24619">
                  <c:v>5.4352000000000024E-4</c:v>
                </c:pt>
                <c:pt idx="24620">
                  <c:v>5.4975000000000011E-4</c:v>
                </c:pt>
                <c:pt idx="24621">
                  <c:v>5.4040000000000013E-4</c:v>
                </c:pt>
                <c:pt idx="24622">
                  <c:v>5.4601000000000009E-4</c:v>
                </c:pt>
                <c:pt idx="24623">
                  <c:v>5.5412000000000007E-4</c:v>
                </c:pt>
                <c:pt idx="24624">
                  <c:v>5.4414000000000014E-4</c:v>
                </c:pt>
                <c:pt idx="24625">
                  <c:v>5.4165000000000018E-4</c:v>
                </c:pt>
                <c:pt idx="24626">
                  <c:v>5.4728000000000014E-4</c:v>
                </c:pt>
                <c:pt idx="24627">
                  <c:v>5.3520000000000011E-4</c:v>
                </c:pt>
                <c:pt idx="24628">
                  <c:v>5.4352000000000024E-4</c:v>
                </c:pt>
                <c:pt idx="24629">
                  <c:v>5.5809000000000013E-4</c:v>
                </c:pt>
                <c:pt idx="24630">
                  <c:v>5.4410000000000027E-4</c:v>
                </c:pt>
                <c:pt idx="24631">
                  <c:v>5.5491000000000015E-4</c:v>
                </c:pt>
                <c:pt idx="24632">
                  <c:v>5.5474000000000007E-4</c:v>
                </c:pt>
                <c:pt idx="24633">
                  <c:v>5.4913000000000021E-4</c:v>
                </c:pt>
                <c:pt idx="24634">
                  <c:v>5.485100000000001E-4</c:v>
                </c:pt>
                <c:pt idx="24635">
                  <c:v>5.4726000000000015E-4</c:v>
                </c:pt>
                <c:pt idx="24636">
                  <c:v>5.5350000000000006E-4</c:v>
                </c:pt>
                <c:pt idx="24637">
                  <c:v>5.5046000000000012E-4</c:v>
                </c:pt>
                <c:pt idx="24638">
                  <c:v>5.5225000000000001E-4</c:v>
                </c:pt>
                <c:pt idx="24639">
                  <c:v>5.6098000000000009E-4</c:v>
                </c:pt>
                <c:pt idx="24640">
                  <c:v>5.4726000000000015E-4</c:v>
                </c:pt>
                <c:pt idx="24641">
                  <c:v>5.4601000000000009E-4</c:v>
                </c:pt>
                <c:pt idx="24642">
                  <c:v>5.4352000000000024E-4</c:v>
                </c:pt>
                <c:pt idx="24643">
                  <c:v>5.4156000000000007E-4</c:v>
                </c:pt>
                <c:pt idx="24644">
                  <c:v>5.4728000000000014E-4</c:v>
                </c:pt>
                <c:pt idx="24645">
                  <c:v>5.4227000000000008E-4</c:v>
                </c:pt>
                <c:pt idx="24646">
                  <c:v>5.4165000000000018E-4</c:v>
                </c:pt>
                <c:pt idx="24647">
                  <c:v>5.3790000000000012E-4</c:v>
                </c:pt>
                <c:pt idx="24648">
                  <c:v>5.4975000000000011E-4</c:v>
                </c:pt>
                <c:pt idx="24649">
                  <c:v>5.4092000000000018E-4</c:v>
                </c:pt>
                <c:pt idx="24650">
                  <c:v>5.4289000000000008E-4</c:v>
                </c:pt>
                <c:pt idx="24651">
                  <c:v>5.3915000000000007E-4</c:v>
                </c:pt>
                <c:pt idx="24652">
                  <c:v>5.3977000000000007E-4</c:v>
                </c:pt>
                <c:pt idx="24653">
                  <c:v>5.4283000000000011E-4</c:v>
                </c:pt>
                <c:pt idx="24654">
                  <c:v>5.5350000000000006E-4</c:v>
                </c:pt>
                <c:pt idx="24655">
                  <c:v>5.4601000000000009E-4</c:v>
                </c:pt>
                <c:pt idx="24656">
                  <c:v>5.5287000000000012E-4</c:v>
                </c:pt>
                <c:pt idx="24657">
                  <c:v>5.4601000000000009E-4</c:v>
                </c:pt>
                <c:pt idx="24658">
                  <c:v>5.4410000000000027E-4</c:v>
                </c:pt>
                <c:pt idx="24659">
                  <c:v>5.4102000000000013E-4</c:v>
                </c:pt>
                <c:pt idx="24660">
                  <c:v>5.4227000000000008E-4</c:v>
                </c:pt>
                <c:pt idx="24661">
                  <c:v>5.5046000000000012E-4</c:v>
                </c:pt>
                <c:pt idx="24662">
                  <c:v>5.4156000000000007E-4</c:v>
                </c:pt>
                <c:pt idx="24663">
                  <c:v>5.4913000000000021E-4</c:v>
                </c:pt>
                <c:pt idx="24664">
                  <c:v>5.4040000000000013E-4</c:v>
                </c:pt>
                <c:pt idx="24665">
                  <c:v>5.4283000000000011E-4</c:v>
                </c:pt>
                <c:pt idx="24666">
                  <c:v>5.4788000000000026E-4</c:v>
                </c:pt>
                <c:pt idx="24667">
                  <c:v>5.5173000000000006E-4</c:v>
                </c:pt>
                <c:pt idx="24668">
                  <c:v>5.4913000000000021E-4</c:v>
                </c:pt>
                <c:pt idx="24669">
                  <c:v>5.5237000000000016E-4</c:v>
                </c:pt>
                <c:pt idx="24670">
                  <c:v>5.2980000000000008E-4</c:v>
                </c:pt>
                <c:pt idx="24671">
                  <c:v>5.5537000000000013E-4</c:v>
                </c:pt>
                <c:pt idx="24672">
                  <c:v>5.6909000000000007E-4</c:v>
                </c:pt>
                <c:pt idx="24673">
                  <c:v>5.5364000000000021E-4</c:v>
                </c:pt>
                <c:pt idx="24674">
                  <c:v>5.4664000000000015E-4</c:v>
                </c:pt>
                <c:pt idx="24675">
                  <c:v>5.4726000000000015E-4</c:v>
                </c:pt>
                <c:pt idx="24676">
                  <c:v>5.4728000000000014E-4</c:v>
                </c:pt>
                <c:pt idx="24677">
                  <c:v>5.4975000000000011E-4</c:v>
                </c:pt>
                <c:pt idx="24678">
                  <c:v>5.4975000000000011E-4</c:v>
                </c:pt>
                <c:pt idx="24679">
                  <c:v>5.4414000000000014E-4</c:v>
                </c:pt>
                <c:pt idx="24680">
                  <c:v>5.5162000000000006E-4</c:v>
                </c:pt>
                <c:pt idx="24681">
                  <c:v>5.4601000000000009E-4</c:v>
                </c:pt>
                <c:pt idx="24682">
                  <c:v>5.5162000000000006E-4</c:v>
                </c:pt>
                <c:pt idx="24683">
                  <c:v>5.4664000000000015E-4</c:v>
                </c:pt>
                <c:pt idx="24684">
                  <c:v>5.5661000000000013E-4</c:v>
                </c:pt>
                <c:pt idx="24685">
                  <c:v>5.5100000000000006E-4</c:v>
                </c:pt>
                <c:pt idx="24686">
                  <c:v>5.5225000000000001E-4</c:v>
                </c:pt>
                <c:pt idx="24687">
                  <c:v>5.5746000000000007E-4</c:v>
                </c:pt>
                <c:pt idx="24688">
                  <c:v>5.4975000000000011E-4</c:v>
                </c:pt>
                <c:pt idx="24689">
                  <c:v>5.4788000000000026E-4</c:v>
                </c:pt>
                <c:pt idx="24690">
                  <c:v>5.4040000000000013E-4</c:v>
                </c:pt>
                <c:pt idx="24691">
                  <c:v>5.5350000000000006E-4</c:v>
                </c:pt>
                <c:pt idx="24692">
                  <c:v>5.5225000000000001E-4</c:v>
                </c:pt>
                <c:pt idx="24693">
                  <c:v>5.6036000000000009E-4</c:v>
                </c:pt>
                <c:pt idx="24694">
                  <c:v>5.4792000000000024E-4</c:v>
                </c:pt>
                <c:pt idx="24695">
                  <c:v>5.4601000000000009E-4</c:v>
                </c:pt>
                <c:pt idx="24696">
                  <c:v>5.5162000000000006E-4</c:v>
                </c:pt>
                <c:pt idx="24697">
                  <c:v>5.4975000000000011E-4</c:v>
                </c:pt>
                <c:pt idx="24698">
                  <c:v>5.4474000000000026E-4</c:v>
                </c:pt>
                <c:pt idx="24699">
                  <c:v>5.4352000000000024E-4</c:v>
                </c:pt>
                <c:pt idx="24700">
                  <c:v>5.4913000000000021E-4</c:v>
                </c:pt>
                <c:pt idx="24701">
                  <c:v>5.485100000000001E-4</c:v>
                </c:pt>
                <c:pt idx="24702">
                  <c:v>5.5225000000000001E-4</c:v>
                </c:pt>
                <c:pt idx="24703">
                  <c:v>5.4347000000000011E-4</c:v>
                </c:pt>
                <c:pt idx="24704">
                  <c:v>5.5786000000000008E-4</c:v>
                </c:pt>
                <c:pt idx="24705">
                  <c:v>5.4347000000000011E-4</c:v>
                </c:pt>
                <c:pt idx="24706">
                  <c:v>5.5661000000000013E-4</c:v>
                </c:pt>
                <c:pt idx="24707">
                  <c:v>5.4792000000000024E-4</c:v>
                </c:pt>
                <c:pt idx="24708">
                  <c:v>5.4539000000000009E-4</c:v>
                </c:pt>
                <c:pt idx="24709">
                  <c:v>5.4539000000000009E-4</c:v>
                </c:pt>
                <c:pt idx="24710">
                  <c:v>5.4102000000000013E-4</c:v>
                </c:pt>
                <c:pt idx="24711">
                  <c:v>5.5100000000000006E-4</c:v>
                </c:pt>
                <c:pt idx="24712">
                  <c:v>5.6159999999999999E-4</c:v>
                </c:pt>
                <c:pt idx="24713">
                  <c:v>5.4539000000000009E-4</c:v>
                </c:pt>
                <c:pt idx="24714">
                  <c:v>5.4165000000000018E-4</c:v>
                </c:pt>
                <c:pt idx="24715">
                  <c:v>5.5350000000000006E-4</c:v>
                </c:pt>
                <c:pt idx="24716">
                  <c:v>5.4975000000000011E-4</c:v>
                </c:pt>
                <c:pt idx="24717">
                  <c:v>5.4983000000000018E-4</c:v>
                </c:pt>
                <c:pt idx="24718">
                  <c:v>5.4352000000000024E-4</c:v>
                </c:pt>
                <c:pt idx="24719">
                  <c:v>5.5237000000000016E-4</c:v>
                </c:pt>
                <c:pt idx="24720">
                  <c:v>5.4414000000000014E-4</c:v>
                </c:pt>
                <c:pt idx="24721">
                  <c:v>5.5724000000000008E-4</c:v>
                </c:pt>
                <c:pt idx="24722">
                  <c:v>5.485100000000001E-4</c:v>
                </c:pt>
                <c:pt idx="24723">
                  <c:v>5.4476000000000014E-4</c:v>
                </c:pt>
                <c:pt idx="24724">
                  <c:v>5.5173000000000006E-4</c:v>
                </c:pt>
                <c:pt idx="24725">
                  <c:v>5.5225000000000001E-4</c:v>
                </c:pt>
                <c:pt idx="24726">
                  <c:v>5.4156000000000007E-4</c:v>
                </c:pt>
                <c:pt idx="24727">
                  <c:v>5.5537000000000013E-4</c:v>
                </c:pt>
                <c:pt idx="24728">
                  <c:v>5.3853000000000006E-4</c:v>
                </c:pt>
                <c:pt idx="24729">
                  <c:v>5.5046000000000012E-4</c:v>
                </c:pt>
                <c:pt idx="24730">
                  <c:v>5.485100000000001E-4</c:v>
                </c:pt>
                <c:pt idx="24731">
                  <c:v>5.4539000000000009E-4</c:v>
                </c:pt>
                <c:pt idx="24732">
                  <c:v>5.3853000000000006E-4</c:v>
                </c:pt>
                <c:pt idx="24733">
                  <c:v>5.4476000000000014E-4</c:v>
                </c:pt>
                <c:pt idx="24734">
                  <c:v>5.5428000000000009E-4</c:v>
                </c:pt>
                <c:pt idx="24735">
                  <c:v>5.3853000000000006E-4</c:v>
                </c:pt>
                <c:pt idx="24736">
                  <c:v>5.4792000000000024E-4</c:v>
                </c:pt>
                <c:pt idx="24737">
                  <c:v>5.4726000000000015E-4</c:v>
                </c:pt>
                <c:pt idx="24738">
                  <c:v>5.4788000000000026E-4</c:v>
                </c:pt>
                <c:pt idx="24739">
                  <c:v>5.4913000000000021E-4</c:v>
                </c:pt>
                <c:pt idx="24740">
                  <c:v>5.5162000000000006E-4</c:v>
                </c:pt>
                <c:pt idx="24741">
                  <c:v>5.5474000000000007E-4</c:v>
                </c:pt>
                <c:pt idx="24742">
                  <c:v>5.6098000000000009E-4</c:v>
                </c:pt>
                <c:pt idx="24743">
                  <c:v>5.5428000000000009E-4</c:v>
                </c:pt>
                <c:pt idx="24744">
                  <c:v>5.4352000000000024E-4</c:v>
                </c:pt>
                <c:pt idx="24745">
                  <c:v>5.5937000000000011E-4</c:v>
                </c:pt>
                <c:pt idx="24746">
                  <c:v>5.4665000000000009E-4</c:v>
                </c:pt>
                <c:pt idx="24747">
                  <c:v>5.4726000000000015E-4</c:v>
                </c:pt>
                <c:pt idx="24748">
                  <c:v>5.4664000000000015E-4</c:v>
                </c:pt>
                <c:pt idx="24749">
                  <c:v>5.5555000000000003E-4</c:v>
                </c:pt>
                <c:pt idx="24750">
                  <c:v>5.4156000000000007E-4</c:v>
                </c:pt>
                <c:pt idx="24751">
                  <c:v>5.5724000000000008E-4</c:v>
                </c:pt>
                <c:pt idx="24752">
                  <c:v>5.4220000000000006E-4</c:v>
                </c:pt>
                <c:pt idx="24753">
                  <c:v>5.4040000000000013E-4</c:v>
                </c:pt>
                <c:pt idx="24754">
                  <c:v>5.5412000000000007E-4</c:v>
                </c:pt>
                <c:pt idx="24755">
                  <c:v>5.5491000000000015E-4</c:v>
                </c:pt>
                <c:pt idx="24756">
                  <c:v>5.4726000000000015E-4</c:v>
                </c:pt>
                <c:pt idx="24757">
                  <c:v>5.6159999999999999E-4</c:v>
                </c:pt>
                <c:pt idx="24758">
                  <c:v>5.5599000000000013E-4</c:v>
                </c:pt>
                <c:pt idx="24759">
                  <c:v>5.5162000000000006E-4</c:v>
                </c:pt>
                <c:pt idx="24760">
                  <c:v>5.5724000000000008E-4</c:v>
                </c:pt>
                <c:pt idx="24761">
                  <c:v>5.619100000000001E-4</c:v>
                </c:pt>
                <c:pt idx="24762">
                  <c:v>5.5809000000000013E-4</c:v>
                </c:pt>
                <c:pt idx="24763">
                  <c:v>5.5412000000000007E-4</c:v>
                </c:pt>
                <c:pt idx="24764">
                  <c:v>5.6285000000000016E-4</c:v>
                </c:pt>
                <c:pt idx="24765">
                  <c:v>5.4664000000000015E-4</c:v>
                </c:pt>
                <c:pt idx="24766">
                  <c:v>5.4788000000000026E-4</c:v>
                </c:pt>
                <c:pt idx="24767">
                  <c:v>5.4227000000000008E-4</c:v>
                </c:pt>
                <c:pt idx="24768">
                  <c:v>5.4289000000000008E-4</c:v>
                </c:pt>
                <c:pt idx="24769">
                  <c:v>5.4913000000000021E-4</c:v>
                </c:pt>
                <c:pt idx="24770">
                  <c:v>5.4040000000000013E-4</c:v>
                </c:pt>
                <c:pt idx="24771">
                  <c:v>5.4476000000000014E-4</c:v>
                </c:pt>
                <c:pt idx="24772">
                  <c:v>5.5555000000000003E-4</c:v>
                </c:pt>
                <c:pt idx="24773">
                  <c:v>5.5682000000000008E-4</c:v>
                </c:pt>
                <c:pt idx="24774">
                  <c:v>5.5599000000000013E-4</c:v>
                </c:pt>
                <c:pt idx="24775">
                  <c:v>5.5110000000000011E-4</c:v>
                </c:pt>
                <c:pt idx="24776">
                  <c:v>5.5287000000000012E-4</c:v>
                </c:pt>
                <c:pt idx="24777">
                  <c:v>5.4414000000000014E-4</c:v>
                </c:pt>
                <c:pt idx="24778">
                  <c:v>5.4919000000000018E-4</c:v>
                </c:pt>
                <c:pt idx="24779">
                  <c:v>5.5364000000000021E-4</c:v>
                </c:pt>
                <c:pt idx="24780">
                  <c:v>5.4539000000000009E-4</c:v>
                </c:pt>
                <c:pt idx="24781">
                  <c:v>5.4975000000000011E-4</c:v>
                </c:pt>
                <c:pt idx="24782">
                  <c:v>5.5682000000000008E-4</c:v>
                </c:pt>
                <c:pt idx="24783">
                  <c:v>5.4913000000000021E-4</c:v>
                </c:pt>
                <c:pt idx="24784">
                  <c:v>5.5100000000000006E-4</c:v>
                </c:pt>
                <c:pt idx="24785">
                  <c:v>5.4601000000000009E-4</c:v>
                </c:pt>
                <c:pt idx="24786">
                  <c:v>5.5537000000000013E-4</c:v>
                </c:pt>
                <c:pt idx="24787">
                  <c:v>5.4792000000000024E-4</c:v>
                </c:pt>
                <c:pt idx="24788">
                  <c:v>5.4664000000000015E-4</c:v>
                </c:pt>
                <c:pt idx="24789">
                  <c:v>5.4538000000000015E-4</c:v>
                </c:pt>
                <c:pt idx="24790">
                  <c:v>5.4539000000000009E-4</c:v>
                </c:pt>
                <c:pt idx="24791">
                  <c:v>5.485100000000001E-4</c:v>
                </c:pt>
                <c:pt idx="24792">
                  <c:v>5.3728000000000011E-4</c:v>
                </c:pt>
                <c:pt idx="24793">
                  <c:v>5.485100000000001E-4</c:v>
                </c:pt>
                <c:pt idx="24794">
                  <c:v>5.4856000000000024E-4</c:v>
                </c:pt>
                <c:pt idx="24795">
                  <c:v>5.4601000000000009E-4</c:v>
                </c:pt>
                <c:pt idx="24796">
                  <c:v>5.485100000000001E-4</c:v>
                </c:pt>
                <c:pt idx="24797">
                  <c:v>5.4414000000000014E-4</c:v>
                </c:pt>
                <c:pt idx="24798">
                  <c:v>5.5100000000000006E-4</c:v>
                </c:pt>
                <c:pt idx="24799">
                  <c:v>5.4983000000000018E-4</c:v>
                </c:pt>
                <c:pt idx="24800">
                  <c:v>5.5225000000000001E-4</c:v>
                </c:pt>
                <c:pt idx="24801">
                  <c:v>5.5162000000000006E-4</c:v>
                </c:pt>
                <c:pt idx="24802">
                  <c:v>5.4665000000000009E-4</c:v>
                </c:pt>
                <c:pt idx="24803">
                  <c:v>5.4476000000000014E-4</c:v>
                </c:pt>
                <c:pt idx="24804">
                  <c:v>5.4476000000000014E-4</c:v>
                </c:pt>
                <c:pt idx="24805">
                  <c:v>5.4352000000000024E-4</c:v>
                </c:pt>
                <c:pt idx="24806">
                  <c:v>5.5301000000000026E-4</c:v>
                </c:pt>
                <c:pt idx="24807">
                  <c:v>5.5911000000000014E-4</c:v>
                </c:pt>
                <c:pt idx="24808">
                  <c:v>5.4352000000000024E-4</c:v>
                </c:pt>
                <c:pt idx="24809">
                  <c:v>5.5173000000000006E-4</c:v>
                </c:pt>
                <c:pt idx="24810">
                  <c:v>5.485100000000001E-4</c:v>
                </c:pt>
                <c:pt idx="24811">
                  <c:v>5.5537000000000013E-4</c:v>
                </c:pt>
                <c:pt idx="24812">
                  <c:v>5.4539000000000009E-4</c:v>
                </c:pt>
                <c:pt idx="24813">
                  <c:v>5.5350000000000006E-4</c:v>
                </c:pt>
                <c:pt idx="24814">
                  <c:v>5.4601000000000009E-4</c:v>
                </c:pt>
                <c:pt idx="24815">
                  <c:v>5.4913000000000021E-4</c:v>
                </c:pt>
                <c:pt idx="24816">
                  <c:v>5.4092000000000018E-4</c:v>
                </c:pt>
                <c:pt idx="24817">
                  <c:v>5.4220000000000006E-4</c:v>
                </c:pt>
                <c:pt idx="24818">
                  <c:v>5.4539000000000009E-4</c:v>
                </c:pt>
                <c:pt idx="24819">
                  <c:v>5.4414000000000014E-4</c:v>
                </c:pt>
                <c:pt idx="24820">
                  <c:v>5.4726000000000015E-4</c:v>
                </c:pt>
                <c:pt idx="24821">
                  <c:v>5.3977000000000007E-4</c:v>
                </c:pt>
                <c:pt idx="24822">
                  <c:v>5.3790000000000012E-4</c:v>
                </c:pt>
                <c:pt idx="24823">
                  <c:v>5.4227000000000008E-4</c:v>
                </c:pt>
                <c:pt idx="24824">
                  <c:v>5.4352000000000024E-4</c:v>
                </c:pt>
                <c:pt idx="24825">
                  <c:v>5.5364000000000021E-4</c:v>
                </c:pt>
                <c:pt idx="24826">
                  <c:v>5.4856000000000024E-4</c:v>
                </c:pt>
                <c:pt idx="24827">
                  <c:v>5.485100000000001E-4</c:v>
                </c:pt>
                <c:pt idx="24828">
                  <c:v>5.5364000000000021E-4</c:v>
                </c:pt>
                <c:pt idx="24829">
                  <c:v>5.5474000000000007E-4</c:v>
                </c:pt>
                <c:pt idx="24830">
                  <c:v>5.619100000000001E-4</c:v>
                </c:pt>
                <c:pt idx="24831">
                  <c:v>5.4539000000000009E-4</c:v>
                </c:pt>
                <c:pt idx="24832">
                  <c:v>5.4726000000000015E-4</c:v>
                </c:pt>
                <c:pt idx="24833">
                  <c:v>5.4788000000000026E-4</c:v>
                </c:pt>
                <c:pt idx="24834">
                  <c:v>5.4726000000000015E-4</c:v>
                </c:pt>
                <c:pt idx="24835">
                  <c:v>5.4726000000000015E-4</c:v>
                </c:pt>
                <c:pt idx="24836">
                  <c:v>5.485100000000001E-4</c:v>
                </c:pt>
                <c:pt idx="24837">
                  <c:v>5.5038000000000016E-4</c:v>
                </c:pt>
                <c:pt idx="24838">
                  <c:v>5.4538000000000015E-4</c:v>
                </c:pt>
                <c:pt idx="24839">
                  <c:v>5.5301000000000026E-4</c:v>
                </c:pt>
                <c:pt idx="24840">
                  <c:v>5.4665000000000009E-4</c:v>
                </c:pt>
                <c:pt idx="24841">
                  <c:v>5.485100000000001E-4</c:v>
                </c:pt>
                <c:pt idx="24842">
                  <c:v>5.4601000000000009E-4</c:v>
                </c:pt>
                <c:pt idx="24843">
                  <c:v>5.4289000000000008E-4</c:v>
                </c:pt>
                <c:pt idx="24844">
                  <c:v>5.4601000000000009E-4</c:v>
                </c:pt>
                <c:pt idx="24845">
                  <c:v>5.4919000000000018E-4</c:v>
                </c:pt>
                <c:pt idx="24846">
                  <c:v>5.3416000000000021E-4</c:v>
                </c:pt>
                <c:pt idx="24847">
                  <c:v>5.5555000000000003E-4</c:v>
                </c:pt>
                <c:pt idx="24848">
                  <c:v>5.4040000000000013E-4</c:v>
                </c:pt>
                <c:pt idx="24849">
                  <c:v>5.4289000000000008E-4</c:v>
                </c:pt>
                <c:pt idx="24850">
                  <c:v>5.6223000000000004E-4</c:v>
                </c:pt>
                <c:pt idx="24851">
                  <c:v>5.5599000000000013E-4</c:v>
                </c:pt>
                <c:pt idx="24852">
                  <c:v>5.5038000000000016E-4</c:v>
                </c:pt>
                <c:pt idx="24853">
                  <c:v>5.5162000000000006E-4</c:v>
                </c:pt>
                <c:pt idx="24854">
                  <c:v>5.3711000000000015E-4</c:v>
                </c:pt>
                <c:pt idx="24855">
                  <c:v>5.5225000000000001E-4</c:v>
                </c:pt>
                <c:pt idx="24856">
                  <c:v>5.5046000000000012E-4</c:v>
                </c:pt>
                <c:pt idx="24857">
                  <c:v>5.4975000000000011E-4</c:v>
                </c:pt>
                <c:pt idx="24858">
                  <c:v>5.4352000000000024E-4</c:v>
                </c:pt>
                <c:pt idx="24859">
                  <c:v>5.4414000000000014E-4</c:v>
                </c:pt>
                <c:pt idx="24860">
                  <c:v>5.5661000000000013E-4</c:v>
                </c:pt>
                <c:pt idx="24861">
                  <c:v>5.485100000000001E-4</c:v>
                </c:pt>
                <c:pt idx="24862">
                  <c:v>5.5100000000000006E-4</c:v>
                </c:pt>
                <c:pt idx="24863">
                  <c:v>5.5873000000000012E-4</c:v>
                </c:pt>
                <c:pt idx="24864">
                  <c:v>5.7399000000000013E-4</c:v>
                </c:pt>
                <c:pt idx="24865">
                  <c:v>5.7208000000000009E-4</c:v>
                </c:pt>
                <c:pt idx="24866">
                  <c:v>5.8406000000000007E-4</c:v>
                </c:pt>
                <c:pt idx="24867">
                  <c:v>5.9840000000000013E-4</c:v>
                </c:pt>
                <c:pt idx="24868">
                  <c:v>6.0133000000000018E-4</c:v>
                </c:pt>
                <c:pt idx="24869">
                  <c:v>5.9029000000000015E-4</c:v>
                </c:pt>
                <c:pt idx="24870">
                  <c:v>5.9029000000000015E-4</c:v>
                </c:pt>
                <c:pt idx="24871">
                  <c:v>5.7526000000000007E-4</c:v>
                </c:pt>
                <c:pt idx="24872">
                  <c:v>5.8406000000000007E-4</c:v>
                </c:pt>
                <c:pt idx="24873">
                  <c:v>5.8671000000000005E-4</c:v>
                </c:pt>
                <c:pt idx="24874">
                  <c:v>5.8593000000000013E-4</c:v>
                </c:pt>
                <c:pt idx="24875">
                  <c:v>5.9715000000000018E-4</c:v>
                </c:pt>
                <c:pt idx="24876">
                  <c:v>5.9403000000000017E-4</c:v>
                </c:pt>
                <c:pt idx="24877">
                  <c:v>5.8717000000000014E-4</c:v>
                </c:pt>
                <c:pt idx="24878">
                  <c:v>5.9029000000000015E-4</c:v>
                </c:pt>
                <c:pt idx="24879">
                  <c:v>5.9840000000000013E-4</c:v>
                </c:pt>
                <c:pt idx="24880">
                  <c:v>5.9688000000000026E-4</c:v>
                </c:pt>
                <c:pt idx="24881">
                  <c:v>6.0027000000000008E-4</c:v>
                </c:pt>
                <c:pt idx="24882">
                  <c:v>6.0339000000000009E-4</c:v>
                </c:pt>
                <c:pt idx="24883">
                  <c:v>5.8218000000000007E-4</c:v>
                </c:pt>
                <c:pt idx="24884">
                  <c:v>5.8480000000000012E-4</c:v>
                </c:pt>
                <c:pt idx="24885">
                  <c:v>5.8967000000000015E-4</c:v>
                </c:pt>
                <c:pt idx="24886">
                  <c:v>5.8218000000000007E-4</c:v>
                </c:pt>
                <c:pt idx="24887">
                  <c:v>5.8094000000000017E-4</c:v>
                </c:pt>
                <c:pt idx="24888">
                  <c:v>5.7595000000000009E-4</c:v>
                </c:pt>
                <c:pt idx="24889">
                  <c:v>5.7844000000000016E-4</c:v>
                </c:pt>
                <c:pt idx="24890">
                  <c:v>5.7907000000000011E-4</c:v>
                </c:pt>
                <c:pt idx="24891">
                  <c:v>5.8226000000000013E-4</c:v>
                </c:pt>
                <c:pt idx="24892">
                  <c:v>5.8717000000000014E-4</c:v>
                </c:pt>
                <c:pt idx="24893">
                  <c:v>5.8417000000000018E-4</c:v>
                </c:pt>
                <c:pt idx="24894">
                  <c:v>5.8717000000000014E-4</c:v>
                </c:pt>
                <c:pt idx="24895">
                  <c:v>5.8717000000000014E-4</c:v>
                </c:pt>
                <c:pt idx="24896">
                  <c:v>5.8468000000000018E-4</c:v>
                </c:pt>
                <c:pt idx="24897">
                  <c:v>5.8468000000000018E-4</c:v>
                </c:pt>
                <c:pt idx="24898">
                  <c:v>5.9052000000000009E-4</c:v>
                </c:pt>
                <c:pt idx="24899">
                  <c:v>5.8468000000000018E-4</c:v>
                </c:pt>
                <c:pt idx="24900">
                  <c:v>5.9498000000000027E-4</c:v>
                </c:pt>
                <c:pt idx="24901">
                  <c:v>5.9216000000000021E-4</c:v>
                </c:pt>
                <c:pt idx="24902">
                  <c:v>5.8780000000000008E-4</c:v>
                </c:pt>
                <c:pt idx="24903">
                  <c:v>5.8780000000000008E-4</c:v>
                </c:pt>
                <c:pt idx="24904">
                  <c:v>5.8904000000000009E-4</c:v>
                </c:pt>
                <c:pt idx="24905">
                  <c:v>5.9778000000000012E-4</c:v>
                </c:pt>
                <c:pt idx="24906">
                  <c:v>5.8904000000000009E-4</c:v>
                </c:pt>
                <c:pt idx="24907">
                  <c:v>5.8671000000000005E-4</c:v>
                </c:pt>
                <c:pt idx="24908">
                  <c:v>5.7782000000000026E-4</c:v>
                </c:pt>
                <c:pt idx="24909">
                  <c:v>5.8468000000000018E-4</c:v>
                </c:pt>
                <c:pt idx="24910">
                  <c:v>5.765700000000001E-4</c:v>
                </c:pt>
                <c:pt idx="24911">
                  <c:v>5.8593000000000013E-4</c:v>
                </c:pt>
                <c:pt idx="24912">
                  <c:v>5.7532000000000015E-4</c:v>
                </c:pt>
                <c:pt idx="24913">
                  <c:v>5.8967000000000015E-4</c:v>
                </c:pt>
                <c:pt idx="24914">
                  <c:v>5.8406000000000007E-4</c:v>
                </c:pt>
                <c:pt idx="24915">
                  <c:v>5.8406000000000007E-4</c:v>
                </c:pt>
                <c:pt idx="24916">
                  <c:v>5.9116000000000008E-4</c:v>
                </c:pt>
                <c:pt idx="24917">
                  <c:v>5.9216000000000021E-4</c:v>
                </c:pt>
                <c:pt idx="24918">
                  <c:v>5.8094000000000017E-4</c:v>
                </c:pt>
                <c:pt idx="24919">
                  <c:v>5.8989000000000003E-4</c:v>
                </c:pt>
                <c:pt idx="24920">
                  <c:v>5.9341000000000016E-4</c:v>
                </c:pt>
                <c:pt idx="24921">
                  <c:v>5.8734000000000011E-4</c:v>
                </c:pt>
                <c:pt idx="24922">
                  <c:v>5.8031000000000011E-4</c:v>
                </c:pt>
                <c:pt idx="24923">
                  <c:v>6.0833000000000013E-4</c:v>
                </c:pt>
                <c:pt idx="24924">
                  <c:v>6.0713000000000021E-4</c:v>
                </c:pt>
                <c:pt idx="24925">
                  <c:v>5.7033000000000019E-4</c:v>
                </c:pt>
                <c:pt idx="24926">
                  <c:v>5.9498000000000027E-4</c:v>
                </c:pt>
                <c:pt idx="24927">
                  <c:v>5.9902000000000024E-4</c:v>
                </c:pt>
                <c:pt idx="24928">
                  <c:v>5.8031000000000011E-4</c:v>
                </c:pt>
                <c:pt idx="24929">
                  <c:v>5.909200000000002E-4</c:v>
                </c:pt>
                <c:pt idx="24930">
                  <c:v>5.8480000000000012E-4</c:v>
                </c:pt>
                <c:pt idx="24931">
                  <c:v>5.7653000000000012E-4</c:v>
                </c:pt>
                <c:pt idx="24932">
                  <c:v>5.8593000000000013E-4</c:v>
                </c:pt>
                <c:pt idx="24933">
                  <c:v>5.8529999999999997E-4</c:v>
                </c:pt>
                <c:pt idx="24934">
                  <c:v>5.9528000000000011E-4</c:v>
                </c:pt>
                <c:pt idx="24935">
                  <c:v>5.8780000000000008E-4</c:v>
                </c:pt>
                <c:pt idx="24936">
                  <c:v>5.7399000000000013E-4</c:v>
                </c:pt>
                <c:pt idx="24937">
                  <c:v>5.8593000000000013E-4</c:v>
                </c:pt>
                <c:pt idx="24938">
                  <c:v>5.7590000000000007E-4</c:v>
                </c:pt>
                <c:pt idx="24939">
                  <c:v>5.9965000000000018E-4</c:v>
                </c:pt>
                <c:pt idx="24940">
                  <c:v>5.9688000000000026E-4</c:v>
                </c:pt>
                <c:pt idx="24941">
                  <c:v>5.8904000000000009E-4</c:v>
                </c:pt>
                <c:pt idx="24942">
                  <c:v>5.9341000000000016E-4</c:v>
                </c:pt>
                <c:pt idx="24943">
                  <c:v>5.909200000000002E-4</c:v>
                </c:pt>
                <c:pt idx="24944">
                  <c:v>5.8717000000000014E-4</c:v>
                </c:pt>
                <c:pt idx="24945">
                  <c:v>5.9466000000000022E-4</c:v>
                </c:pt>
                <c:pt idx="24946">
                  <c:v>5.8544000000000001E-4</c:v>
                </c:pt>
                <c:pt idx="24947">
                  <c:v>5.9029000000000015E-4</c:v>
                </c:pt>
                <c:pt idx="24948">
                  <c:v>5.8480000000000012E-4</c:v>
                </c:pt>
                <c:pt idx="24949">
                  <c:v>5.9216000000000021E-4</c:v>
                </c:pt>
                <c:pt idx="24950">
                  <c:v>5.9840000000000013E-4</c:v>
                </c:pt>
                <c:pt idx="24951">
                  <c:v>5.8655000000000003E-4</c:v>
                </c:pt>
                <c:pt idx="24952">
                  <c:v>5.8717000000000014E-4</c:v>
                </c:pt>
                <c:pt idx="24953">
                  <c:v>5.7782000000000026E-4</c:v>
                </c:pt>
                <c:pt idx="24954">
                  <c:v>5.9029000000000015E-4</c:v>
                </c:pt>
                <c:pt idx="24955">
                  <c:v>5.8544000000000001E-4</c:v>
                </c:pt>
                <c:pt idx="24956">
                  <c:v>5.915400000000001E-4</c:v>
                </c:pt>
                <c:pt idx="24957">
                  <c:v>5.9307000000000023E-4</c:v>
                </c:pt>
                <c:pt idx="24958">
                  <c:v>5.9216000000000021E-4</c:v>
                </c:pt>
                <c:pt idx="24959">
                  <c:v>5.9279000000000016E-4</c:v>
                </c:pt>
                <c:pt idx="24960">
                  <c:v>5.8717000000000014E-4</c:v>
                </c:pt>
                <c:pt idx="24961">
                  <c:v>5.8343000000000012E-4</c:v>
                </c:pt>
                <c:pt idx="24962">
                  <c:v>5.8904000000000009E-4</c:v>
                </c:pt>
                <c:pt idx="24963">
                  <c:v>5.8544000000000001E-4</c:v>
                </c:pt>
                <c:pt idx="24964">
                  <c:v>5.8529999999999997E-4</c:v>
                </c:pt>
                <c:pt idx="24965">
                  <c:v>5.8529999999999997E-4</c:v>
                </c:pt>
                <c:pt idx="24966">
                  <c:v>5.8904000000000009E-4</c:v>
                </c:pt>
                <c:pt idx="24967">
                  <c:v>5.8156000000000006E-4</c:v>
                </c:pt>
                <c:pt idx="24968">
                  <c:v>5.8967000000000015E-4</c:v>
                </c:pt>
                <c:pt idx="24969">
                  <c:v>5.9840000000000013E-4</c:v>
                </c:pt>
                <c:pt idx="24970">
                  <c:v>5.9180000000000007E-4</c:v>
                </c:pt>
                <c:pt idx="24971">
                  <c:v>5.9180000000000007E-4</c:v>
                </c:pt>
                <c:pt idx="24972">
                  <c:v>5.8529999999999997E-4</c:v>
                </c:pt>
                <c:pt idx="24973">
                  <c:v>5.9688000000000026E-4</c:v>
                </c:pt>
                <c:pt idx="24974">
                  <c:v>5.7844000000000016E-4</c:v>
                </c:pt>
                <c:pt idx="24975">
                  <c:v>5.9528000000000011E-4</c:v>
                </c:pt>
                <c:pt idx="24976">
                  <c:v>5.8717000000000014E-4</c:v>
                </c:pt>
                <c:pt idx="24977">
                  <c:v>5.8780000000000008E-4</c:v>
                </c:pt>
                <c:pt idx="24978">
                  <c:v>5.7781000000000011E-4</c:v>
                </c:pt>
                <c:pt idx="24979">
                  <c:v>5.8967000000000015E-4</c:v>
                </c:pt>
                <c:pt idx="24980">
                  <c:v>5.8281000000000001E-4</c:v>
                </c:pt>
                <c:pt idx="24981">
                  <c:v>6.0526000000000015E-4</c:v>
                </c:pt>
                <c:pt idx="24982">
                  <c:v>5.8734000000000011E-4</c:v>
                </c:pt>
                <c:pt idx="24983">
                  <c:v>5.8468000000000018E-4</c:v>
                </c:pt>
                <c:pt idx="24984">
                  <c:v>5.8156000000000006E-4</c:v>
                </c:pt>
                <c:pt idx="24985">
                  <c:v>5.8094000000000017E-4</c:v>
                </c:pt>
                <c:pt idx="24986">
                  <c:v>5.8925000000000004E-4</c:v>
                </c:pt>
                <c:pt idx="24987">
                  <c:v>5.9029000000000015E-4</c:v>
                </c:pt>
                <c:pt idx="24988">
                  <c:v>5.8734000000000011E-4</c:v>
                </c:pt>
                <c:pt idx="24989">
                  <c:v>5.8967000000000015E-4</c:v>
                </c:pt>
                <c:pt idx="24990">
                  <c:v>5.9116000000000008E-4</c:v>
                </c:pt>
                <c:pt idx="24991">
                  <c:v>5.8717000000000014E-4</c:v>
                </c:pt>
                <c:pt idx="24992">
                  <c:v>5.8841999999999998E-4</c:v>
                </c:pt>
                <c:pt idx="24993">
                  <c:v>5.9029000000000015E-4</c:v>
                </c:pt>
                <c:pt idx="24994">
                  <c:v>5.8841999999999998E-4</c:v>
                </c:pt>
                <c:pt idx="24995">
                  <c:v>5.9688000000000026E-4</c:v>
                </c:pt>
                <c:pt idx="24996">
                  <c:v>5.8031000000000011E-4</c:v>
                </c:pt>
                <c:pt idx="24997">
                  <c:v>5.8529999999999997E-4</c:v>
                </c:pt>
                <c:pt idx="24998">
                  <c:v>5.7907000000000011E-4</c:v>
                </c:pt>
                <c:pt idx="24999">
                  <c:v>5.9216000000000021E-4</c:v>
                </c:pt>
                <c:pt idx="25000">
                  <c:v>5.8343000000000012E-4</c:v>
                </c:pt>
                <c:pt idx="25001">
                  <c:v>5.8671000000000005E-4</c:v>
                </c:pt>
                <c:pt idx="25002">
                  <c:v>5.8780000000000008E-4</c:v>
                </c:pt>
                <c:pt idx="25003">
                  <c:v>5.8780000000000008E-4</c:v>
                </c:pt>
                <c:pt idx="25004">
                  <c:v>5.8607000000000006E-4</c:v>
                </c:pt>
                <c:pt idx="25005">
                  <c:v>5.8529999999999997E-4</c:v>
                </c:pt>
                <c:pt idx="25006">
                  <c:v>5.9528000000000011E-4</c:v>
                </c:pt>
                <c:pt idx="25007">
                  <c:v>5.8989000000000003E-4</c:v>
                </c:pt>
                <c:pt idx="25008">
                  <c:v>5.9341000000000016E-4</c:v>
                </c:pt>
                <c:pt idx="25009">
                  <c:v>5.8967000000000015E-4</c:v>
                </c:pt>
                <c:pt idx="25010">
                  <c:v>5.8967000000000015E-4</c:v>
                </c:pt>
                <c:pt idx="25011">
                  <c:v>5.8218000000000007E-4</c:v>
                </c:pt>
                <c:pt idx="25012">
                  <c:v>5.8468000000000018E-4</c:v>
                </c:pt>
                <c:pt idx="25013">
                  <c:v>5.8798000000000021E-4</c:v>
                </c:pt>
                <c:pt idx="25014">
                  <c:v>5.8607000000000006E-4</c:v>
                </c:pt>
                <c:pt idx="25015">
                  <c:v>5.8218000000000007E-4</c:v>
                </c:pt>
                <c:pt idx="25016">
                  <c:v>5.909200000000002E-4</c:v>
                </c:pt>
                <c:pt idx="25017">
                  <c:v>5.9688000000000026E-4</c:v>
                </c:pt>
                <c:pt idx="25018">
                  <c:v>5.8480000000000012E-4</c:v>
                </c:pt>
                <c:pt idx="25019">
                  <c:v>5.7590000000000007E-4</c:v>
                </c:pt>
                <c:pt idx="25020">
                  <c:v>5.9216000000000021E-4</c:v>
                </c:pt>
                <c:pt idx="25021">
                  <c:v>5.8925000000000004E-4</c:v>
                </c:pt>
                <c:pt idx="25022">
                  <c:v>5.8841999999999998E-4</c:v>
                </c:pt>
                <c:pt idx="25023">
                  <c:v>5.8156000000000006E-4</c:v>
                </c:pt>
                <c:pt idx="25024">
                  <c:v>5.9052000000000009E-4</c:v>
                </c:pt>
                <c:pt idx="25025">
                  <c:v>5.962500000000001E-4</c:v>
                </c:pt>
                <c:pt idx="25026">
                  <c:v>5.8841999999999998E-4</c:v>
                </c:pt>
                <c:pt idx="25027">
                  <c:v>5.8734000000000011E-4</c:v>
                </c:pt>
                <c:pt idx="25028">
                  <c:v>5.8989000000000003E-4</c:v>
                </c:pt>
                <c:pt idx="25029">
                  <c:v>5.7719000000000021E-4</c:v>
                </c:pt>
                <c:pt idx="25030">
                  <c:v>5.9528000000000011E-4</c:v>
                </c:pt>
                <c:pt idx="25031">
                  <c:v>5.9243000000000013E-4</c:v>
                </c:pt>
                <c:pt idx="25032">
                  <c:v>5.8593000000000013E-4</c:v>
                </c:pt>
                <c:pt idx="25033">
                  <c:v>5.8156000000000006E-4</c:v>
                </c:pt>
                <c:pt idx="25034">
                  <c:v>5.8406000000000007E-4</c:v>
                </c:pt>
                <c:pt idx="25035">
                  <c:v>5.8406000000000007E-4</c:v>
                </c:pt>
                <c:pt idx="25036">
                  <c:v>5.8468000000000018E-4</c:v>
                </c:pt>
                <c:pt idx="25037">
                  <c:v>5.8989000000000003E-4</c:v>
                </c:pt>
                <c:pt idx="25038">
                  <c:v>5.9029000000000015E-4</c:v>
                </c:pt>
                <c:pt idx="25039">
                  <c:v>5.7408000000000014E-4</c:v>
                </c:pt>
                <c:pt idx="25040">
                  <c:v>5.8406000000000007E-4</c:v>
                </c:pt>
                <c:pt idx="25041">
                  <c:v>5.8655000000000003E-4</c:v>
                </c:pt>
                <c:pt idx="25042">
                  <c:v>5.909200000000002E-4</c:v>
                </c:pt>
                <c:pt idx="25043">
                  <c:v>5.7844000000000016E-4</c:v>
                </c:pt>
                <c:pt idx="25044">
                  <c:v>5.9528000000000011E-4</c:v>
                </c:pt>
                <c:pt idx="25045">
                  <c:v>5.8094000000000017E-4</c:v>
                </c:pt>
                <c:pt idx="25046">
                  <c:v>5.9715000000000018E-4</c:v>
                </c:pt>
                <c:pt idx="25047">
                  <c:v>5.8468000000000018E-4</c:v>
                </c:pt>
                <c:pt idx="25048">
                  <c:v>5.8343000000000012E-4</c:v>
                </c:pt>
                <c:pt idx="25049">
                  <c:v>5.8655000000000003E-4</c:v>
                </c:pt>
                <c:pt idx="25050">
                  <c:v>5.8841999999999998E-4</c:v>
                </c:pt>
                <c:pt idx="25051">
                  <c:v>5.9370000000000017E-4</c:v>
                </c:pt>
                <c:pt idx="25052">
                  <c:v>5.9528000000000011E-4</c:v>
                </c:pt>
                <c:pt idx="25053">
                  <c:v>5.9029000000000015E-4</c:v>
                </c:pt>
                <c:pt idx="25054">
                  <c:v>5.8353000000000018E-4</c:v>
                </c:pt>
                <c:pt idx="25055">
                  <c:v>5.9307000000000023E-4</c:v>
                </c:pt>
                <c:pt idx="25056">
                  <c:v>5.8529999999999997E-4</c:v>
                </c:pt>
                <c:pt idx="25057">
                  <c:v>5.8343000000000012E-4</c:v>
                </c:pt>
                <c:pt idx="25058">
                  <c:v>5.8967000000000015E-4</c:v>
                </c:pt>
                <c:pt idx="25059">
                  <c:v>5.8406000000000007E-4</c:v>
                </c:pt>
                <c:pt idx="25060">
                  <c:v>5.8967000000000015E-4</c:v>
                </c:pt>
                <c:pt idx="25061">
                  <c:v>5.9370000000000017E-4</c:v>
                </c:pt>
                <c:pt idx="25062">
                  <c:v>5.915400000000001E-4</c:v>
                </c:pt>
                <c:pt idx="25063">
                  <c:v>5.9879000000000009E-4</c:v>
                </c:pt>
                <c:pt idx="25064">
                  <c:v>5.8218000000000007E-4</c:v>
                </c:pt>
                <c:pt idx="25065">
                  <c:v>5.8406000000000007E-4</c:v>
                </c:pt>
                <c:pt idx="25066">
                  <c:v>5.9116000000000008E-4</c:v>
                </c:pt>
                <c:pt idx="25067">
                  <c:v>5.8218000000000007E-4</c:v>
                </c:pt>
                <c:pt idx="25068">
                  <c:v>5.8780000000000008E-4</c:v>
                </c:pt>
                <c:pt idx="25069">
                  <c:v>5.8156000000000006E-4</c:v>
                </c:pt>
                <c:pt idx="25070">
                  <c:v>5.8593000000000013E-4</c:v>
                </c:pt>
                <c:pt idx="25071">
                  <c:v>5.8468000000000018E-4</c:v>
                </c:pt>
                <c:pt idx="25072">
                  <c:v>5.7719000000000021E-4</c:v>
                </c:pt>
                <c:pt idx="25073">
                  <c:v>5.915400000000001E-4</c:v>
                </c:pt>
                <c:pt idx="25074">
                  <c:v>5.8780000000000008E-4</c:v>
                </c:pt>
                <c:pt idx="25075">
                  <c:v>5.8162000000000014E-4</c:v>
                </c:pt>
                <c:pt idx="25076">
                  <c:v>5.7844000000000016E-4</c:v>
                </c:pt>
                <c:pt idx="25077">
                  <c:v>5.8218000000000007E-4</c:v>
                </c:pt>
                <c:pt idx="25078">
                  <c:v>5.9029000000000015E-4</c:v>
                </c:pt>
                <c:pt idx="25079">
                  <c:v>5.8862000000000009E-4</c:v>
                </c:pt>
                <c:pt idx="25080">
                  <c:v>5.9715000000000018E-4</c:v>
                </c:pt>
                <c:pt idx="25081">
                  <c:v>5.8593000000000013E-4</c:v>
                </c:pt>
                <c:pt idx="25082">
                  <c:v>6.0152000000000014E-4</c:v>
                </c:pt>
                <c:pt idx="25083">
                  <c:v>5.9216000000000021E-4</c:v>
                </c:pt>
                <c:pt idx="25084">
                  <c:v>5.797100000000001E-4</c:v>
                </c:pt>
                <c:pt idx="25085">
                  <c:v>5.915400000000001E-4</c:v>
                </c:pt>
                <c:pt idx="25086">
                  <c:v>5.8406000000000007E-4</c:v>
                </c:pt>
                <c:pt idx="25087">
                  <c:v>5.8289000000000008E-4</c:v>
                </c:pt>
                <c:pt idx="25088">
                  <c:v>5.8967000000000015E-4</c:v>
                </c:pt>
                <c:pt idx="25089">
                  <c:v>5.8218000000000007E-4</c:v>
                </c:pt>
                <c:pt idx="25090">
                  <c:v>5.8655000000000003E-4</c:v>
                </c:pt>
                <c:pt idx="25091">
                  <c:v>5.909200000000002E-4</c:v>
                </c:pt>
                <c:pt idx="25092">
                  <c:v>5.8406000000000007E-4</c:v>
                </c:pt>
                <c:pt idx="25093">
                  <c:v>5.8655000000000003E-4</c:v>
                </c:pt>
                <c:pt idx="25094">
                  <c:v>5.8862000000000009E-4</c:v>
                </c:pt>
                <c:pt idx="25095">
                  <c:v>5.8480000000000012E-4</c:v>
                </c:pt>
                <c:pt idx="25096">
                  <c:v>5.8406000000000007E-4</c:v>
                </c:pt>
                <c:pt idx="25097">
                  <c:v>5.8671000000000005E-4</c:v>
                </c:pt>
                <c:pt idx="25098">
                  <c:v>5.8904000000000009E-4</c:v>
                </c:pt>
                <c:pt idx="25099">
                  <c:v>5.9403000000000017E-4</c:v>
                </c:pt>
                <c:pt idx="25100">
                  <c:v>5.8353000000000018E-4</c:v>
                </c:pt>
                <c:pt idx="25101">
                  <c:v>5.8156000000000006E-4</c:v>
                </c:pt>
                <c:pt idx="25102">
                  <c:v>5.8281000000000001E-4</c:v>
                </c:pt>
                <c:pt idx="25103">
                  <c:v>5.8406000000000007E-4</c:v>
                </c:pt>
                <c:pt idx="25104">
                  <c:v>5.8156000000000006E-4</c:v>
                </c:pt>
                <c:pt idx="25105">
                  <c:v>5.8031000000000011E-4</c:v>
                </c:pt>
                <c:pt idx="25106">
                  <c:v>5.9752000000000026E-4</c:v>
                </c:pt>
                <c:pt idx="25107">
                  <c:v>5.8529999999999997E-4</c:v>
                </c:pt>
                <c:pt idx="25108">
                  <c:v>5.9279000000000016E-4</c:v>
                </c:pt>
                <c:pt idx="25109">
                  <c:v>5.8780000000000008E-4</c:v>
                </c:pt>
                <c:pt idx="25110">
                  <c:v>5.8904000000000009E-4</c:v>
                </c:pt>
                <c:pt idx="25111">
                  <c:v>5.7719000000000021E-4</c:v>
                </c:pt>
                <c:pt idx="25112">
                  <c:v>5.8671000000000005E-4</c:v>
                </c:pt>
                <c:pt idx="25113">
                  <c:v>5.8218000000000007E-4</c:v>
                </c:pt>
                <c:pt idx="25114">
                  <c:v>5.8717000000000014E-4</c:v>
                </c:pt>
                <c:pt idx="25115">
                  <c:v>5.9434000000000017E-4</c:v>
                </c:pt>
                <c:pt idx="25116">
                  <c:v>5.8406000000000007E-4</c:v>
                </c:pt>
                <c:pt idx="25117">
                  <c:v>5.8468000000000018E-4</c:v>
                </c:pt>
                <c:pt idx="25118">
                  <c:v>5.8529999999999997E-4</c:v>
                </c:pt>
                <c:pt idx="25119">
                  <c:v>5.8343000000000012E-4</c:v>
                </c:pt>
                <c:pt idx="25120">
                  <c:v>5.8289000000000008E-4</c:v>
                </c:pt>
                <c:pt idx="25121">
                  <c:v>5.7907000000000011E-4</c:v>
                </c:pt>
                <c:pt idx="25122">
                  <c:v>5.8544000000000001E-4</c:v>
                </c:pt>
                <c:pt idx="25123">
                  <c:v>5.9370000000000017E-4</c:v>
                </c:pt>
                <c:pt idx="25124">
                  <c:v>5.8841999999999998E-4</c:v>
                </c:pt>
                <c:pt idx="25125">
                  <c:v>5.7719000000000021E-4</c:v>
                </c:pt>
                <c:pt idx="25126">
                  <c:v>5.5474000000000007E-4</c:v>
                </c:pt>
                <c:pt idx="25127">
                  <c:v>5.8593000000000013E-4</c:v>
                </c:pt>
                <c:pt idx="25128">
                  <c:v>5.8343000000000012E-4</c:v>
                </c:pt>
                <c:pt idx="25129">
                  <c:v>5.8468000000000018E-4</c:v>
                </c:pt>
                <c:pt idx="25130">
                  <c:v>5.8343000000000012E-4</c:v>
                </c:pt>
                <c:pt idx="25131">
                  <c:v>5.8094000000000017E-4</c:v>
                </c:pt>
                <c:pt idx="25132">
                  <c:v>5.9216000000000021E-4</c:v>
                </c:pt>
                <c:pt idx="25133">
                  <c:v>5.8904000000000009E-4</c:v>
                </c:pt>
                <c:pt idx="25134">
                  <c:v>5.8289000000000008E-4</c:v>
                </c:pt>
                <c:pt idx="25135">
                  <c:v>5.7221000000000008E-4</c:v>
                </c:pt>
                <c:pt idx="25136">
                  <c:v>5.8593000000000013E-4</c:v>
                </c:pt>
                <c:pt idx="25137">
                  <c:v>5.915400000000001E-4</c:v>
                </c:pt>
                <c:pt idx="25138">
                  <c:v>5.8717000000000014E-4</c:v>
                </c:pt>
                <c:pt idx="25139">
                  <c:v>5.8289000000000008E-4</c:v>
                </c:pt>
                <c:pt idx="25140">
                  <c:v>5.7969000000000011E-4</c:v>
                </c:pt>
                <c:pt idx="25141">
                  <c:v>5.9653000000000017E-4</c:v>
                </c:pt>
                <c:pt idx="25142">
                  <c:v>5.9029000000000015E-4</c:v>
                </c:pt>
                <c:pt idx="25143">
                  <c:v>5.8989000000000003E-4</c:v>
                </c:pt>
                <c:pt idx="25144">
                  <c:v>5.8035000000000009E-4</c:v>
                </c:pt>
                <c:pt idx="25145">
                  <c:v>5.7719000000000021E-4</c:v>
                </c:pt>
                <c:pt idx="25146">
                  <c:v>5.8218000000000007E-4</c:v>
                </c:pt>
                <c:pt idx="25147">
                  <c:v>5.8281000000000001E-4</c:v>
                </c:pt>
                <c:pt idx="25148">
                  <c:v>5.9180000000000007E-4</c:v>
                </c:pt>
                <c:pt idx="25149">
                  <c:v>5.8780000000000008E-4</c:v>
                </c:pt>
                <c:pt idx="25150">
                  <c:v>5.8406000000000007E-4</c:v>
                </c:pt>
                <c:pt idx="25151">
                  <c:v>5.8417000000000018E-4</c:v>
                </c:pt>
                <c:pt idx="25152">
                  <c:v>5.8717000000000014E-4</c:v>
                </c:pt>
                <c:pt idx="25153">
                  <c:v>5.9466000000000022E-4</c:v>
                </c:pt>
                <c:pt idx="25154">
                  <c:v>5.9403000000000017E-4</c:v>
                </c:pt>
                <c:pt idx="25155">
                  <c:v>5.8717000000000014E-4</c:v>
                </c:pt>
                <c:pt idx="25156">
                  <c:v>5.915400000000001E-4</c:v>
                </c:pt>
                <c:pt idx="25157">
                  <c:v>5.8593000000000013E-4</c:v>
                </c:pt>
                <c:pt idx="25158">
                  <c:v>5.8593000000000013E-4</c:v>
                </c:pt>
                <c:pt idx="25159">
                  <c:v>5.909200000000002E-4</c:v>
                </c:pt>
                <c:pt idx="25160">
                  <c:v>5.9180000000000007E-4</c:v>
                </c:pt>
                <c:pt idx="25161">
                  <c:v>5.8094000000000017E-4</c:v>
                </c:pt>
                <c:pt idx="25162">
                  <c:v>5.8281000000000001E-4</c:v>
                </c:pt>
                <c:pt idx="25163">
                  <c:v>5.909200000000002E-4</c:v>
                </c:pt>
                <c:pt idx="25164">
                  <c:v>5.8841999999999998E-4</c:v>
                </c:pt>
                <c:pt idx="25165">
                  <c:v>5.9279000000000016E-4</c:v>
                </c:pt>
                <c:pt idx="25166">
                  <c:v>5.8862000000000009E-4</c:v>
                </c:pt>
                <c:pt idx="25167">
                  <c:v>6.1025000000000001E-4</c:v>
                </c:pt>
                <c:pt idx="25168">
                  <c:v>6.0277000000000009E-4</c:v>
                </c:pt>
                <c:pt idx="25169">
                  <c:v>5.7969000000000011E-4</c:v>
                </c:pt>
                <c:pt idx="25170">
                  <c:v>5.7719000000000021E-4</c:v>
                </c:pt>
                <c:pt idx="25171">
                  <c:v>5.7907000000000011E-4</c:v>
                </c:pt>
                <c:pt idx="25172">
                  <c:v>5.8967000000000015E-4</c:v>
                </c:pt>
                <c:pt idx="25173">
                  <c:v>5.915400000000001E-4</c:v>
                </c:pt>
                <c:pt idx="25174">
                  <c:v>5.9216000000000021E-4</c:v>
                </c:pt>
                <c:pt idx="25175">
                  <c:v>5.909200000000002E-4</c:v>
                </c:pt>
                <c:pt idx="25176">
                  <c:v>5.8798000000000021E-4</c:v>
                </c:pt>
                <c:pt idx="25177">
                  <c:v>5.8655000000000003E-4</c:v>
                </c:pt>
                <c:pt idx="25178">
                  <c:v>5.8655000000000003E-4</c:v>
                </c:pt>
                <c:pt idx="25179">
                  <c:v>5.8099000000000009E-4</c:v>
                </c:pt>
                <c:pt idx="25180">
                  <c:v>5.8406000000000007E-4</c:v>
                </c:pt>
                <c:pt idx="25181">
                  <c:v>5.8094000000000017E-4</c:v>
                </c:pt>
                <c:pt idx="25182">
                  <c:v>5.8593000000000013E-4</c:v>
                </c:pt>
                <c:pt idx="25183">
                  <c:v>5.8593000000000013E-4</c:v>
                </c:pt>
                <c:pt idx="25184">
                  <c:v>5.8544000000000001E-4</c:v>
                </c:pt>
                <c:pt idx="25185">
                  <c:v>5.8967000000000015E-4</c:v>
                </c:pt>
                <c:pt idx="25186">
                  <c:v>5.7844000000000016E-4</c:v>
                </c:pt>
                <c:pt idx="25187">
                  <c:v>5.7208000000000009E-4</c:v>
                </c:pt>
                <c:pt idx="25188">
                  <c:v>5.8218000000000007E-4</c:v>
                </c:pt>
                <c:pt idx="25189">
                  <c:v>5.8841999999999998E-4</c:v>
                </c:pt>
                <c:pt idx="25190">
                  <c:v>5.8734000000000011E-4</c:v>
                </c:pt>
                <c:pt idx="25191">
                  <c:v>5.8468000000000018E-4</c:v>
                </c:pt>
                <c:pt idx="25192">
                  <c:v>5.8862000000000009E-4</c:v>
                </c:pt>
                <c:pt idx="25193">
                  <c:v>5.8967000000000015E-4</c:v>
                </c:pt>
                <c:pt idx="25194">
                  <c:v>5.8841999999999998E-4</c:v>
                </c:pt>
                <c:pt idx="25195">
                  <c:v>5.8094000000000017E-4</c:v>
                </c:pt>
                <c:pt idx="25196">
                  <c:v>5.8343000000000012E-4</c:v>
                </c:pt>
                <c:pt idx="25197">
                  <c:v>5.9653000000000017E-4</c:v>
                </c:pt>
                <c:pt idx="25198">
                  <c:v>5.8798000000000021E-4</c:v>
                </c:pt>
                <c:pt idx="25199">
                  <c:v>5.7719000000000021E-4</c:v>
                </c:pt>
                <c:pt idx="25200">
                  <c:v>5.9216000000000021E-4</c:v>
                </c:pt>
                <c:pt idx="25201">
                  <c:v>5.8226000000000013E-4</c:v>
                </c:pt>
                <c:pt idx="25202">
                  <c:v>5.9279000000000016E-4</c:v>
                </c:pt>
                <c:pt idx="25203">
                  <c:v>5.8544000000000001E-4</c:v>
                </c:pt>
                <c:pt idx="25204">
                  <c:v>5.7719000000000021E-4</c:v>
                </c:pt>
                <c:pt idx="25205">
                  <c:v>5.8593000000000013E-4</c:v>
                </c:pt>
                <c:pt idx="25206">
                  <c:v>5.9307000000000023E-4</c:v>
                </c:pt>
                <c:pt idx="25207">
                  <c:v>5.7969000000000011E-4</c:v>
                </c:pt>
                <c:pt idx="25208">
                  <c:v>5.9216000000000021E-4</c:v>
                </c:pt>
                <c:pt idx="25209">
                  <c:v>5.9243000000000013E-4</c:v>
                </c:pt>
                <c:pt idx="25210">
                  <c:v>5.8989000000000003E-4</c:v>
                </c:pt>
                <c:pt idx="25211">
                  <c:v>6.065100000000001E-4</c:v>
                </c:pt>
                <c:pt idx="25212">
                  <c:v>6.1337000000000013E-4</c:v>
                </c:pt>
                <c:pt idx="25213">
                  <c:v>5.8529999999999997E-4</c:v>
                </c:pt>
                <c:pt idx="25214">
                  <c:v>5.8289000000000008E-4</c:v>
                </c:pt>
                <c:pt idx="25215">
                  <c:v>5.8289000000000008E-4</c:v>
                </c:pt>
                <c:pt idx="25216">
                  <c:v>5.8035000000000009E-4</c:v>
                </c:pt>
                <c:pt idx="25217">
                  <c:v>5.915400000000001E-4</c:v>
                </c:pt>
                <c:pt idx="25218">
                  <c:v>5.909200000000002E-4</c:v>
                </c:pt>
                <c:pt idx="25219">
                  <c:v>5.8717000000000014E-4</c:v>
                </c:pt>
                <c:pt idx="25220">
                  <c:v>5.9341000000000016E-4</c:v>
                </c:pt>
                <c:pt idx="25221">
                  <c:v>5.8841999999999998E-4</c:v>
                </c:pt>
                <c:pt idx="25222">
                  <c:v>6.0775000000000011E-4</c:v>
                </c:pt>
                <c:pt idx="25223">
                  <c:v>5.8468000000000018E-4</c:v>
                </c:pt>
                <c:pt idx="25224">
                  <c:v>5.962500000000001E-4</c:v>
                </c:pt>
                <c:pt idx="25225">
                  <c:v>5.8281000000000001E-4</c:v>
                </c:pt>
                <c:pt idx="25226">
                  <c:v>5.7781000000000011E-4</c:v>
                </c:pt>
                <c:pt idx="25227">
                  <c:v>5.8593000000000013E-4</c:v>
                </c:pt>
                <c:pt idx="25228">
                  <c:v>5.8156000000000006E-4</c:v>
                </c:pt>
                <c:pt idx="25229">
                  <c:v>5.909200000000002E-4</c:v>
                </c:pt>
                <c:pt idx="25230">
                  <c:v>5.8529999999999997E-4</c:v>
                </c:pt>
                <c:pt idx="25231">
                  <c:v>5.9216000000000021E-4</c:v>
                </c:pt>
                <c:pt idx="25232">
                  <c:v>5.8967000000000015E-4</c:v>
                </c:pt>
                <c:pt idx="25233">
                  <c:v>5.9243000000000013E-4</c:v>
                </c:pt>
                <c:pt idx="25234">
                  <c:v>5.8289000000000008E-4</c:v>
                </c:pt>
                <c:pt idx="25235">
                  <c:v>5.8281000000000001E-4</c:v>
                </c:pt>
                <c:pt idx="25236">
                  <c:v>5.8593000000000013E-4</c:v>
                </c:pt>
                <c:pt idx="25237">
                  <c:v>5.8099000000000009E-4</c:v>
                </c:pt>
                <c:pt idx="25238">
                  <c:v>5.8406000000000007E-4</c:v>
                </c:pt>
                <c:pt idx="25239">
                  <c:v>5.8593000000000013E-4</c:v>
                </c:pt>
                <c:pt idx="25240">
                  <c:v>5.8655000000000003E-4</c:v>
                </c:pt>
                <c:pt idx="25241">
                  <c:v>5.9279000000000016E-4</c:v>
                </c:pt>
                <c:pt idx="25242">
                  <c:v>5.8904000000000009E-4</c:v>
                </c:pt>
                <c:pt idx="25243">
                  <c:v>5.8544000000000001E-4</c:v>
                </c:pt>
                <c:pt idx="25244">
                  <c:v>5.8780000000000008E-4</c:v>
                </c:pt>
                <c:pt idx="25245">
                  <c:v>5.9341000000000016E-4</c:v>
                </c:pt>
                <c:pt idx="25246">
                  <c:v>5.8925000000000004E-4</c:v>
                </c:pt>
                <c:pt idx="25247">
                  <c:v>5.8406000000000007E-4</c:v>
                </c:pt>
                <c:pt idx="25248">
                  <c:v>5.7221000000000008E-4</c:v>
                </c:pt>
                <c:pt idx="25249">
                  <c:v>5.8281000000000001E-4</c:v>
                </c:pt>
                <c:pt idx="25250">
                  <c:v>5.8734000000000011E-4</c:v>
                </c:pt>
                <c:pt idx="25251">
                  <c:v>5.8607000000000006E-4</c:v>
                </c:pt>
                <c:pt idx="25252">
                  <c:v>5.9279000000000016E-4</c:v>
                </c:pt>
                <c:pt idx="25253">
                  <c:v>5.8289000000000008E-4</c:v>
                </c:pt>
                <c:pt idx="25254">
                  <c:v>5.8780000000000008E-4</c:v>
                </c:pt>
                <c:pt idx="25255">
                  <c:v>5.9403000000000017E-4</c:v>
                </c:pt>
                <c:pt idx="25256">
                  <c:v>5.9116000000000008E-4</c:v>
                </c:pt>
                <c:pt idx="25257">
                  <c:v>5.8989000000000003E-4</c:v>
                </c:pt>
                <c:pt idx="25258">
                  <c:v>5.9528000000000011E-4</c:v>
                </c:pt>
                <c:pt idx="25259">
                  <c:v>5.8967000000000015E-4</c:v>
                </c:pt>
                <c:pt idx="25260">
                  <c:v>5.8607000000000006E-4</c:v>
                </c:pt>
                <c:pt idx="25261">
                  <c:v>5.9029000000000015E-4</c:v>
                </c:pt>
                <c:pt idx="25262">
                  <c:v>5.8862000000000009E-4</c:v>
                </c:pt>
                <c:pt idx="25263">
                  <c:v>5.7782000000000026E-4</c:v>
                </c:pt>
                <c:pt idx="25264">
                  <c:v>5.909200000000002E-4</c:v>
                </c:pt>
                <c:pt idx="25265">
                  <c:v>5.8468000000000018E-4</c:v>
                </c:pt>
                <c:pt idx="25266">
                  <c:v>5.8967000000000015E-4</c:v>
                </c:pt>
                <c:pt idx="25267">
                  <c:v>5.8798000000000021E-4</c:v>
                </c:pt>
                <c:pt idx="25268">
                  <c:v>5.8717000000000014E-4</c:v>
                </c:pt>
                <c:pt idx="25269">
                  <c:v>5.8655000000000003E-4</c:v>
                </c:pt>
                <c:pt idx="25270">
                  <c:v>5.909200000000002E-4</c:v>
                </c:pt>
                <c:pt idx="25271">
                  <c:v>5.9370000000000017E-4</c:v>
                </c:pt>
                <c:pt idx="25272">
                  <c:v>5.915400000000001E-4</c:v>
                </c:pt>
                <c:pt idx="25273">
                  <c:v>5.9943000000000008E-4</c:v>
                </c:pt>
                <c:pt idx="25274">
                  <c:v>5.8529999999999997E-4</c:v>
                </c:pt>
                <c:pt idx="25275">
                  <c:v>5.7033000000000019E-4</c:v>
                </c:pt>
                <c:pt idx="25276">
                  <c:v>5.8717000000000014E-4</c:v>
                </c:pt>
                <c:pt idx="25277">
                  <c:v>5.9653000000000017E-4</c:v>
                </c:pt>
                <c:pt idx="25278">
                  <c:v>5.9778000000000012E-4</c:v>
                </c:pt>
                <c:pt idx="25279">
                  <c:v>5.8925000000000004E-4</c:v>
                </c:pt>
                <c:pt idx="25280">
                  <c:v>5.6382000000000014E-4</c:v>
                </c:pt>
                <c:pt idx="25281">
                  <c:v>5.5412000000000007E-4</c:v>
                </c:pt>
                <c:pt idx="25282">
                  <c:v>6.0277000000000009E-4</c:v>
                </c:pt>
                <c:pt idx="25283">
                  <c:v>5.9341000000000016E-4</c:v>
                </c:pt>
                <c:pt idx="25284">
                  <c:v>6.0401000000000009E-4</c:v>
                </c:pt>
                <c:pt idx="25285">
                  <c:v>5.8417000000000018E-4</c:v>
                </c:pt>
                <c:pt idx="25286">
                  <c:v>5.909200000000002E-4</c:v>
                </c:pt>
                <c:pt idx="25287">
                  <c:v>5.8406000000000007E-4</c:v>
                </c:pt>
                <c:pt idx="25288">
                  <c:v>5.8717000000000014E-4</c:v>
                </c:pt>
                <c:pt idx="25289">
                  <c:v>5.9029000000000015E-4</c:v>
                </c:pt>
                <c:pt idx="25290">
                  <c:v>6.3144999999999998E-4</c:v>
                </c:pt>
                <c:pt idx="25291">
                  <c:v>5.9434000000000017E-4</c:v>
                </c:pt>
                <c:pt idx="25292">
                  <c:v>5.8468000000000018E-4</c:v>
                </c:pt>
                <c:pt idx="25293">
                  <c:v>5.7782000000000026E-4</c:v>
                </c:pt>
                <c:pt idx="25294">
                  <c:v>5.8353000000000018E-4</c:v>
                </c:pt>
                <c:pt idx="25295">
                  <c:v>5.8289000000000008E-4</c:v>
                </c:pt>
                <c:pt idx="25296">
                  <c:v>5.8406000000000007E-4</c:v>
                </c:pt>
                <c:pt idx="25297">
                  <c:v>5.7590000000000007E-4</c:v>
                </c:pt>
                <c:pt idx="25298">
                  <c:v>5.8289000000000008E-4</c:v>
                </c:pt>
                <c:pt idx="25299">
                  <c:v>5.8406000000000007E-4</c:v>
                </c:pt>
                <c:pt idx="25300">
                  <c:v>5.8544000000000001E-4</c:v>
                </c:pt>
                <c:pt idx="25301">
                  <c:v>5.8717000000000014E-4</c:v>
                </c:pt>
                <c:pt idx="25302">
                  <c:v>5.8593000000000013E-4</c:v>
                </c:pt>
                <c:pt idx="25303">
                  <c:v>5.8099000000000009E-4</c:v>
                </c:pt>
                <c:pt idx="25304">
                  <c:v>5.909200000000002E-4</c:v>
                </c:pt>
                <c:pt idx="25305">
                  <c:v>5.8798000000000021E-4</c:v>
                </c:pt>
                <c:pt idx="25306">
                  <c:v>5.7969000000000011E-4</c:v>
                </c:pt>
                <c:pt idx="25307">
                  <c:v>5.9840000000000013E-4</c:v>
                </c:pt>
                <c:pt idx="25308">
                  <c:v>5.8989000000000003E-4</c:v>
                </c:pt>
                <c:pt idx="25309">
                  <c:v>5.8468000000000018E-4</c:v>
                </c:pt>
                <c:pt idx="25310">
                  <c:v>5.8780000000000008E-4</c:v>
                </c:pt>
                <c:pt idx="25311">
                  <c:v>5.8162000000000014E-4</c:v>
                </c:pt>
                <c:pt idx="25312">
                  <c:v>5.7595000000000009E-4</c:v>
                </c:pt>
                <c:pt idx="25313">
                  <c:v>6.0089000000000008E-4</c:v>
                </c:pt>
                <c:pt idx="25314">
                  <c:v>5.8406000000000007E-4</c:v>
                </c:pt>
                <c:pt idx="25315">
                  <c:v>5.8099000000000009E-4</c:v>
                </c:pt>
                <c:pt idx="25316">
                  <c:v>5.8406000000000007E-4</c:v>
                </c:pt>
                <c:pt idx="25317">
                  <c:v>5.9279000000000016E-4</c:v>
                </c:pt>
                <c:pt idx="25318">
                  <c:v>5.8529999999999997E-4</c:v>
                </c:pt>
                <c:pt idx="25319">
                  <c:v>5.8798000000000021E-4</c:v>
                </c:pt>
                <c:pt idx="25320">
                  <c:v>5.8798000000000021E-4</c:v>
                </c:pt>
                <c:pt idx="25321">
                  <c:v>5.8218000000000007E-4</c:v>
                </c:pt>
                <c:pt idx="25322">
                  <c:v>5.8841999999999998E-4</c:v>
                </c:pt>
                <c:pt idx="25323">
                  <c:v>5.7717000000000022E-4</c:v>
                </c:pt>
                <c:pt idx="25324">
                  <c:v>5.8468000000000018E-4</c:v>
                </c:pt>
                <c:pt idx="25325">
                  <c:v>5.8989000000000003E-4</c:v>
                </c:pt>
                <c:pt idx="25326">
                  <c:v>5.9279000000000016E-4</c:v>
                </c:pt>
                <c:pt idx="25327">
                  <c:v>5.6971000000000007E-4</c:v>
                </c:pt>
                <c:pt idx="25328">
                  <c:v>5.8593000000000013E-4</c:v>
                </c:pt>
                <c:pt idx="25329">
                  <c:v>5.8717000000000014E-4</c:v>
                </c:pt>
                <c:pt idx="25330">
                  <c:v>5.8035000000000009E-4</c:v>
                </c:pt>
                <c:pt idx="25331">
                  <c:v>5.8529999999999997E-4</c:v>
                </c:pt>
                <c:pt idx="25332">
                  <c:v>5.8593000000000013E-4</c:v>
                </c:pt>
                <c:pt idx="25333">
                  <c:v>5.8162000000000014E-4</c:v>
                </c:pt>
                <c:pt idx="25334">
                  <c:v>5.8780000000000008E-4</c:v>
                </c:pt>
                <c:pt idx="25335">
                  <c:v>5.8967000000000015E-4</c:v>
                </c:pt>
                <c:pt idx="25336">
                  <c:v>5.8904000000000009E-4</c:v>
                </c:pt>
                <c:pt idx="25337">
                  <c:v>5.8607000000000006E-4</c:v>
                </c:pt>
                <c:pt idx="25338">
                  <c:v>5.8281000000000001E-4</c:v>
                </c:pt>
                <c:pt idx="25339">
                  <c:v>5.7844000000000016E-4</c:v>
                </c:pt>
                <c:pt idx="25340">
                  <c:v>5.8655000000000003E-4</c:v>
                </c:pt>
                <c:pt idx="25341">
                  <c:v>5.8156000000000006E-4</c:v>
                </c:pt>
                <c:pt idx="25342">
                  <c:v>5.8353000000000018E-4</c:v>
                </c:pt>
                <c:pt idx="25343">
                  <c:v>5.8967000000000015E-4</c:v>
                </c:pt>
                <c:pt idx="25344">
                  <c:v>5.8031000000000011E-4</c:v>
                </c:pt>
                <c:pt idx="25345">
                  <c:v>5.8593000000000013E-4</c:v>
                </c:pt>
                <c:pt idx="25346">
                  <c:v>5.8156000000000006E-4</c:v>
                </c:pt>
                <c:pt idx="25347">
                  <c:v>5.8226000000000013E-4</c:v>
                </c:pt>
                <c:pt idx="25348">
                  <c:v>5.8218000000000007E-4</c:v>
                </c:pt>
                <c:pt idx="25349">
                  <c:v>5.7271999999999998E-4</c:v>
                </c:pt>
                <c:pt idx="25350">
                  <c:v>5.765700000000001E-4</c:v>
                </c:pt>
                <c:pt idx="25351">
                  <c:v>5.8353000000000018E-4</c:v>
                </c:pt>
                <c:pt idx="25352">
                  <c:v>5.9370000000000017E-4</c:v>
                </c:pt>
                <c:pt idx="25353">
                  <c:v>5.8904000000000009E-4</c:v>
                </c:pt>
                <c:pt idx="25354">
                  <c:v>5.8780000000000008E-4</c:v>
                </c:pt>
                <c:pt idx="25355">
                  <c:v>5.9341000000000016E-4</c:v>
                </c:pt>
                <c:pt idx="25356">
                  <c:v>5.7096000000000024E-4</c:v>
                </c:pt>
                <c:pt idx="25357">
                  <c:v>5.6535000000000016E-4</c:v>
                </c:pt>
                <c:pt idx="25358">
                  <c:v>5.8468000000000018E-4</c:v>
                </c:pt>
                <c:pt idx="25359">
                  <c:v>5.8717000000000014E-4</c:v>
                </c:pt>
                <c:pt idx="25360">
                  <c:v>5.8544000000000001E-4</c:v>
                </c:pt>
                <c:pt idx="25361">
                  <c:v>5.8717000000000014E-4</c:v>
                </c:pt>
                <c:pt idx="25362">
                  <c:v>5.8218000000000007E-4</c:v>
                </c:pt>
                <c:pt idx="25363">
                  <c:v>5.9216000000000021E-4</c:v>
                </c:pt>
                <c:pt idx="25364">
                  <c:v>5.9180000000000007E-4</c:v>
                </c:pt>
                <c:pt idx="25365">
                  <c:v>5.9403000000000017E-4</c:v>
                </c:pt>
                <c:pt idx="25366">
                  <c:v>5.8798000000000021E-4</c:v>
                </c:pt>
                <c:pt idx="25367">
                  <c:v>5.8967000000000015E-4</c:v>
                </c:pt>
                <c:pt idx="25368">
                  <c:v>5.8841999999999998E-4</c:v>
                </c:pt>
                <c:pt idx="25369">
                  <c:v>5.8529999999999997E-4</c:v>
                </c:pt>
                <c:pt idx="25370">
                  <c:v>5.8529999999999997E-4</c:v>
                </c:pt>
                <c:pt idx="25371">
                  <c:v>5.8862000000000009E-4</c:v>
                </c:pt>
                <c:pt idx="25372">
                  <c:v>5.6954000000000011E-4</c:v>
                </c:pt>
                <c:pt idx="25373">
                  <c:v>5.8156000000000006E-4</c:v>
                </c:pt>
                <c:pt idx="25374">
                  <c:v>5.9216000000000021E-4</c:v>
                </c:pt>
                <c:pt idx="25375">
                  <c:v>5.8593000000000013E-4</c:v>
                </c:pt>
                <c:pt idx="25376">
                  <c:v>5.915400000000001E-4</c:v>
                </c:pt>
                <c:pt idx="25377">
                  <c:v>5.8925000000000004E-4</c:v>
                </c:pt>
                <c:pt idx="25378">
                  <c:v>5.8281000000000001E-4</c:v>
                </c:pt>
                <c:pt idx="25379">
                  <c:v>5.9052000000000009E-4</c:v>
                </c:pt>
                <c:pt idx="25380">
                  <c:v>5.8967000000000015E-4</c:v>
                </c:pt>
                <c:pt idx="25381">
                  <c:v>5.909200000000002E-4</c:v>
                </c:pt>
                <c:pt idx="25382">
                  <c:v>5.8780000000000008E-4</c:v>
                </c:pt>
                <c:pt idx="25383">
                  <c:v>5.8841999999999998E-4</c:v>
                </c:pt>
                <c:pt idx="25384">
                  <c:v>5.7908000000000026E-4</c:v>
                </c:pt>
                <c:pt idx="25385">
                  <c:v>5.8717000000000014E-4</c:v>
                </c:pt>
                <c:pt idx="25386">
                  <c:v>5.8468000000000018E-4</c:v>
                </c:pt>
                <c:pt idx="25387">
                  <c:v>5.8925000000000004E-4</c:v>
                </c:pt>
                <c:pt idx="25388">
                  <c:v>5.8717000000000014E-4</c:v>
                </c:pt>
                <c:pt idx="25389">
                  <c:v>5.909200000000002E-4</c:v>
                </c:pt>
                <c:pt idx="25390">
                  <c:v>5.909200000000002E-4</c:v>
                </c:pt>
                <c:pt idx="25391">
                  <c:v>5.8717000000000014E-4</c:v>
                </c:pt>
                <c:pt idx="25392">
                  <c:v>5.8655000000000003E-4</c:v>
                </c:pt>
                <c:pt idx="25393">
                  <c:v>5.8529999999999997E-4</c:v>
                </c:pt>
                <c:pt idx="25394">
                  <c:v>5.7844000000000016E-4</c:v>
                </c:pt>
                <c:pt idx="25395">
                  <c:v>5.915400000000001E-4</c:v>
                </c:pt>
                <c:pt idx="25396">
                  <c:v>5.9029000000000015E-4</c:v>
                </c:pt>
                <c:pt idx="25397">
                  <c:v>5.9715000000000018E-4</c:v>
                </c:pt>
                <c:pt idx="25398">
                  <c:v>5.8780000000000008E-4</c:v>
                </c:pt>
                <c:pt idx="25399">
                  <c:v>5.765700000000001E-4</c:v>
                </c:pt>
                <c:pt idx="25400">
                  <c:v>5.8967000000000015E-4</c:v>
                </c:pt>
                <c:pt idx="25401">
                  <c:v>5.909200000000002E-4</c:v>
                </c:pt>
                <c:pt idx="25402">
                  <c:v>5.9840000000000013E-4</c:v>
                </c:pt>
                <c:pt idx="25403">
                  <c:v>5.9180000000000007E-4</c:v>
                </c:pt>
                <c:pt idx="25404">
                  <c:v>5.7844000000000016E-4</c:v>
                </c:pt>
                <c:pt idx="25405">
                  <c:v>5.7844000000000016E-4</c:v>
                </c:pt>
                <c:pt idx="25406">
                  <c:v>5.9029000000000015E-4</c:v>
                </c:pt>
                <c:pt idx="25407">
                  <c:v>5.9653000000000017E-4</c:v>
                </c:pt>
                <c:pt idx="25408">
                  <c:v>5.7907000000000011E-4</c:v>
                </c:pt>
                <c:pt idx="25409">
                  <c:v>5.8094000000000017E-4</c:v>
                </c:pt>
                <c:pt idx="25410">
                  <c:v>5.9279000000000016E-4</c:v>
                </c:pt>
                <c:pt idx="25411">
                  <c:v>5.8655000000000003E-4</c:v>
                </c:pt>
                <c:pt idx="25412">
                  <c:v>5.9216000000000021E-4</c:v>
                </c:pt>
                <c:pt idx="25413">
                  <c:v>5.8281000000000001E-4</c:v>
                </c:pt>
                <c:pt idx="25414">
                  <c:v>5.8480000000000012E-4</c:v>
                </c:pt>
                <c:pt idx="25415">
                  <c:v>5.8780000000000008E-4</c:v>
                </c:pt>
                <c:pt idx="25416">
                  <c:v>5.8904000000000009E-4</c:v>
                </c:pt>
                <c:pt idx="25417">
                  <c:v>5.8607000000000006E-4</c:v>
                </c:pt>
                <c:pt idx="25418">
                  <c:v>5.8841999999999998E-4</c:v>
                </c:pt>
                <c:pt idx="25419">
                  <c:v>5.7717000000000022E-4</c:v>
                </c:pt>
                <c:pt idx="25420">
                  <c:v>5.8094000000000017E-4</c:v>
                </c:pt>
                <c:pt idx="25421">
                  <c:v>5.8343000000000012E-4</c:v>
                </c:pt>
                <c:pt idx="25422">
                  <c:v>5.8593000000000013E-4</c:v>
                </c:pt>
                <c:pt idx="25423">
                  <c:v>5.8417000000000018E-4</c:v>
                </c:pt>
                <c:pt idx="25424">
                  <c:v>5.7782000000000026E-4</c:v>
                </c:pt>
                <c:pt idx="25425">
                  <c:v>5.7907000000000011E-4</c:v>
                </c:pt>
                <c:pt idx="25426">
                  <c:v>5.7408000000000014E-4</c:v>
                </c:pt>
                <c:pt idx="25427">
                  <c:v>5.7532000000000015E-4</c:v>
                </c:pt>
                <c:pt idx="25428">
                  <c:v>5.7653000000000012E-4</c:v>
                </c:pt>
                <c:pt idx="25429">
                  <c:v>5.797100000000001E-4</c:v>
                </c:pt>
                <c:pt idx="25430">
                  <c:v>5.8904000000000009E-4</c:v>
                </c:pt>
                <c:pt idx="25431">
                  <c:v>5.8281000000000001E-4</c:v>
                </c:pt>
                <c:pt idx="25432">
                  <c:v>5.9498000000000027E-4</c:v>
                </c:pt>
                <c:pt idx="25433">
                  <c:v>5.8967000000000015E-4</c:v>
                </c:pt>
                <c:pt idx="25434">
                  <c:v>5.8841999999999998E-4</c:v>
                </c:pt>
                <c:pt idx="25435">
                  <c:v>5.9216000000000021E-4</c:v>
                </c:pt>
                <c:pt idx="25436">
                  <c:v>5.8717000000000014E-4</c:v>
                </c:pt>
                <c:pt idx="25437">
                  <c:v>6.0089000000000008E-4</c:v>
                </c:pt>
                <c:pt idx="25438">
                  <c:v>5.8281000000000001E-4</c:v>
                </c:pt>
                <c:pt idx="25439">
                  <c:v>5.8734000000000011E-4</c:v>
                </c:pt>
                <c:pt idx="25440">
                  <c:v>5.9528000000000011E-4</c:v>
                </c:pt>
                <c:pt idx="25441">
                  <c:v>5.8593000000000013E-4</c:v>
                </c:pt>
                <c:pt idx="25442">
                  <c:v>5.7844000000000016E-4</c:v>
                </c:pt>
                <c:pt idx="25443">
                  <c:v>6.0214000000000014E-4</c:v>
                </c:pt>
                <c:pt idx="25444">
                  <c:v>5.8780000000000008E-4</c:v>
                </c:pt>
                <c:pt idx="25445">
                  <c:v>5.9528000000000011E-4</c:v>
                </c:pt>
                <c:pt idx="25446">
                  <c:v>5.9216000000000021E-4</c:v>
                </c:pt>
                <c:pt idx="25447">
                  <c:v>5.7782000000000026E-4</c:v>
                </c:pt>
                <c:pt idx="25448">
                  <c:v>6.0214000000000014E-4</c:v>
                </c:pt>
                <c:pt idx="25449">
                  <c:v>5.9307000000000023E-4</c:v>
                </c:pt>
                <c:pt idx="25450">
                  <c:v>5.8094000000000017E-4</c:v>
                </c:pt>
                <c:pt idx="25451">
                  <c:v>5.8904000000000009E-4</c:v>
                </c:pt>
                <c:pt idx="25452">
                  <c:v>5.8593000000000013E-4</c:v>
                </c:pt>
                <c:pt idx="25453">
                  <c:v>5.915400000000001E-4</c:v>
                </c:pt>
                <c:pt idx="25454">
                  <c:v>6.0339000000000009E-4</c:v>
                </c:pt>
                <c:pt idx="25455">
                  <c:v>5.8529999999999997E-4</c:v>
                </c:pt>
                <c:pt idx="25456">
                  <c:v>5.9029000000000015E-4</c:v>
                </c:pt>
                <c:pt idx="25457">
                  <c:v>5.8717000000000014E-4</c:v>
                </c:pt>
                <c:pt idx="25458">
                  <c:v>5.915400000000001E-4</c:v>
                </c:pt>
                <c:pt idx="25459">
                  <c:v>5.8468000000000018E-4</c:v>
                </c:pt>
                <c:pt idx="25460">
                  <c:v>5.9590000000000023E-4</c:v>
                </c:pt>
                <c:pt idx="25461">
                  <c:v>5.8417000000000018E-4</c:v>
                </c:pt>
                <c:pt idx="25462">
                  <c:v>5.9116000000000008E-4</c:v>
                </c:pt>
                <c:pt idx="25463">
                  <c:v>5.8904000000000009E-4</c:v>
                </c:pt>
                <c:pt idx="25464">
                  <c:v>5.8607000000000006E-4</c:v>
                </c:pt>
                <c:pt idx="25465">
                  <c:v>5.8529999999999997E-4</c:v>
                </c:pt>
                <c:pt idx="25466">
                  <c:v>5.7719000000000021E-4</c:v>
                </c:pt>
                <c:pt idx="25467">
                  <c:v>5.7717000000000022E-4</c:v>
                </c:pt>
                <c:pt idx="25468">
                  <c:v>5.8281000000000001E-4</c:v>
                </c:pt>
                <c:pt idx="25469">
                  <c:v>5.8281000000000001E-4</c:v>
                </c:pt>
                <c:pt idx="25470">
                  <c:v>5.9216000000000021E-4</c:v>
                </c:pt>
                <c:pt idx="25471">
                  <c:v>5.9052000000000009E-4</c:v>
                </c:pt>
                <c:pt idx="25472">
                  <c:v>5.8841999999999998E-4</c:v>
                </c:pt>
                <c:pt idx="25473">
                  <c:v>5.9116000000000008E-4</c:v>
                </c:pt>
                <c:pt idx="25474">
                  <c:v>5.7532000000000015E-4</c:v>
                </c:pt>
                <c:pt idx="25475">
                  <c:v>5.8607000000000006E-4</c:v>
                </c:pt>
                <c:pt idx="25476">
                  <c:v>5.7532000000000015E-4</c:v>
                </c:pt>
                <c:pt idx="25477">
                  <c:v>5.9052000000000009E-4</c:v>
                </c:pt>
                <c:pt idx="25478">
                  <c:v>6.0133000000000018E-4</c:v>
                </c:pt>
                <c:pt idx="25479">
                  <c:v>5.9243000000000013E-4</c:v>
                </c:pt>
                <c:pt idx="25480">
                  <c:v>5.9403000000000017E-4</c:v>
                </c:pt>
                <c:pt idx="25481">
                  <c:v>5.8967000000000015E-4</c:v>
                </c:pt>
                <c:pt idx="25482">
                  <c:v>5.9370000000000017E-4</c:v>
                </c:pt>
                <c:pt idx="25483">
                  <c:v>5.8607000000000006E-4</c:v>
                </c:pt>
                <c:pt idx="25484">
                  <c:v>5.9590000000000023E-4</c:v>
                </c:pt>
                <c:pt idx="25485">
                  <c:v>5.915400000000001E-4</c:v>
                </c:pt>
                <c:pt idx="25486">
                  <c:v>5.9116000000000008E-4</c:v>
                </c:pt>
                <c:pt idx="25487">
                  <c:v>5.9216000000000021E-4</c:v>
                </c:pt>
                <c:pt idx="25488">
                  <c:v>5.909200000000002E-4</c:v>
                </c:pt>
                <c:pt idx="25489">
                  <c:v>5.8841999999999998E-4</c:v>
                </c:pt>
                <c:pt idx="25490">
                  <c:v>5.9466000000000022E-4</c:v>
                </c:pt>
                <c:pt idx="25491">
                  <c:v>6.0214000000000014E-4</c:v>
                </c:pt>
                <c:pt idx="25492">
                  <c:v>6.0089000000000008E-4</c:v>
                </c:pt>
                <c:pt idx="25493">
                  <c:v>5.8593000000000013E-4</c:v>
                </c:pt>
                <c:pt idx="25494">
                  <c:v>5.8529999999999997E-4</c:v>
                </c:pt>
                <c:pt idx="25495">
                  <c:v>5.8162000000000014E-4</c:v>
                </c:pt>
                <c:pt idx="25496">
                  <c:v>5.8655000000000003E-4</c:v>
                </c:pt>
                <c:pt idx="25497">
                  <c:v>5.8862000000000009E-4</c:v>
                </c:pt>
                <c:pt idx="25498">
                  <c:v>5.9052000000000009E-4</c:v>
                </c:pt>
                <c:pt idx="25499">
                  <c:v>5.915400000000001E-4</c:v>
                </c:pt>
                <c:pt idx="25500">
                  <c:v>5.9216000000000021E-4</c:v>
                </c:pt>
                <c:pt idx="25501">
                  <c:v>5.915400000000001E-4</c:v>
                </c:pt>
                <c:pt idx="25502">
                  <c:v>5.9528000000000011E-4</c:v>
                </c:pt>
                <c:pt idx="25503">
                  <c:v>5.9341000000000016E-4</c:v>
                </c:pt>
                <c:pt idx="25504">
                  <c:v>5.7717000000000022E-4</c:v>
                </c:pt>
                <c:pt idx="25505">
                  <c:v>5.8544000000000001E-4</c:v>
                </c:pt>
                <c:pt idx="25506">
                  <c:v>5.8671000000000005E-4</c:v>
                </c:pt>
                <c:pt idx="25507">
                  <c:v>5.8967000000000015E-4</c:v>
                </c:pt>
                <c:pt idx="25508">
                  <c:v>5.8904000000000009E-4</c:v>
                </c:pt>
                <c:pt idx="25509">
                  <c:v>5.8529999999999997E-4</c:v>
                </c:pt>
                <c:pt idx="25510">
                  <c:v>5.8904000000000009E-4</c:v>
                </c:pt>
                <c:pt idx="25511">
                  <c:v>5.7969000000000011E-4</c:v>
                </c:pt>
                <c:pt idx="25512">
                  <c:v>5.9216000000000021E-4</c:v>
                </c:pt>
                <c:pt idx="25513">
                  <c:v>5.9653000000000017E-4</c:v>
                </c:pt>
                <c:pt idx="25514">
                  <c:v>6.0070000000000013E-4</c:v>
                </c:pt>
                <c:pt idx="25515">
                  <c:v>5.8717000000000014E-4</c:v>
                </c:pt>
                <c:pt idx="25516">
                  <c:v>5.8967000000000015E-4</c:v>
                </c:pt>
                <c:pt idx="25517">
                  <c:v>5.8281000000000001E-4</c:v>
                </c:pt>
                <c:pt idx="25518">
                  <c:v>5.6509000000000008E-4</c:v>
                </c:pt>
                <c:pt idx="25519">
                  <c:v>5.8094000000000017E-4</c:v>
                </c:pt>
                <c:pt idx="25520">
                  <c:v>5.8281000000000001E-4</c:v>
                </c:pt>
                <c:pt idx="25521">
                  <c:v>5.8607000000000006E-4</c:v>
                </c:pt>
                <c:pt idx="25522">
                  <c:v>5.8655000000000003E-4</c:v>
                </c:pt>
                <c:pt idx="25523">
                  <c:v>5.915400000000001E-4</c:v>
                </c:pt>
                <c:pt idx="25524">
                  <c:v>5.8468000000000018E-4</c:v>
                </c:pt>
                <c:pt idx="25525">
                  <c:v>5.9279000000000016E-4</c:v>
                </c:pt>
                <c:pt idx="25526">
                  <c:v>5.9180000000000007E-4</c:v>
                </c:pt>
                <c:pt idx="25527">
                  <c:v>5.8655000000000003E-4</c:v>
                </c:pt>
                <c:pt idx="25528">
                  <c:v>5.909200000000002E-4</c:v>
                </c:pt>
                <c:pt idx="25529">
                  <c:v>5.9029000000000015E-4</c:v>
                </c:pt>
                <c:pt idx="25530">
                  <c:v>5.8967000000000015E-4</c:v>
                </c:pt>
                <c:pt idx="25531">
                  <c:v>5.8480000000000012E-4</c:v>
                </c:pt>
                <c:pt idx="25532">
                  <c:v>5.8094000000000017E-4</c:v>
                </c:pt>
                <c:pt idx="25533">
                  <c:v>5.8529999999999997E-4</c:v>
                </c:pt>
                <c:pt idx="25534">
                  <c:v>5.915400000000001E-4</c:v>
                </c:pt>
                <c:pt idx="25535">
                  <c:v>5.797100000000001E-4</c:v>
                </c:pt>
                <c:pt idx="25536">
                  <c:v>5.8593000000000013E-4</c:v>
                </c:pt>
                <c:pt idx="25537">
                  <c:v>5.8480000000000012E-4</c:v>
                </c:pt>
                <c:pt idx="25538">
                  <c:v>5.8218000000000007E-4</c:v>
                </c:pt>
                <c:pt idx="25539">
                  <c:v>5.8734000000000011E-4</c:v>
                </c:pt>
                <c:pt idx="25540">
                  <c:v>5.8593000000000013E-4</c:v>
                </c:pt>
                <c:pt idx="25541">
                  <c:v>5.8281000000000001E-4</c:v>
                </c:pt>
                <c:pt idx="25542">
                  <c:v>5.8406000000000007E-4</c:v>
                </c:pt>
                <c:pt idx="25543">
                  <c:v>5.8417000000000018E-4</c:v>
                </c:pt>
                <c:pt idx="25544">
                  <c:v>5.8281000000000001E-4</c:v>
                </c:pt>
                <c:pt idx="25545">
                  <c:v>5.9403000000000017E-4</c:v>
                </c:pt>
                <c:pt idx="25546">
                  <c:v>5.8417000000000018E-4</c:v>
                </c:pt>
                <c:pt idx="25547">
                  <c:v>5.765700000000001E-4</c:v>
                </c:pt>
                <c:pt idx="25548">
                  <c:v>5.7969000000000011E-4</c:v>
                </c:pt>
                <c:pt idx="25549">
                  <c:v>5.8967000000000015E-4</c:v>
                </c:pt>
                <c:pt idx="25550">
                  <c:v>5.9778000000000012E-4</c:v>
                </c:pt>
                <c:pt idx="25551">
                  <c:v>5.8162000000000014E-4</c:v>
                </c:pt>
                <c:pt idx="25552">
                  <c:v>5.8841999999999998E-4</c:v>
                </c:pt>
                <c:pt idx="25553">
                  <c:v>5.7844000000000016E-4</c:v>
                </c:pt>
                <c:pt idx="25554">
                  <c:v>5.9052000000000009E-4</c:v>
                </c:pt>
                <c:pt idx="25555">
                  <c:v>5.8218000000000007E-4</c:v>
                </c:pt>
                <c:pt idx="25556">
                  <c:v>5.8925000000000004E-4</c:v>
                </c:pt>
                <c:pt idx="25557">
                  <c:v>5.8529999999999997E-4</c:v>
                </c:pt>
                <c:pt idx="25558">
                  <c:v>5.8925000000000004E-4</c:v>
                </c:pt>
                <c:pt idx="25559">
                  <c:v>5.9279000000000016E-4</c:v>
                </c:pt>
                <c:pt idx="25560">
                  <c:v>5.962500000000001E-4</c:v>
                </c:pt>
                <c:pt idx="25561">
                  <c:v>5.8343000000000012E-4</c:v>
                </c:pt>
                <c:pt idx="25562">
                  <c:v>5.8655000000000003E-4</c:v>
                </c:pt>
                <c:pt idx="25563">
                  <c:v>5.8417000000000018E-4</c:v>
                </c:pt>
                <c:pt idx="25564">
                  <c:v>5.7470000000000015E-4</c:v>
                </c:pt>
                <c:pt idx="25565">
                  <c:v>5.915400000000001E-4</c:v>
                </c:pt>
                <c:pt idx="25566">
                  <c:v>5.9180000000000007E-4</c:v>
                </c:pt>
                <c:pt idx="25567">
                  <c:v>5.8655000000000003E-4</c:v>
                </c:pt>
                <c:pt idx="25568">
                  <c:v>5.8904000000000009E-4</c:v>
                </c:pt>
                <c:pt idx="25569">
                  <c:v>5.909200000000002E-4</c:v>
                </c:pt>
                <c:pt idx="25570">
                  <c:v>5.9498000000000027E-4</c:v>
                </c:pt>
                <c:pt idx="25571">
                  <c:v>5.9965000000000018E-4</c:v>
                </c:pt>
                <c:pt idx="25572">
                  <c:v>5.8031000000000011E-4</c:v>
                </c:pt>
                <c:pt idx="25573">
                  <c:v>5.9879000000000009E-4</c:v>
                </c:pt>
                <c:pt idx="25574">
                  <c:v>5.8031000000000011E-4</c:v>
                </c:pt>
                <c:pt idx="25575">
                  <c:v>5.9466000000000022E-4</c:v>
                </c:pt>
                <c:pt idx="25576">
                  <c:v>6.0027000000000008E-4</c:v>
                </c:pt>
                <c:pt idx="25577">
                  <c:v>5.8218000000000007E-4</c:v>
                </c:pt>
                <c:pt idx="25578">
                  <c:v>5.8343000000000012E-4</c:v>
                </c:pt>
                <c:pt idx="25579">
                  <c:v>5.8734000000000011E-4</c:v>
                </c:pt>
                <c:pt idx="25580">
                  <c:v>5.8406000000000007E-4</c:v>
                </c:pt>
                <c:pt idx="25581">
                  <c:v>5.8780000000000008E-4</c:v>
                </c:pt>
                <c:pt idx="25582">
                  <c:v>5.8529999999999997E-4</c:v>
                </c:pt>
                <c:pt idx="25583">
                  <c:v>5.8967000000000015E-4</c:v>
                </c:pt>
                <c:pt idx="25584">
                  <c:v>5.8281000000000001E-4</c:v>
                </c:pt>
                <c:pt idx="25585">
                  <c:v>5.8717000000000014E-4</c:v>
                </c:pt>
                <c:pt idx="25586">
                  <c:v>5.8717000000000014E-4</c:v>
                </c:pt>
                <c:pt idx="25587">
                  <c:v>5.8289000000000008E-4</c:v>
                </c:pt>
                <c:pt idx="25588">
                  <c:v>5.8529999999999997E-4</c:v>
                </c:pt>
                <c:pt idx="25589">
                  <c:v>5.9243000000000013E-4</c:v>
                </c:pt>
                <c:pt idx="25590">
                  <c:v>5.8780000000000008E-4</c:v>
                </c:pt>
                <c:pt idx="25591">
                  <c:v>5.8406000000000007E-4</c:v>
                </c:pt>
                <c:pt idx="25592">
                  <c:v>5.9590000000000023E-4</c:v>
                </c:pt>
                <c:pt idx="25593">
                  <c:v>5.9403000000000017E-4</c:v>
                </c:pt>
                <c:pt idx="25594">
                  <c:v>5.8162000000000014E-4</c:v>
                </c:pt>
                <c:pt idx="25595">
                  <c:v>5.8967000000000015E-4</c:v>
                </c:pt>
                <c:pt idx="25596">
                  <c:v>5.9116000000000008E-4</c:v>
                </c:pt>
                <c:pt idx="25597">
                  <c:v>5.8544000000000001E-4</c:v>
                </c:pt>
                <c:pt idx="25598">
                  <c:v>5.9279000000000016E-4</c:v>
                </c:pt>
                <c:pt idx="25599">
                  <c:v>5.8967000000000015E-4</c:v>
                </c:pt>
                <c:pt idx="25600">
                  <c:v>5.8099000000000009E-4</c:v>
                </c:pt>
                <c:pt idx="25601">
                  <c:v>5.8406000000000007E-4</c:v>
                </c:pt>
                <c:pt idx="25602">
                  <c:v>5.8717000000000014E-4</c:v>
                </c:pt>
                <c:pt idx="25603">
                  <c:v>5.909200000000002E-4</c:v>
                </c:pt>
                <c:pt idx="25604">
                  <c:v>5.8162000000000014E-4</c:v>
                </c:pt>
                <c:pt idx="25605">
                  <c:v>5.8156000000000006E-4</c:v>
                </c:pt>
                <c:pt idx="25606">
                  <c:v>5.9466000000000022E-4</c:v>
                </c:pt>
                <c:pt idx="25607">
                  <c:v>5.7595000000000009E-4</c:v>
                </c:pt>
                <c:pt idx="25608">
                  <c:v>5.8035000000000009E-4</c:v>
                </c:pt>
                <c:pt idx="25609">
                  <c:v>5.9216000000000021E-4</c:v>
                </c:pt>
                <c:pt idx="25610">
                  <c:v>5.8529999999999997E-4</c:v>
                </c:pt>
                <c:pt idx="25611">
                  <c:v>5.8281000000000001E-4</c:v>
                </c:pt>
                <c:pt idx="25612">
                  <c:v>5.7969000000000011E-4</c:v>
                </c:pt>
                <c:pt idx="25613">
                  <c:v>5.8281000000000001E-4</c:v>
                </c:pt>
                <c:pt idx="25614">
                  <c:v>5.8406000000000007E-4</c:v>
                </c:pt>
                <c:pt idx="25615">
                  <c:v>5.7844000000000016E-4</c:v>
                </c:pt>
                <c:pt idx="25616">
                  <c:v>5.8218000000000007E-4</c:v>
                </c:pt>
                <c:pt idx="25617">
                  <c:v>5.8862000000000009E-4</c:v>
                </c:pt>
                <c:pt idx="25618">
                  <c:v>5.9466000000000022E-4</c:v>
                </c:pt>
                <c:pt idx="25619">
                  <c:v>5.9216000000000021E-4</c:v>
                </c:pt>
                <c:pt idx="25620">
                  <c:v>5.909200000000002E-4</c:v>
                </c:pt>
                <c:pt idx="25621">
                  <c:v>5.8904000000000009E-4</c:v>
                </c:pt>
                <c:pt idx="25622">
                  <c:v>5.9279000000000016E-4</c:v>
                </c:pt>
                <c:pt idx="25623">
                  <c:v>5.915400000000001E-4</c:v>
                </c:pt>
                <c:pt idx="25624">
                  <c:v>5.8544000000000001E-4</c:v>
                </c:pt>
                <c:pt idx="25625">
                  <c:v>5.7907000000000011E-4</c:v>
                </c:pt>
                <c:pt idx="25626">
                  <c:v>5.8841999999999998E-4</c:v>
                </c:pt>
                <c:pt idx="25627">
                  <c:v>5.797100000000001E-4</c:v>
                </c:pt>
                <c:pt idx="25628">
                  <c:v>5.8734000000000011E-4</c:v>
                </c:pt>
                <c:pt idx="25629">
                  <c:v>5.8780000000000008E-4</c:v>
                </c:pt>
                <c:pt idx="25630">
                  <c:v>5.9307000000000023E-4</c:v>
                </c:pt>
                <c:pt idx="25631">
                  <c:v>5.9029000000000015E-4</c:v>
                </c:pt>
                <c:pt idx="25632">
                  <c:v>5.9216000000000021E-4</c:v>
                </c:pt>
                <c:pt idx="25633">
                  <c:v>5.9528000000000011E-4</c:v>
                </c:pt>
                <c:pt idx="25634">
                  <c:v>5.9965000000000018E-4</c:v>
                </c:pt>
                <c:pt idx="25635">
                  <c:v>5.9341000000000016E-4</c:v>
                </c:pt>
                <c:pt idx="25636">
                  <c:v>5.8593000000000013E-4</c:v>
                </c:pt>
                <c:pt idx="25637">
                  <c:v>5.8406000000000007E-4</c:v>
                </c:pt>
                <c:pt idx="25638">
                  <c:v>6.0006000000000013E-4</c:v>
                </c:pt>
                <c:pt idx="25639">
                  <c:v>5.8967000000000015E-4</c:v>
                </c:pt>
                <c:pt idx="25640">
                  <c:v>5.9434000000000017E-4</c:v>
                </c:pt>
                <c:pt idx="25641">
                  <c:v>5.8529999999999997E-4</c:v>
                </c:pt>
                <c:pt idx="25642">
                  <c:v>5.9052000000000009E-4</c:v>
                </c:pt>
                <c:pt idx="25643">
                  <c:v>5.8841999999999998E-4</c:v>
                </c:pt>
                <c:pt idx="25644">
                  <c:v>5.7782000000000026E-4</c:v>
                </c:pt>
                <c:pt idx="25645">
                  <c:v>5.8406000000000007E-4</c:v>
                </c:pt>
                <c:pt idx="25646">
                  <c:v>5.8529999999999997E-4</c:v>
                </c:pt>
                <c:pt idx="25647">
                  <c:v>5.909200000000002E-4</c:v>
                </c:pt>
                <c:pt idx="25648">
                  <c:v>5.9052000000000009E-4</c:v>
                </c:pt>
                <c:pt idx="25649">
                  <c:v>5.915400000000001E-4</c:v>
                </c:pt>
                <c:pt idx="25650">
                  <c:v>5.8655000000000003E-4</c:v>
                </c:pt>
                <c:pt idx="25651">
                  <c:v>5.8529999999999997E-4</c:v>
                </c:pt>
                <c:pt idx="25652">
                  <c:v>5.962500000000001E-4</c:v>
                </c:pt>
                <c:pt idx="25653">
                  <c:v>5.9279000000000016E-4</c:v>
                </c:pt>
                <c:pt idx="25654">
                  <c:v>5.8841999999999998E-4</c:v>
                </c:pt>
                <c:pt idx="25655">
                  <c:v>5.8529999999999997E-4</c:v>
                </c:pt>
                <c:pt idx="25656">
                  <c:v>5.8798000000000021E-4</c:v>
                </c:pt>
                <c:pt idx="25657">
                  <c:v>5.8529999999999997E-4</c:v>
                </c:pt>
                <c:pt idx="25658">
                  <c:v>5.9902000000000024E-4</c:v>
                </c:pt>
                <c:pt idx="25659">
                  <c:v>5.9180000000000007E-4</c:v>
                </c:pt>
                <c:pt idx="25660">
                  <c:v>5.9029000000000015E-4</c:v>
                </c:pt>
                <c:pt idx="25661">
                  <c:v>5.8717000000000014E-4</c:v>
                </c:pt>
                <c:pt idx="25662">
                  <c:v>5.8593000000000013E-4</c:v>
                </c:pt>
                <c:pt idx="25663">
                  <c:v>5.8353000000000018E-4</c:v>
                </c:pt>
                <c:pt idx="25664">
                  <c:v>5.9561000000000011E-4</c:v>
                </c:pt>
                <c:pt idx="25665">
                  <c:v>5.9466000000000022E-4</c:v>
                </c:pt>
                <c:pt idx="25666">
                  <c:v>5.9403000000000017E-4</c:v>
                </c:pt>
                <c:pt idx="25667">
                  <c:v>5.9180000000000007E-4</c:v>
                </c:pt>
                <c:pt idx="25668">
                  <c:v>5.8480000000000012E-4</c:v>
                </c:pt>
                <c:pt idx="25669">
                  <c:v>5.9528000000000011E-4</c:v>
                </c:pt>
                <c:pt idx="25670">
                  <c:v>5.8841999999999998E-4</c:v>
                </c:pt>
                <c:pt idx="25671">
                  <c:v>5.8156000000000006E-4</c:v>
                </c:pt>
                <c:pt idx="25672">
                  <c:v>5.8655000000000003E-4</c:v>
                </c:pt>
                <c:pt idx="25673">
                  <c:v>5.8967000000000015E-4</c:v>
                </c:pt>
                <c:pt idx="25674">
                  <c:v>5.8862000000000009E-4</c:v>
                </c:pt>
                <c:pt idx="25675">
                  <c:v>5.9029000000000015E-4</c:v>
                </c:pt>
                <c:pt idx="25676">
                  <c:v>5.8925000000000004E-4</c:v>
                </c:pt>
                <c:pt idx="25677">
                  <c:v>5.9029000000000015E-4</c:v>
                </c:pt>
                <c:pt idx="25678">
                  <c:v>5.8218000000000007E-4</c:v>
                </c:pt>
                <c:pt idx="25679">
                  <c:v>5.9307000000000023E-4</c:v>
                </c:pt>
                <c:pt idx="25680">
                  <c:v>5.8655000000000003E-4</c:v>
                </c:pt>
                <c:pt idx="25681">
                  <c:v>5.8671000000000005E-4</c:v>
                </c:pt>
                <c:pt idx="25682">
                  <c:v>5.8468000000000018E-4</c:v>
                </c:pt>
                <c:pt idx="25683">
                  <c:v>5.9279000000000016E-4</c:v>
                </c:pt>
                <c:pt idx="25684">
                  <c:v>5.9216000000000021E-4</c:v>
                </c:pt>
                <c:pt idx="25685">
                  <c:v>5.909200000000002E-4</c:v>
                </c:pt>
                <c:pt idx="25686">
                  <c:v>5.8289000000000008E-4</c:v>
                </c:pt>
                <c:pt idx="25687">
                  <c:v>5.9029000000000015E-4</c:v>
                </c:pt>
                <c:pt idx="25688">
                  <c:v>5.9902000000000024E-4</c:v>
                </c:pt>
                <c:pt idx="25689">
                  <c:v>5.8717000000000014E-4</c:v>
                </c:pt>
                <c:pt idx="25690">
                  <c:v>5.8655000000000003E-4</c:v>
                </c:pt>
                <c:pt idx="25691">
                  <c:v>5.9778000000000012E-4</c:v>
                </c:pt>
                <c:pt idx="25692">
                  <c:v>5.9434000000000017E-4</c:v>
                </c:pt>
                <c:pt idx="25693">
                  <c:v>5.8904000000000009E-4</c:v>
                </c:pt>
                <c:pt idx="25694">
                  <c:v>5.9403000000000017E-4</c:v>
                </c:pt>
                <c:pt idx="25695">
                  <c:v>5.7781000000000011E-4</c:v>
                </c:pt>
                <c:pt idx="25696">
                  <c:v>5.9029000000000015E-4</c:v>
                </c:pt>
                <c:pt idx="25697">
                  <c:v>5.915400000000001E-4</c:v>
                </c:pt>
                <c:pt idx="25698">
                  <c:v>5.9216000000000021E-4</c:v>
                </c:pt>
                <c:pt idx="25699">
                  <c:v>5.9243000000000013E-4</c:v>
                </c:pt>
                <c:pt idx="25700">
                  <c:v>5.9590000000000023E-4</c:v>
                </c:pt>
                <c:pt idx="25701">
                  <c:v>6.0339000000000009E-4</c:v>
                </c:pt>
                <c:pt idx="25702">
                  <c:v>5.9590000000000023E-4</c:v>
                </c:pt>
                <c:pt idx="25703">
                  <c:v>5.909200000000002E-4</c:v>
                </c:pt>
                <c:pt idx="25704">
                  <c:v>5.9528000000000011E-4</c:v>
                </c:pt>
                <c:pt idx="25705">
                  <c:v>5.981500000000002E-4</c:v>
                </c:pt>
                <c:pt idx="25706">
                  <c:v>5.9029000000000015E-4</c:v>
                </c:pt>
                <c:pt idx="25707">
                  <c:v>6.0401000000000009E-4</c:v>
                </c:pt>
                <c:pt idx="25708">
                  <c:v>5.7335000000000014E-4</c:v>
                </c:pt>
                <c:pt idx="25709">
                  <c:v>5.9052000000000009E-4</c:v>
                </c:pt>
                <c:pt idx="25710">
                  <c:v>5.7781000000000011E-4</c:v>
                </c:pt>
                <c:pt idx="25711">
                  <c:v>5.8967000000000015E-4</c:v>
                </c:pt>
                <c:pt idx="25712">
                  <c:v>5.915400000000001E-4</c:v>
                </c:pt>
                <c:pt idx="25713">
                  <c:v>5.8417000000000018E-4</c:v>
                </c:pt>
                <c:pt idx="25714">
                  <c:v>5.8343000000000012E-4</c:v>
                </c:pt>
                <c:pt idx="25715">
                  <c:v>5.9243000000000013E-4</c:v>
                </c:pt>
                <c:pt idx="25716">
                  <c:v>5.8480000000000012E-4</c:v>
                </c:pt>
                <c:pt idx="25717">
                  <c:v>5.8094000000000017E-4</c:v>
                </c:pt>
                <c:pt idx="25718">
                  <c:v>5.8406000000000007E-4</c:v>
                </c:pt>
                <c:pt idx="25719">
                  <c:v>5.9216000000000021E-4</c:v>
                </c:pt>
                <c:pt idx="25720">
                  <c:v>5.8406000000000007E-4</c:v>
                </c:pt>
                <c:pt idx="25721">
                  <c:v>5.7158000000000013E-4</c:v>
                </c:pt>
                <c:pt idx="25722">
                  <c:v>5.8480000000000012E-4</c:v>
                </c:pt>
                <c:pt idx="25723">
                  <c:v>5.9752000000000026E-4</c:v>
                </c:pt>
                <c:pt idx="25724">
                  <c:v>5.8544000000000001E-4</c:v>
                </c:pt>
                <c:pt idx="25725">
                  <c:v>5.9840000000000013E-4</c:v>
                </c:pt>
                <c:pt idx="25726">
                  <c:v>5.9466000000000022E-4</c:v>
                </c:pt>
                <c:pt idx="25727">
                  <c:v>5.8218000000000007E-4</c:v>
                </c:pt>
                <c:pt idx="25728">
                  <c:v>5.9029000000000015E-4</c:v>
                </c:pt>
                <c:pt idx="25729">
                  <c:v>5.8841999999999998E-4</c:v>
                </c:pt>
                <c:pt idx="25730">
                  <c:v>5.8343000000000012E-4</c:v>
                </c:pt>
                <c:pt idx="25731">
                  <c:v>5.8226000000000013E-4</c:v>
                </c:pt>
                <c:pt idx="25732">
                  <c:v>5.9341000000000016E-4</c:v>
                </c:pt>
                <c:pt idx="25733">
                  <c:v>5.8734000000000011E-4</c:v>
                </c:pt>
                <c:pt idx="25734">
                  <c:v>5.9180000000000007E-4</c:v>
                </c:pt>
                <c:pt idx="25735">
                  <c:v>5.9528000000000011E-4</c:v>
                </c:pt>
                <c:pt idx="25736">
                  <c:v>5.9778000000000012E-4</c:v>
                </c:pt>
                <c:pt idx="25737">
                  <c:v>5.909200000000002E-4</c:v>
                </c:pt>
                <c:pt idx="25738">
                  <c:v>5.9307000000000023E-4</c:v>
                </c:pt>
                <c:pt idx="25739">
                  <c:v>5.9528000000000011E-4</c:v>
                </c:pt>
                <c:pt idx="25740">
                  <c:v>5.9466000000000022E-4</c:v>
                </c:pt>
                <c:pt idx="25741">
                  <c:v>5.7908000000000026E-4</c:v>
                </c:pt>
                <c:pt idx="25742">
                  <c:v>5.8841999999999998E-4</c:v>
                </c:pt>
                <c:pt idx="25743">
                  <c:v>5.8904000000000009E-4</c:v>
                </c:pt>
                <c:pt idx="25744">
                  <c:v>5.8226000000000013E-4</c:v>
                </c:pt>
                <c:pt idx="25745">
                  <c:v>5.8343000000000012E-4</c:v>
                </c:pt>
                <c:pt idx="25746">
                  <c:v>5.9498000000000027E-4</c:v>
                </c:pt>
                <c:pt idx="25747">
                  <c:v>5.909200000000002E-4</c:v>
                </c:pt>
                <c:pt idx="25748">
                  <c:v>5.8989000000000003E-4</c:v>
                </c:pt>
                <c:pt idx="25749">
                  <c:v>5.7969000000000011E-4</c:v>
                </c:pt>
                <c:pt idx="25750">
                  <c:v>5.9561000000000011E-4</c:v>
                </c:pt>
                <c:pt idx="25751">
                  <c:v>5.9528000000000011E-4</c:v>
                </c:pt>
                <c:pt idx="25752">
                  <c:v>5.9279000000000016E-4</c:v>
                </c:pt>
                <c:pt idx="25753">
                  <c:v>5.9688000000000026E-4</c:v>
                </c:pt>
                <c:pt idx="25754">
                  <c:v>5.8544000000000001E-4</c:v>
                </c:pt>
                <c:pt idx="25755">
                  <c:v>5.8406000000000007E-4</c:v>
                </c:pt>
                <c:pt idx="25756">
                  <c:v>5.9902000000000024E-4</c:v>
                </c:pt>
                <c:pt idx="25757">
                  <c:v>5.7844000000000016E-4</c:v>
                </c:pt>
                <c:pt idx="25758">
                  <c:v>5.8468000000000018E-4</c:v>
                </c:pt>
                <c:pt idx="25759">
                  <c:v>5.8734000000000011E-4</c:v>
                </c:pt>
                <c:pt idx="25760">
                  <c:v>5.9466000000000022E-4</c:v>
                </c:pt>
                <c:pt idx="25761">
                  <c:v>5.8862000000000009E-4</c:v>
                </c:pt>
                <c:pt idx="25762">
                  <c:v>6.065100000000001E-4</c:v>
                </c:pt>
                <c:pt idx="25763">
                  <c:v>5.9590000000000023E-4</c:v>
                </c:pt>
                <c:pt idx="25764">
                  <c:v>6.0089000000000008E-4</c:v>
                </c:pt>
                <c:pt idx="25765">
                  <c:v>5.8841999999999998E-4</c:v>
                </c:pt>
                <c:pt idx="25766">
                  <c:v>5.8417000000000018E-4</c:v>
                </c:pt>
                <c:pt idx="25767">
                  <c:v>5.7782000000000026E-4</c:v>
                </c:pt>
                <c:pt idx="25768">
                  <c:v>5.8904000000000009E-4</c:v>
                </c:pt>
                <c:pt idx="25769">
                  <c:v>5.9341000000000016E-4</c:v>
                </c:pt>
                <c:pt idx="25770">
                  <c:v>5.9216000000000021E-4</c:v>
                </c:pt>
                <c:pt idx="25771">
                  <c:v>5.8406000000000007E-4</c:v>
                </c:pt>
                <c:pt idx="25772">
                  <c:v>5.915400000000001E-4</c:v>
                </c:pt>
                <c:pt idx="25773">
                  <c:v>5.8862000000000009E-4</c:v>
                </c:pt>
                <c:pt idx="25774">
                  <c:v>5.915400000000001E-4</c:v>
                </c:pt>
                <c:pt idx="25775">
                  <c:v>5.8734000000000011E-4</c:v>
                </c:pt>
                <c:pt idx="25776">
                  <c:v>5.8904000000000009E-4</c:v>
                </c:pt>
                <c:pt idx="25777">
                  <c:v>5.9341000000000016E-4</c:v>
                </c:pt>
                <c:pt idx="25778">
                  <c:v>5.8607000000000006E-4</c:v>
                </c:pt>
                <c:pt idx="25779">
                  <c:v>5.8169000000000016E-4</c:v>
                </c:pt>
                <c:pt idx="25780">
                  <c:v>5.9216000000000021E-4</c:v>
                </c:pt>
                <c:pt idx="25781">
                  <c:v>5.9279000000000016E-4</c:v>
                </c:pt>
                <c:pt idx="25782">
                  <c:v>5.9012000000000018E-4</c:v>
                </c:pt>
                <c:pt idx="25783">
                  <c:v>5.8353000000000018E-4</c:v>
                </c:pt>
                <c:pt idx="25784">
                  <c:v>5.7907000000000011E-4</c:v>
                </c:pt>
                <c:pt idx="25785">
                  <c:v>5.8593000000000013E-4</c:v>
                </c:pt>
                <c:pt idx="25786">
                  <c:v>5.9531000000000015E-4</c:v>
                </c:pt>
                <c:pt idx="25787">
                  <c:v>5.9206000000000026E-4</c:v>
                </c:pt>
                <c:pt idx="25788">
                  <c:v>5.8752000000000012E-4</c:v>
                </c:pt>
                <c:pt idx="25789">
                  <c:v>5.8529999999999997E-4</c:v>
                </c:pt>
                <c:pt idx="25790">
                  <c:v>5.8780000000000008E-4</c:v>
                </c:pt>
                <c:pt idx="25791">
                  <c:v>5.8593000000000013E-4</c:v>
                </c:pt>
                <c:pt idx="25792">
                  <c:v>5.8353000000000018E-4</c:v>
                </c:pt>
                <c:pt idx="25793">
                  <c:v>5.9466000000000022E-4</c:v>
                </c:pt>
                <c:pt idx="25794">
                  <c:v>5.915400000000001E-4</c:v>
                </c:pt>
                <c:pt idx="25795">
                  <c:v>5.9370000000000017E-4</c:v>
                </c:pt>
                <c:pt idx="25796">
                  <c:v>5.7595000000000009E-4</c:v>
                </c:pt>
                <c:pt idx="25797">
                  <c:v>5.8593000000000013E-4</c:v>
                </c:pt>
                <c:pt idx="25798">
                  <c:v>5.8841999999999998E-4</c:v>
                </c:pt>
                <c:pt idx="25799">
                  <c:v>5.915400000000001E-4</c:v>
                </c:pt>
                <c:pt idx="25800">
                  <c:v>5.8798000000000021E-4</c:v>
                </c:pt>
                <c:pt idx="25801">
                  <c:v>5.981500000000002E-4</c:v>
                </c:pt>
                <c:pt idx="25802">
                  <c:v>5.8343000000000012E-4</c:v>
                </c:pt>
                <c:pt idx="25803">
                  <c:v>5.9216000000000021E-4</c:v>
                </c:pt>
                <c:pt idx="25804">
                  <c:v>5.8281000000000001E-4</c:v>
                </c:pt>
                <c:pt idx="25805">
                  <c:v>5.8031000000000011E-4</c:v>
                </c:pt>
                <c:pt idx="25806">
                  <c:v>5.8043000000000016E-4</c:v>
                </c:pt>
                <c:pt idx="25807">
                  <c:v>5.9052000000000009E-4</c:v>
                </c:pt>
                <c:pt idx="25808">
                  <c:v>5.8363000000000013E-4</c:v>
                </c:pt>
                <c:pt idx="25809">
                  <c:v>5.8281000000000001E-4</c:v>
                </c:pt>
                <c:pt idx="25810">
                  <c:v>5.7719000000000021E-4</c:v>
                </c:pt>
                <c:pt idx="25811">
                  <c:v>5.8904000000000009E-4</c:v>
                </c:pt>
                <c:pt idx="25812">
                  <c:v>5.8281000000000001E-4</c:v>
                </c:pt>
                <c:pt idx="25813">
                  <c:v>5.8343000000000012E-4</c:v>
                </c:pt>
                <c:pt idx="25814">
                  <c:v>5.8780000000000008E-4</c:v>
                </c:pt>
                <c:pt idx="25815">
                  <c:v>5.8655000000000003E-4</c:v>
                </c:pt>
                <c:pt idx="25816">
                  <c:v>5.9052000000000009E-4</c:v>
                </c:pt>
                <c:pt idx="25817">
                  <c:v>5.909200000000002E-4</c:v>
                </c:pt>
                <c:pt idx="25818">
                  <c:v>5.915400000000001E-4</c:v>
                </c:pt>
                <c:pt idx="25819">
                  <c:v>5.8904000000000009E-4</c:v>
                </c:pt>
                <c:pt idx="25820">
                  <c:v>5.8218000000000007E-4</c:v>
                </c:pt>
                <c:pt idx="25821">
                  <c:v>5.8989000000000003E-4</c:v>
                </c:pt>
                <c:pt idx="25822">
                  <c:v>5.8468000000000018E-4</c:v>
                </c:pt>
                <c:pt idx="25823">
                  <c:v>5.8717000000000014E-4</c:v>
                </c:pt>
                <c:pt idx="25824">
                  <c:v>5.8480000000000012E-4</c:v>
                </c:pt>
                <c:pt idx="25825">
                  <c:v>5.8904000000000009E-4</c:v>
                </c:pt>
                <c:pt idx="25826">
                  <c:v>5.8798000000000021E-4</c:v>
                </c:pt>
                <c:pt idx="25827">
                  <c:v>5.9052000000000009E-4</c:v>
                </c:pt>
                <c:pt idx="25828">
                  <c:v>6.0277000000000009E-4</c:v>
                </c:pt>
                <c:pt idx="25829">
                  <c:v>5.9116000000000008E-4</c:v>
                </c:pt>
                <c:pt idx="25830">
                  <c:v>5.909200000000002E-4</c:v>
                </c:pt>
                <c:pt idx="25831">
                  <c:v>5.8607000000000006E-4</c:v>
                </c:pt>
                <c:pt idx="25832">
                  <c:v>5.9466000000000022E-4</c:v>
                </c:pt>
                <c:pt idx="25833">
                  <c:v>5.9528000000000011E-4</c:v>
                </c:pt>
                <c:pt idx="25834">
                  <c:v>5.9206000000000026E-4</c:v>
                </c:pt>
                <c:pt idx="25835">
                  <c:v>5.8529999999999997E-4</c:v>
                </c:pt>
                <c:pt idx="25836">
                  <c:v>5.9752000000000026E-4</c:v>
                </c:pt>
                <c:pt idx="25837">
                  <c:v>5.915400000000001E-4</c:v>
                </c:pt>
                <c:pt idx="25838">
                  <c:v>5.9466000000000022E-4</c:v>
                </c:pt>
                <c:pt idx="25839">
                  <c:v>5.8989000000000003E-4</c:v>
                </c:pt>
                <c:pt idx="25840">
                  <c:v>5.9243000000000013E-4</c:v>
                </c:pt>
                <c:pt idx="25841">
                  <c:v>5.9715000000000018E-4</c:v>
                </c:pt>
                <c:pt idx="25842">
                  <c:v>5.8655000000000003E-4</c:v>
                </c:pt>
                <c:pt idx="25843">
                  <c:v>5.8752000000000012E-4</c:v>
                </c:pt>
                <c:pt idx="25844">
                  <c:v>5.9528000000000011E-4</c:v>
                </c:pt>
                <c:pt idx="25845">
                  <c:v>5.9180000000000007E-4</c:v>
                </c:pt>
                <c:pt idx="25846">
                  <c:v>5.9403000000000017E-4</c:v>
                </c:pt>
                <c:pt idx="25847">
                  <c:v>5.8480000000000012E-4</c:v>
                </c:pt>
                <c:pt idx="25848">
                  <c:v>5.915400000000001E-4</c:v>
                </c:pt>
                <c:pt idx="25849">
                  <c:v>5.8593000000000013E-4</c:v>
                </c:pt>
                <c:pt idx="25850">
                  <c:v>5.9528000000000011E-4</c:v>
                </c:pt>
                <c:pt idx="25851">
                  <c:v>5.9307000000000023E-4</c:v>
                </c:pt>
                <c:pt idx="25852">
                  <c:v>5.9466000000000022E-4</c:v>
                </c:pt>
                <c:pt idx="25853">
                  <c:v>6.0049000000000007E-4</c:v>
                </c:pt>
                <c:pt idx="25854">
                  <c:v>5.9403000000000017E-4</c:v>
                </c:pt>
                <c:pt idx="25855">
                  <c:v>5.8967000000000015E-4</c:v>
                </c:pt>
                <c:pt idx="25856">
                  <c:v>5.7033000000000019E-4</c:v>
                </c:pt>
                <c:pt idx="25857">
                  <c:v>6.0133000000000018E-4</c:v>
                </c:pt>
                <c:pt idx="25858">
                  <c:v>5.909200000000002E-4</c:v>
                </c:pt>
                <c:pt idx="25859">
                  <c:v>5.8904000000000009E-4</c:v>
                </c:pt>
                <c:pt idx="25860">
                  <c:v>5.9243000000000013E-4</c:v>
                </c:pt>
                <c:pt idx="25861">
                  <c:v>5.8780000000000008E-4</c:v>
                </c:pt>
                <c:pt idx="25862">
                  <c:v>5.9370000000000017E-4</c:v>
                </c:pt>
                <c:pt idx="25863">
                  <c:v>5.8717000000000014E-4</c:v>
                </c:pt>
                <c:pt idx="25864">
                  <c:v>5.9715000000000018E-4</c:v>
                </c:pt>
                <c:pt idx="25865">
                  <c:v>5.9965000000000018E-4</c:v>
                </c:pt>
                <c:pt idx="25866">
                  <c:v>5.9341000000000016E-4</c:v>
                </c:pt>
                <c:pt idx="25867">
                  <c:v>5.8480000000000012E-4</c:v>
                </c:pt>
                <c:pt idx="25868">
                  <c:v>5.8529999999999997E-4</c:v>
                </c:pt>
                <c:pt idx="25869">
                  <c:v>5.909200000000002E-4</c:v>
                </c:pt>
                <c:pt idx="25870">
                  <c:v>5.9029000000000015E-4</c:v>
                </c:pt>
                <c:pt idx="25871">
                  <c:v>5.9341000000000016E-4</c:v>
                </c:pt>
                <c:pt idx="25872">
                  <c:v>5.8655000000000003E-4</c:v>
                </c:pt>
                <c:pt idx="25873">
                  <c:v>5.9307000000000023E-4</c:v>
                </c:pt>
                <c:pt idx="25874">
                  <c:v>5.9180000000000007E-4</c:v>
                </c:pt>
                <c:pt idx="25875">
                  <c:v>5.8734000000000011E-4</c:v>
                </c:pt>
                <c:pt idx="25876">
                  <c:v>5.9216000000000021E-4</c:v>
                </c:pt>
                <c:pt idx="25877">
                  <c:v>5.9688000000000026E-4</c:v>
                </c:pt>
                <c:pt idx="25878">
                  <c:v>5.9965000000000018E-4</c:v>
                </c:pt>
                <c:pt idx="25879">
                  <c:v>6.0027000000000008E-4</c:v>
                </c:pt>
                <c:pt idx="25880">
                  <c:v>5.9528000000000011E-4</c:v>
                </c:pt>
                <c:pt idx="25881">
                  <c:v>5.8904000000000009E-4</c:v>
                </c:pt>
                <c:pt idx="25882">
                  <c:v>5.9341000000000016E-4</c:v>
                </c:pt>
                <c:pt idx="25883">
                  <c:v>5.9902000000000024E-4</c:v>
                </c:pt>
                <c:pt idx="25884">
                  <c:v>5.962500000000001E-4</c:v>
                </c:pt>
                <c:pt idx="25885">
                  <c:v>5.9715000000000018E-4</c:v>
                </c:pt>
                <c:pt idx="25886">
                  <c:v>5.9052000000000009E-4</c:v>
                </c:pt>
                <c:pt idx="25887">
                  <c:v>5.9466000000000022E-4</c:v>
                </c:pt>
                <c:pt idx="25888">
                  <c:v>5.9561000000000011E-4</c:v>
                </c:pt>
                <c:pt idx="25889">
                  <c:v>5.9052000000000009E-4</c:v>
                </c:pt>
                <c:pt idx="25890">
                  <c:v>5.909200000000002E-4</c:v>
                </c:pt>
                <c:pt idx="25891">
                  <c:v>5.8967000000000015E-4</c:v>
                </c:pt>
                <c:pt idx="25892">
                  <c:v>5.8717000000000014E-4</c:v>
                </c:pt>
                <c:pt idx="25893">
                  <c:v>5.9528000000000011E-4</c:v>
                </c:pt>
                <c:pt idx="25894">
                  <c:v>5.9466000000000022E-4</c:v>
                </c:pt>
                <c:pt idx="25895">
                  <c:v>5.9029000000000015E-4</c:v>
                </c:pt>
                <c:pt idx="25896">
                  <c:v>5.9341000000000016E-4</c:v>
                </c:pt>
                <c:pt idx="25897">
                  <c:v>5.9840000000000013E-4</c:v>
                </c:pt>
                <c:pt idx="25898">
                  <c:v>6.0133000000000018E-4</c:v>
                </c:pt>
                <c:pt idx="25899">
                  <c:v>5.9279000000000016E-4</c:v>
                </c:pt>
                <c:pt idx="25900">
                  <c:v>5.9653000000000017E-4</c:v>
                </c:pt>
                <c:pt idx="25901">
                  <c:v>6.0526000000000015E-4</c:v>
                </c:pt>
                <c:pt idx="25902">
                  <c:v>5.9653000000000017E-4</c:v>
                </c:pt>
                <c:pt idx="25903">
                  <c:v>5.9715000000000018E-4</c:v>
                </c:pt>
                <c:pt idx="25904">
                  <c:v>5.909200000000002E-4</c:v>
                </c:pt>
                <c:pt idx="25905">
                  <c:v>5.9403000000000017E-4</c:v>
                </c:pt>
                <c:pt idx="25906">
                  <c:v>6.0152000000000014E-4</c:v>
                </c:pt>
                <c:pt idx="25907">
                  <c:v>5.915400000000001E-4</c:v>
                </c:pt>
                <c:pt idx="25908">
                  <c:v>5.909200000000002E-4</c:v>
                </c:pt>
                <c:pt idx="25909">
                  <c:v>5.9653000000000017E-4</c:v>
                </c:pt>
                <c:pt idx="25910">
                  <c:v>5.9902000000000024E-4</c:v>
                </c:pt>
                <c:pt idx="25911">
                  <c:v>5.9307000000000023E-4</c:v>
                </c:pt>
                <c:pt idx="25912">
                  <c:v>5.909200000000002E-4</c:v>
                </c:pt>
                <c:pt idx="25913">
                  <c:v>6.0089000000000008E-4</c:v>
                </c:pt>
                <c:pt idx="25914">
                  <c:v>5.9879000000000009E-4</c:v>
                </c:pt>
                <c:pt idx="25915">
                  <c:v>5.8099000000000009E-4</c:v>
                </c:pt>
                <c:pt idx="25916">
                  <c:v>5.8904000000000009E-4</c:v>
                </c:pt>
                <c:pt idx="25917">
                  <c:v>5.8529999999999997E-4</c:v>
                </c:pt>
                <c:pt idx="25918">
                  <c:v>6.0152000000000014E-4</c:v>
                </c:pt>
                <c:pt idx="25919">
                  <c:v>5.8717000000000014E-4</c:v>
                </c:pt>
                <c:pt idx="25920">
                  <c:v>5.8780000000000008E-4</c:v>
                </c:pt>
                <c:pt idx="25921">
                  <c:v>5.9341000000000016E-4</c:v>
                </c:pt>
                <c:pt idx="25922">
                  <c:v>5.8925000000000004E-4</c:v>
                </c:pt>
                <c:pt idx="25923">
                  <c:v>5.9029000000000015E-4</c:v>
                </c:pt>
                <c:pt idx="25924">
                  <c:v>5.9279000000000016E-4</c:v>
                </c:pt>
                <c:pt idx="25925">
                  <c:v>5.8218000000000007E-4</c:v>
                </c:pt>
                <c:pt idx="25926">
                  <c:v>5.9116000000000008E-4</c:v>
                </c:pt>
                <c:pt idx="25927">
                  <c:v>5.8343000000000012E-4</c:v>
                </c:pt>
                <c:pt idx="25928">
                  <c:v>5.9902000000000024E-4</c:v>
                </c:pt>
                <c:pt idx="25929">
                  <c:v>6.0261000000000006E-4</c:v>
                </c:pt>
                <c:pt idx="25930">
                  <c:v>5.8904000000000009E-4</c:v>
                </c:pt>
                <c:pt idx="25931">
                  <c:v>5.9341000000000016E-4</c:v>
                </c:pt>
                <c:pt idx="25932">
                  <c:v>5.9341000000000016E-4</c:v>
                </c:pt>
                <c:pt idx="25933">
                  <c:v>5.9279000000000016E-4</c:v>
                </c:pt>
                <c:pt idx="25934">
                  <c:v>5.8406000000000007E-4</c:v>
                </c:pt>
                <c:pt idx="25935">
                  <c:v>5.8099000000000009E-4</c:v>
                </c:pt>
                <c:pt idx="25936">
                  <c:v>5.8841999999999998E-4</c:v>
                </c:pt>
                <c:pt idx="25937">
                  <c:v>5.915400000000001E-4</c:v>
                </c:pt>
                <c:pt idx="25938">
                  <c:v>5.8468000000000018E-4</c:v>
                </c:pt>
                <c:pt idx="25939">
                  <c:v>5.9128000000000013E-4</c:v>
                </c:pt>
                <c:pt idx="25940">
                  <c:v>5.9307000000000023E-4</c:v>
                </c:pt>
                <c:pt idx="25941">
                  <c:v>5.8218000000000007E-4</c:v>
                </c:pt>
                <c:pt idx="25942">
                  <c:v>5.9715000000000018E-4</c:v>
                </c:pt>
                <c:pt idx="25943">
                  <c:v>5.8226000000000013E-4</c:v>
                </c:pt>
                <c:pt idx="25944">
                  <c:v>5.9466000000000022E-4</c:v>
                </c:pt>
                <c:pt idx="25945">
                  <c:v>5.9653000000000017E-4</c:v>
                </c:pt>
                <c:pt idx="25946">
                  <c:v>6.0152000000000014E-4</c:v>
                </c:pt>
                <c:pt idx="25947">
                  <c:v>5.8904000000000009E-4</c:v>
                </c:pt>
                <c:pt idx="25948">
                  <c:v>5.9116000000000008E-4</c:v>
                </c:pt>
                <c:pt idx="25949">
                  <c:v>5.8717000000000014E-4</c:v>
                </c:pt>
                <c:pt idx="25950">
                  <c:v>5.8162000000000014E-4</c:v>
                </c:pt>
                <c:pt idx="25951">
                  <c:v>5.9180000000000007E-4</c:v>
                </c:pt>
                <c:pt idx="25952">
                  <c:v>5.9216000000000021E-4</c:v>
                </c:pt>
                <c:pt idx="25953">
                  <c:v>5.9660000000000008E-4</c:v>
                </c:pt>
                <c:pt idx="25954">
                  <c:v>5.8529999999999997E-4</c:v>
                </c:pt>
                <c:pt idx="25955">
                  <c:v>5.9752000000000026E-4</c:v>
                </c:pt>
                <c:pt idx="25956">
                  <c:v>5.8468000000000018E-4</c:v>
                </c:pt>
                <c:pt idx="25957">
                  <c:v>5.9965000000000018E-4</c:v>
                </c:pt>
                <c:pt idx="25958">
                  <c:v>5.9778000000000012E-4</c:v>
                </c:pt>
                <c:pt idx="25959">
                  <c:v>6.0089000000000008E-4</c:v>
                </c:pt>
                <c:pt idx="25960">
                  <c:v>5.9943000000000008E-4</c:v>
                </c:pt>
                <c:pt idx="25961">
                  <c:v>5.8233000000000015E-4</c:v>
                </c:pt>
                <c:pt idx="25962">
                  <c:v>5.9307000000000023E-4</c:v>
                </c:pt>
                <c:pt idx="25963">
                  <c:v>5.8571999999999997E-4</c:v>
                </c:pt>
                <c:pt idx="25964">
                  <c:v>5.9116000000000008E-4</c:v>
                </c:pt>
                <c:pt idx="25965">
                  <c:v>5.9206000000000026E-4</c:v>
                </c:pt>
                <c:pt idx="25966">
                  <c:v>5.9029000000000015E-4</c:v>
                </c:pt>
                <c:pt idx="25967">
                  <c:v>5.8798000000000021E-4</c:v>
                </c:pt>
                <c:pt idx="25968">
                  <c:v>5.8841999999999998E-4</c:v>
                </c:pt>
                <c:pt idx="25969">
                  <c:v>6.0214000000000014E-4</c:v>
                </c:pt>
                <c:pt idx="25970">
                  <c:v>5.9434000000000017E-4</c:v>
                </c:pt>
                <c:pt idx="25971">
                  <c:v>5.7719000000000021E-4</c:v>
                </c:pt>
                <c:pt idx="25972">
                  <c:v>5.8593000000000013E-4</c:v>
                </c:pt>
                <c:pt idx="25973">
                  <c:v>5.8468000000000018E-4</c:v>
                </c:pt>
                <c:pt idx="25974">
                  <c:v>5.9341000000000016E-4</c:v>
                </c:pt>
                <c:pt idx="25975">
                  <c:v>5.909200000000002E-4</c:v>
                </c:pt>
                <c:pt idx="25976">
                  <c:v>5.9307000000000023E-4</c:v>
                </c:pt>
                <c:pt idx="25977">
                  <c:v>5.9466000000000022E-4</c:v>
                </c:pt>
                <c:pt idx="25978">
                  <c:v>5.8904000000000009E-4</c:v>
                </c:pt>
                <c:pt idx="25979">
                  <c:v>5.8607000000000006E-4</c:v>
                </c:pt>
                <c:pt idx="25980">
                  <c:v>5.8904000000000009E-4</c:v>
                </c:pt>
                <c:pt idx="25981">
                  <c:v>5.9216000000000021E-4</c:v>
                </c:pt>
                <c:pt idx="25982">
                  <c:v>5.8717000000000014E-4</c:v>
                </c:pt>
                <c:pt idx="25983">
                  <c:v>5.9180000000000007E-4</c:v>
                </c:pt>
                <c:pt idx="25984">
                  <c:v>5.9466000000000022E-4</c:v>
                </c:pt>
                <c:pt idx="25985">
                  <c:v>5.9052000000000009E-4</c:v>
                </c:pt>
                <c:pt idx="25986">
                  <c:v>5.8967000000000015E-4</c:v>
                </c:pt>
                <c:pt idx="25987">
                  <c:v>5.909200000000002E-4</c:v>
                </c:pt>
                <c:pt idx="25988">
                  <c:v>5.8798000000000021E-4</c:v>
                </c:pt>
                <c:pt idx="25989">
                  <c:v>5.8671000000000005E-4</c:v>
                </c:pt>
                <c:pt idx="25990">
                  <c:v>5.9466000000000022E-4</c:v>
                </c:pt>
                <c:pt idx="25991">
                  <c:v>5.8967000000000015E-4</c:v>
                </c:pt>
                <c:pt idx="25992">
                  <c:v>5.8967000000000015E-4</c:v>
                </c:pt>
                <c:pt idx="25993">
                  <c:v>5.9029000000000015E-4</c:v>
                </c:pt>
                <c:pt idx="25994">
                  <c:v>5.9307000000000023E-4</c:v>
                </c:pt>
                <c:pt idx="25995">
                  <c:v>5.9403000000000017E-4</c:v>
                </c:pt>
                <c:pt idx="25996">
                  <c:v>5.8717000000000014E-4</c:v>
                </c:pt>
                <c:pt idx="25997">
                  <c:v>5.9341000000000016E-4</c:v>
                </c:pt>
                <c:pt idx="25998">
                  <c:v>5.8593000000000013E-4</c:v>
                </c:pt>
                <c:pt idx="25999">
                  <c:v>5.9466000000000022E-4</c:v>
                </c:pt>
                <c:pt idx="26000">
                  <c:v>5.8226000000000013E-4</c:v>
                </c:pt>
                <c:pt idx="26001">
                  <c:v>5.8655000000000003E-4</c:v>
                </c:pt>
                <c:pt idx="26002">
                  <c:v>5.9403000000000017E-4</c:v>
                </c:pt>
                <c:pt idx="26003">
                  <c:v>5.9943000000000008E-4</c:v>
                </c:pt>
                <c:pt idx="26004">
                  <c:v>5.9778000000000012E-4</c:v>
                </c:pt>
                <c:pt idx="26005">
                  <c:v>5.9279000000000016E-4</c:v>
                </c:pt>
                <c:pt idx="26006">
                  <c:v>5.9561000000000011E-4</c:v>
                </c:pt>
                <c:pt idx="26007">
                  <c:v>5.9590000000000023E-4</c:v>
                </c:pt>
                <c:pt idx="26008">
                  <c:v>5.9778000000000012E-4</c:v>
                </c:pt>
                <c:pt idx="26009">
                  <c:v>5.8862000000000009E-4</c:v>
                </c:pt>
                <c:pt idx="26010">
                  <c:v>5.9341000000000016E-4</c:v>
                </c:pt>
                <c:pt idx="26011">
                  <c:v>5.9180000000000007E-4</c:v>
                </c:pt>
                <c:pt idx="26012">
                  <c:v>5.8655000000000003E-4</c:v>
                </c:pt>
                <c:pt idx="26013">
                  <c:v>5.8607000000000006E-4</c:v>
                </c:pt>
                <c:pt idx="26014">
                  <c:v>5.9216000000000021E-4</c:v>
                </c:pt>
                <c:pt idx="26015">
                  <c:v>5.8607000000000006E-4</c:v>
                </c:pt>
                <c:pt idx="26016">
                  <c:v>5.9403000000000017E-4</c:v>
                </c:pt>
                <c:pt idx="26017">
                  <c:v>5.8798000000000021E-4</c:v>
                </c:pt>
                <c:pt idx="26018">
                  <c:v>5.9243000000000013E-4</c:v>
                </c:pt>
                <c:pt idx="26019">
                  <c:v>5.915400000000001E-4</c:v>
                </c:pt>
                <c:pt idx="26020">
                  <c:v>5.8780000000000008E-4</c:v>
                </c:pt>
                <c:pt idx="26021">
                  <c:v>5.909200000000002E-4</c:v>
                </c:pt>
                <c:pt idx="26022">
                  <c:v>5.9528000000000011E-4</c:v>
                </c:pt>
                <c:pt idx="26023">
                  <c:v>5.962500000000001E-4</c:v>
                </c:pt>
                <c:pt idx="26024">
                  <c:v>5.9341000000000016E-4</c:v>
                </c:pt>
                <c:pt idx="26025">
                  <c:v>5.9403000000000017E-4</c:v>
                </c:pt>
                <c:pt idx="26026">
                  <c:v>5.8544000000000001E-4</c:v>
                </c:pt>
                <c:pt idx="26027">
                  <c:v>5.9403000000000017E-4</c:v>
                </c:pt>
                <c:pt idx="26028">
                  <c:v>5.8655000000000003E-4</c:v>
                </c:pt>
                <c:pt idx="26029">
                  <c:v>5.915400000000001E-4</c:v>
                </c:pt>
                <c:pt idx="26030">
                  <c:v>5.9279000000000016E-4</c:v>
                </c:pt>
                <c:pt idx="26031">
                  <c:v>5.9653000000000017E-4</c:v>
                </c:pt>
                <c:pt idx="26032">
                  <c:v>5.915400000000001E-4</c:v>
                </c:pt>
                <c:pt idx="26033">
                  <c:v>5.9561000000000011E-4</c:v>
                </c:pt>
                <c:pt idx="26034">
                  <c:v>5.8780000000000008E-4</c:v>
                </c:pt>
                <c:pt idx="26035">
                  <c:v>5.9466000000000022E-4</c:v>
                </c:pt>
                <c:pt idx="26036">
                  <c:v>5.8798000000000021E-4</c:v>
                </c:pt>
                <c:pt idx="26037">
                  <c:v>5.9528000000000011E-4</c:v>
                </c:pt>
                <c:pt idx="26038">
                  <c:v>5.9528000000000011E-4</c:v>
                </c:pt>
                <c:pt idx="26039">
                  <c:v>5.9116000000000008E-4</c:v>
                </c:pt>
                <c:pt idx="26040">
                  <c:v>5.9965000000000018E-4</c:v>
                </c:pt>
                <c:pt idx="26041">
                  <c:v>5.8989000000000003E-4</c:v>
                </c:pt>
                <c:pt idx="26042">
                  <c:v>5.8031000000000011E-4</c:v>
                </c:pt>
                <c:pt idx="26043">
                  <c:v>5.9528000000000011E-4</c:v>
                </c:pt>
                <c:pt idx="26044">
                  <c:v>5.8655000000000003E-4</c:v>
                </c:pt>
                <c:pt idx="26045">
                  <c:v>5.8734000000000011E-4</c:v>
                </c:pt>
                <c:pt idx="26046">
                  <c:v>5.9498000000000027E-4</c:v>
                </c:pt>
                <c:pt idx="26047">
                  <c:v>5.9216000000000021E-4</c:v>
                </c:pt>
                <c:pt idx="26048">
                  <c:v>5.9216000000000021E-4</c:v>
                </c:pt>
                <c:pt idx="26049">
                  <c:v>5.8343000000000012E-4</c:v>
                </c:pt>
                <c:pt idx="26050">
                  <c:v>5.9052000000000009E-4</c:v>
                </c:pt>
                <c:pt idx="26051">
                  <c:v>5.9840000000000013E-4</c:v>
                </c:pt>
                <c:pt idx="26052">
                  <c:v>5.909200000000002E-4</c:v>
                </c:pt>
                <c:pt idx="26053">
                  <c:v>5.9180000000000007E-4</c:v>
                </c:pt>
                <c:pt idx="26054">
                  <c:v>5.909200000000002E-4</c:v>
                </c:pt>
                <c:pt idx="26055">
                  <c:v>5.9965000000000018E-4</c:v>
                </c:pt>
                <c:pt idx="26056">
                  <c:v>6.0089000000000008E-4</c:v>
                </c:pt>
                <c:pt idx="26057">
                  <c:v>5.8925000000000004E-4</c:v>
                </c:pt>
                <c:pt idx="26058">
                  <c:v>5.9653000000000017E-4</c:v>
                </c:pt>
                <c:pt idx="26059">
                  <c:v>6.0526000000000015E-4</c:v>
                </c:pt>
                <c:pt idx="26060">
                  <c:v>5.9180000000000007E-4</c:v>
                </c:pt>
                <c:pt idx="26061">
                  <c:v>6.0277000000000009E-4</c:v>
                </c:pt>
                <c:pt idx="26062">
                  <c:v>6.0027000000000008E-4</c:v>
                </c:pt>
                <c:pt idx="26063">
                  <c:v>5.9653000000000017E-4</c:v>
                </c:pt>
                <c:pt idx="26064">
                  <c:v>5.909200000000002E-4</c:v>
                </c:pt>
                <c:pt idx="26065">
                  <c:v>5.9403000000000017E-4</c:v>
                </c:pt>
                <c:pt idx="26066">
                  <c:v>5.8967000000000015E-4</c:v>
                </c:pt>
                <c:pt idx="26067">
                  <c:v>5.9466000000000022E-4</c:v>
                </c:pt>
                <c:pt idx="26068">
                  <c:v>5.9403000000000017E-4</c:v>
                </c:pt>
                <c:pt idx="26069">
                  <c:v>5.9902000000000024E-4</c:v>
                </c:pt>
                <c:pt idx="26070">
                  <c:v>5.9307000000000023E-4</c:v>
                </c:pt>
                <c:pt idx="26071">
                  <c:v>6.0388000000000011E-4</c:v>
                </c:pt>
                <c:pt idx="26072">
                  <c:v>6.0214000000000014E-4</c:v>
                </c:pt>
                <c:pt idx="26073">
                  <c:v>5.915400000000001E-4</c:v>
                </c:pt>
                <c:pt idx="26074">
                  <c:v>5.909200000000002E-4</c:v>
                </c:pt>
                <c:pt idx="26075">
                  <c:v>5.8904000000000009E-4</c:v>
                </c:pt>
                <c:pt idx="26076">
                  <c:v>5.9341000000000016E-4</c:v>
                </c:pt>
                <c:pt idx="26077">
                  <c:v>5.9029000000000015E-4</c:v>
                </c:pt>
                <c:pt idx="26078">
                  <c:v>5.9370000000000017E-4</c:v>
                </c:pt>
                <c:pt idx="26079">
                  <c:v>5.909200000000002E-4</c:v>
                </c:pt>
                <c:pt idx="26080">
                  <c:v>5.9653000000000017E-4</c:v>
                </c:pt>
                <c:pt idx="26081">
                  <c:v>5.9653000000000017E-4</c:v>
                </c:pt>
                <c:pt idx="26082">
                  <c:v>5.9029000000000015E-4</c:v>
                </c:pt>
                <c:pt idx="26083">
                  <c:v>6.0388000000000011E-4</c:v>
                </c:pt>
                <c:pt idx="26084">
                  <c:v>5.9279000000000016E-4</c:v>
                </c:pt>
                <c:pt idx="26085">
                  <c:v>5.9279000000000016E-4</c:v>
                </c:pt>
                <c:pt idx="26086">
                  <c:v>5.981500000000002E-4</c:v>
                </c:pt>
                <c:pt idx="26087">
                  <c:v>6.0027000000000008E-4</c:v>
                </c:pt>
                <c:pt idx="26088">
                  <c:v>5.9778000000000012E-4</c:v>
                </c:pt>
                <c:pt idx="26089">
                  <c:v>5.9216000000000021E-4</c:v>
                </c:pt>
                <c:pt idx="26090">
                  <c:v>5.8862000000000009E-4</c:v>
                </c:pt>
                <c:pt idx="26091">
                  <c:v>5.9029000000000015E-4</c:v>
                </c:pt>
                <c:pt idx="26092">
                  <c:v>6.0070000000000013E-4</c:v>
                </c:pt>
                <c:pt idx="26093">
                  <c:v>5.9528000000000011E-4</c:v>
                </c:pt>
                <c:pt idx="26094">
                  <c:v>5.9688000000000026E-4</c:v>
                </c:pt>
                <c:pt idx="26095">
                  <c:v>5.8967000000000015E-4</c:v>
                </c:pt>
                <c:pt idx="26096">
                  <c:v>5.9216000000000021E-4</c:v>
                </c:pt>
                <c:pt idx="26097">
                  <c:v>5.8529999999999997E-4</c:v>
                </c:pt>
                <c:pt idx="26098">
                  <c:v>5.9653000000000017E-4</c:v>
                </c:pt>
                <c:pt idx="26099">
                  <c:v>5.8655000000000003E-4</c:v>
                </c:pt>
                <c:pt idx="26100">
                  <c:v>5.9216000000000021E-4</c:v>
                </c:pt>
                <c:pt idx="26101">
                  <c:v>5.9840000000000013E-4</c:v>
                </c:pt>
                <c:pt idx="26102">
                  <c:v>5.8904000000000009E-4</c:v>
                </c:pt>
                <c:pt idx="26103">
                  <c:v>5.8967000000000015E-4</c:v>
                </c:pt>
                <c:pt idx="26104">
                  <c:v>5.9528000000000011E-4</c:v>
                </c:pt>
                <c:pt idx="26105">
                  <c:v>5.981500000000002E-4</c:v>
                </c:pt>
                <c:pt idx="26106">
                  <c:v>5.8967000000000015E-4</c:v>
                </c:pt>
                <c:pt idx="26107">
                  <c:v>5.9498000000000027E-4</c:v>
                </c:pt>
                <c:pt idx="26108">
                  <c:v>5.9590000000000023E-4</c:v>
                </c:pt>
                <c:pt idx="26109">
                  <c:v>5.9370000000000017E-4</c:v>
                </c:pt>
                <c:pt idx="26110">
                  <c:v>5.9052000000000009E-4</c:v>
                </c:pt>
                <c:pt idx="26111">
                  <c:v>6.0769000000000014E-4</c:v>
                </c:pt>
                <c:pt idx="26112">
                  <c:v>6.0963000000000011E-4</c:v>
                </c:pt>
                <c:pt idx="26113">
                  <c:v>6.0027000000000008E-4</c:v>
                </c:pt>
                <c:pt idx="26114">
                  <c:v>5.9840000000000013E-4</c:v>
                </c:pt>
                <c:pt idx="26115">
                  <c:v>5.8717000000000014E-4</c:v>
                </c:pt>
                <c:pt idx="26116">
                  <c:v>6.0197000000000017E-4</c:v>
                </c:pt>
                <c:pt idx="26117">
                  <c:v>5.9561000000000011E-4</c:v>
                </c:pt>
                <c:pt idx="26118">
                  <c:v>5.9653000000000017E-4</c:v>
                </c:pt>
                <c:pt idx="26119">
                  <c:v>5.9653000000000017E-4</c:v>
                </c:pt>
                <c:pt idx="26120">
                  <c:v>5.9466000000000022E-4</c:v>
                </c:pt>
                <c:pt idx="26121">
                  <c:v>6.0588000000000016E-4</c:v>
                </c:pt>
                <c:pt idx="26122">
                  <c:v>5.9498000000000027E-4</c:v>
                </c:pt>
                <c:pt idx="26123">
                  <c:v>5.909200000000002E-4</c:v>
                </c:pt>
                <c:pt idx="26124">
                  <c:v>5.9466000000000022E-4</c:v>
                </c:pt>
                <c:pt idx="26125">
                  <c:v>5.8780000000000008E-4</c:v>
                </c:pt>
                <c:pt idx="26126">
                  <c:v>5.8156000000000006E-4</c:v>
                </c:pt>
                <c:pt idx="26127">
                  <c:v>5.8904000000000009E-4</c:v>
                </c:pt>
                <c:pt idx="26128">
                  <c:v>5.9715000000000018E-4</c:v>
                </c:pt>
                <c:pt idx="26129">
                  <c:v>5.9965000000000018E-4</c:v>
                </c:pt>
                <c:pt idx="26130">
                  <c:v>5.8406000000000007E-4</c:v>
                </c:pt>
                <c:pt idx="26131">
                  <c:v>5.915400000000001E-4</c:v>
                </c:pt>
                <c:pt idx="26132">
                  <c:v>5.8343000000000012E-4</c:v>
                </c:pt>
                <c:pt idx="26133">
                  <c:v>6.0261000000000006E-4</c:v>
                </c:pt>
                <c:pt idx="26134">
                  <c:v>5.9902000000000024E-4</c:v>
                </c:pt>
                <c:pt idx="26135">
                  <c:v>5.9498000000000027E-4</c:v>
                </c:pt>
                <c:pt idx="26136">
                  <c:v>5.9902000000000024E-4</c:v>
                </c:pt>
                <c:pt idx="26137">
                  <c:v>5.9528000000000011E-4</c:v>
                </c:pt>
                <c:pt idx="26138">
                  <c:v>5.8904000000000009E-4</c:v>
                </c:pt>
                <c:pt idx="26139">
                  <c:v>5.962500000000001E-4</c:v>
                </c:pt>
                <c:pt idx="26140">
                  <c:v>6.0027000000000008E-4</c:v>
                </c:pt>
                <c:pt idx="26141">
                  <c:v>5.8593000000000013E-4</c:v>
                </c:pt>
                <c:pt idx="26142">
                  <c:v>5.8671000000000005E-4</c:v>
                </c:pt>
                <c:pt idx="26143">
                  <c:v>6.0833000000000013E-4</c:v>
                </c:pt>
                <c:pt idx="26144">
                  <c:v>5.9840000000000013E-4</c:v>
                </c:pt>
                <c:pt idx="26145">
                  <c:v>5.9943000000000008E-4</c:v>
                </c:pt>
                <c:pt idx="26146">
                  <c:v>5.9403000000000017E-4</c:v>
                </c:pt>
                <c:pt idx="26147">
                  <c:v>5.8655000000000003E-4</c:v>
                </c:pt>
                <c:pt idx="26148">
                  <c:v>5.8593000000000013E-4</c:v>
                </c:pt>
                <c:pt idx="26149">
                  <c:v>5.9466000000000022E-4</c:v>
                </c:pt>
                <c:pt idx="26150">
                  <c:v>5.8717000000000014E-4</c:v>
                </c:pt>
                <c:pt idx="26151">
                  <c:v>5.8967000000000015E-4</c:v>
                </c:pt>
                <c:pt idx="26152">
                  <c:v>5.9403000000000017E-4</c:v>
                </c:pt>
                <c:pt idx="26153">
                  <c:v>6.0006000000000013E-4</c:v>
                </c:pt>
                <c:pt idx="26154">
                  <c:v>5.9715000000000018E-4</c:v>
                </c:pt>
                <c:pt idx="26155">
                  <c:v>6.0401000000000009E-4</c:v>
                </c:pt>
                <c:pt idx="26156">
                  <c:v>5.9307000000000023E-4</c:v>
                </c:pt>
                <c:pt idx="26157">
                  <c:v>5.8780000000000008E-4</c:v>
                </c:pt>
                <c:pt idx="26158">
                  <c:v>6.0152000000000014E-4</c:v>
                </c:pt>
                <c:pt idx="26159">
                  <c:v>5.981500000000002E-4</c:v>
                </c:pt>
                <c:pt idx="26160">
                  <c:v>6.0133000000000018E-4</c:v>
                </c:pt>
                <c:pt idx="26161">
                  <c:v>5.9902000000000024E-4</c:v>
                </c:pt>
                <c:pt idx="26162">
                  <c:v>5.962500000000001E-4</c:v>
                </c:pt>
                <c:pt idx="26163">
                  <c:v>5.9403000000000017E-4</c:v>
                </c:pt>
                <c:pt idx="26164">
                  <c:v>5.9216000000000021E-4</c:v>
                </c:pt>
                <c:pt idx="26165">
                  <c:v>5.9902000000000024E-4</c:v>
                </c:pt>
                <c:pt idx="26166">
                  <c:v>5.9965000000000018E-4</c:v>
                </c:pt>
                <c:pt idx="26167">
                  <c:v>5.9498000000000027E-4</c:v>
                </c:pt>
                <c:pt idx="26168">
                  <c:v>5.915400000000001E-4</c:v>
                </c:pt>
                <c:pt idx="26169">
                  <c:v>5.8529999999999997E-4</c:v>
                </c:pt>
                <c:pt idx="26170">
                  <c:v>5.9943000000000008E-4</c:v>
                </c:pt>
                <c:pt idx="26171">
                  <c:v>5.9902000000000024E-4</c:v>
                </c:pt>
                <c:pt idx="26172">
                  <c:v>5.9902000000000024E-4</c:v>
                </c:pt>
                <c:pt idx="26173">
                  <c:v>5.8841999999999998E-4</c:v>
                </c:pt>
                <c:pt idx="26174">
                  <c:v>5.7969000000000011E-4</c:v>
                </c:pt>
                <c:pt idx="26175">
                  <c:v>5.8904000000000009E-4</c:v>
                </c:pt>
                <c:pt idx="26176">
                  <c:v>5.915400000000001E-4</c:v>
                </c:pt>
                <c:pt idx="26177">
                  <c:v>5.9243000000000013E-4</c:v>
                </c:pt>
                <c:pt idx="26178">
                  <c:v>5.9466000000000022E-4</c:v>
                </c:pt>
                <c:pt idx="26179">
                  <c:v>5.9528000000000011E-4</c:v>
                </c:pt>
                <c:pt idx="26180">
                  <c:v>5.9341000000000016E-4</c:v>
                </c:pt>
                <c:pt idx="26181">
                  <c:v>5.9879000000000009E-4</c:v>
                </c:pt>
                <c:pt idx="26182">
                  <c:v>5.9528000000000011E-4</c:v>
                </c:pt>
                <c:pt idx="26183">
                  <c:v>5.9965000000000018E-4</c:v>
                </c:pt>
                <c:pt idx="26184">
                  <c:v>5.9052000000000009E-4</c:v>
                </c:pt>
                <c:pt idx="26185">
                  <c:v>5.8798000000000021E-4</c:v>
                </c:pt>
                <c:pt idx="26186">
                  <c:v>5.9840000000000013E-4</c:v>
                </c:pt>
                <c:pt idx="26187">
                  <c:v>5.9528000000000011E-4</c:v>
                </c:pt>
                <c:pt idx="26188">
                  <c:v>5.9653000000000017E-4</c:v>
                </c:pt>
                <c:pt idx="26189">
                  <c:v>5.8544000000000001E-4</c:v>
                </c:pt>
                <c:pt idx="26190">
                  <c:v>5.8798000000000021E-4</c:v>
                </c:pt>
                <c:pt idx="26191">
                  <c:v>5.9279000000000016E-4</c:v>
                </c:pt>
                <c:pt idx="26192">
                  <c:v>5.9466000000000022E-4</c:v>
                </c:pt>
                <c:pt idx="26193">
                  <c:v>5.8862000000000009E-4</c:v>
                </c:pt>
                <c:pt idx="26194">
                  <c:v>5.8798000000000021E-4</c:v>
                </c:pt>
                <c:pt idx="26195">
                  <c:v>6.0027000000000008E-4</c:v>
                </c:pt>
                <c:pt idx="26196">
                  <c:v>5.8226000000000013E-4</c:v>
                </c:pt>
                <c:pt idx="26197">
                  <c:v>5.9052000000000009E-4</c:v>
                </c:pt>
                <c:pt idx="26198">
                  <c:v>5.9528000000000011E-4</c:v>
                </c:pt>
                <c:pt idx="26199">
                  <c:v>5.9341000000000016E-4</c:v>
                </c:pt>
                <c:pt idx="26200">
                  <c:v>5.9498000000000027E-4</c:v>
                </c:pt>
                <c:pt idx="26201">
                  <c:v>5.9434000000000017E-4</c:v>
                </c:pt>
                <c:pt idx="26202">
                  <c:v>5.909200000000002E-4</c:v>
                </c:pt>
                <c:pt idx="26203">
                  <c:v>6.0214000000000014E-4</c:v>
                </c:pt>
                <c:pt idx="26204">
                  <c:v>5.9879000000000009E-4</c:v>
                </c:pt>
                <c:pt idx="26205">
                  <c:v>5.9403000000000017E-4</c:v>
                </c:pt>
                <c:pt idx="26206">
                  <c:v>5.9403000000000017E-4</c:v>
                </c:pt>
                <c:pt idx="26207">
                  <c:v>5.8655000000000003E-4</c:v>
                </c:pt>
                <c:pt idx="26208">
                  <c:v>5.9341000000000016E-4</c:v>
                </c:pt>
                <c:pt idx="26209">
                  <c:v>5.9403000000000017E-4</c:v>
                </c:pt>
                <c:pt idx="26210">
                  <c:v>5.9279000000000016E-4</c:v>
                </c:pt>
                <c:pt idx="26211">
                  <c:v>5.9116000000000008E-4</c:v>
                </c:pt>
                <c:pt idx="26212">
                  <c:v>5.9216000000000021E-4</c:v>
                </c:pt>
                <c:pt idx="26213">
                  <c:v>5.8734000000000011E-4</c:v>
                </c:pt>
                <c:pt idx="26214">
                  <c:v>5.9279000000000016E-4</c:v>
                </c:pt>
                <c:pt idx="26215">
                  <c:v>5.9434000000000017E-4</c:v>
                </c:pt>
                <c:pt idx="26216">
                  <c:v>5.8841999999999998E-4</c:v>
                </c:pt>
                <c:pt idx="26217">
                  <c:v>5.9307000000000023E-4</c:v>
                </c:pt>
                <c:pt idx="26218">
                  <c:v>5.9307000000000023E-4</c:v>
                </c:pt>
                <c:pt idx="26219">
                  <c:v>5.8841999999999998E-4</c:v>
                </c:pt>
                <c:pt idx="26220">
                  <c:v>5.8798000000000021E-4</c:v>
                </c:pt>
                <c:pt idx="26221">
                  <c:v>5.8281000000000001E-4</c:v>
                </c:pt>
                <c:pt idx="26222">
                  <c:v>5.8529999999999997E-4</c:v>
                </c:pt>
                <c:pt idx="26223">
                  <c:v>5.9466000000000022E-4</c:v>
                </c:pt>
                <c:pt idx="26224">
                  <c:v>5.9434000000000017E-4</c:v>
                </c:pt>
                <c:pt idx="26225">
                  <c:v>5.8989000000000003E-4</c:v>
                </c:pt>
                <c:pt idx="26226">
                  <c:v>5.8655000000000003E-4</c:v>
                </c:pt>
                <c:pt idx="26227">
                  <c:v>5.9279000000000016E-4</c:v>
                </c:pt>
                <c:pt idx="26228">
                  <c:v>5.8593000000000013E-4</c:v>
                </c:pt>
                <c:pt idx="26229">
                  <c:v>5.8655000000000003E-4</c:v>
                </c:pt>
                <c:pt idx="26230">
                  <c:v>5.8967000000000015E-4</c:v>
                </c:pt>
                <c:pt idx="26231">
                  <c:v>5.9279000000000016E-4</c:v>
                </c:pt>
                <c:pt idx="26232">
                  <c:v>5.9434000000000017E-4</c:v>
                </c:pt>
                <c:pt idx="26233">
                  <c:v>5.9466000000000022E-4</c:v>
                </c:pt>
                <c:pt idx="26234">
                  <c:v>5.8841999999999998E-4</c:v>
                </c:pt>
                <c:pt idx="26235">
                  <c:v>5.8717000000000014E-4</c:v>
                </c:pt>
                <c:pt idx="26236">
                  <c:v>5.8967000000000015E-4</c:v>
                </c:pt>
                <c:pt idx="26237">
                  <c:v>5.9466000000000022E-4</c:v>
                </c:pt>
                <c:pt idx="26238">
                  <c:v>5.9561000000000011E-4</c:v>
                </c:pt>
                <c:pt idx="26239">
                  <c:v>5.915400000000001E-4</c:v>
                </c:pt>
                <c:pt idx="26240">
                  <c:v>5.9498000000000027E-4</c:v>
                </c:pt>
                <c:pt idx="26241">
                  <c:v>5.909200000000002E-4</c:v>
                </c:pt>
                <c:pt idx="26242">
                  <c:v>5.9370000000000017E-4</c:v>
                </c:pt>
                <c:pt idx="26243">
                  <c:v>5.8593000000000013E-4</c:v>
                </c:pt>
                <c:pt idx="26244">
                  <c:v>5.8862000000000009E-4</c:v>
                </c:pt>
                <c:pt idx="26245">
                  <c:v>5.9279000000000016E-4</c:v>
                </c:pt>
                <c:pt idx="26246">
                  <c:v>5.9216000000000021E-4</c:v>
                </c:pt>
                <c:pt idx="26247">
                  <c:v>5.915400000000001E-4</c:v>
                </c:pt>
                <c:pt idx="26248">
                  <c:v>5.9116000000000008E-4</c:v>
                </c:pt>
                <c:pt idx="26249">
                  <c:v>5.9590000000000023E-4</c:v>
                </c:pt>
                <c:pt idx="26250">
                  <c:v>5.9243000000000013E-4</c:v>
                </c:pt>
                <c:pt idx="26251">
                  <c:v>5.8862000000000009E-4</c:v>
                </c:pt>
                <c:pt idx="26252">
                  <c:v>5.909200000000002E-4</c:v>
                </c:pt>
                <c:pt idx="26253">
                  <c:v>5.8904000000000009E-4</c:v>
                </c:pt>
                <c:pt idx="26254">
                  <c:v>5.8989000000000003E-4</c:v>
                </c:pt>
                <c:pt idx="26255">
                  <c:v>5.8593000000000013E-4</c:v>
                </c:pt>
                <c:pt idx="26256">
                  <c:v>5.8780000000000008E-4</c:v>
                </c:pt>
                <c:pt idx="26257">
                  <c:v>5.8967000000000015E-4</c:v>
                </c:pt>
                <c:pt idx="26258">
                  <c:v>5.8529999999999997E-4</c:v>
                </c:pt>
                <c:pt idx="26259">
                  <c:v>5.8655000000000003E-4</c:v>
                </c:pt>
                <c:pt idx="26260">
                  <c:v>5.9116000000000008E-4</c:v>
                </c:pt>
                <c:pt idx="26261">
                  <c:v>5.9279000000000016E-4</c:v>
                </c:pt>
                <c:pt idx="26262">
                  <c:v>5.8989000000000003E-4</c:v>
                </c:pt>
                <c:pt idx="26263">
                  <c:v>6.0152000000000014E-4</c:v>
                </c:pt>
                <c:pt idx="26264">
                  <c:v>5.9052000000000009E-4</c:v>
                </c:pt>
                <c:pt idx="26265">
                  <c:v>5.9715000000000018E-4</c:v>
                </c:pt>
                <c:pt idx="26266">
                  <c:v>5.9403000000000017E-4</c:v>
                </c:pt>
                <c:pt idx="26267">
                  <c:v>5.9688000000000026E-4</c:v>
                </c:pt>
                <c:pt idx="26268">
                  <c:v>5.8717000000000014E-4</c:v>
                </c:pt>
                <c:pt idx="26269">
                  <c:v>5.8841999999999998E-4</c:v>
                </c:pt>
                <c:pt idx="26270">
                  <c:v>5.8925000000000004E-4</c:v>
                </c:pt>
                <c:pt idx="26271">
                  <c:v>5.8717000000000014E-4</c:v>
                </c:pt>
                <c:pt idx="26272">
                  <c:v>5.9029000000000015E-4</c:v>
                </c:pt>
                <c:pt idx="26273">
                  <c:v>5.8904000000000009E-4</c:v>
                </c:pt>
                <c:pt idx="26274">
                  <c:v>5.9180000000000007E-4</c:v>
                </c:pt>
                <c:pt idx="26275">
                  <c:v>5.8281000000000001E-4</c:v>
                </c:pt>
                <c:pt idx="26276">
                  <c:v>5.9653000000000017E-4</c:v>
                </c:pt>
                <c:pt idx="26277">
                  <c:v>5.8717000000000014E-4</c:v>
                </c:pt>
                <c:pt idx="26278">
                  <c:v>5.8904000000000009E-4</c:v>
                </c:pt>
                <c:pt idx="26279">
                  <c:v>6.0197000000000017E-4</c:v>
                </c:pt>
                <c:pt idx="26280">
                  <c:v>5.9434000000000017E-4</c:v>
                </c:pt>
                <c:pt idx="26281">
                  <c:v>5.8780000000000008E-4</c:v>
                </c:pt>
                <c:pt idx="26282">
                  <c:v>5.7719000000000021E-4</c:v>
                </c:pt>
                <c:pt idx="26283">
                  <c:v>5.7470000000000015E-4</c:v>
                </c:pt>
                <c:pt idx="26284">
                  <c:v>5.9029000000000015E-4</c:v>
                </c:pt>
                <c:pt idx="26285">
                  <c:v>5.9590000000000023E-4</c:v>
                </c:pt>
                <c:pt idx="26286">
                  <c:v>5.8989000000000003E-4</c:v>
                </c:pt>
                <c:pt idx="26287">
                  <c:v>5.9029000000000015E-4</c:v>
                </c:pt>
                <c:pt idx="26288">
                  <c:v>5.8925000000000004E-4</c:v>
                </c:pt>
                <c:pt idx="26289">
                  <c:v>5.9590000000000023E-4</c:v>
                </c:pt>
                <c:pt idx="26290">
                  <c:v>6.0277000000000009E-4</c:v>
                </c:pt>
                <c:pt idx="26291">
                  <c:v>5.8967000000000015E-4</c:v>
                </c:pt>
                <c:pt idx="26292">
                  <c:v>5.8717000000000014E-4</c:v>
                </c:pt>
                <c:pt idx="26293">
                  <c:v>5.9403000000000017E-4</c:v>
                </c:pt>
                <c:pt idx="26294">
                  <c:v>5.8904000000000009E-4</c:v>
                </c:pt>
                <c:pt idx="26295">
                  <c:v>5.6890000000000011E-4</c:v>
                </c:pt>
                <c:pt idx="26296">
                  <c:v>5.8099000000000009E-4</c:v>
                </c:pt>
                <c:pt idx="26297">
                  <c:v>5.9307000000000023E-4</c:v>
                </c:pt>
                <c:pt idx="26298">
                  <c:v>6.0027000000000008E-4</c:v>
                </c:pt>
                <c:pt idx="26299">
                  <c:v>5.9840000000000013E-4</c:v>
                </c:pt>
                <c:pt idx="26300">
                  <c:v>5.9216000000000021E-4</c:v>
                </c:pt>
                <c:pt idx="26301">
                  <c:v>5.8989000000000003E-4</c:v>
                </c:pt>
                <c:pt idx="26302">
                  <c:v>5.8406000000000007E-4</c:v>
                </c:pt>
                <c:pt idx="26303">
                  <c:v>5.8967000000000015E-4</c:v>
                </c:pt>
                <c:pt idx="26304">
                  <c:v>5.8967000000000015E-4</c:v>
                </c:pt>
                <c:pt idx="26305">
                  <c:v>5.8967000000000015E-4</c:v>
                </c:pt>
                <c:pt idx="26306">
                  <c:v>5.9243000000000013E-4</c:v>
                </c:pt>
                <c:pt idx="26307">
                  <c:v>5.9029000000000015E-4</c:v>
                </c:pt>
                <c:pt idx="26308">
                  <c:v>5.9116000000000008E-4</c:v>
                </c:pt>
                <c:pt idx="26309">
                  <c:v>5.8218000000000007E-4</c:v>
                </c:pt>
                <c:pt idx="26310">
                  <c:v>6.0713000000000021E-4</c:v>
                </c:pt>
                <c:pt idx="26311">
                  <c:v>5.9752000000000026E-4</c:v>
                </c:pt>
                <c:pt idx="26312">
                  <c:v>5.8406000000000007E-4</c:v>
                </c:pt>
                <c:pt idx="26313">
                  <c:v>6.4705000000000014E-4</c:v>
                </c:pt>
                <c:pt idx="26314">
                  <c:v>5.8989000000000003E-4</c:v>
                </c:pt>
                <c:pt idx="26315">
                  <c:v>5.8529999999999997E-4</c:v>
                </c:pt>
                <c:pt idx="26316">
                  <c:v>5.915400000000001E-4</c:v>
                </c:pt>
                <c:pt idx="26317">
                  <c:v>5.9403000000000017E-4</c:v>
                </c:pt>
                <c:pt idx="26318">
                  <c:v>5.8717000000000014E-4</c:v>
                </c:pt>
                <c:pt idx="26319">
                  <c:v>5.9590000000000023E-4</c:v>
                </c:pt>
                <c:pt idx="26320">
                  <c:v>5.8162000000000014E-4</c:v>
                </c:pt>
                <c:pt idx="26321">
                  <c:v>5.8655000000000003E-4</c:v>
                </c:pt>
                <c:pt idx="26322">
                  <c:v>5.8780000000000008E-4</c:v>
                </c:pt>
                <c:pt idx="26323">
                  <c:v>5.8862000000000009E-4</c:v>
                </c:pt>
                <c:pt idx="26324">
                  <c:v>5.8655000000000003E-4</c:v>
                </c:pt>
                <c:pt idx="26325">
                  <c:v>5.8904000000000009E-4</c:v>
                </c:pt>
                <c:pt idx="26326">
                  <c:v>5.9341000000000016E-4</c:v>
                </c:pt>
                <c:pt idx="26327">
                  <c:v>5.9498000000000027E-4</c:v>
                </c:pt>
                <c:pt idx="26328">
                  <c:v>5.8967000000000015E-4</c:v>
                </c:pt>
                <c:pt idx="26329">
                  <c:v>5.962500000000001E-4</c:v>
                </c:pt>
                <c:pt idx="26330">
                  <c:v>5.9341000000000016E-4</c:v>
                </c:pt>
                <c:pt idx="26331">
                  <c:v>5.9965000000000018E-4</c:v>
                </c:pt>
                <c:pt idx="26332">
                  <c:v>5.8841999999999998E-4</c:v>
                </c:pt>
                <c:pt idx="26333">
                  <c:v>5.9116000000000008E-4</c:v>
                </c:pt>
                <c:pt idx="26334">
                  <c:v>5.9466000000000022E-4</c:v>
                </c:pt>
                <c:pt idx="26335">
                  <c:v>6.0197000000000017E-4</c:v>
                </c:pt>
                <c:pt idx="26336">
                  <c:v>5.8468000000000018E-4</c:v>
                </c:pt>
                <c:pt idx="26337">
                  <c:v>5.9341000000000016E-4</c:v>
                </c:pt>
                <c:pt idx="26338">
                  <c:v>5.9216000000000021E-4</c:v>
                </c:pt>
                <c:pt idx="26339">
                  <c:v>5.8671000000000005E-4</c:v>
                </c:pt>
                <c:pt idx="26340">
                  <c:v>5.9466000000000022E-4</c:v>
                </c:pt>
                <c:pt idx="26341">
                  <c:v>5.9902000000000024E-4</c:v>
                </c:pt>
                <c:pt idx="26342">
                  <c:v>5.909200000000002E-4</c:v>
                </c:pt>
                <c:pt idx="26343">
                  <c:v>5.8780000000000008E-4</c:v>
                </c:pt>
                <c:pt idx="26344">
                  <c:v>5.9116000000000008E-4</c:v>
                </c:pt>
                <c:pt idx="26345">
                  <c:v>5.8967000000000015E-4</c:v>
                </c:pt>
                <c:pt idx="26346">
                  <c:v>5.9279000000000016E-4</c:v>
                </c:pt>
                <c:pt idx="26347">
                  <c:v>5.8798000000000021E-4</c:v>
                </c:pt>
                <c:pt idx="26348">
                  <c:v>5.9498000000000027E-4</c:v>
                </c:pt>
                <c:pt idx="26349">
                  <c:v>5.8717000000000014E-4</c:v>
                </c:pt>
                <c:pt idx="26350">
                  <c:v>5.9879000000000009E-4</c:v>
                </c:pt>
                <c:pt idx="26351">
                  <c:v>5.9216000000000021E-4</c:v>
                </c:pt>
                <c:pt idx="26352">
                  <c:v>5.9403000000000017E-4</c:v>
                </c:pt>
                <c:pt idx="26353">
                  <c:v>5.9498000000000027E-4</c:v>
                </c:pt>
                <c:pt idx="26354">
                  <c:v>5.8841999999999998E-4</c:v>
                </c:pt>
                <c:pt idx="26355">
                  <c:v>5.8841999999999998E-4</c:v>
                </c:pt>
                <c:pt idx="26356">
                  <c:v>5.9279000000000016E-4</c:v>
                </c:pt>
                <c:pt idx="26357">
                  <c:v>5.8607000000000006E-4</c:v>
                </c:pt>
                <c:pt idx="26358">
                  <c:v>5.8717000000000014E-4</c:v>
                </c:pt>
                <c:pt idx="26359">
                  <c:v>5.8780000000000008E-4</c:v>
                </c:pt>
                <c:pt idx="26360">
                  <c:v>5.9029000000000015E-4</c:v>
                </c:pt>
                <c:pt idx="26361">
                  <c:v>5.9279000000000016E-4</c:v>
                </c:pt>
                <c:pt idx="26362">
                  <c:v>5.7908000000000026E-4</c:v>
                </c:pt>
                <c:pt idx="26363">
                  <c:v>5.9279000000000016E-4</c:v>
                </c:pt>
                <c:pt idx="26364">
                  <c:v>5.8904000000000009E-4</c:v>
                </c:pt>
                <c:pt idx="26365">
                  <c:v>5.8480000000000012E-4</c:v>
                </c:pt>
                <c:pt idx="26366">
                  <c:v>5.8967000000000015E-4</c:v>
                </c:pt>
                <c:pt idx="26367">
                  <c:v>5.8841999999999998E-4</c:v>
                </c:pt>
                <c:pt idx="26368">
                  <c:v>5.8406000000000007E-4</c:v>
                </c:pt>
                <c:pt idx="26369">
                  <c:v>5.9279000000000016E-4</c:v>
                </c:pt>
                <c:pt idx="26370">
                  <c:v>5.9216000000000021E-4</c:v>
                </c:pt>
                <c:pt idx="26371">
                  <c:v>5.8798000000000021E-4</c:v>
                </c:pt>
                <c:pt idx="26372">
                  <c:v>5.8226000000000013E-4</c:v>
                </c:pt>
                <c:pt idx="26373">
                  <c:v>5.8218000000000007E-4</c:v>
                </c:pt>
                <c:pt idx="26374">
                  <c:v>5.8841999999999998E-4</c:v>
                </c:pt>
                <c:pt idx="26375">
                  <c:v>5.9715000000000018E-4</c:v>
                </c:pt>
                <c:pt idx="26376">
                  <c:v>5.8734000000000011E-4</c:v>
                </c:pt>
                <c:pt idx="26377">
                  <c:v>5.9029000000000015E-4</c:v>
                </c:pt>
                <c:pt idx="26378">
                  <c:v>5.9370000000000017E-4</c:v>
                </c:pt>
                <c:pt idx="26379">
                  <c:v>5.909200000000002E-4</c:v>
                </c:pt>
                <c:pt idx="26380">
                  <c:v>5.9279000000000016E-4</c:v>
                </c:pt>
                <c:pt idx="26381">
                  <c:v>5.9279000000000016E-4</c:v>
                </c:pt>
                <c:pt idx="26382">
                  <c:v>5.8655000000000003E-4</c:v>
                </c:pt>
                <c:pt idx="26383">
                  <c:v>5.8480000000000012E-4</c:v>
                </c:pt>
                <c:pt idx="26384">
                  <c:v>5.8904000000000009E-4</c:v>
                </c:pt>
                <c:pt idx="26385">
                  <c:v>5.9653000000000017E-4</c:v>
                </c:pt>
                <c:pt idx="26386">
                  <c:v>5.9466000000000022E-4</c:v>
                </c:pt>
                <c:pt idx="26387">
                  <c:v>5.9307000000000023E-4</c:v>
                </c:pt>
                <c:pt idx="26388">
                  <c:v>5.9216000000000021E-4</c:v>
                </c:pt>
                <c:pt idx="26389">
                  <c:v>5.915400000000001E-4</c:v>
                </c:pt>
                <c:pt idx="26390">
                  <c:v>5.9029000000000015E-4</c:v>
                </c:pt>
                <c:pt idx="26391">
                  <c:v>5.8468000000000018E-4</c:v>
                </c:pt>
                <c:pt idx="26392">
                  <c:v>5.8841999999999998E-4</c:v>
                </c:pt>
                <c:pt idx="26393">
                  <c:v>5.8406000000000007E-4</c:v>
                </c:pt>
                <c:pt idx="26394">
                  <c:v>5.8798000000000021E-4</c:v>
                </c:pt>
                <c:pt idx="26395">
                  <c:v>5.8734000000000011E-4</c:v>
                </c:pt>
                <c:pt idx="26396">
                  <c:v>5.9307000000000023E-4</c:v>
                </c:pt>
                <c:pt idx="26397">
                  <c:v>5.7782000000000026E-4</c:v>
                </c:pt>
                <c:pt idx="26398">
                  <c:v>5.8780000000000008E-4</c:v>
                </c:pt>
                <c:pt idx="26399">
                  <c:v>5.8289000000000008E-4</c:v>
                </c:pt>
                <c:pt idx="26400">
                  <c:v>5.9561000000000011E-4</c:v>
                </c:pt>
                <c:pt idx="26401">
                  <c:v>5.9715000000000018E-4</c:v>
                </c:pt>
                <c:pt idx="26402">
                  <c:v>5.915400000000001E-4</c:v>
                </c:pt>
                <c:pt idx="26403">
                  <c:v>5.8468000000000018E-4</c:v>
                </c:pt>
                <c:pt idx="26404">
                  <c:v>5.8841999999999998E-4</c:v>
                </c:pt>
                <c:pt idx="26405">
                  <c:v>5.9561000000000011E-4</c:v>
                </c:pt>
                <c:pt idx="26406">
                  <c:v>5.8156000000000006E-4</c:v>
                </c:pt>
                <c:pt idx="26407">
                  <c:v>5.8904000000000009E-4</c:v>
                </c:pt>
                <c:pt idx="26408">
                  <c:v>5.9434000000000017E-4</c:v>
                </c:pt>
                <c:pt idx="26409">
                  <c:v>5.8094000000000017E-4</c:v>
                </c:pt>
                <c:pt idx="26410">
                  <c:v>5.7526000000000007E-4</c:v>
                </c:pt>
                <c:pt idx="26411">
                  <c:v>5.9466000000000022E-4</c:v>
                </c:pt>
                <c:pt idx="26412">
                  <c:v>5.8544000000000001E-4</c:v>
                </c:pt>
                <c:pt idx="26413">
                  <c:v>5.8967000000000015E-4</c:v>
                </c:pt>
                <c:pt idx="26414">
                  <c:v>5.8655000000000003E-4</c:v>
                </c:pt>
                <c:pt idx="26415">
                  <c:v>5.8417000000000018E-4</c:v>
                </c:pt>
                <c:pt idx="26416">
                  <c:v>5.8904000000000009E-4</c:v>
                </c:pt>
                <c:pt idx="26417">
                  <c:v>5.7907000000000011E-4</c:v>
                </c:pt>
                <c:pt idx="26418">
                  <c:v>5.8607000000000006E-4</c:v>
                </c:pt>
                <c:pt idx="26419">
                  <c:v>5.9965000000000018E-4</c:v>
                </c:pt>
                <c:pt idx="26420">
                  <c:v>5.9965000000000018E-4</c:v>
                </c:pt>
                <c:pt idx="26421">
                  <c:v>5.8281000000000001E-4</c:v>
                </c:pt>
                <c:pt idx="26422">
                  <c:v>5.8480000000000012E-4</c:v>
                </c:pt>
                <c:pt idx="26423">
                  <c:v>5.8529999999999997E-4</c:v>
                </c:pt>
                <c:pt idx="26424">
                  <c:v>5.909200000000002E-4</c:v>
                </c:pt>
                <c:pt idx="26425">
                  <c:v>5.8281000000000001E-4</c:v>
                </c:pt>
                <c:pt idx="26426">
                  <c:v>5.9403000000000017E-4</c:v>
                </c:pt>
                <c:pt idx="26427">
                  <c:v>5.9528000000000011E-4</c:v>
                </c:pt>
                <c:pt idx="26428">
                  <c:v>5.8156000000000006E-4</c:v>
                </c:pt>
                <c:pt idx="26429">
                  <c:v>5.8780000000000008E-4</c:v>
                </c:pt>
                <c:pt idx="26430">
                  <c:v>5.8156000000000006E-4</c:v>
                </c:pt>
                <c:pt idx="26431">
                  <c:v>5.8031000000000011E-4</c:v>
                </c:pt>
                <c:pt idx="26432">
                  <c:v>5.7907000000000011E-4</c:v>
                </c:pt>
                <c:pt idx="26433">
                  <c:v>5.9180000000000007E-4</c:v>
                </c:pt>
                <c:pt idx="26434">
                  <c:v>5.8904000000000009E-4</c:v>
                </c:pt>
                <c:pt idx="26435">
                  <c:v>5.8841999999999998E-4</c:v>
                </c:pt>
                <c:pt idx="26436">
                  <c:v>5.7844000000000016E-4</c:v>
                </c:pt>
                <c:pt idx="26437">
                  <c:v>5.6318000000000015E-4</c:v>
                </c:pt>
                <c:pt idx="26438">
                  <c:v>5.7408000000000014E-4</c:v>
                </c:pt>
                <c:pt idx="26439">
                  <c:v>5.9840000000000013E-4</c:v>
                </c:pt>
                <c:pt idx="26440">
                  <c:v>5.7532000000000015E-4</c:v>
                </c:pt>
                <c:pt idx="26441">
                  <c:v>5.8717000000000014E-4</c:v>
                </c:pt>
                <c:pt idx="26442">
                  <c:v>5.8035000000000009E-4</c:v>
                </c:pt>
                <c:pt idx="26443">
                  <c:v>6.0769000000000014E-4</c:v>
                </c:pt>
                <c:pt idx="26444">
                  <c:v>5.7782000000000026E-4</c:v>
                </c:pt>
                <c:pt idx="26445">
                  <c:v>6.0451000000000016E-4</c:v>
                </c:pt>
                <c:pt idx="26446">
                  <c:v>5.8218000000000007E-4</c:v>
                </c:pt>
                <c:pt idx="26447">
                  <c:v>5.8218000000000007E-4</c:v>
                </c:pt>
                <c:pt idx="26448">
                  <c:v>5.8734000000000011E-4</c:v>
                </c:pt>
                <c:pt idx="26449">
                  <c:v>5.8162000000000014E-4</c:v>
                </c:pt>
                <c:pt idx="26450">
                  <c:v>5.8094000000000017E-4</c:v>
                </c:pt>
                <c:pt idx="26451">
                  <c:v>5.8529999999999997E-4</c:v>
                </c:pt>
                <c:pt idx="26452">
                  <c:v>5.8353000000000018E-4</c:v>
                </c:pt>
                <c:pt idx="26453">
                  <c:v>5.8218000000000007E-4</c:v>
                </c:pt>
                <c:pt idx="26454">
                  <c:v>5.8734000000000011E-4</c:v>
                </c:pt>
                <c:pt idx="26455">
                  <c:v>5.9216000000000021E-4</c:v>
                </c:pt>
                <c:pt idx="26456">
                  <c:v>5.9879000000000009E-4</c:v>
                </c:pt>
                <c:pt idx="26457">
                  <c:v>5.8904000000000009E-4</c:v>
                </c:pt>
                <c:pt idx="26458">
                  <c:v>5.8862000000000009E-4</c:v>
                </c:pt>
                <c:pt idx="26459">
                  <c:v>5.8468000000000018E-4</c:v>
                </c:pt>
                <c:pt idx="26460">
                  <c:v>5.8717000000000014E-4</c:v>
                </c:pt>
                <c:pt idx="26461">
                  <c:v>5.9029000000000015E-4</c:v>
                </c:pt>
                <c:pt idx="26462">
                  <c:v>5.8655000000000003E-4</c:v>
                </c:pt>
                <c:pt idx="26463">
                  <c:v>5.8841999999999998E-4</c:v>
                </c:pt>
                <c:pt idx="26464">
                  <c:v>5.8717000000000014E-4</c:v>
                </c:pt>
                <c:pt idx="26465">
                  <c:v>5.8780000000000008E-4</c:v>
                </c:pt>
                <c:pt idx="26466">
                  <c:v>5.8529999999999997E-4</c:v>
                </c:pt>
                <c:pt idx="26467">
                  <c:v>5.9029000000000015E-4</c:v>
                </c:pt>
                <c:pt idx="26468">
                  <c:v>5.8468000000000018E-4</c:v>
                </c:pt>
                <c:pt idx="26469">
                  <c:v>5.8671000000000005E-4</c:v>
                </c:pt>
                <c:pt idx="26470">
                  <c:v>5.8218000000000007E-4</c:v>
                </c:pt>
                <c:pt idx="26471">
                  <c:v>5.8468000000000018E-4</c:v>
                </c:pt>
                <c:pt idx="26472">
                  <c:v>5.8780000000000008E-4</c:v>
                </c:pt>
                <c:pt idx="26473">
                  <c:v>5.8904000000000009E-4</c:v>
                </c:pt>
                <c:pt idx="26474">
                  <c:v>5.8734000000000011E-4</c:v>
                </c:pt>
                <c:pt idx="26475">
                  <c:v>5.8717000000000014E-4</c:v>
                </c:pt>
                <c:pt idx="26476">
                  <c:v>5.8468000000000018E-4</c:v>
                </c:pt>
                <c:pt idx="26477">
                  <c:v>5.9052000000000009E-4</c:v>
                </c:pt>
                <c:pt idx="26478">
                  <c:v>5.9965000000000018E-4</c:v>
                </c:pt>
                <c:pt idx="26479">
                  <c:v>5.8281000000000001E-4</c:v>
                </c:pt>
                <c:pt idx="26480">
                  <c:v>5.765700000000001E-4</c:v>
                </c:pt>
                <c:pt idx="26481">
                  <c:v>5.8343000000000012E-4</c:v>
                </c:pt>
                <c:pt idx="26482">
                  <c:v>5.9653000000000017E-4</c:v>
                </c:pt>
                <c:pt idx="26483">
                  <c:v>5.8226000000000013E-4</c:v>
                </c:pt>
                <c:pt idx="26484">
                  <c:v>5.8841999999999998E-4</c:v>
                </c:pt>
                <c:pt idx="26485">
                  <c:v>5.9216000000000021E-4</c:v>
                </c:pt>
                <c:pt idx="26486">
                  <c:v>5.909200000000002E-4</c:v>
                </c:pt>
                <c:pt idx="26487">
                  <c:v>5.909200000000002E-4</c:v>
                </c:pt>
                <c:pt idx="26488">
                  <c:v>5.8780000000000008E-4</c:v>
                </c:pt>
                <c:pt idx="26489">
                  <c:v>5.9434000000000017E-4</c:v>
                </c:pt>
                <c:pt idx="26490">
                  <c:v>5.8281000000000001E-4</c:v>
                </c:pt>
                <c:pt idx="26491">
                  <c:v>5.9307000000000023E-4</c:v>
                </c:pt>
                <c:pt idx="26492">
                  <c:v>5.8780000000000008E-4</c:v>
                </c:pt>
                <c:pt idx="26493">
                  <c:v>5.9902000000000024E-4</c:v>
                </c:pt>
                <c:pt idx="26494">
                  <c:v>5.9498000000000027E-4</c:v>
                </c:pt>
                <c:pt idx="26495">
                  <c:v>5.9116000000000008E-4</c:v>
                </c:pt>
                <c:pt idx="26496">
                  <c:v>5.6846000000000012E-4</c:v>
                </c:pt>
                <c:pt idx="26497">
                  <c:v>5.8094000000000017E-4</c:v>
                </c:pt>
                <c:pt idx="26498">
                  <c:v>5.8406000000000007E-4</c:v>
                </c:pt>
                <c:pt idx="26499">
                  <c:v>5.8406000000000007E-4</c:v>
                </c:pt>
                <c:pt idx="26500">
                  <c:v>5.8480000000000012E-4</c:v>
                </c:pt>
                <c:pt idx="26501">
                  <c:v>5.8281000000000001E-4</c:v>
                </c:pt>
                <c:pt idx="26502">
                  <c:v>5.8671000000000005E-4</c:v>
                </c:pt>
                <c:pt idx="26503">
                  <c:v>5.8989000000000003E-4</c:v>
                </c:pt>
                <c:pt idx="26504">
                  <c:v>5.8094000000000017E-4</c:v>
                </c:pt>
                <c:pt idx="26505">
                  <c:v>5.8655000000000003E-4</c:v>
                </c:pt>
                <c:pt idx="26506">
                  <c:v>5.7719000000000021E-4</c:v>
                </c:pt>
                <c:pt idx="26507">
                  <c:v>5.8904000000000009E-4</c:v>
                </c:pt>
                <c:pt idx="26508">
                  <c:v>5.8862000000000009E-4</c:v>
                </c:pt>
                <c:pt idx="26509">
                  <c:v>5.7844000000000016E-4</c:v>
                </c:pt>
                <c:pt idx="26510">
                  <c:v>5.8281000000000001E-4</c:v>
                </c:pt>
                <c:pt idx="26511">
                  <c:v>5.8218000000000007E-4</c:v>
                </c:pt>
                <c:pt idx="26512">
                  <c:v>5.8734000000000011E-4</c:v>
                </c:pt>
                <c:pt idx="26513">
                  <c:v>5.9715000000000018E-4</c:v>
                </c:pt>
                <c:pt idx="26514">
                  <c:v>5.8925000000000004E-4</c:v>
                </c:pt>
                <c:pt idx="26515">
                  <c:v>5.8343000000000012E-4</c:v>
                </c:pt>
                <c:pt idx="26516">
                  <c:v>5.8717000000000014E-4</c:v>
                </c:pt>
                <c:pt idx="26517">
                  <c:v>5.7844000000000016E-4</c:v>
                </c:pt>
                <c:pt idx="26518">
                  <c:v>5.8281000000000001E-4</c:v>
                </c:pt>
                <c:pt idx="26519">
                  <c:v>5.962500000000001E-4</c:v>
                </c:pt>
                <c:pt idx="26520">
                  <c:v>5.7590000000000007E-4</c:v>
                </c:pt>
                <c:pt idx="26521">
                  <c:v>5.8529999999999997E-4</c:v>
                </c:pt>
                <c:pt idx="26522">
                  <c:v>5.8841999999999998E-4</c:v>
                </c:pt>
                <c:pt idx="26523">
                  <c:v>5.7907000000000011E-4</c:v>
                </c:pt>
                <c:pt idx="26524">
                  <c:v>5.9029000000000015E-4</c:v>
                </c:pt>
                <c:pt idx="26525">
                  <c:v>5.8967000000000015E-4</c:v>
                </c:pt>
                <c:pt idx="26526">
                  <c:v>5.7969000000000011E-4</c:v>
                </c:pt>
                <c:pt idx="26527">
                  <c:v>5.7781000000000011E-4</c:v>
                </c:pt>
                <c:pt idx="26528">
                  <c:v>5.8406000000000007E-4</c:v>
                </c:pt>
                <c:pt idx="26529">
                  <c:v>5.8406000000000007E-4</c:v>
                </c:pt>
                <c:pt idx="26530">
                  <c:v>5.8281000000000001E-4</c:v>
                </c:pt>
                <c:pt idx="26531">
                  <c:v>5.8343000000000012E-4</c:v>
                </c:pt>
                <c:pt idx="26532">
                  <c:v>5.8717000000000014E-4</c:v>
                </c:pt>
                <c:pt idx="26533">
                  <c:v>5.8162000000000014E-4</c:v>
                </c:pt>
                <c:pt idx="26534">
                  <c:v>5.8593000000000013E-4</c:v>
                </c:pt>
                <c:pt idx="26535">
                  <c:v>5.8607000000000006E-4</c:v>
                </c:pt>
                <c:pt idx="26536">
                  <c:v>5.8035000000000009E-4</c:v>
                </c:pt>
                <c:pt idx="26537">
                  <c:v>5.8841999999999998E-4</c:v>
                </c:pt>
                <c:pt idx="26538">
                  <c:v>5.8780000000000008E-4</c:v>
                </c:pt>
                <c:pt idx="26539">
                  <c:v>5.9341000000000016E-4</c:v>
                </c:pt>
                <c:pt idx="26540">
                  <c:v>5.8967000000000015E-4</c:v>
                </c:pt>
                <c:pt idx="26541">
                  <c:v>5.8226000000000013E-4</c:v>
                </c:pt>
                <c:pt idx="26542">
                  <c:v>5.7844000000000016E-4</c:v>
                </c:pt>
                <c:pt idx="26543">
                  <c:v>5.8529999999999997E-4</c:v>
                </c:pt>
                <c:pt idx="26544">
                  <c:v>5.7717000000000022E-4</c:v>
                </c:pt>
                <c:pt idx="26545">
                  <c:v>5.8031000000000011E-4</c:v>
                </c:pt>
                <c:pt idx="26546">
                  <c:v>5.6909000000000007E-4</c:v>
                </c:pt>
                <c:pt idx="26547">
                  <c:v>5.7595000000000009E-4</c:v>
                </c:pt>
                <c:pt idx="26548">
                  <c:v>5.8967000000000015E-4</c:v>
                </c:pt>
                <c:pt idx="26549">
                  <c:v>5.8655000000000003E-4</c:v>
                </c:pt>
                <c:pt idx="26550">
                  <c:v>5.8529999999999997E-4</c:v>
                </c:pt>
                <c:pt idx="26551">
                  <c:v>5.8780000000000008E-4</c:v>
                </c:pt>
                <c:pt idx="26552">
                  <c:v>5.6636000000000013E-4</c:v>
                </c:pt>
                <c:pt idx="26553">
                  <c:v>5.6347000000000016E-4</c:v>
                </c:pt>
                <c:pt idx="26554">
                  <c:v>5.6472000000000011E-4</c:v>
                </c:pt>
                <c:pt idx="26555">
                  <c:v>5.7908000000000026E-4</c:v>
                </c:pt>
                <c:pt idx="26556">
                  <c:v>5.7717000000000022E-4</c:v>
                </c:pt>
                <c:pt idx="26557">
                  <c:v>5.7470000000000015E-4</c:v>
                </c:pt>
                <c:pt idx="26558">
                  <c:v>5.8406000000000007E-4</c:v>
                </c:pt>
                <c:pt idx="26559">
                  <c:v>5.7653000000000012E-4</c:v>
                </c:pt>
                <c:pt idx="26560">
                  <c:v>5.8035000000000009E-4</c:v>
                </c:pt>
                <c:pt idx="26561">
                  <c:v>5.9216000000000021E-4</c:v>
                </c:pt>
                <c:pt idx="26562">
                  <c:v>5.8671000000000005E-4</c:v>
                </c:pt>
                <c:pt idx="26563">
                  <c:v>5.7969000000000011E-4</c:v>
                </c:pt>
                <c:pt idx="26564">
                  <c:v>5.8529999999999997E-4</c:v>
                </c:pt>
                <c:pt idx="26565">
                  <c:v>5.9243000000000013E-4</c:v>
                </c:pt>
                <c:pt idx="26566">
                  <c:v>5.8468000000000018E-4</c:v>
                </c:pt>
                <c:pt idx="26567">
                  <c:v>5.9029000000000015E-4</c:v>
                </c:pt>
                <c:pt idx="26568">
                  <c:v>5.8031000000000011E-4</c:v>
                </c:pt>
                <c:pt idx="26569">
                  <c:v>5.7844000000000016E-4</c:v>
                </c:pt>
                <c:pt idx="26570">
                  <c:v>5.8218000000000007E-4</c:v>
                </c:pt>
                <c:pt idx="26571">
                  <c:v>5.8717000000000014E-4</c:v>
                </c:pt>
                <c:pt idx="26572">
                  <c:v>5.9653000000000017E-4</c:v>
                </c:pt>
                <c:pt idx="26573">
                  <c:v>5.9029000000000015E-4</c:v>
                </c:pt>
                <c:pt idx="26574">
                  <c:v>5.7532000000000015E-4</c:v>
                </c:pt>
                <c:pt idx="26575">
                  <c:v>5.8031000000000011E-4</c:v>
                </c:pt>
                <c:pt idx="26576">
                  <c:v>5.7719000000000021E-4</c:v>
                </c:pt>
                <c:pt idx="26577">
                  <c:v>5.7221000000000008E-4</c:v>
                </c:pt>
                <c:pt idx="26578">
                  <c:v>5.7590000000000007E-4</c:v>
                </c:pt>
                <c:pt idx="26579">
                  <c:v>5.8094000000000017E-4</c:v>
                </c:pt>
                <c:pt idx="26580">
                  <c:v>5.9341000000000016E-4</c:v>
                </c:pt>
                <c:pt idx="26581">
                  <c:v>5.8343000000000012E-4</c:v>
                </c:pt>
                <c:pt idx="26582">
                  <c:v>5.8406000000000007E-4</c:v>
                </c:pt>
                <c:pt idx="26583">
                  <c:v>5.8218000000000007E-4</c:v>
                </c:pt>
                <c:pt idx="26584">
                  <c:v>5.797100000000001E-4</c:v>
                </c:pt>
                <c:pt idx="26585">
                  <c:v>5.8468000000000018E-4</c:v>
                </c:pt>
                <c:pt idx="26586">
                  <c:v>5.8353000000000018E-4</c:v>
                </c:pt>
                <c:pt idx="26587">
                  <c:v>5.7595000000000009E-4</c:v>
                </c:pt>
                <c:pt idx="26588">
                  <c:v>5.7908000000000026E-4</c:v>
                </c:pt>
                <c:pt idx="26589">
                  <c:v>5.8353000000000018E-4</c:v>
                </c:pt>
                <c:pt idx="26590">
                  <c:v>5.8156000000000006E-4</c:v>
                </c:pt>
                <c:pt idx="26591">
                  <c:v>5.8094000000000017E-4</c:v>
                </c:pt>
                <c:pt idx="26592">
                  <c:v>5.8593000000000013E-4</c:v>
                </c:pt>
                <c:pt idx="26593">
                  <c:v>5.8406000000000007E-4</c:v>
                </c:pt>
                <c:pt idx="26594">
                  <c:v>5.8655000000000003E-4</c:v>
                </c:pt>
                <c:pt idx="26595">
                  <c:v>5.8156000000000006E-4</c:v>
                </c:pt>
                <c:pt idx="26596">
                  <c:v>5.8529999999999997E-4</c:v>
                </c:pt>
                <c:pt idx="26597">
                  <c:v>5.7595000000000009E-4</c:v>
                </c:pt>
                <c:pt idx="26598">
                  <c:v>5.8406000000000007E-4</c:v>
                </c:pt>
                <c:pt idx="26599">
                  <c:v>5.7782000000000026E-4</c:v>
                </c:pt>
                <c:pt idx="26600">
                  <c:v>5.8468000000000018E-4</c:v>
                </c:pt>
                <c:pt idx="26601">
                  <c:v>5.8289000000000008E-4</c:v>
                </c:pt>
                <c:pt idx="26602">
                  <c:v>5.8281000000000001E-4</c:v>
                </c:pt>
                <c:pt idx="26603">
                  <c:v>5.8353000000000018E-4</c:v>
                </c:pt>
                <c:pt idx="26604">
                  <c:v>5.8031000000000011E-4</c:v>
                </c:pt>
                <c:pt idx="26605">
                  <c:v>5.8031000000000011E-4</c:v>
                </c:pt>
                <c:pt idx="26606">
                  <c:v>5.8406000000000007E-4</c:v>
                </c:pt>
                <c:pt idx="26607">
                  <c:v>5.8468000000000018E-4</c:v>
                </c:pt>
                <c:pt idx="26608">
                  <c:v>5.8289000000000008E-4</c:v>
                </c:pt>
                <c:pt idx="26609">
                  <c:v>5.915400000000001E-4</c:v>
                </c:pt>
                <c:pt idx="26610">
                  <c:v>5.8717000000000014E-4</c:v>
                </c:pt>
                <c:pt idx="26611">
                  <c:v>5.7844000000000016E-4</c:v>
                </c:pt>
                <c:pt idx="26612">
                  <c:v>5.8904000000000009E-4</c:v>
                </c:pt>
                <c:pt idx="26613">
                  <c:v>5.8031000000000011E-4</c:v>
                </c:pt>
                <c:pt idx="26614">
                  <c:v>5.7969000000000011E-4</c:v>
                </c:pt>
                <c:pt idx="26615">
                  <c:v>5.8406000000000007E-4</c:v>
                </c:pt>
                <c:pt idx="26616">
                  <c:v>5.8655000000000003E-4</c:v>
                </c:pt>
                <c:pt idx="26617">
                  <c:v>5.8094000000000017E-4</c:v>
                </c:pt>
                <c:pt idx="26618">
                  <c:v>5.8156000000000006E-4</c:v>
                </c:pt>
                <c:pt idx="26619">
                  <c:v>5.8162000000000014E-4</c:v>
                </c:pt>
                <c:pt idx="26620">
                  <c:v>5.8406000000000007E-4</c:v>
                </c:pt>
                <c:pt idx="26621">
                  <c:v>5.8094000000000017E-4</c:v>
                </c:pt>
                <c:pt idx="26622">
                  <c:v>5.8343000000000012E-4</c:v>
                </c:pt>
                <c:pt idx="26623">
                  <c:v>5.8862000000000009E-4</c:v>
                </c:pt>
                <c:pt idx="26624">
                  <c:v>5.8780000000000008E-4</c:v>
                </c:pt>
                <c:pt idx="26625">
                  <c:v>5.8035000000000009E-4</c:v>
                </c:pt>
                <c:pt idx="26626">
                  <c:v>5.8780000000000008E-4</c:v>
                </c:pt>
                <c:pt idx="26627">
                  <c:v>5.7844000000000016E-4</c:v>
                </c:pt>
                <c:pt idx="26628">
                  <c:v>5.8406000000000007E-4</c:v>
                </c:pt>
                <c:pt idx="26629">
                  <c:v>5.8967000000000015E-4</c:v>
                </c:pt>
                <c:pt idx="26630">
                  <c:v>5.8031000000000011E-4</c:v>
                </c:pt>
                <c:pt idx="26631">
                  <c:v>5.7345000000000009E-4</c:v>
                </c:pt>
                <c:pt idx="26632">
                  <c:v>5.7526000000000007E-4</c:v>
                </c:pt>
                <c:pt idx="26633">
                  <c:v>5.8780000000000008E-4</c:v>
                </c:pt>
                <c:pt idx="26634">
                  <c:v>5.8734000000000011E-4</c:v>
                </c:pt>
                <c:pt idx="26635">
                  <c:v>5.7844000000000016E-4</c:v>
                </c:pt>
                <c:pt idx="26636">
                  <c:v>5.8343000000000012E-4</c:v>
                </c:pt>
                <c:pt idx="26637">
                  <c:v>5.8218000000000007E-4</c:v>
                </c:pt>
                <c:pt idx="26638">
                  <c:v>5.8593000000000013E-4</c:v>
                </c:pt>
                <c:pt idx="26639">
                  <c:v>5.7969000000000011E-4</c:v>
                </c:pt>
                <c:pt idx="26640">
                  <c:v>5.8406000000000007E-4</c:v>
                </c:pt>
                <c:pt idx="26641">
                  <c:v>5.8406000000000007E-4</c:v>
                </c:pt>
                <c:pt idx="26642">
                  <c:v>5.8655000000000003E-4</c:v>
                </c:pt>
                <c:pt idx="26643">
                  <c:v>5.8031000000000011E-4</c:v>
                </c:pt>
                <c:pt idx="26644">
                  <c:v>5.5046000000000012E-4</c:v>
                </c:pt>
                <c:pt idx="26645">
                  <c:v>5.9466000000000022E-4</c:v>
                </c:pt>
                <c:pt idx="26646">
                  <c:v>5.8925000000000004E-4</c:v>
                </c:pt>
                <c:pt idx="26647">
                  <c:v>5.9840000000000013E-4</c:v>
                </c:pt>
                <c:pt idx="26648">
                  <c:v>6.0339000000000009E-4</c:v>
                </c:pt>
                <c:pt idx="26649">
                  <c:v>5.7969000000000011E-4</c:v>
                </c:pt>
                <c:pt idx="26650">
                  <c:v>5.8162000000000014E-4</c:v>
                </c:pt>
                <c:pt idx="26651">
                  <c:v>5.8281000000000001E-4</c:v>
                </c:pt>
                <c:pt idx="26652">
                  <c:v>5.8529999999999997E-4</c:v>
                </c:pt>
                <c:pt idx="26653">
                  <c:v>5.7969000000000011E-4</c:v>
                </c:pt>
                <c:pt idx="26654">
                  <c:v>5.797100000000001E-4</c:v>
                </c:pt>
                <c:pt idx="26655">
                  <c:v>5.7969000000000011E-4</c:v>
                </c:pt>
                <c:pt idx="26656">
                  <c:v>5.8593000000000013E-4</c:v>
                </c:pt>
                <c:pt idx="26657">
                  <c:v>5.7653000000000012E-4</c:v>
                </c:pt>
                <c:pt idx="26658">
                  <c:v>5.8529999999999997E-4</c:v>
                </c:pt>
                <c:pt idx="26659">
                  <c:v>5.7969000000000011E-4</c:v>
                </c:pt>
                <c:pt idx="26660">
                  <c:v>5.8593000000000013E-4</c:v>
                </c:pt>
                <c:pt idx="26661">
                  <c:v>5.7470000000000015E-4</c:v>
                </c:pt>
                <c:pt idx="26662">
                  <c:v>5.7532000000000015E-4</c:v>
                </c:pt>
                <c:pt idx="26663">
                  <c:v>5.8281000000000001E-4</c:v>
                </c:pt>
                <c:pt idx="26664">
                  <c:v>5.8798000000000021E-4</c:v>
                </c:pt>
                <c:pt idx="26665">
                  <c:v>5.8094000000000017E-4</c:v>
                </c:pt>
                <c:pt idx="26666">
                  <c:v>5.8094000000000017E-4</c:v>
                </c:pt>
                <c:pt idx="26667">
                  <c:v>5.7844000000000016E-4</c:v>
                </c:pt>
                <c:pt idx="26668">
                  <c:v>5.8593000000000013E-4</c:v>
                </c:pt>
                <c:pt idx="26669">
                  <c:v>5.8343000000000012E-4</c:v>
                </c:pt>
                <c:pt idx="26670">
                  <c:v>5.8593000000000013E-4</c:v>
                </c:pt>
                <c:pt idx="26671">
                  <c:v>5.765700000000001E-4</c:v>
                </c:pt>
                <c:pt idx="26672">
                  <c:v>5.7781000000000011E-4</c:v>
                </c:pt>
                <c:pt idx="26673">
                  <c:v>5.797100000000001E-4</c:v>
                </c:pt>
                <c:pt idx="26674">
                  <c:v>5.8607000000000006E-4</c:v>
                </c:pt>
                <c:pt idx="26675">
                  <c:v>5.9029000000000015E-4</c:v>
                </c:pt>
                <c:pt idx="26676">
                  <c:v>5.8780000000000008E-4</c:v>
                </c:pt>
                <c:pt idx="26677">
                  <c:v>5.8967000000000015E-4</c:v>
                </c:pt>
                <c:pt idx="26678">
                  <c:v>5.7782000000000026E-4</c:v>
                </c:pt>
                <c:pt idx="26679">
                  <c:v>5.8593000000000013E-4</c:v>
                </c:pt>
                <c:pt idx="26680">
                  <c:v>5.8655000000000003E-4</c:v>
                </c:pt>
                <c:pt idx="26681">
                  <c:v>5.8343000000000012E-4</c:v>
                </c:pt>
                <c:pt idx="26682">
                  <c:v>5.9216000000000021E-4</c:v>
                </c:pt>
                <c:pt idx="26683">
                  <c:v>5.8841999999999998E-4</c:v>
                </c:pt>
                <c:pt idx="26684">
                  <c:v>5.7526000000000007E-4</c:v>
                </c:pt>
                <c:pt idx="26685">
                  <c:v>5.8593000000000013E-4</c:v>
                </c:pt>
                <c:pt idx="26686">
                  <c:v>5.8655000000000003E-4</c:v>
                </c:pt>
                <c:pt idx="26687">
                  <c:v>5.9840000000000013E-4</c:v>
                </c:pt>
                <c:pt idx="26688">
                  <c:v>5.7782000000000026E-4</c:v>
                </c:pt>
                <c:pt idx="26689">
                  <c:v>5.8468000000000018E-4</c:v>
                </c:pt>
                <c:pt idx="26690">
                  <c:v>5.8671000000000005E-4</c:v>
                </c:pt>
                <c:pt idx="26691">
                  <c:v>5.8544000000000001E-4</c:v>
                </c:pt>
                <c:pt idx="26692">
                  <c:v>5.9279000000000016E-4</c:v>
                </c:pt>
                <c:pt idx="26693">
                  <c:v>5.8717000000000014E-4</c:v>
                </c:pt>
                <c:pt idx="26694">
                  <c:v>5.8841999999999998E-4</c:v>
                </c:pt>
                <c:pt idx="26695">
                  <c:v>5.8593000000000013E-4</c:v>
                </c:pt>
                <c:pt idx="26696">
                  <c:v>5.7782000000000026E-4</c:v>
                </c:pt>
                <c:pt idx="26697">
                  <c:v>5.8353000000000018E-4</c:v>
                </c:pt>
                <c:pt idx="26698">
                  <c:v>5.7096000000000024E-4</c:v>
                </c:pt>
                <c:pt idx="26699">
                  <c:v>5.915400000000001E-4</c:v>
                </c:pt>
                <c:pt idx="26700">
                  <c:v>5.8529999999999997E-4</c:v>
                </c:pt>
                <c:pt idx="26701">
                  <c:v>5.8593000000000013E-4</c:v>
                </c:pt>
                <c:pt idx="26702">
                  <c:v>5.8780000000000008E-4</c:v>
                </c:pt>
                <c:pt idx="26703">
                  <c:v>5.8094000000000017E-4</c:v>
                </c:pt>
                <c:pt idx="26704">
                  <c:v>5.8094000000000017E-4</c:v>
                </c:pt>
                <c:pt idx="26705">
                  <c:v>5.8529999999999997E-4</c:v>
                </c:pt>
                <c:pt idx="26706">
                  <c:v>5.9180000000000007E-4</c:v>
                </c:pt>
                <c:pt idx="26707">
                  <c:v>5.8035000000000009E-4</c:v>
                </c:pt>
                <c:pt idx="26708">
                  <c:v>5.909200000000002E-4</c:v>
                </c:pt>
                <c:pt idx="26709">
                  <c:v>5.9216000000000021E-4</c:v>
                </c:pt>
                <c:pt idx="26710">
                  <c:v>5.7595000000000009E-4</c:v>
                </c:pt>
                <c:pt idx="26711">
                  <c:v>5.8156000000000006E-4</c:v>
                </c:pt>
                <c:pt idx="26712">
                  <c:v>6.0089000000000008E-4</c:v>
                </c:pt>
                <c:pt idx="26713">
                  <c:v>5.6098000000000009E-4</c:v>
                </c:pt>
                <c:pt idx="26714">
                  <c:v>5.8717000000000014E-4</c:v>
                </c:pt>
                <c:pt idx="26715">
                  <c:v>5.909200000000002E-4</c:v>
                </c:pt>
                <c:pt idx="26716">
                  <c:v>5.9180000000000007E-4</c:v>
                </c:pt>
                <c:pt idx="26717">
                  <c:v>5.8406000000000007E-4</c:v>
                </c:pt>
                <c:pt idx="26718">
                  <c:v>5.8593000000000013E-4</c:v>
                </c:pt>
                <c:pt idx="26719">
                  <c:v>5.9029000000000015E-4</c:v>
                </c:pt>
                <c:pt idx="26720">
                  <c:v>5.915400000000001E-4</c:v>
                </c:pt>
                <c:pt idx="26721">
                  <c:v>5.8480000000000012E-4</c:v>
                </c:pt>
                <c:pt idx="26722">
                  <c:v>5.8353000000000018E-4</c:v>
                </c:pt>
                <c:pt idx="26723">
                  <c:v>5.8780000000000008E-4</c:v>
                </c:pt>
                <c:pt idx="26724">
                  <c:v>5.8862000000000009E-4</c:v>
                </c:pt>
                <c:pt idx="26725">
                  <c:v>5.7470000000000015E-4</c:v>
                </c:pt>
                <c:pt idx="26726">
                  <c:v>5.8218000000000007E-4</c:v>
                </c:pt>
                <c:pt idx="26727">
                  <c:v>5.8343000000000012E-4</c:v>
                </c:pt>
                <c:pt idx="26728">
                  <c:v>5.9307000000000023E-4</c:v>
                </c:pt>
                <c:pt idx="26729">
                  <c:v>5.8406000000000007E-4</c:v>
                </c:pt>
                <c:pt idx="26730">
                  <c:v>5.8734000000000011E-4</c:v>
                </c:pt>
                <c:pt idx="26731">
                  <c:v>5.8529999999999997E-4</c:v>
                </c:pt>
                <c:pt idx="26732">
                  <c:v>5.8544000000000001E-4</c:v>
                </c:pt>
                <c:pt idx="26733">
                  <c:v>5.8841999999999998E-4</c:v>
                </c:pt>
                <c:pt idx="26734">
                  <c:v>5.8468000000000018E-4</c:v>
                </c:pt>
                <c:pt idx="26735">
                  <c:v>5.962500000000001E-4</c:v>
                </c:pt>
                <c:pt idx="26736">
                  <c:v>5.8862000000000009E-4</c:v>
                </c:pt>
                <c:pt idx="26737">
                  <c:v>5.8417000000000018E-4</c:v>
                </c:pt>
                <c:pt idx="26738">
                  <c:v>5.8593000000000013E-4</c:v>
                </c:pt>
                <c:pt idx="26739">
                  <c:v>5.9466000000000022E-4</c:v>
                </c:pt>
                <c:pt idx="26740">
                  <c:v>5.8480000000000012E-4</c:v>
                </c:pt>
                <c:pt idx="26741">
                  <c:v>5.8655000000000003E-4</c:v>
                </c:pt>
                <c:pt idx="26742">
                  <c:v>5.8593000000000013E-4</c:v>
                </c:pt>
                <c:pt idx="26743">
                  <c:v>5.7907000000000011E-4</c:v>
                </c:pt>
                <c:pt idx="26744">
                  <c:v>5.9307000000000023E-4</c:v>
                </c:pt>
                <c:pt idx="26745">
                  <c:v>5.8717000000000014E-4</c:v>
                </c:pt>
                <c:pt idx="26746">
                  <c:v>5.8529999999999997E-4</c:v>
                </c:pt>
                <c:pt idx="26747">
                  <c:v>5.8281000000000001E-4</c:v>
                </c:pt>
                <c:pt idx="26748">
                  <c:v>5.8671000000000005E-4</c:v>
                </c:pt>
                <c:pt idx="26749">
                  <c:v>5.8289000000000008E-4</c:v>
                </c:pt>
                <c:pt idx="26750">
                  <c:v>5.8406000000000007E-4</c:v>
                </c:pt>
                <c:pt idx="26751">
                  <c:v>5.8841999999999998E-4</c:v>
                </c:pt>
                <c:pt idx="26752">
                  <c:v>5.8343000000000012E-4</c:v>
                </c:pt>
                <c:pt idx="26753">
                  <c:v>5.8468000000000018E-4</c:v>
                </c:pt>
                <c:pt idx="26754">
                  <c:v>5.8406000000000007E-4</c:v>
                </c:pt>
                <c:pt idx="26755">
                  <c:v>5.8529999999999997E-4</c:v>
                </c:pt>
                <c:pt idx="26756">
                  <c:v>5.8156000000000006E-4</c:v>
                </c:pt>
                <c:pt idx="26757">
                  <c:v>5.765700000000001E-4</c:v>
                </c:pt>
                <c:pt idx="26758">
                  <c:v>5.7908000000000026E-4</c:v>
                </c:pt>
                <c:pt idx="26759">
                  <c:v>5.7719000000000021E-4</c:v>
                </c:pt>
                <c:pt idx="26760">
                  <c:v>5.8218000000000007E-4</c:v>
                </c:pt>
                <c:pt idx="26761">
                  <c:v>5.9243000000000013E-4</c:v>
                </c:pt>
                <c:pt idx="26762">
                  <c:v>5.909200000000002E-4</c:v>
                </c:pt>
                <c:pt idx="26763">
                  <c:v>5.909200000000002E-4</c:v>
                </c:pt>
                <c:pt idx="26764">
                  <c:v>5.8343000000000012E-4</c:v>
                </c:pt>
                <c:pt idx="26765">
                  <c:v>5.915400000000001E-4</c:v>
                </c:pt>
                <c:pt idx="26766">
                  <c:v>5.8343000000000012E-4</c:v>
                </c:pt>
                <c:pt idx="26767">
                  <c:v>5.7653000000000012E-4</c:v>
                </c:pt>
                <c:pt idx="26768">
                  <c:v>5.7969000000000011E-4</c:v>
                </c:pt>
                <c:pt idx="26769">
                  <c:v>5.8529999999999997E-4</c:v>
                </c:pt>
                <c:pt idx="26770">
                  <c:v>5.765700000000001E-4</c:v>
                </c:pt>
                <c:pt idx="26771">
                  <c:v>5.8156000000000006E-4</c:v>
                </c:pt>
                <c:pt idx="26772">
                  <c:v>5.7221000000000008E-4</c:v>
                </c:pt>
                <c:pt idx="26773">
                  <c:v>5.7653000000000012E-4</c:v>
                </c:pt>
                <c:pt idx="26774">
                  <c:v>5.8406000000000007E-4</c:v>
                </c:pt>
                <c:pt idx="26775">
                  <c:v>5.8841999999999998E-4</c:v>
                </c:pt>
                <c:pt idx="26776">
                  <c:v>5.7907000000000011E-4</c:v>
                </c:pt>
                <c:pt idx="26777">
                  <c:v>5.7595000000000009E-4</c:v>
                </c:pt>
                <c:pt idx="26778">
                  <c:v>5.8529999999999997E-4</c:v>
                </c:pt>
                <c:pt idx="26779">
                  <c:v>5.7590000000000007E-4</c:v>
                </c:pt>
                <c:pt idx="26780">
                  <c:v>5.8904000000000009E-4</c:v>
                </c:pt>
                <c:pt idx="26781">
                  <c:v>5.9216000000000021E-4</c:v>
                </c:pt>
                <c:pt idx="26782">
                  <c:v>5.8989000000000003E-4</c:v>
                </c:pt>
                <c:pt idx="26783">
                  <c:v>5.7969000000000011E-4</c:v>
                </c:pt>
                <c:pt idx="26784">
                  <c:v>5.8156000000000006E-4</c:v>
                </c:pt>
                <c:pt idx="26785">
                  <c:v>5.8593000000000013E-4</c:v>
                </c:pt>
                <c:pt idx="26786">
                  <c:v>5.7969000000000011E-4</c:v>
                </c:pt>
                <c:pt idx="26787">
                  <c:v>5.9403000000000017E-4</c:v>
                </c:pt>
                <c:pt idx="26788">
                  <c:v>5.8162000000000014E-4</c:v>
                </c:pt>
                <c:pt idx="26789">
                  <c:v>5.7408000000000014E-4</c:v>
                </c:pt>
                <c:pt idx="26790">
                  <c:v>5.8218000000000007E-4</c:v>
                </c:pt>
                <c:pt idx="26791">
                  <c:v>5.8031000000000011E-4</c:v>
                </c:pt>
                <c:pt idx="26792">
                  <c:v>5.7844000000000016E-4</c:v>
                </c:pt>
                <c:pt idx="26793">
                  <c:v>5.8226000000000013E-4</c:v>
                </c:pt>
                <c:pt idx="26794">
                  <c:v>5.7907000000000011E-4</c:v>
                </c:pt>
                <c:pt idx="26795">
                  <c:v>5.8841999999999998E-4</c:v>
                </c:pt>
                <c:pt idx="26796">
                  <c:v>5.8967000000000015E-4</c:v>
                </c:pt>
                <c:pt idx="26797">
                  <c:v>5.7844000000000016E-4</c:v>
                </c:pt>
                <c:pt idx="26798">
                  <c:v>5.8031000000000011E-4</c:v>
                </c:pt>
                <c:pt idx="26799">
                  <c:v>5.7408000000000014E-4</c:v>
                </c:pt>
                <c:pt idx="26800">
                  <c:v>5.8031000000000011E-4</c:v>
                </c:pt>
                <c:pt idx="26801">
                  <c:v>5.8529999999999997E-4</c:v>
                </c:pt>
                <c:pt idx="26802">
                  <c:v>5.8717000000000014E-4</c:v>
                </c:pt>
                <c:pt idx="26803">
                  <c:v>5.8841999999999998E-4</c:v>
                </c:pt>
                <c:pt idx="26804">
                  <c:v>5.8862000000000009E-4</c:v>
                </c:pt>
                <c:pt idx="26805">
                  <c:v>5.8343000000000012E-4</c:v>
                </c:pt>
                <c:pt idx="26806">
                  <c:v>5.8780000000000008E-4</c:v>
                </c:pt>
                <c:pt idx="26807">
                  <c:v>5.8281000000000001E-4</c:v>
                </c:pt>
                <c:pt idx="26808">
                  <c:v>5.8655000000000003E-4</c:v>
                </c:pt>
                <c:pt idx="26809">
                  <c:v>5.8593000000000013E-4</c:v>
                </c:pt>
                <c:pt idx="26810">
                  <c:v>5.8417000000000018E-4</c:v>
                </c:pt>
                <c:pt idx="26811">
                  <c:v>5.8468000000000018E-4</c:v>
                </c:pt>
                <c:pt idx="26812">
                  <c:v>5.7969000000000011E-4</c:v>
                </c:pt>
                <c:pt idx="26813">
                  <c:v>5.8162000000000014E-4</c:v>
                </c:pt>
                <c:pt idx="26814">
                  <c:v>5.9243000000000013E-4</c:v>
                </c:pt>
                <c:pt idx="26815">
                  <c:v>5.8904000000000009E-4</c:v>
                </c:pt>
                <c:pt idx="26816">
                  <c:v>5.8468000000000018E-4</c:v>
                </c:pt>
                <c:pt idx="26817">
                  <c:v>5.8406000000000007E-4</c:v>
                </c:pt>
                <c:pt idx="26818">
                  <c:v>5.8989000000000003E-4</c:v>
                </c:pt>
                <c:pt idx="26819">
                  <c:v>5.8218000000000007E-4</c:v>
                </c:pt>
                <c:pt idx="26820">
                  <c:v>5.8406000000000007E-4</c:v>
                </c:pt>
                <c:pt idx="26821">
                  <c:v>5.8780000000000008E-4</c:v>
                </c:pt>
                <c:pt idx="26822">
                  <c:v>5.8593000000000013E-4</c:v>
                </c:pt>
                <c:pt idx="26823">
                  <c:v>5.8593000000000013E-4</c:v>
                </c:pt>
                <c:pt idx="26824">
                  <c:v>6.0214000000000014E-4</c:v>
                </c:pt>
                <c:pt idx="26825">
                  <c:v>6.1836000000000009E-4</c:v>
                </c:pt>
                <c:pt idx="26826">
                  <c:v>6.1836000000000009E-4</c:v>
                </c:pt>
                <c:pt idx="26827">
                  <c:v>6.1596000000000014E-4</c:v>
                </c:pt>
                <c:pt idx="26828">
                  <c:v>6.2210000000000011E-4</c:v>
                </c:pt>
                <c:pt idx="26829">
                  <c:v>6.2023000000000015E-4</c:v>
                </c:pt>
                <c:pt idx="26830">
                  <c:v>6.1342000000000026E-4</c:v>
                </c:pt>
                <c:pt idx="26831">
                  <c:v>6.065100000000001E-4</c:v>
                </c:pt>
                <c:pt idx="26832">
                  <c:v>6.1087000000000012E-4</c:v>
                </c:pt>
                <c:pt idx="26833">
                  <c:v>6.0526000000000015E-4</c:v>
                </c:pt>
                <c:pt idx="26834">
                  <c:v>6.0451000000000016E-4</c:v>
                </c:pt>
                <c:pt idx="26835">
                  <c:v>6.0464000000000015E-4</c:v>
                </c:pt>
                <c:pt idx="26836">
                  <c:v>6.1959999999999999E-4</c:v>
                </c:pt>
                <c:pt idx="26837">
                  <c:v>6.0838000000000027E-4</c:v>
                </c:pt>
                <c:pt idx="26838">
                  <c:v>6.0526000000000015E-4</c:v>
                </c:pt>
                <c:pt idx="26839">
                  <c:v>6.1649000000000003E-4</c:v>
                </c:pt>
                <c:pt idx="26840">
                  <c:v>6.1087000000000012E-4</c:v>
                </c:pt>
                <c:pt idx="26841">
                  <c:v>6.1469000000000009E-4</c:v>
                </c:pt>
                <c:pt idx="26842">
                  <c:v>6.1723000000000008E-4</c:v>
                </c:pt>
                <c:pt idx="26843">
                  <c:v>6.1524000000000008E-4</c:v>
                </c:pt>
                <c:pt idx="26844">
                  <c:v>6.0588000000000016E-4</c:v>
                </c:pt>
                <c:pt idx="26845">
                  <c:v>6.0070000000000013E-4</c:v>
                </c:pt>
                <c:pt idx="26846">
                  <c:v>6.1586000000000008E-4</c:v>
                </c:pt>
                <c:pt idx="26847">
                  <c:v>5.9965000000000018E-4</c:v>
                </c:pt>
                <c:pt idx="26848">
                  <c:v>6.1212000000000007E-4</c:v>
                </c:pt>
                <c:pt idx="26849">
                  <c:v>6.1524000000000008E-4</c:v>
                </c:pt>
                <c:pt idx="26850">
                  <c:v>6.0641999999999998E-4</c:v>
                </c:pt>
                <c:pt idx="26851">
                  <c:v>6.0713000000000021E-4</c:v>
                </c:pt>
                <c:pt idx="26852">
                  <c:v>6.0152000000000014E-4</c:v>
                </c:pt>
                <c:pt idx="26853">
                  <c:v>6.0588000000000016E-4</c:v>
                </c:pt>
                <c:pt idx="26854">
                  <c:v>6.1149999999999996E-4</c:v>
                </c:pt>
                <c:pt idx="26855">
                  <c:v>6.1649000000000003E-4</c:v>
                </c:pt>
                <c:pt idx="26856">
                  <c:v>6.0896000000000008E-4</c:v>
                </c:pt>
                <c:pt idx="26857">
                  <c:v>6.0401000000000009E-4</c:v>
                </c:pt>
                <c:pt idx="26858">
                  <c:v>6.0588000000000016E-4</c:v>
                </c:pt>
                <c:pt idx="26859">
                  <c:v>6.140500000000001E-4</c:v>
                </c:pt>
                <c:pt idx="26860">
                  <c:v>6.1025000000000001E-4</c:v>
                </c:pt>
                <c:pt idx="26861">
                  <c:v>5.9965000000000018E-4</c:v>
                </c:pt>
                <c:pt idx="26862">
                  <c:v>6.140500000000001E-4</c:v>
                </c:pt>
                <c:pt idx="26863">
                  <c:v>6.1087000000000012E-4</c:v>
                </c:pt>
                <c:pt idx="26864">
                  <c:v>6.1212000000000007E-4</c:v>
                </c:pt>
                <c:pt idx="26865">
                  <c:v>6.1149999999999996E-4</c:v>
                </c:pt>
                <c:pt idx="26866">
                  <c:v>6.0963000000000011E-4</c:v>
                </c:pt>
                <c:pt idx="26867">
                  <c:v>6.0214000000000014E-4</c:v>
                </c:pt>
                <c:pt idx="26868">
                  <c:v>6.065100000000001E-4</c:v>
                </c:pt>
                <c:pt idx="26869">
                  <c:v>6.1660000000000013E-4</c:v>
                </c:pt>
                <c:pt idx="26870">
                  <c:v>6.1723000000000008E-4</c:v>
                </c:pt>
                <c:pt idx="26871">
                  <c:v>6.0963000000000011E-4</c:v>
                </c:pt>
                <c:pt idx="26872">
                  <c:v>6.0526000000000015E-4</c:v>
                </c:pt>
                <c:pt idx="26873">
                  <c:v>6.0775000000000011E-4</c:v>
                </c:pt>
                <c:pt idx="26874">
                  <c:v>6.0152000000000014E-4</c:v>
                </c:pt>
                <c:pt idx="26875">
                  <c:v>6.0277000000000009E-4</c:v>
                </c:pt>
                <c:pt idx="26876">
                  <c:v>6.065100000000001E-4</c:v>
                </c:pt>
                <c:pt idx="26877">
                  <c:v>6.0464000000000015E-4</c:v>
                </c:pt>
                <c:pt idx="26878">
                  <c:v>6.1274000000000007E-4</c:v>
                </c:pt>
                <c:pt idx="26879">
                  <c:v>6.0775000000000011E-4</c:v>
                </c:pt>
                <c:pt idx="26880">
                  <c:v>6.0515000000000026E-4</c:v>
                </c:pt>
                <c:pt idx="26881">
                  <c:v>6.0464000000000015E-4</c:v>
                </c:pt>
                <c:pt idx="26882">
                  <c:v>6.0526000000000015E-4</c:v>
                </c:pt>
                <c:pt idx="26883">
                  <c:v>6.0089000000000008E-4</c:v>
                </c:pt>
                <c:pt idx="26884">
                  <c:v>6.0775000000000011E-4</c:v>
                </c:pt>
                <c:pt idx="26885">
                  <c:v>6.140500000000001E-4</c:v>
                </c:pt>
                <c:pt idx="26886">
                  <c:v>6.1025000000000001E-4</c:v>
                </c:pt>
                <c:pt idx="26887">
                  <c:v>6.1278000000000005E-4</c:v>
                </c:pt>
                <c:pt idx="26888">
                  <c:v>6.0838000000000027E-4</c:v>
                </c:pt>
                <c:pt idx="26889">
                  <c:v>6.0464000000000015E-4</c:v>
                </c:pt>
                <c:pt idx="26890">
                  <c:v>6.0713000000000021E-4</c:v>
                </c:pt>
                <c:pt idx="26891">
                  <c:v>6.0089000000000008E-4</c:v>
                </c:pt>
                <c:pt idx="26892">
                  <c:v>6.0775000000000011E-4</c:v>
                </c:pt>
                <c:pt idx="26893">
                  <c:v>6.0838000000000027E-4</c:v>
                </c:pt>
                <c:pt idx="26894">
                  <c:v>6.1342000000000026E-4</c:v>
                </c:pt>
                <c:pt idx="26895">
                  <c:v>6.1978000000000001E-4</c:v>
                </c:pt>
                <c:pt idx="26896">
                  <c:v>6.1025000000000001E-4</c:v>
                </c:pt>
                <c:pt idx="26897">
                  <c:v>6.0277000000000009E-4</c:v>
                </c:pt>
                <c:pt idx="26898">
                  <c:v>6.0401000000000009E-4</c:v>
                </c:pt>
                <c:pt idx="26899">
                  <c:v>6.1149999999999996E-4</c:v>
                </c:pt>
                <c:pt idx="26900">
                  <c:v>6.0838000000000027E-4</c:v>
                </c:pt>
                <c:pt idx="26901">
                  <c:v>6.1274000000000007E-4</c:v>
                </c:pt>
                <c:pt idx="26902">
                  <c:v>6.0526000000000015E-4</c:v>
                </c:pt>
                <c:pt idx="26903">
                  <c:v>6.0769000000000014E-4</c:v>
                </c:pt>
                <c:pt idx="26904">
                  <c:v>6.1151E-4</c:v>
                </c:pt>
                <c:pt idx="26905">
                  <c:v>6.0713000000000021E-4</c:v>
                </c:pt>
                <c:pt idx="26906">
                  <c:v>6.0963000000000011E-4</c:v>
                </c:pt>
                <c:pt idx="26907">
                  <c:v>6.1024000000000007E-4</c:v>
                </c:pt>
                <c:pt idx="26908">
                  <c:v>6.2210000000000011E-4</c:v>
                </c:pt>
                <c:pt idx="26909">
                  <c:v>5.8468000000000018E-4</c:v>
                </c:pt>
                <c:pt idx="26910">
                  <c:v>6.1898000000000009E-4</c:v>
                </c:pt>
                <c:pt idx="26911">
                  <c:v>6.1586000000000008E-4</c:v>
                </c:pt>
                <c:pt idx="26912">
                  <c:v>6.0388000000000011E-4</c:v>
                </c:pt>
                <c:pt idx="26913">
                  <c:v>6.0963000000000011E-4</c:v>
                </c:pt>
                <c:pt idx="26914">
                  <c:v>6.1087000000000012E-4</c:v>
                </c:pt>
                <c:pt idx="26915">
                  <c:v>6.0775000000000011E-4</c:v>
                </c:pt>
                <c:pt idx="26916">
                  <c:v>6.2423000000000014E-4</c:v>
                </c:pt>
                <c:pt idx="26917">
                  <c:v>6.1773000000000015E-4</c:v>
                </c:pt>
                <c:pt idx="26918">
                  <c:v>6.0900000000000017E-4</c:v>
                </c:pt>
                <c:pt idx="26919">
                  <c:v>6.305900000000001E-4</c:v>
                </c:pt>
                <c:pt idx="26920">
                  <c:v>6.1025000000000001E-4</c:v>
                </c:pt>
                <c:pt idx="26921">
                  <c:v>6.1025000000000001E-4</c:v>
                </c:pt>
                <c:pt idx="26922">
                  <c:v>6.1025000000000001E-4</c:v>
                </c:pt>
                <c:pt idx="26923">
                  <c:v>6.0641999999999998E-4</c:v>
                </c:pt>
                <c:pt idx="26924">
                  <c:v>6.0713000000000021E-4</c:v>
                </c:pt>
                <c:pt idx="26925">
                  <c:v>6.1787000000000018E-4</c:v>
                </c:pt>
                <c:pt idx="26926">
                  <c:v>6.1461000000000013E-4</c:v>
                </c:pt>
                <c:pt idx="26927">
                  <c:v>6.1024000000000007E-4</c:v>
                </c:pt>
                <c:pt idx="26928">
                  <c:v>6.1149999999999996E-4</c:v>
                </c:pt>
                <c:pt idx="26929">
                  <c:v>6.1399000000000013E-4</c:v>
                </c:pt>
                <c:pt idx="26930">
                  <c:v>6.1087000000000012E-4</c:v>
                </c:pt>
                <c:pt idx="26931">
                  <c:v>6.1596000000000014E-4</c:v>
                </c:pt>
                <c:pt idx="26932">
                  <c:v>6.1278000000000005E-4</c:v>
                </c:pt>
                <c:pt idx="26933">
                  <c:v>6.1151E-4</c:v>
                </c:pt>
                <c:pt idx="26934">
                  <c:v>6.1337000000000013E-4</c:v>
                </c:pt>
                <c:pt idx="26935">
                  <c:v>6.1149999999999996E-4</c:v>
                </c:pt>
                <c:pt idx="26936">
                  <c:v>5.7969000000000011E-4</c:v>
                </c:pt>
                <c:pt idx="26937">
                  <c:v>6.1469000000000009E-4</c:v>
                </c:pt>
                <c:pt idx="26938">
                  <c:v>6.1596000000000014E-4</c:v>
                </c:pt>
                <c:pt idx="26939">
                  <c:v>6.1212000000000007E-4</c:v>
                </c:pt>
                <c:pt idx="26940">
                  <c:v>6.0027000000000008E-4</c:v>
                </c:pt>
                <c:pt idx="26941">
                  <c:v>6.1337000000000013E-4</c:v>
                </c:pt>
                <c:pt idx="26942">
                  <c:v>6.1274000000000007E-4</c:v>
                </c:pt>
                <c:pt idx="26943">
                  <c:v>6.1025000000000001E-4</c:v>
                </c:pt>
                <c:pt idx="26944">
                  <c:v>6.140500000000001E-4</c:v>
                </c:pt>
                <c:pt idx="26945">
                  <c:v>6.0963000000000011E-4</c:v>
                </c:pt>
                <c:pt idx="26946">
                  <c:v>6.0960000000000007E-4</c:v>
                </c:pt>
                <c:pt idx="26947">
                  <c:v>6.1461000000000013E-4</c:v>
                </c:pt>
                <c:pt idx="26948">
                  <c:v>6.1399000000000013E-4</c:v>
                </c:pt>
                <c:pt idx="26949">
                  <c:v>6.0838000000000027E-4</c:v>
                </c:pt>
                <c:pt idx="26950">
                  <c:v>6.1087000000000012E-4</c:v>
                </c:pt>
                <c:pt idx="26951">
                  <c:v>6.0713000000000021E-4</c:v>
                </c:pt>
                <c:pt idx="26952">
                  <c:v>6.1461000000000013E-4</c:v>
                </c:pt>
                <c:pt idx="26953">
                  <c:v>6.0896000000000008E-4</c:v>
                </c:pt>
                <c:pt idx="26954">
                  <c:v>6.1212000000000007E-4</c:v>
                </c:pt>
                <c:pt idx="26955">
                  <c:v>6.0833000000000013E-4</c:v>
                </c:pt>
                <c:pt idx="26956">
                  <c:v>6.0526000000000015E-4</c:v>
                </c:pt>
                <c:pt idx="26957">
                  <c:v>6.1524000000000008E-4</c:v>
                </c:pt>
                <c:pt idx="26958">
                  <c:v>6.0900000000000017E-4</c:v>
                </c:pt>
                <c:pt idx="26959">
                  <c:v>6.0775000000000011E-4</c:v>
                </c:pt>
                <c:pt idx="26960">
                  <c:v>6.0388000000000011E-4</c:v>
                </c:pt>
                <c:pt idx="26961">
                  <c:v>6.0641999999999998E-4</c:v>
                </c:pt>
                <c:pt idx="26962">
                  <c:v>6.1461000000000013E-4</c:v>
                </c:pt>
                <c:pt idx="26963">
                  <c:v>6.1836000000000009E-4</c:v>
                </c:pt>
                <c:pt idx="26964">
                  <c:v>6.0963000000000011E-4</c:v>
                </c:pt>
                <c:pt idx="26965">
                  <c:v>6.0963000000000011E-4</c:v>
                </c:pt>
                <c:pt idx="26966">
                  <c:v>6.0900000000000017E-4</c:v>
                </c:pt>
                <c:pt idx="26967">
                  <c:v>6.1469000000000009E-4</c:v>
                </c:pt>
                <c:pt idx="26968">
                  <c:v>6.0464000000000015E-4</c:v>
                </c:pt>
                <c:pt idx="26969">
                  <c:v>6.2147000000000016E-4</c:v>
                </c:pt>
                <c:pt idx="26970">
                  <c:v>6.065100000000001E-4</c:v>
                </c:pt>
                <c:pt idx="26971">
                  <c:v>6.1596000000000014E-4</c:v>
                </c:pt>
                <c:pt idx="26972">
                  <c:v>6.1337000000000013E-4</c:v>
                </c:pt>
                <c:pt idx="26973">
                  <c:v>6.0713000000000021E-4</c:v>
                </c:pt>
                <c:pt idx="26974">
                  <c:v>6.0526000000000015E-4</c:v>
                </c:pt>
                <c:pt idx="26975">
                  <c:v>6.0588000000000016E-4</c:v>
                </c:pt>
                <c:pt idx="26976">
                  <c:v>6.0769000000000014E-4</c:v>
                </c:pt>
                <c:pt idx="26977">
                  <c:v>6.1149999999999996E-4</c:v>
                </c:pt>
                <c:pt idx="26978">
                  <c:v>6.1836000000000009E-4</c:v>
                </c:pt>
                <c:pt idx="26979">
                  <c:v>6.0133000000000018E-4</c:v>
                </c:pt>
                <c:pt idx="26980">
                  <c:v>6.0133000000000018E-4</c:v>
                </c:pt>
                <c:pt idx="26981">
                  <c:v>6.1836000000000009E-4</c:v>
                </c:pt>
                <c:pt idx="26982">
                  <c:v>6.0960000000000007E-4</c:v>
                </c:pt>
                <c:pt idx="26983">
                  <c:v>6.0464000000000015E-4</c:v>
                </c:pt>
                <c:pt idx="26984">
                  <c:v>6.1212000000000007E-4</c:v>
                </c:pt>
                <c:pt idx="26985">
                  <c:v>6.1337000000000013E-4</c:v>
                </c:pt>
                <c:pt idx="26986">
                  <c:v>6.1399000000000013E-4</c:v>
                </c:pt>
                <c:pt idx="26987">
                  <c:v>6.1278000000000005E-4</c:v>
                </c:pt>
                <c:pt idx="26988">
                  <c:v>6.0769000000000014E-4</c:v>
                </c:pt>
                <c:pt idx="26989">
                  <c:v>6.0900000000000017E-4</c:v>
                </c:pt>
                <c:pt idx="26990">
                  <c:v>6.0713000000000021E-4</c:v>
                </c:pt>
                <c:pt idx="26991">
                  <c:v>6.0900000000000017E-4</c:v>
                </c:pt>
                <c:pt idx="26992">
                  <c:v>6.0197000000000017E-4</c:v>
                </c:pt>
                <c:pt idx="26993">
                  <c:v>6.0464000000000015E-4</c:v>
                </c:pt>
                <c:pt idx="26994">
                  <c:v>5.9943000000000008E-4</c:v>
                </c:pt>
                <c:pt idx="26995">
                  <c:v>6.0900000000000017E-4</c:v>
                </c:pt>
                <c:pt idx="26996">
                  <c:v>6.0900000000000017E-4</c:v>
                </c:pt>
                <c:pt idx="26997">
                  <c:v>6.1149999999999996E-4</c:v>
                </c:pt>
                <c:pt idx="26998">
                  <c:v>5.8904000000000009E-4</c:v>
                </c:pt>
                <c:pt idx="26999">
                  <c:v>6.0197000000000017E-4</c:v>
                </c:pt>
                <c:pt idx="27000">
                  <c:v>6.1025000000000001E-4</c:v>
                </c:pt>
                <c:pt idx="27001">
                  <c:v>5.8593000000000013E-4</c:v>
                </c:pt>
                <c:pt idx="27002">
                  <c:v>5.5491000000000015E-4</c:v>
                </c:pt>
                <c:pt idx="27003">
                  <c:v>6.0339000000000009E-4</c:v>
                </c:pt>
                <c:pt idx="27004">
                  <c:v>6.0713000000000021E-4</c:v>
                </c:pt>
                <c:pt idx="27005">
                  <c:v>6.0339000000000009E-4</c:v>
                </c:pt>
                <c:pt idx="27006">
                  <c:v>5.9965000000000018E-4</c:v>
                </c:pt>
                <c:pt idx="27007">
                  <c:v>6.140500000000001E-4</c:v>
                </c:pt>
                <c:pt idx="27008">
                  <c:v>6.0588000000000016E-4</c:v>
                </c:pt>
                <c:pt idx="27009">
                  <c:v>6.1149999999999996E-4</c:v>
                </c:pt>
                <c:pt idx="27010">
                  <c:v>6.1586000000000008E-4</c:v>
                </c:pt>
                <c:pt idx="27011">
                  <c:v>6.0775000000000011E-4</c:v>
                </c:pt>
                <c:pt idx="27012">
                  <c:v>6.0963000000000011E-4</c:v>
                </c:pt>
                <c:pt idx="27013">
                  <c:v>6.0277000000000009E-4</c:v>
                </c:pt>
                <c:pt idx="27014">
                  <c:v>6.0277000000000009E-4</c:v>
                </c:pt>
                <c:pt idx="27015">
                  <c:v>6.0588000000000016E-4</c:v>
                </c:pt>
                <c:pt idx="27016">
                  <c:v>6.0833000000000013E-4</c:v>
                </c:pt>
                <c:pt idx="27017">
                  <c:v>6.0388000000000011E-4</c:v>
                </c:pt>
                <c:pt idx="27018">
                  <c:v>6.0339000000000009E-4</c:v>
                </c:pt>
                <c:pt idx="27019">
                  <c:v>6.0027000000000008E-4</c:v>
                </c:pt>
                <c:pt idx="27020">
                  <c:v>6.0896000000000008E-4</c:v>
                </c:pt>
                <c:pt idx="27021">
                  <c:v>6.1461000000000013E-4</c:v>
                </c:pt>
                <c:pt idx="27022">
                  <c:v>6.1087000000000012E-4</c:v>
                </c:pt>
                <c:pt idx="27023">
                  <c:v>6.1274000000000007E-4</c:v>
                </c:pt>
                <c:pt idx="27024">
                  <c:v>6.0900000000000017E-4</c:v>
                </c:pt>
                <c:pt idx="27025">
                  <c:v>6.0963000000000011E-4</c:v>
                </c:pt>
                <c:pt idx="27026">
                  <c:v>6.0515000000000026E-4</c:v>
                </c:pt>
                <c:pt idx="27027">
                  <c:v>6.1773000000000015E-4</c:v>
                </c:pt>
                <c:pt idx="27028">
                  <c:v>6.0324000000000011E-4</c:v>
                </c:pt>
                <c:pt idx="27029">
                  <c:v>6.1274000000000007E-4</c:v>
                </c:pt>
                <c:pt idx="27030">
                  <c:v>6.1342000000000026E-4</c:v>
                </c:pt>
                <c:pt idx="27031">
                  <c:v>6.0838000000000027E-4</c:v>
                </c:pt>
                <c:pt idx="27032">
                  <c:v>5.9965000000000018E-4</c:v>
                </c:pt>
                <c:pt idx="27033">
                  <c:v>6.1461000000000013E-4</c:v>
                </c:pt>
                <c:pt idx="27034">
                  <c:v>6.1342000000000026E-4</c:v>
                </c:pt>
                <c:pt idx="27035">
                  <c:v>6.0526000000000015E-4</c:v>
                </c:pt>
                <c:pt idx="27036">
                  <c:v>6.0339000000000009E-4</c:v>
                </c:pt>
                <c:pt idx="27037">
                  <c:v>6.0214000000000014E-4</c:v>
                </c:pt>
                <c:pt idx="27038">
                  <c:v>6.0588000000000016E-4</c:v>
                </c:pt>
                <c:pt idx="27039">
                  <c:v>5.9715000000000018E-4</c:v>
                </c:pt>
                <c:pt idx="27040">
                  <c:v>6.0401000000000009E-4</c:v>
                </c:pt>
                <c:pt idx="27041">
                  <c:v>6.1024000000000007E-4</c:v>
                </c:pt>
                <c:pt idx="27042">
                  <c:v>6.1087000000000012E-4</c:v>
                </c:pt>
                <c:pt idx="27043">
                  <c:v>5.9778000000000012E-4</c:v>
                </c:pt>
                <c:pt idx="27044">
                  <c:v>6.065100000000001E-4</c:v>
                </c:pt>
                <c:pt idx="27045">
                  <c:v>6.1151E-4</c:v>
                </c:pt>
                <c:pt idx="27046">
                  <c:v>6.1399000000000013E-4</c:v>
                </c:pt>
                <c:pt idx="27047">
                  <c:v>6.0896000000000008E-4</c:v>
                </c:pt>
                <c:pt idx="27048">
                  <c:v>6.0963000000000011E-4</c:v>
                </c:pt>
                <c:pt idx="27049">
                  <c:v>5.9403000000000017E-4</c:v>
                </c:pt>
                <c:pt idx="27050">
                  <c:v>6.1711000000000014E-4</c:v>
                </c:pt>
                <c:pt idx="27051">
                  <c:v>6.0579000000000004E-4</c:v>
                </c:pt>
                <c:pt idx="27052">
                  <c:v>6.1959999999999999E-4</c:v>
                </c:pt>
                <c:pt idx="27053">
                  <c:v>6.1274000000000007E-4</c:v>
                </c:pt>
                <c:pt idx="27054">
                  <c:v>6.0464000000000015E-4</c:v>
                </c:pt>
                <c:pt idx="27055">
                  <c:v>6.0401000000000009E-4</c:v>
                </c:pt>
                <c:pt idx="27056">
                  <c:v>6.0896000000000008E-4</c:v>
                </c:pt>
                <c:pt idx="27057">
                  <c:v>6.0896000000000008E-4</c:v>
                </c:pt>
                <c:pt idx="27058">
                  <c:v>6.0900000000000017E-4</c:v>
                </c:pt>
                <c:pt idx="27059">
                  <c:v>5.9752000000000026E-4</c:v>
                </c:pt>
                <c:pt idx="27060">
                  <c:v>6.1025000000000001E-4</c:v>
                </c:pt>
                <c:pt idx="27061">
                  <c:v>6.0833000000000013E-4</c:v>
                </c:pt>
                <c:pt idx="27062">
                  <c:v>6.0515000000000026E-4</c:v>
                </c:pt>
                <c:pt idx="27063">
                  <c:v>6.0027000000000008E-4</c:v>
                </c:pt>
                <c:pt idx="27064">
                  <c:v>6.0833000000000013E-4</c:v>
                </c:pt>
                <c:pt idx="27065">
                  <c:v>6.065100000000001E-4</c:v>
                </c:pt>
                <c:pt idx="27066">
                  <c:v>6.1087000000000012E-4</c:v>
                </c:pt>
                <c:pt idx="27067">
                  <c:v>6.0963000000000011E-4</c:v>
                </c:pt>
                <c:pt idx="27068">
                  <c:v>6.0838000000000027E-4</c:v>
                </c:pt>
                <c:pt idx="27069">
                  <c:v>6.0833000000000013E-4</c:v>
                </c:pt>
                <c:pt idx="27070">
                  <c:v>6.0214000000000014E-4</c:v>
                </c:pt>
                <c:pt idx="27071">
                  <c:v>6.1025000000000001E-4</c:v>
                </c:pt>
                <c:pt idx="27072">
                  <c:v>5.9590000000000023E-4</c:v>
                </c:pt>
                <c:pt idx="27073">
                  <c:v>6.0713000000000021E-4</c:v>
                </c:pt>
                <c:pt idx="27074">
                  <c:v>5.8480000000000012E-4</c:v>
                </c:pt>
                <c:pt idx="27075">
                  <c:v>6.0579000000000004E-4</c:v>
                </c:pt>
                <c:pt idx="27076">
                  <c:v>6.0451000000000016E-4</c:v>
                </c:pt>
                <c:pt idx="27077">
                  <c:v>6.1025000000000001E-4</c:v>
                </c:pt>
                <c:pt idx="27078">
                  <c:v>6.0214000000000014E-4</c:v>
                </c:pt>
                <c:pt idx="27079">
                  <c:v>5.9840000000000013E-4</c:v>
                </c:pt>
                <c:pt idx="27080">
                  <c:v>5.9590000000000023E-4</c:v>
                </c:pt>
                <c:pt idx="27081">
                  <c:v>6.0401000000000009E-4</c:v>
                </c:pt>
                <c:pt idx="27082">
                  <c:v>6.0579000000000004E-4</c:v>
                </c:pt>
                <c:pt idx="27083">
                  <c:v>6.1024000000000007E-4</c:v>
                </c:pt>
                <c:pt idx="27084">
                  <c:v>6.0214000000000014E-4</c:v>
                </c:pt>
                <c:pt idx="27085">
                  <c:v>6.0838000000000027E-4</c:v>
                </c:pt>
                <c:pt idx="27086">
                  <c:v>6.0900000000000017E-4</c:v>
                </c:pt>
                <c:pt idx="27087">
                  <c:v>6.065100000000001E-4</c:v>
                </c:pt>
                <c:pt idx="27088">
                  <c:v>6.3208000000000003E-4</c:v>
                </c:pt>
                <c:pt idx="27089">
                  <c:v>6.5411000000000017E-4</c:v>
                </c:pt>
                <c:pt idx="27090">
                  <c:v>6.0339000000000009E-4</c:v>
                </c:pt>
                <c:pt idx="27091">
                  <c:v>6.0713000000000021E-4</c:v>
                </c:pt>
                <c:pt idx="27092">
                  <c:v>6.0833000000000013E-4</c:v>
                </c:pt>
                <c:pt idx="27093">
                  <c:v>6.0713000000000021E-4</c:v>
                </c:pt>
                <c:pt idx="27094">
                  <c:v>6.1337000000000013E-4</c:v>
                </c:pt>
                <c:pt idx="27095">
                  <c:v>6.1149999999999996E-4</c:v>
                </c:pt>
                <c:pt idx="27096">
                  <c:v>6.0388000000000011E-4</c:v>
                </c:pt>
                <c:pt idx="27097">
                  <c:v>6.0769000000000014E-4</c:v>
                </c:pt>
                <c:pt idx="27098">
                  <c:v>6.140500000000001E-4</c:v>
                </c:pt>
                <c:pt idx="27099">
                  <c:v>6.1586000000000008E-4</c:v>
                </c:pt>
                <c:pt idx="27100">
                  <c:v>6.1274000000000007E-4</c:v>
                </c:pt>
                <c:pt idx="27101">
                  <c:v>6.065100000000001E-4</c:v>
                </c:pt>
                <c:pt idx="27102">
                  <c:v>6.0579000000000004E-4</c:v>
                </c:pt>
                <c:pt idx="27103">
                  <c:v>6.0900000000000017E-4</c:v>
                </c:pt>
                <c:pt idx="27104">
                  <c:v>5.8989000000000003E-4</c:v>
                </c:pt>
                <c:pt idx="27105">
                  <c:v>5.8353000000000018E-4</c:v>
                </c:pt>
                <c:pt idx="27106">
                  <c:v>6.2023000000000015E-4</c:v>
                </c:pt>
                <c:pt idx="27107">
                  <c:v>6.0713000000000021E-4</c:v>
                </c:pt>
                <c:pt idx="27108">
                  <c:v>6.0339000000000009E-4</c:v>
                </c:pt>
                <c:pt idx="27109">
                  <c:v>6.0963000000000011E-4</c:v>
                </c:pt>
                <c:pt idx="27110">
                  <c:v>6.1836000000000009E-4</c:v>
                </c:pt>
                <c:pt idx="27111">
                  <c:v>6.0900000000000017E-4</c:v>
                </c:pt>
                <c:pt idx="27112">
                  <c:v>6.1024000000000007E-4</c:v>
                </c:pt>
                <c:pt idx="27113">
                  <c:v>6.065100000000001E-4</c:v>
                </c:pt>
                <c:pt idx="27114">
                  <c:v>6.0214000000000014E-4</c:v>
                </c:pt>
                <c:pt idx="27115">
                  <c:v>6.0526000000000015E-4</c:v>
                </c:pt>
                <c:pt idx="27116">
                  <c:v>6.0027000000000008E-4</c:v>
                </c:pt>
                <c:pt idx="27117">
                  <c:v>6.0775000000000011E-4</c:v>
                </c:pt>
                <c:pt idx="27118">
                  <c:v>6.0526000000000015E-4</c:v>
                </c:pt>
                <c:pt idx="27119">
                  <c:v>6.0070000000000013E-4</c:v>
                </c:pt>
                <c:pt idx="27120">
                  <c:v>6.0900000000000017E-4</c:v>
                </c:pt>
                <c:pt idx="27121">
                  <c:v>6.1087000000000012E-4</c:v>
                </c:pt>
                <c:pt idx="27122">
                  <c:v>5.9965000000000018E-4</c:v>
                </c:pt>
                <c:pt idx="27123">
                  <c:v>6.0579000000000004E-4</c:v>
                </c:pt>
                <c:pt idx="27124">
                  <c:v>6.0027000000000008E-4</c:v>
                </c:pt>
                <c:pt idx="27125">
                  <c:v>6.065100000000001E-4</c:v>
                </c:pt>
                <c:pt idx="27126">
                  <c:v>6.0526000000000015E-4</c:v>
                </c:pt>
                <c:pt idx="27127">
                  <c:v>6.0713000000000021E-4</c:v>
                </c:pt>
                <c:pt idx="27128">
                  <c:v>6.0277000000000009E-4</c:v>
                </c:pt>
                <c:pt idx="27129">
                  <c:v>6.0960000000000007E-4</c:v>
                </c:pt>
                <c:pt idx="27130">
                  <c:v>6.1025000000000001E-4</c:v>
                </c:pt>
                <c:pt idx="27131">
                  <c:v>6.1149999999999996E-4</c:v>
                </c:pt>
                <c:pt idx="27132">
                  <c:v>6.1399000000000013E-4</c:v>
                </c:pt>
                <c:pt idx="27133">
                  <c:v>6.0588000000000016E-4</c:v>
                </c:pt>
                <c:pt idx="27134">
                  <c:v>6.1087000000000012E-4</c:v>
                </c:pt>
                <c:pt idx="27135">
                  <c:v>5.9943000000000008E-4</c:v>
                </c:pt>
                <c:pt idx="27136">
                  <c:v>5.9840000000000013E-4</c:v>
                </c:pt>
                <c:pt idx="27137">
                  <c:v>5.9180000000000007E-4</c:v>
                </c:pt>
                <c:pt idx="27138">
                  <c:v>6.0833000000000013E-4</c:v>
                </c:pt>
                <c:pt idx="27139">
                  <c:v>6.0152000000000014E-4</c:v>
                </c:pt>
                <c:pt idx="27140">
                  <c:v>6.0775000000000011E-4</c:v>
                </c:pt>
                <c:pt idx="27141">
                  <c:v>5.9216000000000021E-4</c:v>
                </c:pt>
                <c:pt idx="27142">
                  <c:v>6.1342000000000026E-4</c:v>
                </c:pt>
                <c:pt idx="27143">
                  <c:v>6.1087000000000012E-4</c:v>
                </c:pt>
                <c:pt idx="27144">
                  <c:v>6.0900000000000017E-4</c:v>
                </c:pt>
                <c:pt idx="27145">
                  <c:v>5.8671000000000005E-4</c:v>
                </c:pt>
                <c:pt idx="27146">
                  <c:v>6.0089000000000008E-4</c:v>
                </c:pt>
                <c:pt idx="27147">
                  <c:v>6.1087000000000012E-4</c:v>
                </c:pt>
                <c:pt idx="27148">
                  <c:v>6.5079000000000016E-4</c:v>
                </c:pt>
                <c:pt idx="27149">
                  <c:v>6.1461000000000013E-4</c:v>
                </c:pt>
                <c:pt idx="27150">
                  <c:v>6.140500000000001E-4</c:v>
                </c:pt>
                <c:pt idx="27151">
                  <c:v>6.1025000000000001E-4</c:v>
                </c:pt>
                <c:pt idx="27152">
                  <c:v>6.0133000000000018E-4</c:v>
                </c:pt>
                <c:pt idx="27153">
                  <c:v>6.1274000000000007E-4</c:v>
                </c:pt>
                <c:pt idx="27154">
                  <c:v>6.0401000000000009E-4</c:v>
                </c:pt>
                <c:pt idx="27155">
                  <c:v>6.2272000000000011E-4</c:v>
                </c:pt>
                <c:pt idx="27156">
                  <c:v>6.0401000000000009E-4</c:v>
                </c:pt>
                <c:pt idx="27157">
                  <c:v>6.0401000000000009E-4</c:v>
                </c:pt>
                <c:pt idx="27158">
                  <c:v>6.1212000000000007E-4</c:v>
                </c:pt>
                <c:pt idx="27159">
                  <c:v>6.1773000000000015E-4</c:v>
                </c:pt>
                <c:pt idx="27160">
                  <c:v>6.0526000000000015E-4</c:v>
                </c:pt>
                <c:pt idx="27161">
                  <c:v>6.0277000000000009E-4</c:v>
                </c:pt>
                <c:pt idx="27162">
                  <c:v>6.0214000000000014E-4</c:v>
                </c:pt>
                <c:pt idx="27163">
                  <c:v>6.1151E-4</c:v>
                </c:pt>
                <c:pt idx="27164">
                  <c:v>6.1212000000000007E-4</c:v>
                </c:pt>
                <c:pt idx="27165">
                  <c:v>6.0401000000000009E-4</c:v>
                </c:pt>
                <c:pt idx="27166">
                  <c:v>6.1024000000000007E-4</c:v>
                </c:pt>
                <c:pt idx="27167">
                  <c:v>5.9715000000000018E-4</c:v>
                </c:pt>
                <c:pt idx="27168">
                  <c:v>6.0197000000000017E-4</c:v>
                </c:pt>
                <c:pt idx="27169">
                  <c:v>6.0769000000000014E-4</c:v>
                </c:pt>
                <c:pt idx="27170">
                  <c:v>6.1399000000000013E-4</c:v>
                </c:pt>
                <c:pt idx="27171">
                  <c:v>6.0152000000000014E-4</c:v>
                </c:pt>
                <c:pt idx="27172">
                  <c:v>6.0713000000000021E-4</c:v>
                </c:pt>
                <c:pt idx="27173">
                  <c:v>5.9403000000000017E-4</c:v>
                </c:pt>
                <c:pt idx="27174">
                  <c:v>5.9902000000000024E-4</c:v>
                </c:pt>
                <c:pt idx="27175">
                  <c:v>6.1212000000000007E-4</c:v>
                </c:pt>
                <c:pt idx="27176">
                  <c:v>6.0706000000000009E-4</c:v>
                </c:pt>
                <c:pt idx="27177">
                  <c:v>6.0960000000000007E-4</c:v>
                </c:pt>
                <c:pt idx="27178">
                  <c:v>6.0515000000000026E-4</c:v>
                </c:pt>
                <c:pt idx="27179">
                  <c:v>6.0089000000000008E-4</c:v>
                </c:pt>
                <c:pt idx="27180">
                  <c:v>6.0401000000000009E-4</c:v>
                </c:pt>
                <c:pt idx="27181">
                  <c:v>6.0464000000000015E-4</c:v>
                </c:pt>
                <c:pt idx="27182">
                  <c:v>6.1151E-4</c:v>
                </c:pt>
                <c:pt idx="27183">
                  <c:v>6.0401000000000009E-4</c:v>
                </c:pt>
                <c:pt idx="27184">
                  <c:v>5.9943000000000008E-4</c:v>
                </c:pt>
                <c:pt idx="27185">
                  <c:v>5.9778000000000012E-4</c:v>
                </c:pt>
                <c:pt idx="27186">
                  <c:v>6.0027000000000008E-4</c:v>
                </c:pt>
                <c:pt idx="27187">
                  <c:v>6.0214000000000014E-4</c:v>
                </c:pt>
                <c:pt idx="27188">
                  <c:v>6.0261000000000006E-4</c:v>
                </c:pt>
                <c:pt idx="27189">
                  <c:v>6.1025000000000001E-4</c:v>
                </c:pt>
                <c:pt idx="27190">
                  <c:v>6.1025000000000001E-4</c:v>
                </c:pt>
                <c:pt idx="27191">
                  <c:v>6.1399000000000013E-4</c:v>
                </c:pt>
                <c:pt idx="27192">
                  <c:v>6.1532000000000015E-4</c:v>
                </c:pt>
                <c:pt idx="27193">
                  <c:v>6.1773000000000015E-4</c:v>
                </c:pt>
                <c:pt idx="27194">
                  <c:v>6.1087000000000012E-4</c:v>
                </c:pt>
                <c:pt idx="27195">
                  <c:v>6.0896000000000008E-4</c:v>
                </c:pt>
                <c:pt idx="27196">
                  <c:v>6.0775000000000011E-4</c:v>
                </c:pt>
                <c:pt idx="27197">
                  <c:v>6.1773000000000015E-4</c:v>
                </c:pt>
                <c:pt idx="27198">
                  <c:v>6.1214000000000006E-4</c:v>
                </c:pt>
                <c:pt idx="27199">
                  <c:v>5.9902000000000024E-4</c:v>
                </c:pt>
                <c:pt idx="27200">
                  <c:v>5.9840000000000013E-4</c:v>
                </c:pt>
                <c:pt idx="27201">
                  <c:v>5.8904000000000009E-4</c:v>
                </c:pt>
                <c:pt idx="27202">
                  <c:v>6.1649000000000003E-4</c:v>
                </c:pt>
                <c:pt idx="27203">
                  <c:v>6.0401000000000009E-4</c:v>
                </c:pt>
                <c:pt idx="27204">
                  <c:v>6.0152000000000014E-4</c:v>
                </c:pt>
                <c:pt idx="27205">
                  <c:v>6.0775000000000011E-4</c:v>
                </c:pt>
                <c:pt idx="27206">
                  <c:v>6.0713000000000021E-4</c:v>
                </c:pt>
                <c:pt idx="27207">
                  <c:v>6.0027000000000008E-4</c:v>
                </c:pt>
                <c:pt idx="27208">
                  <c:v>6.0713000000000021E-4</c:v>
                </c:pt>
                <c:pt idx="27209">
                  <c:v>6.0706000000000009E-4</c:v>
                </c:pt>
                <c:pt idx="27210">
                  <c:v>6.0769000000000014E-4</c:v>
                </c:pt>
                <c:pt idx="27211">
                  <c:v>5.9879000000000009E-4</c:v>
                </c:pt>
                <c:pt idx="27212">
                  <c:v>5.9778000000000012E-4</c:v>
                </c:pt>
                <c:pt idx="27213">
                  <c:v>6.1025000000000001E-4</c:v>
                </c:pt>
                <c:pt idx="27214">
                  <c:v>6.0579000000000004E-4</c:v>
                </c:pt>
                <c:pt idx="27215">
                  <c:v>6.0963000000000011E-4</c:v>
                </c:pt>
                <c:pt idx="27216">
                  <c:v>6.065100000000001E-4</c:v>
                </c:pt>
                <c:pt idx="27217">
                  <c:v>6.0641999999999998E-4</c:v>
                </c:pt>
                <c:pt idx="27218">
                  <c:v>6.1649000000000003E-4</c:v>
                </c:pt>
                <c:pt idx="27219">
                  <c:v>6.0833000000000013E-4</c:v>
                </c:pt>
                <c:pt idx="27220">
                  <c:v>6.0588000000000016E-4</c:v>
                </c:pt>
                <c:pt idx="27221">
                  <c:v>6.0277000000000009E-4</c:v>
                </c:pt>
                <c:pt idx="27222">
                  <c:v>5.9965000000000018E-4</c:v>
                </c:pt>
                <c:pt idx="27223">
                  <c:v>6.1212000000000007E-4</c:v>
                </c:pt>
                <c:pt idx="27224">
                  <c:v>5.7208000000000009E-4</c:v>
                </c:pt>
                <c:pt idx="27225">
                  <c:v>6.0896000000000008E-4</c:v>
                </c:pt>
                <c:pt idx="27226">
                  <c:v>6.0838000000000027E-4</c:v>
                </c:pt>
                <c:pt idx="27227">
                  <c:v>6.0833000000000013E-4</c:v>
                </c:pt>
                <c:pt idx="27228">
                  <c:v>6.065100000000001E-4</c:v>
                </c:pt>
                <c:pt idx="27229">
                  <c:v>6.0324000000000011E-4</c:v>
                </c:pt>
                <c:pt idx="27230">
                  <c:v>5.9965000000000018E-4</c:v>
                </c:pt>
                <c:pt idx="27231">
                  <c:v>6.0324000000000011E-4</c:v>
                </c:pt>
                <c:pt idx="27232">
                  <c:v>6.0775000000000011E-4</c:v>
                </c:pt>
                <c:pt idx="27233">
                  <c:v>6.0261000000000006E-4</c:v>
                </c:pt>
                <c:pt idx="27234">
                  <c:v>6.0401000000000009E-4</c:v>
                </c:pt>
                <c:pt idx="27235">
                  <c:v>6.0526000000000015E-4</c:v>
                </c:pt>
                <c:pt idx="27236">
                  <c:v>6.0713000000000021E-4</c:v>
                </c:pt>
                <c:pt idx="27237">
                  <c:v>5.9715000000000018E-4</c:v>
                </c:pt>
                <c:pt idx="27238">
                  <c:v>6.0324000000000011E-4</c:v>
                </c:pt>
                <c:pt idx="27239">
                  <c:v>5.9902000000000024E-4</c:v>
                </c:pt>
                <c:pt idx="27240">
                  <c:v>5.9879000000000009E-4</c:v>
                </c:pt>
                <c:pt idx="27241">
                  <c:v>5.9528000000000011E-4</c:v>
                </c:pt>
                <c:pt idx="27242">
                  <c:v>6.1461000000000013E-4</c:v>
                </c:pt>
                <c:pt idx="27243">
                  <c:v>6.0451000000000016E-4</c:v>
                </c:pt>
                <c:pt idx="27244">
                  <c:v>6.0089000000000008E-4</c:v>
                </c:pt>
                <c:pt idx="27245">
                  <c:v>6.0401000000000009E-4</c:v>
                </c:pt>
                <c:pt idx="27246">
                  <c:v>6.0070000000000013E-4</c:v>
                </c:pt>
                <c:pt idx="27247">
                  <c:v>6.0838000000000027E-4</c:v>
                </c:pt>
                <c:pt idx="27248">
                  <c:v>6.0526000000000015E-4</c:v>
                </c:pt>
                <c:pt idx="27249">
                  <c:v>6.0900000000000017E-4</c:v>
                </c:pt>
                <c:pt idx="27250">
                  <c:v>6.1278000000000005E-4</c:v>
                </c:pt>
                <c:pt idx="27251">
                  <c:v>6.0152000000000014E-4</c:v>
                </c:pt>
                <c:pt idx="27252">
                  <c:v>6.0526000000000015E-4</c:v>
                </c:pt>
                <c:pt idx="27253">
                  <c:v>6.0900000000000017E-4</c:v>
                </c:pt>
                <c:pt idx="27254">
                  <c:v>5.909200000000002E-4</c:v>
                </c:pt>
                <c:pt idx="27255">
                  <c:v>5.9752000000000026E-4</c:v>
                </c:pt>
                <c:pt idx="27256">
                  <c:v>5.9715000000000018E-4</c:v>
                </c:pt>
                <c:pt idx="27257">
                  <c:v>6.0324000000000011E-4</c:v>
                </c:pt>
                <c:pt idx="27258">
                  <c:v>6.0526000000000015E-4</c:v>
                </c:pt>
                <c:pt idx="27259">
                  <c:v>5.9590000000000023E-4</c:v>
                </c:pt>
                <c:pt idx="27260">
                  <c:v>5.9279000000000016E-4</c:v>
                </c:pt>
                <c:pt idx="27261">
                  <c:v>5.9965000000000018E-4</c:v>
                </c:pt>
                <c:pt idx="27262">
                  <c:v>5.9653000000000017E-4</c:v>
                </c:pt>
                <c:pt idx="27263">
                  <c:v>6.065100000000001E-4</c:v>
                </c:pt>
                <c:pt idx="27264">
                  <c:v>6.0775000000000011E-4</c:v>
                </c:pt>
                <c:pt idx="27265">
                  <c:v>6.0526000000000015E-4</c:v>
                </c:pt>
                <c:pt idx="27266">
                  <c:v>6.0769000000000014E-4</c:v>
                </c:pt>
                <c:pt idx="27267">
                  <c:v>5.9653000000000017E-4</c:v>
                </c:pt>
                <c:pt idx="27268">
                  <c:v>6.0006000000000013E-4</c:v>
                </c:pt>
                <c:pt idx="27269">
                  <c:v>6.1586000000000008E-4</c:v>
                </c:pt>
                <c:pt idx="27270">
                  <c:v>5.9715000000000018E-4</c:v>
                </c:pt>
                <c:pt idx="27271">
                  <c:v>5.9653000000000017E-4</c:v>
                </c:pt>
                <c:pt idx="27272">
                  <c:v>6.1024000000000007E-4</c:v>
                </c:pt>
                <c:pt idx="27273">
                  <c:v>5.8904000000000009E-4</c:v>
                </c:pt>
                <c:pt idx="27274">
                  <c:v>6.0339000000000009E-4</c:v>
                </c:pt>
                <c:pt idx="27275">
                  <c:v>6.0261000000000006E-4</c:v>
                </c:pt>
                <c:pt idx="27276">
                  <c:v>6.0324000000000011E-4</c:v>
                </c:pt>
                <c:pt idx="27277">
                  <c:v>5.9902000000000024E-4</c:v>
                </c:pt>
                <c:pt idx="27278">
                  <c:v>6.0089000000000008E-4</c:v>
                </c:pt>
                <c:pt idx="27279">
                  <c:v>6.0401000000000009E-4</c:v>
                </c:pt>
                <c:pt idx="27280">
                  <c:v>6.0089000000000008E-4</c:v>
                </c:pt>
                <c:pt idx="27281">
                  <c:v>6.0339000000000009E-4</c:v>
                </c:pt>
                <c:pt idx="27282">
                  <c:v>6.0214000000000014E-4</c:v>
                </c:pt>
                <c:pt idx="27283">
                  <c:v>6.0515000000000026E-4</c:v>
                </c:pt>
                <c:pt idx="27284">
                  <c:v>6.0339000000000009E-4</c:v>
                </c:pt>
                <c:pt idx="27285">
                  <c:v>5.9653000000000017E-4</c:v>
                </c:pt>
                <c:pt idx="27286">
                  <c:v>5.9561000000000011E-4</c:v>
                </c:pt>
                <c:pt idx="27287">
                  <c:v>5.9943000000000008E-4</c:v>
                </c:pt>
                <c:pt idx="27288">
                  <c:v>6.0339000000000009E-4</c:v>
                </c:pt>
                <c:pt idx="27289">
                  <c:v>6.0401000000000009E-4</c:v>
                </c:pt>
                <c:pt idx="27290">
                  <c:v>5.9965000000000018E-4</c:v>
                </c:pt>
                <c:pt idx="27291">
                  <c:v>5.9840000000000013E-4</c:v>
                </c:pt>
                <c:pt idx="27292">
                  <c:v>5.9840000000000013E-4</c:v>
                </c:pt>
                <c:pt idx="27293">
                  <c:v>5.9370000000000017E-4</c:v>
                </c:pt>
                <c:pt idx="27294">
                  <c:v>5.915400000000001E-4</c:v>
                </c:pt>
                <c:pt idx="27295">
                  <c:v>6.0401000000000009E-4</c:v>
                </c:pt>
                <c:pt idx="27296">
                  <c:v>6.0515000000000026E-4</c:v>
                </c:pt>
                <c:pt idx="27297">
                  <c:v>5.9778000000000012E-4</c:v>
                </c:pt>
                <c:pt idx="27298">
                  <c:v>6.1087000000000012E-4</c:v>
                </c:pt>
                <c:pt idx="27299">
                  <c:v>5.9434000000000017E-4</c:v>
                </c:pt>
                <c:pt idx="27300">
                  <c:v>6.0526000000000015E-4</c:v>
                </c:pt>
                <c:pt idx="27301">
                  <c:v>6.0277000000000009E-4</c:v>
                </c:pt>
                <c:pt idx="27302">
                  <c:v>5.9879000000000009E-4</c:v>
                </c:pt>
                <c:pt idx="27303">
                  <c:v>6.1151E-4</c:v>
                </c:pt>
                <c:pt idx="27304">
                  <c:v>6.1025000000000001E-4</c:v>
                </c:pt>
                <c:pt idx="27305">
                  <c:v>6.0152000000000014E-4</c:v>
                </c:pt>
                <c:pt idx="27306">
                  <c:v>6.0838000000000027E-4</c:v>
                </c:pt>
                <c:pt idx="27307">
                  <c:v>6.0464000000000015E-4</c:v>
                </c:pt>
                <c:pt idx="27308">
                  <c:v>6.0197000000000017E-4</c:v>
                </c:pt>
                <c:pt idx="27309">
                  <c:v>6.1337000000000013E-4</c:v>
                </c:pt>
                <c:pt idx="27310">
                  <c:v>6.0769000000000014E-4</c:v>
                </c:pt>
                <c:pt idx="27311">
                  <c:v>6.0588000000000016E-4</c:v>
                </c:pt>
                <c:pt idx="27312">
                  <c:v>6.1461000000000013E-4</c:v>
                </c:pt>
                <c:pt idx="27313">
                  <c:v>5.915400000000001E-4</c:v>
                </c:pt>
                <c:pt idx="27314">
                  <c:v>6.0451000000000016E-4</c:v>
                </c:pt>
                <c:pt idx="27315">
                  <c:v>5.9778000000000012E-4</c:v>
                </c:pt>
                <c:pt idx="27316">
                  <c:v>5.9778000000000012E-4</c:v>
                </c:pt>
                <c:pt idx="27317">
                  <c:v>6.0769000000000014E-4</c:v>
                </c:pt>
                <c:pt idx="27318">
                  <c:v>6.1024000000000007E-4</c:v>
                </c:pt>
                <c:pt idx="27319">
                  <c:v>6.0515000000000026E-4</c:v>
                </c:pt>
                <c:pt idx="27320">
                  <c:v>6.0588000000000016E-4</c:v>
                </c:pt>
                <c:pt idx="27321">
                  <c:v>6.0900000000000017E-4</c:v>
                </c:pt>
                <c:pt idx="27322">
                  <c:v>6.0339000000000009E-4</c:v>
                </c:pt>
                <c:pt idx="27323">
                  <c:v>6.0401000000000009E-4</c:v>
                </c:pt>
                <c:pt idx="27324">
                  <c:v>6.0464000000000015E-4</c:v>
                </c:pt>
                <c:pt idx="27325">
                  <c:v>5.9279000000000016E-4</c:v>
                </c:pt>
                <c:pt idx="27326">
                  <c:v>6.0838000000000027E-4</c:v>
                </c:pt>
                <c:pt idx="27327">
                  <c:v>5.9965000000000018E-4</c:v>
                </c:pt>
                <c:pt idx="27328">
                  <c:v>6.0006000000000013E-4</c:v>
                </c:pt>
                <c:pt idx="27329">
                  <c:v>6.0713000000000021E-4</c:v>
                </c:pt>
                <c:pt idx="27330">
                  <c:v>6.1337000000000013E-4</c:v>
                </c:pt>
                <c:pt idx="27331">
                  <c:v>6.1212000000000007E-4</c:v>
                </c:pt>
                <c:pt idx="27332">
                  <c:v>6.0261000000000006E-4</c:v>
                </c:pt>
                <c:pt idx="27333">
                  <c:v>6.0464000000000015E-4</c:v>
                </c:pt>
                <c:pt idx="27334">
                  <c:v>6.0152000000000014E-4</c:v>
                </c:pt>
                <c:pt idx="27335">
                  <c:v>5.9528000000000011E-4</c:v>
                </c:pt>
                <c:pt idx="27336">
                  <c:v>5.9943000000000008E-4</c:v>
                </c:pt>
                <c:pt idx="27337">
                  <c:v>5.9279000000000016E-4</c:v>
                </c:pt>
                <c:pt idx="27338">
                  <c:v>5.8468000000000018E-4</c:v>
                </c:pt>
                <c:pt idx="27339">
                  <c:v>5.8967000000000015E-4</c:v>
                </c:pt>
                <c:pt idx="27340">
                  <c:v>6.0451000000000016E-4</c:v>
                </c:pt>
                <c:pt idx="27341">
                  <c:v>6.0713000000000021E-4</c:v>
                </c:pt>
                <c:pt idx="27342">
                  <c:v>6.0896000000000008E-4</c:v>
                </c:pt>
                <c:pt idx="27343">
                  <c:v>6.1524000000000008E-4</c:v>
                </c:pt>
                <c:pt idx="27344">
                  <c:v>6.0775000000000011E-4</c:v>
                </c:pt>
                <c:pt idx="27345">
                  <c:v>6.0963000000000011E-4</c:v>
                </c:pt>
                <c:pt idx="27346">
                  <c:v>6.1212000000000007E-4</c:v>
                </c:pt>
                <c:pt idx="27347">
                  <c:v>6.0641999999999998E-4</c:v>
                </c:pt>
                <c:pt idx="27348">
                  <c:v>5.9902000000000024E-4</c:v>
                </c:pt>
                <c:pt idx="27349">
                  <c:v>6.0324000000000011E-4</c:v>
                </c:pt>
                <c:pt idx="27350">
                  <c:v>5.9778000000000012E-4</c:v>
                </c:pt>
                <c:pt idx="27351">
                  <c:v>6.0214000000000014E-4</c:v>
                </c:pt>
                <c:pt idx="27352">
                  <c:v>6.0464000000000015E-4</c:v>
                </c:pt>
                <c:pt idx="27353">
                  <c:v>6.0588000000000016E-4</c:v>
                </c:pt>
                <c:pt idx="27354">
                  <c:v>6.1087000000000012E-4</c:v>
                </c:pt>
                <c:pt idx="27355">
                  <c:v>6.1586000000000008E-4</c:v>
                </c:pt>
                <c:pt idx="27356">
                  <c:v>6.0838000000000027E-4</c:v>
                </c:pt>
                <c:pt idx="27357">
                  <c:v>5.9590000000000023E-4</c:v>
                </c:pt>
                <c:pt idx="27358">
                  <c:v>6.0713000000000021E-4</c:v>
                </c:pt>
                <c:pt idx="27359">
                  <c:v>6.1149999999999996E-4</c:v>
                </c:pt>
                <c:pt idx="27360">
                  <c:v>6.0152000000000014E-4</c:v>
                </c:pt>
                <c:pt idx="27361">
                  <c:v>5.9653000000000017E-4</c:v>
                </c:pt>
                <c:pt idx="27362">
                  <c:v>6.0896000000000008E-4</c:v>
                </c:pt>
                <c:pt idx="27363">
                  <c:v>6.0451000000000016E-4</c:v>
                </c:pt>
                <c:pt idx="27364">
                  <c:v>6.0588000000000016E-4</c:v>
                </c:pt>
                <c:pt idx="27365">
                  <c:v>6.0214000000000014E-4</c:v>
                </c:pt>
                <c:pt idx="27366">
                  <c:v>6.0401000000000009E-4</c:v>
                </c:pt>
                <c:pt idx="27367">
                  <c:v>5.9965000000000018E-4</c:v>
                </c:pt>
                <c:pt idx="27368">
                  <c:v>6.0388000000000011E-4</c:v>
                </c:pt>
                <c:pt idx="27369">
                  <c:v>5.9403000000000017E-4</c:v>
                </c:pt>
                <c:pt idx="27370">
                  <c:v>6.065100000000001E-4</c:v>
                </c:pt>
                <c:pt idx="27371">
                  <c:v>6.0641999999999998E-4</c:v>
                </c:pt>
                <c:pt idx="27372">
                  <c:v>6.0214000000000014E-4</c:v>
                </c:pt>
                <c:pt idx="27373">
                  <c:v>6.0963000000000011E-4</c:v>
                </c:pt>
                <c:pt idx="27374">
                  <c:v>6.0277000000000009E-4</c:v>
                </c:pt>
                <c:pt idx="27375">
                  <c:v>6.0401000000000009E-4</c:v>
                </c:pt>
                <c:pt idx="27376">
                  <c:v>6.0214000000000014E-4</c:v>
                </c:pt>
                <c:pt idx="27377">
                  <c:v>5.9752000000000026E-4</c:v>
                </c:pt>
                <c:pt idx="27378">
                  <c:v>5.9840000000000013E-4</c:v>
                </c:pt>
                <c:pt idx="27379">
                  <c:v>5.8780000000000008E-4</c:v>
                </c:pt>
                <c:pt idx="27380">
                  <c:v>5.9715000000000018E-4</c:v>
                </c:pt>
                <c:pt idx="27381">
                  <c:v>6.0388000000000011E-4</c:v>
                </c:pt>
                <c:pt idx="27382">
                  <c:v>6.0027000000000008E-4</c:v>
                </c:pt>
                <c:pt idx="27383">
                  <c:v>6.0197000000000017E-4</c:v>
                </c:pt>
                <c:pt idx="27384">
                  <c:v>6.0089000000000008E-4</c:v>
                </c:pt>
                <c:pt idx="27385">
                  <c:v>5.9840000000000013E-4</c:v>
                </c:pt>
                <c:pt idx="27386">
                  <c:v>5.9029000000000015E-4</c:v>
                </c:pt>
                <c:pt idx="27387">
                  <c:v>6.0526000000000015E-4</c:v>
                </c:pt>
                <c:pt idx="27388">
                  <c:v>5.8925000000000004E-4</c:v>
                </c:pt>
                <c:pt idx="27389">
                  <c:v>6.0838000000000027E-4</c:v>
                </c:pt>
                <c:pt idx="27390">
                  <c:v>5.9307000000000023E-4</c:v>
                </c:pt>
                <c:pt idx="27391">
                  <c:v>5.9590000000000023E-4</c:v>
                </c:pt>
                <c:pt idx="27392">
                  <c:v>6.0133000000000018E-4</c:v>
                </c:pt>
                <c:pt idx="27393">
                  <c:v>5.9902000000000024E-4</c:v>
                </c:pt>
                <c:pt idx="27394">
                  <c:v>6.065100000000001E-4</c:v>
                </c:pt>
                <c:pt idx="27395">
                  <c:v>6.0526000000000015E-4</c:v>
                </c:pt>
                <c:pt idx="27396">
                  <c:v>6.0214000000000014E-4</c:v>
                </c:pt>
                <c:pt idx="27397">
                  <c:v>6.0324000000000011E-4</c:v>
                </c:pt>
                <c:pt idx="27398">
                  <c:v>5.9466000000000022E-4</c:v>
                </c:pt>
                <c:pt idx="27399">
                  <c:v>5.9965000000000018E-4</c:v>
                </c:pt>
                <c:pt idx="27400">
                  <c:v>6.0588000000000016E-4</c:v>
                </c:pt>
                <c:pt idx="27401">
                  <c:v>6.0451000000000016E-4</c:v>
                </c:pt>
                <c:pt idx="27402">
                  <c:v>5.9902000000000024E-4</c:v>
                </c:pt>
                <c:pt idx="27403">
                  <c:v>6.065100000000001E-4</c:v>
                </c:pt>
                <c:pt idx="27404">
                  <c:v>6.0526000000000015E-4</c:v>
                </c:pt>
                <c:pt idx="27405">
                  <c:v>6.0526000000000015E-4</c:v>
                </c:pt>
                <c:pt idx="27406">
                  <c:v>5.9370000000000017E-4</c:v>
                </c:pt>
                <c:pt idx="27407">
                  <c:v>5.9341000000000016E-4</c:v>
                </c:pt>
                <c:pt idx="27408">
                  <c:v>5.9653000000000017E-4</c:v>
                </c:pt>
                <c:pt idx="27409">
                  <c:v>6.0769000000000014E-4</c:v>
                </c:pt>
                <c:pt idx="27410">
                  <c:v>6.0579000000000004E-4</c:v>
                </c:pt>
                <c:pt idx="27411">
                  <c:v>6.0152000000000014E-4</c:v>
                </c:pt>
                <c:pt idx="27412">
                  <c:v>6.0339000000000009E-4</c:v>
                </c:pt>
                <c:pt idx="27413">
                  <c:v>6.0388000000000011E-4</c:v>
                </c:pt>
                <c:pt idx="27414">
                  <c:v>6.0900000000000017E-4</c:v>
                </c:pt>
                <c:pt idx="27415">
                  <c:v>5.9715000000000018E-4</c:v>
                </c:pt>
                <c:pt idx="27416">
                  <c:v>6.0706000000000009E-4</c:v>
                </c:pt>
                <c:pt idx="27417">
                  <c:v>6.065100000000001E-4</c:v>
                </c:pt>
                <c:pt idx="27418">
                  <c:v>5.9688000000000026E-4</c:v>
                </c:pt>
                <c:pt idx="27419">
                  <c:v>6.0579000000000004E-4</c:v>
                </c:pt>
                <c:pt idx="27420">
                  <c:v>6.0277000000000009E-4</c:v>
                </c:pt>
                <c:pt idx="27421">
                  <c:v>6.0339000000000009E-4</c:v>
                </c:pt>
                <c:pt idx="27422">
                  <c:v>5.9902000000000024E-4</c:v>
                </c:pt>
                <c:pt idx="27423">
                  <c:v>5.9653000000000017E-4</c:v>
                </c:pt>
                <c:pt idx="27424">
                  <c:v>5.9965000000000018E-4</c:v>
                </c:pt>
                <c:pt idx="27425">
                  <c:v>5.8593000000000013E-4</c:v>
                </c:pt>
                <c:pt idx="27426">
                  <c:v>6.0277000000000009E-4</c:v>
                </c:pt>
                <c:pt idx="27427">
                  <c:v>5.9688000000000026E-4</c:v>
                </c:pt>
                <c:pt idx="27428">
                  <c:v>6.0579000000000004E-4</c:v>
                </c:pt>
                <c:pt idx="27429">
                  <c:v>6.1149999999999996E-4</c:v>
                </c:pt>
                <c:pt idx="27430">
                  <c:v>5.9778000000000012E-4</c:v>
                </c:pt>
                <c:pt idx="27431">
                  <c:v>6.0261000000000006E-4</c:v>
                </c:pt>
                <c:pt idx="27432">
                  <c:v>6.0464000000000015E-4</c:v>
                </c:pt>
                <c:pt idx="27433">
                  <c:v>5.9403000000000017E-4</c:v>
                </c:pt>
                <c:pt idx="27434">
                  <c:v>5.9466000000000022E-4</c:v>
                </c:pt>
                <c:pt idx="27435">
                  <c:v>5.9688000000000026E-4</c:v>
                </c:pt>
                <c:pt idx="27436">
                  <c:v>5.9528000000000011E-4</c:v>
                </c:pt>
                <c:pt idx="27437">
                  <c:v>5.8717000000000014E-4</c:v>
                </c:pt>
                <c:pt idx="27438">
                  <c:v>6.0089000000000008E-4</c:v>
                </c:pt>
                <c:pt idx="27439">
                  <c:v>6.0401000000000009E-4</c:v>
                </c:pt>
                <c:pt idx="27440">
                  <c:v>6.0769000000000014E-4</c:v>
                </c:pt>
                <c:pt idx="27441">
                  <c:v>6.0588000000000016E-4</c:v>
                </c:pt>
                <c:pt idx="27442">
                  <c:v>6.065100000000001E-4</c:v>
                </c:pt>
                <c:pt idx="27443">
                  <c:v>6.0214000000000014E-4</c:v>
                </c:pt>
                <c:pt idx="27444">
                  <c:v>6.0464000000000015E-4</c:v>
                </c:pt>
                <c:pt idx="27445">
                  <c:v>6.0775000000000011E-4</c:v>
                </c:pt>
                <c:pt idx="27446">
                  <c:v>6.0401000000000009E-4</c:v>
                </c:pt>
                <c:pt idx="27447">
                  <c:v>5.9528000000000011E-4</c:v>
                </c:pt>
                <c:pt idx="27448">
                  <c:v>6.0027000000000008E-4</c:v>
                </c:pt>
                <c:pt idx="27449">
                  <c:v>6.0588000000000016E-4</c:v>
                </c:pt>
                <c:pt idx="27450">
                  <c:v>6.0152000000000014E-4</c:v>
                </c:pt>
                <c:pt idx="27451">
                  <c:v>6.0960000000000007E-4</c:v>
                </c:pt>
                <c:pt idx="27452">
                  <c:v>6.0451000000000016E-4</c:v>
                </c:pt>
                <c:pt idx="27453">
                  <c:v>6.0214000000000014E-4</c:v>
                </c:pt>
                <c:pt idx="27454">
                  <c:v>5.9528000000000011E-4</c:v>
                </c:pt>
                <c:pt idx="27455">
                  <c:v>6.0133000000000018E-4</c:v>
                </c:pt>
                <c:pt idx="27456">
                  <c:v>6.0713000000000021E-4</c:v>
                </c:pt>
                <c:pt idx="27457">
                  <c:v>6.0214000000000014E-4</c:v>
                </c:pt>
                <c:pt idx="27458">
                  <c:v>5.9279000000000016E-4</c:v>
                </c:pt>
                <c:pt idx="27459">
                  <c:v>5.9752000000000026E-4</c:v>
                </c:pt>
                <c:pt idx="27460">
                  <c:v>6.0027000000000008E-4</c:v>
                </c:pt>
                <c:pt idx="27461">
                  <c:v>6.0027000000000008E-4</c:v>
                </c:pt>
                <c:pt idx="27462">
                  <c:v>5.9715000000000018E-4</c:v>
                </c:pt>
                <c:pt idx="27463">
                  <c:v>6.065100000000001E-4</c:v>
                </c:pt>
                <c:pt idx="27464">
                  <c:v>5.9434000000000017E-4</c:v>
                </c:pt>
                <c:pt idx="27465">
                  <c:v>6.0526000000000015E-4</c:v>
                </c:pt>
                <c:pt idx="27466">
                  <c:v>6.0214000000000014E-4</c:v>
                </c:pt>
                <c:pt idx="27467">
                  <c:v>6.0214000000000014E-4</c:v>
                </c:pt>
                <c:pt idx="27468">
                  <c:v>5.981500000000002E-4</c:v>
                </c:pt>
                <c:pt idx="27469">
                  <c:v>6.0277000000000009E-4</c:v>
                </c:pt>
                <c:pt idx="27470">
                  <c:v>6.0579000000000004E-4</c:v>
                </c:pt>
                <c:pt idx="27471">
                  <c:v>5.9965000000000018E-4</c:v>
                </c:pt>
                <c:pt idx="27472">
                  <c:v>5.9902000000000024E-4</c:v>
                </c:pt>
                <c:pt idx="27473">
                  <c:v>5.9403000000000017E-4</c:v>
                </c:pt>
                <c:pt idx="27474">
                  <c:v>6.0197000000000017E-4</c:v>
                </c:pt>
                <c:pt idx="27475">
                  <c:v>5.9216000000000021E-4</c:v>
                </c:pt>
                <c:pt idx="27476">
                  <c:v>6.0775000000000011E-4</c:v>
                </c:pt>
                <c:pt idx="27477">
                  <c:v>5.8989000000000003E-4</c:v>
                </c:pt>
                <c:pt idx="27478">
                  <c:v>6.0089000000000008E-4</c:v>
                </c:pt>
                <c:pt idx="27479">
                  <c:v>6.490300000000002E-4</c:v>
                </c:pt>
                <c:pt idx="27480">
                  <c:v>6.1025000000000001E-4</c:v>
                </c:pt>
                <c:pt idx="27481">
                  <c:v>5.6827000000000006E-4</c:v>
                </c:pt>
                <c:pt idx="27482">
                  <c:v>5.9216000000000021E-4</c:v>
                </c:pt>
                <c:pt idx="27483">
                  <c:v>5.9279000000000016E-4</c:v>
                </c:pt>
                <c:pt idx="27484">
                  <c:v>6.0027000000000008E-4</c:v>
                </c:pt>
                <c:pt idx="27485">
                  <c:v>5.9902000000000024E-4</c:v>
                </c:pt>
                <c:pt idx="27486">
                  <c:v>5.8967000000000015E-4</c:v>
                </c:pt>
                <c:pt idx="27487">
                  <c:v>5.9434000000000017E-4</c:v>
                </c:pt>
                <c:pt idx="27488">
                  <c:v>6.0027000000000008E-4</c:v>
                </c:pt>
                <c:pt idx="27489">
                  <c:v>5.9840000000000013E-4</c:v>
                </c:pt>
                <c:pt idx="27490">
                  <c:v>6.0464000000000015E-4</c:v>
                </c:pt>
                <c:pt idx="27491">
                  <c:v>5.9715000000000018E-4</c:v>
                </c:pt>
                <c:pt idx="27492">
                  <c:v>6.0006000000000013E-4</c:v>
                </c:pt>
                <c:pt idx="27493">
                  <c:v>5.9715000000000018E-4</c:v>
                </c:pt>
                <c:pt idx="27494">
                  <c:v>5.8967000000000015E-4</c:v>
                </c:pt>
                <c:pt idx="27495">
                  <c:v>5.9498000000000027E-4</c:v>
                </c:pt>
                <c:pt idx="27496">
                  <c:v>5.9965000000000018E-4</c:v>
                </c:pt>
                <c:pt idx="27497">
                  <c:v>5.9965000000000018E-4</c:v>
                </c:pt>
                <c:pt idx="27498">
                  <c:v>5.9403000000000017E-4</c:v>
                </c:pt>
                <c:pt idx="27499">
                  <c:v>5.8904000000000009E-4</c:v>
                </c:pt>
                <c:pt idx="27500">
                  <c:v>5.9498000000000027E-4</c:v>
                </c:pt>
                <c:pt idx="27501">
                  <c:v>6.0588000000000016E-4</c:v>
                </c:pt>
                <c:pt idx="27502">
                  <c:v>5.9279000000000016E-4</c:v>
                </c:pt>
                <c:pt idx="27503">
                  <c:v>5.9840000000000013E-4</c:v>
                </c:pt>
                <c:pt idx="27504">
                  <c:v>5.9752000000000026E-4</c:v>
                </c:pt>
                <c:pt idx="27505">
                  <c:v>6.0214000000000014E-4</c:v>
                </c:pt>
                <c:pt idx="27506">
                  <c:v>6.0152000000000014E-4</c:v>
                </c:pt>
                <c:pt idx="27507">
                  <c:v>6.0089000000000008E-4</c:v>
                </c:pt>
                <c:pt idx="27508">
                  <c:v>6.0324000000000011E-4</c:v>
                </c:pt>
                <c:pt idx="27509">
                  <c:v>5.9943000000000008E-4</c:v>
                </c:pt>
                <c:pt idx="27510">
                  <c:v>5.9715000000000018E-4</c:v>
                </c:pt>
                <c:pt idx="27511">
                  <c:v>5.981500000000002E-4</c:v>
                </c:pt>
                <c:pt idx="27512">
                  <c:v>6.0464000000000015E-4</c:v>
                </c:pt>
                <c:pt idx="27513">
                  <c:v>5.9943000000000008E-4</c:v>
                </c:pt>
                <c:pt idx="27514">
                  <c:v>6.0526000000000015E-4</c:v>
                </c:pt>
                <c:pt idx="27515">
                  <c:v>5.9840000000000013E-4</c:v>
                </c:pt>
                <c:pt idx="27516">
                  <c:v>5.9778000000000012E-4</c:v>
                </c:pt>
                <c:pt idx="27517">
                  <c:v>5.9528000000000011E-4</c:v>
                </c:pt>
                <c:pt idx="27518">
                  <c:v>6.0900000000000017E-4</c:v>
                </c:pt>
                <c:pt idx="27519">
                  <c:v>6.0197000000000017E-4</c:v>
                </c:pt>
                <c:pt idx="27520">
                  <c:v>6.0277000000000009E-4</c:v>
                </c:pt>
                <c:pt idx="27521">
                  <c:v>5.9466000000000022E-4</c:v>
                </c:pt>
                <c:pt idx="27522">
                  <c:v>5.8841999999999998E-4</c:v>
                </c:pt>
                <c:pt idx="27523">
                  <c:v>6.0579000000000004E-4</c:v>
                </c:pt>
                <c:pt idx="27524">
                  <c:v>5.8841999999999998E-4</c:v>
                </c:pt>
                <c:pt idx="27525">
                  <c:v>5.8218000000000007E-4</c:v>
                </c:pt>
                <c:pt idx="27526">
                  <c:v>5.9466000000000022E-4</c:v>
                </c:pt>
                <c:pt idx="27527">
                  <c:v>5.9752000000000026E-4</c:v>
                </c:pt>
                <c:pt idx="27528">
                  <c:v>6.0277000000000009E-4</c:v>
                </c:pt>
                <c:pt idx="27529">
                  <c:v>6.0401000000000009E-4</c:v>
                </c:pt>
                <c:pt idx="27530">
                  <c:v>6.0401000000000009E-4</c:v>
                </c:pt>
                <c:pt idx="27531">
                  <c:v>5.9279000000000016E-4</c:v>
                </c:pt>
                <c:pt idx="27532">
                  <c:v>5.9528000000000011E-4</c:v>
                </c:pt>
                <c:pt idx="27533">
                  <c:v>5.9653000000000017E-4</c:v>
                </c:pt>
                <c:pt idx="27534">
                  <c:v>5.9688000000000026E-4</c:v>
                </c:pt>
                <c:pt idx="27535">
                  <c:v>6.0214000000000014E-4</c:v>
                </c:pt>
                <c:pt idx="27536">
                  <c:v>5.9243000000000013E-4</c:v>
                </c:pt>
                <c:pt idx="27537">
                  <c:v>5.7221000000000008E-4</c:v>
                </c:pt>
                <c:pt idx="27538">
                  <c:v>6.1337000000000013E-4</c:v>
                </c:pt>
                <c:pt idx="27539">
                  <c:v>6.0027000000000008E-4</c:v>
                </c:pt>
                <c:pt idx="27540">
                  <c:v>5.8862000000000009E-4</c:v>
                </c:pt>
                <c:pt idx="27541">
                  <c:v>5.9590000000000023E-4</c:v>
                </c:pt>
                <c:pt idx="27542">
                  <c:v>6.0089000000000008E-4</c:v>
                </c:pt>
                <c:pt idx="27543">
                  <c:v>5.9466000000000022E-4</c:v>
                </c:pt>
                <c:pt idx="27544">
                  <c:v>5.9279000000000016E-4</c:v>
                </c:pt>
                <c:pt idx="27545">
                  <c:v>6.0838000000000027E-4</c:v>
                </c:pt>
                <c:pt idx="27546">
                  <c:v>6.0401000000000009E-4</c:v>
                </c:pt>
                <c:pt idx="27547">
                  <c:v>5.9902000000000024E-4</c:v>
                </c:pt>
                <c:pt idx="27548">
                  <c:v>6.0515000000000026E-4</c:v>
                </c:pt>
                <c:pt idx="27549">
                  <c:v>5.9466000000000022E-4</c:v>
                </c:pt>
                <c:pt idx="27550">
                  <c:v>6.0197000000000017E-4</c:v>
                </c:pt>
                <c:pt idx="27551">
                  <c:v>6.0579000000000004E-4</c:v>
                </c:pt>
                <c:pt idx="27552">
                  <c:v>5.9902000000000024E-4</c:v>
                </c:pt>
                <c:pt idx="27553">
                  <c:v>5.9715000000000018E-4</c:v>
                </c:pt>
                <c:pt idx="27554">
                  <c:v>5.9590000000000023E-4</c:v>
                </c:pt>
                <c:pt idx="27555">
                  <c:v>5.962500000000001E-4</c:v>
                </c:pt>
                <c:pt idx="27556">
                  <c:v>5.8031000000000011E-4</c:v>
                </c:pt>
                <c:pt idx="27557">
                  <c:v>5.915400000000001E-4</c:v>
                </c:pt>
                <c:pt idx="27558">
                  <c:v>5.8967000000000015E-4</c:v>
                </c:pt>
                <c:pt idx="27559">
                  <c:v>5.915400000000001E-4</c:v>
                </c:pt>
                <c:pt idx="27560">
                  <c:v>5.9902000000000024E-4</c:v>
                </c:pt>
                <c:pt idx="27561">
                  <c:v>5.915400000000001E-4</c:v>
                </c:pt>
                <c:pt idx="27562">
                  <c:v>5.9840000000000013E-4</c:v>
                </c:pt>
                <c:pt idx="27563">
                  <c:v>5.9434000000000017E-4</c:v>
                </c:pt>
                <c:pt idx="27564">
                  <c:v>6.065100000000001E-4</c:v>
                </c:pt>
                <c:pt idx="27565">
                  <c:v>5.9279000000000016E-4</c:v>
                </c:pt>
                <c:pt idx="27566">
                  <c:v>5.9688000000000026E-4</c:v>
                </c:pt>
                <c:pt idx="27567">
                  <c:v>5.9902000000000024E-4</c:v>
                </c:pt>
                <c:pt idx="27568">
                  <c:v>6.0197000000000017E-4</c:v>
                </c:pt>
                <c:pt idx="27569">
                  <c:v>5.9216000000000021E-4</c:v>
                </c:pt>
                <c:pt idx="27570">
                  <c:v>5.9403000000000017E-4</c:v>
                </c:pt>
                <c:pt idx="27571">
                  <c:v>6.0339000000000009E-4</c:v>
                </c:pt>
                <c:pt idx="27572">
                  <c:v>6.0388000000000011E-4</c:v>
                </c:pt>
                <c:pt idx="27573">
                  <c:v>6.065100000000001E-4</c:v>
                </c:pt>
                <c:pt idx="27574">
                  <c:v>5.915400000000001E-4</c:v>
                </c:pt>
                <c:pt idx="27575">
                  <c:v>5.9341000000000016E-4</c:v>
                </c:pt>
                <c:pt idx="27576">
                  <c:v>6.0324000000000011E-4</c:v>
                </c:pt>
                <c:pt idx="27577">
                  <c:v>6.0214000000000014E-4</c:v>
                </c:pt>
                <c:pt idx="27578">
                  <c:v>5.9902000000000024E-4</c:v>
                </c:pt>
                <c:pt idx="27579">
                  <c:v>5.9965000000000018E-4</c:v>
                </c:pt>
                <c:pt idx="27580">
                  <c:v>6.0464000000000015E-4</c:v>
                </c:pt>
                <c:pt idx="27581">
                  <c:v>5.9840000000000013E-4</c:v>
                </c:pt>
                <c:pt idx="27582">
                  <c:v>6.0339000000000009E-4</c:v>
                </c:pt>
                <c:pt idx="27583">
                  <c:v>5.9498000000000027E-4</c:v>
                </c:pt>
                <c:pt idx="27584">
                  <c:v>5.9279000000000016E-4</c:v>
                </c:pt>
                <c:pt idx="27585">
                  <c:v>5.8343000000000012E-4</c:v>
                </c:pt>
                <c:pt idx="27586">
                  <c:v>5.9466000000000022E-4</c:v>
                </c:pt>
                <c:pt idx="27587">
                  <c:v>5.9653000000000017E-4</c:v>
                </c:pt>
                <c:pt idx="27588">
                  <c:v>6.0152000000000014E-4</c:v>
                </c:pt>
                <c:pt idx="27589">
                  <c:v>6.0401000000000009E-4</c:v>
                </c:pt>
                <c:pt idx="27590">
                  <c:v>5.9902000000000024E-4</c:v>
                </c:pt>
                <c:pt idx="27591">
                  <c:v>5.9370000000000017E-4</c:v>
                </c:pt>
                <c:pt idx="27592">
                  <c:v>6.0027000000000008E-4</c:v>
                </c:pt>
                <c:pt idx="27593">
                  <c:v>6.0713000000000021E-4</c:v>
                </c:pt>
                <c:pt idx="27594">
                  <c:v>6.0214000000000014E-4</c:v>
                </c:pt>
                <c:pt idx="27595">
                  <c:v>5.9029000000000015E-4</c:v>
                </c:pt>
                <c:pt idx="27596">
                  <c:v>5.9341000000000016E-4</c:v>
                </c:pt>
                <c:pt idx="27597">
                  <c:v>5.9498000000000027E-4</c:v>
                </c:pt>
                <c:pt idx="27598">
                  <c:v>5.9528000000000011E-4</c:v>
                </c:pt>
                <c:pt idx="27599">
                  <c:v>5.9902000000000024E-4</c:v>
                </c:pt>
                <c:pt idx="27600">
                  <c:v>6.0089000000000008E-4</c:v>
                </c:pt>
                <c:pt idx="27601">
                  <c:v>5.9840000000000013E-4</c:v>
                </c:pt>
                <c:pt idx="27602">
                  <c:v>6.0089000000000008E-4</c:v>
                </c:pt>
                <c:pt idx="27603">
                  <c:v>6.0152000000000014E-4</c:v>
                </c:pt>
                <c:pt idx="27604">
                  <c:v>5.9434000000000017E-4</c:v>
                </c:pt>
                <c:pt idx="27605">
                  <c:v>6.0214000000000014E-4</c:v>
                </c:pt>
                <c:pt idx="27606">
                  <c:v>5.9528000000000011E-4</c:v>
                </c:pt>
                <c:pt idx="27607">
                  <c:v>6.0277000000000009E-4</c:v>
                </c:pt>
                <c:pt idx="27608">
                  <c:v>6.0451000000000016E-4</c:v>
                </c:pt>
                <c:pt idx="27609">
                  <c:v>5.9902000000000024E-4</c:v>
                </c:pt>
                <c:pt idx="27610">
                  <c:v>6.0775000000000011E-4</c:v>
                </c:pt>
                <c:pt idx="27611">
                  <c:v>6.0027000000000008E-4</c:v>
                </c:pt>
                <c:pt idx="27612">
                  <c:v>5.9778000000000012E-4</c:v>
                </c:pt>
                <c:pt idx="27613">
                  <c:v>5.9279000000000016E-4</c:v>
                </c:pt>
                <c:pt idx="27614">
                  <c:v>5.8780000000000008E-4</c:v>
                </c:pt>
                <c:pt idx="27615">
                  <c:v>6.1024000000000007E-4</c:v>
                </c:pt>
                <c:pt idx="27616">
                  <c:v>6.065100000000001E-4</c:v>
                </c:pt>
                <c:pt idx="27617">
                  <c:v>6.0197000000000017E-4</c:v>
                </c:pt>
                <c:pt idx="27618">
                  <c:v>5.9341000000000016E-4</c:v>
                </c:pt>
                <c:pt idx="27619">
                  <c:v>6.0070000000000013E-4</c:v>
                </c:pt>
                <c:pt idx="27620">
                  <c:v>5.8717000000000014E-4</c:v>
                </c:pt>
                <c:pt idx="27621">
                  <c:v>5.9965000000000018E-4</c:v>
                </c:pt>
                <c:pt idx="27622">
                  <c:v>6.0027000000000008E-4</c:v>
                </c:pt>
                <c:pt idx="27623">
                  <c:v>5.9778000000000012E-4</c:v>
                </c:pt>
                <c:pt idx="27624">
                  <c:v>5.8904000000000009E-4</c:v>
                </c:pt>
                <c:pt idx="27625">
                  <c:v>6.1025000000000001E-4</c:v>
                </c:pt>
                <c:pt idx="27626">
                  <c:v>6.0152000000000014E-4</c:v>
                </c:pt>
                <c:pt idx="27627">
                  <c:v>5.9498000000000027E-4</c:v>
                </c:pt>
                <c:pt idx="27628">
                  <c:v>6.0451000000000016E-4</c:v>
                </c:pt>
                <c:pt idx="27629">
                  <c:v>6.0214000000000014E-4</c:v>
                </c:pt>
                <c:pt idx="27630">
                  <c:v>6.0152000000000014E-4</c:v>
                </c:pt>
                <c:pt idx="27631">
                  <c:v>5.9879000000000009E-4</c:v>
                </c:pt>
                <c:pt idx="27632">
                  <c:v>6.1337000000000013E-4</c:v>
                </c:pt>
                <c:pt idx="27633">
                  <c:v>5.8841999999999998E-4</c:v>
                </c:pt>
                <c:pt idx="27634">
                  <c:v>5.9180000000000007E-4</c:v>
                </c:pt>
                <c:pt idx="27635">
                  <c:v>5.981500000000002E-4</c:v>
                </c:pt>
                <c:pt idx="27636">
                  <c:v>6.0713000000000021E-4</c:v>
                </c:pt>
                <c:pt idx="27637">
                  <c:v>6.0526000000000015E-4</c:v>
                </c:pt>
                <c:pt idx="27638">
                  <c:v>5.8281000000000001E-4</c:v>
                </c:pt>
                <c:pt idx="27639">
                  <c:v>6.0089000000000008E-4</c:v>
                </c:pt>
                <c:pt idx="27640">
                  <c:v>5.9778000000000012E-4</c:v>
                </c:pt>
                <c:pt idx="27641">
                  <c:v>5.981500000000002E-4</c:v>
                </c:pt>
                <c:pt idx="27642">
                  <c:v>6.0526000000000015E-4</c:v>
                </c:pt>
                <c:pt idx="27643">
                  <c:v>5.9341000000000016E-4</c:v>
                </c:pt>
                <c:pt idx="27644">
                  <c:v>6.0579000000000004E-4</c:v>
                </c:pt>
                <c:pt idx="27645">
                  <c:v>5.9052000000000009E-4</c:v>
                </c:pt>
                <c:pt idx="27646">
                  <c:v>5.9965000000000018E-4</c:v>
                </c:pt>
                <c:pt idx="27647">
                  <c:v>5.9590000000000023E-4</c:v>
                </c:pt>
                <c:pt idx="27648">
                  <c:v>5.9840000000000013E-4</c:v>
                </c:pt>
                <c:pt idx="27649">
                  <c:v>6.0027000000000008E-4</c:v>
                </c:pt>
                <c:pt idx="27650">
                  <c:v>5.8593000000000013E-4</c:v>
                </c:pt>
                <c:pt idx="27651">
                  <c:v>5.9180000000000007E-4</c:v>
                </c:pt>
                <c:pt idx="27652">
                  <c:v>5.9216000000000021E-4</c:v>
                </c:pt>
                <c:pt idx="27653">
                  <c:v>6.0133000000000018E-4</c:v>
                </c:pt>
                <c:pt idx="27654">
                  <c:v>5.8655000000000003E-4</c:v>
                </c:pt>
                <c:pt idx="27655">
                  <c:v>6.0089000000000008E-4</c:v>
                </c:pt>
                <c:pt idx="27656">
                  <c:v>5.9116000000000008E-4</c:v>
                </c:pt>
                <c:pt idx="27657">
                  <c:v>5.9180000000000007E-4</c:v>
                </c:pt>
                <c:pt idx="27658">
                  <c:v>5.9590000000000023E-4</c:v>
                </c:pt>
                <c:pt idx="27659">
                  <c:v>5.8925000000000004E-4</c:v>
                </c:pt>
                <c:pt idx="27660">
                  <c:v>5.8904000000000009E-4</c:v>
                </c:pt>
                <c:pt idx="27661">
                  <c:v>5.9403000000000017E-4</c:v>
                </c:pt>
                <c:pt idx="27662">
                  <c:v>5.9653000000000017E-4</c:v>
                </c:pt>
                <c:pt idx="27663">
                  <c:v>6.0277000000000009E-4</c:v>
                </c:pt>
                <c:pt idx="27664">
                  <c:v>5.9752000000000026E-4</c:v>
                </c:pt>
                <c:pt idx="27665">
                  <c:v>6.0152000000000014E-4</c:v>
                </c:pt>
                <c:pt idx="27666">
                  <c:v>6.0197000000000017E-4</c:v>
                </c:pt>
                <c:pt idx="27667">
                  <c:v>5.9279000000000016E-4</c:v>
                </c:pt>
                <c:pt idx="27668">
                  <c:v>6.0464000000000015E-4</c:v>
                </c:pt>
                <c:pt idx="27669">
                  <c:v>5.9965000000000018E-4</c:v>
                </c:pt>
                <c:pt idx="27670">
                  <c:v>5.9965000000000018E-4</c:v>
                </c:pt>
                <c:pt idx="27671">
                  <c:v>6.1024000000000007E-4</c:v>
                </c:pt>
                <c:pt idx="27672">
                  <c:v>5.981500000000002E-4</c:v>
                </c:pt>
                <c:pt idx="27673">
                  <c:v>6.1024000000000007E-4</c:v>
                </c:pt>
                <c:pt idx="27674">
                  <c:v>6.065100000000001E-4</c:v>
                </c:pt>
                <c:pt idx="27675">
                  <c:v>6.0769000000000014E-4</c:v>
                </c:pt>
                <c:pt idx="27676">
                  <c:v>5.9840000000000013E-4</c:v>
                </c:pt>
                <c:pt idx="27677">
                  <c:v>5.9279000000000016E-4</c:v>
                </c:pt>
                <c:pt idx="27678">
                  <c:v>6.0588000000000016E-4</c:v>
                </c:pt>
                <c:pt idx="27679">
                  <c:v>5.8989000000000003E-4</c:v>
                </c:pt>
                <c:pt idx="27680">
                  <c:v>5.9498000000000027E-4</c:v>
                </c:pt>
                <c:pt idx="27681">
                  <c:v>5.8593000000000013E-4</c:v>
                </c:pt>
                <c:pt idx="27682">
                  <c:v>5.9279000000000016E-4</c:v>
                </c:pt>
                <c:pt idx="27683">
                  <c:v>5.9279000000000016E-4</c:v>
                </c:pt>
                <c:pt idx="27684">
                  <c:v>6.0388000000000011E-4</c:v>
                </c:pt>
                <c:pt idx="27685">
                  <c:v>5.9879000000000009E-4</c:v>
                </c:pt>
                <c:pt idx="27686">
                  <c:v>6.0277000000000009E-4</c:v>
                </c:pt>
                <c:pt idx="27687">
                  <c:v>6.065100000000001E-4</c:v>
                </c:pt>
                <c:pt idx="27688">
                  <c:v>5.9307000000000023E-4</c:v>
                </c:pt>
                <c:pt idx="27689">
                  <c:v>5.9653000000000017E-4</c:v>
                </c:pt>
                <c:pt idx="27690">
                  <c:v>6.0089000000000008E-4</c:v>
                </c:pt>
                <c:pt idx="27691">
                  <c:v>6.0641999999999998E-4</c:v>
                </c:pt>
                <c:pt idx="27692">
                  <c:v>6.0464000000000015E-4</c:v>
                </c:pt>
                <c:pt idx="27693">
                  <c:v>6.0526000000000015E-4</c:v>
                </c:pt>
                <c:pt idx="27694">
                  <c:v>6.0261000000000006E-4</c:v>
                </c:pt>
                <c:pt idx="27695">
                  <c:v>6.0526000000000015E-4</c:v>
                </c:pt>
                <c:pt idx="27696">
                  <c:v>5.9715000000000018E-4</c:v>
                </c:pt>
                <c:pt idx="27697">
                  <c:v>5.9715000000000018E-4</c:v>
                </c:pt>
                <c:pt idx="27698">
                  <c:v>5.9466000000000022E-4</c:v>
                </c:pt>
                <c:pt idx="27699">
                  <c:v>6.0769000000000014E-4</c:v>
                </c:pt>
                <c:pt idx="27700">
                  <c:v>6.0588000000000016E-4</c:v>
                </c:pt>
                <c:pt idx="27701">
                  <c:v>6.0706000000000009E-4</c:v>
                </c:pt>
                <c:pt idx="27702">
                  <c:v>6.0152000000000014E-4</c:v>
                </c:pt>
                <c:pt idx="27703">
                  <c:v>6.0339000000000009E-4</c:v>
                </c:pt>
                <c:pt idx="27704">
                  <c:v>6.0963000000000011E-4</c:v>
                </c:pt>
                <c:pt idx="27705">
                  <c:v>6.0963000000000011E-4</c:v>
                </c:pt>
                <c:pt idx="27706">
                  <c:v>6.1586000000000008E-4</c:v>
                </c:pt>
                <c:pt idx="27707">
                  <c:v>5.9528000000000011E-4</c:v>
                </c:pt>
                <c:pt idx="27708">
                  <c:v>5.8862000000000009E-4</c:v>
                </c:pt>
                <c:pt idx="27709">
                  <c:v>6.0526000000000015E-4</c:v>
                </c:pt>
                <c:pt idx="27710">
                  <c:v>5.9752000000000026E-4</c:v>
                </c:pt>
                <c:pt idx="27711">
                  <c:v>6.0706000000000009E-4</c:v>
                </c:pt>
                <c:pt idx="27712">
                  <c:v>6.0339000000000009E-4</c:v>
                </c:pt>
                <c:pt idx="27713">
                  <c:v>6.0713000000000021E-4</c:v>
                </c:pt>
                <c:pt idx="27714">
                  <c:v>5.9590000000000023E-4</c:v>
                </c:pt>
                <c:pt idx="27715">
                  <c:v>6.1214000000000006E-4</c:v>
                </c:pt>
                <c:pt idx="27716">
                  <c:v>6.0963000000000011E-4</c:v>
                </c:pt>
                <c:pt idx="27717">
                  <c:v>6.1337000000000013E-4</c:v>
                </c:pt>
                <c:pt idx="27718">
                  <c:v>6.1025000000000001E-4</c:v>
                </c:pt>
                <c:pt idx="27719">
                  <c:v>6.0006000000000013E-4</c:v>
                </c:pt>
                <c:pt idx="27720">
                  <c:v>6.0838000000000027E-4</c:v>
                </c:pt>
                <c:pt idx="27721">
                  <c:v>5.9341000000000016E-4</c:v>
                </c:pt>
                <c:pt idx="27722">
                  <c:v>5.981500000000002E-4</c:v>
                </c:pt>
                <c:pt idx="27723">
                  <c:v>6.0152000000000014E-4</c:v>
                </c:pt>
                <c:pt idx="27724">
                  <c:v>6.0464000000000015E-4</c:v>
                </c:pt>
                <c:pt idx="27725">
                  <c:v>6.0089000000000008E-4</c:v>
                </c:pt>
                <c:pt idx="27726">
                  <c:v>6.0833000000000013E-4</c:v>
                </c:pt>
                <c:pt idx="27727">
                  <c:v>6.1959999999999999E-4</c:v>
                </c:pt>
                <c:pt idx="27728">
                  <c:v>6.1149999999999996E-4</c:v>
                </c:pt>
                <c:pt idx="27729">
                  <c:v>5.9653000000000017E-4</c:v>
                </c:pt>
                <c:pt idx="27730">
                  <c:v>6.1461000000000013E-4</c:v>
                </c:pt>
                <c:pt idx="27731">
                  <c:v>6.0339000000000009E-4</c:v>
                </c:pt>
                <c:pt idx="27732">
                  <c:v>6.0451000000000016E-4</c:v>
                </c:pt>
                <c:pt idx="27733">
                  <c:v>6.065100000000001E-4</c:v>
                </c:pt>
                <c:pt idx="27734">
                  <c:v>5.8218000000000007E-4</c:v>
                </c:pt>
                <c:pt idx="27735">
                  <c:v>5.9561000000000011E-4</c:v>
                </c:pt>
                <c:pt idx="27736">
                  <c:v>5.9403000000000017E-4</c:v>
                </c:pt>
                <c:pt idx="27737">
                  <c:v>5.9840000000000013E-4</c:v>
                </c:pt>
                <c:pt idx="27738">
                  <c:v>6.0089000000000008E-4</c:v>
                </c:pt>
                <c:pt idx="27739">
                  <c:v>6.0027000000000008E-4</c:v>
                </c:pt>
                <c:pt idx="27740">
                  <c:v>6.0388000000000011E-4</c:v>
                </c:pt>
                <c:pt idx="27741">
                  <c:v>5.9840000000000013E-4</c:v>
                </c:pt>
                <c:pt idx="27742">
                  <c:v>5.962500000000001E-4</c:v>
                </c:pt>
                <c:pt idx="27743">
                  <c:v>5.9279000000000016E-4</c:v>
                </c:pt>
                <c:pt idx="27744">
                  <c:v>6.1214000000000006E-4</c:v>
                </c:pt>
                <c:pt idx="27745">
                  <c:v>6.0277000000000009E-4</c:v>
                </c:pt>
                <c:pt idx="27746">
                  <c:v>5.9902000000000024E-4</c:v>
                </c:pt>
                <c:pt idx="27747">
                  <c:v>5.9590000000000023E-4</c:v>
                </c:pt>
                <c:pt idx="27748">
                  <c:v>5.9902000000000024E-4</c:v>
                </c:pt>
                <c:pt idx="27749">
                  <c:v>5.9116000000000008E-4</c:v>
                </c:pt>
                <c:pt idx="27750">
                  <c:v>5.9216000000000021E-4</c:v>
                </c:pt>
                <c:pt idx="27751">
                  <c:v>6.0769000000000014E-4</c:v>
                </c:pt>
                <c:pt idx="27752">
                  <c:v>6.0027000000000008E-4</c:v>
                </c:pt>
                <c:pt idx="27753">
                  <c:v>6.0027000000000008E-4</c:v>
                </c:pt>
                <c:pt idx="27754">
                  <c:v>5.9590000000000023E-4</c:v>
                </c:pt>
                <c:pt idx="27755">
                  <c:v>5.9778000000000012E-4</c:v>
                </c:pt>
                <c:pt idx="27756">
                  <c:v>5.8967000000000015E-4</c:v>
                </c:pt>
                <c:pt idx="27757">
                  <c:v>6.0339000000000009E-4</c:v>
                </c:pt>
                <c:pt idx="27758">
                  <c:v>5.8281000000000001E-4</c:v>
                </c:pt>
                <c:pt idx="27759">
                  <c:v>5.9216000000000021E-4</c:v>
                </c:pt>
                <c:pt idx="27760">
                  <c:v>6.0526000000000015E-4</c:v>
                </c:pt>
                <c:pt idx="27761">
                  <c:v>5.8989000000000003E-4</c:v>
                </c:pt>
                <c:pt idx="27762">
                  <c:v>5.9029000000000015E-4</c:v>
                </c:pt>
                <c:pt idx="27763">
                  <c:v>5.9434000000000017E-4</c:v>
                </c:pt>
                <c:pt idx="27764">
                  <c:v>5.9279000000000016E-4</c:v>
                </c:pt>
                <c:pt idx="27765">
                  <c:v>6.0152000000000014E-4</c:v>
                </c:pt>
                <c:pt idx="27766">
                  <c:v>5.9498000000000027E-4</c:v>
                </c:pt>
                <c:pt idx="27767">
                  <c:v>5.9590000000000023E-4</c:v>
                </c:pt>
                <c:pt idx="27768">
                  <c:v>5.9279000000000016E-4</c:v>
                </c:pt>
                <c:pt idx="27769">
                  <c:v>5.9653000000000017E-4</c:v>
                </c:pt>
                <c:pt idx="27770">
                  <c:v>5.9528000000000011E-4</c:v>
                </c:pt>
                <c:pt idx="27771">
                  <c:v>5.9965000000000018E-4</c:v>
                </c:pt>
                <c:pt idx="27772">
                  <c:v>5.962500000000001E-4</c:v>
                </c:pt>
                <c:pt idx="27773">
                  <c:v>6.0214000000000014E-4</c:v>
                </c:pt>
                <c:pt idx="27774">
                  <c:v>6.0197000000000017E-4</c:v>
                </c:pt>
                <c:pt idx="27775">
                  <c:v>5.9902000000000024E-4</c:v>
                </c:pt>
                <c:pt idx="27776">
                  <c:v>5.9052000000000009E-4</c:v>
                </c:pt>
                <c:pt idx="27777">
                  <c:v>5.8343000000000012E-4</c:v>
                </c:pt>
                <c:pt idx="27778">
                  <c:v>6.0089000000000008E-4</c:v>
                </c:pt>
                <c:pt idx="27779">
                  <c:v>5.981500000000002E-4</c:v>
                </c:pt>
                <c:pt idx="27780">
                  <c:v>5.9902000000000024E-4</c:v>
                </c:pt>
                <c:pt idx="27781">
                  <c:v>6.0896000000000008E-4</c:v>
                </c:pt>
                <c:pt idx="27782">
                  <c:v>6.0401000000000009E-4</c:v>
                </c:pt>
                <c:pt idx="27783">
                  <c:v>6.1399000000000013E-4</c:v>
                </c:pt>
                <c:pt idx="27784">
                  <c:v>6.1214000000000006E-4</c:v>
                </c:pt>
                <c:pt idx="27785">
                  <c:v>5.9688000000000026E-4</c:v>
                </c:pt>
                <c:pt idx="27786">
                  <c:v>6.0277000000000009E-4</c:v>
                </c:pt>
                <c:pt idx="27787">
                  <c:v>5.9840000000000013E-4</c:v>
                </c:pt>
                <c:pt idx="27788">
                  <c:v>6.0963000000000011E-4</c:v>
                </c:pt>
                <c:pt idx="27789">
                  <c:v>6.0277000000000009E-4</c:v>
                </c:pt>
                <c:pt idx="27790">
                  <c:v>5.8989000000000003E-4</c:v>
                </c:pt>
                <c:pt idx="27791">
                  <c:v>5.9840000000000013E-4</c:v>
                </c:pt>
                <c:pt idx="27792">
                  <c:v>6.0388000000000011E-4</c:v>
                </c:pt>
                <c:pt idx="27793">
                  <c:v>6.0027000000000008E-4</c:v>
                </c:pt>
                <c:pt idx="27794">
                  <c:v>5.8904000000000009E-4</c:v>
                </c:pt>
                <c:pt idx="27795">
                  <c:v>6.0006000000000013E-4</c:v>
                </c:pt>
                <c:pt idx="27796">
                  <c:v>6.0526000000000015E-4</c:v>
                </c:pt>
                <c:pt idx="27797">
                  <c:v>6.0197000000000017E-4</c:v>
                </c:pt>
                <c:pt idx="27798">
                  <c:v>5.9180000000000007E-4</c:v>
                </c:pt>
                <c:pt idx="27799">
                  <c:v>5.9279000000000016E-4</c:v>
                </c:pt>
                <c:pt idx="27800">
                  <c:v>5.9943000000000008E-4</c:v>
                </c:pt>
                <c:pt idx="27801">
                  <c:v>6.0451000000000016E-4</c:v>
                </c:pt>
                <c:pt idx="27802">
                  <c:v>6.0277000000000009E-4</c:v>
                </c:pt>
                <c:pt idx="27803">
                  <c:v>5.9403000000000017E-4</c:v>
                </c:pt>
                <c:pt idx="27804">
                  <c:v>5.9840000000000013E-4</c:v>
                </c:pt>
                <c:pt idx="27805">
                  <c:v>5.9216000000000021E-4</c:v>
                </c:pt>
                <c:pt idx="27806">
                  <c:v>5.9688000000000026E-4</c:v>
                </c:pt>
                <c:pt idx="27807">
                  <c:v>5.9902000000000024E-4</c:v>
                </c:pt>
                <c:pt idx="27808">
                  <c:v>5.9498000000000027E-4</c:v>
                </c:pt>
                <c:pt idx="27809">
                  <c:v>5.9965000000000018E-4</c:v>
                </c:pt>
                <c:pt idx="27810">
                  <c:v>5.9965000000000018E-4</c:v>
                </c:pt>
                <c:pt idx="27811">
                  <c:v>6.0277000000000009E-4</c:v>
                </c:pt>
                <c:pt idx="27812">
                  <c:v>5.8925000000000004E-4</c:v>
                </c:pt>
                <c:pt idx="27813">
                  <c:v>5.9590000000000023E-4</c:v>
                </c:pt>
                <c:pt idx="27814">
                  <c:v>6.0197000000000017E-4</c:v>
                </c:pt>
                <c:pt idx="27815">
                  <c:v>5.9688000000000026E-4</c:v>
                </c:pt>
                <c:pt idx="27816">
                  <c:v>5.9590000000000023E-4</c:v>
                </c:pt>
                <c:pt idx="27817">
                  <c:v>5.9715000000000018E-4</c:v>
                </c:pt>
                <c:pt idx="27818">
                  <c:v>5.9279000000000016E-4</c:v>
                </c:pt>
                <c:pt idx="27819">
                  <c:v>6.1214000000000006E-4</c:v>
                </c:pt>
                <c:pt idx="27820">
                  <c:v>5.9590000000000023E-4</c:v>
                </c:pt>
                <c:pt idx="27821">
                  <c:v>6.0388000000000011E-4</c:v>
                </c:pt>
                <c:pt idx="27822">
                  <c:v>6.0706000000000009E-4</c:v>
                </c:pt>
                <c:pt idx="27823">
                  <c:v>5.9466000000000022E-4</c:v>
                </c:pt>
                <c:pt idx="27824">
                  <c:v>6.0027000000000008E-4</c:v>
                </c:pt>
                <c:pt idx="27825">
                  <c:v>6.0588000000000016E-4</c:v>
                </c:pt>
                <c:pt idx="27826">
                  <c:v>5.9943000000000008E-4</c:v>
                </c:pt>
                <c:pt idx="27827">
                  <c:v>5.9840000000000013E-4</c:v>
                </c:pt>
                <c:pt idx="27828">
                  <c:v>6.0089000000000008E-4</c:v>
                </c:pt>
                <c:pt idx="27829">
                  <c:v>5.9590000000000023E-4</c:v>
                </c:pt>
                <c:pt idx="27830">
                  <c:v>5.9715000000000018E-4</c:v>
                </c:pt>
                <c:pt idx="27831">
                  <c:v>5.9965000000000018E-4</c:v>
                </c:pt>
                <c:pt idx="27832">
                  <c:v>5.8904000000000009E-4</c:v>
                </c:pt>
                <c:pt idx="27833">
                  <c:v>6.0838000000000027E-4</c:v>
                </c:pt>
                <c:pt idx="27834">
                  <c:v>5.9561000000000011E-4</c:v>
                </c:pt>
                <c:pt idx="27835">
                  <c:v>6.0214000000000014E-4</c:v>
                </c:pt>
                <c:pt idx="27836">
                  <c:v>5.9466000000000022E-4</c:v>
                </c:pt>
                <c:pt idx="27837">
                  <c:v>6.0713000000000021E-4</c:v>
                </c:pt>
                <c:pt idx="27838">
                  <c:v>6.2168000000000011E-4</c:v>
                </c:pt>
                <c:pt idx="27839">
                  <c:v>5.9688000000000026E-4</c:v>
                </c:pt>
                <c:pt idx="27840">
                  <c:v>5.9528000000000011E-4</c:v>
                </c:pt>
                <c:pt idx="27841">
                  <c:v>5.9840000000000013E-4</c:v>
                </c:pt>
                <c:pt idx="27842">
                  <c:v>5.9965000000000018E-4</c:v>
                </c:pt>
                <c:pt idx="27843">
                  <c:v>5.9279000000000016E-4</c:v>
                </c:pt>
                <c:pt idx="27844">
                  <c:v>5.8904000000000009E-4</c:v>
                </c:pt>
                <c:pt idx="27845">
                  <c:v>5.9466000000000022E-4</c:v>
                </c:pt>
                <c:pt idx="27846">
                  <c:v>5.9561000000000011E-4</c:v>
                </c:pt>
                <c:pt idx="27847">
                  <c:v>5.9029000000000015E-4</c:v>
                </c:pt>
                <c:pt idx="27848">
                  <c:v>6.0706000000000009E-4</c:v>
                </c:pt>
                <c:pt idx="27849">
                  <c:v>6.0588000000000016E-4</c:v>
                </c:pt>
                <c:pt idx="27850">
                  <c:v>5.9561000000000011E-4</c:v>
                </c:pt>
                <c:pt idx="27851">
                  <c:v>5.9466000000000022E-4</c:v>
                </c:pt>
                <c:pt idx="27852">
                  <c:v>5.9403000000000017E-4</c:v>
                </c:pt>
                <c:pt idx="27853">
                  <c:v>5.9653000000000017E-4</c:v>
                </c:pt>
                <c:pt idx="27854">
                  <c:v>6.1337000000000013E-4</c:v>
                </c:pt>
                <c:pt idx="27855">
                  <c:v>5.9466000000000022E-4</c:v>
                </c:pt>
                <c:pt idx="27856">
                  <c:v>5.8989000000000003E-4</c:v>
                </c:pt>
                <c:pt idx="27857">
                  <c:v>5.9715000000000018E-4</c:v>
                </c:pt>
                <c:pt idx="27858">
                  <c:v>5.9528000000000011E-4</c:v>
                </c:pt>
                <c:pt idx="27859">
                  <c:v>5.9341000000000016E-4</c:v>
                </c:pt>
                <c:pt idx="27860">
                  <c:v>5.9902000000000024E-4</c:v>
                </c:pt>
                <c:pt idx="27861">
                  <c:v>6.0339000000000009E-4</c:v>
                </c:pt>
                <c:pt idx="27862">
                  <c:v>5.9590000000000023E-4</c:v>
                </c:pt>
                <c:pt idx="27863">
                  <c:v>6.0401000000000009E-4</c:v>
                </c:pt>
                <c:pt idx="27864">
                  <c:v>5.9466000000000022E-4</c:v>
                </c:pt>
                <c:pt idx="27865">
                  <c:v>5.9752000000000026E-4</c:v>
                </c:pt>
                <c:pt idx="27866">
                  <c:v>5.9778000000000012E-4</c:v>
                </c:pt>
                <c:pt idx="27867">
                  <c:v>5.9498000000000027E-4</c:v>
                </c:pt>
                <c:pt idx="27868">
                  <c:v>5.9528000000000011E-4</c:v>
                </c:pt>
                <c:pt idx="27869">
                  <c:v>6.0214000000000014E-4</c:v>
                </c:pt>
                <c:pt idx="27870">
                  <c:v>5.9116000000000008E-4</c:v>
                </c:pt>
                <c:pt idx="27871">
                  <c:v>5.9778000000000012E-4</c:v>
                </c:pt>
                <c:pt idx="27872">
                  <c:v>5.9403000000000017E-4</c:v>
                </c:pt>
                <c:pt idx="27873">
                  <c:v>6.0006000000000013E-4</c:v>
                </c:pt>
                <c:pt idx="27874">
                  <c:v>6.0388000000000011E-4</c:v>
                </c:pt>
                <c:pt idx="27875">
                  <c:v>5.909200000000002E-4</c:v>
                </c:pt>
                <c:pt idx="27876">
                  <c:v>6.0027000000000008E-4</c:v>
                </c:pt>
                <c:pt idx="27877">
                  <c:v>5.9943000000000008E-4</c:v>
                </c:pt>
                <c:pt idx="27878">
                  <c:v>5.9653000000000017E-4</c:v>
                </c:pt>
                <c:pt idx="27879">
                  <c:v>5.9216000000000021E-4</c:v>
                </c:pt>
                <c:pt idx="27880">
                  <c:v>5.9466000000000022E-4</c:v>
                </c:pt>
                <c:pt idx="27881">
                  <c:v>5.9370000000000017E-4</c:v>
                </c:pt>
                <c:pt idx="27882">
                  <c:v>5.9715000000000018E-4</c:v>
                </c:pt>
                <c:pt idx="27883">
                  <c:v>5.9116000000000008E-4</c:v>
                </c:pt>
                <c:pt idx="27884">
                  <c:v>6.0526000000000015E-4</c:v>
                </c:pt>
                <c:pt idx="27885">
                  <c:v>5.909200000000002E-4</c:v>
                </c:pt>
                <c:pt idx="27886">
                  <c:v>5.8717000000000014E-4</c:v>
                </c:pt>
                <c:pt idx="27887">
                  <c:v>5.8798000000000021E-4</c:v>
                </c:pt>
                <c:pt idx="27888">
                  <c:v>6.0339000000000009E-4</c:v>
                </c:pt>
                <c:pt idx="27889">
                  <c:v>5.9590000000000023E-4</c:v>
                </c:pt>
                <c:pt idx="27890">
                  <c:v>5.9778000000000012E-4</c:v>
                </c:pt>
                <c:pt idx="27891">
                  <c:v>5.9653000000000017E-4</c:v>
                </c:pt>
                <c:pt idx="27892">
                  <c:v>6.0900000000000017E-4</c:v>
                </c:pt>
                <c:pt idx="27893">
                  <c:v>5.915400000000001E-4</c:v>
                </c:pt>
                <c:pt idx="27894">
                  <c:v>5.9341000000000016E-4</c:v>
                </c:pt>
                <c:pt idx="27895">
                  <c:v>5.9943000000000008E-4</c:v>
                </c:pt>
                <c:pt idx="27896">
                  <c:v>5.9370000000000017E-4</c:v>
                </c:pt>
                <c:pt idx="27897">
                  <c:v>5.9180000000000007E-4</c:v>
                </c:pt>
                <c:pt idx="27898">
                  <c:v>5.9528000000000011E-4</c:v>
                </c:pt>
                <c:pt idx="27899">
                  <c:v>5.9116000000000008E-4</c:v>
                </c:pt>
                <c:pt idx="27900">
                  <c:v>5.9965000000000018E-4</c:v>
                </c:pt>
                <c:pt idx="27901">
                  <c:v>5.9029000000000015E-4</c:v>
                </c:pt>
                <c:pt idx="27902">
                  <c:v>6.0152000000000014E-4</c:v>
                </c:pt>
                <c:pt idx="27903">
                  <c:v>5.9528000000000011E-4</c:v>
                </c:pt>
                <c:pt idx="27904">
                  <c:v>6.0089000000000008E-4</c:v>
                </c:pt>
                <c:pt idx="27905">
                  <c:v>6.0006000000000013E-4</c:v>
                </c:pt>
                <c:pt idx="27906">
                  <c:v>5.9965000000000018E-4</c:v>
                </c:pt>
                <c:pt idx="27907">
                  <c:v>5.9590000000000023E-4</c:v>
                </c:pt>
                <c:pt idx="27908">
                  <c:v>5.9243000000000013E-4</c:v>
                </c:pt>
                <c:pt idx="27909">
                  <c:v>5.9902000000000024E-4</c:v>
                </c:pt>
                <c:pt idx="27910">
                  <c:v>5.9528000000000011E-4</c:v>
                </c:pt>
                <c:pt idx="27911">
                  <c:v>6.0339000000000009E-4</c:v>
                </c:pt>
                <c:pt idx="27912">
                  <c:v>6.0339000000000009E-4</c:v>
                </c:pt>
                <c:pt idx="27913">
                  <c:v>5.9370000000000017E-4</c:v>
                </c:pt>
                <c:pt idx="27914">
                  <c:v>6.0089000000000008E-4</c:v>
                </c:pt>
                <c:pt idx="27915">
                  <c:v>5.9216000000000021E-4</c:v>
                </c:pt>
                <c:pt idx="27916">
                  <c:v>5.9466000000000022E-4</c:v>
                </c:pt>
                <c:pt idx="27917">
                  <c:v>5.9965000000000018E-4</c:v>
                </c:pt>
                <c:pt idx="27918">
                  <c:v>5.9778000000000012E-4</c:v>
                </c:pt>
                <c:pt idx="27919">
                  <c:v>6.0070000000000013E-4</c:v>
                </c:pt>
                <c:pt idx="27920">
                  <c:v>5.9528000000000011E-4</c:v>
                </c:pt>
                <c:pt idx="27921">
                  <c:v>6.0401000000000009E-4</c:v>
                </c:pt>
                <c:pt idx="27922">
                  <c:v>6.0388000000000011E-4</c:v>
                </c:pt>
                <c:pt idx="27923">
                  <c:v>5.9688000000000026E-4</c:v>
                </c:pt>
                <c:pt idx="27924">
                  <c:v>5.9778000000000012E-4</c:v>
                </c:pt>
                <c:pt idx="27925">
                  <c:v>6.0214000000000014E-4</c:v>
                </c:pt>
                <c:pt idx="27926">
                  <c:v>5.9902000000000024E-4</c:v>
                </c:pt>
                <c:pt idx="27927">
                  <c:v>5.8841999999999998E-4</c:v>
                </c:pt>
                <c:pt idx="27928">
                  <c:v>5.909200000000002E-4</c:v>
                </c:pt>
                <c:pt idx="27929">
                  <c:v>5.9715000000000018E-4</c:v>
                </c:pt>
                <c:pt idx="27930">
                  <c:v>5.9943000000000008E-4</c:v>
                </c:pt>
                <c:pt idx="27931">
                  <c:v>6.0152000000000014E-4</c:v>
                </c:pt>
                <c:pt idx="27932">
                  <c:v>5.9279000000000016E-4</c:v>
                </c:pt>
                <c:pt idx="27933">
                  <c:v>5.9403000000000017E-4</c:v>
                </c:pt>
                <c:pt idx="27934">
                  <c:v>5.8989000000000003E-4</c:v>
                </c:pt>
                <c:pt idx="27935">
                  <c:v>6.0713000000000021E-4</c:v>
                </c:pt>
                <c:pt idx="27936">
                  <c:v>6.0089000000000008E-4</c:v>
                </c:pt>
                <c:pt idx="27937">
                  <c:v>5.9403000000000017E-4</c:v>
                </c:pt>
                <c:pt idx="27938">
                  <c:v>5.9528000000000011E-4</c:v>
                </c:pt>
                <c:pt idx="27939">
                  <c:v>6.0152000000000014E-4</c:v>
                </c:pt>
                <c:pt idx="27940">
                  <c:v>5.9434000000000017E-4</c:v>
                </c:pt>
                <c:pt idx="27941">
                  <c:v>6.0277000000000009E-4</c:v>
                </c:pt>
                <c:pt idx="27942">
                  <c:v>5.9341000000000016E-4</c:v>
                </c:pt>
                <c:pt idx="27943">
                  <c:v>6.0339000000000009E-4</c:v>
                </c:pt>
                <c:pt idx="27944">
                  <c:v>6.0027000000000008E-4</c:v>
                </c:pt>
                <c:pt idx="27945">
                  <c:v>5.9840000000000013E-4</c:v>
                </c:pt>
                <c:pt idx="27946">
                  <c:v>5.9528000000000011E-4</c:v>
                </c:pt>
                <c:pt idx="27947">
                  <c:v>6.0027000000000008E-4</c:v>
                </c:pt>
                <c:pt idx="27948">
                  <c:v>6.0027000000000008E-4</c:v>
                </c:pt>
                <c:pt idx="27949">
                  <c:v>6.0152000000000014E-4</c:v>
                </c:pt>
                <c:pt idx="27950">
                  <c:v>5.9341000000000016E-4</c:v>
                </c:pt>
                <c:pt idx="27951">
                  <c:v>5.909200000000002E-4</c:v>
                </c:pt>
                <c:pt idx="27952">
                  <c:v>5.962500000000001E-4</c:v>
                </c:pt>
                <c:pt idx="27953">
                  <c:v>6.0641999999999998E-4</c:v>
                </c:pt>
                <c:pt idx="27954">
                  <c:v>6.0339000000000009E-4</c:v>
                </c:pt>
                <c:pt idx="27955">
                  <c:v>5.9715000000000018E-4</c:v>
                </c:pt>
                <c:pt idx="27956">
                  <c:v>6.0027000000000008E-4</c:v>
                </c:pt>
                <c:pt idx="27957">
                  <c:v>6.0027000000000008E-4</c:v>
                </c:pt>
                <c:pt idx="27958">
                  <c:v>6.0464000000000015E-4</c:v>
                </c:pt>
                <c:pt idx="27959">
                  <c:v>5.9590000000000023E-4</c:v>
                </c:pt>
                <c:pt idx="27960">
                  <c:v>5.9243000000000013E-4</c:v>
                </c:pt>
                <c:pt idx="27961">
                  <c:v>5.9778000000000012E-4</c:v>
                </c:pt>
                <c:pt idx="27962">
                  <c:v>5.9528000000000011E-4</c:v>
                </c:pt>
                <c:pt idx="27963">
                  <c:v>5.8967000000000015E-4</c:v>
                </c:pt>
                <c:pt idx="27964">
                  <c:v>5.9307000000000023E-4</c:v>
                </c:pt>
                <c:pt idx="27965">
                  <c:v>5.9715000000000018E-4</c:v>
                </c:pt>
                <c:pt idx="27966">
                  <c:v>6.0464000000000015E-4</c:v>
                </c:pt>
                <c:pt idx="27967">
                  <c:v>5.8841999999999998E-4</c:v>
                </c:pt>
                <c:pt idx="27968">
                  <c:v>5.9902000000000024E-4</c:v>
                </c:pt>
                <c:pt idx="27969">
                  <c:v>5.8925000000000004E-4</c:v>
                </c:pt>
                <c:pt idx="27970">
                  <c:v>5.9715000000000018E-4</c:v>
                </c:pt>
                <c:pt idx="27971">
                  <c:v>5.8925000000000004E-4</c:v>
                </c:pt>
                <c:pt idx="27972">
                  <c:v>5.7907000000000011E-4</c:v>
                </c:pt>
                <c:pt idx="27973">
                  <c:v>5.8967000000000015E-4</c:v>
                </c:pt>
                <c:pt idx="27974">
                  <c:v>5.9715000000000018E-4</c:v>
                </c:pt>
                <c:pt idx="27975">
                  <c:v>5.9590000000000023E-4</c:v>
                </c:pt>
                <c:pt idx="27976">
                  <c:v>5.9403000000000017E-4</c:v>
                </c:pt>
                <c:pt idx="27977">
                  <c:v>6.0089000000000008E-4</c:v>
                </c:pt>
                <c:pt idx="27978">
                  <c:v>5.9561000000000011E-4</c:v>
                </c:pt>
                <c:pt idx="27979">
                  <c:v>5.8780000000000008E-4</c:v>
                </c:pt>
                <c:pt idx="27980">
                  <c:v>6.0089000000000008E-4</c:v>
                </c:pt>
                <c:pt idx="27981">
                  <c:v>5.8655000000000003E-4</c:v>
                </c:pt>
                <c:pt idx="27982">
                  <c:v>5.8343000000000012E-4</c:v>
                </c:pt>
                <c:pt idx="27983">
                  <c:v>6.0401000000000009E-4</c:v>
                </c:pt>
                <c:pt idx="27984">
                  <c:v>5.9528000000000011E-4</c:v>
                </c:pt>
                <c:pt idx="27985">
                  <c:v>5.962500000000001E-4</c:v>
                </c:pt>
                <c:pt idx="27986">
                  <c:v>5.9341000000000016E-4</c:v>
                </c:pt>
                <c:pt idx="27987">
                  <c:v>5.9902000000000024E-4</c:v>
                </c:pt>
                <c:pt idx="27988">
                  <c:v>5.909200000000002E-4</c:v>
                </c:pt>
                <c:pt idx="27989">
                  <c:v>5.9279000000000016E-4</c:v>
                </c:pt>
                <c:pt idx="27990">
                  <c:v>5.9528000000000011E-4</c:v>
                </c:pt>
                <c:pt idx="27991">
                  <c:v>5.9466000000000022E-4</c:v>
                </c:pt>
                <c:pt idx="27992">
                  <c:v>5.8031000000000011E-4</c:v>
                </c:pt>
                <c:pt idx="27993">
                  <c:v>5.8289000000000008E-4</c:v>
                </c:pt>
                <c:pt idx="27994">
                  <c:v>5.9653000000000017E-4</c:v>
                </c:pt>
                <c:pt idx="27995">
                  <c:v>5.9370000000000017E-4</c:v>
                </c:pt>
                <c:pt idx="27996">
                  <c:v>5.8734000000000011E-4</c:v>
                </c:pt>
                <c:pt idx="27997">
                  <c:v>6.0339000000000009E-4</c:v>
                </c:pt>
                <c:pt idx="27998">
                  <c:v>5.9561000000000011E-4</c:v>
                </c:pt>
                <c:pt idx="27999">
                  <c:v>5.9715000000000018E-4</c:v>
                </c:pt>
                <c:pt idx="28000">
                  <c:v>5.9590000000000023E-4</c:v>
                </c:pt>
                <c:pt idx="28001">
                  <c:v>5.9778000000000012E-4</c:v>
                </c:pt>
                <c:pt idx="28002">
                  <c:v>5.962500000000001E-4</c:v>
                </c:pt>
                <c:pt idx="28003">
                  <c:v>5.8904000000000009E-4</c:v>
                </c:pt>
                <c:pt idx="28004">
                  <c:v>5.9434000000000017E-4</c:v>
                </c:pt>
                <c:pt idx="28005">
                  <c:v>5.9653000000000017E-4</c:v>
                </c:pt>
                <c:pt idx="28006">
                  <c:v>5.8671000000000005E-4</c:v>
                </c:pt>
                <c:pt idx="28007">
                  <c:v>5.9341000000000016E-4</c:v>
                </c:pt>
                <c:pt idx="28008">
                  <c:v>5.9590000000000023E-4</c:v>
                </c:pt>
                <c:pt idx="28009">
                  <c:v>6.0152000000000014E-4</c:v>
                </c:pt>
                <c:pt idx="28010">
                  <c:v>5.9902000000000024E-4</c:v>
                </c:pt>
                <c:pt idx="28011">
                  <c:v>5.9341000000000016E-4</c:v>
                </c:pt>
                <c:pt idx="28012">
                  <c:v>5.9528000000000011E-4</c:v>
                </c:pt>
                <c:pt idx="28013">
                  <c:v>5.9715000000000018E-4</c:v>
                </c:pt>
                <c:pt idx="28014">
                  <c:v>5.9879000000000009E-4</c:v>
                </c:pt>
                <c:pt idx="28015">
                  <c:v>5.8967000000000015E-4</c:v>
                </c:pt>
                <c:pt idx="28016">
                  <c:v>6.0070000000000013E-4</c:v>
                </c:pt>
                <c:pt idx="28017">
                  <c:v>6.0588000000000016E-4</c:v>
                </c:pt>
                <c:pt idx="28018">
                  <c:v>5.9029000000000015E-4</c:v>
                </c:pt>
                <c:pt idx="28019">
                  <c:v>6.0006000000000013E-4</c:v>
                </c:pt>
                <c:pt idx="28020">
                  <c:v>5.9434000000000017E-4</c:v>
                </c:pt>
                <c:pt idx="28021">
                  <c:v>5.9216000000000021E-4</c:v>
                </c:pt>
                <c:pt idx="28022">
                  <c:v>5.8780000000000008E-4</c:v>
                </c:pt>
                <c:pt idx="28023">
                  <c:v>6.0339000000000009E-4</c:v>
                </c:pt>
                <c:pt idx="28024">
                  <c:v>5.981500000000002E-4</c:v>
                </c:pt>
                <c:pt idx="28025">
                  <c:v>5.9180000000000007E-4</c:v>
                </c:pt>
                <c:pt idx="28026">
                  <c:v>6.0214000000000014E-4</c:v>
                </c:pt>
                <c:pt idx="28027">
                  <c:v>5.9715000000000018E-4</c:v>
                </c:pt>
                <c:pt idx="28028">
                  <c:v>6.0214000000000014E-4</c:v>
                </c:pt>
                <c:pt idx="28029">
                  <c:v>5.9879000000000009E-4</c:v>
                </c:pt>
                <c:pt idx="28030">
                  <c:v>6.0261000000000006E-4</c:v>
                </c:pt>
                <c:pt idx="28031">
                  <c:v>6.0152000000000014E-4</c:v>
                </c:pt>
                <c:pt idx="28032">
                  <c:v>5.9752000000000026E-4</c:v>
                </c:pt>
                <c:pt idx="28033">
                  <c:v>5.9752000000000026E-4</c:v>
                </c:pt>
                <c:pt idx="28034">
                  <c:v>5.8094000000000017E-4</c:v>
                </c:pt>
                <c:pt idx="28035">
                  <c:v>5.962500000000001E-4</c:v>
                </c:pt>
                <c:pt idx="28036">
                  <c:v>5.9715000000000018E-4</c:v>
                </c:pt>
                <c:pt idx="28037">
                  <c:v>5.9498000000000027E-4</c:v>
                </c:pt>
                <c:pt idx="28038">
                  <c:v>5.962500000000001E-4</c:v>
                </c:pt>
                <c:pt idx="28039">
                  <c:v>5.8904000000000009E-4</c:v>
                </c:pt>
                <c:pt idx="28040">
                  <c:v>5.9590000000000023E-4</c:v>
                </c:pt>
                <c:pt idx="28041">
                  <c:v>6.0277000000000009E-4</c:v>
                </c:pt>
                <c:pt idx="28042">
                  <c:v>5.9434000000000017E-4</c:v>
                </c:pt>
                <c:pt idx="28043">
                  <c:v>5.8841999999999998E-4</c:v>
                </c:pt>
                <c:pt idx="28044">
                  <c:v>5.8967000000000015E-4</c:v>
                </c:pt>
                <c:pt idx="28045">
                  <c:v>5.8841999999999998E-4</c:v>
                </c:pt>
                <c:pt idx="28046">
                  <c:v>5.9498000000000027E-4</c:v>
                </c:pt>
                <c:pt idx="28047">
                  <c:v>6.0339000000000009E-4</c:v>
                </c:pt>
                <c:pt idx="28048">
                  <c:v>5.8529999999999997E-4</c:v>
                </c:pt>
                <c:pt idx="28049">
                  <c:v>6.1212000000000007E-4</c:v>
                </c:pt>
                <c:pt idx="28050">
                  <c:v>6.0900000000000017E-4</c:v>
                </c:pt>
                <c:pt idx="28051">
                  <c:v>5.9052000000000009E-4</c:v>
                </c:pt>
                <c:pt idx="28052">
                  <c:v>5.7717000000000022E-4</c:v>
                </c:pt>
                <c:pt idx="28053">
                  <c:v>5.7595000000000009E-4</c:v>
                </c:pt>
                <c:pt idx="28054">
                  <c:v>5.8031000000000011E-4</c:v>
                </c:pt>
                <c:pt idx="28055">
                  <c:v>6.0027000000000008E-4</c:v>
                </c:pt>
                <c:pt idx="28056">
                  <c:v>5.9403000000000017E-4</c:v>
                </c:pt>
                <c:pt idx="28057">
                  <c:v>5.9498000000000027E-4</c:v>
                </c:pt>
                <c:pt idx="28058">
                  <c:v>5.909200000000002E-4</c:v>
                </c:pt>
                <c:pt idx="28059">
                  <c:v>5.8717000000000014E-4</c:v>
                </c:pt>
                <c:pt idx="28060">
                  <c:v>6.0515000000000026E-4</c:v>
                </c:pt>
                <c:pt idx="28061">
                  <c:v>5.9279000000000016E-4</c:v>
                </c:pt>
                <c:pt idx="28062">
                  <c:v>6.0027000000000008E-4</c:v>
                </c:pt>
                <c:pt idx="28063">
                  <c:v>6.0963000000000011E-4</c:v>
                </c:pt>
                <c:pt idx="28064">
                  <c:v>5.8717000000000014E-4</c:v>
                </c:pt>
                <c:pt idx="28065">
                  <c:v>5.9902000000000024E-4</c:v>
                </c:pt>
                <c:pt idx="28066">
                  <c:v>5.9029000000000015E-4</c:v>
                </c:pt>
                <c:pt idx="28067">
                  <c:v>6.0769000000000014E-4</c:v>
                </c:pt>
                <c:pt idx="28068">
                  <c:v>5.9116000000000008E-4</c:v>
                </c:pt>
                <c:pt idx="28069">
                  <c:v>5.9528000000000011E-4</c:v>
                </c:pt>
                <c:pt idx="28070">
                  <c:v>5.9279000000000016E-4</c:v>
                </c:pt>
                <c:pt idx="28071">
                  <c:v>5.915400000000001E-4</c:v>
                </c:pt>
                <c:pt idx="28072">
                  <c:v>5.9778000000000012E-4</c:v>
                </c:pt>
                <c:pt idx="28073">
                  <c:v>5.9434000000000017E-4</c:v>
                </c:pt>
                <c:pt idx="28074">
                  <c:v>5.9279000000000016E-4</c:v>
                </c:pt>
                <c:pt idx="28075">
                  <c:v>5.8607000000000006E-4</c:v>
                </c:pt>
                <c:pt idx="28076">
                  <c:v>6.0339000000000009E-4</c:v>
                </c:pt>
                <c:pt idx="28077">
                  <c:v>5.9528000000000011E-4</c:v>
                </c:pt>
                <c:pt idx="28078">
                  <c:v>5.909200000000002E-4</c:v>
                </c:pt>
                <c:pt idx="28079">
                  <c:v>5.8862000000000009E-4</c:v>
                </c:pt>
                <c:pt idx="28080">
                  <c:v>6.0526000000000015E-4</c:v>
                </c:pt>
                <c:pt idx="28081">
                  <c:v>6.0152000000000014E-4</c:v>
                </c:pt>
                <c:pt idx="28082">
                  <c:v>5.9370000000000017E-4</c:v>
                </c:pt>
                <c:pt idx="28083">
                  <c:v>5.9341000000000016E-4</c:v>
                </c:pt>
                <c:pt idx="28084">
                  <c:v>5.9279000000000016E-4</c:v>
                </c:pt>
                <c:pt idx="28085">
                  <c:v>6.0089000000000008E-4</c:v>
                </c:pt>
                <c:pt idx="28086">
                  <c:v>5.9180000000000007E-4</c:v>
                </c:pt>
                <c:pt idx="28087">
                  <c:v>5.909200000000002E-4</c:v>
                </c:pt>
                <c:pt idx="28088">
                  <c:v>5.9879000000000009E-4</c:v>
                </c:pt>
                <c:pt idx="28089">
                  <c:v>5.915400000000001E-4</c:v>
                </c:pt>
                <c:pt idx="28090">
                  <c:v>6.0464000000000015E-4</c:v>
                </c:pt>
                <c:pt idx="28091">
                  <c:v>5.9715000000000018E-4</c:v>
                </c:pt>
                <c:pt idx="28092">
                  <c:v>5.9943000000000008E-4</c:v>
                </c:pt>
                <c:pt idx="28093">
                  <c:v>5.8734000000000011E-4</c:v>
                </c:pt>
                <c:pt idx="28094">
                  <c:v>6.0027000000000008E-4</c:v>
                </c:pt>
                <c:pt idx="28095">
                  <c:v>5.9403000000000017E-4</c:v>
                </c:pt>
                <c:pt idx="28096">
                  <c:v>6.0089000000000008E-4</c:v>
                </c:pt>
                <c:pt idx="28097">
                  <c:v>6.0515000000000026E-4</c:v>
                </c:pt>
                <c:pt idx="28098">
                  <c:v>5.9778000000000012E-4</c:v>
                </c:pt>
                <c:pt idx="28099">
                  <c:v>5.8904000000000009E-4</c:v>
                </c:pt>
                <c:pt idx="28100">
                  <c:v>5.8904000000000009E-4</c:v>
                </c:pt>
                <c:pt idx="28101">
                  <c:v>5.8989000000000003E-4</c:v>
                </c:pt>
                <c:pt idx="28102">
                  <c:v>5.9466000000000022E-4</c:v>
                </c:pt>
                <c:pt idx="28103">
                  <c:v>5.9840000000000013E-4</c:v>
                </c:pt>
                <c:pt idx="28104">
                  <c:v>5.9243000000000013E-4</c:v>
                </c:pt>
                <c:pt idx="28105">
                  <c:v>6.1149999999999996E-4</c:v>
                </c:pt>
                <c:pt idx="28106">
                  <c:v>5.9528000000000011E-4</c:v>
                </c:pt>
                <c:pt idx="28107">
                  <c:v>5.915400000000001E-4</c:v>
                </c:pt>
                <c:pt idx="28108">
                  <c:v>5.797100000000001E-4</c:v>
                </c:pt>
                <c:pt idx="28109">
                  <c:v>6.2709000000000018E-4</c:v>
                </c:pt>
                <c:pt idx="28110">
                  <c:v>6.0526000000000015E-4</c:v>
                </c:pt>
                <c:pt idx="28111">
                  <c:v>5.8841999999999998E-4</c:v>
                </c:pt>
                <c:pt idx="28112">
                  <c:v>5.8989000000000003E-4</c:v>
                </c:pt>
                <c:pt idx="28113">
                  <c:v>5.9715000000000018E-4</c:v>
                </c:pt>
                <c:pt idx="28114">
                  <c:v>5.9341000000000016E-4</c:v>
                </c:pt>
                <c:pt idx="28115">
                  <c:v>5.981500000000002E-4</c:v>
                </c:pt>
                <c:pt idx="28116">
                  <c:v>5.9403000000000017E-4</c:v>
                </c:pt>
                <c:pt idx="28117">
                  <c:v>5.9307000000000023E-4</c:v>
                </c:pt>
                <c:pt idx="28118">
                  <c:v>5.915400000000001E-4</c:v>
                </c:pt>
                <c:pt idx="28119">
                  <c:v>6.0027000000000008E-4</c:v>
                </c:pt>
                <c:pt idx="28120">
                  <c:v>6.0089000000000008E-4</c:v>
                </c:pt>
                <c:pt idx="28121">
                  <c:v>5.981500000000002E-4</c:v>
                </c:pt>
                <c:pt idx="28122">
                  <c:v>5.9370000000000017E-4</c:v>
                </c:pt>
                <c:pt idx="28123">
                  <c:v>5.9653000000000017E-4</c:v>
                </c:pt>
                <c:pt idx="28124">
                  <c:v>5.9561000000000011E-4</c:v>
                </c:pt>
                <c:pt idx="28125">
                  <c:v>5.909200000000002E-4</c:v>
                </c:pt>
                <c:pt idx="28126">
                  <c:v>5.8655000000000003E-4</c:v>
                </c:pt>
                <c:pt idx="28127">
                  <c:v>5.9561000000000011E-4</c:v>
                </c:pt>
                <c:pt idx="28128">
                  <c:v>5.9965000000000018E-4</c:v>
                </c:pt>
                <c:pt idx="28129">
                  <c:v>5.9965000000000018E-4</c:v>
                </c:pt>
                <c:pt idx="28130">
                  <c:v>5.9466000000000022E-4</c:v>
                </c:pt>
                <c:pt idx="28131">
                  <c:v>5.8904000000000009E-4</c:v>
                </c:pt>
                <c:pt idx="28132">
                  <c:v>5.9466000000000022E-4</c:v>
                </c:pt>
                <c:pt idx="28133">
                  <c:v>5.9965000000000018E-4</c:v>
                </c:pt>
                <c:pt idx="28134">
                  <c:v>5.8671000000000005E-4</c:v>
                </c:pt>
                <c:pt idx="28135">
                  <c:v>5.8094000000000017E-4</c:v>
                </c:pt>
                <c:pt idx="28136">
                  <c:v>5.6846000000000012E-4</c:v>
                </c:pt>
                <c:pt idx="28137">
                  <c:v>5.797100000000001E-4</c:v>
                </c:pt>
                <c:pt idx="28138">
                  <c:v>5.7408000000000014E-4</c:v>
                </c:pt>
                <c:pt idx="28139">
                  <c:v>5.8343000000000012E-4</c:v>
                </c:pt>
                <c:pt idx="28140">
                  <c:v>5.8468000000000018E-4</c:v>
                </c:pt>
                <c:pt idx="28141">
                  <c:v>5.8289000000000008E-4</c:v>
                </c:pt>
                <c:pt idx="28142">
                  <c:v>5.7969000000000011E-4</c:v>
                </c:pt>
                <c:pt idx="28143">
                  <c:v>5.8031000000000011E-4</c:v>
                </c:pt>
                <c:pt idx="28144">
                  <c:v>5.7717000000000022E-4</c:v>
                </c:pt>
                <c:pt idx="28145">
                  <c:v>5.7283000000000008E-4</c:v>
                </c:pt>
                <c:pt idx="28146">
                  <c:v>5.8031000000000011E-4</c:v>
                </c:pt>
                <c:pt idx="28147">
                  <c:v>5.8281000000000001E-4</c:v>
                </c:pt>
                <c:pt idx="28148">
                  <c:v>5.8417000000000018E-4</c:v>
                </c:pt>
                <c:pt idx="28149">
                  <c:v>5.8094000000000017E-4</c:v>
                </c:pt>
                <c:pt idx="28150">
                  <c:v>5.8468000000000018E-4</c:v>
                </c:pt>
                <c:pt idx="28151">
                  <c:v>5.765700000000001E-4</c:v>
                </c:pt>
                <c:pt idx="28152">
                  <c:v>5.7969000000000011E-4</c:v>
                </c:pt>
                <c:pt idx="28153">
                  <c:v>5.7463000000000024E-4</c:v>
                </c:pt>
                <c:pt idx="28154">
                  <c:v>5.7590000000000007E-4</c:v>
                </c:pt>
                <c:pt idx="28155">
                  <c:v>5.7969000000000011E-4</c:v>
                </c:pt>
                <c:pt idx="28156">
                  <c:v>5.7595000000000009E-4</c:v>
                </c:pt>
                <c:pt idx="28157">
                  <c:v>5.8099000000000009E-4</c:v>
                </c:pt>
                <c:pt idx="28158">
                  <c:v>5.8655000000000003E-4</c:v>
                </c:pt>
                <c:pt idx="28159">
                  <c:v>5.7408000000000014E-4</c:v>
                </c:pt>
                <c:pt idx="28160">
                  <c:v>5.8544000000000001E-4</c:v>
                </c:pt>
                <c:pt idx="28161">
                  <c:v>5.8031000000000011E-4</c:v>
                </c:pt>
                <c:pt idx="28162">
                  <c:v>5.8281000000000001E-4</c:v>
                </c:pt>
                <c:pt idx="28163">
                  <c:v>5.8226000000000013E-4</c:v>
                </c:pt>
                <c:pt idx="28164">
                  <c:v>5.7719000000000021E-4</c:v>
                </c:pt>
                <c:pt idx="28165">
                  <c:v>5.765700000000001E-4</c:v>
                </c:pt>
                <c:pt idx="28166">
                  <c:v>5.6784000000000012E-4</c:v>
                </c:pt>
                <c:pt idx="28167">
                  <c:v>5.7907000000000011E-4</c:v>
                </c:pt>
                <c:pt idx="28168">
                  <c:v>5.6347000000000016E-4</c:v>
                </c:pt>
                <c:pt idx="28169">
                  <c:v>5.8655000000000003E-4</c:v>
                </c:pt>
                <c:pt idx="28170">
                  <c:v>5.7717000000000022E-4</c:v>
                </c:pt>
                <c:pt idx="28171">
                  <c:v>5.8780000000000008E-4</c:v>
                </c:pt>
                <c:pt idx="28172">
                  <c:v>5.8529999999999997E-4</c:v>
                </c:pt>
                <c:pt idx="28173">
                  <c:v>5.7399000000000013E-4</c:v>
                </c:pt>
                <c:pt idx="28174">
                  <c:v>5.8343000000000012E-4</c:v>
                </c:pt>
                <c:pt idx="28175">
                  <c:v>5.8734000000000011E-4</c:v>
                </c:pt>
                <c:pt idx="28176">
                  <c:v>5.7907000000000011E-4</c:v>
                </c:pt>
                <c:pt idx="28177">
                  <c:v>5.9029000000000015E-4</c:v>
                </c:pt>
                <c:pt idx="28178">
                  <c:v>5.7844000000000016E-4</c:v>
                </c:pt>
                <c:pt idx="28179">
                  <c:v>5.7969000000000011E-4</c:v>
                </c:pt>
                <c:pt idx="28180">
                  <c:v>5.8655000000000003E-4</c:v>
                </c:pt>
                <c:pt idx="28181">
                  <c:v>5.8593000000000013E-4</c:v>
                </c:pt>
                <c:pt idx="28182">
                  <c:v>5.8544000000000001E-4</c:v>
                </c:pt>
                <c:pt idx="28183">
                  <c:v>5.8094000000000017E-4</c:v>
                </c:pt>
                <c:pt idx="28184">
                  <c:v>5.8607000000000006E-4</c:v>
                </c:pt>
                <c:pt idx="28185">
                  <c:v>5.7345000000000009E-4</c:v>
                </c:pt>
                <c:pt idx="28186">
                  <c:v>5.915400000000001E-4</c:v>
                </c:pt>
                <c:pt idx="28187">
                  <c:v>5.8671000000000005E-4</c:v>
                </c:pt>
                <c:pt idx="28188">
                  <c:v>5.8607000000000006E-4</c:v>
                </c:pt>
                <c:pt idx="28189">
                  <c:v>5.8529999999999997E-4</c:v>
                </c:pt>
                <c:pt idx="28190">
                  <c:v>5.8798000000000021E-4</c:v>
                </c:pt>
                <c:pt idx="28191">
                  <c:v>5.8218000000000007E-4</c:v>
                </c:pt>
                <c:pt idx="28192">
                  <c:v>5.8281000000000001E-4</c:v>
                </c:pt>
                <c:pt idx="28193">
                  <c:v>5.8218000000000007E-4</c:v>
                </c:pt>
                <c:pt idx="28194">
                  <c:v>5.8406000000000007E-4</c:v>
                </c:pt>
                <c:pt idx="28195">
                  <c:v>5.8281000000000001E-4</c:v>
                </c:pt>
                <c:pt idx="28196">
                  <c:v>5.7719000000000021E-4</c:v>
                </c:pt>
                <c:pt idx="28197">
                  <c:v>5.9180000000000007E-4</c:v>
                </c:pt>
                <c:pt idx="28198">
                  <c:v>5.7532000000000015E-4</c:v>
                </c:pt>
                <c:pt idx="28199">
                  <c:v>5.8094000000000017E-4</c:v>
                </c:pt>
                <c:pt idx="28200">
                  <c:v>5.8544000000000001E-4</c:v>
                </c:pt>
                <c:pt idx="28201">
                  <c:v>5.9403000000000017E-4</c:v>
                </c:pt>
                <c:pt idx="28202">
                  <c:v>5.8417000000000018E-4</c:v>
                </c:pt>
                <c:pt idx="28203">
                  <c:v>5.7526000000000007E-4</c:v>
                </c:pt>
                <c:pt idx="28204">
                  <c:v>5.8094000000000017E-4</c:v>
                </c:pt>
                <c:pt idx="28205">
                  <c:v>5.8671000000000005E-4</c:v>
                </c:pt>
                <c:pt idx="28206">
                  <c:v>5.7969000000000011E-4</c:v>
                </c:pt>
                <c:pt idx="28207">
                  <c:v>5.8094000000000017E-4</c:v>
                </c:pt>
                <c:pt idx="28208">
                  <c:v>5.8925000000000004E-4</c:v>
                </c:pt>
                <c:pt idx="28209">
                  <c:v>5.7782000000000026E-4</c:v>
                </c:pt>
                <c:pt idx="28210">
                  <c:v>5.909200000000002E-4</c:v>
                </c:pt>
                <c:pt idx="28211">
                  <c:v>5.8468000000000018E-4</c:v>
                </c:pt>
                <c:pt idx="28212">
                  <c:v>5.8841999999999998E-4</c:v>
                </c:pt>
                <c:pt idx="28213">
                  <c:v>5.909200000000002E-4</c:v>
                </c:pt>
                <c:pt idx="28214">
                  <c:v>5.8967000000000015E-4</c:v>
                </c:pt>
                <c:pt idx="28215">
                  <c:v>5.8417000000000018E-4</c:v>
                </c:pt>
                <c:pt idx="28216">
                  <c:v>6.0089000000000008E-4</c:v>
                </c:pt>
                <c:pt idx="28217">
                  <c:v>5.8655000000000003E-4</c:v>
                </c:pt>
                <c:pt idx="28218">
                  <c:v>5.8226000000000013E-4</c:v>
                </c:pt>
                <c:pt idx="28219">
                  <c:v>5.8780000000000008E-4</c:v>
                </c:pt>
                <c:pt idx="28220">
                  <c:v>5.909200000000002E-4</c:v>
                </c:pt>
                <c:pt idx="28221">
                  <c:v>5.8406000000000007E-4</c:v>
                </c:pt>
                <c:pt idx="28222">
                  <c:v>5.8593000000000013E-4</c:v>
                </c:pt>
                <c:pt idx="28223">
                  <c:v>5.8406000000000007E-4</c:v>
                </c:pt>
                <c:pt idx="28224">
                  <c:v>5.7907000000000011E-4</c:v>
                </c:pt>
                <c:pt idx="28225">
                  <c:v>5.8343000000000012E-4</c:v>
                </c:pt>
                <c:pt idx="28226">
                  <c:v>5.8967000000000015E-4</c:v>
                </c:pt>
                <c:pt idx="28227">
                  <c:v>5.8529999999999997E-4</c:v>
                </c:pt>
                <c:pt idx="28228">
                  <c:v>5.9778000000000012E-4</c:v>
                </c:pt>
                <c:pt idx="28229">
                  <c:v>5.8544000000000001E-4</c:v>
                </c:pt>
                <c:pt idx="28230">
                  <c:v>5.7532000000000015E-4</c:v>
                </c:pt>
                <c:pt idx="28231">
                  <c:v>5.8480000000000012E-4</c:v>
                </c:pt>
                <c:pt idx="28232">
                  <c:v>5.8417000000000018E-4</c:v>
                </c:pt>
                <c:pt idx="28233">
                  <c:v>5.915400000000001E-4</c:v>
                </c:pt>
                <c:pt idx="28234">
                  <c:v>5.7781000000000011E-4</c:v>
                </c:pt>
                <c:pt idx="28235">
                  <c:v>5.7907000000000011E-4</c:v>
                </c:pt>
                <c:pt idx="28236">
                  <c:v>5.8780000000000008E-4</c:v>
                </c:pt>
                <c:pt idx="28237">
                  <c:v>5.9243000000000013E-4</c:v>
                </c:pt>
                <c:pt idx="28238">
                  <c:v>5.8094000000000017E-4</c:v>
                </c:pt>
                <c:pt idx="28239">
                  <c:v>5.8406000000000007E-4</c:v>
                </c:pt>
                <c:pt idx="28240">
                  <c:v>5.8162000000000014E-4</c:v>
                </c:pt>
                <c:pt idx="28241">
                  <c:v>5.8717000000000014E-4</c:v>
                </c:pt>
                <c:pt idx="28242">
                  <c:v>5.8343000000000012E-4</c:v>
                </c:pt>
                <c:pt idx="28243">
                  <c:v>5.8734000000000011E-4</c:v>
                </c:pt>
                <c:pt idx="28244">
                  <c:v>5.9307000000000023E-4</c:v>
                </c:pt>
                <c:pt idx="28245">
                  <c:v>5.8468000000000018E-4</c:v>
                </c:pt>
                <c:pt idx="28246">
                  <c:v>5.7969000000000011E-4</c:v>
                </c:pt>
                <c:pt idx="28247">
                  <c:v>5.8417000000000018E-4</c:v>
                </c:pt>
                <c:pt idx="28248">
                  <c:v>5.8780000000000008E-4</c:v>
                </c:pt>
                <c:pt idx="28249">
                  <c:v>5.8218000000000007E-4</c:v>
                </c:pt>
                <c:pt idx="28250">
                  <c:v>5.8353000000000018E-4</c:v>
                </c:pt>
                <c:pt idx="28251">
                  <c:v>5.9029000000000015E-4</c:v>
                </c:pt>
                <c:pt idx="28252">
                  <c:v>5.9279000000000016E-4</c:v>
                </c:pt>
                <c:pt idx="28253">
                  <c:v>5.8094000000000017E-4</c:v>
                </c:pt>
                <c:pt idx="28254">
                  <c:v>5.8717000000000014E-4</c:v>
                </c:pt>
                <c:pt idx="28255">
                  <c:v>5.8529999999999997E-4</c:v>
                </c:pt>
                <c:pt idx="28256">
                  <c:v>5.9180000000000007E-4</c:v>
                </c:pt>
                <c:pt idx="28257">
                  <c:v>5.8529999999999997E-4</c:v>
                </c:pt>
                <c:pt idx="28258">
                  <c:v>5.7782000000000026E-4</c:v>
                </c:pt>
                <c:pt idx="28259">
                  <c:v>5.8734000000000011E-4</c:v>
                </c:pt>
                <c:pt idx="28260">
                  <c:v>5.8655000000000003E-4</c:v>
                </c:pt>
                <c:pt idx="28261">
                  <c:v>5.7844000000000016E-4</c:v>
                </c:pt>
                <c:pt idx="28262">
                  <c:v>5.8480000000000012E-4</c:v>
                </c:pt>
                <c:pt idx="28263">
                  <c:v>5.7719000000000021E-4</c:v>
                </c:pt>
                <c:pt idx="28264">
                  <c:v>5.9715000000000018E-4</c:v>
                </c:pt>
                <c:pt idx="28265">
                  <c:v>5.8593000000000013E-4</c:v>
                </c:pt>
                <c:pt idx="28266">
                  <c:v>5.7844000000000016E-4</c:v>
                </c:pt>
                <c:pt idx="28267">
                  <c:v>5.7532000000000015E-4</c:v>
                </c:pt>
                <c:pt idx="28268">
                  <c:v>5.7782000000000026E-4</c:v>
                </c:pt>
                <c:pt idx="28269">
                  <c:v>5.8989000000000003E-4</c:v>
                </c:pt>
                <c:pt idx="28270">
                  <c:v>5.8099000000000009E-4</c:v>
                </c:pt>
                <c:pt idx="28271">
                  <c:v>5.8607000000000006E-4</c:v>
                </c:pt>
                <c:pt idx="28272">
                  <c:v>5.7408000000000014E-4</c:v>
                </c:pt>
                <c:pt idx="28273">
                  <c:v>5.8406000000000007E-4</c:v>
                </c:pt>
                <c:pt idx="28274">
                  <c:v>5.8671000000000005E-4</c:v>
                </c:pt>
                <c:pt idx="28275">
                  <c:v>5.9180000000000007E-4</c:v>
                </c:pt>
                <c:pt idx="28276">
                  <c:v>5.9341000000000016E-4</c:v>
                </c:pt>
                <c:pt idx="28277">
                  <c:v>5.8655000000000003E-4</c:v>
                </c:pt>
                <c:pt idx="28278">
                  <c:v>5.8468000000000018E-4</c:v>
                </c:pt>
                <c:pt idx="28279">
                  <c:v>5.909200000000002E-4</c:v>
                </c:pt>
                <c:pt idx="28280">
                  <c:v>5.8406000000000007E-4</c:v>
                </c:pt>
                <c:pt idx="28281">
                  <c:v>5.8468000000000018E-4</c:v>
                </c:pt>
                <c:pt idx="28282">
                  <c:v>5.8035000000000009E-4</c:v>
                </c:pt>
                <c:pt idx="28283">
                  <c:v>5.8593000000000013E-4</c:v>
                </c:pt>
                <c:pt idx="28284">
                  <c:v>5.9029000000000015E-4</c:v>
                </c:pt>
                <c:pt idx="28285">
                  <c:v>5.8343000000000012E-4</c:v>
                </c:pt>
                <c:pt idx="28286">
                  <c:v>5.9840000000000013E-4</c:v>
                </c:pt>
                <c:pt idx="28287">
                  <c:v>5.8544000000000001E-4</c:v>
                </c:pt>
                <c:pt idx="28288">
                  <c:v>5.9403000000000017E-4</c:v>
                </c:pt>
                <c:pt idx="28289">
                  <c:v>5.8468000000000018E-4</c:v>
                </c:pt>
                <c:pt idx="28290">
                  <c:v>5.8780000000000008E-4</c:v>
                </c:pt>
                <c:pt idx="28291">
                  <c:v>5.8281000000000001E-4</c:v>
                </c:pt>
                <c:pt idx="28292">
                  <c:v>5.8406000000000007E-4</c:v>
                </c:pt>
                <c:pt idx="28293">
                  <c:v>5.9180000000000007E-4</c:v>
                </c:pt>
                <c:pt idx="28294">
                  <c:v>5.8529999999999997E-4</c:v>
                </c:pt>
                <c:pt idx="28295">
                  <c:v>5.8607000000000006E-4</c:v>
                </c:pt>
                <c:pt idx="28296">
                  <c:v>5.9590000000000023E-4</c:v>
                </c:pt>
                <c:pt idx="28297">
                  <c:v>5.9116000000000008E-4</c:v>
                </c:pt>
                <c:pt idx="28298">
                  <c:v>5.9466000000000022E-4</c:v>
                </c:pt>
                <c:pt idx="28299">
                  <c:v>5.9434000000000017E-4</c:v>
                </c:pt>
                <c:pt idx="28300">
                  <c:v>5.9840000000000013E-4</c:v>
                </c:pt>
                <c:pt idx="28301">
                  <c:v>5.8925000000000004E-4</c:v>
                </c:pt>
                <c:pt idx="28302">
                  <c:v>5.909200000000002E-4</c:v>
                </c:pt>
                <c:pt idx="28303">
                  <c:v>5.909200000000002E-4</c:v>
                </c:pt>
                <c:pt idx="28304">
                  <c:v>5.7908000000000026E-4</c:v>
                </c:pt>
                <c:pt idx="28305">
                  <c:v>5.8593000000000013E-4</c:v>
                </c:pt>
                <c:pt idx="28306">
                  <c:v>5.8780000000000008E-4</c:v>
                </c:pt>
                <c:pt idx="28307">
                  <c:v>5.9279000000000016E-4</c:v>
                </c:pt>
                <c:pt idx="28308">
                  <c:v>5.8841999999999998E-4</c:v>
                </c:pt>
                <c:pt idx="28309">
                  <c:v>5.9029000000000015E-4</c:v>
                </c:pt>
                <c:pt idx="28310">
                  <c:v>5.7907000000000011E-4</c:v>
                </c:pt>
                <c:pt idx="28311">
                  <c:v>6.0027000000000008E-4</c:v>
                </c:pt>
                <c:pt idx="28312">
                  <c:v>5.8156000000000006E-4</c:v>
                </c:pt>
                <c:pt idx="28313">
                  <c:v>5.8841999999999998E-4</c:v>
                </c:pt>
                <c:pt idx="28314">
                  <c:v>5.8218000000000007E-4</c:v>
                </c:pt>
                <c:pt idx="28315">
                  <c:v>5.8780000000000008E-4</c:v>
                </c:pt>
                <c:pt idx="28316">
                  <c:v>5.8623000000000008E-4</c:v>
                </c:pt>
                <c:pt idx="28317">
                  <c:v>5.8904000000000009E-4</c:v>
                </c:pt>
                <c:pt idx="28318">
                  <c:v>5.9307000000000023E-4</c:v>
                </c:pt>
                <c:pt idx="28319">
                  <c:v>5.8925000000000004E-4</c:v>
                </c:pt>
                <c:pt idx="28320">
                  <c:v>5.8780000000000008E-4</c:v>
                </c:pt>
                <c:pt idx="28321">
                  <c:v>5.8593000000000013E-4</c:v>
                </c:pt>
                <c:pt idx="28322">
                  <c:v>5.9216000000000021E-4</c:v>
                </c:pt>
                <c:pt idx="28323">
                  <c:v>5.8607000000000006E-4</c:v>
                </c:pt>
                <c:pt idx="28324">
                  <c:v>5.8218000000000007E-4</c:v>
                </c:pt>
                <c:pt idx="28325">
                  <c:v>5.8925000000000004E-4</c:v>
                </c:pt>
                <c:pt idx="28326">
                  <c:v>5.8734000000000011E-4</c:v>
                </c:pt>
                <c:pt idx="28327">
                  <c:v>5.8417000000000018E-4</c:v>
                </c:pt>
                <c:pt idx="28328">
                  <c:v>5.9341000000000016E-4</c:v>
                </c:pt>
                <c:pt idx="28329">
                  <c:v>5.8593000000000013E-4</c:v>
                </c:pt>
                <c:pt idx="28330">
                  <c:v>5.8480000000000012E-4</c:v>
                </c:pt>
                <c:pt idx="28331">
                  <c:v>5.7969000000000011E-4</c:v>
                </c:pt>
                <c:pt idx="28332">
                  <c:v>5.915400000000001E-4</c:v>
                </c:pt>
                <c:pt idx="28333">
                  <c:v>5.8655000000000003E-4</c:v>
                </c:pt>
                <c:pt idx="28334">
                  <c:v>5.7033000000000019E-4</c:v>
                </c:pt>
                <c:pt idx="28335">
                  <c:v>6.0133000000000018E-4</c:v>
                </c:pt>
                <c:pt idx="28336">
                  <c:v>6.0588000000000016E-4</c:v>
                </c:pt>
                <c:pt idx="28337">
                  <c:v>5.7463000000000024E-4</c:v>
                </c:pt>
                <c:pt idx="28338">
                  <c:v>5.8468000000000018E-4</c:v>
                </c:pt>
                <c:pt idx="28339">
                  <c:v>5.8218000000000007E-4</c:v>
                </c:pt>
                <c:pt idx="28340">
                  <c:v>5.8655000000000003E-4</c:v>
                </c:pt>
                <c:pt idx="28341">
                  <c:v>5.8655000000000003E-4</c:v>
                </c:pt>
                <c:pt idx="28342">
                  <c:v>5.8717000000000014E-4</c:v>
                </c:pt>
                <c:pt idx="28343">
                  <c:v>5.8967000000000015E-4</c:v>
                </c:pt>
                <c:pt idx="28344">
                  <c:v>5.7844000000000016E-4</c:v>
                </c:pt>
                <c:pt idx="28345">
                  <c:v>5.9216000000000021E-4</c:v>
                </c:pt>
                <c:pt idx="28346">
                  <c:v>5.8967000000000015E-4</c:v>
                </c:pt>
                <c:pt idx="28347">
                  <c:v>5.8717000000000014E-4</c:v>
                </c:pt>
                <c:pt idx="28348">
                  <c:v>5.9403000000000017E-4</c:v>
                </c:pt>
                <c:pt idx="28349">
                  <c:v>5.9116000000000008E-4</c:v>
                </c:pt>
                <c:pt idx="28350">
                  <c:v>5.8841999999999998E-4</c:v>
                </c:pt>
                <c:pt idx="28351">
                  <c:v>5.8655000000000003E-4</c:v>
                </c:pt>
                <c:pt idx="28352">
                  <c:v>5.8798000000000021E-4</c:v>
                </c:pt>
                <c:pt idx="28353">
                  <c:v>5.8343000000000012E-4</c:v>
                </c:pt>
                <c:pt idx="28354">
                  <c:v>5.7283000000000008E-4</c:v>
                </c:pt>
                <c:pt idx="28355">
                  <c:v>5.7844000000000016E-4</c:v>
                </c:pt>
                <c:pt idx="28356">
                  <c:v>5.9029000000000015E-4</c:v>
                </c:pt>
                <c:pt idx="28357">
                  <c:v>5.8967000000000015E-4</c:v>
                </c:pt>
                <c:pt idx="28358">
                  <c:v>5.915400000000001E-4</c:v>
                </c:pt>
                <c:pt idx="28359">
                  <c:v>5.8841999999999998E-4</c:v>
                </c:pt>
                <c:pt idx="28360">
                  <c:v>5.8529999999999997E-4</c:v>
                </c:pt>
                <c:pt idx="28361">
                  <c:v>5.8925000000000004E-4</c:v>
                </c:pt>
                <c:pt idx="28362">
                  <c:v>5.9279000000000016E-4</c:v>
                </c:pt>
                <c:pt idx="28363">
                  <c:v>5.8162000000000014E-4</c:v>
                </c:pt>
                <c:pt idx="28364">
                  <c:v>5.9466000000000022E-4</c:v>
                </c:pt>
                <c:pt idx="28365">
                  <c:v>5.8607000000000006E-4</c:v>
                </c:pt>
                <c:pt idx="28366">
                  <c:v>5.8904000000000009E-4</c:v>
                </c:pt>
                <c:pt idx="28367">
                  <c:v>5.8406000000000007E-4</c:v>
                </c:pt>
                <c:pt idx="28368">
                  <c:v>5.8862000000000009E-4</c:v>
                </c:pt>
                <c:pt idx="28369">
                  <c:v>5.8417000000000018E-4</c:v>
                </c:pt>
                <c:pt idx="28370">
                  <c:v>5.8468000000000018E-4</c:v>
                </c:pt>
                <c:pt idx="28371">
                  <c:v>5.909200000000002E-4</c:v>
                </c:pt>
                <c:pt idx="28372">
                  <c:v>5.8904000000000009E-4</c:v>
                </c:pt>
                <c:pt idx="28373">
                  <c:v>5.8904000000000009E-4</c:v>
                </c:pt>
                <c:pt idx="28374">
                  <c:v>5.8094000000000017E-4</c:v>
                </c:pt>
                <c:pt idx="28375">
                  <c:v>5.9029000000000015E-4</c:v>
                </c:pt>
                <c:pt idx="28376">
                  <c:v>5.9840000000000013E-4</c:v>
                </c:pt>
                <c:pt idx="28377">
                  <c:v>5.8480000000000012E-4</c:v>
                </c:pt>
                <c:pt idx="28378">
                  <c:v>5.7907000000000011E-4</c:v>
                </c:pt>
                <c:pt idx="28379">
                  <c:v>5.8593000000000013E-4</c:v>
                </c:pt>
                <c:pt idx="28380">
                  <c:v>5.8780000000000008E-4</c:v>
                </c:pt>
                <c:pt idx="28381">
                  <c:v>5.8734000000000011E-4</c:v>
                </c:pt>
                <c:pt idx="28382">
                  <c:v>5.7969000000000011E-4</c:v>
                </c:pt>
                <c:pt idx="28383">
                  <c:v>5.9052000000000009E-4</c:v>
                </c:pt>
                <c:pt idx="28384">
                  <c:v>5.8343000000000012E-4</c:v>
                </c:pt>
                <c:pt idx="28385">
                  <c:v>5.7908000000000026E-4</c:v>
                </c:pt>
                <c:pt idx="28386">
                  <c:v>5.8529999999999997E-4</c:v>
                </c:pt>
                <c:pt idx="28387">
                  <c:v>5.8593000000000013E-4</c:v>
                </c:pt>
                <c:pt idx="28388">
                  <c:v>5.8841999999999998E-4</c:v>
                </c:pt>
                <c:pt idx="28389">
                  <c:v>5.7719000000000021E-4</c:v>
                </c:pt>
                <c:pt idx="28390">
                  <c:v>5.7908000000000026E-4</c:v>
                </c:pt>
                <c:pt idx="28391">
                  <c:v>5.909200000000002E-4</c:v>
                </c:pt>
                <c:pt idx="28392">
                  <c:v>5.915400000000001E-4</c:v>
                </c:pt>
                <c:pt idx="28393">
                  <c:v>5.7844000000000016E-4</c:v>
                </c:pt>
                <c:pt idx="28394">
                  <c:v>5.9216000000000021E-4</c:v>
                </c:pt>
                <c:pt idx="28395">
                  <c:v>5.7345000000000009E-4</c:v>
                </c:pt>
                <c:pt idx="28396">
                  <c:v>5.9528000000000011E-4</c:v>
                </c:pt>
                <c:pt idx="28397">
                  <c:v>5.8655000000000003E-4</c:v>
                </c:pt>
                <c:pt idx="28398">
                  <c:v>5.8289000000000008E-4</c:v>
                </c:pt>
                <c:pt idx="28399">
                  <c:v>5.7907000000000011E-4</c:v>
                </c:pt>
                <c:pt idx="28400">
                  <c:v>5.7653000000000012E-4</c:v>
                </c:pt>
                <c:pt idx="28401">
                  <c:v>5.8841999999999998E-4</c:v>
                </c:pt>
                <c:pt idx="28402">
                  <c:v>5.8406000000000007E-4</c:v>
                </c:pt>
                <c:pt idx="28403">
                  <c:v>5.8607000000000006E-4</c:v>
                </c:pt>
                <c:pt idx="28404">
                  <c:v>5.8780000000000008E-4</c:v>
                </c:pt>
                <c:pt idx="28405">
                  <c:v>5.8862000000000009E-4</c:v>
                </c:pt>
                <c:pt idx="28406">
                  <c:v>5.8218000000000007E-4</c:v>
                </c:pt>
                <c:pt idx="28407">
                  <c:v>5.8925000000000004E-4</c:v>
                </c:pt>
                <c:pt idx="28408">
                  <c:v>5.8480000000000012E-4</c:v>
                </c:pt>
                <c:pt idx="28409">
                  <c:v>5.8343000000000012E-4</c:v>
                </c:pt>
                <c:pt idx="28410">
                  <c:v>5.9341000000000016E-4</c:v>
                </c:pt>
                <c:pt idx="28411">
                  <c:v>5.8925000000000004E-4</c:v>
                </c:pt>
                <c:pt idx="28412">
                  <c:v>5.8281000000000001E-4</c:v>
                </c:pt>
                <c:pt idx="28413">
                  <c:v>5.9341000000000016E-4</c:v>
                </c:pt>
                <c:pt idx="28414">
                  <c:v>5.9370000000000017E-4</c:v>
                </c:pt>
                <c:pt idx="28415">
                  <c:v>5.7907000000000011E-4</c:v>
                </c:pt>
                <c:pt idx="28416">
                  <c:v>5.9116000000000008E-4</c:v>
                </c:pt>
                <c:pt idx="28417">
                  <c:v>5.8967000000000015E-4</c:v>
                </c:pt>
                <c:pt idx="28418">
                  <c:v>5.8353000000000018E-4</c:v>
                </c:pt>
                <c:pt idx="28419">
                  <c:v>5.8094000000000017E-4</c:v>
                </c:pt>
                <c:pt idx="28420">
                  <c:v>5.8406000000000007E-4</c:v>
                </c:pt>
                <c:pt idx="28421">
                  <c:v>5.8468000000000018E-4</c:v>
                </c:pt>
                <c:pt idx="28422">
                  <c:v>5.8156000000000006E-4</c:v>
                </c:pt>
                <c:pt idx="28423">
                  <c:v>5.8544000000000001E-4</c:v>
                </c:pt>
                <c:pt idx="28424">
                  <c:v>5.8655000000000003E-4</c:v>
                </c:pt>
                <c:pt idx="28425">
                  <c:v>5.8281000000000001E-4</c:v>
                </c:pt>
                <c:pt idx="28426">
                  <c:v>5.8031000000000011E-4</c:v>
                </c:pt>
                <c:pt idx="28427">
                  <c:v>5.915400000000001E-4</c:v>
                </c:pt>
                <c:pt idx="28428">
                  <c:v>5.8289000000000008E-4</c:v>
                </c:pt>
                <c:pt idx="28429">
                  <c:v>5.8529999999999997E-4</c:v>
                </c:pt>
                <c:pt idx="28430">
                  <c:v>5.8967000000000015E-4</c:v>
                </c:pt>
                <c:pt idx="28431">
                  <c:v>5.8218000000000007E-4</c:v>
                </c:pt>
                <c:pt idx="28432">
                  <c:v>5.9279000000000016E-4</c:v>
                </c:pt>
                <c:pt idx="28433">
                  <c:v>5.8655000000000003E-4</c:v>
                </c:pt>
                <c:pt idx="28434">
                  <c:v>5.8904000000000009E-4</c:v>
                </c:pt>
                <c:pt idx="28435">
                  <c:v>5.8780000000000008E-4</c:v>
                </c:pt>
                <c:pt idx="28436">
                  <c:v>5.8798000000000021E-4</c:v>
                </c:pt>
                <c:pt idx="28437">
                  <c:v>5.8780000000000008E-4</c:v>
                </c:pt>
                <c:pt idx="28438">
                  <c:v>5.7969000000000011E-4</c:v>
                </c:pt>
                <c:pt idx="28439">
                  <c:v>5.8343000000000012E-4</c:v>
                </c:pt>
                <c:pt idx="28440">
                  <c:v>5.8094000000000017E-4</c:v>
                </c:pt>
                <c:pt idx="28441">
                  <c:v>5.8281000000000001E-4</c:v>
                </c:pt>
                <c:pt idx="28442">
                  <c:v>5.9498000000000027E-4</c:v>
                </c:pt>
                <c:pt idx="28443">
                  <c:v>5.8717000000000014E-4</c:v>
                </c:pt>
                <c:pt idx="28444">
                  <c:v>5.915400000000001E-4</c:v>
                </c:pt>
                <c:pt idx="28445">
                  <c:v>5.8780000000000008E-4</c:v>
                </c:pt>
                <c:pt idx="28446">
                  <c:v>5.8468000000000018E-4</c:v>
                </c:pt>
                <c:pt idx="28447">
                  <c:v>5.7208000000000009E-4</c:v>
                </c:pt>
                <c:pt idx="28448">
                  <c:v>5.7908000000000026E-4</c:v>
                </c:pt>
                <c:pt idx="28449">
                  <c:v>5.8529999999999997E-4</c:v>
                </c:pt>
                <c:pt idx="28450">
                  <c:v>5.915400000000001E-4</c:v>
                </c:pt>
                <c:pt idx="28451">
                  <c:v>5.8780000000000008E-4</c:v>
                </c:pt>
                <c:pt idx="28452">
                  <c:v>5.8904000000000009E-4</c:v>
                </c:pt>
                <c:pt idx="28453">
                  <c:v>5.8218000000000007E-4</c:v>
                </c:pt>
                <c:pt idx="28454">
                  <c:v>5.8529999999999997E-4</c:v>
                </c:pt>
                <c:pt idx="28455">
                  <c:v>5.8529999999999997E-4</c:v>
                </c:pt>
                <c:pt idx="28456">
                  <c:v>5.8529999999999997E-4</c:v>
                </c:pt>
                <c:pt idx="28457">
                  <c:v>5.8226000000000013E-4</c:v>
                </c:pt>
                <c:pt idx="28458">
                  <c:v>5.8904000000000009E-4</c:v>
                </c:pt>
                <c:pt idx="28459">
                  <c:v>5.8094000000000017E-4</c:v>
                </c:pt>
                <c:pt idx="28460">
                  <c:v>5.8218000000000007E-4</c:v>
                </c:pt>
                <c:pt idx="28461">
                  <c:v>5.7033000000000019E-4</c:v>
                </c:pt>
                <c:pt idx="28462">
                  <c:v>5.8655000000000003E-4</c:v>
                </c:pt>
                <c:pt idx="28463">
                  <c:v>5.6347000000000016E-4</c:v>
                </c:pt>
                <c:pt idx="28464">
                  <c:v>5.8162000000000014E-4</c:v>
                </c:pt>
                <c:pt idx="28465">
                  <c:v>5.8904000000000009E-4</c:v>
                </c:pt>
                <c:pt idx="28466">
                  <c:v>5.8841999999999998E-4</c:v>
                </c:pt>
                <c:pt idx="28467">
                  <c:v>5.8343000000000012E-4</c:v>
                </c:pt>
                <c:pt idx="28468">
                  <c:v>5.8281000000000001E-4</c:v>
                </c:pt>
                <c:pt idx="28469">
                  <c:v>5.8094000000000017E-4</c:v>
                </c:pt>
                <c:pt idx="28470">
                  <c:v>5.7844000000000016E-4</c:v>
                </c:pt>
                <c:pt idx="28471">
                  <c:v>5.8544000000000001E-4</c:v>
                </c:pt>
                <c:pt idx="28472">
                  <c:v>6.0027000000000008E-4</c:v>
                </c:pt>
                <c:pt idx="28473">
                  <c:v>5.8967000000000015E-4</c:v>
                </c:pt>
                <c:pt idx="28474">
                  <c:v>5.6954000000000011E-4</c:v>
                </c:pt>
                <c:pt idx="28475">
                  <c:v>5.8780000000000008E-4</c:v>
                </c:pt>
                <c:pt idx="28476">
                  <c:v>5.9840000000000013E-4</c:v>
                </c:pt>
                <c:pt idx="28477">
                  <c:v>5.8904000000000009E-4</c:v>
                </c:pt>
                <c:pt idx="28478">
                  <c:v>5.9840000000000013E-4</c:v>
                </c:pt>
                <c:pt idx="28479">
                  <c:v>5.7595000000000009E-4</c:v>
                </c:pt>
                <c:pt idx="28480">
                  <c:v>5.4474000000000026E-4</c:v>
                </c:pt>
                <c:pt idx="28481">
                  <c:v>5.9778000000000012E-4</c:v>
                </c:pt>
                <c:pt idx="28482">
                  <c:v>5.9403000000000017E-4</c:v>
                </c:pt>
                <c:pt idx="28483">
                  <c:v>5.8468000000000018E-4</c:v>
                </c:pt>
                <c:pt idx="28484">
                  <c:v>5.8717000000000014E-4</c:v>
                </c:pt>
                <c:pt idx="28485">
                  <c:v>5.8841999999999998E-4</c:v>
                </c:pt>
                <c:pt idx="28486">
                  <c:v>5.4788000000000026E-4</c:v>
                </c:pt>
                <c:pt idx="28487">
                  <c:v>5.7653000000000012E-4</c:v>
                </c:pt>
                <c:pt idx="28488">
                  <c:v>5.8468000000000018E-4</c:v>
                </c:pt>
                <c:pt idx="28489">
                  <c:v>5.9498000000000027E-4</c:v>
                </c:pt>
                <c:pt idx="28490">
                  <c:v>5.7595000000000009E-4</c:v>
                </c:pt>
                <c:pt idx="28491">
                  <c:v>5.8529999999999997E-4</c:v>
                </c:pt>
                <c:pt idx="28492">
                  <c:v>5.9279000000000016E-4</c:v>
                </c:pt>
                <c:pt idx="28493">
                  <c:v>5.8655000000000003E-4</c:v>
                </c:pt>
                <c:pt idx="28494">
                  <c:v>5.8353000000000018E-4</c:v>
                </c:pt>
                <c:pt idx="28495">
                  <c:v>5.8841999999999998E-4</c:v>
                </c:pt>
                <c:pt idx="28496">
                  <c:v>5.6722000000000012E-4</c:v>
                </c:pt>
                <c:pt idx="28497">
                  <c:v>5.8353000000000018E-4</c:v>
                </c:pt>
                <c:pt idx="28498">
                  <c:v>5.8094000000000017E-4</c:v>
                </c:pt>
                <c:pt idx="28499">
                  <c:v>5.8841999999999998E-4</c:v>
                </c:pt>
                <c:pt idx="28500">
                  <c:v>5.8671000000000005E-4</c:v>
                </c:pt>
                <c:pt idx="28501">
                  <c:v>5.9341000000000016E-4</c:v>
                </c:pt>
                <c:pt idx="28502">
                  <c:v>5.9216000000000021E-4</c:v>
                </c:pt>
                <c:pt idx="28503">
                  <c:v>5.8671000000000005E-4</c:v>
                </c:pt>
                <c:pt idx="28504">
                  <c:v>5.8468000000000018E-4</c:v>
                </c:pt>
                <c:pt idx="28505">
                  <c:v>5.8281000000000001E-4</c:v>
                </c:pt>
                <c:pt idx="28506">
                  <c:v>5.8343000000000012E-4</c:v>
                </c:pt>
                <c:pt idx="28507">
                  <c:v>5.8289000000000008E-4</c:v>
                </c:pt>
                <c:pt idx="28508">
                  <c:v>5.8281000000000001E-4</c:v>
                </c:pt>
                <c:pt idx="28509">
                  <c:v>5.8904000000000009E-4</c:v>
                </c:pt>
                <c:pt idx="28510">
                  <c:v>5.9116000000000008E-4</c:v>
                </c:pt>
                <c:pt idx="28511">
                  <c:v>5.8593000000000013E-4</c:v>
                </c:pt>
                <c:pt idx="28512">
                  <c:v>5.7907000000000011E-4</c:v>
                </c:pt>
                <c:pt idx="28513">
                  <c:v>5.909200000000002E-4</c:v>
                </c:pt>
                <c:pt idx="28514">
                  <c:v>5.9052000000000009E-4</c:v>
                </c:pt>
                <c:pt idx="28515">
                  <c:v>5.7969000000000011E-4</c:v>
                </c:pt>
                <c:pt idx="28516">
                  <c:v>5.765700000000001E-4</c:v>
                </c:pt>
                <c:pt idx="28517">
                  <c:v>5.8529999999999997E-4</c:v>
                </c:pt>
                <c:pt idx="28518">
                  <c:v>5.9216000000000021E-4</c:v>
                </c:pt>
                <c:pt idx="28519">
                  <c:v>5.7969000000000011E-4</c:v>
                </c:pt>
                <c:pt idx="28520">
                  <c:v>5.8671000000000005E-4</c:v>
                </c:pt>
                <c:pt idx="28521">
                  <c:v>5.9216000000000021E-4</c:v>
                </c:pt>
                <c:pt idx="28522">
                  <c:v>5.8841999999999998E-4</c:v>
                </c:pt>
                <c:pt idx="28523">
                  <c:v>5.9029000000000015E-4</c:v>
                </c:pt>
                <c:pt idx="28524">
                  <c:v>5.9403000000000017E-4</c:v>
                </c:pt>
                <c:pt idx="28525">
                  <c:v>5.8798000000000021E-4</c:v>
                </c:pt>
                <c:pt idx="28526">
                  <c:v>5.7717000000000022E-4</c:v>
                </c:pt>
                <c:pt idx="28527">
                  <c:v>5.7969000000000011E-4</c:v>
                </c:pt>
                <c:pt idx="28528">
                  <c:v>5.8841999999999998E-4</c:v>
                </c:pt>
                <c:pt idx="28529">
                  <c:v>5.909200000000002E-4</c:v>
                </c:pt>
                <c:pt idx="28530">
                  <c:v>5.8343000000000012E-4</c:v>
                </c:pt>
                <c:pt idx="28531">
                  <c:v>5.8862000000000009E-4</c:v>
                </c:pt>
                <c:pt idx="28532">
                  <c:v>5.765700000000001E-4</c:v>
                </c:pt>
                <c:pt idx="28533">
                  <c:v>5.8798000000000021E-4</c:v>
                </c:pt>
                <c:pt idx="28534">
                  <c:v>5.7907000000000011E-4</c:v>
                </c:pt>
                <c:pt idx="28535">
                  <c:v>5.9243000000000013E-4</c:v>
                </c:pt>
                <c:pt idx="28536">
                  <c:v>5.8031000000000011E-4</c:v>
                </c:pt>
                <c:pt idx="28537">
                  <c:v>6.1151E-4</c:v>
                </c:pt>
                <c:pt idx="28538">
                  <c:v>6.2834000000000013E-4</c:v>
                </c:pt>
                <c:pt idx="28539">
                  <c:v>6.2995000000000011E-4</c:v>
                </c:pt>
                <c:pt idx="28540">
                  <c:v>6.1532000000000015E-4</c:v>
                </c:pt>
                <c:pt idx="28541">
                  <c:v>6.1959999999999999E-4</c:v>
                </c:pt>
                <c:pt idx="28542">
                  <c:v>6.1149999999999996E-4</c:v>
                </c:pt>
                <c:pt idx="28543">
                  <c:v>6.0641999999999998E-4</c:v>
                </c:pt>
                <c:pt idx="28544">
                  <c:v>6.1836000000000009E-4</c:v>
                </c:pt>
                <c:pt idx="28545">
                  <c:v>6.0324000000000011E-4</c:v>
                </c:pt>
                <c:pt idx="28546">
                  <c:v>6.1399000000000013E-4</c:v>
                </c:pt>
                <c:pt idx="28547">
                  <c:v>6.1087000000000012E-4</c:v>
                </c:pt>
                <c:pt idx="28548">
                  <c:v>6.0896000000000008E-4</c:v>
                </c:pt>
                <c:pt idx="28549">
                  <c:v>6.1025000000000001E-4</c:v>
                </c:pt>
                <c:pt idx="28550">
                  <c:v>6.1212000000000007E-4</c:v>
                </c:pt>
                <c:pt idx="28551">
                  <c:v>6.0900000000000017E-4</c:v>
                </c:pt>
                <c:pt idx="28552">
                  <c:v>6.0838000000000027E-4</c:v>
                </c:pt>
                <c:pt idx="28553">
                  <c:v>6.0838000000000027E-4</c:v>
                </c:pt>
                <c:pt idx="28554">
                  <c:v>6.0960000000000007E-4</c:v>
                </c:pt>
                <c:pt idx="28555">
                  <c:v>6.0089000000000008E-4</c:v>
                </c:pt>
                <c:pt idx="28556">
                  <c:v>6.0838000000000027E-4</c:v>
                </c:pt>
                <c:pt idx="28557">
                  <c:v>6.1025000000000001E-4</c:v>
                </c:pt>
                <c:pt idx="28558">
                  <c:v>6.0261000000000006E-4</c:v>
                </c:pt>
                <c:pt idx="28559">
                  <c:v>6.0900000000000017E-4</c:v>
                </c:pt>
                <c:pt idx="28560">
                  <c:v>6.0401000000000009E-4</c:v>
                </c:pt>
                <c:pt idx="28561">
                  <c:v>6.0089000000000008E-4</c:v>
                </c:pt>
                <c:pt idx="28562">
                  <c:v>6.0277000000000009E-4</c:v>
                </c:pt>
                <c:pt idx="28563">
                  <c:v>6.0152000000000014E-4</c:v>
                </c:pt>
                <c:pt idx="28564">
                  <c:v>6.0526000000000015E-4</c:v>
                </c:pt>
                <c:pt idx="28565">
                  <c:v>6.1087000000000012E-4</c:v>
                </c:pt>
                <c:pt idx="28566">
                  <c:v>6.0277000000000009E-4</c:v>
                </c:pt>
                <c:pt idx="28567">
                  <c:v>6.1214000000000006E-4</c:v>
                </c:pt>
                <c:pt idx="28568">
                  <c:v>6.0451000000000016E-4</c:v>
                </c:pt>
                <c:pt idx="28569">
                  <c:v>6.0214000000000014E-4</c:v>
                </c:pt>
                <c:pt idx="28570">
                  <c:v>6.1711000000000014E-4</c:v>
                </c:pt>
                <c:pt idx="28571">
                  <c:v>6.2834000000000013E-4</c:v>
                </c:pt>
                <c:pt idx="28572">
                  <c:v>6.2210000000000011E-4</c:v>
                </c:pt>
                <c:pt idx="28573">
                  <c:v>6.1087000000000012E-4</c:v>
                </c:pt>
                <c:pt idx="28574">
                  <c:v>6.1149999999999996E-4</c:v>
                </c:pt>
                <c:pt idx="28575">
                  <c:v>6.0339000000000009E-4</c:v>
                </c:pt>
                <c:pt idx="28576">
                  <c:v>6.0838000000000027E-4</c:v>
                </c:pt>
                <c:pt idx="28577">
                  <c:v>6.1024000000000007E-4</c:v>
                </c:pt>
                <c:pt idx="28578">
                  <c:v>6.065100000000001E-4</c:v>
                </c:pt>
                <c:pt idx="28579">
                  <c:v>6.0339000000000009E-4</c:v>
                </c:pt>
                <c:pt idx="28580">
                  <c:v>5.981500000000002E-4</c:v>
                </c:pt>
                <c:pt idx="28581">
                  <c:v>6.0339000000000009E-4</c:v>
                </c:pt>
                <c:pt idx="28582">
                  <c:v>6.0526000000000015E-4</c:v>
                </c:pt>
                <c:pt idx="28583">
                  <c:v>6.0579000000000004E-4</c:v>
                </c:pt>
                <c:pt idx="28584">
                  <c:v>6.1087000000000012E-4</c:v>
                </c:pt>
                <c:pt idx="28585">
                  <c:v>6.0089000000000008E-4</c:v>
                </c:pt>
                <c:pt idx="28586">
                  <c:v>5.9403000000000017E-4</c:v>
                </c:pt>
                <c:pt idx="28587">
                  <c:v>5.9902000000000024E-4</c:v>
                </c:pt>
                <c:pt idx="28588">
                  <c:v>6.0896000000000008E-4</c:v>
                </c:pt>
                <c:pt idx="28589">
                  <c:v>6.0960000000000007E-4</c:v>
                </c:pt>
                <c:pt idx="28590">
                  <c:v>6.0900000000000017E-4</c:v>
                </c:pt>
                <c:pt idx="28591">
                  <c:v>6.0277000000000009E-4</c:v>
                </c:pt>
                <c:pt idx="28592">
                  <c:v>6.0526000000000015E-4</c:v>
                </c:pt>
                <c:pt idx="28593">
                  <c:v>6.0451000000000016E-4</c:v>
                </c:pt>
                <c:pt idx="28594">
                  <c:v>5.981500000000002E-4</c:v>
                </c:pt>
                <c:pt idx="28595">
                  <c:v>6.0027000000000008E-4</c:v>
                </c:pt>
                <c:pt idx="28596">
                  <c:v>6.0089000000000008E-4</c:v>
                </c:pt>
                <c:pt idx="28597">
                  <c:v>5.9466000000000022E-4</c:v>
                </c:pt>
                <c:pt idx="28598">
                  <c:v>6.0526000000000015E-4</c:v>
                </c:pt>
                <c:pt idx="28599">
                  <c:v>6.1087000000000012E-4</c:v>
                </c:pt>
                <c:pt idx="28600">
                  <c:v>6.1025000000000001E-4</c:v>
                </c:pt>
                <c:pt idx="28601">
                  <c:v>6.0324000000000011E-4</c:v>
                </c:pt>
                <c:pt idx="28602">
                  <c:v>6.0197000000000017E-4</c:v>
                </c:pt>
                <c:pt idx="28603">
                  <c:v>6.0464000000000015E-4</c:v>
                </c:pt>
                <c:pt idx="28604">
                  <c:v>6.0451000000000016E-4</c:v>
                </c:pt>
                <c:pt idx="28605">
                  <c:v>6.0401000000000009E-4</c:v>
                </c:pt>
                <c:pt idx="28606">
                  <c:v>6.0451000000000016E-4</c:v>
                </c:pt>
                <c:pt idx="28607">
                  <c:v>6.0526000000000015E-4</c:v>
                </c:pt>
                <c:pt idx="28608">
                  <c:v>6.0838000000000027E-4</c:v>
                </c:pt>
                <c:pt idx="28609">
                  <c:v>6.0713000000000021E-4</c:v>
                </c:pt>
                <c:pt idx="28610">
                  <c:v>6.065100000000001E-4</c:v>
                </c:pt>
                <c:pt idx="28611">
                  <c:v>6.065100000000001E-4</c:v>
                </c:pt>
                <c:pt idx="28612">
                  <c:v>5.9943000000000008E-4</c:v>
                </c:pt>
                <c:pt idx="28613">
                  <c:v>6.0214000000000014E-4</c:v>
                </c:pt>
                <c:pt idx="28614">
                  <c:v>5.981500000000002E-4</c:v>
                </c:pt>
                <c:pt idx="28615">
                  <c:v>6.0464000000000015E-4</c:v>
                </c:pt>
                <c:pt idx="28616">
                  <c:v>5.9778000000000012E-4</c:v>
                </c:pt>
                <c:pt idx="28617">
                  <c:v>5.9879000000000009E-4</c:v>
                </c:pt>
                <c:pt idx="28618">
                  <c:v>6.0261000000000006E-4</c:v>
                </c:pt>
                <c:pt idx="28619">
                  <c:v>6.0277000000000009E-4</c:v>
                </c:pt>
                <c:pt idx="28620">
                  <c:v>6.0324000000000011E-4</c:v>
                </c:pt>
                <c:pt idx="28621">
                  <c:v>6.0214000000000014E-4</c:v>
                </c:pt>
                <c:pt idx="28622">
                  <c:v>6.0588000000000016E-4</c:v>
                </c:pt>
                <c:pt idx="28623">
                  <c:v>6.0027000000000008E-4</c:v>
                </c:pt>
                <c:pt idx="28624">
                  <c:v>6.0526000000000015E-4</c:v>
                </c:pt>
                <c:pt idx="28625">
                  <c:v>6.0896000000000008E-4</c:v>
                </c:pt>
                <c:pt idx="28626">
                  <c:v>6.1087000000000012E-4</c:v>
                </c:pt>
                <c:pt idx="28627">
                  <c:v>6.1087000000000012E-4</c:v>
                </c:pt>
                <c:pt idx="28628">
                  <c:v>6.0464000000000015E-4</c:v>
                </c:pt>
                <c:pt idx="28629">
                  <c:v>5.9965000000000018E-4</c:v>
                </c:pt>
                <c:pt idx="28630">
                  <c:v>5.962500000000001E-4</c:v>
                </c:pt>
                <c:pt idx="28631">
                  <c:v>5.9778000000000012E-4</c:v>
                </c:pt>
                <c:pt idx="28632">
                  <c:v>6.0214000000000014E-4</c:v>
                </c:pt>
                <c:pt idx="28633">
                  <c:v>6.0838000000000027E-4</c:v>
                </c:pt>
                <c:pt idx="28634">
                  <c:v>6.0588000000000016E-4</c:v>
                </c:pt>
                <c:pt idx="28635">
                  <c:v>6.1278000000000005E-4</c:v>
                </c:pt>
                <c:pt idx="28636">
                  <c:v>6.0277000000000009E-4</c:v>
                </c:pt>
                <c:pt idx="28637">
                  <c:v>6.0152000000000014E-4</c:v>
                </c:pt>
                <c:pt idx="28638">
                  <c:v>5.9943000000000008E-4</c:v>
                </c:pt>
                <c:pt idx="28639">
                  <c:v>6.0277000000000009E-4</c:v>
                </c:pt>
                <c:pt idx="28640">
                  <c:v>6.0401000000000009E-4</c:v>
                </c:pt>
                <c:pt idx="28641">
                  <c:v>6.0588000000000016E-4</c:v>
                </c:pt>
                <c:pt idx="28642">
                  <c:v>6.0339000000000009E-4</c:v>
                </c:pt>
                <c:pt idx="28643">
                  <c:v>6.0401000000000009E-4</c:v>
                </c:pt>
                <c:pt idx="28644">
                  <c:v>6.0027000000000008E-4</c:v>
                </c:pt>
                <c:pt idx="28645">
                  <c:v>6.0401000000000009E-4</c:v>
                </c:pt>
                <c:pt idx="28646">
                  <c:v>6.0401000000000009E-4</c:v>
                </c:pt>
                <c:pt idx="28647">
                  <c:v>6.0070000000000013E-4</c:v>
                </c:pt>
                <c:pt idx="28648">
                  <c:v>6.0713000000000021E-4</c:v>
                </c:pt>
                <c:pt idx="28649">
                  <c:v>6.0277000000000009E-4</c:v>
                </c:pt>
                <c:pt idx="28650">
                  <c:v>6.0339000000000009E-4</c:v>
                </c:pt>
                <c:pt idx="28651">
                  <c:v>6.0214000000000014E-4</c:v>
                </c:pt>
                <c:pt idx="28652">
                  <c:v>6.0526000000000015E-4</c:v>
                </c:pt>
                <c:pt idx="28653">
                  <c:v>6.0775000000000011E-4</c:v>
                </c:pt>
                <c:pt idx="28654">
                  <c:v>6.0515000000000026E-4</c:v>
                </c:pt>
                <c:pt idx="28655">
                  <c:v>6.0401000000000009E-4</c:v>
                </c:pt>
                <c:pt idx="28656">
                  <c:v>6.0261000000000006E-4</c:v>
                </c:pt>
                <c:pt idx="28657">
                  <c:v>6.1586000000000008E-4</c:v>
                </c:pt>
                <c:pt idx="28658">
                  <c:v>6.1399000000000013E-4</c:v>
                </c:pt>
                <c:pt idx="28659">
                  <c:v>6.0579000000000004E-4</c:v>
                </c:pt>
                <c:pt idx="28660">
                  <c:v>6.0838000000000027E-4</c:v>
                </c:pt>
                <c:pt idx="28661">
                  <c:v>6.1649000000000003E-4</c:v>
                </c:pt>
                <c:pt idx="28662">
                  <c:v>6.0713000000000021E-4</c:v>
                </c:pt>
                <c:pt idx="28663">
                  <c:v>6.0388000000000011E-4</c:v>
                </c:pt>
                <c:pt idx="28664">
                  <c:v>6.0828000000000011E-4</c:v>
                </c:pt>
                <c:pt idx="28665">
                  <c:v>5.9965000000000018E-4</c:v>
                </c:pt>
                <c:pt idx="28666">
                  <c:v>5.8671000000000005E-4</c:v>
                </c:pt>
                <c:pt idx="28667">
                  <c:v>5.9528000000000011E-4</c:v>
                </c:pt>
                <c:pt idx="28668">
                  <c:v>6.0958000000000008E-4</c:v>
                </c:pt>
                <c:pt idx="28669">
                  <c:v>6.0277000000000009E-4</c:v>
                </c:pt>
                <c:pt idx="28670">
                  <c:v>5.981500000000002E-4</c:v>
                </c:pt>
                <c:pt idx="28671">
                  <c:v>6.0588000000000016E-4</c:v>
                </c:pt>
                <c:pt idx="28672">
                  <c:v>6.0277000000000009E-4</c:v>
                </c:pt>
                <c:pt idx="28673">
                  <c:v>6.0339000000000009E-4</c:v>
                </c:pt>
                <c:pt idx="28674">
                  <c:v>5.9902000000000024E-4</c:v>
                </c:pt>
                <c:pt idx="28675">
                  <c:v>5.9434000000000017E-4</c:v>
                </c:pt>
                <c:pt idx="28676">
                  <c:v>5.9341000000000016E-4</c:v>
                </c:pt>
                <c:pt idx="28677">
                  <c:v>6.0214000000000014E-4</c:v>
                </c:pt>
                <c:pt idx="28678">
                  <c:v>6.0515000000000026E-4</c:v>
                </c:pt>
                <c:pt idx="28679">
                  <c:v>6.0641999999999998E-4</c:v>
                </c:pt>
                <c:pt idx="28680">
                  <c:v>5.9466000000000022E-4</c:v>
                </c:pt>
                <c:pt idx="28681">
                  <c:v>6.0401000000000009E-4</c:v>
                </c:pt>
                <c:pt idx="28682">
                  <c:v>6.0451000000000016E-4</c:v>
                </c:pt>
                <c:pt idx="28683">
                  <c:v>6.0526000000000015E-4</c:v>
                </c:pt>
                <c:pt idx="28684">
                  <c:v>6.065100000000001E-4</c:v>
                </c:pt>
                <c:pt idx="28685">
                  <c:v>6.1024000000000007E-4</c:v>
                </c:pt>
                <c:pt idx="28686">
                  <c:v>5.9688000000000026E-4</c:v>
                </c:pt>
                <c:pt idx="28687">
                  <c:v>6.0588000000000016E-4</c:v>
                </c:pt>
                <c:pt idx="28688">
                  <c:v>6.0152000000000014E-4</c:v>
                </c:pt>
                <c:pt idx="28689">
                  <c:v>5.9902000000000024E-4</c:v>
                </c:pt>
                <c:pt idx="28690">
                  <c:v>5.9840000000000013E-4</c:v>
                </c:pt>
                <c:pt idx="28691">
                  <c:v>5.9341000000000016E-4</c:v>
                </c:pt>
                <c:pt idx="28692">
                  <c:v>6.0713000000000021E-4</c:v>
                </c:pt>
                <c:pt idx="28693">
                  <c:v>5.9965000000000018E-4</c:v>
                </c:pt>
                <c:pt idx="28694">
                  <c:v>6.0152000000000014E-4</c:v>
                </c:pt>
                <c:pt idx="28695">
                  <c:v>5.9561000000000011E-4</c:v>
                </c:pt>
                <c:pt idx="28696">
                  <c:v>6.0261000000000006E-4</c:v>
                </c:pt>
                <c:pt idx="28697">
                  <c:v>6.0089000000000008E-4</c:v>
                </c:pt>
                <c:pt idx="28698">
                  <c:v>6.0706000000000009E-4</c:v>
                </c:pt>
                <c:pt idx="28699">
                  <c:v>5.9902000000000024E-4</c:v>
                </c:pt>
                <c:pt idx="28700">
                  <c:v>6.0900000000000017E-4</c:v>
                </c:pt>
                <c:pt idx="28701">
                  <c:v>6.0388000000000011E-4</c:v>
                </c:pt>
                <c:pt idx="28702">
                  <c:v>6.0214000000000014E-4</c:v>
                </c:pt>
                <c:pt idx="28703">
                  <c:v>6.0464000000000015E-4</c:v>
                </c:pt>
                <c:pt idx="28704">
                  <c:v>6.0027000000000008E-4</c:v>
                </c:pt>
                <c:pt idx="28705">
                  <c:v>6.0027000000000008E-4</c:v>
                </c:pt>
                <c:pt idx="28706">
                  <c:v>6.0277000000000009E-4</c:v>
                </c:pt>
                <c:pt idx="28707">
                  <c:v>5.9653000000000017E-4</c:v>
                </c:pt>
                <c:pt idx="28708">
                  <c:v>6.0388000000000011E-4</c:v>
                </c:pt>
                <c:pt idx="28709">
                  <c:v>6.0089000000000008E-4</c:v>
                </c:pt>
                <c:pt idx="28710">
                  <c:v>6.0261000000000006E-4</c:v>
                </c:pt>
                <c:pt idx="28711">
                  <c:v>6.0214000000000014E-4</c:v>
                </c:pt>
                <c:pt idx="28712">
                  <c:v>6.0277000000000009E-4</c:v>
                </c:pt>
                <c:pt idx="28713">
                  <c:v>6.0277000000000009E-4</c:v>
                </c:pt>
                <c:pt idx="28714">
                  <c:v>6.0401000000000009E-4</c:v>
                </c:pt>
                <c:pt idx="28715">
                  <c:v>6.0769000000000014E-4</c:v>
                </c:pt>
                <c:pt idx="28716">
                  <c:v>5.9840000000000013E-4</c:v>
                </c:pt>
                <c:pt idx="28717">
                  <c:v>6.0152000000000014E-4</c:v>
                </c:pt>
                <c:pt idx="28718">
                  <c:v>6.0401000000000009E-4</c:v>
                </c:pt>
                <c:pt idx="28719">
                  <c:v>5.9778000000000012E-4</c:v>
                </c:pt>
                <c:pt idx="28720">
                  <c:v>6.0133000000000018E-4</c:v>
                </c:pt>
                <c:pt idx="28721">
                  <c:v>5.9653000000000017E-4</c:v>
                </c:pt>
                <c:pt idx="28722">
                  <c:v>5.981500000000002E-4</c:v>
                </c:pt>
                <c:pt idx="28723">
                  <c:v>5.8862000000000009E-4</c:v>
                </c:pt>
                <c:pt idx="28724">
                  <c:v>6.0152000000000014E-4</c:v>
                </c:pt>
                <c:pt idx="28725">
                  <c:v>5.9653000000000017E-4</c:v>
                </c:pt>
                <c:pt idx="28726">
                  <c:v>5.9029000000000015E-4</c:v>
                </c:pt>
                <c:pt idx="28727">
                  <c:v>5.9216000000000021E-4</c:v>
                </c:pt>
                <c:pt idx="28728">
                  <c:v>6.1524000000000008E-4</c:v>
                </c:pt>
                <c:pt idx="28729">
                  <c:v>5.9528000000000011E-4</c:v>
                </c:pt>
                <c:pt idx="28730">
                  <c:v>6.0401000000000009E-4</c:v>
                </c:pt>
                <c:pt idx="28731">
                  <c:v>5.962500000000001E-4</c:v>
                </c:pt>
                <c:pt idx="28732">
                  <c:v>5.9434000000000017E-4</c:v>
                </c:pt>
                <c:pt idx="28733">
                  <c:v>5.9840000000000013E-4</c:v>
                </c:pt>
                <c:pt idx="28734">
                  <c:v>5.9752000000000026E-4</c:v>
                </c:pt>
                <c:pt idx="28735">
                  <c:v>5.8780000000000008E-4</c:v>
                </c:pt>
                <c:pt idx="28736">
                  <c:v>6.0261000000000006E-4</c:v>
                </c:pt>
                <c:pt idx="28737">
                  <c:v>5.7844000000000016E-4</c:v>
                </c:pt>
                <c:pt idx="28738">
                  <c:v>5.9466000000000022E-4</c:v>
                </c:pt>
                <c:pt idx="28739">
                  <c:v>6.0006000000000013E-4</c:v>
                </c:pt>
                <c:pt idx="28740">
                  <c:v>5.9840000000000013E-4</c:v>
                </c:pt>
                <c:pt idx="28741">
                  <c:v>5.8099000000000009E-4</c:v>
                </c:pt>
                <c:pt idx="28742">
                  <c:v>6.0401000000000009E-4</c:v>
                </c:pt>
                <c:pt idx="28743">
                  <c:v>6.0588000000000016E-4</c:v>
                </c:pt>
                <c:pt idx="28744">
                  <c:v>5.9715000000000018E-4</c:v>
                </c:pt>
                <c:pt idx="28745">
                  <c:v>5.9715000000000018E-4</c:v>
                </c:pt>
                <c:pt idx="28746">
                  <c:v>6.0152000000000014E-4</c:v>
                </c:pt>
                <c:pt idx="28747">
                  <c:v>6.0641999999999998E-4</c:v>
                </c:pt>
                <c:pt idx="28748">
                  <c:v>5.962500000000001E-4</c:v>
                </c:pt>
                <c:pt idx="28749">
                  <c:v>6.0588000000000016E-4</c:v>
                </c:pt>
                <c:pt idx="28750">
                  <c:v>5.9965000000000018E-4</c:v>
                </c:pt>
                <c:pt idx="28751">
                  <c:v>5.9307000000000023E-4</c:v>
                </c:pt>
                <c:pt idx="28752">
                  <c:v>6.0070000000000013E-4</c:v>
                </c:pt>
                <c:pt idx="28753">
                  <c:v>5.9840000000000013E-4</c:v>
                </c:pt>
                <c:pt idx="28754">
                  <c:v>6.0261000000000006E-4</c:v>
                </c:pt>
                <c:pt idx="28755">
                  <c:v>6.0277000000000009E-4</c:v>
                </c:pt>
                <c:pt idx="28756">
                  <c:v>6.0027000000000008E-4</c:v>
                </c:pt>
                <c:pt idx="28757">
                  <c:v>6.0152000000000014E-4</c:v>
                </c:pt>
                <c:pt idx="28758">
                  <c:v>6.0464000000000015E-4</c:v>
                </c:pt>
                <c:pt idx="28759">
                  <c:v>5.9943000000000008E-4</c:v>
                </c:pt>
                <c:pt idx="28760">
                  <c:v>5.9840000000000013E-4</c:v>
                </c:pt>
                <c:pt idx="28761">
                  <c:v>5.9778000000000012E-4</c:v>
                </c:pt>
                <c:pt idx="28762">
                  <c:v>6.0425000000000008E-4</c:v>
                </c:pt>
                <c:pt idx="28763">
                  <c:v>6.0464000000000015E-4</c:v>
                </c:pt>
                <c:pt idx="28764">
                  <c:v>6.0094000000000011E-4</c:v>
                </c:pt>
                <c:pt idx="28765">
                  <c:v>6.0027000000000008E-4</c:v>
                </c:pt>
                <c:pt idx="28766">
                  <c:v>6.1469000000000009E-4</c:v>
                </c:pt>
                <c:pt idx="28767">
                  <c:v>6.1532000000000015E-4</c:v>
                </c:pt>
                <c:pt idx="28768">
                  <c:v>5.8308000000000014E-4</c:v>
                </c:pt>
                <c:pt idx="28769">
                  <c:v>6.0963000000000011E-4</c:v>
                </c:pt>
                <c:pt idx="28770">
                  <c:v>5.9840000000000013E-4</c:v>
                </c:pt>
                <c:pt idx="28771">
                  <c:v>5.9715000000000018E-4</c:v>
                </c:pt>
                <c:pt idx="28772">
                  <c:v>6.0439000000000011E-4</c:v>
                </c:pt>
                <c:pt idx="28773">
                  <c:v>6.0388000000000011E-4</c:v>
                </c:pt>
                <c:pt idx="28774">
                  <c:v>5.9466000000000022E-4</c:v>
                </c:pt>
                <c:pt idx="28775">
                  <c:v>6.1087000000000012E-4</c:v>
                </c:pt>
                <c:pt idx="28776">
                  <c:v>5.9715000000000018E-4</c:v>
                </c:pt>
                <c:pt idx="28777">
                  <c:v>5.8989000000000003E-4</c:v>
                </c:pt>
                <c:pt idx="28778">
                  <c:v>6.1524000000000008E-4</c:v>
                </c:pt>
                <c:pt idx="28779">
                  <c:v>6.0464000000000015E-4</c:v>
                </c:pt>
                <c:pt idx="28780">
                  <c:v>5.9561000000000011E-4</c:v>
                </c:pt>
                <c:pt idx="28781">
                  <c:v>6.0214000000000014E-4</c:v>
                </c:pt>
                <c:pt idx="28782">
                  <c:v>6.0339000000000009E-4</c:v>
                </c:pt>
                <c:pt idx="28783">
                  <c:v>6.0713000000000021E-4</c:v>
                </c:pt>
                <c:pt idx="28784">
                  <c:v>6.0698000000000013E-4</c:v>
                </c:pt>
                <c:pt idx="28785">
                  <c:v>6.0775000000000011E-4</c:v>
                </c:pt>
                <c:pt idx="28786">
                  <c:v>6.0451000000000016E-4</c:v>
                </c:pt>
                <c:pt idx="28787">
                  <c:v>5.9528000000000011E-4</c:v>
                </c:pt>
                <c:pt idx="28788">
                  <c:v>5.8529999999999997E-4</c:v>
                </c:pt>
                <c:pt idx="28789">
                  <c:v>5.9590000000000023E-4</c:v>
                </c:pt>
                <c:pt idx="28790">
                  <c:v>6.0713000000000021E-4</c:v>
                </c:pt>
                <c:pt idx="28791">
                  <c:v>6.0464000000000015E-4</c:v>
                </c:pt>
                <c:pt idx="28792">
                  <c:v>6.0152000000000014E-4</c:v>
                </c:pt>
                <c:pt idx="28793">
                  <c:v>6.1087000000000012E-4</c:v>
                </c:pt>
                <c:pt idx="28794">
                  <c:v>6.0006000000000013E-4</c:v>
                </c:pt>
                <c:pt idx="28795">
                  <c:v>6.0641999999999998E-4</c:v>
                </c:pt>
                <c:pt idx="28796">
                  <c:v>5.981500000000002E-4</c:v>
                </c:pt>
                <c:pt idx="28797">
                  <c:v>6.0261000000000006E-4</c:v>
                </c:pt>
                <c:pt idx="28798">
                  <c:v>6.0515000000000026E-4</c:v>
                </c:pt>
                <c:pt idx="28799">
                  <c:v>6.1274000000000007E-4</c:v>
                </c:pt>
                <c:pt idx="28800">
                  <c:v>6.1025000000000001E-4</c:v>
                </c:pt>
                <c:pt idx="28801">
                  <c:v>6.0526000000000015E-4</c:v>
                </c:pt>
                <c:pt idx="28802">
                  <c:v>6.0464000000000015E-4</c:v>
                </c:pt>
                <c:pt idx="28803">
                  <c:v>6.0339000000000009E-4</c:v>
                </c:pt>
                <c:pt idx="28804">
                  <c:v>6.1025000000000001E-4</c:v>
                </c:pt>
                <c:pt idx="28805">
                  <c:v>6.0633000000000009E-4</c:v>
                </c:pt>
                <c:pt idx="28806">
                  <c:v>6.0464000000000015E-4</c:v>
                </c:pt>
                <c:pt idx="28807">
                  <c:v>6.0588000000000016E-4</c:v>
                </c:pt>
                <c:pt idx="28808">
                  <c:v>5.981500000000002E-4</c:v>
                </c:pt>
                <c:pt idx="28809">
                  <c:v>6.1149999999999996E-4</c:v>
                </c:pt>
                <c:pt idx="28810">
                  <c:v>5.9778000000000012E-4</c:v>
                </c:pt>
                <c:pt idx="28811">
                  <c:v>6.0339000000000009E-4</c:v>
                </c:pt>
                <c:pt idx="28812">
                  <c:v>5.8353000000000018E-4</c:v>
                </c:pt>
                <c:pt idx="28813">
                  <c:v>6.1149999999999996E-4</c:v>
                </c:pt>
                <c:pt idx="28814">
                  <c:v>6.0152000000000014E-4</c:v>
                </c:pt>
                <c:pt idx="28815">
                  <c:v>6.0070000000000013E-4</c:v>
                </c:pt>
                <c:pt idx="28816">
                  <c:v>6.0775000000000011E-4</c:v>
                </c:pt>
                <c:pt idx="28817">
                  <c:v>6.0775000000000011E-4</c:v>
                </c:pt>
                <c:pt idx="28818">
                  <c:v>6.0464000000000015E-4</c:v>
                </c:pt>
                <c:pt idx="28819">
                  <c:v>6.0515000000000026E-4</c:v>
                </c:pt>
                <c:pt idx="28820">
                  <c:v>6.0775000000000011E-4</c:v>
                </c:pt>
                <c:pt idx="28821">
                  <c:v>6.0006000000000013E-4</c:v>
                </c:pt>
                <c:pt idx="28822">
                  <c:v>6.1087000000000012E-4</c:v>
                </c:pt>
                <c:pt idx="28823">
                  <c:v>5.9778000000000012E-4</c:v>
                </c:pt>
                <c:pt idx="28824">
                  <c:v>6.1151E-4</c:v>
                </c:pt>
                <c:pt idx="28825">
                  <c:v>6.0152000000000014E-4</c:v>
                </c:pt>
                <c:pt idx="28826">
                  <c:v>6.0588000000000016E-4</c:v>
                </c:pt>
                <c:pt idx="28827">
                  <c:v>5.9965000000000018E-4</c:v>
                </c:pt>
                <c:pt idx="28828">
                  <c:v>6.1087000000000012E-4</c:v>
                </c:pt>
                <c:pt idx="28829">
                  <c:v>6.0388000000000011E-4</c:v>
                </c:pt>
                <c:pt idx="28830">
                  <c:v>6.0769000000000014E-4</c:v>
                </c:pt>
                <c:pt idx="28831">
                  <c:v>5.9943000000000008E-4</c:v>
                </c:pt>
                <c:pt idx="28832">
                  <c:v>6.0641999999999998E-4</c:v>
                </c:pt>
                <c:pt idx="28833">
                  <c:v>6.0526000000000015E-4</c:v>
                </c:pt>
                <c:pt idx="28834">
                  <c:v>6.0133000000000018E-4</c:v>
                </c:pt>
                <c:pt idx="28835">
                  <c:v>6.1025000000000001E-4</c:v>
                </c:pt>
                <c:pt idx="28836">
                  <c:v>5.962500000000001E-4</c:v>
                </c:pt>
                <c:pt idx="28837">
                  <c:v>6.1151E-4</c:v>
                </c:pt>
                <c:pt idx="28838">
                  <c:v>6.1649000000000003E-4</c:v>
                </c:pt>
                <c:pt idx="28839">
                  <c:v>6.0775000000000011E-4</c:v>
                </c:pt>
                <c:pt idx="28840">
                  <c:v>6.0579000000000004E-4</c:v>
                </c:pt>
                <c:pt idx="28841">
                  <c:v>6.0963000000000011E-4</c:v>
                </c:pt>
                <c:pt idx="28842">
                  <c:v>6.0152000000000014E-4</c:v>
                </c:pt>
                <c:pt idx="28843">
                  <c:v>6.140500000000001E-4</c:v>
                </c:pt>
                <c:pt idx="28844">
                  <c:v>6.0451000000000016E-4</c:v>
                </c:pt>
                <c:pt idx="28845">
                  <c:v>6.0464000000000015E-4</c:v>
                </c:pt>
                <c:pt idx="28846">
                  <c:v>6.2105000000000016E-4</c:v>
                </c:pt>
                <c:pt idx="28847">
                  <c:v>6.0896000000000008E-4</c:v>
                </c:pt>
                <c:pt idx="28848">
                  <c:v>6.0214000000000014E-4</c:v>
                </c:pt>
                <c:pt idx="28849">
                  <c:v>6.0401000000000009E-4</c:v>
                </c:pt>
                <c:pt idx="28850">
                  <c:v>6.0960000000000007E-4</c:v>
                </c:pt>
                <c:pt idx="28851">
                  <c:v>6.2023000000000015E-4</c:v>
                </c:pt>
                <c:pt idx="28852">
                  <c:v>6.0706000000000009E-4</c:v>
                </c:pt>
                <c:pt idx="28853">
                  <c:v>5.981500000000002E-4</c:v>
                </c:pt>
                <c:pt idx="28854">
                  <c:v>6.0963000000000011E-4</c:v>
                </c:pt>
                <c:pt idx="28855">
                  <c:v>6.0588000000000016E-4</c:v>
                </c:pt>
                <c:pt idx="28856">
                  <c:v>6.0896000000000008E-4</c:v>
                </c:pt>
                <c:pt idx="28857">
                  <c:v>5.9764000000000019E-4</c:v>
                </c:pt>
                <c:pt idx="28858">
                  <c:v>6.0526000000000015E-4</c:v>
                </c:pt>
                <c:pt idx="28859">
                  <c:v>6.0588000000000016E-4</c:v>
                </c:pt>
                <c:pt idx="28860">
                  <c:v>6.0960000000000007E-4</c:v>
                </c:pt>
                <c:pt idx="28861">
                  <c:v>6.0833000000000013E-4</c:v>
                </c:pt>
                <c:pt idx="28862">
                  <c:v>5.9790000000000017E-4</c:v>
                </c:pt>
                <c:pt idx="28863">
                  <c:v>6.0439000000000011E-4</c:v>
                </c:pt>
                <c:pt idx="28864">
                  <c:v>6.0027000000000008E-4</c:v>
                </c:pt>
                <c:pt idx="28865">
                  <c:v>6.0114000000000012E-4</c:v>
                </c:pt>
                <c:pt idx="28866">
                  <c:v>6.0277000000000009E-4</c:v>
                </c:pt>
                <c:pt idx="28867">
                  <c:v>6.0197000000000017E-4</c:v>
                </c:pt>
                <c:pt idx="28868">
                  <c:v>6.1586000000000008E-4</c:v>
                </c:pt>
                <c:pt idx="28869">
                  <c:v>6.0401000000000009E-4</c:v>
                </c:pt>
                <c:pt idx="28870">
                  <c:v>6.0197000000000017E-4</c:v>
                </c:pt>
                <c:pt idx="28871">
                  <c:v>6.0324000000000011E-4</c:v>
                </c:pt>
                <c:pt idx="28872">
                  <c:v>6.0896000000000008E-4</c:v>
                </c:pt>
                <c:pt idx="28873">
                  <c:v>6.1087000000000012E-4</c:v>
                </c:pt>
                <c:pt idx="28874">
                  <c:v>6.0027000000000008E-4</c:v>
                </c:pt>
                <c:pt idx="28875">
                  <c:v>6.0197000000000017E-4</c:v>
                </c:pt>
                <c:pt idx="28876">
                  <c:v>6.1773000000000015E-4</c:v>
                </c:pt>
                <c:pt idx="28877">
                  <c:v>6.0775000000000011E-4</c:v>
                </c:pt>
                <c:pt idx="28878">
                  <c:v>6.1278000000000005E-4</c:v>
                </c:pt>
                <c:pt idx="28879">
                  <c:v>6.065100000000001E-4</c:v>
                </c:pt>
                <c:pt idx="28880">
                  <c:v>6.0713000000000021E-4</c:v>
                </c:pt>
                <c:pt idx="28881">
                  <c:v>6.1152000000000016E-4</c:v>
                </c:pt>
                <c:pt idx="28882">
                  <c:v>5.9790000000000017E-4</c:v>
                </c:pt>
                <c:pt idx="28883">
                  <c:v>5.9965000000000018E-4</c:v>
                </c:pt>
                <c:pt idx="28884">
                  <c:v>6.1025000000000001E-4</c:v>
                </c:pt>
                <c:pt idx="28885">
                  <c:v>6.1469000000000009E-4</c:v>
                </c:pt>
                <c:pt idx="28886">
                  <c:v>6.0152000000000014E-4</c:v>
                </c:pt>
                <c:pt idx="28887">
                  <c:v>6.0464000000000015E-4</c:v>
                </c:pt>
                <c:pt idx="28888">
                  <c:v>6.1025000000000001E-4</c:v>
                </c:pt>
                <c:pt idx="28889">
                  <c:v>6.065100000000001E-4</c:v>
                </c:pt>
                <c:pt idx="28890">
                  <c:v>6.0089000000000008E-4</c:v>
                </c:pt>
                <c:pt idx="28891">
                  <c:v>6.0838000000000027E-4</c:v>
                </c:pt>
                <c:pt idx="28892">
                  <c:v>6.1586000000000008E-4</c:v>
                </c:pt>
                <c:pt idx="28893">
                  <c:v>6.0515000000000026E-4</c:v>
                </c:pt>
                <c:pt idx="28894">
                  <c:v>6.1399000000000013E-4</c:v>
                </c:pt>
                <c:pt idx="28895">
                  <c:v>6.0515000000000026E-4</c:v>
                </c:pt>
                <c:pt idx="28896">
                  <c:v>6.1087000000000012E-4</c:v>
                </c:pt>
                <c:pt idx="28897">
                  <c:v>6.1087000000000012E-4</c:v>
                </c:pt>
                <c:pt idx="28898">
                  <c:v>6.1214000000000006E-4</c:v>
                </c:pt>
                <c:pt idx="28899">
                  <c:v>6.0526000000000015E-4</c:v>
                </c:pt>
                <c:pt idx="28900">
                  <c:v>6.1214000000000006E-4</c:v>
                </c:pt>
                <c:pt idx="28901">
                  <c:v>6.0706000000000009E-4</c:v>
                </c:pt>
                <c:pt idx="28902">
                  <c:v>6.0089000000000008E-4</c:v>
                </c:pt>
                <c:pt idx="28903">
                  <c:v>6.0838000000000027E-4</c:v>
                </c:pt>
                <c:pt idx="28904">
                  <c:v>6.065100000000001E-4</c:v>
                </c:pt>
                <c:pt idx="28905">
                  <c:v>6.1149999999999996E-4</c:v>
                </c:pt>
                <c:pt idx="28906">
                  <c:v>6.1469000000000009E-4</c:v>
                </c:pt>
                <c:pt idx="28907">
                  <c:v>6.1787000000000018E-4</c:v>
                </c:pt>
                <c:pt idx="28908">
                  <c:v>6.0464000000000015E-4</c:v>
                </c:pt>
                <c:pt idx="28909">
                  <c:v>6.0089000000000008E-4</c:v>
                </c:pt>
                <c:pt idx="28910">
                  <c:v>6.1532000000000015E-4</c:v>
                </c:pt>
                <c:pt idx="28911">
                  <c:v>6.0464000000000015E-4</c:v>
                </c:pt>
                <c:pt idx="28912">
                  <c:v>5.9902000000000024E-4</c:v>
                </c:pt>
                <c:pt idx="28913">
                  <c:v>5.9561000000000011E-4</c:v>
                </c:pt>
                <c:pt idx="28914">
                  <c:v>6.1087000000000012E-4</c:v>
                </c:pt>
                <c:pt idx="28915">
                  <c:v>6.1337000000000013E-4</c:v>
                </c:pt>
                <c:pt idx="28916">
                  <c:v>6.0713000000000021E-4</c:v>
                </c:pt>
                <c:pt idx="28917">
                  <c:v>6.1337000000000013E-4</c:v>
                </c:pt>
                <c:pt idx="28918">
                  <c:v>6.0401000000000009E-4</c:v>
                </c:pt>
                <c:pt idx="28919">
                  <c:v>6.0706000000000009E-4</c:v>
                </c:pt>
                <c:pt idx="28920">
                  <c:v>6.0401000000000009E-4</c:v>
                </c:pt>
                <c:pt idx="28921">
                  <c:v>6.0214000000000014E-4</c:v>
                </c:pt>
                <c:pt idx="28922">
                  <c:v>6.0588000000000016E-4</c:v>
                </c:pt>
                <c:pt idx="28923">
                  <c:v>5.9965000000000018E-4</c:v>
                </c:pt>
                <c:pt idx="28924">
                  <c:v>6.0775000000000011E-4</c:v>
                </c:pt>
                <c:pt idx="28925">
                  <c:v>5.7782000000000026E-4</c:v>
                </c:pt>
                <c:pt idx="28926">
                  <c:v>5.9370000000000017E-4</c:v>
                </c:pt>
                <c:pt idx="28927">
                  <c:v>6.0070000000000013E-4</c:v>
                </c:pt>
                <c:pt idx="28928">
                  <c:v>6.0277000000000009E-4</c:v>
                </c:pt>
                <c:pt idx="28929">
                  <c:v>6.0027000000000008E-4</c:v>
                </c:pt>
                <c:pt idx="28930">
                  <c:v>6.0089000000000008E-4</c:v>
                </c:pt>
                <c:pt idx="28931">
                  <c:v>6.0152000000000014E-4</c:v>
                </c:pt>
                <c:pt idx="28932">
                  <c:v>6.0464000000000015E-4</c:v>
                </c:pt>
                <c:pt idx="28933">
                  <c:v>6.0006000000000013E-4</c:v>
                </c:pt>
                <c:pt idx="28934">
                  <c:v>6.1025000000000001E-4</c:v>
                </c:pt>
                <c:pt idx="28935">
                  <c:v>6.0464000000000015E-4</c:v>
                </c:pt>
                <c:pt idx="28936">
                  <c:v>6.0133000000000018E-4</c:v>
                </c:pt>
                <c:pt idx="28937">
                  <c:v>5.9434000000000017E-4</c:v>
                </c:pt>
                <c:pt idx="28938">
                  <c:v>6.0900000000000017E-4</c:v>
                </c:pt>
                <c:pt idx="28939">
                  <c:v>6.0775000000000011E-4</c:v>
                </c:pt>
                <c:pt idx="28940">
                  <c:v>6.0713000000000021E-4</c:v>
                </c:pt>
                <c:pt idx="28941">
                  <c:v>6.0526000000000015E-4</c:v>
                </c:pt>
                <c:pt idx="28942">
                  <c:v>6.0526000000000015E-4</c:v>
                </c:pt>
                <c:pt idx="28943">
                  <c:v>6.0515000000000026E-4</c:v>
                </c:pt>
                <c:pt idx="28944">
                  <c:v>6.0027000000000008E-4</c:v>
                </c:pt>
                <c:pt idx="28945">
                  <c:v>6.1024000000000007E-4</c:v>
                </c:pt>
                <c:pt idx="28946">
                  <c:v>5.9965000000000018E-4</c:v>
                </c:pt>
                <c:pt idx="28947">
                  <c:v>5.8406000000000007E-4</c:v>
                </c:pt>
                <c:pt idx="28948">
                  <c:v>5.619100000000001E-4</c:v>
                </c:pt>
                <c:pt idx="28949">
                  <c:v>6.0089000000000008E-4</c:v>
                </c:pt>
                <c:pt idx="28950">
                  <c:v>6.0579000000000004E-4</c:v>
                </c:pt>
                <c:pt idx="28951">
                  <c:v>6.0027000000000008E-4</c:v>
                </c:pt>
                <c:pt idx="28952">
                  <c:v>6.0388000000000011E-4</c:v>
                </c:pt>
                <c:pt idx="28953">
                  <c:v>6.1087000000000012E-4</c:v>
                </c:pt>
                <c:pt idx="28954">
                  <c:v>6.1711000000000014E-4</c:v>
                </c:pt>
                <c:pt idx="28955">
                  <c:v>5.9965000000000018E-4</c:v>
                </c:pt>
                <c:pt idx="28956">
                  <c:v>6.0388000000000011E-4</c:v>
                </c:pt>
                <c:pt idx="28957">
                  <c:v>6.1149999999999996E-4</c:v>
                </c:pt>
                <c:pt idx="28958">
                  <c:v>6.0214000000000014E-4</c:v>
                </c:pt>
                <c:pt idx="28959">
                  <c:v>6.0579000000000004E-4</c:v>
                </c:pt>
                <c:pt idx="28960">
                  <c:v>5.9715000000000018E-4</c:v>
                </c:pt>
                <c:pt idx="28961">
                  <c:v>6.0027000000000008E-4</c:v>
                </c:pt>
                <c:pt idx="28962">
                  <c:v>6.065100000000001E-4</c:v>
                </c:pt>
                <c:pt idx="28963">
                  <c:v>6.1025000000000001E-4</c:v>
                </c:pt>
                <c:pt idx="28964">
                  <c:v>6.1024000000000007E-4</c:v>
                </c:pt>
                <c:pt idx="28965">
                  <c:v>5.7595000000000009E-4</c:v>
                </c:pt>
                <c:pt idx="28966">
                  <c:v>6.0339000000000009E-4</c:v>
                </c:pt>
                <c:pt idx="28967">
                  <c:v>6.0214000000000014E-4</c:v>
                </c:pt>
                <c:pt idx="28968">
                  <c:v>6.0515000000000026E-4</c:v>
                </c:pt>
                <c:pt idx="28969">
                  <c:v>5.9902000000000024E-4</c:v>
                </c:pt>
                <c:pt idx="28970">
                  <c:v>6.065100000000001E-4</c:v>
                </c:pt>
                <c:pt idx="28971">
                  <c:v>6.0526000000000015E-4</c:v>
                </c:pt>
                <c:pt idx="28972">
                  <c:v>6.2105000000000016E-4</c:v>
                </c:pt>
                <c:pt idx="28973">
                  <c:v>6.0277000000000009E-4</c:v>
                </c:pt>
                <c:pt idx="28974">
                  <c:v>6.0526000000000015E-4</c:v>
                </c:pt>
                <c:pt idx="28975">
                  <c:v>6.065100000000001E-4</c:v>
                </c:pt>
                <c:pt idx="28976">
                  <c:v>6.1024000000000007E-4</c:v>
                </c:pt>
                <c:pt idx="28977">
                  <c:v>6.0388000000000011E-4</c:v>
                </c:pt>
                <c:pt idx="28978">
                  <c:v>6.0464000000000015E-4</c:v>
                </c:pt>
                <c:pt idx="28979">
                  <c:v>6.0261000000000006E-4</c:v>
                </c:pt>
                <c:pt idx="28980">
                  <c:v>6.0713000000000021E-4</c:v>
                </c:pt>
                <c:pt idx="28981">
                  <c:v>6.1087000000000012E-4</c:v>
                </c:pt>
                <c:pt idx="28982">
                  <c:v>6.0464000000000015E-4</c:v>
                </c:pt>
                <c:pt idx="28983">
                  <c:v>6.0133000000000018E-4</c:v>
                </c:pt>
                <c:pt idx="28984">
                  <c:v>5.962500000000001E-4</c:v>
                </c:pt>
                <c:pt idx="28985">
                  <c:v>6.0588000000000016E-4</c:v>
                </c:pt>
                <c:pt idx="28986">
                  <c:v>6.0588000000000016E-4</c:v>
                </c:pt>
                <c:pt idx="28987">
                  <c:v>6.2168000000000011E-4</c:v>
                </c:pt>
                <c:pt idx="28988">
                  <c:v>6.2646000000000012E-4</c:v>
                </c:pt>
                <c:pt idx="28989">
                  <c:v>5.9965000000000018E-4</c:v>
                </c:pt>
                <c:pt idx="28990">
                  <c:v>6.1274000000000007E-4</c:v>
                </c:pt>
                <c:pt idx="28991">
                  <c:v>6.0713000000000021E-4</c:v>
                </c:pt>
                <c:pt idx="28992">
                  <c:v>6.0706000000000009E-4</c:v>
                </c:pt>
                <c:pt idx="28993">
                  <c:v>6.0089000000000008E-4</c:v>
                </c:pt>
                <c:pt idx="28994">
                  <c:v>6.0214000000000014E-4</c:v>
                </c:pt>
                <c:pt idx="28995">
                  <c:v>6.0324000000000011E-4</c:v>
                </c:pt>
                <c:pt idx="28996">
                  <c:v>6.0152000000000014E-4</c:v>
                </c:pt>
                <c:pt idx="28997">
                  <c:v>5.9902000000000024E-4</c:v>
                </c:pt>
                <c:pt idx="28998">
                  <c:v>6.0027000000000008E-4</c:v>
                </c:pt>
                <c:pt idx="28999">
                  <c:v>6.0277000000000009E-4</c:v>
                </c:pt>
                <c:pt idx="29000">
                  <c:v>6.0838000000000027E-4</c:v>
                </c:pt>
                <c:pt idx="29001">
                  <c:v>6.0451000000000016E-4</c:v>
                </c:pt>
                <c:pt idx="29002">
                  <c:v>6.0963000000000011E-4</c:v>
                </c:pt>
                <c:pt idx="29003">
                  <c:v>6.0214000000000014E-4</c:v>
                </c:pt>
                <c:pt idx="29004">
                  <c:v>6.0579000000000004E-4</c:v>
                </c:pt>
                <c:pt idx="29005">
                  <c:v>6.1024000000000007E-4</c:v>
                </c:pt>
                <c:pt idx="29006">
                  <c:v>6.0713000000000021E-4</c:v>
                </c:pt>
                <c:pt idx="29007">
                  <c:v>5.9029000000000015E-4</c:v>
                </c:pt>
                <c:pt idx="29008">
                  <c:v>6.0027000000000008E-4</c:v>
                </c:pt>
                <c:pt idx="29009">
                  <c:v>5.9653000000000017E-4</c:v>
                </c:pt>
                <c:pt idx="29010">
                  <c:v>6.0152000000000014E-4</c:v>
                </c:pt>
                <c:pt idx="29011">
                  <c:v>6.0339000000000009E-4</c:v>
                </c:pt>
                <c:pt idx="29012">
                  <c:v>6.0451000000000016E-4</c:v>
                </c:pt>
                <c:pt idx="29013">
                  <c:v>6.0451000000000016E-4</c:v>
                </c:pt>
                <c:pt idx="29014">
                  <c:v>5.9965000000000018E-4</c:v>
                </c:pt>
                <c:pt idx="29015">
                  <c:v>6.0197000000000017E-4</c:v>
                </c:pt>
                <c:pt idx="29016">
                  <c:v>6.0515000000000026E-4</c:v>
                </c:pt>
                <c:pt idx="29017">
                  <c:v>6.0838000000000027E-4</c:v>
                </c:pt>
                <c:pt idx="29018">
                  <c:v>5.9840000000000013E-4</c:v>
                </c:pt>
                <c:pt idx="29019">
                  <c:v>6.0089000000000008E-4</c:v>
                </c:pt>
                <c:pt idx="29020">
                  <c:v>6.0152000000000014E-4</c:v>
                </c:pt>
                <c:pt idx="29021">
                  <c:v>6.0588000000000016E-4</c:v>
                </c:pt>
                <c:pt idx="29022">
                  <c:v>5.9778000000000012E-4</c:v>
                </c:pt>
                <c:pt idx="29023">
                  <c:v>5.9561000000000011E-4</c:v>
                </c:pt>
                <c:pt idx="29024">
                  <c:v>5.9778000000000012E-4</c:v>
                </c:pt>
                <c:pt idx="29025">
                  <c:v>5.962500000000001E-4</c:v>
                </c:pt>
                <c:pt idx="29026">
                  <c:v>6.0401000000000009E-4</c:v>
                </c:pt>
                <c:pt idx="29027">
                  <c:v>5.9879000000000009E-4</c:v>
                </c:pt>
                <c:pt idx="29028">
                  <c:v>6.1025000000000001E-4</c:v>
                </c:pt>
                <c:pt idx="29029">
                  <c:v>5.9902000000000024E-4</c:v>
                </c:pt>
                <c:pt idx="29030">
                  <c:v>5.9879000000000009E-4</c:v>
                </c:pt>
                <c:pt idx="29031">
                  <c:v>6.0339000000000009E-4</c:v>
                </c:pt>
                <c:pt idx="29032">
                  <c:v>5.9466000000000022E-4</c:v>
                </c:pt>
                <c:pt idx="29033">
                  <c:v>5.9029000000000015E-4</c:v>
                </c:pt>
                <c:pt idx="29034">
                  <c:v>6.0339000000000009E-4</c:v>
                </c:pt>
                <c:pt idx="29035">
                  <c:v>6.0277000000000009E-4</c:v>
                </c:pt>
                <c:pt idx="29036">
                  <c:v>6.0526000000000015E-4</c:v>
                </c:pt>
                <c:pt idx="29037">
                  <c:v>6.0401000000000009E-4</c:v>
                </c:pt>
                <c:pt idx="29038">
                  <c:v>5.9434000000000017E-4</c:v>
                </c:pt>
                <c:pt idx="29039">
                  <c:v>6.0027000000000008E-4</c:v>
                </c:pt>
                <c:pt idx="29040">
                  <c:v>5.9528000000000011E-4</c:v>
                </c:pt>
                <c:pt idx="29041">
                  <c:v>5.9715000000000018E-4</c:v>
                </c:pt>
                <c:pt idx="29042">
                  <c:v>6.0515000000000026E-4</c:v>
                </c:pt>
                <c:pt idx="29043">
                  <c:v>6.0152000000000014E-4</c:v>
                </c:pt>
                <c:pt idx="29044">
                  <c:v>6.0464000000000015E-4</c:v>
                </c:pt>
                <c:pt idx="29045">
                  <c:v>6.0401000000000009E-4</c:v>
                </c:pt>
                <c:pt idx="29046">
                  <c:v>5.9466000000000022E-4</c:v>
                </c:pt>
                <c:pt idx="29047">
                  <c:v>6.0089000000000008E-4</c:v>
                </c:pt>
                <c:pt idx="29048">
                  <c:v>5.9466000000000022E-4</c:v>
                </c:pt>
                <c:pt idx="29049">
                  <c:v>6.0152000000000014E-4</c:v>
                </c:pt>
                <c:pt idx="29050">
                  <c:v>6.0706000000000009E-4</c:v>
                </c:pt>
                <c:pt idx="29051">
                  <c:v>5.9279000000000016E-4</c:v>
                </c:pt>
                <c:pt idx="29052">
                  <c:v>6.0152000000000014E-4</c:v>
                </c:pt>
                <c:pt idx="29053">
                  <c:v>6.0261000000000006E-4</c:v>
                </c:pt>
                <c:pt idx="29054">
                  <c:v>6.065100000000001E-4</c:v>
                </c:pt>
                <c:pt idx="29055">
                  <c:v>6.0526000000000015E-4</c:v>
                </c:pt>
                <c:pt idx="29056">
                  <c:v>6.0027000000000008E-4</c:v>
                </c:pt>
                <c:pt idx="29057">
                  <c:v>6.0027000000000008E-4</c:v>
                </c:pt>
                <c:pt idx="29058">
                  <c:v>5.9561000000000011E-4</c:v>
                </c:pt>
                <c:pt idx="29059">
                  <c:v>6.0027000000000008E-4</c:v>
                </c:pt>
                <c:pt idx="29060">
                  <c:v>5.9528000000000011E-4</c:v>
                </c:pt>
                <c:pt idx="29061">
                  <c:v>6.0401000000000009E-4</c:v>
                </c:pt>
                <c:pt idx="29062">
                  <c:v>5.9590000000000023E-4</c:v>
                </c:pt>
                <c:pt idx="29063">
                  <c:v>5.9403000000000017E-4</c:v>
                </c:pt>
                <c:pt idx="29064">
                  <c:v>6.0027000000000008E-4</c:v>
                </c:pt>
                <c:pt idx="29065">
                  <c:v>6.0706000000000009E-4</c:v>
                </c:pt>
                <c:pt idx="29066">
                  <c:v>5.9561000000000011E-4</c:v>
                </c:pt>
                <c:pt idx="29067">
                  <c:v>5.9965000000000018E-4</c:v>
                </c:pt>
                <c:pt idx="29068">
                  <c:v>5.981500000000002E-4</c:v>
                </c:pt>
                <c:pt idx="29069">
                  <c:v>6.0775000000000011E-4</c:v>
                </c:pt>
                <c:pt idx="29070">
                  <c:v>6.0152000000000014E-4</c:v>
                </c:pt>
                <c:pt idx="29071">
                  <c:v>6.0027000000000008E-4</c:v>
                </c:pt>
                <c:pt idx="29072">
                  <c:v>5.8544000000000001E-4</c:v>
                </c:pt>
                <c:pt idx="29073">
                  <c:v>5.9561000000000011E-4</c:v>
                </c:pt>
                <c:pt idx="29074">
                  <c:v>6.0588000000000016E-4</c:v>
                </c:pt>
                <c:pt idx="29075">
                  <c:v>6.0214000000000014E-4</c:v>
                </c:pt>
                <c:pt idx="29076">
                  <c:v>6.0339000000000009E-4</c:v>
                </c:pt>
                <c:pt idx="29077">
                  <c:v>6.0900000000000017E-4</c:v>
                </c:pt>
                <c:pt idx="29078">
                  <c:v>6.0277000000000009E-4</c:v>
                </c:pt>
                <c:pt idx="29079">
                  <c:v>6.0027000000000008E-4</c:v>
                </c:pt>
                <c:pt idx="29080">
                  <c:v>5.9902000000000024E-4</c:v>
                </c:pt>
                <c:pt idx="29081">
                  <c:v>5.9902000000000024E-4</c:v>
                </c:pt>
                <c:pt idx="29082">
                  <c:v>5.915400000000001E-4</c:v>
                </c:pt>
                <c:pt idx="29083">
                  <c:v>5.9279000000000016E-4</c:v>
                </c:pt>
                <c:pt idx="29084">
                  <c:v>5.9279000000000016E-4</c:v>
                </c:pt>
                <c:pt idx="29085">
                  <c:v>5.9341000000000016E-4</c:v>
                </c:pt>
                <c:pt idx="29086">
                  <c:v>5.9528000000000011E-4</c:v>
                </c:pt>
                <c:pt idx="29087">
                  <c:v>5.9688000000000026E-4</c:v>
                </c:pt>
                <c:pt idx="29088">
                  <c:v>6.0339000000000009E-4</c:v>
                </c:pt>
                <c:pt idx="29089">
                  <c:v>5.9965000000000018E-4</c:v>
                </c:pt>
                <c:pt idx="29090">
                  <c:v>6.0027000000000008E-4</c:v>
                </c:pt>
                <c:pt idx="29091">
                  <c:v>6.0526000000000015E-4</c:v>
                </c:pt>
                <c:pt idx="29092">
                  <c:v>5.962500000000001E-4</c:v>
                </c:pt>
                <c:pt idx="29093">
                  <c:v>5.9341000000000016E-4</c:v>
                </c:pt>
                <c:pt idx="29094">
                  <c:v>5.9590000000000023E-4</c:v>
                </c:pt>
                <c:pt idx="29095">
                  <c:v>5.8904000000000009E-4</c:v>
                </c:pt>
                <c:pt idx="29096">
                  <c:v>5.981500000000002E-4</c:v>
                </c:pt>
                <c:pt idx="29097">
                  <c:v>5.9778000000000012E-4</c:v>
                </c:pt>
                <c:pt idx="29098">
                  <c:v>5.9902000000000024E-4</c:v>
                </c:pt>
                <c:pt idx="29099">
                  <c:v>6.0960000000000007E-4</c:v>
                </c:pt>
                <c:pt idx="29100">
                  <c:v>6.0261000000000006E-4</c:v>
                </c:pt>
                <c:pt idx="29101">
                  <c:v>6.0339000000000009E-4</c:v>
                </c:pt>
                <c:pt idx="29102">
                  <c:v>6.0027000000000008E-4</c:v>
                </c:pt>
                <c:pt idx="29103">
                  <c:v>5.9590000000000023E-4</c:v>
                </c:pt>
                <c:pt idx="29104">
                  <c:v>5.9590000000000023E-4</c:v>
                </c:pt>
                <c:pt idx="29105">
                  <c:v>6.0152000000000014E-4</c:v>
                </c:pt>
                <c:pt idx="29106">
                  <c:v>5.9052000000000009E-4</c:v>
                </c:pt>
                <c:pt idx="29107">
                  <c:v>5.915400000000001E-4</c:v>
                </c:pt>
                <c:pt idx="29108">
                  <c:v>5.8780000000000008E-4</c:v>
                </c:pt>
                <c:pt idx="29109">
                  <c:v>5.8544000000000001E-4</c:v>
                </c:pt>
                <c:pt idx="29110">
                  <c:v>5.9466000000000022E-4</c:v>
                </c:pt>
                <c:pt idx="29111">
                  <c:v>5.8967000000000015E-4</c:v>
                </c:pt>
                <c:pt idx="29112">
                  <c:v>5.9715000000000018E-4</c:v>
                </c:pt>
                <c:pt idx="29113">
                  <c:v>5.9403000000000017E-4</c:v>
                </c:pt>
                <c:pt idx="29114">
                  <c:v>5.9279000000000016E-4</c:v>
                </c:pt>
                <c:pt idx="29115">
                  <c:v>5.9370000000000017E-4</c:v>
                </c:pt>
                <c:pt idx="29116">
                  <c:v>6.0027000000000008E-4</c:v>
                </c:pt>
                <c:pt idx="29117">
                  <c:v>5.9752000000000026E-4</c:v>
                </c:pt>
                <c:pt idx="29118">
                  <c:v>6.0339000000000009E-4</c:v>
                </c:pt>
                <c:pt idx="29119">
                  <c:v>5.9403000000000017E-4</c:v>
                </c:pt>
                <c:pt idx="29120">
                  <c:v>5.9403000000000017E-4</c:v>
                </c:pt>
                <c:pt idx="29121">
                  <c:v>5.9434000000000017E-4</c:v>
                </c:pt>
                <c:pt idx="29122">
                  <c:v>5.9341000000000016E-4</c:v>
                </c:pt>
                <c:pt idx="29123">
                  <c:v>5.9778000000000012E-4</c:v>
                </c:pt>
                <c:pt idx="29124">
                  <c:v>5.9965000000000018E-4</c:v>
                </c:pt>
                <c:pt idx="29125">
                  <c:v>6.0277000000000009E-4</c:v>
                </c:pt>
                <c:pt idx="29126">
                  <c:v>6.0152000000000014E-4</c:v>
                </c:pt>
                <c:pt idx="29127">
                  <c:v>5.9778000000000012E-4</c:v>
                </c:pt>
                <c:pt idx="29128">
                  <c:v>6.0339000000000009E-4</c:v>
                </c:pt>
                <c:pt idx="29129">
                  <c:v>5.9216000000000021E-4</c:v>
                </c:pt>
                <c:pt idx="29130">
                  <c:v>6.0277000000000009E-4</c:v>
                </c:pt>
                <c:pt idx="29131">
                  <c:v>5.9216000000000021E-4</c:v>
                </c:pt>
                <c:pt idx="29132">
                  <c:v>5.9943000000000008E-4</c:v>
                </c:pt>
                <c:pt idx="29133">
                  <c:v>5.9279000000000016E-4</c:v>
                </c:pt>
                <c:pt idx="29134">
                  <c:v>5.8655000000000003E-4</c:v>
                </c:pt>
                <c:pt idx="29135">
                  <c:v>5.9778000000000012E-4</c:v>
                </c:pt>
                <c:pt idx="29136">
                  <c:v>5.9216000000000021E-4</c:v>
                </c:pt>
                <c:pt idx="29137">
                  <c:v>5.9370000000000017E-4</c:v>
                </c:pt>
                <c:pt idx="29138">
                  <c:v>5.9341000000000016E-4</c:v>
                </c:pt>
                <c:pt idx="29139">
                  <c:v>5.8780000000000008E-4</c:v>
                </c:pt>
                <c:pt idx="29140">
                  <c:v>6.0214000000000014E-4</c:v>
                </c:pt>
                <c:pt idx="29141">
                  <c:v>6.0339000000000009E-4</c:v>
                </c:pt>
                <c:pt idx="29142">
                  <c:v>6.0339000000000009E-4</c:v>
                </c:pt>
                <c:pt idx="29143">
                  <c:v>5.9434000000000017E-4</c:v>
                </c:pt>
                <c:pt idx="29144">
                  <c:v>5.8925000000000004E-4</c:v>
                </c:pt>
                <c:pt idx="29145">
                  <c:v>5.9902000000000024E-4</c:v>
                </c:pt>
                <c:pt idx="29146">
                  <c:v>6.0277000000000009E-4</c:v>
                </c:pt>
                <c:pt idx="29147">
                  <c:v>6.0070000000000013E-4</c:v>
                </c:pt>
                <c:pt idx="29148">
                  <c:v>6.0464000000000015E-4</c:v>
                </c:pt>
                <c:pt idx="29149">
                  <c:v>5.9902000000000024E-4</c:v>
                </c:pt>
                <c:pt idx="29150">
                  <c:v>5.9965000000000018E-4</c:v>
                </c:pt>
                <c:pt idx="29151">
                  <c:v>5.9902000000000024E-4</c:v>
                </c:pt>
                <c:pt idx="29152">
                  <c:v>6.0152000000000014E-4</c:v>
                </c:pt>
                <c:pt idx="29153">
                  <c:v>5.8544000000000001E-4</c:v>
                </c:pt>
                <c:pt idx="29154">
                  <c:v>5.8780000000000008E-4</c:v>
                </c:pt>
                <c:pt idx="29155">
                  <c:v>5.8967000000000015E-4</c:v>
                </c:pt>
                <c:pt idx="29156">
                  <c:v>5.9879000000000009E-4</c:v>
                </c:pt>
                <c:pt idx="29157">
                  <c:v>5.8218000000000007E-4</c:v>
                </c:pt>
                <c:pt idx="29158">
                  <c:v>5.9653000000000017E-4</c:v>
                </c:pt>
                <c:pt idx="29159">
                  <c:v>6.0027000000000008E-4</c:v>
                </c:pt>
                <c:pt idx="29160">
                  <c:v>6.0464000000000015E-4</c:v>
                </c:pt>
                <c:pt idx="29161">
                  <c:v>5.8353000000000018E-4</c:v>
                </c:pt>
                <c:pt idx="29162">
                  <c:v>5.6909000000000007E-4</c:v>
                </c:pt>
                <c:pt idx="29163">
                  <c:v>5.7844000000000016E-4</c:v>
                </c:pt>
                <c:pt idx="29164">
                  <c:v>5.9688000000000026E-4</c:v>
                </c:pt>
                <c:pt idx="29165">
                  <c:v>6.0027000000000008E-4</c:v>
                </c:pt>
                <c:pt idx="29166">
                  <c:v>5.9466000000000022E-4</c:v>
                </c:pt>
                <c:pt idx="29167">
                  <c:v>5.8655000000000003E-4</c:v>
                </c:pt>
                <c:pt idx="29168">
                  <c:v>6.0339000000000009E-4</c:v>
                </c:pt>
                <c:pt idx="29169">
                  <c:v>5.8780000000000008E-4</c:v>
                </c:pt>
                <c:pt idx="29170">
                  <c:v>5.8780000000000008E-4</c:v>
                </c:pt>
                <c:pt idx="29171">
                  <c:v>6.0339000000000009E-4</c:v>
                </c:pt>
                <c:pt idx="29172">
                  <c:v>6.0706000000000009E-4</c:v>
                </c:pt>
                <c:pt idx="29173">
                  <c:v>6.0401000000000009E-4</c:v>
                </c:pt>
                <c:pt idx="29174">
                  <c:v>6.0261000000000006E-4</c:v>
                </c:pt>
                <c:pt idx="29175">
                  <c:v>5.9279000000000016E-4</c:v>
                </c:pt>
                <c:pt idx="29176">
                  <c:v>5.9279000000000016E-4</c:v>
                </c:pt>
                <c:pt idx="29177">
                  <c:v>5.981500000000002E-4</c:v>
                </c:pt>
                <c:pt idx="29178">
                  <c:v>5.9216000000000021E-4</c:v>
                </c:pt>
                <c:pt idx="29179">
                  <c:v>5.9466000000000022E-4</c:v>
                </c:pt>
                <c:pt idx="29180">
                  <c:v>5.9466000000000022E-4</c:v>
                </c:pt>
                <c:pt idx="29181">
                  <c:v>5.962500000000001E-4</c:v>
                </c:pt>
                <c:pt idx="29182">
                  <c:v>6.0152000000000014E-4</c:v>
                </c:pt>
                <c:pt idx="29183">
                  <c:v>5.915400000000001E-4</c:v>
                </c:pt>
                <c:pt idx="29184">
                  <c:v>6.0027000000000008E-4</c:v>
                </c:pt>
                <c:pt idx="29185">
                  <c:v>5.962500000000001E-4</c:v>
                </c:pt>
                <c:pt idx="29186">
                  <c:v>6.0588000000000016E-4</c:v>
                </c:pt>
                <c:pt idx="29187">
                  <c:v>6.0261000000000006E-4</c:v>
                </c:pt>
                <c:pt idx="29188">
                  <c:v>6.0588000000000016E-4</c:v>
                </c:pt>
                <c:pt idx="29189">
                  <c:v>6.0324000000000011E-4</c:v>
                </c:pt>
                <c:pt idx="29190">
                  <c:v>5.9902000000000024E-4</c:v>
                </c:pt>
                <c:pt idx="29191">
                  <c:v>5.9715000000000018E-4</c:v>
                </c:pt>
                <c:pt idx="29192">
                  <c:v>6.0277000000000009E-4</c:v>
                </c:pt>
                <c:pt idx="29193">
                  <c:v>6.0133000000000018E-4</c:v>
                </c:pt>
                <c:pt idx="29194">
                  <c:v>6.0706000000000009E-4</c:v>
                </c:pt>
                <c:pt idx="29195">
                  <c:v>5.9466000000000022E-4</c:v>
                </c:pt>
                <c:pt idx="29196">
                  <c:v>5.9653000000000017E-4</c:v>
                </c:pt>
                <c:pt idx="29197">
                  <c:v>5.9653000000000017E-4</c:v>
                </c:pt>
                <c:pt idx="29198">
                  <c:v>5.9902000000000024E-4</c:v>
                </c:pt>
                <c:pt idx="29199">
                  <c:v>5.981500000000002E-4</c:v>
                </c:pt>
                <c:pt idx="29200">
                  <c:v>5.9029000000000015E-4</c:v>
                </c:pt>
                <c:pt idx="29201">
                  <c:v>6.0089000000000008E-4</c:v>
                </c:pt>
                <c:pt idx="29202">
                  <c:v>6.0214000000000014E-4</c:v>
                </c:pt>
                <c:pt idx="29203">
                  <c:v>5.9029000000000015E-4</c:v>
                </c:pt>
                <c:pt idx="29204">
                  <c:v>6.140500000000001E-4</c:v>
                </c:pt>
                <c:pt idx="29205">
                  <c:v>6.0133000000000018E-4</c:v>
                </c:pt>
                <c:pt idx="29206">
                  <c:v>5.9752000000000026E-4</c:v>
                </c:pt>
                <c:pt idx="29207">
                  <c:v>6.0027000000000008E-4</c:v>
                </c:pt>
                <c:pt idx="29208">
                  <c:v>5.9965000000000018E-4</c:v>
                </c:pt>
                <c:pt idx="29209">
                  <c:v>5.9528000000000011E-4</c:v>
                </c:pt>
                <c:pt idx="29210">
                  <c:v>5.9840000000000013E-4</c:v>
                </c:pt>
                <c:pt idx="29211">
                  <c:v>6.0464000000000015E-4</c:v>
                </c:pt>
                <c:pt idx="29212">
                  <c:v>5.9403000000000017E-4</c:v>
                </c:pt>
                <c:pt idx="29213">
                  <c:v>6.0089000000000008E-4</c:v>
                </c:pt>
                <c:pt idx="29214">
                  <c:v>5.9752000000000026E-4</c:v>
                </c:pt>
                <c:pt idx="29215">
                  <c:v>6.0339000000000009E-4</c:v>
                </c:pt>
                <c:pt idx="29216">
                  <c:v>6.0339000000000009E-4</c:v>
                </c:pt>
                <c:pt idx="29217">
                  <c:v>5.9528000000000011E-4</c:v>
                </c:pt>
                <c:pt idx="29218">
                  <c:v>5.9307000000000023E-4</c:v>
                </c:pt>
                <c:pt idx="29219">
                  <c:v>5.9403000000000017E-4</c:v>
                </c:pt>
                <c:pt idx="29220">
                  <c:v>6.0277000000000009E-4</c:v>
                </c:pt>
                <c:pt idx="29221">
                  <c:v>5.9498000000000027E-4</c:v>
                </c:pt>
                <c:pt idx="29222">
                  <c:v>5.9466000000000022E-4</c:v>
                </c:pt>
                <c:pt idx="29223">
                  <c:v>6.0027000000000008E-4</c:v>
                </c:pt>
                <c:pt idx="29224">
                  <c:v>6.0388000000000011E-4</c:v>
                </c:pt>
                <c:pt idx="29225">
                  <c:v>6.0089000000000008E-4</c:v>
                </c:pt>
                <c:pt idx="29226">
                  <c:v>5.9528000000000011E-4</c:v>
                </c:pt>
                <c:pt idx="29227">
                  <c:v>6.0324000000000011E-4</c:v>
                </c:pt>
                <c:pt idx="29228">
                  <c:v>5.8798000000000021E-4</c:v>
                </c:pt>
                <c:pt idx="29229">
                  <c:v>6.0027000000000008E-4</c:v>
                </c:pt>
                <c:pt idx="29230">
                  <c:v>5.962500000000001E-4</c:v>
                </c:pt>
                <c:pt idx="29231">
                  <c:v>5.9840000000000013E-4</c:v>
                </c:pt>
                <c:pt idx="29232">
                  <c:v>5.9528000000000011E-4</c:v>
                </c:pt>
                <c:pt idx="29233">
                  <c:v>5.9216000000000021E-4</c:v>
                </c:pt>
                <c:pt idx="29234">
                  <c:v>5.9498000000000027E-4</c:v>
                </c:pt>
                <c:pt idx="29235">
                  <c:v>5.9528000000000011E-4</c:v>
                </c:pt>
                <c:pt idx="29236">
                  <c:v>5.9688000000000026E-4</c:v>
                </c:pt>
                <c:pt idx="29237">
                  <c:v>5.9879000000000009E-4</c:v>
                </c:pt>
                <c:pt idx="29238">
                  <c:v>5.8529999999999997E-4</c:v>
                </c:pt>
                <c:pt idx="29239">
                  <c:v>5.9403000000000017E-4</c:v>
                </c:pt>
                <c:pt idx="29240">
                  <c:v>5.9466000000000022E-4</c:v>
                </c:pt>
                <c:pt idx="29241">
                  <c:v>5.9965000000000018E-4</c:v>
                </c:pt>
                <c:pt idx="29242">
                  <c:v>6.0152000000000014E-4</c:v>
                </c:pt>
                <c:pt idx="29243">
                  <c:v>6.0027000000000008E-4</c:v>
                </c:pt>
                <c:pt idx="29244">
                  <c:v>6.0006000000000013E-4</c:v>
                </c:pt>
                <c:pt idx="29245">
                  <c:v>5.9403000000000017E-4</c:v>
                </c:pt>
                <c:pt idx="29246">
                  <c:v>5.9403000000000017E-4</c:v>
                </c:pt>
                <c:pt idx="29247">
                  <c:v>5.9279000000000016E-4</c:v>
                </c:pt>
                <c:pt idx="29248">
                  <c:v>6.0464000000000015E-4</c:v>
                </c:pt>
                <c:pt idx="29249">
                  <c:v>6.0133000000000018E-4</c:v>
                </c:pt>
                <c:pt idx="29250">
                  <c:v>5.9778000000000012E-4</c:v>
                </c:pt>
                <c:pt idx="29251">
                  <c:v>5.9653000000000017E-4</c:v>
                </c:pt>
                <c:pt idx="29252">
                  <c:v>5.9370000000000017E-4</c:v>
                </c:pt>
                <c:pt idx="29253">
                  <c:v>6.0006000000000013E-4</c:v>
                </c:pt>
                <c:pt idx="29254">
                  <c:v>5.9943000000000008E-4</c:v>
                </c:pt>
                <c:pt idx="29255">
                  <c:v>5.9778000000000012E-4</c:v>
                </c:pt>
                <c:pt idx="29256">
                  <c:v>6.0277000000000009E-4</c:v>
                </c:pt>
                <c:pt idx="29257">
                  <c:v>6.0089000000000008E-4</c:v>
                </c:pt>
                <c:pt idx="29258">
                  <c:v>5.9498000000000027E-4</c:v>
                </c:pt>
                <c:pt idx="29259">
                  <c:v>5.8967000000000015E-4</c:v>
                </c:pt>
                <c:pt idx="29260">
                  <c:v>5.8967000000000015E-4</c:v>
                </c:pt>
                <c:pt idx="29261">
                  <c:v>5.962500000000001E-4</c:v>
                </c:pt>
                <c:pt idx="29262">
                  <c:v>5.9466000000000022E-4</c:v>
                </c:pt>
                <c:pt idx="29263">
                  <c:v>5.9528000000000011E-4</c:v>
                </c:pt>
                <c:pt idx="29264">
                  <c:v>5.909200000000002E-4</c:v>
                </c:pt>
                <c:pt idx="29265">
                  <c:v>5.8468000000000018E-4</c:v>
                </c:pt>
                <c:pt idx="29266">
                  <c:v>5.9653000000000017E-4</c:v>
                </c:pt>
                <c:pt idx="29267">
                  <c:v>5.9243000000000013E-4</c:v>
                </c:pt>
                <c:pt idx="29268">
                  <c:v>5.9341000000000016E-4</c:v>
                </c:pt>
                <c:pt idx="29269">
                  <c:v>5.9715000000000018E-4</c:v>
                </c:pt>
                <c:pt idx="29270">
                  <c:v>5.9528000000000011E-4</c:v>
                </c:pt>
                <c:pt idx="29271">
                  <c:v>5.9653000000000017E-4</c:v>
                </c:pt>
                <c:pt idx="29272">
                  <c:v>5.9243000000000013E-4</c:v>
                </c:pt>
                <c:pt idx="29273">
                  <c:v>5.9466000000000022E-4</c:v>
                </c:pt>
                <c:pt idx="29274">
                  <c:v>5.9403000000000017E-4</c:v>
                </c:pt>
                <c:pt idx="29275">
                  <c:v>5.9216000000000021E-4</c:v>
                </c:pt>
                <c:pt idx="29276">
                  <c:v>5.9466000000000022E-4</c:v>
                </c:pt>
                <c:pt idx="29277">
                  <c:v>5.9180000000000007E-4</c:v>
                </c:pt>
                <c:pt idx="29278">
                  <c:v>5.9653000000000017E-4</c:v>
                </c:pt>
                <c:pt idx="29279">
                  <c:v>5.9403000000000017E-4</c:v>
                </c:pt>
                <c:pt idx="29280">
                  <c:v>5.915400000000001E-4</c:v>
                </c:pt>
                <c:pt idx="29281">
                  <c:v>5.9965000000000018E-4</c:v>
                </c:pt>
                <c:pt idx="29282">
                  <c:v>5.9052000000000009E-4</c:v>
                </c:pt>
                <c:pt idx="29283">
                  <c:v>5.8904000000000009E-4</c:v>
                </c:pt>
                <c:pt idx="29284">
                  <c:v>5.9653000000000017E-4</c:v>
                </c:pt>
                <c:pt idx="29285">
                  <c:v>5.9653000000000017E-4</c:v>
                </c:pt>
                <c:pt idx="29286">
                  <c:v>5.8904000000000009E-4</c:v>
                </c:pt>
                <c:pt idx="29287">
                  <c:v>6.0641999999999998E-4</c:v>
                </c:pt>
                <c:pt idx="29288">
                  <c:v>5.9434000000000017E-4</c:v>
                </c:pt>
                <c:pt idx="29289">
                  <c:v>5.9590000000000023E-4</c:v>
                </c:pt>
                <c:pt idx="29290">
                  <c:v>5.9403000000000017E-4</c:v>
                </c:pt>
                <c:pt idx="29291">
                  <c:v>5.9029000000000015E-4</c:v>
                </c:pt>
                <c:pt idx="29292">
                  <c:v>5.9715000000000018E-4</c:v>
                </c:pt>
                <c:pt idx="29293">
                  <c:v>6.0526000000000015E-4</c:v>
                </c:pt>
                <c:pt idx="29294">
                  <c:v>5.9688000000000026E-4</c:v>
                </c:pt>
                <c:pt idx="29295">
                  <c:v>5.981500000000002E-4</c:v>
                </c:pt>
                <c:pt idx="29296">
                  <c:v>5.9466000000000022E-4</c:v>
                </c:pt>
                <c:pt idx="29297">
                  <c:v>5.9528000000000011E-4</c:v>
                </c:pt>
                <c:pt idx="29298">
                  <c:v>5.9216000000000021E-4</c:v>
                </c:pt>
                <c:pt idx="29299">
                  <c:v>5.9902000000000024E-4</c:v>
                </c:pt>
                <c:pt idx="29300">
                  <c:v>5.9653000000000017E-4</c:v>
                </c:pt>
                <c:pt idx="29301">
                  <c:v>6.0713000000000021E-4</c:v>
                </c:pt>
                <c:pt idx="29302">
                  <c:v>5.9116000000000008E-4</c:v>
                </c:pt>
                <c:pt idx="29303">
                  <c:v>6.0214000000000014E-4</c:v>
                </c:pt>
                <c:pt idx="29304">
                  <c:v>6.0070000000000013E-4</c:v>
                </c:pt>
                <c:pt idx="29305">
                  <c:v>5.9840000000000013E-4</c:v>
                </c:pt>
                <c:pt idx="29306">
                  <c:v>5.9434000000000017E-4</c:v>
                </c:pt>
                <c:pt idx="29307">
                  <c:v>5.9778000000000012E-4</c:v>
                </c:pt>
                <c:pt idx="29308">
                  <c:v>5.915400000000001E-4</c:v>
                </c:pt>
                <c:pt idx="29309">
                  <c:v>5.9688000000000026E-4</c:v>
                </c:pt>
                <c:pt idx="29310">
                  <c:v>5.9528000000000011E-4</c:v>
                </c:pt>
                <c:pt idx="29311">
                  <c:v>5.8967000000000015E-4</c:v>
                </c:pt>
                <c:pt idx="29312">
                  <c:v>5.9688000000000026E-4</c:v>
                </c:pt>
                <c:pt idx="29313">
                  <c:v>5.9653000000000017E-4</c:v>
                </c:pt>
                <c:pt idx="29314">
                  <c:v>5.9778000000000012E-4</c:v>
                </c:pt>
                <c:pt idx="29315">
                  <c:v>5.9688000000000026E-4</c:v>
                </c:pt>
                <c:pt idx="29316">
                  <c:v>5.9778000000000012E-4</c:v>
                </c:pt>
                <c:pt idx="29317">
                  <c:v>5.9528000000000011E-4</c:v>
                </c:pt>
                <c:pt idx="29318">
                  <c:v>5.8798000000000021E-4</c:v>
                </c:pt>
                <c:pt idx="29319">
                  <c:v>5.9752000000000026E-4</c:v>
                </c:pt>
                <c:pt idx="29320">
                  <c:v>5.9879000000000009E-4</c:v>
                </c:pt>
                <c:pt idx="29321">
                  <c:v>5.8904000000000009E-4</c:v>
                </c:pt>
                <c:pt idx="29322">
                  <c:v>6.0277000000000009E-4</c:v>
                </c:pt>
                <c:pt idx="29323">
                  <c:v>5.9590000000000023E-4</c:v>
                </c:pt>
                <c:pt idx="29324">
                  <c:v>5.9590000000000023E-4</c:v>
                </c:pt>
                <c:pt idx="29325">
                  <c:v>5.9216000000000021E-4</c:v>
                </c:pt>
                <c:pt idx="29326">
                  <c:v>5.9341000000000016E-4</c:v>
                </c:pt>
                <c:pt idx="29327">
                  <c:v>5.9370000000000017E-4</c:v>
                </c:pt>
                <c:pt idx="29328">
                  <c:v>5.9466000000000022E-4</c:v>
                </c:pt>
                <c:pt idx="29329">
                  <c:v>5.8967000000000015E-4</c:v>
                </c:pt>
                <c:pt idx="29330">
                  <c:v>6.0277000000000009E-4</c:v>
                </c:pt>
                <c:pt idx="29331">
                  <c:v>5.8904000000000009E-4</c:v>
                </c:pt>
                <c:pt idx="29332">
                  <c:v>5.9590000000000023E-4</c:v>
                </c:pt>
                <c:pt idx="29333">
                  <c:v>5.9180000000000007E-4</c:v>
                </c:pt>
                <c:pt idx="29334">
                  <c:v>5.9653000000000017E-4</c:v>
                </c:pt>
                <c:pt idx="29335">
                  <c:v>5.9715000000000018E-4</c:v>
                </c:pt>
                <c:pt idx="29336">
                  <c:v>5.9403000000000017E-4</c:v>
                </c:pt>
                <c:pt idx="29337">
                  <c:v>5.9943000000000008E-4</c:v>
                </c:pt>
                <c:pt idx="29338">
                  <c:v>5.9029000000000015E-4</c:v>
                </c:pt>
                <c:pt idx="29339">
                  <c:v>5.9965000000000018E-4</c:v>
                </c:pt>
                <c:pt idx="29340">
                  <c:v>5.9466000000000022E-4</c:v>
                </c:pt>
                <c:pt idx="29341">
                  <c:v>5.9653000000000017E-4</c:v>
                </c:pt>
                <c:pt idx="29342">
                  <c:v>5.9653000000000017E-4</c:v>
                </c:pt>
                <c:pt idx="29343">
                  <c:v>5.9052000000000009E-4</c:v>
                </c:pt>
                <c:pt idx="29344">
                  <c:v>5.9528000000000011E-4</c:v>
                </c:pt>
                <c:pt idx="29345">
                  <c:v>5.9216000000000021E-4</c:v>
                </c:pt>
                <c:pt idx="29346">
                  <c:v>5.9653000000000017E-4</c:v>
                </c:pt>
                <c:pt idx="29347">
                  <c:v>5.9752000000000026E-4</c:v>
                </c:pt>
                <c:pt idx="29348">
                  <c:v>6.1274000000000007E-4</c:v>
                </c:pt>
                <c:pt idx="29349">
                  <c:v>5.9243000000000013E-4</c:v>
                </c:pt>
                <c:pt idx="29350">
                  <c:v>5.9902000000000024E-4</c:v>
                </c:pt>
                <c:pt idx="29351">
                  <c:v>5.9561000000000011E-4</c:v>
                </c:pt>
                <c:pt idx="29352">
                  <c:v>5.9653000000000017E-4</c:v>
                </c:pt>
                <c:pt idx="29353">
                  <c:v>5.9902000000000024E-4</c:v>
                </c:pt>
                <c:pt idx="29354">
                  <c:v>5.9688000000000026E-4</c:v>
                </c:pt>
                <c:pt idx="29355">
                  <c:v>5.8734000000000011E-4</c:v>
                </c:pt>
                <c:pt idx="29356">
                  <c:v>5.9370000000000017E-4</c:v>
                </c:pt>
                <c:pt idx="29357">
                  <c:v>5.962500000000001E-4</c:v>
                </c:pt>
                <c:pt idx="29358">
                  <c:v>5.9279000000000016E-4</c:v>
                </c:pt>
                <c:pt idx="29359">
                  <c:v>5.9029000000000015E-4</c:v>
                </c:pt>
                <c:pt idx="29360">
                  <c:v>5.9590000000000023E-4</c:v>
                </c:pt>
                <c:pt idx="29361">
                  <c:v>5.9341000000000016E-4</c:v>
                </c:pt>
                <c:pt idx="29362">
                  <c:v>5.9370000000000017E-4</c:v>
                </c:pt>
                <c:pt idx="29363">
                  <c:v>5.9715000000000018E-4</c:v>
                </c:pt>
                <c:pt idx="29364">
                  <c:v>6.0006000000000013E-4</c:v>
                </c:pt>
                <c:pt idx="29365">
                  <c:v>5.9216000000000021E-4</c:v>
                </c:pt>
                <c:pt idx="29366">
                  <c:v>5.9180000000000007E-4</c:v>
                </c:pt>
                <c:pt idx="29367">
                  <c:v>5.9341000000000016E-4</c:v>
                </c:pt>
                <c:pt idx="29368">
                  <c:v>5.9466000000000022E-4</c:v>
                </c:pt>
                <c:pt idx="29369">
                  <c:v>5.9590000000000023E-4</c:v>
                </c:pt>
                <c:pt idx="29370">
                  <c:v>5.9052000000000009E-4</c:v>
                </c:pt>
                <c:pt idx="29371">
                  <c:v>6.0324000000000011E-4</c:v>
                </c:pt>
                <c:pt idx="29372">
                  <c:v>5.9279000000000016E-4</c:v>
                </c:pt>
                <c:pt idx="29373">
                  <c:v>5.909200000000002E-4</c:v>
                </c:pt>
                <c:pt idx="29374">
                  <c:v>5.9466000000000022E-4</c:v>
                </c:pt>
                <c:pt idx="29375">
                  <c:v>5.915400000000001E-4</c:v>
                </c:pt>
                <c:pt idx="29376">
                  <c:v>5.9715000000000018E-4</c:v>
                </c:pt>
                <c:pt idx="29377">
                  <c:v>5.9243000000000013E-4</c:v>
                </c:pt>
                <c:pt idx="29378">
                  <c:v>5.8967000000000015E-4</c:v>
                </c:pt>
                <c:pt idx="29379">
                  <c:v>5.8593000000000013E-4</c:v>
                </c:pt>
                <c:pt idx="29380">
                  <c:v>5.9653000000000017E-4</c:v>
                </c:pt>
                <c:pt idx="29381">
                  <c:v>5.8841999999999998E-4</c:v>
                </c:pt>
                <c:pt idx="29382">
                  <c:v>5.8717000000000014E-4</c:v>
                </c:pt>
                <c:pt idx="29383">
                  <c:v>5.8289000000000008E-4</c:v>
                </c:pt>
                <c:pt idx="29384">
                  <c:v>5.9370000000000017E-4</c:v>
                </c:pt>
                <c:pt idx="29385">
                  <c:v>5.8468000000000018E-4</c:v>
                </c:pt>
                <c:pt idx="29386">
                  <c:v>5.9370000000000017E-4</c:v>
                </c:pt>
                <c:pt idx="29387">
                  <c:v>5.8904000000000009E-4</c:v>
                </c:pt>
                <c:pt idx="29388">
                  <c:v>5.8529999999999997E-4</c:v>
                </c:pt>
                <c:pt idx="29389">
                  <c:v>5.8967000000000015E-4</c:v>
                </c:pt>
                <c:pt idx="29390">
                  <c:v>5.9879000000000009E-4</c:v>
                </c:pt>
                <c:pt idx="29391">
                  <c:v>5.909200000000002E-4</c:v>
                </c:pt>
                <c:pt idx="29392">
                  <c:v>5.9341000000000016E-4</c:v>
                </c:pt>
                <c:pt idx="29393">
                  <c:v>5.9715000000000018E-4</c:v>
                </c:pt>
                <c:pt idx="29394">
                  <c:v>5.8925000000000004E-4</c:v>
                </c:pt>
                <c:pt idx="29395">
                  <c:v>5.9403000000000017E-4</c:v>
                </c:pt>
                <c:pt idx="29396">
                  <c:v>5.8417000000000018E-4</c:v>
                </c:pt>
                <c:pt idx="29397">
                  <c:v>5.9528000000000011E-4</c:v>
                </c:pt>
                <c:pt idx="29398">
                  <c:v>5.9879000000000009E-4</c:v>
                </c:pt>
                <c:pt idx="29399">
                  <c:v>5.9434000000000017E-4</c:v>
                </c:pt>
                <c:pt idx="29400">
                  <c:v>5.9466000000000022E-4</c:v>
                </c:pt>
                <c:pt idx="29401">
                  <c:v>5.915400000000001E-4</c:v>
                </c:pt>
                <c:pt idx="29402">
                  <c:v>5.8417000000000018E-4</c:v>
                </c:pt>
                <c:pt idx="29403">
                  <c:v>5.8218000000000007E-4</c:v>
                </c:pt>
                <c:pt idx="29404">
                  <c:v>5.9715000000000018E-4</c:v>
                </c:pt>
                <c:pt idx="29405">
                  <c:v>5.9590000000000023E-4</c:v>
                </c:pt>
                <c:pt idx="29406">
                  <c:v>5.9279000000000016E-4</c:v>
                </c:pt>
                <c:pt idx="29407">
                  <c:v>5.9116000000000008E-4</c:v>
                </c:pt>
                <c:pt idx="29408">
                  <c:v>5.8281000000000001E-4</c:v>
                </c:pt>
                <c:pt idx="29409">
                  <c:v>5.9216000000000021E-4</c:v>
                </c:pt>
                <c:pt idx="29410">
                  <c:v>5.8593000000000013E-4</c:v>
                </c:pt>
                <c:pt idx="29411">
                  <c:v>5.8099000000000009E-4</c:v>
                </c:pt>
                <c:pt idx="29412">
                  <c:v>6.0713000000000021E-4</c:v>
                </c:pt>
                <c:pt idx="29413">
                  <c:v>5.8593000000000013E-4</c:v>
                </c:pt>
                <c:pt idx="29414">
                  <c:v>5.8671000000000005E-4</c:v>
                </c:pt>
                <c:pt idx="29415">
                  <c:v>5.8468000000000018E-4</c:v>
                </c:pt>
                <c:pt idx="29416">
                  <c:v>5.6036000000000009E-4</c:v>
                </c:pt>
                <c:pt idx="29417">
                  <c:v>5.915400000000001E-4</c:v>
                </c:pt>
                <c:pt idx="29418">
                  <c:v>5.9778000000000012E-4</c:v>
                </c:pt>
                <c:pt idx="29419">
                  <c:v>6.0089000000000008E-4</c:v>
                </c:pt>
                <c:pt idx="29420">
                  <c:v>5.9466000000000022E-4</c:v>
                </c:pt>
                <c:pt idx="29421">
                  <c:v>5.9528000000000011E-4</c:v>
                </c:pt>
                <c:pt idx="29422">
                  <c:v>5.9341000000000016E-4</c:v>
                </c:pt>
                <c:pt idx="29423">
                  <c:v>5.8925000000000004E-4</c:v>
                </c:pt>
                <c:pt idx="29424">
                  <c:v>5.8406000000000007E-4</c:v>
                </c:pt>
                <c:pt idx="29425">
                  <c:v>5.8717000000000014E-4</c:v>
                </c:pt>
                <c:pt idx="29426">
                  <c:v>5.8031000000000011E-4</c:v>
                </c:pt>
                <c:pt idx="29427">
                  <c:v>5.9243000000000013E-4</c:v>
                </c:pt>
                <c:pt idx="29428">
                  <c:v>5.9216000000000021E-4</c:v>
                </c:pt>
                <c:pt idx="29429">
                  <c:v>5.8099000000000009E-4</c:v>
                </c:pt>
                <c:pt idx="29430">
                  <c:v>5.915400000000001E-4</c:v>
                </c:pt>
                <c:pt idx="29431">
                  <c:v>5.9653000000000017E-4</c:v>
                </c:pt>
                <c:pt idx="29432">
                  <c:v>5.9434000000000017E-4</c:v>
                </c:pt>
                <c:pt idx="29433">
                  <c:v>5.8655000000000003E-4</c:v>
                </c:pt>
                <c:pt idx="29434">
                  <c:v>5.8544000000000001E-4</c:v>
                </c:pt>
                <c:pt idx="29435">
                  <c:v>5.9778000000000012E-4</c:v>
                </c:pt>
                <c:pt idx="29436">
                  <c:v>5.9243000000000013E-4</c:v>
                </c:pt>
                <c:pt idx="29437">
                  <c:v>5.8544000000000001E-4</c:v>
                </c:pt>
                <c:pt idx="29438">
                  <c:v>5.909200000000002E-4</c:v>
                </c:pt>
                <c:pt idx="29439">
                  <c:v>5.8353000000000018E-4</c:v>
                </c:pt>
                <c:pt idx="29440">
                  <c:v>5.8967000000000015E-4</c:v>
                </c:pt>
                <c:pt idx="29441">
                  <c:v>5.9403000000000017E-4</c:v>
                </c:pt>
                <c:pt idx="29442">
                  <c:v>5.9029000000000015E-4</c:v>
                </c:pt>
                <c:pt idx="29443">
                  <c:v>5.8031000000000011E-4</c:v>
                </c:pt>
                <c:pt idx="29444">
                  <c:v>5.8798000000000021E-4</c:v>
                </c:pt>
                <c:pt idx="29445">
                  <c:v>5.9029000000000015E-4</c:v>
                </c:pt>
                <c:pt idx="29446">
                  <c:v>5.9052000000000009E-4</c:v>
                </c:pt>
                <c:pt idx="29447">
                  <c:v>5.9403000000000017E-4</c:v>
                </c:pt>
                <c:pt idx="29448">
                  <c:v>5.9341000000000016E-4</c:v>
                </c:pt>
                <c:pt idx="29449">
                  <c:v>5.8406000000000007E-4</c:v>
                </c:pt>
                <c:pt idx="29450">
                  <c:v>5.8967000000000015E-4</c:v>
                </c:pt>
                <c:pt idx="29451">
                  <c:v>5.8529999999999997E-4</c:v>
                </c:pt>
                <c:pt idx="29452">
                  <c:v>5.9216000000000021E-4</c:v>
                </c:pt>
                <c:pt idx="29453">
                  <c:v>5.8904000000000009E-4</c:v>
                </c:pt>
                <c:pt idx="29454">
                  <c:v>5.8989000000000003E-4</c:v>
                </c:pt>
                <c:pt idx="29455">
                  <c:v>5.8281000000000001E-4</c:v>
                </c:pt>
                <c:pt idx="29456">
                  <c:v>5.9243000000000013E-4</c:v>
                </c:pt>
                <c:pt idx="29457">
                  <c:v>5.8780000000000008E-4</c:v>
                </c:pt>
                <c:pt idx="29458">
                  <c:v>5.8343000000000012E-4</c:v>
                </c:pt>
                <c:pt idx="29459">
                  <c:v>5.8218000000000007E-4</c:v>
                </c:pt>
                <c:pt idx="29460">
                  <c:v>5.8717000000000014E-4</c:v>
                </c:pt>
                <c:pt idx="29461">
                  <c:v>5.9052000000000009E-4</c:v>
                </c:pt>
                <c:pt idx="29462">
                  <c:v>5.8780000000000008E-4</c:v>
                </c:pt>
                <c:pt idx="29463">
                  <c:v>5.8607000000000006E-4</c:v>
                </c:pt>
                <c:pt idx="29464">
                  <c:v>5.8841999999999998E-4</c:v>
                </c:pt>
                <c:pt idx="29465">
                  <c:v>5.9466000000000022E-4</c:v>
                </c:pt>
                <c:pt idx="29466">
                  <c:v>5.8529999999999997E-4</c:v>
                </c:pt>
                <c:pt idx="29467">
                  <c:v>5.7781000000000011E-4</c:v>
                </c:pt>
                <c:pt idx="29468">
                  <c:v>5.9778000000000012E-4</c:v>
                </c:pt>
                <c:pt idx="29469">
                  <c:v>5.981500000000002E-4</c:v>
                </c:pt>
                <c:pt idx="29470">
                  <c:v>5.9341000000000016E-4</c:v>
                </c:pt>
                <c:pt idx="29471">
                  <c:v>5.8780000000000008E-4</c:v>
                </c:pt>
                <c:pt idx="29472">
                  <c:v>5.9279000000000016E-4</c:v>
                </c:pt>
                <c:pt idx="29473">
                  <c:v>5.8780000000000008E-4</c:v>
                </c:pt>
                <c:pt idx="29474">
                  <c:v>5.962500000000001E-4</c:v>
                </c:pt>
                <c:pt idx="29475">
                  <c:v>5.8862000000000009E-4</c:v>
                </c:pt>
                <c:pt idx="29476">
                  <c:v>5.9653000000000017E-4</c:v>
                </c:pt>
                <c:pt idx="29477">
                  <c:v>5.8343000000000012E-4</c:v>
                </c:pt>
                <c:pt idx="29478">
                  <c:v>5.8655000000000003E-4</c:v>
                </c:pt>
                <c:pt idx="29479">
                  <c:v>5.8717000000000014E-4</c:v>
                </c:pt>
                <c:pt idx="29480">
                  <c:v>5.9715000000000018E-4</c:v>
                </c:pt>
                <c:pt idx="29481">
                  <c:v>5.9029000000000015E-4</c:v>
                </c:pt>
                <c:pt idx="29482">
                  <c:v>5.8035000000000009E-4</c:v>
                </c:pt>
                <c:pt idx="29483">
                  <c:v>5.8289000000000008E-4</c:v>
                </c:pt>
                <c:pt idx="29484">
                  <c:v>5.9715000000000018E-4</c:v>
                </c:pt>
                <c:pt idx="29485">
                  <c:v>5.9216000000000021E-4</c:v>
                </c:pt>
                <c:pt idx="29486">
                  <c:v>5.9180000000000007E-4</c:v>
                </c:pt>
                <c:pt idx="29487">
                  <c:v>5.8343000000000012E-4</c:v>
                </c:pt>
                <c:pt idx="29488">
                  <c:v>5.8406000000000007E-4</c:v>
                </c:pt>
                <c:pt idx="29489">
                  <c:v>5.8717000000000014E-4</c:v>
                </c:pt>
                <c:pt idx="29490">
                  <c:v>5.8841999999999998E-4</c:v>
                </c:pt>
                <c:pt idx="29491">
                  <c:v>5.9341000000000016E-4</c:v>
                </c:pt>
                <c:pt idx="29492">
                  <c:v>5.9279000000000016E-4</c:v>
                </c:pt>
                <c:pt idx="29493">
                  <c:v>5.8353000000000018E-4</c:v>
                </c:pt>
                <c:pt idx="29494">
                  <c:v>5.7782000000000026E-4</c:v>
                </c:pt>
                <c:pt idx="29495">
                  <c:v>5.8218000000000007E-4</c:v>
                </c:pt>
                <c:pt idx="29496">
                  <c:v>5.909200000000002E-4</c:v>
                </c:pt>
                <c:pt idx="29497">
                  <c:v>5.8717000000000014E-4</c:v>
                </c:pt>
                <c:pt idx="29498">
                  <c:v>5.909200000000002E-4</c:v>
                </c:pt>
                <c:pt idx="29499">
                  <c:v>5.8529999999999997E-4</c:v>
                </c:pt>
                <c:pt idx="29500">
                  <c:v>5.9715000000000018E-4</c:v>
                </c:pt>
                <c:pt idx="29501">
                  <c:v>5.797100000000001E-4</c:v>
                </c:pt>
                <c:pt idx="29502">
                  <c:v>5.3890364314283052E-4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1536128"/>
        <c:axId val="101538048"/>
      </c:scatterChart>
      <c:valAx>
        <c:axId val="101536128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overlay val="0"/>
        </c:title>
        <c:numFmt formatCode="General" sourceLinked="0"/>
        <c:majorTickMark val="none"/>
        <c:minorTickMark val="none"/>
        <c:tickLblPos val="nextTo"/>
        <c:crossAx val="101538048"/>
        <c:crosses val="autoZero"/>
        <c:crossBetween val="midCat"/>
      </c:valAx>
      <c:valAx>
        <c:axId val="101538048"/>
        <c:scaling>
          <c:orientation val="minMax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Needle valve Head loss (cm)</a:t>
                </a:r>
              </a:p>
            </c:rich>
          </c:tx>
          <c:layout>
            <c:manualLayout>
              <c:xMode val="edge"/>
              <c:yMode val="edge"/>
              <c:x val="0"/>
              <c:y val="0.17828276038665897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101536128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Turbidity</a:t>
            </a:r>
          </a:p>
        </c:rich>
      </c:tx>
      <c:layout>
        <c:manualLayout>
          <c:xMode val="edge"/>
          <c:yMode val="edge"/>
          <c:x val="0.4384038435873483"/>
          <c:y val="4.2553191489361708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3066675133350267"/>
          <c:y val="0.14745570866141736"/>
          <c:w val="0.82774722716112115"/>
          <c:h val="0.6625918635170604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Sheet1!$E$1</c:f>
              <c:strCache>
                <c:ptCount val="1"/>
                <c:pt idx="0">
                  <c:v>Influent Turbidity ()</c:v>
                </c:pt>
              </c:strCache>
            </c:strRef>
          </c:tx>
          <c:marker>
            <c:symbol val="none"/>
          </c:marker>
          <c:xVal>
            <c:numRef>
              <c:f>Sheet1!$A$2:$A$17280</c:f>
              <c:numCache>
                <c:formatCode>General</c:formatCode>
                <c:ptCount val="14808"/>
                <c:pt idx="0">
                  <c:v>5.3370000000000012E-5</c:v>
                </c:pt>
                <c:pt idx="1">
                  <c:v>1.1124000000000003E-4</c:v>
                </c:pt>
                <c:pt idx="2">
                  <c:v>1.6923000000000006E-4</c:v>
                </c:pt>
                <c:pt idx="3">
                  <c:v>2.2710000000000004E-4</c:v>
                </c:pt>
                <c:pt idx="4">
                  <c:v>2.8509000000000005E-4</c:v>
                </c:pt>
                <c:pt idx="5">
                  <c:v>3.4284000000000007E-4</c:v>
                </c:pt>
                <c:pt idx="6">
                  <c:v>4.0071000000000003E-4</c:v>
                </c:pt>
                <c:pt idx="7">
                  <c:v>4.5870000000000009E-4</c:v>
                </c:pt>
                <c:pt idx="8">
                  <c:v>5.1657000000000016E-4</c:v>
                </c:pt>
                <c:pt idx="9">
                  <c:v>5.7444000000000006E-4</c:v>
                </c:pt>
                <c:pt idx="10">
                  <c:v>6.3231000000000008E-4</c:v>
                </c:pt>
                <c:pt idx="11">
                  <c:v>6.9030000000000025E-4</c:v>
                </c:pt>
                <c:pt idx="12">
                  <c:v>7.4828000000000015E-4</c:v>
                </c:pt>
                <c:pt idx="13">
                  <c:v>8.0557000000000035E-4</c:v>
                </c:pt>
                <c:pt idx="14">
                  <c:v>8.6344000000000015E-4</c:v>
                </c:pt>
                <c:pt idx="15">
                  <c:v>9.2131000000000027E-4</c:v>
                </c:pt>
                <c:pt idx="16">
                  <c:v>9.7918000000000007E-4</c:v>
                </c:pt>
                <c:pt idx="17">
                  <c:v>1.0370500000000003E-3</c:v>
                </c:pt>
                <c:pt idx="18">
                  <c:v>1.0951600000000002E-3</c:v>
                </c:pt>
                <c:pt idx="19">
                  <c:v>1.1532600000000001E-3</c:v>
                </c:pt>
                <c:pt idx="20">
                  <c:v>1.2111299999999997E-3</c:v>
                </c:pt>
                <c:pt idx="21">
                  <c:v>1.2689999999999999E-3</c:v>
                </c:pt>
                <c:pt idx="22">
                  <c:v>1.3268700000000002E-3</c:v>
                </c:pt>
                <c:pt idx="23">
                  <c:v>1.3847400000000004E-3</c:v>
                </c:pt>
                <c:pt idx="24">
                  <c:v>1.4427299999999999E-3</c:v>
                </c:pt>
                <c:pt idx="25">
                  <c:v>1.5005999999999999E-3</c:v>
                </c:pt>
                <c:pt idx="26">
                  <c:v>1.5578900000000001E-3</c:v>
                </c:pt>
                <c:pt idx="27">
                  <c:v>1.6157600000000002E-3</c:v>
                </c:pt>
                <c:pt idx="28">
                  <c:v>1.6736300000000002E-3</c:v>
                </c:pt>
                <c:pt idx="29">
                  <c:v>1.7316199999999999E-3</c:v>
                </c:pt>
                <c:pt idx="30">
                  <c:v>1.7894900000000001E-3</c:v>
                </c:pt>
                <c:pt idx="31">
                  <c:v>1.8474699999999999E-3</c:v>
                </c:pt>
                <c:pt idx="32">
                  <c:v>1.9054600000000003E-3</c:v>
                </c:pt>
                <c:pt idx="33">
                  <c:v>1.9634400000000003E-3</c:v>
                </c:pt>
                <c:pt idx="34">
                  <c:v>2.0213100000000006E-3</c:v>
                </c:pt>
                <c:pt idx="35">
                  <c:v>2.0786099999999998E-3</c:v>
                </c:pt>
                <c:pt idx="36">
                  <c:v>2.1370500000000001E-3</c:v>
                </c:pt>
                <c:pt idx="37">
                  <c:v>2.1943499999999999E-3</c:v>
                </c:pt>
                <c:pt idx="38">
                  <c:v>2.25245E-3</c:v>
                </c:pt>
                <c:pt idx="39">
                  <c:v>2.3102000000000001E-3</c:v>
                </c:pt>
                <c:pt idx="40">
                  <c:v>2.3680699999999999E-3</c:v>
                </c:pt>
                <c:pt idx="41">
                  <c:v>2.4264099999999995E-3</c:v>
                </c:pt>
                <c:pt idx="42">
                  <c:v>2.4838099999999999E-3</c:v>
                </c:pt>
                <c:pt idx="43">
                  <c:v>2.5416800000000002E-3</c:v>
                </c:pt>
                <c:pt idx="44">
                  <c:v>2.5995500000000004E-3</c:v>
                </c:pt>
                <c:pt idx="45">
                  <c:v>2.6574300000000006E-3</c:v>
                </c:pt>
                <c:pt idx="46">
                  <c:v>2.7154100000000001E-3</c:v>
                </c:pt>
                <c:pt idx="47">
                  <c:v>2.773170000000001E-3</c:v>
                </c:pt>
                <c:pt idx="48">
                  <c:v>2.8311500000000002E-3</c:v>
                </c:pt>
                <c:pt idx="49">
                  <c:v>2.8891400000000001E-3</c:v>
                </c:pt>
                <c:pt idx="50">
                  <c:v>2.9470100000000003E-3</c:v>
                </c:pt>
                <c:pt idx="51">
                  <c:v>3.0048800000000006E-3</c:v>
                </c:pt>
                <c:pt idx="52">
                  <c:v>3.0624000000000003E-3</c:v>
                </c:pt>
                <c:pt idx="53">
                  <c:v>3.1202700000000005E-3</c:v>
                </c:pt>
                <c:pt idx="54">
                  <c:v>3.1782600000000005E-3</c:v>
                </c:pt>
                <c:pt idx="55">
                  <c:v>3.2361300000000003E-3</c:v>
                </c:pt>
                <c:pt idx="56">
                  <c:v>3.2940000000000005E-3</c:v>
                </c:pt>
                <c:pt idx="57">
                  <c:v>3.3518699999999994E-3</c:v>
                </c:pt>
                <c:pt idx="58">
                  <c:v>3.4097400000000005E-3</c:v>
                </c:pt>
                <c:pt idx="59">
                  <c:v>3.4676100000000003E-3</c:v>
                </c:pt>
                <c:pt idx="60">
                  <c:v>3.5254800000000005E-3</c:v>
                </c:pt>
                <c:pt idx="61">
                  <c:v>3.5837000000000009E-3</c:v>
                </c:pt>
                <c:pt idx="62">
                  <c:v>3.6415700000000002E-3</c:v>
                </c:pt>
                <c:pt idx="63">
                  <c:v>3.69944E-3</c:v>
                </c:pt>
                <c:pt idx="64">
                  <c:v>3.7573100000000007E-3</c:v>
                </c:pt>
                <c:pt idx="65">
                  <c:v>3.8151800000000005E-3</c:v>
                </c:pt>
                <c:pt idx="66">
                  <c:v>3.8730499999999998E-3</c:v>
                </c:pt>
                <c:pt idx="67">
                  <c:v>3.9309200000000009E-3</c:v>
                </c:pt>
                <c:pt idx="68">
                  <c:v>3.9884400000000002E-3</c:v>
                </c:pt>
                <c:pt idx="69">
                  <c:v>4.0463100000000009E-3</c:v>
                </c:pt>
                <c:pt idx="70">
                  <c:v>4.1041799999999989E-3</c:v>
                </c:pt>
                <c:pt idx="71">
                  <c:v>4.1620499999999996E-3</c:v>
                </c:pt>
                <c:pt idx="72">
                  <c:v>4.2199300000000002E-3</c:v>
                </c:pt>
                <c:pt idx="73">
                  <c:v>4.2779100000000002E-3</c:v>
                </c:pt>
                <c:pt idx="74">
                  <c:v>4.3357800000000009E-3</c:v>
                </c:pt>
                <c:pt idx="75">
                  <c:v>4.3935399999999996E-3</c:v>
                </c:pt>
                <c:pt idx="76">
                  <c:v>4.4517500000000017E-3</c:v>
                </c:pt>
                <c:pt idx="77">
                  <c:v>4.5097400000000008E-3</c:v>
                </c:pt>
                <c:pt idx="78">
                  <c:v>4.5674899999999996E-3</c:v>
                </c:pt>
                <c:pt idx="79">
                  <c:v>4.6253700000000002E-3</c:v>
                </c:pt>
                <c:pt idx="80">
                  <c:v>4.6833500000000011E-3</c:v>
                </c:pt>
                <c:pt idx="81">
                  <c:v>4.7412200000000017E-3</c:v>
                </c:pt>
                <c:pt idx="82">
                  <c:v>4.7988600000000011E-3</c:v>
                </c:pt>
                <c:pt idx="83">
                  <c:v>4.8568500000000002E-3</c:v>
                </c:pt>
                <c:pt idx="84">
                  <c:v>4.9142500000000011E-3</c:v>
                </c:pt>
                <c:pt idx="85">
                  <c:v>4.9724700000000014E-3</c:v>
                </c:pt>
                <c:pt idx="86">
                  <c:v>5.0299899999999998E-3</c:v>
                </c:pt>
                <c:pt idx="87">
                  <c:v>5.0879799999999998E-3</c:v>
                </c:pt>
                <c:pt idx="88">
                  <c:v>5.1458500000000004E-3</c:v>
                </c:pt>
                <c:pt idx="89">
                  <c:v>5.2038400000000012E-3</c:v>
                </c:pt>
                <c:pt idx="90">
                  <c:v>5.2618200000000013E-3</c:v>
                </c:pt>
                <c:pt idx="91">
                  <c:v>5.319690000000001E-3</c:v>
                </c:pt>
                <c:pt idx="92">
                  <c:v>5.3775600000000008E-3</c:v>
                </c:pt>
                <c:pt idx="93">
                  <c:v>5.4354300000000015E-3</c:v>
                </c:pt>
                <c:pt idx="94">
                  <c:v>5.4929599999999999E-3</c:v>
                </c:pt>
                <c:pt idx="95">
                  <c:v>5.5508300000000005E-3</c:v>
                </c:pt>
                <c:pt idx="96">
                  <c:v>5.6087000000000003E-3</c:v>
                </c:pt>
                <c:pt idx="97">
                  <c:v>5.6665700000000001E-3</c:v>
                </c:pt>
                <c:pt idx="98">
                  <c:v>5.7245500000000001E-3</c:v>
                </c:pt>
                <c:pt idx="99">
                  <c:v>5.7824300000000007E-3</c:v>
                </c:pt>
                <c:pt idx="100">
                  <c:v>5.8404100000000007E-3</c:v>
                </c:pt>
                <c:pt idx="101">
                  <c:v>5.8982800000000005E-3</c:v>
                </c:pt>
                <c:pt idx="102">
                  <c:v>5.9561500000000012E-3</c:v>
                </c:pt>
                <c:pt idx="103">
                  <c:v>6.0140200000000001E-3</c:v>
                </c:pt>
                <c:pt idx="104">
                  <c:v>6.0720100000000009E-3</c:v>
                </c:pt>
                <c:pt idx="105">
                  <c:v>6.1298799999999999E-3</c:v>
                </c:pt>
                <c:pt idx="106">
                  <c:v>6.1877500000000005E-3</c:v>
                </c:pt>
                <c:pt idx="107">
                  <c:v>6.2456200000000021E-3</c:v>
                </c:pt>
                <c:pt idx="108">
                  <c:v>6.303490000000001E-3</c:v>
                </c:pt>
                <c:pt idx="109">
                  <c:v>6.3614800000000001E-3</c:v>
                </c:pt>
                <c:pt idx="110">
                  <c:v>6.419000000000002E-3</c:v>
                </c:pt>
                <c:pt idx="111">
                  <c:v>6.4769900000000019E-3</c:v>
                </c:pt>
                <c:pt idx="112">
                  <c:v>6.5348600000000008E-3</c:v>
                </c:pt>
                <c:pt idx="113">
                  <c:v>6.5927300000000006E-3</c:v>
                </c:pt>
                <c:pt idx="114">
                  <c:v>6.6506000000000004E-3</c:v>
                </c:pt>
                <c:pt idx="115">
                  <c:v>6.7084700000000011E-3</c:v>
                </c:pt>
                <c:pt idx="116">
                  <c:v>6.7665700000000013E-3</c:v>
                </c:pt>
                <c:pt idx="117">
                  <c:v>6.8244400000000002E-3</c:v>
                </c:pt>
                <c:pt idx="118">
                  <c:v>6.8819600000000012E-3</c:v>
                </c:pt>
                <c:pt idx="119">
                  <c:v>6.939950000000002E-3</c:v>
                </c:pt>
                <c:pt idx="120">
                  <c:v>6.9979300000000003E-3</c:v>
                </c:pt>
                <c:pt idx="121">
                  <c:v>7.055800000000001E-3</c:v>
                </c:pt>
                <c:pt idx="122">
                  <c:v>7.1136800000000007E-3</c:v>
                </c:pt>
                <c:pt idx="123">
                  <c:v>7.1715500000000014E-3</c:v>
                </c:pt>
                <c:pt idx="124">
                  <c:v>7.2294200000000012E-3</c:v>
                </c:pt>
                <c:pt idx="125">
                  <c:v>7.2872900000000018E-3</c:v>
                </c:pt>
                <c:pt idx="126">
                  <c:v>7.3448100000000002E-3</c:v>
                </c:pt>
                <c:pt idx="127">
                  <c:v>7.4026800000000018E-3</c:v>
                </c:pt>
                <c:pt idx="128">
                  <c:v>7.4605500000000007E-3</c:v>
                </c:pt>
                <c:pt idx="129">
                  <c:v>7.5185399999999998E-3</c:v>
                </c:pt>
                <c:pt idx="130">
                  <c:v>7.5764100000000013E-3</c:v>
                </c:pt>
                <c:pt idx="131">
                  <c:v>7.6342800000000011E-3</c:v>
                </c:pt>
                <c:pt idx="132">
                  <c:v>7.69215E-3</c:v>
                </c:pt>
                <c:pt idx="133">
                  <c:v>7.7500200000000007E-3</c:v>
                </c:pt>
                <c:pt idx="134">
                  <c:v>7.8079999999999998E-3</c:v>
                </c:pt>
                <c:pt idx="135">
                  <c:v>7.8655300000000008E-3</c:v>
                </c:pt>
                <c:pt idx="136">
                  <c:v>7.9234000000000023E-3</c:v>
                </c:pt>
                <c:pt idx="137">
                  <c:v>7.9813800000000015E-3</c:v>
                </c:pt>
                <c:pt idx="138">
                  <c:v>8.039250000000003E-3</c:v>
                </c:pt>
                <c:pt idx="139">
                  <c:v>8.0971200000000011E-3</c:v>
                </c:pt>
                <c:pt idx="140">
                  <c:v>8.1549900000000008E-3</c:v>
                </c:pt>
                <c:pt idx="141">
                  <c:v>8.2128700000000006E-3</c:v>
                </c:pt>
                <c:pt idx="142">
                  <c:v>8.2707400000000021E-3</c:v>
                </c:pt>
                <c:pt idx="143">
                  <c:v>8.3286100000000002E-3</c:v>
                </c:pt>
                <c:pt idx="144">
                  <c:v>8.3865900000000045E-3</c:v>
                </c:pt>
                <c:pt idx="145">
                  <c:v>8.4444600000000026E-3</c:v>
                </c:pt>
                <c:pt idx="146">
                  <c:v>8.5023300000000024E-3</c:v>
                </c:pt>
                <c:pt idx="147">
                  <c:v>8.5602000000000022E-3</c:v>
                </c:pt>
                <c:pt idx="148">
                  <c:v>8.6180699999999985E-3</c:v>
                </c:pt>
                <c:pt idx="149">
                  <c:v>8.6759400000000018E-3</c:v>
                </c:pt>
                <c:pt idx="150">
                  <c:v>8.7340500000000001E-3</c:v>
                </c:pt>
                <c:pt idx="151">
                  <c:v>8.7914500000000027E-3</c:v>
                </c:pt>
                <c:pt idx="152">
                  <c:v>8.8493200000000008E-3</c:v>
                </c:pt>
                <c:pt idx="153">
                  <c:v>8.9073100000000033E-3</c:v>
                </c:pt>
                <c:pt idx="154">
                  <c:v>8.9651800000000031E-3</c:v>
                </c:pt>
                <c:pt idx="155">
                  <c:v>9.0229300000000019E-3</c:v>
                </c:pt>
                <c:pt idx="156">
                  <c:v>9.081040000000002E-3</c:v>
                </c:pt>
                <c:pt idx="157">
                  <c:v>9.1389099999999984E-3</c:v>
                </c:pt>
                <c:pt idx="158">
                  <c:v>9.1967800000000034E-3</c:v>
                </c:pt>
                <c:pt idx="159">
                  <c:v>9.2547600000000008E-3</c:v>
                </c:pt>
                <c:pt idx="160">
                  <c:v>9.3125200000000047E-3</c:v>
                </c:pt>
                <c:pt idx="161">
                  <c:v>9.3703900000000045E-3</c:v>
                </c:pt>
                <c:pt idx="162">
                  <c:v>9.4282599999999991E-3</c:v>
                </c:pt>
                <c:pt idx="163">
                  <c:v>9.4861300000000023E-3</c:v>
                </c:pt>
                <c:pt idx="164">
                  <c:v>9.5441200000000014E-3</c:v>
                </c:pt>
                <c:pt idx="165">
                  <c:v>9.6021000000000023E-3</c:v>
                </c:pt>
                <c:pt idx="166">
                  <c:v>9.6593900000000021E-3</c:v>
                </c:pt>
                <c:pt idx="167">
                  <c:v>9.7178400000000002E-3</c:v>
                </c:pt>
                <c:pt idx="168">
                  <c:v>9.7754800000000031E-3</c:v>
                </c:pt>
                <c:pt idx="169">
                  <c:v>9.8334700000000021E-3</c:v>
                </c:pt>
                <c:pt idx="170">
                  <c:v>9.8913400000000019E-3</c:v>
                </c:pt>
                <c:pt idx="171">
                  <c:v>9.94921E-3</c:v>
                </c:pt>
                <c:pt idx="172">
                  <c:v>1.000708E-2</c:v>
                </c:pt>
                <c:pt idx="173">
                  <c:v>1.006495E-2</c:v>
                </c:pt>
                <c:pt idx="174">
                  <c:v>1.0122819999999999E-2</c:v>
                </c:pt>
                <c:pt idx="175">
                  <c:v>1.0180800000000002E-2</c:v>
                </c:pt>
                <c:pt idx="176">
                  <c:v>1.0238679999999998E-2</c:v>
                </c:pt>
                <c:pt idx="177">
                  <c:v>1.029597E-2</c:v>
                </c:pt>
                <c:pt idx="178">
                  <c:v>1.0353949999999999E-2</c:v>
                </c:pt>
                <c:pt idx="179">
                  <c:v>1.0411820000000002E-2</c:v>
                </c:pt>
                <c:pt idx="180">
                  <c:v>1.0469689999999999E-2</c:v>
                </c:pt>
                <c:pt idx="181">
                  <c:v>1.0527680000000001E-2</c:v>
                </c:pt>
                <c:pt idx="182">
                  <c:v>1.0585550000000003E-2</c:v>
                </c:pt>
                <c:pt idx="183">
                  <c:v>1.0643420000000002E-2</c:v>
                </c:pt>
                <c:pt idx="184">
                  <c:v>1.070129E-2</c:v>
                </c:pt>
                <c:pt idx="185">
                  <c:v>1.075916E-2</c:v>
                </c:pt>
                <c:pt idx="186">
                  <c:v>1.0817149999999999E-2</c:v>
                </c:pt>
                <c:pt idx="187">
                  <c:v>1.0875020000000001E-2</c:v>
                </c:pt>
                <c:pt idx="188">
                  <c:v>1.0932890000000001E-2</c:v>
                </c:pt>
                <c:pt idx="189">
                  <c:v>1.0990870000000003E-2</c:v>
                </c:pt>
                <c:pt idx="190">
                  <c:v>1.104874E-2</c:v>
                </c:pt>
                <c:pt idx="191">
                  <c:v>1.1106730000000002E-2</c:v>
                </c:pt>
                <c:pt idx="192">
                  <c:v>1.1164600000000002E-2</c:v>
                </c:pt>
                <c:pt idx="193">
                  <c:v>1.1222470000000003E-2</c:v>
                </c:pt>
                <c:pt idx="194">
                  <c:v>1.127976E-2</c:v>
                </c:pt>
                <c:pt idx="195">
                  <c:v>1.133763E-2</c:v>
                </c:pt>
                <c:pt idx="196">
                  <c:v>1.1395499999999999E-2</c:v>
                </c:pt>
                <c:pt idx="197">
                  <c:v>1.145349E-2</c:v>
                </c:pt>
                <c:pt idx="198">
                  <c:v>1.1511480000000001E-2</c:v>
                </c:pt>
                <c:pt idx="199">
                  <c:v>1.1569460000000002E-2</c:v>
                </c:pt>
                <c:pt idx="200">
                  <c:v>1.1627330000000002E-2</c:v>
                </c:pt>
                <c:pt idx="201">
                  <c:v>1.1685090000000002E-2</c:v>
                </c:pt>
                <c:pt idx="202">
                  <c:v>1.1742960000000002E-2</c:v>
                </c:pt>
                <c:pt idx="203">
                  <c:v>1.1800600000000003E-2</c:v>
                </c:pt>
                <c:pt idx="204">
                  <c:v>1.1858580000000002E-2</c:v>
                </c:pt>
                <c:pt idx="205">
                  <c:v>1.1916450000000002E-2</c:v>
                </c:pt>
                <c:pt idx="206">
                  <c:v>1.1974440000000001E-2</c:v>
                </c:pt>
                <c:pt idx="207">
                  <c:v>1.2032309999999999E-2</c:v>
                </c:pt>
                <c:pt idx="208">
                  <c:v>1.2090180000000001E-2</c:v>
                </c:pt>
                <c:pt idx="209">
                  <c:v>1.2148170000000002E-2</c:v>
                </c:pt>
                <c:pt idx="210">
                  <c:v>1.220569E-2</c:v>
                </c:pt>
                <c:pt idx="211">
                  <c:v>1.2263560000000001E-2</c:v>
                </c:pt>
                <c:pt idx="212">
                  <c:v>1.2321430000000001E-2</c:v>
                </c:pt>
                <c:pt idx="213">
                  <c:v>1.2379299999999996E-2</c:v>
                </c:pt>
                <c:pt idx="214">
                  <c:v>1.2437749999999997E-2</c:v>
                </c:pt>
                <c:pt idx="215">
                  <c:v>1.2495039999999999E-2</c:v>
                </c:pt>
                <c:pt idx="216">
                  <c:v>1.2552909999999999E-2</c:v>
                </c:pt>
                <c:pt idx="217">
                  <c:v>1.26109E-2</c:v>
                </c:pt>
                <c:pt idx="218">
                  <c:v>1.2669120000000002E-2</c:v>
                </c:pt>
                <c:pt idx="219">
                  <c:v>1.2726989999999999E-2</c:v>
                </c:pt>
                <c:pt idx="220">
                  <c:v>1.2784860000000002E-2</c:v>
                </c:pt>
                <c:pt idx="221">
                  <c:v>1.2842259999999999E-2</c:v>
                </c:pt>
                <c:pt idx="222">
                  <c:v>1.2900130000000003E-2</c:v>
                </c:pt>
                <c:pt idx="223">
                  <c:v>1.2957999999999999E-2</c:v>
                </c:pt>
                <c:pt idx="224">
                  <c:v>1.3015870000000002E-2</c:v>
                </c:pt>
                <c:pt idx="225">
                  <c:v>1.307374E-2</c:v>
                </c:pt>
                <c:pt idx="226">
                  <c:v>1.313162E-2</c:v>
                </c:pt>
                <c:pt idx="227">
                  <c:v>1.318949E-2</c:v>
                </c:pt>
                <c:pt idx="228">
                  <c:v>1.3247699999999999E-2</c:v>
                </c:pt>
                <c:pt idx="229">
                  <c:v>1.3305570000000001E-2</c:v>
                </c:pt>
                <c:pt idx="230">
                  <c:v>1.3363440000000001E-2</c:v>
                </c:pt>
                <c:pt idx="231">
                  <c:v>1.3420970000000003E-2</c:v>
                </c:pt>
                <c:pt idx="232">
                  <c:v>1.3478840000000001E-2</c:v>
                </c:pt>
                <c:pt idx="233">
                  <c:v>1.353671E-2</c:v>
                </c:pt>
                <c:pt idx="234">
                  <c:v>1.359469E-2</c:v>
                </c:pt>
                <c:pt idx="235">
                  <c:v>1.365268E-2</c:v>
                </c:pt>
                <c:pt idx="236">
                  <c:v>1.3710669999999999E-2</c:v>
                </c:pt>
                <c:pt idx="237">
                  <c:v>1.3768540000000001E-2</c:v>
                </c:pt>
                <c:pt idx="238">
                  <c:v>1.3826520000000004E-2</c:v>
                </c:pt>
                <c:pt idx="239">
                  <c:v>1.3884390000000002E-2</c:v>
                </c:pt>
                <c:pt idx="240">
                  <c:v>1.3942260000000001E-2</c:v>
                </c:pt>
                <c:pt idx="241">
                  <c:v>1.3999549999999999E-2</c:v>
                </c:pt>
                <c:pt idx="242">
                  <c:v>1.4057429999999999E-2</c:v>
                </c:pt>
                <c:pt idx="243">
                  <c:v>1.4115409999999998E-2</c:v>
                </c:pt>
                <c:pt idx="244">
                  <c:v>1.4173170000000001E-2</c:v>
                </c:pt>
                <c:pt idx="245">
                  <c:v>1.423138E-2</c:v>
                </c:pt>
                <c:pt idx="246">
                  <c:v>1.4289139999999999E-2</c:v>
                </c:pt>
                <c:pt idx="247">
                  <c:v>1.4347009999999999E-2</c:v>
                </c:pt>
                <c:pt idx="248">
                  <c:v>1.4404989999999999E-2</c:v>
                </c:pt>
                <c:pt idx="249">
                  <c:v>1.4462870000000001E-2</c:v>
                </c:pt>
                <c:pt idx="250">
                  <c:v>1.4520740000000001E-2</c:v>
                </c:pt>
                <c:pt idx="251">
                  <c:v>1.4578609999999997E-2</c:v>
                </c:pt>
                <c:pt idx="252">
                  <c:v>1.463659E-2</c:v>
                </c:pt>
                <c:pt idx="253">
                  <c:v>1.4694229999999999E-2</c:v>
                </c:pt>
                <c:pt idx="254">
                  <c:v>1.4752100000000001E-2</c:v>
                </c:pt>
                <c:pt idx="255">
                  <c:v>1.486784E-2</c:v>
                </c:pt>
                <c:pt idx="256">
                  <c:v>1.4925830000000001E-2</c:v>
                </c:pt>
                <c:pt idx="257">
                  <c:v>1.4983700000000001E-2</c:v>
                </c:pt>
                <c:pt idx="258">
                  <c:v>1.5041570000000004E-2</c:v>
                </c:pt>
                <c:pt idx="259">
                  <c:v>1.5099439999999999E-2</c:v>
                </c:pt>
                <c:pt idx="260">
                  <c:v>1.515743E-2</c:v>
                </c:pt>
                <c:pt idx="261">
                  <c:v>1.5215059999999999E-2</c:v>
                </c:pt>
                <c:pt idx="262">
                  <c:v>1.5330800000000002E-2</c:v>
                </c:pt>
                <c:pt idx="263">
                  <c:v>1.5388560000000003E-2</c:v>
                </c:pt>
                <c:pt idx="264">
                  <c:v>1.5446430000000002E-2</c:v>
                </c:pt>
                <c:pt idx="265">
                  <c:v>1.5504300000000002E-2</c:v>
                </c:pt>
                <c:pt idx="266">
                  <c:v>1.5562170000000004E-2</c:v>
                </c:pt>
                <c:pt idx="267">
                  <c:v>1.5620160000000003E-2</c:v>
                </c:pt>
                <c:pt idx="268">
                  <c:v>1.567814E-2</c:v>
                </c:pt>
                <c:pt idx="269">
                  <c:v>1.573567E-2</c:v>
                </c:pt>
                <c:pt idx="270">
                  <c:v>1.5793540000000002E-2</c:v>
                </c:pt>
                <c:pt idx="271">
                  <c:v>1.585141E-2</c:v>
                </c:pt>
                <c:pt idx="272">
                  <c:v>1.5909280000000001E-2</c:v>
                </c:pt>
                <c:pt idx="273">
                  <c:v>1.5967149999999999E-2</c:v>
                </c:pt>
                <c:pt idx="274">
                  <c:v>1.6025020000000004E-2</c:v>
                </c:pt>
                <c:pt idx="275">
                  <c:v>1.6083000000000004E-2</c:v>
                </c:pt>
                <c:pt idx="276">
                  <c:v>1.6140870000000005E-2</c:v>
                </c:pt>
                <c:pt idx="277">
                  <c:v>1.619874E-2</c:v>
                </c:pt>
                <c:pt idx="278">
                  <c:v>1.625673E-2</c:v>
                </c:pt>
                <c:pt idx="279">
                  <c:v>1.6314720000000001E-2</c:v>
                </c:pt>
                <c:pt idx="280">
                  <c:v>1.6372590000000003E-2</c:v>
                </c:pt>
                <c:pt idx="281">
                  <c:v>1.6430460000000001E-2</c:v>
                </c:pt>
                <c:pt idx="282">
                  <c:v>1.6488330000000002E-2</c:v>
                </c:pt>
                <c:pt idx="283">
                  <c:v>1.6546310000000005E-2</c:v>
                </c:pt>
                <c:pt idx="284">
                  <c:v>1.6603610000000001E-2</c:v>
                </c:pt>
                <c:pt idx="285">
                  <c:v>1.6661590000000004E-2</c:v>
                </c:pt>
                <c:pt idx="286">
                  <c:v>1.6719689999999999E-2</c:v>
                </c:pt>
                <c:pt idx="287">
                  <c:v>1.6777449999999999E-2</c:v>
                </c:pt>
                <c:pt idx="288">
                  <c:v>1.6835430000000002E-2</c:v>
                </c:pt>
                <c:pt idx="289">
                  <c:v>1.6893300000000003E-2</c:v>
                </c:pt>
                <c:pt idx="290">
                  <c:v>1.6951180000000003E-2</c:v>
                </c:pt>
                <c:pt idx="291">
                  <c:v>1.7009050000000001E-2</c:v>
                </c:pt>
                <c:pt idx="292">
                  <c:v>1.706703E-2</c:v>
                </c:pt>
                <c:pt idx="293">
                  <c:v>1.7125020000000001E-2</c:v>
                </c:pt>
                <c:pt idx="294">
                  <c:v>1.7182309999999999E-2</c:v>
                </c:pt>
                <c:pt idx="295">
                  <c:v>1.7240180000000001E-2</c:v>
                </c:pt>
                <c:pt idx="296">
                  <c:v>1.7298170000000005E-2</c:v>
                </c:pt>
                <c:pt idx="297">
                  <c:v>1.735604E-2</c:v>
                </c:pt>
                <c:pt idx="298">
                  <c:v>1.7414019999999999E-2</c:v>
                </c:pt>
                <c:pt idx="299">
                  <c:v>1.747201E-2</c:v>
                </c:pt>
                <c:pt idx="300">
                  <c:v>1.7529880000000001E-2</c:v>
                </c:pt>
                <c:pt idx="301">
                  <c:v>1.7587749999999999E-2</c:v>
                </c:pt>
                <c:pt idx="302">
                  <c:v>1.764574E-2</c:v>
                </c:pt>
                <c:pt idx="303">
                  <c:v>1.7703610000000002E-2</c:v>
                </c:pt>
                <c:pt idx="304">
                  <c:v>1.7761480000000003E-2</c:v>
                </c:pt>
                <c:pt idx="305">
                  <c:v>1.7819459999999999E-2</c:v>
                </c:pt>
                <c:pt idx="306">
                  <c:v>1.787733E-2</c:v>
                </c:pt>
                <c:pt idx="307">
                  <c:v>1.7935320000000001E-2</c:v>
                </c:pt>
                <c:pt idx="308">
                  <c:v>1.7992959999999999E-2</c:v>
                </c:pt>
                <c:pt idx="309">
                  <c:v>1.805083E-2</c:v>
                </c:pt>
                <c:pt idx="310">
                  <c:v>1.8108699999999998E-2</c:v>
                </c:pt>
                <c:pt idx="311">
                  <c:v>1.8166110000000003E-2</c:v>
                </c:pt>
                <c:pt idx="312">
                  <c:v>1.8223980000000001E-2</c:v>
                </c:pt>
                <c:pt idx="313">
                  <c:v>1.8281850000000002E-2</c:v>
                </c:pt>
                <c:pt idx="314">
                  <c:v>1.833972E-2</c:v>
                </c:pt>
                <c:pt idx="315">
                  <c:v>1.8397590000000002E-2</c:v>
                </c:pt>
                <c:pt idx="316">
                  <c:v>1.8455570000000004E-2</c:v>
                </c:pt>
                <c:pt idx="317">
                  <c:v>1.8513440000000003E-2</c:v>
                </c:pt>
                <c:pt idx="318">
                  <c:v>1.8571310000000001E-2</c:v>
                </c:pt>
                <c:pt idx="319">
                  <c:v>1.8629530000000002E-2</c:v>
                </c:pt>
                <c:pt idx="320">
                  <c:v>1.8687400000000003E-2</c:v>
                </c:pt>
                <c:pt idx="321">
                  <c:v>1.8745270000000001E-2</c:v>
                </c:pt>
                <c:pt idx="322">
                  <c:v>1.8803030000000002E-2</c:v>
                </c:pt>
                <c:pt idx="323">
                  <c:v>1.8861010000000001E-2</c:v>
                </c:pt>
                <c:pt idx="324">
                  <c:v>1.8918880000000003E-2</c:v>
                </c:pt>
                <c:pt idx="325">
                  <c:v>1.8976750000000001E-2</c:v>
                </c:pt>
                <c:pt idx="326">
                  <c:v>1.9034160000000001E-2</c:v>
                </c:pt>
                <c:pt idx="327">
                  <c:v>1.9092150000000002E-2</c:v>
                </c:pt>
                <c:pt idx="328">
                  <c:v>1.9150250000000001E-2</c:v>
                </c:pt>
                <c:pt idx="329">
                  <c:v>1.9208240000000001E-2</c:v>
                </c:pt>
                <c:pt idx="330">
                  <c:v>1.926599E-2</c:v>
                </c:pt>
                <c:pt idx="331">
                  <c:v>1.9323980000000001E-2</c:v>
                </c:pt>
                <c:pt idx="332">
                  <c:v>1.9381850000000003E-2</c:v>
                </c:pt>
                <c:pt idx="333">
                  <c:v>1.9439720000000004E-2</c:v>
                </c:pt>
                <c:pt idx="334">
                  <c:v>1.9497590000000002E-2</c:v>
                </c:pt>
                <c:pt idx="335">
                  <c:v>1.9555460000000004E-2</c:v>
                </c:pt>
                <c:pt idx="336">
                  <c:v>1.9612980000000002E-2</c:v>
                </c:pt>
                <c:pt idx="337">
                  <c:v>1.9670850000000004E-2</c:v>
                </c:pt>
                <c:pt idx="338">
                  <c:v>1.9728720000000005E-2</c:v>
                </c:pt>
                <c:pt idx="339">
                  <c:v>1.9786710000000002E-2</c:v>
                </c:pt>
                <c:pt idx="340">
                  <c:v>1.9844580000000004E-2</c:v>
                </c:pt>
                <c:pt idx="341">
                  <c:v>1.9902450000000002E-2</c:v>
                </c:pt>
                <c:pt idx="342">
                  <c:v>1.9960430000000005E-2</c:v>
                </c:pt>
                <c:pt idx="343">
                  <c:v>2.0018419999999995E-2</c:v>
                </c:pt>
                <c:pt idx="344">
                  <c:v>2.0076290000000004E-2</c:v>
                </c:pt>
                <c:pt idx="345">
                  <c:v>2.0134160000000002E-2</c:v>
                </c:pt>
                <c:pt idx="346">
                  <c:v>2.019203E-2</c:v>
                </c:pt>
                <c:pt idx="347">
                  <c:v>2.0249440000000004E-2</c:v>
                </c:pt>
                <c:pt idx="348">
                  <c:v>2.0307310000000002E-2</c:v>
                </c:pt>
                <c:pt idx="349">
                  <c:v>2.0365299999999996E-2</c:v>
                </c:pt>
                <c:pt idx="350">
                  <c:v>2.0423170000000004E-2</c:v>
                </c:pt>
                <c:pt idx="351">
                  <c:v>2.0481040000000002E-2</c:v>
                </c:pt>
                <c:pt idx="352">
                  <c:v>2.0539020000000002E-2</c:v>
                </c:pt>
                <c:pt idx="353">
                  <c:v>2.0597009999999999E-2</c:v>
                </c:pt>
                <c:pt idx="354">
                  <c:v>2.065488E-2</c:v>
                </c:pt>
                <c:pt idx="355">
                  <c:v>2.0712870000000001E-2</c:v>
                </c:pt>
                <c:pt idx="356">
                  <c:v>2.0770270000000004E-2</c:v>
                </c:pt>
                <c:pt idx="357">
                  <c:v>2.0828139999999998E-2</c:v>
                </c:pt>
                <c:pt idx="358">
                  <c:v>2.0886129999999999E-2</c:v>
                </c:pt>
                <c:pt idx="359">
                  <c:v>2.0944000000000001E-2</c:v>
                </c:pt>
                <c:pt idx="360">
                  <c:v>2.1001870000000002E-2</c:v>
                </c:pt>
                <c:pt idx="361">
                  <c:v>2.1059740000000004E-2</c:v>
                </c:pt>
                <c:pt idx="362">
                  <c:v>2.1117730000000001E-2</c:v>
                </c:pt>
                <c:pt idx="363">
                  <c:v>2.1175599999999999E-2</c:v>
                </c:pt>
                <c:pt idx="364">
                  <c:v>2.1233470000000004E-2</c:v>
                </c:pt>
                <c:pt idx="365">
                  <c:v>2.1291340000000002E-2</c:v>
                </c:pt>
                <c:pt idx="366">
                  <c:v>2.1349210000000004E-2</c:v>
                </c:pt>
                <c:pt idx="367">
                  <c:v>2.1407080000000002E-2</c:v>
                </c:pt>
                <c:pt idx="368">
                  <c:v>2.1465060000000001E-2</c:v>
                </c:pt>
                <c:pt idx="369">
                  <c:v>2.1522589999999998E-2</c:v>
                </c:pt>
                <c:pt idx="370">
                  <c:v>2.1580459999999996E-2</c:v>
                </c:pt>
                <c:pt idx="371">
                  <c:v>2.1638330000000004E-2</c:v>
                </c:pt>
                <c:pt idx="372">
                  <c:v>2.1696199999999999E-2</c:v>
                </c:pt>
                <c:pt idx="373">
                  <c:v>2.175407E-2</c:v>
                </c:pt>
                <c:pt idx="374">
                  <c:v>2.1812049999999999E-2</c:v>
                </c:pt>
                <c:pt idx="375">
                  <c:v>2.1869929999999999E-2</c:v>
                </c:pt>
                <c:pt idx="376">
                  <c:v>2.1927800000000001E-2</c:v>
                </c:pt>
                <c:pt idx="377">
                  <c:v>2.1985669999999999E-2</c:v>
                </c:pt>
                <c:pt idx="378">
                  <c:v>2.2043880000000005E-2</c:v>
                </c:pt>
                <c:pt idx="379">
                  <c:v>2.2101750000000003E-2</c:v>
                </c:pt>
                <c:pt idx="380">
                  <c:v>2.2159160000000004E-2</c:v>
                </c:pt>
                <c:pt idx="381">
                  <c:v>2.2217029999999999E-2</c:v>
                </c:pt>
                <c:pt idx="382">
                  <c:v>2.2274900000000007E-2</c:v>
                </c:pt>
                <c:pt idx="383">
                  <c:v>2.2332769999999998E-2</c:v>
                </c:pt>
                <c:pt idx="384">
                  <c:v>2.2390759999999996E-2</c:v>
                </c:pt>
                <c:pt idx="385">
                  <c:v>2.2448630000000004E-2</c:v>
                </c:pt>
                <c:pt idx="386">
                  <c:v>2.2506729999999996E-2</c:v>
                </c:pt>
                <c:pt idx="387">
                  <c:v>2.2564600000000001E-2</c:v>
                </c:pt>
                <c:pt idx="388">
                  <c:v>2.2622469999999999E-2</c:v>
                </c:pt>
                <c:pt idx="389">
                  <c:v>2.2680340000000007E-2</c:v>
                </c:pt>
                <c:pt idx="390">
                  <c:v>2.2738210000000002E-2</c:v>
                </c:pt>
                <c:pt idx="391">
                  <c:v>2.279608E-2</c:v>
                </c:pt>
                <c:pt idx="392">
                  <c:v>2.2853950000000005E-2</c:v>
                </c:pt>
                <c:pt idx="393">
                  <c:v>2.2911360000000002E-2</c:v>
                </c:pt>
                <c:pt idx="394">
                  <c:v>2.2969230000000004E-2</c:v>
                </c:pt>
                <c:pt idx="395">
                  <c:v>2.3027100000000002E-2</c:v>
                </c:pt>
                <c:pt idx="396">
                  <c:v>2.3085089999999996E-2</c:v>
                </c:pt>
                <c:pt idx="397">
                  <c:v>2.3142960000000001E-2</c:v>
                </c:pt>
                <c:pt idx="398">
                  <c:v>2.3200829999999999E-2</c:v>
                </c:pt>
                <c:pt idx="399">
                  <c:v>2.32587E-2</c:v>
                </c:pt>
                <c:pt idx="400">
                  <c:v>2.3316569999999991E-2</c:v>
                </c:pt>
                <c:pt idx="401">
                  <c:v>2.3374789999999996E-2</c:v>
                </c:pt>
                <c:pt idx="402">
                  <c:v>2.3432189999999999E-2</c:v>
                </c:pt>
                <c:pt idx="403">
                  <c:v>2.349006E-2</c:v>
                </c:pt>
                <c:pt idx="404">
                  <c:v>2.354817E-2</c:v>
                </c:pt>
                <c:pt idx="405">
                  <c:v>2.3606039999999998E-2</c:v>
                </c:pt>
                <c:pt idx="406">
                  <c:v>2.3663910000000003E-2</c:v>
                </c:pt>
                <c:pt idx="407">
                  <c:v>2.3722009999999998E-2</c:v>
                </c:pt>
                <c:pt idx="408">
                  <c:v>2.377988E-2</c:v>
                </c:pt>
                <c:pt idx="409">
                  <c:v>2.3837750000000001E-2</c:v>
                </c:pt>
                <c:pt idx="410">
                  <c:v>2.3895619999999999E-2</c:v>
                </c:pt>
                <c:pt idx="411">
                  <c:v>2.3953140000000001E-2</c:v>
                </c:pt>
                <c:pt idx="412">
                  <c:v>2.4011009999999999E-2</c:v>
                </c:pt>
                <c:pt idx="413">
                  <c:v>2.4068879999999997E-2</c:v>
                </c:pt>
                <c:pt idx="414">
                  <c:v>2.4126749999999995E-2</c:v>
                </c:pt>
                <c:pt idx="415">
                  <c:v>2.4184619999999997E-2</c:v>
                </c:pt>
                <c:pt idx="416">
                  <c:v>2.4242610000000001E-2</c:v>
                </c:pt>
                <c:pt idx="417">
                  <c:v>2.4300599999999995E-2</c:v>
                </c:pt>
                <c:pt idx="418">
                  <c:v>2.4358469999999997E-2</c:v>
                </c:pt>
                <c:pt idx="419">
                  <c:v>2.4415989999999999E-2</c:v>
                </c:pt>
                <c:pt idx="420">
                  <c:v>2.4473860000000007E-2</c:v>
                </c:pt>
                <c:pt idx="421">
                  <c:v>2.4531730000000002E-2</c:v>
                </c:pt>
                <c:pt idx="422">
                  <c:v>2.45896E-2</c:v>
                </c:pt>
                <c:pt idx="423">
                  <c:v>2.4647470000000005E-2</c:v>
                </c:pt>
                <c:pt idx="424">
                  <c:v>2.4705339999999999E-2</c:v>
                </c:pt>
                <c:pt idx="425">
                  <c:v>2.4763210000000004E-2</c:v>
                </c:pt>
                <c:pt idx="426">
                  <c:v>2.4821200000000005E-2</c:v>
                </c:pt>
                <c:pt idx="427">
                  <c:v>2.4879180000000004E-2</c:v>
                </c:pt>
                <c:pt idx="428">
                  <c:v>2.4936819999999998E-2</c:v>
                </c:pt>
                <c:pt idx="429">
                  <c:v>2.4994689999999996E-2</c:v>
                </c:pt>
                <c:pt idx="430">
                  <c:v>2.5052560000000001E-2</c:v>
                </c:pt>
                <c:pt idx="431">
                  <c:v>2.5110429999999996E-2</c:v>
                </c:pt>
                <c:pt idx="432">
                  <c:v>2.5168300000000001E-2</c:v>
                </c:pt>
                <c:pt idx="433">
                  <c:v>2.5226179999999997E-2</c:v>
                </c:pt>
                <c:pt idx="434">
                  <c:v>2.5284050000000002E-2</c:v>
                </c:pt>
                <c:pt idx="435">
                  <c:v>2.5342030000000001E-2</c:v>
                </c:pt>
                <c:pt idx="436">
                  <c:v>2.5400130000000003E-2</c:v>
                </c:pt>
                <c:pt idx="437">
                  <c:v>2.5458000000000001E-2</c:v>
                </c:pt>
                <c:pt idx="438">
                  <c:v>2.5515870000000003E-2</c:v>
                </c:pt>
                <c:pt idx="439">
                  <c:v>2.5573740000000005E-2</c:v>
                </c:pt>
                <c:pt idx="440">
                  <c:v>2.5631380000000006E-2</c:v>
                </c:pt>
                <c:pt idx="441">
                  <c:v>2.5689370000000007E-2</c:v>
                </c:pt>
                <c:pt idx="442">
                  <c:v>2.5747360000000004E-2</c:v>
                </c:pt>
                <c:pt idx="443">
                  <c:v>2.5805110000000003E-2</c:v>
                </c:pt>
                <c:pt idx="444">
                  <c:v>2.5863100000000003E-2</c:v>
                </c:pt>
                <c:pt idx="445">
                  <c:v>2.5920970000000002E-2</c:v>
                </c:pt>
                <c:pt idx="446">
                  <c:v>2.5978840000000003E-2</c:v>
                </c:pt>
                <c:pt idx="447">
                  <c:v>2.6036820000000002E-2</c:v>
                </c:pt>
                <c:pt idx="448">
                  <c:v>2.609469E-2</c:v>
                </c:pt>
                <c:pt idx="449">
                  <c:v>2.6151990000000003E-2</c:v>
                </c:pt>
                <c:pt idx="450">
                  <c:v>2.6209860000000005E-2</c:v>
                </c:pt>
                <c:pt idx="451">
                  <c:v>2.6267840000000004E-2</c:v>
                </c:pt>
                <c:pt idx="452">
                  <c:v>2.6325600000000001E-2</c:v>
                </c:pt>
                <c:pt idx="453">
                  <c:v>2.6383700000000003E-2</c:v>
                </c:pt>
                <c:pt idx="454">
                  <c:v>2.6441570000000005E-2</c:v>
                </c:pt>
                <c:pt idx="455">
                  <c:v>2.649955E-2</c:v>
                </c:pt>
                <c:pt idx="456">
                  <c:v>2.655743E-2</c:v>
                </c:pt>
                <c:pt idx="457">
                  <c:v>2.6615300000000008E-2</c:v>
                </c:pt>
                <c:pt idx="458">
                  <c:v>2.667317000000001E-2</c:v>
                </c:pt>
                <c:pt idx="459">
                  <c:v>2.6731040000000008E-2</c:v>
                </c:pt>
                <c:pt idx="460">
                  <c:v>2.6788559999999996E-2</c:v>
                </c:pt>
                <c:pt idx="461">
                  <c:v>2.6846430000000001E-2</c:v>
                </c:pt>
                <c:pt idx="462">
                  <c:v>2.6904299999999999E-2</c:v>
                </c:pt>
                <c:pt idx="463">
                  <c:v>2.6962170000000001E-2</c:v>
                </c:pt>
                <c:pt idx="464">
                  <c:v>2.7020039999999999E-2</c:v>
                </c:pt>
                <c:pt idx="465">
                  <c:v>2.7077910000000011E-2</c:v>
                </c:pt>
                <c:pt idx="466">
                  <c:v>2.7135780000000005E-2</c:v>
                </c:pt>
                <c:pt idx="467">
                  <c:v>2.7193769999999999E-2</c:v>
                </c:pt>
                <c:pt idx="468">
                  <c:v>2.7251750000000005E-2</c:v>
                </c:pt>
                <c:pt idx="469">
                  <c:v>2.7309620000000003E-2</c:v>
                </c:pt>
                <c:pt idx="470">
                  <c:v>2.7367490000000001E-2</c:v>
                </c:pt>
                <c:pt idx="471">
                  <c:v>2.7425370000000008E-2</c:v>
                </c:pt>
                <c:pt idx="472">
                  <c:v>2.7483240000000006E-2</c:v>
                </c:pt>
                <c:pt idx="473">
                  <c:v>2.7541220000000005E-2</c:v>
                </c:pt>
                <c:pt idx="474">
                  <c:v>2.7599090000000003E-2</c:v>
                </c:pt>
                <c:pt idx="475">
                  <c:v>2.7657080000000004E-2</c:v>
                </c:pt>
                <c:pt idx="476">
                  <c:v>2.7714950000000002E-2</c:v>
                </c:pt>
                <c:pt idx="477">
                  <c:v>2.7772360000000003E-2</c:v>
                </c:pt>
                <c:pt idx="478">
                  <c:v>2.7830230000000008E-2</c:v>
                </c:pt>
                <c:pt idx="479">
                  <c:v>2.7888100000000002E-2</c:v>
                </c:pt>
                <c:pt idx="480">
                  <c:v>2.7945970000000007E-2</c:v>
                </c:pt>
                <c:pt idx="481">
                  <c:v>2.8003840000000002E-2</c:v>
                </c:pt>
                <c:pt idx="482">
                  <c:v>2.8061710000000004E-2</c:v>
                </c:pt>
                <c:pt idx="483">
                  <c:v>2.8119689999999992E-2</c:v>
                </c:pt>
                <c:pt idx="484">
                  <c:v>2.8177560000000001E-2</c:v>
                </c:pt>
                <c:pt idx="485">
                  <c:v>2.8235320000000005E-2</c:v>
                </c:pt>
                <c:pt idx="486">
                  <c:v>2.8293300000000004E-2</c:v>
                </c:pt>
                <c:pt idx="487">
                  <c:v>2.8351290000000001E-2</c:v>
                </c:pt>
                <c:pt idx="488">
                  <c:v>2.8409159999999999E-2</c:v>
                </c:pt>
                <c:pt idx="489">
                  <c:v>2.8467030000000001E-2</c:v>
                </c:pt>
                <c:pt idx="490">
                  <c:v>2.8524899999999995E-2</c:v>
                </c:pt>
                <c:pt idx="491">
                  <c:v>2.858289E-2</c:v>
                </c:pt>
                <c:pt idx="492">
                  <c:v>2.8640639999999998E-2</c:v>
                </c:pt>
                <c:pt idx="493">
                  <c:v>2.869874E-2</c:v>
                </c:pt>
                <c:pt idx="494">
                  <c:v>2.875604E-2</c:v>
                </c:pt>
                <c:pt idx="495">
                  <c:v>2.8813910000000005E-2</c:v>
                </c:pt>
                <c:pt idx="496">
                  <c:v>2.8871780000000003E-2</c:v>
                </c:pt>
                <c:pt idx="497">
                  <c:v>2.8929759999999995E-2</c:v>
                </c:pt>
                <c:pt idx="498">
                  <c:v>2.898763E-2</c:v>
                </c:pt>
                <c:pt idx="499">
                  <c:v>2.9045499999999998E-2</c:v>
                </c:pt>
                <c:pt idx="500">
                  <c:v>2.9103489999999996E-2</c:v>
                </c:pt>
                <c:pt idx="501">
                  <c:v>2.9161360000000001E-2</c:v>
                </c:pt>
                <c:pt idx="502">
                  <c:v>2.9219350000000002E-2</c:v>
                </c:pt>
                <c:pt idx="503">
                  <c:v>2.9277220000000003E-2</c:v>
                </c:pt>
                <c:pt idx="504">
                  <c:v>2.9335090000000001E-2</c:v>
                </c:pt>
                <c:pt idx="505">
                  <c:v>2.9392959999999996E-2</c:v>
                </c:pt>
                <c:pt idx="506">
                  <c:v>2.9450830000000001E-2</c:v>
                </c:pt>
                <c:pt idx="507">
                  <c:v>2.9508810000000003E-2</c:v>
                </c:pt>
                <c:pt idx="508">
                  <c:v>2.9566679999999994E-2</c:v>
                </c:pt>
                <c:pt idx="509">
                  <c:v>2.9624549999999996E-2</c:v>
                </c:pt>
                <c:pt idx="510">
                  <c:v>2.968208E-2</c:v>
                </c:pt>
                <c:pt idx="511">
                  <c:v>2.9739950000000001E-2</c:v>
                </c:pt>
                <c:pt idx="512">
                  <c:v>2.9797819999999999E-2</c:v>
                </c:pt>
                <c:pt idx="513">
                  <c:v>2.9855690000000004E-2</c:v>
                </c:pt>
                <c:pt idx="514">
                  <c:v>2.9913679999999998E-2</c:v>
                </c:pt>
                <c:pt idx="515">
                  <c:v>2.997155E-2</c:v>
                </c:pt>
                <c:pt idx="516">
                  <c:v>3.0029419999999998E-2</c:v>
                </c:pt>
                <c:pt idx="517">
                  <c:v>3.0087520000000003E-2</c:v>
                </c:pt>
                <c:pt idx="518">
                  <c:v>3.0145390000000005E-2</c:v>
                </c:pt>
                <c:pt idx="519">
                  <c:v>3.0203260000000003E-2</c:v>
                </c:pt>
                <c:pt idx="520">
                  <c:v>3.0261130000000004E-2</c:v>
                </c:pt>
                <c:pt idx="521">
                  <c:v>3.0318539999999998E-2</c:v>
                </c:pt>
                <c:pt idx="522">
                  <c:v>3.0376290000000004E-2</c:v>
                </c:pt>
                <c:pt idx="523">
                  <c:v>3.0434160000000002E-2</c:v>
                </c:pt>
                <c:pt idx="524">
                  <c:v>3.0492150000000003E-2</c:v>
                </c:pt>
                <c:pt idx="525">
                  <c:v>3.0550250000000001E-2</c:v>
                </c:pt>
                <c:pt idx="526">
                  <c:v>3.0608240000000002E-2</c:v>
                </c:pt>
                <c:pt idx="527">
                  <c:v>3.0666110000000003E-2</c:v>
                </c:pt>
                <c:pt idx="528">
                  <c:v>3.0723980000000001E-2</c:v>
                </c:pt>
                <c:pt idx="529">
                  <c:v>3.0781850000000003E-2</c:v>
                </c:pt>
                <c:pt idx="530">
                  <c:v>3.0839830000000002E-2</c:v>
                </c:pt>
                <c:pt idx="531">
                  <c:v>3.0897700000000004E-2</c:v>
                </c:pt>
                <c:pt idx="532">
                  <c:v>3.0955570000000002E-2</c:v>
                </c:pt>
                <c:pt idx="533">
                  <c:v>3.1013440000000003E-2</c:v>
                </c:pt>
                <c:pt idx="534">
                  <c:v>3.1071310000000012E-2</c:v>
                </c:pt>
                <c:pt idx="535">
                  <c:v>3.1128949999999999E-2</c:v>
                </c:pt>
                <c:pt idx="536">
                  <c:v>3.1186820000000001E-2</c:v>
                </c:pt>
                <c:pt idx="537">
                  <c:v>3.1244689999999999E-2</c:v>
                </c:pt>
                <c:pt idx="538">
                  <c:v>3.1302679999999999E-2</c:v>
                </c:pt>
                <c:pt idx="539">
                  <c:v>3.1360549999999994E-2</c:v>
                </c:pt>
                <c:pt idx="540">
                  <c:v>3.1418420000000002E-2</c:v>
                </c:pt>
                <c:pt idx="541">
                  <c:v>3.1476290000000004E-2</c:v>
                </c:pt>
                <c:pt idx="542">
                  <c:v>3.1534159999999999E-2</c:v>
                </c:pt>
                <c:pt idx="543">
                  <c:v>3.159203E-2</c:v>
                </c:pt>
                <c:pt idx="544">
                  <c:v>3.1649440000000008E-2</c:v>
                </c:pt>
                <c:pt idx="545">
                  <c:v>3.1707310000000009E-2</c:v>
                </c:pt>
                <c:pt idx="546">
                  <c:v>3.1765180000000004E-2</c:v>
                </c:pt>
                <c:pt idx="547">
                  <c:v>3.1823050000000005E-2</c:v>
                </c:pt>
                <c:pt idx="548">
                  <c:v>3.1880920000000007E-2</c:v>
                </c:pt>
                <c:pt idx="549">
                  <c:v>3.1938910000000008E-2</c:v>
                </c:pt>
                <c:pt idx="550">
                  <c:v>3.1996780000000002E-2</c:v>
                </c:pt>
                <c:pt idx="551">
                  <c:v>3.2054650000000004E-2</c:v>
                </c:pt>
                <c:pt idx="552">
                  <c:v>3.2112630000000003E-2</c:v>
                </c:pt>
                <c:pt idx="553">
                  <c:v>3.2170499999999998E-2</c:v>
                </c:pt>
                <c:pt idx="554">
                  <c:v>3.2228369999999999E-2</c:v>
                </c:pt>
                <c:pt idx="555">
                  <c:v>3.2286360000000007E-2</c:v>
                </c:pt>
                <c:pt idx="556">
                  <c:v>3.240210000000001E-2</c:v>
                </c:pt>
                <c:pt idx="557">
                  <c:v>3.2459970000000005E-2</c:v>
                </c:pt>
                <c:pt idx="558">
                  <c:v>3.2517839999999999E-2</c:v>
                </c:pt>
                <c:pt idx="559">
                  <c:v>3.2575830000000007E-2</c:v>
                </c:pt>
                <c:pt idx="560">
                  <c:v>3.2633700000000009E-2</c:v>
                </c:pt>
                <c:pt idx="561">
                  <c:v>3.269157000000001E-2</c:v>
                </c:pt>
                <c:pt idx="562">
                  <c:v>3.2749550000000002E-2</c:v>
                </c:pt>
                <c:pt idx="563">
                  <c:v>3.2807429999999999E-2</c:v>
                </c:pt>
                <c:pt idx="564">
                  <c:v>3.2865300000000007E-2</c:v>
                </c:pt>
                <c:pt idx="565">
                  <c:v>3.2922590000000002E-2</c:v>
                </c:pt>
                <c:pt idx="566">
                  <c:v>3.2980920000000004E-2</c:v>
                </c:pt>
                <c:pt idx="567">
                  <c:v>3.3038789999999998E-2</c:v>
                </c:pt>
                <c:pt idx="568">
                  <c:v>3.309666E-2</c:v>
                </c:pt>
                <c:pt idx="569">
                  <c:v>3.3154649999999994E-2</c:v>
                </c:pt>
                <c:pt idx="570">
                  <c:v>3.3212400000000003E-2</c:v>
                </c:pt>
                <c:pt idx="571">
                  <c:v>3.3269809999999997E-2</c:v>
                </c:pt>
                <c:pt idx="572">
                  <c:v>3.3327679999999998E-2</c:v>
                </c:pt>
                <c:pt idx="573">
                  <c:v>3.3385669999999999E-2</c:v>
                </c:pt>
                <c:pt idx="574">
                  <c:v>3.3443540000000001E-2</c:v>
                </c:pt>
                <c:pt idx="575">
                  <c:v>3.350152E-2</c:v>
                </c:pt>
                <c:pt idx="576">
                  <c:v>3.3559390000000001E-2</c:v>
                </c:pt>
                <c:pt idx="577">
                  <c:v>3.361726000000001E-2</c:v>
                </c:pt>
                <c:pt idx="578">
                  <c:v>3.3675130000000005E-2</c:v>
                </c:pt>
                <c:pt idx="579">
                  <c:v>3.3733120000000005E-2</c:v>
                </c:pt>
                <c:pt idx="580">
                  <c:v>3.379099E-2</c:v>
                </c:pt>
                <c:pt idx="581">
                  <c:v>3.3848980000000001E-2</c:v>
                </c:pt>
                <c:pt idx="582">
                  <c:v>3.3906850000000002E-2</c:v>
                </c:pt>
                <c:pt idx="583">
                  <c:v>3.3964719999999997E-2</c:v>
                </c:pt>
                <c:pt idx="584">
                  <c:v>3.4022120000000003E-2</c:v>
                </c:pt>
                <c:pt idx="585">
                  <c:v>3.4079990000000004E-2</c:v>
                </c:pt>
                <c:pt idx="586">
                  <c:v>3.4137870000000008E-2</c:v>
                </c:pt>
                <c:pt idx="587">
                  <c:v>3.419585E-2</c:v>
                </c:pt>
                <c:pt idx="588">
                  <c:v>3.4253840000000008E-2</c:v>
                </c:pt>
                <c:pt idx="589">
                  <c:v>3.4311939999999999E-2</c:v>
                </c:pt>
                <c:pt idx="590">
                  <c:v>3.436993E-2</c:v>
                </c:pt>
                <c:pt idx="591">
                  <c:v>3.4427220000000001E-2</c:v>
                </c:pt>
                <c:pt idx="592">
                  <c:v>3.448509000000001E-2</c:v>
                </c:pt>
                <c:pt idx="593">
                  <c:v>3.4542959999999998E-2</c:v>
                </c:pt>
                <c:pt idx="594">
                  <c:v>3.460106000000001E-2</c:v>
                </c:pt>
                <c:pt idx="595">
                  <c:v>3.4658929999999998E-2</c:v>
                </c:pt>
                <c:pt idx="596">
                  <c:v>3.4716919999999998E-2</c:v>
                </c:pt>
                <c:pt idx="597">
                  <c:v>3.4774899999999997E-2</c:v>
                </c:pt>
                <c:pt idx="598">
                  <c:v>3.4832310000000005E-2</c:v>
                </c:pt>
                <c:pt idx="599">
                  <c:v>3.489018E-2</c:v>
                </c:pt>
                <c:pt idx="600">
                  <c:v>3.4948050000000001E-2</c:v>
                </c:pt>
                <c:pt idx="601">
                  <c:v>3.500592000000001E-2</c:v>
                </c:pt>
                <c:pt idx="602">
                  <c:v>3.5063789999999997E-2</c:v>
                </c:pt>
                <c:pt idx="603">
                  <c:v>3.5121659999999999E-2</c:v>
                </c:pt>
                <c:pt idx="604">
                  <c:v>3.5179530000000001E-2</c:v>
                </c:pt>
                <c:pt idx="605">
                  <c:v>3.5237400000000002E-2</c:v>
                </c:pt>
                <c:pt idx="606">
                  <c:v>3.529539000000001E-2</c:v>
                </c:pt>
                <c:pt idx="607">
                  <c:v>3.5353259999999997E-2</c:v>
                </c:pt>
                <c:pt idx="608">
                  <c:v>3.5411129999999999E-2</c:v>
                </c:pt>
                <c:pt idx="609">
                  <c:v>3.546912E-2</c:v>
                </c:pt>
                <c:pt idx="610">
                  <c:v>3.5526870000000002E-2</c:v>
                </c:pt>
                <c:pt idx="611">
                  <c:v>3.558486000000001E-2</c:v>
                </c:pt>
                <c:pt idx="612">
                  <c:v>3.5642840000000009E-2</c:v>
                </c:pt>
                <c:pt idx="613">
                  <c:v>3.5700709999999997E-2</c:v>
                </c:pt>
                <c:pt idx="614">
                  <c:v>3.5758699999999997E-2</c:v>
                </c:pt>
                <c:pt idx="615">
                  <c:v>3.581622000000001E-2</c:v>
                </c:pt>
                <c:pt idx="616">
                  <c:v>3.5874089999999997E-2</c:v>
                </c:pt>
                <c:pt idx="617">
                  <c:v>3.593219000000001E-2</c:v>
                </c:pt>
                <c:pt idx="618">
                  <c:v>3.5990059999999997E-2</c:v>
                </c:pt>
                <c:pt idx="619">
                  <c:v>3.6047820000000008E-2</c:v>
                </c:pt>
                <c:pt idx="620">
                  <c:v>3.6105920000000007E-2</c:v>
                </c:pt>
                <c:pt idx="621">
                  <c:v>3.6163679999999997E-2</c:v>
                </c:pt>
                <c:pt idx="622">
                  <c:v>3.6221550000000005E-2</c:v>
                </c:pt>
                <c:pt idx="623">
                  <c:v>3.6279530000000004E-2</c:v>
                </c:pt>
                <c:pt idx="624">
                  <c:v>3.6337400000000006E-2</c:v>
                </c:pt>
                <c:pt idx="625">
                  <c:v>3.639469E-2</c:v>
                </c:pt>
                <c:pt idx="626">
                  <c:v>3.6452560000000002E-2</c:v>
                </c:pt>
                <c:pt idx="627">
                  <c:v>3.6510430000000003E-2</c:v>
                </c:pt>
                <c:pt idx="628">
                  <c:v>3.6568419999999997E-2</c:v>
                </c:pt>
                <c:pt idx="629">
                  <c:v>3.6626289999999999E-2</c:v>
                </c:pt>
                <c:pt idx="630">
                  <c:v>3.6684390000000004E-2</c:v>
                </c:pt>
                <c:pt idx="631">
                  <c:v>3.6742259999999999E-2</c:v>
                </c:pt>
                <c:pt idx="632">
                  <c:v>3.6800130000000007E-2</c:v>
                </c:pt>
                <c:pt idx="633">
                  <c:v>3.6858000000000002E-2</c:v>
                </c:pt>
                <c:pt idx="634">
                  <c:v>3.691599000000001E-2</c:v>
                </c:pt>
                <c:pt idx="635">
                  <c:v>3.6973860000000004E-2</c:v>
                </c:pt>
                <c:pt idx="636">
                  <c:v>3.7031270000000005E-2</c:v>
                </c:pt>
                <c:pt idx="637">
                  <c:v>3.7089250000000004E-2</c:v>
                </c:pt>
                <c:pt idx="638">
                  <c:v>3.7147120000000006E-2</c:v>
                </c:pt>
                <c:pt idx="639">
                  <c:v>3.7204990000000007E-2</c:v>
                </c:pt>
                <c:pt idx="640">
                  <c:v>3.7263100000000007E-2</c:v>
                </c:pt>
                <c:pt idx="641">
                  <c:v>3.7320970000000002E-2</c:v>
                </c:pt>
                <c:pt idx="642">
                  <c:v>3.737884000000001E-2</c:v>
                </c:pt>
                <c:pt idx="643">
                  <c:v>3.7436710000000005E-2</c:v>
                </c:pt>
                <c:pt idx="644">
                  <c:v>3.749481000000001E-2</c:v>
                </c:pt>
                <c:pt idx="645">
                  <c:v>3.7552099999999998E-2</c:v>
                </c:pt>
                <c:pt idx="646">
                  <c:v>3.7610089999999999E-2</c:v>
                </c:pt>
                <c:pt idx="647">
                  <c:v>3.7668069999999998E-2</c:v>
                </c:pt>
                <c:pt idx="648">
                  <c:v>3.7725939999999999E-2</c:v>
                </c:pt>
                <c:pt idx="649">
                  <c:v>3.7783810000000008E-2</c:v>
                </c:pt>
                <c:pt idx="650">
                  <c:v>3.7841680000000009E-2</c:v>
                </c:pt>
                <c:pt idx="651">
                  <c:v>3.789967000000001E-2</c:v>
                </c:pt>
                <c:pt idx="652">
                  <c:v>3.7957539999999998E-2</c:v>
                </c:pt>
                <c:pt idx="653">
                  <c:v>3.8014949999999999E-2</c:v>
                </c:pt>
                <c:pt idx="654">
                  <c:v>3.8072929999999998E-2</c:v>
                </c:pt>
                <c:pt idx="655">
                  <c:v>3.8130799999999999E-2</c:v>
                </c:pt>
                <c:pt idx="656">
                  <c:v>3.818879E-2</c:v>
                </c:pt>
                <c:pt idx="657">
                  <c:v>3.8246660000000002E-2</c:v>
                </c:pt>
                <c:pt idx="658">
                  <c:v>3.8304650000000003E-2</c:v>
                </c:pt>
                <c:pt idx="659">
                  <c:v>3.8362519999999997E-2</c:v>
                </c:pt>
                <c:pt idx="660">
                  <c:v>3.8420389999999999E-2</c:v>
                </c:pt>
                <c:pt idx="661">
                  <c:v>3.8477910000000004E-2</c:v>
                </c:pt>
                <c:pt idx="662">
                  <c:v>3.8535899999999998E-2</c:v>
                </c:pt>
                <c:pt idx="663">
                  <c:v>3.8593769999999999E-2</c:v>
                </c:pt>
                <c:pt idx="664">
                  <c:v>3.8651640000000008E-2</c:v>
                </c:pt>
                <c:pt idx="665">
                  <c:v>3.8709510000000009E-2</c:v>
                </c:pt>
                <c:pt idx="666">
                  <c:v>3.8767489999999995E-2</c:v>
                </c:pt>
                <c:pt idx="667">
                  <c:v>3.8825369999999998E-2</c:v>
                </c:pt>
                <c:pt idx="668">
                  <c:v>3.8883240000000006E-2</c:v>
                </c:pt>
                <c:pt idx="669">
                  <c:v>3.8941110000000008E-2</c:v>
                </c:pt>
                <c:pt idx="670">
                  <c:v>3.8999209999999999E-2</c:v>
                </c:pt>
                <c:pt idx="671">
                  <c:v>3.9057080000000001E-2</c:v>
                </c:pt>
                <c:pt idx="672">
                  <c:v>3.911506E-2</c:v>
                </c:pt>
                <c:pt idx="673">
                  <c:v>3.9172930000000002E-2</c:v>
                </c:pt>
                <c:pt idx="674">
                  <c:v>3.923080000000001E-2</c:v>
                </c:pt>
                <c:pt idx="675">
                  <c:v>3.9288099999999999E-2</c:v>
                </c:pt>
                <c:pt idx="676">
                  <c:v>3.9346079999999999E-2</c:v>
                </c:pt>
                <c:pt idx="677">
                  <c:v>3.9403950000000007E-2</c:v>
                </c:pt>
                <c:pt idx="678">
                  <c:v>3.9461820000000002E-2</c:v>
                </c:pt>
                <c:pt idx="679">
                  <c:v>3.9519810000000002E-2</c:v>
                </c:pt>
                <c:pt idx="680">
                  <c:v>3.957780000000001E-2</c:v>
                </c:pt>
                <c:pt idx="681">
                  <c:v>3.9635670000000005E-2</c:v>
                </c:pt>
                <c:pt idx="682">
                  <c:v>3.969377000000001E-2</c:v>
                </c:pt>
                <c:pt idx="683">
                  <c:v>3.9751639999999998E-2</c:v>
                </c:pt>
                <c:pt idx="684">
                  <c:v>3.9809509999999999E-2</c:v>
                </c:pt>
                <c:pt idx="685">
                  <c:v>3.9866800000000001E-2</c:v>
                </c:pt>
                <c:pt idx="686">
                  <c:v>3.9924790000000002E-2</c:v>
                </c:pt>
                <c:pt idx="687">
                  <c:v>3.9982770000000001E-2</c:v>
                </c:pt>
                <c:pt idx="688">
                  <c:v>4.0040760000000002E-2</c:v>
                </c:pt>
                <c:pt idx="689">
                  <c:v>4.0098630000000017E-2</c:v>
                </c:pt>
                <c:pt idx="690">
                  <c:v>4.0156500000000005E-2</c:v>
                </c:pt>
                <c:pt idx="691">
                  <c:v>4.0214369999999992E-2</c:v>
                </c:pt>
                <c:pt idx="692">
                  <c:v>4.0272240000000001E-2</c:v>
                </c:pt>
                <c:pt idx="693">
                  <c:v>4.0330110000000002E-2</c:v>
                </c:pt>
                <c:pt idx="694">
                  <c:v>4.0387980000000004E-2</c:v>
                </c:pt>
                <c:pt idx="695">
                  <c:v>4.0445499999999995E-2</c:v>
                </c:pt>
                <c:pt idx="696">
                  <c:v>4.050349000000001E-2</c:v>
                </c:pt>
                <c:pt idx="697">
                  <c:v>4.0561359999999991E-2</c:v>
                </c:pt>
                <c:pt idx="698">
                  <c:v>4.0619349999999985E-2</c:v>
                </c:pt>
                <c:pt idx="699">
                  <c:v>4.067722E-2</c:v>
                </c:pt>
                <c:pt idx="700">
                  <c:v>4.0735090000000009E-2</c:v>
                </c:pt>
                <c:pt idx="701">
                  <c:v>4.0793070000000015E-2</c:v>
                </c:pt>
                <c:pt idx="702">
                  <c:v>4.0850940000000002E-2</c:v>
                </c:pt>
                <c:pt idx="703">
                  <c:v>4.090880999999999E-2</c:v>
                </c:pt>
                <c:pt idx="704">
                  <c:v>4.0966800000000005E-2</c:v>
                </c:pt>
                <c:pt idx="705">
                  <c:v>4.1024669999999992E-2</c:v>
                </c:pt>
                <c:pt idx="706">
                  <c:v>4.1082660000000007E-2</c:v>
                </c:pt>
                <c:pt idx="707">
                  <c:v>4.1139949999999995E-2</c:v>
                </c:pt>
                <c:pt idx="708">
                  <c:v>4.1197820000000003E-2</c:v>
                </c:pt>
                <c:pt idx="709">
                  <c:v>4.1255689999999991E-2</c:v>
                </c:pt>
                <c:pt idx="710">
                  <c:v>4.1313559999999999E-2</c:v>
                </c:pt>
                <c:pt idx="711">
                  <c:v>4.1371430000000008E-2</c:v>
                </c:pt>
                <c:pt idx="712">
                  <c:v>4.1429759999999996E-2</c:v>
                </c:pt>
                <c:pt idx="713">
                  <c:v>4.1487630000000005E-2</c:v>
                </c:pt>
                <c:pt idx="714">
                  <c:v>4.1545499999999992E-2</c:v>
                </c:pt>
                <c:pt idx="715">
                  <c:v>4.1602910000000007E-2</c:v>
                </c:pt>
                <c:pt idx="716">
                  <c:v>4.1660780000000001E-2</c:v>
                </c:pt>
                <c:pt idx="717">
                  <c:v>4.171865000000001E-2</c:v>
                </c:pt>
                <c:pt idx="718">
                  <c:v>4.1776640000000004E-2</c:v>
                </c:pt>
                <c:pt idx="719">
                  <c:v>4.1834509999999991E-2</c:v>
                </c:pt>
                <c:pt idx="720">
                  <c:v>4.1892380000000007E-2</c:v>
                </c:pt>
                <c:pt idx="721">
                  <c:v>4.1950250000000001E-2</c:v>
                </c:pt>
                <c:pt idx="722">
                  <c:v>4.200835E-2</c:v>
                </c:pt>
                <c:pt idx="723">
                  <c:v>4.2066220000000015E-2</c:v>
                </c:pt>
                <c:pt idx="724">
                  <c:v>4.2124090000000003E-2</c:v>
                </c:pt>
                <c:pt idx="725">
                  <c:v>4.2182080000000004E-2</c:v>
                </c:pt>
                <c:pt idx="726">
                  <c:v>4.2239949999999991E-2</c:v>
                </c:pt>
                <c:pt idx="727">
                  <c:v>4.2297359999999992E-2</c:v>
                </c:pt>
                <c:pt idx="728">
                  <c:v>4.2355230000000008E-2</c:v>
                </c:pt>
                <c:pt idx="729">
                  <c:v>4.2413330000000006E-2</c:v>
                </c:pt>
                <c:pt idx="730">
                  <c:v>4.2471200000000001E-2</c:v>
                </c:pt>
                <c:pt idx="731">
                  <c:v>4.2529070000000002E-2</c:v>
                </c:pt>
                <c:pt idx="732">
                  <c:v>4.2586940000000004E-2</c:v>
                </c:pt>
                <c:pt idx="733">
                  <c:v>4.2644809999999984E-2</c:v>
                </c:pt>
                <c:pt idx="734">
                  <c:v>4.2702680000000021E-2</c:v>
                </c:pt>
                <c:pt idx="735">
                  <c:v>4.2760550000000008E-2</c:v>
                </c:pt>
                <c:pt idx="736">
                  <c:v>4.2818420000000017E-2</c:v>
                </c:pt>
                <c:pt idx="737">
                  <c:v>4.2876520000000008E-2</c:v>
                </c:pt>
                <c:pt idx="738">
                  <c:v>4.293439000000001E-2</c:v>
                </c:pt>
                <c:pt idx="739">
                  <c:v>4.2991680000000004E-2</c:v>
                </c:pt>
                <c:pt idx="740">
                  <c:v>4.3049549999999985E-2</c:v>
                </c:pt>
                <c:pt idx="741">
                  <c:v>4.3107430000000009E-2</c:v>
                </c:pt>
                <c:pt idx="742">
                  <c:v>4.3165410000000001E-2</c:v>
                </c:pt>
                <c:pt idx="743">
                  <c:v>4.3223280000000003E-2</c:v>
                </c:pt>
                <c:pt idx="744">
                  <c:v>4.3281149999999984E-2</c:v>
                </c:pt>
                <c:pt idx="745">
                  <c:v>4.3339250000000003E-2</c:v>
                </c:pt>
                <c:pt idx="746">
                  <c:v>4.3397240000000011E-2</c:v>
                </c:pt>
                <c:pt idx="747">
                  <c:v>4.3455109999999991E-2</c:v>
                </c:pt>
                <c:pt idx="748">
                  <c:v>4.3512519999999999E-2</c:v>
                </c:pt>
                <c:pt idx="749">
                  <c:v>4.3570390000000001E-2</c:v>
                </c:pt>
                <c:pt idx="750">
                  <c:v>4.3628259999999995E-2</c:v>
                </c:pt>
                <c:pt idx="751">
                  <c:v>4.3686129999999997E-2</c:v>
                </c:pt>
                <c:pt idx="752">
                  <c:v>4.3744119999999991E-2</c:v>
                </c:pt>
                <c:pt idx="753">
                  <c:v>4.380222000000001E-2</c:v>
                </c:pt>
                <c:pt idx="754">
                  <c:v>4.3860090000000004E-2</c:v>
                </c:pt>
                <c:pt idx="755">
                  <c:v>4.3917959999999999E-2</c:v>
                </c:pt>
                <c:pt idx="756">
                  <c:v>4.3975939999999991E-2</c:v>
                </c:pt>
                <c:pt idx="757">
                  <c:v>4.4033810000000007E-2</c:v>
                </c:pt>
                <c:pt idx="758">
                  <c:v>4.4091680000000015E-2</c:v>
                </c:pt>
                <c:pt idx="759">
                  <c:v>4.4149549999999996E-2</c:v>
                </c:pt>
                <c:pt idx="760">
                  <c:v>4.4207430000000006E-2</c:v>
                </c:pt>
                <c:pt idx="761">
                  <c:v>4.42653E-2</c:v>
                </c:pt>
                <c:pt idx="762">
                  <c:v>4.4322820000000006E-2</c:v>
                </c:pt>
                <c:pt idx="763">
                  <c:v>4.4380690000000021E-2</c:v>
                </c:pt>
                <c:pt idx="764">
                  <c:v>4.4438560000000009E-2</c:v>
                </c:pt>
                <c:pt idx="765">
                  <c:v>4.4496430000000017E-2</c:v>
                </c:pt>
                <c:pt idx="766">
                  <c:v>4.4554300000000005E-2</c:v>
                </c:pt>
                <c:pt idx="767">
                  <c:v>4.4612400000000017E-2</c:v>
                </c:pt>
                <c:pt idx="768">
                  <c:v>4.4670269999999998E-2</c:v>
                </c:pt>
                <c:pt idx="769">
                  <c:v>4.472814E-2</c:v>
                </c:pt>
                <c:pt idx="770">
                  <c:v>4.4786130000000014E-2</c:v>
                </c:pt>
                <c:pt idx="771">
                  <c:v>4.4843649999999999E-2</c:v>
                </c:pt>
                <c:pt idx="772">
                  <c:v>4.490141000000001E-2</c:v>
                </c:pt>
                <c:pt idx="773">
                  <c:v>4.4959390000000002E-2</c:v>
                </c:pt>
                <c:pt idx="774">
                  <c:v>4.501726000000001E-2</c:v>
                </c:pt>
                <c:pt idx="775">
                  <c:v>4.5075129999999991E-2</c:v>
                </c:pt>
                <c:pt idx="776">
                  <c:v>4.5133000000000006E-2</c:v>
                </c:pt>
                <c:pt idx="777">
                  <c:v>4.519111E-2</c:v>
                </c:pt>
                <c:pt idx="778">
                  <c:v>4.5248980000000001E-2</c:v>
                </c:pt>
                <c:pt idx="779">
                  <c:v>4.5306500000000013E-2</c:v>
                </c:pt>
                <c:pt idx="780">
                  <c:v>4.5364490000000014E-2</c:v>
                </c:pt>
                <c:pt idx="781">
                  <c:v>4.5422360000000002E-2</c:v>
                </c:pt>
                <c:pt idx="782">
                  <c:v>4.5480340000000001E-2</c:v>
                </c:pt>
                <c:pt idx="783">
                  <c:v>4.5596080000000004E-2</c:v>
                </c:pt>
                <c:pt idx="784">
                  <c:v>4.5653949999999992E-2</c:v>
                </c:pt>
                <c:pt idx="785">
                  <c:v>4.5711820000000007E-2</c:v>
                </c:pt>
                <c:pt idx="786">
                  <c:v>4.5769579999999997E-2</c:v>
                </c:pt>
                <c:pt idx="787">
                  <c:v>4.5827449999999999E-2</c:v>
                </c:pt>
                <c:pt idx="788">
                  <c:v>4.588532E-2</c:v>
                </c:pt>
                <c:pt idx="789">
                  <c:v>4.5943190000000002E-2</c:v>
                </c:pt>
                <c:pt idx="790">
                  <c:v>4.6001059999999996E-2</c:v>
                </c:pt>
                <c:pt idx="791">
                  <c:v>4.6058929999999998E-2</c:v>
                </c:pt>
                <c:pt idx="792">
                  <c:v>4.6116919999999999E-2</c:v>
                </c:pt>
                <c:pt idx="793">
                  <c:v>4.617479E-2</c:v>
                </c:pt>
                <c:pt idx="794">
                  <c:v>4.6232889999999992E-2</c:v>
                </c:pt>
                <c:pt idx="795">
                  <c:v>4.629076E-2</c:v>
                </c:pt>
                <c:pt idx="796">
                  <c:v>4.6348630000000009E-2</c:v>
                </c:pt>
                <c:pt idx="797">
                  <c:v>4.6406500000000003E-2</c:v>
                </c:pt>
                <c:pt idx="798">
                  <c:v>4.6463789999999998E-2</c:v>
                </c:pt>
                <c:pt idx="799">
                  <c:v>4.6522010000000003E-2</c:v>
                </c:pt>
                <c:pt idx="800">
                  <c:v>4.6579990000000002E-2</c:v>
                </c:pt>
                <c:pt idx="801">
                  <c:v>4.6637520000000002E-2</c:v>
                </c:pt>
                <c:pt idx="802">
                  <c:v>4.6695499999999994E-2</c:v>
                </c:pt>
                <c:pt idx="803">
                  <c:v>4.6753490000000009E-2</c:v>
                </c:pt>
                <c:pt idx="804">
                  <c:v>4.6811360000000003E-2</c:v>
                </c:pt>
                <c:pt idx="805">
                  <c:v>4.6869229999999998E-2</c:v>
                </c:pt>
                <c:pt idx="806">
                  <c:v>4.6927219999999992E-2</c:v>
                </c:pt>
                <c:pt idx="807">
                  <c:v>4.698509E-2</c:v>
                </c:pt>
                <c:pt idx="808">
                  <c:v>4.7042960000000009E-2</c:v>
                </c:pt>
                <c:pt idx="809">
                  <c:v>4.7100830000000003E-2</c:v>
                </c:pt>
                <c:pt idx="810">
                  <c:v>4.7158700000000005E-2</c:v>
                </c:pt>
                <c:pt idx="811">
                  <c:v>4.7216220000000017E-2</c:v>
                </c:pt>
                <c:pt idx="812">
                  <c:v>4.7274089999999991E-2</c:v>
                </c:pt>
                <c:pt idx="813">
                  <c:v>4.7331959999999999E-2</c:v>
                </c:pt>
                <c:pt idx="814">
                  <c:v>4.7389830000000008E-2</c:v>
                </c:pt>
                <c:pt idx="815">
                  <c:v>4.7447820000000002E-2</c:v>
                </c:pt>
                <c:pt idx="816">
                  <c:v>4.750556999999999E-2</c:v>
                </c:pt>
                <c:pt idx="817">
                  <c:v>4.7563559999999998E-2</c:v>
                </c:pt>
                <c:pt idx="818">
                  <c:v>4.7621549999999985E-2</c:v>
                </c:pt>
                <c:pt idx="819">
                  <c:v>4.767942E-2</c:v>
                </c:pt>
                <c:pt idx="820">
                  <c:v>4.7736940000000012E-2</c:v>
                </c:pt>
                <c:pt idx="821">
                  <c:v>4.7794930000000006E-2</c:v>
                </c:pt>
                <c:pt idx="822">
                  <c:v>4.7852800000000008E-2</c:v>
                </c:pt>
                <c:pt idx="823">
                  <c:v>4.7910670000000016E-2</c:v>
                </c:pt>
                <c:pt idx="824">
                  <c:v>4.7968540000000004E-2</c:v>
                </c:pt>
                <c:pt idx="825">
                  <c:v>4.8026409999999999E-2</c:v>
                </c:pt>
                <c:pt idx="826">
                  <c:v>4.8084280000000007E-2</c:v>
                </c:pt>
                <c:pt idx="827">
                  <c:v>4.8142259999999992E-2</c:v>
                </c:pt>
                <c:pt idx="828">
                  <c:v>4.8200369999999985E-2</c:v>
                </c:pt>
                <c:pt idx="829">
                  <c:v>4.8258239999999994E-2</c:v>
                </c:pt>
                <c:pt idx="830">
                  <c:v>4.8316110000000009E-2</c:v>
                </c:pt>
                <c:pt idx="831">
                  <c:v>4.8373510000000002E-2</c:v>
                </c:pt>
                <c:pt idx="832">
                  <c:v>4.8431380000000003E-2</c:v>
                </c:pt>
                <c:pt idx="833">
                  <c:v>4.8489249999999991E-2</c:v>
                </c:pt>
                <c:pt idx="834">
                  <c:v>4.8547239999999998E-2</c:v>
                </c:pt>
                <c:pt idx="835">
                  <c:v>4.8605109999999993E-2</c:v>
                </c:pt>
                <c:pt idx="836">
                  <c:v>4.8663100000000001E-2</c:v>
                </c:pt>
                <c:pt idx="837">
                  <c:v>4.8720970000000009E-2</c:v>
                </c:pt>
                <c:pt idx="838">
                  <c:v>4.8778839999999997E-2</c:v>
                </c:pt>
                <c:pt idx="839">
                  <c:v>4.8836940000000009E-2</c:v>
                </c:pt>
                <c:pt idx="840">
                  <c:v>4.8894809999999997E-2</c:v>
                </c:pt>
                <c:pt idx="841">
                  <c:v>4.8952680000000005E-2</c:v>
                </c:pt>
                <c:pt idx="842">
                  <c:v>4.9010090000000006E-2</c:v>
                </c:pt>
                <c:pt idx="843">
                  <c:v>4.9067960000000015E-2</c:v>
                </c:pt>
                <c:pt idx="844">
                  <c:v>4.9126059999999999E-2</c:v>
                </c:pt>
                <c:pt idx="845">
                  <c:v>4.9184050000000007E-2</c:v>
                </c:pt>
                <c:pt idx="846">
                  <c:v>4.9241920000000002E-2</c:v>
                </c:pt>
                <c:pt idx="847">
                  <c:v>4.929979000000001E-2</c:v>
                </c:pt>
                <c:pt idx="848">
                  <c:v>4.9357660000000005E-2</c:v>
                </c:pt>
                <c:pt idx="849">
                  <c:v>4.9415530000000006E-2</c:v>
                </c:pt>
                <c:pt idx="850">
                  <c:v>4.9473400000000008E-2</c:v>
                </c:pt>
                <c:pt idx="851">
                  <c:v>4.9531380000000007E-2</c:v>
                </c:pt>
                <c:pt idx="852">
                  <c:v>4.9588910000000007E-2</c:v>
                </c:pt>
                <c:pt idx="853">
                  <c:v>4.9646780000000008E-2</c:v>
                </c:pt>
                <c:pt idx="854">
                  <c:v>4.9704530000000004E-2</c:v>
                </c:pt>
                <c:pt idx="855">
                  <c:v>4.9762520000000011E-2</c:v>
                </c:pt>
                <c:pt idx="856">
                  <c:v>4.9820389999999999E-2</c:v>
                </c:pt>
                <c:pt idx="857">
                  <c:v>4.9878260000000008E-2</c:v>
                </c:pt>
                <c:pt idx="858">
                  <c:v>4.9936240000000014E-2</c:v>
                </c:pt>
                <c:pt idx="859">
                  <c:v>4.999412000000001E-2</c:v>
                </c:pt>
                <c:pt idx="860">
                  <c:v>5.0051640000000001E-2</c:v>
                </c:pt>
                <c:pt idx="861">
                  <c:v>5.0109620000000007E-2</c:v>
                </c:pt>
                <c:pt idx="862">
                  <c:v>5.0167490000000016E-2</c:v>
                </c:pt>
                <c:pt idx="863">
                  <c:v>5.0225369999999984E-2</c:v>
                </c:pt>
                <c:pt idx="864">
                  <c:v>5.028324E-2</c:v>
                </c:pt>
                <c:pt idx="865">
                  <c:v>5.0341219999999999E-2</c:v>
                </c:pt>
                <c:pt idx="866">
                  <c:v>5.0399090000000014E-2</c:v>
                </c:pt>
                <c:pt idx="867">
                  <c:v>5.0457080000000008E-2</c:v>
                </c:pt>
                <c:pt idx="868">
                  <c:v>5.0514950000000003E-2</c:v>
                </c:pt>
                <c:pt idx="869">
                  <c:v>5.0572819999999997E-2</c:v>
                </c:pt>
                <c:pt idx="870">
                  <c:v>5.0630799999999997E-2</c:v>
                </c:pt>
                <c:pt idx="871">
                  <c:v>5.0688789999999997E-2</c:v>
                </c:pt>
                <c:pt idx="872">
                  <c:v>5.0746659999999999E-2</c:v>
                </c:pt>
                <c:pt idx="873">
                  <c:v>5.0804530000000007E-2</c:v>
                </c:pt>
                <c:pt idx="874">
                  <c:v>5.0862400000000016E-2</c:v>
                </c:pt>
                <c:pt idx="875">
                  <c:v>5.0919690000000004E-2</c:v>
                </c:pt>
                <c:pt idx="876">
                  <c:v>5.0977559999999991E-2</c:v>
                </c:pt>
                <c:pt idx="877">
                  <c:v>5.1035780000000003E-2</c:v>
                </c:pt>
                <c:pt idx="878">
                  <c:v>5.1093649999999997E-2</c:v>
                </c:pt>
                <c:pt idx="879">
                  <c:v>5.1151519999999992E-2</c:v>
                </c:pt>
                <c:pt idx="880">
                  <c:v>5.1209389999999994E-2</c:v>
                </c:pt>
                <c:pt idx="881">
                  <c:v>5.1267260000000002E-2</c:v>
                </c:pt>
                <c:pt idx="882">
                  <c:v>5.1325249999999996E-2</c:v>
                </c:pt>
                <c:pt idx="883">
                  <c:v>5.1383119999999997E-2</c:v>
                </c:pt>
                <c:pt idx="884">
                  <c:v>5.1440529999999991E-2</c:v>
                </c:pt>
                <c:pt idx="885">
                  <c:v>5.1498400000000007E-2</c:v>
                </c:pt>
                <c:pt idx="886">
                  <c:v>5.1556379999999992E-2</c:v>
                </c:pt>
                <c:pt idx="887">
                  <c:v>5.161425E-2</c:v>
                </c:pt>
                <c:pt idx="888">
                  <c:v>5.1672119999999995E-2</c:v>
                </c:pt>
                <c:pt idx="889">
                  <c:v>5.1730110000000003E-2</c:v>
                </c:pt>
                <c:pt idx="890">
                  <c:v>5.1787980000000004E-2</c:v>
                </c:pt>
                <c:pt idx="891">
                  <c:v>5.1845739999999994E-2</c:v>
                </c:pt>
                <c:pt idx="892">
                  <c:v>5.190361000000001E-2</c:v>
                </c:pt>
                <c:pt idx="893">
                  <c:v>5.1961590000000002E-2</c:v>
                </c:pt>
                <c:pt idx="894">
                  <c:v>5.201958000000001E-2</c:v>
                </c:pt>
                <c:pt idx="895">
                  <c:v>5.2077329999999998E-2</c:v>
                </c:pt>
                <c:pt idx="896">
                  <c:v>5.213543000000001E-2</c:v>
                </c:pt>
                <c:pt idx="897">
                  <c:v>5.2193420000000004E-2</c:v>
                </c:pt>
                <c:pt idx="898">
                  <c:v>5.2251289999999999E-2</c:v>
                </c:pt>
                <c:pt idx="899">
                  <c:v>5.2309050000000003E-2</c:v>
                </c:pt>
                <c:pt idx="900">
                  <c:v>5.2366920000000011E-2</c:v>
                </c:pt>
                <c:pt idx="901">
                  <c:v>5.2424320000000003E-2</c:v>
                </c:pt>
                <c:pt idx="902">
                  <c:v>5.2482310000000004E-2</c:v>
                </c:pt>
                <c:pt idx="903">
                  <c:v>5.2540179999999992E-2</c:v>
                </c:pt>
                <c:pt idx="904">
                  <c:v>5.2598170000000007E-2</c:v>
                </c:pt>
                <c:pt idx="905">
                  <c:v>5.2656040000000001E-2</c:v>
                </c:pt>
                <c:pt idx="906">
                  <c:v>5.2713910000000017E-2</c:v>
                </c:pt>
                <c:pt idx="907">
                  <c:v>5.2771779999999997E-2</c:v>
                </c:pt>
                <c:pt idx="908">
                  <c:v>5.2829649999999999E-2</c:v>
                </c:pt>
                <c:pt idx="909">
                  <c:v>5.2887520000000014E-2</c:v>
                </c:pt>
                <c:pt idx="910">
                  <c:v>5.29455E-2</c:v>
                </c:pt>
                <c:pt idx="911">
                  <c:v>5.3003370000000001E-2</c:v>
                </c:pt>
                <c:pt idx="912">
                  <c:v>5.3061240000000003E-2</c:v>
                </c:pt>
                <c:pt idx="913">
                  <c:v>5.311923000000001E-2</c:v>
                </c:pt>
                <c:pt idx="914">
                  <c:v>5.3177099999999998E-2</c:v>
                </c:pt>
                <c:pt idx="915">
                  <c:v>5.3234509999999992E-2</c:v>
                </c:pt>
                <c:pt idx="916">
                  <c:v>5.3292380000000007E-2</c:v>
                </c:pt>
                <c:pt idx="917">
                  <c:v>5.3350250000000002E-2</c:v>
                </c:pt>
                <c:pt idx="918">
                  <c:v>5.3408120000000003E-2</c:v>
                </c:pt>
                <c:pt idx="919">
                  <c:v>5.3465989999999998E-2</c:v>
                </c:pt>
                <c:pt idx="920">
                  <c:v>5.3523979999999999E-2</c:v>
                </c:pt>
                <c:pt idx="921">
                  <c:v>5.3581959999999991E-2</c:v>
                </c:pt>
                <c:pt idx="922">
                  <c:v>5.3639829999999993E-2</c:v>
                </c:pt>
                <c:pt idx="923">
                  <c:v>5.3697700000000008E-2</c:v>
                </c:pt>
                <c:pt idx="924">
                  <c:v>5.3755459999999998E-2</c:v>
                </c:pt>
                <c:pt idx="925">
                  <c:v>5.3813440000000011E-2</c:v>
                </c:pt>
                <c:pt idx="926">
                  <c:v>5.3871309999999992E-2</c:v>
                </c:pt>
                <c:pt idx="927">
                  <c:v>5.3929299999999993E-2</c:v>
                </c:pt>
                <c:pt idx="928">
                  <c:v>5.3987170000000001E-2</c:v>
                </c:pt>
                <c:pt idx="929">
                  <c:v>5.4045040000000003E-2</c:v>
                </c:pt>
                <c:pt idx="930">
                  <c:v>5.4102910000000004E-2</c:v>
                </c:pt>
                <c:pt idx="931">
                  <c:v>5.4160900000000005E-2</c:v>
                </c:pt>
                <c:pt idx="932">
                  <c:v>5.4218769999999999E-2</c:v>
                </c:pt>
                <c:pt idx="933">
                  <c:v>5.4276640000000008E-2</c:v>
                </c:pt>
                <c:pt idx="934">
                  <c:v>5.4334050000000009E-2</c:v>
                </c:pt>
                <c:pt idx="935">
                  <c:v>5.4392150000000014E-2</c:v>
                </c:pt>
                <c:pt idx="936">
                  <c:v>5.4450129999999999E-2</c:v>
                </c:pt>
                <c:pt idx="937">
                  <c:v>5.4508120000000007E-2</c:v>
                </c:pt>
                <c:pt idx="938">
                  <c:v>5.4565870000000002E-2</c:v>
                </c:pt>
                <c:pt idx="939">
                  <c:v>5.462328000000001E-2</c:v>
                </c:pt>
                <c:pt idx="940">
                  <c:v>5.4681149999999991E-2</c:v>
                </c:pt>
                <c:pt idx="941">
                  <c:v>5.4739020000000006E-2</c:v>
                </c:pt>
                <c:pt idx="942">
                  <c:v>5.4796890000000022E-2</c:v>
                </c:pt>
                <c:pt idx="943">
                  <c:v>5.4855109999999999E-2</c:v>
                </c:pt>
                <c:pt idx="944">
                  <c:v>5.4913100000000006E-2</c:v>
                </c:pt>
                <c:pt idx="945">
                  <c:v>5.4970970000000008E-2</c:v>
                </c:pt>
                <c:pt idx="946">
                  <c:v>5.5028839999999996E-2</c:v>
                </c:pt>
                <c:pt idx="947">
                  <c:v>5.5086710000000004E-2</c:v>
                </c:pt>
                <c:pt idx="948">
                  <c:v>5.5144579999999992E-2</c:v>
                </c:pt>
                <c:pt idx="949">
                  <c:v>5.5202450000000007E-2</c:v>
                </c:pt>
                <c:pt idx="950">
                  <c:v>5.5260320000000002E-2</c:v>
                </c:pt>
                <c:pt idx="951">
                  <c:v>5.5317840000000007E-2</c:v>
                </c:pt>
                <c:pt idx="952">
                  <c:v>5.5375710000000002E-2</c:v>
                </c:pt>
                <c:pt idx="953">
                  <c:v>5.543358000000001E-2</c:v>
                </c:pt>
                <c:pt idx="954">
                  <c:v>5.5491680000000015E-2</c:v>
                </c:pt>
                <c:pt idx="955">
                  <c:v>5.5549549999999996E-2</c:v>
                </c:pt>
                <c:pt idx="956">
                  <c:v>5.5607539999999997E-2</c:v>
                </c:pt>
                <c:pt idx="957">
                  <c:v>5.5665409999999999E-2</c:v>
                </c:pt>
                <c:pt idx="958">
                  <c:v>5.5723280000000014E-2</c:v>
                </c:pt>
                <c:pt idx="959">
                  <c:v>5.5781150000000002E-2</c:v>
                </c:pt>
                <c:pt idx="960">
                  <c:v>5.583902000000001E-2</c:v>
                </c:pt>
                <c:pt idx="961">
                  <c:v>5.5896890000000005E-2</c:v>
                </c:pt>
                <c:pt idx="962">
                  <c:v>5.5954299999999998E-2</c:v>
                </c:pt>
                <c:pt idx="963">
                  <c:v>5.6012170000000007E-2</c:v>
                </c:pt>
                <c:pt idx="964">
                  <c:v>5.6070039999999995E-2</c:v>
                </c:pt>
                <c:pt idx="965">
                  <c:v>5.6128030000000002E-2</c:v>
                </c:pt>
                <c:pt idx="966">
                  <c:v>5.618589999999999E-2</c:v>
                </c:pt>
                <c:pt idx="967">
                  <c:v>5.6243879999999996E-2</c:v>
                </c:pt>
                <c:pt idx="968">
                  <c:v>5.6301749999999991E-2</c:v>
                </c:pt>
                <c:pt idx="969">
                  <c:v>5.6359739999999998E-2</c:v>
                </c:pt>
                <c:pt idx="970">
                  <c:v>5.6417610000000014E-2</c:v>
                </c:pt>
                <c:pt idx="971">
                  <c:v>5.6475600000000001E-2</c:v>
                </c:pt>
                <c:pt idx="972">
                  <c:v>5.6532890000000009E-2</c:v>
                </c:pt>
                <c:pt idx="973">
                  <c:v>5.6590870000000001E-2</c:v>
                </c:pt>
                <c:pt idx="974">
                  <c:v>5.6648739999999989E-2</c:v>
                </c:pt>
                <c:pt idx="975">
                  <c:v>5.6706620000000006E-2</c:v>
                </c:pt>
                <c:pt idx="976">
                  <c:v>5.6764720000000005E-2</c:v>
                </c:pt>
                <c:pt idx="977">
                  <c:v>5.6822820000000003E-2</c:v>
                </c:pt>
                <c:pt idx="978">
                  <c:v>5.6880229999999997E-2</c:v>
                </c:pt>
                <c:pt idx="979">
                  <c:v>5.6938210000000003E-2</c:v>
                </c:pt>
                <c:pt idx="980">
                  <c:v>5.6995970000000007E-2</c:v>
                </c:pt>
                <c:pt idx="981">
                  <c:v>5.7054180000000003E-2</c:v>
                </c:pt>
                <c:pt idx="982">
                  <c:v>5.7112170000000004E-2</c:v>
                </c:pt>
                <c:pt idx="983">
                  <c:v>5.7170039999999998E-2</c:v>
                </c:pt>
                <c:pt idx="984">
                  <c:v>5.7227330000000007E-2</c:v>
                </c:pt>
                <c:pt idx="985">
                  <c:v>5.7285429999999998E-2</c:v>
                </c:pt>
                <c:pt idx="986">
                  <c:v>5.7343300000000007E-2</c:v>
                </c:pt>
                <c:pt idx="987">
                  <c:v>5.7401180000000003E-2</c:v>
                </c:pt>
                <c:pt idx="988">
                  <c:v>5.7459049999999991E-2</c:v>
                </c:pt>
                <c:pt idx="989">
                  <c:v>5.7516920000000006E-2</c:v>
                </c:pt>
                <c:pt idx="990">
                  <c:v>5.7574790000000008E-2</c:v>
                </c:pt>
                <c:pt idx="991">
                  <c:v>5.7632660000000016E-2</c:v>
                </c:pt>
                <c:pt idx="992">
                  <c:v>5.7690530000000004E-2</c:v>
                </c:pt>
                <c:pt idx="993">
                  <c:v>5.7748630000000016E-2</c:v>
                </c:pt>
                <c:pt idx="994">
                  <c:v>5.780604000000001E-2</c:v>
                </c:pt>
                <c:pt idx="995">
                  <c:v>5.7863910000000005E-2</c:v>
                </c:pt>
                <c:pt idx="996">
                  <c:v>5.7921779999999999E-2</c:v>
                </c:pt>
                <c:pt idx="997">
                  <c:v>5.7979650000000001E-2</c:v>
                </c:pt>
                <c:pt idx="998">
                  <c:v>5.8037520000000009E-2</c:v>
                </c:pt>
                <c:pt idx="999">
                  <c:v>5.8095500000000001E-2</c:v>
                </c:pt>
                <c:pt idx="1000">
                  <c:v>5.8153490000000009E-2</c:v>
                </c:pt>
                <c:pt idx="1001">
                  <c:v>5.8211480000000003E-2</c:v>
                </c:pt>
                <c:pt idx="1002">
                  <c:v>5.8269349999999984E-2</c:v>
                </c:pt>
                <c:pt idx="1003">
                  <c:v>5.832745000000001E-2</c:v>
                </c:pt>
                <c:pt idx="1004">
                  <c:v>5.8385319999999997E-2</c:v>
                </c:pt>
                <c:pt idx="1005">
                  <c:v>5.8442729999999998E-2</c:v>
                </c:pt>
                <c:pt idx="1006">
                  <c:v>5.8501060000000001E-2</c:v>
                </c:pt>
                <c:pt idx="1007">
                  <c:v>5.8559049999999994E-2</c:v>
                </c:pt>
                <c:pt idx="1008">
                  <c:v>5.861692000000001E-2</c:v>
                </c:pt>
                <c:pt idx="1009">
                  <c:v>5.8674439999999994E-2</c:v>
                </c:pt>
                <c:pt idx="1010">
                  <c:v>5.873231000000001E-2</c:v>
                </c:pt>
                <c:pt idx="1011">
                  <c:v>5.8790760000000004E-2</c:v>
                </c:pt>
                <c:pt idx="1012">
                  <c:v>5.8848049999999992E-2</c:v>
                </c:pt>
                <c:pt idx="1013">
                  <c:v>5.8905920000000007E-2</c:v>
                </c:pt>
                <c:pt idx="1014">
                  <c:v>5.8963910000000008E-2</c:v>
                </c:pt>
                <c:pt idx="1015">
                  <c:v>5.9020620000000017E-2</c:v>
                </c:pt>
                <c:pt idx="1016">
                  <c:v>5.9078610000000004E-2</c:v>
                </c:pt>
                <c:pt idx="1017">
                  <c:v>5.9136010000000017E-2</c:v>
                </c:pt>
                <c:pt idx="1018">
                  <c:v>5.9195159999999997E-2</c:v>
                </c:pt>
                <c:pt idx="1019">
                  <c:v>5.9253610000000005E-2</c:v>
                </c:pt>
                <c:pt idx="1020">
                  <c:v>5.9310320000000014E-2</c:v>
                </c:pt>
                <c:pt idx="1021">
                  <c:v>5.9368770000000015E-2</c:v>
                </c:pt>
                <c:pt idx="1022">
                  <c:v>5.942664000000001E-2</c:v>
                </c:pt>
                <c:pt idx="1023">
                  <c:v>5.9484620000000016E-2</c:v>
                </c:pt>
                <c:pt idx="1024">
                  <c:v>5.9542959999999999E-2</c:v>
                </c:pt>
                <c:pt idx="1025">
                  <c:v>5.9599900000000004E-2</c:v>
                </c:pt>
                <c:pt idx="1026">
                  <c:v>5.9658469999999998E-2</c:v>
                </c:pt>
                <c:pt idx="1027">
                  <c:v>5.9716340000000014E-2</c:v>
                </c:pt>
                <c:pt idx="1028">
                  <c:v>5.9774790000000015E-2</c:v>
                </c:pt>
                <c:pt idx="1029">
                  <c:v>5.9830920000000017E-2</c:v>
                </c:pt>
                <c:pt idx="1030">
                  <c:v>5.9888790000000004E-2</c:v>
                </c:pt>
                <c:pt idx="1031">
                  <c:v>5.9947819999999999E-2</c:v>
                </c:pt>
                <c:pt idx="1032">
                  <c:v>6.0006270000000014E-2</c:v>
                </c:pt>
                <c:pt idx="1033">
                  <c:v>6.0063560000000009E-2</c:v>
                </c:pt>
                <c:pt idx="1034">
                  <c:v>6.012178E-2</c:v>
                </c:pt>
                <c:pt idx="1035">
                  <c:v>6.0179650000000001E-2</c:v>
                </c:pt>
                <c:pt idx="1036">
                  <c:v>6.0236940000000003E-2</c:v>
                </c:pt>
                <c:pt idx="1037">
                  <c:v>6.0294809999999997E-2</c:v>
                </c:pt>
                <c:pt idx="1038">
                  <c:v>6.0352800000000012E-2</c:v>
                </c:pt>
                <c:pt idx="1039">
                  <c:v>6.0410670000000014E-2</c:v>
                </c:pt>
                <c:pt idx="1040">
                  <c:v>6.0469120000000008E-2</c:v>
                </c:pt>
                <c:pt idx="1041">
                  <c:v>6.052641000000001E-2</c:v>
                </c:pt>
                <c:pt idx="1042">
                  <c:v>6.0584390000000009E-2</c:v>
                </c:pt>
                <c:pt idx="1043">
                  <c:v>6.0642260000000003E-2</c:v>
                </c:pt>
                <c:pt idx="1044">
                  <c:v>6.0699669999999997E-2</c:v>
                </c:pt>
                <c:pt idx="1045">
                  <c:v>6.0758119999999999E-2</c:v>
                </c:pt>
                <c:pt idx="1046">
                  <c:v>6.0815990000000014E-2</c:v>
                </c:pt>
                <c:pt idx="1047">
                  <c:v>6.0873980000000008E-2</c:v>
                </c:pt>
                <c:pt idx="1048">
                  <c:v>6.0931849999999996E-2</c:v>
                </c:pt>
                <c:pt idx="1049">
                  <c:v>6.0988559999999997E-2</c:v>
                </c:pt>
                <c:pt idx="1050">
                  <c:v>6.1047009999999992E-2</c:v>
                </c:pt>
                <c:pt idx="1051">
                  <c:v>6.110488E-2</c:v>
                </c:pt>
                <c:pt idx="1052">
                  <c:v>6.1162870000000008E-2</c:v>
                </c:pt>
                <c:pt idx="1053">
                  <c:v>6.1220739999999996E-2</c:v>
                </c:pt>
                <c:pt idx="1054">
                  <c:v>6.127860999999999E-2</c:v>
                </c:pt>
                <c:pt idx="1055">
                  <c:v>6.133601000000001E-2</c:v>
                </c:pt>
                <c:pt idx="1056">
                  <c:v>6.1393879999999998E-2</c:v>
                </c:pt>
                <c:pt idx="1057">
                  <c:v>6.1451869999999992E-2</c:v>
                </c:pt>
                <c:pt idx="1058">
                  <c:v>6.1509739999999993E-2</c:v>
                </c:pt>
                <c:pt idx="1059">
                  <c:v>6.1567730000000008E-2</c:v>
                </c:pt>
                <c:pt idx="1060">
                  <c:v>6.1625709999999993E-2</c:v>
                </c:pt>
                <c:pt idx="1061">
                  <c:v>6.1683580000000002E-2</c:v>
                </c:pt>
                <c:pt idx="1062">
                  <c:v>6.174203000000001E-2</c:v>
                </c:pt>
                <c:pt idx="1063">
                  <c:v>6.1799319999999998E-2</c:v>
                </c:pt>
                <c:pt idx="1064">
                  <c:v>6.1857189999999992E-2</c:v>
                </c:pt>
                <c:pt idx="1065">
                  <c:v>6.1915060000000001E-2</c:v>
                </c:pt>
                <c:pt idx="1066">
                  <c:v>6.1972930000000009E-2</c:v>
                </c:pt>
                <c:pt idx="1067">
                  <c:v>6.2030460000000009E-2</c:v>
                </c:pt>
                <c:pt idx="1068">
                  <c:v>6.2089020000000009E-2</c:v>
                </c:pt>
                <c:pt idx="1069">
                  <c:v>6.2146890000000003E-2</c:v>
                </c:pt>
                <c:pt idx="1070">
                  <c:v>6.2203609999999999E-2</c:v>
                </c:pt>
                <c:pt idx="1071">
                  <c:v>6.2260320000000008E-2</c:v>
                </c:pt>
                <c:pt idx="1072">
                  <c:v>6.2320500000000008E-2</c:v>
                </c:pt>
                <c:pt idx="1073">
                  <c:v>6.2378370000000002E-2</c:v>
                </c:pt>
                <c:pt idx="1074">
                  <c:v>6.2436820000000004E-2</c:v>
                </c:pt>
                <c:pt idx="1075">
                  <c:v>6.2494000000000015E-2</c:v>
                </c:pt>
                <c:pt idx="1076">
                  <c:v>6.2551990000000016E-2</c:v>
                </c:pt>
                <c:pt idx="1077">
                  <c:v>6.2609390000000001E-2</c:v>
                </c:pt>
                <c:pt idx="1078">
                  <c:v>6.2667840000000002E-2</c:v>
                </c:pt>
                <c:pt idx="1079">
                  <c:v>6.2726290000000018E-2</c:v>
                </c:pt>
                <c:pt idx="1080">
                  <c:v>6.2783580000000019E-2</c:v>
                </c:pt>
                <c:pt idx="1081">
                  <c:v>6.2840869999999979E-2</c:v>
                </c:pt>
                <c:pt idx="1082">
                  <c:v>6.2898740000000009E-2</c:v>
                </c:pt>
                <c:pt idx="1083">
                  <c:v>6.2956620000000033E-2</c:v>
                </c:pt>
                <c:pt idx="1084">
                  <c:v>6.3014719999999996E-2</c:v>
                </c:pt>
                <c:pt idx="1085">
                  <c:v>6.3068879999999994E-2</c:v>
                </c:pt>
                <c:pt idx="1086">
                  <c:v>6.3104179999999996E-2</c:v>
                </c:pt>
                <c:pt idx="1087">
                  <c:v>6.3162630000000011E-2</c:v>
                </c:pt>
                <c:pt idx="1088">
                  <c:v>6.3213560000000002E-2</c:v>
                </c:pt>
                <c:pt idx="1089">
                  <c:v>6.3303949999999998E-2</c:v>
                </c:pt>
                <c:pt idx="1090">
                  <c:v>6.3307430000000012E-2</c:v>
                </c:pt>
                <c:pt idx="1091">
                  <c:v>6.3419690000000015E-2</c:v>
                </c:pt>
                <c:pt idx="1092">
                  <c:v>6.3478259999999995E-2</c:v>
                </c:pt>
                <c:pt idx="1093">
                  <c:v>6.3535090000000002E-2</c:v>
                </c:pt>
                <c:pt idx="1094">
                  <c:v>6.3593540000000004E-2</c:v>
                </c:pt>
                <c:pt idx="1095">
                  <c:v>6.3651520000000003E-2</c:v>
                </c:pt>
                <c:pt idx="1096">
                  <c:v>6.3707769999999997E-2</c:v>
                </c:pt>
                <c:pt idx="1097">
                  <c:v>6.3767030000000016E-2</c:v>
                </c:pt>
                <c:pt idx="1098">
                  <c:v>6.3882889999999998E-2</c:v>
                </c:pt>
                <c:pt idx="1099">
                  <c:v>6.3939720000000019E-2</c:v>
                </c:pt>
                <c:pt idx="1100">
                  <c:v>6.3998169999999979E-2</c:v>
                </c:pt>
                <c:pt idx="1101">
                  <c:v>6.4056040000000009E-2</c:v>
                </c:pt>
                <c:pt idx="1102">
                  <c:v>6.411043000000001E-2</c:v>
                </c:pt>
                <c:pt idx="1103">
                  <c:v>6.4169459999999998E-2</c:v>
                </c:pt>
                <c:pt idx="1104">
                  <c:v>6.4229179999999997E-2</c:v>
                </c:pt>
                <c:pt idx="1105">
                  <c:v>6.4284049999999995E-2</c:v>
                </c:pt>
                <c:pt idx="1106">
                  <c:v>6.434620000000002E-2</c:v>
                </c:pt>
                <c:pt idx="1107">
                  <c:v>6.4397820000000008E-2</c:v>
                </c:pt>
                <c:pt idx="1108">
                  <c:v>6.4459390000000019E-2</c:v>
                </c:pt>
                <c:pt idx="1109">
                  <c:v>6.4519580000000021E-2</c:v>
                </c:pt>
                <c:pt idx="1110">
                  <c:v>6.4573980000000017E-2</c:v>
                </c:pt>
                <c:pt idx="1111">
                  <c:v>6.4635319999999996E-2</c:v>
                </c:pt>
                <c:pt idx="1112">
                  <c:v>6.4694460000000009E-2</c:v>
                </c:pt>
                <c:pt idx="1113">
                  <c:v>6.4747120000000019E-2</c:v>
                </c:pt>
                <c:pt idx="1114">
                  <c:v>6.4801520000000015E-2</c:v>
                </c:pt>
                <c:pt idx="1115">
                  <c:v>6.4865179999999995E-2</c:v>
                </c:pt>
                <c:pt idx="1116">
                  <c:v>6.4924209999999996E-2</c:v>
                </c:pt>
                <c:pt idx="1117">
                  <c:v>6.4977560000000004E-2</c:v>
                </c:pt>
                <c:pt idx="1118">
                  <c:v>6.5040180000000003E-2</c:v>
                </c:pt>
                <c:pt idx="1119">
                  <c:v>6.5092260000000013E-2</c:v>
                </c:pt>
                <c:pt idx="1120">
                  <c:v>6.5154180000000006E-2</c:v>
                </c:pt>
                <c:pt idx="1121">
                  <c:v>6.5213789999999994E-2</c:v>
                </c:pt>
                <c:pt idx="1122">
                  <c:v>6.5271780000000001E-2</c:v>
                </c:pt>
                <c:pt idx="1123">
                  <c:v>6.5328490000000017E-2</c:v>
                </c:pt>
                <c:pt idx="1124">
                  <c:v>6.5388210000000016E-2</c:v>
                </c:pt>
                <c:pt idx="1125">
                  <c:v>6.5438099999999999E-2</c:v>
                </c:pt>
                <c:pt idx="1126">
                  <c:v>6.5503610000000018E-2</c:v>
                </c:pt>
                <c:pt idx="1127">
                  <c:v>6.5560779999999999E-2</c:v>
                </c:pt>
                <c:pt idx="1128">
                  <c:v>6.5617610000000021E-2</c:v>
                </c:pt>
                <c:pt idx="1129">
                  <c:v>6.5676639999999994E-2</c:v>
                </c:pt>
                <c:pt idx="1130">
                  <c:v>6.5734509999999996E-2</c:v>
                </c:pt>
                <c:pt idx="1131">
                  <c:v>6.5792960000000011E-2</c:v>
                </c:pt>
                <c:pt idx="1132">
                  <c:v>6.5847929999999999E-2</c:v>
                </c:pt>
                <c:pt idx="1133">
                  <c:v>6.5908240000000007E-2</c:v>
                </c:pt>
                <c:pt idx="1134">
                  <c:v>6.5939020000000001E-2</c:v>
                </c:pt>
                <c:pt idx="1135">
                  <c:v>6.6006850000000006E-2</c:v>
                </c:pt>
                <c:pt idx="1136">
                  <c:v>6.6074439999999998E-2</c:v>
                </c:pt>
                <c:pt idx="1137">
                  <c:v>6.6087170000000001E-2</c:v>
                </c:pt>
                <c:pt idx="1138">
                  <c:v>6.6194230000000021E-2</c:v>
                </c:pt>
                <c:pt idx="1139">
                  <c:v>6.6255110000000006E-2</c:v>
                </c:pt>
                <c:pt idx="1140">
                  <c:v>6.6306729999999994E-2</c:v>
                </c:pt>
                <c:pt idx="1141">
                  <c:v>6.6370269999999995E-2</c:v>
                </c:pt>
                <c:pt idx="1142">
                  <c:v>6.6428839999999989E-2</c:v>
                </c:pt>
                <c:pt idx="1143">
                  <c:v>6.6484390000000004E-2</c:v>
                </c:pt>
                <c:pt idx="1144">
                  <c:v>6.6530229999999996E-2</c:v>
                </c:pt>
                <c:pt idx="1145">
                  <c:v>6.6603140000000005E-2</c:v>
                </c:pt>
                <c:pt idx="1146">
                  <c:v>6.6658700000000001E-2</c:v>
                </c:pt>
                <c:pt idx="1147">
                  <c:v>6.6716570000000017E-2</c:v>
                </c:pt>
                <c:pt idx="1148">
                  <c:v>6.6775020000000004E-2</c:v>
                </c:pt>
                <c:pt idx="1149">
                  <c:v>6.6834279999999996E-2</c:v>
                </c:pt>
                <c:pt idx="1150">
                  <c:v>6.6887050000000003E-2</c:v>
                </c:pt>
                <c:pt idx="1151">
                  <c:v>6.6948400000000005E-2</c:v>
                </c:pt>
                <c:pt idx="1152">
                  <c:v>6.7006270000000021E-2</c:v>
                </c:pt>
                <c:pt idx="1153">
                  <c:v>6.7058350000000003E-2</c:v>
                </c:pt>
                <c:pt idx="1154">
                  <c:v>6.7122699999999993E-2</c:v>
                </c:pt>
                <c:pt idx="1155">
                  <c:v>6.7181270000000001E-2</c:v>
                </c:pt>
                <c:pt idx="1156">
                  <c:v>6.7235669999999997E-2</c:v>
                </c:pt>
                <c:pt idx="1157">
                  <c:v>6.7296659999999994E-2</c:v>
                </c:pt>
                <c:pt idx="1158">
                  <c:v>6.7351410000000014E-2</c:v>
                </c:pt>
                <c:pt idx="1159">
                  <c:v>6.7411589999999993E-2</c:v>
                </c:pt>
                <c:pt idx="1160">
                  <c:v>6.7470970000000019E-2</c:v>
                </c:pt>
                <c:pt idx="1161">
                  <c:v>6.7525940000000007E-2</c:v>
                </c:pt>
                <c:pt idx="1162">
                  <c:v>6.7586709999999994E-2</c:v>
                </c:pt>
                <c:pt idx="1163">
                  <c:v>6.7640640000000002E-2</c:v>
                </c:pt>
                <c:pt idx="1164">
                  <c:v>6.7701990000000017E-2</c:v>
                </c:pt>
                <c:pt idx="1165">
                  <c:v>6.7754070000000013E-2</c:v>
                </c:pt>
                <c:pt idx="1166">
                  <c:v>6.7817730000000034E-2</c:v>
                </c:pt>
                <c:pt idx="1167">
                  <c:v>6.7875599999999994E-2</c:v>
                </c:pt>
                <c:pt idx="1168">
                  <c:v>6.79308E-2</c:v>
                </c:pt>
                <c:pt idx="1169">
                  <c:v>6.7991680000000013E-2</c:v>
                </c:pt>
                <c:pt idx="1170">
                  <c:v>6.8048399999999995E-2</c:v>
                </c:pt>
                <c:pt idx="1171">
                  <c:v>6.8104529999999996E-2</c:v>
                </c:pt>
                <c:pt idx="1172">
                  <c:v>6.8164139999999998E-2</c:v>
                </c:pt>
                <c:pt idx="1173">
                  <c:v>6.822317E-2</c:v>
                </c:pt>
                <c:pt idx="1174">
                  <c:v>6.8280569999999999E-2</c:v>
                </c:pt>
                <c:pt idx="1175">
                  <c:v>6.8336130000000009E-2</c:v>
                </c:pt>
                <c:pt idx="1176">
                  <c:v>6.8395159999999997E-2</c:v>
                </c:pt>
                <c:pt idx="1177">
                  <c:v>6.845511E-2</c:v>
                </c:pt>
                <c:pt idx="1178">
                  <c:v>6.8508470000000002E-2</c:v>
                </c:pt>
                <c:pt idx="1179">
                  <c:v>6.8570389999999995E-2</c:v>
                </c:pt>
                <c:pt idx="1180">
                  <c:v>6.8628259999999996E-2</c:v>
                </c:pt>
                <c:pt idx="1181">
                  <c:v>6.8674089999999979E-2</c:v>
                </c:pt>
                <c:pt idx="1182">
                  <c:v>6.8742259999999999E-2</c:v>
                </c:pt>
                <c:pt idx="1183">
                  <c:v>6.8805340000000006E-2</c:v>
                </c:pt>
                <c:pt idx="1184">
                  <c:v>6.885997000000002E-2</c:v>
                </c:pt>
                <c:pt idx="1185">
                  <c:v>6.8917839999999994E-2</c:v>
                </c:pt>
                <c:pt idx="1186">
                  <c:v>6.8975830000000002E-2</c:v>
                </c:pt>
                <c:pt idx="1187">
                  <c:v>6.9033120000000017E-2</c:v>
                </c:pt>
                <c:pt idx="1188">
                  <c:v>6.9073630000000011E-2</c:v>
                </c:pt>
                <c:pt idx="1189">
                  <c:v>6.9137870000000004E-2</c:v>
                </c:pt>
                <c:pt idx="1190">
                  <c:v>6.9206270000000014E-2</c:v>
                </c:pt>
                <c:pt idx="1191">
                  <c:v>6.9264720000000016E-2</c:v>
                </c:pt>
                <c:pt idx="1192">
                  <c:v>6.9322590000000017E-2</c:v>
                </c:pt>
                <c:pt idx="1193">
                  <c:v>6.9380460000000019E-2</c:v>
                </c:pt>
                <c:pt idx="1194">
                  <c:v>6.9438210000000014E-2</c:v>
                </c:pt>
                <c:pt idx="1195">
                  <c:v>6.9489720000000019E-2</c:v>
                </c:pt>
                <c:pt idx="1196">
                  <c:v>6.9549899999999998E-2</c:v>
                </c:pt>
                <c:pt idx="1197">
                  <c:v>6.9611820000000019E-2</c:v>
                </c:pt>
                <c:pt idx="1198">
                  <c:v>6.966969000000002E-2</c:v>
                </c:pt>
                <c:pt idx="1199">
                  <c:v>6.9724670000000016E-2</c:v>
                </c:pt>
                <c:pt idx="1200">
                  <c:v>6.9786010000000009E-2</c:v>
                </c:pt>
                <c:pt idx="1201">
                  <c:v>6.9843300000000011E-2</c:v>
                </c:pt>
                <c:pt idx="1202">
                  <c:v>6.9900599999999993E-2</c:v>
                </c:pt>
                <c:pt idx="1203">
                  <c:v>6.9959389999999996E-2</c:v>
                </c:pt>
                <c:pt idx="1204">
                  <c:v>7.0017259999999998E-2</c:v>
                </c:pt>
                <c:pt idx="1205">
                  <c:v>7.0074549999999985E-2</c:v>
                </c:pt>
                <c:pt idx="1206">
                  <c:v>7.0132430000000009E-2</c:v>
                </c:pt>
                <c:pt idx="1207">
                  <c:v>7.0189719999999997E-2</c:v>
                </c:pt>
                <c:pt idx="1208">
                  <c:v>7.0248169999999985E-2</c:v>
                </c:pt>
                <c:pt idx="1209">
                  <c:v>7.0306040000000014E-2</c:v>
                </c:pt>
                <c:pt idx="1210">
                  <c:v>7.0362400000000033E-2</c:v>
                </c:pt>
                <c:pt idx="1211">
                  <c:v>7.0422120000000019E-2</c:v>
                </c:pt>
                <c:pt idx="1212">
                  <c:v>7.0479420000000001E-2</c:v>
                </c:pt>
                <c:pt idx="1213">
                  <c:v>7.0537290000000016E-2</c:v>
                </c:pt>
                <c:pt idx="1214">
                  <c:v>7.0595740000000004E-2</c:v>
                </c:pt>
                <c:pt idx="1215">
                  <c:v>7.0653030000000019E-2</c:v>
                </c:pt>
                <c:pt idx="1216">
                  <c:v>7.0711010000000019E-2</c:v>
                </c:pt>
                <c:pt idx="1217">
                  <c:v>7.0768190000000009E-2</c:v>
                </c:pt>
                <c:pt idx="1218">
                  <c:v>7.0827100000000004E-2</c:v>
                </c:pt>
                <c:pt idx="1219">
                  <c:v>7.088485999999998E-2</c:v>
                </c:pt>
                <c:pt idx="1220">
                  <c:v>7.0942839999999993E-2</c:v>
                </c:pt>
                <c:pt idx="1221">
                  <c:v>7.1000709999999995E-2</c:v>
                </c:pt>
                <c:pt idx="1222">
                  <c:v>7.1058579999999996E-2</c:v>
                </c:pt>
                <c:pt idx="1223">
                  <c:v>7.1116449999999998E-2</c:v>
                </c:pt>
                <c:pt idx="1224">
                  <c:v>7.1173860000000005E-2</c:v>
                </c:pt>
                <c:pt idx="1225">
                  <c:v>7.1232309999999993E-2</c:v>
                </c:pt>
                <c:pt idx="1226">
                  <c:v>7.1405570000000002E-2</c:v>
                </c:pt>
                <c:pt idx="1227">
                  <c:v>7.1463440000000003E-2</c:v>
                </c:pt>
                <c:pt idx="1228">
                  <c:v>7.1521310000000005E-2</c:v>
                </c:pt>
                <c:pt idx="1229">
                  <c:v>7.1578610000000001E-2</c:v>
                </c:pt>
                <c:pt idx="1230">
                  <c:v>7.1637629999999994E-2</c:v>
                </c:pt>
                <c:pt idx="1231">
                  <c:v>7.1693770000000004E-2</c:v>
                </c:pt>
                <c:pt idx="1232">
                  <c:v>7.1752449999999995E-2</c:v>
                </c:pt>
                <c:pt idx="1233">
                  <c:v>7.1810899999999997E-2</c:v>
                </c:pt>
                <c:pt idx="1234">
                  <c:v>7.1868189999999998E-2</c:v>
                </c:pt>
                <c:pt idx="1235">
                  <c:v>7.1926180000000006E-2</c:v>
                </c:pt>
                <c:pt idx="1236">
                  <c:v>7.1984619999999999E-2</c:v>
                </c:pt>
                <c:pt idx="1237">
                  <c:v>7.2041339999999995E-2</c:v>
                </c:pt>
                <c:pt idx="1238">
                  <c:v>7.2099209999999997E-2</c:v>
                </c:pt>
                <c:pt idx="1239">
                  <c:v>7.2157189999999996E-2</c:v>
                </c:pt>
                <c:pt idx="1240">
                  <c:v>7.2215640000000011E-2</c:v>
                </c:pt>
                <c:pt idx="1241">
                  <c:v>7.2273630000000019E-2</c:v>
                </c:pt>
                <c:pt idx="1242">
                  <c:v>7.2331620000000013E-2</c:v>
                </c:pt>
                <c:pt idx="1243">
                  <c:v>7.2389490000000015E-2</c:v>
                </c:pt>
                <c:pt idx="1244">
                  <c:v>7.2447470000000014E-2</c:v>
                </c:pt>
                <c:pt idx="1245">
                  <c:v>7.250361000000001E-2</c:v>
                </c:pt>
                <c:pt idx="1246">
                  <c:v>7.2562630000000017E-2</c:v>
                </c:pt>
                <c:pt idx="1247">
                  <c:v>7.2617030000000013E-2</c:v>
                </c:pt>
                <c:pt idx="1248">
                  <c:v>7.2678370000000006E-2</c:v>
                </c:pt>
                <c:pt idx="1249">
                  <c:v>7.2736819999999994E-2</c:v>
                </c:pt>
                <c:pt idx="1250">
                  <c:v>7.2794690000000009E-2</c:v>
                </c:pt>
                <c:pt idx="1251">
                  <c:v>7.2852680000000017E-2</c:v>
                </c:pt>
                <c:pt idx="1252">
                  <c:v>7.2908810000000004E-2</c:v>
                </c:pt>
                <c:pt idx="1253">
                  <c:v>7.2967959999999998E-2</c:v>
                </c:pt>
                <c:pt idx="1254">
                  <c:v>7.3021199999999981E-2</c:v>
                </c:pt>
                <c:pt idx="1255">
                  <c:v>7.3083700000000015E-2</c:v>
                </c:pt>
                <c:pt idx="1256">
                  <c:v>7.3141680000000001E-2</c:v>
                </c:pt>
                <c:pt idx="1257">
                  <c:v>7.3198280000000004E-2</c:v>
                </c:pt>
                <c:pt idx="1258">
                  <c:v>7.3257429999999998E-2</c:v>
                </c:pt>
                <c:pt idx="1259">
                  <c:v>7.3312870000000016E-2</c:v>
                </c:pt>
                <c:pt idx="1260">
                  <c:v>7.3373170000000001E-2</c:v>
                </c:pt>
                <c:pt idx="1261">
                  <c:v>7.3426519999999995E-2</c:v>
                </c:pt>
                <c:pt idx="1262">
                  <c:v>7.3489020000000002E-2</c:v>
                </c:pt>
                <c:pt idx="1263">
                  <c:v>7.3546890000000004E-2</c:v>
                </c:pt>
                <c:pt idx="1264">
                  <c:v>7.3603030000000014E-2</c:v>
                </c:pt>
                <c:pt idx="1265">
                  <c:v>7.3662169999999999E-2</c:v>
                </c:pt>
                <c:pt idx="1266">
                  <c:v>7.3717960000000013E-2</c:v>
                </c:pt>
                <c:pt idx="1267">
                  <c:v>7.3778140000000006E-2</c:v>
                </c:pt>
                <c:pt idx="1268">
                  <c:v>7.3832540000000002E-2</c:v>
                </c:pt>
                <c:pt idx="1269">
                  <c:v>7.3892730000000018E-2</c:v>
                </c:pt>
                <c:pt idx="1270">
                  <c:v>7.3951989999999995E-2</c:v>
                </c:pt>
                <c:pt idx="1271">
                  <c:v>7.4006960000000011E-2</c:v>
                </c:pt>
                <c:pt idx="1272">
                  <c:v>7.406726000000001E-2</c:v>
                </c:pt>
                <c:pt idx="1273">
                  <c:v>7.4122930000000017E-2</c:v>
                </c:pt>
                <c:pt idx="1274">
                  <c:v>7.4183240000000011E-2</c:v>
                </c:pt>
                <c:pt idx="1275">
                  <c:v>7.4241680000000004E-2</c:v>
                </c:pt>
                <c:pt idx="1276">
                  <c:v>7.4297930000000012E-2</c:v>
                </c:pt>
                <c:pt idx="1277">
                  <c:v>7.4356960000000014E-2</c:v>
                </c:pt>
                <c:pt idx="1278">
                  <c:v>7.4410900000000016E-2</c:v>
                </c:pt>
                <c:pt idx="1279">
                  <c:v>7.4472240000000009E-2</c:v>
                </c:pt>
                <c:pt idx="1280">
                  <c:v>7.4530799999999994E-2</c:v>
                </c:pt>
                <c:pt idx="1281">
                  <c:v>7.4588100000000004E-2</c:v>
                </c:pt>
                <c:pt idx="1282">
                  <c:v>7.4645970000000006E-2</c:v>
                </c:pt>
                <c:pt idx="1283">
                  <c:v>7.4703950000000019E-2</c:v>
                </c:pt>
                <c:pt idx="1284">
                  <c:v>7.4761940000000013E-2</c:v>
                </c:pt>
                <c:pt idx="1285">
                  <c:v>7.4820390000000014E-2</c:v>
                </c:pt>
                <c:pt idx="1286">
                  <c:v>7.4877680000000016E-2</c:v>
                </c:pt>
                <c:pt idx="1287">
                  <c:v>7.4935550000000004E-2</c:v>
                </c:pt>
                <c:pt idx="1288">
                  <c:v>7.4989829999999993E-2</c:v>
                </c:pt>
                <c:pt idx="1289">
                  <c:v>7.505129000000002E-2</c:v>
                </c:pt>
                <c:pt idx="1290">
                  <c:v>7.5104530000000003E-2</c:v>
                </c:pt>
                <c:pt idx="1291">
                  <c:v>7.5165869999999996E-2</c:v>
                </c:pt>
                <c:pt idx="1292">
                  <c:v>7.5225130000000001E-2</c:v>
                </c:pt>
                <c:pt idx="1293">
                  <c:v>7.5282540000000009E-2</c:v>
                </c:pt>
                <c:pt idx="1294">
                  <c:v>7.5335780000000019E-2</c:v>
                </c:pt>
                <c:pt idx="1295">
                  <c:v>7.539597000000002E-2</c:v>
                </c:pt>
                <c:pt idx="1296">
                  <c:v>7.5454990000000013E-2</c:v>
                </c:pt>
                <c:pt idx="1297">
                  <c:v>7.5497359999999999E-2</c:v>
                </c:pt>
                <c:pt idx="1298">
                  <c:v>7.5571890000000003E-2</c:v>
                </c:pt>
                <c:pt idx="1299">
                  <c:v>7.5629180000000004E-2</c:v>
                </c:pt>
                <c:pt idx="1300">
                  <c:v>7.568763000000002E-2</c:v>
                </c:pt>
                <c:pt idx="1301">
                  <c:v>7.5745740000000006E-2</c:v>
                </c:pt>
                <c:pt idx="1302">
                  <c:v>7.5802449999999993E-2</c:v>
                </c:pt>
                <c:pt idx="1303">
                  <c:v>7.5861480000000009E-2</c:v>
                </c:pt>
                <c:pt idx="1304">
                  <c:v>7.5918299999999994E-2</c:v>
                </c:pt>
                <c:pt idx="1305">
                  <c:v>7.5977909999999996E-2</c:v>
                </c:pt>
                <c:pt idx="1306">
                  <c:v>7.6034619999999997E-2</c:v>
                </c:pt>
                <c:pt idx="1307">
                  <c:v>7.6088439999999993E-2</c:v>
                </c:pt>
                <c:pt idx="1308">
                  <c:v>7.6151060000000007E-2</c:v>
                </c:pt>
                <c:pt idx="1309">
                  <c:v>7.620905E-2</c:v>
                </c:pt>
                <c:pt idx="1310">
                  <c:v>7.6260549999999996E-2</c:v>
                </c:pt>
                <c:pt idx="1311">
                  <c:v>7.6322470000000017E-2</c:v>
                </c:pt>
                <c:pt idx="1312">
                  <c:v>7.6382309999999995E-2</c:v>
                </c:pt>
                <c:pt idx="1313">
                  <c:v>7.6439950000000007E-2</c:v>
                </c:pt>
                <c:pt idx="1314">
                  <c:v>7.6495499999999994E-2</c:v>
                </c:pt>
                <c:pt idx="1315">
                  <c:v>7.6553609999999994E-2</c:v>
                </c:pt>
                <c:pt idx="1316">
                  <c:v>7.6613790000000015E-2</c:v>
                </c:pt>
                <c:pt idx="1317">
                  <c:v>7.6669929999999997E-2</c:v>
                </c:pt>
                <c:pt idx="1318">
                  <c:v>7.6730110000000004E-2</c:v>
                </c:pt>
                <c:pt idx="1319">
                  <c:v>7.678740000000002E-2</c:v>
                </c:pt>
                <c:pt idx="1320">
                  <c:v>7.684191999999998E-2</c:v>
                </c:pt>
                <c:pt idx="1321">
                  <c:v>7.6902680000000015E-2</c:v>
                </c:pt>
                <c:pt idx="1322">
                  <c:v>7.6961130000000003E-2</c:v>
                </c:pt>
                <c:pt idx="1323">
                  <c:v>7.7014369999999999E-2</c:v>
                </c:pt>
                <c:pt idx="1324">
                  <c:v>7.7077100000000009E-2</c:v>
                </c:pt>
                <c:pt idx="1325">
                  <c:v>7.7134969999999997E-2</c:v>
                </c:pt>
                <c:pt idx="1326">
                  <c:v>7.7192260000000013E-2</c:v>
                </c:pt>
                <c:pt idx="1327">
                  <c:v>7.725013E-2</c:v>
                </c:pt>
                <c:pt idx="1328">
                  <c:v>7.7308240000000014E-2</c:v>
                </c:pt>
                <c:pt idx="1329">
                  <c:v>7.7362630000000029E-2</c:v>
                </c:pt>
                <c:pt idx="1330">
                  <c:v>7.7423980000000017E-2</c:v>
                </c:pt>
                <c:pt idx="1331">
                  <c:v>7.7481850000000019E-2</c:v>
                </c:pt>
                <c:pt idx="1332">
                  <c:v>7.7533350000000001E-2</c:v>
                </c:pt>
                <c:pt idx="1333">
                  <c:v>7.7595159999999996E-2</c:v>
                </c:pt>
                <c:pt idx="1334">
                  <c:v>7.7656149999999979E-2</c:v>
                </c:pt>
                <c:pt idx="1335">
                  <c:v>7.7713210000000033E-2</c:v>
                </c:pt>
                <c:pt idx="1336">
                  <c:v>7.7767260000000032E-2</c:v>
                </c:pt>
                <c:pt idx="1337">
                  <c:v>7.7827560000000004E-2</c:v>
                </c:pt>
                <c:pt idx="1338">
                  <c:v>7.7886480000000008E-2</c:v>
                </c:pt>
                <c:pt idx="1339">
                  <c:v>7.7944349999999996E-2</c:v>
                </c:pt>
                <c:pt idx="1340">
                  <c:v>7.7997590000000019E-2</c:v>
                </c:pt>
                <c:pt idx="1341">
                  <c:v>7.8059509999999999E-2</c:v>
                </c:pt>
                <c:pt idx="1342">
                  <c:v>7.8118190000000004E-2</c:v>
                </c:pt>
                <c:pt idx="1343">
                  <c:v>7.8176519999999999E-2</c:v>
                </c:pt>
                <c:pt idx="1344">
                  <c:v>7.8234509999999979E-2</c:v>
                </c:pt>
                <c:pt idx="1345">
                  <c:v>7.829249000000002E-2</c:v>
                </c:pt>
                <c:pt idx="1346">
                  <c:v>7.8350370000000003E-2</c:v>
                </c:pt>
                <c:pt idx="1347">
                  <c:v>7.8406379999999998E-2</c:v>
                </c:pt>
                <c:pt idx="1348">
                  <c:v>7.8465530000000019E-2</c:v>
                </c:pt>
                <c:pt idx="1349">
                  <c:v>7.8523979999999993E-2</c:v>
                </c:pt>
                <c:pt idx="1350">
                  <c:v>7.8581960000000006E-2</c:v>
                </c:pt>
                <c:pt idx="1351">
                  <c:v>7.863995E-2</c:v>
                </c:pt>
                <c:pt idx="1352">
                  <c:v>7.8697359999999994E-2</c:v>
                </c:pt>
                <c:pt idx="1353">
                  <c:v>7.8755800000000001E-2</c:v>
                </c:pt>
                <c:pt idx="1354">
                  <c:v>7.8813100000000011E-2</c:v>
                </c:pt>
                <c:pt idx="1355">
                  <c:v>7.8870389999999999E-2</c:v>
                </c:pt>
                <c:pt idx="1356">
                  <c:v>7.8928369999999998E-2</c:v>
                </c:pt>
                <c:pt idx="1357">
                  <c:v>7.8986240000000013E-2</c:v>
                </c:pt>
                <c:pt idx="1358">
                  <c:v>7.9044349999999999E-2</c:v>
                </c:pt>
                <c:pt idx="1359">
                  <c:v>7.9102560000000016E-2</c:v>
                </c:pt>
                <c:pt idx="1360">
                  <c:v>7.9159859999999999E-2</c:v>
                </c:pt>
                <c:pt idx="1361">
                  <c:v>7.9217730000000014E-2</c:v>
                </c:pt>
                <c:pt idx="1362">
                  <c:v>7.9275709999999999E-2</c:v>
                </c:pt>
                <c:pt idx="1363">
                  <c:v>7.9333580000000015E-2</c:v>
                </c:pt>
                <c:pt idx="1364">
                  <c:v>7.9392150000000009E-2</c:v>
                </c:pt>
                <c:pt idx="1365">
                  <c:v>7.944954999999998E-2</c:v>
                </c:pt>
                <c:pt idx="1366">
                  <c:v>7.9506270000000018E-2</c:v>
                </c:pt>
                <c:pt idx="1367">
                  <c:v>7.9565869999999997E-2</c:v>
                </c:pt>
                <c:pt idx="1368">
                  <c:v>7.9622009999999993E-2</c:v>
                </c:pt>
                <c:pt idx="1369">
                  <c:v>7.9681040000000009E-2</c:v>
                </c:pt>
                <c:pt idx="1370">
                  <c:v>7.973833000000001E-2</c:v>
                </c:pt>
                <c:pt idx="1371">
                  <c:v>7.9795040000000012E-2</c:v>
                </c:pt>
                <c:pt idx="1372">
                  <c:v>7.9854649999999999E-2</c:v>
                </c:pt>
                <c:pt idx="1373">
                  <c:v>7.9912050000000012E-2</c:v>
                </c:pt>
                <c:pt idx="1374">
                  <c:v>7.997062000000002E-2</c:v>
                </c:pt>
                <c:pt idx="1375">
                  <c:v>8.0028030000000014E-2</c:v>
                </c:pt>
                <c:pt idx="1376">
                  <c:v>8.0086360000000023E-2</c:v>
                </c:pt>
                <c:pt idx="1377">
                  <c:v>8.0143769999999989E-2</c:v>
                </c:pt>
                <c:pt idx="1378">
                  <c:v>8.0201640000000005E-2</c:v>
                </c:pt>
                <c:pt idx="1379">
                  <c:v>8.0260090000000006E-2</c:v>
                </c:pt>
                <c:pt idx="1380">
                  <c:v>8.0316219999999994E-2</c:v>
                </c:pt>
                <c:pt idx="1381">
                  <c:v>8.0375250000000009E-2</c:v>
                </c:pt>
                <c:pt idx="1382">
                  <c:v>8.0433119999999997E-2</c:v>
                </c:pt>
                <c:pt idx="1383">
                  <c:v>8.0491220000000002E-2</c:v>
                </c:pt>
                <c:pt idx="1384">
                  <c:v>8.0547930000000004E-2</c:v>
                </c:pt>
                <c:pt idx="1385">
                  <c:v>8.0605230000000014E-2</c:v>
                </c:pt>
                <c:pt idx="1386">
                  <c:v>8.0664830000000021E-2</c:v>
                </c:pt>
                <c:pt idx="1387">
                  <c:v>8.0722700000000022E-2</c:v>
                </c:pt>
                <c:pt idx="1388">
                  <c:v>8.0780570000000024E-2</c:v>
                </c:pt>
                <c:pt idx="1389">
                  <c:v>8.0837980000000004E-2</c:v>
                </c:pt>
                <c:pt idx="1390">
                  <c:v>8.0895970000000039E-2</c:v>
                </c:pt>
                <c:pt idx="1391">
                  <c:v>8.0954420000000041E-2</c:v>
                </c:pt>
                <c:pt idx="1392">
                  <c:v>8.1011940000000005E-2</c:v>
                </c:pt>
                <c:pt idx="1393">
                  <c:v>8.1069930000000012E-2</c:v>
                </c:pt>
                <c:pt idx="1394">
                  <c:v>8.112722E-2</c:v>
                </c:pt>
                <c:pt idx="1395">
                  <c:v>8.1185090000000001E-2</c:v>
                </c:pt>
                <c:pt idx="1396">
                  <c:v>8.1242960000000003E-2</c:v>
                </c:pt>
                <c:pt idx="1397">
                  <c:v>8.1300249999999991E-2</c:v>
                </c:pt>
                <c:pt idx="1398">
                  <c:v>8.1358699999999992E-2</c:v>
                </c:pt>
                <c:pt idx="1399">
                  <c:v>8.1417150000000008E-2</c:v>
                </c:pt>
                <c:pt idx="1400">
                  <c:v>8.1474789999999991E-2</c:v>
                </c:pt>
                <c:pt idx="1401">
                  <c:v>8.1532770000000004E-2</c:v>
                </c:pt>
                <c:pt idx="1402">
                  <c:v>8.159064000000002E-2</c:v>
                </c:pt>
                <c:pt idx="1403">
                  <c:v>8.1649090000000007E-2</c:v>
                </c:pt>
                <c:pt idx="1404">
                  <c:v>8.1706380000000023E-2</c:v>
                </c:pt>
                <c:pt idx="1405">
                  <c:v>8.1764830000000038E-2</c:v>
                </c:pt>
                <c:pt idx="1406">
                  <c:v>8.1822120000000012E-2</c:v>
                </c:pt>
                <c:pt idx="1407">
                  <c:v>8.1878840000000008E-2</c:v>
                </c:pt>
                <c:pt idx="1408">
                  <c:v>8.19381E-2</c:v>
                </c:pt>
                <c:pt idx="1409">
                  <c:v>8.1995390000000029E-2</c:v>
                </c:pt>
                <c:pt idx="1410">
                  <c:v>8.2053719999999997E-2</c:v>
                </c:pt>
                <c:pt idx="1411">
                  <c:v>8.2111129999999977E-2</c:v>
                </c:pt>
                <c:pt idx="1412">
                  <c:v>8.2168999999999992E-2</c:v>
                </c:pt>
                <c:pt idx="1413">
                  <c:v>8.2226870000000035E-2</c:v>
                </c:pt>
                <c:pt idx="1414">
                  <c:v>8.2284739999999995E-2</c:v>
                </c:pt>
                <c:pt idx="1415">
                  <c:v>8.234284E-2</c:v>
                </c:pt>
                <c:pt idx="1416">
                  <c:v>8.2400129999999988E-2</c:v>
                </c:pt>
                <c:pt idx="1417">
                  <c:v>8.2458000000000004E-2</c:v>
                </c:pt>
                <c:pt idx="1418">
                  <c:v>8.2516570000000025E-2</c:v>
                </c:pt>
                <c:pt idx="1419">
                  <c:v>8.2573860000000027E-2</c:v>
                </c:pt>
                <c:pt idx="1420">
                  <c:v>8.2631729999999987E-2</c:v>
                </c:pt>
                <c:pt idx="1421">
                  <c:v>8.2690060000000024E-2</c:v>
                </c:pt>
                <c:pt idx="1422">
                  <c:v>8.2747820000000014E-2</c:v>
                </c:pt>
                <c:pt idx="1423">
                  <c:v>8.2806380000000041E-2</c:v>
                </c:pt>
                <c:pt idx="1424">
                  <c:v>8.2863560000000003E-2</c:v>
                </c:pt>
                <c:pt idx="1425">
                  <c:v>8.2921660000000008E-2</c:v>
                </c:pt>
                <c:pt idx="1426">
                  <c:v>8.297953000000001E-2</c:v>
                </c:pt>
                <c:pt idx="1427">
                  <c:v>8.3037400000000039E-2</c:v>
                </c:pt>
                <c:pt idx="1428">
                  <c:v>8.3095270000000054E-2</c:v>
                </c:pt>
                <c:pt idx="1429">
                  <c:v>8.3152800000000041E-2</c:v>
                </c:pt>
                <c:pt idx="1430">
                  <c:v>8.3210780000000012E-2</c:v>
                </c:pt>
                <c:pt idx="1431">
                  <c:v>8.3268540000000016E-2</c:v>
                </c:pt>
                <c:pt idx="1432">
                  <c:v>8.3325250000000017E-2</c:v>
                </c:pt>
                <c:pt idx="1433">
                  <c:v>8.3384390000000017E-2</c:v>
                </c:pt>
                <c:pt idx="1434">
                  <c:v>8.3442260000000004E-2</c:v>
                </c:pt>
                <c:pt idx="1435">
                  <c:v>8.3500710000000006E-2</c:v>
                </c:pt>
                <c:pt idx="1436">
                  <c:v>8.3557770000000031E-2</c:v>
                </c:pt>
                <c:pt idx="1437">
                  <c:v>8.3615640000000019E-2</c:v>
                </c:pt>
                <c:pt idx="1438">
                  <c:v>8.367363000000004E-2</c:v>
                </c:pt>
                <c:pt idx="1439">
                  <c:v>8.3732080000000014E-2</c:v>
                </c:pt>
                <c:pt idx="1440">
                  <c:v>8.3788209999999988E-2</c:v>
                </c:pt>
                <c:pt idx="1441">
                  <c:v>8.3847240000000017E-2</c:v>
                </c:pt>
                <c:pt idx="1442">
                  <c:v>8.3905110000000005E-2</c:v>
                </c:pt>
                <c:pt idx="1443">
                  <c:v>8.396310000000004E-2</c:v>
                </c:pt>
                <c:pt idx="1444">
                  <c:v>8.4020970000000028E-2</c:v>
                </c:pt>
                <c:pt idx="1445">
                  <c:v>8.4078840000000016E-2</c:v>
                </c:pt>
                <c:pt idx="1446">
                  <c:v>8.4136710000000003E-2</c:v>
                </c:pt>
                <c:pt idx="1447">
                  <c:v>8.4194580000000019E-2</c:v>
                </c:pt>
                <c:pt idx="1448">
                  <c:v>8.4252560000000018E-2</c:v>
                </c:pt>
                <c:pt idx="1449">
                  <c:v>8.4310430000000006E-2</c:v>
                </c:pt>
                <c:pt idx="1450">
                  <c:v>8.4368300000000021E-2</c:v>
                </c:pt>
                <c:pt idx="1451">
                  <c:v>8.4426180000000003E-2</c:v>
                </c:pt>
                <c:pt idx="1452">
                  <c:v>8.4484160000000003E-2</c:v>
                </c:pt>
                <c:pt idx="1453">
                  <c:v>8.4542030000000004E-2</c:v>
                </c:pt>
                <c:pt idx="1454">
                  <c:v>8.459990000000002E-2</c:v>
                </c:pt>
                <c:pt idx="1455">
                  <c:v>8.4657190000000021E-2</c:v>
                </c:pt>
                <c:pt idx="1456">
                  <c:v>8.4715060000000023E-2</c:v>
                </c:pt>
                <c:pt idx="1457">
                  <c:v>8.4773050000000003E-2</c:v>
                </c:pt>
                <c:pt idx="1458">
                  <c:v>8.4831500000000018E-2</c:v>
                </c:pt>
                <c:pt idx="1459">
                  <c:v>8.4889250000000027E-2</c:v>
                </c:pt>
                <c:pt idx="1460">
                  <c:v>8.4947240000000007E-2</c:v>
                </c:pt>
                <c:pt idx="1461">
                  <c:v>8.5004530000000036E-2</c:v>
                </c:pt>
                <c:pt idx="1462">
                  <c:v>8.5061940000000016E-2</c:v>
                </c:pt>
                <c:pt idx="1463">
                  <c:v>8.511993000000001E-2</c:v>
                </c:pt>
                <c:pt idx="1464">
                  <c:v>8.5177910000000023E-2</c:v>
                </c:pt>
                <c:pt idx="1465">
                  <c:v>8.5236940000000011E-2</c:v>
                </c:pt>
                <c:pt idx="1466">
                  <c:v>8.529423000000004E-2</c:v>
                </c:pt>
                <c:pt idx="1467">
                  <c:v>8.53521E-2</c:v>
                </c:pt>
                <c:pt idx="1468">
                  <c:v>8.5409390000000002E-2</c:v>
                </c:pt>
                <c:pt idx="1469">
                  <c:v>8.5467840000000017E-2</c:v>
                </c:pt>
                <c:pt idx="1470">
                  <c:v>8.5525830000000053E-2</c:v>
                </c:pt>
                <c:pt idx="1471">
                  <c:v>8.5583700000000026E-2</c:v>
                </c:pt>
                <c:pt idx="1472">
                  <c:v>8.5631850000000037E-2</c:v>
                </c:pt>
                <c:pt idx="1473">
                  <c:v>8.569087000000003E-2</c:v>
                </c:pt>
                <c:pt idx="1474">
                  <c:v>8.5753370000000037E-2</c:v>
                </c:pt>
                <c:pt idx="1475">
                  <c:v>8.5876750000000002E-2</c:v>
                </c:pt>
                <c:pt idx="1476">
                  <c:v>8.5923170000000021E-2</c:v>
                </c:pt>
                <c:pt idx="1477">
                  <c:v>8.5985780000000012E-2</c:v>
                </c:pt>
                <c:pt idx="1478">
                  <c:v>8.6045040000000017E-2</c:v>
                </c:pt>
                <c:pt idx="1479">
                  <c:v>8.6104070000000019E-2</c:v>
                </c:pt>
                <c:pt idx="1480">
                  <c:v>8.6158470000000015E-2</c:v>
                </c:pt>
                <c:pt idx="1481">
                  <c:v>8.6219929999999986E-2</c:v>
                </c:pt>
                <c:pt idx="1482">
                  <c:v>8.627317000000001E-2</c:v>
                </c:pt>
                <c:pt idx="1483">
                  <c:v>8.6335670000000003E-2</c:v>
                </c:pt>
                <c:pt idx="1484">
                  <c:v>8.6393540000000005E-2</c:v>
                </c:pt>
                <c:pt idx="1485">
                  <c:v>8.6448169999999991E-2</c:v>
                </c:pt>
                <c:pt idx="1486">
                  <c:v>8.6509510000000026E-2</c:v>
                </c:pt>
                <c:pt idx="1487">
                  <c:v>8.6567380000000055E-2</c:v>
                </c:pt>
                <c:pt idx="1488">
                  <c:v>8.6625250000000015E-2</c:v>
                </c:pt>
                <c:pt idx="1489">
                  <c:v>8.6680800000000002E-2</c:v>
                </c:pt>
                <c:pt idx="1490">
                  <c:v>8.6740990000000004E-2</c:v>
                </c:pt>
                <c:pt idx="1491">
                  <c:v>8.6797700000000005E-2</c:v>
                </c:pt>
                <c:pt idx="1492">
                  <c:v>8.6857080000000003E-2</c:v>
                </c:pt>
                <c:pt idx="1493">
                  <c:v>8.6909619999999993E-2</c:v>
                </c:pt>
                <c:pt idx="1494">
                  <c:v>8.6971079999999992E-2</c:v>
                </c:pt>
                <c:pt idx="1495">
                  <c:v>8.7029990000000015E-2</c:v>
                </c:pt>
                <c:pt idx="1496">
                  <c:v>8.7087400000000009E-2</c:v>
                </c:pt>
                <c:pt idx="1497">
                  <c:v>8.7146430000000011E-2</c:v>
                </c:pt>
                <c:pt idx="1498">
                  <c:v>8.7199090000000007E-2</c:v>
                </c:pt>
                <c:pt idx="1499">
                  <c:v>8.7260670000000026E-2</c:v>
                </c:pt>
                <c:pt idx="1500">
                  <c:v>8.7319689999999991E-2</c:v>
                </c:pt>
                <c:pt idx="1501">
                  <c:v>8.7372929999999988E-2</c:v>
                </c:pt>
                <c:pt idx="1502">
                  <c:v>8.7434860000000017E-2</c:v>
                </c:pt>
                <c:pt idx="1503">
                  <c:v>8.7493299999999996E-2</c:v>
                </c:pt>
                <c:pt idx="1504">
                  <c:v>8.7549440000000006E-2</c:v>
                </c:pt>
                <c:pt idx="1505">
                  <c:v>8.7609740000000005E-2</c:v>
                </c:pt>
                <c:pt idx="1506">
                  <c:v>8.7663680000000008E-2</c:v>
                </c:pt>
                <c:pt idx="1507">
                  <c:v>8.7723860000000015E-2</c:v>
                </c:pt>
                <c:pt idx="1508">
                  <c:v>8.7778950000000022E-2</c:v>
                </c:pt>
                <c:pt idx="1509">
                  <c:v>8.7839830000000022E-2</c:v>
                </c:pt>
                <c:pt idx="1510">
                  <c:v>8.7898170000000025E-2</c:v>
                </c:pt>
                <c:pt idx="1511">
                  <c:v>8.7952100000000005E-2</c:v>
                </c:pt>
                <c:pt idx="1512">
                  <c:v>8.8011130000000007E-2</c:v>
                </c:pt>
                <c:pt idx="1513">
                  <c:v>8.8072470000000014E-2</c:v>
                </c:pt>
                <c:pt idx="1514">
                  <c:v>8.8111820000000021E-2</c:v>
                </c:pt>
                <c:pt idx="1515">
                  <c:v>8.8187630000000003E-2</c:v>
                </c:pt>
                <c:pt idx="1516">
                  <c:v>8.8246430000000015E-2</c:v>
                </c:pt>
                <c:pt idx="1517">
                  <c:v>8.8297120000000021E-2</c:v>
                </c:pt>
                <c:pt idx="1518">
                  <c:v>8.8361360000000028E-2</c:v>
                </c:pt>
                <c:pt idx="1519">
                  <c:v>8.8419000000000011E-2</c:v>
                </c:pt>
                <c:pt idx="1520">
                  <c:v>8.8476870000000055E-2</c:v>
                </c:pt>
                <c:pt idx="1521">
                  <c:v>8.8534160000000042E-2</c:v>
                </c:pt>
                <c:pt idx="1522">
                  <c:v>8.859238000000004E-2</c:v>
                </c:pt>
                <c:pt idx="1523">
                  <c:v>8.8650600000000038E-2</c:v>
                </c:pt>
                <c:pt idx="1524">
                  <c:v>8.8704650000000038E-2</c:v>
                </c:pt>
                <c:pt idx="1525">
                  <c:v>8.8766920000000055E-2</c:v>
                </c:pt>
                <c:pt idx="1526">
                  <c:v>8.8822470000000028E-2</c:v>
                </c:pt>
                <c:pt idx="1527">
                  <c:v>8.8881850000000026E-2</c:v>
                </c:pt>
                <c:pt idx="1528">
                  <c:v>8.8940060000000015E-2</c:v>
                </c:pt>
                <c:pt idx="1529">
                  <c:v>8.8996550000000035E-2</c:v>
                </c:pt>
                <c:pt idx="1530">
                  <c:v>8.9055230000000055E-2</c:v>
                </c:pt>
                <c:pt idx="1531">
                  <c:v>8.9113330000000004E-2</c:v>
                </c:pt>
                <c:pt idx="1532">
                  <c:v>8.9171430000000024E-2</c:v>
                </c:pt>
                <c:pt idx="1533">
                  <c:v>8.9228260000000018E-2</c:v>
                </c:pt>
                <c:pt idx="1534">
                  <c:v>8.9287170000000041E-2</c:v>
                </c:pt>
                <c:pt idx="1535">
                  <c:v>8.9342259999999993E-2</c:v>
                </c:pt>
                <c:pt idx="1536">
                  <c:v>8.9403140000000006E-2</c:v>
                </c:pt>
                <c:pt idx="1537">
                  <c:v>8.9459970000000014E-2</c:v>
                </c:pt>
                <c:pt idx="1538">
                  <c:v>8.9518420000000015E-2</c:v>
                </c:pt>
                <c:pt idx="1539">
                  <c:v>8.9575020000000033E-2</c:v>
                </c:pt>
                <c:pt idx="1540">
                  <c:v>8.9632890000000021E-2</c:v>
                </c:pt>
                <c:pt idx="1541">
                  <c:v>8.9690870000000034E-2</c:v>
                </c:pt>
                <c:pt idx="1542">
                  <c:v>8.9749440000000014E-2</c:v>
                </c:pt>
                <c:pt idx="1543">
                  <c:v>8.9806730000000001E-2</c:v>
                </c:pt>
                <c:pt idx="1544">
                  <c:v>8.9862290000000011E-2</c:v>
                </c:pt>
                <c:pt idx="1545">
                  <c:v>8.9922470000000018E-2</c:v>
                </c:pt>
                <c:pt idx="1546">
                  <c:v>8.998034000000002E-2</c:v>
                </c:pt>
                <c:pt idx="1547">
                  <c:v>9.0039250000000001E-2</c:v>
                </c:pt>
                <c:pt idx="1548">
                  <c:v>9.0097010000000005E-2</c:v>
                </c:pt>
                <c:pt idx="1549">
                  <c:v>9.015256000000002E-2</c:v>
                </c:pt>
                <c:pt idx="1550">
                  <c:v>9.0212870000000001E-2</c:v>
                </c:pt>
                <c:pt idx="1551">
                  <c:v>9.027027E-2</c:v>
                </c:pt>
                <c:pt idx="1552">
                  <c:v>9.0327220000000014E-2</c:v>
                </c:pt>
                <c:pt idx="1553">
                  <c:v>9.0386479999999991E-2</c:v>
                </c:pt>
                <c:pt idx="1554">
                  <c:v>9.0444350000000007E-2</c:v>
                </c:pt>
                <c:pt idx="1555">
                  <c:v>9.0501750000000006E-2</c:v>
                </c:pt>
                <c:pt idx="1556">
                  <c:v>9.055847000000003E-2</c:v>
                </c:pt>
                <c:pt idx="1557">
                  <c:v>9.0618070000000023E-2</c:v>
                </c:pt>
                <c:pt idx="1558">
                  <c:v>9.0674210000000005E-2</c:v>
                </c:pt>
                <c:pt idx="1559">
                  <c:v>9.0732770000000004E-2</c:v>
                </c:pt>
                <c:pt idx="1560">
                  <c:v>9.079180000000002E-2</c:v>
                </c:pt>
                <c:pt idx="1561">
                  <c:v>9.084805E-2</c:v>
                </c:pt>
                <c:pt idx="1562">
                  <c:v>9.0907080000000001E-2</c:v>
                </c:pt>
                <c:pt idx="1563">
                  <c:v>9.0965180000000007E-2</c:v>
                </c:pt>
                <c:pt idx="1564">
                  <c:v>9.1023050000000022E-2</c:v>
                </c:pt>
                <c:pt idx="1565">
                  <c:v>9.108150000000001E-2</c:v>
                </c:pt>
                <c:pt idx="1566">
                  <c:v>9.1138789999999997E-2</c:v>
                </c:pt>
                <c:pt idx="1567">
                  <c:v>9.1194460000000033E-2</c:v>
                </c:pt>
                <c:pt idx="1568">
                  <c:v>9.1254180000000004E-2</c:v>
                </c:pt>
                <c:pt idx="1569">
                  <c:v>9.13109E-2</c:v>
                </c:pt>
                <c:pt idx="1570">
                  <c:v>9.1370500000000007E-2</c:v>
                </c:pt>
                <c:pt idx="1571">
                  <c:v>9.1427800000000017E-2</c:v>
                </c:pt>
                <c:pt idx="1572">
                  <c:v>9.1486589999999993E-2</c:v>
                </c:pt>
                <c:pt idx="1573">
                  <c:v>9.1544460000000022E-2</c:v>
                </c:pt>
                <c:pt idx="1574">
                  <c:v>9.160175000000001E-2</c:v>
                </c:pt>
                <c:pt idx="1575">
                  <c:v>9.1659620000000011E-2</c:v>
                </c:pt>
                <c:pt idx="1576">
                  <c:v>9.171807000000004E-2</c:v>
                </c:pt>
                <c:pt idx="1577">
                  <c:v>9.1775940000000014E-2</c:v>
                </c:pt>
                <c:pt idx="1578">
                  <c:v>9.1833930000000022E-2</c:v>
                </c:pt>
                <c:pt idx="1579">
                  <c:v>9.189122000000001E-2</c:v>
                </c:pt>
                <c:pt idx="1580">
                  <c:v>9.1949670000000011E-2</c:v>
                </c:pt>
                <c:pt idx="1581">
                  <c:v>9.2002910000000007E-2</c:v>
                </c:pt>
                <c:pt idx="1582">
                  <c:v>9.2064950000000007E-2</c:v>
                </c:pt>
                <c:pt idx="1583">
                  <c:v>9.2122239999999994E-2</c:v>
                </c:pt>
                <c:pt idx="1584">
                  <c:v>9.2180689999999996E-2</c:v>
                </c:pt>
                <c:pt idx="1585">
                  <c:v>9.2238209999999987E-2</c:v>
                </c:pt>
                <c:pt idx="1586">
                  <c:v>9.2296080000000003E-2</c:v>
                </c:pt>
                <c:pt idx="1587">
                  <c:v>9.235394999999999E-2</c:v>
                </c:pt>
                <c:pt idx="1588">
                  <c:v>9.240719E-2</c:v>
                </c:pt>
                <c:pt idx="1589">
                  <c:v>9.2467029999999992E-2</c:v>
                </c:pt>
                <c:pt idx="1590">
                  <c:v>9.2524210000000023E-2</c:v>
                </c:pt>
                <c:pt idx="1591">
                  <c:v>9.2585550000000003E-2</c:v>
                </c:pt>
                <c:pt idx="1592">
                  <c:v>9.2644000000000018E-2</c:v>
                </c:pt>
                <c:pt idx="1593">
                  <c:v>9.2701410000000012E-2</c:v>
                </c:pt>
                <c:pt idx="1594">
                  <c:v>9.2758810000000025E-2</c:v>
                </c:pt>
                <c:pt idx="1595">
                  <c:v>9.2817260000000013E-2</c:v>
                </c:pt>
                <c:pt idx="1596">
                  <c:v>9.287455E-2</c:v>
                </c:pt>
                <c:pt idx="1597">
                  <c:v>9.293266E-2</c:v>
                </c:pt>
                <c:pt idx="1598">
                  <c:v>9.2990640000000027E-2</c:v>
                </c:pt>
                <c:pt idx="1599">
                  <c:v>9.3047930000000015E-2</c:v>
                </c:pt>
                <c:pt idx="1600">
                  <c:v>9.3107080000000023E-2</c:v>
                </c:pt>
                <c:pt idx="1601">
                  <c:v>9.3162870000000036E-2</c:v>
                </c:pt>
                <c:pt idx="1602">
                  <c:v>9.3221890000000029E-2</c:v>
                </c:pt>
                <c:pt idx="1603">
                  <c:v>9.3280340000000017E-2</c:v>
                </c:pt>
                <c:pt idx="1604">
                  <c:v>9.3337630000000005E-2</c:v>
                </c:pt>
                <c:pt idx="1605">
                  <c:v>9.3396310000000038E-2</c:v>
                </c:pt>
                <c:pt idx="1606">
                  <c:v>9.3453720000000004E-2</c:v>
                </c:pt>
                <c:pt idx="1607">
                  <c:v>9.3510430000000019E-2</c:v>
                </c:pt>
                <c:pt idx="1608">
                  <c:v>9.3570040000000021E-2</c:v>
                </c:pt>
                <c:pt idx="1609">
                  <c:v>9.3626750000000036E-2</c:v>
                </c:pt>
                <c:pt idx="1610">
                  <c:v>9.3684620000000024E-2</c:v>
                </c:pt>
                <c:pt idx="1611">
                  <c:v>9.3743070000000026E-2</c:v>
                </c:pt>
                <c:pt idx="1612">
                  <c:v>9.3801180000000026E-2</c:v>
                </c:pt>
                <c:pt idx="1613">
                  <c:v>9.3858580000000039E-2</c:v>
                </c:pt>
                <c:pt idx="1614">
                  <c:v>9.3916450000000054E-2</c:v>
                </c:pt>
                <c:pt idx="1615">
                  <c:v>9.3974320000000028E-2</c:v>
                </c:pt>
                <c:pt idx="1616">
                  <c:v>9.4032190000000015E-2</c:v>
                </c:pt>
                <c:pt idx="1617">
                  <c:v>9.4090180000000023E-2</c:v>
                </c:pt>
                <c:pt idx="1618">
                  <c:v>9.4148050000000025E-2</c:v>
                </c:pt>
                <c:pt idx="1619">
                  <c:v>9.420592000000004E-2</c:v>
                </c:pt>
                <c:pt idx="1620">
                  <c:v>9.426379E-2</c:v>
                </c:pt>
                <c:pt idx="1621">
                  <c:v>9.4322010000000026E-2</c:v>
                </c:pt>
                <c:pt idx="1622">
                  <c:v>9.4378140000000027E-2</c:v>
                </c:pt>
                <c:pt idx="1623">
                  <c:v>9.4436590000000015E-2</c:v>
                </c:pt>
                <c:pt idx="1624">
                  <c:v>9.4495040000000016E-2</c:v>
                </c:pt>
                <c:pt idx="1625">
                  <c:v>9.4553490000000032E-2</c:v>
                </c:pt>
                <c:pt idx="1626">
                  <c:v>9.4610900000000039E-2</c:v>
                </c:pt>
                <c:pt idx="1627">
                  <c:v>9.4669350000000055E-2</c:v>
                </c:pt>
                <c:pt idx="1628">
                  <c:v>9.4727220000000015E-2</c:v>
                </c:pt>
                <c:pt idx="1629">
                  <c:v>9.478474000000002E-2</c:v>
                </c:pt>
                <c:pt idx="1630">
                  <c:v>9.4842610000000008E-2</c:v>
                </c:pt>
                <c:pt idx="1631">
                  <c:v>9.4900020000000015E-2</c:v>
                </c:pt>
                <c:pt idx="1632">
                  <c:v>9.4958470000000017E-2</c:v>
                </c:pt>
                <c:pt idx="1633">
                  <c:v>9.5015760000000005E-2</c:v>
                </c:pt>
                <c:pt idx="1634">
                  <c:v>9.5073629999999992E-2</c:v>
                </c:pt>
                <c:pt idx="1635">
                  <c:v>9.5132190000000005E-2</c:v>
                </c:pt>
                <c:pt idx="1636">
                  <c:v>9.5189600000000027E-2</c:v>
                </c:pt>
                <c:pt idx="1637">
                  <c:v>9.5247470000000001E-2</c:v>
                </c:pt>
                <c:pt idx="1638">
                  <c:v>9.5305340000000016E-2</c:v>
                </c:pt>
                <c:pt idx="1639">
                  <c:v>9.536320999999999E-2</c:v>
                </c:pt>
                <c:pt idx="1640">
                  <c:v>9.5421080000000005E-2</c:v>
                </c:pt>
                <c:pt idx="1641">
                  <c:v>9.5477800000000002E-2</c:v>
                </c:pt>
                <c:pt idx="1642">
                  <c:v>9.5536360000000042E-2</c:v>
                </c:pt>
                <c:pt idx="1643">
                  <c:v>9.559481000000003E-2</c:v>
                </c:pt>
                <c:pt idx="1644">
                  <c:v>9.5652680000000004E-2</c:v>
                </c:pt>
                <c:pt idx="1645">
                  <c:v>9.5711129999999991E-2</c:v>
                </c:pt>
                <c:pt idx="1646">
                  <c:v>9.5767960000000041E-2</c:v>
                </c:pt>
                <c:pt idx="1647">
                  <c:v>9.5825830000000028E-2</c:v>
                </c:pt>
                <c:pt idx="1648">
                  <c:v>9.5884280000000002E-2</c:v>
                </c:pt>
                <c:pt idx="1649">
                  <c:v>9.5941570000000004E-2</c:v>
                </c:pt>
                <c:pt idx="1650">
                  <c:v>9.6000709999999989E-2</c:v>
                </c:pt>
                <c:pt idx="1651">
                  <c:v>9.6056850000000055E-2</c:v>
                </c:pt>
                <c:pt idx="1652">
                  <c:v>9.6115300000000015E-2</c:v>
                </c:pt>
                <c:pt idx="1653">
                  <c:v>9.6173169999999988E-2</c:v>
                </c:pt>
                <c:pt idx="1654">
                  <c:v>9.6231270000000008E-2</c:v>
                </c:pt>
                <c:pt idx="1655">
                  <c:v>9.6289139999999995E-2</c:v>
                </c:pt>
                <c:pt idx="1656">
                  <c:v>9.6347119999999994E-2</c:v>
                </c:pt>
                <c:pt idx="1657">
                  <c:v>9.6405570000000024E-2</c:v>
                </c:pt>
                <c:pt idx="1658">
                  <c:v>9.6462870000000006E-2</c:v>
                </c:pt>
                <c:pt idx="1659">
                  <c:v>9.6520160000000021E-2</c:v>
                </c:pt>
                <c:pt idx="1660">
                  <c:v>9.6578030000000023E-2</c:v>
                </c:pt>
                <c:pt idx="1661">
                  <c:v>9.6636010000000022E-2</c:v>
                </c:pt>
                <c:pt idx="1662">
                  <c:v>9.6694230000000006E-2</c:v>
                </c:pt>
                <c:pt idx="1663">
                  <c:v>9.6751640000000014E-2</c:v>
                </c:pt>
                <c:pt idx="1664">
                  <c:v>9.6809510000000001E-2</c:v>
                </c:pt>
                <c:pt idx="1665">
                  <c:v>9.6867380000000017E-2</c:v>
                </c:pt>
                <c:pt idx="1666">
                  <c:v>9.6925370000000038E-2</c:v>
                </c:pt>
                <c:pt idx="1667">
                  <c:v>9.6983239999999984E-2</c:v>
                </c:pt>
                <c:pt idx="1668">
                  <c:v>9.7041109999999986E-2</c:v>
                </c:pt>
                <c:pt idx="1669">
                  <c:v>9.7098980000000001E-2</c:v>
                </c:pt>
                <c:pt idx="1670">
                  <c:v>9.7156850000000017E-2</c:v>
                </c:pt>
                <c:pt idx="1671">
                  <c:v>9.7214950000000022E-2</c:v>
                </c:pt>
                <c:pt idx="1672">
                  <c:v>9.7272360000000002E-2</c:v>
                </c:pt>
                <c:pt idx="1673">
                  <c:v>9.7330689999999997E-2</c:v>
                </c:pt>
                <c:pt idx="1674">
                  <c:v>9.7388439999999993E-2</c:v>
                </c:pt>
                <c:pt idx="1675">
                  <c:v>9.7446310000000008E-2</c:v>
                </c:pt>
                <c:pt idx="1676">
                  <c:v>9.7504180000000024E-2</c:v>
                </c:pt>
                <c:pt idx="1677">
                  <c:v>9.7562050000000025E-2</c:v>
                </c:pt>
                <c:pt idx="1678">
                  <c:v>9.7619930000000021E-2</c:v>
                </c:pt>
                <c:pt idx="1679">
                  <c:v>9.7677910000000007E-2</c:v>
                </c:pt>
                <c:pt idx="1680">
                  <c:v>9.7735550000000004E-2</c:v>
                </c:pt>
                <c:pt idx="1681">
                  <c:v>9.779400000000002E-2</c:v>
                </c:pt>
                <c:pt idx="1682">
                  <c:v>9.7852450000000021E-2</c:v>
                </c:pt>
                <c:pt idx="1683">
                  <c:v>9.7909160000000009E-2</c:v>
                </c:pt>
                <c:pt idx="1684">
                  <c:v>9.7965870000000038E-2</c:v>
                </c:pt>
                <c:pt idx="1685">
                  <c:v>9.8023860000000032E-2</c:v>
                </c:pt>
                <c:pt idx="1686">
                  <c:v>9.8083470000000006E-2</c:v>
                </c:pt>
                <c:pt idx="1687">
                  <c:v>9.8140870000000019E-2</c:v>
                </c:pt>
                <c:pt idx="1688">
                  <c:v>9.819874000000002E-2</c:v>
                </c:pt>
                <c:pt idx="1689">
                  <c:v>9.8256730000000014E-2</c:v>
                </c:pt>
                <c:pt idx="1690">
                  <c:v>9.8314020000000016E-2</c:v>
                </c:pt>
                <c:pt idx="1691">
                  <c:v>9.8372470000000004E-2</c:v>
                </c:pt>
                <c:pt idx="1692">
                  <c:v>9.8429760000000019E-2</c:v>
                </c:pt>
                <c:pt idx="1693">
                  <c:v>9.8487750000000027E-2</c:v>
                </c:pt>
                <c:pt idx="1694">
                  <c:v>9.8545850000000032E-2</c:v>
                </c:pt>
                <c:pt idx="1695">
                  <c:v>9.8603720000000006E-2</c:v>
                </c:pt>
                <c:pt idx="1696">
                  <c:v>9.8661710000000014E-2</c:v>
                </c:pt>
                <c:pt idx="1697">
                  <c:v>9.8719460000000023E-2</c:v>
                </c:pt>
                <c:pt idx="1698">
                  <c:v>9.8776640000000041E-2</c:v>
                </c:pt>
                <c:pt idx="1699">
                  <c:v>9.883543000000003E-2</c:v>
                </c:pt>
                <c:pt idx="1700">
                  <c:v>9.8893300000000017E-2</c:v>
                </c:pt>
                <c:pt idx="1701">
                  <c:v>9.8951290000000025E-2</c:v>
                </c:pt>
                <c:pt idx="1702">
                  <c:v>9.900916000000004E-2</c:v>
                </c:pt>
                <c:pt idx="1703">
                  <c:v>9.9065990000000034E-2</c:v>
                </c:pt>
                <c:pt idx="1704">
                  <c:v>9.9125020000000022E-2</c:v>
                </c:pt>
                <c:pt idx="1705">
                  <c:v>9.9182190000000003E-2</c:v>
                </c:pt>
                <c:pt idx="1706">
                  <c:v>9.9240180000000011E-2</c:v>
                </c:pt>
                <c:pt idx="1707">
                  <c:v>9.929874000000001E-2</c:v>
                </c:pt>
                <c:pt idx="1708">
                  <c:v>9.9355920000000028E-2</c:v>
                </c:pt>
                <c:pt idx="1709">
                  <c:v>9.9414490000000022E-2</c:v>
                </c:pt>
                <c:pt idx="1710">
                  <c:v>9.9471660000000003E-2</c:v>
                </c:pt>
                <c:pt idx="1711">
                  <c:v>9.9529650000000039E-2</c:v>
                </c:pt>
                <c:pt idx="1712">
                  <c:v>9.9586360000000054E-2</c:v>
                </c:pt>
                <c:pt idx="1713">
                  <c:v>9.9645970000000028E-2</c:v>
                </c:pt>
                <c:pt idx="1714">
                  <c:v>9.9703370000000055E-2</c:v>
                </c:pt>
                <c:pt idx="1715">
                  <c:v>9.9761360000000035E-2</c:v>
                </c:pt>
                <c:pt idx="1716">
                  <c:v>9.9819930000000001E-2</c:v>
                </c:pt>
                <c:pt idx="1717">
                  <c:v>9.9876640000000017E-2</c:v>
                </c:pt>
                <c:pt idx="1718">
                  <c:v>9.9934510000000018E-2</c:v>
                </c:pt>
                <c:pt idx="1719">
                  <c:v>9.9991340000000026E-2</c:v>
                </c:pt>
                <c:pt idx="1720">
                  <c:v>0.10004932</c:v>
                </c:pt>
                <c:pt idx="1721">
                  <c:v>0.10010835</c:v>
                </c:pt>
                <c:pt idx="1722">
                  <c:v>0.10016622000000003</c:v>
                </c:pt>
                <c:pt idx="1723">
                  <c:v>0.10022467000000003</c:v>
                </c:pt>
                <c:pt idx="1724">
                  <c:v>0.10028196</c:v>
                </c:pt>
                <c:pt idx="1725">
                  <c:v>0.10033948999999999</c:v>
                </c:pt>
                <c:pt idx="1726">
                  <c:v>0.10039735999999999</c:v>
                </c:pt>
                <c:pt idx="1727">
                  <c:v>0.10045523000000002</c:v>
                </c:pt>
                <c:pt idx="1728">
                  <c:v>0.10051367999999999</c:v>
                </c:pt>
                <c:pt idx="1729">
                  <c:v>0.10057155000000001</c:v>
                </c:pt>
                <c:pt idx="1730">
                  <c:v>0.10062942000000001</c:v>
                </c:pt>
                <c:pt idx="1731">
                  <c:v>0.10068729</c:v>
                </c:pt>
                <c:pt idx="1732">
                  <c:v>0.10074469000000001</c:v>
                </c:pt>
                <c:pt idx="1733">
                  <c:v>0.10080268000000002</c:v>
                </c:pt>
                <c:pt idx="1734">
                  <c:v>0.10086078000000001</c:v>
                </c:pt>
                <c:pt idx="1735">
                  <c:v>0.10091865</c:v>
                </c:pt>
                <c:pt idx="1736">
                  <c:v>0.1009771</c:v>
                </c:pt>
                <c:pt idx="1737">
                  <c:v>0.10103381</c:v>
                </c:pt>
                <c:pt idx="1738">
                  <c:v>0.10109168000000002</c:v>
                </c:pt>
                <c:pt idx="1739">
                  <c:v>0.10114955</c:v>
                </c:pt>
                <c:pt idx="1740">
                  <c:v>0.10120800000000002</c:v>
                </c:pt>
                <c:pt idx="1741">
                  <c:v>0.10126541000000001</c:v>
                </c:pt>
                <c:pt idx="1742">
                  <c:v>0.10132236</c:v>
                </c:pt>
                <c:pt idx="1743">
                  <c:v>0.10138185</c:v>
                </c:pt>
                <c:pt idx="1744">
                  <c:v>0.10143972000000001</c:v>
                </c:pt>
                <c:pt idx="1745">
                  <c:v>0.10149701</c:v>
                </c:pt>
                <c:pt idx="1746">
                  <c:v>0.10155557000000001</c:v>
                </c:pt>
                <c:pt idx="1747">
                  <c:v>0.10161170999999999</c:v>
                </c:pt>
                <c:pt idx="1748">
                  <c:v>0.10167131</c:v>
                </c:pt>
                <c:pt idx="1749">
                  <c:v>0.10172871999999999</c:v>
                </c:pt>
                <c:pt idx="1750">
                  <c:v>0.10178717000000001</c:v>
                </c:pt>
                <c:pt idx="1751">
                  <c:v>0.10184342</c:v>
                </c:pt>
                <c:pt idx="1752">
                  <c:v>0.10190245000000002</c:v>
                </c:pt>
                <c:pt idx="1753">
                  <c:v>0.10196031999999998</c:v>
                </c:pt>
                <c:pt idx="1754">
                  <c:v>0.10201830000000001</c:v>
                </c:pt>
                <c:pt idx="1755">
                  <c:v>0.10207571000000001</c:v>
                </c:pt>
                <c:pt idx="1756">
                  <c:v>0.10213416000000002</c:v>
                </c:pt>
                <c:pt idx="1757">
                  <c:v>0.10219168000000001</c:v>
                </c:pt>
                <c:pt idx="1758">
                  <c:v>0.10225025000000001</c:v>
                </c:pt>
                <c:pt idx="1759">
                  <c:v>0.10230765999999998</c:v>
                </c:pt>
                <c:pt idx="1760">
                  <c:v>0.10236553000000001</c:v>
                </c:pt>
                <c:pt idx="1761">
                  <c:v>0.10242340000000001</c:v>
                </c:pt>
                <c:pt idx="1762">
                  <c:v>0.10248138</c:v>
                </c:pt>
                <c:pt idx="1763">
                  <c:v>0.10253925000000001</c:v>
                </c:pt>
                <c:pt idx="1764">
                  <c:v>0.10259736</c:v>
                </c:pt>
                <c:pt idx="1765">
                  <c:v>0.10265465000000001</c:v>
                </c:pt>
                <c:pt idx="1766">
                  <c:v>0.10271252000000002</c:v>
                </c:pt>
                <c:pt idx="1767">
                  <c:v>0.10277039</c:v>
                </c:pt>
                <c:pt idx="1768">
                  <c:v>0.10282768</c:v>
                </c:pt>
                <c:pt idx="1769">
                  <c:v>0.10288613000000002</c:v>
                </c:pt>
                <c:pt idx="1770">
                  <c:v>0.10294457999999999</c:v>
                </c:pt>
                <c:pt idx="1771">
                  <c:v>0.10300199</c:v>
                </c:pt>
                <c:pt idx="1772">
                  <c:v>0.10305997</c:v>
                </c:pt>
                <c:pt idx="1773">
                  <c:v>0.10311784</c:v>
                </c:pt>
                <c:pt idx="1774">
                  <c:v>0.10317629000000002</c:v>
                </c:pt>
                <c:pt idx="1775">
                  <c:v>0.10323358000000003</c:v>
                </c:pt>
                <c:pt idx="1776">
                  <c:v>0.10329041000000001</c:v>
                </c:pt>
                <c:pt idx="1777">
                  <c:v>0.10334944</c:v>
                </c:pt>
                <c:pt idx="1778">
                  <c:v>0.10340673000000002</c:v>
                </c:pt>
                <c:pt idx="1779">
                  <c:v>0.10346344000000002</c:v>
                </c:pt>
                <c:pt idx="1780">
                  <c:v>0.10352259000000001</c:v>
                </c:pt>
                <c:pt idx="1781">
                  <c:v>0.10358057000000001</c:v>
                </c:pt>
                <c:pt idx="1782">
                  <c:v>0.10363844000000001</c:v>
                </c:pt>
                <c:pt idx="1783">
                  <c:v>0.10369643000000003</c:v>
                </c:pt>
                <c:pt idx="1784">
                  <c:v>0.10375384000000001</c:v>
                </c:pt>
                <c:pt idx="1785">
                  <c:v>0.10381229</c:v>
                </c:pt>
                <c:pt idx="1786">
                  <c:v>0.10387027000000001</c:v>
                </c:pt>
                <c:pt idx="1787">
                  <c:v>0.10392756</c:v>
                </c:pt>
                <c:pt idx="1788">
                  <c:v>0.10398613000000001</c:v>
                </c:pt>
                <c:pt idx="1789">
                  <c:v>0.10404342000000001</c:v>
                </c:pt>
                <c:pt idx="1790">
                  <c:v>0.10410129000000001</c:v>
                </c:pt>
                <c:pt idx="1791">
                  <c:v>0.10415986000000001</c:v>
                </c:pt>
                <c:pt idx="1792">
                  <c:v>0.10421714999999999</c:v>
                </c:pt>
                <c:pt idx="1793">
                  <c:v>0.10427502000000002</c:v>
                </c:pt>
                <c:pt idx="1794">
                  <c:v>0.10433173000000001</c:v>
                </c:pt>
                <c:pt idx="1795">
                  <c:v>0.10439134000000001</c:v>
                </c:pt>
                <c:pt idx="1796">
                  <c:v>0.10444805</c:v>
                </c:pt>
                <c:pt idx="1797">
                  <c:v>0.10450592000000002</c:v>
                </c:pt>
                <c:pt idx="1798">
                  <c:v>0.10456437000000002</c:v>
                </c:pt>
                <c:pt idx="1799">
                  <c:v>0.10462178000000003</c:v>
                </c:pt>
                <c:pt idx="1800">
                  <c:v>0.10467976000000001</c:v>
                </c:pt>
                <c:pt idx="1801">
                  <c:v>0.10473787000000001</c:v>
                </c:pt>
                <c:pt idx="1802">
                  <c:v>0.10479574000000004</c:v>
                </c:pt>
                <c:pt idx="1803">
                  <c:v>0.10485361</c:v>
                </c:pt>
                <c:pt idx="1804">
                  <c:v>0.10491148</c:v>
                </c:pt>
                <c:pt idx="1805">
                  <c:v>0.10496888</c:v>
                </c:pt>
                <c:pt idx="1806">
                  <c:v>0.10502675000000003</c:v>
                </c:pt>
                <c:pt idx="1807">
                  <c:v>0.10508497000000001</c:v>
                </c:pt>
                <c:pt idx="1808">
                  <c:v>0.10514284000000002</c:v>
                </c:pt>
                <c:pt idx="1809">
                  <c:v>0.10520083000000001</c:v>
                </c:pt>
                <c:pt idx="1810">
                  <c:v>0.10525870000000001</c:v>
                </c:pt>
                <c:pt idx="1811">
                  <c:v>0.10531657000000001</c:v>
                </c:pt>
                <c:pt idx="1812">
                  <c:v>0.10537444000000001</c:v>
                </c:pt>
                <c:pt idx="1813">
                  <c:v>0.10543231</c:v>
                </c:pt>
                <c:pt idx="1814">
                  <c:v>0.10548995</c:v>
                </c:pt>
                <c:pt idx="1815">
                  <c:v>0.10554782</c:v>
                </c:pt>
                <c:pt idx="1816">
                  <c:v>0.10560580000000001</c:v>
                </c:pt>
                <c:pt idx="1817">
                  <c:v>0.10566368000000002</c:v>
                </c:pt>
                <c:pt idx="1818">
                  <c:v>0.10572155000000003</c:v>
                </c:pt>
                <c:pt idx="1819">
                  <c:v>0.10577942000000001</c:v>
                </c:pt>
                <c:pt idx="1820">
                  <c:v>0.10583729</c:v>
                </c:pt>
                <c:pt idx="1821">
                  <c:v>0.10589527000000003</c:v>
                </c:pt>
                <c:pt idx="1822">
                  <c:v>0.10595314000000002</c:v>
                </c:pt>
                <c:pt idx="1823">
                  <c:v>0.10601101</c:v>
                </c:pt>
                <c:pt idx="1824">
                  <c:v>0.10606888</c:v>
                </c:pt>
                <c:pt idx="1825">
                  <c:v>0.10612629000000003</c:v>
                </c:pt>
                <c:pt idx="1826">
                  <c:v>0.10618461999999999</c:v>
                </c:pt>
                <c:pt idx="1827">
                  <c:v>0.10624248999999999</c:v>
                </c:pt>
                <c:pt idx="1828">
                  <c:v>0.10629990000000002</c:v>
                </c:pt>
                <c:pt idx="1829">
                  <c:v>0.10635777</c:v>
                </c:pt>
                <c:pt idx="1830">
                  <c:v>0.10641552999999999</c:v>
                </c:pt>
                <c:pt idx="1831">
                  <c:v>0.10647374000000003</c:v>
                </c:pt>
                <c:pt idx="1832">
                  <c:v>0.10653173000000003</c:v>
                </c:pt>
                <c:pt idx="1833">
                  <c:v>0.10658960000000002</c:v>
                </c:pt>
                <c:pt idx="1834">
                  <c:v>0.10664746999999998</c:v>
                </c:pt>
                <c:pt idx="1835">
                  <c:v>0.10670534000000002</c:v>
                </c:pt>
                <c:pt idx="1836">
                  <c:v>0.10676321000000003</c:v>
                </c:pt>
                <c:pt idx="1837">
                  <c:v>0.10682108000000001</c:v>
                </c:pt>
                <c:pt idx="1838">
                  <c:v>0.10687907000000002</c:v>
                </c:pt>
                <c:pt idx="1839">
                  <c:v>0.10693486000000002</c:v>
                </c:pt>
                <c:pt idx="1840">
                  <c:v>0.10699435000000002</c:v>
                </c:pt>
                <c:pt idx="1841">
                  <c:v>0.10705336999999998</c:v>
                </c:pt>
                <c:pt idx="1842">
                  <c:v>0.10711020000000002</c:v>
                </c:pt>
                <c:pt idx="1843">
                  <c:v>0.10716819000000001</c:v>
                </c:pt>
                <c:pt idx="1844">
                  <c:v>0.10722664000000004</c:v>
                </c:pt>
                <c:pt idx="1845">
                  <c:v>0.10728438999999999</c:v>
                </c:pt>
                <c:pt idx="1846">
                  <c:v>0.1073418</c:v>
                </c:pt>
                <c:pt idx="1847">
                  <c:v>0.10740025000000002</c:v>
                </c:pt>
                <c:pt idx="1848">
                  <c:v>0.10745754</c:v>
                </c:pt>
                <c:pt idx="1849">
                  <c:v>0.10751553000000001</c:v>
                </c:pt>
                <c:pt idx="1850">
                  <c:v>0.10757351000000001</c:v>
                </c:pt>
                <c:pt idx="1851">
                  <c:v>0.10763138000000001</c:v>
                </c:pt>
                <c:pt idx="1852">
                  <c:v>0.10768925000000001</c:v>
                </c:pt>
                <c:pt idx="1853">
                  <c:v>0.10774712000000002</c:v>
                </c:pt>
                <c:pt idx="1854">
                  <c:v>0.10786240000000001</c:v>
                </c:pt>
                <c:pt idx="1855">
                  <c:v>0.10791935</c:v>
                </c:pt>
                <c:pt idx="1856">
                  <c:v>0.10797837</c:v>
                </c:pt>
                <c:pt idx="1857">
                  <c:v>0.10803624000000005</c:v>
                </c:pt>
                <c:pt idx="1858">
                  <c:v>0.10809423000000003</c:v>
                </c:pt>
                <c:pt idx="1859">
                  <c:v>0.10815210000000001</c:v>
                </c:pt>
                <c:pt idx="1860">
                  <c:v>0.10820986</c:v>
                </c:pt>
                <c:pt idx="1861">
                  <c:v>0.10826784000000002</c:v>
                </c:pt>
                <c:pt idx="1862">
                  <c:v>0.10832559999999999</c:v>
                </c:pt>
                <c:pt idx="1863">
                  <c:v>0.10838405000000001</c:v>
                </c:pt>
                <c:pt idx="1864">
                  <c:v>0.10844122000000002</c:v>
                </c:pt>
                <c:pt idx="1865">
                  <c:v>0.10849921000000001</c:v>
                </c:pt>
                <c:pt idx="1866">
                  <c:v>0.10855708</c:v>
                </c:pt>
                <c:pt idx="1867">
                  <c:v>0.10861495000000002</c:v>
                </c:pt>
                <c:pt idx="1868">
                  <c:v>0.10867293000000001</c:v>
                </c:pt>
                <c:pt idx="1869">
                  <c:v>0.10873080000000002</c:v>
                </c:pt>
                <c:pt idx="1870">
                  <c:v>0.10878833</c:v>
                </c:pt>
                <c:pt idx="1871">
                  <c:v>0.10884620000000002</c:v>
                </c:pt>
                <c:pt idx="1872">
                  <c:v>0.10890418000000002</c:v>
                </c:pt>
                <c:pt idx="1873">
                  <c:v>0.10896193999999999</c:v>
                </c:pt>
                <c:pt idx="1874">
                  <c:v>0.10901993</c:v>
                </c:pt>
                <c:pt idx="1875">
                  <c:v>0.10907756</c:v>
                </c:pt>
                <c:pt idx="1876">
                  <c:v>0.10913555000000003</c:v>
                </c:pt>
                <c:pt idx="1877">
                  <c:v>0.10919342000000003</c:v>
                </c:pt>
                <c:pt idx="1878">
                  <c:v>0.10925129000000001</c:v>
                </c:pt>
                <c:pt idx="1879">
                  <c:v>0.10930916</c:v>
                </c:pt>
                <c:pt idx="1880">
                  <c:v>0.10936703</c:v>
                </c:pt>
                <c:pt idx="1881">
                  <c:v>0.10942490000000003</c:v>
                </c:pt>
                <c:pt idx="1882">
                  <c:v>0.10948276999999999</c:v>
                </c:pt>
                <c:pt idx="1883">
                  <c:v>0.10954063999999999</c:v>
                </c:pt>
                <c:pt idx="1884">
                  <c:v>0.10959840000000001</c:v>
                </c:pt>
                <c:pt idx="1885">
                  <c:v>0.10965627000000003</c:v>
                </c:pt>
                <c:pt idx="1886">
                  <c:v>0.10971414000000003</c:v>
                </c:pt>
                <c:pt idx="1887">
                  <c:v>0.10977201000000002</c:v>
                </c:pt>
                <c:pt idx="1888">
                  <c:v>0.10982988</c:v>
                </c:pt>
                <c:pt idx="1889">
                  <c:v>0.10988775000000002</c:v>
                </c:pt>
                <c:pt idx="1890">
                  <c:v>0.10994574000000003</c:v>
                </c:pt>
                <c:pt idx="1891">
                  <c:v>0.11000361</c:v>
                </c:pt>
                <c:pt idx="1892">
                  <c:v>0.11006159</c:v>
                </c:pt>
                <c:pt idx="1893">
                  <c:v>0.11011957999999998</c:v>
                </c:pt>
                <c:pt idx="1894">
                  <c:v>0.11017745</c:v>
                </c:pt>
                <c:pt idx="1895">
                  <c:v>0.11023532000000001</c:v>
                </c:pt>
                <c:pt idx="1896">
                  <c:v>0.11029319000000001</c:v>
                </c:pt>
                <c:pt idx="1897">
                  <c:v>0.11035105999999999</c:v>
                </c:pt>
                <c:pt idx="1898">
                  <c:v>0.11040892999999999</c:v>
                </c:pt>
                <c:pt idx="1899">
                  <c:v>0.11046692000000001</c:v>
                </c:pt>
                <c:pt idx="1900">
                  <c:v>0.11052432000000001</c:v>
                </c:pt>
                <c:pt idx="1901">
                  <c:v>0.11058219</c:v>
                </c:pt>
                <c:pt idx="1902">
                  <c:v>0.1106403</c:v>
                </c:pt>
                <c:pt idx="1903">
                  <c:v>0.11069817000000001</c:v>
                </c:pt>
                <c:pt idx="1904">
                  <c:v>0.11075604000000001</c:v>
                </c:pt>
                <c:pt idx="1905">
                  <c:v>0.11081390999999999</c:v>
                </c:pt>
                <c:pt idx="1906">
                  <c:v>0.11087188999999999</c:v>
                </c:pt>
                <c:pt idx="1907">
                  <c:v>0.11092965</c:v>
                </c:pt>
                <c:pt idx="1908">
                  <c:v>0.11098752000000001</c:v>
                </c:pt>
                <c:pt idx="1909">
                  <c:v>0.11104550000000002</c:v>
                </c:pt>
                <c:pt idx="1910">
                  <c:v>0.11110337000000002</c:v>
                </c:pt>
                <c:pt idx="1911">
                  <c:v>0.11116136</c:v>
                </c:pt>
                <c:pt idx="1912">
                  <c:v>0.11121865</c:v>
                </c:pt>
                <c:pt idx="1913">
                  <c:v>0.11127652000000002</c:v>
                </c:pt>
                <c:pt idx="1914">
                  <c:v>0.11133451</c:v>
                </c:pt>
                <c:pt idx="1915">
                  <c:v>0.11139238</c:v>
                </c:pt>
                <c:pt idx="1916">
                  <c:v>0.11145025</c:v>
                </c:pt>
                <c:pt idx="1917">
                  <c:v>0.11150823999999998</c:v>
                </c:pt>
                <c:pt idx="1918">
                  <c:v>0.11156611000000001</c:v>
                </c:pt>
                <c:pt idx="1919">
                  <c:v>0.11162432000000001</c:v>
                </c:pt>
                <c:pt idx="1920">
                  <c:v>0.11168208</c:v>
                </c:pt>
                <c:pt idx="1921">
                  <c:v>0.11173995</c:v>
                </c:pt>
                <c:pt idx="1922">
                  <c:v>0.11179736</c:v>
                </c:pt>
                <c:pt idx="1923">
                  <c:v>0.11185523</c:v>
                </c:pt>
                <c:pt idx="1924">
                  <c:v>0.1119131</c:v>
                </c:pt>
                <c:pt idx="1925">
                  <c:v>0.11197097</c:v>
                </c:pt>
                <c:pt idx="1926">
                  <c:v>0.11202895</c:v>
                </c:pt>
                <c:pt idx="1927">
                  <c:v>0.11208704999999998</c:v>
                </c:pt>
                <c:pt idx="1928">
                  <c:v>0.11214493</c:v>
                </c:pt>
                <c:pt idx="1929">
                  <c:v>0.11220291</c:v>
                </c:pt>
                <c:pt idx="1930">
                  <c:v>0.11226078000000002</c:v>
                </c:pt>
                <c:pt idx="1931">
                  <c:v>0.11231865000000001</c:v>
                </c:pt>
                <c:pt idx="1932">
                  <c:v>0.11237651999999998</c:v>
                </c:pt>
                <c:pt idx="1933">
                  <c:v>0.11243439</c:v>
                </c:pt>
                <c:pt idx="1934">
                  <c:v>0.11249192000000001</c:v>
                </c:pt>
                <c:pt idx="1935">
                  <c:v>0.11254989999999997</c:v>
                </c:pt>
                <c:pt idx="1936">
                  <c:v>0.11260777000000001</c:v>
                </c:pt>
                <c:pt idx="1937">
                  <c:v>0.11266564000000003</c:v>
                </c:pt>
                <c:pt idx="1938">
                  <c:v>0.11272351000000001</c:v>
                </c:pt>
                <c:pt idx="1939">
                  <c:v>0.11278150000000002</c:v>
                </c:pt>
                <c:pt idx="1940">
                  <c:v>0.11283936999999997</c:v>
                </c:pt>
                <c:pt idx="1941">
                  <c:v>0.11289724000000001</c:v>
                </c:pt>
                <c:pt idx="1942">
                  <c:v>0.11301263</c:v>
                </c:pt>
                <c:pt idx="1943">
                  <c:v>0.1130705</c:v>
                </c:pt>
                <c:pt idx="1944">
                  <c:v>0.11312849</c:v>
                </c:pt>
                <c:pt idx="1945">
                  <c:v>0.11318636</c:v>
                </c:pt>
                <c:pt idx="1946">
                  <c:v>0.11324423000000002</c:v>
                </c:pt>
                <c:pt idx="1947">
                  <c:v>0.1133021</c:v>
                </c:pt>
                <c:pt idx="1948">
                  <c:v>0.11335996999999999</c:v>
                </c:pt>
                <c:pt idx="1949">
                  <c:v>0.11341807</c:v>
                </c:pt>
                <c:pt idx="1950">
                  <c:v>0.11347606</c:v>
                </c:pt>
                <c:pt idx="1951">
                  <c:v>0.11353347000000001</c:v>
                </c:pt>
                <c:pt idx="1952">
                  <c:v>0.11359134000000001</c:v>
                </c:pt>
                <c:pt idx="1953">
                  <c:v>0.11364921</c:v>
                </c:pt>
                <c:pt idx="1954">
                  <c:v>0.11370708</c:v>
                </c:pt>
                <c:pt idx="1955">
                  <c:v>0.11376506000000002</c:v>
                </c:pt>
                <c:pt idx="1956">
                  <c:v>0.11382293</c:v>
                </c:pt>
                <c:pt idx="1957">
                  <c:v>0.11388079999999999</c:v>
                </c:pt>
                <c:pt idx="1958">
                  <c:v>0.11393868</c:v>
                </c:pt>
                <c:pt idx="1959">
                  <c:v>0.11399666000000001</c:v>
                </c:pt>
                <c:pt idx="1960">
                  <c:v>0.11405453</c:v>
                </c:pt>
                <c:pt idx="1961">
                  <c:v>0.11411229000000002</c:v>
                </c:pt>
                <c:pt idx="1962">
                  <c:v>0.11417016000000002</c:v>
                </c:pt>
                <c:pt idx="1963">
                  <c:v>0.11422802999999999</c:v>
                </c:pt>
                <c:pt idx="1964">
                  <c:v>0.11428600999999999</c:v>
                </c:pt>
                <c:pt idx="1965">
                  <c:v>0.11434387999999998</c:v>
                </c:pt>
                <c:pt idx="1966">
                  <c:v>0.11440175000000001</c:v>
                </c:pt>
                <c:pt idx="1967">
                  <c:v>0.11445962</c:v>
                </c:pt>
                <c:pt idx="1968">
                  <c:v>0.11451773</c:v>
                </c:pt>
                <c:pt idx="1969">
                  <c:v>0.11457560000000001</c:v>
                </c:pt>
                <c:pt idx="1970">
                  <c:v>0.11463289</c:v>
                </c:pt>
                <c:pt idx="1971">
                  <c:v>0.11469087000000001</c:v>
                </c:pt>
                <c:pt idx="1972">
                  <c:v>0.11474874000000002</c:v>
                </c:pt>
                <c:pt idx="1973">
                  <c:v>0.11480662000000001</c:v>
                </c:pt>
                <c:pt idx="1974">
                  <c:v>0.11486449</c:v>
                </c:pt>
                <c:pt idx="1975">
                  <c:v>0.11492236</c:v>
                </c:pt>
                <c:pt idx="1976">
                  <c:v>0.11498034</c:v>
                </c:pt>
                <c:pt idx="1977">
                  <c:v>0.11503832999999998</c:v>
                </c:pt>
                <c:pt idx="1978">
                  <c:v>0.11509630999999999</c:v>
                </c:pt>
                <c:pt idx="1979">
                  <c:v>0.11515417999999999</c:v>
                </c:pt>
                <c:pt idx="1980">
                  <c:v>0.11521217000000002</c:v>
                </c:pt>
                <c:pt idx="1981">
                  <c:v>0.11526946</c:v>
                </c:pt>
                <c:pt idx="1982">
                  <c:v>0.11532745</c:v>
                </c:pt>
                <c:pt idx="1983">
                  <c:v>0.11538543</c:v>
                </c:pt>
                <c:pt idx="1984">
                  <c:v>0.1154433</c:v>
                </c:pt>
                <c:pt idx="1985">
                  <c:v>0.11550117999999999</c:v>
                </c:pt>
                <c:pt idx="1986">
                  <c:v>0.11555915999999998</c:v>
                </c:pt>
                <c:pt idx="1987">
                  <c:v>0.11561726</c:v>
                </c:pt>
                <c:pt idx="1988">
                  <c:v>0.11567513000000001</c:v>
                </c:pt>
                <c:pt idx="1989">
                  <c:v>0.11573253999999999</c:v>
                </c:pt>
                <c:pt idx="1990">
                  <c:v>0.11579041000000001</c:v>
                </c:pt>
                <c:pt idx="1991">
                  <c:v>0.11584839999999999</c:v>
                </c:pt>
                <c:pt idx="1992">
                  <c:v>0.11590627000000003</c:v>
                </c:pt>
                <c:pt idx="1993">
                  <c:v>0.11596425000000002</c:v>
                </c:pt>
                <c:pt idx="1994">
                  <c:v>0.11602200999999999</c:v>
                </c:pt>
                <c:pt idx="1995">
                  <c:v>0.11607998999999998</c:v>
                </c:pt>
                <c:pt idx="1996">
                  <c:v>0.11613787</c:v>
                </c:pt>
                <c:pt idx="1997">
                  <c:v>0.11619574000000005</c:v>
                </c:pt>
                <c:pt idx="1998">
                  <c:v>0.11625360999999999</c:v>
                </c:pt>
                <c:pt idx="1999">
                  <c:v>0.11631147999999998</c:v>
                </c:pt>
                <c:pt idx="2000">
                  <c:v>0.11636958</c:v>
                </c:pt>
                <c:pt idx="2001">
                  <c:v>0.11642687000000002</c:v>
                </c:pt>
                <c:pt idx="2002">
                  <c:v>0.11648462000000001</c:v>
                </c:pt>
                <c:pt idx="2003">
                  <c:v>0.11654261</c:v>
                </c:pt>
                <c:pt idx="2004">
                  <c:v>0.11660071000000001</c:v>
                </c:pt>
                <c:pt idx="2005">
                  <c:v>0.1166587</c:v>
                </c:pt>
                <c:pt idx="2006">
                  <c:v>0.11671657000000003</c:v>
                </c:pt>
                <c:pt idx="2007">
                  <c:v>0.11677443999999999</c:v>
                </c:pt>
                <c:pt idx="2008">
                  <c:v>0.11683230999999998</c:v>
                </c:pt>
                <c:pt idx="2009">
                  <c:v>0.11689018000000001</c:v>
                </c:pt>
                <c:pt idx="2010">
                  <c:v>0.11694805</c:v>
                </c:pt>
                <c:pt idx="2011">
                  <c:v>0.11700557000000002</c:v>
                </c:pt>
                <c:pt idx="2012">
                  <c:v>0.11706344000000002</c:v>
                </c:pt>
                <c:pt idx="2013">
                  <c:v>0.11712131000000002</c:v>
                </c:pt>
                <c:pt idx="2014">
                  <c:v>0.1171793</c:v>
                </c:pt>
                <c:pt idx="2015">
                  <c:v>0.11723717000000002</c:v>
                </c:pt>
                <c:pt idx="2016">
                  <c:v>0.11729504000000003</c:v>
                </c:pt>
                <c:pt idx="2017">
                  <c:v>0.11735290999999999</c:v>
                </c:pt>
                <c:pt idx="2018">
                  <c:v>0.11741101</c:v>
                </c:pt>
                <c:pt idx="2019">
                  <c:v>0.11746888</c:v>
                </c:pt>
                <c:pt idx="2020">
                  <c:v>0.11752687000000003</c:v>
                </c:pt>
                <c:pt idx="2021">
                  <c:v>0.11758415999999999</c:v>
                </c:pt>
                <c:pt idx="2022">
                  <c:v>0.11764202999999999</c:v>
                </c:pt>
                <c:pt idx="2023">
                  <c:v>0.11775788999999999</c:v>
                </c:pt>
                <c:pt idx="2024">
                  <c:v>0.11781587</c:v>
                </c:pt>
                <c:pt idx="2025">
                  <c:v>0.11787374000000002</c:v>
                </c:pt>
                <c:pt idx="2026">
                  <c:v>0.11793173000000001</c:v>
                </c:pt>
                <c:pt idx="2027">
                  <c:v>0.11798972000000002</c:v>
                </c:pt>
                <c:pt idx="2028">
                  <c:v>0.11804758999999998</c:v>
                </c:pt>
                <c:pt idx="2029">
                  <c:v>0.11810534000000002</c:v>
                </c:pt>
                <c:pt idx="2030">
                  <c:v>0.11816343999999999</c:v>
                </c:pt>
                <c:pt idx="2031">
                  <c:v>0.11822096999999999</c:v>
                </c:pt>
                <c:pt idx="2032">
                  <c:v>0.11827918000000001</c:v>
                </c:pt>
                <c:pt idx="2033">
                  <c:v>0.11833705</c:v>
                </c:pt>
                <c:pt idx="2034">
                  <c:v>0.11839435000000001</c:v>
                </c:pt>
                <c:pt idx="2035">
                  <c:v>0.11845222000000001</c:v>
                </c:pt>
                <c:pt idx="2036">
                  <c:v>0.11851009</c:v>
                </c:pt>
                <c:pt idx="2037">
                  <c:v>0.11856807000000001</c:v>
                </c:pt>
                <c:pt idx="2038">
                  <c:v>0.11862606000000003</c:v>
                </c:pt>
                <c:pt idx="2039">
                  <c:v>0.11868393000000002</c:v>
                </c:pt>
                <c:pt idx="2040">
                  <c:v>0.11874192000000001</c:v>
                </c:pt>
                <c:pt idx="2041">
                  <c:v>0.11879979000000002</c:v>
                </c:pt>
                <c:pt idx="2042">
                  <c:v>0.11885765999999999</c:v>
                </c:pt>
                <c:pt idx="2043">
                  <c:v>0.11891553000000002</c:v>
                </c:pt>
                <c:pt idx="2044">
                  <c:v>0.11897351</c:v>
                </c:pt>
                <c:pt idx="2045">
                  <c:v>0.11903138000000002</c:v>
                </c:pt>
                <c:pt idx="2046">
                  <c:v>0.11908924999999999</c:v>
                </c:pt>
                <c:pt idx="2047">
                  <c:v>0.11914712000000001</c:v>
                </c:pt>
                <c:pt idx="2048">
                  <c:v>0.11920453000000002</c:v>
                </c:pt>
                <c:pt idx="2049">
                  <c:v>0.11926252000000002</c:v>
                </c:pt>
                <c:pt idx="2050">
                  <c:v>0.11932039</c:v>
                </c:pt>
                <c:pt idx="2051">
                  <c:v>0.11937826</c:v>
                </c:pt>
                <c:pt idx="2052">
                  <c:v>0.11943659000000001</c:v>
                </c:pt>
                <c:pt idx="2053">
                  <c:v>0.11949412000000002</c:v>
                </c:pt>
                <c:pt idx="2054">
                  <c:v>0.11955209999999998</c:v>
                </c:pt>
                <c:pt idx="2055">
                  <c:v>0.11960962000000001</c:v>
                </c:pt>
                <c:pt idx="2056">
                  <c:v>0.11966749</c:v>
                </c:pt>
                <c:pt idx="2057">
                  <c:v>0.11972537000000003</c:v>
                </c:pt>
                <c:pt idx="2058">
                  <c:v>0.11978324000000003</c:v>
                </c:pt>
                <c:pt idx="2059">
                  <c:v>0.11984134</c:v>
                </c:pt>
                <c:pt idx="2060">
                  <c:v>0.11989921000000002</c:v>
                </c:pt>
                <c:pt idx="2061">
                  <c:v>0.11995707999999998</c:v>
                </c:pt>
                <c:pt idx="2062">
                  <c:v>0.12001506000000002</c:v>
                </c:pt>
                <c:pt idx="2063">
                  <c:v>0.12007292999999999</c:v>
                </c:pt>
                <c:pt idx="2064">
                  <c:v>0.12013069000000001</c:v>
                </c:pt>
                <c:pt idx="2065">
                  <c:v>0.12018868000000002</c:v>
                </c:pt>
                <c:pt idx="2066">
                  <c:v>0.12024655000000001</c:v>
                </c:pt>
                <c:pt idx="2067">
                  <c:v>0.12030442000000001</c:v>
                </c:pt>
                <c:pt idx="2068">
                  <c:v>0.12036239999999998</c:v>
                </c:pt>
                <c:pt idx="2069">
                  <c:v>0.12042027000000002</c:v>
                </c:pt>
                <c:pt idx="2070">
                  <c:v>0.12047814000000001</c:v>
                </c:pt>
                <c:pt idx="2071">
                  <c:v>0.12053543000000001</c:v>
                </c:pt>
                <c:pt idx="2072">
                  <c:v>0.12059342000000003</c:v>
                </c:pt>
                <c:pt idx="2073">
                  <c:v>0.12065128999999999</c:v>
                </c:pt>
                <c:pt idx="2074">
                  <c:v>0.12070928000000002</c:v>
                </c:pt>
                <c:pt idx="2075">
                  <c:v>0.12076726000000002</c:v>
                </c:pt>
                <c:pt idx="2076">
                  <c:v>0.12082513000000002</c:v>
                </c:pt>
                <c:pt idx="2077">
                  <c:v>0.120883</c:v>
                </c:pt>
                <c:pt idx="2078">
                  <c:v>0.12094099</c:v>
                </c:pt>
                <c:pt idx="2079">
                  <c:v>0.12099898000000002</c:v>
                </c:pt>
                <c:pt idx="2080">
                  <c:v>0.12105684999999999</c:v>
                </c:pt>
                <c:pt idx="2081">
                  <c:v>0.12111425000000003</c:v>
                </c:pt>
                <c:pt idx="2082">
                  <c:v>0.12117211999999999</c:v>
                </c:pt>
                <c:pt idx="2083">
                  <c:v>0.12123011000000002</c:v>
                </c:pt>
                <c:pt idx="2084">
                  <c:v>0.12128798</c:v>
                </c:pt>
                <c:pt idx="2085">
                  <c:v>0.12134585000000002</c:v>
                </c:pt>
                <c:pt idx="2086">
                  <c:v>0.12140372000000003</c:v>
                </c:pt>
                <c:pt idx="2087">
                  <c:v>0.12146158999999999</c:v>
                </c:pt>
                <c:pt idx="2088">
                  <c:v>0.12151946</c:v>
                </c:pt>
                <c:pt idx="2089">
                  <c:v>0.12157733</c:v>
                </c:pt>
                <c:pt idx="2090">
                  <c:v>0.12163520000000003</c:v>
                </c:pt>
                <c:pt idx="2091">
                  <c:v>0.12169296000000002</c:v>
                </c:pt>
                <c:pt idx="2092">
                  <c:v>0.12175094000000002</c:v>
                </c:pt>
                <c:pt idx="2093">
                  <c:v>0.12180880999999999</c:v>
                </c:pt>
                <c:pt idx="2094">
                  <c:v>0.12186668000000003</c:v>
                </c:pt>
                <c:pt idx="2095">
                  <c:v>0.12192455000000003</c:v>
                </c:pt>
                <c:pt idx="2096">
                  <c:v>0.12198243</c:v>
                </c:pt>
                <c:pt idx="2097">
                  <c:v>0.1220403</c:v>
                </c:pt>
                <c:pt idx="2098">
                  <c:v>0.12209817000000003</c:v>
                </c:pt>
                <c:pt idx="2099">
                  <c:v>0.12215603999999999</c:v>
                </c:pt>
                <c:pt idx="2100">
                  <c:v>0.12221402000000003</c:v>
                </c:pt>
                <c:pt idx="2101">
                  <c:v>0.12227188999999999</c:v>
                </c:pt>
                <c:pt idx="2102">
                  <c:v>0.12232976000000001</c:v>
                </c:pt>
                <c:pt idx="2103">
                  <c:v>0.12238739999999997</c:v>
                </c:pt>
                <c:pt idx="2104">
                  <c:v>0.12244526999999999</c:v>
                </c:pt>
                <c:pt idx="2105">
                  <c:v>0.12250314000000002</c:v>
                </c:pt>
                <c:pt idx="2106">
                  <c:v>0.12256101000000001</c:v>
                </c:pt>
                <c:pt idx="2107">
                  <c:v>0.12261888</c:v>
                </c:pt>
                <c:pt idx="2108">
                  <c:v>0.12267675000000003</c:v>
                </c:pt>
                <c:pt idx="2109">
                  <c:v>0.12273462000000003</c:v>
                </c:pt>
                <c:pt idx="2110">
                  <c:v>0.12279249000000002</c:v>
                </c:pt>
                <c:pt idx="2111">
                  <c:v>0.1228506</c:v>
                </c:pt>
                <c:pt idx="2112">
                  <c:v>0.12290847000000002</c:v>
                </c:pt>
                <c:pt idx="2113">
                  <c:v>0.12296633999999999</c:v>
                </c:pt>
                <c:pt idx="2114">
                  <c:v>0.12302444000000003</c:v>
                </c:pt>
                <c:pt idx="2115">
                  <c:v>0.12308218999999999</c:v>
                </c:pt>
                <c:pt idx="2116">
                  <c:v>0.12313960000000002</c:v>
                </c:pt>
                <c:pt idx="2117">
                  <c:v>0.12319747000000002</c:v>
                </c:pt>
                <c:pt idx="2118">
                  <c:v>0.12325546000000001</c:v>
                </c:pt>
                <c:pt idx="2119">
                  <c:v>0.12331356</c:v>
                </c:pt>
                <c:pt idx="2120">
                  <c:v>0.12337143</c:v>
                </c:pt>
                <c:pt idx="2121">
                  <c:v>0.12342930000000002</c:v>
                </c:pt>
                <c:pt idx="2122">
                  <c:v>0.12348716999999998</c:v>
                </c:pt>
                <c:pt idx="2123">
                  <c:v>0.12354503999999999</c:v>
                </c:pt>
                <c:pt idx="2124">
                  <c:v>0.12360291000000001</c:v>
                </c:pt>
                <c:pt idx="2125">
                  <c:v>0.12366078000000003</c:v>
                </c:pt>
                <c:pt idx="2126">
                  <c:v>0.1237183</c:v>
                </c:pt>
                <c:pt idx="2127">
                  <c:v>0.12377618000000003</c:v>
                </c:pt>
                <c:pt idx="2128">
                  <c:v>0.12383416000000001</c:v>
                </c:pt>
                <c:pt idx="2129">
                  <c:v>0.12389203000000001</c:v>
                </c:pt>
                <c:pt idx="2130">
                  <c:v>0.1239499</c:v>
                </c:pt>
                <c:pt idx="2131">
                  <c:v>0.12400777000000002</c:v>
                </c:pt>
                <c:pt idx="2132">
                  <c:v>0.12406564000000003</c:v>
                </c:pt>
                <c:pt idx="2133">
                  <c:v>0.12412351000000003</c:v>
                </c:pt>
                <c:pt idx="2134">
                  <c:v>0.12418137999999999</c:v>
                </c:pt>
                <c:pt idx="2135">
                  <c:v>0.12423925000000002</c:v>
                </c:pt>
                <c:pt idx="2136">
                  <c:v>0.12429712000000002</c:v>
                </c:pt>
                <c:pt idx="2137">
                  <c:v>0.12435499</c:v>
                </c:pt>
                <c:pt idx="2138">
                  <c:v>0.12441286999999998</c:v>
                </c:pt>
                <c:pt idx="2139">
                  <c:v>0.12447108000000001</c:v>
                </c:pt>
                <c:pt idx="2140">
                  <c:v>0.12452895000000001</c:v>
                </c:pt>
                <c:pt idx="2141">
                  <c:v>0.12458682000000001</c:v>
                </c:pt>
                <c:pt idx="2142">
                  <c:v>0.12464412000000002</c:v>
                </c:pt>
                <c:pt idx="2143">
                  <c:v>0.12470210000000002</c:v>
                </c:pt>
                <c:pt idx="2144">
                  <c:v>0.12475997000000001</c:v>
                </c:pt>
                <c:pt idx="2145">
                  <c:v>0.12481784</c:v>
                </c:pt>
                <c:pt idx="2146">
                  <c:v>0.12487571000000001</c:v>
                </c:pt>
                <c:pt idx="2147">
                  <c:v>0.12493369999999999</c:v>
                </c:pt>
                <c:pt idx="2148">
                  <c:v>0.12499168000000001</c:v>
                </c:pt>
                <c:pt idx="2149">
                  <c:v>0.12504955000000001</c:v>
                </c:pt>
                <c:pt idx="2150">
                  <c:v>0.12510753999999996</c:v>
                </c:pt>
                <c:pt idx="2151">
                  <c:v>0.12516505999999997</c:v>
                </c:pt>
                <c:pt idx="2152">
                  <c:v>0.12522293000000001</c:v>
                </c:pt>
                <c:pt idx="2153">
                  <c:v>0.12528115000000001</c:v>
                </c:pt>
                <c:pt idx="2154">
                  <c:v>0.12533902</c:v>
                </c:pt>
                <c:pt idx="2155">
                  <c:v>0.12539689000000001</c:v>
                </c:pt>
                <c:pt idx="2156">
                  <c:v>0.12545476</c:v>
                </c:pt>
                <c:pt idx="2157">
                  <c:v>0.12551217000000001</c:v>
                </c:pt>
                <c:pt idx="2158">
                  <c:v>0.12557015999999996</c:v>
                </c:pt>
                <c:pt idx="2159">
                  <c:v>0.12562836999999996</c:v>
                </c:pt>
                <c:pt idx="2160">
                  <c:v>0.12568624</c:v>
                </c:pt>
                <c:pt idx="2161">
                  <c:v>0.12574388000000003</c:v>
                </c:pt>
                <c:pt idx="2162">
                  <c:v>0.12580174999999996</c:v>
                </c:pt>
                <c:pt idx="2163">
                  <c:v>0.12585961999999998</c:v>
                </c:pt>
                <c:pt idx="2164">
                  <c:v>0.12591749000000002</c:v>
                </c:pt>
                <c:pt idx="2165">
                  <c:v>0.12597537</c:v>
                </c:pt>
                <c:pt idx="2166">
                  <c:v>0.12603323999999999</c:v>
                </c:pt>
                <c:pt idx="2167">
                  <c:v>0.12609111000000001</c:v>
                </c:pt>
                <c:pt idx="2168">
                  <c:v>0.12614897999999997</c:v>
                </c:pt>
                <c:pt idx="2169">
                  <c:v>0.12620696000000001</c:v>
                </c:pt>
                <c:pt idx="2170">
                  <c:v>0.12626449000000003</c:v>
                </c:pt>
                <c:pt idx="2171">
                  <c:v>0.12632235999999997</c:v>
                </c:pt>
                <c:pt idx="2172">
                  <c:v>0.12638034000000001</c:v>
                </c:pt>
                <c:pt idx="2173">
                  <c:v>0.12643821000000002</c:v>
                </c:pt>
                <c:pt idx="2174">
                  <c:v>0.12649608000000004</c:v>
                </c:pt>
                <c:pt idx="2175">
                  <c:v>0.12655395</c:v>
                </c:pt>
                <c:pt idx="2176">
                  <c:v>0.12661181999999999</c:v>
                </c:pt>
                <c:pt idx="2177">
                  <c:v>0.12666969</c:v>
                </c:pt>
                <c:pt idx="2178">
                  <c:v>0.12672755999999996</c:v>
                </c:pt>
                <c:pt idx="2179">
                  <c:v>0.12678555</c:v>
                </c:pt>
                <c:pt idx="2180">
                  <c:v>0.12684342000000001</c:v>
                </c:pt>
                <c:pt idx="2181">
                  <c:v>0.12690151999999996</c:v>
                </c:pt>
                <c:pt idx="2182">
                  <c:v>0.12695939000000003</c:v>
                </c:pt>
                <c:pt idx="2183">
                  <c:v>0.12701725999999999</c:v>
                </c:pt>
                <c:pt idx="2184">
                  <c:v>0.12707513000000001</c:v>
                </c:pt>
                <c:pt idx="2185">
                  <c:v>0.127133</c:v>
                </c:pt>
                <c:pt idx="2186">
                  <c:v>0.12719086999999998</c:v>
                </c:pt>
                <c:pt idx="2187">
                  <c:v>0.12724874000000003</c:v>
                </c:pt>
                <c:pt idx="2188">
                  <c:v>0.12730661999999998</c:v>
                </c:pt>
                <c:pt idx="2189">
                  <c:v>0.12736425000000001</c:v>
                </c:pt>
                <c:pt idx="2190">
                  <c:v>0.12742201</c:v>
                </c:pt>
                <c:pt idx="2191">
                  <c:v>0.12748011000000001</c:v>
                </c:pt>
                <c:pt idx="2192">
                  <c:v>0.12753798000000002</c:v>
                </c:pt>
                <c:pt idx="2193">
                  <c:v>0.12759574000000001</c:v>
                </c:pt>
                <c:pt idx="2194">
                  <c:v>0.12765371999999997</c:v>
                </c:pt>
                <c:pt idx="2195">
                  <c:v>0.12771171000000001</c:v>
                </c:pt>
                <c:pt idx="2196">
                  <c:v>0.12776923000000004</c:v>
                </c:pt>
                <c:pt idx="2197">
                  <c:v>0.1278271</c:v>
                </c:pt>
                <c:pt idx="2198">
                  <c:v>0.12788485999999996</c:v>
                </c:pt>
                <c:pt idx="2199">
                  <c:v>0.12794273000000003</c:v>
                </c:pt>
                <c:pt idx="2200">
                  <c:v>0.12800070999999996</c:v>
                </c:pt>
                <c:pt idx="2201">
                  <c:v>0.12805858000000001</c:v>
                </c:pt>
                <c:pt idx="2202">
                  <c:v>0.12811644999999999</c:v>
                </c:pt>
                <c:pt idx="2203">
                  <c:v>0.12817408999999996</c:v>
                </c:pt>
                <c:pt idx="2204">
                  <c:v>0.12823196000000001</c:v>
                </c:pt>
                <c:pt idx="2205">
                  <c:v>0.12828982999999997</c:v>
                </c:pt>
                <c:pt idx="2206">
                  <c:v>0.12834782</c:v>
                </c:pt>
                <c:pt idx="2207">
                  <c:v>0.12840557</c:v>
                </c:pt>
                <c:pt idx="2208">
                  <c:v>0.12846356</c:v>
                </c:pt>
                <c:pt idx="2209">
                  <c:v>0.12852142999999996</c:v>
                </c:pt>
                <c:pt idx="2210">
                  <c:v>0.12857930000000001</c:v>
                </c:pt>
                <c:pt idx="2211">
                  <c:v>0.12863717</c:v>
                </c:pt>
                <c:pt idx="2212">
                  <c:v>0.12869527</c:v>
                </c:pt>
                <c:pt idx="2213">
                  <c:v>0.12875313999999999</c:v>
                </c:pt>
                <c:pt idx="2214">
                  <c:v>0.12881101</c:v>
                </c:pt>
                <c:pt idx="2215">
                  <c:v>0.12886887999999996</c:v>
                </c:pt>
                <c:pt idx="2216">
                  <c:v>0.12892675000000001</c:v>
                </c:pt>
                <c:pt idx="2217">
                  <c:v>0.12898461999999997</c:v>
                </c:pt>
                <c:pt idx="2218">
                  <c:v>0.12904249000000004</c:v>
                </c:pt>
                <c:pt idx="2219">
                  <c:v>0.12910047999999996</c:v>
                </c:pt>
                <c:pt idx="2220">
                  <c:v>0.12915789</c:v>
                </c:pt>
                <c:pt idx="2221">
                  <c:v>0.12921576000000001</c:v>
                </c:pt>
                <c:pt idx="2222">
                  <c:v>0.12927374</c:v>
                </c:pt>
                <c:pt idx="2223">
                  <c:v>0.12938959999999997</c:v>
                </c:pt>
                <c:pt idx="2224">
                  <c:v>0.12944747000000004</c:v>
                </c:pt>
                <c:pt idx="2225">
                  <c:v>0.12950545999999999</c:v>
                </c:pt>
                <c:pt idx="2226">
                  <c:v>0.12956333000000003</c:v>
                </c:pt>
                <c:pt idx="2227">
                  <c:v>0.12962119999999996</c:v>
                </c:pt>
                <c:pt idx="2228">
                  <c:v>0.12967906999999998</c:v>
                </c:pt>
                <c:pt idx="2229">
                  <c:v>0.12973704999999999</c:v>
                </c:pt>
                <c:pt idx="2230">
                  <c:v>0.12979457999999996</c:v>
                </c:pt>
                <c:pt idx="2231">
                  <c:v>0.12985279999999996</c:v>
                </c:pt>
                <c:pt idx="2232">
                  <c:v>0.12991067000000001</c:v>
                </c:pt>
                <c:pt idx="2233">
                  <c:v>0.12996806999999999</c:v>
                </c:pt>
                <c:pt idx="2234">
                  <c:v>0.13002583000000001</c:v>
                </c:pt>
                <c:pt idx="2235">
                  <c:v>0.13008380999999997</c:v>
                </c:pt>
                <c:pt idx="2236">
                  <c:v>0.13014168000000001</c:v>
                </c:pt>
                <c:pt idx="2237">
                  <c:v>0.13019966999999996</c:v>
                </c:pt>
                <c:pt idx="2238">
                  <c:v>0.13025766</c:v>
                </c:pt>
                <c:pt idx="2239">
                  <c:v>0.13031564000000001</c:v>
                </c:pt>
                <c:pt idx="2240">
                  <c:v>0.13037350999999997</c:v>
                </c:pt>
                <c:pt idx="2241">
                  <c:v>0.13043138000000004</c:v>
                </c:pt>
                <c:pt idx="2242">
                  <c:v>0.13048925000000003</c:v>
                </c:pt>
                <c:pt idx="2243">
                  <c:v>0.13054711999999999</c:v>
                </c:pt>
                <c:pt idx="2244">
                  <c:v>0.13060499</c:v>
                </c:pt>
                <c:pt idx="2245">
                  <c:v>0.13066286999999996</c:v>
                </c:pt>
                <c:pt idx="2246">
                  <c:v>0.13072074</c:v>
                </c:pt>
                <c:pt idx="2247">
                  <c:v>0.13077860999999996</c:v>
                </c:pt>
                <c:pt idx="2248">
                  <c:v>0.13083659</c:v>
                </c:pt>
                <c:pt idx="2249">
                  <c:v>0.13089400000000001</c:v>
                </c:pt>
                <c:pt idx="2250">
                  <c:v>0.13095187</c:v>
                </c:pt>
                <c:pt idx="2251">
                  <c:v>0.13100974000000001</c:v>
                </c:pt>
                <c:pt idx="2252">
                  <c:v>0.13106772999999997</c:v>
                </c:pt>
                <c:pt idx="2253">
                  <c:v>0.13112559999999998</c:v>
                </c:pt>
                <c:pt idx="2254">
                  <c:v>0.13118357999999994</c:v>
                </c:pt>
                <c:pt idx="2255">
                  <c:v>0.13124145000000004</c:v>
                </c:pt>
                <c:pt idx="2256">
                  <c:v>0.13129932000000002</c:v>
                </c:pt>
                <c:pt idx="2257">
                  <c:v>0.13135719000000001</c:v>
                </c:pt>
                <c:pt idx="2258">
                  <c:v>0.13141506000000003</c:v>
                </c:pt>
                <c:pt idx="2259">
                  <c:v>0.13147305000000001</c:v>
                </c:pt>
                <c:pt idx="2260">
                  <c:v>0.13153092</c:v>
                </c:pt>
                <c:pt idx="2261">
                  <c:v>0.13158891</c:v>
                </c:pt>
                <c:pt idx="2262">
                  <c:v>0.13164677999999996</c:v>
                </c:pt>
                <c:pt idx="2263">
                  <c:v>0.13170465000000001</c:v>
                </c:pt>
                <c:pt idx="2264">
                  <c:v>0.13176193999999999</c:v>
                </c:pt>
                <c:pt idx="2265">
                  <c:v>0.13181981000000001</c:v>
                </c:pt>
                <c:pt idx="2266">
                  <c:v>0.13187768</c:v>
                </c:pt>
                <c:pt idx="2267">
                  <c:v>0.13193578000000003</c:v>
                </c:pt>
                <c:pt idx="2268">
                  <c:v>0.13199388000000004</c:v>
                </c:pt>
                <c:pt idx="2269">
                  <c:v>0.13205175</c:v>
                </c:pt>
                <c:pt idx="2270">
                  <c:v>0.13210916</c:v>
                </c:pt>
                <c:pt idx="2271">
                  <c:v>0.13216726000000001</c:v>
                </c:pt>
                <c:pt idx="2272">
                  <c:v>0.13222513000000002</c:v>
                </c:pt>
                <c:pt idx="2273">
                  <c:v>0.13228300000000001</c:v>
                </c:pt>
                <c:pt idx="2274">
                  <c:v>0.13234098999999999</c:v>
                </c:pt>
                <c:pt idx="2275">
                  <c:v>0.13239886000000001</c:v>
                </c:pt>
                <c:pt idx="2276">
                  <c:v>0.13245684999999999</c:v>
                </c:pt>
                <c:pt idx="2277">
                  <c:v>0.13251425000000003</c:v>
                </c:pt>
                <c:pt idx="2278">
                  <c:v>0.13257211999999996</c:v>
                </c:pt>
                <c:pt idx="2279">
                  <c:v>0.13262999</c:v>
                </c:pt>
                <c:pt idx="2280">
                  <c:v>0.13268798000000001</c:v>
                </c:pt>
                <c:pt idx="2281">
                  <c:v>0.13274574000000003</c:v>
                </c:pt>
                <c:pt idx="2282">
                  <c:v>0.13280360999999996</c:v>
                </c:pt>
                <c:pt idx="2283">
                  <c:v>0.13286159</c:v>
                </c:pt>
                <c:pt idx="2284">
                  <c:v>0.13291946000000002</c:v>
                </c:pt>
                <c:pt idx="2285">
                  <c:v>0.13297733000000003</c:v>
                </c:pt>
                <c:pt idx="2286">
                  <c:v>0.13303543000000004</c:v>
                </c:pt>
                <c:pt idx="2287">
                  <c:v>0.13309330000000003</c:v>
                </c:pt>
                <c:pt idx="2288">
                  <c:v>0.13315118000000001</c:v>
                </c:pt>
                <c:pt idx="2289">
                  <c:v>0.13320915999999999</c:v>
                </c:pt>
                <c:pt idx="2290">
                  <c:v>0.13326703000000004</c:v>
                </c:pt>
                <c:pt idx="2291">
                  <c:v>0.13332443999999999</c:v>
                </c:pt>
                <c:pt idx="2292">
                  <c:v>0.13338231</c:v>
                </c:pt>
                <c:pt idx="2293">
                  <c:v>0.13344017999999999</c:v>
                </c:pt>
                <c:pt idx="2294">
                  <c:v>0.13349817000000003</c:v>
                </c:pt>
                <c:pt idx="2295">
                  <c:v>0.13355615000000001</c:v>
                </c:pt>
                <c:pt idx="2296">
                  <c:v>0.13361402</c:v>
                </c:pt>
                <c:pt idx="2297">
                  <c:v>0.13367188999999996</c:v>
                </c:pt>
                <c:pt idx="2298">
                  <c:v>0.13372976</c:v>
                </c:pt>
                <c:pt idx="2299">
                  <c:v>0.13378762999999996</c:v>
                </c:pt>
                <c:pt idx="2300">
                  <c:v>0.13384550000000001</c:v>
                </c:pt>
                <c:pt idx="2301">
                  <c:v>0.13390336999999999</c:v>
                </c:pt>
                <c:pt idx="2302">
                  <c:v>0.13396136000000003</c:v>
                </c:pt>
                <c:pt idx="2303">
                  <c:v>0.13401922999999999</c:v>
                </c:pt>
                <c:pt idx="2304">
                  <c:v>0.1340771</c:v>
                </c:pt>
                <c:pt idx="2305">
                  <c:v>0.13413496999999996</c:v>
                </c:pt>
                <c:pt idx="2306">
                  <c:v>0.13419296</c:v>
                </c:pt>
                <c:pt idx="2307">
                  <c:v>0.13425082999999996</c:v>
                </c:pt>
                <c:pt idx="2308">
                  <c:v>0.1343087</c:v>
                </c:pt>
                <c:pt idx="2309">
                  <c:v>0.13436656999999996</c:v>
                </c:pt>
                <c:pt idx="2310">
                  <c:v>0.13442398000000003</c:v>
                </c:pt>
                <c:pt idx="2311">
                  <c:v>0.13448185000000001</c:v>
                </c:pt>
                <c:pt idx="2312">
                  <c:v>0.13453994999999999</c:v>
                </c:pt>
                <c:pt idx="2313">
                  <c:v>0.13459782000000001</c:v>
                </c:pt>
                <c:pt idx="2314">
                  <c:v>0.13465568999999997</c:v>
                </c:pt>
                <c:pt idx="2315">
                  <c:v>0.13471368000000003</c:v>
                </c:pt>
                <c:pt idx="2316">
                  <c:v>0.13477154999999996</c:v>
                </c:pt>
                <c:pt idx="2317">
                  <c:v>0.13482942000000001</c:v>
                </c:pt>
                <c:pt idx="2318">
                  <c:v>0.13488739999999999</c:v>
                </c:pt>
                <c:pt idx="2319">
                  <c:v>0.13494492999999999</c:v>
                </c:pt>
                <c:pt idx="2320">
                  <c:v>0.13500280000000001</c:v>
                </c:pt>
                <c:pt idx="2321">
                  <c:v>0.13506077999999996</c:v>
                </c:pt>
                <c:pt idx="2322">
                  <c:v>0.13511865000000001</c:v>
                </c:pt>
                <c:pt idx="2323">
                  <c:v>0.13517651999999994</c:v>
                </c:pt>
                <c:pt idx="2324">
                  <c:v>0.13523439000000004</c:v>
                </c:pt>
                <c:pt idx="2325">
                  <c:v>0.13529237999999999</c:v>
                </c:pt>
                <c:pt idx="2326">
                  <c:v>0.13535025000000001</c:v>
                </c:pt>
                <c:pt idx="2327">
                  <c:v>0.13546599000000004</c:v>
                </c:pt>
                <c:pt idx="2328">
                  <c:v>0.13552397999999996</c:v>
                </c:pt>
                <c:pt idx="2329">
                  <c:v>0.13558127</c:v>
                </c:pt>
                <c:pt idx="2330">
                  <c:v>0.13563913999999999</c:v>
                </c:pt>
                <c:pt idx="2331">
                  <c:v>0.13569701000000001</c:v>
                </c:pt>
                <c:pt idx="2332">
                  <c:v>0.13575487999999997</c:v>
                </c:pt>
                <c:pt idx="2333">
                  <c:v>0.13581287</c:v>
                </c:pt>
                <c:pt idx="2334">
                  <c:v>0.13587073999999996</c:v>
                </c:pt>
                <c:pt idx="2335">
                  <c:v>0.13592872</c:v>
                </c:pt>
                <c:pt idx="2336">
                  <c:v>0.13598658999999999</c:v>
                </c:pt>
                <c:pt idx="2337">
                  <c:v>0.13604446000000003</c:v>
                </c:pt>
                <c:pt idx="2338">
                  <c:v>0.13610245000000001</c:v>
                </c:pt>
                <c:pt idx="2339">
                  <c:v>0.13616043000000003</c:v>
                </c:pt>
                <c:pt idx="2340">
                  <c:v>0.13621830000000001</c:v>
                </c:pt>
                <c:pt idx="2341">
                  <c:v>0.13627618000000002</c:v>
                </c:pt>
                <c:pt idx="2342">
                  <c:v>0.13633405000000001</c:v>
                </c:pt>
                <c:pt idx="2343">
                  <c:v>0.13639145000000003</c:v>
                </c:pt>
                <c:pt idx="2344">
                  <c:v>0.13644932000000004</c:v>
                </c:pt>
                <c:pt idx="2345">
                  <c:v>0.13650719000000003</c:v>
                </c:pt>
                <c:pt idx="2346">
                  <c:v>0.13656505999999999</c:v>
                </c:pt>
                <c:pt idx="2347">
                  <c:v>0.13662305</c:v>
                </c:pt>
                <c:pt idx="2348">
                  <c:v>0.13668104</c:v>
                </c:pt>
                <c:pt idx="2349">
                  <c:v>0.13673890999999999</c:v>
                </c:pt>
                <c:pt idx="2350">
                  <c:v>0.13679701000000002</c:v>
                </c:pt>
                <c:pt idx="2351">
                  <c:v>0.13685499000000001</c:v>
                </c:pt>
                <c:pt idx="2352">
                  <c:v>0.13691286999999999</c:v>
                </c:pt>
                <c:pt idx="2353">
                  <c:v>0.13697016000000001</c:v>
                </c:pt>
                <c:pt idx="2354">
                  <c:v>0.13702803000000002</c:v>
                </c:pt>
                <c:pt idx="2355">
                  <c:v>0.13708590000000001</c:v>
                </c:pt>
                <c:pt idx="2356">
                  <c:v>0.13714388000000002</c:v>
                </c:pt>
                <c:pt idx="2357">
                  <c:v>0.13720187</c:v>
                </c:pt>
                <c:pt idx="2358">
                  <c:v>0.13725986000000001</c:v>
                </c:pt>
                <c:pt idx="2359">
                  <c:v>0.13731784000000002</c:v>
                </c:pt>
                <c:pt idx="2360">
                  <c:v>0.13737570999999998</c:v>
                </c:pt>
                <c:pt idx="2361">
                  <c:v>0.13743358000000003</c:v>
                </c:pt>
                <c:pt idx="2362">
                  <c:v>0.13749099000000004</c:v>
                </c:pt>
                <c:pt idx="2363">
                  <c:v>0.13754932000000003</c:v>
                </c:pt>
                <c:pt idx="2364">
                  <c:v>0.13760661999999999</c:v>
                </c:pt>
                <c:pt idx="2365">
                  <c:v>0.13766449000000003</c:v>
                </c:pt>
                <c:pt idx="2366">
                  <c:v>0.13772235999999999</c:v>
                </c:pt>
                <c:pt idx="2367">
                  <c:v>0.13778034000000003</c:v>
                </c:pt>
                <c:pt idx="2368">
                  <c:v>0.13783833000000004</c:v>
                </c:pt>
                <c:pt idx="2369">
                  <c:v>0.13789630999999999</c:v>
                </c:pt>
                <c:pt idx="2370">
                  <c:v>0.13795418000000004</c:v>
                </c:pt>
                <c:pt idx="2371">
                  <c:v>0.13801205000000002</c:v>
                </c:pt>
                <c:pt idx="2372">
                  <c:v>0.13806993000000004</c:v>
                </c:pt>
                <c:pt idx="2373">
                  <c:v>0.1381278</c:v>
                </c:pt>
                <c:pt idx="2374">
                  <c:v>0.13818566999999998</c:v>
                </c:pt>
                <c:pt idx="2375">
                  <c:v>0.13824354000000003</c:v>
                </c:pt>
                <c:pt idx="2376">
                  <c:v>0.13830141000000001</c:v>
                </c:pt>
                <c:pt idx="2377">
                  <c:v>0.13835928000000003</c:v>
                </c:pt>
                <c:pt idx="2378">
                  <c:v>0.13841726000000001</c:v>
                </c:pt>
                <c:pt idx="2379">
                  <c:v>0.13847478999999999</c:v>
                </c:pt>
                <c:pt idx="2380">
                  <c:v>0.13853266</c:v>
                </c:pt>
                <c:pt idx="2381">
                  <c:v>0.13859063999999999</c:v>
                </c:pt>
                <c:pt idx="2382">
                  <c:v>0.13864851</c:v>
                </c:pt>
                <c:pt idx="2383">
                  <c:v>0.13870637999999999</c:v>
                </c:pt>
                <c:pt idx="2384">
                  <c:v>0.13876425000000003</c:v>
                </c:pt>
                <c:pt idx="2385">
                  <c:v>0.13882211999999997</c:v>
                </c:pt>
                <c:pt idx="2386">
                  <c:v>0.13888011</c:v>
                </c:pt>
                <c:pt idx="2387">
                  <c:v>0.13893797999999999</c:v>
                </c:pt>
                <c:pt idx="2388">
                  <c:v>0.13899597000000002</c:v>
                </c:pt>
                <c:pt idx="2389">
                  <c:v>0.13905384000000001</c:v>
                </c:pt>
                <c:pt idx="2390">
                  <c:v>0.13911135999999999</c:v>
                </c:pt>
                <c:pt idx="2391">
                  <c:v>0.13916935000000002</c:v>
                </c:pt>
                <c:pt idx="2392">
                  <c:v>0.13922722000000001</c:v>
                </c:pt>
                <c:pt idx="2393">
                  <c:v>0.13928509000000003</c:v>
                </c:pt>
                <c:pt idx="2394">
                  <c:v>0.13934307000000001</c:v>
                </c:pt>
                <c:pt idx="2395">
                  <c:v>0.13940094000000003</c:v>
                </c:pt>
                <c:pt idx="2396">
                  <c:v>0.13945893000000004</c:v>
                </c:pt>
                <c:pt idx="2397">
                  <c:v>0.13951691999999999</c:v>
                </c:pt>
                <c:pt idx="2398">
                  <c:v>0.13957421</c:v>
                </c:pt>
                <c:pt idx="2399">
                  <c:v>0.13963218999999999</c:v>
                </c:pt>
                <c:pt idx="2400">
                  <c:v>0.13969018000000002</c:v>
                </c:pt>
                <c:pt idx="2401">
                  <c:v>0.13974805000000004</c:v>
                </c:pt>
                <c:pt idx="2402">
                  <c:v>0.13980614999999999</c:v>
                </c:pt>
                <c:pt idx="2403">
                  <c:v>0.13986402000000001</c:v>
                </c:pt>
                <c:pt idx="2404">
                  <c:v>0.13992188999999999</c:v>
                </c:pt>
                <c:pt idx="2405">
                  <c:v>0.13997930000000003</c:v>
                </c:pt>
                <c:pt idx="2406">
                  <c:v>0.14003729000000004</c:v>
                </c:pt>
                <c:pt idx="2407">
                  <c:v>0.14009516000000002</c:v>
                </c:pt>
                <c:pt idx="2408">
                  <c:v>0.14015303000000001</c:v>
                </c:pt>
                <c:pt idx="2409">
                  <c:v>0.14021090000000003</c:v>
                </c:pt>
                <c:pt idx="2410">
                  <c:v>0.14026900000000003</c:v>
                </c:pt>
                <c:pt idx="2411">
                  <c:v>0.14032686999999996</c:v>
                </c:pt>
                <c:pt idx="2412">
                  <c:v>0.14038450999999996</c:v>
                </c:pt>
                <c:pt idx="2413">
                  <c:v>0.14044226000000004</c:v>
                </c:pt>
                <c:pt idx="2414">
                  <c:v>0.14050024999999999</c:v>
                </c:pt>
                <c:pt idx="2415">
                  <c:v>0.14055824000000003</c:v>
                </c:pt>
                <c:pt idx="2416">
                  <c:v>0.14061610999999999</c:v>
                </c:pt>
                <c:pt idx="2417">
                  <c:v>0.14067398</c:v>
                </c:pt>
                <c:pt idx="2418">
                  <c:v>0.14073195999999999</c:v>
                </c:pt>
                <c:pt idx="2419">
                  <c:v>0.14078995000000002</c:v>
                </c:pt>
                <c:pt idx="2420">
                  <c:v>0.14084782000000001</c:v>
                </c:pt>
                <c:pt idx="2421">
                  <c:v>0.14090522999999999</c:v>
                </c:pt>
                <c:pt idx="2422">
                  <c:v>0.14096310000000004</c:v>
                </c:pt>
                <c:pt idx="2423">
                  <c:v>0.14102097</c:v>
                </c:pt>
                <c:pt idx="2424">
                  <c:v>0.14107884000000001</c:v>
                </c:pt>
                <c:pt idx="2425">
                  <c:v>0.14113682</c:v>
                </c:pt>
                <c:pt idx="2426">
                  <c:v>0.14119469000000001</c:v>
                </c:pt>
                <c:pt idx="2427">
                  <c:v>0.14125256</c:v>
                </c:pt>
                <c:pt idx="2428">
                  <c:v>0.14131042999999999</c:v>
                </c:pt>
                <c:pt idx="2429">
                  <c:v>0.14136841999999999</c:v>
                </c:pt>
                <c:pt idx="2430">
                  <c:v>0.14142629000000004</c:v>
                </c:pt>
                <c:pt idx="2431">
                  <c:v>0.14148427999999999</c:v>
                </c:pt>
                <c:pt idx="2432">
                  <c:v>0.14154215000000003</c:v>
                </c:pt>
                <c:pt idx="2433">
                  <c:v>0.14160012999999996</c:v>
                </c:pt>
                <c:pt idx="2434">
                  <c:v>0.14165800000000001</c:v>
                </c:pt>
                <c:pt idx="2435">
                  <c:v>0.14171586999999999</c:v>
                </c:pt>
                <c:pt idx="2436">
                  <c:v>0.14177317</c:v>
                </c:pt>
                <c:pt idx="2437">
                  <c:v>0.14183114999999999</c:v>
                </c:pt>
                <c:pt idx="2438">
                  <c:v>0.14188902</c:v>
                </c:pt>
                <c:pt idx="2439">
                  <c:v>0.14194689000000002</c:v>
                </c:pt>
                <c:pt idx="2440">
                  <c:v>0.14200488000000003</c:v>
                </c:pt>
                <c:pt idx="2441">
                  <c:v>0.14206274999999999</c:v>
                </c:pt>
                <c:pt idx="2442">
                  <c:v>0.14212061999999998</c:v>
                </c:pt>
                <c:pt idx="2443">
                  <c:v>0.14217848999999999</c:v>
                </c:pt>
                <c:pt idx="2444">
                  <c:v>0.14223636000000003</c:v>
                </c:pt>
                <c:pt idx="2445">
                  <c:v>0.14229422999999999</c:v>
                </c:pt>
                <c:pt idx="2446">
                  <c:v>0.14235233000000003</c:v>
                </c:pt>
                <c:pt idx="2447">
                  <c:v>0.14241020000000001</c:v>
                </c:pt>
                <c:pt idx="2448">
                  <c:v>0.14246807000000003</c:v>
                </c:pt>
                <c:pt idx="2449">
                  <c:v>0.14252606000000001</c:v>
                </c:pt>
                <c:pt idx="2450">
                  <c:v>0.14258393000000003</c:v>
                </c:pt>
                <c:pt idx="2451">
                  <c:v>0.14269909000000003</c:v>
                </c:pt>
                <c:pt idx="2452">
                  <c:v>0.14275695999999999</c:v>
                </c:pt>
                <c:pt idx="2453">
                  <c:v>0.14281483000000003</c:v>
                </c:pt>
                <c:pt idx="2454">
                  <c:v>0.14287269999999996</c:v>
                </c:pt>
                <c:pt idx="2455">
                  <c:v>0.14293057000000001</c:v>
                </c:pt>
                <c:pt idx="2456">
                  <c:v>0.14298844000000002</c:v>
                </c:pt>
                <c:pt idx="2457">
                  <c:v>0.14304665999999999</c:v>
                </c:pt>
                <c:pt idx="2458">
                  <c:v>0.14310453000000001</c:v>
                </c:pt>
                <c:pt idx="2459">
                  <c:v>0.14316240000000002</c:v>
                </c:pt>
                <c:pt idx="2460">
                  <c:v>0.14322027000000001</c:v>
                </c:pt>
                <c:pt idx="2461">
                  <c:v>0.14327814000000003</c:v>
                </c:pt>
                <c:pt idx="2462">
                  <c:v>0.14333601000000001</c:v>
                </c:pt>
                <c:pt idx="2463">
                  <c:v>0.14339354000000001</c:v>
                </c:pt>
                <c:pt idx="2464">
                  <c:v>0.14345152</c:v>
                </c:pt>
                <c:pt idx="2465">
                  <c:v>0.14350939000000001</c:v>
                </c:pt>
                <c:pt idx="2466">
                  <c:v>0.14356737999999999</c:v>
                </c:pt>
                <c:pt idx="2467">
                  <c:v>0.14362525000000001</c:v>
                </c:pt>
                <c:pt idx="2468">
                  <c:v>0.14368312</c:v>
                </c:pt>
                <c:pt idx="2469">
                  <c:v>0.14374099000000004</c:v>
                </c:pt>
                <c:pt idx="2470">
                  <c:v>0.14379874000000004</c:v>
                </c:pt>
                <c:pt idx="2471">
                  <c:v>0.14397270000000001</c:v>
                </c:pt>
                <c:pt idx="2472">
                  <c:v>0.14403057</c:v>
                </c:pt>
                <c:pt idx="2473">
                  <c:v>0.14408798000000003</c:v>
                </c:pt>
                <c:pt idx="2474">
                  <c:v>0.14414608000000004</c:v>
                </c:pt>
                <c:pt idx="2475">
                  <c:v>0.14420395000000003</c:v>
                </c:pt>
                <c:pt idx="2476">
                  <c:v>0.14426194000000003</c:v>
                </c:pt>
                <c:pt idx="2477">
                  <c:v>0.14431980999999999</c:v>
                </c:pt>
                <c:pt idx="2478">
                  <c:v>0.14437755999999996</c:v>
                </c:pt>
                <c:pt idx="2479">
                  <c:v>0.14443555000000002</c:v>
                </c:pt>
                <c:pt idx="2480">
                  <c:v>0.14449342000000004</c:v>
                </c:pt>
                <c:pt idx="2481">
                  <c:v>0.14455129000000003</c:v>
                </c:pt>
                <c:pt idx="2482">
                  <c:v>0.14460915999999999</c:v>
                </c:pt>
                <c:pt idx="2483">
                  <c:v>0.14466656999999997</c:v>
                </c:pt>
                <c:pt idx="2484">
                  <c:v>0.14472444000000004</c:v>
                </c:pt>
                <c:pt idx="2485">
                  <c:v>0.14478231000000003</c:v>
                </c:pt>
                <c:pt idx="2486">
                  <c:v>0.14484030000000003</c:v>
                </c:pt>
                <c:pt idx="2487">
                  <c:v>0.14489816999999999</c:v>
                </c:pt>
                <c:pt idx="2488">
                  <c:v>0.14495615000000003</c:v>
                </c:pt>
                <c:pt idx="2489">
                  <c:v>0.14501401999999999</c:v>
                </c:pt>
                <c:pt idx="2490">
                  <c:v>0.14507189000000001</c:v>
                </c:pt>
                <c:pt idx="2491">
                  <c:v>0.14512976</c:v>
                </c:pt>
                <c:pt idx="2492">
                  <c:v>0.14518763000000001</c:v>
                </c:pt>
                <c:pt idx="2493">
                  <c:v>0.14524550000000003</c:v>
                </c:pt>
                <c:pt idx="2494">
                  <c:v>0.14530336999999999</c:v>
                </c:pt>
                <c:pt idx="2495">
                  <c:v>0.14536124000000003</c:v>
                </c:pt>
                <c:pt idx="2496">
                  <c:v>0.14541900000000002</c:v>
                </c:pt>
                <c:pt idx="2497">
                  <c:v>0.14547687000000001</c:v>
                </c:pt>
                <c:pt idx="2498">
                  <c:v>0.14553474000000002</c:v>
                </c:pt>
                <c:pt idx="2499">
                  <c:v>0.14559261000000001</c:v>
                </c:pt>
                <c:pt idx="2500">
                  <c:v>0.14565048000000003</c:v>
                </c:pt>
                <c:pt idx="2501">
                  <c:v>0.14570835000000001</c:v>
                </c:pt>
                <c:pt idx="2502">
                  <c:v>0.14576634000000002</c:v>
                </c:pt>
                <c:pt idx="2503">
                  <c:v>0.14582432000000001</c:v>
                </c:pt>
                <c:pt idx="2504">
                  <c:v>0.14588230999999999</c:v>
                </c:pt>
                <c:pt idx="2505">
                  <c:v>0.14594030000000005</c:v>
                </c:pt>
                <c:pt idx="2506">
                  <c:v>0.14599805000000002</c:v>
                </c:pt>
                <c:pt idx="2507">
                  <c:v>0.14605557</c:v>
                </c:pt>
                <c:pt idx="2508">
                  <c:v>0.14611344000000004</c:v>
                </c:pt>
                <c:pt idx="2509">
                  <c:v>0.14617131</c:v>
                </c:pt>
                <c:pt idx="2510">
                  <c:v>0.14622917999999999</c:v>
                </c:pt>
                <c:pt idx="2511">
                  <c:v>0.14628740000000004</c:v>
                </c:pt>
                <c:pt idx="2512">
                  <c:v>0.14634527000000003</c:v>
                </c:pt>
                <c:pt idx="2513">
                  <c:v>0.14640326000000004</c:v>
                </c:pt>
                <c:pt idx="2514">
                  <c:v>0.14646101000000003</c:v>
                </c:pt>
                <c:pt idx="2515">
                  <c:v>0.14651900000000004</c:v>
                </c:pt>
                <c:pt idx="2516">
                  <c:v>0.14657675000000001</c:v>
                </c:pt>
                <c:pt idx="2517">
                  <c:v>0.14663461999999997</c:v>
                </c:pt>
                <c:pt idx="2518">
                  <c:v>0.14669214999999999</c:v>
                </c:pt>
                <c:pt idx="2519">
                  <c:v>0.14675013000000003</c:v>
                </c:pt>
                <c:pt idx="2520">
                  <c:v>0.14680811999999999</c:v>
                </c:pt>
                <c:pt idx="2521">
                  <c:v>0.14686599000000003</c:v>
                </c:pt>
                <c:pt idx="2522">
                  <c:v>0.14692385999999999</c:v>
                </c:pt>
                <c:pt idx="2523">
                  <c:v>0.14698173000000003</c:v>
                </c:pt>
                <c:pt idx="2524">
                  <c:v>0.14703959999999999</c:v>
                </c:pt>
                <c:pt idx="2525">
                  <c:v>0.14709747000000004</c:v>
                </c:pt>
                <c:pt idx="2526">
                  <c:v>0.14715534000000002</c:v>
                </c:pt>
                <c:pt idx="2527">
                  <c:v>0.14721321000000004</c:v>
                </c:pt>
                <c:pt idx="2528">
                  <c:v>0.14727119999999999</c:v>
                </c:pt>
                <c:pt idx="2529">
                  <c:v>0.14732861</c:v>
                </c:pt>
                <c:pt idx="2530">
                  <c:v>0.14738647999999999</c:v>
                </c:pt>
                <c:pt idx="2531">
                  <c:v>0.14744446000000005</c:v>
                </c:pt>
                <c:pt idx="2532">
                  <c:v>0.14750232999999999</c:v>
                </c:pt>
                <c:pt idx="2533">
                  <c:v>0.14756020000000003</c:v>
                </c:pt>
                <c:pt idx="2534">
                  <c:v>0.14761819000000004</c:v>
                </c:pt>
                <c:pt idx="2535">
                  <c:v>0.14767606</c:v>
                </c:pt>
                <c:pt idx="2536">
                  <c:v>0.14773405000000003</c:v>
                </c:pt>
                <c:pt idx="2537">
                  <c:v>0.14779191999999999</c:v>
                </c:pt>
                <c:pt idx="2538">
                  <c:v>0.14784990000000003</c:v>
                </c:pt>
                <c:pt idx="2539">
                  <c:v>0.14790776999999999</c:v>
                </c:pt>
                <c:pt idx="2540">
                  <c:v>0.14796564000000004</c:v>
                </c:pt>
                <c:pt idx="2541">
                  <c:v>0.14802351</c:v>
                </c:pt>
                <c:pt idx="2542">
                  <c:v>0.14808138000000004</c:v>
                </c:pt>
                <c:pt idx="2543">
                  <c:v>0.14813925000000003</c:v>
                </c:pt>
                <c:pt idx="2544">
                  <c:v>0.14819711999999999</c:v>
                </c:pt>
                <c:pt idx="2545">
                  <c:v>0.14825499000000003</c:v>
                </c:pt>
                <c:pt idx="2546">
                  <c:v>0.14831240000000004</c:v>
                </c:pt>
                <c:pt idx="2547">
                  <c:v>0.14837027</c:v>
                </c:pt>
                <c:pt idx="2548">
                  <c:v>0.14842814000000001</c:v>
                </c:pt>
                <c:pt idx="2549">
                  <c:v>0.14848612999999999</c:v>
                </c:pt>
                <c:pt idx="2550">
                  <c:v>0.14854412000000003</c:v>
                </c:pt>
                <c:pt idx="2551">
                  <c:v>0.14860209999999999</c:v>
                </c:pt>
                <c:pt idx="2552">
                  <c:v>0.14865997</c:v>
                </c:pt>
                <c:pt idx="2553">
                  <c:v>0.14871784000000002</c:v>
                </c:pt>
                <c:pt idx="2554">
                  <c:v>0.14877536999999999</c:v>
                </c:pt>
                <c:pt idx="2555">
                  <c:v>0.14883335000000003</c:v>
                </c:pt>
                <c:pt idx="2556">
                  <c:v>0.14889134000000004</c:v>
                </c:pt>
                <c:pt idx="2557">
                  <c:v>0.14894932000000005</c:v>
                </c:pt>
                <c:pt idx="2558">
                  <c:v>0.14900707999999999</c:v>
                </c:pt>
                <c:pt idx="2559">
                  <c:v>0.14906506000000003</c:v>
                </c:pt>
                <c:pt idx="2560">
                  <c:v>0.14912281999999996</c:v>
                </c:pt>
                <c:pt idx="2561">
                  <c:v>0.1491808</c:v>
                </c:pt>
                <c:pt idx="2562">
                  <c:v>0.14923833000000006</c:v>
                </c:pt>
                <c:pt idx="2563">
                  <c:v>0.14929608000000005</c:v>
                </c:pt>
                <c:pt idx="2564">
                  <c:v>0.14935407000000001</c:v>
                </c:pt>
                <c:pt idx="2565">
                  <c:v>0.14941205000000002</c:v>
                </c:pt>
                <c:pt idx="2566">
                  <c:v>0.14946993000000006</c:v>
                </c:pt>
                <c:pt idx="2567">
                  <c:v>0.14952779999999999</c:v>
                </c:pt>
                <c:pt idx="2568">
                  <c:v>0.14958578000000003</c:v>
                </c:pt>
                <c:pt idx="2569">
                  <c:v>0.14964353999999999</c:v>
                </c:pt>
                <c:pt idx="2570">
                  <c:v>0.14970152</c:v>
                </c:pt>
                <c:pt idx="2571">
                  <c:v>0.14975962000000001</c:v>
                </c:pt>
                <c:pt idx="2572">
                  <c:v>0.14981749000000005</c:v>
                </c:pt>
                <c:pt idx="2573">
                  <c:v>0.14987537000000001</c:v>
                </c:pt>
                <c:pt idx="2574">
                  <c:v>0.14993324000000005</c:v>
                </c:pt>
                <c:pt idx="2575">
                  <c:v>0.14999064000000004</c:v>
                </c:pt>
                <c:pt idx="2576">
                  <c:v>0.15004851000000002</c:v>
                </c:pt>
                <c:pt idx="2577">
                  <c:v>0.15010638000000004</c:v>
                </c:pt>
                <c:pt idx="2578">
                  <c:v>0.15016425000000003</c:v>
                </c:pt>
                <c:pt idx="2579">
                  <c:v>0.15022211999999999</c:v>
                </c:pt>
                <c:pt idx="2580">
                  <c:v>0.15027999000000003</c:v>
                </c:pt>
                <c:pt idx="2581">
                  <c:v>0.15033798000000004</c:v>
                </c:pt>
                <c:pt idx="2582">
                  <c:v>0.15039585000000003</c:v>
                </c:pt>
                <c:pt idx="2583">
                  <c:v>0.15045372000000001</c:v>
                </c:pt>
                <c:pt idx="2584">
                  <c:v>0.15051159000000003</c:v>
                </c:pt>
                <c:pt idx="2585">
                  <c:v>0.15056958000000004</c:v>
                </c:pt>
                <c:pt idx="2586">
                  <c:v>0.15062710000000001</c:v>
                </c:pt>
                <c:pt idx="2587">
                  <c:v>0.15068519999999999</c:v>
                </c:pt>
                <c:pt idx="2588">
                  <c:v>0.15074296000000004</c:v>
                </c:pt>
                <c:pt idx="2589">
                  <c:v>0.15080071</c:v>
                </c:pt>
                <c:pt idx="2590">
                  <c:v>0.15085870000000001</c:v>
                </c:pt>
                <c:pt idx="2591">
                  <c:v>0.15091657000000003</c:v>
                </c:pt>
                <c:pt idx="2592">
                  <c:v>0.15097444000000002</c:v>
                </c:pt>
                <c:pt idx="2593">
                  <c:v>0.15103243000000005</c:v>
                </c:pt>
                <c:pt idx="2594">
                  <c:v>0.15109030000000004</c:v>
                </c:pt>
                <c:pt idx="2595">
                  <c:v>0.15114817000000003</c:v>
                </c:pt>
                <c:pt idx="2596">
                  <c:v>0.15120604000000004</c:v>
                </c:pt>
                <c:pt idx="2597">
                  <c:v>0.15126391000000003</c:v>
                </c:pt>
                <c:pt idx="2598">
                  <c:v>0.15132177999999996</c:v>
                </c:pt>
                <c:pt idx="2599">
                  <c:v>0.15137987999999997</c:v>
                </c:pt>
                <c:pt idx="2600">
                  <c:v>0.15143775000000004</c:v>
                </c:pt>
                <c:pt idx="2601">
                  <c:v>0.15149562000000003</c:v>
                </c:pt>
                <c:pt idx="2602">
                  <c:v>0.15155303000000003</c:v>
                </c:pt>
                <c:pt idx="2603">
                  <c:v>0.15161100999999999</c:v>
                </c:pt>
                <c:pt idx="2604">
                  <c:v>0.15166888000000003</c:v>
                </c:pt>
                <c:pt idx="2605">
                  <c:v>0.15172674999999999</c:v>
                </c:pt>
                <c:pt idx="2606">
                  <c:v>0.15178462000000001</c:v>
                </c:pt>
                <c:pt idx="2607">
                  <c:v>0.15184260999999999</c:v>
                </c:pt>
                <c:pt idx="2608">
                  <c:v>0.15190048000000006</c:v>
                </c:pt>
                <c:pt idx="2609">
                  <c:v>0.15195835000000002</c:v>
                </c:pt>
                <c:pt idx="2610">
                  <c:v>0.15201645000000005</c:v>
                </c:pt>
                <c:pt idx="2611">
                  <c:v>0.15207432000000001</c:v>
                </c:pt>
                <c:pt idx="2612">
                  <c:v>0.15213162</c:v>
                </c:pt>
                <c:pt idx="2613">
                  <c:v>0.15218960000000001</c:v>
                </c:pt>
                <c:pt idx="2614">
                  <c:v>0.15224747000000005</c:v>
                </c:pt>
                <c:pt idx="2615">
                  <c:v>0.15230534000000004</c:v>
                </c:pt>
                <c:pt idx="2616">
                  <c:v>0.15236321000000003</c:v>
                </c:pt>
                <c:pt idx="2617">
                  <c:v>0.15242107999999999</c:v>
                </c:pt>
                <c:pt idx="2618">
                  <c:v>0.15247917999999999</c:v>
                </c:pt>
                <c:pt idx="2619">
                  <c:v>0.15253705000000004</c:v>
                </c:pt>
                <c:pt idx="2620">
                  <c:v>0.15259492999999999</c:v>
                </c:pt>
                <c:pt idx="2621">
                  <c:v>0.15265280000000001</c:v>
                </c:pt>
                <c:pt idx="2622">
                  <c:v>0.15271066999999999</c:v>
                </c:pt>
                <c:pt idx="2623">
                  <c:v>0.15276854000000004</c:v>
                </c:pt>
                <c:pt idx="2624">
                  <c:v>0.15282641000000002</c:v>
                </c:pt>
                <c:pt idx="2625">
                  <c:v>0.15288404999999999</c:v>
                </c:pt>
                <c:pt idx="2626">
                  <c:v>0.15294192000000004</c:v>
                </c:pt>
                <c:pt idx="2627">
                  <c:v>0.15299990000000002</c:v>
                </c:pt>
                <c:pt idx="2628">
                  <c:v>0.15305789000000003</c:v>
                </c:pt>
                <c:pt idx="2629">
                  <c:v>0.15311575999999999</c:v>
                </c:pt>
                <c:pt idx="2630">
                  <c:v>0.15317374</c:v>
                </c:pt>
                <c:pt idx="2631">
                  <c:v>0.15323162000000001</c:v>
                </c:pt>
                <c:pt idx="2632">
                  <c:v>0.15328949000000006</c:v>
                </c:pt>
                <c:pt idx="2633">
                  <c:v>0.15334736000000002</c:v>
                </c:pt>
                <c:pt idx="2634">
                  <c:v>0.15340523000000006</c:v>
                </c:pt>
                <c:pt idx="2635">
                  <c:v>0.15346310000000002</c:v>
                </c:pt>
                <c:pt idx="2636">
                  <c:v>0.15352097000000001</c:v>
                </c:pt>
                <c:pt idx="2637">
                  <c:v>0.15357883999999999</c:v>
                </c:pt>
                <c:pt idx="2638">
                  <c:v>0.15363624000000003</c:v>
                </c:pt>
                <c:pt idx="2639">
                  <c:v>0.15369422999999999</c:v>
                </c:pt>
                <c:pt idx="2640">
                  <c:v>0.15375210000000003</c:v>
                </c:pt>
                <c:pt idx="2641">
                  <c:v>0.15380996999999999</c:v>
                </c:pt>
                <c:pt idx="2642">
                  <c:v>0.15386819000000002</c:v>
                </c:pt>
                <c:pt idx="2643">
                  <c:v>0.15392618000000005</c:v>
                </c:pt>
                <c:pt idx="2644">
                  <c:v>0.15398405000000004</c:v>
                </c:pt>
                <c:pt idx="2645">
                  <c:v>0.15404145000000005</c:v>
                </c:pt>
                <c:pt idx="2646">
                  <c:v>0.15409921000000001</c:v>
                </c:pt>
                <c:pt idx="2647">
                  <c:v>0.15415708000000003</c:v>
                </c:pt>
                <c:pt idx="2648">
                  <c:v>0.15421506000000001</c:v>
                </c:pt>
                <c:pt idx="2649">
                  <c:v>0.15427293000000003</c:v>
                </c:pt>
                <c:pt idx="2650">
                  <c:v>0.15433079999999999</c:v>
                </c:pt>
                <c:pt idx="2651">
                  <c:v>0.15438868000000003</c:v>
                </c:pt>
                <c:pt idx="2652">
                  <c:v>0.15444666000000004</c:v>
                </c:pt>
                <c:pt idx="2653">
                  <c:v>0.15450453000000003</c:v>
                </c:pt>
                <c:pt idx="2654">
                  <c:v>0.15456252000000001</c:v>
                </c:pt>
                <c:pt idx="2655">
                  <c:v>0.15462049999999999</c:v>
                </c:pt>
                <c:pt idx="2656">
                  <c:v>0.15467837000000001</c:v>
                </c:pt>
                <c:pt idx="2657">
                  <c:v>0.15473624000000005</c:v>
                </c:pt>
                <c:pt idx="2658">
                  <c:v>0.15479423000000006</c:v>
                </c:pt>
                <c:pt idx="2659">
                  <c:v>0.15485151999999996</c:v>
                </c:pt>
                <c:pt idx="2660">
                  <c:v>0.15490962000000003</c:v>
                </c:pt>
                <c:pt idx="2661">
                  <c:v>0.15496749000000007</c:v>
                </c:pt>
                <c:pt idx="2662">
                  <c:v>0.15502537000000002</c:v>
                </c:pt>
                <c:pt idx="2663">
                  <c:v>0.15508324000000004</c:v>
                </c:pt>
                <c:pt idx="2664">
                  <c:v>0.15514111000000003</c:v>
                </c:pt>
                <c:pt idx="2665">
                  <c:v>0.15519897999999999</c:v>
                </c:pt>
                <c:pt idx="2666">
                  <c:v>0.15525685000000003</c:v>
                </c:pt>
                <c:pt idx="2667">
                  <c:v>0.15531471999999999</c:v>
                </c:pt>
                <c:pt idx="2668">
                  <c:v>0.15537235999999999</c:v>
                </c:pt>
                <c:pt idx="2669">
                  <c:v>0.15543034000000006</c:v>
                </c:pt>
                <c:pt idx="2670">
                  <c:v>0.15548821000000002</c:v>
                </c:pt>
                <c:pt idx="2671">
                  <c:v>0.15554620000000005</c:v>
                </c:pt>
                <c:pt idx="2672">
                  <c:v>0.15560407000000001</c:v>
                </c:pt>
                <c:pt idx="2673">
                  <c:v>0.15566205000000002</c:v>
                </c:pt>
                <c:pt idx="2674">
                  <c:v>0.15571993000000006</c:v>
                </c:pt>
                <c:pt idx="2675">
                  <c:v>0.15577790999999999</c:v>
                </c:pt>
                <c:pt idx="2676">
                  <c:v>0.15583578000000003</c:v>
                </c:pt>
                <c:pt idx="2677">
                  <c:v>0.15589364999999999</c:v>
                </c:pt>
                <c:pt idx="2678">
                  <c:v>0.15595106000000003</c:v>
                </c:pt>
                <c:pt idx="2679">
                  <c:v>0.15600892999999999</c:v>
                </c:pt>
                <c:pt idx="2680">
                  <c:v>0.15606692000000003</c:v>
                </c:pt>
                <c:pt idx="2681">
                  <c:v>0.15612466999999997</c:v>
                </c:pt>
                <c:pt idx="2682">
                  <c:v>0.15618254000000001</c:v>
                </c:pt>
                <c:pt idx="2683">
                  <c:v>0.15624052999999999</c:v>
                </c:pt>
                <c:pt idx="2684">
                  <c:v>0.15629851000000003</c:v>
                </c:pt>
                <c:pt idx="2685">
                  <c:v>0.15635637999999999</c:v>
                </c:pt>
                <c:pt idx="2686">
                  <c:v>0.15641425000000006</c:v>
                </c:pt>
                <c:pt idx="2687">
                  <c:v>0.15647224000000004</c:v>
                </c:pt>
                <c:pt idx="2688">
                  <c:v>0.15653011000000003</c:v>
                </c:pt>
                <c:pt idx="2689">
                  <c:v>0.15658797999999999</c:v>
                </c:pt>
                <c:pt idx="2690">
                  <c:v>0.15664585000000003</c:v>
                </c:pt>
                <c:pt idx="2691">
                  <c:v>0.15670371999999999</c:v>
                </c:pt>
                <c:pt idx="2692">
                  <c:v>0.15676159000000003</c:v>
                </c:pt>
                <c:pt idx="2693">
                  <c:v>0.15681946000000002</c:v>
                </c:pt>
                <c:pt idx="2694">
                  <c:v>0.15687745000000003</c:v>
                </c:pt>
                <c:pt idx="2695">
                  <c:v>0.15693486000000004</c:v>
                </c:pt>
                <c:pt idx="2696">
                  <c:v>0.15699273000000005</c:v>
                </c:pt>
                <c:pt idx="2697">
                  <c:v>0.15705060000000001</c:v>
                </c:pt>
                <c:pt idx="2698">
                  <c:v>0.15710858000000003</c:v>
                </c:pt>
                <c:pt idx="2699">
                  <c:v>0.15716645000000004</c:v>
                </c:pt>
                <c:pt idx="2700">
                  <c:v>0.15722432000000003</c:v>
                </c:pt>
                <c:pt idx="2701">
                  <c:v>0.15728219000000002</c:v>
                </c:pt>
                <c:pt idx="2702">
                  <c:v>0.15734006000000003</c:v>
                </c:pt>
                <c:pt idx="2703">
                  <c:v>0.15739805000000004</c:v>
                </c:pt>
                <c:pt idx="2704">
                  <c:v>0.15745604000000002</c:v>
                </c:pt>
                <c:pt idx="2705">
                  <c:v>0.15751391000000003</c:v>
                </c:pt>
                <c:pt idx="2706">
                  <c:v>0.15757177999999997</c:v>
                </c:pt>
                <c:pt idx="2707">
                  <c:v>0.15762976000000001</c:v>
                </c:pt>
                <c:pt idx="2708">
                  <c:v>0.15768763000000002</c:v>
                </c:pt>
                <c:pt idx="2709">
                  <c:v>0.15774550000000004</c:v>
                </c:pt>
                <c:pt idx="2710">
                  <c:v>0.15780290999999999</c:v>
                </c:pt>
                <c:pt idx="2711">
                  <c:v>0.15786078000000003</c:v>
                </c:pt>
                <c:pt idx="2712">
                  <c:v>0.15791865000000002</c:v>
                </c:pt>
                <c:pt idx="2713">
                  <c:v>0.15803450999999999</c:v>
                </c:pt>
                <c:pt idx="2714">
                  <c:v>0.15809238000000006</c:v>
                </c:pt>
                <c:pt idx="2715">
                  <c:v>0.15815024999999999</c:v>
                </c:pt>
                <c:pt idx="2716">
                  <c:v>0.15820824000000006</c:v>
                </c:pt>
                <c:pt idx="2717">
                  <c:v>0.15826622000000004</c:v>
                </c:pt>
                <c:pt idx="2718">
                  <c:v>0.15832409000000003</c:v>
                </c:pt>
                <c:pt idx="2719">
                  <c:v>0.15838195999999999</c:v>
                </c:pt>
                <c:pt idx="2720">
                  <c:v>0.15843925000000006</c:v>
                </c:pt>
                <c:pt idx="2721">
                  <c:v>0.15849724000000007</c:v>
                </c:pt>
                <c:pt idx="2722">
                  <c:v>0.15855511000000003</c:v>
                </c:pt>
                <c:pt idx="2723">
                  <c:v>0.15861297999999999</c:v>
                </c:pt>
                <c:pt idx="2724">
                  <c:v>0.15867096999999997</c:v>
                </c:pt>
                <c:pt idx="2725">
                  <c:v>0.15872884000000004</c:v>
                </c:pt>
                <c:pt idx="2726">
                  <c:v>0.15878682000000002</c:v>
                </c:pt>
                <c:pt idx="2727">
                  <c:v>0.15884481000000003</c:v>
                </c:pt>
                <c:pt idx="2728">
                  <c:v>0.15890267999999999</c:v>
                </c:pt>
                <c:pt idx="2729">
                  <c:v>0.15896055000000003</c:v>
                </c:pt>
                <c:pt idx="2730">
                  <c:v>0.15901842000000002</c:v>
                </c:pt>
                <c:pt idx="2731">
                  <c:v>0.15907629000000004</c:v>
                </c:pt>
                <c:pt idx="2732">
                  <c:v>0.15913416000000002</c:v>
                </c:pt>
                <c:pt idx="2733">
                  <c:v>0.15919203000000004</c:v>
                </c:pt>
                <c:pt idx="2734">
                  <c:v>0.15924990000000006</c:v>
                </c:pt>
                <c:pt idx="2735">
                  <c:v>0.15930776999999999</c:v>
                </c:pt>
                <c:pt idx="2736">
                  <c:v>0.15936530000000002</c:v>
                </c:pt>
                <c:pt idx="2737">
                  <c:v>0.15942317000000003</c:v>
                </c:pt>
                <c:pt idx="2738">
                  <c:v>0.15948104000000002</c:v>
                </c:pt>
                <c:pt idx="2739">
                  <c:v>0.15953891000000003</c:v>
                </c:pt>
                <c:pt idx="2740">
                  <c:v>0.15959677999999999</c:v>
                </c:pt>
                <c:pt idx="2741">
                  <c:v>0.15965465000000001</c:v>
                </c:pt>
                <c:pt idx="2742">
                  <c:v>0.15971262999999999</c:v>
                </c:pt>
                <c:pt idx="2743">
                  <c:v>0.15977050000000001</c:v>
                </c:pt>
                <c:pt idx="2744">
                  <c:v>0.15982826000000003</c:v>
                </c:pt>
                <c:pt idx="2745">
                  <c:v>0.15988612999999999</c:v>
                </c:pt>
                <c:pt idx="2746">
                  <c:v>0.15994412000000005</c:v>
                </c:pt>
                <c:pt idx="2747">
                  <c:v>0.16000210000000001</c:v>
                </c:pt>
                <c:pt idx="2748">
                  <c:v>0.16005997</c:v>
                </c:pt>
                <c:pt idx="2749">
                  <c:v>0.16011796</c:v>
                </c:pt>
                <c:pt idx="2750">
                  <c:v>0.16017582999999994</c:v>
                </c:pt>
                <c:pt idx="2751">
                  <c:v>0.16023370000000001</c:v>
                </c:pt>
                <c:pt idx="2752">
                  <c:v>0.16029122000000001</c:v>
                </c:pt>
                <c:pt idx="2753">
                  <c:v>0.16034909000000003</c:v>
                </c:pt>
                <c:pt idx="2754">
                  <c:v>0.16040708000000004</c:v>
                </c:pt>
                <c:pt idx="2755">
                  <c:v>0.16046495000000002</c:v>
                </c:pt>
                <c:pt idx="2756">
                  <c:v>0.16052281999999998</c:v>
                </c:pt>
                <c:pt idx="2757">
                  <c:v>0.1605808</c:v>
                </c:pt>
                <c:pt idx="2758">
                  <c:v>0.16063855999999999</c:v>
                </c:pt>
                <c:pt idx="2759">
                  <c:v>0.16069665999999996</c:v>
                </c:pt>
                <c:pt idx="2760">
                  <c:v>0.16075453000000001</c:v>
                </c:pt>
                <c:pt idx="2761">
                  <c:v>0.16081229000000002</c:v>
                </c:pt>
                <c:pt idx="2762">
                  <c:v>0.16087026999999998</c:v>
                </c:pt>
                <c:pt idx="2763">
                  <c:v>0.16092803000000003</c:v>
                </c:pt>
                <c:pt idx="2764">
                  <c:v>0.16098601000000001</c:v>
                </c:pt>
                <c:pt idx="2765">
                  <c:v>0.16104377</c:v>
                </c:pt>
                <c:pt idx="2766">
                  <c:v>0.16110141</c:v>
                </c:pt>
                <c:pt idx="2767">
                  <c:v>0.16115916</c:v>
                </c:pt>
                <c:pt idx="2768">
                  <c:v>0.16121749000000002</c:v>
                </c:pt>
                <c:pt idx="2769">
                  <c:v>0.16127512999999996</c:v>
                </c:pt>
                <c:pt idx="2770">
                  <c:v>0.161333</c:v>
                </c:pt>
                <c:pt idx="2771">
                  <c:v>0.16139086999999996</c:v>
                </c:pt>
                <c:pt idx="2772">
                  <c:v>0.16144874000000003</c:v>
                </c:pt>
                <c:pt idx="2773">
                  <c:v>0.16150661999999996</c:v>
                </c:pt>
                <c:pt idx="2774">
                  <c:v>0.16156472</c:v>
                </c:pt>
                <c:pt idx="2775">
                  <c:v>0.16162211999999998</c:v>
                </c:pt>
                <c:pt idx="2776">
                  <c:v>0.16167999</c:v>
                </c:pt>
                <c:pt idx="2777">
                  <c:v>0.16173787000000001</c:v>
                </c:pt>
                <c:pt idx="2778">
                  <c:v>0.16179573999999999</c:v>
                </c:pt>
                <c:pt idx="2779">
                  <c:v>0.16185395</c:v>
                </c:pt>
                <c:pt idx="2780">
                  <c:v>0.16191182000000001</c:v>
                </c:pt>
                <c:pt idx="2781">
                  <c:v>0.16196969000000003</c:v>
                </c:pt>
                <c:pt idx="2782">
                  <c:v>0.16202755999999996</c:v>
                </c:pt>
                <c:pt idx="2783">
                  <c:v>0.16208543000000003</c:v>
                </c:pt>
                <c:pt idx="2784">
                  <c:v>0.16214329999999999</c:v>
                </c:pt>
                <c:pt idx="2785">
                  <c:v>0.16220129000000003</c:v>
                </c:pt>
                <c:pt idx="2786">
                  <c:v>0.16225916000000001</c:v>
                </c:pt>
                <c:pt idx="2787">
                  <c:v>0.16231680000000001</c:v>
                </c:pt>
                <c:pt idx="2788">
                  <c:v>0.16237466999999997</c:v>
                </c:pt>
                <c:pt idx="2789">
                  <c:v>0.16243266000000001</c:v>
                </c:pt>
                <c:pt idx="2790">
                  <c:v>0.16249052999999997</c:v>
                </c:pt>
                <c:pt idx="2791">
                  <c:v>0.16254840000000004</c:v>
                </c:pt>
                <c:pt idx="2792">
                  <c:v>0.16260627</c:v>
                </c:pt>
                <c:pt idx="2793">
                  <c:v>0.16266414000000001</c:v>
                </c:pt>
                <c:pt idx="2794">
                  <c:v>0.16272178000000001</c:v>
                </c:pt>
                <c:pt idx="2795">
                  <c:v>0.16277976</c:v>
                </c:pt>
                <c:pt idx="2796">
                  <c:v>0.16283775</c:v>
                </c:pt>
                <c:pt idx="2797">
                  <c:v>0.16289561999999996</c:v>
                </c:pt>
                <c:pt idx="2798">
                  <c:v>0.16295349000000003</c:v>
                </c:pt>
                <c:pt idx="2799">
                  <c:v>0.16301135999999999</c:v>
                </c:pt>
                <c:pt idx="2800">
                  <c:v>0.16306923000000004</c:v>
                </c:pt>
                <c:pt idx="2801">
                  <c:v>0.1631271</c:v>
                </c:pt>
                <c:pt idx="2802">
                  <c:v>0.16318509</c:v>
                </c:pt>
                <c:pt idx="2803">
                  <c:v>0.16324284000000003</c:v>
                </c:pt>
                <c:pt idx="2804">
                  <c:v>0.16330025000000001</c:v>
                </c:pt>
                <c:pt idx="2805">
                  <c:v>0.16335835000000001</c:v>
                </c:pt>
                <c:pt idx="2806">
                  <c:v>0.16341634000000002</c:v>
                </c:pt>
                <c:pt idx="2807">
                  <c:v>0.16347408999999999</c:v>
                </c:pt>
                <c:pt idx="2808">
                  <c:v>0.16353196</c:v>
                </c:pt>
                <c:pt idx="2809">
                  <c:v>0.16358982999999996</c:v>
                </c:pt>
                <c:pt idx="2810">
                  <c:v>0.16364770000000001</c:v>
                </c:pt>
                <c:pt idx="2811">
                  <c:v>0.16370568999999999</c:v>
                </c:pt>
                <c:pt idx="2812">
                  <c:v>0.16376356</c:v>
                </c:pt>
                <c:pt idx="2813">
                  <c:v>0.16382142999999996</c:v>
                </c:pt>
                <c:pt idx="2814">
                  <c:v>0.16387942</c:v>
                </c:pt>
                <c:pt idx="2815">
                  <c:v>0.16393716999999999</c:v>
                </c:pt>
                <c:pt idx="2816">
                  <c:v>0.16399504000000004</c:v>
                </c:pt>
                <c:pt idx="2817">
                  <c:v>0.16405291</c:v>
                </c:pt>
                <c:pt idx="2818">
                  <c:v>0.16411078000000001</c:v>
                </c:pt>
                <c:pt idx="2819">
                  <c:v>0.16416865</c:v>
                </c:pt>
                <c:pt idx="2820">
                  <c:v>0.16422651999999996</c:v>
                </c:pt>
                <c:pt idx="2821">
                  <c:v>0.16428439000000003</c:v>
                </c:pt>
                <c:pt idx="2822">
                  <c:v>0.16434192</c:v>
                </c:pt>
                <c:pt idx="2823">
                  <c:v>0.16439978999999999</c:v>
                </c:pt>
                <c:pt idx="2824">
                  <c:v>0.16445777</c:v>
                </c:pt>
                <c:pt idx="2825">
                  <c:v>0.16451563999999999</c:v>
                </c:pt>
                <c:pt idx="2826">
                  <c:v>0.16457363</c:v>
                </c:pt>
                <c:pt idx="2827">
                  <c:v>0.16463149999999999</c:v>
                </c:pt>
                <c:pt idx="2828">
                  <c:v>0.16468937</c:v>
                </c:pt>
                <c:pt idx="2829">
                  <c:v>0.16474736000000004</c:v>
                </c:pt>
                <c:pt idx="2830">
                  <c:v>0.16480533999999999</c:v>
                </c:pt>
                <c:pt idx="2831">
                  <c:v>0.16486321000000001</c:v>
                </c:pt>
                <c:pt idx="2832">
                  <c:v>0.16492108000000003</c:v>
                </c:pt>
                <c:pt idx="2833">
                  <c:v>0.16497895000000001</c:v>
                </c:pt>
                <c:pt idx="2834">
                  <c:v>0.16503682</c:v>
                </c:pt>
                <c:pt idx="2835">
                  <c:v>0.16509468999999999</c:v>
                </c:pt>
                <c:pt idx="2836">
                  <c:v>0.1651521</c:v>
                </c:pt>
                <c:pt idx="2837">
                  <c:v>0.16521020000000003</c:v>
                </c:pt>
                <c:pt idx="2838">
                  <c:v>0.16526819000000004</c:v>
                </c:pt>
                <c:pt idx="2839">
                  <c:v>0.16532606</c:v>
                </c:pt>
                <c:pt idx="2840">
                  <c:v>0.16538393000000001</c:v>
                </c:pt>
                <c:pt idx="2841">
                  <c:v>0.16544191999999999</c:v>
                </c:pt>
                <c:pt idx="2842">
                  <c:v>0.16549979000000004</c:v>
                </c:pt>
                <c:pt idx="2843">
                  <c:v>0.16555718999999999</c:v>
                </c:pt>
                <c:pt idx="2844">
                  <c:v>0.16561518000000003</c:v>
                </c:pt>
                <c:pt idx="2845">
                  <c:v>0.16567293</c:v>
                </c:pt>
                <c:pt idx="2846">
                  <c:v>0.16573092</c:v>
                </c:pt>
                <c:pt idx="2847">
                  <c:v>0.16578891000000001</c:v>
                </c:pt>
                <c:pt idx="2848">
                  <c:v>0.16584678000000003</c:v>
                </c:pt>
                <c:pt idx="2849">
                  <c:v>0.16590464999999999</c:v>
                </c:pt>
                <c:pt idx="2850">
                  <c:v>0.16596252</c:v>
                </c:pt>
                <c:pt idx="2851">
                  <c:v>0.16602038999999999</c:v>
                </c:pt>
                <c:pt idx="2852">
                  <c:v>0.16607826000000001</c:v>
                </c:pt>
                <c:pt idx="2853">
                  <c:v>0.16613612999999997</c:v>
                </c:pt>
                <c:pt idx="2854">
                  <c:v>0.16619400000000001</c:v>
                </c:pt>
                <c:pt idx="2855">
                  <c:v>0.16625198999999999</c:v>
                </c:pt>
                <c:pt idx="2856">
                  <c:v>0.16630986</c:v>
                </c:pt>
                <c:pt idx="2857">
                  <c:v>0.16636783999999999</c:v>
                </c:pt>
                <c:pt idx="2858">
                  <c:v>0.16642525000000002</c:v>
                </c:pt>
                <c:pt idx="2859">
                  <c:v>0.16648312000000001</c:v>
                </c:pt>
                <c:pt idx="2860">
                  <c:v>0.16654099000000003</c:v>
                </c:pt>
                <c:pt idx="2861">
                  <c:v>0.16659885999999999</c:v>
                </c:pt>
                <c:pt idx="2862">
                  <c:v>0.16665673</c:v>
                </c:pt>
                <c:pt idx="2863">
                  <c:v>0.16671459999999999</c:v>
                </c:pt>
                <c:pt idx="2864">
                  <c:v>0.16677247000000001</c:v>
                </c:pt>
                <c:pt idx="2865">
                  <c:v>0.16683056999999998</c:v>
                </c:pt>
                <c:pt idx="2866">
                  <c:v>0.16688844000000003</c:v>
                </c:pt>
                <c:pt idx="2867">
                  <c:v>0.16694655000000003</c:v>
                </c:pt>
                <c:pt idx="2868">
                  <c:v>0.16700383999999999</c:v>
                </c:pt>
                <c:pt idx="2869">
                  <c:v>0.16706171</c:v>
                </c:pt>
                <c:pt idx="2870">
                  <c:v>0.16711968999999999</c:v>
                </c:pt>
                <c:pt idx="2871">
                  <c:v>0.16717755999999998</c:v>
                </c:pt>
                <c:pt idx="2872">
                  <c:v>0.16723589999999999</c:v>
                </c:pt>
                <c:pt idx="2873">
                  <c:v>0.16729377000000001</c:v>
                </c:pt>
                <c:pt idx="2874">
                  <c:v>0.16735164</c:v>
                </c:pt>
                <c:pt idx="2875">
                  <c:v>0.16740951000000001</c:v>
                </c:pt>
                <c:pt idx="2876">
                  <c:v>0.16746738000000005</c:v>
                </c:pt>
                <c:pt idx="2877">
                  <c:v>0.16752466999999996</c:v>
                </c:pt>
                <c:pt idx="2878">
                  <c:v>0.16758254</c:v>
                </c:pt>
                <c:pt idx="2879">
                  <c:v>0.16764053000000001</c:v>
                </c:pt>
                <c:pt idx="2880">
                  <c:v>0.16769840000000003</c:v>
                </c:pt>
                <c:pt idx="2881">
                  <c:v>0.1677565</c:v>
                </c:pt>
                <c:pt idx="2882">
                  <c:v>0.16781436999999999</c:v>
                </c:pt>
                <c:pt idx="2883">
                  <c:v>0.16787224000000001</c:v>
                </c:pt>
                <c:pt idx="2884">
                  <c:v>0.16793023000000004</c:v>
                </c:pt>
                <c:pt idx="2885">
                  <c:v>0.16798810000000003</c:v>
                </c:pt>
                <c:pt idx="2886">
                  <c:v>0.16804596999999999</c:v>
                </c:pt>
                <c:pt idx="2887">
                  <c:v>0.16810384</c:v>
                </c:pt>
                <c:pt idx="2888">
                  <c:v>0.16816136000000001</c:v>
                </c:pt>
                <c:pt idx="2889">
                  <c:v>0.16821923000000005</c:v>
                </c:pt>
                <c:pt idx="2890">
                  <c:v>0.16827745000000002</c:v>
                </c:pt>
                <c:pt idx="2891">
                  <c:v>0.16833532000000001</c:v>
                </c:pt>
                <c:pt idx="2892">
                  <c:v>0.16839319000000003</c:v>
                </c:pt>
                <c:pt idx="2893">
                  <c:v>0.16845106000000001</c:v>
                </c:pt>
                <c:pt idx="2894">
                  <c:v>0.16850893000000003</c:v>
                </c:pt>
                <c:pt idx="2895">
                  <c:v>0.16856634000000004</c:v>
                </c:pt>
                <c:pt idx="2896">
                  <c:v>0.16862421</c:v>
                </c:pt>
                <c:pt idx="2897">
                  <c:v>0.16868208000000001</c:v>
                </c:pt>
                <c:pt idx="2898">
                  <c:v>0.16873995000000003</c:v>
                </c:pt>
                <c:pt idx="2899">
                  <c:v>0.16879793000000004</c:v>
                </c:pt>
                <c:pt idx="2900">
                  <c:v>0.16885591999999996</c:v>
                </c:pt>
                <c:pt idx="2901">
                  <c:v>0.16891379000000004</c:v>
                </c:pt>
                <c:pt idx="2902">
                  <c:v>0.16897166</c:v>
                </c:pt>
                <c:pt idx="2903">
                  <c:v>0.16902953000000001</c:v>
                </c:pt>
                <c:pt idx="2904">
                  <c:v>0.16908751999999996</c:v>
                </c:pt>
                <c:pt idx="2905">
                  <c:v>0.16914539000000003</c:v>
                </c:pt>
                <c:pt idx="2906">
                  <c:v>0.16920325999999999</c:v>
                </c:pt>
                <c:pt idx="2907">
                  <c:v>0.16926124000000003</c:v>
                </c:pt>
                <c:pt idx="2908">
                  <c:v>0.16931864999999999</c:v>
                </c:pt>
                <c:pt idx="2909">
                  <c:v>0.16937651999999997</c:v>
                </c:pt>
                <c:pt idx="2910">
                  <c:v>0.16943451000000001</c:v>
                </c:pt>
                <c:pt idx="2911">
                  <c:v>0.16949238000000005</c:v>
                </c:pt>
                <c:pt idx="2912">
                  <c:v>0.16955025000000001</c:v>
                </c:pt>
                <c:pt idx="2913">
                  <c:v>0.16960812</c:v>
                </c:pt>
                <c:pt idx="2914">
                  <c:v>0.16966611000000001</c:v>
                </c:pt>
                <c:pt idx="2915">
                  <c:v>0.16972408999999999</c:v>
                </c:pt>
                <c:pt idx="2916">
                  <c:v>0.16978208000000003</c:v>
                </c:pt>
                <c:pt idx="2917">
                  <c:v>0.16983994999999999</c:v>
                </c:pt>
                <c:pt idx="2918">
                  <c:v>0.16989782</c:v>
                </c:pt>
                <c:pt idx="2919">
                  <c:v>0.16995568999999999</c:v>
                </c:pt>
                <c:pt idx="2920">
                  <c:v>0.17001356000000001</c:v>
                </c:pt>
                <c:pt idx="2921">
                  <c:v>0.17007143000000002</c:v>
                </c:pt>
                <c:pt idx="2922">
                  <c:v>0.17012884</c:v>
                </c:pt>
                <c:pt idx="2923">
                  <c:v>0.17018681999999996</c:v>
                </c:pt>
                <c:pt idx="2924">
                  <c:v>0.17024481000000002</c:v>
                </c:pt>
                <c:pt idx="2925">
                  <c:v>0.17030268000000001</c:v>
                </c:pt>
                <c:pt idx="2926">
                  <c:v>0.17036066999999996</c:v>
                </c:pt>
                <c:pt idx="2927">
                  <c:v>0.17041854000000003</c:v>
                </c:pt>
                <c:pt idx="2928">
                  <c:v>0.17047640999999999</c:v>
                </c:pt>
                <c:pt idx="2929">
                  <c:v>0.17053428000000004</c:v>
                </c:pt>
                <c:pt idx="2930">
                  <c:v>0.17059215000000003</c:v>
                </c:pt>
                <c:pt idx="2931">
                  <c:v>0.17065001999999999</c:v>
                </c:pt>
                <c:pt idx="2932">
                  <c:v>0.17070753999999999</c:v>
                </c:pt>
                <c:pt idx="2933">
                  <c:v>0.17076541000000003</c:v>
                </c:pt>
                <c:pt idx="2934">
                  <c:v>0.17082327999999997</c:v>
                </c:pt>
                <c:pt idx="2935">
                  <c:v>0.17088127</c:v>
                </c:pt>
                <c:pt idx="2936">
                  <c:v>0.17093914000000002</c:v>
                </c:pt>
                <c:pt idx="2937">
                  <c:v>0.17099701000000003</c:v>
                </c:pt>
                <c:pt idx="2938">
                  <c:v>0.17105487999999996</c:v>
                </c:pt>
                <c:pt idx="2939">
                  <c:v>0.17111275000000001</c:v>
                </c:pt>
                <c:pt idx="2940">
                  <c:v>0.17117061999999997</c:v>
                </c:pt>
                <c:pt idx="2941">
                  <c:v>0.17122849000000004</c:v>
                </c:pt>
                <c:pt idx="2942">
                  <c:v>0.17128636000000003</c:v>
                </c:pt>
                <c:pt idx="2943">
                  <c:v>0.17134435000000003</c:v>
                </c:pt>
                <c:pt idx="2944">
                  <c:v>0.17140221999999999</c:v>
                </c:pt>
                <c:pt idx="2945">
                  <c:v>0.17145985999999999</c:v>
                </c:pt>
                <c:pt idx="2946">
                  <c:v>0.17151784000000003</c:v>
                </c:pt>
                <c:pt idx="2947">
                  <c:v>0.17157594000000001</c:v>
                </c:pt>
                <c:pt idx="2948">
                  <c:v>0.17163358000000001</c:v>
                </c:pt>
                <c:pt idx="2949">
                  <c:v>0.17169180000000001</c:v>
                </c:pt>
                <c:pt idx="2950">
                  <c:v>0.17174909000000002</c:v>
                </c:pt>
                <c:pt idx="2951">
                  <c:v>0.17180696000000001</c:v>
                </c:pt>
                <c:pt idx="2952">
                  <c:v>0.17186483000000002</c:v>
                </c:pt>
                <c:pt idx="2953">
                  <c:v>0.17192270000000001</c:v>
                </c:pt>
                <c:pt idx="2954">
                  <c:v>0.17198079999999999</c:v>
                </c:pt>
                <c:pt idx="2955">
                  <c:v>0.17203868000000003</c:v>
                </c:pt>
                <c:pt idx="2956">
                  <c:v>0.17209654999999999</c:v>
                </c:pt>
                <c:pt idx="2957">
                  <c:v>0.17215464999999996</c:v>
                </c:pt>
                <c:pt idx="2958">
                  <c:v>0.17221252000000001</c:v>
                </c:pt>
                <c:pt idx="2959">
                  <c:v>0.17227049999999999</c:v>
                </c:pt>
                <c:pt idx="2960">
                  <c:v>0.17232837000000001</c:v>
                </c:pt>
                <c:pt idx="2961">
                  <c:v>0.17238613000000003</c:v>
                </c:pt>
                <c:pt idx="2962">
                  <c:v>0.17244354000000003</c:v>
                </c:pt>
                <c:pt idx="2963">
                  <c:v>0.17250140999999999</c:v>
                </c:pt>
                <c:pt idx="2964">
                  <c:v>0.17255928000000004</c:v>
                </c:pt>
                <c:pt idx="2965">
                  <c:v>0.17261715000000002</c:v>
                </c:pt>
                <c:pt idx="2966">
                  <c:v>0.17267513000000001</c:v>
                </c:pt>
                <c:pt idx="2967">
                  <c:v>0.17273311999999999</c:v>
                </c:pt>
                <c:pt idx="2968">
                  <c:v>0.17279099000000003</c:v>
                </c:pt>
                <c:pt idx="2969">
                  <c:v>0.17284898000000004</c:v>
                </c:pt>
                <c:pt idx="2970">
                  <c:v>0.17290673000000004</c:v>
                </c:pt>
                <c:pt idx="2971">
                  <c:v>0.17296471999999999</c:v>
                </c:pt>
                <c:pt idx="2972">
                  <c:v>0.17302247000000001</c:v>
                </c:pt>
                <c:pt idx="2973">
                  <c:v>0.17308034000000003</c:v>
                </c:pt>
                <c:pt idx="2974">
                  <c:v>0.17313833000000003</c:v>
                </c:pt>
                <c:pt idx="2975">
                  <c:v>0.17319585000000001</c:v>
                </c:pt>
                <c:pt idx="2976">
                  <c:v>0.17325372</c:v>
                </c:pt>
                <c:pt idx="2977">
                  <c:v>0.17331171000000001</c:v>
                </c:pt>
                <c:pt idx="2978">
                  <c:v>0.17336968999999999</c:v>
                </c:pt>
                <c:pt idx="2979">
                  <c:v>0.17342756000000001</c:v>
                </c:pt>
                <c:pt idx="2980">
                  <c:v>0.17348543000000005</c:v>
                </c:pt>
                <c:pt idx="2981">
                  <c:v>0.17354330000000004</c:v>
                </c:pt>
                <c:pt idx="2982">
                  <c:v>0.17360117999999997</c:v>
                </c:pt>
                <c:pt idx="2983">
                  <c:v>0.17365905000000001</c:v>
                </c:pt>
                <c:pt idx="2984">
                  <c:v>0.17371692000000002</c:v>
                </c:pt>
                <c:pt idx="2985">
                  <c:v>0.17377490000000001</c:v>
                </c:pt>
                <c:pt idx="2986">
                  <c:v>0.17383277</c:v>
                </c:pt>
                <c:pt idx="2987">
                  <c:v>0.17389018000000003</c:v>
                </c:pt>
                <c:pt idx="2988">
                  <c:v>0.17394805000000002</c:v>
                </c:pt>
                <c:pt idx="2989">
                  <c:v>0.17400604000000003</c:v>
                </c:pt>
                <c:pt idx="2990">
                  <c:v>0.17406390999999999</c:v>
                </c:pt>
                <c:pt idx="2991">
                  <c:v>0.17412178</c:v>
                </c:pt>
                <c:pt idx="2992">
                  <c:v>0.17417975999999996</c:v>
                </c:pt>
                <c:pt idx="2993">
                  <c:v>0.17423740000000001</c:v>
                </c:pt>
                <c:pt idx="2994">
                  <c:v>0.17429527000000003</c:v>
                </c:pt>
                <c:pt idx="2995">
                  <c:v>0.17435313999999999</c:v>
                </c:pt>
                <c:pt idx="2996">
                  <c:v>0.17441101000000003</c:v>
                </c:pt>
                <c:pt idx="2997">
                  <c:v>0.17446900000000004</c:v>
                </c:pt>
                <c:pt idx="2998">
                  <c:v>0.17452687</c:v>
                </c:pt>
                <c:pt idx="2999">
                  <c:v>0.17458473999999999</c:v>
                </c:pt>
                <c:pt idx="3000">
                  <c:v>0.17464283999999999</c:v>
                </c:pt>
                <c:pt idx="3001">
                  <c:v>0.17470083000000003</c:v>
                </c:pt>
                <c:pt idx="3002">
                  <c:v>0.17475869999999999</c:v>
                </c:pt>
                <c:pt idx="3003">
                  <c:v>0.17481657</c:v>
                </c:pt>
                <c:pt idx="3004">
                  <c:v>0.17487443999999999</c:v>
                </c:pt>
                <c:pt idx="3005">
                  <c:v>0.17493243000000006</c:v>
                </c:pt>
                <c:pt idx="3006">
                  <c:v>0.17499030000000002</c:v>
                </c:pt>
                <c:pt idx="3007">
                  <c:v>0.17504759000000003</c:v>
                </c:pt>
                <c:pt idx="3008">
                  <c:v>0.17510556999999996</c:v>
                </c:pt>
                <c:pt idx="3009">
                  <c:v>0.17516344000000003</c:v>
                </c:pt>
                <c:pt idx="3010">
                  <c:v>0.17522130999999999</c:v>
                </c:pt>
                <c:pt idx="3011">
                  <c:v>0.17527930000000003</c:v>
                </c:pt>
                <c:pt idx="3012">
                  <c:v>0.17533716999999999</c:v>
                </c:pt>
                <c:pt idx="3013">
                  <c:v>0.17539515999999999</c:v>
                </c:pt>
                <c:pt idx="3014">
                  <c:v>0.17545303000000004</c:v>
                </c:pt>
                <c:pt idx="3015">
                  <c:v>0.17551101000000002</c:v>
                </c:pt>
                <c:pt idx="3016">
                  <c:v>0.17556888000000004</c:v>
                </c:pt>
                <c:pt idx="3017">
                  <c:v>0.17562675</c:v>
                </c:pt>
                <c:pt idx="3018">
                  <c:v>0.17568428000000003</c:v>
                </c:pt>
                <c:pt idx="3019">
                  <c:v>0.17574215000000004</c:v>
                </c:pt>
                <c:pt idx="3020">
                  <c:v>0.17580002</c:v>
                </c:pt>
                <c:pt idx="3021">
                  <c:v>0.17585788999999999</c:v>
                </c:pt>
                <c:pt idx="3022">
                  <c:v>0.17591576000000003</c:v>
                </c:pt>
                <c:pt idx="3023">
                  <c:v>0.17597362999999996</c:v>
                </c:pt>
                <c:pt idx="3024">
                  <c:v>0.17603150000000001</c:v>
                </c:pt>
                <c:pt idx="3025">
                  <c:v>0.17608937000000002</c:v>
                </c:pt>
                <c:pt idx="3026">
                  <c:v>0.17614736000000003</c:v>
                </c:pt>
                <c:pt idx="3027">
                  <c:v>0.17620546000000004</c:v>
                </c:pt>
                <c:pt idx="3028">
                  <c:v>0.17626333000000005</c:v>
                </c:pt>
                <c:pt idx="3029">
                  <c:v>0.17632074</c:v>
                </c:pt>
                <c:pt idx="3030">
                  <c:v>0.17637860999999996</c:v>
                </c:pt>
                <c:pt idx="3031">
                  <c:v>0.17643648000000006</c:v>
                </c:pt>
                <c:pt idx="3032">
                  <c:v>0.17649435000000002</c:v>
                </c:pt>
                <c:pt idx="3033">
                  <c:v>0.17655233000000004</c:v>
                </c:pt>
                <c:pt idx="3034">
                  <c:v>0.17661019999999999</c:v>
                </c:pt>
                <c:pt idx="3035">
                  <c:v>0.17666819000000003</c:v>
                </c:pt>
                <c:pt idx="3036">
                  <c:v>0.17672605999999999</c:v>
                </c:pt>
                <c:pt idx="3037">
                  <c:v>0.17678393000000003</c:v>
                </c:pt>
                <c:pt idx="3038">
                  <c:v>0.17684179999999999</c:v>
                </c:pt>
                <c:pt idx="3039">
                  <c:v>0.17689967000000001</c:v>
                </c:pt>
                <c:pt idx="3040">
                  <c:v>0.17695754000000002</c:v>
                </c:pt>
                <c:pt idx="3041">
                  <c:v>0.17701553000000003</c:v>
                </c:pt>
                <c:pt idx="3042">
                  <c:v>0.17707328000000003</c:v>
                </c:pt>
                <c:pt idx="3043">
                  <c:v>0.17713138000000003</c:v>
                </c:pt>
                <c:pt idx="3044">
                  <c:v>0.17718924999999999</c:v>
                </c:pt>
                <c:pt idx="3045">
                  <c:v>0.17724666000000003</c:v>
                </c:pt>
                <c:pt idx="3046">
                  <c:v>0.17730452999999996</c:v>
                </c:pt>
                <c:pt idx="3047">
                  <c:v>0.17736240000000003</c:v>
                </c:pt>
                <c:pt idx="3048">
                  <c:v>0.17742026999999999</c:v>
                </c:pt>
                <c:pt idx="3049">
                  <c:v>0.17747826000000003</c:v>
                </c:pt>
                <c:pt idx="3050">
                  <c:v>0.17753612999999999</c:v>
                </c:pt>
                <c:pt idx="3051">
                  <c:v>0.17759388000000004</c:v>
                </c:pt>
                <c:pt idx="3052">
                  <c:v>0.17765186999999996</c:v>
                </c:pt>
                <c:pt idx="3053">
                  <c:v>0.17770986000000003</c:v>
                </c:pt>
                <c:pt idx="3054">
                  <c:v>0.17776773000000004</c:v>
                </c:pt>
                <c:pt idx="3055">
                  <c:v>0.1778256</c:v>
                </c:pt>
                <c:pt idx="3056">
                  <c:v>0.17788346999999999</c:v>
                </c:pt>
                <c:pt idx="3057">
                  <c:v>0.17794134000000006</c:v>
                </c:pt>
                <c:pt idx="3058">
                  <c:v>0.17799921000000002</c:v>
                </c:pt>
                <c:pt idx="3059">
                  <c:v>0.17805708000000003</c:v>
                </c:pt>
                <c:pt idx="3060">
                  <c:v>0.17811505999999999</c:v>
                </c:pt>
                <c:pt idx="3061">
                  <c:v>0.17817305</c:v>
                </c:pt>
                <c:pt idx="3062">
                  <c:v>0.17823034000000001</c:v>
                </c:pt>
                <c:pt idx="3063">
                  <c:v>0.17828832999999999</c:v>
                </c:pt>
                <c:pt idx="3064">
                  <c:v>0.17834631000000004</c:v>
                </c:pt>
                <c:pt idx="3065">
                  <c:v>0.17840418000000005</c:v>
                </c:pt>
                <c:pt idx="3066">
                  <c:v>0.17846205000000004</c:v>
                </c:pt>
                <c:pt idx="3067">
                  <c:v>0.17851992999999999</c:v>
                </c:pt>
                <c:pt idx="3068">
                  <c:v>0.17857780000000001</c:v>
                </c:pt>
                <c:pt idx="3069">
                  <c:v>0.17863577999999997</c:v>
                </c:pt>
                <c:pt idx="3070">
                  <c:v>0.17869365000000001</c:v>
                </c:pt>
                <c:pt idx="3071">
                  <c:v>0.17875152</c:v>
                </c:pt>
                <c:pt idx="3072">
                  <c:v>0.17880939000000004</c:v>
                </c:pt>
                <c:pt idx="3073">
                  <c:v>0.17886737999999999</c:v>
                </c:pt>
                <c:pt idx="3074">
                  <c:v>0.17892525000000004</c:v>
                </c:pt>
                <c:pt idx="3075">
                  <c:v>0.17898312000000002</c:v>
                </c:pt>
                <c:pt idx="3076">
                  <c:v>0.17904099000000004</c:v>
                </c:pt>
                <c:pt idx="3077">
                  <c:v>0.17909850999999999</c:v>
                </c:pt>
                <c:pt idx="3078">
                  <c:v>0.1791565</c:v>
                </c:pt>
                <c:pt idx="3079">
                  <c:v>0.17921437000000004</c:v>
                </c:pt>
                <c:pt idx="3080">
                  <c:v>0.17927224000000003</c:v>
                </c:pt>
                <c:pt idx="3081">
                  <c:v>0.17933010999999999</c:v>
                </c:pt>
                <c:pt idx="3082">
                  <c:v>0.17938798000000003</c:v>
                </c:pt>
                <c:pt idx="3083">
                  <c:v>0.17944597000000004</c:v>
                </c:pt>
                <c:pt idx="3084">
                  <c:v>0.17950395000000002</c:v>
                </c:pt>
                <c:pt idx="3085">
                  <c:v>0.17956182000000001</c:v>
                </c:pt>
                <c:pt idx="3086">
                  <c:v>0.17961969000000003</c:v>
                </c:pt>
                <c:pt idx="3087">
                  <c:v>0.17967710000000001</c:v>
                </c:pt>
                <c:pt idx="3088">
                  <c:v>0.17973496999999999</c:v>
                </c:pt>
                <c:pt idx="3089">
                  <c:v>0.17979284000000004</c:v>
                </c:pt>
                <c:pt idx="3090">
                  <c:v>0.17985071</c:v>
                </c:pt>
                <c:pt idx="3091">
                  <c:v>0.17990858000000004</c:v>
                </c:pt>
                <c:pt idx="3092">
                  <c:v>0.17996656999999999</c:v>
                </c:pt>
                <c:pt idx="3093">
                  <c:v>0.18002431999999999</c:v>
                </c:pt>
                <c:pt idx="3094">
                  <c:v>0.18008266000000001</c:v>
                </c:pt>
                <c:pt idx="3095">
                  <c:v>0.18014005999999999</c:v>
                </c:pt>
                <c:pt idx="3096">
                  <c:v>0.18019793000000003</c:v>
                </c:pt>
                <c:pt idx="3097">
                  <c:v>0.18025579999999999</c:v>
                </c:pt>
                <c:pt idx="3098">
                  <c:v>0.18031368000000003</c:v>
                </c:pt>
                <c:pt idx="3099">
                  <c:v>0.18037165999999996</c:v>
                </c:pt>
                <c:pt idx="3100">
                  <c:v>0.18042953000000003</c:v>
                </c:pt>
                <c:pt idx="3101">
                  <c:v>0.18048740000000002</c:v>
                </c:pt>
                <c:pt idx="3102">
                  <c:v>0.18054527000000004</c:v>
                </c:pt>
                <c:pt idx="3103">
                  <c:v>0.18060303000000003</c:v>
                </c:pt>
                <c:pt idx="3104">
                  <c:v>0.18066090000000001</c:v>
                </c:pt>
                <c:pt idx="3105">
                  <c:v>0.18071888000000005</c:v>
                </c:pt>
                <c:pt idx="3106">
                  <c:v>0.18077675000000001</c:v>
                </c:pt>
                <c:pt idx="3107">
                  <c:v>0.18083462</c:v>
                </c:pt>
                <c:pt idx="3108">
                  <c:v>0.18089226000000003</c:v>
                </c:pt>
                <c:pt idx="3109">
                  <c:v>0.18095025000000003</c:v>
                </c:pt>
                <c:pt idx="3110">
                  <c:v>0.18100811999999999</c:v>
                </c:pt>
                <c:pt idx="3111">
                  <c:v>0.18106599000000004</c:v>
                </c:pt>
                <c:pt idx="3112">
                  <c:v>0.18112408999999999</c:v>
                </c:pt>
                <c:pt idx="3113">
                  <c:v>0.18118196</c:v>
                </c:pt>
                <c:pt idx="3114">
                  <c:v>0.18123982999999999</c:v>
                </c:pt>
                <c:pt idx="3115">
                  <c:v>0.18129782000000003</c:v>
                </c:pt>
                <c:pt idx="3116">
                  <c:v>0.18135569000000001</c:v>
                </c:pt>
                <c:pt idx="3117">
                  <c:v>0.18141367999999999</c:v>
                </c:pt>
                <c:pt idx="3118">
                  <c:v>0.18147097000000001</c:v>
                </c:pt>
                <c:pt idx="3119">
                  <c:v>0.18152894999999999</c:v>
                </c:pt>
                <c:pt idx="3120">
                  <c:v>0.18158682000000001</c:v>
                </c:pt>
                <c:pt idx="3121">
                  <c:v>0.18164469000000003</c:v>
                </c:pt>
                <c:pt idx="3122">
                  <c:v>0.18170256000000001</c:v>
                </c:pt>
                <c:pt idx="3123">
                  <c:v>0.18176043000000006</c:v>
                </c:pt>
                <c:pt idx="3124">
                  <c:v>0.18181830000000002</c:v>
                </c:pt>
                <c:pt idx="3125">
                  <c:v>0.18187606000000001</c:v>
                </c:pt>
                <c:pt idx="3126">
                  <c:v>0.18193392999999999</c:v>
                </c:pt>
                <c:pt idx="3127">
                  <c:v>0.18199238000000006</c:v>
                </c:pt>
                <c:pt idx="3128">
                  <c:v>0.18205025000000002</c:v>
                </c:pt>
                <c:pt idx="3129">
                  <c:v>0.18210788999999999</c:v>
                </c:pt>
                <c:pt idx="3130">
                  <c:v>0.18216576000000001</c:v>
                </c:pt>
                <c:pt idx="3131">
                  <c:v>0.18222363000000003</c:v>
                </c:pt>
                <c:pt idx="3132">
                  <c:v>0.18228150000000001</c:v>
                </c:pt>
                <c:pt idx="3133">
                  <c:v>0.18233937000000003</c:v>
                </c:pt>
                <c:pt idx="3134">
                  <c:v>0.18239724000000002</c:v>
                </c:pt>
                <c:pt idx="3135">
                  <c:v>0.18245523000000005</c:v>
                </c:pt>
                <c:pt idx="3136">
                  <c:v>0.18251310000000004</c:v>
                </c:pt>
                <c:pt idx="3137">
                  <c:v>0.1825705</c:v>
                </c:pt>
                <c:pt idx="3138">
                  <c:v>0.18262861</c:v>
                </c:pt>
                <c:pt idx="3139">
                  <c:v>0.18268648000000004</c:v>
                </c:pt>
                <c:pt idx="3140">
                  <c:v>0.18274446000000005</c:v>
                </c:pt>
                <c:pt idx="3141">
                  <c:v>0.18280233000000004</c:v>
                </c:pt>
                <c:pt idx="3142">
                  <c:v>0.18286009000000003</c:v>
                </c:pt>
                <c:pt idx="3143">
                  <c:v>0.18291807000000002</c:v>
                </c:pt>
                <c:pt idx="3144">
                  <c:v>0.18297594000000003</c:v>
                </c:pt>
                <c:pt idx="3145">
                  <c:v>0.18303347000000003</c:v>
                </c:pt>
                <c:pt idx="3146">
                  <c:v>0.18309145000000002</c:v>
                </c:pt>
                <c:pt idx="3147">
                  <c:v>0.18314944000000005</c:v>
                </c:pt>
                <c:pt idx="3148">
                  <c:v>0.18320731000000004</c:v>
                </c:pt>
                <c:pt idx="3149">
                  <c:v>0.18326530000000002</c:v>
                </c:pt>
                <c:pt idx="3150">
                  <c:v>0.18332328000000003</c:v>
                </c:pt>
                <c:pt idx="3151">
                  <c:v>0.18338114999999999</c:v>
                </c:pt>
                <c:pt idx="3152">
                  <c:v>0.18343856000000003</c:v>
                </c:pt>
                <c:pt idx="3153">
                  <c:v>0.18349655000000004</c:v>
                </c:pt>
                <c:pt idx="3154">
                  <c:v>0.18355442000000002</c:v>
                </c:pt>
                <c:pt idx="3155">
                  <c:v>0.18361229000000004</c:v>
                </c:pt>
                <c:pt idx="3156">
                  <c:v>0.18367016</c:v>
                </c:pt>
                <c:pt idx="3157">
                  <c:v>0.18372814000000004</c:v>
                </c:pt>
                <c:pt idx="3158">
                  <c:v>0.18378601000000003</c:v>
                </c:pt>
                <c:pt idx="3159">
                  <c:v>0.18384387999999999</c:v>
                </c:pt>
                <c:pt idx="3160">
                  <c:v>0.18390175000000003</c:v>
                </c:pt>
                <c:pt idx="3161">
                  <c:v>0.18395961999999999</c:v>
                </c:pt>
                <c:pt idx="3162">
                  <c:v>0.18401749000000006</c:v>
                </c:pt>
                <c:pt idx="3163">
                  <c:v>0.18407525000000002</c:v>
                </c:pt>
                <c:pt idx="3164">
                  <c:v>0.18413335000000003</c:v>
                </c:pt>
                <c:pt idx="3165">
                  <c:v>0.18419121999999999</c:v>
                </c:pt>
                <c:pt idx="3166">
                  <c:v>0.18424909000000006</c:v>
                </c:pt>
                <c:pt idx="3167">
                  <c:v>0.18430695999999999</c:v>
                </c:pt>
                <c:pt idx="3168">
                  <c:v>0.18436483000000004</c:v>
                </c:pt>
                <c:pt idx="3169">
                  <c:v>0.18442281999999999</c:v>
                </c:pt>
                <c:pt idx="3170">
                  <c:v>0.18448057000000001</c:v>
                </c:pt>
                <c:pt idx="3171">
                  <c:v>0.18453810000000004</c:v>
                </c:pt>
                <c:pt idx="3172">
                  <c:v>0.18459631000000004</c:v>
                </c:pt>
                <c:pt idx="3173">
                  <c:v>0.18465395000000001</c:v>
                </c:pt>
                <c:pt idx="3174">
                  <c:v>0.18471171000000003</c:v>
                </c:pt>
                <c:pt idx="3175">
                  <c:v>0.18476969000000001</c:v>
                </c:pt>
                <c:pt idx="3176">
                  <c:v>0.18482756</c:v>
                </c:pt>
                <c:pt idx="3177">
                  <c:v>0.18488542999999999</c:v>
                </c:pt>
                <c:pt idx="3178">
                  <c:v>0.18494330000000006</c:v>
                </c:pt>
                <c:pt idx="3179">
                  <c:v>0.18500117999999999</c:v>
                </c:pt>
                <c:pt idx="3180">
                  <c:v>0.18505905000000003</c:v>
                </c:pt>
                <c:pt idx="3181">
                  <c:v>0.18511691999999999</c:v>
                </c:pt>
                <c:pt idx="3182">
                  <c:v>0.18517479000000001</c:v>
                </c:pt>
                <c:pt idx="3183">
                  <c:v>0.18523276999999999</c:v>
                </c:pt>
                <c:pt idx="3184">
                  <c:v>0.18529064000000003</c:v>
                </c:pt>
                <c:pt idx="3185">
                  <c:v>0.18534862999999999</c:v>
                </c:pt>
                <c:pt idx="3186">
                  <c:v>0.18540650000000003</c:v>
                </c:pt>
                <c:pt idx="3187">
                  <c:v>0.18546437000000002</c:v>
                </c:pt>
                <c:pt idx="3188">
                  <c:v>0.18552188999999999</c:v>
                </c:pt>
                <c:pt idx="3189">
                  <c:v>0.18557999000000003</c:v>
                </c:pt>
                <c:pt idx="3190">
                  <c:v>0.18563787000000001</c:v>
                </c:pt>
                <c:pt idx="3191">
                  <c:v>0.18569574000000003</c:v>
                </c:pt>
                <c:pt idx="3192">
                  <c:v>0.18575372000000001</c:v>
                </c:pt>
                <c:pt idx="3193">
                  <c:v>0.18581159000000003</c:v>
                </c:pt>
                <c:pt idx="3194">
                  <c:v>0.18586946000000001</c:v>
                </c:pt>
                <c:pt idx="3195">
                  <c:v>0.18592733000000006</c:v>
                </c:pt>
                <c:pt idx="3196">
                  <c:v>0.18598532000000004</c:v>
                </c:pt>
                <c:pt idx="3197">
                  <c:v>0.18604319000000005</c:v>
                </c:pt>
                <c:pt idx="3198">
                  <c:v>0.1861006</c:v>
                </c:pt>
                <c:pt idx="3199">
                  <c:v>0.18615857999999996</c:v>
                </c:pt>
                <c:pt idx="3200">
                  <c:v>0.18621645000000006</c:v>
                </c:pt>
                <c:pt idx="3201">
                  <c:v>0.18627431999999999</c:v>
                </c:pt>
                <c:pt idx="3202">
                  <c:v>0.18633219000000004</c:v>
                </c:pt>
                <c:pt idx="3203">
                  <c:v>0.18639006000000002</c:v>
                </c:pt>
                <c:pt idx="3204">
                  <c:v>0.18644793000000007</c:v>
                </c:pt>
                <c:pt idx="3205">
                  <c:v>0.18650580000000003</c:v>
                </c:pt>
                <c:pt idx="3206">
                  <c:v>0.18656379000000003</c:v>
                </c:pt>
                <c:pt idx="3207">
                  <c:v>0.18662177999999996</c:v>
                </c:pt>
                <c:pt idx="3208">
                  <c:v>0.18667953000000001</c:v>
                </c:pt>
                <c:pt idx="3209">
                  <c:v>0.18673751999999999</c:v>
                </c:pt>
                <c:pt idx="3210">
                  <c:v>0.18679539000000006</c:v>
                </c:pt>
                <c:pt idx="3211">
                  <c:v>0.18685325999999999</c:v>
                </c:pt>
                <c:pt idx="3212">
                  <c:v>0.18691113000000006</c:v>
                </c:pt>
                <c:pt idx="3213">
                  <c:v>0.18696912000000002</c:v>
                </c:pt>
                <c:pt idx="3214">
                  <c:v>0.18702652</c:v>
                </c:pt>
                <c:pt idx="3215">
                  <c:v>0.18708439000000002</c:v>
                </c:pt>
                <c:pt idx="3216">
                  <c:v>0.18714238000000005</c:v>
                </c:pt>
                <c:pt idx="3217">
                  <c:v>0.18720012999999999</c:v>
                </c:pt>
                <c:pt idx="3218">
                  <c:v>0.18725812000000003</c:v>
                </c:pt>
                <c:pt idx="3219">
                  <c:v>0.18731611000000004</c:v>
                </c:pt>
                <c:pt idx="3220">
                  <c:v>0.18737386</c:v>
                </c:pt>
                <c:pt idx="3221">
                  <c:v>0.18743196000000004</c:v>
                </c:pt>
                <c:pt idx="3222">
                  <c:v>0.18748983000000005</c:v>
                </c:pt>
                <c:pt idx="3223">
                  <c:v>0.18754770000000004</c:v>
                </c:pt>
                <c:pt idx="3224">
                  <c:v>0.18760557</c:v>
                </c:pt>
                <c:pt idx="3225">
                  <c:v>0.18766298000000003</c:v>
                </c:pt>
                <c:pt idx="3226">
                  <c:v>0.18772084999999999</c:v>
                </c:pt>
                <c:pt idx="3227">
                  <c:v>0.18777872000000001</c:v>
                </c:pt>
                <c:pt idx="3228">
                  <c:v>0.18783705000000003</c:v>
                </c:pt>
                <c:pt idx="3229">
                  <c:v>0.18789492999999999</c:v>
                </c:pt>
                <c:pt idx="3230">
                  <c:v>0.18801020000000002</c:v>
                </c:pt>
                <c:pt idx="3231">
                  <c:v>0.18806819000000005</c:v>
                </c:pt>
                <c:pt idx="3232">
                  <c:v>0.18812606000000001</c:v>
                </c:pt>
                <c:pt idx="3233">
                  <c:v>0.18818393000000003</c:v>
                </c:pt>
                <c:pt idx="3234">
                  <c:v>0.18824180000000001</c:v>
                </c:pt>
                <c:pt idx="3235">
                  <c:v>0.18829967000000003</c:v>
                </c:pt>
                <c:pt idx="3236">
                  <c:v>0.18835753999999999</c:v>
                </c:pt>
                <c:pt idx="3237">
                  <c:v>0.18841541000000006</c:v>
                </c:pt>
                <c:pt idx="3238">
                  <c:v>0.18847340000000004</c:v>
                </c:pt>
                <c:pt idx="3239">
                  <c:v>0.18853138000000005</c:v>
                </c:pt>
                <c:pt idx="3240">
                  <c:v>0.18858925000000004</c:v>
                </c:pt>
                <c:pt idx="3241">
                  <c:v>0.18864712000000003</c:v>
                </c:pt>
                <c:pt idx="3242">
                  <c:v>0.18870511000000004</c:v>
                </c:pt>
                <c:pt idx="3243">
                  <c:v>0.18876240000000005</c:v>
                </c:pt>
                <c:pt idx="3244">
                  <c:v>0.18882027000000001</c:v>
                </c:pt>
                <c:pt idx="3245">
                  <c:v>0.18887825999999999</c:v>
                </c:pt>
                <c:pt idx="3246">
                  <c:v>0.18893601000000002</c:v>
                </c:pt>
                <c:pt idx="3247">
                  <c:v>0.18899400000000005</c:v>
                </c:pt>
                <c:pt idx="3248">
                  <c:v>0.18905187000000001</c:v>
                </c:pt>
                <c:pt idx="3249">
                  <c:v>0.18910985999999999</c:v>
                </c:pt>
                <c:pt idx="3250">
                  <c:v>0.18916773000000003</c:v>
                </c:pt>
                <c:pt idx="3251">
                  <c:v>0.18922559999999999</c:v>
                </c:pt>
                <c:pt idx="3252">
                  <c:v>0.18928347000000004</c:v>
                </c:pt>
                <c:pt idx="3253">
                  <c:v>0.18934134000000005</c:v>
                </c:pt>
                <c:pt idx="3254">
                  <c:v>0.18939932000000004</c:v>
                </c:pt>
                <c:pt idx="3255">
                  <c:v>0.18945696000000004</c:v>
                </c:pt>
                <c:pt idx="3256">
                  <c:v>0.18951483000000005</c:v>
                </c:pt>
                <c:pt idx="3257">
                  <c:v>0.18957282</c:v>
                </c:pt>
                <c:pt idx="3258">
                  <c:v>0.18963068999999999</c:v>
                </c:pt>
                <c:pt idx="3259">
                  <c:v>0.18968856000000001</c:v>
                </c:pt>
                <c:pt idx="3260">
                  <c:v>0.18974655000000004</c:v>
                </c:pt>
                <c:pt idx="3261">
                  <c:v>0.18980442000000003</c:v>
                </c:pt>
                <c:pt idx="3262">
                  <c:v>0.18986240000000001</c:v>
                </c:pt>
                <c:pt idx="3263">
                  <c:v>0.18992027000000003</c:v>
                </c:pt>
                <c:pt idx="3264">
                  <c:v>0.18997814000000002</c:v>
                </c:pt>
                <c:pt idx="3265">
                  <c:v>0.19003601000000001</c:v>
                </c:pt>
                <c:pt idx="3266">
                  <c:v>0.19009342000000001</c:v>
                </c:pt>
                <c:pt idx="3267">
                  <c:v>0.19015129</c:v>
                </c:pt>
                <c:pt idx="3268">
                  <c:v>0.19020928000000004</c:v>
                </c:pt>
                <c:pt idx="3269">
                  <c:v>0.19026715000000002</c:v>
                </c:pt>
                <c:pt idx="3270">
                  <c:v>0.19032525</c:v>
                </c:pt>
                <c:pt idx="3271">
                  <c:v>0.19038324000000001</c:v>
                </c:pt>
                <c:pt idx="3272">
                  <c:v>0.19044111000000002</c:v>
                </c:pt>
                <c:pt idx="3273">
                  <c:v>0.19049898000000004</c:v>
                </c:pt>
                <c:pt idx="3274">
                  <c:v>0.19055685</c:v>
                </c:pt>
                <c:pt idx="3275">
                  <c:v>0.19061471999999996</c:v>
                </c:pt>
                <c:pt idx="3276">
                  <c:v>0.19067258999999998</c:v>
                </c:pt>
                <c:pt idx="3277">
                  <c:v>0.19073045999999999</c:v>
                </c:pt>
                <c:pt idx="3278">
                  <c:v>0.19078833000000003</c:v>
                </c:pt>
                <c:pt idx="3279">
                  <c:v>0.19084585000000001</c:v>
                </c:pt>
                <c:pt idx="3280">
                  <c:v>0.19090372</c:v>
                </c:pt>
                <c:pt idx="3281">
                  <c:v>0.19096158999999999</c:v>
                </c:pt>
                <c:pt idx="3282">
                  <c:v>0.19101946000000003</c:v>
                </c:pt>
                <c:pt idx="3283">
                  <c:v>0.19107732999999996</c:v>
                </c:pt>
                <c:pt idx="3284">
                  <c:v>0.19113520000000001</c:v>
                </c:pt>
                <c:pt idx="3285">
                  <c:v>0.19119319000000001</c:v>
                </c:pt>
                <c:pt idx="3286">
                  <c:v>0.19125106</c:v>
                </c:pt>
                <c:pt idx="3287">
                  <c:v>0.19130892999999996</c:v>
                </c:pt>
                <c:pt idx="3288">
                  <c:v>0.1913668</c:v>
                </c:pt>
                <c:pt idx="3289">
                  <c:v>0.19142444000000003</c:v>
                </c:pt>
                <c:pt idx="3290">
                  <c:v>0.19148230999999999</c:v>
                </c:pt>
                <c:pt idx="3291">
                  <c:v>0.19154006000000001</c:v>
                </c:pt>
                <c:pt idx="3292">
                  <c:v>0.19159804999999999</c:v>
                </c:pt>
                <c:pt idx="3293">
                  <c:v>0.19165579999999996</c:v>
                </c:pt>
                <c:pt idx="3294">
                  <c:v>0.19171379000000002</c:v>
                </c:pt>
                <c:pt idx="3295">
                  <c:v>0.19177165999999998</c:v>
                </c:pt>
                <c:pt idx="3296">
                  <c:v>0.19182964999999996</c:v>
                </c:pt>
                <c:pt idx="3297">
                  <c:v>0.19188751999999998</c:v>
                </c:pt>
                <c:pt idx="3298">
                  <c:v>0.19194539000000002</c:v>
                </c:pt>
                <c:pt idx="3299">
                  <c:v>0.19200326000000001</c:v>
                </c:pt>
                <c:pt idx="3300">
                  <c:v>0.19206113000000002</c:v>
                </c:pt>
                <c:pt idx="3301">
                  <c:v>0.19211900000000001</c:v>
                </c:pt>
                <c:pt idx="3302">
                  <c:v>0.19217686999999997</c:v>
                </c:pt>
                <c:pt idx="3303">
                  <c:v>0.19223473999999999</c:v>
                </c:pt>
                <c:pt idx="3304">
                  <c:v>0.19229238000000004</c:v>
                </c:pt>
                <c:pt idx="3305">
                  <c:v>0.19235047999999996</c:v>
                </c:pt>
                <c:pt idx="3306">
                  <c:v>0.19240824000000004</c:v>
                </c:pt>
                <c:pt idx="3307">
                  <c:v>0.19246611000000002</c:v>
                </c:pt>
                <c:pt idx="3308">
                  <c:v>0.19252432</c:v>
                </c:pt>
                <c:pt idx="3309">
                  <c:v>0.19258218999999999</c:v>
                </c:pt>
                <c:pt idx="3310">
                  <c:v>0.19264006</c:v>
                </c:pt>
                <c:pt idx="3311">
                  <c:v>0.19269792999999996</c:v>
                </c:pt>
                <c:pt idx="3312">
                  <c:v>0.1927558</c:v>
                </c:pt>
                <c:pt idx="3313">
                  <c:v>0.19281379000000001</c:v>
                </c:pt>
                <c:pt idx="3314">
                  <c:v>0.19287165999999997</c:v>
                </c:pt>
                <c:pt idx="3315">
                  <c:v>0.19292907000000001</c:v>
                </c:pt>
                <c:pt idx="3316">
                  <c:v>0.19298694000000002</c:v>
                </c:pt>
                <c:pt idx="3317">
                  <c:v>0.19304493000000003</c:v>
                </c:pt>
                <c:pt idx="3318">
                  <c:v>0.19310279999999996</c:v>
                </c:pt>
                <c:pt idx="3319">
                  <c:v>0.19316066999999998</c:v>
                </c:pt>
                <c:pt idx="3320">
                  <c:v>0.19321853999999999</c:v>
                </c:pt>
                <c:pt idx="3321">
                  <c:v>0.19327641000000001</c:v>
                </c:pt>
                <c:pt idx="3322">
                  <c:v>0.19333428000000003</c:v>
                </c:pt>
                <c:pt idx="3323">
                  <c:v>0.19339215000000001</c:v>
                </c:pt>
                <c:pt idx="3324">
                  <c:v>0.19345002</c:v>
                </c:pt>
                <c:pt idx="3325">
                  <c:v>0.19350824000000003</c:v>
                </c:pt>
                <c:pt idx="3326">
                  <c:v>0.19356553000000001</c:v>
                </c:pt>
                <c:pt idx="3327">
                  <c:v>0.1936234</c:v>
                </c:pt>
                <c:pt idx="3328">
                  <c:v>0.19368126999999996</c:v>
                </c:pt>
                <c:pt idx="3329">
                  <c:v>0.19373914000000003</c:v>
                </c:pt>
                <c:pt idx="3330">
                  <c:v>0.19379711999999999</c:v>
                </c:pt>
                <c:pt idx="3331">
                  <c:v>0.19385488000000001</c:v>
                </c:pt>
                <c:pt idx="3332">
                  <c:v>0.19391286999999999</c:v>
                </c:pt>
                <c:pt idx="3333">
                  <c:v>0.19397074</c:v>
                </c:pt>
                <c:pt idx="3334">
                  <c:v>0.19402871999999996</c:v>
                </c:pt>
                <c:pt idx="3335">
                  <c:v>0.19408659</c:v>
                </c:pt>
                <c:pt idx="3336">
                  <c:v>0.19414458000000001</c:v>
                </c:pt>
                <c:pt idx="3337">
                  <c:v>0.19420245000000003</c:v>
                </c:pt>
                <c:pt idx="3338">
                  <c:v>0.19426031999999999</c:v>
                </c:pt>
                <c:pt idx="3339">
                  <c:v>0.19431819000000003</c:v>
                </c:pt>
                <c:pt idx="3340">
                  <c:v>0.19437605999999996</c:v>
                </c:pt>
                <c:pt idx="3341">
                  <c:v>0.19443357999999997</c:v>
                </c:pt>
                <c:pt idx="3342">
                  <c:v>0.19449157</c:v>
                </c:pt>
                <c:pt idx="3343">
                  <c:v>0.19454944000000002</c:v>
                </c:pt>
                <c:pt idx="3344">
                  <c:v>0.19460743000000003</c:v>
                </c:pt>
                <c:pt idx="3345">
                  <c:v>0.19466530000000001</c:v>
                </c:pt>
                <c:pt idx="3346">
                  <c:v>0.19472317</c:v>
                </c:pt>
                <c:pt idx="3347">
                  <c:v>0.19478127000000001</c:v>
                </c:pt>
                <c:pt idx="3348">
                  <c:v>0.19483855999999997</c:v>
                </c:pt>
                <c:pt idx="3349">
                  <c:v>0.19489643000000004</c:v>
                </c:pt>
                <c:pt idx="3350">
                  <c:v>0.19495441999999999</c:v>
                </c:pt>
                <c:pt idx="3351">
                  <c:v>0.19501240000000003</c:v>
                </c:pt>
                <c:pt idx="3352">
                  <c:v>0.19507039000000001</c:v>
                </c:pt>
                <c:pt idx="3353">
                  <c:v>0.19512826</c:v>
                </c:pt>
                <c:pt idx="3354">
                  <c:v>0.19518613000000001</c:v>
                </c:pt>
                <c:pt idx="3355">
                  <c:v>0.19524400000000003</c:v>
                </c:pt>
                <c:pt idx="3356">
                  <c:v>0.19530186999999996</c:v>
                </c:pt>
                <c:pt idx="3357">
                  <c:v>0.19535996999999997</c:v>
                </c:pt>
                <c:pt idx="3358">
                  <c:v>0.19541749000000005</c:v>
                </c:pt>
                <c:pt idx="3359">
                  <c:v>0.19547537000000001</c:v>
                </c:pt>
                <c:pt idx="3360">
                  <c:v>0.19553324000000002</c:v>
                </c:pt>
                <c:pt idx="3361">
                  <c:v>0.19559111000000001</c:v>
                </c:pt>
                <c:pt idx="3362">
                  <c:v>0.19564898000000003</c:v>
                </c:pt>
                <c:pt idx="3363">
                  <c:v>0.19570696000000001</c:v>
                </c:pt>
                <c:pt idx="3364">
                  <c:v>0.19576483000000003</c:v>
                </c:pt>
                <c:pt idx="3365">
                  <c:v>0.19582269999999996</c:v>
                </c:pt>
                <c:pt idx="3366">
                  <c:v>0.19588056999999998</c:v>
                </c:pt>
                <c:pt idx="3367">
                  <c:v>0.19593844000000002</c:v>
                </c:pt>
                <c:pt idx="3368">
                  <c:v>0.19599643000000005</c:v>
                </c:pt>
                <c:pt idx="3369">
                  <c:v>0.19605429999999999</c:v>
                </c:pt>
                <c:pt idx="3370">
                  <c:v>0.19611217</c:v>
                </c:pt>
                <c:pt idx="3371">
                  <c:v>0.19616958000000001</c:v>
                </c:pt>
                <c:pt idx="3372">
                  <c:v>0.19622745000000003</c:v>
                </c:pt>
                <c:pt idx="3373">
                  <c:v>0.19628532000000001</c:v>
                </c:pt>
                <c:pt idx="3374">
                  <c:v>0.19634330000000003</c:v>
                </c:pt>
                <c:pt idx="3375">
                  <c:v>0.19640118000000004</c:v>
                </c:pt>
                <c:pt idx="3376">
                  <c:v>0.19645927999999999</c:v>
                </c:pt>
                <c:pt idx="3377">
                  <c:v>0.19651726000000003</c:v>
                </c:pt>
                <c:pt idx="3378">
                  <c:v>0.19657512999999996</c:v>
                </c:pt>
                <c:pt idx="3379">
                  <c:v>0.19663289</c:v>
                </c:pt>
                <c:pt idx="3380">
                  <c:v>0.19669086999999996</c:v>
                </c:pt>
                <c:pt idx="3381">
                  <c:v>0.19674874000000003</c:v>
                </c:pt>
                <c:pt idx="3382">
                  <c:v>0.19680661999999996</c:v>
                </c:pt>
                <c:pt idx="3383">
                  <c:v>0.19686449000000003</c:v>
                </c:pt>
                <c:pt idx="3384">
                  <c:v>0.19692201000000001</c:v>
                </c:pt>
                <c:pt idx="3385">
                  <c:v>0.19697988000000002</c:v>
                </c:pt>
                <c:pt idx="3386">
                  <c:v>0.19703775000000001</c:v>
                </c:pt>
                <c:pt idx="3387">
                  <c:v>0.19709562</c:v>
                </c:pt>
                <c:pt idx="3388">
                  <c:v>0.19715360999999998</c:v>
                </c:pt>
                <c:pt idx="3389">
                  <c:v>0.19721158999999999</c:v>
                </c:pt>
                <c:pt idx="3390">
                  <c:v>0.19726946000000004</c:v>
                </c:pt>
                <c:pt idx="3391">
                  <c:v>0.19732744999999999</c:v>
                </c:pt>
                <c:pt idx="3392">
                  <c:v>0.19738486</c:v>
                </c:pt>
                <c:pt idx="3393">
                  <c:v>0.19744284000000004</c:v>
                </c:pt>
                <c:pt idx="3394">
                  <c:v>0.19750071</c:v>
                </c:pt>
                <c:pt idx="3395">
                  <c:v>0.19755858000000001</c:v>
                </c:pt>
                <c:pt idx="3396">
                  <c:v>0.19761645000000003</c:v>
                </c:pt>
                <c:pt idx="3397">
                  <c:v>0.19767431999999996</c:v>
                </c:pt>
                <c:pt idx="3398">
                  <c:v>0.19773219000000003</c:v>
                </c:pt>
                <c:pt idx="3399">
                  <c:v>0.19779005999999999</c:v>
                </c:pt>
                <c:pt idx="3400">
                  <c:v>0.19784793000000003</c:v>
                </c:pt>
                <c:pt idx="3401">
                  <c:v>0.19790579999999999</c:v>
                </c:pt>
                <c:pt idx="3402">
                  <c:v>0.19796379000000003</c:v>
                </c:pt>
                <c:pt idx="3403">
                  <c:v>0.19802165999999996</c:v>
                </c:pt>
                <c:pt idx="3404">
                  <c:v>0.19807965</c:v>
                </c:pt>
                <c:pt idx="3405">
                  <c:v>0.19813763000000001</c:v>
                </c:pt>
                <c:pt idx="3406">
                  <c:v>0.1981955</c:v>
                </c:pt>
                <c:pt idx="3407">
                  <c:v>0.19825337000000001</c:v>
                </c:pt>
                <c:pt idx="3408">
                  <c:v>0.19831124000000003</c:v>
                </c:pt>
                <c:pt idx="3409">
                  <c:v>0.19836912000000001</c:v>
                </c:pt>
                <c:pt idx="3410">
                  <c:v>0.19842699000000003</c:v>
                </c:pt>
                <c:pt idx="3411">
                  <c:v>0.19848439000000004</c:v>
                </c:pt>
                <c:pt idx="3412">
                  <c:v>0.19854226000000003</c:v>
                </c:pt>
                <c:pt idx="3413">
                  <c:v>0.19860025000000001</c:v>
                </c:pt>
                <c:pt idx="3414">
                  <c:v>0.19865835000000001</c:v>
                </c:pt>
                <c:pt idx="3415">
                  <c:v>0.19871622000000003</c:v>
                </c:pt>
                <c:pt idx="3416">
                  <c:v>0.19877397999999996</c:v>
                </c:pt>
                <c:pt idx="3417">
                  <c:v>0.19883196</c:v>
                </c:pt>
                <c:pt idx="3418">
                  <c:v>0.19888982999999996</c:v>
                </c:pt>
                <c:pt idx="3419">
                  <c:v>0.19894724000000005</c:v>
                </c:pt>
                <c:pt idx="3420">
                  <c:v>0.19900523000000003</c:v>
                </c:pt>
                <c:pt idx="3421">
                  <c:v>0.19906309999999999</c:v>
                </c:pt>
                <c:pt idx="3422">
                  <c:v>0.19912096999999998</c:v>
                </c:pt>
                <c:pt idx="3423">
                  <c:v>0.19917884</c:v>
                </c:pt>
                <c:pt idx="3424">
                  <c:v>0.19923682000000001</c:v>
                </c:pt>
                <c:pt idx="3425">
                  <c:v>0.19929469000000002</c:v>
                </c:pt>
                <c:pt idx="3426">
                  <c:v>0.19998937000000003</c:v>
                </c:pt>
                <c:pt idx="3427">
                  <c:v>0.20004724000000002</c:v>
                </c:pt>
                <c:pt idx="3428">
                  <c:v>0.20010511</c:v>
                </c:pt>
                <c:pt idx="3429">
                  <c:v>0.20016297999999996</c:v>
                </c:pt>
                <c:pt idx="3430">
                  <c:v>0.20022097</c:v>
                </c:pt>
                <c:pt idx="3431">
                  <c:v>0.20027884000000001</c:v>
                </c:pt>
                <c:pt idx="3432">
                  <c:v>0.20033613000000003</c:v>
                </c:pt>
                <c:pt idx="3433">
                  <c:v>0.20039399999999999</c:v>
                </c:pt>
                <c:pt idx="3434">
                  <c:v>0.20045187</c:v>
                </c:pt>
                <c:pt idx="3435">
                  <c:v>0.20050997000000001</c:v>
                </c:pt>
                <c:pt idx="3436">
                  <c:v>0.20056806999999999</c:v>
                </c:pt>
                <c:pt idx="3437">
                  <c:v>0.20062594</c:v>
                </c:pt>
                <c:pt idx="3438">
                  <c:v>0.20068380999999996</c:v>
                </c:pt>
                <c:pt idx="3439">
                  <c:v>0.20074168000000003</c:v>
                </c:pt>
                <c:pt idx="3440">
                  <c:v>0.20079954999999999</c:v>
                </c:pt>
                <c:pt idx="3441">
                  <c:v>0.20085754</c:v>
                </c:pt>
                <c:pt idx="3442">
                  <c:v>0.20091530000000002</c:v>
                </c:pt>
                <c:pt idx="3443">
                  <c:v>0.2009727</c:v>
                </c:pt>
                <c:pt idx="3444">
                  <c:v>0.20103069000000001</c:v>
                </c:pt>
                <c:pt idx="3445">
                  <c:v>0.20108867999999996</c:v>
                </c:pt>
                <c:pt idx="3446">
                  <c:v>0.20114655000000001</c:v>
                </c:pt>
                <c:pt idx="3447">
                  <c:v>0.20120452999999996</c:v>
                </c:pt>
                <c:pt idx="3448">
                  <c:v>0.20126240000000004</c:v>
                </c:pt>
                <c:pt idx="3449">
                  <c:v>0.20132027</c:v>
                </c:pt>
                <c:pt idx="3450">
                  <c:v>0.20137814000000001</c:v>
                </c:pt>
                <c:pt idx="3451">
                  <c:v>0.20143612999999999</c:v>
                </c:pt>
                <c:pt idx="3452">
                  <c:v>0.20149400000000003</c:v>
                </c:pt>
                <c:pt idx="3453">
                  <c:v>0.20155151999999998</c:v>
                </c:pt>
                <c:pt idx="3454">
                  <c:v>0.20160939000000003</c:v>
                </c:pt>
                <c:pt idx="3455">
                  <c:v>0.20166725999999999</c:v>
                </c:pt>
                <c:pt idx="3456">
                  <c:v>0.20172513000000003</c:v>
                </c:pt>
                <c:pt idx="3457">
                  <c:v>0.20178335000000003</c:v>
                </c:pt>
                <c:pt idx="3458">
                  <c:v>0.20184121999999999</c:v>
                </c:pt>
                <c:pt idx="3459">
                  <c:v>0.20189909000000003</c:v>
                </c:pt>
                <c:pt idx="3460">
                  <c:v>0.20195695999999999</c:v>
                </c:pt>
                <c:pt idx="3461">
                  <c:v>0.20201437000000003</c:v>
                </c:pt>
                <c:pt idx="3462">
                  <c:v>0.20207223999999999</c:v>
                </c:pt>
                <c:pt idx="3463">
                  <c:v>0.20213011</c:v>
                </c:pt>
                <c:pt idx="3464">
                  <c:v>0.20218797999999996</c:v>
                </c:pt>
                <c:pt idx="3465">
                  <c:v>0.20224585000000003</c:v>
                </c:pt>
                <c:pt idx="3466">
                  <c:v>0.20230371999999996</c:v>
                </c:pt>
                <c:pt idx="3467">
                  <c:v>0.20236159000000001</c:v>
                </c:pt>
                <c:pt idx="3468">
                  <c:v>0.20241946000000005</c:v>
                </c:pt>
                <c:pt idx="3469">
                  <c:v>0.20247733000000004</c:v>
                </c:pt>
                <c:pt idx="3470">
                  <c:v>0.20253520000000003</c:v>
                </c:pt>
                <c:pt idx="3471">
                  <c:v>0.20259342000000002</c:v>
                </c:pt>
                <c:pt idx="3472">
                  <c:v>0.20265129000000001</c:v>
                </c:pt>
                <c:pt idx="3473">
                  <c:v>0.20270893000000004</c:v>
                </c:pt>
                <c:pt idx="3474">
                  <c:v>0.20276691999999999</c:v>
                </c:pt>
                <c:pt idx="3475">
                  <c:v>0.20282501999999997</c:v>
                </c:pt>
                <c:pt idx="3476">
                  <c:v>0.20288243000000003</c:v>
                </c:pt>
                <c:pt idx="3477">
                  <c:v>0.20294053000000004</c:v>
                </c:pt>
                <c:pt idx="3478">
                  <c:v>0.20299840000000005</c:v>
                </c:pt>
                <c:pt idx="3479">
                  <c:v>0.20305638000000004</c:v>
                </c:pt>
                <c:pt idx="3480">
                  <c:v>0.20311425000000002</c:v>
                </c:pt>
                <c:pt idx="3481">
                  <c:v>0.20317178</c:v>
                </c:pt>
                <c:pt idx="3482">
                  <c:v>0.20322965000000001</c:v>
                </c:pt>
                <c:pt idx="3483">
                  <c:v>0.20328752</c:v>
                </c:pt>
                <c:pt idx="3484">
                  <c:v>0.20334550000000001</c:v>
                </c:pt>
                <c:pt idx="3485">
                  <c:v>0.20340337000000003</c:v>
                </c:pt>
                <c:pt idx="3486">
                  <c:v>0.20346136000000004</c:v>
                </c:pt>
                <c:pt idx="3487">
                  <c:v>0.20351935000000002</c:v>
                </c:pt>
                <c:pt idx="3488">
                  <c:v>0.20357722</c:v>
                </c:pt>
                <c:pt idx="3489">
                  <c:v>0.20363508999999999</c:v>
                </c:pt>
                <c:pt idx="3490">
                  <c:v>0.20369296000000001</c:v>
                </c:pt>
                <c:pt idx="3491">
                  <c:v>0.20375036999999999</c:v>
                </c:pt>
                <c:pt idx="3492">
                  <c:v>0.20380824000000003</c:v>
                </c:pt>
                <c:pt idx="3493">
                  <c:v>0.20386621999999999</c:v>
                </c:pt>
                <c:pt idx="3494">
                  <c:v>0.20392409000000003</c:v>
                </c:pt>
                <c:pt idx="3495">
                  <c:v>0.20398195999999999</c:v>
                </c:pt>
                <c:pt idx="3496">
                  <c:v>0.20404006000000002</c:v>
                </c:pt>
                <c:pt idx="3497">
                  <c:v>0.20409805000000003</c:v>
                </c:pt>
                <c:pt idx="3498">
                  <c:v>0.20415604000000001</c:v>
                </c:pt>
                <c:pt idx="3499">
                  <c:v>0.20421379000000003</c:v>
                </c:pt>
                <c:pt idx="3500">
                  <c:v>0.20427119999999999</c:v>
                </c:pt>
                <c:pt idx="3501">
                  <c:v>0.20432918000000003</c:v>
                </c:pt>
                <c:pt idx="3502">
                  <c:v>0.20438704999999999</c:v>
                </c:pt>
                <c:pt idx="3503">
                  <c:v>0.20444504000000002</c:v>
                </c:pt>
                <c:pt idx="3504">
                  <c:v>0.20450291000000001</c:v>
                </c:pt>
                <c:pt idx="3505">
                  <c:v>0.20456078000000003</c:v>
                </c:pt>
                <c:pt idx="3506">
                  <c:v>0.20461877000000001</c:v>
                </c:pt>
                <c:pt idx="3507">
                  <c:v>0.20467663999999997</c:v>
                </c:pt>
                <c:pt idx="3508">
                  <c:v>0.20473462000000001</c:v>
                </c:pt>
                <c:pt idx="3509">
                  <c:v>0.20479249000000002</c:v>
                </c:pt>
                <c:pt idx="3510">
                  <c:v>0.20485037</c:v>
                </c:pt>
                <c:pt idx="3511">
                  <c:v>0.20490824000000002</c:v>
                </c:pt>
                <c:pt idx="3512">
                  <c:v>0.20496564000000003</c:v>
                </c:pt>
                <c:pt idx="3513">
                  <c:v>0.20502363000000001</c:v>
                </c:pt>
                <c:pt idx="3514">
                  <c:v>0.20508172999999996</c:v>
                </c:pt>
                <c:pt idx="3515">
                  <c:v>0.20513960000000001</c:v>
                </c:pt>
                <c:pt idx="3516">
                  <c:v>0.20519746999999999</c:v>
                </c:pt>
                <c:pt idx="3517">
                  <c:v>0.20525534000000004</c:v>
                </c:pt>
                <c:pt idx="3518">
                  <c:v>0.20531332999999999</c:v>
                </c:pt>
                <c:pt idx="3519">
                  <c:v>0.2053712</c:v>
                </c:pt>
                <c:pt idx="3520">
                  <c:v>0.20542906999999999</c:v>
                </c:pt>
                <c:pt idx="3521">
                  <c:v>0.20548694000000003</c:v>
                </c:pt>
                <c:pt idx="3522">
                  <c:v>0.20554480999999999</c:v>
                </c:pt>
                <c:pt idx="3523">
                  <c:v>0.20560222</c:v>
                </c:pt>
                <c:pt idx="3524">
                  <c:v>0.20566008999999999</c:v>
                </c:pt>
                <c:pt idx="3525">
                  <c:v>0.20571796000000003</c:v>
                </c:pt>
                <c:pt idx="3526">
                  <c:v>0.20577593999999999</c:v>
                </c:pt>
                <c:pt idx="3527">
                  <c:v>0.20583381000000001</c:v>
                </c:pt>
                <c:pt idx="3528">
                  <c:v>0.20589167999999997</c:v>
                </c:pt>
                <c:pt idx="3529">
                  <c:v>0.20594944000000007</c:v>
                </c:pt>
                <c:pt idx="3530">
                  <c:v>0.20600731000000003</c:v>
                </c:pt>
                <c:pt idx="3531">
                  <c:v>0.20606530000000003</c:v>
                </c:pt>
                <c:pt idx="3532">
                  <c:v>0.20612327999999996</c:v>
                </c:pt>
                <c:pt idx="3533">
                  <c:v>0.2061808</c:v>
                </c:pt>
                <c:pt idx="3534">
                  <c:v>0.20623868000000004</c:v>
                </c:pt>
                <c:pt idx="3535">
                  <c:v>0.20629655000000002</c:v>
                </c:pt>
                <c:pt idx="3536">
                  <c:v>0.20635442000000001</c:v>
                </c:pt>
                <c:pt idx="3537">
                  <c:v>0.20641229000000005</c:v>
                </c:pt>
                <c:pt idx="3538">
                  <c:v>0.20647027000000001</c:v>
                </c:pt>
                <c:pt idx="3539">
                  <c:v>0.20652814000000003</c:v>
                </c:pt>
                <c:pt idx="3540">
                  <c:v>0.20658613000000003</c:v>
                </c:pt>
                <c:pt idx="3541">
                  <c:v>0.20664399999999999</c:v>
                </c:pt>
                <c:pt idx="3542">
                  <c:v>0.20670199000000003</c:v>
                </c:pt>
                <c:pt idx="3543">
                  <c:v>0.20675985999999999</c:v>
                </c:pt>
                <c:pt idx="3544">
                  <c:v>0.20681773000000003</c:v>
                </c:pt>
                <c:pt idx="3545">
                  <c:v>0.20687559999999997</c:v>
                </c:pt>
                <c:pt idx="3546">
                  <c:v>0.20693324000000002</c:v>
                </c:pt>
                <c:pt idx="3547">
                  <c:v>0.20699111000000003</c:v>
                </c:pt>
                <c:pt idx="3548">
                  <c:v>0.20704897999999999</c:v>
                </c:pt>
                <c:pt idx="3549">
                  <c:v>0.20710696000000001</c:v>
                </c:pt>
                <c:pt idx="3550">
                  <c:v>0.20716482999999997</c:v>
                </c:pt>
                <c:pt idx="3551">
                  <c:v>0.20722270000000001</c:v>
                </c:pt>
                <c:pt idx="3552">
                  <c:v>0.20728057</c:v>
                </c:pt>
                <c:pt idx="3553">
                  <c:v>0.20733856000000001</c:v>
                </c:pt>
                <c:pt idx="3554">
                  <c:v>0.20739642999999999</c:v>
                </c:pt>
                <c:pt idx="3555">
                  <c:v>0.20745430000000004</c:v>
                </c:pt>
                <c:pt idx="3556">
                  <c:v>0.20751217000000002</c:v>
                </c:pt>
                <c:pt idx="3557">
                  <c:v>0.20757016</c:v>
                </c:pt>
                <c:pt idx="3558">
                  <c:v>0.20762802999999996</c:v>
                </c:pt>
                <c:pt idx="3559">
                  <c:v>0.20768590000000001</c:v>
                </c:pt>
                <c:pt idx="3560">
                  <c:v>0.20774376999999999</c:v>
                </c:pt>
                <c:pt idx="3561">
                  <c:v>0.20780164000000001</c:v>
                </c:pt>
                <c:pt idx="3562">
                  <c:v>0.20785951</c:v>
                </c:pt>
                <c:pt idx="3563">
                  <c:v>0.20791738000000007</c:v>
                </c:pt>
                <c:pt idx="3564">
                  <c:v>0.20797467</c:v>
                </c:pt>
                <c:pt idx="3565">
                  <c:v>0.20803266000000001</c:v>
                </c:pt>
                <c:pt idx="3566">
                  <c:v>0.20809041000000003</c:v>
                </c:pt>
                <c:pt idx="3567">
                  <c:v>0.20814840000000004</c:v>
                </c:pt>
                <c:pt idx="3568">
                  <c:v>0.20820638000000005</c:v>
                </c:pt>
                <c:pt idx="3569">
                  <c:v>0.20826425000000004</c:v>
                </c:pt>
                <c:pt idx="3570">
                  <c:v>0.20832212</c:v>
                </c:pt>
                <c:pt idx="3571">
                  <c:v>0.20837998999999999</c:v>
                </c:pt>
                <c:pt idx="3572">
                  <c:v>0.20843797999999999</c:v>
                </c:pt>
                <c:pt idx="3573">
                  <c:v>0.20849585000000004</c:v>
                </c:pt>
                <c:pt idx="3574">
                  <c:v>0.20855372</c:v>
                </c:pt>
                <c:pt idx="3575">
                  <c:v>0.20861159000000001</c:v>
                </c:pt>
                <c:pt idx="3576">
                  <c:v>0.20866957999999997</c:v>
                </c:pt>
                <c:pt idx="3577">
                  <c:v>0.20872745000000004</c:v>
                </c:pt>
                <c:pt idx="3578">
                  <c:v>0.20878542999999999</c:v>
                </c:pt>
                <c:pt idx="3579">
                  <c:v>0.20884319000000004</c:v>
                </c:pt>
                <c:pt idx="3580">
                  <c:v>0.20890059999999999</c:v>
                </c:pt>
                <c:pt idx="3581">
                  <c:v>0.20895870000000002</c:v>
                </c:pt>
                <c:pt idx="3582">
                  <c:v>0.20901657000000001</c:v>
                </c:pt>
                <c:pt idx="3583">
                  <c:v>0.20907444000000003</c:v>
                </c:pt>
                <c:pt idx="3584">
                  <c:v>0.20913230999999999</c:v>
                </c:pt>
                <c:pt idx="3585">
                  <c:v>0.20919018000000003</c:v>
                </c:pt>
                <c:pt idx="3586">
                  <c:v>0.20924817000000004</c:v>
                </c:pt>
                <c:pt idx="3587">
                  <c:v>0.20930604000000003</c:v>
                </c:pt>
                <c:pt idx="3588">
                  <c:v>0.20936390999999999</c:v>
                </c:pt>
                <c:pt idx="3589">
                  <c:v>0.20942189000000003</c:v>
                </c:pt>
                <c:pt idx="3590">
                  <c:v>0.20947975999999999</c:v>
                </c:pt>
                <c:pt idx="3591">
                  <c:v>0.20953763000000003</c:v>
                </c:pt>
                <c:pt idx="3592">
                  <c:v>0.20959550000000002</c:v>
                </c:pt>
                <c:pt idx="3593">
                  <c:v>0.20965337000000001</c:v>
                </c:pt>
                <c:pt idx="3594">
                  <c:v>0.20971124000000002</c:v>
                </c:pt>
                <c:pt idx="3595">
                  <c:v>0.20976912000000003</c:v>
                </c:pt>
                <c:pt idx="3596">
                  <c:v>0.20982698999999999</c:v>
                </c:pt>
                <c:pt idx="3597">
                  <c:v>0.20988497</c:v>
                </c:pt>
                <c:pt idx="3598">
                  <c:v>0.20994284000000002</c:v>
                </c:pt>
                <c:pt idx="3599">
                  <c:v>0.21000025000000003</c:v>
                </c:pt>
                <c:pt idx="3600">
                  <c:v>0.21005811999999999</c:v>
                </c:pt>
                <c:pt idx="3601">
                  <c:v>0.21011610999999999</c:v>
                </c:pt>
                <c:pt idx="3602">
                  <c:v>0.21017409000000001</c:v>
                </c:pt>
                <c:pt idx="3603">
                  <c:v>0.21023196000000002</c:v>
                </c:pt>
                <c:pt idx="3604">
                  <c:v>0.21028983000000004</c:v>
                </c:pt>
                <c:pt idx="3605">
                  <c:v>0.21034770000000003</c:v>
                </c:pt>
                <c:pt idx="3606">
                  <c:v>0.21040569000000003</c:v>
                </c:pt>
                <c:pt idx="3607">
                  <c:v>0.21046310000000001</c:v>
                </c:pt>
                <c:pt idx="3608">
                  <c:v>0.21052108000000003</c:v>
                </c:pt>
                <c:pt idx="3609">
                  <c:v>0.21057883999999999</c:v>
                </c:pt>
                <c:pt idx="3610">
                  <c:v>0.21063682</c:v>
                </c:pt>
                <c:pt idx="3611">
                  <c:v>0.21069481000000001</c:v>
                </c:pt>
                <c:pt idx="3612">
                  <c:v>0.21075268000000003</c:v>
                </c:pt>
                <c:pt idx="3613">
                  <c:v>0.21081055000000001</c:v>
                </c:pt>
                <c:pt idx="3614">
                  <c:v>0.21086842000000003</c:v>
                </c:pt>
                <c:pt idx="3615">
                  <c:v>0.21092629000000002</c:v>
                </c:pt>
                <c:pt idx="3616">
                  <c:v>0.21098428000000005</c:v>
                </c:pt>
                <c:pt idx="3617">
                  <c:v>0.21104191999999999</c:v>
                </c:pt>
                <c:pt idx="3618">
                  <c:v>0.21109979000000004</c:v>
                </c:pt>
                <c:pt idx="3619">
                  <c:v>0.21115766</c:v>
                </c:pt>
                <c:pt idx="3620">
                  <c:v>0.21121553000000004</c:v>
                </c:pt>
                <c:pt idx="3621">
                  <c:v>0.21127351</c:v>
                </c:pt>
                <c:pt idx="3622">
                  <c:v>0.21133162</c:v>
                </c:pt>
                <c:pt idx="3623">
                  <c:v>0.21138936999999999</c:v>
                </c:pt>
                <c:pt idx="3624">
                  <c:v>0.21144724000000006</c:v>
                </c:pt>
                <c:pt idx="3625">
                  <c:v>0.21150522999999999</c:v>
                </c:pt>
                <c:pt idx="3626">
                  <c:v>0.21156310000000003</c:v>
                </c:pt>
                <c:pt idx="3627">
                  <c:v>0.21162049999999999</c:v>
                </c:pt>
                <c:pt idx="3628">
                  <c:v>0.21167837</c:v>
                </c:pt>
                <c:pt idx="3629">
                  <c:v>0.21173624000000002</c:v>
                </c:pt>
                <c:pt idx="3630">
                  <c:v>0.21179412000000003</c:v>
                </c:pt>
                <c:pt idx="3631">
                  <c:v>0.21185198999999999</c:v>
                </c:pt>
                <c:pt idx="3632">
                  <c:v>0.21190986000000003</c:v>
                </c:pt>
                <c:pt idx="3633">
                  <c:v>0.21196784000000002</c:v>
                </c:pt>
                <c:pt idx="3634">
                  <c:v>0.21202583000000003</c:v>
                </c:pt>
                <c:pt idx="3635">
                  <c:v>0.21208381000000001</c:v>
                </c:pt>
                <c:pt idx="3636">
                  <c:v>0.21214168000000003</c:v>
                </c:pt>
                <c:pt idx="3637">
                  <c:v>0.21219967000000001</c:v>
                </c:pt>
                <c:pt idx="3638">
                  <c:v>0.21225753999999999</c:v>
                </c:pt>
                <c:pt idx="3639">
                  <c:v>0.21231541000000004</c:v>
                </c:pt>
                <c:pt idx="3640">
                  <c:v>0.21237328000000003</c:v>
                </c:pt>
                <c:pt idx="3641">
                  <c:v>0.21243115000000004</c:v>
                </c:pt>
                <c:pt idx="3642">
                  <c:v>0.21248902000000003</c:v>
                </c:pt>
                <c:pt idx="3643">
                  <c:v>0.21254643000000006</c:v>
                </c:pt>
                <c:pt idx="3644">
                  <c:v>0.21260430000000002</c:v>
                </c:pt>
                <c:pt idx="3645">
                  <c:v>0.21266229000000003</c:v>
                </c:pt>
                <c:pt idx="3646">
                  <c:v>0.21272015999999999</c:v>
                </c:pt>
                <c:pt idx="3647">
                  <c:v>0.21277803000000003</c:v>
                </c:pt>
                <c:pt idx="3648">
                  <c:v>0.21283589999999999</c:v>
                </c:pt>
                <c:pt idx="3649">
                  <c:v>0.21289388000000004</c:v>
                </c:pt>
                <c:pt idx="3650">
                  <c:v>0.21295186999999999</c:v>
                </c:pt>
                <c:pt idx="3651">
                  <c:v>0.21300974000000003</c:v>
                </c:pt>
                <c:pt idx="3652">
                  <c:v>0.21306760999999999</c:v>
                </c:pt>
                <c:pt idx="3653">
                  <c:v>0.21312537000000001</c:v>
                </c:pt>
                <c:pt idx="3654">
                  <c:v>0.21318347000000001</c:v>
                </c:pt>
                <c:pt idx="3655">
                  <c:v>0.21324134000000006</c:v>
                </c:pt>
                <c:pt idx="3656">
                  <c:v>0.21329886000000003</c:v>
                </c:pt>
                <c:pt idx="3657">
                  <c:v>0.21335684999999999</c:v>
                </c:pt>
                <c:pt idx="3658">
                  <c:v>0.21341472000000003</c:v>
                </c:pt>
                <c:pt idx="3659">
                  <c:v>0.21347236000000003</c:v>
                </c:pt>
                <c:pt idx="3660">
                  <c:v>0.21353022999999999</c:v>
                </c:pt>
                <c:pt idx="3661">
                  <c:v>0.21358821000000003</c:v>
                </c:pt>
                <c:pt idx="3662">
                  <c:v>0.21364607999999999</c:v>
                </c:pt>
                <c:pt idx="3663">
                  <c:v>0.21370395000000003</c:v>
                </c:pt>
                <c:pt idx="3664">
                  <c:v>0.21376181999999999</c:v>
                </c:pt>
                <c:pt idx="3665">
                  <c:v>0.21381969000000003</c:v>
                </c:pt>
                <c:pt idx="3666">
                  <c:v>0.21387767999999996</c:v>
                </c:pt>
                <c:pt idx="3667">
                  <c:v>0.21393555000000003</c:v>
                </c:pt>
                <c:pt idx="3668">
                  <c:v>0.21399342000000002</c:v>
                </c:pt>
                <c:pt idx="3669">
                  <c:v>0.21405129000000003</c:v>
                </c:pt>
                <c:pt idx="3670">
                  <c:v>0.21410915999999999</c:v>
                </c:pt>
                <c:pt idx="3671">
                  <c:v>0.21416703000000004</c:v>
                </c:pt>
                <c:pt idx="3672">
                  <c:v>0.21422490000000002</c:v>
                </c:pt>
                <c:pt idx="3673">
                  <c:v>0.21428289000000003</c:v>
                </c:pt>
                <c:pt idx="3674">
                  <c:v>0.21434075999999999</c:v>
                </c:pt>
                <c:pt idx="3675">
                  <c:v>0.21439863000000003</c:v>
                </c:pt>
                <c:pt idx="3676">
                  <c:v>0.21445650000000002</c:v>
                </c:pt>
                <c:pt idx="3677">
                  <c:v>0.21451402000000003</c:v>
                </c:pt>
                <c:pt idx="3678">
                  <c:v>0.21457201000000001</c:v>
                </c:pt>
                <c:pt idx="3679">
                  <c:v>0.21462988000000002</c:v>
                </c:pt>
                <c:pt idx="3680">
                  <c:v>0.21468775000000001</c:v>
                </c:pt>
                <c:pt idx="3681">
                  <c:v>0.21474562000000003</c:v>
                </c:pt>
                <c:pt idx="3682">
                  <c:v>0.21480349000000004</c:v>
                </c:pt>
                <c:pt idx="3683">
                  <c:v>0.21486147999999999</c:v>
                </c:pt>
                <c:pt idx="3684">
                  <c:v>0.21491935000000006</c:v>
                </c:pt>
                <c:pt idx="3685">
                  <c:v>0.21497732999999999</c:v>
                </c:pt>
                <c:pt idx="3686">
                  <c:v>0.21503520000000004</c:v>
                </c:pt>
                <c:pt idx="3687">
                  <c:v>0.21509260999999999</c:v>
                </c:pt>
                <c:pt idx="3688">
                  <c:v>0.2151506</c:v>
                </c:pt>
                <c:pt idx="3689">
                  <c:v>0.21520847000000004</c:v>
                </c:pt>
                <c:pt idx="3690">
                  <c:v>0.21526645000000005</c:v>
                </c:pt>
                <c:pt idx="3691">
                  <c:v>0.21532432000000001</c:v>
                </c:pt>
                <c:pt idx="3692">
                  <c:v>0.21538243000000004</c:v>
                </c:pt>
                <c:pt idx="3693">
                  <c:v>0.21543972000000003</c:v>
                </c:pt>
                <c:pt idx="3694">
                  <c:v>0.21549759000000002</c:v>
                </c:pt>
                <c:pt idx="3695">
                  <c:v>0.21555546000000003</c:v>
                </c:pt>
                <c:pt idx="3696">
                  <c:v>0.21561344000000002</c:v>
                </c:pt>
                <c:pt idx="3697">
                  <c:v>0.21567143000000003</c:v>
                </c:pt>
                <c:pt idx="3698">
                  <c:v>0.21572930000000004</c:v>
                </c:pt>
                <c:pt idx="3699">
                  <c:v>0.21578729000000002</c:v>
                </c:pt>
                <c:pt idx="3700">
                  <c:v>0.21584516000000004</c:v>
                </c:pt>
                <c:pt idx="3701">
                  <c:v>0.21590303000000005</c:v>
                </c:pt>
                <c:pt idx="3702">
                  <c:v>0.21596101000000004</c:v>
                </c:pt>
                <c:pt idx="3703">
                  <c:v>0.21601888000000005</c:v>
                </c:pt>
                <c:pt idx="3704">
                  <c:v>0.21607675000000001</c:v>
                </c:pt>
                <c:pt idx="3705">
                  <c:v>0.21613462</c:v>
                </c:pt>
                <c:pt idx="3706">
                  <c:v>0.21619261000000001</c:v>
                </c:pt>
                <c:pt idx="3707">
                  <c:v>0.21625001999999999</c:v>
                </c:pt>
                <c:pt idx="3708">
                  <c:v>0.21630789000000003</c:v>
                </c:pt>
                <c:pt idx="3709">
                  <c:v>0.21636575999999999</c:v>
                </c:pt>
                <c:pt idx="3710">
                  <c:v>0.21642374000000003</c:v>
                </c:pt>
                <c:pt idx="3711">
                  <c:v>0.21648162000000001</c:v>
                </c:pt>
                <c:pt idx="3712">
                  <c:v>0.21653949000000006</c:v>
                </c:pt>
                <c:pt idx="3713">
                  <c:v>0.21659747000000001</c:v>
                </c:pt>
                <c:pt idx="3714">
                  <c:v>0.21665534000000003</c:v>
                </c:pt>
                <c:pt idx="3715">
                  <c:v>0.21671321000000002</c:v>
                </c:pt>
                <c:pt idx="3716">
                  <c:v>0.21677108000000003</c:v>
                </c:pt>
                <c:pt idx="3717">
                  <c:v>0.21682894999999999</c:v>
                </c:pt>
                <c:pt idx="3718">
                  <c:v>0.21688682000000001</c:v>
                </c:pt>
                <c:pt idx="3719">
                  <c:v>0.21694469000000005</c:v>
                </c:pt>
                <c:pt idx="3720">
                  <c:v>0.21700268000000003</c:v>
                </c:pt>
                <c:pt idx="3721">
                  <c:v>0.21706054999999999</c:v>
                </c:pt>
                <c:pt idx="3722">
                  <c:v>0.21711842000000003</c:v>
                </c:pt>
                <c:pt idx="3723">
                  <c:v>0.21717628999999999</c:v>
                </c:pt>
                <c:pt idx="3724">
                  <c:v>0.21723416000000004</c:v>
                </c:pt>
                <c:pt idx="3725">
                  <c:v>0.21729215000000002</c:v>
                </c:pt>
                <c:pt idx="3726">
                  <c:v>0.21735002</c:v>
                </c:pt>
                <c:pt idx="3727">
                  <c:v>0.21740766000000003</c:v>
                </c:pt>
                <c:pt idx="3728">
                  <c:v>0.21746552999999999</c:v>
                </c:pt>
                <c:pt idx="3729">
                  <c:v>0.21752340000000003</c:v>
                </c:pt>
                <c:pt idx="3730">
                  <c:v>0.21758126999999999</c:v>
                </c:pt>
                <c:pt idx="3731">
                  <c:v>0.21763914000000004</c:v>
                </c:pt>
                <c:pt idx="3732">
                  <c:v>0.21769701000000002</c:v>
                </c:pt>
                <c:pt idx="3733">
                  <c:v>0.21775499000000004</c:v>
                </c:pt>
                <c:pt idx="3734">
                  <c:v>0.21781252000000001</c:v>
                </c:pt>
                <c:pt idx="3735">
                  <c:v>0.21787039000000002</c:v>
                </c:pt>
                <c:pt idx="3736">
                  <c:v>0.21792826000000004</c:v>
                </c:pt>
                <c:pt idx="3737">
                  <c:v>0.21798613000000006</c:v>
                </c:pt>
                <c:pt idx="3738">
                  <c:v>0.21804412000000004</c:v>
                </c:pt>
                <c:pt idx="3739">
                  <c:v>0.21810209999999999</c:v>
                </c:pt>
                <c:pt idx="3740">
                  <c:v>0.21815997000000001</c:v>
                </c:pt>
                <c:pt idx="3741">
                  <c:v>0.21821784000000005</c:v>
                </c:pt>
                <c:pt idx="3742">
                  <c:v>0.21827571000000001</c:v>
                </c:pt>
                <c:pt idx="3743">
                  <c:v>0.21833358000000003</c:v>
                </c:pt>
                <c:pt idx="3744">
                  <c:v>0.21839157000000001</c:v>
                </c:pt>
                <c:pt idx="3745">
                  <c:v>0.21844944000000005</c:v>
                </c:pt>
                <c:pt idx="3746">
                  <c:v>0.21850731000000004</c:v>
                </c:pt>
                <c:pt idx="3747">
                  <c:v>0.21856518000000005</c:v>
                </c:pt>
                <c:pt idx="3748">
                  <c:v>0.21862305000000001</c:v>
                </c:pt>
                <c:pt idx="3749">
                  <c:v>0.21868092</c:v>
                </c:pt>
                <c:pt idx="3750">
                  <c:v>0.21873879000000002</c:v>
                </c:pt>
                <c:pt idx="3751">
                  <c:v>0.21879666000000003</c:v>
                </c:pt>
                <c:pt idx="3752">
                  <c:v>0.21885418000000004</c:v>
                </c:pt>
                <c:pt idx="3753">
                  <c:v>0.21891229000000006</c:v>
                </c:pt>
                <c:pt idx="3754">
                  <c:v>0.21897016000000002</c:v>
                </c:pt>
                <c:pt idx="3755">
                  <c:v>0.21902803000000004</c:v>
                </c:pt>
                <c:pt idx="3756">
                  <c:v>0.21908590000000003</c:v>
                </c:pt>
                <c:pt idx="3757">
                  <c:v>0.21914376999999999</c:v>
                </c:pt>
                <c:pt idx="3758">
                  <c:v>0.21920164000000003</c:v>
                </c:pt>
                <c:pt idx="3759">
                  <c:v>0.21925950999999999</c:v>
                </c:pt>
                <c:pt idx="3760">
                  <c:v>0.21931738000000006</c:v>
                </c:pt>
                <c:pt idx="3761">
                  <c:v>0.21937524999999999</c:v>
                </c:pt>
                <c:pt idx="3762">
                  <c:v>0.21943324000000006</c:v>
                </c:pt>
                <c:pt idx="3763">
                  <c:v>0.21949064000000001</c:v>
                </c:pt>
                <c:pt idx="3764">
                  <c:v>0.21954851000000003</c:v>
                </c:pt>
                <c:pt idx="3765">
                  <c:v>0.21960637999999999</c:v>
                </c:pt>
                <c:pt idx="3766">
                  <c:v>0.21966425000000003</c:v>
                </c:pt>
                <c:pt idx="3767">
                  <c:v>0.21972211999999999</c:v>
                </c:pt>
                <c:pt idx="3768">
                  <c:v>0.21977999000000004</c:v>
                </c:pt>
                <c:pt idx="3769">
                  <c:v>0.21983797999999999</c:v>
                </c:pt>
                <c:pt idx="3770">
                  <c:v>0.21989585000000003</c:v>
                </c:pt>
                <c:pt idx="3771">
                  <c:v>0.21995371999999999</c:v>
                </c:pt>
                <c:pt idx="3772">
                  <c:v>0.22001171</c:v>
                </c:pt>
                <c:pt idx="3773">
                  <c:v>0.22006957999999996</c:v>
                </c:pt>
                <c:pt idx="3774">
                  <c:v>0.22012755999999997</c:v>
                </c:pt>
                <c:pt idx="3775">
                  <c:v>0.22018542999999996</c:v>
                </c:pt>
                <c:pt idx="3776">
                  <c:v>0.22024330000000003</c:v>
                </c:pt>
                <c:pt idx="3777">
                  <c:v>0.22030083</c:v>
                </c:pt>
                <c:pt idx="3778">
                  <c:v>0.22035869999999996</c:v>
                </c:pt>
                <c:pt idx="3779">
                  <c:v>0.22041657000000001</c:v>
                </c:pt>
                <c:pt idx="3780">
                  <c:v>0.22047454999999996</c:v>
                </c:pt>
                <c:pt idx="3781">
                  <c:v>0.22053265999999996</c:v>
                </c:pt>
                <c:pt idx="3782">
                  <c:v>0.22059053000000001</c:v>
                </c:pt>
                <c:pt idx="3783">
                  <c:v>0.22064839999999999</c:v>
                </c:pt>
                <c:pt idx="3784">
                  <c:v>0.22070627000000001</c:v>
                </c:pt>
                <c:pt idx="3785">
                  <c:v>0.22076425000000002</c:v>
                </c:pt>
                <c:pt idx="3786">
                  <c:v>0.22082211999999998</c:v>
                </c:pt>
                <c:pt idx="3787">
                  <c:v>0.22087952999999994</c:v>
                </c:pt>
                <c:pt idx="3788">
                  <c:v>0.22093740000000003</c:v>
                </c:pt>
                <c:pt idx="3789">
                  <c:v>0.22099526999999999</c:v>
                </c:pt>
                <c:pt idx="3790">
                  <c:v>0.22105314000000001</c:v>
                </c:pt>
                <c:pt idx="3791">
                  <c:v>0.22111101</c:v>
                </c:pt>
                <c:pt idx="3792">
                  <c:v>0.22116888000000001</c:v>
                </c:pt>
                <c:pt idx="3793">
                  <c:v>0.22122675</c:v>
                </c:pt>
                <c:pt idx="3794">
                  <c:v>0.22128486</c:v>
                </c:pt>
                <c:pt idx="3795">
                  <c:v>0.22134272999999996</c:v>
                </c:pt>
                <c:pt idx="3796">
                  <c:v>0.2214006</c:v>
                </c:pt>
                <c:pt idx="3797">
                  <c:v>0.22145846999999999</c:v>
                </c:pt>
                <c:pt idx="3798">
                  <c:v>0.22151645000000003</c:v>
                </c:pt>
                <c:pt idx="3799">
                  <c:v>0.22157431999999996</c:v>
                </c:pt>
                <c:pt idx="3800">
                  <c:v>0.22163219000000001</c:v>
                </c:pt>
                <c:pt idx="3801">
                  <c:v>0.22169005999999997</c:v>
                </c:pt>
                <c:pt idx="3802">
                  <c:v>0.22174793000000004</c:v>
                </c:pt>
                <c:pt idx="3803">
                  <c:v>0.2218058</c:v>
                </c:pt>
                <c:pt idx="3804">
                  <c:v>0.22186368000000001</c:v>
                </c:pt>
                <c:pt idx="3805">
                  <c:v>0.22192120000000001</c:v>
                </c:pt>
                <c:pt idx="3806">
                  <c:v>0.22197907</c:v>
                </c:pt>
                <c:pt idx="3807">
                  <c:v>0.22203693999999999</c:v>
                </c:pt>
                <c:pt idx="3808">
                  <c:v>0.22209481</c:v>
                </c:pt>
                <c:pt idx="3809">
                  <c:v>0.22215267999999994</c:v>
                </c:pt>
                <c:pt idx="3810">
                  <c:v>0.22221055000000001</c:v>
                </c:pt>
                <c:pt idx="3811">
                  <c:v>0.22226853999999999</c:v>
                </c:pt>
                <c:pt idx="3812">
                  <c:v>0.22232663999999996</c:v>
                </c:pt>
                <c:pt idx="3813">
                  <c:v>0.22238461999999998</c:v>
                </c:pt>
                <c:pt idx="3814">
                  <c:v>0.22244191999999999</c:v>
                </c:pt>
                <c:pt idx="3815">
                  <c:v>0.22250025000000001</c:v>
                </c:pt>
                <c:pt idx="3816">
                  <c:v>0.22255812</c:v>
                </c:pt>
                <c:pt idx="3817">
                  <c:v>0.22261553000000001</c:v>
                </c:pt>
                <c:pt idx="3818">
                  <c:v>0.22267373999999998</c:v>
                </c:pt>
                <c:pt idx="3819">
                  <c:v>0.22273161999999996</c:v>
                </c:pt>
                <c:pt idx="3820">
                  <c:v>0.2227896</c:v>
                </c:pt>
                <c:pt idx="3821">
                  <c:v>0.22284746999999999</c:v>
                </c:pt>
                <c:pt idx="3822">
                  <c:v>0.22290534000000004</c:v>
                </c:pt>
                <c:pt idx="3823">
                  <c:v>0.22296321000000002</c:v>
                </c:pt>
                <c:pt idx="3824">
                  <c:v>0.22302108000000001</c:v>
                </c:pt>
                <c:pt idx="3825">
                  <c:v>0.22307906999999996</c:v>
                </c:pt>
                <c:pt idx="3826">
                  <c:v>0.22313648000000003</c:v>
                </c:pt>
                <c:pt idx="3827">
                  <c:v>0.22319446000000001</c:v>
                </c:pt>
                <c:pt idx="3828">
                  <c:v>0.22325233000000003</c:v>
                </c:pt>
                <c:pt idx="3829">
                  <c:v>0.22331019999999999</c:v>
                </c:pt>
                <c:pt idx="3830">
                  <c:v>0.22336829999999999</c:v>
                </c:pt>
                <c:pt idx="3831">
                  <c:v>0.22342618000000003</c:v>
                </c:pt>
                <c:pt idx="3832">
                  <c:v>0.22348404999999999</c:v>
                </c:pt>
                <c:pt idx="3833">
                  <c:v>0.22354145000000003</c:v>
                </c:pt>
                <c:pt idx="3834">
                  <c:v>0.22359944000000004</c:v>
                </c:pt>
                <c:pt idx="3835">
                  <c:v>0.22365731</c:v>
                </c:pt>
                <c:pt idx="3836">
                  <c:v>0.22371530000000003</c:v>
                </c:pt>
                <c:pt idx="3837">
                  <c:v>0.22377293000000001</c:v>
                </c:pt>
                <c:pt idx="3838">
                  <c:v>0.2238308</c:v>
                </c:pt>
                <c:pt idx="3839">
                  <c:v>0.22388868000000001</c:v>
                </c:pt>
                <c:pt idx="3840">
                  <c:v>0.22394665999999999</c:v>
                </c:pt>
                <c:pt idx="3841">
                  <c:v>0.22400453000000001</c:v>
                </c:pt>
                <c:pt idx="3842">
                  <c:v>0.22406239999999999</c:v>
                </c:pt>
                <c:pt idx="3843">
                  <c:v>0.22412026999999998</c:v>
                </c:pt>
                <c:pt idx="3844">
                  <c:v>0.22417836999999996</c:v>
                </c:pt>
                <c:pt idx="3845">
                  <c:v>0.22423624000000003</c:v>
                </c:pt>
                <c:pt idx="3846">
                  <c:v>0.22429423000000004</c:v>
                </c:pt>
                <c:pt idx="3847">
                  <c:v>0.22435151999999997</c:v>
                </c:pt>
                <c:pt idx="3848">
                  <c:v>0.22440939000000001</c:v>
                </c:pt>
                <c:pt idx="3849">
                  <c:v>0.22446726000000003</c:v>
                </c:pt>
                <c:pt idx="3850">
                  <c:v>0.22452525000000001</c:v>
                </c:pt>
                <c:pt idx="3851">
                  <c:v>0.22458312</c:v>
                </c:pt>
                <c:pt idx="3852">
                  <c:v>0.22464111</c:v>
                </c:pt>
                <c:pt idx="3853">
                  <c:v>0.22469921000000001</c:v>
                </c:pt>
                <c:pt idx="3854">
                  <c:v>0.22475696000000001</c:v>
                </c:pt>
                <c:pt idx="3855">
                  <c:v>0.22481495000000001</c:v>
                </c:pt>
                <c:pt idx="3856">
                  <c:v>0.22487281999999997</c:v>
                </c:pt>
                <c:pt idx="3857">
                  <c:v>0.22493068999999999</c:v>
                </c:pt>
                <c:pt idx="3858">
                  <c:v>0.22498856</c:v>
                </c:pt>
                <c:pt idx="3859">
                  <c:v>0.22504642999999999</c:v>
                </c:pt>
                <c:pt idx="3860">
                  <c:v>0.22510442</c:v>
                </c:pt>
                <c:pt idx="3861">
                  <c:v>0.22516194</c:v>
                </c:pt>
                <c:pt idx="3862">
                  <c:v>0.22521993000000004</c:v>
                </c:pt>
                <c:pt idx="3863">
                  <c:v>0.2252778</c:v>
                </c:pt>
                <c:pt idx="3864">
                  <c:v>0.22533566999999996</c:v>
                </c:pt>
                <c:pt idx="3865">
                  <c:v>0.22539365</c:v>
                </c:pt>
                <c:pt idx="3866">
                  <c:v>0.22545151999999996</c:v>
                </c:pt>
                <c:pt idx="3867">
                  <c:v>0.22550939000000003</c:v>
                </c:pt>
                <c:pt idx="3868">
                  <c:v>0.22556725999999999</c:v>
                </c:pt>
                <c:pt idx="3869">
                  <c:v>0.22562466999999997</c:v>
                </c:pt>
                <c:pt idx="3870">
                  <c:v>0.22568253999999996</c:v>
                </c:pt>
                <c:pt idx="3871">
                  <c:v>0.22574041000000003</c:v>
                </c:pt>
                <c:pt idx="3872">
                  <c:v>0.22579840000000004</c:v>
                </c:pt>
                <c:pt idx="3873">
                  <c:v>0.22585627</c:v>
                </c:pt>
                <c:pt idx="3874">
                  <c:v>0.22591437000000003</c:v>
                </c:pt>
                <c:pt idx="3875">
                  <c:v>0.22597223999999999</c:v>
                </c:pt>
                <c:pt idx="3876">
                  <c:v>0.22603011000000001</c:v>
                </c:pt>
                <c:pt idx="3877">
                  <c:v>0.22608797999999997</c:v>
                </c:pt>
                <c:pt idx="3878">
                  <c:v>0.22614585000000001</c:v>
                </c:pt>
                <c:pt idx="3879">
                  <c:v>0.22620383999999999</c:v>
                </c:pt>
                <c:pt idx="3880">
                  <c:v>0.22626147999999999</c:v>
                </c:pt>
                <c:pt idx="3881">
                  <c:v>0.22631946000000003</c:v>
                </c:pt>
                <c:pt idx="3882">
                  <c:v>0.22637732999999996</c:v>
                </c:pt>
                <c:pt idx="3883">
                  <c:v>0.22643520000000003</c:v>
                </c:pt>
                <c:pt idx="3884">
                  <c:v>0.22649306999999999</c:v>
                </c:pt>
                <c:pt idx="3885">
                  <c:v>0.22655094000000001</c:v>
                </c:pt>
                <c:pt idx="3886">
                  <c:v>0.22660858</c:v>
                </c:pt>
                <c:pt idx="3887">
                  <c:v>0.22666644999999999</c:v>
                </c:pt>
                <c:pt idx="3888">
                  <c:v>0.22672432000000001</c:v>
                </c:pt>
                <c:pt idx="3889">
                  <c:v>0.22678218999999999</c:v>
                </c:pt>
                <c:pt idx="3890">
                  <c:v>0.22684006000000001</c:v>
                </c:pt>
                <c:pt idx="3891">
                  <c:v>0.22689793000000003</c:v>
                </c:pt>
                <c:pt idx="3892">
                  <c:v>0.22695580000000001</c:v>
                </c:pt>
                <c:pt idx="3893">
                  <c:v>0.22701368000000002</c:v>
                </c:pt>
                <c:pt idx="3894">
                  <c:v>0.22707189</c:v>
                </c:pt>
                <c:pt idx="3895">
                  <c:v>0.22712964999999996</c:v>
                </c:pt>
                <c:pt idx="3896">
                  <c:v>0.22718763</c:v>
                </c:pt>
                <c:pt idx="3897">
                  <c:v>0.22724550000000002</c:v>
                </c:pt>
                <c:pt idx="3898">
                  <c:v>0.2273028</c:v>
                </c:pt>
                <c:pt idx="3899">
                  <c:v>0.22736078000000001</c:v>
                </c:pt>
                <c:pt idx="3900">
                  <c:v>0.22741865000000003</c:v>
                </c:pt>
                <c:pt idx="3901">
                  <c:v>0.22747664000000001</c:v>
                </c:pt>
                <c:pt idx="3902">
                  <c:v>0.22753461999999997</c:v>
                </c:pt>
                <c:pt idx="3903">
                  <c:v>0.22759249000000004</c:v>
                </c:pt>
                <c:pt idx="3904">
                  <c:v>0.22765047999999996</c:v>
                </c:pt>
                <c:pt idx="3905">
                  <c:v>0.22770847000000002</c:v>
                </c:pt>
                <c:pt idx="3906">
                  <c:v>0.22776621999999999</c:v>
                </c:pt>
                <c:pt idx="3907">
                  <c:v>0.22782409000000001</c:v>
                </c:pt>
                <c:pt idx="3908">
                  <c:v>0.22788195999999997</c:v>
                </c:pt>
                <c:pt idx="3909">
                  <c:v>0.22793983000000004</c:v>
                </c:pt>
                <c:pt idx="3910">
                  <c:v>0.22799781999999999</c:v>
                </c:pt>
                <c:pt idx="3911">
                  <c:v>0.22805523000000003</c:v>
                </c:pt>
                <c:pt idx="3912">
                  <c:v>0.22811310000000001</c:v>
                </c:pt>
                <c:pt idx="3913">
                  <c:v>0.22817096999999997</c:v>
                </c:pt>
                <c:pt idx="3914">
                  <c:v>0.22822883999999999</c:v>
                </c:pt>
                <c:pt idx="3915">
                  <c:v>0.22828682</c:v>
                </c:pt>
                <c:pt idx="3916">
                  <c:v>0.22834468999999999</c:v>
                </c:pt>
                <c:pt idx="3917">
                  <c:v>0.22840256</c:v>
                </c:pt>
                <c:pt idx="3918">
                  <c:v>0.22846042999999999</c:v>
                </c:pt>
                <c:pt idx="3919">
                  <c:v>0.22851830000000004</c:v>
                </c:pt>
                <c:pt idx="3920">
                  <c:v>0.22857617999999996</c:v>
                </c:pt>
                <c:pt idx="3921">
                  <c:v>0.22863405000000001</c:v>
                </c:pt>
                <c:pt idx="3922">
                  <c:v>0.22869226000000001</c:v>
                </c:pt>
                <c:pt idx="3923">
                  <c:v>0.22874955000000002</c:v>
                </c:pt>
                <c:pt idx="3924">
                  <c:v>0.22880743000000003</c:v>
                </c:pt>
                <c:pt idx="3925">
                  <c:v>0.22886540999999999</c:v>
                </c:pt>
                <c:pt idx="3926">
                  <c:v>0.22892328000000003</c:v>
                </c:pt>
                <c:pt idx="3927">
                  <c:v>0.22898126999999999</c:v>
                </c:pt>
                <c:pt idx="3928">
                  <c:v>0.22903914000000003</c:v>
                </c:pt>
                <c:pt idx="3929">
                  <c:v>0.22909724000000004</c:v>
                </c:pt>
                <c:pt idx="3930">
                  <c:v>0.22915464999999996</c:v>
                </c:pt>
                <c:pt idx="3931">
                  <c:v>0.22921274999999999</c:v>
                </c:pt>
                <c:pt idx="3932">
                  <c:v>0.22927061999999998</c:v>
                </c:pt>
                <c:pt idx="3933">
                  <c:v>0.22932860999999996</c:v>
                </c:pt>
                <c:pt idx="3934">
                  <c:v>0.22938648000000003</c:v>
                </c:pt>
                <c:pt idx="3935">
                  <c:v>0.22944435000000002</c:v>
                </c:pt>
                <c:pt idx="3936">
                  <c:v>0.22950187</c:v>
                </c:pt>
                <c:pt idx="3937">
                  <c:v>0.22955974000000001</c:v>
                </c:pt>
                <c:pt idx="3938">
                  <c:v>0.22961783999999999</c:v>
                </c:pt>
                <c:pt idx="3939">
                  <c:v>0.22967583</c:v>
                </c:pt>
                <c:pt idx="3940">
                  <c:v>0.22973370000000001</c:v>
                </c:pt>
                <c:pt idx="3941">
                  <c:v>0.22979157</c:v>
                </c:pt>
                <c:pt idx="3942">
                  <c:v>0.22984955000000001</c:v>
                </c:pt>
                <c:pt idx="3943">
                  <c:v>0.22990743000000005</c:v>
                </c:pt>
                <c:pt idx="3944">
                  <c:v>0.22996530000000004</c:v>
                </c:pt>
                <c:pt idx="3945">
                  <c:v>0.23002317</c:v>
                </c:pt>
                <c:pt idx="3946">
                  <c:v>0.23008103999999999</c:v>
                </c:pt>
                <c:pt idx="3947">
                  <c:v>0.23013891</c:v>
                </c:pt>
                <c:pt idx="3948">
                  <c:v>0.23019677999999996</c:v>
                </c:pt>
                <c:pt idx="3949">
                  <c:v>0.23025349000000003</c:v>
                </c:pt>
                <c:pt idx="3950">
                  <c:v>0.23031204999999999</c:v>
                </c:pt>
                <c:pt idx="3951">
                  <c:v>0.23036993000000003</c:v>
                </c:pt>
                <c:pt idx="3952">
                  <c:v>0.23042779999999999</c:v>
                </c:pt>
                <c:pt idx="3953">
                  <c:v>0.23048567</c:v>
                </c:pt>
                <c:pt idx="3954">
                  <c:v>0.23054364999999999</c:v>
                </c:pt>
                <c:pt idx="3955">
                  <c:v>0.23060059999999996</c:v>
                </c:pt>
                <c:pt idx="3956">
                  <c:v>0.23065579999999997</c:v>
                </c:pt>
                <c:pt idx="3957">
                  <c:v>0.23071726000000004</c:v>
                </c:pt>
                <c:pt idx="3958">
                  <c:v>0.23077512999999997</c:v>
                </c:pt>
                <c:pt idx="3959">
                  <c:v>0.23083300000000001</c:v>
                </c:pt>
                <c:pt idx="3960">
                  <c:v>0.23089098999999999</c:v>
                </c:pt>
                <c:pt idx="3961">
                  <c:v>0.23094886000000003</c:v>
                </c:pt>
                <c:pt idx="3962">
                  <c:v>0.23100672999999997</c:v>
                </c:pt>
                <c:pt idx="3963">
                  <c:v>0.23106460000000001</c:v>
                </c:pt>
                <c:pt idx="3964">
                  <c:v>0.23112224000000001</c:v>
                </c:pt>
                <c:pt idx="3965">
                  <c:v>0.23118010999999997</c:v>
                </c:pt>
                <c:pt idx="3966">
                  <c:v>0.23123810000000003</c:v>
                </c:pt>
                <c:pt idx="3967">
                  <c:v>0.23129596999999999</c:v>
                </c:pt>
                <c:pt idx="3968">
                  <c:v>0.23135384000000001</c:v>
                </c:pt>
                <c:pt idx="3969">
                  <c:v>0.23141159000000003</c:v>
                </c:pt>
                <c:pt idx="3970">
                  <c:v>0.23146958000000004</c:v>
                </c:pt>
                <c:pt idx="3971">
                  <c:v>0.23152755999999997</c:v>
                </c:pt>
                <c:pt idx="3972">
                  <c:v>0.23158566999999997</c:v>
                </c:pt>
                <c:pt idx="3973">
                  <c:v>0.23164307000000001</c:v>
                </c:pt>
                <c:pt idx="3974">
                  <c:v>0.23170093999999999</c:v>
                </c:pt>
                <c:pt idx="3975">
                  <c:v>0.23175870000000001</c:v>
                </c:pt>
                <c:pt idx="3976">
                  <c:v>0.23181668000000002</c:v>
                </c:pt>
                <c:pt idx="3977">
                  <c:v>0.23187454999999998</c:v>
                </c:pt>
                <c:pt idx="3978">
                  <c:v>0.23193253999999999</c:v>
                </c:pt>
                <c:pt idx="3979">
                  <c:v>0.23199053000000003</c:v>
                </c:pt>
                <c:pt idx="3980">
                  <c:v>0.23204840000000002</c:v>
                </c:pt>
                <c:pt idx="3981">
                  <c:v>0.23210638000000003</c:v>
                </c:pt>
                <c:pt idx="3982">
                  <c:v>0.23216379000000001</c:v>
                </c:pt>
                <c:pt idx="3983">
                  <c:v>0.23222177999999996</c:v>
                </c:pt>
                <c:pt idx="3984">
                  <c:v>0.23227965</c:v>
                </c:pt>
                <c:pt idx="3985">
                  <c:v>0.23233762999999996</c:v>
                </c:pt>
                <c:pt idx="3986">
                  <c:v>0.2323955</c:v>
                </c:pt>
                <c:pt idx="3987">
                  <c:v>0.23245336999999999</c:v>
                </c:pt>
                <c:pt idx="3988">
                  <c:v>0.23251124000000004</c:v>
                </c:pt>
                <c:pt idx="3989">
                  <c:v>0.23256911999999999</c:v>
                </c:pt>
                <c:pt idx="3990">
                  <c:v>0.23262722</c:v>
                </c:pt>
                <c:pt idx="3991">
                  <c:v>0.23268509000000001</c:v>
                </c:pt>
                <c:pt idx="3992">
                  <c:v>0.23274249000000005</c:v>
                </c:pt>
                <c:pt idx="3993">
                  <c:v>0.23280037000000001</c:v>
                </c:pt>
                <c:pt idx="3994">
                  <c:v>0.23285834999999999</c:v>
                </c:pt>
                <c:pt idx="3995">
                  <c:v>0.23291622000000003</c:v>
                </c:pt>
                <c:pt idx="3996">
                  <c:v>0.23297408999999999</c:v>
                </c:pt>
                <c:pt idx="3997">
                  <c:v>0.23303196000000001</c:v>
                </c:pt>
                <c:pt idx="3998">
                  <c:v>0.23308983000000003</c:v>
                </c:pt>
                <c:pt idx="3999">
                  <c:v>0.23314770000000001</c:v>
                </c:pt>
                <c:pt idx="4000">
                  <c:v>0.23320557</c:v>
                </c:pt>
                <c:pt idx="4001">
                  <c:v>0.23326344000000002</c:v>
                </c:pt>
                <c:pt idx="4002">
                  <c:v>0.23332131</c:v>
                </c:pt>
                <c:pt idx="4003">
                  <c:v>0.23337917999999996</c:v>
                </c:pt>
                <c:pt idx="4004">
                  <c:v>0.23343705000000003</c:v>
                </c:pt>
                <c:pt idx="4005">
                  <c:v>0.23349492999999999</c:v>
                </c:pt>
                <c:pt idx="4006">
                  <c:v>0.2335528</c:v>
                </c:pt>
                <c:pt idx="4007">
                  <c:v>0.23361077999999996</c:v>
                </c:pt>
                <c:pt idx="4008">
                  <c:v>0.23366865000000001</c:v>
                </c:pt>
                <c:pt idx="4009">
                  <c:v>0.23372664000000001</c:v>
                </c:pt>
                <c:pt idx="4010">
                  <c:v>0.23378451</c:v>
                </c:pt>
                <c:pt idx="4011">
                  <c:v>0.23384226000000002</c:v>
                </c:pt>
                <c:pt idx="4012">
                  <c:v>0.23390013000000004</c:v>
                </c:pt>
                <c:pt idx="4013">
                  <c:v>0.23395789000000003</c:v>
                </c:pt>
                <c:pt idx="4014">
                  <c:v>0.23401586999999999</c:v>
                </c:pt>
                <c:pt idx="4015">
                  <c:v>0.23407397999999996</c:v>
                </c:pt>
                <c:pt idx="4016">
                  <c:v>0.23413161999999998</c:v>
                </c:pt>
                <c:pt idx="4017">
                  <c:v>0.23418924999999999</c:v>
                </c:pt>
                <c:pt idx="4018">
                  <c:v>0.23424724000000005</c:v>
                </c:pt>
                <c:pt idx="4019">
                  <c:v>0.23430511000000001</c:v>
                </c:pt>
                <c:pt idx="4020">
                  <c:v>0.23436298000000003</c:v>
                </c:pt>
                <c:pt idx="4021">
                  <c:v>0.23442097000000001</c:v>
                </c:pt>
                <c:pt idx="4022">
                  <c:v>0.23447894999999999</c:v>
                </c:pt>
                <c:pt idx="4023">
                  <c:v>0.23453682000000001</c:v>
                </c:pt>
                <c:pt idx="4024">
                  <c:v>0.23459468999999999</c:v>
                </c:pt>
                <c:pt idx="4025">
                  <c:v>0.2346521</c:v>
                </c:pt>
                <c:pt idx="4026">
                  <c:v>0.23470996999999999</c:v>
                </c:pt>
                <c:pt idx="4027">
                  <c:v>0.23476784000000003</c:v>
                </c:pt>
                <c:pt idx="4028">
                  <c:v>0.23482570999999997</c:v>
                </c:pt>
                <c:pt idx="4029">
                  <c:v>0.23488358000000001</c:v>
                </c:pt>
                <c:pt idx="4030">
                  <c:v>0.23494145000000005</c:v>
                </c:pt>
                <c:pt idx="4031">
                  <c:v>0.23499944000000006</c:v>
                </c:pt>
                <c:pt idx="4032">
                  <c:v>0.23505730999999999</c:v>
                </c:pt>
                <c:pt idx="4033">
                  <c:v>0.23511518000000003</c:v>
                </c:pt>
                <c:pt idx="4034">
                  <c:v>0.23517316999999996</c:v>
                </c:pt>
                <c:pt idx="4035">
                  <c:v>0.23523104000000003</c:v>
                </c:pt>
                <c:pt idx="4036">
                  <c:v>0.23528890999999999</c:v>
                </c:pt>
                <c:pt idx="4037">
                  <c:v>0.23534678000000003</c:v>
                </c:pt>
                <c:pt idx="4038">
                  <c:v>0.23540464999999999</c:v>
                </c:pt>
                <c:pt idx="4039">
                  <c:v>0.23546252000000001</c:v>
                </c:pt>
                <c:pt idx="4040">
                  <c:v>0.23552039000000002</c:v>
                </c:pt>
                <c:pt idx="4041">
                  <c:v>0.23557826000000001</c:v>
                </c:pt>
                <c:pt idx="4042">
                  <c:v>0.23563635999999999</c:v>
                </c:pt>
                <c:pt idx="4043">
                  <c:v>0.23569435000000002</c:v>
                </c:pt>
                <c:pt idx="4044">
                  <c:v>0.23575164000000001</c:v>
                </c:pt>
                <c:pt idx="4045">
                  <c:v>0.23580951</c:v>
                </c:pt>
                <c:pt idx="4046">
                  <c:v>0.23586737999999999</c:v>
                </c:pt>
                <c:pt idx="4047">
                  <c:v>0.23592525000000003</c:v>
                </c:pt>
                <c:pt idx="4048">
                  <c:v>0.23598311999999999</c:v>
                </c:pt>
                <c:pt idx="4049">
                  <c:v>0.23604099000000003</c:v>
                </c:pt>
                <c:pt idx="4050">
                  <c:v>0.23609898000000004</c:v>
                </c:pt>
                <c:pt idx="4051">
                  <c:v>0.23615696</c:v>
                </c:pt>
                <c:pt idx="4052">
                  <c:v>0.23621482999999999</c:v>
                </c:pt>
                <c:pt idx="4053">
                  <c:v>0.2362727</c:v>
                </c:pt>
                <c:pt idx="4054">
                  <c:v>0.23633056999999996</c:v>
                </c:pt>
                <c:pt idx="4055">
                  <c:v>0.23638844000000003</c:v>
                </c:pt>
                <c:pt idx="4056">
                  <c:v>0.23644631000000002</c:v>
                </c:pt>
                <c:pt idx="4057">
                  <c:v>0.23650430000000003</c:v>
                </c:pt>
                <c:pt idx="4058">
                  <c:v>0.23656240000000003</c:v>
                </c:pt>
                <c:pt idx="4059">
                  <c:v>0.23661993000000003</c:v>
                </c:pt>
                <c:pt idx="4060">
                  <c:v>0.23667779999999997</c:v>
                </c:pt>
                <c:pt idx="4061">
                  <c:v>0.23673567000000001</c:v>
                </c:pt>
                <c:pt idx="4062">
                  <c:v>0.23679364999999999</c:v>
                </c:pt>
                <c:pt idx="4063">
                  <c:v>0.23685151999999998</c:v>
                </c:pt>
                <c:pt idx="4064">
                  <c:v>0.23690939000000005</c:v>
                </c:pt>
                <c:pt idx="4065">
                  <c:v>0.23696715000000002</c:v>
                </c:pt>
                <c:pt idx="4066">
                  <c:v>0.23702513000000003</c:v>
                </c:pt>
                <c:pt idx="4067">
                  <c:v>0.23708312000000001</c:v>
                </c:pt>
                <c:pt idx="4068">
                  <c:v>0.23714064000000001</c:v>
                </c:pt>
                <c:pt idx="4069">
                  <c:v>0.23719862999999997</c:v>
                </c:pt>
                <c:pt idx="4070">
                  <c:v>0.23725650000000001</c:v>
                </c:pt>
                <c:pt idx="4071">
                  <c:v>0.23731437000000002</c:v>
                </c:pt>
                <c:pt idx="4072">
                  <c:v>0.23737224000000001</c:v>
                </c:pt>
                <c:pt idx="4073">
                  <c:v>0.23743022999999999</c:v>
                </c:pt>
                <c:pt idx="4074">
                  <c:v>0.23748810000000004</c:v>
                </c:pt>
                <c:pt idx="4075">
                  <c:v>0.23754597000000002</c:v>
                </c:pt>
                <c:pt idx="4076">
                  <c:v>0.23760337000000001</c:v>
                </c:pt>
                <c:pt idx="4077">
                  <c:v>0.23766124000000002</c:v>
                </c:pt>
                <c:pt idx="4078">
                  <c:v>0.23771912000000003</c:v>
                </c:pt>
                <c:pt idx="4079">
                  <c:v>0.23777698999999999</c:v>
                </c:pt>
                <c:pt idx="4080">
                  <c:v>0.23783486000000001</c:v>
                </c:pt>
                <c:pt idx="4081">
                  <c:v>0.23789283999999999</c:v>
                </c:pt>
                <c:pt idx="4082">
                  <c:v>0.23800858000000003</c:v>
                </c:pt>
                <c:pt idx="4083">
                  <c:v>0.23806645000000004</c:v>
                </c:pt>
                <c:pt idx="4084">
                  <c:v>0.23812466999999998</c:v>
                </c:pt>
                <c:pt idx="4085">
                  <c:v>0.23818254</c:v>
                </c:pt>
                <c:pt idx="4086">
                  <c:v>0.23824041000000004</c:v>
                </c:pt>
                <c:pt idx="4087">
                  <c:v>0.23829828000000006</c:v>
                </c:pt>
                <c:pt idx="4088">
                  <c:v>0.23835614999999999</c:v>
                </c:pt>
                <c:pt idx="4089">
                  <c:v>0.23841402000000003</c:v>
                </c:pt>
                <c:pt idx="4090">
                  <c:v>0.23847188999999999</c:v>
                </c:pt>
                <c:pt idx="4091">
                  <c:v>0.23852941999999999</c:v>
                </c:pt>
                <c:pt idx="4092">
                  <c:v>0.23858740000000003</c:v>
                </c:pt>
                <c:pt idx="4093">
                  <c:v>0.23864526999999999</c:v>
                </c:pt>
                <c:pt idx="4094">
                  <c:v>0.23870314000000004</c:v>
                </c:pt>
                <c:pt idx="4095">
                  <c:v>0.23876112999999999</c:v>
                </c:pt>
                <c:pt idx="4096">
                  <c:v>0.23881900000000003</c:v>
                </c:pt>
                <c:pt idx="4097">
                  <c:v>0.23887710000000001</c:v>
                </c:pt>
                <c:pt idx="4098">
                  <c:v>0.23893439000000005</c:v>
                </c:pt>
                <c:pt idx="4099">
                  <c:v>0.23899238000000006</c:v>
                </c:pt>
                <c:pt idx="4100">
                  <c:v>0.23905013000000003</c:v>
                </c:pt>
                <c:pt idx="4101">
                  <c:v>0.23910799999999999</c:v>
                </c:pt>
                <c:pt idx="4102">
                  <c:v>0.23916598999999999</c:v>
                </c:pt>
                <c:pt idx="4103">
                  <c:v>0.23922386000000001</c:v>
                </c:pt>
                <c:pt idx="4104">
                  <c:v>0.23928162</c:v>
                </c:pt>
                <c:pt idx="4105">
                  <c:v>0.23933949000000002</c:v>
                </c:pt>
                <c:pt idx="4106">
                  <c:v>0.23939747000000003</c:v>
                </c:pt>
                <c:pt idx="4107">
                  <c:v>0.23945534000000002</c:v>
                </c:pt>
                <c:pt idx="4108">
                  <c:v>0.23951321000000003</c:v>
                </c:pt>
                <c:pt idx="4109">
                  <c:v>0.23957131000000001</c:v>
                </c:pt>
                <c:pt idx="4110">
                  <c:v>0.23962918000000002</c:v>
                </c:pt>
                <c:pt idx="4111">
                  <c:v>0.23968717</c:v>
                </c:pt>
                <c:pt idx="4112">
                  <c:v>0.23974504000000002</c:v>
                </c:pt>
                <c:pt idx="4113">
                  <c:v>0.23980245000000003</c:v>
                </c:pt>
                <c:pt idx="4114">
                  <c:v>0.23986031999999999</c:v>
                </c:pt>
                <c:pt idx="4115">
                  <c:v>0.23991830000000006</c:v>
                </c:pt>
                <c:pt idx="4116">
                  <c:v>0.23997618000000004</c:v>
                </c:pt>
                <c:pt idx="4117">
                  <c:v>0.24003405000000003</c:v>
                </c:pt>
                <c:pt idx="4118">
                  <c:v>0.24009203000000004</c:v>
                </c:pt>
                <c:pt idx="4119">
                  <c:v>0.24015001999999996</c:v>
                </c:pt>
                <c:pt idx="4120">
                  <c:v>0.24020789000000003</c:v>
                </c:pt>
                <c:pt idx="4121">
                  <c:v>0.24026575999999999</c:v>
                </c:pt>
                <c:pt idx="4122">
                  <c:v>0.24032374000000001</c:v>
                </c:pt>
                <c:pt idx="4123">
                  <c:v>0.24038161999999996</c:v>
                </c:pt>
                <c:pt idx="4124">
                  <c:v>0.24043949000000006</c:v>
                </c:pt>
                <c:pt idx="4125">
                  <c:v>0.24049689000000002</c:v>
                </c:pt>
                <c:pt idx="4126">
                  <c:v>0.24055488000000003</c:v>
                </c:pt>
                <c:pt idx="4127">
                  <c:v>0.24061298000000003</c:v>
                </c:pt>
                <c:pt idx="4128">
                  <c:v>0.24067084999999996</c:v>
                </c:pt>
                <c:pt idx="4129">
                  <c:v>0.24072872000000001</c:v>
                </c:pt>
                <c:pt idx="4130">
                  <c:v>0.24078658999999999</c:v>
                </c:pt>
                <c:pt idx="4131">
                  <c:v>0.24084446000000004</c:v>
                </c:pt>
                <c:pt idx="4132">
                  <c:v>0.24090245000000002</c:v>
                </c:pt>
                <c:pt idx="4133">
                  <c:v>0.24095997000000002</c:v>
                </c:pt>
                <c:pt idx="4134">
                  <c:v>0.24101796000000003</c:v>
                </c:pt>
                <c:pt idx="4135">
                  <c:v>0.24107582999999996</c:v>
                </c:pt>
                <c:pt idx="4136">
                  <c:v>0.24113381</c:v>
                </c:pt>
                <c:pt idx="4137">
                  <c:v>0.24119167999999996</c:v>
                </c:pt>
                <c:pt idx="4138">
                  <c:v>0.24124967000000003</c:v>
                </c:pt>
                <c:pt idx="4139">
                  <c:v>0.24130753999999999</c:v>
                </c:pt>
                <c:pt idx="4140">
                  <c:v>0.24136541000000003</c:v>
                </c:pt>
                <c:pt idx="4141">
                  <c:v>0.24142327999999999</c:v>
                </c:pt>
                <c:pt idx="4142">
                  <c:v>0.24148069000000003</c:v>
                </c:pt>
                <c:pt idx="4143">
                  <c:v>0.24153868000000003</c:v>
                </c:pt>
                <c:pt idx="4144">
                  <c:v>0.24159643000000006</c:v>
                </c:pt>
                <c:pt idx="4145">
                  <c:v>0.24165442000000001</c:v>
                </c:pt>
                <c:pt idx="4146">
                  <c:v>0.24171217000000003</c:v>
                </c:pt>
                <c:pt idx="4147">
                  <c:v>0.24177003999999999</c:v>
                </c:pt>
                <c:pt idx="4148">
                  <c:v>0.24182791000000001</c:v>
                </c:pt>
                <c:pt idx="4149">
                  <c:v>0.24188577999999997</c:v>
                </c:pt>
                <c:pt idx="4150">
                  <c:v>0.24194377000000003</c:v>
                </c:pt>
                <c:pt idx="4151">
                  <c:v>0.24200163999999999</c:v>
                </c:pt>
                <c:pt idx="4152">
                  <c:v>0.24205951000000001</c:v>
                </c:pt>
                <c:pt idx="4153">
                  <c:v>0.24211749000000002</c:v>
                </c:pt>
                <c:pt idx="4154">
                  <c:v>0.24217537</c:v>
                </c:pt>
                <c:pt idx="4155">
                  <c:v>0.24223324000000002</c:v>
                </c:pt>
                <c:pt idx="4156">
                  <c:v>0.24229122000000003</c:v>
                </c:pt>
                <c:pt idx="4157">
                  <c:v>0.24234909000000002</c:v>
                </c:pt>
                <c:pt idx="4158">
                  <c:v>0.24240696000000003</c:v>
                </c:pt>
                <c:pt idx="4159">
                  <c:v>0.24246482999999999</c:v>
                </c:pt>
                <c:pt idx="4160">
                  <c:v>0.24252224000000003</c:v>
                </c:pt>
                <c:pt idx="4161">
                  <c:v>0.24258010999999999</c:v>
                </c:pt>
                <c:pt idx="4162">
                  <c:v>0.24263810000000002</c:v>
                </c:pt>
                <c:pt idx="4163">
                  <c:v>0.24269608000000004</c:v>
                </c:pt>
                <c:pt idx="4164">
                  <c:v>0.24275395000000002</c:v>
                </c:pt>
                <c:pt idx="4165">
                  <c:v>0.24281182000000001</c:v>
                </c:pt>
                <c:pt idx="4166">
                  <c:v>0.24286980999999999</c:v>
                </c:pt>
                <c:pt idx="4167">
                  <c:v>0.24298554999999999</c:v>
                </c:pt>
                <c:pt idx="4168">
                  <c:v>0.24304319000000002</c:v>
                </c:pt>
                <c:pt idx="4169">
                  <c:v>0.24310106000000001</c:v>
                </c:pt>
                <c:pt idx="4170">
                  <c:v>0.24315893000000002</c:v>
                </c:pt>
                <c:pt idx="4171">
                  <c:v>0.24321680000000004</c:v>
                </c:pt>
                <c:pt idx="4172">
                  <c:v>0.24327467</c:v>
                </c:pt>
                <c:pt idx="4173">
                  <c:v>0.24333254000000001</c:v>
                </c:pt>
                <c:pt idx="4174">
                  <c:v>0.24339041000000003</c:v>
                </c:pt>
                <c:pt idx="4175">
                  <c:v>0.24344840000000006</c:v>
                </c:pt>
                <c:pt idx="4176">
                  <c:v>0.24350650000000001</c:v>
                </c:pt>
                <c:pt idx="4177">
                  <c:v>0.24356414000000004</c:v>
                </c:pt>
                <c:pt idx="4178">
                  <c:v>0.24362223999999999</c:v>
                </c:pt>
                <c:pt idx="4179">
                  <c:v>0.24368011000000001</c:v>
                </c:pt>
                <c:pt idx="4180">
                  <c:v>0.24373810000000004</c:v>
                </c:pt>
                <c:pt idx="4181">
                  <c:v>0.24379539000000006</c:v>
                </c:pt>
                <c:pt idx="4182">
                  <c:v>0.24385325999999999</c:v>
                </c:pt>
                <c:pt idx="4183">
                  <c:v>0.24391113000000006</c:v>
                </c:pt>
                <c:pt idx="4184">
                  <c:v>0.24396888000000005</c:v>
                </c:pt>
                <c:pt idx="4185">
                  <c:v>0.24402699000000003</c:v>
                </c:pt>
                <c:pt idx="4186">
                  <c:v>0.24408497000000001</c:v>
                </c:pt>
                <c:pt idx="4187">
                  <c:v>0.24414284000000003</c:v>
                </c:pt>
                <c:pt idx="4188">
                  <c:v>0.24420070999999999</c:v>
                </c:pt>
                <c:pt idx="4189">
                  <c:v>0.24425858000000003</c:v>
                </c:pt>
                <c:pt idx="4190">
                  <c:v>0.24431668000000004</c:v>
                </c:pt>
                <c:pt idx="4191">
                  <c:v>0.24437444000000003</c:v>
                </c:pt>
                <c:pt idx="4192">
                  <c:v>0.24443196000000003</c:v>
                </c:pt>
                <c:pt idx="4193">
                  <c:v>0.24448995000000004</c:v>
                </c:pt>
                <c:pt idx="4194">
                  <c:v>0.24454805000000002</c:v>
                </c:pt>
                <c:pt idx="4195">
                  <c:v>0.24460568999999999</c:v>
                </c:pt>
                <c:pt idx="4196">
                  <c:v>0.24466356</c:v>
                </c:pt>
                <c:pt idx="4197">
                  <c:v>0.24472142999999999</c:v>
                </c:pt>
                <c:pt idx="4198">
                  <c:v>0.24477930000000003</c:v>
                </c:pt>
                <c:pt idx="4199">
                  <c:v>0.24483729000000004</c:v>
                </c:pt>
                <c:pt idx="4200">
                  <c:v>0.24489516000000003</c:v>
                </c:pt>
                <c:pt idx="4201">
                  <c:v>0.24495302999999999</c:v>
                </c:pt>
                <c:pt idx="4202">
                  <c:v>0.24501090000000003</c:v>
                </c:pt>
                <c:pt idx="4203">
                  <c:v>0.24506876999999999</c:v>
                </c:pt>
                <c:pt idx="4204">
                  <c:v>0.24512687</c:v>
                </c:pt>
                <c:pt idx="4205">
                  <c:v>0.24518474000000001</c:v>
                </c:pt>
                <c:pt idx="4206">
                  <c:v>0.24524203000000006</c:v>
                </c:pt>
                <c:pt idx="4207">
                  <c:v>0.24529990000000002</c:v>
                </c:pt>
                <c:pt idx="4208">
                  <c:v>0.24535777</c:v>
                </c:pt>
                <c:pt idx="4209">
                  <c:v>0.24541576000000004</c:v>
                </c:pt>
                <c:pt idx="4210">
                  <c:v>0.24547374000000002</c:v>
                </c:pt>
                <c:pt idx="4211">
                  <c:v>0.24553173000000003</c:v>
                </c:pt>
                <c:pt idx="4212">
                  <c:v>0.24558959999999999</c:v>
                </c:pt>
                <c:pt idx="4213">
                  <c:v>0.24564747000000003</c:v>
                </c:pt>
                <c:pt idx="4214">
                  <c:v>0.24570546000000001</c:v>
                </c:pt>
                <c:pt idx="4215">
                  <c:v>0.24576333000000006</c:v>
                </c:pt>
                <c:pt idx="4216">
                  <c:v>0.24582119999999999</c:v>
                </c:pt>
                <c:pt idx="4217">
                  <c:v>0.24593648000000007</c:v>
                </c:pt>
                <c:pt idx="4218">
                  <c:v>0.24599446000000005</c:v>
                </c:pt>
                <c:pt idx="4219">
                  <c:v>0.24605245000000003</c:v>
                </c:pt>
                <c:pt idx="4220">
                  <c:v>0.24611031999999999</c:v>
                </c:pt>
                <c:pt idx="4221">
                  <c:v>0.24616830000000003</c:v>
                </c:pt>
                <c:pt idx="4222">
                  <c:v>0.24622617999999999</c:v>
                </c:pt>
                <c:pt idx="4223">
                  <c:v>0.24628405000000003</c:v>
                </c:pt>
                <c:pt idx="4224">
                  <c:v>0.24634191999999999</c:v>
                </c:pt>
                <c:pt idx="4225">
                  <c:v>0.24639979000000004</c:v>
                </c:pt>
                <c:pt idx="4226">
                  <c:v>0.24645776999999999</c:v>
                </c:pt>
                <c:pt idx="4227">
                  <c:v>0.24651564000000004</c:v>
                </c:pt>
                <c:pt idx="4228">
                  <c:v>0.24657351</c:v>
                </c:pt>
                <c:pt idx="4229">
                  <c:v>0.24663138000000004</c:v>
                </c:pt>
                <c:pt idx="4230">
                  <c:v>0.24668925000000003</c:v>
                </c:pt>
                <c:pt idx="4231">
                  <c:v>0.24674666000000003</c:v>
                </c:pt>
                <c:pt idx="4232">
                  <c:v>0.24680452999999997</c:v>
                </c:pt>
                <c:pt idx="4233">
                  <c:v>0.24686240000000004</c:v>
                </c:pt>
                <c:pt idx="4234">
                  <c:v>0.24692039000000002</c:v>
                </c:pt>
                <c:pt idx="4235">
                  <c:v>0.24697814000000004</c:v>
                </c:pt>
                <c:pt idx="4236">
                  <c:v>0.24703612999999999</c:v>
                </c:pt>
                <c:pt idx="4237">
                  <c:v>0.24709412000000003</c:v>
                </c:pt>
                <c:pt idx="4238">
                  <c:v>0.24715198999999999</c:v>
                </c:pt>
                <c:pt idx="4239">
                  <c:v>0.24720986000000003</c:v>
                </c:pt>
                <c:pt idx="4240">
                  <c:v>0.24726796000000004</c:v>
                </c:pt>
                <c:pt idx="4241">
                  <c:v>0.24732583000000002</c:v>
                </c:pt>
                <c:pt idx="4242">
                  <c:v>0.24738370000000001</c:v>
                </c:pt>
                <c:pt idx="4243">
                  <c:v>0.24744157000000003</c:v>
                </c:pt>
                <c:pt idx="4244">
                  <c:v>0.24749944000000004</c:v>
                </c:pt>
                <c:pt idx="4245">
                  <c:v>0.24755719000000004</c:v>
                </c:pt>
                <c:pt idx="4246">
                  <c:v>0.24761506000000003</c:v>
                </c:pt>
                <c:pt idx="4247">
                  <c:v>0.24767259</c:v>
                </c:pt>
                <c:pt idx="4248">
                  <c:v>0.24773046000000004</c:v>
                </c:pt>
                <c:pt idx="4249">
                  <c:v>0.24778833000000006</c:v>
                </c:pt>
                <c:pt idx="4250">
                  <c:v>0.24784620000000002</c:v>
                </c:pt>
                <c:pt idx="4251">
                  <c:v>0.24790418000000006</c:v>
                </c:pt>
                <c:pt idx="4252">
                  <c:v>0.24796205000000002</c:v>
                </c:pt>
                <c:pt idx="4253">
                  <c:v>0.24802004000000002</c:v>
                </c:pt>
                <c:pt idx="4254">
                  <c:v>0.24807791000000001</c:v>
                </c:pt>
                <c:pt idx="4255">
                  <c:v>0.24813589999999999</c:v>
                </c:pt>
                <c:pt idx="4256">
                  <c:v>0.24819388000000003</c:v>
                </c:pt>
                <c:pt idx="4257">
                  <c:v>0.24825164000000002</c:v>
                </c:pt>
                <c:pt idx="4258">
                  <c:v>0.24830962000000001</c:v>
                </c:pt>
                <c:pt idx="4259">
                  <c:v>0.24836691999999999</c:v>
                </c:pt>
                <c:pt idx="4260">
                  <c:v>0.24842502000000002</c:v>
                </c:pt>
                <c:pt idx="4261">
                  <c:v>0.24848289000000004</c:v>
                </c:pt>
                <c:pt idx="4262">
                  <c:v>0.24854099000000002</c:v>
                </c:pt>
                <c:pt idx="4263">
                  <c:v>0.24859898000000005</c:v>
                </c:pt>
                <c:pt idx="4264">
                  <c:v>0.24865672999999996</c:v>
                </c:pt>
                <c:pt idx="4265">
                  <c:v>0.24871460000000004</c:v>
                </c:pt>
                <c:pt idx="4266">
                  <c:v>0.24877258999999999</c:v>
                </c:pt>
                <c:pt idx="4267">
                  <c:v>0.24882988000000003</c:v>
                </c:pt>
                <c:pt idx="4268">
                  <c:v>0.24888774999999999</c:v>
                </c:pt>
                <c:pt idx="4269">
                  <c:v>0.24894574000000005</c:v>
                </c:pt>
                <c:pt idx="4270">
                  <c:v>0.24900360999999999</c:v>
                </c:pt>
                <c:pt idx="4271">
                  <c:v>0.24906148000000006</c:v>
                </c:pt>
                <c:pt idx="4272">
                  <c:v>0.24911958000000003</c:v>
                </c:pt>
                <c:pt idx="4273">
                  <c:v>0.24917744999999999</c:v>
                </c:pt>
                <c:pt idx="4274">
                  <c:v>0.24923532000000004</c:v>
                </c:pt>
                <c:pt idx="4275">
                  <c:v>0.24929319000000005</c:v>
                </c:pt>
                <c:pt idx="4276">
                  <c:v>0.24935106000000001</c:v>
                </c:pt>
                <c:pt idx="4277">
                  <c:v>0.24940893000000006</c:v>
                </c:pt>
                <c:pt idx="4278">
                  <c:v>0.24946692000000004</c:v>
                </c:pt>
                <c:pt idx="4279">
                  <c:v>0.24952431999999999</c:v>
                </c:pt>
                <c:pt idx="4280">
                  <c:v>0.24958219000000004</c:v>
                </c:pt>
                <c:pt idx="4281">
                  <c:v>0.24964006000000002</c:v>
                </c:pt>
                <c:pt idx="4282">
                  <c:v>0.24969793000000004</c:v>
                </c:pt>
                <c:pt idx="4283">
                  <c:v>0.24975580000000003</c:v>
                </c:pt>
                <c:pt idx="4284">
                  <c:v>0.24981379000000004</c:v>
                </c:pt>
                <c:pt idx="4285">
                  <c:v>0.24987166</c:v>
                </c:pt>
                <c:pt idx="4286">
                  <c:v>0.24992953000000004</c:v>
                </c:pt>
                <c:pt idx="4287">
                  <c:v>0.24998751999999999</c:v>
                </c:pt>
                <c:pt idx="4288">
                  <c:v>0.25004549999999998</c:v>
                </c:pt>
                <c:pt idx="4289">
                  <c:v>0.25010337000000005</c:v>
                </c:pt>
                <c:pt idx="4290">
                  <c:v>0.25016123999999995</c:v>
                </c:pt>
                <c:pt idx="4291">
                  <c:v>0.25021911999999996</c:v>
                </c:pt>
                <c:pt idx="4292">
                  <c:v>0.25027699000000003</c:v>
                </c:pt>
                <c:pt idx="4293">
                  <c:v>0.25033486000000005</c:v>
                </c:pt>
                <c:pt idx="4294">
                  <c:v>0.25039273000000001</c:v>
                </c:pt>
                <c:pt idx="4295">
                  <c:v>0.25045025000000004</c:v>
                </c:pt>
                <c:pt idx="4296">
                  <c:v>0.25050847000000004</c:v>
                </c:pt>
                <c:pt idx="4297">
                  <c:v>0.25056634</c:v>
                </c:pt>
                <c:pt idx="4298">
                  <c:v>0.25062409000000002</c:v>
                </c:pt>
                <c:pt idx="4299">
                  <c:v>0.25068195999999998</c:v>
                </c:pt>
                <c:pt idx="4300">
                  <c:v>0.25073994999999999</c:v>
                </c:pt>
                <c:pt idx="4301">
                  <c:v>0.25079792999999995</c:v>
                </c:pt>
                <c:pt idx="4302">
                  <c:v>0.25085580000000002</c:v>
                </c:pt>
                <c:pt idx="4303">
                  <c:v>0.25091368000000003</c:v>
                </c:pt>
                <c:pt idx="4304">
                  <c:v>0.25097108000000001</c:v>
                </c:pt>
                <c:pt idx="4305">
                  <c:v>0.25102907000000002</c:v>
                </c:pt>
                <c:pt idx="4306">
                  <c:v>0.25108694000000004</c:v>
                </c:pt>
                <c:pt idx="4307">
                  <c:v>0.25114481</c:v>
                </c:pt>
                <c:pt idx="4308">
                  <c:v>0.25120291</c:v>
                </c:pt>
                <c:pt idx="4309">
                  <c:v>0.25126078000000002</c:v>
                </c:pt>
                <c:pt idx="4310">
                  <c:v>0.25131865000000003</c:v>
                </c:pt>
                <c:pt idx="4311">
                  <c:v>0.2513765200000001</c:v>
                </c:pt>
                <c:pt idx="4312">
                  <c:v>0.25143439000000001</c:v>
                </c:pt>
                <c:pt idx="4313">
                  <c:v>0.25149226000000002</c:v>
                </c:pt>
                <c:pt idx="4314">
                  <c:v>0.25154990000000005</c:v>
                </c:pt>
                <c:pt idx="4315">
                  <c:v>0.25160777000000001</c:v>
                </c:pt>
                <c:pt idx="4316">
                  <c:v>0.25166563999999997</c:v>
                </c:pt>
                <c:pt idx="4317">
                  <c:v>0.25172350999999998</c:v>
                </c:pt>
                <c:pt idx="4318">
                  <c:v>0.25178150000000005</c:v>
                </c:pt>
                <c:pt idx="4319">
                  <c:v>0.25183937000000001</c:v>
                </c:pt>
                <c:pt idx="4320">
                  <c:v>0.25189723999999997</c:v>
                </c:pt>
                <c:pt idx="4321">
                  <c:v>0.25195510999999998</c:v>
                </c:pt>
                <c:pt idx="4322">
                  <c:v>0.25201263000000002</c:v>
                </c:pt>
                <c:pt idx="4323">
                  <c:v>0.25207062000000002</c:v>
                </c:pt>
                <c:pt idx="4324">
                  <c:v>0.25212849000000004</c:v>
                </c:pt>
                <c:pt idx="4325">
                  <c:v>0.25218636000000005</c:v>
                </c:pt>
                <c:pt idx="4326">
                  <c:v>0.25224422999999996</c:v>
                </c:pt>
                <c:pt idx="4327">
                  <c:v>0.25230210000000003</c:v>
                </c:pt>
                <c:pt idx="4328">
                  <c:v>0.25236009000000004</c:v>
                </c:pt>
                <c:pt idx="4329">
                  <c:v>0.25241796000000005</c:v>
                </c:pt>
                <c:pt idx="4330">
                  <c:v>0.25247594000000001</c:v>
                </c:pt>
                <c:pt idx="4331">
                  <c:v>0.25253392999999996</c:v>
                </c:pt>
                <c:pt idx="4332">
                  <c:v>0.25259179999999998</c:v>
                </c:pt>
                <c:pt idx="4333">
                  <c:v>0.25264920999999996</c:v>
                </c:pt>
                <c:pt idx="4334">
                  <c:v>0.25270730999999996</c:v>
                </c:pt>
                <c:pt idx="4335">
                  <c:v>0.25276530000000003</c:v>
                </c:pt>
                <c:pt idx="4336">
                  <c:v>0.2528231700000001</c:v>
                </c:pt>
                <c:pt idx="4337">
                  <c:v>0.25288104</c:v>
                </c:pt>
                <c:pt idx="4338">
                  <c:v>0.25293913999999995</c:v>
                </c:pt>
                <c:pt idx="4339">
                  <c:v>0.25299655000000004</c:v>
                </c:pt>
                <c:pt idx="4340">
                  <c:v>0.25305442</c:v>
                </c:pt>
                <c:pt idx="4341">
                  <c:v>0.25311229000000002</c:v>
                </c:pt>
                <c:pt idx="4342">
                  <c:v>0.25317004000000004</c:v>
                </c:pt>
                <c:pt idx="4343">
                  <c:v>0.25322791</c:v>
                </c:pt>
                <c:pt idx="4344">
                  <c:v>0.25328590000000001</c:v>
                </c:pt>
                <c:pt idx="4345">
                  <c:v>0.25334377000000002</c:v>
                </c:pt>
                <c:pt idx="4346">
                  <c:v>0.25340163999999998</c:v>
                </c:pt>
                <c:pt idx="4347">
                  <c:v>0.25345951</c:v>
                </c:pt>
                <c:pt idx="4348">
                  <c:v>0.25351738000000001</c:v>
                </c:pt>
                <c:pt idx="4349">
                  <c:v>0.25357524999999997</c:v>
                </c:pt>
                <c:pt idx="4350">
                  <c:v>0.25363323999999993</c:v>
                </c:pt>
                <c:pt idx="4351">
                  <c:v>0.25369121999999994</c:v>
                </c:pt>
                <c:pt idx="4352">
                  <c:v>0.25374908999999995</c:v>
                </c:pt>
                <c:pt idx="4353">
                  <c:v>0.25380696000000014</c:v>
                </c:pt>
                <c:pt idx="4354">
                  <c:v>0.2538648300000001</c:v>
                </c:pt>
                <c:pt idx="4355">
                  <c:v>0.2539228200000001</c:v>
                </c:pt>
                <c:pt idx="4356">
                  <c:v>0.25398069000000006</c:v>
                </c:pt>
                <c:pt idx="4357">
                  <c:v>0.25403856000000002</c:v>
                </c:pt>
                <c:pt idx="4358">
                  <c:v>0.25409642999999998</c:v>
                </c:pt>
                <c:pt idx="4359">
                  <c:v>0.2541543</c:v>
                </c:pt>
                <c:pt idx="4360">
                  <c:v>0.25421170999999998</c:v>
                </c:pt>
                <c:pt idx="4361">
                  <c:v>0.25426958</c:v>
                </c:pt>
                <c:pt idx="4362">
                  <c:v>0.25432745000000001</c:v>
                </c:pt>
                <c:pt idx="4363">
                  <c:v>0.25438532000000008</c:v>
                </c:pt>
                <c:pt idx="4364">
                  <c:v>0.25444329999999998</c:v>
                </c:pt>
                <c:pt idx="4365">
                  <c:v>0.25450118000000005</c:v>
                </c:pt>
                <c:pt idx="4366">
                  <c:v>0.25455904999999995</c:v>
                </c:pt>
                <c:pt idx="4367">
                  <c:v>0.25461692000000002</c:v>
                </c:pt>
                <c:pt idx="4368">
                  <c:v>0.25467479000000004</c:v>
                </c:pt>
                <c:pt idx="4369">
                  <c:v>0.25473266</c:v>
                </c:pt>
                <c:pt idx="4370">
                  <c:v>0.25479063999999996</c:v>
                </c:pt>
                <c:pt idx="4371">
                  <c:v>0.25484828000000004</c:v>
                </c:pt>
                <c:pt idx="4372">
                  <c:v>0.25490604</c:v>
                </c:pt>
                <c:pt idx="4373">
                  <c:v>0.25496391000000002</c:v>
                </c:pt>
                <c:pt idx="4374">
                  <c:v>0.25502224000000001</c:v>
                </c:pt>
                <c:pt idx="4375">
                  <c:v>0.25508011000000008</c:v>
                </c:pt>
                <c:pt idx="4376">
                  <c:v>0.25513809999999998</c:v>
                </c:pt>
                <c:pt idx="4377">
                  <c:v>0.25519597000000005</c:v>
                </c:pt>
                <c:pt idx="4378">
                  <c:v>0.25525336999999998</c:v>
                </c:pt>
                <c:pt idx="4379">
                  <c:v>0.25531124000000005</c:v>
                </c:pt>
                <c:pt idx="4380">
                  <c:v>0.25536912</c:v>
                </c:pt>
                <c:pt idx="4381">
                  <c:v>0.25542699000000008</c:v>
                </c:pt>
                <c:pt idx="4382">
                  <c:v>0.25548486000000004</c:v>
                </c:pt>
                <c:pt idx="4383">
                  <c:v>0.25554284000000005</c:v>
                </c:pt>
                <c:pt idx="4384">
                  <c:v>0.25560071000000001</c:v>
                </c:pt>
                <c:pt idx="4385">
                  <c:v>0.25565858000000002</c:v>
                </c:pt>
                <c:pt idx="4386">
                  <c:v>0.25571634000000004</c:v>
                </c:pt>
                <c:pt idx="4387">
                  <c:v>0.25577421</c:v>
                </c:pt>
                <c:pt idx="4388">
                  <c:v>0.25583219000000001</c:v>
                </c:pt>
                <c:pt idx="4389">
                  <c:v>0.25588995000000003</c:v>
                </c:pt>
                <c:pt idx="4390">
                  <c:v>0.25594782000000005</c:v>
                </c:pt>
                <c:pt idx="4391">
                  <c:v>0.25600569000000001</c:v>
                </c:pt>
                <c:pt idx="4392">
                  <c:v>0.25606402</c:v>
                </c:pt>
                <c:pt idx="4393">
                  <c:v>0.25612178000000002</c:v>
                </c:pt>
                <c:pt idx="4394">
                  <c:v>0.25617964999999998</c:v>
                </c:pt>
                <c:pt idx="4395">
                  <c:v>0.25623751999999994</c:v>
                </c:pt>
                <c:pt idx="4396">
                  <c:v>0.25629549999999995</c:v>
                </c:pt>
                <c:pt idx="4397">
                  <c:v>0.25635337000000002</c:v>
                </c:pt>
                <c:pt idx="4398">
                  <c:v>0.25641067000000006</c:v>
                </c:pt>
                <c:pt idx="4399">
                  <c:v>0.25646854000000002</c:v>
                </c:pt>
                <c:pt idx="4400">
                  <c:v>0.25652687000000007</c:v>
                </c:pt>
                <c:pt idx="4401">
                  <c:v>0.25658474000000003</c:v>
                </c:pt>
                <c:pt idx="4402">
                  <c:v>0.25664214999999996</c:v>
                </c:pt>
                <c:pt idx="4403">
                  <c:v>0.25670001999999997</c:v>
                </c:pt>
                <c:pt idx="4404">
                  <c:v>0.25675800000000004</c:v>
                </c:pt>
                <c:pt idx="4405">
                  <c:v>0.25681587000000006</c:v>
                </c:pt>
                <c:pt idx="4406">
                  <c:v>0.25687374000000002</c:v>
                </c:pt>
                <c:pt idx="4407">
                  <c:v>0.25693172999999997</c:v>
                </c:pt>
                <c:pt idx="4408">
                  <c:v>0.25698972000000003</c:v>
                </c:pt>
                <c:pt idx="4409">
                  <c:v>0.25704770000000005</c:v>
                </c:pt>
                <c:pt idx="4410">
                  <c:v>0.25710569</c:v>
                </c:pt>
                <c:pt idx="4411">
                  <c:v>0.25716356000000001</c:v>
                </c:pt>
                <c:pt idx="4412">
                  <c:v>0.25722142999999997</c:v>
                </c:pt>
                <c:pt idx="4413">
                  <c:v>0.25727872000000002</c:v>
                </c:pt>
                <c:pt idx="4414">
                  <c:v>0.25733659000000003</c:v>
                </c:pt>
                <c:pt idx="4415">
                  <c:v>0.25739446000000005</c:v>
                </c:pt>
                <c:pt idx="4416">
                  <c:v>0.25745245</c:v>
                </c:pt>
                <c:pt idx="4417">
                  <c:v>0.25751067000000005</c:v>
                </c:pt>
                <c:pt idx="4418">
                  <c:v>0.25756807000000004</c:v>
                </c:pt>
                <c:pt idx="4419">
                  <c:v>0.25762606000000005</c:v>
                </c:pt>
                <c:pt idx="4420">
                  <c:v>0.25768393000000001</c:v>
                </c:pt>
                <c:pt idx="4421">
                  <c:v>0.25774191999999996</c:v>
                </c:pt>
                <c:pt idx="4422">
                  <c:v>0.25779978999999997</c:v>
                </c:pt>
                <c:pt idx="4423">
                  <c:v>0.25785766000000004</c:v>
                </c:pt>
                <c:pt idx="4424">
                  <c:v>0.25791553</c:v>
                </c:pt>
                <c:pt idx="4425">
                  <c:v>0.25797317000000003</c:v>
                </c:pt>
                <c:pt idx="4426">
                  <c:v>0.25803126999999998</c:v>
                </c:pt>
                <c:pt idx="4427">
                  <c:v>0.25808914000000005</c:v>
                </c:pt>
                <c:pt idx="4428">
                  <c:v>0.25814689000000002</c:v>
                </c:pt>
                <c:pt idx="4429">
                  <c:v>0.25820488000000008</c:v>
                </c:pt>
                <c:pt idx="4430">
                  <c:v>0.25826287000000003</c:v>
                </c:pt>
                <c:pt idx="4431">
                  <c:v>0.2583207400000001</c:v>
                </c:pt>
                <c:pt idx="4432">
                  <c:v>0.25837872000000006</c:v>
                </c:pt>
                <c:pt idx="4433">
                  <c:v>0.25843659000000002</c:v>
                </c:pt>
                <c:pt idx="4434">
                  <c:v>0.25849423000000005</c:v>
                </c:pt>
                <c:pt idx="4435">
                  <c:v>0.25855222</c:v>
                </c:pt>
                <c:pt idx="4436">
                  <c:v>0.25861009000000001</c:v>
                </c:pt>
                <c:pt idx="4437">
                  <c:v>0.25866795999999997</c:v>
                </c:pt>
                <c:pt idx="4438">
                  <c:v>0.25872548000000001</c:v>
                </c:pt>
                <c:pt idx="4439">
                  <c:v>0.25878324000000003</c:v>
                </c:pt>
                <c:pt idx="4440">
                  <c:v>0.25884121999999998</c:v>
                </c:pt>
                <c:pt idx="4441">
                  <c:v>0.25889909</c:v>
                </c:pt>
                <c:pt idx="4442">
                  <c:v>0.25895708000000001</c:v>
                </c:pt>
                <c:pt idx="4443">
                  <c:v>0.25901506000000002</c:v>
                </c:pt>
                <c:pt idx="4444">
                  <c:v>0.25907293000000003</c:v>
                </c:pt>
                <c:pt idx="4445">
                  <c:v>0.25913080000000005</c:v>
                </c:pt>
                <c:pt idx="4446">
                  <c:v>0.25918868000000006</c:v>
                </c:pt>
                <c:pt idx="4447">
                  <c:v>0.25924654999999996</c:v>
                </c:pt>
                <c:pt idx="4448">
                  <c:v>0.25930442000000004</c:v>
                </c:pt>
                <c:pt idx="4449">
                  <c:v>0.25936229000000005</c:v>
                </c:pt>
                <c:pt idx="4450">
                  <c:v>0.25942027000000006</c:v>
                </c:pt>
                <c:pt idx="4451">
                  <c:v>0.25947780000000004</c:v>
                </c:pt>
                <c:pt idx="4452">
                  <c:v>0.25953567</c:v>
                </c:pt>
                <c:pt idx="4453">
                  <c:v>0.25959353999999996</c:v>
                </c:pt>
                <c:pt idx="4454">
                  <c:v>0.25965141000000003</c:v>
                </c:pt>
                <c:pt idx="4455">
                  <c:v>0.25970950999999998</c:v>
                </c:pt>
                <c:pt idx="4456">
                  <c:v>0.25976738000000005</c:v>
                </c:pt>
                <c:pt idx="4457">
                  <c:v>0.25982525000000001</c:v>
                </c:pt>
                <c:pt idx="4458">
                  <c:v>0.25988312000000002</c:v>
                </c:pt>
                <c:pt idx="4459">
                  <c:v>0.25994110999999998</c:v>
                </c:pt>
                <c:pt idx="4460">
                  <c:v>0.25999886000000005</c:v>
                </c:pt>
                <c:pt idx="4461">
                  <c:v>0.26005685000000001</c:v>
                </c:pt>
                <c:pt idx="4462">
                  <c:v>0.26011472000000002</c:v>
                </c:pt>
                <c:pt idx="4463">
                  <c:v>0.26017259000000004</c:v>
                </c:pt>
                <c:pt idx="4464">
                  <c:v>0.26023046</c:v>
                </c:pt>
                <c:pt idx="4465">
                  <c:v>0.26028821000000002</c:v>
                </c:pt>
                <c:pt idx="4466">
                  <c:v>0.26034620000000008</c:v>
                </c:pt>
                <c:pt idx="4467">
                  <c:v>0.2604040700000001</c:v>
                </c:pt>
                <c:pt idx="4468">
                  <c:v>0.26046194</c:v>
                </c:pt>
                <c:pt idx="4469">
                  <c:v>0.26051981000000002</c:v>
                </c:pt>
                <c:pt idx="4470">
                  <c:v>0.26057722</c:v>
                </c:pt>
                <c:pt idx="4471">
                  <c:v>0.26063519999999996</c:v>
                </c:pt>
                <c:pt idx="4472">
                  <c:v>0.26069307000000003</c:v>
                </c:pt>
                <c:pt idx="4473">
                  <c:v>0.26075094000000004</c:v>
                </c:pt>
                <c:pt idx="4474">
                  <c:v>0.26080881000000006</c:v>
                </c:pt>
                <c:pt idx="4475">
                  <c:v>0.26086668000000007</c:v>
                </c:pt>
                <c:pt idx="4476">
                  <c:v>0.26092455000000003</c:v>
                </c:pt>
                <c:pt idx="4477">
                  <c:v>0.26098277000000009</c:v>
                </c:pt>
                <c:pt idx="4478">
                  <c:v>0.26104064000000005</c:v>
                </c:pt>
                <c:pt idx="4479">
                  <c:v>0.26109851000000001</c:v>
                </c:pt>
                <c:pt idx="4480">
                  <c:v>0.26115638000000002</c:v>
                </c:pt>
                <c:pt idx="4481">
                  <c:v>0.26121424999999998</c:v>
                </c:pt>
                <c:pt idx="4482">
                  <c:v>0.26127166000000002</c:v>
                </c:pt>
                <c:pt idx="4483">
                  <c:v>0.26132953000000003</c:v>
                </c:pt>
                <c:pt idx="4484">
                  <c:v>0.2613874000000001</c:v>
                </c:pt>
                <c:pt idx="4485">
                  <c:v>0.26144527000000001</c:v>
                </c:pt>
                <c:pt idx="4486">
                  <c:v>0.26150326000000002</c:v>
                </c:pt>
                <c:pt idx="4487">
                  <c:v>0.26156100999999998</c:v>
                </c:pt>
                <c:pt idx="4488">
                  <c:v>0.26161888000000005</c:v>
                </c:pt>
                <c:pt idx="4489">
                  <c:v>0.26167675000000001</c:v>
                </c:pt>
                <c:pt idx="4490">
                  <c:v>0.26173473999999997</c:v>
                </c:pt>
                <c:pt idx="4491">
                  <c:v>0.26179260999999998</c:v>
                </c:pt>
                <c:pt idx="4492">
                  <c:v>0.2618506000000001</c:v>
                </c:pt>
                <c:pt idx="4493">
                  <c:v>0.26190847000000006</c:v>
                </c:pt>
                <c:pt idx="4494">
                  <c:v>0.26196634000000002</c:v>
                </c:pt>
                <c:pt idx="4495">
                  <c:v>0.26202421000000004</c:v>
                </c:pt>
                <c:pt idx="4496">
                  <c:v>0.2620821900000001</c:v>
                </c:pt>
                <c:pt idx="4497">
                  <c:v>0.26214006000000001</c:v>
                </c:pt>
                <c:pt idx="4498">
                  <c:v>0.26219792999999997</c:v>
                </c:pt>
                <c:pt idx="4499">
                  <c:v>0.26225579999999998</c:v>
                </c:pt>
                <c:pt idx="4500">
                  <c:v>0.2623136800000001</c:v>
                </c:pt>
                <c:pt idx="4501">
                  <c:v>0.26237166000000006</c:v>
                </c:pt>
                <c:pt idx="4502">
                  <c:v>0.26242918000000004</c:v>
                </c:pt>
                <c:pt idx="4503">
                  <c:v>0.26248705</c:v>
                </c:pt>
                <c:pt idx="4504">
                  <c:v>0.26254493000000001</c:v>
                </c:pt>
                <c:pt idx="4505">
                  <c:v>0.26260280000000008</c:v>
                </c:pt>
                <c:pt idx="4506">
                  <c:v>0.26266067000000004</c:v>
                </c:pt>
                <c:pt idx="4507">
                  <c:v>0.26271854</c:v>
                </c:pt>
                <c:pt idx="4508">
                  <c:v>0.26277641000000002</c:v>
                </c:pt>
                <c:pt idx="4509">
                  <c:v>0.26283439000000003</c:v>
                </c:pt>
                <c:pt idx="4510">
                  <c:v>0.26289226000000004</c:v>
                </c:pt>
                <c:pt idx="4511">
                  <c:v>0.26294990000000001</c:v>
                </c:pt>
                <c:pt idx="4512">
                  <c:v>0.26300789000000002</c:v>
                </c:pt>
                <c:pt idx="4513">
                  <c:v>0.26306575999999998</c:v>
                </c:pt>
                <c:pt idx="4514">
                  <c:v>0.26312374000000005</c:v>
                </c:pt>
                <c:pt idx="4515">
                  <c:v>0.26318162</c:v>
                </c:pt>
                <c:pt idx="4516">
                  <c:v>0.26323948999999996</c:v>
                </c:pt>
                <c:pt idx="4517">
                  <c:v>0.26329746999999998</c:v>
                </c:pt>
                <c:pt idx="4518">
                  <c:v>0.26335523</c:v>
                </c:pt>
                <c:pt idx="4519">
                  <c:v>0.26341275000000003</c:v>
                </c:pt>
                <c:pt idx="4520">
                  <c:v>0.2634706200000001</c:v>
                </c:pt>
                <c:pt idx="4521">
                  <c:v>0.26352849000000006</c:v>
                </c:pt>
                <c:pt idx="4522">
                  <c:v>0.26358636000000008</c:v>
                </c:pt>
                <c:pt idx="4523">
                  <c:v>0.26364422999999998</c:v>
                </c:pt>
                <c:pt idx="4524">
                  <c:v>0.26370232999999998</c:v>
                </c:pt>
                <c:pt idx="4525">
                  <c:v>0.2637602</c:v>
                </c:pt>
                <c:pt idx="4526">
                  <c:v>0.26381807000000007</c:v>
                </c:pt>
                <c:pt idx="4527">
                  <c:v>0.26387594000000003</c:v>
                </c:pt>
                <c:pt idx="4528">
                  <c:v>0.26393392999999998</c:v>
                </c:pt>
                <c:pt idx="4529">
                  <c:v>0.2639918</c:v>
                </c:pt>
                <c:pt idx="4530">
                  <c:v>0.26404967000000001</c:v>
                </c:pt>
                <c:pt idx="4531">
                  <c:v>0.26410753999999997</c:v>
                </c:pt>
                <c:pt idx="4532">
                  <c:v>0.26416541000000004</c:v>
                </c:pt>
                <c:pt idx="4533">
                  <c:v>0.26422328</c:v>
                </c:pt>
                <c:pt idx="4534">
                  <c:v>0.26428127000000001</c:v>
                </c:pt>
                <c:pt idx="4535">
                  <c:v>0.26433913999999997</c:v>
                </c:pt>
                <c:pt idx="4536">
                  <c:v>0.26439701000000004</c:v>
                </c:pt>
                <c:pt idx="4537">
                  <c:v>0.26445465000000001</c:v>
                </c:pt>
                <c:pt idx="4538">
                  <c:v>0.26451275000000002</c:v>
                </c:pt>
                <c:pt idx="4539">
                  <c:v>0.26457062000000003</c:v>
                </c:pt>
                <c:pt idx="4540">
                  <c:v>0.26462849000000011</c:v>
                </c:pt>
                <c:pt idx="4541">
                  <c:v>0.26468636000000006</c:v>
                </c:pt>
                <c:pt idx="4542">
                  <c:v>0.26474422999999997</c:v>
                </c:pt>
                <c:pt idx="4543">
                  <c:v>0.26480210000000004</c:v>
                </c:pt>
                <c:pt idx="4544">
                  <c:v>0.26485962000000002</c:v>
                </c:pt>
                <c:pt idx="4545">
                  <c:v>0.26491761000000008</c:v>
                </c:pt>
                <c:pt idx="4546">
                  <c:v>0.2649754800000001</c:v>
                </c:pt>
                <c:pt idx="4547">
                  <c:v>0.26503347000000005</c:v>
                </c:pt>
                <c:pt idx="4548">
                  <c:v>0.26509133999999995</c:v>
                </c:pt>
                <c:pt idx="4549">
                  <c:v>0.26514920999999997</c:v>
                </c:pt>
                <c:pt idx="4550">
                  <c:v>0.26520718999999998</c:v>
                </c:pt>
                <c:pt idx="4551">
                  <c:v>0.26526506</c:v>
                </c:pt>
                <c:pt idx="4552">
                  <c:v>0.26532305</c:v>
                </c:pt>
                <c:pt idx="4553">
                  <c:v>0.2653803400000001</c:v>
                </c:pt>
                <c:pt idx="4554">
                  <c:v>0.26543844</c:v>
                </c:pt>
                <c:pt idx="4555">
                  <c:v>0.26549620000000002</c:v>
                </c:pt>
                <c:pt idx="4556">
                  <c:v>0.26555418000000003</c:v>
                </c:pt>
                <c:pt idx="4557">
                  <c:v>0.26561194000000005</c:v>
                </c:pt>
                <c:pt idx="4558">
                  <c:v>0.26566981000000001</c:v>
                </c:pt>
                <c:pt idx="4559">
                  <c:v>0.26572791000000001</c:v>
                </c:pt>
                <c:pt idx="4560">
                  <c:v>0.26578578000000008</c:v>
                </c:pt>
                <c:pt idx="4561">
                  <c:v>0.26584377000000003</c:v>
                </c:pt>
                <c:pt idx="4562">
                  <c:v>0.26590129000000001</c:v>
                </c:pt>
                <c:pt idx="4563">
                  <c:v>0.26595915999999997</c:v>
                </c:pt>
                <c:pt idx="4564">
                  <c:v>0.26601703000000004</c:v>
                </c:pt>
                <c:pt idx="4565">
                  <c:v>0.26607490000000006</c:v>
                </c:pt>
                <c:pt idx="4566">
                  <c:v>0.26613277000000002</c:v>
                </c:pt>
                <c:pt idx="4567">
                  <c:v>0.26619063999999998</c:v>
                </c:pt>
                <c:pt idx="4568">
                  <c:v>0.26624863000000004</c:v>
                </c:pt>
                <c:pt idx="4569">
                  <c:v>0.26630650000000006</c:v>
                </c:pt>
                <c:pt idx="4570">
                  <c:v>0.26636449000000006</c:v>
                </c:pt>
                <c:pt idx="4571">
                  <c:v>0.26642236000000008</c:v>
                </c:pt>
                <c:pt idx="4572">
                  <c:v>0.26648023000000004</c:v>
                </c:pt>
                <c:pt idx="4573">
                  <c:v>0.26653821</c:v>
                </c:pt>
                <c:pt idx="4574">
                  <c:v>0.26659550000000004</c:v>
                </c:pt>
                <c:pt idx="4575">
                  <c:v>0.26665349000000005</c:v>
                </c:pt>
                <c:pt idx="4576">
                  <c:v>0.26671136000000001</c:v>
                </c:pt>
                <c:pt idx="4577">
                  <c:v>0.26676934999999996</c:v>
                </c:pt>
                <c:pt idx="4578">
                  <c:v>0.26682733000000003</c:v>
                </c:pt>
                <c:pt idx="4579">
                  <c:v>0.26688532000000004</c:v>
                </c:pt>
                <c:pt idx="4580">
                  <c:v>0.26694319</c:v>
                </c:pt>
                <c:pt idx="4581">
                  <c:v>0.26700106000000001</c:v>
                </c:pt>
                <c:pt idx="4582">
                  <c:v>0.26705893000000008</c:v>
                </c:pt>
                <c:pt idx="4583">
                  <c:v>0.2671168000000001</c:v>
                </c:pt>
                <c:pt idx="4584">
                  <c:v>0.26717479000000005</c:v>
                </c:pt>
                <c:pt idx="4585">
                  <c:v>0.26723253999999996</c:v>
                </c:pt>
                <c:pt idx="4586">
                  <c:v>0.26729053000000003</c:v>
                </c:pt>
                <c:pt idx="4587">
                  <c:v>0.26734782000000001</c:v>
                </c:pt>
                <c:pt idx="4588">
                  <c:v>0.26740569000000003</c:v>
                </c:pt>
                <c:pt idx="4589">
                  <c:v>0.26746356000000004</c:v>
                </c:pt>
                <c:pt idx="4590">
                  <c:v>0.26752166000000005</c:v>
                </c:pt>
                <c:pt idx="4591">
                  <c:v>0.26757965</c:v>
                </c:pt>
                <c:pt idx="4592">
                  <c:v>0.26763740000000003</c:v>
                </c:pt>
                <c:pt idx="4593">
                  <c:v>0.26769538999999998</c:v>
                </c:pt>
                <c:pt idx="4594">
                  <c:v>0.26775313999999995</c:v>
                </c:pt>
                <c:pt idx="4595">
                  <c:v>0.26781101000000002</c:v>
                </c:pt>
                <c:pt idx="4596">
                  <c:v>0.26786900000000002</c:v>
                </c:pt>
                <c:pt idx="4597">
                  <c:v>0.2679266400000001</c:v>
                </c:pt>
                <c:pt idx="4598">
                  <c:v>0.26798439000000007</c:v>
                </c:pt>
                <c:pt idx="4599">
                  <c:v>0.26804273000000001</c:v>
                </c:pt>
                <c:pt idx="4600">
                  <c:v>0.26810060000000002</c:v>
                </c:pt>
                <c:pt idx="4601">
                  <c:v>0.26815847000000004</c:v>
                </c:pt>
                <c:pt idx="4602">
                  <c:v>0.26821634</c:v>
                </c:pt>
                <c:pt idx="4603">
                  <c:v>0.26827421000000001</c:v>
                </c:pt>
                <c:pt idx="4604">
                  <c:v>0.26833162000000005</c:v>
                </c:pt>
                <c:pt idx="4605">
                  <c:v>0.26838949000000006</c:v>
                </c:pt>
                <c:pt idx="4606">
                  <c:v>0.26844747000000002</c:v>
                </c:pt>
                <c:pt idx="4607">
                  <c:v>0.26850533999999998</c:v>
                </c:pt>
                <c:pt idx="4608">
                  <c:v>0.26856321</c:v>
                </c:pt>
                <c:pt idx="4609">
                  <c:v>0.26862108000000001</c:v>
                </c:pt>
                <c:pt idx="4610">
                  <c:v>0.26867895000000008</c:v>
                </c:pt>
                <c:pt idx="4611">
                  <c:v>0.26873682000000004</c:v>
                </c:pt>
                <c:pt idx="4612">
                  <c:v>0.26879469</c:v>
                </c:pt>
                <c:pt idx="4613">
                  <c:v>0.26885280000000006</c:v>
                </c:pt>
                <c:pt idx="4614">
                  <c:v>0.26891067000000007</c:v>
                </c:pt>
                <c:pt idx="4615">
                  <c:v>0.26896854000000003</c:v>
                </c:pt>
                <c:pt idx="4616">
                  <c:v>0.2690264100000001</c:v>
                </c:pt>
                <c:pt idx="4617">
                  <c:v>0.26908428000000006</c:v>
                </c:pt>
                <c:pt idx="4618">
                  <c:v>0.26914226000000002</c:v>
                </c:pt>
                <c:pt idx="4619">
                  <c:v>0.26920012999999998</c:v>
                </c:pt>
                <c:pt idx="4620">
                  <c:v>0.26925753999999996</c:v>
                </c:pt>
                <c:pt idx="4621">
                  <c:v>0.26931541000000003</c:v>
                </c:pt>
                <c:pt idx="4622">
                  <c:v>0.2693734000000001</c:v>
                </c:pt>
                <c:pt idx="4623">
                  <c:v>0.26943127</c:v>
                </c:pt>
                <c:pt idx="4624">
                  <c:v>0.26948914000000002</c:v>
                </c:pt>
                <c:pt idx="4625">
                  <c:v>0.26954700999999998</c:v>
                </c:pt>
                <c:pt idx="4626">
                  <c:v>0.2696048800000001</c:v>
                </c:pt>
                <c:pt idx="4627">
                  <c:v>0.26966275000000001</c:v>
                </c:pt>
                <c:pt idx="4628">
                  <c:v>0.26972062000000002</c:v>
                </c:pt>
                <c:pt idx="4629">
                  <c:v>0.26977849000000004</c:v>
                </c:pt>
                <c:pt idx="4630">
                  <c:v>0.2698365900000001</c:v>
                </c:pt>
                <c:pt idx="4631">
                  <c:v>0.26989458000000005</c:v>
                </c:pt>
                <c:pt idx="4632">
                  <c:v>0.26995245000000001</c:v>
                </c:pt>
                <c:pt idx="4633">
                  <c:v>0.27000974</c:v>
                </c:pt>
                <c:pt idx="4634">
                  <c:v>0.27006761000000001</c:v>
                </c:pt>
                <c:pt idx="4635">
                  <c:v>0.27012548000000003</c:v>
                </c:pt>
                <c:pt idx="4636">
                  <c:v>0.27018347000000004</c:v>
                </c:pt>
                <c:pt idx="4637">
                  <c:v>0.27024133999999994</c:v>
                </c:pt>
                <c:pt idx="4638">
                  <c:v>0.27029920999999996</c:v>
                </c:pt>
                <c:pt idx="4639">
                  <c:v>0.27035708000000008</c:v>
                </c:pt>
                <c:pt idx="4640">
                  <c:v>0.27041505999999998</c:v>
                </c:pt>
                <c:pt idx="4641">
                  <c:v>0.27047305000000005</c:v>
                </c:pt>
                <c:pt idx="4642">
                  <c:v>0.27053092000000001</c:v>
                </c:pt>
                <c:pt idx="4643">
                  <c:v>0.27058879000000008</c:v>
                </c:pt>
                <c:pt idx="4644">
                  <c:v>0.27064678000000003</c:v>
                </c:pt>
                <c:pt idx="4645">
                  <c:v>0.27070465000000005</c:v>
                </c:pt>
                <c:pt idx="4646">
                  <c:v>0.27076252000000001</c:v>
                </c:pt>
                <c:pt idx="4647">
                  <c:v>0.27082016000000003</c:v>
                </c:pt>
                <c:pt idx="4648">
                  <c:v>0.2708780300000001</c:v>
                </c:pt>
                <c:pt idx="4649">
                  <c:v>0.27093601</c:v>
                </c:pt>
                <c:pt idx="4650">
                  <c:v>0.27099388000000002</c:v>
                </c:pt>
                <c:pt idx="4651">
                  <c:v>0.27105187000000003</c:v>
                </c:pt>
                <c:pt idx="4652">
                  <c:v>0.27110974000000004</c:v>
                </c:pt>
                <c:pt idx="4653">
                  <c:v>0.27116773</c:v>
                </c:pt>
                <c:pt idx="4654">
                  <c:v>0.27122501999999998</c:v>
                </c:pt>
                <c:pt idx="4655">
                  <c:v>0.27128289000000005</c:v>
                </c:pt>
                <c:pt idx="4656">
                  <c:v>0.27134099000000006</c:v>
                </c:pt>
                <c:pt idx="4657">
                  <c:v>0.27139909000000001</c:v>
                </c:pt>
                <c:pt idx="4658">
                  <c:v>0.27145673000000003</c:v>
                </c:pt>
                <c:pt idx="4659">
                  <c:v>0.27151460000000011</c:v>
                </c:pt>
                <c:pt idx="4660">
                  <c:v>0.27157247000000007</c:v>
                </c:pt>
                <c:pt idx="4661">
                  <c:v>0.27163034000000003</c:v>
                </c:pt>
                <c:pt idx="4662">
                  <c:v>0.2716882100000001</c:v>
                </c:pt>
                <c:pt idx="4663">
                  <c:v>0.27174608</c:v>
                </c:pt>
                <c:pt idx="4664">
                  <c:v>0.27180407000000006</c:v>
                </c:pt>
                <c:pt idx="4665">
                  <c:v>0.27186205000000002</c:v>
                </c:pt>
                <c:pt idx="4666">
                  <c:v>0.27192004000000003</c:v>
                </c:pt>
                <c:pt idx="4667">
                  <c:v>0.27197733000000002</c:v>
                </c:pt>
                <c:pt idx="4668">
                  <c:v>0.27203519999999998</c:v>
                </c:pt>
                <c:pt idx="4669">
                  <c:v>0.27209307000000005</c:v>
                </c:pt>
                <c:pt idx="4670">
                  <c:v>0.27215106</c:v>
                </c:pt>
                <c:pt idx="4671">
                  <c:v>0.27220893000000002</c:v>
                </c:pt>
                <c:pt idx="4672">
                  <c:v>0.27226714999999996</c:v>
                </c:pt>
                <c:pt idx="4673">
                  <c:v>0.27232502000000003</c:v>
                </c:pt>
                <c:pt idx="4674">
                  <c:v>0.27238289000000016</c:v>
                </c:pt>
                <c:pt idx="4675">
                  <c:v>0.27244087000000006</c:v>
                </c:pt>
                <c:pt idx="4676">
                  <c:v>0.27249874000000002</c:v>
                </c:pt>
                <c:pt idx="4677">
                  <c:v>0.27255592000000001</c:v>
                </c:pt>
                <c:pt idx="4678">
                  <c:v>0.27261402000000001</c:v>
                </c:pt>
                <c:pt idx="4679">
                  <c:v>0.27267189000000003</c:v>
                </c:pt>
                <c:pt idx="4680">
                  <c:v>0.27272988000000004</c:v>
                </c:pt>
                <c:pt idx="4681">
                  <c:v>0.27278775</c:v>
                </c:pt>
                <c:pt idx="4682">
                  <c:v>0.27284527000000003</c:v>
                </c:pt>
                <c:pt idx="4683">
                  <c:v>0.27290325999999998</c:v>
                </c:pt>
                <c:pt idx="4684">
                  <c:v>0.27296113</c:v>
                </c:pt>
                <c:pt idx="4685">
                  <c:v>0.27301900000000001</c:v>
                </c:pt>
                <c:pt idx="4686">
                  <c:v>0.27307687000000014</c:v>
                </c:pt>
                <c:pt idx="4687">
                  <c:v>0.27313485999999998</c:v>
                </c:pt>
                <c:pt idx="4688">
                  <c:v>0.27319273000000005</c:v>
                </c:pt>
                <c:pt idx="4689">
                  <c:v>0.27330858000000008</c:v>
                </c:pt>
                <c:pt idx="4690">
                  <c:v>0.27336645000000004</c:v>
                </c:pt>
                <c:pt idx="4691">
                  <c:v>0.27342432000000005</c:v>
                </c:pt>
                <c:pt idx="4692">
                  <c:v>0.27348219000000007</c:v>
                </c:pt>
                <c:pt idx="4693">
                  <c:v>0.27354018000000002</c:v>
                </c:pt>
                <c:pt idx="4694">
                  <c:v>0.27359804999999998</c:v>
                </c:pt>
                <c:pt idx="4695">
                  <c:v>0.27365592</c:v>
                </c:pt>
                <c:pt idx="4696">
                  <c:v>0.27371391</c:v>
                </c:pt>
                <c:pt idx="4697">
                  <c:v>0.27377131000000005</c:v>
                </c:pt>
                <c:pt idx="4698">
                  <c:v>0.2738294200000001</c:v>
                </c:pt>
                <c:pt idx="4699">
                  <c:v>0.27388740000000006</c:v>
                </c:pt>
                <c:pt idx="4700">
                  <c:v>0.27394527000000002</c:v>
                </c:pt>
                <c:pt idx="4701">
                  <c:v>0.27400313999999998</c:v>
                </c:pt>
                <c:pt idx="4702">
                  <c:v>0.27406113000000004</c:v>
                </c:pt>
                <c:pt idx="4703">
                  <c:v>0.274119</c:v>
                </c:pt>
                <c:pt idx="4704">
                  <c:v>0.27417687000000007</c:v>
                </c:pt>
                <c:pt idx="4705">
                  <c:v>0.27423473999999998</c:v>
                </c:pt>
                <c:pt idx="4706">
                  <c:v>0.27429214999999996</c:v>
                </c:pt>
                <c:pt idx="4707">
                  <c:v>0.27435013000000008</c:v>
                </c:pt>
                <c:pt idx="4708">
                  <c:v>0.2744080000000001</c:v>
                </c:pt>
                <c:pt idx="4709">
                  <c:v>0.27446587000000006</c:v>
                </c:pt>
                <c:pt idx="4710">
                  <c:v>0.27452386000000006</c:v>
                </c:pt>
                <c:pt idx="4711">
                  <c:v>0.27458173000000002</c:v>
                </c:pt>
                <c:pt idx="4712">
                  <c:v>0.27463959999999998</c:v>
                </c:pt>
                <c:pt idx="4713">
                  <c:v>0.27469759000000005</c:v>
                </c:pt>
                <c:pt idx="4714">
                  <c:v>0.27475546000000001</c:v>
                </c:pt>
                <c:pt idx="4715">
                  <c:v>0.27481333000000002</c:v>
                </c:pt>
                <c:pt idx="4716">
                  <c:v>0.27487120000000004</c:v>
                </c:pt>
                <c:pt idx="4717">
                  <c:v>0.27492918000000005</c:v>
                </c:pt>
                <c:pt idx="4718">
                  <c:v>0.27498648000000009</c:v>
                </c:pt>
                <c:pt idx="4719">
                  <c:v>0.27504435000000005</c:v>
                </c:pt>
                <c:pt idx="4720">
                  <c:v>0.27510222000000001</c:v>
                </c:pt>
                <c:pt idx="4721">
                  <c:v>0.27516009000000002</c:v>
                </c:pt>
                <c:pt idx="4722">
                  <c:v>0.27521807000000004</c:v>
                </c:pt>
                <c:pt idx="4723">
                  <c:v>0.27527606000000004</c:v>
                </c:pt>
                <c:pt idx="4724">
                  <c:v>0.27533393</c:v>
                </c:pt>
                <c:pt idx="4725">
                  <c:v>0.27539180000000002</c:v>
                </c:pt>
                <c:pt idx="4726">
                  <c:v>0.27544967000000004</c:v>
                </c:pt>
                <c:pt idx="4727">
                  <c:v>0.27550754</c:v>
                </c:pt>
                <c:pt idx="4728">
                  <c:v>0.27556541000000001</c:v>
                </c:pt>
                <c:pt idx="4729">
                  <c:v>0.27562351000000002</c:v>
                </c:pt>
                <c:pt idx="4730">
                  <c:v>0.27568104000000004</c:v>
                </c:pt>
                <c:pt idx="4731">
                  <c:v>0.27573913999999999</c:v>
                </c:pt>
                <c:pt idx="4732">
                  <c:v>0.27579700999999995</c:v>
                </c:pt>
                <c:pt idx="4733">
                  <c:v>0.2758545300000001</c:v>
                </c:pt>
                <c:pt idx="4734">
                  <c:v>0.27591252000000011</c:v>
                </c:pt>
                <c:pt idx="4735">
                  <c:v>0.27597039000000007</c:v>
                </c:pt>
                <c:pt idx="4736">
                  <c:v>0.27602826000000014</c:v>
                </c:pt>
                <c:pt idx="4737">
                  <c:v>0.27608624000000004</c:v>
                </c:pt>
                <c:pt idx="4738">
                  <c:v>0.27614412000000005</c:v>
                </c:pt>
                <c:pt idx="4739">
                  <c:v>0.27620199000000001</c:v>
                </c:pt>
                <c:pt idx="4740">
                  <c:v>0.27625986000000002</c:v>
                </c:pt>
                <c:pt idx="4741">
                  <c:v>0.27631773000000004</c:v>
                </c:pt>
                <c:pt idx="4742">
                  <c:v>0.2763758300000001</c:v>
                </c:pt>
                <c:pt idx="4743">
                  <c:v>0.2764337</c:v>
                </c:pt>
                <c:pt idx="4744">
                  <c:v>0.27649157000000002</c:v>
                </c:pt>
                <c:pt idx="4745">
                  <c:v>0.27654943999999998</c:v>
                </c:pt>
                <c:pt idx="4746">
                  <c:v>0.27660731</c:v>
                </c:pt>
                <c:pt idx="4747">
                  <c:v>0.27666460000000004</c:v>
                </c:pt>
                <c:pt idx="4748">
                  <c:v>0.2767225900000001</c:v>
                </c:pt>
                <c:pt idx="4749">
                  <c:v>0.27678057000000006</c:v>
                </c:pt>
                <c:pt idx="4750">
                  <c:v>0.27683856000000007</c:v>
                </c:pt>
                <c:pt idx="4751">
                  <c:v>0.27689655000000002</c:v>
                </c:pt>
                <c:pt idx="4752">
                  <c:v>0.27695442000000003</c:v>
                </c:pt>
                <c:pt idx="4753">
                  <c:v>0.27701229000000011</c:v>
                </c:pt>
                <c:pt idx="4754">
                  <c:v>0.27707016000000007</c:v>
                </c:pt>
                <c:pt idx="4755">
                  <c:v>0.27712803000000008</c:v>
                </c:pt>
                <c:pt idx="4756">
                  <c:v>0.27718555</c:v>
                </c:pt>
                <c:pt idx="4757">
                  <c:v>0.27724353999999996</c:v>
                </c:pt>
                <c:pt idx="4758">
                  <c:v>0.27730129000000003</c:v>
                </c:pt>
                <c:pt idx="4759">
                  <c:v>0.2773592800000001</c:v>
                </c:pt>
                <c:pt idx="4760">
                  <c:v>0.27741715</c:v>
                </c:pt>
                <c:pt idx="4761">
                  <c:v>0.27747502000000002</c:v>
                </c:pt>
                <c:pt idx="4762">
                  <c:v>0.27753300000000003</c:v>
                </c:pt>
                <c:pt idx="4763">
                  <c:v>0.27759076000000005</c:v>
                </c:pt>
                <c:pt idx="4764">
                  <c:v>0.27764863000000001</c:v>
                </c:pt>
                <c:pt idx="4765">
                  <c:v>0.27770662000000002</c:v>
                </c:pt>
                <c:pt idx="4766">
                  <c:v>0.27776437000000004</c:v>
                </c:pt>
                <c:pt idx="4767">
                  <c:v>0.2778223600000001</c:v>
                </c:pt>
                <c:pt idx="4768">
                  <c:v>0.27788023000000006</c:v>
                </c:pt>
                <c:pt idx="4769">
                  <c:v>0.27793821000000002</c:v>
                </c:pt>
                <c:pt idx="4770">
                  <c:v>0.27799620000000008</c:v>
                </c:pt>
                <c:pt idx="4771">
                  <c:v>0.27805361000000001</c:v>
                </c:pt>
                <c:pt idx="4772">
                  <c:v>0.27811148000000002</c:v>
                </c:pt>
                <c:pt idx="4773">
                  <c:v>0.27816945999999998</c:v>
                </c:pt>
                <c:pt idx="4774">
                  <c:v>0.27822733000000005</c:v>
                </c:pt>
                <c:pt idx="4775">
                  <c:v>0.27828509000000001</c:v>
                </c:pt>
                <c:pt idx="4776">
                  <c:v>0.27834307000000008</c:v>
                </c:pt>
                <c:pt idx="4777">
                  <c:v>0.27840118000000008</c:v>
                </c:pt>
                <c:pt idx="4778">
                  <c:v>0.27845905000000004</c:v>
                </c:pt>
                <c:pt idx="4779">
                  <c:v>0.27851645000000008</c:v>
                </c:pt>
                <c:pt idx="4780">
                  <c:v>0.27857444000000003</c:v>
                </c:pt>
                <c:pt idx="4781">
                  <c:v>0.27863243000000004</c:v>
                </c:pt>
                <c:pt idx="4782">
                  <c:v>0.2786903</c:v>
                </c:pt>
                <c:pt idx="4783">
                  <c:v>0.27874817000000002</c:v>
                </c:pt>
                <c:pt idx="4784">
                  <c:v>0.27880604000000003</c:v>
                </c:pt>
                <c:pt idx="4785">
                  <c:v>0.2788639100000001</c:v>
                </c:pt>
                <c:pt idx="4786">
                  <c:v>0.27892178000000006</c:v>
                </c:pt>
                <c:pt idx="4787">
                  <c:v>0.27897976000000008</c:v>
                </c:pt>
                <c:pt idx="4788">
                  <c:v>0.27903774999999997</c:v>
                </c:pt>
                <c:pt idx="4789">
                  <c:v>0.27909527000000001</c:v>
                </c:pt>
                <c:pt idx="4790">
                  <c:v>0.27915313999999997</c:v>
                </c:pt>
                <c:pt idx="4791">
                  <c:v>0.27921112999999997</c:v>
                </c:pt>
                <c:pt idx="4792">
                  <c:v>0.2792690000000001</c:v>
                </c:pt>
                <c:pt idx="4793">
                  <c:v>0.27932687000000012</c:v>
                </c:pt>
                <c:pt idx="4794">
                  <c:v>0.27938474000000008</c:v>
                </c:pt>
                <c:pt idx="4795">
                  <c:v>0.27944261000000004</c:v>
                </c:pt>
                <c:pt idx="4796">
                  <c:v>0.27950048000000005</c:v>
                </c:pt>
                <c:pt idx="4797">
                  <c:v>0.27955812000000002</c:v>
                </c:pt>
                <c:pt idx="4798">
                  <c:v>0.27961599000000004</c:v>
                </c:pt>
                <c:pt idx="4799">
                  <c:v>0.2796739800000001</c:v>
                </c:pt>
                <c:pt idx="4800">
                  <c:v>0.27973196</c:v>
                </c:pt>
                <c:pt idx="4801">
                  <c:v>0.27978983000000002</c:v>
                </c:pt>
                <c:pt idx="4802">
                  <c:v>0.27984770000000003</c:v>
                </c:pt>
                <c:pt idx="4803">
                  <c:v>0.27990569000000004</c:v>
                </c:pt>
                <c:pt idx="4804">
                  <c:v>0.27996344000000001</c:v>
                </c:pt>
                <c:pt idx="4805">
                  <c:v>0.28002131000000002</c:v>
                </c:pt>
                <c:pt idx="4806">
                  <c:v>0.28007930000000003</c:v>
                </c:pt>
                <c:pt idx="4807">
                  <c:v>0.28013728999999998</c:v>
                </c:pt>
                <c:pt idx="4808">
                  <c:v>0.28019516</c:v>
                </c:pt>
                <c:pt idx="4809">
                  <c:v>0.28025302999999996</c:v>
                </c:pt>
                <c:pt idx="4810">
                  <c:v>0.28031090000000008</c:v>
                </c:pt>
                <c:pt idx="4811">
                  <c:v>0.28036819000000007</c:v>
                </c:pt>
                <c:pt idx="4812">
                  <c:v>0.28042606000000003</c:v>
                </c:pt>
                <c:pt idx="4813">
                  <c:v>0.28048416000000004</c:v>
                </c:pt>
                <c:pt idx="4814">
                  <c:v>0.28054203</c:v>
                </c:pt>
                <c:pt idx="4815">
                  <c:v>0.28059990000000001</c:v>
                </c:pt>
                <c:pt idx="4816">
                  <c:v>0.28065789000000002</c:v>
                </c:pt>
                <c:pt idx="4817">
                  <c:v>0.28071587000000003</c:v>
                </c:pt>
                <c:pt idx="4818">
                  <c:v>0.28077374000000005</c:v>
                </c:pt>
                <c:pt idx="4819">
                  <c:v>0.28083162</c:v>
                </c:pt>
                <c:pt idx="4820">
                  <c:v>0.28088949000000007</c:v>
                </c:pt>
                <c:pt idx="4821">
                  <c:v>0.28094735999999998</c:v>
                </c:pt>
                <c:pt idx="4822">
                  <c:v>0.28100476000000008</c:v>
                </c:pt>
                <c:pt idx="4823">
                  <c:v>0.28106263000000004</c:v>
                </c:pt>
                <c:pt idx="4824">
                  <c:v>0.28112050000000005</c:v>
                </c:pt>
                <c:pt idx="4825">
                  <c:v>0.28117837000000007</c:v>
                </c:pt>
                <c:pt idx="4826">
                  <c:v>0.28123636000000002</c:v>
                </c:pt>
                <c:pt idx="4827">
                  <c:v>0.28129422999999998</c:v>
                </c:pt>
                <c:pt idx="4828">
                  <c:v>0.2813521000000001</c:v>
                </c:pt>
                <c:pt idx="4829">
                  <c:v>0.28140997000000006</c:v>
                </c:pt>
                <c:pt idx="4830">
                  <c:v>0.28146773000000008</c:v>
                </c:pt>
                <c:pt idx="4831">
                  <c:v>0.28152583000000003</c:v>
                </c:pt>
                <c:pt idx="4832">
                  <c:v>0.2815837000000001</c:v>
                </c:pt>
                <c:pt idx="4833">
                  <c:v>0.28164168000000001</c:v>
                </c:pt>
                <c:pt idx="4834">
                  <c:v>0.28169954999999997</c:v>
                </c:pt>
                <c:pt idx="4835">
                  <c:v>0.28175742999999998</c:v>
                </c:pt>
                <c:pt idx="4836">
                  <c:v>0.28181518000000005</c:v>
                </c:pt>
                <c:pt idx="4837">
                  <c:v>0.28187305000000001</c:v>
                </c:pt>
                <c:pt idx="4838">
                  <c:v>0.28193092000000003</c:v>
                </c:pt>
                <c:pt idx="4839">
                  <c:v>0.28198902000000003</c:v>
                </c:pt>
                <c:pt idx="4840">
                  <c:v>0.28204655000000001</c:v>
                </c:pt>
                <c:pt idx="4841">
                  <c:v>0.28210430000000003</c:v>
                </c:pt>
                <c:pt idx="4842">
                  <c:v>0.2821621700000001</c:v>
                </c:pt>
                <c:pt idx="4843">
                  <c:v>0.28222004000000001</c:v>
                </c:pt>
                <c:pt idx="4844">
                  <c:v>0.28227803000000001</c:v>
                </c:pt>
                <c:pt idx="4845">
                  <c:v>0.28233590000000003</c:v>
                </c:pt>
                <c:pt idx="4846">
                  <c:v>0.2823937700000001</c:v>
                </c:pt>
                <c:pt idx="4847">
                  <c:v>0.28245175</c:v>
                </c:pt>
                <c:pt idx="4848">
                  <c:v>0.28250962000000002</c:v>
                </c:pt>
                <c:pt idx="4849">
                  <c:v>0.28256749000000003</c:v>
                </c:pt>
                <c:pt idx="4850">
                  <c:v>0.2826253700000001</c:v>
                </c:pt>
                <c:pt idx="4851">
                  <c:v>0.28268335</c:v>
                </c:pt>
                <c:pt idx="4852">
                  <c:v>0.28274121999999996</c:v>
                </c:pt>
                <c:pt idx="4853">
                  <c:v>0.28279908999999998</c:v>
                </c:pt>
                <c:pt idx="4854">
                  <c:v>0.2828569600000001</c:v>
                </c:pt>
                <c:pt idx="4855">
                  <c:v>0.28291495000000005</c:v>
                </c:pt>
                <c:pt idx="4856">
                  <c:v>0.28297282000000007</c:v>
                </c:pt>
                <c:pt idx="4857">
                  <c:v>0.28303023000000005</c:v>
                </c:pt>
                <c:pt idx="4858">
                  <c:v>0.28308810000000006</c:v>
                </c:pt>
                <c:pt idx="4859">
                  <c:v>0.28314597000000002</c:v>
                </c:pt>
                <c:pt idx="4860">
                  <c:v>0.28320383999999998</c:v>
                </c:pt>
                <c:pt idx="4861">
                  <c:v>0.28326171</c:v>
                </c:pt>
                <c:pt idx="4862">
                  <c:v>0.28331958000000007</c:v>
                </c:pt>
                <c:pt idx="4863">
                  <c:v>0.28337803000000006</c:v>
                </c:pt>
                <c:pt idx="4864">
                  <c:v>0.28343532000000005</c:v>
                </c:pt>
                <c:pt idx="4865">
                  <c:v>0.28349342</c:v>
                </c:pt>
                <c:pt idx="4866">
                  <c:v>0.28355141</c:v>
                </c:pt>
                <c:pt idx="4867">
                  <c:v>0.28360916000000008</c:v>
                </c:pt>
                <c:pt idx="4868">
                  <c:v>0.28366714999999998</c:v>
                </c:pt>
                <c:pt idx="4869">
                  <c:v>0.28372502000000005</c:v>
                </c:pt>
                <c:pt idx="4870">
                  <c:v>0.28378289000000007</c:v>
                </c:pt>
                <c:pt idx="4871">
                  <c:v>0.28384076000000014</c:v>
                </c:pt>
                <c:pt idx="4872">
                  <c:v>0.2838986300000001</c:v>
                </c:pt>
                <c:pt idx="4873">
                  <c:v>0.28395650000000006</c:v>
                </c:pt>
                <c:pt idx="4874">
                  <c:v>0.28401437000000007</c:v>
                </c:pt>
                <c:pt idx="4875">
                  <c:v>0.28407178000000005</c:v>
                </c:pt>
                <c:pt idx="4876">
                  <c:v>0.28412976000000006</c:v>
                </c:pt>
                <c:pt idx="4877">
                  <c:v>0.28418752000000008</c:v>
                </c:pt>
                <c:pt idx="4878">
                  <c:v>0.28424539000000004</c:v>
                </c:pt>
                <c:pt idx="4879">
                  <c:v>0.28430337000000006</c:v>
                </c:pt>
                <c:pt idx="4880">
                  <c:v>0.28436148000000006</c:v>
                </c:pt>
                <c:pt idx="4881">
                  <c:v>0.28441935000000002</c:v>
                </c:pt>
                <c:pt idx="4882">
                  <c:v>0.28447733000000003</c:v>
                </c:pt>
                <c:pt idx="4883">
                  <c:v>0.28453486000000006</c:v>
                </c:pt>
                <c:pt idx="4884">
                  <c:v>0.28459273000000002</c:v>
                </c:pt>
                <c:pt idx="4885">
                  <c:v>0.28465071000000003</c:v>
                </c:pt>
                <c:pt idx="4886">
                  <c:v>0.2847085800000001</c:v>
                </c:pt>
                <c:pt idx="4887">
                  <c:v>0.28476645</c:v>
                </c:pt>
                <c:pt idx="4888">
                  <c:v>0.28482444000000007</c:v>
                </c:pt>
                <c:pt idx="4889">
                  <c:v>0.28488231000000014</c:v>
                </c:pt>
                <c:pt idx="4890">
                  <c:v>0.28493983000000001</c:v>
                </c:pt>
                <c:pt idx="4891">
                  <c:v>0.28499770000000002</c:v>
                </c:pt>
                <c:pt idx="4892">
                  <c:v>0.28505569000000003</c:v>
                </c:pt>
                <c:pt idx="4893">
                  <c:v>0.28511356000000004</c:v>
                </c:pt>
                <c:pt idx="4894">
                  <c:v>0.28517143</c:v>
                </c:pt>
                <c:pt idx="4895">
                  <c:v>0.28522930000000002</c:v>
                </c:pt>
                <c:pt idx="4896">
                  <c:v>0.28528717000000003</c:v>
                </c:pt>
                <c:pt idx="4897">
                  <c:v>0.28534527000000004</c:v>
                </c:pt>
                <c:pt idx="4898">
                  <c:v>0.28540326000000005</c:v>
                </c:pt>
                <c:pt idx="4899">
                  <c:v>0.28546124</c:v>
                </c:pt>
                <c:pt idx="4900">
                  <c:v>0.28551912000000002</c:v>
                </c:pt>
                <c:pt idx="4901">
                  <c:v>0.28557699000000009</c:v>
                </c:pt>
                <c:pt idx="4902">
                  <c:v>0.28563486000000005</c:v>
                </c:pt>
                <c:pt idx="4903">
                  <c:v>0.28569214999999998</c:v>
                </c:pt>
                <c:pt idx="4904">
                  <c:v>0.28575002000000005</c:v>
                </c:pt>
                <c:pt idx="4905">
                  <c:v>0.28580800000000006</c:v>
                </c:pt>
                <c:pt idx="4906">
                  <c:v>0.28586587000000008</c:v>
                </c:pt>
                <c:pt idx="4907">
                  <c:v>0.28592374000000004</c:v>
                </c:pt>
                <c:pt idx="4908">
                  <c:v>0.28598185000000004</c:v>
                </c:pt>
                <c:pt idx="4909">
                  <c:v>0.2860396</c:v>
                </c:pt>
                <c:pt idx="4910">
                  <c:v>0.28609736000000002</c:v>
                </c:pt>
                <c:pt idx="4911">
                  <c:v>0.28615545999999997</c:v>
                </c:pt>
                <c:pt idx="4912">
                  <c:v>0.2862131</c:v>
                </c:pt>
                <c:pt idx="4913">
                  <c:v>0.2862712</c:v>
                </c:pt>
                <c:pt idx="4914">
                  <c:v>0.28632907000000007</c:v>
                </c:pt>
                <c:pt idx="4915">
                  <c:v>0.28638659000000011</c:v>
                </c:pt>
                <c:pt idx="4916">
                  <c:v>0.2864449300000001</c:v>
                </c:pt>
                <c:pt idx="4917">
                  <c:v>0.28650245000000002</c:v>
                </c:pt>
                <c:pt idx="4918">
                  <c:v>0.28656032000000004</c:v>
                </c:pt>
                <c:pt idx="4919">
                  <c:v>0.2866183000000001</c:v>
                </c:pt>
                <c:pt idx="4920">
                  <c:v>0.28667618000000006</c:v>
                </c:pt>
                <c:pt idx="4921">
                  <c:v>0.28673404999999996</c:v>
                </c:pt>
                <c:pt idx="4922">
                  <c:v>0.28679180000000004</c:v>
                </c:pt>
                <c:pt idx="4923">
                  <c:v>0.2868497900000001</c:v>
                </c:pt>
                <c:pt idx="4924">
                  <c:v>0.28690766000000006</c:v>
                </c:pt>
                <c:pt idx="4925">
                  <c:v>0.28696564000000002</c:v>
                </c:pt>
                <c:pt idx="4926">
                  <c:v>0.28702351000000004</c:v>
                </c:pt>
                <c:pt idx="4927">
                  <c:v>0.2870815000000001</c:v>
                </c:pt>
                <c:pt idx="4928">
                  <c:v>0.28713937</c:v>
                </c:pt>
                <c:pt idx="4929">
                  <c:v>0.28719666000000005</c:v>
                </c:pt>
                <c:pt idx="4930">
                  <c:v>0.28725453000000001</c:v>
                </c:pt>
                <c:pt idx="4931">
                  <c:v>0.28731240000000008</c:v>
                </c:pt>
                <c:pt idx="4932">
                  <c:v>0.28737050000000008</c:v>
                </c:pt>
                <c:pt idx="4933">
                  <c:v>0.28742849000000009</c:v>
                </c:pt>
                <c:pt idx="4934">
                  <c:v>0.28748636000000011</c:v>
                </c:pt>
                <c:pt idx="4935">
                  <c:v>0.28754423000000001</c:v>
                </c:pt>
                <c:pt idx="4936">
                  <c:v>0.28760210000000008</c:v>
                </c:pt>
                <c:pt idx="4937">
                  <c:v>0.28766009000000003</c:v>
                </c:pt>
                <c:pt idx="4938">
                  <c:v>0.28771796000000005</c:v>
                </c:pt>
                <c:pt idx="4939">
                  <c:v>0.28777583000000001</c:v>
                </c:pt>
                <c:pt idx="4940">
                  <c:v>0.28783370000000008</c:v>
                </c:pt>
                <c:pt idx="4941">
                  <c:v>0.28789168000000004</c:v>
                </c:pt>
                <c:pt idx="4942">
                  <c:v>0.28794898000000008</c:v>
                </c:pt>
                <c:pt idx="4943">
                  <c:v>0.28800685000000004</c:v>
                </c:pt>
                <c:pt idx="4944">
                  <c:v>0.28806530000000002</c:v>
                </c:pt>
                <c:pt idx="4945">
                  <c:v>0.28812259000000007</c:v>
                </c:pt>
                <c:pt idx="4946">
                  <c:v>0.28818046000000014</c:v>
                </c:pt>
                <c:pt idx="4947">
                  <c:v>0.28823833000000004</c:v>
                </c:pt>
                <c:pt idx="4948">
                  <c:v>0.28829631</c:v>
                </c:pt>
                <c:pt idx="4949">
                  <c:v>0.28835407000000007</c:v>
                </c:pt>
                <c:pt idx="4950">
                  <c:v>0.28841205000000003</c:v>
                </c:pt>
                <c:pt idx="4951">
                  <c:v>0.28847004000000004</c:v>
                </c:pt>
                <c:pt idx="4952">
                  <c:v>0.28852791000000005</c:v>
                </c:pt>
                <c:pt idx="4953">
                  <c:v>0.28858590000000006</c:v>
                </c:pt>
                <c:pt idx="4954">
                  <c:v>0.28864377000000002</c:v>
                </c:pt>
                <c:pt idx="4955">
                  <c:v>0.28870152000000004</c:v>
                </c:pt>
                <c:pt idx="4956">
                  <c:v>0.28875951</c:v>
                </c:pt>
                <c:pt idx="4957">
                  <c:v>0.28881738000000007</c:v>
                </c:pt>
                <c:pt idx="4958">
                  <c:v>0.28887525000000003</c:v>
                </c:pt>
                <c:pt idx="4959">
                  <c:v>0.28893323999999998</c:v>
                </c:pt>
                <c:pt idx="4960">
                  <c:v>0.28899064000000002</c:v>
                </c:pt>
                <c:pt idx="4961">
                  <c:v>0.28904863000000003</c:v>
                </c:pt>
                <c:pt idx="4962">
                  <c:v>0.28910638000000005</c:v>
                </c:pt>
                <c:pt idx="4963">
                  <c:v>0.28916437000000006</c:v>
                </c:pt>
                <c:pt idx="4964">
                  <c:v>0.28922224000000002</c:v>
                </c:pt>
                <c:pt idx="4965">
                  <c:v>0.28928011000000003</c:v>
                </c:pt>
                <c:pt idx="4966">
                  <c:v>0.28933798000000011</c:v>
                </c:pt>
                <c:pt idx="4967">
                  <c:v>0.28939597000000006</c:v>
                </c:pt>
                <c:pt idx="4968">
                  <c:v>0.28945384000000002</c:v>
                </c:pt>
                <c:pt idx="4969">
                  <c:v>0.28951182000000003</c:v>
                </c:pt>
                <c:pt idx="4970">
                  <c:v>0.2895696900000001</c:v>
                </c:pt>
                <c:pt idx="4971">
                  <c:v>0.28962768000000005</c:v>
                </c:pt>
                <c:pt idx="4972">
                  <c:v>0.28968555000000001</c:v>
                </c:pt>
                <c:pt idx="4973">
                  <c:v>0.28974341999999997</c:v>
                </c:pt>
                <c:pt idx="4974">
                  <c:v>0.2898012900000001</c:v>
                </c:pt>
                <c:pt idx="4975">
                  <c:v>0.28985916000000006</c:v>
                </c:pt>
                <c:pt idx="4976">
                  <c:v>0.28991680000000009</c:v>
                </c:pt>
                <c:pt idx="4977">
                  <c:v>0.28997467000000016</c:v>
                </c:pt>
                <c:pt idx="4978">
                  <c:v>0.29003266000000005</c:v>
                </c:pt>
                <c:pt idx="4979">
                  <c:v>0.29009053000000001</c:v>
                </c:pt>
                <c:pt idx="4980">
                  <c:v>0.29014840000000003</c:v>
                </c:pt>
                <c:pt idx="4981">
                  <c:v>0.2902062700000001</c:v>
                </c:pt>
                <c:pt idx="4982">
                  <c:v>0.29026414</c:v>
                </c:pt>
                <c:pt idx="4983">
                  <c:v>0.29032201000000007</c:v>
                </c:pt>
                <c:pt idx="4984">
                  <c:v>0.29037953000000005</c:v>
                </c:pt>
                <c:pt idx="4985">
                  <c:v>0.29043740000000001</c:v>
                </c:pt>
                <c:pt idx="4986">
                  <c:v>0.29049527000000008</c:v>
                </c:pt>
                <c:pt idx="4987">
                  <c:v>0.29055314000000004</c:v>
                </c:pt>
                <c:pt idx="4988">
                  <c:v>0.29061101</c:v>
                </c:pt>
                <c:pt idx="4989">
                  <c:v>0.29066888000000007</c:v>
                </c:pt>
                <c:pt idx="4990">
                  <c:v>0.29072675000000003</c:v>
                </c:pt>
                <c:pt idx="4991">
                  <c:v>0.2907847400000001</c:v>
                </c:pt>
                <c:pt idx="4992">
                  <c:v>0.29084261000000006</c:v>
                </c:pt>
                <c:pt idx="4993">
                  <c:v>0.29090048000000007</c:v>
                </c:pt>
                <c:pt idx="4994">
                  <c:v>0.29095847000000008</c:v>
                </c:pt>
                <c:pt idx="4995">
                  <c:v>0.2910162200000001</c:v>
                </c:pt>
                <c:pt idx="4996">
                  <c:v>0.29107421000000006</c:v>
                </c:pt>
                <c:pt idx="4997">
                  <c:v>0.29113208000000002</c:v>
                </c:pt>
                <c:pt idx="4998">
                  <c:v>0.29118995000000003</c:v>
                </c:pt>
                <c:pt idx="4999">
                  <c:v>0.29124782000000005</c:v>
                </c:pt>
                <c:pt idx="5000">
                  <c:v>0.29130580000000006</c:v>
                </c:pt>
                <c:pt idx="5001">
                  <c:v>0.29136379000000007</c:v>
                </c:pt>
                <c:pt idx="5002">
                  <c:v>0.29142108000000005</c:v>
                </c:pt>
                <c:pt idx="5003">
                  <c:v>0.29147907000000006</c:v>
                </c:pt>
                <c:pt idx="5004">
                  <c:v>0.29153694000000002</c:v>
                </c:pt>
                <c:pt idx="5005">
                  <c:v>0.29159481000000004</c:v>
                </c:pt>
                <c:pt idx="5006">
                  <c:v>0.29165268000000005</c:v>
                </c:pt>
                <c:pt idx="5007">
                  <c:v>0.29171055000000001</c:v>
                </c:pt>
                <c:pt idx="5008">
                  <c:v>0.29176842000000003</c:v>
                </c:pt>
                <c:pt idx="5009">
                  <c:v>0.29182618000000016</c:v>
                </c:pt>
                <c:pt idx="5010">
                  <c:v>0.29188462000000009</c:v>
                </c:pt>
                <c:pt idx="5011">
                  <c:v>0.29194249000000005</c:v>
                </c:pt>
                <c:pt idx="5012">
                  <c:v>0.29200037000000006</c:v>
                </c:pt>
                <c:pt idx="5013">
                  <c:v>0.29205824000000002</c:v>
                </c:pt>
                <c:pt idx="5014">
                  <c:v>0.29211611000000004</c:v>
                </c:pt>
                <c:pt idx="5015">
                  <c:v>0.29217398000000006</c:v>
                </c:pt>
                <c:pt idx="5016">
                  <c:v>0.29223184999999996</c:v>
                </c:pt>
                <c:pt idx="5017">
                  <c:v>0.2922893700000001</c:v>
                </c:pt>
                <c:pt idx="5018">
                  <c:v>0.29234736000000006</c:v>
                </c:pt>
                <c:pt idx="5019">
                  <c:v>0.29240534000000001</c:v>
                </c:pt>
                <c:pt idx="5020">
                  <c:v>0.29246321000000003</c:v>
                </c:pt>
                <c:pt idx="5021">
                  <c:v>0.2925210800000001</c:v>
                </c:pt>
                <c:pt idx="5022">
                  <c:v>0.29257895000000006</c:v>
                </c:pt>
                <c:pt idx="5023">
                  <c:v>0.29263694000000001</c:v>
                </c:pt>
                <c:pt idx="5024">
                  <c:v>0.29269423</c:v>
                </c:pt>
                <c:pt idx="5025">
                  <c:v>0.29275210000000002</c:v>
                </c:pt>
                <c:pt idx="5026">
                  <c:v>0.29281020000000008</c:v>
                </c:pt>
                <c:pt idx="5027">
                  <c:v>0.29286830000000014</c:v>
                </c:pt>
                <c:pt idx="5028">
                  <c:v>0.29292618000000009</c:v>
                </c:pt>
                <c:pt idx="5029">
                  <c:v>0.29298405000000005</c:v>
                </c:pt>
                <c:pt idx="5030">
                  <c:v>0.29304192000000001</c:v>
                </c:pt>
                <c:pt idx="5031">
                  <c:v>0.29309979000000008</c:v>
                </c:pt>
                <c:pt idx="5032">
                  <c:v>0.29315754000000005</c:v>
                </c:pt>
                <c:pt idx="5033">
                  <c:v>0.29321518000000002</c:v>
                </c:pt>
                <c:pt idx="5034">
                  <c:v>0.29327304999999998</c:v>
                </c:pt>
                <c:pt idx="5035">
                  <c:v>0.29333092000000011</c:v>
                </c:pt>
                <c:pt idx="5036">
                  <c:v>0.29338902000000006</c:v>
                </c:pt>
                <c:pt idx="5037">
                  <c:v>0.29344689000000007</c:v>
                </c:pt>
                <c:pt idx="5038">
                  <c:v>0.29350476000000003</c:v>
                </c:pt>
                <c:pt idx="5039">
                  <c:v>0.2935626300000001</c:v>
                </c:pt>
                <c:pt idx="5040">
                  <c:v>0.29362062000000005</c:v>
                </c:pt>
                <c:pt idx="5041">
                  <c:v>0.29367849000000007</c:v>
                </c:pt>
                <c:pt idx="5042">
                  <c:v>0.29373635999999997</c:v>
                </c:pt>
                <c:pt idx="5043">
                  <c:v>0.29379423000000005</c:v>
                </c:pt>
                <c:pt idx="5044">
                  <c:v>0.29385210000000006</c:v>
                </c:pt>
                <c:pt idx="5045">
                  <c:v>0.29390997000000008</c:v>
                </c:pt>
                <c:pt idx="5046">
                  <c:v>0.29396784000000004</c:v>
                </c:pt>
                <c:pt idx="5047">
                  <c:v>0.29402571000000005</c:v>
                </c:pt>
                <c:pt idx="5048">
                  <c:v>0.29408300000000009</c:v>
                </c:pt>
                <c:pt idx="5049">
                  <c:v>0.2941409900000001</c:v>
                </c:pt>
                <c:pt idx="5050">
                  <c:v>0.29419886000000006</c:v>
                </c:pt>
                <c:pt idx="5051">
                  <c:v>0.29425673000000002</c:v>
                </c:pt>
                <c:pt idx="5052">
                  <c:v>0.29431483000000014</c:v>
                </c:pt>
                <c:pt idx="5053">
                  <c:v>0.29437293000000009</c:v>
                </c:pt>
                <c:pt idx="5054">
                  <c:v>0.2944308000000001</c:v>
                </c:pt>
                <c:pt idx="5055">
                  <c:v>0.29448868000000011</c:v>
                </c:pt>
                <c:pt idx="5056">
                  <c:v>0.29454655000000002</c:v>
                </c:pt>
                <c:pt idx="5057">
                  <c:v>0.29460442000000003</c:v>
                </c:pt>
                <c:pt idx="5058">
                  <c:v>0.2946622900000001</c:v>
                </c:pt>
                <c:pt idx="5059">
                  <c:v>0.29472016000000006</c:v>
                </c:pt>
                <c:pt idx="5060">
                  <c:v>0.29477803000000002</c:v>
                </c:pt>
                <c:pt idx="5061">
                  <c:v>0.29483555</c:v>
                </c:pt>
                <c:pt idx="5062">
                  <c:v>0.29489342000000002</c:v>
                </c:pt>
                <c:pt idx="5063">
                  <c:v>0.29495129000000003</c:v>
                </c:pt>
                <c:pt idx="5064">
                  <c:v>0.29500916000000005</c:v>
                </c:pt>
                <c:pt idx="5065">
                  <c:v>0.29506715</c:v>
                </c:pt>
                <c:pt idx="5066">
                  <c:v>0.29512502000000002</c:v>
                </c:pt>
                <c:pt idx="5067">
                  <c:v>0.29518289000000009</c:v>
                </c:pt>
                <c:pt idx="5068">
                  <c:v>0.29524076000000005</c:v>
                </c:pt>
                <c:pt idx="5069">
                  <c:v>0.29529874</c:v>
                </c:pt>
                <c:pt idx="5070">
                  <c:v>0.29535627000000009</c:v>
                </c:pt>
                <c:pt idx="5071">
                  <c:v>0.2954142500000001</c:v>
                </c:pt>
                <c:pt idx="5072">
                  <c:v>0.29547212000000006</c:v>
                </c:pt>
                <c:pt idx="5073">
                  <c:v>0.29552999000000008</c:v>
                </c:pt>
                <c:pt idx="5074">
                  <c:v>0.29558798000000008</c:v>
                </c:pt>
                <c:pt idx="5075">
                  <c:v>0.29564585000000004</c:v>
                </c:pt>
                <c:pt idx="5076">
                  <c:v>0.29570361000000001</c:v>
                </c:pt>
                <c:pt idx="5077">
                  <c:v>0.29576159000000002</c:v>
                </c:pt>
                <c:pt idx="5078">
                  <c:v>0.29581946000000003</c:v>
                </c:pt>
                <c:pt idx="5079">
                  <c:v>0.29587699000000012</c:v>
                </c:pt>
                <c:pt idx="5080">
                  <c:v>0.29593497000000007</c:v>
                </c:pt>
                <c:pt idx="5081">
                  <c:v>0.29599273000000004</c:v>
                </c:pt>
                <c:pt idx="5082">
                  <c:v>0.29605071000000011</c:v>
                </c:pt>
                <c:pt idx="5083">
                  <c:v>0.29610858000000007</c:v>
                </c:pt>
                <c:pt idx="5084">
                  <c:v>0.29616645000000008</c:v>
                </c:pt>
                <c:pt idx="5085">
                  <c:v>0.2962243200000001</c:v>
                </c:pt>
                <c:pt idx="5086">
                  <c:v>0.29628219000000006</c:v>
                </c:pt>
                <c:pt idx="5087">
                  <c:v>0.29634018000000006</c:v>
                </c:pt>
                <c:pt idx="5088">
                  <c:v>0.29639805000000002</c:v>
                </c:pt>
                <c:pt idx="5089">
                  <c:v>0.29645604000000003</c:v>
                </c:pt>
                <c:pt idx="5090">
                  <c:v>0.29651344000000002</c:v>
                </c:pt>
                <c:pt idx="5091">
                  <c:v>0.29657131000000003</c:v>
                </c:pt>
                <c:pt idx="5092">
                  <c:v>0.29662965000000002</c:v>
                </c:pt>
                <c:pt idx="5093">
                  <c:v>0.29668717000000006</c:v>
                </c:pt>
                <c:pt idx="5094">
                  <c:v>0.29674516000000001</c:v>
                </c:pt>
                <c:pt idx="5095">
                  <c:v>0.29680303000000002</c:v>
                </c:pt>
                <c:pt idx="5096">
                  <c:v>0.29686090000000009</c:v>
                </c:pt>
                <c:pt idx="5097">
                  <c:v>0.29691888000000011</c:v>
                </c:pt>
                <c:pt idx="5098">
                  <c:v>0.29697664000000007</c:v>
                </c:pt>
                <c:pt idx="5099">
                  <c:v>0.29703451000000003</c:v>
                </c:pt>
                <c:pt idx="5100">
                  <c:v>0.2970924900000001</c:v>
                </c:pt>
                <c:pt idx="5101">
                  <c:v>0.29715037000000005</c:v>
                </c:pt>
                <c:pt idx="5102">
                  <c:v>0.29720824000000001</c:v>
                </c:pt>
                <c:pt idx="5103">
                  <c:v>0.29726611000000003</c:v>
                </c:pt>
                <c:pt idx="5104">
                  <c:v>0.29732409000000015</c:v>
                </c:pt>
                <c:pt idx="5105">
                  <c:v>0.29738196000000011</c:v>
                </c:pt>
                <c:pt idx="5106">
                  <c:v>0.29743983000000002</c:v>
                </c:pt>
                <c:pt idx="5107">
                  <c:v>0.29755569000000004</c:v>
                </c:pt>
                <c:pt idx="5108">
                  <c:v>0.29761356000000005</c:v>
                </c:pt>
                <c:pt idx="5109">
                  <c:v>0.29767143000000001</c:v>
                </c:pt>
                <c:pt idx="5110">
                  <c:v>0.29772884000000011</c:v>
                </c:pt>
                <c:pt idx="5111">
                  <c:v>0.29778671000000007</c:v>
                </c:pt>
                <c:pt idx="5112">
                  <c:v>0.29784458000000014</c:v>
                </c:pt>
                <c:pt idx="5113">
                  <c:v>0.2979024500000001</c:v>
                </c:pt>
                <c:pt idx="5114">
                  <c:v>0.29796032000000006</c:v>
                </c:pt>
                <c:pt idx="5115">
                  <c:v>0.29801830000000007</c:v>
                </c:pt>
                <c:pt idx="5116">
                  <c:v>0.29807618000000008</c:v>
                </c:pt>
                <c:pt idx="5117">
                  <c:v>0.29813415999999998</c:v>
                </c:pt>
                <c:pt idx="5118">
                  <c:v>0.29819203</c:v>
                </c:pt>
                <c:pt idx="5119">
                  <c:v>0.29824990000000001</c:v>
                </c:pt>
                <c:pt idx="5120">
                  <c:v>0.29830754000000004</c:v>
                </c:pt>
                <c:pt idx="5121">
                  <c:v>0.29836587000000009</c:v>
                </c:pt>
                <c:pt idx="5122">
                  <c:v>0.29842317000000007</c:v>
                </c:pt>
                <c:pt idx="5123">
                  <c:v>0.29848115000000003</c:v>
                </c:pt>
                <c:pt idx="5124">
                  <c:v>0.29853902000000004</c:v>
                </c:pt>
                <c:pt idx="5125">
                  <c:v>0.29859689000000006</c:v>
                </c:pt>
                <c:pt idx="5126">
                  <c:v>0.29865476000000007</c:v>
                </c:pt>
                <c:pt idx="5127">
                  <c:v>0.29871263000000003</c:v>
                </c:pt>
                <c:pt idx="5128">
                  <c:v>0.29877050000000011</c:v>
                </c:pt>
                <c:pt idx="5129">
                  <c:v>0.29882849000000011</c:v>
                </c:pt>
                <c:pt idx="5130">
                  <c:v>0.29888636000000013</c:v>
                </c:pt>
                <c:pt idx="5131">
                  <c:v>0.29894435000000008</c:v>
                </c:pt>
                <c:pt idx="5132">
                  <c:v>0.2990021000000001</c:v>
                </c:pt>
                <c:pt idx="5133">
                  <c:v>0.29905997000000006</c:v>
                </c:pt>
                <c:pt idx="5134">
                  <c:v>0.29911784000000002</c:v>
                </c:pt>
                <c:pt idx="5135">
                  <c:v>0.29917571000000004</c:v>
                </c:pt>
                <c:pt idx="5136">
                  <c:v>0.29923370000000005</c:v>
                </c:pt>
                <c:pt idx="5137">
                  <c:v>0.29929144999999996</c:v>
                </c:pt>
                <c:pt idx="5138">
                  <c:v>0.29934932000000003</c:v>
                </c:pt>
                <c:pt idx="5139">
                  <c:v>0.2994071900000001</c:v>
                </c:pt>
                <c:pt idx="5140">
                  <c:v>0.29946506000000006</c:v>
                </c:pt>
                <c:pt idx="5141">
                  <c:v>0.29952293000000008</c:v>
                </c:pt>
                <c:pt idx="5142">
                  <c:v>0.29958104000000002</c:v>
                </c:pt>
                <c:pt idx="5143">
                  <c:v>0.29963891000000004</c:v>
                </c:pt>
                <c:pt idx="5144">
                  <c:v>0.29969678000000005</c:v>
                </c:pt>
                <c:pt idx="5145">
                  <c:v>0.29975430000000003</c:v>
                </c:pt>
                <c:pt idx="5146">
                  <c:v>0.29981217000000016</c:v>
                </c:pt>
                <c:pt idx="5147">
                  <c:v>0.29987004000000006</c:v>
                </c:pt>
                <c:pt idx="5148">
                  <c:v>0.29992791000000008</c:v>
                </c:pt>
                <c:pt idx="5149">
                  <c:v>0.29998578000000009</c:v>
                </c:pt>
                <c:pt idx="5150">
                  <c:v>0.30004365</c:v>
                </c:pt>
                <c:pt idx="5151">
                  <c:v>0.30010164</c:v>
                </c:pt>
                <c:pt idx="5152">
                  <c:v>0.30015951000000002</c:v>
                </c:pt>
                <c:pt idx="5153">
                  <c:v>0.30021749000000003</c:v>
                </c:pt>
                <c:pt idx="5154">
                  <c:v>0.3002753700000001</c:v>
                </c:pt>
                <c:pt idx="5155">
                  <c:v>0.30033324</c:v>
                </c:pt>
                <c:pt idx="5156">
                  <c:v>0.30039122000000001</c:v>
                </c:pt>
                <c:pt idx="5157">
                  <c:v>0.30044863000000011</c:v>
                </c:pt>
                <c:pt idx="5158">
                  <c:v>0.30050662000000006</c:v>
                </c:pt>
                <c:pt idx="5159">
                  <c:v>0.30056437000000014</c:v>
                </c:pt>
                <c:pt idx="5160">
                  <c:v>0.3006222400000001</c:v>
                </c:pt>
                <c:pt idx="5161">
                  <c:v>0.3006802300000001</c:v>
                </c:pt>
                <c:pt idx="5162">
                  <c:v>0.30073821000000001</c:v>
                </c:pt>
                <c:pt idx="5163">
                  <c:v>0.30079620000000001</c:v>
                </c:pt>
                <c:pt idx="5164">
                  <c:v>0.30085407000000008</c:v>
                </c:pt>
                <c:pt idx="5165">
                  <c:v>0.3009119400000001</c:v>
                </c:pt>
                <c:pt idx="5166">
                  <c:v>0.30096993000000005</c:v>
                </c:pt>
                <c:pt idx="5167">
                  <c:v>0.30102780000000007</c:v>
                </c:pt>
                <c:pt idx="5168">
                  <c:v>0.30108567000000014</c:v>
                </c:pt>
                <c:pt idx="5169">
                  <c:v>0.30114354000000004</c:v>
                </c:pt>
                <c:pt idx="5170">
                  <c:v>0.30120141</c:v>
                </c:pt>
                <c:pt idx="5171">
                  <c:v>0.30125893000000004</c:v>
                </c:pt>
                <c:pt idx="5172">
                  <c:v>0.30131692000000015</c:v>
                </c:pt>
                <c:pt idx="5173">
                  <c:v>0.30137479000000011</c:v>
                </c:pt>
                <c:pt idx="5174">
                  <c:v>0.30143266000000007</c:v>
                </c:pt>
                <c:pt idx="5175">
                  <c:v>0.30149064000000003</c:v>
                </c:pt>
                <c:pt idx="5176">
                  <c:v>0.3015485100000001</c:v>
                </c:pt>
                <c:pt idx="5177">
                  <c:v>0.30160638000000006</c:v>
                </c:pt>
                <c:pt idx="5178">
                  <c:v>0.30166425000000002</c:v>
                </c:pt>
                <c:pt idx="5179">
                  <c:v>0.30172178000000011</c:v>
                </c:pt>
                <c:pt idx="5180">
                  <c:v>0.30177965000000001</c:v>
                </c:pt>
                <c:pt idx="5181">
                  <c:v>0.30183752000000008</c:v>
                </c:pt>
                <c:pt idx="5182">
                  <c:v>0.3018953900000001</c:v>
                </c:pt>
                <c:pt idx="5183">
                  <c:v>0.30195326000000006</c:v>
                </c:pt>
                <c:pt idx="5184">
                  <c:v>0.30201124000000001</c:v>
                </c:pt>
                <c:pt idx="5185">
                  <c:v>0.30206912000000002</c:v>
                </c:pt>
                <c:pt idx="5186">
                  <c:v>0.3021269900000001</c:v>
                </c:pt>
                <c:pt idx="5187">
                  <c:v>0.30218486000000011</c:v>
                </c:pt>
                <c:pt idx="5188">
                  <c:v>0.30224284000000001</c:v>
                </c:pt>
                <c:pt idx="5189">
                  <c:v>0.30230071000000008</c:v>
                </c:pt>
                <c:pt idx="5190">
                  <c:v>0.30235858000000015</c:v>
                </c:pt>
                <c:pt idx="5191">
                  <c:v>0.30241645000000006</c:v>
                </c:pt>
                <c:pt idx="5192">
                  <c:v>0.30247432000000007</c:v>
                </c:pt>
                <c:pt idx="5193">
                  <c:v>0.30253219000000003</c:v>
                </c:pt>
                <c:pt idx="5194">
                  <c:v>0.3025901800000001</c:v>
                </c:pt>
                <c:pt idx="5195">
                  <c:v>0.30264805</c:v>
                </c:pt>
                <c:pt idx="5196">
                  <c:v>0.30270545999999998</c:v>
                </c:pt>
                <c:pt idx="5197">
                  <c:v>0.30276333</c:v>
                </c:pt>
                <c:pt idx="5198">
                  <c:v>0.30282120000000007</c:v>
                </c:pt>
                <c:pt idx="5199">
                  <c:v>0.30287907000000008</c:v>
                </c:pt>
                <c:pt idx="5200">
                  <c:v>0.30293705000000004</c:v>
                </c:pt>
                <c:pt idx="5201">
                  <c:v>0.30299504000000005</c:v>
                </c:pt>
                <c:pt idx="5202">
                  <c:v>0.30305291000000006</c:v>
                </c:pt>
                <c:pt idx="5203">
                  <c:v>0.30311078000000008</c:v>
                </c:pt>
                <c:pt idx="5204">
                  <c:v>0.30316877000000009</c:v>
                </c:pt>
                <c:pt idx="5205">
                  <c:v>0.3032267500000001</c:v>
                </c:pt>
                <c:pt idx="5206">
                  <c:v>0.30328474000000005</c:v>
                </c:pt>
                <c:pt idx="5207">
                  <c:v>0.30334249000000008</c:v>
                </c:pt>
                <c:pt idx="5208">
                  <c:v>0.30340037000000009</c:v>
                </c:pt>
                <c:pt idx="5209">
                  <c:v>0.3034582400000001</c:v>
                </c:pt>
                <c:pt idx="5210">
                  <c:v>0.30351564000000003</c:v>
                </c:pt>
                <c:pt idx="5211">
                  <c:v>0.30357363000000004</c:v>
                </c:pt>
                <c:pt idx="5212">
                  <c:v>0.30363138000000001</c:v>
                </c:pt>
                <c:pt idx="5213">
                  <c:v>0.30368925000000002</c:v>
                </c:pt>
                <c:pt idx="5214">
                  <c:v>0.30374711999999998</c:v>
                </c:pt>
                <c:pt idx="5215">
                  <c:v>0.3038051100000001</c:v>
                </c:pt>
                <c:pt idx="5216">
                  <c:v>0.30386298000000012</c:v>
                </c:pt>
                <c:pt idx="5217">
                  <c:v>0.30392085000000008</c:v>
                </c:pt>
                <c:pt idx="5218">
                  <c:v>0.30397872000000009</c:v>
                </c:pt>
                <c:pt idx="5219">
                  <c:v>0.30403659000000005</c:v>
                </c:pt>
                <c:pt idx="5220">
                  <c:v>0.30409446000000007</c:v>
                </c:pt>
                <c:pt idx="5221">
                  <c:v>0.30415233000000008</c:v>
                </c:pt>
                <c:pt idx="5222">
                  <c:v>0.30421043000000003</c:v>
                </c:pt>
                <c:pt idx="5223">
                  <c:v>0.3042683000000001</c:v>
                </c:pt>
                <c:pt idx="5224">
                  <c:v>0.30432618000000011</c:v>
                </c:pt>
                <c:pt idx="5225">
                  <c:v>0.30438405000000007</c:v>
                </c:pt>
                <c:pt idx="5226">
                  <c:v>0.30444192000000003</c:v>
                </c:pt>
                <c:pt idx="5227">
                  <c:v>0.3044997900000001</c:v>
                </c:pt>
                <c:pt idx="5228">
                  <c:v>0.30455766000000006</c:v>
                </c:pt>
                <c:pt idx="5229">
                  <c:v>0.30461564000000002</c:v>
                </c:pt>
                <c:pt idx="5230">
                  <c:v>0.30467305</c:v>
                </c:pt>
                <c:pt idx="5231">
                  <c:v>0.30473103999999995</c:v>
                </c:pt>
                <c:pt idx="5232">
                  <c:v>0.30478891000000008</c:v>
                </c:pt>
                <c:pt idx="5233">
                  <c:v>0.3048466600000001</c:v>
                </c:pt>
                <c:pt idx="5234">
                  <c:v>0.30490465000000005</c:v>
                </c:pt>
                <c:pt idx="5235">
                  <c:v>0.30496252000000007</c:v>
                </c:pt>
                <c:pt idx="5236">
                  <c:v>0.30502039000000009</c:v>
                </c:pt>
                <c:pt idx="5237">
                  <c:v>0.3050782600000001</c:v>
                </c:pt>
                <c:pt idx="5238">
                  <c:v>0.30513636000000005</c:v>
                </c:pt>
                <c:pt idx="5239">
                  <c:v>0.30519423000000001</c:v>
                </c:pt>
                <c:pt idx="5240">
                  <c:v>0.30525210000000008</c:v>
                </c:pt>
                <c:pt idx="5241">
                  <c:v>0.30530997000000015</c:v>
                </c:pt>
                <c:pt idx="5242">
                  <c:v>0.3053679600000001</c:v>
                </c:pt>
                <c:pt idx="5243">
                  <c:v>0.30542525000000004</c:v>
                </c:pt>
                <c:pt idx="5244">
                  <c:v>0.30548312000000005</c:v>
                </c:pt>
                <c:pt idx="5245">
                  <c:v>0.30554111</c:v>
                </c:pt>
                <c:pt idx="5246">
                  <c:v>0.30559898000000008</c:v>
                </c:pt>
                <c:pt idx="5247">
                  <c:v>0.30565708000000008</c:v>
                </c:pt>
                <c:pt idx="5248">
                  <c:v>0.3057149500000001</c:v>
                </c:pt>
                <c:pt idx="5249">
                  <c:v>0.30577282000000006</c:v>
                </c:pt>
                <c:pt idx="5250">
                  <c:v>0.30583080000000007</c:v>
                </c:pt>
                <c:pt idx="5251">
                  <c:v>0.30588868000000013</c:v>
                </c:pt>
                <c:pt idx="5252">
                  <c:v>0.30594655000000004</c:v>
                </c:pt>
                <c:pt idx="5253">
                  <c:v>0.30600395000000002</c:v>
                </c:pt>
                <c:pt idx="5254">
                  <c:v>0.30606240000000007</c:v>
                </c:pt>
                <c:pt idx="5255">
                  <c:v>0.30612027000000014</c:v>
                </c:pt>
                <c:pt idx="5256">
                  <c:v>0.30617768000000006</c:v>
                </c:pt>
                <c:pt idx="5257">
                  <c:v>0.30623578000000001</c:v>
                </c:pt>
                <c:pt idx="5258">
                  <c:v>0.30629377000000002</c:v>
                </c:pt>
                <c:pt idx="5259">
                  <c:v>0.30635164000000004</c:v>
                </c:pt>
                <c:pt idx="5260">
                  <c:v>0.30640951000000005</c:v>
                </c:pt>
                <c:pt idx="5261">
                  <c:v>0.30646692000000009</c:v>
                </c:pt>
                <c:pt idx="5262">
                  <c:v>0.30652479000000016</c:v>
                </c:pt>
                <c:pt idx="5263">
                  <c:v>0.30658266000000012</c:v>
                </c:pt>
                <c:pt idx="5264">
                  <c:v>0.30664076000000007</c:v>
                </c:pt>
                <c:pt idx="5265">
                  <c:v>0.30669863000000008</c:v>
                </c:pt>
                <c:pt idx="5266">
                  <c:v>0.30675662000000004</c:v>
                </c:pt>
                <c:pt idx="5267">
                  <c:v>0.30681449000000011</c:v>
                </c:pt>
                <c:pt idx="5268">
                  <c:v>0.30687212000000014</c:v>
                </c:pt>
                <c:pt idx="5269">
                  <c:v>0.30693034000000002</c:v>
                </c:pt>
                <c:pt idx="5270">
                  <c:v>0.30698810000000015</c:v>
                </c:pt>
                <c:pt idx="5271">
                  <c:v>0.30704562000000002</c:v>
                </c:pt>
                <c:pt idx="5272">
                  <c:v>0.30716182000000003</c:v>
                </c:pt>
                <c:pt idx="5273">
                  <c:v>0.3072196900000001</c:v>
                </c:pt>
                <c:pt idx="5274">
                  <c:v>0.30727756000000006</c:v>
                </c:pt>
                <c:pt idx="5275">
                  <c:v>0.30733543000000002</c:v>
                </c:pt>
                <c:pt idx="5276">
                  <c:v>0.30739330000000004</c:v>
                </c:pt>
                <c:pt idx="5277">
                  <c:v>0.3074511800000001</c:v>
                </c:pt>
                <c:pt idx="5278">
                  <c:v>0.30750916000000006</c:v>
                </c:pt>
                <c:pt idx="5279">
                  <c:v>0.3075664500000001</c:v>
                </c:pt>
                <c:pt idx="5280">
                  <c:v>0.30762421000000006</c:v>
                </c:pt>
                <c:pt idx="5281">
                  <c:v>0.30768219000000008</c:v>
                </c:pt>
                <c:pt idx="5282">
                  <c:v>0.30774018000000003</c:v>
                </c:pt>
                <c:pt idx="5283">
                  <c:v>0.30779805000000005</c:v>
                </c:pt>
                <c:pt idx="5284">
                  <c:v>0.30785592000000006</c:v>
                </c:pt>
                <c:pt idx="5285">
                  <c:v>0.30791379000000008</c:v>
                </c:pt>
                <c:pt idx="5286">
                  <c:v>0.30797166000000004</c:v>
                </c:pt>
                <c:pt idx="5287">
                  <c:v>0.3080297600000001</c:v>
                </c:pt>
                <c:pt idx="5288">
                  <c:v>0.30808763000000006</c:v>
                </c:pt>
                <c:pt idx="5289">
                  <c:v>0.30814550000000002</c:v>
                </c:pt>
                <c:pt idx="5290">
                  <c:v>0.30820337000000003</c:v>
                </c:pt>
                <c:pt idx="5291">
                  <c:v>0.30826135999999998</c:v>
                </c:pt>
                <c:pt idx="5292">
                  <c:v>0.30831865000000014</c:v>
                </c:pt>
                <c:pt idx="5293">
                  <c:v>0.30837652000000015</c:v>
                </c:pt>
                <c:pt idx="5294">
                  <c:v>0.30843451000000005</c:v>
                </c:pt>
                <c:pt idx="5295">
                  <c:v>0.30849249000000006</c:v>
                </c:pt>
                <c:pt idx="5296">
                  <c:v>0.30855048000000007</c:v>
                </c:pt>
                <c:pt idx="5297">
                  <c:v>0.30860835000000003</c:v>
                </c:pt>
                <c:pt idx="5298">
                  <c:v>0.3086662200000001</c:v>
                </c:pt>
                <c:pt idx="5299">
                  <c:v>0.30872409000000006</c:v>
                </c:pt>
                <c:pt idx="5300">
                  <c:v>0.30878196000000008</c:v>
                </c:pt>
                <c:pt idx="5301">
                  <c:v>0.30883983000000004</c:v>
                </c:pt>
                <c:pt idx="5302">
                  <c:v>0.30889770000000005</c:v>
                </c:pt>
                <c:pt idx="5303">
                  <c:v>0.30895569000000006</c:v>
                </c:pt>
                <c:pt idx="5304">
                  <c:v>0.30901356000000008</c:v>
                </c:pt>
                <c:pt idx="5305">
                  <c:v>0.30907143000000004</c:v>
                </c:pt>
                <c:pt idx="5306">
                  <c:v>0.30912895000000007</c:v>
                </c:pt>
                <c:pt idx="5307">
                  <c:v>0.30918682000000008</c:v>
                </c:pt>
                <c:pt idx="5308">
                  <c:v>0.3092446900000001</c:v>
                </c:pt>
                <c:pt idx="5309">
                  <c:v>0.30930256000000012</c:v>
                </c:pt>
                <c:pt idx="5310">
                  <c:v>0.30936043000000008</c:v>
                </c:pt>
                <c:pt idx="5311">
                  <c:v>0.30941830000000009</c:v>
                </c:pt>
                <c:pt idx="5312">
                  <c:v>0.30947618000000016</c:v>
                </c:pt>
                <c:pt idx="5313">
                  <c:v>0.3095343900000001</c:v>
                </c:pt>
                <c:pt idx="5314">
                  <c:v>0.30959203000000002</c:v>
                </c:pt>
                <c:pt idx="5315">
                  <c:v>0.30965025000000002</c:v>
                </c:pt>
                <c:pt idx="5316">
                  <c:v>0.3097077700000001</c:v>
                </c:pt>
                <c:pt idx="5317">
                  <c:v>0.30976587000000005</c:v>
                </c:pt>
                <c:pt idx="5318">
                  <c:v>0.30982363000000007</c:v>
                </c:pt>
                <c:pt idx="5319">
                  <c:v>0.30988162000000008</c:v>
                </c:pt>
                <c:pt idx="5320">
                  <c:v>0.30993949000000004</c:v>
                </c:pt>
                <c:pt idx="5321">
                  <c:v>0.30999736000000006</c:v>
                </c:pt>
                <c:pt idx="5322">
                  <c:v>0.31005476000000004</c:v>
                </c:pt>
                <c:pt idx="5323">
                  <c:v>0.31011263000000006</c:v>
                </c:pt>
                <c:pt idx="5324">
                  <c:v>0.31017050000000007</c:v>
                </c:pt>
                <c:pt idx="5325">
                  <c:v>0.31022837000000009</c:v>
                </c:pt>
                <c:pt idx="5326">
                  <c:v>0.3102862400000001</c:v>
                </c:pt>
                <c:pt idx="5327">
                  <c:v>0.31034412000000006</c:v>
                </c:pt>
                <c:pt idx="5328">
                  <c:v>0.31040210000000007</c:v>
                </c:pt>
                <c:pt idx="5329">
                  <c:v>0.31046009000000008</c:v>
                </c:pt>
                <c:pt idx="5330">
                  <c:v>0.31051807000000009</c:v>
                </c:pt>
                <c:pt idx="5331">
                  <c:v>0.3105760600000001</c:v>
                </c:pt>
                <c:pt idx="5332">
                  <c:v>0.31063393</c:v>
                </c:pt>
                <c:pt idx="5333">
                  <c:v>0.31069180000000002</c:v>
                </c:pt>
                <c:pt idx="5334">
                  <c:v>0.31074967000000003</c:v>
                </c:pt>
                <c:pt idx="5335">
                  <c:v>0.3108075400000001</c:v>
                </c:pt>
                <c:pt idx="5336">
                  <c:v>0.31086495000000008</c:v>
                </c:pt>
                <c:pt idx="5337">
                  <c:v>0.31092282000000016</c:v>
                </c:pt>
                <c:pt idx="5338">
                  <c:v>0.31098092000000016</c:v>
                </c:pt>
                <c:pt idx="5339">
                  <c:v>0.31103879000000006</c:v>
                </c:pt>
                <c:pt idx="5340">
                  <c:v>0.31109666000000008</c:v>
                </c:pt>
                <c:pt idx="5341">
                  <c:v>0.31115465000000003</c:v>
                </c:pt>
                <c:pt idx="5342">
                  <c:v>0.3112125200000001</c:v>
                </c:pt>
                <c:pt idx="5343">
                  <c:v>0.31127039000000006</c:v>
                </c:pt>
                <c:pt idx="5344">
                  <c:v>0.31132826000000013</c:v>
                </c:pt>
                <c:pt idx="5345">
                  <c:v>0.31138613000000009</c:v>
                </c:pt>
                <c:pt idx="5346">
                  <c:v>0.31144400000000005</c:v>
                </c:pt>
                <c:pt idx="5347">
                  <c:v>0.31150187000000007</c:v>
                </c:pt>
                <c:pt idx="5348">
                  <c:v>0.31155986000000008</c:v>
                </c:pt>
                <c:pt idx="5349">
                  <c:v>0.31161773000000004</c:v>
                </c:pt>
                <c:pt idx="5350">
                  <c:v>0.31167513000000002</c:v>
                </c:pt>
                <c:pt idx="5351">
                  <c:v>0.31173300000000004</c:v>
                </c:pt>
                <c:pt idx="5352">
                  <c:v>0.31179087000000005</c:v>
                </c:pt>
                <c:pt idx="5353">
                  <c:v>0.31184874000000007</c:v>
                </c:pt>
                <c:pt idx="5354">
                  <c:v>0.31190662000000008</c:v>
                </c:pt>
                <c:pt idx="5355">
                  <c:v>0.31196460000000009</c:v>
                </c:pt>
                <c:pt idx="5356">
                  <c:v>0.31202247000000011</c:v>
                </c:pt>
                <c:pt idx="5357">
                  <c:v>0.31208034000000007</c:v>
                </c:pt>
                <c:pt idx="5358">
                  <c:v>0.31213821000000008</c:v>
                </c:pt>
                <c:pt idx="5359">
                  <c:v>0.31219620000000003</c:v>
                </c:pt>
                <c:pt idx="5360">
                  <c:v>0.31225407000000011</c:v>
                </c:pt>
                <c:pt idx="5361">
                  <c:v>0.31231205000000006</c:v>
                </c:pt>
                <c:pt idx="5362">
                  <c:v>0.31236993000000007</c:v>
                </c:pt>
                <c:pt idx="5363">
                  <c:v>0.31242780000000009</c:v>
                </c:pt>
                <c:pt idx="5364">
                  <c:v>0.31248532000000007</c:v>
                </c:pt>
                <c:pt idx="5365">
                  <c:v>0.31254319000000008</c:v>
                </c:pt>
                <c:pt idx="5366">
                  <c:v>0.31260118000000003</c:v>
                </c:pt>
                <c:pt idx="5367">
                  <c:v>0.31265905000000005</c:v>
                </c:pt>
                <c:pt idx="5368">
                  <c:v>0.31271692000000006</c:v>
                </c:pt>
                <c:pt idx="5369">
                  <c:v>0.31277479000000008</c:v>
                </c:pt>
                <c:pt idx="5370">
                  <c:v>0.31283266000000004</c:v>
                </c:pt>
                <c:pt idx="5371">
                  <c:v>0.31289053000000006</c:v>
                </c:pt>
                <c:pt idx="5372">
                  <c:v>0.31294851000000007</c:v>
                </c:pt>
                <c:pt idx="5373">
                  <c:v>0.31300615000000004</c:v>
                </c:pt>
                <c:pt idx="5374">
                  <c:v>0.3130641400000001</c:v>
                </c:pt>
                <c:pt idx="5375">
                  <c:v>0.31312201000000006</c:v>
                </c:pt>
                <c:pt idx="5376">
                  <c:v>0.31318011000000007</c:v>
                </c:pt>
                <c:pt idx="5377">
                  <c:v>0.31323798000000008</c:v>
                </c:pt>
                <c:pt idx="5378">
                  <c:v>0.31329585000000004</c:v>
                </c:pt>
                <c:pt idx="5379">
                  <c:v>0.31335372000000006</c:v>
                </c:pt>
                <c:pt idx="5380">
                  <c:v>0.31341159000000007</c:v>
                </c:pt>
                <c:pt idx="5381">
                  <c:v>0.31346900000000005</c:v>
                </c:pt>
                <c:pt idx="5382">
                  <c:v>0.31352699000000012</c:v>
                </c:pt>
                <c:pt idx="5383">
                  <c:v>0.31358486000000013</c:v>
                </c:pt>
                <c:pt idx="5384">
                  <c:v>0.31364273000000004</c:v>
                </c:pt>
                <c:pt idx="5385">
                  <c:v>0.31370060000000005</c:v>
                </c:pt>
                <c:pt idx="5386">
                  <c:v>0.31375858000000006</c:v>
                </c:pt>
                <c:pt idx="5387">
                  <c:v>0.31381645000000008</c:v>
                </c:pt>
                <c:pt idx="5388">
                  <c:v>0.3138743200000001</c:v>
                </c:pt>
                <c:pt idx="5389">
                  <c:v>0.31393219000000006</c:v>
                </c:pt>
                <c:pt idx="5390">
                  <c:v>0.31399006000000007</c:v>
                </c:pt>
                <c:pt idx="5391">
                  <c:v>0.31404793000000003</c:v>
                </c:pt>
                <c:pt idx="5392">
                  <c:v>0.3141058000000001</c:v>
                </c:pt>
                <c:pt idx="5393">
                  <c:v>0.31416379000000005</c:v>
                </c:pt>
                <c:pt idx="5394">
                  <c:v>0.31422166000000007</c:v>
                </c:pt>
                <c:pt idx="5395">
                  <c:v>0.31427953000000003</c:v>
                </c:pt>
                <c:pt idx="5396">
                  <c:v>0.31433752000000004</c:v>
                </c:pt>
                <c:pt idx="5397">
                  <c:v>0.31439539000000005</c:v>
                </c:pt>
                <c:pt idx="5398">
                  <c:v>0.31445291000000009</c:v>
                </c:pt>
                <c:pt idx="5399">
                  <c:v>0.31451078000000016</c:v>
                </c:pt>
                <c:pt idx="5400">
                  <c:v>0.31456865000000006</c:v>
                </c:pt>
                <c:pt idx="5401">
                  <c:v>0.31462652000000008</c:v>
                </c:pt>
                <c:pt idx="5402">
                  <c:v>0.31468439000000009</c:v>
                </c:pt>
                <c:pt idx="5403">
                  <c:v>0.31474226000000005</c:v>
                </c:pt>
                <c:pt idx="5404">
                  <c:v>0.31480013000000007</c:v>
                </c:pt>
                <c:pt idx="5405">
                  <c:v>0.31485800000000014</c:v>
                </c:pt>
                <c:pt idx="5406">
                  <c:v>0.31491611000000014</c:v>
                </c:pt>
                <c:pt idx="5407">
                  <c:v>0.31497398000000015</c:v>
                </c:pt>
                <c:pt idx="5408">
                  <c:v>0.31503196000000006</c:v>
                </c:pt>
                <c:pt idx="5409">
                  <c:v>0.31508983000000007</c:v>
                </c:pt>
                <c:pt idx="5410">
                  <c:v>0.31514770000000003</c:v>
                </c:pt>
                <c:pt idx="5411">
                  <c:v>0.3152055700000001</c:v>
                </c:pt>
                <c:pt idx="5412">
                  <c:v>0.31526287000000008</c:v>
                </c:pt>
                <c:pt idx="5413">
                  <c:v>0.31532085000000015</c:v>
                </c:pt>
                <c:pt idx="5414">
                  <c:v>0.31537872000000011</c:v>
                </c:pt>
                <c:pt idx="5415">
                  <c:v>0.31543648000000007</c:v>
                </c:pt>
                <c:pt idx="5416">
                  <c:v>0.31549435000000003</c:v>
                </c:pt>
                <c:pt idx="5417">
                  <c:v>0.31561032000000006</c:v>
                </c:pt>
                <c:pt idx="5418">
                  <c:v>0.31566819000000007</c:v>
                </c:pt>
                <c:pt idx="5419">
                  <c:v>0.31572606000000003</c:v>
                </c:pt>
                <c:pt idx="5420">
                  <c:v>0.3157839300000001</c:v>
                </c:pt>
                <c:pt idx="5421">
                  <c:v>0.31584180000000006</c:v>
                </c:pt>
                <c:pt idx="5422">
                  <c:v>0.31589967000000008</c:v>
                </c:pt>
                <c:pt idx="5423">
                  <c:v>0.31595754000000004</c:v>
                </c:pt>
                <c:pt idx="5424">
                  <c:v>0.31601541000000005</c:v>
                </c:pt>
                <c:pt idx="5425">
                  <c:v>0.31607328000000007</c:v>
                </c:pt>
                <c:pt idx="5426">
                  <c:v>0.31613115000000003</c:v>
                </c:pt>
                <c:pt idx="5427">
                  <c:v>0.3161890200000001</c:v>
                </c:pt>
                <c:pt idx="5428">
                  <c:v>0.31624701</c:v>
                </c:pt>
                <c:pt idx="5429">
                  <c:v>0.31630488000000012</c:v>
                </c:pt>
                <c:pt idx="5430">
                  <c:v>0.31636275000000014</c:v>
                </c:pt>
                <c:pt idx="5431">
                  <c:v>0.31642062000000015</c:v>
                </c:pt>
                <c:pt idx="5432">
                  <c:v>0.31647826000000012</c:v>
                </c:pt>
                <c:pt idx="5433">
                  <c:v>0.31653613000000008</c:v>
                </c:pt>
                <c:pt idx="5434">
                  <c:v>0.31676784000000002</c:v>
                </c:pt>
                <c:pt idx="5435">
                  <c:v>0.31682571000000009</c:v>
                </c:pt>
                <c:pt idx="5436">
                  <c:v>0.31688370000000016</c:v>
                </c:pt>
                <c:pt idx="5437">
                  <c:v>0.31694122000000002</c:v>
                </c:pt>
                <c:pt idx="5438">
                  <c:v>0.31699921000000003</c:v>
                </c:pt>
                <c:pt idx="5439">
                  <c:v>0.31705696000000011</c:v>
                </c:pt>
                <c:pt idx="5440">
                  <c:v>0.31711495000000006</c:v>
                </c:pt>
                <c:pt idx="5441">
                  <c:v>0.31717282000000008</c:v>
                </c:pt>
                <c:pt idx="5442">
                  <c:v>0.31723069000000004</c:v>
                </c:pt>
                <c:pt idx="5443">
                  <c:v>0.31728844000000006</c:v>
                </c:pt>
                <c:pt idx="5444">
                  <c:v>0.31734655000000006</c:v>
                </c:pt>
                <c:pt idx="5445">
                  <c:v>0.31740453000000007</c:v>
                </c:pt>
                <c:pt idx="5446">
                  <c:v>0.31746217000000015</c:v>
                </c:pt>
                <c:pt idx="5447">
                  <c:v>0.31752016000000011</c:v>
                </c:pt>
                <c:pt idx="5448">
                  <c:v>0.31757803000000007</c:v>
                </c:pt>
                <c:pt idx="5449">
                  <c:v>0.31763601000000002</c:v>
                </c:pt>
                <c:pt idx="5450">
                  <c:v>0.31769388000000004</c:v>
                </c:pt>
                <c:pt idx="5451">
                  <c:v>0.31775129000000002</c:v>
                </c:pt>
                <c:pt idx="5452">
                  <c:v>0.31780916000000003</c:v>
                </c:pt>
                <c:pt idx="5453">
                  <c:v>0.3178671500000001</c:v>
                </c:pt>
                <c:pt idx="5454">
                  <c:v>0.31792502000000006</c:v>
                </c:pt>
                <c:pt idx="5455">
                  <c:v>0.31798289000000013</c:v>
                </c:pt>
                <c:pt idx="5456">
                  <c:v>0.31804087000000009</c:v>
                </c:pt>
                <c:pt idx="5457">
                  <c:v>0.3180987400000001</c:v>
                </c:pt>
                <c:pt idx="5458">
                  <c:v>0.31815662000000006</c:v>
                </c:pt>
                <c:pt idx="5459">
                  <c:v>0.31821449000000007</c:v>
                </c:pt>
                <c:pt idx="5460">
                  <c:v>0.31827247000000009</c:v>
                </c:pt>
                <c:pt idx="5461">
                  <c:v>0.3183303400000001</c:v>
                </c:pt>
                <c:pt idx="5462">
                  <c:v>0.31838821000000012</c:v>
                </c:pt>
                <c:pt idx="5463">
                  <c:v>0.31844608000000008</c:v>
                </c:pt>
                <c:pt idx="5464">
                  <c:v>0.31850395000000004</c:v>
                </c:pt>
                <c:pt idx="5465">
                  <c:v>0.3185619400000001</c:v>
                </c:pt>
                <c:pt idx="5466">
                  <c:v>0.31861981000000006</c:v>
                </c:pt>
                <c:pt idx="5467">
                  <c:v>0.31867768000000007</c:v>
                </c:pt>
                <c:pt idx="5468">
                  <c:v>0.31873554999999998</c:v>
                </c:pt>
                <c:pt idx="5469">
                  <c:v>0.31879296000000007</c:v>
                </c:pt>
                <c:pt idx="5470">
                  <c:v>0.31885083000000009</c:v>
                </c:pt>
                <c:pt idx="5471">
                  <c:v>0.31890870000000016</c:v>
                </c:pt>
                <c:pt idx="5472">
                  <c:v>0.31896657000000012</c:v>
                </c:pt>
                <c:pt idx="5473">
                  <c:v>0.31902455000000007</c:v>
                </c:pt>
                <c:pt idx="5474">
                  <c:v>0.31908243000000008</c:v>
                </c:pt>
                <c:pt idx="5475">
                  <c:v>0.3191403000000001</c:v>
                </c:pt>
                <c:pt idx="5476">
                  <c:v>0.31919817000000006</c:v>
                </c:pt>
                <c:pt idx="5477">
                  <c:v>0.31925604000000002</c:v>
                </c:pt>
                <c:pt idx="5478">
                  <c:v>0.31931402000000009</c:v>
                </c:pt>
                <c:pt idx="5479">
                  <c:v>0.31937189000000016</c:v>
                </c:pt>
                <c:pt idx="5480">
                  <c:v>0.31942976000000012</c:v>
                </c:pt>
                <c:pt idx="5481">
                  <c:v>0.31948763000000008</c:v>
                </c:pt>
                <c:pt idx="5482">
                  <c:v>0.31954516000000005</c:v>
                </c:pt>
                <c:pt idx="5483">
                  <c:v>0.31960314000000001</c:v>
                </c:pt>
                <c:pt idx="5484">
                  <c:v>0.31966101000000002</c:v>
                </c:pt>
                <c:pt idx="5485">
                  <c:v>0.31971877000000015</c:v>
                </c:pt>
                <c:pt idx="5486">
                  <c:v>0.31977675000000005</c:v>
                </c:pt>
                <c:pt idx="5487">
                  <c:v>0.31983451000000007</c:v>
                </c:pt>
                <c:pt idx="5488">
                  <c:v>0.31989249000000008</c:v>
                </c:pt>
                <c:pt idx="5489">
                  <c:v>0.31995037000000009</c:v>
                </c:pt>
                <c:pt idx="5490">
                  <c:v>0.32000835000000005</c:v>
                </c:pt>
                <c:pt idx="5491">
                  <c:v>0.32006622000000007</c:v>
                </c:pt>
                <c:pt idx="5492">
                  <c:v>0.32012409000000008</c:v>
                </c:pt>
                <c:pt idx="5493">
                  <c:v>0.32203405000000002</c:v>
                </c:pt>
                <c:pt idx="5494">
                  <c:v>0.32209145</c:v>
                </c:pt>
                <c:pt idx="5495">
                  <c:v>0.32214944000000001</c:v>
                </c:pt>
                <c:pt idx="5496">
                  <c:v>0.32220719000000003</c:v>
                </c:pt>
                <c:pt idx="5497">
                  <c:v>0.32226506000000005</c:v>
                </c:pt>
                <c:pt idx="5498">
                  <c:v>0.32232305000000006</c:v>
                </c:pt>
                <c:pt idx="5499">
                  <c:v>0.32238080000000013</c:v>
                </c:pt>
                <c:pt idx="5500">
                  <c:v>0.32243902000000002</c:v>
                </c:pt>
                <c:pt idx="5501">
                  <c:v>0.32249689000000009</c:v>
                </c:pt>
                <c:pt idx="5502">
                  <c:v>0.32255476000000011</c:v>
                </c:pt>
                <c:pt idx="5503">
                  <c:v>0.32261263000000007</c:v>
                </c:pt>
                <c:pt idx="5504">
                  <c:v>0.32267050000000014</c:v>
                </c:pt>
                <c:pt idx="5505">
                  <c:v>0.32272849000000009</c:v>
                </c:pt>
                <c:pt idx="5506">
                  <c:v>0.32278636000000011</c:v>
                </c:pt>
                <c:pt idx="5507">
                  <c:v>0.32284423000000007</c:v>
                </c:pt>
                <c:pt idx="5508">
                  <c:v>0.32290210000000014</c:v>
                </c:pt>
                <c:pt idx="5509">
                  <c:v>0.32295939000000007</c:v>
                </c:pt>
                <c:pt idx="5510">
                  <c:v>0.32301749000000007</c:v>
                </c:pt>
                <c:pt idx="5511">
                  <c:v>0.32307537000000008</c:v>
                </c:pt>
                <c:pt idx="5512">
                  <c:v>0.32319122</c:v>
                </c:pt>
                <c:pt idx="5513">
                  <c:v>0.32324909000000002</c:v>
                </c:pt>
                <c:pt idx="5514">
                  <c:v>0.32330696000000009</c:v>
                </c:pt>
                <c:pt idx="5515">
                  <c:v>0.32336483000000016</c:v>
                </c:pt>
                <c:pt idx="5516">
                  <c:v>0.32342270000000012</c:v>
                </c:pt>
                <c:pt idx="5517">
                  <c:v>0.32348080000000012</c:v>
                </c:pt>
                <c:pt idx="5518">
                  <c:v>0.32353868000000008</c:v>
                </c:pt>
                <c:pt idx="5519">
                  <c:v>0.32359655000000004</c:v>
                </c:pt>
                <c:pt idx="5520">
                  <c:v>0.32365384000000008</c:v>
                </c:pt>
                <c:pt idx="5521">
                  <c:v>0.32376958000000006</c:v>
                </c:pt>
                <c:pt idx="5522">
                  <c:v>0.32382745000000007</c:v>
                </c:pt>
                <c:pt idx="5523">
                  <c:v>0.32388532000000009</c:v>
                </c:pt>
                <c:pt idx="5524">
                  <c:v>0.32394354000000003</c:v>
                </c:pt>
                <c:pt idx="5525">
                  <c:v>0.3240015200000001</c:v>
                </c:pt>
                <c:pt idx="5526">
                  <c:v>0.32405939000000006</c:v>
                </c:pt>
                <c:pt idx="5527">
                  <c:v>0.32411726000000007</c:v>
                </c:pt>
                <c:pt idx="5528">
                  <c:v>0.32417513000000003</c:v>
                </c:pt>
                <c:pt idx="5529">
                  <c:v>0.3242330000000001</c:v>
                </c:pt>
                <c:pt idx="5530">
                  <c:v>0.32429087000000006</c:v>
                </c:pt>
                <c:pt idx="5531">
                  <c:v>0.32434828000000016</c:v>
                </c:pt>
                <c:pt idx="5532">
                  <c:v>0.32440627000000011</c:v>
                </c:pt>
                <c:pt idx="5533">
                  <c:v>0.32446425000000007</c:v>
                </c:pt>
                <c:pt idx="5534">
                  <c:v>0.32452224000000007</c:v>
                </c:pt>
                <c:pt idx="5535">
                  <c:v>0.32458011000000009</c:v>
                </c:pt>
                <c:pt idx="5536">
                  <c:v>0.3246381000000001</c:v>
                </c:pt>
                <c:pt idx="5537">
                  <c:v>0.32469597000000006</c:v>
                </c:pt>
                <c:pt idx="5538">
                  <c:v>0.32475384000000002</c:v>
                </c:pt>
                <c:pt idx="5539">
                  <c:v>0.32481171000000009</c:v>
                </c:pt>
                <c:pt idx="5540">
                  <c:v>0.32486923000000006</c:v>
                </c:pt>
                <c:pt idx="5541">
                  <c:v>0.32492710000000008</c:v>
                </c:pt>
                <c:pt idx="5542">
                  <c:v>0.32498497000000015</c:v>
                </c:pt>
                <c:pt idx="5543">
                  <c:v>0.3250429600000001</c:v>
                </c:pt>
                <c:pt idx="5544">
                  <c:v>0.32510083000000006</c:v>
                </c:pt>
                <c:pt idx="5545">
                  <c:v>0.32515870000000008</c:v>
                </c:pt>
                <c:pt idx="5546">
                  <c:v>0.32521657000000009</c:v>
                </c:pt>
                <c:pt idx="5547">
                  <c:v>0.32527444000000005</c:v>
                </c:pt>
                <c:pt idx="5548">
                  <c:v>0.32533231000000007</c:v>
                </c:pt>
                <c:pt idx="5549">
                  <c:v>0.32539018000000008</c:v>
                </c:pt>
                <c:pt idx="5550">
                  <c:v>0.32544828000000009</c:v>
                </c:pt>
                <c:pt idx="5551">
                  <c:v>0.32550615000000011</c:v>
                </c:pt>
                <c:pt idx="5552">
                  <c:v>0.32556356000000003</c:v>
                </c:pt>
                <c:pt idx="5553">
                  <c:v>0.3256214300000001</c:v>
                </c:pt>
                <c:pt idx="5554">
                  <c:v>0.32567930000000006</c:v>
                </c:pt>
                <c:pt idx="5555">
                  <c:v>0.32573717000000002</c:v>
                </c:pt>
                <c:pt idx="5556">
                  <c:v>0.32579503999999998</c:v>
                </c:pt>
                <c:pt idx="5557">
                  <c:v>0.32585291000000011</c:v>
                </c:pt>
                <c:pt idx="5558">
                  <c:v>0.32591078000000012</c:v>
                </c:pt>
                <c:pt idx="5559">
                  <c:v>0.32596900000000006</c:v>
                </c:pt>
                <c:pt idx="5560">
                  <c:v>0.32602687000000014</c:v>
                </c:pt>
                <c:pt idx="5561">
                  <c:v>0.32608486000000009</c:v>
                </c:pt>
                <c:pt idx="5562">
                  <c:v>0.32614215000000002</c:v>
                </c:pt>
                <c:pt idx="5563">
                  <c:v>0.32620013000000003</c:v>
                </c:pt>
                <c:pt idx="5564">
                  <c:v>0.3262580000000001</c:v>
                </c:pt>
                <c:pt idx="5565">
                  <c:v>0.32631587000000012</c:v>
                </c:pt>
                <c:pt idx="5566">
                  <c:v>0.32637363000000014</c:v>
                </c:pt>
                <c:pt idx="5567">
                  <c:v>0.32643185000000002</c:v>
                </c:pt>
                <c:pt idx="5568">
                  <c:v>0.32648972000000009</c:v>
                </c:pt>
                <c:pt idx="5569">
                  <c:v>0.32654759000000005</c:v>
                </c:pt>
                <c:pt idx="5570">
                  <c:v>0.32660546000000007</c:v>
                </c:pt>
                <c:pt idx="5571">
                  <c:v>0.32666333000000003</c:v>
                </c:pt>
                <c:pt idx="5572">
                  <c:v>0.3267212000000001</c:v>
                </c:pt>
                <c:pt idx="5573">
                  <c:v>0.32677907000000006</c:v>
                </c:pt>
                <c:pt idx="5574">
                  <c:v>0.32683705000000002</c:v>
                </c:pt>
                <c:pt idx="5575">
                  <c:v>0.32689504000000008</c:v>
                </c:pt>
                <c:pt idx="5576">
                  <c:v>0.32695233000000007</c:v>
                </c:pt>
                <c:pt idx="5577">
                  <c:v>0.32701032000000008</c:v>
                </c:pt>
                <c:pt idx="5578">
                  <c:v>0.32706819000000009</c:v>
                </c:pt>
                <c:pt idx="5579">
                  <c:v>0.32712641000000009</c:v>
                </c:pt>
                <c:pt idx="5580">
                  <c:v>0.32718428000000016</c:v>
                </c:pt>
                <c:pt idx="5581">
                  <c:v>0.32724215000000001</c:v>
                </c:pt>
                <c:pt idx="5582">
                  <c:v>0.32730013000000008</c:v>
                </c:pt>
                <c:pt idx="5583">
                  <c:v>0.32735766000000011</c:v>
                </c:pt>
                <c:pt idx="5584">
                  <c:v>0.32741553000000007</c:v>
                </c:pt>
                <c:pt idx="5585">
                  <c:v>0.32747351000000008</c:v>
                </c:pt>
                <c:pt idx="5586">
                  <c:v>0.32753138000000004</c:v>
                </c:pt>
                <c:pt idx="5587">
                  <c:v>0.32758925000000005</c:v>
                </c:pt>
                <c:pt idx="5588">
                  <c:v>0.32764712000000001</c:v>
                </c:pt>
                <c:pt idx="5589">
                  <c:v>0.32770511000000002</c:v>
                </c:pt>
                <c:pt idx="5590">
                  <c:v>0.32776252000000006</c:v>
                </c:pt>
                <c:pt idx="5591">
                  <c:v>0.32782039000000013</c:v>
                </c:pt>
                <c:pt idx="5592">
                  <c:v>0.32793659000000008</c:v>
                </c:pt>
                <c:pt idx="5593">
                  <c:v>0.32799458000000009</c:v>
                </c:pt>
                <c:pt idx="5594">
                  <c:v>0.32805187000000008</c:v>
                </c:pt>
                <c:pt idx="5595">
                  <c:v>0.32810974000000004</c:v>
                </c:pt>
                <c:pt idx="5596">
                  <c:v>0.32816761000000005</c:v>
                </c:pt>
                <c:pt idx="5597">
                  <c:v>0.32822548000000007</c:v>
                </c:pt>
                <c:pt idx="5598">
                  <c:v>0.32828358000000007</c:v>
                </c:pt>
                <c:pt idx="5599">
                  <c:v>0.32834145000000003</c:v>
                </c:pt>
                <c:pt idx="5600">
                  <c:v>0.3283994400000001</c:v>
                </c:pt>
                <c:pt idx="5601">
                  <c:v>0.32845731000000006</c:v>
                </c:pt>
                <c:pt idx="5602">
                  <c:v>0.32851518000000007</c:v>
                </c:pt>
                <c:pt idx="5603">
                  <c:v>0.32857305000000003</c:v>
                </c:pt>
                <c:pt idx="5604">
                  <c:v>0.3286309200000001</c:v>
                </c:pt>
                <c:pt idx="5605">
                  <c:v>0.32868879000000012</c:v>
                </c:pt>
                <c:pt idx="5606">
                  <c:v>0.32874678000000007</c:v>
                </c:pt>
                <c:pt idx="5607">
                  <c:v>0.32880465000000009</c:v>
                </c:pt>
                <c:pt idx="5608">
                  <c:v>0.32886252000000016</c:v>
                </c:pt>
                <c:pt idx="5609">
                  <c:v>0.32892039000000012</c:v>
                </c:pt>
                <c:pt idx="5610">
                  <c:v>0.32897826000000013</c:v>
                </c:pt>
                <c:pt idx="5611">
                  <c:v>0.32903567000000006</c:v>
                </c:pt>
                <c:pt idx="5612">
                  <c:v>0.32909365000000002</c:v>
                </c:pt>
                <c:pt idx="5613">
                  <c:v>0.32915152000000003</c:v>
                </c:pt>
                <c:pt idx="5614">
                  <c:v>0.3292093900000001</c:v>
                </c:pt>
                <c:pt idx="5615">
                  <c:v>0.32926738000000005</c:v>
                </c:pt>
                <c:pt idx="5616">
                  <c:v>0.32932537000000012</c:v>
                </c:pt>
                <c:pt idx="5617">
                  <c:v>0.32938277000000021</c:v>
                </c:pt>
                <c:pt idx="5618">
                  <c:v>0.32944076000000011</c:v>
                </c:pt>
                <c:pt idx="5619">
                  <c:v>0.32949863000000007</c:v>
                </c:pt>
                <c:pt idx="5620">
                  <c:v>0.32955650000000009</c:v>
                </c:pt>
                <c:pt idx="5621">
                  <c:v>0.32961449000000009</c:v>
                </c:pt>
                <c:pt idx="5622">
                  <c:v>0.32967236000000011</c:v>
                </c:pt>
                <c:pt idx="5623">
                  <c:v>0.32973023000000001</c:v>
                </c:pt>
                <c:pt idx="5624">
                  <c:v>0.32978810000000008</c:v>
                </c:pt>
                <c:pt idx="5625">
                  <c:v>0.32984597000000015</c:v>
                </c:pt>
                <c:pt idx="5626">
                  <c:v>0.32990384000000006</c:v>
                </c:pt>
                <c:pt idx="5627">
                  <c:v>0.32996171000000007</c:v>
                </c:pt>
                <c:pt idx="5628">
                  <c:v>0.33001969000000009</c:v>
                </c:pt>
                <c:pt idx="5629">
                  <c:v>0.3300775600000001</c:v>
                </c:pt>
                <c:pt idx="5630">
                  <c:v>0.33013555</c:v>
                </c:pt>
                <c:pt idx="5631">
                  <c:v>0.33019342000000002</c:v>
                </c:pt>
                <c:pt idx="5632">
                  <c:v>0.33025129000000003</c:v>
                </c:pt>
                <c:pt idx="5633">
                  <c:v>0.3303091600000001</c:v>
                </c:pt>
                <c:pt idx="5634">
                  <c:v>0.33036703000000006</c:v>
                </c:pt>
                <c:pt idx="5635">
                  <c:v>0.33042490000000013</c:v>
                </c:pt>
                <c:pt idx="5636">
                  <c:v>0.33048277000000015</c:v>
                </c:pt>
                <c:pt idx="5637">
                  <c:v>0.33054064000000005</c:v>
                </c:pt>
                <c:pt idx="5638">
                  <c:v>0.33059851000000007</c:v>
                </c:pt>
                <c:pt idx="5639">
                  <c:v>0.33065650000000008</c:v>
                </c:pt>
                <c:pt idx="5640">
                  <c:v>0.33071437000000009</c:v>
                </c:pt>
                <c:pt idx="5641">
                  <c:v>0.33077224000000005</c:v>
                </c:pt>
                <c:pt idx="5642">
                  <c:v>0.33083011000000007</c:v>
                </c:pt>
                <c:pt idx="5643">
                  <c:v>0.33088740000000011</c:v>
                </c:pt>
                <c:pt idx="5644">
                  <c:v>0.33094527000000007</c:v>
                </c:pt>
                <c:pt idx="5645">
                  <c:v>0.33100314000000003</c:v>
                </c:pt>
                <c:pt idx="5646">
                  <c:v>0.33106124000000003</c:v>
                </c:pt>
                <c:pt idx="5647">
                  <c:v>0.3311191200000001</c:v>
                </c:pt>
                <c:pt idx="5648">
                  <c:v>0.33117699000000012</c:v>
                </c:pt>
                <c:pt idx="5649">
                  <c:v>0.33123486000000008</c:v>
                </c:pt>
                <c:pt idx="5650">
                  <c:v>0.3312926100000001</c:v>
                </c:pt>
                <c:pt idx="5651">
                  <c:v>0.33135083000000015</c:v>
                </c:pt>
                <c:pt idx="5652">
                  <c:v>0.33140870000000011</c:v>
                </c:pt>
                <c:pt idx="5653">
                  <c:v>0.33146657000000013</c:v>
                </c:pt>
                <c:pt idx="5654">
                  <c:v>0.33152444000000009</c:v>
                </c:pt>
                <c:pt idx="5655">
                  <c:v>0.33158243000000009</c:v>
                </c:pt>
                <c:pt idx="5656">
                  <c:v>0.33163972000000008</c:v>
                </c:pt>
                <c:pt idx="5657">
                  <c:v>0.3316975900000001</c:v>
                </c:pt>
                <c:pt idx="5658">
                  <c:v>0.33175557000000006</c:v>
                </c:pt>
                <c:pt idx="5659">
                  <c:v>0.33181356000000012</c:v>
                </c:pt>
                <c:pt idx="5660">
                  <c:v>0.33187143000000008</c:v>
                </c:pt>
                <c:pt idx="5661">
                  <c:v>0.33192930000000009</c:v>
                </c:pt>
                <c:pt idx="5662">
                  <c:v>0.33198717000000011</c:v>
                </c:pt>
                <c:pt idx="5663">
                  <c:v>0.33204504000000001</c:v>
                </c:pt>
                <c:pt idx="5664">
                  <c:v>0.33210291000000008</c:v>
                </c:pt>
                <c:pt idx="5665">
                  <c:v>0.33216078000000016</c:v>
                </c:pt>
                <c:pt idx="5666">
                  <c:v>0.33221877000000011</c:v>
                </c:pt>
                <c:pt idx="5667">
                  <c:v>0.33227664000000007</c:v>
                </c:pt>
                <c:pt idx="5668">
                  <c:v>0.3323341600000001</c:v>
                </c:pt>
                <c:pt idx="5669">
                  <c:v>0.33239203000000006</c:v>
                </c:pt>
                <c:pt idx="5670">
                  <c:v>0.33244990000000008</c:v>
                </c:pt>
                <c:pt idx="5671">
                  <c:v>0.33250777000000009</c:v>
                </c:pt>
                <c:pt idx="5672">
                  <c:v>0.33256564000000005</c:v>
                </c:pt>
                <c:pt idx="5673">
                  <c:v>0.33262363000000006</c:v>
                </c:pt>
                <c:pt idx="5674">
                  <c:v>0.33268150000000007</c:v>
                </c:pt>
                <c:pt idx="5675">
                  <c:v>0.33273937000000003</c:v>
                </c:pt>
                <c:pt idx="5676">
                  <c:v>0.33279724000000005</c:v>
                </c:pt>
                <c:pt idx="5677">
                  <c:v>0.33285523000000006</c:v>
                </c:pt>
                <c:pt idx="5678">
                  <c:v>0.33291310000000007</c:v>
                </c:pt>
                <c:pt idx="5679">
                  <c:v>0.33297108000000009</c:v>
                </c:pt>
                <c:pt idx="5680">
                  <c:v>0.33302895000000016</c:v>
                </c:pt>
                <c:pt idx="5681">
                  <c:v>0.33308682000000012</c:v>
                </c:pt>
                <c:pt idx="5682">
                  <c:v>0.33314481000000007</c:v>
                </c:pt>
                <c:pt idx="5683">
                  <c:v>0.33320268000000008</c:v>
                </c:pt>
                <c:pt idx="5684">
                  <c:v>0.3332605500000001</c:v>
                </c:pt>
                <c:pt idx="5685">
                  <c:v>0.33331796000000014</c:v>
                </c:pt>
                <c:pt idx="5686">
                  <c:v>0.33337618000000013</c:v>
                </c:pt>
                <c:pt idx="5687">
                  <c:v>0.33343416000000003</c:v>
                </c:pt>
                <c:pt idx="5688">
                  <c:v>0.33349203000000011</c:v>
                </c:pt>
                <c:pt idx="5689">
                  <c:v>0.33354932000000004</c:v>
                </c:pt>
                <c:pt idx="5690">
                  <c:v>0.3336073100000001</c:v>
                </c:pt>
                <c:pt idx="5691">
                  <c:v>0.33366518000000006</c:v>
                </c:pt>
                <c:pt idx="5692">
                  <c:v>0.33372305000000002</c:v>
                </c:pt>
                <c:pt idx="5693">
                  <c:v>0.33378092000000009</c:v>
                </c:pt>
                <c:pt idx="5694">
                  <c:v>0.33383914000000003</c:v>
                </c:pt>
                <c:pt idx="5695">
                  <c:v>0.33389701000000011</c:v>
                </c:pt>
                <c:pt idx="5696">
                  <c:v>0.33395442000000009</c:v>
                </c:pt>
                <c:pt idx="5697">
                  <c:v>0.33401229000000016</c:v>
                </c:pt>
                <c:pt idx="5698">
                  <c:v>0.33407039000000016</c:v>
                </c:pt>
                <c:pt idx="5699">
                  <c:v>0.33412826000000012</c:v>
                </c:pt>
                <c:pt idx="5700">
                  <c:v>0.33418613000000014</c:v>
                </c:pt>
                <c:pt idx="5701">
                  <c:v>0.33424412000000003</c:v>
                </c:pt>
                <c:pt idx="5702">
                  <c:v>0.33430199000000016</c:v>
                </c:pt>
                <c:pt idx="5703">
                  <c:v>0.33435962000000008</c:v>
                </c:pt>
                <c:pt idx="5704">
                  <c:v>0.33441738000000015</c:v>
                </c:pt>
                <c:pt idx="5705">
                  <c:v>0.33447537000000016</c:v>
                </c:pt>
                <c:pt idx="5706">
                  <c:v>0.33453324000000001</c:v>
                </c:pt>
                <c:pt idx="5707">
                  <c:v>0.33459111000000002</c:v>
                </c:pt>
                <c:pt idx="5708">
                  <c:v>0.3346489800000001</c:v>
                </c:pt>
                <c:pt idx="5709">
                  <c:v>0.33470685000000006</c:v>
                </c:pt>
                <c:pt idx="5710">
                  <c:v>0.33476495000000006</c:v>
                </c:pt>
                <c:pt idx="5711">
                  <c:v>0.33482282000000013</c:v>
                </c:pt>
                <c:pt idx="5712">
                  <c:v>0.33488069000000015</c:v>
                </c:pt>
                <c:pt idx="5713">
                  <c:v>0.33493856000000011</c:v>
                </c:pt>
                <c:pt idx="5714">
                  <c:v>0.33499655000000006</c:v>
                </c:pt>
                <c:pt idx="5715">
                  <c:v>0.33505442000000007</c:v>
                </c:pt>
                <c:pt idx="5716">
                  <c:v>0.33511240000000009</c:v>
                </c:pt>
                <c:pt idx="5717">
                  <c:v>0.33516993000000006</c:v>
                </c:pt>
                <c:pt idx="5718">
                  <c:v>0.33522780000000008</c:v>
                </c:pt>
                <c:pt idx="5719">
                  <c:v>0.33528578000000009</c:v>
                </c:pt>
                <c:pt idx="5720">
                  <c:v>0.3353436500000001</c:v>
                </c:pt>
                <c:pt idx="5721">
                  <c:v>0.33540152000000006</c:v>
                </c:pt>
                <c:pt idx="5722">
                  <c:v>0.33545951000000007</c:v>
                </c:pt>
                <c:pt idx="5723">
                  <c:v>0.33551738000000009</c:v>
                </c:pt>
                <c:pt idx="5724">
                  <c:v>0.3355752500000001</c:v>
                </c:pt>
                <c:pt idx="5725">
                  <c:v>0.33563312000000001</c:v>
                </c:pt>
                <c:pt idx="5726">
                  <c:v>0.3356905300000001</c:v>
                </c:pt>
                <c:pt idx="5727">
                  <c:v>0.33574840000000006</c:v>
                </c:pt>
                <c:pt idx="5728">
                  <c:v>0.33580638000000013</c:v>
                </c:pt>
                <c:pt idx="5729">
                  <c:v>0.33586437000000013</c:v>
                </c:pt>
                <c:pt idx="5730">
                  <c:v>0.33592224000000009</c:v>
                </c:pt>
                <c:pt idx="5731">
                  <c:v>0.33598023000000016</c:v>
                </c:pt>
                <c:pt idx="5732">
                  <c:v>0.33603821000000006</c:v>
                </c:pt>
                <c:pt idx="5733">
                  <c:v>0.33609620000000007</c:v>
                </c:pt>
                <c:pt idx="5734">
                  <c:v>0.33615407000000014</c:v>
                </c:pt>
                <c:pt idx="5735">
                  <c:v>0.33621136000000007</c:v>
                </c:pt>
                <c:pt idx="5736">
                  <c:v>0.33626935000000002</c:v>
                </c:pt>
                <c:pt idx="5737">
                  <c:v>0.33632722000000009</c:v>
                </c:pt>
                <c:pt idx="5738">
                  <c:v>0.33638520000000011</c:v>
                </c:pt>
                <c:pt idx="5739">
                  <c:v>0.33644307000000007</c:v>
                </c:pt>
                <c:pt idx="5740">
                  <c:v>0.33650094000000014</c:v>
                </c:pt>
                <c:pt idx="5741">
                  <c:v>0.33655881000000015</c:v>
                </c:pt>
                <c:pt idx="5742">
                  <c:v>0.33661668000000011</c:v>
                </c:pt>
                <c:pt idx="5743">
                  <c:v>0.33667455000000007</c:v>
                </c:pt>
                <c:pt idx="5744">
                  <c:v>0.33673243000000008</c:v>
                </c:pt>
                <c:pt idx="5745">
                  <c:v>0.33679041000000004</c:v>
                </c:pt>
                <c:pt idx="5746">
                  <c:v>0.33684828000000011</c:v>
                </c:pt>
                <c:pt idx="5747">
                  <c:v>0.33690615000000007</c:v>
                </c:pt>
                <c:pt idx="5748">
                  <c:v>0.33696414000000008</c:v>
                </c:pt>
                <c:pt idx="5749">
                  <c:v>0.33702155000000006</c:v>
                </c:pt>
                <c:pt idx="5750">
                  <c:v>0.33707942000000007</c:v>
                </c:pt>
                <c:pt idx="5751">
                  <c:v>0.33713740000000003</c:v>
                </c:pt>
                <c:pt idx="5752">
                  <c:v>0.3371952700000001</c:v>
                </c:pt>
                <c:pt idx="5753">
                  <c:v>0.33725326000000005</c:v>
                </c:pt>
                <c:pt idx="5754">
                  <c:v>0.33731113000000007</c:v>
                </c:pt>
                <c:pt idx="5755">
                  <c:v>0.33736900000000014</c:v>
                </c:pt>
                <c:pt idx="5756">
                  <c:v>0.33742687000000021</c:v>
                </c:pt>
                <c:pt idx="5757">
                  <c:v>0.33748474000000012</c:v>
                </c:pt>
                <c:pt idx="5758">
                  <c:v>0.33754261000000008</c:v>
                </c:pt>
                <c:pt idx="5759">
                  <c:v>0.33760060000000008</c:v>
                </c:pt>
                <c:pt idx="5760">
                  <c:v>0.33765858000000015</c:v>
                </c:pt>
                <c:pt idx="5761">
                  <c:v>0.33771587000000008</c:v>
                </c:pt>
                <c:pt idx="5762">
                  <c:v>0.3377737400000001</c:v>
                </c:pt>
                <c:pt idx="5763">
                  <c:v>0.33783173000000005</c:v>
                </c:pt>
                <c:pt idx="5764">
                  <c:v>0.33788960000000012</c:v>
                </c:pt>
                <c:pt idx="5765">
                  <c:v>0.33794747000000014</c:v>
                </c:pt>
                <c:pt idx="5766">
                  <c:v>0.3380053400000001</c:v>
                </c:pt>
                <c:pt idx="5767">
                  <c:v>0.33806321000000006</c:v>
                </c:pt>
                <c:pt idx="5768">
                  <c:v>0.33812108000000007</c:v>
                </c:pt>
                <c:pt idx="5769">
                  <c:v>0.33817884000000009</c:v>
                </c:pt>
                <c:pt idx="5770">
                  <c:v>0.3382368200000001</c:v>
                </c:pt>
                <c:pt idx="5771">
                  <c:v>0.33829481000000006</c:v>
                </c:pt>
                <c:pt idx="5772">
                  <c:v>0.33835291000000012</c:v>
                </c:pt>
                <c:pt idx="5773">
                  <c:v>0.33841032000000015</c:v>
                </c:pt>
                <c:pt idx="5774">
                  <c:v>0.33846819000000011</c:v>
                </c:pt>
                <c:pt idx="5775">
                  <c:v>0.33852606000000013</c:v>
                </c:pt>
                <c:pt idx="5776">
                  <c:v>0.33858416000000013</c:v>
                </c:pt>
                <c:pt idx="5777">
                  <c:v>0.3386419200000001</c:v>
                </c:pt>
                <c:pt idx="5778">
                  <c:v>0.33869990000000005</c:v>
                </c:pt>
                <c:pt idx="5779">
                  <c:v>0.33875789000000006</c:v>
                </c:pt>
                <c:pt idx="5780">
                  <c:v>0.33881576000000013</c:v>
                </c:pt>
                <c:pt idx="5781">
                  <c:v>0.33887328000000011</c:v>
                </c:pt>
                <c:pt idx="5782">
                  <c:v>0.33893115000000001</c:v>
                </c:pt>
                <c:pt idx="5783">
                  <c:v>0.33898914000000008</c:v>
                </c:pt>
                <c:pt idx="5784">
                  <c:v>0.33904701000000004</c:v>
                </c:pt>
                <c:pt idx="5785">
                  <c:v>0.33910488000000011</c:v>
                </c:pt>
                <c:pt idx="5786">
                  <c:v>0.33916275000000007</c:v>
                </c:pt>
                <c:pt idx="5787">
                  <c:v>0.33922062000000008</c:v>
                </c:pt>
                <c:pt idx="5788">
                  <c:v>0.33927849000000015</c:v>
                </c:pt>
                <c:pt idx="5789">
                  <c:v>0.33933636000000011</c:v>
                </c:pt>
                <c:pt idx="5790">
                  <c:v>0.33939435000000007</c:v>
                </c:pt>
                <c:pt idx="5791">
                  <c:v>0.33945210000000009</c:v>
                </c:pt>
                <c:pt idx="5792">
                  <c:v>0.33950986000000011</c:v>
                </c:pt>
                <c:pt idx="5793">
                  <c:v>0.33956773000000007</c:v>
                </c:pt>
                <c:pt idx="5794">
                  <c:v>0.33962560000000014</c:v>
                </c:pt>
                <c:pt idx="5795">
                  <c:v>0.3396835800000001</c:v>
                </c:pt>
                <c:pt idx="5796">
                  <c:v>0.33974145</c:v>
                </c:pt>
                <c:pt idx="5797">
                  <c:v>0.33979932000000002</c:v>
                </c:pt>
                <c:pt idx="5798">
                  <c:v>0.33985719000000009</c:v>
                </c:pt>
                <c:pt idx="5799">
                  <c:v>0.3399150600000001</c:v>
                </c:pt>
                <c:pt idx="5800">
                  <c:v>0.33997317000000016</c:v>
                </c:pt>
                <c:pt idx="5801">
                  <c:v>0.34003114999999995</c:v>
                </c:pt>
                <c:pt idx="5802">
                  <c:v>0.34008856000000004</c:v>
                </c:pt>
                <c:pt idx="5803">
                  <c:v>0.34014643</c:v>
                </c:pt>
                <c:pt idx="5804">
                  <c:v>0.34020430000000002</c:v>
                </c:pt>
                <c:pt idx="5805">
                  <c:v>0.34026217000000003</c:v>
                </c:pt>
                <c:pt idx="5806">
                  <c:v>0.3403200400000001</c:v>
                </c:pt>
                <c:pt idx="5807">
                  <c:v>0.3403782600000001</c:v>
                </c:pt>
                <c:pt idx="5808">
                  <c:v>0.34043613</c:v>
                </c:pt>
                <c:pt idx="5809">
                  <c:v>0.34049400000000002</c:v>
                </c:pt>
                <c:pt idx="5810">
                  <c:v>0.34055187000000003</c:v>
                </c:pt>
                <c:pt idx="5811">
                  <c:v>0.34060986000000004</c:v>
                </c:pt>
                <c:pt idx="5812">
                  <c:v>0.34066714999999997</c:v>
                </c:pt>
                <c:pt idx="5813">
                  <c:v>0.34072502000000005</c:v>
                </c:pt>
                <c:pt idx="5814">
                  <c:v>0.340783</c:v>
                </c:pt>
                <c:pt idx="5815">
                  <c:v>0.34084087000000007</c:v>
                </c:pt>
                <c:pt idx="5816">
                  <c:v>0.34089886000000014</c:v>
                </c:pt>
                <c:pt idx="5817">
                  <c:v>0.34095696000000003</c:v>
                </c:pt>
                <c:pt idx="5818">
                  <c:v>0.3410148300000001</c:v>
                </c:pt>
                <c:pt idx="5819">
                  <c:v>0.34107236000000007</c:v>
                </c:pt>
                <c:pt idx="5820">
                  <c:v>0.34113046000000002</c:v>
                </c:pt>
                <c:pt idx="5821">
                  <c:v>0.34118833000000004</c:v>
                </c:pt>
                <c:pt idx="5822">
                  <c:v>0.34124631</c:v>
                </c:pt>
                <c:pt idx="5823">
                  <c:v>0.34130418000000007</c:v>
                </c:pt>
                <c:pt idx="5824">
                  <c:v>0.34136205000000003</c:v>
                </c:pt>
                <c:pt idx="5825">
                  <c:v>0.34141946000000006</c:v>
                </c:pt>
                <c:pt idx="5826">
                  <c:v>0.34147733000000002</c:v>
                </c:pt>
                <c:pt idx="5827">
                  <c:v>0.34153519999999998</c:v>
                </c:pt>
                <c:pt idx="5828">
                  <c:v>0.34159330000000004</c:v>
                </c:pt>
                <c:pt idx="5829">
                  <c:v>0.34165118</c:v>
                </c:pt>
                <c:pt idx="5830">
                  <c:v>0.34170904999999996</c:v>
                </c:pt>
                <c:pt idx="5831">
                  <c:v>0.34176692000000003</c:v>
                </c:pt>
                <c:pt idx="5832">
                  <c:v>0.34182479000000016</c:v>
                </c:pt>
                <c:pt idx="5833">
                  <c:v>0.34188266000000012</c:v>
                </c:pt>
                <c:pt idx="5834">
                  <c:v>0.34194064000000002</c:v>
                </c:pt>
                <c:pt idx="5835">
                  <c:v>0.3419981700000001</c:v>
                </c:pt>
                <c:pt idx="5836">
                  <c:v>0.34205615</c:v>
                </c:pt>
                <c:pt idx="5837">
                  <c:v>0.34211402000000002</c:v>
                </c:pt>
                <c:pt idx="5838">
                  <c:v>0.34217201000000008</c:v>
                </c:pt>
                <c:pt idx="5839">
                  <c:v>0.3422298800000001</c:v>
                </c:pt>
                <c:pt idx="5840">
                  <c:v>0.34228775</c:v>
                </c:pt>
                <c:pt idx="5841">
                  <c:v>0.34234562000000002</c:v>
                </c:pt>
                <c:pt idx="5842">
                  <c:v>0.34240361000000002</c:v>
                </c:pt>
                <c:pt idx="5843">
                  <c:v>0.34246148000000004</c:v>
                </c:pt>
                <c:pt idx="5844">
                  <c:v>0.34251935</c:v>
                </c:pt>
                <c:pt idx="5845">
                  <c:v>0.34257722000000002</c:v>
                </c:pt>
                <c:pt idx="5846">
                  <c:v>0.34263508999999998</c:v>
                </c:pt>
                <c:pt idx="5847">
                  <c:v>0.34269296000000005</c:v>
                </c:pt>
                <c:pt idx="5848">
                  <c:v>0.34275083000000001</c:v>
                </c:pt>
                <c:pt idx="5849">
                  <c:v>0.34280847000000009</c:v>
                </c:pt>
                <c:pt idx="5850">
                  <c:v>0.3428663400000001</c:v>
                </c:pt>
                <c:pt idx="5851">
                  <c:v>0.34292421000000006</c:v>
                </c:pt>
                <c:pt idx="5852">
                  <c:v>0.34298219000000008</c:v>
                </c:pt>
                <c:pt idx="5853">
                  <c:v>0.34304005999999998</c:v>
                </c:pt>
                <c:pt idx="5854">
                  <c:v>0.34309793</c:v>
                </c:pt>
                <c:pt idx="5855">
                  <c:v>0.34315592</c:v>
                </c:pt>
                <c:pt idx="5856">
                  <c:v>0.34321402000000001</c:v>
                </c:pt>
                <c:pt idx="5857">
                  <c:v>0.34327143000000004</c:v>
                </c:pt>
                <c:pt idx="5858">
                  <c:v>0.34332930000000006</c:v>
                </c:pt>
                <c:pt idx="5859">
                  <c:v>0.34338729000000007</c:v>
                </c:pt>
                <c:pt idx="5860">
                  <c:v>0.34344503999999998</c:v>
                </c:pt>
                <c:pt idx="5861">
                  <c:v>0.34350291000000011</c:v>
                </c:pt>
                <c:pt idx="5862">
                  <c:v>0.34356078000000007</c:v>
                </c:pt>
                <c:pt idx="5863">
                  <c:v>0.34361877000000007</c:v>
                </c:pt>
                <c:pt idx="5864">
                  <c:v>0.34367675000000003</c:v>
                </c:pt>
                <c:pt idx="5865">
                  <c:v>0.34373462000000005</c:v>
                </c:pt>
                <c:pt idx="5866">
                  <c:v>0.34379249000000001</c:v>
                </c:pt>
                <c:pt idx="5867">
                  <c:v>0.34385037000000007</c:v>
                </c:pt>
                <c:pt idx="5868">
                  <c:v>0.34390824000000003</c:v>
                </c:pt>
                <c:pt idx="5869">
                  <c:v>0.3439662200000001</c:v>
                </c:pt>
                <c:pt idx="5870">
                  <c:v>0.34402409000000006</c:v>
                </c:pt>
                <c:pt idx="5871">
                  <c:v>0.34408162000000003</c:v>
                </c:pt>
                <c:pt idx="5872">
                  <c:v>0.34413949000000005</c:v>
                </c:pt>
                <c:pt idx="5873">
                  <c:v>0.34419747000000001</c:v>
                </c:pt>
                <c:pt idx="5874">
                  <c:v>0.34425533999999997</c:v>
                </c:pt>
                <c:pt idx="5875">
                  <c:v>0.34431321000000004</c:v>
                </c:pt>
                <c:pt idx="5876">
                  <c:v>0.34437108000000005</c:v>
                </c:pt>
                <c:pt idx="5877">
                  <c:v>0.34442895000000007</c:v>
                </c:pt>
                <c:pt idx="5878">
                  <c:v>0.34448682000000014</c:v>
                </c:pt>
                <c:pt idx="5879">
                  <c:v>0.34454481000000003</c:v>
                </c:pt>
                <c:pt idx="5880">
                  <c:v>0.3446028000000001</c:v>
                </c:pt>
                <c:pt idx="5881">
                  <c:v>0.34466020000000008</c:v>
                </c:pt>
                <c:pt idx="5882">
                  <c:v>0.3447180700000001</c:v>
                </c:pt>
                <c:pt idx="5883">
                  <c:v>0.34477606000000005</c:v>
                </c:pt>
                <c:pt idx="5884">
                  <c:v>0.34483393000000001</c:v>
                </c:pt>
                <c:pt idx="5885">
                  <c:v>0.34489180000000008</c:v>
                </c:pt>
                <c:pt idx="5886">
                  <c:v>0.34494979000000003</c:v>
                </c:pt>
                <c:pt idx="5887">
                  <c:v>0.34500766000000005</c:v>
                </c:pt>
                <c:pt idx="5888">
                  <c:v>0.34506553000000001</c:v>
                </c:pt>
                <c:pt idx="5889">
                  <c:v>0.34512340000000002</c:v>
                </c:pt>
                <c:pt idx="5890">
                  <c:v>0.34518092000000006</c:v>
                </c:pt>
                <c:pt idx="5891">
                  <c:v>0.34523879000000002</c:v>
                </c:pt>
                <c:pt idx="5892">
                  <c:v>0.34529678000000008</c:v>
                </c:pt>
                <c:pt idx="5893">
                  <c:v>0.3453545300000001</c:v>
                </c:pt>
                <c:pt idx="5894">
                  <c:v>0.34541252000000006</c:v>
                </c:pt>
                <c:pt idx="5895">
                  <c:v>0.34547039000000007</c:v>
                </c:pt>
                <c:pt idx="5896">
                  <c:v>0.34552826000000003</c:v>
                </c:pt>
                <c:pt idx="5897">
                  <c:v>0.3455862400000001</c:v>
                </c:pt>
                <c:pt idx="5898">
                  <c:v>0.34564412</c:v>
                </c:pt>
                <c:pt idx="5899">
                  <c:v>0.34570174999999997</c:v>
                </c:pt>
                <c:pt idx="5900">
                  <c:v>0.34575973999999998</c:v>
                </c:pt>
                <c:pt idx="5901">
                  <c:v>0.34581749000000006</c:v>
                </c:pt>
                <c:pt idx="5902">
                  <c:v>0.34587537000000007</c:v>
                </c:pt>
                <c:pt idx="5903">
                  <c:v>0.34593323999999998</c:v>
                </c:pt>
                <c:pt idx="5904">
                  <c:v>0.34599111000000005</c:v>
                </c:pt>
                <c:pt idx="5905">
                  <c:v>0.34604898000000006</c:v>
                </c:pt>
                <c:pt idx="5906">
                  <c:v>0.34610708000000001</c:v>
                </c:pt>
                <c:pt idx="5907">
                  <c:v>0.34616495000000008</c:v>
                </c:pt>
                <c:pt idx="5908">
                  <c:v>0.3462228200000001</c:v>
                </c:pt>
                <c:pt idx="5909">
                  <c:v>0.34628069000000006</c:v>
                </c:pt>
                <c:pt idx="5910">
                  <c:v>0.34633868000000007</c:v>
                </c:pt>
                <c:pt idx="5911">
                  <c:v>0.34639655000000008</c:v>
                </c:pt>
                <c:pt idx="5912">
                  <c:v>0.3464544200000001</c:v>
                </c:pt>
                <c:pt idx="5913">
                  <c:v>0.34651229000000006</c:v>
                </c:pt>
                <c:pt idx="5914">
                  <c:v>0.34657027000000007</c:v>
                </c:pt>
                <c:pt idx="5915">
                  <c:v>0.3466276800000001</c:v>
                </c:pt>
                <c:pt idx="5916">
                  <c:v>0.34668555000000001</c:v>
                </c:pt>
                <c:pt idx="5917">
                  <c:v>0.34674341999999997</c:v>
                </c:pt>
                <c:pt idx="5918">
                  <c:v>0.34680129000000004</c:v>
                </c:pt>
                <c:pt idx="5919">
                  <c:v>0.34685916000000006</c:v>
                </c:pt>
                <c:pt idx="5920">
                  <c:v>0.34691703000000002</c:v>
                </c:pt>
                <c:pt idx="5921">
                  <c:v>0.34697490000000009</c:v>
                </c:pt>
                <c:pt idx="5922">
                  <c:v>0.34703289000000004</c:v>
                </c:pt>
                <c:pt idx="5923">
                  <c:v>0.34709076000000005</c:v>
                </c:pt>
                <c:pt idx="5924">
                  <c:v>0.34714863000000001</c:v>
                </c:pt>
                <c:pt idx="5925">
                  <c:v>0.34720650000000003</c:v>
                </c:pt>
                <c:pt idx="5926">
                  <c:v>0.34726449000000004</c:v>
                </c:pt>
                <c:pt idx="5927">
                  <c:v>0.34732236000000011</c:v>
                </c:pt>
                <c:pt idx="5928">
                  <c:v>0.34738023000000007</c:v>
                </c:pt>
                <c:pt idx="5929">
                  <c:v>0.34743833000000002</c:v>
                </c:pt>
                <c:pt idx="5930">
                  <c:v>0.34749620000000003</c:v>
                </c:pt>
                <c:pt idx="5931">
                  <c:v>0.3475540700000001</c:v>
                </c:pt>
                <c:pt idx="5932">
                  <c:v>0.34761135999999998</c:v>
                </c:pt>
                <c:pt idx="5933">
                  <c:v>0.34766923</c:v>
                </c:pt>
                <c:pt idx="5934">
                  <c:v>0.34772722</c:v>
                </c:pt>
                <c:pt idx="5935">
                  <c:v>0.34778509000000002</c:v>
                </c:pt>
                <c:pt idx="5936">
                  <c:v>0.34784296000000003</c:v>
                </c:pt>
                <c:pt idx="5937">
                  <c:v>0.3479009400000001</c:v>
                </c:pt>
                <c:pt idx="5938">
                  <c:v>0.34795881000000006</c:v>
                </c:pt>
                <c:pt idx="5939">
                  <c:v>0.34801703</c:v>
                </c:pt>
                <c:pt idx="5940">
                  <c:v>0.34807490000000008</c:v>
                </c:pt>
                <c:pt idx="5941">
                  <c:v>0.34813231</c:v>
                </c:pt>
                <c:pt idx="5942">
                  <c:v>0.34819018000000002</c:v>
                </c:pt>
                <c:pt idx="5943">
                  <c:v>0.34824804999999998</c:v>
                </c:pt>
                <c:pt idx="5944">
                  <c:v>0.3483059200000001</c:v>
                </c:pt>
                <c:pt idx="5945">
                  <c:v>0.34836379000000006</c:v>
                </c:pt>
                <c:pt idx="5946">
                  <c:v>0.34842166000000008</c:v>
                </c:pt>
                <c:pt idx="5947">
                  <c:v>0.34847953000000004</c:v>
                </c:pt>
                <c:pt idx="5948">
                  <c:v>0.3485374</c:v>
                </c:pt>
                <c:pt idx="5949">
                  <c:v>0.34859562000000005</c:v>
                </c:pt>
                <c:pt idx="5950">
                  <c:v>0.34865302999999997</c:v>
                </c:pt>
                <c:pt idx="5951">
                  <c:v>0.34871123999999998</c:v>
                </c:pt>
                <c:pt idx="5952">
                  <c:v>0.34876923000000004</c:v>
                </c:pt>
                <c:pt idx="5953">
                  <c:v>0.34882664000000008</c:v>
                </c:pt>
                <c:pt idx="5954">
                  <c:v>0.34888451000000009</c:v>
                </c:pt>
                <c:pt idx="5955">
                  <c:v>0.34894238000000005</c:v>
                </c:pt>
                <c:pt idx="5956">
                  <c:v>0.34900025000000001</c:v>
                </c:pt>
                <c:pt idx="5957">
                  <c:v>0.34905812000000008</c:v>
                </c:pt>
                <c:pt idx="5958">
                  <c:v>0.34911611000000004</c:v>
                </c:pt>
                <c:pt idx="5959">
                  <c:v>0.34917398000000011</c:v>
                </c:pt>
                <c:pt idx="5960">
                  <c:v>0.34923184999999995</c:v>
                </c:pt>
                <c:pt idx="5961">
                  <c:v>0.34928983000000002</c:v>
                </c:pt>
                <c:pt idx="5962">
                  <c:v>0.34934782000000003</c:v>
                </c:pt>
                <c:pt idx="5963">
                  <c:v>0.3494058000000001</c:v>
                </c:pt>
                <c:pt idx="5964">
                  <c:v>0.34946368000000005</c:v>
                </c:pt>
                <c:pt idx="5965">
                  <c:v>0.34952155000000001</c:v>
                </c:pt>
                <c:pt idx="5966">
                  <c:v>0.34957942000000003</c:v>
                </c:pt>
                <c:pt idx="5967">
                  <c:v>0.34963740000000004</c:v>
                </c:pt>
                <c:pt idx="5968">
                  <c:v>0.34969469000000003</c:v>
                </c:pt>
                <c:pt idx="5969">
                  <c:v>0.34975291000000003</c:v>
                </c:pt>
                <c:pt idx="5970">
                  <c:v>0.34981078000000015</c:v>
                </c:pt>
                <c:pt idx="5971">
                  <c:v>0.34986877000000011</c:v>
                </c:pt>
                <c:pt idx="5972">
                  <c:v>0.34992675000000006</c:v>
                </c:pt>
                <c:pt idx="5973">
                  <c:v>0.3499840500000001</c:v>
                </c:pt>
                <c:pt idx="5974">
                  <c:v>0.35004192000000001</c:v>
                </c:pt>
                <c:pt idx="5975">
                  <c:v>0.35009990000000002</c:v>
                </c:pt>
                <c:pt idx="5976">
                  <c:v>0.35015777000000003</c:v>
                </c:pt>
                <c:pt idx="5977">
                  <c:v>0.35021564000000005</c:v>
                </c:pt>
                <c:pt idx="5978">
                  <c:v>0.35027386000000005</c:v>
                </c:pt>
                <c:pt idx="5979">
                  <c:v>0.35033173000000001</c:v>
                </c:pt>
                <c:pt idx="5980">
                  <c:v>0.35038960000000008</c:v>
                </c:pt>
                <c:pt idx="5981">
                  <c:v>0.35044759000000003</c:v>
                </c:pt>
                <c:pt idx="5982">
                  <c:v>0.35050476000000014</c:v>
                </c:pt>
                <c:pt idx="5983">
                  <c:v>0.35056275000000003</c:v>
                </c:pt>
                <c:pt idx="5984">
                  <c:v>0.3506206200000001</c:v>
                </c:pt>
                <c:pt idx="5985">
                  <c:v>0.35067849000000006</c:v>
                </c:pt>
                <c:pt idx="5986">
                  <c:v>0.35073636000000002</c:v>
                </c:pt>
                <c:pt idx="5987">
                  <c:v>0.35079434999999998</c:v>
                </c:pt>
                <c:pt idx="5988">
                  <c:v>0.3508522200000001</c:v>
                </c:pt>
                <c:pt idx="5989">
                  <c:v>0.35091009000000006</c:v>
                </c:pt>
                <c:pt idx="5990">
                  <c:v>0.35096796000000008</c:v>
                </c:pt>
                <c:pt idx="5991">
                  <c:v>0.35102583000000004</c:v>
                </c:pt>
                <c:pt idx="5992">
                  <c:v>0.35108381000000005</c:v>
                </c:pt>
                <c:pt idx="5993">
                  <c:v>0.3511418</c:v>
                </c:pt>
                <c:pt idx="5994">
                  <c:v>0.35119967000000002</c:v>
                </c:pt>
                <c:pt idx="5995">
                  <c:v>0.35125719</c:v>
                </c:pt>
                <c:pt idx="5996">
                  <c:v>0.35131541000000011</c:v>
                </c:pt>
                <c:pt idx="5997">
                  <c:v>0.35137317000000007</c:v>
                </c:pt>
                <c:pt idx="5998">
                  <c:v>0.35143103999999997</c:v>
                </c:pt>
                <c:pt idx="5999">
                  <c:v>0.35148891000000015</c:v>
                </c:pt>
                <c:pt idx="6000">
                  <c:v>0.35160476000000007</c:v>
                </c:pt>
                <c:pt idx="6001">
                  <c:v>0.35166263000000003</c:v>
                </c:pt>
                <c:pt idx="6002">
                  <c:v>0.35172062000000004</c:v>
                </c:pt>
                <c:pt idx="6003">
                  <c:v>0.35177791000000008</c:v>
                </c:pt>
                <c:pt idx="6004">
                  <c:v>0.35183590000000003</c:v>
                </c:pt>
                <c:pt idx="6005">
                  <c:v>0.35189377000000011</c:v>
                </c:pt>
                <c:pt idx="6006">
                  <c:v>0.35195164000000001</c:v>
                </c:pt>
                <c:pt idx="6007">
                  <c:v>0.35200951000000008</c:v>
                </c:pt>
                <c:pt idx="6008">
                  <c:v>0.3520673800000001</c:v>
                </c:pt>
                <c:pt idx="6009">
                  <c:v>0.35212525</c:v>
                </c:pt>
                <c:pt idx="6010">
                  <c:v>0.35218312000000002</c:v>
                </c:pt>
                <c:pt idx="6011">
                  <c:v>0.35224121999999997</c:v>
                </c:pt>
                <c:pt idx="6012">
                  <c:v>0.35229908999999998</c:v>
                </c:pt>
                <c:pt idx="6013">
                  <c:v>0.35235696000000011</c:v>
                </c:pt>
                <c:pt idx="6014">
                  <c:v>0.35241495000000006</c:v>
                </c:pt>
                <c:pt idx="6015">
                  <c:v>0.35247270000000014</c:v>
                </c:pt>
                <c:pt idx="6016">
                  <c:v>0.35253069000000004</c:v>
                </c:pt>
                <c:pt idx="6017">
                  <c:v>0.35258856000000011</c:v>
                </c:pt>
                <c:pt idx="6018">
                  <c:v>0.35264655</c:v>
                </c:pt>
                <c:pt idx="6019">
                  <c:v>0.35270407000000004</c:v>
                </c:pt>
                <c:pt idx="6020">
                  <c:v>0.35276194</c:v>
                </c:pt>
                <c:pt idx="6021">
                  <c:v>0.35281993000000006</c:v>
                </c:pt>
                <c:pt idx="6022">
                  <c:v>0.35287768000000014</c:v>
                </c:pt>
                <c:pt idx="6023">
                  <c:v>0.35293567000000003</c:v>
                </c:pt>
                <c:pt idx="6024">
                  <c:v>0.35299342</c:v>
                </c:pt>
                <c:pt idx="6025">
                  <c:v>0.35305129000000002</c:v>
                </c:pt>
                <c:pt idx="6026">
                  <c:v>0.35310915999999998</c:v>
                </c:pt>
                <c:pt idx="6027">
                  <c:v>0.35316715000000004</c:v>
                </c:pt>
                <c:pt idx="6028">
                  <c:v>0.35322513</c:v>
                </c:pt>
                <c:pt idx="6029">
                  <c:v>0.35328254000000003</c:v>
                </c:pt>
                <c:pt idx="6030">
                  <c:v>0.3533404100000001</c:v>
                </c:pt>
                <c:pt idx="6031">
                  <c:v>0.35339828000000006</c:v>
                </c:pt>
                <c:pt idx="6032">
                  <c:v>0.35345615000000002</c:v>
                </c:pt>
                <c:pt idx="6033">
                  <c:v>0.35351402000000004</c:v>
                </c:pt>
                <c:pt idx="6034">
                  <c:v>0.35357189000000006</c:v>
                </c:pt>
                <c:pt idx="6035">
                  <c:v>0.35362976000000007</c:v>
                </c:pt>
                <c:pt idx="6036">
                  <c:v>0.35368787000000007</c:v>
                </c:pt>
                <c:pt idx="6037">
                  <c:v>0.35374573999999998</c:v>
                </c:pt>
                <c:pt idx="6038">
                  <c:v>0.3538036100000001</c:v>
                </c:pt>
                <c:pt idx="6039">
                  <c:v>0.35386159000000006</c:v>
                </c:pt>
                <c:pt idx="6040">
                  <c:v>0.35391946000000007</c:v>
                </c:pt>
                <c:pt idx="6041">
                  <c:v>0.35397745000000008</c:v>
                </c:pt>
                <c:pt idx="6042">
                  <c:v>0.35403532000000004</c:v>
                </c:pt>
                <c:pt idx="6043">
                  <c:v>0.35409319</c:v>
                </c:pt>
                <c:pt idx="6044">
                  <c:v>0.35415106000000002</c:v>
                </c:pt>
                <c:pt idx="6045">
                  <c:v>0.35420847000000005</c:v>
                </c:pt>
                <c:pt idx="6046">
                  <c:v>0.35426645000000001</c:v>
                </c:pt>
                <c:pt idx="6047">
                  <c:v>0.35432432000000014</c:v>
                </c:pt>
                <c:pt idx="6048">
                  <c:v>0.35438219000000015</c:v>
                </c:pt>
                <c:pt idx="6049">
                  <c:v>0.35444006000000006</c:v>
                </c:pt>
                <c:pt idx="6050">
                  <c:v>0.35449793000000002</c:v>
                </c:pt>
                <c:pt idx="6051">
                  <c:v>0.35455580000000003</c:v>
                </c:pt>
                <c:pt idx="6052">
                  <c:v>0.3546136800000001</c:v>
                </c:pt>
                <c:pt idx="6053">
                  <c:v>0.35467166000000006</c:v>
                </c:pt>
                <c:pt idx="6054">
                  <c:v>0.35472953000000002</c:v>
                </c:pt>
                <c:pt idx="6055">
                  <c:v>0.35478752000000002</c:v>
                </c:pt>
                <c:pt idx="6056">
                  <c:v>0.35484539000000004</c:v>
                </c:pt>
                <c:pt idx="6057">
                  <c:v>0.35490326000000005</c:v>
                </c:pt>
                <c:pt idx="6058">
                  <c:v>0.35496124000000001</c:v>
                </c:pt>
                <c:pt idx="6059">
                  <c:v>0.35501912000000002</c:v>
                </c:pt>
                <c:pt idx="6060">
                  <c:v>0.35507641000000006</c:v>
                </c:pt>
                <c:pt idx="6061">
                  <c:v>0.35513439000000002</c:v>
                </c:pt>
                <c:pt idx="6062">
                  <c:v>0.35519238000000003</c:v>
                </c:pt>
                <c:pt idx="6063">
                  <c:v>0.35525037000000004</c:v>
                </c:pt>
                <c:pt idx="6064">
                  <c:v>0.35530824000000005</c:v>
                </c:pt>
                <c:pt idx="6065">
                  <c:v>0.35536622000000007</c:v>
                </c:pt>
                <c:pt idx="6066">
                  <c:v>0.35542409000000014</c:v>
                </c:pt>
                <c:pt idx="6067">
                  <c:v>0.35548208000000009</c:v>
                </c:pt>
                <c:pt idx="6068">
                  <c:v>0.35553995000000005</c:v>
                </c:pt>
                <c:pt idx="6069">
                  <c:v>0.35559782000000001</c:v>
                </c:pt>
                <c:pt idx="6070">
                  <c:v>0.35565569000000002</c:v>
                </c:pt>
                <c:pt idx="6071">
                  <c:v>0.35571321</c:v>
                </c:pt>
                <c:pt idx="6072">
                  <c:v>0.35577120000000001</c:v>
                </c:pt>
                <c:pt idx="6073">
                  <c:v>0.35582907000000014</c:v>
                </c:pt>
                <c:pt idx="6074">
                  <c:v>0.3558869400000001</c:v>
                </c:pt>
                <c:pt idx="6075">
                  <c:v>0.35594481000000006</c:v>
                </c:pt>
                <c:pt idx="6076">
                  <c:v>0.35600268000000007</c:v>
                </c:pt>
                <c:pt idx="6077">
                  <c:v>0.35606055000000003</c:v>
                </c:pt>
                <c:pt idx="6078">
                  <c:v>0.35611819000000006</c:v>
                </c:pt>
                <c:pt idx="6079">
                  <c:v>0.35617606000000007</c:v>
                </c:pt>
                <c:pt idx="6080">
                  <c:v>0.35623404999999997</c:v>
                </c:pt>
                <c:pt idx="6081">
                  <c:v>0.35629191999999998</c:v>
                </c:pt>
                <c:pt idx="6082">
                  <c:v>0.35634979000000006</c:v>
                </c:pt>
                <c:pt idx="6083">
                  <c:v>0.35640766000000007</c:v>
                </c:pt>
                <c:pt idx="6084">
                  <c:v>0.35646553000000003</c:v>
                </c:pt>
                <c:pt idx="6085">
                  <c:v>0.3565235100000001</c:v>
                </c:pt>
                <c:pt idx="6086">
                  <c:v>0.35658150000000005</c:v>
                </c:pt>
                <c:pt idx="6087">
                  <c:v>0.35663891000000003</c:v>
                </c:pt>
                <c:pt idx="6088">
                  <c:v>0.3566967800000001</c:v>
                </c:pt>
                <c:pt idx="6089">
                  <c:v>0.35675465000000001</c:v>
                </c:pt>
                <c:pt idx="6090">
                  <c:v>0.35681263000000008</c:v>
                </c:pt>
                <c:pt idx="6091">
                  <c:v>0.35687050000000009</c:v>
                </c:pt>
                <c:pt idx="6092">
                  <c:v>0.35692849000000015</c:v>
                </c:pt>
                <c:pt idx="6093">
                  <c:v>0.35698636000000011</c:v>
                </c:pt>
                <c:pt idx="6094">
                  <c:v>0.35704423000000002</c:v>
                </c:pt>
                <c:pt idx="6095">
                  <c:v>0.35710199000000004</c:v>
                </c:pt>
                <c:pt idx="6096">
                  <c:v>0.35716020000000004</c:v>
                </c:pt>
                <c:pt idx="6097">
                  <c:v>0.35721807000000005</c:v>
                </c:pt>
                <c:pt idx="6098">
                  <c:v>0.35727594000000001</c:v>
                </c:pt>
                <c:pt idx="6099">
                  <c:v>0.35733381000000003</c:v>
                </c:pt>
                <c:pt idx="6100">
                  <c:v>0.35739111000000001</c:v>
                </c:pt>
                <c:pt idx="6101">
                  <c:v>0.35744909000000002</c:v>
                </c:pt>
                <c:pt idx="6102">
                  <c:v>0.35750696000000004</c:v>
                </c:pt>
                <c:pt idx="6103">
                  <c:v>0.35756483000000006</c:v>
                </c:pt>
                <c:pt idx="6104">
                  <c:v>0.35762293000000006</c:v>
                </c:pt>
                <c:pt idx="6105">
                  <c:v>0.35768080000000008</c:v>
                </c:pt>
                <c:pt idx="6106">
                  <c:v>0.35773868000000003</c:v>
                </c:pt>
                <c:pt idx="6107">
                  <c:v>0.35779666000000004</c:v>
                </c:pt>
                <c:pt idx="6108">
                  <c:v>0.35785465000000005</c:v>
                </c:pt>
                <c:pt idx="6109">
                  <c:v>0.35791194000000004</c:v>
                </c:pt>
                <c:pt idx="6110">
                  <c:v>0.3579699300000001</c:v>
                </c:pt>
                <c:pt idx="6111">
                  <c:v>0.35802780000000006</c:v>
                </c:pt>
                <c:pt idx="6112">
                  <c:v>0.35808567000000008</c:v>
                </c:pt>
                <c:pt idx="6113">
                  <c:v>0.35814353999999998</c:v>
                </c:pt>
                <c:pt idx="6114">
                  <c:v>0.35820152</c:v>
                </c:pt>
                <c:pt idx="6115">
                  <c:v>0.35825939000000001</c:v>
                </c:pt>
                <c:pt idx="6116">
                  <c:v>0.35831738000000007</c:v>
                </c:pt>
                <c:pt idx="6117">
                  <c:v>0.35837525000000003</c:v>
                </c:pt>
                <c:pt idx="6118">
                  <c:v>0.35843312000000005</c:v>
                </c:pt>
                <c:pt idx="6119">
                  <c:v>0.35849099000000006</c:v>
                </c:pt>
                <c:pt idx="6120">
                  <c:v>0.35854886000000008</c:v>
                </c:pt>
                <c:pt idx="6121">
                  <c:v>0.35860685000000003</c:v>
                </c:pt>
                <c:pt idx="6122">
                  <c:v>0.35866437000000007</c:v>
                </c:pt>
                <c:pt idx="6123">
                  <c:v>0.35872224000000008</c:v>
                </c:pt>
                <c:pt idx="6124">
                  <c:v>0.3587801100000001</c:v>
                </c:pt>
                <c:pt idx="6125">
                  <c:v>0.35883798000000006</c:v>
                </c:pt>
                <c:pt idx="6126">
                  <c:v>0.35889585000000002</c:v>
                </c:pt>
                <c:pt idx="6127">
                  <c:v>0.35895384000000002</c:v>
                </c:pt>
                <c:pt idx="6128">
                  <c:v>0.3590115900000001</c:v>
                </c:pt>
                <c:pt idx="6129">
                  <c:v>0.35906958000000005</c:v>
                </c:pt>
                <c:pt idx="6130">
                  <c:v>0.35912722000000002</c:v>
                </c:pt>
                <c:pt idx="6131">
                  <c:v>0.35918543000000008</c:v>
                </c:pt>
                <c:pt idx="6132">
                  <c:v>0.35924330000000004</c:v>
                </c:pt>
                <c:pt idx="6133">
                  <c:v>0.35930118000000005</c:v>
                </c:pt>
                <c:pt idx="6134">
                  <c:v>0.35935916000000007</c:v>
                </c:pt>
                <c:pt idx="6135">
                  <c:v>0.35941703000000008</c:v>
                </c:pt>
                <c:pt idx="6136">
                  <c:v>0.35947490000000015</c:v>
                </c:pt>
                <c:pt idx="6137">
                  <c:v>0.35953277000000006</c:v>
                </c:pt>
                <c:pt idx="6138">
                  <c:v>0.35959018000000004</c:v>
                </c:pt>
                <c:pt idx="6139">
                  <c:v>0.35964805</c:v>
                </c:pt>
                <c:pt idx="6140">
                  <c:v>0.35970604</c:v>
                </c:pt>
                <c:pt idx="6141">
                  <c:v>0.35976379000000008</c:v>
                </c:pt>
                <c:pt idx="6142">
                  <c:v>0.35982178000000009</c:v>
                </c:pt>
                <c:pt idx="6143">
                  <c:v>0.35987965000000005</c:v>
                </c:pt>
                <c:pt idx="6144">
                  <c:v>0.35993752000000001</c:v>
                </c:pt>
                <c:pt idx="6145">
                  <c:v>0.35999539000000008</c:v>
                </c:pt>
                <c:pt idx="6146">
                  <c:v>0.36005326000000004</c:v>
                </c:pt>
                <c:pt idx="6147">
                  <c:v>0.36011113</c:v>
                </c:pt>
                <c:pt idx="6148">
                  <c:v>0.36016912000000001</c:v>
                </c:pt>
                <c:pt idx="6149">
                  <c:v>0.36022710000000002</c:v>
                </c:pt>
                <c:pt idx="6150">
                  <c:v>0.36028497000000009</c:v>
                </c:pt>
                <c:pt idx="6151">
                  <c:v>0.36034284000000005</c:v>
                </c:pt>
                <c:pt idx="6152">
                  <c:v>0.36040071000000007</c:v>
                </c:pt>
                <c:pt idx="6153">
                  <c:v>0.36045858000000008</c:v>
                </c:pt>
                <c:pt idx="6154">
                  <c:v>0.3605164500000001</c:v>
                </c:pt>
                <c:pt idx="6155">
                  <c:v>0.36057432000000006</c:v>
                </c:pt>
                <c:pt idx="6156">
                  <c:v>0.36063184999999998</c:v>
                </c:pt>
                <c:pt idx="6157">
                  <c:v>0.3606897200000001</c:v>
                </c:pt>
                <c:pt idx="6158">
                  <c:v>0.3607477</c:v>
                </c:pt>
                <c:pt idx="6159">
                  <c:v>0.36080580000000007</c:v>
                </c:pt>
                <c:pt idx="6160">
                  <c:v>0.36086368000000008</c:v>
                </c:pt>
                <c:pt idx="6161">
                  <c:v>0.36092166000000003</c:v>
                </c:pt>
                <c:pt idx="6162">
                  <c:v>0.3609795300000001</c:v>
                </c:pt>
                <c:pt idx="6163">
                  <c:v>0.36103740000000001</c:v>
                </c:pt>
                <c:pt idx="6164">
                  <c:v>0.36109493000000004</c:v>
                </c:pt>
                <c:pt idx="6165">
                  <c:v>0.36115280000000005</c:v>
                </c:pt>
                <c:pt idx="6166">
                  <c:v>0.36121067000000007</c:v>
                </c:pt>
                <c:pt idx="6167">
                  <c:v>0.36126865000000002</c:v>
                </c:pt>
                <c:pt idx="6168">
                  <c:v>0.3613265200000001</c:v>
                </c:pt>
                <c:pt idx="6169">
                  <c:v>0.36138439000000011</c:v>
                </c:pt>
                <c:pt idx="6170">
                  <c:v>0.36144226000000007</c:v>
                </c:pt>
                <c:pt idx="6171">
                  <c:v>0.36150013000000003</c:v>
                </c:pt>
                <c:pt idx="6172">
                  <c:v>0.3615580000000001</c:v>
                </c:pt>
                <c:pt idx="6173">
                  <c:v>0.3616161100000001</c:v>
                </c:pt>
                <c:pt idx="6174">
                  <c:v>0.36167398000000006</c:v>
                </c:pt>
                <c:pt idx="6175">
                  <c:v>0.36173184999999997</c:v>
                </c:pt>
                <c:pt idx="6176">
                  <c:v>0.36178925000000001</c:v>
                </c:pt>
                <c:pt idx="6177">
                  <c:v>0.36184712000000002</c:v>
                </c:pt>
                <c:pt idx="6178">
                  <c:v>0.3619048800000001</c:v>
                </c:pt>
                <c:pt idx="6179">
                  <c:v>0.36196298000000016</c:v>
                </c:pt>
                <c:pt idx="6180">
                  <c:v>0.36202097000000011</c:v>
                </c:pt>
                <c:pt idx="6181">
                  <c:v>0.36207895000000007</c:v>
                </c:pt>
                <c:pt idx="6182">
                  <c:v>0.36213694000000002</c:v>
                </c:pt>
                <c:pt idx="6183">
                  <c:v>0.36219481000000003</c:v>
                </c:pt>
                <c:pt idx="6184">
                  <c:v>0.3622526800000001</c:v>
                </c:pt>
                <c:pt idx="6185">
                  <c:v>0.36231055000000006</c:v>
                </c:pt>
                <c:pt idx="6186">
                  <c:v>0.36236784000000005</c:v>
                </c:pt>
                <c:pt idx="6187">
                  <c:v>0.36242583000000006</c:v>
                </c:pt>
                <c:pt idx="6188">
                  <c:v>0.36248358000000014</c:v>
                </c:pt>
                <c:pt idx="6189">
                  <c:v>0.36254157000000004</c:v>
                </c:pt>
                <c:pt idx="6190">
                  <c:v>0.36259955000000005</c:v>
                </c:pt>
                <c:pt idx="6191">
                  <c:v>0.36265731000000001</c:v>
                </c:pt>
                <c:pt idx="6192">
                  <c:v>0.36271518000000008</c:v>
                </c:pt>
                <c:pt idx="6193">
                  <c:v>0.36277317000000003</c:v>
                </c:pt>
                <c:pt idx="6194">
                  <c:v>0.36283104000000005</c:v>
                </c:pt>
                <c:pt idx="6195">
                  <c:v>0.36288891000000012</c:v>
                </c:pt>
                <c:pt idx="6196">
                  <c:v>0.36294689000000008</c:v>
                </c:pt>
                <c:pt idx="6197">
                  <c:v>0.36300476000000004</c:v>
                </c:pt>
                <c:pt idx="6198">
                  <c:v>0.36306263000000005</c:v>
                </c:pt>
                <c:pt idx="6199">
                  <c:v>0.36312062000000006</c:v>
                </c:pt>
                <c:pt idx="6200">
                  <c:v>0.36317849000000008</c:v>
                </c:pt>
                <c:pt idx="6201">
                  <c:v>0.3632359</c:v>
                </c:pt>
                <c:pt idx="6202">
                  <c:v>0.36329377000000002</c:v>
                </c:pt>
                <c:pt idx="6203">
                  <c:v>0.36335164000000003</c:v>
                </c:pt>
                <c:pt idx="6204">
                  <c:v>0.3634095100000001</c:v>
                </c:pt>
                <c:pt idx="6205">
                  <c:v>0.36346738000000006</c:v>
                </c:pt>
                <c:pt idx="6206">
                  <c:v>0.36352525000000002</c:v>
                </c:pt>
                <c:pt idx="6207">
                  <c:v>0.36358324000000003</c:v>
                </c:pt>
                <c:pt idx="6208">
                  <c:v>0.36364111000000005</c:v>
                </c:pt>
                <c:pt idx="6209">
                  <c:v>0.36369898000000006</c:v>
                </c:pt>
                <c:pt idx="6210">
                  <c:v>0.36375685000000002</c:v>
                </c:pt>
                <c:pt idx="6211">
                  <c:v>0.36381472000000009</c:v>
                </c:pt>
                <c:pt idx="6212">
                  <c:v>0.36387270000000016</c:v>
                </c:pt>
                <c:pt idx="6213">
                  <c:v>0.36393057000000006</c:v>
                </c:pt>
                <c:pt idx="6214">
                  <c:v>0.36398856000000013</c:v>
                </c:pt>
                <c:pt idx="6215">
                  <c:v>0.36404643000000003</c:v>
                </c:pt>
                <c:pt idx="6216">
                  <c:v>0.36410395000000001</c:v>
                </c:pt>
                <c:pt idx="6217">
                  <c:v>0.36416194000000002</c:v>
                </c:pt>
                <c:pt idx="6218">
                  <c:v>0.36421981000000003</c:v>
                </c:pt>
                <c:pt idx="6219">
                  <c:v>0.36427780000000004</c:v>
                </c:pt>
                <c:pt idx="6220">
                  <c:v>0.36433555000000001</c:v>
                </c:pt>
                <c:pt idx="6221">
                  <c:v>0.36439354000000002</c:v>
                </c:pt>
                <c:pt idx="6222">
                  <c:v>0.36445141000000003</c:v>
                </c:pt>
                <c:pt idx="6223">
                  <c:v>0.3645093900000001</c:v>
                </c:pt>
                <c:pt idx="6224">
                  <c:v>0.36456726000000006</c:v>
                </c:pt>
                <c:pt idx="6225">
                  <c:v>0.36462525000000001</c:v>
                </c:pt>
                <c:pt idx="6226">
                  <c:v>0.36468312000000008</c:v>
                </c:pt>
                <c:pt idx="6227">
                  <c:v>0.3647409900000001</c:v>
                </c:pt>
                <c:pt idx="6228">
                  <c:v>0.36479874000000001</c:v>
                </c:pt>
                <c:pt idx="6229">
                  <c:v>0.36485638000000009</c:v>
                </c:pt>
                <c:pt idx="6230">
                  <c:v>0.36491425000000005</c:v>
                </c:pt>
                <c:pt idx="6231">
                  <c:v>0.36497212000000007</c:v>
                </c:pt>
                <c:pt idx="6232">
                  <c:v>0.36503023000000001</c:v>
                </c:pt>
                <c:pt idx="6233">
                  <c:v>0.36508810000000014</c:v>
                </c:pt>
                <c:pt idx="6234">
                  <c:v>0.3651459700000001</c:v>
                </c:pt>
                <c:pt idx="6235">
                  <c:v>0.36520384</c:v>
                </c:pt>
                <c:pt idx="6236">
                  <c:v>0.36526171000000002</c:v>
                </c:pt>
                <c:pt idx="6237">
                  <c:v>0.36531969000000009</c:v>
                </c:pt>
                <c:pt idx="6238">
                  <c:v>0.3653775600000001</c:v>
                </c:pt>
                <c:pt idx="6239">
                  <c:v>0.36543543000000001</c:v>
                </c:pt>
                <c:pt idx="6240">
                  <c:v>0.36549330000000002</c:v>
                </c:pt>
                <c:pt idx="6241">
                  <c:v>0.36555060000000006</c:v>
                </c:pt>
                <c:pt idx="6242">
                  <c:v>0.36560858000000007</c:v>
                </c:pt>
                <c:pt idx="6243">
                  <c:v>0.36566645000000003</c:v>
                </c:pt>
                <c:pt idx="6244">
                  <c:v>0.3657243200000001</c:v>
                </c:pt>
                <c:pt idx="6245">
                  <c:v>0.36578231000000005</c:v>
                </c:pt>
                <c:pt idx="6246">
                  <c:v>0.36584018000000007</c:v>
                </c:pt>
                <c:pt idx="6247">
                  <c:v>0.36589805000000003</c:v>
                </c:pt>
                <c:pt idx="6248">
                  <c:v>0.3659559200000001</c:v>
                </c:pt>
                <c:pt idx="6249">
                  <c:v>0.36601356000000007</c:v>
                </c:pt>
                <c:pt idx="6250">
                  <c:v>0.36607189000000007</c:v>
                </c:pt>
                <c:pt idx="6251">
                  <c:v>0.36612988000000007</c:v>
                </c:pt>
                <c:pt idx="6252">
                  <c:v>0.36618775000000003</c:v>
                </c:pt>
                <c:pt idx="6253">
                  <c:v>0.36624562000000005</c:v>
                </c:pt>
                <c:pt idx="6254">
                  <c:v>0.36630349000000006</c:v>
                </c:pt>
                <c:pt idx="6255">
                  <c:v>0.36636078000000011</c:v>
                </c:pt>
                <c:pt idx="6256">
                  <c:v>0.36641877000000012</c:v>
                </c:pt>
                <c:pt idx="6257">
                  <c:v>0.36647675000000007</c:v>
                </c:pt>
                <c:pt idx="6258">
                  <c:v>0.36653474000000008</c:v>
                </c:pt>
                <c:pt idx="6259">
                  <c:v>0.36659273000000003</c:v>
                </c:pt>
                <c:pt idx="6260">
                  <c:v>0.36665048000000006</c:v>
                </c:pt>
                <c:pt idx="6261">
                  <c:v>0.36670847000000006</c:v>
                </c:pt>
                <c:pt idx="6262">
                  <c:v>0.36676622000000003</c:v>
                </c:pt>
                <c:pt idx="6263">
                  <c:v>0.36682421000000009</c:v>
                </c:pt>
                <c:pt idx="6264">
                  <c:v>0.36688208000000011</c:v>
                </c:pt>
                <c:pt idx="6265">
                  <c:v>0.36693995000000001</c:v>
                </c:pt>
                <c:pt idx="6266">
                  <c:v>0.36699736000000005</c:v>
                </c:pt>
                <c:pt idx="6267">
                  <c:v>0.36705534000000001</c:v>
                </c:pt>
                <c:pt idx="6268">
                  <c:v>0.36711321000000002</c:v>
                </c:pt>
                <c:pt idx="6269">
                  <c:v>0.36717108000000004</c:v>
                </c:pt>
                <c:pt idx="6270">
                  <c:v>0.36722895000000005</c:v>
                </c:pt>
                <c:pt idx="6271">
                  <c:v>0.36728682000000007</c:v>
                </c:pt>
                <c:pt idx="6272">
                  <c:v>0.36734469000000008</c:v>
                </c:pt>
                <c:pt idx="6273">
                  <c:v>0.3674025600000001</c:v>
                </c:pt>
                <c:pt idx="6274">
                  <c:v>0.36751854000000006</c:v>
                </c:pt>
                <c:pt idx="6275">
                  <c:v>0.36757652000000007</c:v>
                </c:pt>
                <c:pt idx="6276">
                  <c:v>0.36763439000000003</c:v>
                </c:pt>
                <c:pt idx="6277">
                  <c:v>0.36769226000000005</c:v>
                </c:pt>
                <c:pt idx="6278">
                  <c:v>0.36775013000000001</c:v>
                </c:pt>
                <c:pt idx="6279">
                  <c:v>0.36780800000000008</c:v>
                </c:pt>
                <c:pt idx="6280">
                  <c:v>0.36786587000000009</c:v>
                </c:pt>
                <c:pt idx="6281">
                  <c:v>0.36792317000000008</c:v>
                </c:pt>
                <c:pt idx="6282">
                  <c:v>0.36798127000000014</c:v>
                </c:pt>
                <c:pt idx="6283">
                  <c:v>0.36803914000000004</c:v>
                </c:pt>
                <c:pt idx="6284">
                  <c:v>0.36809701</c:v>
                </c:pt>
                <c:pt idx="6285">
                  <c:v>0.36815499000000007</c:v>
                </c:pt>
                <c:pt idx="6286">
                  <c:v>0.36821298000000008</c:v>
                </c:pt>
                <c:pt idx="6287">
                  <c:v>0.36827085000000004</c:v>
                </c:pt>
                <c:pt idx="6288">
                  <c:v>0.36832872000000011</c:v>
                </c:pt>
                <c:pt idx="6289">
                  <c:v>0.36838659000000012</c:v>
                </c:pt>
                <c:pt idx="6290">
                  <c:v>0.36844446000000003</c:v>
                </c:pt>
                <c:pt idx="6291">
                  <c:v>0.36850187000000006</c:v>
                </c:pt>
                <c:pt idx="6292">
                  <c:v>0.36855986000000007</c:v>
                </c:pt>
                <c:pt idx="6293">
                  <c:v>0.36861773000000003</c:v>
                </c:pt>
                <c:pt idx="6294">
                  <c:v>0.3686756000000001</c:v>
                </c:pt>
                <c:pt idx="6295">
                  <c:v>0.36873347000000001</c:v>
                </c:pt>
                <c:pt idx="6296">
                  <c:v>0.36879121999999998</c:v>
                </c:pt>
                <c:pt idx="6297">
                  <c:v>0.36884921000000004</c:v>
                </c:pt>
                <c:pt idx="6298">
                  <c:v>0.3689073100000001</c:v>
                </c:pt>
                <c:pt idx="6299">
                  <c:v>0.36896518000000006</c:v>
                </c:pt>
                <c:pt idx="6300">
                  <c:v>0.36902317000000007</c:v>
                </c:pt>
                <c:pt idx="6301">
                  <c:v>0.36908057000000011</c:v>
                </c:pt>
                <c:pt idx="6302">
                  <c:v>0.36913844000000001</c:v>
                </c:pt>
                <c:pt idx="6303">
                  <c:v>0.36919631000000008</c:v>
                </c:pt>
                <c:pt idx="6304">
                  <c:v>0.36925430000000004</c:v>
                </c:pt>
                <c:pt idx="6305">
                  <c:v>0.36931240000000015</c:v>
                </c:pt>
                <c:pt idx="6306">
                  <c:v>0.36937027000000011</c:v>
                </c:pt>
                <c:pt idx="6307">
                  <c:v>0.36942791000000014</c:v>
                </c:pt>
                <c:pt idx="6308">
                  <c:v>0.36948578000000015</c:v>
                </c:pt>
                <c:pt idx="6309">
                  <c:v>0.36954400000000004</c:v>
                </c:pt>
                <c:pt idx="6310">
                  <c:v>0.36960141000000002</c:v>
                </c:pt>
                <c:pt idx="6311">
                  <c:v>0.36965939000000003</c:v>
                </c:pt>
                <c:pt idx="6312">
                  <c:v>0.36971738000000004</c:v>
                </c:pt>
                <c:pt idx="6313">
                  <c:v>0.36977525</c:v>
                </c:pt>
                <c:pt idx="6314">
                  <c:v>0.36983312000000002</c:v>
                </c:pt>
                <c:pt idx="6315">
                  <c:v>0.36989099000000009</c:v>
                </c:pt>
                <c:pt idx="6316">
                  <c:v>0.3699488600000001</c:v>
                </c:pt>
                <c:pt idx="6317">
                  <c:v>0.37000673000000006</c:v>
                </c:pt>
                <c:pt idx="6318">
                  <c:v>0.37006472000000007</c:v>
                </c:pt>
                <c:pt idx="6319">
                  <c:v>0.37012259000000008</c:v>
                </c:pt>
                <c:pt idx="6320">
                  <c:v>0.37018057000000015</c:v>
                </c:pt>
                <c:pt idx="6321">
                  <c:v>0.37023844</c:v>
                </c:pt>
                <c:pt idx="6322">
                  <c:v>0.37029631000000002</c:v>
                </c:pt>
                <c:pt idx="6323">
                  <c:v>0.37035418000000009</c:v>
                </c:pt>
                <c:pt idx="6324">
                  <c:v>0.37041194000000005</c:v>
                </c:pt>
                <c:pt idx="6325">
                  <c:v>0.37046993000000006</c:v>
                </c:pt>
                <c:pt idx="6326">
                  <c:v>0.3705273300000001</c:v>
                </c:pt>
                <c:pt idx="6327">
                  <c:v>0.37058532000000005</c:v>
                </c:pt>
                <c:pt idx="6328">
                  <c:v>0.37064330000000001</c:v>
                </c:pt>
                <c:pt idx="6329">
                  <c:v>0.37070129000000002</c:v>
                </c:pt>
                <c:pt idx="6330">
                  <c:v>0.37075928000000002</c:v>
                </c:pt>
                <c:pt idx="6331">
                  <c:v>0.37081715000000004</c:v>
                </c:pt>
                <c:pt idx="6332">
                  <c:v>0.37087502000000006</c:v>
                </c:pt>
                <c:pt idx="6333">
                  <c:v>0.37093243000000004</c:v>
                </c:pt>
                <c:pt idx="6334">
                  <c:v>0.37099030000000005</c:v>
                </c:pt>
                <c:pt idx="6335">
                  <c:v>0.37104828000000006</c:v>
                </c:pt>
                <c:pt idx="6336">
                  <c:v>0.37110615000000002</c:v>
                </c:pt>
                <c:pt idx="6337">
                  <c:v>0.37116414000000003</c:v>
                </c:pt>
                <c:pt idx="6338">
                  <c:v>0.3712220100000001</c:v>
                </c:pt>
                <c:pt idx="6339">
                  <c:v>0.37127988000000006</c:v>
                </c:pt>
                <c:pt idx="6340">
                  <c:v>0.37133775000000002</c:v>
                </c:pt>
                <c:pt idx="6341">
                  <c:v>0.3713955000000001</c:v>
                </c:pt>
                <c:pt idx="6342">
                  <c:v>0.37145349000000005</c:v>
                </c:pt>
                <c:pt idx="6343">
                  <c:v>0.37151136000000007</c:v>
                </c:pt>
                <c:pt idx="6344">
                  <c:v>0.37156935000000002</c:v>
                </c:pt>
                <c:pt idx="6345">
                  <c:v>0.37162722000000004</c:v>
                </c:pt>
                <c:pt idx="6346">
                  <c:v>0.37168509000000005</c:v>
                </c:pt>
                <c:pt idx="6347">
                  <c:v>0.37174296000000007</c:v>
                </c:pt>
                <c:pt idx="6348">
                  <c:v>0.37180094000000008</c:v>
                </c:pt>
                <c:pt idx="6349">
                  <c:v>0.3718588100000001</c:v>
                </c:pt>
                <c:pt idx="6350">
                  <c:v>0.37191611000000008</c:v>
                </c:pt>
                <c:pt idx="6351">
                  <c:v>0.37197398000000009</c:v>
                </c:pt>
                <c:pt idx="6352">
                  <c:v>0.37203196000000005</c:v>
                </c:pt>
                <c:pt idx="6353">
                  <c:v>0.37209006000000006</c:v>
                </c:pt>
                <c:pt idx="6354">
                  <c:v>0.37214793000000002</c:v>
                </c:pt>
                <c:pt idx="6355">
                  <c:v>0.37220580000000003</c:v>
                </c:pt>
                <c:pt idx="6356">
                  <c:v>0.3722636800000001</c:v>
                </c:pt>
                <c:pt idx="6357">
                  <c:v>0.37232155000000006</c:v>
                </c:pt>
                <c:pt idx="6358">
                  <c:v>0.37237942000000007</c:v>
                </c:pt>
                <c:pt idx="6359">
                  <c:v>0.37243729000000003</c:v>
                </c:pt>
                <c:pt idx="6360">
                  <c:v>0.37249504</c:v>
                </c:pt>
                <c:pt idx="6361">
                  <c:v>0.37255291000000007</c:v>
                </c:pt>
                <c:pt idx="6362">
                  <c:v>0.37261078000000009</c:v>
                </c:pt>
                <c:pt idx="6363">
                  <c:v>0.3726686500000001</c:v>
                </c:pt>
                <c:pt idx="6364">
                  <c:v>0.37272652000000006</c:v>
                </c:pt>
                <c:pt idx="6365">
                  <c:v>0.37278439000000008</c:v>
                </c:pt>
                <c:pt idx="6366">
                  <c:v>0.37284226000000004</c:v>
                </c:pt>
                <c:pt idx="6367">
                  <c:v>0.37290013000000005</c:v>
                </c:pt>
                <c:pt idx="6368">
                  <c:v>0.37295800000000007</c:v>
                </c:pt>
                <c:pt idx="6369">
                  <c:v>0.37301611000000007</c:v>
                </c:pt>
                <c:pt idx="6370">
                  <c:v>0.37307409000000008</c:v>
                </c:pt>
                <c:pt idx="6371">
                  <c:v>0.37313138000000001</c:v>
                </c:pt>
                <c:pt idx="6372">
                  <c:v>0.37318925000000003</c:v>
                </c:pt>
                <c:pt idx="6373">
                  <c:v>0.37324723999999998</c:v>
                </c:pt>
                <c:pt idx="6374">
                  <c:v>0.37330511000000005</c:v>
                </c:pt>
                <c:pt idx="6375">
                  <c:v>0.37336310000000006</c:v>
                </c:pt>
                <c:pt idx="6376">
                  <c:v>0.37342097000000013</c:v>
                </c:pt>
                <c:pt idx="6377">
                  <c:v>0.37347884000000009</c:v>
                </c:pt>
                <c:pt idx="6378">
                  <c:v>0.3735368200000001</c:v>
                </c:pt>
                <c:pt idx="6379">
                  <c:v>0.37359469000000006</c:v>
                </c:pt>
                <c:pt idx="6380">
                  <c:v>0.37365256000000008</c:v>
                </c:pt>
                <c:pt idx="6381">
                  <c:v>0.37371043000000004</c:v>
                </c:pt>
                <c:pt idx="6382">
                  <c:v>0.3737684200000001</c:v>
                </c:pt>
                <c:pt idx="6383">
                  <c:v>0.37382629000000012</c:v>
                </c:pt>
                <c:pt idx="6384">
                  <c:v>0.37388416000000013</c:v>
                </c:pt>
                <c:pt idx="6385">
                  <c:v>0.37394203000000004</c:v>
                </c:pt>
                <c:pt idx="6386">
                  <c:v>0.3740000200000001</c:v>
                </c:pt>
                <c:pt idx="6387">
                  <c:v>0.37405766000000007</c:v>
                </c:pt>
                <c:pt idx="6388">
                  <c:v>0.37411553000000003</c:v>
                </c:pt>
                <c:pt idx="6389">
                  <c:v>0.3741734000000001</c:v>
                </c:pt>
                <c:pt idx="6390">
                  <c:v>0.37423127</c:v>
                </c:pt>
                <c:pt idx="6391">
                  <c:v>0.37428914000000002</c:v>
                </c:pt>
                <c:pt idx="6392">
                  <c:v>0.37434701000000004</c:v>
                </c:pt>
                <c:pt idx="6393">
                  <c:v>0.37440499000000016</c:v>
                </c:pt>
                <c:pt idx="6394">
                  <c:v>0.37446287000000011</c:v>
                </c:pt>
                <c:pt idx="6395">
                  <c:v>0.37452039000000009</c:v>
                </c:pt>
                <c:pt idx="6396">
                  <c:v>0.37457837000000016</c:v>
                </c:pt>
                <c:pt idx="6397">
                  <c:v>0.37463624000000001</c:v>
                </c:pt>
                <c:pt idx="6398">
                  <c:v>0.37469423000000002</c:v>
                </c:pt>
                <c:pt idx="6399">
                  <c:v>0.37475210000000003</c:v>
                </c:pt>
                <c:pt idx="6400">
                  <c:v>0.37480962000000007</c:v>
                </c:pt>
                <c:pt idx="6401">
                  <c:v>0.37486749000000014</c:v>
                </c:pt>
                <c:pt idx="6402">
                  <c:v>0.37492537000000009</c:v>
                </c:pt>
                <c:pt idx="6403">
                  <c:v>0.37498324000000005</c:v>
                </c:pt>
                <c:pt idx="6404">
                  <c:v>0.37504122000000001</c:v>
                </c:pt>
                <c:pt idx="6405">
                  <c:v>0.37509909000000002</c:v>
                </c:pt>
                <c:pt idx="6406">
                  <c:v>0.37515696000000004</c:v>
                </c:pt>
                <c:pt idx="6407">
                  <c:v>0.37521483000000005</c:v>
                </c:pt>
                <c:pt idx="6408">
                  <c:v>0.37527282000000006</c:v>
                </c:pt>
                <c:pt idx="6409">
                  <c:v>0.37533069000000008</c:v>
                </c:pt>
                <c:pt idx="6410">
                  <c:v>0.37538856000000009</c:v>
                </c:pt>
                <c:pt idx="6411">
                  <c:v>0.37544643000000005</c:v>
                </c:pt>
                <c:pt idx="6412">
                  <c:v>0.37550407000000008</c:v>
                </c:pt>
                <c:pt idx="6413">
                  <c:v>0.37556194000000004</c:v>
                </c:pt>
                <c:pt idx="6414">
                  <c:v>0.37561981000000005</c:v>
                </c:pt>
                <c:pt idx="6415">
                  <c:v>0.37567780000000006</c:v>
                </c:pt>
                <c:pt idx="6416">
                  <c:v>0.37573567000000002</c:v>
                </c:pt>
                <c:pt idx="6417">
                  <c:v>0.37579353999999998</c:v>
                </c:pt>
                <c:pt idx="6418">
                  <c:v>0.37585152000000011</c:v>
                </c:pt>
                <c:pt idx="6419">
                  <c:v>0.37590951000000006</c:v>
                </c:pt>
                <c:pt idx="6420">
                  <c:v>0.37596726000000014</c:v>
                </c:pt>
                <c:pt idx="6421">
                  <c:v>0.37602490000000011</c:v>
                </c:pt>
                <c:pt idx="6422">
                  <c:v>0.37608277000000012</c:v>
                </c:pt>
                <c:pt idx="6423">
                  <c:v>0.37614064000000008</c:v>
                </c:pt>
                <c:pt idx="6424">
                  <c:v>0.37619863000000003</c:v>
                </c:pt>
                <c:pt idx="6425">
                  <c:v>0.3762566200000001</c:v>
                </c:pt>
                <c:pt idx="6426">
                  <c:v>0.37631437000000012</c:v>
                </c:pt>
                <c:pt idx="6427">
                  <c:v>0.37637236000000013</c:v>
                </c:pt>
                <c:pt idx="6428">
                  <c:v>0.37643023000000003</c:v>
                </c:pt>
                <c:pt idx="6429">
                  <c:v>0.37648810000000016</c:v>
                </c:pt>
                <c:pt idx="6430">
                  <c:v>0.37654608000000006</c:v>
                </c:pt>
                <c:pt idx="6431">
                  <c:v>0.37660395000000002</c:v>
                </c:pt>
                <c:pt idx="6432">
                  <c:v>0.37666182000000004</c:v>
                </c:pt>
                <c:pt idx="6433">
                  <c:v>0.3767198100000001</c:v>
                </c:pt>
                <c:pt idx="6434">
                  <c:v>0.37677722000000002</c:v>
                </c:pt>
                <c:pt idx="6435">
                  <c:v>0.37683497000000016</c:v>
                </c:pt>
                <c:pt idx="6436">
                  <c:v>0.37689284000000006</c:v>
                </c:pt>
                <c:pt idx="6437">
                  <c:v>0.37695083000000007</c:v>
                </c:pt>
                <c:pt idx="6438">
                  <c:v>0.37700870000000009</c:v>
                </c:pt>
                <c:pt idx="6439">
                  <c:v>0.37706657000000016</c:v>
                </c:pt>
                <c:pt idx="6440">
                  <c:v>0.37712444000000006</c:v>
                </c:pt>
                <c:pt idx="6441">
                  <c:v>0.37718231000000008</c:v>
                </c:pt>
                <c:pt idx="6442">
                  <c:v>0.37724018000000004</c:v>
                </c:pt>
                <c:pt idx="6443">
                  <c:v>0.37729805</c:v>
                </c:pt>
                <c:pt idx="6444">
                  <c:v>0.37735592000000007</c:v>
                </c:pt>
                <c:pt idx="6445">
                  <c:v>0.37741402000000007</c:v>
                </c:pt>
                <c:pt idx="6446">
                  <c:v>0.37747189000000009</c:v>
                </c:pt>
                <c:pt idx="6447">
                  <c:v>0.3775297600000001</c:v>
                </c:pt>
                <c:pt idx="6448">
                  <c:v>0.37758775000000006</c:v>
                </c:pt>
                <c:pt idx="6449">
                  <c:v>0.37764562000000002</c:v>
                </c:pt>
                <c:pt idx="6450">
                  <c:v>0.37770303</c:v>
                </c:pt>
                <c:pt idx="6451">
                  <c:v>0.37776090000000007</c:v>
                </c:pt>
                <c:pt idx="6452">
                  <c:v>0.37781877000000019</c:v>
                </c:pt>
                <c:pt idx="6453">
                  <c:v>0.37787664000000015</c:v>
                </c:pt>
                <c:pt idx="6454">
                  <c:v>0.37793462000000005</c:v>
                </c:pt>
                <c:pt idx="6455">
                  <c:v>0.37799249000000007</c:v>
                </c:pt>
                <c:pt idx="6456">
                  <c:v>0.37805048000000008</c:v>
                </c:pt>
                <c:pt idx="6457">
                  <c:v>0.37810835000000004</c:v>
                </c:pt>
                <c:pt idx="6458">
                  <c:v>0.37816622000000005</c:v>
                </c:pt>
                <c:pt idx="6459">
                  <c:v>0.37822409000000007</c:v>
                </c:pt>
                <c:pt idx="6460">
                  <c:v>0.37828196000000003</c:v>
                </c:pt>
                <c:pt idx="6461">
                  <c:v>0.3783398300000001</c:v>
                </c:pt>
                <c:pt idx="6462">
                  <c:v>0.37839770000000006</c:v>
                </c:pt>
                <c:pt idx="6463">
                  <c:v>0.37845569000000007</c:v>
                </c:pt>
                <c:pt idx="6464">
                  <c:v>0.37851356000000014</c:v>
                </c:pt>
                <c:pt idx="6465">
                  <c:v>0.3785714300000001</c:v>
                </c:pt>
                <c:pt idx="6466">
                  <c:v>0.37862930000000006</c:v>
                </c:pt>
                <c:pt idx="6467">
                  <c:v>0.37868729000000007</c:v>
                </c:pt>
                <c:pt idx="6468">
                  <c:v>0.37874503999999998</c:v>
                </c:pt>
                <c:pt idx="6469">
                  <c:v>0.3788030300000001</c:v>
                </c:pt>
                <c:pt idx="6470">
                  <c:v>0.37886090000000011</c:v>
                </c:pt>
                <c:pt idx="6471">
                  <c:v>0.37891877000000013</c:v>
                </c:pt>
                <c:pt idx="6472">
                  <c:v>0.37897618000000011</c:v>
                </c:pt>
                <c:pt idx="6473">
                  <c:v>0.37903405000000001</c:v>
                </c:pt>
                <c:pt idx="6474">
                  <c:v>0.37909192000000008</c:v>
                </c:pt>
                <c:pt idx="6475">
                  <c:v>0.37914990000000004</c:v>
                </c:pt>
                <c:pt idx="6476">
                  <c:v>0.37920777000000006</c:v>
                </c:pt>
                <c:pt idx="6477">
                  <c:v>0.37926564000000001</c:v>
                </c:pt>
                <c:pt idx="6478">
                  <c:v>0.37932351000000009</c:v>
                </c:pt>
                <c:pt idx="6479">
                  <c:v>0.37938138000000016</c:v>
                </c:pt>
                <c:pt idx="6480">
                  <c:v>0.37943937000000005</c:v>
                </c:pt>
                <c:pt idx="6481">
                  <c:v>0.37949724000000001</c:v>
                </c:pt>
                <c:pt idx="6482">
                  <c:v>0.37955511000000003</c:v>
                </c:pt>
                <c:pt idx="6483">
                  <c:v>0.37961298000000016</c:v>
                </c:pt>
                <c:pt idx="6484">
                  <c:v>0.37967085000000006</c:v>
                </c:pt>
                <c:pt idx="6485">
                  <c:v>0.37972884000000007</c:v>
                </c:pt>
                <c:pt idx="6486">
                  <c:v>0.3797863600000001</c:v>
                </c:pt>
                <c:pt idx="6487">
                  <c:v>0.37984423000000006</c:v>
                </c:pt>
                <c:pt idx="6488">
                  <c:v>0.37990245000000006</c:v>
                </c:pt>
                <c:pt idx="6489">
                  <c:v>0.37995997000000009</c:v>
                </c:pt>
                <c:pt idx="6490">
                  <c:v>0.38001819000000009</c:v>
                </c:pt>
                <c:pt idx="6491">
                  <c:v>0.3800760600000001</c:v>
                </c:pt>
                <c:pt idx="6492">
                  <c:v>0.38013393000000001</c:v>
                </c:pt>
                <c:pt idx="6493">
                  <c:v>0.38019180000000002</c:v>
                </c:pt>
                <c:pt idx="6494">
                  <c:v>0.38024967000000004</c:v>
                </c:pt>
                <c:pt idx="6495">
                  <c:v>0.38030754000000005</c:v>
                </c:pt>
                <c:pt idx="6496">
                  <c:v>0.38036541000000007</c:v>
                </c:pt>
                <c:pt idx="6497">
                  <c:v>0.38042328000000009</c:v>
                </c:pt>
                <c:pt idx="6498">
                  <c:v>0.3804811500000001</c:v>
                </c:pt>
                <c:pt idx="6499">
                  <c:v>0.38053868000000007</c:v>
                </c:pt>
                <c:pt idx="6500">
                  <c:v>0.38059655000000003</c:v>
                </c:pt>
                <c:pt idx="6501">
                  <c:v>0.3806545300000001</c:v>
                </c:pt>
                <c:pt idx="6502">
                  <c:v>0.38071240000000006</c:v>
                </c:pt>
                <c:pt idx="6503">
                  <c:v>0.38077027000000008</c:v>
                </c:pt>
                <c:pt idx="6504">
                  <c:v>0.38082814000000009</c:v>
                </c:pt>
                <c:pt idx="6505">
                  <c:v>0.38088601000000011</c:v>
                </c:pt>
                <c:pt idx="6506">
                  <c:v>0.38094388000000007</c:v>
                </c:pt>
                <c:pt idx="6507">
                  <c:v>0.38100187000000008</c:v>
                </c:pt>
                <c:pt idx="6508">
                  <c:v>0.38105974000000004</c:v>
                </c:pt>
                <c:pt idx="6509">
                  <c:v>0.3811177300000001</c:v>
                </c:pt>
                <c:pt idx="6510">
                  <c:v>0.38117560000000006</c:v>
                </c:pt>
                <c:pt idx="6511">
                  <c:v>0.38123347000000002</c:v>
                </c:pt>
                <c:pt idx="6512">
                  <c:v>0.38129133999999998</c:v>
                </c:pt>
                <c:pt idx="6513">
                  <c:v>0.38134921000000011</c:v>
                </c:pt>
                <c:pt idx="6514">
                  <c:v>0.38140719000000006</c:v>
                </c:pt>
                <c:pt idx="6515">
                  <c:v>0.38146449000000016</c:v>
                </c:pt>
                <c:pt idx="6516">
                  <c:v>0.38152236000000012</c:v>
                </c:pt>
                <c:pt idx="6517">
                  <c:v>0.38158046000000012</c:v>
                </c:pt>
                <c:pt idx="6518">
                  <c:v>0.38163833000000008</c:v>
                </c:pt>
                <c:pt idx="6519">
                  <c:v>0.38169631000000004</c:v>
                </c:pt>
                <c:pt idx="6520">
                  <c:v>0.38175384000000001</c:v>
                </c:pt>
                <c:pt idx="6521">
                  <c:v>0.38181171000000014</c:v>
                </c:pt>
                <c:pt idx="6522">
                  <c:v>0.38186958000000015</c:v>
                </c:pt>
                <c:pt idx="6523">
                  <c:v>0.38192745000000006</c:v>
                </c:pt>
                <c:pt idx="6524">
                  <c:v>0.38198543000000007</c:v>
                </c:pt>
                <c:pt idx="6525">
                  <c:v>0.38204319000000003</c:v>
                </c:pt>
                <c:pt idx="6526">
                  <c:v>0.38210106000000005</c:v>
                </c:pt>
                <c:pt idx="6527">
                  <c:v>0.38215893000000006</c:v>
                </c:pt>
                <c:pt idx="6528">
                  <c:v>0.38221680000000008</c:v>
                </c:pt>
                <c:pt idx="6529">
                  <c:v>0.38227467000000009</c:v>
                </c:pt>
                <c:pt idx="6530">
                  <c:v>0.3823326600000001</c:v>
                </c:pt>
                <c:pt idx="6531">
                  <c:v>0.38239053000000006</c:v>
                </c:pt>
                <c:pt idx="6532">
                  <c:v>0.38244840000000008</c:v>
                </c:pt>
                <c:pt idx="6533">
                  <c:v>0.38250650000000014</c:v>
                </c:pt>
                <c:pt idx="6534">
                  <c:v>0.38256449000000009</c:v>
                </c:pt>
                <c:pt idx="6535">
                  <c:v>0.38262236000000011</c:v>
                </c:pt>
                <c:pt idx="6536">
                  <c:v>0.38268023000000007</c:v>
                </c:pt>
                <c:pt idx="6537">
                  <c:v>0.38273810000000008</c:v>
                </c:pt>
                <c:pt idx="6538">
                  <c:v>0.3827959700000001</c:v>
                </c:pt>
                <c:pt idx="6539">
                  <c:v>0.38285349000000007</c:v>
                </c:pt>
                <c:pt idx="6540">
                  <c:v>0.38291136000000003</c:v>
                </c:pt>
                <c:pt idx="6541">
                  <c:v>0.38296912000000005</c:v>
                </c:pt>
                <c:pt idx="6542">
                  <c:v>0.38302699000000012</c:v>
                </c:pt>
                <c:pt idx="6543">
                  <c:v>0.38308486000000019</c:v>
                </c:pt>
                <c:pt idx="6544">
                  <c:v>0.3831427300000001</c:v>
                </c:pt>
                <c:pt idx="6545">
                  <c:v>0.38320060000000006</c:v>
                </c:pt>
                <c:pt idx="6546">
                  <c:v>0.38325858000000007</c:v>
                </c:pt>
                <c:pt idx="6547">
                  <c:v>0.38331645000000009</c:v>
                </c:pt>
                <c:pt idx="6548">
                  <c:v>0.38337432000000016</c:v>
                </c:pt>
                <c:pt idx="6549">
                  <c:v>0.38343208000000006</c:v>
                </c:pt>
                <c:pt idx="6550">
                  <c:v>0.38349030000000006</c:v>
                </c:pt>
                <c:pt idx="6551">
                  <c:v>0.38354817000000008</c:v>
                </c:pt>
                <c:pt idx="6552">
                  <c:v>0.38360604000000004</c:v>
                </c:pt>
                <c:pt idx="6553">
                  <c:v>0.38366391000000005</c:v>
                </c:pt>
                <c:pt idx="6554">
                  <c:v>0.38372131000000004</c:v>
                </c:pt>
                <c:pt idx="6555">
                  <c:v>0.3837793000000001</c:v>
                </c:pt>
                <c:pt idx="6556">
                  <c:v>0.38383717000000006</c:v>
                </c:pt>
                <c:pt idx="6557">
                  <c:v>0.38389504000000002</c:v>
                </c:pt>
                <c:pt idx="6558">
                  <c:v>0.38395314000000008</c:v>
                </c:pt>
                <c:pt idx="6559">
                  <c:v>0.3840110100000001</c:v>
                </c:pt>
                <c:pt idx="6560">
                  <c:v>0.38406888000000011</c:v>
                </c:pt>
                <c:pt idx="6561">
                  <c:v>0.38412675000000007</c:v>
                </c:pt>
                <c:pt idx="6562">
                  <c:v>0.38418462000000009</c:v>
                </c:pt>
                <c:pt idx="6563">
                  <c:v>0.38424261000000004</c:v>
                </c:pt>
                <c:pt idx="6564">
                  <c:v>0.38430048000000011</c:v>
                </c:pt>
                <c:pt idx="6565">
                  <c:v>0.38435835000000007</c:v>
                </c:pt>
                <c:pt idx="6566">
                  <c:v>0.38441622000000009</c:v>
                </c:pt>
                <c:pt idx="6567">
                  <c:v>0.38447409000000016</c:v>
                </c:pt>
                <c:pt idx="6568">
                  <c:v>0.38453196000000006</c:v>
                </c:pt>
                <c:pt idx="6569">
                  <c:v>0.38458949000000009</c:v>
                </c:pt>
                <c:pt idx="6570">
                  <c:v>0.3846474700000001</c:v>
                </c:pt>
                <c:pt idx="6571">
                  <c:v>0.38470534000000001</c:v>
                </c:pt>
                <c:pt idx="6572">
                  <c:v>0.38476321000000002</c:v>
                </c:pt>
                <c:pt idx="6573">
                  <c:v>0.38482108000000009</c:v>
                </c:pt>
                <c:pt idx="6574">
                  <c:v>0.38487895000000011</c:v>
                </c:pt>
                <c:pt idx="6575">
                  <c:v>0.38493694000000006</c:v>
                </c:pt>
                <c:pt idx="6576">
                  <c:v>0.38499481000000008</c:v>
                </c:pt>
                <c:pt idx="6577">
                  <c:v>0.38505280000000008</c:v>
                </c:pt>
                <c:pt idx="6578">
                  <c:v>0.38511067000000015</c:v>
                </c:pt>
                <c:pt idx="6579">
                  <c:v>0.38516854000000006</c:v>
                </c:pt>
                <c:pt idx="6580">
                  <c:v>0.38522641000000007</c:v>
                </c:pt>
                <c:pt idx="6581">
                  <c:v>0.38528428000000009</c:v>
                </c:pt>
                <c:pt idx="6582">
                  <c:v>0.38534168000000008</c:v>
                </c:pt>
                <c:pt idx="6583">
                  <c:v>0.38539979000000008</c:v>
                </c:pt>
                <c:pt idx="6584">
                  <c:v>0.38545766000000004</c:v>
                </c:pt>
                <c:pt idx="6585">
                  <c:v>0.3855156400000001</c:v>
                </c:pt>
                <c:pt idx="6586">
                  <c:v>0.38557351000000006</c:v>
                </c:pt>
                <c:pt idx="6587">
                  <c:v>0.38563138000000002</c:v>
                </c:pt>
                <c:pt idx="6588">
                  <c:v>0.38568937000000009</c:v>
                </c:pt>
                <c:pt idx="6589">
                  <c:v>0.38574712</c:v>
                </c:pt>
                <c:pt idx="6590">
                  <c:v>0.38580499000000013</c:v>
                </c:pt>
                <c:pt idx="6591">
                  <c:v>0.38586287000000014</c:v>
                </c:pt>
                <c:pt idx="6592">
                  <c:v>0.38592039000000011</c:v>
                </c:pt>
                <c:pt idx="6593">
                  <c:v>0.38597837000000013</c:v>
                </c:pt>
                <c:pt idx="6594">
                  <c:v>0.38603624000000003</c:v>
                </c:pt>
                <c:pt idx="6595">
                  <c:v>0.3860941200000001</c:v>
                </c:pt>
                <c:pt idx="6596">
                  <c:v>0.38615199000000006</c:v>
                </c:pt>
                <c:pt idx="6597">
                  <c:v>0.38620986000000007</c:v>
                </c:pt>
                <c:pt idx="6598">
                  <c:v>0.38626773000000003</c:v>
                </c:pt>
                <c:pt idx="6599">
                  <c:v>0.38632560000000016</c:v>
                </c:pt>
                <c:pt idx="6600">
                  <c:v>0.38638358000000012</c:v>
                </c:pt>
                <c:pt idx="6601">
                  <c:v>0.38644111000000003</c:v>
                </c:pt>
                <c:pt idx="6602">
                  <c:v>0.38649898000000016</c:v>
                </c:pt>
                <c:pt idx="6603">
                  <c:v>0.38655685000000006</c:v>
                </c:pt>
                <c:pt idx="6604">
                  <c:v>0.38661472000000008</c:v>
                </c:pt>
                <c:pt idx="6605">
                  <c:v>0.38667259000000009</c:v>
                </c:pt>
                <c:pt idx="6606">
                  <c:v>0.38673057000000005</c:v>
                </c:pt>
                <c:pt idx="6607">
                  <c:v>0.38678844000000007</c:v>
                </c:pt>
                <c:pt idx="6608">
                  <c:v>0.38684631000000014</c:v>
                </c:pt>
                <c:pt idx="6609">
                  <c:v>0.38690418000000015</c:v>
                </c:pt>
                <c:pt idx="6610">
                  <c:v>0.38696217000000016</c:v>
                </c:pt>
                <c:pt idx="6611">
                  <c:v>0.38702004000000007</c:v>
                </c:pt>
                <c:pt idx="6612">
                  <c:v>0.38707791000000014</c:v>
                </c:pt>
                <c:pt idx="6613">
                  <c:v>0.38713590000000003</c:v>
                </c:pt>
                <c:pt idx="6614">
                  <c:v>0.3871937700000001</c:v>
                </c:pt>
                <c:pt idx="6615">
                  <c:v>0.38725164000000001</c:v>
                </c:pt>
                <c:pt idx="6616">
                  <c:v>0.38730951000000008</c:v>
                </c:pt>
                <c:pt idx="6617">
                  <c:v>0.38736738000000009</c:v>
                </c:pt>
                <c:pt idx="6618">
                  <c:v>0.38742537000000016</c:v>
                </c:pt>
                <c:pt idx="6619">
                  <c:v>0.38748324000000006</c:v>
                </c:pt>
                <c:pt idx="6620">
                  <c:v>0.38754111000000002</c:v>
                </c:pt>
                <c:pt idx="6621">
                  <c:v>0.38759898000000009</c:v>
                </c:pt>
                <c:pt idx="6622">
                  <c:v>0.38765673000000006</c:v>
                </c:pt>
                <c:pt idx="6623">
                  <c:v>0.38771472000000007</c:v>
                </c:pt>
                <c:pt idx="6624">
                  <c:v>0.38777270000000014</c:v>
                </c:pt>
                <c:pt idx="6625">
                  <c:v>0.38783057000000015</c:v>
                </c:pt>
                <c:pt idx="6626">
                  <c:v>0.38788810000000012</c:v>
                </c:pt>
                <c:pt idx="6627">
                  <c:v>0.38794597000000008</c:v>
                </c:pt>
                <c:pt idx="6628">
                  <c:v>0.3880038400000001</c:v>
                </c:pt>
                <c:pt idx="6629">
                  <c:v>0.38806182000000006</c:v>
                </c:pt>
                <c:pt idx="6630">
                  <c:v>0.38811969000000007</c:v>
                </c:pt>
                <c:pt idx="6631">
                  <c:v>0.38817756000000003</c:v>
                </c:pt>
                <c:pt idx="6632">
                  <c:v>0.38823543000000005</c:v>
                </c:pt>
                <c:pt idx="6633">
                  <c:v>0.38829330000000001</c:v>
                </c:pt>
                <c:pt idx="6634">
                  <c:v>0.38835118000000007</c:v>
                </c:pt>
                <c:pt idx="6635">
                  <c:v>0.38840905000000003</c:v>
                </c:pt>
                <c:pt idx="6636">
                  <c:v>0.38846668000000012</c:v>
                </c:pt>
                <c:pt idx="6637">
                  <c:v>0.38852479000000012</c:v>
                </c:pt>
                <c:pt idx="6638">
                  <c:v>0.38858254000000009</c:v>
                </c:pt>
                <c:pt idx="6639">
                  <c:v>0.38864053000000004</c:v>
                </c:pt>
                <c:pt idx="6640">
                  <c:v>0.38869840000000005</c:v>
                </c:pt>
                <c:pt idx="6641">
                  <c:v>0.38875627000000007</c:v>
                </c:pt>
                <c:pt idx="6642">
                  <c:v>0.38881414000000009</c:v>
                </c:pt>
                <c:pt idx="6643">
                  <c:v>0.38887212000000015</c:v>
                </c:pt>
                <c:pt idx="6644">
                  <c:v>0.38892953000000008</c:v>
                </c:pt>
                <c:pt idx="6645">
                  <c:v>0.38898740000000009</c:v>
                </c:pt>
                <c:pt idx="6646">
                  <c:v>0.38904527000000005</c:v>
                </c:pt>
                <c:pt idx="6647">
                  <c:v>0.38910314000000001</c:v>
                </c:pt>
                <c:pt idx="6648">
                  <c:v>0.38916113000000002</c:v>
                </c:pt>
                <c:pt idx="6649">
                  <c:v>0.38921900000000009</c:v>
                </c:pt>
                <c:pt idx="6650">
                  <c:v>0.38927687000000011</c:v>
                </c:pt>
                <c:pt idx="6651">
                  <c:v>0.38933486000000012</c:v>
                </c:pt>
                <c:pt idx="6652">
                  <c:v>0.38939273000000008</c:v>
                </c:pt>
                <c:pt idx="6653">
                  <c:v>0.38945071000000009</c:v>
                </c:pt>
                <c:pt idx="6654">
                  <c:v>0.38950824000000006</c:v>
                </c:pt>
                <c:pt idx="6655">
                  <c:v>0.38956611000000008</c:v>
                </c:pt>
                <c:pt idx="6656">
                  <c:v>0.38962409000000009</c:v>
                </c:pt>
                <c:pt idx="6657">
                  <c:v>0.3896819600000001</c:v>
                </c:pt>
                <c:pt idx="6658">
                  <c:v>0.38973983000000001</c:v>
                </c:pt>
                <c:pt idx="6659">
                  <c:v>0.38979759000000008</c:v>
                </c:pt>
                <c:pt idx="6660">
                  <c:v>0.3898554600000001</c:v>
                </c:pt>
                <c:pt idx="6661">
                  <c:v>0.3899135600000001</c:v>
                </c:pt>
                <c:pt idx="6662">
                  <c:v>0.38997155000000006</c:v>
                </c:pt>
                <c:pt idx="6663">
                  <c:v>0.39002942000000007</c:v>
                </c:pt>
                <c:pt idx="6664">
                  <c:v>0.39008729000000009</c:v>
                </c:pt>
                <c:pt idx="6665">
                  <c:v>0.39014516000000005</c:v>
                </c:pt>
                <c:pt idx="6666">
                  <c:v>0.39020268000000008</c:v>
                </c:pt>
                <c:pt idx="6667">
                  <c:v>0.39026055000000004</c:v>
                </c:pt>
                <c:pt idx="6668">
                  <c:v>0.39031888000000015</c:v>
                </c:pt>
                <c:pt idx="6669">
                  <c:v>0.39037652000000012</c:v>
                </c:pt>
                <c:pt idx="6670">
                  <c:v>0.39043462000000007</c:v>
                </c:pt>
                <c:pt idx="6671">
                  <c:v>0.39049261000000007</c:v>
                </c:pt>
                <c:pt idx="6672">
                  <c:v>0.39054990000000006</c:v>
                </c:pt>
                <c:pt idx="6673">
                  <c:v>0.39060789000000007</c:v>
                </c:pt>
                <c:pt idx="6674">
                  <c:v>0.39066587000000014</c:v>
                </c:pt>
                <c:pt idx="6675">
                  <c:v>0.39067039000000009</c:v>
                </c:pt>
                <c:pt idx="6676">
                  <c:v>0.3907817300000001</c:v>
                </c:pt>
                <c:pt idx="6677">
                  <c:v>0.39083960000000006</c:v>
                </c:pt>
                <c:pt idx="6678">
                  <c:v>0.3908970100000001</c:v>
                </c:pt>
                <c:pt idx="6679">
                  <c:v>0.39095488000000012</c:v>
                </c:pt>
                <c:pt idx="6680">
                  <c:v>0.39101298000000012</c:v>
                </c:pt>
                <c:pt idx="6681">
                  <c:v>0.39107085000000014</c:v>
                </c:pt>
                <c:pt idx="6682">
                  <c:v>0.3911061500000001</c:v>
                </c:pt>
                <c:pt idx="6683">
                  <c:v>0.39115650000000007</c:v>
                </c:pt>
                <c:pt idx="6684">
                  <c:v>0.39124423000000008</c:v>
                </c:pt>
                <c:pt idx="6685">
                  <c:v>0.39130222000000009</c:v>
                </c:pt>
                <c:pt idx="6686">
                  <c:v>0.39136009000000016</c:v>
                </c:pt>
                <c:pt idx="6687">
                  <c:v>0.39141807000000012</c:v>
                </c:pt>
                <c:pt idx="6688">
                  <c:v>0.39147594000000008</c:v>
                </c:pt>
                <c:pt idx="6689">
                  <c:v>0.39153381000000004</c:v>
                </c:pt>
                <c:pt idx="6690">
                  <c:v>0.3915905300000001</c:v>
                </c:pt>
                <c:pt idx="6691">
                  <c:v>0.39164955000000001</c:v>
                </c:pt>
                <c:pt idx="6692">
                  <c:v>0.39170754000000002</c:v>
                </c:pt>
                <c:pt idx="6693">
                  <c:v>0.39176541000000004</c:v>
                </c:pt>
                <c:pt idx="6694">
                  <c:v>0.39182328000000011</c:v>
                </c:pt>
                <c:pt idx="6695">
                  <c:v>0.39188115000000007</c:v>
                </c:pt>
                <c:pt idx="6696">
                  <c:v>0.39193925000000002</c:v>
                </c:pt>
                <c:pt idx="6697">
                  <c:v>0.39199655000000005</c:v>
                </c:pt>
                <c:pt idx="6698">
                  <c:v>0.39205442000000007</c:v>
                </c:pt>
                <c:pt idx="6699">
                  <c:v>0.39211229000000009</c:v>
                </c:pt>
                <c:pt idx="6700">
                  <c:v>0.3921701600000001</c:v>
                </c:pt>
                <c:pt idx="6701">
                  <c:v>0.39222803000000006</c:v>
                </c:pt>
                <c:pt idx="6702">
                  <c:v>0.39228590000000008</c:v>
                </c:pt>
                <c:pt idx="6703">
                  <c:v>0.39234388000000009</c:v>
                </c:pt>
                <c:pt idx="6704">
                  <c:v>0.3924017500000001</c:v>
                </c:pt>
                <c:pt idx="6705">
                  <c:v>0.39245962000000006</c:v>
                </c:pt>
                <c:pt idx="6706">
                  <c:v>0.39251171000000007</c:v>
                </c:pt>
                <c:pt idx="6707">
                  <c:v>0.39257548000000009</c:v>
                </c:pt>
                <c:pt idx="6708">
                  <c:v>0.39263335000000005</c:v>
                </c:pt>
                <c:pt idx="6709">
                  <c:v>0.39269111000000001</c:v>
                </c:pt>
                <c:pt idx="6710">
                  <c:v>0.39274909000000002</c:v>
                </c:pt>
                <c:pt idx="6711">
                  <c:v>0.39280696000000009</c:v>
                </c:pt>
                <c:pt idx="6712">
                  <c:v>0.3928650600000001</c:v>
                </c:pt>
                <c:pt idx="6713">
                  <c:v>0.39292282000000012</c:v>
                </c:pt>
                <c:pt idx="6714">
                  <c:v>0.39298069000000013</c:v>
                </c:pt>
                <c:pt idx="6715">
                  <c:v>0.39303821000000005</c:v>
                </c:pt>
                <c:pt idx="6716">
                  <c:v>0.39309608000000007</c:v>
                </c:pt>
                <c:pt idx="6717">
                  <c:v>0.39315407000000008</c:v>
                </c:pt>
                <c:pt idx="6718">
                  <c:v>0.39321205000000004</c:v>
                </c:pt>
                <c:pt idx="6719">
                  <c:v>0.3932699300000001</c:v>
                </c:pt>
                <c:pt idx="6720">
                  <c:v>0.39332780000000012</c:v>
                </c:pt>
                <c:pt idx="6721">
                  <c:v>0.39335106000000003</c:v>
                </c:pt>
                <c:pt idx="6722">
                  <c:v>0.3934421500000001</c:v>
                </c:pt>
                <c:pt idx="6723">
                  <c:v>0.39349423000000006</c:v>
                </c:pt>
                <c:pt idx="6724">
                  <c:v>0.39355939000000006</c:v>
                </c:pt>
                <c:pt idx="6725">
                  <c:v>0.39361726000000008</c:v>
                </c:pt>
                <c:pt idx="6726">
                  <c:v>0.39367513000000004</c:v>
                </c:pt>
                <c:pt idx="6727">
                  <c:v>0.393733</c:v>
                </c:pt>
                <c:pt idx="6728">
                  <c:v>0.39379087000000007</c:v>
                </c:pt>
                <c:pt idx="6729">
                  <c:v>0.3938485100000001</c:v>
                </c:pt>
                <c:pt idx="6730">
                  <c:v>0.39390638000000011</c:v>
                </c:pt>
                <c:pt idx="6731">
                  <c:v>0.39396425000000007</c:v>
                </c:pt>
                <c:pt idx="6732">
                  <c:v>0.39402212000000009</c:v>
                </c:pt>
                <c:pt idx="6733">
                  <c:v>0.39408011000000009</c:v>
                </c:pt>
                <c:pt idx="6734">
                  <c:v>0.3941381000000001</c:v>
                </c:pt>
                <c:pt idx="6735">
                  <c:v>0.39419597000000006</c:v>
                </c:pt>
                <c:pt idx="6736">
                  <c:v>0.39425361000000003</c:v>
                </c:pt>
                <c:pt idx="6737">
                  <c:v>0.39431148000000016</c:v>
                </c:pt>
                <c:pt idx="6738">
                  <c:v>0.39436935000000006</c:v>
                </c:pt>
                <c:pt idx="6739">
                  <c:v>0.39442733000000008</c:v>
                </c:pt>
                <c:pt idx="6740">
                  <c:v>0.39448520000000009</c:v>
                </c:pt>
                <c:pt idx="6741">
                  <c:v>0.39454307000000005</c:v>
                </c:pt>
                <c:pt idx="6742">
                  <c:v>0.39460094000000007</c:v>
                </c:pt>
                <c:pt idx="6743">
                  <c:v>0.39465881000000014</c:v>
                </c:pt>
                <c:pt idx="6744">
                  <c:v>0.39471668000000015</c:v>
                </c:pt>
                <c:pt idx="6745">
                  <c:v>0.39477455000000006</c:v>
                </c:pt>
                <c:pt idx="6746">
                  <c:v>0.39483219000000014</c:v>
                </c:pt>
                <c:pt idx="6747">
                  <c:v>0.39489018000000009</c:v>
                </c:pt>
                <c:pt idx="6748">
                  <c:v>0.39494793000000006</c:v>
                </c:pt>
                <c:pt idx="6749">
                  <c:v>0.39500592000000007</c:v>
                </c:pt>
                <c:pt idx="6750">
                  <c:v>0.39506379000000014</c:v>
                </c:pt>
                <c:pt idx="6751">
                  <c:v>0.3951216600000001</c:v>
                </c:pt>
                <c:pt idx="6752">
                  <c:v>0.39517953000000006</c:v>
                </c:pt>
                <c:pt idx="6753">
                  <c:v>0.39523740000000002</c:v>
                </c:pt>
                <c:pt idx="6754">
                  <c:v>0.39529527000000003</c:v>
                </c:pt>
                <c:pt idx="6755">
                  <c:v>0.39535326000000004</c:v>
                </c:pt>
                <c:pt idx="6756">
                  <c:v>0.39541124000000005</c:v>
                </c:pt>
                <c:pt idx="6757">
                  <c:v>0.39546912000000006</c:v>
                </c:pt>
                <c:pt idx="6758">
                  <c:v>0.39552699000000013</c:v>
                </c:pt>
                <c:pt idx="6759">
                  <c:v>0.39558439000000012</c:v>
                </c:pt>
                <c:pt idx="6760">
                  <c:v>0.39564226000000008</c:v>
                </c:pt>
                <c:pt idx="6761">
                  <c:v>0.39570013000000004</c:v>
                </c:pt>
                <c:pt idx="6762">
                  <c:v>0.39575824000000004</c:v>
                </c:pt>
                <c:pt idx="6763">
                  <c:v>0.39581611000000011</c:v>
                </c:pt>
                <c:pt idx="6764">
                  <c:v>0.39587409000000012</c:v>
                </c:pt>
                <c:pt idx="6765">
                  <c:v>0.39593196000000014</c:v>
                </c:pt>
                <c:pt idx="6766">
                  <c:v>0.39598983000000015</c:v>
                </c:pt>
                <c:pt idx="6767">
                  <c:v>0.39604770000000006</c:v>
                </c:pt>
                <c:pt idx="6768">
                  <c:v>0.39609516000000006</c:v>
                </c:pt>
                <c:pt idx="6769">
                  <c:v>0.39616229000000008</c:v>
                </c:pt>
                <c:pt idx="6770">
                  <c:v>0.3962201600000001</c:v>
                </c:pt>
                <c:pt idx="6771">
                  <c:v>0.39627768000000008</c:v>
                </c:pt>
                <c:pt idx="6772">
                  <c:v>0.39633555000000004</c:v>
                </c:pt>
                <c:pt idx="6773">
                  <c:v>0.3963935400000001</c:v>
                </c:pt>
                <c:pt idx="6774">
                  <c:v>0.39645141000000006</c:v>
                </c:pt>
                <c:pt idx="6775">
                  <c:v>0.39650928000000008</c:v>
                </c:pt>
                <c:pt idx="6776">
                  <c:v>0.39656715000000003</c:v>
                </c:pt>
                <c:pt idx="6777">
                  <c:v>0.39662502000000011</c:v>
                </c:pt>
                <c:pt idx="6778">
                  <c:v>0.39668289000000012</c:v>
                </c:pt>
                <c:pt idx="6779">
                  <c:v>0.39674111000000001</c:v>
                </c:pt>
                <c:pt idx="6780">
                  <c:v>0.39679840000000005</c:v>
                </c:pt>
                <c:pt idx="6781">
                  <c:v>0.39685638000000012</c:v>
                </c:pt>
                <c:pt idx="6782">
                  <c:v>0.39691425000000008</c:v>
                </c:pt>
                <c:pt idx="6783">
                  <c:v>0.39697212000000009</c:v>
                </c:pt>
                <c:pt idx="6784">
                  <c:v>0.39702999000000011</c:v>
                </c:pt>
                <c:pt idx="6785">
                  <c:v>0.39708787000000012</c:v>
                </c:pt>
                <c:pt idx="6786">
                  <c:v>0.39714574000000002</c:v>
                </c:pt>
                <c:pt idx="6787">
                  <c:v>0.39720372000000004</c:v>
                </c:pt>
                <c:pt idx="6788">
                  <c:v>0.39726159000000005</c:v>
                </c:pt>
                <c:pt idx="6789">
                  <c:v>0.39731946000000012</c:v>
                </c:pt>
                <c:pt idx="6790">
                  <c:v>0.39737745000000008</c:v>
                </c:pt>
                <c:pt idx="6791">
                  <c:v>0.39743543000000003</c:v>
                </c:pt>
                <c:pt idx="6792">
                  <c:v>0.39749319000000005</c:v>
                </c:pt>
                <c:pt idx="6793">
                  <c:v>0.39755106000000007</c:v>
                </c:pt>
                <c:pt idx="6794">
                  <c:v>0.39760905000000002</c:v>
                </c:pt>
                <c:pt idx="6795">
                  <c:v>0.39766692000000009</c:v>
                </c:pt>
                <c:pt idx="6796">
                  <c:v>0.39772479000000016</c:v>
                </c:pt>
                <c:pt idx="6797">
                  <c:v>0.39778219000000009</c:v>
                </c:pt>
                <c:pt idx="6798">
                  <c:v>0.39784006000000011</c:v>
                </c:pt>
                <c:pt idx="6799">
                  <c:v>0.39789793000000007</c:v>
                </c:pt>
                <c:pt idx="6800">
                  <c:v>0.39795604000000007</c:v>
                </c:pt>
                <c:pt idx="6801">
                  <c:v>0.39801379000000009</c:v>
                </c:pt>
                <c:pt idx="6802">
                  <c:v>0.39807178000000015</c:v>
                </c:pt>
                <c:pt idx="6803">
                  <c:v>0.39812953000000006</c:v>
                </c:pt>
                <c:pt idx="6804">
                  <c:v>0.39818740000000008</c:v>
                </c:pt>
                <c:pt idx="6805">
                  <c:v>0.39824574000000001</c:v>
                </c:pt>
                <c:pt idx="6806">
                  <c:v>0.39830303000000006</c:v>
                </c:pt>
                <c:pt idx="6807">
                  <c:v>0.39836090000000013</c:v>
                </c:pt>
                <c:pt idx="6808">
                  <c:v>0.39841888000000014</c:v>
                </c:pt>
                <c:pt idx="6809">
                  <c:v>0.39847675000000016</c:v>
                </c:pt>
                <c:pt idx="6810">
                  <c:v>0.39853462000000006</c:v>
                </c:pt>
                <c:pt idx="6811">
                  <c:v>0.39859249000000008</c:v>
                </c:pt>
                <c:pt idx="6812">
                  <c:v>0.39865071000000007</c:v>
                </c:pt>
                <c:pt idx="6813">
                  <c:v>0.39870812000000005</c:v>
                </c:pt>
                <c:pt idx="6814">
                  <c:v>0.39876599000000007</c:v>
                </c:pt>
                <c:pt idx="6815">
                  <c:v>0.39882386000000009</c:v>
                </c:pt>
                <c:pt idx="6816">
                  <c:v>0.39888173000000016</c:v>
                </c:pt>
                <c:pt idx="6817">
                  <c:v>0.39893960000000006</c:v>
                </c:pt>
                <c:pt idx="6818">
                  <c:v>0.39899747000000008</c:v>
                </c:pt>
                <c:pt idx="6819">
                  <c:v>0.39905534000000004</c:v>
                </c:pt>
                <c:pt idx="6820">
                  <c:v>0.39911321000000005</c:v>
                </c:pt>
                <c:pt idx="6821">
                  <c:v>0.39917120000000006</c:v>
                </c:pt>
                <c:pt idx="6822">
                  <c:v>0.39922907000000007</c:v>
                </c:pt>
                <c:pt idx="6823">
                  <c:v>0.39928694000000009</c:v>
                </c:pt>
                <c:pt idx="6824">
                  <c:v>0.39934481000000016</c:v>
                </c:pt>
                <c:pt idx="6825">
                  <c:v>0.39940280000000011</c:v>
                </c:pt>
                <c:pt idx="6826">
                  <c:v>0.39946067000000013</c:v>
                </c:pt>
                <c:pt idx="6827">
                  <c:v>0.39951854000000009</c:v>
                </c:pt>
                <c:pt idx="6828">
                  <c:v>0.39957641000000016</c:v>
                </c:pt>
                <c:pt idx="6829">
                  <c:v>0.39963416000000007</c:v>
                </c:pt>
                <c:pt idx="6830">
                  <c:v>0.39969192000000003</c:v>
                </c:pt>
                <c:pt idx="6831">
                  <c:v>0.3997497900000001</c:v>
                </c:pt>
                <c:pt idx="6832">
                  <c:v>0.39980766000000012</c:v>
                </c:pt>
                <c:pt idx="6833">
                  <c:v>0.39986564000000008</c:v>
                </c:pt>
                <c:pt idx="6834">
                  <c:v>0.39992351000000009</c:v>
                </c:pt>
                <c:pt idx="6835">
                  <c:v>0.39998138000000011</c:v>
                </c:pt>
                <c:pt idx="6836">
                  <c:v>0.40003924999999996</c:v>
                </c:pt>
                <c:pt idx="6837">
                  <c:v>0.40009700999999998</c:v>
                </c:pt>
                <c:pt idx="6838">
                  <c:v>0.40015476000000005</c:v>
                </c:pt>
                <c:pt idx="6839">
                  <c:v>0.40021275000000001</c:v>
                </c:pt>
                <c:pt idx="6840">
                  <c:v>0.40027062000000002</c:v>
                </c:pt>
                <c:pt idx="6841">
                  <c:v>0.40032861000000008</c:v>
                </c:pt>
                <c:pt idx="6842">
                  <c:v>0.40038648000000016</c:v>
                </c:pt>
                <c:pt idx="6843">
                  <c:v>0.40044435</c:v>
                </c:pt>
                <c:pt idx="6844">
                  <c:v>0.40050222000000002</c:v>
                </c:pt>
                <c:pt idx="6845">
                  <c:v>0.40056020000000003</c:v>
                </c:pt>
                <c:pt idx="6846">
                  <c:v>0.40061912</c:v>
                </c:pt>
                <c:pt idx="6847">
                  <c:v>0.4006584700000001</c:v>
                </c:pt>
                <c:pt idx="6848">
                  <c:v>0.40073519999999996</c:v>
                </c:pt>
                <c:pt idx="6849">
                  <c:v>0.40079261000000005</c:v>
                </c:pt>
                <c:pt idx="6850">
                  <c:v>0.40085060000000006</c:v>
                </c:pt>
                <c:pt idx="6851">
                  <c:v>0.40090847000000007</c:v>
                </c:pt>
                <c:pt idx="6852">
                  <c:v>0.40093856000000005</c:v>
                </c:pt>
                <c:pt idx="6853">
                  <c:v>0.40108231000000005</c:v>
                </c:pt>
                <c:pt idx="6854">
                  <c:v>0.40114030000000001</c:v>
                </c:pt>
                <c:pt idx="6855">
                  <c:v>0.40119817000000002</c:v>
                </c:pt>
                <c:pt idx="6856">
                  <c:v>0.40125557000000001</c:v>
                </c:pt>
                <c:pt idx="6857">
                  <c:v>0.40131344000000002</c:v>
                </c:pt>
                <c:pt idx="6858">
                  <c:v>0.40137131000000004</c:v>
                </c:pt>
                <c:pt idx="6859">
                  <c:v>0.40142918000000005</c:v>
                </c:pt>
                <c:pt idx="6860">
                  <c:v>0.40148705000000001</c:v>
                </c:pt>
                <c:pt idx="6861">
                  <c:v>0.40154493000000002</c:v>
                </c:pt>
                <c:pt idx="6862">
                  <c:v>0.40160280000000004</c:v>
                </c:pt>
                <c:pt idx="6863">
                  <c:v>0.40166067000000005</c:v>
                </c:pt>
                <c:pt idx="6864">
                  <c:v>0.40169781999999998</c:v>
                </c:pt>
                <c:pt idx="6865">
                  <c:v>0.40177537000000002</c:v>
                </c:pt>
                <c:pt idx="6866">
                  <c:v>0.40183323999999998</c:v>
                </c:pt>
                <c:pt idx="6867">
                  <c:v>0.40189111</c:v>
                </c:pt>
                <c:pt idx="6868">
                  <c:v>0.40194898000000007</c:v>
                </c:pt>
                <c:pt idx="6869">
                  <c:v>0.40200685000000008</c:v>
                </c:pt>
                <c:pt idx="6870">
                  <c:v>0.4020647200000001</c:v>
                </c:pt>
                <c:pt idx="6871">
                  <c:v>0.40212259000000006</c:v>
                </c:pt>
                <c:pt idx="6872">
                  <c:v>0.40218057000000007</c:v>
                </c:pt>
                <c:pt idx="6873">
                  <c:v>0.40223843999999997</c:v>
                </c:pt>
                <c:pt idx="6874">
                  <c:v>0.40229642999999998</c:v>
                </c:pt>
                <c:pt idx="6875">
                  <c:v>0.40235430000000005</c:v>
                </c:pt>
                <c:pt idx="6876">
                  <c:v>0.40241229000000006</c:v>
                </c:pt>
                <c:pt idx="6877">
                  <c:v>0.4024695800000001</c:v>
                </c:pt>
                <c:pt idx="6878">
                  <c:v>0.40252756000000006</c:v>
                </c:pt>
                <c:pt idx="6879">
                  <c:v>0.40258532000000002</c:v>
                </c:pt>
                <c:pt idx="6880">
                  <c:v>0.40264329999999998</c:v>
                </c:pt>
                <c:pt idx="6881">
                  <c:v>0.40270118000000005</c:v>
                </c:pt>
                <c:pt idx="6882">
                  <c:v>0.40275916</c:v>
                </c:pt>
                <c:pt idx="6883">
                  <c:v>0.40281703000000002</c:v>
                </c:pt>
                <c:pt idx="6884">
                  <c:v>0.40287490000000009</c:v>
                </c:pt>
                <c:pt idx="6885">
                  <c:v>0.40293277000000005</c:v>
                </c:pt>
                <c:pt idx="6886">
                  <c:v>0.40299076000000006</c:v>
                </c:pt>
                <c:pt idx="6887">
                  <c:v>0.40304863000000002</c:v>
                </c:pt>
                <c:pt idx="6888">
                  <c:v>0.40310650000000003</c:v>
                </c:pt>
                <c:pt idx="6889">
                  <c:v>0.40316414</c:v>
                </c:pt>
                <c:pt idx="6890">
                  <c:v>0.40322201000000002</c:v>
                </c:pt>
                <c:pt idx="6891">
                  <c:v>0.40327988000000003</c:v>
                </c:pt>
                <c:pt idx="6892">
                  <c:v>0.40333775000000005</c:v>
                </c:pt>
                <c:pt idx="6893">
                  <c:v>0.40339585</c:v>
                </c:pt>
                <c:pt idx="6894">
                  <c:v>0.40345372000000002</c:v>
                </c:pt>
                <c:pt idx="6895">
                  <c:v>0.40351159000000003</c:v>
                </c:pt>
                <c:pt idx="6896">
                  <c:v>0.40356946000000005</c:v>
                </c:pt>
                <c:pt idx="6897">
                  <c:v>0.40362745</c:v>
                </c:pt>
                <c:pt idx="6898">
                  <c:v>0.4036847400000001</c:v>
                </c:pt>
                <c:pt idx="6899">
                  <c:v>0.40374295999999998</c:v>
                </c:pt>
                <c:pt idx="6900">
                  <c:v>0.40380094000000005</c:v>
                </c:pt>
                <c:pt idx="6901">
                  <c:v>0.40385881000000007</c:v>
                </c:pt>
                <c:pt idx="6902">
                  <c:v>0.40391668000000008</c:v>
                </c:pt>
                <c:pt idx="6903">
                  <c:v>0.4039745500000001</c:v>
                </c:pt>
                <c:pt idx="6904">
                  <c:v>0.40403243</c:v>
                </c:pt>
                <c:pt idx="6905">
                  <c:v>0.40408995000000003</c:v>
                </c:pt>
                <c:pt idx="6906">
                  <c:v>0.40414782000000005</c:v>
                </c:pt>
                <c:pt idx="6907">
                  <c:v>0.40420569000000001</c:v>
                </c:pt>
                <c:pt idx="6908">
                  <c:v>0.40426356000000002</c:v>
                </c:pt>
                <c:pt idx="6909">
                  <c:v>0.40432143000000004</c:v>
                </c:pt>
                <c:pt idx="6910">
                  <c:v>0.4043794200000001</c:v>
                </c:pt>
                <c:pt idx="6911">
                  <c:v>0.40443717000000001</c:v>
                </c:pt>
                <c:pt idx="6912">
                  <c:v>0.40449527000000002</c:v>
                </c:pt>
                <c:pt idx="6913">
                  <c:v>0.40455313999999998</c:v>
                </c:pt>
                <c:pt idx="6914">
                  <c:v>0.40461101000000005</c:v>
                </c:pt>
                <c:pt idx="6915">
                  <c:v>0.40466888000000006</c:v>
                </c:pt>
                <c:pt idx="6916">
                  <c:v>0.40472687000000007</c:v>
                </c:pt>
                <c:pt idx="6917">
                  <c:v>0.40478486000000008</c:v>
                </c:pt>
                <c:pt idx="6918">
                  <c:v>0.4048426100000001</c:v>
                </c:pt>
                <c:pt idx="6919">
                  <c:v>0.40490048000000006</c:v>
                </c:pt>
                <c:pt idx="6920">
                  <c:v>0.4049578900000001</c:v>
                </c:pt>
                <c:pt idx="6921">
                  <c:v>0.40501576000000006</c:v>
                </c:pt>
                <c:pt idx="6922">
                  <c:v>0.40507386000000006</c:v>
                </c:pt>
                <c:pt idx="6923">
                  <c:v>0.40513184999999996</c:v>
                </c:pt>
                <c:pt idx="6924">
                  <c:v>0.40518972000000003</c:v>
                </c:pt>
                <c:pt idx="6925">
                  <c:v>0.40524759000000005</c:v>
                </c:pt>
                <c:pt idx="6926">
                  <c:v>0.40530557000000006</c:v>
                </c:pt>
                <c:pt idx="6927">
                  <c:v>0.40536344000000002</c:v>
                </c:pt>
                <c:pt idx="6928">
                  <c:v>0.40542131000000003</c:v>
                </c:pt>
                <c:pt idx="6929">
                  <c:v>0.40547918000000011</c:v>
                </c:pt>
                <c:pt idx="6930">
                  <c:v>0.40553704999999995</c:v>
                </c:pt>
                <c:pt idx="6931">
                  <c:v>0.40559458000000004</c:v>
                </c:pt>
                <c:pt idx="6932">
                  <c:v>0.40565245</c:v>
                </c:pt>
                <c:pt idx="6933">
                  <c:v>0.40571032000000001</c:v>
                </c:pt>
                <c:pt idx="6934">
                  <c:v>0.40576819000000003</c:v>
                </c:pt>
                <c:pt idx="6935">
                  <c:v>0.4058260600000001</c:v>
                </c:pt>
                <c:pt idx="6936">
                  <c:v>0.40588405000000005</c:v>
                </c:pt>
                <c:pt idx="6937">
                  <c:v>0.40594192000000001</c:v>
                </c:pt>
                <c:pt idx="6938">
                  <c:v>0.40599979000000008</c:v>
                </c:pt>
                <c:pt idx="6939">
                  <c:v>0.40605777000000004</c:v>
                </c:pt>
                <c:pt idx="6940">
                  <c:v>0.40611564</c:v>
                </c:pt>
                <c:pt idx="6941">
                  <c:v>0.40617351000000002</c:v>
                </c:pt>
                <c:pt idx="6942">
                  <c:v>0.40623137999999998</c:v>
                </c:pt>
                <c:pt idx="6943">
                  <c:v>0.40628925000000005</c:v>
                </c:pt>
                <c:pt idx="6944">
                  <c:v>0.40634712000000001</c:v>
                </c:pt>
                <c:pt idx="6945">
                  <c:v>0.40640499000000008</c:v>
                </c:pt>
                <c:pt idx="6946">
                  <c:v>0.40646287000000009</c:v>
                </c:pt>
                <c:pt idx="6947">
                  <c:v>0.4065208500000001</c:v>
                </c:pt>
                <c:pt idx="6948">
                  <c:v>0.40657872000000006</c:v>
                </c:pt>
                <c:pt idx="6949">
                  <c:v>0.40663612999999998</c:v>
                </c:pt>
                <c:pt idx="6950">
                  <c:v>0.406694</c:v>
                </c:pt>
                <c:pt idx="6951">
                  <c:v>0.40675187000000002</c:v>
                </c:pt>
                <c:pt idx="6952">
                  <c:v>0.40680974000000003</c:v>
                </c:pt>
                <c:pt idx="6953">
                  <c:v>0.4068676100000001</c:v>
                </c:pt>
                <c:pt idx="6954">
                  <c:v>0.40692548000000006</c:v>
                </c:pt>
                <c:pt idx="6955">
                  <c:v>0.40698347000000007</c:v>
                </c:pt>
                <c:pt idx="6956">
                  <c:v>0.40704133999999997</c:v>
                </c:pt>
                <c:pt idx="6957">
                  <c:v>0.40709932000000004</c:v>
                </c:pt>
                <c:pt idx="6958">
                  <c:v>0.40715719</c:v>
                </c:pt>
                <c:pt idx="6959">
                  <c:v>0.40721506000000002</c:v>
                </c:pt>
                <c:pt idx="6960">
                  <c:v>0.40727305000000003</c:v>
                </c:pt>
                <c:pt idx="6961">
                  <c:v>0.4073309200000001</c:v>
                </c:pt>
                <c:pt idx="6962">
                  <c:v>0.40738879000000011</c:v>
                </c:pt>
                <c:pt idx="6963">
                  <c:v>0.40744678000000006</c:v>
                </c:pt>
                <c:pt idx="6964">
                  <c:v>0.40750407000000005</c:v>
                </c:pt>
                <c:pt idx="6965">
                  <c:v>0.40756205000000001</c:v>
                </c:pt>
                <c:pt idx="6966">
                  <c:v>0.40761993000000002</c:v>
                </c:pt>
                <c:pt idx="6967">
                  <c:v>0.40767780000000003</c:v>
                </c:pt>
                <c:pt idx="6968">
                  <c:v>0.40773567000000005</c:v>
                </c:pt>
                <c:pt idx="6969">
                  <c:v>0.40779364999999995</c:v>
                </c:pt>
                <c:pt idx="6970">
                  <c:v>0.40785152000000002</c:v>
                </c:pt>
                <c:pt idx="6971">
                  <c:v>0.40790939000000004</c:v>
                </c:pt>
                <c:pt idx="6972">
                  <c:v>0.40796761000000004</c:v>
                </c:pt>
                <c:pt idx="6973">
                  <c:v>0.40802548000000005</c:v>
                </c:pt>
                <c:pt idx="6974">
                  <c:v>0.40808277000000009</c:v>
                </c:pt>
                <c:pt idx="6975">
                  <c:v>0.40814064</c:v>
                </c:pt>
                <c:pt idx="6976">
                  <c:v>0.40819851000000001</c:v>
                </c:pt>
                <c:pt idx="6977">
                  <c:v>0.40825650000000002</c:v>
                </c:pt>
                <c:pt idx="6978">
                  <c:v>0.40831437000000009</c:v>
                </c:pt>
                <c:pt idx="6979">
                  <c:v>0.40837224000000005</c:v>
                </c:pt>
                <c:pt idx="6980">
                  <c:v>0.40843011000000001</c:v>
                </c:pt>
                <c:pt idx="6981">
                  <c:v>0.40848810000000008</c:v>
                </c:pt>
                <c:pt idx="6982">
                  <c:v>0.40854597000000004</c:v>
                </c:pt>
                <c:pt idx="6983">
                  <c:v>0.40860384</c:v>
                </c:pt>
                <c:pt idx="6984">
                  <c:v>0.40866182000000001</c:v>
                </c:pt>
                <c:pt idx="6985">
                  <c:v>0.40871969000000002</c:v>
                </c:pt>
                <c:pt idx="6986">
                  <c:v>0.40877755999999998</c:v>
                </c:pt>
                <c:pt idx="6987">
                  <c:v>0.40883543</c:v>
                </c:pt>
                <c:pt idx="6988">
                  <c:v>0.40889342000000001</c:v>
                </c:pt>
                <c:pt idx="6989">
                  <c:v>0.40895105999999998</c:v>
                </c:pt>
                <c:pt idx="6990">
                  <c:v>0.40900905000000004</c:v>
                </c:pt>
                <c:pt idx="6991">
                  <c:v>0.40906703</c:v>
                </c:pt>
                <c:pt idx="6992">
                  <c:v>0.40912479000000007</c:v>
                </c:pt>
                <c:pt idx="6993">
                  <c:v>0.40918266000000003</c:v>
                </c:pt>
                <c:pt idx="6994">
                  <c:v>0.40924064000000004</c:v>
                </c:pt>
                <c:pt idx="6995">
                  <c:v>0.40929851</c:v>
                </c:pt>
                <c:pt idx="6996">
                  <c:v>0.40935650000000007</c:v>
                </c:pt>
                <c:pt idx="6997">
                  <c:v>0.4094139100000001</c:v>
                </c:pt>
                <c:pt idx="6998">
                  <c:v>0.40947178000000006</c:v>
                </c:pt>
                <c:pt idx="6999">
                  <c:v>0.40952965000000002</c:v>
                </c:pt>
                <c:pt idx="7000">
                  <c:v>0.40958752000000004</c:v>
                </c:pt>
                <c:pt idx="7001">
                  <c:v>0.40964562000000004</c:v>
                </c:pt>
                <c:pt idx="7002">
                  <c:v>0.40970337000000001</c:v>
                </c:pt>
                <c:pt idx="7003">
                  <c:v>0.40976136000000002</c:v>
                </c:pt>
                <c:pt idx="7004">
                  <c:v>0.40981923000000003</c:v>
                </c:pt>
                <c:pt idx="7005">
                  <c:v>0.40987699000000011</c:v>
                </c:pt>
                <c:pt idx="7006">
                  <c:v>0.40993486000000007</c:v>
                </c:pt>
                <c:pt idx="7007">
                  <c:v>0.40999296000000007</c:v>
                </c:pt>
                <c:pt idx="7008">
                  <c:v>0.41005083000000003</c:v>
                </c:pt>
                <c:pt idx="7009">
                  <c:v>0.4101087000000001</c:v>
                </c:pt>
                <c:pt idx="7010">
                  <c:v>0.41016657000000006</c:v>
                </c:pt>
                <c:pt idx="7011">
                  <c:v>0.41022444000000002</c:v>
                </c:pt>
                <c:pt idx="7012">
                  <c:v>0.41028231000000004</c:v>
                </c:pt>
                <c:pt idx="7013">
                  <c:v>0.41033995000000001</c:v>
                </c:pt>
                <c:pt idx="7014">
                  <c:v>0.41039793000000002</c:v>
                </c:pt>
                <c:pt idx="7015">
                  <c:v>0.41045580000000004</c:v>
                </c:pt>
                <c:pt idx="7016">
                  <c:v>0.4105136800000001</c:v>
                </c:pt>
                <c:pt idx="7017">
                  <c:v>0.41057155000000001</c:v>
                </c:pt>
                <c:pt idx="7018">
                  <c:v>0.41062953000000002</c:v>
                </c:pt>
                <c:pt idx="7019">
                  <c:v>0.41068694000000006</c:v>
                </c:pt>
                <c:pt idx="7020">
                  <c:v>0.41074493000000001</c:v>
                </c:pt>
                <c:pt idx="7021">
                  <c:v>0.41080303000000001</c:v>
                </c:pt>
                <c:pt idx="7022">
                  <c:v>0.41086090000000008</c:v>
                </c:pt>
                <c:pt idx="7023">
                  <c:v>0.41091888000000015</c:v>
                </c:pt>
                <c:pt idx="7024">
                  <c:v>0.41097675000000006</c:v>
                </c:pt>
                <c:pt idx="7025">
                  <c:v>0.41103451000000002</c:v>
                </c:pt>
                <c:pt idx="7026">
                  <c:v>0.41109203</c:v>
                </c:pt>
                <c:pt idx="7027">
                  <c:v>0.41114990000000001</c:v>
                </c:pt>
                <c:pt idx="7028">
                  <c:v>0.41120824</c:v>
                </c:pt>
                <c:pt idx="7029">
                  <c:v>0.41126553000000005</c:v>
                </c:pt>
                <c:pt idx="7030">
                  <c:v>0.41132351000000006</c:v>
                </c:pt>
                <c:pt idx="7031">
                  <c:v>0.41138173000000006</c:v>
                </c:pt>
                <c:pt idx="7032">
                  <c:v>0.41143972000000001</c:v>
                </c:pt>
                <c:pt idx="7033">
                  <c:v>0.41149747000000003</c:v>
                </c:pt>
                <c:pt idx="7034">
                  <c:v>0.41155545999999998</c:v>
                </c:pt>
                <c:pt idx="7035">
                  <c:v>0.41161333</c:v>
                </c:pt>
                <c:pt idx="7036">
                  <c:v>0.41167120000000001</c:v>
                </c:pt>
                <c:pt idx="7037">
                  <c:v>0.41172907000000003</c:v>
                </c:pt>
                <c:pt idx="7038">
                  <c:v>0.41178648000000007</c:v>
                </c:pt>
                <c:pt idx="7039">
                  <c:v>0.41184435000000008</c:v>
                </c:pt>
                <c:pt idx="7040">
                  <c:v>0.41190233000000004</c:v>
                </c:pt>
                <c:pt idx="7041">
                  <c:v>0.41196020000000005</c:v>
                </c:pt>
                <c:pt idx="7042">
                  <c:v>0.41201819000000006</c:v>
                </c:pt>
                <c:pt idx="7043">
                  <c:v>0.41207606000000008</c:v>
                </c:pt>
                <c:pt idx="7044">
                  <c:v>0.41213404999999997</c:v>
                </c:pt>
                <c:pt idx="7045">
                  <c:v>0.41219192000000004</c:v>
                </c:pt>
                <c:pt idx="7046">
                  <c:v>0.4122499</c:v>
                </c:pt>
                <c:pt idx="7047">
                  <c:v>0.4123071900000001</c:v>
                </c:pt>
                <c:pt idx="7048">
                  <c:v>0.41236506000000006</c:v>
                </c:pt>
                <c:pt idx="7049">
                  <c:v>0.41242293000000008</c:v>
                </c:pt>
                <c:pt idx="7050">
                  <c:v>0.41248092000000008</c:v>
                </c:pt>
                <c:pt idx="7051">
                  <c:v>0.4125387900000001</c:v>
                </c:pt>
                <c:pt idx="7052">
                  <c:v>0.41259666000000006</c:v>
                </c:pt>
                <c:pt idx="7053">
                  <c:v>0.41265453000000002</c:v>
                </c:pt>
                <c:pt idx="7054">
                  <c:v>0.41271240000000003</c:v>
                </c:pt>
                <c:pt idx="7055">
                  <c:v>0.4127703900000001</c:v>
                </c:pt>
                <c:pt idx="7056">
                  <c:v>0.41282826000000011</c:v>
                </c:pt>
                <c:pt idx="7057">
                  <c:v>0.41288613000000007</c:v>
                </c:pt>
                <c:pt idx="7058">
                  <c:v>0.41294412000000008</c:v>
                </c:pt>
                <c:pt idx="7059">
                  <c:v>0.4130019900000001</c:v>
                </c:pt>
                <c:pt idx="7060">
                  <c:v>0.41305986000000006</c:v>
                </c:pt>
                <c:pt idx="7061">
                  <c:v>0.41311773000000002</c:v>
                </c:pt>
                <c:pt idx="7062">
                  <c:v>0.41317560000000003</c:v>
                </c:pt>
                <c:pt idx="7063">
                  <c:v>0.41323347000000005</c:v>
                </c:pt>
                <c:pt idx="7064">
                  <c:v>0.41329133999999995</c:v>
                </c:pt>
                <c:pt idx="7065">
                  <c:v>0.41334932000000002</c:v>
                </c:pt>
                <c:pt idx="7066">
                  <c:v>0.41340719000000004</c:v>
                </c:pt>
                <c:pt idx="7067">
                  <c:v>0.41346506000000005</c:v>
                </c:pt>
                <c:pt idx="7068">
                  <c:v>0.41352305</c:v>
                </c:pt>
                <c:pt idx="7069">
                  <c:v>0.4135803400000001</c:v>
                </c:pt>
                <c:pt idx="7070">
                  <c:v>0.41363821000000001</c:v>
                </c:pt>
                <c:pt idx="7071">
                  <c:v>0.41369620000000001</c:v>
                </c:pt>
                <c:pt idx="7072">
                  <c:v>0.41375407000000003</c:v>
                </c:pt>
                <c:pt idx="7073">
                  <c:v>0.4138120500000001</c:v>
                </c:pt>
                <c:pt idx="7074">
                  <c:v>0.41386993000000005</c:v>
                </c:pt>
                <c:pt idx="7075">
                  <c:v>0.41392780000000007</c:v>
                </c:pt>
                <c:pt idx="7076">
                  <c:v>0.41398555000000004</c:v>
                </c:pt>
                <c:pt idx="7077">
                  <c:v>0.41404354000000004</c:v>
                </c:pt>
                <c:pt idx="7078">
                  <c:v>0.41410141</c:v>
                </c:pt>
                <c:pt idx="7079">
                  <c:v>0.41415928000000002</c:v>
                </c:pt>
                <c:pt idx="7080">
                  <c:v>0.41421725999999998</c:v>
                </c:pt>
                <c:pt idx="7081">
                  <c:v>0.41427490000000006</c:v>
                </c:pt>
                <c:pt idx="7082">
                  <c:v>0.41433277000000007</c:v>
                </c:pt>
                <c:pt idx="7083">
                  <c:v>0.41439064000000003</c:v>
                </c:pt>
                <c:pt idx="7084">
                  <c:v>0.4144485100000001</c:v>
                </c:pt>
                <c:pt idx="7085">
                  <c:v>0.41450638000000006</c:v>
                </c:pt>
                <c:pt idx="7086">
                  <c:v>0.41456425000000002</c:v>
                </c:pt>
                <c:pt idx="7087">
                  <c:v>0.41462212000000004</c:v>
                </c:pt>
                <c:pt idx="7088">
                  <c:v>0.41467988000000006</c:v>
                </c:pt>
                <c:pt idx="7089">
                  <c:v>0.41473787000000001</c:v>
                </c:pt>
                <c:pt idx="7090">
                  <c:v>0.41479573999999997</c:v>
                </c:pt>
                <c:pt idx="7091">
                  <c:v>0.41485361000000004</c:v>
                </c:pt>
                <c:pt idx="7092">
                  <c:v>0.41491148000000005</c:v>
                </c:pt>
                <c:pt idx="7093">
                  <c:v>0.41496935000000001</c:v>
                </c:pt>
                <c:pt idx="7094">
                  <c:v>0.41502722000000003</c:v>
                </c:pt>
                <c:pt idx="7095">
                  <c:v>0.4150850900000001</c:v>
                </c:pt>
                <c:pt idx="7096">
                  <c:v>0.41514307</c:v>
                </c:pt>
                <c:pt idx="7097">
                  <c:v>0.41520071000000003</c:v>
                </c:pt>
                <c:pt idx="7098">
                  <c:v>0.4152585800000001</c:v>
                </c:pt>
                <c:pt idx="7099">
                  <c:v>0.41531645000000006</c:v>
                </c:pt>
                <c:pt idx="7100">
                  <c:v>0.41537444000000007</c:v>
                </c:pt>
                <c:pt idx="7101">
                  <c:v>0.41543231000000008</c:v>
                </c:pt>
                <c:pt idx="7102">
                  <c:v>0.4154901800000001</c:v>
                </c:pt>
                <c:pt idx="7103">
                  <c:v>0.41554805</c:v>
                </c:pt>
                <c:pt idx="7104">
                  <c:v>0.41560592000000002</c:v>
                </c:pt>
                <c:pt idx="7105">
                  <c:v>0.41566391000000008</c:v>
                </c:pt>
                <c:pt idx="7106">
                  <c:v>0.4157217800000001</c:v>
                </c:pt>
                <c:pt idx="7107">
                  <c:v>0.41577965</c:v>
                </c:pt>
                <c:pt idx="7108">
                  <c:v>0.41583752000000002</c:v>
                </c:pt>
                <c:pt idx="7109">
                  <c:v>0.41589539000000003</c:v>
                </c:pt>
                <c:pt idx="7110">
                  <c:v>0.41595326000000005</c:v>
                </c:pt>
                <c:pt idx="7111">
                  <c:v>0.41601113000000001</c:v>
                </c:pt>
                <c:pt idx="7112">
                  <c:v>0.41606877000000009</c:v>
                </c:pt>
                <c:pt idx="7113">
                  <c:v>0.4161266400000001</c:v>
                </c:pt>
                <c:pt idx="7114">
                  <c:v>0.41618451000000006</c:v>
                </c:pt>
                <c:pt idx="7115">
                  <c:v>0.41624238000000002</c:v>
                </c:pt>
                <c:pt idx="7116">
                  <c:v>0.41630025000000004</c:v>
                </c:pt>
                <c:pt idx="7117">
                  <c:v>0.41635812000000005</c:v>
                </c:pt>
                <c:pt idx="7118">
                  <c:v>0.41641611000000006</c:v>
                </c:pt>
                <c:pt idx="7119">
                  <c:v>0.41647409000000007</c:v>
                </c:pt>
                <c:pt idx="7120">
                  <c:v>0.41653195999999998</c:v>
                </c:pt>
                <c:pt idx="7121">
                  <c:v>0.41658960000000006</c:v>
                </c:pt>
                <c:pt idx="7122">
                  <c:v>0.41664747000000002</c:v>
                </c:pt>
                <c:pt idx="7123">
                  <c:v>0.41670533999999998</c:v>
                </c:pt>
                <c:pt idx="7124">
                  <c:v>0.41676321</c:v>
                </c:pt>
                <c:pt idx="7125">
                  <c:v>0.41682108000000007</c:v>
                </c:pt>
                <c:pt idx="7126">
                  <c:v>0.41687895000000014</c:v>
                </c:pt>
                <c:pt idx="7127">
                  <c:v>0.41693694000000003</c:v>
                </c:pt>
                <c:pt idx="7128">
                  <c:v>0.4169948100000001</c:v>
                </c:pt>
                <c:pt idx="7129">
                  <c:v>0.41705268000000006</c:v>
                </c:pt>
                <c:pt idx="7130">
                  <c:v>0.41711067000000007</c:v>
                </c:pt>
                <c:pt idx="7131">
                  <c:v>0.41716854000000003</c:v>
                </c:pt>
                <c:pt idx="7132">
                  <c:v>0.4172265200000001</c:v>
                </c:pt>
                <c:pt idx="7133">
                  <c:v>0.41728393000000008</c:v>
                </c:pt>
                <c:pt idx="7134">
                  <c:v>0.4173418000000001</c:v>
                </c:pt>
                <c:pt idx="7135">
                  <c:v>0.41739967000000006</c:v>
                </c:pt>
                <c:pt idx="7136">
                  <c:v>0.41745754000000002</c:v>
                </c:pt>
                <c:pt idx="7137">
                  <c:v>0.41751541000000003</c:v>
                </c:pt>
                <c:pt idx="7138">
                  <c:v>0.41757351000000004</c:v>
                </c:pt>
                <c:pt idx="7139">
                  <c:v>0.41763138</c:v>
                </c:pt>
                <c:pt idx="7140">
                  <c:v>0.41768949000000005</c:v>
                </c:pt>
                <c:pt idx="7141">
                  <c:v>0.41774678000000004</c:v>
                </c:pt>
                <c:pt idx="7142">
                  <c:v>0.41780523000000008</c:v>
                </c:pt>
                <c:pt idx="7143">
                  <c:v>0.41786252000000007</c:v>
                </c:pt>
                <c:pt idx="7144">
                  <c:v>0.41792039000000009</c:v>
                </c:pt>
                <c:pt idx="7145">
                  <c:v>0.4179782600000001</c:v>
                </c:pt>
                <c:pt idx="7146">
                  <c:v>0.41803624</c:v>
                </c:pt>
                <c:pt idx="7147">
                  <c:v>0.41809435</c:v>
                </c:pt>
                <c:pt idx="7148">
                  <c:v>0.41815222000000002</c:v>
                </c:pt>
                <c:pt idx="7149">
                  <c:v>0.41821009000000003</c:v>
                </c:pt>
                <c:pt idx="7150">
                  <c:v>0.41826796000000005</c:v>
                </c:pt>
                <c:pt idx="7151">
                  <c:v>0.41832594000000006</c:v>
                </c:pt>
                <c:pt idx="7152">
                  <c:v>0.41838381000000008</c:v>
                </c:pt>
                <c:pt idx="7153">
                  <c:v>0.41844134000000005</c:v>
                </c:pt>
                <c:pt idx="7154">
                  <c:v>0.41849909000000002</c:v>
                </c:pt>
                <c:pt idx="7155">
                  <c:v>0.41855719000000002</c:v>
                </c:pt>
                <c:pt idx="7156">
                  <c:v>0.41861505999999998</c:v>
                </c:pt>
                <c:pt idx="7157">
                  <c:v>0.41867293000000005</c:v>
                </c:pt>
                <c:pt idx="7158">
                  <c:v>0.41873092000000001</c:v>
                </c:pt>
                <c:pt idx="7159">
                  <c:v>0.41878868000000008</c:v>
                </c:pt>
                <c:pt idx="7160">
                  <c:v>0.41884666000000004</c:v>
                </c:pt>
                <c:pt idx="7161">
                  <c:v>0.4189046500000001</c:v>
                </c:pt>
                <c:pt idx="7162">
                  <c:v>0.41896263000000006</c:v>
                </c:pt>
                <c:pt idx="7163">
                  <c:v>0.41901993000000004</c:v>
                </c:pt>
                <c:pt idx="7164">
                  <c:v>0.41907791000000005</c:v>
                </c:pt>
                <c:pt idx="7165">
                  <c:v>0.41913601</c:v>
                </c:pt>
                <c:pt idx="7166">
                  <c:v>0.41919388000000002</c:v>
                </c:pt>
                <c:pt idx="7167">
                  <c:v>0.41925187000000008</c:v>
                </c:pt>
                <c:pt idx="7168">
                  <c:v>0.4193097400000001</c:v>
                </c:pt>
                <c:pt idx="7169">
                  <c:v>0.41936715000000002</c:v>
                </c:pt>
                <c:pt idx="7170">
                  <c:v>0.41942502000000004</c:v>
                </c:pt>
                <c:pt idx="7171">
                  <c:v>0.4194831200000001</c:v>
                </c:pt>
                <c:pt idx="7172">
                  <c:v>0.41954111000000005</c:v>
                </c:pt>
                <c:pt idx="7173">
                  <c:v>0.41959898000000007</c:v>
                </c:pt>
                <c:pt idx="7174">
                  <c:v>0.41965685000000008</c:v>
                </c:pt>
                <c:pt idx="7175">
                  <c:v>0.4197147200000001</c:v>
                </c:pt>
                <c:pt idx="7176">
                  <c:v>0.41977270000000005</c:v>
                </c:pt>
                <c:pt idx="7177">
                  <c:v>0.41983069000000006</c:v>
                </c:pt>
                <c:pt idx="7178">
                  <c:v>0.41988798000000016</c:v>
                </c:pt>
                <c:pt idx="7179">
                  <c:v>0.41994585000000001</c:v>
                </c:pt>
                <c:pt idx="7180">
                  <c:v>0.42000384000000002</c:v>
                </c:pt>
                <c:pt idx="7181">
                  <c:v>0.42006171000000003</c:v>
                </c:pt>
                <c:pt idx="7182">
                  <c:v>0.4201195800000001</c:v>
                </c:pt>
                <c:pt idx="7183">
                  <c:v>0.42017745000000001</c:v>
                </c:pt>
                <c:pt idx="7184">
                  <c:v>0.42023531999999997</c:v>
                </c:pt>
                <c:pt idx="7185">
                  <c:v>0.42029318999999998</c:v>
                </c:pt>
                <c:pt idx="7186">
                  <c:v>0.42035106000000005</c:v>
                </c:pt>
                <c:pt idx="7187">
                  <c:v>0.42040905000000001</c:v>
                </c:pt>
                <c:pt idx="7188">
                  <c:v>0.42046692000000008</c:v>
                </c:pt>
                <c:pt idx="7189">
                  <c:v>0.42052479000000009</c:v>
                </c:pt>
                <c:pt idx="7190">
                  <c:v>0.42058277000000016</c:v>
                </c:pt>
                <c:pt idx="7191">
                  <c:v>0.42064064000000001</c:v>
                </c:pt>
                <c:pt idx="7192">
                  <c:v>0.42069851000000008</c:v>
                </c:pt>
                <c:pt idx="7193">
                  <c:v>0.4207563800000001</c:v>
                </c:pt>
                <c:pt idx="7194">
                  <c:v>0.42081425000000006</c:v>
                </c:pt>
                <c:pt idx="7195">
                  <c:v>0.42087212000000007</c:v>
                </c:pt>
                <c:pt idx="7196">
                  <c:v>0.42093011000000002</c:v>
                </c:pt>
                <c:pt idx="7197">
                  <c:v>0.42098798000000009</c:v>
                </c:pt>
                <c:pt idx="7198">
                  <c:v>0.42104585</c:v>
                </c:pt>
                <c:pt idx="7199">
                  <c:v>0.42110372000000001</c:v>
                </c:pt>
                <c:pt idx="7200">
                  <c:v>0.42116159000000003</c:v>
                </c:pt>
                <c:pt idx="7201">
                  <c:v>0.42121888000000007</c:v>
                </c:pt>
                <c:pt idx="7202">
                  <c:v>0.42127675000000003</c:v>
                </c:pt>
                <c:pt idx="7203">
                  <c:v>0.4213347400000001</c:v>
                </c:pt>
                <c:pt idx="7204">
                  <c:v>0.42139296000000004</c:v>
                </c:pt>
                <c:pt idx="7205">
                  <c:v>0.42145037000000007</c:v>
                </c:pt>
                <c:pt idx="7206">
                  <c:v>0.42150870000000007</c:v>
                </c:pt>
                <c:pt idx="7207">
                  <c:v>0.4215662200000001</c:v>
                </c:pt>
                <c:pt idx="7208">
                  <c:v>0.42162432000000005</c:v>
                </c:pt>
                <c:pt idx="7209">
                  <c:v>0.42168243000000005</c:v>
                </c:pt>
                <c:pt idx="7210">
                  <c:v>0.42174030000000001</c:v>
                </c:pt>
                <c:pt idx="7211">
                  <c:v>0.42179759</c:v>
                </c:pt>
                <c:pt idx="7212">
                  <c:v>0.42185546000000007</c:v>
                </c:pt>
                <c:pt idx="7213">
                  <c:v>0.42191344000000003</c:v>
                </c:pt>
                <c:pt idx="7214">
                  <c:v>0.42197155000000003</c:v>
                </c:pt>
                <c:pt idx="7215">
                  <c:v>0.4220294200000001</c:v>
                </c:pt>
                <c:pt idx="7216">
                  <c:v>0.42208729000000006</c:v>
                </c:pt>
                <c:pt idx="7217">
                  <c:v>0.42214516000000002</c:v>
                </c:pt>
                <c:pt idx="7218">
                  <c:v>0.42220302999999998</c:v>
                </c:pt>
                <c:pt idx="7219">
                  <c:v>0.42226090000000011</c:v>
                </c:pt>
                <c:pt idx="7220">
                  <c:v>0.42231888000000012</c:v>
                </c:pt>
                <c:pt idx="7221">
                  <c:v>0.42237641000000009</c:v>
                </c:pt>
                <c:pt idx="7222">
                  <c:v>0.42243428000000005</c:v>
                </c:pt>
                <c:pt idx="7223">
                  <c:v>0.42249215000000001</c:v>
                </c:pt>
                <c:pt idx="7224">
                  <c:v>0.42255002000000008</c:v>
                </c:pt>
                <c:pt idx="7225">
                  <c:v>0.4226078900000001</c:v>
                </c:pt>
                <c:pt idx="7226">
                  <c:v>0.42266576000000006</c:v>
                </c:pt>
                <c:pt idx="7227">
                  <c:v>0.42272363000000002</c:v>
                </c:pt>
                <c:pt idx="7228">
                  <c:v>0.42278162000000002</c:v>
                </c:pt>
                <c:pt idx="7229">
                  <c:v>0.42283949000000004</c:v>
                </c:pt>
                <c:pt idx="7230">
                  <c:v>0.4228975900000001</c:v>
                </c:pt>
                <c:pt idx="7231">
                  <c:v>0.42295546000000006</c:v>
                </c:pt>
                <c:pt idx="7232">
                  <c:v>0.42301344000000002</c:v>
                </c:pt>
                <c:pt idx="7233">
                  <c:v>0.42307131000000003</c:v>
                </c:pt>
                <c:pt idx="7234">
                  <c:v>0.42312861000000007</c:v>
                </c:pt>
                <c:pt idx="7235">
                  <c:v>0.42318648000000009</c:v>
                </c:pt>
                <c:pt idx="7236">
                  <c:v>0.42324446000000004</c:v>
                </c:pt>
                <c:pt idx="7237">
                  <c:v>0.42330245000000005</c:v>
                </c:pt>
                <c:pt idx="7238">
                  <c:v>0.42336055000000006</c:v>
                </c:pt>
                <c:pt idx="7239">
                  <c:v>0.42341842000000007</c:v>
                </c:pt>
                <c:pt idx="7240">
                  <c:v>0.42347629000000009</c:v>
                </c:pt>
                <c:pt idx="7241">
                  <c:v>0.42353416000000005</c:v>
                </c:pt>
                <c:pt idx="7242">
                  <c:v>0.42359203000000001</c:v>
                </c:pt>
                <c:pt idx="7243">
                  <c:v>0.42364990000000002</c:v>
                </c:pt>
                <c:pt idx="7244">
                  <c:v>0.42370777000000004</c:v>
                </c:pt>
                <c:pt idx="7245">
                  <c:v>0.42376530000000001</c:v>
                </c:pt>
                <c:pt idx="7246">
                  <c:v>0.42382305000000003</c:v>
                </c:pt>
                <c:pt idx="7247">
                  <c:v>0.42388092000000016</c:v>
                </c:pt>
                <c:pt idx="7248">
                  <c:v>0.42393902</c:v>
                </c:pt>
                <c:pt idx="7249">
                  <c:v>0.42399689000000007</c:v>
                </c:pt>
                <c:pt idx="7250">
                  <c:v>0.42405476000000003</c:v>
                </c:pt>
                <c:pt idx="7251">
                  <c:v>0.4241126300000001</c:v>
                </c:pt>
                <c:pt idx="7252">
                  <c:v>0.42417050000000006</c:v>
                </c:pt>
                <c:pt idx="7253">
                  <c:v>0.42422837000000008</c:v>
                </c:pt>
                <c:pt idx="7254">
                  <c:v>0.42428636000000003</c:v>
                </c:pt>
                <c:pt idx="7255">
                  <c:v>0.42434435000000004</c:v>
                </c:pt>
                <c:pt idx="7256">
                  <c:v>0.42440222000000005</c:v>
                </c:pt>
                <c:pt idx="7257">
                  <c:v>0.42446009000000007</c:v>
                </c:pt>
                <c:pt idx="7258">
                  <c:v>0.42451796000000014</c:v>
                </c:pt>
                <c:pt idx="7259">
                  <c:v>0.4245758300000001</c:v>
                </c:pt>
                <c:pt idx="7260">
                  <c:v>0.42463358000000001</c:v>
                </c:pt>
                <c:pt idx="7261">
                  <c:v>0.42469157000000002</c:v>
                </c:pt>
                <c:pt idx="7262">
                  <c:v>0.42474909</c:v>
                </c:pt>
                <c:pt idx="7263">
                  <c:v>0.42480708000000006</c:v>
                </c:pt>
                <c:pt idx="7264">
                  <c:v>0.42486506000000007</c:v>
                </c:pt>
                <c:pt idx="7265">
                  <c:v>0.42492293000000009</c:v>
                </c:pt>
                <c:pt idx="7266">
                  <c:v>0.4249809200000001</c:v>
                </c:pt>
                <c:pt idx="7267">
                  <c:v>0.42503833000000002</c:v>
                </c:pt>
                <c:pt idx="7268">
                  <c:v>0.42509620000000004</c:v>
                </c:pt>
                <c:pt idx="7269">
                  <c:v>0.42515407000000005</c:v>
                </c:pt>
                <c:pt idx="7270">
                  <c:v>0.42521217000000006</c:v>
                </c:pt>
                <c:pt idx="7271">
                  <c:v>0.42527004000000002</c:v>
                </c:pt>
                <c:pt idx="7272">
                  <c:v>0.42532803000000008</c:v>
                </c:pt>
                <c:pt idx="7273">
                  <c:v>0.42538601000000009</c:v>
                </c:pt>
                <c:pt idx="7274">
                  <c:v>0.42544330000000002</c:v>
                </c:pt>
                <c:pt idx="7275">
                  <c:v>0.42550118000000003</c:v>
                </c:pt>
                <c:pt idx="7276">
                  <c:v>0.42555916000000005</c:v>
                </c:pt>
                <c:pt idx="7277">
                  <c:v>0.42561703000000001</c:v>
                </c:pt>
                <c:pt idx="7278">
                  <c:v>0.42567490000000008</c:v>
                </c:pt>
                <c:pt idx="7279">
                  <c:v>0.42573277000000004</c:v>
                </c:pt>
                <c:pt idx="7280">
                  <c:v>0.4257908700000001</c:v>
                </c:pt>
                <c:pt idx="7281">
                  <c:v>0.42584863000000006</c:v>
                </c:pt>
                <c:pt idx="7282">
                  <c:v>0.42590650000000008</c:v>
                </c:pt>
                <c:pt idx="7283">
                  <c:v>0.42596449000000008</c:v>
                </c:pt>
                <c:pt idx="7284">
                  <c:v>0.42602247000000015</c:v>
                </c:pt>
                <c:pt idx="7285">
                  <c:v>0.42608023000000006</c:v>
                </c:pt>
                <c:pt idx="7286">
                  <c:v>0.42613810000000002</c:v>
                </c:pt>
                <c:pt idx="7287">
                  <c:v>0.42619620000000008</c:v>
                </c:pt>
                <c:pt idx="7288">
                  <c:v>0.42625349000000001</c:v>
                </c:pt>
                <c:pt idx="7289">
                  <c:v>0.42631148000000008</c:v>
                </c:pt>
                <c:pt idx="7290">
                  <c:v>0.42636935000000004</c:v>
                </c:pt>
                <c:pt idx="7291">
                  <c:v>0.42642722000000005</c:v>
                </c:pt>
                <c:pt idx="7292">
                  <c:v>0.42648509000000007</c:v>
                </c:pt>
                <c:pt idx="7293">
                  <c:v>0.42654296000000014</c:v>
                </c:pt>
                <c:pt idx="7294">
                  <c:v>0.4266008300000001</c:v>
                </c:pt>
                <c:pt idx="7295">
                  <c:v>0.42665870000000006</c:v>
                </c:pt>
                <c:pt idx="7296">
                  <c:v>0.42671680000000006</c:v>
                </c:pt>
                <c:pt idx="7297">
                  <c:v>0.42677467000000008</c:v>
                </c:pt>
                <c:pt idx="7298">
                  <c:v>0.42683266000000003</c:v>
                </c:pt>
                <c:pt idx="7299">
                  <c:v>0.4268905300000001</c:v>
                </c:pt>
                <c:pt idx="7300">
                  <c:v>0.42694840000000006</c:v>
                </c:pt>
                <c:pt idx="7301">
                  <c:v>0.42700627000000008</c:v>
                </c:pt>
                <c:pt idx="7302">
                  <c:v>0.42706414000000004</c:v>
                </c:pt>
                <c:pt idx="7303">
                  <c:v>0.42712201000000005</c:v>
                </c:pt>
                <c:pt idx="7304">
                  <c:v>0.42717965000000002</c:v>
                </c:pt>
                <c:pt idx="7305">
                  <c:v>0.42723751999999998</c:v>
                </c:pt>
                <c:pt idx="7306">
                  <c:v>0.42729539</c:v>
                </c:pt>
                <c:pt idx="7307">
                  <c:v>0.42735337000000007</c:v>
                </c:pt>
                <c:pt idx="7308">
                  <c:v>0.42741124000000008</c:v>
                </c:pt>
                <c:pt idx="7309">
                  <c:v>0.42746912000000004</c:v>
                </c:pt>
                <c:pt idx="7310">
                  <c:v>0.42752699000000011</c:v>
                </c:pt>
                <c:pt idx="7311">
                  <c:v>0.42758451000000008</c:v>
                </c:pt>
                <c:pt idx="7312">
                  <c:v>0.4276423800000001</c:v>
                </c:pt>
                <c:pt idx="7313">
                  <c:v>0.42770025</c:v>
                </c:pt>
                <c:pt idx="7314">
                  <c:v>0.42775812000000002</c:v>
                </c:pt>
                <c:pt idx="7315">
                  <c:v>0.42781599000000009</c:v>
                </c:pt>
                <c:pt idx="7316">
                  <c:v>0.4278740900000001</c:v>
                </c:pt>
                <c:pt idx="7317">
                  <c:v>0.4279321900000001</c:v>
                </c:pt>
                <c:pt idx="7318">
                  <c:v>0.42799006000000006</c:v>
                </c:pt>
                <c:pt idx="7319">
                  <c:v>0.42804759000000003</c:v>
                </c:pt>
                <c:pt idx="7320">
                  <c:v>0.42810546000000005</c:v>
                </c:pt>
                <c:pt idx="7321">
                  <c:v>0.42816333000000001</c:v>
                </c:pt>
                <c:pt idx="7322">
                  <c:v>0.42822120000000002</c:v>
                </c:pt>
                <c:pt idx="7323">
                  <c:v>0.42827918000000004</c:v>
                </c:pt>
                <c:pt idx="7324">
                  <c:v>0.42833694000000005</c:v>
                </c:pt>
                <c:pt idx="7325">
                  <c:v>0.42839481000000007</c:v>
                </c:pt>
                <c:pt idx="7326">
                  <c:v>0.42845280000000008</c:v>
                </c:pt>
                <c:pt idx="7327">
                  <c:v>0.42851067000000009</c:v>
                </c:pt>
                <c:pt idx="7328">
                  <c:v>0.42856865000000005</c:v>
                </c:pt>
                <c:pt idx="7329">
                  <c:v>0.42862652000000007</c:v>
                </c:pt>
                <c:pt idx="7330">
                  <c:v>0.42868451000000007</c:v>
                </c:pt>
                <c:pt idx="7331">
                  <c:v>0.42874238000000003</c:v>
                </c:pt>
                <c:pt idx="7332">
                  <c:v>0.42879979000000001</c:v>
                </c:pt>
                <c:pt idx="7333">
                  <c:v>0.42885777000000014</c:v>
                </c:pt>
                <c:pt idx="7334">
                  <c:v>0.4289155300000001</c:v>
                </c:pt>
                <c:pt idx="7335">
                  <c:v>0.42897340000000006</c:v>
                </c:pt>
                <c:pt idx="7336">
                  <c:v>0.42903138000000002</c:v>
                </c:pt>
                <c:pt idx="7337">
                  <c:v>0.42908925000000003</c:v>
                </c:pt>
                <c:pt idx="7338">
                  <c:v>0.42914712000000005</c:v>
                </c:pt>
                <c:pt idx="7339">
                  <c:v>0.42920499000000006</c:v>
                </c:pt>
                <c:pt idx="7340">
                  <c:v>0.42926287000000007</c:v>
                </c:pt>
                <c:pt idx="7341">
                  <c:v>0.42932074000000009</c:v>
                </c:pt>
                <c:pt idx="7342">
                  <c:v>0.42937861000000016</c:v>
                </c:pt>
                <c:pt idx="7343">
                  <c:v>0.42943648000000006</c:v>
                </c:pt>
                <c:pt idx="7344">
                  <c:v>0.42949435000000002</c:v>
                </c:pt>
                <c:pt idx="7345">
                  <c:v>0.42955199000000011</c:v>
                </c:pt>
                <c:pt idx="7346">
                  <c:v>0.42960986000000007</c:v>
                </c:pt>
                <c:pt idx="7347">
                  <c:v>0.42966773000000008</c:v>
                </c:pt>
                <c:pt idx="7348">
                  <c:v>0.42972571000000004</c:v>
                </c:pt>
                <c:pt idx="7349">
                  <c:v>0.42978358000000005</c:v>
                </c:pt>
                <c:pt idx="7350">
                  <c:v>0.42984145000000001</c:v>
                </c:pt>
                <c:pt idx="7351">
                  <c:v>0.42989932000000003</c:v>
                </c:pt>
                <c:pt idx="7352">
                  <c:v>0.4299571900000001</c:v>
                </c:pt>
                <c:pt idx="7353">
                  <c:v>0.43001506000000006</c:v>
                </c:pt>
                <c:pt idx="7354">
                  <c:v>0.43007317000000006</c:v>
                </c:pt>
                <c:pt idx="7355">
                  <c:v>0.43013092000000008</c:v>
                </c:pt>
                <c:pt idx="7356">
                  <c:v>0.43018902000000003</c:v>
                </c:pt>
                <c:pt idx="7357">
                  <c:v>0.43024701000000004</c:v>
                </c:pt>
                <c:pt idx="7358">
                  <c:v>0.43030430000000008</c:v>
                </c:pt>
                <c:pt idx="7359">
                  <c:v>0.43036229000000009</c:v>
                </c:pt>
                <c:pt idx="7360">
                  <c:v>0.43042016000000011</c:v>
                </c:pt>
                <c:pt idx="7361">
                  <c:v>0.43047826000000011</c:v>
                </c:pt>
                <c:pt idx="7362">
                  <c:v>0.43053613000000002</c:v>
                </c:pt>
                <c:pt idx="7363">
                  <c:v>0.43059412000000002</c:v>
                </c:pt>
                <c:pt idx="7364">
                  <c:v>0.43065199000000004</c:v>
                </c:pt>
                <c:pt idx="7365">
                  <c:v>0.43070939000000008</c:v>
                </c:pt>
                <c:pt idx="7366">
                  <c:v>0.43076726000000004</c:v>
                </c:pt>
                <c:pt idx="7367">
                  <c:v>0.43082513000000006</c:v>
                </c:pt>
                <c:pt idx="7368">
                  <c:v>0.43088324000000006</c:v>
                </c:pt>
                <c:pt idx="7369">
                  <c:v>0.43094111000000002</c:v>
                </c:pt>
                <c:pt idx="7370">
                  <c:v>0.43099898000000009</c:v>
                </c:pt>
                <c:pt idx="7371">
                  <c:v>0.4310568500000001</c:v>
                </c:pt>
                <c:pt idx="7372">
                  <c:v>0.43111483000000006</c:v>
                </c:pt>
                <c:pt idx="7373">
                  <c:v>0.43117270000000008</c:v>
                </c:pt>
                <c:pt idx="7374">
                  <c:v>0.43123057000000004</c:v>
                </c:pt>
                <c:pt idx="7375">
                  <c:v>0.43128810000000006</c:v>
                </c:pt>
                <c:pt idx="7376">
                  <c:v>0.43134597000000008</c:v>
                </c:pt>
                <c:pt idx="7377">
                  <c:v>0.43140384000000004</c:v>
                </c:pt>
                <c:pt idx="7378">
                  <c:v>0.43146171000000005</c:v>
                </c:pt>
                <c:pt idx="7379">
                  <c:v>0.43151958000000007</c:v>
                </c:pt>
                <c:pt idx="7380">
                  <c:v>0.43157768000000007</c:v>
                </c:pt>
                <c:pt idx="7381">
                  <c:v>0.43163554999999998</c:v>
                </c:pt>
                <c:pt idx="7382">
                  <c:v>0.43169342000000005</c:v>
                </c:pt>
                <c:pt idx="7383">
                  <c:v>0.43175141</c:v>
                </c:pt>
                <c:pt idx="7384">
                  <c:v>0.43180939000000007</c:v>
                </c:pt>
                <c:pt idx="7385">
                  <c:v>0.43186715000000003</c:v>
                </c:pt>
                <c:pt idx="7386">
                  <c:v>0.43192490000000011</c:v>
                </c:pt>
                <c:pt idx="7387">
                  <c:v>0.43198300000000006</c:v>
                </c:pt>
                <c:pt idx="7388">
                  <c:v>0.43204076000000008</c:v>
                </c:pt>
                <c:pt idx="7389">
                  <c:v>0.4320984000000001</c:v>
                </c:pt>
                <c:pt idx="7390">
                  <c:v>0.43215627000000006</c:v>
                </c:pt>
                <c:pt idx="7391">
                  <c:v>0.43221414000000002</c:v>
                </c:pt>
                <c:pt idx="7392">
                  <c:v>0.43227212000000004</c:v>
                </c:pt>
                <c:pt idx="7393">
                  <c:v>0.43232965000000007</c:v>
                </c:pt>
                <c:pt idx="7394">
                  <c:v>0.43238775000000007</c:v>
                </c:pt>
                <c:pt idx="7395">
                  <c:v>0.43244562000000003</c:v>
                </c:pt>
                <c:pt idx="7396">
                  <c:v>0.4325034900000001</c:v>
                </c:pt>
                <c:pt idx="7397">
                  <c:v>0.43256136000000006</c:v>
                </c:pt>
                <c:pt idx="7398">
                  <c:v>0.43261923000000002</c:v>
                </c:pt>
                <c:pt idx="7399">
                  <c:v>0.43267722000000003</c:v>
                </c:pt>
                <c:pt idx="7400">
                  <c:v>0.43273509000000004</c:v>
                </c:pt>
                <c:pt idx="7401">
                  <c:v>0.43279307</c:v>
                </c:pt>
                <c:pt idx="7402">
                  <c:v>0.43285094000000007</c:v>
                </c:pt>
                <c:pt idx="7403">
                  <c:v>0.43290893000000014</c:v>
                </c:pt>
                <c:pt idx="7404">
                  <c:v>0.43296668000000016</c:v>
                </c:pt>
                <c:pt idx="7405">
                  <c:v>0.43302409000000008</c:v>
                </c:pt>
                <c:pt idx="7406">
                  <c:v>0.43308208000000009</c:v>
                </c:pt>
                <c:pt idx="7407">
                  <c:v>0.43313983</c:v>
                </c:pt>
                <c:pt idx="7408">
                  <c:v>0.43319793000000001</c:v>
                </c:pt>
                <c:pt idx="7409">
                  <c:v>0.43325604000000001</c:v>
                </c:pt>
                <c:pt idx="7410">
                  <c:v>0.43331344000000011</c:v>
                </c:pt>
                <c:pt idx="7411">
                  <c:v>0.43337131000000007</c:v>
                </c:pt>
                <c:pt idx="7412">
                  <c:v>0.43342930000000007</c:v>
                </c:pt>
                <c:pt idx="7413">
                  <c:v>0.43348729000000014</c:v>
                </c:pt>
                <c:pt idx="7414">
                  <c:v>0.43354504000000005</c:v>
                </c:pt>
                <c:pt idx="7415">
                  <c:v>0.43360291000000006</c:v>
                </c:pt>
                <c:pt idx="7416">
                  <c:v>0.43366090000000007</c:v>
                </c:pt>
                <c:pt idx="7417">
                  <c:v>0.43371888000000008</c:v>
                </c:pt>
                <c:pt idx="7418">
                  <c:v>0.4337767500000001</c:v>
                </c:pt>
                <c:pt idx="7419">
                  <c:v>0.43383462000000006</c:v>
                </c:pt>
                <c:pt idx="7420">
                  <c:v>0.43389249000000008</c:v>
                </c:pt>
                <c:pt idx="7421">
                  <c:v>0.43395037000000009</c:v>
                </c:pt>
                <c:pt idx="7422">
                  <c:v>0.4340083500000001</c:v>
                </c:pt>
                <c:pt idx="7423">
                  <c:v>0.43406622000000006</c:v>
                </c:pt>
                <c:pt idx="7424">
                  <c:v>0.43412363000000004</c:v>
                </c:pt>
                <c:pt idx="7425">
                  <c:v>0.43418150000000005</c:v>
                </c:pt>
                <c:pt idx="7426">
                  <c:v>0.43423937000000001</c:v>
                </c:pt>
                <c:pt idx="7427">
                  <c:v>0.43429736000000002</c:v>
                </c:pt>
                <c:pt idx="7428">
                  <c:v>0.43435523000000004</c:v>
                </c:pt>
                <c:pt idx="7429">
                  <c:v>0.43441310000000005</c:v>
                </c:pt>
                <c:pt idx="7430">
                  <c:v>0.43447108000000007</c:v>
                </c:pt>
                <c:pt idx="7431">
                  <c:v>0.43452895000000008</c:v>
                </c:pt>
                <c:pt idx="7432">
                  <c:v>0.43458671000000015</c:v>
                </c:pt>
                <c:pt idx="7433">
                  <c:v>0.43464458000000006</c:v>
                </c:pt>
                <c:pt idx="7434">
                  <c:v>0.43470256000000007</c:v>
                </c:pt>
                <c:pt idx="7435">
                  <c:v>0.43476043000000003</c:v>
                </c:pt>
                <c:pt idx="7436">
                  <c:v>0.43481842000000009</c:v>
                </c:pt>
                <c:pt idx="7437">
                  <c:v>0.43487629000000011</c:v>
                </c:pt>
                <c:pt idx="7438">
                  <c:v>0.43493416000000007</c:v>
                </c:pt>
                <c:pt idx="7439">
                  <c:v>0.43499203000000003</c:v>
                </c:pt>
                <c:pt idx="7440">
                  <c:v>0.4350499000000001</c:v>
                </c:pt>
                <c:pt idx="7441">
                  <c:v>0.43510777000000006</c:v>
                </c:pt>
                <c:pt idx="7442">
                  <c:v>0.43516564000000002</c:v>
                </c:pt>
                <c:pt idx="7443">
                  <c:v>0.43522351000000004</c:v>
                </c:pt>
                <c:pt idx="7444">
                  <c:v>0.43528138000000005</c:v>
                </c:pt>
                <c:pt idx="7445">
                  <c:v>0.43533925000000001</c:v>
                </c:pt>
                <c:pt idx="7446">
                  <c:v>0.43539712000000008</c:v>
                </c:pt>
                <c:pt idx="7447">
                  <c:v>0.43545499000000015</c:v>
                </c:pt>
                <c:pt idx="7448">
                  <c:v>0.43551287000000011</c:v>
                </c:pt>
                <c:pt idx="7449">
                  <c:v>0.43557074000000007</c:v>
                </c:pt>
                <c:pt idx="7450">
                  <c:v>0.4356282600000001</c:v>
                </c:pt>
                <c:pt idx="7451">
                  <c:v>0.43568601000000007</c:v>
                </c:pt>
                <c:pt idx="7452">
                  <c:v>0.43574412000000001</c:v>
                </c:pt>
                <c:pt idx="7453">
                  <c:v>0.43580199000000008</c:v>
                </c:pt>
                <c:pt idx="7454">
                  <c:v>0.43585997000000015</c:v>
                </c:pt>
                <c:pt idx="7455">
                  <c:v>0.4359179600000001</c:v>
                </c:pt>
                <c:pt idx="7456">
                  <c:v>0.43597583000000006</c:v>
                </c:pt>
                <c:pt idx="7457">
                  <c:v>0.43603370000000002</c:v>
                </c:pt>
                <c:pt idx="7458">
                  <c:v>0.43609122</c:v>
                </c:pt>
                <c:pt idx="7459">
                  <c:v>0.43614909000000002</c:v>
                </c:pt>
                <c:pt idx="7460">
                  <c:v>0.43620696000000003</c:v>
                </c:pt>
                <c:pt idx="7461">
                  <c:v>0.4362648300000001</c:v>
                </c:pt>
                <c:pt idx="7462">
                  <c:v>0.43632282000000011</c:v>
                </c:pt>
                <c:pt idx="7463">
                  <c:v>0.43638069000000013</c:v>
                </c:pt>
                <c:pt idx="7464">
                  <c:v>0.43643856000000003</c:v>
                </c:pt>
                <c:pt idx="7465">
                  <c:v>0.4364964300000001</c:v>
                </c:pt>
                <c:pt idx="7466">
                  <c:v>0.43655430000000006</c:v>
                </c:pt>
                <c:pt idx="7467">
                  <c:v>0.43661229000000007</c:v>
                </c:pt>
                <c:pt idx="7468">
                  <c:v>0.43667027000000014</c:v>
                </c:pt>
                <c:pt idx="7469">
                  <c:v>0.43672768000000006</c:v>
                </c:pt>
                <c:pt idx="7470">
                  <c:v>0.43678613000000011</c:v>
                </c:pt>
                <c:pt idx="7471">
                  <c:v>0.43684342000000004</c:v>
                </c:pt>
                <c:pt idx="7472">
                  <c:v>0.43690187000000014</c:v>
                </c:pt>
                <c:pt idx="7473">
                  <c:v>0.43695916000000007</c:v>
                </c:pt>
                <c:pt idx="7474">
                  <c:v>0.43701726000000007</c:v>
                </c:pt>
                <c:pt idx="7475">
                  <c:v>0.43707513000000003</c:v>
                </c:pt>
                <c:pt idx="7476">
                  <c:v>0.43713312000000004</c:v>
                </c:pt>
                <c:pt idx="7477">
                  <c:v>0.43719099000000006</c:v>
                </c:pt>
                <c:pt idx="7478">
                  <c:v>0.43724898000000006</c:v>
                </c:pt>
                <c:pt idx="7479">
                  <c:v>0.43730673000000009</c:v>
                </c:pt>
                <c:pt idx="7480">
                  <c:v>0.43736460000000016</c:v>
                </c:pt>
                <c:pt idx="7481">
                  <c:v>0.43742247000000012</c:v>
                </c:pt>
                <c:pt idx="7482">
                  <c:v>0.43748046000000013</c:v>
                </c:pt>
                <c:pt idx="7483">
                  <c:v>0.43753833000000003</c:v>
                </c:pt>
                <c:pt idx="7484">
                  <c:v>0.4375963100000001</c:v>
                </c:pt>
                <c:pt idx="7485">
                  <c:v>0.43765384000000002</c:v>
                </c:pt>
                <c:pt idx="7486">
                  <c:v>0.43771171000000003</c:v>
                </c:pt>
                <c:pt idx="7487">
                  <c:v>0.43776946000000005</c:v>
                </c:pt>
                <c:pt idx="7488">
                  <c:v>0.43782733000000007</c:v>
                </c:pt>
                <c:pt idx="7489">
                  <c:v>0.43788532000000008</c:v>
                </c:pt>
                <c:pt idx="7490">
                  <c:v>0.43794342000000008</c:v>
                </c:pt>
                <c:pt idx="7491">
                  <c:v>0.4380011800000001</c:v>
                </c:pt>
                <c:pt idx="7492">
                  <c:v>0.43805916000000006</c:v>
                </c:pt>
                <c:pt idx="7493">
                  <c:v>0.43811657000000009</c:v>
                </c:pt>
                <c:pt idx="7494">
                  <c:v>0.43817444000000005</c:v>
                </c:pt>
                <c:pt idx="7495">
                  <c:v>0.43823243000000001</c:v>
                </c:pt>
                <c:pt idx="7496">
                  <c:v>0.43829030000000002</c:v>
                </c:pt>
                <c:pt idx="7497">
                  <c:v>0.43834828000000009</c:v>
                </c:pt>
                <c:pt idx="7498">
                  <c:v>0.43840604000000005</c:v>
                </c:pt>
                <c:pt idx="7499">
                  <c:v>0.43846391000000007</c:v>
                </c:pt>
                <c:pt idx="7500">
                  <c:v>0.43852224000000006</c:v>
                </c:pt>
                <c:pt idx="7501">
                  <c:v>0.43857953000000005</c:v>
                </c:pt>
                <c:pt idx="7502">
                  <c:v>0.43863752</c:v>
                </c:pt>
                <c:pt idx="7503">
                  <c:v>0.43869539000000002</c:v>
                </c:pt>
                <c:pt idx="7504">
                  <c:v>0.43875325999999998</c:v>
                </c:pt>
                <c:pt idx="7505">
                  <c:v>0.4388111300000001</c:v>
                </c:pt>
                <c:pt idx="7506">
                  <c:v>0.43886900000000006</c:v>
                </c:pt>
                <c:pt idx="7507">
                  <c:v>0.43892722000000006</c:v>
                </c:pt>
                <c:pt idx="7508">
                  <c:v>0.43898451000000016</c:v>
                </c:pt>
                <c:pt idx="7509">
                  <c:v>0.43904238000000007</c:v>
                </c:pt>
                <c:pt idx="7510">
                  <c:v>0.43910025000000008</c:v>
                </c:pt>
                <c:pt idx="7511">
                  <c:v>0.4391581200000001</c:v>
                </c:pt>
                <c:pt idx="7512">
                  <c:v>0.4392161100000001</c:v>
                </c:pt>
                <c:pt idx="7513">
                  <c:v>0.43927398000000006</c:v>
                </c:pt>
                <c:pt idx="7514">
                  <c:v>0.43933196000000008</c:v>
                </c:pt>
                <c:pt idx="7515">
                  <c:v>0.43938983000000009</c:v>
                </c:pt>
                <c:pt idx="7516">
                  <c:v>0.4394479300000001</c:v>
                </c:pt>
                <c:pt idx="7517">
                  <c:v>0.43950580000000006</c:v>
                </c:pt>
                <c:pt idx="7518">
                  <c:v>0.43956368000000007</c:v>
                </c:pt>
                <c:pt idx="7519">
                  <c:v>0.43962166000000014</c:v>
                </c:pt>
                <c:pt idx="7520">
                  <c:v>0.43967907000000006</c:v>
                </c:pt>
                <c:pt idx="7521">
                  <c:v>0.43973694000000002</c:v>
                </c:pt>
                <c:pt idx="7522">
                  <c:v>0.43979481000000004</c:v>
                </c:pt>
                <c:pt idx="7523">
                  <c:v>0.43985280000000015</c:v>
                </c:pt>
                <c:pt idx="7524">
                  <c:v>0.43991067000000011</c:v>
                </c:pt>
                <c:pt idx="7525">
                  <c:v>0.43996865000000007</c:v>
                </c:pt>
                <c:pt idx="7526">
                  <c:v>0.44002664000000002</c:v>
                </c:pt>
                <c:pt idx="7527">
                  <c:v>0.4400843900000001</c:v>
                </c:pt>
                <c:pt idx="7528">
                  <c:v>0.44014238</c:v>
                </c:pt>
                <c:pt idx="7529">
                  <c:v>0.44020024999999996</c:v>
                </c:pt>
                <c:pt idx="7530">
                  <c:v>0.44025789000000004</c:v>
                </c:pt>
                <c:pt idx="7531">
                  <c:v>0.44031587000000005</c:v>
                </c:pt>
                <c:pt idx="7532">
                  <c:v>0.44037374000000001</c:v>
                </c:pt>
                <c:pt idx="7533">
                  <c:v>0.44043161999999997</c:v>
                </c:pt>
                <c:pt idx="7534">
                  <c:v>0.44048949000000004</c:v>
                </c:pt>
                <c:pt idx="7535">
                  <c:v>0.44054736</c:v>
                </c:pt>
                <c:pt idx="7536">
                  <c:v>0.44060533999999996</c:v>
                </c:pt>
                <c:pt idx="7537">
                  <c:v>0.44066321000000003</c:v>
                </c:pt>
                <c:pt idx="7538">
                  <c:v>0.44072119999999998</c:v>
                </c:pt>
                <c:pt idx="7539">
                  <c:v>0.44077907</c:v>
                </c:pt>
                <c:pt idx="7540">
                  <c:v>0.44083694000000001</c:v>
                </c:pt>
                <c:pt idx="7541">
                  <c:v>0.44089481000000008</c:v>
                </c:pt>
                <c:pt idx="7542">
                  <c:v>0.44095210000000001</c:v>
                </c:pt>
                <c:pt idx="7543">
                  <c:v>0.44100997000000003</c:v>
                </c:pt>
                <c:pt idx="7544">
                  <c:v>0.44106784000000004</c:v>
                </c:pt>
                <c:pt idx="7545">
                  <c:v>0.44112571</c:v>
                </c:pt>
                <c:pt idx="7546">
                  <c:v>0.44118370000000001</c:v>
                </c:pt>
                <c:pt idx="7547">
                  <c:v>0.44124167999999997</c:v>
                </c:pt>
                <c:pt idx="7548">
                  <c:v>0.44129954999999993</c:v>
                </c:pt>
                <c:pt idx="7549">
                  <c:v>0.44135743</c:v>
                </c:pt>
                <c:pt idx="7550">
                  <c:v>0.44141530000000001</c:v>
                </c:pt>
                <c:pt idx="7551">
                  <c:v>0.44147317000000008</c:v>
                </c:pt>
                <c:pt idx="7552">
                  <c:v>0.44153103999999999</c:v>
                </c:pt>
                <c:pt idx="7553">
                  <c:v>0.44158891000000006</c:v>
                </c:pt>
                <c:pt idx="7554">
                  <c:v>0.44164700999999995</c:v>
                </c:pt>
                <c:pt idx="7555">
                  <c:v>0.44170499000000002</c:v>
                </c:pt>
                <c:pt idx="7556">
                  <c:v>0.44176229</c:v>
                </c:pt>
                <c:pt idx="7557">
                  <c:v>0.44182027000000007</c:v>
                </c:pt>
                <c:pt idx="7558">
                  <c:v>0.44187814000000003</c:v>
                </c:pt>
                <c:pt idx="7559">
                  <c:v>0.44193601000000005</c:v>
                </c:pt>
                <c:pt idx="7560">
                  <c:v>0.441994</c:v>
                </c:pt>
                <c:pt idx="7561">
                  <c:v>0.44205187000000001</c:v>
                </c:pt>
                <c:pt idx="7562">
                  <c:v>0.44210973999999997</c:v>
                </c:pt>
                <c:pt idx="7563">
                  <c:v>0.44216761000000004</c:v>
                </c:pt>
                <c:pt idx="7564">
                  <c:v>0.4422256</c:v>
                </c:pt>
                <c:pt idx="7565">
                  <c:v>0.44228347000000001</c:v>
                </c:pt>
                <c:pt idx="7566">
                  <c:v>0.44234144999999997</c:v>
                </c:pt>
                <c:pt idx="7567">
                  <c:v>0.44239898000000005</c:v>
                </c:pt>
                <c:pt idx="7568">
                  <c:v>0.44245662000000002</c:v>
                </c:pt>
                <c:pt idx="7569">
                  <c:v>0.44251472000000003</c:v>
                </c:pt>
                <c:pt idx="7570">
                  <c:v>0.4425725900000001</c:v>
                </c:pt>
                <c:pt idx="7571">
                  <c:v>0.44263057</c:v>
                </c:pt>
                <c:pt idx="7572">
                  <c:v>0.44268868000000006</c:v>
                </c:pt>
                <c:pt idx="7573">
                  <c:v>0.44274654999999996</c:v>
                </c:pt>
                <c:pt idx="7574">
                  <c:v>0.44280395</c:v>
                </c:pt>
                <c:pt idx="7575">
                  <c:v>0.44286182000000002</c:v>
                </c:pt>
                <c:pt idx="7576">
                  <c:v>0.44291969000000003</c:v>
                </c:pt>
                <c:pt idx="7577">
                  <c:v>0.44297756000000005</c:v>
                </c:pt>
                <c:pt idx="7578">
                  <c:v>0.44303554999999994</c:v>
                </c:pt>
                <c:pt idx="7579">
                  <c:v>0.44309341999999996</c:v>
                </c:pt>
                <c:pt idx="7580">
                  <c:v>0.44315128999999998</c:v>
                </c:pt>
                <c:pt idx="7581">
                  <c:v>0.44320915999999999</c:v>
                </c:pt>
                <c:pt idx="7582">
                  <c:v>0.44326702999999995</c:v>
                </c:pt>
                <c:pt idx="7583">
                  <c:v>0.44332490000000008</c:v>
                </c:pt>
                <c:pt idx="7584">
                  <c:v>0.44338277000000009</c:v>
                </c:pt>
                <c:pt idx="7585">
                  <c:v>0.44344064</c:v>
                </c:pt>
                <c:pt idx="7586">
                  <c:v>0.44349863</c:v>
                </c:pt>
                <c:pt idx="7587">
                  <c:v>0.44355673000000001</c:v>
                </c:pt>
                <c:pt idx="7588">
                  <c:v>0.44361402</c:v>
                </c:pt>
                <c:pt idx="7589">
                  <c:v>0.44367201000000001</c:v>
                </c:pt>
                <c:pt idx="7590">
                  <c:v>0.44372988000000002</c:v>
                </c:pt>
                <c:pt idx="7591">
                  <c:v>0.44378774999999998</c:v>
                </c:pt>
                <c:pt idx="7592">
                  <c:v>0.44384562</c:v>
                </c:pt>
                <c:pt idx="7593">
                  <c:v>0.44390349000000001</c:v>
                </c:pt>
                <c:pt idx="7594">
                  <c:v>0.44396148000000002</c:v>
                </c:pt>
                <c:pt idx="7595">
                  <c:v>0.44401934999999998</c:v>
                </c:pt>
                <c:pt idx="7596">
                  <c:v>0.44407722000000005</c:v>
                </c:pt>
                <c:pt idx="7597">
                  <c:v>0.44413542999999994</c:v>
                </c:pt>
                <c:pt idx="7598">
                  <c:v>0.44419318999999996</c:v>
                </c:pt>
                <c:pt idx="7599">
                  <c:v>0.44430858000000006</c:v>
                </c:pt>
                <c:pt idx="7600">
                  <c:v>0.44436645000000002</c:v>
                </c:pt>
                <c:pt idx="7601">
                  <c:v>0.44442432000000004</c:v>
                </c:pt>
                <c:pt idx="7602">
                  <c:v>0.44448266000000003</c:v>
                </c:pt>
                <c:pt idx="7603">
                  <c:v>0.44454006000000001</c:v>
                </c:pt>
                <c:pt idx="7604">
                  <c:v>0.44459804999999997</c:v>
                </c:pt>
                <c:pt idx="7605">
                  <c:v>0.44465591999999998</c:v>
                </c:pt>
                <c:pt idx="7606">
                  <c:v>0.44471379</c:v>
                </c:pt>
                <c:pt idx="7607">
                  <c:v>0.44477166000000001</c:v>
                </c:pt>
                <c:pt idx="7608">
                  <c:v>0.44482953000000003</c:v>
                </c:pt>
                <c:pt idx="7609">
                  <c:v>0.4448874000000001</c:v>
                </c:pt>
                <c:pt idx="7610">
                  <c:v>0.44494539</c:v>
                </c:pt>
                <c:pt idx="7611">
                  <c:v>0.44500337000000001</c:v>
                </c:pt>
                <c:pt idx="7612">
                  <c:v>0.4450607800000001</c:v>
                </c:pt>
                <c:pt idx="7613">
                  <c:v>0.44511877000000005</c:v>
                </c:pt>
                <c:pt idx="7614">
                  <c:v>0.44517664000000001</c:v>
                </c:pt>
                <c:pt idx="7615">
                  <c:v>0.44523462000000003</c:v>
                </c:pt>
                <c:pt idx="7616">
                  <c:v>0.44529249000000004</c:v>
                </c:pt>
                <c:pt idx="7617">
                  <c:v>0.44535037000000005</c:v>
                </c:pt>
                <c:pt idx="7618">
                  <c:v>0.44540824000000001</c:v>
                </c:pt>
                <c:pt idx="7619">
                  <c:v>0.44546622000000002</c:v>
                </c:pt>
                <c:pt idx="7620">
                  <c:v>0.44552374</c:v>
                </c:pt>
                <c:pt idx="7621">
                  <c:v>0.44558162000000001</c:v>
                </c:pt>
                <c:pt idx="7622">
                  <c:v>0.44563949000000003</c:v>
                </c:pt>
                <c:pt idx="7623">
                  <c:v>0.44569758999999998</c:v>
                </c:pt>
                <c:pt idx="7624">
                  <c:v>0.44575545999999999</c:v>
                </c:pt>
                <c:pt idx="7625">
                  <c:v>0.44581333000000001</c:v>
                </c:pt>
                <c:pt idx="7626">
                  <c:v>0.44587120000000002</c:v>
                </c:pt>
                <c:pt idx="7627">
                  <c:v>0.44592930000000003</c:v>
                </c:pt>
                <c:pt idx="7628">
                  <c:v>0.4459871700000001</c:v>
                </c:pt>
                <c:pt idx="7629">
                  <c:v>0.44604503999999995</c:v>
                </c:pt>
                <c:pt idx="7630">
                  <c:v>0.44610291000000002</c:v>
                </c:pt>
                <c:pt idx="7631">
                  <c:v>0.44616032</c:v>
                </c:pt>
                <c:pt idx="7632">
                  <c:v>0.44621830000000001</c:v>
                </c:pt>
                <c:pt idx="7633">
                  <c:v>0.44627618000000002</c:v>
                </c:pt>
                <c:pt idx="7634">
                  <c:v>0.44633404999999998</c:v>
                </c:pt>
                <c:pt idx="7635">
                  <c:v>0.44639203</c:v>
                </c:pt>
                <c:pt idx="7636">
                  <c:v>0.44644990000000001</c:v>
                </c:pt>
                <c:pt idx="7637">
                  <c:v>0.44650777000000008</c:v>
                </c:pt>
                <c:pt idx="7638">
                  <c:v>0.44656564000000004</c:v>
                </c:pt>
                <c:pt idx="7639">
                  <c:v>0.44662363000000005</c:v>
                </c:pt>
                <c:pt idx="7640">
                  <c:v>0.44668150000000001</c:v>
                </c:pt>
                <c:pt idx="7641">
                  <c:v>0.44673936999999997</c:v>
                </c:pt>
                <c:pt idx="7642">
                  <c:v>0.44679723999999993</c:v>
                </c:pt>
                <c:pt idx="7643">
                  <c:v>0.44685465000000002</c:v>
                </c:pt>
                <c:pt idx="7644">
                  <c:v>0.44691275000000008</c:v>
                </c:pt>
                <c:pt idx="7645">
                  <c:v>0.4469706200000001</c:v>
                </c:pt>
                <c:pt idx="7646">
                  <c:v>0.44702837000000006</c:v>
                </c:pt>
                <c:pt idx="7647">
                  <c:v>0.44708624000000002</c:v>
                </c:pt>
                <c:pt idx="7648">
                  <c:v>0.44714422999999998</c:v>
                </c:pt>
                <c:pt idx="7649">
                  <c:v>0.44720221999999998</c:v>
                </c:pt>
                <c:pt idx="7650">
                  <c:v>0.44726009</c:v>
                </c:pt>
                <c:pt idx="7651">
                  <c:v>0.44731796000000007</c:v>
                </c:pt>
                <c:pt idx="7652">
                  <c:v>0.44743381000000004</c:v>
                </c:pt>
                <c:pt idx="7653">
                  <c:v>0.44749168</c:v>
                </c:pt>
                <c:pt idx="7654">
                  <c:v>0.44754920999999998</c:v>
                </c:pt>
                <c:pt idx="7655">
                  <c:v>0.44760708000000005</c:v>
                </c:pt>
                <c:pt idx="7656">
                  <c:v>0.44766495000000001</c:v>
                </c:pt>
                <c:pt idx="7657">
                  <c:v>0.44772282000000002</c:v>
                </c:pt>
                <c:pt idx="7658">
                  <c:v>0.44778069000000004</c:v>
                </c:pt>
                <c:pt idx="7659">
                  <c:v>0.4478386800000001</c:v>
                </c:pt>
                <c:pt idx="7660">
                  <c:v>0.44789655</c:v>
                </c:pt>
                <c:pt idx="7661">
                  <c:v>0.44795442000000002</c:v>
                </c:pt>
                <c:pt idx="7662">
                  <c:v>0.44801229000000004</c:v>
                </c:pt>
                <c:pt idx="7663">
                  <c:v>0.4480702700000001</c:v>
                </c:pt>
                <c:pt idx="7664">
                  <c:v>0.44812814000000001</c:v>
                </c:pt>
                <c:pt idx="7665">
                  <c:v>0.44818613000000002</c:v>
                </c:pt>
                <c:pt idx="7666">
                  <c:v>0.44824399999999998</c:v>
                </c:pt>
                <c:pt idx="7667">
                  <c:v>0.4483018700000001</c:v>
                </c:pt>
                <c:pt idx="7668">
                  <c:v>0.44835974000000001</c:v>
                </c:pt>
                <c:pt idx="7669">
                  <c:v>0.44841761000000002</c:v>
                </c:pt>
                <c:pt idx="7670">
                  <c:v>0.44847548000000004</c:v>
                </c:pt>
                <c:pt idx="7671">
                  <c:v>0.44853289000000002</c:v>
                </c:pt>
                <c:pt idx="7672">
                  <c:v>0.44859110999999996</c:v>
                </c:pt>
                <c:pt idx="7673">
                  <c:v>0.44864898000000003</c:v>
                </c:pt>
                <c:pt idx="7674">
                  <c:v>0.44870696000000004</c:v>
                </c:pt>
                <c:pt idx="7675">
                  <c:v>0.44876483</c:v>
                </c:pt>
                <c:pt idx="7676">
                  <c:v>0.44882282000000007</c:v>
                </c:pt>
                <c:pt idx="7677">
                  <c:v>0.44888011000000005</c:v>
                </c:pt>
                <c:pt idx="7678">
                  <c:v>0.44893810000000001</c:v>
                </c:pt>
                <c:pt idx="7679">
                  <c:v>0.44899597000000002</c:v>
                </c:pt>
                <c:pt idx="7680">
                  <c:v>0.44905383999999998</c:v>
                </c:pt>
                <c:pt idx="7681">
                  <c:v>0.44911182000000005</c:v>
                </c:pt>
                <c:pt idx="7682">
                  <c:v>0.44916981</c:v>
                </c:pt>
                <c:pt idx="7683">
                  <c:v>0.44922768000000002</c:v>
                </c:pt>
                <c:pt idx="7684">
                  <c:v>0.44928567000000008</c:v>
                </c:pt>
                <c:pt idx="7685">
                  <c:v>0.44934296000000007</c:v>
                </c:pt>
                <c:pt idx="7686">
                  <c:v>0.44940083000000003</c:v>
                </c:pt>
                <c:pt idx="7687">
                  <c:v>0.44945893000000003</c:v>
                </c:pt>
                <c:pt idx="7688">
                  <c:v>0.4495169200000001</c:v>
                </c:pt>
                <c:pt idx="7689">
                  <c:v>0.44957467000000007</c:v>
                </c:pt>
                <c:pt idx="7690">
                  <c:v>0.44963277000000001</c:v>
                </c:pt>
                <c:pt idx="7691">
                  <c:v>0.44969030000000004</c:v>
                </c:pt>
                <c:pt idx="7692">
                  <c:v>0.44974817</c:v>
                </c:pt>
                <c:pt idx="7693">
                  <c:v>0.44980604000000002</c:v>
                </c:pt>
                <c:pt idx="7694">
                  <c:v>0.44986391000000003</c:v>
                </c:pt>
                <c:pt idx="7695">
                  <c:v>0.4499218900000001</c:v>
                </c:pt>
                <c:pt idx="7696">
                  <c:v>0.44997965000000001</c:v>
                </c:pt>
                <c:pt idx="7697">
                  <c:v>0.45003751999999997</c:v>
                </c:pt>
                <c:pt idx="7698">
                  <c:v>0.45009538999999998</c:v>
                </c:pt>
                <c:pt idx="7699">
                  <c:v>0.45015326</c:v>
                </c:pt>
                <c:pt idx="7700">
                  <c:v>0.45021159000000005</c:v>
                </c:pt>
                <c:pt idx="7701">
                  <c:v>0.45026946000000001</c:v>
                </c:pt>
                <c:pt idx="7702">
                  <c:v>0.45032675000000005</c:v>
                </c:pt>
                <c:pt idx="7703">
                  <c:v>0.4503852000000001</c:v>
                </c:pt>
                <c:pt idx="7704">
                  <c:v>0.45044307</c:v>
                </c:pt>
                <c:pt idx="7705">
                  <c:v>0.45050094000000002</c:v>
                </c:pt>
                <c:pt idx="7706">
                  <c:v>0.45055835</c:v>
                </c:pt>
                <c:pt idx="7707">
                  <c:v>0.45061622000000001</c:v>
                </c:pt>
                <c:pt idx="7708">
                  <c:v>0.45067421000000002</c:v>
                </c:pt>
                <c:pt idx="7709">
                  <c:v>0.45073207999999998</c:v>
                </c:pt>
                <c:pt idx="7710">
                  <c:v>0.45078995000000005</c:v>
                </c:pt>
                <c:pt idx="7711">
                  <c:v>0.45084782000000001</c:v>
                </c:pt>
                <c:pt idx="7712">
                  <c:v>0.45090580000000002</c:v>
                </c:pt>
                <c:pt idx="7713">
                  <c:v>0.45096368000000003</c:v>
                </c:pt>
                <c:pt idx="7714">
                  <c:v>0.45102155000000005</c:v>
                </c:pt>
                <c:pt idx="7715">
                  <c:v>0.45107953000000001</c:v>
                </c:pt>
                <c:pt idx="7716">
                  <c:v>0.45113751999999996</c:v>
                </c:pt>
                <c:pt idx="7717">
                  <c:v>0.45119481</c:v>
                </c:pt>
                <c:pt idx="7718">
                  <c:v>0.45125268000000002</c:v>
                </c:pt>
                <c:pt idx="7719">
                  <c:v>0.45131055000000003</c:v>
                </c:pt>
                <c:pt idx="7720">
                  <c:v>0.4513684200000001</c:v>
                </c:pt>
                <c:pt idx="7721">
                  <c:v>0.45142641000000006</c:v>
                </c:pt>
                <c:pt idx="7722">
                  <c:v>0.45148428000000007</c:v>
                </c:pt>
                <c:pt idx="7723">
                  <c:v>0.45154214999999998</c:v>
                </c:pt>
                <c:pt idx="7724">
                  <c:v>0.45160002000000005</c:v>
                </c:pt>
                <c:pt idx="7725">
                  <c:v>0.45165789000000001</c:v>
                </c:pt>
                <c:pt idx="7726">
                  <c:v>0.45171587000000002</c:v>
                </c:pt>
                <c:pt idx="7727">
                  <c:v>0.45177373999999998</c:v>
                </c:pt>
                <c:pt idx="7728">
                  <c:v>0.45183162000000004</c:v>
                </c:pt>
                <c:pt idx="7729">
                  <c:v>0.45188949000000006</c:v>
                </c:pt>
                <c:pt idx="7730">
                  <c:v>0.45194736000000002</c:v>
                </c:pt>
                <c:pt idx="7731">
                  <c:v>0.45200522999999998</c:v>
                </c:pt>
                <c:pt idx="7732">
                  <c:v>0.45206321000000005</c:v>
                </c:pt>
                <c:pt idx="7733">
                  <c:v>0.4521212</c:v>
                </c:pt>
                <c:pt idx="7734">
                  <c:v>0.45217907000000002</c:v>
                </c:pt>
                <c:pt idx="7735">
                  <c:v>0.45223693999999998</c:v>
                </c:pt>
                <c:pt idx="7736">
                  <c:v>0.45229481000000005</c:v>
                </c:pt>
                <c:pt idx="7737">
                  <c:v>0.45235268000000006</c:v>
                </c:pt>
                <c:pt idx="7738">
                  <c:v>0.4524100900000001</c:v>
                </c:pt>
                <c:pt idx="7739">
                  <c:v>0.4524683000000001</c:v>
                </c:pt>
                <c:pt idx="7740">
                  <c:v>0.45252618000000006</c:v>
                </c:pt>
                <c:pt idx="7741">
                  <c:v>0.45258416000000007</c:v>
                </c:pt>
                <c:pt idx="7742">
                  <c:v>0.45264202999999997</c:v>
                </c:pt>
                <c:pt idx="7743">
                  <c:v>0.45269943999999995</c:v>
                </c:pt>
                <c:pt idx="7744">
                  <c:v>0.45275766000000001</c:v>
                </c:pt>
                <c:pt idx="7745">
                  <c:v>0.45281530000000003</c:v>
                </c:pt>
                <c:pt idx="7746">
                  <c:v>0.45287305</c:v>
                </c:pt>
                <c:pt idx="7747">
                  <c:v>0.45293114999999995</c:v>
                </c:pt>
                <c:pt idx="7748">
                  <c:v>0.45298902000000002</c:v>
                </c:pt>
                <c:pt idx="7749">
                  <c:v>0.45304666000000005</c:v>
                </c:pt>
                <c:pt idx="7750">
                  <c:v>0.45310453000000001</c:v>
                </c:pt>
                <c:pt idx="7751">
                  <c:v>0.45316240000000002</c:v>
                </c:pt>
                <c:pt idx="7752">
                  <c:v>0.45322027000000004</c:v>
                </c:pt>
                <c:pt idx="7753">
                  <c:v>0.45327826000000004</c:v>
                </c:pt>
                <c:pt idx="7754">
                  <c:v>0.45333624</c:v>
                </c:pt>
                <c:pt idx="7755">
                  <c:v>0.45339412000000001</c:v>
                </c:pt>
                <c:pt idx="7756">
                  <c:v>0.45345199000000008</c:v>
                </c:pt>
                <c:pt idx="7757">
                  <c:v>0.45350997000000004</c:v>
                </c:pt>
                <c:pt idx="7758">
                  <c:v>0.45356796000000005</c:v>
                </c:pt>
                <c:pt idx="7759">
                  <c:v>0.45362524999999998</c:v>
                </c:pt>
                <c:pt idx="7760">
                  <c:v>0.45368312</c:v>
                </c:pt>
                <c:pt idx="7761">
                  <c:v>0.45374099000000001</c:v>
                </c:pt>
                <c:pt idx="7762">
                  <c:v>0.45379898000000002</c:v>
                </c:pt>
                <c:pt idx="7763">
                  <c:v>0.45385708000000002</c:v>
                </c:pt>
                <c:pt idx="7764">
                  <c:v>0.45391518000000003</c:v>
                </c:pt>
                <c:pt idx="7765">
                  <c:v>0.45397259000000006</c:v>
                </c:pt>
                <c:pt idx="7766">
                  <c:v>0.45403046000000002</c:v>
                </c:pt>
                <c:pt idx="7767">
                  <c:v>0.45408844000000004</c:v>
                </c:pt>
                <c:pt idx="7768">
                  <c:v>0.45414631</c:v>
                </c:pt>
                <c:pt idx="7769">
                  <c:v>0.45420430000000001</c:v>
                </c:pt>
                <c:pt idx="7770">
                  <c:v>0.45426204999999997</c:v>
                </c:pt>
                <c:pt idx="7771">
                  <c:v>0.45432004000000004</c:v>
                </c:pt>
                <c:pt idx="7772">
                  <c:v>0.45437780000000005</c:v>
                </c:pt>
                <c:pt idx="7773">
                  <c:v>0.45443567000000001</c:v>
                </c:pt>
                <c:pt idx="7774">
                  <c:v>0.45449365000000003</c:v>
                </c:pt>
                <c:pt idx="7775">
                  <c:v>0.45455152000000004</c:v>
                </c:pt>
                <c:pt idx="7776">
                  <c:v>0.45460939</c:v>
                </c:pt>
                <c:pt idx="7777">
                  <c:v>0.45466726000000002</c:v>
                </c:pt>
                <c:pt idx="7778">
                  <c:v>0.45472525000000003</c:v>
                </c:pt>
                <c:pt idx="7779">
                  <c:v>0.45478312000000004</c:v>
                </c:pt>
                <c:pt idx="7780">
                  <c:v>0.45484099000000006</c:v>
                </c:pt>
                <c:pt idx="7781">
                  <c:v>0.45489898000000006</c:v>
                </c:pt>
                <c:pt idx="7782">
                  <c:v>0.4549565000000001</c:v>
                </c:pt>
                <c:pt idx="7783">
                  <c:v>0.45501437000000006</c:v>
                </c:pt>
                <c:pt idx="7784">
                  <c:v>0.45507224000000002</c:v>
                </c:pt>
                <c:pt idx="7785">
                  <c:v>0.45513022999999997</c:v>
                </c:pt>
                <c:pt idx="7786">
                  <c:v>0.45518810000000004</c:v>
                </c:pt>
                <c:pt idx="7787">
                  <c:v>0.45524597</c:v>
                </c:pt>
                <c:pt idx="7788">
                  <c:v>0.45530384000000002</c:v>
                </c:pt>
                <c:pt idx="7789">
                  <c:v>0.45536171000000003</c:v>
                </c:pt>
                <c:pt idx="7790">
                  <c:v>0.45541935</c:v>
                </c:pt>
                <c:pt idx="7791">
                  <c:v>0.45547722000000002</c:v>
                </c:pt>
                <c:pt idx="7792">
                  <c:v>0.45553508999999998</c:v>
                </c:pt>
                <c:pt idx="7793">
                  <c:v>0.45559307000000004</c:v>
                </c:pt>
                <c:pt idx="7794">
                  <c:v>0.45565094</c:v>
                </c:pt>
                <c:pt idx="7795">
                  <c:v>0.45570881000000002</c:v>
                </c:pt>
                <c:pt idx="7796">
                  <c:v>0.45576668000000004</c:v>
                </c:pt>
                <c:pt idx="7797">
                  <c:v>0.45582467000000015</c:v>
                </c:pt>
                <c:pt idx="7798">
                  <c:v>0.45588254000000006</c:v>
                </c:pt>
                <c:pt idx="7799">
                  <c:v>0.45594041000000002</c:v>
                </c:pt>
                <c:pt idx="7800">
                  <c:v>0.45599840000000008</c:v>
                </c:pt>
                <c:pt idx="7801">
                  <c:v>0.4560562700000001</c:v>
                </c:pt>
                <c:pt idx="7802">
                  <c:v>0.45611414</c:v>
                </c:pt>
                <c:pt idx="7803">
                  <c:v>0.45617201000000002</c:v>
                </c:pt>
                <c:pt idx="7804">
                  <c:v>0.45622988000000003</c:v>
                </c:pt>
                <c:pt idx="7805">
                  <c:v>0.45628729000000001</c:v>
                </c:pt>
                <c:pt idx="7806">
                  <c:v>0.45634527000000008</c:v>
                </c:pt>
                <c:pt idx="7807">
                  <c:v>0.45640313999999998</c:v>
                </c:pt>
                <c:pt idx="7808">
                  <c:v>0.45646113000000005</c:v>
                </c:pt>
                <c:pt idx="7809">
                  <c:v>0.45651888000000007</c:v>
                </c:pt>
                <c:pt idx="7810">
                  <c:v>0.45657687000000008</c:v>
                </c:pt>
                <c:pt idx="7811">
                  <c:v>0.45663485999999998</c:v>
                </c:pt>
                <c:pt idx="7812">
                  <c:v>0.45669273000000005</c:v>
                </c:pt>
                <c:pt idx="7813">
                  <c:v>0.45675024999999997</c:v>
                </c:pt>
                <c:pt idx="7814">
                  <c:v>0.45680812000000004</c:v>
                </c:pt>
                <c:pt idx="7815">
                  <c:v>0.4568661100000001</c:v>
                </c:pt>
                <c:pt idx="7816">
                  <c:v>0.45692398000000006</c:v>
                </c:pt>
                <c:pt idx="7817">
                  <c:v>0.45698185000000002</c:v>
                </c:pt>
                <c:pt idx="7818">
                  <c:v>0.45703971999999998</c:v>
                </c:pt>
                <c:pt idx="7819">
                  <c:v>0.45709759</c:v>
                </c:pt>
                <c:pt idx="7820">
                  <c:v>0.45715557000000001</c:v>
                </c:pt>
                <c:pt idx="7821">
                  <c:v>0.45721344000000003</c:v>
                </c:pt>
                <c:pt idx="7822">
                  <c:v>0.45727131000000004</c:v>
                </c:pt>
                <c:pt idx="7823">
                  <c:v>0.45732918000000006</c:v>
                </c:pt>
                <c:pt idx="7824">
                  <c:v>0.45738705000000002</c:v>
                </c:pt>
                <c:pt idx="7825">
                  <c:v>0.4575028000000001</c:v>
                </c:pt>
                <c:pt idx="7826">
                  <c:v>0.45756078000000006</c:v>
                </c:pt>
                <c:pt idx="7827">
                  <c:v>0.45761865000000002</c:v>
                </c:pt>
                <c:pt idx="7828">
                  <c:v>0.45767652000000003</c:v>
                </c:pt>
                <c:pt idx="7829">
                  <c:v>0.45773439000000005</c:v>
                </c:pt>
                <c:pt idx="7830">
                  <c:v>0.45779226000000001</c:v>
                </c:pt>
                <c:pt idx="7831">
                  <c:v>0.45785013000000002</c:v>
                </c:pt>
                <c:pt idx="7832">
                  <c:v>0.45790800000000004</c:v>
                </c:pt>
                <c:pt idx="7833">
                  <c:v>0.45796553000000001</c:v>
                </c:pt>
                <c:pt idx="7834">
                  <c:v>0.45802340000000002</c:v>
                </c:pt>
                <c:pt idx="7835">
                  <c:v>0.45808138000000004</c:v>
                </c:pt>
                <c:pt idx="7836">
                  <c:v>0.45813937000000005</c:v>
                </c:pt>
                <c:pt idx="7837">
                  <c:v>0.45819723999999995</c:v>
                </c:pt>
                <c:pt idx="7838">
                  <c:v>0.45825510999999997</c:v>
                </c:pt>
                <c:pt idx="7839">
                  <c:v>0.45831298000000009</c:v>
                </c:pt>
                <c:pt idx="7840">
                  <c:v>0.45837097000000016</c:v>
                </c:pt>
                <c:pt idx="7841">
                  <c:v>0.45842884000000006</c:v>
                </c:pt>
                <c:pt idx="7842">
                  <c:v>0.45848682000000007</c:v>
                </c:pt>
                <c:pt idx="7843">
                  <c:v>0.45854423</c:v>
                </c:pt>
                <c:pt idx="7844">
                  <c:v>0.45860210000000001</c:v>
                </c:pt>
                <c:pt idx="7845">
                  <c:v>0.45866009000000002</c:v>
                </c:pt>
                <c:pt idx="7846">
                  <c:v>0.45871795999999998</c:v>
                </c:pt>
                <c:pt idx="7847">
                  <c:v>0.45877583</c:v>
                </c:pt>
                <c:pt idx="7848">
                  <c:v>0.45883393</c:v>
                </c:pt>
                <c:pt idx="7849">
                  <c:v>0.45889180000000002</c:v>
                </c:pt>
                <c:pt idx="7850">
                  <c:v>0.45894967000000003</c:v>
                </c:pt>
                <c:pt idx="7851">
                  <c:v>0.45900754000000005</c:v>
                </c:pt>
                <c:pt idx="7852">
                  <c:v>0.45906541000000001</c:v>
                </c:pt>
                <c:pt idx="7853">
                  <c:v>0.45912328000000002</c:v>
                </c:pt>
                <c:pt idx="7854">
                  <c:v>0.45918114999999998</c:v>
                </c:pt>
                <c:pt idx="7855">
                  <c:v>0.45923901999999994</c:v>
                </c:pt>
                <c:pt idx="7856">
                  <c:v>0.45935465000000003</c:v>
                </c:pt>
                <c:pt idx="7857">
                  <c:v>0.45941275000000004</c:v>
                </c:pt>
                <c:pt idx="7858">
                  <c:v>0.45947004000000002</c:v>
                </c:pt>
                <c:pt idx="7859">
                  <c:v>0.45952791000000004</c:v>
                </c:pt>
                <c:pt idx="7860">
                  <c:v>0.4595859000000001</c:v>
                </c:pt>
                <c:pt idx="7861">
                  <c:v>0.45964388</c:v>
                </c:pt>
                <c:pt idx="7862">
                  <c:v>0.45970174999999996</c:v>
                </c:pt>
                <c:pt idx="7863">
                  <c:v>0.45975973999999997</c:v>
                </c:pt>
                <c:pt idx="7864">
                  <c:v>0.45981726000000006</c:v>
                </c:pt>
                <c:pt idx="7865">
                  <c:v>0.45987513000000002</c:v>
                </c:pt>
                <c:pt idx="7866">
                  <c:v>0.45993300000000004</c:v>
                </c:pt>
                <c:pt idx="7867">
                  <c:v>0.4599909900000001</c:v>
                </c:pt>
                <c:pt idx="7868">
                  <c:v>0.46004886000000006</c:v>
                </c:pt>
                <c:pt idx="7869">
                  <c:v>0.46010685000000001</c:v>
                </c:pt>
                <c:pt idx="7870">
                  <c:v>0.46016472000000008</c:v>
                </c:pt>
                <c:pt idx="7871">
                  <c:v>0.4602225900000001</c:v>
                </c:pt>
                <c:pt idx="7872">
                  <c:v>0.46028023000000001</c:v>
                </c:pt>
                <c:pt idx="7873">
                  <c:v>0.46033810000000003</c:v>
                </c:pt>
                <c:pt idx="7874">
                  <c:v>0.4603959700000001</c:v>
                </c:pt>
                <c:pt idx="7875">
                  <c:v>0.46045395</c:v>
                </c:pt>
                <c:pt idx="7876">
                  <c:v>0.46051182000000002</c:v>
                </c:pt>
                <c:pt idx="7877">
                  <c:v>0.46056969000000003</c:v>
                </c:pt>
                <c:pt idx="7878">
                  <c:v>0.46062756000000005</c:v>
                </c:pt>
                <c:pt idx="7879">
                  <c:v>0.46068555</c:v>
                </c:pt>
                <c:pt idx="7880">
                  <c:v>0.46074341999999996</c:v>
                </c:pt>
                <c:pt idx="7881">
                  <c:v>0.46080118000000003</c:v>
                </c:pt>
                <c:pt idx="7882">
                  <c:v>0.46085905000000005</c:v>
                </c:pt>
                <c:pt idx="7883">
                  <c:v>0.46091680000000007</c:v>
                </c:pt>
                <c:pt idx="7884">
                  <c:v>0.46097467000000009</c:v>
                </c:pt>
                <c:pt idx="7885">
                  <c:v>0.46103277000000004</c:v>
                </c:pt>
                <c:pt idx="7886">
                  <c:v>0.46109076000000004</c:v>
                </c:pt>
                <c:pt idx="7887">
                  <c:v>0.46114863</c:v>
                </c:pt>
                <c:pt idx="7888">
                  <c:v>0.46120662000000001</c:v>
                </c:pt>
                <c:pt idx="7889">
                  <c:v>0.46126391</c:v>
                </c:pt>
                <c:pt idx="7890">
                  <c:v>0.46132189000000007</c:v>
                </c:pt>
                <c:pt idx="7891">
                  <c:v>0.46137976000000014</c:v>
                </c:pt>
                <c:pt idx="7892">
                  <c:v>0.46143774999999998</c:v>
                </c:pt>
                <c:pt idx="7893">
                  <c:v>0.46149562</c:v>
                </c:pt>
                <c:pt idx="7894">
                  <c:v>0.46155349000000001</c:v>
                </c:pt>
                <c:pt idx="7895">
                  <c:v>0.46161148000000002</c:v>
                </c:pt>
                <c:pt idx="7896">
                  <c:v>0.46166958000000002</c:v>
                </c:pt>
                <c:pt idx="7897">
                  <c:v>0.46172687000000007</c:v>
                </c:pt>
                <c:pt idx="7898">
                  <c:v>0.46178474000000008</c:v>
                </c:pt>
                <c:pt idx="7899">
                  <c:v>0.4618426100000001</c:v>
                </c:pt>
                <c:pt idx="7900">
                  <c:v>0.46190048000000006</c:v>
                </c:pt>
                <c:pt idx="7901">
                  <c:v>0.46195835000000002</c:v>
                </c:pt>
                <c:pt idx="7902">
                  <c:v>0.46201622000000003</c:v>
                </c:pt>
                <c:pt idx="7903">
                  <c:v>0.4620742100000001</c:v>
                </c:pt>
                <c:pt idx="7904">
                  <c:v>0.46213208</c:v>
                </c:pt>
                <c:pt idx="7905">
                  <c:v>0.46218995000000002</c:v>
                </c:pt>
                <c:pt idx="7906">
                  <c:v>0.46224781999999998</c:v>
                </c:pt>
                <c:pt idx="7907">
                  <c:v>0.4623058000000001</c:v>
                </c:pt>
                <c:pt idx="7908">
                  <c:v>0.46236368000000005</c:v>
                </c:pt>
                <c:pt idx="7909">
                  <c:v>0.46242155000000001</c:v>
                </c:pt>
                <c:pt idx="7910">
                  <c:v>0.46247942000000003</c:v>
                </c:pt>
                <c:pt idx="7911">
                  <c:v>0.46253729000000005</c:v>
                </c:pt>
                <c:pt idx="7912">
                  <c:v>0.46259516000000001</c:v>
                </c:pt>
                <c:pt idx="7913">
                  <c:v>0.46265326000000001</c:v>
                </c:pt>
                <c:pt idx="7914">
                  <c:v>0.46271113000000003</c:v>
                </c:pt>
                <c:pt idx="7915">
                  <c:v>0.4627690000000001</c:v>
                </c:pt>
                <c:pt idx="7916">
                  <c:v>0.46282687000000011</c:v>
                </c:pt>
                <c:pt idx="7917">
                  <c:v>0.46288486000000012</c:v>
                </c:pt>
                <c:pt idx="7918">
                  <c:v>0.46294273000000002</c:v>
                </c:pt>
                <c:pt idx="7919">
                  <c:v>0.46300060000000004</c:v>
                </c:pt>
                <c:pt idx="7920">
                  <c:v>0.46305789000000008</c:v>
                </c:pt>
                <c:pt idx="7921">
                  <c:v>0.46311611000000008</c:v>
                </c:pt>
                <c:pt idx="7922">
                  <c:v>0.46317374</c:v>
                </c:pt>
                <c:pt idx="7923">
                  <c:v>0.46323161999999996</c:v>
                </c:pt>
                <c:pt idx="7924">
                  <c:v>0.46328949000000008</c:v>
                </c:pt>
                <c:pt idx="7925">
                  <c:v>0.46334747000000004</c:v>
                </c:pt>
                <c:pt idx="7926">
                  <c:v>0.46340534</c:v>
                </c:pt>
                <c:pt idx="7927">
                  <c:v>0.46346344</c:v>
                </c:pt>
                <c:pt idx="7928">
                  <c:v>0.46352120000000002</c:v>
                </c:pt>
                <c:pt idx="7929">
                  <c:v>0.46357872000000006</c:v>
                </c:pt>
                <c:pt idx="7930">
                  <c:v>0.46363694</c:v>
                </c:pt>
                <c:pt idx="7931">
                  <c:v>0.46369458000000002</c:v>
                </c:pt>
                <c:pt idx="7932">
                  <c:v>0.46375233000000005</c:v>
                </c:pt>
                <c:pt idx="7933">
                  <c:v>0.46381032000000005</c:v>
                </c:pt>
                <c:pt idx="7934">
                  <c:v>0.46386819000000007</c:v>
                </c:pt>
                <c:pt idx="7935">
                  <c:v>0.46392606000000003</c:v>
                </c:pt>
                <c:pt idx="7936">
                  <c:v>0.4639839300000001</c:v>
                </c:pt>
                <c:pt idx="7937">
                  <c:v>0.4640418</c:v>
                </c:pt>
                <c:pt idx="7938">
                  <c:v>0.46409967000000002</c:v>
                </c:pt>
                <c:pt idx="7939">
                  <c:v>0.46415766000000008</c:v>
                </c:pt>
                <c:pt idx="7940">
                  <c:v>0.46421553000000004</c:v>
                </c:pt>
                <c:pt idx="7941">
                  <c:v>0.46427351</c:v>
                </c:pt>
                <c:pt idx="7942">
                  <c:v>0.46433138000000002</c:v>
                </c:pt>
                <c:pt idx="7943">
                  <c:v>0.46438937000000008</c:v>
                </c:pt>
                <c:pt idx="7944">
                  <c:v>0.46444666000000007</c:v>
                </c:pt>
                <c:pt idx="7945">
                  <c:v>0.46450465000000002</c:v>
                </c:pt>
                <c:pt idx="7946">
                  <c:v>0.46456263000000003</c:v>
                </c:pt>
                <c:pt idx="7947">
                  <c:v>0.4646205000000001</c:v>
                </c:pt>
                <c:pt idx="7948">
                  <c:v>0.46467837000000006</c:v>
                </c:pt>
                <c:pt idx="7949">
                  <c:v>0.46473623999999997</c:v>
                </c:pt>
                <c:pt idx="7950">
                  <c:v>0.46479422999999997</c:v>
                </c:pt>
                <c:pt idx="7951">
                  <c:v>0.4648521000000001</c:v>
                </c:pt>
                <c:pt idx="7952">
                  <c:v>0.46490997000000006</c:v>
                </c:pt>
                <c:pt idx="7953">
                  <c:v>0.46496784000000002</c:v>
                </c:pt>
                <c:pt idx="7954">
                  <c:v>0.4650253700000001</c:v>
                </c:pt>
                <c:pt idx="7955">
                  <c:v>0.46508347000000005</c:v>
                </c:pt>
                <c:pt idx="7956">
                  <c:v>0.46514121999999997</c:v>
                </c:pt>
                <c:pt idx="7957">
                  <c:v>0.46519943999999996</c:v>
                </c:pt>
                <c:pt idx="7958">
                  <c:v>0.46525743000000003</c:v>
                </c:pt>
                <c:pt idx="7959">
                  <c:v>0.4653153000000001</c:v>
                </c:pt>
                <c:pt idx="7960">
                  <c:v>0.46537317000000006</c:v>
                </c:pt>
                <c:pt idx="7961">
                  <c:v>0.46543046000000005</c:v>
                </c:pt>
                <c:pt idx="7962">
                  <c:v>0.46548844000000006</c:v>
                </c:pt>
                <c:pt idx="7963">
                  <c:v>0.46554643000000001</c:v>
                </c:pt>
                <c:pt idx="7964">
                  <c:v>0.46560453000000002</c:v>
                </c:pt>
                <c:pt idx="7965">
                  <c:v>0.46566252000000002</c:v>
                </c:pt>
                <c:pt idx="7966">
                  <c:v>0.46572039000000004</c:v>
                </c:pt>
                <c:pt idx="7967">
                  <c:v>0.46577826000000006</c:v>
                </c:pt>
                <c:pt idx="7968">
                  <c:v>0.46583601000000002</c:v>
                </c:pt>
                <c:pt idx="7969">
                  <c:v>0.46589342</c:v>
                </c:pt>
                <c:pt idx="7970">
                  <c:v>0.46595141000000001</c:v>
                </c:pt>
                <c:pt idx="7971">
                  <c:v>0.46600939000000002</c:v>
                </c:pt>
                <c:pt idx="7972">
                  <c:v>0.46606725999999998</c:v>
                </c:pt>
                <c:pt idx="7973">
                  <c:v>0.46612537000000004</c:v>
                </c:pt>
                <c:pt idx="7974">
                  <c:v>0.46618312000000001</c:v>
                </c:pt>
                <c:pt idx="7975">
                  <c:v>0.46624099000000002</c:v>
                </c:pt>
                <c:pt idx="7976">
                  <c:v>0.46629851</c:v>
                </c:pt>
                <c:pt idx="7977">
                  <c:v>0.46635638000000007</c:v>
                </c:pt>
                <c:pt idx="7978">
                  <c:v>0.46641460000000007</c:v>
                </c:pt>
                <c:pt idx="7979">
                  <c:v>0.46647247000000008</c:v>
                </c:pt>
                <c:pt idx="7980">
                  <c:v>0.46653045999999998</c:v>
                </c:pt>
                <c:pt idx="7981">
                  <c:v>0.46658787000000007</c:v>
                </c:pt>
                <c:pt idx="7982">
                  <c:v>0.46664597000000002</c:v>
                </c:pt>
                <c:pt idx="7983">
                  <c:v>0.46670394999999998</c:v>
                </c:pt>
                <c:pt idx="7984">
                  <c:v>0.46676182000000005</c:v>
                </c:pt>
                <c:pt idx="7985">
                  <c:v>0.46681969000000006</c:v>
                </c:pt>
                <c:pt idx="7986">
                  <c:v>0.46687756000000008</c:v>
                </c:pt>
                <c:pt idx="7987">
                  <c:v>0.46693542999999998</c:v>
                </c:pt>
                <c:pt idx="7988">
                  <c:v>0.46699342000000005</c:v>
                </c:pt>
                <c:pt idx="7989">
                  <c:v>0.46705106000000002</c:v>
                </c:pt>
                <c:pt idx="7990">
                  <c:v>0.46710916000000002</c:v>
                </c:pt>
                <c:pt idx="7991">
                  <c:v>0.46716702999999998</c:v>
                </c:pt>
                <c:pt idx="7992">
                  <c:v>0.46722444000000002</c:v>
                </c:pt>
                <c:pt idx="7993">
                  <c:v>0.46728231000000003</c:v>
                </c:pt>
                <c:pt idx="7994">
                  <c:v>0.4673401800000001</c:v>
                </c:pt>
                <c:pt idx="7995">
                  <c:v>0.46739805000000001</c:v>
                </c:pt>
                <c:pt idx="7996">
                  <c:v>0.46745627000000006</c:v>
                </c:pt>
                <c:pt idx="7997">
                  <c:v>0.46751425000000002</c:v>
                </c:pt>
                <c:pt idx="7998">
                  <c:v>0.46757212000000004</c:v>
                </c:pt>
                <c:pt idx="7999">
                  <c:v>0.46762999000000005</c:v>
                </c:pt>
                <c:pt idx="8000">
                  <c:v>0.46768787000000006</c:v>
                </c:pt>
                <c:pt idx="8001">
                  <c:v>0.46774538999999998</c:v>
                </c:pt>
                <c:pt idx="8002">
                  <c:v>0.46780326000000005</c:v>
                </c:pt>
                <c:pt idx="8003">
                  <c:v>0.46786113000000001</c:v>
                </c:pt>
                <c:pt idx="8004">
                  <c:v>0.46791912000000002</c:v>
                </c:pt>
                <c:pt idx="8005">
                  <c:v>0.46797710000000003</c:v>
                </c:pt>
                <c:pt idx="8006">
                  <c:v>0.46803509000000004</c:v>
                </c:pt>
                <c:pt idx="8007">
                  <c:v>0.46809296000000006</c:v>
                </c:pt>
                <c:pt idx="8008">
                  <c:v>0.46815037000000004</c:v>
                </c:pt>
                <c:pt idx="8009">
                  <c:v>0.46820824</c:v>
                </c:pt>
                <c:pt idx="8010">
                  <c:v>0.46826611000000001</c:v>
                </c:pt>
                <c:pt idx="8011">
                  <c:v>0.46832398000000008</c:v>
                </c:pt>
                <c:pt idx="8012">
                  <c:v>0.4683819600000001</c:v>
                </c:pt>
                <c:pt idx="8013">
                  <c:v>0.46843995000000005</c:v>
                </c:pt>
                <c:pt idx="8014">
                  <c:v>0.46849793000000001</c:v>
                </c:pt>
                <c:pt idx="8015">
                  <c:v>0.46855569000000002</c:v>
                </c:pt>
                <c:pt idx="8016">
                  <c:v>0.46861368000000003</c:v>
                </c:pt>
                <c:pt idx="8017">
                  <c:v>0.46867155000000005</c:v>
                </c:pt>
                <c:pt idx="8018">
                  <c:v>0.46872953000000001</c:v>
                </c:pt>
                <c:pt idx="8019">
                  <c:v>0.46878740000000002</c:v>
                </c:pt>
                <c:pt idx="8020">
                  <c:v>0.46884469000000006</c:v>
                </c:pt>
                <c:pt idx="8021">
                  <c:v>0.46889932000000001</c:v>
                </c:pt>
                <c:pt idx="8022">
                  <c:v>0.46892618000000014</c:v>
                </c:pt>
                <c:pt idx="8023">
                  <c:v>0.46901981000000004</c:v>
                </c:pt>
                <c:pt idx="8024">
                  <c:v>0.4690778000000001</c:v>
                </c:pt>
                <c:pt idx="8025">
                  <c:v>0.46913567</c:v>
                </c:pt>
                <c:pt idx="8026">
                  <c:v>0.46919353999999996</c:v>
                </c:pt>
                <c:pt idx="8027">
                  <c:v>0.46925140999999998</c:v>
                </c:pt>
                <c:pt idx="8028">
                  <c:v>0.46930928000000005</c:v>
                </c:pt>
                <c:pt idx="8029">
                  <c:v>0.46936715000000001</c:v>
                </c:pt>
                <c:pt idx="8030">
                  <c:v>0.46942502000000008</c:v>
                </c:pt>
                <c:pt idx="8031">
                  <c:v>0.46948243000000006</c:v>
                </c:pt>
                <c:pt idx="8032">
                  <c:v>0.46954041000000002</c:v>
                </c:pt>
                <c:pt idx="8033">
                  <c:v>0.46959840000000008</c:v>
                </c:pt>
                <c:pt idx="8034">
                  <c:v>0.4696562700000001</c:v>
                </c:pt>
                <c:pt idx="8035">
                  <c:v>0.46971414</c:v>
                </c:pt>
                <c:pt idx="8036">
                  <c:v>0.46977201000000002</c:v>
                </c:pt>
                <c:pt idx="8037">
                  <c:v>0.46982988000000009</c:v>
                </c:pt>
                <c:pt idx="8038">
                  <c:v>0.46988787000000015</c:v>
                </c:pt>
                <c:pt idx="8039">
                  <c:v>0.46994574</c:v>
                </c:pt>
                <c:pt idx="8040">
                  <c:v>0.47000361000000002</c:v>
                </c:pt>
                <c:pt idx="8041">
                  <c:v>0.47006148000000003</c:v>
                </c:pt>
                <c:pt idx="8042">
                  <c:v>0.47011935000000005</c:v>
                </c:pt>
                <c:pt idx="8043">
                  <c:v>0.47017722000000001</c:v>
                </c:pt>
                <c:pt idx="8044">
                  <c:v>0.47023508999999997</c:v>
                </c:pt>
                <c:pt idx="8045">
                  <c:v>0.47029273000000005</c:v>
                </c:pt>
                <c:pt idx="8046">
                  <c:v>0.47035083000000005</c:v>
                </c:pt>
                <c:pt idx="8047">
                  <c:v>0.47040870000000007</c:v>
                </c:pt>
                <c:pt idx="8048">
                  <c:v>0.47046668000000014</c:v>
                </c:pt>
                <c:pt idx="8049">
                  <c:v>0.47052467000000009</c:v>
                </c:pt>
                <c:pt idx="8050">
                  <c:v>0.47058196000000008</c:v>
                </c:pt>
                <c:pt idx="8051">
                  <c:v>0.47063994999999997</c:v>
                </c:pt>
                <c:pt idx="8052">
                  <c:v>0.47069782000000004</c:v>
                </c:pt>
                <c:pt idx="8053">
                  <c:v>0.4707558</c:v>
                </c:pt>
                <c:pt idx="8054">
                  <c:v>0.47081356000000008</c:v>
                </c:pt>
                <c:pt idx="8055">
                  <c:v>0.47087143000000004</c:v>
                </c:pt>
                <c:pt idx="8056">
                  <c:v>0.47092930000000005</c:v>
                </c:pt>
                <c:pt idx="8057">
                  <c:v>0.47098717000000007</c:v>
                </c:pt>
                <c:pt idx="8058">
                  <c:v>0.47104504000000003</c:v>
                </c:pt>
                <c:pt idx="8059">
                  <c:v>0.4711029100000001</c:v>
                </c:pt>
                <c:pt idx="8060">
                  <c:v>0.4711609000000001</c:v>
                </c:pt>
                <c:pt idx="8061">
                  <c:v>0.47121877000000006</c:v>
                </c:pt>
                <c:pt idx="8062">
                  <c:v>0.47127675000000002</c:v>
                </c:pt>
                <c:pt idx="8063">
                  <c:v>0.47133474000000003</c:v>
                </c:pt>
                <c:pt idx="8064">
                  <c:v>0.47139215000000001</c:v>
                </c:pt>
                <c:pt idx="8065">
                  <c:v>0.47145002000000008</c:v>
                </c:pt>
                <c:pt idx="8066">
                  <c:v>0.4715078900000001</c:v>
                </c:pt>
                <c:pt idx="8067">
                  <c:v>0.47156576000000006</c:v>
                </c:pt>
                <c:pt idx="8068">
                  <c:v>0.47162363000000002</c:v>
                </c:pt>
                <c:pt idx="8069">
                  <c:v>0.47168162000000002</c:v>
                </c:pt>
                <c:pt idx="8070">
                  <c:v>0.47173959999999998</c:v>
                </c:pt>
                <c:pt idx="8071">
                  <c:v>0.47179747</c:v>
                </c:pt>
                <c:pt idx="8072">
                  <c:v>0.47185534000000001</c:v>
                </c:pt>
                <c:pt idx="8073">
                  <c:v>0.47191321000000008</c:v>
                </c:pt>
                <c:pt idx="8074">
                  <c:v>0.47197120000000004</c:v>
                </c:pt>
                <c:pt idx="8075">
                  <c:v>0.47202907000000005</c:v>
                </c:pt>
                <c:pt idx="8076">
                  <c:v>0.47208694000000007</c:v>
                </c:pt>
                <c:pt idx="8077">
                  <c:v>0.47214435000000005</c:v>
                </c:pt>
                <c:pt idx="8078">
                  <c:v>0.47220256000000005</c:v>
                </c:pt>
                <c:pt idx="8079">
                  <c:v>0.47226043000000001</c:v>
                </c:pt>
                <c:pt idx="8080">
                  <c:v>0.47231830000000008</c:v>
                </c:pt>
                <c:pt idx="8081">
                  <c:v>0.47237618000000009</c:v>
                </c:pt>
                <c:pt idx="8082">
                  <c:v>0.47243416000000005</c:v>
                </c:pt>
                <c:pt idx="8083">
                  <c:v>0.47249203000000001</c:v>
                </c:pt>
                <c:pt idx="8084">
                  <c:v>0.47255002000000002</c:v>
                </c:pt>
                <c:pt idx="8085">
                  <c:v>0.47260789000000003</c:v>
                </c:pt>
                <c:pt idx="8086">
                  <c:v>0.47266518000000002</c:v>
                </c:pt>
                <c:pt idx="8087">
                  <c:v>0.47272304999999998</c:v>
                </c:pt>
                <c:pt idx="8088">
                  <c:v>0.47278114999999998</c:v>
                </c:pt>
                <c:pt idx="8089">
                  <c:v>0.47283902</c:v>
                </c:pt>
                <c:pt idx="8090">
                  <c:v>0.47289689000000007</c:v>
                </c:pt>
                <c:pt idx="8091">
                  <c:v>0.47295499000000008</c:v>
                </c:pt>
                <c:pt idx="8092">
                  <c:v>0.47301275000000004</c:v>
                </c:pt>
                <c:pt idx="8093">
                  <c:v>0.47307062000000005</c:v>
                </c:pt>
                <c:pt idx="8094">
                  <c:v>0.47312861000000006</c:v>
                </c:pt>
                <c:pt idx="8095">
                  <c:v>0.4731860100000001</c:v>
                </c:pt>
                <c:pt idx="8096">
                  <c:v>0.473244</c:v>
                </c:pt>
                <c:pt idx="8097">
                  <c:v>0.47330175000000002</c:v>
                </c:pt>
                <c:pt idx="8098">
                  <c:v>0.47335986000000008</c:v>
                </c:pt>
                <c:pt idx="8099">
                  <c:v>0.47341773000000004</c:v>
                </c:pt>
                <c:pt idx="8100">
                  <c:v>0.47347571000000011</c:v>
                </c:pt>
                <c:pt idx="8101">
                  <c:v>0.47353381</c:v>
                </c:pt>
                <c:pt idx="8102">
                  <c:v>0.47359110999999998</c:v>
                </c:pt>
                <c:pt idx="8103">
                  <c:v>0.47364909000000005</c:v>
                </c:pt>
                <c:pt idx="8104">
                  <c:v>0.47370696000000007</c:v>
                </c:pt>
                <c:pt idx="8105">
                  <c:v>0.47376518000000001</c:v>
                </c:pt>
                <c:pt idx="8106">
                  <c:v>0.47382259000000015</c:v>
                </c:pt>
                <c:pt idx="8107">
                  <c:v>0.47388046000000011</c:v>
                </c:pt>
                <c:pt idx="8108">
                  <c:v>0.47393833000000002</c:v>
                </c:pt>
                <c:pt idx="8109">
                  <c:v>0.47399620000000003</c:v>
                </c:pt>
                <c:pt idx="8110">
                  <c:v>0.4740541800000001</c:v>
                </c:pt>
                <c:pt idx="8111">
                  <c:v>0.47411205000000001</c:v>
                </c:pt>
                <c:pt idx="8112">
                  <c:v>0.47416993000000002</c:v>
                </c:pt>
                <c:pt idx="8113">
                  <c:v>0.47422780000000003</c:v>
                </c:pt>
                <c:pt idx="8114">
                  <c:v>0.4742856700000001</c:v>
                </c:pt>
                <c:pt idx="8115">
                  <c:v>0.47434354000000001</c:v>
                </c:pt>
                <c:pt idx="8116">
                  <c:v>0.47440152000000002</c:v>
                </c:pt>
                <c:pt idx="8117">
                  <c:v>0.47445939000000004</c:v>
                </c:pt>
                <c:pt idx="8118">
                  <c:v>0.47451726000000005</c:v>
                </c:pt>
                <c:pt idx="8119">
                  <c:v>0.47457513000000001</c:v>
                </c:pt>
                <c:pt idx="8120">
                  <c:v>0.47463311999999996</c:v>
                </c:pt>
                <c:pt idx="8121">
                  <c:v>0.47469099000000003</c:v>
                </c:pt>
                <c:pt idx="8122">
                  <c:v>0.47474886000000005</c:v>
                </c:pt>
                <c:pt idx="8123">
                  <c:v>0.47480673000000007</c:v>
                </c:pt>
                <c:pt idx="8124">
                  <c:v>0.47486472000000007</c:v>
                </c:pt>
                <c:pt idx="8125">
                  <c:v>0.47492259000000009</c:v>
                </c:pt>
                <c:pt idx="8126">
                  <c:v>0.4749804600000001</c:v>
                </c:pt>
                <c:pt idx="8127">
                  <c:v>0.47503774999999998</c:v>
                </c:pt>
                <c:pt idx="8128">
                  <c:v>0.47509574000000004</c:v>
                </c:pt>
                <c:pt idx="8129">
                  <c:v>0.47515361</c:v>
                </c:pt>
                <c:pt idx="8130">
                  <c:v>0.47521159000000002</c:v>
                </c:pt>
                <c:pt idx="8131">
                  <c:v>0.47526945999999998</c:v>
                </c:pt>
                <c:pt idx="8132">
                  <c:v>0.47532745000000004</c:v>
                </c:pt>
                <c:pt idx="8133">
                  <c:v>0.47538532000000006</c:v>
                </c:pt>
                <c:pt idx="8134">
                  <c:v>0.47544319000000002</c:v>
                </c:pt>
                <c:pt idx="8135">
                  <c:v>0.47550105999999998</c:v>
                </c:pt>
                <c:pt idx="8136">
                  <c:v>0.4755589300000001</c:v>
                </c:pt>
                <c:pt idx="8137">
                  <c:v>0.47561692000000005</c:v>
                </c:pt>
                <c:pt idx="8138">
                  <c:v>0.47567490000000007</c:v>
                </c:pt>
                <c:pt idx="8139">
                  <c:v>0.47573277000000008</c:v>
                </c:pt>
                <c:pt idx="8140">
                  <c:v>0.47579064000000004</c:v>
                </c:pt>
                <c:pt idx="8141">
                  <c:v>0.47584793000000003</c:v>
                </c:pt>
                <c:pt idx="8142">
                  <c:v>0.47590592000000004</c:v>
                </c:pt>
                <c:pt idx="8143">
                  <c:v>0.4759639100000001</c:v>
                </c:pt>
                <c:pt idx="8144">
                  <c:v>0.47602178000000006</c:v>
                </c:pt>
                <c:pt idx="8145">
                  <c:v>0.47607965000000002</c:v>
                </c:pt>
                <c:pt idx="8146">
                  <c:v>0.47613740000000004</c:v>
                </c:pt>
                <c:pt idx="8147">
                  <c:v>0.47619527</c:v>
                </c:pt>
                <c:pt idx="8148">
                  <c:v>0.47625337000000001</c:v>
                </c:pt>
                <c:pt idx="8149">
                  <c:v>0.47631124000000002</c:v>
                </c:pt>
                <c:pt idx="8150">
                  <c:v>0.47636923000000003</c:v>
                </c:pt>
                <c:pt idx="8151">
                  <c:v>0.4764271000000001</c:v>
                </c:pt>
                <c:pt idx="8152">
                  <c:v>0.47648509000000006</c:v>
                </c:pt>
                <c:pt idx="8153">
                  <c:v>0.4765424900000001</c:v>
                </c:pt>
                <c:pt idx="8154">
                  <c:v>0.4766006000000001</c:v>
                </c:pt>
                <c:pt idx="8155">
                  <c:v>0.47665847000000006</c:v>
                </c:pt>
                <c:pt idx="8156">
                  <c:v>0.47671645000000001</c:v>
                </c:pt>
                <c:pt idx="8157">
                  <c:v>0.47677432000000003</c:v>
                </c:pt>
                <c:pt idx="8158">
                  <c:v>0.4768321900000001</c:v>
                </c:pt>
                <c:pt idx="8159">
                  <c:v>0.47689006000000006</c:v>
                </c:pt>
                <c:pt idx="8160">
                  <c:v>0.47694793000000002</c:v>
                </c:pt>
                <c:pt idx="8161">
                  <c:v>0.47700592000000008</c:v>
                </c:pt>
                <c:pt idx="8162">
                  <c:v>0.47706344000000001</c:v>
                </c:pt>
                <c:pt idx="8163">
                  <c:v>0.47712131000000002</c:v>
                </c:pt>
                <c:pt idx="8164">
                  <c:v>0.47717918000000004</c:v>
                </c:pt>
                <c:pt idx="8165">
                  <c:v>0.47723717000000004</c:v>
                </c:pt>
                <c:pt idx="8166">
                  <c:v>0.47729503999999995</c:v>
                </c:pt>
                <c:pt idx="8167">
                  <c:v>0.47735291000000007</c:v>
                </c:pt>
                <c:pt idx="8168">
                  <c:v>0.47741078000000009</c:v>
                </c:pt>
                <c:pt idx="8169">
                  <c:v>0.47746819000000007</c:v>
                </c:pt>
                <c:pt idx="8170">
                  <c:v>0.47752618000000008</c:v>
                </c:pt>
                <c:pt idx="8171">
                  <c:v>0.47758405000000004</c:v>
                </c:pt>
                <c:pt idx="8172">
                  <c:v>0.47764192</c:v>
                </c:pt>
                <c:pt idx="8173">
                  <c:v>0.47769990000000001</c:v>
                </c:pt>
                <c:pt idx="8174">
                  <c:v>0.47775777000000008</c:v>
                </c:pt>
                <c:pt idx="8175">
                  <c:v>0.4778156400000001</c:v>
                </c:pt>
                <c:pt idx="8176">
                  <c:v>0.47787351000000006</c:v>
                </c:pt>
                <c:pt idx="8177">
                  <c:v>0.47793173</c:v>
                </c:pt>
                <c:pt idx="8178">
                  <c:v>0.47798960000000007</c:v>
                </c:pt>
                <c:pt idx="8179">
                  <c:v>0.47804701000000005</c:v>
                </c:pt>
                <c:pt idx="8180">
                  <c:v>0.47810488000000007</c:v>
                </c:pt>
                <c:pt idx="8181">
                  <c:v>0.47816275000000008</c:v>
                </c:pt>
                <c:pt idx="8182">
                  <c:v>0.4782206200000001</c:v>
                </c:pt>
                <c:pt idx="8183">
                  <c:v>0.47827849000000006</c:v>
                </c:pt>
                <c:pt idx="8184">
                  <c:v>0.47833636000000007</c:v>
                </c:pt>
                <c:pt idx="8185">
                  <c:v>0.47839423000000003</c:v>
                </c:pt>
                <c:pt idx="8186">
                  <c:v>0.47845222000000004</c:v>
                </c:pt>
                <c:pt idx="8187">
                  <c:v>0.47851009000000005</c:v>
                </c:pt>
                <c:pt idx="8188">
                  <c:v>0.47856807000000007</c:v>
                </c:pt>
                <c:pt idx="8189">
                  <c:v>0.47862594000000008</c:v>
                </c:pt>
                <c:pt idx="8190">
                  <c:v>0.4786838100000001</c:v>
                </c:pt>
                <c:pt idx="8191">
                  <c:v>0.47874168</c:v>
                </c:pt>
                <c:pt idx="8192">
                  <c:v>0.47879954999999996</c:v>
                </c:pt>
                <c:pt idx="8193">
                  <c:v>0.47885743000000003</c:v>
                </c:pt>
                <c:pt idx="8194">
                  <c:v>0.4789153000000001</c:v>
                </c:pt>
                <c:pt idx="8195">
                  <c:v>0.47897293000000007</c:v>
                </c:pt>
                <c:pt idx="8196">
                  <c:v>0.47903080000000003</c:v>
                </c:pt>
                <c:pt idx="8197">
                  <c:v>0.47908868000000016</c:v>
                </c:pt>
                <c:pt idx="8198">
                  <c:v>0.47914666000000006</c:v>
                </c:pt>
                <c:pt idx="8199">
                  <c:v>0.47920453000000002</c:v>
                </c:pt>
                <c:pt idx="8200">
                  <c:v>0.47926252000000008</c:v>
                </c:pt>
                <c:pt idx="8201">
                  <c:v>0.47932039000000015</c:v>
                </c:pt>
                <c:pt idx="8202">
                  <c:v>0.47937849000000016</c:v>
                </c:pt>
                <c:pt idx="8203">
                  <c:v>0.47943636000000006</c:v>
                </c:pt>
                <c:pt idx="8204">
                  <c:v>0.4794937700000001</c:v>
                </c:pt>
                <c:pt idx="8205">
                  <c:v>0.47955164</c:v>
                </c:pt>
                <c:pt idx="8206">
                  <c:v>0.47960962000000001</c:v>
                </c:pt>
                <c:pt idx="8207">
                  <c:v>0.47966749000000003</c:v>
                </c:pt>
                <c:pt idx="8208">
                  <c:v>0.47972537000000004</c:v>
                </c:pt>
                <c:pt idx="8209">
                  <c:v>0.47978335</c:v>
                </c:pt>
                <c:pt idx="8210">
                  <c:v>0.47984134000000001</c:v>
                </c:pt>
                <c:pt idx="8211">
                  <c:v>0.47989932000000002</c:v>
                </c:pt>
                <c:pt idx="8212">
                  <c:v>0.47995662000000006</c:v>
                </c:pt>
                <c:pt idx="8213">
                  <c:v>0.48001449000000007</c:v>
                </c:pt>
                <c:pt idx="8214">
                  <c:v>0.48007247000000008</c:v>
                </c:pt>
                <c:pt idx="8215">
                  <c:v>0.48013034000000004</c:v>
                </c:pt>
                <c:pt idx="8216">
                  <c:v>0.48018821000000006</c:v>
                </c:pt>
                <c:pt idx="8217">
                  <c:v>0.48024620000000001</c:v>
                </c:pt>
                <c:pt idx="8218">
                  <c:v>0.48030384000000004</c:v>
                </c:pt>
                <c:pt idx="8219">
                  <c:v>0.48036217000000009</c:v>
                </c:pt>
                <c:pt idx="8220">
                  <c:v>0.4804200400000001</c:v>
                </c:pt>
                <c:pt idx="8221">
                  <c:v>0.48047791000000006</c:v>
                </c:pt>
                <c:pt idx="8222">
                  <c:v>0.48053578000000002</c:v>
                </c:pt>
                <c:pt idx="8223">
                  <c:v>0.4805933</c:v>
                </c:pt>
                <c:pt idx="8224">
                  <c:v>0.48065118000000001</c:v>
                </c:pt>
                <c:pt idx="8225">
                  <c:v>0.48070905000000003</c:v>
                </c:pt>
                <c:pt idx="8226">
                  <c:v>0.4807669200000001</c:v>
                </c:pt>
                <c:pt idx="8227">
                  <c:v>0.48082490000000011</c:v>
                </c:pt>
                <c:pt idx="8228">
                  <c:v>0.48088277000000013</c:v>
                </c:pt>
                <c:pt idx="8229">
                  <c:v>0.48094064000000003</c:v>
                </c:pt>
                <c:pt idx="8230">
                  <c:v>0.48099863000000004</c:v>
                </c:pt>
                <c:pt idx="8231">
                  <c:v>0.48105650000000005</c:v>
                </c:pt>
                <c:pt idx="8232">
                  <c:v>0.48111437000000007</c:v>
                </c:pt>
                <c:pt idx="8233">
                  <c:v>0.48117224000000003</c:v>
                </c:pt>
                <c:pt idx="8234">
                  <c:v>0.48123011000000004</c:v>
                </c:pt>
                <c:pt idx="8235">
                  <c:v>0.48128798000000006</c:v>
                </c:pt>
                <c:pt idx="8236">
                  <c:v>0.48134585000000002</c:v>
                </c:pt>
                <c:pt idx="8237">
                  <c:v>0.48140372000000003</c:v>
                </c:pt>
                <c:pt idx="8238">
                  <c:v>0.48146159000000011</c:v>
                </c:pt>
                <c:pt idx="8239">
                  <c:v>0.48151946000000007</c:v>
                </c:pt>
                <c:pt idx="8240">
                  <c:v>0.48157745000000002</c:v>
                </c:pt>
                <c:pt idx="8241">
                  <c:v>0.48163486000000005</c:v>
                </c:pt>
                <c:pt idx="8242">
                  <c:v>0.48169273000000001</c:v>
                </c:pt>
                <c:pt idx="8243">
                  <c:v>0.48175060000000003</c:v>
                </c:pt>
                <c:pt idx="8244">
                  <c:v>0.48180858000000015</c:v>
                </c:pt>
                <c:pt idx="8245">
                  <c:v>0.48186668000000016</c:v>
                </c:pt>
                <c:pt idx="8246">
                  <c:v>0.48192455000000006</c:v>
                </c:pt>
                <c:pt idx="8247">
                  <c:v>0.48198254000000007</c:v>
                </c:pt>
                <c:pt idx="8248">
                  <c:v>0.48203995000000005</c:v>
                </c:pt>
                <c:pt idx="8249">
                  <c:v>0.48209782000000001</c:v>
                </c:pt>
                <c:pt idx="8250">
                  <c:v>0.48215569000000008</c:v>
                </c:pt>
                <c:pt idx="8251">
                  <c:v>0.48221356000000004</c:v>
                </c:pt>
                <c:pt idx="8252">
                  <c:v>0.48227143</c:v>
                </c:pt>
                <c:pt idx="8253">
                  <c:v>0.48232942000000006</c:v>
                </c:pt>
                <c:pt idx="8254">
                  <c:v>0.48238740000000008</c:v>
                </c:pt>
                <c:pt idx="8255">
                  <c:v>0.48244527000000004</c:v>
                </c:pt>
                <c:pt idx="8256">
                  <c:v>0.48250314</c:v>
                </c:pt>
                <c:pt idx="8257">
                  <c:v>0.48256101000000001</c:v>
                </c:pt>
                <c:pt idx="8258">
                  <c:v>0.48261888000000008</c:v>
                </c:pt>
                <c:pt idx="8259">
                  <c:v>0.48267687000000009</c:v>
                </c:pt>
                <c:pt idx="8260">
                  <c:v>0.48273474</c:v>
                </c:pt>
                <c:pt idx="8261">
                  <c:v>0.48279261000000001</c:v>
                </c:pt>
                <c:pt idx="8262">
                  <c:v>0.48285048000000014</c:v>
                </c:pt>
                <c:pt idx="8263">
                  <c:v>0.48290847000000009</c:v>
                </c:pt>
                <c:pt idx="8264">
                  <c:v>0.48296634000000011</c:v>
                </c:pt>
                <c:pt idx="8265">
                  <c:v>0.48302363000000004</c:v>
                </c:pt>
                <c:pt idx="8266">
                  <c:v>0.48308150000000005</c:v>
                </c:pt>
                <c:pt idx="8267">
                  <c:v>0.48313937000000001</c:v>
                </c:pt>
                <c:pt idx="8268">
                  <c:v>0.48319723999999997</c:v>
                </c:pt>
                <c:pt idx="8269">
                  <c:v>0.48325546000000008</c:v>
                </c:pt>
                <c:pt idx="8270">
                  <c:v>0.48331344000000004</c:v>
                </c:pt>
                <c:pt idx="8271">
                  <c:v>0.48337131000000005</c:v>
                </c:pt>
                <c:pt idx="8272">
                  <c:v>0.48342918000000007</c:v>
                </c:pt>
                <c:pt idx="8273">
                  <c:v>0.48348705000000003</c:v>
                </c:pt>
                <c:pt idx="8274">
                  <c:v>0.48354493000000004</c:v>
                </c:pt>
                <c:pt idx="8275">
                  <c:v>0.48360280000000005</c:v>
                </c:pt>
                <c:pt idx="8276">
                  <c:v>0.48366043000000003</c:v>
                </c:pt>
                <c:pt idx="8277">
                  <c:v>0.4837183000000001</c:v>
                </c:pt>
                <c:pt idx="8278">
                  <c:v>0.48377618000000006</c:v>
                </c:pt>
                <c:pt idx="8279">
                  <c:v>0.48383405000000002</c:v>
                </c:pt>
                <c:pt idx="8280">
                  <c:v>0.48389192000000003</c:v>
                </c:pt>
                <c:pt idx="8281">
                  <c:v>0.48395002000000004</c:v>
                </c:pt>
                <c:pt idx="8282">
                  <c:v>0.48400789000000005</c:v>
                </c:pt>
                <c:pt idx="8283">
                  <c:v>0.48412351000000003</c:v>
                </c:pt>
                <c:pt idx="8284">
                  <c:v>0.48418115</c:v>
                </c:pt>
                <c:pt idx="8285">
                  <c:v>0.48423901999999996</c:v>
                </c:pt>
                <c:pt idx="8286">
                  <c:v>0.48429689000000004</c:v>
                </c:pt>
                <c:pt idx="8287">
                  <c:v>0.48435476000000011</c:v>
                </c:pt>
                <c:pt idx="8288">
                  <c:v>0.48441263000000007</c:v>
                </c:pt>
                <c:pt idx="8289">
                  <c:v>0.48447062000000007</c:v>
                </c:pt>
                <c:pt idx="8290">
                  <c:v>0.48452849000000009</c:v>
                </c:pt>
                <c:pt idx="8291">
                  <c:v>0.48458648000000015</c:v>
                </c:pt>
                <c:pt idx="8292">
                  <c:v>0.48464435</c:v>
                </c:pt>
                <c:pt idx="8293">
                  <c:v>0.48470222000000002</c:v>
                </c:pt>
                <c:pt idx="8294">
                  <c:v>0.48476009000000003</c:v>
                </c:pt>
                <c:pt idx="8295">
                  <c:v>0.48481807000000016</c:v>
                </c:pt>
                <c:pt idx="8296">
                  <c:v>0.48487594000000006</c:v>
                </c:pt>
                <c:pt idx="8297">
                  <c:v>0.48493393000000001</c:v>
                </c:pt>
                <c:pt idx="8298">
                  <c:v>0.48499134000000005</c:v>
                </c:pt>
                <c:pt idx="8299">
                  <c:v>0.48504921000000001</c:v>
                </c:pt>
                <c:pt idx="8300">
                  <c:v>0.48510708000000002</c:v>
                </c:pt>
                <c:pt idx="8301">
                  <c:v>0.48516495000000004</c:v>
                </c:pt>
                <c:pt idx="8302">
                  <c:v>0.48522293000000005</c:v>
                </c:pt>
                <c:pt idx="8303">
                  <c:v>0.48528092000000006</c:v>
                </c:pt>
                <c:pt idx="8304">
                  <c:v>0.48533891000000007</c:v>
                </c:pt>
                <c:pt idx="8305">
                  <c:v>0.48539678000000014</c:v>
                </c:pt>
                <c:pt idx="8306">
                  <c:v>0.4854546500000001</c:v>
                </c:pt>
                <c:pt idx="8307">
                  <c:v>0.48551252000000006</c:v>
                </c:pt>
                <c:pt idx="8308">
                  <c:v>0.48557039000000007</c:v>
                </c:pt>
                <c:pt idx="8309">
                  <c:v>0.48562768000000006</c:v>
                </c:pt>
                <c:pt idx="8310">
                  <c:v>0.48574353999999997</c:v>
                </c:pt>
                <c:pt idx="8311">
                  <c:v>0.4858015200000001</c:v>
                </c:pt>
                <c:pt idx="8312">
                  <c:v>0.48585939000000006</c:v>
                </c:pt>
                <c:pt idx="8313">
                  <c:v>0.48591726000000007</c:v>
                </c:pt>
                <c:pt idx="8314">
                  <c:v>0.48597513000000003</c:v>
                </c:pt>
                <c:pt idx="8315">
                  <c:v>0.4860330000000001</c:v>
                </c:pt>
                <c:pt idx="8316">
                  <c:v>0.48609122000000005</c:v>
                </c:pt>
                <c:pt idx="8317">
                  <c:v>0.48614851000000003</c:v>
                </c:pt>
                <c:pt idx="8318">
                  <c:v>0.4862065000000001</c:v>
                </c:pt>
                <c:pt idx="8319">
                  <c:v>0.48626437000000006</c:v>
                </c:pt>
                <c:pt idx="8320">
                  <c:v>0.48632224000000007</c:v>
                </c:pt>
                <c:pt idx="8321">
                  <c:v>0.48638011000000009</c:v>
                </c:pt>
                <c:pt idx="8322">
                  <c:v>0.48643821000000004</c:v>
                </c:pt>
                <c:pt idx="8323">
                  <c:v>0.48649608000000005</c:v>
                </c:pt>
                <c:pt idx="8324">
                  <c:v>0.48655395000000001</c:v>
                </c:pt>
                <c:pt idx="8325">
                  <c:v>0.48661194000000002</c:v>
                </c:pt>
                <c:pt idx="8326">
                  <c:v>0.48666981000000004</c:v>
                </c:pt>
                <c:pt idx="8327">
                  <c:v>0.48672768000000005</c:v>
                </c:pt>
                <c:pt idx="8328">
                  <c:v>0.48678555000000001</c:v>
                </c:pt>
                <c:pt idx="8329">
                  <c:v>0.48684354000000002</c:v>
                </c:pt>
                <c:pt idx="8330">
                  <c:v>0.48690141000000003</c:v>
                </c:pt>
                <c:pt idx="8331">
                  <c:v>0.48695870000000008</c:v>
                </c:pt>
                <c:pt idx="8332">
                  <c:v>0.48701668000000009</c:v>
                </c:pt>
                <c:pt idx="8333">
                  <c:v>0.48707455000000005</c:v>
                </c:pt>
                <c:pt idx="8334">
                  <c:v>0.48713266000000005</c:v>
                </c:pt>
                <c:pt idx="8335">
                  <c:v>0.48719053000000001</c:v>
                </c:pt>
                <c:pt idx="8336">
                  <c:v>0.48724840000000008</c:v>
                </c:pt>
                <c:pt idx="8337">
                  <c:v>0.48730627000000015</c:v>
                </c:pt>
                <c:pt idx="8338">
                  <c:v>0.48736414000000006</c:v>
                </c:pt>
                <c:pt idx="8339">
                  <c:v>0.48742212000000007</c:v>
                </c:pt>
                <c:pt idx="8340">
                  <c:v>0.48747999000000009</c:v>
                </c:pt>
                <c:pt idx="8341">
                  <c:v>0.48753740000000001</c:v>
                </c:pt>
                <c:pt idx="8342">
                  <c:v>0.48759550000000002</c:v>
                </c:pt>
                <c:pt idx="8343">
                  <c:v>0.48765349000000002</c:v>
                </c:pt>
                <c:pt idx="8344">
                  <c:v>0.48771124000000005</c:v>
                </c:pt>
                <c:pt idx="8345">
                  <c:v>0.48776912</c:v>
                </c:pt>
                <c:pt idx="8346">
                  <c:v>0.48782699000000013</c:v>
                </c:pt>
                <c:pt idx="8347">
                  <c:v>0.48788486000000009</c:v>
                </c:pt>
                <c:pt idx="8348">
                  <c:v>0.48794249000000006</c:v>
                </c:pt>
                <c:pt idx="8349">
                  <c:v>0.48800048000000007</c:v>
                </c:pt>
                <c:pt idx="8350">
                  <c:v>0.48805847000000008</c:v>
                </c:pt>
                <c:pt idx="8351">
                  <c:v>0.48811634000000004</c:v>
                </c:pt>
                <c:pt idx="8352">
                  <c:v>0.48817421000000005</c:v>
                </c:pt>
                <c:pt idx="8353">
                  <c:v>0.48823208000000001</c:v>
                </c:pt>
                <c:pt idx="8354">
                  <c:v>0.48828995000000003</c:v>
                </c:pt>
                <c:pt idx="8355">
                  <c:v>0.4883478200000001</c:v>
                </c:pt>
                <c:pt idx="8356">
                  <c:v>0.48840569000000006</c:v>
                </c:pt>
                <c:pt idx="8357">
                  <c:v>0.48846356000000007</c:v>
                </c:pt>
                <c:pt idx="8358">
                  <c:v>0.48852155000000008</c:v>
                </c:pt>
                <c:pt idx="8359">
                  <c:v>0.48857953000000004</c:v>
                </c:pt>
                <c:pt idx="8360">
                  <c:v>0.4886374</c:v>
                </c:pt>
                <c:pt idx="8361">
                  <c:v>0.48869527000000001</c:v>
                </c:pt>
                <c:pt idx="8362">
                  <c:v>0.48875268000000011</c:v>
                </c:pt>
                <c:pt idx="8363">
                  <c:v>0.48881067000000011</c:v>
                </c:pt>
                <c:pt idx="8364">
                  <c:v>0.48886865000000007</c:v>
                </c:pt>
                <c:pt idx="8365">
                  <c:v>0.48892652000000009</c:v>
                </c:pt>
                <c:pt idx="8366">
                  <c:v>0.48898462000000009</c:v>
                </c:pt>
                <c:pt idx="8367">
                  <c:v>0.48904249000000005</c:v>
                </c:pt>
                <c:pt idx="8368">
                  <c:v>0.48910037000000006</c:v>
                </c:pt>
                <c:pt idx="8369">
                  <c:v>0.4891577700000001</c:v>
                </c:pt>
                <c:pt idx="8370">
                  <c:v>0.48921576000000006</c:v>
                </c:pt>
                <c:pt idx="8371">
                  <c:v>0.48927363000000001</c:v>
                </c:pt>
                <c:pt idx="8372">
                  <c:v>0.48933150000000003</c:v>
                </c:pt>
                <c:pt idx="8373">
                  <c:v>0.48938960000000009</c:v>
                </c:pt>
                <c:pt idx="8374">
                  <c:v>0.48944747000000005</c:v>
                </c:pt>
                <c:pt idx="8375">
                  <c:v>0.48950534000000001</c:v>
                </c:pt>
                <c:pt idx="8376">
                  <c:v>0.48956333000000002</c:v>
                </c:pt>
                <c:pt idx="8377">
                  <c:v>0.48962120000000003</c:v>
                </c:pt>
                <c:pt idx="8378">
                  <c:v>0.48967907000000011</c:v>
                </c:pt>
                <c:pt idx="8379">
                  <c:v>0.48973694000000001</c:v>
                </c:pt>
                <c:pt idx="8380">
                  <c:v>0.48979481000000002</c:v>
                </c:pt>
                <c:pt idx="8381">
                  <c:v>0.48985233000000006</c:v>
                </c:pt>
                <c:pt idx="8382">
                  <c:v>0.48991020000000007</c:v>
                </c:pt>
                <c:pt idx="8383">
                  <c:v>0.48996807000000009</c:v>
                </c:pt>
                <c:pt idx="8384">
                  <c:v>0.4900260600000001</c:v>
                </c:pt>
                <c:pt idx="8385">
                  <c:v>0.49008393000000006</c:v>
                </c:pt>
                <c:pt idx="8386">
                  <c:v>0.49014180000000002</c:v>
                </c:pt>
                <c:pt idx="8387">
                  <c:v>0.49019967000000003</c:v>
                </c:pt>
                <c:pt idx="8388">
                  <c:v>0.49025754000000005</c:v>
                </c:pt>
                <c:pt idx="8389">
                  <c:v>0.49031541000000006</c:v>
                </c:pt>
                <c:pt idx="8390">
                  <c:v>0.49037351000000007</c:v>
                </c:pt>
                <c:pt idx="8391">
                  <c:v>0.49043138000000003</c:v>
                </c:pt>
                <c:pt idx="8392">
                  <c:v>0.4904892500000001</c:v>
                </c:pt>
                <c:pt idx="8393">
                  <c:v>0.49054712</c:v>
                </c:pt>
                <c:pt idx="8394">
                  <c:v>0.4906044200000001</c:v>
                </c:pt>
                <c:pt idx="8395">
                  <c:v>0.49066229000000006</c:v>
                </c:pt>
                <c:pt idx="8396">
                  <c:v>0.49072016000000007</c:v>
                </c:pt>
                <c:pt idx="8397">
                  <c:v>0.49077814000000003</c:v>
                </c:pt>
                <c:pt idx="8398">
                  <c:v>0.49083648000000007</c:v>
                </c:pt>
                <c:pt idx="8399">
                  <c:v>0.49089377000000006</c:v>
                </c:pt>
                <c:pt idx="8400">
                  <c:v>0.49095164000000002</c:v>
                </c:pt>
                <c:pt idx="8401">
                  <c:v>0.49100951000000004</c:v>
                </c:pt>
                <c:pt idx="8402">
                  <c:v>0.49106738000000005</c:v>
                </c:pt>
                <c:pt idx="8403">
                  <c:v>0.49112525000000001</c:v>
                </c:pt>
                <c:pt idx="8404">
                  <c:v>0.49118312000000003</c:v>
                </c:pt>
                <c:pt idx="8405">
                  <c:v>0.4912409900000001</c:v>
                </c:pt>
                <c:pt idx="8406">
                  <c:v>0.49129898000000005</c:v>
                </c:pt>
                <c:pt idx="8407">
                  <c:v>0.49135708000000006</c:v>
                </c:pt>
                <c:pt idx="8408">
                  <c:v>0.49141495000000007</c:v>
                </c:pt>
                <c:pt idx="8409">
                  <c:v>0.49147282000000009</c:v>
                </c:pt>
                <c:pt idx="8410">
                  <c:v>0.4915308000000001</c:v>
                </c:pt>
                <c:pt idx="8411">
                  <c:v>0.49158868000000011</c:v>
                </c:pt>
                <c:pt idx="8412">
                  <c:v>0.49164643000000002</c:v>
                </c:pt>
                <c:pt idx="8413">
                  <c:v>0.49170442000000003</c:v>
                </c:pt>
                <c:pt idx="8414">
                  <c:v>0.4917622900000001</c:v>
                </c:pt>
                <c:pt idx="8415">
                  <c:v>0.49181969000000009</c:v>
                </c:pt>
                <c:pt idx="8416">
                  <c:v>0.4918775600000001</c:v>
                </c:pt>
                <c:pt idx="8417">
                  <c:v>0.49193555</c:v>
                </c:pt>
                <c:pt idx="8418">
                  <c:v>0.49199342000000001</c:v>
                </c:pt>
                <c:pt idx="8419">
                  <c:v>0.49205129000000003</c:v>
                </c:pt>
                <c:pt idx="8420">
                  <c:v>0.49210916000000005</c:v>
                </c:pt>
                <c:pt idx="8421">
                  <c:v>0.49216703000000001</c:v>
                </c:pt>
                <c:pt idx="8422">
                  <c:v>0.49222525</c:v>
                </c:pt>
                <c:pt idx="8423">
                  <c:v>0.49228300000000008</c:v>
                </c:pt>
                <c:pt idx="8424">
                  <c:v>0.49234087000000015</c:v>
                </c:pt>
                <c:pt idx="8425">
                  <c:v>0.49239874000000006</c:v>
                </c:pt>
                <c:pt idx="8426">
                  <c:v>0.49245662000000007</c:v>
                </c:pt>
                <c:pt idx="8427">
                  <c:v>0.49251449000000014</c:v>
                </c:pt>
                <c:pt idx="8428">
                  <c:v>0.4925723600000001</c:v>
                </c:pt>
                <c:pt idx="8429">
                  <c:v>0.49263023</c:v>
                </c:pt>
                <c:pt idx="8430">
                  <c:v>0.49268821000000007</c:v>
                </c:pt>
                <c:pt idx="8431">
                  <c:v>0.49274562</c:v>
                </c:pt>
                <c:pt idx="8432">
                  <c:v>0.49280361000000006</c:v>
                </c:pt>
                <c:pt idx="8433">
                  <c:v>0.49286148000000007</c:v>
                </c:pt>
                <c:pt idx="8434">
                  <c:v>0.49291946000000003</c:v>
                </c:pt>
                <c:pt idx="8435">
                  <c:v>0.4929773300000001</c:v>
                </c:pt>
                <c:pt idx="8436">
                  <c:v>0.49303520000000001</c:v>
                </c:pt>
                <c:pt idx="8437">
                  <c:v>0.49309307000000002</c:v>
                </c:pt>
                <c:pt idx="8438">
                  <c:v>0.49315118000000002</c:v>
                </c:pt>
                <c:pt idx="8439">
                  <c:v>0.49320904999999998</c:v>
                </c:pt>
                <c:pt idx="8440">
                  <c:v>0.49326692000000005</c:v>
                </c:pt>
                <c:pt idx="8441">
                  <c:v>0.49332479000000012</c:v>
                </c:pt>
                <c:pt idx="8442">
                  <c:v>0.49338219000000011</c:v>
                </c:pt>
                <c:pt idx="8443">
                  <c:v>0.49344006000000007</c:v>
                </c:pt>
                <c:pt idx="8444">
                  <c:v>0.49349793000000003</c:v>
                </c:pt>
                <c:pt idx="8445">
                  <c:v>0.4935558000000001</c:v>
                </c:pt>
                <c:pt idx="8446">
                  <c:v>0.49361368000000005</c:v>
                </c:pt>
                <c:pt idx="8447">
                  <c:v>0.49367201000000011</c:v>
                </c:pt>
                <c:pt idx="8448">
                  <c:v>0.49372988000000007</c:v>
                </c:pt>
                <c:pt idx="8449">
                  <c:v>0.4937872900000001</c:v>
                </c:pt>
                <c:pt idx="8450">
                  <c:v>0.49384516000000006</c:v>
                </c:pt>
                <c:pt idx="8451">
                  <c:v>0.49390291000000008</c:v>
                </c:pt>
                <c:pt idx="8452">
                  <c:v>0.49396078000000015</c:v>
                </c:pt>
                <c:pt idx="8453">
                  <c:v>0.49401877000000011</c:v>
                </c:pt>
                <c:pt idx="8454">
                  <c:v>0.49407664000000007</c:v>
                </c:pt>
                <c:pt idx="8455">
                  <c:v>0.49413451000000008</c:v>
                </c:pt>
                <c:pt idx="8456">
                  <c:v>0.49419261000000003</c:v>
                </c:pt>
                <c:pt idx="8457">
                  <c:v>0.49425025</c:v>
                </c:pt>
                <c:pt idx="8458">
                  <c:v>0.49430812000000007</c:v>
                </c:pt>
                <c:pt idx="8459">
                  <c:v>0.49436634000000007</c:v>
                </c:pt>
                <c:pt idx="8460">
                  <c:v>0.49442432000000008</c:v>
                </c:pt>
                <c:pt idx="8461">
                  <c:v>0.49448173000000006</c:v>
                </c:pt>
                <c:pt idx="8462">
                  <c:v>0.49453972000000002</c:v>
                </c:pt>
                <c:pt idx="8463">
                  <c:v>0.49459736000000004</c:v>
                </c:pt>
                <c:pt idx="8464">
                  <c:v>0.49465534</c:v>
                </c:pt>
                <c:pt idx="8465">
                  <c:v>0.49471321000000001</c:v>
                </c:pt>
                <c:pt idx="8466">
                  <c:v>0.49477120000000002</c:v>
                </c:pt>
                <c:pt idx="8467">
                  <c:v>0.49482907000000009</c:v>
                </c:pt>
                <c:pt idx="8468">
                  <c:v>0.49488705000000005</c:v>
                </c:pt>
                <c:pt idx="8469">
                  <c:v>0.49494493000000006</c:v>
                </c:pt>
                <c:pt idx="8470">
                  <c:v>0.49500280000000008</c:v>
                </c:pt>
                <c:pt idx="8471">
                  <c:v>0.49506078000000009</c:v>
                </c:pt>
                <c:pt idx="8472">
                  <c:v>0.4951186500000001</c:v>
                </c:pt>
                <c:pt idx="8473">
                  <c:v>0.49517652000000006</c:v>
                </c:pt>
                <c:pt idx="8474">
                  <c:v>0.49523393000000004</c:v>
                </c:pt>
                <c:pt idx="8475">
                  <c:v>0.4952918</c:v>
                </c:pt>
                <c:pt idx="8476">
                  <c:v>0.49534967000000008</c:v>
                </c:pt>
                <c:pt idx="8477">
                  <c:v>0.49540754000000004</c:v>
                </c:pt>
                <c:pt idx="8478">
                  <c:v>0.49546541000000011</c:v>
                </c:pt>
                <c:pt idx="8479">
                  <c:v>0.49552351000000006</c:v>
                </c:pt>
                <c:pt idx="8480">
                  <c:v>0.49558138000000007</c:v>
                </c:pt>
                <c:pt idx="8481">
                  <c:v>0.49563924999999998</c:v>
                </c:pt>
                <c:pt idx="8482">
                  <c:v>0.49569712000000005</c:v>
                </c:pt>
                <c:pt idx="8483">
                  <c:v>0.49575499000000006</c:v>
                </c:pt>
                <c:pt idx="8484">
                  <c:v>0.49581298000000013</c:v>
                </c:pt>
                <c:pt idx="8485">
                  <c:v>0.49587085000000009</c:v>
                </c:pt>
                <c:pt idx="8486">
                  <c:v>0.49592872000000016</c:v>
                </c:pt>
                <c:pt idx="8487">
                  <c:v>0.49598624000000008</c:v>
                </c:pt>
                <c:pt idx="8488">
                  <c:v>0.49604412000000003</c:v>
                </c:pt>
                <c:pt idx="8489">
                  <c:v>0.4961021000000001</c:v>
                </c:pt>
                <c:pt idx="8490">
                  <c:v>0.49615997000000006</c:v>
                </c:pt>
                <c:pt idx="8491">
                  <c:v>0.49621784000000002</c:v>
                </c:pt>
                <c:pt idx="8492">
                  <c:v>0.49627571000000004</c:v>
                </c:pt>
                <c:pt idx="8493">
                  <c:v>0.49633358000000005</c:v>
                </c:pt>
                <c:pt idx="8494">
                  <c:v>0.49639168000000006</c:v>
                </c:pt>
                <c:pt idx="8495">
                  <c:v>0.49644955000000002</c:v>
                </c:pt>
                <c:pt idx="8496">
                  <c:v>0.49650743000000008</c:v>
                </c:pt>
                <c:pt idx="8497">
                  <c:v>0.49656495000000006</c:v>
                </c:pt>
                <c:pt idx="8498">
                  <c:v>0.49662282000000008</c:v>
                </c:pt>
                <c:pt idx="8499">
                  <c:v>0.49668069000000009</c:v>
                </c:pt>
                <c:pt idx="8500">
                  <c:v>0.49673856000000005</c:v>
                </c:pt>
                <c:pt idx="8501">
                  <c:v>0.49679666000000006</c:v>
                </c:pt>
                <c:pt idx="8502">
                  <c:v>0.49685453000000007</c:v>
                </c:pt>
                <c:pt idx="8503">
                  <c:v>0.49691240000000009</c:v>
                </c:pt>
                <c:pt idx="8504">
                  <c:v>0.49697050000000009</c:v>
                </c:pt>
                <c:pt idx="8505">
                  <c:v>0.49702837000000011</c:v>
                </c:pt>
                <c:pt idx="8506">
                  <c:v>0.49708624000000007</c:v>
                </c:pt>
                <c:pt idx="8507">
                  <c:v>0.49714354000000005</c:v>
                </c:pt>
                <c:pt idx="8508">
                  <c:v>0.49720141000000001</c:v>
                </c:pt>
                <c:pt idx="8509">
                  <c:v>0.49725928000000008</c:v>
                </c:pt>
                <c:pt idx="8510">
                  <c:v>0.4973171500000001</c:v>
                </c:pt>
                <c:pt idx="8511">
                  <c:v>0.49737502000000006</c:v>
                </c:pt>
                <c:pt idx="8512">
                  <c:v>0.49743300000000001</c:v>
                </c:pt>
                <c:pt idx="8513">
                  <c:v>0.49749087000000008</c:v>
                </c:pt>
                <c:pt idx="8514">
                  <c:v>0.49754886000000004</c:v>
                </c:pt>
                <c:pt idx="8515">
                  <c:v>0.49760673000000005</c:v>
                </c:pt>
                <c:pt idx="8516">
                  <c:v>0.49766460000000007</c:v>
                </c:pt>
                <c:pt idx="8517">
                  <c:v>0.49772247000000008</c:v>
                </c:pt>
                <c:pt idx="8518">
                  <c:v>0.4977803400000001</c:v>
                </c:pt>
                <c:pt idx="8519">
                  <c:v>0.49783821000000006</c:v>
                </c:pt>
                <c:pt idx="8520">
                  <c:v>0.49789608000000007</c:v>
                </c:pt>
                <c:pt idx="8521">
                  <c:v>0.49795407000000014</c:v>
                </c:pt>
                <c:pt idx="8522">
                  <c:v>0.4980119400000001</c:v>
                </c:pt>
                <c:pt idx="8523">
                  <c:v>0.49806981000000006</c:v>
                </c:pt>
                <c:pt idx="8524">
                  <c:v>0.49812768000000007</c:v>
                </c:pt>
                <c:pt idx="8525">
                  <c:v>0.49818555000000003</c:v>
                </c:pt>
                <c:pt idx="8526">
                  <c:v>0.49824342000000005</c:v>
                </c:pt>
                <c:pt idx="8527">
                  <c:v>0.49830129000000006</c:v>
                </c:pt>
                <c:pt idx="8528">
                  <c:v>0.49835881000000015</c:v>
                </c:pt>
                <c:pt idx="8529">
                  <c:v>0.49841668000000011</c:v>
                </c:pt>
                <c:pt idx="8530">
                  <c:v>0.49847455000000007</c:v>
                </c:pt>
                <c:pt idx="8531">
                  <c:v>0.49853243000000008</c:v>
                </c:pt>
                <c:pt idx="8532">
                  <c:v>0.4985903000000001</c:v>
                </c:pt>
                <c:pt idx="8533">
                  <c:v>0.49864828000000005</c:v>
                </c:pt>
                <c:pt idx="8534">
                  <c:v>0.49870615000000001</c:v>
                </c:pt>
                <c:pt idx="8535">
                  <c:v>0.49876414000000002</c:v>
                </c:pt>
                <c:pt idx="8536">
                  <c:v>0.49882201000000009</c:v>
                </c:pt>
                <c:pt idx="8537">
                  <c:v>0.49887999000000011</c:v>
                </c:pt>
                <c:pt idx="8538">
                  <c:v>0.49893775000000001</c:v>
                </c:pt>
                <c:pt idx="8539">
                  <c:v>0.49899585000000002</c:v>
                </c:pt>
                <c:pt idx="8540">
                  <c:v>0.49905372000000003</c:v>
                </c:pt>
                <c:pt idx="8541">
                  <c:v>0.49911148000000005</c:v>
                </c:pt>
                <c:pt idx="8542">
                  <c:v>0.49916946000000006</c:v>
                </c:pt>
                <c:pt idx="8543">
                  <c:v>0.49922699000000009</c:v>
                </c:pt>
                <c:pt idx="8544">
                  <c:v>0.49928497000000016</c:v>
                </c:pt>
                <c:pt idx="8545">
                  <c:v>0.49934284000000007</c:v>
                </c:pt>
                <c:pt idx="8546">
                  <c:v>0.49940083000000007</c:v>
                </c:pt>
                <c:pt idx="8547">
                  <c:v>0.49945858000000015</c:v>
                </c:pt>
                <c:pt idx="8548">
                  <c:v>0.49951657000000016</c:v>
                </c:pt>
                <c:pt idx="8549">
                  <c:v>0.49957444000000006</c:v>
                </c:pt>
                <c:pt idx="8550">
                  <c:v>0.49963231000000002</c:v>
                </c:pt>
                <c:pt idx="8551">
                  <c:v>0.49969030000000003</c:v>
                </c:pt>
                <c:pt idx="8552">
                  <c:v>0.4997481700000001</c:v>
                </c:pt>
                <c:pt idx="8553">
                  <c:v>0.49980604000000006</c:v>
                </c:pt>
                <c:pt idx="8554">
                  <c:v>0.4998634400000001</c:v>
                </c:pt>
                <c:pt idx="8555">
                  <c:v>0.49992120000000007</c:v>
                </c:pt>
                <c:pt idx="8556">
                  <c:v>0.49997918000000008</c:v>
                </c:pt>
                <c:pt idx="8557">
                  <c:v>0.50003704999999987</c:v>
                </c:pt>
                <c:pt idx="8558">
                  <c:v>0.50009493000000005</c:v>
                </c:pt>
                <c:pt idx="8559">
                  <c:v>0.50015290999999973</c:v>
                </c:pt>
                <c:pt idx="8560">
                  <c:v>0.50021077999999985</c:v>
                </c:pt>
                <c:pt idx="8561">
                  <c:v>0.50026864999999987</c:v>
                </c:pt>
                <c:pt idx="8562">
                  <c:v>0.50032663999999993</c:v>
                </c:pt>
                <c:pt idx="8563">
                  <c:v>0.50038450999999973</c:v>
                </c:pt>
                <c:pt idx="8564">
                  <c:v>0.50044237999999985</c:v>
                </c:pt>
                <c:pt idx="8565">
                  <c:v>0.50050024999999987</c:v>
                </c:pt>
                <c:pt idx="8566">
                  <c:v>0.50055811999999988</c:v>
                </c:pt>
                <c:pt idx="8567">
                  <c:v>0.50061610999999973</c:v>
                </c:pt>
                <c:pt idx="8568">
                  <c:v>0.50067373999999998</c:v>
                </c:pt>
                <c:pt idx="8569">
                  <c:v>0.50073162000000004</c:v>
                </c:pt>
                <c:pt idx="8570">
                  <c:v>0.50078948999999984</c:v>
                </c:pt>
                <c:pt idx="8571">
                  <c:v>0.50084735999999996</c:v>
                </c:pt>
                <c:pt idx="8572">
                  <c:v>0.50090522999999998</c:v>
                </c:pt>
                <c:pt idx="8573">
                  <c:v>0.50096309999999988</c:v>
                </c:pt>
                <c:pt idx="8574">
                  <c:v>0.50102097000000001</c:v>
                </c:pt>
                <c:pt idx="8575">
                  <c:v>0.50107895000000002</c:v>
                </c:pt>
                <c:pt idx="8576">
                  <c:v>0.50113693999999986</c:v>
                </c:pt>
                <c:pt idx="8577">
                  <c:v>0.50119469000000005</c:v>
                </c:pt>
                <c:pt idx="8578">
                  <c:v>0.50125255999999985</c:v>
                </c:pt>
                <c:pt idx="8579">
                  <c:v>0.50131054999999991</c:v>
                </c:pt>
                <c:pt idx="8580">
                  <c:v>0.50136841999999993</c:v>
                </c:pt>
                <c:pt idx="8581">
                  <c:v>0.50142593999999996</c:v>
                </c:pt>
                <c:pt idx="8582">
                  <c:v>0.50148380999999986</c:v>
                </c:pt>
                <c:pt idx="8583">
                  <c:v>0.50154167999999999</c:v>
                </c:pt>
                <c:pt idx="8584">
                  <c:v>0.50159955000000001</c:v>
                </c:pt>
                <c:pt idx="8585">
                  <c:v>0.50165766000000001</c:v>
                </c:pt>
                <c:pt idx="8586">
                  <c:v>0.50171553000000002</c:v>
                </c:pt>
                <c:pt idx="8587">
                  <c:v>0.50177340000000004</c:v>
                </c:pt>
                <c:pt idx="8588">
                  <c:v>0.50183137999999994</c:v>
                </c:pt>
                <c:pt idx="8589">
                  <c:v>0.50188924999999984</c:v>
                </c:pt>
                <c:pt idx="8590">
                  <c:v>0.50194711999999997</c:v>
                </c:pt>
                <c:pt idx="8591">
                  <c:v>0.50200453</c:v>
                </c:pt>
                <c:pt idx="8592">
                  <c:v>0.50206274999999989</c:v>
                </c:pt>
                <c:pt idx="8593">
                  <c:v>0.50212062000000002</c:v>
                </c:pt>
                <c:pt idx="8594">
                  <c:v>0.50217849000000003</c:v>
                </c:pt>
                <c:pt idx="8595">
                  <c:v>0.50223647999999987</c:v>
                </c:pt>
                <c:pt idx="8596">
                  <c:v>0.50235174999999987</c:v>
                </c:pt>
                <c:pt idx="8597">
                  <c:v>0.50240962</c:v>
                </c:pt>
                <c:pt idx="8598">
                  <c:v>0.50246772999999989</c:v>
                </c:pt>
                <c:pt idx="8599">
                  <c:v>0.50252571000000001</c:v>
                </c:pt>
                <c:pt idx="8600">
                  <c:v>0.50258357999999981</c:v>
                </c:pt>
                <c:pt idx="8601">
                  <c:v>0.50264145000000016</c:v>
                </c:pt>
                <c:pt idx="8602">
                  <c:v>0.50269944000000011</c:v>
                </c:pt>
                <c:pt idx="8603">
                  <c:v>0.50275695999999992</c:v>
                </c:pt>
                <c:pt idx="8604">
                  <c:v>0.50281483000000005</c:v>
                </c:pt>
                <c:pt idx="8605">
                  <c:v>0.50287269999999984</c:v>
                </c:pt>
                <c:pt idx="8606">
                  <c:v>0.50293069000000001</c:v>
                </c:pt>
                <c:pt idx="8607">
                  <c:v>0.50298867999999997</c:v>
                </c:pt>
                <c:pt idx="8608">
                  <c:v>0.50304654999999987</c:v>
                </c:pt>
                <c:pt idx="8609">
                  <c:v>0.50310452999999988</c:v>
                </c:pt>
                <c:pt idx="8610">
                  <c:v>0.5031622899999999</c:v>
                </c:pt>
                <c:pt idx="8611">
                  <c:v>0.50322027000000003</c:v>
                </c:pt>
                <c:pt idx="8612">
                  <c:v>0.50327813999999993</c:v>
                </c:pt>
                <c:pt idx="8613">
                  <c:v>0.50333600999999972</c:v>
                </c:pt>
                <c:pt idx="8614">
                  <c:v>0.50339387999999996</c:v>
                </c:pt>
                <c:pt idx="8615">
                  <c:v>0.50345129</c:v>
                </c:pt>
                <c:pt idx="8616">
                  <c:v>0.50350927999999984</c:v>
                </c:pt>
                <c:pt idx="8617">
                  <c:v>0.50356714999999974</c:v>
                </c:pt>
                <c:pt idx="8618">
                  <c:v>0.50362512999999998</c:v>
                </c:pt>
                <c:pt idx="8619">
                  <c:v>0.50368299999999988</c:v>
                </c:pt>
                <c:pt idx="8620">
                  <c:v>0.50374087000000012</c:v>
                </c:pt>
                <c:pt idx="8621">
                  <c:v>0.50379874000000002</c:v>
                </c:pt>
                <c:pt idx="8622">
                  <c:v>0.50385661999999998</c:v>
                </c:pt>
                <c:pt idx="8623">
                  <c:v>0.50391459999999988</c:v>
                </c:pt>
                <c:pt idx="8624">
                  <c:v>0.5039723599999999</c:v>
                </c:pt>
                <c:pt idx="8625">
                  <c:v>0.50403023000000002</c:v>
                </c:pt>
                <c:pt idx="8626">
                  <c:v>0.50408821000000004</c:v>
                </c:pt>
                <c:pt idx="8627">
                  <c:v>0.50414607999999994</c:v>
                </c:pt>
                <c:pt idx="8628">
                  <c:v>0.50420394999999985</c:v>
                </c:pt>
                <c:pt idx="8629">
                  <c:v>0.50426181999999997</c:v>
                </c:pt>
                <c:pt idx="8630">
                  <c:v>0.50431957999999988</c:v>
                </c:pt>
                <c:pt idx="8631">
                  <c:v>0.50437745</c:v>
                </c:pt>
                <c:pt idx="8632">
                  <c:v>0.50443531999999991</c:v>
                </c:pt>
                <c:pt idx="8633">
                  <c:v>0.50449329999999992</c:v>
                </c:pt>
                <c:pt idx="8634">
                  <c:v>0.50455117999999988</c:v>
                </c:pt>
                <c:pt idx="8635">
                  <c:v>0.50460916</c:v>
                </c:pt>
                <c:pt idx="8636">
                  <c:v>0.50466703000000002</c:v>
                </c:pt>
                <c:pt idx="8637">
                  <c:v>0.50472421000000012</c:v>
                </c:pt>
                <c:pt idx="8638">
                  <c:v>0.50478276999999994</c:v>
                </c:pt>
                <c:pt idx="8639">
                  <c:v>0.50484006000000003</c:v>
                </c:pt>
                <c:pt idx="8640">
                  <c:v>0.50489804999999999</c:v>
                </c:pt>
                <c:pt idx="8641">
                  <c:v>0.50495614999999994</c:v>
                </c:pt>
                <c:pt idx="8642">
                  <c:v>0.50501413999999989</c:v>
                </c:pt>
                <c:pt idx="8643">
                  <c:v>0.50507201000000002</c:v>
                </c:pt>
                <c:pt idx="8644">
                  <c:v>0.50512988000000003</c:v>
                </c:pt>
                <c:pt idx="8645">
                  <c:v>0.50518728999999984</c:v>
                </c:pt>
                <c:pt idx="8646">
                  <c:v>0.50524515999999997</c:v>
                </c:pt>
                <c:pt idx="8647">
                  <c:v>0.50530313999999987</c:v>
                </c:pt>
                <c:pt idx="8648">
                  <c:v>0.50536112999999994</c:v>
                </c:pt>
                <c:pt idx="8649">
                  <c:v>0.50541899999999973</c:v>
                </c:pt>
                <c:pt idx="8650">
                  <c:v>0.50547686999999986</c:v>
                </c:pt>
                <c:pt idx="8651">
                  <c:v>0.50553485999999992</c:v>
                </c:pt>
                <c:pt idx="8652">
                  <c:v>0.50559272999999993</c:v>
                </c:pt>
                <c:pt idx="8653">
                  <c:v>0.50565059999999984</c:v>
                </c:pt>
                <c:pt idx="8654">
                  <c:v>0.50570846999999997</c:v>
                </c:pt>
                <c:pt idx="8655">
                  <c:v>0.50576644999999987</c:v>
                </c:pt>
                <c:pt idx="8656">
                  <c:v>0.50582421000000011</c:v>
                </c:pt>
                <c:pt idx="8657">
                  <c:v>0.5058821899999999</c:v>
                </c:pt>
                <c:pt idx="8658">
                  <c:v>0.50594006000000002</c:v>
                </c:pt>
                <c:pt idx="8659">
                  <c:v>0.50599782000000004</c:v>
                </c:pt>
                <c:pt idx="8660">
                  <c:v>0.50605568999999984</c:v>
                </c:pt>
                <c:pt idx="8661">
                  <c:v>0.5061136799999999</c:v>
                </c:pt>
                <c:pt idx="8662">
                  <c:v>0.50617108</c:v>
                </c:pt>
                <c:pt idx="8663">
                  <c:v>0.50622906999999984</c:v>
                </c:pt>
                <c:pt idx="8664">
                  <c:v>0.50628693999999985</c:v>
                </c:pt>
                <c:pt idx="8665">
                  <c:v>0.50634480999999998</c:v>
                </c:pt>
                <c:pt idx="8666">
                  <c:v>0.50640279999999993</c:v>
                </c:pt>
                <c:pt idx="8667">
                  <c:v>0.50646066999999972</c:v>
                </c:pt>
                <c:pt idx="8668">
                  <c:v>0.50651853999999985</c:v>
                </c:pt>
                <c:pt idx="8669">
                  <c:v>0.50657651999999986</c:v>
                </c:pt>
                <c:pt idx="8670">
                  <c:v>0.50663438999999988</c:v>
                </c:pt>
                <c:pt idx="8671">
                  <c:v>0.50669226000000001</c:v>
                </c:pt>
                <c:pt idx="8672">
                  <c:v>0.50675024999999996</c:v>
                </c:pt>
                <c:pt idx="8673">
                  <c:v>0.50680811999999997</c:v>
                </c:pt>
                <c:pt idx="8674">
                  <c:v>0.50686598999999988</c:v>
                </c:pt>
                <c:pt idx="8675">
                  <c:v>0.50692386</c:v>
                </c:pt>
                <c:pt idx="8676">
                  <c:v>0.50698173000000002</c:v>
                </c:pt>
                <c:pt idx="8677">
                  <c:v>0.50703960000000003</c:v>
                </c:pt>
                <c:pt idx="8678">
                  <c:v>0.50709700999999996</c:v>
                </c:pt>
                <c:pt idx="8679">
                  <c:v>0.50715487999999997</c:v>
                </c:pt>
                <c:pt idx="8680">
                  <c:v>0.50721274999999977</c:v>
                </c:pt>
                <c:pt idx="8681">
                  <c:v>0.50727062000000001</c:v>
                </c:pt>
                <c:pt idx="8682">
                  <c:v>0.50732849000000002</c:v>
                </c:pt>
                <c:pt idx="8683">
                  <c:v>0.50738635999999981</c:v>
                </c:pt>
                <c:pt idx="8684">
                  <c:v>0.50744434999999988</c:v>
                </c:pt>
                <c:pt idx="8685">
                  <c:v>0.50750232999999989</c:v>
                </c:pt>
                <c:pt idx="8686">
                  <c:v>0.50761818999999986</c:v>
                </c:pt>
                <c:pt idx="8687">
                  <c:v>0.50767605999999998</c:v>
                </c:pt>
                <c:pt idx="8688">
                  <c:v>0.50773393</c:v>
                </c:pt>
                <c:pt idx="8689">
                  <c:v>0.50779180000000013</c:v>
                </c:pt>
                <c:pt idx="8690">
                  <c:v>0.50784978999999997</c:v>
                </c:pt>
                <c:pt idx="8691">
                  <c:v>0.50790765999999998</c:v>
                </c:pt>
                <c:pt idx="8692">
                  <c:v>0.50796517999999991</c:v>
                </c:pt>
                <c:pt idx="8693">
                  <c:v>0.50802292999999987</c:v>
                </c:pt>
                <c:pt idx="8694">
                  <c:v>0.50808091999999994</c:v>
                </c:pt>
                <c:pt idx="8695">
                  <c:v>0.50813878999999973</c:v>
                </c:pt>
                <c:pt idx="8696">
                  <c:v>0.50819654999999986</c:v>
                </c:pt>
                <c:pt idx="8697">
                  <c:v>0.50825452999999987</c:v>
                </c:pt>
                <c:pt idx="8698">
                  <c:v>0.50831228999999989</c:v>
                </c:pt>
                <c:pt idx="8699">
                  <c:v>0.50837027000000001</c:v>
                </c:pt>
                <c:pt idx="8700">
                  <c:v>0.50842836999999985</c:v>
                </c:pt>
                <c:pt idx="8701">
                  <c:v>0.50848612999999976</c:v>
                </c:pt>
                <c:pt idx="8702">
                  <c:v>0.508544</c:v>
                </c:pt>
                <c:pt idx="8703">
                  <c:v>0.50860198999999984</c:v>
                </c:pt>
                <c:pt idx="8704">
                  <c:v>0.50865986000000007</c:v>
                </c:pt>
                <c:pt idx="8705">
                  <c:v>0.50871772999999987</c:v>
                </c:pt>
                <c:pt idx="8706">
                  <c:v>0.50877512999999996</c:v>
                </c:pt>
                <c:pt idx="8707">
                  <c:v>0.50883323999999996</c:v>
                </c:pt>
                <c:pt idx="8708">
                  <c:v>0.50889122000000009</c:v>
                </c:pt>
                <c:pt idx="8709">
                  <c:v>0.50894908999999999</c:v>
                </c:pt>
                <c:pt idx="8710">
                  <c:v>0.5090069599999999</c:v>
                </c:pt>
                <c:pt idx="8711">
                  <c:v>0.50906483000000002</c:v>
                </c:pt>
                <c:pt idx="8712">
                  <c:v>0.50912269999999993</c:v>
                </c:pt>
                <c:pt idx="8713">
                  <c:v>0.50918023000000001</c:v>
                </c:pt>
                <c:pt idx="8714">
                  <c:v>0.50923809999999992</c:v>
                </c:pt>
                <c:pt idx="8715">
                  <c:v>0.50929607999999993</c:v>
                </c:pt>
                <c:pt idx="8716">
                  <c:v>0.50935395000000006</c:v>
                </c:pt>
                <c:pt idx="8717">
                  <c:v>0.50941181999999996</c:v>
                </c:pt>
                <c:pt idx="8718">
                  <c:v>0.50946968999999986</c:v>
                </c:pt>
                <c:pt idx="8719">
                  <c:v>0.50952755999999988</c:v>
                </c:pt>
                <c:pt idx="8720">
                  <c:v>0.50958543000000001</c:v>
                </c:pt>
                <c:pt idx="8721">
                  <c:v>0.50964342000000007</c:v>
                </c:pt>
                <c:pt idx="8722">
                  <c:v>0.50970128999999997</c:v>
                </c:pt>
                <c:pt idx="8723">
                  <c:v>0.50975928000000004</c:v>
                </c:pt>
                <c:pt idx="8724">
                  <c:v>0.50981725999999994</c:v>
                </c:pt>
                <c:pt idx="8725">
                  <c:v>0.50987512999999984</c:v>
                </c:pt>
                <c:pt idx="8726">
                  <c:v>0.50993299999999986</c:v>
                </c:pt>
                <c:pt idx="8727">
                  <c:v>0.50999086999999999</c:v>
                </c:pt>
                <c:pt idx="8728">
                  <c:v>0.51004874</c:v>
                </c:pt>
                <c:pt idx="8729">
                  <c:v>0.51010661999999996</c:v>
                </c:pt>
                <c:pt idx="8730">
                  <c:v>0.51016448999999986</c:v>
                </c:pt>
                <c:pt idx="8731">
                  <c:v>0.51022188999999996</c:v>
                </c:pt>
                <c:pt idx="8732">
                  <c:v>0.51027975999999997</c:v>
                </c:pt>
                <c:pt idx="8733">
                  <c:v>0.51033762999999988</c:v>
                </c:pt>
                <c:pt idx="8734">
                  <c:v>0.51039562000000005</c:v>
                </c:pt>
                <c:pt idx="8735">
                  <c:v>0.51045361</c:v>
                </c:pt>
                <c:pt idx="8736">
                  <c:v>0.51051147999999991</c:v>
                </c:pt>
                <c:pt idx="8737">
                  <c:v>0.51056945999999992</c:v>
                </c:pt>
                <c:pt idx="8738">
                  <c:v>0.51062733000000005</c:v>
                </c:pt>
                <c:pt idx="8739">
                  <c:v>0.51068532</c:v>
                </c:pt>
                <c:pt idx="8740">
                  <c:v>0.51074319000000001</c:v>
                </c:pt>
                <c:pt idx="8741">
                  <c:v>0.51080106000000003</c:v>
                </c:pt>
                <c:pt idx="8742">
                  <c:v>0.51085893000000004</c:v>
                </c:pt>
                <c:pt idx="8743">
                  <c:v>0.51091633999999986</c:v>
                </c:pt>
                <c:pt idx="8744">
                  <c:v>0.51097420999999998</c:v>
                </c:pt>
                <c:pt idx="8745">
                  <c:v>0.51103218999999989</c:v>
                </c:pt>
                <c:pt idx="8746">
                  <c:v>0.51108995000000002</c:v>
                </c:pt>
                <c:pt idx="8747">
                  <c:v>0.51114793000000003</c:v>
                </c:pt>
                <c:pt idx="8748">
                  <c:v>0.51120591999999998</c:v>
                </c:pt>
                <c:pt idx="8749">
                  <c:v>0.51126401999999993</c:v>
                </c:pt>
                <c:pt idx="8750">
                  <c:v>0.51132131000000003</c:v>
                </c:pt>
                <c:pt idx="8751">
                  <c:v>0.51137917999999993</c:v>
                </c:pt>
                <c:pt idx="8752">
                  <c:v>0.51143716999999989</c:v>
                </c:pt>
                <c:pt idx="8753">
                  <c:v>0.51149504000000001</c:v>
                </c:pt>
                <c:pt idx="8754">
                  <c:v>0.51155302999999985</c:v>
                </c:pt>
                <c:pt idx="8755">
                  <c:v>0.51161089999999998</c:v>
                </c:pt>
                <c:pt idx="8756">
                  <c:v>0.51166876999999988</c:v>
                </c:pt>
                <c:pt idx="8757">
                  <c:v>0.51172664000000001</c:v>
                </c:pt>
                <c:pt idx="8758">
                  <c:v>0.51178473999999996</c:v>
                </c:pt>
                <c:pt idx="8759">
                  <c:v>0.51184260999999998</c:v>
                </c:pt>
                <c:pt idx="8760">
                  <c:v>0.51190047999999999</c:v>
                </c:pt>
                <c:pt idx="8761">
                  <c:v>0.51195800000000002</c:v>
                </c:pt>
                <c:pt idx="8762">
                  <c:v>0.51201587000000004</c:v>
                </c:pt>
                <c:pt idx="8763">
                  <c:v>0.51207409000000004</c:v>
                </c:pt>
                <c:pt idx="8764">
                  <c:v>0.51213195999999994</c:v>
                </c:pt>
                <c:pt idx="8765">
                  <c:v>0.51218982999999996</c:v>
                </c:pt>
                <c:pt idx="8766">
                  <c:v>0.51224769999999997</c:v>
                </c:pt>
                <c:pt idx="8767">
                  <c:v>0.51230556999999988</c:v>
                </c:pt>
                <c:pt idx="8768">
                  <c:v>0.51236343999999989</c:v>
                </c:pt>
                <c:pt idx="8769">
                  <c:v>0.51247929999999997</c:v>
                </c:pt>
                <c:pt idx="8770">
                  <c:v>0.51253658999999974</c:v>
                </c:pt>
                <c:pt idx="8771">
                  <c:v>0.51259445999999997</c:v>
                </c:pt>
                <c:pt idx="8772">
                  <c:v>0.51265232999999988</c:v>
                </c:pt>
                <c:pt idx="8773">
                  <c:v>0.5127102</c:v>
                </c:pt>
                <c:pt idx="8774">
                  <c:v>0.51276807000000002</c:v>
                </c:pt>
                <c:pt idx="8775">
                  <c:v>0.51282594000000004</c:v>
                </c:pt>
                <c:pt idx="8776">
                  <c:v>0.51288381000000005</c:v>
                </c:pt>
                <c:pt idx="8777">
                  <c:v>0.51294192000000005</c:v>
                </c:pt>
                <c:pt idx="8778">
                  <c:v>0.51299978999999996</c:v>
                </c:pt>
                <c:pt idx="8779">
                  <c:v>0.51305765999999997</c:v>
                </c:pt>
                <c:pt idx="8780">
                  <c:v>0.51311563999999998</c:v>
                </c:pt>
                <c:pt idx="8781">
                  <c:v>0.51317351</c:v>
                </c:pt>
                <c:pt idx="8782">
                  <c:v>0.5132313799999999</c:v>
                </c:pt>
                <c:pt idx="8783">
                  <c:v>0.51328925000000003</c:v>
                </c:pt>
                <c:pt idx="8784">
                  <c:v>0.51334723999999998</c:v>
                </c:pt>
                <c:pt idx="8785">
                  <c:v>0.51340498999999973</c:v>
                </c:pt>
                <c:pt idx="8786">
                  <c:v>0.51346251999999981</c:v>
                </c:pt>
                <c:pt idx="8787">
                  <c:v>0.51352038999999994</c:v>
                </c:pt>
                <c:pt idx="8788">
                  <c:v>0.51357849</c:v>
                </c:pt>
                <c:pt idx="8789">
                  <c:v>0.5136363599999999</c:v>
                </c:pt>
                <c:pt idx="8790">
                  <c:v>0.51369423000000014</c:v>
                </c:pt>
                <c:pt idx="8791">
                  <c:v>0.51375209999999993</c:v>
                </c:pt>
                <c:pt idx="8792">
                  <c:v>0.51380996999999984</c:v>
                </c:pt>
                <c:pt idx="8793">
                  <c:v>0.51386783999999996</c:v>
                </c:pt>
                <c:pt idx="8794">
                  <c:v>0.51392594000000003</c:v>
                </c:pt>
                <c:pt idx="8795">
                  <c:v>0.51398334999999973</c:v>
                </c:pt>
                <c:pt idx="8796">
                  <c:v>0.51404122000000008</c:v>
                </c:pt>
                <c:pt idx="8797">
                  <c:v>0.51409908999999998</c:v>
                </c:pt>
                <c:pt idx="8798">
                  <c:v>0.51415695999999989</c:v>
                </c:pt>
                <c:pt idx="8799">
                  <c:v>0.51421483000000001</c:v>
                </c:pt>
                <c:pt idx="8800">
                  <c:v>0.51427281999999996</c:v>
                </c:pt>
                <c:pt idx="8801">
                  <c:v>0.51433068999999987</c:v>
                </c:pt>
                <c:pt idx="8802">
                  <c:v>0.51438855999999988</c:v>
                </c:pt>
                <c:pt idx="8803">
                  <c:v>0.51444665999999983</c:v>
                </c:pt>
                <c:pt idx="8804">
                  <c:v>0.51450452999999985</c:v>
                </c:pt>
                <c:pt idx="8805">
                  <c:v>0.51456239999999975</c:v>
                </c:pt>
                <c:pt idx="8806">
                  <c:v>0.51462039000000004</c:v>
                </c:pt>
                <c:pt idx="8807">
                  <c:v>0.51467779999999996</c:v>
                </c:pt>
                <c:pt idx="8808">
                  <c:v>0.51473566999999998</c:v>
                </c:pt>
                <c:pt idx="8809">
                  <c:v>0.51479353999999999</c:v>
                </c:pt>
                <c:pt idx="8810">
                  <c:v>0.51485152000000001</c:v>
                </c:pt>
                <c:pt idx="8811">
                  <c:v>0.51490950999999996</c:v>
                </c:pt>
                <c:pt idx="8812">
                  <c:v>0.51496737999999986</c:v>
                </c:pt>
                <c:pt idx="8813">
                  <c:v>0.51502524999999999</c:v>
                </c:pt>
                <c:pt idx="8814">
                  <c:v>0.51508311999999989</c:v>
                </c:pt>
                <c:pt idx="8815">
                  <c:v>0.51514075999999998</c:v>
                </c:pt>
                <c:pt idx="8816">
                  <c:v>0.51519897999999997</c:v>
                </c:pt>
                <c:pt idx="8817">
                  <c:v>0.51525637999999985</c:v>
                </c:pt>
                <c:pt idx="8818">
                  <c:v>0.51531436999999991</c:v>
                </c:pt>
                <c:pt idx="8819">
                  <c:v>0.51537258999999991</c:v>
                </c:pt>
                <c:pt idx="8820">
                  <c:v>0.51543056999999992</c:v>
                </c:pt>
                <c:pt idx="8821">
                  <c:v>0.51548832999999994</c:v>
                </c:pt>
                <c:pt idx="8822">
                  <c:v>0.51554573999999997</c:v>
                </c:pt>
                <c:pt idx="8823">
                  <c:v>0.51560360999999999</c:v>
                </c:pt>
                <c:pt idx="8824">
                  <c:v>0.51566148000000001</c:v>
                </c:pt>
                <c:pt idx="8825">
                  <c:v>0.51571935000000002</c:v>
                </c:pt>
                <c:pt idx="8826">
                  <c:v>0.51577722000000004</c:v>
                </c:pt>
                <c:pt idx="8827">
                  <c:v>0.51583520000000005</c:v>
                </c:pt>
                <c:pt idx="8828">
                  <c:v>0.51589319</c:v>
                </c:pt>
                <c:pt idx="8829">
                  <c:v>0.51595106000000002</c:v>
                </c:pt>
                <c:pt idx="8830">
                  <c:v>0.51600893000000003</c:v>
                </c:pt>
                <c:pt idx="8831">
                  <c:v>0.51606679999999994</c:v>
                </c:pt>
                <c:pt idx="8832">
                  <c:v>0.51612466999999984</c:v>
                </c:pt>
                <c:pt idx="8833">
                  <c:v>0.51618253999999986</c:v>
                </c:pt>
                <c:pt idx="8834">
                  <c:v>0.51624040999999998</c:v>
                </c:pt>
                <c:pt idx="8835">
                  <c:v>0.51629840000000005</c:v>
                </c:pt>
                <c:pt idx="8836">
                  <c:v>0.51635637999999973</c:v>
                </c:pt>
                <c:pt idx="8837">
                  <c:v>0.51641424999999985</c:v>
                </c:pt>
                <c:pt idx="8838">
                  <c:v>0.51647211999999987</c:v>
                </c:pt>
                <c:pt idx="8839">
                  <c:v>0.51652998999999988</c:v>
                </c:pt>
                <c:pt idx="8840">
                  <c:v>0.51658739999999992</c:v>
                </c:pt>
                <c:pt idx="8841">
                  <c:v>0.51664538999999998</c:v>
                </c:pt>
                <c:pt idx="8842">
                  <c:v>0.51670326</c:v>
                </c:pt>
                <c:pt idx="8843">
                  <c:v>0.51676135999999984</c:v>
                </c:pt>
                <c:pt idx="8844">
                  <c:v>0.51681935000000001</c:v>
                </c:pt>
                <c:pt idx="8845">
                  <c:v>0.51687722000000003</c:v>
                </c:pt>
                <c:pt idx="8846">
                  <c:v>0.51693509000000004</c:v>
                </c:pt>
                <c:pt idx="8847">
                  <c:v>0.51699295999999983</c:v>
                </c:pt>
                <c:pt idx="8848">
                  <c:v>0.51705082999999996</c:v>
                </c:pt>
                <c:pt idx="8849">
                  <c:v>0.51710869999999998</c:v>
                </c:pt>
                <c:pt idx="8850">
                  <c:v>0.51716656999999977</c:v>
                </c:pt>
                <c:pt idx="8851">
                  <c:v>0.51722444000000001</c:v>
                </c:pt>
                <c:pt idx="8852">
                  <c:v>0.51728185000000004</c:v>
                </c:pt>
                <c:pt idx="8853">
                  <c:v>0.51733971999999984</c:v>
                </c:pt>
                <c:pt idx="8854">
                  <c:v>0.51739782000000001</c:v>
                </c:pt>
                <c:pt idx="8855">
                  <c:v>0.51745569000000002</c:v>
                </c:pt>
                <c:pt idx="8856">
                  <c:v>0.51751355999999982</c:v>
                </c:pt>
                <c:pt idx="8857">
                  <c:v>0.51757143000000005</c:v>
                </c:pt>
                <c:pt idx="8858">
                  <c:v>0.51762930000000007</c:v>
                </c:pt>
                <c:pt idx="8859">
                  <c:v>0.51768740000000002</c:v>
                </c:pt>
                <c:pt idx="8860">
                  <c:v>0.51774492999999999</c:v>
                </c:pt>
                <c:pt idx="8861">
                  <c:v>0.51780280000000001</c:v>
                </c:pt>
                <c:pt idx="8862">
                  <c:v>0.51786067000000002</c:v>
                </c:pt>
                <c:pt idx="8863">
                  <c:v>0.51791876999999986</c:v>
                </c:pt>
                <c:pt idx="8864">
                  <c:v>0.51797663999999999</c:v>
                </c:pt>
                <c:pt idx="8865">
                  <c:v>0.51803451</c:v>
                </c:pt>
                <c:pt idx="8866">
                  <c:v>0.51809237999999991</c:v>
                </c:pt>
                <c:pt idx="8867">
                  <c:v>0.51815025000000003</c:v>
                </c:pt>
                <c:pt idx="8868">
                  <c:v>0.51820789</c:v>
                </c:pt>
                <c:pt idx="8869">
                  <c:v>0.51826575999999991</c:v>
                </c:pt>
                <c:pt idx="8870">
                  <c:v>0.51832363000000004</c:v>
                </c:pt>
                <c:pt idx="8871">
                  <c:v>0.51838149999999994</c:v>
                </c:pt>
                <c:pt idx="8872">
                  <c:v>0.51843936999999973</c:v>
                </c:pt>
                <c:pt idx="8873">
                  <c:v>0.51849735999999991</c:v>
                </c:pt>
                <c:pt idx="8874">
                  <c:v>0.51855523000000003</c:v>
                </c:pt>
                <c:pt idx="8875">
                  <c:v>0.51861309999999994</c:v>
                </c:pt>
                <c:pt idx="8876">
                  <c:v>0.51867107999999995</c:v>
                </c:pt>
                <c:pt idx="8877">
                  <c:v>0.51872894999999997</c:v>
                </c:pt>
                <c:pt idx="8878">
                  <c:v>0.51878681999999998</c:v>
                </c:pt>
                <c:pt idx="8879">
                  <c:v>0.51884469000000011</c:v>
                </c:pt>
                <c:pt idx="8880">
                  <c:v>0.5189025599999999</c:v>
                </c:pt>
                <c:pt idx="8881">
                  <c:v>0.51896043000000003</c:v>
                </c:pt>
                <c:pt idx="8882">
                  <c:v>0.51901829999999993</c:v>
                </c:pt>
                <c:pt idx="8883">
                  <c:v>0.51907594000000001</c:v>
                </c:pt>
                <c:pt idx="8884">
                  <c:v>0.51913381000000003</c:v>
                </c:pt>
                <c:pt idx="8885">
                  <c:v>0.51919168000000004</c:v>
                </c:pt>
                <c:pt idx="8886">
                  <c:v>0.51924954999999984</c:v>
                </c:pt>
                <c:pt idx="8887">
                  <c:v>0.51930743000000001</c:v>
                </c:pt>
                <c:pt idx="8888">
                  <c:v>0.51936529999999992</c:v>
                </c:pt>
                <c:pt idx="8889">
                  <c:v>0.51942316999999993</c:v>
                </c:pt>
                <c:pt idx="8890">
                  <c:v>0.51948114999999973</c:v>
                </c:pt>
                <c:pt idx="8891">
                  <c:v>0.5195391399999999</c:v>
                </c:pt>
                <c:pt idx="8892">
                  <c:v>0.51959701000000003</c:v>
                </c:pt>
                <c:pt idx="8893">
                  <c:v>0.51965488000000004</c:v>
                </c:pt>
                <c:pt idx="8894">
                  <c:v>0.51971274999999972</c:v>
                </c:pt>
                <c:pt idx="8895">
                  <c:v>0.51977062000000007</c:v>
                </c:pt>
                <c:pt idx="8896">
                  <c:v>0.51982848999999998</c:v>
                </c:pt>
                <c:pt idx="8897">
                  <c:v>0.51988635999999988</c:v>
                </c:pt>
                <c:pt idx="8898">
                  <c:v>0.51994435000000017</c:v>
                </c:pt>
                <c:pt idx="8899">
                  <c:v>0.52000164000000004</c:v>
                </c:pt>
                <c:pt idx="8900">
                  <c:v>0.52005961999999994</c:v>
                </c:pt>
                <c:pt idx="8901">
                  <c:v>0.52011748999999985</c:v>
                </c:pt>
                <c:pt idx="8902">
                  <c:v>0.52017537000000003</c:v>
                </c:pt>
                <c:pt idx="8903">
                  <c:v>0.52023323999999993</c:v>
                </c:pt>
                <c:pt idx="8904">
                  <c:v>0.52029110999999983</c:v>
                </c:pt>
                <c:pt idx="8905">
                  <c:v>0.52034897999999996</c:v>
                </c:pt>
                <c:pt idx="8906">
                  <c:v>0.52040684999999987</c:v>
                </c:pt>
                <c:pt idx="8907">
                  <c:v>0.52046494999999993</c:v>
                </c:pt>
                <c:pt idx="8908">
                  <c:v>0.52052292999999994</c:v>
                </c:pt>
                <c:pt idx="8909">
                  <c:v>0.52058079999999973</c:v>
                </c:pt>
                <c:pt idx="8910">
                  <c:v>0.52063820999999999</c:v>
                </c:pt>
                <c:pt idx="8911">
                  <c:v>0.52069608000000001</c:v>
                </c:pt>
                <c:pt idx="8912">
                  <c:v>0.52075395000000002</c:v>
                </c:pt>
                <c:pt idx="8913">
                  <c:v>0.52081182000000004</c:v>
                </c:pt>
                <c:pt idx="8914">
                  <c:v>0.52086969000000005</c:v>
                </c:pt>
                <c:pt idx="8915">
                  <c:v>0.52092780000000005</c:v>
                </c:pt>
                <c:pt idx="8916">
                  <c:v>0.52098566999999996</c:v>
                </c:pt>
                <c:pt idx="8917">
                  <c:v>0.52104364999999997</c:v>
                </c:pt>
                <c:pt idx="8918">
                  <c:v>0.52110151999999998</c:v>
                </c:pt>
                <c:pt idx="8919">
                  <c:v>0.52115939</c:v>
                </c:pt>
                <c:pt idx="8920">
                  <c:v>0.5212172599999999</c:v>
                </c:pt>
                <c:pt idx="8921">
                  <c:v>0.52127513000000003</c:v>
                </c:pt>
                <c:pt idx="8922">
                  <c:v>0.52133299999999994</c:v>
                </c:pt>
                <c:pt idx="8923">
                  <c:v>0.52139099</c:v>
                </c:pt>
                <c:pt idx="8924">
                  <c:v>0.52144886000000001</c:v>
                </c:pt>
                <c:pt idx="8925">
                  <c:v>0.52150626999999994</c:v>
                </c:pt>
                <c:pt idx="8926">
                  <c:v>0.52156413999999973</c:v>
                </c:pt>
                <c:pt idx="8927">
                  <c:v>0.52162200999999997</c:v>
                </c:pt>
                <c:pt idx="8928">
                  <c:v>0.5216798800000001</c:v>
                </c:pt>
                <c:pt idx="8929">
                  <c:v>0.52173775</c:v>
                </c:pt>
                <c:pt idx="8930">
                  <c:v>0.52179573999999995</c:v>
                </c:pt>
                <c:pt idx="8931">
                  <c:v>0.52185360999999997</c:v>
                </c:pt>
                <c:pt idx="8932">
                  <c:v>0.52191182000000003</c:v>
                </c:pt>
                <c:pt idx="8933">
                  <c:v>0.52196957999999993</c:v>
                </c:pt>
                <c:pt idx="8934">
                  <c:v>0.52202755999999984</c:v>
                </c:pt>
                <c:pt idx="8935">
                  <c:v>0.52208496999999987</c:v>
                </c:pt>
                <c:pt idx="8936">
                  <c:v>0.52214307000000004</c:v>
                </c:pt>
                <c:pt idx="8937">
                  <c:v>0.52220093999999984</c:v>
                </c:pt>
                <c:pt idx="8938">
                  <c:v>0.52225880999999996</c:v>
                </c:pt>
                <c:pt idx="8939">
                  <c:v>0.52231656999999976</c:v>
                </c:pt>
                <c:pt idx="8940">
                  <c:v>0.52237454999999988</c:v>
                </c:pt>
                <c:pt idx="8941">
                  <c:v>0.52243242999999973</c:v>
                </c:pt>
                <c:pt idx="8942">
                  <c:v>0.52249029999999996</c:v>
                </c:pt>
                <c:pt idx="8943">
                  <c:v>0.52254827999999998</c:v>
                </c:pt>
                <c:pt idx="8944">
                  <c:v>0.52260603999999999</c:v>
                </c:pt>
                <c:pt idx="8945">
                  <c:v>0.52266402000000001</c:v>
                </c:pt>
                <c:pt idx="8946">
                  <c:v>0.52272143000000015</c:v>
                </c:pt>
                <c:pt idx="8947">
                  <c:v>0.52277942000000011</c:v>
                </c:pt>
                <c:pt idx="8948">
                  <c:v>0.52283729000000001</c:v>
                </c:pt>
                <c:pt idx="8949">
                  <c:v>0.52289516000000003</c:v>
                </c:pt>
                <c:pt idx="8950">
                  <c:v>0.52295303000000004</c:v>
                </c:pt>
                <c:pt idx="8951">
                  <c:v>0.52301089999999983</c:v>
                </c:pt>
                <c:pt idx="8952">
                  <c:v>0.52306876999999985</c:v>
                </c:pt>
                <c:pt idx="8953">
                  <c:v>0.52312674999999986</c:v>
                </c:pt>
                <c:pt idx="8954">
                  <c:v>0.52318461999999999</c:v>
                </c:pt>
                <c:pt idx="8955">
                  <c:v>0.52324249</c:v>
                </c:pt>
                <c:pt idx="8956">
                  <c:v>0.52330047999999996</c:v>
                </c:pt>
                <c:pt idx="8957">
                  <c:v>0.52335847000000002</c:v>
                </c:pt>
                <c:pt idx="8958">
                  <c:v>0.52347421000000005</c:v>
                </c:pt>
                <c:pt idx="8959">
                  <c:v>0.52353207999999984</c:v>
                </c:pt>
                <c:pt idx="8960">
                  <c:v>0.52359005999999997</c:v>
                </c:pt>
                <c:pt idx="8961">
                  <c:v>0.52364736000000001</c:v>
                </c:pt>
                <c:pt idx="8962">
                  <c:v>0.52370546000000007</c:v>
                </c:pt>
                <c:pt idx="8963">
                  <c:v>0.52376332999999986</c:v>
                </c:pt>
                <c:pt idx="8964">
                  <c:v>0.52382119999999999</c:v>
                </c:pt>
                <c:pt idx="8965">
                  <c:v>0.52387907000000011</c:v>
                </c:pt>
                <c:pt idx="8966">
                  <c:v>0.52393693999999991</c:v>
                </c:pt>
                <c:pt idx="8967">
                  <c:v>0.52399481000000014</c:v>
                </c:pt>
                <c:pt idx="8968">
                  <c:v>0.52405267999999994</c:v>
                </c:pt>
                <c:pt idx="8969">
                  <c:v>0.52411067</c:v>
                </c:pt>
                <c:pt idx="8970">
                  <c:v>0.52416865000000001</c:v>
                </c:pt>
                <c:pt idx="8971">
                  <c:v>0.52422651999999992</c:v>
                </c:pt>
                <c:pt idx="8972">
                  <c:v>0.52428438999999993</c:v>
                </c:pt>
                <c:pt idx="8973">
                  <c:v>0.52434179999999997</c:v>
                </c:pt>
                <c:pt idx="8974">
                  <c:v>0.52439966999999998</c:v>
                </c:pt>
                <c:pt idx="8975">
                  <c:v>0.52445753999999989</c:v>
                </c:pt>
                <c:pt idx="8976">
                  <c:v>0.52451541000000002</c:v>
                </c:pt>
                <c:pt idx="8977">
                  <c:v>0.52457327999999992</c:v>
                </c:pt>
                <c:pt idx="8978">
                  <c:v>0.52463137999999998</c:v>
                </c:pt>
                <c:pt idx="8979">
                  <c:v>0.52468925000000011</c:v>
                </c:pt>
                <c:pt idx="8980">
                  <c:v>0.52474712000000001</c:v>
                </c:pt>
                <c:pt idx="8981">
                  <c:v>0.52480499000000003</c:v>
                </c:pt>
                <c:pt idx="8982">
                  <c:v>0.52486286999999987</c:v>
                </c:pt>
                <c:pt idx="8983">
                  <c:v>0.52492074</c:v>
                </c:pt>
                <c:pt idx="8984">
                  <c:v>0.52497861000000012</c:v>
                </c:pt>
                <c:pt idx="8985">
                  <c:v>0.52503647999999992</c:v>
                </c:pt>
                <c:pt idx="8986">
                  <c:v>0.52509435000000004</c:v>
                </c:pt>
                <c:pt idx="8987">
                  <c:v>0.52515221999999984</c:v>
                </c:pt>
                <c:pt idx="8988">
                  <c:v>0.52521008999999985</c:v>
                </c:pt>
                <c:pt idx="8989">
                  <c:v>0.52526795999999987</c:v>
                </c:pt>
                <c:pt idx="8990">
                  <c:v>0.52532582999999999</c:v>
                </c:pt>
                <c:pt idx="8991">
                  <c:v>0.52538381000000001</c:v>
                </c:pt>
                <c:pt idx="8992">
                  <c:v>0.52544168000000002</c:v>
                </c:pt>
                <c:pt idx="8993">
                  <c:v>0.52549955000000004</c:v>
                </c:pt>
                <c:pt idx="8994">
                  <c:v>0.52555742999999988</c:v>
                </c:pt>
                <c:pt idx="8995">
                  <c:v>0.52561495000000003</c:v>
                </c:pt>
                <c:pt idx="8996">
                  <c:v>0.52567317000000002</c:v>
                </c:pt>
                <c:pt idx="8997">
                  <c:v>0.52573104000000004</c:v>
                </c:pt>
                <c:pt idx="8998">
                  <c:v>0.52578844000000002</c:v>
                </c:pt>
                <c:pt idx="8999">
                  <c:v>0.52584642999999998</c:v>
                </c:pt>
                <c:pt idx="9000">
                  <c:v>0.52590429999999999</c:v>
                </c:pt>
                <c:pt idx="9001">
                  <c:v>0.52596204999999985</c:v>
                </c:pt>
                <c:pt idx="9002">
                  <c:v>0.52602039</c:v>
                </c:pt>
                <c:pt idx="9003">
                  <c:v>0.52607826000000002</c:v>
                </c:pt>
                <c:pt idx="9004">
                  <c:v>0.52613567000000017</c:v>
                </c:pt>
                <c:pt idx="9005">
                  <c:v>0.52619388</c:v>
                </c:pt>
                <c:pt idx="9006">
                  <c:v>0.52625151999999997</c:v>
                </c:pt>
                <c:pt idx="9007">
                  <c:v>0.52630938999999988</c:v>
                </c:pt>
                <c:pt idx="9008">
                  <c:v>0.52636725999999989</c:v>
                </c:pt>
                <c:pt idx="9009">
                  <c:v>0.52642548</c:v>
                </c:pt>
                <c:pt idx="9010">
                  <c:v>0.52648323999999991</c:v>
                </c:pt>
                <c:pt idx="9011">
                  <c:v>0.52654122000000003</c:v>
                </c:pt>
                <c:pt idx="9012">
                  <c:v>0.52659897999999994</c:v>
                </c:pt>
                <c:pt idx="9013">
                  <c:v>0.52665662000000002</c:v>
                </c:pt>
                <c:pt idx="9014">
                  <c:v>0.52671495000000002</c:v>
                </c:pt>
                <c:pt idx="9015">
                  <c:v>0.52677235999999994</c:v>
                </c:pt>
                <c:pt idx="9016">
                  <c:v>0.52683011000000002</c:v>
                </c:pt>
                <c:pt idx="9017">
                  <c:v>0.52688797999999992</c:v>
                </c:pt>
                <c:pt idx="9018">
                  <c:v>0.52694596999999999</c:v>
                </c:pt>
                <c:pt idx="9019">
                  <c:v>0.52700417999999993</c:v>
                </c:pt>
                <c:pt idx="9020">
                  <c:v>0.52706204999999973</c:v>
                </c:pt>
                <c:pt idx="9021">
                  <c:v>0.52711993000000001</c:v>
                </c:pt>
                <c:pt idx="9022">
                  <c:v>0.52717780000000003</c:v>
                </c:pt>
                <c:pt idx="9023">
                  <c:v>0.52723567000000005</c:v>
                </c:pt>
                <c:pt idx="9024">
                  <c:v>0.52729353999999984</c:v>
                </c:pt>
                <c:pt idx="9025">
                  <c:v>0.52735140999999996</c:v>
                </c:pt>
                <c:pt idx="9026">
                  <c:v>0.52740927999999998</c:v>
                </c:pt>
                <c:pt idx="9027">
                  <c:v>0.5274667999999999</c:v>
                </c:pt>
                <c:pt idx="9028">
                  <c:v>0.52752467000000003</c:v>
                </c:pt>
                <c:pt idx="9029">
                  <c:v>0.52758276999999976</c:v>
                </c:pt>
                <c:pt idx="9030">
                  <c:v>0.52764064000000011</c:v>
                </c:pt>
                <c:pt idx="9031">
                  <c:v>0.52769851000000012</c:v>
                </c:pt>
                <c:pt idx="9032">
                  <c:v>0.52775637999999991</c:v>
                </c:pt>
                <c:pt idx="9033">
                  <c:v>0.52781436999999987</c:v>
                </c:pt>
                <c:pt idx="9034">
                  <c:v>0.52787211999999983</c:v>
                </c:pt>
                <c:pt idx="9035">
                  <c:v>0.52792952999999998</c:v>
                </c:pt>
                <c:pt idx="9036">
                  <c:v>0.52798751999999993</c:v>
                </c:pt>
                <c:pt idx="9037">
                  <c:v>0.52804538999999984</c:v>
                </c:pt>
                <c:pt idx="9038">
                  <c:v>0.52810325999999996</c:v>
                </c:pt>
                <c:pt idx="9039">
                  <c:v>0.52816112999999987</c:v>
                </c:pt>
                <c:pt idx="9040">
                  <c:v>0.52821899999999988</c:v>
                </c:pt>
                <c:pt idx="9041">
                  <c:v>0.52827687000000001</c:v>
                </c:pt>
                <c:pt idx="9042">
                  <c:v>0.52833496999999985</c:v>
                </c:pt>
                <c:pt idx="9043">
                  <c:v>0.52839283999999997</c:v>
                </c:pt>
                <c:pt idx="9044">
                  <c:v>0.52845083000000004</c:v>
                </c:pt>
                <c:pt idx="9045">
                  <c:v>0.52850869999999994</c:v>
                </c:pt>
                <c:pt idx="9046">
                  <c:v>0.52856656999999974</c:v>
                </c:pt>
                <c:pt idx="9047">
                  <c:v>0.52862444000000008</c:v>
                </c:pt>
                <c:pt idx="9048">
                  <c:v>0.52868243000000004</c:v>
                </c:pt>
                <c:pt idx="9049">
                  <c:v>0.52874030000000005</c:v>
                </c:pt>
                <c:pt idx="9050">
                  <c:v>0.52879816999999996</c:v>
                </c:pt>
                <c:pt idx="9051">
                  <c:v>0.52885557000000005</c:v>
                </c:pt>
                <c:pt idx="9052">
                  <c:v>0.52891343999999996</c:v>
                </c:pt>
                <c:pt idx="9053">
                  <c:v>0.52897130999999997</c:v>
                </c:pt>
                <c:pt idx="9054">
                  <c:v>0.52902917999999999</c:v>
                </c:pt>
                <c:pt idx="9055">
                  <c:v>0.52908739999999987</c:v>
                </c:pt>
                <c:pt idx="9056">
                  <c:v>0.52914492999999996</c:v>
                </c:pt>
                <c:pt idx="9057">
                  <c:v>0.52920279999999986</c:v>
                </c:pt>
                <c:pt idx="9058">
                  <c:v>0.52926066999999988</c:v>
                </c:pt>
                <c:pt idx="9059">
                  <c:v>0.52931876999999994</c:v>
                </c:pt>
                <c:pt idx="9060">
                  <c:v>0.52937663999999984</c:v>
                </c:pt>
                <c:pt idx="9061">
                  <c:v>0.52943450999999986</c:v>
                </c:pt>
                <c:pt idx="9062">
                  <c:v>0.52949261000000003</c:v>
                </c:pt>
                <c:pt idx="9063">
                  <c:v>0.52955047999999993</c:v>
                </c:pt>
                <c:pt idx="9064">
                  <c:v>0.52960788999999997</c:v>
                </c:pt>
                <c:pt idx="9065">
                  <c:v>0.52966575999999999</c:v>
                </c:pt>
                <c:pt idx="9066">
                  <c:v>0.52972374</c:v>
                </c:pt>
                <c:pt idx="9067">
                  <c:v>0.52978137999999997</c:v>
                </c:pt>
                <c:pt idx="9068">
                  <c:v>0.52983924999999998</c:v>
                </c:pt>
                <c:pt idx="9069">
                  <c:v>0.52989712</c:v>
                </c:pt>
                <c:pt idx="9070">
                  <c:v>0.52995499000000001</c:v>
                </c:pt>
                <c:pt idx="9071">
                  <c:v>0.53001286999999986</c:v>
                </c:pt>
                <c:pt idx="9072">
                  <c:v>0.53007084999999998</c:v>
                </c:pt>
                <c:pt idx="9073">
                  <c:v>0.53012872</c:v>
                </c:pt>
                <c:pt idx="9074">
                  <c:v>0.5301865899999999</c:v>
                </c:pt>
                <c:pt idx="9075">
                  <c:v>0.53024468999999996</c:v>
                </c:pt>
                <c:pt idx="9076">
                  <c:v>0.53036054999999993</c:v>
                </c:pt>
                <c:pt idx="9077">
                  <c:v>0.53041841999999984</c:v>
                </c:pt>
                <c:pt idx="9078">
                  <c:v>0.53047628999999985</c:v>
                </c:pt>
                <c:pt idx="9079">
                  <c:v>0.53053380999999988</c:v>
                </c:pt>
                <c:pt idx="9080">
                  <c:v>0.53059168000000001</c:v>
                </c:pt>
                <c:pt idx="9081">
                  <c:v>0.53064955000000014</c:v>
                </c:pt>
                <c:pt idx="9082">
                  <c:v>0.53070742999999998</c:v>
                </c:pt>
                <c:pt idx="9083">
                  <c:v>0.5307653</c:v>
                </c:pt>
                <c:pt idx="9084">
                  <c:v>0.53082317000000001</c:v>
                </c:pt>
                <c:pt idx="9085">
                  <c:v>0.53088104000000003</c:v>
                </c:pt>
                <c:pt idx="9086">
                  <c:v>0.53093891000000004</c:v>
                </c:pt>
                <c:pt idx="9087">
                  <c:v>0.53099677999999984</c:v>
                </c:pt>
                <c:pt idx="9088">
                  <c:v>0.53105464999999996</c:v>
                </c:pt>
                <c:pt idx="9089">
                  <c:v>0.53111262999999986</c:v>
                </c:pt>
                <c:pt idx="9090">
                  <c:v>0.53117049999999999</c:v>
                </c:pt>
                <c:pt idx="9091">
                  <c:v>0.53122849000000005</c:v>
                </c:pt>
                <c:pt idx="9092">
                  <c:v>0.53128635999999985</c:v>
                </c:pt>
                <c:pt idx="9093">
                  <c:v>0.53134435000000002</c:v>
                </c:pt>
                <c:pt idx="9094">
                  <c:v>0.53140221999999993</c:v>
                </c:pt>
                <c:pt idx="9095">
                  <c:v>0.53146008999999994</c:v>
                </c:pt>
                <c:pt idx="9096">
                  <c:v>0.53151795999999984</c:v>
                </c:pt>
                <c:pt idx="9097">
                  <c:v>0.53157536999999988</c:v>
                </c:pt>
                <c:pt idx="9098">
                  <c:v>0.53163335</c:v>
                </c:pt>
                <c:pt idx="9099">
                  <c:v>0.53169122000000013</c:v>
                </c:pt>
                <c:pt idx="9100">
                  <c:v>0.53174909000000015</c:v>
                </c:pt>
                <c:pt idx="9101">
                  <c:v>0.53180695999999994</c:v>
                </c:pt>
                <c:pt idx="9102">
                  <c:v>0.53186482999999996</c:v>
                </c:pt>
                <c:pt idx="9103">
                  <c:v>0.53192269999999997</c:v>
                </c:pt>
                <c:pt idx="9104">
                  <c:v>0.53198056999999987</c:v>
                </c:pt>
                <c:pt idx="9105">
                  <c:v>0.53203833</c:v>
                </c:pt>
                <c:pt idx="9106">
                  <c:v>0.53209620000000002</c:v>
                </c:pt>
                <c:pt idx="9107">
                  <c:v>0.53215407000000003</c:v>
                </c:pt>
                <c:pt idx="9108">
                  <c:v>0.53221193999999994</c:v>
                </c:pt>
                <c:pt idx="9109">
                  <c:v>0.53227004</c:v>
                </c:pt>
                <c:pt idx="9110">
                  <c:v>0.53232780000000002</c:v>
                </c:pt>
                <c:pt idx="9111">
                  <c:v>0.53238567000000003</c:v>
                </c:pt>
                <c:pt idx="9112">
                  <c:v>0.53244365000000005</c:v>
                </c:pt>
                <c:pt idx="9113">
                  <c:v>0.53250140999999984</c:v>
                </c:pt>
                <c:pt idx="9114">
                  <c:v>0.53255951000000001</c:v>
                </c:pt>
                <c:pt idx="9115">
                  <c:v>0.53261737999999992</c:v>
                </c:pt>
                <c:pt idx="9116">
                  <c:v>0.53267536999999998</c:v>
                </c:pt>
                <c:pt idx="9117">
                  <c:v>0.53273324</c:v>
                </c:pt>
                <c:pt idx="9118">
                  <c:v>0.53279111000000012</c:v>
                </c:pt>
                <c:pt idx="9119">
                  <c:v>0.53284898000000003</c:v>
                </c:pt>
                <c:pt idx="9120">
                  <c:v>0.53290627000000002</c:v>
                </c:pt>
                <c:pt idx="9121">
                  <c:v>0.53296413999999992</c:v>
                </c:pt>
                <c:pt idx="9122">
                  <c:v>0.53302211999999993</c:v>
                </c:pt>
                <c:pt idx="9123">
                  <c:v>0.53308011</c:v>
                </c:pt>
                <c:pt idx="9124">
                  <c:v>0.5331379799999999</c:v>
                </c:pt>
                <c:pt idx="9125">
                  <c:v>0.53319585000000014</c:v>
                </c:pt>
                <c:pt idx="9126">
                  <c:v>0.53325383999999998</c:v>
                </c:pt>
                <c:pt idx="9127">
                  <c:v>0.53331170999999988</c:v>
                </c:pt>
                <c:pt idx="9128">
                  <c:v>0.5333695799999999</c:v>
                </c:pt>
                <c:pt idx="9129">
                  <c:v>0.53342745000000003</c:v>
                </c:pt>
                <c:pt idx="9130">
                  <c:v>0.53348543000000004</c:v>
                </c:pt>
                <c:pt idx="9131">
                  <c:v>0.53354283999999996</c:v>
                </c:pt>
                <c:pt idx="9132">
                  <c:v>0.53360070999999998</c:v>
                </c:pt>
                <c:pt idx="9133">
                  <c:v>0.53365857999999999</c:v>
                </c:pt>
                <c:pt idx="9134">
                  <c:v>0.53371656999999972</c:v>
                </c:pt>
                <c:pt idx="9135">
                  <c:v>0.53377444000000007</c:v>
                </c:pt>
                <c:pt idx="9136">
                  <c:v>0.53383243000000002</c:v>
                </c:pt>
                <c:pt idx="9137">
                  <c:v>0.53389030000000004</c:v>
                </c:pt>
                <c:pt idx="9138">
                  <c:v>0.53394828000000005</c:v>
                </c:pt>
                <c:pt idx="9139">
                  <c:v>0.53400627000000001</c:v>
                </c:pt>
                <c:pt idx="9140">
                  <c:v>0.53406367999999993</c:v>
                </c:pt>
                <c:pt idx="9141">
                  <c:v>0.53412154999999983</c:v>
                </c:pt>
                <c:pt idx="9142">
                  <c:v>0.53417942000000007</c:v>
                </c:pt>
                <c:pt idx="9143">
                  <c:v>0.53423739999999986</c:v>
                </c:pt>
                <c:pt idx="9144">
                  <c:v>0.53429526999999999</c:v>
                </c:pt>
                <c:pt idx="9145">
                  <c:v>0.53435313999999989</c:v>
                </c:pt>
                <c:pt idx="9146">
                  <c:v>0.53441112999999985</c:v>
                </c:pt>
                <c:pt idx="9147">
                  <c:v>0.53446899999999986</c:v>
                </c:pt>
                <c:pt idx="9148">
                  <c:v>0.53452698999999992</c:v>
                </c:pt>
                <c:pt idx="9149">
                  <c:v>0.53458485999999994</c:v>
                </c:pt>
                <c:pt idx="9150">
                  <c:v>0.53464272999999984</c:v>
                </c:pt>
                <c:pt idx="9151">
                  <c:v>0.53470059999999997</c:v>
                </c:pt>
                <c:pt idx="9152">
                  <c:v>0.53475857999999998</c:v>
                </c:pt>
                <c:pt idx="9153">
                  <c:v>0.53481645</c:v>
                </c:pt>
                <c:pt idx="9154">
                  <c:v>0.53487386000000003</c:v>
                </c:pt>
                <c:pt idx="9155">
                  <c:v>0.53493195999999998</c:v>
                </c:pt>
                <c:pt idx="9156">
                  <c:v>0.53498983000000011</c:v>
                </c:pt>
                <c:pt idx="9157">
                  <c:v>0.53504770000000001</c:v>
                </c:pt>
                <c:pt idx="9158">
                  <c:v>0.53510557000000003</c:v>
                </c:pt>
                <c:pt idx="9159">
                  <c:v>0.53516343999999993</c:v>
                </c:pt>
                <c:pt idx="9160">
                  <c:v>0.53522143000000011</c:v>
                </c:pt>
                <c:pt idx="9161">
                  <c:v>0.53527930000000001</c:v>
                </c:pt>
                <c:pt idx="9162">
                  <c:v>0.53533681999999994</c:v>
                </c:pt>
                <c:pt idx="9163">
                  <c:v>0.53539468999999984</c:v>
                </c:pt>
                <c:pt idx="9164">
                  <c:v>0.53545255999999986</c:v>
                </c:pt>
                <c:pt idx="9165">
                  <c:v>0.53551042999999987</c:v>
                </c:pt>
                <c:pt idx="9166">
                  <c:v>0.53556829999999989</c:v>
                </c:pt>
                <c:pt idx="9167">
                  <c:v>0.53562617999999984</c:v>
                </c:pt>
                <c:pt idx="9168">
                  <c:v>0.53568415999999996</c:v>
                </c:pt>
                <c:pt idx="9169">
                  <c:v>0.53574202999999998</c:v>
                </c:pt>
                <c:pt idx="9170">
                  <c:v>0.53579990000000011</c:v>
                </c:pt>
                <c:pt idx="9171">
                  <c:v>0.53585777000000001</c:v>
                </c:pt>
                <c:pt idx="9172">
                  <c:v>0.53591575999999996</c:v>
                </c:pt>
                <c:pt idx="9173">
                  <c:v>0.53597362999999998</c:v>
                </c:pt>
                <c:pt idx="9174">
                  <c:v>0.53603173000000004</c:v>
                </c:pt>
                <c:pt idx="9175">
                  <c:v>0.53608913999999996</c:v>
                </c:pt>
                <c:pt idx="9176">
                  <c:v>0.53614735999999996</c:v>
                </c:pt>
                <c:pt idx="9177">
                  <c:v>0.53620487999999999</c:v>
                </c:pt>
                <c:pt idx="9178">
                  <c:v>0.53626262999999985</c:v>
                </c:pt>
                <c:pt idx="9179">
                  <c:v>0.53632073999999996</c:v>
                </c:pt>
                <c:pt idx="9180">
                  <c:v>0.53637871999999998</c:v>
                </c:pt>
                <c:pt idx="9181">
                  <c:v>0.53643658999999977</c:v>
                </c:pt>
                <c:pt idx="9182">
                  <c:v>0.53649446000000001</c:v>
                </c:pt>
                <c:pt idx="9183">
                  <c:v>0.53655232999999991</c:v>
                </c:pt>
                <c:pt idx="9184">
                  <c:v>0.53661020000000004</c:v>
                </c:pt>
                <c:pt idx="9185">
                  <c:v>0.53666818999999988</c:v>
                </c:pt>
                <c:pt idx="9186">
                  <c:v>0.53672571000000013</c:v>
                </c:pt>
                <c:pt idx="9187">
                  <c:v>0.53678357999999993</c:v>
                </c:pt>
                <c:pt idx="9188">
                  <c:v>0.5368416800000001</c:v>
                </c:pt>
                <c:pt idx="9189">
                  <c:v>0.53689967000000016</c:v>
                </c:pt>
                <c:pt idx="9190">
                  <c:v>0.53695753999999996</c:v>
                </c:pt>
                <c:pt idx="9191">
                  <c:v>0.53701540999999997</c:v>
                </c:pt>
                <c:pt idx="9192">
                  <c:v>0.53707327999999999</c:v>
                </c:pt>
                <c:pt idx="9193">
                  <c:v>0.53713115</c:v>
                </c:pt>
                <c:pt idx="9194">
                  <c:v>0.53718902000000002</c:v>
                </c:pt>
                <c:pt idx="9195">
                  <c:v>0.53724689000000003</c:v>
                </c:pt>
                <c:pt idx="9196">
                  <c:v>0.53730487999999998</c:v>
                </c:pt>
                <c:pt idx="9197">
                  <c:v>0.53736274999999989</c:v>
                </c:pt>
                <c:pt idx="9198">
                  <c:v>0.53742003999999999</c:v>
                </c:pt>
                <c:pt idx="9199">
                  <c:v>0.53747803000000005</c:v>
                </c:pt>
                <c:pt idx="9200">
                  <c:v>0.53753589999999996</c:v>
                </c:pt>
                <c:pt idx="9201">
                  <c:v>0.53759376999999986</c:v>
                </c:pt>
                <c:pt idx="9202">
                  <c:v>0.53765198999999997</c:v>
                </c:pt>
                <c:pt idx="9203">
                  <c:v>0.53770986000000009</c:v>
                </c:pt>
                <c:pt idx="9204">
                  <c:v>0.53776773</c:v>
                </c:pt>
                <c:pt idx="9205">
                  <c:v>0.53782560000000013</c:v>
                </c:pt>
                <c:pt idx="9206">
                  <c:v>0.53788347000000003</c:v>
                </c:pt>
                <c:pt idx="9207">
                  <c:v>0.53794134000000005</c:v>
                </c:pt>
                <c:pt idx="9208">
                  <c:v>0.53799920999999995</c:v>
                </c:pt>
                <c:pt idx="9209">
                  <c:v>0.53805695999999992</c:v>
                </c:pt>
                <c:pt idx="9210">
                  <c:v>0.53811483000000004</c:v>
                </c:pt>
                <c:pt idx="9211">
                  <c:v>0.53817269999999984</c:v>
                </c:pt>
                <c:pt idx="9212">
                  <c:v>0.53823056999999985</c:v>
                </c:pt>
                <c:pt idx="9213">
                  <c:v>0.53828855999999992</c:v>
                </c:pt>
                <c:pt idx="9214">
                  <c:v>0.53834643000000004</c:v>
                </c:pt>
                <c:pt idx="9215">
                  <c:v>0.53840429999999984</c:v>
                </c:pt>
                <c:pt idx="9216">
                  <c:v>0.53846216999999974</c:v>
                </c:pt>
                <c:pt idx="9217">
                  <c:v>0.53851969</c:v>
                </c:pt>
                <c:pt idx="9218">
                  <c:v>0.5385775599999999</c:v>
                </c:pt>
                <c:pt idx="9219">
                  <c:v>0.53863554999999996</c:v>
                </c:pt>
                <c:pt idx="9220">
                  <c:v>0.53869342000000009</c:v>
                </c:pt>
                <c:pt idx="9221">
                  <c:v>0.53875128999999999</c:v>
                </c:pt>
                <c:pt idx="9222">
                  <c:v>0.53880916000000001</c:v>
                </c:pt>
                <c:pt idx="9223">
                  <c:v>0.53886703000000002</c:v>
                </c:pt>
                <c:pt idx="9224">
                  <c:v>0.53892490000000004</c:v>
                </c:pt>
                <c:pt idx="9225">
                  <c:v>0.53898277000000006</c:v>
                </c:pt>
                <c:pt idx="9226">
                  <c:v>0.53904087000000012</c:v>
                </c:pt>
                <c:pt idx="9227">
                  <c:v>0.53909828000000004</c:v>
                </c:pt>
                <c:pt idx="9228">
                  <c:v>0.53915614999999972</c:v>
                </c:pt>
                <c:pt idx="9229">
                  <c:v>0.53921448999999988</c:v>
                </c:pt>
                <c:pt idx="9230">
                  <c:v>0.53927177999999998</c:v>
                </c:pt>
                <c:pt idx="9231">
                  <c:v>0.53932975999999999</c:v>
                </c:pt>
                <c:pt idx="9232">
                  <c:v>0.53938809999999993</c:v>
                </c:pt>
                <c:pt idx="9233">
                  <c:v>0.53944550000000002</c:v>
                </c:pt>
                <c:pt idx="9234">
                  <c:v>0.53950336999999993</c:v>
                </c:pt>
                <c:pt idx="9235">
                  <c:v>0.53956135999999988</c:v>
                </c:pt>
                <c:pt idx="9236">
                  <c:v>0.53961923000000012</c:v>
                </c:pt>
                <c:pt idx="9237">
                  <c:v>0.53967710000000002</c:v>
                </c:pt>
                <c:pt idx="9238">
                  <c:v>0.53973497000000004</c:v>
                </c:pt>
                <c:pt idx="9239">
                  <c:v>0.53979295999999999</c:v>
                </c:pt>
                <c:pt idx="9240">
                  <c:v>0.53985083000000011</c:v>
                </c:pt>
                <c:pt idx="9241">
                  <c:v>0.53990870000000002</c:v>
                </c:pt>
                <c:pt idx="9242">
                  <c:v>0.53996656999999992</c:v>
                </c:pt>
                <c:pt idx="9243">
                  <c:v>0.54002455000000005</c:v>
                </c:pt>
                <c:pt idx="9244">
                  <c:v>0.54008243</c:v>
                </c:pt>
                <c:pt idx="9245">
                  <c:v>0.54014030000000002</c:v>
                </c:pt>
                <c:pt idx="9246">
                  <c:v>0.54019817000000003</c:v>
                </c:pt>
                <c:pt idx="9247">
                  <c:v>0.54025603999999994</c:v>
                </c:pt>
                <c:pt idx="9248">
                  <c:v>0.54031390999999973</c:v>
                </c:pt>
                <c:pt idx="9249">
                  <c:v>0.54037177999999997</c:v>
                </c:pt>
                <c:pt idx="9250">
                  <c:v>0.5404293</c:v>
                </c:pt>
                <c:pt idx="9251">
                  <c:v>0.54048716999999991</c:v>
                </c:pt>
                <c:pt idx="9252">
                  <c:v>0.54054515999999997</c:v>
                </c:pt>
                <c:pt idx="9253">
                  <c:v>0.54060302999999998</c:v>
                </c:pt>
                <c:pt idx="9254">
                  <c:v>0.5406609</c:v>
                </c:pt>
                <c:pt idx="9255">
                  <c:v>0.54071877000000002</c:v>
                </c:pt>
                <c:pt idx="9256">
                  <c:v>0.54077664000000003</c:v>
                </c:pt>
                <c:pt idx="9257">
                  <c:v>0.54083473999999998</c:v>
                </c:pt>
                <c:pt idx="9258">
                  <c:v>0.54089273000000004</c:v>
                </c:pt>
                <c:pt idx="9259">
                  <c:v>0.54095059999999984</c:v>
                </c:pt>
                <c:pt idx="9260">
                  <c:v>0.54100789000000005</c:v>
                </c:pt>
                <c:pt idx="9261">
                  <c:v>0.54106575999999984</c:v>
                </c:pt>
                <c:pt idx="9262">
                  <c:v>0.54112373999999996</c:v>
                </c:pt>
                <c:pt idx="9263">
                  <c:v>0.54118162000000003</c:v>
                </c:pt>
                <c:pt idx="9264">
                  <c:v>0.54123949000000005</c:v>
                </c:pt>
                <c:pt idx="9265">
                  <c:v>0.54129746999999984</c:v>
                </c:pt>
                <c:pt idx="9266">
                  <c:v>0.54135557000000001</c:v>
                </c:pt>
                <c:pt idx="9267">
                  <c:v>0.54141332999999991</c:v>
                </c:pt>
                <c:pt idx="9268">
                  <c:v>0.54147084999999984</c:v>
                </c:pt>
                <c:pt idx="9269">
                  <c:v>0.54152884000000001</c:v>
                </c:pt>
                <c:pt idx="9270">
                  <c:v>0.54158670999999992</c:v>
                </c:pt>
                <c:pt idx="9271">
                  <c:v>0.54164481000000009</c:v>
                </c:pt>
                <c:pt idx="9272">
                  <c:v>0.54170244999999984</c:v>
                </c:pt>
                <c:pt idx="9273">
                  <c:v>0.54176020000000003</c:v>
                </c:pt>
                <c:pt idx="9274">
                  <c:v>0.54181842000000002</c:v>
                </c:pt>
                <c:pt idx="9275">
                  <c:v>0.54187640999999998</c:v>
                </c:pt>
                <c:pt idx="9276">
                  <c:v>0.54193415999999994</c:v>
                </c:pt>
                <c:pt idx="9277">
                  <c:v>0.54199168000000009</c:v>
                </c:pt>
                <c:pt idx="9278">
                  <c:v>0.54204967000000015</c:v>
                </c:pt>
                <c:pt idx="9279">
                  <c:v>0.54210753999999994</c:v>
                </c:pt>
                <c:pt idx="9280">
                  <c:v>0.54216540999999996</c:v>
                </c:pt>
                <c:pt idx="9281">
                  <c:v>0.54222351000000002</c:v>
                </c:pt>
                <c:pt idx="9282">
                  <c:v>0.54228137999999992</c:v>
                </c:pt>
                <c:pt idx="9283">
                  <c:v>0.54233936999999988</c:v>
                </c:pt>
                <c:pt idx="9284">
                  <c:v>0.54239724</c:v>
                </c:pt>
                <c:pt idx="9285">
                  <c:v>0.54245511000000002</c:v>
                </c:pt>
                <c:pt idx="9286">
                  <c:v>0.54251297999999981</c:v>
                </c:pt>
                <c:pt idx="9287">
                  <c:v>0.54257085000000005</c:v>
                </c:pt>
                <c:pt idx="9288">
                  <c:v>0.54262871999999995</c:v>
                </c:pt>
                <c:pt idx="9289">
                  <c:v>0.54268601000000005</c:v>
                </c:pt>
                <c:pt idx="9290">
                  <c:v>0.54274412000000005</c:v>
                </c:pt>
                <c:pt idx="9291">
                  <c:v>0.54280198999999996</c:v>
                </c:pt>
                <c:pt idx="9292">
                  <c:v>0.54285986000000008</c:v>
                </c:pt>
                <c:pt idx="9293">
                  <c:v>0.54291772999999988</c:v>
                </c:pt>
                <c:pt idx="9294">
                  <c:v>0.54297560000000011</c:v>
                </c:pt>
                <c:pt idx="9295">
                  <c:v>0.54303369999999984</c:v>
                </c:pt>
                <c:pt idx="9296">
                  <c:v>0.54309156999999997</c:v>
                </c:pt>
                <c:pt idx="9297">
                  <c:v>0.54314954999999998</c:v>
                </c:pt>
                <c:pt idx="9298">
                  <c:v>0.54320707999999984</c:v>
                </c:pt>
                <c:pt idx="9299">
                  <c:v>0.54326494999999986</c:v>
                </c:pt>
                <c:pt idx="9300">
                  <c:v>0.54332281999999998</c:v>
                </c:pt>
                <c:pt idx="9301">
                  <c:v>0.54338069</c:v>
                </c:pt>
                <c:pt idx="9302">
                  <c:v>0.5434385599999999</c:v>
                </c:pt>
                <c:pt idx="9303">
                  <c:v>0.54349654999999986</c:v>
                </c:pt>
                <c:pt idx="9304">
                  <c:v>0.54355417999999989</c:v>
                </c:pt>
                <c:pt idx="9305">
                  <c:v>0.54361216999999973</c:v>
                </c:pt>
                <c:pt idx="9306">
                  <c:v>0.54367004000000008</c:v>
                </c:pt>
                <c:pt idx="9307">
                  <c:v>0.54372790999999998</c:v>
                </c:pt>
                <c:pt idx="9308">
                  <c:v>0.54378578</c:v>
                </c:pt>
                <c:pt idx="9309">
                  <c:v>0.54384365000000012</c:v>
                </c:pt>
                <c:pt idx="9310">
                  <c:v>0.54390152000000003</c:v>
                </c:pt>
                <c:pt idx="9311">
                  <c:v>0.54395950999999998</c:v>
                </c:pt>
                <c:pt idx="9312">
                  <c:v>0.54401737999999988</c:v>
                </c:pt>
                <c:pt idx="9313">
                  <c:v>0.54407536999999984</c:v>
                </c:pt>
                <c:pt idx="9314">
                  <c:v>0.54413323999999996</c:v>
                </c:pt>
                <c:pt idx="9315">
                  <c:v>0.54419122000000009</c:v>
                </c:pt>
                <c:pt idx="9316">
                  <c:v>0.54424908999999999</c:v>
                </c:pt>
                <c:pt idx="9317">
                  <c:v>0.5443069599999999</c:v>
                </c:pt>
                <c:pt idx="9318">
                  <c:v>0.54436483000000002</c:v>
                </c:pt>
                <c:pt idx="9319">
                  <c:v>0.54442223999999984</c:v>
                </c:pt>
                <c:pt idx="9320">
                  <c:v>0.54448010999999985</c:v>
                </c:pt>
                <c:pt idx="9321">
                  <c:v>0.54453797999999987</c:v>
                </c:pt>
                <c:pt idx="9322">
                  <c:v>0.54459584999999999</c:v>
                </c:pt>
                <c:pt idx="9323">
                  <c:v>0.54465372000000001</c:v>
                </c:pt>
                <c:pt idx="9324">
                  <c:v>0.54471159000000002</c:v>
                </c:pt>
                <c:pt idx="9325">
                  <c:v>0.54476946000000004</c:v>
                </c:pt>
                <c:pt idx="9326">
                  <c:v>0.54482733000000005</c:v>
                </c:pt>
                <c:pt idx="9327">
                  <c:v>0.54488519999999996</c:v>
                </c:pt>
                <c:pt idx="9328">
                  <c:v>0.54494319000000002</c:v>
                </c:pt>
                <c:pt idx="9329">
                  <c:v>0.54500106000000004</c:v>
                </c:pt>
                <c:pt idx="9330">
                  <c:v>0.54505893000000005</c:v>
                </c:pt>
                <c:pt idx="9331">
                  <c:v>0.54511691999999989</c:v>
                </c:pt>
                <c:pt idx="9332">
                  <c:v>0.54517479000000002</c:v>
                </c:pt>
                <c:pt idx="9333">
                  <c:v>0.54523276999999992</c:v>
                </c:pt>
                <c:pt idx="9334">
                  <c:v>0.54529064000000005</c:v>
                </c:pt>
                <c:pt idx="9335">
                  <c:v>0.54534863000000011</c:v>
                </c:pt>
                <c:pt idx="9336">
                  <c:v>0.54540591999999999</c:v>
                </c:pt>
                <c:pt idx="9337">
                  <c:v>0.54546378999999989</c:v>
                </c:pt>
                <c:pt idx="9338">
                  <c:v>0.54552166000000002</c:v>
                </c:pt>
                <c:pt idx="9339">
                  <c:v>0.54557953000000003</c:v>
                </c:pt>
                <c:pt idx="9340">
                  <c:v>0.54563740000000005</c:v>
                </c:pt>
                <c:pt idx="9341">
                  <c:v>0.54569526999999995</c:v>
                </c:pt>
                <c:pt idx="9342">
                  <c:v>0.54575313999999997</c:v>
                </c:pt>
                <c:pt idx="9343">
                  <c:v>0.54581100999999999</c:v>
                </c:pt>
                <c:pt idx="9344">
                  <c:v>0.54586900000000005</c:v>
                </c:pt>
                <c:pt idx="9345">
                  <c:v>0.54592686999999984</c:v>
                </c:pt>
                <c:pt idx="9346">
                  <c:v>0.54598486000000002</c:v>
                </c:pt>
                <c:pt idx="9347">
                  <c:v>0.54604273000000003</c:v>
                </c:pt>
                <c:pt idx="9348">
                  <c:v>0.54610071000000004</c:v>
                </c:pt>
                <c:pt idx="9349">
                  <c:v>0.54615857999999984</c:v>
                </c:pt>
                <c:pt idx="9350">
                  <c:v>0.54621644999999985</c:v>
                </c:pt>
                <c:pt idx="9351">
                  <c:v>0.54627420999999998</c:v>
                </c:pt>
                <c:pt idx="9352">
                  <c:v>0.54633207999999989</c:v>
                </c:pt>
                <c:pt idx="9353">
                  <c:v>0.54638995000000001</c:v>
                </c:pt>
                <c:pt idx="9354">
                  <c:v>0.54644758999999987</c:v>
                </c:pt>
                <c:pt idx="9355">
                  <c:v>0.54650557</c:v>
                </c:pt>
                <c:pt idx="9356">
                  <c:v>0.54656378999999977</c:v>
                </c:pt>
                <c:pt idx="9357">
                  <c:v>0.54662120000000014</c:v>
                </c:pt>
                <c:pt idx="9358">
                  <c:v>0.54667930000000009</c:v>
                </c:pt>
                <c:pt idx="9359">
                  <c:v>0.54673716999999988</c:v>
                </c:pt>
                <c:pt idx="9360">
                  <c:v>0.54679504000000012</c:v>
                </c:pt>
                <c:pt idx="9361">
                  <c:v>0.54685291000000003</c:v>
                </c:pt>
                <c:pt idx="9362">
                  <c:v>0.54691089999999998</c:v>
                </c:pt>
                <c:pt idx="9363">
                  <c:v>0.54696829999999996</c:v>
                </c:pt>
                <c:pt idx="9364">
                  <c:v>0.54702617999999992</c:v>
                </c:pt>
                <c:pt idx="9365">
                  <c:v>0.54708405000000004</c:v>
                </c:pt>
                <c:pt idx="9366">
                  <c:v>0.54714225999999999</c:v>
                </c:pt>
                <c:pt idx="9367">
                  <c:v>0.54720013000000001</c:v>
                </c:pt>
                <c:pt idx="9368">
                  <c:v>0.54725800000000002</c:v>
                </c:pt>
                <c:pt idx="9369">
                  <c:v>0.54731610999999991</c:v>
                </c:pt>
                <c:pt idx="9370">
                  <c:v>0.54737397999999993</c:v>
                </c:pt>
                <c:pt idx="9371">
                  <c:v>0.54743185000000005</c:v>
                </c:pt>
                <c:pt idx="9372">
                  <c:v>0.54748971999999996</c:v>
                </c:pt>
                <c:pt idx="9373">
                  <c:v>0.54754758999999986</c:v>
                </c:pt>
                <c:pt idx="9374">
                  <c:v>0.54760488000000007</c:v>
                </c:pt>
                <c:pt idx="9375">
                  <c:v>0.54766297999999991</c:v>
                </c:pt>
                <c:pt idx="9376">
                  <c:v>0.54772096999999997</c:v>
                </c:pt>
                <c:pt idx="9377">
                  <c:v>0.5477788400000001</c:v>
                </c:pt>
                <c:pt idx="9378">
                  <c:v>0.54783671</c:v>
                </c:pt>
                <c:pt idx="9379">
                  <c:v>0.54789458000000002</c:v>
                </c:pt>
                <c:pt idx="9380">
                  <c:v>0.54795245000000004</c:v>
                </c:pt>
                <c:pt idx="9381">
                  <c:v>0.54801031999999994</c:v>
                </c:pt>
                <c:pt idx="9382">
                  <c:v>0.54806818999999984</c:v>
                </c:pt>
                <c:pt idx="9383">
                  <c:v>0.54812583000000015</c:v>
                </c:pt>
                <c:pt idx="9384">
                  <c:v>0.54818369999999994</c:v>
                </c:pt>
                <c:pt idx="9385">
                  <c:v>0.54824156999999996</c:v>
                </c:pt>
                <c:pt idx="9386">
                  <c:v>0.54829944000000008</c:v>
                </c:pt>
                <c:pt idx="9387">
                  <c:v>0.54835730999999988</c:v>
                </c:pt>
                <c:pt idx="9388">
                  <c:v>0.54841529999999994</c:v>
                </c:pt>
                <c:pt idx="9389">
                  <c:v>0.54847305000000002</c:v>
                </c:pt>
                <c:pt idx="9390">
                  <c:v>0.54853103999999997</c:v>
                </c:pt>
                <c:pt idx="9391">
                  <c:v>0.54858890999999987</c:v>
                </c:pt>
                <c:pt idx="9392">
                  <c:v>0.54864678</c:v>
                </c:pt>
                <c:pt idx="9393">
                  <c:v>0.54870465000000013</c:v>
                </c:pt>
                <c:pt idx="9394">
                  <c:v>0.54876263000000003</c:v>
                </c:pt>
                <c:pt idx="9395">
                  <c:v>0.54882062000000009</c:v>
                </c:pt>
                <c:pt idx="9396">
                  <c:v>0.54887849000000011</c:v>
                </c:pt>
                <c:pt idx="9397">
                  <c:v>0.5489363599999999</c:v>
                </c:pt>
                <c:pt idx="9398">
                  <c:v>0.54899377000000005</c:v>
                </c:pt>
                <c:pt idx="9399">
                  <c:v>0.54905163999999995</c:v>
                </c:pt>
                <c:pt idx="9400">
                  <c:v>0.54910962000000008</c:v>
                </c:pt>
                <c:pt idx="9401">
                  <c:v>0.54916761000000003</c:v>
                </c:pt>
                <c:pt idx="9402">
                  <c:v>0.54922548000000004</c:v>
                </c:pt>
                <c:pt idx="9403">
                  <c:v>0.54928334999999973</c:v>
                </c:pt>
                <c:pt idx="9404">
                  <c:v>0.54934122000000007</c:v>
                </c:pt>
                <c:pt idx="9405">
                  <c:v>0.54939908999999998</c:v>
                </c:pt>
                <c:pt idx="9406">
                  <c:v>0.54945695999999988</c:v>
                </c:pt>
                <c:pt idx="9407">
                  <c:v>0.54951483000000001</c:v>
                </c:pt>
                <c:pt idx="9408">
                  <c:v>0.54957292999999985</c:v>
                </c:pt>
                <c:pt idx="9409">
                  <c:v>0.54963023000000011</c:v>
                </c:pt>
                <c:pt idx="9410">
                  <c:v>0.54968821000000012</c:v>
                </c:pt>
                <c:pt idx="9411">
                  <c:v>0.54974608000000003</c:v>
                </c:pt>
                <c:pt idx="9412">
                  <c:v>0.54980395000000004</c:v>
                </c:pt>
                <c:pt idx="9413">
                  <c:v>0.54986181999999995</c:v>
                </c:pt>
                <c:pt idx="9414">
                  <c:v>0.54991968999999996</c:v>
                </c:pt>
                <c:pt idx="9415">
                  <c:v>0.54997779999999996</c:v>
                </c:pt>
                <c:pt idx="9416">
                  <c:v>0.55003590000000002</c:v>
                </c:pt>
                <c:pt idx="9417">
                  <c:v>0.55009330000000001</c:v>
                </c:pt>
                <c:pt idx="9418">
                  <c:v>0.55015117999999996</c:v>
                </c:pt>
                <c:pt idx="9419">
                  <c:v>0.55020915999999997</c:v>
                </c:pt>
                <c:pt idx="9420">
                  <c:v>0.55026702999999988</c:v>
                </c:pt>
                <c:pt idx="9421">
                  <c:v>0.55032490000000001</c:v>
                </c:pt>
                <c:pt idx="9422">
                  <c:v>0.55038276999999991</c:v>
                </c:pt>
                <c:pt idx="9423">
                  <c:v>0.55044086999999997</c:v>
                </c:pt>
                <c:pt idx="9424">
                  <c:v>0.55049862999999999</c:v>
                </c:pt>
                <c:pt idx="9425">
                  <c:v>0.55055661999999994</c:v>
                </c:pt>
                <c:pt idx="9426">
                  <c:v>0.55061448999999996</c:v>
                </c:pt>
                <c:pt idx="9427">
                  <c:v>0.55067235999999997</c:v>
                </c:pt>
                <c:pt idx="9428">
                  <c:v>0.55073033999999998</c:v>
                </c:pt>
                <c:pt idx="9429">
                  <c:v>0.55078821000000011</c:v>
                </c:pt>
                <c:pt idx="9430">
                  <c:v>0.55084562000000015</c:v>
                </c:pt>
                <c:pt idx="9431">
                  <c:v>0.55090337</c:v>
                </c:pt>
                <c:pt idx="9432">
                  <c:v>0.55096148</c:v>
                </c:pt>
                <c:pt idx="9433">
                  <c:v>0.55101935000000002</c:v>
                </c:pt>
                <c:pt idx="9434">
                  <c:v>0.55107744999999997</c:v>
                </c:pt>
                <c:pt idx="9435">
                  <c:v>0.55113531999999998</c:v>
                </c:pt>
                <c:pt idx="9436">
                  <c:v>0.55119319</c:v>
                </c:pt>
                <c:pt idx="9437">
                  <c:v>0.55125106000000001</c:v>
                </c:pt>
                <c:pt idx="9438">
                  <c:v>0.55130893000000003</c:v>
                </c:pt>
                <c:pt idx="9439">
                  <c:v>0.55136679999999993</c:v>
                </c:pt>
                <c:pt idx="9440">
                  <c:v>0.55142444000000002</c:v>
                </c:pt>
                <c:pt idx="9441">
                  <c:v>0.55148218999999976</c:v>
                </c:pt>
                <c:pt idx="9442">
                  <c:v>0.55154006</c:v>
                </c:pt>
                <c:pt idx="9443">
                  <c:v>0.55159804999999984</c:v>
                </c:pt>
                <c:pt idx="9444">
                  <c:v>0.55165592000000008</c:v>
                </c:pt>
                <c:pt idx="9445">
                  <c:v>0.55171378999999987</c:v>
                </c:pt>
                <c:pt idx="9446">
                  <c:v>0.55177166000000011</c:v>
                </c:pt>
                <c:pt idx="9447">
                  <c:v>0.55182953000000012</c:v>
                </c:pt>
                <c:pt idx="9448">
                  <c:v>0.55188751999999996</c:v>
                </c:pt>
                <c:pt idx="9449">
                  <c:v>0.55194538999999998</c:v>
                </c:pt>
                <c:pt idx="9450">
                  <c:v>0.55200326</c:v>
                </c:pt>
                <c:pt idx="9451">
                  <c:v>0.55206113000000001</c:v>
                </c:pt>
                <c:pt idx="9452">
                  <c:v>0.55211900000000003</c:v>
                </c:pt>
                <c:pt idx="9453">
                  <c:v>0.55217698999999987</c:v>
                </c:pt>
                <c:pt idx="9454">
                  <c:v>0.55223485999999999</c:v>
                </c:pt>
                <c:pt idx="9455">
                  <c:v>0.55229273000000001</c:v>
                </c:pt>
                <c:pt idx="9456">
                  <c:v>0.55235060000000002</c:v>
                </c:pt>
                <c:pt idx="9457">
                  <c:v>0.55240811999999984</c:v>
                </c:pt>
                <c:pt idx="9458">
                  <c:v>0.55246598999999985</c:v>
                </c:pt>
                <c:pt idx="9459">
                  <c:v>0.55252385999999998</c:v>
                </c:pt>
                <c:pt idx="9460">
                  <c:v>0.55258185000000004</c:v>
                </c:pt>
                <c:pt idx="9461">
                  <c:v>0.55263971999999995</c:v>
                </c:pt>
                <c:pt idx="9462">
                  <c:v>0.55269758999999996</c:v>
                </c:pt>
                <c:pt idx="9463">
                  <c:v>0.55275546000000009</c:v>
                </c:pt>
                <c:pt idx="9464">
                  <c:v>0.55281355999999993</c:v>
                </c:pt>
                <c:pt idx="9465">
                  <c:v>0.55287143000000016</c:v>
                </c:pt>
                <c:pt idx="9466">
                  <c:v>0.55292884000000009</c:v>
                </c:pt>
                <c:pt idx="9467">
                  <c:v>0.55298670999999988</c:v>
                </c:pt>
                <c:pt idx="9468">
                  <c:v>0.55304458000000001</c:v>
                </c:pt>
                <c:pt idx="9469">
                  <c:v>0.55310245000000002</c:v>
                </c:pt>
                <c:pt idx="9470">
                  <c:v>0.55316031999999993</c:v>
                </c:pt>
                <c:pt idx="9471">
                  <c:v>0.55321829999999994</c:v>
                </c:pt>
                <c:pt idx="9472">
                  <c:v>0.55327641000000005</c:v>
                </c:pt>
                <c:pt idx="9473">
                  <c:v>0.55333415999999991</c:v>
                </c:pt>
                <c:pt idx="9474">
                  <c:v>0.55339214999999986</c:v>
                </c:pt>
                <c:pt idx="9475">
                  <c:v>0.55345001999999999</c:v>
                </c:pt>
                <c:pt idx="9476">
                  <c:v>0.55350789</c:v>
                </c:pt>
                <c:pt idx="9477">
                  <c:v>0.55356575999999991</c:v>
                </c:pt>
                <c:pt idx="9478">
                  <c:v>0.55362374000000003</c:v>
                </c:pt>
                <c:pt idx="9479">
                  <c:v>0.5536816200000001</c:v>
                </c:pt>
                <c:pt idx="9480">
                  <c:v>0.55373914000000002</c:v>
                </c:pt>
                <c:pt idx="9481">
                  <c:v>0.55379712000000003</c:v>
                </c:pt>
                <c:pt idx="9482">
                  <c:v>0.55385510999999998</c:v>
                </c:pt>
                <c:pt idx="9483">
                  <c:v>0.55391297999999989</c:v>
                </c:pt>
                <c:pt idx="9484">
                  <c:v>0.55397085000000013</c:v>
                </c:pt>
                <c:pt idx="9485">
                  <c:v>0.55402872000000003</c:v>
                </c:pt>
                <c:pt idx="9486">
                  <c:v>0.55408635999999989</c:v>
                </c:pt>
                <c:pt idx="9487">
                  <c:v>0.55414423000000013</c:v>
                </c:pt>
                <c:pt idx="9488">
                  <c:v>0.55420245000000001</c:v>
                </c:pt>
                <c:pt idx="9489">
                  <c:v>0.55425974</c:v>
                </c:pt>
                <c:pt idx="9490">
                  <c:v>0.55431761000000002</c:v>
                </c:pt>
                <c:pt idx="9491">
                  <c:v>0.55437548000000003</c:v>
                </c:pt>
                <c:pt idx="9492">
                  <c:v>0.55443334999999994</c:v>
                </c:pt>
                <c:pt idx="9493">
                  <c:v>0.55449134</c:v>
                </c:pt>
                <c:pt idx="9494">
                  <c:v>0.55454921000000013</c:v>
                </c:pt>
                <c:pt idx="9495">
                  <c:v>0.55460730999999996</c:v>
                </c:pt>
                <c:pt idx="9496">
                  <c:v>0.55466530000000003</c:v>
                </c:pt>
                <c:pt idx="9497">
                  <c:v>0.55472270000000001</c:v>
                </c:pt>
                <c:pt idx="9498">
                  <c:v>0.55478057000000003</c:v>
                </c:pt>
                <c:pt idx="9499">
                  <c:v>0.55483855999999998</c:v>
                </c:pt>
                <c:pt idx="9500">
                  <c:v>0.55489643000000011</c:v>
                </c:pt>
                <c:pt idx="9501">
                  <c:v>0.55495430000000001</c:v>
                </c:pt>
                <c:pt idx="9502">
                  <c:v>0.55501216999999992</c:v>
                </c:pt>
                <c:pt idx="9503">
                  <c:v>0.55507004000000004</c:v>
                </c:pt>
                <c:pt idx="9504">
                  <c:v>0.55512802999999999</c:v>
                </c:pt>
                <c:pt idx="9505">
                  <c:v>0.55518590000000001</c:v>
                </c:pt>
                <c:pt idx="9506">
                  <c:v>0.55524364999999998</c:v>
                </c:pt>
                <c:pt idx="9507">
                  <c:v>0.55530164000000004</c:v>
                </c:pt>
                <c:pt idx="9508">
                  <c:v>0.55535950999999983</c:v>
                </c:pt>
                <c:pt idx="9509">
                  <c:v>0.55541748999999985</c:v>
                </c:pt>
                <c:pt idx="9510">
                  <c:v>0.55547537000000002</c:v>
                </c:pt>
                <c:pt idx="9511">
                  <c:v>0.55553323999999993</c:v>
                </c:pt>
                <c:pt idx="9512">
                  <c:v>0.55559075999999996</c:v>
                </c:pt>
                <c:pt idx="9513">
                  <c:v>0.55564886000000013</c:v>
                </c:pt>
                <c:pt idx="9514">
                  <c:v>0.55570684999999997</c:v>
                </c:pt>
                <c:pt idx="9515">
                  <c:v>0.55576460000000005</c:v>
                </c:pt>
                <c:pt idx="9516">
                  <c:v>0.55582259000000001</c:v>
                </c:pt>
                <c:pt idx="9517">
                  <c:v>0.55588046000000002</c:v>
                </c:pt>
                <c:pt idx="9518">
                  <c:v>0.55593833000000004</c:v>
                </c:pt>
                <c:pt idx="9519">
                  <c:v>0.55599631000000005</c:v>
                </c:pt>
                <c:pt idx="9520">
                  <c:v>0.55605417999999984</c:v>
                </c:pt>
                <c:pt idx="9521">
                  <c:v>0.55611158999999988</c:v>
                </c:pt>
                <c:pt idx="9522">
                  <c:v>0.55616946</c:v>
                </c:pt>
                <c:pt idx="9523">
                  <c:v>0.55622755999999984</c:v>
                </c:pt>
                <c:pt idx="9524">
                  <c:v>0.55628555000000002</c:v>
                </c:pt>
                <c:pt idx="9525">
                  <c:v>0.55634353999999997</c:v>
                </c:pt>
                <c:pt idx="9526">
                  <c:v>0.55640093999999984</c:v>
                </c:pt>
                <c:pt idx="9527">
                  <c:v>0.55645880999999997</c:v>
                </c:pt>
                <c:pt idx="9528">
                  <c:v>0.55651691999999986</c:v>
                </c:pt>
                <c:pt idx="9529">
                  <c:v>0.55657489999999998</c:v>
                </c:pt>
                <c:pt idx="9530">
                  <c:v>0.55663277</c:v>
                </c:pt>
                <c:pt idx="9531">
                  <c:v>0.55669075999999995</c:v>
                </c:pt>
                <c:pt idx="9532">
                  <c:v>0.55674863000000008</c:v>
                </c:pt>
                <c:pt idx="9533">
                  <c:v>0.55680649999999998</c:v>
                </c:pt>
                <c:pt idx="9534">
                  <c:v>0.55686424999999984</c:v>
                </c:pt>
                <c:pt idx="9535">
                  <c:v>0.55692189000000014</c:v>
                </c:pt>
                <c:pt idx="9536">
                  <c:v>0.55697988000000009</c:v>
                </c:pt>
                <c:pt idx="9537">
                  <c:v>0.55703797999999993</c:v>
                </c:pt>
                <c:pt idx="9538">
                  <c:v>0.55709550000000008</c:v>
                </c:pt>
                <c:pt idx="9539">
                  <c:v>0.55715336999999987</c:v>
                </c:pt>
                <c:pt idx="9540">
                  <c:v>0.55721135999999993</c:v>
                </c:pt>
                <c:pt idx="9541">
                  <c:v>0.55726922999999984</c:v>
                </c:pt>
                <c:pt idx="9542">
                  <c:v>0.55732709999999996</c:v>
                </c:pt>
                <c:pt idx="9543">
                  <c:v>0.55738509000000003</c:v>
                </c:pt>
                <c:pt idx="9544">
                  <c:v>0.55744295999999993</c:v>
                </c:pt>
                <c:pt idx="9545">
                  <c:v>0.55750082999999984</c:v>
                </c:pt>
                <c:pt idx="9546">
                  <c:v>0.55755847000000003</c:v>
                </c:pt>
                <c:pt idx="9547">
                  <c:v>0.55761633999999993</c:v>
                </c:pt>
                <c:pt idx="9548">
                  <c:v>0.55767420999999995</c:v>
                </c:pt>
                <c:pt idx="9549">
                  <c:v>0.55773207999999996</c:v>
                </c:pt>
                <c:pt idx="9550">
                  <c:v>0.55778994999999998</c:v>
                </c:pt>
                <c:pt idx="9551">
                  <c:v>0.55784782000000011</c:v>
                </c:pt>
                <c:pt idx="9552">
                  <c:v>0.55790569000000012</c:v>
                </c:pt>
                <c:pt idx="9553">
                  <c:v>0.55796355999999991</c:v>
                </c:pt>
                <c:pt idx="9554">
                  <c:v>0.55802166000000009</c:v>
                </c:pt>
                <c:pt idx="9555">
                  <c:v>0.55807952999999999</c:v>
                </c:pt>
                <c:pt idx="9556">
                  <c:v>0.55813751999999994</c:v>
                </c:pt>
                <c:pt idx="9557">
                  <c:v>0.55819538999999996</c:v>
                </c:pt>
                <c:pt idx="9558">
                  <c:v>0.55825279999999988</c:v>
                </c:pt>
                <c:pt idx="9559">
                  <c:v>0.55831067000000001</c:v>
                </c:pt>
                <c:pt idx="9560">
                  <c:v>0.55836876999999985</c:v>
                </c:pt>
                <c:pt idx="9561">
                  <c:v>0.55842663999999997</c:v>
                </c:pt>
                <c:pt idx="9562">
                  <c:v>0.55848450999999988</c:v>
                </c:pt>
                <c:pt idx="9563">
                  <c:v>0.55854249</c:v>
                </c:pt>
                <c:pt idx="9564">
                  <c:v>0.55860036999999996</c:v>
                </c:pt>
                <c:pt idx="9565">
                  <c:v>0.55865824000000008</c:v>
                </c:pt>
                <c:pt idx="9566">
                  <c:v>0.55871621999999999</c:v>
                </c:pt>
                <c:pt idx="9567">
                  <c:v>0.55877363000000013</c:v>
                </c:pt>
                <c:pt idx="9568">
                  <c:v>0.55883137999999999</c:v>
                </c:pt>
                <c:pt idx="9569">
                  <c:v>0.55888925000000012</c:v>
                </c:pt>
                <c:pt idx="9570">
                  <c:v>0.55894712000000002</c:v>
                </c:pt>
                <c:pt idx="9571">
                  <c:v>0.55900510999999997</c:v>
                </c:pt>
                <c:pt idx="9572">
                  <c:v>0.55906297999999988</c:v>
                </c:pt>
                <c:pt idx="9573">
                  <c:v>0.55912119999999998</c:v>
                </c:pt>
                <c:pt idx="9574">
                  <c:v>0.55917907000000011</c:v>
                </c:pt>
                <c:pt idx="9575">
                  <c:v>0.5592369399999999</c:v>
                </c:pt>
                <c:pt idx="9576">
                  <c:v>0.55929481000000014</c:v>
                </c:pt>
                <c:pt idx="9577">
                  <c:v>0.55935279999999987</c:v>
                </c:pt>
                <c:pt idx="9578">
                  <c:v>0.55941008999999986</c:v>
                </c:pt>
                <c:pt idx="9579">
                  <c:v>0.55946795999999988</c:v>
                </c:pt>
                <c:pt idx="9580">
                  <c:v>0.55952628999999987</c:v>
                </c:pt>
                <c:pt idx="9581">
                  <c:v>0.55958392999999973</c:v>
                </c:pt>
                <c:pt idx="9582">
                  <c:v>0.55964203000000012</c:v>
                </c:pt>
                <c:pt idx="9583">
                  <c:v>0.55969955000000016</c:v>
                </c:pt>
                <c:pt idx="9584">
                  <c:v>0.55975777000000004</c:v>
                </c:pt>
                <c:pt idx="9585">
                  <c:v>0.55981563999999995</c:v>
                </c:pt>
                <c:pt idx="9586">
                  <c:v>0.55987350999999996</c:v>
                </c:pt>
                <c:pt idx="9587">
                  <c:v>0.55993137999999998</c:v>
                </c:pt>
                <c:pt idx="9588">
                  <c:v>0.55998901999999995</c:v>
                </c:pt>
                <c:pt idx="9589">
                  <c:v>0.56004688999999996</c:v>
                </c:pt>
                <c:pt idx="9590">
                  <c:v>0.56010475999999998</c:v>
                </c:pt>
                <c:pt idx="9591">
                  <c:v>0.56016286999999987</c:v>
                </c:pt>
                <c:pt idx="9592">
                  <c:v>0.56022073999999999</c:v>
                </c:pt>
                <c:pt idx="9593">
                  <c:v>0.56027861000000012</c:v>
                </c:pt>
                <c:pt idx="9594">
                  <c:v>0.56033635999999987</c:v>
                </c:pt>
                <c:pt idx="9595">
                  <c:v>0.56039388000000001</c:v>
                </c:pt>
                <c:pt idx="9596">
                  <c:v>0.56045175000000003</c:v>
                </c:pt>
                <c:pt idx="9597">
                  <c:v>0.56051019999999985</c:v>
                </c:pt>
                <c:pt idx="9598">
                  <c:v>0.56056748999999972</c:v>
                </c:pt>
                <c:pt idx="9599">
                  <c:v>0.56062537000000012</c:v>
                </c:pt>
                <c:pt idx="9600">
                  <c:v>0.56068335000000002</c:v>
                </c:pt>
                <c:pt idx="9601">
                  <c:v>0.56074122000000015</c:v>
                </c:pt>
                <c:pt idx="9602">
                  <c:v>0.56079908999999994</c:v>
                </c:pt>
                <c:pt idx="9603">
                  <c:v>0.56085719000000001</c:v>
                </c:pt>
                <c:pt idx="9604">
                  <c:v>0.56091517999999996</c:v>
                </c:pt>
                <c:pt idx="9605">
                  <c:v>0.56097246999999983</c:v>
                </c:pt>
                <c:pt idx="9606">
                  <c:v>0.56103033999999996</c:v>
                </c:pt>
                <c:pt idx="9607">
                  <c:v>0.56108820999999998</c:v>
                </c:pt>
                <c:pt idx="9608">
                  <c:v>0.56114607999999999</c:v>
                </c:pt>
                <c:pt idx="9609">
                  <c:v>0.56120395000000001</c:v>
                </c:pt>
                <c:pt idx="9610">
                  <c:v>0.56126182000000002</c:v>
                </c:pt>
                <c:pt idx="9611">
                  <c:v>0.56131980999999997</c:v>
                </c:pt>
                <c:pt idx="9612">
                  <c:v>0.56137802999999997</c:v>
                </c:pt>
                <c:pt idx="9613">
                  <c:v>0.56143589999999999</c:v>
                </c:pt>
                <c:pt idx="9614">
                  <c:v>0.56149377</c:v>
                </c:pt>
                <c:pt idx="9615">
                  <c:v>0.56155175000000002</c:v>
                </c:pt>
                <c:pt idx="9616">
                  <c:v>0.56160905000000017</c:v>
                </c:pt>
                <c:pt idx="9617">
                  <c:v>0.56166702999999996</c:v>
                </c:pt>
                <c:pt idx="9618">
                  <c:v>0.56172490000000008</c:v>
                </c:pt>
                <c:pt idx="9619">
                  <c:v>0.56178276999999988</c:v>
                </c:pt>
                <c:pt idx="9620">
                  <c:v>0.56184076000000005</c:v>
                </c:pt>
                <c:pt idx="9621">
                  <c:v>0.56189873999999995</c:v>
                </c:pt>
                <c:pt idx="9622">
                  <c:v>0.56195662000000002</c:v>
                </c:pt>
                <c:pt idx="9623">
                  <c:v>0.56201449000000003</c:v>
                </c:pt>
                <c:pt idx="9624">
                  <c:v>0.56207235999999994</c:v>
                </c:pt>
                <c:pt idx="9625">
                  <c:v>0.56213022999999984</c:v>
                </c:pt>
                <c:pt idx="9626">
                  <c:v>0.56218809999999997</c:v>
                </c:pt>
                <c:pt idx="9627">
                  <c:v>0.56224562000000011</c:v>
                </c:pt>
                <c:pt idx="9628">
                  <c:v>0.56230360999999984</c:v>
                </c:pt>
                <c:pt idx="9629">
                  <c:v>0.56236147999999997</c:v>
                </c:pt>
                <c:pt idx="9630">
                  <c:v>0.56241934999999987</c:v>
                </c:pt>
                <c:pt idx="9631">
                  <c:v>0.56247722</c:v>
                </c:pt>
                <c:pt idx="9632">
                  <c:v>0.56253509000000002</c:v>
                </c:pt>
                <c:pt idx="9633">
                  <c:v>0.56259295999999992</c:v>
                </c:pt>
                <c:pt idx="9634">
                  <c:v>0.56265083000000016</c:v>
                </c:pt>
                <c:pt idx="9635">
                  <c:v>0.56270869999999995</c:v>
                </c:pt>
                <c:pt idx="9636">
                  <c:v>0.56276667999999996</c:v>
                </c:pt>
                <c:pt idx="9637">
                  <c:v>0.56282467000000014</c:v>
                </c:pt>
                <c:pt idx="9638">
                  <c:v>0.56288253999999993</c:v>
                </c:pt>
                <c:pt idx="9639">
                  <c:v>0.56294040999999995</c:v>
                </c:pt>
                <c:pt idx="9640">
                  <c:v>0.56299828000000007</c:v>
                </c:pt>
                <c:pt idx="9641">
                  <c:v>0.56305614999999987</c:v>
                </c:pt>
                <c:pt idx="9642">
                  <c:v>0.56311401999999999</c:v>
                </c:pt>
                <c:pt idx="9643">
                  <c:v>0.56317189000000012</c:v>
                </c:pt>
                <c:pt idx="9644">
                  <c:v>0.56322942000000009</c:v>
                </c:pt>
                <c:pt idx="9645">
                  <c:v>0.56328729</c:v>
                </c:pt>
                <c:pt idx="9646">
                  <c:v>0.56334527000000012</c:v>
                </c:pt>
                <c:pt idx="9647">
                  <c:v>0.56340313999999991</c:v>
                </c:pt>
                <c:pt idx="9648">
                  <c:v>0.56346101000000004</c:v>
                </c:pt>
                <c:pt idx="9649">
                  <c:v>0.56351888000000006</c:v>
                </c:pt>
                <c:pt idx="9650">
                  <c:v>0.56357674999999985</c:v>
                </c:pt>
                <c:pt idx="9651">
                  <c:v>0.56363486000000007</c:v>
                </c:pt>
                <c:pt idx="9652">
                  <c:v>0.56369284000000008</c:v>
                </c:pt>
                <c:pt idx="9653">
                  <c:v>0.56375070999999999</c:v>
                </c:pt>
                <c:pt idx="9654">
                  <c:v>0.56380858</c:v>
                </c:pt>
                <c:pt idx="9655">
                  <c:v>0.56386645000000002</c:v>
                </c:pt>
                <c:pt idx="9656">
                  <c:v>0.56392386000000005</c:v>
                </c:pt>
                <c:pt idx="9657">
                  <c:v>0.56398185000000012</c:v>
                </c:pt>
                <c:pt idx="9658">
                  <c:v>0.56403983000000013</c:v>
                </c:pt>
                <c:pt idx="9659">
                  <c:v>0.56409770000000004</c:v>
                </c:pt>
                <c:pt idx="9660">
                  <c:v>0.56415557000000005</c:v>
                </c:pt>
                <c:pt idx="9661">
                  <c:v>0.56421355999999989</c:v>
                </c:pt>
                <c:pt idx="9662">
                  <c:v>0.56427143000000013</c:v>
                </c:pt>
                <c:pt idx="9663">
                  <c:v>0.56432930000000003</c:v>
                </c:pt>
                <c:pt idx="9664">
                  <c:v>0.56438716999999994</c:v>
                </c:pt>
                <c:pt idx="9665">
                  <c:v>0.56444516</c:v>
                </c:pt>
                <c:pt idx="9666">
                  <c:v>0.56450255999999988</c:v>
                </c:pt>
                <c:pt idx="9667">
                  <c:v>0.56456043</c:v>
                </c:pt>
                <c:pt idx="9668">
                  <c:v>0.56461830000000002</c:v>
                </c:pt>
                <c:pt idx="9669">
                  <c:v>0.56467606000000004</c:v>
                </c:pt>
                <c:pt idx="9670">
                  <c:v>0.56473393000000005</c:v>
                </c:pt>
                <c:pt idx="9671">
                  <c:v>0.56479192000000011</c:v>
                </c:pt>
                <c:pt idx="9672">
                  <c:v>0.56484979000000013</c:v>
                </c:pt>
                <c:pt idx="9673">
                  <c:v>0.56490777000000003</c:v>
                </c:pt>
                <c:pt idx="9674">
                  <c:v>0.56496575999999998</c:v>
                </c:pt>
                <c:pt idx="9675">
                  <c:v>0.56502363000000011</c:v>
                </c:pt>
                <c:pt idx="9676">
                  <c:v>0.56508150000000001</c:v>
                </c:pt>
                <c:pt idx="9677">
                  <c:v>0.56513948999999997</c:v>
                </c:pt>
                <c:pt idx="9678">
                  <c:v>0.56519724000000005</c:v>
                </c:pt>
                <c:pt idx="9679">
                  <c:v>0.56525523000000011</c:v>
                </c:pt>
                <c:pt idx="9680">
                  <c:v>0.56531286999999986</c:v>
                </c:pt>
                <c:pt idx="9681">
                  <c:v>0.56537084999999998</c:v>
                </c:pt>
                <c:pt idx="9682">
                  <c:v>0.56542884000000004</c:v>
                </c:pt>
                <c:pt idx="9683">
                  <c:v>0.56548670999999973</c:v>
                </c:pt>
                <c:pt idx="9684">
                  <c:v>0.56554457999999996</c:v>
                </c:pt>
                <c:pt idx="9685">
                  <c:v>0.56560244999999998</c:v>
                </c:pt>
                <c:pt idx="9686">
                  <c:v>0.56566031999999999</c:v>
                </c:pt>
                <c:pt idx="9687">
                  <c:v>0.56571773000000003</c:v>
                </c:pt>
                <c:pt idx="9688">
                  <c:v>0.56577571000000015</c:v>
                </c:pt>
                <c:pt idx="9689">
                  <c:v>0.5658337</c:v>
                </c:pt>
                <c:pt idx="9690">
                  <c:v>0.56589157000000012</c:v>
                </c:pt>
                <c:pt idx="9691">
                  <c:v>0.56594944000000014</c:v>
                </c:pt>
                <c:pt idx="9692">
                  <c:v>0.56600731000000004</c:v>
                </c:pt>
                <c:pt idx="9693">
                  <c:v>0.56606517999999983</c:v>
                </c:pt>
                <c:pt idx="9694">
                  <c:v>0.56612304999999996</c:v>
                </c:pt>
                <c:pt idx="9695">
                  <c:v>0.56618091999999998</c:v>
                </c:pt>
                <c:pt idx="9696">
                  <c:v>0.56623878999999988</c:v>
                </c:pt>
                <c:pt idx="9697">
                  <c:v>0.56629678000000006</c:v>
                </c:pt>
                <c:pt idx="9698">
                  <c:v>0.56635464999999996</c:v>
                </c:pt>
                <c:pt idx="9699">
                  <c:v>0.56641251999999986</c:v>
                </c:pt>
                <c:pt idx="9700">
                  <c:v>0.56647038999999988</c:v>
                </c:pt>
                <c:pt idx="9701">
                  <c:v>0.56652826000000001</c:v>
                </c:pt>
                <c:pt idx="9702">
                  <c:v>0.56658612999999991</c:v>
                </c:pt>
                <c:pt idx="9703">
                  <c:v>0.56664400000000015</c:v>
                </c:pt>
                <c:pt idx="9704">
                  <c:v>0.56670187000000016</c:v>
                </c:pt>
                <c:pt idx="9705">
                  <c:v>0.56676009000000005</c:v>
                </c:pt>
                <c:pt idx="9706">
                  <c:v>0.56681725999999999</c:v>
                </c:pt>
                <c:pt idx="9707">
                  <c:v>0.56687513000000012</c:v>
                </c:pt>
                <c:pt idx="9708">
                  <c:v>0.56693300000000002</c:v>
                </c:pt>
                <c:pt idx="9709">
                  <c:v>0.56699087000000015</c:v>
                </c:pt>
                <c:pt idx="9710">
                  <c:v>0.56704874000000005</c:v>
                </c:pt>
                <c:pt idx="9711">
                  <c:v>0.56710662000000001</c:v>
                </c:pt>
                <c:pt idx="9712">
                  <c:v>0.56716449000000002</c:v>
                </c:pt>
                <c:pt idx="9713">
                  <c:v>0.56722247000000003</c:v>
                </c:pt>
                <c:pt idx="9714">
                  <c:v>0.56728023000000005</c:v>
                </c:pt>
                <c:pt idx="9715">
                  <c:v>0.56733833</c:v>
                </c:pt>
                <c:pt idx="9716">
                  <c:v>0.56739631000000001</c:v>
                </c:pt>
                <c:pt idx="9717">
                  <c:v>0.56745383999999999</c:v>
                </c:pt>
                <c:pt idx="9718">
                  <c:v>0.56751182</c:v>
                </c:pt>
                <c:pt idx="9719">
                  <c:v>0.56756980999999984</c:v>
                </c:pt>
                <c:pt idx="9720">
                  <c:v>0.56762756000000003</c:v>
                </c:pt>
                <c:pt idx="9721">
                  <c:v>0.56768554999999998</c:v>
                </c:pt>
                <c:pt idx="9722">
                  <c:v>0.56774365000000016</c:v>
                </c:pt>
                <c:pt idx="9723">
                  <c:v>0.56780151999999995</c:v>
                </c:pt>
                <c:pt idx="9724">
                  <c:v>0.56785881000000016</c:v>
                </c:pt>
                <c:pt idx="9725">
                  <c:v>0.56791667999999984</c:v>
                </c:pt>
                <c:pt idx="9726">
                  <c:v>0.56797454999999997</c:v>
                </c:pt>
                <c:pt idx="9727">
                  <c:v>0.56803253999999992</c:v>
                </c:pt>
                <c:pt idx="9728">
                  <c:v>0.56809041000000016</c:v>
                </c:pt>
                <c:pt idx="9729">
                  <c:v>0.56814827999999995</c:v>
                </c:pt>
                <c:pt idx="9730">
                  <c:v>0.56820627000000001</c:v>
                </c:pt>
                <c:pt idx="9731">
                  <c:v>0.56826413999999992</c:v>
                </c:pt>
                <c:pt idx="9732">
                  <c:v>0.56832201000000004</c:v>
                </c:pt>
                <c:pt idx="9733">
                  <c:v>0.56837987999999995</c:v>
                </c:pt>
                <c:pt idx="9734">
                  <c:v>0.56843774999999985</c:v>
                </c:pt>
                <c:pt idx="9735">
                  <c:v>0.56849562000000009</c:v>
                </c:pt>
                <c:pt idx="9736">
                  <c:v>0.56855348999999988</c:v>
                </c:pt>
                <c:pt idx="9737">
                  <c:v>0.56861112999999996</c:v>
                </c:pt>
                <c:pt idx="9738">
                  <c:v>0.56866899999999998</c:v>
                </c:pt>
                <c:pt idx="9739">
                  <c:v>0.56872687000000011</c:v>
                </c:pt>
                <c:pt idx="9740">
                  <c:v>0.56878485999999995</c:v>
                </c:pt>
                <c:pt idx="9741">
                  <c:v>0.56884272999999996</c:v>
                </c:pt>
                <c:pt idx="9742">
                  <c:v>0.56890059999999998</c:v>
                </c:pt>
                <c:pt idx="9743">
                  <c:v>0.56895846999999999</c:v>
                </c:pt>
                <c:pt idx="9744">
                  <c:v>0.56901645000000001</c:v>
                </c:pt>
                <c:pt idx="9745">
                  <c:v>0.56907467000000012</c:v>
                </c:pt>
                <c:pt idx="9746">
                  <c:v>0.56913253999999991</c:v>
                </c:pt>
                <c:pt idx="9747">
                  <c:v>0.56919041000000015</c:v>
                </c:pt>
                <c:pt idx="9748">
                  <c:v>0.56924782000000007</c:v>
                </c:pt>
                <c:pt idx="9749">
                  <c:v>0.56930568999999998</c:v>
                </c:pt>
                <c:pt idx="9750">
                  <c:v>0.56936355999999988</c:v>
                </c:pt>
                <c:pt idx="9751">
                  <c:v>0.56942143000000012</c:v>
                </c:pt>
                <c:pt idx="9752">
                  <c:v>0.56947988000000005</c:v>
                </c:pt>
                <c:pt idx="9753">
                  <c:v>0.56953716999999993</c:v>
                </c:pt>
                <c:pt idx="9754">
                  <c:v>0.56959504000000005</c:v>
                </c:pt>
                <c:pt idx="9755">
                  <c:v>0.56965314</c:v>
                </c:pt>
                <c:pt idx="9756">
                  <c:v>0.56971101000000013</c:v>
                </c:pt>
                <c:pt idx="9757">
                  <c:v>0.56976888000000003</c:v>
                </c:pt>
                <c:pt idx="9758">
                  <c:v>0.56982675000000005</c:v>
                </c:pt>
                <c:pt idx="9759">
                  <c:v>0.56988486000000005</c:v>
                </c:pt>
                <c:pt idx="9760">
                  <c:v>0.56994261000000013</c:v>
                </c:pt>
                <c:pt idx="9761">
                  <c:v>0.57000002000000005</c:v>
                </c:pt>
                <c:pt idx="9762">
                  <c:v>0.57005812</c:v>
                </c:pt>
                <c:pt idx="9763">
                  <c:v>0.57011610999999973</c:v>
                </c:pt>
                <c:pt idx="9764">
                  <c:v>0.57017397999999997</c:v>
                </c:pt>
                <c:pt idx="9765">
                  <c:v>0.57023195999999998</c:v>
                </c:pt>
                <c:pt idx="9766">
                  <c:v>0.57028972</c:v>
                </c:pt>
                <c:pt idx="9767">
                  <c:v>0.57034759000000002</c:v>
                </c:pt>
                <c:pt idx="9768">
                  <c:v>0.57040546000000003</c:v>
                </c:pt>
                <c:pt idx="9769">
                  <c:v>0.57046332999999994</c:v>
                </c:pt>
                <c:pt idx="9770">
                  <c:v>0.57052108000000001</c:v>
                </c:pt>
                <c:pt idx="9771">
                  <c:v>0.57057906999999997</c:v>
                </c:pt>
                <c:pt idx="9772">
                  <c:v>0.57063693999999998</c:v>
                </c:pt>
                <c:pt idx="9773">
                  <c:v>0.57069493000000016</c:v>
                </c:pt>
                <c:pt idx="9774">
                  <c:v>0.57075268000000001</c:v>
                </c:pt>
                <c:pt idx="9775">
                  <c:v>0.57081066999999996</c:v>
                </c:pt>
                <c:pt idx="9776">
                  <c:v>0.57086806999999984</c:v>
                </c:pt>
                <c:pt idx="9777">
                  <c:v>0.57092628999999984</c:v>
                </c:pt>
                <c:pt idx="9778">
                  <c:v>0.57098428000000001</c:v>
                </c:pt>
                <c:pt idx="9779">
                  <c:v>0.57104168000000011</c:v>
                </c:pt>
                <c:pt idx="9780">
                  <c:v>0.57109966999999995</c:v>
                </c:pt>
                <c:pt idx="9781">
                  <c:v>0.57115753999999996</c:v>
                </c:pt>
                <c:pt idx="9782">
                  <c:v>0.57121540999999998</c:v>
                </c:pt>
                <c:pt idx="9783">
                  <c:v>0.57127327999999999</c:v>
                </c:pt>
                <c:pt idx="9784">
                  <c:v>0.57133115000000001</c:v>
                </c:pt>
                <c:pt idx="9785">
                  <c:v>0.57138902000000003</c:v>
                </c:pt>
                <c:pt idx="9786">
                  <c:v>0.57144689000000004</c:v>
                </c:pt>
                <c:pt idx="9787">
                  <c:v>0.57150475999999983</c:v>
                </c:pt>
                <c:pt idx="9788">
                  <c:v>0.57156262999999985</c:v>
                </c:pt>
                <c:pt idx="9789">
                  <c:v>0.57162050000000009</c:v>
                </c:pt>
                <c:pt idx="9790">
                  <c:v>0.57167836999999999</c:v>
                </c:pt>
                <c:pt idx="9791">
                  <c:v>0.57173635999999994</c:v>
                </c:pt>
                <c:pt idx="9792">
                  <c:v>0.57179423000000007</c:v>
                </c:pt>
                <c:pt idx="9793">
                  <c:v>0.57185222000000002</c:v>
                </c:pt>
                <c:pt idx="9794">
                  <c:v>0.57191009000000004</c:v>
                </c:pt>
                <c:pt idx="9795">
                  <c:v>0.57196795999999994</c:v>
                </c:pt>
                <c:pt idx="9796">
                  <c:v>0.57202583000000007</c:v>
                </c:pt>
                <c:pt idx="9797">
                  <c:v>0.57208369999999997</c:v>
                </c:pt>
                <c:pt idx="9798">
                  <c:v>0.57214156999999999</c:v>
                </c:pt>
                <c:pt idx="9799">
                  <c:v>0.57219955000000011</c:v>
                </c:pt>
                <c:pt idx="9800">
                  <c:v>0.57225685000000004</c:v>
                </c:pt>
                <c:pt idx="9801">
                  <c:v>0.57231471999999994</c:v>
                </c:pt>
                <c:pt idx="9802">
                  <c:v>0.57237282</c:v>
                </c:pt>
                <c:pt idx="9803">
                  <c:v>0.57243069000000002</c:v>
                </c:pt>
                <c:pt idx="9804">
                  <c:v>0.57248855999999992</c:v>
                </c:pt>
                <c:pt idx="9805">
                  <c:v>0.57254643000000005</c:v>
                </c:pt>
                <c:pt idx="9806">
                  <c:v>0.57260429999999995</c:v>
                </c:pt>
                <c:pt idx="9807">
                  <c:v>0.57266216999999986</c:v>
                </c:pt>
                <c:pt idx="9808">
                  <c:v>0.5727200400000001</c:v>
                </c:pt>
                <c:pt idx="9809">
                  <c:v>0.57277803000000016</c:v>
                </c:pt>
                <c:pt idx="9810">
                  <c:v>0.57283589999999995</c:v>
                </c:pt>
                <c:pt idx="9811">
                  <c:v>0.57289388000000008</c:v>
                </c:pt>
                <c:pt idx="9812">
                  <c:v>0.57295141000000016</c:v>
                </c:pt>
                <c:pt idx="9813">
                  <c:v>0.57300938999999984</c:v>
                </c:pt>
                <c:pt idx="9814">
                  <c:v>0.57306725999999997</c:v>
                </c:pt>
                <c:pt idx="9815">
                  <c:v>0.57312512999999998</c:v>
                </c:pt>
                <c:pt idx="9816">
                  <c:v>0.573183</c:v>
                </c:pt>
                <c:pt idx="9817">
                  <c:v>0.57324098999999984</c:v>
                </c:pt>
                <c:pt idx="9818">
                  <c:v>0.57329886000000008</c:v>
                </c:pt>
                <c:pt idx="9819">
                  <c:v>0.57335685000000003</c:v>
                </c:pt>
                <c:pt idx="9820">
                  <c:v>0.57341471999999993</c:v>
                </c:pt>
                <c:pt idx="9821">
                  <c:v>0.57347258999999973</c:v>
                </c:pt>
                <c:pt idx="9822">
                  <c:v>0.57353045999999996</c:v>
                </c:pt>
                <c:pt idx="9823">
                  <c:v>0.57358787</c:v>
                </c:pt>
                <c:pt idx="9824">
                  <c:v>0.57364574000000013</c:v>
                </c:pt>
                <c:pt idx="9825">
                  <c:v>0.57370361000000014</c:v>
                </c:pt>
                <c:pt idx="9826">
                  <c:v>0.57376159000000004</c:v>
                </c:pt>
                <c:pt idx="9827">
                  <c:v>0.57381945999999995</c:v>
                </c:pt>
                <c:pt idx="9828">
                  <c:v>0.57387745000000012</c:v>
                </c:pt>
                <c:pt idx="9829">
                  <c:v>0.57393532000000003</c:v>
                </c:pt>
                <c:pt idx="9830">
                  <c:v>0.57399319000000004</c:v>
                </c:pt>
                <c:pt idx="9831">
                  <c:v>0.57405105999999995</c:v>
                </c:pt>
                <c:pt idx="9832">
                  <c:v>0.57410892999999996</c:v>
                </c:pt>
                <c:pt idx="9833">
                  <c:v>0.57416691999999991</c:v>
                </c:pt>
                <c:pt idx="9834">
                  <c:v>0.57422479000000004</c:v>
                </c:pt>
                <c:pt idx="9835">
                  <c:v>0.57428265999999983</c:v>
                </c:pt>
                <c:pt idx="9836">
                  <c:v>0.57434052999999996</c:v>
                </c:pt>
                <c:pt idx="9837">
                  <c:v>0.57439839999999998</c:v>
                </c:pt>
                <c:pt idx="9838">
                  <c:v>0.57445626999999988</c:v>
                </c:pt>
                <c:pt idx="9839">
                  <c:v>0.5745141399999999</c:v>
                </c:pt>
                <c:pt idx="9840">
                  <c:v>0.57457201000000002</c:v>
                </c:pt>
                <c:pt idx="9841">
                  <c:v>0.57462988000000015</c:v>
                </c:pt>
                <c:pt idx="9842">
                  <c:v>0.57468786999999999</c:v>
                </c:pt>
                <c:pt idx="9843">
                  <c:v>0.57474527000000009</c:v>
                </c:pt>
                <c:pt idx="9844">
                  <c:v>0.57480326000000004</c:v>
                </c:pt>
                <c:pt idx="9845">
                  <c:v>0.57486101000000012</c:v>
                </c:pt>
                <c:pt idx="9846">
                  <c:v>0.57491899999999996</c:v>
                </c:pt>
                <c:pt idx="9847">
                  <c:v>0.57497686999999997</c:v>
                </c:pt>
                <c:pt idx="9848">
                  <c:v>0.57503473999999999</c:v>
                </c:pt>
                <c:pt idx="9849">
                  <c:v>0.57509261000000012</c:v>
                </c:pt>
                <c:pt idx="9850">
                  <c:v>0.57515070999999984</c:v>
                </c:pt>
                <c:pt idx="9851">
                  <c:v>0.57520857999999997</c:v>
                </c:pt>
                <c:pt idx="9852">
                  <c:v>0.57526644999999987</c:v>
                </c:pt>
                <c:pt idx="9853">
                  <c:v>0.57532432</c:v>
                </c:pt>
                <c:pt idx="9854">
                  <c:v>0.5753821899999999</c:v>
                </c:pt>
                <c:pt idx="9855">
                  <c:v>0.57544006000000003</c:v>
                </c:pt>
                <c:pt idx="9856">
                  <c:v>0.57549793000000005</c:v>
                </c:pt>
                <c:pt idx="9857">
                  <c:v>0.57555592</c:v>
                </c:pt>
                <c:pt idx="9858">
                  <c:v>0.57561355999999997</c:v>
                </c:pt>
                <c:pt idx="9859">
                  <c:v>0.5756714300000001</c:v>
                </c:pt>
                <c:pt idx="9860">
                  <c:v>0.57572930000000011</c:v>
                </c:pt>
                <c:pt idx="9861">
                  <c:v>0.57578728999999984</c:v>
                </c:pt>
                <c:pt idx="9862">
                  <c:v>0.57584516000000008</c:v>
                </c:pt>
                <c:pt idx="9863">
                  <c:v>0.57590302999999998</c:v>
                </c:pt>
                <c:pt idx="9864">
                  <c:v>0.5759609</c:v>
                </c:pt>
                <c:pt idx="9865">
                  <c:v>0.57601899999999984</c:v>
                </c:pt>
                <c:pt idx="9866">
                  <c:v>0.57607675000000003</c:v>
                </c:pt>
                <c:pt idx="9867">
                  <c:v>0.57613462000000004</c:v>
                </c:pt>
                <c:pt idx="9868">
                  <c:v>0.57619202999999997</c:v>
                </c:pt>
                <c:pt idx="9869">
                  <c:v>0.57624990000000009</c:v>
                </c:pt>
                <c:pt idx="9870">
                  <c:v>0.57630777</c:v>
                </c:pt>
                <c:pt idx="9871">
                  <c:v>0.57636564000000001</c:v>
                </c:pt>
                <c:pt idx="9872">
                  <c:v>0.57642351000000003</c:v>
                </c:pt>
                <c:pt idx="9873">
                  <c:v>0.57648149999999998</c:v>
                </c:pt>
                <c:pt idx="9874">
                  <c:v>0.57653949000000004</c:v>
                </c:pt>
                <c:pt idx="9875">
                  <c:v>0.57659711999999996</c:v>
                </c:pt>
                <c:pt idx="9876">
                  <c:v>0.57665498999999998</c:v>
                </c:pt>
                <c:pt idx="9877">
                  <c:v>0.57671287000000004</c:v>
                </c:pt>
                <c:pt idx="9878">
                  <c:v>0.57677084999999995</c:v>
                </c:pt>
                <c:pt idx="9879">
                  <c:v>0.57682861000000007</c:v>
                </c:pt>
                <c:pt idx="9880">
                  <c:v>0.57688658999999987</c:v>
                </c:pt>
                <c:pt idx="9881">
                  <c:v>0.5769444600000001</c:v>
                </c:pt>
                <c:pt idx="9882">
                  <c:v>0.57700233000000001</c:v>
                </c:pt>
                <c:pt idx="9883">
                  <c:v>0.57706042999999996</c:v>
                </c:pt>
                <c:pt idx="9884">
                  <c:v>0.57711829999999997</c:v>
                </c:pt>
                <c:pt idx="9885">
                  <c:v>0.57717617999999993</c:v>
                </c:pt>
                <c:pt idx="9886">
                  <c:v>0.57723405000000005</c:v>
                </c:pt>
                <c:pt idx="9887">
                  <c:v>0.57729192000000007</c:v>
                </c:pt>
                <c:pt idx="9888">
                  <c:v>0.57734990000000008</c:v>
                </c:pt>
                <c:pt idx="9889">
                  <c:v>0.57740765999999999</c:v>
                </c:pt>
                <c:pt idx="9890">
                  <c:v>0.57746553</c:v>
                </c:pt>
                <c:pt idx="9891">
                  <c:v>0.57752281999999999</c:v>
                </c:pt>
                <c:pt idx="9892">
                  <c:v>0.57758103999999999</c:v>
                </c:pt>
                <c:pt idx="9893">
                  <c:v>0.57763891000000012</c:v>
                </c:pt>
                <c:pt idx="9894">
                  <c:v>0.57769666000000008</c:v>
                </c:pt>
                <c:pt idx="9895">
                  <c:v>0.57775465000000015</c:v>
                </c:pt>
                <c:pt idx="9896">
                  <c:v>0.57781263000000005</c:v>
                </c:pt>
                <c:pt idx="9897">
                  <c:v>0.57787062000000011</c:v>
                </c:pt>
                <c:pt idx="9898">
                  <c:v>0.57792826000000008</c:v>
                </c:pt>
                <c:pt idx="9899">
                  <c:v>0.57798623999999998</c:v>
                </c:pt>
                <c:pt idx="9900">
                  <c:v>0.57804423000000016</c:v>
                </c:pt>
                <c:pt idx="9901">
                  <c:v>0.57810209999999984</c:v>
                </c:pt>
                <c:pt idx="9902">
                  <c:v>0.57815996999999997</c:v>
                </c:pt>
                <c:pt idx="9903">
                  <c:v>0.57821783999999998</c:v>
                </c:pt>
                <c:pt idx="9904">
                  <c:v>0.57827512999999997</c:v>
                </c:pt>
                <c:pt idx="9905">
                  <c:v>0.57833299999999987</c:v>
                </c:pt>
                <c:pt idx="9906">
                  <c:v>0.57839122000000009</c:v>
                </c:pt>
                <c:pt idx="9907">
                  <c:v>0.57844909000000011</c:v>
                </c:pt>
                <c:pt idx="9908">
                  <c:v>0.5785069599999999</c:v>
                </c:pt>
                <c:pt idx="9909">
                  <c:v>0.57856483000000003</c:v>
                </c:pt>
                <c:pt idx="9910">
                  <c:v>0.57862270000000005</c:v>
                </c:pt>
                <c:pt idx="9911">
                  <c:v>0.57868069000000011</c:v>
                </c:pt>
                <c:pt idx="9912">
                  <c:v>0.57873856000000001</c:v>
                </c:pt>
                <c:pt idx="9913">
                  <c:v>0.57879643000000014</c:v>
                </c:pt>
                <c:pt idx="9914">
                  <c:v>0.57885407000000011</c:v>
                </c:pt>
                <c:pt idx="9915">
                  <c:v>0.57891205000000001</c:v>
                </c:pt>
                <c:pt idx="9916">
                  <c:v>0.57896992999999997</c:v>
                </c:pt>
                <c:pt idx="9917">
                  <c:v>0.57902779999999998</c:v>
                </c:pt>
                <c:pt idx="9918">
                  <c:v>0.57908567000000011</c:v>
                </c:pt>
                <c:pt idx="9919">
                  <c:v>0.57914376999999984</c:v>
                </c:pt>
                <c:pt idx="9920">
                  <c:v>0.57920164000000007</c:v>
                </c:pt>
                <c:pt idx="9921">
                  <c:v>0.57925939000000004</c:v>
                </c:pt>
                <c:pt idx="9922">
                  <c:v>0.57931679999999985</c:v>
                </c:pt>
                <c:pt idx="9923">
                  <c:v>0.57937479000000003</c:v>
                </c:pt>
                <c:pt idx="9924">
                  <c:v>0.57943253999999988</c:v>
                </c:pt>
                <c:pt idx="9925">
                  <c:v>0.57949041000000012</c:v>
                </c:pt>
                <c:pt idx="9926">
                  <c:v>0.57954839999999996</c:v>
                </c:pt>
                <c:pt idx="9927">
                  <c:v>0.57960626999999998</c:v>
                </c:pt>
                <c:pt idx="9928">
                  <c:v>0.57966413999999999</c:v>
                </c:pt>
                <c:pt idx="9929">
                  <c:v>0.57972201000000012</c:v>
                </c:pt>
                <c:pt idx="9930">
                  <c:v>0.57977988000000014</c:v>
                </c:pt>
                <c:pt idx="9931">
                  <c:v>0.57983775000000004</c:v>
                </c:pt>
                <c:pt idx="9932">
                  <c:v>0.57989562000000006</c:v>
                </c:pt>
                <c:pt idx="9933">
                  <c:v>0.57995348999999996</c:v>
                </c:pt>
                <c:pt idx="9934">
                  <c:v>0.58001135999999986</c:v>
                </c:pt>
                <c:pt idx="9935">
                  <c:v>0.58006922999999988</c:v>
                </c:pt>
                <c:pt idx="9936">
                  <c:v>0.5801270999999999</c:v>
                </c:pt>
                <c:pt idx="9937">
                  <c:v>0.58018508999999985</c:v>
                </c:pt>
                <c:pt idx="9938">
                  <c:v>0.58024306999999986</c:v>
                </c:pt>
                <c:pt idx="9939">
                  <c:v>0.58030105999999992</c:v>
                </c:pt>
                <c:pt idx="9940">
                  <c:v>0.58035892999999994</c:v>
                </c:pt>
                <c:pt idx="9941">
                  <c:v>0.58041633999999975</c:v>
                </c:pt>
                <c:pt idx="9942">
                  <c:v>0.58047420999999988</c:v>
                </c:pt>
                <c:pt idx="9943">
                  <c:v>0.58053265999999981</c:v>
                </c:pt>
                <c:pt idx="9944">
                  <c:v>0.58058994999999991</c:v>
                </c:pt>
                <c:pt idx="9945">
                  <c:v>0.58064782000000004</c:v>
                </c:pt>
                <c:pt idx="9946">
                  <c:v>0.58070569000000005</c:v>
                </c:pt>
                <c:pt idx="9947">
                  <c:v>0.58076367999999989</c:v>
                </c:pt>
                <c:pt idx="9948">
                  <c:v>0.58082155000000002</c:v>
                </c:pt>
                <c:pt idx="9949">
                  <c:v>0.58087942000000004</c:v>
                </c:pt>
                <c:pt idx="9950">
                  <c:v>0.58093739999999994</c:v>
                </c:pt>
                <c:pt idx="9951">
                  <c:v>0.58099526999999984</c:v>
                </c:pt>
                <c:pt idx="9952">
                  <c:v>0.58105313999999986</c:v>
                </c:pt>
                <c:pt idx="9953">
                  <c:v>0.58111089999999987</c:v>
                </c:pt>
                <c:pt idx="9954">
                  <c:v>0.58116887999999989</c:v>
                </c:pt>
                <c:pt idx="9955">
                  <c:v>0.58122686999999973</c:v>
                </c:pt>
                <c:pt idx="9956">
                  <c:v>0.5812848599999999</c:v>
                </c:pt>
                <c:pt idx="9957">
                  <c:v>0.58134272999999992</c:v>
                </c:pt>
                <c:pt idx="9958">
                  <c:v>0.5814001299999999</c:v>
                </c:pt>
                <c:pt idx="9959">
                  <c:v>0.58145799999999992</c:v>
                </c:pt>
                <c:pt idx="9960">
                  <c:v>0.58151598999999976</c:v>
                </c:pt>
                <c:pt idx="9961">
                  <c:v>0.58157385999999989</c:v>
                </c:pt>
                <c:pt idx="9962">
                  <c:v>0.58163184999999984</c:v>
                </c:pt>
                <c:pt idx="9963">
                  <c:v>0.58168971999999997</c:v>
                </c:pt>
                <c:pt idx="9964">
                  <c:v>0.58174769999999998</c:v>
                </c:pt>
                <c:pt idx="9965">
                  <c:v>0.58180556999999988</c:v>
                </c:pt>
                <c:pt idx="9966">
                  <c:v>0.58186297999999981</c:v>
                </c:pt>
                <c:pt idx="9967">
                  <c:v>0.58192096999999987</c:v>
                </c:pt>
                <c:pt idx="9968">
                  <c:v>0.58197894999999988</c:v>
                </c:pt>
                <c:pt idx="9969">
                  <c:v>0.5820368199999999</c:v>
                </c:pt>
                <c:pt idx="9970">
                  <c:v>0.58209469000000003</c:v>
                </c:pt>
                <c:pt idx="9971">
                  <c:v>0.58215232999999988</c:v>
                </c:pt>
                <c:pt idx="9972">
                  <c:v>0.58221031999999973</c:v>
                </c:pt>
                <c:pt idx="9973">
                  <c:v>0.58226818999999974</c:v>
                </c:pt>
                <c:pt idx="9974">
                  <c:v>0.58232605999999987</c:v>
                </c:pt>
                <c:pt idx="9975">
                  <c:v>0.58238392999999977</c:v>
                </c:pt>
                <c:pt idx="9976">
                  <c:v>0.58244180000000001</c:v>
                </c:pt>
                <c:pt idx="9977">
                  <c:v>0.58249967000000002</c:v>
                </c:pt>
                <c:pt idx="9978">
                  <c:v>0.58255776999999975</c:v>
                </c:pt>
                <c:pt idx="9979">
                  <c:v>0.58261563999999999</c:v>
                </c:pt>
                <c:pt idx="9980">
                  <c:v>0.58267363000000005</c:v>
                </c:pt>
                <c:pt idx="9981">
                  <c:v>0.58273137999999991</c:v>
                </c:pt>
                <c:pt idx="9982">
                  <c:v>0.58278936999999986</c:v>
                </c:pt>
                <c:pt idx="9983">
                  <c:v>0.58284723999999999</c:v>
                </c:pt>
                <c:pt idx="9984">
                  <c:v>0.58290511</c:v>
                </c:pt>
                <c:pt idx="9985">
                  <c:v>0.5829629799999998</c:v>
                </c:pt>
                <c:pt idx="9986">
                  <c:v>0.58302049999999994</c:v>
                </c:pt>
                <c:pt idx="9987">
                  <c:v>0.58307849</c:v>
                </c:pt>
                <c:pt idx="9988">
                  <c:v>0.58313623999999986</c:v>
                </c:pt>
                <c:pt idx="9989">
                  <c:v>0.58319423000000004</c:v>
                </c:pt>
                <c:pt idx="9990">
                  <c:v>0.58325209999999983</c:v>
                </c:pt>
                <c:pt idx="9991">
                  <c:v>0.58330996999999984</c:v>
                </c:pt>
                <c:pt idx="9992">
                  <c:v>0.58336783999999986</c:v>
                </c:pt>
                <c:pt idx="9993">
                  <c:v>0.58342583000000003</c:v>
                </c:pt>
                <c:pt idx="9994">
                  <c:v>0.58348380999999994</c:v>
                </c:pt>
                <c:pt idx="9995">
                  <c:v>0.58354167999999984</c:v>
                </c:pt>
                <c:pt idx="9996">
                  <c:v>0.58359954999999986</c:v>
                </c:pt>
                <c:pt idx="9997">
                  <c:v>0.58365743000000003</c:v>
                </c:pt>
                <c:pt idx="9998">
                  <c:v>0.58371529999999994</c:v>
                </c:pt>
                <c:pt idx="9999">
                  <c:v>0.58377316999999973</c:v>
                </c:pt>
                <c:pt idx="10000">
                  <c:v>0.58383056999999994</c:v>
                </c:pt>
                <c:pt idx="10001">
                  <c:v>0.58388843999999984</c:v>
                </c:pt>
                <c:pt idx="10002">
                  <c:v>0.58394654999999973</c:v>
                </c:pt>
                <c:pt idx="10003">
                  <c:v>0.58400452999999986</c:v>
                </c:pt>
                <c:pt idx="10004">
                  <c:v>0.58406228999999976</c:v>
                </c:pt>
                <c:pt idx="10005">
                  <c:v>0.58412015999999989</c:v>
                </c:pt>
                <c:pt idx="10006">
                  <c:v>0.58417803000000001</c:v>
                </c:pt>
                <c:pt idx="10007">
                  <c:v>0.58423589999999992</c:v>
                </c:pt>
                <c:pt idx="10008">
                  <c:v>0.58429376999999993</c:v>
                </c:pt>
                <c:pt idx="10009">
                  <c:v>0.58435174999999973</c:v>
                </c:pt>
                <c:pt idx="10010">
                  <c:v>0.58440961999999996</c:v>
                </c:pt>
                <c:pt idx="10011">
                  <c:v>0.58446760999999992</c:v>
                </c:pt>
                <c:pt idx="10012">
                  <c:v>0.58452547999999993</c:v>
                </c:pt>
                <c:pt idx="10013">
                  <c:v>0.58458334999999961</c:v>
                </c:pt>
                <c:pt idx="10014">
                  <c:v>0.58464122000000007</c:v>
                </c:pt>
                <c:pt idx="10015">
                  <c:v>0.58469908999999998</c:v>
                </c:pt>
                <c:pt idx="10016">
                  <c:v>0.5847564999999999</c:v>
                </c:pt>
                <c:pt idx="10017">
                  <c:v>0.58481436999999992</c:v>
                </c:pt>
                <c:pt idx="10018">
                  <c:v>0.58487223999999993</c:v>
                </c:pt>
                <c:pt idx="10019">
                  <c:v>0.58493010999999973</c:v>
                </c:pt>
                <c:pt idx="10020">
                  <c:v>0.5849880999999999</c:v>
                </c:pt>
                <c:pt idx="10021">
                  <c:v>0.58504597000000003</c:v>
                </c:pt>
                <c:pt idx="10022">
                  <c:v>0.58510394999999993</c:v>
                </c:pt>
                <c:pt idx="10023">
                  <c:v>0.58516204999999977</c:v>
                </c:pt>
                <c:pt idx="10024">
                  <c:v>0.58521992999999994</c:v>
                </c:pt>
                <c:pt idx="10025">
                  <c:v>0.58527779999999985</c:v>
                </c:pt>
                <c:pt idx="10026">
                  <c:v>0.58533566999999986</c:v>
                </c:pt>
                <c:pt idx="10027">
                  <c:v>0.5853931899999999</c:v>
                </c:pt>
                <c:pt idx="10028">
                  <c:v>0.58545105999999991</c:v>
                </c:pt>
                <c:pt idx="10029">
                  <c:v>0.58550892999999993</c:v>
                </c:pt>
                <c:pt idx="10030">
                  <c:v>0.58556679999999983</c:v>
                </c:pt>
                <c:pt idx="10031">
                  <c:v>0.58562479000000001</c:v>
                </c:pt>
                <c:pt idx="10032">
                  <c:v>0.58568265999999991</c:v>
                </c:pt>
                <c:pt idx="10033">
                  <c:v>0.58574053000000004</c:v>
                </c:pt>
                <c:pt idx="10034">
                  <c:v>0.58579828</c:v>
                </c:pt>
                <c:pt idx="10035">
                  <c:v>0.58585614999999991</c:v>
                </c:pt>
                <c:pt idx="10036">
                  <c:v>0.58591401999999992</c:v>
                </c:pt>
                <c:pt idx="10037">
                  <c:v>0.58597177999999994</c:v>
                </c:pt>
                <c:pt idx="10038">
                  <c:v>0.58602975999999996</c:v>
                </c:pt>
                <c:pt idx="10039">
                  <c:v>0.58608762999999986</c:v>
                </c:pt>
                <c:pt idx="10040">
                  <c:v>0.58614549999999999</c:v>
                </c:pt>
                <c:pt idx="10041">
                  <c:v>0.58620371999999987</c:v>
                </c:pt>
                <c:pt idx="10042">
                  <c:v>0.58626147999999989</c:v>
                </c:pt>
                <c:pt idx="10043">
                  <c:v>0.58631934999999991</c:v>
                </c:pt>
                <c:pt idx="10044">
                  <c:v>0.58637732999999992</c:v>
                </c:pt>
                <c:pt idx="10045">
                  <c:v>0.58643473999999973</c:v>
                </c:pt>
                <c:pt idx="10046">
                  <c:v>0.58649248999999992</c:v>
                </c:pt>
                <c:pt idx="10047">
                  <c:v>0.58655047999999987</c:v>
                </c:pt>
                <c:pt idx="10048">
                  <c:v>0.58660869999999998</c:v>
                </c:pt>
                <c:pt idx="10049">
                  <c:v>0.58666644999999973</c:v>
                </c:pt>
                <c:pt idx="10050">
                  <c:v>0.58672431999999997</c:v>
                </c:pt>
                <c:pt idx="10051">
                  <c:v>0.58678230999999992</c:v>
                </c:pt>
                <c:pt idx="10052">
                  <c:v>0.58684017999999993</c:v>
                </c:pt>
                <c:pt idx="10053">
                  <c:v>0.58689804999999984</c:v>
                </c:pt>
                <c:pt idx="10054">
                  <c:v>0.58695591999999996</c:v>
                </c:pt>
                <c:pt idx="10055">
                  <c:v>0.58701378999999976</c:v>
                </c:pt>
                <c:pt idx="10056">
                  <c:v>0.58707166</c:v>
                </c:pt>
                <c:pt idx="10057">
                  <c:v>0.58712953000000001</c:v>
                </c:pt>
                <c:pt idx="10058">
                  <c:v>0.58718739999999991</c:v>
                </c:pt>
                <c:pt idx="10059">
                  <c:v>0.58724527000000004</c:v>
                </c:pt>
                <c:pt idx="10060">
                  <c:v>0.58730313999999972</c:v>
                </c:pt>
                <c:pt idx="10061">
                  <c:v>0.58736100999999985</c:v>
                </c:pt>
                <c:pt idx="10062">
                  <c:v>0.58741887999999987</c:v>
                </c:pt>
                <c:pt idx="10063">
                  <c:v>0.58747686999999993</c:v>
                </c:pt>
                <c:pt idx="10064">
                  <c:v>0.58753438999999974</c:v>
                </c:pt>
                <c:pt idx="10065">
                  <c:v>0.5875923799999998</c:v>
                </c:pt>
                <c:pt idx="10066">
                  <c:v>0.58765025000000004</c:v>
                </c:pt>
                <c:pt idx="10067">
                  <c:v>0.58770811999999983</c:v>
                </c:pt>
                <c:pt idx="10068">
                  <c:v>0.58776598999999985</c:v>
                </c:pt>
                <c:pt idx="10069">
                  <c:v>0.58782385999999998</c:v>
                </c:pt>
                <c:pt idx="10070">
                  <c:v>0.58788172999999988</c:v>
                </c:pt>
                <c:pt idx="10071">
                  <c:v>0.58793960000000001</c:v>
                </c:pt>
                <c:pt idx="10072">
                  <c:v>0.58799711999999993</c:v>
                </c:pt>
                <c:pt idx="10073">
                  <c:v>0.58805510999999988</c:v>
                </c:pt>
                <c:pt idx="10074">
                  <c:v>0.58811297999999979</c:v>
                </c:pt>
                <c:pt idx="10075">
                  <c:v>0.58817073999999991</c:v>
                </c:pt>
                <c:pt idx="10076">
                  <c:v>0.58822883999999998</c:v>
                </c:pt>
                <c:pt idx="10077">
                  <c:v>0.58828647999999972</c:v>
                </c:pt>
                <c:pt idx="10078">
                  <c:v>0.58834457999999989</c:v>
                </c:pt>
                <c:pt idx="10079">
                  <c:v>0.58840244999999991</c:v>
                </c:pt>
                <c:pt idx="10080">
                  <c:v>0.58846031999999981</c:v>
                </c:pt>
                <c:pt idx="10081">
                  <c:v>0.58851783999999985</c:v>
                </c:pt>
                <c:pt idx="10082">
                  <c:v>0.58857583000000002</c:v>
                </c:pt>
                <c:pt idx="10083">
                  <c:v>0.58863392999999986</c:v>
                </c:pt>
                <c:pt idx="10084">
                  <c:v>0.58869192000000004</c:v>
                </c:pt>
                <c:pt idx="10085">
                  <c:v>0.58874979000000005</c:v>
                </c:pt>
                <c:pt idx="10086">
                  <c:v>0.58880765999999984</c:v>
                </c:pt>
                <c:pt idx="10087">
                  <c:v>0.58886552999999986</c:v>
                </c:pt>
                <c:pt idx="10088">
                  <c:v>0.58892350999999987</c:v>
                </c:pt>
                <c:pt idx="10089">
                  <c:v>0.58898137999999989</c:v>
                </c:pt>
                <c:pt idx="10090">
                  <c:v>0.58903878999999992</c:v>
                </c:pt>
                <c:pt idx="10091">
                  <c:v>0.58909665999999994</c:v>
                </c:pt>
                <c:pt idx="10092">
                  <c:v>0.58915465</c:v>
                </c:pt>
                <c:pt idx="10093">
                  <c:v>0.5892125199999998</c:v>
                </c:pt>
                <c:pt idx="10094">
                  <c:v>0.58927038999999992</c:v>
                </c:pt>
                <c:pt idx="10095">
                  <c:v>0.58932825999999994</c:v>
                </c:pt>
                <c:pt idx="10096">
                  <c:v>0.58938612999999962</c:v>
                </c:pt>
                <c:pt idx="10097">
                  <c:v>0.58944399999999986</c:v>
                </c:pt>
                <c:pt idx="10098">
                  <c:v>0.58950198999999992</c:v>
                </c:pt>
                <c:pt idx="10099">
                  <c:v>0.58955985999999994</c:v>
                </c:pt>
                <c:pt idx="10100">
                  <c:v>0.58961772999999973</c:v>
                </c:pt>
                <c:pt idx="10101">
                  <c:v>0.58967559999999997</c:v>
                </c:pt>
                <c:pt idx="10102">
                  <c:v>0.58973346999999987</c:v>
                </c:pt>
                <c:pt idx="10103">
                  <c:v>0.58979134</c:v>
                </c:pt>
                <c:pt idx="10104">
                  <c:v>0.58984921000000012</c:v>
                </c:pt>
                <c:pt idx="10105">
                  <c:v>0.58990684999999987</c:v>
                </c:pt>
                <c:pt idx="10106">
                  <c:v>0.58996471999999989</c:v>
                </c:pt>
                <c:pt idx="10107">
                  <c:v>0.5900226999999999</c:v>
                </c:pt>
                <c:pt idx="10108">
                  <c:v>0.59008056999999992</c:v>
                </c:pt>
                <c:pt idx="10109">
                  <c:v>0.59013843999999993</c:v>
                </c:pt>
                <c:pt idx="10110">
                  <c:v>0.59019630999999972</c:v>
                </c:pt>
                <c:pt idx="10111">
                  <c:v>0.59025417999999985</c:v>
                </c:pt>
                <c:pt idx="10112">
                  <c:v>0.59031204999999976</c:v>
                </c:pt>
                <c:pt idx="10113">
                  <c:v>0.59037026999999986</c:v>
                </c:pt>
                <c:pt idx="10114">
                  <c:v>0.59042755999999985</c:v>
                </c:pt>
                <c:pt idx="10115">
                  <c:v>0.59048542999999987</c:v>
                </c:pt>
                <c:pt idx="10116">
                  <c:v>0.59054329999999988</c:v>
                </c:pt>
                <c:pt idx="10117">
                  <c:v>0.59060128999999983</c:v>
                </c:pt>
                <c:pt idx="10118">
                  <c:v>0.59065915999999996</c:v>
                </c:pt>
                <c:pt idx="10119">
                  <c:v>0.59071702999999987</c:v>
                </c:pt>
                <c:pt idx="10120">
                  <c:v>0.59077513000000004</c:v>
                </c:pt>
                <c:pt idx="10121">
                  <c:v>0.59083299999999994</c:v>
                </c:pt>
                <c:pt idx="10122">
                  <c:v>0.59089086999999996</c:v>
                </c:pt>
                <c:pt idx="10123">
                  <c:v>0.59094873999999997</c:v>
                </c:pt>
                <c:pt idx="10124">
                  <c:v>0.59100661999999993</c:v>
                </c:pt>
                <c:pt idx="10125">
                  <c:v>0.59106459999999994</c:v>
                </c:pt>
                <c:pt idx="10126">
                  <c:v>0.59112246999999984</c:v>
                </c:pt>
                <c:pt idx="10127">
                  <c:v>0.59118033999999986</c:v>
                </c:pt>
                <c:pt idx="10128">
                  <c:v>0.5912377499999999</c:v>
                </c:pt>
                <c:pt idx="10129">
                  <c:v>0.59129562000000002</c:v>
                </c:pt>
                <c:pt idx="10130">
                  <c:v>0.59135360999999986</c:v>
                </c:pt>
                <c:pt idx="10131">
                  <c:v>0.59141147999999988</c:v>
                </c:pt>
                <c:pt idx="10132">
                  <c:v>0.59146934999999989</c:v>
                </c:pt>
                <c:pt idx="10133">
                  <c:v>0.59152721999999991</c:v>
                </c:pt>
                <c:pt idx="10134">
                  <c:v>0.59158508999999992</c:v>
                </c:pt>
                <c:pt idx="10135">
                  <c:v>0.59164295999999994</c:v>
                </c:pt>
                <c:pt idx="10136">
                  <c:v>0.59170071000000002</c:v>
                </c:pt>
                <c:pt idx="10137">
                  <c:v>0.59175857999999992</c:v>
                </c:pt>
                <c:pt idx="10138">
                  <c:v>0.59181644999999994</c:v>
                </c:pt>
                <c:pt idx="10139">
                  <c:v>0.59187467000000005</c:v>
                </c:pt>
                <c:pt idx="10140">
                  <c:v>0.59193265999999989</c:v>
                </c:pt>
                <c:pt idx="10141">
                  <c:v>0.59199053000000001</c:v>
                </c:pt>
                <c:pt idx="10142">
                  <c:v>0.59204793</c:v>
                </c:pt>
                <c:pt idx="10143">
                  <c:v>0.59210591999999984</c:v>
                </c:pt>
                <c:pt idx="10144">
                  <c:v>0.59216378999999975</c:v>
                </c:pt>
                <c:pt idx="10145">
                  <c:v>0.59222189000000003</c:v>
                </c:pt>
                <c:pt idx="10146">
                  <c:v>0.59227987999999998</c:v>
                </c:pt>
                <c:pt idx="10147">
                  <c:v>0.59233716999999975</c:v>
                </c:pt>
                <c:pt idx="10148">
                  <c:v>0.59239562000000001</c:v>
                </c:pt>
                <c:pt idx="10149">
                  <c:v>0.59245290999999989</c:v>
                </c:pt>
                <c:pt idx="10150">
                  <c:v>0.59251077999999979</c:v>
                </c:pt>
                <c:pt idx="10151">
                  <c:v>0.59256864999999992</c:v>
                </c:pt>
                <c:pt idx="10152">
                  <c:v>0.59262651999999993</c:v>
                </c:pt>
                <c:pt idx="10153">
                  <c:v>0.59268451</c:v>
                </c:pt>
                <c:pt idx="10154">
                  <c:v>0.59274260999999984</c:v>
                </c:pt>
                <c:pt idx="10155">
                  <c:v>0.59280047999999996</c:v>
                </c:pt>
                <c:pt idx="10156">
                  <c:v>0.59285834999999987</c:v>
                </c:pt>
                <c:pt idx="10157">
                  <c:v>0.59291621999999988</c:v>
                </c:pt>
                <c:pt idx="10158">
                  <c:v>0.59297409000000001</c:v>
                </c:pt>
                <c:pt idx="10159">
                  <c:v>0.59303195999999991</c:v>
                </c:pt>
                <c:pt idx="10160">
                  <c:v>0.59308994999999987</c:v>
                </c:pt>
                <c:pt idx="10161">
                  <c:v>0.59314781999999999</c:v>
                </c:pt>
                <c:pt idx="10162">
                  <c:v>0.59320580000000001</c:v>
                </c:pt>
                <c:pt idx="10163">
                  <c:v>0.59332154999999986</c:v>
                </c:pt>
                <c:pt idx="10164">
                  <c:v>0.59337941999999999</c:v>
                </c:pt>
                <c:pt idx="10165">
                  <c:v>0.5934372899999999</c:v>
                </c:pt>
                <c:pt idx="10166">
                  <c:v>0.59349457999999988</c:v>
                </c:pt>
                <c:pt idx="10167">
                  <c:v>0.5935524499999999</c:v>
                </c:pt>
                <c:pt idx="10168">
                  <c:v>0.59361043000000002</c:v>
                </c:pt>
                <c:pt idx="10169">
                  <c:v>0.59366829999999993</c:v>
                </c:pt>
                <c:pt idx="10170">
                  <c:v>0.59372628999999988</c:v>
                </c:pt>
                <c:pt idx="10171">
                  <c:v>0.59378405000000001</c:v>
                </c:pt>
                <c:pt idx="10172">
                  <c:v>0.59384203000000002</c:v>
                </c:pt>
                <c:pt idx="10173">
                  <c:v>0.59389990000000004</c:v>
                </c:pt>
                <c:pt idx="10174">
                  <c:v>0.59395776999999994</c:v>
                </c:pt>
                <c:pt idx="10175">
                  <c:v>0.59401563999999996</c:v>
                </c:pt>
                <c:pt idx="10176">
                  <c:v>0.59407363000000002</c:v>
                </c:pt>
                <c:pt idx="10177">
                  <c:v>0.59413172999999986</c:v>
                </c:pt>
                <c:pt idx="10178">
                  <c:v>0.59418901999999996</c:v>
                </c:pt>
                <c:pt idx="10179">
                  <c:v>0.59424688999999986</c:v>
                </c:pt>
                <c:pt idx="10180">
                  <c:v>0.59430475999999988</c:v>
                </c:pt>
                <c:pt idx="10181">
                  <c:v>0.59436262999999989</c:v>
                </c:pt>
                <c:pt idx="10182">
                  <c:v>0.59442049999999991</c:v>
                </c:pt>
                <c:pt idx="10183">
                  <c:v>0.59447848999999986</c:v>
                </c:pt>
                <c:pt idx="10184">
                  <c:v>0.59453635999999976</c:v>
                </c:pt>
                <c:pt idx="10185">
                  <c:v>0.59459423</c:v>
                </c:pt>
                <c:pt idx="10186">
                  <c:v>0.59465209999999991</c:v>
                </c:pt>
                <c:pt idx="10187">
                  <c:v>0.59471008999999986</c:v>
                </c:pt>
                <c:pt idx="10188">
                  <c:v>0.59476795999999987</c:v>
                </c:pt>
                <c:pt idx="10189">
                  <c:v>0.59482583000000011</c:v>
                </c:pt>
                <c:pt idx="10190">
                  <c:v>0.5948836999999999</c:v>
                </c:pt>
                <c:pt idx="10191">
                  <c:v>0.59494157000000003</c:v>
                </c:pt>
                <c:pt idx="10192">
                  <c:v>0.59499966999999998</c:v>
                </c:pt>
                <c:pt idx="10193">
                  <c:v>0.59505753999999988</c:v>
                </c:pt>
                <c:pt idx="10194">
                  <c:v>0.59511541000000001</c:v>
                </c:pt>
                <c:pt idx="10195">
                  <c:v>0.59517327999999992</c:v>
                </c:pt>
                <c:pt idx="10196">
                  <c:v>0.59523114999999993</c:v>
                </c:pt>
                <c:pt idx="10197">
                  <c:v>0.59528855999999986</c:v>
                </c:pt>
                <c:pt idx="10198">
                  <c:v>0.59534642999999987</c:v>
                </c:pt>
                <c:pt idx="10199">
                  <c:v>0.59540429999999989</c:v>
                </c:pt>
                <c:pt idx="10200">
                  <c:v>0.59546228999999962</c:v>
                </c:pt>
                <c:pt idx="10201">
                  <c:v>0.59552026999999985</c:v>
                </c:pt>
                <c:pt idx="10202">
                  <c:v>0.59557813999999987</c:v>
                </c:pt>
                <c:pt idx="10203">
                  <c:v>0.59563612999999993</c:v>
                </c:pt>
                <c:pt idx="10204">
                  <c:v>0.59569399999999983</c:v>
                </c:pt>
                <c:pt idx="10205">
                  <c:v>0.59575186999999996</c:v>
                </c:pt>
                <c:pt idx="10206">
                  <c:v>0.59580973999999998</c:v>
                </c:pt>
                <c:pt idx="10207">
                  <c:v>0.59586760999999988</c:v>
                </c:pt>
                <c:pt idx="10208">
                  <c:v>0.59592524999999996</c:v>
                </c:pt>
                <c:pt idx="10209">
                  <c:v>0.59598311999999987</c:v>
                </c:pt>
                <c:pt idx="10210">
                  <c:v>0.59604098999999988</c:v>
                </c:pt>
                <c:pt idx="10211">
                  <c:v>0.59609886000000001</c:v>
                </c:pt>
                <c:pt idx="10212">
                  <c:v>0.59615672999999991</c:v>
                </c:pt>
                <c:pt idx="10213">
                  <c:v>0.59621459999999993</c:v>
                </c:pt>
                <c:pt idx="10214">
                  <c:v>0.59627246999999994</c:v>
                </c:pt>
                <c:pt idx="10215">
                  <c:v>0.59633033999999985</c:v>
                </c:pt>
                <c:pt idx="10216">
                  <c:v>0.59638855999999985</c:v>
                </c:pt>
                <c:pt idx="10217">
                  <c:v>0.59644642999999986</c:v>
                </c:pt>
                <c:pt idx="10218">
                  <c:v>0.59650429999999988</c:v>
                </c:pt>
                <c:pt idx="10219">
                  <c:v>0.59656216999999978</c:v>
                </c:pt>
                <c:pt idx="10220">
                  <c:v>0.59662004000000002</c:v>
                </c:pt>
                <c:pt idx="10221">
                  <c:v>0.59667791000000003</c:v>
                </c:pt>
                <c:pt idx="10222">
                  <c:v>0.59673577999999994</c:v>
                </c:pt>
                <c:pt idx="10223">
                  <c:v>0.59679307000000004</c:v>
                </c:pt>
                <c:pt idx="10224">
                  <c:v>0.59685105999999999</c:v>
                </c:pt>
                <c:pt idx="10225">
                  <c:v>0.59690893</c:v>
                </c:pt>
                <c:pt idx="10226">
                  <c:v>0.59696679999999991</c:v>
                </c:pt>
                <c:pt idx="10227">
                  <c:v>0.59702478999999986</c:v>
                </c:pt>
                <c:pt idx="10228">
                  <c:v>0.59708265999999988</c:v>
                </c:pt>
                <c:pt idx="10229">
                  <c:v>0.59714053</c:v>
                </c:pt>
                <c:pt idx="10230">
                  <c:v>0.59719840000000002</c:v>
                </c:pt>
                <c:pt idx="10231">
                  <c:v>0.59725637999999981</c:v>
                </c:pt>
                <c:pt idx="10232">
                  <c:v>0.59731390999999989</c:v>
                </c:pt>
                <c:pt idx="10233">
                  <c:v>0.59737177999999991</c:v>
                </c:pt>
                <c:pt idx="10234">
                  <c:v>0.59742975999999992</c:v>
                </c:pt>
                <c:pt idx="10235">
                  <c:v>0.59748762999999994</c:v>
                </c:pt>
                <c:pt idx="10236">
                  <c:v>0.59754549999999984</c:v>
                </c:pt>
                <c:pt idx="10237">
                  <c:v>0.59760336999999986</c:v>
                </c:pt>
                <c:pt idx="10238">
                  <c:v>0.59766123999999998</c:v>
                </c:pt>
                <c:pt idx="10239">
                  <c:v>0.59771911999999994</c:v>
                </c:pt>
                <c:pt idx="10240">
                  <c:v>0.59777709999999984</c:v>
                </c:pt>
                <c:pt idx="10241">
                  <c:v>0.59783496999999985</c:v>
                </c:pt>
                <c:pt idx="10242">
                  <c:v>0.59789295999999992</c:v>
                </c:pt>
                <c:pt idx="10243">
                  <c:v>0.59795093999999993</c:v>
                </c:pt>
                <c:pt idx="10244">
                  <c:v>0.59800880999999984</c:v>
                </c:pt>
                <c:pt idx="10245">
                  <c:v>0.59806667999999985</c:v>
                </c:pt>
                <c:pt idx="10246">
                  <c:v>0.59812409</c:v>
                </c:pt>
                <c:pt idx="10247">
                  <c:v>0.59818207999999973</c:v>
                </c:pt>
                <c:pt idx="10248">
                  <c:v>0.59823983000000003</c:v>
                </c:pt>
                <c:pt idx="10249">
                  <c:v>0.59829769999999993</c:v>
                </c:pt>
                <c:pt idx="10250">
                  <c:v>0.59835556999999973</c:v>
                </c:pt>
                <c:pt idx="10251">
                  <c:v>0.59841355999999979</c:v>
                </c:pt>
                <c:pt idx="10252">
                  <c:v>0.59847130999999987</c:v>
                </c:pt>
                <c:pt idx="10253">
                  <c:v>0.59852941999999998</c:v>
                </c:pt>
                <c:pt idx="10254">
                  <c:v>0.59858728999999977</c:v>
                </c:pt>
                <c:pt idx="10255">
                  <c:v>0.59864527000000012</c:v>
                </c:pt>
                <c:pt idx="10256">
                  <c:v>0.59870325999999996</c:v>
                </c:pt>
                <c:pt idx="10257">
                  <c:v>0.59876089999999993</c:v>
                </c:pt>
                <c:pt idx="10258">
                  <c:v>0.59881899999999988</c:v>
                </c:pt>
                <c:pt idx="10259">
                  <c:v>0.59887687000000001</c:v>
                </c:pt>
                <c:pt idx="10260">
                  <c:v>0.59893473999999991</c:v>
                </c:pt>
                <c:pt idx="10261">
                  <c:v>0.59899261000000004</c:v>
                </c:pt>
                <c:pt idx="10262">
                  <c:v>0.59905001999999996</c:v>
                </c:pt>
                <c:pt idx="10263">
                  <c:v>0.59910799999999986</c:v>
                </c:pt>
                <c:pt idx="10264">
                  <c:v>0.59916598999999993</c:v>
                </c:pt>
                <c:pt idx="10265">
                  <c:v>0.59922397999999988</c:v>
                </c:pt>
                <c:pt idx="10266">
                  <c:v>0.59928185</c:v>
                </c:pt>
                <c:pt idx="10267">
                  <c:v>0.59933971999999991</c:v>
                </c:pt>
                <c:pt idx="10268">
                  <c:v>0.59939758999999992</c:v>
                </c:pt>
                <c:pt idx="10269">
                  <c:v>0.59945556999999994</c:v>
                </c:pt>
                <c:pt idx="10270">
                  <c:v>0.59951343999999973</c:v>
                </c:pt>
                <c:pt idx="10271">
                  <c:v>0.59957130999999986</c:v>
                </c:pt>
                <c:pt idx="10272">
                  <c:v>0.59962917999999998</c:v>
                </c:pt>
                <c:pt idx="10273">
                  <c:v>0.59968681999999984</c:v>
                </c:pt>
                <c:pt idx="10274">
                  <c:v>0.59974468999999997</c:v>
                </c:pt>
                <c:pt idx="10275">
                  <c:v>0.59980267999999992</c:v>
                </c:pt>
                <c:pt idx="10276">
                  <c:v>0.59986054999999994</c:v>
                </c:pt>
                <c:pt idx="10277">
                  <c:v>0.59991841999999984</c:v>
                </c:pt>
                <c:pt idx="10278">
                  <c:v>0.59997582999999999</c:v>
                </c:pt>
                <c:pt idx="10279">
                  <c:v>0.6000337</c:v>
                </c:pt>
                <c:pt idx="10280">
                  <c:v>0.60009168000000013</c:v>
                </c:pt>
                <c:pt idx="10281">
                  <c:v>0.60014979000000013</c:v>
                </c:pt>
                <c:pt idx="10282">
                  <c:v>0.60020766000000003</c:v>
                </c:pt>
                <c:pt idx="10283">
                  <c:v>0.60026553000000005</c:v>
                </c:pt>
                <c:pt idx="10284">
                  <c:v>0.60032339999999984</c:v>
                </c:pt>
                <c:pt idx="10285">
                  <c:v>0.60038126999999997</c:v>
                </c:pt>
                <c:pt idx="10286">
                  <c:v>0.60043913999999998</c:v>
                </c:pt>
                <c:pt idx="10287">
                  <c:v>0.60049701000000011</c:v>
                </c:pt>
                <c:pt idx="10288">
                  <c:v>0.60055453000000003</c:v>
                </c:pt>
                <c:pt idx="10289">
                  <c:v>0.60061251999999998</c:v>
                </c:pt>
                <c:pt idx="10290">
                  <c:v>0.60067039000000011</c:v>
                </c:pt>
                <c:pt idx="10291">
                  <c:v>0.60072837000000012</c:v>
                </c:pt>
                <c:pt idx="10292">
                  <c:v>0.60078624000000003</c:v>
                </c:pt>
                <c:pt idx="10293">
                  <c:v>0.60084412000000009</c:v>
                </c:pt>
                <c:pt idx="10294">
                  <c:v>0.60090199000000011</c:v>
                </c:pt>
                <c:pt idx="10295">
                  <c:v>0.60095997000000012</c:v>
                </c:pt>
                <c:pt idx="10296">
                  <c:v>0.60101795999999996</c:v>
                </c:pt>
                <c:pt idx="10297">
                  <c:v>0.60107583000000009</c:v>
                </c:pt>
                <c:pt idx="10298">
                  <c:v>0.60113369999999999</c:v>
                </c:pt>
                <c:pt idx="10299">
                  <c:v>0.60119157000000012</c:v>
                </c:pt>
                <c:pt idx="10300">
                  <c:v>0.60124932000000009</c:v>
                </c:pt>
                <c:pt idx="10301">
                  <c:v>0.60130731000000004</c:v>
                </c:pt>
                <c:pt idx="10302">
                  <c:v>0.60136482999999996</c:v>
                </c:pt>
                <c:pt idx="10303">
                  <c:v>0.60142269999999998</c:v>
                </c:pt>
                <c:pt idx="10304">
                  <c:v>0.60148069000000004</c:v>
                </c:pt>
                <c:pt idx="10305">
                  <c:v>0.60153856000000006</c:v>
                </c:pt>
                <c:pt idx="10306">
                  <c:v>0.60159655000000001</c:v>
                </c:pt>
                <c:pt idx="10307">
                  <c:v>0.60165442000000013</c:v>
                </c:pt>
                <c:pt idx="10308">
                  <c:v>0.60171229000000004</c:v>
                </c:pt>
                <c:pt idx="10309">
                  <c:v>0.60177016000000005</c:v>
                </c:pt>
                <c:pt idx="10310">
                  <c:v>0.60182803000000007</c:v>
                </c:pt>
                <c:pt idx="10311">
                  <c:v>0.60188600999999997</c:v>
                </c:pt>
                <c:pt idx="10312">
                  <c:v>0.60194342000000012</c:v>
                </c:pt>
                <c:pt idx="10313">
                  <c:v>0.60200129000000013</c:v>
                </c:pt>
                <c:pt idx="10314">
                  <c:v>0.60205916000000004</c:v>
                </c:pt>
                <c:pt idx="10315">
                  <c:v>0.60211703000000005</c:v>
                </c:pt>
                <c:pt idx="10316">
                  <c:v>0.60217502000000012</c:v>
                </c:pt>
                <c:pt idx="10317">
                  <c:v>0.60223289000000002</c:v>
                </c:pt>
                <c:pt idx="10318">
                  <c:v>0.60229076000000004</c:v>
                </c:pt>
                <c:pt idx="10319">
                  <c:v>0.60234863000000016</c:v>
                </c:pt>
                <c:pt idx="10320">
                  <c:v>0.60240649999999996</c:v>
                </c:pt>
                <c:pt idx="10321">
                  <c:v>0.60246425000000003</c:v>
                </c:pt>
                <c:pt idx="10322">
                  <c:v>0.60252211999999994</c:v>
                </c:pt>
                <c:pt idx="10323">
                  <c:v>0.60257998999999984</c:v>
                </c:pt>
                <c:pt idx="10324">
                  <c:v>0.60263787000000013</c:v>
                </c:pt>
                <c:pt idx="10325">
                  <c:v>0.60269585000000025</c:v>
                </c:pt>
                <c:pt idx="10326">
                  <c:v>0.6027538400000001</c:v>
                </c:pt>
                <c:pt idx="10327">
                  <c:v>0.60281171000000011</c:v>
                </c:pt>
                <c:pt idx="10328">
                  <c:v>0.60286958000000002</c:v>
                </c:pt>
                <c:pt idx="10329">
                  <c:v>0.60292756000000003</c:v>
                </c:pt>
                <c:pt idx="10330">
                  <c:v>0.60298543000000016</c:v>
                </c:pt>
                <c:pt idx="10331">
                  <c:v>0.60304329999999995</c:v>
                </c:pt>
                <c:pt idx="10332">
                  <c:v>0.60310118000000001</c:v>
                </c:pt>
                <c:pt idx="10333">
                  <c:v>0.60315905000000014</c:v>
                </c:pt>
                <c:pt idx="10334">
                  <c:v>0.60321703000000004</c:v>
                </c:pt>
                <c:pt idx="10335">
                  <c:v>0.60327489999999995</c:v>
                </c:pt>
                <c:pt idx="10336">
                  <c:v>0.60333218999999993</c:v>
                </c:pt>
                <c:pt idx="10337">
                  <c:v>0.60339018</c:v>
                </c:pt>
                <c:pt idx="10338">
                  <c:v>0.60344805000000012</c:v>
                </c:pt>
                <c:pt idx="10339">
                  <c:v>0.60350592000000003</c:v>
                </c:pt>
                <c:pt idx="10340">
                  <c:v>0.60356378999999993</c:v>
                </c:pt>
                <c:pt idx="10341">
                  <c:v>0.60362166000000006</c:v>
                </c:pt>
                <c:pt idx="10342">
                  <c:v>0.60367965000000023</c:v>
                </c:pt>
                <c:pt idx="10343">
                  <c:v>0.60373752000000003</c:v>
                </c:pt>
                <c:pt idx="10344">
                  <c:v>0.60379539000000015</c:v>
                </c:pt>
                <c:pt idx="10345">
                  <c:v>0.60385303000000012</c:v>
                </c:pt>
                <c:pt idx="10346">
                  <c:v>0.60391101000000014</c:v>
                </c:pt>
                <c:pt idx="10347">
                  <c:v>0.60396888000000004</c:v>
                </c:pt>
                <c:pt idx="10348">
                  <c:v>0.60402686999999999</c:v>
                </c:pt>
                <c:pt idx="10349">
                  <c:v>0.60408474000000001</c:v>
                </c:pt>
                <c:pt idx="10350">
                  <c:v>0.60414261000000014</c:v>
                </c:pt>
                <c:pt idx="10351">
                  <c:v>0.60420059999999998</c:v>
                </c:pt>
                <c:pt idx="10352">
                  <c:v>0.60425846999999999</c:v>
                </c:pt>
                <c:pt idx="10353">
                  <c:v>0.6043163399999999</c:v>
                </c:pt>
                <c:pt idx="10354">
                  <c:v>0.60437421000000013</c:v>
                </c:pt>
                <c:pt idx="10355">
                  <c:v>0.60443207999999993</c:v>
                </c:pt>
                <c:pt idx="10356">
                  <c:v>0.60448995000000005</c:v>
                </c:pt>
                <c:pt idx="10357">
                  <c:v>0.60454782000000007</c:v>
                </c:pt>
                <c:pt idx="10358">
                  <c:v>0.60460569000000008</c:v>
                </c:pt>
                <c:pt idx="10359">
                  <c:v>0.60466333000000005</c:v>
                </c:pt>
                <c:pt idx="10360">
                  <c:v>0.60472120000000007</c:v>
                </c:pt>
                <c:pt idx="10361">
                  <c:v>0.60477918000000008</c:v>
                </c:pt>
                <c:pt idx="10362">
                  <c:v>0.60483704999999999</c:v>
                </c:pt>
                <c:pt idx="10363">
                  <c:v>0.60489493000000016</c:v>
                </c:pt>
                <c:pt idx="10364">
                  <c:v>0.60495279999999996</c:v>
                </c:pt>
                <c:pt idx="10365">
                  <c:v>0.60501066999999997</c:v>
                </c:pt>
                <c:pt idx="10366">
                  <c:v>0.60506864999999999</c:v>
                </c:pt>
                <c:pt idx="10367">
                  <c:v>0.60512664000000005</c:v>
                </c:pt>
                <c:pt idx="10368">
                  <c:v>0.60518450999999984</c:v>
                </c:pt>
                <c:pt idx="10369">
                  <c:v>0.6052419200000001</c:v>
                </c:pt>
                <c:pt idx="10370">
                  <c:v>0.60529979000000012</c:v>
                </c:pt>
                <c:pt idx="10371">
                  <c:v>0.60535777000000002</c:v>
                </c:pt>
                <c:pt idx="10372">
                  <c:v>0.60541564000000003</c:v>
                </c:pt>
                <c:pt idx="10373">
                  <c:v>0.60547351000000005</c:v>
                </c:pt>
                <c:pt idx="10374">
                  <c:v>0.6055315</c:v>
                </c:pt>
                <c:pt idx="10375">
                  <c:v>0.60558948999999984</c:v>
                </c:pt>
                <c:pt idx="10376">
                  <c:v>0.60564747000000008</c:v>
                </c:pt>
                <c:pt idx="10377">
                  <c:v>0.60570534000000009</c:v>
                </c:pt>
                <c:pt idx="10378">
                  <c:v>0.60576297999999984</c:v>
                </c:pt>
                <c:pt idx="10379">
                  <c:v>0.60582085000000008</c:v>
                </c:pt>
                <c:pt idx="10380">
                  <c:v>0.60587872000000009</c:v>
                </c:pt>
                <c:pt idx="10381">
                  <c:v>0.60593659</c:v>
                </c:pt>
                <c:pt idx="10382">
                  <c:v>0.60599457999999995</c:v>
                </c:pt>
                <c:pt idx="10383">
                  <c:v>0.60605255999999996</c:v>
                </c:pt>
                <c:pt idx="10384">
                  <c:v>0.60610997000000011</c:v>
                </c:pt>
                <c:pt idx="10385">
                  <c:v>0.60616795999999984</c:v>
                </c:pt>
                <c:pt idx="10386">
                  <c:v>0.60622583000000008</c:v>
                </c:pt>
                <c:pt idx="10387">
                  <c:v>0.60628369999999998</c:v>
                </c:pt>
                <c:pt idx="10388">
                  <c:v>0.60634157000000011</c:v>
                </c:pt>
                <c:pt idx="10389">
                  <c:v>0.60639955000000012</c:v>
                </c:pt>
                <c:pt idx="10390">
                  <c:v>0.60645753999999996</c:v>
                </c:pt>
                <c:pt idx="10391">
                  <c:v>0.60651540999999998</c:v>
                </c:pt>
                <c:pt idx="10392">
                  <c:v>0.60657340000000004</c:v>
                </c:pt>
                <c:pt idx="10393">
                  <c:v>0.60663069000000014</c:v>
                </c:pt>
                <c:pt idx="10394">
                  <c:v>0.60668868000000009</c:v>
                </c:pt>
                <c:pt idx="10395">
                  <c:v>0.60674655000000011</c:v>
                </c:pt>
                <c:pt idx="10396">
                  <c:v>0.60680442000000012</c:v>
                </c:pt>
                <c:pt idx="10397">
                  <c:v>0.60686229000000003</c:v>
                </c:pt>
                <c:pt idx="10398">
                  <c:v>0.60692016000000004</c:v>
                </c:pt>
                <c:pt idx="10399">
                  <c:v>0.60697814000000005</c:v>
                </c:pt>
                <c:pt idx="10400">
                  <c:v>0.60703578000000002</c:v>
                </c:pt>
                <c:pt idx="10401">
                  <c:v>0.60709376999999998</c:v>
                </c:pt>
                <c:pt idx="10402">
                  <c:v>0.6071516400000001</c:v>
                </c:pt>
                <c:pt idx="10403">
                  <c:v>0.60726749000000002</c:v>
                </c:pt>
                <c:pt idx="10404">
                  <c:v>0.60732536999999998</c:v>
                </c:pt>
                <c:pt idx="10405">
                  <c:v>0.60738323999999999</c:v>
                </c:pt>
                <c:pt idx="10406">
                  <c:v>0.60744111000000012</c:v>
                </c:pt>
                <c:pt idx="10407">
                  <c:v>0.60749921000000007</c:v>
                </c:pt>
                <c:pt idx="10408">
                  <c:v>0.60755707999999997</c:v>
                </c:pt>
                <c:pt idx="10409">
                  <c:v>0.60761494999999999</c:v>
                </c:pt>
                <c:pt idx="10410">
                  <c:v>0.60767282000000011</c:v>
                </c:pt>
                <c:pt idx="10411">
                  <c:v>0.60773080000000013</c:v>
                </c:pt>
                <c:pt idx="10412">
                  <c:v>0.60778810000000005</c:v>
                </c:pt>
                <c:pt idx="10413">
                  <c:v>0.60784608000000007</c:v>
                </c:pt>
                <c:pt idx="10414">
                  <c:v>0.60790418000000002</c:v>
                </c:pt>
                <c:pt idx="10415">
                  <c:v>0.60796216999999986</c:v>
                </c:pt>
                <c:pt idx="10416">
                  <c:v>0.60802004000000009</c:v>
                </c:pt>
                <c:pt idx="10417">
                  <c:v>0.60807791000000011</c:v>
                </c:pt>
                <c:pt idx="10418">
                  <c:v>0.60813532000000003</c:v>
                </c:pt>
                <c:pt idx="10419">
                  <c:v>0.60819319000000005</c:v>
                </c:pt>
                <c:pt idx="10420">
                  <c:v>0.60825105999999995</c:v>
                </c:pt>
                <c:pt idx="10421">
                  <c:v>0.60830905000000013</c:v>
                </c:pt>
                <c:pt idx="10422">
                  <c:v>0.60836714999999986</c:v>
                </c:pt>
                <c:pt idx="10423">
                  <c:v>0.60842502000000009</c:v>
                </c:pt>
                <c:pt idx="10424">
                  <c:v>0.60848289</c:v>
                </c:pt>
                <c:pt idx="10425">
                  <c:v>0.60854076000000001</c:v>
                </c:pt>
                <c:pt idx="10426">
                  <c:v>0.60859874000000003</c:v>
                </c:pt>
                <c:pt idx="10427">
                  <c:v>0.60865662000000009</c:v>
                </c:pt>
                <c:pt idx="10428">
                  <c:v>0.60871449000000011</c:v>
                </c:pt>
                <c:pt idx="10429">
                  <c:v>0.60877236000000001</c:v>
                </c:pt>
                <c:pt idx="10430">
                  <c:v>0.60882988000000016</c:v>
                </c:pt>
                <c:pt idx="10431">
                  <c:v>0.60888774999999984</c:v>
                </c:pt>
                <c:pt idx="10432">
                  <c:v>0.60894596999999995</c:v>
                </c:pt>
                <c:pt idx="10433">
                  <c:v>0.60900361000000014</c:v>
                </c:pt>
                <c:pt idx="10434">
                  <c:v>0.60906148000000004</c:v>
                </c:pt>
                <c:pt idx="10435">
                  <c:v>0.60911923000000012</c:v>
                </c:pt>
                <c:pt idx="10436">
                  <c:v>0.60917722000000007</c:v>
                </c:pt>
                <c:pt idx="10437">
                  <c:v>0.60923532000000002</c:v>
                </c:pt>
                <c:pt idx="10438">
                  <c:v>0.60929319000000004</c:v>
                </c:pt>
                <c:pt idx="10439">
                  <c:v>0.60935106000000017</c:v>
                </c:pt>
                <c:pt idx="10440">
                  <c:v>0.60940905000000012</c:v>
                </c:pt>
                <c:pt idx="10441">
                  <c:v>0.60946633999999988</c:v>
                </c:pt>
                <c:pt idx="10442">
                  <c:v>0.60952421000000012</c:v>
                </c:pt>
                <c:pt idx="10443">
                  <c:v>0.60958218999999991</c:v>
                </c:pt>
                <c:pt idx="10444">
                  <c:v>0.60964006000000015</c:v>
                </c:pt>
                <c:pt idx="10445">
                  <c:v>0.6096980500000001</c:v>
                </c:pt>
                <c:pt idx="10446">
                  <c:v>0.60975615000000005</c:v>
                </c:pt>
                <c:pt idx="10447">
                  <c:v>0.60981402000000007</c:v>
                </c:pt>
                <c:pt idx="10448">
                  <c:v>0.60987189000000008</c:v>
                </c:pt>
                <c:pt idx="10449">
                  <c:v>0.6099297600000001</c:v>
                </c:pt>
                <c:pt idx="10450">
                  <c:v>0.60998763000000011</c:v>
                </c:pt>
                <c:pt idx="10451">
                  <c:v>0.61004504000000015</c:v>
                </c:pt>
                <c:pt idx="10452">
                  <c:v>0.61010291000000005</c:v>
                </c:pt>
                <c:pt idx="10453">
                  <c:v>0.61016077999999996</c:v>
                </c:pt>
                <c:pt idx="10454">
                  <c:v>0.61021864999999997</c:v>
                </c:pt>
                <c:pt idx="10455">
                  <c:v>0.61027640999999999</c:v>
                </c:pt>
                <c:pt idx="10456">
                  <c:v>0.61033439</c:v>
                </c:pt>
                <c:pt idx="10457">
                  <c:v>0.61039226000000002</c:v>
                </c:pt>
                <c:pt idx="10458">
                  <c:v>0.61045024999999997</c:v>
                </c:pt>
                <c:pt idx="10459">
                  <c:v>0.61050824000000004</c:v>
                </c:pt>
                <c:pt idx="10460">
                  <c:v>0.61056610999999994</c:v>
                </c:pt>
                <c:pt idx="10461">
                  <c:v>0.61062398000000007</c:v>
                </c:pt>
                <c:pt idx="10462">
                  <c:v>0.61068185000000008</c:v>
                </c:pt>
                <c:pt idx="10463">
                  <c:v>0.61073937000000011</c:v>
                </c:pt>
                <c:pt idx="10464">
                  <c:v>0.61079736000000007</c:v>
                </c:pt>
                <c:pt idx="10465">
                  <c:v>0.61085523000000008</c:v>
                </c:pt>
                <c:pt idx="10466">
                  <c:v>0.61091309999999999</c:v>
                </c:pt>
                <c:pt idx="10467">
                  <c:v>0.61097097000000011</c:v>
                </c:pt>
                <c:pt idx="10468">
                  <c:v>0.61102884000000013</c:v>
                </c:pt>
                <c:pt idx="10469">
                  <c:v>0.61108671000000003</c:v>
                </c:pt>
                <c:pt idx="10470">
                  <c:v>0.61114469000000016</c:v>
                </c:pt>
                <c:pt idx="10471">
                  <c:v>0.61120268</c:v>
                </c:pt>
                <c:pt idx="10472">
                  <c:v>0.61126066999999984</c:v>
                </c:pt>
                <c:pt idx="10473">
                  <c:v>0.61131853999999997</c:v>
                </c:pt>
                <c:pt idx="10474">
                  <c:v>0.61137640999999998</c:v>
                </c:pt>
                <c:pt idx="10475">
                  <c:v>0.61143428</c:v>
                </c:pt>
                <c:pt idx="10476">
                  <c:v>0.61149215000000001</c:v>
                </c:pt>
                <c:pt idx="10477">
                  <c:v>0.61155013000000003</c:v>
                </c:pt>
                <c:pt idx="10478">
                  <c:v>0.61160742999999995</c:v>
                </c:pt>
                <c:pt idx="10479">
                  <c:v>0.61166530000000008</c:v>
                </c:pt>
                <c:pt idx="10480">
                  <c:v>0.61172328000000009</c:v>
                </c:pt>
                <c:pt idx="10481">
                  <c:v>0.61178115000000011</c:v>
                </c:pt>
                <c:pt idx="10482">
                  <c:v>0.61183902000000012</c:v>
                </c:pt>
                <c:pt idx="10483">
                  <c:v>0.61189689000000014</c:v>
                </c:pt>
                <c:pt idx="10484">
                  <c:v>0.61195476000000004</c:v>
                </c:pt>
                <c:pt idx="10485">
                  <c:v>0.61201262999999984</c:v>
                </c:pt>
                <c:pt idx="10486">
                  <c:v>0.61207062000000012</c:v>
                </c:pt>
                <c:pt idx="10487">
                  <c:v>0.61212861000000007</c:v>
                </c:pt>
                <c:pt idx="10488">
                  <c:v>0.61218658999999986</c:v>
                </c:pt>
                <c:pt idx="10489">
                  <c:v>0.6122444600000001</c:v>
                </c:pt>
                <c:pt idx="10490">
                  <c:v>0.61230245000000005</c:v>
                </c:pt>
                <c:pt idx="10491">
                  <c:v>0.61236031999999996</c:v>
                </c:pt>
                <c:pt idx="10492">
                  <c:v>0.61241807000000004</c:v>
                </c:pt>
                <c:pt idx="10493">
                  <c:v>0.61247594000000005</c:v>
                </c:pt>
                <c:pt idx="10494">
                  <c:v>0.61253347000000002</c:v>
                </c:pt>
                <c:pt idx="10495">
                  <c:v>0.61259145000000015</c:v>
                </c:pt>
                <c:pt idx="10496">
                  <c:v>0.61264932000000016</c:v>
                </c:pt>
                <c:pt idx="10497">
                  <c:v>0.61276518000000002</c:v>
                </c:pt>
                <c:pt idx="10498">
                  <c:v>0.61282316999999997</c:v>
                </c:pt>
                <c:pt idx="10499">
                  <c:v>0.6128810400000001</c:v>
                </c:pt>
                <c:pt idx="10500">
                  <c:v>0.61293891000000011</c:v>
                </c:pt>
                <c:pt idx="10501">
                  <c:v>0.61299678000000002</c:v>
                </c:pt>
                <c:pt idx="10502">
                  <c:v>0.61305465000000015</c:v>
                </c:pt>
                <c:pt idx="10503">
                  <c:v>0.61311251999999994</c:v>
                </c:pt>
                <c:pt idx="10504">
                  <c:v>0.61316992999999997</c:v>
                </c:pt>
                <c:pt idx="10505">
                  <c:v>0.61322779999999999</c:v>
                </c:pt>
                <c:pt idx="10506">
                  <c:v>0.61328567000000012</c:v>
                </c:pt>
                <c:pt idx="10507">
                  <c:v>0.61334354000000002</c:v>
                </c:pt>
                <c:pt idx="10508">
                  <c:v>0.61340141000000015</c:v>
                </c:pt>
                <c:pt idx="10509">
                  <c:v>0.61345950999999999</c:v>
                </c:pt>
                <c:pt idx="10510">
                  <c:v>0.61351737999999989</c:v>
                </c:pt>
                <c:pt idx="10511">
                  <c:v>0.61357525000000013</c:v>
                </c:pt>
                <c:pt idx="10512">
                  <c:v>0.61363312000000003</c:v>
                </c:pt>
                <c:pt idx="10513">
                  <c:v>0.61369099000000016</c:v>
                </c:pt>
                <c:pt idx="10514">
                  <c:v>0.61374886000000006</c:v>
                </c:pt>
                <c:pt idx="10515">
                  <c:v>0.61380672999999997</c:v>
                </c:pt>
                <c:pt idx="10516">
                  <c:v>0.61386459999999998</c:v>
                </c:pt>
                <c:pt idx="10517">
                  <c:v>0.61392259000000005</c:v>
                </c:pt>
                <c:pt idx="10518">
                  <c:v>0.61397999000000014</c:v>
                </c:pt>
                <c:pt idx="10519">
                  <c:v>0.61403797999999998</c:v>
                </c:pt>
                <c:pt idx="10520">
                  <c:v>0.61409585000000022</c:v>
                </c:pt>
                <c:pt idx="10521">
                  <c:v>0.61415372000000001</c:v>
                </c:pt>
                <c:pt idx="10522">
                  <c:v>0.61421159000000003</c:v>
                </c:pt>
                <c:pt idx="10523">
                  <c:v>0.61426946000000004</c:v>
                </c:pt>
                <c:pt idx="10524">
                  <c:v>0.61432745000000011</c:v>
                </c:pt>
                <c:pt idx="10525">
                  <c:v>0.61438543000000012</c:v>
                </c:pt>
                <c:pt idx="10526">
                  <c:v>0.61444330000000003</c:v>
                </c:pt>
                <c:pt idx="10527">
                  <c:v>0.61450117999999998</c:v>
                </c:pt>
                <c:pt idx="10528">
                  <c:v>0.61455915999999999</c:v>
                </c:pt>
                <c:pt idx="10529">
                  <c:v>0.61461714999999983</c:v>
                </c:pt>
                <c:pt idx="10530">
                  <c:v>0.61467490000000014</c:v>
                </c:pt>
                <c:pt idx="10531">
                  <c:v>0.61473230999999984</c:v>
                </c:pt>
                <c:pt idx="10532">
                  <c:v>0.61479041000000023</c:v>
                </c:pt>
                <c:pt idx="10533">
                  <c:v>0.61484840000000007</c:v>
                </c:pt>
                <c:pt idx="10534">
                  <c:v>0.61490615000000004</c:v>
                </c:pt>
                <c:pt idx="10535">
                  <c:v>0.61496401999999994</c:v>
                </c:pt>
                <c:pt idx="10536">
                  <c:v>0.61502201000000012</c:v>
                </c:pt>
                <c:pt idx="10537">
                  <c:v>0.61507988000000013</c:v>
                </c:pt>
                <c:pt idx="10538">
                  <c:v>0.61513775000000004</c:v>
                </c:pt>
                <c:pt idx="10539">
                  <c:v>0.61519562000000017</c:v>
                </c:pt>
                <c:pt idx="10540">
                  <c:v>0.61525348999999996</c:v>
                </c:pt>
                <c:pt idx="10541">
                  <c:v>0.61531135999999997</c:v>
                </c:pt>
                <c:pt idx="10542">
                  <c:v>0.61536922999999999</c:v>
                </c:pt>
                <c:pt idx="10543">
                  <c:v>0.6154271</c:v>
                </c:pt>
                <c:pt idx="10544">
                  <c:v>0.61548508999999996</c:v>
                </c:pt>
                <c:pt idx="10545">
                  <c:v>0.61554295999999997</c:v>
                </c:pt>
                <c:pt idx="10546">
                  <c:v>0.6156008300000001</c:v>
                </c:pt>
                <c:pt idx="10547">
                  <c:v>0.61565881000000022</c:v>
                </c:pt>
                <c:pt idx="10548">
                  <c:v>0.61571611000000004</c:v>
                </c:pt>
                <c:pt idx="10549">
                  <c:v>0.61577398000000005</c:v>
                </c:pt>
                <c:pt idx="10550">
                  <c:v>0.61583196000000007</c:v>
                </c:pt>
                <c:pt idx="10551">
                  <c:v>0.61588983000000008</c:v>
                </c:pt>
                <c:pt idx="10552">
                  <c:v>0.6159477000000001</c:v>
                </c:pt>
                <c:pt idx="10553">
                  <c:v>0.61600557000000011</c:v>
                </c:pt>
                <c:pt idx="10554">
                  <c:v>0.61606344000000002</c:v>
                </c:pt>
                <c:pt idx="10555">
                  <c:v>0.61612155000000013</c:v>
                </c:pt>
                <c:pt idx="10556">
                  <c:v>0.61617942000000014</c:v>
                </c:pt>
                <c:pt idx="10557">
                  <c:v>0.61623729000000005</c:v>
                </c:pt>
                <c:pt idx="10558">
                  <c:v>0.61629515999999995</c:v>
                </c:pt>
                <c:pt idx="10559">
                  <c:v>0.61635302999999997</c:v>
                </c:pt>
                <c:pt idx="10560">
                  <c:v>0.61641100999999998</c:v>
                </c:pt>
                <c:pt idx="10561">
                  <c:v>0.61646877</c:v>
                </c:pt>
                <c:pt idx="10562">
                  <c:v>0.61652664000000001</c:v>
                </c:pt>
                <c:pt idx="10563">
                  <c:v>0.61658451000000003</c:v>
                </c:pt>
                <c:pt idx="10564">
                  <c:v>0.61664238000000005</c:v>
                </c:pt>
                <c:pt idx="10565">
                  <c:v>0.61670024999999995</c:v>
                </c:pt>
                <c:pt idx="10566">
                  <c:v>0.61675812000000008</c:v>
                </c:pt>
                <c:pt idx="10567">
                  <c:v>0.61681598999999998</c:v>
                </c:pt>
                <c:pt idx="10568">
                  <c:v>0.61687386000000011</c:v>
                </c:pt>
                <c:pt idx="10569">
                  <c:v>0.61693173000000012</c:v>
                </c:pt>
                <c:pt idx="10570">
                  <c:v>0.61698925000000016</c:v>
                </c:pt>
                <c:pt idx="10571">
                  <c:v>0.61704711999999995</c:v>
                </c:pt>
                <c:pt idx="10572">
                  <c:v>0.61710498999999996</c:v>
                </c:pt>
                <c:pt idx="10573">
                  <c:v>0.61716274999999987</c:v>
                </c:pt>
                <c:pt idx="10574">
                  <c:v>0.61722062000000011</c:v>
                </c:pt>
                <c:pt idx="10575">
                  <c:v>0.61727849000000012</c:v>
                </c:pt>
                <c:pt idx="10576">
                  <c:v>0.61733647999999997</c:v>
                </c:pt>
                <c:pt idx="10577">
                  <c:v>0.61739434999999998</c:v>
                </c:pt>
                <c:pt idx="10578">
                  <c:v>0.61745232999999988</c:v>
                </c:pt>
                <c:pt idx="10579">
                  <c:v>0.61751020000000001</c:v>
                </c:pt>
                <c:pt idx="10580">
                  <c:v>0.61756807000000002</c:v>
                </c:pt>
                <c:pt idx="10581">
                  <c:v>0.61762618000000002</c:v>
                </c:pt>
                <c:pt idx="10582">
                  <c:v>0.61768405000000015</c:v>
                </c:pt>
                <c:pt idx="10583">
                  <c:v>0.61774203000000016</c:v>
                </c:pt>
                <c:pt idx="10584">
                  <c:v>0.6177994400000002</c:v>
                </c:pt>
                <c:pt idx="10585">
                  <c:v>0.61785730999999999</c:v>
                </c:pt>
                <c:pt idx="10586">
                  <c:v>0.61791529999999995</c:v>
                </c:pt>
                <c:pt idx="10587">
                  <c:v>0.61797316999999996</c:v>
                </c:pt>
                <c:pt idx="10588">
                  <c:v>0.61803104000000009</c:v>
                </c:pt>
                <c:pt idx="10589">
                  <c:v>0.61808890999999999</c:v>
                </c:pt>
                <c:pt idx="10590">
                  <c:v>0.61814689000000012</c:v>
                </c:pt>
                <c:pt idx="10591">
                  <c:v>0.61820476000000002</c:v>
                </c:pt>
                <c:pt idx="10592">
                  <c:v>0.61826263000000004</c:v>
                </c:pt>
                <c:pt idx="10593">
                  <c:v>0.6183206200000001</c:v>
                </c:pt>
                <c:pt idx="10594">
                  <c:v>0.61837849000000011</c:v>
                </c:pt>
                <c:pt idx="10595">
                  <c:v>0.61843635999999991</c:v>
                </c:pt>
                <c:pt idx="10596">
                  <c:v>0.61849388000000005</c:v>
                </c:pt>
                <c:pt idx="10597">
                  <c:v>0.61855174999999996</c:v>
                </c:pt>
                <c:pt idx="10598">
                  <c:v>0.61860974000000013</c:v>
                </c:pt>
                <c:pt idx="10599">
                  <c:v>0.61866761000000015</c:v>
                </c:pt>
                <c:pt idx="10600">
                  <c:v>0.61872548000000016</c:v>
                </c:pt>
                <c:pt idx="10601">
                  <c:v>0.61878334999999984</c:v>
                </c:pt>
                <c:pt idx="10602">
                  <c:v>0.61884122000000019</c:v>
                </c:pt>
                <c:pt idx="10603">
                  <c:v>0.6188990900000001</c:v>
                </c:pt>
                <c:pt idx="10604">
                  <c:v>0.61895708000000005</c:v>
                </c:pt>
                <c:pt idx="10605">
                  <c:v>0.61901494999999984</c:v>
                </c:pt>
                <c:pt idx="10606">
                  <c:v>0.61907282000000008</c:v>
                </c:pt>
                <c:pt idx="10607">
                  <c:v>0.61913068999999998</c:v>
                </c:pt>
                <c:pt idx="10608">
                  <c:v>0.61918856</c:v>
                </c:pt>
                <c:pt idx="10609">
                  <c:v>0.61924643000000013</c:v>
                </c:pt>
                <c:pt idx="10610">
                  <c:v>0.61930430000000003</c:v>
                </c:pt>
                <c:pt idx="10611">
                  <c:v>0.61936216999999993</c:v>
                </c:pt>
                <c:pt idx="10612">
                  <c:v>0.61941992999999984</c:v>
                </c:pt>
                <c:pt idx="10613">
                  <c:v>0.61947768000000003</c:v>
                </c:pt>
                <c:pt idx="10614">
                  <c:v>0.61953555000000005</c:v>
                </c:pt>
                <c:pt idx="10615">
                  <c:v>0.61959377000000004</c:v>
                </c:pt>
                <c:pt idx="10616">
                  <c:v>0.61965164000000006</c:v>
                </c:pt>
                <c:pt idx="10617">
                  <c:v>0.61970928000000014</c:v>
                </c:pt>
                <c:pt idx="10618">
                  <c:v>0.61976726000000004</c:v>
                </c:pt>
                <c:pt idx="10619">
                  <c:v>0.61982502000000006</c:v>
                </c:pt>
                <c:pt idx="10620">
                  <c:v>0.61988312000000001</c:v>
                </c:pt>
                <c:pt idx="10621">
                  <c:v>0.61994053000000016</c:v>
                </c:pt>
                <c:pt idx="10622">
                  <c:v>0.61999839999999995</c:v>
                </c:pt>
                <c:pt idx="10623">
                  <c:v>0.62005661999999995</c:v>
                </c:pt>
                <c:pt idx="10624">
                  <c:v>0.62011448999999996</c:v>
                </c:pt>
                <c:pt idx="10625">
                  <c:v>0.62017246999999998</c:v>
                </c:pt>
                <c:pt idx="10626">
                  <c:v>0.62023033999999999</c:v>
                </c:pt>
                <c:pt idx="10627">
                  <c:v>0.62028821000000012</c:v>
                </c:pt>
                <c:pt idx="10628">
                  <c:v>0.62034608000000002</c:v>
                </c:pt>
                <c:pt idx="10629">
                  <c:v>0.62040395000000004</c:v>
                </c:pt>
                <c:pt idx="10630">
                  <c:v>0.62046182000000005</c:v>
                </c:pt>
                <c:pt idx="10631">
                  <c:v>0.62051935000000003</c:v>
                </c:pt>
                <c:pt idx="10632">
                  <c:v>0.62057722000000004</c:v>
                </c:pt>
                <c:pt idx="10633">
                  <c:v>0.62063508999999994</c:v>
                </c:pt>
                <c:pt idx="10634">
                  <c:v>0.62069296000000007</c:v>
                </c:pt>
                <c:pt idx="10635">
                  <c:v>0.62075083000000009</c:v>
                </c:pt>
                <c:pt idx="10636">
                  <c:v>0.6208088100000001</c:v>
                </c:pt>
                <c:pt idx="10637">
                  <c:v>0.62086668</c:v>
                </c:pt>
                <c:pt idx="10638">
                  <c:v>0.62092455000000013</c:v>
                </c:pt>
                <c:pt idx="10639">
                  <c:v>0.62098231000000004</c:v>
                </c:pt>
                <c:pt idx="10640">
                  <c:v>0.62104018000000005</c:v>
                </c:pt>
                <c:pt idx="10641">
                  <c:v>0.62109805000000007</c:v>
                </c:pt>
                <c:pt idx="10642">
                  <c:v>0.62115592000000008</c:v>
                </c:pt>
                <c:pt idx="10643">
                  <c:v>0.62121378999999988</c:v>
                </c:pt>
                <c:pt idx="10644">
                  <c:v>0.62127166000000011</c:v>
                </c:pt>
                <c:pt idx="10645">
                  <c:v>0.62132953000000013</c:v>
                </c:pt>
                <c:pt idx="10646">
                  <c:v>0.62138740000000003</c:v>
                </c:pt>
                <c:pt idx="10647">
                  <c:v>0.62144538999999999</c:v>
                </c:pt>
                <c:pt idx="10648">
                  <c:v>0.62150326</c:v>
                </c:pt>
                <c:pt idx="10649">
                  <c:v>0.62156100999999997</c:v>
                </c:pt>
                <c:pt idx="10650">
                  <c:v>0.62161900000000014</c:v>
                </c:pt>
                <c:pt idx="10651">
                  <c:v>0.62167687000000016</c:v>
                </c:pt>
                <c:pt idx="10652">
                  <c:v>0.62173473999999995</c:v>
                </c:pt>
                <c:pt idx="10653">
                  <c:v>0.62179261000000008</c:v>
                </c:pt>
                <c:pt idx="10654">
                  <c:v>0.62185060000000014</c:v>
                </c:pt>
                <c:pt idx="10655">
                  <c:v>0.62190800000000013</c:v>
                </c:pt>
                <c:pt idx="10656">
                  <c:v>0.62196644999999984</c:v>
                </c:pt>
                <c:pt idx="10657">
                  <c:v>0.6220238600000001</c:v>
                </c:pt>
                <c:pt idx="10658">
                  <c:v>0.62208162000000011</c:v>
                </c:pt>
                <c:pt idx="10659">
                  <c:v>0.62213949000000013</c:v>
                </c:pt>
                <c:pt idx="10660">
                  <c:v>0.62219736000000003</c:v>
                </c:pt>
                <c:pt idx="10661">
                  <c:v>0.62225534000000005</c:v>
                </c:pt>
                <c:pt idx="10662">
                  <c:v>0.62231320999999984</c:v>
                </c:pt>
                <c:pt idx="10663">
                  <c:v>0.62237108000000008</c:v>
                </c:pt>
                <c:pt idx="10664">
                  <c:v>0.62242930000000007</c:v>
                </c:pt>
                <c:pt idx="10665">
                  <c:v>0.62248716999999987</c:v>
                </c:pt>
                <c:pt idx="10666">
                  <c:v>0.62254516000000004</c:v>
                </c:pt>
                <c:pt idx="10667">
                  <c:v>0.62260245000000014</c:v>
                </c:pt>
                <c:pt idx="10668">
                  <c:v>0.62266032000000004</c:v>
                </c:pt>
                <c:pt idx="10669">
                  <c:v>0.62271818999999984</c:v>
                </c:pt>
                <c:pt idx="10670">
                  <c:v>0.62277618000000001</c:v>
                </c:pt>
                <c:pt idx="10671">
                  <c:v>0.62283405000000014</c:v>
                </c:pt>
                <c:pt idx="10672">
                  <c:v>0.62289203000000015</c:v>
                </c:pt>
                <c:pt idx="10673">
                  <c:v>0.6229500200000001</c:v>
                </c:pt>
                <c:pt idx="10674">
                  <c:v>0.62300789000000012</c:v>
                </c:pt>
                <c:pt idx="10675">
                  <c:v>0.62306576000000002</c:v>
                </c:pt>
                <c:pt idx="10676">
                  <c:v>0.62312363000000015</c:v>
                </c:pt>
                <c:pt idx="10677">
                  <c:v>0.62318150000000005</c:v>
                </c:pt>
                <c:pt idx="10678">
                  <c:v>0.62323936999999996</c:v>
                </c:pt>
                <c:pt idx="10679">
                  <c:v>0.62329736000000002</c:v>
                </c:pt>
                <c:pt idx="10680">
                  <c:v>0.62335476000000001</c:v>
                </c:pt>
                <c:pt idx="10681">
                  <c:v>0.62341263000000002</c:v>
                </c:pt>
                <c:pt idx="10682">
                  <c:v>0.62347050000000004</c:v>
                </c:pt>
                <c:pt idx="10683">
                  <c:v>0.62352837000000005</c:v>
                </c:pt>
                <c:pt idx="10684">
                  <c:v>0.6235863599999999</c:v>
                </c:pt>
                <c:pt idx="10685">
                  <c:v>0.62364423000000024</c:v>
                </c:pt>
                <c:pt idx="10686">
                  <c:v>0.62370210000000004</c:v>
                </c:pt>
                <c:pt idx="10687">
                  <c:v>0.62376032000000003</c:v>
                </c:pt>
                <c:pt idx="10688">
                  <c:v>0.62381819000000005</c:v>
                </c:pt>
                <c:pt idx="10689">
                  <c:v>0.62387605999999995</c:v>
                </c:pt>
                <c:pt idx="10690">
                  <c:v>0.62393392999999997</c:v>
                </c:pt>
                <c:pt idx="10691">
                  <c:v>0.62399134000000012</c:v>
                </c:pt>
                <c:pt idx="10692">
                  <c:v>0.62404921000000024</c:v>
                </c:pt>
                <c:pt idx="10693">
                  <c:v>0.62410719000000003</c:v>
                </c:pt>
                <c:pt idx="10694">
                  <c:v>0.62416506000000005</c:v>
                </c:pt>
                <c:pt idx="10695">
                  <c:v>0.62422305000000011</c:v>
                </c:pt>
                <c:pt idx="10696">
                  <c:v>0.62428103999999995</c:v>
                </c:pt>
                <c:pt idx="10697">
                  <c:v>0.62433890999999997</c:v>
                </c:pt>
                <c:pt idx="10698">
                  <c:v>0.62439688999999998</c:v>
                </c:pt>
                <c:pt idx="10699">
                  <c:v>0.62445465000000011</c:v>
                </c:pt>
                <c:pt idx="10700">
                  <c:v>0.62451263000000001</c:v>
                </c:pt>
                <c:pt idx="10701">
                  <c:v>0.62457039000000003</c:v>
                </c:pt>
                <c:pt idx="10702">
                  <c:v>0.62462826000000016</c:v>
                </c:pt>
                <c:pt idx="10703">
                  <c:v>0.62468623999999995</c:v>
                </c:pt>
                <c:pt idx="10704">
                  <c:v>0.62474365000000009</c:v>
                </c:pt>
                <c:pt idx="10705">
                  <c:v>0.62480152000000011</c:v>
                </c:pt>
                <c:pt idx="10706">
                  <c:v>0.62485950999999995</c:v>
                </c:pt>
                <c:pt idx="10707">
                  <c:v>0.62491737999999997</c:v>
                </c:pt>
                <c:pt idx="10708">
                  <c:v>0.62497525000000009</c:v>
                </c:pt>
                <c:pt idx="10709">
                  <c:v>0.62503324000000005</c:v>
                </c:pt>
                <c:pt idx="10710">
                  <c:v>0.62509110999999995</c:v>
                </c:pt>
                <c:pt idx="10711">
                  <c:v>0.62514898000000008</c:v>
                </c:pt>
                <c:pt idx="10712">
                  <c:v>0.62520695999999998</c:v>
                </c:pt>
                <c:pt idx="10713">
                  <c:v>0.62526448999999984</c:v>
                </c:pt>
                <c:pt idx="10714">
                  <c:v>0.62532235999999997</c:v>
                </c:pt>
                <c:pt idx="10715">
                  <c:v>0.62538022999999998</c:v>
                </c:pt>
                <c:pt idx="10716">
                  <c:v>0.6254381</c:v>
                </c:pt>
                <c:pt idx="10717">
                  <c:v>0.62549597000000012</c:v>
                </c:pt>
                <c:pt idx="10718">
                  <c:v>0.62555384000000003</c:v>
                </c:pt>
                <c:pt idx="10719">
                  <c:v>0.62561171000000015</c:v>
                </c:pt>
                <c:pt idx="10720">
                  <c:v>0.62566957999999995</c:v>
                </c:pt>
                <c:pt idx="10721">
                  <c:v>0.62572779999999995</c:v>
                </c:pt>
                <c:pt idx="10722">
                  <c:v>0.62578578000000007</c:v>
                </c:pt>
                <c:pt idx="10723">
                  <c:v>0.62584365000000008</c:v>
                </c:pt>
                <c:pt idx="10724">
                  <c:v>0.6259015200000001</c:v>
                </c:pt>
                <c:pt idx="10725">
                  <c:v>0.62595939000000012</c:v>
                </c:pt>
                <c:pt idx="10726">
                  <c:v>0.62601726000000002</c:v>
                </c:pt>
                <c:pt idx="10727">
                  <c:v>0.62607513000000015</c:v>
                </c:pt>
                <c:pt idx="10728">
                  <c:v>0.62613242999999996</c:v>
                </c:pt>
                <c:pt idx="10729">
                  <c:v>0.62619053000000013</c:v>
                </c:pt>
                <c:pt idx="10730">
                  <c:v>0.62624840000000015</c:v>
                </c:pt>
                <c:pt idx="10731">
                  <c:v>0.62630627000000005</c:v>
                </c:pt>
                <c:pt idx="10732">
                  <c:v>0.62636413999999996</c:v>
                </c:pt>
                <c:pt idx="10733">
                  <c:v>0.62642200999999997</c:v>
                </c:pt>
                <c:pt idx="10734">
                  <c:v>0.6264798800000001</c:v>
                </c:pt>
                <c:pt idx="10735">
                  <c:v>0.62653787000000005</c:v>
                </c:pt>
                <c:pt idx="10736">
                  <c:v>0.62659574000000007</c:v>
                </c:pt>
                <c:pt idx="10737">
                  <c:v>0.62665372000000008</c:v>
                </c:pt>
                <c:pt idx="10738">
                  <c:v>0.62671158999999999</c:v>
                </c:pt>
                <c:pt idx="10739">
                  <c:v>0.62676958000000005</c:v>
                </c:pt>
                <c:pt idx="10740">
                  <c:v>0.62682698999999997</c:v>
                </c:pt>
                <c:pt idx="10741">
                  <c:v>0.6268848600000001</c:v>
                </c:pt>
                <c:pt idx="10742">
                  <c:v>0.62694284000000011</c:v>
                </c:pt>
                <c:pt idx="10743">
                  <c:v>0.62700060000000013</c:v>
                </c:pt>
                <c:pt idx="10744">
                  <c:v>0.62705881000000008</c:v>
                </c:pt>
                <c:pt idx="10745">
                  <c:v>0.62711667999999998</c:v>
                </c:pt>
                <c:pt idx="10746">
                  <c:v>0.62717455000000011</c:v>
                </c:pt>
                <c:pt idx="10747">
                  <c:v>0.62723242999999984</c:v>
                </c:pt>
                <c:pt idx="10748">
                  <c:v>0.62729030000000008</c:v>
                </c:pt>
                <c:pt idx="10749">
                  <c:v>0.62734816999999998</c:v>
                </c:pt>
                <c:pt idx="10750">
                  <c:v>0.62740556999999997</c:v>
                </c:pt>
                <c:pt idx="10751">
                  <c:v>0.62746355999999992</c:v>
                </c:pt>
                <c:pt idx="10752">
                  <c:v>0.62752154999999998</c:v>
                </c:pt>
                <c:pt idx="10753">
                  <c:v>0.62757942000000011</c:v>
                </c:pt>
                <c:pt idx="10754">
                  <c:v>0.62763740000000012</c:v>
                </c:pt>
                <c:pt idx="10755">
                  <c:v>0.62769527000000025</c:v>
                </c:pt>
                <c:pt idx="10756">
                  <c:v>0.62775326000000009</c:v>
                </c:pt>
                <c:pt idx="10757">
                  <c:v>0.62781113000000011</c:v>
                </c:pt>
                <c:pt idx="10758">
                  <c:v>0.62786854000000003</c:v>
                </c:pt>
                <c:pt idx="10759">
                  <c:v>0.62792652000000004</c:v>
                </c:pt>
                <c:pt idx="10760">
                  <c:v>0.62798438999999984</c:v>
                </c:pt>
                <c:pt idx="10761">
                  <c:v>0.62804226000000007</c:v>
                </c:pt>
                <c:pt idx="10762">
                  <c:v>0.62810012999999998</c:v>
                </c:pt>
                <c:pt idx="10763">
                  <c:v>0.62815799999999999</c:v>
                </c:pt>
                <c:pt idx="10764">
                  <c:v>0.62821598999999984</c:v>
                </c:pt>
                <c:pt idx="10765">
                  <c:v>0.62827386000000007</c:v>
                </c:pt>
                <c:pt idx="10766">
                  <c:v>0.62833172999999998</c:v>
                </c:pt>
                <c:pt idx="10767">
                  <c:v>0.62838959999999999</c:v>
                </c:pt>
                <c:pt idx="10768">
                  <c:v>0.62844747000000012</c:v>
                </c:pt>
                <c:pt idx="10769">
                  <c:v>0.62850510999999998</c:v>
                </c:pt>
                <c:pt idx="10770">
                  <c:v>0.62856287</c:v>
                </c:pt>
                <c:pt idx="10771">
                  <c:v>0.62862096999999995</c:v>
                </c:pt>
                <c:pt idx="10772">
                  <c:v>0.62867884000000018</c:v>
                </c:pt>
                <c:pt idx="10773">
                  <c:v>0.62873670999999998</c:v>
                </c:pt>
                <c:pt idx="10774">
                  <c:v>0.6287945800000001</c:v>
                </c:pt>
                <c:pt idx="10775">
                  <c:v>0.62885245000000012</c:v>
                </c:pt>
                <c:pt idx="10776">
                  <c:v>0.62891032000000002</c:v>
                </c:pt>
                <c:pt idx="10777">
                  <c:v>0.62896830000000004</c:v>
                </c:pt>
                <c:pt idx="10778">
                  <c:v>0.62902617999999999</c:v>
                </c:pt>
                <c:pt idx="10779">
                  <c:v>0.62908416</c:v>
                </c:pt>
                <c:pt idx="10780">
                  <c:v>0.62914214999999996</c:v>
                </c:pt>
                <c:pt idx="10781">
                  <c:v>0.62919990000000015</c:v>
                </c:pt>
                <c:pt idx="10782">
                  <c:v>0.62925777000000005</c:v>
                </c:pt>
                <c:pt idx="10783">
                  <c:v>0.62931563999999995</c:v>
                </c:pt>
                <c:pt idx="10784">
                  <c:v>0.62937350999999997</c:v>
                </c:pt>
                <c:pt idx="10785">
                  <c:v>0.62943104000000005</c:v>
                </c:pt>
                <c:pt idx="10786">
                  <c:v>0.62948890999999996</c:v>
                </c:pt>
                <c:pt idx="10787">
                  <c:v>0.62954688999999997</c:v>
                </c:pt>
                <c:pt idx="10788">
                  <c:v>0.6296047600000001</c:v>
                </c:pt>
                <c:pt idx="10789">
                  <c:v>0.62966263000000011</c:v>
                </c:pt>
                <c:pt idx="10790">
                  <c:v>0.62972050000000013</c:v>
                </c:pt>
                <c:pt idx="10791">
                  <c:v>0.62977872000000013</c:v>
                </c:pt>
                <c:pt idx="10792">
                  <c:v>0.62983648000000003</c:v>
                </c:pt>
                <c:pt idx="10793">
                  <c:v>0.62989412000000011</c:v>
                </c:pt>
                <c:pt idx="10794">
                  <c:v>0.62995210000000001</c:v>
                </c:pt>
                <c:pt idx="10795">
                  <c:v>0.63000997000000014</c:v>
                </c:pt>
                <c:pt idx="10796">
                  <c:v>0.63006784000000005</c:v>
                </c:pt>
                <c:pt idx="10797">
                  <c:v>0.63012570999999995</c:v>
                </c:pt>
                <c:pt idx="10798">
                  <c:v>0.63018357999999997</c:v>
                </c:pt>
                <c:pt idx="10799">
                  <c:v>0.63024145000000009</c:v>
                </c:pt>
                <c:pt idx="10800">
                  <c:v>0.63029897999999995</c:v>
                </c:pt>
                <c:pt idx="10801">
                  <c:v>0.63035684999999997</c:v>
                </c:pt>
                <c:pt idx="10802">
                  <c:v>0.63041471999999998</c:v>
                </c:pt>
                <c:pt idx="10803">
                  <c:v>0.6304727</c:v>
                </c:pt>
                <c:pt idx="10804">
                  <c:v>0.63053057000000001</c:v>
                </c:pt>
                <c:pt idx="10805">
                  <c:v>0.63058844000000003</c:v>
                </c:pt>
                <c:pt idx="10806">
                  <c:v>0.63064631000000015</c:v>
                </c:pt>
                <c:pt idx="10807">
                  <c:v>0.63070430000000011</c:v>
                </c:pt>
                <c:pt idx="10808">
                  <c:v>0.63076217000000001</c:v>
                </c:pt>
                <c:pt idx="10809">
                  <c:v>0.63082004000000014</c:v>
                </c:pt>
                <c:pt idx="10810">
                  <c:v>0.63087791000000015</c:v>
                </c:pt>
                <c:pt idx="10811">
                  <c:v>0.6309359000000001</c:v>
                </c:pt>
                <c:pt idx="10812">
                  <c:v>0.63099377000000012</c:v>
                </c:pt>
                <c:pt idx="10813">
                  <c:v>0.63105164000000014</c:v>
                </c:pt>
                <c:pt idx="10814">
                  <c:v>0.63110962000000015</c:v>
                </c:pt>
                <c:pt idx="10815">
                  <c:v>0.63116749000000005</c:v>
                </c:pt>
                <c:pt idx="10816">
                  <c:v>0.63122478999999998</c:v>
                </c:pt>
                <c:pt idx="10817">
                  <c:v>0.63128276999999988</c:v>
                </c:pt>
                <c:pt idx="10818">
                  <c:v>0.63134064000000012</c:v>
                </c:pt>
                <c:pt idx="10819">
                  <c:v>0.63139851000000013</c:v>
                </c:pt>
                <c:pt idx="10820">
                  <c:v>0.63145673000000002</c:v>
                </c:pt>
                <c:pt idx="10821">
                  <c:v>0.63151449000000004</c:v>
                </c:pt>
                <c:pt idx="10822">
                  <c:v>0.63157247000000005</c:v>
                </c:pt>
                <c:pt idx="10823">
                  <c:v>0.63163023000000007</c:v>
                </c:pt>
                <c:pt idx="10824">
                  <c:v>0.63168821000000008</c:v>
                </c:pt>
                <c:pt idx="10825">
                  <c:v>0.6317460800000001</c:v>
                </c:pt>
                <c:pt idx="10826">
                  <c:v>0.63180395000000011</c:v>
                </c:pt>
                <c:pt idx="10827">
                  <c:v>0.63186182000000013</c:v>
                </c:pt>
                <c:pt idx="10828">
                  <c:v>0.63191969000000014</c:v>
                </c:pt>
                <c:pt idx="10829">
                  <c:v>0.63197722000000012</c:v>
                </c:pt>
                <c:pt idx="10830">
                  <c:v>0.63203509000000013</c:v>
                </c:pt>
                <c:pt idx="10831">
                  <c:v>0.63209307000000015</c:v>
                </c:pt>
                <c:pt idx="10832">
                  <c:v>0.63215094000000005</c:v>
                </c:pt>
                <c:pt idx="10833">
                  <c:v>0.63220880999999995</c:v>
                </c:pt>
                <c:pt idx="10834">
                  <c:v>0.63226667999999997</c:v>
                </c:pt>
                <c:pt idx="10835">
                  <c:v>0.63232454999999999</c:v>
                </c:pt>
                <c:pt idx="10836">
                  <c:v>0.63238265999999999</c:v>
                </c:pt>
                <c:pt idx="10837">
                  <c:v>0.63244053000000011</c:v>
                </c:pt>
                <c:pt idx="10838">
                  <c:v>0.63249840000000013</c:v>
                </c:pt>
                <c:pt idx="10839">
                  <c:v>0.63255627000000003</c:v>
                </c:pt>
                <c:pt idx="10840">
                  <c:v>0.63261414000000005</c:v>
                </c:pt>
                <c:pt idx="10841">
                  <c:v>0.63267155000000008</c:v>
                </c:pt>
                <c:pt idx="10842">
                  <c:v>0.63272942000000021</c:v>
                </c:pt>
                <c:pt idx="10843">
                  <c:v>0.63278729000000011</c:v>
                </c:pt>
                <c:pt idx="10844">
                  <c:v>0.63284527000000024</c:v>
                </c:pt>
                <c:pt idx="10845">
                  <c:v>0.63290336999999997</c:v>
                </c:pt>
                <c:pt idx="10846">
                  <c:v>0.63296124000000009</c:v>
                </c:pt>
                <c:pt idx="10847">
                  <c:v>0.63301912000000005</c:v>
                </c:pt>
                <c:pt idx="10848">
                  <c:v>0.63307698999999984</c:v>
                </c:pt>
                <c:pt idx="10849">
                  <c:v>0.63313496999999996</c:v>
                </c:pt>
                <c:pt idx="10850">
                  <c:v>0.63319284000000009</c:v>
                </c:pt>
                <c:pt idx="10851">
                  <c:v>0.63325070999999999</c:v>
                </c:pt>
                <c:pt idx="10852">
                  <c:v>0.63330824000000008</c:v>
                </c:pt>
                <c:pt idx="10853">
                  <c:v>0.63336621999999998</c:v>
                </c:pt>
                <c:pt idx="10854">
                  <c:v>0.63342409000000011</c:v>
                </c:pt>
                <c:pt idx="10855">
                  <c:v>0.63348207999999984</c:v>
                </c:pt>
                <c:pt idx="10856">
                  <c:v>0.63353994999999996</c:v>
                </c:pt>
                <c:pt idx="10857">
                  <c:v>0.63359782000000009</c:v>
                </c:pt>
                <c:pt idx="10858">
                  <c:v>0.63365534000000012</c:v>
                </c:pt>
                <c:pt idx="10859">
                  <c:v>0.63371332999999996</c:v>
                </c:pt>
                <c:pt idx="10860">
                  <c:v>0.63377131000000009</c:v>
                </c:pt>
                <c:pt idx="10861">
                  <c:v>0.6338291800000001</c:v>
                </c:pt>
                <c:pt idx="10862">
                  <c:v>0.63388705000000012</c:v>
                </c:pt>
                <c:pt idx="10863">
                  <c:v>0.63394504000000018</c:v>
                </c:pt>
                <c:pt idx="10864">
                  <c:v>0.63400290999999998</c:v>
                </c:pt>
                <c:pt idx="10865">
                  <c:v>0.63406077999999999</c:v>
                </c:pt>
                <c:pt idx="10866">
                  <c:v>0.63411877000000005</c:v>
                </c:pt>
                <c:pt idx="10867">
                  <c:v>0.63417664000000007</c:v>
                </c:pt>
                <c:pt idx="10868">
                  <c:v>0.63423450999999997</c:v>
                </c:pt>
                <c:pt idx="10869">
                  <c:v>0.63429192000000012</c:v>
                </c:pt>
                <c:pt idx="10870">
                  <c:v>0.63434979000000014</c:v>
                </c:pt>
                <c:pt idx="10871">
                  <c:v>0.63440766000000004</c:v>
                </c:pt>
                <c:pt idx="10872">
                  <c:v>0.63446553000000017</c:v>
                </c:pt>
                <c:pt idx="10873">
                  <c:v>0.63452363000000012</c:v>
                </c:pt>
                <c:pt idx="10874">
                  <c:v>0.63458162000000007</c:v>
                </c:pt>
                <c:pt idx="10875">
                  <c:v>0.63463949000000008</c:v>
                </c:pt>
                <c:pt idx="10876">
                  <c:v>0.6346974700000001</c:v>
                </c:pt>
                <c:pt idx="10877">
                  <c:v>0.63475488000000013</c:v>
                </c:pt>
                <c:pt idx="10878">
                  <c:v>0.63481275000000004</c:v>
                </c:pt>
                <c:pt idx="10879">
                  <c:v>0.6348707400000001</c:v>
                </c:pt>
                <c:pt idx="10880">
                  <c:v>0.63492861000000023</c:v>
                </c:pt>
                <c:pt idx="10881">
                  <c:v>0.63498659000000002</c:v>
                </c:pt>
                <c:pt idx="10882">
                  <c:v>0.63504446000000014</c:v>
                </c:pt>
                <c:pt idx="10883">
                  <c:v>0.63510233000000005</c:v>
                </c:pt>
                <c:pt idx="10884">
                  <c:v>0.63516032</c:v>
                </c:pt>
                <c:pt idx="10885">
                  <c:v>0.63521819000000002</c:v>
                </c:pt>
                <c:pt idx="10886">
                  <c:v>0.63527606000000003</c:v>
                </c:pt>
                <c:pt idx="10887">
                  <c:v>0.63533393000000005</c:v>
                </c:pt>
                <c:pt idx="10888">
                  <c:v>0.63539179999999995</c:v>
                </c:pt>
                <c:pt idx="10889">
                  <c:v>0.63544979000000013</c:v>
                </c:pt>
                <c:pt idx="10890">
                  <c:v>0.63550766000000003</c:v>
                </c:pt>
                <c:pt idx="10891">
                  <c:v>0.63556506000000001</c:v>
                </c:pt>
                <c:pt idx="10892">
                  <c:v>0.63562293000000014</c:v>
                </c:pt>
                <c:pt idx="10893">
                  <c:v>0.63568080000000016</c:v>
                </c:pt>
                <c:pt idx="10894">
                  <c:v>0.63573868000000011</c:v>
                </c:pt>
                <c:pt idx="10895">
                  <c:v>0.63579666000000012</c:v>
                </c:pt>
                <c:pt idx="10896">
                  <c:v>0.63585453000000014</c:v>
                </c:pt>
                <c:pt idx="10897">
                  <c:v>0.63591229000000005</c:v>
                </c:pt>
                <c:pt idx="10898">
                  <c:v>0.63597039000000011</c:v>
                </c:pt>
                <c:pt idx="10899">
                  <c:v>0.63602826000000012</c:v>
                </c:pt>
                <c:pt idx="10900">
                  <c:v>0.63608624000000002</c:v>
                </c:pt>
                <c:pt idx="10901">
                  <c:v>0.63614400000000015</c:v>
                </c:pt>
                <c:pt idx="10902">
                  <c:v>0.63620186999999995</c:v>
                </c:pt>
                <c:pt idx="10903">
                  <c:v>0.63625974000000007</c:v>
                </c:pt>
                <c:pt idx="10904">
                  <c:v>0.63631773000000003</c:v>
                </c:pt>
                <c:pt idx="10905">
                  <c:v>0.63637560000000015</c:v>
                </c:pt>
                <c:pt idx="10906">
                  <c:v>0.63643300000000003</c:v>
                </c:pt>
                <c:pt idx="10907">
                  <c:v>0.63649098999999998</c:v>
                </c:pt>
                <c:pt idx="10908">
                  <c:v>0.63654898000000004</c:v>
                </c:pt>
                <c:pt idx="10909">
                  <c:v>0.63660684999999995</c:v>
                </c:pt>
                <c:pt idx="10910">
                  <c:v>0.63666472000000007</c:v>
                </c:pt>
                <c:pt idx="10911">
                  <c:v>0.63672258999999998</c:v>
                </c:pt>
                <c:pt idx="10912">
                  <c:v>0.6367804600000001</c:v>
                </c:pt>
                <c:pt idx="10913">
                  <c:v>0.63683833000000012</c:v>
                </c:pt>
                <c:pt idx="10914">
                  <c:v>0.63689643000000007</c:v>
                </c:pt>
                <c:pt idx="10915">
                  <c:v>0.63695394999999999</c:v>
                </c:pt>
                <c:pt idx="10916">
                  <c:v>0.63701182000000012</c:v>
                </c:pt>
                <c:pt idx="10917">
                  <c:v>0.63706969000000013</c:v>
                </c:pt>
                <c:pt idx="10918">
                  <c:v>0.63712768000000009</c:v>
                </c:pt>
                <c:pt idx="10919">
                  <c:v>0.63718554999999999</c:v>
                </c:pt>
                <c:pt idx="10920">
                  <c:v>0.63724342000000012</c:v>
                </c:pt>
                <c:pt idx="10921">
                  <c:v>0.63730129000000013</c:v>
                </c:pt>
                <c:pt idx="10922">
                  <c:v>0.63735938999999997</c:v>
                </c:pt>
                <c:pt idx="10923">
                  <c:v>0.63741725999999999</c:v>
                </c:pt>
                <c:pt idx="10924">
                  <c:v>0.63747513000000011</c:v>
                </c:pt>
                <c:pt idx="10925">
                  <c:v>0.63753311999999984</c:v>
                </c:pt>
                <c:pt idx="10926">
                  <c:v>0.63759098999999997</c:v>
                </c:pt>
                <c:pt idx="10927">
                  <c:v>0.63764886000000021</c:v>
                </c:pt>
                <c:pt idx="10928">
                  <c:v>0.63770614999999997</c:v>
                </c:pt>
                <c:pt idx="10929">
                  <c:v>0.6377640200000001</c:v>
                </c:pt>
                <c:pt idx="10930">
                  <c:v>0.6378222400000001</c:v>
                </c:pt>
                <c:pt idx="10931">
                  <c:v>0.63788011000000011</c:v>
                </c:pt>
                <c:pt idx="10932">
                  <c:v>0.63793798000000002</c:v>
                </c:pt>
                <c:pt idx="10933">
                  <c:v>0.63799585000000025</c:v>
                </c:pt>
                <c:pt idx="10934">
                  <c:v>0.63805372000000005</c:v>
                </c:pt>
                <c:pt idx="10935">
                  <c:v>0.63811158999999984</c:v>
                </c:pt>
                <c:pt idx="10936">
                  <c:v>0.63816946000000008</c:v>
                </c:pt>
                <c:pt idx="10937">
                  <c:v>0.63822732999999998</c:v>
                </c:pt>
                <c:pt idx="10938">
                  <c:v>0.63828496999999984</c:v>
                </c:pt>
                <c:pt idx="10939">
                  <c:v>0.63834272999999997</c:v>
                </c:pt>
                <c:pt idx="10940">
                  <c:v>0.63840070999999998</c:v>
                </c:pt>
                <c:pt idx="10941">
                  <c:v>0.63845858</c:v>
                </c:pt>
                <c:pt idx="10942">
                  <c:v>0.63851656999999973</c:v>
                </c:pt>
                <c:pt idx="10943">
                  <c:v>0.63857432000000003</c:v>
                </c:pt>
                <c:pt idx="10944">
                  <c:v>0.63863243000000014</c:v>
                </c:pt>
                <c:pt idx="10945">
                  <c:v>0.63869030000000016</c:v>
                </c:pt>
                <c:pt idx="10946">
                  <c:v>0.63874816999999995</c:v>
                </c:pt>
                <c:pt idx="10947">
                  <c:v>0.63880604000000007</c:v>
                </c:pt>
                <c:pt idx="10948">
                  <c:v>0.63886390999999998</c:v>
                </c:pt>
                <c:pt idx="10949">
                  <c:v>0.63892178000000011</c:v>
                </c:pt>
                <c:pt idx="10950">
                  <c:v>0.63897965000000023</c:v>
                </c:pt>
                <c:pt idx="10951">
                  <c:v>0.63903752000000003</c:v>
                </c:pt>
                <c:pt idx="10952">
                  <c:v>0.63909539000000015</c:v>
                </c:pt>
                <c:pt idx="10953">
                  <c:v>0.63915337000000005</c:v>
                </c:pt>
                <c:pt idx="10954">
                  <c:v>0.63921124000000007</c:v>
                </c:pt>
                <c:pt idx="10955">
                  <c:v>0.63926864999999999</c:v>
                </c:pt>
                <c:pt idx="10956">
                  <c:v>0.63932652000000001</c:v>
                </c:pt>
                <c:pt idx="10957">
                  <c:v>0.63938450999999996</c:v>
                </c:pt>
                <c:pt idx="10958">
                  <c:v>0.63944237999999998</c:v>
                </c:pt>
                <c:pt idx="10959">
                  <c:v>0.63950024999999999</c:v>
                </c:pt>
                <c:pt idx="10960">
                  <c:v>0.63955812000000001</c:v>
                </c:pt>
                <c:pt idx="10961">
                  <c:v>0.63961622000000007</c:v>
                </c:pt>
                <c:pt idx="10962">
                  <c:v>0.63967409000000008</c:v>
                </c:pt>
                <c:pt idx="10963">
                  <c:v>0.6397318500000001</c:v>
                </c:pt>
                <c:pt idx="10964">
                  <c:v>0.63978949000000007</c:v>
                </c:pt>
                <c:pt idx="10965">
                  <c:v>0.63984736000000009</c:v>
                </c:pt>
                <c:pt idx="10966">
                  <c:v>0.6399052300000001</c:v>
                </c:pt>
                <c:pt idx="10967">
                  <c:v>0.63996310000000001</c:v>
                </c:pt>
                <c:pt idx="10968">
                  <c:v>0.64002108000000013</c:v>
                </c:pt>
                <c:pt idx="10969">
                  <c:v>0.64007895000000015</c:v>
                </c:pt>
                <c:pt idx="10970">
                  <c:v>0.64013682000000005</c:v>
                </c:pt>
                <c:pt idx="10971">
                  <c:v>0.64019458000000007</c:v>
                </c:pt>
                <c:pt idx="10972">
                  <c:v>0.64025268000000002</c:v>
                </c:pt>
                <c:pt idx="10973">
                  <c:v>0.64031066999999997</c:v>
                </c:pt>
                <c:pt idx="10974">
                  <c:v>0.64036842000000005</c:v>
                </c:pt>
                <c:pt idx="10975">
                  <c:v>0.64042617999999996</c:v>
                </c:pt>
                <c:pt idx="10976">
                  <c:v>0.64048415999999997</c:v>
                </c:pt>
                <c:pt idx="10977">
                  <c:v>0.64054202999999998</c:v>
                </c:pt>
                <c:pt idx="10978">
                  <c:v>0.64059966999999995</c:v>
                </c:pt>
                <c:pt idx="10979">
                  <c:v>0.64065754000000008</c:v>
                </c:pt>
                <c:pt idx="10980">
                  <c:v>0.6407154100000001</c:v>
                </c:pt>
                <c:pt idx="10981">
                  <c:v>0.64077340000000016</c:v>
                </c:pt>
                <c:pt idx="10982">
                  <c:v>0.64083126999999995</c:v>
                </c:pt>
                <c:pt idx="10983">
                  <c:v>0.64088914000000008</c:v>
                </c:pt>
                <c:pt idx="10984">
                  <c:v>0.64094678000000005</c:v>
                </c:pt>
                <c:pt idx="10985">
                  <c:v>0.64100464999999995</c:v>
                </c:pt>
                <c:pt idx="10986">
                  <c:v>0.64106251999999997</c:v>
                </c:pt>
                <c:pt idx="10987">
                  <c:v>0.64112038999999998</c:v>
                </c:pt>
                <c:pt idx="10988">
                  <c:v>0.64117826000000011</c:v>
                </c:pt>
                <c:pt idx="10989">
                  <c:v>0.64123624000000001</c:v>
                </c:pt>
                <c:pt idx="10990">
                  <c:v>0.64129412000000008</c:v>
                </c:pt>
                <c:pt idx="10991">
                  <c:v>0.64135222000000003</c:v>
                </c:pt>
                <c:pt idx="10992">
                  <c:v>0.64141020000000004</c:v>
                </c:pt>
                <c:pt idx="10993">
                  <c:v>0.64146806999999983</c:v>
                </c:pt>
                <c:pt idx="10994">
                  <c:v>0.64152594000000007</c:v>
                </c:pt>
                <c:pt idx="10995">
                  <c:v>0.64158380999999998</c:v>
                </c:pt>
                <c:pt idx="10996">
                  <c:v>0.64164122000000023</c:v>
                </c:pt>
                <c:pt idx="10997">
                  <c:v>0.64169909000000025</c:v>
                </c:pt>
                <c:pt idx="10998">
                  <c:v>0.64175708000000009</c:v>
                </c:pt>
                <c:pt idx="10999">
                  <c:v>0.64181495000000011</c:v>
                </c:pt>
                <c:pt idx="11000">
                  <c:v>0.64187293000000012</c:v>
                </c:pt>
                <c:pt idx="11001">
                  <c:v>0.64193092000000007</c:v>
                </c:pt>
                <c:pt idx="11002">
                  <c:v>0.64198878999999998</c:v>
                </c:pt>
                <c:pt idx="11003">
                  <c:v>0.6420466600000001</c:v>
                </c:pt>
                <c:pt idx="11004">
                  <c:v>0.64210453000000012</c:v>
                </c:pt>
                <c:pt idx="11005">
                  <c:v>0.64216240000000002</c:v>
                </c:pt>
                <c:pt idx="11006">
                  <c:v>0.64222038999999997</c:v>
                </c:pt>
                <c:pt idx="11007">
                  <c:v>0.6422782600000001</c:v>
                </c:pt>
                <c:pt idx="11008">
                  <c:v>0.64233613000000001</c:v>
                </c:pt>
                <c:pt idx="11009">
                  <c:v>0.64239354000000004</c:v>
                </c:pt>
                <c:pt idx="11010">
                  <c:v>0.64245129000000012</c:v>
                </c:pt>
                <c:pt idx="11011">
                  <c:v>0.64250928000000007</c:v>
                </c:pt>
                <c:pt idx="11012">
                  <c:v>0.64256714999999986</c:v>
                </c:pt>
                <c:pt idx="11013">
                  <c:v>0.64262502000000021</c:v>
                </c:pt>
                <c:pt idx="11014">
                  <c:v>0.64268300000000012</c:v>
                </c:pt>
                <c:pt idx="11015">
                  <c:v>0.64274087000000024</c:v>
                </c:pt>
                <c:pt idx="11016">
                  <c:v>0.64279886000000019</c:v>
                </c:pt>
                <c:pt idx="11017">
                  <c:v>0.64285672999999999</c:v>
                </c:pt>
                <c:pt idx="11018">
                  <c:v>0.64291436999999996</c:v>
                </c:pt>
                <c:pt idx="11019">
                  <c:v>0.64297258999999984</c:v>
                </c:pt>
                <c:pt idx="11020">
                  <c:v>0.64303010999999999</c:v>
                </c:pt>
                <c:pt idx="11021">
                  <c:v>0.64308810000000005</c:v>
                </c:pt>
                <c:pt idx="11022">
                  <c:v>0.64314597000000007</c:v>
                </c:pt>
                <c:pt idx="11023">
                  <c:v>0.64320384000000008</c:v>
                </c:pt>
                <c:pt idx="11024">
                  <c:v>0.6432618200000001</c:v>
                </c:pt>
                <c:pt idx="11025">
                  <c:v>0.64331981000000016</c:v>
                </c:pt>
                <c:pt idx="11026">
                  <c:v>0.64337767999999995</c:v>
                </c:pt>
                <c:pt idx="11027">
                  <c:v>0.64343567000000013</c:v>
                </c:pt>
                <c:pt idx="11028">
                  <c:v>0.64349354000000003</c:v>
                </c:pt>
                <c:pt idx="11029">
                  <c:v>0.64355141000000016</c:v>
                </c:pt>
                <c:pt idx="11030">
                  <c:v>0.64360870000000014</c:v>
                </c:pt>
                <c:pt idx="11031">
                  <c:v>0.64366657000000005</c:v>
                </c:pt>
                <c:pt idx="11032">
                  <c:v>0.64372479000000016</c:v>
                </c:pt>
                <c:pt idx="11033">
                  <c:v>0.64378265999999995</c:v>
                </c:pt>
                <c:pt idx="11034">
                  <c:v>0.64384053000000008</c:v>
                </c:pt>
                <c:pt idx="11035">
                  <c:v>0.64389840000000009</c:v>
                </c:pt>
                <c:pt idx="11036">
                  <c:v>0.64395627000000011</c:v>
                </c:pt>
                <c:pt idx="11037">
                  <c:v>0.64401414000000001</c:v>
                </c:pt>
                <c:pt idx="11038">
                  <c:v>0.64407212000000003</c:v>
                </c:pt>
                <c:pt idx="11039">
                  <c:v>0.64412999000000015</c:v>
                </c:pt>
                <c:pt idx="11040">
                  <c:v>0.64418739999999997</c:v>
                </c:pt>
                <c:pt idx="11041">
                  <c:v>0.64424527000000009</c:v>
                </c:pt>
                <c:pt idx="11042">
                  <c:v>0.64430314</c:v>
                </c:pt>
                <c:pt idx="11043">
                  <c:v>0.64436112999999984</c:v>
                </c:pt>
                <c:pt idx="11044">
                  <c:v>0.64441899999999996</c:v>
                </c:pt>
                <c:pt idx="11045">
                  <c:v>0.64447686999999998</c:v>
                </c:pt>
                <c:pt idx="11046">
                  <c:v>0.64453473999999999</c:v>
                </c:pt>
                <c:pt idx="11047">
                  <c:v>0.64459261000000012</c:v>
                </c:pt>
                <c:pt idx="11048">
                  <c:v>0.64465060000000007</c:v>
                </c:pt>
                <c:pt idx="11049">
                  <c:v>0.64470847000000009</c:v>
                </c:pt>
                <c:pt idx="11050">
                  <c:v>0.64476633999999999</c:v>
                </c:pt>
                <c:pt idx="11051">
                  <c:v>0.64482421000000023</c:v>
                </c:pt>
                <c:pt idx="11052">
                  <c:v>0.64488208000000002</c:v>
                </c:pt>
                <c:pt idx="11053">
                  <c:v>0.64493995000000015</c:v>
                </c:pt>
                <c:pt idx="11054">
                  <c:v>0.64499793000000016</c:v>
                </c:pt>
                <c:pt idx="11055">
                  <c:v>0.64505580000000007</c:v>
                </c:pt>
                <c:pt idx="11056">
                  <c:v>0.64511379000000002</c:v>
                </c:pt>
                <c:pt idx="11057">
                  <c:v>0.64517166000000015</c:v>
                </c:pt>
                <c:pt idx="11058">
                  <c:v>0.64522953000000016</c:v>
                </c:pt>
                <c:pt idx="11059">
                  <c:v>0.64528693999999998</c:v>
                </c:pt>
                <c:pt idx="11060">
                  <c:v>0.6453448100000001</c:v>
                </c:pt>
                <c:pt idx="11061">
                  <c:v>0.64540268000000001</c:v>
                </c:pt>
                <c:pt idx="11062">
                  <c:v>0.64546042999999997</c:v>
                </c:pt>
                <c:pt idx="11063">
                  <c:v>0.64551842000000004</c:v>
                </c:pt>
                <c:pt idx="11064">
                  <c:v>0.64557651999999999</c:v>
                </c:pt>
                <c:pt idx="11065">
                  <c:v>0.64563439000000011</c:v>
                </c:pt>
                <c:pt idx="11066">
                  <c:v>0.64569226000000013</c:v>
                </c:pt>
                <c:pt idx="11067">
                  <c:v>0.64575013000000014</c:v>
                </c:pt>
                <c:pt idx="11068">
                  <c:v>0.64580800000000016</c:v>
                </c:pt>
                <c:pt idx="11069">
                  <c:v>0.64586586999999995</c:v>
                </c:pt>
                <c:pt idx="11070">
                  <c:v>0.64592386000000013</c:v>
                </c:pt>
                <c:pt idx="11071">
                  <c:v>0.64598173000000014</c:v>
                </c:pt>
                <c:pt idx="11072">
                  <c:v>0.64603960000000016</c:v>
                </c:pt>
                <c:pt idx="11073">
                  <c:v>0.64609759000000011</c:v>
                </c:pt>
                <c:pt idx="11074">
                  <c:v>0.64615546000000013</c:v>
                </c:pt>
                <c:pt idx="11075">
                  <c:v>0.64621333000000003</c:v>
                </c:pt>
                <c:pt idx="11076">
                  <c:v>0.64627120000000016</c:v>
                </c:pt>
                <c:pt idx="11077">
                  <c:v>0.64632849000000014</c:v>
                </c:pt>
                <c:pt idx="11078">
                  <c:v>0.64638635999999994</c:v>
                </c:pt>
                <c:pt idx="11079">
                  <c:v>0.64644422999999995</c:v>
                </c:pt>
                <c:pt idx="11080">
                  <c:v>0.64650222000000002</c:v>
                </c:pt>
                <c:pt idx="11081">
                  <c:v>0.64656020000000003</c:v>
                </c:pt>
                <c:pt idx="11082">
                  <c:v>0.64661807000000016</c:v>
                </c:pt>
                <c:pt idx="11083">
                  <c:v>0.64667594000000006</c:v>
                </c:pt>
                <c:pt idx="11084">
                  <c:v>0.64673381000000008</c:v>
                </c:pt>
                <c:pt idx="11085">
                  <c:v>0.6467916800000002</c:v>
                </c:pt>
                <c:pt idx="11086">
                  <c:v>0.64684955000000022</c:v>
                </c:pt>
                <c:pt idx="11087">
                  <c:v>0.64690742999999995</c:v>
                </c:pt>
                <c:pt idx="11088">
                  <c:v>0.64696541000000007</c:v>
                </c:pt>
                <c:pt idx="11089">
                  <c:v>0.64702340000000014</c:v>
                </c:pt>
                <c:pt idx="11090">
                  <c:v>0.64708127000000015</c:v>
                </c:pt>
                <c:pt idx="11091">
                  <c:v>0.64713925000000017</c:v>
                </c:pt>
                <c:pt idx="11092">
                  <c:v>0.64719712000000007</c:v>
                </c:pt>
                <c:pt idx="11093">
                  <c:v>0.64725498999999997</c:v>
                </c:pt>
                <c:pt idx="11094">
                  <c:v>0.64731229000000001</c:v>
                </c:pt>
                <c:pt idx="11095">
                  <c:v>0.64737016000000003</c:v>
                </c:pt>
                <c:pt idx="11096">
                  <c:v>0.64742803000000015</c:v>
                </c:pt>
                <c:pt idx="11097">
                  <c:v>0.64748589999999995</c:v>
                </c:pt>
                <c:pt idx="11098">
                  <c:v>0.64754411999999995</c:v>
                </c:pt>
                <c:pt idx="11099">
                  <c:v>0.64760199000000007</c:v>
                </c:pt>
                <c:pt idx="11100">
                  <c:v>0.64766009000000013</c:v>
                </c:pt>
                <c:pt idx="11101">
                  <c:v>0.64771738000000001</c:v>
                </c:pt>
                <c:pt idx="11102">
                  <c:v>0.64777525000000025</c:v>
                </c:pt>
                <c:pt idx="11103">
                  <c:v>0.64783312000000004</c:v>
                </c:pt>
                <c:pt idx="11104">
                  <c:v>0.6478911100000001</c:v>
                </c:pt>
                <c:pt idx="11105">
                  <c:v>0.64794921000000028</c:v>
                </c:pt>
                <c:pt idx="11106">
                  <c:v>0.64800708000000007</c:v>
                </c:pt>
                <c:pt idx="11107">
                  <c:v>0.64806506000000008</c:v>
                </c:pt>
                <c:pt idx="11108">
                  <c:v>0.64812292999999999</c:v>
                </c:pt>
                <c:pt idx="11109">
                  <c:v>0.64818034000000002</c:v>
                </c:pt>
                <c:pt idx="11110">
                  <c:v>0.64823821000000015</c:v>
                </c:pt>
                <c:pt idx="11111">
                  <c:v>0.64829619999999999</c:v>
                </c:pt>
                <c:pt idx="11112">
                  <c:v>0.64835407000000012</c:v>
                </c:pt>
                <c:pt idx="11113">
                  <c:v>0.64841205000000002</c:v>
                </c:pt>
                <c:pt idx="11114">
                  <c:v>0.64847016000000002</c:v>
                </c:pt>
                <c:pt idx="11115">
                  <c:v>0.64852803000000014</c:v>
                </c:pt>
                <c:pt idx="11116">
                  <c:v>0.64858590000000005</c:v>
                </c:pt>
                <c:pt idx="11117">
                  <c:v>0.64864376999999995</c:v>
                </c:pt>
                <c:pt idx="11118">
                  <c:v>0.6487011800000001</c:v>
                </c:pt>
                <c:pt idx="11119">
                  <c:v>0.64875905000000023</c:v>
                </c:pt>
                <c:pt idx="11120">
                  <c:v>0.64881703000000013</c:v>
                </c:pt>
                <c:pt idx="11121">
                  <c:v>0.64887490000000014</c:v>
                </c:pt>
                <c:pt idx="11122">
                  <c:v>0.64893277000000005</c:v>
                </c:pt>
                <c:pt idx="11123">
                  <c:v>0.64899064000000006</c:v>
                </c:pt>
                <c:pt idx="11124">
                  <c:v>0.64904863000000024</c:v>
                </c:pt>
                <c:pt idx="11125">
                  <c:v>0.64910650000000003</c:v>
                </c:pt>
                <c:pt idx="11126">
                  <c:v>0.64916437000000005</c:v>
                </c:pt>
                <c:pt idx="11127">
                  <c:v>0.64922223999999995</c:v>
                </c:pt>
                <c:pt idx="11128">
                  <c:v>0.64928010999999997</c:v>
                </c:pt>
                <c:pt idx="11129">
                  <c:v>0.64933810000000003</c:v>
                </c:pt>
                <c:pt idx="11130">
                  <c:v>0.64939597000000016</c:v>
                </c:pt>
                <c:pt idx="11131">
                  <c:v>0.64945383999999995</c:v>
                </c:pt>
                <c:pt idx="11132">
                  <c:v>0.64951170999999996</c:v>
                </c:pt>
                <c:pt idx="11133">
                  <c:v>0.64956957999999998</c:v>
                </c:pt>
                <c:pt idx="11134">
                  <c:v>0.64962745000000022</c:v>
                </c:pt>
                <c:pt idx="11135">
                  <c:v>0.64968543000000023</c:v>
                </c:pt>
                <c:pt idx="11136">
                  <c:v>0.64974330000000013</c:v>
                </c:pt>
                <c:pt idx="11137">
                  <c:v>0.64980118000000009</c:v>
                </c:pt>
                <c:pt idx="11138">
                  <c:v>0.64985858000000007</c:v>
                </c:pt>
                <c:pt idx="11139">
                  <c:v>0.64991644999999998</c:v>
                </c:pt>
                <c:pt idx="11140">
                  <c:v>0.64997432000000011</c:v>
                </c:pt>
                <c:pt idx="11141">
                  <c:v>0.65003230999999984</c:v>
                </c:pt>
                <c:pt idx="11142">
                  <c:v>0.65009006000000014</c:v>
                </c:pt>
                <c:pt idx="11143">
                  <c:v>0.65014793000000015</c:v>
                </c:pt>
                <c:pt idx="11144">
                  <c:v>0.6502059200000001</c:v>
                </c:pt>
                <c:pt idx="11145">
                  <c:v>0.65026402000000005</c:v>
                </c:pt>
                <c:pt idx="11146">
                  <c:v>0.65032143000000009</c:v>
                </c:pt>
                <c:pt idx="11147">
                  <c:v>0.6503793000000001</c:v>
                </c:pt>
                <c:pt idx="11148">
                  <c:v>0.65043717000000001</c:v>
                </c:pt>
                <c:pt idx="11149">
                  <c:v>0.65049504000000014</c:v>
                </c:pt>
                <c:pt idx="11150">
                  <c:v>0.65055291000000004</c:v>
                </c:pt>
                <c:pt idx="11151">
                  <c:v>0.6506109000000001</c:v>
                </c:pt>
                <c:pt idx="11152">
                  <c:v>0.65066877000000012</c:v>
                </c:pt>
                <c:pt idx="11153">
                  <c:v>0.65072675000000013</c:v>
                </c:pt>
                <c:pt idx="11154">
                  <c:v>0.65078486000000013</c:v>
                </c:pt>
                <c:pt idx="11155">
                  <c:v>0.65084226000000012</c:v>
                </c:pt>
                <c:pt idx="11156">
                  <c:v>0.65090013000000013</c:v>
                </c:pt>
                <c:pt idx="11157">
                  <c:v>0.65095800000000015</c:v>
                </c:pt>
                <c:pt idx="11158">
                  <c:v>0.65101587000000016</c:v>
                </c:pt>
                <c:pt idx="11159">
                  <c:v>0.65107374000000007</c:v>
                </c:pt>
                <c:pt idx="11160">
                  <c:v>0.65113173000000013</c:v>
                </c:pt>
                <c:pt idx="11161">
                  <c:v>0.65118960000000015</c:v>
                </c:pt>
                <c:pt idx="11162">
                  <c:v>0.65124747000000016</c:v>
                </c:pt>
                <c:pt idx="11163">
                  <c:v>0.65130557000000011</c:v>
                </c:pt>
                <c:pt idx="11164">
                  <c:v>0.65136344000000002</c:v>
                </c:pt>
                <c:pt idx="11165">
                  <c:v>0.65142131000000014</c:v>
                </c:pt>
                <c:pt idx="11166">
                  <c:v>0.65147918000000005</c:v>
                </c:pt>
                <c:pt idx="11167">
                  <c:v>0.65153704999999984</c:v>
                </c:pt>
                <c:pt idx="11168">
                  <c:v>0.65159504000000013</c:v>
                </c:pt>
                <c:pt idx="11169">
                  <c:v>0.65165291000000014</c:v>
                </c:pt>
                <c:pt idx="11170">
                  <c:v>0.65171031999999995</c:v>
                </c:pt>
                <c:pt idx="11171">
                  <c:v>0.65176830000000008</c:v>
                </c:pt>
                <c:pt idx="11172">
                  <c:v>0.65182629000000014</c:v>
                </c:pt>
                <c:pt idx="11173">
                  <c:v>0.65188416000000005</c:v>
                </c:pt>
                <c:pt idx="11174">
                  <c:v>0.65194202999999995</c:v>
                </c:pt>
                <c:pt idx="11175">
                  <c:v>0.65200002000000012</c:v>
                </c:pt>
                <c:pt idx="11176">
                  <c:v>0.65205789000000014</c:v>
                </c:pt>
                <c:pt idx="11177">
                  <c:v>0.65211564000000011</c:v>
                </c:pt>
                <c:pt idx="11178">
                  <c:v>0.65217373999999995</c:v>
                </c:pt>
                <c:pt idx="11179">
                  <c:v>0.65223173000000012</c:v>
                </c:pt>
                <c:pt idx="11180">
                  <c:v>0.65228902000000011</c:v>
                </c:pt>
                <c:pt idx="11181">
                  <c:v>0.65234689000000012</c:v>
                </c:pt>
                <c:pt idx="11182">
                  <c:v>0.65240476000000003</c:v>
                </c:pt>
                <c:pt idx="11183">
                  <c:v>0.65246263000000004</c:v>
                </c:pt>
                <c:pt idx="11184">
                  <c:v>0.65252062000000011</c:v>
                </c:pt>
                <c:pt idx="11185">
                  <c:v>0.65257849000000012</c:v>
                </c:pt>
                <c:pt idx="11186">
                  <c:v>0.65263636000000003</c:v>
                </c:pt>
                <c:pt idx="11187">
                  <c:v>0.65269458000000014</c:v>
                </c:pt>
                <c:pt idx="11188">
                  <c:v>0.65275232999999999</c:v>
                </c:pt>
                <c:pt idx="11189">
                  <c:v>0.65281020000000012</c:v>
                </c:pt>
                <c:pt idx="11190">
                  <c:v>0.65286807000000013</c:v>
                </c:pt>
                <c:pt idx="11191">
                  <c:v>0.65292606000000009</c:v>
                </c:pt>
                <c:pt idx="11192">
                  <c:v>0.65298392999999999</c:v>
                </c:pt>
                <c:pt idx="11193">
                  <c:v>0.6530412200000002</c:v>
                </c:pt>
                <c:pt idx="11194">
                  <c:v>0.65309921000000026</c:v>
                </c:pt>
                <c:pt idx="11195">
                  <c:v>0.65315743000000015</c:v>
                </c:pt>
                <c:pt idx="11196">
                  <c:v>0.65321530000000005</c:v>
                </c:pt>
                <c:pt idx="11197">
                  <c:v>0.65327316999999996</c:v>
                </c:pt>
                <c:pt idx="11198">
                  <c:v>0.65333104000000009</c:v>
                </c:pt>
                <c:pt idx="11199">
                  <c:v>0.65338890999999999</c:v>
                </c:pt>
                <c:pt idx="11200">
                  <c:v>0.65344678</c:v>
                </c:pt>
                <c:pt idx="11201">
                  <c:v>0.65350430000000004</c:v>
                </c:pt>
                <c:pt idx="11202">
                  <c:v>0.65356216999999994</c:v>
                </c:pt>
                <c:pt idx="11203">
                  <c:v>0.65362004000000018</c:v>
                </c:pt>
                <c:pt idx="11204">
                  <c:v>0.65367803000000024</c:v>
                </c:pt>
                <c:pt idx="11205">
                  <c:v>0.65373590000000015</c:v>
                </c:pt>
                <c:pt idx="11206">
                  <c:v>0.65379377000000016</c:v>
                </c:pt>
                <c:pt idx="11207">
                  <c:v>0.65385174999999995</c:v>
                </c:pt>
                <c:pt idx="11208">
                  <c:v>0.65390962000000019</c:v>
                </c:pt>
                <c:pt idx="11209">
                  <c:v>0.65396761000000014</c:v>
                </c:pt>
                <c:pt idx="11210">
                  <c:v>0.65402548000000016</c:v>
                </c:pt>
                <c:pt idx="11211">
                  <c:v>0.65408347000000011</c:v>
                </c:pt>
                <c:pt idx="11212">
                  <c:v>0.6541408700000001</c:v>
                </c:pt>
                <c:pt idx="11213">
                  <c:v>0.65419874000000011</c:v>
                </c:pt>
                <c:pt idx="11214">
                  <c:v>0.65425662000000007</c:v>
                </c:pt>
                <c:pt idx="11215">
                  <c:v>0.65431459999999997</c:v>
                </c:pt>
                <c:pt idx="11216">
                  <c:v>0.65437246999999998</c:v>
                </c:pt>
                <c:pt idx="11217">
                  <c:v>0.65443034</c:v>
                </c:pt>
                <c:pt idx="11218">
                  <c:v>0.65448821000000013</c:v>
                </c:pt>
                <c:pt idx="11219">
                  <c:v>0.65454630999999996</c:v>
                </c:pt>
                <c:pt idx="11220">
                  <c:v>0.65460372000000011</c:v>
                </c:pt>
                <c:pt idx="11221">
                  <c:v>0.65466159000000013</c:v>
                </c:pt>
                <c:pt idx="11222">
                  <c:v>0.65471946000000014</c:v>
                </c:pt>
                <c:pt idx="11223">
                  <c:v>0.65477733000000016</c:v>
                </c:pt>
                <c:pt idx="11224">
                  <c:v>0.65483519999999995</c:v>
                </c:pt>
                <c:pt idx="11225">
                  <c:v>0.65489319000000012</c:v>
                </c:pt>
                <c:pt idx="11226">
                  <c:v>0.65495094000000009</c:v>
                </c:pt>
                <c:pt idx="11227">
                  <c:v>0.65500905000000009</c:v>
                </c:pt>
                <c:pt idx="11228">
                  <c:v>0.65506692</c:v>
                </c:pt>
                <c:pt idx="11229">
                  <c:v>0.65512479000000012</c:v>
                </c:pt>
                <c:pt idx="11230">
                  <c:v>0.65518266000000003</c:v>
                </c:pt>
                <c:pt idx="11231">
                  <c:v>0.65524064000000015</c:v>
                </c:pt>
                <c:pt idx="11232">
                  <c:v>0.6552986300000001</c:v>
                </c:pt>
                <c:pt idx="11233">
                  <c:v>0.65535650000000001</c:v>
                </c:pt>
                <c:pt idx="11234">
                  <c:v>0.65541391000000004</c:v>
                </c:pt>
                <c:pt idx="11235">
                  <c:v>0.65547188999999995</c:v>
                </c:pt>
                <c:pt idx="11236">
                  <c:v>0.65552976000000007</c:v>
                </c:pt>
                <c:pt idx="11237">
                  <c:v>0.65558762999999998</c:v>
                </c:pt>
                <c:pt idx="11238">
                  <c:v>0.65564562000000026</c:v>
                </c:pt>
                <c:pt idx="11239">
                  <c:v>0.65570349000000028</c:v>
                </c:pt>
                <c:pt idx="11240">
                  <c:v>0.65576136000000007</c:v>
                </c:pt>
                <c:pt idx="11241">
                  <c:v>0.65581923000000009</c:v>
                </c:pt>
                <c:pt idx="11242">
                  <c:v>0.65587722000000015</c:v>
                </c:pt>
                <c:pt idx="11243">
                  <c:v>0.65593509000000016</c:v>
                </c:pt>
                <c:pt idx="11244">
                  <c:v>0.65599307000000007</c:v>
                </c:pt>
                <c:pt idx="11245">
                  <c:v>0.65605094000000008</c:v>
                </c:pt>
                <c:pt idx="11246">
                  <c:v>0.6561088100000001</c:v>
                </c:pt>
                <c:pt idx="11247">
                  <c:v>0.65616668</c:v>
                </c:pt>
                <c:pt idx="11248">
                  <c:v>0.65622455000000013</c:v>
                </c:pt>
                <c:pt idx="11249">
                  <c:v>0.65628196000000005</c:v>
                </c:pt>
                <c:pt idx="11250">
                  <c:v>0.65633983000000007</c:v>
                </c:pt>
                <c:pt idx="11251">
                  <c:v>0.65639782000000013</c:v>
                </c:pt>
                <c:pt idx="11252">
                  <c:v>0.65645569000000015</c:v>
                </c:pt>
                <c:pt idx="11253">
                  <c:v>0.65651367999999999</c:v>
                </c:pt>
                <c:pt idx="11254">
                  <c:v>0.65657155000000011</c:v>
                </c:pt>
                <c:pt idx="11255">
                  <c:v>0.65662953000000024</c:v>
                </c:pt>
                <c:pt idx="11256">
                  <c:v>0.65668740000000014</c:v>
                </c:pt>
                <c:pt idx="11257">
                  <c:v>0.65674527000000027</c:v>
                </c:pt>
                <c:pt idx="11258">
                  <c:v>0.65680313999999995</c:v>
                </c:pt>
                <c:pt idx="11259">
                  <c:v>0.65686113000000013</c:v>
                </c:pt>
                <c:pt idx="11260">
                  <c:v>0.65691842000000011</c:v>
                </c:pt>
                <c:pt idx="11261">
                  <c:v>0.65697641000000007</c:v>
                </c:pt>
                <c:pt idx="11262">
                  <c:v>0.65703428000000008</c:v>
                </c:pt>
                <c:pt idx="11263">
                  <c:v>0.65709214999999999</c:v>
                </c:pt>
                <c:pt idx="11264">
                  <c:v>0.65715002000000011</c:v>
                </c:pt>
                <c:pt idx="11265">
                  <c:v>0.65720789000000013</c:v>
                </c:pt>
                <c:pt idx="11266">
                  <c:v>0.65726576000000003</c:v>
                </c:pt>
                <c:pt idx="11267">
                  <c:v>0.65732386000000009</c:v>
                </c:pt>
                <c:pt idx="11268">
                  <c:v>0.65738196000000004</c:v>
                </c:pt>
                <c:pt idx="11269">
                  <c:v>0.65743971999999995</c:v>
                </c:pt>
                <c:pt idx="11270">
                  <c:v>0.65749770000000007</c:v>
                </c:pt>
                <c:pt idx="11271">
                  <c:v>0.65755556999999998</c:v>
                </c:pt>
                <c:pt idx="11272">
                  <c:v>0.6576134400000001</c:v>
                </c:pt>
                <c:pt idx="11273">
                  <c:v>0.65767131000000023</c:v>
                </c:pt>
                <c:pt idx="11274">
                  <c:v>0.65772918000000014</c:v>
                </c:pt>
                <c:pt idx="11275">
                  <c:v>0.65778647999999995</c:v>
                </c:pt>
                <c:pt idx="11276">
                  <c:v>0.65784458000000012</c:v>
                </c:pt>
                <c:pt idx="11277">
                  <c:v>0.65790245000000014</c:v>
                </c:pt>
                <c:pt idx="11278">
                  <c:v>0.65796032000000004</c:v>
                </c:pt>
                <c:pt idx="11279">
                  <c:v>0.65801818999999984</c:v>
                </c:pt>
                <c:pt idx="11280">
                  <c:v>0.65807618000000001</c:v>
                </c:pt>
                <c:pt idx="11281">
                  <c:v>0.65813405000000014</c:v>
                </c:pt>
                <c:pt idx="11282">
                  <c:v>0.65819192000000015</c:v>
                </c:pt>
                <c:pt idx="11283">
                  <c:v>0.65824978999999995</c:v>
                </c:pt>
                <c:pt idx="11284">
                  <c:v>0.65830766000000007</c:v>
                </c:pt>
                <c:pt idx="11285">
                  <c:v>0.65836552999999998</c:v>
                </c:pt>
                <c:pt idx="11286">
                  <c:v>0.65842339999999999</c:v>
                </c:pt>
                <c:pt idx="11287">
                  <c:v>0.65848127000000012</c:v>
                </c:pt>
                <c:pt idx="11288">
                  <c:v>0.65853914000000002</c:v>
                </c:pt>
                <c:pt idx="11289">
                  <c:v>0.65859701000000015</c:v>
                </c:pt>
                <c:pt idx="11290">
                  <c:v>0.65865488000000016</c:v>
                </c:pt>
                <c:pt idx="11291">
                  <c:v>0.65871252000000002</c:v>
                </c:pt>
                <c:pt idx="11292">
                  <c:v>0.65877039000000015</c:v>
                </c:pt>
                <c:pt idx="11293">
                  <c:v>0.65882826000000017</c:v>
                </c:pt>
                <c:pt idx="11294">
                  <c:v>0.65888612999999996</c:v>
                </c:pt>
                <c:pt idx="11295">
                  <c:v>0.65894412000000013</c:v>
                </c:pt>
                <c:pt idx="11296">
                  <c:v>0.65900199000000015</c:v>
                </c:pt>
                <c:pt idx="11297">
                  <c:v>0.65905986000000016</c:v>
                </c:pt>
                <c:pt idx="11298">
                  <c:v>0.65911772999999996</c:v>
                </c:pt>
                <c:pt idx="11299">
                  <c:v>0.65917583000000024</c:v>
                </c:pt>
                <c:pt idx="11300">
                  <c:v>0.65923324000000005</c:v>
                </c:pt>
                <c:pt idx="11301">
                  <c:v>0.65929122000000018</c:v>
                </c:pt>
                <c:pt idx="11302">
                  <c:v>0.65934909000000008</c:v>
                </c:pt>
                <c:pt idx="11303">
                  <c:v>0.65940684999999999</c:v>
                </c:pt>
                <c:pt idx="11304">
                  <c:v>0.65946483000000011</c:v>
                </c:pt>
                <c:pt idx="11305">
                  <c:v>0.65952281999999995</c:v>
                </c:pt>
                <c:pt idx="11306">
                  <c:v>0.65958057000000003</c:v>
                </c:pt>
                <c:pt idx="11307">
                  <c:v>0.6596385600000001</c:v>
                </c:pt>
                <c:pt idx="11308">
                  <c:v>0.65969655000000016</c:v>
                </c:pt>
                <c:pt idx="11309">
                  <c:v>0.65975442000000006</c:v>
                </c:pt>
                <c:pt idx="11310">
                  <c:v>0.65981239999999997</c:v>
                </c:pt>
                <c:pt idx="11311">
                  <c:v>0.65987016000000009</c:v>
                </c:pt>
                <c:pt idx="11312">
                  <c:v>0.65992814000000011</c:v>
                </c:pt>
                <c:pt idx="11313">
                  <c:v>0.65998555000000014</c:v>
                </c:pt>
                <c:pt idx="11314">
                  <c:v>0.66004342000000016</c:v>
                </c:pt>
                <c:pt idx="11315">
                  <c:v>0.66010128999999995</c:v>
                </c:pt>
                <c:pt idx="11316">
                  <c:v>0.66015928000000013</c:v>
                </c:pt>
                <c:pt idx="11317">
                  <c:v>0.66021726000000003</c:v>
                </c:pt>
                <c:pt idx="11318">
                  <c:v>0.66027513000000015</c:v>
                </c:pt>
                <c:pt idx="11319">
                  <c:v>0.66033299999999984</c:v>
                </c:pt>
                <c:pt idx="11320">
                  <c:v>0.66039087000000007</c:v>
                </c:pt>
                <c:pt idx="11321">
                  <c:v>0.66044886000000014</c:v>
                </c:pt>
                <c:pt idx="11322">
                  <c:v>0.66050673000000004</c:v>
                </c:pt>
                <c:pt idx="11323">
                  <c:v>0.66056459999999984</c:v>
                </c:pt>
                <c:pt idx="11324">
                  <c:v>0.66062259000000012</c:v>
                </c:pt>
                <c:pt idx="11325">
                  <c:v>0.66068046000000014</c:v>
                </c:pt>
                <c:pt idx="11326">
                  <c:v>0.66073775000000012</c:v>
                </c:pt>
                <c:pt idx="11327">
                  <c:v>0.66079619999999994</c:v>
                </c:pt>
                <c:pt idx="11328">
                  <c:v>0.66085349000000015</c:v>
                </c:pt>
                <c:pt idx="11329">
                  <c:v>0.66091135999999995</c:v>
                </c:pt>
                <c:pt idx="11330">
                  <c:v>0.66096923000000007</c:v>
                </c:pt>
                <c:pt idx="11331">
                  <c:v>0.66102722000000014</c:v>
                </c:pt>
                <c:pt idx="11332">
                  <c:v>0.66108532000000009</c:v>
                </c:pt>
                <c:pt idx="11333">
                  <c:v>0.66114295999999995</c:v>
                </c:pt>
                <c:pt idx="11334">
                  <c:v>0.66120106000000012</c:v>
                </c:pt>
                <c:pt idx="11335">
                  <c:v>0.66125881000000009</c:v>
                </c:pt>
                <c:pt idx="11336">
                  <c:v>0.66131667999999999</c:v>
                </c:pt>
                <c:pt idx="11337">
                  <c:v>0.66137455000000012</c:v>
                </c:pt>
                <c:pt idx="11338">
                  <c:v>0.66143231000000002</c:v>
                </c:pt>
                <c:pt idx="11339">
                  <c:v>0.66149041000000008</c:v>
                </c:pt>
                <c:pt idx="11340">
                  <c:v>0.66154851000000015</c:v>
                </c:pt>
                <c:pt idx="11341">
                  <c:v>0.66160580000000024</c:v>
                </c:pt>
                <c:pt idx="11342">
                  <c:v>0.66166368000000009</c:v>
                </c:pt>
                <c:pt idx="11343">
                  <c:v>0.6617215500000001</c:v>
                </c:pt>
                <c:pt idx="11344">
                  <c:v>0.66177953000000023</c:v>
                </c:pt>
                <c:pt idx="11345">
                  <c:v>0.66183740000000013</c:v>
                </c:pt>
                <c:pt idx="11346">
                  <c:v>0.66189527000000026</c:v>
                </c:pt>
                <c:pt idx="11347">
                  <c:v>0.6619532600000001</c:v>
                </c:pt>
                <c:pt idx="11348">
                  <c:v>0.66201113000000011</c:v>
                </c:pt>
                <c:pt idx="11349">
                  <c:v>0.66206900000000013</c:v>
                </c:pt>
                <c:pt idx="11350">
                  <c:v>0.66212687000000015</c:v>
                </c:pt>
                <c:pt idx="11351">
                  <c:v>0.6621848600000001</c:v>
                </c:pt>
                <c:pt idx="11352">
                  <c:v>0.66224273000000011</c:v>
                </c:pt>
                <c:pt idx="11353">
                  <c:v>0.66230060000000013</c:v>
                </c:pt>
                <c:pt idx="11354">
                  <c:v>0.66235847000000014</c:v>
                </c:pt>
                <c:pt idx="11355">
                  <c:v>0.66241633999999994</c:v>
                </c:pt>
                <c:pt idx="11356">
                  <c:v>0.66247386000000008</c:v>
                </c:pt>
                <c:pt idx="11357">
                  <c:v>0.66253185000000014</c:v>
                </c:pt>
                <c:pt idx="11358">
                  <c:v>0.66258972000000005</c:v>
                </c:pt>
                <c:pt idx="11359">
                  <c:v>0.66264758999999995</c:v>
                </c:pt>
                <c:pt idx="11360">
                  <c:v>0.66270557000000008</c:v>
                </c:pt>
                <c:pt idx="11361">
                  <c:v>0.66276344000000009</c:v>
                </c:pt>
                <c:pt idx="11362">
                  <c:v>0.66282143000000027</c:v>
                </c:pt>
                <c:pt idx="11363">
                  <c:v>0.66287930000000006</c:v>
                </c:pt>
                <c:pt idx="11364">
                  <c:v>0.66293716999999996</c:v>
                </c:pt>
                <c:pt idx="11365">
                  <c:v>0.6629950400000002</c:v>
                </c:pt>
                <c:pt idx="11366">
                  <c:v>0.66305291000000011</c:v>
                </c:pt>
                <c:pt idx="11367">
                  <c:v>0.66311078000000001</c:v>
                </c:pt>
                <c:pt idx="11368">
                  <c:v>0.66316865000000014</c:v>
                </c:pt>
                <c:pt idx="11369">
                  <c:v>0.66322664000000009</c:v>
                </c:pt>
                <c:pt idx="11370">
                  <c:v>0.66328405000000012</c:v>
                </c:pt>
                <c:pt idx="11371">
                  <c:v>0.66334192000000014</c:v>
                </c:pt>
                <c:pt idx="11372">
                  <c:v>0.66339979000000016</c:v>
                </c:pt>
                <c:pt idx="11373">
                  <c:v>0.66345765999999995</c:v>
                </c:pt>
                <c:pt idx="11374">
                  <c:v>0.66351552999999996</c:v>
                </c:pt>
                <c:pt idx="11375">
                  <c:v>0.66357339999999998</c:v>
                </c:pt>
                <c:pt idx="11376">
                  <c:v>0.6636313800000001</c:v>
                </c:pt>
                <c:pt idx="11377">
                  <c:v>0.66368925000000023</c:v>
                </c:pt>
                <c:pt idx="11378">
                  <c:v>0.66374712000000013</c:v>
                </c:pt>
                <c:pt idx="11379">
                  <c:v>0.66380511000000009</c:v>
                </c:pt>
                <c:pt idx="11380">
                  <c:v>0.66386297999999999</c:v>
                </c:pt>
                <c:pt idx="11381">
                  <c:v>0.66392074000000012</c:v>
                </c:pt>
                <c:pt idx="11382">
                  <c:v>0.66397872000000013</c:v>
                </c:pt>
                <c:pt idx="11383">
                  <c:v>0.66403659000000004</c:v>
                </c:pt>
                <c:pt idx="11384">
                  <c:v>0.66409446000000016</c:v>
                </c:pt>
                <c:pt idx="11385">
                  <c:v>0.66421032000000002</c:v>
                </c:pt>
                <c:pt idx="11386">
                  <c:v>0.66426819000000004</c:v>
                </c:pt>
                <c:pt idx="11387">
                  <c:v>0.66432606000000005</c:v>
                </c:pt>
                <c:pt idx="11388">
                  <c:v>0.66438346999999998</c:v>
                </c:pt>
                <c:pt idx="11389">
                  <c:v>0.6644413400000001</c:v>
                </c:pt>
                <c:pt idx="11390">
                  <c:v>0.66449921000000023</c:v>
                </c:pt>
                <c:pt idx="11391">
                  <c:v>0.66455708000000002</c:v>
                </c:pt>
                <c:pt idx="11392">
                  <c:v>0.66461495000000015</c:v>
                </c:pt>
                <c:pt idx="11393">
                  <c:v>0.6646730500000001</c:v>
                </c:pt>
                <c:pt idx="11394">
                  <c:v>0.66473092000000011</c:v>
                </c:pt>
                <c:pt idx="11395">
                  <c:v>0.66478891000000007</c:v>
                </c:pt>
                <c:pt idx="11396">
                  <c:v>0.66484678000000008</c:v>
                </c:pt>
                <c:pt idx="11397">
                  <c:v>0.6649046500000001</c:v>
                </c:pt>
                <c:pt idx="11398">
                  <c:v>0.66496252</c:v>
                </c:pt>
                <c:pt idx="11399">
                  <c:v>0.66502050000000013</c:v>
                </c:pt>
                <c:pt idx="11400">
                  <c:v>0.66507837000000014</c:v>
                </c:pt>
                <c:pt idx="11401">
                  <c:v>0.66513624000000005</c:v>
                </c:pt>
                <c:pt idx="11402">
                  <c:v>0.66519423000000022</c:v>
                </c:pt>
                <c:pt idx="11403">
                  <c:v>0.66525210000000001</c:v>
                </c:pt>
                <c:pt idx="11404">
                  <c:v>0.66530939000000011</c:v>
                </c:pt>
                <c:pt idx="11405">
                  <c:v>0.66536726000000002</c:v>
                </c:pt>
                <c:pt idx="11406">
                  <c:v>0.66542513000000014</c:v>
                </c:pt>
                <c:pt idx="11407">
                  <c:v>0.66548300000000005</c:v>
                </c:pt>
                <c:pt idx="11408">
                  <c:v>0.66554086999999995</c:v>
                </c:pt>
                <c:pt idx="11409">
                  <c:v>0.66559874000000008</c:v>
                </c:pt>
                <c:pt idx="11410">
                  <c:v>0.66565673000000014</c:v>
                </c:pt>
                <c:pt idx="11411">
                  <c:v>0.66571460000000016</c:v>
                </c:pt>
                <c:pt idx="11412">
                  <c:v>0.66577246999999995</c:v>
                </c:pt>
                <c:pt idx="11413">
                  <c:v>0.66583034000000008</c:v>
                </c:pt>
                <c:pt idx="11414">
                  <c:v>0.66588821000000009</c:v>
                </c:pt>
                <c:pt idx="11415">
                  <c:v>0.66594631000000015</c:v>
                </c:pt>
                <c:pt idx="11416">
                  <c:v>0.66600417999999995</c:v>
                </c:pt>
                <c:pt idx="11417">
                  <c:v>0.66606204999999996</c:v>
                </c:pt>
                <c:pt idx="11418">
                  <c:v>0.66611993000000014</c:v>
                </c:pt>
                <c:pt idx="11419">
                  <c:v>0.66617744999999995</c:v>
                </c:pt>
                <c:pt idx="11420">
                  <c:v>0.66623532000000008</c:v>
                </c:pt>
                <c:pt idx="11421">
                  <c:v>0.66629330000000009</c:v>
                </c:pt>
                <c:pt idx="11422">
                  <c:v>0.66635118000000004</c:v>
                </c:pt>
                <c:pt idx="11423">
                  <c:v>0.66640904999999995</c:v>
                </c:pt>
                <c:pt idx="11424">
                  <c:v>0.66646691999999996</c:v>
                </c:pt>
                <c:pt idx="11425">
                  <c:v>0.66652478999999998</c:v>
                </c:pt>
                <c:pt idx="11426">
                  <c:v>0.66658276999999988</c:v>
                </c:pt>
                <c:pt idx="11427">
                  <c:v>0.66664076000000017</c:v>
                </c:pt>
                <c:pt idx="11428">
                  <c:v>0.66669863000000018</c:v>
                </c:pt>
                <c:pt idx="11429">
                  <c:v>0.66675650000000009</c:v>
                </c:pt>
                <c:pt idx="11430">
                  <c:v>0.66681449000000015</c:v>
                </c:pt>
                <c:pt idx="11431">
                  <c:v>0.66687236000000005</c:v>
                </c:pt>
                <c:pt idx="11432">
                  <c:v>0.66693023000000007</c:v>
                </c:pt>
                <c:pt idx="11433">
                  <c:v>0.66698763000000016</c:v>
                </c:pt>
                <c:pt idx="11434">
                  <c:v>0.66704539000000007</c:v>
                </c:pt>
                <c:pt idx="11435">
                  <c:v>0.66710349000000013</c:v>
                </c:pt>
                <c:pt idx="11436">
                  <c:v>0.66716136000000004</c:v>
                </c:pt>
                <c:pt idx="11437">
                  <c:v>0.66721923000000016</c:v>
                </c:pt>
                <c:pt idx="11438">
                  <c:v>0.66727710000000007</c:v>
                </c:pt>
                <c:pt idx="11439">
                  <c:v>0.66733496999999997</c:v>
                </c:pt>
                <c:pt idx="11440">
                  <c:v>0.6673928400000001</c:v>
                </c:pt>
                <c:pt idx="11441">
                  <c:v>0.66745071000000011</c:v>
                </c:pt>
                <c:pt idx="11442">
                  <c:v>0.66750869999999995</c:v>
                </c:pt>
                <c:pt idx="11443">
                  <c:v>0.66756656999999986</c:v>
                </c:pt>
                <c:pt idx="11444">
                  <c:v>0.66762444000000021</c:v>
                </c:pt>
                <c:pt idx="11445">
                  <c:v>0.66768243000000016</c:v>
                </c:pt>
                <c:pt idx="11446">
                  <c:v>0.66774030000000006</c:v>
                </c:pt>
                <c:pt idx="11447">
                  <c:v>0.66779817000000008</c:v>
                </c:pt>
                <c:pt idx="11448">
                  <c:v>0.6678560400000001</c:v>
                </c:pt>
                <c:pt idx="11449">
                  <c:v>0.66791391000000011</c:v>
                </c:pt>
                <c:pt idx="11450">
                  <c:v>0.66797178000000013</c:v>
                </c:pt>
                <c:pt idx="11451">
                  <c:v>0.66802976000000014</c:v>
                </c:pt>
                <c:pt idx="11452">
                  <c:v>0.66808763000000015</c:v>
                </c:pt>
                <c:pt idx="11453">
                  <c:v>0.66814550000000006</c:v>
                </c:pt>
                <c:pt idx="11454">
                  <c:v>0.66820336999999996</c:v>
                </c:pt>
                <c:pt idx="11455">
                  <c:v>0.66826124000000009</c:v>
                </c:pt>
                <c:pt idx="11456">
                  <c:v>0.66831854000000002</c:v>
                </c:pt>
                <c:pt idx="11457">
                  <c:v>0.66837641000000014</c:v>
                </c:pt>
                <c:pt idx="11458">
                  <c:v>0.66843462000000009</c:v>
                </c:pt>
                <c:pt idx="11459">
                  <c:v>0.66849238</c:v>
                </c:pt>
                <c:pt idx="11460">
                  <c:v>0.66855025000000012</c:v>
                </c:pt>
                <c:pt idx="11461">
                  <c:v>0.66860812000000014</c:v>
                </c:pt>
                <c:pt idx="11462">
                  <c:v>0.66866599000000015</c:v>
                </c:pt>
                <c:pt idx="11463">
                  <c:v>0.66872398000000011</c:v>
                </c:pt>
                <c:pt idx="11464">
                  <c:v>0.66878185000000023</c:v>
                </c:pt>
                <c:pt idx="11465">
                  <c:v>0.66883983000000025</c:v>
                </c:pt>
                <c:pt idx="11466">
                  <c:v>0.66889759000000015</c:v>
                </c:pt>
                <c:pt idx="11467">
                  <c:v>0.66895523000000023</c:v>
                </c:pt>
                <c:pt idx="11468">
                  <c:v>0.66901310000000003</c:v>
                </c:pt>
                <c:pt idx="11469">
                  <c:v>0.66907097000000015</c:v>
                </c:pt>
                <c:pt idx="11470">
                  <c:v>0.66912894999999994</c:v>
                </c:pt>
                <c:pt idx="11471">
                  <c:v>0.66918682000000007</c:v>
                </c:pt>
                <c:pt idx="11472">
                  <c:v>0.66924469000000009</c:v>
                </c:pt>
                <c:pt idx="11473">
                  <c:v>0.66930255999999999</c:v>
                </c:pt>
                <c:pt idx="11474">
                  <c:v>0.66936043000000012</c:v>
                </c:pt>
                <c:pt idx="11475">
                  <c:v>0.66941854000000001</c:v>
                </c:pt>
                <c:pt idx="11476">
                  <c:v>0.6694759400000001</c:v>
                </c:pt>
                <c:pt idx="11477">
                  <c:v>0.66953381000000012</c:v>
                </c:pt>
                <c:pt idx="11478">
                  <c:v>0.66959168000000013</c:v>
                </c:pt>
                <c:pt idx="11479">
                  <c:v>0.6696496700000002</c:v>
                </c:pt>
                <c:pt idx="11480">
                  <c:v>0.6697075400000001</c:v>
                </c:pt>
                <c:pt idx="11481">
                  <c:v>0.66976541000000023</c:v>
                </c:pt>
                <c:pt idx="11482">
                  <c:v>0.66982351000000007</c:v>
                </c:pt>
                <c:pt idx="11483">
                  <c:v>0.66988138000000008</c:v>
                </c:pt>
                <c:pt idx="11484">
                  <c:v>0.6699392500000001</c:v>
                </c:pt>
                <c:pt idx="11485">
                  <c:v>0.66999712000000011</c:v>
                </c:pt>
                <c:pt idx="11486">
                  <c:v>0.67005499000000013</c:v>
                </c:pt>
                <c:pt idx="11487">
                  <c:v>0.67011286999999997</c:v>
                </c:pt>
                <c:pt idx="11488">
                  <c:v>0.6701707400000001</c:v>
                </c:pt>
                <c:pt idx="11489">
                  <c:v>0.67022861000000022</c:v>
                </c:pt>
                <c:pt idx="11490">
                  <c:v>0.67028659000000002</c:v>
                </c:pt>
                <c:pt idx="11491">
                  <c:v>0.67034400000000016</c:v>
                </c:pt>
                <c:pt idx="11492">
                  <c:v>0.67040187000000007</c:v>
                </c:pt>
                <c:pt idx="11493">
                  <c:v>0.67045974000000008</c:v>
                </c:pt>
                <c:pt idx="11494">
                  <c:v>0.67051773000000003</c:v>
                </c:pt>
                <c:pt idx="11495">
                  <c:v>0.67057560000000016</c:v>
                </c:pt>
                <c:pt idx="11496">
                  <c:v>0.67063346999999995</c:v>
                </c:pt>
                <c:pt idx="11497">
                  <c:v>0.67069134000000019</c:v>
                </c:pt>
                <c:pt idx="11498">
                  <c:v>0.6707493200000002</c:v>
                </c:pt>
                <c:pt idx="11499">
                  <c:v>0.67080684999999995</c:v>
                </c:pt>
                <c:pt idx="11500">
                  <c:v>0.67086472000000008</c:v>
                </c:pt>
                <c:pt idx="11501">
                  <c:v>0.67092270000000009</c:v>
                </c:pt>
                <c:pt idx="11502">
                  <c:v>0.67098057000000011</c:v>
                </c:pt>
                <c:pt idx="11503">
                  <c:v>0.67103844000000012</c:v>
                </c:pt>
                <c:pt idx="11504">
                  <c:v>0.67109631000000014</c:v>
                </c:pt>
                <c:pt idx="11505">
                  <c:v>0.67115418000000004</c:v>
                </c:pt>
                <c:pt idx="11506">
                  <c:v>0.67121217</c:v>
                </c:pt>
                <c:pt idx="11507">
                  <c:v>0.67127015999999995</c:v>
                </c:pt>
                <c:pt idx="11508">
                  <c:v>0.67132791000000014</c:v>
                </c:pt>
                <c:pt idx="11509">
                  <c:v>0.67138578000000004</c:v>
                </c:pt>
                <c:pt idx="11510">
                  <c:v>0.67144364999999995</c:v>
                </c:pt>
                <c:pt idx="11511">
                  <c:v>0.67150175000000012</c:v>
                </c:pt>
                <c:pt idx="11512">
                  <c:v>0.67155928000000009</c:v>
                </c:pt>
                <c:pt idx="11513">
                  <c:v>0.67161715000000011</c:v>
                </c:pt>
                <c:pt idx="11514">
                  <c:v>0.67167513000000023</c:v>
                </c:pt>
                <c:pt idx="11515">
                  <c:v>0.67173312000000007</c:v>
                </c:pt>
                <c:pt idx="11516">
                  <c:v>0.67179099000000009</c:v>
                </c:pt>
                <c:pt idx="11517">
                  <c:v>0.67184898000000015</c:v>
                </c:pt>
                <c:pt idx="11518">
                  <c:v>0.67190685000000028</c:v>
                </c:pt>
                <c:pt idx="11519">
                  <c:v>0.67196472000000007</c:v>
                </c:pt>
                <c:pt idx="11520">
                  <c:v>0.67202270000000008</c:v>
                </c:pt>
                <c:pt idx="11521">
                  <c:v>0.67208056999999999</c:v>
                </c:pt>
                <c:pt idx="11522">
                  <c:v>0.67213810000000007</c:v>
                </c:pt>
                <c:pt idx="11523">
                  <c:v>0.67219608000000008</c:v>
                </c:pt>
                <c:pt idx="11524">
                  <c:v>0.67225394999999999</c:v>
                </c:pt>
                <c:pt idx="11525">
                  <c:v>0.67231182000000012</c:v>
                </c:pt>
                <c:pt idx="11526">
                  <c:v>0.67236969000000013</c:v>
                </c:pt>
                <c:pt idx="11527">
                  <c:v>0.67242756000000004</c:v>
                </c:pt>
                <c:pt idx="11528">
                  <c:v>0.67248543000000016</c:v>
                </c:pt>
                <c:pt idx="11529">
                  <c:v>0.67254330000000007</c:v>
                </c:pt>
                <c:pt idx="11530">
                  <c:v>0.67260118000000013</c:v>
                </c:pt>
                <c:pt idx="11531">
                  <c:v>0.67265870000000016</c:v>
                </c:pt>
                <c:pt idx="11532">
                  <c:v>0.67271714999999999</c:v>
                </c:pt>
                <c:pt idx="11533">
                  <c:v>0.6727744400000002</c:v>
                </c:pt>
                <c:pt idx="11534">
                  <c:v>0.67283230999999999</c:v>
                </c:pt>
                <c:pt idx="11535">
                  <c:v>0.67289030000000016</c:v>
                </c:pt>
                <c:pt idx="11536">
                  <c:v>0.67294817000000007</c:v>
                </c:pt>
                <c:pt idx="11537">
                  <c:v>0.67300604000000008</c:v>
                </c:pt>
                <c:pt idx="11538">
                  <c:v>0.67306390999999999</c:v>
                </c:pt>
                <c:pt idx="11539">
                  <c:v>0.67312189000000022</c:v>
                </c:pt>
                <c:pt idx="11540">
                  <c:v>0.67317976000000013</c:v>
                </c:pt>
                <c:pt idx="11541">
                  <c:v>0.67323763000000014</c:v>
                </c:pt>
                <c:pt idx="11542">
                  <c:v>0.67329550000000016</c:v>
                </c:pt>
                <c:pt idx="11543">
                  <c:v>0.67335349000000011</c:v>
                </c:pt>
                <c:pt idx="11544">
                  <c:v>0.67341136000000001</c:v>
                </c:pt>
                <c:pt idx="11545">
                  <c:v>0.67346923000000014</c:v>
                </c:pt>
                <c:pt idx="11546">
                  <c:v>0.67352722000000009</c:v>
                </c:pt>
                <c:pt idx="11547">
                  <c:v>0.67358509000000011</c:v>
                </c:pt>
                <c:pt idx="11548">
                  <c:v>0.6736423800000001</c:v>
                </c:pt>
                <c:pt idx="11549">
                  <c:v>0.67370037000000016</c:v>
                </c:pt>
                <c:pt idx="11550">
                  <c:v>0.67375824000000006</c:v>
                </c:pt>
                <c:pt idx="11551">
                  <c:v>0.67381622000000008</c:v>
                </c:pt>
                <c:pt idx="11552">
                  <c:v>0.67387398000000009</c:v>
                </c:pt>
                <c:pt idx="11553">
                  <c:v>0.67393185000000022</c:v>
                </c:pt>
                <c:pt idx="11554">
                  <c:v>0.67398983000000023</c:v>
                </c:pt>
                <c:pt idx="11555">
                  <c:v>0.67404782000000019</c:v>
                </c:pt>
                <c:pt idx="11556">
                  <c:v>0.67410569000000009</c:v>
                </c:pt>
                <c:pt idx="11557">
                  <c:v>0.67416356</c:v>
                </c:pt>
                <c:pt idx="11558">
                  <c:v>0.67422143000000023</c:v>
                </c:pt>
                <c:pt idx="11559">
                  <c:v>0.67427930000000014</c:v>
                </c:pt>
                <c:pt idx="11560">
                  <c:v>0.67433728999999998</c:v>
                </c:pt>
                <c:pt idx="11561">
                  <c:v>0.6743951600000001</c:v>
                </c:pt>
                <c:pt idx="11562">
                  <c:v>0.67445303000000012</c:v>
                </c:pt>
                <c:pt idx="11563">
                  <c:v>0.67451101000000013</c:v>
                </c:pt>
                <c:pt idx="11564">
                  <c:v>0.67456830000000001</c:v>
                </c:pt>
                <c:pt idx="11565">
                  <c:v>0.67462618000000008</c:v>
                </c:pt>
                <c:pt idx="11566">
                  <c:v>0.67468416000000009</c:v>
                </c:pt>
                <c:pt idx="11567">
                  <c:v>0.6747420300000001</c:v>
                </c:pt>
                <c:pt idx="11568">
                  <c:v>0.67479990000000023</c:v>
                </c:pt>
                <c:pt idx="11569">
                  <c:v>0.67485777000000013</c:v>
                </c:pt>
                <c:pt idx="11570">
                  <c:v>0.67491576000000009</c:v>
                </c:pt>
                <c:pt idx="11571">
                  <c:v>0.67497386000000015</c:v>
                </c:pt>
                <c:pt idx="11572">
                  <c:v>0.67503173000000016</c:v>
                </c:pt>
                <c:pt idx="11573">
                  <c:v>0.67508925000000009</c:v>
                </c:pt>
                <c:pt idx="11574">
                  <c:v>0.6751471200000001</c:v>
                </c:pt>
                <c:pt idx="11575">
                  <c:v>0.67520499000000012</c:v>
                </c:pt>
                <c:pt idx="11576">
                  <c:v>0.67526286999999996</c:v>
                </c:pt>
                <c:pt idx="11577">
                  <c:v>0.67532085000000008</c:v>
                </c:pt>
                <c:pt idx="11578">
                  <c:v>0.6753786100000001</c:v>
                </c:pt>
                <c:pt idx="11579">
                  <c:v>0.67543682000000005</c:v>
                </c:pt>
                <c:pt idx="11580">
                  <c:v>0.67549446000000013</c:v>
                </c:pt>
                <c:pt idx="11581">
                  <c:v>0.67555233000000003</c:v>
                </c:pt>
                <c:pt idx="11582">
                  <c:v>0.67561020000000016</c:v>
                </c:pt>
                <c:pt idx="11583">
                  <c:v>0.67566806999999995</c:v>
                </c:pt>
                <c:pt idx="11584">
                  <c:v>0.67572594000000019</c:v>
                </c:pt>
                <c:pt idx="11585">
                  <c:v>0.6757838100000001</c:v>
                </c:pt>
                <c:pt idx="11586">
                  <c:v>0.67584180000000027</c:v>
                </c:pt>
                <c:pt idx="11587">
                  <c:v>0.67589955000000024</c:v>
                </c:pt>
                <c:pt idx="11588">
                  <c:v>0.67595766000000013</c:v>
                </c:pt>
                <c:pt idx="11589">
                  <c:v>0.67601553000000014</c:v>
                </c:pt>
                <c:pt idx="11590">
                  <c:v>0.67607340000000016</c:v>
                </c:pt>
                <c:pt idx="11591">
                  <c:v>0.67613137999999995</c:v>
                </c:pt>
                <c:pt idx="11592">
                  <c:v>0.67618914000000008</c:v>
                </c:pt>
                <c:pt idx="11593">
                  <c:v>0.67624701000000009</c:v>
                </c:pt>
                <c:pt idx="11594">
                  <c:v>0.67630442000000013</c:v>
                </c:pt>
                <c:pt idx="11595">
                  <c:v>0.67636240000000003</c:v>
                </c:pt>
                <c:pt idx="11596">
                  <c:v>0.67642062000000014</c:v>
                </c:pt>
                <c:pt idx="11597">
                  <c:v>0.67647849000000015</c:v>
                </c:pt>
                <c:pt idx="11598">
                  <c:v>0.67653590000000008</c:v>
                </c:pt>
                <c:pt idx="11599">
                  <c:v>0.67659376999999998</c:v>
                </c:pt>
                <c:pt idx="11600">
                  <c:v>0.67665175000000022</c:v>
                </c:pt>
                <c:pt idx="11601">
                  <c:v>0.67670962000000023</c:v>
                </c:pt>
                <c:pt idx="11602">
                  <c:v>0.67676749000000014</c:v>
                </c:pt>
                <c:pt idx="11603">
                  <c:v>0.67682560000000025</c:v>
                </c:pt>
                <c:pt idx="11604">
                  <c:v>0.67688347000000015</c:v>
                </c:pt>
                <c:pt idx="11605">
                  <c:v>0.67694134000000006</c:v>
                </c:pt>
                <c:pt idx="11606">
                  <c:v>0.67699921000000018</c:v>
                </c:pt>
                <c:pt idx="11607">
                  <c:v>0.67705708000000009</c:v>
                </c:pt>
                <c:pt idx="11608">
                  <c:v>0.67711494999999999</c:v>
                </c:pt>
                <c:pt idx="11609">
                  <c:v>0.67717282000000012</c:v>
                </c:pt>
                <c:pt idx="11610">
                  <c:v>0.67723080000000013</c:v>
                </c:pt>
                <c:pt idx="11611">
                  <c:v>0.67728868000000009</c:v>
                </c:pt>
                <c:pt idx="11612">
                  <c:v>0.67734654999999999</c:v>
                </c:pt>
                <c:pt idx="11613">
                  <c:v>0.67740394999999998</c:v>
                </c:pt>
                <c:pt idx="11614">
                  <c:v>0.6774618200000001</c:v>
                </c:pt>
                <c:pt idx="11615">
                  <c:v>0.67751969000000012</c:v>
                </c:pt>
                <c:pt idx="11616">
                  <c:v>0.67757768000000007</c:v>
                </c:pt>
                <c:pt idx="11617">
                  <c:v>0.67763555000000009</c:v>
                </c:pt>
                <c:pt idx="11618">
                  <c:v>0.67769342000000021</c:v>
                </c:pt>
                <c:pt idx="11619">
                  <c:v>0.67775129000000023</c:v>
                </c:pt>
                <c:pt idx="11620">
                  <c:v>0.67780916000000013</c:v>
                </c:pt>
                <c:pt idx="11621">
                  <c:v>0.67786703000000015</c:v>
                </c:pt>
                <c:pt idx="11622">
                  <c:v>0.67792490000000016</c:v>
                </c:pt>
                <c:pt idx="11623">
                  <c:v>0.67798276999999996</c:v>
                </c:pt>
                <c:pt idx="11624">
                  <c:v>0.67804076000000013</c:v>
                </c:pt>
                <c:pt idx="11625">
                  <c:v>0.67809863000000026</c:v>
                </c:pt>
                <c:pt idx="11626">
                  <c:v>0.67815650000000005</c:v>
                </c:pt>
                <c:pt idx="11627">
                  <c:v>0.67821449000000011</c:v>
                </c:pt>
                <c:pt idx="11628">
                  <c:v>0.67827236000000002</c:v>
                </c:pt>
                <c:pt idx="11629">
                  <c:v>0.67833023000000015</c:v>
                </c:pt>
                <c:pt idx="11630">
                  <c:v>0.67838810000000005</c:v>
                </c:pt>
                <c:pt idx="11631">
                  <c:v>0.67844596999999995</c:v>
                </c:pt>
                <c:pt idx="11632">
                  <c:v>0.67850394999999997</c:v>
                </c:pt>
                <c:pt idx="11633">
                  <c:v>0.67856182000000009</c:v>
                </c:pt>
                <c:pt idx="11634">
                  <c:v>0.67861958000000011</c:v>
                </c:pt>
                <c:pt idx="11635">
                  <c:v>0.67867756000000012</c:v>
                </c:pt>
                <c:pt idx="11636">
                  <c:v>0.67873543000000025</c:v>
                </c:pt>
                <c:pt idx="11637">
                  <c:v>0.67879273000000007</c:v>
                </c:pt>
                <c:pt idx="11638">
                  <c:v>0.67885071000000008</c:v>
                </c:pt>
                <c:pt idx="11639">
                  <c:v>0.67890870000000014</c:v>
                </c:pt>
                <c:pt idx="11640">
                  <c:v>0.67896657000000005</c:v>
                </c:pt>
                <c:pt idx="11641">
                  <c:v>0.67902444000000006</c:v>
                </c:pt>
                <c:pt idx="11642">
                  <c:v>0.67908230999999997</c:v>
                </c:pt>
                <c:pt idx="11643">
                  <c:v>0.67914018000000009</c:v>
                </c:pt>
                <c:pt idx="11644">
                  <c:v>0.67919805000000022</c:v>
                </c:pt>
                <c:pt idx="11645">
                  <c:v>0.67925603999999995</c:v>
                </c:pt>
                <c:pt idx="11646">
                  <c:v>0.67931390999999997</c:v>
                </c:pt>
                <c:pt idx="11647">
                  <c:v>0.67937178000000009</c:v>
                </c:pt>
                <c:pt idx="11648">
                  <c:v>0.6794297600000001</c:v>
                </c:pt>
                <c:pt idx="11649">
                  <c:v>0.67948763000000012</c:v>
                </c:pt>
                <c:pt idx="11650">
                  <c:v>0.67954550000000014</c:v>
                </c:pt>
                <c:pt idx="11651">
                  <c:v>0.67960337000000015</c:v>
                </c:pt>
                <c:pt idx="11652">
                  <c:v>0.67966078000000008</c:v>
                </c:pt>
                <c:pt idx="11653">
                  <c:v>0.67971865000000009</c:v>
                </c:pt>
                <c:pt idx="11654">
                  <c:v>0.67977652000000011</c:v>
                </c:pt>
                <c:pt idx="11655">
                  <c:v>0.67983450999999995</c:v>
                </c:pt>
                <c:pt idx="11656">
                  <c:v>0.67989238000000007</c:v>
                </c:pt>
                <c:pt idx="11657">
                  <c:v>0.67995025000000009</c:v>
                </c:pt>
                <c:pt idx="11658">
                  <c:v>0.68000811999999999</c:v>
                </c:pt>
                <c:pt idx="11659">
                  <c:v>0.68006599000000001</c:v>
                </c:pt>
                <c:pt idx="11660">
                  <c:v>0.68012397999999996</c:v>
                </c:pt>
                <c:pt idx="11661">
                  <c:v>0.68018184999999998</c:v>
                </c:pt>
                <c:pt idx="11662">
                  <c:v>0.68023971999999999</c:v>
                </c:pt>
                <c:pt idx="11663">
                  <c:v>0.68029770000000001</c:v>
                </c:pt>
                <c:pt idx="11664">
                  <c:v>0.68035557000000002</c:v>
                </c:pt>
                <c:pt idx="11665">
                  <c:v>0.68041355999999986</c:v>
                </c:pt>
                <c:pt idx="11666">
                  <c:v>0.68047142999999999</c:v>
                </c:pt>
                <c:pt idx="11667">
                  <c:v>0.6805293</c:v>
                </c:pt>
                <c:pt idx="11668">
                  <c:v>0.68058681999999993</c:v>
                </c:pt>
                <c:pt idx="11669">
                  <c:v>0.68064469000000016</c:v>
                </c:pt>
                <c:pt idx="11670">
                  <c:v>0.68070255999999996</c:v>
                </c:pt>
                <c:pt idx="11671">
                  <c:v>0.68076042999999997</c:v>
                </c:pt>
                <c:pt idx="11672">
                  <c:v>0.68081842000000004</c:v>
                </c:pt>
                <c:pt idx="11673">
                  <c:v>0.68087629000000005</c:v>
                </c:pt>
                <c:pt idx="11674">
                  <c:v>0.68093415999999996</c:v>
                </c:pt>
                <c:pt idx="11675">
                  <c:v>0.68099202999999997</c:v>
                </c:pt>
                <c:pt idx="11676">
                  <c:v>0.68104967000000016</c:v>
                </c:pt>
                <c:pt idx="11677">
                  <c:v>0.68110753999999996</c:v>
                </c:pt>
                <c:pt idx="11678">
                  <c:v>0.68116540999999997</c:v>
                </c:pt>
                <c:pt idx="11679">
                  <c:v>0.68122327999999999</c:v>
                </c:pt>
                <c:pt idx="11680">
                  <c:v>0.68128137999999994</c:v>
                </c:pt>
                <c:pt idx="11681">
                  <c:v>0.68133937</c:v>
                </c:pt>
                <c:pt idx="11682">
                  <c:v>0.68139724000000002</c:v>
                </c:pt>
                <c:pt idx="11683">
                  <c:v>0.68145511000000003</c:v>
                </c:pt>
                <c:pt idx="11684">
                  <c:v>0.68151297999999982</c:v>
                </c:pt>
                <c:pt idx="11685">
                  <c:v>0.68157084999999984</c:v>
                </c:pt>
                <c:pt idx="11686">
                  <c:v>0.68162836999999998</c:v>
                </c:pt>
                <c:pt idx="11687">
                  <c:v>0.68168624</c:v>
                </c:pt>
                <c:pt idx="11688">
                  <c:v>0.68174422999999995</c:v>
                </c:pt>
                <c:pt idx="11689">
                  <c:v>0.68180209999999997</c:v>
                </c:pt>
                <c:pt idx="11690">
                  <c:v>0.68186031999999996</c:v>
                </c:pt>
                <c:pt idx="11691">
                  <c:v>0.68191795999999993</c:v>
                </c:pt>
                <c:pt idx="11692">
                  <c:v>0.68197593999999995</c:v>
                </c:pt>
                <c:pt idx="11693">
                  <c:v>0.68203347000000003</c:v>
                </c:pt>
                <c:pt idx="11694">
                  <c:v>0.68209145000000015</c:v>
                </c:pt>
                <c:pt idx="11695">
                  <c:v>0.68214954999999999</c:v>
                </c:pt>
                <c:pt idx="11696">
                  <c:v>0.68220742999999984</c:v>
                </c:pt>
                <c:pt idx="11697">
                  <c:v>0.68226529999999996</c:v>
                </c:pt>
                <c:pt idx="11698">
                  <c:v>0.68232316999999987</c:v>
                </c:pt>
                <c:pt idx="11699">
                  <c:v>0.68238069000000001</c:v>
                </c:pt>
                <c:pt idx="11700">
                  <c:v>0.68243855999999992</c:v>
                </c:pt>
                <c:pt idx="11701">
                  <c:v>0.68249643000000004</c:v>
                </c:pt>
                <c:pt idx="11702">
                  <c:v>0.68255442</c:v>
                </c:pt>
                <c:pt idx="11703">
                  <c:v>0.68261240000000001</c:v>
                </c:pt>
                <c:pt idx="11704">
                  <c:v>0.68267027000000013</c:v>
                </c:pt>
                <c:pt idx="11705">
                  <c:v>0.68272803000000015</c:v>
                </c:pt>
                <c:pt idx="11706">
                  <c:v>0.68278589999999995</c:v>
                </c:pt>
                <c:pt idx="11707">
                  <c:v>0.68284388000000007</c:v>
                </c:pt>
                <c:pt idx="11708">
                  <c:v>0.68290174999999997</c:v>
                </c:pt>
                <c:pt idx="11709">
                  <c:v>0.6829596200000001</c:v>
                </c:pt>
                <c:pt idx="11710">
                  <c:v>0.68301749</c:v>
                </c:pt>
                <c:pt idx="11711">
                  <c:v>0.68307548000000007</c:v>
                </c:pt>
                <c:pt idx="11712">
                  <c:v>0.68313288999999988</c:v>
                </c:pt>
                <c:pt idx="11713">
                  <c:v>0.68319076000000001</c:v>
                </c:pt>
                <c:pt idx="11714">
                  <c:v>0.68324921000000016</c:v>
                </c:pt>
                <c:pt idx="11715">
                  <c:v>0.68330661999999998</c:v>
                </c:pt>
                <c:pt idx="11716">
                  <c:v>0.68336448999999988</c:v>
                </c:pt>
                <c:pt idx="11717">
                  <c:v>0.6834223599999999</c:v>
                </c:pt>
                <c:pt idx="11718">
                  <c:v>0.68348023000000002</c:v>
                </c:pt>
                <c:pt idx="11719">
                  <c:v>0.68353797999999988</c:v>
                </c:pt>
                <c:pt idx="11720">
                  <c:v>0.68359585000000012</c:v>
                </c:pt>
                <c:pt idx="11721">
                  <c:v>0.68365372000000002</c:v>
                </c:pt>
                <c:pt idx="11722">
                  <c:v>0.68371159000000004</c:v>
                </c:pt>
                <c:pt idx="11723">
                  <c:v>0.68376946000000005</c:v>
                </c:pt>
                <c:pt idx="11724">
                  <c:v>0.68382732999999996</c:v>
                </c:pt>
                <c:pt idx="11725">
                  <c:v>0.68388519999999997</c:v>
                </c:pt>
                <c:pt idx="11726">
                  <c:v>0.68394306999999999</c:v>
                </c:pt>
                <c:pt idx="11727">
                  <c:v>0.68400106000000005</c:v>
                </c:pt>
                <c:pt idx="11728">
                  <c:v>0.68405905000000011</c:v>
                </c:pt>
                <c:pt idx="11729">
                  <c:v>0.68411691999999991</c:v>
                </c:pt>
                <c:pt idx="11730">
                  <c:v>0.68417479000000003</c:v>
                </c:pt>
                <c:pt idx="11731">
                  <c:v>0.68423265999999994</c:v>
                </c:pt>
                <c:pt idx="11732">
                  <c:v>0.68429052999999984</c:v>
                </c:pt>
                <c:pt idx="11733">
                  <c:v>0.68434839999999997</c:v>
                </c:pt>
                <c:pt idx="11734">
                  <c:v>0.68440626999999987</c:v>
                </c:pt>
                <c:pt idx="11735">
                  <c:v>0.68446436999999993</c:v>
                </c:pt>
                <c:pt idx="11736">
                  <c:v>0.68452223999999984</c:v>
                </c:pt>
                <c:pt idx="11737">
                  <c:v>0.68457975999999998</c:v>
                </c:pt>
                <c:pt idx="11738">
                  <c:v>0.68463797999999998</c:v>
                </c:pt>
                <c:pt idx="11739">
                  <c:v>0.68469550000000012</c:v>
                </c:pt>
                <c:pt idx="11740">
                  <c:v>0.68475337000000003</c:v>
                </c:pt>
                <c:pt idx="11741">
                  <c:v>0.68481135999999998</c:v>
                </c:pt>
                <c:pt idx="11742">
                  <c:v>0.68486912</c:v>
                </c:pt>
                <c:pt idx="11743">
                  <c:v>0.68492710000000001</c:v>
                </c:pt>
                <c:pt idx="11744">
                  <c:v>0.68498473999999998</c:v>
                </c:pt>
                <c:pt idx="11745">
                  <c:v>0.68504261000000011</c:v>
                </c:pt>
                <c:pt idx="11746">
                  <c:v>0.68510048000000001</c:v>
                </c:pt>
                <c:pt idx="11747">
                  <c:v>0.68515835000000003</c:v>
                </c:pt>
                <c:pt idx="11748">
                  <c:v>0.68521621999999993</c:v>
                </c:pt>
                <c:pt idx="11749">
                  <c:v>0.68527408999999984</c:v>
                </c:pt>
                <c:pt idx="11750">
                  <c:v>0.68533195999999996</c:v>
                </c:pt>
                <c:pt idx="11751">
                  <c:v>0.68539006000000002</c:v>
                </c:pt>
                <c:pt idx="11752">
                  <c:v>0.68544793000000004</c:v>
                </c:pt>
                <c:pt idx="11753">
                  <c:v>0.68550580000000005</c:v>
                </c:pt>
                <c:pt idx="11754">
                  <c:v>0.6855637899999999</c:v>
                </c:pt>
                <c:pt idx="11755">
                  <c:v>0.68562120000000015</c:v>
                </c:pt>
                <c:pt idx="11756">
                  <c:v>0.68567918000000005</c:v>
                </c:pt>
                <c:pt idx="11757">
                  <c:v>0.68573704999999996</c:v>
                </c:pt>
                <c:pt idx="11758">
                  <c:v>0.68579493000000014</c:v>
                </c:pt>
                <c:pt idx="11759">
                  <c:v>0.68585291000000004</c:v>
                </c:pt>
                <c:pt idx="11760">
                  <c:v>0.68591077999999994</c:v>
                </c:pt>
                <c:pt idx="11761">
                  <c:v>0.68596864999999996</c:v>
                </c:pt>
                <c:pt idx="11762">
                  <c:v>0.68602664000000002</c:v>
                </c:pt>
                <c:pt idx="11763">
                  <c:v>0.68608451000000004</c:v>
                </c:pt>
                <c:pt idx="11764">
                  <c:v>0.68614237999999994</c:v>
                </c:pt>
                <c:pt idx="11765">
                  <c:v>0.68620024999999996</c:v>
                </c:pt>
                <c:pt idx="11766">
                  <c:v>0.68625811999999997</c:v>
                </c:pt>
                <c:pt idx="11767">
                  <c:v>0.68631575999999994</c:v>
                </c:pt>
                <c:pt idx="11768">
                  <c:v>0.68637362999999996</c:v>
                </c:pt>
                <c:pt idx="11769">
                  <c:v>0.68643149999999997</c:v>
                </c:pt>
                <c:pt idx="11770">
                  <c:v>0.68648936999999988</c:v>
                </c:pt>
                <c:pt idx="11771">
                  <c:v>0.68654724</c:v>
                </c:pt>
                <c:pt idx="11772">
                  <c:v>0.68660511000000013</c:v>
                </c:pt>
                <c:pt idx="11773">
                  <c:v>0.68666297999999992</c:v>
                </c:pt>
                <c:pt idx="11774">
                  <c:v>0.68672085000000016</c:v>
                </c:pt>
                <c:pt idx="11775">
                  <c:v>0.68677884000000011</c:v>
                </c:pt>
                <c:pt idx="11776">
                  <c:v>0.68683671000000002</c:v>
                </c:pt>
                <c:pt idx="11777">
                  <c:v>0.68689469000000014</c:v>
                </c:pt>
                <c:pt idx="11778">
                  <c:v>0.68695267999999998</c:v>
                </c:pt>
                <c:pt idx="11779">
                  <c:v>0.68706842000000001</c:v>
                </c:pt>
                <c:pt idx="11780">
                  <c:v>0.68712629000000003</c:v>
                </c:pt>
                <c:pt idx="11781">
                  <c:v>0.68718415999999993</c:v>
                </c:pt>
                <c:pt idx="11782">
                  <c:v>0.68724156999999997</c:v>
                </c:pt>
                <c:pt idx="11783">
                  <c:v>0.68729978999999997</c:v>
                </c:pt>
                <c:pt idx="11784">
                  <c:v>0.68735765999999998</c:v>
                </c:pt>
                <c:pt idx="11785">
                  <c:v>0.68741553</c:v>
                </c:pt>
                <c:pt idx="11786">
                  <c:v>0.68747351000000001</c:v>
                </c:pt>
                <c:pt idx="11787">
                  <c:v>0.68753137999999991</c:v>
                </c:pt>
                <c:pt idx="11788">
                  <c:v>0.68758925000000004</c:v>
                </c:pt>
                <c:pt idx="11789">
                  <c:v>0.68764711999999995</c:v>
                </c:pt>
                <c:pt idx="11790">
                  <c:v>0.68770498999999996</c:v>
                </c:pt>
                <c:pt idx="11791">
                  <c:v>0.68776287000000003</c:v>
                </c:pt>
                <c:pt idx="11792">
                  <c:v>0.68782027000000012</c:v>
                </c:pt>
                <c:pt idx="11793">
                  <c:v>0.68787826000000007</c:v>
                </c:pt>
                <c:pt idx="11794">
                  <c:v>0.68793612999999987</c:v>
                </c:pt>
                <c:pt idx="11795">
                  <c:v>0.68799412000000004</c:v>
                </c:pt>
                <c:pt idx="11796">
                  <c:v>0.68805187000000012</c:v>
                </c:pt>
                <c:pt idx="11797">
                  <c:v>0.68810974000000003</c:v>
                </c:pt>
                <c:pt idx="11798">
                  <c:v>0.68816761000000004</c:v>
                </c:pt>
                <c:pt idx="11799">
                  <c:v>0.68822559999999999</c:v>
                </c:pt>
                <c:pt idx="11800">
                  <c:v>0.68828369999999994</c:v>
                </c:pt>
                <c:pt idx="11801">
                  <c:v>0.68834156999999996</c:v>
                </c:pt>
                <c:pt idx="11802">
                  <c:v>0.68839885999999995</c:v>
                </c:pt>
                <c:pt idx="11803">
                  <c:v>0.68845685000000001</c:v>
                </c:pt>
                <c:pt idx="11804">
                  <c:v>0.68851471999999991</c:v>
                </c:pt>
                <c:pt idx="11805">
                  <c:v>0.68857258999999993</c:v>
                </c:pt>
                <c:pt idx="11806">
                  <c:v>0.68863046000000017</c:v>
                </c:pt>
                <c:pt idx="11807">
                  <c:v>0.68868856000000001</c:v>
                </c:pt>
                <c:pt idx="11808">
                  <c:v>0.68874630999999997</c:v>
                </c:pt>
                <c:pt idx="11809">
                  <c:v>0.68880430000000004</c:v>
                </c:pt>
                <c:pt idx="11810">
                  <c:v>0.68886216999999994</c:v>
                </c:pt>
                <c:pt idx="11811">
                  <c:v>0.68892016</c:v>
                </c:pt>
                <c:pt idx="11812">
                  <c:v>0.68897803000000013</c:v>
                </c:pt>
                <c:pt idx="11813">
                  <c:v>0.68903590000000003</c:v>
                </c:pt>
                <c:pt idx="11814">
                  <c:v>0.68909377000000005</c:v>
                </c:pt>
                <c:pt idx="11815">
                  <c:v>0.68915174999999984</c:v>
                </c:pt>
                <c:pt idx="11816">
                  <c:v>0.68920962000000008</c:v>
                </c:pt>
                <c:pt idx="11817">
                  <c:v>0.68926691999999989</c:v>
                </c:pt>
                <c:pt idx="11818">
                  <c:v>0.68932502000000007</c:v>
                </c:pt>
                <c:pt idx="11819">
                  <c:v>0.6893831199999999</c:v>
                </c:pt>
                <c:pt idx="11820">
                  <c:v>0.68944099000000003</c:v>
                </c:pt>
                <c:pt idx="11821">
                  <c:v>0.68949886000000005</c:v>
                </c:pt>
                <c:pt idx="11822">
                  <c:v>0.68955672999999973</c:v>
                </c:pt>
                <c:pt idx="11823">
                  <c:v>0.68961472000000001</c:v>
                </c:pt>
                <c:pt idx="11824">
                  <c:v>0.68967201000000011</c:v>
                </c:pt>
                <c:pt idx="11825">
                  <c:v>0.68972988000000013</c:v>
                </c:pt>
                <c:pt idx="11826">
                  <c:v>0.68978775000000003</c:v>
                </c:pt>
                <c:pt idx="11827">
                  <c:v>0.68984562000000016</c:v>
                </c:pt>
                <c:pt idx="11828">
                  <c:v>0.68990348999999984</c:v>
                </c:pt>
                <c:pt idx="11829">
                  <c:v>0.68996148000000002</c:v>
                </c:pt>
                <c:pt idx="11830">
                  <c:v>0.69001935000000003</c:v>
                </c:pt>
                <c:pt idx="11831">
                  <c:v>0.69007744999999998</c:v>
                </c:pt>
                <c:pt idx="11832">
                  <c:v>0.69013519999999984</c:v>
                </c:pt>
                <c:pt idx="11833">
                  <c:v>0.69019319000000001</c:v>
                </c:pt>
                <c:pt idx="11834">
                  <c:v>0.69025071000000005</c:v>
                </c:pt>
                <c:pt idx="11835">
                  <c:v>0.69030880999999999</c:v>
                </c:pt>
                <c:pt idx="11836">
                  <c:v>0.6903666799999999</c:v>
                </c:pt>
                <c:pt idx="11837">
                  <c:v>0.69042455000000003</c:v>
                </c:pt>
                <c:pt idx="11838">
                  <c:v>0.69048242999999987</c:v>
                </c:pt>
                <c:pt idx="11839">
                  <c:v>0.6905403</c:v>
                </c:pt>
                <c:pt idx="11840">
                  <c:v>0.69059839999999983</c:v>
                </c:pt>
                <c:pt idx="11841">
                  <c:v>0.69065626999999996</c:v>
                </c:pt>
                <c:pt idx="11842">
                  <c:v>0.69071413999999998</c:v>
                </c:pt>
                <c:pt idx="11843">
                  <c:v>0.69077155000000012</c:v>
                </c:pt>
                <c:pt idx="11844">
                  <c:v>0.69082942000000014</c:v>
                </c:pt>
                <c:pt idx="11845">
                  <c:v>0.69088729000000004</c:v>
                </c:pt>
                <c:pt idx="11846">
                  <c:v>0.69094515999999995</c:v>
                </c:pt>
                <c:pt idx="11847">
                  <c:v>0.69100291000000003</c:v>
                </c:pt>
                <c:pt idx="11848">
                  <c:v>0.69106100999999998</c:v>
                </c:pt>
                <c:pt idx="11849">
                  <c:v>0.69111887999999999</c:v>
                </c:pt>
                <c:pt idx="11850">
                  <c:v>0.69117675000000001</c:v>
                </c:pt>
                <c:pt idx="11851">
                  <c:v>0.69123462000000002</c:v>
                </c:pt>
                <c:pt idx="11852">
                  <c:v>0.69129260999999997</c:v>
                </c:pt>
                <c:pt idx="11853">
                  <c:v>0.69135047999999999</c:v>
                </c:pt>
                <c:pt idx="11854">
                  <c:v>0.69140835</c:v>
                </c:pt>
                <c:pt idx="11855">
                  <c:v>0.69146621999999991</c:v>
                </c:pt>
                <c:pt idx="11856">
                  <c:v>0.69152409000000004</c:v>
                </c:pt>
                <c:pt idx="11857">
                  <c:v>0.69158195999999994</c:v>
                </c:pt>
                <c:pt idx="11858">
                  <c:v>0.69163995000000011</c:v>
                </c:pt>
                <c:pt idx="11859">
                  <c:v>0.69169782000000013</c:v>
                </c:pt>
                <c:pt idx="11860">
                  <c:v>0.69175569000000015</c:v>
                </c:pt>
                <c:pt idx="11861">
                  <c:v>0.69181355999999994</c:v>
                </c:pt>
                <c:pt idx="11862">
                  <c:v>0.69187142999999995</c:v>
                </c:pt>
                <c:pt idx="11863">
                  <c:v>0.69192942000000013</c:v>
                </c:pt>
                <c:pt idx="11864">
                  <c:v>0.69198693999999994</c:v>
                </c:pt>
                <c:pt idx="11865">
                  <c:v>0.69204480999999995</c:v>
                </c:pt>
                <c:pt idx="11866">
                  <c:v>0.69210267999999997</c:v>
                </c:pt>
                <c:pt idx="11867">
                  <c:v>0.69216054999999987</c:v>
                </c:pt>
                <c:pt idx="11868">
                  <c:v>0.69221842</c:v>
                </c:pt>
                <c:pt idx="11869">
                  <c:v>0.69227629000000002</c:v>
                </c:pt>
                <c:pt idx="11870">
                  <c:v>0.69233415999999992</c:v>
                </c:pt>
                <c:pt idx="11871">
                  <c:v>0.69239214999999987</c:v>
                </c:pt>
                <c:pt idx="11872">
                  <c:v>0.69244978999999984</c:v>
                </c:pt>
                <c:pt idx="11873">
                  <c:v>0.69250800000000001</c:v>
                </c:pt>
                <c:pt idx="11874">
                  <c:v>0.69256587000000003</c:v>
                </c:pt>
                <c:pt idx="11875">
                  <c:v>0.69262374000000004</c:v>
                </c:pt>
                <c:pt idx="11876">
                  <c:v>0.69268173000000011</c:v>
                </c:pt>
                <c:pt idx="11877">
                  <c:v>0.69273960000000012</c:v>
                </c:pt>
                <c:pt idx="11878">
                  <c:v>0.69279689000000011</c:v>
                </c:pt>
                <c:pt idx="11879">
                  <c:v>0.69285487999999995</c:v>
                </c:pt>
                <c:pt idx="11880">
                  <c:v>0.69291287000000001</c:v>
                </c:pt>
                <c:pt idx="11881">
                  <c:v>0.69297108000000007</c:v>
                </c:pt>
                <c:pt idx="11882">
                  <c:v>0.69302836999999984</c:v>
                </c:pt>
                <c:pt idx="11883">
                  <c:v>0.69308623999999996</c:v>
                </c:pt>
                <c:pt idx="11884">
                  <c:v>0.69314423000000014</c:v>
                </c:pt>
                <c:pt idx="11885">
                  <c:v>0.69320209999999993</c:v>
                </c:pt>
                <c:pt idx="11886">
                  <c:v>0.69325996999999984</c:v>
                </c:pt>
                <c:pt idx="11887">
                  <c:v>0.69331783999999996</c:v>
                </c:pt>
                <c:pt idx="11888">
                  <c:v>0.69337570999999998</c:v>
                </c:pt>
                <c:pt idx="11889">
                  <c:v>0.69343369999999993</c:v>
                </c:pt>
                <c:pt idx="11890">
                  <c:v>0.69349168000000005</c:v>
                </c:pt>
                <c:pt idx="11891">
                  <c:v>0.69354954999999996</c:v>
                </c:pt>
                <c:pt idx="11892">
                  <c:v>0.69360754000000002</c:v>
                </c:pt>
                <c:pt idx="11893">
                  <c:v>0.69366541000000015</c:v>
                </c:pt>
                <c:pt idx="11894">
                  <c:v>0.69372328000000005</c:v>
                </c:pt>
                <c:pt idx="11895">
                  <c:v>0.69378114999999996</c:v>
                </c:pt>
                <c:pt idx="11896">
                  <c:v>0.69383902000000008</c:v>
                </c:pt>
                <c:pt idx="11897">
                  <c:v>0.69389643000000012</c:v>
                </c:pt>
                <c:pt idx="11898">
                  <c:v>0.69395430000000002</c:v>
                </c:pt>
                <c:pt idx="11899">
                  <c:v>0.69401228999999987</c:v>
                </c:pt>
                <c:pt idx="11900">
                  <c:v>0.69407015999999999</c:v>
                </c:pt>
                <c:pt idx="11901">
                  <c:v>0.69412803000000012</c:v>
                </c:pt>
                <c:pt idx="11902">
                  <c:v>0.69418590000000002</c:v>
                </c:pt>
                <c:pt idx="11903">
                  <c:v>0.69424377000000004</c:v>
                </c:pt>
                <c:pt idx="11904">
                  <c:v>0.69430164000000005</c:v>
                </c:pt>
                <c:pt idx="11905">
                  <c:v>0.69435950999999996</c:v>
                </c:pt>
                <c:pt idx="11906">
                  <c:v>0.69441737999999986</c:v>
                </c:pt>
                <c:pt idx="11907">
                  <c:v>0.69447548000000003</c:v>
                </c:pt>
                <c:pt idx="11908">
                  <c:v>0.69453334999999994</c:v>
                </c:pt>
                <c:pt idx="11909">
                  <c:v>0.69459121999999995</c:v>
                </c:pt>
                <c:pt idx="11910">
                  <c:v>0.69464921000000024</c:v>
                </c:pt>
                <c:pt idx="11911">
                  <c:v>0.69470708000000003</c:v>
                </c:pt>
                <c:pt idx="11912">
                  <c:v>0.69476495000000005</c:v>
                </c:pt>
                <c:pt idx="11913">
                  <c:v>0.69482224000000004</c:v>
                </c:pt>
                <c:pt idx="11914">
                  <c:v>0.69488057000000003</c:v>
                </c:pt>
                <c:pt idx="11915">
                  <c:v>0.69493844000000005</c:v>
                </c:pt>
                <c:pt idx="11916">
                  <c:v>0.69499630999999984</c:v>
                </c:pt>
                <c:pt idx="11917">
                  <c:v>0.69505430000000001</c:v>
                </c:pt>
                <c:pt idx="11918">
                  <c:v>0.69511216999999992</c:v>
                </c:pt>
                <c:pt idx="11919">
                  <c:v>0.69517004000000004</c:v>
                </c:pt>
                <c:pt idx="11920">
                  <c:v>0.69522803000000011</c:v>
                </c:pt>
                <c:pt idx="11921">
                  <c:v>0.69528542999999998</c:v>
                </c:pt>
                <c:pt idx="11922">
                  <c:v>0.69534342000000005</c:v>
                </c:pt>
                <c:pt idx="11923">
                  <c:v>0.69540117999999984</c:v>
                </c:pt>
                <c:pt idx="11924">
                  <c:v>0.69545904999999997</c:v>
                </c:pt>
                <c:pt idx="11925">
                  <c:v>0.69551691999999987</c:v>
                </c:pt>
                <c:pt idx="11926">
                  <c:v>0.6955749</c:v>
                </c:pt>
                <c:pt idx="11927">
                  <c:v>0.69563277000000001</c:v>
                </c:pt>
                <c:pt idx="11928">
                  <c:v>0.69569076000000007</c:v>
                </c:pt>
                <c:pt idx="11929">
                  <c:v>0.69574874000000009</c:v>
                </c:pt>
                <c:pt idx="11930">
                  <c:v>0.69580662000000004</c:v>
                </c:pt>
                <c:pt idx="11931">
                  <c:v>0.69586448999999984</c:v>
                </c:pt>
                <c:pt idx="11932">
                  <c:v>0.69592189000000015</c:v>
                </c:pt>
                <c:pt idx="11933">
                  <c:v>0.69597988000000011</c:v>
                </c:pt>
                <c:pt idx="11934">
                  <c:v>0.69603786999999984</c:v>
                </c:pt>
                <c:pt idx="11935">
                  <c:v>0.69609574000000007</c:v>
                </c:pt>
                <c:pt idx="11936">
                  <c:v>0.69615336999999988</c:v>
                </c:pt>
                <c:pt idx="11937">
                  <c:v>0.69621124000000001</c:v>
                </c:pt>
                <c:pt idx="11938">
                  <c:v>0.69626935000000001</c:v>
                </c:pt>
                <c:pt idx="11939">
                  <c:v>0.69632698999999987</c:v>
                </c:pt>
                <c:pt idx="11940">
                  <c:v>0.69638485999999999</c:v>
                </c:pt>
                <c:pt idx="11941">
                  <c:v>0.69644273000000001</c:v>
                </c:pt>
                <c:pt idx="11942">
                  <c:v>0.69650060000000003</c:v>
                </c:pt>
                <c:pt idx="11943">
                  <c:v>0.69655847000000004</c:v>
                </c:pt>
                <c:pt idx="11944">
                  <c:v>0.69661656999999988</c:v>
                </c:pt>
                <c:pt idx="11945">
                  <c:v>0.69667444000000012</c:v>
                </c:pt>
                <c:pt idx="11946">
                  <c:v>0.69673231000000002</c:v>
                </c:pt>
                <c:pt idx="11947">
                  <c:v>0.69679018000000004</c:v>
                </c:pt>
                <c:pt idx="11948">
                  <c:v>0.69684805000000016</c:v>
                </c:pt>
                <c:pt idx="11949">
                  <c:v>0.69690580000000013</c:v>
                </c:pt>
                <c:pt idx="11950">
                  <c:v>0.69696378999999986</c:v>
                </c:pt>
                <c:pt idx="11951">
                  <c:v>0.6970216600000001</c:v>
                </c:pt>
                <c:pt idx="11952">
                  <c:v>0.69707965000000016</c:v>
                </c:pt>
                <c:pt idx="11953">
                  <c:v>0.69713762999999984</c:v>
                </c:pt>
                <c:pt idx="11954">
                  <c:v>0.69719492999999999</c:v>
                </c:pt>
                <c:pt idx="11955">
                  <c:v>0.69725291</c:v>
                </c:pt>
                <c:pt idx="11956">
                  <c:v>0.69731077999999991</c:v>
                </c:pt>
                <c:pt idx="11957">
                  <c:v>0.69736876999999986</c:v>
                </c:pt>
                <c:pt idx="11958">
                  <c:v>0.69742674999999987</c:v>
                </c:pt>
                <c:pt idx="11959">
                  <c:v>0.69748462</c:v>
                </c:pt>
                <c:pt idx="11960">
                  <c:v>0.69754214999999986</c:v>
                </c:pt>
                <c:pt idx="11961">
                  <c:v>0.6976000200000001</c:v>
                </c:pt>
                <c:pt idx="11962">
                  <c:v>0.69765789000000011</c:v>
                </c:pt>
                <c:pt idx="11963">
                  <c:v>0.69771587000000013</c:v>
                </c:pt>
                <c:pt idx="11964">
                  <c:v>0.69777363000000014</c:v>
                </c:pt>
                <c:pt idx="11965">
                  <c:v>0.69783150000000005</c:v>
                </c:pt>
                <c:pt idx="11966">
                  <c:v>0.69788936999999984</c:v>
                </c:pt>
                <c:pt idx="11967">
                  <c:v>0.69794724000000008</c:v>
                </c:pt>
                <c:pt idx="11968">
                  <c:v>0.69800510999999998</c:v>
                </c:pt>
                <c:pt idx="11969">
                  <c:v>0.69806297999999989</c:v>
                </c:pt>
                <c:pt idx="11970">
                  <c:v>0.69812096999999984</c:v>
                </c:pt>
                <c:pt idx="11971">
                  <c:v>0.69817907000000012</c:v>
                </c:pt>
                <c:pt idx="11972">
                  <c:v>0.69823693999999992</c:v>
                </c:pt>
                <c:pt idx="11973">
                  <c:v>0.69829492999999998</c:v>
                </c:pt>
                <c:pt idx="11974">
                  <c:v>0.6983528</c:v>
                </c:pt>
                <c:pt idx="11975">
                  <c:v>0.69841067000000001</c:v>
                </c:pt>
                <c:pt idx="11976">
                  <c:v>0.69846853999999992</c:v>
                </c:pt>
                <c:pt idx="11977">
                  <c:v>0.69852641000000004</c:v>
                </c:pt>
                <c:pt idx="11978">
                  <c:v>0.69858427999999984</c:v>
                </c:pt>
                <c:pt idx="11979">
                  <c:v>0.69864180000000009</c:v>
                </c:pt>
                <c:pt idx="11980">
                  <c:v>0.69869967000000011</c:v>
                </c:pt>
                <c:pt idx="11981">
                  <c:v>0.69875754000000001</c:v>
                </c:pt>
                <c:pt idx="11982">
                  <c:v>0.69881552999999996</c:v>
                </c:pt>
                <c:pt idx="11983">
                  <c:v>0.69887339999999998</c:v>
                </c:pt>
                <c:pt idx="11984">
                  <c:v>0.69893137999999999</c:v>
                </c:pt>
                <c:pt idx="11985">
                  <c:v>0.69898925000000012</c:v>
                </c:pt>
                <c:pt idx="11986">
                  <c:v>0.69904712000000002</c:v>
                </c:pt>
                <c:pt idx="11987">
                  <c:v>0.69910510999999997</c:v>
                </c:pt>
                <c:pt idx="11988">
                  <c:v>0.6991625199999999</c:v>
                </c:pt>
                <c:pt idx="11989">
                  <c:v>0.69922039000000002</c:v>
                </c:pt>
                <c:pt idx="11990">
                  <c:v>0.69927813999999999</c:v>
                </c:pt>
                <c:pt idx="11991">
                  <c:v>0.69933612999999972</c:v>
                </c:pt>
                <c:pt idx="11992">
                  <c:v>0.69939399999999996</c:v>
                </c:pt>
                <c:pt idx="11993">
                  <c:v>0.69945199000000002</c:v>
                </c:pt>
                <c:pt idx="11994">
                  <c:v>0.69950986000000004</c:v>
                </c:pt>
                <c:pt idx="11995">
                  <c:v>0.69956783999999994</c:v>
                </c:pt>
                <c:pt idx="11996">
                  <c:v>0.69962583000000023</c:v>
                </c:pt>
                <c:pt idx="11997">
                  <c:v>0.69968381000000013</c:v>
                </c:pt>
                <c:pt idx="11998">
                  <c:v>0.69974157000000015</c:v>
                </c:pt>
                <c:pt idx="11999">
                  <c:v>0.69979944000000016</c:v>
                </c:pt>
                <c:pt idx="12000">
                  <c:v>0.69985730999999984</c:v>
                </c:pt>
                <c:pt idx="12001">
                  <c:v>0.69991517999999997</c:v>
                </c:pt>
                <c:pt idx="12002">
                  <c:v>0.69997317000000003</c:v>
                </c:pt>
                <c:pt idx="12003">
                  <c:v>0.70003057000000002</c:v>
                </c:pt>
                <c:pt idx="12004">
                  <c:v>0.70008844000000003</c:v>
                </c:pt>
                <c:pt idx="12005">
                  <c:v>0.70014631000000005</c:v>
                </c:pt>
                <c:pt idx="12006">
                  <c:v>0.7002043</c:v>
                </c:pt>
                <c:pt idx="12007">
                  <c:v>0.70026216999999991</c:v>
                </c:pt>
                <c:pt idx="12008">
                  <c:v>0.70032004000000003</c:v>
                </c:pt>
                <c:pt idx="12009">
                  <c:v>0.70037791000000005</c:v>
                </c:pt>
                <c:pt idx="12010">
                  <c:v>0.70043577999999984</c:v>
                </c:pt>
                <c:pt idx="12011">
                  <c:v>0.70049364999999997</c:v>
                </c:pt>
                <c:pt idx="12012">
                  <c:v>0.70055151999999998</c:v>
                </c:pt>
                <c:pt idx="12013">
                  <c:v>0.70060962000000016</c:v>
                </c:pt>
                <c:pt idx="12014">
                  <c:v>0.70066748999999984</c:v>
                </c:pt>
                <c:pt idx="12015">
                  <c:v>0.70072537000000013</c:v>
                </c:pt>
                <c:pt idx="12016">
                  <c:v>0.70078324000000003</c:v>
                </c:pt>
                <c:pt idx="12017">
                  <c:v>0.70084111000000016</c:v>
                </c:pt>
                <c:pt idx="12018">
                  <c:v>0.70089897999999995</c:v>
                </c:pt>
                <c:pt idx="12019">
                  <c:v>0.70095684999999996</c:v>
                </c:pt>
                <c:pt idx="12020">
                  <c:v>0.70101413999999984</c:v>
                </c:pt>
                <c:pt idx="12021">
                  <c:v>0.70107269999999999</c:v>
                </c:pt>
                <c:pt idx="12022">
                  <c:v>0.70113011000000003</c:v>
                </c:pt>
                <c:pt idx="12023">
                  <c:v>0.70118797999999993</c:v>
                </c:pt>
                <c:pt idx="12024">
                  <c:v>0.70124584999999995</c:v>
                </c:pt>
                <c:pt idx="12025">
                  <c:v>0.70130371999999996</c:v>
                </c:pt>
                <c:pt idx="12026">
                  <c:v>0.70136158999999987</c:v>
                </c:pt>
                <c:pt idx="12027">
                  <c:v>0.70141945999999999</c:v>
                </c:pt>
                <c:pt idx="12028">
                  <c:v>0.70147767999999999</c:v>
                </c:pt>
                <c:pt idx="12029">
                  <c:v>0.70153555000000001</c:v>
                </c:pt>
                <c:pt idx="12030">
                  <c:v>0.70159307000000004</c:v>
                </c:pt>
                <c:pt idx="12031">
                  <c:v>0.70165082999999995</c:v>
                </c:pt>
                <c:pt idx="12032">
                  <c:v>0.70170870000000007</c:v>
                </c:pt>
                <c:pt idx="12033">
                  <c:v>0.70176667999999998</c:v>
                </c:pt>
                <c:pt idx="12034">
                  <c:v>0.70182454999999999</c:v>
                </c:pt>
                <c:pt idx="12035">
                  <c:v>0.70188242999999984</c:v>
                </c:pt>
                <c:pt idx="12036">
                  <c:v>0.70194064000000012</c:v>
                </c:pt>
                <c:pt idx="12037">
                  <c:v>0.70199805000000015</c:v>
                </c:pt>
                <c:pt idx="12038">
                  <c:v>0.70205592000000017</c:v>
                </c:pt>
                <c:pt idx="12039">
                  <c:v>0.70211378999999985</c:v>
                </c:pt>
                <c:pt idx="12040">
                  <c:v>0.70217166000000009</c:v>
                </c:pt>
                <c:pt idx="12041">
                  <c:v>0.70222952999999999</c:v>
                </c:pt>
                <c:pt idx="12042">
                  <c:v>0.70228751999999994</c:v>
                </c:pt>
                <c:pt idx="12043">
                  <c:v>0.70234538999999996</c:v>
                </c:pt>
                <c:pt idx="12044">
                  <c:v>0.70240325999999997</c:v>
                </c:pt>
                <c:pt idx="12045">
                  <c:v>0.70246123999999999</c:v>
                </c:pt>
                <c:pt idx="12046">
                  <c:v>0.70251934999999988</c:v>
                </c:pt>
                <c:pt idx="12047">
                  <c:v>0.70257722</c:v>
                </c:pt>
                <c:pt idx="12048">
                  <c:v>0.70263509000000013</c:v>
                </c:pt>
                <c:pt idx="12049">
                  <c:v>0.70269272999999999</c:v>
                </c:pt>
                <c:pt idx="12050">
                  <c:v>0.70275083000000016</c:v>
                </c:pt>
                <c:pt idx="12051">
                  <c:v>0.70280812000000004</c:v>
                </c:pt>
                <c:pt idx="12052">
                  <c:v>0.70286599000000005</c:v>
                </c:pt>
                <c:pt idx="12053">
                  <c:v>0.70292432000000005</c:v>
                </c:pt>
                <c:pt idx="12054">
                  <c:v>0.70298218999999973</c:v>
                </c:pt>
                <c:pt idx="12055">
                  <c:v>0.70304018000000001</c:v>
                </c:pt>
                <c:pt idx="12056">
                  <c:v>0.70309747000000011</c:v>
                </c:pt>
                <c:pt idx="12057">
                  <c:v>0.70315534000000002</c:v>
                </c:pt>
                <c:pt idx="12058">
                  <c:v>0.70321332999999986</c:v>
                </c:pt>
                <c:pt idx="12059">
                  <c:v>0.70327130999999998</c:v>
                </c:pt>
                <c:pt idx="12060">
                  <c:v>0.70332918</c:v>
                </c:pt>
                <c:pt idx="12061">
                  <c:v>0.70338705000000001</c:v>
                </c:pt>
                <c:pt idx="12062">
                  <c:v>0.70344504000000008</c:v>
                </c:pt>
                <c:pt idx="12063">
                  <c:v>0.70361876999999984</c:v>
                </c:pt>
                <c:pt idx="12064">
                  <c:v>0.70402363000000012</c:v>
                </c:pt>
                <c:pt idx="12065">
                  <c:v>0.70448635999999987</c:v>
                </c:pt>
                <c:pt idx="12066">
                  <c:v>0.70454422999999999</c:v>
                </c:pt>
                <c:pt idx="12067">
                  <c:v>0.70466008999999996</c:v>
                </c:pt>
                <c:pt idx="12068">
                  <c:v>0.70489157000000013</c:v>
                </c:pt>
                <c:pt idx="12069">
                  <c:v>0.70506530000000001</c:v>
                </c:pt>
                <c:pt idx="12070">
                  <c:v>0.70518115000000003</c:v>
                </c:pt>
                <c:pt idx="12071">
                  <c:v>0.70529701000000011</c:v>
                </c:pt>
                <c:pt idx="12072">
                  <c:v>0.70564388000000011</c:v>
                </c:pt>
                <c:pt idx="12073">
                  <c:v>0.70570175000000013</c:v>
                </c:pt>
                <c:pt idx="12074">
                  <c:v>0.70575962000000014</c:v>
                </c:pt>
                <c:pt idx="12075">
                  <c:v>0.70593335000000002</c:v>
                </c:pt>
                <c:pt idx="12076">
                  <c:v>0.70691680000000001</c:v>
                </c:pt>
                <c:pt idx="12077">
                  <c:v>0.70709040999999995</c:v>
                </c:pt>
                <c:pt idx="12078">
                  <c:v>0.70714828000000007</c:v>
                </c:pt>
                <c:pt idx="12079">
                  <c:v>0.70732200999999983</c:v>
                </c:pt>
                <c:pt idx="12080">
                  <c:v>0.70749574000000004</c:v>
                </c:pt>
                <c:pt idx="12081">
                  <c:v>0.70830568999999999</c:v>
                </c:pt>
                <c:pt idx="12082">
                  <c:v>0.70853728999999988</c:v>
                </c:pt>
                <c:pt idx="12083">
                  <c:v>0.70859516</c:v>
                </c:pt>
                <c:pt idx="12084">
                  <c:v>0.70871090000000003</c:v>
                </c:pt>
                <c:pt idx="12085">
                  <c:v>0.70888462000000008</c:v>
                </c:pt>
                <c:pt idx="12086">
                  <c:v>0.7091163399999999</c:v>
                </c:pt>
                <c:pt idx="12087">
                  <c:v>0.70917408999999998</c:v>
                </c:pt>
                <c:pt idx="12088">
                  <c:v>0.70923207999999993</c:v>
                </c:pt>
                <c:pt idx="12089">
                  <c:v>0.70957917999999998</c:v>
                </c:pt>
                <c:pt idx="12090">
                  <c:v>0.71004179999999995</c:v>
                </c:pt>
                <c:pt idx="12091">
                  <c:v>0.71015777000000002</c:v>
                </c:pt>
                <c:pt idx="12092">
                  <c:v>0.71050475999999996</c:v>
                </c:pt>
                <c:pt idx="12093">
                  <c:v>0.71056262999999986</c:v>
                </c:pt>
                <c:pt idx="12094">
                  <c:v>0.71079446000000013</c:v>
                </c:pt>
                <c:pt idx="12095">
                  <c:v>0.71102560000000015</c:v>
                </c:pt>
                <c:pt idx="12096">
                  <c:v>0.71119932000000008</c:v>
                </c:pt>
                <c:pt idx="12097">
                  <c:v>0.71154666</c:v>
                </c:pt>
                <c:pt idx="12098">
                  <c:v>0.71160464999999995</c:v>
                </c:pt>
                <c:pt idx="12099">
                  <c:v>0.71183578000000003</c:v>
                </c:pt>
                <c:pt idx="12100">
                  <c:v>0.71189376999999998</c:v>
                </c:pt>
                <c:pt idx="12101">
                  <c:v>0.71195164000000011</c:v>
                </c:pt>
                <c:pt idx="12102">
                  <c:v>0.71206749000000003</c:v>
                </c:pt>
                <c:pt idx="12103">
                  <c:v>0.71270372000000004</c:v>
                </c:pt>
                <c:pt idx="12104">
                  <c:v>0.71305094000000002</c:v>
                </c:pt>
                <c:pt idx="12105">
                  <c:v>0.71328253999999991</c:v>
                </c:pt>
                <c:pt idx="12106">
                  <c:v>0.71380326000000005</c:v>
                </c:pt>
                <c:pt idx="12107">
                  <c:v>0.71397686999999999</c:v>
                </c:pt>
                <c:pt idx="12108">
                  <c:v>0.71617629000000005</c:v>
                </c:pt>
                <c:pt idx="12109">
                  <c:v>0.71744898000000001</c:v>
                </c:pt>
                <c:pt idx="12110">
                  <c:v>0.71756471999999993</c:v>
                </c:pt>
                <c:pt idx="12111">
                  <c:v>0.71959041000000012</c:v>
                </c:pt>
                <c:pt idx="12112">
                  <c:v>0.71970637999999998</c:v>
                </c:pt>
                <c:pt idx="12113">
                  <c:v>0.71976368000000002</c:v>
                </c:pt>
                <c:pt idx="12114">
                  <c:v>0.71982178000000008</c:v>
                </c:pt>
                <c:pt idx="12115">
                  <c:v>0.71993752</c:v>
                </c:pt>
                <c:pt idx="12116">
                  <c:v>0.72109481000000009</c:v>
                </c:pt>
                <c:pt idx="12117">
                  <c:v>0.72121089999999999</c:v>
                </c:pt>
                <c:pt idx="12118">
                  <c:v>0.72144180000000013</c:v>
                </c:pt>
                <c:pt idx="12119">
                  <c:v>0.72902259000000003</c:v>
                </c:pt>
                <c:pt idx="12120">
                  <c:v>0.73058497</c:v>
                </c:pt>
                <c:pt idx="12121">
                  <c:v>0.73064295999999995</c:v>
                </c:pt>
                <c:pt idx="12122">
                  <c:v>0.73110592000000008</c:v>
                </c:pt>
                <c:pt idx="12123">
                  <c:v>0.73133740000000003</c:v>
                </c:pt>
                <c:pt idx="12124">
                  <c:v>0.73272629000000011</c:v>
                </c:pt>
                <c:pt idx="12125">
                  <c:v>0.73347894999999996</c:v>
                </c:pt>
                <c:pt idx="12126">
                  <c:v>0.73359481000000015</c:v>
                </c:pt>
                <c:pt idx="12127">
                  <c:v>0.73388381000000014</c:v>
                </c:pt>
                <c:pt idx="12128">
                  <c:v>0.73394145000000022</c:v>
                </c:pt>
                <c:pt idx="12129">
                  <c:v>0.73417339999999998</c:v>
                </c:pt>
                <c:pt idx="12130">
                  <c:v>0.73428890999999996</c:v>
                </c:pt>
                <c:pt idx="12131">
                  <c:v>0.73440464999999999</c:v>
                </c:pt>
                <c:pt idx="12132">
                  <c:v>0.73550417999999984</c:v>
                </c:pt>
                <c:pt idx="12133">
                  <c:v>0.73573532000000008</c:v>
                </c:pt>
                <c:pt idx="12134">
                  <c:v>0.73579318999999999</c:v>
                </c:pt>
                <c:pt idx="12135">
                  <c:v>0.73585118000000005</c:v>
                </c:pt>
                <c:pt idx="12136">
                  <c:v>0.73596691999999997</c:v>
                </c:pt>
                <c:pt idx="12137">
                  <c:v>0.73602478999999998</c:v>
                </c:pt>
                <c:pt idx="12138">
                  <c:v>0.73637235999999984</c:v>
                </c:pt>
                <c:pt idx="12139">
                  <c:v>0.73643022999999996</c:v>
                </c:pt>
                <c:pt idx="12140">
                  <c:v>0.73648820999999998</c:v>
                </c:pt>
                <c:pt idx="12141">
                  <c:v>0.73666124000000011</c:v>
                </c:pt>
                <c:pt idx="12142">
                  <c:v>0.73677722000000012</c:v>
                </c:pt>
                <c:pt idx="12143">
                  <c:v>0.73689296000000004</c:v>
                </c:pt>
                <c:pt idx="12144">
                  <c:v>0.7372978200000001</c:v>
                </c:pt>
                <c:pt idx="12145">
                  <c:v>0.73741355999999991</c:v>
                </c:pt>
                <c:pt idx="12146">
                  <c:v>0.73747143000000015</c:v>
                </c:pt>
                <c:pt idx="12147">
                  <c:v>0.73758729000000001</c:v>
                </c:pt>
                <c:pt idx="12148">
                  <c:v>0.73787641000000015</c:v>
                </c:pt>
                <c:pt idx="12149">
                  <c:v>0.73793439000000005</c:v>
                </c:pt>
                <c:pt idx="12150">
                  <c:v>0.73799226000000007</c:v>
                </c:pt>
                <c:pt idx="12151">
                  <c:v>0.73833983000000014</c:v>
                </c:pt>
                <c:pt idx="12152">
                  <c:v>0.73845556999999984</c:v>
                </c:pt>
                <c:pt idx="12153">
                  <c:v>0.73920777000000004</c:v>
                </c:pt>
                <c:pt idx="12154">
                  <c:v>0.74071229000000005</c:v>
                </c:pt>
                <c:pt idx="12155">
                  <c:v>0.74088613000000003</c:v>
                </c:pt>
                <c:pt idx="12156">
                  <c:v>0.74100164000000013</c:v>
                </c:pt>
                <c:pt idx="12157">
                  <c:v>0.74111737999999994</c:v>
                </c:pt>
                <c:pt idx="12158">
                  <c:v>0.74146449000000003</c:v>
                </c:pt>
                <c:pt idx="12159">
                  <c:v>0.74186981000000007</c:v>
                </c:pt>
                <c:pt idx="12160">
                  <c:v>0.74192756000000004</c:v>
                </c:pt>
                <c:pt idx="12161">
                  <c:v>0.74210141000000007</c:v>
                </c:pt>
                <c:pt idx="12162">
                  <c:v>0.74215928000000009</c:v>
                </c:pt>
                <c:pt idx="12163">
                  <c:v>0.74227467000000014</c:v>
                </c:pt>
                <c:pt idx="12164">
                  <c:v>0.74233253999999993</c:v>
                </c:pt>
                <c:pt idx="12165">
                  <c:v>0.74239040999999995</c:v>
                </c:pt>
                <c:pt idx="12166">
                  <c:v>0.74273787000000013</c:v>
                </c:pt>
                <c:pt idx="12167">
                  <c:v>0.74360580000000009</c:v>
                </c:pt>
                <c:pt idx="12168">
                  <c:v>0.74372154999999995</c:v>
                </c:pt>
                <c:pt idx="12169">
                  <c:v>0.74395325999999995</c:v>
                </c:pt>
                <c:pt idx="12170">
                  <c:v>0.74447386000000004</c:v>
                </c:pt>
                <c:pt idx="12171">
                  <c:v>0.74499469000000007</c:v>
                </c:pt>
                <c:pt idx="12172">
                  <c:v>0.74505233000000004</c:v>
                </c:pt>
                <c:pt idx="12173">
                  <c:v>0.74511019999999983</c:v>
                </c:pt>
                <c:pt idx="12174">
                  <c:v>0.74516806999999996</c:v>
                </c:pt>
                <c:pt idx="12175">
                  <c:v>0.74534180000000017</c:v>
                </c:pt>
                <c:pt idx="12176">
                  <c:v>0.74586262999999997</c:v>
                </c:pt>
                <c:pt idx="12177">
                  <c:v>0.74615209999999998</c:v>
                </c:pt>
                <c:pt idx="12178">
                  <c:v>0.74661518000000004</c:v>
                </c:pt>
                <c:pt idx="12179">
                  <c:v>0.74719388000000009</c:v>
                </c:pt>
                <c:pt idx="12180">
                  <c:v>0.74725118000000001</c:v>
                </c:pt>
                <c:pt idx="12181">
                  <c:v>0.74754064000000009</c:v>
                </c:pt>
                <c:pt idx="12182">
                  <c:v>0.74771436999999996</c:v>
                </c:pt>
                <c:pt idx="12183">
                  <c:v>0.74811923000000013</c:v>
                </c:pt>
                <c:pt idx="12184">
                  <c:v>0.74973959999999995</c:v>
                </c:pt>
                <c:pt idx="12185">
                  <c:v>0.75002942000000006</c:v>
                </c:pt>
                <c:pt idx="12186">
                  <c:v>0.75014516000000009</c:v>
                </c:pt>
                <c:pt idx="12187">
                  <c:v>0.75026042999999998</c:v>
                </c:pt>
                <c:pt idx="12188">
                  <c:v>0.75060800000000016</c:v>
                </c:pt>
                <c:pt idx="12189">
                  <c:v>0.75066587000000007</c:v>
                </c:pt>
                <c:pt idx="12190">
                  <c:v>0.75083925000000007</c:v>
                </c:pt>
                <c:pt idx="12191">
                  <c:v>0.75147571000000013</c:v>
                </c:pt>
                <c:pt idx="12192">
                  <c:v>0.75222836999999998</c:v>
                </c:pt>
                <c:pt idx="12193">
                  <c:v>0.75263312000000004</c:v>
                </c:pt>
                <c:pt idx="12194">
                  <c:v>0.75280708000000007</c:v>
                </c:pt>
                <c:pt idx="12195">
                  <c:v>0.75298010999999998</c:v>
                </c:pt>
                <c:pt idx="12196">
                  <c:v>0.75332756000000001</c:v>
                </c:pt>
                <c:pt idx="12197">
                  <c:v>0.75928832999999996</c:v>
                </c:pt>
                <c:pt idx="12198">
                  <c:v>0.75957744999999999</c:v>
                </c:pt>
                <c:pt idx="12199">
                  <c:v>0.75969330000000013</c:v>
                </c:pt>
                <c:pt idx="12200">
                  <c:v>0.75986657000000002</c:v>
                </c:pt>
                <c:pt idx="12201">
                  <c:v>0.76004041000000022</c:v>
                </c:pt>
                <c:pt idx="12202">
                  <c:v>0.76027212</c:v>
                </c:pt>
                <c:pt idx="12203">
                  <c:v>0.76044515999999995</c:v>
                </c:pt>
                <c:pt idx="12204">
                  <c:v>0.76050302999999997</c:v>
                </c:pt>
                <c:pt idx="12205">
                  <c:v>0.76061888000000011</c:v>
                </c:pt>
                <c:pt idx="12206">
                  <c:v>0.76085048000000011</c:v>
                </c:pt>
                <c:pt idx="12207">
                  <c:v>0.76090835000000012</c:v>
                </c:pt>
                <c:pt idx="12208">
                  <c:v>0.76096622000000003</c:v>
                </c:pt>
                <c:pt idx="12209">
                  <c:v>0.76119782000000014</c:v>
                </c:pt>
                <c:pt idx="12210">
                  <c:v>0.76131367999999999</c:v>
                </c:pt>
                <c:pt idx="12211">
                  <c:v>0.76137155000000012</c:v>
                </c:pt>
                <c:pt idx="12212">
                  <c:v>0.76235534000000005</c:v>
                </c:pt>
                <c:pt idx="12213">
                  <c:v>0.7624706200000001</c:v>
                </c:pt>
                <c:pt idx="12214">
                  <c:v>0.76304967000000024</c:v>
                </c:pt>
                <c:pt idx="12215">
                  <c:v>0.76328127000000012</c:v>
                </c:pt>
                <c:pt idx="12216">
                  <c:v>0.77034111000000016</c:v>
                </c:pt>
                <c:pt idx="12217">
                  <c:v>0.77068787000000016</c:v>
                </c:pt>
                <c:pt idx="12218">
                  <c:v>0.77091969000000016</c:v>
                </c:pt>
                <c:pt idx="12219">
                  <c:v>0.77248218999999985</c:v>
                </c:pt>
                <c:pt idx="12220">
                  <c:v>0.77271378999999996</c:v>
                </c:pt>
                <c:pt idx="12221">
                  <c:v>0.77277166000000019</c:v>
                </c:pt>
                <c:pt idx="12222">
                  <c:v>0.77282907000000023</c:v>
                </c:pt>
                <c:pt idx="12223">
                  <c:v>0.82618415999999983</c:v>
                </c:pt>
                <c:pt idx="12224">
                  <c:v>0.82647327999999998</c:v>
                </c:pt>
                <c:pt idx="12225">
                  <c:v>0.82664689000000013</c:v>
                </c:pt>
                <c:pt idx="12226">
                  <c:v>0.82676263000000005</c:v>
                </c:pt>
                <c:pt idx="12227">
                  <c:v>0.82693647999999997</c:v>
                </c:pt>
                <c:pt idx="12228">
                  <c:v>0.82826725999999984</c:v>
                </c:pt>
                <c:pt idx="12229">
                  <c:v>0.82838299999999987</c:v>
                </c:pt>
                <c:pt idx="12230">
                  <c:v>0.82855672999999985</c:v>
                </c:pt>
                <c:pt idx="12231">
                  <c:v>0.82884585000000022</c:v>
                </c:pt>
                <c:pt idx="12232">
                  <c:v>0.82890383999999995</c:v>
                </c:pt>
                <c:pt idx="12233">
                  <c:v>0.82901968999999998</c:v>
                </c:pt>
                <c:pt idx="12234">
                  <c:v>0.82936679999999985</c:v>
                </c:pt>
                <c:pt idx="12235">
                  <c:v>0.82948265999999993</c:v>
                </c:pt>
                <c:pt idx="12236">
                  <c:v>0.82965626999999997</c:v>
                </c:pt>
                <c:pt idx="12237">
                  <c:v>0.82971413999999999</c:v>
                </c:pt>
                <c:pt idx="12238">
                  <c:v>0.82982988000000013</c:v>
                </c:pt>
                <c:pt idx="12239">
                  <c:v>0.82988751999999999</c:v>
                </c:pt>
                <c:pt idx="12240">
                  <c:v>0.82994539000000012</c:v>
                </c:pt>
                <c:pt idx="12241">
                  <c:v>0.83006113000000004</c:v>
                </c:pt>
                <c:pt idx="12242">
                  <c:v>0.83069758999999999</c:v>
                </c:pt>
                <c:pt idx="12243">
                  <c:v>0.83081355999999984</c:v>
                </c:pt>
                <c:pt idx="12244">
                  <c:v>0.83087155000000013</c:v>
                </c:pt>
                <c:pt idx="12245">
                  <c:v>0.83116089999999998</c:v>
                </c:pt>
                <c:pt idx="12246">
                  <c:v>0.83139202999999984</c:v>
                </c:pt>
                <c:pt idx="12247">
                  <c:v>0.83145013000000001</c:v>
                </c:pt>
                <c:pt idx="12248">
                  <c:v>0.83168184999999994</c:v>
                </c:pt>
                <c:pt idx="12249">
                  <c:v>0.83173914000000004</c:v>
                </c:pt>
                <c:pt idx="12250">
                  <c:v>0.8317972400000001</c:v>
                </c:pt>
                <c:pt idx="12251">
                  <c:v>0.83226043000000005</c:v>
                </c:pt>
                <c:pt idx="12252">
                  <c:v>0.83231842</c:v>
                </c:pt>
                <c:pt idx="12253">
                  <c:v>0.83237617999999991</c:v>
                </c:pt>
                <c:pt idx="12254">
                  <c:v>0.83249192000000005</c:v>
                </c:pt>
                <c:pt idx="12255">
                  <c:v>0.83260776999999997</c:v>
                </c:pt>
                <c:pt idx="12256">
                  <c:v>0.83266506000000007</c:v>
                </c:pt>
                <c:pt idx="12257">
                  <c:v>0.83307016</c:v>
                </c:pt>
                <c:pt idx="12258">
                  <c:v>0.83336009</c:v>
                </c:pt>
                <c:pt idx="12259">
                  <c:v>0.83370672999999984</c:v>
                </c:pt>
                <c:pt idx="12260">
                  <c:v>0.83440117999999996</c:v>
                </c:pt>
                <c:pt idx="12261">
                  <c:v>0.83469064000000015</c:v>
                </c:pt>
                <c:pt idx="12262">
                  <c:v>0.83480650000000001</c:v>
                </c:pt>
                <c:pt idx="12263">
                  <c:v>0.83509597000000013</c:v>
                </c:pt>
                <c:pt idx="12264">
                  <c:v>0.83515395000000003</c:v>
                </c:pt>
                <c:pt idx="12265">
                  <c:v>0.83607942000000013</c:v>
                </c:pt>
                <c:pt idx="12266">
                  <c:v>0.83631100999999997</c:v>
                </c:pt>
                <c:pt idx="12267">
                  <c:v>0.83793150000000005</c:v>
                </c:pt>
                <c:pt idx="12268">
                  <c:v>0.83885695999999998</c:v>
                </c:pt>
                <c:pt idx="12269">
                  <c:v>0.83937826000000004</c:v>
                </c:pt>
                <c:pt idx="12270">
                  <c:v>0.83984099000000012</c:v>
                </c:pt>
                <c:pt idx="12271">
                  <c:v>0.83995673000000004</c:v>
                </c:pt>
                <c:pt idx="12272">
                  <c:v>0.84013057000000002</c:v>
                </c:pt>
                <c:pt idx="12273">
                  <c:v>0.84041957999999994</c:v>
                </c:pt>
                <c:pt idx="12274">
                  <c:v>0.84047744999999996</c:v>
                </c:pt>
                <c:pt idx="12275">
                  <c:v>0.84053531999999997</c:v>
                </c:pt>
                <c:pt idx="12276">
                  <c:v>0.84099840000000015</c:v>
                </c:pt>
                <c:pt idx="12277">
                  <c:v>0.84146135999999994</c:v>
                </c:pt>
                <c:pt idx="12278">
                  <c:v>0.84933172999999984</c:v>
                </c:pt>
                <c:pt idx="12279">
                  <c:v>0.84950475999999997</c:v>
                </c:pt>
                <c:pt idx="12280">
                  <c:v>0.84973681999999995</c:v>
                </c:pt>
                <c:pt idx="12281">
                  <c:v>0.85008381000000011</c:v>
                </c:pt>
                <c:pt idx="12282">
                  <c:v>0.85025742999999998</c:v>
                </c:pt>
                <c:pt idx="12283">
                  <c:v>0.85083600999999998</c:v>
                </c:pt>
                <c:pt idx="12284">
                  <c:v>0.85147235999999993</c:v>
                </c:pt>
                <c:pt idx="12285">
                  <c:v>0.85193543000000016</c:v>
                </c:pt>
                <c:pt idx="12286">
                  <c:v>0.85205140999999995</c:v>
                </c:pt>
                <c:pt idx="12287">
                  <c:v>0.85222513000000011</c:v>
                </c:pt>
                <c:pt idx="12288">
                  <c:v>0.85245673</c:v>
                </c:pt>
                <c:pt idx="12289">
                  <c:v>0.85320881000000015</c:v>
                </c:pt>
                <c:pt idx="12290">
                  <c:v>0.85332467000000012</c:v>
                </c:pt>
                <c:pt idx="12291">
                  <c:v>0.85361379000000004</c:v>
                </c:pt>
                <c:pt idx="12292">
                  <c:v>0.85372953000000007</c:v>
                </c:pt>
                <c:pt idx="12293">
                  <c:v>0.85378752000000002</c:v>
                </c:pt>
                <c:pt idx="12294">
                  <c:v>0.85390337000000005</c:v>
                </c:pt>
                <c:pt idx="12295">
                  <c:v>0.85396123999999995</c:v>
                </c:pt>
                <c:pt idx="12296">
                  <c:v>0.85401853999999999</c:v>
                </c:pt>
                <c:pt idx="12297">
                  <c:v>0.85453959999999984</c:v>
                </c:pt>
                <c:pt idx="12298">
                  <c:v>0.85459746999999997</c:v>
                </c:pt>
                <c:pt idx="12299">
                  <c:v>0.85482918000000008</c:v>
                </c:pt>
                <c:pt idx="12300">
                  <c:v>0.85488704999999998</c:v>
                </c:pt>
              </c:numCache>
            </c:numRef>
          </c:xVal>
          <c:yVal>
            <c:numRef>
              <c:f>Sheet1!$E$2:$E$17280</c:f>
              <c:numCache>
                <c:formatCode>General</c:formatCode>
                <c:ptCount val="14808"/>
                <c:pt idx="0">
                  <c:v>16.079999999999995</c:v>
                </c:pt>
                <c:pt idx="1">
                  <c:v>16.09</c:v>
                </c:pt>
                <c:pt idx="2">
                  <c:v>16.110000000000003</c:v>
                </c:pt>
                <c:pt idx="3">
                  <c:v>16.110000000000003</c:v>
                </c:pt>
                <c:pt idx="4">
                  <c:v>16.130000000000003</c:v>
                </c:pt>
                <c:pt idx="5">
                  <c:v>16.14</c:v>
                </c:pt>
                <c:pt idx="6">
                  <c:v>16.21</c:v>
                </c:pt>
                <c:pt idx="7">
                  <c:v>16.27</c:v>
                </c:pt>
                <c:pt idx="8">
                  <c:v>16.23</c:v>
                </c:pt>
                <c:pt idx="9">
                  <c:v>16.22</c:v>
                </c:pt>
                <c:pt idx="10">
                  <c:v>16.16</c:v>
                </c:pt>
                <c:pt idx="11">
                  <c:v>16.05</c:v>
                </c:pt>
                <c:pt idx="12">
                  <c:v>16</c:v>
                </c:pt>
                <c:pt idx="13">
                  <c:v>15.98</c:v>
                </c:pt>
                <c:pt idx="14">
                  <c:v>15.96</c:v>
                </c:pt>
                <c:pt idx="15">
                  <c:v>15.89</c:v>
                </c:pt>
                <c:pt idx="16">
                  <c:v>15.860000000000001</c:v>
                </c:pt>
                <c:pt idx="17">
                  <c:v>15.93</c:v>
                </c:pt>
                <c:pt idx="18">
                  <c:v>15.93</c:v>
                </c:pt>
                <c:pt idx="19">
                  <c:v>16.02</c:v>
                </c:pt>
                <c:pt idx="20">
                  <c:v>16.110000000000003</c:v>
                </c:pt>
                <c:pt idx="21">
                  <c:v>16.059999999999999</c:v>
                </c:pt>
                <c:pt idx="22">
                  <c:v>15.98</c:v>
                </c:pt>
                <c:pt idx="23">
                  <c:v>15.94</c:v>
                </c:pt>
                <c:pt idx="24">
                  <c:v>15.9</c:v>
                </c:pt>
                <c:pt idx="25">
                  <c:v>15.96</c:v>
                </c:pt>
                <c:pt idx="26">
                  <c:v>15.92</c:v>
                </c:pt>
                <c:pt idx="27">
                  <c:v>15.870000000000001</c:v>
                </c:pt>
                <c:pt idx="28">
                  <c:v>15.75</c:v>
                </c:pt>
                <c:pt idx="29">
                  <c:v>15.79</c:v>
                </c:pt>
                <c:pt idx="30">
                  <c:v>15.79</c:v>
                </c:pt>
                <c:pt idx="31">
                  <c:v>15.79</c:v>
                </c:pt>
                <c:pt idx="32">
                  <c:v>15.8</c:v>
                </c:pt>
                <c:pt idx="33">
                  <c:v>15.81</c:v>
                </c:pt>
                <c:pt idx="34">
                  <c:v>15.82</c:v>
                </c:pt>
                <c:pt idx="35">
                  <c:v>15.82</c:v>
                </c:pt>
                <c:pt idx="36">
                  <c:v>15.82</c:v>
                </c:pt>
                <c:pt idx="37">
                  <c:v>15.81</c:v>
                </c:pt>
                <c:pt idx="38">
                  <c:v>15.77</c:v>
                </c:pt>
                <c:pt idx="39">
                  <c:v>15.8</c:v>
                </c:pt>
                <c:pt idx="40">
                  <c:v>15.77</c:v>
                </c:pt>
                <c:pt idx="41">
                  <c:v>15.79</c:v>
                </c:pt>
                <c:pt idx="42">
                  <c:v>15.83</c:v>
                </c:pt>
                <c:pt idx="43">
                  <c:v>15.81</c:v>
                </c:pt>
                <c:pt idx="44">
                  <c:v>15.79</c:v>
                </c:pt>
                <c:pt idx="45">
                  <c:v>15.84</c:v>
                </c:pt>
                <c:pt idx="46">
                  <c:v>15.77</c:v>
                </c:pt>
                <c:pt idx="47">
                  <c:v>15.68</c:v>
                </c:pt>
                <c:pt idx="48">
                  <c:v>15.729999999999999</c:v>
                </c:pt>
                <c:pt idx="49">
                  <c:v>15.729999999999999</c:v>
                </c:pt>
                <c:pt idx="50">
                  <c:v>15.61</c:v>
                </c:pt>
                <c:pt idx="51">
                  <c:v>15.57</c:v>
                </c:pt>
                <c:pt idx="52">
                  <c:v>15.53</c:v>
                </c:pt>
                <c:pt idx="53">
                  <c:v>15.52</c:v>
                </c:pt>
                <c:pt idx="54">
                  <c:v>15.5</c:v>
                </c:pt>
                <c:pt idx="55">
                  <c:v>15.41</c:v>
                </c:pt>
                <c:pt idx="56">
                  <c:v>15.57</c:v>
                </c:pt>
                <c:pt idx="57">
                  <c:v>15.59</c:v>
                </c:pt>
                <c:pt idx="58">
                  <c:v>15.68</c:v>
                </c:pt>
                <c:pt idx="59">
                  <c:v>15.81</c:v>
                </c:pt>
                <c:pt idx="60">
                  <c:v>15.96</c:v>
                </c:pt>
                <c:pt idx="61">
                  <c:v>16.05</c:v>
                </c:pt>
                <c:pt idx="62">
                  <c:v>16.12</c:v>
                </c:pt>
                <c:pt idx="63">
                  <c:v>16.12</c:v>
                </c:pt>
                <c:pt idx="64">
                  <c:v>16.110000000000003</c:v>
                </c:pt>
                <c:pt idx="65">
                  <c:v>16.100000000000001</c:v>
                </c:pt>
                <c:pt idx="66">
                  <c:v>15.98</c:v>
                </c:pt>
                <c:pt idx="67">
                  <c:v>15.82</c:v>
                </c:pt>
                <c:pt idx="68">
                  <c:v>15.76</c:v>
                </c:pt>
                <c:pt idx="69">
                  <c:v>15.65</c:v>
                </c:pt>
                <c:pt idx="70">
                  <c:v>15.55</c:v>
                </c:pt>
                <c:pt idx="71">
                  <c:v>15.52</c:v>
                </c:pt>
                <c:pt idx="72">
                  <c:v>15.55</c:v>
                </c:pt>
                <c:pt idx="73">
                  <c:v>15.450000000000001</c:v>
                </c:pt>
                <c:pt idx="74">
                  <c:v>15.46</c:v>
                </c:pt>
                <c:pt idx="75">
                  <c:v>15.51</c:v>
                </c:pt>
                <c:pt idx="76">
                  <c:v>15.48</c:v>
                </c:pt>
                <c:pt idx="77">
                  <c:v>15.54</c:v>
                </c:pt>
                <c:pt idx="78">
                  <c:v>15.629999999999999</c:v>
                </c:pt>
                <c:pt idx="79">
                  <c:v>15.8</c:v>
                </c:pt>
                <c:pt idx="80">
                  <c:v>15.91</c:v>
                </c:pt>
                <c:pt idx="81">
                  <c:v>15.92</c:v>
                </c:pt>
                <c:pt idx="82">
                  <c:v>15.91</c:v>
                </c:pt>
                <c:pt idx="83">
                  <c:v>15.9</c:v>
                </c:pt>
                <c:pt idx="84">
                  <c:v>15.88</c:v>
                </c:pt>
                <c:pt idx="85">
                  <c:v>15.98</c:v>
                </c:pt>
                <c:pt idx="86">
                  <c:v>16.04</c:v>
                </c:pt>
                <c:pt idx="87">
                  <c:v>16.079999999999995</c:v>
                </c:pt>
                <c:pt idx="88">
                  <c:v>16.16</c:v>
                </c:pt>
                <c:pt idx="89">
                  <c:v>16.14</c:v>
                </c:pt>
                <c:pt idx="90">
                  <c:v>16.260000000000002</c:v>
                </c:pt>
                <c:pt idx="91">
                  <c:v>16.27</c:v>
                </c:pt>
                <c:pt idx="92">
                  <c:v>16.260000000000002</c:v>
                </c:pt>
                <c:pt idx="93">
                  <c:v>16.25</c:v>
                </c:pt>
                <c:pt idx="94">
                  <c:v>16.279999999999998</c:v>
                </c:pt>
                <c:pt idx="95">
                  <c:v>16.170000000000005</c:v>
                </c:pt>
                <c:pt idx="96">
                  <c:v>16.12</c:v>
                </c:pt>
                <c:pt idx="97">
                  <c:v>16.149999999999999</c:v>
                </c:pt>
                <c:pt idx="98">
                  <c:v>16.21</c:v>
                </c:pt>
                <c:pt idx="99">
                  <c:v>16.110000000000003</c:v>
                </c:pt>
                <c:pt idx="100">
                  <c:v>16.04</c:v>
                </c:pt>
                <c:pt idx="101">
                  <c:v>15.950000000000001</c:v>
                </c:pt>
                <c:pt idx="102">
                  <c:v>15.91</c:v>
                </c:pt>
                <c:pt idx="103">
                  <c:v>15.89</c:v>
                </c:pt>
                <c:pt idx="104">
                  <c:v>15.84</c:v>
                </c:pt>
                <c:pt idx="105">
                  <c:v>15.84</c:v>
                </c:pt>
                <c:pt idx="106">
                  <c:v>15.79</c:v>
                </c:pt>
                <c:pt idx="107">
                  <c:v>15.719999999999999</c:v>
                </c:pt>
                <c:pt idx="108">
                  <c:v>15.709999999999999</c:v>
                </c:pt>
                <c:pt idx="109">
                  <c:v>15.629999999999999</c:v>
                </c:pt>
                <c:pt idx="110">
                  <c:v>15.62</c:v>
                </c:pt>
                <c:pt idx="111">
                  <c:v>15.66</c:v>
                </c:pt>
                <c:pt idx="112">
                  <c:v>15.66</c:v>
                </c:pt>
                <c:pt idx="113">
                  <c:v>15.58</c:v>
                </c:pt>
                <c:pt idx="114">
                  <c:v>15.58</c:v>
                </c:pt>
                <c:pt idx="115">
                  <c:v>15.51</c:v>
                </c:pt>
                <c:pt idx="116">
                  <c:v>15.48</c:v>
                </c:pt>
                <c:pt idx="117">
                  <c:v>15.47</c:v>
                </c:pt>
                <c:pt idx="118">
                  <c:v>15.48</c:v>
                </c:pt>
                <c:pt idx="119">
                  <c:v>15.55</c:v>
                </c:pt>
                <c:pt idx="120">
                  <c:v>15.5</c:v>
                </c:pt>
                <c:pt idx="121">
                  <c:v>15.52</c:v>
                </c:pt>
                <c:pt idx="122">
                  <c:v>15.42</c:v>
                </c:pt>
                <c:pt idx="123">
                  <c:v>15.53</c:v>
                </c:pt>
                <c:pt idx="124">
                  <c:v>15.52</c:v>
                </c:pt>
                <c:pt idx="125">
                  <c:v>15.42</c:v>
                </c:pt>
                <c:pt idx="126">
                  <c:v>15.47</c:v>
                </c:pt>
                <c:pt idx="127">
                  <c:v>15.5</c:v>
                </c:pt>
                <c:pt idx="128">
                  <c:v>15.61</c:v>
                </c:pt>
                <c:pt idx="129">
                  <c:v>15.57</c:v>
                </c:pt>
                <c:pt idx="130">
                  <c:v>15.61</c:v>
                </c:pt>
                <c:pt idx="131">
                  <c:v>15.52</c:v>
                </c:pt>
                <c:pt idx="132">
                  <c:v>15.5</c:v>
                </c:pt>
                <c:pt idx="133">
                  <c:v>15.48</c:v>
                </c:pt>
                <c:pt idx="134">
                  <c:v>15.51</c:v>
                </c:pt>
                <c:pt idx="135">
                  <c:v>15.52</c:v>
                </c:pt>
                <c:pt idx="136">
                  <c:v>15.52</c:v>
                </c:pt>
                <c:pt idx="137">
                  <c:v>15.47</c:v>
                </c:pt>
                <c:pt idx="138">
                  <c:v>15.49</c:v>
                </c:pt>
                <c:pt idx="139">
                  <c:v>15.55</c:v>
                </c:pt>
                <c:pt idx="140">
                  <c:v>15.53</c:v>
                </c:pt>
                <c:pt idx="141">
                  <c:v>15.54</c:v>
                </c:pt>
                <c:pt idx="142">
                  <c:v>15.62</c:v>
                </c:pt>
                <c:pt idx="143">
                  <c:v>15.79</c:v>
                </c:pt>
                <c:pt idx="144">
                  <c:v>15.88</c:v>
                </c:pt>
                <c:pt idx="145">
                  <c:v>15.96</c:v>
                </c:pt>
                <c:pt idx="146">
                  <c:v>16.100000000000001</c:v>
                </c:pt>
                <c:pt idx="147">
                  <c:v>16.059999999999999</c:v>
                </c:pt>
                <c:pt idx="148">
                  <c:v>16.22</c:v>
                </c:pt>
                <c:pt idx="149">
                  <c:v>16.41</c:v>
                </c:pt>
                <c:pt idx="150">
                  <c:v>16.459999999999997</c:v>
                </c:pt>
                <c:pt idx="151">
                  <c:v>16.459999999999997</c:v>
                </c:pt>
                <c:pt idx="152">
                  <c:v>16.5</c:v>
                </c:pt>
                <c:pt idx="153">
                  <c:v>16.53</c:v>
                </c:pt>
                <c:pt idx="154">
                  <c:v>16.54</c:v>
                </c:pt>
                <c:pt idx="155">
                  <c:v>16.43</c:v>
                </c:pt>
                <c:pt idx="156">
                  <c:v>16.38</c:v>
                </c:pt>
                <c:pt idx="157">
                  <c:v>16.479999999999997</c:v>
                </c:pt>
                <c:pt idx="158">
                  <c:v>16.47</c:v>
                </c:pt>
                <c:pt idx="159">
                  <c:v>16.5</c:v>
                </c:pt>
                <c:pt idx="160">
                  <c:v>16.47</c:v>
                </c:pt>
                <c:pt idx="161">
                  <c:v>16.47</c:v>
                </c:pt>
                <c:pt idx="162">
                  <c:v>16.52</c:v>
                </c:pt>
                <c:pt idx="163">
                  <c:v>16.459999999999997</c:v>
                </c:pt>
                <c:pt idx="164">
                  <c:v>16.43</c:v>
                </c:pt>
                <c:pt idx="165">
                  <c:v>16.41</c:v>
                </c:pt>
                <c:pt idx="166">
                  <c:v>16.39</c:v>
                </c:pt>
                <c:pt idx="167">
                  <c:v>16.41</c:v>
                </c:pt>
                <c:pt idx="168">
                  <c:v>16.479999999999997</c:v>
                </c:pt>
                <c:pt idx="169">
                  <c:v>16.649999999999999</c:v>
                </c:pt>
                <c:pt idx="170">
                  <c:v>16.73</c:v>
                </c:pt>
                <c:pt idx="171">
                  <c:v>16.77</c:v>
                </c:pt>
                <c:pt idx="172">
                  <c:v>16.73</c:v>
                </c:pt>
                <c:pt idx="173">
                  <c:v>16.8</c:v>
                </c:pt>
                <c:pt idx="174">
                  <c:v>16.73</c:v>
                </c:pt>
                <c:pt idx="175">
                  <c:v>16.630000000000003</c:v>
                </c:pt>
                <c:pt idx="176">
                  <c:v>16.47</c:v>
                </c:pt>
                <c:pt idx="177">
                  <c:v>16.36</c:v>
                </c:pt>
                <c:pt idx="178">
                  <c:v>16.29</c:v>
                </c:pt>
                <c:pt idx="179">
                  <c:v>16.16</c:v>
                </c:pt>
                <c:pt idx="180">
                  <c:v>16.03</c:v>
                </c:pt>
                <c:pt idx="181">
                  <c:v>15.82</c:v>
                </c:pt>
                <c:pt idx="182">
                  <c:v>15.639999999999999</c:v>
                </c:pt>
                <c:pt idx="183">
                  <c:v>15.59</c:v>
                </c:pt>
                <c:pt idx="184">
                  <c:v>15.55</c:v>
                </c:pt>
                <c:pt idx="185">
                  <c:v>15.46</c:v>
                </c:pt>
                <c:pt idx="186">
                  <c:v>15.28</c:v>
                </c:pt>
                <c:pt idx="187">
                  <c:v>15.219999999999999</c:v>
                </c:pt>
                <c:pt idx="188">
                  <c:v>15.15</c:v>
                </c:pt>
                <c:pt idx="189">
                  <c:v>15.28</c:v>
                </c:pt>
                <c:pt idx="190">
                  <c:v>15.39</c:v>
                </c:pt>
                <c:pt idx="191">
                  <c:v>15.47</c:v>
                </c:pt>
                <c:pt idx="192">
                  <c:v>15.55</c:v>
                </c:pt>
                <c:pt idx="193">
                  <c:v>15.54</c:v>
                </c:pt>
                <c:pt idx="194">
                  <c:v>15.55</c:v>
                </c:pt>
                <c:pt idx="195">
                  <c:v>15.639999999999999</c:v>
                </c:pt>
                <c:pt idx="196">
                  <c:v>15.7</c:v>
                </c:pt>
                <c:pt idx="197">
                  <c:v>15.66</c:v>
                </c:pt>
                <c:pt idx="198">
                  <c:v>15.719999999999999</c:v>
                </c:pt>
                <c:pt idx="199">
                  <c:v>15.78</c:v>
                </c:pt>
                <c:pt idx="200">
                  <c:v>15.82</c:v>
                </c:pt>
                <c:pt idx="201">
                  <c:v>15.950000000000001</c:v>
                </c:pt>
                <c:pt idx="202">
                  <c:v>15.950000000000001</c:v>
                </c:pt>
                <c:pt idx="203">
                  <c:v>15.99</c:v>
                </c:pt>
                <c:pt idx="204">
                  <c:v>15.94</c:v>
                </c:pt>
                <c:pt idx="205">
                  <c:v>15.83</c:v>
                </c:pt>
                <c:pt idx="206">
                  <c:v>15.75</c:v>
                </c:pt>
                <c:pt idx="207">
                  <c:v>15.709999999999999</c:v>
                </c:pt>
                <c:pt idx="208">
                  <c:v>15.7</c:v>
                </c:pt>
                <c:pt idx="209">
                  <c:v>15.6</c:v>
                </c:pt>
                <c:pt idx="210">
                  <c:v>15.57</c:v>
                </c:pt>
                <c:pt idx="211">
                  <c:v>15.57</c:v>
                </c:pt>
                <c:pt idx="212">
                  <c:v>15.61</c:v>
                </c:pt>
                <c:pt idx="213">
                  <c:v>15.66</c:v>
                </c:pt>
                <c:pt idx="214">
                  <c:v>15.56</c:v>
                </c:pt>
                <c:pt idx="215">
                  <c:v>15.62</c:v>
                </c:pt>
                <c:pt idx="216">
                  <c:v>15.67</c:v>
                </c:pt>
                <c:pt idx="217">
                  <c:v>15.65</c:v>
                </c:pt>
                <c:pt idx="218">
                  <c:v>15.709999999999999</c:v>
                </c:pt>
                <c:pt idx="219">
                  <c:v>15.719999999999999</c:v>
                </c:pt>
                <c:pt idx="220">
                  <c:v>15.739999999999998</c:v>
                </c:pt>
                <c:pt idx="221">
                  <c:v>15.75</c:v>
                </c:pt>
                <c:pt idx="222">
                  <c:v>15.83</c:v>
                </c:pt>
                <c:pt idx="223">
                  <c:v>15.850000000000001</c:v>
                </c:pt>
                <c:pt idx="224">
                  <c:v>15.92</c:v>
                </c:pt>
                <c:pt idx="225">
                  <c:v>15.96</c:v>
                </c:pt>
                <c:pt idx="226">
                  <c:v>15.950000000000001</c:v>
                </c:pt>
                <c:pt idx="227">
                  <c:v>15.82</c:v>
                </c:pt>
                <c:pt idx="228">
                  <c:v>15.850000000000001</c:v>
                </c:pt>
                <c:pt idx="229">
                  <c:v>15.82</c:v>
                </c:pt>
                <c:pt idx="230">
                  <c:v>15.8</c:v>
                </c:pt>
                <c:pt idx="231">
                  <c:v>15.81</c:v>
                </c:pt>
                <c:pt idx="232">
                  <c:v>15.709999999999999</c:v>
                </c:pt>
                <c:pt idx="233">
                  <c:v>15.7</c:v>
                </c:pt>
                <c:pt idx="234">
                  <c:v>15.58</c:v>
                </c:pt>
                <c:pt idx="235">
                  <c:v>15.7</c:v>
                </c:pt>
                <c:pt idx="236">
                  <c:v>15.639999999999999</c:v>
                </c:pt>
                <c:pt idx="237">
                  <c:v>15.6</c:v>
                </c:pt>
                <c:pt idx="238">
                  <c:v>15.61</c:v>
                </c:pt>
                <c:pt idx="239">
                  <c:v>15.66</c:v>
                </c:pt>
                <c:pt idx="240">
                  <c:v>15.639999999999999</c:v>
                </c:pt>
                <c:pt idx="241">
                  <c:v>15.59</c:v>
                </c:pt>
                <c:pt idx="242">
                  <c:v>15.57</c:v>
                </c:pt>
                <c:pt idx="243">
                  <c:v>15.61</c:v>
                </c:pt>
                <c:pt idx="244">
                  <c:v>15.61</c:v>
                </c:pt>
                <c:pt idx="245">
                  <c:v>15.53</c:v>
                </c:pt>
                <c:pt idx="246">
                  <c:v>15.5</c:v>
                </c:pt>
                <c:pt idx="247">
                  <c:v>15.46</c:v>
                </c:pt>
                <c:pt idx="248">
                  <c:v>15.450000000000001</c:v>
                </c:pt>
                <c:pt idx="249">
                  <c:v>15.47</c:v>
                </c:pt>
                <c:pt idx="250">
                  <c:v>15.51</c:v>
                </c:pt>
                <c:pt idx="251">
                  <c:v>15.53</c:v>
                </c:pt>
                <c:pt idx="252">
                  <c:v>15.48</c:v>
                </c:pt>
                <c:pt idx="253">
                  <c:v>15.47</c:v>
                </c:pt>
                <c:pt idx="254">
                  <c:v>15.350000000000001</c:v>
                </c:pt>
                <c:pt idx="255">
                  <c:v>15.34</c:v>
                </c:pt>
                <c:pt idx="256">
                  <c:v>15.44</c:v>
                </c:pt>
                <c:pt idx="257">
                  <c:v>15.450000000000001</c:v>
                </c:pt>
                <c:pt idx="258">
                  <c:v>15.41</c:v>
                </c:pt>
                <c:pt idx="259">
                  <c:v>15.4</c:v>
                </c:pt>
                <c:pt idx="260">
                  <c:v>15.49</c:v>
                </c:pt>
                <c:pt idx="261">
                  <c:v>15.52</c:v>
                </c:pt>
                <c:pt idx="262">
                  <c:v>15.62</c:v>
                </c:pt>
                <c:pt idx="263">
                  <c:v>15.62</c:v>
                </c:pt>
                <c:pt idx="264">
                  <c:v>15.75</c:v>
                </c:pt>
                <c:pt idx="265">
                  <c:v>15.739999999999998</c:v>
                </c:pt>
                <c:pt idx="266">
                  <c:v>15.729999999999999</c:v>
                </c:pt>
                <c:pt idx="267">
                  <c:v>15.67</c:v>
                </c:pt>
                <c:pt idx="268">
                  <c:v>15.68</c:v>
                </c:pt>
                <c:pt idx="269">
                  <c:v>15.67</c:v>
                </c:pt>
                <c:pt idx="270">
                  <c:v>15.55</c:v>
                </c:pt>
                <c:pt idx="271">
                  <c:v>15.48</c:v>
                </c:pt>
                <c:pt idx="272">
                  <c:v>15.44</c:v>
                </c:pt>
                <c:pt idx="273">
                  <c:v>15.42</c:v>
                </c:pt>
                <c:pt idx="274">
                  <c:v>15.360000000000001</c:v>
                </c:pt>
                <c:pt idx="275">
                  <c:v>15.360000000000001</c:v>
                </c:pt>
                <c:pt idx="276">
                  <c:v>15.43</c:v>
                </c:pt>
                <c:pt idx="277">
                  <c:v>15.65</c:v>
                </c:pt>
                <c:pt idx="278">
                  <c:v>15.729999999999999</c:v>
                </c:pt>
                <c:pt idx="279">
                  <c:v>15.729999999999999</c:v>
                </c:pt>
                <c:pt idx="280">
                  <c:v>15.77</c:v>
                </c:pt>
                <c:pt idx="281">
                  <c:v>15.94</c:v>
                </c:pt>
                <c:pt idx="282">
                  <c:v>15.92</c:v>
                </c:pt>
                <c:pt idx="283">
                  <c:v>15.99</c:v>
                </c:pt>
                <c:pt idx="284">
                  <c:v>16.079999999999995</c:v>
                </c:pt>
                <c:pt idx="285">
                  <c:v>16.010000000000005</c:v>
                </c:pt>
                <c:pt idx="286">
                  <c:v>15.94</c:v>
                </c:pt>
                <c:pt idx="287">
                  <c:v>15.950000000000001</c:v>
                </c:pt>
                <c:pt idx="288">
                  <c:v>15.93</c:v>
                </c:pt>
                <c:pt idx="289">
                  <c:v>16.010000000000005</c:v>
                </c:pt>
                <c:pt idx="290">
                  <c:v>16.079999999999995</c:v>
                </c:pt>
                <c:pt idx="291">
                  <c:v>16.079999999999995</c:v>
                </c:pt>
                <c:pt idx="292">
                  <c:v>16.09</c:v>
                </c:pt>
                <c:pt idx="293">
                  <c:v>16.04</c:v>
                </c:pt>
                <c:pt idx="294">
                  <c:v>16.05</c:v>
                </c:pt>
                <c:pt idx="295">
                  <c:v>16.02</c:v>
                </c:pt>
                <c:pt idx="296">
                  <c:v>16.02</c:v>
                </c:pt>
                <c:pt idx="297">
                  <c:v>15.96</c:v>
                </c:pt>
                <c:pt idx="298">
                  <c:v>15.88</c:v>
                </c:pt>
                <c:pt idx="299">
                  <c:v>15.92</c:v>
                </c:pt>
                <c:pt idx="300">
                  <c:v>15.81</c:v>
                </c:pt>
                <c:pt idx="301">
                  <c:v>15.66</c:v>
                </c:pt>
                <c:pt idx="302">
                  <c:v>15.54</c:v>
                </c:pt>
                <c:pt idx="303">
                  <c:v>15.55</c:v>
                </c:pt>
                <c:pt idx="304">
                  <c:v>15.39</c:v>
                </c:pt>
                <c:pt idx="305">
                  <c:v>15.33</c:v>
                </c:pt>
                <c:pt idx="306">
                  <c:v>15.28</c:v>
                </c:pt>
                <c:pt idx="307">
                  <c:v>15.17</c:v>
                </c:pt>
                <c:pt idx="308">
                  <c:v>15.18</c:v>
                </c:pt>
                <c:pt idx="309">
                  <c:v>15.209999999999999</c:v>
                </c:pt>
                <c:pt idx="310">
                  <c:v>15.3</c:v>
                </c:pt>
                <c:pt idx="311">
                  <c:v>15.38</c:v>
                </c:pt>
                <c:pt idx="312">
                  <c:v>15.360000000000001</c:v>
                </c:pt>
                <c:pt idx="313">
                  <c:v>15.28</c:v>
                </c:pt>
                <c:pt idx="314">
                  <c:v>15.39</c:v>
                </c:pt>
                <c:pt idx="315">
                  <c:v>15.360000000000001</c:v>
                </c:pt>
                <c:pt idx="316">
                  <c:v>15.370000000000001</c:v>
                </c:pt>
                <c:pt idx="317">
                  <c:v>15.32</c:v>
                </c:pt>
                <c:pt idx="318">
                  <c:v>15.43</c:v>
                </c:pt>
                <c:pt idx="319">
                  <c:v>15.53</c:v>
                </c:pt>
                <c:pt idx="320">
                  <c:v>15.58</c:v>
                </c:pt>
                <c:pt idx="321">
                  <c:v>15.6</c:v>
                </c:pt>
                <c:pt idx="322">
                  <c:v>15.719999999999999</c:v>
                </c:pt>
                <c:pt idx="323">
                  <c:v>15.82</c:v>
                </c:pt>
                <c:pt idx="324">
                  <c:v>15.82</c:v>
                </c:pt>
                <c:pt idx="325">
                  <c:v>15.83</c:v>
                </c:pt>
                <c:pt idx="326">
                  <c:v>15.860000000000001</c:v>
                </c:pt>
                <c:pt idx="327">
                  <c:v>15.82</c:v>
                </c:pt>
                <c:pt idx="328">
                  <c:v>15.88</c:v>
                </c:pt>
                <c:pt idx="329">
                  <c:v>15.8</c:v>
                </c:pt>
                <c:pt idx="330">
                  <c:v>15.79</c:v>
                </c:pt>
                <c:pt idx="331">
                  <c:v>15.79</c:v>
                </c:pt>
                <c:pt idx="332">
                  <c:v>15.81</c:v>
                </c:pt>
                <c:pt idx="333">
                  <c:v>15.709999999999999</c:v>
                </c:pt>
                <c:pt idx="334">
                  <c:v>15.51</c:v>
                </c:pt>
                <c:pt idx="335">
                  <c:v>15.47</c:v>
                </c:pt>
                <c:pt idx="336">
                  <c:v>15.51</c:v>
                </c:pt>
                <c:pt idx="337">
                  <c:v>15.52</c:v>
                </c:pt>
                <c:pt idx="338">
                  <c:v>15.729999999999999</c:v>
                </c:pt>
                <c:pt idx="339">
                  <c:v>15.739999999999998</c:v>
                </c:pt>
                <c:pt idx="340">
                  <c:v>15.79</c:v>
                </c:pt>
                <c:pt idx="341">
                  <c:v>15.83</c:v>
                </c:pt>
                <c:pt idx="342">
                  <c:v>15.99</c:v>
                </c:pt>
                <c:pt idx="343">
                  <c:v>16.05</c:v>
                </c:pt>
                <c:pt idx="344">
                  <c:v>16.04</c:v>
                </c:pt>
                <c:pt idx="345">
                  <c:v>16.2</c:v>
                </c:pt>
                <c:pt idx="346">
                  <c:v>16.2</c:v>
                </c:pt>
                <c:pt idx="347">
                  <c:v>16.239999999999995</c:v>
                </c:pt>
                <c:pt idx="348">
                  <c:v>16.2</c:v>
                </c:pt>
                <c:pt idx="349">
                  <c:v>16.170000000000005</c:v>
                </c:pt>
                <c:pt idx="350">
                  <c:v>16.23</c:v>
                </c:pt>
                <c:pt idx="351">
                  <c:v>16.239999999999995</c:v>
                </c:pt>
                <c:pt idx="352">
                  <c:v>16.079999999999995</c:v>
                </c:pt>
                <c:pt idx="353">
                  <c:v>15.99</c:v>
                </c:pt>
                <c:pt idx="354">
                  <c:v>15.9</c:v>
                </c:pt>
                <c:pt idx="355">
                  <c:v>15.93</c:v>
                </c:pt>
                <c:pt idx="356">
                  <c:v>15.91</c:v>
                </c:pt>
                <c:pt idx="357">
                  <c:v>15.88</c:v>
                </c:pt>
                <c:pt idx="358">
                  <c:v>15.8</c:v>
                </c:pt>
                <c:pt idx="359">
                  <c:v>15.81</c:v>
                </c:pt>
                <c:pt idx="360">
                  <c:v>15.76</c:v>
                </c:pt>
                <c:pt idx="361">
                  <c:v>15.709999999999999</c:v>
                </c:pt>
                <c:pt idx="362">
                  <c:v>15.75</c:v>
                </c:pt>
                <c:pt idx="363">
                  <c:v>15.850000000000001</c:v>
                </c:pt>
                <c:pt idx="364">
                  <c:v>15.850000000000001</c:v>
                </c:pt>
                <c:pt idx="365">
                  <c:v>15.79</c:v>
                </c:pt>
                <c:pt idx="366">
                  <c:v>15.66</c:v>
                </c:pt>
                <c:pt idx="367">
                  <c:v>15.55</c:v>
                </c:pt>
                <c:pt idx="368">
                  <c:v>15.58</c:v>
                </c:pt>
                <c:pt idx="369">
                  <c:v>15.61</c:v>
                </c:pt>
                <c:pt idx="370">
                  <c:v>15.639999999999999</c:v>
                </c:pt>
                <c:pt idx="371">
                  <c:v>15.709999999999999</c:v>
                </c:pt>
                <c:pt idx="372">
                  <c:v>15.83</c:v>
                </c:pt>
                <c:pt idx="373">
                  <c:v>15.93</c:v>
                </c:pt>
                <c:pt idx="374">
                  <c:v>16.02</c:v>
                </c:pt>
                <c:pt idx="375">
                  <c:v>16.100000000000001</c:v>
                </c:pt>
                <c:pt idx="376">
                  <c:v>16.190000000000001</c:v>
                </c:pt>
                <c:pt idx="377">
                  <c:v>16.260000000000002</c:v>
                </c:pt>
                <c:pt idx="378">
                  <c:v>16.27</c:v>
                </c:pt>
                <c:pt idx="379">
                  <c:v>16.350000000000001</c:v>
                </c:pt>
                <c:pt idx="380">
                  <c:v>16.350000000000001</c:v>
                </c:pt>
                <c:pt idx="381">
                  <c:v>16.350000000000001</c:v>
                </c:pt>
                <c:pt idx="382">
                  <c:v>16.29</c:v>
                </c:pt>
                <c:pt idx="383">
                  <c:v>16.21</c:v>
                </c:pt>
                <c:pt idx="384">
                  <c:v>16.2</c:v>
                </c:pt>
                <c:pt idx="385">
                  <c:v>16.18</c:v>
                </c:pt>
                <c:pt idx="386">
                  <c:v>16.14</c:v>
                </c:pt>
                <c:pt idx="387">
                  <c:v>16.16</c:v>
                </c:pt>
                <c:pt idx="388">
                  <c:v>16.14</c:v>
                </c:pt>
                <c:pt idx="389">
                  <c:v>16.12</c:v>
                </c:pt>
                <c:pt idx="390">
                  <c:v>16.09</c:v>
                </c:pt>
                <c:pt idx="391">
                  <c:v>16.170000000000005</c:v>
                </c:pt>
                <c:pt idx="392">
                  <c:v>16.29</c:v>
                </c:pt>
                <c:pt idx="393">
                  <c:v>16.260000000000002</c:v>
                </c:pt>
                <c:pt idx="394">
                  <c:v>16.279999999999998</c:v>
                </c:pt>
                <c:pt idx="395">
                  <c:v>16.37</c:v>
                </c:pt>
                <c:pt idx="396">
                  <c:v>16.39</c:v>
                </c:pt>
                <c:pt idx="397">
                  <c:v>16.350000000000001</c:v>
                </c:pt>
                <c:pt idx="398">
                  <c:v>16.36</c:v>
                </c:pt>
                <c:pt idx="399">
                  <c:v>16.23</c:v>
                </c:pt>
                <c:pt idx="400">
                  <c:v>16.18</c:v>
                </c:pt>
                <c:pt idx="401">
                  <c:v>16.170000000000005</c:v>
                </c:pt>
                <c:pt idx="402">
                  <c:v>16.09</c:v>
                </c:pt>
                <c:pt idx="403">
                  <c:v>16</c:v>
                </c:pt>
                <c:pt idx="404">
                  <c:v>15.93</c:v>
                </c:pt>
                <c:pt idx="405">
                  <c:v>15.950000000000001</c:v>
                </c:pt>
                <c:pt idx="406">
                  <c:v>15.89</c:v>
                </c:pt>
                <c:pt idx="407">
                  <c:v>15.84</c:v>
                </c:pt>
                <c:pt idx="408">
                  <c:v>15.850000000000001</c:v>
                </c:pt>
                <c:pt idx="409">
                  <c:v>15.76</c:v>
                </c:pt>
                <c:pt idx="410">
                  <c:v>15.6</c:v>
                </c:pt>
                <c:pt idx="411">
                  <c:v>15.629999999999999</c:v>
                </c:pt>
                <c:pt idx="412">
                  <c:v>15.62</c:v>
                </c:pt>
                <c:pt idx="413">
                  <c:v>15.66</c:v>
                </c:pt>
                <c:pt idx="414">
                  <c:v>15.53</c:v>
                </c:pt>
                <c:pt idx="415">
                  <c:v>15.5</c:v>
                </c:pt>
                <c:pt idx="416">
                  <c:v>15.52</c:v>
                </c:pt>
                <c:pt idx="417">
                  <c:v>15.58</c:v>
                </c:pt>
                <c:pt idx="418">
                  <c:v>15.719999999999999</c:v>
                </c:pt>
                <c:pt idx="419">
                  <c:v>15.76</c:v>
                </c:pt>
                <c:pt idx="420">
                  <c:v>15.739999999999998</c:v>
                </c:pt>
                <c:pt idx="421">
                  <c:v>15.75</c:v>
                </c:pt>
                <c:pt idx="422">
                  <c:v>15.719999999999999</c:v>
                </c:pt>
                <c:pt idx="423">
                  <c:v>15.709999999999999</c:v>
                </c:pt>
                <c:pt idx="424">
                  <c:v>15.67</c:v>
                </c:pt>
                <c:pt idx="425">
                  <c:v>15.76</c:v>
                </c:pt>
                <c:pt idx="426">
                  <c:v>15.729999999999999</c:v>
                </c:pt>
                <c:pt idx="427">
                  <c:v>15.76</c:v>
                </c:pt>
                <c:pt idx="428">
                  <c:v>15.75</c:v>
                </c:pt>
                <c:pt idx="429">
                  <c:v>15.850000000000001</c:v>
                </c:pt>
                <c:pt idx="430">
                  <c:v>15.860000000000001</c:v>
                </c:pt>
                <c:pt idx="431">
                  <c:v>15.89</c:v>
                </c:pt>
                <c:pt idx="432">
                  <c:v>15.88</c:v>
                </c:pt>
                <c:pt idx="433">
                  <c:v>15.96</c:v>
                </c:pt>
                <c:pt idx="434">
                  <c:v>15.93</c:v>
                </c:pt>
                <c:pt idx="435">
                  <c:v>15.97</c:v>
                </c:pt>
                <c:pt idx="436">
                  <c:v>15.89</c:v>
                </c:pt>
                <c:pt idx="437">
                  <c:v>15.89</c:v>
                </c:pt>
                <c:pt idx="438">
                  <c:v>15.92</c:v>
                </c:pt>
                <c:pt idx="439">
                  <c:v>16.07</c:v>
                </c:pt>
                <c:pt idx="440">
                  <c:v>16.149999999999999</c:v>
                </c:pt>
                <c:pt idx="441">
                  <c:v>16.260000000000002</c:v>
                </c:pt>
                <c:pt idx="442">
                  <c:v>16.350000000000001</c:v>
                </c:pt>
                <c:pt idx="443">
                  <c:v>16.350000000000001</c:v>
                </c:pt>
                <c:pt idx="444">
                  <c:v>16.420000000000002</c:v>
                </c:pt>
                <c:pt idx="445">
                  <c:v>16.37</c:v>
                </c:pt>
                <c:pt idx="446">
                  <c:v>16.329999999999995</c:v>
                </c:pt>
                <c:pt idx="447">
                  <c:v>16.34</c:v>
                </c:pt>
                <c:pt idx="448">
                  <c:v>16.22</c:v>
                </c:pt>
                <c:pt idx="449">
                  <c:v>16.07</c:v>
                </c:pt>
                <c:pt idx="450">
                  <c:v>15.93</c:v>
                </c:pt>
                <c:pt idx="451">
                  <c:v>15.950000000000001</c:v>
                </c:pt>
                <c:pt idx="452">
                  <c:v>15.78</c:v>
                </c:pt>
                <c:pt idx="453">
                  <c:v>15.69</c:v>
                </c:pt>
                <c:pt idx="454">
                  <c:v>15.729999999999999</c:v>
                </c:pt>
                <c:pt idx="455">
                  <c:v>15.8</c:v>
                </c:pt>
                <c:pt idx="456">
                  <c:v>15.93</c:v>
                </c:pt>
                <c:pt idx="457">
                  <c:v>15.98</c:v>
                </c:pt>
                <c:pt idx="458">
                  <c:v>16.14</c:v>
                </c:pt>
                <c:pt idx="459">
                  <c:v>16.2</c:v>
                </c:pt>
                <c:pt idx="460">
                  <c:v>16.260000000000002</c:v>
                </c:pt>
                <c:pt idx="461">
                  <c:v>16.21</c:v>
                </c:pt>
                <c:pt idx="462">
                  <c:v>16.29</c:v>
                </c:pt>
                <c:pt idx="463">
                  <c:v>16.239999999999995</c:v>
                </c:pt>
                <c:pt idx="464">
                  <c:v>16.25</c:v>
                </c:pt>
                <c:pt idx="465">
                  <c:v>16.309999999999999</c:v>
                </c:pt>
                <c:pt idx="466">
                  <c:v>16.239999999999995</c:v>
                </c:pt>
                <c:pt idx="467">
                  <c:v>16.18</c:v>
                </c:pt>
                <c:pt idx="468">
                  <c:v>16.22</c:v>
                </c:pt>
                <c:pt idx="469">
                  <c:v>16.21</c:v>
                </c:pt>
                <c:pt idx="470">
                  <c:v>16.14</c:v>
                </c:pt>
                <c:pt idx="471">
                  <c:v>16.010000000000005</c:v>
                </c:pt>
                <c:pt idx="472">
                  <c:v>15.99</c:v>
                </c:pt>
                <c:pt idx="473">
                  <c:v>15.89</c:v>
                </c:pt>
                <c:pt idx="474">
                  <c:v>15.92</c:v>
                </c:pt>
                <c:pt idx="475">
                  <c:v>15.91</c:v>
                </c:pt>
                <c:pt idx="476">
                  <c:v>15.89</c:v>
                </c:pt>
                <c:pt idx="477">
                  <c:v>15.92</c:v>
                </c:pt>
                <c:pt idx="478">
                  <c:v>15.96</c:v>
                </c:pt>
                <c:pt idx="479">
                  <c:v>15.94</c:v>
                </c:pt>
                <c:pt idx="480">
                  <c:v>15.88</c:v>
                </c:pt>
                <c:pt idx="481">
                  <c:v>15.850000000000001</c:v>
                </c:pt>
                <c:pt idx="482">
                  <c:v>15.860000000000001</c:v>
                </c:pt>
                <c:pt idx="483">
                  <c:v>15.82</c:v>
                </c:pt>
                <c:pt idx="484">
                  <c:v>15.870000000000001</c:v>
                </c:pt>
                <c:pt idx="485">
                  <c:v>16.02</c:v>
                </c:pt>
                <c:pt idx="486">
                  <c:v>16.130000000000003</c:v>
                </c:pt>
                <c:pt idx="487">
                  <c:v>16.130000000000003</c:v>
                </c:pt>
                <c:pt idx="488">
                  <c:v>16.110000000000003</c:v>
                </c:pt>
                <c:pt idx="489">
                  <c:v>16.18</c:v>
                </c:pt>
                <c:pt idx="490">
                  <c:v>16.260000000000002</c:v>
                </c:pt>
                <c:pt idx="491">
                  <c:v>16.329999999999995</c:v>
                </c:pt>
                <c:pt idx="492">
                  <c:v>16.32</c:v>
                </c:pt>
                <c:pt idx="493">
                  <c:v>16.309999999999999</c:v>
                </c:pt>
                <c:pt idx="494">
                  <c:v>16.25</c:v>
                </c:pt>
                <c:pt idx="495">
                  <c:v>16.16</c:v>
                </c:pt>
                <c:pt idx="496">
                  <c:v>16.22</c:v>
                </c:pt>
                <c:pt idx="497">
                  <c:v>16.22</c:v>
                </c:pt>
                <c:pt idx="498">
                  <c:v>16.170000000000005</c:v>
                </c:pt>
                <c:pt idx="499">
                  <c:v>16.04</c:v>
                </c:pt>
                <c:pt idx="500">
                  <c:v>15.99</c:v>
                </c:pt>
                <c:pt idx="501">
                  <c:v>15.98</c:v>
                </c:pt>
                <c:pt idx="502">
                  <c:v>15.9</c:v>
                </c:pt>
                <c:pt idx="503">
                  <c:v>15.84</c:v>
                </c:pt>
                <c:pt idx="504">
                  <c:v>15.82</c:v>
                </c:pt>
                <c:pt idx="505">
                  <c:v>15.88</c:v>
                </c:pt>
                <c:pt idx="506">
                  <c:v>15.950000000000001</c:v>
                </c:pt>
                <c:pt idx="507">
                  <c:v>16.07</c:v>
                </c:pt>
                <c:pt idx="508">
                  <c:v>16.04</c:v>
                </c:pt>
                <c:pt idx="509">
                  <c:v>16.079999999999995</c:v>
                </c:pt>
                <c:pt idx="510">
                  <c:v>16.079999999999995</c:v>
                </c:pt>
                <c:pt idx="511">
                  <c:v>16.170000000000005</c:v>
                </c:pt>
                <c:pt idx="512">
                  <c:v>16.260000000000002</c:v>
                </c:pt>
                <c:pt idx="513">
                  <c:v>16.329999999999995</c:v>
                </c:pt>
                <c:pt idx="514">
                  <c:v>16.329999999999995</c:v>
                </c:pt>
                <c:pt idx="515">
                  <c:v>16.36</c:v>
                </c:pt>
                <c:pt idx="516">
                  <c:v>16.510000000000005</c:v>
                </c:pt>
                <c:pt idx="517">
                  <c:v>16.479999999999997</c:v>
                </c:pt>
                <c:pt idx="518">
                  <c:v>16.439999999999998</c:v>
                </c:pt>
                <c:pt idx="519">
                  <c:v>16.5</c:v>
                </c:pt>
                <c:pt idx="520">
                  <c:v>16.510000000000005</c:v>
                </c:pt>
                <c:pt idx="521">
                  <c:v>16.479999999999997</c:v>
                </c:pt>
                <c:pt idx="522">
                  <c:v>16.439999999999998</c:v>
                </c:pt>
                <c:pt idx="523">
                  <c:v>16.45</c:v>
                </c:pt>
                <c:pt idx="524">
                  <c:v>16.399999999999999</c:v>
                </c:pt>
                <c:pt idx="525">
                  <c:v>16.36</c:v>
                </c:pt>
                <c:pt idx="526">
                  <c:v>16.39</c:v>
                </c:pt>
                <c:pt idx="527">
                  <c:v>16.36</c:v>
                </c:pt>
                <c:pt idx="528">
                  <c:v>16.21</c:v>
                </c:pt>
                <c:pt idx="529">
                  <c:v>16.21</c:v>
                </c:pt>
                <c:pt idx="530">
                  <c:v>16.23</c:v>
                </c:pt>
                <c:pt idx="531">
                  <c:v>16.23</c:v>
                </c:pt>
                <c:pt idx="532">
                  <c:v>16.260000000000002</c:v>
                </c:pt>
                <c:pt idx="533">
                  <c:v>16.22</c:v>
                </c:pt>
                <c:pt idx="534">
                  <c:v>16.29</c:v>
                </c:pt>
                <c:pt idx="535">
                  <c:v>16.260000000000002</c:v>
                </c:pt>
                <c:pt idx="536">
                  <c:v>16.25</c:v>
                </c:pt>
                <c:pt idx="537">
                  <c:v>16.18</c:v>
                </c:pt>
                <c:pt idx="538">
                  <c:v>16.190000000000001</c:v>
                </c:pt>
                <c:pt idx="539">
                  <c:v>16.18</c:v>
                </c:pt>
                <c:pt idx="540">
                  <c:v>16.110000000000003</c:v>
                </c:pt>
                <c:pt idx="541">
                  <c:v>16.010000000000005</c:v>
                </c:pt>
                <c:pt idx="542">
                  <c:v>15.870000000000001</c:v>
                </c:pt>
                <c:pt idx="543">
                  <c:v>15.850000000000001</c:v>
                </c:pt>
                <c:pt idx="544">
                  <c:v>15.739999999999998</c:v>
                </c:pt>
                <c:pt idx="545">
                  <c:v>15.709999999999999</c:v>
                </c:pt>
                <c:pt idx="546">
                  <c:v>15.729999999999999</c:v>
                </c:pt>
                <c:pt idx="547">
                  <c:v>15.79</c:v>
                </c:pt>
                <c:pt idx="548">
                  <c:v>15.739999999999998</c:v>
                </c:pt>
                <c:pt idx="549">
                  <c:v>15.66</c:v>
                </c:pt>
                <c:pt idx="550">
                  <c:v>15.68</c:v>
                </c:pt>
                <c:pt idx="551">
                  <c:v>15.629999999999999</c:v>
                </c:pt>
                <c:pt idx="552">
                  <c:v>15.67</c:v>
                </c:pt>
                <c:pt idx="553">
                  <c:v>15.719999999999999</c:v>
                </c:pt>
                <c:pt idx="554">
                  <c:v>15.68</c:v>
                </c:pt>
                <c:pt idx="555">
                  <c:v>15.69</c:v>
                </c:pt>
                <c:pt idx="556">
                  <c:v>15.66</c:v>
                </c:pt>
                <c:pt idx="557">
                  <c:v>15.739999999999998</c:v>
                </c:pt>
                <c:pt idx="558">
                  <c:v>15.82</c:v>
                </c:pt>
                <c:pt idx="559">
                  <c:v>15.88</c:v>
                </c:pt>
                <c:pt idx="560">
                  <c:v>15.99</c:v>
                </c:pt>
                <c:pt idx="561">
                  <c:v>16.14</c:v>
                </c:pt>
                <c:pt idx="562">
                  <c:v>16.190000000000001</c:v>
                </c:pt>
                <c:pt idx="563">
                  <c:v>16.239999999999995</c:v>
                </c:pt>
                <c:pt idx="564">
                  <c:v>16.32</c:v>
                </c:pt>
                <c:pt idx="565">
                  <c:v>16.309999999999999</c:v>
                </c:pt>
                <c:pt idx="566">
                  <c:v>16.239999999999995</c:v>
                </c:pt>
                <c:pt idx="567">
                  <c:v>16.130000000000003</c:v>
                </c:pt>
                <c:pt idx="568">
                  <c:v>16.05</c:v>
                </c:pt>
                <c:pt idx="569">
                  <c:v>15.98</c:v>
                </c:pt>
                <c:pt idx="570">
                  <c:v>15.97</c:v>
                </c:pt>
                <c:pt idx="571">
                  <c:v>15.94</c:v>
                </c:pt>
                <c:pt idx="572">
                  <c:v>15.77</c:v>
                </c:pt>
                <c:pt idx="573">
                  <c:v>15.7</c:v>
                </c:pt>
                <c:pt idx="574">
                  <c:v>15.629999999999999</c:v>
                </c:pt>
                <c:pt idx="575">
                  <c:v>15.54</c:v>
                </c:pt>
                <c:pt idx="576">
                  <c:v>15.49</c:v>
                </c:pt>
                <c:pt idx="577">
                  <c:v>15.53</c:v>
                </c:pt>
                <c:pt idx="578">
                  <c:v>15.59</c:v>
                </c:pt>
                <c:pt idx="579">
                  <c:v>15.65</c:v>
                </c:pt>
                <c:pt idx="580">
                  <c:v>15.739999999999998</c:v>
                </c:pt>
                <c:pt idx="581">
                  <c:v>15.8</c:v>
                </c:pt>
                <c:pt idx="582">
                  <c:v>15.91</c:v>
                </c:pt>
                <c:pt idx="583">
                  <c:v>15.84</c:v>
                </c:pt>
                <c:pt idx="584">
                  <c:v>16.010000000000005</c:v>
                </c:pt>
                <c:pt idx="585">
                  <c:v>16.04</c:v>
                </c:pt>
                <c:pt idx="586">
                  <c:v>16.079999999999995</c:v>
                </c:pt>
                <c:pt idx="587">
                  <c:v>16.07</c:v>
                </c:pt>
                <c:pt idx="588">
                  <c:v>16</c:v>
                </c:pt>
                <c:pt idx="589">
                  <c:v>15.94</c:v>
                </c:pt>
                <c:pt idx="590">
                  <c:v>15.99</c:v>
                </c:pt>
                <c:pt idx="591">
                  <c:v>15.950000000000001</c:v>
                </c:pt>
                <c:pt idx="592">
                  <c:v>15.97</c:v>
                </c:pt>
                <c:pt idx="593">
                  <c:v>15.93</c:v>
                </c:pt>
                <c:pt idx="594">
                  <c:v>15.92</c:v>
                </c:pt>
                <c:pt idx="595">
                  <c:v>15.860000000000001</c:v>
                </c:pt>
                <c:pt idx="596">
                  <c:v>15.870000000000001</c:v>
                </c:pt>
                <c:pt idx="597">
                  <c:v>15.91</c:v>
                </c:pt>
                <c:pt idx="598">
                  <c:v>15.88</c:v>
                </c:pt>
                <c:pt idx="599">
                  <c:v>15.83</c:v>
                </c:pt>
                <c:pt idx="600">
                  <c:v>15.92</c:v>
                </c:pt>
                <c:pt idx="601">
                  <c:v>15.870000000000001</c:v>
                </c:pt>
                <c:pt idx="602">
                  <c:v>15.76</c:v>
                </c:pt>
                <c:pt idx="603">
                  <c:v>15.8</c:v>
                </c:pt>
                <c:pt idx="604">
                  <c:v>15.84</c:v>
                </c:pt>
                <c:pt idx="605">
                  <c:v>15.77</c:v>
                </c:pt>
                <c:pt idx="606">
                  <c:v>15.729999999999999</c:v>
                </c:pt>
                <c:pt idx="607">
                  <c:v>15.82</c:v>
                </c:pt>
                <c:pt idx="608">
                  <c:v>15.9</c:v>
                </c:pt>
                <c:pt idx="609">
                  <c:v>15.89</c:v>
                </c:pt>
                <c:pt idx="610">
                  <c:v>15.88</c:v>
                </c:pt>
                <c:pt idx="611">
                  <c:v>15.88</c:v>
                </c:pt>
                <c:pt idx="612">
                  <c:v>15.870000000000001</c:v>
                </c:pt>
                <c:pt idx="613">
                  <c:v>15.9</c:v>
                </c:pt>
                <c:pt idx="614">
                  <c:v>15.84</c:v>
                </c:pt>
                <c:pt idx="615">
                  <c:v>15.739999999999998</c:v>
                </c:pt>
                <c:pt idx="616">
                  <c:v>15.719999999999999</c:v>
                </c:pt>
                <c:pt idx="617">
                  <c:v>15.69</c:v>
                </c:pt>
                <c:pt idx="618">
                  <c:v>15.68</c:v>
                </c:pt>
                <c:pt idx="619">
                  <c:v>15.709999999999999</c:v>
                </c:pt>
                <c:pt idx="620">
                  <c:v>15.77</c:v>
                </c:pt>
                <c:pt idx="621">
                  <c:v>15.79</c:v>
                </c:pt>
                <c:pt idx="622">
                  <c:v>15.8</c:v>
                </c:pt>
                <c:pt idx="623">
                  <c:v>15.79</c:v>
                </c:pt>
                <c:pt idx="624">
                  <c:v>15.79</c:v>
                </c:pt>
                <c:pt idx="625">
                  <c:v>15.88</c:v>
                </c:pt>
                <c:pt idx="626">
                  <c:v>15.93</c:v>
                </c:pt>
                <c:pt idx="627">
                  <c:v>16.010000000000005</c:v>
                </c:pt>
                <c:pt idx="628">
                  <c:v>16.12</c:v>
                </c:pt>
                <c:pt idx="629">
                  <c:v>16.239999999999995</c:v>
                </c:pt>
                <c:pt idx="630">
                  <c:v>16.29</c:v>
                </c:pt>
                <c:pt idx="631">
                  <c:v>16.3</c:v>
                </c:pt>
                <c:pt idx="632">
                  <c:v>16.36</c:v>
                </c:pt>
                <c:pt idx="633">
                  <c:v>16.350000000000001</c:v>
                </c:pt>
                <c:pt idx="634">
                  <c:v>16.350000000000001</c:v>
                </c:pt>
                <c:pt idx="635">
                  <c:v>16.36</c:v>
                </c:pt>
                <c:pt idx="636">
                  <c:v>16.43</c:v>
                </c:pt>
                <c:pt idx="637">
                  <c:v>16.41</c:v>
                </c:pt>
                <c:pt idx="638">
                  <c:v>16.479999999999997</c:v>
                </c:pt>
                <c:pt idx="639">
                  <c:v>16.45</c:v>
                </c:pt>
                <c:pt idx="640">
                  <c:v>16.45</c:v>
                </c:pt>
                <c:pt idx="641">
                  <c:v>16.37</c:v>
                </c:pt>
                <c:pt idx="642">
                  <c:v>16.279999999999998</c:v>
                </c:pt>
                <c:pt idx="643">
                  <c:v>16.27</c:v>
                </c:pt>
                <c:pt idx="644">
                  <c:v>16.22</c:v>
                </c:pt>
                <c:pt idx="645">
                  <c:v>16.21</c:v>
                </c:pt>
                <c:pt idx="646">
                  <c:v>16.239999999999995</c:v>
                </c:pt>
                <c:pt idx="647">
                  <c:v>16.22</c:v>
                </c:pt>
                <c:pt idx="648">
                  <c:v>16.23</c:v>
                </c:pt>
                <c:pt idx="649">
                  <c:v>16.2</c:v>
                </c:pt>
                <c:pt idx="650">
                  <c:v>16.16</c:v>
                </c:pt>
                <c:pt idx="651">
                  <c:v>16.21</c:v>
                </c:pt>
                <c:pt idx="652">
                  <c:v>16.2</c:v>
                </c:pt>
                <c:pt idx="653">
                  <c:v>16.25</c:v>
                </c:pt>
                <c:pt idx="654">
                  <c:v>16.22</c:v>
                </c:pt>
                <c:pt idx="655">
                  <c:v>16.27</c:v>
                </c:pt>
                <c:pt idx="656">
                  <c:v>16.350000000000001</c:v>
                </c:pt>
                <c:pt idx="657">
                  <c:v>16.43</c:v>
                </c:pt>
                <c:pt idx="658">
                  <c:v>16.279999999999998</c:v>
                </c:pt>
                <c:pt idx="659">
                  <c:v>16.239999999999995</c:v>
                </c:pt>
                <c:pt idx="660">
                  <c:v>16.010000000000005</c:v>
                </c:pt>
                <c:pt idx="661">
                  <c:v>16.05</c:v>
                </c:pt>
                <c:pt idx="662">
                  <c:v>16.059999999999999</c:v>
                </c:pt>
                <c:pt idx="663">
                  <c:v>15.950000000000001</c:v>
                </c:pt>
                <c:pt idx="664">
                  <c:v>15.860000000000001</c:v>
                </c:pt>
                <c:pt idx="665">
                  <c:v>15.870000000000001</c:v>
                </c:pt>
                <c:pt idx="666">
                  <c:v>15.89</c:v>
                </c:pt>
                <c:pt idx="667">
                  <c:v>15.81</c:v>
                </c:pt>
                <c:pt idx="668">
                  <c:v>15.79</c:v>
                </c:pt>
                <c:pt idx="669">
                  <c:v>15.79</c:v>
                </c:pt>
                <c:pt idx="670">
                  <c:v>15.860000000000001</c:v>
                </c:pt>
                <c:pt idx="671">
                  <c:v>15.8</c:v>
                </c:pt>
                <c:pt idx="672">
                  <c:v>15.870000000000001</c:v>
                </c:pt>
                <c:pt idx="673">
                  <c:v>15.93</c:v>
                </c:pt>
                <c:pt idx="674">
                  <c:v>15.950000000000001</c:v>
                </c:pt>
                <c:pt idx="675">
                  <c:v>15.89</c:v>
                </c:pt>
                <c:pt idx="676">
                  <c:v>15.92</c:v>
                </c:pt>
                <c:pt idx="677">
                  <c:v>15.93</c:v>
                </c:pt>
                <c:pt idx="678">
                  <c:v>15.99</c:v>
                </c:pt>
                <c:pt idx="679">
                  <c:v>15.94</c:v>
                </c:pt>
                <c:pt idx="680">
                  <c:v>15.870000000000001</c:v>
                </c:pt>
                <c:pt idx="681">
                  <c:v>15.850000000000001</c:v>
                </c:pt>
                <c:pt idx="682">
                  <c:v>15.88</c:v>
                </c:pt>
                <c:pt idx="683">
                  <c:v>15.93</c:v>
                </c:pt>
                <c:pt idx="684">
                  <c:v>15.860000000000001</c:v>
                </c:pt>
                <c:pt idx="685">
                  <c:v>15.870000000000001</c:v>
                </c:pt>
                <c:pt idx="686">
                  <c:v>15.9</c:v>
                </c:pt>
                <c:pt idx="687">
                  <c:v>16.02</c:v>
                </c:pt>
                <c:pt idx="688">
                  <c:v>16.03</c:v>
                </c:pt>
                <c:pt idx="689">
                  <c:v>16.02</c:v>
                </c:pt>
                <c:pt idx="690">
                  <c:v>15.99</c:v>
                </c:pt>
                <c:pt idx="691">
                  <c:v>16.010000000000005</c:v>
                </c:pt>
                <c:pt idx="692">
                  <c:v>15.96</c:v>
                </c:pt>
                <c:pt idx="693">
                  <c:v>15.97</c:v>
                </c:pt>
                <c:pt idx="694">
                  <c:v>15.92</c:v>
                </c:pt>
                <c:pt idx="695">
                  <c:v>15.91</c:v>
                </c:pt>
                <c:pt idx="696">
                  <c:v>15.81</c:v>
                </c:pt>
                <c:pt idx="697">
                  <c:v>15.88</c:v>
                </c:pt>
                <c:pt idx="698">
                  <c:v>15.94</c:v>
                </c:pt>
                <c:pt idx="699">
                  <c:v>15.97</c:v>
                </c:pt>
                <c:pt idx="700">
                  <c:v>15.950000000000001</c:v>
                </c:pt>
                <c:pt idx="701">
                  <c:v>15.91</c:v>
                </c:pt>
                <c:pt idx="702">
                  <c:v>15.89</c:v>
                </c:pt>
                <c:pt idx="703">
                  <c:v>15.78</c:v>
                </c:pt>
                <c:pt idx="704">
                  <c:v>15.8</c:v>
                </c:pt>
                <c:pt idx="705">
                  <c:v>15.81</c:v>
                </c:pt>
                <c:pt idx="706">
                  <c:v>15.850000000000001</c:v>
                </c:pt>
                <c:pt idx="707">
                  <c:v>15.92</c:v>
                </c:pt>
                <c:pt idx="708">
                  <c:v>15.94</c:v>
                </c:pt>
                <c:pt idx="709">
                  <c:v>15.92</c:v>
                </c:pt>
                <c:pt idx="710">
                  <c:v>15.88</c:v>
                </c:pt>
                <c:pt idx="711">
                  <c:v>15.98</c:v>
                </c:pt>
                <c:pt idx="712">
                  <c:v>16.03</c:v>
                </c:pt>
                <c:pt idx="713">
                  <c:v>16.02</c:v>
                </c:pt>
                <c:pt idx="714">
                  <c:v>15.99</c:v>
                </c:pt>
                <c:pt idx="715">
                  <c:v>15.91</c:v>
                </c:pt>
                <c:pt idx="716">
                  <c:v>15.8</c:v>
                </c:pt>
                <c:pt idx="717">
                  <c:v>15.739999999999998</c:v>
                </c:pt>
                <c:pt idx="718">
                  <c:v>15.69</c:v>
                </c:pt>
                <c:pt idx="719">
                  <c:v>15.54</c:v>
                </c:pt>
                <c:pt idx="720">
                  <c:v>15.53</c:v>
                </c:pt>
                <c:pt idx="721">
                  <c:v>15.43</c:v>
                </c:pt>
                <c:pt idx="722">
                  <c:v>15.34</c:v>
                </c:pt>
                <c:pt idx="723">
                  <c:v>15.239999999999998</c:v>
                </c:pt>
                <c:pt idx="724">
                  <c:v>15.26</c:v>
                </c:pt>
                <c:pt idx="725">
                  <c:v>15.239999999999998</c:v>
                </c:pt>
                <c:pt idx="726">
                  <c:v>15.27</c:v>
                </c:pt>
                <c:pt idx="727">
                  <c:v>15.360000000000001</c:v>
                </c:pt>
                <c:pt idx="728">
                  <c:v>15.5</c:v>
                </c:pt>
                <c:pt idx="729">
                  <c:v>15.57</c:v>
                </c:pt>
                <c:pt idx="730">
                  <c:v>15.719999999999999</c:v>
                </c:pt>
                <c:pt idx="731">
                  <c:v>15.84</c:v>
                </c:pt>
                <c:pt idx="732">
                  <c:v>15.88</c:v>
                </c:pt>
                <c:pt idx="733">
                  <c:v>15.950000000000001</c:v>
                </c:pt>
                <c:pt idx="734">
                  <c:v>16.110000000000003</c:v>
                </c:pt>
                <c:pt idx="735">
                  <c:v>16.149999999999999</c:v>
                </c:pt>
                <c:pt idx="736">
                  <c:v>16.260000000000002</c:v>
                </c:pt>
                <c:pt idx="737">
                  <c:v>16.279999999999998</c:v>
                </c:pt>
                <c:pt idx="738">
                  <c:v>16.41</c:v>
                </c:pt>
                <c:pt idx="739">
                  <c:v>16.479999999999997</c:v>
                </c:pt>
                <c:pt idx="740">
                  <c:v>16.52</c:v>
                </c:pt>
                <c:pt idx="741">
                  <c:v>16.489999999999991</c:v>
                </c:pt>
                <c:pt idx="742">
                  <c:v>16.53</c:v>
                </c:pt>
                <c:pt idx="743">
                  <c:v>16.62</c:v>
                </c:pt>
                <c:pt idx="744">
                  <c:v>16.57</c:v>
                </c:pt>
                <c:pt idx="745">
                  <c:v>16.459999999999997</c:v>
                </c:pt>
                <c:pt idx="746">
                  <c:v>16.41</c:v>
                </c:pt>
                <c:pt idx="747">
                  <c:v>16.350000000000001</c:v>
                </c:pt>
                <c:pt idx="748">
                  <c:v>16.22</c:v>
                </c:pt>
                <c:pt idx="749">
                  <c:v>16.110000000000003</c:v>
                </c:pt>
                <c:pt idx="750">
                  <c:v>15.98</c:v>
                </c:pt>
                <c:pt idx="751">
                  <c:v>15.9</c:v>
                </c:pt>
                <c:pt idx="752">
                  <c:v>15.7</c:v>
                </c:pt>
                <c:pt idx="753">
                  <c:v>15.81</c:v>
                </c:pt>
                <c:pt idx="754">
                  <c:v>15.81</c:v>
                </c:pt>
                <c:pt idx="755">
                  <c:v>15.92</c:v>
                </c:pt>
                <c:pt idx="756">
                  <c:v>16.03</c:v>
                </c:pt>
                <c:pt idx="757">
                  <c:v>16.149999999999999</c:v>
                </c:pt>
                <c:pt idx="758">
                  <c:v>16.32</c:v>
                </c:pt>
                <c:pt idx="759">
                  <c:v>16.43</c:v>
                </c:pt>
                <c:pt idx="760">
                  <c:v>16.54</c:v>
                </c:pt>
                <c:pt idx="761">
                  <c:v>16.649999999999999</c:v>
                </c:pt>
                <c:pt idx="762">
                  <c:v>16.62</c:v>
                </c:pt>
                <c:pt idx="763">
                  <c:v>16.7</c:v>
                </c:pt>
                <c:pt idx="764">
                  <c:v>16.649999999999999</c:v>
                </c:pt>
                <c:pt idx="765">
                  <c:v>16.630000000000003</c:v>
                </c:pt>
                <c:pt idx="766">
                  <c:v>16.57</c:v>
                </c:pt>
                <c:pt idx="767">
                  <c:v>16.57</c:v>
                </c:pt>
                <c:pt idx="768">
                  <c:v>16.47</c:v>
                </c:pt>
                <c:pt idx="769">
                  <c:v>16.43</c:v>
                </c:pt>
                <c:pt idx="770">
                  <c:v>16.39</c:v>
                </c:pt>
                <c:pt idx="771">
                  <c:v>16.399999999999999</c:v>
                </c:pt>
                <c:pt idx="772">
                  <c:v>16.329999999999995</c:v>
                </c:pt>
                <c:pt idx="773">
                  <c:v>16.350000000000001</c:v>
                </c:pt>
                <c:pt idx="774">
                  <c:v>16.38</c:v>
                </c:pt>
                <c:pt idx="775">
                  <c:v>16.38</c:v>
                </c:pt>
                <c:pt idx="776">
                  <c:v>16.39</c:v>
                </c:pt>
                <c:pt idx="777">
                  <c:v>16.39</c:v>
                </c:pt>
                <c:pt idx="778">
                  <c:v>16.39</c:v>
                </c:pt>
                <c:pt idx="779">
                  <c:v>16.329999999999995</c:v>
                </c:pt>
                <c:pt idx="780">
                  <c:v>16.350000000000001</c:v>
                </c:pt>
                <c:pt idx="781">
                  <c:v>16.37</c:v>
                </c:pt>
                <c:pt idx="782">
                  <c:v>16.38</c:v>
                </c:pt>
                <c:pt idx="783">
                  <c:v>16.5</c:v>
                </c:pt>
                <c:pt idx="784">
                  <c:v>16.53</c:v>
                </c:pt>
                <c:pt idx="785">
                  <c:v>16.55</c:v>
                </c:pt>
                <c:pt idx="786">
                  <c:v>16.439999999999998</c:v>
                </c:pt>
                <c:pt idx="787">
                  <c:v>16.43</c:v>
                </c:pt>
                <c:pt idx="788">
                  <c:v>16.5</c:v>
                </c:pt>
                <c:pt idx="789">
                  <c:v>16.59</c:v>
                </c:pt>
                <c:pt idx="790">
                  <c:v>16.43</c:v>
                </c:pt>
                <c:pt idx="791">
                  <c:v>16.34</c:v>
                </c:pt>
                <c:pt idx="792">
                  <c:v>16.34</c:v>
                </c:pt>
                <c:pt idx="793">
                  <c:v>16.22</c:v>
                </c:pt>
                <c:pt idx="794">
                  <c:v>16.149999999999999</c:v>
                </c:pt>
                <c:pt idx="795">
                  <c:v>16.2</c:v>
                </c:pt>
                <c:pt idx="796">
                  <c:v>16.18</c:v>
                </c:pt>
                <c:pt idx="797">
                  <c:v>16.21</c:v>
                </c:pt>
                <c:pt idx="798">
                  <c:v>16.18</c:v>
                </c:pt>
                <c:pt idx="799">
                  <c:v>16.25</c:v>
                </c:pt>
                <c:pt idx="800">
                  <c:v>16.25</c:v>
                </c:pt>
                <c:pt idx="801">
                  <c:v>16.260000000000002</c:v>
                </c:pt>
                <c:pt idx="802">
                  <c:v>16.23</c:v>
                </c:pt>
                <c:pt idx="803">
                  <c:v>16.279999999999998</c:v>
                </c:pt>
                <c:pt idx="804">
                  <c:v>16.36</c:v>
                </c:pt>
                <c:pt idx="805">
                  <c:v>16.38</c:v>
                </c:pt>
                <c:pt idx="806">
                  <c:v>16.350000000000001</c:v>
                </c:pt>
                <c:pt idx="807">
                  <c:v>16.309999999999999</c:v>
                </c:pt>
                <c:pt idx="808">
                  <c:v>16.190000000000001</c:v>
                </c:pt>
                <c:pt idx="809">
                  <c:v>16.2</c:v>
                </c:pt>
                <c:pt idx="810">
                  <c:v>16.21</c:v>
                </c:pt>
                <c:pt idx="811">
                  <c:v>16.16</c:v>
                </c:pt>
                <c:pt idx="812">
                  <c:v>16.130000000000003</c:v>
                </c:pt>
                <c:pt idx="813">
                  <c:v>16.100000000000001</c:v>
                </c:pt>
                <c:pt idx="814">
                  <c:v>16.18</c:v>
                </c:pt>
                <c:pt idx="815">
                  <c:v>16.16</c:v>
                </c:pt>
                <c:pt idx="816">
                  <c:v>16.130000000000003</c:v>
                </c:pt>
                <c:pt idx="817">
                  <c:v>16.3</c:v>
                </c:pt>
                <c:pt idx="818">
                  <c:v>16.260000000000002</c:v>
                </c:pt>
                <c:pt idx="819">
                  <c:v>16.34</c:v>
                </c:pt>
                <c:pt idx="820">
                  <c:v>16.399999999999999</c:v>
                </c:pt>
                <c:pt idx="821">
                  <c:v>16.37</c:v>
                </c:pt>
                <c:pt idx="822">
                  <c:v>16.25</c:v>
                </c:pt>
                <c:pt idx="823">
                  <c:v>16.38</c:v>
                </c:pt>
                <c:pt idx="824">
                  <c:v>16.34</c:v>
                </c:pt>
                <c:pt idx="825">
                  <c:v>16.36</c:v>
                </c:pt>
                <c:pt idx="826">
                  <c:v>16.329999999999995</c:v>
                </c:pt>
                <c:pt idx="827">
                  <c:v>16.38</c:v>
                </c:pt>
                <c:pt idx="828">
                  <c:v>16.420000000000002</c:v>
                </c:pt>
                <c:pt idx="829">
                  <c:v>16.37</c:v>
                </c:pt>
                <c:pt idx="830">
                  <c:v>16.399999999999999</c:v>
                </c:pt>
                <c:pt idx="831">
                  <c:v>16.43</c:v>
                </c:pt>
                <c:pt idx="832">
                  <c:v>16.3</c:v>
                </c:pt>
                <c:pt idx="833">
                  <c:v>16.239999999999995</c:v>
                </c:pt>
                <c:pt idx="834">
                  <c:v>16.32</c:v>
                </c:pt>
                <c:pt idx="835">
                  <c:v>16.239999999999995</c:v>
                </c:pt>
                <c:pt idx="836">
                  <c:v>16.170000000000005</c:v>
                </c:pt>
                <c:pt idx="837">
                  <c:v>16.22</c:v>
                </c:pt>
                <c:pt idx="838">
                  <c:v>16.110000000000003</c:v>
                </c:pt>
                <c:pt idx="839">
                  <c:v>16.100000000000001</c:v>
                </c:pt>
                <c:pt idx="840">
                  <c:v>16.14</c:v>
                </c:pt>
                <c:pt idx="841">
                  <c:v>16.16</c:v>
                </c:pt>
                <c:pt idx="842">
                  <c:v>16.25</c:v>
                </c:pt>
                <c:pt idx="843">
                  <c:v>16.34</c:v>
                </c:pt>
                <c:pt idx="844">
                  <c:v>16.38</c:v>
                </c:pt>
                <c:pt idx="845">
                  <c:v>16.37</c:v>
                </c:pt>
                <c:pt idx="846">
                  <c:v>16.350000000000001</c:v>
                </c:pt>
                <c:pt idx="847">
                  <c:v>16.37</c:v>
                </c:pt>
                <c:pt idx="848">
                  <c:v>16.36</c:v>
                </c:pt>
                <c:pt idx="849">
                  <c:v>16.479999999999997</c:v>
                </c:pt>
                <c:pt idx="850">
                  <c:v>16.43</c:v>
                </c:pt>
                <c:pt idx="851">
                  <c:v>16.420000000000002</c:v>
                </c:pt>
                <c:pt idx="852">
                  <c:v>16.41</c:v>
                </c:pt>
                <c:pt idx="853">
                  <c:v>16.489999999999991</c:v>
                </c:pt>
                <c:pt idx="854">
                  <c:v>16.559999999999999</c:v>
                </c:pt>
                <c:pt idx="855">
                  <c:v>16.600000000000001</c:v>
                </c:pt>
                <c:pt idx="856">
                  <c:v>16.75</c:v>
                </c:pt>
                <c:pt idx="857">
                  <c:v>16.610000000000003</c:v>
                </c:pt>
                <c:pt idx="858">
                  <c:v>16.59</c:v>
                </c:pt>
                <c:pt idx="859">
                  <c:v>16.649999999999999</c:v>
                </c:pt>
                <c:pt idx="860">
                  <c:v>16.7</c:v>
                </c:pt>
                <c:pt idx="861">
                  <c:v>16.649999999999999</c:v>
                </c:pt>
                <c:pt idx="862">
                  <c:v>16.57</c:v>
                </c:pt>
                <c:pt idx="863">
                  <c:v>16.559999999999999</c:v>
                </c:pt>
                <c:pt idx="864">
                  <c:v>16.66</c:v>
                </c:pt>
                <c:pt idx="865">
                  <c:v>16.630000000000003</c:v>
                </c:pt>
                <c:pt idx="866">
                  <c:v>16.54</c:v>
                </c:pt>
                <c:pt idx="867">
                  <c:v>16.45</c:v>
                </c:pt>
                <c:pt idx="868">
                  <c:v>16.37</c:v>
                </c:pt>
                <c:pt idx="869">
                  <c:v>16.2</c:v>
                </c:pt>
                <c:pt idx="870">
                  <c:v>16.09</c:v>
                </c:pt>
                <c:pt idx="871">
                  <c:v>16.07</c:v>
                </c:pt>
                <c:pt idx="872">
                  <c:v>16.059999999999999</c:v>
                </c:pt>
                <c:pt idx="873">
                  <c:v>16.059999999999999</c:v>
                </c:pt>
                <c:pt idx="874">
                  <c:v>16.079999999999995</c:v>
                </c:pt>
                <c:pt idx="875">
                  <c:v>16.09</c:v>
                </c:pt>
                <c:pt idx="876">
                  <c:v>16.18</c:v>
                </c:pt>
                <c:pt idx="877">
                  <c:v>16.21</c:v>
                </c:pt>
                <c:pt idx="878">
                  <c:v>16.27</c:v>
                </c:pt>
                <c:pt idx="879">
                  <c:v>16.420000000000002</c:v>
                </c:pt>
                <c:pt idx="880">
                  <c:v>16.399999999999999</c:v>
                </c:pt>
                <c:pt idx="881">
                  <c:v>16.43</c:v>
                </c:pt>
                <c:pt idx="882">
                  <c:v>16.37</c:v>
                </c:pt>
                <c:pt idx="883">
                  <c:v>16.32</c:v>
                </c:pt>
                <c:pt idx="884">
                  <c:v>16.39</c:v>
                </c:pt>
                <c:pt idx="885">
                  <c:v>16.55</c:v>
                </c:pt>
                <c:pt idx="886">
                  <c:v>16.53</c:v>
                </c:pt>
                <c:pt idx="887">
                  <c:v>16.47</c:v>
                </c:pt>
                <c:pt idx="888">
                  <c:v>16.489999999999991</c:v>
                </c:pt>
                <c:pt idx="889">
                  <c:v>16.479999999999997</c:v>
                </c:pt>
                <c:pt idx="890">
                  <c:v>16.38</c:v>
                </c:pt>
                <c:pt idx="891">
                  <c:v>16.27</c:v>
                </c:pt>
                <c:pt idx="892">
                  <c:v>16.260000000000002</c:v>
                </c:pt>
                <c:pt idx="893">
                  <c:v>16.22</c:v>
                </c:pt>
                <c:pt idx="894">
                  <c:v>16.420000000000002</c:v>
                </c:pt>
                <c:pt idx="895">
                  <c:v>16.45</c:v>
                </c:pt>
                <c:pt idx="896">
                  <c:v>16.5</c:v>
                </c:pt>
                <c:pt idx="897">
                  <c:v>16.45</c:v>
                </c:pt>
                <c:pt idx="898">
                  <c:v>16.489999999999991</c:v>
                </c:pt>
                <c:pt idx="899">
                  <c:v>16.439999999999998</c:v>
                </c:pt>
                <c:pt idx="900">
                  <c:v>16.32</c:v>
                </c:pt>
                <c:pt idx="901">
                  <c:v>16.309999999999999</c:v>
                </c:pt>
                <c:pt idx="902">
                  <c:v>16.39</c:v>
                </c:pt>
                <c:pt idx="903">
                  <c:v>16.479999999999997</c:v>
                </c:pt>
                <c:pt idx="904">
                  <c:v>16.59</c:v>
                </c:pt>
                <c:pt idx="905">
                  <c:v>16.579999999999995</c:v>
                </c:pt>
                <c:pt idx="906">
                  <c:v>16.510000000000005</c:v>
                </c:pt>
                <c:pt idx="907">
                  <c:v>16.55</c:v>
                </c:pt>
                <c:pt idx="908">
                  <c:v>16.53</c:v>
                </c:pt>
                <c:pt idx="909">
                  <c:v>16.489999999999991</c:v>
                </c:pt>
                <c:pt idx="910">
                  <c:v>16.43</c:v>
                </c:pt>
                <c:pt idx="911">
                  <c:v>16.439999999999998</c:v>
                </c:pt>
                <c:pt idx="912">
                  <c:v>16.43</c:v>
                </c:pt>
                <c:pt idx="913">
                  <c:v>16.510000000000005</c:v>
                </c:pt>
                <c:pt idx="914">
                  <c:v>16.45</c:v>
                </c:pt>
                <c:pt idx="915">
                  <c:v>16.43</c:v>
                </c:pt>
                <c:pt idx="916">
                  <c:v>16.43</c:v>
                </c:pt>
                <c:pt idx="917">
                  <c:v>16.420000000000002</c:v>
                </c:pt>
                <c:pt idx="918">
                  <c:v>16.43</c:v>
                </c:pt>
                <c:pt idx="919">
                  <c:v>16.45</c:v>
                </c:pt>
                <c:pt idx="920">
                  <c:v>16.399999999999999</c:v>
                </c:pt>
                <c:pt idx="921">
                  <c:v>16.41</c:v>
                </c:pt>
                <c:pt idx="922">
                  <c:v>16.36</c:v>
                </c:pt>
                <c:pt idx="923">
                  <c:v>16.25</c:v>
                </c:pt>
                <c:pt idx="924">
                  <c:v>16.12</c:v>
                </c:pt>
                <c:pt idx="925">
                  <c:v>15.94</c:v>
                </c:pt>
                <c:pt idx="926">
                  <c:v>15.81</c:v>
                </c:pt>
                <c:pt idx="927">
                  <c:v>15.709999999999999</c:v>
                </c:pt>
                <c:pt idx="928">
                  <c:v>15.66</c:v>
                </c:pt>
                <c:pt idx="929">
                  <c:v>15.709999999999999</c:v>
                </c:pt>
                <c:pt idx="930">
                  <c:v>15.68</c:v>
                </c:pt>
                <c:pt idx="931">
                  <c:v>15.709999999999999</c:v>
                </c:pt>
                <c:pt idx="932">
                  <c:v>15.68</c:v>
                </c:pt>
                <c:pt idx="933">
                  <c:v>15.67</c:v>
                </c:pt>
                <c:pt idx="934">
                  <c:v>15.69</c:v>
                </c:pt>
                <c:pt idx="935">
                  <c:v>15.75</c:v>
                </c:pt>
                <c:pt idx="936">
                  <c:v>15.8</c:v>
                </c:pt>
                <c:pt idx="937">
                  <c:v>15.8</c:v>
                </c:pt>
                <c:pt idx="938">
                  <c:v>15.8</c:v>
                </c:pt>
                <c:pt idx="939">
                  <c:v>15.729999999999999</c:v>
                </c:pt>
                <c:pt idx="940">
                  <c:v>15.82</c:v>
                </c:pt>
                <c:pt idx="941">
                  <c:v>15.89</c:v>
                </c:pt>
                <c:pt idx="942">
                  <c:v>15.92</c:v>
                </c:pt>
                <c:pt idx="943">
                  <c:v>15.93</c:v>
                </c:pt>
                <c:pt idx="944">
                  <c:v>16.010000000000005</c:v>
                </c:pt>
                <c:pt idx="945">
                  <c:v>16.14</c:v>
                </c:pt>
                <c:pt idx="946">
                  <c:v>16.04</c:v>
                </c:pt>
                <c:pt idx="947">
                  <c:v>16.260000000000002</c:v>
                </c:pt>
                <c:pt idx="948">
                  <c:v>16.23</c:v>
                </c:pt>
                <c:pt idx="949">
                  <c:v>16.29</c:v>
                </c:pt>
                <c:pt idx="950">
                  <c:v>16.279999999999998</c:v>
                </c:pt>
                <c:pt idx="951">
                  <c:v>16.25</c:v>
                </c:pt>
                <c:pt idx="952">
                  <c:v>16.22</c:v>
                </c:pt>
                <c:pt idx="953">
                  <c:v>16.190000000000001</c:v>
                </c:pt>
                <c:pt idx="954">
                  <c:v>16.21</c:v>
                </c:pt>
                <c:pt idx="955">
                  <c:v>16.29</c:v>
                </c:pt>
                <c:pt idx="956">
                  <c:v>16.260000000000002</c:v>
                </c:pt>
                <c:pt idx="957">
                  <c:v>16.27</c:v>
                </c:pt>
                <c:pt idx="958">
                  <c:v>16.29</c:v>
                </c:pt>
                <c:pt idx="959">
                  <c:v>16.34</c:v>
                </c:pt>
                <c:pt idx="960">
                  <c:v>16.309999999999999</c:v>
                </c:pt>
                <c:pt idx="961">
                  <c:v>16.260000000000002</c:v>
                </c:pt>
                <c:pt idx="962">
                  <c:v>16.2</c:v>
                </c:pt>
                <c:pt idx="963">
                  <c:v>16.25</c:v>
                </c:pt>
                <c:pt idx="964">
                  <c:v>16.2</c:v>
                </c:pt>
                <c:pt idx="965">
                  <c:v>16.170000000000005</c:v>
                </c:pt>
                <c:pt idx="966">
                  <c:v>16.149999999999999</c:v>
                </c:pt>
                <c:pt idx="967">
                  <c:v>16.2</c:v>
                </c:pt>
                <c:pt idx="968">
                  <c:v>16.23</c:v>
                </c:pt>
                <c:pt idx="969">
                  <c:v>16.100000000000001</c:v>
                </c:pt>
                <c:pt idx="970">
                  <c:v>16.010000000000005</c:v>
                </c:pt>
                <c:pt idx="971">
                  <c:v>15.99</c:v>
                </c:pt>
                <c:pt idx="972">
                  <c:v>15.9</c:v>
                </c:pt>
                <c:pt idx="973">
                  <c:v>15.860000000000001</c:v>
                </c:pt>
                <c:pt idx="974">
                  <c:v>15.79</c:v>
                </c:pt>
                <c:pt idx="975">
                  <c:v>15.94</c:v>
                </c:pt>
                <c:pt idx="976">
                  <c:v>16</c:v>
                </c:pt>
                <c:pt idx="977">
                  <c:v>16.079999999999995</c:v>
                </c:pt>
                <c:pt idx="978">
                  <c:v>16.14</c:v>
                </c:pt>
                <c:pt idx="979">
                  <c:v>16.149999999999999</c:v>
                </c:pt>
                <c:pt idx="980">
                  <c:v>16.12</c:v>
                </c:pt>
                <c:pt idx="981">
                  <c:v>16.25</c:v>
                </c:pt>
                <c:pt idx="982">
                  <c:v>16.23</c:v>
                </c:pt>
                <c:pt idx="983">
                  <c:v>16.279999999999998</c:v>
                </c:pt>
                <c:pt idx="984">
                  <c:v>16.260000000000002</c:v>
                </c:pt>
                <c:pt idx="985">
                  <c:v>16.2</c:v>
                </c:pt>
                <c:pt idx="986">
                  <c:v>16.16</c:v>
                </c:pt>
                <c:pt idx="987">
                  <c:v>16.16</c:v>
                </c:pt>
                <c:pt idx="988">
                  <c:v>16.149999999999999</c:v>
                </c:pt>
                <c:pt idx="989">
                  <c:v>16.149999999999999</c:v>
                </c:pt>
                <c:pt idx="990">
                  <c:v>16.279999999999998</c:v>
                </c:pt>
                <c:pt idx="991">
                  <c:v>16.21</c:v>
                </c:pt>
                <c:pt idx="992">
                  <c:v>16.25</c:v>
                </c:pt>
                <c:pt idx="993">
                  <c:v>16.260000000000002</c:v>
                </c:pt>
                <c:pt idx="994">
                  <c:v>16.37</c:v>
                </c:pt>
                <c:pt idx="995">
                  <c:v>16.47</c:v>
                </c:pt>
                <c:pt idx="996">
                  <c:v>16.54</c:v>
                </c:pt>
                <c:pt idx="997">
                  <c:v>16.55</c:v>
                </c:pt>
                <c:pt idx="998">
                  <c:v>16.5</c:v>
                </c:pt>
                <c:pt idx="999">
                  <c:v>16.5</c:v>
                </c:pt>
                <c:pt idx="1000">
                  <c:v>16.57</c:v>
                </c:pt>
                <c:pt idx="1001">
                  <c:v>16.600000000000001</c:v>
                </c:pt>
                <c:pt idx="1002">
                  <c:v>16.64</c:v>
                </c:pt>
                <c:pt idx="1003">
                  <c:v>16.779999999999998</c:v>
                </c:pt>
                <c:pt idx="1004">
                  <c:v>16.71</c:v>
                </c:pt>
                <c:pt idx="1005">
                  <c:v>16.71</c:v>
                </c:pt>
                <c:pt idx="1006">
                  <c:v>16.62</c:v>
                </c:pt>
                <c:pt idx="1007">
                  <c:v>16.72</c:v>
                </c:pt>
                <c:pt idx="1008">
                  <c:v>16.77</c:v>
                </c:pt>
                <c:pt idx="1009">
                  <c:v>16.809999999999999</c:v>
                </c:pt>
                <c:pt idx="1010">
                  <c:v>16.850000000000001</c:v>
                </c:pt>
                <c:pt idx="1011">
                  <c:v>16.84</c:v>
                </c:pt>
                <c:pt idx="1012">
                  <c:v>16.89</c:v>
                </c:pt>
                <c:pt idx="1013">
                  <c:v>16.84</c:v>
                </c:pt>
                <c:pt idx="1014">
                  <c:v>16.760000000000002</c:v>
                </c:pt>
                <c:pt idx="1015">
                  <c:v>16.73</c:v>
                </c:pt>
                <c:pt idx="1016">
                  <c:v>16.7</c:v>
                </c:pt>
                <c:pt idx="1017">
                  <c:v>16.670000000000005</c:v>
                </c:pt>
                <c:pt idx="1018">
                  <c:v>16.62</c:v>
                </c:pt>
                <c:pt idx="1019">
                  <c:v>16.600000000000001</c:v>
                </c:pt>
                <c:pt idx="1020">
                  <c:v>16.579999999999995</c:v>
                </c:pt>
                <c:pt idx="1021">
                  <c:v>16.72</c:v>
                </c:pt>
                <c:pt idx="1022">
                  <c:v>16.71</c:v>
                </c:pt>
                <c:pt idx="1023">
                  <c:v>16.739999999999995</c:v>
                </c:pt>
                <c:pt idx="1024">
                  <c:v>16.71</c:v>
                </c:pt>
                <c:pt idx="1025">
                  <c:v>16.7</c:v>
                </c:pt>
                <c:pt idx="1026">
                  <c:v>16.579999999999995</c:v>
                </c:pt>
                <c:pt idx="1027">
                  <c:v>16.439999999999998</c:v>
                </c:pt>
                <c:pt idx="1028">
                  <c:v>16.350000000000001</c:v>
                </c:pt>
                <c:pt idx="1029">
                  <c:v>16.27</c:v>
                </c:pt>
                <c:pt idx="1030">
                  <c:v>16.190000000000001</c:v>
                </c:pt>
                <c:pt idx="1031">
                  <c:v>16.12</c:v>
                </c:pt>
                <c:pt idx="1032">
                  <c:v>16.110000000000003</c:v>
                </c:pt>
                <c:pt idx="1033">
                  <c:v>16.25</c:v>
                </c:pt>
                <c:pt idx="1034">
                  <c:v>16.41</c:v>
                </c:pt>
                <c:pt idx="1035">
                  <c:v>16.489999999999991</c:v>
                </c:pt>
                <c:pt idx="1036">
                  <c:v>16.57</c:v>
                </c:pt>
                <c:pt idx="1037">
                  <c:v>16.55</c:v>
                </c:pt>
                <c:pt idx="1038">
                  <c:v>16.600000000000001</c:v>
                </c:pt>
                <c:pt idx="1039">
                  <c:v>16.68</c:v>
                </c:pt>
                <c:pt idx="1040">
                  <c:v>16.73</c:v>
                </c:pt>
                <c:pt idx="1041">
                  <c:v>16.79</c:v>
                </c:pt>
                <c:pt idx="1042">
                  <c:v>16.84</c:v>
                </c:pt>
                <c:pt idx="1043">
                  <c:v>16.739999999999995</c:v>
                </c:pt>
                <c:pt idx="1044">
                  <c:v>16.64</c:v>
                </c:pt>
                <c:pt idx="1045">
                  <c:v>16.55</c:v>
                </c:pt>
                <c:pt idx="1046">
                  <c:v>16.459999999999997</c:v>
                </c:pt>
                <c:pt idx="1047">
                  <c:v>16.420000000000002</c:v>
                </c:pt>
                <c:pt idx="1048">
                  <c:v>16.479999999999997</c:v>
                </c:pt>
                <c:pt idx="1049">
                  <c:v>16.43</c:v>
                </c:pt>
                <c:pt idx="1050">
                  <c:v>16.29</c:v>
                </c:pt>
                <c:pt idx="1051">
                  <c:v>16.18</c:v>
                </c:pt>
                <c:pt idx="1052">
                  <c:v>16.16</c:v>
                </c:pt>
                <c:pt idx="1053">
                  <c:v>16.21</c:v>
                </c:pt>
                <c:pt idx="1054">
                  <c:v>16.23</c:v>
                </c:pt>
                <c:pt idx="1055">
                  <c:v>16.29</c:v>
                </c:pt>
                <c:pt idx="1056">
                  <c:v>16.350000000000001</c:v>
                </c:pt>
                <c:pt idx="1057">
                  <c:v>16.39</c:v>
                </c:pt>
                <c:pt idx="1058">
                  <c:v>16.38</c:v>
                </c:pt>
                <c:pt idx="1059">
                  <c:v>16.489999999999991</c:v>
                </c:pt>
                <c:pt idx="1060">
                  <c:v>16.59</c:v>
                </c:pt>
                <c:pt idx="1061">
                  <c:v>16.559999999999999</c:v>
                </c:pt>
                <c:pt idx="1062">
                  <c:v>16.459999999999997</c:v>
                </c:pt>
                <c:pt idx="1063">
                  <c:v>16.34</c:v>
                </c:pt>
                <c:pt idx="1064">
                  <c:v>16.309999999999999</c:v>
                </c:pt>
                <c:pt idx="1065">
                  <c:v>16.3</c:v>
                </c:pt>
                <c:pt idx="1066">
                  <c:v>16.309999999999999</c:v>
                </c:pt>
                <c:pt idx="1067">
                  <c:v>16.38</c:v>
                </c:pt>
                <c:pt idx="1068">
                  <c:v>16.3</c:v>
                </c:pt>
                <c:pt idx="1069">
                  <c:v>16.34</c:v>
                </c:pt>
                <c:pt idx="1070">
                  <c:v>16.239999999999995</c:v>
                </c:pt>
                <c:pt idx="1071">
                  <c:v>16.25</c:v>
                </c:pt>
                <c:pt idx="1072">
                  <c:v>16.29</c:v>
                </c:pt>
                <c:pt idx="1073">
                  <c:v>16.37</c:v>
                </c:pt>
                <c:pt idx="1074">
                  <c:v>16.489999999999991</c:v>
                </c:pt>
                <c:pt idx="1075">
                  <c:v>16.66</c:v>
                </c:pt>
                <c:pt idx="1076">
                  <c:v>16.739999999999995</c:v>
                </c:pt>
                <c:pt idx="1077">
                  <c:v>16.829999999999995</c:v>
                </c:pt>
                <c:pt idx="1078">
                  <c:v>16.87</c:v>
                </c:pt>
                <c:pt idx="1079">
                  <c:v>16.829999999999995</c:v>
                </c:pt>
                <c:pt idx="1080">
                  <c:v>16.829999999999995</c:v>
                </c:pt>
                <c:pt idx="1081">
                  <c:v>16.829999999999995</c:v>
                </c:pt>
                <c:pt idx="1082">
                  <c:v>16.79</c:v>
                </c:pt>
                <c:pt idx="1083">
                  <c:v>16.739999999999995</c:v>
                </c:pt>
                <c:pt idx="1084">
                  <c:v>16.68</c:v>
                </c:pt>
                <c:pt idx="1085">
                  <c:v>16.690000000000001</c:v>
                </c:pt>
                <c:pt idx="1086">
                  <c:v>16.68</c:v>
                </c:pt>
                <c:pt idx="1087">
                  <c:v>16.66</c:v>
                </c:pt>
                <c:pt idx="1088">
                  <c:v>16.68</c:v>
                </c:pt>
                <c:pt idx="1089">
                  <c:v>16.68</c:v>
                </c:pt>
                <c:pt idx="1090">
                  <c:v>16.66</c:v>
                </c:pt>
                <c:pt idx="1091">
                  <c:v>16.55</c:v>
                </c:pt>
                <c:pt idx="1092">
                  <c:v>16.41</c:v>
                </c:pt>
                <c:pt idx="1093">
                  <c:v>16.29</c:v>
                </c:pt>
                <c:pt idx="1094">
                  <c:v>16.25</c:v>
                </c:pt>
                <c:pt idx="1095">
                  <c:v>16.2</c:v>
                </c:pt>
                <c:pt idx="1096">
                  <c:v>16.16</c:v>
                </c:pt>
                <c:pt idx="1097">
                  <c:v>16.18</c:v>
                </c:pt>
                <c:pt idx="1098">
                  <c:v>16.279999999999998</c:v>
                </c:pt>
                <c:pt idx="1099">
                  <c:v>16.3</c:v>
                </c:pt>
                <c:pt idx="1100">
                  <c:v>16.43</c:v>
                </c:pt>
                <c:pt idx="1101">
                  <c:v>16.53</c:v>
                </c:pt>
                <c:pt idx="1102">
                  <c:v>16.579999999999995</c:v>
                </c:pt>
                <c:pt idx="1103">
                  <c:v>16.54</c:v>
                </c:pt>
                <c:pt idx="1104">
                  <c:v>16.73</c:v>
                </c:pt>
                <c:pt idx="1105">
                  <c:v>16.73</c:v>
                </c:pt>
                <c:pt idx="1106">
                  <c:v>16.77</c:v>
                </c:pt>
                <c:pt idx="1107">
                  <c:v>16.72</c:v>
                </c:pt>
                <c:pt idx="1108">
                  <c:v>16.54</c:v>
                </c:pt>
                <c:pt idx="1109">
                  <c:v>16.53</c:v>
                </c:pt>
                <c:pt idx="1110">
                  <c:v>16.399999999999999</c:v>
                </c:pt>
                <c:pt idx="1111">
                  <c:v>16.279999999999998</c:v>
                </c:pt>
                <c:pt idx="1112">
                  <c:v>16.130000000000003</c:v>
                </c:pt>
                <c:pt idx="1113">
                  <c:v>16.110000000000003</c:v>
                </c:pt>
                <c:pt idx="1114">
                  <c:v>16.09</c:v>
                </c:pt>
                <c:pt idx="1115">
                  <c:v>16.14</c:v>
                </c:pt>
                <c:pt idx="1116">
                  <c:v>16.100000000000001</c:v>
                </c:pt>
                <c:pt idx="1117">
                  <c:v>16.02</c:v>
                </c:pt>
                <c:pt idx="1118">
                  <c:v>16.059999999999999</c:v>
                </c:pt>
                <c:pt idx="1119">
                  <c:v>16.07</c:v>
                </c:pt>
                <c:pt idx="1120">
                  <c:v>16.190000000000001</c:v>
                </c:pt>
                <c:pt idx="1121">
                  <c:v>16.21</c:v>
                </c:pt>
                <c:pt idx="1122">
                  <c:v>16.190000000000001</c:v>
                </c:pt>
                <c:pt idx="1123">
                  <c:v>16.190000000000001</c:v>
                </c:pt>
                <c:pt idx="1124">
                  <c:v>16.21</c:v>
                </c:pt>
                <c:pt idx="1125">
                  <c:v>16.279999999999998</c:v>
                </c:pt>
                <c:pt idx="1126">
                  <c:v>16.27</c:v>
                </c:pt>
                <c:pt idx="1127">
                  <c:v>16.279999999999998</c:v>
                </c:pt>
                <c:pt idx="1128">
                  <c:v>16.3</c:v>
                </c:pt>
                <c:pt idx="1129">
                  <c:v>16.239999999999995</c:v>
                </c:pt>
                <c:pt idx="1130">
                  <c:v>16.22</c:v>
                </c:pt>
                <c:pt idx="1131">
                  <c:v>16.170000000000005</c:v>
                </c:pt>
                <c:pt idx="1132">
                  <c:v>16.23</c:v>
                </c:pt>
                <c:pt idx="1133">
                  <c:v>16.279999999999998</c:v>
                </c:pt>
                <c:pt idx="1134">
                  <c:v>16.22</c:v>
                </c:pt>
                <c:pt idx="1135">
                  <c:v>16.37</c:v>
                </c:pt>
                <c:pt idx="1136">
                  <c:v>16.43</c:v>
                </c:pt>
                <c:pt idx="1137">
                  <c:v>16.420000000000002</c:v>
                </c:pt>
                <c:pt idx="1138">
                  <c:v>16.459999999999997</c:v>
                </c:pt>
                <c:pt idx="1139">
                  <c:v>16.459999999999997</c:v>
                </c:pt>
                <c:pt idx="1140">
                  <c:v>16.600000000000001</c:v>
                </c:pt>
                <c:pt idx="1141">
                  <c:v>16.64</c:v>
                </c:pt>
                <c:pt idx="1142">
                  <c:v>16.630000000000003</c:v>
                </c:pt>
                <c:pt idx="1143">
                  <c:v>16.57</c:v>
                </c:pt>
                <c:pt idx="1144">
                  <c:v>16.579999999999995</c:v>
                </c:pt>
                <c:pt idx="1145">
                  <c:v>16.52</c:v>
                </c:pt>
                <c:pt idx="1146">
                  <c:v>16.489999999999991</c:v>
                </c:pt>
                <c:pt idx="1147">
                  <c:v>16.309999999999999</c:v>
                </c:pt>
                <c:pt idx="1148">
                  <c:v>16.27</c:v>
                </c:pt>
                <c:pt idx="1149">
                  <c:v>16.2</c:v>
                </c:pt>
                <c:pt idx="1150">
                  <c:v>16.2</c:v>
                </c:pt>
                <c:pt idx="1151">
                  <c:v>16.279999999999998</c:v>
                </c:pt>
                <c:pt idx="1152">
                  <c:v>16.23</c:v>
                </c:pt>
                <c:pt idx="1153">
                  <c:v>16.279999999999998</c:v>
                </c:pt>
                <c:pt idx="1154">
                  <c:v>16.27</c:v>
                </c:pt>
                <c:pt idx="1155">
                  <c:v>16.2</c:v>
                </c:pt>
                <c:pt idx="1156">
                  <c:v>16.130000000000003</c:v>
                </c:pt>
                <c:pt idx="1157">
                  <c:v>16.079999999999995</c:v>
                </c:pt>
                <c:pt idx="1158">
                  <c:v>16.12</c:v>
                </c:pt>
                <c:pt idx="1159">
                  <c:v>16.170000000000005</c:v>
                </c:pt>
                <c:pt idx="1160">
                  <c:v>16.25</c:v>
                </c:pt>
                <c:pt idx="1161">
                  <c:v>16.32</c:v>
                </c:pt>
                <c:pt idx="1162">
                  <c:v>16.329999999999995</c:v>
                </c:pt>
                <c:pt idx="1163">
                  <c:v>16.32</c:v>
                </c:pt>
                <c:pt idx="1164">
                  <c:v>16.36</c:v>
                </c:pt>
                <c:pt idx="1165">
                  <c:v>16.36</c:v>
                </c:pt>
                <c:pt idx="1166">
                  <c:v>16.32</c:v>
                </c:pt>
                <c:pt idx="1167">
                  <c:v>16.45</c:v>
                </c:pt>
                <c:pt idx="1168">
                  <c:v>16.57</c:v>
                </c:pt>
                <c:pt idx="1169">
                  <c:v>16.610000000000003</c:v>
                </c:pt>
                <c:pt idx="1170">
                  <c:v>16.73</c:v>
                </c:pt>
                <c:pt idx="1171">
                  <c:v>16.809999999999999</c:v>
                </c:pt>
                <c:pt idx="1172">
                  <c:v>16.850000000000001</c:v>
                </c:pt>
                <c:pt idx="1173">
                  <c:v>16.959999999999997</c:v>
                </c:pt>
                <c:pt idx="1174">
                  <c:v>16.979999999999997</c:v>
                </c:pt>
                <c:pt idx="1175">
                  <c:v>17</c:v>
                </c:pt>
                <c:pt idx="1176">
                  <c:v>16.959999999999997</c:v>
                </c:pt>
                <c:pt idx="1177">
                  <c:v>16.8</c:v>
                </c:pt>
                <c:pt idx="1178">
                  <c:v>16.72</c:v>
                </c:pt>
                <c:pt idx="1179">
                  <c:v>16.68</c:v>
                </c:pt>
                <c:pt idx="1180">
                  <c:v>16.55</c:v>
                </c:pt>
                <c:pt idx="1181">
                  <c:v>16.309999999999999</c:v>
                </c:pt>
                <c:pt idx="1182">
                  <c:v>16.16</c:v>
                </c:pt>
                <c:pt idx="1183">
                  <c:v>16.170000000000005</c:v>
                </c:pt>
                <c:pt idx="1184">
                  <c:v>16.059999999999999</c:v>
                </c:pt>
                <c:pt idx="1185">
                  <c:v>15.94</c:v>
                </c:pt>
                <c:pt idx="1186">
                  <c:v>15.870000000000001</c:v>
                </c:pt>
                <c:pt idx="1187">
                  <c:v>15.950000000000001</c:v>
                </c:pt>
                <c:pt idx="1188">
                  <c:v>15.9</c:v>
                </c:pt>
                <c:pt idx="1189">
                  <c:v>15.92</c:v>
                </c:pt>
                <c:pt idx="1190">
                  <c:v>15.9</c:v>
                </c:pt>
                <c:pt idx="1191">
                  <c:v>16.02</c:v>
                </c:pt>
                <c:pt idx="1192">
                  <c:v>16.03</c:v>
                </c:pt>
                <c:pt idx="1193">
                  <c:v>16.110000000000003</c:v>
                </c:pt>
                <c:pt idx="1194">
                  <c:v>16.170000000000005</c:v>
                </c:pt>
                <c:pt idx="1195">
                  <c:v>16.3</c:v>
                </c:pt>
                <c:pt idx="1196">
                  <c:v>16.3</c:v>
                </c:pt>
                <c:pt idx="1197">
                  <c:v>16.39</c:v>
                </c:pt>
                <c:pt idx="1198">
                  <c:v>16.420000000000002</c:v>
                </c:pt>
                <c:pt idx="1199">
                  <c:v>16.489999999999991</c:v>
                </c:pt>
                <c:pt idx="1200">
                  <c:v>16.55</c:v>
                </c:pt>
                <c:pt idx="1201">
                  <c:v>16.47</c:v>
                </c:pt>
                <c:pt idx="1202">
                  <c:v>16.459999999999997</c:v>
                </c:pt>
                <c:pt idx="1203">
                  <c:v>16.47</c:v>
                </c:pt>
                <c:pt idx="1204">
                  <c:v>16.43</c:v>
                </c:pt>
                <c:pt idx="1205">
                  <c:v>16.399999999999999</c:v>
                </c:pt>
                <c:pt idx="1206">
                  <c:v>16.2</c:v>
                </c:pt>
                <c:pt idx="1207">
                  <c:v>16.07</c:v>
                </c:pt>
                <c:pt idx="1208">
                  <c:v>16.010000000000005</c:v>
                </c:pt>
                <c:pt idx="1209">
                  <c:v>16.22</c:v>
                </c:pt>
                <c:pt idx="1210">
                  <c:v>16.170000000000005</c:v>
                </c:pt>
                <c:pt idx="1211">
                  <c:v>16.03</c:v>
                </c:pt>
                <c:pt idx="1212">
                  <c:v>16.09</c:v>
                </c:pt>
                <c:pt idx="1213">
                  <c:v>16.16</c:v>
                </c:pt>
                <c:pt idx="1214">
                  <c:v>16.3</c:v>
                </c:pt>
                <c:pt idx="1215">
                  <c:v>16.41</c:v>
                </c:pt>
                <c:pt idx="1216">
                  <c:v>16.510000000000005</c:v>
                </c:pt>
                <c:pt idx="1217">
                  <c:v>16.41</c:v>
                </c:pt>
                <c:pt idx="1218">
                  <c:v>16.479999999999997</c:v>
                </c:pt>
                <c:pt idx="1219">
                  <c:v>16.45</c:v>
                </c:pt>
                <c:pt idx="1220">
                  <c:v>16.53</c:v>
                </c:pt>
                <c:pt idx="1221">
                  <c:v>16.45</c:v>
                </c:pt>
                <c:pt idx="1222">
                  <c:v>16.420000000000002</c:v>
                </c:pt>
                <c:pt idx="1223">
                  <c:v>16.37</c:v>
                </c:pt>
                <c:pt idx="1224">
                  <c:v>16.36</c:v>
                </c:pt>
                <c:pt idx="1225">
                  <c:v>16.36</c:v>
                </c:pt>
                <c:pt idx="1226">
                  <c:v>16.34</c:v>
                </c:pt>
                <c:pt idx="1227">
                  <c:v>16.329999999999995</c:v>
                </c:pt>
                <c:pt idx="1228">
                  <c:v>16.3</c:v>
                </c:pt>
                <c:pt idx="1229">
                  <c:v>16.239999999999995</c:v>
                </c:pt>
                <c:pt idx="1230">
                  <c:v>16.32</c:v>
                </c:pt>
                <c:pt idx="1231">
                  <c:v>16.350000000000001</c:v>
                </c:pt>
                <c:pt idx="1232">
                  <c:v>16.32</c:v>
                </c:pt>
                <c:pt idx="1233">
                  <c:v>16.2</c:v>
                </c:pt>
                <c:pt idx="1234">
                  <c:v>16.100000000000001</c:v>
                </c:pt>
                <c:pt idx="1235">
                  <c:v>16.09</c:v>
                </c:pt>
                <c:pt idx="1236">
                  <c:v>16.14</c:v>
                </c:pt>
                <c:pt idx="1237">
                  <c:v>16.170000000000005</c:v>
                </c:pt>
                <c:pt idx="1238">
                  <c:v>16.25</c:v>
                </c:pt>
                <c:pt idx="1239">
                  <c:v>16.350000000000001</c:v>
                </c:pt>
                <c:pt idx="1240">
                  <c:v>16.29</c:v>
                </c:pt>
                <c:pt idx="1241">
                  <c:v>16.21</c:v>
                </c:pt>
                <c:pt idx="1242">
                  <c:v>16.170000000000005</c:v>
                </c:pt>
                <c:pt idx="1243">
                  <c:v>16.239999999999995</c:v>
                </c:pt>
                <c:pt idx="1244">
                  <c:v>16.260000000000002</c:v>
                </c:pt>
                <c:pt idx="1245">
                  <c:v>16.23</c:v>
                </c:pt>
                <c:pt idx="1246">
                  <c:v>16.14</c:v>
                </c:pt>
                <c:pt idx="1247">
                  <c:v>16.100000000000001</c:v>
                </c:pt>
                <c:pt idx="1248">
                  <c:v>16.12</c:v>
                </c:pt>
                <c:pt idx="1249">
                  <c:v>16.12</c:v>
                </c:pt>
                <c:pt idx="1250">
                  <c:v>16.18</c:v>
                </c:pt>
                <c:pt idx="1251">
                  <c:v>16.239999999999995</c:v>
                </c:pt>
                <c:pt idx="1252">
                  <c:v>16.27</c:v>
                </c:pt>
                <c:pt idx="1253">
                  <c:v>16.260000000000002</c:v>
                </c:pt>
                <c:pt idx="1254">
                  <c:v>16.27</c:v>
                </c:pt>
                <c:pt idx="1255">
                  <c:v>16.36</c:v>
                </c:pt>
                <c:pt idx="1256">
                  <c:v>16.309999999999999</c:v>
                </c:pt>
                <c:pt idx="1257">
                  <c:v>16.32</c:v>
                </c:pt>
                <c:pt idx="1258">
                  <c:v>16.29</c:v>
                </c:pt>
                <c:pt idx="1259">
                  <c:v>16.36</c:v>
                </c:pt>
                <c:pt idx="1260">
                  <c:v>16.3</c:v>
                </c:pt>
                <c:pt idx="1261">
                  <c:v>16.459999999999997</c:v>
                </c:pt>
                <c:pt idx="1262">
                  <c:v>16.479999999999997</c:v>
                </c:pt>
                <c:pt idx="1263">
                  <c:v>16.45</c:v>
                </c:pt>
                <c:pt idx="1264">
                  <c:v>16.489999999999991</c:v>
                </c:pt>
                <c:pt idx="1265">
                  <c:v>16.55</c:v>
                </c:pt>
                <c:pt idx="1266">
                  <c:v>16.600000000000001</c:v>
                </c:pt>
                <c:pt idx="1267">
                  <c:v>16.690000000000001</c:v>
                </c:pt>
                <c:pt idx="1268">
                  <c:v>16.86</c:v>
                </c:pt>
                <c:pt idx="1269">
                  <c:v>16.939999999999998</c:v>
                </c:pt>
                <c:pt idx="1270">
                  <c:v>17.059999999999999</c:v>
                </c:pt>
                <c:pt idx="1271">
                  <c:v>17.23</c:v>
                </c:pt>
                <c:pt idx="1272">
                  <c:v>17.41</c:v>
                </c:pt>
                <c:pt idx="1273">
                  <c:v>17.36</c:v>
                </c:pt>
                <c:pt idx="1274">
                  <c:v>17.23</c:v>
                </c:pt>
                <c:pt idx="1275">
                  <c:v>17.16</c:v>
                </c:pt>
                <c:pt idx="1276">
                  <c:v>17.05</c:v>
                </c:pt>
                <c:pt idx="1277">
                  <c:v>16.91</c:v>
                </c:pt>
                <c:pt idx="1278">
                  <c:v>16.71</c:v>
                </c:pt>
                <c:pt idx="1279">
                  <c:v>16.649999999999999</c:v>
                </c:pt>
                <c:pt idx="1280">
                  <c:v>16.630000000000003</c:v>
                </c:pt>
                <c:pt idx="1281">
                  <c:v>16.43</c:v>
                </c:pt>
                <c:pt idx="1282">
                  <c:v>16.18</c:v>
                </c:pt>
                <c:pt idx="1283">
                  <c:v>16.2</c:v>
                </c:pt>
                <c:pt idx="1284">
                  <c:v>16.110000000000003</c:v>
                </c:pt>
                <c:pt idx="1285">
                  <c:v>16.059999999999999</c:v>
                </c:pt>
                <c:pt idx="1286">
                  <c:v>16.03</c:v>
                </c:pt>
                <c:pt idx="1287">
                  <c:v>16.04</c:v>
                </c:pt>
                <c:pt idx="1288">
                  <c:v>16.059999999999999</c:v>
                </c:pt>
                <c:pt idx="1289">
                  <c:v>16.130000000000003</c:v>
                </c:pt>
                <c:pt idx="1290">
                  <c:v>16.130000000000003</c:v>
                </c:pt>
                <c:pt idx="1291">
                  <c:v>16.21</c:v>
                </c:pt>
                <c:pt idx="1292">
                  <c:v>16.3</c:v>
                </c:pt>
                <c:pt idx="1293">
                  <c:v>16.279999999999998</c:v>
                </c:pt>
                <c:pt idx="1294">
                  <c:v>16.3</c:v>
                </c:pt>
                <c:pt idx="1295">
                  <c:v>16.32</c:v>
                </c:pt>
                <c:pt idx="1296">
                  <c:v>16.34</c:v>
                </c:pt>
                <c:pt idx="1297">
                  <c:v>16.479999999999997</c:v>
                </c:pt>
                <c:pt idx="1298">
                  <c:v>16.39</c:v>
                </c:pt>
                <c:pt idx="1299">
                  <c:v>16.25</c:v>
                </c:pt>
                <c:pt idx="1300">
                  <c:v>16.2</c:v>
                </c:pt>
                <c:pt idx="1301">
                  <c:v>16.2</c:v>
                </c:pt>
                <c:pt idx="1302">
                  <c:v>16.25</c:v>
                </c:pt>
                <c:pt idx="1303">
                  <c:v>16.239999999999995</c:v>
                </c:pt>
                <c:pt idx="1304">
                  <c:v>16.329999999999995</c:v>
                </c:pt>
                <c:pt idx="1305">
                  <c:v>16.260000000000002</c:v>
                </c:pt>
                <c:pt idx="1306">
                  <c:v>16.279999999999998</c:v>
                </c:pt>
                <c:pt idx="1307">
                  <c:v>16.190000000000001</c:v>
                </c:pt>
                <c:pt idx="1308">
                  <c:v>16.239999999999995</c:v>
                </c:pt>
                <c:pt idx="1309">
                  <c:v>16.239999999999995</c:v>
                </c:pt>
                <c:pt idx="1310">
                  <c:v>16.23</c:v>
                </c:pt>
                <c:pt idx="1311">
                  <c:v>16.29</c:v>
                </c:pt>
                <c:pt idx="1312">
                  <c:v>16.43</c:v>
                </c:pt>
                <c:pt idx="1313">
                  <c:v>16.59</c:v>
                </c:pt>
                <c:pt idx="1314">
                  <c:v>16.66</c:v>
                </c:pt>
                <c:pt idx="1315">
                  <c:v>16.7</c:v>
                </c:pt>
                <c:pt idx="1316">
                  <c:v>16.75</c:v>
                </c:pt>
                <c:pt idx="1317">
                  <c:v>16.86</c:v>
                </c:pt>
                <c:pt idx="1318">
                  <c:v>16.939999999999998</c:v>
                </c:pt>
                <c:pt idx="1319">
                  <c:v>17.05</c:v>
                </c:pt>
                <c:pt idx="1320">
                  <c:v>17.07</c:v>
                </c:pt>
                <c:pt idx="1321">
                  <c:v>16.959999999999997</c:v>
                </c:pt>
                <c:pt idx="1322">
                  <c:v>16.899999999999999</c:v>
                </c:pt>
                <c:pt idx="1323">
                  <c:v>16.84</c:v>
                </c:pt>
                <c:pt idx="1324">
                  <c:v>16.829999999999995</c:v>
                </c:pt>
                <c:pt idx="1325">
                  <c:v>16.979999999999997</c:v>
                </c:pt>
                <c:pt idx="1326">
                  <c:v>16.97</c:v>
                </c:pt>
                <c:pt idx="1327">
                  <c:v>16.87</c:v>
                </c:pt>
                <c:pt idx="1328">
                  <c:v>16.75</c:v>
                </c:pt>
                <c:pt idx="1329">
                  <c:v>16.68</c:v>
                </c:pt>
                <c:pt idx="1330">
                  <c:v>16.559999999999999</c:v>
                </c:pt>
                <c:pt idx="1331">
                  <c:v>16.38</c:v>
                </c:pt>
                <c:pt idx="1332">
                  <c:v>16.43</c:v>
                </c:pt>
                <c:pt idx="1333">
                  <c:v>16.309999999999999</c:v>
                </c:pt>
                <c:pt idx="1334">
                  <c:v>16.27</c:v>
                </c:pt>
                <c:pt idx="1335">
                  <c:v>16.27</c:v>
                </c:pt>
                <c:pt idx="1336">
                  <c:v>16.309999999999999</c:v>
                </c:pt>
                <c:pt idx="1337">
                  <c:v>16.34</c:v>
                </c:pt>
                <c:pt idx="1338">
                  <c:v>16.32</c:v>
                </c:pt>
                <c:pt idx="1339">
                  <c:v>16.32</c:v>
                </c:pt>
                <c:pt idx="1340">
                  <c:v>16.22</c:v>
                </c:pt>
                <c:pt idx="1341">
                  <c:v>16.18</c:v>
                </c:pt>
                <c:pt idx="1342">
                  <c:v>16.100000000000001</c:v>
                </c:pt>
                <c:pt idx="1343">
                  <c:v>16.12</c:v>
                </c:pt>
                <c:pt idx="1344">
                  <c:v>16.18</c:v>
                </c:pt>
                <c:pt idx="1345">
                  <c:v>16.14</c:v>
                </c:pt>
                <c:pt idx="1346">
                  <c:v>16.190000000000001</c:v>
                </c:pt>
                <c:pt idx="1347">
                  <c:v>16.36</c:v>
                </c:pt>
                <c:pt idx="1348">
                  <c:v>16.350000000000001</c:v>
                </c:pt>
                <c:pt idx="1349">
                  <c:v>16.399999999999999</c:v>
                </c:pt>
                <c:pt idx="1350">
                  <c:v>16.350000000000001</c:v>
                </c:pt>
                <c:pt idx="1351">
                  <c:v>16.39</c:v>
                </c:pt>
                <c:pt idx="1352">
                  <c:v>16.41</c:v>
                </c:pt>
                <c:pt idx="1353">
                  <c:v>16.420000000000002</c:v>
                </c:pt>
                <c:pt idx="1354">
                  <c:v>16.39</c:v>
                </c:pt>
                <c:pt idx="1355">
                  <c:v>16.23</c:v>
                </c:pt>
                <c:pt idx="1356">
                  <c:v>16.149999999999999</c:v>
                </c:pt>
                <c:pt idx="1357">
                  <c:v>16.22</c:v>
                </c:pt>
                <c:pt idx="1358">
                  <c:v>16.260000000000002</c:v>
                </c:pt>
                <c:pt idx="1359">
                  <c:v>16.329999999999995</c:v>
                </c:pt>
                <c:pt idx="1360">
                  <c:v>16.43</c:v>
                </c:pt>
                <c:pt idx="1361">
                  <c:v>16.489999999999991</c:v>
                </c:pt>
                <c:pt idx="1362">
                  <c:v>16.54</c:v>
                </c:pt>
                <c:pt idx="1363">
                  <c:v>16.579999999999995</c:v>
                </c:pt>
                <c:pt idx="1364">
                  <c:v>16.630000000000003</c:v>
                </c:pt>
                <c:pt idx="1365">
                  <c:v>16.630000000000003</c:v>
                </c:pt>
                <c:pt idx="1366">
                  <c:v>16.55</c:v>
                </c:pt>
                <c:pt idx="1367">
                  <c:v>16.47</c:v>
                </c:pt>
                <c:pt idx="1368">
                  <c:v>16.53</c:v>
                </c:pt>
                <c:pt idx="1369">
                  <c:v>16.59</c:v>
                </c:pt>
                <c:pt idx="1370">
                  <c:v>16.479999999999997</c:v>
                </c:pt>
                <c:pt idx="1371">
                  <c:v>16.54</c:v>
                </c:pt>
                <c:pt idx="1372">
                  <c:v>16.64</c:v>
                </c:pt>
                <c:pt idx="1373">
                  <c:v>16.670000000000005</c:v>
                </c:pt>
                <c:pt idx="1374">
                  <c:v>16.55</c:v>
                </c:pt>
                <c:pt idx="1375">
                  <c:v>16.489999999999991</c:v>
                </c:pt>
                <c:pt idx="1376">
                  <c:v>16.420000000000002</c:v>
                </c:pt>
                <c:pt idx="1377">
                  <c:v>16.52</c:v>
                </c:pt>
                <c:pt idx="1378">
                  <c:v>16.57</c:v>
                </c:pt>
                <c:pt idx="1379">
                  <c:v>16.66</c:v>
                </c:pt>
                <c:pt idx="1380">
                  <c:v>16.71</c:v>
                </c:pt>
                <c:pt idx="1381">
                  <c:v>16.779999999999998</c:v>
                </c:pt>
                <c:pt idx="1382">
                  <c:v>16.8</c:v>
                </c:pt>
                <c:pt idx="1383">
                  <c:v>16.93</c:v>
                </c:pt>
                <c:pt idx="1384">
                  <c:v>16.920000000000002</c:v>
                </c:pt>
                <c:pt idx="1385">
                  <c:v>16.850000000000001</c:v>
                </c:pt>
                <c:pt idx="1386">
                  <c:v>16.8</c:v>
                </c:pt>
                <c:pt idx="1387">
                  <c:v>16.829999999999995</c:v>
                </c:pt>
                <c:pt idx="1388">
                  <c:v>16.84</c:v>
                </c:pt>
                <c:pt idx="1389">
                  <c:v>16.8</c:v>
                </c:pt>
                <c:pt idx="1390">
                  <c:v>16.8</c:v>
                </c:pt>
                <c:pt idx="1391">
                  <c:v>16.72</c:v>
                </c:pt>
                <c:pt idx="1392">
                  <c:v>16.610000000000003</c:v>
                </c:pt>
                <c:pt idx="1393">
                  <c:v>16.610000000000003</c:v>
                </c:pt>
                <c:pt idx="1394">
                  <c:v>16.479999999999997</c:v>
                </c:pt>
                <c:pt idx="1395">
                  <c:v>16.510000000000005</c:v>
                </c:pt>
                <c:pt idx="1396">
                  <c:v>16.489999999999991</c:v>
                </c:pt>
                <c:pt idx="1397">
                  <c:v>16.329999999999995</c:v>
                </c:pt>
                <c:pt idx="1398">
                  <c:v>16.309999999999999</c:v>
                </c:pt>
                <c:pt idx="1399">
                  <c:v>16.2</c:v>
                </c:pt>
                <c:pt idx="1400">
                  <c:v>16.3</c:v>
                </c:pt>
                <c:pt idx="1401">
                  <c:v>16.41</c:v>
                </c:pt>
                <c:pt idx="1402">
                  <c:v>16.38</c:v>
                </c:pt>
                <c:pt idx="1403">
                  <c:v>16.439999999999998</c:v>
                </c:pt>
                <c:pt idx="1404">
                  <c:v>16.610000000000003</c:v>
                </c:pt>
                <c:pt idx="1405">
                  <c:v>16.57</c:v>
                </c:pt>
                <c:pt idx="1406">
                  <c:v>16.59</c:v>
                </c:pt>
                <c:pt idx="1407">
                  <c:v>16.670000000000005</c:v>
                </c:pt>
                <c:pt idx="1408">
                  <c:v>16.73</c:v>
                </c:pt>
                <c:pt idx="1409">
                  <c:v>16.71</c:v>
                </c:pt>
                <c:pt idx="1410">
                  <c:v>16.690000000000001</c:v>
                </c:pt>
                <c:pt idx="1411">
                  <c:v>16.68</c:v>
                </c:pt>
                <c:pt idx="1412">
                  <c:v>16.630000000000003</c:v>
                </c:pt>
                <c:pt idx="1413">
                  <c:v>16.610000000000003</c:v>
                </c:pt>
                <c:pt idx="1414">
                  <c:v>16.610000000000003</c:v>
                </c:pt>
                <c:pt idx="1415">
                  <c:v>16.670000000000005</c:v>
                </c:pt>
                <c:pt idx="1416">
                  <c:v>16.68</c:v>
                </c:pt>
                <c:pt idx="1417">
                  <c:v>16.57</c:v>
                </c:pt>
                <c:pt idx="1418">
                  <c:v>16.579999999999995</c:v>
                </c:pt>
                <c:pt idx="1419">
                  <c:v>16.52</c:v>
                </c:pt>
                <c:pt idx="1420">
                  <c:v>16.54</c:v>
                </c:pt>
                <c:pt idx="1421">
                  <c:v>16.54</c:v>
                </c:pt>
                <c:pt idx="1422">
                  <c:v>16.690000000000001</c:v>
                </c:pt>
                <c:pt idx="1423">
                  <c:v>16.739999999999995</c:v>
                </c:pt>
                <c:pt idx="1424">
                  <c:v>16.79</c:v>
                </c:pt>
                <c:pt idx="1425">
                  <c:v>16.809999999999999</c:v>
                </c:pt>
                <c:pt idx="1426">
                  <c:v>16.79</c:v>
                </c:pt>
                <c:pt idx="1427">
                  <c:v>16.97</c:v>
                </c:pt>
                <c:pt idx="1428">
                  <c:v>16.86</c:v>
                </c:pt>
                <c:pt idx="1429">
                  <c:v>16.760000000000002</c:v>
                </c:pt>
                <c:pt idx="1430">
                  <c:v>16.610000000000003</c:v>
                </c:pt>
                <c:pt idx="1431">
                  <c:v>16.579999999999995</c:v>
                </c:pt>
                <c:pt idx="1432">
                  <c:v>16.579999999999995</c:v>
                </c:pt>
                <c:pt idx="1433">
                  <c:v>16.53</c:v>
                </c:pt>
                <c:pt idx="1434">
                  <c:v>16.53</c:v>
                </c:pt>
                <c:pt idx="1435">
                  <c:v>16.5</c:v>
                </c:pt>
                <c:pt idx="1436">
                  <c:v>16.66</c:v>
                </c:pt>
                <c:pt idx="1437">
                  <c:v>16.670000000000005</c:v>
                </c:pt>
                <c:pt idx="1438">
                  <c:v>16.7</c:v>
                </c:pt>
                <c:pt idx="1439">
                  <c:v>16.66</c:v>
                </c:pt>
                <c:pt idx="1440">
                  <c:v>16.779999999999998</c:v>
                </c:pt>
                <c:pt idx="1441">
                  <c:v>16.7</c:v>
                </c:pt>
                <c:pt idx="1442">
                  <c:v>16.73</c:v>
                </c:pt>
                <c:pt idx="1443">
                  <c:v>16.649999999999999</c:v>
                </c:pt>
                <c:pt idx="1444">
                  <c:v>16.630000000000003</c:v>
                </c:pt>
                <c:pt idx="1445">
                  <c:v>16.71</c:v>
                </c:pt>
                <c:pt idx="1446">
                  <c:v>16.760000000000002</c:v>
                </c:pt>
                <c:pt idx="1447">
                  <c:v>16.73</c:v>
                </c:pt>
                <c:pt idx="1448">
                  <c:v>16.600000000000001</c:v>
                </c:pt>
                <c:pt idx="1449">
                  <c:v>16.559999999999999</c:v>
                </c:pt>
                <c:pt idx="1450">
                  <c:v>16.600000000000001</c:v>
                </c:pt>
                <c:pt idx="1451">
                  <c:v>16.66</c:v>
                </c:pt>
                <c:pt idx="1452">
                  <c:v>16.670000000000005</c:v>
                </c:pt>
                <c:pt idx="1453">
                  <c:v>16.630000000000003</c:v>
                </c:pt>
                <c:pt idx="1454">
                  <c:v>16.760000000000002</c:v>
                </c:pt>
                <c:pt idx="1455">
                  <c:v>16.89</c:v>
                </c:pt>
                <c:pt idx="1456">
                  <c:v>17.079999999999995</c:v>
                </c:pt>
                <c:pt idx="1457">
                  <c:v>17.18</c:v>
                </c:pt>
                <c:pt idx="1458">
                  <c:v>17.12</c:v>
                </c:pt>
                <c:pt idx="1459">
                  <c:v>16.989999999999991</c:v>
                </c:pt>
                <c:pt idx="1460">
                  <c:v>16.95</c:v>
                </c:pt>
                <c:pt idx="1461">
                  <c:v>16.89</c:v>
                </c:pt>
                <c:pt idx="1462">
                  <c:v>16.86</c:v>
                </c:pt>
                <c:pt idx="1463">
                  <c:v>16.86</c:v>
                </c:pt>
                <c:pt idx="1464">
                  <c:v>16.779999999999998</c:v>
                </c:pt>
                <c:pt idx="1465">
                  <c:v>16.64</c:v>
                </c:pt>
                <c:pt idx="1466">
                  <c:v>16.779999999999998</c:v>
                </c:pt>
                <c:pt idx="1467">
                  <c:v>16.71</c:v>
                </c:pt>
                <c:pt idx="1468">
                  <c:v>16.670000000000005</c:v>
                </c:pt>
                <c:pt idx="1469">
                  <c:v>16.559999999999999</c:v>
                </c:pt>
                <c:pt idx="1470">
                  <c:v>16.41</c:v>
                </c:pt>
                <c:pt idx="1471">
                  <c:v>16.41</c:v>
                </c:pt>
                <c:pt idx="1472">
                  <c:v>16.32</c:v>
                </c:pt>
                <c:pt idx="1473">
                  <c:v>16.329999999999995</c:v>
                </c:pt>
                <c:pt idx="1474">
                  <c:v>16.3</c:v>
                </c:pt>
                <c:pt idx="1475">
                  <c:v>16.37</c:v>
                </c:pt>
                <c:pt idx="1476">
                  <c:v>16.350000000000001</c:v>
                </c:pt>
                <c:pt idx="1477">
                  <c:v>16.32</c:v>
                </c:pt>
                <c:pt idx="1478">
                  <c:v>16.3</c:v>
                </c:pt>
                <c:pt idx="1479">
                  <c:v>16.399999999999999</c:v>
                </c:pt>
                <c:pt idx="1480">
                  <c:v>16.3</c:v>
                </c:pt>
                <c:pt idx="1481">
                  <c:v>16.3</c:v>
                </c:pt>
                <c:pt idx="1482">
                  <c:v>16.329999999999995</c:v>
                </c:pt>
                <c:pt idx="1483">
                  <c:v>16.37</c:v>
                </c:pt>
                <c:pt idx="1484">
                  <c:v>16.399999999999999</c:v>
                </c:pt>
                <c:pt idx="1485">
                  <c:v>16.47</c:v>
                </c:pt>
                <c:pt idx="1486">
                  <c:v>16.649999999999999</c:v>
                </c:pt>
                <c:pt idx="1487">
                  <c:v>16.649999999999999</c:v>
                </c:pt>
                <c:pt idx="1488">
                  <c:v>16.75</c:v>
                </c:pt>
                <c:pt idx="1489">
                  <c:v>16.850000000000001</c:v>
                </c:pt>
                <c:pt idx="1490">
                  <c:v>16.88</c:v>
                </c:pt>
                <c:pt idx="1491">
                  <c:v>16.95</c:v>
                </c:pt>
                <c:pt idx="1492">
                  <c:v>16.93</c:v>
                </c:pt>
                <c:pt idx="1493">
                  <c:v>16.73</c:v>
                </c:pt>
                <c:pt idx="1494">
                  <c:v>16.71</c:v>
                </c:pt>
                <c:pt idx="1495">
                  <c:v>16.73</c:v>
                </c:pt>
                <c:pt idx="1496">
                  <c:v>16.649999999999999</c:v>
                </c:pt>
                <c:pt idx="1497">
                  <c:v>16.649999999999999</c:v>
                </c:pt>
                <c:pt idx="1498">
                  <c:v>16.690000000000001</c:v>
                </c:pt>
                <c:pt idx="1499">
                  <c:v>16.690000000000001</c:v>
                </c:pt>
                <c:pt idx="1500">
                  <c:v>16.79</c:v>
                </c:pt>
                <c:pt idx="1501">
                  <c:v>16.7</c:v>
                </c:pt>
                <c:pt idx="1502">
                  <c:v>16.62</c:v>
                </c:pt>
                <c:pt idx="1503">
                  <c:v>16.62</c:v>
                </c:pt>
                <c:pt idx="1504">
                  <c:v>16.559999999999999</c:v>
                </c:pt>
                <c:pt idx="1505">
                  <c:v>16.55</c:v>
                </c:pt>
                <c:pt idx="1506">
                  <c:v>16.559999999999999</c:v>
                </c:pt>
                <c:pt idx="1507">
                  <c:v>16.41</c:v>
                </c:pt>
                <c:pt idx="1508">
                  <c:v>16.420000000000002</c:v>
                </c:pt>
                <c:pt idx="1509">
                  <c:v>16.350000000000001</c:v>
                </c:pt>
                <c:pt idx="1510">
                  <c:v>16.41</c:v>
                </c:pt>
                <c:pt idx="1511">
                  <c:v>16.39</c:v>
                </c:pt>
                <c:pt idx="1512">
                  <c:v>16.350000000000001</c:v>
                </c:pt>
                <c:pt idx="1513">
                  <c:v>16.39</c:v>
                </c:pt>
                <c:pt idx="1514">
                  <c:v>16.36</c:v>
                </c:pt>
                <c:pt idx="1515">
                  <c:v>16.39</c:v>
                </c:pt>
                <c:pt idx="1516">
                  <c:v>16.439999999999998</c:v>
                </c:pt>
                <c:pt idx="1517">
                  <c:v>16.5</c:v>
                </c:pt>
                <c:pt idx="1518">
                  <c:v>16.57</c:v>
                </c:pt>
                <c:pt idx="1519">
                  <c:v>16.57</c:v>
                </c:pt>
                <c:pt idx="1520">
                  <c:v>16.71</c:v>
                </c:pt>
                <c:pt idx="1521">
                  <c:v>16.779999999999998</c:v>
                </c:pt>
                <c:pt idx="1522">
                  <c:v>16.77</c:v>
                </c:pt>
                <c:pt idx="1523">
                  <c:v>16.82</c:v>
                </c:pt>
                <c:pt idx="1524">
                  <c:v>16.75</c:v>
                </c:pt>
                <c:pt idx="1525">
                  <c:v>16.8</c:v>
                </c:pt>
                <c:pt idx="1526">
                  <c:v>16.82</c:v>
                </c:pt>
                <c:pt idx="1527">
                  <c:v>16.82</c:v>
                </c:pt>
                <c:pt idx="1528">
                  <c:v>16.610000000000003</c:v>
                </c:pt>
                <c:pt idx="1529">
                  <c:v>16.670000000000005</c:v>
                </c:pt>
                <c:pt idx="1530">
                  <c:v>16.62</c:v>
                </c:pt>
                <c:pt idx="1531">
                  <c:v>16.57</c:v>
                </c:pt>
                <c:pt idx="1532">
                  <c:v>16.54</c:v>
                </c:pt>
                <c:pt idx="1533">
                  <c:v>16.579999999999995</c:v>
                </c:pt>
                <c:pt idx="1534">
                  <c:v>16.62</c:v>
                </c:pt>
                <c:pt idx="1535">
                  <c:v>16.649999999999999</c:v>
                </c:pt>
                <c:pt idx="1536">
                  <c:v>16.690000000000001</c:v>
                </c:pt>
                <c:pt idx="1537">
                  <c:v>16.71</c:v>
                </c:pt>
                <c:pt idx="1538">
                  <c:v>16.690000000000001</c:v>
                </c:pt>
                <c:pt idx="1539">
                  <c:v>16.72</c:v>
                </c:pt>
                <c:pt idx="1540">
                  <c:v>16.71</c:v>
                </c:pt>
                <c:pt idx="1541">
                  <c:v>16.91</c:v>
                </c:pt>
                <c:pt idx="1542">
                  <c:v>16.95</c:v>
                </c:pt>
                <c:pt idx="1543">
                  <c:v>16.97</c:v>
                </c:pt>
                <c:pt idx="1544">
                  <c:v>16.95</c:v>
                </c:pt>
                <c:pt idx="1545">
                  <c:v>16.89</c:v>
                </c:pt>
                <c:pt idx="1546">
                  <c:v>16.79</c:v>
                </c:pt>
                <c:pt idx="1547">
                  <c:v>16.829999999999995</c:v>
                </c:pt>
                <c:pt idx="1548">
                  <c:v>16.779999999999998</c:v>
                </c:pt>
                <c:pt idx="1549">
                  <c:v>16.75</c:v>
                </c:pt>
                <c:pt idx="1550">
                  <c:v>16.850000000000001</c:v>
                </c:pt>
                <c:pt idx="1551">
                  <c:v>16.850000000000001</c:v>
                </c:pt>
                <c:pt idx="1552">
                  <c:v>16.809999999999999</c:v>
                </c:pt>
                <c:pt idx="1553">
                  <c:v>16.760000000000002</c:v>
                </c:pt>
                <c:pt idx="1554">
                  <c:v>16.75</c:v>
                </c:pt>
                <c:pt idx="1555">
                  <c:v>16.690000000000001</c:v>
                </c:pt>
                <c:pt idx="1556">
                  <c:v>16.71</c:v>
                </c:pt>
                <c:pt idx="1557">
                  <c:v>16.690000000000001</c:v>
                </c:pt>
                <c:pt idx="1558">
                  <c:v>16.690000000000001</c:v>
                </c:pt>
                <c:pt idx="1559">
                  <c:v>16.7</c:v>
                </c:pt>
                <c:pt idx="1560">
                  <c:v>16.649999999999999</c:v>
                </c:pt>
                <c:pt idx="1561">
                  <c:v>16.57</c:v>
                </c:pt>
                <c:pt idx="1562">
                  <c:v>16.630000000000003</c:v>
                </c:pt>
                <c:pt idx="1563">
                  <c:v>16.68</c:v>
                </c:pt>
                <c:pt idx="1564">
                  <c:v>16.79</c:v>
                </c:pt>
                <c:pt idx="1565">
                  <c:v>16.89</c:v>
                </c:pt>
                <c:pt idx="1566">
                  <c:v>17</c:v>
                </c:pt>
                <c:pt idx="1567">
                  <c:v>17.03</c:v>
                </c:pt>
                <c:pt idx="1568">
                  <c:v>17.130000000000003</c:v>
                </c:pt>
                <c:pt idx="1569">
                  <c:v>17.149999999999999</c:v>
                </c:pt>
                <c:pt idx="1570">
                  <c:v>17.16</c:v>
                </c:pt>
                <c:pt idx="1571">
                  <c:v>17.110000000000003</c:v>
                </c:pt>
                <c:pt idx="1572">
                  <c:v>17.149999999999999</c:v>
                </c:pt>
                <c:pt idx="1573">
                  <c:v>17.07</c:v>
                </c:pt>
                <c:pt idx="1574">
                  <c:v>16.93</c:v>
                </c:pt>
                <c:pt idx="1575">
                  <c:v>16.97</c:v>
                </c:pt>
                <c:pt idx="1576">
                  <c:v>16.979999999999997</c:v>
                </c:pt>
                <c:pt idx="1577">
                  <c:v>17.09</c:v>
                </c:pt>
                <c:pt idx="1578">
                  <c:v>17.03</c:v>
                </c:pt>
                <c:pt idx="1579">
                  <c:v>17.14</c:v>
                </c:pt>
                <c:pt idx="1580">
                  <c:v>17.12</c:v>
                </c:pt>
                <c:pt idx="1581">
                  <c:v>17.03</c:v>
                </c:pt>
                <c:pt idx="1582">
                  <c:v>16.97</c:v>
                </c:pt>
                <c:pt idx="1583">
                  <c:v>16.959999999999997</c:v>
                </c:pt>
                <c:pt idx="1584">
                  <c:v>16.86</c:v>
                </c:pt>
                <c:pt idx="1585">
                  <c:v>16.809999999999999</c:v>
                </c:pt>
                <c:pt idx="1586">
                  <c:v>16.7</c:v>
                </c:pt>
                <c:pt idx="1587">
                  <c:v>16.62</c:v>
                </c:pt>
                <c:pt idx="1588">
                  <c:v>16.53</c:v>
                </c:pt>
                <c:pt idx="1589">
                  <c:v>16.610000000000003</c:v>
                </c:pt>
                <c:pt idx="1590">
                  <c:v>16.600000000000001</c:v>
                </c:pt>
                <c:pt idx="1591">
                  <c:v>16.52</c:v>
                </c:pt>
                <c:pt idx="1592">
                  <c:v>16.39</c:v>
                </c:pt>
                <c:pt idx="1593">
                  <c:v>16.23</c:v>
                </c:pt>
                <c:pt idx="1594">
                  <c:v>16.16</c:v>
                </c:pt>
                <c:pt idx="1595">
                  <c:v>16.170000000000005</c:v>
                </c:pt>
                <c:pt idx="1596">
                  <c:v>16.27</c:v>
                </c:pt>
                <c:pt idx="1597">
                  <c:v>16.41</c:v>
                </c:pt>
                <c:pt idx="1598">
                  <c:v>16.420000000000002</c:v>
                </c:pt>
                <c:pt idx="1599">
                  <c:v>16.43</c:v>
                </c:pt>
                <c:pt idx="1600">
                  <c:v>16.630000000000003</c:v>
                </c:pt>
                <c:pt idx="1601">
                  <c:v>16.760000000000002</c:v>
                </c:pt>
                <c:pt idx="1602">
                  <c:v>16.91</c:v>
                </c:pt>
                <c:pt idx="1603">
                  <c:v>16.97</c:v>
                </c:pt>
                <c:pt idx="1604">
                  <c:v>16.88</c:v>
                </c:pt>
                <c:pt idx="1605">
                  <c:v>17.12</c:v>
                </c:pt>
                <c:pt idx="1606">
                  <c:v>17.2</c:v>
                </c:pt>
                <c:pt idx="1607">
                  <c:v>17.18</c:v>
                </c:pt>
                <c:pt idx="1608">
                  <c:v>17.100000000000001</c:v>
                </c:pt>
                <c:pt idx="1609">
                  <c:v>17</c:v>
                </c:pt>
                <c:pt idx="1610">
                  <c:v>16.95</c:v>
                </c:pt>
                <c:pt idx="1611">
                  <c:v>16.899999999999999</c:v>
                </c:pt>
                <c:pt idx="1612">
                  <c:v>16.959999999999997</c:v>
                </c:pt>
                <c:pt idx="1613">
                  <c:v>17.05</c:v>
                </c:pt>
                <c:pt idx="1614">
                  <c:v>17</c:v>
                </c:pt>
                <c:pt idx="1615">
                  <c:v>16.87</c:v>
                </c:pt>
                <c:pt idx="1616">
                  <c:v>16.89</c:v>
                </c:pt>
                <c:pt idx="1617">
                  <c:v>16.75</c:v>
                </c:pt>
                <c:pt idx="1618">
                  <c:v>16.57</c:v>
                </c:pt>
                <c:pt idx="1619">
                  <c:v>16.439999999999998</c:v>
                </c:pt>
                <c:pt idx="1620">
                  <c:v>16.55</c:v>
                </c:pt>
                <c:pt idx="1621">
                  <c:v>16.459999999999997</c:v>
                </c:pt>
                <c:pt idx="1622">
                  <c:v>16.459999999999997</c:v>
                </c:pt>
                <c:pt idx="1623">
                  <c:v>16.39</c:v>
                </c:pt>
                <c:pt idx="1624">
                  <c:v>16.39</c:v>
                </c:pt>
                <c:pt idx="1625">
                  <c:v>16.510000000000005</c:v>
                </c:pt>
                <c:pt idx="1626">
                  <c:v>16.5</c:v>
                </c:pt>
                <c:pt idx="1627">
                  <c:v>16.66</c:v>
                </c:pt>
                <c:pt idx="1628">
                  <c:v>16.760000000000002</c:v>
                </c:pt>
                <c:pt idx="1629">
                  <c:v>16.75</c:v>
                </c:pt>
                <c:pt idx="1630">
                  <c:v>16.829999999999995</c:v>
                </c:pt>
                <c:pt idx="1631">
                  <c:v>16.86</c:v>
                </c:pt>
                <c:pt idx="1632">
                  <c:v>16.75</c:v>
                </c:pt>
                <c:pt idx="1633">
                  <c:v>16.72</c:v>
                </c:pt>
                <c:pt idx="1634">
                  <c:v>16.84</c:v>
                </c:pt>
                <c:pt idx="1635">
                  <c:v>16.86</c:v>
                </c:pt>
                <c:pt idx="1636">
                  <c:v>16.86</c:v>
                </c:pt>
                <c:pt idx="1637">
                  <c:v>16.73</c:v>
                </c:pt>
                <c:pt idx="1638">
                  <c:v>16.71</c:v>
                </c:pt>
                <c:pt idx="1639">
                  <c:v>16.739999999999995</c:v>
                </c:pt>
                <c:pt idx="1640">
                  <c:v>16.91</c:v>
                </c:pt>
                <c:pt idx="1641">
                  <c:v>17.16</c:v>
                </c:pt>
                <c:pt idx="1642">
                  <c:v>17.43</c:v>
                </c:pt>
                <c:pt idx="1643">
                  <c:v>17.91</c:v>
                </c:pt>
                <c:pt idx="1644">
                  <c:v>18.23</c:v>
                </c:pt>
                <c:pt idx="1645">
                  <c:v>18.45</c:v>
                </c:pt>
                <c:pt idx="1646">
                  <c:v>18.559999999999999</c:v>
                </c:pt>
                <c:pt idx="1647">
                  <c:v>18.579999999999995</c:v>
                </c:pt>
                <c:pt idx="1648">
                  <c:v>18.36</c:v>
                </c:pt>
                <c:pt idx="1649">
                  <c:v>18.05</c:v>
                </c:pt>
                <c:pt idx="1650">
                  <c:v>17.75</c:v>
                </c:pt>
                <c:pt idx="1651">
                  <c:v>17.489999999999991</c:v>
                </c:pt>
                <c:pt idx="1652">
                  <c:v>17.21</c:v>
                </c:pt>
                <c:pt idx="1653">
                  <c:v>17.14</c:v>
                </c:pt>
                <c:pt idx="1654">
                  <c:v>16.979999999999997</c:v>
                </c:pt>
                <c:pt idx="1655">
                  <c:v>16.72</c:v>
                </c:pt>
                <c:pt idx="1656">
                  <c:v>16.54</c:v>
                </c:pt>
                <c:pt idx="1657">
                  <c:v>16.37</c:v>
                </c:pt>
                <c:pt idx="1658">
                  <c:v>16.22</c:v>
                </c:pt>
                <c:pt idx="1659">
                  <c:v>16.239999999999995</c:v>
                </c:pt>
                <c:pt idx="1660">
                  <c:v>16.23</c:v>
                </c:pt>
                <c:pt idx="1661">
                  <c:v>16.170000000000005</c:v>
                </c:pt>
                <c:pt idx="1662">
                  <c:v>16.170000000000005</c:v>
                </c:pt>
                <c:pt idx="1663">
                  <c:v>16.16</c:v>
                </c:pt>
                <c:pt idx="1664">
                  <c:v>16.16</c:v>
                </c:pt>
                <c:pt idx="1665">
                  <c:v>16.34</c:v>
                </c:pt>
                <c:pt idx="1666">
                  <c:v>16.38</c:v>
                </c:pt>
                <c:pt idx="1667">
                  <c:v>16.510000000000005</c:v>
                </c:pt>
                <c:pt idx="1668">
                  <c:v>16.630000000000003</c:v>
                </c:pt>
                <c:pt idx="1669">
                  <c:v>16.64</c:v>
                </c:pt>
                <c:pt idx="1670">
                  <c:v>16.64</c:v>
                </c:pt>
                <c:pt idx="1671">
                  <c:v>16.649999999999999</c:v>
                </c:pt>
                <c:pt idx="1672">
                  <c:v>16.66</c:v>
                </c:pt>
                <c:pt idx="1673">
                  <c:v>16.73</c:v>
                </c:pt>
                <c:pt idx="1674">
                  <c:v>16.8</c:v>
                </c:pt>
                <c:pt idx="1675">
                  <c:v>16.760000000000002</c:v>
                </c:pt>
                <c:pt idx="1676">
                  <c:v>16.779999999999998</c:v>
                </c:pt>
                <c:pt idx="1677">
                  <c:v>16.630000000000003</c:v>
                </c:pt>
                <c:pt idx="1678">
                  <c:v>16.47</c:v>
                </c:pt>
                <c:pt idx="1679">
                  <c:v>16.54</c:v>
                </c:pt>
                <c:pt idx="1680">
                  <c:v>16.479999999999997</c:v>
                </c:pt>
                <c:pt idx="1681">
                  <c:v>16.489999999999991</c:v>
                </c:pt>
                <c:pt idx="1682">
                  <c:v>16.43</c:v>
                </c:pt>
                <c:pt idx="1683">
                  <c:v>16.36</c:v>
                </c:pt>
                <c:pt idx="1684">
                  <c:v>16.420000000000002</c:v>
                </c:pt>
                <c:pt idx="1685">
                  <c:v>16.38</c:v>
                </c:pt>
                <c:pt idx="1686">
                  <c:v>16.439999999999998</c:v>
                </c:pt>
                <c:pt idx="1687">
                  <c:v>16.43</c:v>
                </c:pt>
                <c:pt idx="1688">
                  <c:v>16.45</c:v>
                </c:pt>
                <c:pt idx="1689">
                  <c:v>16.510000000000005</c:v>
                </c:pt>
                <c:pt idx="1690">
                  <c:v>16.559999999999999</c:v>
                </c:pt>
                <c:pt idx="1691">
                  <c:v>16.5</c:v>
                </c:pt>
                <c:pt idx="1692">
                  <c:v>16.5</c:v>
                </c:pt>
                <c:pt idx="1693">
                  <c:v>16.57</c:v>
                </c:pt>
                <c:pt idx="1694">
                  <c:v>16.649999999999999</c:v>
                </c:pt>
                <c:pt idx="1695">
                  <c:v>16.649999999999999</c:v>
                </c:pt>
                <c:pt idx="1696">
                  <c:v>16.66</c:v>
                </c:pt>
                <c:pt idx="1697">
                  <c:v>16.64</c:v>
                </c:pt>
                <c:pt idx="1698">
                  <c:v>16.55</c:v>
                </c:pt>
                <c:pt idx="1699">
                  <c:v>16.559999999999999</c:v>
                </c:pt>
                <c:pt idx="1700">
                  <c:v>16.559999999999999</c:v>
                </c:pt>
                <c:pt idx="1701">
                  <c:v>16.510000000000005</c:v>
                </c:pt>
                <c:pt idx="1702">
                  <c:v>16.5</c:v>
                </c:pt>
                <c:pt idx="1703">
                  <c:v>16.479999999999997</c:v>
                </c:pt>
                <c:pt idx="1704">
                  <c:v>16.489999999999991</c:v>
                </c:pt>
                <c:pt idx="1705">
                  <c:v>16.239999999999995</c:v>
                </c:pt>
                <c:pt idx="1706">
                  <c:v>16.29</c:v>
                </c:pt>
                <c:pt idx="1707">
                  <c:v>16.260000000000002</c:v>
                </c:pt>
                <c:pt idx="1708">
                  <c:v>16.29</c:v>
                </c:pt>
                <c:pt idx="1709">
                  <c:v>16.170000000000005</c:v>
                </c:pt>
                <c:pt idx="1710">
                  <c:v>16.130000000000003</c:v>
                </c:pt>
                <c:pt idx="1711">
                  <c:v>16.12</c:v>
                </c:pt>
                <c:pt idx="1712">
                  <c:v>16.110000000000003</c:v>
                </c:pt>
                <c:pt idx="1713">
                  <c:v>16.21</c:v>
                </c:pt>
                <c:pt idx="1714">
                  <c:v>16.279999999999998</c:v>
                </c:pt>
                <c:pt idx="1715">
                  <c:v>16.489999999999991</c:v>
                </c:pt>
                <c:pt idx="1716">
                  <c:v>16.57</c:v>
                </c:pt>
                <c:pt idx="1717">
                  <c:v>16.559999999999999</c:v>
                </c:pt>
                <c:pt idx="1718">
                  <c:v>16.45</c:v>
                </c:pt>
                <c:pt idx="1719">
                  <c:v>16.489999999999991</c:v>
                </c:pt>
                <c:pt idx="1720">
                  <c:v>16.489999999999991</c:v>
                </c:pt>
                <c:pt idx="1721">
                  <c:v>16.489999999999991</c:v>
                </c:pt>
                <c:pt idx="1722">
                  <c:v>16.52</c:v>
                </c:pt>
                <c:pt idx="1723">
                  <c:v>16.47</c:v>
                </c:pt>
                <c:pt idx="1724">
                  <c:v>16.399999999999999</c:v>
                </c:pt>
                <c:pt idx="1725">
                  <c:v>16.47</c:v>
                </c:pt>
                <c:pt idx="1726">
                  <c:v>16.459999999999997</c:v>
                </c:pt>
                <c:pt idx="1727">
                  <c:v>16.630000000000003</c:v>
                </c:pt>
                <c:pt idx="1728">
                  <c:v>16.73</c:v>
                </c:pt>
                <c:pt idx="1729">
                  <c:v>16.66</c:v>
                </c:pt>
                <c:pt idx="1730">
                  <c:v>16.71</c:v>
                </c:pt>
                <c:pt idx="1731">
                  <c:v>16.71</c:v>
                </c:pt>
                <c:pt idx="1732">
                  <c:v>16.690000000000001</c:v>
                </c:pt>
                <c:pt idx="1733">
                  <c:v>16.690000000000001</c:v>
                </c:pt>
                <c:pt idx="1734">
                  <c:v>16.77</c:v>
                </c:pt>
                <c:pt idx="1735">
                  <c:v>16.84</c:v>
                </c:pt>
                <c:pt idx="1736">
                  <c:v>16.87</c:v>
                </c:pt>
                <c:pt idx="1737">
                  <c:v>16.939999999999998</c:v>
                </c:pt>
                <c:pt idx="1738">
                  <c:v>16.989999999999991</c:v>
                </c:pt>
                <c:pt idx="1739">
                  <c:v>16.989999999999991</c:v>
                </c:pt>
                <c:pt idx="1740">
                  <c:v>17.02</c:v>
                </c:pt>
                <c:pt idx="1741">
                  <c:v>17.05</c:v>
                </c:pt>
                <c:pt idx="1742">
                  <c:v>17.190000000000001</c:v>
                </c:pt>
                <c:pt idx="1743">
                  <c:v>17.2</c:v>
                </c:pt>
                <c:pt idx="1744">
                  <c:v>17.239999999999995</c:v>
                </c:pt>
                <c:pt idx="1745">
                  <c:v>17.420000000000002</c:v>
                </c:pt>
                <c:pt idx="1746">
                  <c:v>17.479999999999997</c:v>
                </c:pt>
                <c:pt idx="1747">
                  <c:v>17.439999999999998</c:v>
                </c:pt>
                <c:pt idx="1748">
                  <c:v>17.399999999999999</c:v>
                </c:pt>
                <c:pt idx="1749">
                  <c:v>17.32</c:v>
                </c:pt>
                <c:pt idx="1750">
                  <c:v>17.059999999999999</c:v>
                </c:pt>
                <c:pt idx="1751">
                  <c:v>16.959999999999997</c:v>
                </c:pt>
                <c:pt idx="1752">
                  <c:v>16.850000000000001</c:v>
                </c:pt>
                <c:pt idx="1753">
                  <c:v>16.71</c:v>
                </c:pt>
                <c:pt idx="1754">
                  <c:v>16.610000000000003</c:v>
                </c:pt>
                <c:pt idx="1755">
                  <c:v>16.579999999999995</c:v>
                </c:pt>
                <c:pt idx="1756">
                  <c:v>16.610000000000003</c:v>
                </c:pt>
                <c:pt idx="1757">
                  <c:v>16.53</c:v>
                </c:pt>
                <c:pt idx="1758">
                  <c:v>16.579999999999995</c:v>
                </c:pt>
                <c:pt idx="1759">
                  <c:v>16.610000000000003</c:v>
                </c:pt>
                <c:pt idx="1760">
                  <c:v>16.610000000000003</c:v>
                </c:pt>
                <c:pt idx="1761">
                  <c:v>16.66</c:v>
                </c:pt>
                <c:pt idx="1762">
                  <c:v>16.649999999999999</c:v>
                </c:pt>
                <c:pt idx="1763">
                  <c:v>16.630000000000003</c:v>
                </c:pt>
                <c:pt idx="1764">
                  <c:v>16.55</c:v>
                </c:pt>
                <c:pt idx="1765">
                  <c:v>16.55</c:v>
                </c:pt>
                <c:pt idx="1766">
                  <c:v>16.43</c:v>
                </c:pt>
                <c:pt idx="1767">
                  <c:v>16.27</c:v>
                </c:pt>
                <c:pt idx="1768">
                  <c:v>16.37</c:v>
                </c:pt>
                <c:pt idx="1769">
                  <c:v>16.439999999999998</c:v>
                </c:pt>
                <c:pt idx="1770">
                  <c:v>16.420000000000002</c:v>
                </c:pt>
                <c:pt idx="1771">
                  <c:v>16.57</c:v>
                </c:pt>
                <c:pt idx="1772">
                  <c:v>16.64</c:v>
                </c:pt>
                <c:pt idx="1773">
                  <c:v>16.630000000000003</c:v>
                </c:pt>
                <c:pt idx="1774">
                  <c:v>16.690000000000001</c:v>
                </c:pt>
                <c:pt idx="1775">
                  <c:v>16.73</c:v>
                </c:pt>
                <c:pt idx="1776">
                  <c:v>16.82</c:v>
                </c:pt>
                <c:pt idx="1777">
                  <c:v>16.850000000000001</c:v>
                </c:pt>
                <c:pt idx="1778">
                  <c:v>16.93</c:v>
                </c:pt>
                <c:pt idx="1779">
                  <c:v>16.91</c:v>
                </c:pt>
                <c:pt idx="1780">
                  <c:v>16.850000000000001</c:v>
                </c:pt>
                <c:pt idx="1781">
                  <c:v>16.87</c:v>
                </c:pt>
                <c:pt idx="1782">
                  <c:v>16.850000000000001</c:v>
                </c:pt>
                <c:pt idx="1783">
                  <c:v>16.829999999999995</c:v>
                </c:pt>
                <c:pt idx="1784">
                  <c:v>16.809999999999999</c:v>
                </c:pt>
                <c:pt idx="1785">
                  <c:v>16.86</c:v>
                </c:pt>
                <c:pt idx="1786">
                  <c:v>16.86</c:v>
                </c:pt>
                <c:pt idx="1787">
                  <c:v>16.84</c:v>
                </c:pt>
                <c:pt idx="1788">
                  <c:v>16.899999999999999</c:v>
                </c:pt>
                <c:pt idx="1789">
                  <c:v>16.979999999999997</c:v>
                </c:pt>
                <c:pt idx="1790">
                  <c:v>16.97</c:v>
                </c:pt>
                <c:pt idx="1791">
                  <c:v>16.86</c:v>
                </c:pt>
                <c:pt idx="1792">
                  <c:v>16.739999999999995</c:v>
                </c:pt>
                <c:pt idx="1793">
                  <c:v>16.600000000000001</c:v>
                </c:pt>
                <c:pt idx="1794">
                  <c:v>16.64</c:v>
                </c:pt>
                <c:pt idx="1795">
                  <c:v>16.630000000000003</c:v>
                </c:pt>
                <c:pt idx="1796">
                  <c:v>16.72</c:v>
                </c:pt>
                <c:pt idx="1797">
                  <c:v>16.8</c:v>
                </c:pt>
                <c:pt idx="1798">
                  <c:v>16.809999999999999</c:v>
                </c:pt>
                <c:pt idx="1799">
                  <c:v>16.939999999999998</c:v>
                </c:pt>
                <c:pt idx="1800">
                  <c:v>17.04</c:v>
                </c:pt>
                <c:pt idx="1801">
                  <c:v>17</c:v>
                </c:pt>
                <c:pt idx="1802">
                  <c:v>17.02</c:v>
                </c:pt>
                <c:pt idx="1803">
                  <c:v>16.959999999999997</c:v>
                </c:pt>
                <c:pt idx="1804">
                  <c:v>16.93</c:v>
                </c:pt>
                <c:pt idx="1805">
                  <c:v>16.8</c:v>
                </c:pt>
                <c:pt idx="1806">
                  <c:v>16.809999999999999</c:v>
                </c:pt>
                <c:pt idx="1807">
                  <c:v>16.88</c:v>
                </c:pt>
                <c:pt idx="1808">
                  <c:v>16.84</c:v>
                </c:pt>
                <c:pt idx="1809">
                  <c:v>16.75</c:v>
                </c:pt>
                <c:pt idx="1810">
                  <c:v>16.71</c:v>
                </c:pt>
                <c:pt idx="1811">
                  <c:v>16.649999999999999</c:v>
                </c:pt>
                <c:pt idx="1812">
                  <c:v>16.72</c:v>
                </c:pt>
                <c:pt idx="1813">
                  <c:v>16.739999999999995</c:v>
                </c:pt>
                <c:pt idx="1814">
                  <c:v>16.72</c:v>
                </c:pt>
                <c:pt idx="1815">
                  <c:v>16.690000000000001</c:v>
                </c:pt>
                <c:pt idx="1816">
                  <c:v>16.630000000000003</c:v>
                </c:pt>
                <c:pt idx="1817">
                  <c:v>16.600000000000001</c:v>
                </c:pt>
                <c:pt idx="1818">
                  <c:v>16.45</c:v>
                </c:pt>
                <c:pt idx="1819">
                  <c:v>16.459999999999997</c:v>
                </c:pt>
                <c:pt idx="1820">
                  <c:v>16.54</c:v>
                </c:pt>
                <c:pt idx="1821">
                  <c:v>16.610000000000003</c:v>
                </c:pt>
                <c:pt idx="1822">
                  <c:v>16.579999999999995</c:v>
                </c:pt>
                <c:pt idx="1823">
                  <c:v>16.610000000000003</c:v>
                </c:pt>
                <c:pt idx="1824">
                  <c:v>16.55</c:v>
                </c:pt>
                <c:pt idx="1825">
                  <c:v>16.630000000000003</c:v>
                </c:pt>
                <c:pt idx="1826">
                  <c:v>16.66</c:v>
                </c:pt>
                <c:pt idx="1827">
                  <c:v>16.72</c:v>
                </c:pt>
                <c:pt idx="1828">
                  <c:v>16.72</c:v>
                </c:pt>
                <c:pt idx="1829">
                  <c:v>16.809999999999999</c:v>
                </c:pt>
                <c:pt idx="1830">
                  <c:v>16.899999999999999</c:v>
                </c:pt>
                <c:pt idx="1831">
                  <c:v>16.91</c:v>
                </c:pt>
                <c:pt idx="1832">
                  <c:v>16.8</c:v>
                </c:pt>
                <c:pt idx="1833">
                  <c:v>16.779999999999998</c:v>
                </c:pt>
                <c:pt idx="1834">
                  <c:v>16.79</c:v>
                </c:pt>
                <c:pt idx="1835">
                  <c:v>16.82</c:v>
                </c:pt>
                <c:pt idx="1836">
                  <c:v>16.73</c:v>
                </c:pt>
                <c:pt idx="1837">
                  <c:v>16.68</c:v>
                </c:pt>
                <c:pt idx="1838">
                  <c:v>16.55</c:v>
                </c:pt>
                <c:pt idx="1839">
                  <c:v>16.579999999999995</c:v>
                </c:pt>
                <c:pt idx="1840">
                  <c:v>16.64</c:v>
                </c:pt>
                <c:pt idx="1841">
                  <c:v>16.72</c:v>
                </c:pt>
                <c:pt idx="1842">
                  <c:v>16.7</c:v>
                </c:pt>
                <c:pt idx="1843">
                  <c:v>16.75</c:v>
                </c:pt>
                <c:pt idx="1844">
                  <c:v>16.739999999999995</c:v>
                </c:pt>
                <c:pt idx="1845">
                  <c:v>16.79</c:v>
                </c:pt>
                <c:pt idx="1846">
                  <c:v>16.73</c:v>
                </c:pt>
                <c:pt idx="1847">
                  <c:v>16.809999999999999</c:v>
                </c:pt>
                <c:pt idx="1848">
                  <c:v>16.809999999999999</c:v>
                </c:pt>
                <c:pt idx="1849">
                  <c:v>16.75</c:v>
                </c:pt>
                <c:pt idx="1850">
                  <c:v>16.809999999999999</c:v>
                </c:pt>
                <c:pt idx="1851">
                  <c:v>16.649999999999999</c:v>
                </c:pt>
                <c:pt idx="1852">
                  <c:v>16.649999999999999</c:v>
                </c:pt>
                <c:pt idx="1853">
                  <c:v>16.5</c:v>
                </c:pt>
                <c:pt idx="1854">
                  <c:v>16.350000000000001</c:v>
                </c:pt>
                <c:pt idx="1855">
                  <c:v>16.260000000000002</c:v>
                </c:pt>
                <c:pt idx="1856">
                  <c:v>16.25</c:v>
                </c:pt>
                <c:pt idx="1857">
                  <c:v>16.27</c:v>
                </c:pt>
                <c:pt idx="1858">
                  <c:v>16.32</c:v>
                </c:pt>
                <c:pt idx="1859">
                  <c:v>16.34</c:v>
                </c:pt>
                <c:pt idx="1860">
                  <c:v>16.459999999999997</c:v>
                </c:pt>
                <c:pt idx="1861">
                  <c:v>16.53</c:v>
                </c:pt>
                <c:pt idx="1862">
                  <c:v>16.54</c:v>
                </c:pt>
                <c:pt idx="1863">
                  <c:v>16.459999999999997</c:v>
                </c:pt>
                <c:pt idx="1864">
                  <c:v>16.54</c:v>
                </c:pt>
                <c:pt idx="1865">
                  <c:v>16.54</c:v>
                </c:pt>
                <c:pt idx="1866">
                  <c:v>16.579999999999995</c:v>
                </c:pt>
                <c:pt idx="1867">
                  <c:v>16.559999999999999</c:v>
                </c:pt>
                <c:pt idx="1868">
                  <c:v>16.610000000000003</c:v>
                </c:pt>
                <c:pt idx="1869">
                  <c:v>16.670000000000005</c:v>
                </c:pt>
                <c:pt idx="1870">
                  <c:v>16.8</c:v>
                </c:pt>
                <c:pt idx="1871">
                  <c:v>16.829999999999995</c:v>
                </c:pt>
                <c:pt idx="1872">
                  <c:v>16.939999999999998</c:v>
                </c:pt>
                <c:pt idx="1873">
                  <c:v>17.010000000000005</c:v>
                </c:pt>
                <c:pt idx="1874">
                  <c:v>17.130000000000003</c:v>
                </c:pt>
                <c:pt idx="1875">
                  <c:v>17.16</c:v>
                </c:pt>
                <c:pt idx="1876">
                  <c:v>17.059999999999999</c:v>
                </c:pt>
                <c:pt idx="1877">
                  <c:v>17.16</c:v>
                </c:pt>
                <c:pt idx="1878">
                  <c:v>17.149999999999999</c:v>
                </c:pt>
                <c:pt idx="1879">
                  <c:v>17.170000000000005</c:v>
                </c:pt>
                <c:pt idx="1880">
                  <c:v>17.09</c:v>
                </c:pt>
                <c:pt idx="1881">
                  <c:v>17.05</c:v>
                </c:pt>
                <c:pt idx="1882">
                  <c:v>16.979999999999997</c:v>
                </c:pt>
                <c:pt idx="1883">
                  <c:v>17.079999999999995</c:v>
                </c:pt>
                <c:pt idx="1884">
                  <c:v>17.059999999999999</c:v>
                </c:pt>
                <c:pt idx="1885">
                  <c:v>16.989999999999991</c:v>
                </c:pt>
                <c:pt idx="1886">
                  <c:v>16.88</c:v>
                </c:pt>
                <c:pt idx="1887">
                  <c:v>16.89</c:v>
                </c:pt>
                <c:pt idx="1888">
                  <c:v>16.91</c:v>
                </c:pt>
                <c:pt idx="1889">
                  <c:v>16.86</c:v>
                </c:pt>
                <c:pt idx="1890">
                  <c:v>16.87</c:v>
                </c:pt>
                <c:pt idx="1891">
                  <c:v>16.920000000000002</c:v>
                </c:pt>
                <c:pt idx="1892">
                  <c:v>16.91</c:v>
                </c:pt>
                <c:pt idx="1893">
                  <c:v>17</c:v>
                </c:pt>
                <c:pt idx="1894">
                  <c:v>16.989999999999991</c:v>
                </c:pt>
                <c:pt idx="1895">
                  <c:v>17.010000000000005</c:v>
                </c:pt>
                <c:pt idx="1896">
                  <c:v>17.130000000000003</c:v>
                </c:pt>
                <c:pt idx="1897">
                  <c:v>17.2</c:v>
                </c:pt>
                <c:pt idx="1898">
                  <c:v>17.14</c:v>
                </c:pt>
                <c:pt idx="1899">
                  <c:v>17</c:v>
                </c:pt>
                <c:pt idx="1900">
                  <c:v>16.959999999999997</c:v>
                </c:pt>
                <c:pt idx="1901">
                  <c:v>16.91</c:v>
                </c:pt>
                <c:pt idx="1902">
                  <c:v>16.95</c:v>
                </c:pt>
                <c:pt idx="1903">
                  <c:v>16.82</c:v>
                </c:pt>
                <c:pt idx="1904">
                  <c:v>16.8</c:v>
                </c:pt>
                <c:pt idx="1905">
                  <c:v>16.75</c:v>
                </c:pt>
                <c:pt idx="1906">
                  <c:v>16.73</c:v>
                </c:pt>
                <c:pt idx="1907">
                  <c:v>16.73</c:v>
                </c:pt>
                <c:pt idx="1908">
                  <c:v>16.54</c:v>
                </c:pt>
                <c:pt idx="1909">
                  <c:v>16.439999999999998</c:v>
                </c:pt>
                <c:pt idx="1910">
                  <c:v>16.459999999999997</c:v>
                </c:pt>
                <c:pt idx="1911">
                  <c:v>16.5</c:v>
                </c:pt>
                <c:pt idx="1912">
                  <c:v>16.649999999999999</c:v>
                </c:pt>
                <c:pt idx="1913">
                  <c:v>16.72</c:v>
                </c:pt>
                <c:pt idx="1914">
                  <c:v>16.77</c:v>
                </c:pt>
                <c:pt idx="1915">
                  <c:v>16.88</c:v>
                </c:pt>
                <c:pt idx="1916">
                  <c:v>16.93</c:v>
                </c:pt>
                <c:pt idx="1917">
                  <c:v>16.97</c:v>
                </c:pt>
                <c:pt idx="1918">
                  <c:v>17.079999999999995</c:v>
                </c:pt>
                <c:pt idx="1919">
                  <c:v>17.04</c:v>
                </c:pt>
                <c:pt idx="1920">
                  <c:v>17.100000000000001</c:v>
                </c:pt>
                <c:pt idx="1921">
                  <c:v>17.170000000000005</c:v>
                </c:pt>
                <c:pt idx="1922">
                  <c:v>17.16</c:v>
                </c:pt>
                <c:pt idx="1923">
                  <c:v>17.18</c:v>
                </c:pt>
                <c:pt idx="1924">
                  <c:v>17.18</c:v>
                </c:pt>
                <c:pt idx="1925">
                  <c:v>17.22</c:v>
                </c:pt>
                <c:pt idx="1926">
                  <c:v>17.2</c:v>
                </c:pt>
                <c:pt idx="1927">
                  <c:v>17.170000000000005</c:v>
                </c:pt>
                <c:pt idx="1928">
                  <c:v>17.18</c:v>
                </c:pt>
                <c:pt idx="1929">
                  <c:v>17.18</c:v>
                </c:pt>
                <c:pt idx="1930">
                  <c:v>17.279999999999998</c:v>
                </c:pt>
                <c:pt idx="1931">
                  <c:v>17.38</c:v>
                </c:pt>
                <c:pt idx="1932">
                  <c:v>17.39</c:v>
                </c:pt>
                <c:pt idx="1933">
                  <c:v>17.5</c:v>
                </c:pt>
                <c:pt idx="1934">
                  <c:v>17.600000000000001</c:v>
                </c:pt>
                <c:pt idx="1935">
                  <c:v>17.649999999999999</c:v>
                </c:pt>
                <c:pt idx="1936">
                  <c:v>17.899999999999999</c:v>
                </c:pt>
                <c:pt idx="1937">
                  <c:v>18.04</c:v>
                </c:pt>
                <c:pt idx="1938">
                  <c:v>17.939999999999998</c:v>
                </c:pt>
                <c:pt idx="1939">
                  <c:v>17.899999999999999</c:v>
                </c:pt>
                <c:pt idx="1940">
                  <c:v>17.809999999999999</c:v>
                </c:pt>
                <c:pt idx="1941">
                  <c:v>17.72</c:v>
                </c:pt>
                <c:pt idx="1942">
                  <c:v>17.29</c:v>
                </c:pt>
                <c:pt idx="1943">
                  <c:v>17.07</c:v>
                </c:pt>
                <c:pt idx="1944">
                  <c:v>16.850000000000001</c:v>
                </c:pt>
                <c:pt idx="1945">
                  <c:v>16.86</c:v>
                </c:pt>
                <c:pt idx="1946">
                  <c:v>16.77</c:v>
                </c:pt>
                <c:pt idx="1947">
                  <c:v>16.760000000000002</c:v>
                </c:pt>
                <c:pt idx="1948">
                  <c:v>16.739999999999995</c:v>
                </c:pt>
                <c:pt idx="1949">
                  <c:v>16.59</c:v>
                </c:pt>
                <c:pt idx="1950">
                  <c:v>16.5</c:v>
                </c:pt>
                <c:pt idx="1951">
                  <c:v>16.45</c:v>
                </c:pt>
                <c:pt idx="1952">
                  <c:v>16.439999999999998</c:v>
                </c:pt>
                <c:pt idx="1953">
                  <c:v>16.479999999999997</c:v>
                </c:pt>
                <c:pt idx="1954">
                  <c:v>16.510000000000005</c:v>
                </c:pt>
                <c:pt idx="1955">
                  <c:v>16.47</c:v>
                </c:pt>
                <c:pt idx="1956">
                  <c:v>16.52</c:v>
                </c:pt>
                <c:pt idx="1957">
                  <c:v>16.45</c:v>
                </c:pt>
                <c:pt idx="1958">
                  <c:v>16.420000000000002</c:v>
                </c:pt>
                <c:pt idx="1959">
                  <c:v>16.45</c:v>
                </c:pt>
                <c:pt idx="1960">
                  <c:v>16.52</c:v>
                </c:pt>
                <c:pt idx="1961">
                  <c:v>16.420000000000002</c:v>
                </c:pt>
                <c:pt idx="1962">
                  <c:v>16.32</c:v>
                </c:pt>
                <c:pt idx="1963">
                  <c:v>16.32</c:v>
                </c:pt>
                <c:pt idx="1964">
                  <c:v>16.399999999999999</c:v>
                </c:pt>
                <c:pt idx="1965">
                  <c:v>16.399999999999999</c:v>
                </c:pt>
                <c:pt idx="1966">
                  <c:v>16.59</c:v>
                </c:pt>
                <c:pt idx="1967">
                  <c:v>16.600000000000001</c:v>
                </c:pt>
                <c:pt idx="1968">
                  <c:v>16.62</c:v>
                </c:pt>
                <c:pt idx="1969">
                  <c:v>16.57</c:v>
                </c:pt>
                <c:pt idx="1970">
                  <c:v>16.54</c:v>
                </c:pt>
                <c:pt idx="1971">
                  <c:v>16.610000000000003</c:v>
                </c:pt>
                <c:pt idx="1972">
                  <c:v>16.630000000000003</c:v>
                </c:pt>
                <c:pt idx="1973">
                  <c:v>16.53</c:v>
                </c:pt>
                <c:pt idx="1974">
                  <c:v>16.47</c:v>
                </c:pt>
                <c:pt idx="1975">
                  <c:v>16.47</c:v>
                </c:pt>
                <c:pt idx="1976">
                  <c:v>16.57</c:v>
                </c:pt>
                <c:pt idx="1977">
                  <c:v>16.72</c:v>
                </c:pt>
                <c:pt idx="1978">
                  <c:v>16.779999999999998</c:v>
                </c:pt>
                <c:pt idx="1979">
                  <c:v>16.82</c:v>
                </c:pt>
                <c:pt idx="1980">
                  <c:v>16.82</c:v>
                </c:pt>
                <c:pt idx="1981">
                  <c:v>16.779999999999998</c:v>
                </c:pt>
                <c:pt idx="1982">
                  <c:v>16.690000000000001</c:v>
                </c:pt>
                <c:pt idx="1983">
                  <c:v>16.559999999999999</c:v>
                </c:pt>
                <c:pt idx="1984">
                  <c:v>16.600000000000001</c:v>
                </c:pt>
                <c:pt idx="1985">
                  <c:v>16.71</c:v>
                </c:pt>
                <c:pt idx="1986">
                  <c:v>16.75</c:v>
                </c:pt>
                <c:pt idx="1987">
                  <c:v>16.739999999999995</c:v>
                </c:pt>
                <c:pt idx="1988">
                  <c:v>16.88</c:v>
                </c:pt>
                <c:pt idx="1989">
                  <c:v>17.02</c:v>
                </c:pt>
                <c:pt idx="1990">
                  <c:v>17.100000000000001</c:v>
                </c:pt>
                <c:pt idx="1991">
                  <c:v>17</c:v>
                </c:pt>
                <c:pt idx="1992">
                  <c:v>16.95</c:v>
                </c:pt>
                <c:pt idx="1993">
                  <c:v>16.989999999999991</c:v>
                </c:pt>
                <c:pt idx="1994">
                  <c:v>16.979999999999997</c:v>
                </c:pt>
                <c:pt idx="1995">
                  <c:v>16.939999999999998</c:v>
                </c:pt>
                <c:pt idx="1996">
                  <c:v>16.979999999999997</c:v>
                </c:pt>
                <c:pt idx="1997">
                  <c:v>16.959999999999997</c:v>
                </c:pt>
                <c:pt idx="1998">
                  <c:v>16.82</c:v>
                </c:pt>
                <c:pt idx="1999">
                  <c:v>16.829999999999995</c:v>
                </c:pt>
                <c:pt idx="2000">
                  <c:v>16.809999999999999</c:v>
                </c:pt>
                <c:pt idx="2001">
                  <c:v>16.8</c:v>
                </c:pt>
                <c:pt idx="2002">
                  <c:v>16.86</c:v>
                </c:pt>
                <c:pt idx="2003">
                  <c:v>16.91</c:v>
                </c:pt>
                <c:pt idx="2004">
                  <c:v>16.88</c:v>
                </c:pt>
                <c:pt idx="2005">
                  <c:v>16.89</c:v>
                </c:pt>
                <c:pt idx="2006">
                  <c:v>16.95</c:v>
                </c:pt>
                <c:pt idx="2007">
                  <c:v>16.979999999999997</c:v>
                </c:pt>
                <c:pt idx="2008">
                  <c:v>16.91</c:v>
                </c:pt>
                <c:pt idx="2009">
                  <c:v>16.899999999999999</c:v>
                </c:pt>
                <c:pt idx="2010">
                  <c:v>16.86</c:v>
                </c:pt>
                <c:pt idx="2011">
                  <c:v>16.7</c:v>
                </c:pt>
                <c:pt idx="2012">
                  <c:v>16.690000000000001</c:v>
                </c:pt>
                <c:pt idx="2013">
                  <c:v>16.739999999999995</c:v>
                </c:pt>
                <c:pt idx="2014">
                  <c:v>16.91</c:v>
                </c:pt>
                <c:pt idx="2015">
                  <c:v>16.899999999999999</c:v>
                </c:pt>
                <c:pt idx="2016">
                  <c:v>16.91</c:v>
                </c:pt>
                <c:pt idx="2017">
                  <c:v>16.88</c:v>
                </c:pt>
                <c:pt idx="2018">
                  <c:v>16.779999999999998</c:v>
                </c:pt>
                <c:pt idx="2019">
                  <c:v>16.690000000000001</c:v>
                </c:pt>
                <c:pt idx="2020">
                  <c:v>16.610000000000003</c:v>
                </c:pt>
                <c:pt idx="2021">
                  <c:v>16.479999999999997</c:v>
                </c:pt>
                <c:pt idx="2022">
                  <c:v>16.57</c:v>
                </c:pt>
                <c:pt idx="2023">
                  <c:v>16.649999999999999</c:v>
                </c:pt>
                <c:pt idx="2024">
                  <c:v>16.71</c:v>
                </c:pt>
                <c:pt idx="2025">
                  <c:v>16.79</c:v>
                </c:pt>
                <c:pt idx="2026">
                  <c:v>16.86</c:v>
                </c:pt>
                <c:pt idx="2027">
                  <c:v>16.86</c:v>
                </c:pt>
                <c:pt idx="2028">
                  <c:v>16.79</c:v>
                </c:pt>
                <c:pt idx="2029">
                  <c:v>16.829999999999995</c:v>
                </c:pt>
                <c:pt idx="2030">
                  <c:v>16.939999999999998</c:v>
                </c:pt>
                <c:pt idx="2031">
                  <c:v>16.95</c:v>
                </c:pt>
                <c:pt idx="2032">
                  <c:v>16.95</c:v>
                </c:pt>
                <c:pt idx="2033">
                  <c:v>16.939999999999998</c:v>
                </c:pt>
                <c:pt idx="2034">
                  <c:v>16.97</c:v>
                </c:pt>
                <c:pt idx="2035">
                  <c:v>16.989999999999991</c:v>
                </c:pt>
                <c:pt idx="2036">
                  <c:v>17.05</c:v>
                </c:pt>
                <c:pt idx="2037">
                  <c:v>17.02</c:v>
                </c:pt>
                <c:pt idx="2038">
                  <c:v>17.02</c:v>
                </c:pt>
                <c:pt idx="2039">
                  <c:v>16.899999999999999</c:v>
                </c:pt>
                <c:pt idx="2040">
                  <c:v>16.850000000000001</c:v>
                </c:pt>
                <c:pt idx="2041">
                  <c:v>16.82</c:v>
                </c:pt>
                <c:pt idx="2042">
                  <c:v>16.760000000000002</c:v>
                </c:pt>
                <c:pt idx="2043">
                  <c:v>16.8</c:v>
                </c:pt>
                <c:pt idx="2044">
                  <c:v>16.77</c:v>
                </c:pt>
                <c:pt idx="2045">
                  <c:v>16.79</c:v>
                </c:pt>
                <c:pt idx="2046">
                  <c:v>16.73</c:v>
                </c:pt>
                <c:pt idx="2047">
                  <c:v>16.66</c:v>
                </c:pt>
                <c:pt idx="2048">
                  <c:v>16.559999999999999</c:v>
                </c:pt>
                <c:pt idx="2049">
                  <c:v>16.47</c:v>
                </c:pt>
                <c:pt idx="2050">
                  <c:v>16.32</c:v>
                </c:pt>
                <c:pt idx="2051">
                  <c:v>16.23</c:v>
                </c:pt>
                <c:pt idx="2052">
                  <c:v>16.25</c:v>
                </c:pt>
                <c:pt idx="2053">
                  <c:v>16.329999999999995</c:v>
                </c:pt>
                <c:pt idx="2054">
                  <c:v>16.23</c:v>
                </c:pt>
                <c:pt idx="2055">
                  <c:v>16.27</c:v>
                </c:pt>
                <c:pt idx="2056">
                  <c:v>16.36</c:v>
                </c:pt>
                <c:pt idx="2057">
                  <c:v>16.420000000000002</c:v>
                </c:pt>
                <c:pt idx="2058">
                  <c:v>16.47</c:v>
                </c:pt>
                <c:pt idx="2059">
                  <c:v>16.510000000000005</c:v>
                </c:pt>
                <c:pt idx="2060">
                  <c:v>16.54</c:v>
                </c:pt>
                <c:pt idx="2061">
                  <c:v>16.559999999999999</c:v>
                </c:pt>
                <c:pt idx="2062">
                  <c:v>16.579999999999995</c:v>
                </c:pt>
                <c:pt idx="2063">
                  <c:v>16.62</c:v>
                </c:pt>
                <c:pt idx="2064">
                  <c:v>16.72</c:v>
                </c:pt>
                <c:pt idx="2065">
                  <c:v>16.829999999999995</c:v>
                </c:pt>
                <c:pt idx="2066">
                  <c:v>17.010000000000005</c:v>
                </c:pt>
                <c:pt idx="2067">
                  <c:v>17.079999999999995</c:v>
                </c:pt>
                <c:pt idx="2068">
                  <c:v>17.149999999999999</c:v>
                </c:pt>
                <c:pt idx="2069">
                  <c:v>17.09</c:v>
                </c:pt>
                <c:pt idx="2070">
                  <c:v>16.959999999999997</c:v>
                </c:pt>
                <c:pt idx="2071">
                  <c:v>16.91</c:v>
                </c:pt>
                <c:pt idx="2072">
                  <c:v>16.809999999999999</c:v>
                </c:pt>
                <c:pt idx="2073">
                  <c:v>16.809999999999999</c:v>
                </c:pt>
                <c:pt idx="2074">
                  <c:v>16.829999999999995</c:v>
                </c:pt>
                <c:pt idx="2075">
                  <c:v>16.829999999999995</c:v>
                </c:pt>
                <c:pt idx="2076">
                  <c:v>16.88</c:v>
                </c:pt>
                <c:pt idx="2077">
                  <c:v>17.059999999999999</c:v>
                </c:pt>
                <c:pt idx="2078">
                  <c:v>17.22</c:v>
                </c:pt>
                <c:pt idx="2079">
                  <c:v>17.38</c:v>
                </c:pt>
                <c:pt idx="2080">
                  <c:v>17.510000000000005</c:v>
                </c:pt>
                <c:pt idx="2081">
                  <c:v>17.41</c:v>
                </c:pt>
                <c:pt idx="2082">
                  <c:v>17.610000000000003</c:v>
                </c:pt>
                <c:pt idx="2083">
                  <c:v>17.59</c:v>
                </c:pt>
                <c:pt idx="2084">
                  <c:v>17.62</c:v>
                </c:pt>
                <c:pt idx="2085">
                  <c:v>17.72</c:v>
                </c:pt>
                <c:pt idx="2086">
                  <c:v>17.600000000000001</c:v>
                </c:pt>
                <c:pt idx="2087">
                  <c:v>17.45</c:v>
                </c:pt>
                <c:pt idx="2088">
                  <c:v>17.489999999999991</c:v>
                </c:pt>
                <c:pt idx="2089">
                  <c:v>17.43</c:v>
                </c:pt>
                <c:pt idx="2090">
                  <c:v>17.350000000000001</c:v>
                </c:pt>
                <c:pt idx="2091">
                  <c:v>17.34</c:v>
                </c:pt>
                <c:pt idx="2092">
                  <c:v>17.22</c:v>
                </c:pt>
                <c:pt idx="2093">
                  <c:v>17.14</c:v>
                </c:pt>
                <c:pt idx="2094">
                  <c:v>16.989999999999991</c:v>
                </c:pt>
                <c:pt idx="2095">
                  <c:v>17.010000000000005</c:v>
                </c:pt>
                <c:pt idx="2096">
                  <c:v>17.059999999999999</c:v>
                </c:pt>
                <c:pt idx="2097">
                  <c:v>17.03</c:v>
                </c:pt>
                <c:pt idx="2098">
                  <c:v>16.97</c:v>
                </c:pt>
                <c:pt idx="2099">
                  <c:v>16.97</c:v>
                </c:pt>
                <c:pt idx="2100">
                  <c:v>16.939999999999998</c:v>
                </c:pt>
                <c:pt idx="2101">
                  <c:v>17</c:v>
                </c:pt>
                <c:pt idx="2102">
                  <c:v>16.899999999999999</c:v>
                </c:pt>
                <c:pt idx="2103">
                  <c:v>16.93</c:v>
                </c:pt>
                <c:pt idx="2104">
                  <c:v>16.93</c:v>
                </c:pt>
                <c:pt idx="2105">
                  <c:v>16.850000000000001</c:v>
                </c:pt>
                <c:pt idx="2106">
                  <c:v>16.850000000000001</c:v>
                </c:pt>
                <c:pt idx="2107">
                  <c:v>16.93</c:v>
                </c:pt>
                <c:pt idx="2108">
                  <c:v>17.02</c:v>
                </c:pt>
                <c:pt idx="2109">
                  <c:v>17.010000000000005</c:v>
                </c:pt>
                <c:pt idx="2110">
                  <c:v>16.89</c:v>
                </c:pt>
                <c:pt idx="2111">
                  <c:v>17.079999999999995</c:v>
                </c:pt>
                <c:pt idx="2112">
                  <c:v>17.14</c:v>
                </c:pt>
                <c:pt idx="2113">
                  <c:v>17.29</c:v>
                </c:pt>
                <c:pt idx="2114">
                  <c:v>17.37</c:v>
                </c:pt>
                <c:pt idx="2115">
                  <c:v>17.459999999999997</c:v>
                </c:pt>
                <c:pt idx="2116">
                  <c:v>17.559999999999999</c:v>
                </c:pt>
                <c:pt idx="2117">
                  <c:v>17.68</c:v>
                </c:pt>
                <c:pt idx="2118">
                  <c:v>17.630000000000003</c:v>
                </c:pt>
                <c:pt idx="2119">
                  <c:v>17.53</c:v>
                </c:pt>
                <c:pt idx="2120">
                  <c:v>17.43</c:v>
                </c:pt>
                <c:pt idx="2121">
                  <c:v>17.260000000000002</c:v>
                </c:pt>
                <c:pt idx="2122">
                  <c:v>17.110000000000003</c:v>
                </c:pt>
                <c:pt idx="2123">
                  <c:v>17.05</c:v>
                </c:pt>
                <c:pt idx="2124">
                  <c:v>16.920000000000002</c:v>
                </c:pt>
                <c:pt idx="2125">
                  <c:v>16.79</c:v>
                </c:pt>
                <c:pt idx="2126">
                  <c:v>16.649999999999999</c:v>
                </c:pt>
                <c:pt idx="2127">
                  <c:v>16.600000000000001</c:v>
                </c:pt>
                <c:pt idx="2128">
                  <c:v>16.670000000000005</c:v>
                </c:pt>
                <c:pt idx="2129">
                  <c:v>16.670000000000005</c:v>
                </c:pt>
                <c:pt idx="2130">
                  <c:v>16.62</c:v>
                </c:pt>
                <c:pt idx="2131">
                  <c:v>16.59</c:v>
                </c:pt>
                <c:pt idx="2132">
                  <c:v>16.739999999999995</c:v>
                </c:pt>
                <c:pt idx="2133">
                  <c:v>16.82</c:v>
                </c:pt>
                <c:pt idx="2134">
                  <c:v>16.87</c:v>
                </c:pt>
                <c:pt idx="2135">
                  <c:v>16.899999999999999</c:v>
                </c:pt>
                <c:pt idx="2136">
                  <c:v>17.059999999999999</c:v>
                </c:pt>
                <c:pt idx="2137">
                  <c:v>17.02</c:v>
                </c:pt>
                <c:pt idx="2138">
                  <c:v>16.959999999999997</c:v>
                </c:pt>
                <c:pt idx="2139">
                  <c:v>16.95</c:v>
                </c:pt>
                <c:pt idx="2140">
                  <c:v>16.979999999999997</c:v>
                </c:pt>
                <c:pt idx="2141">
                  <c:v>16.93</c:v>
                </c:pt>
                <c:pt idx="2142">
                  <c:v>16.87</c:v>
                </c:pt>
                <c:pt idx="2143">
                  <c:v>16.91</c:v>
                </c:pt>
                <c:pt idx="2144">
                  <c:v>16.86</c:v>
                </c:pt>
                <c:pt idx="2145">
                  <c:v>16.829999999999995</c:v>
                </c:pt>
                <c:pt idx="2146">
                  <c:v>16.88</c:v>
                </c:pt>
                <c:pt idx="2147">
                  <c:v>16.89</c:v>
                </c:pt>
                <c:pt idx="2148">
                  <c:v>16.939999999999998</c:v>
                </c:pt>
                <c:pt idx="2149">
                  <c:v>16.979999999999997</c:v>
                </c:pt>
                <c:pt idx="2150">
                  <c:v>16.93</c:v>
                </c:pt>
                <c:pt idx="2151">
                  <c:v>16.959999999999997</c:v>
                </c:pt>
                <c:pt idx="2152">
                  <c:v>17</c:v>
                </c:pt>
                <c:pt idx="2153">
                  <c:v>17.079999999999995</c:v>
                </c:pt>
                <c:pt idx="2154">
                  <c:v>17.2</c:v>
                </c:pt>
                <c:pt idx="2155">
                  <c:v>17.329999999999995</c:v>
                </c:pt>
                <c:pt idx="2156">
                  <c:v>17.420000000000002</c:v>
                </c:pt>
                <c:pt idx="2157">
                  <c:v>17.45</c:v>
                </c:pt>
                <c:pt idx="2158">
                  <c:v>17.43</c:v>
                </c:pt>
                <c:pt idx="2159">
                  <c:v>17.45</c:v>
                </c:pt>
                <c:pt idx="2160">
                  <c:v>17.45</c:v>
                </c:pt>
                <c:pt idx="2161">
                  <c:v>17.47</c:v>
                </c:pt>
                <c:pt idx="2162">
                  <c:v>17.34</c:v>
                </c:pt>
                <c:pt idx="2163">
                  <c:v>17.149999999999999</c:v>
                </c:pt>
                <c:pt idx="2164">
                  <c:v>17.02</c:v>
                </c:pt>
                <c:pt idx="2165">
                  <c:v>16.91</c:v>
                </c:pt>
                <c:pt idx="2166">
                  <c:v>16.66</c:v>
                </c:pt>
                <c:pt idx="2167">
                  <c:v>16.5</c:v>
                </c:pt>
                <c:pt idx="2168">
                  <c:v>16.420000000000002</c:v>
                </c:pt>
                <c:pt idx="2169">
                  <c:v>16.3</c:v>
                </c:pt>
                <c:pt idx="2170">
                  <c:v>16.260000000000002</c:v>
                </c:pt>
                <c:pt idx="2171">
                  <c:v>16.279999999999998</c:v>
                </c:pt>
                <c:pt idx="2172">
                  <c:v>16.239999999999995</c:v>
                </c:pt>
                <c:pt idx="2173">
                  <c:v>16.190000000000001</c:v>
                </c:pt>
                <c:pt idx="2174">
                  <c:v>16.2</c:v>
                </c:pt>
                <c:pt idx="2175">
                  <c:v>16.14</c:v>
                </c:pt>
                <c:pt idx="2176">
                  <c:v>16.22</c:v>
                </c:pt>
                <c:pt idx="2177">
                  <c:v>16.309999999999999</c:v>
                </c:pt>
                <c:pt idx="2178">
                  <c:v>16.29</c:v>
                </c:pt>
                <c:pt idx="2179">
                  <c:v>16.309999999999999</c:v>
                </c:pt>
                <c:pt idx="2180">
                  <c:v>16.53</c:v>
                </c:pt>
                <c:pt idx="2181">
                  <c:v>16.649999999999999</c:v>
                </c:pt>
                <c:pt idx="2182">
                  <c:v>16.71</c:v>
                </c:pt>
                <c:pt idx="2183">
                  <c:v>16.690000000000001</c:v>
                </c:pt>
                <c:pt idx="2184">
                  <c:v>16.73</c:v>
                </c:pt>
                <c:pt idx="2185">
                  <c:v>16.7</c:v>
                </c:pt>
                <c:pt idx="2186">
                  <c:v>16.71</c:v>
                </c:pt>
                <c:pt idx="2187">
                  <c:v>16.829999999999995</c:v>
                </c:pt>
                <c:pt idx="2188">
                  <c:v>16.93</c:v>
                </c:pt>
                <c:pt idx="2189">
                  <c:v>17.149999999999999</c:v>
                </c:pt>
                <c:pt idx="2190">
                  <c:v>17.2</c:v>
                </c:pt>
                <c:pt idx="2191">
                  <c:v>17.25</c:v>
                </c:pt>
                <c:pt idx="2192">
                  <c:v>17.37</c:v>
                </c:pt>
                <c:pt idx="2193">
                  <c:v>17.5</c:v>
                </c:pt>
                <c:pt idx="2194">
                  <c:v>17.53</c:v>
                </c:pt>
                <c:pt idx="2195">
                  <c:v>17.43</c:v>
                </c:pt>
                <c:pt idx="2196">
                  <c:v>17.399999999999999</c:v>
                </c:pt>
                <c:pt idx="2197">
                  <c:v>17.36</c:v>
                </c:pt>
                <c:pt idx="2198">
                  <c:v>17.329999999999995</c:v>
                </c:pt>
                <c:pt idx="2199">
                  <c:v>17.25</c:v>
                </c:pt>
                <c:pt idx="2200">
                  <c:v>17.2</c:v>
                </c:pt>
                <c:pt idx="2201">
                  <c:v>17.170000000000005</c:v>
                </c:pt>
                <c:pt idx="2202">
                  <c:v>17.190000000000001</c:v>
                </c:pt>
                <c:pt idx="2203">
                  <c:v>17.170000000000005</c:v>
                </c:pt>
                <c:pt idx="2204">
                  <c:v>17.25</c:v>
                </c:pt>
                <c:pt idx="2205">
                  <c:v>17.239999999999995</c:v>
                </c:pt>
                <c:pt idx="2206">
                  <c:v>17.149999999999999</c:v>
                </c:pt>
                <c:pt idx="2207">
                  <c:v>17</c:v>
                </c:pt>
                <c:pt idx="2208">
                  <c:v>16.88</c:v>
                </c:pt>
                <c:pt idx="2209">
                  <c:v>16.82</c:v>
                </c:pt>
                <c:pt idx="2210">
                  <c:v>16.77</c:v>
                </c:pt>
                <c:pt idx="2211">
                  <c:v>16.760000000000002</c:v>
                </c:pt>
                <c:pt idx="2212">
                  <c:v>16.64</c:v>
                </c:pt>
                <c:pt idx="2213">
                  <c:v>16.57</c:v>
                </c:pt>
                <c:pt idx="2214">
                  <c:v>16.39</c:v>
                </c:pt>
                <c:pt idx="2215">
                  <c:v>16.309999999999999</c:v>
                </c:pt>
                <c:pt idx="2216">
                  <c:v>16.23</c:v>
                </c:pt>
                <c:pt idx="2217">
                  <c:v>16.14</c:v>
                </c:pt>
                <c:pt idx="2218">
                  <c:v>16.04</c:v>
                </c:pt>
                <c:pt idx="2219">
                  <c:v>16.02</c:v>
                </c:pt>
                <c:pt idx="2220">
                  <c:v>16.09</c:v>
                </c:pt>
                <c:pt idx="2221">
                  <c:v>16.14</c:v>
                </c:pt>
                <c:pt idx="2222">
                  <c:v>16.27</c:v>
                </c:pt>
                <c:pt idx="2223">
                  <c:v>16.3</c:v>
                </c:pt>
                <c:pt idx="2224">
                  <c:v>16.489999999999991</c:v>
                </c:pt>
                <c:pt idx="2225">
                  <c:v>16.59</c:v>
                </c:pt>
                <c:pt idx="2226">
                  <c:v>16.630000000000003</c:v>
                </c:pt>
                <c:pt idx="2227">
                  <c:v>16.649999999999999</c:v>
                </c:pt>
                <c:pt idx="2228">
                  <c:v>16.579999999999995</c:v>
                </c:pt>
                <c:pt idx="2229">
                  <c:v>16.649999999999999</c:v>
                </c:pt>
                <c:pt idx="2230">
                  <c:v>16.610000000000003</c:v>
                </c:pt>
                <c:pt idx="2231">
                  <c:v>16.71</c:v>
                </c:pt>
                <c:pt idx="2232">
                  <c:v>16.829999999999995</c:v>
                </c:pt>
                <c:pt idx="2233">
                  <c:v>16.79</c:v>
                </c:pt>
                <c:pt idx="2234">
                  <c:v>16.75</c:v>
                </c:pt>
                <c:pt idx="2235">
                  <c:v>16.690000000000001</c:v>
                </c:pt>
                <c:pt idx="2236">
                  <c:v>16.779999999999998</c:v>
                </c:pt>
                <c:pt idx="2237">
                  <c:v>16.84</c:v>
                </c:pt>
                <c:pt idx="2238">
                  <c:v>16.82</c:v>
                </c:pt>
                <c:pt idx="2239">
                  <c:v>16.850000000000001</c:v>
                </c:pt>
                <c:pt idx="2240">
                  <c:v>16.939999999999998</c:v>
                </c:pt>
                <c:pt idx="2241">
                  <c:v>16.979999999999997</c:v>
                </c:pt>
                <c:pt idx="2242">
                  <c:v>16.939999999999998</c:v>
                </c:pt>
                <c:pt idx="2243">
                  <c:v>16.939999999999998</c:v>
                </c:pt>
                <c:pt idx="2244">
                  <c:v>16.899999999999999</c:v>
                </c:pt>
                <c:pt idx="2245">
                  <c:v>16.809999999999999</c:v>
                </c:pt>
                <c:pt idx="2246">
                  <c:v>16.899999999999999</c:v>
                </c:pt>
                <c:pt idx="2247">
                  <c:v>16.97</c:v>
                </c:pt>
                <c:pt idx="2248">
                  <c:v>17.03</c:v>
                </c:pt>
                <c:pt idx="2249">
                  <c:v>17</c:v>
                </c:pt>
                <c:pt idx="2250">
                  <c:v>16.87</c:v>
                </c:pt>
                <c:pt idx="2251">
                  <c:v>16.809999999999999</c:v>
                </c:pt>
                <c:pt idx="2252">
                  <c:v>16.850000000000001</c:v>
                </c:pt>
                <c:pt idx="2253">
                  <c:v>16.760000000000002</c:v>
                </c:pt>
                <c:pt idx="2254">
                  <c:v>16.75</c:v>
                </c:pt>
                <c:pt idx="2255">
                  <c:v>16.66</c:v>
                </c:pt>
                <c:pt idx="2256">
                  <c:v>16.610000000000003</c:v>
                </c:pt>
                <c:pt idx="2257">
                  <c:v>16.66</c:v>
                </c:pt>
                <c:pt idx="2258">
                  <c:v>16.579999999999995</c:v>
                </c:pt>
                <c:pt idx="2259">
                  <c:v>16.62</c:v>
                </c:pt>
                <c:pt idx="2260">
                  <c:v>16.559999999999999</c:v>
                </c:pt>
                <c:pt idx="2261">
                  <c:v>16.5</c:v>
                </c:pt>
                <c:pt idx="2262">
                  <c:v>16.489999999999991</c:v>
                </c:pt>
                <c:pt idx="2263">
                  <c:v>16.579999999999995</c:v>
                </c:pt>
                <c:pt idx="2264">
                  <c:v>16.610000000000003</c:v>
                </c:pt>
                <c:pt idx="2265">
                  <c:v>16.66</c:v>
                </c:pt>
                <c:pt idx="2266">
                  <c:v>16.71</c:v>
                </c:pt>
                <c:pt idx="2267">
                  <c:v>16.82</c:v>
                </c:pt>
                <c:pt idx="2268">
                  <c:v>16.850000000000001</c:v>
                </c:pt>
                <c:pt idx="2269">
                  <c:v>16.82</c:v>
                </c:pt>
                <c:pt idx="2270">
                  <c:v>16.87</c:v>
                </c:pt>
                <c:pt idx="2271">
                  <c:v>16.93</c:v>
                </c:pt>
                <c:pt idx="2272">
                  <c:v>16.95</c:v>
                </c:pt>
                <c:pt idx="2273">
                  <c:v>16.97</c:v>
                </c:pt>
                <c:pt idx="2274">
                  <c:v>16.989999999999991</c:v>
                </c:pt>
                <c:pt idx="2275">
                  <c:v>17.07</c:v>
                </c:pt>
                <c:pt idx="2276">
                  <c:v>17.03</c:v>
                </c:pt>
                <c:pt idx="2277">
                  <c:v>17.07</c:v>
                </c:pt>
                <c:pt idx="2278">
                  <c:v>17.07</c:v>
                </c:pt>
                <c:pt idx="2279">
                  <c:v>16.989999999999991</c:v>
                </c:pt>
                <c:pt idx="2280">
                  <c:v>16.97</c:v>
                </c:pt>
                <c:pt idx="2281">
                  <c:v>16.989999999999991</c:v>
                </c:pt>
                <c:pt idx="2282">
                  <c:v>17.02</c:v>
                </c:pt>
                <c:pt idx="2283">
                  <c:v>17.03</c:v>
                </c:pt>
                <c:pt idx="2284">
                  <c:v>16.989999999999991</c:v>
                </c:pt>
                <c:pt idx="2285">
                  <c:v>16.97</c:v>
                </c:pt>
                <c:pt idx="2286">
                  <c:v>17.059999999999999</c:v>
                </c:pt>
                <c:pt idx="2287">
                  <c:v>17.12</c:v>
                </c:pt>
                <c:pt idx="2288">
                  <c:v>16.979999999999997</c:v>
                </c:pt>
                <c:pt idx="2289">
                  <c:v>16.989999999999991</c:v>
                </c:pt>
                <c:pt idx="2290">
                  <c:v>16.989999999999991</c:v>
                </c:pt>
                <c:pt idx="2291">
                  <c:v>16.91</c:v>
                </c:pt>
                <c:pt idx="2292">
                  <c:v>16.93</c:v>
                </c:pt>
                <c:pt idx="2293">
                  <c:v>16.959999999999997</c:v>
                </c:pt>
                <c:pt idx="2294">
                  <c:v>17.05</c:v>
                </c:pt>
                <c:pt idx="2295">
                  <c:v>17.12</c:v>
                </c:pt>
                <c:pt idx="2296">
                  <c:v>17.059999999999999</c:v>
                </c:pt>
                <c:pt idx="2297">
                  <c:v>16.979999999999997</c:v>
                </c:pt>
                <c:pt idx="2298">
                  <c:v>16.989999999999991</c:v>
                </c:pt>
                <c:pt idx="2299">
                  <c:v>16.959999999999997</c:v>
                </c:pt>
                <c:pt idx="2300">
                  <c:v>16.979999999999997</c:v>
                </c:pt>
                <c:pt idx="2301">
                  <c:v>16.829999999999995</c:v>
                </c:pt>
                <c:pt idx="2302">
                  <c:v>16.850000000000001</c:v>
                </c:pt>
                <c:pt idx="2303">
                  <c:v>16.95</c:v>
                </c:pt>
                <c:pt idx="2304">
                  <c:v>16.829999999999995</c:v>
                </c:pt>
                <c:pt idx="2305">
                  <c:v>16.89</c:v>
                </c:pt>
                <c:pt idx="2306">
                  <c:v>16.89</c:v>
                </c:pt>
                <c:pt idx="2307">
                  <c:v>17.059999999999999</c:v>
                </c:pt>
                <c:pt idx="2308">
                  <c:v>17.05</c:v>
                </c:pt>
                <c:pt idx="2309">
                  <c:v>17.07</c:v>
                </c:pt>
                <c:pt idx="2310">
                  <c:v>17.170000000000005</c:v>
                </c:pt>
                <c:pt idx="2311">
                  <c:v>17.350000000000001</c:v>
                </c:pt>
                <c:pt idx="2312">
                  <c:v>17.37</c:v>
                </c:pt>
                <c:pt idx="2313">
                  <c:v>17.3</c:v>
                </c:pt>
                <c:pt idx="2314">
                  <c:v>17.3</c:v>
                </c:pt>
                <c:pt idx="2315">
                  <c:v>17.39</c:v>
                </c:pt>
                <c:pt idx="2316">
                  <c:v>17.34</c:v>
                </c:pt>
                <c:pt idx="2317">
                  <c:v>17.3</c:v>
                </c:pt>
                <c:pt idx="2318">
                  <c:v>17.130000000000003</c:v>
                </c:pt>
                <c:pt idx="2319">
                  <c:v>16.91</c:v>
                </c:pt>
                <c:pt idx="2320">
                  <c:v>16.91</c:v>
                </c:pt>
                <c:pt idx="2321">
                  <c:v>16.899999999999999</c:v>
                </c:pt>
                <c:pt idx="2322">
                  <c:v>16.82</c:v>
                </c:pt>
                <c:pt idx="2323">
                  <c:v>16.84</c:v>
                </c:pt>
                <c:pt idx="2324">
                  <c:v>16.91</c:v>
                </c:pt>
                <c:pt idx="2325">
                  <c:v>16.87</c:v>
                </c:pt>
                <c:pt idx="2326">
                  <c:v>16.809999999999999</c:v>
                </c:pt>
                <c:pt idx="2327">
                  <c:v>16.72</c:v>
                </c:pt>
                <c:pt idx="2328">
                  <c:v>16.670000000000005</c:v>
                </c:pt>
                <c:pt idx="2329">
                  <c:v>16.62</c:v>
                </c:pt>
                <c:pt idx="2330">
                  <c:v>16.53</c:v>
                </c:pt>
                <c:pt idx="2331">
                  <c:v>16.5</c:v>
                </c:pt>
                <c:pt idx="2332">
                  <c:v>16.59</c:v>
                </c:pt>
                <c:pt idx="2333">
                  <c:v>16.71</c:v>
                </c:pt>
                <c:pt idx="2334">
                  <c:v>16.690000000000001</c:v>
                </c:pt>
                <c:pt idx="2335">
                  <c:v>16.71</c:v>
                </c:pt>
                <c:pt idx="2336">
                  <c:v>16.8</c:v>
                </c:pt>
                <c:pt idx="2337">
                  <c:v>16.899999999999999</c:v>
                </c:pt>
                <c:pt idx="2338">
                  <c:v>16.899999999999999</c:v>
                </c:pt>
                <c:pt idx="2339">
                  <c:v>16.920000000000002</c:v>
                </c:pt>
                <c:pt idx="2340">
                  <c:v>17.059999999999999</c:v>
                </c:pt>
                <c:pt idx="2341">
                  <c:v>17.100000000000001</c:v>
                </c:pt>
                <c:pt idx="2342">
                  <c:v>17.21</c:v>
                </c:pt>
                <c:pt idx="2343">
                  <c:v>17.32</c:v>
                </c:pt>
                <c:pt idx="2344">
                  <c:v>17.39</c:v>
                </c:pt>
                <c:pt idx="2345">
                  <c:v>17.5</c:v>
                </c:pt>
                <c:pt idx="2346">
                  <c:v>17.54</c:v>
                </c:pt>
                <c:pt idx="2347">
                  <c:v>17.579999999999995</c:v>
                </c:pt>
                <c:pt idx="2348">
                  <c:v>17.630000000000003</c:v>
                </c:pt>
                <c:pt idx="2349">
                  <c:v>17.579999999999995</c:v>
                </c:pt>
                <c:pt idx="2350">
                  <c:v>17.459999999999997</c:v>
                </c:pt>
                <c:pt idx="2351">
                  <c:v>17.510000000000005</c:v>
                </c:pt>
                <c:pt idx="2352">
                  <c:v>17.459999999999997</c:v>
                </c:pt>
                <c:pt idx="2353">
                  <c:v>17.489999999999991</c:v>
                </c:pt>
                <c:pt idx="2354">
                  <c:v>17.420000000000002</c:v>
                </c:pt>
                <c:pt idx="2355">
                  <c:v>17.37</c:v>
                </c:pt>
                <c:pt idx="2356">
                  <c:v>17.309999999999999</c:v>
                </c:pt>
                <c:pt idx="2357">
                  <c:v>17.21</c:v>
                </c:pt>
                <c:pt idx="2358">
                  <c:v>17.04</c:v>
                </c:pt>
                <c:pt idx="2359">
                  <c:v>17</c:v>
                </c:pt>
                <c:pt idx="2360">
                  <c:v>16.939999999999998</c:v>
                </c:pt>
                <c:pt idx="2361">
                  <c:v>16.86</c:v>
                </c:pt>
                <c:pt idx="2362">
                  <c:v>16.84</c:v>
                </c:pt>
                <c:pt idx="2363">
                  <c:v>16.8</c:v>
                </c:pt>
                <c:pt idx="2364">
                  <c:v>16.739999999999995</c:v>
                </c:pt>
                <c:pt idx="2365">
                  <c:v>16.71</c:v>
                </c:pt>
                <c:pt idx="2366">
                  <c:v>16.68</c:v>
                </c:pt>
                <c:pt idx="2367">
                  <c:v>16.68</c:v>
                </c:pt>
                <c:pt idx="2368">
                  <c:v>16.690000000000001</c:v>
                </c:pt>
                <c:pt idx="2369">
                  <c:v>16.630000000000003</c:v>
                </c:pt>
                <c:pt idx="2370">
                  <c:v>16.649999999999999</c:v>
                </c:pt>
                <c:pt idx="2371">
                  <c:v>16.66</c:v>
                </c:pt>
                <c:pt idx="2372">
                  <c:v>16.649999999999999</c:v>
                </c:pt>
                <c:pt idx="2373">
                  <c:v>16.62</c:v>
                </c:pt>
                <c:pt idx="2374">
                  <c:v>16.649999999999999</c:v>
                </c:pt>
                <c:pt idx="2375">
                  <c:v>16.79</c:v>
                </c:pt>
                <c:pt idx="2376">
                  <c:v>16.93</c:v>
                </c:pt>
                <c:pt idx="2377">
                  <c:v>16.989999999999991</c:v>
                </c:pt>
                <c:pt idx="2378">
                  <c:v>16.97</c:v>
                </c:pt>
                <c:pt idx="2379">
                  <c:v>17</c:v>
                </c:pt>
                <c:pt idx="2380">
                  <c:v>17.059999999999999</c:v>
                </c:pt>
                <c:pt idx="2381">
                  <c:v>17.02</c:v>
                </c:pt>
                <c:pt idx="2382">
                  <c:v>17.149999999999999</c:v>
                </c:pt>
                <c:pt idx="2383">
                  <c:v>17.130000000000003</c:v>
                </c:pt>
                <c:pt idx="2384">
                  <c:v>17.18</c:v>
                </c:pt>
                <c:pt idx="2385">
                  <c:v>17.16</c:v>
                </c:pt>
                <c:pt idx="2386">
                  <c:v>17.25</c:v>
                </c:pt>
                <c:pt idx="2387">
                  <c:v>17.36</c:v>
                </c:pt>
                <c:pt idx="2388">
                  <c:v>17.399999999999999</c:v>
                </c:pt>
                <c:pt idx="2389">
                  <c:v>17.420000000000002</c:v>
                </c:pt>
                <c:pt idx="2390">
                  <c:v>17.41</c:v>
                </c:pt>
                <c:pt idx="2391">
                  <c:v>17.32</c:v>
                </c:pt>
                <c:pt idx="2392">
                  <c:v>17.100000000000001</c:v>
                </c:pt>
                <c:pt idx="2393">
                  <c:v>16.95</c:v>
                </c:pt>
                <c:pt idx="2394">
                  <c:v>16.899999999999999</c:v>
                </c:pt>
                <c:pt idx="2395">
                  <c:v>16.66</c:v>
                </c:pt>
                <c:pt idx="2396">
                  <c:v>16.54</c:v>
                </c:pt>
                <c:pt idx="2397">
                  <c:v>16.45</c:v>
                </c:pt>
                <c:pt idx="2398">
                  <c:v>16.459999999999997</c:v>
                </c:pt>
                <c:pt idx="2399">
                  <c:v>16.5</c:v>
                </c:pt>
                <c:pt idx="2400">
                  <c:v>16.41</c:v>
                </c:pt>
                <c:pt idx="2401">
                  <c:v>16.459999999999997</c:v>
                </c:pt>
                <c:pt idx="2402">
                  <c:v>16.59</c:v>
                </c:pt>
                <c:pt idx="2403">
                  <c:v>16.62</c:v>
                </c:pt>
                <c:pt idx="2404">
                  <c:v>16.610000000000003</c:v>
                </c:pt>
                <c:pt idx="2405">
                  <c:v>16.73</c:v>
                </c:pt>
                <c:pt idx="2406">
                  <c:v>16.75</c:v>
                </c:pt>
                <c:pt idx="2407">
                  <c:v>16.79</c:v>
                </c:pt>
                <c:pt idx="2408">
                  <c:v>16.760000000000002</c:v>
                </c:pt>
                <c:pt idx="2409">
                  <c:v>16.87</c:v>
                </c:pt>
                <c:pt idx="2410">
                  <c:v>17.04</c:v>
                </c:pt>
                <c:pt idx="2411">
                  <c:v>17.059999999999999</c:v>
                </c:pt>
                <c:pt idx="2412">
                  <c:v>17.190000000000001</c:v>
                </c:pt>
                <c:pt idx="2413">
                  <c:v>17.27</c:v>
                </c:pt>
                <c:pt idx="2414">
                  <c:v>17.25</c:v>
                </c:pt>
                <c:pt idx="2415">
                  <c:v>17.29</c:v>
                </c:pt>
                <c:pt idx="2416">
                  <c:v>17.23</c:v>
                </c:pt>
                <c:pt idx="2417">
                  <c:v>17.110000000000003</c:v>
                </c:pt>
                <c:pt idx="2418">
                  <c:v>16.979999999999997</c:v>
                </c:pt>
                <c:pt idx="2419">
                  <c:v>16.97</c:v>
                </c:pt>
                <c:pt idx="2420">
                  <c:v>16.95</c:v>
                </c:pt>
                <c:pt idx="2421">
                  <c:v>17.010000000000005</c:v>
                </c:pt>
                <c:pt idx="2422">
                  <c:v>17</c:v>
                </c:pt>
                <c:pt idx="2423">
                  <c:v>16.97</c:v>
                </c:pt>
                <c:pt idx="2424">
                  <c:v>16.920000000000002</c:v>
                </c:pt>
                <c:pt idx="2425">
                  <c:v>16.95</c:v>
                </c:pt>
                <c:pt idx="2426">
                  <c:v>16.97</c:v>
                </c:pt>
                <c:pt idx="2427">
                  <c:v>17</c:v>
                </c:pt>
                <c:pt idx="2428">
                  <c:v>16.939999999999998</c:v>
                </c:pt>
                <c:pt idx="2429">
                  <c:v>16.91</c:v>
                </c:pt>
                <c:pt idx="2430">
                  <c:v>16.79</c:v>
                </c:pt>
                <c:pt idx="2431">
                  <c:v>16.71</c:v>
                </c:pt>
                <c:pt idx="2432">
                  <c:v>16.829999999999995</c:v>
                </c:pt>
                <c:pt idx="2433">
                  <c:v>16.939999999999998</c:v>
                </c:pt>
                <c:pt idx="2434">
                  <c:v>17.110000000000003</c:v>
                </c:pt>
                <c:pt idx="2435">
                  <c:v>17.149999999999999</c:v>
                </c:pt>
                <c:pt idx="2436">
                  <c:v>17.130000000000003</c:v>
                </c:pt>
                <c:pt idx="2437">
                  <c:v>17.16</c:v>
                </c:pt>
                <c:pt idx="2438">
                  <c:v>17.079999999999995</c:v>
                </c:pt>
                <c:pt idx="2439">
                  <c:v>17.190000000000001</c:v>
                </c:pt>
                <c:pt idx="2440">
                  <c:v>17.27</c:v>
                </c:pt>
                <c:pt idx="2441">
                  <c:v>17.39</c:v>
                </c:pt>
                <c:pt idx="2442">
                  <c:v>17.53</c:v>
                </c:pt>
                <c:pt idx="2443">
                  <c:v>17.7</c:v>
                </c:pt>
                <c:pt idx="2444">
                  <c:v>17.8</c:v>
                </c:pt>
                <c:pt idx="2445">
                  <c:v>17.97</c:v>
                </c:pt>
                <c:pt idx="2446">
                  <c:v>17.939999999999998</c:v>
                </c:pt>
                <c:pt idx="2447">
                  <c:v>17.8</c:v>
                </c:pt>
                <c:pt idx="2448">
                  <c:v>17.559999999999999</c:v>
                </c:pt>
                <c:pt idx="2449">
                  <c:v>17.22</c:v>
                </c:pt>
                <c:pt idx="2450">
                  <c:v>17.010000000000005</c:v>
                </c:pt>
                <c:pt idx="2451">
                  <c:v>16.559999999999999</c:v>
                </c:pt>
                <c:pt idx="2452">
                  <c:v>16.53</c:v>
                </c:pt>
                <c:pt idx="2453">
                  <c:v>16.489999999999991</c:v>
                </c:pt>
                <c:pt idx="2454">
                  <c:v>16.489999999999991</c:v>
                </c:pt>
                <c:pt idx="2455">
                  <c:v>16.47</c:v>
                </c:pt>
                <c:pt idx="2456">
                  <c:v>16.399999999999999</c:v>
                </c:pt>
                <c:pt idx="2457">
                  <c:v>16.399999999999999</c:v>
                </c:pt>
                <c:pt idx="2458">
                  <c:v>16.510000000000005</c:v>
                </c:pt>
                <c:pt idx="2459">
                  <c:v>16.5</c:v>
                </c:pt>
                <c:pt idx="2460">
                  <c:v>16.54</c:v>
                </c:pt>
                <c:pt idx="2461">
                  <c:v>16.579999999999995</c:v>
                </c:pt>
                <c:pt idx="2462">
                  <c:v>16.62</c:v>
                </c:pt>
                <c:pt idx="2463">
                  <c:v>16.71</c:v>
                </c:pt>
                <c:pt idx="2464">
                  <c:v>16.71</c:v>
                </c:pt>
                <c:pt idx="2465">
                  <c:v>16.73</c:v>
                </c:pt>
                <c:pt idx="2466">
                  <c:v>16.62</c:v>
                </c:pt>
                <c:pt idx="2467">
                  <c:v>16.73</c:v>
                </c:pt>
                <c:pt idx="2468">
                  <c:v>16.91</c:v>
                </c:pt>
                <c:pt idx="2469">
                  <c:v>17.059999999999999</c:v>
                </c:pt>
                <c:pt idx="2470">
                  <c:v>17.22</c:v>
                </c:pt>
                <c:pt idx="2471">
                  <c:v>17.36</c:v>
                </c:pt>
                <c:pt idx="2472">
                  <c:v>17.43</c:v>
                </c:pt>
                <c:pt idx="2473">
                  <c:v>17.479999999999997</c:v>
                </c:pt>
                <c:pt idx="2474">
                  <c:v>17.399999999999999</c:v>
                </c:pt>
                <c:pt idx="2475">
                  <c:v>17.41</c:v>
                </c:pt>
                <c:pt idx="2476">
                  <c:v>17.350000000000001</c:v>
                </c:pt>
                <c:pt idx="2477">
                  <c:v>17.34</c:v>
                </c:pt>
                <c:pt idx="2478">
                  <c:v>17.309999999999999</c:v>
                </c:pt>
                <c:pt idx="2479">
                  <c:v>17.21</c:v>
                </c:pt>
                <c:pt idx="2480">
                  <c:v>17.12</c:v>
                </c:pt>
                <c:pt idx="2481">
                  <c:v>17.110000000000003</c:v>
                </c:pt>
                <c:pt idx="2482">
                  <c:v>17.04</c:v>
                </c:pt>
                <c:pt idx="2483">
                  <c:v>16.95</c:v>
                </c:pt>
                <c:pt idx="2484">
                  <c:v>16.93</c:v>
                </c:pt>
                <c:pt idx="2485">
                  <c:v>16.8</c:v>
                </c:pt>
                <c:pt idx="2486">
                  <c:v>16.82</c:v>
                </c:pt>
                <c:pt idx="2487">
                  <c:v>16.959999999999997</c:v>
                </c:pt>
                <c:pt idx="2488">
                  <c:v>17.190000000000001</c:v>
                </c:pt>
                <c:pt idx="2489">
                  <c:v>17.439999999999998</c:v>
                </c:pt>
                <c:pt idx="2490">
                  <c:v>17.55</c:v>
                </c:pt>
                <c:pt idx="2491">
                  <c:v>17.68</c:v>
                </c:pt>
                <c:pt idx="2492">
                  <c:v>17.68</c:v>
                </c:pt>
                <c:pt idx="2493">
                  <c:v>17.559999999999999</c:v>
                </c:pt>
                <c:pt idx="2494">
                  <c:v>17.459999999999997</c:v>
                </c:pt>
                <c:pt idx="2495">
                  <c:v>17.43</c:v>
                </c:pt>
                <c:pt idx="2496">
                  <c:v>17.52</c:v>
                </c:pt>
                <c:pt idx="2497">
                  <c:v>17.55</c:v>
                </c:pt>
                <c:pt idx="2498">
                  <c:v>17.420000000000002</c:v>
                </c:pt>
                <c:pt idx="2499">
                  <c:v>17.36</c:v>
                </c:pt>
                <c:pt idx="2500">
                  <c:v>17.239999999999995</c:v>
                </c:pt>
                <c:pt idx="2501">
                  <c:v>17.23</c:v>
                </c:pt>
                <c:pt idx="2502">
                  <c:v>17.329999999999995</c:v>
                </c:pt>
                <c:pt idx="2503">
                  <c:v>17.36</c:v>
                </c:pt>
                <c:pt idx="2504">
                  <c:v>17.279999999999998</c:v>
                </c:pt>
                <c:pt idx="2505">
                  <c:v>17.260000000000002</c:v>
                </c:pt>
                <c:pt idx="2506">
                  <c:v>17.34</c:v>
                </c:pt>
                <c:pt idx="2507">
                  <c:v>17.420000000000002</c:v>
                </c:pt>
                <c:pt idx="2508">
                  <c:v>17.41</c:v>
                </c:pt>
                <c:pt idx="2509">
                  <c:v>17.5</c:v>
                </c:pt>
                <c:pt idx="2510">
                  <c:v>17.72</c:v>
                </c:pt>
                <c:pt idx="2511">
                  <c:v>17.87</c:v>
                </c:pt>
                <c:pt idx="2512">
                  <c:v>18.16</c:v>
                </c:pt>
                <c:pt idx="2513">
                  <c:v>18.420000000000002</c:v>
                </c:pt>
                <c:pt idx="2514">
                  <c:v>18.5</c:v>
                </c:pt>
                <c:pt idx="2515">
                  <c:v>18.52</c:v>
                </c:pt>
                <c:pt idx="2516">
                  <c:v>18.59</c:v>
                </c:pt>
                <c:pt idx="2517">
                  <c:v>18.55</c:v>
                </c:pt>
                <c:pt idx="2518">
                  <c:v>18.43</c:v>
                </c:pt>
                <c:pt idx="2519">
                  <c:v>18.309999999999999</c:v>
                </c:pt>
                <c:pt idx="2520">
                  <c:v>18.02</c:v>
                </c:pt>
                <c:pt idx="2521">
                  <c:v>17.71</c:v>
                </c:pt>
                <c:pt idx="2522">
                  <c:v>17.52</c:v>
                </c:pt>
                <c:pt idx="2523">
                  <c:v>17.38</c:v>
                </c:pt>
                <c:pt idx="2524">
                  <c:v>17.170000000000005</c:v>
                </c:pt>
                <c:pt idx="2525">
                  <c:v>17.010000000000005</c:v>
                </c:pt>
                <c:pt idx="2526">
                  <c:v>16.89</c:v>
                </c:pt>
                <c:pt idx="2527">
                  <c:v>16.72</c:v>
                </c:pt>
                <c:pt idx="2528">
                  <c:v>16.670000000000005</c:v>
                </c:pt>
                <c:pt idx="2529">
                  <c:v>16.62</c:v>
                </c:pt>
                <c:pt idx="2530">
                  <c:v>16.64</c:v>
                </c:pt>
                <c:pt idx="2531">
                  <c:v>16.670000000000005</c:v>
                </c:pt>
                <c:pt idx="2532">
                  <c:v>16.7</c:v>
                </c:pt>
                <c:pt idx="2533">
                  <c:v>16.68</c:v>
                </c:pt>
                <c:pt idx="2534">
                  <c:v>16.739999999999995</c:v>
                </c:pt>
                <c:pt idx="2535">
                  <c:v>16.73</c:v>
                </c:pt>
                <c:pt idx="2536">
                  <c:v>16.73</c:v>
                </c:pt>
                <c:pt idx="2537">
                  <c:v>16.809999999999999</c:v>
                </c:pt>
                <c:pt idx="2538">
                  <c:v>16.84</c:v>
                </c:pt>
                <c:pt idx="2539">
                  <c:v>16.87</c:v>
                </c:pt>
                <c:pt idx="2540">
                  <c:v>16.829999999999995</c:v>
                </c:pt>
                <c:pt idx="2541">
                  <c:v>16.93</c:v>
                </c:pt>
                <c:pt idx="2542">
                  <c:v>17.03</c:v>
                </c:pt>
                <c:pt idx="2543">
                  <c:v>17.130000000000003</c:v>
                </c:pt>
                <c:pt idx="2544">
                  <c:v>17.110000000000003</c:v>
                </c:pt>
                <c:pt idx="2545">
                  <c:v>17.09</c:v>
                </c:pt>
                <c:pt idx="2546">
                  <c:v>17.2</c:v>
                </c:pt>
                <c:pt idx="2547">
                  <c:v>17.170000000000005</c:v>
                </c:pt>
                <c:pt idx="2548">
                  <c:v>17.110000000000003</c:v>
                </c:pt>
                <c:pt idx="2549">
                  <c:v>17</c:v>
                </c:pt>
                <c:pt idx="2550">
                  <c:v>17.010000000000005</c:v>
                </c:pt>
                <c:pt idx="2551">
                  <c:v>16.91</c:v>
                </c:pt>
                <c:pt idx="2552">
                  <c:v>16.93</c:v>
                </c:pt>
                <c:pt idx="2553">
                  <c:v>16.8</c:v>
                </c:pt>
                <c:pt idx="2554">
                  <c:v>16.7</c:v>
                </c:pt>
                <c:pt idx="2555">
                  <c:v>16.66</c:v>
                </c:pt>
                <c:pt idx="2556">
                  <c:v>16.739999999999995</c:v>
                </c:pt>
                <c:pt idx="2557">
                  <c:v>17.18</c:v>
                </c:pt>
                <c:pt idx="2558">
                  <c:v>17.77</c:v>
                </c:pt>
                <c:pt idx="2559">
                  <c:v>18.630000000000003</c:v>
                </c:pt>
                <c:pt idx="2560">
                  <c:v>19.53</c:v>
                </c:pt>
                <c:pt idx="2561">
                  <c:v>19.88</c:v>
                </c:pt>
                <c:pt idx="2562">
                  <c:v>20.04</c:v>
                </c:pt>
                <c:pt idx="2563">
                  <c:v>19.95</c:v>
                </c:pt>
                <c:pt idx="2564">
                  <c:v>19.690000000000001</c:v>
                </c:pt>
                <c:pt idx="2565">
                  <c:v>19.29</c:v>
                </c:pt>
                <c:pt idx="2566">
                  <c:v>18.87</c:v>
                </c:pt>
                <c:pt idx="2567">
                  <c:v>18.479999999999997</c:v>
                </c:pt>
                <c:pt idx="2568">
                  <c:v>17.959999999999997</c:v>
                </c:pt>
                <c:pt idx="2569">
                  <c:v>17.47</c:v>
                </c:pt>
                <c:pt idx="2570">
                  <c:v>17.110000000000003</c:v>
                </c:pt>
                <c:pt idx="2571">
                  <c:v>16.95</c:v>
                </c:pt>
                <c:pt idx="2572">
                  <c:v>16.79</c:v>
                </c:pt>
                <c:pt idx="2573">
                  <c:v>16.73</c:v>
                </c:pt>
                <c:pt idx="2574">
                  <c:v>16.73</c:v>
                </c:pt>
                <c:pt idx="2575">
                  <c:v>16.760000000000002</c:v>
                </c:pt>
                <c:pt idx="2576">
                  <c:v>16.66</c:v>
                </c:pt>
                <c:pt idx="2577">
                  <c:v>16.670000000000005</c:v>
                </c:pt>
                <c:pt idx="2578">
                  <c:v>16.68</c:v>
                </c:pt>
                <c:pt idx="2579">
                  <c:v>16.670000000000005</c:v>
                </c:pt>
                <c:pt idx="2580">
                  <c:v>16.690000000000001</c:v>
                </c:pt>
                <c:pt idx="2581">
                  <c:v>16.86</c:v>
                </c:pt>
                <c:pt idx="2582">
                  <c:v>16.91</c:v>
                </c:pt>
                <c:pt idx="2583">
                  <c:v>16.850000000000001</c:v>
                </c:pt>
                <c:pt idx="2584">
                  <c:v>16.91</c:v>
                </c:pt>
                <c:pt idx="2585">
                  <c:v>16.959999999999997</c:v>
                </c:pt>
                <c:pt idx="2586">
                  <c:v>17.03</c:v>
                </c:pt>
                <c:pt idx="2587">
                  <c:v>17.059999999999999</c:v>
                </c:pt>
                <c:pt idx="2588">
                  <c:v>17.04</c:v>
                </c:pt>
                <c:pt idx="2589">
                  <c:v>16.959999999999997</c:v>
                </c:pt>
                <c:pt idx="2590">
                  <c:v>16.939999999999998</c:v>
                </c:pt>
                <c:pt idx="2591">
                  <c:v>16.939999999999998</c:v>
                </c:pt>
                <c:pt idx="2592">
                  <c:v>16.989999999999991</c:v>
                </c:pt>
                <c:pt idx="2593">
                  <c:v>16.97</c:v>
                </c:pt>
                <c:pt idx="2594">
                  <c:v>17.059999999999999</c:v>
                </c:pt>
                <c:pt idx="2595">
                  <c:v>17.16</c:v>
                </c:pt>
                <c:pt idx="2596">
                  <c:v>17.12</c:v>
                </c:pt>
                <c:pt idx="2597">
                  <c:v>17.110000000000003</c:v>
                </c:pt>
                <c:pt idx="2598">
                  <c:v>16.979999999999997</c:v>
                </c:pt>
                <c:pt idx="2599">
                  <c:v>16.8</c:v>
                </c:pt>
                <c:pt idx="2600">
                  <c:v>16.72</c:v>
                </c:pt>
                <c:pt idx="2601">
                  <c:v>16.630000000000003</c:v>
                </c:pt>
                <c:pt idx="2602">
                  <c:v>16.72</c:v>
                </c:pt>
                <c:pt idx="2603">
                  <c:v>16.760000000000002</c:v>
                </c:pt>
                <c:pt idx="2604">
                  <c:v>16.91</c:v>
                </c:pt>
                <c:pt idx="2605">
                  <c:v>16.97</c:v>
                </c:pt>
                <c:pt idx="2606">
                  <c:v>16.899999999999999</c:v>
                </c:pt>
                <c:pt idx="2607">
                  <c:v>16.939999999999998</c:v>
                </c:pt>
                <c:pt idx="2608">
                  <c:v>16.979999999999997</c:v>
                </c:pt>
                <c:pt idx="2609">
                  <c:v>16.959999999999997</c:v>
                </c:pt>
                <c:pt idx="2610">
                  <c:v>17.079999999999995</c:v>
                </c:pt>
                <c:pt idx="2611">
                  <c:v>17.18</c:v>
                </c:pt>
                <c:pt idx="2612">
                  <c:v>17.3</c:v>
                </c:pt>
                <c:pt idx="2613">
                  <c:v>17.39</c:v>
                </c:pt>
                <c:pt idx="2614">
                  <c:v>17.43</c:v>
                </c:pt>
                <c:pt idx="2615">
                  <c:v>17.41</c:v>
                </c:pt>
                <c:pt idx="2616">
                  <c:v>17.27</c:v>
                </c:pt>
                <c:pt idx="2617">
                  <c:v>17.23</c:v>
                </c:pt>
                <c:pt idx="2618">
                  <c:v>17.149999999999999</c:v>
                </c:pt>
                <c:pt idx="2619">
                  <c:v>17.18</c:v>
                </c:pt>
                <c:pt idx="2620">
                  <c:v>17.110000000000003</c:v>
                </c:pt>
                <c:pt idx="2621">
                  <c:v>17.110000000000003</c:v>
                </c:pt>
                <c:pt idx="2622">
                  <c:v>17.03</c:v>
                </c:pt>
                <c:pt idx="2623">
                  <c:v>17.110000000000003</c:v>
                </c:pt>
                <c:pt idx="2624">
                  <c:v>17.079999999999995</c:v>
                </c:pt>
                <c:pt idx="2625">
                  <c:v>17.010000000000005</c:v>
                </c:pt>
                <c:pt idx="2626">
                  <c:v>16.93</c:v>
                </c:pt>
                <c:pt idx="2627">
                  <c:v>16.93</c:v>
                </c:pt>
                <c:pt idx="2628">
                  <c:v>16.88</c:v>
                </c:pt>
                <c:pt idx="2629">
                  <c:v>16.850000000000001</c:v>
                </c:pt>
                <c:pt idx="2630">
                  <c:v>16.809999999999999</c:v>
                </c:pt>
                <c:pt idx="2631">
                  <c:v>16.779999999999998</c:v>
                </c:pt>
                <c:pt idx="2632">
                  <c:v>16.79</c:v>
                </c:pt>
                <c:pt idx="2633">
                  <c:v>16.649999999999999</c:v>
                </c:pt>
                <c:pt idx="2634">
                  <c:v>16.57</c:v>
                </c:pt>
                <c:pt idx="2635">
                  <c:v>16.59</c:v>
                </c:pt>
                <c:pt idx="2636">
                  <c:v>16.7</c:v>
                </c:pt>
                <c:pt idx="2637">
                  <c:v>16.739999999999995</c:v>
                </c:pt>
                <c:pt idx="2638">
                  <c:v>16.84</c:v>
                </c:pt>
                <c:pt idx="2639">
                  <c:v>16.86</c:v>
                </c:pt>
                <c:pt idx="2640">
                  <c:v>16.82</c:v>
                </c:pt>
                <c:pt idx="2641">
                  <c:v>16.600000000000001</c:v>
                </c:pt>
                <c:pt idx="2642">
                  <c:v>16.54</c:v>
                </c:pt>
                <c:pt idx="2643">
                  <c:v>16.420000000000002</c:v>
                </c:pt>
                <c:pt idx="2644">
                  <c:v>16.510000000000005</c:v>
                </c:pt>
                <c:pt idx="2645">
                  <c:v>16.459999999999997</c:v>
                </c:pt>
                <c:pt idx="2646">
                  <c:v>16.309999999999999</c:v>
                </c:pt>
                <c:pt idx="2647">
                  <c:v>16.27</c:v>
                </c:pt>
                <c:pt idx="2648">
                  <c:v>16.23</c:v>
                </c:pt>
                <c:pt idx="2649">
                  <c:v>16.16</c:v>
                </c:pt>
                <c:pt idx="2650">
                  <c:v>16.05</c:v>
                </c:pt>
                <c:pt idx="2651">
                  <c:v>16.09</c:v>
                </c:pt>
                <c:pt idx="2652">
                  <c:v>16.110000000000003</c:v>
                </c:pt>
                <c:pt idx="2653">
                  <c:v>16.170000000000005</c:v>
                </c:pt>
                <c:pt idx="2654">
                  <c:v>16.37</c:v>
                </c:pt>
                <c:pt idx="2655">
                  <c:v>16.55</c:v>
                </c:pt>
                <c:pt idx="2656">
                  <c:v>16.66</c:v>
                </c:pt>
                <c:pt idx="2657">
                  <c:v>16.690000000000001</c:v>
                </c:pt>
                <c:pt idx="2658">
                  <c:v>16.73</c:v>
                </c:pt>
                <c:pt idx="2659">
                  <c:v>16.87</c:v>
                </c:pt>
                <c:pt idx="2660">
                  <c:v>16.779999999999998</c:v>
                </c:pt>
                <c:pt idx="2661">
                  <c:v>16.7</c:v>
                </c:pt>
                <c:pt idx="2662">
                  <c:v>16.760000000000002</c:v>
                </c:pt>
                <c:pt idx="2663">
                  <c:v>16.850000000000001</c:v>
                </c:pt>
                <c:pt idx="2664">
                  <c:v>16.88</c:v>
                </c:pt>
                <c:pt idx="2665">
                  <c:v>16.86</c:v>
                </c:pt>
                <c:pt idx="2666">
                  <c:v>16.87</c:v>
                </c:pt>
                <c:pt idx="2667">
                  <c:v>16.73</c:v>
                </c:pt>
                <c:pt idx="2668">
                  <c:v>16.59</c:v>
                </c:pt>
                <c:pt idx="2669">
                  <c:v>16.439999999999998</c:v>
                </c:pt>
                <c:pt idx="2670">
                  <c:v>16.489999999999991</c:v>
                </c:pt>
                <c:pt idx="2671">
                  <c:v>16.600000000000001</c:v>
                </c:pt>
                <c:pt idx="2672">
                  <c:v>16.610000000000003</c:v>
                </c:pt>
                <c:pt idx="2673">
                  <c:v>16.77</c:v>
                </c:pt>
                <c:pt idx="2674">
                  <c:v>17.16</c:v>
                </c:pt>
                <c:pt idx="2675">
                  <c:v>17.88</c:v>
                </c:pt>
                <c:pt idx="2676">
                  <c:v>18.68</c:v>
                </c:pt>
                <c:pt idx="2677">
                  <c:v>19.489999999999991</c:v>
                </c:pt>
                <c:pt idx="2678">
                  <c:v>19.88</c:v>
                </c:pt>
                <c:pt idx="2679">
                  <c:v>20.04</c:v>
                </c:pt>
                <c:pt idx="2680">
                  <c:v>20</c:v>
                </c:pt>
                <c:pt idx="2681">
                  <c:v>19.920000000000002</c:v>
                </c:pt>
                <c:pt idx="2682">
                  <c:v>19.610000000000003</c:v>
                </c:pt>
                <c:pt idx="2683">
                  <c:v>19.2</c:v>
                </c:pt>
                <c:pt idx="2684">
                  <c:v>18.75</c:v>
                </c:pt>
                <c:pt idx="2685">
                  <c:v>18.350000000000001</c:v>
                </c:pt>
                <c:pt idx="2686">
                  <c:v>18.04</c:v>
                </c:pt>
                <c:pt idx="2687">
                  <c:v>17.79</c:v>
                </c:pt>
                <c:pt idx="2688">
                  <c:v>17.489999999999991</c:v>
                </c:pt>
                <c:pt idx="2689">
                  <c:v>17.239999999999995</c:v>
                </c:pt>
                <c:pt idx="2690">
                  <c:v>17</c:v>
                </c:pt>
                <c:pt idx="2691">
                  <c:v>16.82</c:v>
                </c:pt>
                <c:pt idx="2692">
                  <c:v>16.68</c:v>
                </c:pt>
                <c:pt idx="2693">
                  <c:v>16.510000000000005</c:v>
                </c:pt>
                <c:pt idx="2694">
                  <c:v>16.439999999999998</c:v>
                </c:pt>
                <c:pt idx="2695">
                  <c:v>16.479999999999997</c:v>
                </c:pt>
                <c:pt idx="2696">
                  <c:v>16.66</c:v>
                </c:pt>
                <c:pt idx="2697">
                  <c:v>16.649999999999999</c:v>
                </c:pt>
                <c:pt idx="2698">
                  <c:v>16.62</c:v>
                </c:pt>
                <c:pt idx="2699">
                  <c:v>16.630000000000003</c:v>
                </c:pt>
                <c:pt idx="2700">
                  <c:v>16.71</c:v>
                </c:pt>
                <c:pt idx="2701">
                  <c:v>16.72</c:v>
                </c:pt>
                <c:pt idx="2702">
                  <c:v>16.72</c:v>
                </c:pt>
                <c:pt idx="2703">
                  <c:v>16.850000000000001</c:v>
                </c:pt>
                <c:pt idx="2704">
                  <c:v>16.760000000000002</c:v>
                </c:pt>
                <c:pt idx="2705">
                  <c:v>16.739999999999995</c:v>
                </c:pt>
                <c:pt idx="2706">
                  <c:v>16.68</c:v>
                </c:pt>
                <c:pt idx="2707">
                  <c:v>16.68</c:v>
                </c:pt>
                <c:pt idx="2708">
                  <c:v>16.75</c:v>
                </c:pt>
                <c:pt idx="2709">
                  <c:v>16.739999999999995</c:v>
                </c:pt>
                <c:pt idx="2710">
                  <c:v>16.66</c:v>
                </c:pt>
                <c:pt idx="2711">
                  <c:v>16.690000000000001</c:v>
                </c:pt>
                <c:pt idx="2712">
                  <c:v>16.850000000000001</c:v>
                </c:pt>
                <c:pt idx="2713">
                  <c:v>17.239999999999995</c:v>
                </c:pt>
                <c:pt idx="2714">
                  <c:v>17.279999999999998</c:v>
                </c:pt>
                <c:pt idx="2715">
                  <c:v>17.479999999999997</c:v>
                </c:pt>
                <c:pt idx="2716">
                  <c:v>17.5</c:v>
                </c:pt>
                <c:pt idx="2717">
                  <c:v>17.5</c:v>
                </c:pt>
                <c:pt idx="2718">
                  <c:v>17.47</c:v>
                </c:pt>
                <c:pt idx="2719">
                  <c:v>17.29</c:v>
                </c:pt>
                <c:pt idx="2720">
                  <c:v>17.279999999999998</c:v>
                </c:pt>
                <c:pt idx="2721">
                  <c:v>17.21</c:v>
                </c:pt>
                <c:pt idx="2722">
                  <c:v>17.110000000000003</c:v>
                </c:pt>
                <c:pt idx="2723">
                  <c:v>16.97</c:v>
                </c:pt>
                <c:pt idx="2724">
                  <c:v>17</c:v>
                </c:pt>
                <c:pt idx="2725">
                  <c:v>17.14</c:v>
                </c:pt>
                <c:pt idx="2726">
                  <c:v>17.260000000000002</c:v>
                </c:pt>
                <c:pt idx="2727">
                  <c:v>17.260000000000002</c:v>
                </c:pt>
                <c:pt idx="2728">
                  <c:v>17.25</c:v>
                </c:pt>
                <c:pt idx="2729">
                  <c:v>17.279999999999998</c:v>
                </c:pt>
                <c:pt idx="2730">
                  <c:v>17.09</c:v>
                </c:pt>
                <c:pt idx="2731">
                  <c:v>16.979999999999997</c:v>
                </c:pt>
                <c:pt idx="2732">
                  <c:v>16.87</c:v>
                </c:pt>
                <c:pt idx="2733">
                  <c:v>16.68</c:v>
                </c:pt>
                <c:pt idx="2734">
                  <c:v>16.579999999999995</c:v>
                </c:pt>
                <c:pt idx="2735">
                  <c:v>16.579999999999995</c:v>
                </c:pt>
                <c:pt idx="2736">
                  <c:v>16.559999999999999</c:v>
                </c:pt>
                <c:pt idx="2737">
                  <c:v>16.690000000000001</c:v>
                </c:pt>
                <c:pt idx="2738">
                  <c:v>16.73</c:v>
                </c:pt>
                <c:pt idx="2739">
                  <c:v>16.8</c:v>
                </c:pt>
                <c:pt idx="2740">
                  <c:v>16.979999999999997</c:v>
                </c:pt>
                <c:pt idx="2741">
                  <c:v>17.05</c:v>
                </c:pt>
                <c:pt idx="2742">
                  <c:v>17.110000000000003</c:v>
                </c:pt>
                <c:pt idx="2743">
                  <c:v>17.130000000000003</c:v>
                </c:pt>
                <c:pt idx="2744">
                  <c:v>17.16</c:v>
                </c:pt>
                <c:pt idx="2745">
                  <c:v>17.36</c:v>
                </c:pt>
                <c:pt idx="2746">
                  <c:v>17.37</c:v>
                </c:pt>
                <c:pt idx="2747">
                  <c:v>17.350000000000001</c:v>
                </c:pt>
                <c:pt idx="2748">
                  <c:v>17.23</c:v>
                </c:pt>
                <c:pt idx="2749">
                  <c:v>17.16</c:v>
                </c:pt>
                <c:pt idx="2750">
                  <c:v>17.14</c:v>
                </c:pt>
                <c:pt idx="2751">
                  <c:v>17.110000000000003</c:v>
                </c:pt>
                <c:pt idx="2752">
                  <c:v>17.03</c:v>
                </c:pt>
                <c:pt idx="2753">
                  <c:v>16.95</c:v>
                </c:pt>
                <c:pt idx="2754">
                  <c:v>16.920000000000002</c:v>
                </c:pt>
                <c:pt idx="2755">
                  <c:v>16.84</c:v>
                </c:pt>
                <c:pt idx="2756">
                  <c:v>16.73</c:v>
                </c:pt>
                <c:pt idx="2757">
                  <c:v>16.72</c:v>
                </c:pt>
                <c:pt idx="2758">
                  <c:v>16.87</c:v>
                </c:pt>
                <c:pt idx="2759">
                  <c:v>17.010000000000005</c:v>
                </c:pt>
                <c:pt idx="2760">
                  <c:v>17.16</c:v>
                </c:pt>
                <c:pt idx="2761">
                  <c:v>17.12</c:v>
                </c:pt>
                <c:pt idx="2762">
                  <c:v>17.03</c:v>
                </c:pt>
                <c:pt idx="2763">
                  <c:v>17.02</c:v>
                </c:pt>
                <c:pt idx="2764">
                  <c:v>16.979999999999997</c:v>
                </c:pt>
                <c:pt idx="2765">
                  <c:v>17.059999999999999</c:v>
                </c:pt>
                <c:pt idx="2766">
                  <c:v>17.07</c:v>
                </c:pt>
                <c:pt idx="2767">
                  <c:v>17.12</c:v>
                </c:pt>
                <c:pt idx="2768">
                  <c:v>17.23</c:v>
                </c:pt>
                <c:pt idx="2769">
                  <c:v>17.149999999999999</c:v>
                </c:pt>
                <c:pt idx="2770">
                  <c:v>17.100000000000001</c:v>
                </c:pt>
                <c:pt idx="2771">
                  <c:v>17.010000000000005</c:v>
                </c:pt>
                <c:pt idx="2772">
                  <c:v>16.829999999999995</c:v>
                </c:pt>
                <c:pt idx="2773">
                  <c:v>16.91</c:v>
                </c:pt>
                <c:pt idx="2774">
                  <c:v>16.959999999999997</c:v>
                </c:pt>
                <c:pt idx="2775">
                  <c:v>17</c:v>
                </c:pt>
                <c:pt idx="2776">
                  <c:v>17.04</c:v>
                </c:pt>
                <c:pt idx="2777">
                  <c:v>17.059999999999999</c:v>
                </c:pt>
                <c:pt idx="2778">
                  <c:v>17.2</c:v>
                </c:pt>
                <c:pt idx="2779">
                  <c:v>17.18</c:v>
                </c:pt>
                <c:pt idx="2780">
                  <c:v>17.100000000000001</c:v>
                </c:pt>
                <c:pt idx="2781">
                  <c:v>16.989999999999991</c:v>
                </c:pt>
                <c:pt idx="2782">
                  <c:v>16.89</c:v>
                </c:pt>
                <c:pt idx="2783">
                  <c:v>16.8</c:v>
                </c:pt>
                <c:pt idx="2784">
                  <c:v>16.829999999999995</c:v>
                </c:pt>
                <c:pt idx="2785">
                  <c:v>16.91</c:v>
                </c:pt>
                <c:pt idx="2786">
                  <c:v>16.93</c:v>
                </c:pt>
                <c:pt idx="2787">
                  <c:v>16.93</c:v>
                </c:pt>
                <c:pt idx="2788">
                  <c:v>17.03</c:v>
                </c:pt>
                <c:pt idx="2789">
                  <c:v>17.079999999999995</c:v>
                </c:pt>
                <c:pt idx="2790">
                  <c:v>17.07</c:v>
                </c:pt>
                <c:pt idx="2791">
                  <c:v>17.12</c:v>
                </c:pt>
                <c:pt idx="2792">
                  <c:v>17.110000000000003</c:v>
                </c:pt>
                <c:pt idx="2793">
                  <c:v>16.959999999999997</c:v>
                </c:pt>
                <c:pt idx="2794">
                  <c:v>16.920000000000002</c:v>
                </c:pt>
                <c:pt idx="2795">
                  <c:v>16.95</c:v>
                </c:pt>
                <c:pt idx="2796">
                  <c:v>16.86</c:v>
                </c:pt>
                <c:pt idx="2797">
                  <c:v>16.73</c:v>
                </c:pt>
                <c:pt idx="2798">
                  <c:v>16.66</c:v>
                </c:pt>
                <c:pt idx="2799">
                  <c:v>16.39</c:v>
                </c:pt>
                <c:pt idx="2800">
                  <c:v>16.22</c:v>
                </c:pt>
                <c:pt idx="2801">
                  <c:v>16.22</c:v>
                </c:pt>
                <c:pt idx="2802">
                  <c:v>16.22</c:v>
                </c:pt>
                <c:pt idx="2803">
                  <c:v>16.2</c:v>
                </c:pt>
                <c:pt idx="2804">
                  <c:v>16.2</c:v>
                </c:pt>
                <c:pt idx="2805">
                  <c:v>16.23</c:v>
                </c:pt>
                <c:pt idx="2806">
                  <c:v>16.32</c:v>
                </c:pt>
                <c:pt idx="2807">
                  <c:v>16.39</c:v>
                </c:pt>
                <c:pt idx="2808">
                  <c:v>16.43</c:v>
                </c:pt>
                <c:pt idx="2809">
                  <c:v>16.459999999999997</c:v>
                </c:pt>
                <c:pt idx="2810">
                  <c:v>16.510000000000005</c:v>
                </c:pt>
                <c:pt idx="2811">
                  <c:v>16.579999999999995</c:v>
                </c:pt>
                <c:pt idx="2812">
                  <c:v>16.68</c:v>
                </c:pt>
                <c:pt idx="2813">
                  <c:v>16.7</c:v>
                </c:pt>
                <c:pt idx="2814">
                  <c:v>16.739999999999995</c:v>
                </c:pt>
                <c:pt idx="2815">
                  <c:v>16.87</c:v>
                </c:pt>
                <c:pt idx="2816">
                  <c:v>16.88</c:v>
                </c:pt>
                <c:pt idx="2817">
                  <c:v>16.82</c:v>
                </c:pt>
                <c:pt idx="2818">
                  <c:v>16.88</c:v>
                </c:pt>
                <c:pt idx="2819">
                  <c:v>16.77</c:v>
                </c:pt>
                <c:pt idx="2820">
                  <c:v>16.630000000000003</c:v>
                </c:pt>
                <c:pt idx="2821">
                  <c:v>16.62</c:v>
                </c:pt>
                <c:pt idx="2822">
                  <c:v>16.559999999999999</c:v>
                </c:pt>
                <c:pt idx="2823">
                  <c:v>16.53</c:v>
                </c:pt>
                <c:pt idx="2824">
                  <c:v>16.54</c:v>
                </c:pt>
                <c:pt idx="2825">
                  <c:v>16.52</c:v>
                </c:pt>
                <c:pt idx="2826">
                  <c:v>16.809999999999999</c:v>
                </c:pt>
                <c:pt idx="2827">
                  <c:v>17</c:v>
                </c:pt>
                <c:pt idx="2828">
                  <c:v>16.88</c:v>
                </c:pt>
                <c:pt idx="2829">
                  <c:v>16.84</c:v>
                </c:pt>
                <c:pt idx="2830">
                  <c:v>16.82</c:v>
                </c:pt>
                <c:pt idx="2831">
                  <c:v>16.84</c:v>
                </c:pt>
                <c:pt idx="2832">
                  <c:v>16.760000000000002</c:v>
                </c:pt>
                <c:pt idx="2833">
                  <c:v>16.610000000000003</c:v>
                </c:pt>
                <c:pt idx="2834">
                  <c:v>16.610000000000003</c:v>
                </c:pt>
                <c:pt idx="2835">
                  <c:v>16.52</c:v>
                </c:pt>
                <c:pt idx="2836">
                  <c:v>16.62</c:v>
                </c:pt>
                <c:pt idx="2837">
                  <c:v>16.760000000000002</c:v>
                </c:pt>
                <c:pt idx="2838">
                  <c:v>16.91</c:v>
                </c:pt>
                <c:pt idx="2839">
                  <c:v>17.010000000000005</c:v>
                </c:pt>
                <c:pt idx="2840">
                  <c:v>17</c:v>
                </c:pt>
                <c:pt idx="2841">
                  <c:v>17.010000000000005</c:v>
                </c:pt>
                <c:pt idx="2842">
                  <c:v>17.02</c:v>
                </c:pt>
                <c:pt idx="2843">
                  <c:v>17.149999999999999</c:v>
                </c:pt>
                <c:pt idx="2844">
                  <c:v>17.079999999999995</c:v>
                </c:pt>
                <c:pt idx="2845">
                  <c:v>17.27</c:v>
                </c:pt>
                <c:pt idx="2846">
                  <c:v>17.43</c:v>
                </c:pt>
                <c:pt idx="2847">
                  <c:v>17.600000000000001</c:v>
                </c:pt>
                <c:pt idx="2848">
                  <c:v>17.630000000000003</c:v>
                </c:pt>
                <c:pt idx="2849">
                  <c:v>17.649999999999999</c:v>
                </c:pt>
                <c:pt idx="2850">
                  <c:v>17.630000000000003</c:v>
                </c:pt>
                <c:pt idx="2851">
                  <c:v>17.510000000000005</c:v>
                </c:pt>
                <c:pt idx="2852">
                  <c:v>17.37</c:v>
                </c:pt>
                <c:pt idx="2853">
                  <c:v>17.32</c:v>
                </c:pt>
                <c:pt idx="2854">
                  <c:v>17.18</c:v>
                </c:pt>
                <c:pt idx="2855">
                  <c:v>17.18</c:v>
                </c:pt>
                <c:pt idx="2856">
                  <c:v>17.130000000000003</c:v>
                </c:pt>
                <c:pt idx="2857">
                  <c:v>17.07</c:v>
                </c:pt>
                <c:pt idx="2858">
                  <c:v>17.130000000000003</c:v>
                </c:pt>
                <c:pt idx="2859">
                  <c:v>17.170000000000005</c:v>
                </c:pt>
                <c:pt idx="2860">
                  <c:v>17.149999999999999</c:v>
                </c:pt>
                <c:pt idx="2861">
                  <c:v>17.03</c:v>
                </c:pt>
                <c:pt idx="2862">
                  <c:v>17.079999999999995</c:v>
                </c:pt>
                <c:pt idx="2863">
                  <c:v>16.979999999999997</c:v>
                </c:pt>
                <c:pt idx="2864">
                  <c:v>17.010000000000005</c:v>
                </c:pt>
                <c:pt idx="2865">
                  <c:v>17.130000000000003</c:v>
                </c:pt>
                <c:pt idx="2866">
                  <c:v>17.190000000000001</c:v>
                </c:pt>
                <c:pt idx="2867">
                  <c:v>17.3</c:v>
                </c:pt>
                <c:pt idx="2868">
                  <c:v>17.3</c:v>
                </c:pt>
                <c:pt idx="2869">
                  <c:v>17.29</c:v>
                </c:pt>
                <c:pt idx="2870">
                  <c:v>17.309999999999999</c:v>
                </c:pt>
                <c:pt idx="2871">
                  <c:v>17.23</c:v>
                </c:pt>
                <c:pt idx="2872">
                  <c:v>17.260000000000002</c:v>
                </c:pt>
                <c:pt idx="2873">
                  <c:v>17.23</c:v>
                </c:pt>
                <c:pt idx="2874">
                  <c:v>17.23</c:v>
                </c:pt>
                <c:pt idx="2875">
                  <c:v>17.23</c:v>
                </c:pt>
                <c:pt idx="2876">
                  <c:v>17.18</c:v>
                </c:pt>
                <c:pt idx="2877">
                  <c:v>17.079999999999995</c:v>
                </c:pt>
                <c:pt idx="2878">
                  <c:v>16.920000000000002</c:v>
                </c:pt>
                <c:pt idx="2879">
                  <c:v>16.77</c:v>
                </c:pt>
                <c:pt idx="2880">
                  <c:v>16.71</c:v>
                </c:pt>
                <c:pt idx="2881">
                  <c:v>16.79</c:v>
                </c:pt>
                <c:pt idx="2882">
                  <c:v>16.86</c:v>
                </c:pt>
                <c:pt idx="2883">
                  <c:v>17.110000000000003</c:v>
                </c:pt>
                <c:pt idx="2884">
                  <c:v>17.18</c:v>
                </c:pt>
                <c:pt idx="2885">
                  <c:v>17.32</c:v>
                </c:pt>
                <c:pt idx="2886">
                  <c:v>17.559999999999999</c:v>
                </c:pt>
                <c:pt idx="2887">
                  <c:v>17.809999999999999</c:v>
                </c:pt>
                <c:pt idx="2888">
                  <c:v>17.989999999999991</c:v>
                </c:pt>
                <c:pt idx="2889">
                  <c:v>18.149999999999999</c:v>
                </c:pt>
                <c:pt idx="2890">
                  <c:v>18.32</c:v>
                </c:pt>
                <c:pt idx="2891">
                  <c:v>18.350000000000001</c:v>
                </c:pt>
                <c:pt idx="2892">
                  <c:v>18.399999999999999</c:v>
                </c:pt>
                <c:pt idx="2893">
                  <c:v>18.36</c:v>
                </c:pt>
                <c:pt idx="2894">
                  <c:v>18.3</c:v>
                </c:pt>
                <c:pt idx="2895">
                  <c:v>18.23</c:v>
                </c:pt>
                <c:pt idx="2896">
                  <c:v>18.130000000000003</c:v>
                </c:pt>
                <c:pt idx="2897">
                  <c:v>18.14</c:v>
                </c:pt>
                <c:pt idx="2898">
                  <c:v>18.190000000000001</c:v>
                </c:pt>
                <c:pt idx="2899">
                  <c:v>18.23</c:v>
                </c:pt>
                <c:pt idx="2900">
                  <c:v>18.47</c:v>
                </c:pt>
                <c:pt idx="2901">
                  <c:v>18.7</c:v>
                </c:pt>
                <c:pt idx="2902">
                  <c:v>18.809999999999999</c:v>
                </c:pt>
                <c:pt idx="2903">
                  <c:v>18.84</c:v>
                </c:pt>
                <c:pt idx="2904">
                  <c:v>18.690000000000001</c:v>
                </c:pt>
                <c:pt idx="2905">
                  <c:v>18.43</c:v>
                </c:pt>
                <c:pt idx="2906">
                  <c:v>18.079999999999995</c:v>
                </c:pt>
                <c:pt idx="2907">
                  <c:v>17.920000000000002</c:v>
                </c:pt>
                <c:pt idx="2908">
                  <c:v>17.54</c:v>
                </c:pt>
                <c:pt idx="2909">
                  <c:v>17.12</c:v>
                </c:pt>
                <c:pt idx="2910">
                  <c:v>16.79</c:v>
                </c:pt>
                <c:pt idx="2911">
                  <c:v>16.579999999999995</c:v>
                </c:pt>
                <c:pt idx="2912">
                  <c:v>16.41</c:v>
                </c:pt>
                <c:pt idx="2913">
                  <c:v>16.34</c:v>
                </c:pt>
                <c:pt idx="2914">
                  <c:v>16.23</c:v>
                </c:pt>
                <c:pt idx="2915">
                  <c:v>16.21</c:v>
                </c:pt>
                <c:pt idx="2916">
                  <c:v>16.3</c:v>
                </c:pt>
                <c:pt idx="2917">
                  <c:v>16.350000000000001</c:v>
                </c:pt>
                <c:pt idx="2918">
                  <c:v>16.38</c:v>
                </c:pt>
                <c:pt idx="2919">
                  <c:v>16.59</c:v>
                </c:pt>
                <c:pt idx="2920">
                  <c:v>16.75</c:v>
                </c:pt>
                <c:pt idx="2921">
                  <c:v>16.920000000000002</c:v>
                </c:pt>
                <c:pt idx="2922">
                  <c:v>17.04</c:v>
                </c:pt>
                <c:pt idx="2923">
                  <c:v>17.25</c:v>
                </c:pt>
                <c:pt idx="2924">
                  <c:v>17.5</c:v>
                </c:pt>
                <c:pt idx="2925">
                  <c:v>17.59</c:v>
                </c:pt>
                <c:pt idx="2926">
                  <c:v>17.64</c:v>
                </c:pt>
                <c:pt idx="2927">
                  <c:v>17.57</c:v>
                </c:pt>
                <c:pt idx="2928">
                  <c:v>17.489999999999991</c:v>
                </c:pt>
                <c:pt idx="2929">
                  <c:v>17.38</c:v>
                </c:pt>
                <c:pt idx="2930">
                  <c:v>17.239999999999995</c:v>
                </c:pt>
                <c:pt idx="2931">
                  <c:v>17.12</c:v>
                </c:pt>
                <c:pt idx="2932">
                  <c:v>16.95</c:v>
                </c:pt>
                <c:pt idx="2933">
                  <c:v>16.850000000000001</c:v>
                </c:pt>
                <c:pt idx="2934">
                  <c:v>16.87</c:v>
                </c:pt>
                <c:pt idx="2935">
                  <c:v>16.87</c:v>
                </c:pt>
                <c:pt idx="2936">
                  <c:v>17</c:v>
                </c:pt>
                <c:pt idx="2937">
                  <c:v>16.95</c:v>
                </c:pt>
                <c:pt idx="2938">
                  <c:v>17</c:v>
                </c:pt>
                <c:pt idx="2939">
                  <c:v>16.93</c:v>
                </c:pt>
                <c:pt idx="2940">
                  <c:v>16.87</c:v>
                </c:pt>
                <c:pt idx="2941">
                  <c:v>16.850000000000001</c:v>
                </c:pt>
                <c:pt idx="2942">
                  <c:v>16.86</c:v>
                </c:pt>
                <c:pt idx="2943">
                  <c:v>16.939999999999998</c:v>
                </c:pt>
                <c:pt idx="2944">
                  <c:v>16.899999999999999</c:v>
                </c:pt>
                <c:pt idx="2945">
                  <c:v>16.84</c:v>
                </c:pt>
                <c:pt idx="2946">
                  <c:v>16.73</c:v>
                </c:pt>
                <c:pt idx="2947">
                  <c:v>16.690000000000001</c:v>
                </c:pt>
                <c:pt idx="2948">
                  <c:v>16.690000000000001</c:v>
                </c:pt>
                <c:pt idx="2949">
                  <c:v>16.71</c:v>
                </c:pt>
                <c:pt idx="2950">
                  <c:v>16.57</c:v>
                </c:pt>
                <c:pt idx="2951">
                  <c:v>16.37</c:v>
                </c:pt>
                <c:pt idx="2952">
                  <c:v>16.32</c:v>
                </c:pt>
                <c:pt idx="2953">
                  <c:v>16.459999999999997</c:v>
                </c:pt>
                <c:pt idx="2954">
                  <c:v>16.72</c:v>
                </c:pt>
                <c:pt idx="2955">
                  <c:v>17.12</c:v>
                </c:pt>
                <c:pt idx="2956">
                  <c:v>17.439999999999998</c:v>
                </c:pt>
                <c:pt idx="2957">
                  <c:v>17.71</c:v>
                </c:pt>
                <c:pt idx="2958">
                  <c:v>17.920000000000002</c:v>
                </c:pt>
                <c:pt idx="2959">
                  <c:v>18.09</c:v>
                </c:pt>
                <c:pt idx="2960">
                  <c:v>18.23</c:v>
                </c:pt>
                <c:pt idx="2961">
                  <c:v>19.010000000000005</c:v>
                </c:pt>
                <c:pt idx="2962">
                  <c:v>20.3</c:v>
                </c:pt>
                <c:pt idx="2963">
                  <c:v>22.01</c:v>
                </c:pt>
                <c:pt idx="2964">
                  <c:v>23.41</c:v>
                </c:pt>
                <c:pt idx="2965">
                  <c:v>24.459999999999997</c:v>
                </c:pt>
                <c:pt idx="2966">
                  <c:v>24.72</c:v>
                </c:pt>
                <c:pt idx="2967">
                  <c:v>24.56</c:v>
                </c:pt>
                <c:pt idx="2968">
                  <c:v>23.93</c:v>
                </c:pt>
                <c:pt idx="2969">
                  <c:v>23.07</c:v>
                </c:pt>
                <c:pt idx="2970">
                  <c:v>22.06</c:v>
                </c:pt>
                <c:pt idx="2971">
                  <c:v>21.110000000000003</c:v>
                </c:pt>
                <c:pt idx="2972">
                  <c:v>20.079999999999995</c:v>
                </c:pt>
                <c:pt idx="2973">
                  <c:v>19.14</c:v>
                </c:pt>
                <c:pt idx="2974">
                  <c:v>18.3</c:v>
                </c:pt>
                <c:pt idx="2975">
                  <c:v>17.7</c:v>
                </c:pt>
                <c:pt idx="2976">
                  <c:v>17.190000000000001</c:v>
                </c:pt>
                <c:pt idx="2977">
                  <c:v>16.670000000000005</c:v>
                </c:pt>
                <c:pt idx="2978">
                  <c:v>16.39</c:v>
                </c:pt>
                <c:pt idx="2979">
                  <c:v>16.25</c:v>
                </c:pt>
                <c:pt idx="2980">
                  <c:v>16.16</c:v>
                </c:pt>
                <c:pt idx="2981">
                  <c:v>16.14</c:v>
                </c:pt>
                <c:pt idx="2982">
                  <c:v>16.27</c:v>
                </c:pt>
                <c:pt idx="2983">
                  <c:v>16.420000000000002</c:v>
                </c:pt>
                <c:pt idx="2984">
                  <c:v>16.54</c:v>
                </c:pt>
                <c:pt idx="2985">
                  <c:v>16.7</c:v>
                </c:pt>
                <c:pt idx="2986">
                  <c:v>16.72</c:v>
                </c:pt>
                <c:pt idx="2987">
                  <c:v>16.71</c:v>
                </c:pt>
                <c:pt idx="2988">
                  <c:v>16.649999999999999</c:v>
                </c:pt>
                <c:pt idx="2989">
                  <c:v>16.57</c:v>
                </c:pt>
                <c:pt idx="2990">
                  <c:v>16.52</c:v>
                </c:pt>
                <c:pt idx="2991">
                  <c:v>16.53</c:v>
                </c:pt>
                <c:pt idx="2992">
                  <c:v>16.510000000000005</c:v>
                </c:pt>
                <c:pt idx="2993">
                  <c:v>16.5</c:v>
                </c:pt>
                <c:pt idx="2994">
                  <c:v>16.399999999999999</c:v>
                </c:pt>
                <c:pt idx="2995">
                  <c:v>16.350000000000001</c:v>
                </c:pt>
                <c:pt idx="2996">
                  <c:v>16.36</c:v>
                </c:pt>
                <c:pt idx="2997">
                  <c:v>16.39</c:v>
                </c:pt>
                <c:pt idx="2998">
                  <c:v>16.309999999999999</c:v>
                </c:pt>
                <c:pt idx="2999">
                  <c:v>16.260000000000002</c:v>
                </c:pt>
                <c:pt idx="3000">
                  <c:v>16.22</c:v>
                </c:pt>
                <c:pt idx="3001">
                  <c:v>16.170000000000005</c:v>
                </c:pt>
                <c:pt idx="3002">
                  <c:v>16.170000000000005</c:v>
                </c:pt>
                <c:pt idx="3003">
                  <c:v>16.18</c:v>
                </c:pt>
                <c:pt idx="3004">
                  <c:v>16.18</c:v>
                </c:pt>
                <c:pt idx="3005">
                  <c:v>16.23</c:v>
                </c:pt>
                <c:pt idx="3006">
                  <c:v>16.350000000000001</c:v>
                </c:pt>
                <c:pt idx="3007">
                  <c:v>16.350000000000001</c:v>
                </c:pt>
                <c:pt idx="3008">
                  <c:v>16.45</c:v>
                </c:pt>
                <c:pt idx="3009">
                  <c:v>16.62</c:v>
                </c:pt>
                <c:pt idx="3010">
                  <c:v>16.760000000000002</c:v>
                </c:pt>
                <c:pt idx="3011">
                  <c:v>16.850000000000001</c:v>
                </c:pt>
                <c:pt idx="3012">
                  <c:v>16.91</c:v>
                </c:pt>
                <c:pt idx="3013">
                  <c:v>17.05</c:v>
                </c:pt>
                <c:pt idx="3014">
                  <c:v>17.130000000000003</c:v>
                </c:pt>
                <c:pt idx="3015">
                  <c:v>17.25</c:v>
                </c:pt>
                <c:pt idx="3016">
                  <c:v>17.190000000000001</c:v>
                </c:pt>
                <c:pt idx="3017">
                  <c:v>17.239999999999995</c:v>
                </c:pt>
                <c:pt idx="3018">
                  <c:v>17.23</c:v>
                </c:pt>
                <c:pt idx="3019">
                  <c:v>17.190000000000001</c:v>
                </c:pt>
                <c:pt idx="3020">
                  <c:v>17.12</c:v>
                </c:pt>
                <c:pt idx="3021">
                  <c:v>17.18</c:v>
                </c:pt>
                <c:pt idx="3022">
                  <c:v>16.97</c:v>
                </c:pt>
                <c:pt idx="3023">
                  <c:v>16.91</c:v>
                </c:pt>
                <c:pt idx="3024">
                  <c:v>16.84</c:v>
                </c:pt>
                <c:pt idx="3025">
                  <c:v>16.79</c:v>
                </c:pt>
                <c:pt idx="3026">
                  <c:v>16.84</c:v>
                </c:pt>
                <c:pt idx="3027">
                  <c:v>16.95</c:v>
                </c:pt>
                <c:pt idx="3028">
                  <c:v>16.97</c:v>
                </c:pt>
                <c:pt idx="3029">
                  <c:v>16.88</c:v>
                </c:pt>
                <c:pt idx="3030">
                  <c:v>16.93</c:v>
                </c:pt>
                <c:pt idx="3031">
                  <c:v>16.95</c:v>
                </c:pt>
                <c:pt idx="3032">
                  <c:v>16.989999999999991</c:v>
                </c:pt>
                <c:pt idx="3033">
                  <c:v>17.170000000000005</c:v>
                </c:pt>
                <c:pt idx="3034">
                  <c:v>17.23</c:v>
                </c:pt>
                <c:pt idx="3035">
                  <c:v>17.47</c:v>
                </c:pt>
                <c:pt idx="3036">
                  <c:v>17.670000000000005</c:v>
                </c:pt>
                <c:pt idx="3037">
                  <c:v>17.8</c:v>
                </c:pt>
                <c:pt idx="3038">
                  <c:v>17.68</c:v>
                </c:pt>
                <c:pt idx="3039">
                  <c:v>17.57</c:v>
                </c:pt>
                <c:pt idx="3040">
                  <c:v>17.34</c:v>
                </c:pt>
                <c:pt idx="3041">
                  <c:v>17.37</c:v>
                </c:pt>
                <c:pt idx="3042">
                  <c:v>17.279999999999998</c:v>
                </c:pt>
                <c:pt idx="3043">
                  <c:v>17.239999999999995</c:v>
                </c:pt>
                <c:pt idx="3044">
                  <c:v>17.14</c:v>
                </c:pt>
                <c:pt idx="3045">
                  <c:v>17.059999999999999</c:v>
                </c:pt>
                <c:pt idx="3046">
                  <c:v>17.079999999999995</c:v>
                </c:pt>
                <c:pt idx="3047">
                  <c:v>17.09</c:v>
                </c:pt>
                <c:pt idx="3048">
                  <c:v>17.059999999999999</c:v>
                </c:pt>
                <c:pt idx="3049">
                  <c:v>17.03</c:v>
                </c:pt>
                <c:pt idx="3050">
                  <c:v>17.14</c:v>
                </c:pt>
                <c:pt idx="3051">
                  <c:v>17.190000000000001</c:v>
                </c:pt>
                <c:pt idx="3052">
                  <c:v>17.21</c:v>
                </c:pt>
                <c:pt idx="3053">
                  <c:v>17.279999999999998</c:v>
                </c:pt>
                <c:pt idx="3054">
                  <c:v>17.190000000000001</c:v>
                </c:pt>
                <c:pt idx="3055">
                  <c:v>17.29</c:v>
                </c:pt>
                <c:pt idx="3056">
                  <c:v>17.110000000000003</c:v>
                </c:pt>
                <c:pt idx="3057">
                  <c:v>17.059999999999999</c:v>
                </c:pt>
                <c:pt idx="3058">
                  <c:v>17.010000000000005</c:v>
                </c:pt>
                <c:pt idx="3059">
                  <c:v>17.07</c:v>
                </c:pt>
                <c:pt idx="3060">
                  <c:v>17.010000000000005</c:v>
                </c:pt>
                <c:pt idx="3061">
                  <c:v>16.979999999999997</c:v>
                </c:pt>
                <c:pt idx="3062">
                  <c:v>16.88</c:v>
                </c:pt>
                <c:pt idx="3063">
                  <c:v>16.959999999999997</c:v>
                </c:pt>
                <c:pt idx="3064">
                  <c:v>17.04</c:v>
                </c:pt>
                <c:pt idx="3065">
                  <c:v>17.09</c:v>
                </c:pt>
                <c:pt idx="3066">
                  <c:v>17.149999999999999</c:v>
                </c:pt>
                <c:pt idx="3067">
                  <c:v>17.130000000000003</c:v>
                </c:pt>
                <c:pt idx="3068">
                  <c:v>17.059999999999999</c:v>
                </c:pt>
                <c:pt idx="3069">
                  <c:v>17.03</c:v>
                </c:pt>
                <c:pt idx="3070">
                  <c:v>17.05</c:v>
                </c:pt>
                <c:pt idx="3071">
                  <c:v>17.130000000000003</c:v>
                </c:pt>
                <c:pt idx="3072">
                  <c:v>17.079999999999995</c:v>
                </c:pt>
                <c:pt idx="3073">
                  <c:v>17.03</c:v>
                </c:pt>
                <c:pt idx="3074">
                  <c:v>17.100000000000001</c:v>
                </c:pt>
                <c:pt idx="3075">
                  <c:v>17.12</c:v>
                </c:pt>
                <c:pt idx="3076">
                  <c:v>17.079999999999995</c:v>
                </c:pt>
                <c:pt idx="3077">
                  <c:v>17.059999999999999</c:v>
                </c:pt>
                <c:pt idx="3078">
                  <c:v>17.03</c:v>
                </c:pt>
                <c:pt idx="3079">
                  <c:v>17.05</c:v>
                </c:pt>
                <c:pt idx="3080">
                  <c:v>17.130000000000003</c:v>
                </c:pt>
                <c:pt idx="3081">
                  <c:v>17.22</c:v>
                </c:pt>
                <c:pt idx="3082">
                  <c:v>17.130000000000003</c:v>
                </c:pt>
                <c:pt idx="3083">
                  <c:v>17.110000000000003</c:v>
                </c:pt>
                <c:pt idx="3084">
                  <c:v>17.149999999999999</c:v>
                </c:pt>
                <c:pt idx="3085">
                  <c:v>17</c:v>
                </c:pt>
                <c:pt idx="3086">
                  <c:v>16.959999999999997</c:v>
                </c:pt>
                <c:pt idx="3087">
                  <c:v>16.91</c:v>
                </c:pt>
                <c:pt idx="3088">
                  <c:v>16.899999999999999</c:v>
                </c:pt>
                <c:pt idx="3089">
                  <c:v>16.88</c:v>
                </c:pt>
                <c:pt idx="3090">
                  <c:v>16.8</c:v>
                </c:pt>
                <c:pt idx="3091">
                  <c:v>16.850000000000001</c:v>
                </c:pt>
                <c:pt idx="3092">
                  <c:v>16.760000000000002</c:v>
                </c:pt>
                <c:pt idx="3093">
                  <c:v>16.68</c:v>
                </c:pt>
                <c:pt idx="3094">
                  <c:v>16.62</c:v>
                </c:pt>
                <c:pt idx="3095">
                  <c:v>16.55</c:v>
                </c:pt>
                <c:pt idx="3096">
                  <c:v>16.53</c:v>
                </c:pt>
                <c:pt idx="3097">
                  <c:v>16.62</c:v>
                </c:pt>
                <c:pt idx="3098">
                  <c:v>16.79</c:v>
                </c:pt>
                <c:pt idx="3099">
                  <c:v>16.899999999999999</c:v>
                </c:pt>
                <c:pt idx="3100">
                  <c:v>17.09</c:v>
                </c:pt>
                <c:pt idx="3101">
                  <c:v>17.16</c:v>
                </c:pt>
                <c:pt idx="3102">
                  <c:v>17.09</c:v>
                </c:pt>
                <c:pt idx="3103">
                  <c:v>17.190000000000001</c:v>
                </c:pt>
                <c:pt idx="3104">
                  <c:v>17.190000000000001</c:v>
                </c:pt>
                <c:pt idx="3105">
                  <c:v>17.22</c:v>
                </c:pt>
                <c:pt idx="3106">
                  <c:v>17.239999999999995</c:v>
                </c:pt>
                <c:pt idx="3107">
                  <c:v>17.27</c:v>
                </c:pt>
                <c:pt idx="3108">
                  <c:v>17.239999999999995</c:v>
                </c:pt>
                <c:pt idx="3109">
                  <c:v>17.309999999999999</c:v>
                </c:pt>
                <c:pt idx="3110">
                  <c:v>17.3</c:v>
                </c:pt>
                <c:pt idx="3111">
                  <c:v>17.3</c:v>
                </c:pt>
                <c:pt idx="3112">
                  <c:v>17.25</c:v>
                </c:pt>
                <c:pt idx="3113">
                  <c:v>17.190000000000001</c:v>
                </c:pt>
                <c:pt idx="3114">
                  <c:v>17.170000000000005</c:v>
                </c:pt>
                <c:pt idx="3115">
                  <c:v>17.18</c:v>
                </c:pt>
                <c:pt idx="3116">
                  <c:v>17.32</c:v>
                </c:pt>
                <c:pt idx="3117">
                  <c:v>17.41</c:v>
                </c:pt>
                <c:pt idx="3118">
                  <c:v>17.38</c:v>
                </c:pt>
                <c:pt idx="3119">
                  <c:v>17.37</c:v>
                </c:pt>
                <c:pt idx="3120">
                  <c:v>17.47</c:v>
                </c:pt>
                <c:pt idx="3121">
                  <c:v>17.510000000000005</c:v>
                </c:pt>
                <c:pt idx="3122">
                  <c:v>17.64</c:v>
                </c:pt>
                <c:pt idx="3123">
                  <c:v>17.62</c:v>
                </c:pt>
                <c:pt idx="3124">
                  <c:v>17.670000000000005</c:v>
                </c:pt>
                <c:pt idx="3125">
                  <c:v>17.75</c:v>
                </c:pt>
                <c:pt idx="3126">
                  <c:v>17.73</c:v>
                </c:pt>
                <c:pt idx="3127">
                  <c:v>17.670000000000005</c:v>
                </c:pt>
                <c:pt idx="3128">
                  <c:v>17.55</c:v>
                </c:pt>
                <c:pt idx="3129">
                  <c:v>17.439999999999998</c:v>
                </c:pt>
                <c:pt idx="3130">
                  <c:v>17.21</c:v>
                </c:pt>
                <c:pt idx="3131">
                  <c:v>17</c:v>
                </c:pt>
                <c:pt idx="3132">
                  <c:v>16.95</c:v>
                </c:pt>
                <c:pt idx="3133">
                  <c:v>17.02</c:v>
                </c:pt>
                <c:pt idx="3134">
                  <c:v>17.07</c:v>
                </c:pt>
                <c:pt idx="3135">
                  <c:v>17.05</c:v>
                </c:pt>
                <c:pt idx="3136">
                  <c:v>16.91</c:v>
                </c:pt>
                <c:pt idx="3137">
                  <c:v>16.779999999999998</c:v>
                </c:pt>
                <c:pt idx="3138">
                  <c:v>16.649999999999999</c:v>
                </c:pt>
                <c:pt idx="3139">
                  <c:v>16.7</c:v>
                </c:pt>
                <c:pt idx="3140">
                  <c:v>16.829999999999995</c:v>
                </c:pt>
                <c:pt idx="3141">
                  <c:v>16.86</c:v>
                </c:pt>
                <c:pt idx="3142">
                  <c:v>16.89</c:v>
                </c:pt>
                <c:pt idx="3143">
                  <c:v>16.920000000000002</c:v>
                </c:pt>
                <c:pt idx="3144">
                  <c:v>16.93</c:v>
                </c:pt>
                <c:pt idx="3145">
                  <c:v>17.010000000000005</c:v>
                </c:pt>
                <c:pt idx="3146">
                  <c:v>16.920000000000002</c:v>
                </c:pt>
                <c:pt idx="3147">
                  <c:v>16.84</c:v>
                </c:pt>
                <c:pt idx="3148">
                  <c:v>16.8</c:v>
                </c:pt>
                <c:pt idx="3149">
                  <c:v>16.829999999999995</c:v>
                </c:pt>
                <c:pt idx="3150">
                  <c:v>16.850000000000001</c:v>
                </c:pt>
                <c:pt idx="3151">
                  <c:v>16.850000000000001</c:v>
                </c:pt>
                <c:pt idx="3152">
                  <c:v>16.690000000000001</c:v>
                </c:pt>
                <c:pt idx="3153">
                  <c:v>16.610000000000003</c:v>
                </c:pt>
                <c:pt idx="3154">
                  <c:v>16.62</c:v>
                </c:pt>
                <c:pt idx="3155">
                  <c:v>16.66</c:v>
                </c:pt>
                <c:pt idx="3156">
                  <c:v>16.82</c:v>
                </c:pt>
                <c:pt idx="3157">
                  <c:v>16.959999999999997</c:v>
                </c:pt>
                <c:pt idx="3158">
                  <c:v>16.89</c:v>
                </c:pt>
                <c:pt idx="3159">
                  <c:v>16.920000000000002</c:v>
                </c:pt>
                <c:pt idx="3160">
                  <c:v>16.84</c:v>
                </c:pt>
                <c:pt idx="3161">
                  <c:v>16.809999999999999</c:v>
                </c:pt>
                <c:pt idx="3162">
                  <c:v>16.86</c:v>
                </c:pt>
                <c:pt idx="3163">
                  <c:v>16.979999999999997</c:v>
                </c:pt>
                <c:pt idx="3164">
                  <c:v>17.010000000000005</c:v>
                </c:pt>
                <c:pt idx="3165">
                  <c:v>17.010000000000005</c:v>
                </c:pt>
                <c:pt idx="3166">
                  <c:v>17</c:v>
                </c:pt>
                <c:pt idx="3167">
                  <c:v>17.04</c:v>
                </c:pt>
                <c:pt idx="3168">
                  <c:v>17.04</c:v>
                </c:pt>
                <c:pt idx="3169">
                  <c:v>17.07</c:v>
                </c:pt>
                <c:pt idx="3170">
                  <c:v>17.149999999999999</c:v>
                </c:pt>
                <c:pt idx="3171">
                  <c:v>17.38</c:v>
                </c:pt>
                <c:pt idx="3172">
                  <c:v>17.489999999999991</c:v>
                </c:pt>
                <c:pt idx="3173">
                  <c:v>17.41</c:v>
                </c:pt>
                <c:pt idx="3174">
                  <c:v>17.39</c:v>
                </c:pt>
                <c:pt idx="3175">
                  <c:v>17.399999999999999</c:v>
                </c:pt>
                <c:pt idx="3176">
                  <c:v>17.610000000000003</c:v>
                </c:pt>
                <c:pt idx="3177">
                  <c:v>17.739999999999995</c:v>
                </c:pt>
                <c:pt idx="3178">
                  <c:v>17.690000000000001</c:v>
                </c:pt>
                <c:pt idx="3179">
                  <c:v>17.7</c:v>
                </c:pt>
                <c:pt idx="3180">
                  <c:v>17.630000000000003</c:v>
                </c:pt>
                <c:pt idx="3181">
                  <c:v>17.47</c:v>
                </c:pt>
                <c:pt idx="3182">
                  <c:v>17.489999999999991</c:v>
                </c:pt>
                <c:pt idx="3183">
                  <c:v>17.420000000000002</c:v>
                </c:pt>
                <c:pt idx="3184">
                  <c:v>17.3</c:v>
                </c:pt>
                <c:pt idx="3185">
                  <c:v>17.309999999999999</c:v>
                </c:pt>
                <c:pt idx="3186">
                  <c:v>17.309999999999999</c:v>
                </c:pt>
                <c:pt idx="3187">
                  <c:v>17.399999999999999</c:v>
                </c:pt>
                <c:pt idx="3188">
                  <c:v>17.29</c:v>
                </c:pt>
                <c:pt idx="3189">
                  <c:v>17.47</c:v>
                </c:pt>
                <c:pt idx="3190">
                  <c:v>17.47</c:v>
                </c:pt>
                <c:pt idx="3191">
                  <c:v>17.579999999999995</c:v>
                </c:pt>
                <c:pt idx="3192">
                  <c:v>17.64</c:v>
                </c:pt>
                <c:pt idx="3193">
                  <c:v>17.670000000000005</c:v>
                </c:pt>
                <c:pt idx="3194">
                  <c:v>17.510000000000005</c:v>
                </c:pt>
                <c:pt idx="3195">
                  <c:v>17.45</c:v>
                </c:pt>
                <c:pt idx="3196">
                  <c:v>17.37</c:v>
                </c:pt>
                <c:pt idx="3197">
                  <c:v>17.309999999999999</c:v>
                </c:pt>
                <c:pt idx="3198">
                  <c:v>17.12</c:v>
                </c:pt>
                <c:pt idx="3199">
                  <c:v>16.97</c:v>
                </c:pt>
                <c:pt idx="3200">
                  <c:v>16.91</c:v>
                </c:pt>
                <c:pt idx="3201">
                  <c:v>16.809999999999999</c:v>
                </c:pt>
                <c:pt idx="3202">
                  <c:v>16.760000000000002</c:v>
                </c:pt>
                <c:pt idx="3203">
                  <c:v>16.779999999999998</c:v>
                </c:pt>
                <c:pt idx="3204">
                  <c:v>16.82</c:v>
                </c:pt>
                <c:pt idx="3205">
                  <c:v>16.760000000000002</c:v>
                </c:pt>
                <c:pt idx="3206">
                  <c:v>16.72</c:v>
                </c:pt>
                <c:pt idx="3207">
                  <c:v>16.71</c:v>
                </c:pt>
                <c:pt idx="3208">
                  <c:v>16.809999999999999</c:v>
                </c:pt>
                <c:pt idx="3209">
                  <c:v>17.05</c:v>
                </c:pt>
                <c:pt idx="3210">
                  <c:v>17.16</c:v>
                </c:pt>
                <c:pt idx="3211">
                  <c:v>17.22</c:v>
                </c:pt>
                <c:pt idx="3212">
                  <c:v>17.329999999999995</c:v>
                </c:pt>
                <c:pt idx="3213">
                  <c:v>17.439999999999998</c:v>
                </c:pt>
                <c:pt idx="3214">
                  <c:v>17.47</c:v>
                </c:pt>
                <c:pt idx="3215">
                  <c:v>17.510000000000005</c:v>
                </c:pt>
                <c:pt idx="3216">
                  <c:v>17.75</c:v>
                </c:pt>
                <c:pt idx="3217">
                  <c:v>17.829999999999995</c:v>
                </c:pt>
                <c:pt idx="3218">
                  <c:v>17.939999999999998</c:v>
                </c:pt>
                <c:pt idx="3219">
                  <c:v>18.05</c:v>
                </c:pt>
                <c:pt idx="3220">
                  <c:v>18.05</c:v>
                </c:pt>
                <c:pt idx="3221">
                  <c:v>18.100000000000001</c:v>
                </c:pt>
                <c:pt idx="3222">
                  <c:v>18.130000000000003</c:v>
                </c:pt>
                <c:pt idx="3223">
                  <c:v>18.110000000000003</c:v>
                </c:pt>
                <c:pt idx="3224">
                  <c:v>17.959999999999997</c:v>
                </c:pt>
                <c:pt idx="3225">
                  <c:v>17.690000000000001</c:v>
                </c:pt>
                <c:pt idx="3226">
                  <c:v>17.420000000000002</c:v>
                </c:pt>
                <c:pt idx="3227">
                  <c:v>17.279999999999998</c:v>
                </c:pt>
                <c:pt idx="3228">
                  <c:v>17.05</c:v>
                </c:pt>
                <c:pt idx="3229">
                  <c:v>16.87</c:v>
                </c:pt>
                <c:pt idx="3230">
                  <c:v>16.850000000000001</c:v>
                </c:pt>
                <c:pt idx="3231">
                  <c:v>16.71</c:v>
                </c:pt>
                <c:pt idx="3232">
                  <c:v>16.630000000000003</c:v>
                </c:pt>
                <c:pt idx="3233">
                  <c:v>16.459999999999997</c:v>
                </c:pt>
                <c:pt idx="3234">
                  <c:v>16.459999999999997</c:v>
                </c:pt>
                <c:pt idx="3235">
                  <c:v>16.43</c:v>
                </c:pt>
                <c:pt idx="3236">
                  <c:v>16.45</c:v>
                </c:pt>
                <c:pt idx="3237">
                  <c:v>16.57</c:v>
                </c:pt>
                <c:pt idx="3238">
                  <c:v>16.670000000000005</c:v>
                </c:pt>
                <c:pt idx="3239">
                  <c:v>16.82</c:v>
                </c:pt>
                <c:pt idx="3240">
                  <c:v>16.979999999999997</c:v>
                </c:pt>
                <c:pt idx="3241">
                  <c:v>17.09</c:v>
                </c:pt>
                <c:pt idx="3242">
                  <c:v>17.23</c:v>
                </c:pt>
                <c:pt idx="3243">
                  <c:v>17.43</c:v>
                </c:pt>
                <c:pt idx="3244">
                  <c:v>17.59</c:v>
                </c:pt>
                <c:pt idx="3245">
                  <c:v>17.79</c:v>
                </c:pt>
                <c:pt idx="3246">
                  <c:v>17.850000000000001</c:v>
                </c:pt>
                <c:pt idx="3247">
                  <c:v>17.84</c:v>
                </c:pt>
                <c:pt idx="3248">
                  <c:v>17.670000000000005</c:v>
                </c:pt>
                <c:pt idx="3249">
                  <c:v>17.559999999999999</c:v>
                </c:pt>
                <c:pt idx="3250">
                  <c:v>17.23</c:v>
                </c:pt>
                <c:pt idx="3251">
                  <c:v>17.14</c:v>
                </c:pt>
                <c:pt idx="3252">
                  <c:v>16.95</c:v>
                </c:pt>
                <c:pt idx="3253">
                  <c:v>16.86</c:v>
                </c:pt>
                <c:pt idx="3254">
                  <c:v>16.610000000000003</c:v>
                </c:pt>
                <c:pt idx="3255">
                  <c:v>16.479999999999997</c:v>
                </c:pt>
                <c:pt idx="3256">
                  <c:v>16.439999999999998</c:v>
                </c:pt>
                <c:pt idx="3257">
                  <c:v>16.41</c:v>
                </c:pt>
                <c:pt idx="3258">
                  <c:v>16.38</c:v>
                </c:pt>
                <c:pt idx="3259">
                  <c:v>16.54</c:v>
                </c:pt>
                <c:pt idx="3260">
                  <c:v>16.79</c:v>
                </c:pt>
                <c:pt idx="3261">
                  <c:v>16.920000000000002</c:v>
                </c:pt>
                <c:pt idx="3262">
                  <c:v>17.03</c:v>
                </c:pt>
                <c:pt idx="3263">
                  <c:v>17.05</c:v>
                </c:pt>
                <c:pt idx="3264">
                  <c:v>16.97</c:v>
                </c:pt>
                <c:pt idx="3265">
                  <c:v>16.95</c:v>
                </c:pt>
                <c:pt idx="3266">
                  <c:v>17</c:v>
                </c:pt>
                <c:pt idx="3267">
                  <c:v>16.959999999999997</c:v>
                </c:pt>
                <c:pt idx="3268">
                  <c:v>16.989999999999991</c:v>
                </c:pt>
                <c:pt idx="3269">
                  <c:v>16.989999999999991</c:v>
                </c:pt>
                <c:pt idx="3270">
                  <c:v>16.88</c:v>
                </c:pt>
                <c:pt idx="3271">
                  <c:v>16.84</c:v>
                </c:pt>
                <c:pt idx="3272">
                  <c:v>16.779999999999998</c:v>
                </c:pt>
                <c:pt idx="3273">
                  <c:v>16.75</c:v>
                </c:pt>
                <c:pt idx="3274">
                  <c:v>16.739999999999995</c:v>
                </c:pt>
                <c:pt idx="3275">
                  <c:v>16.779999999999998</c:v>
                </c:pt>
                <c:pt idx="3276">
                  <c:v>16.66</c:v>
                </c:pt>
                <c:pt idx="3277">
                  <c:v>16.630000000000003</c:v>
                </c:pt>
                <c:pt idx="3278">
                  <c:v>16.66</c:v>
                </c:pt>
                <c:pt idx="3279">
                  <c:v>16.75</c:v>
                </c:pt>
                <c:pt idx="3280">
                  <c:v>16.77</c:v>
                </c:pt>
                <c:pt idx="3281">
                  <c:v>16.86</c:v>
                </c:pt>
                <c:pt idx="3282">
                  <c:v>17</c:v>
                </c:pt>
                <c:pt idx="3283">
                  <c:v>17.03</c:v>
                </c:pt>
                <c:pt idx="3284">
                  <c:v>16.93</c:v>
                </c:pt>
                <c:pt idx="3285">
                  <c:v>17.02</c:v>
                </c:pt>
                <c:pt idx="3286">
                  <c:v>16.979999999999997</c:v>
                </c:pt>
                <c:pt idx="3287">
                  <c:v>17.059999999999999</c:v>
                </c:pt>
                <c:pt idx="3288">
                  <c:v>17.100000000000001</c:v>
                </c:pt>
                <c:pt idx="3289">
                  <c:v>17.170000000000005</c:v>
                </c:pt>
                <c:pt idx="3290">
                  <c:v>17.12</c:v>
                </c:pt>
                <c:pt idx="3291">
                  <c:v>17.04</c:v>
                </c:pt>
                <c:pt idx="3292">
                  <c:v>17.09</c:v>
                </c:pt>
                <c:pt idx="3293">
                  <c:v>17.07</c:v>
                </c:pt>
                <c:pt idx="3294">
                  <c:v>17.14</c:v>
                </c:pt>
                <c:pt idx="3295">
                  <c:v>17.2</c:v>
                </c:pt>
                <c:pt idx="3296">
                  <c:v>17.170000000000005</c:v>
                </c:pt>
                <c:pt idx="3297">
                  <c:v>17.21</c:v>
                </c:pt>
                <c:pt idx="3298">
                  <c:v>17.149999999999999</c:v>
                </c:pt>
                <c:pt idx="3299">
                  <c:v>17.07</c:v>
                </c:pt>
                <c:pt idx="3300">
                  <c:v>16.939999999999998</c:v>
                </c:pt>
                <c:pt idx="3301">
                  <c:v>16.93</c:v>
                </c:pt>
                <c:pt idx="3302">
                  <c:v>16.920000000000002</c:v>
                </c:pt>
                <c:pt idx="3303">
                  <c:v>16.920000000000002</c:v>
                </c:pt>
                <c:pt idx="3304">
                  <c:v>16.89</c:v>
                </c:pt>
                <c:pt idx="3305">
                  <c:v>16.82</c:v>
                </c:pt>
                <c:pt idx="3306">
                  <c:v>16.920000000000002</c:v>
                </c:pt>
                <c:pt idx="3307">
                  <c:v>16.989999999999991</c:v>
                </c:pt>
                <c:pt idx="3308">
                  <c:v>17.03</c:v>
                </c:pt>
                <c:pt idx="3309">
                  <c:v>17.149999999999999</c:v>
                </c:pt>
                <c:pt idx="3310">
                  <c:v>17.25</c:v>
                </c:pt>
                <c:pt idx="3311">
                  <c:v>17.420000000000002</c:v>
                </c:pt>
                <c:pt idx="3312">
                  <c:v>17.66</c:v>
                </c:pt>
                <c:pt idx="3313">
                  <c:v>17.939999999999998</c:v>
                </c:pt>
                <c:pt idx="3314">
                  <c:v>18.149999999999999</c:v>
                </c:pt>
                <c:pt idx="3315">
                  <c:v>18.3</c:v>
                </c:pt>
                <c:pt idx="3316">
                  <c:v>18.39</c:v>
                </c:pt>
                <c:pt idx="3317">
                  <c:v>18.510000000000005</c:v>
                </c:pt>
                <c:pt idx="3318">
                  <c:v>18.510000000000005</c:v>
                </c:pt>
                <c:pt idx="3319">
                  <c:v>18.479999999999997</c:v>
                </c:pt>
                <c:pt idx="3320">
                  <c:v>18.579999999999995</c:v>
                </c:pt>
                <c:pt idx="3321">
                  <c:v>18.670000000000005</c:v>
                </c:pt>
                <c:pt idx="3322">
                  <c:v>18.8</c:v>
                </c:pt>
                <c:pt idx="3323">
                  <c:v>18.760000000000002</c:v>
                </c:pt>
                <c:pt idx="3324">
                  <c:v>18.579999999999995</c:v>
                </c:pt>
                <c:pt idx="3325">
                  <c:v>18.5</c:v>
                </c:pt>
                <c:pt idx="3326">
                  <c:v>18.43</c:v>
                </c:pt>
                <c:pt idx="3327">
                  <c:v>18.110000000000003</c:v>
                </c:pt>
                <c:pt idx="3328">
                  <c:v>17.91</c:v>
                </c:pt>
                <c:pt idx="3329">
                  <c:v>17.73</c:v>
                </c:pt>
                <c:pt idx="3330">
                  <c:v>17.47</c:v>
                </c:pt>
                <c:pt idx="3331">
                  <c:v>17.39</c:v>
                </c:pt>
                <c:pt idx="3332">
                  <c:v>17.309999999999999</c:v>
                </c:pt>
                <c:pt idx="3333">
                  <c:v>16.979999999999997</c:v>
                </c:pt>
                <c:pt idx="3334">
                  <c:v>16.18</c:v>
                </c:pt>
                <c:pt idx="3335">
                  <c:v>15.82</c:v>
                </c:pt>
                <c:pt idx="3336">
                  <c:v>14.950000000000001</c:v>
                </c:pt>
                <c:pt idx="3337">
                  <c:v>13.629999999999999</c:v>
                </c:pt>
                <c:pt idx="3338">
                  <c:v>12.1</c:v>
                </c:pt>
                <c:pt idx="3339">
                  <c:v>10.52</c:v>
                </c:pt>
                <c:pt idx="3340">
                  <c:v>6.54</c:v>
                </c:pt>
                <c:pt idx="3341">
                  <c:v>6.35</c:v>
                </c:pt>
                <c:pt idx="3342">
                  <c:v>5.94</c:v>
                </c:pt>
                <c:pt idx="3343">
                  <c:v>6.3</c:v>
                </c:pt>
                <c:pt idx="3344">
                  <c:v>6.52</c:v>
                </c:pt>
                <c:pt idx="3345">
                  <c:v>6.23</c:v>
                </c:pt>
                <c:pt idx="3346">
                  <c:v>5.6499999999999995</c:v>
                </c:pt>
                <c:pt idx="3347">
                  <c:v>4.99</c:v>
                </c:pt>
                <c:pt idx="3348">
                  <c:v>4.28</c:v>
                </c:pt>
                <c:pt idx="3349">
                  <c:v>3.73</c:v>
                </c:pt>
                <c:pt idx="3350">
                  <c:v>3.3299999999999996</c:v>
                </c:pt>
                <c:pt idx="3351">
                  <c:v>2.98</c:v>
                </c:pt>
                <c:pt idx="3352">
                  <c:v>2.67</c:v>
                </c:pt>
                <c:pt idx="3353">
                  <c:v>2.46</c:v>
                </c:pt>
                <c:pt idx="3354">
                  <c:v>2.2599999999999998</c:v>
                </c:pt>
                <c:pt idx="3355">
                  <c:v>2.14</c:v>
                </c:pt>
                <c:pt idx="3356">
                  <c:v>2.1800000000000002</c:v>
                </c:pt>
                <c:pt idx="3357">
                  <c:v>2.21</c:v>
                </c:pt>
                <c:pt idx="3358">
                  <c:v>2.2000000000000002</c:v>
                </c:pt>
                <c:pt idx="3359">
                  <c:v>2.2599999999999998</c:v>
                </c:pt>
                <c:pt idx="3360">
                  <c:v>2.2200000000000002</c:v>
                </c:pt>
                <c:pt idx="3361">
                  <c:v>2.19</c:v>
                </c:pt>
                <c:pt idx="3362">
                  <c:v>2.16</c:v>
                </c:pt>
                <c:pt idx="3363">
                  <c:v>2.16</c:v>
                </c:pt>
                <c:pt idx="3364">
                  <c:v>2.2200000000000002</c:v>
                </c:pt>
                <c:pt idx="3365">
                  <c:v>2.27</c:v>
                </c:pt>
                <c:pt idx="3366">
                  <c:v>2.2799999999999998</c:v>
                </c:pt>
                <c:pt idx="3367">
                  <c:v>2.3099999999999996</c:v>
                </c:pt>
                <c:pt idx="3368">
                  <c:v>2.34</c:v>
                </c:pt>
                <c:pt idx="3369">
                  <c:v>2.2999999999999998</c:v>
                </c:pt>
                <c:pt idx="3370">
                  <c:v>2.3099999999999996</c:v>
                </c:pt>
                <c:pt idx="3371">
                  <c:v>2.3499999999999996</c:v>
                </c:pt>
                <c:pt idx="3372">
                  <c:v>2.34</c:v>
                </c:pt>
                <c:pt idx="3373">
                  <c:v>2.38</c:v>
                </c:pt>
                <c:pt idx="3374">
                  <c:v>2.4299999999999997</c:v>
                </c:pt>
                <c:pt idx="3375">
                  <c:v>2.48</c:v>
                </c:pt>
                <c:pt idx="3376">
                  <c:v>2.5</c:v>
                </c:pt>
                <c:pt idx="3377">
                  <c:v>2.5</c:v>
                </c:pt>
                <c:pt idx="3378">
                  <c:v>2.4099999999999997</c:v>
                </c:pt>
                <c:pt idx="3379">
                  <c:v>2.34</c:v>
                </c:pt>
                <c:pt idx="3380">
                  <c:v>2.27</c:v>
                </c:pt>
                <c:pt idx="3381">
                  <c:v>2.2400000000000002</c:v>
                </c:pt>
                <c:pt idx="3382">
                  <c:v>2.29</c:v>
                </c:pt>
                <c:pt idx="3383">
                  <c:v>2.36</c:v>
                </c:pt>
                <c:pt idx="3384">
                  <c:v>2.38</c:v>
                </c:pt>
                <c:pt idx="3385">
                  <c:v>2.46</c:v>
                </c:pt>
                <c:pt idx="3386">
                  <c:v>2.4899999999999998</c:v>
                </c:pt>
                <c:pt idx="3387">
                  <c:v>2.58</c:v>
                </c:pt>
                <c:pt idx="3388">
                  <c:v>2.61</c:v>
                </c:pt>
                <c:pt idx="3389">
                  <c:v>2.64</c:v>
                </c:pt>
                <c:pt idx="3390">
                  <c:v>2.69</c:v>
                </c:pt>
                <c:pt idx="3391">
                  <c:v>2.69</c:v>
                </c:pt>
                <c:pt idx="3392">
                  <c:v>2.66</c:v>
                </c:pt>
                <c:pt idx="3393">
                  <c:v>2.65</c:v>
                </c:pt>
                <c:pt idx="3394">
                  <c:v>2.58</c:v>
                </c:pt>
                <c:pt idx="3395">
                  <c:v>2.5299999999999998</c:v>
                </c:pt>
                <c:pt idx="3396">
                  <c:v>2.5</c:v>
                </c:pt>
                <c:pt idx="3397">
                  <c:v>2.46</c:v>
                </c:pt>
                <c:pt idx="3398">
                  <c:v>2.4</c:v>
                </c:pt>
                <c:pt idx="3399">
                  <c:v>2.4099999999999997</c:v>
                </c:pt>
                <c:pt idx="3400">
                  <c:v>2.34</c:v>
                </c:pt>
                <c:pt idx="3401">
                  <c:v>2.29</c:v>
                </c:pt>
                <c:pt idx="3402">
                  <c:v>2.3199999999999994</c:v>
                </c:pt>
                <c:pt idx="3403">
                  <c:v>2.2999999999999998</c:v>
                </c:pt>
                <c:pt idx="3404">
                  <c:v>2.2999999999999998</c:v>
                </c:pt>
                <c:pt idx="3405">
                  <c:v>2.2999999999999998</c:v>
                </c:pt>
                <c:pt idx="3406">
                  <c:v>2.2599999999999998</c:v>
                </c:pt>
                <c:pt idx="3407">
                  <c:v>2.2799999999999998</c:v>
                </c:pt>
                <c:pt idx="3408">
                  <c:v>2.3299999999999996</c:v>
                </c:pt>
                <c:pt idx="3409">
                  <c:v>2.29</c:v>
                </c:pt>
                <c:pt idx="3410">
                  <c:v>2.3199999999999994</c:v>
                </c:pt>
                <c:pt idx="3411">
                  <c:v>2.2999999999999998</c:v>
                </c:pt>
                <c:pt idx="3412">
                  <c:v>2.25</c:v>
                </c:pt>
                <c:pt idx="3413">
                  <c:v>2.3099999999999996</c:v>
                </c:pt>
                <c:pt idx="3414">
                  <c:v>2.3899999999999997</c:v>
                </c:pt>
                <c:pt idx="3415">
                  <c:v>2.5</c:v>
                </c:pt>
                <c:pt idx="3416">
                  <c:v>2.58</c:v>
                </c:pt>
                <c:pt idx="3417">
                  <c:v>2.66</c:v>
                </c:pt>
                <c:pt idx="3418">
                  <c:v>2.8</c:v>
                </c:pt>
                <c:pt idx="3419">
                  <c:v>2.98</c:v>
                </c:pt>
                <c:pt idx="3420">
                  <c:v>3.13</c:v>
                </c:pt>
                <c:pt idx="3421">
                  <c:v>3.22</c:v>
                </c:pt>
                <c:pt idx="3422">
                  <c:v>3.42</c:v>
                </c:pt>
                <c:pt idx="3423">
                  <c:v>4.63</c:v>
                </c:pt>
                <c:pt idx="3424">
                  <c:v>8.26</c:v>
                </c:pt>
                <c:pt idx="3425">
                  <c:v>11.139999999999999</c:v>
                </c:pt>
                <c:pt idx="3426">
                  <c:v>36.47</c:v>
                </c:pt>
                <c:pt idx="3427">
                  <c:v>31.43</c:v>
                </c:pt>
                <c:pt idx="3428">
                  <c:v>27.01</c:v>
                </c:pt>
                <c:pt idx="3429">
                  <c:v>23.29</c:v>
                </c:pt>
                <c:pt idx="3430">
                  <c:v>21.06</c:v>
                </c:pt>
                <c:pt idx="3431">
                  <c:v>19.57</c:v>
                </c:pt>
                <c:pt idx="3432">
                  <c:v>18.809999999999999</c:v>
                </c:pt>
                <c:pt idx="3433">
                  <c:v>18.29</c:v>
                </c:pt>
                <c:pt idx="3434">
                  <c:v>18.329999999999995</c:v>
                </c:pt>
                <c:pt idx="3435">
                  <c:v>17.989999999999991</c:v>
                </c:pt>
                <c:pt idx="3436">
                  <c:v>17.25</c:v>
                </c:pt>
                <c:pt idx="3437">
                  <c:v>16.73</c:v>
                </c:pt>
                <c:pt idx="3438">
                  <c:v>16.439999999999998</c:v>
                </c:pt>
                <c:pt idx="3439">
                  <c:v>16.510000000000005</c:v>
                </c:pt>
                <c:pt idx="3440">
                  <c:v>16.55</c:v>
                </c:pt>
                <c:pt idx="3441">
                  <c:v>16.100000000000001</c:v>
                </c:pt>
                <c:pt idx="3442">
                  <c:v>15.46</c:v>
                </c:pt>
                <c:pt idx="3443">
                  <c:v>15.44</c:v>
                </c:pt>
                <c:pt idx="3444">
                  <c:v>15.38</c:v>
                </c:pt>
                <c:pt idx="3445">
                  <c:v>15.139999999999999</c:v>
                </c:pt>
                <c:pt idx="3446">
                  <c:v>15.34</c:v>
                </c:pt>
                <c:pt idx="3447">
                  <c:v>15.39</c:v>
                </c:pt>
                <c:pt idx="3448">
                  <c:v>15.639999999999999</c:v>
                </c:pt>
                <c:pt idx="3449">
                  <c:v>15.860000000000001</c:v>
                </c:pt>
                <c:pt idx="3450">
                  <c:v>15.52</c:v>
                </c:pt>
                <c:pt idx="3451">
                  <c:v>14.82</c:v>
                </c:pt>
                <c:pt idx="3452">
                  <c:v>14.129999999999999</c:v>
                </c:pt>
                <c:pt idx="3453">
                  <c:v>13.46</c:v>
                </c:pt>
                <c:pt idx="3454">
                  <c:v>12.53</c:v>
                </c:pt>
                <c:pt idx="3455">
                  <c:v>11.33</c:v>
                </c:pt>
                <c:pt idx="3456">
                  <c:v>10.26</c:v>
                </c:pt>
                <c:pt idx="3457">
                  <c:v>7.25</c:v>
                </c:pt>
                <c:pt idx="3458">
                  <c:v>7.1599999999999993</c:v>
                </c:pt>
                <c:pt idx="3459">
                  <c:v>6.89</c:v>
                </c:pt>
                <c:pt idx="3460">
                  <c:v>6.6899999999999995</c:v>
                </c:pt>
                <c:pt idx="3461">
                  <c:v>6.35</c:v>
                </c:pt>
                <c:pt idx="3462">
                  <c:v>6.02</c:v>
                </c:pt>
                <c:pt idx="3463">
                  <c:v>5.88</c:v>
                </c:pt>
                <c:pt idx="3464">
                  <c:v>5.8199999999999994</c:v>
                </c:pt>
                <c:pt idx="3465">
                  <c:v>5.79</c:v>
                </c:pt>
                <c:pt idx="3466">
                  <c:v>5.72</c:v>
                </c:pt>
                <c:pt idx="3467">
                  <c:v>5.58</c:v>
                </c:pt>
                <c:pt idx="3468">
                  <c:v>5.59</c:v>
                </c:pt>
                <c:pt idx="3469">
                  <c:v>5.53</c:v>
                </c:pt>
                <c:pt idx="3470">
                  <c:v>5.44</c:v>
                </c:pt>
                <c:pt idx="3471">
                  <c:v>5.34</c:v>
                </c:pt>
                <c:pt idx="3472">
                  <c:v>5.17</c:v>
                </c:pt>
                <c:pt idx="3473">
                  <c:v>5.0999999999999996</c:v>
                </c:pt>
                <c:pt idx="3474">
                  <c:v>5.25</c:v>
                </c:pt>
                <c:pt idx="3475">
                  <c:v>5.45</c:v>
                </c:pt>
                <c:pt idx="3476">
                  <c:v>5.4300000000000006</c:v>
                </c:pt>
                <c:pt idx="3477">
                  <c:v>5.4</c:v>
                </c:pt>
                <c:pt idx="3478">
                  <c:v>5.29</c:v>
                </c:pt>
                <c:pt idx="3479">
                  <c:v>5.03</c:v>
                </c:pt>
                <c:pt idx="3480">
                  <c:v>4.7699999999999996</c:v>
                </c:pt>
                <c:pt idx="3481">
                  <c:v>4.4400000000000004</c:v>
                </c:pt>
                <c:pt idx="3482">
                  <c:v>4.0999999999999996</c:v>
                </c:pt>
                <c:pt idx="3483">
                  <c:v>3.75</c:v>
                </c:pt>
                <c:pt idx="3484">
                  <c:v>3.4499999999999997</c:v>
                </c:pt>
                <c:pt idx="3485">
                  <c:v>3.12</c:v>
                </c:pt>
                <c:pt idx="3486">
                  <c:v>2.84</c:v>
                </c:pt>
                <c:pt idx="3487">
                  <c:v>2.61</c:v>
                </c:pt>
                <c:pt idx="3488">
                  <c:v>2.38</c:v>
                </c:pt>
                <c:pt idx="3489">
                  <c:v>2.19</c:v>
                </c:pt>
                <c:pt idx="3490">
                  <c:v>2.0299999999999998</c:v>
                </c:pt>
                <c:pt idx="3491">
                  <c:v>1.9400000000000002</c:v>
                </c:pt>
                <c:pt idx="3492">
                  <c:v>1.83</c:v>
                </c:pt>
                <c:pt idx="3493">
                  <c:v>1.79</c:v>
                </c:pt>
                <c:pt idx="3494">
                  <c:v>1.81</c:v>
                </c:pt>
                <c:pt idx="3495">
                  <c:v>1.83</c:v>
                </c:pt>
                <c:pt idx="3496">
                  <c:v>1.78</c:v>
                </c:pt>
                <c:pt idx="3497">
                  <c:v>1.71</c:v>
                </c:pt>
                <c:pt idx="3498">
                  <c:v>1.6900000000000002</c:v>
                </c:pt>
                <c:pt idx="3499">
                  <c:v>1.62</c:v>
                </c:pt>
                <c:pt idx="3500">
                  <c:v>1.54</c:v>
                </c:pt>
                <c:pt idx="3501">
                  <c:v>1.48</c:v>
                </c:pt>
                <c:pt idx="3502">
                  <c:v>1.41</c:v>
                </c:pt>
                <c:pt idx="3503">
                  <c:v>1.36</c:v>
                </c:pt>
                <c:pt idx="3504">
                  <c:v>1.31</c:v>
                </c:pt>
                <c:pt idx="3505">
                  <c:v>1.27</c:v>
                </c:pt>
                <c:pt idx="3506">
                  <c:v>1.25</c:v>
                </c:pt>
                <c:pt idx="3507">
                  <c:v>1.22</c:v>
                </c:pt>
                <c:pt idx="3508">
                  <c:v>1.21</c:v>
                </c:pt>
                <c:pt idx="3509">
                  <c:v>1.2</c:v>
                </c:pt>
                <c:pt idx="3510">
                  <c:v>1.1900000000000002</c:v>
                </c:pt>
                <c:pt idx="3511">
                  <c:v>1.1800000000000002</c:v>
                </c:pt>
                <c:pt idx="3512">
                  <c:v>1.1700000000000002</c:v>
                </c:pt>
                <c:pt idx="3513">
                  <c:v>1.1800000000000002</c:v>
                </c:pt>
                <c:pt idx="3514">
                  <c:v>1.1900000000000002</c:v>
                </c:pt>
                <c:pt idx="3515">
                  <c:v>1.1800000000000002</c:v>
                </c:pt>
                <c:pt idx="3516">
                  <c:v>1.1700000000000002</c:v>
                </c:pt>
                <c:pt idx="3517">
                  <c:v>1.1700000000000002</c:v>
                </c:pt>
                <c:pt idx="3518">
                  <c:v>1.1599999999999997</c:v>
                </c:pt>
                <c:pt idx="3519">
                  <c:v>1.1599999999999997</c:v>
                </c:pt>
                <c:pt idx="3520">
                  <c:v>1.1599999999999997</c:v>
                </c:pt>
                <c:pt idx="3521">
                  <c:v>1.1499999999999997</c:v>
                </c:pt>
                <c:pt idx="3522">
                  <c:v>1.1599999999999997</c:v>
                </c:pt>
                <c:pt idx="3523">
                  <c:v>1.1399999999999997</c:v>
                </c:pt>
                <c:pt idx="3524">
                  <c:v>1.1399999999999997</c:v>
                </c:pt>
                <c:pt idx="3525">
                  <c:v>1.1499999999999997</c:v>
                </c:pt>
                <c:pt idx="3526">
                  <c:v>1.22</c:v>
                </c:pt>
                <c:pt idx="3527">
                  <c:v>1.31</c:v>
                </c:pt>
                <c:pt idx="3528">
                  <c:v>1.46</c:v>
                </c:pt>
                <c:pt idx="3529">
                  <c:v>1.56</c:v>
                </c:pt>
                <c:pt idx="3530">
                  <c:v>1.72</c:v>
                </c:pt>
                <c:pt idx="3531">
                  <c:v>1.86</c:v>
                </c:pt>
                <c:pt idx="3532">
                  <c:v>2.04</c:v>
                </c:pt>
                <c:pt idx="3533">
                  <c:v>2.2200000000000002</c:v>
                </c:pt>
                <c:pt idx="3534">
                  <c:v>2.4299999999999997</c:v>
                </c:pt>
                <c:pt idx="3535">
                  <c:v>2.5499999999999998</c:v>
                </c:pt>
                <c:pt idx="3536">
                  <c:v>2.74</c:v>
                </c:pt>
                <c:pt idx="3537">
                  <c:v>3.12</c:v>
                </c:pt>
                <c:pt idx="3538">
                  <c:v>3.58</c:v>
                </c:pt>
                <c:pt idx="3539">
                  <c:v>4.08</c:v>
                </c:pt>
                <c:pt idx="3540">
                  <c:v>4.17</c:v>
                </c:pt>
                <c:pt idx="3541">
                  <c:v>4.3199999999999994</c:v>
                </c:pt>
                <c:pt idx="3542">
                  <c:v>4.0199999999999996</c:v>
                </c:pt>
                <c:pt idx="3543">
                  <c:v>3.71</c:v>
                </c:pt>
                <c:pt idx="3544">
                  <c:v>3.38</c:v>
                </c:pt>
                <c:pt idx="3545">
                  <c:v>3.08</c:v>
                </c:pt>
                <c:pt idx="3546">
                  <c:v>2.86</c:v>
                </c:pt>
                <c:pt idx="3547">
                  <c:v>2.82</c:v>
                </c:pt>
                <c:pt idx="3548">
                  <c:v>2.7600000000000002</c:v>
                </c:pt>
                <c:pt idx="3549">
                  <c:v>3.18</c:v>
                </c:pt>
                <c:pt idx="3550">
                  <c:v>5.6499999999999995</c:v>
                </c:pt>
                <c:pt idx="3551">
                  <c:v>7.48</c:v>
                </c:pt>
                <c:pt idx="3552">
                  <c:v>7.55</c:v>
                </c:pt>
                <c:pt idx="3553">
                  <c:v>6.67</c:v>
                </c:pt>
                <c:pt idx="3554">
                  <c:v>5.6899999999999995</c:v>
                </c:pt>
                <c:pt idx="3555">
                  <c:v>4.7300000000000004</c:v>
                </c:pt>
                <c:pt idx="3556">
                  <c:v>3.9499999999999997</c:v>
                </c:pt>
                <c:pt idx="3557">
                  <c:v>3.29</c:v>
                </c:pt>
                <c:pt idx="3558">
                  <c:v>3</c:v>
                </c:pt>
                <c:pt idx="3559">
                  <c:v>3.55</c:v>
                </c:pt>
                <c:pt idx="3560">
                  <c:v>6.7700000000000005</c:v>
                </c:pt>
                <c:pt idx="3561">
                  <c:v>10.27</c:v>
                </c:pt>
                <c:pt idx="3562">
                  <c:v>36.050000000000004</c:v>
                </c:pt>
                <c:pt idx="3563">
                  <c:v>33.04</c:v>
                </c:pt>
                <c:pt idx="3564">
                  <c:v>28.23</c:v>
                </c:pt>
                <c:pt idx="3565">
                  <c:v>23.12</c:v>
                </c:pt>
                <c:pt idx="3566">
                  <c:v>18.55</c:v>
                </c:pt>
                <c:pt idx="3567">
                  <c:v>14.79</c:v>
                </c:pt>
                <c:pt idx="3568">
                  <c:v>11.89</c:v>
                </c:pt>
                <c:pt idx="3569">
                  <c:v>5.07</c:v>
                </c:pt>
                <c:pt idx="3570">
                  <c:v>5.0999999999999996</c:v>
                </c:pt>
                <c:pt idx="3571">
                  <c:v>4.8199999999999994</c:v>
                </c:pt>
                <c:pt idx="3572">
                  <c:v>4.4700000000000006</c:v>
                </c:pt>
                <c:pt idx="3573">
                  <c:v>4.2</c:v>
                </c:pt>
                <c:pt idx="3574">
                  <c:v>3.9099999999999997</c:v>
                </c:pt>
                <c:pt idx="3575">
                  <c:v>3.69</c:v>
                </c:pt>
                <c:pt idx="3576">
                  <c:v>4.05</c:v>
                </c:pt>
                <c:pt idx="3577">
                  <c:v>5.08</c:v>
                </c:pt>
                <c:pt idx="3578">
                  <c:v>6.67</c:v>
                </c:pt>
                <c:pt idx="3579">
                  <c:v>8.2900000000000009</c:v>
                </c:pt>
                <c:pt idx="3580">
                  <c:v>10</c:v>
                </c:pt>
                <c:pt idx="3581">
                  <c:v>17.89</c:v>
                </c:pt>
                <c:pt idx="3582">
                  <c:v>17.350000000000001</c:v>
                </c:pt>
                <c:pt idx="3583">
                  <c:v>18.309999999999999</c:v>
                </c:pt>
                <c:pt idx="3584">
                  <c:v>21.259999999999998</c:v>
                </c:pt>
                <c:pt idx="3585">
                  <c:v>25.610000000000003</c:v>
                </c:pt>
                <c:pt idx="3586">
                  <c:v>29.439999999999998</c:v>
                </c:pt>
                <c:pt idx="3587">
                  <c:v>29.43</c:v>
                </c:pt>
                <c:pt idx="3588">
                  <c:v>27.19</c:v>
                </c:pt>
                <c:pt idx="3589">
                  <c:v>24.01</c:v>
                </c:pt>
                <c:pt idx="3590">
                  <c:v>20.79</c:v>
                </c:pt>
                <c:pt idx="3591">
                  <c:v>18.18</c:v>
                </c:pt>
                <c:pt idx="3592">
                  <c:v>15.96</c:v>
                </c:pt>
                <c:pt idx="3593">
                  <c:v>14.239999999999998</c:v>
                </c:pt>
                <c:pt idx="3594">
                  <c:v>13.129999999999999</c:v>
                </c:pt>
                <c:pt idx="3595">
                  <c:v>12.17</c:v>
                </c:pt>
                <c:pt idx="3596">
                  <c:v>11.370000000000001</c:v>
                </c:pt>
                <c:pt idx="3597">
                  <c:v>10.81</c:v>
                </c:pt>
                <c:pt idx="3598">
                  <c:v>10.39</c:v>
                </c:pt>
                <c:pt idx="3599">
                  <c:v>8.77</c:v>
                </c:pt>
                <c:pt idx="3600">
                  <c:v>9.33</c:v>
                </c:pt>
                <c:pt idx="3601">
                  <c:v>9.3600000000000012</c:v>
                </c:pt>
                <c:pt idx="3602">
                  <c:v>9.68</c:v>
                </c:pt>
                <c:pt idx="3603">
                  <c:v>9.42</c:v>
                </c:pt>
                <c:pt idx="3604">
                  <c:v>9.2199999999999989</c:v>
                </c:pt>
                <c:pt idx="3605">
                  <c:v>9.25</c:v>
                </c:pt>
                <c:pt idx="3606">
                  <c:v>9.34</c:v>
                </c:pt>
                <c:pt idx="3607">
                  <c:v>9.5500000000000007</c:v>
                </c:pt>
                <c:pt idx="3608">
                  <c:v>9.84</c:v>
                </c:pt>
                <c:pt idx="3609">
                  <c:v>10.139999999999999</c:v>
                </c:pt>
                <c:pt idx="3610">
                  <c:v>10.52</c:v>
                </c:pt>
                <c:pt idx="3611">
                  <c:v>10.860000000000001</c:v>
                </c:pt>
                <c:pt idx="3612">
                  <c:v>12.38</c:v>
                </c:pt>
                <c:pt idx="3613">
                  <c:v>12.32</c:v>
                </c:pt>
                <c:pt idx="3614">
                  <c:v>12.42</c:v>
                </c:pt>
                <c:pt idx="3615">
                  <c:v>12.56</c:v>
                </c:pt>
                <c:pt idx="3616">
                  <c:v>12.82</c:v>
                </c:pt>
                <c:pt idx="3617">
                  <c:v>13.08</c:v>
                </c:pt>
                <c:pt idx="3618">
                  <c:v>13.33</c:v>
                </c:pt>
                <c:pt idx="3619">
                  <c:v>13.51</c:v>
                </c:pt>
                <c:pt idx="3620">
                  <c:v>13.739999999999998</c:v>
                </c:pt>
                <c:pt idx="3621">
                  <c:v>13.950000000000001</c:v>
                </c:pt>
                <c:pt idx="3622">
                  <c:v>14.129999999999999</c:v>
                </c:pt>
                <c:pt idx="3623">
                  <c:v>14.350000000000001</c:v>
                </c:pt>
                <c:pt idx="3624">
                  <c:v>14.49</c:v>
                </c:pt>
                <c:pt idx="3625">
                  <c:v>14.69</c:v>
                </c:pt>
                <c:pt idx="3626">
                  <c:v>14.75</c:v>
                </c:pt>
                <c:pt idx="3627">
                  <c:v>14.91</c:v>
                </c:pt>
                <c:pt idx="3628">
                  <c:v>15.07</c:v>
                </c:pt>
                <c:pt idx="3629">
                  <c:v>15.219999999999999</c:v>
                </c:pt>
                <c:pt idx="3630">
                  <c:v>15.44</c:v>
                </c:pt>
                <c:pt idx="3631">
                  <c:v>15.5</c:v>
                </c:pt>
                <c:pt idx="3632">
                  <c:v>15.66</c:v>
                </c:pt>
                <c:pt idx="3633">
                  <c:v>15.739999999999998</c:v>
                </c:pt>
                <c:pt idx="3634">
                  <c:v>15.88</c:v>
                </c:pt>
                <c:pt idx="3635">
                  <c:v>15.77</c:v>
                </c:pt>
                <c:pt idx="3636">
                  <c:v>15.75</c:v>
                </c:pt>
                <c:pt idx="3637">
                  <c:v>15.93</c:v>
                </c:pt>
                <c:pt idx="3638">
                  <c:v>16.07</c:v>
                </c:pt>
                <c:pt idx="3639">
                  <c:v>16.16</c:v>
                </c:pt>
                <c:pt idx="3640">
                  <c:v>16.23</c:v>
                </c:pt>
                <c:pt idx="3641">
                  <c:v>16.37</c:v>
                </c:pt>
                <c:pt idx="3642">
                  <c:v>16.309999999999999</c:v>
                </c:pt>
                <c:pt idx="3643">
                  <c:v>16.32</c:v>
                </c:pt>
                <c:pt idx="3644">
                  <c:v>16.3</c:v>
                </c:pt>
                <c:pt idx="3645">
                  <c:v>16.45</c:v>
                </c:pt>
                <c:pt idx="3646">
                  <c:v>16.43</c:v>
                </c:pt>
                <c:pt idx="3647">
                  <c:v>16.55</c:v>
                </c:pt>
                <c:pt idx="3648">
                  <c:v>16.62</c:v>
                </c:pt>
                <c:pt idx="3649">
                  <c:v>16.64</c:v>
                </c:pt>
                <c:pt idx="3650">
                  <c:v>16.59</c:v>
                </c:pt>
                <c:pt idx="3651">
                  <c:v>16.87</c:v>
                </c:pt>
                <c:pt idx="3652">
                  <c:v>17.04</c:v>
                </c:pt>
                <c:pt idx="3653">
                  <c:v>17.110000000000003</c:v>
                </c:pt>
                <c:pt idx="3654">
                  <c:v>17.14</c:v>
                </c:pt>
                <c:pt idx="3655">
                  <c:v>17</c:v>
                </c:pt>
                <c:pt idx="3656">
                  <c:v>16.850000000000001</c:v>
                </c:pt>
                <c:pt idx="3657">
                  <c:v>16.760000000000002</c:v>
                </c:pt>
                <c:pt idx="3658">
                  <c:v>16.899999999999999</c:v>
                </c:pt>
                <c:pt idx="3659">
                  <c:v>16.850000000000001</c:v>
                </c:pt>
                <c:pt idx="3660">
                  <c:v>17.55</c:v>
                </c:pt>
                <c:pt idx="3661">
                  <c:v>18.010000000000005</c:v>
                </c:pt>
                <c:pt idx="3662">
                  <c:v>17.630000000000003</c:v>
                </c:pt>
                <c:pt idx="3663">
                  <c:v>17.420000000000002</c:v>
                </c:pt>
                <c:pt idx="3664">
                  <c:v>17.34</c:v>
                </c:pt>
                <c:pt idx="3665">
                  <c:v>17.54</c:v>
                </c:pt>
                <c:pt idx="3666">
                  <c:v>17.399999999999999</c:v>
                </c:pt>
                <c:pt idx="3667">
                  <c:v>17.23</c:v>
                </c:pt>
                <c:pt idx="3668">
                  <c:v>17.14</c:v>
                </c:pt>
                <c:pt idx="3669">
                  <c:v>17.05</c:v>
                </c:pt>
                <c:pt idx="3670">
                  <c:v>17.04</c:v>
                </c:pt>
                <c:pt idx="3671">
                  <c:v>16.989999999999991</c:v>
                </c:pt>
                <c:pt idx="3672">
                  <c:v>16.86</c:v>
                </c:pt>
                <c:pt idx="3673">
                  <c:v>17.329999999999995</c:v>
                </c:pt>
                <c:pt idx="3674">
                  <c:v>17.059999999999999</c:v>
                </c:pt>
                <c:pt idx="3675">
                  <c:v>16.68</c:v>
                </c:pt>
                <c:pt idx="3676">
                  <c:v>16.630000000000003</c:v>
                </c:pt>
                <c:pt idx="3677">
                  <c:v>16.52</c:v>
                </c:pt>
                <c:pt idx="3678">
                  <c:v>16.59</c:v>
                </c:pt>
                <c:pt idx="3679">
                  <c:v>16.670000000000005</c:v>
                </c:pt>
                <c:pt idx="3680">
                  <c:v>17.939999999999998</c:v>
                </c:pt>
                <c:pt idx="3681">
                  <c:v>17.47</c:v>
                </c:pt>
                <c:pt idx="3682">
                  <c:v>17.18</c:v>
                </c:pt>
                <c:pt idx="3683">
                  <c:v>17.010000000000005</c:v>
                </c:pt>
                <c:pt idx="3684">
                  <c:v>17</c:v>
                </c:pt>
                <c:pt idx="3685">
                  <c:v>16.989999999999991</c:v>
                </c:pt>
                <c:pt idx="3686">
                  <c:v>16.89</c:v>
                </c:pt>
                <c:pt idx="3687">
                  <c:v>16.920000000000002</c:v>
                </c:pt>
                <c:pt idx="3688">
                  <c:v>16.89</c:v>
                </c:pt>
                <c:pt idx="3689">
                  <c:v>16.739999999999995</c:v>
                </c:pt>
                <c:pt idx="3690">
                  <c:v>16.670000000000005</c:v>
                </c:pt>
                <c:pt idx="3691">
                  <c:v>16.71</c:v>
                </c:pt>
                <c:pt idx="3692">
                  <c:v>16.73</c:v>
                </c:pt>
                <c:pt idx="3693">
                  <c:v>16.71</c:v>
                </c:pt>
                <c:pt idx="3694">
                  <c:v>16.71</c:v>
                </c:pt>
                <c:pt idx="3695">
                  <c:v>16.71</c:v>
                </c:pt>
                <c:pt idx="3696">
                  <c:v>16.739999999999995</c:v>
                </c:pt>
                <c:pt idx="3697">
                  <c:v>16.7</c:v>
                </c:pt>
                <c:pt idx="3698">
                  <c:v>16.64</c:v>
                </c:pt>
                <c:pt idx="3699">
                  <c:v>17.03</c:v>
                </c:pt>
                <c:pt idx="3700">
                  <c:v>17.29</c:v>
                </c:pt>
                <c:pt idx="3701">
                  <c:v>17.32</c:v>
                </c:pt>
                <c:pt idx="3702">
                  <c:v>17.130000000000003</c:v>
                </c:pt>
                <c:pt idx="3703">
                  <c:v>17.12</c:v>
                </c:pt>
                <c:pt idx="3704">
                  <c:v>17.130000000000003</c:v>
                </c:pt>
                <c:pt idx="3705">
                  <c:v>17.16</c:v>
                </c:pt>
                <c:pt idx="3706">
                  <c:v>17.07</c:v>
                </c:pt>
                <c:pt idx="3707">
                  <c:v>16.939999999999998</c:v>
                </c:pt>
                <c:pt idx="3708">
                  <c:v>16.920000000000002</c:v>
                </c:pt>
                <c:pt idx="3709">
                  <c:v>17.07</c:v>
                </c:pt>
                <c:pt idx="3710">
                  <c:v>17</c:v>
                </c:pt>
                <c:pt idx="3711">
                  <c:v>17.04</c:v>
                </c:pt>
                <c:pt idx="3712">
                  <c:v>16.989999999999991</c:v>
                </c:pt>
                <c:pt idx="3713">
                  <c:v>17.059999999999999</c:v>
                </c:pt>
                <c:pt idx="3714">
                  <c:v>17.059999999999999</c:v>
                </c:pt>
                <c:pt idx="3715">
                  <c:v>17.09</c:v>
                </c:pt>
                <c:pt idx="3716">
                  <c:v>17</c:v>
                </c:pt>
                <c:pt idx="3717">
                  <c:v>16.95</c:v>
                </c:pt>
                <c:pt idx="3718">
                  <c:v>17.02</c:v>
                </c:pt>
                <c:pt idx="3719">
                  <c:v>17.010000000000005</c:v>
                </c:pt>
                <c:pt idx="3720">
                  <c:v>16.95</c:v>
                </c:pt>
                <c:pt idx="3721">
                  <c:v>16.899999999999999</c:v>
                </c:pt>
                <c:pt idx="3722">
                  <c:v>16.93</c:v>
                </c:pt>
                <c:pt idx="3723">
                  <c:v>16.97</c:v>
                </c:pt>
                <c:pt idx="3724">
                  <c:v>17.010000000000005</c:v>
                </c:pt>
                <c:pt idx="3725">
                  <c:v>16.97</c:v>
                </c:pt>
                <c:pt idx="3726">
                  <c:v>17.09</c:v>
                </c:pt>
                <c:pt idx="3727">
                  <c:v>17.100000000000001</c:v>
                </c:pt>
                <c:pt idx="3728">
                  <c:v>17.12</c:v>
                </c:pt>
                <c:pt idx="3729">
                  <c:v>17.239999999999995</c:v>
                </c:pt>
                <c:pt idx="3730">
                  <c:v>17.279999999999998</c:v>
                </c:pt>
                <c:pt idx="3731">
                  <c:v>17.27</c:v>
                </c:pt>
                <c:pt idx="3732">
                  <c:v>17.25</c:v>
                </c:pt>
                <c:pt idx="3733">
                  <c:v>17.190000000000001</c:v>
                </c:pt>
                <c:pt idx="3734">
                  <c:v>17.059999999999999</c:v>
                </c:pt>
                <c:pt idx="3735">
                  <c:v>17.02</c:v>
                </c:pt>
                <c:pt idx="3736">
                  <c:v>16.93</c:v>
                </c:pt>
                <c:pt idx="3737">
                  <c:v>16.89</c:v>
                </c:pt>
                <c:pt idx="3738">
                  <c:v>16.97</c:v>
                </c:pt>
                <c:pt idx="3739">
                  <c:v>16.91</c:v>
                </c:pt>
                <c:pt idx="3740">
                  <c:v>16.89</c:v>
                </c:pt>
                <c:pt idx="3741">
                  <c:v>17.05</c:v>
                </c:pt>
                <c:pt idx="3742">
                  <c:v>17.09</c:v>
                </c:pt>
                <c:pt idx="3743">
                  <c:v>17.22</c:v>
                </c:pt>
                <c:pt idx="3744">
                  <c:v>17.279999999999998</c:v>
                </c:pt>
                <c:pt idx="3745">
                  <c:v>17.239999999999995</c:v>
                </c:pt>
                <c:pt idx="3746">
                  <c:v>17.14</c:v>
                </c:pt>
                <c:pt idx="3747">
                  <c:v>17</c:v>
                </c:pt>
                <c:pt idx="3748">
                  <c:v>16.95</c:v>
                </c:pt>
                <c:pt idx="3749">
                  <c:v>16.920000000000002</c:v>
                </c:pt>
                <c:pt idx="3750">
                  <c:v>16.8</c:v>
                </c:pt>
                <c:pt idx="3751">
                  <c:v>16.899999999999999</c:v>
                </c:pt>
                <c:pt idx="3752">
                  <c:v>16.920000000000002</c:v>
                </c:pt>
                <c:pt idx="3753">
                  <c:v>16.899999999999999</c:v>
                </c:pt>
                <c:pt idx="3754">
                  <c:v>17.04</c:v>
                </c:pt>
                <c:pt idx="3755">
                  <c:v>17.21</c:v>
                </c:pt>
                <c:pt idx="3756">
                  <c:v>17.32</c:v>
                </c:pt>
                <c:pt idx="3757">
                  <c:v>17.190000000000001</c:v>
                </c:pt>
                <c:pt idx="3758">
                  <c:v>17.02</c:v>
                </c:pt>
                <c:pt idx="3759">
                  <c:v>16.989999999999991</c:v>
                </c:pt>
                <c:pt idx="3760">
                  <c:v>17.02</c:v>
                </c:pt>
                <c:pt idx="3761">
                  <c:v>17.059999999999999</c:v>
                </c:pt>
                <c:pt idx="3762">
                  <c:v>17.09</c:v>
                </c:pt>
                <c:pt idx="3763">
                  <c:v>17.149999999999999</c:v>
                </c:pt>
                <c:pt idx="3764">
                  <c:v>17.12</c:v>
                </c:pt>
                <c:pt idx="3765">
                  <c:v>17.14</c:v>
                </c:pt>
                <c:pt idx="3766">
                  <c:v>17.12</c:v>
                </c:pt>
                <c:pt idx="3767">
                  <c:v>17.170000000000005</c:v>
                </c:pt>
                <c:pt idx="3768">
                  <c:v>17.14</c:v>
                </c:pt>
                <c:pt idx="3769">
                  <c:v>17.100000000000001</c:v>
                </c:pt>
                <c:pt idx="3770">
                  <c:v>17.02</c:v>
                </c:pt>
                <c:pt idx="3771">
                  <c:v>16.959999999999997</c:v>
                </c:pt>
                <c:pt idx="3772">
                  <c:v>17.09</c:v>
                </c:pt>
                <c:pt idx="3773">
                  <c:v>17.04</c:v>
                </c:pt>
                <c:pt idx="3774">
                  <c:v>17.149999999999999</c:v>
                </c:pt>
                <c:pt idx="3775">
                  <c:v>17.190000000000001</c:v>
                </c:pt>
                <c:pt idx="3776">
                  <c:v>17.04</c:v>
                </c:pt>
                <c:pt idx="3777">
                  <c:v>17.04</c:v>
                </c:pt>
                <c:pt idx="3778">
                  <c:v>16.939999999999998</c:v>
                </c:pt>
                <c:pt idx="3779">
                  <c:v>16.979999999999997</c:v>
                </c:pt>
                <c:pt idx="3780">
                  <c:v>16.89</c:v>
                </c:pt>
                <c:pt idx="3781">
                  <c:v>16.779999999999998</c:v>
                </c:pt>
                <c:pt idx="3782">
                  <c:v>16.739999999999995</c:v>
                </c:pt>
                <c:pt idx="3783">
                  <c:v>16.920000000000002</c:v>
                </c:pt>
                <c:pt idx="3784">
                  <c:v>16.93</c:v>
                </c:pt>
                <c:pt idx="3785">
                  <c:v>17.03</c:v>
                </c:pt>
                <c:pt idx="3786">
                  <c:v>17.110000000000003</c:v>
                </c:pt>
                <c:pt idx="3787">
                  <c:v>17.079999999999995</c:v>
                </c:pt>
                <c:pt idx="3788">
                  <c:v>17.110000000000003</c:v>
                </c:pt>
                <c:pt idx="3789">
                  <c:v>16.979999999999997</c:v>
                </c:pt>
                <c:pt idx="3790">
                  <c:v>17.010000000000005</c:v>
                </c:pt>
                <c:pt idx="3791">
                  <c:v>17.04</c:v>
                </c:pt>
                <c:pt idx="3792">
                  <c:v>17.239999999999995</c:v>
                </c:pt>
                <c:pt idx="3793">
                  <c:v>17.2</c:v>
                </c:pt>
                <c:pt idx="3794">
                  <c:v>17.23</c:v>
                </c:pt>
                <c:pt idx="3795">
                  <c:v>17.29</c:v>
                </c:pt>
                <c:pt idx="3796">
                  <c:v>17.27</c:v>
                </c:pt>
                <c:pt idx="3797">
                  <c:v>17.29</c:v>
                </c:pt>
                <c:pt idx="3798">
                  <c:v>17.12</c:v>
                </c:pt>
                <c:pt idx="3799">
                  <c:v>17.079999999999995</c:v>
                </c:pt>
                <c:pt idx="3800">
                  <c:v>17.110000000000003</c:v>
                </c:pt>
                <c:pt idx="3801">
                  <c:v>17.12</c:v>
                </c:pt>
                <c:pt idx="3802">
                  <c:v>17.22</c:v>
                </c:pt>
                <c:pt idx="3803">
                  <c:v>17.170000000000005</c:v>
                </c:pt>
                <c:pt idx="3804">
                  <c:v>17.05</c:v>
                </c:pt>
                <c:pt idx="3805">
                  <c:v>17</c:v>
                </c:pt>
                <c:pt idx="3806">
                  <c:v>17.05</c:v>
                </c:pt>
                <c:pt idx="3807">
                  <c:v>17.130000000000003</c:v>
                </c:pt>
                <c:pt idx="3808">
                  <c:v>17.110000000000003</c:v>
                </c:pt>
                <c:pt idx="3809">
                  <c:v>17.09</c:v>
                </c:pt>
                <c:pt idx="3810">
                  <c:v>17.07</c:v>
                </c:pt>
                <c:pt idx="3811">
                  <c:v>17.079999999999995</c:v>
                </c:pt>
                <c:pt idx="3812">
                  <c:v>17.05</c:v>
                </c:pt>
                <c:pt idx="3813">
                  <c:v>17.18</c:v>
                </c:pt>
                <c:pt idx="3814">
                  <c:v>17.260000000000002</c:v>
                </c:pt>
                <c:pt idx="3815">
                  <c:v>17.329999999999995</c:v>
                </c:pt>
                <c:pt idx="3816">
                  <c:v>17.38</c:v>
                </c:pt>
                <c:pt idx="3817">
                  <c:v>17.399999999999999</c:v>
                </c:pt>
                <c:pt idx="3818">
                  <c:v>17.420000000000002</c:v>
                </c:pt>
                <c:pt idx="3819">
                  <c:v>17.29</c:v>
                </c:pt>
                <c:pt idx="3820">
                  <c:v>17.22</c:v>
                </c:pt>
                <c:pt idx="3821">
                  <c:v>17.23</c:v>
                </c:pt>
                <c:pt idx="3822">
                  <c:v>17.41</c:v>
                </c:pt>
                <c:pt idx="3823">
                  <c:v>17.45</c:v>
                </c:pt>
                <c:pt idx="3824">
                  <c:v>17.399999999999999</c:v>
                </c:pt>
                <c:pt idx="3825">
                  <c:v>17.43</c:v>
                </c:pt>
                <c:pt idx="3826">
                  <c:v>17.510000000000005</c:v>
                </c:pt>
                <c:pt idx="3827">
                  <c:v>17.510000000000005</c:v>
                </c:pt>
                <c:pt idx="3828">
                  <c:v>17.57</c:v>
                </c:pt>
                <c:pt idx="3829">
                  <c:v>17.439999999999998</c:v>
                </c:pt>
                <c:pt idx="3830">
                  <c:v>17.399999999999999</c:v>
                </c:pt>
                <c:pt idx="3831">
                  <c:v>17.32</c:v>
                </c:pt>
                <c:pt idx="3832">
                  <c:v>17.29</c:v>
                </c:pt>
                <c:pt idx="3833">
                  <c:v>17.29</c:v>
                </c:pt>
                <c:pt idx="3834">
                  <c:v>17.3</c:v>
                </c:pt>
                <c:pt idx="3835">
                  <c:v>17.23</c:v>
                </c:pt>
                <c:pt idx="3836">
                  <c:v>17.239999999999995</c:v>
                </c:pt>
                <c:pt idx="3837">
                  <c:v>17.14</c:v>
                </c:pt>
                <c:pt idx="3838">
                  <c:v>17.22</c:v>
                </c:pt>
                <c:pt idx="3839">
                  <c:v>17.2</c:v>
                </c:pt>
                <c:pt idx="3840">
                  <c:v>17.07</c:v>
                </c:pt>
                <c:pt idx="3841">
                  <c:v>17.04</c:v>
                </c:pt>
                <c:pt idx="3842">
                  <c:v>17.47</c:v>
                </c:pt>
                <c:pt idx="3843">
                  <c:v>17.630000000000003</c:v>
                </c:pt>
                <c:pt idx="3844">
                  <c:v>17.579999999999995</c:v>
                </c:pt>
                <c:pt idx="3845">
                  <c:v>17.39</c:v>
                </c:pt>
                <c:pt idx="3846">
                  <c:v>17.22</c:v>
                </c:pt>
                <c:pt idx="3847">
                  <c:v>17.110000000000003</c:v>
                </c:pt>
                <c:pt idx="3848">
                  <c:v>17.059999999999999</c:v>
                </c:pt>
                <c:pt idx="3849">
                  <c:v>16.959999999999997</c:v>
                </c:pt>
                <c:pt idx="3850">
                  <c:v>16.829999999999995</c:v>
                </c:pt>
                <c:pt idx="3851">
                  <c:v>16.739999999999995</c:v>
                </c:pt>
                <c:pt idx="3852">
                  <c:v>16.64</c:v>
                </c:pt>
                <c:pt idx="3853">
                  <c:v>16.47</c:v>
                </c:pt>
                <c:pt idx="3854">
                  <c:v>16.5</c:v>
                </c:pt>
                <c:pt idx="3855">
                  <c:v>16.420000000000002</c:v>
                </c:pt>
                <c:pt idx="3856">
                  <c:v>16.479999999999997</c:v>
                </c:pt>
                <c:pt idx="3857">
                  <c:v>16.41</c:v>
                </c:pt>
                <c:pt idx="3858">
                  <c:v>16.45</c:v>
                </c:pt>
                <c:pt idx="3859">
                  <c:v>16.3</c:v>
                </c:pt>
                <c:pt idx="3860">
                  <c:v>16.32</c:v>
                </c:pt>
                <c:pt idx="3861">
                  <c:v>16.43</c:v>
                </c:pt>
                <c:pt idx="3862">
                  <c:v>16.479999999999997</c:v>
                </c:pt>
                <c:pt idx="3863">
                  <c:v>16.52</c:v>
                </c:pt>
                <c:pt idx="3864">
                  <c:v>16.57</c:v>
                </c:pt>
                <c:pt idx="3865">
                  <c:v>16.630000000000003</c:v>
                </c:pt>
                <c:pt idx="3866">
                  <c:v>16.68</c:v>
                </c:pt>
                <c:pt idx="3867">
                  <c:v>16.87</c:v>
                </c:pt>
                <c:pt idx="3868">
                  <c:v>17.010000000000005</c:v>
                </c:pt>
                <c:pt idx="3869">
                  <c:v>17.18</c:v>
                </c:pt>
                <c:pt idx="3870">
                  <c:v>17.23</c:v>
                </c:pt>
                <c:pt idx="3871">
                  <c:v>17.260000000000002</c:v>
                </c:pt>
                <c:pt idx="3872">
                  <c:v>17.29</c:v>
                </c:pt>
                <c:pt idx="3873">
                  <c:v>17.329999999999995</c:v>
                </c:pt>
                <c:pt idx="3874">
                  <c:v>17.329999999999995</c:v>
                </c:pt>
                <c:pt idx="3875">
                  <c:v>17.329999999999995</c:v>
                </c:pt>
                <c:pt idx="3876">
                  <c:v>17.329999999999995</c:v>
                </c:pt>
                <c:pt idx="3877">
                  <c:v>17.399999999999999</c:v>
                </c:pt>
                <c:pt idx="3878">
                  <c:v>17.27</c:v>
                </c:pt>
                <c:pt idx="3879">
                  <c:v>17.22</c:v>
                </c:pt>
                <c:pt idx="3880">
                  <c:v>17.23</c:v>
                </c:pt>
                <c:pt idx="3881">
                  <c:v>17.21</c:v>
                </c:pt>
                <c:pt idx="3882">
                  <c:v>17.21</c:v>
                </c:pt>
                <c:pt idx="3883">
                  <c:v>17.239999999999995</c:v>
                </c:pt>
                <c:pt idx="3884">
                  <c:v>17.22</c:v>
                </c:pt>
                <c:pt idx="3885">
                  <c:v>17.170000000000005</c:v>
                </c:pt>
                <c:pt idx="3886">
                  <c:v>17.04</c:v>
                </c:pt>
                <c:pt idx="3887">
                  <c:v>16.959999999999997</c:v>
                </c:pt>
                <c:pt idx="3888">
                  <c:v>16.91</c:v>
                </c:pt>
                <c:pt idx="3889">
                  <c:v>16.97</c:v>
                </c:pt>
                <c:pt idx="3890">
                  <c:v>16.88</c:v>
                </c:pt>
                <c:pt idx="3891">
                  <c:v>16.84</c:v>
                </c:pt>
                <c:pt idx="3892">
                  <c:v>16.75</c:v>
                </c:pt>
                <c:pt idx="3893">
                  <c:v>16.8</c:v>
                </c:pt>
                <c:pt idx="3894">
                  <c:v>16.779999999999998</c:v>
                </c:pt>
                <c:pt idx="3895">
                  <c:v>16.77</c:v>
                </c:pt>
                <c:pt idx="3896">
                  <c:v>16.630000000000003</c:v>
                </c:pt>
                <c:pt idx="3897">
                  <c:v>16.459999999999997</c:v>
                </c:pt>
                <c:pt idx="3898">
                  <c:v>16.579999999999995</c:v>
                </c:pt>
                <c:pt idx="3899">
                  <c:v>16.630000000000003</c:v>
                </c:pt>
                <c:pt idx="3900">
                  <c:v>16.75</c:v>
                </c:pt>
                <c:pt idx="3901">
                  <c:v>16.84</c:v>
                </c:pt>
                <c:pt idx="3902">
                  <c:v>16.959999999999997</c:v>
                </c:pt>
                <c:pt idx="3903">
                  <c:v>17.07</c:v>
                </c:pt>
                <c:pt idx="3904">
                  <c:v>17.14</c:v>
                </c:pt>
                <c:pt idx="3905">
                  <c:v>17.16</c:v>
                </c:pt>
                <c:pt idx="3906">
                  <c:v>17.25</c:v>
                </c:pt>
                <c:pt idx="3907">
                  <c:v>17.27</c:v>
                </c:pt>
                <c:pt idx="3908">
                  <c:v>17.09</c:v>
                </c:pt>
                <c:pt idx="3909">
                  <c:v>17.12</c:v>
                </c:pt>
                <c:pt idx="3910">
                  <c:v>17.170000000000005</c:v>
                </c:pt>
                <c:pt idx="3911">
                  <c:v>17.279999999999998</c:v>
                </c:pt>
                <c:pt idx="3912">
                  <c:v>17.309999999999999</c:v>
                </c:pt>
                <c:pt idx="3913">
                  <c:v>17.36</c:v>
                </c:pt>
                <c:pt idx="3914">
                  <c:v>17.38</c:v>
                </c:pt>
                <c:pt idx="3915">
                  <c:v>17.39</c:v>
                </c:pt>
                <c:pt idx="3916">
                  <c:v>17.23</c:v>
                </c:pt>
                <c:pt idx="3917">
                  <c:v>17.16</c:v>
                </c:pt>
                <c:pt idx="3918">
                  <c:v>17.110000000000003</c:v>
                </c:pt>
                <c:pt idx="3919">
                  <c:v>17.09</c:v>
                </c:pt>
                <c:pt idx="3920">
                  <c:v>17.05</c:v>
                </c:pt>
                <c:pt idx="3921">
                  <c:v>16.97</c:v>
                </c:pt>
                <c:pt idx="3922">
                  <c:v>16.95</c:v>
                </c:pt>
                <c:pt idx="3923">
                  <c:v>16.939999999999998</c:v>
                </c:pt>
                <c:pt idx="3924">
                  <c:v>16.97</c:v>
                </c:pt>
                <c:pt idx="3925">
                  <c:v>16.86</c:v>
                </c:pt>
                <c:pt idx="3926">
                  <c:v>16.779999999999998</c:v>
                </c:pt>
                <c:pt idx="3927">
                  <c:v>16.82</c:v>
                </c:pt>
                <c:pt idx="3928">
                  <c:v>16.829999999999995</c:v>
                </c:pt>
                <c:pt idx="3929">
                  <c:v>16.89</c:v>
                </c:pt>
                <c:pt idx="3930">
                  <c:v>16.899999999999999</c:v>
                </c:pt>
                <c:pt idx="3931">
                  <c:v>16.829999999999995</c:v>
                </c:pt>
                <c:pt idx="3932">
                  <c:v>16.86</c:v>
                </c:pt>
                <c:pt idx="3933">
                  <c:v>16.939999999999998</c:v>
                </c:pt>
                <c:pt idx="3934">
                  <c:v>17.059999999999999</c:v>
                </c:pt>
                <c:pt idx="3935">
                  <c:v>17.09</c:v>
                </c:pt>
                <c:pt idx="3936">
                  <c:v>17.170000000000005</c:v>
                </c:pt>
                <c:pt idx="3937">
                  <c:v>17.16</c:v>
                </c:pt>
                <c:pt idx="3938">
                  <c:v>17.110000000000003</c:v>
                </c:pt>
                <c:pt idx="3939">
                  <c:v>17.04</c:v>
                </c:pt>
                <c:pt idx="3940">
                  <c:v>17.03</c:v>
                </c:pt>
                <c:pt idx="3941">
                  <c:v>17.110000000000003</c:v>
                </c:pt>
                <c:pt idx="3942">
                  <c:v>17.12</c:v>
                </c:pt>
                <c:pt idx="3943">
                  <c:v>17.14</c:v>
                </c:pt>
                <c:pt idx="3944">
                  <c:v>17.149999999999999</c:v>
                </c:pt>
                <c:pt idx="3945">
                  <c:v>17.12</c:v>
                </c:pt>
                <c:pt idx="3946">
                  <c:v>17.21</c:v>
                </c:pt>
                <c:pt idx="3947">
                  <c:v>17.100000000000001</c:v>
                </c:pt>
                <c:pt idx="3948">
                  <c:v>17.170000000000005</c:v>
                </c:pt>
                <c:pt idx="3949">
                  <c:v>17.22</c:v>
                </c:pt>
                <c:pt idx="3950">
                  <c:v>17.260000000000002</c:v>
                </c:pt>
                <c:pt idx="3951">
                  <c:v>17.32</c:v>
                </c:pt>
                <c:pt idx="3952">
                  <c:v>17.45</c:v>
                </c:pt>
                <c:pt idx="3953">
                  <c:v>17.7</c:v>
                </c:pt>
                <c:pt idx="3954">
                  <c:v>17.82</c:v>
                </c:pt>
                <c:pt idx="3955">
                  <c:v>17.88</c:v>
                </c:pt>
                <c:pt idx="3956">
                  <c:v>17.809999999999999</c:v>
                </c:pt>
                <c:pt idx="3957">
                  <c:v>17.779999999999998</c:v>
                </c:pt>
                <c:pt idx="3958">
                  <c:v>17.829999999999995</c:v>
                </c:pt>
                <c:pt idx="3959">
                  <c:v>17.86</c:v>
                </c:pt>
                <c:pt idx="3960">
                  <c:v>17.8</c:v>
                </c:pt>
                <c:pt idx="3961">
                  <c:v>17.64</c:v>
                </c:pt>
                <c:pt idx="3962">
                  <c:v>17.62</c:v>
                </c:pt>
                <c:pt idx="3963">
                  <c:v>17.73</c:v>
                </c:pt>
                <c:pt idx="3964">
                  <c:v>17.760000000000002</c:v>
                </c:pt>
                <c:pt idx="3965">
                  <c:v>17.86</c:v>
                </c:pt>
                <c:pt idx="3966">
                  <c:v>17.77</c:v>
                </c:pt>
                <c:pt idx="3967">
                  <c:v>17.66</c:v>
                </c:pt>
                <c:pt idx="3968">
                  <c:v>17.64</c:v>
                </c:pt>
                <c:pt idx="3969">
                  <c:v>17.52</c:v>
                </c:pt>
                <c:pt idx="3970">
                  <c:v>17.279999999999998</c:v>
                </c:pt>
                <c:pt idx="3971">
                  <c:v>17.170000000000005</c:v>
                </c:pt>
                <c:pt idx="3972">
                  <c:v>17.04</c:v>
                </c:pt>
                <c:pt idx="3973">
                  <c:v>17.03</c:v>
                </c:pt>
                <c:pt idx="3974">
                  <c:v>16.899999999999999</c:v>
                </c:pt>
                <c:pt idx="3975">
                  <c:v>16.899999999999999</c:v>
                </c:pt>
                <c:pt idx="3976">
                  <c:v>16.79</c:v>
                </c:pt>
                <c:pt idx="3977">
                  <c:v>16.62</c:v>
                </c:pt>
                <c:pt idx="3978">
                  <c:v>16.420000000000002</c:v>
                </c:pt>
                <c:pt idx="3979">
                  <c:v>16.37</c:v>
                </c:pt>
                <c:pt idx="3980">
                  <c:v>16.34</c:v>
                </c:pt>
                <c:pt idx="3981">
                  <c:v>16.29</c:v>
                </c:pt>
                <c:pt idx="3982">
                  <c:v>16.39</c:v>
                </c:pt>
                <c:pt idx="3983">
                  <c:v>16.479999999999997</c:v>
                </c:pt>
                <c:pt idx="3984">
                  <c:v>16.45</c:v>
                </c:pt>
                <c:pt idx="3985">
                  <c:v>16.399999999999999</c:v>
                </c:pt>
                <c:pt idx="3986">
                  <c:v>16.489999999999991</c:v>
                </c:pt>
                <c:pt idx="3987">
                  <c:v>16.43</c:v>
                </c:pt>
                <c:pt idx="3988">
                  <c:v>16.47</c:v>
                </c:pt>
                <c:pt idx="3989">
                  <c:v>16.479999999999997</c:v>
                </c:pt>
                <c:pt idx="3990">
                  <c:v>16.68</c:v>
                </c:pt>
                <c:pt idx="3991">
                  <c:v>16.760000000000002</c:v>
                </c:pt>
                <c:pt idx="3992">
                  <c:v>16.77</c:v>
                </c:pt>
                <c:pt idx="3993">
                  <c:v>16.850000000000001</c:v>
                </c:pt>
                <c:pt idx="3994">
                  <c:v>16.93</c:v>
                </c:pt>
                <c:pt idx="3995">
                  <c:v>17.16</c:v>
                </c:pt>
                <c:pt idx="3996">
                  <c:v>17.170000000000005</c:v>
                </c:pt>
                <c:pt idx="3997">
                  <c:v>17.07</c:v>
                </c:pt>
                <c:pt idx="3998">
                  <c:v>17.3</c:v>
                </c:pt>
                <c:pt idx="3999">
                  <c:v>17.309999999999999</c:v>
                </c:pt>
                <c:pt idx="4000">
                  <c:v>17.29</c:v>
                </c:pt>
                <c:pt idx="4001">
                  <c:v>17.25</c:v>
                </c:pt>
                <c:pt idx="4002">
                  <c:v>17.25</c:v>
                </c:pt>
                <c:pt idx="4003">
                  <c:v>17.3</c:v>
                </c:pt>
                <c:pt idx="4004">
                  <c:v>17.459999999999997</c:v>
                </c:pt>
                <c:pt idx="4005">
                  <c:v>17.510000000000005</c:v>
                </c:pt>
                <c:pt idx="4006">
                  <c:v>17.53</c:v>
                </c:pt>
                <c:pt idx="4007">
                  <c:v>17.54</c:v>
                </c:pt>
                <c:pt idx="4008">
                  <c:v>17.45</c:v>
                </c:pt>
                <c:pt idx="4009">
                  <c:v>17.41</c:v>
                </c:pt>
                <c:pt idx="4010">
                  <c:v>17.670000000000005</c:v>
                </c:pt>
                <c:pt idx="4011">
                  <c:v>17.690000000000001</c:v>
                </c:pt>
                <c:pt idx="4012">
                  <c:v>17.600000000000001</c:v>
                </c:pt>
                <c:pt idx="4013">
                  <c:v>17.579999999999995</c:v>
                </c:pt>
                <c:pt idx="4014">
                  <c:v>17.41</c:v>
                </c:pt>
                <c:pt idx="4015">
                  <c:v>17.329999999999995</c:v>
                </c:pt>
                <c:pt idx="4016">
                  <c:v>17.350000000000001</c:v>
                </c:pt>
                <c:pt idx="4017">
                  <c:v>17.36</c:v>
                </c:pt>
                <c:pt idx="4018">
                  <c:v>17.34</c:v>
                </c:pt>
                <c:pt idx="4019">
                  <c:v>17.350000000000001</c:v>
                </c:pt>
                <c:pt idx="4020">
                  <c:v>17.5</c:v>
                </c:pt>
                <c:pt idx="4021">
                  <c:v>17.600000000000001</c:v>
                </c:pt>
                <c:pt idx="4022">
                  <c:v>17.62</c:v>
                </c:pt>
                <c:pt idx="4023">
                  <c:v>17.690000000000001</c:v>
                </c:pt>
                <c:pt idx="4024">
                  <c:v>17.600000000000001</c:v>
                </c:pt>
                <c:pt idx="4025">
                  <c:v>17.649999999999999</c:v>
                </c:pt>
                <c:pt idx="4026">
                  <c:v>17.68</c:v>
                </c:pt>
                <c:pt idx="4027">
                  <c:v>17.54</c:v>
                </c:pt>
                <c:pt idx="4028">
                  <c:v>17.489999999999991</c:v>
                </c:pt>
                <c:pt idx="4029">
                  <c:v>17.43</c:v>
                </c:pt>
                <c:pt idx="4030">
                  <c:v>17.479999999999997</c:v>
                </c:pt>
                <c:pt idx="4031">
                  <c:v>17.41</c:v>
                </c:pt>
                <c:pt idx="4032">
                  <c:v>17.479999999999997</c:v>
                </c:pt>
                <c:pt idx="4033">
                  <c:v>17.39</c:v>
                </c:pt>
                <c:pt idx="4034">
                  <c:v>17.350000000000001</c:v>
                </c:pt>
                <c:pt idx="4035">
                  <c:v>17.420000000000002</c:v>
                </c:pt>
                <c:pt idx="4036">
                  <c:v>17.399999999999999</c:v>
                </c:pt>
                <c:pt idx="4037">
                  <c:v>17.36</c:v>
                </c:pt>
                <c:pt idx="4038">
                  <c:v>17.47</c:v>
                </c:pt>
                <c:pt idx="4039">
                  <c:v>17.45</c:v>
                </c:pt>
                <c:pt idx="4040">
                  <c:v>17.420000000000002</c:v>
                </c:pt>
                <c:pt idx="4041">
                  <c:v>17.37</c:v>
                </c:pt>
                <c:pt idx="4042">
                  <c:v>17.239999999999995</c:v>
                </c:pt>
                <c:pt idx="4043">
                  <c:v>17.21</c:v>
                </c:pt>
                <c:pt idx="4044">
                  <c:v>17.32</c:v>
                </c:pt>
                <c:pt idx="4045">
                  <c:v>17.38</c:v>
                </c:pt>
                <c:pt idx="4046">
                  <c:v>17.38</c:v>
                </c:pt>
                <c:pt idx="4047">
                  <c:v>17.55</c:v>
                </c:pt>
                <c:pt idx="4048">
                  <c:v>17.43</c:v>
                </c:pt>
                <c:pt idx="4049">
                  <c:v>17.489999999999991</c:v>
                </c:pt>
                <c:pt idx="4050">
                  <c:v>17.489999999999991</c:v>
                </c:pt>
                <c:pt idx="4051">
                  <c:v>17.439999999999998</c:v>
                </c:pt>
                <c:pt idx="4052">
                  <c:v>17.399999999999999</c:v>
                </c:pt>
                <c:pt idx="4053">
                  <c:v>17.45</c:v>
                </c:pt>
                <c:pt idx="4054">
                  <c:v>17.37</c:v>
                </c:pt>
                <c:pt idx="4055">
                  <c:v>17.239999999999995</c:v>
                </c:pt>
                <c:pt idx="4056">
                  <c:v>17.279999999999998</c:v>
                </c:pt>
                <c:pt idx="4057">
                  <c:v>17.22</c:v>
                </c:pt>
                <c:pt idx="4058">
                  <c:v>17.21</c:v>
                </c:pt>
                <c:pt idx="4059">
                  <c:v>17.18</c:v>
                </c:pt>
                <c:pt idx="4060">
                  <c:v>17.260000000000002</c:v>
                </c:pt>
                <c:pt idx="4061">
                  <c:v>17.3</c:v>
                </c:pt>
                <c:pt idx="4062">
                  <c:v>17.41</c:v>
                </c:pt>
                <c:pt idx="4063">
                  <c:v>17.439999999999998</c:v>
                </c:pt>
                <c:pt idx="4064">
                  <c:v>17.36</c:v>
                </c:pt>
                <c:pt idx="4065">
                  <c:v>17.309999999999999</c:v>
                </c:pt>
                <c:pt idx="4066">
                  <c:v>17.32</c:v>
                </c:pt>
                <c:pt idx="4067">
                  <c:v>17.279999999999998</c:v>
                </c:pt>
                <c:pt idx="4068">
                  <c:v>17.32</c:v>
                </c:pt>
                <c:pt idx="4069">
                  <c:v>17.38</c:v>
                </c:pt>
                <c:pt idx="4070">
                  <c:v>17.36</c:v>
                </c:pt>
                <c:pt idx="4071">
                  <c:v>17.41</c:v>
                </c:pt>
                <c:pt idx="4072">
                  <c:v>17.38</c:v>
                </c:pt>
                <c:pt idx="4073">
                  <c:v>17.43</c:v>
                </c:pt>
                <c:pt idx="4074">
                  <c:v>17.329999999999995</c:v>
                </c:pt>
                <c:pt idx="4075">
                  <c:v>17.329999999999995</c:v>
                </c:pt>
                <c:pt idx="4076">
                  <c:v>17.420000000000002</c:v>
                </c:pt>
                <c:pt idx="4077">
                  <c:v>17.39</c:v>
                </c:pt>
                <c:pt idx="4078">
                  <c:v>17.420000000000002</c:v>
                </c:pt>
                <c:pt idx="4079">
                  <c:v>17.399999999999999</c:v>
                </c:pt>
                <c:pt idx="4080">
                  <c:v>17.510000000000005</c:v>
                </c:pt>
                <c:pt idx="4081">
                  <c:v>17.459999999999997</c:v>
                </c:pt>
                <c:pt idx="4082">
                  <c:v>17.22</c:v>
                </c:pt>
                <c:pt idx="4083">
                  <c:v>17.18</c:v>
                </c:pt>
                <c:pt idx="4084">
                  <c:v>17</c:v>
                </c:pt>
                <c:pt idx="4085">
                  <c:v>17.02</c:v>
                </c:pt>
                <c:pt idx="4086">
                  <c:v>17.05</c:v>
                </c:pt>
                <c:pt idx="4087">
                  <c:v>17.059999999999999</c:v>
                </c:pt>
                <c:pt idx="4088">
                  <c:v>17.03</c:v>
                </c:pt>
                <c:pt idx="4089">
                  <c:v>17.010000000000005</c:v>
                </c:pt>
                <c:pt idx="4090">
                  <c:v>17.079999999999995</c:v>
                </c:pt>
                <c:pt idx="4091">
                  <c:v>17.04</c:v>
                </c:pt>
                <c:pt idx="4092">
                  <c:v>17.07</c:v>
                </c:pt>
                <c:pt idx="4093">
                  <c:v>17.03</c:v>
                </c:pt>
                <c:pt idx="4094">
                  <c:v>17.02</c:v>
                </c:pt>
                <c:pt idx="4095">
                  <c:v>17.03</c:v>
                </c:pt>
                <c:pt idx="4096">
                  <c:v>17</c:v>
                </c:pt>
                <c:pt idx="4097">
                  <c:v>17.07</c:v>
                </c:pt>
                <c:pt idx="4098">
                  <c:v>17</c:v>
                </c:pt>
                <c:pt idx="4099">
                  <c:v>16.95</c:v>
                </c:pt>
                <c:pt idx="4100">
                  <c:v>17.059999999999999</c:v>
                </c:pt>
                <c:pt idx="4101">
                  <c:v>17.190000000000001</c:v>
                </c:pt>
                <c:pt idx="4102">
                  <c:v>17.23</c:v>
                </c:pt>
                <c:pt idx="4103">
                  <c:v>17.260000000000002</c:v>
                </c:pt>
                <c:pt idx="4104">
                  <c:v>17.39</c:v>
                </c:pt>
                <c:pt idx="4105">
                  <c:v>17.55</c:v>
                </c:pt>
                <c:pt idx="4106">
                  <c:v>17.54</c:v>
                </c:pt>
                <c:pt idx="4107">
                  <c:v>17.54</c:v>
                </c:pt>
                <c:pt idx="4108">
                  <c:v>17.610000000000003</c:v>
                </c:pt>
                <c:pt idx="4109">
                  <c:v>17.739999999999995</c:v>
                </c:pt>
                <c:pt idx="4110">
                  <c:v>17.829999999999995</c:v>
                </c:pt>
                <c:pt idx="4111">
                  <c:v>17.779999999999998</c:v>
                </c:pt>
                <c:pt idx="4112">
                  <c:v>17.630000000000003</c:v>
                </c:pt>
                <c:pt idx="4113">
                  <c:v>17.59</c:v>
                </c:pt>
                <c:pt idx="4114">
                  <c:v>17.5</c:v>
                </c:pt>
                <c:pt idx="4115">
                  <c:v>17.52</c:v>
                </c:pt>
                <c:pt idx="4116">
                  <c:v>17.52</c:v>
                </c:pt>
                <c:pt idx="4117">
                  <c:v>17.52</c:v>
                </c:pt>
                <c:pt idx="4118">
                  <c:v>17.47</c:v>
                </c:pt>
                <c:pt idx="4119">
                  <c:v>17.36</c:v>
                </c:pt>
                <c:pt idx="4120">
                  <c:v>17.32</c:v>
                </c:pt>
                <c:pt idx="4121">
                  <c:v>17.32</c:v>
                </c:pt>
                <c:pt idx="4122">
                  <c:v>17.2</c:v>
                </c:pt>
                <c:pt idx="4123">
                  <c:v>17.16</c:v>
                </c:pt>
                <c:pt idx="4124">
                  <c:v>17.010000000000005</c:v>
                </c:pt>
                <c:pt idx="4125">
                  <c:v>16.829999999999995</c:v>
                </c:pt>
                <c:pt idx="4126">
                  <c:v>16.87</c:v>
                </c:pt>
                <c:pt idx="4127">
                  <c:v>16.89</c:v>
                </c:pt>
                <c:pt idx="4128">
                  <c:v>16.84</c:v>
                </c:pt>
                <c:pt idx="4129">
                  <c:v>17.04</c:v>
                </c:pt>
                <c:pt idx="4130">
                  <c:v>17.079999999999995</c:v>
                </c:pt>
                <c:pt idx="4131">
                  <c:v>17.22</c:v>
                </c:pt>
                <c:pt idx="4132">
                  <c:v>17.239999999999995</c:v>
                </c:pt>
                <c:pt idx="4133">
                  <c:v>17.16</c:v>
                </c:pt>
                <c:pt idx="4134">
                  <c:v>17.260000000000002</c:v>
                </c:pt>
                <c:pt idx="4135">
                  <c:v>17.459999999999997</c:v>
                </c:pt>
                <c:pt idx="4136">
                  <c:v>17.399999999999999</c:v>
                </c:pt>
                <c:pt idx="4137">
                  <c:v>17.420000000000002</c:v>
                </c:pt>
                <c:pt idx="4138">
                  <c:v>17.37</c:v>
                </c:pt>
                <c:pt idx="4139">
                  <c:v>17.510000000000005</c:v>
                </c:pt>
                <c:pt idx="4140">
                  <c:v>17.489999999999991</c:v>
                </c:pt>
                <c:pt idx="4141">
                  <c:v>17.43</c:v>
                </c:pt>
                <c:pt idx="4142">
                  <c:v>17.459999999999997</c:v>
                </c:pt>
                <c:pt idx="4143">
                  <c:v>17.32</c:v>
                </c:pt>
                <c:pt idx="4144">
                  <c:v>17.32</c:v>
                </c:pt>
                <c:pt idx="4145">
                  <c:v>17.36</c:v>
                </c:pt>
                <c:pt idx="4146">
                  <c:v>17.38</c:v>
                </c:pt>
                <c:pt idx="4147">
                  <c:v>17.32</c:v>
                </c:pt>
                <c:pt idx="4148">
                  <c:v>17.36</c:v>
                </c:pt>
                <c:pt idx="4149">
                  <c:v>17.329999999999995</c:v>
                </c:pt>
                <c:pt idx="4150">
                  <c:v>17.43</c:v>
                </c:pt>
                <c:pt idx="4151">
                  <c:v>17.479999999999997</c:v>
                </c:pt>
                <c:pt idx="4152">
                  <c:v>17.649999999999999</c:v>
                </c:pt>
                <c:pt idx="4153">
                  <c:v>17.73</c:v>
                </c:pt>
                <c:pt idx="4154">
                  <c:v>17.66</c:v>
                </c:pt>
                <c:pt idx="4155">
                  <c:v>17.77</c:v>
                </c:pt>
                <c:pt idx="4156">
                  <c:v>17.670000000000005</c:v>
                </c:pt>
                <c:pt idx="4157">
                  <c:v>17.64</c:v>
                </c:pt>
                <c:pt idx="4158">
                  <c:v>17.600000000000001</c:v>
                </c:pt>
                <c:pt idx="4159">
                  <c:v>17.439999999999998</c:v>
                </c:pt>
                <c:pt idx="4160">
                  <c:v>17.399999999999999</c:v>
                </c:pt>
                <c:pt idx="4161">
                  <c:v>17.37</c:v>
                </c:pt>
                <c:pt idx="4162">
                  <c:v>17.350000000000001</c:v>
                </c:pt>
                <c:pt idx="4163">
                  <c:v>17.37</c:v>
                </c:pt>
                <c:pt idx="4164">
                  <c:v>17.34</c:v>
                </c:pt>
                <c:pt idx="4165">
                  <c:v>17.439999999999998</c:v>
                </c:pt>
                <c:pt idx="4166">
                  <c:v>17.52</c:v>
                </c:pt>
                <c:pt idx="4167">
                  <c:v>17.350000000000001</c:v>
                </c:pt>
                <c:pt idx="4168">
                  <c:v>17.27</c:v>
                </c:pt>
                <c:pt idx="4169">
                  <c:v>17.18</c:v>
                </c:pt>
                <c:pt idx="4170">
                  <c:v>17.14</c:v>
                </c:pt>
                <c:pt idx="4171">
                  <c:v>17.100000000000001</c:v>
                </c:pt>
                <c:pt idx="4172">
                  <c:v>17.100000000000001</c:v>
                </c:pt>
                <c:pt idx="4173">
                  <c:v>17.130000000000003</c:v>
                </c:pt>
                <c:pt idx="4174">
                  <c:v>17.3</c:v>
                </c:pt>
                <c:pt idx="4175">
                  <c:v>17.309999999999999</c:v>
                </c:pt>
                <c:pt idx="4176">
                  <c:v>17.260000000000002</c:v>
                </c:pt>
                <c:pt idx="4177">
                  <c:v>17.32</c:v>
                </c:pt>
                <c:pt idx="4178">
                  <c:v>17.39</c:v>
                </c:pt>
                <c:pt idx="4179">
                  <c:v>17.43</c:v>
                </c:pt>
                <c:pt idx="4180">
                  <c:v>17.54</c:v>
                </c:pt>
                <c:pt idx="4181">
                  <c:v>17.62</c:v>
                </c:pt>
                <c:pt idx="4182">
                  <c:v>17.59</c:v>
                </c:pt>
                <c:pt idx="4183">
                  <c:v>17.53</c:v>
                </c:pt>
                <c:pt idx="4184">
                  <c:v>17.52</c:v>
                </c:pt>
                <c:pt idx="4185">
                  <c:v>17.55</c:v>
                </c:pt>
                <c:pt idx="4186">
                  <c:v>17.36</c:v>
                </c:pt>
                <c:pt idx="4187">
                  <c:v>17.3</c:v>
                </c:pt>
                <c:pt idx="4188">
                  <c:v>17.32</c:v>
                </c:pt>
                <c:pt idx="4189">
                  <c:v>17.420000000000002</c:v>
                </c:pt>
                <c:pt idx="4190">
                  <c:v>17.459999999999997</c:v>
                </c:pt>
                <c:pt idx="4191">
                  <c:v>17.41</c:v>
                </c:pt>
                <c:pt idx="4192">
                  <c:v>17.399999999999999</c:v>
                </c:pt>
                <c:pt idx="4193">
                  <c:v>17.38</c:v>
                </c:pt>
                <c:pt idx="4194">
                  <c:v>17.41</c:v>
                </c:pt>
                <c:pt idx="4195">
                  <c:v>17.420000000000002</c:v>
                </c:pt>
                <c:pt idx="4196">
                  <c:v>17.329999999999995</c:v>
                </c:pt>
                <c:pt idx="4197">
                  <c:v>17.27</c:v>
                </c:pt>
                <c:pt idx="4198">
                  <c:v>17.329999999999995</c:v>
                </c:pt>
                <c:pt idx="4199">
                  <c:v>17.38</c:v>
                </c:pt>
                <c:pt idx="4200">
                  <c:v>17.38</c:v>
                </c:pt>
                <c:pt idx="4201">
                  <c:v>17.279999999999998</c:v>
                </c:pt>
                <c:pt idx="4202">
                  <c:v>17.2</c:v>
                </c:pt>
                <c:pt idx="4203">
                  <c:v>17.16</c:v>
                </c:pt>
                <c:pt idx="4204">
                  <c:v>17.079999999999995</c:v>
                </c:pt>
                <c:pt idx="4205">
                  <c:v>17.09</c:v>
                </c:pt>
                <c:pt idx="4206">
                  <c:v>17.149999999999999</c:v>
                </c:pt>
                <c:pt idx="4207">
                  <c:v>17.04</c:v>
                </c:pt>
                <c:pt idx="4208">
                  <c:v>16.87</c:v>
                </c:pt>
                <c:pt idx="4209">
                  <c:v>17.059999999999999</c:v>
                </c:pt>
                <c:pt idx="4210">
                  <c:v>17.079999999999995</c:v>
                </c:pt>
                <c:pt idx="4211">
                  <c:v>17.170000000000005</c:v>
                </c:pt>
                <c:pt idx="4212">
                  <c:v>17.14</c:v>
                </c:pt>
                <c:pt idx="4213">
                  <c:v>17.190000000000001</c:v>
                </c:pt>
                <c:pt idx="4214">
                  <c:v>17.329999999999995</c:v>
                </c:pt>
                <c:pt idx="4215">
                  <c:v>17.2</c:v>
                </c:pt>
                <c:pt idx="4216">
                  <c:v>17.25</c:v>
                </c:pt>
                <c:pt idx="4217">
                  <c:v>17.459999999999997</c:v>
                </c:pt>
                <c:pt idx="4218">
                  <c:v>17.510000000000005</c:v>
                </c:pt>
                <c:pt idx="4219">
                  <c:v>17.57</c:v>
                </c:pt>
                <c:pt idx="4220">
                  <c:v>17.600000000000001</c:v>
                </c:pt>
                <c:pt idx="4221">
                  <c:v>17.47</c:v>
                </c:pt>
                <c:pt idx="4222">
                  <c:v>17.510000000000005</c:v>
                </c:pt>
                <c:pt idx="4223">
                  <c:v>17.52</c:v>
                </c:pt>
                <c:pt idx="4224">
                  <c:v>17.5</c:v>
                </c:pt>
                <c:pt idx="4225">
                  <c:v>17.53</c:v>
                </c:pt>
                <c:pt idx="4226">
                  <c:v>17.399999999999999</c:v>
                </c:pt>
                <c:pt idx="4227">
                  <c:v>17.32</c:v>
                </c:pt>
                <c:pt idx="4228">
                  <c:v>17.14</c:v>
                </c:pt>
                <c:pt idx="4229">
                  <c:v>17.170000000000005</c:v>
                </c:pt>
                <c:pt idx="4230">
                  <c:v>17.149999999999999</c:v>
                </c:pt>
                <c:pt idx="4231">
                  <c:v>17.260000000000002</c:v>
                </c:pt>
                <c:pt idx="4232">
                  <c:v>17.32</c:v>
                </c:pt>
                <c:pt idx="4233">
                  <c:v>17.27</c:v>
                </c:pt>
                <c:pt idx="4234">
                  <c:v>17.43</c:v>
                </c:pt>
                <c:pt idx="4235">
                  <c:v>17.45</c:v>
                </c:pt>
                <c:pt idx="4236">
                  <c:v>17.559999999999999</c:v>
                </c:pt>
                <c:pt idx="4237">
                  <c:v>17.45</c:v>
                </c:pt>
                <c:pt idx="4238">
                  <c:v>17.439999999999998</c:v>
                </c:pt>
                <c:pt idx="4239">
                  <c:v>17.45</c:v>
                </c:pt>
                <c:pt idx="4240">
                  <c:v>17.489999999999991</c:v>
                </c:pt>
                <c:pt idx="4241">
                  <c:v>17.53</c:v>
                </c:pt>
                <c:pt idx="4242">
                  <c:v>17.36</c:v>
                </c:pt>
                <c:pt idx="4243">
                  <c:v>17.329999999999995</c:v>
                </c:pt>
                <c:pt idx="4244">
                  <c:v>17.190000000000001</c:v>
                </c:pt>
                <c:pt idx="4245">
                  <c:v>17.23</c:v>
                </c:pt>
                <c:pt idx="4246">
                  <c:v>17.21</c:v>
                </c:pt>
                <c:pt idx="4247">
                  <c:v>17.149999999999999</c:v>
                </c:pt>
                <c:pt idx="4248">
                  <c:v>17.16</c:v>
                </c:pt>
                <c:pt idx="4249">
                  <c:v>17.14</c:v>
                </c:pt>
                <c:pt idx="4250">
                  <c:v>17.2</c:v>
                </c:pt>
                <c:pt idx="4251">
                  <c:v>17.260000000000002</c:v>
                </c:pt>
                <c:pt idx="4252">
                  <c:v>17.37</c:v>
                </c:pt>
                <c:pt idx="4253">
                  <c:v>17.239999999999995</c:v>
                </c:pt>
                <c:pt idx="4254">
                  <c:v>17.18</c:v>
                </c:pt>
                <c:pt idx="4255">
                  <c:v>17.18</c:v>
                </c:pt>
                <c:pt idx="4256">
                  <c:v>17.190000000000001</c:v>
                </c:pt>
                <c:pt idx="4257">
                  <c:v>17.25</c:v>
                </c:pt>
                <c:pt idx="4258">
                  <c:v>17.27</c:v>
                </c:pt>
                <c:pt idx="4259">
                  <c:v>17.399999999999999</c:v>
                </c:pt>
                <c:pt idx="4260">
                  <c:v>17.45</c:v>
                </c:pt>
                <c:pt idx="4261">
                  <c:v>17.53</c:v>
                </c:pt>
                <c:pt idx="4262">
                  <c:v>17.690000000000001</c:v>
                </c:pt>
                <c:pt idx="4263">
                  <c:v>17.77</c:v>
                </c:pt>
                <c:pt idx="4264">
                  <c:v>17.7</c:v>
                </c:pt>
                <c:pt idx="4265">
                  <c:v>17.649999999999999</c:v>
                </c:pt>
                <c:pt idx="4266">
                  <c:v>17.59</c:v>
                </c:pt>
                <c:pt idx="4267">
                  <c:v>17.53</c:v>
                </c:pt>
                <c:pt idx="4268">
                  <c:v>17.420000000000002</c:v>
                </c:pt>
                <c:pt idx="4269">
                  <c:v>17.610000000000003</c:v>
                </c:pt>
                <c:pt idx="4270">
                  <c:v>17.75</c:v>
                </c:pt>
                <c:pt idx="4271">
                  <c:v>17.79</c:v>
                </c:pt>
                <c:pt idx="4272">
                  <c:v>17.86</c:v>
                </c:pt>
                <c:pt idx="4273">
                  <c:v>17.82</c:v>
                </c:pt>
                <c:pt idx="4274">
                  <c:v>17.84</c:v>
                </c:pt>
                <c:pt idx="4275">
                  <c:v>17.739999999999995</c:v>
                </c:pt>
                <c:pt idx="4276">
                  <c:v>17.72</c:v>
                </c:pt>
                <c:pt idx="4277">
                  <c:v>17.600000000000001</c:v>
                </c:pt>
                <c:pt idx="4278">
                  <c:v>17.68</c:v>
                </c:pt>
                <c:pt idx="4279">
                  <c:v>17.760000000000002</c:v>
                </c:pt>
                <c:pt idx="4280">
                  <c:v>17.77</c:v>
                </c:pt>
                <c:pt idx="4281">
                  <c:v>17.73</c:v>
                </c:pt>
                <c:pt idx="4282">
                  <c:v>17.64</c:v>
                </c:pt>
                <c:pt idx="4283">
                  <c:v>17.690000000000001</c:v>
                </c:pt>
                <c:pt idx="4284">
                  <c:v>17.72</c:v>
                </c:pt>
                <c:pt idx="4285">
                  <c:v>17.7</c:v>
                </c:pt>
                <c:pt idx="4286">
                  <c:v>17.57</c:v>
                </c:pt>
                <c:pt idx="4287">
                  <c:v>17.57</c:v>
                </c:pt>
                <c:pt idx="4288">
                  <c:v>17.55</c:v>
                </c:pt>
                <c:pt idx="4289">
                  <c:v>17.45</c:v>
                </c:pt>
                <c:pt idx="4290">
                  <c:v>17.36</c:v>
                </c:pt>
                <c:pt idx="4291">
                  <c:v>17.279999999999998</c:v>
                </c:pt>
                <c:pt idx="4292">
                  <c:v>17.110000000000003</c:v>
                </c:pt>
                <c:pt idx="4293">
                  <c:v>17.05</c:v>
                </c:pt>
                <c:pt idx="4294">
                  <c:v>16.89</c:v>
                </c:pt>
                <c:pt idx="4295">
                  <c:v>16.77</c:v>
                </c:pt>
                <c:pt idx="4296">
                  <c:v>16.72</c:v>
                </c:pt>
                <c:pt idx="4297">
                  <c:v>16.779999999999998</c:v>
                </c:pt>
                <c:pt idx="4298">
                  <c:v>16.72</c:v>
                </c:pt>
                <c:pt idx="4299">
                  <c:v>16.72</c:v>
                </c:pt>
                <c:pt idx="4300">
                  <c:v>16.7</c:v>
                </c:pt>
                <c:pt idx="4301">
                  <c:v>16.8</c:v>
                </c:pt>
                <c:pt idx="4302">
                  <c:v>16.899999999999999</c:v>
                </c:pt>
                <c:pt idx="4303">
                  <c:v>16.95</c:v>
                </c:pt>
                <c:pt idx="4304">
                  <c:v>16.979999999999997</c:v>
                </c:pt>
                <c:pt idx="4305">
                  <c:v>17.07</c:v>
                </c:pt>
                <c:pt idx="4306">
                  <c:v>17.18</c:v>
                </c:pt>
                <c:pt idx="4307">
                  <c:v>17.09</c:v>
                </c:pt>
                <c:pt idx="4308">
                  <c:v>17.059999999999999</c:v>
                </c:pt>
                <c:pt idx="4309">
                  <c:v>17.059999999999999</c:v>
                </c:pt>
                <c:pt idx="4310">
                  <c:v>17.3</c:v>
                </c:pt>
                <c:pt idx="4311">
                  <c:v>17.260000000000002</c:v>
                </c:pt>
                <c:pt idx="4312">
                  <c:v>17.25</c:v>
                </c:pt>
                <c:pt idx="4313">
                  <c:v>17.22</c:v>
                </c:pt>
                <c:pt idx="4314">
                  <c:v>17.239999999999995</c:v>
                </c:pt>
                <c:pt idx="4315">
                  <c:v>17.25</c:v>
                </c:pt>
                <c:pt idx="4316">
                  <c:v>17.239999999999995</c:v>
                </c:pt>
                <c:pt idx="4317">
                  <c:v>17.23</c:v>
                </c:pt>
                <c:pt idx="4318">
                  <c:v>17.329999999999995</c:v>
                </c:pt>
                <c:pt idx="4319">
                  <c:v>17.37</c:v>
                </c:pt>
                <c:pt idx="4320">
                  <c:v>17.41</c:v>
                </c:pt>
                <c:pt idx="4321">
                  <c:v>17.39</c:v>
                </c:pt>
                <c:pt idx="4322">
                  <c:v>17.43</c:v>
                </c:pt>
                <c:pt idx="4323">
                  <c:v>17.279999999999998</c:v>
                </c:pt>
                <c:pt idx="4324">
                  <c:v>17.329999999999995</c:v>
                </c:pt>
                <c:pt idx="4325">
                  <c:v>17.260000000000002</c:v>
                </c:pt>
                <c:pt idx="4326">
                  <c:v>17.07</c:v>
                </c:pt>
                <c:pt idx="4327">
                  <c:v>17.09</c:v>
                </c:pt>
                <c:pt idx="4328">
                  <c:v>17.130000000000003</c:v>
                </c:pt>
                <c:pt idx="4329">
                  <c:v>17.22</c:v>
                </c:pt>
                <c:pt idx="4330">
                  <c:v>17.170000000000005</c:v>
                </c:pt>
                <c:pt idx="4331">
                  <c:v>17.079999999999995</c:v>
                </c:pt>
                <c:pt idx="4332">
                  <c:v>17.100000000000001</c:v>
                </c:pt>
                <c:pt idx="4333">
                  <c:v>17.09</c:v>
                </c:pt>
                <c:pt idx="4334">
                  <c:v>17.059999999999999</c:v>
                </c:pt>
                <c:pt idx="4335">
                  <c:v>17.04</c:v>
                </c:pt>
                <c:pt idx="4336">
                  <c:v>17.21</c:v>
                </c:pt>
                <c:pt idx="4337">
                  <c:v>17.22</c:v>
                </c:pt>
                <c:pt idx="4338">
                  <c:v>17.32</c:v>
                </c:pt>
                <c:pt idx="4339">
                  <c:v>17.36</c:v>
                </c:pt>
                <c:pt idx="4340">
                  <c:v>17.39</c:v>
                </c:pt>
                <c:pt idx="4341">
                  <c:v>17.32</c:v>
                </c:pt>
                <c:pt idx="4342">
                  <c:v>17.420000000000002</c:v>
                </c:pt>
                <c:pt idx="4343">
                  <c:v>17.510000000000005</c:v>
                </c:pt>
                <c:pt idx="4344">
                  <c:v>17.670000000000005</c:v>
                </c:pt>
                <c:pt idx="4345">
                  <c:v>17.72</c:v>
                </c:pt>
                <c:pt idx="4346">
                  <c:v>17.57</c:v>
                </c:pt>
                <c:pt idx="4347">
                  <c:v>17.57</c:v>
                </c:pt>
                <c:pt idx="4348">
                  <c:v>17.59</c:v>
                </c:pt>
                <c:pt idx="4349">
                  <c:v>17.55</c:v>
                </c:pt>
                <c:pt idx="4350">
                  <c:v>17.62</c:v>
                </c:pt>
                <c:pt idx="4351">
                  <c:v>17.649999999999999</c:v>
                </c:pt>
                <c:pt idx="4352">
                  <c:v>17.779999999999998</c:v>
                </c:pt>
                <c:pt idx="4353">
                  <c:v>17.630000000000003</c:v>
                </c:pt>
                <c:pt idx="4354">
                  <c:v>17.479999999999997</c:v>
                </c:pt>
                <c:pt idx="4355">
                  <c:v>17.45</c:v>
                </c:pt>
                <c:pt idx="4356">
                  <c:v>17.420000000000002</c:v>
                </c:pt>
                <c:pt idx="4357">
                  <c:v>17.329999999999995</c:v>
                </c:pt>
                <c:pt idx="4358">
                  <c:v>17.25</c:v>
                </c:pt>
                <c:pt idx="4359">
                  <c:v>17.170000000000005</c:v>
                </c:pt>
                <c:pt idx="4360">
                  <c:v>17.16</c:v>
                </c:pt>
                <c:pt idx="4361">
                  <c:v>17.2</c:v>
                </c:pt>
                <c:pt idx="4362">
                  <c:v>17.130000000000003</c:v>
                </c:pt>
                <c:pt idx="4363">
                  <c:v>17.09</c:v>
                </c:pt>
                <c:pt idx="4364">
                  <c:v>17.25</c:v>
                </c:pt>
                <c:pt idx="4365">
                  <c:v>17.32</c:v>
                </c:pt>
                <c:pt idx="4366">
                  <c:v>17.39</c:v>
                </c:pt>
                <c:pt idx="4367">
                  <c:v>17.439999999999998</c:v>
                </c:pt>
                <c:pt idx="4368">
                  <c:v>17.3</c:v>
                </c:pt>
                <c:pt idx="4369">
                  <c:v>17.170000000000005</c:v>
                </c:pt>
                <c:pt idx="4370">
                  <c:v>17.21</c:v>
                </c:pt>
                <c:pt idx="4371">
                  <c:v>17.09</c:v>
                </c:pt>
                <c:pt idx="4372">
                  <c:v>17.25</c:v>
                </c:pt>
                <c:pt idx="4373">
                  <c:v>17.29</c:v>
                </c:pt>
                <c:pt idx="4374">
                  <c:v>17.29</c:v>
                </c:pt>
                <c:pt idx="4375">
                  <c:v>17.260000000000002</c:v>
                </c:pt>
                <c:pt idx="4376">
                  <c:v>17.309999999999999</c:v>
                </c:pt>
                <c:pt idx="4377">
                  <c:v>17.29</c:v>
                </c:pt>
                <c:pt idx="4378">
                  <c:v>17.309999999999999</c:v>
                </c:pt>
                <c:pt idx="4379">
                  <c:v>17.309999999999999</c:v>
                </c:pt>
                <c:pt idx="4380">
                  <c:v>17.399999999999999</c:v>
                </c:pt>
                <c:pt idx="4381">
                  <c:v>17.41</c:v>
                </c:pt>
                <c:pt idx="4382">
                  <c:v>17.5</c:v>
                </c:pt>
                <c:pt idx="4383">
                  <c:v>17.36</c:v>
                </c:pt>
                <c:pt idx="4384">
                  <c:v>17.479999999999997</c:v>
                </c:pt>
                <c:pt idx="4385">
                  <c:v>17.579999999999995</c:v>
                </c:pt>
                <c:pt idx="4386">
                  <c:v>17.579999999999995</c:v>
                </c:pt>
                <c:pt idx="4387">
                  <c:v>17.489999999999991</c:v>
                </c:pt>
                <c:pt idx="4388">
                  <c:v>17.399999999999999</c:v>
                </c:pt>
                <c:pt idx="4389">
                  <c:v>17.329999999999995</c:v>
                </c:pt>
                <c:pt idx="4390">
                  <c:v>17.22</c:v>
                </c:pt>
                <c:pt idx="4391">
                  <c:v>17.07</c:v>
                </c:pt>
                <c:pt idx="4392">
                  <c:v>17.149999999999999</c:v>
                </c:pt>
                <c:pt idx="4393">
                  <c:v>17.079999999999995</c:v>
                </c:pt>
                <c:pt idx="4394">
                  <c:v>17.059999999999999</c:v>
                </c:pt>
                <c:pt idx="4395">
                  <c:v>17.110000000000003</c:v>
                </c:pt>
                <c:pt idx="4396">
                  <c:v>16.989999999999991</c:v>
                </c:pt>
                <c:pt idx="4397">
                  <c:v>16.93</c:v>
                </c:pt>
                <c:pt idx="4398">
                  <c:v>17</c:v>
                </c:pt>
                <c:pt idx="4399">
                  <c:v>17.05</c:v>
                </c:pt>
                <c:pt idx="4400">
                  <c:v>17.21</c:v>
                </c:pt>
                <c:pt idx="4401">
                  <c:v>17.23</c:v>
                </c:pt>
                <c:pt idx="4402">
                  <c:v>17.239999999999995</c:v>
                </c:pt>
                <c:pt idx="4403">
                  <c:v>17.130000000000003</c:v>
                </c:pt>
                <c:pt idx="4404">
                  <c:v>17.04</c:v>
                </c:pt>
                <c:pt idx="4405">
                  <c:v>17.03</c:v>
                </c:pt>
                <c:pt idx="4406">
                  <c:v>17.079999999999995</c:v>
                </c:pt>
                <c:pt idx="4407">
                  <c:v>17.190000000000001</c:v>
                </c:pt>
                <c:pt idx="4408">
                  <c:v>17.2</c:v>
                </c:pt>
                <c:pt idx="4409">
                  <c:v>17.18</c:v>
                </c:pt>
                <c:pt idx="4410">
                  <c:v>17.37</c:v>
                </c:pt>
                <c:pt idx="4411">
                  <c:v>17.57</c:v>
                </c:pt>
                <c:pt idx="4412">
                  <c:v>17.87</c:v>
                </c:pt>
                <c:pt idx="4413">
                  <c:v>17.97</c:v>
                </c:pt>
                <c:pt idx="4414">
                  <c:v>17.89</c:v>
                </c:pt>
                <c:pt idx="4415">
                  <c:v>17.75</c:v>
                </c:pt>
                <c:pt idx="4416">
                  <c:v>17.739999999999995</c:v>
                </c:pt>
                <c:pt idx="4417">
                  <c:v>17.610000000000003</c:v>
                </c:pt>
                <c:pt idx="4418">
                  <c:v>17.66</c:v>
                </c:pt>
                <c:pt idx="4419">
                  <c:v>17.62</c:v>
                </c:pt>
                <c:pt idx="4420">
                  <c:v>17.670000000000005</c:v>
                </c:pt>
                <c:pt idx="4421">
                  <c:v>17.739999999999995</c:v>
                </c:pt>
                <c:pt idx="4422">
                  <c:v>17.66</c:v>
                </c:pt>
                <c:pt idx="4423">
                  <c:v>17.62</c:v>
                </c:pt>
                <c:pt idx="4424">
                  <c:v>17.68</c:v>
                </c:pt>
                <c:pt idx="4425">
                  <c:v>17.670000000000005</c:v>
                </c:pt>
                <c:pt idx="4426">
                  <c:v>17.630000000000003</c:v>
                </c:pt>
                <c:pt idx="4427">
                  <c:v>17.59</c:v>
                </c:pt>
                <c:pt idx="4428">
                  <c:v>17.559999999999999</c:v>
                </c:pt>
                <c:pt idx="4429">
                  <c:v>17.510000000000005</c:v>
                </c:pt>
                <c:pt idx="4430">
                  <c:v>17.45</c:v>
                </c:pt>
                <c:pt idx="4431">
                  <c:v>17.27</c:v>
                </c:pt>
                <c:pt idx="4432">
                  <c:v>17.22</c:v>
                </c:pt>
                <c:pt idx="4433">
                  <c:v>17.239999999999995</c:v>
                </c:pt>
                <c:pt idx="4434">
                  <c:v>17.27</c:v>
                </c:pt>
                <c:pt idx="4435">
                  <c:v>17.25</c:v>
                </c:pt>
                <c:pt idx="4436">
                  <c:v>17.36</c:v>
                </c:pt>
                <c:pt idx="4437">
                  <c:v>17.350000000000001</c:v>
                </c:pt>
                <c:pt idx="4438">
                  <c:v>17.36</c:v>
                </c:pt>
                <c:pt idx="4439">
                  <c:v>17.32</c:v>
                </c:pt>
                <c:pt idx="4440">
                  <c:v>17.239999999999995</c:v>
                </c:pt>
                <c:pt idx="4441">
                  <c:v>17.05</c:v>
                </c:pt>
                <c:pt idx="4442">
                  <c:v>17.059999999999999</c:v>
                </c:pt>
                <c:pt idx="4443">
                  <c:v>16.989999999999991</c:v>
                </c:pt>
                <c:pt idx="4444">
                  <c:v>16.899999999999999</c:v>
                </c:pt>
                <c:pt idx="4445">
                  <c:v>16.939999999999998</c:v>
                </c:pt>
                <c:pt idx="4446">
                  <c:v>16.84</c:v>
                </c:pt>
                <c:pt idx="4447">
                  <c:v>16.850000000000001</c:v>
                </c:pt>
                <c:pt idx="4448">
                  <c:v>17.02</c:v>
                </c:pt>
                <c:pt idx="4449">
                  <c:v>17.04</c:v>
                </c:pt>
                <c:pt idx="4450">
                  <c:v>17.079999999999995</c:v>
                </c:pt>
                <c:pt idx="4451">
                  <c:v>17.04</c:v>
                </c:pt>
                <c:pt idx="4452">
                  <c:v>17.07</c:v>
                </c:pt>
                <c:pt idx="4453">
                  <c:v>17.149999999999999</c:v>
                </c:pt>
                <c:pt idx="4454">
                  <c:v>17.27</c:v>
                </c:pt>
                <c:pt idx="4455">
                  <c:v>17.39</c:v>
                </c:pt>
                <c:pt idx="4456">
                  <c:v>17.489999999999991</c:v>
                </c:pt>
                <c:pt idx="4457">
                  <c:v>17.579999999999995</c:v>
                </c:pt>
                <c:pt idx="4458">
                  <c:v>17.68</c:v>
                </c:pt>
                <c:pt idx="4459">
                  <c:v>17.690000000000001</c:v>
                </c:pt>
                <c:pt idx="4460">
                  <c:v>17.54</c:v>
                </c:pt>
                <c:pt idx="4461">
                  <c:v>17.53</c:v>
                </c:pt>
                <c:pt idx="4462">
                  <c:v>17.479999999999997</c:v>
                </c:pt>
                <c:pt idx="4463">
                  <c:v>17.439999999999998</c:v>
                </c:pt>
                <c:pt idx="4464">
                  <c:v>17.5</c:v>
                </c:pt>
                <c:pt idx="4465">
                  <c:v>17.38</c:v>
                </c:pt>
                <c:pt idx="4466">
                  <c:v>17.279999999999998</c:v>
                </c:pt>
                <c:pt idx="4467">
                  <c:v>17.399999999999999</c:v>
                </c:pt>
                <c:pt idx="4468">
                  <c:v>17.25</c:v>
                </c:pt>
                <c:pt idx="4469">
                  <c:v>17.25</c:v>
                </c:pt>
                <c:pt idx="4470">
                  <c:v>17.29</c:v>
                </c:pt>
                <c:pt idx="4471">
                  <c:v>17.27</c:v>
                </c:pt>
                <c:pt idx="4472">
                  <c:v>17.22</c:v>
                </c:pt>
                <c:pt idx="4473">
                  <c:v>17.25</c:v>
                </c:pt>
                <c:pt idx="4474">
                  <c:v>17.2</c:v>
                </c:pt>
                <c:pt idx="4475">
                  <c:v>17.18</c:v>
                </c:pt>
                <c:pt idx="4476">
                  <c:v>17.12</c:v>
                </c:pt>
                <c:pt idx="4477">
                  <c:v>17.18</c:v>
                </c:pt>
                <c:pt idx="4478">
                  <c:v>17.04</c:v>
                </c:pt>
                <c:pt idx="4479">
                  <c:v>17.03</c:v>
                </c:pt>
                <c:pt idx="4480">
                  <c:v>17.079999999999995</c:v>
                </c:pt>
                <c:pt idx="4481">
                  <c:v>17.079999999999995</c:v>
                </c:pt>
                <c:pt idx="4482">
                  <c:v>17.059999999999999</c:v>
                </c:pt>
                <c:pt idx="4483">
                  <c:v>17.22</c:v>
                </c:pt>
                <c:pt idx="4484">
                  <c:v>17.3</c:v>
                </c:pt>
                <c:pt idx="4485">
                  <c:v>17.29</c:v>
                </c:pt>
                <c:pt idx="4486">
                  <c:v>17.39</c:v>
                </c:pt>
                <c:pt idx="4487">
                  <c:v>17.399999999999999</c:v>
                </c:pt>
                <c:pt idx="4488">
                  <c:v>17.399999999999999</c:v>
                </c:pt>
                <c:pt idx="4489">
                  <c:v>17.329999999999995</c:v>
                </c:pt>
                <c:pt idx="4490">
                  <c:v>17.27</c:v>
                </c:pt>
                <c:pt idx="4491">
                  <c:v>17.309999999999999</c:v>
                </c:pt>
                <c:pt idx="4492">
                  <c:v>17.14</c:v>
                </c:pt>
                <c:pt idx="4493">
                  <c:v>17.170000000000005</c:v>
                </c:pt>
                <c:pt idx="4494">
                  <c:v>17.14</c:v>
                </c:pt>
                <c:pt idx="4495">
                  <c:v>17.34</c:v>
                </c:pt>
                <c:pt idx="4496">
                  <c:v>17.36</c:v>
                </c:pt>
                <c:pt idx="4497">
                  <c:v>17.23</c:v>
                </c:pt>
                <c:pt idx="4498">
                  <c:v>17.149999999999999</c:v>
                </c:pt>
                <c:pt idx="4499">
                  <c:v>17.2</c:v>
                </c:pt>
                <c:pt idx="4500">
                  <c:v>17.18</c:v>
                </c:pt>
                <c:pt idx="4501">
                  <c:v>17.27</c:v>
                </c:pt>
                <c:pt idx="4502">
                  <c:v>17.239999999999995</c:v>
                </c:pt>
                <c:pt idx="4503">
                  <c:v>17.23</c:v>
                </c:pt>
                <c:pt idx="4504">
                  <c:v>17.39</c:v>
                </c:pt>
                <c:pt idx="4505">
                  <c:v>17.510000000000005</c:v>
                </c:pt>
                <c:pt idx="4506">
                  <c:v>17.66</c:v>
                </c:pt>
                <c:pt idx="4507">
                  <c:v>17.459999999999997</c:v>
                </c:pt>
                <c:pt idx="4508">
                  <c:v>17.34</c:v>
                </c:pt>
                <c:pt idx="4509">
                  <c:v>17.32</c:v>
                </c:pt>
                <c:pt idx="4510">
                  <c:v>17.45</c:v>
                </c:pt>
                <c:pt idx="4511">
                  <c:v>17.36</c:v>
                </c:pt>
                <c:pt idx="4512">
                  <c:v>17.37</c:v>
                </c:pt>
                <c:pt idx="4513">
                  <c:v>17.439999999999998</c:v>
                </c:pt>
                <c:pt idx="4514">
                  <c:v>17.510000000000005</c:v>
                </c:pt>
                <c:pt idx="4515">
                  <c:v>17.57</c:v>
                </c:pt>
                <c:pt idx="4516">
                  <c:v>17.479999999999997</c:v>
                </c:pt>
                <c:pt idx="4517">
                  <c:v>17.45</c:v>
                </c:pt>
                <c:pt idx="4518">
                  <c:v>17.350000000000001</c:v>
                </c:pt>
                <c:pt idx="4519">
                  <c:v>17.43</c:v>
                </c:pt>
                <c:pt idx="4520">
                  <c:v>17.45</c:v>
                </c:pt>
                <c:pt idx="4521">
                  <c:v>17.420000000000002</c:v>
                </c:pt>
                <c:pt idx="4522">
                  <c:v>17.39</c:v>
                </c:pt>
                <c:pt idx="4523">
                  <c:v>17.34</c:v>
                </c:pt>
                <c:pt idx="4524">
                  <c:v>17.2</c:v>
                </c:pt>
                <c:pt idx="4525">
                  <c:v>17.12</c:v>
                </c:pt>
                <c:pt idx="4526">
                  <c:v>17.100000000000001</c:v>
                </c:pt>
                <c:pt idx="4527">
                  <c:v>17.02</c:v>
                </c:pt>
                <c:pt idx="4528">
                  <c:v>17.100000000000001</c:v>
                </c:pt>
                <c:pt idx="4529">
                  <c:v>17.16</c:v>
                </c:pt>
                <c:pt idx="4530">
                  <c:v>17.14</c:v>
                </c:pt>
                <c:pt idx="4531">
                  <c:v>17.09</c:v>
                </c:pt>
                <c:pt idx="4532">
                  <c:v>17.21</c:v>
                </c:pt>
                <c:pt idx="4533">
                  <c:v>17.21</c:v>
                </c:pt>
                <c:pt idx="4534">
                  <c:v>17.23</c:v>
                </c:pt>
                <c:pt idx="4535">
                  <c:v>17.21</c:v>
                </c:pt>
                <c:pt idx="4536">
                  <c:v>17.2</c:v>
                </c:pt>
                <c:pt idx="4537">
                  <c:v>17.16</c:v>
                </c:pt>
                <c:pt idx="4538">
                  <c:v>17.2</c:v>
                </c:pt>
                <c:pt idx="4539">
                  <c:v>17.32</c:v>
                </c:pt>
                <c:pt idx="4540">
                  <c:v>17.489999999999991</c:v>
                </c:pt>
                <c:pt idx="4541">
                  <c:v>17.45</c:v>
                </c:pt>
                <c:pt idx="4542">
                  <c:v>17.37</c:v>
                </c:pt>
                <c:pt idx="4543">
                  <c:v>17.39</c:v>
                </c:pt>
                <c:pt idx="4544">
                  <c:v>17.399999999999999</c:v>
                </c:pt>
                <c:pt idx="4545">
                  <c:v>17.55</c:v>
                </c:pt>
                <c:pt idx="4546">
                  <c:v>17.809999999999999</c:v>
                </c:pt>
                <c:pt idx="4547">
                  <c:v>17.84</c:v>
                </c:pt>
                <c:pt idx="4548">
                  <c:v>17.79</c:v>
                </c:pt>
                <c:pt idx="4549">
                  <c:v>17.75</c:v>
                </c:pt>
                <c:pt idx="4550">
                  <c:v>17.68</c:v>
                </c:pt>
                <c:pt idx="4551">
                  <c:v>17.64</c:v>
                </c:pt>
                <c:pt idx="4552">
                  <c:v>17.510000000000005</c:v>
                </c:pt>
                <c:pt idx="4553">
                  <c:v>17.610000000000003</c:v>
                </c:pt>
                <c:pt idx="4554">
                  <c:v>17.459999999999997</c:v>
                </c:pt>
                <c:pt idx="4555">
                  <c:v>17.54</c:v>
                </c:pt>
                <c:pt idx="4556">
                  <c:v>17.54</c:v>
                </c:pt>
                <c:pt idx="4557">
                  <c:v>17.479999999999997</c:v>
                </c:pt>
                <c:pt idx="4558">
                  <c:v>17.350000000000001</c:v>
                </c:pt>
                <c:pt idx="4559">
                  <c:v>17.420000000000002</c:v>
                </c:pt>
                <c:pt idx="4560">
                  <c:v>17.459999999999997</c:v>
                </c:pt>
                <c:pt idx="4561">
                  <c:v>17.489999999999991</c:v>
                </c:pt>
                <c:pt idx="4562">
                  <c:v>17.459999999999997</c:v>
                </c:pt>
                <c:pt idx="4563">
                  <c:v>17.34</c:v>
                </c:pt>
                <c:pt idx="4564">
                  <c:v>17.27</c:v>
                </c:pt>
                <c:pt idx="4565">
                  <c:v>17.27</c:v>
                </c:pt>
                <c:pt idx="4566">
                  <c:v>17.29</c:v>
                </c:pt>
                <c:pt idx="4567">
                  <c:v>17.22</c:v>
                </c:pt>
                <c:pt idx="4568">
                  <c:v>17.21</c:v>
                </c:pt>
                <c:pt idx="4569">
                  <c:v>17.34</c:v>
                </c:pt>
                <c:pt idx="4570">
                  <c:v>17.279999999999998</c:v>
                </c:pt>
                <c:pt idx="4571">
                  <c:v>17.21</c:v>
                </c:pt>
                <c:pt idx="4572">
                  <c:v>17.239999999999995</c:v>
                </c:pt>
                <c:pt idx="4573">
                  <c:v>17.23</c:v>
                </c:pt>
                <c:pt idx="4574">
                  <c:v>17.29</c:v>
                </c:pt>
                <c:pt idx="4575">
                  <c:v>17.16</c:v>
                </c:pt>
                <c:pt idx="4576">
                  <c:v>17.21</c:v>
                </c:pt>
                <c:pt idx="4577">
                  <c:v>17.39</c:v>
                </c:pt>
                <c:pt idx="4578">
                  <c:v>17.43</c:v>
                </c:pt>
                <c:pt idx="4579">
                  <c:v>17.45</c:v>
                </c:pt>
                <c:pt idx="4580">
                  <c:v>17.66</c:v>
                </c:pt>
                <c:pt idx="4581">
                  <c:v>17.75</c:v>
                </c:pt>
                <c:pt idx="4582">
                  <c:v>17.73</c:v>
                </c:pt>
                <c:pt idx="4583">
                  <c:v>17.55</c:v>
                </c:pt>
                <c:pt idx="4584">
                  <c:v>17.57</c:v>
                </c:pt>
                <c:pt idx="4585">
                  <c:v>17.510000000000005</c:v>
                </c:pt>
                <c:pt idx="4586">
                  <c:v>17.579999999999995</c:v>
                </c:pt>
                <c:pt idx="4587">
                  <c:v>17.489999999999991</c:v>
                </c:pt>
                <c:pt idx="4588">
                  <c:v>17.459999999999997</c:v>
                </c:pt>
                <c:pt idx="4589">
                  <c:v>17.32</c:v>
                </c:pt>
                <c:pt idx="4590">
                  <c:v>17.25</c:v>
                </c:pt>
                <c:pt idx="4591">
                  <c:v>17.170000000000005</c:v>
                </c:pt>
                <c:pt idx="4592">
                  <c:v>17.29</c:v>
                </c:pt>
                <c:pt idx="4593">
                  <c:v>17.329999999999995</c:v>
                </c:pt>
                <c:pt idx="4594">
                  <c:v>17.459999999999997</c:v>
                </c:pt>
                <c:pt idx="4595">
                  <c:v>17.47</c:v>
                </c:pt>
                <c:pt idx="4596">
                  <c:v>17.66</c:v>
                </c:pt>
                <c:pt idx="4597">
                  <c:v>17.66</c:v>
                </c:pt>
                <c:pt idx="4598">
                  <c:v>17.670000000000005</c:v>
                </c:pt>
                <c:pt idx="4599">
                  <c:v>17.670000000000005</c:v>
                </c:pt>
                <c:pt idx="4600">
                  <c:v>17.66</c:v>
                </c:pt>
                <c:pt idx="4601">
                  <c:v>17.45</c:v>
                </c:pt>
                <c:pt idx="4602">
                  <c:v>17.36</c:v>
                </c:pt>
                <c:pt idx="4603">
                  <c:v>17.37</c:v>
                </c:pt>
                <c:pt idx="4604">
                  <c:v>17.439999999999998</c:v>
                </c:pt>
                <c:pt idx="4605">
                  <c:v>17.260000000000002</c:v>
                </c:pt>
                <c:pt idx="4606">
                  <c:v>17.38</c:v>
                </c:pt>
                <c:pt idx="4607">
                  <c:v>17.54</c:v>
                </c:pt>
                <c:pt idx="4608">
                  <c:v>17.559999999999999</c:v>
                </c:pt>
                <c:pt idx="4609">
                  <c:v>17.53</c:v>
                </c:pt>
                <c:pt idx="4610">
                  <c:v>17.59</c:v>
                </c:pt>
                <c:pt idx="4611">
                  <c:v>17.64</c:v>
                </c:pt>
                <c:pt idx="4612">
                  <c:v>17.53</c:v>
                </c:pt>
                <c:pt idx="4613">
                  <c:v>17.52</c:v>
                </c:pt>
                <c:pt idx="4614">
                  <c:v>17.459999999999997</c:v>
                </c:pt>
                <c:pt idx="4615">
                  <c:v>17.47</c:v>
                </c:pt>
                <c:pt idx="4616">
                  <c:v>17.55</c:v>
                </c:pt>
                <c:pt idx="4617">
                  <c:v>17.55</c:v>
                </c:pt>
                <c:pt idx="4618">
                  <c:v>17.47</c:v>
                </c:pt>
                <c:pt idx="4619">
                  <c:v>17.420000000000002</c:v>
                </c:pt>
                <c:pt idx="4620">
                  <c:v>17.47</c:v>
                </c:pt>
                <c:pt idx="4621">
                  <c:v>17.399999999999999</c:v>
                </c:pt>
                <c:pt idx="4622">
                  <c:v>17.41</c:v>
                </c:pt>
                <c:pt idx="4623">
                  <c:v>17.489999999999991</c:v>
                </c:pt>
                <c:pt idx="4624">
                  <c:v>17.52</c:v>
                </c:pt>
                <c:pt idx="4625">
                  <c:v>17.579999999999995</c:v>
                </c:pt>
                <c:pt idx="4626">
                  <c:v>17.47</c:v>
                </c:pt>
                <c:pt idx="4627">
                  <c:v>17.439999999999998</c:v>
                </c:pt>
                <c:pt idx="4628">
                  <c:v>17.260000000000002</c:v>
                </c:pt>
                <c:pt idx="4629">
                  <c:v>17.130000000000003</c:v>
                </c:pt>
                <c:pt idx="4630">
                  <c:v>17.05</c:v>
                </c:pt>
                <c:pt idx="4631">
                  <c:v>17.09</c:v>
                </c:pt>
                <c:pt idx="4632">
                  <c:v>16.899999999999999</c:v>
                </c:pt>
                <c:pt idx="4633">
                  <c:v>16.86</c:v>
                </c:pt>
                <c:pt idx="4634">
                  <c:v>16.809999999999999</c:v>
                </c:pt>
                <c:pt idx="4635">
                  <c:v>16.809999999999999</c:v>
                </c:pt>
                <c:pt idx="4636">
                  <c:v>16.86</c:v>
                </c:pt>
                <c:pt idx="4637">
                  <c:v>16.82</c:v>
                </c:pt>
                <c:pt idx="4638">
                  <c:v>16.91</c:v>
                </c:pt>
                <c:pt idx="4639">
                  <c:v>16.8</c:v>
                </c:pt>
                <c:pt idx="4640">
                  <c:v>16.899999999999999</c:v>
                </c:pt>
                <c:pt idx="4641">
                  <c:v>16.850000000000001</c:v>
                </c:pt>
                <c:pt idx="4642">
                  <c:v>16.97</c:v>
                </c:pt>
                <c:pt idx="4643">
                  <c:v>17.02</c:v>
                </c:pt>
                <c:pt idx="4644">
                  <c:v>17.03</c:v>
                </c:pt>
                <c:pt idx="4645">
                  <c:v>16.89</c:v>
                </c:pt>
                <c:pt idx="4646">
                  <c:v>16.959999999999997</c:v>
                </c:pt>
                <c:pt idx="4647">
                  <c:v>17.05</c:v>
                </c:pt>
                <c:pt idx="4648">
                  <c:v>17.03</c:v>
                </c:pt>
                <c:pt idx="4649">
                  <c:v>17.18</c:v>
                </c:pt>
                <c:pt idx="4650">
                  <c:v>17.399999999999999</c:v>
                </c:pt>
                <c:pt idx="4651">
                  <c:v>17.439999999999998</c:v>
                </c:pt>
                <c:pt idx="4652">
                  <c:v>17.52</c:v>
                </c:pt>
                <c:pt idx="4653">
                  <c:v>17.66</c:v>
                </c:pt>
                <c:pt idx="4654">
                  <c:v>17.690000000000001</c:v>
                </c:pt>
                <c:pt idx="4655">
                  <c:v>17.75</c:v>
                </c:pt>
                <c:pt idx="4656">
                  <c:v>17.64</c:v>
                </c:pt>
                <c:pt idx="4657">
                  <c:v>17.64</c:v>
                </c:pt>
                <c:pt idx="4658">
                  <c:v>17.79</c:v>
                </c:pt>
                <c:pt idx="4659">
                  <c:v>17.88</c:v>
                </c:pt>
                <c:pt idx="4660">
                  <c:v>17.86</c:v>
                </c:pt>
                <c:pt idx="4661">
                  <c:v>17.84</c:v>
                </c:pt>
                <c:pt idx="4662">
                  <c:v>17.670000000000005</c:v>
                </c:pt>
                <c:pt idx="4663">
                  <c:v>17.670000000000005</c:v>
                </c:pt>
                <c:pt idx="4664">
                  <c:v>17.630000000000003</c:v>
                </c:pt>
                <c:pt idx="4665">
                  <c:v>17.64</c:v>
                </c:pt>
                <c:pt idx="4666">
                  <c:v>17.649999999999999</c:v>
                </c:pt>
                <c:pt idx="4667">
                  <c:v>17.55</c:v>
                </c:pt>
                <c:pt idx="4668">
                  <c:v>17.600000000000001</c:v>
                </c:pt>
                <c:pt idx="4669">
                  <c:v>17.5</c:v>
                </c:pt>
                <c:pt idx="4670">
                  <c:v>17.55</c:v>
                </c:pt>
                <c:pt idx="4671">
                  <c:v>17.59</c:v>
                </c:pt>
                <c:pt idx="4672">
                  <c:v>17.5</c:v>
                </c:pt>
                <c:pt idx="4673">
                  <c:v>17.55</c:v>
                </c:pt>
                <c:pt idx="4674">
                  <c:v>17.59</c:v>
                </c:pt>
                <c:pt idx="4675">
                  <c:v>17.59</c:v>
                </c:pt>
                <c:pt idx="4676">
                  <c:v>17.57</c:v>
                </c:pt>
                <c:pt idx="4677">
                  <c:v>17.630000000000003</c:v>
                </c:pt>
                <c:pt idx="4678">
                  <c:v>17.630000000000003</c:v>
                </c:pt>
                <c:pt idx="4679">
                  <c:v>17.62</c:v>
                </c:pt>
                <c:pt idx="4680">
                  <c:v>17.66</c:v>
                </c:pt>
                <c:pt idx="4681">
                  <c:v>17.62</c:v>
                </c:pt>
                <c:pt idx="4682">
                  <c:v>17.54</c:v>
                </c:pt>
                <c:pt idx="4683">
                  <c:v>17.73</c:v>
                </c:pt>
                <c:pt idx="4684">
                  <c:v>17.68</c:v>
                </c:pt>
                <c:pt idx="4685">
                  <c:v>17.610000000000003</c:v>
                </c:pt>
                <c:pt idx="4686">
                  <c:v>17.66</c:v>
                </c:pt>
                <c:pt idx="4687">
                  <c:v>17.489999999999991</c:v>
                </c:pt>
                <c:pt idx="4688">
                  <c:v>17.43</c:v>
                </c:pt>
                <c:pt idx="4689">
                  <c:v>17.32</c:v>
                </c:pt>
                <c:pt idx="4690">
                  <c:v>17.23</c:v>
                </c:pt>
                <c:pt idx="4691">
                  <c:v>17.190000000000001</c:v>
                </c:pt>
                <c:pt idx="4692">
                  <c:v>17.12</c:v>
                </c:pt>
                <c:pt idx="4693">
                  <c:v>17.149999999999999</c:v>
                </c:pt>
                <c:pt idx="4694">
                  <c:v>17.16</c:v>
                </c:pt>
                <c:pt idx="4695">
                  <c:v>17.03</c:v>
                </c:pt>
                <c:pt idx="4696">
                  <c:v>17.05</c:v>
                </c:pt>
                <c:pt idx="4697">
                  <c:v>17.02</c:v>
                </c:pt>
                <c:pt idx="4698">
                  <c:v>17.07</c:v>
                </c:pt>
                <c:pt idx="4699">
                  <c:v>17.25</c:v>
                </c:pt>
                <c:pt idx="4700">
                  <c:v>17.34</c:v>
                </c:pt>
                <c:pt idx="4701">
                  <c:v>17.39</c:v>
                </c:pt>
                <c:pt idx="4702">
                  <c:v>17.420000000000002</c:v>
                </c:pt>
                <c:pt idx="4703">
                  <c:v>17.47</c:v>
                </c:pt>
                <c:pt idx="4704">
                  <c:v>17.62</c:v>
                </c:pt>
                <c:pt idx="4705">
                  <c:v>17.610000000000003</c:v>
                </c:pt>
                <c:pt idx="4706">
                  <c:v>17.75</c:v>
                </c:pt>
                <c:pt idx="4707">
                  <c:v>17.739999999999995</c:v>
                </c:pt>
                <c:pt idx="4708">
                  <c:v>17.89</c:v>
                </c:pt>
                <c:pt idx="4709">
                  <c:v>17.79</c:v>
                </c:pt>
                <c:pt idx="4710">
                  <c:v>17.84</c:v>
                </c:pt>
                <c:pt idx="4711">
                  <c:v>17.850000000000001</c:v>
                </c:pt>
                <c:pt idx="4712">
                  <c:v>17.84</c:v>
                </c:pt>
                <c:pt idx="4713">
                  <c:v>17.630000000000003</c:v>
                </c:pt>
                <c:pt idx="4714">
                  <c:v>17.59</c:v>
                </c:pt>
                <c:pt idx="4715">
                  <c:v>17.600000000000001</c:v>
                </c:pt>
                <c:pt idx="4716">
                  <c:v>17.479999999999997</c:v>
                </c:pt>
                <c:pt idx="4717">
                  <c:v>17.38</c:v>
                </c:pt>
                <c:pt idx="4718">
                  <c:v>17.37</c:v>
                </c:pt>
                <c:pt idx="4719">
                  <c:v>17.309999999999999</c:v>
                </c:pt>
                <c:pt idx="4720">
                  <c:v>17.239999999999995</c:v>
                </c:pt>
                <c:pt idx="4721">
                  <c:v>17.23</c:v>
                </c:pt>
                <c:pt idx="4722">
                  <c:v>17.260000000000002</c:v>
                </c:pt>
                <c:pt idx="4723">
                  <c:v>17.36</c:v>
                </c:pt>
                <c:pt idx="4724">
                  <c:v>17.25</c:v>
                </c:pt>
                <c:pt idx="4725">
                  <c:v>17.279999999999998</c:v>
                </c:pt>
                <c:pt idx="4726">
                  <c:v>17.420000000000002</c:v>
                </c:pt>
                <c:pt idx="4727">
                  <c:v>17.52</c:v>
                </c:pt>
                <c:pt idx="4728">
                  <c:v>17.77</c:v>
                </c:pt>
                <c:pt idx="4729">
                  <c:v>17.8</c:v>
                </c:pt>
                <c:pt idx="4730">
                  <c:v>17.87</c:v>
                </c:pt>
                <c:pt idx="4731">
                  <c:v>17.87</c:v>
                </c:pt>
                <c:pt idx="4732">
                  <c:v>17.850000000000001</c:v>
                </c:pt>
                <c:pt idx="4733">
                  <c:v>17.95</c:v>
                </c:pt>
                <c:pt idx="4734">
                  <c:v>17.86</c:v>
                </c:pt>
                <c:pt idx="4735">
                  <c:v>17.920000000000002</c:v>
                </c:pt>
                <c:pt idx="4736">
                  <c:v>17.71</c:v>
                </c:pt>
                <c:pt idx="4737">
                  <c:v>17.71</c:v>
                </c:pt>
                <c:pt idx="4738">
                  <c:v>17.559999999999999</c:v>
                </c:pt>
                <c:pt idx="4739">
                  <c:v>17.559999999999999</c:v>
                </c:pt>
                <c:pt idx="4740">
                  <c:v>17.34</c:v>
                </c:pt>
                <c:pt idx="4741">
                  <c:v>17.36</c:v>
                </c:pt>
                <c:pt idx="4742">
                  <c:v>17.37</c:v>
                </c:pt>
                <c:pt idx="4743">
                  <c:v>17.23</c:v>
                </c:pt>
                <c:pt idx="4744">
                  <c:v>17.170000000000005</c:v>
                </c:pt>
                <c:pt idx="4745">
                  <c:v>17.149999999999999</c:v>
                </c:pt>
                <c:pt idx="4746">
                  <c:v>17.279999999999998</c:v>
                </c:pt>
                <c:pt idx="4747">
                  <c:v>17.22</c:v>
                </c:pt>
                <c:pt idx="4748">
                  <c:v>17.25</c:v>
                </c:pt>
                <c:pt idx="4749">
                  <c:v>17.25</c:v>
                </c:pt>
                <c:pt idx="4750">
                  <c:v>17.190000000000001</c:v>
                </c:pt>
                <c:pt idx="4751">
                  <c:v>17.27</c:v>
                </c:pt>
                <c:pt idx="4752">
                  <c:v>17.22</c:v>
                </c:pt>
                <c:pt idx="4753">
                  <c:v>17.27</c:v>
                </c:pt>
                <c:pt idx="4754">
                  <c:v>17.3</c:v>
                </c:pt>
                <c:pt idx="4755">
                  <c:v>17.2</c:v>
                </c:pt>
                <c:pt idx="4756">
                  <c:v>17.239999999999995</c:v>
                </c:pt>
                <c:pt idx="4757">
                  <c:v>17.22</c:v>
                </c:pt>
                <c:pt idx="4758">
                  <c:v>17.14</c:v>
                </c:pt>
                <c:pt idx="4759">
                  <c:v>17.190000000000001</c:v>
                </c:pt>
                <c:pt idx="4760">
                  <c:v>17.27</c:v>
                </c:pt>
                <c:pt idx="4761">
                  <c:v>17.23</c:v>
                </c:pt>
                <c:pt idx="4762">
                  <c:v>17.239999999999995</c:v>
                </c:pt>
                <c:pt idx="4763">
                  <c:v>17.2</c:v>
                </c:pt>
                <c:pt idx="4764">
                  <c:v>17.309999999999999</c:v>
                </c:pt>
                <c:pt idx="4765">
                  <c:v>17.3</c:v>
                </c:pt>
                <c:pt idx="4766">
                  <c:v>17.36</c:v>
                </c:pt>
                <c:pt idx="4767">
                  <c:v>17.34</c:v>
                </c:pt>
                <c:pt idx="4768">
                  <c:v>17.52</c:v>
                </c:pt>
                <c:pt idx="4769">
                  <c:v>17.57</c:v>
                </c:pt>
                <c:pt idx="4770">
                  <c:v>17.55</c:v>
                </c:pt>
                <c:pt idx="4771">
                  <c:v>17.59</c:v>
                </c:pt>
                <c:pt idx="4772">
                  <c:v>17.489999999999991</c:v>
                </c:pt>
                <c:pt idx="4773">
                  <c:v>17.41</c:v>
                </c:pt>
                <c:pt idx="4774">
                  <c:v>17.39</c:v>
                </c:pt>
                <c:pt idx="4775">
                  <c:v>17.399999999999999</c:v>
                </c:pt>
                <c:pt idx="4776">
                  <c:v>17.439999999999998</c:v>
                </c:pt>
                <c:pt idx="4777">
                  <c:v>17.489999999999991</c:v>
                </c:pt>
                <c:pt idx="4778">
                  <c:v>17.420000000000002</c:v>
                </c:pt>
                <c:pt idx="4779">
                  <c:v>17.350000000000001</c:v>
                </c:pt>
                <c:pt idx="4780">
                  <c:v>17.3</c:v>
                </c:pt>
                <c:pt idx="4781">
                  <c:v>17.41</c:v>
                </c:pt>
                <c:pt idx="4782">
                  <c:v>17.350000000000001</c:v>
                </c:pt>
                <c:pt idx="4783">
                  <c:v>17.27</c:v>
                </c:pt>
                <c:pt idx="4784">
                  <c:v>17.170000000000005</c:v>
                </c:pt>
                <c:pt idx="4785">
                  <c:v>17.02</c:v>
                </c:pt>
                <c:pt idx="4786">
                  <c:v>17.02</c:v>
                </c:pt>
                <c:pt idx="4787">
                  <c:v>16.939999999999998</c:v>
                </c:pt>
                <c:pt idx="4788">
                  <c:v>16.850000000000001</c:v>
                </c:pt>
                <c:pt idx="4789">
                  <c:v>16.77</c:v>
                </c:pt>
                <c:pt idx="4790">
                  <c:v>16.71</c:v>
                </c:pt>
                <c:pt idx="4791">
                  <c:v>16.75</c:v>
                </c:pt>
                <c:pt idx="4792">
                  <c:v>16.760000000000002</c:v>
                </c:pt>
                <c:pt idx="4793">
                  <c:v>16.68</c:v>
                </c:pt>
                <c:pt idx="4794">
                  <c:v>16.829999999999995</c:v>
                </c:pt>
                <c:pt idx="4795">
                  <c:v>16.86</c:v>
                </c:pt>
                <c:pt idx="4796">
                  <c:v>17</c:v>
                </c:pt>
                <c:pt idx="4797">
                  <c:v>17.010000000000005</c:v>
                </c:pt>
                <c:pt idx="4798">
                  <c:v>16.95</c:v>
                </c:pt>
                <c:pt idx="4799">
                  <c:v>16.95</c:v>
                </c:pt>
                <c:pt idx="4800">
                  <c:v>16.979999999999997</c:v>
                </c:pt>
                <c:pt idx="4801">
                  <c:v>17.170000000000005</c:v>
                </c:pt>
                <c:pt idx="4802">
                  <c:v>17.05</c:v>
                </c:pt>
                <c:pt idx="4803">
                  <c:v>17.190000000000001</c:v>
                </c:pt>
                <c:pt idx="4804">
                  <c:v>17.32</c:v>
                </c:pt>
                <c:pt idx="4805">
                  <c:v>17.3</c:v>
                </c:pt>
                <c:pt idx="4806">
                  <c:v>17.279999999999998</c:v>
                </c:pt>
                <c:pt idx="4807">
                  <c:v>17.329999999999995</c:v>
                </c:pt>
                <c:pt idx="4808">
                  <c:v>17.34</c:v>
                </c:pt>
                <c:pt idx="4809">
                  <c:v>17.23</c:v>
                </c:pt>
                <c:pt idx="4810">
                  <c:v>17.27</c:v>
                </c:pt>
                <c:pt idx="4811">
                  <c:v>17.32</c:v>
                </c:pt>
                <c:pt idx="4812">
                  <c:v>17.420000000000002</c:v>
                </c:pt>
                <c:pt idx="4813">
                  <c:v>17.559999999999999</c:v>
                </c:pt>
                <c:pt idx="4814">
                  <c:v>17.75</c:v>
                </c:pt>
                <c:pt idx="4815">
                  <c:v>17.760000000000002</c:v>
                </c:pt>
                <c:pt idx="4816">
                  <c:v>17.779999999999998</c:v>
                </c:pt>
                <c:pt idx="4817">
                  <c:v>17.8</c:v>
                </c:pt>
                <c:pt idx="4818">
                  <c:v>17.7</c:v>
                </c:pt>
                <c:pt idx="4819">
                  <c:v>17.649999999999999</c:v>
                </c:pt>
                <c:pt idx="4820">
                  <c:v>17.54</c:v>
                </c:pt>
                <c:pt idx="4821">
                  <c:v>17.64</c:v>
                </c:pt>
                <c:pt idx="4822">
                  <c:v>17.7</c:v>
                </c:pt>
                <c:pt idx="4823">
                  <c:v>17.62</c:v>
                </c:pt>
                <c:pt idx="4824">
                  <c:v>17.66</c:v>
                </c:pt>
                <c:pt idx="4825">
                  <c:v>17.77</c:v>
                </c:pt>
                <c:pt idx="4826">
                  <c:v>17.739999999999995</c:v>
                </c:pt>
                <c:pt idx="4827">
                  <c:v>17.739999999999995</c:v>
                </c:pt>
                <c:pt idx="4828">
                  <c:v>17.64</c:v>
                </c:pt>
                <c:pt idx="4829">
                  <c:v>17.489999999999991</c:v>
                </c:pt>
                <c:pt idx="4830">
                  <c:v>17.260000000000002</c:v>
                </c:pt>
                <c:pt idx="4831">
                  <c:v>17.350000000000001</c:v>
                </c:pt>
                <c:pt idx="4832">
                  <c:v>17.309999999999999</c:v>
                </c:pt>
                <c:pt idx="4833">
                  <c:v>17.279999999999998</c:v>
                </c:pt>
                <c:pt idx="4834">
                  <c:v>17.399999999999999</c:v>
                </c:pt>
                <c:pt idx="4835">
                  <c:v>17.38</c:v>
                </c:pt>
                <c:pt idx="4836">
                  <c:v>17.3</c:v>
                </c:pt>
                <c:pt idx="4837">
                  <c:v>17.350000000000001</c:v>
                </c:pt>
                <c:pt idx="4838">
                  <c:v>17.39</c:v>
                </c:pt>
                <c:pt idx="4839">
                  <c:v>17.39</c:v>
                </c:pt>
                <c:pt idx="4840">
                  <c:v>17.47</c:v>
                </c:pt>
                <c:pt idx="4841">
                  <c:v>17.45</c:v>
                </c:pt>
                <c:pt idx="4842">
                  <c:v>17.420000000000002</c:v>
                </c:pt>
                <c:pt idx="4843">
                  <c:v>17.5</c:v>
                </c:pt>
                <c:pt idx="4844">
                  <c:v>17.489999999999991</c:v>
                </c:pt>
                <c:pt idx="4845">
                  <c:v>17.41</c:v>
                </c:pt>
                <c:pt idx="4846">
                  <c:v>17.420000000000002</c:v>
                </c:pt>
                <c:pt idx="4847">
                  <c:v>17.57</c:v>
                </c:pt>
                <c:pt idx="4848">
                  <c:v>17.600000000000001</c:v>
                </c:pt>
                <c:pt idx="4849">
                  <c:v>17.579999999999995</c:v>
                </c:pt>
                <c:pt idx="4850">
                  <c:v>17.57</c:v>
                </c:pt>
                <c:pt idx="4851">
                  <c:v>17.459999999999997</c:v>
                </c:pt>
                <c:pt idx="4852">
                  <c:v>17.309999999999999</c:v>
                </c:pt>
                <c:pt idx="4853">
                  <c:v>17.23</c:v>
                </c:pt>
                <c:pt idx="4854">
                  <c:v>17.29</c:v>
                </c:pt>
                <c:pt idx="4855">
                  <c:v>17.190000000000001</c:v>
                </c:pt>
                <c:pt idx="4856">
                  <c:v>17.170000000000005</c:v>
                </c:pt>
                <c:pt idx="4857">
                  <c:v>17.05</c:v>
                </c:pt>
                <c:pt idx="4858">
                  <c:v>17.110000000000003</c:v>
                </c:pt>
                <c:pt idx="4859">
                  <c:v>17.16</c:v>
                </c:pt>
                <c:pt idx="4860">
                  <c:v>17.239999999999995</c:v>
                </c:pt>
                <c:pt idx="4861">
                  <c:v>17.36</c:v>
                </c:pt>
                <c:pt idx="4862">
                  <c:v>17.279999999999998</c:v>
                </c:pt>
                <c:pt idx="4863">
                  <c:v>17.190000000000001</c:v>
                </c:pt>
                <c:pt idx="4864">
                  <c:v>17.260000000000002</c:v>
                </c:pt>
                <c:pt idx="4865">
                  <c:v>17.350000000000001</c:v>
                </c:pt>
                <c:pt idx="4866">
                  <c:v>17.399999999999999</c:v>
                </c:pt>
                <c:pt idx="4867">
                  <c:v>17.5</c:v>
                </c:pt>
                <c:pt idx="4868">
                  <c:v>17.41</c:v>
                </c:pt>
                <c:pt idx="4869">
                  <c:v>17.43</c:v>
                </c:pt>
                <c:pt idx="4870">
                  <c:v>17.329999999999995</c:v>
                </c:pt>
                <c:pt idx="4871">
                  <c:v>17.309999999999999</c:v>
                </c:pt>
                <c:pt idx="4872">
                  <c:v>17.3</c:v>
                </c:pt>
                <c:pt idx="4873">
                  <c:v>17.329999999999995</c:v>
                </c:pt>
                <c:pt idx="4874">
                  <c:v>17.29</c:v>
                </c:pt>
                <c:pt idx="4875">
                  <c:v>17.18</c:v>
                </c:pt>
                <c:pt idx="4876">
                  <c:v>17.07</c:v>
                </c:pt>
                <c:pt idx="4877">
                  <c:v>16.97</c:v>
                </c:pt>
                <c:pt idx="4878">
                  <c:v>16.760000000000002</c:v>
                </c:pt>
                <c:pt idx="4879">
                  <c:v>16.829999999999995</c:v>
                </c:pt>
                <c:pt idx="4880">
                  <c:v>16.68</c:v>
                </c:pt>
                <c:pt idx="4881">
                  <c:v>16.809999999999999</c:v>
                </c:pt>
                <c:pt idx="4882">
                  <c:v>16.87</c:v>
                </c:pt>
                <c:pt idx="4883">
                  <c:v>16.88</c:v>
                </c:pt>
                <c:pt idx="4884">
                  <c:v>16.959999999999997</c:v>
                </c:pt>
                <c:pt idx="4885">
                  <c:v>17</c:v>
                </c:pt>
                <c:pt idx="4886">
                  <c:v>17.07</c:v>
                </c:pt>
                <c:pt idx="4887">
                  <c:v>17.09</c:v>
                </c:pt>
                <c:pt idx="4888">
                  <c:v>17.260000000000002</c:v>
                </c:pt>
                <c:pt idx="4889">
                  <c:v>17.309999999999999</c:v>
                </c:pt>
                <c:pt idx="4890">
                  <c:v>17.43</c:v>
                </c:pt>
                <c:pt idx="4891">
                  <c:v>17.510000000000005</c:v>
                </c:pt>
                <c:pt idx="4892">
                  <c:v>17.690000000000001</c:v>
                </c:pt>
                <c:pt idx="4893">
                  <c:v>17.809999999999999</c:v>
                </c:pt>
                <c:pt idx="4894">
                  <c:v>17.84</c:v>
                </c:pt>
                <c:pt idx="4895">
                  <c:v>17.779999999999998</c:v>
                </c:pt>
                <c:pt idx="4896">
                  <c:v>17.760000000000002</c:v>
                </c:pt>
                <c:pt idx="4897">
                  <c:v>17.77</c:v>
                </c:pt>
                <c:pt idx="4898">
                  <c:v>17.649999999999999</c:v>
                </c:pt>
                <c:pt idx="4899">
                  <c:v>17.71</c:v>
                </c:pt>
                <c:pt idx="4900">
                  <c:v>17.690000000000001</c:v>
                </c:pt>
                <c:pt idx="4901">
                  <c:v>17.600000000000001</c:v>
                </c:pt>
                <c:pt idx="4902">
                  <c:v>17.670000000000005</c:v>
                </c:pt>
                <c:pt idx="4903">
                  <c:v>17.610000000000003</c:v>
                </c:pt>
                <c:pt idx="4904">
                  <c:v>17.630000000000003</c:v>
                </c:pt>
                <c:pt idx="4905">
                  <c:v>17.5</c:v>
                </c:pt>
                <c:pt idx="4906">
                  <c:v>17.489999999999991</c:v>
                </c:pt>
                <c:pt idx="4907">
                  <c:v>17.439999999999998</c:v>
                </c:pt>
                <c:pt idx="4908">
                  <c:v>17.34</c:v>
                </c:pt>
                <c:pt idx="4909">
                  <c:v>17.260000000000002</c:v>
                </c:pt>
                <c:pt idx="4910">
                  <c:v>17.25</c:v>
                </c:pt>
                <c:pt idx="4911">
                  <c:v>17.16</c:v>
                </c:pt>
                <c:pt idx="4912">
                  <c:v>17</c:v>
                </c:pt>
                <c:pt idx="4913">
                  <c:v>16.979999999999997</c:v>
                </c:pt>
                <c:pt idx="4914">
                  <c:v>17</c:v>
                </c:pt>
                <c:pt idx="4915">
                  <c:v>16.989999999999991</c:v>
                </c:pt>
                <c:pt idx="4916">
                  <c:v>16.91</c:v>
                </c:pt>
                <c:pt idx="4917">
                  <c:v>16.93</c:v>
                </c:pt>
                <c:pt idx="4918">
                  <c:v>16.87</c:v>
                </c:pt>
                <c:pt idx="4919">
                  <c:v>16.809999999999999</c:v>
                </c:pt>
                <c:pt idx="4920">
                  <c:v>16.95</c:v>
                </c:pt>
                <c:pt idx="4921">
                  <c:v>16.97</c:v>
                </c:pt>
                <c:pt idx="4922">
                  <c:v>16.979999999999997</c:v>
                </c:pt>
                <c:pt idx="4923">
                  <c:v>17.059999999999999</c:v>
                </c:pt>
                <c:pt idx="4924">
                  <c:v>17.130000000000003</c:v>
                </c:pt>
                <c:pt idx="4925">
                  <c:v>17.329999999999995</c:v>
                </c:pt>
                <c:pt idx="4926">
                  <c:v>17.41</c:v>
                </c:pt>
                <c:pt idx="4927">
                  <c:v>17.579999999999995</c:v>
                </c:pt>
                <c:pt idx="4928">
                  <c:v>17.7</c:v>
                </c:pt>
                <c:pt idx="4929">
                  <c:v>17.7</c:v>
                </c:pt>
                <c:pt idx="4930">
                  <c:v>17.66</c:v>
                </c:pt>
                <c:pt idx="4931">
                  <c:v>17.649999999999999</c:v>
                </c:pt>
                <c:pt idx="4932">
                  <c:v>17.62</c:v>
                </c:pt>
                <c:pt idx="4933">
                  <c:v>17.59</c:v>
                </c:pt>
                <c:pt idx="4934">
                  <c:v>17.579999999999995</c:v>
                </c:pt>
                <c:pt idx="4935">
                  <c:v>17.489999999999991</c:v>
                </c:pt>
                <c:pt idx="4936">
                  <c:v>17.34</c:v>
                </c:pt>
                <c:pt idx="4937">
                  <c:v>17.27</c:v>
                </c:pt>
                <c:pt idx="4938">
                  <c:v>17.170000000000005</c:v>
                </c:pt>
                <c:pt idx="4939">
                  <c:v>17.079999999999995</c:v>
                </c:pt>
                <c:pt idx="4940">
                  <c:v>17.149999999999999</c:v>
                </c:pt>
                <c:pt idx="4941">
                  <c:v>17.239999999999995</c:v>
                </c:pt>
                <c:pt idx="4942">
                  <c:v>17.37</c:v>
                </c:pt>
                <c:pt idx="4943">
                  <c:v>17.399999999999999</c:v>
                </c:pt>
                <c:pt idx="4944">
                  <c:v>17.329999999999995</c:v>
                </c:pt>
                <c:pt idx="4945">
                  <c:v>17.3</c:v>
                </c:pt>
                <c:pt idx="4946">
                  <c:v>17.25</c:v>
                </c:pt>
                <c:pt idx="4947">
                  <c:v>17.420000000000002</c:v>
                </c:pt>
                <c:pt idx="4948">
                  <c:v>17.479999999999997</c:v>
                </c:pt>
                <c:pt idx="4949">
                  <c:v>17.510000000000005</c:v>
                </c:pt>
                <c:pt idx="4950">
                  <c:v>17.439999999999998</c:v>
                </c:pt>
                <c:pt idx="4951">
                  <c:v>17.32</c:v>
                </c:pt>
                <c:pt idx="4952">
                  <c:v>17.21</c:v>
                </c:pt>
                <c:pt idx="4953">
                  <c:v>17.110000000000003</c:v>
                </c:pt>
                <c:pt idx="4954">
                  <c:v>17.059999999999999</c:v>
                </c:pt>
                <c:pt idx="4955">
                  <c:v>17.07</c:v>
                </c:pt>
                <c:pt idx="4956">
                  <c:v>17.05</c:v>
                </c:pt>
                <c:pt idx="4957">
                  <c:v>16.95</c:v>
                </c:pt>
                <c:pt idx="4958">
                  <c:v>17.03</c:v>
                </c:pt>
                <c:pt idx="4959">
                  <c:v>17.04</c:v>
                </c:pt>
                <c:pt idx="4960">
                  <c:v>17.190000000000001</c:v>
                </c:pt>
                <c:pt idx="4961">
                  <c:v>17.309999999999999</c:v>
                </c:pt>
                <c:pt idx="4962">
                  <c:v>17.41</c:v>
                </c:pt>
                <c:pt idx="4963">
                  <c:v>17.45</c:v>
                </c:pt>
                <c:pt idx="4964">
                  <c:v>17.459999999999997</c:v>
                </c:pt>
                <c:pt idx="4965">
                  <c:v>17.52</c:v>
                </c:pt>
                <c:pt idx="4966">
                  <c:v>17.690000000000001</c:v>
                </c:pt>
                <c:pt idx="4967">
                  <c:v>17.75</c:v>
                </c:pt>
                <c:pt idx="4968">
                  <c:v>18</c:v>
                </c:pt>
                <c:pt idx="4969">
                  <c:v>18.010000000000005</c:v>
                </c:pt>
                <c:pt idx="4970">
                  <c:v>18.010000000000005</c:v>
                </c:pt>
                <c:pt idx="4971">
                  <c:v>17.97</c:v>
                </c:pt>
                <c:pt idx="4972">
                  <c:v>18.010000000000005</c:v>
                </c:pt>
                <c:pt idx="4973">
                  <c:v>17.989999999999991</c:v>
                </c:pt>
                <c:pt idx="4974">
                  <c:v>17.95</c:v>
                </c:pt>
                <c:pt idx="4975">
                  <c:v>18.010000000000005</c:v>
                </c:pt>
                <c:pt idx="4976">
                  <c:v>17.7</c:v>
                </c:pt>
                <c:pt idx="4977">
                  <c:v>17.71</c:v>
                </c:pt>
                <c:pt idx="4978">
                  <c:v>17.649999999999999</c:v>
                </c:pt>
                <c:pt idx="4979">
                  <c:v>17.57</c:v>
                </c:pt>
                <c:pt idx="4980">
                  <c:v>17.64</c:v>
                </c:pt>
                <c:pt idx="4981">
                  <c:v>17.68</c:v>
                </c:pt>
                <c:pt idx="4982">
                  <c:v>17.59</c:v>
                </c:pt>
                <c:pt idx="4983">
                  <c:v>17.62</c:v>
                </c:pt>
                <c:pt idx="4984">
                  <c:v>17.59</c:v>
                </c:pt>
                <c:pt idx="4985">
                  <c:v>17.55</c:v>
                </c:pt>
                <c:pt idx="4986">
                  <c:v>17.62</c:v>
                </c:pt>
                <c:pt idx="4987">
                  <c:v>17.55</c:v>
                </c:pt>
                <c:pt idx="4988">
                  <c:v>17.479999999999997</c:v>
                </c:pt>
                <c:pt idx="4989">
                  <c:v>17.309999999999999</c:v>
                </c:pt>
                <c:pt idx="4990">
                  <c:v>17.47</c:v>
                </c:pt>
                <c:pt idx="4991">
                  <c:v>17.45</c:v>
                </c:pt>
                <c:pt idx="4992">
                  <c:v>17.34</c:v>
                </c:pt>
                <c:pt idx="4993">
                  <c:v>17.350000000000001</c:v>
                </c:pt>
                <c:pt idx="4994">
                  <c:v>17.2</c:v>
                </c:pt>
                <c:pt idx="4995">
                  <c:v>17.170000000000005</c:v>
                </c:pt>
                <c:pt idx="4996">
                  <c:v>17.130000000000003</c:v>
                </c:pt>
                <c:pt idx="4997">
                  <c:v>17.149999999999999</c:v>
                </c:pt>
                <c:pt idx="4998">
                  <c:v>17.130000000000003</c:v>
                </c:pt>
                <c:pt idx="4999">
                  <c:v>17.170000000000005</c:v>
                </c:pt>
                <c:pt idx="5000">
                  <c:v>17.110000000000003</c:v>
                </c:pt>
                <c:pt idx="5001">
                  <c:v>17.05</c:v>
                </c:pt>
                <c:pt idx="5002">
                  <c:v>17.12</c:v>
                </c:pt>
                <c:pt idx="5003">
                  <c:v>17.21</c:v>
                </c:pt>
                <c:pt idx="5004">
                  <c:v>17.309999999999999</c:v>
                </c:pt>
                <c:pt idx="5005">
                  <c:v>17.52</c:v>
                </c:pt>
                <c:pt idx="5006">
                  <c:v>17.43</c:v>
                </c:pt>
                <c:pt idx="5007">
                  <c:v>17.7</c:v>
                </c:pt>
                <c:pt idx="5008">
                  <c:v>17.72</c:v>
                </c:pt>
                <c:pt idx="5009">
                  <c:v>17.779999999999998</c:v>
                </c:pt>
                <c:pt idx="5010">
                  <c:v>17.86</c:v>
                </c:pt>
                <c:pt idx="5011">
                  <c:v>17.899999999999999</c:v>
                </c:pt>
                <c:pt idx="5012">
                  <c:v>17.939999999999998</c:v>
                </c:pt>
                <c:pt idx="5013">
                  <c:v>18.14</c:v>
                </c:pt>
                <c:pt idx="5014">
                  <c:v>18.14</c:v>
                </c:pt>
                <c:pt idx="5015">
                  <c:v>18.14</c:v>
                </c:pt>
                <c:pt idx="5016">
                  <c:v>18.190000000000001</c:v>
                </c:pt>
                <c:pt idx="5017">
                  <c:v>18.059999999999999</c:v>
                </c:pt>
                <c:pt idx="5018">
                  <c:v>17.95</c:v>
                </c:pt>
                <c:pt idx="5019">
                  <c:v>17.89</c:v>
                </c:pt>
                <c:pt idx="5020">
                  <c:v>17.75</c:v>
                </c:pt>
                <c:pt idx="5021">
                  <c:v>17.66</c:v>
                </c:pt>
                <c:pt idx="5022">
                  <c:v>17.53</c:v>
                </c:pt>
                <c:pt idx="5023">
                  <c:v>17.47</c:v>
                </c:pt>
                <c:pt idx="5024">
                  <c:v>17.52</c:v>
                </c:pt>
                <c:pt idx="5025">
                  <c:v>17.459999999999997</c:v>
                </c:pt>
                <c:pt idx="5026">
                  <c:v>17.34</c:v>
                </c:pt>
                <c:pt idx="5027">
                  <c:v>17.279999999999998</c:v>
                </c:pt>
                <c:pt idx="5028">
                  <c:v>17.39</c:v>
                </c:pt>
                <c:pt idx="5029">
                  <c:v>17.32</c:v>
                </c:pt>
                <c:pt idx="5030">
                  <c:v>17.479999999999997</c:v>
                </c:pt>
                <c:pt idx="5031">
                  <c:v>17.559999999999999</c:v>
                </c:pt>
                <c:pt idx="5032">
                  <c:v>17.510000000000005</c:v>
                </c:pt>
                <c:pt idx="5033">
                  <c:v>17.489999999999991</c:v>
                </c:pt>
                <c:pt idx="5034">
                  <c:v>17.5</c:v>
                </c:pt>
                <c:pt idx="5035">
                  <c:v>17.489999999999991</c:v>
                </c:pt>
                <c:pt idx="5036">
                  <c:v>17.52</c:v>
                </c:pt>
                <c:pt idx="5037">
                  <c:v>17.690000000000001</c:v>
                </c:pt>
                <c:pt idx="5038">
                  <c:v>17.8</c:v>
                </c:pt>
                <c:pt idx="5039">
                  <c:v>17.779999999999998</c:v>
                </c:pt>
                <c:pt idx="5040">
                  <c:v>17.77</c:v>
                </c:pt>
                <c:pt idx="5041">
                  <c:v>17.75</c:v>
                </c:pt>
                <c:pt idx="5042">
                  <c:v>17.71</c:v>
                </c:pt>
                <c:pt idx="5043">
                  <c:v>17.670000000000005</c:v>
                </c:pt>
                <c:pt idx="5044">
                  <c:v>17.59</c:v>
                </c:pt>
                <c:pt idx="5045">
                  <c:v>17.54</c:v>
                </c:pt>
                <c:pt idx="5046">
                  <c:v>17.439999999999998</c:v>
                </c:pt>
                <c:pt idx="5047">
                  <c:v>17.29</c:v>
                </c:pt>
                <c:pt idx="5048">
                  <c:v>17.23</c:v>
                </c:pt>
                <c:pt idx="5049">
                  <c:v>17.2</c:v>
                </c:pt>
                <c:pt idx="5050">
                  <c:v>17.45</c:v>
                </c:pt>
                <c:pt idx="5051">
                  <c:v>17.43</c:v>
                </c:pt>
                <c:pt idx="5052">
                  <c:v>17.420000000000002</c:v>
                </c:pt>
                <c:pt idx="5053">
                  <c:v>17.43</c:v>
                </c:pt>
                <c:pt idx="5054">
                  <c:v>17.37</c:v>
                </c:pt>
                <c:pt idx="5055">
                  <c:v>17.3</c:v>
                </c:pt>
                <c:pt idx="5056">
                  <c:v>17.32</c:v>
                </c:pt>
                <c:pt idx="5057">
                  <c:v>17.260000000000002</c:v>
                </c:pt>
                <c:pt idx="5058">
                  <c:v>17.3</c:v>
                </c:pt>
                <c:pt idx="5059">
                  <c:v>17.279999999999998</c:v>
                </c:pt>
                <c:pt idx="5060">
                  <c:v>17.329999999999995</c:v>
                </c:pt>
                <c:pt idx="5061">
                  <c:v>17.32</c:v>
                </c:pt>
                <c:pt idx="5062">
                  <c:v>17.36</c:v>
                </c:pt>
                <c:pt idx="5063">
                  <c:v>17.39</c:v>
                </c:pt>
                <c:pt idx="5064">
                  <c:v>17.420000000000002</c:v>
                </c:pt>
                <c:pt idx="5065">
                  <c:v>17.309999999999999</c:v>
                </c:pt>
                <c:pt idx="5066">
                  <c:v>17.29</c:v>
                </c:pt>
                <c:pt idx="5067">
                  <c:v>17.279999999999998</c:v>
                </c:pt>
                <c:pt idx="5068">
                  <c:v>17.350000000000001</c:v>
                </c:pt>
                <c:pt idx="5069">
                  <c:v>17.34</c:v>
                </c:pt>
                <c:pt idx="5070">
                  <c:v>17.239999999999995</c:v>
                </c:pt>
                <c:pt idx="5071">
                  <c:v>17.22</c:v>
                </c:pt>
                <c:pt idx="5072">
                  <c:v>17.22</c:v>
                </c:pt>
                <c:pt idx="5073">
                  <c:v>17.239999999999995</c:v>
                </c:pt>
                <c:pt idx="5074">
                  <c:v>17.14</c:v>
                </c:pt>
                <c:pt idx="5075">
                  <c:v>17.22</c:v>
                </c:pt>
                <c:pt idx="5076">
                  <c:v>17.38</c:v>
                </c:pt>
                <c:pt idx="5077">
                  <c:v>17.53</c:v>
                </c:pt>
                <c:pt idx="5078">
                  <c:v>17.59</c:v>
                </c:pt>
                <c:pt idx="5079">
                  <c:v>17.75</c:v>
                </c:pt>
                <c:pt idx="5080">
                  <c:v>17.779999999999998</c:v>
                </c:pt>
                <c:pt idx="5081">
                  <c:v>17.66</c:v>
                </c:pt>
                <c:pt idx="5082">
                  <c:v>17.71</c:v>
                </c:pt>
                <c:pt idx="5083">
                  <c:v>17.690000000000001</c:v>
                </c:pt>
                <c:pt idx="5084">
                  <c:v>17.68</c:v>
                </c:pt>
                <c:pt idx="5085">
                  <c:v>17.77</c:v>
                </c:pt>
                <c:pt idx="5086">
                  <c:v>17.899999999999999</c:v>
                </c:pt>
                <c:pt idx="5087">
                  <c:v>17.88</c:v>
                </c:pt>
                <c:pt idx="5088">
                  <c:v>17.91</c:v>
                </c:pt>
                <c:pt idx="5089">
                  <c:v>17.97</c:v>
                </c:pt>
                <c:pt idx="5090">
                  <c:v>17.93</c:v>
                </c:pt>
                <c:pt idx="5091">
                  <c:v>17.77</c:v>
                </c:pt>
                <c:pt idx="5092">
                  <c:v>17.66</c:v>
                </c:pt>
                <c:pt idx="5093">
                  <c:v>17.610000000000003</c:v>
                </c:pt>
                <c:pt idx="5094">
                  <c:v>17.77</c:v>
                </c:pt>
                <c:pt idx="5095">
                  <c:v>17.670000000000005</c:v>
                </c:pt>
                <c:pt idx="5096">
                  <c:v>17.559999999999999</c:v>
                </c:pt>
                <c:pt idx="5097">
                  <c:v>17.52</c:v>
                </c:pt>
                <c:pt idx="5098">
                  <c:v>17.57</c:v>
                </c:pt>
                <c:pt idx="5099">
                  <c:v>17.53</c:v>
                </c:pt>
                <c:pt idx="5100">
                  <c:v>17.59</c:v>
                </c:pt>
                <c:pt idx="5101">
                  <c:v>17.579999999999995</c:v>
                </c:pt>
                <c:pt idx="5102">
                  <c:v>17.37</c:v>
                </c:pt>
                <c:pt idx="5103">
                  <c:v>17.239999999999995</c:v>
                </c:pt>
                <c:pt idx="5104">
                  <c:v>17.130000000000003</c:v>
                </c:pt>
                <c:pt idx="5105">
                  <c:v>17.170000000000005</c:v>
                </c:pt>
                <c:pt idx="5106">
                  <c:v>17.09</c:v>
                </c:pt>
                <c:pt idx="5107">
                  <c:v>17.16</c:v>
                </c:pt>
                <c:pt idx="5108">
                  <c:v>17.190000000000001</c:v>
                </c:pt>
                <c:pt idx="5109">
                  <c:v>17.22</c:v>
                </c:pt>
                <c:pt idx="5110">
                  <c:v>17.350000000000001</c:v>
                </c:pt>
                <c:pt idx="5111">
                  <c:v>17.39</c:v>
                </c:pt>
                <c:pt idx="5112">
                  <c:v>17.399999999999999</c:v>
                </c:pt>
                <c:pt idx="5113">
                  <c:v>17.47</c:v>
                </c:pt>
                <c:pt idx="5114">
                  <c:v>17.41</c:v>
                </c:pt>
                <c:pt idx="5115">
                  <c:v>17.34</c:v>
                </c:pt>
                <c:pt idx="5116">
                  <c:v>17.34</c:v>
                </c:pt>
                <c:pt idx="5117">
                  <c:v>17.459999999999997</c:v>
                </c:pt>
                <c:pt idx="5118">
                  <c:v>17.68</c:v>
                </c:pt>
                <c:pt idx="5119">
                  <c:v>17.59</c:v>
                </c:pt>
                <c:pt idx="5120">
                  <c:v>17.510000000000005</c:v>
                </c:pt>
                <c:pt idx="5121">
                  <c:v>17.53</c:v>
                </c:pt>
                <c:pt idx="5122">
                  <c:v>17.479999999999997</c:v>
                </c:pt>
                <c:pt idx="5123">
                  <c:v>17.43</c:v>
                </c:pt>
                <c:pt idx="5124">
                  <c:v>17.420000000000002</c:v>
                </c:pt>
                <c:pt idx="5125">
                  <c:v>17.34</c:v>
                </c:pt>
                <c:pt idx="5126">
                  <c:v>17.36</c:v>
                </c:pt>
                <c:pt idx="5127">
                  <c:v>17.29</c:v>
                </c:pt>
                <c:pt idx="5128">
                  <c:v>17.38</c:v>
                </c:pt>
                <c:pt idx="5129">
                  <c:v>17.43</c:v>
                </c:pt>
                <c:pt idx="5130">
                  <c:v>17.479999999999997</c:v>
                </c:pt>
                <c:pt idx="5131">
                  <c:v>17.670000000000005</c:v>
                </c:pt>
                <c:pt idx="5132">
                  <c:v>17.760000000000002</c:v>
                </c:pt>
                <c:pt idx="5133">
                  <c:v>17.71</c:v>
                </c:pt>
                <c:pt idx="5134">
                  <c:v>17.64</c:v>
                </c:pt>
                <c:pt idx="5135">
                  <c:v>17.59</c:v>
                </c:pt>
                <c:pt idx="5136">
                  <c:v>17.489999999999991</c:v>
                </c:pt>
                <c:pt idx="5137">
                  <c:v>17.34</c:v>
                </c:pt>
                <c:pt idx="5138">
                  <c:v>17.45</c:v>
                </c:pt>
                <c:pt idx="5139">
                  <c:v>17.47</c:v>
                </c:pt>
                <c:pt idx="5140">
                  <c:v>17.53</c:v>
                </c:pt>
                <c:pt idx="5141">
                  <c:v>17.579999999999995</c:v>
                </c:pt>
                <c:pt idx="5142">
                  <c:v>17.5</c:v>
                </c:pt>
                <c:pt idx="5143">
                  <c:v>17.52</c:v>
                </c:pt>
                <c:pt idx="5144">
                  <c:v>17.59</c:v>
                </c:pt>
                <c:pt idx="5145">
                  <c:v>17.649999999999999</c:v>
                </c:pt>
                <c:pt idx="5146">
                  <c:v>17.64</c:v>
                </c:pt>
                <c:pt idx="5147">
                  <c:v>17.600000000000001</c:v>
                </c:pt>
                <c:pt idx="5148">
                  <c:v>17.72</c:v>
                </c:pt>
                <c:pt idx="5149">
                  <c:v>17.86</c:v>
                </c:pt>
                <c:pt idx="5150">
                  <c:v>17.77</c:v>
                </c:pt>
                <c:pt idx="5151">
                  <c:v>17.91</c:v>
                </c:pt>
                <c:pt idx="5152">
                  <c:v>17.899999999999999</c:v>
                </c:pt>
                <c:pt idx="5153">
                  <c:v>17.88</c:v>
                </c:pt>
                <c:pt idx="5154">
                  <c:v>17.87</c:v>
                </c:pt>
                <c:pt idx="5155">
                  <c:v>17.739999999999995</c:v>
                </c:pt>
                <c:pt idx="5156">
                  <c:v>17.760000000000002</c:v>
                </c:pt>
                <c:pt idx="5157">
                  <c:v>17.91</c:v>
                </c:pt>
                <c:pt idx="5158">
                  <c:v>17.95</c:v>
                </c:pt>
                <c:pt idx="5159">
                  <c:v>17.93</c:v>
                </c:pt>
                <c:pt idx="5160">
                  <c:v>18.05</c:v>
                </c:pt>
                <c:pt idx="5161">
                  <c:v>18.12</c:v>
                </c:pt>
                <c:pt idx="5162">
                  <c:v>18.100000000000001</c:v>
                </c:pt>
                <c:pt idx="5163">
                  <c:v>17.97</c:v>
                </c:pt>
                <c:pt idx="5164">
                  <c:v>17.91</c:v>
                </c:pt>
                <c:pt idx="5165">
                  <c:v>17.77</c:v>
                </c:pt>
                <c:pt idx="5166">
                  <c:v>17.600000000000001</c:v>
                </c:pt>
                <c:pt idx="5167">
                  <c:v>17.5</c:v>
                </c:pt>
                <c:pt idx="5168">
                  <c:v>17.38</c:v>
                </c:pt>
                <c:pt idx="5169">
                  <c:v>17.32</c:v>
                </c:pt>
                <c:pt idx="5170">
                  <c:v>17.09</c:v>
                </c:pt>
                <c:pt idx="5171">
                  <c:v>17.04</c:v>
                </c:pt>
                <c:pt idx="5172">
                  <c:v>16.959999999999997</c:v>
                </c:pt>
                <c:pt idx="5173">
                  <c:v>16.95</c:v>
                </c:pt>
                <c:pt idx="5174">
                  <c:v>17.14</c:v>
                </c:pt>
                <c:pt idx="5175">
                  <c:v>17.279999999999998</c:v>
                </c:pt>
                <c:pt idx="5176">
                  <c:v>17.36</c:v>
                </c:pt>
                <c:pt idx="5177">
                  <c:v>17.279999999999998</c:v>
                </c:pt>
                <c:pt idx="5178">
                  <c:v>17.27</c:v>
                </c:pt>
                <c:pt idx="5179">
                  <c:v>17.350000000000001</c:v>
                </c:pt>
                <c:pt idx="5180">
                  <c:v>17.439999999999998</c:v>
                </c:pt>
                <c:pt idx="5181">
                  <c:v>17.41</c:v>
                </c:pt>
                <c:pt idx="5182">
                  <c:v>17.45</c:v>
                </c:pt>
                <c:pt idx="5183">
                  <c:v>17.489999999999991</c:v>
                </c:pt>
                <c:pt idx="5184">
                  <c:v>17.630000000000003</c:v>
                </c:pt>
                <c:pt idx="5185">
                  <c:v>17.649999999999999</c:v>
                </c:pt>
                <c:pt idx="5186">
                  <c:v>17.670000000000005</c:v>
                </c:pt>
                <c:pt idx="5187">
                  <c:v>17.630000000000003</c:v>
                </c:pt>
                <c:pt idx="5188">
                  <c:v>17.7</c:v>
                </c:pt>
                <c:pt idx="5189">
                  <c:v>17.77</c:v>
                </c:pt>
                <c:pt idx="5190">
                  <c:v>17.920000000000002</c:v>
                </c:pt>
                <c:pt idx="5191">
                  <c:v>17.920000000000002</c:v>
                </c:pt>
                <c:pt idx="5192">
                  <c:v>17.920000000000002</c:v>
                </c:pt>
                <c:pt idx="5193">
                  <c:v>17.87</c:v>
                </c:pt>
                <c:pt idx="5194">
                  <c:v>18.05</c:v>
                </c:pt>
                <c:pt idx="5195">
                  <c:v>18.03</c:v>
                </c:pt>
                <c:pt idx="5196">
                  <c:v>18.03</c:v>
                </c:pt>
                <c:pt idx="5197">
                  <c:v>18.05</c:v>
                </c:pt>
                <c:pt idx="5198">
                  <c:v>17.850000000000001</c:v>
                </c:pt>
                <c:pt idx="5199">
                  <c:v>17.82</c:v>
                </c:pt>
                <c:pt idx="5200">
                  <c:v>17.739999999999995</c:v>
                </c:pt>
                <c:pt idx="5201">
                  <c:v>17.72</c:v>
                </c:pt>
                <c:pt idx="5202">
                  <c:v>17.55</c:v>
                </c:pt>
                <c:pt idx="5203">
                  <c:v>17.559999999999999</c:v>
                </c:pt>
                <c:pt idx="5204">
                  <c:v>17.610000000000003</c:v>
                </c:pt>
                <c:pt idx="5205">
                  <c:v>17.7</c:v>
                </c:pt>
                <c:pt idx="5206">
                  <c:v>17.82</c:v>
                </c:pt>
                <c:pt idx="5207">
                  <c:v>17.75</c:v>
                </c:pt>
                <c:pt idx="5208">
                  <c:v>17.72</c:v>
                </c:pt>
                <c:pt idx="5209">
                  <c:v>17.600000000000001</c:v>
                </c:pt>
                <c:pt idx="5210">
                  <c:v>17.439999999999998</c:v>
                </c:pt>
                <c:pt idx="5211">
                  <c:v>17.559999999999999</c:v>
                </c:pt>
                <c:pt idx="5212">
                  <c:v>17.55</c:v>
                </c:pt>
                <c:pt idx="5213">
                  <c:v>17.690000000000001</c:v>
                </c:pt>
                <c:pt idx="5214">
                  <c:v>17.630000000000003</c:v>
                </c:pt>
                <c:pt idx="5215">
                  <c:v>17.690000000000001</c:v>
                </c:pt>
                <c:pt idx="5216">
                  <c:v>17.57</c:v>
                </c:pt>
                <c:pt idx="5217">
                  <c:v>17.66</c:v>
                </c:pt>
                <c:pt idx="5218">
                  <c:v>17.73</c:v>
                </c:pt>
                <c:pt idx="5219">
                  <c:v>17.630000000000003</c:v>
                </c:pt>
                <c:pt idx="5220">
                  <c:v>17.579999999999995</c:v>
                </c:pt>
                <c:pt idx="5221">
                  <c:v>17.47</c:v>
                </c:pt>
                <c:pt idx="5222">
                  <c:v>17.45</c:v>
                </c:pt>
                <c:pt idx="5223">
                  <c:v>17.29</c:v>
                </c:pt>
                <c:pt idx="5224">
                  <c:v>17.07</c:v>
                </c:pt>
                <c:pt idx="5225">
                  <c:v>16.97</c:v>
                </c:pt>
                <c:pt idx="5226">
                  <c:v>16.989999999999991</c:v>
                </c:pt>
                <c:pt idx="5227">
                  <c:v>17.04</c:v>
                </c:pt>
                <c:pt idx="5228">
                  <c:v>16.979999999999997</c:v>
                </c:pt>
                <c:pt idx="5229">
                  <c:v>16.979999999999997</c:v>
                </c:pt>
                <c:pt idx="5230">
                  <c:v>17.149999999999999</c:v>
                </c:pt>
                <c:pt idx="5231">
                  <c:v>17.21</c:v>
                </c:pt>
                <c:pt idx="5232">
                  <c:v>17.329999999999995</c:v>
                </c:pt>
                <c:pt idx="5233">
                  <c:v>17.350000000000001</c:v>
                </c:pt>
                <c:pt idx="5234">
                  <c:v>17.479999999999997</c:v>
                </c:pt>
                <c:pt idx="5235">
                  <c:v>17.62</c:v>
                </c:pt>
                <c:pt idx="5236">
                  <c:v>17.690000000000001</c:v>
                </c:pt>
                <c:pt idx="5237">
                  <c:v>17.579999999999995</c:v>
                </c:pt>
                <c:pt idx="5238">
                  <c:v>17.5</c:v>
                </c:pt>
                <c:pt idx="5239">
                  <c:v>17.420000000000002</c:v>
                </c:pt>
                <c:pt idx="5240">
                  <c:v>17.39</c:v>
                </c:pt>
                <c:pt idx="5241">
                  <c:v>17.57</c:v>
                </c:pt>
                <c:pt idx="5242">
                  <c:v>17.610000000000003</c:v>
                </c:pt>
                <c:pt idx="5243">
                  <c:v>17.64</c:v>
                </c:pt>
                <c:pt idx="5244">
                  <c:v>17.64</c:v>
                </c:pt>
                <c:pt idx="5245">
                  <c:v>17.579999999999995</c:v>
                </c:pt>
                <c:pt idx="5246">
                  <c:v>17.57</c:v>
                </c:pt>
                <c:pt idx="5247">
                  <c:v>17.71</c:v>
                </c:pt>
                <c:pt idx="5248">
                  <c:v>17.71</c:v>
                </c:pt>
                <c:pt idx="5249">
                  <c:v>17.66</c:v>
                </c:pt>
                <c:pt idx="5250">
                  <c:v>17.59</c:v>
                </c:pt>
                <c:pt idx="5251">
                  <c:v>17.57</c:v>
                </c:pt>
                <c:pt idx="5252">
                  <c:v>17.579999999999995</c:v>
                </c:pt>
                <c:pt idx="5253">
                  <c:v>17.54</c:v>
                </c:pt>
                <c:pt idx="5254">
                  <c:v>17.52</c:v>
                </c:pt>
                <c:pt idx="5255">
                  <c:v>17.47</c:v>
                </c:pt>
                <c:pt idx="5256">
                  <c:v>17.32</c:v>
                </c:pt>
                <c:pt idx="5257">
                  <c:v>17.29</c:v>
                </c:pt>
                <c:pt idx="5258">
                  <c:v>17.39</c:v>
                </c:pt>
                <c:pt idx="5259">
                  <c:v>17.39</c:v>
                </c:pt>
                <c:pt idx="5260">
                  <c:v>17.59</c:v>
                </c:pt>
                <c:pt idx="5261">
                  <c:v>17.68</c:v>
                </c:pt>
                <c:pt idx="5262">
                  <c:v>17.610000000000003</c:v>
                </c:pt>
                <c:pt idx="5263">
                  <c:v>17.53</c:v>
                </c:pt>
                <c:pt idx="5264">
                  <c:v>17.59</c:v>
                </c:pt>
                <c:pt idx="5265">
                  <c:v>17.510000000000005</c:v>
                </c:pt>
                <c:pt idx="5266">
                  <c:v>17.559999999999999</c:v>
                </c:pt>
                <c:pt idx="5267">
                  <c:v>17.53</c:v>
                </c:pt>
                <c:pt idx="5268">
                  <c:v>17.45</c:v>
                </c:pt>
                <c:pt idx="5269">
                  <c:v>17.38</c:v>
                </c:pt>
                <c:pt idx="5270">
                  <c:v>17.37</c:v>
                </c:pt>
                <c:pt idx="5271">
                  <c:v>17.279999999999998</c:v>
                </c:pt>
                <c:pt idx="5272">
                  <c:v>17.439999999999998</c:v>
                </c:pt>
                <c:pt idx="5273">
                  <c:v>17.36</c:v>
                </c:pt>
                <c:pt idx="5274">
                  <c:v>17.38</c:v>
                </c:pt>
                <c:pt idx="5275">
                  <c:v>17.43</c:v>
                </c:pt>
                <c:pt idx="5276">
                  <c:v>17.420000000000002</c:v>
                </c:pt>
                <c:pt idx="5277">
                  <c:v>17.510000000000005</c:v>
                </c:pt>
                <c:pt idx="5278">
                  <c:v>17.630000000000003</c:v>
                </c:pt>
                <c:pt idx="5279">
                  <c:v>17.66</c:v>
                </c:pt>
                <c:pt idx="5280">
                  <c:v>17.670000000000005</c:v>
                </c:pt>
                <c:pt idx="5281">
                  <c:v>17.809999999999999</c:v>
                </c:pt>
                <c:pt idx="5282">
                  <c:v>17.75</c:v>
                </c:pt>
                <c:pt idx="5283">
                  <c:v>17.7</c:v>
                </c:pt>
                <c:pt idx="5284">
                  <c:v>17.8</c:v>
                </c:pt>
                <c:pt idx="5285">
                  <c:v>17.809999999999999</c:v>
                </c:pt>
                <c:pt idx="5286">
                  <c:v>17.89</c:v>
                </c:pt>
                <c:pt idx="5287">
                  <c:v>17.93</c:v>
                </c:pt>
                <c:pt idx="5288">
                  <c:v>17.959999999999997</c:v>
                </c:pt>
                <c:pt idx="5289">
                  <c:v>17.829999999999995</c:v>
                </c:pt>
                <c:pt idx="5290">
                  <c:v>17.77</c:v>
                </c:pt>
                <c:pt idx="5291">
                  <c:v>17.829999999999995</c:v>
                </c:pt>
                <c:pt idx="5292">
                  <c:v>17.809999999999999</c:v>
                </c:pt>
                <c:pt idx="5293">
                  <c:v>17.71</c:v>
                </c:pt>
                <c:pt idx="5294">
                  <c:v>17.62</c:v>
                </c:pt>
                <c:pt idx="5295">
                  <c:v>17.54</c:v>
                </c:pt>
                <c:pt idx="5296">
                  <c:v>17.329999999999995</c:v>
                </c:pt>
                <c:pt idx="5297">
                  <c:v>17.09</c:v>
                </c:pt>
                <c:pt idx="5298">
                  <c:v>17.100000000000001</c:v>
                </c:pt>
                <c:pt idx="5299">
                  <c:v>17.100000000000001</c:v>
                </c:pt>
                <c:pt idx="5300">
                  <c:v>17.110000000000003</c:v>
                </c:pt>
                <c:pt idx="5301">
                  <c:v>17.16</c:v>
                </c:pt>
                <c:pt idx="5302">
                  <c:v>17.02</c:v>
                </c:pt>
                <c:pt idx="5303">
                  <c:v>16.97</c:v>
                </c:pt>
                <c:pt idx="5304">
                  <c:v>16.93</c:v>
                </c:pt>
                <c:pt idx="5305">
                  <c:v>16.920000000000002</c:v>
                </c:pt>
                <c:pt idx="5306">
                  <c:v>17.010000000000005</c:v>
                </c:pt>
                <c:pt idx="5307">
                  <c:v>17.079999999999995</c:v>
                </c:pt>
                <c:pt idx="5308">
                  <c:v>17.059999999999999</c:v>
                </c:pt>
                <c:pt idx="5309">
                  <c:v>16.979999999999997</c:v>
                </c:pt>
                <c:pt idx="5310">
                  <c:v>16.88</c:v>
                </c:pt>
                <c:pt idx="5311">
                  <c:v>16.93</c:v>
                </c:pt>
                <c:pt idx="5312">
                  <c:v>16.979999999999997</c:v>
                </c:pt>
                <c:pt idx="5313">
                  <c:v>16.979999999999997</c:v>
                </c:pt>
                <c:pt idx="5314">
                  <c:v>17.079999999999995</c:v>
                </c:pt>
                <c:pt idx="5315">
                  <c:v>17.09</c:v>
                </c:pt>
                <c:pt idx="5316">
                  <c:v>16.979999999999997</c:v>
                </c:pt>
                <c:pt idx="5317">
                  <c:v>17.170000000000005</c:v>
                </c:pt>
                <c:pt idx="5318">
                  <c:v>17.32</c:v>
                </c:pt>
                <c:pt idx="5319">
                  <c:v>17.43</c:v>
                </c:pt>
                <c:pt idx="5320">
                  <c:v>17.57</c:v>
                </c:pt>
                <c:pt idx="5321">
                  <c:v>17.649999999999999</c:v>
                </c:pt>
                <c:pt idx="5322">
                  <c:v>17.66</c:v>
                </c:pt>
                <c:pt idx="5323">
                  <c:v>17.79</c:v>
                </c:pt>
                <c:pt idx="5324">
                  <c:v>17.71</c:v>
                </c:pt>
                <c:pt idx="5325">
                  <c:v>17.690000000000001</c:v>
                </c:pt>
                <c:pt idx="5326">
                  <c:v>17.7</c:v>
                </c:pt>
                <c:pt idx="5327">
                  <c:v>17.779999999999998</c:v>
                </c:pt>
                <c:pt idx="5328">
                  <c:v>17.77</c:v>
                </c:pt>
                <c:pt idx="5329">
                  <c:v>17.75</c:v>
                </c:pt>
                <c:pt idx="5330">
                  <c:v>17.75</c:v>
                </c:pt>
                <c:pt idx="5331">
                  <c:v>17.72</c:v>
                </c:pt>
                <c:pt idx="5332">
                  <c:v>17.75</c:v>
                </c:pt>
                <c:pt idx="5333">
                  <c:v>17.809999999999999</c:v>
                </c:pt>
                <c:pt idx="5334">
                  <c:v>17.739999999999995</c:v>
                </c:pt>
                <c:pt idx="5335">
                  <c:v>17.7</c:v>
                </c:pt>
                <c:pt idx="5336">
                  <c:v>17.52</c:v>
                </c:pt>
                <c:pt idx="5337">
                  <c:v>17.57</c:v>
                </c:pt>
                <c:pt idx="5338">
                  <c:v>17.59</c:v>
                </c:pt>
                <c:pt idx="5339">
                  <c:v>17.670000000000005</c:v>
                </c:pt>
                <c:pt idx="5340">
                  <c:v>17.66</c:v>
                </c:pt>
                <c:pt idx="5341">
                  <c:v>17.72</c:v>
                </c:pt>
                <c:pt idx="5342">
                  <c:v>17.739999999999995</c:v>
                </c:pt>
                <c:pt idx="5343">
                  <c:v>17.73</c:v>
                </c:pt>
                <c:pt idx="5344">
                  <c:v>17.7</c:v>
                </c:pt>
                <c:pt idx="5345">
                  <c:v>17.739999999999995</c:v>
                </c:pt>
                <c:pt idx="5346">
                  <c:v>17.760000000000002</c:v>
                </c:pt>
                <c:pt idx="5347">
                  <c:v>17.77</c:v>
                </c:pt>
                <c:pt idx="5348">
                  <c:v>17.649999999999999</c:v>
                </c:pt>
                <c:pt idx="5349">
                  <c:v>17.64</c:v>
                </c:pt>
                <c:pt idx="5350">
                  <c:v>17.670000000000005</c:v>
                </c:pt>
                <c:pt idx="5351">
                  <c:v>17.64</c:v>
                </c:pt>
                <c:pt idx="5352">
                  <c:v>17.459999999999997</c:v>
                </c:pt>
                <c:pt idx="5353">
                  <c:v>17.420000000000002</c:v>
                </c:pt>
                <c:pt idx="5354">
                  <c:v>17.420000000000002</c:v>
                </c:pt>
                <c:pt idx="5355">
                  <c:v>17.38</c:v>
                </c:pt>
                <c:pt idx="5356">
                  <c:v>17.39</c:v>
                </c:pt>
                <c:pt idx="5357">
                  <c:v>17.36</c:v>
                </c:pt>
                <c:pt idx="5358">
                  <c:v>17.39</c:v>
                </c:pt>
                <c:pt idx="5359">
                  <c:v>17.27</c:v>
                </c:pt>
                <c:pt idx="5360">
                  <c:v>17.41</c:v>
                </c:pt>
                <c:pt idx="5361">
                  <c:v>17.479999999999997</c:v>
                </c:pt>
                <c:pt idx="5362">
                  <c:v>17.630000000000003</c:v>
                </c:pt>
                <c:pt idx="5363">
                  <c:v>17.510000000000005</c:v>
                </c:pt>
                <c:pt idx="5364">
                  <c:v>17.459999999999997</c:v>
                </c:pt>
                <c:pt idx="5365">
                  <c:v>17.399999999999999</c:v>
                </c:pt>
                <c:pt idx="5366">
                  <c:v>17.329999999999995</c:v>
                </c:pt>
                <c:pt idx="5367">
                  <c:v>17.37</c:v>
                </c:pt>
                <c:pt idx="5368">
                  <c:v>17.399999999999999</c:v>
                </c:pt>
                <c:pt idx="5369">
                  <c:v>17.399999999999999</c:v>
                </c:pt>
                <c:pt idx="5370">
                  <c:v>17.279999999999998</c:v>
                </c:pt>
                <c:pt idx="5371">
                  <c:v>17.439999999999998</c:v>
                </c:pt>
                <c:pt idx="5372">
                  <c:v>17.36</c:v>
                </c:pt>
                <c:pt idx="5373">
                  <c:v>17.39</c:v>
                </c:pt>
                <c:pt idx="5374">
                  <c:v>17.489999999999991</c:v>
                </c:pt>
                <c:pt idx="5375">
                  <c:v>17.630000000000003</c:v>
                </c:pt>
                <c:pt idx="5376">
                  <c:v>17.600000000000001</c:v>
                </c:pt>
                <c:pt idx="5377">
                  <c:v>17.55</c:v>
                </c:pt>
                <c:pt idx="5378">
                  <c:v>17.53</c:v>
                </c:pt>
                <c:pt idx="5379">
                  <c:v>17.690000000000001</c:v>
                </c:pt>
                <c:pt idx="5380">
                  <c:v>17.670000000000005</c:v>
                </c:pt>
                <c:pt idx="5381">
                  <c:v>17.649999999999999</c:v>
                </c:pt>
                <c:pt idx="5382">
                  <c:v>17.610000000000003</c:v>
                </c:pt>
                <c:pt idx="5383">
                  <c:v>17.630000000000003</c:v>
                </c:pt>
                <c:pt idx="5384">
                  <c:v>17.64</c:v>
                </c:pt>
                <c:pt idx="5385">
                  <c:v>17.479999999999997</c:v>
                </c:pt>
                <c:pt idx="5386">
                  <c:v>17.420000000000002</c:v>
                </c:pt>
                <c:pt idx="5387">
                  <c:v>17.41</c:v>
                </c:pt>
                <c:pt idx="5388">
                  <c:v>17.489999999999991</c:v>
                </c:pt>
                <c:pt idx="5389">
                  <c:v>17.54</c:v>
                </c:pt>
                <c:pt idx="5390">
                  <c:v>17.559999999999999</c:v>
                </c:pt>
                <c:pt idx="5391">
                  <c:v>17.610000000000003</c:v>
                </c:pt>
                <c:pt idx="5392">
                  <c:v>17.579999999999995</c:v>
                </c:pt>
                <c:pt idx="5393">
                  <c:v>17.670000000000005</c:v>
                </c:pt>
                <c:pt idx="5394">
                  <c:v>17.71</c:v>
                </c:pt>
                <c:pt idx="5395">
                  <c:v>17.72</c:v>
                </c:pt>
                <c:pt idx="5396">
                  <c:v>17.610000000000003</c:v>
                </c:pt>
                <c:pt idx="5397">
                  <c:v>17.610000000000003</c:v>
                </c:pt>
                <c:pt idx="5398">
                  <c:v>17.610000000000003</c:v>
                </c:pt>
                <c:pt idx="5399">
                  <c:v>17.55</c:v>
                </c:pt>
                <c:pt idx="5400">
                  <c:v>17.66</c:v>
                </c:pt>
                <c:pt idx="5401">
                  <c:v>17.670000000000005</c:v>
                </c:pt>
                <c:pt idx="5402">
                  <c:v>17.62</c:v>
                </c:pt>
                <c:pt idx="5403">
                  <c:v>17.739999999999995</c:v>
                </c:pt>
                <c:pt idx="5404">
                  <c:v>17.72</c:v>
                </c:pt>
                <c:pt idx="5405">
                  <c:v>17.77</c:v>
                </c:pt>
                <c:pt idx="5406">
                  <c:v>17.79</c:v>
                </c:pt>
                <c:pt idx="5407">
                  <c:v>17.75</c:v>
                </c:pt>
                <c:pt idx="5408">
                  <c:v>17.7</c:v>
                </c:pt>
                <c:pt idx="5409">
                  <c:v>17.649999999999999</c:v>
                </c:pt>
                <c:pt idx="5410">
                  <c:v>17.79</c:v>
                </c:pt>
                <c:pt idx="5411">
                  <c:v>17.760000000000002</c:v>
                </c:pt>
                <c:pt idx="5412">
                  <c:v>17.779999999999998</c:v>
                </c:pt>
                <c:pt idx="5413">
                  <c:v>17.690000000000001</c:v>
                </c:pt>
                <c:pt idx="5414">
                  <c:v>17.739999999999995</c:v>
                </c:pt>
                <c:pt idx="5415">
                  <c:v>17.77</c:v>
                </c:pt>
                <c:pt idx="5416">
                  <c:v>17.79</c:v>
                </c:pt>
                <c:pt idx="5417">
                  <c:v>17.79</c:v>
                </c:pt>
                <c:pt idx="5418">
                  <c:v>17.760000000000002</c:v>
                </c:pt>
                <c:pt idx="5419">
                  <c:v>17.88</c:v>
                </c:pt>
                <c:pt idx="5420">
                  <c:v>17.829999999999995</c:v>
                </c:pt>
                <c:pt idx="5421">
                  <c:v>17.760000000000002</c:v>
                </c:pt>
                <c:pt idx="5422">
                  <c:v>17.479999999999997</c:v>
                </c:pt>
                <c:pt idx="5423">
                  <c:v>17.010000000000005</c:v>
                </c:pt>
                <c:pt idx="5424">
                  <c:v>16.87</c:v>
                </c:pt>
                <c:pt idx="5425">
                  <c:v>16.77</c:v>
                </c:pt>
                <c:pt idx="5426">
                  <c:v>16.7</c:v>
                </c:pt>
                <c:pt idx="5427">
                  <c:v>16.7</c:v>
                </c:pt>
                <c:pt idx="5428">
                  <c:v>16.54</c:v>
                </c:pt>
                <c:pt idx="5429">
                  <c:v>16.34</c:v>
                </c:pt>
                <c:pt idx="5430">
                  <c:v>16.25</c:v>
                </c:pt>
                <c:pt idx="5431">
                  <c:v>16.110000000000003</c:v>
                </c:pt>
                <c:pt idx="5432">
                  <c:v>16</c:v>
                </c:pt>
                <c:pt idx="5433">
                  <c:v>16.100000000000001</c:v>
                </c:pt>
                <c:pt idx="5434">
                  <c:v>16.53</c:v>
                </c:pt>
                <c:pt idx="5435">
                  <c:v>16.57</c:v>
                </c:pt>
                <c:pt idx="5436">
                  <c:v>16.630000000000003</c:v>
                </c:pt>
                <c:pt idx="5437">
                  <c:v>16.73</c:v>
                </c:pt>
                <c:pt idx="5438">
                  <c:v>16.66</c:v>
                </c:pt>
                <c:pt idx="5439">
                  <c:v>16.84</c:v>
                </c:pt>
                <c:pt idx="5440">
                  <c:v>16.87</c:v>
                </c:pt>
                <c:pt idx="5441">
                  <c:v>16.850000000000001</c:v>
                </c:pt>
                <c:pt idx="5442">
                  <c:v>16.86</c:v>
                </c:pt>
                <c:pt idx="5443">
                  <c:v>17.010000000000005</c:v>
                </c:pt>
                <c:pt idx="5444">
                  <c:v>17.03</c:v>
                </c:pt>
                <c:pt idx="5445">
                  <c:v>17.130000000000003</c:v>
                </c:pt>
                <c:pt idx="5446">
                  <c:v>17.32</c:v>
                </c:pt>
                <c:pt idx="5447">
                  <c:v>17.420000000000002</c:v>
                </c:pt>
                <c:pt idx="5448">
                  <c:v>17.600000000000001</c:v>
                </c:pt>
                <c:pt idx="5449">
                  <c:v>18.12</c:v>
                </c:pt>
                <c:pt idx="5450">
                  <c:v>18.38</c:v>
                </c:pt>
                <c:pt idx="5451">
                  <c:v>18.95</c:v>
                </c:pt>
                <c:pt idx="5452">
                  <c:v>19.52</c:v>
                </c:pt>
                <c:pt idx="5453">
                  <c:v>19.59</c:v>
                </c:pt>
                <c:pt idx="5454">
                  <c:v>19.829999999999995</c:v>
                </c:pt>
                <c:pt idx="5455">
                  <c:v>19.79</c:v>
                </c:pt>
                <c:pt idx="5456">
                  <c:v>19.850000000000001</c:v>
                </c:pt>
                <c:pt idx="5457">
                  <c:v>19.97</c:v>
                </c:pt>
                <c:pt idx="5458">
                  <c:v>20.05</c:v>
                </c:pt>
                <c:pt idx="5459">
                  <c:v>20.059999999999999</c:v>
                </c:pt>
                <c:pt idx="5460">
                  <c:v>19.95</c:v>
                </c:pt>
                <c:pt idx="5461">
                  <c:v>19.939999999999998</c:v>
                </c:pt>
                <c:pt idx="5462">
                  <c:v>19.939999999999998</c:v>
                </c:pt>
                <c:pt idx="5463">
                  <c:v>19.82</c:v>
                </c:pt>
                <c:pt idx="5464">
                  <c:v>19.739999999999995</c:v>
                </c:pt>
                <c:pt idx="5465">
                  <c:v>19.459999999999997</c:v>
                </c:pt>
                <c:pt idx="5466">
                  <c:v>19.130000000000003</c:v>
                </c:pt>
                <c:pt idx="5467">
                  <c:v>18.690000000000001</c:v>
                </c:pt>
                <c:pt idx="5468">
                  <c:v>18.32</c:v>
                </c:pt>
                <c:pt idx="5469">
                  <c:v>17.989999999999991</c:v>
                </c:pt>
                <c:pt idx="5470">
                  <c:v>17.86</c:v>
                </c:pt>
                <c:pt idx="5471">
                  <c:v>17.55</c:v>
                </c:pt>
                <c:pt idx="5472">
                  <c:v>17.420000000000002</c:v>
                </c:pt>
                <c:pt idx="5473">
                  <c:v>17.100000000000001</c:v>
                </c:pt>
                <c:pt idx="5474">
                  <c:v>16.87</c:v>
                </c:pt>
                <c:pt idx="5475">
                  <c:v>16.75</c:v>
                </c:pt>
                <c:pt idx="5476">
                  <c:v>16.66</c:v>
                </c:pt>
                <c:pt idx="5477">
                  <c:v>16.68</c:v>
                </c:pt>
                <c:pt idx="5478">
                  <c:v>16.72</c:v>
                </c:pt>
                <c:pt idx="5479">
                  <c:v>16.610000000000003</c:v>
                </c:pt>
                <c:pt idx="5480">
                  <c:v>16.610000000000003</c:v>
                </c:pt>
                <c:pt idx="5481">
                  <c:v>16.579999999999995</c:v>
                </c:pt>
                <c:pt idx="5482">
                  <c:v>16.68</c:v>
                </c:pt>
                <c:pt idx="5483">
                  <c:v>16.670000000000005</c:v>
                </c:pt>
                <c:pt idx="5484">
                  <c:v>16.66</c:v>
                </c:pt>
                <c:pt idx="5485">
                  <c:v>16.779999999999998</c:v>
                </c:pt>
                <c:pt idx="5486">
                  <c:v>16.91</c:v>
                </c:pt>
                <c:pt idx="5487">
                  <c:v>16.88</c:v>
                </c:pt>
                <c:pt idx="5488">
                  <c:v>16.91</c:v>
                </c:pt>
                <c:pt idx="5489">
                  <c:v>16.920000000000002</c:v>
                </c:pt>
                <c:pt idx="5490">
                  <c:v>16.939999999999998</c:v>
                </c:pt>
                <c:pt idx="5491">
                  <c:v>16.979999999999997</c:v>
                </c:pt>
                <c:pt idx="5492">
                  <c:v>17.130000000000003</c:v>
                </c:pt>
                <c:pt idx="5493">
                  <c:v>17.39</c:v>
                </c:pt>
                <c:pt idx="5494">
                  <c:v>17.34</c:v>
                </c:pt>
                <c:pt idx="5495">
                  <c:v>17.34</c:v>
                </c:pt>
                <c:pt idx="5496">
                  <c:v>17.32</c:v>
                </c:pt>
                <c:pt idx="5497">
                  <c:v>17.43</c:v>
                </c:pt>
                <c:pt idx="5498">
                  <c:v>17.32</c:v>
                </c:pt>
                <c:pt idx="5499">
                  <c:v>17.32</c:v>
                </c:pt>
                <c:pt idx="5500">
                  <c:v>17.22</c:v>
                </c:pt>
                <c:pt idx="5501">
                  <c:v>17.190000000000001</c:v>
                </c:pt>
                <c:pt idx="5502">
                  <c:v>17.05</c:v>
                </c:pt>
                <c:pt idx="5503">
                  <c:v>17.100000000000001</c:v>
                </c:pt>
                <c:pt idx="5504">
                  <c:v>17.350000000000001</c:v>
                </c:pt>
                <c:pt idx="5505">
                  <c:v>17.439999999999998</c:v>
                </c:pt>
                <c:pt idx="5506">
                  <c:v>17.45</c:v>
                </c:pt>
                <c:pt idx="5507">
                  <c:v>17.510000000000005</c:v>
                </c:pt>
                <c:pt idx="5508">
                  <c:v>17.350000000000001</c:v>
                </c:pt>
                <c:pt idx="5509">
                  <c:v>17.420000000000002</c:v>
                </c:pt>
                <c:pt idx="5510">
                  <c:v>17.479999999999997</c:v>
                </c:pt>
                <c:pt idx="5511">
                  <c:v>17.510000000000005</c:v>
                </c:pt>
                <c:pt idx="5512">
                  <c:v>17.47</c:v>
                </c:pt>
                <c:pt idx="5513">
                  <c:v>17.399999999999999</c:v>
                </c:pt>
                <c:pt idx="5514">
                  <c:v>17.600000000000001</c:v>
                </c:pt>
                <c:pt idx="5515">
                  <c:v>17.54</c:v>
                </c:pt>
                <c:pt idx="5516">
                  <c:v>17.66</c:v>
                </c:pt>
                <c:pt idx="5517">
                  <c:v>17.77</c:v>
                </c:pt>
                <c:pt idx="5518">
                  <c:v>17.88</c:v>
                </c:pt>
                <c:pt idx="5519">
                  <c:v>17.899999999999999</c:v>
                </c:pt>
                <c:pt idx="5520">
                  <c:v>17.809999999999999</c:v>
                </c:pt>
                <c:pt idx="5521">
                  <c:v>17.920000000000002</c:v>
                </c:pt>
                <c:pt idx="5522">
                  <c:v>18</c:v>
                </c:pt>
                <c:pt idx="5523">
                  <c:v>17.920000000000002</c:v>
                </c:pt>
                <c:pt idx="5524">
                  <c:v>18.03</c:v>
                </c:pt>
                <c:pt idx="5525">
                  <c:v>18.239999999999995</c:v>
                </c:pt>
                <c:pt idx="5526">
                  <c:v>18.260000000000002</c:v>
                </c:pt>
                <c:pt idx="5527">
                  <c:v>18.149999999999999</c:v>
                </c:pt>
                <c:pt idx="5528">
                  <c:v>18.149999999999999</c:v>
                </c:pt>
                <c:pt idx="5529">
                  <c:v>18.18</c:v>
                </c:pt>
                <c:pt idx="5530">
                  <c:v>18.05</c:v>
                </c:pt>
                <c:pt idx="5531">
                  <c:v>17.959999999999997</c:v>
                </c:pt>
                <c:pt idx="5532">
                  <c:v>17.93</c:v>
                </c:pt>
                <c:pt idx="5533">
                  <c:v>17.95</c:v>
                </c:pt>
                <c:pt idx="5534">
                  <c:v>17.809999999999999</c:v>
                </c:pt>
                <c:pt idx="5535">
                  <c:v>17.86</c:v>
                </c:pt>
                <c:pt idx="5536">
                  <c:v>17.739999999999995</c:v>
                </c:pt>
                <c:pt idx="5537">
                  <c:v>17.649999999999999</c:v>
                </c:pt>
                <c:pt idx="5538">
                  <c:v>17.459999999999997</c:v>
                </c:pt>
                <c:pt idx="5539">
                  <c:v>17.39</c:v>
                </c:pt>
                <c:pt idx="5540">
                  <c:v>17.309999999999999</c:v>
                </c:pt>
                <c:pt idx="5541">
                  <c:v>17.36</c:v>
                </c:pt>
                <c:pt idx="5542">
                  <c:v>17.36</c:v>
                </c:pt>
                <c:pt idx="5543">
                  <c:v>17.329999999999995</c:v>
                </c:pt>
                <c:pt idx="5544">
                  <c:v>17.37</c:v>
                </c:pt>
                <c:pt idx="5545">
                  <c:v>17.62</c:v>
                </c:pt>
                <c:pt idx="5546">
                  <c:v>17.54</c:v>
                </c:pt>
                <c:pt idx="5547">
                  <c:v>17.57</c:v>
                </c:pt>
                <c:pt idx="5548">
                  <c:v>17.55</c:v>
                </c:pt>
                <c:pt idx="5549">
                  <c:v>17.630000000000003</c:v>
                </c:pt>
                <c:pt idx="5550">
                  <c:v>17.690000000000001</c:v>
                </c:pt>
                <c:pt idx="5551">
                  <c:v>17.760000000000002</c:v>
                </c:pt>
                <c:pt idx="5552">
                  <c:v>17.71</c:v>
                </c:pt>
                <c:pt idx="5553">
                  <c:v>17.690000000000001</c:v>
                </c:pt>
                <c:pt idx="5554">
                  <c:v>17.79</c:v>
                </c:pt>
                <c:pt idx="5555">
                  <c:v>17.829999999999995</c:v>
                </c:pt>
                <c:pt idx="5556">
                  <c:v>17.939999999999998</c:v>
                </c:pt>
                <c:pt idx="5557">
                  <c:v>17.95</c:v>
                </c:pt>
                <c:pt idx="5558">
                  <c:v>18.059999999999999</c:v>
                </c:pt>
                <c:pt idx="5559">
                  <c:v>17.920000000000002</c:v>
                </c:pt>
                <c:pt idx="5560">
                  <c:v>17.93</c:v>
                </c:pt>
                <c:pt idx="5561">
                  <c:v>17.95</c:v>
                </c:pt>
                <c:pt idx="5562">
                  <c:v>17.87</c:v>
                </c:pt>
                <c:pt idx="5563">
                  <c:v>17.850000000000001</c:v>
                </c:pt>
                <c:pt idx="5564">
                  <c:v>17.73</c:v>
                </c:pt>
                <c:pt idx="5565">
                  <c:v>17.55</c:v>
                </c:pt>
                <c:pt idx="5566">
                  <c:v>17.479999999999997</c:v>
                </c:pt>
                <c:pt idx="5567">
                  <c:v>17.41</c:v>
                </c:pt>
                <c:pt idx="5568">
                  <c:v>17.37</c:v>
                </c:pt>
                <c:pt idx="5569">
                  <c:v>17.43</c:v>
                </c:pt>
                <c:pt idx="5570">
                  <c:v>17.45</c:v>
                </c:pt>
                <c:pt idx="5571">
                  <c:v>17.489999999999991</c:v>
                </c:pt>
                <c:pt idx="5572">
                  <c:v>17.32</c:v>
                </c:pt>
                <c:pt idx="5573">
                  <c:v>17.510000000000005</c:v>
                </c:pt>
                <c:pt idx="5574">
                  <c:v>17.510000000000005</c:v>
                </c:pt>
                <c:pt idx="5575">
                  <c:v>17.559999999999999</c:v>
                </c:pt>
                <c:pt idx="5576">
                  <c:v>17.57</c:v>
                </c:pt>
                <c:pt idx="5577">
                  <c:v>17.510000000000005</c:v>
                </c:pt>
                <c:pt idx="5578">
                  <c:v>17.559999999999999</c:v>
                </c:pt>
                <c:pt idx="5579">
                  <c:v>17.439999999999998</c:v>
                </c:pt>
                <c:pt idx="5580">
                  <c:v>17.45</c:v>
                </c:pt>
                <c:pt idx="5581">
                  <c:v>17.510000000000005</c:v>
                </c:pt>
                <c:pt idx="5582">
                  <c:v>17.600000000000001</c:v>
                </c:pt>
                <c:pt idx="5583">
                  <c:v>17.649999999999999</c:v>
                </c:pt>
                <c:pt idx="5584">
                  <c:v>17.779999999999998</c:v>
                </c:pt>
                <c:pt idx="5585">
                  <c:v>17.66</c:v>
                </c:pt>
                <c:pt idx="5586">
                  <c:v>17.72</c:v>
                </c:pt>
                <c:pt idx="5587">
                  <c:v>17.8</c:v>
                </c:pt>
                <c:pt idx="5588">
                  <c:v>17.690000000000001</c:v>
                </c:pt>
                <c:pt idx="5589">
                  <c:v>17.54</c:v>
                </c:pt>
                <c:pt idx="5590">
                  <c:v>17.510000000000005</c:v>
                </c:pt>
                <c:pt idx="5591">
                  <c:v>17.45</c:v>
                </c:pt>
                <c:pt idx="5592">
                  <c:v>17.18</c:v>
                </c:pt>
                <c:pt idx="5593">
                  <c:v>17.12</c:v>
                </c:pt>
                <c:pt idx="5594">
                  <c:v>17.07</c:v>
                </c:pt>
                <c:pt idx="5595">
                  <c:v>16.979999999999997</c:v>
                </c:pt>
                <c:pt idx="5596">
                  <c:v>17.07</c:v>
                </c:pt>
                <c:pt idx="5597">
                  <c:v>17.079999999999995</c:v>
                </c:pt>
                <c:pt idx="5598">
                  <c:v>17.079999999999995</c:v>
                </c:pt>
                <c:pt idx="5599">
                  <c:v>17.05</c:v>
                </c:pt>
                <c:pt idx="5600">
                  <c:v>17.110000000000003</c:v>
                </c:pt>
                <c:pt idx="5601">
                  <c:v>17.260000000000002</c:v>
                </c:pt>
                <c:pt idx="5602">
                  <c:v>17.239999999999995</c:v>
                </c:pt>
                <c:pt idx="5603">
                  <c:v>17.130000000000003</c:v>
                </c:pt>
                <c:pt idx="5604">
                  <c:v>17.05</c:v>
                </c:pt>
                <c:pt idx="5605">
                  <c:v>17.09</c:v>
                </c:pt>
                <c:pt idx="5606">
                  <c:v>17.170000000000005</c:v>
                </c:pt>
                <c:pt idx="5607">
                  <c:v>17.22</c:v>
                </c:pt>
                <c:pt idx="5608">
                  <c:v>17.36</c:v>
                </c:pt>
                <c:pt idx="5609">
                  <c:v>17.43</c:v>
                </c:pt>
                <c:pt idx="5610">
                  <c:v>17.53</c:v>
                </c:pt>
                <c:pt idx="5611">
                  <c:v>17.43</c:v>
                </c:pt>
                <c:pt idx="5612">
                  <c:v>17.47</c:v>
                </c:pt>
                <c:pt idx="5613">
                  <c:v>17.610000000000003</c:v>
                </c:pt>
                <c:pt idx="5614">
                  <c:v>17.850000000000001</c:v>
                </c:pt>
                <c:pt idx="5615">
                  <c:v>17.79</c:v>
                </c:pt>
                <c:pt idx="5616">
                  <c:v>17.670000000000005</c:v>
                </c:pt>
                <c:pt idx="5617">
                  <c:v>17.59</c:v>
                </c:pt>
                <c:pt idx="5618">
                  <c:v>17.59</c:v>
                </c:pt>
                <c:pt idx="5619">
                  <c:v>17.66</c:v>
                </c:pt>
                <c:pt idx="5620">
                  <c:v>17.64</c:v>
                </c:pt>
                <c:pt idx="5621">
                  <c:v>17.670000000000005</c:v>
                </c:pt>
                <c:pt idx="5622">
                  <c:v>17.59</c:v>
                </c:pt>
                <c:pt idx="5623">
                  <c:v>17.690000000000001</c:v>
                </c:pt>
                <c:pt idx="5624">
                  <c:v>17.43</c:v>
                </c:pt>
                <c:pt idx="5625">
                  <c:v>17.47</c:v>
                </c:pt>
                <c:pt idx="5626">
                  <c:v>17.47</c:v>
                </c:pt>
                <c:pt idx="5627">
                  <c:v>17.489999999999991</c:v>
                </c:pt>
                <c:pt idx="5628">
                  <c:v>17.62</c:v>
                </c:pt>
                <c:pt idx="5629">
                  <c:v>17.649999999999999</c:v>
                </c:pt>
                <c:pt idx="5630">
                  <c:v>17.62</c:v>
                </c:pt>
                <c:pt idx="5631">
                  <c:v>17.489999999999991</c:v>
                </c:pt>
                <c:pt idx="5632">
                  <c:v>17.39</c:v>
                </c:pt>
                <c:pt idx="5633">
                  <c:v>17.399999999999999</c:v>
                </c:pt>
                <c:pt idx="5634">
                  <c:v>17.64</c:v>
                </c:pt>
                <c:pt idx="5635">
                  <c:v>17.62</c:v>
                </c:pt>
                <c:pt idx="5636">
                  <c:v>17.579999999999995</c:v>
                </c:pt>
                <c:pt idx="5637">
                  <c:v>17.62</c:v>
                </c:pt>
                <c:pt idx="5638">
                  <c:v>17.53</c:v>
                </c:pt>
                <c:pt idx="5639">
                  <c:v>17.559999999999999</c:v>
                </c:pt>
                <c:pt idx="5640">
                  <c:v>17.579999999999995</c:v>
                </c:pt>
                <c:pt idx="5641">
                  <c:v>17.479999999999997</c:v>
                </c:pt>
                <c:pt idx="5642">
                  <c:v>17.670000000000005</c:v>
                </c:pt>
                <c:pt idx="5643">
                  <c:v>17.66</c:v>
                </c:pt>
                <c:pt idx="5644">
                  <c:v>17.73</c:v>
                </c:pt>
                <c:pt idx="5645">
                  <c:v>17.439999999999998</c:v>
                </c:pt>
                <c:pt idx="5646">
                  <c:v>17.47</c:v>
                </c:pt>
                <c:pt idx="5647">
                  <c:v>17.38</c:v>
                </c:pt>
                <c:pt idx="5648">
                  <c:v>17.36</c:v>
                </c:pt>
                <c:pt idx="5649">
                  <c:v>17.170000000000005</c:v>
                </c:pt>
                <c:pt idx="5650">
                  <c:v>17.25</c:v>
                </c:pt>
                <c:pt idx="5651">
                  <c:v>17.18</c:v>
                </c:pt>
                <c:pt idx="5652">
                  <c:v>17.21</c:v>
                </c:pt>
                <c:pt idx="5653">
                  <c:v>17.29</c:v>
                </c:pt>
                <c:pt idx="5654">
                  <c:v>17.459999999999997</c:v>
                </c:pt>
                <c:pt idx="5655">
                  <c:v>17.399999999999999</c:v>
                </c:pt>
                <c:pt idx="5656">
                  <c:v>17.489999999999991</c:v>
                </c:pt>
                <c:pt idx="5657">
                  <c:v>17.579999999999995</c:v>
                </c:pt>
                <c:pt idx="5658">
                  <c:v>17.809999999999999</c:v>
                </c:pt>
                <c:pt idx="5659">
                  <c:v>17.95</c:v>
                </c:pt>
                <c:pt idx="5660">
                  <c:v>18.03</c:v>
                </c:pt>
                <c:pt idx="5661">
                  <c:v>17.8</c:v>
                </c:pt>
                <c:pt idx="5662">
                  <c:v>17.84</c:v>
                </c:pt>
                <c:pt idx="5663">
                  <c:v>17.73</c:v>
                </c:pt>
                <c:pt idx="5664">
                  <c:v>17.62</c:v>
                </c:pt>
                <c:pt idx="5665">
                  <c:v>17.690000000000001</c:v>
                </c:pt>
                <c:pt idx="5666">
                  <c:v>17.68</c:v>
                </c:pt>
                <c:pt idx="5667">
                  <c:v>17.53</c:v>
                </c:pt>
                <c:pt idx="5668">
                  <c:v>17.630000000000003</c:v>
                </c:pt>
                <c:pt idx="5669">
                  <c:v>17.66</c:v>
                </c:pt>
                <c:pt idx="5670">
                  <c:v>17.489999999999991</c:v>
                </c:pt>
                <c:pt idx="5671">
                  <c:v>17.55</c:v>
                </c:pt>
                <c:pt idx="5672">
                  <c:v>17.559999999999999</c:v>
                </c:pt>
                <c:pt idx="5673">
                  <c:v>17.489999999999991</c:v>
                </c:pt>
                <c:pt idx="5674">
                  <c:v>17.479999999999997</c:v>
                </c:pt>
                <c:pt idx="5675">
                  <c:v>17.38</c:v>
                </c:pt>
                <c:pt idx="5676">
                  <c:v>17.399999999999999</c:v>
                </c:pt>
                <c:pt idx="5677">
                  <c:v>17.559999999999999</c:v>
                </c:pt>
                <c:pt idx="5678">
                  <c:v>17.610000000000003</c:v>
                </c:pt>
                <c:pt idx="5679">
                  <c:v>17.600000000000001</c:v>
                </c:pt>
                <c:pt idx="5680">
                  <c:v>17.45</c:v>
                </c:pt>
                <c:pt idx="5681">
                  <c:v>17.439999999999998</c:v>
                </c:pt>
                <c:pt idx="5682">
                  <c:v>17.420000000000002</c:v>
                </c:pt>
                <c:pt idx="5683">
                  <c:v>17.36</c:v>
                </c:pt>
                <c:pt idx="5684">
                  <c:v>17.479999999999997</c:v>
                </c:pt>
                <c:pt idx="5685">
                  <c:v>17.52</c:v>
                </c:pt>
                <c:pt idx="5686">
                  <c:v>17.38</c:v>
                </c:pt>
                <c:pt idx="5687">
                  <c:v>17.29</c:v>
                </c:pt>
                <c:pt idx="5688">
                  <c:v>17.309999999999999</c:v>
                </c:pt>
                <c:pt idx="5689">
                  <c:v>17.27</c:v>
                </c:pt>
                <c:pt idx="5690">
                  <c:v>17.329999999999995</c:v>
                </c:pt>
                <c:pt idx="5691">
                  <c:v>17.3</c:v>
                </c:pt>
                <c:pt idx="5692">
                  <c:v>17.36</c:v>
                </c:pt>
                <c:pt idx="5693">
                  <c:v>17.329999999999995</c:v>
                </c:pt>
                <c:pt idx="5694">
                  <c:v>17.38</c:v>
                </c:pt>
                <c:pt idx="5695">
                  <c:v>17.3</c:v>
                </c:pt>
                <c:pt idx="5696">
                  <c:v>17.16</c:v>
                </c:pt>
                <c:pt idx="5697">
                  <c:v>17.170000000000005</c:v>
                </c:pt>
                <c:pt idx="5698">
                  <c:v>17.110000000000003</c:v>
                </c:pt>
                <c:pt idx="5699">
                  <c:v>17.05</c:v>
                </c:pt>
                <c:pt idx="5700">
                  <c:v>17.14</c:v>
                </c:pt>
                <c:pt idx="5701">
                  <c:v>17.21</c:v>
                </c:pt>
                <c:pt idx="5702">
                  <c:v>17.279999999999998</c:v>
                </c:pt>
                <c:pt idx="5703">
                  <c:v>17.190000000000001</c:v>
                </c:pt>
                <c:pt idx="5704">
                  <c:v>17.3</c:v>
                </c:pt>
                <c:pt idx="5705">
                  <c:v>17.260000000000002</c:v>
                </c:pt>
                <c:pt idx="5706">
                  <c:v>17.32</c:v>
                </c:pt>
                <c:pt idx="5707">
                  <c:v>17.479999999999997</c:v>
                </c:pt>
                <c:pt idx="5708">
                  <c:v>17.55</c:v>
                </c:pt>
                <c:pt idx="5709">
                  <c:v>17.59</c:v>
                </c:pt>
                <c:pt idx="5710">
                  <c:v>17.62</c:v>
                </c:pt>
                <c:pt idx="5711">
                  <c:v>17.630000000000003</c:v>
                </c:pt>
                <c:pt idx="5712">
                  <c:v>17.559999999999999</c:v>
                </c:pt>
                <c:pt idx="5713">
                  <c:v>17.53</c:v>
                </c:pt>
                <c:pt idx="5714">
                  <c:v>17.420000000000002</c:v>
                </c:pt>
                <c:pt idx="5715">
                  <c:v>17.54</c:v>
                </c:pt>
                <c:pt idx="5716">
                  <c:v>17.68</c:v>
                </c:pt>
                <c:pt idx="5717">
                  <c:v>17.57</c:v>
                </c:pt>
                <c:pt idx="5718">
                  <c:v>17.37</c:v>
                </c:pt>
                <c:pt idx="5719">
                  <c:v>17.329999999999995</c:v>
                </c:pt>
                <c:pt idx="5720">
                  <c:v>17.3</c:v>
                </c:pt>
                <c:pt idx="5721">
                  <c:v>17.43</c:v>
                </c:pt>
                <c:pt idx="5722">
                  <c:v>17.510000000000005</c:v>
                </c:pt>
                <c:pt idx="5723">
                  <c:v>17.57</c:v>
                </c:pt>
                <c:pt idx="5724">
                  <c:v>17.600000000000001</c:v>
                </c:pt>
                <c:pt idx="5725">
                  <c:v>17.79</c:v>
                </c:pt>
                <c:pt idx="5726">
                  <c:v>17.809999999999999</c:v>
                </c:pt>
                <c:pt idx="5727">
                  <c:v>17.899999999999999</c:v>
                </c:pt>
                <c:pt idx="5728">
                  <c:v>17.8</c:v>
                </c:pt>
                <c:pt idx="5729">
                  <c:v>17.8</c:v>
                </c:pt>
                <c:pt idx="5730">
                  <c:v>17.89</c:v>
                </c:pt>
                <c:pt idx="5731">
                  <c:v>17.91</c:v>
                </c:pt>
                <c:pt idx="5732">
                  <c:v>18.110000000000003</c:v>
                </c:pt>
                <c:pt idx="5733">
                  <c:v>18.399999999999999</c:v>
                </c:pt>
                <c:pt idx="5734">
                  <c:v>19.23</c:v>
                </c:pt>
                <c:pt idx="5735">
                  <c:v>20.32</c:v>
                </c:pt>
                <c:pt idx="5736">
                  <c:v>21.610000000000003</c:v>
                </c:pt>
                <c:pt idx="5737">
                  <c:v>22.439999999999998</c:v>
                </c:pt>
                <c:pt idx="5738">
                  <c:v>23.54</c:v>
                </c:pt>
                <c:pt idx="5739">
                  <c:v>24</c:v>
                </c:pt>
                <c:pt idx="5740">
                  <c:v>24.439999999999998</c:v>
                </c:pt>
                <c:pt idx="5741">
                  <c:v>24.37</c:v>
                </c:pt>
                <c:pt idx="5742">
                  <c:v>24.37</c:v>
                </c:pt>
                <c:pt idx="5743">
                  <c:v>23.43</c:v>
                </c:pt>
                <c:pt idx="5744">
                  <c:v>23.310000000000002</c:v>
                </c:pt>
                <c:pt idx="5745">
                  <c:v>22.54</c:v>
                </c:pt>
                <c:pt idx="5746">
                  <c:v>21.939999999999998</c:v>
                </c:pt>
                <c:pt idx="5747">
                  <c:v>21.2</c:v>
                </c:pt>
                <c:pt idx="5748">
                  <c:v>20.82</c:v>
                </c:pt>
                <c:pt idx="5749">
                  <c:v>20.239999999999995</c:v>
                </c:pt>
                <c:pt idx="5750">
                  <c:v>19.610000000000003</c:v>
                </c:pt>
                <c:pt idx="5751">
                  <c:v>19.239999999999995</c:v>
                </c:pt>
                <c:pt idx="5752">
                  <c:v>18.86</c:v>
                </c:pt>
                <c:pt idx="5753">
                  <c:v>18.52</c:v>
                </c:pt>
                <c:pt idx="5754">
                  <c:v>18.149999999999999</c:v>
                </c:pt>
                <c:pt idx="5755">
                  <c:v>17.899999999999999</c:v>
                </c:pt>
                <c:pt idx="5756">
                  <c:v>17.77</c:v>
                </c:pt>
                <c:pt idx="5757">
                  <c:v>17.47</c:v>
                </c:pt>
                <c:pt idx="5758">
                  <c:v>17.079999999999995</c:v>
                </c:pt>
                <c:pt idx="5759">
                  <c:v>17.059999999999999</c:v>
                </c:pt>
                <c:pt idx="5760">
                  <c:v>16.93</c:v>
                </c:pt>
                <c:pt idx="5761">
                  <c:v>16.73</c:v>
                </c:pt>
                <c:pt idx="5762">
                  <c:v>16.68</c:v>
                </c:pt>
                <c:pt idx="5763">
                  <c:v>16.739999999999995</c:v>
                </c:pt>
                <c:pt idx="5764">
                  <c:v>16.71</c:v>
                </c:pt>
                <c:pt idx="5765">
                  <c:v>16.760000000000002</c:v>
                </c:pt>
                <c:pt idx="5766">
                  <c:v>16.75</c:v>
                </c:pt>
                <c:pt idx="5767">
                  <c:v>16.89</c:v>
                </c:pt>
                <c:pt idx="5768">
                  <c:v>16.959999999999997</c:v>
                </c:pt>
                <c:pt idx="5769">
                  <c:v>17.04</c:v>
                </c:pt>
                <c:pt idx="5770">
                  <c:v>17.260000000000002</c:v>
                </c:pt>
                <c:pt idx="5771">
                  <c:v>17.309999999999999</c:v>
                </c:pt>
                <c:pt idx="5772">
                  <c:v>17.5</c:v>
                </c:pt>
                <c:pt idx="5773">
                  <c:v>17.510000000000005</c:v>
                </c:pt>
                <c:pt idx="5774">
                  <c:v>17.439999999999998</c:v>
                </c:pt>
                <c:pt idx="5775">
                  <c:v>17.54</c:v>
                </c:pt>
                <c:pt idx="5776">
                  <c:v>17.610000000000003</c:v>
                </c:pt>
                <c:pt idx="5777">
                  <c:v>17.43</c:v>
                </c:pt>
                <c:pt idx="5778">
                  <c:v>17.43</c:v>
                </c:pt>
                <c:pt idx="5779">
                  <c:v>17.36</c:v>
                </c:pt>
                <c:pt idx="5780">
                  <c:v>17.43</c:v>
                </c:pt>
                <c:pt idx="5781">
                  <c:v>17.53</c:v>
                </c:pt>
                <c:pt idx="5782">
                  <c:v>17.5</c:v>
                </c:pt>
                <c:pt idx="5783">
                  <c:v>17.59</c:v>
                </c:pt>
                <c:pt idx="5784">
                  <c:v>17.75</c:v>
                </c:pt>
                <c:pt idx="5785">
                  <c:v>17.670000000000005</c:v>
                </c:pt>
                <c:pt idx="5786">
                  <c:v>17.7</c:v>
                </c:pt>
                <c:pt idx="5787">
                  <c:v>17.690000000000001</c:v>
                </c:pt>
                <c:pt idx="5788">
                  <c:v>17.959999999999997</c:v>
                </c:pt>
                <c:pt idx="5789">
                  <c:v>18.07</c:v>
                </c:pt>
                <c:pt idx="5790">
                  <c:v>18</c:v>
                </c:pt>
                <c:pt idx="5791">
                  <c:v>18.110000000000003</c:v>
                </c:pt>
                <c:pt idx="5792">
                  <c:v>18.02</c:v>
                </c:pt>
                <c:pt idx="5793">
                  <c:v>17.89</c:v>
                </c:pt>
                <c:pt idx="5794">
                  <c:v>17.88</c:v>
                </c:pt>
                <c:pt idx="5795">
                  <c:v>17.84</c:v>
                </c:pt>
                <c:pt idx="5796">
                  <c:v>17.559999999999999</c:v>
                </c:pt>
                <c:pt idx="5797">
                  <c:v>17.5</c:v>
                </c:pt>
                <c:pt idx="5798">
                  <c:v>17.45</c:v>
                </c:pt>
                <c:pt idx="5799">
                  <c:v>17.5</c:v>
                </c:pt>
                <c:pt idx="5800">
                  <c:v>17.5</c:v>
                </c:pt>
                <c:pt idx="5801">
                  <c:v>17.600000000000001</c:v>
                </c:pt>
                <c:pt idx="5802">
                  <c:v>17.399999999999999</c:v>
                </c:pt>
                <c:pt idx="5803">
                  <c:v>17.510000000000005</c:v>
                </c:pt>
                <c:pt idx="5804">
                  <c:v>17.57</c:v>
                </c:pt>
                <c:pt idx="5805">
                  <c:v>17.68</c:v>
                </c:pt>
                <c:pt idx="5806">
                  <c:v>17.64</c:v>
                </c:pt>
                <c:pt idx="5807">
                  <c:v>17.75</c:v>
                </c:pt>
                <c:pt idx="5808">
                  <c:v>17.75</c:v>
                </c:pt>
                <c:pt idx="5809">
                  <c:v>17.7</c:v>
                </c:pt>
                <c:pt idx="5810">
                  <c:v>17.600000000000001</c:v>
                </c:pt>
                <c:pt idx="5811">
                  <c:v>17.59</c:v>
                </c:pt>
                <c:pt idx="5812">
                  <c:v>17.649999999999999</c:v>
                </c:pt>
                <c:pt idx="5813">
                  <c:v>17.630000000000003</c:v>
                </c:pt>
                <c:pt idx="5814">
                  <c:v>17.72</c:v>
                </c:pt>
                <c:pt idx="5815">
                  <c:v>17.850000000000001</c:v>
                </c:pt>
                <c:pt idx="5816">
                  <c:v>17.850000000000001</c:v>
                </c:pt>
                <c:pt idx="5817">
                  <c:v>17.84</c:v>
                </c:pt>
                <c:pt idx="5818">
                  <c:v>17.7</c:v>
                </c:pt>
                <c:pt idx="5819">
                  <c:v>17.72</c:v>
                </c:pt>
                <c:pt idx="5820">
                  <c:v>17.62</c:v>
                </c:pt>
                <c:pt idx="5821">
                  <c:v>17.66</c:v>
                </c:pt>
                <c:pt idx="5822">
                  <c:v>17.579999999999995</c:v>
                </c:pt>
                <c:pt idx="5823">
                  <c:v>17.559999999999999</c:v>
                </c:pt>
                <c:pt idx="5824">
                  <c:v>17.309999999999999</c:v>
                </c:pt>
                <c:pt idx="5825">
                  <c:v>17.3</c:v>
                </c:pt>
                <c:pt idx="5826">
                  <c:v>17.23</c:v>
                </c:pt>
                <c:pt idx="5827">
                  <c:v>17.37</c:v>
                </c:pt>
                <c:pt idx="5828">
                  <c:v>17.329999999999995</c:v>
                </c:pt>
                <c:pt idx="5829">
                  <c:v>17.239999999999995</c:v>
                </c:pt>
                <c:pt idx="5830">
                  <c:v>17.260000000000002</c:v>
                </c:pt>
                <c:pt idx="5831">
                  <c:v>17.309999999999999</c:v>
                </c:pt>
                <c:pt idx="5832">
                  <c:v>17.309999999999999</c:v>
                </c:pt>
                <c:pt idx="5833">
                  <c:v>17.2</c:v>
                </c:pt>
                <c:pt idx="5834">
                  <c:v>17.190000000000001</c:v>
                </c:pt>
                <c:pt idx="5835">
                  <c:v>17.3</c:v>
                </c:pt>
                <c:pt idx="5836">
                  <c:v>17.3</c:v>
                </c:pt>
                <c:pt idx="5837">
                  <c:v>17.36</c:v>
                </c:pt>
                <c:pt idx="5838">
                  <c:v>17.5</c:v>
                </c:pt>
                <c:pt idx="5839">
                  <c:v>17.66</c:v>
                </c:pt>
                <c:pt idx="5840">
                  <c:v>17.630000000000003</c:v>
                </c:pt>
                <c:pt idx="5841">
                  <c:v>17.8</c:v>
                </c:pt>
                <c:pt idx="5842">
                  <c:v>17.939999999999998</c:v>
                </c:pt>
                <c:pt idx="5843">
                  <c:v>17.809999999999999</c:v>
                </c:pt>
                <c:pt idx="5844">
                  <c:v>17.93</c:v>
                </c:pt>
                <c:pt idx="5845">
                  <c:v>17.939999999999998</c:v>
                </c:pt>
                <c:pt idx="5846">
                  <c:v>17.77</c:v>
                </c:pt>
                <c:pt idx="5847">
                  <c:v>17.75</c:v>
                </c:pt>
                <c:pt idx="5848">
                  <c:v>17.850000000000001</c:v>
                </c:pt>
                <c:pt idx="5849">
                  <c:v>17.72</c:v>
                </c:pt>
                <c:pt idx="5850">
                  <c:v>17.62</c:v>
                </c:pt>
                <c:pt idx="5851">
                  <c:v>17.479999999999997</c:v>
                </c:pt>
                <c:pt idx="5852">
                  <c:v>17.559999999999999</c:v>
                </c:pt>
                <c:pt idx="5853">
                  <c:v>17.459999999999997</c:v>
                </c:pt>
                <c:pt idx="5854">
                  <c:v>17.53</c:v>
                </c:pt>
                <c:pt idx="5855">
                  <c:v>17.630000000000003</c:v>
                </c:pt>
                <c:pt idx="5856">
                  <c:v>17.690000000000001</c:v>
                </c:pt>
                <c:pt idx="5857">
                  <c:v>17.79</c:v>
                </c:pt>
                <c:pt idx="5858">
                  <c:v>17.79</c:v>
                </c:pt>
                <c:pt idx="5859">
                  <c:v>17.850000000000001</c:v>
                </c:pt>
                <c:pt idx="5860">
                  <c:v>17.97</c:v>
                </c:pt>
                <c:pt idx="5861">
                  <c:v>18.059999999999999</c:v>
                </c:pt>
                <c:pt idx="5862">
                  <c:v>18.12</c:v>
                </c:pt>
                <c:pt idx="5863">
                  <c:v>18.130000000000003</c:v>
                </c:pt>
                <c:pt idx="5864">
                  <c:v>18.04</c:v>
                </c:pt>
                <c:pt idx="5865">
                  <c:v>17.75</c:v>
                </c:pt>
                <c:pt idx="5866">
                  <c:v>17.59</c:v>
                </c:pt>
                <c:pt idx="5867">
                  <c:v>17.459999999999997</c:v>
                </c:pt>
                <c:pt idx="5868">
                  <c:v>17.39</c:v>
                </c:pt>
                <c:pt idx="5869">
                  <c:v>17.41</c:v>
                </c:pt>
                <c:pt idx="5870">
                  <c:v>17.279999999999998</c:v>
                </c:pt>
                <c:pt idx="5871">
                  <c:v>17.420000000000002</c:v>
                </c:pt>
                <c:pt idx="5872">
                  <c:v>17.479999999999997</c:v>
                </c:pt>
                <c:pt idx="5873">
                  <c:v>17.53</c:v>
                </c:pt>
                <c:pt idx="5874">
                  <c:v>17.630000000000003</c:v>
                </c:pt>
                <c:pt idx="5875">
                  <c:v>17.850000000000001</c:v>
                </c:pt>
                <c:pt idx="5876">
                  <c:v>17.91</c:v>
                </c:pt>
                <c:pt idx="5877">
                  <c:v>17.86</c:v>
                </c:pt>
                <c:pt idx="5878">
                  <c:v>17.829999999999995</c:v>
                </c:pt>
                <c:pt idx="5879">
                  <c:v>17.8</c:v>
                </c:pt>
                <c:pt idx="5880">
                  <c:v>17.559999999999999</c:v>
                </c:pt>
                <c:pt idx="5881">
                  <c:v>17.459999999999997</c:v>
                </c:pt>
                <c:pt idx="5882">
                  <c:v>17.670000000000005</c:v>
                </c:pt>
                <c:pt idx="5883">
                  <c:v>17.670000000000005</c:v>
                </c:pt>
                <c:pt idx="5884">
                  <c:v>17.68</c:v>
                </c:pt>
                <c:pt idx="5885">
                  <c:v>17.559999999999999</c:v>
                </c:pt>
                <c:pt idx="5886">
                  <c:v>17.39</c:v>
                </c:pt>
                <c:pt idx="5887">
                  <c:v>17.38</c:v>
                </c:pt>
                <c:pt idx="5888">
                  <c:v>17.25</c:v>
                </c:pt>
                <c:pt idx="5889">
                  <c:v>17.34</c:v>
                </c:pt>
                <c:pt idx="5890">
                  <c:v>17.39</c:v>
                </c:pt>
                <c:pt idx="5891">
                  <c:v>17.38</c:v>
                </c:pt>
                <c:pt idx="5892">
                  <c:v>17.399999999999999</c:v>
                </c:pt>
                <c:pt idx="5893">
                  <c:v>17.420000000000002</c:v>
                </c:pt>
                <c:pt idx="5894">
                  <c:v>17.34</c:v>
                </c:pt>
                <c:pt idx="5895">
                  <c:v>17.309999999999999</c:v>
                </c:pt>
                <c:pt idx="5896">
                  <c:v>17.41</c:v>
                </c:pt>
                <c:pt idx="5897">
                  <c:v>17.559999999999999</c:v>
                </c:pt>
                <c:pt idx="5898">
                  <c:v>17.670000000000005</c:v>
                </c:pt>
                <c:pt idx="5899">
                  <c:v>17.71</c:v>
                </c:pt>
                <c:pt idx="5900">
                  <c:v>17.809999999999999</c:v>
                </c:pt>
                <c:pt idx="5901">
                  <c:v>17.73</c:v>
                </c:pt>
                <c:pt idx="5902">
                  <c:v>17.73</c:v>
                </c:pt>
                <c:pt idx="5903">
                  <c:v>17.73</c:v>
                </c:pt>
                <c:pt idx="5904">
                  <c:v>17.7</c:v>
                </c:pt>
                <c:pt idx="5905">
                  <c:v>17.73</c:v>
                </c:pt>
                <c:pt idx="5906">
                  <c:v>17.77</c:v>
                </c:pt>
                <c:pt idx="5907">
                  <c:v>17.610000000000003</c:v>
                </c:pt>
                <c:pt idx="5908">
                  <c:v>17.610000000000003</c:v>
                </c:pt>
                <c:pt idx="5909">
                  <c:v>17.559999999999999</c:v>
                </c:pt>
                <c:pt idx="5910">
                  <c:v>17.479999999999997</c:v>
                </c:pt>
                <c:pt idx="5911">
                  <c:v>17.34</c:v>
                </c:pt>
                <c:pt idx="5912">
                  <c:v>17.23</c:v>
                </c:pt>
                <c:pt idx="5913">
                  <c:v>17.27</c:v>
                </c:pt>
                <c:pt idx="5914">
                  <c:v>17.130000000000003</c:v>
                </c:pt>
                <c:pt idx="5915">
                  <c:v>17.149999999999999</c:v>
                </c:pt>
                <c:pt idx="5916">
                  <c:v>17.2</c:v>
                </c:pt>
                <c:pt idx="5917">
                  <c:v>17.279999999999998</c:v>
                </c:pt>
                <c:pt idx="5918">
                  <c:v>17.260000000000002</c:v>
                </c:pt>
                <c:pt idx="5919">
                  <c:v>17.29</c:v>
                </c:pt>
                <c:pt idx="5920">
                  <c:v>17.45</c:v>
                </c:pt>
                <c:pt idx="5921">
                  <c:v>17.66</c:v>
                </c:pt>
                <c:pt idx="5922">
                  <c:v>17.68</c:v>
                </c:pt>
                <c:pt idx="5923">
                  <c:v>17.739999999999995</c:v>
                </c:pt>
                <c:pt idx="5924">
                  <c:v>17.97</c:v>
                </c:pt>
                <c:pt idx="5925">
                  <c:v>18.010000000000005</c:v>
                </c:pt>
                <c:pt idx="5926">
                  <c:v>18.05</c:v>
                </c:pt>
                <c:pt idx="5927">
                  <c:v>17.989999999999991</c:v>
                </c:pt>
                <c:pt idx="5928">
                  <c:v>17.88</c:v>
                </c:pt>
                <c:pt idx="5929">
                  <c:v>17.829999999999995</c:v>
                </c:pt>
                <c:pt idx="5930">
                  <c:v>17.8</c:v>
                </c:pt>
                <c:pt idx="5931">
                  <c:v>17.82</c:v>
                </c:pt>
                <c:pt idx="5932">
                  <c:v>17.739999999999995</c:v>
                </c:pt>
                <c:pt idx="5933">
                  <c:v>17.84</c:v>
                </c:pt>
                <c:pt idx="5934">
                  <c:v>17.959999999999997</c:v>
                </c:pt>
                <c:pt idx="5935">
                  <c:v>18.47</c:v>
                </c:pt>
                <c:pt idx="5936">
                  <c:v>19.130000000000003</c:v>
                </c:pt>
                <c:pt idx="5937">
                  <c:v>20.439999999999998</c:v>
                </c:pt>
                <c:pt idx="5938">
                  <c:v>22.02</c:v>
                </c:pt>
                <c:pt idx="5939">
                  <c:v>23.41</c:v>
                </c:pt>
                <c:pt idx="5940">
                  <c:v>24.279999999999998</c:v>
                </c:pt>
                <c:pt idx="5941">
                  <c:v>23.95</c:v>
                </c:pt>
                <c:pt idx="5942">
                  <c:v>23.05</c:v>
                </c:pt>
                <c:pt idx="5943">
                  <c:v>22.22</c:v>
                </c:pt>
                <c:pt idx="5944">
                  <c:v>21.47</c:v>
                </c:pt>
                <c:pt idx="5945">
                  <c:v>20.830000000000002</c:v>
                </c:pt>
                <c:pt idx="5946">
                  <c:v>20.54</c:v>
                </c:pt>
                <c:pt idx="5947">
                  <c:v>19.84</c:v>
                </c:pt>
                <c:pt idx="5948">
                  <c:v>19.38</c:v>
                </c:pt>
                <c:pt idx="5949">
                  <c:v>19.02</c:v>
                </c:pt>
                <c:pt idx="5950">
                  <c:v>18.459999999999997</c:v>
                </c:pt>
                <c:pt idx="5951">
                  <c:v>18.05</c:v>
                </c:pt>
                <c:pt idx="5952">
                  <c:v>17.68</c:v>
                </c:pt>
                <c:pt idx="5953">
                  <c:v>17.399999999999999</c:v>
                </c:pt>
                <c:pt idx="5954">
                  <c:v>17.29</c:v>
                </c:pt>
                <c:pt idx="5955">
                  <c:v>17.059999999999999</c:v>
                </c:pt>
                <c:pt idx="5956">
                  <c:v>16.920000000000002</c:v>
                </c:pt>
                <c:pt idx="5957">
                  <c:v>16.66</c:v>
                </c:pt>
                <c:pt idx="5958">
                  <c:v>16.55</c:v>
                </c:pt>
                <c:pt idx="5959">
                  <c:v>16.399999999999999</c:v>
                </c:pt>
                <c:pt idx="5960">
                  <c:v>16.309999999999999</c:v>
                </c:pt>
                <c:pt idx="5961">
                  <c:v>16.16</c:v>
                </c:pt>
                <c:pt idx="5962">
                  <c:v>16.110000000000003</c:v>
                </c:pt>
                <c:pt idx="5963">
                  <c:v>16.09</c:v>
                </c:pt>
                <c:pt idx="5964">
                  <c:v>16.07</c:v>
                </c:pt>
                <c:pt idx="5965">
                  <c:v>16.23</c:v>
                </c:pt>
                <c:pt idx="5966">
                  <c:v>16.25</c:v>
                </c:pt>
                <c:pt idx="5967">
                  <c:v>16.32</c:v>
                </c:pt>
                <c:pt idx="5968">
                  <c:v>16.41</c:v>
                </c:pt>
                <c:pt idx="5969">
                  <c:v>16.53</c:v>
                </c:pt>
                <c:pt idx="5970">
                  <c:v>16.760000000000002</c:v>
                </c:pt>
                <c:pt idx="5971">
                  <c:v>16.93</c:v>
                </c:pt>
                <c:pt idx="5972">
                  <c:v>17.07</c:v>
                </c:pt>
                <c:pt idx="5973">
                  <c:v>17.059999999999999</c:v>
                </c:pt>
                <c:pt idx="5974">
                  <c:v>17.100000000000001</c:v>
                </c:pt>
                <c:pt idx="5975">
                  <c:v>17.07</c:v>
                </c:pt>
                <c:pt idx="5976">
                  <c:v>17.07</c:v>
                </c:pt>
                <c:pt idx="5977">
                  <c:v>17.12</c:v>
                </c:pt>
                <c:pt idx="5978">
                  <c:v>17.170000000000005</c:v>
                </c:pt>
                <c:pt idx="5979">
                  <c:v>17.14</c:v>
                </c:pt>
                <c:pt idx="5980">
                  <c:v>17.149999999999999</c:v>
                </c:pt>
                <c:pt idx="5981">
                  <c:v>17.190000000000001</c:v>
                </c:pt>
                <c:pt idx="5982">
                  <c:v>17.37</c:v>
                </c:pt>
                <c:pt idx="5983">
                  <c:v>17.479999999999997</c:v>
                </c:pt>
                <c:pt idx="5984">
                  <c:v>17.579999999999995</c:v>
                </c:pt>
                <c:pt idx="5985">
                  <c:v>17.630000000000003</c:v>
                </c:pt>
                <c:pt idx="5986">
                  <c:v>17.66</c:v>
                </c:pt>
                <c:pt idx="5987">
                  <c:v>17.59</c:v>
                </c:pt>
                <c:pt idx="5988">
                  <c:v>17.62</c:v>
                </c:pt>
                <c:pt idx="5989">
                  <c:v>17.72</c:v>
                </c:pt>
                <c:pt idx="5990">
                  <c:v>17.75</c:v>
                </c:pt>
                <c:pt idx="5991">
                  <c:v>17.739999999999995</c:v>
                </c:pt>
                <c:pt idx="5992">
                  <c:v>17.630000000000003</c:v>
                </c:pt>
                <c:pt idx="5993">
                  <c:v>17.72</c:v>
                </c:pt>
                <c:pt idx="5994">
                  <c:v>17.72</c:v>
                </c:pt>
                <c:pt idx="5995">
                  <c:v>17.610000000000003</c:v>
                </c:pt>
                <c:pt idx="5996">
                  <c:v>17.559999999999999</c:v>
                </c:pt>
                <c:pt idx="5997">
                  <c:v>17.479999999999997</c:v>
                </c:pt>
                <c:pt idx="5998">
                  <c:v>17.439999999999998</c:v>
                </c:pt>
                <c:pt idx="5999">
                  <c:v>17.25</c:v>
                </c:pt>
                <c:pt idx="6000">
                  <c:v>17.18</c:v>
                </c:pt>
                <c:pt idx="6001">
                  <c:v>17.12</c:v>
                </c:pt>
                <c:pt idx="6002">
                  <c:v>17.16</c:v>
                </c:pt>
                <c:pt idx="6003">
                  <c:v>17.05</c:v>
                </c:pt>
                <c:pt idx="6004">
                  <c:v>17.100000000000001</c:v>
                </c:pt>
                <c:pt idx="6005">
                  <c:v>17.34</c:v>
                </c:pt>
                <c:pt idx="6006">
                  <c:v>17.39</c:v>
                </c:pt>
                <c:pt idx="6007">
                  <c:v>17.420000000000002</c:v>
                </c:pt>
                <c:pt idx="6008">
                  <c:v>17.510000000000005</c:v>
                </c:pt>
                <c:pt idx="6009">
                  <c:v>17.66</c:v>
                </c:pt>
                <c:pt idx="6010">
                  <c:v>17.73</c:v>
                </c:pt>
                <c:pt idx="6011">
                  <c:v>17.809999999999999</c:v>
                </c:pt>
                <c:pt idx="6012">
                  <c:v>17.86</c:v>
                </c:pt>
                <c:pt idx="6013">
                  <c:v>17.779999999999998</c:v>
                </c:pt>
                <c:pt idx="6014">
                  <c:v>17.73</c:v>
                </c:pt>
                <c:pt idx="6015">
                  <c:v>17.779999999999998</c:v>
                </c:pt>
                <c:pt idx="6016">
                  <c:v>17.739999999999995</c:v>
                </c:pt>
                <c:pt idx="6017">
                  <c:v>17.7</c:v>
                </c:pt>
                <c:pt idx="6018">
                  <c:v>17.7</c:v>
                </c:pt>
                <c:pt idx="6019">
                  <c:v>17.71</c:v>
                </c:pt>
                <c:pt idx="6020">
                  <c:v>17.64</c:v>
                </c:pt>
                <c:pt idx="6021">
                  <c:v>17.57</c:v>
                </c:pt>
                <c:pt idx="6022">
                  <c:v>17.739999999999995</c:v>
                </c:pt>
                <c:pt idx="6023">
                  <c:v>17.68</c:v>
                </c:pt>
                <c:pt idx="6024">
                  <c:v>17.610000000000003</c:v>
                </c:pt>
                <c:pt idx="6025">
                  <c:v>17.59</c:v>
                </c:pt>
                <c:pt idx="6026">
                  <c:v>17.649999999999999</c:v>
                </c:pt>
                <c:pt idx="6027">
                  <c:v>17.510000000000005</c:v>
                </c:pt>
                <c:pt idx="6028">
                  <c:v>17.47</c:v>
                </c:pt>
                <c:pt idx="6029">
                  <c:v>17.649999999999999</c:v>
                </c:pt>
                <c:pt idx="6030">
                  <c:v>17.439999999999998</c:v>
                </c:pt>
                <c:pt idx="6031">
                  <c:v>17.459999999999997</c:v>
                </c:pt>
                <c:pt idx="6032">
                  <c:v>17.420000000000002</c:v>
                </c:pt>
                <c:pt idx="6033">
                  <c:v>17.489999999999991</c:v>
                </c:pt>
                <c:pt idx="6034">
                  <c:v>17.34</c:v>
                </c:pt>
                <c:pt idx="6035">
                  <c:v>17.3</c:v>
                </c:pt>
                <c:pt idx="6036">
                  <c:v>17.32</c:v>
                </c:pt>
                <c:pt idx="6037">
                  <c:v>17.350000000000001</c:v>
                </c:pt>
                <c:pt idx="6038">
                  <c:v>17.399999999999999</c:v>
                </c:pt>
                <c:pt idx="6039">
                  <c:v>17.399999999999999</c:v>
                </c:pt>
                <c:pt idx="6040">
                  <c:v>17.54</c:v>
                </c:pt>
                <c:pt idx="6041">
                  <c:v>17.579999999999995</c:v>
                </c:pt>
                <c:pt idx="6042">
                  <c:v>17.739999999999995</c:v>
                </c:pt>
                <c:pt idx="6043">
                  <c:v>17.649999999999999</c:v>
                </c:pt>
                <c:pt idx="6044">
                  <c:v>17.68</c:v>
                </c:pt>
                <c:pt idx="6045">
                  <c:v>17.68</c:v>
                </c:pt>
                <c:pt idx="6046">
                  <c:v>17.779999999999998</c:v>
                </c:pt>
                <c:pt idx="6047">
                  <c:v>17.87</c:v>
                </c:pt>
                <c:pt idx="6048">
                  <c:v>17.82</c:v>
                </c:pt>
                <c:pt idx="6049">
                  <c:v>17.73</c:v>
                </c:pt>
                <c:pt idx="6050">
                  <c:v>17.73</c:v>
                </c:pt>
                <c:pt idx="6051">
                  <c:v>17.62</c:v>
                </c:pt>
                <c:pt idx="6052">
                  <c:v>17.630000000000003</c:v>
                </c:pt>
                <c:pt idx="6053">
                  <c:v>17.439999999999998</c:v>
                </c:pt>
                <c:pt idx="6054">
                  <c:v>17.5</c:v>
                </c:pt>
                <c:pt idx="6055">
                  <c:v>17.32</c:v>
                </c:pt>
                <c:pt idx="6056">
                  <c:v>17.37</c:v>
                </c:pt>
                <c:pt idx="6057">
                  <c:v>17.32</c:v>
                </c:pt>
                <c:pt idx="6058">
                  <c:v>17.350000000000001</c:v>
                </c:pt>
                <c:pt idx="6059">
                  <c:v>17.420000000000002</c:v>
                </c:pt>
                <c:pt idx="6060">
                  <c:v>17.37</c:v>
                </c:pt>
                <c:pt idx="6061">
                  <c:v>17.5</c:v>
                </c:pt>
                <c:pt idx="6062">
                  <c:v>17.479999999999997</c:v>
                </c:pt>
                <c:pt idx="6063">
                  <c:v>17.73</c:v>
                </c:pt>
                <c:pt idx="6064">
                  <c:v>17.71</c:v>
                </c:pt>
                <c:pt idx="6065">
                  <c:v>17.779999999999998</c:v>
                </c:pt>
                <c:pt idx="6066">
                  <c:v>17.68</c:v>
                </c:pt>
                <c:pt idx="6067">
                  <c:v>17.760000000000002</c:v>
                </c:pt>
                <c:pt idx="6068">
                  <c:v>17.73</c:v>
                </c:pt>
                <c:pt idx="6069">
                  <c:v>17.760000000000002</c:v>
                </c:pt>
                <c:pt idx="6070">
                  <c:v>17.82</c:v>
                </c:pt>
                <c:pt idx="6071">
                  <c:v>17.79</c:v>
                </c:pt>
                <c:pt idx="6072">
                  <c:v>17.84</c:v>
                </c:pt>
                <c:pt idx="6073">
                  <c:v>17.88</c:v>
                </c:pt>
                <c:pt idx="6074">
                  <c:v>17.850000000000001</c:v>
                </c:pt>
                <c:pt idx="6075">
                  <c:v>17.850000000000001</c:v>
                </c:pt>
                <c:pt idx="6076">
                  <c:v>17.829999999999995</c:v>
                </c:pt>
                <c:pt idx="6077">
                  <c:v>17.959999999999997</c:v>
                </c:pt>
                <c:pt idx="6078">
                  <c:v>18.079999999999995</c:v>
                </c:pt>
                <c:pt idx="6079">
                  <c:v>18</c:v>
                </c:pt>
                <c:pt idx="6080">
                  <c:v>17.899999999999999</c:v>
                </c:pt>
                <c:pt idx="6081">
                  <c:v>17.739999999999995</c:v>
                </c:pt>
                <c:pt idx="6082">
                  <c:v>17.649999999999999</c:v>
                </c:pt>
                <c:pt idx="6083">
                  <c:v>17.670000000000005</c:v>
                </c:pt>
                <c:pt idx="6084">
                  <c:v>17.64</c:v>
                </c:pt>
                <c:pt idx="6085">
                  <c:v>17.64</c:v>
                </c:pt>
                <c:pt idx="6086">
                  <c:v>17.489999999999991</c:v>
                </c:pt>
                <c:pt idx="6087">
                  <c:v>17.39</c:v>
                </c:pt>
                <c:pt idx="6088">
                  <c:v>17.36</c:v>
                </c:pt>
                <c:pt idx="6089">
                  <c:v>17.309999999999999</c:v>
                </c:pt>
                <c:pt idx="6090">
                  <c:v>17.32</c:v>
                </c:pt>
                <c:pt idx="6091">
                  <c:v>17.47</c:v>
                </c:pt>
                <c:pt idx="6092">
                  <c:v>17.3</c:v>
                </c:pt>
                <c:pt idx="6093">
                  <c:v>17.39</c:v>
                </c:pt>
                <c:pt idx="6094">
                  <c:v>17.57</c:v>
                </c:pt>
                <c:pt idx="6095">
                  <c:v>17.610000000000003</c:v>
                </c:pt>
                <c:pt idx="6096">
                  <c:v>17.670000000000005</c:v>
                </c:pt>
                <c:pt idx="6097">
                  <c:v>17.610000000000003</c:v>
                </c:pt>
                <c:pt idx="6098">
                  <c:v>17.690000000000001</c:v>
                </c:pt>
                <c:pt idx="6099">
                  <c:v>17.79</c:v>
                </c:pt>
                <c:pt idx="6100">
                  <c:v>17.97</c:v>
                </c:pt>
                <c:pt idx="6101">
                  <c:v>17.89</c:v>
                </c:pt>
                <c:pt idx="6102">
                  <c:v>17.88</c:v>
                </c:pt>
                <c:pt idx="6103">
                  <c:v>17.84</c:v>
                </c:pt>
                <c:pt idx="6104">
                  <c:v>17.779999999999998</c:v>
                </c:pt>
                <c:pt idx="6105">
                  <c:v>17.72</c:v>
                </c:pt>
                <c:pt idx="6106">
                  <c:v>17.77</c:v>
                </c:pt>
                <c:pt idx="6107">
                  <c:v>17.670000000000005</c:v>
                </c:pt>
                <c:pt idx="6108">
                  <c:v>17.66</c:v>
                </c:pt>
                <c:pt idx="6109">
                  <c:v>17.670000000000005</c:v>
                </c:pt>
                <c:pt idx="6110">
                  <c:v>17.68</c:v>
                </c:pt>
                <c:pt idx="6111">
                  <c:v>17.79</c:v>
                </c:pt>
                <c:pt idx="6112">
                  <c:v>17.71</c:v>
                </c:pt>
                <c:pt idx="6113">
                  <c:v>17.73</c:v>
                </c:pt>
                <c:pt idx="6114">
                  <c:v>17.71</c:v>
                </c:pt>
                <c:pt idx="6115">
                  <c:v>17.630000000000003</c:v>
                </c:pt>
                <c:pt idx="6116">
                  <c:v>17.62</c:v>
                </c:pt>
                <c:pt idx="6117">
                  <c:v>17.600000000000001</c:v>
                </c:pt>
                <c:pt idx="6118">
                  <c:v>17.55</c:v>
                </c:pt>
                <c:pt idx="6119">
                  <c:v>17.479999999999997</c:v>
                </c:pt>
                <c:pt idx="6120">
                  <c:v>17.59</c:v>
                </c:pt>
                <c:pt idx="6121">
                  <c:v>17.600000000000001</c:v>
                </c:pt>
                <c:pt idx="6122">
                  <c:v>17.5</c:v>
                </c:pt>
                <c:pt idx="6123">
                  <c:v>17.55</c:v>
                </c:pt>
                <c:pt idx="6124">
                  <c:v>17.610000000000003</c:v>
                </c:pt>
                <c:pt idx="6125">
                  <c:v>17.54</c:v>
                </c:pt>
                <c:pt idx="6126">
                  <c:v>17.66</c:v>
                </c:pt>
                <c:pt idx="6127">
                  <c:v>17.75</c:v>
                </c:pt>
                <c:pt idx="6128">
                  <c:v>17.72</c:v>
                </c:pt>
                <c:pt idx="6129">
                  <c:v>17.760000000000002</c:v>
                </c:pt>
                <c:pt idx="6130">
                  <c:v>17.72</c:v>
                </c:pt>
                <c:pt idx="6131">
                  <c:v>17.8</c:v>
                </c:pt>
                <c:pt idx="6132">
                  <c:v>17.73</c:v>
                </c:pt>
                <c:pt idx="6133">
                  <c:v>17.670000000000005</c:v>
                </c:pt>
                <c:pt idx="6134">
                  <c:v>17.670000000000005</c:v>
                </c:pt>
                <c:pt idx="6135">
                  <c:v>17.68</c:v>
                </c:pt>
                <c:pt idx="6136">
                  <c:v>17.690000000000001</c:v>
                </c:pt>
                <c:pt idx="6137">
                  <c:v>17.649999999999999</c:v>
                </c:pt>
                <c:pt idx="6138">
                  <c:v>17.610000000000003</c:v>
                </c:pt>
                <c:pt idx="6139">
                  <c:v>17.630000000000003</c:v>
                </c:pt>
                <c:pt idx="6140">
                  <c:v>17.62</c:v>
                </c:pt>
                <c:pt idx="6141">
                  <c:v>17.72</c:v>
                </c:pt>
                <c:pt idx="6142">
                  <c:v>17.760000000000002</c:v>
                </c:pt>
                <c:pt idx="6143">
                  <c:v>17.79</c:v>
                </c:pt>
                <c:pt idx="6144">
                  <c:v>17.86</c:v>
                </c:pt>
                <c:pt idx="6145">
                  <c:v>17.89</c:v>
                </c:pt>
                <c:pt idx="6146">
                  <c:v>17.64</c:v>
                </c:pt>
                <c:pt idx="6147">
                  <c:v>17.52</c:v>
                </c:pt>
                <c:pt idx="6148">
                  <c:v>17.59</c:v>
                </c:pt>
                <c:pt idx="6149">
                  <c:v>17.779999999999998</c:v>
                </c:pt>
                <c:pt idx="6150">
                  <c:v>17.8</c:v>
                </c:pt>
                <c:pt idx="6151">
                  <c:v>17.86</c:v>
                </c:pt>
                <c:pt idx="6152">
                  <c:v>17.779999999999998</c:v>
                </c:pt>
                <c:pt idx="6153">
                  <c:v>17.87</c:v>
                </c:pt>
                <c:pt idx="6154">
                  <c:v>18.07</c:v>
                </c:pt>
                <c:pt idx="6155">
                  <c:v>18.07</c:v>
                </c:pt>
                <c:pt idx="6156">
                  <c:v>17.82</c:v>
                </c:pt>
                <c:pt idx="6157">
                  <c:v>17.87</c:v>
                </c:pt>
                <c:pt idx="6158">
                  <c:v>17.920000000000002</c:v>
                </c:pt>
                <c:pt idx="6159">
                  <c:v>17.77</c:v>
                </c:pt>
                <c:pt idx="6160">
                  <c:v>17.86</c:v>
                </c:pt>
                <c:pt idx="6161">
                  <c:v>17.489999999999991</c:v>
                </c:pt>
                <c:pt idx="6162">
                  <c:v>17.559999999999999</c:v>
                </c:pt>
                <c:pt idx="6163">
                  <c:v>17.59</c:v>
                </c:pt>
                <c:pt idx="6164">
                  <c:v>17.459999999999997</c:v>
                </c:pt>
                <c:pt idx="6165">
                  <c:v>17.41</c:v>
                </c:pt>
                <c:pt idx="6166">
                  <c:v>17.41</c:v>
                </c:pt>
                <c:pt idx="6167">
                  <c:v>17.55</c:v>
                </c:pt>
                <c:pt idx="6168">
                  <c:v>17.600000000000001</c:v>
                </c:pt>
                <c:pt idx="6169">
                  <c:v>17.52</c:v>
                </c:pt>
                <c:pt idx="6170">
                  <c:v>17.600000000000001</c:v>
                </c:pt>
                <c:pt idx="6171">
                  <c:v>17.45</c:v>
                </c:pt>
                <c:pt idx="6172">
                  <c:v>17.27</c:v>
                </c:pt>
                <c:pt idx="6173">
                  <c:v>17.25</c:v>
                </c:pt>
                <c:pt idx="6174">
                  <c:v>17.170000000000005</c:v>
                </c:pt>
                <c:pt idx="6175">
                  <c:v>17.18</c:v>
                </c:pt>
                <c:pt idx="6176">
                  <c:v>17.36</c:v>
                </c:pt>
                <c:pt idx="6177">
                  <c:v>17.399999999999999</c:v>
                </c:pt>
                <c:pt idx="6178">
                  <c:v>17.5</c:v>
                </c:pt>
                <c:pt idx="6179">
                  <c:v>17.5</c:v>
                </c:pt>
                <c:pt idx="6180">
                  <c:v>17.5</c:v>
                </c:pt>
                <c:pt idx="6181">
                  <c:v>17.52</c:v>
                </c:pt>
                <c:pt idx="6182">
                  <c:v>17.53</c:v>
                </c:pt>
                <c:pt idx="6183">
                  <c:v>17.66</c:v>
                </c:pt>
                <c:pt idx="6184">
                  <c:v>17.779999999999998</c:v>
                </c:pt>
                <c:pt idx="6185">
                  <c:v>17.64</c:v>
                </c:pt>
                <c:pt idx="6186">
                  <c:v>17.600000000000001</c:v>
                </c:pt>
                <c:pt idx="6187">
                  <c:v>17.54</c:v>
                </c:pt>
                <c:pt idx="6188">
                  <c:v>17.600000000000001</c:v>
                </c:pt>
                <c:pt idx="6189">
                  <c:v>17.670000000000005</c:v>
                </c:pt>
                <c:pt idx="6190">
                  <c:v>17.809999999999999</c:v>
                </c:pt>
                <c:pt idx="6191">
                  <c:v>17.84</c:v>
                </c:pt>
                <c:pt idx="6192">
                  <c:v>18.02</c:v>
                </c:pt>
                <c:pt idx="6193">
                  <c:v>18.190000000000001</c:v>
                </c:pt>
                <c:pt idx="6194">
                  <c:v>18.170000000000005</c:v>
                </c:pt>
                <c:pt idx="6195">
                  <c:v>18.21</c:v>
                </c:pt>
                <c:pt idx="6196">
                  <c:v>18.149999999999999</c:v>
                </c:pt>
                <c:pt idx="6197">
                  <c:v>18.12</c:v>
                </c:pt>
                <c:pt idx="6198">
                  <c:v>17.95</c:v>
                </c:pt>
                <c:pt idx="6199">
                  <c:v>17.809999999999999</c:v>
                </c:pt>
                <c:pt idx="6200">
                  <c:v>17.89</c:v>
                </c:pt>
                <c:pt idx="6201">
                  <c:v>17.84</c:v>
                </c:pt>
                <c:pt idx="6202">
                  <c:v>17.920000000000002</c:v>
                </c:pt>
                <c:pt idx="6203">
                  <c:v>17.66</c:v>
                </c:pt>
                <c:pt idx="6204">
                  <c:v>17.64</c:v>
                </c:pt>
                <c:pt idx="6205">
                  <c:v>17.489999999999991</c:v>
                </c:pt>
                <c:pt idx="6206">
                  <c:v>17.52</c:v>
                </c:pt>
                <c:pt idx="6207">
                  <c:v>17.559999999999999</c:v>
                </c:pt>
                <c:pt idx="6208">
                  <c:v>17.559999999999999</c:v>
                </c:pt>
                <c:pt idx="6209">
                  <c:v>17.559999999999999</c:v>
                </c:pt>
                <c:pt idx="6210">
                  <c:v>17.64</c:v>
                </c:pt>
                <c:pt idx="6211">
                  <c:v>17.53</c:v>
                </c:pt>
                <c:pt idx="6212">
                  <c:v>17.57</c:v>
                </c:pt>
                <c:pt idx="6213">
                  <c:v>17.739999999999995</c:v>
                </c:pt>
                <c:pt idx="6214">
                  <c:v>17.8</c:v>
                </c:pt>
                <c:pt idx="6215">
                  <c:v>17.739999999999995</c:v>
                </c:pt>
                <c:pt idx="6216">
                  <c:v>17.75</c:v>
                </c:pt>
                <c:pt idx="6217">
                  <c:v>17.5</c:v>
                </c:pt>
                <c:pt idx="6218">
                  <c:v>17.459999999999997</c:v>
                </c:pt>
                <c:pt idx="6219">
                  <c:v>17.52</c:v>
                </c:pt>
                <c:pt idx="6220">
                  <c:v>17.47</c:v>
                </c:pt>
                <c:pt idx="6221">
                  <c:v>17.29</c:v>
                </c:pt>
                <c:pt idx="6222">
                  <c:v>17.37</c:v>
                </c:pt>
                <c:pt idx="6223">
                  <c:v>17.420000000000002</c:v>
                </c:pt>
                <c:pt idx="6224">
                  <c:v>17.559999999999999</c:v>
                </c:pt>
                <c:pt idx="6225">
                  <c:v>17.559999999999999</c:v>
                </c:pt>
                <c:pt idx="6226">
                  <c:v>17.559999999999999</c:v>
                </c:pt>
                <c:pt idx="6227">
                  <c:v>17.459999999999997</c:v>
                </c:pt>
                <c:pt idx="6228">
                  <c:v>17.5</c:v>
                </c:pt>
                <c:pt idx="6229">
                  <c:v>17.54</c:v>
                </c:pt>
                <c:pt idx="6230">
                  <c:v>17.75</c:v>
                </c:pt>
                <c:pt idx="6231">
                  <c:v>17.809999999999999</c:v>
                </c:pt>
                <c:pt idx="6232">
                  <c:v>17.8</c:v>
                </c:pt>
                <c:pt idx="6233">
                  <c:v>17.86</c:v>
                </c:pt>
                <c:pt idx="6234">
                  <c:v>17.72</c:v>
                </c:pt>
                <c:pt idx="6235">
                  <c:v>17.71</c:v>
                </c:pt>
                <c:pt idx="6236">
                  <c:v>17.760000000000002</c:v>
                </c:pt>
                <c:pt idx="6237">
                  <c:v>17.610000000000003</c:v>
                </c:pt>
                <c:pt idx="6238">
                  <c:v>17.73</c:v>
                </c:pt>
                <c:pt idx="6239">
                  <c:v>17.899999999999999</c:v>
                </c:pt>
                <c:pt idx="6240">
                  <c:v>17.920000000000002</c:v>
                </c:pt>
                <c:pt idx="6241">
                  <c:v>18.04</c:v>
                </c:pt>
                <c:pt idx="6242">
                  <c:v>18.079999999999995</c:v>
                </c:pt>
                <c:pt idx="6243">
                  <c:v>17.899999999999999</c:v>
                </c:pt>
                <c:pt idx="6244">
                  <c:v>17.920000000000002</c:v>
                </c:pt>
                <c:pt idx="6245">
                  <c:v>17.739999999999995</c:v>
                </c:pt>
                <c:pt idx="6246">
                  <c:v>17.829999999999995</c:v>
                </c:pt>
                <c:pt idx="6247">
                  <c:v>17.93</c:v>
                </c:pt>
                <c:pt idx="6248">
                  <c:v>17.829999999999995</c:v>
                </c:pt>
                <c:pt idx="6249">
                  <c:v>17.84</c:v>
                </c:pt>
                <c:pt idx="6250">
                  <c:v>17.82</c:v>
                </c:pt>
                <c:pt idx="6251">
                  <c:v>17.8</c:v>
                </c:pt>
                <c:pt idx="6252">
                  <c:v>17.79</c:v>
                </c:pt>
                <c:pt idx="6253">
                  <c:v>17.72</c:v>
                </c:pt>
                <c:pt idx="6254">
                  <c:v>17.809999999999999</c:v>
                </c:pt>
                <c:pt idx="6255">
                  <c:v>17.77</c:v>
                </c:pt>
                <c:pt idx="6256">
                  <c:v>17.739999999999995</c:v>
                </c:pt>
                <c:pt idx="6257">
                  <c:v>17.630000000000003</c:v>
                </c:pt>
                <c:pt idx="6258">
                  <c:v>17.53</c:v>
                </c:pt>
                <c:pt idx="6259">
                  <c:v>17.45</c:v>
                </c:pt>
                <c:pt idx="6260">
                  <c:v>17.5</c:v>
                </c:pt>
                <c:pt idx="6261">
                  <c:v>17.579999999999995</c:v>
                </c:pt>
                <c:pt idx="6262">
                  <c:v>17.54</c:v>
                </c:pt>
                <c:pt idx="6263">
                  <c:v>17.479999999999997</c:v>
                </c:pt>
                <c:pt idx="6264">
                  <c:v>17.579999999999995</c:v>
                </c:pt>
                <c:pt idx="6265">
                  <c:v>17.610000000000003</c:v>
                </c:pt>
                <c:pt idx="6266">
                  <c:v>17.62</c:v>
                </c:pt>
                <c:pt idx="6267">
                  <c:v>17.55</c:v>
                </c:pt>
                <c:pt idx="6268">
                  <c:v>17.7</c:v>
                </c:pt>
                <c:pt idx="6269">
                  <c:v>17.84</c:v>
                </c:pt>
                <c:pt idx="6270">
                  <c:v>17.899999999999999</c:v>
                </c:pt>
                <c:pt idx="6271">
                  <c:v>17.84</c:v>
                </c:pt>
                <c:pt idx="6272">
                  <c:v>17.88</c:v>
                </c:pt>
                <c:pt idx="6273">
                  <c:v>17.989999999999991</c:v>
                </c:pt>
                <c:pt idx="6274">
                  <c:v>18.18</c:v>
                </c:pt>
                <c:pt idx="6275">
                  <c:v>18.18</c:v>
                </c:pt>
                <c:pt idx="6276">
                  <c:v>18.399999999999999</c:v>
                </c:pt>
                <c:pt idx="6277">
                  <c:v>18.479999999999997</c:v>
                </c:pt>
                <c:pt idx="6278">
                  <c:v>18.559999999999999</c:v>
                </c:pt>
                <c:pt idx="6279">
                  <c:v>18.420000000000002</c:v>
                </c:pt>
                <c:pt idx="6280">
                  <c:v>18.43</c:v>
                </c:pt>
                <c:pt idx="6281">
                  <c:v>18.66</c:v>
                </c:pt>
                <c:pt idx="6282">
                  <c:v>18.559999999999999</c:v>
                </c:pt>
                <c:pt idx="6283">
                  <c:v>18.510000000000005</c:v>
                </c:pt>
                <c:pt idx="6284">
                  <c:v>18.55</c:v>
                </c:pt>
                <c:pt idx="6285">
                  <c:v>18.43</c:v>
                </c:pt>
                <c:pt idx="6286">
                  <c:v>18.479999999999997</c:v>
                </c:pt>
                <c:pt idx="6287">
                  <c:v>18.23</c:v>
                </c:pt>
                <c:pt idx="6288">
                  <c:v>18.170000000000005</c:v>
                </c:pt>
                <c:pt idx="6289">
                  <c:v>17.97</c:v>
                </c:pt>
                <c:pt idx="6290">
                  <c:v>17.86</c:v>
                </c:pt>
                <c:pt idx="6291">
                  <c:v>18.03</c:v>
                </c:pt>
                <c:pt idx="6292">
                  <c:v>17.93</c:v>
                </c:pt>
                <c:pt idx="6293">
                  <c:v>17.649999999999999</c:v>
                </c:pt>
                <c:pt idx="6294">
                  <c:v>17.670000000000005</c:v>
                </c:pt>
                <c:pt idx="6295">
                  <c:v>17.68</c:v>
                </c:pt>
                <c:pt idx="6296">
                  <c:v>17.670000000000005</c:v>
                </c:pt>
                <c:pt idx="6297">
                  <c:v>17.630000000000003</c:v>
                </c:pt>
                <c:pt idx="6298">
                  <c:v>17.64</c:v>
                </c:pt>
                <c:pt idx="6299">
                  <c:v>17.7</c:v>
                </c:pt>
                <c:pt idx="6300">
                  <c:v>17.57</c:v>
                </c:pt>
                <c:pt idx="6301">
                  <c:v>17.39</c:v>
                </c:pt>
                <c:pt idx="6302">
                  <c:v>17.41</c:v>
                </c:pt>
                <c:pt idx="6303">
                  <c:v>17.47</c:v>
                </c:pt>
                <c:pt idx="6304">
                  <c:v>17.610000000000003</c:v>
                </c:pt>
                <c:pt idx="6305">
                  <c:v>17.64</c:v>
                </c:pt>
                <c:pt idx="6306">
                  <c:v>17.850000000000001</c:v>
                </c:pt>
                <c:pt idx="6307">
                  <c:v>17.89</c:v>
                </c:pt>
                <c:pt idx="6308">
                  <c:v>17.899999999999999</c:v>
                </c:pt>
                <c:pt idx="6309">
                  <c:v>17.91</c:v>
                </c:pt>
                <c:pt idx="6310">
                  <c:v>17.760000000000002</c:v>
                </c:pt>
                <c:pt idx="6311">
                  <c:v>17.55</c:v>
                </c:pt>
                <c:pt idx="6312">
                  <c:v>17.52</c:v>
                </c:pt>
                <c:pt idx="6313">
                  <c:v>17.43</c:v>
                </c:pt>
                <c:pt idx="6314">
                  <c:v>17.479999999999997</c:v>
                </c:pt>
                <c:pt idx="6315">
                  <c:v>17.399999999999999</c:v>
                </c:pt>
                <c:pt idx="6316">
                  <c:v>17.279999999999998</c:v>
                </c:pt>
                <c:pt idx="6317">
                  <c:v>17.22</c:v>
                </c:pt>
                <c:pt idx="6318">
                  <c:v>17.27</c:v>
                </c:pt>
                <c:pt idx="6319">
                  <c:v>17.190000000000001</c:v>
                </c:pt>
                <c:pt idx="6320">
                  <c:v>17.149999999999999</c:v>
                </c:pt>
                <c:pt idx="6321">
                  <c:v>17.09</c:v>
                </c:pt>
                <c:pt idx="6322">
                  <c:v>17.12</c:v>
                </c:pt>
                <c:pt idx="6323">
                  <c:v>17.14</c:v>
                </c:pt>
                <c:pt idx="6324">
                  <c:v>17.190000000000001</c:v>
                </c:pt>
                <c:pt idx="6325">
                  <c:v>17.239999999999995</c:v>
                </c:pt>
                <c:pt idx="6326">
                  <c:v>17.309999999999999</c:v>
                </c:pt>
                <c:pt idx="6327">
                  <c:v>17.3</c:v>
                </c:pt>
                <c:pt idx="6328">
                  <c:v>17.34</c:v>
                </c:pt>
                <c:pt idx="6329">
                  <c:v>17.43</c:v>
                </c:pt>
                <c:pt idx="6330">
                  <c:v>17.329999999999995</c:v>
                </c:pt>
                <c:pt idx="6331">
                  <c:v>17.329999999999995</c:v>
                </c:pt>
                <c:pt idx="6332">
                  <c:v>17.510000000000005</c:v>
                </c:pt>
                <c:pt idx="6333">
                  <c:v>17.47</c:v>
                </c:pt>
                <c:pt idx="6334">
                  <c:v>17.53</c:v>
                </c:pt>
                <c:pt idx="6335">
                  <c:v>17.68</c:v>
                </c:pt>
                <c:pt idx="6336">
                  <c:v>17.690000000000001</c:v>
                </c:pt>
                <c:pt idx="6337">
                  <c:v>17.75</c:v>
                </c:pt>
                <c:pt idx="6338">
                  <c:v>17.87</c:v>
                </c:pt>
                <c:pt idx="6339">
                  <c:v>17.959999999999997</c:v>
                </c:pt>
                <c:pt idx="6340">
                  <c:v>18.079999999999995</c:v>
                </c:pt>
                <c:pt idx="6341">
                  <c:v>18.07</c:v>
                </c:pt>
                <c:pt idx="6342">
                  <c:v>18.059999999999999</c:v>
                </c:pt>
                <c:pt idx="6343">
                  <c:v>18.059999999999999</c:v>
                </c:pt>
                <c:pt idx="6344">
                  <c:v>18.03</c:v>
                </c:pt>
                <c:pt idx="6345">
                  <c:v>17.87</c:v>
                </c:pt>
                <c:pt idx="6346">
                  <c:v>18.03</c:v>
                </c:pt>
                <c:pt idx="6347">
                  <c:v>17.989999999999991</c:v>
                </c:pt>
                <c:pt idx="6348">
                  <c:v>17.829999999999995</c:v>
                </c:pt>
                <c:pt idx="6349">
                  <c:v>17.91</c:v>
                </c:pt>
                <c:pt idx="6350">
                  <c:v>17.89</c:v>
                </c:pt>
                <c:pt idx="6351">
                  <c:v>17.989999999999991</c:v>
                </c:pt>
                <c:pt idx="6352">
                  <c:v>17.87</c:v>
                </c:pt>
                <c:pt idx="6353">
                  <c:v>17.850000000000001</c:v>
                </c:pt>
                <c:pt idx="6354">
                  <c:v>17.62</c:v>
                </c:pt>
                <c:pt idx="6355">
                  <c:v>17.64</c:v>
                </c:pt>
                <c:pt idx="6356">
                  <c:v>17.59</c:v>
                </c:pt>
                <c:pt idx="6357">
                  <c:v>17.579999999999995</c:v>
                </c:pt>
                <c:pt idx="6358">
                  <c:v>17.43</c:v>
                </c:pt>
                <c:pt idx="6359">
                  <c:v>17.420000000000002</c:v>
                </c:pt>
                <c:pt idx="6360">
                  <c:v>17.559999999999999</c:v>
                </c:pt>
                <c:pt idx="6361">
                  <c:v>17.610000000000003</c:v>
                </c:pt>
                <c:pt idx="6362">
                  <c:v>17.600000000000001</c:v>
                </c:pt>
                <c:pt idx="6363">
                  <c:v>17.579999999999995</c:v>
                </c:pt>
                <c:pt idx="6364">
                  <c:v>17.420000000000002</c:v>
                </c:pt>
                <c:pt idx="6365">
                  <c:v>17.39</c:v>
                </c:pt>
                <c:pt idx="6366">
                  <c:v>17.399999999999999</c:v>
                </c:pt>
                <c:pt idx="6367">
                  <c:v>17.41</c:v>
                </c:pt>
                <c:pt idx="6368">
                  <c:v>17.32</c:v>
                </c:pt>
                <c:pt idx="6369">
                  <c:v>17.21</c:v>
                </c:pt>
                <c:pt idx="6370">
                  <c:v>17.29</c:v>
                </c:pt>
                <c:pt idx="6371">
                  <c:v>17.25</c:v>
                </c:pt>
                <c:pt idx="6372">
                  <c:v>17.439999999999998</c:v>
                </c:pt>
                <c:pt idx="6373">
                  <c:v>17.45</c:v>
                </c:pt>
                <c:pt idx="6374">
                  <c:v>17.54</c:v>
                </c:pt>
                <c:pt idx="6375">
                  <c:v>17.52</c:v>
                </c:pt>
                <c:pt idx="6376">
                  <c:v>17.649999999999999</c:v>
                </c:pt>
                <c:pt idx="6377">
                  <c:v>17.64</c:v>
                </c:pt>
                <c:pt idx="6378">
                  <c:v>17.66</c:v>
                </c:pt>
                <c:pt idx="6379">
                  <c:v>17.610000000000003</c:v>
                </c:pt>
                <c:pt idx="6380">
                  <c:v>17.55</c:v>
                </c:pt>
                <c:pt idx="6381">
                  <c:v>17.649999999999999</c:v>
                </c:pt>
                <c:pt idx="6382">
                  <c:v>17.760000000000002</c:v>
                </c:pt>
                <c:pt idx="6383">
                  <c:v>17.84</c:v>
                </c:pt>
                <c:pt idx="6384">
                  <c:v>17.86</c:v>
                </c:pt>
                <c:pt idx="6385">
                  <c:v>17.89</c:v>
                </c:pt>
                <c:pt idx="6386">
                  <c:v>18.010000000000005</c:v>
                </c:pt>
                <c:pt idx="6387">
                  <c:v>17.97</c:v>
                </c:pt>
                <c:pt idx="6388">
                  <c:v>17.91</c:v>
                </c:pt>
                <c:pt idx="6389">
                  <c:v>17.91</c:v>
                </c:pt>
                <c:pt idx="6390">
                  <c:v>17.86</c:v>
                </c:pt>
                <c:pt idx="6391">
                  <c:v>17.72</c:v>
                </c:pt>
                <c:pt idx="6392">
                  <c:v>17.559999999999999</c:v>
                </c:pt>
                <c:pt idx="6393">
                  <c:v>17.579999999999995</c:v>
                </c:pt>
                <c:pt idx="6394">
                  <c:v>17.55</c:v>
                </c:pt>
                <c:pt idx="6395">
                  <c:v>17.79</c:v>
                </c:pt>
                <c:pt idx="6396">
                  <c:v>17.79</c:v>
                </c:pt>
                <c:pt idx="6397">
                  <c:v>17.82</c:v>
                </c:pt>
                <c:pt idx="6398">
                  <c:v>17.79</c:v>
                </c:pt>
                <c:pt idx="6399">
                  <c:v>17.850000000000001</c:v>
                </c:pt>
                <c:pt idx="6400">
                  <c:v>18.02</c:v>
                </c:pt>
                <c:pt idx="6401">
                  <c:v>18.059999999999999</c:v>
                </c:pt>
                <c:pt idx="6402">
                  <c:v>18.02</c:v>
                </c:pt>
                <c:pt idx="6403">
                  <c:v>18.059999999999999</c:v>
                </c:pt>
                <c:pt idx="6404">
                  <c:v>17.920000000000002</c:v>
                </c:pt>
                <c:pt idx="6405">
                  <c:v>17.86</c:v>
                </c:pt>
                <c:pt idx="6406">
                  <c:v>17.899999999999999</c:v>
                </c:pt>
                <c:pt idx="6407">
                  <c:v>17.610000000000003</c:v>
                </c:pt>
                <c:pt idx="6408">
                  <c:v>17.5</c:v>
                </c:pt>
                <c:pt idx="6409">
                  <c:v>17.47</c:v>
                </c:pt>
                <c:pt idx="6410">
                  <c:v>17.309999999999999</c:v>
                </c:pt>
                <c:pt idx="6411">
                  <c:v>17.350000000000001</c:v>
                </c:pt>
                <c:pt idx="6412">
                  <c:v>17.130000000000003</c:v>
                </c:pt>
                <c:pt idx="6413">
                  <c:v>17.260000000000002</c:v>
                </c:pt>
                <c:pt idx="6414">
                  <c:v>17.279999999999998</c:v>
                </c:pt>
                <c:pt idx="6415">
                  <c:v>17.41</c:v>
                </c:pt>
                <c:pt idx="6416">
                  <c:v>17.260000000000002</c:v>
                </c:pt>
                <c:pt idx="6417">
                  <c:v>17.36</c:v>
                </c:pt>
                <c:pt idx="6418">
                  <c:v>17.399999999999999</c:v>
                </c:pt>
                <c:pt idx="6419">
                  <c:v>17.64</c:v>
                </c:pt>
                <c:pt idx="6420">
                  <c:v>17.739999999999995</c:v>
                </c:pt>
                <c:pt idx="6421">
                  <c:v>17.579999999999995</c:v>
                </c:pt>
                <c:pt idx="6422">
                  <c:v>17.68</c:v>
                </c:pt>
                <c:pt idx="6423">
                  <c:v>17.649999999999999</c:v>
                </c:pt>
                <c:pt idx="6424">
                  <c:v>17.55</c:v>
                </c:pt>
                <c:pt idx="6425">
                  <c:v>17.559999999999999</c:v>
                </c:pt>
                <c:pt idx="6426">
                  <c:v>17.630000000000003</c:v>
                </c:pt>
                <c:pt idx="6427">
                  <c:v>17.88</c:v>
                </c:pt>
                <c:pt idx="6428">
                  <c:v>17.8</c:v>
                </c:pt>
                <c:pt idx="6429">
                  <c:v>18.07</c:v>
                </c:pt>
                <c:pt idx="6430">
                  <c:v>18.110000000000003</c:v>
                </c:pt>
                <c:pt idx="6431">
                  <c:v>18.02</c:v>
                </c:pt>
                <c:pt idx="6432">
                  <c:v>18.07</c:v>
                </c:pt>
                <c:pt idx="6433">
                  <c:v>17.97</c:v>
                </c:pt>
                <c:pt idx="6434">
                  <c:v>18.010000000000005</c:v>
                </c:pt>
                <c:pt idx="6435">
                  <c:v>17.89</c:v>
                </c:pt>
                <c:pt idx="6436">
                  <c:v>17.809999999999999</c:v>
                </c:pt>
                <c:pt idx="6437">
                  <c:v>17.739999999999995</c:v>
                </c:pt>
                <c:pt idx="6438">
                  <c:v>17.73</c:v>
                </c:pt>
                <c:pt idx="6439">
                  <c:v>17.71</c:v>
                </c:pt>
                <c:pt idx="6440">
                  <c:v>17.779999999999998</c:v>
                </c:pt>
                <c:pt idx="6441">
                  <c:v>17.809999999999999</c:v>
                </c:pt>
                <c:pt idx="6442">
                  <c:v>17.8</c:v>
                </c:pt>
                <c:pt idx="6443">
                  <c:v>17.86</c:v>
                </c:pt>
                <c:pt idx="6444">
                  <c:v>17.97</c:v>
                </c:pt>
                <c:pt idx="6445">
                  <c:v>17.979999999999997</c:v>
                </c:pt>
                <c:pt idx="6446">
                  <c:v>17.989999999999991</c:v>
                </c:pt>
                <c:pt idx="6447">
                  <c:v>17.989999999999991</c:v>
                </c:pt>
                <c:pt idx="6448">
                  <c:v>17.959999999999997</c:v>
                </c:pt>
                <c:pt idx="6449">
                  <c:v>17.75</c:v>
                </c:pt>
                <c:pt idx="6450">
                  <c:v>17.66</c:v>
                </c:pt>
                <c:pt idx="6451">
                  <c:v>17.760000000000002</c:v>
                </c:pt>
                <c:pt idx="6452">
                  <c:v>17.670000000000005</c:v>
                </c:pt>
                <c:pt idx="6453">
                  <c:v>17.72</c:v>
                </c:pt>
                <c:pt idx="6454">
                  <c:v>17.84</c:v>
                </c:pt>
                <c:pt idx="6455">
                  <c:v>17.760000000000002</c:v>
                </c:pt>
                <c:pt idx="6456">
                  <c:v>17.91</c:v>
                </c:pt>
                <c:pt idx="6457">
                  <c:v>17.86</c:v>
                </c:pt>
                <c:pt idx="6458">
                  <c:v>17.84</c:v>
                </c:pt>
                <c:pt idx="6459">
                  <c:v>17.7</c:v>
                </c:pt>
                <c:pt idx="6460">
                  <c:v>17.600000000000001</c:v>
                </c:pt>
                <c:pt idx="6461">
                  <c:v>17.54</c:v>
                </c:pt>
                <c:pt idx="6462">
                  <c:v>17.420000000000002</c:v>
                </c:pt>
                <c:pt idx="6463">
                  <c:v>17.510000000000005</c:v>
                </c:pt>
                <c:pt idx="6464">
                  <c:v>17.760000000000002</c:v>
                </c:pt>
                <c:pt idx="6465">
                  <c:v>17.760000000000002</c:v>
                </c:pt>
                <c:pt idx="6466">
                  <c:v>17.84</c:v>
                </c:pt>
                <c:pt idx="6467">
                  <c:v>17.95</c:v>
                </c:pt>
                <c:pt idx="6468">
                  <c:v>17.87</c:v>
                </c:pt>
                <c:pt idx="6469">
                  <c:v>17.809999999999999</c:v>
                </c:pt>
                <c:pt idx="6470">
                  <c:v>17.93</c:v>
                </c:pt>
                <c:pt idx="6471">
                  <c:v>18.07</c:v>
                </c:pt>
                <c:pt idx="6472">
                  <c:v>18.130000000000003</c:v>
                </c:pt>
                <c:pt idx="6473">
                  <c:v>18.2</c:v>
                </c:pt>
                <c:pt idx="6474">
                  <c:v>18.2</c:v>
                </c:pt>
                <c:pt idx="6475">
                  <c:v>18.12</c:v>
                </c:pt>
                <c:pt idx="6476">
                  <c:v>18.25</c:v>
                </c:pt>
                <c:pt idx="6477">
                  <c:v>18.309999999999999</c:v>
                </c:pt>
                <c:pt idx="6478">
                  <c:v>18.420000000000002</c:v>
                </c:pt>
                <c:pt idx="6479">
                  <c:v>18.23</c:v>
                </c:pt>
                <c:pt idx="6480">
                  <c:v>18.12</c:v>
                </c:pt>
                <c:pt idx="6481">
                  <c:v>18.04</c:v>
                </c:pt>
                <c:pt idx="6482">
                  <c:v>17.939999999999998</c:v>
                </c:pt>
                <c:pt idx="6483">
                  <c:v>17.68</c:v>
                </c:pt>
                <c:pt idx="6484">
                  <c:v>17.579999999999995</c:v>
                </c:pt>
                <c:pt idx="6485">
                  <c:v>17.54</c:v>
                </c:pt>
                <c:pt idx="6486">
                  <c:v>17.59</c:v>
                </c:pt>
                <c:pt idx="6487">
                  <c:v>17.59</c:v>
                </c:pt>
                <c:pt idx="6488">
                  <c:v>17.54</c:v>
                </c:pt>
                <c:pt idx="6489">
                  <c:v>17.610000000000003</c:v>
                </c:pt>
                <c:pt idx="6490">
                  <c:v>17.73</c:v>
                </c:pt>
                <c:pt idx="6491">
                  <c:v>17.779999999999998</c:v>
                </c:pt>
                <c:pt idx="6492">
                  <c:v>17.649999999999999</c:v>
                </c:pt>
                <c:pt idx="6493">
                  <c:v>17.79</c:v>
                </c:pt>
                <c:pt idx="6494">
                  <c:v>17.77</c:v>
                </c:pt>
                <c:pt idx="6495">
                  <c:v>17.630000000000003</c:v>
                </c:pt>
                <c:pt idx="6496">
                  <c:v>17.649999999999999</c:v>
                </c:pt>
                <c:pt idx="6497">
                  <c:v>17.53</c:v>
                </c:pt>
                <c:pt idx="6498">
                  <c:v>17.459999999999997</c:v>
                </c:pt>
                <c:pt idx="6499">
                  <c:v>17.36</c:v>
                </c:pt>
                <c:pt idx="6500">
                  <c:v>17.350000000000001</c:v>
                </c:pt>
                <c:pt idx="6501">
                  <c:v>17.27</c:v>
                </c:pt>
                <c:pt idx="6502">
                  <c:v>17.36</c:v>
                </c:pt>
                <c:pt idx="6503">
                  <c:v>17.3</c:v>
                </c:pt>
                <c:pt idx="6504">
                  <c:v>17.29</c:v>
                </c:pt>
                <c:pt idx="6505">
                  <c:v>17.36</c:v>
                </c:pt>
                <c:pt idx="6506">
                  <c:v>17.53</c:v>
                </c:pt>
                <c:pt idx="6507">
                  <c:v>17.39</c:v>
                </c:pt>
                <c:pt idx="6508">
                  <c:v>17.62</c:v>
                </c:pt>
                <c:pt idx="6509">
                  <c:v>17.77</c:v>
                </c:pt>
                <c:pt idx="6510">
                  <c:v>18.04</c:v>
                </c:pt>
                <c:pt idx="6511">
                  <c:v>18.23</c:v>
                </c:pt>
                <c:pt idx="6512">
                  <c:v>18.279999999999998</c:v>
                </c:pt>
                <c:pt idx="6513">
                  <c:v>18.3</c:v>
                </c:pt>
                <c:pt idx="6514">
                  <c:v>18.3</c:v>
                </c:pt>
                <c:pt idx="6515">
                  <c:v>18.3</c:v>
                </c:pt>
                <c:pt idx="6516">
                  <c:v>18.309999999999999</c:v>
                </c:pt>
                <c:pt idx="6517">
                  <c:v>18.279999999999998</c:v>
                </c:pt>
                <c:pt idx="6518">
                  <c:v>18.25</c:v>
                </c:pt>
                <c:pt idx="6519">
                  <c:v>18.14</c:v>
                </c:pt>
                <c:pt idx="6520">
                  <c:v>18.05</c:v>
                </c:pt>
                <c:pt idx="6521">
                  <c:v>17.95</c:v>
                </c:pt>
                <c:pt idx="6522">
                  <c:v>17.73</c:v>
                </c:pt>
                <c:pt idx="6523">
                  <c:v>17.66</c:v>
                </c:pt>
                <c:pt idx="6524">
                  <c:v>17.73</c:v>
                </c:pt>
                <c:pt idx="6525">
                  <c:v>17.5</c:v>
                </c:pt>
                <c:pt idx="6526">
                  <c:v>17.45</c:v>
                </c:pt>
                <c:pt idx="6527">
                  <c:v>17.670000000000005</c:v>
                </c:pt>
                <c:pt idx="6528">
                  <c:v>17.8</c:v>
                </c:pt>
                <c:pt idx="6529">
                  <c:v>17.71</c:v>
                </c:pt>
                <c:pt idx="6530">
                  <c:v>17.850000000000001</c:v>
                </c:pt>
                <c:pt idx="6531">
                  <c:v>17.760000000000002</c:v>
                </c:pt>
                <c:pt idx="6532">
                  <c:v>17.89</c:v>
                </c:pt>
                <c:pt idx="6533">
                  <c:v>18</c:v>
                </c:pt>
                <c:pt idx="6534">
                  <c:v>18.21</c:v>
                </c:pt>
                <c:pt idx="6535">
                  <c:v>18.43</c:v>
                </c:pt>
                <c:pt idx="6536">
                  <c:v>18.66</c:v>
                </c:pt>
                <c:pt idx="6537">
                  <c:v>18.649999999999999</c:v>
                </c:pt>
                <c:pt idx="6538">
                  <c:v>18.779999999999998</c:v>
                </c:pt>
                <c:pt idx="6539">
                  <c:v>18.73</c:v>
                </c:pt>
                <c:pt idx="6540">
                  <c:v>18.600000000000001</c:v>
                </c:pt>
                <c:pt idx="6541">
                  <c:v>18.52</c:v>
                </c:pt>
                <c:pt idx="6542">
                  <c:v>18.559999999999999</c:v>
                </c:pt>
                <c:pt idx="6543">
                  <c:v>18.47</c:v>
                </c:pt>
                <c:pt idx="6544">
                  <c:v>18.39</c:v>
                </c:pt>
                <c:pt idx="6545">
                  <c:v>18.439999999999998</c:v>
                </c:pt>
                <c:pt idx="6546">
                  <c:v>18.260000000000002</c:v>
                </c:pt>
                <c:pt idx="6547">
                  <c:v>18.02</c:v>
                </c:pt>
                <c:pt idx="6548">
                  <c:v>18.02</c:v>
                </c:pt>
                <c:pt idx="6549">
                  <c:v>17.809999999999999</c:v>
                </c:pt>
                <c:pt idx="6550">
                  <c:v>17.920000000000002</c:v>
                </c:pt>
                <c:pt idx="6551">
                  <c:v>17.91</c:v>
                </c:pt>
                <c:pt idx="6552">
                  <c:v>17.89</c:v>
                </c:pt>
                <c:pt idx="6553">
                  <c:v>17.88</c:v>
                </c:pt>
                <c:pt idx="6554">
                  <c:v>17.760000000000002</c:v>
                </c:pt>
                <c:pt idx="6555">
                  <c:v>17.84</c:v>
                </c:pt>
                <c:pt idx="6556">
                  <c:v>17.82</c:v>
                </c:pt>
                <c:pt idx="6557">
                  <c:v>17.68</c:v>
                </c:pt>
                <c:pt idx="6558">
                  <c:v>17.690000000000001</c:v>
                </c:pt>
                <c:pt idx="6559">
                  <c:v>17.68</c:v>
                </c:pt>
                <c:pt idx="6560">
                  <c:v>17.73</c:v>
                </c:pt>
                <c:pt idx="6561">
                  <c:v>17.82</c:v>
                </c:pt>
                <c:pt idx="6562">
                  <c:v>17.82</c:v>
                </c:pt>
                <c:pt idx="6563">
                  <c:v>17.920000000000002</c:v>
                </c:pt>
                <c:pt idx="6564">
                  <c:v>17.89</c:v>
                </c:pt>
                <c:pt idx="6565">
                  <c:v>18.130000000000003</c:v>
                </c:pt>
                <c:pt idx="6566">
                  <c:v>18.23</c:v>
                </c:pt>
                <c:pt idx="6567">
                  <c:v>18.190000000000001</c:v>
                </c:pt>
                <c:pt idx="6568">
                  <c:v>18.18</c:v>
                </c:pt>
                <c:pt idx="6569">
                  <c:v>18.05</c:v>
                </c:pt>
                <c:pt idx="6570">
                  <c:v>17.939999999999998</c:v>
                </c:pt>
                <c:pt idx="6571">
                  <c:v>17.86</c:v>
                </c:pt>
                <c:pt idx="6572">
                  <c:v>17.68</c:v>
                </c:pt>
                <c:pt idx="6573">
                  <c:v>17.779999999999998</c:v>
                </c:pt>
                <c:pt idx="6574">
                  <c:v>17.809999999999999</c:v>
                </c:pt>
                <c:pt idx="6575">
                  <c:v>17.850000000000001</c:v>
                </c:pt>
                <c:pt idx="6576">
                  <c:v>17.829999999999995</c:v>
                </c:pt>
                <c:pt idx="6577">
                  <c:v>17.690000000000001</c:v>
                </c:pt>
                <c:pt idx="6578">
                  <c:v>17.66</c:v>
                </c:pt>
                <c:pt idx="6579">
                  <c:v>17.8</c:v>
                </c:pt>
                <c:pt idx="6580">
                  <c:v>17.989999999999991</c:v>
                </c:pt>
                <c:pt idx="6581">
                  <c:v>18.03</c:v>
                </c:pt>
                <c:pt idx="6582">
                  <c:v>17.979999999999997</c:v>
                </c:pt>
                <c:pt idx="6583">
                  <c:v>18</c:v>
                </c:pt>
                <c:pt idx="6584">
                  <c:v>18.05</c:v>
                </c:pt>
                <c:pt idx="6585">
                  <c:v>18.059999999999999</c:v>
                </c:pt>
                <c:pt idx="6586">
                  <c:v>18.23</c:v>
                </c:pt>
                <c:pt idx="6587">
                  <c:v>18.16</c:v>
                </c:pt>
                <c:pt idx="6588">
                  <c:v>18.18</c:v>
                </c:pt>
                <c:pt idx="6589">
                  <c:v>18.079999999999995</c:v>
                </c:pt>
                <c:pt idx="6590">
                  <c:v>17.979999999999997</c:v>
                </c:pt>
                <c:pt idx="6591">
                  <c:v>17.82</c:v>
                </c:pt>
                <c:pt idx="6592">
                  <c:v>17.760000000000002</c:v>
                </c:pt>
                <c:pt idx="6593">
                  <c:v>17.75</c:v>
                </c:pt>
                <c:pt idx="6594">
                  <c:v>17.52</c:v>
                </c:pt>
                <c:pt idx="6595">
                  <c:v>17.55</c:v>
                </c:pt>
                <c:pt idx="6596">
                  <c:v>17.53</c:v>
                </c:pt>
                <c:pt idx="6597">
                  <c:v>17.55</c:v>
                </c:pt>
                <c:pt idx="6598">
                  <c:v>17.5</c:v>
                </c:pt>
                <c:pt idx="6599">
                  <c:v>17.459999999999997</c:v>
                </c:pt>
                <c:pt idx="6600">
                  <c:v>17.649999999999999</c:v>
                </c:pt>
                <c:pt idx="6601">
                  <c:v>17.630000000000003</c:v>
                </c:pt>
                <c:pt idx="6602">
                  <c:v>17.600000000000001</c:v>
                </c:pt>
                <c:pt idx="6603">
                  <c:v>17.53</c:v>
                </c:pt>
                <c:pt idx="6604">
                  <c:v>17.7</c:v>
                </c:pt>
                <c:pt idx="6605">
                  <c:v>17.630000000000003</c:v>
                </c:pt>
                <c:pt idx="6606">
                  <c:v>17.71</c:v>
                </c:pt>
                <c:pt idx="6607">
                  <c:v>17.779999999999998</c:v>
                </c:pt>
                <c:pt idx="6608">
                  <c:v>17.779999999999998</c:v>
                </c:pt>
                <c:pt idx="6609">
                  <c:v>17.73</c:v>
                </c:pt>
                <c:pt idx="6610">
                  <c:v>17.649999999999999</c:v>
                </c:pt>
                <c:pt idx="6611">
                  <c:v>17.66</c:v>
                </c:pt>
                <c:pt idx="6612">
                  <c:v>17.7</c:v>
                </c:pt>
                <c:pt idx="6613">
                  <c:v>17.73</c:v>
                </c:pt>
                <c:pt idx="6614">
                  <c:v>17.71</c:v>
                </c:pt>
                <c:pt idx="6615">
                  <c:v>17.7</c:v>
                </c:pt>
                <c:pt idx="6616">
                  <c:v>17.760000000000002</c:v>
                </c:pt>
                <c:pt idx="6617">
                  <c:v>17.66</c:v>
                </c:pt>
                <c:pt idx="6618">
                  <c:v>17.670000000000005</c:v>
                </c:pt>
                <c:pt idx="6619">
                  <c:v>17.71</c:v>
                </c:pt>
                <c:pt idx="6620">
                  <c:v>17.79</c:v>
                </c:pt>
                <c:pt idx="6621">
                  <c:v>17.579999999999995</c:v>
                </c:pt>
                <c:pt idx="6622">
                  <c:v>17.630000000000003</c:v>
                </c:pt>
                <c:pt idx="6623">
                  <c:v>17.62</c:v>
                </c:pt>
                <c:pt idx="6624">
                  <c:v>17.630000000000003</c:v>
                </c:pt>
                <c:pt idx="6625">
                  <c:v>17.82</c:v>
                </c:pt>
                <c:pt idx="6626">
                  <c:v>18.07</c:v>
                </c:pt>
                <c:pt idx="6627">
                  <c:v>18.12</c:v>
                </c:pt>
                <c:pt idx="6628">
                  <c:v>18.09</c:v>
                </c:pt>
                <c:pt idx="6629">
                  <c:v>18</c:v>
                </c:pt>
                <c:pt idx="6630">
                  <c:v>18.05</c:v>
                </c:pt>
                <c:pt idx="6631">
                  <c:v>18.010000000000005</c:v>
                </c:pt>
                <c:pt idx="6632">
                  <c:v>17.979999999999997</c:v>
                </c:pt>
                <c:pt idx="6633">
                  <c:v>18.04</c:v>
                </c:pt>
                <c:pt idx="6634">
                  <c:v>17.95</c:v>
                </c:pt>
                <c:pt idx="6635">
                  <c:v>17.75</c:v>
                </c:pt>
                <c:pt idx="6636">
                  <c:v>17.510000000000005</c:v>
                </c:pt>
                <c:pt idx="6637">
                  <c:v>17.47</c:v>
                </c:pt>
                <c:pt idx="6638">
                  <c:v>17.41</c:v>
                </c:pt>
                <c:pt idx="6639">
                  <c:v>17.32</c:v>
                </c:pt>
                <c:pt idx="6640">
                  <c:v>17.489999999999991</c:v>
                </c:pt>
                <c:pt idx="6641">
                  <c:v>17.439999999999998</c:v>
                </c:pt>
                <c:pt idx="6642">
                  <c:v>17.559999999999999</c:v>
                </c:pt>
                <c:pt idx="6643">
                  <c:v>17.52</c:v>
                </c:pt>
                <c:pt idx="6644">
                  <c:v>17.59</c:v>
                </c:pt>
                <c:pt idx="6645">
                  <c:v>17.57</c:v>
                </c:pt>
                <c:pt idx="6646">
                  <c:v>17.690000000000001</c:v>
                </c:pt>
                <c:pt idx="6647">
                  <c:v>17.82</c:v>
                </c:pt>
                <c:pt idx="6648">
                  <c:v>17.93</c:v>
                </c:pt>
                <c:pt idx="6649">
                  <c:v>17.97</c:v>
                </c:pt>
                <c:pt idx="6650">
                  <c:v>18.190000000000001</c:v>
                </c:pt>
                <c:pt idx="6651">
                  <c:v>18.32</c:v>
                </c:pt>
                <c:pt idx="6652">
                  <c:v>18.41</c:v>
                </c:pt>
                <c:pt idx="6653">
                  <c:v>18.29</c:v>
                </c:pt>
                <c:pt idx="6654">
                  <c:v>18.170000000000005</c:v>
                </c:pt>
                <c:pt idx="6655">
                  <c:v>18.170000000000005</c:v>
                </c:pt>
                <c:pt idx="6656">
                  <c:v>18.100000000000001</c:v>
                </c:pt>
                <c:pt idx="6657">
                  <c:v>17.979999999999997</c:v>
                </c:pt>
                <c:pt idx="6658">
                  <c:v>17.89</c:v>
                </c:pt>
                <c:pt idx="6659">
                  <c:v>17.829999999999995</c:v>
                </c:pt>
                <c:pt idx="6660">
                  <c:v>17.72</c:v>
                </c:pt>
                <c:pt idx="6661">
                  <c:v>17.71</c:v>
                </c:pt>
                <c:pt idx="6662">
                  <c:v>17.75</c:v>
                </c:pt>
                <c:pt idx="6663">
                  <c:v>17.59</c:v>
                </c:pt>
                <c:pt idx="6664">
                  <c:v>17.66</c:v>
                </c:pt>
                <c:pt idx="6665">
                  <c:v>17.760000000000002</c:v>
                </c:pt>
                <c:pt idx="6666">
                  <c:v>17.77</c:v>
                </c:pt>
                <c:pt idx="6667">
                  <c:v>17.779999999999998</c:v>
                </c:pt>
                <c:pt idx="6668">
                  <c:v>17.87</c:v>
                </c:pt>
                <c:pt idx="6669">
                  <c:v>17.97</c:v>
                </c:pt>
                <c:pt idx="6670">
                  <c:v>18.02</c:v>
                </c:pt>
                <c:pt idx="6671">
                  <c:v>17.899999999999999</c:v>
                </c:pt>
                <c:pt idx="6672">
                  <c:v>18</c:v>
                </c:pt>
                <c:pt idx="6673">
                  <c:v>17.97</c:v>
                </c:pt>
                <c:pt idx="6674">
                  <c:v>17.93</c:v>
                </c:pt>
                <c:pt idx="6675">
                  <c:v>17.829999999999995</c:v>
                </c:pt>
                <c:pt idx="6676">
                  <c:v>17.77</c:v>
                </c:pt>
                <c:pt idx="6677">
                  <c:v>17.66</c:v>
                </c:pt>
                <c:pt idx="6678">
                  <c:v>17.510000000000005</c:v>
                </c:pt>
                <c:pt idx="6679">
                  <c:v>17.43</c:v>
                </c:pt>
                <c:pt idx="6680">
                  <c:v>17.510000000000005</c:v>
                </c:pt>
                <c:pt idx="6681">
                  <c:v>17.37</c:v>
                </c:pt>
                <c:pt idx="6682">
                  <c:v>17.23</c:v>
                </c:pt>
                <c:pt idx="6683">
                  <c:v>17.36</c:v>
                </c:pt>
                <c:pt idx="6684">
                  <c:v>17.5</c:v>
                </c:pt>
                <c:pt idx="6685">
                  <c:v>17.59</c:v>
                </c:pt>
                <c:pt idx="6686">
                  <c:v>17.55</c:v>
                </c:pt>
                <c:pt idx="6687">
                  <c:v>17.760000000000002</c:v>
                </c:pt>
                <c:pt idx="6688">
                  <c:v>17.84</c:v>
                </c:pt>
                <c:pt idx="6689">
                  <c:v>17.79</c:v>
                </c:pt>
                <c:pt idx="6690">
                  <c:v>17.72</c:v>
                </c:pt>
                <c:pt idx="6691">
                  <c:v>17.809999999999999</c:v>
                </c:pt>
                <c:pt idx="6692">
                  <c:v>17.93</c:v>
                </c:pt>
                <c:pt idx="6693">
                  <c:v>18.010000000000005</c:v>
                </c:pt>
                <c:pt idx="6694">
                  <c:v>18.059999999999999</c:v>
                </c:pt>
                <c:pt idx="6695">
                  <c:v>17.979999999999997</c:v>
                </c:pt>
                <c:pt idx="6696">
                  <c:v>18.05</c:v>
                </c:pt>
                <c:pt idx="6697">
                  <c:v>17.93</c:v>
                </c:pt>
                <c:pt idx="6698">
                  <c:v>17.86</c:v>
                </c:pt>
                <c:pt idx="6699">
                  <c:v>17.97</c:v>
                </c:pt>
                <c:pt idx="6700">
                  <c:v>17.739999999999995</c:v>
                </c:pt>
                <c:pt idx="6701">
                  <c:v>17.75</c:v>
                </c:pt>
                <c:pt idx="6702">
                  <c:v>17.72</c:v>
                </c:pt>
                <c:pt idx="6703">
                  <c:v>17.690000000000001</c:v>
                </c:pt>
                <c:pt idx="6704">
                  <c:v>17.54</c:v>
                </c:pt>
                <c:pt idx="6705">
                  <c:v>17.630000000000003</c:v>
                </c:pt>
                <c:pt idx="6706">
                  <c:v>17.670000000000005</c:v>
                </c:pt>
                <c:pt idx="6707">
                  <c:v>17.72</c:v>
                </c:pt>
                <c:pt idx="6708">
                  <c:v>17.760000000000002</c:v>
                </c:pt>
                <c:pt idx="6709">
                  <c:v>17.630000000000003</c:v>
                </c:pt>
                <c:pt idx="6710">
                  <c:v>17.670000000000005</c:v>
                </c:pt>
                <c:pt idx="6711">
                  <c:v>17.93</c:v>
                </c:pt>
                <c:pt idx="6712">
                  <c:v>17.850000000000001</c:v>
                </c:pt>
                <c:pt idx="6713">
                  <c:v>17.739999999999995</c:v>
                </c:pt>
                <c:pt idx="6714">
                  <c:v>17.829999999999995</c:v>
                </c:pt>
                <c:pt idx="6715">
                  <c:v>17.72</c:v>
                </c:pt>
                <c:pt idx="6716">
                  <c:v>17.610000000000003</c:v>
                </c:pt>
                <c:pt idx="6717">
                  <c:v>17.439999999999998</c:v>
                </c:pt>
                <c:pt idx="6718">
                  <c:v>17.41</c:v>
                </c:pt>
                <c:pt idx="6719">
                  <c:v>17.29</c:v>
                </c:pt>
                <c:pt idx="6720">
                  <c:v>17.27</c:v>
                </c:pt>
                <c:pt idx="6721">
                  <c:v>17.25</c:v>
                </c:pt>
                <c:pt idx="6722">
                  <c:v>17.29</c:v>
                </c:pt>
                <c:pt idx="6723">
                  <c:v>17.36</c:v>
                </c:pt>
                <c:pt idx="6724">
                  <c:v>17.53</c:v>
                </c:pt>
                <c:pt idx="6725">
                  <c:v>17.87</c:v>
                </c:pt>
                <c:pt idx="6726">
                  <c:v>17.91</c:v>
                </c:pt>
                <c:pt idx="6727">
                  <c:v>18.170000000000005</c:v>
                </c:pt>
                <c:pt idx="6728">
                  <c:v>18.16</c:v>
                </c:pt>
                <c:pt idx="6729">
                  <c:v>18.130000000000003</c:v>
                </c:pt>
                <c:pt idx="6730">
                  <c:v>18.239999999999995</c:v>
                </c:pt>
                <c:pt idx="6731">
                  <c:v>18.41</c:v>
                </c:pt>
                <c:pt idx="6732">
                  <c:v>18.57</c:v>
                </c:pt>
                <c:pt idx="6733">
                  <c:v>18.7</c:v>
                </c:pt>
                <c:pt idx="6734">
                  <c:v>18.610000000000003</c:v>
                </c:pt>
                <c:pt idx="6735">
                  <c:v>18.64</c:v>
                </c:pt>
                <c:pt idx="6736">
                  <c:v>18.73</c:v>
                </c:pt>
                <c:pt idx="6737">
                  <c:v>18.87</c:v>
                </c:pt>
                <c:pt idx="6738">
                  <c:v>19.14</c:v>
                </c:pt>
                <c:pt idx="6739">
                  <c:v>19.14</c:v>
                </c:pt>
                <c:pt idx="6740">
                  <c:v>19.130000000000003</c:v>
                </c:pt>
                <c:pt idx="6741">
                  <c:v>19.079999999999995</c:v>
                </c:pt>
                <c:pt idx="6742">
                  <c:v>18.959999999999997</c:v>
                </c:pt>
                <c:pt idx="6743">
                  <c:v>18.84</c:v>
                </c:pt>
                <c:pt idx="6744">
                  <c:v>18.59</c:v>
                </c:pt>
                <c:pt idx="6745">
                  <c:v>18.45</c:v>
                </c:pt>
                <c:pt idx="6746">
                  <c:v>18.439999999999998</c:v>
                </c:pt>
                <c:pt idx="6747">
                  <c:v>18.36</c:v>
                </c:pt>
                <c:pt idx="6748">
                  <c:v>18.38</c:v>
                </c:pt>
                <c:pt idx="6749">
                  <c:v>18.22</c:v>
                </c:pt>
                <c:pt idx="6750">
                  <c:v>18.23</c:v>
                </c:pt>
                <c:pt idx="6751">
                  <c:v>18.279999999999998</c:v>
                </c:pt>
                <c:pt idx="6752">
                  <c:v>18.34</c:v>
                </c:pt>
                <c:pt idx="6753">
                  <c:v>18.2</c:v>
                </c:pt>
                <c:pt idx="6754">
                  <c:v>18.010000000000005</c:v>
                </c:pt>
                <c:pt idx="6755">
                  <c:v>17.88</c:v>
                </c:pt>
                <c:pt idx="6756">
                  <c:v>17.829999999999995</c:v>
                </c:pt>
                <c:pt idx="6757">
                  <c:v>17.95</c:v>
                </c:pt>
                <c:pt idx="6758">
                  <c:v>17.850000000000001</c:v>
                </c:pt>
                <c:pt idx="6759">
                  <c:v>17.739999999999995</c:v>
                </c:pt>
                <c:pt idx="6760">
                  <c:v>17.75</c:v>
                </c:pt>
                <c:pt idx="6761">
                  <c:v>17.8</c:v>
                </c:pt>
                <c:pt idx="6762">
                  <c:v>17.77</c:v>
                </c:pt>
                <c:pt idx="6763">
                  <c:v>17.7</c:v>
                </c:pt>
                <c:pt idx="6764">
                  <c:v>17.7</c:v>
                </c:pt>
                <c:pt idx="6765">
                  <c:v>17.670000000000005</c:v>
                </c:pt>
                <c:pt idx="6766">
                  <c:v>17.55</c:v>
                </c:pt>
                <c:pt idx="6767">
                  <c:v>17.66</c:v>
                </c:pt>
                <c:pt idx="6768">
                  <c:v>17.579999999999995</c:v>
                </c:pt>
                <c:pt idx="6769">
                  <c:v>17.52</c:v>
                </c:pt>
                <c:pt idx="6770">
                  <c:v>17.489999999999991</c:v>
                </c:pt>
                <c:pt idx="6771">
                  <c:v>17.489999999999991</c:v>
                </c:pt>
                <c:pt idx="6772">
                  <c:v>17.489999999999991</c:v>
                </c:pt>
                <c:pt idx="6773">
                  <c:v>17.62</c:v>
                </c:pt>
                <c:pt idx="6774">
                  <c:v>17.559999999999999</c:v>
                </c:pt>
                <c:pt idx="6775">
                  <c:v>17.47</c:v>
                </c:pt>
                <c:pt idx="6776">
                  <c:v>17.420000000000002</c:v>
                </c:pt>
                <c:pt idx="6777">
                  <c:v>17.34</c:v>
                </c:pt>
                <c:pt idx="6778">
                  <c:v>17.329999999999995</c:v>
                </c:pt>
                <c:pt idx="6779">
                  <c:v>17.239999999999995</c:v>
                </c:pt>
                <c:pt idx="6780">
                  <c:v>17.439999999999998</c:v>
                </c:pt>
                <c:pt idx="6781">
                  <c:v>17.62</c:v>
                </c:pt>
                <c:pt idx="6782">
                  <c:v>17.760000000000002</c:v>
                </c:pt>
                <c:pt idx="6783">
                  <c:v>17.829999999999995</c:v>
                </c:pt>
                <c:pt idx="6784">
                  <c:v>17.91</c:v>
                </c:pt>
                <c:pt idx="6785">
                  <c:v>18.03</c:v>
                </c:pt>
                <c:pt idx="6786">
                  <c:v>18.09</c:v>
                </c:pt>
                <c:pt idx="6787">
                  <c:v>18.32</c:v>
                </c:pt>
                <c:pt idx="6788">
                  <c:v>18.34</c:v>
                </c:pt>
                <c:pt idx="6789">
                  <c:v>18.36</c:v>
                </c:pt>
                <c:pt idx="6790">
                  <c:v>18.47</c:v>
                </c:pt>
                <c:pt idx="6791">
                  <c:v>18.41</c:v>
                </c:pt>
                <c:pt idx="6792">
                  <c:v>18.43</c:v>
                </c:pt>
                <c:pt idx="6793">
                  <c:v>18.439999999999998</c:v>
                </c:pt>
                <c:pt idx="6794">
                  <c:v>18.3</c:v>
                </c:pt>
                <c:pt idx="6795">
                  <c:v>18.34</c:v>
                </c:pt>
                <c:pt idx="6796">
                  <c:v>18.420000000000002</c:v>
                </c:pt>
                <c:pt idx="6797">
                  <c:v>18.47</c:v>
                </c:pt>
                <c:pt idx="6798">
                  <c:v>18.57</c:v>
                </c:pt>
                <c:pt idx="6799">
                  <c:v>18.459999999999997</c:v>
                </c:pt>
                <c:pt idx="6800">
                  <c:v>18.36</c:v>
                </c:pt>
                <c:pt idx="6801">
                  <c:v>18.239999999999995</c:v>
                </c:pt>
                <c:pt idx="6802">
                  <c:v>18.02</c:v>
                </c:pt>
                <c:pt idx="6803">
                  <c:v>17.690000000000001</c:v>
                </c:pt>
                <c:pt idx="6804">
                  <c:v>17.260000000000002</c:v>
                </c:pt>
                <c:pt idx="6805">
                  <c:v>17.190000000000001</c:v>
                </c:pt>
                <c:pt idx="6806">
                  <c:v>17.05</c:v>
                </c:pt>
                <c:pt idx="6807">
                  <c:v>16.86</c:v>
                </c:pt>
                <c:pt idx="6808">
                  <c:v>16.87</c:v>
                </c:pt>
                <c:pt idx="6809">
                  <c:v>16.899999999999999</c:v>
                </c:pt>
                <c:pt idx="6810">
                  <c:v>17.110000000000003</c:v>
                </c:pt>
                <c:pt idx="6811">
                  <c:v>17.100000000000001</c:v>
                </c:pt>
                <c:pt idx="6812">
                  <c:v>17.21</c:v>
                </c:pt>
                <c:pt idx="6813">
                  <c:v>17.37</c:v>
                </c:pt>
                <c:pt idx="6814">
                  <c:v>17.510000000000005</c:v>
                </c:pt>
                <c:pt idx="6815">
                  <c:v>17.54</c:v>
                </c:pt>
                <c:pt idx="6816">
                  <c:v>17.670000000000005</c:v>
                </c:pt>
                <c:pt idx="6817">
                  <c:v>17.649999999999999</c:v>
                </c:pt>
                <c:pt idx="6818">
                  <c:v>17.71</c:v>
                </c:pt>
                <c:pt idx="6819">
                  <c:v>17.7</c:v>
                </c:pt>
                <c:pt idx="6820">
                  <c:v>17.77</c:v>
                </c:pt>
                <c:pt idx="6821">
                  <c:v>17.79</c:v>
                </c:pt>
                <c:pt idx="6822">
                  <c:v>17.64</c:v>
                </c:pt>
                <c:pt idx="6823">
                  <c:v>17.73</c:v>
                </c:pt>
                <c:pt idx="6824">
                  <c:v>17.68</c:v>
                </c:pt>
                <c:pt idx="6825">
                  <c:v>17.7</c:v>
                </c:pt>
                <c:pt idx="6826">
                  <c:v>17.600000000000001</c:v>
                </c:pt>
                <c:pt idx="6827">
                  <c:v>17.690000000000001</c:v>
                </c:pt>
                <c:pt idx="6828">
                  <c:v>17.87</c:v>
                </c:pt>
                <c:pt idx="6829">
                  <c:v>18</c:v>
                </c:pt>
                <c:pt idx="6830">
                  <c:v>18.04</c:v>
                </c:pt>
                <c:pt idx="6831">
                  <c:v>17.920000000000002</c:v>
                </c:pt>
                <c:pt idx="6832">
                  <c:v>17.89</c:v>
                </c:pt>
                <c:pt idx="6833">
                  <c:v>17.79</c:v>
                </c:pt>
                <c:pt idx="6834">
                  <c:v>17.75</c:v>
                </c:pt>
                <c:pt idx="6835">
                  <c:v>17.829999999999995</c:v>
                </c:pt>
                <c:pt idx="6836">
                  <c:v>17.87</c:v>
                </c:pt>
                <c:pt idx="6837">
                  <c:v>17.8</c:v>
                </c:pt>
                <c:pt idx="6838">
                  <c:v>17.959999999999997</c:v>
                </c:pt>
                <c:pt idx="6839">
                  <c:v>17.82</c:v>
                </c:pt>
                <c:pt idx="6840">
                  <c:v>17.87</c:v>
                </c:pt>
                <c:pt idx="6841">
                  <c:v>17.850000000000001</c:v>
                </c:pt>
                <c:pt idx="6842">
                  <c:v>17.899999999999999</c:v>
                </c:pt>
                <c:pt idx="6843">
                  <c:v>17.989999999999991</c:v>
                </c:pt>
                <c:pt idx="6844">
                  <c:v>18.059999999999999</c:v>
                </c:pt>
                <c:pt idx="6845">
                  <c:v>18.079999999999995</c:v>
                </c:pt>
                <c:pt idx="6846">
                  <c:v>17.899999999999999</c:v>
                </c:pt>
                <c:pt idx="6847">
                  <c:v>17.86</c:v>
                </c:pt>
                <c:pt idx="6848">
                  <c:v>17.920000000000002</c:v>
                </c:pt>
                <c:pt idx="6849">
                  <c:v>17.87</c:v>
                </c:pt>
                <c:pt idx="6850">
                  <c:v>17.71</c:v>
                </c:pt>
                <c:pt idx="6851">
                  <c:v>17.54</c:v>
                </c:pt>
                <c:pt idx="6852">
                  <c:v>17.62</c:v>
                </c:pt>
                <c:pt idx="6853">
                  <c:v>17.829999999999995</c:v>
                </c:pt>
                <c:pt idx="6854">
                  <c:v>17.779999999999998</c:v>
                </c:pt>
                <c:pt idx="6855">
                  <c:v>17.84</c:v>
                </c:pt>
                <c:pt idx="6856">
                  <c:v>17.850000000000001</c:v>
                </c:pt>
                <c:pt idx="6857">
                  <c:v>17.829999999999995</c:v>
                </c:pt>
                <c:pt idx="6858">
                  <c:v>17.899999999999999</c:v>
                </c:pt>
                <c:pt idx="6859">
                  <c:v>17.8</c:v>
                </c:pt>
                <c:pt idx="6860">
                  <c:v>17.64</c:v>
                </c:pt>
                <c:pt idx="6861">
                  <c:v>17.79</c:v>
                </c:pt>
                <c:pt idx="6862">
                  <c:v>17.850000000000001</c:v>
                </c:pt>
                <c:pt idx="6863">
                  <c:v>18.010000000000005</c:v>
                </c:pt>
                <c:pt idx="6864">
                  <c:v>17.850000000000001</c:v>
                </c:pt>
                <c:pt idx="6865">
                  <c:v>17.850000000000001</c:v>
                </c:pt>
                <c:pt idx="6866">
                  <c:v>17.89</c:v>
                </c:pt>
                <c:pt idx="6867">
                  <c:v>17.95</c:v>
                </c:pt>
                <c:pt idx="6868">
                  <c:v>17.97</c:v>
                </c:pt>
                <c:pt idx="6869">
                  <c:v>17.829999999999995</c:v>
                </c:pt>
                <c:pt idx="6870">
                  <c:v>17.77</c:v>
                </c:pt>
                <c:pt idx="6871">
                  <c:v>17.79</c:v>
                </c:pt>
                <c:pt idx="6872">
                  <c:v>17.89</c:v>
                </c:pt>
                <c:pt idx="6873">
                  <c:v>17.899999999999999</c:v>
                </c:pt>
                <c:pt idx="6874">
                  <c:v>18.07</c:v>
                </c:pt>
                <c:pt idx="6875">
                  <c:v>17.959999999999997</c:v>
                </c:pt>
                <c:pt idx="6876">
                  <c:v>17.989999999999991</c:v>
                </c:pt>
                <c:pt idx="6877">
                  <c:v>17.84</c:v>
                </c:pt>
                <c:pt idx="6878">
                  <c:v>17.79</c:v>
                </c:pt>
                <c:pt idx="6879">
                  <c:v>17.79</c:v>
                </c:pt>
                <c:pt idx="6880">
                  <c:v>17.690000000000001</c:v>
                </c:pt>
                <c:pt idx="6881">
                  <c:v>17.5</c:v>
                </c:pt>
                <c:pt idx="6882">
                  <c:v>17.47</c:v>
                </c:pt>
                <c:pt idx="6883">
                  <c:v>17.57</c:v>
                </c:pt>
                <c:pt idx="6884">
                  <c:v>17.479999999999997</c:v>
                </c:pt>
                <c:pt idx="6885">
                  <c:v>17.420000000000002</c:v>
                </c:pt>
                <c:pt idx="6886">
                  <c:v>17.45</c:v>
                </c:pt>
                <c:pt idx="6887">
                  <c:v>17.45</c:v>
                </c:pt>
                <c:pt idx="6888">
                  <c:v>17.43</c:v>
                </c:pt>
                <c:pt idx="6889">
                  <c:v>17.34</c:v>
                </c:pt>
                <c:pt idx="6890">
                  <c:v>17.350000000000001</c:v>
                </c:pt>
                <c:pt idx="6891">
                  <c:v>17.5</c:v>
                </c:pt>
                <c:pt idx="6892">
                  <c:v>17.670000000000005</c:v>
                </c:pt>
                <c:pt idx="6893">
                  <c:v>17.579999999999995</c:v>
                </c:pt>
                <c:pt idx="6894">
                  <c:v>17.71</c:v>
                </c:pt>
                <c:pt idx="6895">
                  <c:v>17.82</c:v>
                </c:pt>
                <c:pt idx="6896">
                  <c:v>17.64</c:v>
                </c:pt>
                <c:pt idx="6897">
                  <c:v>17.71</c:v>
                </c:pt>
                <c:pt idx="6898">
                  <c:v>17.7</c:v>
                </c:pt>
                <c:pt idx="6899">
                  <c:v>17.75</c:v>
                </c:pt>
                <c:pt idx="6900">
                  <c:v>17.75</c:v>
                </c:pt>
                <c:pt idx="6901">
                  <c:v>17.779999999999998</c:v>
                </c:pt>
                <c:pt idx="6902">
                  <c:v>17.72</c:v>
                </c:pt>
                <c:pt idx="6903">
                  <c:v>17.79</c:v>
                </c:pt>
                <c:pt idx="6904">
                  <c:v>17.649999999999999</c:v>
                </c:pt>
                <c:pt idx="6905">
                  <c:v>17.760000000000002</c:v>
                </c:pt>
                <c:pt idx="6906">
                  <c:v>17.779999999999998</c:v>
                </c:pt>
                <c:pt idx="6907">
                  <c:v>17.760000000000002</c:v>
                </c:pt>
                <c:pt idx="6908">
                  <c:v>17.649999999999999</c:v>
                </c:pt>
                <c:pt idx="6909">
                  <c:v>17.72</c:v>
                </c:pt>
                <c:pt idx="6910">
                  <c:v>17.55</c:v>
                </c:pt>
                <c:pt idx="6911">
                  <c:v>17.68</c:v>
                </c:pt>
                <c:pt idx="6912">
                  <c:v>17.66</c:v>
                </c:pt>
                <c:pt idx="6913">
                  <c:v>17.779999999999998</c:v>
                </c:pt>
                <c:pt idx="6914">
                  <c:v>17.850000000000001</c:v>
                </c:pt>
                <c:pt idx="6915">
                  <c:v>18.07</c:v>
                </c:pt>
                <c:pt idx="6916">
                  <c:v>18.170000000000005</c:v>
                </c:pt>
                <c:pt idx="6917">
                  <c:v>18.059999999999999</c:v>
                </c:pt>
                <c:pt idx="6918">
                  <c:v>18.170000000000005</c:v>
                </c:pt>
                <c:pt idx="6919">
                  <c:v>18.25</c:v>
                </c:pt>
                <c:pt idx="6920">
                  <c:v>18.25</c:v>
                </c:pt>
                <c:pt idx="6921">
                  <c:v>18.36</c:v>
                </c:pt>
                <c:pt idx="6922">
                  <c:v>18.2</c:v>
                </c:pt>
                <c:pt idx="6923">
                  <c:v>18.21</c:v>
                </c:pt>
                <c:pt idx="6924">
                  <c:v>18.130000000000003</c:v>
                </c:pt>
                <c:pt idx="6925">
                  <c:v>18.170000000000005</c:v>
                </c:pt>
                <c:pt idx="6926">
                  <c:v>18.02</c:v>
                </c:pt>
                <c:pt idx="6927">
                  <c:v>18.04</c:v>
                </c:pt>
                <c:pt idx="6928">
                  <c:v>17.899999999999999</c:v>
                </c:pt>
                <c:pt idx="6929">
                  <c:v>17.77</c:v>
                </c:pt>
                <c:pt idx="6930">
                  <c:v>17.89</c:v>
                </c:pt>
                <c:pt idx="6931">
                  <c:v>17.959999999999997</c:v>
                </c:pt>
                <c:pt idx="6932">
                  <c:v>17.97</c:v>
                </c:pt>
                <c:pt idx="6933">
                  <c:v>17.91</c:v>
                </c:pt>
                <c:pt idx="6934">
                  <c:v>17.79</c:v>
                </c:pt>
                <c:pt idx="6935">
                  <c:v>17.77</c:v>
                </c:pt>
                <c:pt idx="6936">
                  <c:v>17.809999999999999</c:v>
                </c:pt>
                <c:pt idx="6937">
                  <c:v>17.75</c:v>
                </c:pt>
                <c:pt idx="6938">
                  <c:v>17.690000000000001</c:v>
                </c:pt>
                <c:pt idx="6939">
                  <c:v>17.66</c:v>
                </c:pt>
                <c:pt idx="6940">
                  <c:v>17.690000000000001</c:v>
                </c:pt>
                <c:pt idx="6941">
                  <c:v>17.86</c:v>
                </c:pt>
                <c:pt idx="6942">
                  <c:v>17.84</c:v>
                </c:pt>
                <c:pt idx="6943">
                  <c:v>17.760000000000002</c:v>
                </c:pt>
                <c:pt idx="6944">
                  <c:v>17.79</c:v>
                </c:pt>
                <c:pt idx="6945">
                  <c:v>17.73</c:v>
                </c:pt>
                <c:pt idx="6946">
                  <c:v>17.75</c:v>
                </c:pt>
                <c:pt idx="6947">
                  <c:v>17.71</c:v>
                </c:pt>
                <c:pt idx="6948">
                  <c:v>17.670000000000005</c:v>
                </c:pt>
                <c:pt idx="6949">
                  <c:v>17.670000000000005</c:v>
                </c:pt>
                <c:pt idx="6950">
                  <c:v>17.739999999999995</c:v>
                </c:pt>
                <c:pt idx="6951">
                  <c:v>17.690000000000001</c:v>
                </c:pt>
                <c:pt idx="6952">
                  <c:v>17.54</c:v>
                </c:pt>
                <c:pt idx="6953">
                  <c:v>17.66</c:v>
                </c:pt>
                <c:pt idx="6954">
                  <c:v>17.670000000000005</c:v>
                </c:pt>
                <c:pt idx="6955">
                  <c:v>17.68</c:v>
                </c:pt>
                <c:pt idx="6956">
                  <c:v>17.73</c:v>
                </c:pt>
                <c:pt idx="6957">
                  <c:v>17.739999999999995</c:v>
                </c:pt>
                <c:pt idx="6958">
                  <c:v>17.73</c:v>
                </c:pt>
                <c:pt idx="6959">
                  <c:v>17.649999999999999</c:v>
                </c:pt>
                <c:pt idx="6960">
                  <c:v>17.649999999999999</c:v>
                </c:pt>
                <c:pt idx="6961">
                  <c:v>17.739999999999995</c:v>
                </c:pt>
                <c:pt idx="6962">
                  <c:v>17.600000000000001</c:v>
                </c:pt>
                <c:pt idx="6963">
                  <c:v>17.559999999999999</c:v>
                </c:pt>
                <c:pt idx="6964">
                  <c:v>17.66</c:v>
                </c:pt>
                <c:pt idx="6965">
                  <c:v>17.7</c:v>
                </c:pt>
                <c:pt idx="6966">
                  <c:v>17.649999999999999</c:v>
                </c:pt>
                <c:pt idx="6967">
                  <c:v>17.73</c:v>
                </c:pt>
                <c:pt idx="6968">
                  <c:v>17.8</c:v>
                </c:pt>
                <c:pt idx="6969">
                  <c:v>17.88</c:v>
                </c:pt>
                <c:pt idx="6970">
                  <c:v>17.779999999999998</c:v>
                </c:pt>
                <c:pt idx="6971">
                  <c:v>17.670000000000005</c:v>
                </c:pt>
                <c:pt idx="6972">
                  <c:v>17.739999999999995</c:v>
                </c:pt>
                <c:pt idx="6973">
                  <c:v>17.809999999999999</c:v>
                </c:pt>
                <c:pt idx="6974">
                  <c:v>17.91</c:v>
                </c:pt>
                <c:pt idx="6975">
                  <c:v>17.93</c:v>
                </c:pt>
                <c:pt idx="6976">
                  <c:v>17.77</c:v>
                </c:pt>
                <c:pt idx="6977">
                  <c:v>17.72</c:v>
                </c:pt>
                <c:pt idx="6978">
                  <c:v>17.52</c:v>
                </c:pt>
                <c:pt idx="6979">
                  <c:v>17.55</c:v>
                </c:pt>
                <c:pt idx="6980">
                  <c:v>17.610000000000003</c:v>
                </c:pt>
                <c:pt idx="6981">
                  <c:v>17.47</c:v>
                </c:pt>
                <c:pt idx="6982">
                  <c:v>17.73</c:v>
                </c:pt>
                <c:pt idx="6983">
                  <c:v>17.97</c:v>
                </c:pt>
                <c:pt idx="6984">
                  <c:v>17.95</c:v>
                </c:pt>
                <c:pt idx="6985">
                  <c:v>17.87</c:v>
                </c:pt>
                <c:pt idx="6986">
                  <c:v>17.670000000000005</c:v>
                </c:pt>
                <c:pt idx="6987">
                  <c:v>17.66</c:v>
                </c:pt>
                <c:pt idx="6988">
                  <c:v>17.779999999999998</c:v>
                </c:pt>
                <c:pt idx="6989">
                  <c:v>17.7</c:v>
                </c:pt>
                <c:pt idx="6990">
                  <c:v>17.899999999999999</c:v>
                </c:pt>
                <c:pt idx="6991">
                  <c:v>17.920000000000002</c:v>
                </c:pt>
                <c:pt idx="6992">
                  <c:v>17.850000000000001</c:v>
                </c:pt>
                <c:pt idx="6993">
                  <c:v>17.88</c:v>
                </c:pt>
                <c:pt idx="6994">
                  <c:v>17.829999999999995</c:v>
                </c:pt>
                <c:pt idx="6995">
                  <c:v>17.8</c:v>
                </c:pt>
                <c:pt idx="6996">
                  <c:v>17.77</c:v>
                </c:pt>
                <c:pt idx="6997">
                  <c:v>17.68</c:v>
                </c:pt>
                <c:pt idx="6998">
                  <c:v>17.55</c:v>
                </c:pt>
                <c:pt idx="6999">
                  <c:v>17.5</c:v>
                </c:pt>
                <c:pt idx="7000">
                  <c:v>17.47</c:v>
                </c:pt>
                <c:pt idx="7001">
                  <c:v>17.459999999999997</c:v>
                </c:pt>
                <c:pt idx="7002">
                  <c:v>17.510000000000005</c:v>
                </c:pt>
                <c:pt idx="7003">
                  <c:v>17.53</c:v>
                </c:pt>
                <c:pt idx="7004">
                  <c:v>17.559999999999999</c:v>
                </c:pt>
                <c:pt idx="7005">
                  <c:v>17.45</c:v>
                </c:pt>
                <c:pt idx="7006">
                  <c:v>17.55</c:v>
                </c:pt>
                <c:pt idx="7007">
                  <c:v>17.57</c:v>
                </c:pt>
                <c:pt idx="7008">
                  <c:v>17.559999999999999</c:v>
                </c:pt>
                <c:pt idx="7009">
                  <c:v>17.630000000000003</c:v>
                </c:pt>
                <c:pt idx="7010">
                  <c:v>17.559999999999999</c:v>
                </c:pt>
                <c:pt idx="7011">
                  <c:v>17.510000000000005</c:v>
                </c:pt>
                <c:pt idx="7012">
                  <c:v>17.559999999999999</c:v>
                </c:pt>
                <c:pt idx="7013">
                  <c:v>17.52</c:v>
                </c:pt>
                <c:pt idx="7014">
                  <c:v>17.55</c:v>
                </c:pt>
                <c:pt idx="7015">
                  <c:v>17.45</c:v>
                </c:pt>
                <c:pt idx="7016">
                  <c:v>17.579999999999995</c:v>
                </c:pt>
                <c:pt idx="7017">
                  <c:v>17.600000000000001</c:v>
                </c:pt>
                <c:pt idx="7018">
                  <c:v>17.649999999999999</c:v>
                </c:pt>
                <c:pt idx="7019">
                  <c:v>17.66</c:v>
                </c:pt>
                <c:pt idx="7020">
                  <c:v>17.71</c:v>
                </c:pt>
                <c:pt idx="7021">
                  <c:v>17.93</c:v>
                </c:pt>
                <c:pt idx="7022">
                  <c:v>17.91</c:v>
                </c:pt>
                <c:pt idx="7023">
                  <c:v>17.959999999999997</c:v>
                </c:pt>
                <c:pt idx="7024">
                  <c:v>18.07</c:v>
                </c:pt>
                <c:pt idx="7025">
                  <c:v>18.09</c:v>
                </c:pt>
                <c:pt idx="7026">
                  <c:v>17.959999999999997</c:v>
                </c:pt>
                <c:pt idx="7027">
                  <c:v>17.850000000000001</c:v>
                </c:pt>
                <c:pt idx="7028">
                  <c:v>17.899999999999999</c:v>
                </c:pt>
                <c:pt idx="7029">
                  <c:v>17.87</c:v>
                </c:pt>
                <c:pt idx="7030">
                  <c:v>17.649999999999999</c:v>
                </c:pt>
                <c:pt idx="7031">
                  <c:v>17.649999999999999</c:v>
                </c:pt>
                <c:pt idx="7032">
                  <c:v>17.690000000000001</c:v>
                </c:pt>
                <c:pt idx="7033">
                  <c:v>17.760000000000002</c:v>
                </c:pt>
                <c:pt idx="7034">
                  <c:v>17.87</c:v>
                </c:pt>
                <c:pt idx="7035">
                  <c:v>17.84</c:v>
                </c:pt>
                <c:pt idx="7036">
                  <c:v>17.95</c:v>
                </c:pt>
                <c:pt idx="7037">
                  <c:v>18.05</c:v>
                </c:pt>
                <c:pt idx="7038">
                  <c:v>18.010000000000005</c:v>
                </c:pt>
                <c:pt idx="7039">
                  <c:v>18.22</c:v>
                </c:pt>
                <c:pt idx="7040">
                  <c:v>18.29</c:v>
                </c:pt>
                <c:pt idx="7041">
                  <c:v>18.010000000000005</c:v>
                </c:pt>
                <c:pt idx="7042">
                  <c:v>17.87</c:v>
                </c:pt>
                <c:pt idx="7043">
                  <c:v>17.84</c:v>
                </c:pt>
                <c:pt idx="7044">
                  <c:v>17.93</c:v>
                </c:pt>
                <c:pt idx="7045">
                  <c:v>17.88</c:v>
                </c:pt>
                <c:pt idx="7046">
                  <c:v>17.8</c:v>
                </c:pt>
                <c:pt idx="7047">
                  <c:v>17.739999999999995</c:v>
                </c:pt>
                <c:pt idx="7048">
                  <c:v>17.610000000000003</c:v>
                </c:pt>
                <c:pt idx="7049">
                  <c:v>17.41</c:v>
                </c:pt>
                <c:pt idx="7050">
                  <c:v>17.510000000000005</c:v>
                </c:pt>
                <c:pt idx="7051">
                  <c:v>17.350000000000001</c:v>
                </c:pt>
                <c:pt idx="7052">
                  <c:v>17.239999999999995</c:v>
                </c:pt>
                <c:pt idx="7053">
                  <c:v>17.36</c:v>
                </c:pt>
                <c:pt idx="7054">
                  <c:v>17.53</c:v>
                </c:pt>
                <c:pt idx="7055">
                  <c:v>17.72</c:v>
                </c:pt>
                <c:pt idx="7056">
                  <c:v>17.850000000000001</c:v>
                </c:pt>
                <c:pt idx="7057">
                  <c:v>17.939999999999998</c:v>
                </c:pt>
                <c:pt idx="7058">
                  <c:v>17.899999999999999</c:v>
                </c:pt>
                <c:pt idx="7059">
                  <c:v>18.079999999999995</c:v>
                </c:pt>
                <c:pt idx="7060">
                  <c:v>18.079999999999995</c:v>
                </c:pt>
                <c:pt idx="7061">
                  <c:v>18.07</c:v>
                </c:pt>
                <c:pt idx="7062">
                  <c:v>18.110000000000003</c:v>
                </c:pt>
                <c:pt idx="7063">
                  <c:v>18.239999999999995</c:v>
                </c:pt>
                <c:pt idx="7064">
                  <c:v>18.25</c:v>
                </c:pt>
                <c:pt idx="7065">
                  <c:v>18.079999999999995</c:v>
                </c:pt>
                <c:pt idx="7066">
                  <c:v>18.02</c:v>
                </c:pt>
                <c:pt idx="7067">
                  <c:v>18.07</c:v>
                </c:pt>
                <c:pt idx="7068">
                  <c:v>18.110000000000003</c:v>
                </c:pt>
                <c:pt idx="7069">
                  <c:v>18.23</c:v>
                </c:pt>
                <c:pt idx="7070">
                  <c:v>18.2</c:v>
                </c:pt>
                <c:pt idx="7071">
                  <c:v>18.12</c:v>
                </c:pt>
                <c:pt idx="7072">
                  <c:v>18.09</c:v>
                </c:pt>
                <c:pt idx="7073">
                  <c:v>17.939999999999998</c:v>
                </c:pt>
                <c:pt idx="7074">
                  <c:v>17.920000000000002</c:v>
                </c:pt>
                <c:pt idx="7075">
                  <c:v>17.86</c:v>
                </c:pt>
                <c:pt idx="7076">
                  <c:v>17.82</c:v>
                </c:pt>
                <c:pt idx="7077">
                  <c:v>17.86</c:v>
                </c:pt>
                <c:pt idx="7078">
                  <c:v>17.77</c:v>
                </c:pt>
                <c:pt idx="7079">
                  <c:v>17.68</c:v>
                </c:pt>
                <c:pt idx="7080">
                  <c:v>17.610000000000003</c:v>
                </c:pt>
                <c:pt idx="7081">
                  <c:v>17.72</c:v>
                </c:pt>
                <c:pt idx="7082">
                  <c:v>17.649999999999999</c:v>
                </c:pt>
                <c:pt idx="7083">
                  <c:v>17.670000000000005</c:v>
                </c:pt>
                <c:pt idx="7084">
                  <c:v>17.71</c:v>
                </c:pt>
                <c:pt idx="7085">
                  <c:v>17.68</c:v>
                </c:pt>
                <c:pt idx="7086">
                  <c:v>17.68</c:v>
                </c:pt>
                <c:pt idx="7087">
                  <c:v>17.72</c:v>
                </c:pt>
                <c:pt idx="7088">
                  <c:v>17.559999999999999</c:v>
                </c:pt>
                <c:pt idx="7089">
                  <c:v>17.350000000000001</c:v>
                </c:pt>
                <c:pt idx="7090">
                  <c:v>17.329999999999995</c:v>
                </c:pt>
                <c:pt idx="7091">
                  <c:v>17.350000000000001</c:v>
                </c:pt>
                <c:pt idx="7092">
                  <c:v>17.47</c:v>
                </c:pt>
                <c:pt idx="7093">
                  <c:v>17.32</c:v>
                </c:pt>
                <c:pt idx="7094">
                  <c:v>17.37</c:v>
                </c:pt>
                <c:pt idx="7095">
                  <c:v>17.38</c:v>
                </c:pt>
                <c:pt idx="7096">
                  <c:v>17.39</c:v>
                </c:pt>
                <c:pt idx="7097">
                  <c:v>17.130000000000003</c:v>
                </c:pt>
                <c:pt idx="7098">
                  <c:v>17.25</c:v>
                </c:pt>
                <c:pt idx="7099">
                  <c:v>17.350000000000001</c:v>
                </c:pt>
                <c:pt idx="7100">
                  <c:v>17.479999999999997</c:v>
                </c:pt>
                <c:pt idx="7101">
                  <c:v>17.54</c:v>
                </c:pt>
                <c:pt idx="7102">
                  <c:v>17.66</c:v>
                </c:pt>
                <c:pt idx="7103">
                  <c:v>17.630000000000003</c:v>
                </c:pt>
                <c:pt idx="7104">
                  <c:v>17.53</c:v>
                </c:pt>
                <c:pt idx="7105">
                  <c:v>17.510000000000005</c:v>
                </c:pt>
                <c:pt idx="7106">
                  <c:v>17.55</c:v>
                </c:pt>
                <c:pt idx="7107">
                  <c:v>17.47</c:v>
                </c:pt>
                <c:pt idx="7108">
                  <c:v>17.489999999999991</c:v>
                </c:pt>
                <c:pt idx="7109">
                  <c:v>17.309999999999999</c:v>
                </c:pt>
                <c:pt idx="7110">
                  <c:v>17.18</c:v>
                </c:pt>
                <c:pt idx="7111">
                  <c:v>17.47</c:v>
                </c:pt>
                <c:pt idx="7112">
                  <c:v>17.77</c:v>
                </c:pt>
                <c:pt idx="7113">
                  <c:v>17.57</c:v>
                </c:pt>
                <c:pt idx="7114">
                  <c:v>17.68</c:v>
                </c:pt>
                <c:pt idx="7115">
                  <c:v>17.71</c:v>
                </c:pt>
                <c:pt idx="7116">
                  <c:v>17.71</c:v>
                </c:pt>
                <c:pt idx="7117">
                  <c:v>17.73</c:v>
                </c:pt>
                <c:pt idx="7118">
                  <c:v>17.77</c:v>
                </c:pt>
                <c:pt idx="7119">
                  <c:v>17.670000000000005</c:v>
                </c:pt>
                <c:pt idx="7120">
                  <c:v>17.53</c:v>
                </c:pt>
                <c:pt idx="7121">
                  <c:v>17.52</c:v>
                </c:pt>
                <c:pt idx="7122">
                  <c:v>17.630000000000003</c:v>
                </c:pt>
                <c:pt idx="7123">
                  <c:v>17.72</c:v>
                </c:pt>
                <c:pt idx="7124">
                  <c:v>17.72</c:v>
                </c:pt>
                <c:pt idx="7125">
                  <c:v>17.62</c:v>
                </c:pt>
                <c:pt idx="7126">
                  <c:v>17.71</c:v>
                </c:pt>
                <c:pt idx="7127">
                  <c:v>17.7</c:v>
                </c:pt>
                <c:pt idx="7128">
                  <c:v>17.54</c:v>
                </c:pt>
                <c:pt idx="7129">
                  <c:v>17.510000000000005</c:v>
                </c:pt>
                <c:pt idx="7130">
                  <c:v>17.59</c:v>
                </c:pt>
                <c:pt idx="7131">
                  <c:v>17.5</c:v>
                </c:pt>
                <c:pt idx="7132">
                  <c:v>17.439999999999998</c:v>
                </c:pt>
                <c:pt idx="7133">
                  <c:v>17.38</c:v>
                </c:pt>
                <c:pt idx="7134">
                  <c:v>17.38</c:v>
                </c:pt>
                <c:pt idx="7135">
                  <c:v>17.329999999999995</c:v>
                </c:pt>
                <c:pt idx="7136">
                  <c:v>17.34</c:v>
                </c:pt>
                <c:pt idx="7137">
                  <c:v>17.36</c:v>
                </c:pt>
                <c:pt idx="7138">
                  <c:v>17.309999999999999</c:v>
                </c:pt>
                <c:pt idx="7139">
                  <c:v>17.45</c:v>
                </c:pt>
                <c:pt idx="7140">
                  <c:v>17.52</c:v>
                </c:pt>
                <c:pt idx="7141">
                  <c:v>17.649999999999999</c:v>
                </c:pt>
                <c:pt idx="7142">
                  <c:v>17.649999999999999</c:v>
                </c:pt>
                <c:pt idx="7143">
                  <c:v>17.8</c:v>
                </c:pt>
                <c:pt idx="7144">
                  <c:v>17.850000000000001</c:v>
                </c:pt>
                <c:pt idx="7145">
                  <c:v>17.899999999999999</c:v>
                </c:pt>
                <c:pt idx="7146">
                  <c:v>18</c:v>
                </c:pt>
                <c:pt idx="7147">
                  <c:v>18.18</c:v>
                </c:pt>
                <c:pt idx="7148">
                  <c:v>18.27</c:v>
                </c:pt>
                <c:pt idx="7149">
                  <c:v>18.14</c:v>
                </c:pt>
                <c:pt idx="7150">
                  <c:v>18.110000000000003</c:v>
                </c:pt>
                <c:pt idx="7151">
                  <c:v>18.12</c:v>
                </c:pt>
                <c:pt idx="7152">
                  <c:v>18.079999999999995</c:v>
                </c:pt>
                <c:pt idx="7153">
                  <c:v>17.920000000000002</c:v>
                </c:pt>
                <c:pt idx="7154">
                  <c:v>18</c:v>
                </c:pt>
                <c:pt idx="7155">
                  <c:v>17.959999999999997</c:v>
                </c:pt>
                <c:pt idx="7156">
                  <c:v>18.010000000000005</c:v>
                </c:pt>
                <c:pt idx="7157">
                  <c:v>17.91</c:v>
                </c:pt>
                <c:pt idx="7158">
                  <c:v>17.93</c:v>
                </c:pt>
                <c:pt idx="7159">
                  <c:v>17.86</c:v>
                </c:pt>
                <c:pt idx="7160">
                  <c:v>17.809999999999999</c:v>
                </c:pt>
                <c:pt idx="7161">
                  <c:v>17.79</c:v>
                </c:pt>
                <c:pt idx="7162">
                  <c:v>17.79</c:v>
                </c:pt>
                <c:pt idx="7163">
                  <c:v>17.77</c:v>
                </c:pt>
                <c:pt idx="7164">
                  <c:v>17.5</c:v>
                </c:pt>
                <c:pt idx="7165">
                  <c:v>17.64</c:v>
                </c:pt>
                <c:pt idx="7166">
                  <c:v>17.53</c:v>
                </c:pt>
                <c:pt idx="7167">
                  <c:v>17.55</c:v>
                </c:pt>
                <c:pt idx="7168">
                  <c:v>17.72</c:v>
                </c:pt>
                <c:pt idx="7169">
                  <c:v>17.57</c:v>
                </c:pt>
                <c:pt idx="7170">
                  <c:v>17.559999999999999</c:v>
                </c:pt>
                <c:pt idx="7171">
                  <c:v>17.55</c:v>
                </c:pt>
                <c:pt idx="7172">
                  <c:v>17.420000000000002</c:v>
                </c:pt>
                <c:pt idx="7173">
                  <c:v>17.62</c:v>
                </c:pt>
                <c:pt idx="7174">
                  <c:v>17.53</c:v>
                </c:pt>
                <c:pt idx="7175">
                  <c:v>17.53</c:v>
                </c:pt>
                <c:pt idx="7176">
                  <c:v>17.489999999999991</c:v>
                </c:pt>
                <c:pt idx="7177">
                  <c:v>17.59</c:v>
                </c:pt>
                <c:pt idx="7178">
                  <c:v>17.59</c:v>
                </c:pt>
                <c:pt idx="7179">
                  <c:v>17.630000000000003</c:v>
                </c:pt>
                <c:pt idx="7180">
                  <c:v>17.809999999999999</c:v>
                </c:pt>
                <c:pt idx="7181">
                  <c:v>17.82</c:v>
                </c:pt>
                <c:pt idx="7182">
                  <c:v>17.809999999999999</c:v>
                </c:pt>
                <c:pt idx="7183">
                  <c:v>17.959999999999997</c:v>
                </c:pt>
                <c:pt idx="7184">
                  <c:v>17.939999999999998</c:v>
                </c:pt>
                <c:pt idx="7185">
                  <c:v>17.93</c:v>
                </c:pt>
                <c:pt idx="7186">
                  <c:v>17.91</c:v>
                </c:pt>
                <c:pt idx="7187">
                  <c:v>17.779999999999998</c:v>
                </c:pt>
                <c:pt idx="7188">
                  <c:v>17.73</c:v>
                </c:pt>
                <c:pt idx="7189">
                  <c:v>17.87</c:v>
                </c:pt>
                <c:pt idx="7190">
                  <c:v>17.88</c:v>
                </c:pt>
                <c:pt idx="7191">
                  <c:v>17.84</c:v>
                </c:pt>
                <c:pt idx="7192">
                  <c:v>17.649999999999999</c:v>
                </c:pt>
                <c:pt idx="7193">
                  <c:v>17.779999999999998</c:v>
                </c:pt>
                <c:pt idx="7194">
                  <c:v>17.75</c:v>
                </c:pt>
                <c:pt idx="7195">
                  <c:v>17.809999999999999</c:v>
                </c:pt>
                <c:pt idx="7196">
                  <c:v>17.920000000000002</c:v>
                </c:pt>
                <c:pt idx="7197">
                  <c:v>17.82</c:v>
                </c:pt>
                <c:pt idx="7198">
                  <c:v>17.71</c:v>
                </c:pt>
                <c:pt idx="7199">
                  <c:v>17.88</c:v>
                </c:pt>
                <c:pt idx="7200">
                  <c:v>17.829999999999995</c:v>
                </c:pt>
                <c:pt idx="7201">
                  <c:v>17.73</c:v>
                </c:pt>
                <c:pt idx="7202">
                  <c:v>17.82</c:v>
                </c:pt>
                <c:pt idx="7203">
                  <c:v>17.59</c:v>
                </c:pt>
                <c:pt idx="7204">
                  <c:v>17.72</c:v>
                </c:pt>
                <c:pt idx="7205">
                  <c:v>17.7</c:v>
                </c:pt>
                <c:pt idx="7206">
                  <c:v>17.71</c:v>
                </c:pt>
                <c:pt idx="7207">
                  <c:v>17.760000000000002</c:v>
                </c:pt>
                <c:pt idx="7208">
                  <c:v>17.88</c:v>
                </c:pt>
                <c:pt idx="7209">
                  <c:v>17.97</c:v>
                </c:pt>
                <c:pt idx="7210">
                  <c:v>17.88</c:v>
                </c:pt>
                <c:pt idx="7211">
                  <c:v>18.05</c:v>
                </c:pt>
                <c:pt idx="7212">
                  <c:v>18.110000000000003</c:v>
                </c:pt>
                <c:pt idx="7213">
                  <c:v>18.22</c:v>
                </c:pt>
                <c:pt idx="7214">
                  <c:v>18.12</c:v>
                </c:pt>
                <c:pt idx="7215">
                  <c:v>18.03</c:v>
                </c:pt>
                <c:pt idx="7216">
                  <c:v>17.920000000000002</c:v>
                </c:pt>
                <c:pt idx="7217">
                  <c:v>17.829999999999995</c:v>
                </c:pt>
                <c:pt idx="7218">
                  <c:v>17.809999999999999</c:v>
                </c:pt>
                <c:pt idx="7219">
                  <c:v>17.829999999999995</c:v>
                </c:pt>
                <c:pt idx="7220">
                  <c:v>17.79</c:v>
                </c:pt>
                <c:pt idx="7221">
                  <c:v>17.75</c:v>
                </c:pt>
                <c:pt idx="7222">
                  <c:v>17.66</c:v>
                </c:pt>
                <c:pt idx="7223">
                  <c:v>17.72</c:v>
                </c:pt>
                <c:pt idx="7224">
                  <c:v>17.53</c:v>
                </c:pt>
                <c:pt idx="7225">
                  <c:v>17.439999999999998</c:v>
                </c:pt>
                <c:pt idx="7226">
                  <c:v>17.43</c:v>
                </c:pt>
                <c:pt idx="7227">
                  <c:v>17.439999999999998</c:v>
                </c:pt>
                <c:pt idx="7228">
                  <c:v>17.43</c:v>
                </c:pt>
                <c:pt idx="7229">
                  <c:v>17.47</c:v>
                </c:pt>
                <c:pt idx="7230">
                  <c:v>17.479999999999997</c:v>
                </c:pt>
                <c:pt idx="7231">
                  <c:v>17.579999999999995</c:v>
                </c:pt>
                <c:pt idx="7232">
                  <c:v>17.850000000000001</c:v>
                </c:pt>
                <c:pt idx="7233">
                  <c:v>17.77</c:v>
                </c:pt>
                <c:pt idx="7234">
                  <c:v>17.77</c:v>
                </c:pt>
                <c:pt idx="7235">
                  <c:v>17.97</c:v>
                </c:pt>
                <c:pt idx="7236">
                  <c:v>18.149999999999999</c:v>
                </c:pt>
                <c:pt idx="7237">
                  <c:v>18.36</c:v>
                </c:pt>
                <c:pt idx="7238">
                  <c:v>18.43</c:v>
                </c:pt>
                <c:pt idx="7239">
                  <c:v>18.38</c:v>
                </c:pt>
                <c:pt idx="7240">
                  <c:v>18.47</c:v>
                </c:pt>
                <c:pt idx="7241">
                  <c:v>18.47</c:v>
                </c:pt>
                <c:pt idx="7242">
                  <c:v>18.559999999999999</c:v>
                </c:pt>
                <c:pt idx="7243">
                  <c:v>18.36</c:v>
                </c:pt>
                <c:pt idx="7244">
                  <c:v>18.27</c:v>
                </c:pt>
                <c:pt idx="7245">
                  <c:v>18.309999999999999</c:v>
                </c:pt>
                <c:pt idx="7246">
                  <c:v>18.32</c:v>
                </c:pt>
                <c:pt idx="7247">
                  <c:v>18.260000000000002</c:v>
                </c:pt>
                <c:pt idx="7248">
                  <c:v>18.32</c:v>
                </c:pt>
                <c:pt idx="7249">
                  <c:v>18.45</c:v>
                </c:pt>
                <c:pt idx="7250">
                  <c:v>18.34</c:v>
                </c:pt>
                <c:pt idx="7251">
                  <c:v>18.18</c:v>
                </c:pt>
                <c:pt idx="7252">
                  <c:v>18.09</c:v>
                </c:pt>
                <c:pt idx="7253">
                  <c:v>18.04</c:v>
                </c:pt>
                <c:pt idx="7254">
                  <c:v>18.130000000000003</c:v>
                </c:pt>
                <c:pt idx="7255">
                  <c:v>18.170000000000005</c:v>
                </c:pt>
                <c:pt idx="7256">
                  <c:v>18.04</c:v>
                </c:pt>
                <c:pt idx="7257">
                  <c:v>17.84</c:v>
                </c:pt>
                <c:pt idx="7258">
                  <c:v>17.829999999999995</c:v>
                </c:pt>
                <c:pt idx="7259">
                  <c:v>17.829999999999995</c:v>
                </c:pt>
                <c:pt idx="7260">
                  <c:v>17.72</c:v>
                </c:pt>
                <c:pt idx="7261">
                  <c:v>17.690000000000001</c:v>
                </c:pt>
                <c:pt idx="7262">
                  <c:v>17.68</c:v>
                </c:pt>
                <c:pt idx="7263">
                  <c:v>17.829999999999995</c:v>
                </c:pt>
                <c:pt idx="7264">
                  <c:v>17.88</c:v>
                </c:pt>
                <c:pt idx="7265">
                  <c:v>17.829999999999995</c:v>
                </c:pt>
                <c:pt idx="7266">
                  <c:v>18.04</c:v>
                </c:pt>
                <c:pt idx="7267">
                  <c:v>18.05</c:v>
                </c:pt>
                <c:pt idx="7268">
                  <c:v>18.03</c:v>
                </c:pt>
                <c:pt idx="7269">
                  <c:v>17.979999999999997</c:v>
                </c:pt>
                <c:pt idx="7270">
                  <c:v>17.779999999999998</c:v>
                </c:pt>
                <c:pt idx="7271">
                  <c:v>17.739999999999995</c:v>
                </c:pt>
                <c:pt idx="7272">
                  <c:v>17.7</c:v>
                </c:pt>
                <c:pt idx="7273">
                  <c:v>17.62</c:v>
                </c:pt>
                <c:pt idx="7274">
                  <c:v>17.43</c:v>
                </c:pt>
                <c:pt idx="7275">
                  <c:v>17.5</c:v>
                </c:pt>
                <c:pt idx="7276">
                  <c:v>17.479999999999997</c:v>
                </c:pt>
                <c:pt idx="7277">
                  <c:v>17.39</c:v>
                </c:pt>
                <c:pt idx="7278">
                  <c:v>17.329999999999995</c:v>
                </c:pt>
                <c:pt idx="7279">
                  <c:v>17.479999999999997</c:v>
                </c:pt>
                <c:pt idx="7280">
                  <c:v>17.45</c:v>
                </c:pt>
                <c:pt idx="7281">
                  <c:v>17.54</c:v>
                </c:pt>
                <c:pt idx="7282">
                  <c:v>17.57</c:v>
                </c:pt>
                <c:pt idx="7283">
                  <c:v>17.510000000000005</c:v>
                </c:pt>
                <c:pt idx="7284">
                  <c:v>17.649999999999999</c:v>
                </c:pt>
                <c:pt idx="7285">
                  <c:v>17.79</c:v>
                </c:pt>
                <c:pt idx="7286">
                  <c:v>17.760000000000002</c:v>
                </c:pt>
                <c:pt idx="7287">
                  <c:v>17.899999999999999</c:v>
                </c:pt>
                <c:pt idx="7288">
                  <c:v>18.04</c:v>
                </c:pt>
                <c:pt idx="7289">
                  <c:v>18.22</c:v>
                </c:pt>
                <c:pt idx="7290">
                  <c:v>18.22</c:v>
                </c:pt>
                <c:pt idx="7291">
                  <c:v>18.399999999999999</c:v>
                </c:pt>
                <c:pt idx="7292">
                  <c:v>18.71</c:v>
                </c:pt>
                <c:pt idx="7293">
                  <c:v>18.97</c:v>
                </c:pt>
                <c:pt idx="7294">
                  <c:v>19.309999999999999</c:v>
                </c:pt>
                <c:pt idx="7295">
                  <c:v>19.53</c:v>
                </c:pt>
                <c:pt idx="7296">
                  <c:v>19.630000000000003</c:v>
                </c:pt>
                <c:pt idx="7297">
                  <c:v>19.71</c:v>
                </c:pt>
                <c:pt idx="7298">
                  <c:v>19.75</c:v>
                </c:pt>
                <c:pt idx="7299">
                  <c:v>19.72</c:v>
                </c:pt>
                <c:pt idx="7300">
                  <c:v>19.54</c:v>
                </c:pt>
                <c:pt idx="7301">
                  <c:v>19.649999999999999</c:v>
                </c:pt>
                <c:pt idx="7302">
                  <c:v>19.53</c:v>
                </c:pt>
                <c:pt idx="7303">
                  <c:v>19.25</c:v>
                </c:pt>
                <c:pt idx="7304">
                  <c:v>19.03</c:v>
                </c:pt>
                <c:pt idx="7305">
                  <c:v>18.559999999999999</c:v>
                </c:pt>
                <c:pt idx="7306">
                  <c:v>18.459999999999997</c:v>
                </c:pt>
                <c:pt idx="7307">
                  <c:v>18.239999999999995</c:v>
                </c:pt>
                <c:pt idx="7308">
                  <c:v>18.239999999999995</c:v>
                </c:pt>
                <c:pt idx="7309">
                  <c:v>18.190000000000001</c:v>
                </c:pt>
                <c:pt idx="7310">
                  <c:v>18.190000000000001</c:v>
                </c:pt>
                <c:pt idx="7311">
                  <c:v>18.12</c:v>
                </c:pt>
                <c:pt idx="7312">
                  <c:v>17.91</c:v>
                </c:pt>
                <c:pt idx="7313">
                  <c:v>17.850000000000001</c:v>
                </c:pt>
                <c:pt idx="7314">
                  <c:v>17.760000000000002</c:v>
                </c:pt>
                <c:pt idx="7315">
                  <c:v>17.630000000000003</c:v>
                </c:pt>
                <c:pt idx="7316">
                  <c:v>17.73</c:v>
                </c:pt>
                <c:pt idx="7317">
                  <c:v>17.779999999999998</c:v>
                </c:pt>
                <c:pt idx="7318">
                  <c:v>17.809999999999999</c:v>
                </c:pt>
                <c:pt idx="7319">
                  <c:v>17.73</c:v>
                </c:pt>
                <c:pt idx="7320">
                  <c:v>17.329999999999995</c:v>
                </c:pt>
                <c:pt idx="7321">
                  <c:v>17.22</c:v>
                </c:pt>
                <c:pt idx="7322">
                  <c:v>17.25</c:v>
                </c:pt>
                <c:pt idx="7323">
                  <c:v>17.399999999999999</c:v>
                </c:pt>
                <c:pt idx="7324">
                  <c:v>17.34</c:v>
                </c:pt>
                <c:pt idx="7325">
                  <c:v>17.309999999999999</c:v>
                </c:pt>
                <c:pt idx="7326">
                  <c:v>17.309999999999999</c:v>
                </c:pt>
                <c:pt idx="7327">
                  <c:v>17.479999999999997</c:v>
                </c:pt>
                <c:pt idx="7328">
                  <c:v>17.559999999999999</c:v>
                </c:pt>
                <c:pt idx="7329">
                  <c:v>17.610000000000003</c:v>
                </c:pt>
                <c:pt idx="7330">
                  <c:v>17.579999999999995</c:v>
                </c:pt>
                <c:pt idx="7331">
                  <c:v>17.739999999999995</c:v>
                </c:pt>
                <c:pt idx="7332">
                  <c:v>17.779999999999998</c:v>
                </c:pt>
                <c:pt idx="7333">
                  <c:v>17.88</c:v>
                </c:pt>
                <c:pt idx="7334">
                  <c:v>18.12</c:v>
                </c:pt>
                <c:pt idx="7335">
                  <c:v>18.3</c:v>
                </c:pt>
                <c:pt idx="7336">
                  <c:v>18.420000000000002</c:v>
                </c:pt>
                <c:pt idx="7337">
                  <c:v>18.399999999999999</c:v>
                </c:pt>
                <c:pt idx="7338">
                  <c:v>18.439999999999998</c:v>
                </c:pt>
                <c:pt idx="7339">
                  <c:v>18.59</c:v>
                </c:pt>
                <c:pt idx="7340">
                  <c:v>18.52</c:v>
                </c:pt>
                <c:pt idx="7341">
                  <c:v>18.439999999999998</c:v>
                </c:pt>
                <c:pt idx="7342">
                  <c:v>18.37</c:v>
                </c:pt>
                <c:pt idx="7343">
                  <c:v>18.21</c:v>
                </c:pt>
                <c:pt idx="7344">
                  <c:v>18.05</c:v>
                </c:pt>
                <c:pt idx="7345">
                  <c:v>17.899999999999999</c:v>
                </c:pt>
                <c:pt idx="7346">
                  <c:v>17.71</c:v>
                </c:pt>
                <c:pt idx="7347">
                  <c:v>17.649999999999999</c:v>
                </c:pt>
                <c:pt idx="7348">
                  <c:v>17.43</c:v>
                </c:pt>
                <c:pt idx="7349">
                  <c:v>17.52</c:v>
                </c:pt>
                <c:pt idx="7350">
                  <c:v>17.420000000000002</c:v>
                </c:pt>
                <c:pt idx="7351">
                  <c:v>17.37</c:v>
                </c:pt>
                <c:pt idx="7352">
                  <c:v>17.23</c:v>
                </c:pt>
                <c:pt idx="7353">
                  <c:v>17.309999999999999</c:v>
                </c:pt>
                <c:pt idx="7354">
                  <c:v>17.18</c:v>
                </c:pt>
                <c:pt idx="7355">
                  <c:v>17.03</c:v>
                </c:pt>
                <c:pt idx="7356">
                  <c:v>17.05</c:v>
                </c:pt>
                <c:pt idx="7357">
                  <c:v>17.110000000000003</c:v>
                </c:pt>
                <c:pt idx="7358">
                  <c:v>17.100000000000001</c:v>
                </c:pt>
                <c:pt idx="7359">
                  <c:v>17.059999999999999</c:v>
                </c:pt>
                <c:pt idx="7360">
                  <c:v>17.110000000000003</c:v>
                </c:pt>
                <c:pt idx="7361">
                  <c:v>17.260000000000002</c:v>
                </c:pt>
                <c:pt idx="7362">
                  <c:v>17.350000000000001</c:v>
                </c:pt>
                <c:pt idx="7363">
                  <c:v>17.34</c:v>
                </c:pt>
                <c:pt idx="7364">
                  <c:v>17.399999999999999</c:v>
                </c:pt>
                <c:pt idx="7365">
                  <c:v>17.45</c:v>
                </c:pt>
                <c:pt idx="7366">
                  <c:v>17.579999999999995</c:v>
                </c:pt>
                <c:pt idx="7367">
                  <c:v>17.57</c:v>
                </c:pt>
                <c:pt idx="7368">
                  <c:v>17.52</c:v>
                </c:pt>
                <c:pt idx="7369">
                  <c:v>17.479999999999997</c:v>
                </c:pt>
                <c:pt idx="7370">
                  <c:v>17.559999999999999</c:v>
                </c:pt>
                <c:pt idx="7371">
                  <c:v>17.670000000000005</c:v>
                </c:pt>
                <c:pt idx="7372">
                  <c:v>18.04</c:v>
                </c:pt>
                <c:pt idx="7373">
                  <c:v>17.979999999999997</c:v>
                </c:pt>
                <c:pt idx="7374">
                  <c:v>18.010000000000005</c:v>
                </c:pt>
                <c:pt idx="7375">
                  <c:v>17.989999999999991</c:v>
                </c:pt>
                <c:pt idx="7376">
                  <c:v>18.07</c:v>
                </c:pt>
                <c:pt idx="7377">
                  <c:v>17.93</c:v>
                </c:pt>
                <c:pt idx="7378">
                  <c:v>17.850000000000001</c:v>
                </c:pt>
                <c:pt idx="7379">
                  <c:v>17.75</c:v>
                </c:pt>
                <c:pt idx="7380">
                  <c:v>17.829999999999995</c:v>
                </c:pt>
                <c:pt idx="7381">
                  <c:v>18.07</c:v>
                </c:pt>
                <c:pt idx="7382">
                  <c:v>18.14</c:v>
                </c:pt>
                <c:pt idx="7383">
                  <c:v>18.03</c:v>
                </c:pt>
                <c:pt idx="7384">
                  <c:v>18.149999999999999</c:v>
                </c:pt>
                <c:pt idx="7385">
                  <c:v>18.130000000000003</c:v>
                </c:pt>
                <c:pt idx="7386">
                  <c:v>18.149999999999999</c:v>
                </c:pt>
                <c:pt idx="7387">
                  <c:v>18.09</c:v>
                </c:pt>
                <c:pt idx="7388">
                  <c:v>18.14</c:v>
                </c:pt>
                <c:pt idx="7389">
                  <c:v>18.010000000000005</c:v>
                </c:pt>
                <c:pt idx="7390">
                  <c:v>18</c:v>
                </c:pt>
                <c:pt idx="7391">
                  <c:v>18.03</c:v>
                </c:pt>
                <c:pt idx="7392">
                  <c:v>18.02</c:v>
                </c:pt>
                <c:pt idx="7393">
                  <c:v>18.100000000000001</c:v>
                </c:pt>
                <c:pt idx="7394">
                  <c:v>18.059999999999999</c:v>
                </c:pt>
                <c:pt idx="7395">
                  <c:v>17.899999999999999</c:v>
                </c:pt>
                <c:pt idx="7396">
                  <c:v>17.959999999999997</c:v>
                </c:pt>
                <c:pt idx="7397">
                  <c:v>17.91</c:v>
                </c:pt>
                <c:pt idx="7398">
                  <c:v>17.829999999999995</c:v>
                </c:pt>
                <c:pt idx="7399">
                  <c:v>17.920000000000002</c:v>
                </c:pt>
                <c:pt idx="7400">
                  <c:v>17.850000000000001</c:v>
                </c:pt>
                <c:pt idx="7401">
                  <c:v>17.809999999999999</c:v>
                </c:pt>
                <c:pt idx="7402">
                  <c:v>17.809999999999999</c:v>
                </c:pt>
                <c:pt idx="7403">
                  <c:v>17.77</c:v>
                </c:pt>
                <c:pt idx="7404">
                  <c:v>17.64</c:v>
                </c:pt>
                <c:pt idx="7405">
                  <c:v>17.670000000000005</c:v>
                </c:pt>
                <c:pt idx="7406">
                  <c:v>17.979999999999997</c:v>
                </c:pt>
                <c:pt idx="7407">
                  <c:v>17.95</c:v>
                </c:pt>
                <c:pt idx="7408">
                  <c:v>17.91</c:v>
                </c:pt>
                <c:pt idx="7409">
                  <c:v>18.110000000000003</c:v>
                </c:pt>
                <c:pt idx="7410">
                  <c:v>18.170000000000005</c:v>
                </c:pt>
                <c:pt idx="7411">
                  <c:v>18.100000000000001</c:v>
                </c:pt>
                <c:pt idx="7412">
                  <c:v>18.130000000000003</c:v>
                </c:pt>
                <c:pt idx="7413">
                  <c:v>18.09</c:v>
                </c:pt>
                <c:pt idx="7414">
                  <c:v>18.010000000000005</c:v>
                </c:pt>
                <c:pt idx="7415">
                  <c:v>18.04</c:v>
                </c:pt>
                <c:pt idx="7416">
                  <c:v>18.02</c:v>
                </c:pt>
                <c:pt idx="7417">
                  <c:v>17.979999999999997</c:v>
                </c:pt>
                <c:pt idx="7418">
                  <c:v>18.010000000000005</c:v>
                </c:pt>
                <c:pt idx="7419">
                  <c:v>18.010000000000005</c:v>
                </c:pt>
                <c:pt idx="7420">
                  <c:v>18.079999999999995</c:v>
                </c:pt>
                <c:pt idx="7421">
                  <c:v>18.059999999999999</c:v>
                </c:pt>
                <c:pt idx="7422">
                  <c:v>17.989999999999991</c:v>
                </c:pt>
                <c:pt idx="7423">
                  <c:v>18.04</c:v>
                </c:pt>
                <c:pt idx="7424">
                  <c:v>17.899999999999999</c:v>
                </c:pt>
                <c:pt idx="7425">
                  <c:v>17.760000000000002</c:v>
                </c:pt>
                <c:pt idx="7426">
                  <c:v>17.690000000000001</c:v>
                </c:pt>
                <c:pt idx="7427">
                  <c:v>17.79</c:v>
                </c:pt>
                <c:pt idx="7428">
                  <c:v>17.809999999999999</c:v>
                </c:pt>
                <c:pt idx="7429">
                  <c:v>17.89</c:v>
                </c:pt>
                <c:pt idx="7430">
                  <c:v>17.87</c:v>
                </c:pt>
                <c:pt idx="7431">
                  <c:v>18.05</c:v>
                </c:pt>
                <c:pt idx="7432">
                  <c:v>17.95</c:v>
                </c:pt>
                <c:pt idx="7433">
                  <c:v>18.010000000000005</c:v>
                </c:pt>
                <c:pt idx="7434">
                  <c:v>17.979999999999997</c:v>
                </c:pt>
                <c:pt idx="7435">
                  <c:v>18.05</c:v>
                </c:pt>
                <c:pt idx="7436">
                  <c:v>18.05</c:v>
                </c:pt>
                <c:pt idx="7437">
                  <c:v>18.04</c:v>
                </c:pt>
                <c:pt idx="7438">
                  <c:v>18.12</c:v>
                </c:pt>
                <c:pt idx="7439">
                  <c:v>18.130000000000003</c:v>
                </c:pt>
                <c:pt idx="7440">
                  <c:v>18.059999999999999</c:v>
                </c:pt>
                <c:pt idx="7441">
                  <c:v>17.920000000000002</c:v>
                </c:pt>
                <c:pt idx="7442">
                  <c:v>17.899999999999999</c:v>
                </c:pt>
                <c:pt idx="7443">
                  <c:v>17.93</c:v>
                </c:pt>
                <c:pt idx="7444">
                  <c:v>17.829999999999995</c:v>
                </c:pt>
                <c:pt idx="7445">
                  <c:v>17.850000000000001</c:v>
                </c:pt>
                <c:pt idx="7446">
                  <c:v>17.829999999999995</c:v>
                </c:pt>
                <c:pt idx="7447">
                  <c:v>17.72</c:v>
                </c:pt>
                <c:pt idx="7448">
                  <c:v>17.630000000000003</c:v>
                </c:pt>
                <c:pt idx="7449">
                  <c:v>17.72</c:v>
                </c:pt>
                <c:pt idx="7450">
                  <c:v>17.57</c:v>
                </c:pt>
                <c:pt idx="7451">
                  <c:v>17.670000000000005</c:v>
                </c:pt>
                <c:pt idx="7452">
                  <c:v>17.75</c:v>
                </c:pt>
                <c:pt idx="7453">
                  <c:v>18.010000000000005</c:v>
                </c:pt>
                <c:pt idx="7454">
                  <c:v>18.010000000000005</c:v>
                </c:pt>
                <c:pt idx="7455">
                  <c:v>18.14</c:v>
                </c:pt>
                <c:pt idx="7456">
                  <c:v>18.07</c:v>
                </c:pt>
                <c:pt idx="7457">
                  <c:v>18.059999999999999</c:v>
                </c:pt>
                <c:pt idx="7458">
                  <c:v>17.850000000000001</c:v>
                </c:pt>
                <c:pt idx="7459">
                  <c:v>17.79</c:v>
                </c:pt>
                <c:pt idx="7460">
                  <c:v>17.68</c:v>
                </c:pt>
                <c:pt idx="7461">
                  <c:v>17.64</c:v>
                </c:pt>
                <c:pt idx="7462">
                  <c:v>17.71</c:v>
                </c:pt>
                <c:pt idx="7463">
                  <c:v>17.86</c:v>
                </c:pt>
                <c:pt idx="7464">
                  <c:v>17.86</c:v>
                </c:pt>
                <c:pt idx="7465">
                  <c:v>17.97</c:v>
                </c:pt>
                <c:pt idx="7466">
                  <c:v>17.86</c:v>
                </c:pt>
                <c:pt idx="7467">
                  <c:v>17.670000000000005</c:v>
                </c:pt>
                <c:pt idx="7468">
                  <c:v>17.649999999999999</c:v>
                </c:pt>
                <c:pt idx="7469">
                  <c:v>17.600000000000001</c:v>
                </c:pt>
                <c:pt idx="7470">
                  <c:v>17.489999999999991</c:v>
                </c:pt>
                <c:pt idx="7471">
                  <c:v>17.57</c:v>
                </c:pt>
                <c:pt idx="7472">
                  <c:v>17.489999999999991</c:v>
                </c:pt>
                <c:pt idx="7473">
                  <c:v>17.54</c:v>
                </c:pt>
                <c:pt idx="7474">
                  <c:v>17.52</c:v>
                </c:pt>
                <c:pt idx="7475">
                  <c:v>17.5</c:v>
                </c:pt>
                <c:pt idx="7476">
                  <c:v>17.45</c:v>
                </c:pt>
                <c:pt idx="7477">
                  <c:v>17.39</c:v>
                </c:pt>
                <c:pt idx="7478">
                  <c:v>17.510000000000005</c:v>
                </c:pt>
                <c:pt idx="7479">
                  <c:v>17.579999999999995</c:v>
                </c:pt>
                <c:pt idx="7480">
                  <c:v>17.850000000000001</c:v>
                </c:pt>
                <c:pt idx="7481">
                  <c:v>18</c:v>
                </c:pt>
                <c:pt idx="7482">
                  <c:v>18.07</c:v>
                </c:pt>
                <c:pt idx="7483">
                  <c:v>18.149999999999999</c:v>
                </c:pt>
                <c:pt idx="7484">
                  <c:v>18.07</c:v>
                </c:pt>
                <c:pt idx="7485">
                  <c:v>18.25</c:v>
                </c:pt>
                <c:pt idx="7486">
                  <c:v>18.38</c:v>
                </c:pt>
                <c:pt idx="7487">
                  <c:v>18.37</c:v>
                </c:pt>
                <c:pt idx="7488">
                  <c:v>18.38</c:v>
                </c:pt>
                <c:pt idx="7489">
                  <c:v>18.329999999999995</c:v>
                </c:pt>
                <c:pt idx="7490">
                  <c:v>18.479999999999997</c:v>
                </c:pt>
                <c:pt idx="7491">
                  <c:v>18.43</c:v>
                </c:pt>
                <c:pt idx="7492">
                  <c:v>18.36</c:v>
                </c:pt>
                <c:pt idx="7493">
                  <c:v>18.309999999999999</c:v>
                </c:pt>
                <c:pt idx="7494">
                  <c:v>18.21</c:v>
                </c:pt>
                <c:pt idx="7495">
                  <c:v>18.329999999999995</c:v>
                </c:pt>
                <c:pt idx="7496">
                  <c:v>18.18</c:v>
                </c:pt>
                <c:pt idx="7497">
                  <c:v>18.21</c:v>
                </c:pt>
                <c:pt idx="7498">
                  <c:v>18.07</c:v>
                </c:pt>
                <c:pt idx="7499">
                  <c:v>17.899999999999999</c:v>
                </c:pt>
                <c:pt idx="7500">
                  <c:v>17.86</c:v>
                </c:pt>
                <c:pt idx="7501">
                  <c:v>17.939999999999998</c:v>
                </c:pt>
                <c:pt idx="7502">
                  <c:v>17.86</c:v>
                </c:pt>
                <c:pt idx="7503">
                  <c:v>17.920000000000002</c:v>
                </c:pt>
                <c:pt idx="7504">
                  <c:v>17.8</c:v>
                </c:pt>
                <c:pt idx="7505">
                  <c:v>17.71</c:v>
                </c:pt>
                <c:pt idx="7506">
                  <c:v>17.809999999999999</c:v>
                </c:pt>
                <c:pt idx="7507">
                  <c:v>17.97</c:v>
                </c:pt>
                <c:pt idx="7508">
                  <c:v>17.97</c:v>
                </c:pt>
                <c:pt idx="7509">
                  <c:v>18.04</c:v>
                </c:pt>
                <c:pt idx="7510">
                  <c:v>17.95</c:v>
                </c:pt>
                <c:pt idx="7511">
                  <c:v>17.95</c:v>
                </c:pt>
                <c:pt idx="7512">
                  <c:v>17.850000000000001</c:v>
                </c:pt>
                <c:pt idx="7513">
                  <c:v>17.89</c:v>
                </c:pt>
                <c:pt idx="7514">
                  <c:v>17.979999999999997</c:v>
                </c:pt>
                <c:pt idx="7515">
                  <c:v>18.12</c:v>
                </c:pt>
                <c:pt idx="7516">
                  <c:v>18.190000000000001</c:v>
                </c:pt>
                <c:pt idx="7517">
                  <c:v>18.02</c:v>
                </c:pt>
                <c:pt idx="7518">
                  <c:v>17.91</c:v>
                </c:pt>
                <c:pt idx="7519">
                  <c:v>17.79</c:v>
                </c:pt>
                <c:pt idx="7520">
                  <c:v>17.77</c:v>
                </c:pt>
                <c:pt idx="7521">
                  <c:v>17.559999999999999</c:v>
                </c:pt>
                <c:pt idx="7522">
                  <c:v>17.62</c:v>
                </c:pt>
                <c:pt idx="7523">
                  <c:v>17.71</c:v>
                </c:pt>
                <c:pt idx="7524">
                  <c:v>17.809999999999999</c:v>
                </c:pt>
                <c:pt idx="7525">
                  <c:v>17.86</c:v>
                </c:pt>
                <c:pt idx="7526">
                  <c:v>17.899999999999999</c:v>
                </c:pt>
                <c:pt idx="7527">
                  <c:v>17.829999999999995</c:v>
                </c:pt>
                <c:pt idx="7528">
                  <c:v>17.829999999999995</c:v>
                </c:pt>
                <c:pt idx="7529">
                  <c:v>17.91</c:v>
                </c:pt>
                <c:pt idx="7530">
                  <c:v>17.920000000000002</c:v>
                </c:pt>
                <c:pt idx="7531">
                  <c:v>18</c:v>
                </c:pt>
                <c:pt idx="7532">
                  <c:v>18.149999999999999</c:v>
                </c:pt>
                <c:pt idx="7533">
                  <c:v>18.29</c:v>
                </c:pt>
                <c:pt idx="7534">
                  <c:v>18.079999999999995</c:v>
                </c:pt>
                <c:pt idx="7535">
                  <c:v>18.29</c:v>
                </c:pt>
                <c:pt idx="7536">
                  <c:v>18.22</c:v>
                </c:pt>
                <c:pt idx="7537">
                  <c:v>18.09</c:v>
                </c:pt>
                <c:pt idx="7538">
                  <c:v>18.07</c:v>
                </c:pt>
                <c:pt idx="7539">
                  <c:v>17.97</c:v>
                </c:pt>
                <c:pt idx="7540">
                  <c:v>17.95</c:v>
                </c:pt>
                <c:pt idx="7541">
                  <c:v>17.600000000000001</c:v>
                </c:pt>
                <c:pt idx="7542">
                  <c:v>17.809999999999999</c:v>
                </c:pt>
                <c:pt idx="7543">
                  <c:v>17.82</c:v>
                </c:pt>
                <c:pt idx="7544">
                  <c:v>17.809999999999999</c:v>
                </c:pt>
                <c:pt idx="7545">
                  <c:v>17.630000000000003</c:v>
                </c:pt>
                <c:pt idx="7546">
                  <c:v>17.670000000000005</c:v>
                </c:pt>
                <c:pt idx="7547">
                  <c:v>17.779999999999998</c:v>
                </c:pt>
                <c:pt idx="7548">
                  <c:v>17.73</c:v>
                </c:pt>
                <c:pt idx="7549">
                  <c:v>17.7</c:v>
                </c:pt>
                <c:pt idx="7550">
                  <c:v>17.57</c:v>
                </c:pt>
                <c:pt idx="7551">
                  <c:v>17.649999999999999</c:v>
                </c:pt>
                <c:pt idx="7552">
                  <c:v>17.649999999999999</c:v>
                </c:pt>
                <c:pt idx="7553">
                  <c:v>17.79</c:v>
                </c:pt>
                <c:pt idx="7554">
                  <c:v>17.899999999999999</c:v>
                </c:pt>
                <c:pt idx="7555">
                  <c:v>17.93</c:v>
                </c:pt>
                <c:pt idx="7556">
                  <c:v>17.87</c:v>
                </c:pt>
                <c:pt idx="7557">
                  <c:v>18.04</c:v>
                </c:pt>
                <c:pt idx="7558">
                  <c:v>17.95</c:v>
                </c:pt>
                <c:pt idx="7559">
                  <c:v>17.829999999999995</c:v>
                </c:pt>
                <c:pt idx="7560">
                  <c:v>17.87</c:v>
                </c:pt>
                <c:pt idx="7561">
                  <c:v>17.89</c:v>
                </c:pt>
                <c:pt idx="7562">
                  <c:v>17.899999999999999</c:v>
                </c:pt>
                <c:pt idx="7563">
                  <c:v>18.09</c:v>
                </c:pt>
                <c:pt idx="7564">
                  <c:v>17.989999999999991</c:v>
                </c:pt>
                <c:pt idx="7565">
                  <c:v>17.920000000000002</c:v>
                </c:pt>
                <c:pt idx="7566">
                  <c:v>17.93</c:v>
                </c:pt>
                <c:pt idx="7567">
                  <c:v>17.850000000000001</c:v>
                </c:pt>
                <c:pt idx="7568">
                  <c:v>17.93</c:v>
                </c:pt>
                <c:pt idx="7569">
                  <c:v>18.059999999999999</c:v>
                </c:pt>
                <c:pt idx="7570">
                  <c:v>18.010000000000005</c:v>
                </c:pt>
                <c:pt idx="7571">
                  <c:v>17.87</c:v>
                </c:pt>
                <c:pt idx="7572">
                  <c:v>17.989999999999991</c:v>
                </c:pt>
                <c:pt idx="7573">
                  <c:v>18.07</c:v>
                </c:pt>
                <c:pt idx="7574">
                  <c:v>18.02</c:v>
                </c:pt>
                <c:pt idx="7575">
                  <c:v>18.02</c:v>
                </c:pt>
                <c:pt idx="7576">
                  <c:v>18.02</c:v>
                </c:pt>
                <c:pt idx="7577">
                  <c:v>17.71</c:v>
                </c:pt>
                <c:pt idx="7578">
                  <c:v>17.87</c:v>
                </c:pt>
                <c:pt idx="7579">
                  <c:v>17.8</c:v>
                </c:pt>
                <c:pt idx="7580">
                  <c:v>17.88</c:v>
                </c:pt>
                <c:pt idx="7581">
                  <c:v>18.110000000000003</c:v>
                </c:pt>
                <c:pt idx="7582">
                  <c:v>18.16</c:v>
                </c:pt>
                <c:pt idx="7583">
                  <c:v>18.329999999999995</c:v>
                </c:pt>
                <c:pt idx="7584">
                  <c:v>18.23</c:v>
                </c:pt>
                <c:pt idx="7585">
                  <c:v>18.14</c:v>
                </c:pt>
                <c:pt idx="7586">
                  <c:v>18.43</c:v>
                </c:pt>
                <c:pt idx="7587">
                  <c:v>18.53</c:v>
                </c:pt>
                <c:pt idx="7588">
                  <c:v>18.59</c:v>
                </c:pt>
                <c:pt idx="7589">
                  <c:v>18.649999999999999</c:v>
                </c:pt>
                <c:pt idx="7590">
                  <c:v>18.77</c:v>
                </c:pt>
                <c:pt idx="7591">
                  <c:v>18.79</c:v>
                </c:pt>
                <c:pt idx="7592">
                  <c:v>18.62</c:v>
                </c:pt>
                <c:pt idx="7593">
                  <c:v>18.53</c:v>
                </c:pt>
                <c:pt idx="7594">
                  <c:v>18.39</c:v>
                </c:pt>
                <c:pt idx="7595">
                  <c:v>18.23</c:v>
                </c:pt>
                <c:pt idx="7596">
                  <c:v>18.110000000000003</c:v>
                </c:pt>
                <c:pt idx="7597">
                  <c:v>17.989999999999991</c:v>
                </c:pt>
                <c:pt idx="7598">
                  <c:v>18.04</c:v>
                </c:pt>
                <c:pt idx="7599">
                  <c:v>18.02</c:v>
                </c:pt>
                <c:pt idx="7600">
                  <c:v>17.959999999999997</c:v>
                </c:pt>
                <c:pt idx="7601">
                  <c:v>18.03</c:v>
                </c:pt>
                <c:pt idx="7602">
                  <c:v>17.95</c:v>
                </c:pt>
                <c:pt idx="7603">
                  <c:v>18.16</c:v>
                </c:pt>
                <c:pt idx="7604">
                  <c:v>18.2</c:v>
                </c:pt>
                <c:pt idx="7605">
                  <c:v>18.14</c:v>
                </c:pt>
                <c:pt idx="7606">
                  <c:v>18.110000000000003</c:v>
                </c:pt>
                <c:pt idx="7607">
                  <c:v>18.12</c:v>
                </c:pt>
                <c:pt idx="7608">
                  <c:v>18.260000000000002</c:v>
                </c:pt>
                <c:pt idx="7609">
                  <c:v>18.260000000000002</c:v>
                </c:pt>
                <c:pt idx="7610">
                  <c:v>18.21</c:v>
                </c:pt>
                <c:pt idx="7611">
                  <c:v>18.14</c:v>
                </c:pt>
                <c:pt idx="7612">
                  <c:v>18.059999999999999</c:v>
                </c:pt>
                <c:pt idx="7613">
                  <c:v>18.079999999999995</c:v>
                </c:pt>
                <c:pt idx="7614">
                  <c:v>18.079999999999995</c:v>
                </c:pt>
                <c:pt idx="7615">
                  <c:v>18.02</c:v>
                </c:pt>
                <c:pt idx="7616">
                  <c:v>18.059999999999999</c:v>
                </c:pt>
                <c:pt idx="7617">
                  <c:v>18.04</c:v>
                </c:pt>
                <c:pt idx="7618">
                  <c:v>17.95</c:v>
                </c:pt>
                <c:pt idx="7619">
                  <c:v>17.95</c:v>
                </c:pt>
                <c:pt idx="7620">
                  <c:v>17.91</c:v>
                </c:pt>
                <c:pt idx="7621">
                  <c:v>17.97</c:v>
                </c:pt>
                <c:pt idx="7622">
                  <c:v>17.86</c:v>
                </c:pt>
                <c:pt idx="7623">
                  <c:v>17.829999999999995</c:v>
                </c:pt>
                <c:pt idx="7624">
                  <c:v>17.89</c:v>
                </c:pt>
                <c:pt idx="7625">
                  <c:v>17.959999999999997</c:v>
                </c:pt>
                <c:pt idx="7626">
                  <c:v>18.04</c:v>
                </c:pt>
                <c:pt idx="7627">
                  <c:v>18.18</c:v>
                </c:pt>
                <c:pt idx="7628">
                  <c:v>18.079999999999995</c:v>
                </c:pt>
                <c:pt idx="7629">
                  <c:v>18.170000000000005</c:v>
                </c:pt>
                <c:pt idx="7630">
                  <c:v>18.279999999999998</c:v>
                </c:pt>
                <c:pt idx="7631">
                  <c:v>18.25</c:v>
                </c:pt>
                <c:pt idx="7632">
                  <c:v>18.18</c:v>
                </c:pt>
                <c:pt idx="7633">
                  <c:v>18.22</c:v>
                </c:pt>
                <c:pt idx="7634">
                  <c:v>18.18</c:v>
                </c:pt>
                <c:pt idx="7635">
                  <c:v>18.22</c:v>
                </c:pt>
                <c:pt idx="7636">
                  <c:v>17.959999999999997</c:v>
                </c:pt>
                <c:pt idx="7637">
                  <c:v>17.97</c:v>
                </c:pt>
                <c:pt idx="7638">
                  <c:v>18.010000000000005</c:v>
                </c:pt>
                <c:pt idx="7639">
                  <c:v>17.97</c:v>
                </c:pt>
                <c:pt idx="7640">
                  <c:v>18.059999999999999</c:v>
                </c:pt>
                <c:pt idx="7641">
                  <c:v>17.93</c:v>
                </c:pt>
                <c:pt idx="7642">
                  <c:v>17.989999999999991</c:v>
                </c:pt>
                <c:pt idx="7643">
                  <c:v>17.739999999999995</c:v>
                </c:pt>
                <c:pt idx="7644">
                  <c:v>17.95</c:v>
                </c:pt>
                <c:pt idx="7645">
                  <c:v>18.010000000000005</c:v>
                </c:pt>
                <c:pt idx="7646">
                  <c:v>17.939999999999998</c:v>
                </c:pt>
                <c:pt idx="7647">
                  <c:v>17.77</c:v>
                </c:pt>
                <c:pt idx="7648">
                  <c:v>17.75</c:v>
                </c:pt>
                <c:pt idx="7649">
                  <c:v>17.68</c:v>
                </c:pt>
                <c:pt idx="7650">
                  <c:v>17.73</c:v>
                </c:pt>
                <c:pt idx="7651">
                  <c:v>17.75</c:v>
                </c:pt>
                <c:pt idx="7652">
                  <c:v>17.52</c:v>
                </c:pt>
                <c:pt idx="7653">
                  <c:v>17.489999999999991</c:v>
                </c:pt>
                <c:pt idx="7654">
                  <c:v>17.489999999999991</c:v>
                </c:pt>
                <c:pt idx="7655">
                  <c:v>17.649999999999999</c:v>
                </c:pt>
                <c:pt idx="7656">
                  <c:v>17.72</c:v>
                </c:pt>
                <c:pt idx="7657">
                  <c:v>17.459999999999997</c:v>
                </c:pt>
                <c:pt idx="7658">
                  <c:v>17.350000000000001</c:v>
                </c:pt>
                <c:pt idx="7659">
                  <c:v>17.39</c:v>
                </c:pt>
                <c:pt idx="7660">
                  <c:v>17.34</c:v>
                </c:pt>
                <c:pt idx="7661">
                  <c:v>17.459999999999997</c:v>
                </c:pt>
                <c:pt idx="7662">
                  <c:v>17.43</c:v>
                </c:pt>
                <c:pt idx="7663">
                  <c:v>17.690000000000001</c:v>
                </c:pt>
                <c:pt idx="7664">
                  <c:v>17.54</c:v>
                </c:pt>
                <c:pt idx="7665">
                  <c:v>17.59</c:v>
                </c:pt>
                <c:pt idx="7666">
                  <c:v>17.690000000000001</c:v>
                </c:pt>
                <c:pt idx="7667">
                  <c:v>17.559999999999999</c:v>
                </c:pt>
                <c:pt idx="7668">
                  <c:v>17.420000000000002</c:v>
                </c:pt>
                <c:pt idx="7669">
                  <c:v>17.43</c:v>
                </c:pt>
                <c:pt idx="7670">
                  <c:v>17.459999999999997</c:v>
                </c:pt>
                <c:pt idx="7671">
                  <c:v>17.57</c:v>
                </c:pt>
                <c:pt idx="7672">
                  <c:v>17.52</c:v>
                </c:pt>
                <c:pt idx="7673">
                  <c:v>17.779999999999998</c:v>
                </c:pt>
                <c:pt idx="7674">
                  <c:v>17.86</c:v>
                </c:pt>
                <c:pt idx="7675">
                  <c:v>17.97</c:v>
                </c:pt>
                <c:pt idx="7676">
                  <c:v>17.899999999999999</c:v>
                </c:pt>
                <c:pt idx="7677">
                  <c:v>17.91</c:v>
                </c:pt>
                <c:pt idx="7678">
                  <c:v>17.89</c:v>
                </c:pt>
                <c:pt idx="7679">
                  <c:v>17.829999999999995</c:v>
                </c:pt>
                <c:pt idx="7680">
                  <c:v>17.88</c:v>
                </c:pt>
                <c:pt idx="7681">
                  <c:v>17.75</c:v>
                </c:pt>
                <c:pt idx="7682">
                  <c:v>17.84</c:v>
                </c:pt>
                <c:pt idx="7683">
                  <c:v>17.8</c:v>
                </c:pt>
                <c:pt idx="7684">
                  <c:v>17.68</c:v>
                </c:pt>
                <c:pt idx="7685">
                  <c:v>17.86</c:v>
                </c:pt>
                <c:pt idx="7686">
                  <c:v>17.920000000000002</c:v>
                </c:pt>
                <c:pt idx="7687">
                  <c:v>17.959999999999997</c:v>
                </c:pt>
                <c:pt idx="7688">
                  <c:v>18.04</c:v>
                </c:pt>
                <c:pt idx="7689">
                  <c:v>18.16</c:v>
                </c:pt>
                <c:pt idx="7690">
                  <c:v>18.329999999999995</c:v>
                </c:pt>
                <c:pt idx="7691">
                  <c:v>18.38</c:v>
                </c:pt>
                <c:pt idx="7692">
                  <c:v>18.309999999999999</c:v>
                </c:pt>
                <c:pt idx="7693">
                  <c:v>18.239999999999995</c:v>
                </c:pt>
                <c:pt idx="7694">
                  <c:v>18.260000000000002</c:v>
                </c:pt>
                <c:pt idx="7695">
                  <c:v>18.36</c:v>
                </c:pt>
                <c:pt idx="7696">
                  <c:v>18.329999999999995</c:v>
                </c:pt>
                <c:pt idx="7697">
                  <c:v>18.37</c:v>
                </c:pt>
                <c:pt idx="7698">
                  <c:v>18.22</c:v>
                </c:pt>
                <c:pt idx="7699">
                  <c:v>18.010000000000005</c:v>
                </c:pt>
                <c:pt idx="7700">
                  <c:v>17.899999999999999</c:v>
                </c:pt>
                <c:pt idx="7701">
                  <c:v>17.86</c:v>
                </c:pt>
                <c:pt idx="7702">
                  <c:v>17.939999999999998</c:v>
                </c:pt>
                <c:pt idx="7703">
                  <c:v>17.89</c:v>
                </c:pt>
                <c:pt idx="7704">
                  <c:v>17.979999999999997</c:v>
                </c:pt>
                <c:pt idx="7705">
                  <c:v>17.979999999999997</c:v>
                </c:pt>
                <c:pt idx="7706">
                  <c:v>17.97</c:v>
                </c:pt>
                <c:pt idx="7707">
                  <c:v>18.03</c:v>
                </c:pt>
                <c:pt idx="7708">
                  <c:v>18.07</c:v>
                </c:pt>
                <c:pt idx="7709">
                  <c:v>18.09</c:v>
                </c:pt>
                <c:pt idx="7710">
                  <c:v>18.16</c:v>
                </c:pt>
                <c:pt idx="7711">
                  <c:v>18.04</c:v>
                </c:pt>
                <c:pt idx="7712">
                  <c:v>17.920000000000002</c:v>
                </c:pt>
                <c:pt idx="7713">
                  <c:v>17.8</c:v>
                </c:pt>
                <c:pt idx="7714">
                  <c:v>17.87</c:v>
                </c:pt>
                <c:pt idx="7715">
                  <c:v>17.739999999999995</c:v>
                </c:pt>
                <c:pt idx="7716">
                  <c:v>17.62</c:v>
                </c:pt>
                <c:pt idx="7717">
                  <c:v>17.459999999999997</c:v>
                </c:pt>
                <c:pt idx="7718">
                  <c:v>17.559999999999999</c:v>
                </c:pt>
                <c:pt idx="7719">
                  <c:v>17.670000000000005</c:v>
                </c:pt>
                <c:pt idx="7720">
                  <c:v>17.739999999999995</c:v>
                </c:pt>
                <c:pt idx="7721">
                  <c:v>17.760000000000002</c:v>
                </c:pt>
                <c:pt idx="7722">
                  <c:v>17.939999999999998</c:v>
                </c:pt>
                <c:pt idx="7723">
                  <c:v>18.03</c:v>
                </c:pt>
                <c:pt idx="7724">
                  <c:v>18.02</c:v>
                </c:pt>
                <c:pt idx="7725">
                  <c:v>18.100000000000001</c:v>
                </c:pt>
                <c:pt idx="7726">
                  <c:v>18.09</c:v>
                </c:pt>
                <c:pt idx="7727">
                  <c:v>17.97</c:v>
                </c:pt>
                <c:pt idx="7728">
                  <c:v>17.95</c:v>
                </c:pt>
                <c:pt idx="7729">
                  <c:v>18.059999999999999</c:v>
                </c:pt>
                <c:pt idx="7730">
                  <c:v>17.93</c:v>
                </c:pt>
                <c:pt idx="7731">
                  <c:v>18</c:v>
                </c:pt>
                <c:pt idx="7732">
                  <c:v>17.95</c:v>
                </c:pt>
                <c:pt idx="7733">
                  <c:v>17.82</c:v>
                </c:pt>
                <c:pt idx="7734">
                  <c:v>17.86</c:v>
                </c:pt>
                <c:pt idx="7735">
                  <c:v>17.95</c:v>
                </c:pt>
                <c:pt idx="7736">
                  <c:v>17.86</c:v>
                </c:pt>
                <c:pt idx="7737">
                  <c:v>17.610000000000003</c:v>
                </c:pt>
                <c:pt idx="7738">
                  <c:v>17.579999999999995</c:v>
                </c:pt>
                <c:pt idx="7739">
                  <c:v>17.559999999999999</c:v>
                </c:pt>
                <c:pt idx="7740">
                  <c:v>17.62</c:v>
                </c:pt>
                <c:pt idx="7741">
                  <c:v>17.600000000000001</c:v>
                </c:pt>
                <c:pt idx="7742">
                  <c:v>17.600000000000001</c:v>
                </c:pt>
                <c:pt idx="7743">
                  <c:v>17.43</c:v>
                </c:pt>
                <c:pt idx="7744">
                  <c:v>17.62</c:v>
                </c:pt>
                <c:pt idx="7745">
                  <c:v>17.68</c:v>
                </c:pt>
                <c:pt idx="7746">
                  <c:v>17.739999999999995</c:v>
                </c:pt>
                <c:pt idx="7747">
                  <c:v>17.760000000000002</c:v>
                </c:pt>
                <c:pt idx="7748">
                  <c:v>17.850000000000001</c:v>
                </c:pt>
                <c:pt idx="7749">
                  <c:v>18.02</c:v>
                </c:pt>
                <c:pt idx="7750">
                  <c:v>18.09</c:v>
                </c:pt>
                <c:pt idx="7751">
                  <c:v>18.07</c:v>
                </c:pt>
                <c:pt idx="7752">
                  <c:v>18.12</c:v>
                </c:pt>
                <c:pt idx="7753">
                  <c:v>18.04</c:v>
                </c:pt>
                <c:pt idx="7754">
                  <c:v>17.8</c:v>
                </c:pt>
                <c:pt idx="7755">
                  <c:v>17.809999999999999</c:v>
                </c:pt>
                <c:pt idx="7756">
                  <c:v>17.87</c:v>
                </c:pt>
                <c:pt idx="7757">
                  <c:v>17.959999999999997</c:v>
                </c:pt>
                <c:pt idx="7758">
                  <c:v>17.82</c:v>
                </c:pt>
                <c:pt idx="7759">
                  <c:v>17.84</c:v>
                </c:pt>
                <c:pt idx="7760">
                  <c:v>17.8</c:v>
                </c:pt>
                <c:pt idx="7761">
                  <c:v>17.84</c:v>
                </c:pt>
                <c:pt idx="7762">
                  <c:v>18.18</c:v>
                </c:pt>
                <c:pt idx="7763">
                  <c:v>18.100000000000001</c:v>
                </c:pt>
                <c:pt idx="7764">
                  <c:v>17.91</c:v>
                </c:pt>
                <c:pt idx="7765">
                  <c:v>17.809999999999999</c:v>
                </c:pt>
                <c:pt idx="7766">
                  <c:v>17.7</c:v>
                </c:pt>
                <c:pt idx="7767">
                  <c:v>17.57</c:v>
                </c:pt>
                <c:pt idx="7768">
                  <c:v>17.489999999999991</c:v>
                </c:pt>
                <c:pt idx="7769">
                  <c:v>17.649999999999999</c:v>
                </c:pt>
                <c:pt idx="7770">
                  <c:v>17.62</c:v>
                </c:pt>
                <c:pt idx="7771">
                  <c:v>17.649999999999999</c:v>
                </c:pt>
                <c:pt idx="7772">
                  <c:v>17.64</c:v>
                </c:pt>
                <c:pt idx="7773">
                  <c:v>17.66</c:v>
                </c:pt>
                <c:pt idx="7774">
                  <c:v>17.55</c:v>
                </c:pt>
                <c:pt idx="7775">
                  <c:v>17.53</c:v>
                </c:pt>
                <c:pt idx="7776">
                  <c:v>17.45</c:v>
                </c:pt>
                <c:pt idx="7777">
                  <c:v>17.479999999999997</c:v>
                </c:pt>
                <c:pt idx="7778">
                  <c:v>17.43</c:v>
                </c:pt>
                <c:pt idx="7779">
                  <c:v>17.66</c:v>
                </c:pt>
                <c:pt idx="7780">
                  <c:v>17.610000000000003</c:v>
                </c:pt>
                <c:pt idx="7781">
                  <c:v>17.479999999999997</c:v>
                </c:pt>
                <c:pt idx="7782">
                  <c:v>17.41</c:v>
                </c:pt>
                <c:pt idx="7783">
                  <c:v>17.32</c:v>
                </c:pt>
                <c:pt idx="7784">
                  <c:v>17.459999999999997</c:v>
                </c:pt>
                <c:pt idx="7785">
                  <c:v>17.53</c:v>
                </c:pt>
                <c:pt idx="7786">
                  <c:v>17.649999999999999</c:v>
                </c:pt>
                <c:pt idx="7787">
                  <c:v>17.739999999999995</c:v>
                </c:pt>
                <c:pt idx="7788">
                  <c:v>17.75</c:v>
                </c:pt>
                <c:pt idx="7789">
                  <c:v>17.82</c:v>
                </c:pt>
                <c:pt idx="7790">
                  <c:v>17.88</c:v>
                </c:pt>
                <c:pt idx="7791">
                  <c:v>17.850000000000001</c:v>
                </c:pt>
                <c:pt idx="7792">
                  <c:v>17.850000000000001</c:v>
                </c:pt>
                <c:pt idx="7793">
                  <c:v>17.75</c:v>
                </c:pt>
                <c:pt idx="7794">
                  <c:v>17.829999999999995</c:v>
                </c:pt>
                <c:pt idx="7795">
                  <c:v>18.09</c:v>
                </c:pt>
                <c:pt idx="7796">
                  <c:v>18.2</c:v>
                </c:pt>
                <c:pt idx="7797">
                  <c:v>18.130000000000003</c:v>
                </c:pt>
                <c:pt idx="7798">
                  <c:v>18.16</c:v>
                </c:pt>
                <c:pt idx="7799">
                  <c:v>18.260000000000002</c:v>
                </c:pt>
                <c:pt idx="7800">
                  <c:v>18.260000000000002</c:v>
                </c:pt>
                <c:pt idx="7801">
                  <c:v>18.239999999999995</c:v>
                </c:pt>
                <c:pt idx="7802">
                  <c:v>18.23</c:v>
                </c:pt>
                <c:pt idx="7803">
                  <c:v>18.2</c:v>
                </c:pt>
                <c:pt idx="7804">
                  <c:v>18.03</c:v>
                </c:pt>
                <c:pt idx="7805">
                  <c:v>18.05</c:v>
                </c:pt>
                <c:pt idx="7806">
                  <c:v>17.959999999999997</c:v>
                </c:pt>
                <c:pt idx="7807">
                  <c:v>17.91</c:v>
                </c:pt>
                <c:pt idx="7808">
                  <c:v>17.850000000000001</c:v>
                </c:pt>
                <c:pt idx="7809">
                  <c:v>17.920000000000002</c:v>
                </c:pt>
                <c:pt idx="7810">
                  <c:v>17.899999999999999</c:v>
                </c:pt>
                <c:pt idx="7811">
                  <c:v>17.73</c:v>
                </c:pt>
                <c:pt idx="7812">
                  <c:v>17.87</c:v>
                </c:pt>
                <c:pt idx="7813">
                  <c:v>17.88</c:v>
                </c:pt>
                <c:pt idx="7814">
                  <c:v>17.760000000000002</c:v>
                </c:pt>
                <c:pt idx="7815">
                  <c:v>17.97</c:v>
                </c:pt>
                <c:pt idx="7816">
                  <c:v>18.329999999999995</c:v>
                </c:pt>
                <c:pt idx="7817">
                  <c:v>18.27</c:v>
                </c:pt>
                <c:pt idx="7818">
                  <c:v>18.110000000000003</c:v>
                </c:pt>
                <c:pt idx="7819">
                  <c:v>18.12</c:v>
                </c:pt>
                <c:pt idx="7820">
                  <c:v>18.130000000000003</c:v>
                </c:pt>
                <c:pt idx="7821">
                  <c:v>18.03</c:v>
                </c:pt>
                <c:pt idx="7822">
                  <c:v>18.059999999999999</c:v>
                </c:pt>
                <c:pt idx="7823">
                  <c:v>18.079999999999995</c:v>
                </c:pt>
                <c:pt idx="7824">
                  <c:v>18.100000000000001</c:v>
                </c:pt>
                <c:pt idx="7825">
                  <c:v>18.260000000000002</c:v>
                </c:pt>
                <c:pt idx="7826">
                  <c:v>18.439999999999998</c:v>
                </c:pt>
                <c:pt idx="7827">
                  <c:v>18.329999999999995</c:v>
                </c:pt>
                <c:pt idx="7828">
                  <c:v>18.25</c:v>
                </c:pt>
                <c:pt idx="7829">
                  <c:v>18.149999999999999</c:v>
                </c:pt>
                <c:pt idx="7830">
                  <c:v>17.989999999999991</c:v>
                </c:pt>
                <c:pt idx="7831">
                  <c:v>17.97</c:v>
                </c:pt>
                <c:pt idx="7832">
                  <c:v>17.95</c:v>
                </c:pt>
                <c:pt idx="7833">
                  <c:v>17.920000000000002</c:v>
                </c:pt>
                <c:pt idx="7834">
                  <c:v>17.93</c:v>
                </c:pt>
                <c:pt idx="7835">
                  <c:v>17.64</c:v>
                </c:pt>
                <c:pt idx="7836">
                  <c:v>17.649999999999999</c:v>
                </c:pt>
                <c:pt idx="7837">
                  <c:v>17.510000000000005</c:v>
                </c:pt>
                <c:pt idx="7838">
                  <c:v>17.52</c:v>
                </c:pt>
                <c:pt idx="7839">
                  <c:v>17.479999999999997</c:v>
                </c:pt>
                <c:pt idx="7840">
                  <c:v>17.45</c:v>
                </c:pt>
                <c:pt idx="7841">
                  <c:v>17.459999999999997</c:v>
                </c:pt>
                <c:pt idx="7842">
                  <c:v>17.52</c:v>
                </c:pt>
                <c:pt idx="7843">
                  <c:v>17.57</c:v>
                </c:pt>
                <c:pt idx="7844">
                  <c:v>17.57</c:v>
                </c:pt>
                <c:pt idx="7845">
                  <c:v>17.610000000000003</c:v>
                </c:pt>
                <c:pt idx="7846">
                  <c:v>17.610000000000003</c:v>
                </c:pt>
                <c:pt idx="7847">
                  <c:v>17.54</c:v>
                </c:pt>
                <c:pt idx="7848">
                  <c:v>17.489999999999991</c:v>
                </c:pt>
                <c:pt idx="7849">
                  <c:v>17.41</c:v>
                </c:pt>
                <c:pt idx="7850">
                  <c:v>17.439999999999998</c:v>
                </c:pt>
                <c:pt idx="7851">
                  <c:v>17.559999999999999</c:v>
                </c:pt>
                <c:pt idx="7852">
                  <c:v>17.459999999999997</c:v>
                </c:pt>
                <c:pt idx="7853">
                  <c:v>17.47</c:v>
                </c:pt>
                <c:pt idx="7854">
                  <c:v>17.66</c:v>
                </c:pt>
                <c:pt idx="7855">
                  <c:v>17.809999999999999</c:v>
                </c:pt>
                <c:pt idx="7856">
                  <c:v>18.059999999999999</c:v>
                </c:pt>
                <c:pt idx="7857">
                  <c:v>18.100000000000001</c:v>
                </c:pt>
                <c:pt idx="7858">
                  <c:v>18.170000000000005</c:v>
                </c:pt>
                <c:pt idx="7859">
                  <c:v>18.09</c:v>
                </c:pt>
                <c:pt idx="7860">
                  <c:v>18.100000000000001</c:v>
                </c:pt>
                <c:pt idx="7861">
                  <c:v>18.09</c:v>
                </c:pt>
                <c:pt idx="7862">
                  <c:v>18.059999999999999</c:v>
                </c:pt>
                <c:pt idx="7863">
                  <c:v>17.95</c:v>
                </c:pt>
                <c:pt idx="7864">
                  <c:v>17.93</c:v>
                </c:pt>
                <c:pt idx="7865">
                  <c:v>17.97</c:v>
                </c:pt>
                <c:pt idx="7866">
                  <c:v>18</c:v>
                </c:pt>
                <c:pt idx="7867">
                  <c:v>18.059999999999999</c:v>
                </c:pt>
                <c:pt idx="7868">
                  <c:v>17.989999999999991</c:v>
                </c:pt>
                <c:pt idx="7869">
                  <c:v>18.059999999999999</c:v>
                </c:pt>
                <c:pt idx="7870">
                  <c:v>18.149999999999999</c:v>
                </c:pt>
                <c:pt idx="7871">
                  <c:v>18.170000000000005</c:v>
                </c:pt>
                <c:pt idx="7872">
                  <c:v>18.010000000000005</c:v>
                </c:pt>
                <c:pt idx="7873">
                  <c:v>17.88</c:v>
                </c:pt>
                <c:pt idx="7874">
                  <c:v>17.75</c:v>
                </c:pt>
                <c:pt idx="7875">
                  <c:v>17.82</c:v>
                </c:pt>
                <c:pt idx="7876">
                  <c:v>17.850000000000001</c:v>
                </c:pt>
                <c:pt idx="7877">
                  <c:v>17.84</c:v>
                </c:pt>
                <c:pt idx="7878">
                  <c:v>17.850000000000001</c:v>
                </c:pt>
                <c:pt idx="7879">
                  <c:v>18.079999999999995</c:v>
                </c:pt>
                <c:pt idx="7880">
                  <c:v>17.91</c:v>
                </c:pt>
                <c:pt idx="7881">
                  <c:v>17.91</c:v>
                </c:pt>
                <c:pt idx="7882">
                  <c:v>17.809999999999999</c:v>
                </c:pt>
                <c:pt idx="7883">
                  <c:v>17.760000000000002</c:v>
                </c:pt>
                <c:pt idx="7884">
                  <c:v>17.7</c:v>
                </c:pt>
                <c:pt idx="7885">
                  <c:v>17.73</c:v>
                </c:pt>
                <c:pt idx="7886">
                  <c:v>17.979999999999997</c:v>
                </c:pt>
                <c:pt idx="7887">
                  <c:v>17.97</c:v>
                </c:pt>
                <c:pt idx="7888">
                  <c:v>18</c:v>
                </c:pt>
                <c:pt idx="7889">
                  <c:v>17.86</c:v>
                </c:pt>
                <c:pt idx="7890">
                  <c:v>17.850000000000001</c:v>
                </c:pt>
                <c:pt idx="7891">
                  <c:v>17.920000000000002</c:v>
                </c:pt>
                <c:pt idx="7892">
                  <c:v>17.91</c:v>
                </c:pt>
                <c:pt idx="7893">
                  <c:v>17.989999999999991</c:v>
                </c:pt>
                <c:pt idx="7894">
                  <c:v>18.03</c:v>
                </c:pt>
                <c:pt idx="7895">
                  <c:v>18.170000000000005</c:v>
                </c:pt>
                <c:pt idx="7896">
                  <c:v>18.22</c:v>
                </c:pt>
                <c:pt idx="7897">
                  <c:v>18.130000000000003</c:v>
                </c:pt>
                <c:pt idx="7898">
                  <c:v>18.110000000000003</c:v>
                </c:pt>
                <c:pt idx="7899">
                  <c:v>18.07</c:v>
                </c:pt>
                <c:pt idx="7900">
                  <c:v>18.100000000000001</c:v>
                </c:pt>
                <c:pt idx="7901">
                  <c:v>18.12</c:v>
                </c:pt>
                <c:pt idx="7902">
                  <c:v>18.260000000000002</c:v>
                </c:pt>
                <c:pt idx="7903">
                  <c:v>18.149999999999999</c:v>
                </c:pt>
                <c:pt idx="7904">
                  <c:v>18.170000000000005</c:v>
                </c:pt>
                <c:pt idx="7905">
                  <c:v>18.23</c:v>
                </c:pt>
                <c:pt idx="7906">
                  <c:v>18</c:v>
                </c:pt>
                <c:pt idx="7907">
                  <c:v>18.03</c:v>
                </c:pt>
                <c:pt idx="7908">
                  <c:v>18.18</c:v>
                </c:pt>
                <c:pt idx="7909">
                  <c:v>18.05</c:v>
                </c:pt>
                <c:pt idx="7910">
                  <c:v>18.03</c:v>
                </c:pt>
                <c:pt idx="7911">
                  <c:v>18.079999999999995</c:v>
                </c:pt>
                <c:pt idx="7912">
                  <c:v>17.89</c:v>
                </c:pt>
                <c:pt idx="7913">
                  <c:v>17.979999999999997</c:v>
                </c:pt>
                <c:pt idx="7914">
                  <c:v>18.05</c:v>
                </c:pt>
                <c:pt idx="7915">
                  <c:v>18.100000000000001</c:v>
                </c:pt>
                <c:pt idx="7916">
                  <c:v>17.979999999999997</c:v>
                </c:pt>
                <c:pt idx="7917">
                  <c:v>18.12</c:v>
                </c:pt>
                <c:pt idx="7918">
                  <c:v>18.239999999999995</c:v>
                </c:pt>
                <c:pt idx="7919">
                  <c:v>18.399999999999999</c:v>
                </c:pt>
                <c:pt idx="7920">
                  <c:v>18.489999999999991</c:v>
                </c:pt>
                <c:pt idx="7921">
                  <c:v>18.579999999999995</c:v>
                </c:pt>
                <c:pt idx="7922">
                  <c:v>18.489999999999991</c:v>
                </c:pt>
                <c:pt idx="7923">
                  <c:v>18.54</c:v>
                </c:pt>
                <c:pt idx="7924">
                  <c:v>18.45</c:v>
                </c:pt>
                <c:pt idx="7925">
                  <c:v>18.510000000000005</c:v>
                </c:pt>
                <c:pt idx="7926">
                  <c:v>18.329999999999995</c:v>
                </c:pt>
                <c:pt idx="7927">
                  <c:v>18.260000000000002</c:v>
                </c:pt>
                <c:pt idx="7928">
                  <c:v>18.149999999999999</c:v>
                </c:pt>
                <c:pt idx="7929">
                  <c:v>18.32</c:v>
                </c:pt>
                <c:pt idx="7930">
                  <c:v>18.21</c:v>
                </c:pt>
                <c:pt idx="7931">
                  <c:v>18.29</c:v>
                </c:pt>
                <c:pt idx="7932">
                  <c:v>18.16</c:v>
                </c:pt>
                <c:pt idx="7933">
                  <c:v>18.149999999999999</c:v>
                </c:pt>
                <c:pt idx="7934">
                  <c:v>18.23</c:v>
                </c:pt>
                <c:pt idx="7935">
                  <c:v>18.04</c:v>
                </c:pt>
                <c:pt idx="7936">
                  <c:v>18.07</c:v>
                </c:pt>
                <c:pt idx="7937">
                  <c:v>17.979999999999997</c:v>
                </c:pt>
                <c:pt idx="7938">
                  <c:v>18.110000000000003</c:v>
                </c:pt>
                <c:pt idx="7939">
                  <c:v>18.09</c:v>
                </c:pt>
                <c:pt idx="7940">
                  <c:v>18.190000000000001</c:v>
                </c:pt>
                <c:pt idx="7941">
                  <c:v>18.29</c:v>
                </c:pt>
                <c:pt idx="7942">
                  <c:v>18.279999999999998</c:v>
                </c:pt>
                <c:pt idx="7943">
                  <c:v>18.459999999999997</c:v>
                </c:pt>
                <c:pt idx="7944">
                  <c:v>18.459999999999997</c:v>
                </c:pt>
                <c:pt idx="7945">
                  <c:v>18.510000000000005</c:v>
                </c:pt>
                <c:pt idx="7946">
                  <c:v>18.5</c:v>
                </c:pt>
                <c:pt idx="7947">
                  <c:v>18.5</c:v>
                </c:pt>
                <c:pt idx="7948">
                  <c:v>18.53</c:v>
                </c:pt>
                <c:pt idx="7949">
                  <c:v>18.489999999999991</c:v>
                </c:pt>
                <c:pt idx="7950">
                  <c:v>18.420000000000002</c:v>
                </c:pt>
                <c:pt idx="7951">
                  <c:v>18.479999999999997</c:v>
                </c:pt>
                <c:pt idx="7952">
                  <c:v>18.309999999999999</c:v>
                </c:pt>
                <c:pt idx="7953">
                  <c:v>18.14</c:v>
                </c:pt>
                <c:pt idx="7954">
                  <c:v>17.97</c:v>
                </c:pt>
                <c:pt idx="7955">
                  <c:v>18.010000000000005</c:v>
                </c:pt>
                <c:pt idx="7956">
                  <c:v>17.959999999999997</c:v>
                </c:pt>
                <c:pt idx="7957">
                  <c:v>18.02</c:v>
                </c:pt>
                <c:pt idx="7958">
                  <c:v>18.14</c:v>
                </c:pt>
                <c:pt idx="7959">
                  <c:v>18.21</c:v>
                </c:pt>
                <c:pt idx="7960">
                  <c:v>18.350000000000001</c:v>
                </c:pt>
                <c:pt idx="7961">
                  <c:v>18.16</c:v>
                </c:pt>
                <c:pt idx="7962">
                  <c:v>18.149999999999999</c:v>
                </c:pt>
                <c:pt idx="7963">
                  <c:v>18.09</c:v>
                </c:pt>
                <c:pt idx="7964">
                  <c:v>17.989999999999991</c:v>
                </c:pt>
                <c:pt idx="7965">
                  <c:v>18.05</c:v>
                </c:pt>
                <c:pt idx="7966">
                  <c:v>18.110000000000003</c:v>
                </c:pt>
                <c:pt idx="7967">
                  <c:v>18.239999999999995</c:v>
                </c:pt>
                <c:pt idx="7968">
                  <c:v>18.27</c:v>
                </c:pt>
                <c:pt idx="7969">
                  <c:v>18.21</c:v>
                </c:pt>
                <c:pt idx="7970">
                  <c:v>18.059999999999999</c:v>
                </c:pt>
                <c:pt idx="7971">
                  <c:v>18.110000000000003</c:v>
                </c:pt>
                <c:pt idx="7972">
                  <c:v>18.21</c:v>
                </c:pt>
                <c:pt idx="7973">
                  <c:v>18.190000000000001</c:v>
                </c:pt>
                <c:pt idx="7974">
                  <c:v>18.079999999999995</c:v>
                </c:pt>
                <c:pt idx="7975">
                  <c:v>17.86</c:v>
                </c:pt>
                <c:pt idx="7976">
                  <c:v>17.959999999999997</c:v>
                </c:pt>
                <c:pt idx="7977">
                  <c:v>17.939999999999998</c:v>
                </c:pt>
                <c:pt idx="7978">
                  <c:v>17.91</c:v>
                </c:pt>
                <c:pt idx="7979">
                  <c:v>17.87</c:v>
                </c:pt>
                <c:pt idx="7980">
                  <c:v>17.850000000000001</c:v>
                </c:pt>
                <c:pt idx="7981">
                  <c:v>17.93</c:v>
                </c:pt>
                <c:pt idx="7982">
                  <c:v>17.989999999999991</c:v>
                </c:pt>
                <c:pt idx="7983">
                  <c:v>17.899999999999999</c:v>
                </c:pt>
                <c:pt idx="7984">
                  <c:v>17.979999999999997</c:v>
                </c:pt>
                <c:pt idx="7985">
                  <c:v>17.91</c:v>
                </c:pt>
                <c:pt idx="7986">
                  <c:v>17.97</c:v>
                </c:pt>
                <c:pt idx="7987">
                  <c:v>18.130000000000003</c:v>
                </c:pt>
                <c:pt idx="7988">
                  <c:v>18.34</c:v>
                </c:pt>
                <c:pt idx="7989">
                  <c:v>18.39</c:v>
                </c:pt>
                <c:pt idx="7990">
                  <c:v>18.29</c:v>
                </c:pt>
                <c:pt idx="7991">
                  <c:v>18.29</c:v>
                </c:pt>
                <c:pt idx="7992">
                  <c:v>18.239999999999995</c:v>
                </c:pt>
                <c:pt idx="7993">
                  <c:v>18.420000000000002</c:v>
                </c:pt>
                <c:pt idx="7994">
                  <c:v>18.38</c:v>
                </c:pt>
                <c:pt idx="7995">
                  <c:v>18.47</c:v>
                </c:pt>
                <c:pt idx="7996">
                  <c:v>18.510000000000005</c:v>
                </c:pt>
                <c:pt idx="7997">
                  <c:v>18.36</c:v>
                </c:pt>
                <c:pt idx="7998">
                  <c:v>18.190000000000001</c:v>
                </c:pt>
                <c:pt idx="7999">
                  <c:v>18.309999999999999</c:v>
                </c:pt>
                <c:pt idx="8000">
                  <c:v>18.32</c:v>
                </c:pt>
                <c:pt idx="8001">
                  <c:v>18.29</c:v>
                </c:pt>
                <c:pt idx="8002">
                  <c:v>18.22</c:v>
                </c:pt>
                <c:pt idx="8003">
                  <c:v>18.21</c:v>
                </c:pt>
                <c:pt idx="8004">
                  <c:v>18.239999999999995</c:v>
                </c:pt>
                <c:pt idx="8005">
                  <c:v>18.170000000000005</c:v>
                </c:pt>
                <c:pt idx="8006">
                  <c:v>18.059999999999999</c:v>
                </c:pt>
                <c:pt idx="8007">
                  <c:v>18.12</c:v>
                </c:pt>
                <c:pt idx="8008">
                  <c:v>17.91</c:v>
                </c:pt>
                <c:pt idx="8009">
                  <c:v>18.03</c:v>
                </c:pt>
                <c:pt idx="8010">
                  <c:v>18.05</c:v>
                </c:pt>
                <c:pt idx="8011">
                  <c:v>18.149999999999999</c:v>
                </c:pt>
                <c:pt idx="8012">
                  <c:v>18.149999999999999</c:v>
                </c:pt>
                <c:pt idx="8013">
                  <c:v>18.079999999999995</c:v>
                </c:pt>
                <c:pt idx="8014">
                  <c:v>18.02</c:v>
                </c:pt>
                <c:pt idx="8015">
                  <c:v>17.979999999999997</c:v>
                </c:pt>
                <c:pt idx="8016">
                  <c:v>18.260000000000002</c:v>
                </c:pt>
                <c:pt idx="8017">
                  <c:v>18.239999999999995</c:v>
                </c:pt>
                <c:pt idx="8018">
                  <c:v>18.149999999999999</c:v>
                </c:pt>
                <c:pt idx="8019">
                  <c:v>18.190000000000001</c:v>
                </c:pt>
                <c:pt idx="8020">
                  <c:v>18.09</c:v>
                </c:pt>
                <c:pt idx="8021">
                  <c:v>17.989999999999991</c:v>
                </c:pt>
                <c:pt idx="8022">
                  <c:v>18.02</c:v>
                </c:pt>
                <c:pt idx="8023">
                  <c:v>17.95</c:v>
                </c:pt>
                <c:pt idx="8024">
                  <c:v>17.809999999999999</c:v>
                </c:pt>
                <c:pt idx="8025">
                  <c:v>17.899999999999999</c:v>
                </c:pt>
                <c:pt idx="8026">
                  <c:v>17.84</c:v>
                </c:pt>
                <c:pt idx="8027">
                  <c:v>17.899999999999999</c:v>
                </c:pt>
                <c:pt idx="8028">
                  <c:v>17.939999999999998</c:v>
                </c:pt>
                <c:pt idx="8029">
                  <c:v>18.02</c:v>
                </c:pt>
                <c:pt idx="8030">
                  <c:v>17.89</c:v>
                </c:pt>
                <c:pt idx="8031">
                  <c:v>17.850000000000001</c:v>
                </c:pt>
                <c:pt idx="8032">
                  <c:v>17.739999999999995</c:v>
                </c:pt>
                <c:pt idx="8033">
                  <c:v>17.579999999999995</c:v>
                </c:pt>
                <c:pt idx="8034">
                  <c:v>17.54</c:v>
                </c:pt>
                <c:pt idx="8035">
                  <c:v>17.57</c:v>
                </c:pt>
                <c:pt idx="8036">
                  <c:v>17.36</c:v>
                </c:pt>
                <c:pt idx="8037">
                  <c:v>17.510000000000005</c:v>
                </c:pt>
                <c:pt idx="8038">
                  <c:v>17.850000000000001</c:v>
                </c:pt>
                <c:pt idx="8039">
                  <c:v>17.88</c:v>
                </c:pt>
                <c:pt idx="8040">
                  <c:v>18.07</c:v>
                </c:pt>
                <c:pt idx="8041">
                  <c:v>18</c:v>
                </c:pt>
                <c:pt idx="8042">
                  <c:v>17.850000000000001</c:v>
                </c:pt>
                <c:pt idx="8043">
                  <c:v>17.86</c:v>
                </c:pt>
                <c:pt idx="8044">
                  <c:v>17.939999999999998</c:v>
                </c:pt>
                <c:pt idx="8045">
                  <c:v>17.989999999999991</c:v>
                </c:pt>
                <c:pt idx="8046">
                  <c:v>18.010000000000005</c:v>
                </c:pt>
                <c:pt idx="8047">
                  <c:v>17.93</c:v>
                </c:pt>
                <c:pt idx="8048">
                  <c:v>17.88</c:v>
                </c:pt>
                <c:pt idx="8049">
                  <c:v>18.07</c:v>
                </c:pt>
                <c:pt idx="8050">
                  <c:v>18.190000000000001</c:v>
                </c:pt>
                <c:pt idx="8051">
                  <c:v>18.02</c:v>
                </c:pt>
                <c:pt idx="8052">
                  <c:v>17.89</c:v>
                </c:pt>
                <c:pt idx="8053">
                  <c:v>17.779999999999998</c:v>
                </c:pt>
                <c:pt idx="8054">
                  <c:v>17.84</c:v>
                </c:pt>
                <c:pt idx="8055">
                  <c:v>17.89</c:v>
                </c:pt>
                <c:pt idx="8056">
                  <c:v>17.77</c:v>
                </c:pt>
                <c:pt idx="8057">
                  <c:v>17.670000000000005</c:v>
                </c:pt>
                <c:pt idx="8058">
                  <c:v>17.75</c:v>
                </c:pt>
                <c:pt idx="8059">
                  <c:v>17.73</c:v>
                </c:pt>
                <c:pt idx="8060">
                  <c:v>17.73</c:v>
                </c:pt>
                <c:pt idx="8061">
                  <c:v>17.649999999999999</c:v>
                </c:pt>
                <c:pt idx="8062">
                  <c:v>17.8</c:v>
                </c:pt>
                <c:pt idx="8063">
                  <c:v>17.610000000000003</c:v>
                </c:pt>
                <c:pt idx="8064">
                  <c:v>17.68</c:v>
                </c:pt>
                <c:pt idx="8065">
                  <c:v>17.64</c:v>
                </c:pt>
                <c:pt idx="8066">
                  <c:v>17.71</c:v>
                </c:pt>
                <c:pt idx="8067">
                  <c:v>17.77</c:v>
                </c:pt>
                <c:pt idx="8068">
                  <c:v>17.989999999999991</c:v>
                </c:pt>
                <c:pt idx="8069">
                  <c:v>18.16</c:v>
                </c:pt>
                <c:pt idx="8070">
                  <c:v>18.100000000000001</c:v>
                </c:pt>
                <c:pt idx="8071">
                  <c:v>18.130000000000003</c:v>
                </c:pt>
                <c:pt idx="8072">
                  <c:v>18.149999999999999</c:v>
                </c:pt>
                <c:pt idx="8073">
                  <c:v>18.110000000000003</c:v>
                </c:pt>
                <c:pt idx="8074">
                  <c:v>18.27</c:v>
                </c:pt>
                <c:pt idx="8075">
                  <c:v>18.22</c:v>
                </c:pt>
                <c:pt idx="8076">
                  <c:v>18.27</c:v>
                </c:pt>
                <c:pt idx="8077">
                  <c:v>18.479999999999997</c:v>
                </c:pt>
                <c:pt idx="8078">
                  <c:v>18.39</c:v>
                </c:pt>
                <c:pt idx="8079">
                  <c:v>18.41</c:v>
                </c:pt>
                <c:pt idx="8080">
                  <c:v>18.27</c:v>
                </c:pt>
                <c:pt idx="8081">
                  <c:v>18.21</c:v>
                </c:pt>
                <c:pt idx="8082">
                  <c:v>18.010000000000005</c:v>
                </c:pt>
                <c:pt idx="8083">
                  <c:v>18</c:v>
                </c:pt>
                <c:pt idx="8084">
                  <c:v>17.829999999999995</c:v>
                </c:pt>
                <c:pt idx="8085">
                  <c:v>17.87</c:v>
                </c:pt>
                <c:pt idx="8086">
                  <c:v>17.84</c:v>
                </c:pt>
                <c:pt idx="8087">
                  <c:v>18.07</c:v>
                </c:pt>
                <c:pt idx="8088">
                  <c:v>18.05</c:v>
                </c:pt>
                <c:pt idx="8089">
                  <c:v>18.010000000000005</c:v>
                </c:pt>
                <c:pt idx="8090">
                  <c:v>18.05</c:v>
                </c:pt>
                <c:pt idx="8091">
                  <c:v>17.959999999999997</c:v>
                </c:pt>
                <c:pt idx="8092">
                  <c:v>17.97</c:v>
                </c:pt>
                <c:pt idx="8093">
                  <c:v>17.91</c:v>
                </c:pt>
                <c:pt idx="8094">
                  <c:v>17.779999999999998</c:v>
                </c:pt>
                <c:pt idx="8095">
                  <c:v>17.72</c:v>
                </c:pt>
                <c:pt idx="8096">
                  <c:v>17.8</c:v>
                </c:pt>
                <c:pt idx="8097">
                  <c:v>18.010000000000005</c:v>
                </c:pt>
                <c:pt idx="8098">
                  <c:v>18.100000000000001</c:v>
                </c:pt>
                <c:pt idx="8099">
                  <c:v>18.100000000000001</c:v>
                </c:pt>
                <c:pt idx="8100">
                  <c:v>17.959999999999997</c:v>
                </c:pt>
                <c:pt idx="8101">
                  <c:v>18.03</c:v>
                </c:pt>
                <c:pt idx="8102">
                  <c:v>18.010000000000005</c:v>
                </c:pt>
                <c:pt idx="8103">
                  <c:v>17.84</c:v>
                </c:pt>
                <c:pt idx="8104">
                  <c:v>17.829999999999995</c:v>
                </c:pt>
                <c:pt idx="8105">
                  <c:v>17.760000000000002</c:v>
                </c:pt>
                <c:pt idx="8106">
                  <c:v>17.8</c:v>
                </c:pt>
                <c:pt idx="8107">
                  <c:v>17.979999999999997</c:v>
                </c:pt>
                <c:pt idx="8108">
                  <c:v>17.93</c:v>
                </c:pt>
                <c:pt idx="8109">
                  <c:v>17.88</c:v>
                </c:pt>
                <c:pt idx="8110">
                  <c:v>18.36</c:v>
                </c:pt>
                <c:pt idx="8111">
                  <c:v>18.479999999999997</c:v>
                </c:pt>
                <c:pt idx="8112">
                  <c:v>18.350000000000001</c:v>
                </c:pt>
                <c:pt idx="8113">
                  <c:v>18.2</c:v>
                </c:pt>
                <c:pt idx="8114">
                  <c:v>18.21</c:v>
                </c:pt>
                <c:pt idx="8115">
                  <c:v>18.010000000000005</c:v>
                </c:pt>
                <c:pt idx="8116">
                  <c:v>17.829999999999995</c:v>
                </c:pt>
                <c:pt idx="8117">
                  <c:v>17.71</c:v>
                </c:pt>
                <c:pt idx="8118">
                  <c:v>17.439999999999998</c:v>
                </c:pt>
                <c:pt idx="8119">
                  <c:v>17.45</c:v>
                </c:pt>
                <c:pt idx="8120">
                  <c:v>17.399999999999999</c:v>
                </c:pt>
                <c:pt idx="8121">
                  <c:v>17.600000000000001</c:v>
                </c:pt>
                <c:pt idx="8122">
                  <c:v>17.439999999999998</c:v>
                </c:pt>
                <c:pt idx="8123">
                  <c:v>17.760000000000002</c:v>
                </c:pt>
                <c:pt idx="8124">
                  <c:v>17.71</c:v>
                </c:pt>
                <c:pt idx="8125">
                  <c:v>17.8</c:v>
                </c:pt>
                <c:pt idx="8126">
                  <c:v>17.86</c:v>
                </c:pt>
                <c:pt idx="8127">
                  <c:v>17.8</c:v>
                </c:pt>
                <c:pt idx="8128">
                  <c:v>17.7</c:v>
                </c:pt>
                <c:pt idx="8129">
                  <c:v>17.71</c:v>
                </c:pt>
                <c:pt idx="8130">
                  <c:v>17.610000000000003</c:v>
                </c:pt>
                <c:pt idx="8131">
                  <c:v>17.62</c:v>
                </c:pt>
                <c:pt idx="8132">
                  <c:v>17.53</c:v>
                </c:pt>
                <c:pt idx="8133">
                  <c:v>17.54</c:v>
                </c:pt>
                <c:pt idx="8134">
                  <c:v>17.579999999999995</c:v>
                </c:pt>
                <c:pt idx="8135">
                  <c:v>17.55</c:v>
                </c:pt>
                <c:pt idx="8136">
                  <c:v>17.779999999999998</c:v>
                </c:pt>
                <c:pt idx="8137">
                  <c:v>17.79</c:v>
                </c:pt>
                <c:pt idx="8138">
                  <c:v>17.87</c:v>
                </c:pt>
                <c:pt idx="8139">
                  <c:v>17.89</c:v>
                </c:pt>
                <c:pt idx="8140">
                  <c:v>17.84</c:v>
                </c:pt>
                <c:pt idx="8141">
                  <c:v>17.68</c:v>
                </c:pt>
                <c:pt idx="8142">
                  <c:v>17.779999999999998</c:v>
                </c:pt>
                <c:pt idx="8143">
                  <c:v>17.600000000000001</c:v>
                </c:pt>
                <c:pt idx="8144">
                  <c:v>17.690000000000001</c:v>
                </c:pt>
                <c:pt idx="8145">
                  <c:v>17.7</c:v>
                </c:pt>
                <c:pt idx="8146">
                  <c:v>17.79</c:v>
                </c:pt>
                <c:pt idx="8147">
                  <c:v>17.809999999999999</c:v>
                </c:pt>
                <c:pt idx="8148">
                  <c:v>17.809999999999999</c:v>
                </c:pt>
                <c:pt idx="8149">
                  <c:v>18.03</c:v>
                </c:pt>
                <c:pt idx="8150">
                  <c:v>17.95</c:v>
                </c:pt>
                <c:pt idx="8151">
                  <c:v>18.02</c:v>
                </c:pt>
                <c:pt idx="8152">
                  <c:v>18.149999999999999</c:v>
                </c:pt>
                <c:pt idx="8153">
                  <c:v>18.12</c:v>
                </c:pt>
                <c:pt idx="8154">
                  <c:v>18.079999999999995</c:v>
                </c:pt>
                <c:pt idx="8155">
                  <c:v>18.16</c:v>
                </c:pt>
                <c:pt idx="8156">
                  <c:v>18.170000000000005</c:v>
                </c:pt>
                <c:pt idx="8157">
                  <c:v>18.16</c:v>
                </c:pt>
                <c:pt idx="8158">
                  <c:v>18.100000000000001</c:v>
                </c:pt>
                <c:pt idx="8159">
                  <c:v>18.14</c:v>
                </c:pt>
                <c:pt idx="8160">
                  <c:v>18.21</c:v>
                </c:pt>
                <c:pt idx="8161">
                  <c:v>18.279999999999998</c:v>
                </c:pt>
                <c:pt idx="8162">
                  <c:v>18.260000000000002</c:v>
                </c:pt>
                <c:pt idx="8163">
                  <c:v>18.25</c:v>
                </c:pt>
                <c:pt idx="8164">
                  <c:v>18.25</c:v>
                </c:pt>
                <c:pt idx="8165">
                  <c:v>18.170000000000005</c:v>
                </c:pt>
                <c:pt idx="8166">
                  <c:v>18.21</c:v>
                </c:pt>
                <c:pt idx="8167">
                  <c:v>18.04</c:v>
                </c:pt>
                <c:pt idx="8168">
                  <c:v>17.91</c:v>
                </c:pt>
                <c:pt idx="8169">
                  <c:v>17.86</c:v>
                </c:pt>
                <c:pt idx="8170">
                  <c:v>17.89</c:v>
                </c:pt>
                <c:pt idx="8171">
                  <c:v>18.010000000000005</c:v>
                </c:pt>
                <c:pt idx="8172">
                  <c:v>18.03</c:v>
                </c:pt>
                <c:pt idx="8173">
                  <c:v>17.84</c:v>
                </c:pt>
                <c:pt idx="8174">
                  <c:v>17.8</c:v>
                </c:pt>
                <c:pt idx="8175">
                  <c:v>17.95</c:v>
                </c:pt>
                <c:pt idx="8176">
                  <c:v>17.91</c:v>
                </c:pt>
                <c:pt idx="8177">
                  <c:v>17.959999999999997</c:v>
                </c:pt>
                <c:pt idx="8178">
                  <c:v>17.979999999999997</c:v>
                </c:pt>
                <c:pt idx="8179">
                  <c:v>17.850000000000001</c:v>
                </c:pt>
                <c:pt idx="8180">
                  <c:v>17.93</c:v>
                </c:pt>
                <c:pt idx="8181">
                  <c:v>17.989999999999991</c:v>
                </c:pt>
                <c:pt idx="8182">
                  <c:v>18.02</c:v>
                </c:pt>
                <c:pt idx="8183">
                  <c:v>17.93</c:v>
                </c:pt>
                <c:pt idx="8184">
                  <c:v>17.82</c:v>
                </c:pt>
                <c:pt idx="8185">
                  <c:v>17.79</c:v>
                </c:pt>
                <c:pt idx="8186">
                  <c:v>17.8</c:v>
                </c:pt>
                <c:pt idx="8187">
                  <c:v>17.79</c:v>
                </c:pt>
                <c:pt idx="8188">
                  <c:v>17.670000000000005</c:v>
                </c:pt>
                <c:pt idx="8189">
                  <c:v>17.72</c:v>
                </c:pt>
                <c:pt idx="8190">
                  <c:v>17.84</c:v>
                </c:pt>
                <c:pt idx="8191">
                  <c:v>17.71</c:v>
                </c:pt>
                <c:pt idx="8192">
                  <c:v>17.71</c:v>
                </c:pt>
                <c:pt idx="8193">
                  <c:v>17.64</c:v>
                </c:pt>
                <c:pt idx="8194">
                  <c:v>17.62</c:v>
                </c:pt>
                <c:pt idx="8195">
                  <c:v>17.690000000000001</c:v>
                </c:pt>
                <c:pt idx="8196">
                  <c:v>17.66</c:v>
                </c:pt>
                <c:pt idx="8197">
                  <c:v>17.68</c:v>
                </c:pt>
                <c:pt idx="8198">
                  <c:v>17.610000000000003</c:v>
                </c:pt>
                <c:pt idx="8199">
                  <c:v>17.73</c:v>
                </c:pt>
                <c:pt idx="8200">
                  <c:v>17.62</c:v>
                </c:pt>
                <c:pt idx="8201">
                  <c:v>18.07</c:v>
                </c:pt>
                <c:pt idx="8202">
                  <c:v>19.47</c:v>
                </c:pt>
                <c:pt idx="8203">
                  <c:v>21.45</c:v>
                </c:pt>
                <c:pt idx="8204">
                  <c:v>21.41</c:v>
                </c:pt>
                <c:pt idx="8205">
                  <c:v>21.02</c:v>
                </c:pt>
                <c:pt idx="8206">
                  <c:v>20.479999999999997</c:v>
                </c:pt>
                <c:pt idx="8207">
                  <c:v>19.829999999999995</c:v>
                </c:pt>
                <c:pt idx="8208">
                  <c:v>19.309999999999999</c:v>
                </c:pt>
                <c:pt idx="8209">
                  <c:v>19.079999999999995</c:v>
                </c:pt>
                <c:pt idx="8210">
                  <c:v>18.75</c:v>
                </c:pt>
                <c:pt idx="8211">
                  <c:v>18.630000000000003</c:v>
                </c:pt>
                <c:pt idx="8212">
                  <c:v>18.59</c:v>
                </c:pt>
                <c:pt idx="8213">
                  <c:v>18.489999999999991</c:v>
                </c:pt>
                <c:pt idx="8214">
                  <c:v>18.23</c:v>
                </c:pt>
                <c:pt idx="8215">
                  <c:v>18.09</c:v>
                </c:pt>
                <c:pt idx="8216">
                  <c:v>18.149999999999999</c:v>
                </c:pt>
                <c:pt idx="8217">
                  <c:v>17.86</c:v>
                </c:pt>
                <c:pt idx="8218">
                  <c:v>17.920000000000002</c:v>
                </c:pt>
                <c:pt idx="8219">
                  <c:v>17.86</c:v>
                </c:pt>
                <c:pt idx="8220">
                  <c:v>17.829999999999995</c:v>
                </c:pt>
                <c:pt idx="8221">
                  <c:v>17.84</c:v>
                </c:pt>
                <c:pt idx="8222">
                  <c:v>17.73</c:v>
                </c:pt>
                <c:pt idx="8223">
                  <c:v>17.760000000000002</c:v>
                </c:pt>
                <c:pt idx="8224">
                  <c:v>17.829999999999995</c:v>
                </c:pt>
                <c:pt idx="8225">
                  <c:v>17.68</c:v>
                </c:pt>
                <c:pt idx="8226">
                  <c:v>17.649999999999999</c:v>
                </c:pt>
                <c:pt idx="8227">
                  <c:v>17.52</c:v>
                </c:pt>
                <c:pt idx="8228">
                  <c:v>17.600000000000001</c:v>
                </c:pt>
                <c:pt idx="8229">
                  <c:v>17.57</c:v>
                </c:pt>
                <c:pt idx="8230">
                  <c:v>17.62</c:v>
                </c:pt>
                <c:pt idx="8231">
                  <c:v>17.62</c:v>
                </c:pt>
                <c:pt idx="8232">
                  <c:v>17.760000000000002</c:v>
                </c:pt>
                <c:pt idx="8233">
                  <c:v>17.84</c:v>
                </c:pt>
                <c:pt idx="8234">
                  <c:v>17.809999999999999</c:v>
                </c:pt>
                <c:pt idx="8235">
                  <c:v>17.779999999999998</c:v>
                </c:pt>
                <c:pt idx="8236">
                  <c:v>17.829999999999995</c:v>
                </c:pt>
                <c:pt idx="8237">
                  <c:v>17.95</c:v>
                </c:pt>
                <c:pt idx="8238">
                  <c:v>17.939999999999998</c:v>
                </c:pt>
                <c:pt idx="8239">
                  <c:v>17.89</c:v>
                </c:pt>
                <c:pt idx="8240">
                  <c:v>17.87</c:v>
                </c:pt>
                <c:pt idx="8241">
                  <c:v>17.939999999999998</c:v>
                </c:pt>
                <c:pt idx="8242">
                  <c:v>18.079999999999995</c:v>
                </c:pt>
                <c:pt idx="8243">
                  <c:v>18.350000000000001</c:v>
                </c:pt>
                <c:pt idx="8244">
                  <c:v>18.36</c:v>
                </c:pt>
                <c:pt idx="8245">
                  <c:v>18.39</c:v>
                </c:pt>
                <c:pt idx="8246">
                  <c:v>18.29</c:v>
                </c:pt>
                <c:pt idx="8247">
                  <c:v>18.130000000000003</c:v>
                </c:pt>
                <c:pt idx="8248">
                  <c:v>18.190000000000001</c:v>
                </c:pt>
                <c:pt idx="8249">
                  <c:v>18.149999999999999</c:v>
                </c:pt>
                <c:pt idx="8250">
                  <c:v>17.989999999999991</c:v>
                </c:pt>
                <c:pt idx="8251">
                  <c:v>17.760000000000002</c:v>
                </c:pt>
                <c:pt idx="8252">
                  <c:v>17.8</c:v>
                </c:pt>
                <c:pt idx="8253">
                  <c:v>17.79</c:v>
                </c:pt>
                <c:pt idx="8254">
                  <c:v>17.8</c:v>
                </c:pt>
                <c:pt idx="8255">
                  <c:v>17.989999999999991</c:v>
                </c:pt>
                <c:pt idx="8256">
                  <c:v>18.03</c:v>
                </c:pt>
                <c:pt idx="8257">
                  <c:v>17.850000000000001</c:v>
                </c:pt>
                <c:pt idx="8258">
                  <c:v>17.850000000000001</c:v>
                </c:pt>
                <c:pt idx="8259">
                  <c:v>17.899999999999999</c:v>
                </c:pt>
                <c:pt idx="8260">
                  <c:v>17.87</c:v>
                </c:pt>
                <c:pt idx="8261">
                  <c:v>17.89</c:v>
                </c:pt>
                <c:pt idx="8262">
                  <c:v>17.939999999999998</c:v>
                </c:pt>
                <c:pt idx="8263">
                  <c:v>17.920000000000002</c:v>
                </c:pt>
                <c:pt idx="8264">
                  <c:v>17.88</c:v>
                </c:pt>
                <c:pt idx="8265">
                  <c:v>17.79</c:v>
                </c:pt>
                <c:pt idx="8266">
                  <c:v>17.559999999999999</c:v>
                </c:pt>
                <c:pt idx="8267">
                  <c:v>17.52</c:v>
                </c:pt>
                <c:pt idx="8268">
                  <c:v>17.55</c:v>
                </c:pt>
                <c:pt idx="8269">
                  <c:v>17.57</c:v>
                </c:pt>
                <c:pt idx="8270">
                  <c:v>17.68</c:v>
                </c:pt>
                <c:pt idx="8271">
                  <c:v>17.77</c:v>
                </c:pt>
                <c:pt idx="8272">
                  <c:v>17.739999999999995</c:v>
                </c:pt>
                <c:pt idx="8273">
                  <c:v>17.72</c:v>
                </c:pt>
                <c:pt idx="8274">
                  <c:v>17.610000000000003</c:v>
                </c:pt>
                <c:pt idx="8275">
                  <c:v>17.54</c:v>
                </c:pt>
                <c:pt idx="8276">
                  <c:v>17.479999999999997</c:v>
                </c:pt>
                <c:pt idx="8277">
                  <c:v>17.399999999999999</c:v>
                </c:pt>
                <c:pt idx="8278">
                  <c:v>17.64</c:v>
                </c:pt>
                <c:pt idx="8279">
                  <c:v>18.110000000000003</c:v>
                </c:pt>
                <c:pt idx="8280">
                  <c:v>18.82</c:v>
                </c:pt>
                <c:pt idx="8281">
                  <c:v>19.55</c:v>
                </c:pt>
                <c:pt idx="8282">
                  <c:v>20.239999999999995</c:v>
                </c:pt>
                <c:pt idx="8283">
                  <c:v>21.03</c:v>
                </c:pt>
                <c:pt idx="8284">
                  <c:v>21.38</c:v>
                </c:pt>
                <c:pt idx="8285">
                  <c:v>21.51</c:v>
                </c:pt>
                <c:pt idx="8286">
                  <c:v>21.85</c:v>
                </c:pt>
                <c:pt idx="8287">
                  <c:v>22.130000000000003</c:v>
                </c:pt>
                <c:pt idx="8288">
                  <c:v>22.12</c:v>
                </c:pt>
                <c:pt idx="8289">
                  <c:v>22.150000000000002</c:v>
                </c:pt>
                <c:pt idx="8290">
                  <c:v>22.02</c:v>
                </c:pt>
                <c:pt idx="8291">
                  <c:v>21.830000000000002</c:v>
                </c:pt>
                <c:pt idx="8292">
                  <c:v>21.5</c:v>
                </c:pt>
                <c:pt idx="8293">
                  <c:v>20.84</c:v>
                </c:pt>
                <c:pt idx="8294">
                  <c:v>20.43</c:v>
                </c:pt>
                <c:pt idx="8295">
                  <c:v>19.989999999999991</c:v>
                </c:pt>
                <c:pt idx="8296">
                  <c:v>19.510000000000005</c:v>
                </c:pt>
                <c:pt idx="8297">
                  <c:v>19.170000000000005</c:v>
                </c:pt>
                <c:pt idx="8298">
                  <c:v>18.670000000000005</c:v>
                </c:pt>
                <c:pt idx="8299">
                  <c:v>18.36</c:v>
                </c:pt>
                <c:pt idx="8300">
                  <c:v>18.170000000000005</c:v>
                </c:pt>
                <c:pt idx="8301">
                  <c:v>17.95</c:v>
                </c:pt>
                <c:pt idx="8302">
                  <c:v>17.739999999999995</c:v>
                </c:pt>
                <c:pt idx="8303">
                  <c:v>17.489999999999991</c:v>
                </c:pt>
                <c:pt idx="8304">
                  <c:v>17.459999999999997</c:v>
                </c:pt>
                <c:pt idx="8305">
                  <c:v>17.41</c:v>
                </c:pt>
                <c:pt idx="8306">
                  <c:v>17.37</c:v>
                </c:pt>
                <c:pt idx="8307">
                  <c:v>17.27</c:v>
                </c:pt>
                <c:pt idx="8308">
                  <c:v>17.170000000000005</c:v>
                </c:pt>
                <c:pt idx="8309">
                  <c:v>17.110000000000003</c:v>
                </c:pt>
                <c:pt idx="8310">
                  <c:v>17.190000000000001</c:v>
                </c:pt>
                <c:pt idx="8311">
                  <c:v>17.279999999999998</c:v>
                </c:pt>
                <c:pt idx="8312">
                  <c:v>17.309999999999999</c:v>
                </c:pt>
                <c:pt idx="8313">
                  <c:v>17.45</c:v>
                </c:pt>
                <c:pt idx="8314">
                  <c:v>17.760000000000002</c:v>
                </c:pt>
                <c:pt idx="8315">
                  <c:v>17.939999999999998</c:v>
                </c:pt>
                <c:pt idx="8316">
                  <c:v>17.899999999999999</c:v>
                </c:pt>
                <c:pt idx="8317">
                  <c:v>17.82</c:v>
                </c:pt>
                <c:pt idx="8318">
                  <c:v>17.77</c:v>
                </c:pt>
                <c:pt idx="8319">
                  <c:v>17.86</c:v>
                </c:pt>
                <c:pt idx="8320">
                  <c:v>17.88</c:v>
                </c:pt>
                <c:pt idx="8321">
                  <c:v>18.04</c:v>
                </c:pt>
                <c:pt idx="8322">
                  <c:v>18.04</c:v>
                </c:pt>
                <c:pt idx="8323">
                  <c:v>18.3</c:v>
                </c:pt>
                <c:pt idx="8324">
                  <c:v>18.479999999999997</c:v>
                </c:pt>
                <c:pt idx="8325">
                  <c:v>18.71</c:v>
                </c:pt>
                <c:pt idx="8326">
                  <c:v>18.91</c:v>
                </c:pt>
                <c:pt idx="8327">
                  <c:v>18.899999999999999</c:v>
                </c:pt>
                <c:pt idx="8328">
                  <c:v>19.110000000000003</c:v>
                </c:pt>
                <c:pt idx="8329">
                  <c:v>19.600000000000001</c:v>
                </c:pt>
                <c:pt idx="8330">
                  <c:v>20.010000000000005</c:v>
                </c:pt>
                <c:pt idx="8331">
                  <c:v>20.41</c:v>
                </c:pt>
                <c:pt idx="8332">
                  <c:v>20.82</c:v>
                </c:pt>
                <c:pt idx="8333">
                  <c:v>20.86</c:v>
                </c:pt>
                <c:pt idx="8334">
                  <c:v>20.9</c:v>
                </c:pt>
                <c:pt idx="8335">
                  <c:v>20.9</c:v>
                </c:pt>
                <c:pt idx="8336">
                  <c:v>20.779999999999998</c:v>
                </c:pt>
                <c:pt idx="8337">
                  <c:v>20.43</c:v>
                </c:pt>
                <c:pt idx="8338">
                  <c:v>20.27</c:v>
                </c:pt>
                <c:pt idx="8339">
                  <c:v>19.88</c:v>
                </c:pt>
                <c:pt idx="8340">
                  <c:v>19.479999999999997</c:v>
                </c:pt>
                <c:pt idx="8341">
                  <c:v>19.16</c:v>
                </c:pt>
                <c:pt idx="8342">
                  <c:v>18.64</c:v>
                </c:pt>
                <c:pt idx="8343">
                  <c:v>18.420000000000002</c:v>
                </c:pt>
                <c:pt idx="8344">
                  <c:v>18.309999999999999</c:v>
                </c:pt>
                <c:pt idx="8345">
                  <c:v>18.329999999999995</c:v>
                </c:pt>
                <c:pt idx="8346">
                  <c:v>18.09</c:v>
                </c:pt>
                <c:pt idx="8347">
                  <c:v>17.920000000000002</c:v>
                </c:pt>
                <c:pt idx="8348">
                  <c:v>17.809999999999999</c:v>
                </c:pt>
                <c:pt idx="8349">
                  <c:v>17.59</c:v>
                </c:pt>
                <c:pt idx="8350">
                  <c:v>17.71</c:v>
                </c:pt>
                <c:pt idx="8351">
                  <c:v>17.510000000000005</c:v>
                </c:pt>
                <c:pt idx="8352">
                  <c:v>17.57</c:v>
                </c:pt>
                <c:pt idx="8353">
                  <c:v>17.670000000000005</c:v>
                </c:pt>
                <c:pt idx="8354">
                  <c:v>17.610000000000003</c:v>
                </c:pt>
                <c:pt idx="8355">
                  <c:v>17.53</c:v>
                </c:pt>
                <c:pt idx="8356">
                  <c:v>17.64</c:v>
                </c:pt>
                <c:pt idx="8357">
                  <c:v>17.649999999999999</c:v>
                </c:pt>
                <c:pt idx="8358">
                  <c:v>17.66</c:v>
                </c:pt>
                <c:pt idx="8359">
                  <c:v>17.77</c:v>
                </c:pt>
                <c:pt idx="8360">
                  <c:v>17.779999999999998</c:v>
                </c:pt>
                <c:pt idx="8361">
                  <c:v>17.59</c:v>
                </c:pt>
                <c:pt idx="8362">
                  <c:v>17.600000000000001</c:v>
                </c:pt>
                <c:pt idx="8363">
                  <c:v>17.71</c:v>
                </c:pt>
                <c:pt idx="8364">
                  <c:v>17.649999999999999</c:v>
                </c:pt>
                <c:pt idx="8365">
                  <c:v>17.670000000000005</c:v>
                </c:pt>
                <c:pt idx="8366">
                  <c:v>17.610000000000003</c:v>
                </c:pt>
                <c:pt idx="8367">
                  <c:v>17.62</c:v>
                </c:pt>
                <c:pt idx="8368">
                  <c:v>17.66</c:v>
                </c:pt>
                <c:pt idx="8369">
                  <c:v>17.8</c:v>
                </c:pt>
                <c:pt idx="8370">
                  <c:v>17.97</c:v>
                </c:pt>
                <c:pt idx="8371">
                  <c:v>17.86</c:v>
                </c:pt>
                <c:pt idx="8372">
                  <c:v>17.84</c:v>
                </c:pt>
                <c:pt idx="8373">
                  <c:v>17.87</c:v>
                </c:pt>
                <c:pt idx="8374">
                  <c:v>17.939999999999998</c:v>
                </c:pt>
                <c:pt idx="8375">
                  <c:v>17.959999999999997</c:v>
                </c:pt>
                <c:pt idx="8376">
                  <c:v>17.97</c:v>
                </c:pt>
                <c:pt idx="8377">
                  <c:v>17.979999999999997</c:v>
                </c:pt>
                <c:pt idx="8378">
                  <c:v>17.959999999999997</c:v>
                </c:pt>
                <c:pt idx="8379">
                  <c:v>17.93</c:v>
                </c:pt>
                <c:pt idx="8380">
                  <c:v>17.829999999999995</c:v>
                </c:pt>
                <c:pt idx="8381">
                  <c:v>17.88</c:v>
                </c:pt>
                <c:pt idx="8382">
                  <c:v>17.989999999999991</c:v>
                </c:pt>
                <c:pt idx="8383">
                  <c:v>17.84</c:v>
                </c:pt>
                <c:pt idx="8384">
                  <c:v>17.899999999999999</c:v>
                </c:pt>
                <c:pt idx="8385">
                  <c:v>17.87</c:v>
                </c:pt>
                <c:pt idx="8386">
                  <c:v>17.760000000000002</c:v>
                </c:pt>
                <c:pt idx="8387">
                  <c:v>17.77</c:v>
                </c:pt>
                <c:pt idx="8388">
                  <c:v>17.79</c:v>
                </c:pt>
                <c:pt idx="8389">
                  <c:v>17.71</c:v>
                </c:pt>
                <c:pt idx="8390">
                  <c:v>17.779999999999998</c:v>
                </c:pt>
                <c:pt idx="8391">
                  <c:v>17.87</c:v>
                </c:pt>
                <c:pt idx="8392">
                  <c:v>17.899999999999999</c:v>
                </c:pt>
                <c:pt idx="8393">
                  <c:v>17.920000000000002</c:v>
                </c:pt>
                <c:pt idx="8394">
                  <c:v>18.059999999999999</c:v>
                </c:pt>
                <c:pt idx="8395">
                  <c:v>18.07</c:v>
                </c:pt>
                <c:pt idx="8396">
                  <c:v>18.010000000000005</c:v>
                </c:pt>
                <c:pt idx="8397">
                  <c:v>17.89</c:v>
                </c:pt>
                <c:pt idx="8398">
                  <c:v>18.059999999999999</c:v>
                </c:pt>
                <c:pt idx="8399">
                  <c:v>18.059999999999999</c:v>
                </c:pt>
                <c:pt idx="8400">
                  <c:v>17.959999999999997</c:v>
                </c:pt>
                <c:pt idx="8401">
                  <c:v>17.959999999999997</c:v>
                </c:pt>
                <c:pt idx="8402">
                  <c:v>18</c:v>
                </c:pt>
                <c:pt idx="8403">
                  <c:v>17.899999999999999</c:v>
                </c:pt>
                <c:pt idx="8404">
                  <c:v>17.989999999999991</c:v>
                </c:pt>
                <c:pt idx="8405">
                  <c:v>18.04</c:v>
                </c:pt>
                <c:pt idx="8406">
                  <c:v>17.959999999999997</c:v>
                </c:pt>
                <c:pt idx="8407">
                  <c:v>17.93</c:v>
                </c:pt>
                <c:pt idx="8408">
                  <c:v>17.88</c:v>
                </c:pt>
                <c:pt idx="8409">
                  <c:v>17.760000000000002</c:v>
                </c:pt>
                <c:pt idx="8410">
                  <c:v>17.77</c:v>
                </c:pt>
                <c:pt idx="8411">
                  <c:v>17.88</c:v>
                </c:pt>
                <c:pt idx="8412">
                  <c:v>17.88</c:v>
                </c:pt>
                <c:pt idx="8413">
                  <c:v>17.89</c:v>
                </c:pt>
                <c:pt idx="8414">
                  <c:v>17.850000000000001</c:v>
                </c:pt>
                <c:pt idx="8415">
                  <c:v>17.84</c:v>
                </c:pt>
                <c:pt idx="8416">
                  <c:v>17.88</c:v>
                </c:pt>
                <c:pt idx="8417">
                  <c:v>17.86</c:v>
                </c:pt>
                <c:pt idx="8418">
                  <c:v>17.77</c:v>
                </c:pt>
                <c:pt idx="8419">
                  <c:v>17.739999999999995</c:v>
                </c:pt>
                <c:pt idx="8420">
                  <c:v>17.87</c:v>
                </c:pt>
                <c:pt idx="8421">
                  <c:v>17.649999999999999</c:v>
                </c:pt>
                <c:pt idx="8422">
                  <c:v>17.739999999999995</c:v>
                </c:pt>
                <c:pt idx="8423">
                  <c:v>17.88</c:v>
                </c:pt>
                <c:pt idx="8424">
                  <c:v>18.010000000000005</c:v>
                </c:pt>
                <c:pt idx="8425">
                  <c:v>18.18</c:v>
                </c:pt>
                <c:pt idx="8426">
                  <c:v>18.32</c:v>
                </c:pt>
                <c:pt idx="8427">
                  <c:v>18.399999999999999</c:v>
                </c:pt>
                <c:pt idx="8428">
                  <c:v>18.459999999999997</c:v>
                </c:pt>
                <c:pt idx="8429">
                  <c:v>18.459999999999997</c:v>
                </c:pt>
                <c:pt idx="8430">
                  <c:v>18.36</c:v>
                </c:pt>
                <c:pt idx="8431">
                  <c:v>18.399999999999999</c:v>
                </c:pt>
                <c:pt idx="8432">
                  <c:v>18.38</c:v>
                </c:pt>
                <c:pt idx="8433">
                  <c:v>18.309999999999999</c:v>
                </c:pt>
                <c:pt idx="8434">
                  <c:v>18.479999999999997</c:v>
                </c:pt>
                <c:pt idx="8435">
                  <c:v>18.41</c:v>
                </c:pt>
                <c:pt idx="8436">
                  <c:v>18.36</c:v>
                </c:pt>
                <c:pt idx="8437">
                  <c:v>18.21</c:v>
                </c:pt>
                <c:pt idx="8438">
                  <c:v>18.02</c:v>
                </c:pt>
                <c:pt idx="8439">
                  <c:v>17.920000000000002</c:v>
                </c:pt>
                <c:pt idx="8440">
                  <c:v>17.86</c:v>
                </c:pt>
                <c:pt idx="8441">
                  <c:v>17.630000000000003</c:v>
                </c:pt>
                <c:pt idx="8442">
                  <c:v>17.809999999999999</c:v>
                </c:pt>
                <c:pt idx="8443">
                  <c:v>17.84</c:v>
                </c:pt>
                <c:pt idx="8444">
                  <c:v>17.75</c:v>
                </c:pt>
                <c:pt idx="8445">
                  <c:v>17.93</c:v>
                </c:pt>
                <c:pt idx="8446">
                  <c:v>17.89</c:v>
                </c:pt>
                <c:pt idx="8447">
                  <c:v>17.7</c:v>
                </c:pt>
                <c:pt idx="8448">
                  <c:v>17.600000000000001</c:v>
                </c:pt>
                <c:pt idx="8449">
                  <c:v>17.489999999999991</c:v>
                </c:pt>
                <c:pt idx="8450">
                  <c:v>17.439999999999998</c:v>
                </c:pt>
                <c:pt idx="8451">
                  <c:v>17.66</c:v>
                </c:pt>
                <c:pt idx="8452">
                  <c:v>17.71</c:v>
                </c:pt>
                <c:pt idx="8453">
                  <c:v>17.82</c:v>
                </c:pt>
                <c:pt idx="8454">
                  <c:v>17.91</c:v>
                </c:pt>
                <c:pt idx="8455">
                  <c:v>17.91</c:v>
                </c:pt>
                <c:pt idx="8456">
                  <c:v>18.09</c:v>
                </c:pt>
                <c:pt idx="8457">
                  <c:v>18.07</c:v>
                </c:pt>
                <c:pt idx="8458">
                  <c:v>18.010000000000005</c:v>
                </c:pt>
                <c:pt idx="8459">
                  <c:v>18</c:v>
                </c:pt>
                <c:pt idx="8460">
                  <c:v>18.16</c:v>
                </c:pt>
                <c:pt idx="8461">
                  <c:v>18.09</c:v>
                </c:pt>
                <c:pt idx="8462">
                  <c:v>18.14</c:v>
                </c:pt>
                <c:pt idx="8463">
                  <c:v>18.32</c:v>
                </c:pt>
                <c:pt idx="8464">
                  <c:v>18.38</c:v>
                </c:pt>
                <c:pt idx="8465">
                  <c:v>18.399999999999999</c:v>
                </c:pt>
                <c:pt idx="8466">
                  <c:v>18.32</c:v>
                </c:pt>
                <c:pt idx="8467">
                  <c:v>18.27</c:v>
                </c:pt>
                <c:pt idx="8468">
                  <c:v>18.22</c:v>
                </c:pt>
                <c:pt idx="8469">
                  <c:v>18.110000000000003</c:v>
                </c:pt>
                <c:pt idx="8470">
                  <c:v>17.97</c:v>
                </c:pt>
                <c:pt idx="8471">
                  <c:v>18.110000000000003</c:v>
                </c:pt>
                <c:pt idx="8472">
                  <c:v>17.989999999999991</c:v>
                </c:pt>
                <c:pt idx="8473">
                  <c:v>17.989999999999991</c:v>
                </c:pt>
                <c:pt idx="8474">
                  <c:v>17.939999999999998</c:v>
                </c:pt>
                <c:pt idx="8475">
                  <c:v>17.959999999999997</c:v>
                </c:pt>
                <c:pt idx="8476">
                  <c:v>18.130000000000003</c:v>
                </c:pt>
                <c:pt idx="8477">
                  <c:v>18.02</c:v>
                </c:pt>
                <c:pt idx="8478">
                  <c:v>18.04</c:v>
                </c:pt>
                <c:pt idx="8479">
                  <c:v>18.14</c:v>
                </c:pt>
                <c:pt idx="8480">
                  <c:v>17.989999999999991</c:v>
                </c:pt>
                <c:pt idx="8481">
                  <c:v>18.170000000000005</c:v>
                </c:pt>
                <c:pt idx="8482">
                  <c:v>18.09</c:v>
                </c:pt>
                <c:pt idx="8483">
                  <c:v>18.110000000000003</c:v>
                </c:pt>
                <c:pt idx="8484">
                  <c:v>18.05</c:v>
                </c:pt>
                <c:pt idx="8485">
                  <c:v>18.23</c:v>
                </c:pt>
                <c:pt idx="8486">
                  <c:v>18.37</c:v>
                </c:pt>
                <c:pt idx="8487">
                  <c:v>18.579999999999995</c:v>
                </c:pt>
                <c:pt idx="8488">
                  <c:v>18.489999999999991</c:v>
                </c:pt>
                <c:pt idx="8489">
                  <c:v>18.610000000000003</c:v>
                </c:pt>
                <c:pt idx="8490">
                  <c:v>18.399999999999999</c:v>
                </c:pt>
                <c:pt idx="8491">
                  <c:v>18.489999999999991</c:v>
                </c:pt>
                <c:pt idx="8492">
                  <c:v>18.5</c:v>
                </c:pt>
                <c:pt idx="8493">
                  <c:v>18.459999999999997</c:v>
                </c:pt>
                <c:pt idx="8494">
                  <c:v>18.41</c:v>
                </c:pt>
                <c:pt idx="8495">
                  <c:v>18.510000000000005</c:v>
                </c:pt>
                <c:pt idx="8496">
                  <c:v>18.38</c:v>
                </c:pt>
                <c:pt idx="8497">
                  <c:v>18.3</c:v>
                </c:pt>
                <c:pt idx="8498">
                  <c:v>18.18</c:v>
                </c:pt>
                <c:pt idx="8499">
                  <c:v>17.959999999999997</c:v>
                </c:pt>
                <c:pt idx="8500">
                  <c:v>17.959999999999997</c:v>
                </c:pt>
                <c:pt idx="8501">
                  <c:v>18.149999999999999</c:v>
                </c:pt>
                <c:pt idx="8502">
                  <c:v>18</c:v>
                </c:pt>
                <c:pt idx="8503">
                  <c:v>17.97</c:v>
                </c:pt>
                <c:pt idx="8504">
                  <c:v>17.8</c:v>
                </c:pt>
                <c:pt idx="8505">
                  <c:v>17.73</c:v>
                </c:pt>
                <c:pt idx="8506">
                  <c:v>17.809999999999999</c:v>
                </c:pt>
                <c:pt idx="8507">
                  <c:v>17.73</c:v>
                </c:pt>
                <c:pt idx="8508">
                  <c:v>17.630000000000003</c:v>
                </c:pt>
                <c:pt idx="8509">
                  <c:v>17.670000000000005</c:v>
                </c:pt>
                <c:pt idx="8510">
                  <c:v>17.779999999999998</c:v>
                </c:pt>
                <c:pt idx="8511">
                  <c:v>17.75</c:v>
                </c:pt>
                <c:pt idx="8512">
                  <c:v>17.7</c:v>
                </c:pt>
                <c:pt idx="8513">
                  <c:v>17.630000000000003</c:v>
                </c:pt>
                <c:pt idx="8514">
                  <c:v>17.649999999999999</c:v>
                </c:pt>
                <c:pt idx="8515">
                  <c:v>17.68</c:v>
                </c:pt>
                <c:pt idx="8516">
                  <c:v>17.45</c:v>
                </c:pt>
                <c:pt idx="8517">
                  <c:v>17.53</c:v>
                </c:pt>
                <c:pt idx="8518">
                  <c:v>17.510000000000005</c:v>
                </c:pt>
                <c:pt idx="8519">
                  <c:v>17.610000000000003</c:v>
                </c:pt>
                <c:pt idx="8520">
                  <c:v>17.559999999999999</c:v>
                </c:pt>
                <c:pt idx="8521">
                  <c:v>17.5</c:v>
                </c:pt>
                <c:pt idx="8522">
                  <c:v>17.420000000000002</c:v>
                </c:pt>
                <c:pt idx="8523">
                  <c:v>17.55</c:v>
                </c:pt>
                <c:pt idx="8524">
                  <c:v>17.760000000000002</c:v>
                </c:pt>
                <c:pt idx="8525">
                  <c:v>17.79</c:v>
                </c:pt>
                <c:pt idx="8526">
                  <c:v>17.8</c:v>
                </c:pt>
                <c:pt idx="8527">
                  <c:v>17.84</c:v>
                </c:pt>
                <c:pt idx="8528">
                  <c:v>17.97</c:v>
                </c:pt>
                <c:pt idx="8529">
                  <c:v>18.05</c:v>
                </c:pt>
                <c:pt idx="8530">
                  <c:v>18.239999999999995</c:v>
                </c:pt>
                <c:pt idx="8531">
                  <c:v>18.190000000000001</c:v>
                </c:pt>
                <c:pt idx="8532">
                  <c:v>18.37</c:v>
                </c:pt>
                <c:pt idx="8533">
                  <c:v>18.12</c:v>
                </c:pt>
                <c:pt idx="8534">
                  <c:v>18.16</c:v>
                </c:pt>
                <c:pt idx="8535">
                  <c:v>18.23</c:v>
                </c:pt>
                <c:pt idx="8536">
                  <c:v>18.23</c:v>
                </c:pt>
                <c:pt idx="8537">
                  <c:v>18.110000000000003</c:v>
                </c:pt>
                <c:pt idx="8538">
                  <c:v>18.2</c:v>
                </c:pt>
                <c:pt idx="8539">
                  <c:v>18.110000000000003</c:v>
                </c:pt>
                <c:pt idx="8540">
                  <c:v>18.110000000000003</c:v>
                </c:pt>
                <c:pt idx="8541">
                  <c:v>18.12</c:v>
                </c:pt>
                <c:pt idx="8542">
                  <c:v>17.91</c:v>
                </c:pt>
                <c:pt idx="8543">
                  <c:v>18.09</c:v>
                </c:pt>
                <c:pt idx="8544">
                  <c:v>18.170000000000005</c:v>
                </c:pt>
                <c:pt idx="8545">
                  <c:v>18.12</c:v>
                </c:pt>
                <c:pt idx="8546">
                  <c:v>18.149999999999999</c:v>
                </c:pt>
                <c:pt idx="8547">
                  <c:v>18.110000000000003</c:v>
                </c:pt>
                <c:pt idx="8548">
                  <c:v>18.16</c:v>
                </c:pt>
                <c:pt idx="8549">
                  <c:v>18.059999999999999</c:v>
                </c:pt>
                <c:pt idx="8550">
                  <c:v>17.989999999999991</c:v>
                </c:pt>
                <c:pt idx="8551">
                  <c:v>17.87</c:v>
                </c:pt>
                <c:pt idx="8552">
                  <c:v>17.75</c:v>
                </c:pt>
                <c:pt idx="8553">
                  <c:v>17.91</c:v>
                </c:pt>
                <c:pt idx="8554">
                  <c:v>17.760000000000002</c:v>
                </c:pt>
                <c:pt idx="8555">
                  <c:v>17.809999999999999</c:v>
                </c:pt>
                <c:pt idx="8556">
                  <c:v>17.86</c:v>
                </c:pt>
                <c:pt idx="8557">
                  <c:v>17.779999999999998</c:v>
                </c:pt>
                <c:pt idx="8558">
                  <c:v>17.87</c:v>
                </c:pt>
                <c:pt idx="8559">
                  <c:v>17.71</c:v>
                </c:pt>
                <c:pt idx="8560">
                  <c:v>17.610000000000003</c:v>
                </c:pt>
                <c:pt idx="8561">
                  <c:v>17.690000000000001</c:v>
                </c:pt>
                <c:pt idx="8562">
                  <c:v>17.630000000000003</c:v>
                </c:pt>
                <c:pt idx="8563">
                  <c:v>17.71</c:v>
                </c:pt>
                <c:pt idx="8564">
                  <c:v>17.97</c:v>
                </c:pt>
                <c:pt idx="8565">
                  <c:v>17.989999999999991</c:v>
                </c:pt>
                <c:pt idx="8566">
                  <c:v>18.07</c:v>
                </c:pt>
                <c:pt idx="8567">
                  <c:v>18.04</c:v>
                </c:pt>
                <c:pt idx="8568">
                  <c:v>17.959999999999997</c:v>
                </c:pt>
                <c:pt idx="8569">
                  <c:v>18.010000000000005</c:v>
                </c:pt>
                <c:pt idx="8570">
                  <c:v>17.979999999999997</c:v>
                </c:pt>
                <c:pt idx="8571">
                  <c:v>17.91</c:v>
                </c:pt>
                <c:pt idx="8572">
                  <c:v>17.93</c:v>
                </c:pt>
                <c:pt idx="8573">
                  <c:v>18.14</c:v>
                </c:pt>
                <c:pt idx="8574">
                  <c:v>18.100000000000001</c:v>
                </c:pt>
                <c:pt idx="8575">
                  <c:v>18.22</c:v>
                </c:pt>
                <c:pt idx="8576">
                  <c:v>18.3</c:v>
                </c:pt>
                <c:pt idx="8577">
                  <c:v>18.190000000000001</c:v>
                </c:pt>
                <c:pt idx="8578">
                  <c:v>18.29</c:v>
                </c:pt>
                <c:pt idx="8579">
                  <c:v>18.09</c:v>
                </c:pt>
                <c:pt idx="8580">
                  <c:v>18.09</c:v>
                </c:pt>
                <c:pt idx="8581">
                  <c:v>17.989999999999991</c:v>
                </c:pt>
                <c:pt idx="8582">
                  <c:v>17.829999999999995</c:v>
                </c:pt>
                <c:pt idx="8583">
                  <c:v>17.899999999999999</c:v>
                </c:pt>
                <c:pt idx="8584">
                  <c:v>17.850000000000001</c:v>
                </c:pt>
                <c:pt idx="8585">
                  <c:v>17.939999999999998</c:v>
                </c:pt>
                <c:pt idx="8586">
                  <c:v>18.03</c:v>
                </c:pt>
                <c:pt idx="8587">
                  <c:v>18.03</c:v>
                </c:pt>
                <c:pt idx="8588">
                  <c:v>17.89</c:v>
                </c:pt>
                <c:pt idx="8589">
                  <c:v>18.010000000000005</c:v>
                </c:pt>
                <c:pt idx="8590">
                  <c:v>18.100000000000001</c:v>
                </c:pt>
                <c:pt idx="8591">
                  <c:v>18.29</c:v>
                </c:pt>
                <c:pt idx="8592">
                  <c:v>18.32</c:v>
                </c:pt>
                <c:pt idx="8593">
                  <c:v>18.329999999999995</c:v>
                </c:pt>
                <c:pt idx="8594">
                  <c:v>18.2</c:v>
                </c:pt>
                <c:pt idx="8595">
                  <c:v>18.14</c:v>
                </c:pt>
                <c:pt idx="8596">
                  <c:v>18.18</c:v>
                </c:pt>
                <c:pt idx="8597">
                  <c:v>18.079999999999995</c:v>
                </c:pt>
                <c:pt idx="8598">
                  <c:v>18.260000000000002</c:v>
                </c:pt>
                <c:pt idx="8599">
                  <c:v>18.079999999999995</c:v>
                </c:pt>
                <c:pt idx="8600">
                  <c:v>18.12</c:v>
                </c:pt>
                <c:pt idx="8601">
                  <c:v>18.100000000000001</c:v>
                </c:pt>
                <c:pt idx="8602">
                  <c:v>18.149999999999999</c:v>
                </c:pt>
                <c:pt idx="8603">
                  <c:v>18.09</c:v>
                </c:pt>
                <c:pt idx="8604">
                  <c:v>17.979999999999997</c:v>
                </c:pt>
                <c:pt idx="8605">
                  <c:v>18.02</c:v>
                </c:pt>
                <c:pt idx="8606">
                  <c:v>18.010000000000005</c:v>
                </c:pt>
                <c:pt idx="8607">
                  <c:v>18.03</c:v>
                </c:pt>
                <c:pt idx="8608">
                  <c:v>17.939999999999998</c:v>
                </c:pt>
                <c:pt idx="8609">
                  <c:v>18.05</c:v>
                </c:pt>
                <c:pt idx="8610">
                  <c:v>17.979999999999997</c:v>
                </c:pt>
                <c:pt idx="8611">
                  <c:v>17.89</c:v>
                </c:pt>
                <c:pt idx="8612">
                  <c:v>17.95</c:v>
                </c:pt>
                <c:pt idx="8613">
                  <c:v>17.939999999999998</c:v>
                </c:pt>
                <c:pt idx="8614">
                  <c:v>18.010000000000005</c:v>
                </c:pt>
                <c:pt idx="8615">
                  <c:v>17.89</c:v>
                </c:pt>
                <c:pt idx="8616">
                  <c:v>17.87</c:v>
                </c:pt>
                <c:pt idx="8617">
                  <c:v>17.989999999999991</c:v>
                </c:pt>
                <c:pt idx="8618">
                  <c:v>18.03</c:v>
                </c:pt>
                <c:pt idx="8619">
                  <c:v>17.95</c:v>
                </c:pt>
                <c:pt idx="8620">
                  <c:v>17.95</c:v>
                </c:pt>
                <c:pt idx="8621">
                  <c:v>17.829999999999995</c:v>
                </c:pt>
                <c:pt idx="8622">
                  <c:v>17.939999999999998</c:v>
                </c:pt>
                <c:pt idx="8623">
                  <c:v>17.93</c:v>
                </c:pt>
                <c:pt idx="8624">
                  <c:v>18.05</c:v>
                </c:pt>
                <c:pt idx="8625">
                  <c:v>18.02</c:v>
                </c:pt>
                <c:pt idx="8626">
                  <c:v>18.059999999999999</c:v>
                </c:pt>
                <c:pt idx="8627">
                  <c:v>18.09</c:v>
                </c:pt>
                <c:pt idx="8628">
                  <c:v>18.16</c:v>
                </c:pt>
                <c:pt idx="8629">
                  <c:v>18.45</c:v>
                </c:pt>
                <c:pt idx="8630">
                  <c:v>18.53</c:v>
                </c:pt>
                <c:pt idx="8631">
                  <c:v>18.489999999999991</c:v>
                </c:pt>
                <c:pt idx="8632">
                  <c:v>18.459999999999997</c:v>
                </c:pt>
                <c:pt idx="8633">
                  <c:v>18.479999999999997</c:v>
                </c:pt>
                <c:pt idx="8634">
                  <c:v>18.439999999999998</c:v>
                </c:pt>
                <c:pt idx="8635">
                  <c:v>18.439999999999998</c:v>
                </c:pt>
                <c:pt idx="8636">
                  <c:v>18.3</c:v>
                </c:pt>
                <c:pt idx="8637">
                  <c:v>18.07</c:v>
                </c:pt>
                <c:pt idx="8638">
                  <c:v>18.010000000000005</c:v>
                </c:pt>
                <c:pt idx="8639">
                  <c:v>17.87</c:v>
                </c:pt>
                <c:pt idx="8640">
                  <c:v>17.979999999999997</c:v>
                </c:pt>
                <c:pt idx="8641">
                  <c:v>17.95</c:v>
                </c:pt>
                <c:pt idx="8642">
                  <c:v>18.16</c:v>
                </c:pt>
                <c:pt idx="8643">
                  <c:v>18.23</c:v>
                </c:pt>
                <c:pt idx="8644">
                  <c:v>17.97</c:v>
                </c:pt>
                <c:pt idx="8645">
                  <c:v>18.03</c:v>
                </c:pt>
                <c:pt idx="8646">
                  <c:v>17.95</c:v>
                </c:pt>
                <c:pt idx="8647">
                  <c:v>18.07</c:v>
                </c:pt>
                <c:pt idx="8648">
                  <c:v>18.14</c:v>
                </c:pt>
                <c:pt idx="8649">
                  <c:v>17.89</c:v>
                </c:pt>
                <c:pt idx="8650">
                  <c:v>17.93</c:v>
                </c:pt>
                <c:pt idx="8651">
                  <c:v>18.03</c:v>
                </c:pt>
                <c:pt idx="8652">
                  <c:v>18.170000000000005</c:v>
                </c:pt>
                <c:pt idx="8653">
                  <c:v>18.05</c:v>
                </c:pt>
                <c:pt idx="8654">
                  <c:v>17.95</c:v>
                </c:pt>
                <c:pt idx="8655">
                  <c:v>17.920000000000002</c:v>
                </c:pt>
                <c:pt idx="8656">
                  <c:v>18.04</c:v>
                </c:pt>
                <c:pt idx="8657">
                  <c:v>18.03</c:v>
                </c:pt>
                <c:pt idx="8658">
                  <c:v>17.920000000000002</c:v>
                </c:pt>
                <c:pt idx="8659">
                  <c:v>18.110000000000003</c:v>
                </c:pt>
                <c:pt idx="8660">
                  <c:v>18.09</c:v>
                </c:pt>
                <c:pt idx="8661">
                  <c:v>18.07</c:v>
                </c:pt>
                <c:pt idx="8662">
                  <c:v>18.12</c:v>
                </c:pt>
                <c:pt idx="8663">
                  <c:v>17.989999999999991</c:v>
                </c:pt>
                <c:pt idx="8664">
                  <c:v>18.079999999999995</c:v>
                </c:pt>
                <c:pt idx="8665">
                  <c:v>18.110000000000003</c:v>
                </c:pt>
                <c:pt idx="8666">
                  <c:v>18.09</c:v>
                </c:pt>
                <c:pt idx="8667">
                  <c:v>18.38</c:v>
                </c:pt>
                <c:pt idx="8668">
                  <c:v>18.510000000000005</c:v>
                </c:pt>
                <c:pt idx="8669">
                  <c:v>18.8</c:v>
                </c:pt>
                <c:pt idx="8670">
                  <c:v>18.91</c:v>
                </c:pt>
                <c:pt idx="8671">
                  <c:v>18.760000000000002</c:v>
                </c:pt>
                <c:pt idx="8672">
                  <c:v>18.809999999999999</c:v>
                </c:pt>
                <c:pt idx="8673">
                  <c:v>18.809999999999999</c:v>
                </c:pt>
                <c:pt idx="8674">
                  <c:v>18.77</c:v>
                </c:pt>
                <c:pt idx="8675">
                  <c:v>18.579999999999995</c:v>
                </c:pt>
                <c:pt idx="8676">
                  <c:v>18.38</c:v>
                </c:pt>
                <c:pt idx="8677">
                  <c:v>18.190000000000001</c:v>
                </c:pt>
                <c:pt idx="8678">
                  <c:v>18.27</c:v>
                </c:pt>
                <c:pt idx="8679">
                  <c:v>18.110000000000003</c:v>
                </c:pt>
                <c:pt idx="8680">
                  <c:v>18.2</c:v>
                </c:pt>
                <c:pt idx="8681">
                  <c:v>17.989999999999991</c:v>
                </c:pt>
                <c:pt idx="8682">
                  <c:v>17.899999999999999</c:v>
                </c:pt>
                <c:pt idx="8683">
                  <c:v>17.89</c:v>
                </c:pt>
                <c:pt idx="8684">
                  <c:v>17.97</c:v>
                </c:pt>
                <c:pt idx="8685">
                  <c:v>17.91</c:v>
                </c:pt>
                <c:pt idx="8686">
                  <c:v>17.939999999999998</c:v>
                </c:pt>
                <c:pt idx="8687">
                  <c:v>17.89</c:v>
                </c:pt>
                <c:pt idx="8688">
                  <c:v>17.89</c:v>
                </c:pt>
                <c:pt idx="8689">
                  <c:v>17.93</c:v>
                </c:pt>
                <c:pt idx="8690">
                  <c:v>18.03</c:v>
                </c:pt>
                <c:pt idx="8691">
                  <c:v>18.02</c:v>
                </c:pt>
                <c:pt idx="8692">
                  <c:v>17.920000000000002</c:v>
                </c:pt>
                <c:pt idx="8693">
                  <c:v>17.939999999999998</c:v>
                </c:pt>
                <c:pt idx="8694">
                  <c:v>18.22</c:v>
                </c:pt>
                <c:pt idx="8695">
                  <c:v>18.170000000000005</c:v>
                </c:pt>
                <c:pt idx="8696">
                  <c:v>18.190000000000001</c:v>
                </c:pt>
                <c:pt idx="8697">
                  <c:v>18.29</c:v>
                </c:pt>
                <c:pt idx="8698">
                  <c:v>18.16</c:v>
                </c:pt>
                <c:pt idx="8699">
                  <c:v>18.16</c:v>
                </c:pt>
                <c:pt idx="8700">
                  <c:v>18.149999999999999</c:v>
                </c:pt>
                <c:pt idx="8701">
                  <c:v>18.12</c:v>
                </c:pt>
                <c:pt idx="8702">
                  <c:v>18.04</c:v>
                </c:pt>
                <c:pt idx="8703">
                  <c:v>17.89</c:v>
                </c:pt>
                <c:pt idx="8704">
                  <c:v>17.8</c:v>
                </c:pt>
                <c:pt idx="8705">
                  <c:v>17.829999999999995</c:v>
                </c:pt>
                <c:pt idx="8706">
                  <c:v>17.989999999999991</c:v>
                </c:pt>
                <c:pt idx="8707">
                  <c:v>18</c:v>
                </c:pt>
                <c:pt idx="8708">
                  <c:v>17.939999999999998</c:v>
                </c:pt>
                <c:pt idx="8709">
                  <c:v>17.8</c:v>
                </c:pt>
                <c:pt idx="8710">
                  <c:v>17.68</c:v>
                </c:pt>
                <c:pt idx="8711">
                  <c:v>17.600000000000001</c:v>
                </c:pt>
                <c:pt idx="8712">
                  <c:v>17.649999999999999</c:v>
                </c:pt>
                <c:pt idx="8713">
                  <c:v>17.690000000000001</c:v>
                </c:pt>
                <c:pt idx="8714">
                  <c:v>17.86</c:v>
                </c:pt>
                <c:pt idx="8715">
                  <c:v>18.02</c:v>
                </c:pt>
                <c:pt idx="8716">
                  <c:v>18</c:v>
                </c:pt>
                <c:pt idx="8717">
                  <c:v>17.829999999999995</c:v>
                </c:pt>
                <c:pt idx="8718">
                  <c:v>17.75</c:v>
                </c:pt>
                <c:pt idx="8719">
                  <c:v>17.82</c:v>
                </c:pt>
                <c:pt idx="8720">
                  <c:v>17.86</c:v>
                </c:pt>
                <c:pt idx="8721">
                  <c:v>17.809999999999999</c:v>
                </c:pt>
                <c:pt idx="8722">
                  <c:v>17.75</c:v>
                </c:pt>
                <c:pt idx="8723">
                  <c:v>17.52</c:v>
                </c:pt>
                <c:pt idx="8724">
                  <c:v>17.279999999999998</c:v>
                </c:pt>
                <c:pt idx="8725">
                  <c:v>17.38</c:v>
                </c:pt>
                <c:pt idx="8726">
                  <c:v>17.559999999999999</c:v>
                </c:pt>
                <c:pt idx="8727">
                  <c:v>17.72</c:v>
                </c:pt>
                <c:pt idx="8728">
                  <c:v>17.690000000000001</c:v>
                </c:pt>
                <c:pt idx="8729">
                  <c:v>17.600000000000001</c:v>
                </c:pt>
                <c:pt idx="8730">
                  <c:v>17.53</c:v>
                </c:pt>
                <c:pt idx="8731">
                  <c:v>17.55</c:v>
                </c:pt>
                <c:pt idx="8732">
                  <c:v>17.610000000000003</c:v>
                </c:pt>
                <c:pt idx="8733">
                  <c:v>17.66</c:v>
                </c:pt>
                <c:pt idx="8734">
                  <c:v>17.59</c:v>
                </c:pt>
                <c:pt idx="8735">
                  <c:v>17.5</c:v>
                </c:pt>
                <c:pt idx="8736">
                  <c:v>17.59</c:v>
                </c:pt>
                <c:pt idx="8737">
                  <c:v>17.649999999999999</c:v>
                </c:pt>
                <c:pt idx="8738">
                  <c:v>17.79</c:v>
                </c:pt>
                <c:pt idx="8739">
                  <c:v>17.62</c:v>
                </c:pt>
                <c:pt idx="8740">
                  <c:v>17.72</c:v>
                </c:pt>
                <c:pt idx="8741">
                  <c:v>17.559999999999999</c:v>
                </c:pt>
                <c:pt idx="8742">
                  <c:v>17.87</c:v>
                </c:pt>
                <c:pt idx="8743">
                  <c:v>17.809999999999999</c:v>
                </c:pt>
                <c:pt idx="8744">
                  <c:v>17.760000000000002</c:v>
                </c:pt>
                <c:pt idx="8745">
                  <c:v>17.809999999999999</c:v>
                </c:pt>
                <c:pt idx="8746">
                  <c:v>17.739999999999995</c:v>
                </c:pt>
                <c:pt idx="8747">
                  <c:v>17.73</c:v>
                </c:pt>
                <c:pt idx="8748">
                  <c:v>17.809999999999999</c:v>
                </c:pt>
                <c:pt idx="8749">
                  <c:v>17.939999999999998</c:v>
                </c:pt>
                <c:pt idx="8750">
                  <c:v>17.829999999999995</c:v>
                </c:pt>
                <c:pt idx="8751">
                  <c:v>18.05</c:v>
                </c:pt>
                <c:pt idx="8752">
                  <c:v>18</c:v>
                </c:pt>
                <c:pt idx="8753">
                  <c:v>17.979999999999997</c:v>
                </c:pt>
                <c:pt idx="8754">
                  <c:v>18.07</c:v>
                </c:pt>
                <c:pt idx="8755">
                  <c:v>18.27</c:v>
                </c:pt>
                <c:pt idx="8756">
                  <c:v>18.14</c:v>
                </c:pt>
                <c:pt idx="8757">
                  <c:v>18.05</c:v>
                </c:pt>
                <c:pt idx="8758">
                  <c:v>18.239999999999995</c:v>
                </c:pt>
                <c:pt idx="8759">
                  <c:v>18.36</c:v>
                </c:pt>
                <c:pt idx="8760">
                  <c:v>18.29</c:v>
                </c:pt>
                <c:pt idx="8761">
                  <c:v>18.279999999999998</c:v>
                </c:pt>
                <c:pt idx="8762">
                  <c:v>18.100000000000001</c:v>
                </c:pt>
                <c:pt idx="8763">
                  <c:v>18.100000000000001</c:v>
                </c:pt>
                <c:pt idx="8764">
                  <c:v>18.23</c:v>
                </c:pt>
                <c:pt idx="8765">
                  <c:v>18.329999999999995</c:v>
                </c:pt>
                <c:pt idx="8766">
                  <c:v>18.3</c:v>
                </c:pt>
                <c:pt idx="8767">
                  <c:v>18.21</c:v>
                </c:pt>
                <c:pt idx="8768">
                  <c:v>18.239999999999995</c:v>
                </c:pt>
                <c:pt idx="8769">
                  <c:v>18.079999999999995</c:v>
                </c:pt>
                <c:pt idx="8770">
                  <c:v>18.09</c:v>
                </c:pt>
                <c:pt idx="8771">
                  <c:v>18.130000000000003</c:v>
                </c:pt>
                <c:pt idx="8772">
                  <c:v>18.190000000000001</c:v>
                </c:pt>
                <c:pt idx="8773">
                  <c:v>18.25</c:v>
                </c:pt>
                <c:pt idx="8774">
                  <c:v>18.309999999999999</c:v>
                </c:pt>
                <c:pt idx="8775">
                  <c:v>18.3</c:v>
                </c:pt>
                <c:pt idx="8776">
                  <c:v>18.439999999999998</c:v>
                </c:pt>
                <c:pt idx="8777">
                  <c:v>18.329999999999995</c:v>
                </c:pt>
                <c:pt idx="8778">
                  <c:v>18.130000000000003</c:v>
                </c:pt>
                <c:pt idx="8779">
                  <c:v>18.059999999999999</c:v>
                </c:pt>
                <c:pt idx="8780">
                  <c:v>17.939999999999998</c:v>
                </c:pt>
                <c:pt idx="8781">
                  <c:v>18.12</c:v>
                </c:pt>
                <c:pt idx="8782">
                  <c:v>18.21</c:v>
                </c:pt>
                <c:pt idx="8783">
                  <c:v>18.18</c:v>
                </c:pt>
                <c:pt idx="8784">
                  <c:v>18.260000000000002</c:v>
                </c:pt>
                <c:pt idx="8785">
                  <c:v>18.23</c:v>
                </c:pt>
                <c:pt idx="8786">
                  <c:v>18.07</c:v>
                </c:pt>
                <c:pt idx="8787">
                  <c:v>18.059999999999999</c:v>
                </c:pt>
                <c:pt idx="8788">
                  <c:v>17.979999999999997</c:v>
                </c:pt>
                <c:pt idx="8789">
                  <c:v>17.979999999999997</c:v>
                </c:pt>
                <c:pt idx="8790">
                  <c:v>18.04</c:v>
                </c:pt>
                <c:pt idx="8791">
                  <c:v>17.850000000000001</c:v>
                </c:pt>
                <c:pt idx="8792">
                  <c:v>17.86</c:v>
                </c:pt>
                <c:pt idx="8793">
                  <c:v>18</c:v>
                </c:pt>
                <c:pt idx="8794">
                  <c:v>17.91</c:v>
                </c:pt>
                <c:pt idx="8795">
                  <c:v>17.989999999999991</c:v>
                </c:pt>
                <c:pt idx="8796">
                  <c:v>18.100000000000001</c:v>
                </c:pt>
                <c:pt idx="8797">
                  <c:v>18.3</c:v>
                </c:pt>
                <c:pt idx="8798">
                  <c:v>18.22</c:v>
                </c:pt>
                <c:pt idx="8799">
                  <c:v>18.21</c:v>
                </c:pt>
                <c:pt idx="8800">
                  <c:v>18.21</c:v>
                </c:pt>
                <c:pt idx="8801">
                  <c:v>18.279999999999998</c:v>
                </c:pt>
                <c:pt idx="8802">
                  <c:v>18.29</c:v>
                </c:pt>
                <c:pt idx="8803">
                  <c:v>18.279999999999998</c:v>
                </c:pt>
                <c:pt idx="8804">
                  <c:v>18.079999999999995</c:v>
                </c:pt>
                <c:pt idx="8805">
                  <c:v>18.05</c:v>
                </c:pt>
                <c:pt idx="8806">
                  <c:v>17.95</c:v>
                </c:pt>
                <c:pt idx="8807">
                  <c:v>17.89</c:v>
                </c:pt>
                <c:pt idx="8808">
                  <c:v>17.7</c:v>
                </c:pt>
                <c:pt idx="8809">
                  <c:v>17.649999999999999</c:v>
                </c:pt>
                <c:pt idx="8810">
                  <c:v>17.600000000000001</c:v>
                </c:pt>
                <c:pt idx="8811">
                  <c:v>17.59</c:v>
                </c:pt>
                <c:pt idx="8812">
                  <c:v>17.610000000000003</c:v>
                </c:pt>
                <c:pt idx="8813">
                  <c:v>17.630000000000003</c:v>
                </c:pt>
                <c:pt idx="8814">
                  <c:v>17.84</c:v>
                </c:pt>
                <c:pt idx="8815">
                  <c:v>18.07</c:v>
                </c:pt>
                <c:pt idx="8816">
                  <c:v>18.03</c:v>
                </c:pt>
                <c:pt idx="8817">
                  <c:v>18.05</c:v>
                </c:pt>
                <c:pt idx="8818">
                  <c:v>18.010000000000005</c:v>
                </c:pt>
                <c:pt idx="8819">
                  <c:v>18.03</c:v>
                </c:pt>
                <c:pt idx="8820">
                  <c:v>18.100000000000001</c:v>
                </c:pt>
                <c:pt idx="8821">
                  <c:v>18.04</c:v>
                </c:pt>
                <c:pt idx="8822">
                  <c:v>18.22</c:v>
                </c:pt>
                <c:pt idx="8823">
                  <c:v>18.21</c:v>
                </c:pt>
                <c:pt idx="8824">
                  <c:v>18.18</c:v>
                </c:pt>
                <c:pt idx="8825">
                  <c:v>18.329999999999995</c:v>
                </c:pt>
                <c:pt idx="8826">
                  <c:v>18.27</c:v>
                </c:pt>
                <c:pt idx="8827">
                  <c:v>18.21</c:v>
                </c:pt>
                <c:pt idx="8828">
                  <c:v>18.239999999999995</c:v>
                </c:pt>
                <c:pt idx="8829">
                  <c:v>18.14</c:v>
                </c:pt>
                <c:pt idx="8830">
                  <c:v>18.25</c:v>
                </c:pt>
                <c:pt idx="8831">
                  <c:v>18.100000000000001</c:v>
                </c:pt>
                <c:pt idx="8832">
                  <c:v>18.07</c:v>
                </c:pt>
                <c:pt idx="8833">
                  <c:v>18.110000000000003</c:v>
                </c:pt>
                <c:pt idx="8834">
                  <c:v>18.059999999999999</c:v>
                </c:pt>
                <c:pt idx="8835">
                  <c:v>17.88</c:v>
                </c:pt>
                <c:pt idx="8836">
                  <c:v>17.77</c:v>
                </c:pt>
                <c:pt idx="8837">
                  <c:v>17.649999999999999</c:v>
                </c:pt>
                <c:pt idx="8838">
                  <c:v>17.79</c:v>
                </c:pt>
                <c:pt idx="8839">
                  <c:v>17.809999999999999</c:v>
                </c:pt>
                <c:pt idx="8840">
                  <c:v>17.72</c:v>
                </c:pt>
                <c:pt idx="8841">
                  <c:v>17.88</c:v>
                </c:pt>
                <c:pt idx="8842">
                  <c:v>17.739999999999995</c:v>
                </c:pt>
                <c:pt idx="8843">
                  <c:v>17.79</c:v>
                </c:pt>
                <c:pt idx="8844">
                  <c:v>17.77</c:v>
                </c:pt>
                <c:pt idx="8845">
                  <c:v>17.829999999999995</c:v>
                </c:pt>
                <c:pt idx="8846">
                  <c:v>17.87</c:v>
                </c:pt>
                <c:pt idx="8847">
                  <c:v>17.93</c:v>
                </c:pt>
                <c:pt idx="8848">
                  <c:v>17.920000000000002</c:v>
                </c:pt>
                <c:pt idx="8849">
                  <c:v>17.87</c:v>
                </c:pt>
                <c:pt idx="8850">
                  <c:v>17.82</c:v>
                </c:pt>
                <c:pt idx="8851">
                  <c:v>17.809999999999999</c:v>
                </c:pt>
                <c:pt idx="8852">
                  <c:v>17.88</c:v>
                </c:pt>
                <c:pt idx="8853">
                  <c:v>17.920000000000002</c:v>
                </c:pt>
                <c:pt idx="8854">
                  <c:v>17.97</c:v>
                </c:pt>
                <c:pt idx="8855">
                  <c:v>18.03</c:v>
                </c:pt>
                <c:pt idx="8856">
                  <c:v>18.02</c:v>
                </c:pt>
                <c:pt idx="8857">
                  <c:v>18.14</c:v>
                </c:pt>
                <c:pt idx="8858">
                  <c:v>18.32</c:v>
                </c:pt>
                <c:pt idx="8859">
                  <c:v>18.39</c:v>
                </c:pt>
                <c:pt idx="8860">
                  <c:v>18.52</c:v>
                </c:pt>
                <c:pt idx="8861">
                  <c:v>18.54</c:v>
                </c:pt>
                <c:pt idx="8862">
                  <c:v>18.489999999999991</c:v>
                </c:pt>
                <c:pt idx="8863">
                  <c:v>18.670000000000005</c:v>
                </c:pt>
                <c:pt idx="8864">
                  <c:v>18.809999999999999</c:v>
                </c:pt>
                <c:pt idx="8865">
                  <c:v>18.899999999999999</c:v>
                </c:pt>
                <c:pt idx="8866">
                  <c:v>18.82</c:v>
                </c:pt>
                <c:pt idx="8867">
                  <c:v>18.68</c:v>
                </c:pt>
                <c:pt idx="8868">
                  <c:v>18.68</c:v>
                </c:pt>
                <c:pt idx="8869">
                  <c:v>18.420000000000002</c:v>
                </c:pt>
                <c:pt idx="8870">
                  <c:v>18.38</c:v>
                </c:pt>
                <c:pt idx="8871">
                  <c:v>18.260000000000002</c:v>
                </c:pt>
                <c:pt idx="8872">
                  <c:v>18.309999999999999</c:v>
                </c:pt>
                <c:pt idx="8873">
                  <c:v>18.38</c:v>
                </c:pt>
                <c:pt idx="8874">
                  <c:v>18.130000000000003</c:v>
                </c:pt>
                <c:pt idx="8875">
                  <c:v>17.97</c:v>
                </c:pt>
                <c:pt idx="8876">
                  <c:v>17.84</c:v>
                </c:pt>
                <c:pt idx="8877">
                  <c:v>17.84</c:v>
                </c:pt>
                <c:pt idx="8878">
                  <c:v>17.809999999999999</c:v>
                </c:pt>
                <c:pt idx="8879">
                  <c:v>17.989999999999991</c:v>
                </c:pt>
                <c:pt idx="8880">
                  <c:v>18.010000000000005</c:v>
                </c:pt>
                <c:pt idx="8881">
                  <c:v>18.03</c:v>
                </c:pt>
                <c:pt idx="8882">
                  <c:v>18.05</c:v>
                </c:pt>
                <c:pt idx="8883">
                  <c:v>18.02</c:v>
                </c:pt>
                <c:pt idx="8884">
                  <c:v>18.22</c:v>
                </c:pt>
                <c:pt idx="8885">
                  <c:v>18.170000000000005</c:v>
                </c:pt>
                <c:pt idx="8886">
                  <c:v>18.100000000000001</c:v>
                </c:pt>
                <c:pt idx="8887">
                  <c:v>17.97</c:v>
                </c:pt>
                <c:pt idx="8888">
                  <c:v>17.979999999999997</c:v>
                </c:pt>
                <c:pt idx="8889">
                  <c:v>17.91</c:v>
                </c:pt>
                <c:pt idx="8890">
                  <c:v>17.86</c:v>
                </c:pt>
                <c:pt idx="8891">
                  <c:v>17.95</c:v>
                </c:pt>
                <c:pt idx="8892">
                  <c:v>18.02</c:v>
                </c:pt>
                <c:pt idx="8893">
                  <c:v>18.02</c:v>
                </c:pt>
                <c:pt idx="8894">
                  <c:v>18.149999999999999</c:v>
                </c:pt>
                <c:pt idx="8895">
                  <c:v>18.23</c:v>
                </c:pt>
                <c:pt idx="8896">
                  <c:v>18.149999999999999</c:v>
                </c:pt>
                <c:pt idx="8897">
                  <c:v>18.07</c:v>
                </c:pt>
                <c:pt idx="8898">
                  <c:v>17.989999999999991</c:v>
                </c:pt>
                <c:pt idx="8899">
                  <c:v>18.02</c:v>
                </c:pt>
                <c:pt idx="8900">
                  <c:v>18.23</c:v>
                </c:pt>
                <c:pt idx="8901">
                  <c:v>18.45</c:v>
                </c:pt>
                <c:pt idx="8902">
                  <c:v>18.459999999999997</c:v>
                </c:pt>
                <c:pt idx="8903">
                  <c:v>18.38</c:v>
                </c:pt>
                <c:pt idx="8904">
                  <c:v>18.41</c:v>
                </c:pt>
                <c:pt idx="8905">
                  <c:v>18.479999999999997</c:v>
                </c:pt>
                <c:pt idx="8906">
                  <c:v>18.62</c:v>
                </c:pt>
                <c:pt idx="8907">
                  <c:v>18.489999999999991</c:v>
                </c:pt>
                <c:pt idx="8908">
                  <c:v>18.32</c:v>
                </c:pt>
                <c:pt idx="8909">
                  <c:v>18.2</c:v>
                </c:pt>
                <c:pt idx="8910">
                  <c:v>18.309999999999999</c:v>
                </c:pt>
                <c:pt idx="8911">
                  <c:v>18.18</c:v>
                </c:pt>
                <c:pt idx="8912">
                  <c:v>17.93</c:v>
                </c:pt>
                <c:pt idx="8913">
                  <c:v>18.010000000000005</c:v>
                </c:pt>
                <c:pt idx="8914">
                  <c:v>17.97</c:v>
                </c:pt>
                <c:pt idx="8915">
                  <c:v>17.93</c:v>
                </c:pt>
                <c:pt idx="8916">
                  <c:v>17.899999999999999</c:v>
                </c:pt>
                <c:pt idx="8917">
                  <c:v>17.939999999999998</c:v>
                </c:pt>
                <c:pt idx="8918">
                  <c:v>17.89</c:v>
                </c:pt>
                <c:pt idx="8919">
                  <c:v>17.939999999999998</c:v>
                </c:pt>
                <c:pt idx="8920">
                  <c:v>17.93</c:v>
                </c:pt>
                <c:pt idx="8921">
                  <c:v>18</c:v>
                </c:pt>
                <c:pt idx="8922">
                  <c:v>18.09</c:v>
                </c:pt>
                <c:pt idx="8923">
                  <c:v>18.16</c:v>
                </c:pt>
                <c:pt idx="8924">
                  <c:v>18.170000000000005</c:v>
                </c:pt>
                <c:pt idx="8925">
                  <c:v>18.05</c:v>
                </c:pt>
                <c:pt idx="8926">
                  <c:v>18.079999999999995</c:v>
                </c:pt>
                <c:pt idx="8927">
                  <c:v>18.14</c:v>
                </c:pt>
                <c:pt idx="8928">
                  <c:v>17.989999999999991</c:v>
                </c:pt>
                <c:pt idx="8929">
                  <c:v>17.829999999999995</c:v>
                </c:pt>
                <c:pt idx="8930">
                  <c:v>17.8</c:v>
                </c:pt>
                <c:pt idx="8931">
                  <c:v>17.66</c:v>
                </c:pt>
                <c:pt idx="8932">
                  <c:v>17.68</c:v>
                </c:pt>
                <c:pt idx="8933">
                  <c:v>17.670000000000005</c:v>
                </c:pt>
                <c:pt idx="8934">
                  <c:v>17.75</c:v>
                </c:pt>
                <c:pt idx="8935">
                  <c:v>17.73</c:v>
                </c:pt>
                <c:pt idx="8936">
                  <c:v>17.55</c:v>
                </c:pt>
                <c:pt idx="8937">
                  <c:v>17.38</c:v>
                </c:pt>
                <c:pt idx="8938">
                  <c:v>17.55</c:v>
                </c:pt>
                <c:pt idx="8939">
                  <c:v>17.649999999999999</c:v>
                </c:pt>
                <c:pt idx="8940">
                  <c:v>17.68</c:v>
                </c:pt>
                <c:pt idx="8941">
                  <c:v>17.739999999999995</c:v>
                </c:pt>
                <c:pt idx="8942">
                  <c:v>17.739999999999995</c:v>
                </c:pt>
                <c:pt idx="8943">
                  <c:v>17.71</c:v>
                </c:pt>
                <c:pt idx="8944">
                  <c:v>17.779999999999998</c:v>
                </c:pt>
                <c:pt idx="8945">
                  <c:v>17.72</c:v>
                </c:pt>
                <c:pt idx="8946">
                  <c:v>17.71</c:v>
                </c:pt>
                <c:pt idx="8947">
                  <c:v>17.670000000000005</c:v>
                </c:pt>
                <c:pt idx="8948">
                  <c:v>17.84</c:v>
                </c:pt>
                <c:pt idx="8949">
                  <c:v>17.97</c:v>
                </c:pt>
                <c:pt idx="8950">
                  <c:v>17.959999999999997</c:v>
                </c:pt>
                <c:pt idx="8951">
                  <c:v>18.110000000000003</c:v>
                </c:pt>
                <c:pt idx="8952">
                  <c:v>18.14</c:v>
                </c:pt>
                <c:pt idx="8953">
                  <c:v>18.18</c:v>
                </c:pt>
                <c:pt idx="8954">
                  <c:v>18.3</c:v>
                </c:pt>
                <c:pt idx="8955">
                  <c:v>18.21</c:v>
                </c:pt>
                <c:pt idx="8956">
                  <c:v>18.34</c:v>
                </c:pt>
                <c:pt idx="8957">
                  <c:v>18.350000000000001</c:v>
                </c:pt>
                <c:pt idx="8958">
                  <c:v>18.309999999999999</c:v>
                </c:pt>
                <c:pt idx="8959">
                  <c:v>18.149999999999999</c:v>
                </c:pt>
                <c:pt idx="8960">
                  <c:v>18.22</c:v>
                </c:pt>
                <c:pt idx="8961">
                  <c:v>18.14</c:v>
                </c:pt>
                <c:pt idx="8962">
                  <c:v>18.07</c:v>
                </c:pt>
                <c:pt idx="8963">
                  <c:v>18.100000000000001</c:v>
                </c:pt>
                <c:pt idx="8964">
                  <c:v>17.959999999999997</c:v>
                </c:pt>
                <c:pt idx="8965">
                  <c:v>17.979999999999997</c:v>
                </c:pt>
                <c:pt idx="8966">
                  <c:v>17.95</c:v>
                </c:pt>
                <c:pt idx="8967">
                  <c:v>17.829999999999995</c:v>
                </c:pt>
                <c:pt idx="8968">
                  <c:v>17.71</c:v>
                </c:pt>
                <c:pt idx="8969">
                  <c:v>17.7</c:v>
                </c:pt>
                <c:pt idx="8970">
                  <c:v>17.66</c:v>
                </c:pt>
                <c:pt idx="8971">
                  <c:v>17.88</c:v>
                </c:pt>
                <c:pt idx="8972">
                  <c:v>17.7</c:v>
                </c:pt>
                <c:pt idx="8973">
                  <c:v>17.920000000000002</c:v>
                </c:pt>
                <c:pt idx="8974">
                  <c:v>17.88</c:v>
                </c:pt>
                <c:pt idx="8975">
                  <c:v>17.77</c:v>
                </c:pt>
                <c:pt idx="8976">
                  <c:v>17.7</c:v>
                </c:pt>
                <c:pt idx="8977">
                  <c:v>17.649999999999999</c:v>
                </c:pt>
                <c:pt idx="8978">
                  <c:v>17.68</c:v>
                </c:pt>
                <c:pt idx="8979">
                  <c:v>17.47</c:v>
                </c:pt>
                <c:pt idx="8980">
                  <c:v>17.579999999999995</c:v>
                </c:pt>
                <c:pt idx="8981">
                  <c:v>17.59</c:v>
                </c:pt>
                <c:pt idx="8982">
                  <c:v>17.72</c:v>
                </c:pt>
                <c:pt idx="8983">
                  <c:v>17.739999999999995</c:v>
                </c:pt>
                <c:pt idx="8984">
                  <c:v>17.75</c:v>
                </c:pt>
                <c:pt idx="8985">
                  <c:v>17.73</c:v>
                </c:pt>
                <c:pt idx="8986">
                  <c:v>17.739999999999995</c:v>
                </c:pt>
                <c:pt idx="8987">
                  <c:v>17.779999999999998</c:v>
                </c:pt>
                <c:pt idx="8988">
                  <c:v>17.89</c:v>
                </c:pt>
                <c:pt idx="8989">
                  <c:v>17.87</c:v>
                </c:pt>
                <c:pt idx="8990">
                  <c:v>17.89</c:v>
                </c:pt>
                <c:pt idx="8991">
                  <c:v>18.07</c:v>
                </c:pt>
                <c:pt idx="8992">
                  <c:v>18.260000000000002</c:v>
                </c:pt>
                <c:pt idx="8993">
                  <c:v>18.02</c:v>
                </c:pt>
                <c:pt idx="8994">
                  <c:v>18.03</c:v>
                </c:pt>
                <c:pt idx="8995">
                  <c:v>17.920000000000002</c:v>
                </c:pt>
                <c:pt idx="8996">
                  <c:v>17.91</c:v>
                </c:pt>
                <c:pt idx="8997">
                  <c:v>18.010000000000005</c:v>
                </c:pt>
                <c:pt idx="8998">
                  <c:v>18.07</c:v>
                </c:pt>
                <c:pt idx="8999">
                  <c:v>18.05</c:v>
                </c:pt>
                <c:pt idx="9000">
                  <c:v>18.14</c:v>
                </c:pt>
                <c:pt idx="9001">
                  <c:v>18.110000000000003</c:v>
                </c:pt>
                <c:pt idx="9002">
                  <c:v>17.989999999999991</c:v>
                </c:pt>
                <c:pt idx="9003">
                  <c:v>17.920000000000002</c:v>
                </c:pt>
                <c:pt idx="9004">
                  <c:v>17.84</c:v>
                </c:pt>
                <c:pt idx="9005">
                  <c:v>17.809999999999999</c:v>
                </c:pt>
                <c:pt idx="9006">
                  <c:v>17.8</c:v>
                </c:pt>
                <c:pt idx="9007">
                  <c:v>17.84</c:v>
                </c:pt>
                <c:pt idx="9008">
                  <c:v>17.979999999999997</c:v>
                </c:pt>
                <c:pt idx="9009">
                  <c:v>17.84</c:v>
                </c:pt>
                <c:pt idx="9010">
                  <c:v>17.95</c:v>
                </c:pt>
                <c:pt idx="9011">
                  <c:v>17.920000000000002</c:v>
                </c:pt>
                <c:pt idx="9012">
                  <c:v>17.64</c:v>
                </c:pt>
                <c:pt idx="9013">
                  <c:v>17.71</c:v>
                </c:pt>
                <c:pt idx="9014">
                  <c:v>17.7</c:v>
                </c:pt>
                <c:pt idx="9015">
                  <c:v>17.779999999999998</c:v>
                </c:pt>
                <c:pt idx="9016">
                  <c:v>17.920000000000002</c:v>
                </c:pt>
                <c:pt idx="9017">
                  <c:v>18.12</c:v>
                </c:pt>
                <c:pt idx="9018">
                  <c:v>18.21</c:v>
                </c:pt>
                <c:pt idx="9019">
                  <c:v>18.21</c:v>
                </c:pt>
                <c:pt idx="9020">
                  <c:v>18.14</c:v>
                </c:pt>
                <c:pt idx="9021">
                  <c:v>18.04</c:v>
                </c:pt>
                <c:pt idx="9022">
                  <c:v>18.05</c:v>
                </c:pt>
                <c:pt idx="9023">
                  <c:v>17.989999999999991</c:v>
                </c:pt>
                <c:pt idx="9024">
                  <c:v>18.07</c:v>
                </c:pt>
                <c:pt idx="9025">
                  <c:v>18.29</c:v>
                </c:pt>
                <c:pt idx="9026">
                  <c:v>18.279999999999998</c:v>
                </c:pt>
                <c:pt idx="9027">
                  <c:v>18.22</c:v>
                </c:pt>
                <c:pt idx="9028">
                  <c:v>18.170000000000005</c:v>
                </c:pt>
                <c:pt idx="9029">
                  <c:v>18.239999999999995</c:v>
                </c:pt>
                <c:pt idx="9030">
                  <c:v>18.04</c:v>
                </c:pt>
                <c:pt idx="9031">
                  <c:v>18.079999999999995</c:v>
                </c:pt>
                <c:pt idx="9032">
                  <c:v>17.959999999999997</c:v>
                </c:pt>
                <c:pt idx="9033">
                  <c:v>18</c:v>
                </c:pt>
                <c:pt idx="9034">
                  <c:v>18.059999999999999</c:v>
                </c:pt>
                <c:pt idx="9035">
                  <c:v>18.14</c:v>
                </c:pt>
                <c:pt idx="9036">
                  <c:v>18.12</c:v>
                </c:pt>
                <c:pt idx="9037">
                  <c:v>17.84</c:v>
                </c:pt>
                <c:pt idx="9038">
                  <c:v>17.79</c:v>
                </c:pt>
                <c:pt idx="9039">
                  <c:v>17.72</c:v>
                </c:pt>
                <c:pt idx="9040">
                  <c:v>17.8</c:v>
                </c:pt>
                <c:pt idx="9041">
                  <c:v>17.75</c:v>
                </c:pt>
                <c:pt idx="9042">
                  <c:v>17.649999999999999</c:v>
                </c:pt>
                <c:pt idx="9043">
                  <c:v>17.71</c:v>
                </c:pt>
                <c:pt idx="9044">
                  <c:v>17.690000000000001</c:v>
                </c:pt>
                <c:pt idx="9045">
                  <c:v>17.75</c:v>
                </c:pt>
                <c:pt idx="9046">
                  <c:v>17.829999999999995</c:v>
                </c:pt>
                <c:pt idx="9047">
                  <c:v>17.989999999999991</c:v>
                </c:pt>
                <c:pt idx="9048">
                  <c:v>18.02</c:v>
                </c:pt>
                <c:pt idx="9049">
                  <c:v>18.110000000000003</c:v>
                </c:pt>
                <c:pt idx="9050">
                  <c:v>18.03</c:v>
                </c:pt>
                <c:pt idx="9051">
                  <c:v>17.88</c:v>
                </c:pt>
                <c:pt idx="9052">
                  <c:v>17.77</c:v>
                </c:pt>
                <c:pt idx="9053">
                  <c:v>17.7</c:v>
                </c:pt>
                <c:pt idx="9054">
                  <c:v>17.850000000000001</c:v>
                </c:pt>
                <c:pt idx="9055">
                  <c:v>17.86</c:v>
                </c:pt>
                <c:pt idx="9056">
                  <c:v>18.010000000000005</c:v>
                </c:pt>
                <c:pt idx="9057">
                  <c:v>17.920000000000002</c:v>
                </c:pt>
                <c:pt idx="9058">
                  <c:v>17.939999999999998</c:v>
                </c:pt>
                <c:pt idx="9059">
                  <c:v>18.010000000000005</c:v>
                </c:pt>
                <c:pt idx="9060">
                  <c:v>18.3</c:v>
                </c:pt>
                <c:pt idx="9061">
                  <c:v>18.37</c:v>
                </c:pt>
                <c:pt idx="9062">
                  <c:v>18.41</c:v>
                </c:pt>
                <c:pt idx="9063">
                  <c:v>18.329999999999995</c:v>
                </c:pt>
                <c:pt idx="9064">
                  <c:v>18.18</c:v>
                </c:pt>
                <c:pt idx="9065">
                  <c:v>18.23</c:v>
                </c:pt>
                <c:pt idx="9066">
                  <c:v>18.149999999999999</c:v>
                </c:pt>
                <c:pt idx="9067">
                  <c:v>17.89</c:v>
                </c:pt>
                <c:pt idx="9068">
                  <c:v>17.809999999999999</c:v>
                </c:pt>
                <c:pt idx="9069">
                  <c:v>17.97</c:v>
                </c:pt>
                <c:pt idx="9070">
                  <c:v>18.110000000000003</c:v>
                </c:pt>
                <c:pt idx="9071">
                  <c:v>18.05</c:v>
                </c:pt>
                <c:pt idx="9072">
                  <c:v>17.82</c:v>
                </c:pt>
                <c:pt idx="9073">
                  <c:v>17.82</c:v>
                </c:pt>
                <c:pt idx="9074">
                  <c:v>17.91</c:v>
                </c:pt>
                <c:pt idx="9075">
                  <c:v>17.8</c:v>
                </c:pt>
                <c:pt idx="9076">
                  <c:v>18.02</c:v>
                </c:pt>
                <c:pt idx="9077">
                  <c:v>18.12</c:v>
                </c:pt>
                <c:pt idx="9078">
                  <c:v>18.309999999999999</c:v>
                </c:pt>
                <c:pt idx="9079">
                  <c:v>18.27</c:v>
                </c:pt>
                <c:pt idx="9080">
                  <c:v>18.21</c:v>
                </c:pt>
                <c:pt idx="9081">
                  <c:v>18.3</c:v>
                </c:pt>
                <c:pt idx="9082">
                  <c:v>18.29</c:v>
                </c:pt>
                <c:pt idx="9083">
                  <c:v>18.16</c:v>
                </c:pt>
                <c:pt idx="9084">
                  <c:v>17.86</c:v>
                </c:pt>
                <c:pt idx="9085">
                  <c:v>17.84</c:v>
                </c:pt>
                <c:pt idx="9086">
                  <c:v>17.920000000000002</c:v>
                </c:pt>
                <c:pt idx="9087">
                  <c:v>17.959999999999997</c:v>
                </c:pt>
                <c:pt idx="9088">
                  <c:v>17.939999999999998</c:v>
                </c:pt>
                <c:pt idx="9089">
                  <c:v>17.920000000000002</c:v>
                </c:pt>
                <c:pt idx="9090">
                  <c:v>17.920000000000002</c:v>
                </c:pt>
                <c:pt idx="9091">
                  <c:v>18.02</c:v>
                </c:pt>
                <c:pt idx="9092">
                  <c:v>18.02</c:v>
                </c:pt>
                <c:pt idx="9093">
                  <c:v>18</c:v>
                </c:pt>
                <c:pt idx="9094">
                  <c:v>18.02</c:v>
                </c:pt>
                <c:pt idx="9095">
                  <c:v>18.02</c:v>
                </c:pt>
                <c:pt idx="9096">
                  <c:v>17.989999999999991</c:v>
                </c:pt>
                <c:pt idx="9097">
                  <c:v>17.920000000000002</c:v>
                </c:pt>
                <c:pt idx="9098">
                  <c:v>17.899999999999999</c:v>
                </c:pt>
                <c:pt idx="9099">
                  <c:v>18.130000000000003</c:v>
                </c:pt>
                <c:pt idx="9100">
                  <c:v>18.110000000000003</c:v>
                </c:pt>
                <c:pt idx="9101">
                  <c:v>18.100000000000001</c:v>
                </c:pt>
                <c:pt idx="9102">
                  <c:v>17.88</c:v>
                </c:pt>
                <c:pt idx="9103">
                  <c:v>18.02</c:v>
                </c:pt>
                <c:pt idx="9104">
                  <c:v>17.899999999999999</c:v>
                </c:pt>
                <c:pt idx="9105">
                  <c:v>17.87</c:v>
                </c:pt>
                <c:pt idx="9106">
                  <c:v>18.07</c:v>
                </c:pt>
                <c:pt idx="9107">
                  <c:v>18.04</c:v>
                </c:pt>
                <c:pt idx="9108">
                  <c:v>18.18</c:v>
                </c:pt>
                <c:pt idx="9109">
                  <c:v>18.22</c:v>
                </c:pt>
                <c:pt idx="9110">
                  <c:v>18.149999999999999</c:v>
                </c:pt>
                <c:pt idx="9111">
                  <c:v>18.130000000000003</c:v>
                </c:pt>
                <c:pt idx="9112">
                  <c:v>18.38</c:v>
                </c:pt>
                <c:pt idx="9113">
                  <c:v>18.38</c:v>
                </c:pt>
                <c:pt idx="9114">
                  <c:v>18.38</c:v>
                </c:pt>
                <c:pt idx="9115">
                  <c:v>18.18</c:v>
                </c:pt>
                <c:pt idx="9116">
                  <c:v>18.09</c:v>
                </c:pt>
                <c:pt idx="9117">
                  <c:v>18.27</c:v>
                </c:pt>
                <c:pt idx="9118">
                  <c:v>18.41</c:v>
                </c:pt>
                <c:pt idx="9119">
                  <c:v>18.5</c:v>
                </c:pt>
                <c:pt idx="9120">
                  <c:v>18.53</c:v>
                </c:pt>
                <c:pt idx="9121">
                  <c:v>18.57</c:v>
                </c:pt>
                <c:pt idx="9122">
                  <c:v>18.41</c:v>
                </c:pt>
                <c:pt idx="9123">
                  <c:v>18.64</c:v>
                </c:pt>
                <c:pt idx="9124">
                  <c:v>18.559999999999999</c:v>
                </c:pt>
                <c:pt idx="9125">
                  <c:v>18.559999999999999</c:v>
                </c:pt>
                <c:pt idx="9126">
                  <c:v>18.630000000000003</c:v>
                </c:pt>
                <c:pt idx="9127">
                  <c:v>18.62</c:v>
                </c:pt>
                <c:pt idx="9128">
                  <c:v>18.690000000000001</c:v>
                </c:pt>
                <c:pt idx="9129">
                  <c:v>18.579999999999995</c:v>
                </c:pt>
                <c:pt idx="9130">
                  <c:v>18.47</c:v>
                </c:pt>
                <c:pt idx="9131">
                  <c:v>18.38</c:v>
                </c:pt>
                <c:pt idx="9132">
                  <c:v>18.170000000000005</c:v>
                </c:pt>
                <c:pt idx="9133">
                  <c:v>18.3</c:v>
                </c:pt>
                <c:pt idx="9134">
                  <c:v>18.29</c:v>
                </c:pt>
                <c:pt idx="9135">
                  <c:v>18.399999999999999</c:v>
                </c:pt>
                <c:pt idx="9136">
                  <c:v>18.27</c:v>
                </c:pt>
                <c:pt idx="9137">
                  <c:v>18.38</c:v>
                </c:pt>
                <c:pt idx="9138">
                  <c:v>18.27</c:v>
                </c:pt>
                <c:pt idx="9139">
                  <c:v>18.09</c:v>
                </c:pt>
                <c:pt idx="9140">
                  <c:v>18.07</c:v>
                </c:pt>
                <c:pt idx="9141">
                  <c:v>17.979999999999997</c:v>
                </c:pt>
                <c:pt idx="9142">
                  <c:v>17.91</c:v>
                </c:pt>
                <c:pt idx="9143">
                  <c:v>17.97</c:v>
                </c:pt>
                <c:pt idx="9144">
                  <c:v>17.86</c:v>
                </c:pt>
                <c:pt idx="9145">
                  <c:v>17.850000000000001</c:v>
                </c:pt>
                <c:pt idx="9146">
                  <c:v>17.95</c:v>
                </c:pt>
                <c:pt idx="9147">
                  <c:v>18.02</c:v>
                </c:pt>
                <c:pt idx="9148">
                  <c:v>17.959999999999997</c:v>
                </c:pt>
                <c:pt idx="9149">
                  <c:v>18.010000000000005</c:v>
                </c:pt>
                <c:pt idx="9150">
                  <c:v>17.899999999999999</c:v>
                </c:pt>
                <c:pt idx="9151">
                  <c:v>17.779999999999998</c:v>
                </c:pt>
                <c:pt idx="9152">
                  <c:v>17.7</c:v>
                </c:pt>
                <c:pt idx="9153">
                  <c:v>17.84</c:v>
                </c:pt>
                <c:pt idx="9154">
                  <c:v>17.8</c:v>
                </c:pt>
                <c:pt idx="9155">
                  <c:v>17.739999999999995</c:v>
                </c:pt>
                <c:pt idx="9156">
                  <c:v>17.7</c:v>
                </c:pt>
                <c:pt idx="9157">
                  <c:v>17.739999999999995</c:v>
                </c:pt>
                <c:pt idx="9158">
                  <c:v>17.760000000000002</c:v>
                </c:pt>
                <c:pt idx="9159">
                  <c:v>17.809999999999999</c:v>
                </c:pt>
                <c:pt idx="9160">
                  <c:v>17.62</c:v>
                </c:pt>
                <c:pt idx="9161">
                  <c:v>17.55</c:v>
                </c:pt>
                <c:pt idx="9162">
                  <c:v>17.52</c:v>
                </c:pt>
                <c:pt idx="9163">
                  <c:v>17.59</c:v>
                </c:pt>
                <c:pt idx="9164">
                  <c:v>17.579999999999995</c:v>
                </c:pt>
                <c:pt idx="9165">
                  <c:v>17.439999999999998</c:v>
                </c:pt>
                <c:pt idx="9166">
                  <c:v>17.239999999999995</c:v>
                </c:pt>
                <c:pt idx="9167">
                  <c:v>17.3</c:v>
                </c:pt>
                <c:pt idx="9168">
                  <c:v>17.350000000000001</c:v>
                </c:pt>
                <c:pt idx="9169">
                  <c:v>17.610000000000003</c:v>
                </c:pt>
                <c:pt idx="9170">
                  <c:v>17.7</c:v>
                </c:pt>
                <c:pt idx="9171">
                  <c:v>17.72</c:v>
                </c:pt>
                <c:pt idx="9172">
                  <c:v>17.54</c:v>
                </c:pt>
                <c:pt idx="9173">
                  <c:v>17.670000000000005</c:v>
                </c:pt>
                <c:pt idx="9174">
                  <c:v>17.690000000000001</c:v>
                </c:pt>
                <c:pt idx="9175">
                  <c:v>17.77</c:v>
                </c:pt>
                <c:pt idx="9176">
                  <c:v>17.89</c:v>
                </c:pt>
                <c:pt idx="9177">
                  <c:v>17.979999999999997</c:v>
                </c:pt>
                <c:pt idx="9178">
                  <c:v>18.12</c:v>
                </c:pt>
                <c:pt idx="9179">
                  <c:v>17.939999999999998</c:v>
                </c:pt>
                <c:pt idx="9180">
                  <c:v>17.899999999999999</c:v>
                </c:pt>
                <c:pt idx="9181">
                  <c:v>18</c:v>
                </c:pt>
                <c:pt idx="9182">
                  <c:v>17.959999999999997</c:v>
                </c:pt>
                <c:pt idx="9183">
                  <c:v>17.829999999999995</c:v>
                </c:pt>
                <c:pt idx="9184">
                  <c:v>17.91</c:v>
                </c:pt>
                <c:pt idx="9185">
                  <c:v>18</c:v>
                </c:pt>
                <c:pt idx="9186">
                  <c:v>18.100000000000001</c:v>
                </c:pt>
                <c:pt idx="9187">
                  <c:v>18.21</c:v>
                </c:pt>
                <c:pt idx="9188">
                  <c:v>18.12</c:v>
                </c:pt>
                <c:pt idx="9189">
                  <c:v>18.07</c:v>
                </c:pt>
                <c:pt idx="9190">
                  <c:v>17.939999999999998</c:v>
                </c:pt>
                <c:pt idx="9191">
                  <c:v>17.899999999999999</c:v>
                </c:pt>
                <c:pt idx="9192">
                  <c:v>17.95</c:v>
                </c:pt>
                <c:pt idx="9193">
                  <c:v>17.939999999999998</c:v>
                </c:pt>
                <c:pt idx="9194">
                  <c:v>17.82</c:v>
                </c:pt>
                <c:pt idx="9195">
                  <c:v>17.690000000000001</c:v>
                </c:pt>
                <c:pt idx="9196">
                  <c:v>17.66</c:v>
                </c:pt>
                <c:pt idx="9197">
                  <c:v>17.77</c:v>
                </c:pt>
                <c:pt idx="9198">
                  <c:v>17.87</c:v>
                </c:pt>
                <c:pt idx="9199">
                  <c:v>18.05</c:v>
                </c:pt>
                <c:pt idx="9200">
                  <c:v>18.059999999999999</c:v>
                </c:pt>
                <c:pt idx="9201">
                  <c:v>17.939999999999998</c:v>
                </c:pt>
                <c:pt idx="9202">
                  <c:v>17.989999999999991</c:v>
                </c:pt>
                <c:pt idx="9203">
                  <c:v>17.829999999999995</c:v>
                </c:pt>
                <c:pt idx="9204">
                  <c:v>17.97</c:v>
                </c:pt>
                <c:pt idx="9205">
                  <c:v>18.07</c:v>
                </c:pt>
                <c:pt idx="9206">
                  <c:v>17.97</c:v>
                </c:pt>
                <c:pt idx="9207">
                  <c:v>17.920000000000002</c:v>
                </c:pt>
                <c:pt idx="9208">
                  <c:v>17.809999999999999</c:v>
                </c:pt>
                <c:pt idx="9209">
                  <c:v>17.739999999999995</c:v>
                </c:pt>
                <c:pt idx="9210">
                  <c:v>17.809999999999999</c:v>
                </c:pt>
                <c:pt idx="9211">
                  <c:v>17.72</c:v>
                </c:pt>
                <c:pt idx="9212">
                  <c:v>17.739999999999995</c:v>
                </c:pt>
                <c:pt idx="9213">
                  <c:v>17.86</c:v>
                </c:pt>
                <c:pt idx="9214">
                  <c:v>17.89</c:v>
                </c:pt>
                <c:pt idx="9215">
                  <c:v>17.75</c:v>
                </c:pt>
                <c:pt idx="9216">
                  <c:v>17.88</c:v>
                </c:pt>
                <c:pt idx="9217">
                  <c:v>17.82</c:v>
                </c:pt>
                <c:pt idx="9218">
                  <c:v>17.93</c:v>
                </c:pt>
                <c:pt idx="9219">
                  <c:v>18.010000000000005</c:v>
                </c:pt>
                <c:pt idx="9220">
                  <c:v>18</c:v>
                </c:pt>
                <c:pt idx="9221">
                  <c:v>17.850000000000001</c:v>
                </c:pt>
                <c:pt idx="9222">
                  <c:v>18.09</c:v>
                </c:pt>
                <c:pt idx="9223">
                  <c:v>18.260000000000002</c:v>
                </c:pt>
                <c:pt idx="9224">
                  <c:v>18.130000000000003</c:v>
                </c:pt>
                <c:pt idx="9225">
                  <c:v>18.23</c:v>
                </c:pt>
                <c:pt idx="9226">
                  <c:v>18.27</c:v>
                </c:pt>
                <c:pt idx="9227">
                  <c:v>18.27</c:v>
                </c:pt>
                <c:pt idx="9228">
                  <c:v>18.52</c:v>
                </c:pt>
                <c:pt idx="9229">
                  <c:v>18.510000000000005</c:v>
                </c:pt>
                <c:pt idx="9230">
                  <c:v>18.670000000000005</c:v>
                </c:pt>
                <c:pt idx="9231">
                  <c:v>18.66</c:v>
                </c:pt>
                <c:pt idx="9232">
                  <c:v>18.59</c:v>
                </c:pt>
                <c:pt idx="9233">
                  <c:v>18.54</c:v>
                </c:pt>
                <c:pt idx="9234">
                  <c:v>18.510000000000005</c:v>
                </c:pt>
                <c:pt idx="9235">
                  <c:v>18.36</c:v>
                </c:pt>
                <c:pt idx="9236">
                  <c:v>18.27</c:v>
                </c:pt>
                <c:pt idx="9237">
                  <c:v>18.25</c:v>
                </c:pt>
                <c:pt idx="9238">
                  <c:v>18.190000000000001</c:v>
                </c:pt>
                <c:pt idx="9239">
                  <c:v>18.110000000000003</c:v>
                </c:pt>
                <c:pt idx="9240">
                  <c:v>17.93</c:v>
                </c:pt>
                <c:pt idx="9241">
                  <c:v>17.850000000000001</c:v>
                </c:pt>
                <c:pt idx="9242">
                  <c:v>17.7</c:v>
                </c:pt>
                <c:pt idx="9243">
                  <c:v>17.739999999999995</c:v>
                </c:pt>
                <c:pt idx="9244">
                  <c:v>17.71</c:v>
                </c:pt>
                <c:pt idx="9245">
                  <c:v>17.670000000000005</c:v>
                </c:pt>
                <c:pt idx="9246">
                  <c:v>17.670000000000005</c:v>
                </c:pt>
                <c:pt idx="9247">
                  <c:v>17.779999999999998</c:v>
                </c:pt>
                <c:pt idx="9248">
                  <c:v>17.91</c:v>
                </c:pt>
                <c:pt idx="9249">
                  <c:v>18.130000000000003</c:v>
                </c:pt>
                <c:pt idx="9250">
                  <c:v>18.059999999999999</c:v>
                </c:pt>
                <c:pt idx="9251">
                  <c:v>18.27</c:v>
                </c:pt>
                <c:pt idx="9252">
                  <c:v>18.309999999999999</c:v>
                </c:pt>
                <c:pt idx="9253">
                  <c:v>18.260000000000002</c:v>
                </c:pt>
                <c:pt idx="9254">
                  <c:v>18.22</c:v>
                </c:pt>
                <c:pt idx="9255">
                  <c:v>18.170000000000005</c:v>
                </c:pt>
                <c:pt idx="9256">
                  <c:v>17.959999999999997</c:v>
                </c:pt>
                <c:pt idx="9257">
                  <c:v>17.920000000000002</c:v>
                </c:pt>
                <c:pt idx="9258">
                  <c:v>17.93</c:v>
                </c:pt>
                <c:pt idx="9259">
                  <c:v>17.829999999999995</c:v>
                </c:pt>
                <c:pt idx="9260">
                  <c:v>17.91</c:v>
                </c:pt>
                <c:pt idx="9261">
                  <c:v>17.86</c:v>
                </c:pt>
                <c:pt idx="9262">
                  <c:v>17.82</c:v>
                </c:pt>
                <c:pt idx="9263">
                  <c:v>17.97</c:v>
                </c:pt>
                <c:pt idx="9264">
                  <c:v>17.979999999999997</c:v>
                </c:pt>
                <c:pt idx="9265">
                  <c:v>18.059999999999999</c:v>
                </c:pt>
                <c:pt idx="9266">
                  <c:v>18.02</c:v>
                </c:pt>
                <c:pt idx="9267">
                  <c:v>17.959999999999997</c:v>
                </c:pt>
                <c:pt idx="9268">
                  <c:v>18.05</c:v>
                </c:pt>
                <c:pt idx="9269">
                  <c:v>18.170000000000005</c:v>
                </c:pt>
                <c:pt idx="9270">
                  <c:v>17.989999999999991</c:v>
                </c:pt>
                <c:pt idx="9271">
                  <c:v>17.939999999999998</c:v>
                </c:pt>
                <c:pt idx="9272">
                  <c:v>18.03</c:v>
                </c:pt>
                <c:pt idx="9273">
                  <c:v>18.010000000000005</c:v>
                </c:pt>
                <c:pt idx="9274">
                  <c:v>18.149999999999999</c:v>
                </c:pt>
                <c:pt idx="9275">
                  <c:v>18.22</c:v>
                </c:pt>
                <c:pt idx="9276">
                  <c:v>18.23</c:v>
                </c:pt>
                <c:pt idx="9277">
                  <c:v>18.36</c:v>
                </c:pt>
                <c:pt idx="9278">
                  <c:v>18.37</c:v>
                </c:pt>
                <c:pt idx="9279">
                  <c:v>18.54</c:v>
                </c:pt>
                <c:pt idx="9280">
                  <c:v>18.350000000000001</c:v>
                </c:pt>
                <c:pt idx="9281">
                  <c:v>18.279999999999998</c:v>
                </c:pt>
                <c:pt idx="9282">
                  <c:v>18.23</c:v>
                </c:pt>
                <c:pt idx="9283">
                  <c:v>18.190000000000001</c:v>
                </c:pt>
                <c:pt idx="9284">
                  <c:v>18.36</c:v>
                </c:pt>
                <c:pt idx="9285">
                  <c:v>18.37</c:v>
                </c:pt>
                <c:pt idx="9286">
                  <c:v>18.41</c:v>
                </c:pt>
                <c:pt idx="9287">
                  <c:v>18.279999999999998</c:v>
                </c:pt>
                <c:pt idx="9288">
                  <c:v>18.12</c:v>
                </c:pt>
                <c:pt idx="9289">
                  <c:v>18.010000000000005</c:v>
                </c:pt>
                <c:pt idx="9290">
                  <c:v>17.989999999999991</c:v>
                </c:pt>
                <c:pt idx="9291">
                  <c:v>17.82</c:v>
                </c:pt>
                <c:pt idx="9292">
                  <c:v>17.73</c:v>
                </c:pt>
                <c:pt idx="9293">
                  <c:v>17.8</c:v>
                </c:pt>
                <c:pt idx="9294">
                  <c:v>17.79</c:v>
                </c:pt>
                <c:pt idx="9295">
                  <c:v>17.739999999999995</c:v>
                </c:pt>
                <c:pt idx="9296">
                  <c:v>17.920000000000002</c:v>
                </c:pt>
                <c:pt idx="9297">
                  <c:v>18.21</c:v>
                </c:pt>
                <c:pt idx="9298">
                  <c:v>18.110000000000003</c:v>
                </c:pt>
                <c:pt idx="9299">
                  <c:v>18.22</c:v>
                </c:pt>
                <c:pt idx="9300">
                  <c:v>18.32</c:v>
                </c:pt>
                <c:pt idx="9301">
                  <c:v>18.27</c:v>
                </c:pt>
                <c:pt idx="9302">
                  <c:v>18.260000000000002</c:v>
                </c:pt>
                <c:pt idx="9303">
                  <c:v>18.37</c:v>
                </c:pt>
                <c:pt idx="9304">
                  <c:v>18.36</c:v>
                </c:pt>
                <c:pt idx="9305">
                  <c:v>18.149999999999999</c:v>
                </c:pt>
                <c:pt idx="9306">
                  <c:v>18.260000000000002</c:v>
                </c:pt>
                <c:pt idx="9307">
                  <c:v>18.12</c:v>
                </c:pt>
                <c:pt idx="9308">
                  <c:v>18.190000000000001</c:v>
                </c:pt>
                <c:pt idx="9309">
                  <c:v>17.959999999999997</c:v>
                </c:pt>
                <c:pt idx="9310">
                  <c:v>17.920000000000002</c:v>
                </c:pt>
                <c:pt idx="9311">
                  <c:v>17.89</c:v>
                </c:pt>
                <c:pt idx="9312">
                  <c:v>17.959999999999997</c:v>
                </c:pt>
                <c:pt idx="9313">
                  <c:v>18.100000000000001</c:v>
                </c:pt>
                <c:pt idx="9314">
                  <c:v>18.16</c:v>
                </c:pt>
                <c:pt idx="9315">
                  <c:v>18.18</c:v>
                </c:pt>
                <c:pt idx="9316">
                  <c:v>18.03</c:v>
                </c:pt>
                <c:pt idx="9317">
                  <c:v>17.899999999999999</c:v>
                </c:pt>
                <c:pt idx="9318">
                  <c:v>17.939999999999998</c:v>
                </c:pt>
                <c:pt idx="9319">
                  <c:v>17.939999999999998</c:v>
                </c:pt>
                <c:pt idx="9320">
                  <c:v>17.79</c:v>
                </c:pt>
                <c:pt idx="9321">
                  <c:v>17.88</c:v>
                </c:pt>
                <c:pt idx="9322">
                  <c:v>17.979999999999997</c:v>
                </c:pt>
                <c:pt idx="9323">
                  <c:v>17.82</c:v>
                </c:pt>
                <c:pt idx="9324">
                  <c:v>17.959999999999997</c:v>
                </c:pt>
                <c:pt idx="9325">
                  <c:v>17.979999999999997</c:v>
                </c:pt>
                <c:pt idx="9326">
                  <c:v>18.09</c:v>
                </c:pt>
                <c:pt idx="9327">
                  <c:v>18.110000000000003</c:v>
                </c:pt>
                <c:pt idx="9328">
                  <c:v>18.010000000000005</c:v>
                </c:pt>
                <c:pt idx="9329">
                  <c:v>18.12</c:v>
                </c:pt>
                <c:pt idx="9330">
                  <c:v>18.110000000000003</c:v>
                </c:pt>
                <c:pt idx="9331">
                  <c:v>18.03</c:v>
                </c:pt>
                <c:pt idx="9332">
                  <c:v>18</c:v>
                </c:pt>
                <c:pt idx="9333">
                  <c:v>18.21</c:v>
                </c:pt>
                <c:pt idx="9334">
                  <c:v>18.16</c:v>
                </c:pt>
                <c:pt idx="9335">
                  <c:v>18.04</c:v>
                </c:pt>
                <c:pt idx="9336">
                  <c:v>18.079999999999995</c:v>
                </c:pt>
                <c:pt idx="9337">
                  <c:v>18.25</c:v>
                </c:pt>
                <c:pt idx="9338">
                  <c:v>18.34</c:v>
                </c:pt>
                <c:pt idx="9339">
                  <c:v>18.34</c:v>
                </c:pt>
                <c:pt idx="9340">
                  <c:v>18.3</c:v>
                </c:pt>
                <c:pt idx="9341">
                  <c:v>18.21</c:v>
                </c:pt>
                <c:pt idx="9342">
                  <c:v>18.130000000000003</c:v>
                </c:pt>
                <c:pt idx="9343">
                  <c:v>18.079999999999995</c:v>
                </c:pt>
                <c:pt idx="9344">
                  <c:v>18.04</c:v>
                </c:pt>
                <c:pt idx="9345">
                  <c:v>18.010000000000005</c:v>
                </c:pt>
                <c:pt idx="9346">
                  <c:v>17.91</c:v>
                </c:pt>
                <c:pt idx="9347">
                  <c:v>17.850000000000001</c:v>
                </c:pt>
                <c:pt idx="9348">
                  <c:v>17.75</c:v>
                </c:pt>
                <c:pt idx="9349">
                  <c:v>17.79</c:v>
                </c:pt>
                <c:pt idx="9350">
                  <c:v>17.75</c:v>
                </c:pt>
                <c:pt idx="9351">
                  <c:v>17.64</c:v>
                </c:pt>
                <c:pt idx="9352">
                  <c:v>17.610000000000003</c:v>
                </c:pt>
                <c:pt idx="9353">
                  <c:v>17.7</c:v>
                </c:pt>
                <c:pt idx="9354">
                  <c:v>17.93</c:v>
                </c:pt>
                <c:pt idx="9355">
                  <c:v>17.87</c:v>
                </c:pt>
                <c:pt idx="9356">
                  <c:v>17.95</c:v>
                </c:pt>
                <c:pt idx="9357">
                  <c:v>17.959999999999997</c:v>
                </c:pt>
                <c:pt idx="9358">
                  <c:v>18.110000000000003</c:v>
                </c:pt>
                <c:pt idx="9359">
                  <c:v>18.02</c:v>
                </c:pt>
                <c:pt idx="9360">
                  <c:v>18.190000000000001</c:v>
                </c:pt>
                <c:pt idx="9361">
                  <c:v>18.059999999999999</c:v>
                </c:pt>
                <c:pt idx="9362">
                  <c:v>18.130000000000003</c:v>
                </c:pt>
                <c:pt idx="9363">
                  <c:v>18.239999999999995</c:v>
                </c:pt>
                <c:pt idx="9364">
                  <c:v>18.170000000000005</c:v>
                </c:pt>
                <c:pt idx="9365">
                  <c:v>18.239999999999995</c:v>
                </c:pt>
                <c:pt idx="9366">
                  <c:v>18.130000000000003</c:v>
                </c:pt>
                <c:pt idx="9367">
                  <c:v>18.309999999999999</c:v>
                </c:pt>
                <c:pt idx="9368">
                  <c:v>18.170000000000005</c:v>
                </c:pt>
                <c:pt idx="9369">
                  <c:v>18.239999999999995</c:v>
                </c:pt>
                <c:pt idx="9370">
                  <c:v>18.190000000000001</c:v>
                </c:pt>
                <c:pt idx="9371">
                  <c:v>18.059999999999999</c:v>
                </c:pt>
                <c:pt idx="9372">
                  <c:v>17.989999999999991</c:v>
                </c:pt>
                <c:pt idx="9373">
                  <c:v>18.149999999999999</c:v>
                </c:pt>
                <c:pt idx="9374">
                  <c:v>18.34</c:v>
                </c:pt>
                <c:pt idx="9375">
                  <c:v>18.36</c:v>
                </c:pt>
                <c:pt idx="9376">
                  <c:v>18.34</c:v>
                </c:pt>
                <c:pt idx="9377">
                  <c:v>18.190000000000001</c:v>
                </c:pt>
                <c:pt idx="9378">
                  <c:v>18.16</c:v>
                </c:pt>
                <c:pt idx="9379">
                  <c:v>18.309999999999999</c:v>
                </c:pt>
                <c:pt idx="9380">
                  <c:v>18.149999999999999</c:v>
                </c:pt>
                <c:pt idx="9381">
                  <c:v>18.170000000000005</c:v>
                </c:pt>
                <c:pt idx="9382">
                  <c:v>18.21</c:v>
                </c:pt>
                <c:pt idx="9383">
                  <c:v>18.12</c:v>
                </c:pt>
                <c:pt idx="9384">
                  <c:v>17.959999999999997</c:v>
                </c:pt>
                <c:pt idx="9385">
                  <c:v>17.939999999999998</c:v>
                </c:pt>
                <c:pt idx="9386">
                  <c:v>17.97</c:v>
                </c:pt>
                <c:pt idx="9387">
                  <c:v>17.91</c:v>
                </c:pt>
                <c:pt idx="9388">
                  <c:v>18.03</c:v>
                </c:pt>
                <c:pt idx="9389">
                  <c:v>18.2</c:v>
                </c:pt>
                <c:pt idx="9390">
                  <c:v>18.32</c:v>
                </c:pt>
                <c:pt idx="9391">
                  <c:v>18.309999999999999</c:v>
                </c:pt>
                <c:pt idx="9392">
                  <c:v>18.12</c:v>
                </c:pt>
                <c:pt idx="9393">
                  <c:v>18.2</c:v>
                </c:pt>
                <c:pt idx="9394">
                  <c:v>18.16</c:v>
                </c:pt>
                <c:pt idx="9395">
                  <c:v>18.07</c:v>
                </c:pt>
                <c:pt idx="9396">
                  <c:v>18</c:v>
                </c:pt>
                <c:pt idx="9397">
                  <c:v>17.82</c:v>
                </c:pt>
                <c:pt idx="9398">
                  <c:v>17.850000000000001</c:v>
                </c:pt>
                <c:pt idx="9399">
                  <c:v>17.89</c:v>
                </c:pt>
                <c:pt idx="9400">
                  <c:v>17.829999999999995</c:v>
                </c:pt>
                <c:pt idx="9401">
                  <c:v>17.75</c:v>
                </c:pt>
                <c:pt idx="9402">
                  <c:v>17.57</c:v>
                </c:pt>
                <c:pt idx="9403">
                  <c:v>17.55</c:v>
                </c:pt>
                <c:pt idx="9404">
                  <c:v>17.53</c:v>
                </c:pt>
                <c:pt idx="9405">
                  <c:v>17.420000000000002</c:v>
                </c:pt>
                <c:pt idx="9406">
                  <c:v>16.82</c:v>
                </c:pt>
                <c:pt idx="9407">
                  <c:v>15.41</c:v>
                </c:pt>
                <c:pt idx="9408">
                  <c:v>13.8</c:v>
                </c:pt>
                <c:pt idx="9409">
                  <c:v>12.370000000000001</c:v>
                </c:pt>
                <c:pt idx="9410">
                  <c:v>11.07</c:v>
                </c:pt>
                <c:pt idx="9411">
                  <c:v>7.1599999999999993</c:v>
                </c:pt>
                <c:pt idx="9412">
                  <c:v>7.26</c:v>
                </c:pt>
                <c:pt idx="9413">
                  <c:v>6.98</c:v>
                </c:pt>
                <c:pt idx="9414">
                  <c:v>6.4</c:v>
                </c:pt>
                <c:pt idx="9415">
                  <c:v>5.94</c:v>
                </c:pt>
                <c:pt idx="9416">
                  <c:v>5.6</c:v>
                </c:pt>
                <c:pt idx="9417">
                  <c:v>5.22</c:v>
                </c:pt>
                <c:pt idx="9418">
                  <c:v>4.9400000000000004</c:v>
                </c:pt>
                <c:pt idx="9419">
                  <c:v>4.68</c:v>
                </c:pt>
                <c:pt idx="9420">
                  <c:v>4.46</c:v>
                </c:pt>
                <c:pt idx="9421">
                  <c:v>4.34</c:v>
                </c:pt>
                <c:pt idx="9422">
                  <c:v>4.2300000000000004</c:v>
                </c:pt>
                <c:pt idx="9423">
                  <c:v>4.08</c:v>
                </c:pt>
                <c:pt idx="9424">
                  <c:v>3.98</c:v>
                </c:pt>
                <c:pt idx="9425">
                  <c:v>3.8499999999999996</c:v>
                </c:pt>
                <c:pt idx="9426">
                  <c:v>3.72</c:v>
                </c:pt>
                <c:pt idx="9427">
                  <c:v>3.62</c:v>
                </c:pt>
                <c:pt idx="9428">
                  <c:v>3.57</c:v>
                </c:pt>
                <c:pt idx="9429">
                  <c:v>3.4</c:v>
                </c:pt>
                <c:pt idx="9430">
                  <c:v>3.3699999999999997</c:v>
                </c:pt>
                <c:pt idx="9431">
                  <c:v>3.22</c:v>
                </c:pt>
                <c:pt idx="9432">
                  <c:v>3.1</c:v>
                </c:pt>
                <c:pt idx="9433">
                  <c:v>3.03</c:v>
                </c:pt>
                <c:pt idx="9434">
                  <c:v>2.96</c:v>
                </c:pt>
                <c:pt idx="9435">
                  <c:v>2.92</c:v>
                </c:pt>
                <c:pt idx="9436">
                  <c:v>2.9</c:v>
                </c:pt>
                <c:pt idx="9437">
                  <c:v>2.8499999999999996</c:v>
                </c:pt>
                <c:pt idx="9438">
                  <c:v>2.79</c:v>
                </c:pt>
                <c:pt idx="9439">
                  <c:v>2.7600000000000002</c:v>
                </c:pt>
                <c:pt idx="9440">
                  <c:v>2.72</c:v>
                </c:pt>
                <c:pt idx="9441">
                  <c:v>2.8</c:v>
                </c:pt>
                <c:pt idx="9442">
                  <c:v>2.7800000000000002</c:v>
                </c:pt>
                <c:pt idx="9443">
                  <c:v>2.73</c:v>
                </c:pt>
                <c:pt idx="9444">
                  <c:v>2.68</c:v>
                </c:pt>
                <c:pt idx="9445">
                  <c:v>2.67</c:v>
                </c:pt>
                <c:pt idx="9446">
                  <c:v>2.68</c:v>
                </c:pt>
                <c:pt idx="9447">
                  <c:v>2.71</c:v>
                </c:pt>
                <c:pt idx="9448">
                  <c:v>2.7</c:v>
                </c:pt>
                <c:pt idx="9449">
                  <c:v>2.69</c:v>
                </c:pt>
                <c:pt idx="9450">
                  <c:v>2.65</c:v>
                </c:pt>
                <c:pt idx="9451">
                  <c:v>2.59</c:v>
                </c:pt>
                <c:pt idx="9452">
                  <c:v>2.66</c:v>
                </c:pt>
                <c:pt idx="9453">
                  <c:v>2.6</c:v>
                </c:pt>
                <c:pt idx="9454">
                  <c:v>2.56</c:v>
                </c:pt>
                <c:pt idx="9455">
                  <c:v>2.52</c:v>
                </c:pt>
                <c:pt idx="9456">
                  <c:v>2.46</c:v>
                </c:pt>
                <c:pt idx="9457">
                  <c:v>2.4099999999999997</c:v>
                </c:pt>
                <c:pt idx="9458">
                  <c:v>2.4099999999999997</c:v>
                </c:pt>
                <c:pt idx="9459">
                  <c:v>2.4099999999999997</c:v>
                </c:pt>
                <c:pt idx="9460">
                  <c:v>2.3899999999999997</c:v>
                </c:pt>
                <c:pt idx="9461">
                  <c:v>2.3699999999999997</c:v>
                </c:pt>
                <c:pt idx="9462">
                  <c:v>2.3699999999999997</c:v>
                </c:pt>
                <c:pt idx="9463">
                  <c:v>2.3699999999999997</c:v>
                </c:pt>
                <c:pt idx="9464">
                  <c:v>2.3499999999999996</c:v>
                </c:pt>
                <c:pt idx="9465">
                  <c:v>2.2799999999999998</c:v>
                </c:pt>
                <c:pt idx="9466">
                  <c:v>2.23</c:v>
                </c:pt>
                <c:pt idx="9467">
                  <c:v>2.2400000000000002</c:v>
                </c:pt>
                <c:pt idx="9468">
                  <c:v>2.21</c:v>
                </c:pt>
                <c:pt idx="9469">
                  <c:v>2.17</c:v>
                </c:pt>
                <c:pt idx="9470">
                  <c:v>2.12</c:v>
                </c:pt>
                <c:pt idx="9471">
                  <c:v>2.1</c:v>
                </c:pt>
                <c:pt idx="9472">
                  <c:v>2.08</c:v>
                </c:pt>
                <c:pt idx="9473">
                  <c:v>2.06</c:v>
                </c:pt>
                <c:pt idx="9474">
                  <c:v>2.0499999999999998</c:v>
                </c:pt>
                <c:pt idx="9475">
                  <c:v>2.08</c:v>
                </c:pt>
                <c:pt idx="9476">
                  <c:v>2.1</c:v>
                </c:pt>
                <c:pt idx="9477">
                  <c:v>2.12</c:v>
                </c:pt>
                <c:pt idx="9478">
                  <c:v>2.17</c:v>
                </c:pt>
                <c:pt idx="9479">
                  <c:v>2.17</c:v>
                </c:pt>
                <c:pt idx="9480">
                  <c:v>2.19</c:v>
                </c:pt>
                <c:pt idx="9481">
                  <c:v>2.16</c:v>
                </c:pt>
                <c:pt idx="9482">
                  <c:v>2.13</c:v>
                </c:pt>
                <c:pt idx="9483">
                  <c:v>2.14</c:v>
                </c:pt>
                <c:pt idx="9484">
                  <c:v>2.1</c:v>
                </c:pt>
                <c:pt idx="9485">
                  <c:v>2.0499999999999998</c:v>
                </c:pt>
                <c:pt idx="9486">
                  <c:v>1.9900000000000002</c:v>
                </c:pt>
                <c:pt idx="9487">
                  <c:v>1.9500000000000002</c:v>
                </c:pt>
                <c:pt idx="9488">
                  <c:v>1.9100000000000001</c:v>
                </c:pt>
                <c:pt idx="9489">
                  <c:v>1.87</c:v>
                </c:pt>
                <c:pt idx="9490">
                  <c:v>1.84</c:v>
                </c:pt>
                <c:pt idx="9491">
                  <c:v>1.8800000000000001</c:v>
                </c:pt>
                <c:pt idx="9492">
                  <c:v>1.9100000000000001</c:v>
                </c:pt>
                <c:pt idx="9493">
                  <c:v>1.8900000000000001</c:v>
                </c:pt>
                <c:pt idx="9494">
                  <c:v>1.8900000000000001</c:v>
                </c:pt>
                <c:pt idx="9495">
                  <c:v>1.9100000000000001</c:v>
                </c:pt>
                <c:pt idx="9496">
                  <c:v>1.9300000000000002</c:v>
                </c:pt>
                <c:pt idx="9497">
                  <c:v>1.9300000000000002</c:v>
                </c:pt>
                <c:pt idx="9498">
                  <c:v>1.9200000000000002</c:v>
                </c:pt>
                <c:pt idx="9499">
                  <c:v>1.9100000000000001</c:v>
                </c:pt>
                <c:pt idx="9500">
                  <c:v>1.9100000000000001</c:v>
                </c:pt>
                <c:pt idx="9501">
                  <c:v>1.8900000000000001</c:v>
                </c:pt>
                <c:pt idx="9502">
                  <c:v>1.87</c:v>
                </c:pt>
                <c:pt idx="9503">
                  <c:v>1.85</c:v>
                </c:pt>
                <c:pt idx="9504">
                  <c:v>1.85</c:v>
                </c:pt>
                <c:pt idx="9505">
                  <c:v>1.9200000000000002</c:v>
                </c:pt>
                <c:pt idx="9506">
                  <c:v>1.9200000000000002</c:v>
                </c:pt>
                <c:pt idx="9507">
                  <c:v>1.8900000000000001</c:v>
                </c:pt>
                <c:pt idx="9508">
                  <c:v>1.8800000000000001</c:v>
                </c:pt>
                <c:pt idx="9509">
                  <c:v>1.87</c:v>
                </c:pt>
                <c:pt idx="9510">
                  <c:v>1.85</c:v>
                </c:pt>
                <c:pt idx="9511">
                  <c:v>1.81</c:v>
                </c:pt>
                <c:pt idx="9512">
                  <c:v>1.81</c:v>
                </c:pt>
                <c:pt idx="9513">
                  <c:v>1.81</c:v>
                </c:pt>
                <c:pt idx="9514">
                  <c:v>1.8</c:v>
                </c:pt>
                <c:pt idx="9515">
                  <c:v>1.8</c:v>
                </c:pt>
                <c:pt idx="9516">
                  <c:v>1.82</c:v>
                </c:pt>
                <c:pt idx="9517">
                  <c:v>1.82</c:v>
                </c:pt>
                <c:pt idx="9518">
                  <c:v>1.81</c:v>
                </c:pt>
                <c:pt idx="9519">
                  <c:v>1.83</c:v>
                </c:pt>
                <c:pt idx="9520">
                  <c:v>1.81</c:v>
                </c:pt>
                <c:pt idx="9521">
                  <c:v>1.8</c:v>
                </c:pt>
                <c:pt idx="9522">
                  <c:v>1.8</c:v>
                </c:pt>
                <c:pt idx="9523">
                  <c:v>1.8</c:v>
                </c:pt>
                <c:pt idx="9524">
                  <c:v>1.82</c:v>
                </c:pt>
                <c:pt idx="9525">
                  <c:v>1.81</c:v>
                </c:pt>
                <c:pt idx="9526">
                  <c:v>1.81</c:v>
                </c:pt>
                <c:pt idx="9527">
                  <c:v>1.79</c:v>
                </c:pt>
                <c:pt idx="9528">
                  <c:v>1.77</c:v>
                </c:pt>
                <c:pt idx="9529">
                  <c:v>1.76</c:v>
                </c:pt>
                <c:pt idx="9530">
                  <c:v>1.78</c:v>
                </c:pt>
                <c:pt idx="9531">
                  <c:v>1.8</c:v>
                </c:pt>
                <c:pt idx="9532">
                  <c:v>1.81</c:v>
                </c:pt>
                <c:pt idx="9533">
                  <c:v>1.82</c:v>
                </c:pt>
                <c:pt idx="9534">
                  <c:v>1.79</c:v>
                </c:pt>
                <c:pt idx="9535">
                  <c:v>1.76</c:v>
                </c:pt>
                <c:pt idx="9536">
                  <c:v>1.74</c:v>
                </c:pt>
                <c:pt idx="9537">
                  <c:v>1.73</c:v>
                </c:pt>
                <c:pt idx="9538">
                  <c:v>1.76</c:v>
                </c:pt>
                <c:pt idx="9539">
                  <c:v>1.79</c:v>
                </c:pt>
                <c:pt idx="9540">
                  <c:v>1.78</c:v>
                </c:pt>
                <c:pt idx="9541">
                  <c:v>1.77</c:v>
                </c:pt>
                <c:pt idx="9542">
                  <c:v>1.76</c:v>
                </c:pt>
                <c:pt idx="9543">
                  <c:v>1.73</c:v>
                </c:pt>
                <c:pt idx="9544">
                  <c:v>1.72</c:v>
                </c:pt>
                <c:pt idx="9545">
                  <c:v>1.75</c:v>
                </c:pt>
                <c:pt idx="9546">
                  <c:v>1.76</c:v>
                </c:pt>
                <c:pt idx="9547">
                  <c:v>1.76</c:v>
                </c:pt>
                <c:pt idx="9548">
                  <c:v>1.76</c:v>
                </c:pt>
                <c:pt idx="9549">
                  <c:v>1.76</c:v>
                </c:pt>
                <c:pt idx="9550">
                  <c:v>1.76</c:v>
                </c:pt>
                <c:pt idx="9551">
                  <c:v>1.77</c:v>
                </c:pt>
                <c:pt idx="9552">
                  <c:v>1.82</c:v>
                </c:pt>
                <c:pt idx="9553">
                  <c:v>1.9500000000000002</c:v>
                </c:pt>
                <c:pt idx="9554">
                  <c:v>2.0299999999999998</c:v>
                </c:pt>
                <c:pt idx="9555">
                  <c:v>2.13</c:v>
                </c:pt>
                <c:pt idx="9556">
                  <c:v>2.2200000000000002</c:v>
                </c:pt>
                <c:pt idx="9557">
                  <c:v>2.3299999999999996</c:v>
                </c:pt>
                <c:pt idx="9558">
                  <c:v>2.3899999999999997</c:v>
                </c:pt>
                <c:pt idx="9559">
                  <c:v>2.3899999999999997</c:v>
                </c:pt>
                <c:pt idx="9560">
                  <c:v>2.4299999999999997</c:v>
                </c:pt>
                <c:pt idx="9561">
                  <c:v>2.4899999999999998</c:v>
                </c:pt>
                <c:pt idx="9562">
                  <c:v>2.6</c:v>
                </c:pt>
                <c:pt idx="9563">
                  <c:v>2.67</c:v>
                </c:pt>
                <c:pt idx="9564">
                  <c:v>2.7</c:v>
                </c:pt>
                <c:pt idx="9565">
                  <c:v>2.71</c:v>
                </c:pt>
                <c:pt idx="9566">
                  <c:v>2.69</c:v>
                </c:pt>
                <c:pt idx="9567">
                  <c:v>2.71</c:v>
                </c:pt>
                <c:pt idx="9568">
                  <c:v>2.73</c:v>
                </c:pt>
                <c:pt idx="9569">
                  <c:v>2.7600000000000002</c:v>
                </c:pt>
                <c:pt idx="9570">
                  <c:v>2.82</c:v>
                </c:pt>
                <c:pt idx="9571">
                  <c:v>2.98</c:v>
                </c:pt>
                <c:pt idx="9572">
                  <c:v>3.07</c:v>
                </c:pt>
                <c:pt idx="9573">
                  <c:v>3.17</c:v>
                </c:pt>
                <c:pt idx="9574">
                  <c:v>3.32</c:v>
                </c:pt>
                <c:pt idx="9575">
                  <c:v>3.42</c:v>
                </c:pt>
                <c:pt idx="9576">
                  <c:v>3.51</c:v>
                </c:pt>
                <c:pt idx="9577">
                  <c:v>3.66</c:v>
                </c:pt>
                <c:pt idx="9578">
                  <c:v>3.67</c:v>
                </c:pt>
                <c:pt idx="9579">
                  <c:v>3.59</c:v>
                </c:pt>
                <c:pt idx="9580">
                  <c:v>3.52</c:v>
                </c:pt>
                <c:pt idx="9581">
                  <c:v>3.3499999999999996</c:v>
                </c:pt>
                <c:pt idx="9582">
                  <c:v>3.3</c:v>
                </c:pt>
                <c:pt idx="9583">
                  <c:v>3.34</c:v>
                </c:pt>
                <c:pt idx="9584">
                  <c:v>3.3699999999999997</c:v>
                </c:pt>
                <c:pt idx="9585">
                  <c:v>3.4</c:v>
                </c:pt>
                <c:pt idx="9586">
                  <c:v>3.34</c:v>
                </c:pt>
                <c:pt idx="9587">
                  <c:v>3.2800000000000002</c:v>
                </c:pt>
                <c:pt idx="9588">
                  <c:v>3.32</c:v>
                </c:pt>
                <c:pt idx="9589">
                  <c:v>3.42</c:v>
                </c:pt>
                <c:pt idx="9590">
                  <c:v>3.4499999999999997</c:v>
                </c:pt>
                <c:pt idx="9591">
                  <c:v>3.4299999999999997</c:v>
                </c:pt>
                <c:pt idx="9592">
                  <c:v>3.4099999999999997</c:v>
                </c:pt>
                <c:pt idx="9593">
                  <c:v>3.3899999999999997</c:v>
                </c:pt>
                <c:pt idx="9594">
                  <c:v>3.4099999999999997</c:v>
                </c:pt>
                <c:pt idx="9595">
                  <c:v>3.4099999999999997</c:v>
                </c:pt>
                <c:pt idx="9596">
                  <c:v>3.3899999999999997</c:v>
                </c:pt>
                <c:pt idx="9597">
                  <c:v>3.4099999999999997</c:v>
                </c:pt>
                <c:pt idx="9598">
                  <c:v>3.42</c:v>
                </c:pt>
                <c:pt idx="9599">
                  <c:v>3.44</c:v>
                </c:pt>
                <c:pt idx="9600">
                  <c:v>3.5</c:v>
                </c:pt>
                <c:pt idx="9601">
                  <c:v>3.53</c:v>
                </c:pt>
                <c:pt idx="9602">
                  <c:v>3.66</c:v>
                </c:pt>
                <c:pt idx="9603">
                  <c:v>3.75</c:v>
                </c:pt>
                <c:pt idx="9604">
                  <c:v>3.84</c:v>
                </c:pt>
                <c:pt idx="9605">
                  <c:v>3.8499999999999996</c:v>
                </c:pt>
                <c:pt idx="9606">
                  <c:v>3.8099999999999996</c:v>
                </c:pt>
                <c:pt idx="9607">
                  <c:v>3.8299999999999996</c:v>
                </c:pt>
                <c:pt idx="9608">
                  <c:v>3.8699999999999997</c:v>
                </c:pt>
                <c:pt idx="9609">
                  <c:v>3.9499999999999997</c:v>
                </c:pt>
                <c:pt idx="9610">
                  <c:v>3.9499999999999997</c:v>
                </c:pt>
                <c:pt idx="9611">
                  <c:v>3.84</c:v>
                </c:pt>
                <c:pt idx="9612">
                  <c:v>3.79</c:v>
                </c:pt>
                <c:pt idx="9613">
                  <c:v>3.77</c:v>
                </c:pt>
                <c:pt idx="9614">
                  <c:v>3.74</c:v>
                </c:pt>
                <c:pt idx="9615">
                  <c:v>3.75</c:v>
                </c:pt>
                <c:pt idx="9616">
                  <c:v>3.8099999999999996</c:v>
                </c:pt>
                <c:pt idx="9617">
                  <c:v>3.9099999999999997</c:v>
                </c:pt>
                <c:pt idx="9618">
                  <c:v>3.92</c:v>
                </c:pt>
                <c:pt idx="9619">
                  <c:v>4.0999999999999996</c:v>
                </c:pt>
                <c:pt idx="9620">
                  <c:v>4.33</c:v>
                </c:pt>
                <c:pt idx="9621">
                  <c:v>4.5199999999999996</c:v>
                </c:pt>
                <c:pt idx="9622">
                  <c:v>4.76</c:v>
                </c:pt>
                <c:pt idx="9623">
                  <c:v>5.04</c:v>
                </c:pt>
                <c:pt idx="9624">
                  <c:v>5.1899999999999995</c:v>
                </c:pt>
                <c:pt idx="9625">
                  <c:v>5.45</c:v>
                </c:pt>
                <c:pt idx="9626">
                  <c:v>5.6099999999999994</c:v>
                </c:pt>
                <c:pt idx="9627">
                  <c:v>5.68</c:v>
                </c:pt>
                <c:pt idx="9628">
                  <c:v>5.75</c:v>
                </c:pt>
                <c:pt idx="9629">
                  <c:v>5.81</c:v>
                </c:pt>
                <c:pt idx="9630">
                  <c:v>5.88</c:v>
                </c:pt>
                <c:pt idx="9631">
                  <c:v>5.91</c:v>
                </c:pt>
                <c:pt idx="9632">
                  <c:v>5.99</c:v>
                </c:pt>
                <c:pt idx="9633">
                  <c:v>6.07</c:v>
                </c:pt>
                <c:pt idx="9634">
                  <c:v>6.06</c:v>
                </c:pt>
                <c:pt idx="9635">
                  <c:v>5.95</c:v>
                </c:pt>
                <c:pt idx="9636">
                  <c:v>5.8</c:v>
                </c:pt>
                <c:pt idx="9637">
                  <c:v>5.6899999999999995</c:v>
                </c:pt>
                <c:pt idx="9638">
                  <c:v>5.56</c:v>
                </c:pt>
                <c:pt idx="9639">
                  <c:v>5.49</c:v>
                </c:pt>
                <c:pt idx="9640">
                  <c:v>5.38</c:v>
                </c:pt>
                <c:pt idx="9641">
                  <c:v>5.1599999999999993</c:v>
                </c:pt>
                <c:pt idx="9642">
                  <c:v>5</c:v>
                </c:pt>
                <c:pt idx="9643">
                  <c:v>4.91</c:v>
                </c:pt>
                <c:pt idx="9644">
                  <c:v>4.7699999999999996</c:v>
                </c:pt>
                <c:pt idx="9645">
                  <c:v>4.5599999999999996</c:v>
                </c:pt>
                <c:pt idx="9646">
                  <c:v>4.42</c:v>
                </c:pt>
                <c:pt idx="9647">
                  <c:v>4.24</c:v>
                </c:pt>
                <c:pt idx="9648">
                  <c:v>4.08</c:v>
                </c:pt>
                <c:pt idx="9649">
                  <c:v>3.9899999999999998</c:v>
                </c:pt>
                <c:pt idx="9650">
                  <c:v>3.84</c:v>
                </c:pt>
                <c:pt idx="9651">
                  <c:v>3.7</c:v>
                </c:pt>
                <c:pt idx="9652">
                  <c:v>3.59</c:v>
                </c:pt>
                <c:pt idx="9653">
                  <c:v>3.46</c:v>
                </c:pt>
                <c:pt idx="9654">
                  <c:v>3.3899999999999997</c:v>
                </c:pt>
                <c:pt idx="9655">
                  <c:v>3.3</c:v>
                </c:pt>
                <c:pt idx="9656">
                  <c:v>3.2600000000000002</c:v>
                </c:pt>
                <c:pt idx="9657">
                  <c:v>3.19</c:v>
                </c:pt>
                <c:pt idx="9658">
                  <c:v>3.15</c:v>
                </c:pt>
                <c:pt idx="9659">
                  <c:v>3.1</c:v>
                </c:pt>
                <c:pt idx="9660">
                  <c:v>3.04</c:v>
                </c:pt>
                <c:pt idx="9661">
                  <c:v>2.98</c:v>
                </c:pt>
                <c:pt idx="9662">
                  <c:v>2.9</c:v>
                </c:pt>
                <c:pt idx="9663">
                  <c:v>2.9</c:v>
                </c:pt>
                <c:pt idx="9664">
                  <c:v>2.84</c:v>
                </c:pt>
                <c:pt idx="9665">
                  <c:v>2.8</c:v>
                </c:pt>
                <c:pt idx="9666">
                  <c:v>2.79</c:v>
                </c:pt>
                <c:pt idx="9667">
                  <c:v>2.8099999999999996</c:v>
                </c:pt>
                <c:pt idx="9668">
                  <c:v>2.84</c:v>
                </c:pt>
                <c:pt idx="9669">
                  <c:v>2.8699999999999997</c:v>
                </c:pt>
                <c:pt idx="9670">
                  <c:v>2.86</c:v>
                </c:pt>
                <c:pt idx="9671">
                  <c:v>2.8499999999999996</c:v>
                </c:pt>
                <c:pt idx="9672">
                  <c:v>2.82</c:v>
                </c:pt>
                <c:pt idx="9673">
                  <c:v>2.72</c:v>
                </c:pt>
                <c:pt idx="9674">
                  <c:v>2.65</c:v>
                </c:pt>
                <c:pt idx="9675">
                  <c:v>2.59</c:v>
                </c:pt>
                <c:pt idx="9676">
                  <c:v>2.48</c:v>
                </c:pt>
                <c:pt idx="9677">
                  <c:v>2.42</c:v>
                </c:pt>
                <c:pt idx="9678">
                  <c:v>2.38</c:v>
                </c:pt>
                <c:pt idx="9679">
                  <c:v>2.42</c:v>
                </c:pt>
                <c:pt idx="9680">
                  <c:v>2.44</c:v>
                </c:pt>
                <c:pt idx="9681">
                  <c:v>2.4499999999999997</c:v>
                </c:pt>
                <c:pt idx="9682">
                  <c:v>2.4499999999999997</c:v>
                </c:pt>
                <c:pt idx="9683">
                  <c:v>2.42</c:v>
                </c:pt>
                <c:pt idx="9684">
                  <c:v>2.38</c:v>
                </c:pt>
                <c:pt idx="9685">
                  <c:v>2.2999999999999998</c:v>
                </c:pt>
                <c:pt idx="9686">
                  <c:v>2.2599999999999998</c:v>
                </c:pt>
                <c:pt idx="9687">
                  <c:v>2.1800000000000002</c:v>
                </c:pt>
                <c:pt idx="9688">
                  <c:v>2.13</c:v>
                </c:pt>
                <c:pt idx="9689">
                  <c:v>2.11</c:v>
                </c:pt>
                <c:pt idx="9690">
                  <c:v>2.13</c:v>
                </c:pt>
                <c:pt idx="9691">
                  <c:v>2.2400000000000002</c:v>
                </c:pt>
                <c:pt idx="9692">
                  <c:v>2.4099999999999997</c:v>
                </c:pt>
                <c:pt idx="9693">
                  <c:v>2.48</c:v>
                </c:pt>
                <c:pt idx="9694">
                  <c:v>2.5499999999999998</c:v>
                </c:pt>
                <c:pt idx="9695">
                  <c:v>2.61</c:v>
                </c:pt>
                <c:pt idx="9696">
                  <c:v>2.66</c:v>
                </c:pt>
                <c:pt idx="9697">
                  <c:v>2.66</c:v>
                </c:pt>
                <c:pt idx="9698">
                  <c:v>2.63</c:v>
                </c:pt>
                <c:pt idx="9699">
                  <c:v>2.62</c:v>
                </c:pt>
                <c:pt idx="9700">
                  <c:v>2.62</c:v>
                </c:pt>
                <c:pt idx="9701">
                  <c:v>2.58</c:v>
                </c:pt>
                <c:pt idx="9702">
                  <c:v>2.5099999999999998</c:v>
                </c:pt>
                <c:pt idx="9703">
                  <c:v>2.44</c:v>
                </c:pt>
                <c:pt idx="9704">
                  <c:v>2.4499999999999997</c:v>
                </c:pt>
                <c:pt idx="9705">
                  <c:v>2.46</c:v>
                </c:pt>
                <c:pt idx="9706">
                  <c:v>2.48</c:v>
                </c:pt>
                <c:pt idx="9707">
                  <c:v>2.4899999999999998</c:v>
                </c:pt>
                <c:pt idx="9708">
                  <c:v>2.48</c:v>
                </c:pt>
                <c:pt idx="9709">
                  <c:v>2.42</c:v>
                </c:pt>
                <c:pt idx="9710">
                  <c:v>2.36</c:v>
                </c:pt>
                <c:pt idx="9711">
                  <c:v>2.3199999999999994</c:v>
                </c:pt>
                <c:pt idx="9712">
                  <c:v>2.3099999999999996</c:v>
                </c:pt>
                <c:pt idx="9713">
                  <c:v>2.2999999999999998</c:v>
                </c:pt>
                <c:pt idx="9714">
                  <c:v>2.3099999999999996</c:v>
                </c:pt>
                <c:pt idx="9715">
                  <c:v>2.2999999999999998</c:v>
                </c:pt>
                <c:pt idx="9716">
                  <c:v>2.2999999999999998</c:v>
                </c:pt>
                <c:pt idx="9717">
                  <c:v>2.3099999999999996</c:v>
                </c:pt>
                <c:pt idx="9718">
                  <c:v>2.29</c:v>
                </c:pt>
                <c:pt idx="9719">
                  <c:v>2.2799999999999998</c:v>
                </c:pt>
                <c:pt idx="9720">
                  <c:v>2.29</c:v>
                </c:pt>
                <c:pt idx="9721">
                  <c:v>2.29</c:v>
                </c:pt>
                <c:pt idx="9722">
                  <c:v>2.27</c:v>
                </c:pt>
                <c:pt idx="9723">
                  <c:v>2.23</c:v>
                </c:pt>
                <c:pt idx="9724">
                  <c:v>2.19</c:v>
                </c:pt>
                <c:pt idx="9725">
                  <c:v>2.14</c:v>
                </c:pt>
                <c:pt idx="9726">
                  <c:v>2.09</c:v>
                </c:pt>
                <c:pt idx="9727">
                  <c:v>2.04</c:v>
                </c:pt>
                <c:pt idx="9728">
                  <c:v>2.0299999999999998</c:v>
                </c:pt>
                <c:pt idx="9729">
                  <c:v>2.0499999999999998</c:v>
                </c:pt>
                <c:pt idx="9730">
                  <c:v>2.0499999999999998</c:v>
                </c:pt>
                <c:pt idx="9731">
                  <c:v>2.04</c:v>
                </c:pt>
                <c:pt idx="9732">
                  <c:v>2.02</c:v>
                </c:pt>
                <c:pt idx="9733">
                  <c:v>2.02</c:v>
                </c:pt>
                <c:pt idx="9734">
                  <c:v>2.02</c:v>
                </c:pt>
                <c:pt idx="9735">
                  <c:v>1.9900000000000002</c:v>
                </c:pt>
                <c:pt idx="9736">
                  <c:v>1.9400000000000002</c:v>
                </c:pt>
                <c:pt idx="9737">
                  <c:v>1.9000000000000001</c:v>
                </c:pt>
                <c:pt idx="9738">
                  <c:v>1.87</c:v>
                </c:pt>
                <c:pt idx="9739">
                  <c:v>1.86</c:v>
                </c:pt>
                <c:pt idx="9740">
                  <c:v>1.8800000000000001</c:v>
                </c:pt>
                <c:pt idx="9741">
                  <c:v>1.86</c:v>
                </c:pt>
                <c:pt idx="9742">
                  <c:v>1.86</c:v>
                </c:pt>
                <c:pt idx="9743">
                  <c:v>1.87</c:v>
                </c:pt>
                <c:pt idx="9744">
                  <c:v>1.87</c:v>
                </c:pt>
                <c:pt idx="9745">
                  <c:v>1.87</c:v>
                </c:pt>
                <c:pt idx="9746">
                  <c:v>1.87</c:v>
                </c:pt>
                <c:pt idx="9747">
                  <c:v>1.87</c:v>
                </c:pt>
                <c:pt idx="9748">
                  <c:v>1.85</c:v>
                </c:pt>
                <c:pt idx="9749">
                  <c:v>1.81</c:v>
                </c:pt>
                <c:pt idx="9750">
                  <c:v>1.83</c:v>
                </c:pt>
                <c:pt idx="9751">
                  <c:v>1.9400000000000002</c:v>
                </c:pt>
                <c:pt idx="9752">
                  <c:v>1.9800000000000002</c:v>
                </c:pt>
                <c:pt idx="9753">
                  <c:v>2.08</c:v>
                </c:pt>
                <c:pt idx="9754">
                  <c:v>2.11</c:v>
                </c:pt>
                <c:pt idx="9755">
                  <c:v>2.1</c:v>
                </c:pt>
                <c:pt idx="9756">
                  <c:v>2.1</c:v>
                </c:pt>
                <c:pt idx="9757">
                  <c:v>2.08</c:v>
                </c:pt>
                <c:pt idx="9758">
                  <c:v>2.08</c:v>
                </c:pt>
                <c:pt idx="9759">
                  <c:v>2.06</c:v>
                </c:pt>
                <c:pt idx="9760">
                  <c:v>2.0299999999999998</c:v>
                </c:pt>
                <c:pt idx="9761">
                  <c:v>2</c:v>
                </c:pt>
                <c:pt idx="9762">
                  <c:v>1.9800000000000002</c:v>
                </c:pt>
                <c:pt idx="9763">
                  <c:v>1.9300000000000002</c:v>
                </c:pt>
                <c:pt idx="9764">
                  <c:v>1.9100000000000001</c:v>
                </c:pt>
                <c:pt idx="9765">
                  <c:v>1.8900000000000001</c:v>
                </c:pt>
                <c:pt idx="9766">
                  <c:v>1.8800000000000001</c:v>
                </c:pt>
                <c:pt idx="9767">
                  <c:v>1.8800000000000001</c:v>
                </c:pt>
                <c:pt idx="9768">
                  <c:v>1.86</c:v>
                </c:pt>
                <c:pt idx="9769">
                  <c:v>1.82</c:v>
                </c:pt>
                <c:pt idx="9770">
                  <c:v>1.82</c:v>
                </c:pt>
                <c:pt idx="9771">
                  <c:v>1.8</c:v>
                </c:pt>
                <c:pt idx="9772">
                  <c:v>1.79</c:v>
                </c:pt>
                <c:pt idx="9773">
                  <c:v>1.75</c:v>
                </c:pt>
                <c:pt idx="9774">
                  <c:v>1.72</c:v>
                </c:pt>
                <c:pt idx="9775">
                  <c:v>1.71</c:v>
                </c:pt>
                <c:pt idx="9776">
                  <c:v>1.73</c:v>
                </c:pt>
                <c:pt idx="9777">
                  <c:v>1.76</c:v>
                </c:pt>
                <c:pt idx="9778">
                  <c:v>1.78</c:v>
                </c:pt>
                <c:pt idx="9779">
                  <c:v>1.81</c:v>
                </c:pt>
                <c:pt idx="9780">
                  <c:v>1.83</c:v>
                </c:pt>
                <c:pt idx="9781">
                  <c:v>1.84</c:v>
                </c:pt>
                <c:pt idx="9782">
                  <c:v>1.85</c:v>
                </c:pt>
                <c:pt idx="9783">
                  <c:v>1.84</c:v>
                </c:pt>
                <c:pt idx="9784">
                  <c:v>1.83</c:v>
                </c:pt>
                <c:pt idx="9785">
                  <c:v>1.84</c:v>
                </c:pt>
                <c:pt idx="9786">
                  <c:v>1.83</c:v>
                </c:pt>
                <c:pt idx="9787">
                  <c:v>1.85</c:v>
                </c:pt>
                <c:pt idx="9788">
                  <c:v>1.83</c:v>
                </c:pt>
                <c:pt idx="9789">
                  <c:v>1.8</c:v>
                </c:pt>
                <c:pt idx="9790">
                  <c:v>1.81</c:v>
                </c:pt>
                <c:pt idx="9791">
                  <c:v>1.82</c:v>
                </c:pt>
                <c:pt idx="9792">
                  <c:v>1.83</c:v>
                </c:pt>
                <c:pt idx="9793">
                  <c:v>1.84</c:v>
                </c:pt>
                <c:pt idx="9794">
                  <c:v>1.81</c:v>
                </c:pt>
                <c:pt idx="9795">
                  <c:v>1.79</c:v>
                </c:pt>
                <c:pt idx="9796">
                  <c:v>1.8</c:v>
                </c:pt>
                <c:pt idx="9797">
                  <c:v>1.8</c:v>
                </c:pt>
                <c:pt idx="9798">
                  <c:v>1.78</c:v>
                </c:pt>
                <c:pt idx="9799">
                  <c:v>1.76</c:v>
                </c:pt>
                <c:pt idx="9800">
                  <c:v>1.75</c:v>
                </c:pt>
                <c:pt idx="9801">
                  <c:v>1.75</c:v>
                </c:pt>
                <c:pt idx="9802">
                  <c:v>1.75</c:v>
                </c:pt>
                <c:pt idx="9803">
                  <c:v>1.73</c:v>
                </c:pt>
                <c:pt idx="9804">
                  <c:v>1.71</c:v>
                </c:pt>
                <c:pt idx="9805">
                  <c:v>1.7</c:v>
                </c:pt>
                <c:pt idx="9806">
                  <c:v>1.73</c:v>
                </c:pt>
                <c:pt idx="9807">
                  <c:v>1.75</c:v>
                </c:pt>
                <c:pt idx="9808">
                  <c:v>1.76</c:v>
                </c:pt>
                <c:pt idx="9809">
                  <c:v>1.76</c:v>
                </c:pt>
                <c:pt idx="9810">
                  <c:v>1.75</c:v>
                </c:pt>
                <c:pt idx="9811">
                  <c:v>1.73</c:v>
                </c:pt>
                <c:pt idx="9812">
                  <c:v>1.72</c:v>
                </c:pt>
                <c:pt idx="9813">
                  <c:v>1.71</c:v>
                </c:pt>
                <c:pt idx="9814">
                  <c:v>1.7</c:v>
                </c:pt>
                <c:pt idx="9815">
                  <c:v>1.71</c:v>
                </c:pt>
                <c:pt idx="9816">
                  <c:v>1.7</c:v>
                </c:pt>
                <c:pt idx="9817">
                  <c:v>1.6800000000000002</c:v>
                </c:pt>
                <c:pt idx="9818">
                  <c:v>1.6800000000000002</c:v>
                </c:pt>
                <c:pt idx="9819">
                  <c:v>1.6900000000000002</c:v>
                </c:pt>
                <c:pt idx="9820">
                  <c:v>1.6900000000000002</c:v>
                </c:pt>
                <c:pt idx="9821">
                  <c:v>1.6800000000000002</c:v>
                </c:pt>
                <c:pt idx="9822">
                  <c:v>1.6700000000000002</c:v>
                </c:pt>
                <c:pt idx="9823">
                  <c:v>1.6800000000000002</c:v>
                </c:pt>
                <c:pt idx="9824">
                  <c:v>1.6800000000000002</c:v>
                </c:pt>
                <c:pt idx="9825">
                  <c:v>1.6800000000000002</c:v>
                </c:pt>
                <c:pt idx="9826">
                  <c:v>1.6700000000000002</c:v>
                </c:pt>
                <c:pt idx="9827">
                  <c:v>1.6800000000000002</c:v>
                </c:pt>
                <c:pt idx="9828">
                  <c:v>1.6700000000000002</c:v>
                </c:pt>
                <c:pt idx="9829">
                  <c:v>1.6800000000000002</c:v>
                </c:pt>
                <c:pt idx="9830">
                  <c:v>1.6700000000000002</c:v>
                </c:pt>
                <c:pt idx="9831">
                  <c:v>1.6700000000000002</c:v>
                </c:pt>
                <c:pt idx="9832">
                  <c:v>1.6700000000000002</c:v>
                </c:pt>
                <c:pt idx="9833">
                  <c:v>1.71</c:v>
                </c:pt>
                <c:pt idx="9834">
                  <c:v>1.7</c:v>
                </c:pt>
                <c:pt idx="9835">
                  <c:v>1.6800000000000002</c:v>
                </c:pt>
                <c:pt idx="9836">
                  <c:v>1.6700000000000002</c:v>
                </c:pt>
                <c:pt idx="9837">
                  <c:v>1.6500000000000001</c:v>
                </c:pt>
                <c:pt idx="9838">
                  <c:v>1.6600000000000001</c:v>
                </c:pt>
                <c:pt idx="9839">
                  <c:v>1.6600000000000001</c:v>
                </c:pt>
                <c:pt idx="9840">
                  <c:v>1.6400000000000001</c:v>
                </c:pt>
                <c:pt idx="9841">
                  <c:v>1.6600000000000001</c:v>
                </c:pt>
                <c:pt idx="9842">
                  <c:v>1.8</c:v>
                </c:pt>
                <c:pt idx="9843">
                  <c:v>2.02</c:v>
                </c:pt>
                <c:pt idx="9844">
                  <c:v>2.23</c:v>
                </c:pt>
                <c:pt idx="9845">
                  <c:v>2.4699999999999998</c:v>
                </c:pt>
                <c:pt idx="9846">
                  <c:v>2.62</c:v>
                </c:pt>
                <c:pt idx="9847">
                  <c:v>2.74</c:v>
                </c:pt>
                <c:pt idx="9848">
                  <c:v>2.8299999999999996</c:v>
                </c:pt>
                <c:pt idx="9849">
                  <c:v>2.8899999999999997</c:v>
                </c:pt>
                <c:pt idx="9850">
                  <c:v>2.94</c:v>
                </c:pt>
                <c:pt idx="9851">
                  <c:v>2.9699999999999998</c:v>
                </c:pt>
                <c:pt idx="9852">
                  <c:v>3.02</c:v>
                </c:pt>
                <c:pt idx="9853">
                  <c:v>3.04</c:v>
                </c:pt>
                <c:pt idx="9854">
                  <c:v>3.04</c:v>
                </c:pt>
                <c:pt idx="9855">
                  <c:v>3.03</c:v>
                </c:pt>
                <c:pt idx="9856">
                  <c:v>3.05</c:v>
                </c:pt>
                <c:pt idx="9857">
                  <c:v>3.08</c:v>
                </c:pt>
                <c:pt idx="9858">
                  <c:v>3.08</c:v>
                </c:pt>
                <c:pt idx="9859">
                  <c:v>3.07</c:v>
                </c:pt>
                <c:pt idx="9860">
                  <c:v>3.05</c:v>
                </c:pt>
                <c:pt idx="9861">
                  <c:v>3.07</c:v>
                </c:pt>
                <c:pt idx="9862">
                  <c:v>3.08</c:v>
                </c:pt>
                <c:pt idx="9863">
                  <c:v>3.11</c:v>
                </c:pt>
                <c:pt idx="9864">
                  <c:v>3.11</c:v>
                </c:pt>
                <c:pt idx="9865">
                  <c:v>3.18</c:v>
                </c:pt>
                <c:pt idx="9866">
                  <c:v>3.17</c:v>
                </c:pt>
                <c:pt idx="9867">
                  <c:v>3.21</c:v>
                </c:pt>
                <c:pt idx="9868">
                  <c:v>3.22</c:v>
                </c:pt>
                <c:pt idx="9869">
                  <c:v>3.25</c:v>
                </c:pt>
                <c:pt idx="9870">
                  <c:v>3.3</c:v>
                </c:pt>
                <c:pt idx="9871">
                  <c:v>3.34</c:v>
                </c:pt>
                <c:pt idx="9872">
                  <c:v>3.3499999999999996</c:v>
                </c:pt>
                <c:pt idx="9873">
                  <c:v>3.3499999999999996</c:v>
                </c:pt>
                <c:pt idx="9874">
                  <c:v>3.36</c:v>
                </c:pt>
                <c:pt idx="9875">
                  <c:v>3.3699999999999997</c:v>
                </c:pt>
                <c:pt idx="9876">
                  <c:v>3.38</c:v>
                </c:pt>
                <c:pt idx="9877">
                  <c:v>3.46</c:v>
                </c:pt>
                <c:pt idx="9878">
                  <c:v>3.54</c:v>
                </c:pt>
                <c:pt idx="9879">
                  <c:v>3.6</c:v>
                </c:pt>
                <c:pt idx="9880">
                  <c:v>3.61</c:v>
                </c:pt>
                <c:pt idx="9881">
                  <c:v>3.62</c:v>
                </c:pt>
                <c:pt idx="9882">
                  <c:v>3.62</c:v>
                </c:pt>
                <c:pt idx="9883">
                  <c:v>3.66</c:v>
                </c:pt>
                <c:pt idx="9884">
                  <c:v>3.65</c:v>
                </c:pt>
                <c:pt idx="9885">
                  <c:v>3.65</c:v>
                </c:pt>
                <c:pt idx="9886">
                  <c:v>3.61</c:v>
                </c:pt>
                <c:pt idx="9887">
                  <c:v>3.53</c:v>
                </c:pt>
                <c:pt idx="9888">
                  <c:v>3.5</c:v>
                </c:pt>
                <c:pt idx="9889">
                  <c:v>3.51</c:v>
                </c:pt>
                <c:pt idx="9890">
                  <c:v>3.4899999999999998</c:v>
                </c:pt>
                <c:pt idx="9891">
                  <c:v>3.53</c:v>
                </c:pt>
                <c:pt idx="9892">
                  <c:v>3.54</c:v>
                </c:pt>
                <c:pt idx="9893">
                  <c:v>3.4699999999999998</c:v>
                </c:pt>
                <c:pt idx="9894">
                  <c:v>3.4499999999999997</c:v>
                </c:pt>
                <c:pt idx="9895">
                  <c:v>3.4499999999999997</c:v>
                </c:pt>
                <c:pt idx="9896">
                  <c:v>3.4699999999999998</c:v>
                </c:pt>
                <c:pt idx="9897">
                  <c:v>3.4699999999999998</c:v>
                </c:pt>
                <c:pt idx="9898">
                  <c:v>3.42</c:v>
                </c:pt>
                <c:pt idx="9899">
                  <c:v>3.3499999999999996</c:v>
                </c:pt>
                <c:pt idx="9900">
                  <c:v>3.3099999999999996</c:v>
                </c:pt>
                <c:pt idx="9901">
                  <c:v>3.3</c:v>
                </c:pt>
                <c:pt idx="9902">
                  <c:v>3.2800000000000002</c:v>
                </c:pt>
                <c:pt idx="9903">
                  <c:v>3.2600000000000002</c:v>
                </c:pt>
                <c:pt idx="9904">
                  <c:v>3.22</c:v>
                </c:pt>
                <c:pt idx="9905">
                  <c:v>3.17</c:v>
                </c:pt>
                <c:pt idx="9906">
                  <c:v>3.13</c:v>
                </c:pt>
                <c:pt idx="9907">
                  <c:v>3.08</c:v>
                </c:pt>
                <c:pt idx="9908">
                  <c:v>3.1</c:v>
                </c:pt>
                <c:pt idx="9909">
                  <c:v>3.1</c:v>
                </c:pt>
                <c:pt idx="9910">
                  <c:v>3.04</c:v>
                </c:pt>
                <c:pt idx="9911">
                  <c:v>3.01</c:v>
                </c:pt>
                <c:pt idx="9912">
                  <c:v>2.98</c:v>
                </c:pt>
                <c:pt idx="9913">
                  <c:v>2.92</c:v>
                </c:pt>
                <c:pt idx="9914">
                  <c:v>2.88</c:v>
                </c:pt>
                <c:pt idx="9915">
                  <c:v>2.86</c:v>
                </c:pt>
                <c:pt idx="9916">
                  <c:v>2.8099999999999996</c:v>
                </c:pt>
                <c:pt idx="9917">
                  <c:v>2.8</c:v>
                </c:pt>
                <c:pt idx="9918">
                  <c:v>2.8299999999999996</c:v>
                </c:pt>
                <c:pt idx="9919">
                  <c:v>2.86</c:v>
                </c:pt>
                <c:pt idx="9920">
                  <c:v>2.9</c:v>
                </c:pt>
                <c:pt idx="9921">
                  <c:v>2.9</c:v>
                </c:pt>
                <c:pt idx="9922">
                  <c:v>2.92</c:v>
                </c:pt>
                <c:pt idx="9923">
                  <c:v>2.9099999999999997</c:v>
                </c:pt>
                <c:pt idx="9924">
                  <c:v>2.8699999999999997</c:v>
                </c:pt>
                <c:pt idx="9925">
                  <c:v>2.8699999999999997</c:v>
                </c:pt>
                <c:pt idx="9926">
                  <c:v>2.84</c:v>
                </c:pt>
                <c:pt idx="9927">
                  <c:v>2.82</c:v>
                </c:pt>
                <c:pt idx="9928">
                  <c:v>2.82</c:v>
                </c:pt>
                <c:pt idx="9929">
                  <c:v>2.82</c:v>
                </c:pt>
                <c:pt idx="9930">
                  <c:v>2.8</c:v>
                </c:pt>
                <c:pt idx="9931">
                  <c:v>2.7800000000000002</c:v>
                </c:pt>
                <c:pt idx="9932">
                  <c:v>2.77</c:v>
                </c:pt>
                <c:pt idx="9933">
                  <c:v>2.77</c:v>
                </c:pt>
                <c:pt idx="9934">
                  <c:v>2.77</c:v>
                </c:pt>
                <c:pt idx="9935">
                  <c:v>2.7800000000000002</c:v>
                </c:pt>
                <c:pt idx="9936">
                  <c:v>2.77</c:v>
                </c:pt>
                <c:pt idx="9937">
                  <c:v>2.7800000000000002</c:v>
                </c:pt>
                <c:pt idx="9938">
                  <c:v>2.7800000000000002</c:v>
                </c:pt>
                <c:pt idx="9939">
                  <c:v>2.8</c:v>
                </c:pt>
                <c:pt idx="9940">
                  <c:v>2.79</c:v>
                </c:pt>
                <c:pt idx="9941">
                  <c:v>2.7800000000000002</c:v>
                </c:pt>
                <c:pt idx="9942">
                  <c:v>2.7600000000000002</c:v>
                </c:pt>
                <c:pt idx="9943">
                  <c:v>2.7800000000000002</c:v>
                </c:pt>
                <c:pt idx="9944">
                  <c:v>2.77</c:v>
                </c:pt>
                <c:pt idx="9945">
                  <c:v>2.77</c:v>
                </c:pt>
                <c:pt idx="9946">
                  <c:v>2.7600000000000002</c:v>
                </c:pt>
                <c:pt idx="9947">
                  <c:v>2.75</c:v>
                </c:pt>
                <c:pt idx="9948">
                  <c:v>2.72</c:v>
                </c:pt>
                <c:pt idx="9949">
                  <c:v>2.72</c:v>
                </c:pt>
                <c:pt idx="9950">
                  <c:v>2.7</c:v>
                </c:pt>
                <c:pt idx="9951">
                  <c:v>2.67</c:v>
                </c:pt>
                <c:pt idx="9952">
                  <c:v>2.65</c:v>
                </c:pt>
                <c:pt idx="9953">
                  <c:v>2.65</c:v>
                </c:pt>
                <c:pt idx="9954">
                  <c:v>2.67</c:v>
                </c:pt>
                <c:pt idx="9955">
                  <c:v>2.67</c:v>
                </c:pt>
                <c:pt idx="9956">
                  <c:v>2.65</c:v>
                </c:pt>
                <c:pt idx="9957">
                  <c:v>2.62</c:v>
                </c:pt>
                <c:pt idx="9958">
                  <c:v>2.63</c:v>
                </c:pt>
                <c:pt idx="9959">
                  <c:v>2.61</c:v>
                </c:pt>
                <c:pt idx="9960">
                  <c:v>2.61</c:v>
                </c:pt>
                <c:pt idx="9961">
                  <c:v>2.59</c:v>
                </c:pt>
                <c:pt idx="9962">
                  <c:v>2.57</c:v>
                </c:pt>
                <c:pt idx="9963">
                  <c:v>2.56</c:v>
                </c:pt>
                <c:pt idx="9964">
                  <c:v>2.54</c:v>
                </c:pt>
                <c:pt idx="9965">
                  <c:v>2.59</c:v>
                </c:pt>
                <c:pt idx="9966">
                  <c:v>2.6</c:v>
                </c:pt>
                <c:pt idx="9967">
                  <c:v>2.6</c:v>
                </c:pt>
                <c:pt idx="9968">
                  <c:v>2.62</c:v>
                </c:pt>
                <c:pt idx="9969">
                  <c:v>2.66</c:v>
                </c:pt>
                <c:pt idx="9970">
                  <c:v>2.67</c:v>
                </c:pt>
                <c:pt idx="9971">
                  <c:v>2.7</c:v>
                </c:pt>
                <c:pt idx="9972">
                  <c:v>2.72</c:v>
                </c:pt>
                <c:pt idx="9973">
                  <c:v>2.71</c:v>
                </c:pt>
                <c:pt idx="9974">
                  <c:v>2.74</c:v>
                </c:pt>
                <c:pt idx="9975">
                  <c:v>2.7600000000000002</c:v>
                </c:pt>
                <c:pt idx="9976">
                  <c:v>2.7600000000000002</c:v>
                </c:pt>
                <c:pt idx="9977">
                  <c:v>2.79</c:v>
                </c:pt>
                <c:pt idx="9978">
                  <c:v>2.74</c:v>
                </c:pt>
                <c:pt idx="9979">
                  <c:v>2.72</c:v>
                </c:pt>
                <c:pt idx="9980">
                  <c:v>2.73</c:v>
                </c:pt>
                <c:pt idx="9981">
                  <c:v>2.8</c:v>
                </c:pt>
                <c:pt idx="9982">
                  <c:v>2.9</c:v>
                </c:pt>
                <c:pt idx="9983">
                  <c:v>2.92</c:v>
                </c:pt>
                <c:pt idx="9984">
                  <c:v>2.8499999999999996</c:v>
                </c:pt>
                <c:pt idx="9985">
                  <c:v>2.79</c:v>
                </c:pt>
                <c:pt idx="9986">
                  <c:v>2.74</c:v>
                </c:pt>
                <c:pt idx="9987">
                  <c:v>2.71</c:v>
                </c:pt>
                <c:pt idx="9988">
                  <c:v>2.68</c:v>
                </c:pt>
                <c:pt idx="9989">
                  <c:v>2.63</c:v>
                </c:pt>
                <c:pt idx="9990">
                  <c:v>2.5499999999999998</c:v>
                </c:pt>
                <c:pt idx="9991">
                  <c:v>2.4899999999999998</c:v>
                </c:pt>
                <c:pt idx="9992">
                  <c:v>2.3899999999999997</c:v>
                </c:pt>
                <c:pt idx="9993">
                  <c:v>2.3099999999999996</c:v>
                </c:pt>
                <c:pt idx="9994">
                  <c:v>2.2400000000000002</c:v>
                </c:pt>
                <c:pt idx="9995">
                  <c:v>2.2000000000000002</c:v>
                </c:pt>
                <c:pt idx="9996">
                  <c:v>2.2200000000000002</c:v>
                </c:pt>
                <c:pt idx="9997">
                  <c:v>2.23</c:v>
                </c:pt>
                <c:pt idx="9998">
                  <c:v>2.23</c:v>
                </c:pt>
                <c:pt idx="9999">
                  <c:v>2.2000000000000002</c:v>
                </c:pt>
                <c:pt idx="10000">
                  <c:v>2.1800000000000002</c:v>
                </c:pt>
                <c:pt idx="10001">
                  <c:v>2.14</c:v>
                </c:pt>
                <c:pt idx="10002">
                  <c:v>2.1</c:v>
                </c:pt>
                <c:pt idx="10003">
                  <c:v>2.0499999999999998</c:v>
                </c:pt>
                <c:pt idx="10004">
                  <c:v>2.02</c:v>
                </c:pt>
                <c:pt idx="10005">
                  <c:v>2</c:v>
                </c:pt>
                <c:pt idx="10006">
                  <c:v>2.0099999999999998</c:v>
                </c:pt>
                <c:pt idx="10007">
                  <c:v>1.9800000000000002</c:v>
                </c:pt>
                <c:pt idx="10008">
                  <c:v>1.9500000000000002</c:v>
                </c:pt>
                <c:pt idx="10009">
                  <c:v>1.9400000000000002</c:v>
                </c:pt>
                <c:pt idx="10010">
                  <c:v>1.9300000000000002</c:v>
                </c:pt>
                <c:pt idx="10011">
                  <c:v>1.9200000000000002</c:v>
                </c:pt>
                <c:pt idx="10012">
                  <c:v>1.9300000000000002</c:v>
                </c:pt>
                <c:pt idx="10013">
                  <c:v>1.9400000000000002</c:v>
                </c:pt>
                <c:pt idx="10014">
                  <c:v>1.9400000000000002</c:v>
                </c:pt>
                <c:pt idx="10015">
                  <c:v>1.9200000000000002</c:v>
                </c:pt>
                <c:pt idx="10016">
                  <c:v>1.8900000000000001</c:v>
                </c:pt>
                <c:pt idx="10017">
                  <c:v>1.8800000000000001</c:v>
                </c:pt>
                <c:pt idx="10018">
                  <c:v>1.8800000000000001</c:v>
                </c:pt>
                <c:pt idx="10019">
                  <c:v>1.8800000000000001</c:v>
                </c:pt>
                <c:pt idx="10020">
                  <c:v>1.8900000000000001</c:v>
                </c:pt>
                <c:pt idx="10021">
                  <c:v>1.8900000000000001</c:v>
                </c:pt>
                <c:pt idx="10022">
                  <c:v>1.86</c:v>
                </c:pt>
                <c:pt idx="10023">
                  <c:v>1.83</c:v>
                </c:pt>
                <c:pt idx="10024">
                  <c:v>1.78</c:v>
                </c:pt>
                <c:pt idx="10025">
                  <c:v>1.76</c:v>
                </c:pt>
                <c:pt idx="10026">
                  <c:v>1.8</c:v>
                </c:pt>
                <c:pt idx="10027">
                  <c:v>1.84</c:v>
                </c:pt>
                <c:pt idx="10028">
                  <c:v>1.8900000000000001</c:v>
                </c:pt>
                <c:pt idx="10029">
                  <c:v>1.9100000000000001</c:v>
                </c:pt>
                <c:pt idx="10030">
                  <c:v>1.9200000000000002</c:v>
                </c:pt>
                <c:pt idx="10031">
                  <c:v>1.9200000000000002</c:v>
                </c:pt>
                <c:pt idx="10032">
                  <c:v>1.8900000000000001</c:v>
                </c:pt>
                <c:pt idx="10033">
                  <c:v>1.86</c:v>
                </c:pt>
                <c:pt idx="10034">
                  <c:v>1.84</c:v>
                </c:pt>
                <c:pt idx="10035">
                  <c:v>1.83</c:v>
                </c:pt>
                <c:pt idx="10036">
                  <c:v>1.82</c:v>
                </c:pt>
                <c:pt idx="10037">
                  <c:v>1.79</c:v>
                </c:pt>
                <c:pt idx="10038">
                  <c:v>1.76</c:v>
                </c:pt>
                <c:pt idx="10039">
                  <c:v>1.75</c:v>
                </c:pt>
                <c:pt idx="10040">
                  <c:v>1.77</c:v>
                </c:pt>
                <c:pt idx="10041">
                  <c:v>1.79</c:v>
                </c:pt>
                <c:pt idx="10042">
                  <c:v>1.79</c:v>
                </c:pt>
                <c:pt idx="10043">
                  <c:v>1.78</c:v>
                </c:pt>
                <c:pt idx="10044">
                  <c:v>1.77</c:v>
                </c:pt>
                <c:pt idx="10045">
                  <c:v>1.76</c:v>
                </c:pt>
                <c:pt idx="10046">
                  <c:v>1.75</c:v>
                </c:pt>
                <c:pt idx="10047">
                  <c:v>1.72</c:v>
                </c:pt>
                <c:pt idx="10048">
                  <c:v>1.71</c:v>
                </c:pt>
                <c:pt idx="10049">
                  <c:v>1.6800000000000002</c:v>
                </c:pt>
                <c:pt idx="10050">
                  <c:v>1.6700000000000002</c:v>
                </c:pt>
                <c:pt idx="10051">
                  <c:v>1.6900000000000002</c:v>
                </c:pt>
                <c:pt idx="10052">
                  <c:v>1.7</c:v>
                </c:pt>
                <c:pt idx="10053">
                  <c:v>1.6900000000000002</c:v>
                </c:pt>
                <c:pt idx="10054">
                  <c:v>1.6900000000000002</c:v>
                </c:pt>
                <c:pt idx="10055">
                  <c:v>1.7</c:v>
                </c:pt>
                <c:pt idx="10056">
                  <c:v>1.7</c:v>
                </c:pt>
                <c:pt idx="10057">
                  <c:v>1.6900000000000002</c:v>
                </c:pt>
                <c:pt idx="10058">
                  <c:v>1.6900000000000002</c:v>
                </c:pt>
                <c:pt idx="10059">
                  <c:v>1.6800000000000002</c:v>
                </c:pt>
                <c:pt idx="10060">
                  <c:v>1.6600000000000001</c:v>
                </c:pt>
                <c:pt idx="10061">
                  <c:v>1.6400000000000001</c:v>
                </c:pt>
                <c:pt idx="10062">
                  <c:v>1.6300000000000001</c:v>
                </c:pt>
                <c:pt idx="10063">
                  <c:v>1.62</c:v>
                </c:pt>
                <c:pt idx="10064">
                  <c:v>1.61</c:v>
                </c:pt>
                <c:pt idx="10065">
                  <c:v>1.62</c:v>
                </c:pt>
                <c:pt idx="10066">
                  <c:v>1.6300000000000001</c:v>
                </c:pt>
                <c:pt idx="10067">
                  <c:v>1.6500000000000001</c:v>
                </c:pt>
                <c:pt idx="10068">
                  <c:v>1.6600000000000001</c:v>
                </c:pt>
                <c:pt idx="10069">
                  <c:v>1.6600000000000001</c:v>
                </c:pt>
                <c:pt idx="10070">
                  <c:v>1.6600000000000001</c:v>
                </c:pt>
                <c:pt idx="10071">
                  <c:v>1.6400000000000001</c:v>
                </c:pt>
                <c:pt idx="10072">
                  <c:v>1.6300000000000001</c:v>
                </c:pt>
                <c:pt idx="10073">
                  <c:v>1.62</c:v>
                </c:pt>
                <c:pt idx="10074">
                  <c:v>1.61</c:v>
                </c:pt>
                <c:pt idx="10075">
                  <c:v>1.6</c:v>
                </c:pt>
                <c:pt idx="10076">
                  <c:v>1.6</c:v>
                </c:pt>
                <c:pt idx="10077">
                  <c:v>1.6300000000000001</c:v>
                </c:pt>
                <c:pt idx="10078">
                  <c:v>1.76</c:v>
                </c:pt>
                <c:pt idx="10079">
                  <c:v>2</c:v>
                </c:pt>
                <c:pt idx="10080">
                  <c:v>2.2799999999999998</c:v>
                </c:pt>
                <c:pt idx="10081">
                  <c:v>2.56</c:v>
                </c:pt>
                <c:pt idx="10082">
                  <c:v>2.8299999999999996</c:v>
                </c:pt>
                <c:pt idx="10083">
                  <c:v>3.07</c:v>
                </c:pt>
                <c:pt idx="10084">
                  <c:v>3.32</c:v>
                </c:pt>
                <c:pt idx="10085">
                  <c:v>3.51</c:v>
                </c:pt>
                <c:pt idx="10086">
                  <c:v>3.68</c:v>
                </c:pt>
                <c:pt idx="10087">
                  <c:v>3.8099999999999996</c:v>
                </c:pt>
                <c:pt idx="10088">
                  <c:v>3.9099999999999997</c:v>
                </c:pt>
                <c:pt idx="10089">
                  <c:v>4.0999999999999996</c:v>
                </c:pt>
                <c:pt idx="10090">
                  <c:v>4.3</c:v>
                </c:pt>
                <c:pt idx="10091">
                  <c:v>4.4700000000000006</c:v>
                </c:pt>
                <c:pt idx="10092">
                  <c:v>4.5999999999999996</c:v>
                </c:pt>
                <c:pt idx="10093">
                  <c:v>4.71</c:v>
                </c:pt>
                <c:pt idx="10094">
                  <c:v>4.75</c:v>
                </c:pt>
                <c:pt idx="10095">
                  <c:v>4.83</c:v>
                </c:pt>
                <c:pt idx="10096">
                  <c:v>4.96</c:v>
                </c:pt>
                <c:pt idx="10097">
                  <c:v>5.39</c:v>
                </c:pt>
                <c:pt idx="10098">
                  <c:v>5.85</c:v>
                </c:pt>
                <c:pt idx="10099">
                  <c:v>6.05</c:v>
                </c:pt>
                <c:pt idx="10100">
                  <c:v>6.08</c:v>
                </c:pt>
                <c:pt idx="10101">
                  <c:v>6.1199999999999992</c:v>
                </c:pt>
                <c:pt idx="10102">
                  <c:v>6.2</c:v>
                </c:pt>
                <c:pt idx="10103">
                  <c:v>6.35</c:v>
                </c:pt>
                <c:pt idx="10104">
                  <c:v>6.46</c:v>
                </c:pt>
                <c:pt idx="10105">
                  <c:v>6.51</c:v>
                </c:pt>
                <c:pt idx="10106">
                  <c:v>6.64</c:v>
                </c:pt>
                <c:pt idx="10107">
                  <c:v>6.92</c:v>
                </c:pt>
                <c:pt idx="10108">
                  <c:v>7.02</c:v>
                </c:pt>
                <c:pt idx="10109">
                  <c:v>7.44</c:v>
                </c:pt>
                <c:pt idx="10110">
                  <c:v>7.7</c:v>
                </c:pt>
                <c:pt idx="10111">
                  <c:v>7.59</c:v>
                </c:pt>
                <c:pt idx="10112">
                  <c:v>7.6099999999999994</c:v>
                </c:pt>
                <c:pt idx="10113">
                  <c:v>7.6499999999999995</c:v>
                </c:pt>
                <c:pt idx="10114">
                  <c:v>7.74</c:v>
                </c:pt>
                <c:pt idx="10115">
                  <c:v>7.78</c:v>
                </c:pt>
                <c:pt idx="10116">
                  <c:v>7.78</c:v>
                </c:pt>
                <c:pt idx="10117">
                  <c:v>7.7</c:v>
                </c:pt>
                <c:pt idx="10118">
                  <c:v>7.6899999999999995</c:v>
                </c:pt>
                <c:pt idx="10119">
                  <c:v>7.59</c:v>
                </c:pt>
                <c:pt idx="10120">
                  <c:v>7.6</c:v>
                </c:pt>
                <c:pt idx="10121">
                  <c:v>7.7</c:v>
                </c:pt>
                <c:pt idx="10122">
                  <c:v>7.8599999999999994</c:v>
                </c:pt>
                <c:pt idx="10123">
                  <c:v>8</c:v>
                </c:pt>
                <c:pt idx="10124">
                  <c:v>8.120000000000001</c:v>
                </c:pt>
                <c:pt idx="10125">
                  <c:v>8.19</c:v>
                </c:pt>
                <c:pt idx="10126">
                  <c:v>8.2199999999999989</c:v>
                </c:pt>
                <c:pt idx="10127">
                  <c:v>8.17</c:v>
                </c:pt>
                <c:pt idx="10128">
                  <c:v>8.07</c:v>
                </c:pt>
                <c:pt idx="10129">
                  <c:v>8.31</c:v>
                </c:pt>
                <c:pt idx="10130">
                  <c:v>8.620000000000001</c:v>
                </c:pt>
                <c:pt idx="10131">
                  <c:v>8.76</c:v>
                </c:pt>
                <c:pt idx="10132">
                  <c:v>9.15</c:v>
                </c:pt>
                <c:pt idx="10133">
                  <c:v>9.59</c:v>
                </c:pt>
                <c:pt idx="10134">
                  <c:v>9.98</c:v>
                </c:pt>
                <c:pt idx="10135">
                  <c:v>10.28</c:v>
                </c:pt>
                <c:pt idx="10136">
                  <c:v>10.59</c:v>
                </c:pt>
                <c:pt idx="10137">
                  <c:v>11.639999999999999</c:v>
                </c:pt>
                <c:pt idx="10138">
                  <c:v>11.79</c:v>
                </c:pt>
                <c:pt idx="10139">
                  <c:v>11.78</c:v>
                </c:pt>
                <c:pt idx="10140">
                  <c:v>11.83</c:v>
                </c:pt>
                <c:pt idx="10141">
                  <c:v>11.739999999999998</c:v>
                </c:pt>
                <c:pt idx="10142">
                  <c:v>11.709999999999999</c:v>
                </c:pt>
                <c:pt idx="10143">
                  <c:v>11.33</c:v>
                </c:pt>
                <c:pt idx="10144">
                  <c:v>11.11</c:v>
                </c:pt>
                <c:pt idx="10145">
                  <c:v>10.67</c:v>
                </c:pt>
                <c:pt idx="10146">
                  <c:v>8.75</c:v>
                </c:pt>
                <c:pt idx="10147">
                  <c:v>8.8000000000000007</c:v>
                </c:pt>
                <c:pt idx="10148">
                  <c:v>8.66</c:v>
                </c:pt>
                <c:pt idx="10149">
                  <c:v>8.4</c:v>
                </c:pt>
                <c:pt idx="10150">
                  <c:v>8.0500000000000007</c:v>
                </c:pt>
                <c:pt idx="10151">
                  <c:v>7.64</c:v>
                </c:pt>
                <c:pt idx="10152">
                  <c:v>7.1599999999999993</c:v>
                </c:pt>
                <c:pt idx="10153">
                  <c:v>6.8</c:v>
                </c:pt>
                <c:pt idx="10154">
                  <c:v>6.34</c:v>
                </c:pt>
                <c:pt idx="10155">
                  <c:v>6.06</c:v>
                </c:pt>
                <c:pt idx="10156">
                  <c:v>5.6899999999999995</c:v>
                </c:pt>
                <c:pt idx="10157">
                  <c:v>5.3599999999999994</c:v>
                </c:pt>
                <c:pt idx="10158">
                  <c:v>5.1099999999999994</c:v>
                </c:pt>
                <c:pt idx="10159">
                  <c:v>4.87</c:v>
                </c:pt>
                <c:pt idx="10160">
                  <c:v>4.6499999999999995</c:v>
                </c:pt>
                <c:pt idx="10161">
                  <c:v>4.55</c:v>
                </c:pt>
                <c:pt idx="10162">
                  <c:v>4.4300000000000006</c:v>
                </c:pt>
                <c:pt idx="10163">
                  <c:v>4.34</c:v>
                </c:pt>
                <c:pt idx="10164">
                  <c:v>4.17</c:v>
                </c:pt>
                <c:pt idx="10165">
                  <c:v>3.9499999999999997</c:v>
                </c:pt>
                <c:pt idx="10166">
                  <c:v>3.7800000000000002</c:v>
                </c:pt>
                <c:pt idx="10167">
                  <c:v>3.6</c:v>
                </c:pt>
                <c:pt idx="10168">
                  <c:v>3.4</c:v>
                </c:pt>
                <c:pt idx="10169">
                  <c:v>3.2600000000000002</c:v>
                </c:pt>
                <c:pt idx="10170">
                  <c:v>3.08</c:v>
                </c:pt>
                <c:pt idx="10171">
                  <c:v>2.96</c:v>
                </c:pt>
                <c:pt idx="10172">
                  <c:v>2.8699999999999997</c:v>
                </c:pt>
                <c:pt idx="10173">
                  <c:v>2.8</c:v>
                </c:pt>
                <c:pt idx="10174">
                  <c:v>2.72</c:v>
                </c:pt>
                <c:pt idx="10175">
                  <c:v>2.66</c:v>
                </c:pt>
                <c:pt idx="10176">
                  <c:v>2.57</c:v>
                </c:pt>
                <c:pt idx="10177">
                  <c:v>2.5</c:v>
                </c:pt>
                <c:pt idx="10178">
                  <c:v>2.44</c:v>
                </c:pt>
                <c:pt idx="10179">
                  <c:v>2.42</c:v>
                </c:pt>
                <c:pt idx="10180">
                  <c:v>2.36</c:v>
                </c:pt>
                <c:pt idx="10181">
                  <c:v>2.34</c:v>
                </c:pt>
                <c:pt idx="10182">
                  <c:v>2.3099999999999996</c:v>
                </c:pt>
                <c:pt idx="10183">
                  <c:v>2.25</c:v>
                </c:pt>
                <c:pt idx="10184">
                  <c:v>2.2000000000000002</c:v>
                </c:pt>
                <c:pt idx="10185">
                  <c:v>2.14</c:v>
                </c:pt>
                <c:pt idx="10186">
                  <c:v>2.09</c:v>
                </c:pt>
                <c:pt idx="10187">
                  <c:v>2.0499999999999998</c:v>
                </c:pt>
                <c:pt idx="10188">
                  <c:v>2.0099999999999998</c:v>
                </c:pt>
                <c:pt idx="10189">
                  <c:v>2</c:v>
                </c:pt>
                <c:pt idx="10190">
                  <c:v>1.9500000000000002</c:v>
                </c:pt>
                <c:pt idx="10191">
                  <c:v>1.9100000000000001</c:v>
                </c:pt>
                <c:pt idx="10192">
                  <c:v>1.87</c:v>
                </c:pt>
                <c:pt idx="10193">
                  <c:v>1.85</c:v>
                </c:pt>
                <c:pt idx="10194">
                  <c:v>1.81</c:v>
                </c:pt>
                <c:pt idx="10195">
                  <c:v>1.79</c:v>
                </c:pt>
                <c:pt idx="10196">
                  <c:v>1.8</c:v>
                </c:pt>
                <c:pt idx="10197">
                  <c:v>1.78</c:v>
                </c:pt>
                <c:pt idx="10198">
                  <c:v>1.76</c:v>
                </c:pt>
                <c:pt idx="10199">
                  <c:v>1.74</c:v>
                </c:pt>
                <c:pt idx="10200">
                  <c:v>1.73</c:v>
                </c:pt>
                <c:pt idx="10201">
                  <c:v>1.73</c:v>
                </c:pt>
                <c:pt idx="10202">
                  <c:v>1.72</c:v>
                </c:pt>
                <c:pt idx="10203">
                  <c:v>1.7</c:v>
                </c:pt>
                <c:pt idx="10204">
                  <c:v>1.6800000000000002</c:v>
                </c:pt>
                <c:pt idx="10205">
                  <c:v>1.6800000000000002</c:v>
                </c:pt>
                <c:pt idx="10206">
                  <c:v>1.6700000000000002</c:v>
                </c:pt>
                <c:pt idx="10207">
                  <c:v>1.6600000000000001</c:v>
                </c:pt>
                <c:pt idx="10208">
                  <c:v>1.6700000000000002</c:v>
                </c:pt>
                <c:pt idx="10209">
                  <c:v>1.6800000000000002</c:v>
                </c:pt>
                <c:pt idx="10210">
                  <c:v>1.6700000000000002</c:v>
                </c:pt>
                <c:pt idx="10211">
                  <c:v>1.6600000000000001</c:v>
                </c:pt>
                <c:pt idx="10212">
                  <c:v>1.6600000000000001</c:v>
                </c:pt>
                <c:pt idx="10213">
                  <c:v>1.6600000000000001</c:v>
                </c:pt>
                <c:pt idx="10214">
                  <c:v>1.6500000000000001</c:v>
                </c:pt>
                <c:pt idx="10215">
                  <c:v>1.6400000000000001</c:v>
                </c:pt>
                <c:pt idx="10216">
                  <c:v>1.6400000000000001</c:v>
                </c:pt>
                <c:pt idx="10217">
                  <c:v>1.6300000000000001</c:v>
                </c:pt>
                <c:pt idx="10218">
                  <c:v>1.6300000000000001</c:v>
                </c:pt>
                <c:pt idx="10219">
                  <c:v>1.6400000000000001</c:v>
                </c:pt>
                <c:pt idx="10220">
                  <c:v>1.6600000000000001</c:v>
                </c:pt>
                <c:pt idx="10221">
                  <c:v>1.6500000000000001</c:v>
                </c:pt>
                <c:pt idx="10222">
                  <c:v>1.6400000000000001</c:v>
                </c:pt>
                <c:pt idx="10223">
                  <c:v>1.6400000000000001</c:v>
                </c:pt>
                <c:pt idx="10224">
                  <c:v>1.62</c:v>
                </c:pt>
                <c:pt idx="10225">
                  <c:v>1.62</c:v>
                </c:pt>
                <c:pt idx="10226">
                  <c:v>1.6300000000000001</c:v>
                </c:pt>
                <c:pt idx="10227">
                  <c:v>1.62</c:v>
                </c:pt>
                <c:pt idx="10228">
                  <c:v>1.62</c:v>
                </c:pt>
                <c:pt idx="10229">
                  <c:v>1.61</c:v>
                </c:pt>
                <c:pt idx="10230">
                  <c:v>1.61</c:v>
                </c:pt>
                <c:pt idx="10231">
                  <c:v>1.61</c:v>
                </c:pt>
                <c:pt idx="10232">
                  <c:v>1.6300000000000001</c:v>
                </c:pt>
                <c:pt idx="10233">
                  <c:v>1.6400000000000001</c:v>
                </c:pt>
                <c:pt idx="10234">
                  <c:v>1.6300000000000001</c:v>
                </c:pt>
                <c:pt idx="10235">
                  <c:v>1.62</c:v>
                </c:pt>
                <c:pt idx="10236">
                  <c:v>1.62</c:v>
                </c:pt>
                <c:pt idx="10237">
                  <c:v>1.6</c:v>
                </c:pt>
                <c:pt idx="10238">
                  <c:v>1.59</c:v>
                </c:pt>
                <c:pt idx="10239">
                  <c:v>1.59</c:v>
                </c:pt>
                <c:pt idx="10240">
                  <c:v>1.59</c:v>
                </c:pt>
                <c:pt idx="10241">
                  <c:v>1.6</c:v>
                </c:pt>
                <c:pt idx="10242">
                  <c:v>1.59</c:v>
                </c:pt>
                <c:pt idx="10243">
                  <c:v>1.59</c:v>
                </c:pt>
                <c:pt idx="10244">
                  <c:v>1.59</c:v>
                </c:pt>
                <c:pt idx="10245">
                  <c:v>1.58</c:v>
                </c:pt>
                <c:pt idx="10246">
                  <c:v>1.58</c:v>
                </c:pt>
                <c:pt idx="10247">
                  <c:v>1.57</c:v>
                </c:pt>
                <c:pt idx="10248">
                  <c:v>1.57</c:v>
                </c:pt>
                <c:pt idx="10249">
                  <c:v>1.57</c:v>
                </c:pt>
                <c:pt idx="10250">
                  <c:v>1.57</c:v>
                </c:pt>
                <c:pt idx="10251">
                  <c:v>1.57</c:v>
                </c:pt>
                <c:pt idx="10252">
                  <c:v>1.57</c:v>
                </c:pt>
                <c:pt idx="10253">
                  <c:v>1.57</c:v>
                </c:pt>
                <c:pt idx="10254">
                  <c:v>1.59</c:v>
                </c:pt>
                <c:pt idx="10255">
                  <c:v>1.59</c:v>
                </c:pt>
                <c:pt idx="10256">
                  <c:v>1.59</c:v>
                </c:pt>
                <c:pt idx="10257">
                  <c:v>1.59</c:v>
                </c:pt>
                <c:pt idx="10258">
                  <c:v>1.59</c:v>
                </c:pt>
                <c:pt idx="10259">
                  <c:v>1.59</c:v>
                </c:pt>
                <c:pt idx="10260">
                  <c:v>1.58</c:v>
                </c:pt>
                <c:pt idx="10261">
                  <c:v>1.58</c:v>
                </c:pt>
                <c:pt idx="10262">
                  <c:v>1.58</c:v>
                </c:pt>
                <c:pt idx="10263">
                  <c:v>1.57</c:v>
                </c:pt>
                <c:pt idx="10264">
                  <c:v>1.57</c:v>
                </c:pt>
                <c:pt idx="10265">
                  <c:v>1.57</c:v>
                </c:pt>
                <c:pt idx="10266">
                  <c:v>1.56</c:v>
                </c:pt>
                <c:pt idx="10267">
                  <c:v>1.56</c:v>
                </c:pt>
                <c:pt idx="10268">
                  <c:v>1.57</c:v>
                </c:pt>
                <c:pt idx="10269">
                  <c:v>1.56</c:v>
                </c:pt>
                <c:pt idx="10270">
                  <c:v>1.56</c:v>
                </c:pt>
                <c:pt idx="10271">
                  <c:v>1.56</c:v>
                </c:pt>
                <c:pt idx="10272">
                  <c:v>1.56</c:v>
                </c:pt>
                <c:pt idx="10273">
                  <c:v>1.56</c:v>
                </c:pt>
                <c:pt idx="10274">
                  <c:v>1.57</c:v>
                </c:pt>
                <c:pt idx="10275">
                  <c:v>1.57</c:v>
                </c:pt>
                <c:pt idx="10276">
                  <c:v>1.57</c:v>
                </c:pt>
                <c:pt idx="10277">
                  <c:v>1.58</c:v>
                </c:pt>
                <c:pt idx="10278">
                  <c:v>1.57</c:v>
                </c:pt>
                <c:pt idx="10279">
                  <c:v>1.57</c:v>
                </c:pt>
                <c:pt idx="10280">
                  <c:v>1.58</c:v>
                </c:pt>
                <c:pt idx="10281">
                  <c:v>1.59</c:v>
                </c:pt>
                <c:pt idx="10282">
                  <c:v>1.6</c:v>
                </c:pt>
                <c:pt idx="10283">
                  <c:v>1.6</c:v>
                </c:pt>
                <c:pt idx="10284">
                  <c:v>1.59</c:v>
                </c:pt>
                <c:pt idx="10285">
                  <c:v>1.59</c:v>
                </c:pt>
                <c:pt idx="10286">
                  <c:v>1.58</c:v>
                </c:pt>
                <c:pt idx="10287">
                  <c:v>1.58</c:v>
                </c:pt>
                <c:pt idx="10288">
                  <c:v>1.57</c:v>
                </c:pt>
                <c:pt idx="10289">
                  <c:v>1.57</c:v>
                </c:pt>
                <c:pt idx="10290">
                  <c:v>1.57</c:v>
                </c:pt>
                <c:pt idx="10291">
                  <c:v>1.57</c:v>
                </c:pt>
                <c:pt idx="10292">
                  <c:v>1.57</c:v>
                </c:pt>
                <c:pt idx="10293">
                  <c:v>1.58</c:v>
                </c:pt>
                <c:pt idx="10294">
                  <c:v>1.57</c:v>
                </c:pt>
                <c:pt idx="10295">
                  <c:v>1.57</c:v>
                </c:pt>
                <c:pt idx="10296">
                  <c:v>1.57</c:v>
                </c:pt>
                <c:pt idx="10297">
                  <c:v>1.57</c:v>
                </c:pt>
                <c:pt idx="10298">
                  <c:v>1.59</c:v>
                </c:pt>
                <c:pt idx="10299">
                  <c:v>1.59</c:v>
                </c:pt>
                <c:pt idx="10300">
                  <c:v>1.6</c:v>
                </c:pt>
                <c:pt idx="10301">
                  <c:v>1.59</c:v>
                </c:pt>
                <c:pt idx="10302">
                  <c:v>1.58</c:v>
                </c:pt>
                <c:pt idx="10303">
                  <c:v>1.59</c:v>
                </c:pt>
                <c:pt idx="10304">
                  <c:v>1.59</c:v>
                </c:pt>
                <c:pt idx="10305">
                  <c:v>1.57</c:v>
                </c:pt>
                <c:pt idx="10306">
                  <c:v>1.57</c:v>
                </c:pt>
                <c:pt idx="10307">
                  <c:v>1.56</c:v>
                </c:pt>
                <c:pt idx="10308">
                  <c:v>1.56</c:v>
                </c:pt>
                <c:pt idx="10309">
                  <c:v>1.56</c:v>
                </c:pt>
                <c:pt idx="10310">
                  <c:v>1.55</c:v>
                </c:pt>
                <c:pt idx="10311">
                  <c:v>1.55</c:v>
                </c:pt>
                <c:pt idx="10312">
                  <c:v>1.55</c:v>
                </c:pt>
                <c:pt idx="10313">
                  <c:v>1.56</c:v>
                </c:pt>
                <c:pt idx="10314">
                  <c:v>1.56</c:v>
                </c:pt>
                <c:pt idx="10315">
                  <c:v>1.56</c:v>
                </c:pt>
                <c:pt idx="10316">
                  <c:v>1.55</c:v>
                </c:pt>
                <c:pt idx="10317">
                  <c:v>1.55</c:v>
                </c:pt>
                <c:pt idx="10318">
                  <c:v>1.56</c:v>
                </c:pt>
                <c:pt idx="10319">
                  <c:v>1.57</c:v>
                </c:pt>
                <c:pt idx="10320">
                  <c:v>1.57</c:v>
                </c:pt>
                <c:pt idx="10321">
                  <c:v>1.57</c:v>
                </c:pt>
                <c:pt idx="10322">
                  <c:v>1.56</c:v>
                </c:pt>
                <c:pt idx="10323">
                  <c:v>1.56</c:v>
                </c:pt>
                <c:pt idx="10324">
                  <c:v>1.56</c:v>
                </c:pt>
                <c:pt idx="10325">
                  <c:v>1.56</c:v>
                </c:pt>
                <c:pt idx="10326">
                  <c:v>1.56</c:v>
                </c:pt>
                <c:pt idx="10327">
                  <c:v>1.56</c:v>
                </c:pt>
                <c:pt idx="10328">
                  <c:v>1.56</c:v>
                </c:pt>
                <c:pt idx="10329">
                  <c:v>1.56</c:v>
                </c:pt>
                <c:pt idx="10330">
                  <c:v>1.56</c:v>
                </c:pt>
                <c:pt idx="10331">
                  <c:v>1.56</c:v>
                </c:pt>
                <c:pt idx="10332">
                  <c:v>1.56</c:v>
                </c:pt>
                <c:pt idx="10333">
                  <c:v>1.56</c:v>
                </c:pt>
                <c:pt idx="10334">
                  <c:v>1.56</c:v>
                </c:pt>
                <c:pt idx="10335">
                  <c:v>1.57</c:v>
                </c:pt>
                <c:pt idx="10336">
                  <c:v>1.57</c:v>
                </c:pt>
                <c:pt idx="10337">
                  <c:v>1.56</c:v>
                </c:pt>
                <c:pt idx="10338">
                  <c:v>1.56</c:v>
                </c:pt>
                <c:pt idx="10339">
                  <c:v>1.56</c:v>
                </c:pt>
                <c:pt idx="10340">
                  <c:v>1.56</c:v>
                </c:pt>
                <c:pt idx="10341">
                  <c:v>1.56</c:v>
                </c:pt>
                <c:pt idx="10342">
                  <c:v>1.56</c:v>
                </c:pt>
                <c:pt idx="10343">
                  <c:v>1.56</c:v>
                </c:pt>
                <c:pt idx="10344">
                  <c:v>1.56</c:v>
                </c:pt>
                <c:pt idx="10345">
                  <c:v>1.56</c:v>
                </c:pt>
                <c:pt idx="10346">
                  <c:v>1.56</c:v>
                </c:pt>
                <c:pt idx="10347">
                  <c:v>1.56</c:v>
                </c:pt>
                <c:pt idx="10348">
                  <c:v>1.56</c:v>
                </c:pt>
                <c:pt idx="10349">
                  <c:v>1.55</c:v>
                </c:pt>
                <c:pt idx="10350">
                  <c:v>1.55</c:v>
                </c:pt>
                <c:pt idx="10351">
                  <c:v>1.55</c:v>
                </c:pt>
                <c:pt idx="10352">
                  <c:v>1.56</c:v>
                </c:pt>
                <c:pt idx="10353">
                  <c:v>1.56</c:v>
                </c:pt>
                <c:pt idx="10354">
                  <c:v>1.55</c:v>
                </c:pt>
                <c:pt idx="10355">
                  <c:v>1.56</c:v>
                </c:pt>
                <c:pt idx="10356">
                  <c:v>1.57</c:v>
                </c:pt>
                <c:pt idx="10357">
                  <c:v>1.56</c:v>
                </c:pt>
                <c:pt idx="10358">
                  <c:v>1.56</c:v>
                </c:pt>
                <c:pt idx="10359">
                  <c:v>1.56</c:v>
                </c:pt>
                <c:pt idx="10360">
                  <c:v>1.56</c:v>
                </c:pt>
                <c:pt idx="10361">
                  <c:v>1.55</c:v>
                </c:pt>
                <c:pt idx="10362">
                  <c:v>1.55</c:v>
                </c:pt>
                <c:pt idx="10363">
                  <c:v>1.55</c:v>
                </c:pt>
                <c:pt idx="10364">
                  <c:v>1.57</c:v>
                </c:pt>
                <c:pt idx="10365">
                  <c:v>1.57</c:v>
                </c:pt>
                <c:pt idx="10366">
                  <c:v>1.56</c:v>
                </c:pt>
                <c:pt idx="10367">
                  <c:v>1.56</c:v>
                </c:pt>
                <c:pt idx="10368">
                  <c:v>1.56</c:v>
                </c:pt>
                <c:pt idx="10369">
                  <c:v>1.56</c:v>
                </c:pt>
                <c:pt idx="10370">
                  <c:v>1.56</c:v>
                </c:pt>
                <c:pt idx="10371">
                  <c:v>1.56</c:v>
                </c:pt>
                <c:pt idx="10372">
                  <c:v>1.56</c:v>
                </c:pt>
                <c:pt idx="10373">
                  <c:v>1.56</c:v>
                </c:pt>
                <c:pt idx="10374">
                  <c:v>1.57</c:v>
                </c:pt>
                <c:pt idx="10375">
                  <c:v>1.57</c:v>
                </c:pt>
                <c:pt idx="10376">
                  <c:v>1.56</c:v>
                </c:pt>
                <c:pt idx="10377">
                  <c:v>1.56</c:v>
                </c:pt>
                <c:pt idx="10378">
                  <c:v>1.57</c:v>
                </c:pt>
                <c:pt idx="10379">
                  <c:v>1.56</c:v>
                </c:pt>
                <c:pt idx="10380">
                  <c:v>1.56</c:v>
                </c:pt>
                <c:pt idx="10381">
                  <c:v>1.56</c:v>
                </c:pt>
                <c:pt idx="10382">
                  <c:v>1.56</c:v>
                </c:pt>
                <c:pt idx="10383">
                  <c:v>1.56</c:v>
                </c:pt>
                <c:pt idx="10384">
                  <c:v>1.55</c:v>
                </c:pt>
                <c:pt idx="10385">
                  <c:v>1.55</c:v>
                </c:pt>
                <c:pt idx="10386">
                  <c:v>1.55</c:v>
                </c:pt>
                <c:pt idx="10387">
                  <c:v>1.55</c:v>
                </c:pt>
                <c:pt idx="10388">
                  <c:v>1.55</c:v>
                </c:pt>
                <c:pt idx="10389">
                  <c:v>1.55</c:v>
                </c:pt>
                <c:pt idx="10390">
                  <c:v>1.56</c:v>
                </c:pt>
                <c:pt idx="10391">
                  <c:v>1.57</c:v>
                </c:pt>
                <c:pt idx="10392">
                  <c:v>1.57</c:v>
                </c:pt>
                <c:pt idx="10393">
                  <c:v>1.56</c:v>
                </c:pt>
                <c:pt idx="10394">
                  <c:v>1.56</c:v>
                </c:pt>
                <c:pt idx="10395">
                  <c:v>1.56</c:v>
                </c:pt>
                <c:pt idx="10396">
                  <c:v>1.55</c:v>
                </c:pt>
                <c:pt idx="10397">
                  <c:v>1.55</c:v>
                </c:pt>
                <c:pt idx="10398">
                  <c:v>1.55</c:v>
                </c:pt>
                <c:pt idx="10399">
                  <c:v>1.56</c:v>
                </c:pt>
                <c:pt idx="10400">
                  <c:v>1.57</c:v>
                </c:pt>
                <c:pt idx="10401">
                  <c:v>1.58</c:v>
                </c:pt>
                <c:pt idx="10402">
                  <c:v>1.58</c:v>
                </c:pt>
                <c:pt idx="10403">
                  <c:v>1.58</c:v>
                </c:pt>
                <c:pt idx="10404">
                  <c:v>1.57</c:v>
                </c:pt>
                <c:pt idx="10405">
                  <c:v>1.57</c:v>
                </c:pt>
                <c:pt idx="10406">
                  <c:v>1.56</c:v>
                </c:pt>
                <c:pt idx="10407">
                  <c:v>1.56</c:v>
                </c:pt>
                <c:pt idx="10408">
                  <c:v>1.56</c:v>
                </c:pt>
                <c:pt idx="10409">
                  <c:v>1.57</c:v>
                </c:pt>
                <c:pt idx="10410">
                  <c:v>1.56</c:v>
                </c:pt>
                <c:pt idx="10411">
                  <c:v>1.56</c:v>
                </c:pt>
                <c:pt idx="10412">
                  <c:v>1.56</c:v>
                </c:pt>
                <c:pt idx="10413">
                  <c:v>1.56</c:v>
                </c:pt>
                <c:pt idx="10414">
                  <c:v>1.56</c:v>
                </c:pt>
                <c:pt idx="10415">
                  <c:v>1.56</c:v>
                </c:pt>
                <c:pt idx="10416">
                  <c:v>1.56</c:v>
                </c:pt>
                <c:pt idx="10417">
                  <c:v>1.56</c:v>
                </c:pt>
                <c:pt idx="10418">
                  <c:v>1.55</c:v>
                </c:pt>
                <c:pt idx="10419">
                  <c:v>1.55</c:v>
                </c:pt>
                <c:pt idx="10420">
                  <c:v>1.55</c:v>
                </c:pt>
                <c:pt idx="10421">
                  <c:v>1.55</c:v>
                </c:pt>
                <c:pt idx="10422">
                  <c:v>1.56</c:v>
                </c:pt>
                <c:pt idx="10423">
                  <c:v>1.56</c:v>
                </c:pt>
                <c:pt idx="10424">
                  <c:v>1.56</c:v>
                </c:pt>
                <c:pt idx="10425">
                  <c:v>1.56</c:v>
                </c:pt>
                <c:pt idx="10426">
                  <c:v>1.56</c:v>
                </c:pt>
                <c:pt idx="10427">
                  <c:v>1.57</c:v>
                </c:pt>
                <c:pt idx="10428">
                  <c:v>1.58</c:v>
                </c:pt>
                <c:pt idx="10429">
                  <c:v>1.58</c:v>
                </c:pt>
                <c:pt idx="10430">
                  <c:v>1.6300000000000001</c:v>
                </c:pt>
                <c:pt idx="10431">
                  <c:v>1.6300000000000001</c:v>
                </c:pt>
                <c:pt idx="10432">
                  <c:v>1.6300000000000001</c:v>
                </c:pt>
                <c:pt idx="10433">
                  <c:v>1.6300000000000001</c:v>
                </c:pt>
                <c:pt idx="10434">
                  <c:v>1.62</c:v>
                </c:pt>
                <c:pt idx="10435">
                  <c:v>1.6</c:v>
                </c:pt>
                <c:pt idx="10436">
                  <c:v>1.59</c:v>
                </c:pt>
                <c:pt idx="10437">
                  <c:v>1.58</c:v>
                </c:pt>
                <c:pt idx="10438">
                  <c:v>1.58</c:v>
                </c:pt>
                <c:pt idx="10439">
                  <c:v>1.57</c:v>
                </c:pt>
                <c:pt idx="10440">
                  <c:v>1.57</c:v>
                </c:pt>
                <c:pt idx="10441">
                  <c:v>1.57</c:v>
                </c:pt>
                <c:pt idx="10442">
                  <c:v>1.59</c:v>
                </c:pt>
                <c:pt idx="10443">
                  <c:v>1.6</c:v>
                </c:pt>
                <c:pt idx="10444">
                  <c:v>1.6</c:v>
                </c:pt>
                <c:pt idx="10445">
                  <c:v>1.61</c:v>
                </c:pt>
                <c:pt idx="10446">
                  <c:v>1.62</c:v>
                </c:pt>
                <c:pt idx="10447">
                  <c:v>1.62</c:v>
                </c:pt>
                <c:pt idx="10448">
                  <c:v>1.62</c:v>
                </c:pt>
                <c:pt idx="10449">
                  <c:v>1.62</c:v>
                </c:pt>
                <c:pt idx="10450">
                  <c:v>1.61</c:v>
                </c:pt>
                <c:pt idx="10451">
                  <c:v>1.61</c:v>
                </c:pt>
                <c:pt idx="10452">
                  <c:v>1.6400000000000001</c:v>
                </c:pt>
                <c:pt idx="10453">
                  <c:v>1.62</c:v>
                </c:pt>
                <c:pt idx="10454">
                  <c:v>1.61</c:v>
                </c:pt>
                <c:pt idx="10455">
                  <c:v>1.6</c:v>
                </c:pt>
                <c:pt idx="10456">
                  <c:v>1.59</c:v>
                </c:pt>
                <c:pt idx="10457">
                  <c:v>1.6</c:v>
                </c:pt>
                <c:pt idx="10458">
                  <c:v>2.0499999999999998</c:v>
                </c:pt>
                <c:pt idx="10459">
                  <c:v>1.87</c:v>
                </c:pt>
                <c:pt idx="10460">
                  <c:v>1.74</c:v>
                </c:pt>
                <c:pt idx="10461">
                  <c:v>1.9000000000000001</c:v>
                </c:pt>
                <c:pt idx="10462">
                  <c:v>1.76</c:v>
                </c:pt>
                <c:pt idx="10463">
                  <c:v>1.6800000000000002</c:v>
                </c:pt>
                <c:pt idx="10464">
                  <c:v>1.7</c:v>
                </c:pt>
                <c:pt idx="10465">
                  <c:v>1.6400000000000001</c:v>
                </c:pt>
                <c:pt idx="10466">
                  <c:v>1.61</c:v>
                </c:pt>
                <c:pt idx="10467">
                  <c:v>1.6</c:v>
                </c:pt>
                <c:pt idx="10468">
                  <c:v>1.59</c:v>
                </c:pt>
                <c:pt idx="10469">
                  <c:v>1.59</c:v>
                </c:pt>
                <c:pt idx="10470">
                  <c:v>1.59</c:v>
                </c:pt>
                <c:pt idx="10471">
                  <c:v>1.59</c:v>
                </c:pt>
                <c:pt idx="10472">
                  <c:v>1.58</c:v>
                </c:pt>
                <c:pt idx="10473">
                  <c:v>1.59</c:v>
                </c:pt>
                <c:pt idx="10474">
                  <c:v>1.6400000000000001</c:v>
                </c:pt>
                <c:pt idx="10475">
                  <c:v>1.6300000000000001</c:v>
                </c:pt>
                <c:pt idx="10476">
                  <c:v>1.62</c:v>
                </c:pt>
                <c:pt idx="10477">
                  <c:v>1.62</c:v>
                </c:pt>
                <c:pt idx="10478">
                  <c:v>1.61</c:v>
                </c:pt>
                <c:pt idx="10479">
                  <c:v>1.62</c:v>
                </c:pt>
                <c:pt idx="10480">
                  <c:v>1.62</c:v>
                </c:pt>
                <c:pt idx="10481">
                  <c:v>1.61</c:v>
                </c:pt>
                <c:pt idx="10482">
                  <c:v>1.62</c:v>
                </c:pt>
                <c:pt idx="10483">
                  <c:v>1.62</c:v>
                </c:pt>
                <c:pt idx="10484">
                  <c:v>1.61</c:v>
                </c:pt>
                <c:pt idx="10485">
                  <c:v>1.62</c:v>
                </c:pt>
                <c:pt idx="10486">
                  <c:v>1.62</c:v>
                </c:pt>
                <c:pt idx="10487">
                  <c:v>1.62</c:v>
                </c:pt>
                <c:pt idx="10488">
                  <c:v>1.6300000000000001</c:v>
                </c:pt>
                <c:pt idx="10489">
                  <c:v>1.6400000000000001</c:v>
                </c:pt>
                <c:pt idx="10490">
                  <c:v>1.6400000000000001</c:v>
                </c:pt>
                <c:pt idx="10491">
                  <c:v>1.6300000000000001</c:v>
                </c:pt>
                <c:pt idx="10492">
                  <c:v>1.62</c:v>
                </c:pt>
                <c:pt idx="10493">
                  <c:v>1.6</c:v>
                </c:pt>
                <c:pt idx="10494">
                  <c:v>1.6</c:v>
                </c:pt>
                <c:pt idx="10495">
                  <c:v>1.59</c:v>
                </c:pt>
                <c:pt idx="10496">
                  <c:v>1.59</c:v>
                </c:pt>
                <c:pt idx="10497">
                  <c:v>1.58</c:v>
                </c:pt>
                <c:pt idx="10498">
                  <c:v>1.59</c:v>
                </c:pt>
                <c:pt idx="10499">
                  <c:v>1.6</c:v>
                </c:pt>
                <c:pt idx="10500">
                  <c:v>1.61</c:v>
                </c:pt>
                <c:pt idx="10501">
                  <c:v>1.6</c:v>
                </c:pt>
                <c:pt idx="10502">
                  <c:v>1.59</c:v>
                </c:pt>
                <c:pt idx="10503">
                  <c:v>1.59</c:v>
                </c:pt>
                <c:pt idx="10504">
                  <c:v>1.6</c:v>
                </c:pt>
                <c:pt idx="10505">
                  <c:v>1.62</c:v>
                </c:pt>
                <c:pt idx="10506">
                  <c:v>1.6500000000000001</c:v>
                </c:pt>
                <c:pt idx="10507">
                  <c:v>1.6500000000000001</c:v>
                </c:pt>
                <c:pt idx="10508">
                  <c:v>1.6500000000000001</c:v>
                </c:pt>
                <c:pt idx="10509">
                  <c:v>1.6400000000000001</c:v>
                </c:pt>
                <c:pt idx="10510">
                  <c:v>1.6300000000000001</c:v>
                </c:pt>
                <c:pt idx="10511">
                  <c:v>1.62</c:v>
                </c:pt>
                <c:pt idx="10512">
                  <c:v>1.61</c:v>
                </c:pt>
                <c:pt idx="10513">
                  <c:v>1.61</c:v>
                </c:pt>
                <c:pt idx="10514">
                  <c:v>1.6</c:v>
                </c:pt>
                <c:pt idx="10515">
                  <c:v>1.6</c:v>
                </c:pt>
                <c:pt idx="10516">
                  <c:v>1.6</c:v>
                </c:pt>
                <c:pt idx="10517">
                  <c:v>1.59</c:v>
                </c:pt>
                <c:pt idx="10518">
                  <c:v>1.59</c:v>
                </c:pt>
                <c:pt idx="10519">
                  <c:v>1.58</c:v>
                </c:pt>
                <c:pt idx="10520">
                  <c:v>1.57</c:v>
                </c:pt>
                <c:pt idx="10521">
                  <c:v>1.57</c:v>
                </c:pt>
                <c:pt idx="10522">
                  <c:v>1.59</c:v>
                </c:pt>
                <c:pt idx="10523">
                  <c:v>1.6</c:v>
                </c:pt>
                <c:pt idx="10524">
                  <c:v>1.59</c:v>
                </c:pt>
                <c:pt idx="10525">
                  <c:v>1.58</c:v>
                </c:pt>
                <c:pt idx="10526">
                  <c:v>1.58</c:v>
                </c:pt>
                <c:pt idx="10527">
                  <c:v>1.57</c:v>
                </c:pt>
                <c:pt idx="10528">
                  <c:v>1.57</c:v>
                </c:pt>
                <c:pt idx="10529">
                  <c:v>1.56</c:v>
                </c:pt>
                <c:pt idx="10530">
                  <c:v>1.56</c:v>
                </c:pt>
                <c:pt idx="10531">
                  <c:v>1.56</c:v>
                </c:pt>
                <c:pt idx="10532">
                  <c:v>1.56</c:v>
                </c:pt>
                <c:pt idx="10533">
                  <c:v>1.56</c:v>
                </c:pt>
                <c:pt idx="10534">
                  <c:v>1.56</c:v>
                </c:pt>
                <c:pt idx="10535">
                  <c:v>1.56</c:v>
                </c:pt>
                <c:pt idx="10536">
                  <c:v>1.56</c:v>
                </c:pt>
                <c:pt idx="10537">
                  <c:v>1.56</c:v>
                </c:pt>
                <c:pt idx="10538">
                  <c:v>1.56</c:v>
                </c:pt>
                <c:pt idx="10539">
                  <c:v>1.56</c:v>
                </c:pt>
                <c:pt idx="10540">
                  <c:v>1.56</c:v>
                </c:pt>
                <c:pt idx="10541">
                  <c:v>1.56</c:v>
                </c:pt>
                <c:pt idx="10542">
                  <c:v>1.56</c:v>
                </c:pt>
                <c:pt idx="10543">
                  <c:v>1.56</c:v>
                </c:pt>
                <c:pt idx="10544">
                  <c:v>1.58</c:v>
                </c:pt>
                <c:pt idx="10545">
                  <c:v>1.59</c:v>
                </c:pt>
                <c:pt idx="10546">
                  <c:v>1.59</c:v>
                </c:pt>
                <c:pt idx="10547">
                  <c:v>1.59</c:v>
                </c:pt>
                <c:pt idx="10548">
                  <c:v>1.58</c:v>
                </c:pt>
                <c:pt idx="10549">
                  <c:v>1.58</c:v>
                </c:pt>
                <c:pt idx="10550">
                  <c:v>1.57</c:v>
                </c:pt>
                <c:pt idx="10551">
                  <c:v>1.57</c:v>
                </c:pt>
                <c:pt idx="10552">
                  <c:v>1.56</c:v>
                </c:pt>
                <c:pt idx="10553">
                  <c:v>1.56</c:v>
                </c:pt>
                <c:pt idx="10554">
                  <c:v>1.56</c:v>
                </c:pt>
                <c:pt idx="10555">
                  <c:v>1.55</c:v>
                </c:pt>
                <c:pt idx="10556">
                  <c:v>1.55</c:v>
                </c:pt>
                <c:pt idx="10557">
                  <c:v>1.56</c:v>
                </c:pt>
                <c:pt idx="10558">
                  <c:v>1.56</c:v>
                </c:pt>
                <c:pt idx="10559">
                  <c:v>1.56</c:v>
                </c:pt>
                <c:pt idx="10560">
                  <c:v>1.56</c:v>
                </c:pt>
                <c:pt idx="10561">
                  <c:v>1.56</c:v>
                </c:pt>
                <c:pt idx="10562">
                  <c:v>1.56</c:v>
                </c:pt>
                <c:pt idx="10563">
                  <c:v>1.56</c:v>
                </c:pt>
                <c:pt idx="10564">
                  <c:v>1.55</c:v>
                </c:pt>
                <c:pt idx="10565">
                  <c:v>1.55</c:v>
                </c:pt>
                <c:pt idx="10566">
                  <c:v>1.56</c:v>
                </c:pt>
                <c:pt idx="10567">
                  <c:v>1.57</c:v>
                </c:pt>
                <c:pt idx="10568">
                  <c:v>1.58</c:v>
                </c:pt>
                <c:pt idx="10569">
                  <c:v>1.57</c:v>
                </c:pt>
                <c:pt idx="10570">
                  <c:v>1.57</c:v>
                </c:pt>
                <c:pt idx="10571">
                  <c:v>1.58</c:v>
                </c:pt>
                <c:pt idx="10572">
                  <c:v>1.58</c:v>
                </c:pt>
                <c:pt idx="10573">
                  <c:v>1.58</c:v>
                </c:pt>
                <c:pt idx="10574">
                  <c:v>1.59</c:v>
                </c:pt>
                <c:pt idx="10575">
                  <c:v>1.58</c:v>
                </c:pt>
                <c:pt idx="10576">
                  <c:v>1.59</c:v>
                </c:pt>
                <c:pt idx="10577">
                  <c:v>1.59</c:v>
                </c:pt>
                <c:pt idx="10578">
                  <c:v>1.59</c:v>
                </c:pt>
                <c:pt idx="10579">
                  <c:v>1.58</c:v>
                </c:pt>
                <c:pt idx="10580">
                  <c:v>1.58</c:v>
                </c:pt>
                <c:pt idx="10581">
                  <c:v>1.58</c:v>
                </c:pt>
                <c:pt idx="10582">
                  <c:v>1.58</c:v>
                </c:pt>
                <c:pt idx="10583">
                  <c:v>1.58</c:v>
                </c:pt>
                <c:pt idx="10584">
                  <c:v>1.58</c:v>
                </c:pt>
                <c:pt idx="10585">
                  <c:v>1.57</c:v>
                </c:pt>
                <c:pt idx="10586">
                  <c:v>1.57</c:v>
                </c:pt>
                <c:pt idx="10587">
                  <c:v>1.58</c:v>
                </c:pt>
                <c:pt idx="10588">
                  <c:v>1.59</c:v>
                </c:pt>
                <c:pt idx="10589">
                  <c:v>1.6</c:v>
                </c:pt>
                <c:pt idx="10590">
                  <c:v>1.6</c:v>
                </c:pt>
                <c:pt idx="10591">
                  <c:v>1.6</c:v>
                </c:pt>
                <c:pt idx="10592">
                  <c:v>1.59</c:v>
                </c:pt>
                <c:pt idx="10593">
                  <c:v>1.58</c:v>
                </c:pt>
                <c:pt idx="10594">
                  <c:v>1.58</c:v>
                </c:pt>
                <c:pt idx="10595">
                  <c:v>1.58</c:v>
                </c:pt>
                <c:pt idx="10596">
                  <c:v>1.57</c:v>
                </c:pt>
                <c:pt idx="10597">
                  <c:v>1.59</c:v>
                </c:pt>
                <c:pt idx="10598">
                  <c:v>1.6500000000000001</c:v>
                </c:pt>
                <c:pt idx="10599">
                  <c:v>1.6400000000000001</c:v>
                </c:pt>
                <c:pt idx="10600">
                  <c:v>1.62</c:v>
                </c:pt>
                <c:pt idx="10601">
                  <c:v>1.6</c:v>
                </c:pt>
                <c:pt idx="10602">
                  <c:v>1.58</c:v>
                </c:pt>
                <c:pt idx="10603">
                  <c:v>1.57</c:v>
                </c:pt>
                <c:pt idx="10604">
                  <c:v>1.57</c:v>
                </c:pt>
                <c:pt idx="10605">
                  <c:v>1.57</c:v>
                </c:pt>
                <c:pt idx="10606">
                  <c:v>1.56</c:v>
                </c:pt>
                <c:pt idx="10607">
                  <c:v>1.56</c:v>
                </c:pt>
                <c:pt idx="10608">
                  <c:v>1.58</c:v>
                </c:pt>
                <c:pt idx="10609">
                  <c:v>1.6</c:v>
                </c:pt>
                <c:pt idx="10610">
                  <c:v>1.6</c:v>
                </c:pt>
                <c:pt idx="10611">
                  <c:v>1.59</c:v>
                </c:pt>
                <c:pt idx="10612">
                  <c:v>1.59</c:v>
                </c:pt>
                <c:pt idx="10613">
                  <c:v>1.59</c:v>
                </c:pt>
                <c:pt idx="10614">
                  <c:v>1.58</c:v>
                </c:pt>
                <c:pt idx="10615">
                  <c:v>1.58</c:v>
                </c:pt>
                <c:pt idx="10616">
                  <c:v>1.58</c:v>
                </c:pt>
                <c:pt idx="10617">
                  <c:v>1.57</c:v>
                </c:pt>
                <c:pt idx="10618">
                  <c:v>1.57</c:v>
                </c:pt>
                <c:pt idx="10619">
                  <c:v>1.56</c:v>
                </c:pt>
                <c:pt idx="10620">
                  <c:v>1.56</c:v>
                </c:pt>
                <c:pt idx="10621">
                  <c:v>1.56</c:v>
                </c:pt>
                <c:pt idx="10622">
                  <c:v>1.56</c:v>
                </c:pt>
                <c:pt idx="10623">
                  <c:v>1.56</c:v>
                </c:pt>
                <c:pt idx="10624">
                  <c:v>1.56</c:v>
                </c:pt>
                <c:pt idx="10625">
                  <c:v>1.56</c:v>
                </c:pt>
                <c:pt idx="10626">
                  <c:v>1.56</c:v>
                </c:pt>
                <c:pt idx="10627">
                  <c:v>1.56</c:v>
                </c:pt>
                <c:pt idx="10628">
                  <c:v>1.56</c:v>
                </c:pt>
                <c:pt idx="10629">
                  <c:v>1.56</c:v>
                </c:pt>
                <c:pt idx="10630">
                  <c:v>1.56</c:v>
                </c:pt>
                <c:pt idx="10631">
                  <c:v>1.55</c:v>
                </c:pt>
                <c:pt idx="10632">
                  <c:v>1.55</c:v>
                </c:pt>
                <c:pt idx="10633">
                  <c:v>1.56</c:v>
                </c:pt>
                <c:pt idx="10634">
                  <c:v>1.57</c:v>
                </c:pt>
                <c:pt idx="10635">
                  <c:v>1.57</c:v>
                </c:pt>
                <c:pt idx="10636">
                  <c:v>1.57</c:v>
                </c:pt>
                <c:pt idx="10637">
                  <c:v>1.57</c:v>
                </c:pt>
                <c:pt idx="10638">
                  <c:v>1.56</c:v>
                </c:pt>
                <c:pt idx="10639">
                  <c:v>1.57</c:v>
                </c:pt>
                <c:pt idx="10640">
                  <c:v>1.57</c:v>
                </c:pt>
                <c:pt idx="10641">
                  <c:v>1.57</c:v>
                </c:pt>
                <c:pt idx="10642">
                  <c:v>1.57</c:v>
                </c:pt>
                <c:pt idx="10643">
                  <c:v>1.57</c:v>
                </c:pt>
                <c:pt idx="10644">
                  <c:v>1.58</c:v>
                </c:pt>
                <c:pt idx="10645">
                  <c:v>1.58</c:v>
                </c:pt>
                <c:pt idx="10646">
                  <c:v>1.58</c:v>
                </c:pt>
                <c:pt idx="10647">
                  <c:v>1.57</c:v>
                </c:pt>
                <c:pt idx="10648">
                  <c:v>1.58</c:v>
                </c:pt>
                <c:pt idx="10649">
                  <c:v>1.6</c:v>
                </c:pt>
                <c:pt idx="10650">
                  <c:v>1.59</c:v>
                </c:pt>
                <c:pt idx="10651">
                  <c:v>1.6</c:v>
                </c:pt>
                <c:pt idx="10652">
                  <c:v>1.62</c:v>
                </c:pt>
                <c:pt idx="10653">
                  <c:v>1.6500000000000001</c:v>
                </c:pt>
                <c:pt idx="10654">
                  <c:v>1.6800000000000002</c:v>
                </c:pt>
                <c:pt idx="10655">
                  <c:v>1.76</c:v>
                </c:pt>
                <c:pt idx="10656">
                  <c:v>1.81</c:v>
                </c:pt>
                <c:pt idx="10657">
                  <c:v>1.83</c:v>
                </c:pt>
                <c:pt idx="10658">
                  <c:v>1.82</c:v>
                </c:pt>
                <c:pt idx="10659">
                  <c:v>1.79</c:v>
                </c:pt>
                <c:pt idx="10660">
                  <c:v>2.58</c:v>
                </c:pt>
                <c:pt idx="10661">
                  <c:v>2.2400000000000002</c:v>
                </c:pt>
                <c:pt idx="10662">
                  <c:v>2.04</c:v>
                </c:pt>
                <c:pt idx="10663">
                  <c:v>1.9200000000000002</c:v>
                </c:pt>
                <c:pt idx="10664">
                  <c:v>1.83</c:v>
                </c:pt>
                <c:pt idx="10665">
                  <c:v>1.77</c:v>
                </c:pt>
                <c:pt idx="10666">
                  <c:v>1.73</c:v>
                </c:pt>
                <c:pt idx="10667">
                  <c:v>1.78</c:v>
                </c:pt>
                <c:pt idx="10668">
                  <c:v>1.72</c:v>
                </c:pt>
                <c:pt idx="10669">
                  <c:v>1.75</c:v>
                </c:pt>
                <c:pt idx="10670">
                  <c:v>1.6900000000000002</c:v>
                </c:pt>
                <c:pt idx="10671">
                  <c:v>1.6600000000000001</c:v>
                </c:pt>
                <c:pt idx="10672">
                  <c:v>1.6400000000000001</c:v>
                </c:pt>
                <c:pt idx="10673">
                  <c:v>1.62</c:v>
                </c:pt>
                <c:pt idx="10674">
                  <c:v>1.61</c:v>
                </c:pt>
                <c:pt idx="10675">
                  <c:v>1.62</c:v>
                </c:pt>
                <c:pt idx="10676">
                  <c:v>1.61</c:v>
                </c:pt>
                <c:pt idx="10677">
                  <c:v>1.61</c:v>
                </c:pt>
                <c:pt idx="10678">
                  <c:v>4.03</c:v>
                </c:pt>
                <c:pt idx="10679">
                  <c:v>7.46</c:v>
                </c:pt>
                <c:pt idx="10680">
                  <c:v>9.26</c:v>
                </c:pt>
                <c:pt idx="10681">
                  <c:v>9.5400000000000009</c:v>
                </c:pt>
                <c:pt idx="10682">
                  <c:v>8.89</c:v>
                </c:pt>
                <c:pt idx="10683">
                  <c:v>7.91</c:v>
                </c:pt>
                <c:pt idx="10684">
                  <c:v>6.76</c:v>
                </c:pt>
                <c:pt idx="10685">
                  <c:v>5.73</c:v>
                </c:pt>
                <c:pt idx="10686">
                  <c:v>4.8599999999999994</c:v>
                </c:pt>
                <c:pt idx="10687">
                  <c:v>4.22</c:v>
                </c:pt>
                <c:pt idx="10688">
                  <c:v>3.63</c:v>
                </c:pt>
                <c:pt idx="10689">
                  <c:v>3.2</c:v>
                </c:pt>
                <c:pt idx="10690">
                  <c:v>2.86</c:v>
                </c:pt>
                <c:pt idx="10691">
                  <c:v>2.61</c:v>
                </c:pt>
                <c:pt idx="10692">
                  <c:v>2.42</c:v>
                </c:pt>
                <c:pt idx="10693">
                  <c:v>2.3199999999999994</c:v>
                </c:pt>
                <c:pt idx="10694">
                  <c:v>2.21</c:v>
                </c:pt>
                <c:pt idx="10695">
                  <c:v>2.12</c:v>
                </c:pt>
                <c:pt idx="10696">
                  <c:v>2.0099999999999998</c:v>
                </c:pt>
                <c:pt idx="10697">
                  <c:v>1.9400000000000002</c:v>
                </c:pt>
                <c:pt idx="10698">
                  <c:v>1.8900000000000001</c:v>
                </c:pt>
                <c:pt idx="10699">
                  <c:v>1.82</c:v>
                </c:pt>
                <c:pt idx="10700">
                  <c:v>1.78</c:v>
                </c:pt>
                <c:pt idx="10701">
                  <c:v>1.76</c:v>
                </c:pt>
                <c:pt idx="10702">
                  <c:v>1.73</c:v>
                </c:pt>
                <c:pt idx="10703">
                  <c:v>1.71</c:v>
                </c:pt>
                <c:pt idx="10704">
                  <c:v>1.6900000000000002</c:v>
                </c:pt>
                <c:pt idx="10705">
                  <c:v>1.6700000000000002</c:v>
                </c:pt>
                <c:pt idx="10706">
                  <c:v>1.6500000000000001</c:v>
                </c:pt>
                <c:pt idx="10707">
                  <c:v>1.6400000000000001</c:v>
                </c:pt>
                <c:pt idx="10708">
                  <c:v>1.6300000000000001</c:v>
                </c:pt>
                <c:pt idx="10709">
                  <c:v>1.62</c:v>
                </c:pt>
                <c:pt idx="10710">
                  <c:v>1.61</c:v>
                </c:pt>
                <c:pt idx="10711">
                  <c:v>1.6</c:v>
                </c:pt>
                <c:pt idx="10712">
                  <c:v>1.6</c:v>
                </c:pt>
                <c:pt idx="10713">
                  <c:v>1.59</c:v>
                </c:pt>
                <c:pt idx="10714">
                  <c:v>1.59</c:v>
                </c:pt>
                <c:pt idx="10715">
                  <c:v>1.6</c:v>
                </c:pt>
                <c:pt idx="10716">
                  <c:v>1.59</c:v>
                </c:pt>
                <c:pt idx="10717">
                  <c:v>1.59</c:v>
                </c:pt>
                <c:pt idx="10718">
                  <c:v>1.58</c:v>
                </c:pt>
                <c:pt idx="10719">
                  <c:v>1.58</c:v>
                </c:pt>
                <c:pt idx="10720">
                  <c:v>1.57</c:v>
                </c:pt>
                <c:pt idx="10721">
                  <c:v>1.58</c:v>
                </c:pt>
                <c:pt idx="10722">
                  <c:v>1.57</c:v>
                </c:pt>
                <c:pt idx="10723">
                  <c:v>1.57</c:v>
                </c:pt>
                <c:pt idx="10724">
                  <c:v>1.57</c:v>
                </c:pt>
                <c:pt idx="10725">
                  <c:v>1.58</c:v>
                </c:pt>
                <c:pt idx="10726">
                  <c:v>1.58</c:v>
                </c:pt>
                <c:pt idx="10727">
                  <c:v>1.59</c:v>
                </c:pt>
                <c:pt idx="10728">
                  <c:v>1.59</c:v>
                </c:pt>
                <c:pt idx="10729">
                  <c:v>1.61</c:v>
                </c:pt>
                <c:pt idx="10730">
                  <c:v>1.6300000000000001</c:v>
                </c:pt>
                <c:pt idx="10731">
                  <c:v>1.6500000000000001</c:v>
                </c:pt>
                <c:pt idx="10732">
                  <c:v>1.6800000000000002</c:v>
                </c:pt>
                <c:pt idx="10733">
                  <c:v>1.7</c:v>
                </c:pt>
                <c:pt idx="10734">
                  <c:v>1.71</c:v>
                </c:pt>
                <c:pt idx="10735">
                  <c:v>1.74</c:v>
                </c:pt>
                <c:pt idx="10736">
                  <c:v>1.73</c:v>
                </c:pt>
                <c:pt idx="10737">
                  <c:v>1.71</c:v>
                </c:pt>
                <c:pt idx="10738">
                  <c:v>1.7</c:v>
                </c:pt>
                <c:pt idx="10739">
                  <c:v>1.6900000000000002</c:v>
                </c:pt>
                <c:pt idx="10740">
                  <c:v>1.6900000000000002</c:v>
                </c:pt>
                <c:pt idx="10741">
                  <c:v>1.6900000000000002</c:v>
                </c:pt>
                <c:pt idx="10742">
                  <c:v>1.7</c:v>
                </c:pt>
                <c:pt idx="10743">
                  <c:v>1.6900000000000002</c:v>
                </c:pt>
                <c:pt idx="10744">
                  <c:v>1.6700000000000002</c:v>
                </c:pt>
                <c:pt idx="10745">
                  <c:v>1.6600000000000001</c:v>
                </c:pt>
                <c:pt idx="10746">
                  <c:v>1.6600000000000001</c:v>
                </c:pt>
                <c:pt idx="10747">
                  <c:v>1.6500000000000001</c:v>
                </c:pt>
                <c:pt idx="10748">
                  <c:v>1.6500000000000001</c:v>
                </c:pt>
                <c:pt idx="10749">
                  <c:v>1.6500000000000001</c:v>
                </c:pt>
                <c:pt idx="10750">
                  <c:v>1.6400000000000001</c:v>
                </c:pt>
                <c:pt idx="10751">
                  <c:v>1.6300000000000001</c:v>
                </c:pt>
                <c:pt idx="10752">
                  <c:v>1.6300000000000001</c:v>
                </c:pt>
                <c:pt idx="10753">
                  <c:v>1.62</c:v>
                </c:pt>
                <c:pt idx="10754">
                  <c:v>1.61</c:v>
                </c:pt>
                <c:pt idx="10755">
                  <c:v>2.5</c:v>
                </c:pt>
                <c:pt idx="10756">
                  <c:v>2.1800000000000002</c:v>
                </c:pt>
                <c:pt idx="10757">
                  <c:v>1.9500000000000002</c:v>
                </c:pt>
                <c:pt idx="10758">
                  <c:v>2.13</c:v>
                </c:pt>
                <c:pt idx="10759">
                  <c:v>1.8900000000000001</c:v>
                </c:pt>
                <c:pt idx="10760">
                  <c:v>1.79</c:v>
                </c:pt>
                <c:pt idx="10761">
                  <c:v>1.7</c:v>
                </c:pt>
                <c:pt idx="10762">
                  <c:v>1.6600000000000001</c:v>
                </c:pt>
                <c:pt idx="10763">
                  <c:v>1.6400000000000001</c:v>
                </c:pt>
                <c:pt idx="10764">
                  <c:v>1.62</c:v>
                </c:pt>
                <c:pt idx="10765">
                  <c:v>1.6</c:v>
                </c:pt>
                <c:pt idx="10766">
                  <c:v>1.59</c:v>
                </c:pt>
                <c:pt idx="10767">
                  <c:v>1.58</c:v>
                </c:pt>
                <c:pt idx="10768">
                  <c:v>1.58</c:v>
                </c:pt>
                <c:pt idx="10769">
                  <c:v>1.58</c:v>
                </c:pt>
                <c:pt idx="10770">
                  <c:v>1.57</c:v>
                </c:pt>
                <c:pt idx="10771">
                  <c:v>1.57</c:v>
                </c:pt>
                <c:pt idx="10772">
                  <c:v>1.58</c:v>
                </c:pt>
                <c:pt idx="10773">
                  <c:v>1.58</c:v>
                </c:pt>
                <c:pt idx="10774">
                  <c:v>1.58</c:v>
                </c:pt>
                <c:pt idx="10775">
                  <c:v>1.58</c:v>
                </c:pt>
                <c:pt idx="10776">
                  <c:v>1.58</c:v>
                </c:pt>
                <c:pt idx="10777">
                  <c:v>1.59</c:v>
                </c:pt>
                <c:pt idx="10778">
                  <c:v>1.59</c:v>
                </c:pt>
                <c:pt idx="10779">
                  <c:v>1.59</c:v>
                </c:pt>
                <c:pt idx="10780">
                  <c:v>1.59</c:v>
                </c:pt>
                <c:pt idx="10781">
                  <c:v>1.59</c:v>
                </c:pt>
                <c:pt idx="10782">
                  <c:v>1.59</c:v>
                </c:pt>
                <c:pt idx="10783">
                  <c:v>1.6</c:v>
                </c:pt>
                <c:pt idx="10784">
                  <c:v>1.62</c:v>
                </c:pt>
                <c:pt idx="10785">
                  <c:v>1.6400000000000001</c:v>
                </c:pt>
                <c:pt idx="10786">
                  <c:v>1.6400000000000001</c:v>
                </c:pt>
                <c:pt idx="10787">
                  <c:v>1.6300000000000001</c:v>
                </c:pt>
                <c:pt idx="10788">
                  <c:v>1.62</c:v>
                </c:pt>
                <c:pt idx="10789">
                  <c:v>1.61</c:v>
                </c:pt>
                <c:pt idx="10790">
                  <c:v>1.61</c:v>
                </c:pt>
                <c:pt idx="10791">
                  <c:v>1.6</c:v>
                </c:pt>
                <c:pt idx="10792">
                  <c:v>1.61</c:v>
                </c:pt>
                <c:pt idx="10793">
                  <c:v>1.61</c:v>
                </c:pt>
                <c:pt idx="10794">
                  <c:v>1.62</c:v>
                </c:pt>
                <c:pt idx="10795">
                  <c:v>1.6500000000000001</c:v>
                </c:pt>
                <c:pt idx="10796">
                  <c:v>1.6600000000000001</c:v>
                </c:pt>
                <c:pt idx="10797">
                  <c:v>1.6400000000000001</c:v>
                </c:pt>
                <c:pt idx="10798">
                  <c:v>1.6300000000000001</c:v>
                </c:pt>
                <c:pt idx="10799">
                  <c:v>1.61</c:v>
                </c:pt>
                <c:pt idx="10800">
                  <c:v>1.61</c:v>
                </c:pt>
                <c:pt idx="10801">
                  <c:v>1.61</c:v>
                </c:pt>
                <c:pt idx="10802">
                  <c:v>2.3299999999999996</c:v>
                </c:pt>
                <c:pt idx="10803">
                  <c:v>2.0499999999999998</c:v>
                </c:pt>
                <c:pt idx="10804">
                  <c:v>1.87</c:v>
                </c:pt>
                <c:pt idx="10805">
                  <c:v>2.67</c:v>
                </c:pt>
                <c:pt idx="10806">
                  <c:v>2.3699999999999997</c:v>
                </c:pt>
                <c:pt idx="10807">
                  <c:v>2.06</c:v>
                </c:pt>
                <c:pt idx="10808">
                  <c:v>1.8800000000000001</c:v>
                </c:pt>
                <c:pt idx="10809">
                  <c:v>1.77</c:v>
                </c:pt>
                <c:pt idx="10810">
                  <c:v>1.7</c:v>
                </c:pt>
                <c:pt idx="10811">
                  <c:v>1.6700000000000002</c:v>
                </c:pt>
                <c:pt idx="10812">
                  <c:v>1.6500000000000001</c:v>
                </c:pt>
                <c:pt idx="10813">
                  <c:v>1.6300000000000001</c:v>
                </c:pt>
                <c:pt idx="10814">
                  <c:v>1.62</c:v>
                </c:pt>
                <c:pt idx="10815">
                  <c:v>1.61</c:v>
                </c:pt>
                <c:pt idx="10816">
                  <c:v>1.6</c:v>
                </c:pt>
                <c:pt idx="10817">
                  <c:v>1.6</c:v>
                </c:pt>
                <c:pt idx="10818">
                  <c:v>1.59</c:v>
                </c:pt>
                <c:pt idx="10819">
                  <c:v>1.59</c:v>
                </c:pt>
                <c:pt idx="10820">
                  <c:v>1.59</c:v>
                </c:pt>
                <c:pt idx="10821">
                  <c:v>1.58</c:v>
                </c:pt>
                <c:pt idx="10822">
                  <c:v>1.58</c:v>
                </c:pt>
                <c:pt idx="10823">
                  <c:v>1.58</c:v>
                </c:pt>
                <c:pt idx="10824">
                  <c:v>1.57</c:v>
                </c:pt>
                <c:pt idx="10825">
                  <c:v>1.57</c:v>
                </c:pt>
                <c:pt idx="10826">
                  <c:v>1.57</c:v>
                </c:pt>
                <c:pt idx="10827">
                  <c:v>1.57</c:v>
                </c:pt>
                <c:pt idx="10828">
                  <c:v>1.56</c:v>
                </c:pt>
                <c:pt idx="10829">
                  <c:v>1.56</c:v>
                </c:pt>
                <c:pt idx="10830">
                  <c:v>1.57</c:v>
                </c:pt>
                <c:pt idx="10831">
                  <c:v>1.57</c:v>
                </c:pt>
                <c:pt idx="10832">
                  <c:v>1.57</c:v>
                </c:pt>
                <c:pt idx="10833">
                  <c:v>1.58</c:v>
                </c:pt>
                <c:pt idx="10834">
                  <c:v>1.59</c:v>
                </c:pt>
                <c:pt idx="10835">
                  <c:v>1.59</c:v>
                </c:pt>
                <c:pt idx="10836">
                  <c:v>1.59</c:v>
                </c:pt>
                <c:pt idx="10837">
                  <c:v>1.6</c:v>
                </c:pt>
                <c:pt idx="10838">
                  <c:v>1.59</c:v>
                </c:pt>
                <c:pt idx="10839">
                  <c:v>1.58</c:v>
                </c:pt>
                <c:pt idx="10840">
                  <c:v>1.58</c:v>
                </c:pt>
                <c:pt idx="10841">
                  <c:v>1.57</c:v>
                </c:pt>
                <c:pt idx="10842">
                  <c:v>1.58</c:v>
                </c:pt>
                <c:pt idx="10843">
                  <c:v>1.58</c:v>
                </c:pt>
                <c:pt idx="10844">
                  <c:v>1.59</c:v>
                </c:pt>
                <c:pt idx="10845">
                  <c:v>1.59</c:v>
                </c:pt>
                <c:pt idx="10846">
                  <c:v>1.59</c:v>
                </c:pt>
                <c:pt idx="10847">
                  <c:v>1.73</c:v>
                </c:pt>
                <c:pt idx="10848">
                  <c:v>1.73</c:v>
                </c:pt>
                <c:pt idx="10849">
                  <c:v>1.6800000000000002</c:v>
                </c:pt>
                <c:pt idx="10850">
                  <c:v>1.6900000000000002</c:v>
                </c:pt>
                <c:pt idx="10851">
                  <c:v>1.6500000000000001</c:v>
                </c:pt>
                <c:pt idx="10852">
                  <c:v>1.6300000000000001</c:v>
                </c:pt>
                <c:pt idx="10853">
                  <c:v>1.62</c:v>
                </c:pt>
                <c:pt idx="10854">
                  <c:v>1.61</c:v>
                </c:pt>
                <c:pt idx="10855">
                  <c:v>1.59</c:v>
                </c:pt>
                <c:pt idx="10856">
                  <c:v>1.59</c:v>
                </c:pt>
                <c:pt idx="10857">
                  <c:v>1.59</c:v>
                </c:pt>
                <c:pt idx="10858">
                  <c:v>1.59</c:v>
                </c:pt>
                <c:pt idx="10859">
                  <c:v>1.59</c:v>
                </c:pt>
                <c:pt idx="10860">
                  <c:v>1.59</c:v>
                </c:pt>
                <c:pt idx="10861">
                  <c:v>1.59</c:v>
                </c:pt>
                <c:pt idx="10862">
                  <c:v>1.59</c:v>
                </c:pt>
                <c:pt idx="10863">
                  <c:v>1.59</c:v>
                </c:pt>
                <c:pt idx="10864">
                  <c:v>1.59</c:v>
                </c:pt>
                <c:pt idx="10865">
                  <c:v>1.58</c:v>
                </c:pt>
                <c:pt idx="10866">
                  <c:v>1.58</c:v>
                </c:pt>
                <c:pt idx="10867">
                  <c:v>1.58</c:v>
                </c:pt>
                <c:pt idx="10868">
                  <c:v>1.59</c:v>
                </c:pt>
                <c:pt idx="10869">
                  <c:v>1.58</c:v>
                </c:pt>
                <c:pt idx="10870">
                  <c:v>1.58</c:v>
                </c:pt>
                <c:pt idx="10871">
                  <c:v>1.58</c:v>
                </c:pt>
                <c:pt idx="10872">
                  <c:v>1.57</c:v>
                </c:pt>
                <c:pt idx="10873">
                  <c:v>1.57</c:v>
                </c:pt>
                <c:pt idx="10874">
                  <c:v>1.57</c:v>
                </c:pt>
                <c:pt idx="10875">
                  <c:v>1.57</c:v>
                </c:pt>
                <c:pt idx="10876">
                  <c:v>1.58</c:v>
                </c:pt>
                <c:pt idx="10877">
                  <c:v>1.58</c:v>
                </c:pt>
                <c:pt idx="10878">
                  <c:v>1.57</c:v>
                </c:pt>
                <c:pt idx="10879">
                  <c:v>1.58</c:v>
                </c:pt>
                <c:pt idx="10880">
                  <c:v>1.58</c:v>
                </c:pt>
                <c:pt idx="10881">
                  <c:v>1.58</c:v>
                </c:pt>
                <c:pt idx="10882">
                  <c:v>1.57</c:v>
                </c:pt>
                <c:pt idx="10883">
                  <c:v>1.59</c:v>
                </c:pt>
                <c:pt idx="10884">
                  <c:v>1.59</c:v>
                </c:pt>
                <c:pt idx="10885">
                  <c:v>1.59</c:v>
                </c:pt>
                <c:pt idx="10886">
                  <c:v>1.58</c:v>
                </c:pt>
                <c:pt idx="10887">
                  <c:v>1.58</c:v>
                </c:pt>
                <c:pt idx="10888">
                  <c:v>1.58</c:v>
                </c:pt>
                <c:pt idx="10889">
                  <c:v>1.58</c:v>
                </c:pt>
                <c:pt idx="10890">
                  <c:v>1.58</c:v>
                </c:pt>
                <c:pt idx="10891">
                  <c:v>1.58</c:v>
                </c:pt>
                <c:pt idx="10892">
                  <c:v>1.58</c:v>
                </c:pt>
                <c:pt idx="10893">
                  <c:v>1.58</c:v>
                </c:pt>
                <c:pt idx="10894">
                  <c:v>1.57</c:v>
                </c:pt>
                <c:pt idx="10895">
                  <c:v>1.57</c:v>
                </c:pt>
                <c:pt idx="10896">
                  <c:v>1.57</c:v>
                </c:pt>
                <c:pt idx="10897">
                  <c:v>1.56</c:v>
                </c:pt>
                <c:pt idx="10898">
                  <c:v>1.56</c:v>
                </c:pt>
                <c:pt idx="10899">
                  <c:v>1.56</c:v>
                </c:pt>
                <c:pt idx="10900">
                  <c:v>1.57</c:v>
                </c:pt>
                <c:pt idx="10901">
                  <c:v>1.6</c:v>
                </c:pt>
                <c:pt idx="10902">
                  <c:v>1.59</c:v>
                </c:pt>
                <c:pt idx="10903">
                  <c:v>1.58</c:v>
                </c:pt>
                <c:pt idx="10904">
                  <c:v>1.58</c:v>
                </c:pt>
                <c:pt idx="10905">
                  <c:v>1.57</c:v>
                </c:pt>
                <c:pt idx="10906">
                  <c:v>1.57</c:v>
                </c:pt>
                <c:pt idx="10907">
                  <c:v>1.57</c:v>
                </c:pt>
                <c:pt idx="10908">
                  <c:v>1.57</c:v>
                </c:pt>
                <c:pt idx="10909">
                  <c:v>1.58</c:v>
                </c:pt>
                <c:pt idx="10910">
                  <c:v>1.58</c:v>
                </c:pt>
                <c:pt idx="10911">
                  <c:v>1.58</c:v>
                </c:pt>
                <c:pt idx="10912">
                  <c:v>1.59</c:v>
                </c:pt>
                <c:pt idx="10913">
                  <c:v>1.6</c:v>
                </c:pt>
                <c:pt idx="10914">
                  <c:v>1.59</c:v>
                </c:pt>
                <c:pt idx="10915">
                  <c:v>1.59</c:v>
                </c:pt>
                <c:pt idx="10916">
                  <c:v>1.59</c:v>
                </c:pt>
                <c:pt idx="10917">
                  <c:v>1.58</c:v>
                </c:pt>
                <c:pt idx="10918">
                  <c:v>1.58</c:v>
                </c:pt>
                <c:pt idx="10919">
                  <c:v>1.58</c:v>
                </c:pt>
                <c:pt idx="10920">
                  <c:v>1.57</c:v>
                </c:pt>
                <c:pt idx="10921">
                  <c:v>1.57</c:v>
                </c:pt>
                <c:pt idx="10922">
                  <c:v>1.57</c:v>
                </c:pt>
                <c:pt idx="10923">
                  <c:v>1.58</c:v>
                </c:pt>
                <c:pt idx="10924">
                  <c:v>1.58</c:v>
                </c:pt>
                <c:pt idx="10925">
                  <c:v>1.58</c:v>
                </c:pt>
                <c:pt idx="10926">
                  <c:v>1.59</c:v>
                </c:pt>
                <c:pt idx="10927">
                  <c:v>1.58</c:v>
                </c:pt>
                <c:pt idx="10928">
                  <c:v>1.59</c:v>
                </c:pt>
                <c:pt idx="10929">
                  <c:v>1.59</c:v>
                </c:pt>
                <c:pt idx="10930">
                  <c:v>1.59</c:v>
                </c:pt>
                <c:pt idx="10931">
                  <c:v>1.59</c:v>
                </c:pt>
                <c:pt idx="10932">
                  <c:v>1.59</c:v>
                </c:pt>
                <c:pt idx="10933">
                  <c:v>1.6</c:v>
                </c:pt>
                <c:pt idx="10934">
                  <c:v>1.6</c:v>
                </c:pt>
                <c:pt idx="10935">
                  <c:v>1.61</c:v>
                </c:pt>
                <c:pt idx="10936">
                  <c:v>1.6</c:v>
                </c:pt>
                <c:pt idx="10937">
                  <c:v>1.61</c:v>
                </c:pt>
                <c:pt idx="10938">
                  <c:v>1.61</c:v>
                </c:pt>
                <c:pt idx="10939">
                  <c:v>1.61</c:v>
                </c:pt>
                <c:pt idx="10940">
                  <c:v>1.61</c:v>
                </c:pt>
                <c:pt idx="10941">
                  <c:v>1.61</c:v>
                </c:pt>
                <c:pt idx="10942">
                  <c:v>1.6</c:v>
                </c:pt>
                <c:pt idx="10943">
                  <c:v>1.6</c:v>
                </c:pt>
                <c:pt idx="10944">
                  <c:v>1.59</c:v>
                </c:pt>
                <c:pt idx="10945">
                  <c:v>1.59</c:v>
                </c:pt>
                <c:pt idx="10946">
                  <c:v>1.58</c:v>
                </c:pt>
                <c:pt idx="10947">
                  <c:v>1.57</c:v>
                </c:pt>
                <c:pt idx="10948">
                  <c:v>1.57</c:v>
                </c:pt>
                <c:pt idx="10949">
                  <c:v>1.57</c:v>
                </c:pt>
                <c:pt idx="10950">
                  <c:v>1.57</c:v>
                </c:pt>
                <c:pt idx="10951">
                  <c:v>1.57</c:v>
                </c:pt>
                <c:pt idx="10952">
                  <c:v>1.57</c:v>
                </c:pt>
                <c:pt idx="10953">
                  <c:v>1.57</c:v>
                </c:pt>
                <c:pt idx="10954">
                  <c:v>1.57</c:v>
                </c:pt>
                <c:pt idx="10955">
                  <c:v>1.57</c:v>
                </c:pt>
                <c:pt idx="10956">
                  <c:v>1.57</c:v>
                </c:pt>
                <c:pt idx="10957">
                  <c:v>1.57</c:v>
                </c:pt>
                <c:pt idx="10958">
                  <c:v>1.56</c:v>
                </c:pt>
                <c:pt idx="10959">
                  <c:v>1.57</c:v>
                </c:pt>
                <c:pt idx="10960">
                  <c:v>1.57</c:v>
                </c:pt>
                <c:pt idx="10961">
                  <c:v>1.57</c:v>
                </c:pt>
                <c:pt idx="10962">
                  <c:v>1.57</c:v>
                </c:pt>
                <c:pt idx="10963">
                  <c:v>1.57</c:v>
                </c:pt>
                <c:pt idx="10964">
                  <c:v>1.57</c:v>
                </c:pt>
                <c:pt idx="10965">
                  <c:v>1.57</c:v>
                </c:pt>
                <c:pt idx="10966">
                  <c:v>1.57</c:v>
                </c:pt>
                <c:pt idx="10967">
                  <c:v>1.56</c:v>
                </c:pt>
                <c:pt idx="10968">
                  <c:v>1.57</c:v>
                </c:pt>
                <c:pt idx="10969">
                  <c:v>1.57</c:v>
                </c:pt>
                <c:pt idx="10970">
                  <c:v>1.56</c:v>
                </c:pt>
                <c:pt idx="10971">
                  <c:v>1.56</c:v>
                </c:pt>
                <c:pt idx="10972">
                  <c:v>1.56</c:v>
                </c:pt>
                <c:pt idx="10973">
                  <c:v>1.56</c:v>
                </c:pt>
                <c:pt idx="10974">
                  <c:v>1.56</c:v>
                </c:pt>
                <c:pt idx="10975">
                  <c:v>1.56</c:v>
                </c:pt>
                <c:pt idx="10976">
                  <c:v>1.56</c:v>
                </c:pt>
                <c:pt idx="10977">
                  <c:v>1.57</c:v>
                </c:pt>
                <c:pt idx="10978">
                  <c:v>1.56</c:v>
                </c:pt>
                <c:pt idx="10979">
                  <c:v>1.56</c:v>
                </c:pt>
                <c:pt idx="10980">
                  <c:v>1.56</c:v>
                </c:pt>
                <c:pt idx="10981">
                  <c:v>1.56</c:v>
                </c:pt>
                <c:pt idx="10982">
                  <c:v>1.56</c:v>
                </c:pt>
                <c:pt idx="10983">
                  <c:v>1.56</c:v>
                </c:pt>
                <c:pt idx="10984">
                  <c:v>1.56</c:v>
                </c:pt>
                <c:pt idx="10985">
                  <c:v>1.56</c:v>
                </c:pt>
                <c:pt idx="10986">
                  <c:v>1.56</c:v>
                </c:pt>
                <c:pt idx="10987">
                  <c:v>1.56</c:v>
                </c:pt>
                <c:pt idx="10988">
                  <c:v>1.56</c:v>
                </c:pt>
                <c:pt idx="10989">
                  <c:v>1.56</c:v>
                </c:pt>
                <c:pt idx="10990">
                  <c:v>1.56</c:v>
                </c:pt>
                <c:pt idx="10991">
                  <c:v>1.56</c:v>
                </c:pt>
                <c:pt idx="10992">
                  <c:v>1.56</c:v>
                </c:pt>
                <c:pt idx="10993">
                  <c:v>1.56</c:v>
                </c:pt>
                <c:pt idx="10994">
                  <c:v>1.55</c:v>
                </c:pt>
                <c:pt idx="10995">
                  <c:v>1.55</c:v>
                </c:pt>
                <c:pt idx="10996">
                  <c:v>1.55</c:v>
                </c:pt>
                <c:pt idx="10997">
                  <c:v>1.55</c:v>
                </c:pt>
                <c:pt idx="10998">
                  <c:v>1.55</c:v>
                </c:pt>
                <c:pt idx="10999">
                  <c:v>1.55</c:v>
                </c:pt>
                <c:pt idx="11000">
                  <c:v>1.55</c:v>
                </c:pt>
                <c:pt idx="11001">
                  <c:v>1.55</c:v>
                </c:pt>
                <c:pt idx="11002">
                  <c:v>1.55</c:v>
                </c:pt>
                <c:pt idx="11003">
                  <c:v>1.55</c:v>
                </c:pt>
                <c:pt idx="11004">
                  <c:v>1.55</c:v>
                </c:pt>
                <c:pt idx="11005">
                  <c:v>1.55</c:v>
                </c:pt>
                <c:pt idx="11006">
                  <c:v>1.55</c:v>
                </c:pt>
                <c:pt idx="11007">
                  <c:v>1.55</c:v>
                </c:pt>
                <c:pt idx="11008">
                  <c:v>1.55</c:v>
                </c:pt>
                <c:pt idx="11009">
                  <c:v>1.55</c:v>
                </c:pt>
                <c:pt idx="11010">
                  <c:v>1.55</c:v>
                </c:pt>
                <c:pt idx="11011">
                  <c:v>1.55</c:v>
                </c:pt>
                <c:pt idx="11012">
                  <c:v>1.55</c:v>
                </c:pt>
                <c:pt idx="11013">
                  <c:v>1.55</c:v>
                </c:pt>
                <c:pt idx="11014">
                  <c:v>1.55</c:v>
                </c:pt>
                <c:pt idx="11015">
                  <c:v>1.55</c:v>
                </c:pt>
                <c:pt idx="11016">
                  <c:v>1.55</c:v>
                </c:pt>
                <c:pt idx="11017">
                  <c:v>1.55</c:v>
                </c:pt>
                <c:pt idx="11018">
                  <c:v>1.55</c:v>
                </c:pt>
                <c:pt idx="11019">
                  <c:v>1.57</c:v>
                </c:pt>
                <c:pt idx="11020">
                  <c:v>1.6400000000000001</c:v>
                </c:pt>
                <c:pt idx="11021">
                  <c:v>1.61</c:v>
                </c:pt>
                <c:pt idx="11022">
                  <c:v>1.6500000000000001</c:v>
                </c:pt>
                <c:pt idx="11023">
                  <c:v>1.61</c:v>
                </c:pt>
                <c:pt idx="11024">
                  <c:v>1.61</c:v>
                </c:pt>
                <c:pt idx="11025">
                  <c:v>1.59</c:v>
                </c:pt>
                <c:pt idx="11026">
                  <c:v>1.58</c:v>
                </c:pt>
                <c:pt idx="11027">
                  <c:v>1.57</c:v>
                </c:pt>
                <c:pt idx="11028">
                  <c:v>1.56</c:v>
                </c:pt>
                <c:pt idx="11029">
                  <c:v>1.56</c:v>
                </c:pt>
                <c:pt idx="11030">
                  <c:v>1.56</c:v>
                </c:pt>
                <c:pt idx="11031">
                  <c:v>1.56</c:v>
                </c:pt>
                <c:pt idx="11032">
                  <c:v>1.57</c:v>
                </c:pt>
                <c:pt idx="11033">
                  <c:v>1.56</c:v>
                </c:pt>
                <c:pt idx="11034">
                  <c:v>1.56</c:v>
                </c:pt>
                <c:pt idx="11035">
                  <c:v>1.55</c:v>
                </c:pt>
                <c:pt idx="11036">
                  <c:v>1.55</c:v>
                </c:pt>
                <c:pt idx="11037">
                  <c:v>1.55</c:v>
                </c:pt>
                <c:pt idx="11038">
                  <c:v>1.55</c:v>
                </c:pt>
                <c:pt idx="11039">
                  <c:v>1.55</c:v>
                </c:pt>
                <c:pt idx="11040">
                  <c:v>1.56</c:v>
                </c:pt>
                <c:pt idx="11041">
                  <c:v>1.56</c:v>
                </c:pt>
                <c:pt idx="11042">
                  <c:v>1.56</c:v>
                </c:pt>
                <c:pt idx="11043">
                  <c:v>1.57</c:v>
                </c:pt>
                <c:pt idx="11044">
                  <c:v>1.57</c:v>
                </c:pt>
                <c:pt idx="11045">
                  <c:v>1.58</c:v>
                </c:pt>
                <c:pt idx="11046">
                  <c:v>1.57</c:v>
                </c:pt>
                <c:pt idx="11047">
                  <c:v>1.57</c:v>
                </c:pt>
                <c:pt idx="11048">
                  <c:v>1.57</c:v>
                </c:pt>
                <c:pt idx="11049">
                  <c:v>1.56</c:v>
                </c:pt>
                <c:pt idx="11050">
                  <c:v>1.56</c:v>
                </c:pt>
                <c:pt idx="11051">
                  <c:v>1.56</c:v>
                </c:pt>
                <c:pt idx="11052">
                  <c:v>1.56</c:v>
                </c:pt>
                <c:pt idx="11053">
                  <c:v>1.55</c:v>
                </c:pt>
                <c:pt idx="11054">
                  <c:v>1.55</c:v>
                </c:pt>
                <c:pt idx="11055">
                  <c:v>1.55</c:v>
                </c:pt>
                <c:pt idx="11056">
                  <c:v>1.55</c:v>
                </c:pt>
                <c:pt idx="11057">
                  <c:v>1.55</c:v>
                </c:pt>
                <c:pt idx="11058">
                  <c:v>1.55</c:v>
                </c:pt>
                <c:pt idx="11059">
                  <c:v>1.55</c:v>
                </c:pt>
                <c:pt idx="11060">
                  <c:v>1.55</c:v>
                </c:pt>
                <c:pt idx="11061">
                  <c:v>1.55</c:v>
                </c:pt>
                <c:pt idx="11062">
                  <c:v>1.56</c:v>
                </c:pt>
                <c:pt idx="11063">
                  <c:v>1.56</c:v>
                </c:pt>
                <c:pt idx="11064">
                  <c:v>1.56</c:v>
                </c:pt>
                <c:pt idx="11065">
                  <c:v>1.56</c:v>
                </c:pt>
                <c:pt idx="11066">
                  <c:v>1.55</c:v>
                </c:pt>
                <c:pt idx="11067">
                  <c:v>1.55</c:v>
                </c:pt>
                <c:pt idx="11068">
                  <c:v>1.55</c:v>
                </c:pt>
                <c:pt idx="11069">
                  <c:v>1.55</c:v>
                </c:pt>
                <c:pt idx="11070">
                  <c:v>1.55</c:v>
                </c:pt>
                <c:pt idx="11071">
                  <c:v>1.55</c:v>
                </c:pt>
                <c:pt idx="11072">
                  <c:v>1.55</c:v>
                </c:pt>
                <c:pt idx="11073">
                  <c:v>1.55</c:v>
                </c:pt>
                <c:pt idx="11074">
                  <c:v>1.55</c:v>
                </c:pt>
                <c:pt idx="11075">
                  <c:v>1.55</c:v>
                </c:pt>
                <c:pt idx="11076">
                  <c:v>1.55</c:v>
                </c:pt>
                <c:pt idx="11077">
                  <c:v>1.55</c:v>
                </c:pt>
                <c:pt idx="11078">
                  <c:v>1.55</c:v>
                </c:pt>
                <c:pt idx="11079">
                  <c:v>1.55</c:v>
                </c:pt>
                <c:pt idx="11080">
                  <c:v>1.55</c:v>
                </c:pt>
                <c:pt idx="11081">
                  <c:v>1.55</c:v>
                </c:pt>
                <c:pt idx="11082">
                  <c:v>1.56</c:v>
                </c:pt>
                <c:pt idx="11083">
                  <c:v>1.56</c:v>
                </c:pt>
                <c:pt idx="11084">
                  <c:v>1.55</c:v>
                </c:pt>
                <c:pt idx="11085">
                  <c:v>1.55</c:v>
                </c:pt>
                <c:pt idx="11086">
                  <c:v>1.55</c:v>
                </c:pt>
                <c:pt idx="11087">
                  <c:v>1.55</c:v>
                </c:pt>
                <c:pt idx="11088">
                  <c:v>1.55</c:v>
                </c:pt>
                <c:pt idx="11089">
                  <c:v>1.55</c:v>
                </c:pt>
                <c:pt idx="11090">
                  <c:v>1.55</c:v>
                </c:pt>
                <c:pt idx="11091">
                  <c:v>1.55</c:v>
                </c:pt>
                <c:pt idx="11092">
                  <c:v>1.55</c:v>
                </c:pt>
                <c:pt idx="11093">
                  <c:v>1.55</c:v>
                </c:pt>
                <c:pt idx="11094">
                  <c:v>1.55</c:v>
                </c:pt>
                <c:pt idx="11095">
                  <c:v>1.55</c:v>
                </c:pt>
                <c:pt idx="11096">
                  <c:v>1.55</c:v>
                </c:pt>
                <c:pt idx="11097">
                  <c:v>1.55</c:v>
                </c:pt>
                <c:pt idx="11098">
                  <c:v>1.55</c:v>
                </c:pt>
                <c:pt idx="11099">
                  <c:v>1.55</c:v>
                </c:pt>
                <c:pt idx="11100">
                  <c:v>1.55</c:v>
                </c:pt>
                <c:pt idx="11101">
                  <c:v>1.55</c:v>
                </c:pt>
                <c:pt idx="11102">
                  <c:v>1.55</c:v>
                </c:pt>
                <c:pt idx="11103">
                  <c:v>1.55</c:v>
                </c:pt>
                <c:pt idx="11104">
                  <c:v>1.55</c:v>
                </c:pt>
                <c:pt idx="11105">
                  <c:v>1.55</c:v>
                </c:pt>
                <c:pt idx="11106">
                  <c:v>1.56</c:v>
                </c:pt>
                <c:pt idx="11107">
                  <c:v>1.56</c:v>
                </c:pt>
                <c:pt idx="11108">
                  <c:v>1.56</c:v>
                </c:pt>
                <c:pt idx="11109">
                  <c:v>1.57</c:v>
                </c:pt>
                <c:pt idx="11110">
                  <c:v>1.57</c:v>
                </c:pt>
                <c:pt idx="11111">
                  <c:v>1.57</c:v>
                </c:pt>
                <c:pt idx="11112">
                  <c:v>1.56</c:v>
                </c:pt>
                <c:pt idx="11113">
                  <c:v>1.56</c:v>
                </c:pt>
                <c:pt idx="11114">
                  <c:v>1.56</c:v>
                </c:pt>
                <c:pt idx="11115">
                  <c:v>1.56</c:v>
                </c:pt>
                <c:pt idx="11116">
                  <c:v>1.56</c:v>
                </c:pt>
                <c:pt idx="11117">
                  <c:v>1.56</c:v>
                </c:pt>
                <c:pt idx="11118">
                  <c:v>1.56</c:v>
                </c:pt>
                <c:pt idx="11119">
                  <c:v>1.56</c:v>
                </c:pt>
                <c:pt idx="11120">
                  <c:v>1.56</c:v>
                </c:pt>
                <c:pt idx="11121">
                  <c:v>1.55</c:v>
                </c:pt>
                <c:pt idx="11122">
                  <c:v>1.55</c:v>
                </c:pt>
                <c:pt idx="11123">
                  <c:v>1.55</c:v>
                </c:pt>
                <c:pt idx="11124">
                  <c:v>1.55</c:v>
                </c:pt>
                <c:pt idx="11125">
                  <c:v>1.55</c:v>
                </c:pt>
                <c:pt idx="11126">
                  <c:v>1.55</c:v>
                </c:pt>
                <c:pt idx="11127">
                  <c:v>1.55</c:v>
                </c:pt>
                <c:pt idx="11128">
                  <c:v>1.56</c:v>
                </c:pt>
                <c:pt idx="11129">
                  <c:v>1.55</c:v>
                </c:pt>
                <c:pt idx="11130">
                  <c:v>1.55</c:v>
                </c:pt>
                <c:pt idx="11131">
                  <c:v>1.55</c:v>
                </c:pt>
                <c:pt idx="11132">
                  <c:v>1.55</c:v>
                </c:pt>
                <c:pt idx="11133">
                  <c:v>1.55</c:v>
                </c:pt>
                <c:pt idx="11134">
                  <c:v>1.55</c:v>
                </c:pt>
                <c:pt idx="11135">
                  <c:v>1.55</c:v>
                </c:pt>
                <c:pt idx="11136">
                  <c:v>1.55</c:v>
                </c:pt>
                <c:pt idx="11137">
                  <c:v>1.55</c:v>
                </c:pt>
                <c:pt idx="11138">
                  <c:v>1.55</c:v>
                </c:pt>
                <c:pt idx="11139">
                  <c:v>1.55</c:v>
                </c:pt>
                <c:pt idx="11140">
                  <c:v>1.55</c:v>
                </c:pt>
                <c:pt idx="11141">
                  <c:v>1.55</c:v>
                </c:pt>
                <c:pt idx="11142">
                  <c:v>1.55</c:v>
                </c:pt>
                <c:pt idx="11143">
                  <c:v>1.55</c:v>
                </c:pt>
                <c:pt idx="11144">
                  <c:v>1.56</c:v>
                </c:pt>
                <c:pt idx="11145">
                  <c:v>1.56</c:v>
                </c:pt>
                <c:pt idx="11146">
                  <c:v>1.56</c:v>
                </c:pt>
                <c:pt idx="11147">
                  <c:v>1.56</c:v>
                </c:pt>
                <c:pt idx="11148">
                  <c:v>1.56</c:v>
                </c:pt>
                <c:pt idx="11149">
                  <c:v>1.56</c:v>
                </c:pt>
                <c:pt idx="11150">
                  <c:v>1.56</c:v>
                </c:pt>
                <c:pt idx="11151">
                  <c:v>1.57</c:v>
                </c:pt>
                <c:pt idx="11152">
                  <c:v>1.57</c:v>
                </c:pt>
                <c:pt idx="11153">
                  <c:v>1.56</c:v>
                </c:pt>
                <c:pt idx="11154">
                  <c:v>1.56</c:v>
                </c:pt>
                <c:pt idx="11155">
                  <c:v>1.56</c:v>
                </c:pt>
                <c:pt idx="11156">
                  <c:v>1.56</c:v>
                </c:pt>
                <c:pt idx="11157">
                  <c:v>1.56</c:v>
                </c:pt>
                <c:pt idx="11158">
                  <c:v>1.56</c:v>
                </c:pt>
                <c:pt idx="11159">
                  <c:v>1.56</c:v>
                </c:pt>
                <c:pt idx="11160">
                  <c:v>1.56</c:v>
                </c:pt>
                <c:pt idx="11161">
                  <c:v>1.56</c:v>
                </c:pt>
                <c:pt idx="11162">
                  <c:v>1.56</c:v>
                </c:pt>
                <c:pt idx="11163">
                  <c:v>1.56</c:v>
                </c:pt>
                <c:pt idx="11164">
                  <c:v>1.56</c:v>
                </c:pt>
                <c:pt idx="11165">
                  <c:v>1.56</c:v>
                </c:pt>
                <c:pt idx="11166">
                  <c:v>1.56</c:v>
                </c:pt>
                <c:pt idx="11167">
                  <c:v>1.55</c:v>
                </c:pt>
                <c:pt idx="11168">
                  <c:v>1.55</c:v>
                </c:pt>
                <c:pt idx="11169">
                  <c:v>1.55</c:v>
                </c:pt>
                <c:pt idx="11170">
                  <c:v>1.56</c:v>
                </c:pt>
                <c:pt idx="11171">
                  <c:v>1.56</c:v>
                </c:pt>
                <c:pt idx="11172">
                  <c:v>1.56</c:v>
                </c:pt>
                <c:pt idx="11173">
                  <c:v>1.56</c:v>
                </c:pt>
                <c:pt idx="11174">
                  <c:v>1.55</c:v>
                </c:pt>
                <c:pt idx="11175">
                  <c:v>1.55</c:v>
                </c:pt>
                <c:pt idx="11176">
                  <c:v>1.55</c:v>
                </c:pt>
                <c:pt idx="11177">
                  <c:v>1.55</c:v>
                </c:pt>
                <c:pt idx="11178">
                  <c:v>1.55</c:v>
                </c:pt>
                <c:pt idx="11179">
                  <c:v>1.55</c:v>
                </c:pt>
                <c:pt idx="11180">
                  <c:v>1.56</c:v>
                </c:pt>
                <c:pt idx="11181">
                  <c:v>1.56</c:v>
                </c:pt>
                <c:pt idx="11182">
                  <c:v>1.55</c:v>
                </c:pt>
                <c:pt idx="11183">
                  <c:v>1.55</c:v>
                </c:pt>
                <c:pt idx="11184">
                  <c:v>1.55</c:v>
                </c:pt>
                <c:pt idx="11185">
                  <c:v>1.55</c:v>
                </c:pt>
                <c:pt idx="11186">
                  <c:v>1.56</c:v>
                </c:pt>
                <c:pt idx="11187">
                  <c:v>1.55</c:v>
                </c:pt>
                <c:pt idx="11188">
                  <c:v>1.55</c:v>
                </c:pt>
                <c:pt idx="11189">
                  <c:v>1.55</c:v>
                </c:pt>
                <c:pt idx="11190">
                  <c:v>1.55</c:v>
                </c:pt>
                <c:pt idx="11191">
                  <c:v>1.55</c:v>
                </c:pt>
                <c:pt idx="11192">
                  <c:v>1.55</c:v>
                </c:pt>
                <c:pt idx="11193">
                  <c:v>1.55</c:v>
                </c:pt>
                <c:pt idx="11194">
                  <c:v>1.55</c:v>
                </c:pt>
                <c:pt idx="11195">
                  <c:v>1.55</c:v>
                </c:pt>
                <c:pt idx="11196">
                  <c:v>1.55</c:v>
                </c:pt>
                <c:pt idx="11197">
                  <c:v>1.55</c:v>
                </c:pt>
                <c:pt idx="11198">
                  <c:v>1.55</c:v>
                </c:pt>
                <c:pt idx="11199">
                  <c:v>1.55</c:v>
                </c:pt>
                <c:pt idx="11200">
                  <c:v>1.55</c:v>
                </c:pt>
                <c:pt idx="11201">
                  <c:v>1.55</c:v>
                </c:pt>
                <c:pt idx="11202">
                  <c:v>1.55</c:v>
                </c:pt>
                <c:pt idx="11203">
                  <c:v>1.55</c:v>
                </c:pt>
                <c:pt idx="11204">
                  <c:v>1.55</c:v>
                </c:pt>
                <c:pt idx="11205">
                  <c:v>1.55</c:v>
                </c:pt>
                <c:pt idx="11206">
                  <c:v>1.55</c:v>
                </c:pt>
                <c:pt idx="11207">
                  <c:v>1.55</c:v>
                </c:pt>
                <c:pt idx="11208">
                  <c:v>1.55</c:v>
                </c:pt>
                <c:pt idx="11209">
                  <c:v>1.55</c:v>
                </c:pt>
                <c:pt idx="11210">
                  <c:v>1.55</c:v>
                </c:pt>
                <c:pt idx="11211">
                  <c:v>1.55</c:v>
                </c:pt>
                <c:pt idx="11212">
                  <c:v>1.55</c:v>
                </c:pt>
                <c:pt idx="11213">
                  <c:v>1.55</c:v>
                </c:pt>
                <c:pt idx="11214">
                  <c:v>1.55</c:v>
                </c:pt>
                <c:pt idx="11215">
                  <c:v>1.55</c:v>
                </c:pt>
                <c:pt idx="11216">
                  <c:v>1.55</c:v>
                </c:pt>
                <c:pt idx="11217">
                  <c:v>1.55</c:v>
                </c:pt>
                <c:pt idx="11218">
                  <c:v>1.55</c:v>
                </c:pt>
                <c:pt idx="11219">
                  <c:v>1.55</c:v>
                </c:pt>
                <c:pt idx="11220">
                  <c:v>1.55</c:v>
                </c:pt>
                <c:pt idx="11221">
                  <c:v>1.55</c:v>
                </c:pt>
                <c:pt idx="11222">
                  <c:v>1.55</c:v>
                </c:pt>
                <c:pt idx="11223">
                  <c:v>1.55</c:v>
                </c:pt>
                <c:pt idx="11224">
                  <c:v>1.55</c:v>
                </c:pt>
                <c:pt idx="11225">
                  <c:v>1.55</c:v>
                </c:pt>
                <c:pt idx="11226">
                  <c:v>1.55</c:v>
                </c:pt>
                <c:pt idx="11227">
                  <c:v>1.55</c:v>
                </c:pt>
                <c:pt idx="11228">
                  <c:v>1.55</c:v>
                </c:pt>
                <c:pt idx="11229">
                  <c:v>1.55</c:v>
                </c:pt>
                <c:pt idx="11230">
                  <c:v>1.55</c:v>
                </c:pt>
                <c:pt idx="11231">
                  <c:v>1.55</c:v>
                </c:pt>
                <c:pt idx="11232">
                  <c:v>1.55</c:v>
                </c:pt>
                <c:pt idx="11233">
                  <c:v>1.55</c:v>
                </c:pt>
                <c:pt idx="11234">
                  <c:v>1.55</c:v>
                </c:pt>
                <c:pt idx="11235">
                  <c:v>1.55</c:v>
                </c:pt>
                <c:pt idx="11236">
                  <c:v>1.55</c:v>
                </c:pt>
                <c:pt idx="11237">
                  <c:v>1.55</c:v>
                </c:pt>
                <c:pt idx="11238">
                  <c:v>1.55</c:v>
                </c:pt>
                <c:pt idx="11239">
                  <c:v>1.55</c:v>
                </c:pt>
                <c:pt idx="11240">
                  <c:v>1.55</c:v>
                </c:pt>
                <c:pt idx="11241">
                  <c:v>1.55</c:v>
                </c:pt>
                <c:pt idx="11242">
                  <c:v>1.55</c:v>
                </c:pt>
                <c:pt idx="11243">
                  <c:v>1.55</c:v>
                </c:pt>
                <c:pt idx="11244">
                  <c:v>1.55</c:v>
                </c:pt>
                <c:pt idx="11245">
                  <c:v>1.55</c:v>
                </c:pt>
                <c:pt idx="11246">
                  <c:v>1.55</c:v>
                </c:pt>
                <c:pt idx="11247">
                  <c:v>1.55</c:v>
                </c:pt>
                <c:pt idx="11248">
                  <c:v>1.55</c:v>
                </c:pt>
                <c:pt idx="11249">
                  <c:v>1.55</c:v>
                </c:pt>
                <c:pt idx="11250">
                  <c:v>1.55</c:v>
                </c:pt>
                <c:pt idx="11251">
                  <c:v>1.55</c:v>
                </c:pt>
                <c:pt idx="11252">
                  <c:v>1.55</c:v>
                </c:pt>
                <c:pt idx="11253">
                  <c:v>1.55</c:v>
                </c:pt>
                <c:pt idx="11254">
                  <c:v>1.55</c:v>
                </c:pt>
                <c:pt idx="11255">
                  <c:v>1.55</c:v>
                </c:pt>
                <c:pt idx="11256">
                  <c:v>1.55</c:v>
                </c:pt>
                <c:pt idx="11257">
                  <c:v>1.55</c:v>
                </c:pt>
                <c:pt idx="11258">
                  <c:v>1.55</c:v>
                </c:pt>
                <c:pt idx="11259">
                  <c:v>1.55</c:v>
                </c:pt>
                <c:pt idx="11260">
                  <c:v>1.55</c:v>
                </c:pt>
                <c:pt idx="11261">
                  <c:v>1.55</c:v>
                </c:pt>
                <c:pt idx="11262">
                  <c:v>1.55</c:v>
                </c:pt>
                <c:pt idx="11263">
                  <c:v>1.55</c:v>
                </c:pt>
                <c:pt idx="11264">
                  <c:v>1.55</c:v>
                </c:pt>
                <c:pt idx="11265">
                  <c:v>1.55</c:v>
                </c:pt>
                <c:pt idx="11266">
                  <c:v>1.55</c:v>
                </c:pt>
                <c:pt idx="11267">
                  <c:v>1.55</c:v>
                </c:pt>
                <c:pt idx="11268">
                  <c:v>1.55</c:v>
                </c:pt>
                <c:pt idx="11269">
                  <c:v>1.55</c:v>
                </c:pt>
                <c:pt idx="11270">
                  <c:v>1.55</c:v>
                </c:pt>
                <c:pt idx="11271">
                  <c:v>1.55</c:v>
                </c:pt>
                <c:pt idx="11272">
                  <c:v>1.55</c:v>
                </c:pt>
                <c:pt idx="11273">
                  <c:v>1.55</c:v>
                </c:pt>
                <c:pt idx="11274">
                  <c:v>1.55</c:v>
                </c:pt>
                <c:pt idx="11275">
                  <c:v>1.55</c:v>
                </c:pt>
                <c:pt idx="11276">
                  <c:v>1.55</c:v>
                </c:pt>
                <c:pt idx="11277">
                  <c:v>1.55</c:v>
                </c:pt>
                <c:pt idx="11278">
                  <c:v>1.55</c:v>
                </c:pt>
                <c:pt idx="11279">
                  <c:v>1.55</c:v>
                </c:pt>
                <c:pt idx="11280">
                  <c:v>1.55</c:v>
                </c:pt>
                <c:pt idx="11281">
                  <c:v>1.55</c:v>
                </c:pt>
                <c:pt idx="11282">
                  <c:v>1.55</c:v>
                </c:pt>
                <c:pt idx="11283">
                  <c:v>1.55</c:v>
                </c:pt>
                <c:pt idx="11284">
                  <c:v>1.55</c:v>
                </c:pt>
                <c:pt idx="11285">
                  <c:v>1.55</c:v>
                </c:pt>
                <c:pt idx="11286">
                  <c:v>1.55</c:v>
                </c:pt>
                <c:pt idx="11287">
                  <c:v>1.55</c:v>
                </c:pt>
                <c:pt idx="11288">
                  <c:v>1.55</c:v>
                </c:pt>
                <c:pt idx="11289">
                  <c:v>1.55</c:v>
                </c:pt>
                <c:pt idx="11290">
                  <c:v>1.54</c:v>
                </c:pt>
                <c:pt idx="11291">
                  <c:v>1.55</c:v>
                </c:pt>
                <c:pt idx="11292">
                  <c:v>1.55</c:v>
                </c:pt>
                <c:pt idx="11293">
                  <c:v>1.55</c:v>
                </c:pt>
                <c:pt idx="11294">
                  <c:v>1.55</c:v>
                </c:pt>
                <c:pt idx="11295">
                  <c:v>1.55</c:v>
                </c:pt>
                <c:pt idx="11296">
                  <c:v>1.55</c:v>
                </c:pt>
                <c:pt idx="11297">
                  <c:v>1.55</c:v>
                </c:pt>
                <c:pt idx="11298">
                  <c:v>1.55</c:v>
                </c:pt>
                <c:pt idx="11299">
                  <c:v>1.55</c:v>
                </c:pt>
                <c:pt idx="11300">
                  <c:v>1.55</c:v>
                </c:pt>
                <c:pt idx="11301">
                  <c:v>1.55</c:v>
                </c:pt>
                <c:pt idx="11302">
                  <c:v>1.55</c:v>
                </c:pt>
                <c:pt idx="11303">
                  <c:v>1.55</c:v>
                </c:pt>
                <c:pt idx="11304">
                  <c:v>1.55</c:v>
                </c:pt>
                <c:pt idx="11305">
                  <c:v>1.55</c:v>
                </c:pt>
                <c:pt idx="11306">
                  <c:v>1.55</c:v>
                </c:pt>
                <c:pt idx="11307">
                  <c:v>1.55</c:v>
                </c:pt>
                <c:pt idx="11308">
                  <c:v>1.55</c:v>
                </c:pt>
                <c:pt idx="11309">
                  <c:v>1.55</c:v>
                </c:pt>
                <c:pt idx="11310">
                  <c:v>1.55</c:v>
                </c:pt>
                <c:pt idx="11311">
                  <c:v>1.54</c:v>
                </c:pt>
                <c:pt idx="11312">
                  <c:v>1.55</c:v>
                </c:pt>
                <c:pt idx="11313">
                  <c:v>1.55</c:v>
                </c:pt>
                <c:pt idx="11314">
                  <c:v>1.55</c:v>
                </c:pt>
                <c:pt idx="11315">
                  <c:v>1.55</c:v>
                </c:pt>
                <c:pt idx="11316">
                  <c:v>1.55</c:v>
                </c:pt>
                <c:pt idx="11317">
                  <c:v>1.55</c:v>
                </c:pt>
                <c:pt idx="11318">
                  <c:v>1.55</c:v>
                </c:pt>
                <c:pt idx="11319">
                  <c:v>1.55</c:v>
                </c:pt>
                <c:pt idx="11320">
                  <c:v>1.55</c:v>
                </c:pt>
                <c:pt idx="11321">
                  <c:v>1.55</c:v>
                </c:pt>
                <c:pt idx="11322">
                  <c:v>1.55</c:v>
                </c:pt>
                <c:pt idx="11323">
                  <c:v>1.55</c:v>
                </c:pt>
                <c:pt idx="11324">
                  <c:v>1.55</c:v>
                </c:pt>
                <c:pt idx="11325">
                  <c:v>1.55</c:v>
                </c:pt>
                <c:pt idx="11326">
                  <c:v>1.55</c:v>
                </c:pt>
                <c:pt idx="11327">
                  <c:v>1.55</c:v>
                </c:pt>
                <c:pt idx="11328">
                  <c:v>1.55</c:v>
                </c:pt>
                <c:pt idx="11329">
                  <c:v>1.55</c:v>
                </c:pt>
                <c:pt idx="11330">
                  <c:v>1.55</c:v>
                </c:pt>
                <c:pt idx="11331">
                  <c:v>1.55</c:v>
                </c:pt>
                <c:pt idx="11332">
                  <c:v>1.55</c:v>
                </c:pt>
                <c:pt idx="11333">
                  <c:v>1.55</c:v>
                </c:pt>
                <c:pt idx="11334">
                  <c:v>1.55</c:v>
                </c:pt>
                <c:pt idx="11335">
                  <c:v>1.55</c:v>
                </c:pt>
                <c:pt idx="11336">
                  <c:v>1.55</c:v>
                </c:pt>
                <c:pt idx="11337">
                  <c:v>1.55</c:v>
                </c:pt>
                <c:pt idx="11338">
                  <c:v>1.55</c:v>
                </c:pt>
                <c:pt idx="11339">
                  <c:v>1.55</c:v>
                </c:pt>
                <c:pt idx="11340">
                  <c:v>1.55</c:v>
                </c:pt>
                <c:pt idx="11341">
                  <c:v>1.55</c:v>
                </c:pt>
                <c:pt idx="11342">
                  <c:v>1.55</c:v>
                </c:pt>
                <c:pt idx="11343">
                  <c:v>1.55</c:v>
                </c:pt>
                <c:pt idx="11344">
                  <c:v>1.55</c:v>
                </c:pt>
                <c:pt idx="11345">
                  <c:v>1.55</c:v>
                </c:pt>
                <c:pt idx="11346">
                  <c:v>1.55</c:v>
                </c:pt>
                <c:pt idx="11347">
                  <c:v>1.55</c:v>
                </c:pt>
                <c:pt idx="11348">
                  <c:v>1.55</c:v>
                </c:pt>
                <c:pt idx="11349">
                  <c:v>1.55</c:v>
                </c:pt>
                <c:pt idx="11350">
                  <c:v>1.55</c:v>
                </c:pt>
                <c:pt idx="11351">
                  <c:v>1.54</c:v>
                </c:pt>
                <c:pt idx="11352">
                  <c:v>1.54</c:v>
                </c:pt>
                <c:pt idx="11353">
                  <c:v>1.55</c:v>
                </c:pt>
                <c:pt idx="11354">
                  <c:v>1.55</c:v>
                </c:pt>
                <c:pt idx="11355">
                  <c:v>1.55</c:v>
                </c:pt>
                <c:pt idx="11356">
                  <c:v>1.55</c:v>
                </c:pt>
                <c:pt idx="11357">
                  <c:v>1.55</c:v>
                </c:pt>
                <c:pt idx="11358">
                  <c:v>1.55</c:v>
                </c:pt>
                <c:pt idx="11359">
                  <c:v>1.55</c:v>
                </c:pt>
                <c:pt idx="11360">
                  <c:v>1.55</c:v>
                </c:pt>
                <c:pt idx="11361">
                  <c:v>1.55</c:v>
                </c:pt>
                <c:pt idx="11362">
                  <c:v>1.55</c:v>
                </c:pt>
                <c:pt idx="11363">
                  <c:v>1.55</c:v>
                </c:pt>
                <c:pt idx="11364">
                  <c:v>1.56</c:v>
                </c:pt>
                <c:pt idx="11365">
                  <c:v>1.57</c:v>
                </c:pt>
                <c:pt idx="11366">
                  <c:v>1.57</c:v>
                </c:pt>
                <c:pt idx="11367">
                  <c:v>1.58</c:v>
                </c:pt>
                <c:pt idx="11368">
                  <c:v>1.58</c:v>
                </c:pt>
                <c:pt idx="11369">
                  <c:v>1.58</c:v>
                </c:pt>
                <c:pt idx="11370">
                  <c:v>1.58</c:v>
                </c:pt>
                <c:pt idx="11371">
                  <c:v>1.57</c:v>
                </c:pt>
                <c:pt idx="11372">
                  <c:v>1.57</c:v>
                </c:pt>
                <c:pt idx="11373">
                  <c:v>1.57</c:v>
                </c:pt>
                <c:pt idx="11374">
                  <c:v>1.56</c:v>
                </c:pt>
                <c:pt idx="11375">
                  <c:v>1.56</c:v>
                </c:pt>
                <c:pt idx="11376">
                  <c:v>1.56</c:v>
                </c:pt>
                <c:pt idx="11377">
                  <c:v>1.56</c:v>
                </c:pt>
                <c:pt idx="11378">
                  <c:v>1.55</c:v>
                </c:pt>
                <c:pt idx="11379">
                  <c:v>1.55</c:v>
                </c:pt>
                <c:pt idx="11380">
                  <c:v>1.55</c:v>
                </c:pt>
                <c:pt idx="11381">
                  <c:v>1.55</c:v>
                </c:pt>
                <c:pt idx="11382">
                  <c:v>1.55</c:v>
                </c:pt>
                <c:pt idx="11383">
                  <c:v>1.55</c:v>
                </c:pt>
                <c:pt idx="11384">
                  <c:v>1.55</c:v>
                </c:pt>
                <c:pt idx="11385">
                  <c:v>1.55</c:v>
                </c:pt>
                <c:pt idx="11386">
                  <c:v>1.55</c:v>
                </c:pt>
                <c:pt idx="11387">
                  <c:v>1.55</c:v>
                </c:pt>
                <c:pt idx="11388">
                  <c:v>1.55</c:v>
                </c:pt>
                <c:pt idx="11389">
                  <c:v>1.55</c:v>
                </c:pt>
                <c:pt idx="11390">
                  <c:v>1.55</c:v>
                </c:pt>
                <c:pt idx="11391">
                  <c:v>1.55</c:v>
                </c:pt>
                <c:pt idx="11392">
                  <c:v>1.55</c:v>
                </c:pt>
                <c:pt idx="11393">
                  <c:v>1.55</c:v>
                </c:pt>
                <c:pt idx="11394">
                  <c:v>1.55</c:v>
                </c:pt>
                <c:pt idx="11395">
                  <c:v>1.55</c:v>
                </c:pt>
                <c:pt idx="11396">
                  <c:v>1.55</c:v>
                </c:pt>
                <c:pt idx="11397">
                  <c:v>1.55</c:v>
                </c:pt>
                <c:pt idx="11398">
                  <c:v>1.55</c:v>
                </c:pt>
                <c:pt idx="11399">
                  <c:v>1.55</c:v>
                </c:pt>
                <c:pt idx="11400">
                  <c:v>1.55</c:v>
                </c:pt>
                <c:pt idx="11401">
                  <c:v>1.55</c:v>
                </c:pt>
                <c:pt idx="11402">
                  <c:v>1.55</c:v>
                </c:pt>
                <c:pt idx="11403">
                  <c:v>1.55</c:v>
                </c:pt>
                <c:pt idx="11404">
                  <c:v>1.55</c:v>
                </c:pt>
                <c:pt idx="11405">
                  <c:v>1.55</c:v>
                </c:pt>
                <c:pt idx="11406">
                  <c:v>1.55</c:v>
                </c:pt>
                <c:pt idx="11407">
                  <c:v>1.55</c:v>
                </c:pt>
                <c:pt idx="11408">
                  <c:v>1.55</c:v>
                </c:pt>
                <c:pt idx="11409">
                  <c:v>1.55</c:v>
                </c:pt>
                <c:pt idx="11410">
                  <c:v>1.55</c:v>
                </c:pt>
                <c:pt idx="11411">
                  <c:v>1.55</c:v>
                </c:pt>
                <c:pt idx="11412">
                  <c:v>1.55</c:v>
                </c:pt>
                <c:pt idx="11413">
                  <c:v>1.55</c:v>
                </c:pt>
                <c:pt idx="11414">
                  <c:v>1.55</c:v>
                </c:pt>
                <c:pt idx="11415">
                  <c:v>1.55</c:v>
                </c:pt>
                <c:pt idx="11416">
                  <c:v>1.55</c:v>
                </c:pt>
                <c:pt idx="11417">
                  <c:v>1.55</c:v>
                </c:pt>
                <c:pt idx="11418">
                  <c:v>1.55</c:v>
                </c:pt>
                <c:pt idx="11419">
                  <c:v>1.55</c:v>
                </c:pt>
                <c:pt idx="11420">
                  <c:v>1.55</c:v>
                </c:pt>
                <c:pt idx="11421">
                  <c:v>1.55</c:v>
                </c:pt>
                <c:pt idx="11422">
                  <c:v>1.55</c:v>
                </c:pt>
                <c:pt idx="11423">
                  <c:v>1.55</c:v>
                </c:pt>
                <c:pt idx="11424">
                  <c:v>1.55</c:v>
                </c:pt>
                <c:pt idx="11425">
                  <c:v>1.55</c:v>
                </c:pt>
                <c:pt idx="11426">
                  <c:v>1.55</c:v>
                </c:pt>
                <c:pt idx="11427">
                  <c:v>1.55</c:v>
                </c:pt>
                <c:pt idx="11428">
                  <c:v>1.55</c:v>
                </c:pt>
                <c:pt idx="11429">
                  <c:v>1.55</c:v>
                </c:pt>
                <c:pt idx="11430">
                  <c:v>1.55</c:v>
                </c:pt>
                <c:pt idx="11431">
                  <c:v>1.55</c:v>
                </c:pt>
                <c:pt idx="11432">
                  <c:v>1.55</c:v>
                </c:pt>
                <c:pt idx="11433">
                  <c:v>1.55</c:v>
                </c:pt>
                <c:pt idx="11434">
                  <c:v>1.55</c:v>
                </c:pt>
                <c:pt idx="11435">
                  <c:v>1.55</c:v>
                </c:pt>
                <c:pt idx="11436">
                  <c:v>1.55</c:v>
                </c:pt>
                <c:pt idx="11437">
                  <c:v>1.55</c:v>
                </c:pt>
                <c:pt idx="11438">
                  <c:v>1.55</c:v>
                </c:pt>
                <c:pt idx="11439">
                  <c:v>1.55</c:v>
                </c:pt>
                <c:pt idx="11440">
                  <c:v>1.55</c:v>
                </c:pt>
                <c:pt idx="11441">
                  <c:v>1.55</c:v>
                </c:pt>
                <c:pt idx="11442">
                  <c:v>1.55</c:v>
                </c:pt>
                <c:pt idx="11443">
                  <c:v>1.55</c:v>
                </c:pt>
                <c:pt idx="11444">
                  <c:v>1.55</c:v>
                </c:pt>
                <c:pt idx="11445">
                  <c:v>1.55</c:v>
                </c:pt>
                <c:pt idx="11446">
                  <c:v>1.55</c:v>
                </c:pt>
                <c:pt idx="11447">
                  <c:v>1.55</c:v>
                </c:pt>
                <c:pt idx="11448">
                  <c:v>1.55</c:v>
                </c:pt>
                <c:pt idx="11449">
                  <c:v>1.55</c:v>
                </c:pt>
                <c:pt idx="11450">
                  <c:v>1.55</c:v>
                </c:pt>
                <c:pt idx="11451">
                  <c:v>1.55</c:v>
                </c:pt>
                <c:pt idx="11452">
                  <c:v>1.55</c:v>
                </c:pt>
                <c:pt idx="11453">
                  <c:v>1.55</c:v>
                </c:pt>
                <c:pt idx="11454">
                  <c:v>1.55</c:v>
                </c:pt>
                <c:pt idx="11455">
                  <c:v>1.55</c:v>
                </c:pt>
                <c:pt idx="11456">
                  <c:v>1.55</c:v>
                </c:pt>
                <c:pt idx="11457">
                  <c:v>1.55</c:v>
                </c:pt>
                <c:pt idx="11458">
                  <c:v>1.55</c:v>
                </c:pt>
                <c:pt idx="11459">
                  <c:v>1.55</c:v>
                </c:pt>
                <c:pt idx="11460">
                  <c:v>1.55</c:v>
                </c:pt>
                <c:pt idx="11461">
                  <c:v>1.55</c:v>
                </c:pt>
                <c:pt idx="11462">
                  <c:v>1.55</c:v>
                </c:pt>
                <c:pt idx="11463">
                  <c:v>1.55</c:v>
                </c:pt>
                <c:pt idx="11464">
                  <c:v>1.55</c:v>
                </c:pt>
                <c:pt idx="11465">
                  <c:v>1.55</c:v>
                </c:pt>
                <c:pt idx="11466">
                  <c:v>1.55</c:v>
                </c:pt>
                <c:pt idx="11467">
                  <c:v>1.55</c:v>
                </c:pt>
                <c:pt idx="11468">
                  <c:v>1.55</c:v>
                </c:pt>
                <c:pt idx="11469">
                  <c:v>1.55</c:v>
                </c:pt>
                <c:pt idx="11470">
                  <c:v>1.55</c:v>
                </c:pt>
                <c:pt idx="11471">
                  <c:v>1.55</c:v>
                </c:pt>
                <c:pt idx="11472">
                  <c:v>1.55</c:v>
                </c:pt>
                <c:pt idx="11473">
                  <c:v>1.55</c:v>
                </c:pt>
                <c:pt idx="11474">
                  <c:v>1.55</c:v>
                </c:pt>
                <c:pt idx="11475">
                  <c:v>1.55</c:v>
                </c:pt>
                <c:pt idx="11476">
                  <c:v>1.55</c:v>
                </c:pt>
                <c:pt idx="11477">
                  <c:v>1.55</c:v>
                </c:pt>
                <c:pt idx="11478">
                  <c:v>1.55</c:v>
                </c:pt>
                <c:pt idx="11479">
                  <c:v>1.54</c:v>
                </c:pt>
                <c:pt idx="11480">
                  <c:v>1.55</c:v>
                </c:pt>
                <c:pt idx="11481">
                  <c:v>1.55</c:v>
                </c:pt>
                <c:pt idx="11482">
                  <c:v>1.55</c:v>
                </c:pt>
                <c:pt idx="11483">
                  <c:v>1.54</c:v>
                </c:pt>
                <c:pt idx="11484">
                  <c:v>1.54</c:v>
                </c:pt>
                <c:pt idx="11485">
                  <c:v>1.54</c:v>
                </c:pt>
                <c:pt idx="11486">
                  <c:v>1.54</c:v>
                </c:pt>
                <c:pt idx="11487">
                  <c:v>1.55</c:v>
                </c:pt>
                <c:pt idx="11488">
                  <c:v>1.55</c:v>
                </c:pt>
                <c:pt idx="11489">
                  <c:v>1.55</c:v>
                </c:pt>
                <c:pt idx="11490">
                  <c:v>1.55</c:v>
                </c:pt>
                <c:pt idx="11491">
                  <c:v>1.55</c:v>
                </c:pt>
                <c:pt idx="11492">
                  <c:v>1.55</c:v>
                </c:pt>
                <c:pt idx="11493">
                  <c:v>1.55</c:v>
                </c:pt>
                <c:pt idx="11494">
                  <c:v>1.55</c:v>
                </c:pt>
                <c:pt idx="11495">
                  <c:v>1.55</c:v>
                </c:pt>
                <c:pt idx="11496">
                  <c:v>1.55</c:v>
                </c:pt>
                <c:pt idx="11497">
                  <c:v>1.55</c:v>
                </c:pt>
                <c:pt idx="11498">
                  <c:v>1.55</c:v>
                </c:pt>
                <c:pt idx="11499">
                  <c:v>1.55</c:v>
                </c:pt>
                <c:pt idx="11500">
                  <c:v>1.55</c:v>
                </c:pt>
                <c:pt idx="11501">
                  <c:v>1.55</c:v>
                </c:pt>
                <c:pt idx="11502">
                  <c:v>1.55</c:v>
                </c:pt>
                <c:pt idx="11503">
                  <c:v>1.55</c:v>
                </c:pt>
                <c:pt idx="11504">
                  <c:v>1.55</c:v>
                </c:pt>
                <c:pt idx="11505">
                  <c:v>1.54</c:v>
                </c:pt>
                <c:pt idx="11506">
                  <c:v>1.54</c:v>
                </c:pt>
                <c:pt idx="11507">
                  <c:v>1.54</c:v>
                </c:pt>
                <c:pt idx="11508">
                  <c:v>1.54</c:v>
                </c:pt>
                <c:pt idx="11509">
                  <c:v>1.55</c:v>
                </c:pt>
                <c:pt idx="11510">
                  <c:v>1.55</c:v>
                </c:pt>
                <c:pt idx="11511">
                  <c:v>1.54</c:v>
                </c:pt>
                <c:pt idx="11512">
                  <c:v>1.54</c:v>
                </c:pt>
                <c:pt idx="11513">
                  <c:v>1.54</c:v>
                </c:pt>
                <c:pt idx="11514">
                  <c:v>1.54</c:v>
                </c:pt>
                <c:pt idx="11515">
                  <c:v>1.55</c:v>
                </c:pt>
                <c:pt idx="11516">
                  <c:v>1.54</c:v>
                </c:pt>
                <c:pt idx="11517">
                  <c:v>1.54</c:v>
                </c:pt>
                <c:pt idx="11518">
                  <c:v>1.54</c:v>
                </c:pt>
                <c:pt idx="11519">
                  <c:v>1.54</c:v>
                </c:pt>
                <c:pt idx="11520">
                  <c:v>1.54</c:v>
                </c:pt>
                <c:pt idx="11521">
                  <c:v>1.54</c:v>
                </c:pt>
                <c:pt idx="11522">
                  <c:v>1.54</c:v>
                </c:pt>
                <c:pt idx="11523">
                  <c:v>1.54</c:v>
                </c:pt>
                <c:pt idx="11524">
                  <c:v>1.54</c:v>
                </c:pt>
                <c:pt idx="11525">
                  <c:v>1.55</c:v>
                </c:pt>
                <c:pt idx="11526">
                  <c:v>1.55</c:v>
                </c:pt>
                <c:pt idx="11527">
                  <c:v>1.55</c:v>
                </c:pt>
                <c:pt idx="11528">
                  <c:v>1.55</c:v>
                </c:pt>
                <c:pt idx="11529">
                  <c:v>1.55</c:v>
                </c:pt>
                <c:pt idx="11530">
                  <c:v>1.55</c:v>
                </c:pt>
                <c:pt idx="11531">
                  <c:v>1.55</c:v>
                </c:pt>
                <c:pt idx="11532">
                  <c:v>1.55</c:v>
                </c:pt>
                <c:pt idx="11533">
                  <c:v>1.55</c:v>
                </c:pt>
                <c:pt idx="11534">
                  <c:v>1.55</c:v>
                </c:pt>
                <c:pt idx="11535">
                  <c:v>1.55</c:v>
                </c:pt>
                <c:pt idx="11536">
                  <c:v>1.55</c:v>
                </c:pt>
                <c:pt idx="11537">
                  <c:v>1.55</c:v>
                </c:pt>
                <c:pt idx="11538">
                  <c:v>1.55</c:v>
                </c:pt>
                <c:pt idx="11539">
                  <c:v>1.55</c:v>
                </c:pt>
                <c:pt idx="11540">
                  <c:v>1.55</c:v>
                </c:pt>
                <c:pt idx="11541">
                  <c:v>1.54</c:v>
                </c:pt>
                <c:pt idx="11542">
                  <c:v>1.55</c:v>
                </c:pt>
                <c:pt idx="11543">
                  <c:v>1.54</c:v>
                </c:pt>
                <c:pt idx="11544">
                  <c:v>1.55</c:v>
                </c:pt>
                <c:pt idx="11545">
                  <c:v>1.55</c:v>
                </c:pt>
                <c:pt idx="11546">
                  <c:v>1.55</c:v>
                </c:pt>
                <c:pt idx="11547">
                  <c:v>1.55</c:v>
                </c:pt>
                <c:pt idx="11548">
                  <c:v>1.55</c:v>
                </c:pt>
                <c:pt idx="11549">
                  <c:v>1.55</c:v>
                </c:pt>
                <c:pt idx="11550">
                  <c:v>1.55</c:v>
                </c:pt>
                <c:pt idx="11551">
                  <c:v>1.55</c:v>
                </c:pt>
                <c:pt idx="11552">
                  <c:v>1.54</c:v>
                </c:pt>
                <c:pt idx="11553">
                  <c:v>1.54</c:v>
                </c:pt>
                <c:pt idx="11554">
                  <c:v>1.54</c:v>
                </c:pt>
                <c:pt idx="11555">
                  <c:v>1.54</c:v>
                </c:pt>
                <c:pt idx="11556">
                  <c:v>1.54</c:v>
                </c:pt>
                <c:pt idx="11557">
                  <c:v>1.55</c:v>
                </c:pt>
                <c:pt idx="11558">
                  <c:v>1.55</c:v>
                </c:pt>
                <c:pt idx="11559">
                  <c:v>1.55</c:v>
                </c:pt>
                <c:pt idx="11560">
                  <c:v>1.55</c:v>
                </c:pt>
                <c:pt idx="11561">
                  <c:v>1.55</c:v>
                </c:pt>
                <c:pt idx="11562">
                  <c:v>1.54</c:v>
                </c:pt>
                <c:pt idx="11563">
                  <c:v>1.55</c:v>
                </c:pt>
                <c:pt idx="11564">
                  <c:v>1.55</c:v>
                </c:pt>
                <c:pt idx="11565">
                  <c:v>1.55</c:v>
                </c:pt>
                <c:pt idx="11566">
                  <c:v>1.55</c:v>
                </c:pt>
                <c:pt idx="11567">
                  <c:v>1.55</c:v>
                </c:pt>
                <c:pt idx="11568">
                  <c:v>1.55</c:v>
                </c:pt>
                <c:pt idx="11569">
                  <c:v>1.55</c:v>
                </c:pt>
                <c:pt idx="11570">
                  <c:v>1.55</c:v>
                </c:pt>
                <c:pt idx="11571">
                  <c:v>1.55</c:v>
                </c:pt>
                <c:pt idx="11572">
                  <c:v>1.55</c:v>
                </c:pt>
                <c:pt idx="11573">
                  <c:v>1.55</c:v>
                </c:pt>
                <c:pt idx="11574">
                  <c:v>1.55</c:v>
                </c:pt>
                <c:pt idx="11575">
                  <c:v>1.55</c:v>
                </c:pt>
                <c:pt idx="11576">
                  <c:v>1.55</c:v>
                </c:pt>
                <c:pt idx="11577">
                  <c:v>1.55</c:v>
                </c:pt>
                <c:pt idx="11578">
                  <c:v>1.55</c:v>
                </c:pt>
                <c:pt idx="11579">
                  <c:v>1.55</c:v>
                </c:pt>
                <c:pt idx="11580">
                  <c:v>1.55</c:v>
                </c:pt>
                <c:pt idx="11581">
                  <c:v>1.55</c:v>
                </c:pt>
                <c:pt idx="11582">
                  <c:v>1.55</c:v>
                </c:pt>
                <c:pt idx="11583">
                  <c:v>1.55</c:v>
                </c:pt>
                <c:pt idx="11584">
                  <c:v>1.55</c:v>
                </c:pt>
                <c:pt idx="11585">
                  <c:v>1.55</c:v>
                </c:pt>
                <c:pt idx="11586">
                  <c:v>1.55</c:v>
                </c:pt>
                <c:pt idx="11587">
                  <c:v>1.55</c:v>
                </c:pt>
                <c:pt idx="11588">
                  <c:v>1.55</c:v>
                </c:pt>
                <c:pt idx="11589">
                  <c:v>1.55</c:v>
                </c:pt>
                <c:pt idx="11590">
                  <c:v>1.55</c:v>
                </c:pt>
                <c:pt idx="11591">
                  <c:v>1.55</c:v>
                </c:pt>
                <c:pt idx="11592">
                  <c:v>1.55</c:v>
                </c:pt>
                <c:pt idx="11593">
                  <c:v>1.55</c:v>
                </c:pt>
                <c:pt idx="11594">
                  <c:v>1.55</c:v>
                </c:pt>
                <c:pt idx="11595">
                  <c:v>1.55</c:v>
                </c:pt>
                <c:pt idx="11596">
                  <c:v>1.54</c:v>
                </c:pt>
                <c:pt idx="11597">
                  <c:v>1.54</c:v>
                </c:pt>
                <c:pt idx="11598">
                  <c:v>1.54</c:v>
                </c:pt>
                <c:pt idx="11599">
                  <c:v>1.54</c:v>
                </c:pt>
                <c:pt idx="11600">
                  <c:v>1.54</c:v>
                </c:pt>
                <c:pt idx="11601">
                  <c:v>1.55</c:v>
                </c:pt>
                <c:pt idx="11602">
                  <c:v>1.55</c:v>
                </c:pt>
                <c:pt idx="11603">
                  <c:v>1.55</c:v>
                </c:pt>
                <c:pt idx="11604">
                  <c:v>1.55</c:v>
                </c:pt>
                <c:pt idx="11605">
                  <c:v>1.55</c:v>
                </c:pt>
                <c:pt idx="11606">
                  <c:v>1.55</c:v>
                </c:pt>
                <c:pt idx="11607">
                  <c:v>1.55</c:v>
                </c:pt>
                <c:pt idx="11608">
                  <c:v>1.55</c:v>
                </c:pt>
                <c:pt idx="11609">
                  <c:v>1.55</c:v>
                </c:pt>
                <c:pt idx="11610">
                  <c:v>1.54</c:v>
                </c:pt>
                <c:pt idx="11611">
                  <c:v>1.54</c:v>
                </c:pt>
                <c:pt idx="11612">
                  <c:v>1.54</c:v>
                </c:pt>
                <c:pt idx="11613">
                  <c:v>1.54</c:v>
                </c:pt>
                <c:pt idx="11614">
                  <c:v>1.54</c:v>
                </c:pt>
                <c:pt idx="11615">
                  <c:v>1.54</c:v>
                </c:pt>
                <c:pt idx="11616">
                  <c:v>1.55</c:v>
                </c:pt>
                <c:pt idx="11617">
                  <c:v>1.55</c:v>
                </c:pt>
                <c:pt idx="11618">
                  <c:v>1.55</c:v>
                </c:pt>
                <c:pt idx="11619">
                  <c:v>1.55</c:v>
                </c:pt>
                <c:pt idx="11620">
                  <c:v>1.55</c:v>
                </c:pt>
                <c:pt idx="11621">
                  <c:v>1.55</c:v>
                </c:pt>
                <c:pt idx="11622">
                  <c:v>1.55</c:v>
                </c:pt>
                <c:pt idx="11623">
                  <c:v>1.55</c:v>
                </c:pt>
                <c:pt idx="11624">
                  <c:v>1.55</c:v>
                </c:pt>
                <c:pt idx="11625">
                  <c:v>1.55</c:v>
                </c:pt>
                <c:pt idx="11626">
                  <c:v>1.55</c:v>
                </c:pt>
                <c:pt idx="11627">
                  <c:v>1.55</c:v>
                </c:pt>
                <c:pt idx="11628">
                  <c:v>1.55</c:v>
                </c:pt>
                <c:pt idx="11629">
                  <c:v>1.55</c:v>
                </c:pt>
                <c:pt idx="11630">
                  <c:v>1.55</c:v>
                </c:pt>
                <c:pt idx="11631">
                  <c:v>1.55</c:v>
                </c:pt>
                <c:pt idx="11632">
                  <c:v>1.55</c:v>
                </c:pt>
                <c:pt idx="11633">
                  <c:v>1.55</c:v>
                </c:pt>
                <c:pt idx="11634">
                  <c:v>1.55</c:v>
                </c:pt>
                <c:pt idx="11635">
                  <c:v>1.55</c:v>
                </c:pt>
                <c:pt idx="11636">
                  <c:v>1.54</c:v>
                </c:pt>
                <c:pt idx="11637">
                  <c:v>1.55</c:v>
                </c:pt>
                <c:pt idx="11638">
                  <c:v>1.55</c:v>
                </c:pt>
                <c:pt idx="11639">
                  <c:v>1.55</c:v>
                </c:pt>
                <c:pt idx="11640">
                  <c:v>1.55</c:v>
                </c:pt>
                <c:pt idx="11641">
                  <c:v>1.55</c:v>
                </c:pt>
                <c:pt idx="11642">
                  <c:v>1.55</c:v>
                </c:pt>
                <c:pt idx="11643">
                  <c:v>1.55</c:v>
                </c:pt>
                <c:pt idx="11644">
                  <c:v>1.55</c:v>
                </c:pt>
                <c:pt idx="11645">
                  <c:v>1.55</c:v>
                </c:pt>
                <c:pt idx="11646">
                  <c:v>1.55</c:v>
                </c:pt>
                <c:pt idx="11647">
                  <c:v>1.55</c:v>
                </c:pt>
                <c:pt idx="11648">
                  <c:v>1.55</c:v>
                </c:pt>
                <c:pt idx="11649">
                  <c:v>1.55</c:v>
                </c:pt>
                <c:pt idx="11650">
                  <c:v>1.55</c:v>
                </c:pt>
                <c:pt idx="11651">
                  <c:v>1.55</c:v>
                </c:pt>
                <c:pt idx="11652">
                  <c:v>1.55</c:v>
                </c:pt>
                <c:pt idx="11653">
                  <c:v>1.55</c:v>
                </c:pt>
                <c:pt idx="11654">
                  <c:v>1.54</c:v>
                </c:pt>
                <c:pt idx="11655">
                  <c:v>1.54</c:v>
                </c:pt>
                <c:pt idx="11656">
                  <c:v>1.54</c:v>
                </c:pt>
                <c:pt idx="11657">
                  <c:v>1.54</c:v>
                </c:pt>
                <c:pt idx="11658">
                  <c:v>1.54</c:v>
                </c:pt>
                <c:pt idx="11659">
                  <c:v>1.54</c:v>
                </c:pt>
                <c:pt idx="11660">
                  <c:v>1.54</c:v>
                </c:pt>
                <c:pt idx="11661">
                  <c:v>1.54</c:v>
                </c:pt>
                <c:pt idx="11662">
                  <c:v>1.54</c:v>
                </c:pt>
                <c:pt idx="11663">
                  <c:v>1.54</c:v>
                </c:pt>
                <c:pt idx="11664">
                  <c:v>1.54</c:v>
                </c:pt>
                <c:pt idx="11665">
                  <c:v>1.54</c:v>
                </c:pt>
                <c:pt idx="11666">
                  <c:v>1.54</c:v>
                </c:pt>
                <c:pt idx="11667">
                  <c:v>1.54</c:v>
                </c:pt>
                <c:pt idx="11668">
                  <c:v>1.54</c:v>
                </c:pt>
                <c:pt idx="11669">
                  <c:v>1.54</c:v>
                </c:pt>
                <c:pt idx="11670">
                  <c:v>1.54</c:v>
                </c:pt>
                <c:pt idx="11671">
                  <c:v>1.54</c:v>
                </c:pt>
                <c:pt idx="11672">
                  <c:v>1.54</c:v>
                </c:pt>
                <c:pt idx="11673">
                  <c:v>1.54</c:v>
                </c:pt>
                <c:pt idx="11674">
                  <c:v>1.54</c:v>
                </c:pt>
                <c:pt idx="11675">
                  <c:v>1.54</c:v>
                </c:pt>
                <c:pt idx="11676">
                  <c:v>1.54</c:v>
                </c:pt>
                <c:pt idx="11677">
                  <c:v>1.54</c:v>
                </c:pt>
                <c:pt idx="11678">
                  <c:v>1.55</c:v>
                </c:pt>
                <c:pt idx="11679">
                  <c:v>1.55</c:v>
                </c:pt>
                <c:pt idx="11680">
                  <c:v>1.54</c:v>
                </c:pt>
                <c:pt idx="11681">
                  <c:v>1.55</c:v>
                </c:pt>
                <c:pt idx="11682">
                  <c:v>1.55</c:v>
                </c:pt>
                <c:pt idx="11683">
                  <c:v>1.55</c:v>
                </c:pt>
                <c:pt idx="11684">
                  <c:v>1.54</c:v>
                </c:pt>
                <c:pt idx="11685">
                  <c:v>1.54</c:v>
                </c:pt>
                <c:pt idx="11686">
                  <c:v>1.54</c:v>
                </c:pt>
                <c:pt idx="11687">
                  <c:v>1.55</c:v>
                </c:pt>
                <c:pt idx="11688">
                  <c:v>1.55</c:v>
                </c:pt>
                <c:pt idx="11689">
                  <c:v>1.55</c:v>
                </c:pt>
                <c:pt idx="11690">
                  <c:v>1.55</c:v>
                </c:pt>
                <c:pt idx="11691">
                  <c:v>1.55</c:v>
                </c:pt>
                <c:pt idx="11692">
                  <c:v>1.55</c:v>
                </c:pt>
                <c:pt idx="11693">
                  <c:v>1.54</c:v>
                </c:pt>
                <c:pt idx="11694">
                  <c:v>1.54</c:v>
                </c:pt>
                <c:pt idx="11695">
                  <c:v>1.54</c:v>
                </c:pt>
                <c:pt idx="11696">
                  <c:v>1.55</c:v>
                </c:pt>
                <c:pt idx="11697">
                  <c:v>1.55</c:v>
                </c:pt>
                <c:pt idx="11698">
                  <c:v>1.55</c:v>
                </c:pt>
                <c:pt idx="11699">
                  <c:v>1.55</c:v>
                </c:pt>
                <c:pt idx="11700">
                  <c:v>1.55</c:v>
                </c:pt>
                <c:pt idx="11701">
                  <c:v>1.55</c:v>
                </c:pt>
                <c:pt idx="11702">
                  <c:v>1.55</c:v>
                </c:pt>
                <c:pt idx="11703">
                  <c:v>1.55</c:v>
                </c:pt>
                <c:pt idx="11704">
                  <c:v>1.55</c:v>
                </c:pt>
                <c:pt idx="11705">
                  <c:v>1.55</c:v>
                </c:pt>
                <c:pt idx="11706">
                  <c:v>1.55</c:v>
                </c:pt>
                <c:pt idx="11707">
                  <c:v>1.55</c:v>
                </c:pt>
                <c:pt idx="11708">
                  <c:v>1.55</c:v>
                </c:pt>
                <c:pt idx="11709">
                  <c:v>1.55</c:v>
                </c:pt>
                <c:pt idx="11710">
                  <c:v>1.55</c:v>
                </c:pt>
                <c:pt idx="11711">
                  <c:v>1.55</c:v>
                </c:pt>
                <c:pt idx="11712">
                  <c:v>1.55</c:v>
                </c:pt>
                <c:pt idx="11713">
                  <c:v>1.55</c:v>
                </c:pt>
                <c:pt idx="11714">
                  <c:v>1.55</c:v>
                </c:pt>
                <c:pt idx="11715">
                  <c:v>1.55</c:v>
                </c:pt>
                <c:pt idx="11716">
                  <c:v>1.55</c:v>
                </c:pt>
                <c:pt idx="11717">
                  <c:v>1.55</c:v>
                </c:pt>
                <c:pt idx="11718">
                  <c:v>1.55</c:v>
                </c:pt>
                <c:pt idx="11719">
                  <c:v>1.55</c:v>
                </c:pt>
                <c:pt idx="11720">
                  <c:v>1.55</c:v>
                </c:pt>
                <c:pt idx="11721">
                  <c:v>1.55</c:v>
                </c:pt>
                <c:pt idx="11722">
                  <c:v>1.55</c:v>
                </c:pt>
                <c:pt idx="11723">
                  <c:v>1.55</c:v>
                </c:pt>
                <c:pt idx="11724">
                  <c:v>1.55</c:v>
                </c:pt>
                <c:pt idx="11725">
                  <c:v>1.55</c:v>
                </c:pt>
                <c:pt idx="11726">
                  <c:v>1.55</c:v>
                </c:pt>
                <c:pt idx="11727">
                  <c:v>1.55</c:v>
                </c:pt>
                <c:pt idx="11728">
                  <c:v>1.55</c:v>
                </c:pt>
                <c:pt idx="11729">
                  <c:v>1.55</c:v>
                </c:pt>
                <c:pt idx="11730">
                  <c:v>1.55</c:v>
                </c:pt>
                <c:pt idx="11731">
                  <c:v>1.55</c:v>
                </c:pt>
                <c:pt idx="11732">
                  <c:v>1.55</c:v>
                </c:pt>
                <c:pt idx="11733">
                  <c:v>1.55</c:v>
                </c:pt>
                <c:pt idx="11734">
                  <c:v>1.55</c:v>
                </c:pt>
                <c:pt idx="11735">
                  <c:v>1.55</c:v>
                </c:pt>
                <c:pt idx="11736">
                  <c:v>1.55</c:v>
                </c:pt>
                <c:pt idx="11737">
                  <c:v>1.55</c:v>
                </c:pt>
                <c:pt idx="11738">
                  <c:v>1.55</c:v>
                </c:pt>
                <c:pt idx="11739">
                  <c:v>1.55</c:v>
                </c:pt>
                <c:pt idx="11740">
                  <c:v>1.55</c:v>
                </c:pt>
                <c:pt idx="11741">
                  <c:v>1.55</c:v>
                </c:pt>
                <c:pt idx="11742">
                  <c:v>1.55</c:v>
                </c:pt>
                <c:pt idx="11743">
                  <c:v>1.55</c:v>
                </c:pt>
                <c:pt idx="11744">
                  <c:v>1.55</c:v>
                </c:pt>
                <c:pt idx="11745">
                  <c:v>1.55</c:v>
                </c:pt>
                <c:pt idx="11746">
                  <c:v>1.55</c:v>
                </c:pt>
                <c:pt idx="11747">
                  <c:v>1.55</c:v>
                </c:pt>
                <c:pt idx="11748">
                  <c:v>1.55</c:v>
                </c:pt>
                <c:pt idx="11749">
                  <c:v>1.55</c:v>
                </c:pt>
                <c:pt idx="11750">
                  <c:v>1.55</c:v>
                </c:pt>
                <c:pt idx="11751">
                  <c:v>1.55</c:v>
                </c:pt>
                <c:pt idx="11752">
                  <c:v>1.55</c:v>
                </c:pt>
                <c:pt idx="11753">
                  <c:v>1.55</c:v>
                </c:pt>
                <c:pt idx="11754">
                  <c:v>1.55</c:v>
                </c:pt>
                <c:pt idx="11755">
                  <c:v>1.55</c:v>
                </c:pt>
                <c:pt idx="11756">
                  <c:v>1.55</c:v>
                </c:pt>
                <c:pt idx="11757">
                  <c:v>1.55</c:v>
                </c:pt>
                <c:pt idx="11758">
                  <c:v>1.55</c:v>
                </c:pt>
                <c:pt idx="11759">
                  <c:v>1.55</c:v>
                </c:pt>
                <c:pt idx="11760">
                  <c:v>1.55</c:v>
                </c:pt>
                <c:pt idx="11761">
                  <c:v>1.55</c:v>
                </c:pt>
                <c:pt idx="11762">
                  <c:v>1.55</c:v>
                </c:pt>
                <c:pt idx="11763">
                  <c:v>1.55</c:v>
                </c:pt>
                <c:pt idx="11764">
                  <c:v>1.55</c:v>
                </c:pt>
                <c:pt idx="11765">
                  <c:v>1.55</c:v>
                </c:pt>
                <c:pt idx="11766">
                  <c:v>1.55</c:v>
                </c:pt>
                <c:pt idx="11767">
                  <c:v>1.55</c:v>
                </c:pt>
                <c:pt idx="11768">
                  <c:v>1.55</c:v>
                </c:pt>
                <c:pt idx="11769">
                  <c:v>1.55</c:v>
                </c:pt>
                <c:pt idx="11770">
                  <c:v>1.55</c:v>
                </c:pt>
                <c:pt idx="11771">
                  <c:v>1.55</c:v>
                </c:pt>
                <c:pt idx="11772">
                  <c:v>1.55</c:v>
                </c:pt>
                <c:pt idx="11773">
                  <c:v>1.55</c:v>
                </c:pt>
                <c:pt idx="11774">
                  <c:v>1.55</c:v>
                </c:pt>
                <c:pt idx="11775">
                  <c:v>1.55</c:v>
                </c:pt>
                <c:pt idx="11776">
                  <c:v>1.55</c:v>
                </c:pt>
                <c:pt idx="11777">
                  <c:v>1.55</c:v>
                </c:pt>
                <c:pt idx="11778">
                  <c:v>1.55</c:v>
                </c:pt>
                <c:pt idx="11779">
                  <c:v>1.55</c:v>
                </c:pt>
                <c:pt idx="11780">
                  <c:v>1.55</c:v>
                </c:pt>
                <c:pt idx="11781">
                  <c:v>1.55</c:v>
                </c:pt>
                <c:pt idx="11782">
                  <c:v>1.55</c:v>
                </c:pt>
                <c:pt idx="11783">
                  <c:v>1.55</c:v>
                </c:pt>
                <c:pt idx="11784">
                  <c:v>1.55</c:v>
                </c:pt>
                <c:pt idx="11785">
                  <c:v>1.55</c:v>
                </c:pt>
                <c:pt idx="11786">
                  <c:v>1.55</c:v>
                </c:pt>
                <c:pt idx="11787">
                  <c:v>1.55</c:v>
                </c:pt>
                <c:pt idx="11788">
                  <c:v>1.55</c:v>
                </c:pt>
                <c:pt idx="11789">
                  <c:v>1.55</c:v>
                </c:pt>
                <c:pt idx="11790">
                  <c:v>1.55</c:v>
                </c:pt>
                <c:pt idx="11791">
                  <c:v>1.54</c:v>
                </c:pt>
                <c:pt idx="11792">
                  <c:v>1.55</c:v>
                </c:pt>
                <c:pt idx="11793">
                  <c:v>1.55</c:v>
                </c:pt>
                <c:pt idx="11794">
                  <c:v>1.55</c:v>
                </c:pt>
                <c:pt idx="11795">
                  <c:v>1.55</c:v>
                </c:pt>
                <c:pt idx="11796">
                  <c:v>1.55</c:v>
                </c:pt>
                <c:pt idx="11797">
                  <c:v>1.55</c:v>
                </c:pt>
                <c:pt idx="11798">
                  <c:v>1.55</c:v>
                </c:pt>
                <c:pt idx="11799">
                  <c:v>1.55</c:v>
                </c:pt>
                <c:pt idx="11800">
                  <c:v>1.55</c:v>
                </c:pt>
                <c:pt idx="11801">
                  <c:v>1.55</c:v>
                </c:pt>
                <c:pt idx="11802">
                  <c:v>1.55</c:v>
                </c:pt>
                <c:pt idx="11803">
                  <c:v>1.55</c:v>
                </c:pt>
                <c:pt idx="11804">
                  <c:v>1.55</c:v>
                </c:pt>
                <c:pt idx="11805">
                  <c:v>1.55</c:v>
                </c:pt>
                <c:pt idx="11806">
                  <c:v>1.55</c:v>
                </c:pt>
                <c:pt idx="11807">
                  <c:v>1.55</c:v>
                </c:pt>
                <c:pt idx="11808">
                  <c:v>1.55</c:v>
                </c:pt>
                <c:pt idx="11809">
                  <c:v>1.55</c:v>
                </c:pt>
                <c:pt idx="11810">
                  <c:v>1.55</c:v>
                </c:pt>
                <c:pt idx="11811">
                  <c:v>1.55</c:v>
                </c:pt>
                <c:pt idx="11812">
                  <c:v>1.55</c:v>
                </c:pt>
                <c:pt idx="11813">
                  <c:v>1.55</c:v>
                </c:pt>
                <c:pt idx="11814">
                  <c:v>1.55</c:v>
                </c:pt>
                <c:pt idx="11815">
                  <c:v>1.55</c:v>
                </c:pt>
                <c:pt idx="11816">
                  <c:v>1.55</c:v>
                </c:pt>
                <c:pt idx="11817">
                  <c:v>1.55</c:v>
                </c:pt>
                <c:pt idx="11818">
                  <c:v>1.55</c:v>
                </c:pt>
                <c:pt idx="11819">
                  <c:v>1.55</c:v>
                </c:pt>
                <c:pt idx="11820">
                  <c:v>1.55</c:v>
                </c:pt>
                <c:pt idx="11821">
                  <c:v>1.55</c:v>
                </c:pt>
                <c:pt idx="11822">
                  <c:v>1.55</c:v>
                </c:pt>
                <c:pt idx="11823">
                  <c:v>1.55</c:v>
                </c:pt>
                <c:pt idx="11824">
                  <c:v>1.55</c:v>
                </c:pt>
                <c:pt idx="11825">
                  <c:v>1.54</c:v>
                </c:pt>
                <c:pt idx="11826">
                  <c:v>1.54</c:v>
                </c:pt>
                <c:pt idx="11827">
                  <c:v>1.54</c:v>
                </c:pt>
                <c:pt idx="11828">
                  <c:v>1.54</c:v>
                </c:pt>
                <c:pt idx="11829">
                  <c:v>1.54</c:v>
                </c:pt>
                <c:pt idx="11830">
                  <c:v>1.54</c:v>
                </c:pt>
                <c:pt idx="11831">
                  <c:v>1.54</c:v>
                </c:pt>
                <c:pt idx="11832">
                  <c:v>1.54</c:v>
                </c:pt>
                <c:pt idx="11833">
                  <c:v>1.54</c:v>
                </c:pt>
                <c:pt idx="11834">
                  <c:v>1.55</c:v>
                </c:pt>
                <c:pt idx="11835">
                  <c:v>1.55</c:v>
                </c:pt>
                <c:pt idx="11836">
                  <c:v>1.55</c:v>
                </c:pt>
                <c:pt idx="11837">
                  <c:v>1.55</c:v>
                </c:pt>
                <c:pt idx="11838">
                  <c:v>1.54</c:v>
                </c:pt>
                <c:pt idx="11839">
                  <c:v>1.54</c:v>
                </c:pt>
                <c:pt idx="11840">
                  <c:v>1.55</c:v>
                </c:pt>
                <c:pt idx="11841">
                  <c:v>1.54</c:v>
                </c:pt>
                <c:pt idx="11842">
                  <c:v>1.54</c:v>
                </c:pt>
                <c:pt idx="11843">
                  <c:v>1.55</c:v>
                </c:pt>
                <c:pt idx="11844">
                  <c:v>1.55</c:v>
                </c:pt>
                <c:pt idx="11845">
                  <c:v>1.55</c:v>
                </c:pt>
                <c:pt idx="11846">
                  <c:v>1.54</c:v>
                </c:pt>
                <c:pt idx="11847">
                  <c:v>1.54</c:v>
                </c:pt>
                <c:pt idx="11848">
                  <c:v>1.54</c:v>
                </c:pt>
                <c:pt idx="11849">
                  <c:v>1.54</c:v>
                </c:pt>
                <c:pt idx="11850">
                  <c:v>1.54</c:v>
                </c:pt>
                <c:pt idx="11851">
                  <c:v>1.54</c:v>
                </c:pt>
                <c:pt idx="11852">
                  <c:v>1.54</c:v>
                </c:pt>
                <c:pt idx="11853">
                  <c:v>1.54</c:v>
                </c:pt>
                <c:pt idx="11854">
                  <c:v>1.54</c:v>
                </c:pt>
                <c:pt idx="11855">
                  <c:v>1.54</c:v>
                </c:pt>
                <c:pt idx="11856">
                  <c:v>1.54</c:v>
                </c:pt>
                <c:pt idx="11857">
                  <c:v>1.54</c:v>
                </c:pt>
                <c:pt idx="11858">
                  <c:v>1.54</c:v>
                </c:pt>
                <c:pt idx="11859">
                  <c:v>1.54</c:v>
                </c:pt>
                <c:pt idx="11860">
                  <c:v>1.54</c:v>
                </c:pt>
                <c:pt idx="11861">
                  <c:v>1.54</c:v>
                </c:pt>
                <c:pt idx="11862">
                  <c:v>1.54</c:v>
                </c:pt>
                <c:pt idx="11863">
                  <c:v>1.54</c:v>
                </c:pt>
                <c:pt idx="11864">
                  <c:v>1.54</c:v>
                </c:pt>
                <c:pt idx="11865">
                  <c:v>1.54</c:v>
                </c:pt>
                <c:pt idx="11866">
                  <c:v>1.54</c:v>
                </c:pt>
                <c:pt idx="11867">
                  <c:v>1.54</c:v>
                </c:pt>
                <c:pt idx="11868">
                  <c:v>1.54</c:v>
                </c:pt>
                <c:pt idx="11869">
                  <c:v>1.54</c:v>
                </c:pt>
                <c:pt idx="11870">
                  <c:v>1.54</c:v>
                </c:pt>
                <c:pt idx="11871">
                  <c:v>1.55</c:v>
                </c:pt>
                <c:pt idx="11872">
                  <c:v>1.55</c:v>
                </c:pt>
                <c:pt idx="11873">
                  <c:v>1.55</c:v>
                </c:pt>
                <c:pt idx="11874">
                  <c:v>1.55</c:v>
                </c:pt>
                <c:pt idx="11875">
                  <c:v>1.55</c:v>
                </c:pt>
                <c:pt idx="11876">
                  <c:v>1.55</c:v>
                </c:pt>
                <c:pt idx="11877">
                  <c:v>1.55</c:v>
                </c:pt>
                <c:pt idx="11878">
                  <c:v>1.55</c:v>
                </c:pt>
                <c:pt idx="11879">
                  <c:v>1.55</c:v>
                </c:pt>
                <c:pt idx="11880">
                  <c:v>1.55</c:v>
                </c:pt>
                <c:pt idx="11881">
                  <c:v>1.55</c:v>
                </c:pt>
                <c:pt idx="11882">
                  <c:v>1.55</c:v>
                </c:pt>
                <c:pt idx="11883">
                  <c:v>1.55</c:v>
                </c:pt>
                <c:pt idx="11884">
                  <c:v>1.55</c:v>
                </c:pt>
                <c:pt idx="11885">
                  <c:v>1.55</c:v>
                </c:pt>
                <c:pt idx="11886">
                  <c:v>1.55</c:v>
                </c:pt>
                <c:pt idx="11887">
                  <c:v>1.55</c:v>
                </c:pt>
                <c:pt idx="11888">
                  <c:v>1.55</c:v>
                </c:pt>
                <c:pt idx="11889">
                  <c:v>1.55</c:v>
                </c:pt>
                <c:pt idx="11890">
                  <c:v>1.55</c:v>
                </c:pt>
                <c:pt idx="11891">
                  <c:v>1.55</c:v>
                </c:pt>
                <c:pt idx="11892">
                  <c:v>1.55</c:v>
                </c:pt>
                <c:pt idx="11893">
                  <c:v>1.55</c:v>
                </c:pt>
                <c:pt idx="11894">
                  <c:v>1.55</c:v>
                </c:pt>
                <c:pt idx="11895">
                  <c:v>1.55</c:v>
                </c:pt>
                <c:pt idx="11896">
                  <c:v>1.55</c:v>
                </c:pt>
                <c:pt idx="11897">
                  <c:v>1.55</c:v>
                </c:pt>
                <c:pt idx="11898">
                  <c:v>1.55</c:v>
                </c:pt>
                <c:pt idx="11899">
                  <c:v>1.55</c:v>
                </c:pt>
                <c:pt idx="11900">
                  <c:v>1.55</c:v>
                </c:pt>
                <c:pt idx="11901">
                  <c:v>1.56</c:v>
                </c:pt>
                <c:pt idx="11902">
                  <c:v>1.57</c:v>
                </c:pt>
                <c:pt idx="11903">
                  <c:v>1.57</c:v>
                </c:pt>
                <c:pt idx="11904">
                  <c:v>1.57</c:v>
                </c:pt>
                <c:pt idx="11905">
                  <c:v>1.57</c:v>
                </c:pt>
                <c:pt idx="11906">
                  <c:v>1.56</c:v>
                </c:pt>
                <c:pt idx="11907">
                  <c:v>1.56</c:v>
                </c:pt>
                <c:pt idx="11908">
                  <c:v>1.56</c:v>
                </c:pt>
                <c:pt idx="11909">
                  <c:v>1.55</c:v>
                </c:pt>
                <c:pt idx="11910">
                  <c:v>1.55</c:v>
                </c:pt>
                <c:pt idx="11911">
                  <c:v>1.55</c:v>
                </c:pt>
                <c:pt idx="11912">
                  <c:v>1.55</c:v>
                </c:pt>
                <c:pt idx="11913">
                  <c:v>1.55</c:v>
                </c:pt>
                <c:pt idx="11914">
                  <c:v>1.55</c:v>
                </c:pt>
                <c:pt idx="11915">
                  <c:v>1.55</c:v>
                </c:pt>
                <c:pt idx="11916">
                  <c:v>1.55</c:v>
                </c:pt>
                <c:pt idx="11917">
                  <c:v>1.55</c:v>
                </c:pt>
                <c:pt idx="11918">
                  <c:v>1.55</c:v>
                </c:pt>
                <c:pt idx="11919">
                  <c:v>1.55</c:v>
                </c:pt>
                <c:pt idx="11920">
                  <c:v>1.55</c:v>
                </c:pt>
                <c:pt idx="11921">
                  <c:v>1.55</c:v>
                </c:pt>
                <c:pt idx="11922">
                  <c:v>1.55</c:v>
                </c:pt>
                <c:pt idx="11923">
                  <c:v>1.55</c:v>
                </c:pt>
                <c:pt idx="11924">
                  <c:v>1.55</c:v>
                </c:pt>
                <c:pt idx="11925">
                  <c:v>1.55</c:v>
                </c:pt>
                <c:pt idx="11926">
                  <c:v>1.55</c:v>
                </c:pt>
                <c:pt idx="11927">
                  <c:v>1.55</c:v>
                </c:pt>
                <c:pt idx="11928">
                  <c:v>1.55</c:v>
                </c:pt>
                <c:pt idx="11929">
                  <c:v>1.55</c:v>
                </c:pt>
                <c:pt idx="11930">
                  <c:v>1.55</c:v>
                </c:pt>
                <c:pt idx="11931">
                  <c:v>1.55</c:v>
                </c:pt>
                <c:pt idx="11932">
                  <c:v>1.55</c:v>
                </c:pt>
                <c:pt idx="11933">
                  <c:v>1.55</c:v>
                </c:pt>
                <c:pt idx="11934">
                  <c:v>1.55</c:v>
                </c:pt>
                <c:pt idx="11935">
                  <c:v>1.55</c:v>
                </c:pt>
                <c:pt idx="11936">
                  <c:v>1.55</c:v>
                </c:pt>
                <c:pt idx="11937">
                  <c:v>1.55</c:v>
                </c:pt>
                <c:pt idx="11938">
                  <c:v>1.55</c:v>
                </c:pt>
                <c:pt idx="11939">
                  <c:v>1.55</c:v>
                </c:pt>
                <c:pt idx="11940">
                  <c:v>1.55</c:v>
                </c:pt>
                <c:pt idx="11941">
                  <c:v>1.55</c:v>
                </c:pt>
                <c:pt idx="11942">
                  <c:v>1.55</c:v>
                </c:pt>
                <c:pt idx="11943">
                  <c:v>1.55</c:v>
                </c:pt>
                <c:pt idx="11944">
                  <c:v>1.55</c:v>
                </c:pt>
                <c:pt idx="11945">
                  <c:v>1.55</c:v>
                </c:pt>
                <c:pt idx="11946">
                  <c:v>1.55</c:v>
                </c:pt>
                <c:pt idx="11947">
                  <c:v>1.55</c:v>
                </c:pt>
                <c:pt idx="11948">
                  <c:v>1.55</c:v>
                </c:pt>
                <c:pt idx="11949">
                  <c:v>1.55</c:v>
                </c:pt>
                <c:pt idx="11950">
                  <c:v>1.55</c:v>
                </c:pt>
                <c:pt idx="11951">
                  <c:v>1.55</c:v>
                </c:pt>
                <c:pt idx="11952">
                  <c:v>1.55</c:v>
                </c:pt>
                <c:pt idx="11953">
                  <c:v>1.55</c:v>
                </c:pt>
                <c:pt idx="11954">
                  <c:v>1.55</c:v>
                </c:pt>
                <c:pt idx="11955">
                  <c:v>1.55</c:v>
                </c:pt>
                <c:pt idx="11956">
                  <c:v>1.55</c:v>
                </c:pt>
                <c:pt idx="11957">
                  <c:v>1.55</c:v>
                </c:pt>
                <c:pt idx="11958">
                  <c:v>1.55</c:v>
                </c:pt>
                <c:pt idx="11959">
                  <c:v>1.55</c:v>
                </c:pt>
                <c:pt idx="11960">
                  <c:v>1.55</c:v>
                </c:pt>
                <c:pt idx="11961">
                  <c:v>1.55</c:v>
                </c:pt>
                <c:pt idx="11962">
                  <c:v>1.55</c:v>
                </c:pt>
                <c:pt idx="11963">
                  <c:v>1.55</c:v>
                </c:pt>
                <c:pt idx="11964">
                  <c:v>1.55</c:v>
                </c:pt>
                <c:pt idx="11965">
                  <c:v>1.55</c:v>
                </c:pt>
                <c:pt idx="11966">
                  <c:v>1.55</c:v>
                </c:pt>
                <c:pt idx="11967">
                  <c:v>1.55</c:v>
                </c:pt>
                <c:pt idx="11968">
                  <c:v>1.55</c:v>
                </c:pt>
                <c:pt idx="11969">
                  <c:v>1.55</c:v>
                </c:pt>
                <c:pt idx="11970">
                  <c:v>1.55</c:v>
                </c:pt>
                <c:pt idx="11971">
                  <c:v>1.55</c:v>
                </c:pt>
                <c:pt idx="11972">
                  <c:v>1.55</c:v>
                </c:pt>
                <c:pt idx="11973">
                  <c:v>1.55</c:v>
                </c:pt>
                <c:pt idx="11974">
                  <c:v>1.55</c:v>
                </c:pt>
                <c:pt idx="11975">
                  <c:v>1.55</c:v>
                </c:pt>
                <c:pt idx="11976">
                  <c:v>1.55</c:v>
                </c:pt>
                <c:pt idx="11977">
                  <c:v>1.55</c:v>
                </c:pt>
                <c:pt idx="11978">
                  <c:v>1.55</c:v>
                </c:pt>
                <c:pt idx="11979">
                  <c:v>1.55</c:v>
                </c:pt>
                <c:pt idx="11980">
                  <c:v>1.55</c:v>
                </c:pt>
                <c:pt idx="11981">
                  <c:v>1.55</c:v>
                </c:pt>
                <c:pt idx="11982">
                  <c:v>1.55</c:v>
                </c:pt>
                <c:pt idx="11983">
                  <c:v>1.55</c:v>
                </c:pt>
                <c:pt idx="11984">
                  <c:v>1.55</c:v>
                </c:pt>
                <c:pt idx="11985">
                  <c:v>1.55</c:v>
                </c:pt>
                <c:pt idx="11986">
                  <c:v>1.55</c:v>
                </c:pt>
                <c:pt idx="11987">
                  <c:v>1.55</c:v>
                </c:pt>
                <c:pt idx="11988">
                  <c:v>1.55</c:v>
                </c:pt>
                <c:pt idx="11989">
                  <c:v>1.55</c:v>
                </c:pt>
                <c:pt idx="11990">
                  <c:v>1.55</c:v>
                </c:pt>
                <c:pt idx="11991">
                  <c:v>1.55</c:v>
                </c:pt>
                <c:pt idx="11992">
                  <c:v>1.55</c:v>
                </c:pt>
                <c:pt idx="11993">
                  <c:v>1.55</c:v>
                </c:pt>
                <c:pt idx="11994">
                  <c:v>1.55</c:v>
                </c:pt>
                <c:pt idx="11995">
                  <c:v>1.55</c:v>
                </c:pt>
                <c:pt idx="11996">
                  <c:v>1.55</c:v>
                </c:pt>
                <c:pt idx="11997">
                  <c:v>1.55</c:v>
                </c:pt>
                <c:pt idx="11998">
                  <c:v>1.55</c:v>
                </c:pt>
                <c:pt idx="11999">
                  <c:v>1.55</c:v>
                </c:pt>
                <c:pt idx="12000">
                  <c:v>1.55</c:v>
                </c:pt>
                <c:pt idx="12001">
                  <c:v>1.55</c:v>
                </c:pt>
                <c:pt idx="12002">
                  <c:v>1.55</c:v>
                </c:pt>
                <c:pt idx="12003">
                  <c:v>1.55</c:v>
                </c:pt>
                <c:pt idx="12004">
                  <c:v>1.55</c:v>
                </c:pt>
                <c:pt idx="12005">
                  <c:v>1.55</c:v>
                </c:pt>
                <c:pt idx="12006">
                  <c:v>1.55</c:v>
                </c:pt>
                <c:pt idx="12007">
                  <c:v>1.55</c:v>
                </c:pt>
                <c:pt idx="12008">
                  <c:v>1.55</c:v>
                </c:pt>
                <c:pt idx="12009">
                  <c:v>1.55</c:v>
                </c:pt>
                <c:pt idx="12010">
                  <c:v>1.55</c:v>
                </c:pt>
                <c:pt idx="12011">
                  <c:v>1.55</c:v>
                </c:pt>
                <c:pt idx="12012">
                  <c:v>1.55</c:v>
                </c:pt>
                <c:pt idx="12013">
                  <c:v>1.55</c:v>
                </c:pt>
                <c:pt idx="12014">
                  <c:v>1.55</c:v>
                </c:pt>
                <c:pt idx="12015">
                  <c:v>1.55</c:v>
                </c:pt>
                <c:pt idx="12016">
                  <c:v>1.55</c:v>
                </c:pt>
                <c:pt idx="12017">
                  <c:v>1.55</c:v>
                </c:pt>
                <c:pt idx="12018">
                  <c:v>1.55</c:v>
                </c:pt>
                <c:pt idx="12019">
                  <c:v>1.55</c:v>
                </c:pt>
                <c:pt idx="12020">
                  <c:v>1.55</c:v>
                </c:pt>
                <c:pt idx="12021">
                  <c:v>1.55</c:v>
                </c:pt>
                <c:pt idx="12022">
                  <c:v>1.55</c:v>
                </c:pt>
                <c:pt idx="12023">
                  <c:v>1.55</c:v>
                </c:pt>
                <c:pt idx="12024">
                  <c:v>1.55</c:v>
                </c:pt>
                <c:pt idx="12025">
                  <c:v>1.55</c:v>
                </c:pt>
                <c:pt idx="12026">
                  <c:v>1.55</c:v>
                </c:pt>
                <c:pt idx="12027">
                  <c:v>1.55</c:v>
                </c:pt>
                <c:pt idx="12028">
                  <c:v>1.55</c:v>
                </c:pt>
                <c:pt idx="12029">
                  <c:v>1.55</c:v>
                </c:pt>
                <c:pt idx="12030">
                  <c:v>1.55</c:v>
                </c:pt>
                <c:pt idx="12031">
                  <c:v>1.55</c:v>
                </c:pt>
                <c:pt idx="12032">
                  <c:v>1.55</c:v>
                </c:pt>
                <c:pt idx="12033">
                  <c:v>1.55</c:v>
                </c:pt>
                <c:pt idx="12034">
                  <c:v>1.55</c:v>
                </c:pt>
                <c:pt idx="12035">
                  <c:v>1.55</c:v>
                </c:pt>
                <c:pt idx="12036">
                  <c:v>1.55</c:v>
                </c:pt>
                <c:pt idx="12037">
                  <c:v>1.55</c:v>
                </c:pt>
                <c:pt idx="12038">
                  <c:v>1.55</c:v>
                </c:pt>
                <c:pt idx="12039">
                  <c:v>1.55</c:v>
                </c:pt>
                <c:pt idx="12040">
                  <c:v>1.55</c:v>
                </c:pt>
                <c:pt idx="12041">
                  <c:v>1.55</c:v>
                </c:pt>
                <c:pt idx="12042">
                  <c:v>1.55</c:v>
                </c:pt>
                <c:pt idx="12043">
                  <c:v>1.55</c:v>
                </c:pt>
                <c:pt idx="12044">
                  <c:v>1.55</c:v>
                </c:pt>
                <c:pt idx="12045">
                  <c:v>1.55</c:v>
                </c:pt>
                <c:pt idx="12046">
                  <c:v>1.55</c:v>
                </c:pt>
                <c:pt idx="12047">
                  <c:v>1.55</c:v>
                </c:pt>
                <c:pt idx="12048">
                  <c:v>1.55</c:v>
                </c:pt>
                <c:pt idx="12049">
                  <c:v>1.55</c:v>
                </c:pt>
                <c:pt idx="12050">
                  <c:v>1.55</c:v>
                </c:pt>
                <c:pt idx="12051">
                  <c:v>1.55</c:v>
                </c:pt>
                <c:pt idx="12052">
                  <c:v>1.55</c:v>
                </c:pt>
                <c:pt idx="12053">
                  <c:v>1.55</c:v>
                </c:pt>
                <c:pt idx="12054">
                  <c:v>1.55</c:v>
                </c:pt>
                <c:pt idx="12055">
                  <c:v>1.55</c:v>
                </c:pt>
                <c:pt idx="12056">
                  <c:v>1.55</c:v>
                </c:pt>
                <c:pt idx="12057">
                  <c:v>1.55</c:v>
                </c:pt>
                <c:pt idx="12058">
                  <c:v>1.55</c:v>
                </c:pt>
                <c:pt idx="12059">
                  <c:v>1.55</c:v>
                </c:pt>
                <c:pt idx="12060">
                  <c:v>1.55</c:v>
                </c:pt>
                <c:pt idx="12061">
                  <c:v>1.55</c:v>
                </c:pt>
                <c:pt idx="12062">
                  <c:v>1.55</c:v>
                </c:pt>
                <c:pt idx="12063">
                  <c:v>1.55</c:v>
                </c:pt>
                <c:pt idx="12064">
                  <c:v>1.55</c:v>
                </c:pt>
                <c:pt idx="12065">
                  <c:v>1.55</c:v>
                </c:pt>
                <c:pt idx="12066">
                  <c:v>1.55</c:v>
                </c:pt>
                <c:pt idx="12067">
                  <c:v>1.55</c:v>
                </c:pt>
                <c:pt idx="12068">
                  <c:v>1.55</c:v>
                </c:pt>
                <c:pt idx="12069">
                  <c:v>1.55</c:v>
                </c:pt>
                <c:pt idx="12070">
                  <c:v>1.55</c:v>
                </c:pt>
                <c:pt idx="12071">
                  <c:v>1.55</c:v>
                </c:pt>
                <c:pt idx="12072">
                  <c:v>1.55</c:v>
                </c:pt>
                <c:pt idx="12073">
                  <c:v>1.55</c:v>
                </c:pt>
                <c:pt idx="12074">
                  <c:v>1.55</c:v>
                </c:pt>
                <c:pt idx="12075">
                  <c:v>1.55</c:v>
                </c:pt>
                <c:pt idx="12076">
                  <c:v>1.55</c:v>
                </c:pt>
                <c:pt idx="12077">
                  <c:v>1.55</c:v>
                </c:pt>
                <c:pt idx="12078">
                  <c:v>1.55</c:v>
                </c:pt>
                <c:pt idx="12079">
                  <c:v>1.55</c:v>
                </c:pt>
                <c:pt idx="12080">
                  <c:v>1.55</c:v>
                </c:pt>
                <c:pt idx="12081">
                  <c:v>1.55</c:v>
                </c:pt>
                <c:pt idx="12082">
                  <c:v>1.55</c:v>
                </c:pt>
                <c:pt idx="12083">
                  <c:v>1.55</c:v>
                </c:pt>
                <c:pt idx="12084">
                  <c:v>1.55</c:v>
                </c:pt>
                <c:pt idx="12085">
                  <c:v>1.55</c:v>
                </c:pt>
                <c:pt idx="12086">
                  <c:v>1.55</c:v>
                </c:pt>
                <c:pt idx="12087">
                  <c:v>1.55</c:v>
                </c:pt>
                <c:pt idx="12088">
                  <c:v>1.55</c:v>
                </c:pt>
                <c:pt idx="12089">
                  <c:v>1.55</c:v>
                </c:pt>
                <c:pt idx="12090">
                  <c:v>1.55</c:v>
                </c:pt>
                <c:pt idx="12091">
                  <c:v>1.55</c:v>
                </c:pt>
                <c:pt idx="12092">
                  <c:v>1.55</c:v>
                </c:pt>
                <c:pt idx="12093">
                  <c:v>1.55</c:v>
                </c:pt>
                <c:pt idx="12094">
                  <c:v>1.55</c:v>
                </c:pt>
                <c:pt idx="12095">
                  <c:v>1.55</c:v>
                </c:pt>
                <c:pt idx="12096">
                  <c:v>1.55</c:v>
                </c:pt>
                <c:pt idx="12097">
                  <c:v>1.55</c:v>
                </c:pt>
                <c:pt idx="12098">
                  <c:v>1.55</c:v>
                </c:pt>
                <c:pt idx="12099">
                  <c:v>1.55</c:v>
                </c:pt>
                <c:pt idx="12100">
                  <c:v>1.55</c:v>
                </c:pt>
                <c:pt idx="12101">
                  <c:v>1.55</c:v>
                </c:pt>
                <c:pt idx="12102">
                  <c:v>1.55</c:v>
                </c:pt>
                <c:pt idx="12103">
                  <c:v>1.55</c:v>
                </c:pt>
                <c:pt idx="12104">
                  <c:v>1.58</c:v>
                </c:pt>
                <c:pt idx="12105">
                  <c:v>1.58</c:v>
                </c:pt>
                <c:pt idx="12106">
                  <c:v>1.55</c:v>
                </c:pt>
                <c:pt idx="12107">
                  <c:v>1.55</c:v>
                </c:pt>
                <c:pt idx="12108">
                  <c:v>1.55</c:v>
                </c:pt>
                <c:pt idx="12109">
                  <c:v>1.56</c:v>
                </c:pt>
                <c:pt idx="12110">
                  <c:v>1.55</c:v>
                </c:pt>
                <c:pt idx="12111">
                  <c:v>1.56</c:v>
                </c:pt>
                <c:pt idx="12112">
                  <c:v>1.55</c:v>
                </c:pt>
                <c:pt idx="12113">
                  <c:v>1.55</c:v>
                </c:pt>
                <c:pt idx="12114">
                  <c:v>1.55</c:v>
                </c:pt>
                <c:pt idx="12115">
                  <c:v>1.55</c:v>
                </c:pt>
                <c:pt idx="12116">
                  <c:v>1.55</c:v>
                </c:pt>
                <c:pt idx="12117">
                  <c:v>1.55</c:v>
                </c:pt>
                <c:pt idx="12118">
                  <c:v>1.55</c:v>
                </c:pt>
                <c:pt idx="12119">
                  <c:v>1.55</c:v>
                </c:pt>
                <c:pt idx="12120">
                  <c:v>1.56</c:v>
                </c:pt>
                <c:pt idx="12121">
                  <c:v>1.55</c:v>
                </c:pt>
                <c:pt idx="12122">
                  <c:v>1.56</c:v>
                </c:pt>
                <c:pt idx="12123">
                  <c:v>1.56</c:v>
                </c:pt>
                <c:pt idx="12124">
                  <c:v>1.56</c:v>
                </c:pt>
                <c:pt idx="12125">
                  <c:v>1.55</c:v>
                </c:pt>
                <c:pt idx="12126">
                  <c:v>1.55</c:v>
                </c:pt>
                <c:pt idx="12127">
                  <c:v>1.55</c:v>
                </c:pt>
                <c:pt idx="12128">
                  <c:v>1.55</c:v>
                </c:pt>
                <c:pt idx="12129">
                  <c:v>1.55</c:v>
                </c:pt>
                <c:pt idx="12130">
                  <c:v>1.55</c:v>
                </c:pt>
                <c:pt idx="12131">
                  <c:v>1.55</c:v>
                </c:pt>
                <c:pt idx="12132">
                  <c:v>1.56</c:v>
                </c:pt>
                <c:pt idx="12133">
                  <c:v>1.56</c:v>
                </c:pt>
                <c:pt idx="12134">
                  <c:v>1.56</c:v>
                </c:pt>
                <c:pt idx="12135">
                  <c:v>1.56</c:v>
                </c:pt>
                <c:pt idx="12136">
                  <c:v>1.56</c:v>
                </c:pt>
                <c:pt idx="12137">
                  <c:v>1.56</c:v>
                </c:pt>
                <c:pt idx="12138">
                  <c:v>1.56</c:v>
                </c:pt>
                <c:pt idx="12139">
                  <c:v>1.56</c:v>
                </c:pt>
                <c:pt idx="12140">
                  <c:v>1.56</c:v>
                </c:pt>
                <c:pt idx="12141">
                  <c:v>1.56</c:v>
                </c:pt>
                <c:pt idx="12142">
                  <c:v>1.56</c:v>
                </c:pt>
                <c:pt idx="12143">
                  <c:v>1.56</c:v>
                </c:pt>
                <c:pt idx="12144">
                  <c:v>1.56</c:v>
                </c:pt>
                <c:pt idx="12145">
                  <c:v>1.56</c:v>
                </c:pt>
                <c:pt idx="12146">
                  <c:v>1.56</c:v>
                </c:pt>
                <c:pt idx="12147">
                  <c:v>1.55</c:v>
                </c:pt>
                <c:pt idx="12148">
                  <c:v>1.56</c:v>
                </c:pt>
                <c:pt idx="12149">
                  <c:v>1.56</c:v>
                </c:pt>
                <c:pt idx="12150">
                  <c:v>1.56</c:v>
                </c:pt>
                <c:pt idx="12151">
                  <c:v>1.56</c:v>
                </c:pt>
                <c:pt idx="12152">
                  <c:v>1.56</c:v>
                </c:pt>
                <c:pt idx="12153">
                  <c:v>1.56</c:v>
                </c:pt>
                <c:pt idx="12154">
                  <c:v>1.56</c:v>
                </c:pt>
                <c:pt idx="12155">
                  <c:v>1.56</c:v>
                </c:pt>
                <c:pt idx="12156">
                  <c:v>1.56</c:v>
                </c:pt>
                <c:pt idx="12157">
                  <c:v>1.56</c:v>
                </c:pt>
                <c:pt idx="12158">
                  <c:v>1.56</c:v>
                </c:pt>
                <c:pt idx="12159">
                  <c:v>1.56</c:v>
                </c:pt>
                <c:pt idx="12160">
                  <c:v>1.56</c:v>
                </c:pt>
                <c:pt idx="12161">
                  <c:v>1.56</c:v>
                </c:pt>
                <c:pt idx="12162">
                  <c:v>1.56</c:v>
                </c:pt>
                <c:pt idx="12163">
                  <c:v>1.56</c:v>
                </c:pt>
                <c:pt idx="12164">
                  <c:v>1.56</c:v>
                </c:pt>
                <c:pt idx="12165">
                  <c:v>1.56</c:v>
                </c:pt>
                <c:pt idx="12166">
                  <c:v>1.56</c:v>
                </c:pt>
                <c:pt idx="12167">
                  <c:v>1.56</c:v>
                </c:pt>
                <c:pt idx="12168">
                  <c:v>1.56</c:v>
                </c:pt>
                <c:pt idx="12169">
                  <c:v>1.56</c:v>
                </c:pt>
                <c:pt idx="12170">
                  <c:v>1.56</c:v>
                </c:pt>
                <c:pt idx="12171">
                  <c:v>1.56</c:v>
                </c:pt>
                <c:pt idx="12172">
                  <c:v>1.56</c:v>
                </c:pt>
                <c:pt idx="12173">
                  <c:v>1.56</c:v>
                </c:pt>
                <c:pt idx="12174">
                  <c:v>1.56</c:v>
                </c:pt>
                <c:pt idx="12175">
                  <c:v>1.56</c:v>
                </c:pt>
                <c:pt idx="12176">
                  <c:v>1.56</c:v>
                </c:pt>
                <c:pt idx="12177">
                  <c:v>1.55</c:v>
                </c:pt>
                <c:pt idx="12178">
                  <c:v>1.56</c:v>
                </c:pt>
                <c:pt idx="12179">
                  <c:v>1.56</c:v>
                </c:pt>
                <c:pt idx="12180">
                  <c:v>1.56</c:v>
                </c:pt>
                <c:pt idx="12181">
                  <c:v>1.56</c:v>
                </c:pt>
                <c:pt idx="12182">
                  <c:v>1.56</c:v>
                </c:pt>
                <c:pt idx="12183">
                  <c:v>1.56</c:v>
                </c:pt>
                <c:pt idx="12184">
                  <c:v>1.56</c:v>
                </c:pt>
                <c:pt idx="12185">
                  <c:v>1.56</c:v>
                </c:pt>
                <c:pt idx="12186">
                  <c:v>1.56</c:v>
                </c:pt>
                <c:pt idx="12187">
                  <c:v>1.56</c:v>
                </c:pt>
                <c:pt idx="12188">
                  <c:v>1.56</c:v>
                </c:pt>
                <c:pt idx="12189">
                  <c:v>1.56</c:v>
                </c:pt>
                <c:pt idx="12190">
                  <c:v>1.56</c:v>
                </c:pt>
                <c:pt idx="12191">
                  <c:v>1.57</c:v>
                </c:pt>
                <c:pt idx="12192">
                  <c:v>1.56</c:v>
                </c:pt>
                <c:pt idx="12193">
                  <c:v>1.56</c:v>
                </c:pt>
                <c:pt idx="12194">
                  <c:v>1.56</c:v>
                </c:pt>
                <c:pt idx="12195">
                  <c:v>1.56</c:v>
                </c:pt>
                <c:pt idx="12196">
                  <c:v>1.56</c:v>
                </c:pt>
                <c:pt idx="12197">
                  <c:v>1.56</c:v>
                </c:pt>
                <c:pt idx="12198">
                  <c:v>1.56</c:v>
                </c:pt>
                <c:pt idx="12199">
                  <c:v>1.56</c:v>
                </c:pt>
                <c:pt idx="12200">
                  <c:v>1.56</c:v>
                </c:pt>
                <c:pt idx="12201">
                  <c:v>1.56</c:v>
                </c:pt>
                <c:pt idx="12202">
                  <c:v>1.56</c:v>
                </c:pt>
                <c:pt idx="12203">
                  <c:v>1.56</c:v>
                </c:pt>
                <c:pt idx="12204">
                  <c:v>1.56</c:v>
                </c:pt>
                <c:pt idx="12205">
                  <c:v>1.56</c:v>
                </c:pt>
                <c:pt idx="12206">
                  <c:v>1.56</c:v>
                </c:pt>
                <c:pt idx="12207">
                  <c:v>1.56</c:v>
                </c:pt>
                <c:pt idx="12208">
                  <c:v>1.56</c:v>
                </c:pt>
                <c:pt idx="12209">
                  <c:v>1.56</c:v>
                </c:pt>
                <c:pt idx="12210">
                  <c:v>1.56</c:v>
                </c:pt>
                <c:pt idx="12211">
                  <c:v>1.56</c:v>
                </c:pt>
                <c:pt idx="12212">
                  <c:v>1.56</c:v>
                </c:pt>
                <c:pt idx="12213">
                  <c:v>1.56</c:v>
                </c:pt>
                <c:pt idx="12214">
                  <c:v>1.56</c:v>
                </c:pt>
                <c:pt idx="12215">
                  <c:v>1.56</c:v>
                </c:pt>
                <c:pt idx="12216">
                  <c:v>1.56</c:v>
                </c:pt>
                <c:pt idx="12217">
                  <c:v>1.56</c:v>
                </c:pt>
                <c:pt idx="12218">
                  <c:v>1.56</c:v>
                </c:pt>
                <c:pt idx="12219">
                  <c:v>1.56</c:v>
                </c:pt>
                <c:pt idx="12220">
                  <c:v>1.56</c:v>
                </c:pt>
                <c:pt idx="12221">
                  <c:v>1.56</c:v>
                </c:pt>
                <c:pt idx="12222">
                  <c:v>1.56</c:v>
                </c:pt>
                <c:pt idx="12223">
                  <c:v>8.82</c:v>
                </c:pt>
                <c:pt idx="12224">
                  <c:v>4.18</c:v>
                </c:pt>
                <c:pt idx="12225">
                  <c:v>2.86</c:v>
                </c:pt>
                <c:pt idx="12226">
                  <c:v>2.3699999999999997</c:v>
                </c:pt>
                <c:pt idx="12227">
                  <c:v>1.9600000000000002</c:v>
                </c:pt>
                <c:pt idx="12228">
                  <c:v>1.57</c:v>
                </c:pt>
                <c:pt idx="12229">
                  <c:v>1.55</c:v>
                </c:pt>
                <c:pt idx="12230">
                  <c:v>1.52</c:v>
                </c:pt>
                <c:pt idx="12231">
                  <c:v>1.49</c:v>
                </c:pt>
                <c:pt idx="12232">
                  <c:v>1.49</c:v>
                </c:pt>
                <c:pt idx="12233">
                  <c:v>1.48</c:v>
                </c:pt>
                <c:pt idx="12234">
                  <c:v>1.52</c:v>
                </c:pt>
                <c:pt idx="12235">
                  <c:v>1.51</c:v>
                </c:pt>
                <c:pt idx="12236">
                  <c:v>1.48</c:v>
                </c:pt>
                <c:pt idx="12237">
                  <c:v>1.48</c:v>
                </c:pt>
                <c:pt idx="12238">
                  <c:v>1.48</c:v>
                </c:pt>
                <c:pt idx="12239">
                  <c:v>1.47</c:v>
                </c:pt>
                <c:pt idx="12240">
                  <c:v>1.47</c:v>
                </c:pt>
                <c:pt idx="12241">
                  <c:v>1.46</c:v>
                </c:pt>
                <c:pt idx="12242">
                  <c:v>1.48</c:v>
                </c:pt>
                <c:pt idx="12243">
                  <c:v>1.47</c:v>
                </c:pt>
                <c:pt idx="12244">
                  <c:v>1.47</c:v>
                </c:pt>
                <c:pt idx="12245">
                  <c:v>1.46</c:v>
                </c:pt>
                <c:pt idx="12246">
                  <c:v>1.46</c:v>
                </c:pt>
                <c:pt idx="12247">
                  <c:v>1.46</c:v>
                </c:pt>
                <c:pt idx="12248">
                  <c:v>1.45</c:v>
                </c:pt>
                <c:pt idx="12249">
                  <c:v>1.45</c:v>
                </c:pt>
                <c:pt idx="12250">
                  <c:v>1.45</c:v>
                </c:pt>
                <c:pt idx="12251">
                  <c:v>1.45</c:v>
                </c:pt>
                <c:pt idx="12252">
                  <c:v>1.45</c:v>
                </c:pt>
                <c:pt idx="12253">
                  <c:v>1.45</c:v>
                </c:pt>
                <c:pt idx="12254">
                  <c:v>1.45</c:v>
                </c:pt>
                <c:pt idx="12255">
                  <c:v>1.45</c:v>
                </c:pt>
                <c:pt idx="12256">
                  <c:v>1.45</c:v>
                </c:pt>
                <c:pt idx="12257">
                  <c:v>1.45</c:v>
                </c:pt>
                <c:pt idx="12258">
                  <c:v>1.45</c:v>
                </c:pt>
                <c:pt idx="12259">
                  <c:v>1.44</c:v>
                </c:pt>
                <c:pt idx="12260">
                  <c:v>1.44</c:v>
                </c:pt>
                <c:pt idx="12261">
                  <c:v>1.44</c:v>
                </c:pt>
                <c:pt idx="12262">
                  <c:v>1.44</c:v>
                </c:pt>
                <c:pt idx="12263">
                  <c:v>1.44</c:v>
                </c:pt>
                <c:pt idx="12264">
                  <c:v>1.44</c:v>
                </c:pt>
                <c:pt idx="12265">
                  <c:v>1.43</c:v>
                </c:pt>
                <c:pt idx="12266">
                  <c:v>1.43</c:v>
                </c:pt>
                <c:pt idx="12267">
                  <c:v>1.43</c:v>
                </c:pt>
                <c:pt idx="12268">
                  <c:v>2.06</c:v>
                </c:pt>
                <c:pt idx="12269">
                  <c:v>1.6800000000000002</c:v>
                </c:pt>
                <c:pt idx="12270">
                  <c:v>1.28</c:v>
                </c:pt>
                <c:pt idx="12271">
                  <c:v>1.28</c:v>
                </c:pt>
                <c:pt idx="12272">
                  <c:v>1.27</c:v>
                </c:pt>
                <c:pt idx="12273">
                  <c:v>1.1900000000000002</c:v>
                </c:pt>
                <c:pt idx="12274">
                  <c:v>1.1900000000000002</c:v>
                </c:pt>
                <c:pt idx="12275">
                  <c:v>1.26</c:v>
                </c:pt>
                <c:pt idx="12276">
                  <c:v>0.38000000000000006</c:v>
                </c:pt>
                <c:pt idx="12277">
                  <c:v>4.92</c:v>
                </c:pt>
                <c:pt idx="12278">
                  <c:v>8.0000000000000016E-2</c:v>
                </c:pt>
                <c:pt idx="12279">
                  <c:v>8.0000000000000016E-2</c:v>
                </c:pt>
                <c:pt idx="12280">
                  <c:v>8.0000000000000016E-2</c:v>
                </c:pt>
                <c:pt idx="12281">
                  <c:v>8.0000000000000016E-2</c:v>
                </c:pt>
                <c:pt idx="12282">
                  <c:v>8.0000000000000016E-2</c:v>
                </c:pt>
                <c:pt idx="12283">
                  <c:v>8.0000000000000016E-2</c:v>
                </c:pt>
                <c:pt idx="12284">
                  <c:v>7.0000000000000021E-2</c:v>
                </c:pt>
                <c:pt idx="12285">
                  <c:v>7.0000000000000021E-2</c:v>
                </c:pt>
                <c:pt idx="12286">
                  <c:v>7.0000000000000021E-2</c:v>
                </c:pt>
                <c:pt idx="12287">
                  <c:v>7.0000000000000021E-2</c:v>
                </c:pt>
                <c:pt idx="12288">
                  <c:v>7.0000000000000021E-2</c:v>
                </c:pt>
                <c:pt idx="12289">
                  <c:v>7.0000000000000021E-2</c:v>
                </c:pt>
                <c:pt idx="12290">
                  <c:v>7.0000000000000021E-2</c:v>
                </c:pt>
                <c:pt idx="12291">
                  <c:v>7.0000000000000021E-2</c:v>
                </c:pt>
                <c:pt idx="12292">
                  <c:v>7.0000000000000021E-2</c:v>
                </c:pt>
                <c:pt idx="12293">
                  <c:v>7.0000000000000021E-2</c:v>
                </c:pt>
                <c:pt idx="12294">
                  <c:v>7.0000000000000021E-2</c:v>
                </c:pt>
                <c:pt idx="12295">
                  <c:v>7.0000000000000021E-2</c:v>
                </c:pt>
                <c:pt idx="12296">
                  <c:v>7.0000000000000021E-2</c:v>
                </c:pt>
                <c:pt idx="12297">
                  <c:v>8.0000000000000016E-2</c:v>
                </c:pt>
                <c:pt idx="12298">
                  <c:v>8.0000000000000016E-2</c:v>
                </c:pt>
                <c:pt idx="12299">
                  <c:v>8.0000000000000016E-2</c:v>
                </c:pt>
                <c:pt idx="12300">
                  <c:v>8.0000000000000016E-2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Sheet1!$F$1</c:f>
              <c:strCache>
                <c:ptCount val="1"/>
                <c:pt idx="0">
                  <c:v>Effluent Turbidity ()</c:v>
                </c:pt>
              </c:strCache>
            </c:strRef>
          </c:tx>
          <c:marker>
            <c:symbol val="none"/>
          </c:marker>
          <c:xVal>
            <c:numRef>
              <c:f>Sheet1!$A$2:$A$17280</c:f>
              <c:numCache>
                <c:formatCode>General</c:formatCode>
                <c:ptCount val="14808"/>
                <c:pt idx="0">
                  <c:v>5.3370000000000012E-5</c:v>
                </c:pt>
                <c:pt idx="1">
                  <c:v>1.1124000000000003E-4</c:v>
                </c:pt>
                <c:pt idx="2">
                  <c:v>1.6923000000000006E-4</c:v>
                </c:pt>
                <c:pt idx="3">
                  <c:v>2.2710000000000004E-4</c:v>
                </c:pt>
                <c:pt idx="4">
                  <c:v>2.8509000000000005E-4</c:v>
                </c:pt>
                <c:pt idx="5">
                  <c:v>3.4284000000000007E-4</c:v>
                </c:pt>
                <c:pt idx="6">
                  <c:v>4.0071000000000003E-4</c:v>
                </c:pt>
                <c:pt idx="7">
                  <c:v>4.5870000000000009E-4</c:v>
                </c:pt>
                <c:pt idx="8">
                  <c:v>5.1657000000000016E-4</c:v>
                </c:pt>
                <c:pt idx="9">
                  <c:v>5.7444000000000006E-4</c:v>
                </c:pt>
                <c:pt idx="10">
                  <c:v>6.3231000000000008E-4</c:v>
                </c:pt>
                <c:pt idx="11">
                  <c:v>6.9030000000000025E-4</c:v>
                </c:pt>
                <c:pt idx="12">
                  <c:v>7.4828000000000015E-4</c:v>
                </c:pt>
                <c:pt idx="13">
                  <c:v>8.0557000000000035E-4</c:v>
                </c:pt>
                <c:pt idx="14">
                  <c:v>8.6344000000000015E-4</c:v>
                </c:pt>
                <c:pt idx="15">
                  <c:v>9.2131000000000027E-4</c:v>
                </c:pt>
                <c:pt idx="16">
                  <c:v>9.7918000000000007E-4</c:v>
                </c:pt>
                <c:pt idx="17">
                  <c:v>1.0370500000000003E-3</c:v>
                </c:pt>
                <c:pt idx="18">
                  <c:v>1.0951600000000002E-3</c:v>
                </c:pt>
                <c:pt idx="19">
                  <c:v>1.1532600000000001E-3</c:v>
                </c:pt>
                <c:pt idx="20">
                  <c:v>1.2111299999999997E-3</c:v>
                </c:pt>
                <c:pt idx="21">
                  <c:v>1.2689999999999999E-3</c:v>
                </c:pt>
                <c:pt idx="22">
                  <c:v>1.3268700000000002E-3</c:v>
                </c:pt>
                <c:pt idx="23">
                  <c:v>1.3847400000000004E-3</c:v>
                </c:pt>
                <c:pt idx="24">
                  <c:v>1.4427299999999999E-3</c:v>
                </c:pt>
                <c:pt idx="25">
                  <c:v>1.5005999999999999E-3</c:v>
                </c:pt>
                <c:pt idx="26">
                  <c:v>1.5578900000000001E-3</c:v>
                </c:pt>
                <c:pt idx="27">
                  <c:v>1.6157600000000002E-3</c:v>
                </c:pt>
                <c:pt idx="28">
                  <c:v>1.6736300000000002E-3</c:v>
                </c:pt>
                <c:pt idx="29">
                  <c:v>1.7316199999999999E-3</c:v>
                </c:pt>
                <c:pt idx="30">
                  <c:v>1.7894900000000001E-3</c:v>
                </c:pt>
                <c:pt idx="31">
                  <c:v>1.8474699999999999E-3</c:v>
                </c:pt>
                <c:pt idx="32">
                  <c:v>1.9054600000000003E-3</c:v>
                </c:pt>
                <c:pt idx="33">
                  <c:v>1.9634400000000003E-3</c:v>
                </c:pt>
                <c:pt idx="34">
                  <c:v>2.0213100000000006E-3</c:v>
                </c:pt>
                <c:pt idx="35">
                  <c:v>2.0786099999999998E-3</c:v>
                </c:pt>
                <c:pt idx="36">
                  <c:v>2.1370500000000001E-3</c:v>
                </c:pt>
                <c:pt idx="37">
                  <c:v>2.1943499999999999E-3</c:v>
                </c:pt>
                <c:pt idx="38">
                  <c:v>2.25245E-3</c:v>
                </c:pt>
                <c:pt idx="39">
                  <c:v>2.3102000000000001E-3</c:v>
                </c:pt>
                <c:pt idx="40">
                  <c:v>2.3680699999999999E-3</c:v>
                </c:pt>
                <c:pt idx="41">
                  <c:v>2.4264099999999995E-3</c:v>
                </c:pt>
                <c:pt idx="42">
                  <c:v>2.4838099999999999E-3</c:v>
                </c:pt>
                <c:pt idx="43">
                  <c:v>2.5416800000000002E-3</c:v>
                </c:pt>
                <c:pt idx="44">
                  <c:v>2.5995500000000004E-3</c:v>
                </c:pt>
                <c:pt idx="45">
                  <c:v>2.6574300000000006E-3</c:v>
                </c:pt>
                <c:pt idx="46">
                  <c:v>2.7154100000000001E-3</c:v>
                </c:pt>
                <c:pt idx="47">
                  <c:v>2.773170000000001E-3</c:v>
                </c:pt>
                <c:pt idx="48">
                  <c:v>2.8311500000000002E-3</c:v>
                </c:pt>
                <c:pt idx="49">
                  <c:v>2.8891400000000001E-3</c:v>
                </c:pt>
                <c:pt idx="50">
                  <c:v>2.9470100000000003E-3</c:v>
                </c:pt>
                <c:pt idx="51">
                  <c:v>3.0048800000000006E-3</c:v>
                </c:pt>
                <c:pt idx="52">
                  <c:v>3.0624000000000003E-3</c:v>
                </c:pt>
                <c:pt idx="53">
                  <c:v>3.1202700000000005E-3</c:v>
                </c:pt>
                <c:pt idx="54">
                  <c:v>3.1782600000000005E-3</c:v>
                </c:pt>
                <c:pt idx="55">
                  <c:v>3.2361300000000003E-3</c:v>
                </c:pt>
                <c:pt idx="56">
                  <c:v>3.2940000000000005E-3</c:v>
                </c:pt>
                <c:pt idx="57">
                  <c:v>3.3518699999999994E-3</c:v>
                </c:pt>
                <c:pt idx="58">
                  <c:v>3.4097400000000005E-3</c:v>
                </c:pt>
                <c:pt idx="59">
                  <c:v>3.4676100000000003E-3</c:v>
                </c:pt>
                <c:pt idx="60">
                  <c:v>3.5254800000000005E-3</c:v>
                </c:pt>
                <c:pt idx="61">
                  <c:v>3.5837000000000009E-3</c:v>
                </c:pt>
                <c:pt idx="62">
                  <c:v>3.6415700000000002E-3</c:v>
                </c:pt>
                <c:pt idx="63">
                  <c:v>3.69944E-3</c:v>
                </c:pt>
                <c:pt idx="64">
                  <c:v>3.7573100000000007E-3</c:v>
                </c:pt>
                <c:pt idx="65">
                  <c:v>3.8151800000000005E-3</c:v>
                </c:pt>
                <c:pt idx="66">
                  <c:v>3.8730499999999998E-3</c:v>
                </c:pt>
                <c:pt idx="67">
                  <c:v>3.9309200000000009E-3</c:v>
                </c:pt>
                <c:pt idx="68">
                  <c:v>3.9884400000000002E-3</c:v>
                </c:pt>
                <c:pt idx="69">
                  <c:v>4.0463100000000009E-3</c:v>
                </c:pt>
                <c:pt idx="70">
                  <c:v>4.1041799999999989E-3</c:v>
                </c:pt>
                <c:pt idx="71">
                  <c:v>4.1620499999999996E-3</c:v>
                </c:pt>
                <c:pt idx="72">
                  <c:v>4.2199300000000002E-3</c:v>
                </c:pt>
                <c:pt idx="73">
                  <c:v>4.2779100000000002E-3</c:v>
                </c:pt>
                <c:pt idx="74">
                  <c:v>4.3357800000000009E-3</c:v>
                </c:pt>
                <c:pt idx="75">
                  <c:v>4.3935399999999996E-3</c:v>
                </c:pt>
                <c:pt idx="76">
                  <c:v>4.4517500000000017E-3</c:v>
                </c:pt>
                <c:pt idx="77">
                  <c:v>4.5097400000000008E-3</c:v>
                </c:pt>
                <c:pt idx="78">
                  <c:v>4.5674899999999996E-3</c:v>
                </c:pt>
                <c:pt idx="79">
                  <c:v>4.6253700000000002E-3</c:v>
                </c:pt>
                <c:pt idx="80">
                  <c:v>4.6833500000000011E-3</c:v>
                </c:pt>
                <c:pt idx="81">
                  <c:v>4.7412200000000017E-3</c:v>
                </c:pt>
                <c:pt idx="82">
                  <c:v>4.7988600000000011E-3</c:v>
                </c:pt>
                <c:pt idx="83">
                  <c:v>4.8568500000000002E-3</c:v>
                </c:pt>
                <c:pt idx="84">
                  <c:v>4.9142500000000011E-3</c:v>
                </c:pt>
                <c:pt idx="85">
                  <c:v>4.9724700000000014E-3</c:v>
                </c:pt>
                <c:pt idx="86">
                  <c:v>5.0299899999999998E-3</c:v>
                </c:pt>
                <c:pt idx="87">
                  <c:v>5.0879799999999998E-3</c:v>
                </c:pt>
                <c:pt idx="88">
                  <c:v>5.1458500000000004E-3</c:v>
                </c:pt>
                <c:pt idx="89">
                  <c:v>5.2038400000000012E-3</c:v>
                </c:pt>
                <c:pt idx="90">
                  <c:v>5.2618200000000013E-3</c:v>
                </c:pt>
                <c:pt idx="91">
                  <c:v>5.319690000000001E-3</c:v>
                </c:pt>
                <c:pt idx="92">
                  <c:v>5.3775600000000008E-3</c:v>
                </c:pt>
                <c:pt idx="93">
                  <c:v>5.4354300000000015E-3</c:v>
                </c:pt>
                <c:pt idx="94">
                  <c:v>5.4929599999999999E-3</c:v>
                </c:pt>
                <c:pt idx="95">
                  <c:v>5.5508300000000005E-3</c:v>
                </c:pt>
                <c:pt idx="96">
                  <c:v>5.6087000000000003E-3</c:v>
                </c:pt>
                <c:pt idx="97">
                  <c:v>5.6665700000000001E-3</c:v>
                </c:pt>
                <c:pt idx="98">
                  <c:v>5.7245500000000001E-3</c:v>
                </c:pt>
                <c:pt idx="99">
                  <c:v>5.7824300000000007E-3</c:v>
                </c:pt>
                <c:pt idx="100">
                  <c:v>5.8404100000000007E-3</c:v>
                </c:pt>
                <c:pt idx="101">
                  <c:v>5.8982800000000005E-3</c:v>
                </c:pt>
                <c:pt idx="102">
                  <c:v>5.9561500000000012E-3</c:v>
                </c:pt>
                <c:pt idx="103">
                  <c:v>6.0140200000000001E-3</c:v>
                </c:pt>
                <c:pt idx="104">
                  <c:v>6.0720100000000009E-3</c:v>
                </c:pt>
                <c:pt idx="105">
                  <c:v>6.1298799999999999E-3</c:v>
                </c:pt>
                <c:pt idx="106">
                  <c:v>6.1877500000000005E-3</c:v>
                </c:pt>
                <c:pt idx="107">
                  <c:v>6.2456200000000021E-3</c:v>
                </c:pt>
                <c:pt idx="108">
                  <c:v>6.303490000000001E-3</c:v>
                </c:pt>
                <c:pt idx="109">
                  <c:v>6.3614800000000001E-3</c:v>
                </c:pt>
                <c:pt idx="110">
                  <c:v>6.419000000000002E-3</c:v>
                </c:pt>
                <c:pt idx="111">
                  <c:v>6.4769900000000019E-3</c:v>
                </c:pt>
                <c:pt idx="112">
                  <c:v>6.5348600000000008E-3</c:v>
                </c:pt>
                <c:pt idx="113">
                  <c:v>6.5927300000000006E-3</c:v>
                </c:pt>
                <c:pt idx="114">
                  <c:v>6.6506000000000004E-3</c:v>
                </c:pt>
                <c:pt idx="115">
                  <c:v>6.7084700000000011E-3</c:v>
                </c:pt>
                <c:pt idx="116">
                  <c:v>6.7665700000000013E-3</c:v>
                </c:pt>
                <c:pt idx="117">
                  <c:v>6.8244400000000002E-3</c:v>
                </c:pt>
                <c:pt idx="118">
                  <c:v>6.8819600000000012E-3</c:v>
                </c:pt>
                <c:pt idx="119">
                  <c:v>6.939950000000002E-3</c:v>
                </c:pt>
                <c:pt idx="120">
                  <c:v>6.9979300000000003E-3</c:v>
                </c:pt>
                <c:pt idx="121">
                  <c:v>7.055800000000001E-3</c:v>
                </c:pt>
                <c:pt idx="122">
                  <c:v>7.1136800000000007E-3</c:v>
                </c:pt>
                <c:pt idx="123">
                  <c:v>7.1715500000000014E-3</c:v>
                </c:pt>
                <c:pt idx="124">
                  <c:v>7.2294200000000012E-3</c:v>
                </c:pt>
                <c:pt idx="125">
                  <c:v>7.2872900000000018E-3</c:v>
                </c:pt>
                <c:pt idx="126">
                  <c:v>7.3448100000000002E-3</c:v>
                </c:pt>
                <c:pt idx="127">
                  <c:v>7.4026800000000018E-3</c:v>
                </c:pt>
                <c:pt idx="128">
                  <c:v>7.4605500000000007E-3</c:v>
                </c:pt>
                <c:pt idx="129">
                  <c:v>7.5185399999999998E-3</c:v>
                </c:pt>
                <c:pt idx="130">
                  <c:v>7.5764100000000013E-3</c:v>
                </c:pt>
                <c:pt idx="131">
                  <c:v>7.6342800000000011E-3</c:v>
                </c:pt>
                <c:pt idx="132">
                  <c:v>7.69215E-3</c:v>
                </c:pt>
                <c:pt idx="133">
                  <c:v>7.7500200000000007E-3</c:v>
                </c:pt>
                <c:pt idx="134">
                  <c:v>7.8079999999999998E-3</c:v>
                </c:pt>
                <c:pt idx="135">
                  <c:v>7.8655300000000008E-3</c:v>
                </c:pt>
                <c:pt idx="136">
                  <c:v>7.9234000000000023E-3</c:v>
                </c:pt>
                <c:pt idx="137">
                  <c:v>7.9813800000000015E-3</c:v>
                </c:pt>
                <c:pt idx="138">
                  <c:v>8.039250000000003E-3</c:v>
                </c:pt>
                <c:pt idx="139">
                  <c:v>8.0971200000000011E-3</c:v>
                </c:pt>
                <c:pt idx="140">
                  <c:v>8.1549900000000008E-3</c:v>
                </c:pt>
                <c:pt idx="141">
                  <c:v>8.2128700000000006E-3</c:v>
                </c:pt>
                <c:pt idx="142">
                  <c:v>8.2707400000000021E-3</c:v>
                </c:pt>
                <c:pt idx="143">
                  <c:v>8.3286100000000002E-3</c:v>
                </c:pt>
                <c:pt idx="144">
                  <c:v>8.3865900000000045E-3</c:v>
                </c:pt>
                <c:pt idx="145">
                  <c:v>8.4444600000000026E-3</c:v>
                </c:pt>
                <c:pt idx="146">
                  <c:v>8.5023300000000024E-3</c:v>
                </c:pt>
                <c:pt idx="147">
                  <c:v>8.5602000000000022E-3</c:v>
                </c:pt>
                <c:pt idx="148">
                  <c:v>8.6180699999999985E-3</c:v>
                </c:pt>
                <c:pt idx="149">
                  <c:v>8.6759400000000018E-3</c:v>
                </c:pt>
                <c:pt idx="150">
                  <c:v>8.7340500000000001E-3</c:v>
                </c:pt>
                <c:pt idx="151">
                  <c:v>8.7914500000000027E-3</c:v>
                </c:pt>
                <c:pt idx="152">
                  <c:v>8.8493200000000008E-3</c:v>
                </c:pt>
                <c:pt idx="153">
                  <c:v>8.9073100000000033E-3</c:v>
                </c:pt>
                <c:pt idx="154">
                  <c:v>8.9651800000000031E-3</c:v>
                </c:pt>
                <c:pt idx="155">
                  <c:v>9.0229300000000019E-3</c:v>
                </c:pt>
                <c:pt idx="156">
                  <c:v>9.081040000000002E-3</c:v>
                </c:pt>
                <c:pt idx="157">
                  <c:v>9.1389099999999984E-3</c:v>
                </c:pt>
                <c:pt idx="158">
                  <c:v>9.1967800000000034E-3</c:v>
                </c:pt>
                <c:pt idx="159">
                  <c:v>9.2547600000000008E-3</c:v>
                </c:pt>
                <c:pt idx="160">
                  <c:v>9.3125200000000047E-3</c:v>
                </c:pt>
                <c:pt idx="161">
                  <c:v>9.3703900000000045E-3</c:v>
                </c:pt>
                <c:pt idx="162">
                  <c:v>9.4282599999999991E-3</c:v>
                </c:pt>
                <c:pt idx="163">
                  <c:v>9.4861300000000023E-3</c:v>
                </c:pt>
                <c:pt idx="164">
                  <c:v>9.5441200000000014E-3</c:v>
                </c:pt>
                <c:pt idx="165">
                  <c:v>9.6021000000000023E-3</c:v>
                </c:pt>
                <c:pt idx="166">
                  <c:v>9.6593900000000021E-3</c:v>
                </c:pt>
                <c:pt idx="167">
                  <c:v>9.7178400000000002E-3</c:v>
                </c:pt>
                <c:pt idx="168">
                  <c:v>9.7754800000000031E-3</c:v>
                </c:pt>
                <c:pt idx="169">
                  <c:v>9.8334700000000021E-3</c:v>
                </c:pt>
                <c:pt idx="170">
                  <c:v>9.8913400000000019E-3</c:v>
                </c:pt>
                <c:pt idx="171">
                  <c:v>9.94921E-3</c:v>
                </c:pt>
                <c:pt idx="172">
                  <c:v>1.000708E-2</c:v>
                </c:pt>
                <c:pt idx="173">
                  <c:v>1.006495E-2</c:v>
                </c:pt>
                <c:pt idx="174">
                  <c:v>1.0122819999999999E-2</c:v>
                </c:pt>
                <c:pt idx="175">
                  <c:v>1.0180800000000002E-2</c:v>
                </c:pt>
                <c:pt idx="176">
                  <c:v>1.0238679999999998E-2</c:v>
                </c:pt>
                <c:pt idx="177">
                  <c:v>1.029597E-2</c:v>
                </c:pt>
                <c:pt idx="178">
                  <c:v>1.0353949999999999E-2</c:v>
                </c:pt>
                <c:pt idx="179">
                  <c:v>1.0411820000000002E-2</c:v>
                </c:pt>
                <c:pt idx="180">
                  <c:v>1.0469689999999999E-2</c:v>
                </c:pt>
                <c:pt idx="181">
                  <c:v>1.0527680000000001E-2</c:v>
                </c:pt>
                <c:pt idx="182">
                  <c:v>1.0585550000000003E-2</c:v>
                </c:pt>
                <c:pt idx="183">
                  <c:v>1.0643420000000002E-2</c:v>
                </c:pt>
                <c:pt idx="184">
                  <c:v>1.070129E-2</c:v>
                </c:pt>
                <c:pt idx="185">
                  <c:v>1.075916E-2</c:v>
                </c:pt>
                <c:pt idx="186">
                  <c:v>1.0817149999999999E-2</c:v>
                </c:pt>
                <c:pt idx="187">
                  <c:v>1.0875020000000001E-2</c:v>
                </c:pt>
                <c:pt idx="188">
                  <c:v>1.0932890000000001E-2</c:v>
                </c:pt>
                <c:pt idx="189">
                  <c:v>1.0990870000000003E-2</c:v>
                </c:pt>
                <c:pt idx="190">
                  <c:v>1.104874E-2</c:v>
                </c:pt>
                <c:pt idx="191">
                  <c:v>1.1106730000000002E-2</c:v>
                </c:pt>
                <c:pt idx="192">
                  <c:v>1.1164600000000002E-2</c:v>
                </c:pt>
                <c:pt idx="193">
                  <c:v>1.1222470000000003E-2</c:v>
                </c:pt>
                <c:pt idx="194">
                  <c:v>1.127976E-2</c:v>
                </c:pt>
                <c:pt idx="195">
                  <c:v>1.133763E-2</c:v>
                </c:pt>
                <c:pt idx="196">
                  <c:v>1.1395499999999999E-2</c:v>
                </c:pt>
                <c:pt idx="197">
                  <c:v>1.145349E-2</c:v>
                </c:pt>
                <c:pt idx="198">
                  <c:v>1.1511480000000001E-2</c:v>
                </c:pt>
                <c:pt idx="199">
                  <c:v>1.1569460000000002E-2</c:v>
                </c:pt>
                <c:pt idx="200">
                  <c:v>1.1627330000000002E-2</c:v>
                </c:pt>
                <c:pt idx="201">
                  <c:v>1.1685090000000002E-2</c:v>
                </c:pt>
                <c:pt idx="202">
                  <c:v>1.1742960000000002E-2</c:v>
                </c:pt>
                <c:pt idx="203">
                  <c:v>1.1800600000000003E-2</c:v>
                </c:pt>
                <c:pt idx="204">
                  <c:v>1.1858580000000002E-2</c:v>
                </c:pt>
                <c:pt idx="205">
                  <c:v>1.1916450000000002E-2</c:v>
                </c:pt>
                <c:pt idx="206">
                  <c:v>1.1974440000000001E-2</c:v>
                </c:pt>
                <c:pt idx="207">
                  <c:v>1.2032309999999999E-2</c:v>
                </c:pt>
                <c:pt idx="208">
                  <c:v>1.2090180000000001E-2</c:v>
                </c:pt>
                <c:pt idx="209">
                  <c:v>1.2148170000000002E-2</c:v>
                </c:pt>
                <c:pt idx="210">
                  <c:v>1.220569E-2</c:v>
                </c:pt>
                <c:pt idx="211">
                  <c:v>1.2263560000000001E-2</c:v>
                </c:pt>
                <c:pt idx="212">
                  <c:v>1.2321430000000001E-2</c:v>
                </c:pt>
                <c:pt idx="213">
                  <c:v>1.2379299999999996E-2</c:v>
                </c:pt>
                <c:pt idx="214">
                  <c:v>1.2437749999999997E-2</c:v>
                </c:pt>
                <c:pt idx="215">
                  <c:v>1.2495039999999999E-2</c:v>
                </c:pt>
                <c:pt idx="216">
                  <c:v>1.2552909999999999E-2</c:v>
                </c:pt>
                <c:pt idx="217">
                  <c:v>1.26109E-2</c:v>
                </c:pt>
                <c:pt idx="218">
                  <c:v>1.2669120000000002E-2</c:v>
                </c:pt>
                <c:pt idx="219">
                  <c:v>1.2726989999999999E-2</c:v>
                </c:pt>
                <c:pt idx="220">
                  <c:v>1.2784860000000002E-2</c:v>
                </c:pt>
                <c:pt idx="221">
                  <c:v>1.2842259999999999E-2</c:v>
                </c:pt>
                <c:pt idx="222">
                  <c:v>1.2900130000000003E-2</c:v>
                </c:pt>
                <c:pt idx="223">
                  <c:v>1.2957999999999999E-2</c:v>
                </c:pt>
                <c:pt idx="224">
                  <c:v>1.3015870000000002E-2</c:v>
                </c:pt>
                <c:pt idx="225">
                  <c:v>1.307374E-2</c:v>
                </c:pt>
                <c:pt idx="226">
                  <c:v>1.313162E-2</c:v>
                </c:pt>
                <c:pt idx="227">
                  <c:v>1.318949E-2</c:v>
                </c:pt>
                <c:pt idx="228">
                  <c:v>1.3247699999999999E-2</c:v>
                </c:pt>
                <c:pt idx="229">
                  <c:v>1.3305570000000001E-2</c:v>
                </c:pt>
                <c:pt idx="230">
                  <c:v>1.3363440000000001E-2</c:v>
                </c:pt>
                <c:pt idx="231">
                  <c:v>1.3420970000000003E-2</c:v>
                </c:pt>
                <c:pt idx="232">
                  <c:v>1.3478840000000001E-2</c:v>
                </c:pt>
                <c:pt idx="233">
                  <c:v>1.353671E-2</c:v>
                </c:pt>
                <c:pt idx="234">
                  <c:v>1.359469E-2</c:v>
                </c:pt>
                <c:pt idx="235">
                  <c:v>1.365268E-2</c:v>
                </c:pt>
                <c:pt idx="236">
                  <c:v>1.3710669999999999E-2</c:v>
                </c:pt>
                <c:pt idx="237">
                  <c:v>1.3768540000000001E-2</c:v>
                </c:pt>
                <c:pt idx="238">
                  <c:v>1.3826520000000004E-2</c:v>
                </c:pt>
                <c:pt idx="239">
                  <c:v>1.3884390000000002E-2</c:v>
                </c:pt>
                <c:pt idx="240">
                  <c:v>1.3942260000000001E-2</c:v>
                </c:pt>
                <c:pt idx="241">
                  <c:v>1.3999549999999999E-2</c:v>
                </c:pt>
                <c:pt idx="242">
                  <c:v>1.4057429999999999E-2</c:v>
                </c:pt>
                <c:pt idx="243">
                  <c:v>1.4115409999999998E-2</c:v>
                </c:pt>
                <c:pt idx="244">
                  <c:v>1.4173170000000001E-2</c:v>
                </c:pt>
                <c:pt idx="245">
                  <c:v>1.423138E-2</c:v>
                </c:pt>
                <c:pt idx="246">
                  <c:v>1.4289139999999999E-2</c:v>
                </c:pt>
                <c:pt idx="247">
                  <c:v>1.4347009999999999E-2</c:v>
                </c:pt>
                <c:pt idx="248">
                  <c:v>1.4404989999999999E-2</c:v>
                </c:pt>
                <c:pt idx="249">
                  <c:v>1.4462870000000001E-2</c:v>
                </c:pt>
                <c:pt idx="250">
                  <c:v>1.4520740000000001E-2</c:v>
                </c:pt>
                <c:pt idx="251">
                  <c:v>1.4578609999999997E-2</c:v>
                </c:pt>
                <c:pt idx="252">
                  <c:v>1.463659E-2</c:v>
                </c:pt>
                <c:pt idx="253">
                  <c:v>1.4694229999999999E-2</c:v>
                </c:pt>
                <c:pt idx="254">
                  <c:v>1.4752100000000001E-2</c:v>
                </c:pt>
                <c:pt idx="255">
                  <c:v>1.486784E-2</c:v>
                </c:pt>
                <c:pt idx="256">
                  <c:v>1.4925830000000001E-2</c:v>
                </c:pt>
                <c:pt idx="257">
                  <c:v>1.4983700000000001E-2</c:v>
                </c:pt>
                <c:pt idx="258">
                  <c:v>1.5041570000000004E-2</c:v>
                </c:pt>
                <c:pt idx="259">
                  <c:v>1.5099439999999999E-2</c:v>
                </c:pt>
                <c:pt idx="260">
                  <c:v>1.515743E-2</c:v>
                </c:pt>
                <c:pt idx="261">
                  <c:v>1.5215059999999999E-2</c:v>
                </c:pt>
                <c:pt idx="262">
                  <c:v>1.5330800000000002E-2</c:v>
                </c:pt>
                <c:pt idx="263">
                  <c:v>1.5388560000000003E-2</c:v>
                </c:pt>
                <c:pt idx="264">
                  <c:v>1.5446430000000002E-2</c:v>
                </c:pt>
                <c:pt idx="265">
                  <c:v>1.5504300000000002E-2</c:v>
                </c:pt>
                <c:pt idx="266">
                  <c:v>1.5562170000000004E-2</c:v>
                </c:pt>
                <c:pt idx="267">
                  <c:v>1.5620160000000003E-2</c:v>
                </c:pt>
                <c:pt idx="268">
                  <c:v>1.567814E-2</c:v>
                </c:pt>
                <c:pt idx="269">
                  <c:v>1.573567E-2</c:v>
                </c:pt>
                <c:pt idx="270">
                  <c:v>1.5793540000000002E-2</c:v>
                </c:pt>
                <c:pt idx="271">
                  <c:v>1.585141E-2</c:v>
                </c:pt>
                <c:pt idx="272">
                  <c:v>1.5909280000000001E-2</c:v>
                </c:pt>
                <c:pt idx="273">
                  <c:v>1.5967149999999999E-2</c:v>
                </c:pt>
                <c:pt idx="274">
                  <c:v>1.6025020000000004E-2</c:v>
                </c:pt>
                <c:pt idx="275">
                  <c:v>1.6083000000000004E-2</c:v>
                </c:pt>
                <c:pt idx="276">
                  <c:v>1.6140870000000005E-2</c:v>
                </c:pt>
                <c:pt idx="277">
                  <c:v>1.619874E-2</c:v>
                </c:pt>
                <c:pt idx="278">
                  <c:v>1.625673E-2</c:v>
                </c:pt>
                <c:pt idx="279">
                  <c:v>1.6314720000000001E-2</c:v>
                </c:pt>
                <c:pt idx="280">
                  <c:v>1.6372590000000003E-2</c:v>
                </c:pt>
                <c:pt idx="281">
                  <c:v>1.6430460000000001E-2</c:v>
                </c:pt>
                <c:pt idx="282">
                  <c:v>1.6488330000000002E-2</c:v>
                </c:pt>
                <c:pt idx="283">
                  <c:v>1.6546310000000005E-2</c:v>
                </c:pt>
                <c:pt idx="284">
                  <c:v>1.6603610000000001E-2</c:v>
                </c:pt>
                <c:pt idx="285">
                  <c:v>1.6661590000000004E-2</c:v>
                </c:pt>
                <c:pt idx="286">
                  <c:v>1.6719689999999999E-2</c:v>
                </c:pt>
                <c:pt idx="287">
                  <c:v>1.6777449999999999E-2</c:v>
                </c:pt>
                <c:pt idx="288">
                  <c:v>1.6835430000000002E-2</c:v>
                </c:pt>
                <c:pt idx="289">
                  <c:v>1.6893300000000003E-2</c:v>
                </c:pt>
                <c:pt idx="290">
                  <c:v>1.6951180000000003E-2</c:v>
                </c:pt>
                <c:pt idx="291">
                  <c:v>1.7009050000000001E-2</c:v>
                </c:pt>
                <c:pt idx="292">
                  <c:v>1.706703E-2</c:v>
                </c:pt>
                <c:pt idx="293">
                  <c:v>1.7125020000000001E-2</c:v>
                </c:pt>
                <c:pt idx="294">
                  <c:v>1.7182309999999999E-2</c:v>
                </c:pt>
                <c:pt idx="295">
                  <c:v>1.7240180000000001E-2</c:v>
                </c:pt>
                <c:pt idx="296">
                  <c:v>1.7298170000000005E-2</c:v>
                </c:pt>
                <c:pt idx="297">
                  <c:v>1.735604E-2</c:v>
                </c:pt>
                <c:pt idx="298">
                  <c:v>1.7414019999999999E-2</c:v>
                </c:pt>
                <c:pt idx="299">
                  <c:v>1.747201E-2</c:v>
                </c:pt>
                <c:pt idx="300">
                  <c:v>1.7529880000000001E-2</c:v>
                </c:pt>
                <c:pt idx="301">
                  <c:v>1.7587749999999999E-2</c:v>
                </c:pt>
                <c:pt idx="302">
                  <c:v>1.764574E-2</c:v>
                </c:pt>
                <c:pt idx="303">
                  <c:v>1.7703610000000002E-2</c:v>
                </c:pt>
                <c:pt idx="304">
                  <c:v>1.7761480000000003E-2</c:v>
                </c:pt>
                <c:pt idx="305">
                  <c:v>1.7819459999999999E-2</c:v>
                </c:pt>
                <c:pt idx="306">
                  <c:v>1.787733E-2</c:v>
                </c:pt>
                <c:pt idx="307">
                  <c:v>1.7935320000000001E-2</c:v>
                </c:pt>
                <c:pt idx="308">
                  <c:v>1.7992959999999999E-2</c:v>
                </c:pt>
                <c:pt idx="309">
                  <c:v>1.805083E-2</c:v>
                </c:pt>
                <c:pt idx="310">
                  <c:v>1.8108699999999998E-2</c:v>
                </c:pt>
                <c:pt idx="311">
                  <c:v>1.8166110000000003E-2</c:v>
                </c:pt>
                <c:pt idx="312">
                  <c:v>1.8223980000000001E-2</c:v>
                </c:pt>
                <c:pt idx="313">
                  <c:v>1.8281850000000002E-2</c:v>
                </c:pt>
                <c:pt idx="314">
                  <c:v>1.833972E-2</c:v>
                </c:pt>
                <c:pt idx="315">
                  <c:v>1.8397590000000002E-2</c:v>
                </c:pt>
                <c:pt idx="316">
                  <c:v>1.8455570000000004E-2</c:v>
                </c:pt>
                <c:pt idx="317">
                  <c:v>1.8513440000000003E-2</c:v>
                </c:pt>
                <c:pt idx="318">
                  <c:v>1.8571310000000001E-2</c:v>
                </c:pt>
                <c:pt idx="319">
                  <c:v>1.8629530000000002E-2</c:v>
                </c:pt>
                <c:pt idx="320">
                  <c:v>1.8687400000000003E-2</c:v>
                </c:pt>
                <c:pt idx="321">
                  <c:v>1.8745270000000001E-2</c:v>
                </c:pt>
                <c:pt idx="322">
                  <c:v>1.8803030000000002E-2</c:v>
                </c:pt>
                <c:pt idx="323">
                  <c:v>1.8861010000000001E-2</c:v>
                </c:pt>
                <c:pt idx="324">
                  <c:v>1.8918880000000003E-2</c:v>
                </c:pt>
                <c:pt idx="325">
                  <c:v>1.8976750000000001E-2</c:v>
                </c:pt>
                <c:pt idx="326">
                  <c:v>1.9034160000000001E-2</c:v>
                </c:pt>
                <c:pt idx="327">
                  <c:v>1.9092150000000002E-2</c:v>
                </c:pt>
                <c:pt idx="328">
                  <c:v>1.9150250000000001E-2</c:v>
                </c:pt>
                <c:pt idx="329">
                  <c:v>1.9208240000000001E-2</c:v>
                </c:pt>
                <c:pt idx="330">
                  <c:v>1.926599E-2</c:v>
                </c:pt>
                <c:pt idx="331">
                  <c:v>1.9323980000000001E-2</c:v>
                </c:pt>
                <c:pt idx="332">
                  <c:v>1.9381850000000003E-2</c:v>
                </c:pt>
                <c:pt idx="333">
                  <c:v>1.9439720000000004E-2</c:v>
                </c:pt>
                <c:pt idx="334">
                  <c:v>1.9497590000000002E-2</c:v>
                </c:pt>
                <c:pt idx="335">
                  <c:v>1.9555460000000004E-2</c:v>
                </c:pt>
                <c:pt idx="336">
                  <c:v>1.9612980000000002E-2</c:v>
                </c:pt>
                <c:pt idx="337">
                  <c:v>1.9670850000000004E-2</c:v>
                </c:pt>
                <c:pt idx="338">
                  <c:v>1.9728720000000005E-2</c:v>
                </c:pt>
                <c:pt idx="339">
                  <c:v>1.9786710000000002E-2</c:v>
                </c:pt>
                <c:pt idx="340">
                  <c:v>1.9844580000000004E-2</c:v>
                </c:pt>
                <c:pt idx="341">
                  <c:v>1.9902450000000002E-2</c:v>
                </c:pt>
                <c:pt idx="342">
                  <c:v>1.9960430000000005E-2</c:v>
                </c:pt>
                <c:pt idx="343">
                  <c:v>2.0018419999999995E-2</c:v>
                </c:pt>
                <c:pt idx="344">
                  <c:v>2.0076290000000004E-2</c:v>
                </c:pt>
                <c:pt idx="345">
                  <c:v>2.0134160000000002E-2</c:v>
                </c:pt>
                <c:pt idx="346">
                  <c:v>2.019203E-2</c:v>
                </c:pt>
                <c:pt idx="347">
                  <c:v>2.0249440000000004E-2</c:v>
                </c:pt>
                <c:pt idx="348">
                  <c:v>2.0307310000000002E-2</c:v>
                </c:pt>
                <c:pt idx="349">
                  <c:v>2.0365299999999996E-2</c:v>
                </c:pt>
                <c:pt idx="350">
                  <c:v>2.0423170000000004E-2</c:v>
                </c:pt>
                <c:pt idx="351">
                  <c:v>2.0481040000000002E-2</c:v>
                </c:pt>
                <c:pt idx="352">
                  <c:v>2.0539020000000002E-2</c:v>
                </c:pt>
                <c:pt idx="353">
                  <c:v>2.0597009999999999E-2</c:v>
                </c:pt>
                <c:pt idx="354">
                  <c:v>2.065488E-2</c:v>
                </c:pt>
                <c:pt idx="355">
                  <c:v>2.0712870000000001E-2</c:v>
                </c:pt>
                <c:pt idx="356">
                  <c:v>2.0770270000000004E-2</c:v>
                </c:pt>
                <c:pt idx="357">
                  <c:v>2.0828139999999998E-2</c:v>
                </c:pt>
                <c:pt idx="358">
                  <c:v>2.0886129999999999E-2</c:v>
                </c:pt>
                <c:pt idx="359">
                  <c:v>2.0944000000000001E-2</c:v>
                </c:pt>
                <c:pt idx="360">
                  <c:v>2.1001870000000002E-2</c:v>
                </c:pt>
                <c:pt idx="361">
                  <c:v>2.1059740000000004E-2</c:v>
                </c:pt>
                <c:pt idx="362">
                  <c:v>2.1117730000000001E-2</c:v>
                </c:pt>
                <c:pt idx="363">
                  <c:v>2.1175599999999999E-2</c:v>
                </c:pt>
                <c:pt idx="364">
                  <c:v>2.1233470000000004E-2</c:v>
                </c:pt>
                <c:pt idx="365">
                  <c:v>2.1291340000000002E-2</c:v>
                </c:pt>
                <c:pt idx="366">
                  <c:v>2.1349210000000004E-2</c:v>
                </c:pt>
                <c:pt idx="367">
                  <c:v>2.1407080000000002E-2</c:v>
                </c:pt>
                <c:pt idx="368">
                  <c:v>2.1465060000000001E-2</c:v>
                </c:pt>
                <c:pt idx="369">
                  <c:v>2.1522589999999998E-2</c:v>
                </c:pt>
                <c:pt idx="370">
                  <c:v>2.1580459999999996E-2</c:v>
                </c:pt>
                <c:pt idx="371">
                  <c:v>2.1638330000000004E-2</c:v>
                </c:pt>
                <c:pt idx="372">
                  <c:v>2.1696199999999999E-2</c:v>
                </c:pt>
                <c:pt idx="373">
                  <c:v>2.175407E-2</c:v>
                </c:pt>
                <c:pt idx="374">
                  <c:v>2.1812049999999999E-2</c:v>
                </c:pt>
                <c:pt idx="375">
                  <c:v>2.1869929999999999E-2</c:v>
                </c:pt>
                <c:pt idx="376">
                  <c:v>2.1927800000000001E-2</c:v>
                </c:pt>
                <c:pt idx="377">
                  <c:v>2.1985669999999999E-2</c:v>
                </c:pt>
                <c:pt idx="378">
                  <c:v>2.2043880000000005E-2</c:v>
                </c:pt>
                <c:pt idx="379">
                  <c:v>2.2101750000000003E-2</c:v>
                </c:pt>
                <c:pt idx="380">
                  <c:v>2.2159160000000004E-2</c:v>
                </c:pt>
                <c:pt idx="381">
                  <c:v>2.2217029999999999E-2</c:v>
                </c:pt>
                <c:pt idx="382">
                  <c:v>2.2274900000000007E-2</c:v>
                </c:pt>
                <c:pt idx="383">
                  <c:v>2.2332769999999998E-2</c:v>
                </c:pt>
                <c:pt idx="384">
                  <c:v>2.2390759999999996E-2</c:v>
                </c:pt>
                <c:pt idx="385">
                  <c:v>2.2448630000000004E-2</c:v>
                </c:pt>
                <c:pt idx="386">
                  <c:v>2.2506729999999996E-2</c:v>
                </c:pt>
                <c:pt idx="387">
                  <c:v>2.2564600000000001E-2</c:v>
                </c:pt>
                <c:pt idx="388">
                  <c:v>2.2622469999999999E-2</c:v>
                </c:pt>
                <c:pt idx="389">
                  <c:v>2.2680340000000007E-2</c:v>
                </c:pt>
                <c:pt idx="390">
                  <c:v>2.2738210000000002E-2</c:v>
                </c:pt>
                <c:pt idx="391">
                  <c:v>2.279608E-2</c:v>
                </c:pt>
                <c:pt idx="392">
                  <c:v>2.2853950000000005E-2</c:v>
                </c:pt>
                <c:pt idx="393">
                  <c:v>2.2911360000000002E-2</c:v>
                </c:pt>
                <c:pt idx="394">
                  <c:v>2.2969230000000004E-2</c:v>
                </c:pt>
                <c:pt idx="395">
                  <c:v>2.3027100000000002E-2</c:v>
                </c:pt>
                <c:pt idx="396">
                  <c:v>2.3085089999999996E-2</c:v>
                </c:pt>
                <c:pt idx="397">
                  <c:v>2.3142960000000001E-2</c:v>
                </c:pt>
                <c:pt idx="398">
                  <c:v>2.3200829999999999E-2</c:v>
                </c:pt>
                <c:pt idx="399">
                  <c:v>2.32587E-2</c:v>
                </c:pt>
                <c:pt idx="400">
                  <c:v>2.3316569999999991E-2</c:v>
                </c:pt>
                <c:pt idx="401">
                  <c:v>2.3374789999999996E-2</c:v>
                </c:pt>
                <c:pt idx="402">
                  <c:v>2.3432189999999999E-2</c:v>
                </c:pt>
                <c:pt idx="403">
                  <c:v>2.349006E-2</c:v>
                </c:pt>
                <c:pt idx="404">
                  <c:v>2.354817E-2</c:v>
                </c:pt>
                <c:pt idx="405">
                  <c:v>2.3606039999999998E-2</c:v>
                </c:pt>
                <c:pt idx="406">
                  <c:v>2.3663910000000003E-2</c:v>
                </c:pt>
                <c:pt idx="407">
                  <c:v>2.3722009999999998E-2</c:v>
                </c:pt>
                <c:pt idx="408">
                  <c:v>2.377988E-2</c:v>
                </c:pt>
                <c:pt idx="409">
                  <c:v>2.3837750000000001E-2</c:v>
                </c:pt>
                <c:pt idx="410">
                  <c:v>2.3895619999999999E-2</c:v>
                </c:pt>
                <c:pt idx="411">
                  <c:v>2.3953140000000001E-2</c:v>
                </c:pt>
                <c:pt idx="412">
                  <c:v>2.4011009999999999E-2</c:v>
                </c:pt>
                <c:pt idx="413">
                  <c:v>2.4068879999999997E-2</c:v>
                </c:pt>
                <c:pt idx="414">
                  <c:v>2.4126749999999995E-2</c:v>
                </c:pt>
                <c:pt idx="415">
                  <c:v>2.4184619999999997E-2</c:v>
                </c:pt>
                <c:pt idx="416">
                  <c:v>2.4242610000000001E-2</c:v>
                </c:pt>
                <c:pt idx="417">
                  <c:v>2.4300599999999995E-2</c:v>
                </c:pt>
                <c:pt idx="418">
                  <c:v>2.4358469999999997E-2</c:v>
                </c:pt>
                <c:pt idx="419">
                  <c:v>2.4415989999999999E-2</c:v>
                </c:pt>
                <c:pt idx="420">
                  <c:v>2.4473860000000007E-2</c:v>
                </c:pt>
                <c:pt idx="421">
                  <c:v>2.4531730000000002E-2</c:v>
                </c:pt>
                <c:pt idx="422">
                  <c:v>2.45896E-2</c:v>
                </c:pt>
                <c:pt idx="423">
                  <c:v>2.4647470000000005E-2</c:v>
                </c:pt>
                <c:pt idx="424">
                  <c:v>2.4705339999999999E-2</c:v>
                </c:pt>
                <c:pt idx="425">
                  <c:v>2.4763210000000004E-2</c:v>
                </c:pt>
                <c:pt idx="426">
                  <c:v>2.4821200000000005E-2</c:v>
                </c:pt>
                <c:pt idx="427">
                  <c:v>2.4879180000000004E-2</c:v>
                </c:pt>
                <c:pt idx="428">
                  <c:v>2.4936819999999998E-2</c:v>
                </c:pt>
                <c:pt idx="429">
                  <c:v>2.4994689999999996E-2</c:v>
                </c:pt>
                <c:pt idx="430">
                  <c:v>2.5052560000000001E-2</c:v>
                </c:pt>
                <c:pt idx="431">
                  <c:v>2.5110429999999996E-2</c:v>
                </c:pt>
                <c:pt idx="432">
                  <c:v>2.5168300000000001E-2</c:v>
                </c:pt>
                <c:pt idx="433">
                  <c:v>2.5226179999999997E-2</c:v>
                </c:pt>
                <c:pt idx="434">
                  <c:v>2.5284050000000002E-2</c:v>
                </c:pt>
                <c:pt idx="435">
                  <c:v>2.5342030000000001E-2</c:v>
                </c:pt>
                <c:pt idx="436">
                  <c:v>2.5400130000000003E-2</c:v>
                </c:pt>
                <c:pt idx="437">
                  <c:v>2.5458000000000001E-2</c:v>
                </c:pt>
                <c:pt idx="438">
                  <c:v>2.5515870000000003E-2</c:v>
                </c:pt>
                <c:pt idx="439">
                  <c:v>2.5573740000000005E-2</c:v>
                </c:pt>
                <c:pt idx="440">
                  <c:v>2.5631380000000006E-2</c:v>
                </c:pt>
                <c:pt idx="441">
                  <c:v>2.5689370000000007E-2</c:v>
                </c:pt>
                <c:pt idx="442">
                  <c:v>2.5747360000000004E-2</c:v>
                </c:pt>
                <c:pt idx="443">
                  <c:v>2.5805110000000003E-2</c:v>
                </c:pt>
                <c:pt idx="444">
                  <c:v>2.5863100000000003E-2</c:v>
                </c:pt>
                <c:pt idx="445">
                  <c:v>2.5920970000000002E-2</c:v>
                </c:pt>
                <c:pt idx="446">
                  <c:v>2.5978840000000003E-2</c:v>
                </c:pt>
                <c:pt idx="447">
                  <c:v>2.6036820000000002E-2</c:v>
                </c:pt>
                <c:pt idx="448">
                  <c:v>2.609469E-2</c:v>
                </c:pt>
                <c:pt idx="449">
                  <c:v>2.6151990000000003E-2</c:v>
                </c:pt>
                <c:pt idx="450">
                  <c:v>2.6209860000000005E-2</c:v>
                </c:pt>
                <c:pt idx="451">
                  <c:v>2.6267840000000004E-2</c:v>
                </c:pt>
                <c:pt idx="452">
                  <c:v>2.6325600000000001E-2</c:v>
                </c:pt>
                <c:pt idx="453">
                  <c:v>2.6383700000000003E-2</c:v>
                </c:pt>
                <c:pt idx="454">
                  <c:v>2.6441570000000005E-2</c:v>
                </c:pt>
                <c:pt idx="455">
                  <c:v>2.649955E-2</c:v>
                </c:pt>
                <c:pt idx="456">
                  <c:v>2.655743E-2</c:v>
                </c:pt>
                <c:pt idx="457">
                  <c:v>2.6615300000000008E-2</c:v>
                </c:pt>
                <c:pt idx="458">
                  <c:v>2.667317000000001E-2</c:v>
                </c:pt>
                <c:pt idx="459">
                  <c:v>2.6731040000000008E-2</c:v>
                </c:pt>
                <c:pt idx="460">
                  <c:v>2.6788559999999996E-2</c:v>
                </c:pt>
                <c:pt idx="461">
                  <c:v>2.6846430000000001E-2</c:v>
                </c:pt>
                <c:pt idx="462">
                  <c:v>2.6904299999999999E-2</c:v>
                </c:pt>
                <c:pt idx="463">
                  <c:v>2.6962170000000001E-2</c:v>
                </c:pt>
                <c:pt idx="464">
                  <c:v>2.7020039999999999E-2</c:v>
                </c:pt>
                <c:pt idx="465">
                  <c:v>2.7077910000000011E-2</c:v>
                </c:pt>
                <c:pt idx="466">
                  <c:v>2.7135780000000005E-2</c:v>
                </c:pt>
                <c:pt idx="467">
                  <c:v>2.7193769999999999E-2</c:v>
                </c:pt>
                <c:pt idx="468">
                  <c:v>2.7251750000000005E-2</c:v>
                </c:pt>
                <c:pt idx="469">
                  <c:v>2.7309620000000003E-2</c:v>
                </c:pt>
                <c:pt idx="470">
                  <c:v>2.7367490000000001E-2</c:v>
                </c:pt>
                <c:pt idx="471">
                  <c:v>2.7425370000000008E-2</c:v>
                </c:pt>
                <c:pt idx="472">
                  <c:v>2.7483240000000006E-2</c:v>
                </c:pt>
                <c:pt idx="473">
                  <c:v>2.7541220000000005E-2</c:v>
                </c:pt>
                <c:pt idx="474">
                  <c:v>2.7599090000000003E-2</c:v>
                </c:pt>
                <c:pt idx="475">
                  <c:v>2.7657080000000004E-2</c:v>
                </c:pt>
                <c:pt idx="476">
                  <c:v>2.7714950000000002E-2</c:v>
                </c:pt>
                <c:pt idx="477">
                  <c:v>2.7772360000000003E-2</c:v>
                </c:pt>
                <c:pt idx="478">
                  <c:v>2.7830230000000008E-2</c:v>
                </c:pt>
                <c:pt idx="479">
                  <c:v>2.7888100000000002E-2</c:v>
                </c:pt>
                <c:pt idx="480">
                  <c:v>2.7945970000000007E-2</c:v>
                </c:pt>
                <c:pt idx="481">
                  <c:v>2.8003840000000002E-2</c:v>
                </c:pt>
                <c:pt idx="482">
                  <c:v>2.8061710000000004E-2</c:v>
                </c:pt>
                <c:pt idx="483">
                  <c:v>2.8119689999999992E-2</c:v>
                </c:pt>
                <c:pt idx="484">
                  <c:v>2.8177560000000001E-2</c:v>
                </c:pt>
                <c:pt idx="485">
                  <c:v>2.8235320000000005E-2</c:v>
                </c:pt>
                <c:pt idx="486">
                  <c:v>2.8293300000000004E-2</c:v>
                </c:pt>
                <c:pt idx="487">
                  <c:v>2.8351290000000001E-2</c:v>
                </c:pt>
                <c:pt idx="488">
                  <c:v>2.8409159999999999E-2</c:v>
                </c:pt>
                <c:pt idx="489">
                  <c:v>2.8467030000000001E-2</c:v>
                </c:pt>
                <c:pt idx="490">
                  <c:v>2.8524899999999995E-2</c:v>
                </c:pt>
                <c:pt idx="491">
                  <c:v>2.858289E-2</c:v>
                </c:pt>
                <c:pt idx="492">
                  <c:v>2.8640639999999998E-2</c:v>
                </c:pt>
                <c:pt idx="493">
                  <c:v>2.869874E-2</c:v>
                </c:pt>
                <c:pt idx="494">
                  <c:v>2.875604E-2</c:v>
                </c:pt>
                <c:pt idx="495">
                  <c:v>2.8813910000000005E-2</c:v>
                </c:pt>
                <c:pt idx="496">
                  <c:v>2.8871780000000003E-2</c:v>
                </c:pt>
                <c:pt idx="497">
                  <c:v>2.8929759999999995E-2</c:v>
                </c:pt>
                <c:pt idx="498">
                  <c:v>2.898763E-2</c:v>
                </c:pt>
                <c:pt idx="499">
                  <c:v>2.9045499999999998E-2</c:v>
                </c:pt>
                <c:pt idx="500">
                  <c:v>2.9103489999999996E-2</c:v>
                </c:pt>
                <c:pt idx="501">
                  <c:v>2.9161360000000001E-2</c:v>
                </c:pt>
                <c:pt idx="502">
                  <c:v>2.9219350000000002E-2</c:v>
                </c:pt>
                <c:pt idx="503">
                  <c:v>2.9277220000000003E-2</c:v>
                </c:pt>
                <c:pt idx="504">
                  <c:v>2.9335090000000001E-2</c:v>
                </c:pt>
                <c:pt idx="505">
                  <c:v>2.9392959999999996E-2</c:v>
                </c:pt>
                <c:pt idx="506">
                  <c:v>2.9450830000000001E-2</c:v>
                </c:pt>
                <c:pt idx="507">
                  <c:v>2.9508810000000003E-2</c:v>
                </c:pt>
                <c:pt idx="508">
                  <c:v>2.9566679999999994E-2</c:v>
                </c:pt>
                <c:pt idx="509">
                  <c:v>2.9624549999999996E-2</c:v>
                </c:pt>
                <c:pt idx="510">
                  <c:v>2.968208E-2</c:v>
                </c:pt>
                <c:pt idx="511">
                  <c:v>2.9739950000000001E-2</c:v>
                </c:pt>
                <c:pt idx="512">
                  <c:v>2.9797819999999999E-2</c:v>
                </c:pt>
                <c:pt idx="513">
                  <c:v>2.9855690000000004E-2</c:v>
                </c:pt>
                <c:pt idx="514">
                  <c:v>2.9913679999999998E-2</c:v>
                </c:pt>
                <c:pt idx="515">
                  <c:v>2.997155E-2</c:v>
                </c:pt>
                <c:pt idx="516">
                  <c:v>3.0029419999999998E-2</c:v>
                </c:pt>
                <c:pt idx="517">
                  <c:v>3.0087520000000003E-2</c:v>
                </c:pt>
                <c:pt idx="518">
                  <c:v>3.0145390000000005E-2</c:v>
                </c:pt>
                <c:pt idx="519">
                  <c:v>3.0203260000000003E-2</c:v>
                </c:pt>
                <c:pt idx="520">
                  <c:v>3.0261130000000004E-2</c:v>
                </c:pt>
                <c:pt idx="521">
                  <c:v>3.0318539999999998E-2</c:v>
                </c:pt>
                <c:pt idx="522">
                  <c:v>3.0376290000000004E-2</c:v>
                </c:pt>
                <c:pt idx="523">
                  <c:v>3.0434160000000002E-2</c:v>
                </c:pt>
                <c:pt idx="524">
                  <c:v>3.0492150000000003E-2</c:v>
                </c:pt>
                <c:pt idx="525">
                  <c:v>3.0550250000000001E-2</c:v>
                </c:pt>
                <c:pt idx="526">
                  <c:v>3.0608240000000002E-2</c:v>
                </c:pt>
                <c:pt idx="527">
                  <c:v>3.0666110000000003E-2</c:v>
                </c:pt>
                <c:pt idx="528">
                  <c:v>3.0723980000000001E-2</c:v>
                </c:pt>
                <c:pt idx="529">
                  <c:v>3.0781850000000003E-2</c:v>
                </c:pt>
                <c:pt idx="530">
                  <c:v>3.0839830000000002E-2</c:v>
                </c:pt>
                <c:pt idx="531">
                  <c:v>3.0897700000000004E-2</c:v>
                </c:pt>
                <c:pt idx="532">
                  <c:v>3.0955570000000002E-2</c:v>
                </c:pt>
                <c:pt idx="533">
                  <c:v>3.1013440000000003E-2</c:v>
                </c:pt>
                <c:pt idx="534">
                  <c:v>3.1071310000000012E-2</c:v>
                </c:pt>
                <c:pt idx="535">
                  <c:v>3.1128949999999999E-2</c:v>
                </c:pt>
                <c:pt idx="536">
                  <c:v>3.1186820000000001E-2</c:v>
                </c:pt>
                <c:pt idx="537">
                  <c:v>3.1244689999999999E-2</c:v>
                </c:pt>
                <c:pt idx="538">
                  <c:v>3.1302679999999999E-2</c:v>
                </c:pt>
                <c:pt idx="539">
                  <c:v>3.1360549999999994E-2</c:v>
                </c:pt>
                <c:pt idx="540">
                  <c:v>3.1418420000000002E-2</c:v>
                </c:pt>
                <c:pt idx="541">
                  <c:v>3.1476290000000004E-2</c:v>
                </c:pt>
                <c:pt idx="542">
                  <c:v>3.1534159999999999E-2</c:v>
                </c:pt>
                <c:pt idx="543">
                  <c:v>3.159203E-2</c:v>
                </c:pt>
                <c:pt idx="544">
                  <c:v>3.1649440000000008E-2</c:v>
                </c:pt>
                <c:pt idx="545">
                  <c:v>3.1707310000000009E-2</c:v>
                </c:pt>
                <c:pt idx="546">
                  <c:v>3.1765180000000004E-2</c:v>
                </c:pt>
                <c:pt idx="547">
                  <c:v>3.1823050000000005E-2</c:v>
                </c:pt>
                <c:pt idx="548">
                  <c:v>3.1880920000000007E-2</c:v>
                </c:pt>
                <c:pt idx="549">
                  <c:v>3.1938910000000008E-2</c:v>
                </c:pt>
                <c:pt idx="550">
                  <c:v>3.1996780000000002E-2</c:v>
                </c:pt>
                <c:pt idx="551">
                  <c:v>3.2054650000000004E-2</c:v>
                </c:pt>
                <c:pt idx="552">
                  <c:v>3.2112630000000003E-2</c:v>
                </c:pt>
                <c:pt idx="553">
                  <c:v>3.2170499999999998E-2</c:v>
                </c:pt>
                <c:pt idx="554">
                  <c:v>3.2228369999999999E-2</c:v>
                </c:pt>
                <c:pt idx="555">
                  <c:v>3.2286360000000007E-2</c:v>
                </c:pt>
                <c:pt idx="556">
                  <c:v>3.240210000000001E-2</c:v>
                </c:pt>
                <c:pt idx="557">
                  <c:v>3.2459970000000005E-2</c:v>
                </c:pt>
                <c:pt idx="558">
                  <c:v>3.2517839999999999E-2</c:v>
                </c:pt>
                <c:pt idx="559">
                  <c:v>3.2575830000000007E-2</c:v>
                </c:pt>
                <c:pt idx="560">
                  <c:v>3.2633700000000009E-2</c:v>
                </c:pt>
                <c:pt idx="561">
                  <c:v>3.269157000000001E-2</c:v>
                </c:pt>
                <c:pt idx="562">
                  <c:v>3.2749550000000002E-2</c:v>
                </c:pt>
                <c:pt idx="563">
                  <c:v>3.2807429999999999E-2</c:v>
                </c:pt>
                <c:pt idx="564">
                  <c:v>3.2865300000000007E-2</c:v>
                </c:pt>
                <c:pt idx="565">
                  <c:v>3.2922590000000002E-2</c:v>
                </c:pt>
                <c:pt idx="566">
                  <c:v>3.2980920000000004E-2</c:v>
                </c:pt>
                <c:pt idx="567">
                  <c:v>3.3038789999999998E-2</c:v>
                </c:pt>
                <c:pt idx="568">
                  <c:v>3.309666E-2</c:v>
                </c:pt>
                <c:pt idx="569">
                  <c:v>3.3154649999999994E-2</c:v>
                </c:pt>
                <c:pt idx="570">
                  <c:v>3.3212400000000003E-2</c:v>
                </c:pt>
                <c:pt idx="571">
                  <c:v>3.3269809999999997E-2</c:v>
                </c:pt>
                <c:pt idx="572">
                  <c:v>3.3327679999999998E-2</c:v>
                </c:pt>
                <c:pt idx="573">
                  <c:v>3.3385669999999999E-2</c:v>
                </c:pt>
                <c:pt idx="574">
                  <c:v>3.3443540000000001E-2</c:v>
                </c:pt>
                <c:pt idx="575">
                  <c:v>3.350152E-2</c:v>
                </c:pt>
                <c:pt idx="576">
                  <c:v>3.3559390000000001E-2</c:v>
                </c:pt>
                <c:pt idx="577">
                  <c:v>3.361726000000001E-2</c:v>
                </c:pt>
                <c:pt idx="578">
                  <c:v>3.3675130000000005E-2</c:v>
                </c:pt>
                <c:pt idx="579">
                  <c:v>3.3733120000000005E-2</c:v>
                </c:pt>
                <c:pt idx="580">
                  <c:v>3.379099E-2</c:v>
                </c:pt>
                <c:pt idx="581">
                  <c:v>3.3848980000000001E-2</c:v>
                </c:pt>
                <c:pt idx="582">
                  <c:v>3.3906850000000002E-2</c:v>
                </c:pt>
                <c:pt idx="583">
                  <c:v>3.3964719999999997E-2</c:v>
                </c:pt>
                <c:pt idx="584">
                  <c:v>3.4022120000000003E-2</c:v>
                </c:pt>
                <c:pt idx="585">
                  <c:v>3.4079990000000004E-2</c:v>
                </c:pt>
                <c:pt idx="586">
                  <c:v>3.4137870000000008E-2</c:v>
                </c:pt>
                <c:pt idx="587">
                  <c:v>3.419585E-2</c:v>
                </c:pt>
                <c:pt idx="588">
                  <c:v>3.4253840000000008E-2</c:v>
                </c:pt>
                <c:pt idx="589">
                  <c:v>3.4311939999999999E-2</c:v>
                </c:pt>
                <c:pt idx="590">
                  <c:v>3.436993E-2</c:v>
                </c:pt>
                <c:pt idx="591">
                  <c:v>3.4427220000000001E-2</c:v>
                </c:pt>
                <c:pt idx="592">
                  <c:v>3.448509000000001E-2</c:v>
                </c:pt>
                <c:pt idx="593">
                  <c:v>3.4542959999999998E-2</c:v>
                </c:pt>
                <c:pt idx="594">
                  <c:v>3.460106000000001E-2</c:v>
                </c:pt>
                <c:pt idx="595">
                  <c:v>3.4658929999999998E-2</c:v>
                </c:pt>
                <c:pt idx="596">
                  <c:v>3.4716919999999998E-2</c:v>
                </c:pt>
                <c:pt idx="597">
                  <c:v>3.4774899999999997E-2</c:v>
                </c:pt>
                <c:pt idx="598">
                  <c:v>3.4832310000000005E-2</c:v>
                </c:pt>
                <c:pt idx="599">
                  <c:v>3.489018E-2</c:v>
                </c:pt>
                <c:pt idx="600">
                  <c:v>3.4948050000000001E-2</c:v>
                </c:pt>
                <c:pt idx="601">
                  <c:v>3.500592000000001E-2</c:v>
                </c:pt>
                <c:pt idx="602">
                  <c:v>3.5063789999999997E-2</c:v>
                </c:pt>
                <c:pt idx="603">
                  <c:v>3.5121659999999999E-2</c:v>
                </c:pt>
                <c:pt idx="604">
                  <c:v>3.5179530000000001E-2</c:v>
                </c:pt>
                <c:pt idx="605">
                  <c:v>3.5237400000000002E-2</c:v>
                </c:pt>
                <c:pt idx="606">
                  <c:v>3.529539000000001E-2</c:v>
                </c:pt>
                <c:pt idx="607">
                  <c:v>3.5353259999999997E-2</c:v>
                </c:pt>
                <c:pt idx="608">
                  <c:v>3.5411129999999999E-2</c:v>
                </c:pt>
                <c:pt idx="609">
                  <c:v>3.546912E-2</c:v>
                </c:pt>
                <c:pt idx="610">
                  <c:v>3.5526870000000002E-2</c:v>
                </c:pt>
                <c:pt idx="611">
                  <c:v>3.558486000000001E-2</c:v>
                </c:pt>
                <c:pt idx="612">
                  <c:v>3.5642840000000009E-2</c:v>
                </c:pt>
                <c:pt idx="613">
                  <c:v>3.5700709999999997E-2</c:v>
                </c:pt>
                <c:pt idx="614">
                  <c:v>3.5758699999999997E-2</c:v>
                </c:pt>
                <c:pt idx="615">
                  <c:v>3.581622000000001E-2</c:v>
                </c:pt>
                <c:pt idx="616">
                  <c:v>3.5874089999999997E-2</c:v>
                </c:pt>
                <c:pt idx="617">
                  <c:v>3.593219000000001E-2</c:v>
                </c:pt>
                <c:pt idx="618">
                  <c:v>3.5990059999999997E-2</c:v>
                </c:pt>
                <c:pt idx="619">
                  <c:v>3.6047820000000008E-2</c:v>
                </c:pt>
                <c:pt idx="620">
                  <c:v>3.6105920000000007E-2</c:v>
                </c:pt>
                <c:pt idx="621">
                  <c:v>3.6163679999999997E-2</c:v>
                </c:pt>
                <c:pt idx="622">
                  <c:v>3.6221550000000005E-2</c:v>
                </c:pt>
                <c:pt idx="623">
                  <c:v>3.6279530000000004E-2</c:v>
                </c:pt>
                <c:pt idx="624">
                  <c:v>3.6337400000000006E-2</c:v>
                </c:pt>
                <c:pt idx="625">
                  <c:v>3.639469E-2</c:v>
                </c:pt>
                <c:pt idx="626">
                  <c:v>3.6452560000000002E-2</c:v>
                </c:pt>
                <c:pt idx="627">
                  <c:v>3.6510430000000003E-2</c:v>
                </c:pt>
                <c:pt idx="628">
                  <c:v>3.6568419999999997E-2</c:v>
                </c:pt>
                <c:pt idx="629">
                  <c:v>3.6626289999999999E-2</c:v>
                </c:pt>
                <c:pt idx="630">
                  <c:v>3.6684390000000004E-2</c:v>
                </c:pt>
                <c:pt idx="631">
                  <c:v>3.6742259999999999E-2</c:v>
                </c:pt>
                <c:pt idx="632">
                  <c:v>3.6800130000000007E-2</c:v>
                </c:pt>
                <c:pt idx="633">
                  <c:v>3.6858000000000002E-2</c:v>
                </c:pt>
                <c:pt idx="634">
                  <c:v>3.691599000000001E-2</c:v>
                </c:pt>
                <c:pt idx="635">
                  <c:v>3.6973860000000004E-2</c:v>
                </c:pt>
                <c:pt idx="636">
                  <c:v>3.7031270000000005E-2</c:v>
                </c:pt>
                <c:pt idx="637">
                  <c:v>3.7089250000000004E-2</c:v>
                </c:pt>
                <c:pt idx="638">
                  <c:v>3.7147120000000006E-2</c:v>
                </c:pt>
                <c:pt idx="639">
                  <c:v>3.7204990000000007E-2</c:v>
                </c:pt>
                <c:pt idx="640">
                  <c:v>3.7263100000000007E-2</c:v>
                </c:pt>
                <c:pt idx="641">
                  <c:v>3.7320970000000002E-2</c:v>
                </c:pt>
                <c:pt idx="642">
                  <c:v>3.737884000000001E-2</c:v>
                </c:pt>
                <c:pt idx="643">
                  <c:v>3.7436710000000005E-2</c:v>
                </c:pt>
                <c:pt idx="644">
                  <c:v>3.749481000000001E-2</c:v>
                </c:pt>
                <c:pt idx="645">
                  <c:v>3.7552099999999998E-2</c:v>
                </c:pt>
                <c:pt idx="646">
                  <c:v>3.7610089999999999E-2</c:v>
                </c:pt>
                <c:pt idx="647">
                  <c:v>3.7668069999999998E-2</c:v>
                </c:pt>
                <c:pt idx="648">
                  <c:v>3.7725939999999999E-2</c:v>
                </c:pt>
                <c:pt idx="649">
                  <c:v>3.7783810000000008E-2</c:v>
                </c:pt>
                <c:pt idx="650">
                  <c:v>3.7841680000000009E-2</c:v>
                </c:pt>
                <c:pt idx="651">
                  <c:v>3.789967000000001E-2</c:v>
                </c:pt>
                <c:pt idx="652">
                  <c:v>3.7957539999999998E-2</c:v>
                </c:pt>
                <c:pt idx="653">
                  <c:v>3.8014949999999999E-2</c:v>
                </c:pt>
                <c:pt idx="654">
                  <c:v>3.8072929999999998E-2</c:v>
                </c:pt>
                <c:pt idx="655">
                  <c:v>3.8130799999999999E-2</c:v>
                </c:pt>
                <c:pt idx="656">
                  <c:v>3.818879E-2</c:v>
                </c:pt>
                <c:pt idx="657">
                  <c:v>3.8246660000000002E-2</c:v>
                </c:pt>
                <c:pt idx="658">
                  <c:v>3.8304650000000003E-2</c:v>
                </c:pt>
                <c:pt idx="659">
                  <c:v>3.8362519999999997E-2</c:v>
                </c:pt>
                <c:pt idx="660">
                  <c:v>3.8420389999999999E-2</c:v>
                </c:pt>
                <c:pt idx="661">
                  <c:v>3.8477910000000004E-2</c:v>
                </c:pt>
                <c:pt idx="662">
                  <c:v>3.8535899999999998E-2</c:v>
                </c:pt>
                <c:pt idx="663">
                  <c:v>3.8593769999999999E-2</c:v>
                </c:pt>
                <c:pt idx="664">
                  <c:v>3.8651640000000008E-2</c:v>
                </c:pt>
                <c:pt idx="665">
                  <c:v>3.8709510000000009E-2</c:v>
                </c:pt>
                <c:pt idx="666">
                  <c:v>3.8767489999999995E-2</c:v>
                </c:pt>
                <c:pt idx="667">
                  <c:v>3.8825369999999998E-2</c:v>
                </c:pt>
                <c:pt idx="668">
                  <c:v>3.8883240000000006E-2</c:v>
                </c:pt>
                <c:pt idx="669">
                  <c:v>3.8941110000000008E-2</c:v>
                </c:pt>
                <c:pt idx="670">
                  <c:v>3.8999209999999999E-2</c:v>
                </c:pt>
                <c:pt idx="671">
                  <c:v>3.9057080000000001E-2</c:v>
                </c:pt>
                <c:pt idx="672">
                  <c:v>3.911506E-2</c:v>
                </c:pt>
                <c:pt idx="673">
                  <c:v>3.9172930000000002E-2</c:v>
                </c:pt>
                <c:pt idx="674">
                  <c:v>3.923080000000001E-2</c:v>
                </c:pt>
                <c:pt idx="675">
                  <c:v>3.9288099999999999E-2</c:v>
                </c:pt>
                <c:pt idx="676">
                  <c:v>3.9346079999999999E-2</c:v>
                </c:pt>
                <c:pt idx="677">
                  <c:v>3.9403950000000007E-2</c:v>
                </c:pt>
                <c:pt idx="678">
                  <c:v>3.9461820000000002E-2</c:v>
                </c:pt>
                <c:pt idx="679">
                  <c:v>3.9519810000000002E-2</c:v>
                </c:pt>
                <c:pt idx="680">
                  <c:v>3.957780000000001E-2</c:v>
                </c:pt>
                <c:pt idx="681">
                  <c:v>3.9635670000000005E-2</c:v>
                </c:pt>
                <c:pt idx="682">
                  <c:v>3.969377000000001E-2</c:v>
                </c:pt>
                <c:pt idx="683">
                  <c:v>3.9751639999999998E-2</c:v>
                </c:pt>
                <c:pt idx="684">
                  <c:v>3.9809509999999999E-2</c:v>
                </c:pt>
                <c:pt idx="685">
                  <c:v>3.9866800000000001E-2</c:v>
                </c:pt>
                <c:pt idx="686">
                  <c:v>3.9924790000000002E-2</c:v>
                </c:pt>
                <c:pt idx="687">
                  <c:v>3.9982770000000001E-2</c:v>
                </c:pt>
                <c:pt idx="688">
                  <c:v>4.0040760000000002E-2</c:v>
                </c:pt>
                <c:pt idx="689">
                  <c:v>4.0098630000000017E-2</c:v>
                </c:pt>
                <c:pt idx="690">
                  <c:v>4.0156500000000005E-2</c:v>
                </c:pt>
                <c:pt idx="691">
                  <c:v>4.0214369999999992E-2</c:v>
                </c:pt>
                <c:pt idx="692">
                  <c:v>4.0272240000000001E-2</c:v>
                </c:pt>
                <c:pt idx="693">
                  <c:v>4.0330110000000002E-2</c:v>
                </c:pt>
                <c:pt idx="694">
                  <c:v>4.0387980000000004E-2</c:v>
                </c:pt>
                <c:pt idx="695">
                  <c:v>4.0445499999999995E-2</c:v>
                </c:pt>
                <c:pt idx="696">
                  <c:v>4.050349000000001E-2</c:v>
                </c:pt>
                <c:pt idx="697">
                  <c:v>4.0561359999999991E-2</c:v>
                </c:pt>
                <c:pt idx="698">
                  <c:v>4.0619349999999985E-2</c:v>
                </c:pt>
                <c:pt idx="699">
                  <c:v>4.067722E-2</c:v>
                </c:pt>
                <c:pt idx="700">
                  <c:v>4.0735090000000009E-2</c:v>
                </c:pt>
                <c:pt idx="701">
                  <c:v>4.0793070000000015E-2</c:v>
                </c:pt>
                <c:pt idx="702">
                  <c:v>4.0850940000000002E-2</c:v>
                </c:pt>
                <c:pt idx="703">
                  <c:v>4.090880999999999E-2</c:v>
                </c:pt>
                <c:pt idx="704">
                  <c:v>4.0966800000000005E-2</c:v>
                </c:pt>
                <c:pt idx="705">
                  <c:v>4.1024669999999992E-2</c:v>
                </c:pt>
                <c:pt idx="706">
                  <c:v>4.1082660000000007E-2</c:v>
                </c:pt>
                <c:pt idx="707">
                  <c:v>4.1139949999999995E-2</c:v>
                </c:pt>
                <c:pt idx="708">
                  <c:v>4.1197820000000003E-2</c:v>
                </c:pt>
                <c:pt idx="709">
                  <c:v>4.1255689999999991E-2</c:v>
                </c:pt>
                <c:pt idx="710">
                  <c:v>4.1313559999999999E-2</c:v>
                </c:pt>
                <c:pt idx="711">
                  <c:v>4.1371430000000008E-2</c:v>
                </c:pt>
                <c:pt idx="712">
                  <c:v>4.1429759999999996E-2</c:v>
                </c:pt>
                <c:pt idx="713">
                  <c:v>4.1487630000000005E-2</c:v>
                </c:pt>
                <c:pt idx="714">
                  <c:v>4.1545499999999992E-2</c:v>
                </c:pt>
                <c:pt idx="715">
                  <c:v>4.1602910000000007E-2</c:v>
                </c:pt>
                <c:pt idx="716">
                  <c:v>4.1660780000000001E-2</c:v>
                </c:pt>
                <c:pt idx="717">
                  <c:v>4.171865000000001E-2</c:v>
                </c:pt>
                <c:pt idx="718">
                  <c:v>4.1776640000000004E-2</c:v>
                </c:pt>
                <c:pt idx="719">
                  <c:v>4.1834509999999991E-2</c:v>
                </c:pt>
                <c:pt idx="720">
                  <c:v>4.1892380000000007E-2</c:v>
                </c:pt>
                <c:pt idx="721">
                  <c:v>4.1950250000000001E-2</c:v>
                </c:pt>
                <c:pt idx="722">
                  <c:v>4.200835E-2</c:v>
                </c:pt>
                <c:pt idx="723">
                  <c:v>4.2066220000000015E-2</c:v>
                </c:pt>
                <c:pt idx="724">
                  <c:v>4.2124090000000003E-2</c:v>
                </c:pt>
                <c:pt idx="725">
                  <c:v>4.2182080000000004E-2</c:v>
                </c:pt>
                <c:pt idx="726">
                  <c:v>4.2239949999999991E-2</c:v>
                </c:pt>
                <c:pt idx="727">
                  <c:v>4.2297359999999992E-2</c:v>
                </c:pt>
                <c:pt idx="728">
                  <c:v>4.2355230000000008E-2</c:v>
                </c:pt>
                <c:pt idx="729">
                  <c:v>4.2413330000000006E-2</c:v>
                </c:pt>
                <c:pt idx="730">
                  <c:v>4.2471200000000001E-2</c:v>
                </c:pt>
                <c:pt idx="731">
                  <c:v>4.2529070000000002E-2</c:v>
                </c:pt>
                <c:pt idx="732">
                  <c:v>4.2586940000000004E-2</c:v>
                </c:pt>
                <c:pt idx="733">
                  <c:v>4.2644809999999984E-2</c:v>
                </c:pt>
                <c:pt idx="734">
                  <c:v>4.2702680000000021E-2</c:v>
                </c:pt>
                <c:pt idx="735">
                  <c:v>4.2760550000000008E-2</c:v>
                </c:pt>
                <c:pt idx="736">
                  <c:v>4.2818420000000017E-2</c:v>
                </c:pt>
                <c:pt idx="737">
                  <c:v>4.2876520000000008E-2</c:v>
                </c:pt>
                <c:pt idx="738">
                  <c:v>4.293439000000001E-2</c:v>
                </c:pt>
                <c:pt idx="739">
                  <c:v>4.2991680000000004E-2</c:v>
                </c:pt>
                <c:pt idx="740">
                  <c:v>4.3049549999999985E-2</c:v>
                </c:pt>
                <c:pt idx="741">
                  <c:v>4.3107430000000009E-2</c:v>
                </c:pt>
                <c:pt idx="742">
                  <c:v>4.3165410000000001E-2</c:v>
                </c:pt>
                <c:pt idx="743">
                  <c:v>4.3223280000000003E-2</c:v>
                </c:pt>
                <c:pt idx="744">
                  <c:v>4.3281149999999984E-2</c:v>
                </c:pt>
                <c:pt idx="745">
                  <c:v>4.3339250000000003E-2</c:v>
                </c:pt>
                <c:pt idx="746">
                  <c:v>4.3397240000000011E-2</c:v>
                </c:pt>
                <c:pt idx="747">
                  <c:v>4.3455109999999991E-2</c:v>
                </c:pt>
                <c:pt idx="748">
                  <c:v>4.3512519999999999E-2</c:v>
                </c:pt>
                <c:pt idx="749">
                  <c:v>4.3570390000000001E-2</c:v>
                </c:pt>
                <c:pt idx="750">
                  <c:v>4.3628259999999995E-2</c:v>
                </c:pt>
                <c:pt idx="751">
                  <c:v>4.3686129999999997E-2</c:v>
                </c:pt>
                <c:pt idx="752">
                  <c:v>4.3744119999999991E-2</c:v>
                </c:pt>
                <c:pt idx="753">
                  <c:v>4.380222000000001E-2</c:v>
                </c:pt>
                <c:pt idx="754">
                  <c:v>4.3860090000000004E-2</c:v>
                </c:pt>
                <c:pt idx="755">
                  <c:v>4.3917959999999999E-2</c:v>
                </c:pt>
                <c:pt idx="756">
                  <c:v>4.3975939999999991E-2</c:v>
                </c:pt>
                <c:pt idx="757">
                  <c:v>4.4033810000000007E-2</c:v>
                </c:pt>
                <c:pt idx="758">
                  <c:v>4.4091680000000015E-2</c:v>
                </c:pt>
                <c:pt idx="759">
                  <c:v>4.4149549999999996E-2</c:v>
                </c:pt>
                <c:pt idx="760">
                  <c:v>4.4207430000000006E-2</c:v>
                </c:pt>
                <c:pt idx="761">
                  <c:v>4.42653E-2</c:v>
                </c:pt>
                <c:pt idx="762">
                  <c:v>4.4322820000000006E-2</c:v>
                </c:pt>
                <c:pt idx="763">
                  <c:v>4.4380690000000021E-2</c:v>
                </c:pt>
                <c:pt idx="764">
                  <c:v>4.4438560000000009E-2</c:v>
                </c:pt>
                <c:pt idx="765">
                  <c:v>4.4496430000000017E-2</c:v>
                </c:pt>
                <c:pt idx="766">
                  <c:v>4.4554300000000005E-2</c:v>
                </c:pt>
                <c:pt idx="767">
                  <c:v>4.4612400000000017E-2</c:v>
                </c:pt>
                <c:pt idx="768">
                  <c:v>4.4670269999999998E-2</c:v>
                </c:pt>
                <c:pt idx="769">
                  <c:v>4.472814E-2</c:v>
                </c:pt>
                <c:pt idx="770">
                  <c:v>4.4786130000000014E-2</c:v>
                </c:pt>
                <c:pt idx="771">
                  <c:v>4.4843649999999999E-2</c:v>
                </c:pt>
                <c:pt idx="772">
                  <c:v>4.490141000000001E-2</c:v>
                </c:pt>
                <c:pt idx="773">
                  <c:v>4.4959390000000002E-2</c:v>
                </c:pt>
                <c:pt idx="774">
                  <c:v>4.501726000000001E-2</c:v>
                </c:pt>
                <c:pt idx="775">
                  <c:v>4.5075129999999991E-2</c:v>
                </c:pt>
                <c:pt idx="776">
                  <c:v>4.5133000000000006E-2</c:v>
                </c:pt>
                <c:pt idx="777">
                  <c:v>4.519111E-2</c:v>
                </c:pt>
                <c:pt idx="778">
                  <c:v>4.5248980000000001E-2</c:v>
                </c:pt>
                <c:pt idx="779">
                  <c:v>4.5306500000000013E-2</c:v>
                </c:pt>
                <c:pt idx="780">
                  <c:v>4.5364490000000014E-2</c:v>
                </c:pt>
                <c:pt idx="781">
                  <c:v>4.5422360000000002E-2</c:v>
                </c:pt>
                <c:pt idx="782">
                  <c:v>4.5480340000000001E-2</c:v>
                </c:pt>
                <c:pt idx="783">
                  <c:v>4.5596080000000004E-2</c:v>
                </c:pt>
                <c:pt idx="784">
                  <c:v>4.5653949999999992E-2</c:v>
                </c:pt>
                <c:pt idx="785">
                  <c:v>4.5711820000000007E-2</c:v>
                </c:pt>
                <c:pt idx="786">
                  <c:v>4.5769579999999997E-2</c:v>
                </c:pt>
                <c:pt idx="787">
                  <c:v>4.5827449999999999E-2</c:v>
                </c:pt>
                <c:pt idx="788">
                  <c:v>4.588532E-2</c:v>
                </c:pt>
                <c:pt idx="789">
                  <c:v>4.5943190000000002E-2</c:v>
                </c:pt>
                <c:pt idx="790">
                  <c:v>4.6001059999999996E-2</c:v>
                </c:pt>
                <c:pt idx="791">
                  <c:v>4.6058929999999998E-2</c:v>
                </c:pt>
                <c:pt idx="792">
                  <c:v>4.6116919999999999E-2</c:v>
                </c:pt>
                <c:pt idx="793">
                  <c:v>4.617479E-2</c:v>
                </c:pt>
                <c:pt idx="794">
                  <c:v>4.6232889999999992E-2</c:v>
                </c:pt>
                <c:pt idx="795">
                  <c:v>4.629076E-2</c:v>
                </c:pt>
                <c:pt idx="796">
                  <c:v>4.6348630000000009E-2</c:v>
                </c:pt>
                <c:pt idx="797">
                  <c:v>4.6406500000000003E-2</c:v>
                </c:pt>
                <c:pt idx="798">
                  <c:v>4.6463789999999998E-2</c:v>
                </c:pt>
                <c:pt idx="799">
                  <c:v>4.6522010000000003E-2</c:v>
                </c:pt>
                <c:pt idx="800">
                  <c:v>4.6579990000000002E-2</c:v>
                </c:pt>
                <c:pt idx="801">
                  <c:v>4.6637520000000002E-2</c:v>
                </c:pt>
                <c:pt idx="802">
                  <c:v>4.6695499999999994E-2</c:v>
                </c:pt>
                <c:pt idx="803">
                  <c:v>4.6753490000000009E-2</c:v>
                </c:pt>
                <c:pt idx="804">
                  <c:v>4.6811360000000003E-2</c:v>
                </c:pt>
                <c:pt idx="805">
                  <c:v>4.6869229999999998E-2</c:v>
                </c:pt>
                <c:pt idx="806">
                  <c:v>4.6927219999999992E-2</c:v>
                </c:pt>
                <c:pt idx="807">
                  <c:v>4.698509E-2</c:v>
                </c:pt>
                <c:pt idx="808">
                  <c:v>4.7042960000000009E-2</c:v>
                </c:pt>
                <c:pt idx="809">
                  <c:v>4.7100830000000003E-2</c:v>
                </c:pt>
                <c:pt idx="810">
                  <c:v>4.7158700000000005E-2</c:v>
                </c:pt>
                <c:pt idx="811">
                  <c:v>4.7216220000000017E-2</c:v>
                </c:pt>
                <c:pt idx="812">
                  <c:v>4.7274089999999991E-2</c:v>
                </c:pt>
                <c:pt idx="813">
                  <c:v>4.7331959999999999E-2</c:v>
                </c:pt>
                <c:pt idx="814">
                  <c:v>4.7389830000000008E-2</c:v>
                </c:pt>
                <c:pt idx="815">
                  <c:v>4.7447820000000002E-2</c:v>
                </c:pt>
                <c:pt idx="816">
                  <c:v>4.750556999999999E-2</c:v>
                </c:pt>
                <c:pt idx="817">
                  <c:v>4.7563559999999998E-2</c:v>
                </c:pt>
                <c:pt idx="818">
                  <c:v>4.7621549999999985E-2</c:v>
                </c:pt>
                <c:pt idx="819">
                  <c:v>4.767942E-2</c:v>
                </c:pt>
                <c:pt idx="820">
                  <c:v>4.7736940000000012E-2</c:v>
                </c:pt>
                <c:pt idx="821">
                  <c:v>4.7794930000000006E-2</c:v>
                </c:pt>
                <c:pt idx="822">
                  <c:v>4.7852800000000008E-2</c:v>
                </c:pt>
                <c:pt idx="823">
                  <c:v>4.7910670000000016E-2</c:v>
                </c:pt>
                <c:pt idx="824">
                  <c:v>4.7968540000000004E-2</c:v>
                </c:pt>
                <c:pt idx="825">
                  <c:v>4.8026409999999999E-2</c:v>
                </c:pt>
                <c:pt idx="826">
                  <c:v>4.8084280000000007E-2</c:v>
                </c:pt>
                <c:pt idx="827">
                  <c:v>4.8142259999999992E-2</c:v>
                </c:pt>
                <c:pt idx="828">
                  <c:v>4.8200369999999985E-2</c:v>
                </c:pt>
                <c:pt idx="829">
                  <c:v>4.8258239999999994E-2</c:v>
                </c:pt>
                <c:pt idx="830">
                  <c:v>4.8316110000000009E-2</c:v>
                </c:pt>
                <c:pt idx="831">
                  <c:v>4.8373510000000002E-2</c:v>
                </c:pt>
                <c:pt idx="832">
                  <c:v>4.8431380000000003E-2</c:v>
                </c:pt>
                <c:pt idx="833">
                  <c:v>4.8489249999999991E-2</c:v>
                </c:pt>
                <c:pt idx="834">
                  <c:v>4.8547239999999998E-2</c:v>
                </c:pt>
                <c:pt idx="835">
                  <c:v>4.8605109999999993E-2</c:v>
                </c:pt>
                <c:pt idx="836">
                  <c:v>4.8663100000000001E-2</c:v>
                </c:pt>
                <c:pt idx="837">
                  <c:v>4.8720970000000009E-2</c:v>
                </c:pt>
                <c:pt idx="838">
                  <c:v>4.8778839999999997E-2</c:v>
                </c:pt>
                <c:pt idx="839">
                  <c:v>4.8836940000000009E-2</c:v>
                </c:pt>
                <c:pt idx="840">
                  <c:v>4.8894809999999997E-2</c:v>
                </c:pt>
                <c:pt idx="841">
                  <c:v>4.8952680000000005E-2</c:v>
                </c:pt>
                <c:pt idx="842">
                  <c:v>4.9010090000000006E-2</c:v>
                </c:pt>
                <c:pt idx="843">
                  <c:v>4.9067960000000015E-2</c:v>
                </c:pt>
                <c:pt idx="844">
                  <c:v>4.9126059999999999E-2</c:v>
                </c:pt>
                <c:pt idx="845">
                  <c:v>4.9184050000000007E-2</c:v>
                </c:pt>
                <c:pt idx="846">
                  <c:v>4.9241920000000002E-2</c:v>
                </c:pt>
                <c:pt idx="847">
                  <c:v>4.929979000000001E-2</c:v>
                </c:pt>
                <c:pt idx="848">
                  <c:v>4.9357660000000005E-2</c:v>
                </c:pt>
                <c:pt idx="849">
                  <c:v>4.9415530000000006E-2</c:v>
                </c:pt>
                <c:pt idx="850">
                  <c:v>4.9473400000000008E-2</c:v>
                </c:pt>
                <c:pt idx="851">
                  <c:v>4.9531380000000007E-2</c:v>
                </c:pt>
                <c:pt idx="852">
                  <c:v>4.9588910000000007E-2</c:v>
                </c:pt>
                <c:pt idx="853">
                  <c:v>4.9646780000000008E-2</c:v>
                </c:pt>
                <c:pt idx="854">
                  <c:v>4.9704530000000004E-2</c:v>
                </c:pt>
                <c:pt idx="855">
                  <c:v>4.9762520000000011E-2</c:v>
                </c:pt>
                <c:pt idx="856">
                  <c:v>4.9820389999999999E-2</c:v>
                </c:pt>
                <c:pt idx="857">
                  <c:v>4.9878260000000008E-2</c:v>
                </c:pt>
                <c:pt idx="858">
                  <c:v>4.9936240000000014E-2</c:v>
                </c:pt>
                <c:pt idx="859">
                  <c:v>4.999412000000001E-2</c:v>
                </c:pt>
                <c:pt idx="860">
                  <c:v>5.0051640000000001E-2</c:v>
                </c:pt>
                <c:pt idx="861">
                  <c:v>5.0109620000000007E-2</c:v>
                </c:pt>
                <c:pt idx="862">
                  <c:v>5.0167490000000016E-2</c:v>
                </c:pt>
                <c:pt idx="863">
                  <c:v>5.0225369999999984E-2</c:v>
                </c:pt>
                <c:pt idx="864">
                  <c:v>5.028324E-2</c:v>
                </c:pt>
                <c:pt idx="865">
                  <c:v>5.0341219999999999E-2</c:v>
                </c:pt>
                <c:pt idx="866">
                  <c:v>5.0399090000000014E-2</c:v>
                </c:pt>
                <c:pt idx="867">
                  <c:v>5.0457080000000008E-2</c:v>
                </c:pt>
                <c:pt idx="868">
                  <c:v>5.0514950000000003E-2</c:v>
                </c:pt>
                <c:pt idx="869">
                  <c:v>5.0572819999999997E-2</c:v>
                </c:pt>
                <c:pt idx="870">
                  <c:v>5.0630799999999997E-2</c:v>
                </c:pt>
                <c:pt idx="871">
                  <c:v>5.0688789999999997E-2</c:v>
                </c:pt>
                <c:pt idx="872">
                  <c:v>5.0746659999999999E-2</c:v>
                </c:pt>
                <c:pt idx="873">
                  <c:v>5.0804530000000007E-2</c:v>
                </c:pt>
                <c:pt idx="874">
                  <c:v>5.0862400000000016E-2</c:v>
                </c:pt>
                <c:pt idx="875">
                  <c:v>5.0919690000000004E-2</c:v>
                </c:pt>
                <c:pt idx="876">
                  <c:v>5.0977559999999991E-2</c:v>
                </c:pt>
                <c:pt idx="877">
                  <c:v>5.1035780000000003E-2</c:v>
                </c:pt>
                <c:pt idx="878">
                  <c:v>5.1093649999999997E-2</c:v>
                </c:pt>
                <c:pt idx="879">
                  <c:v>5.1151519999999992E-2</c:v>
                </c:pt>
                <c:pt idx="880">
                  <c:v>5.1209389999999994E-2</c:v>
                </c:pt>
                <c:pt idx="881">
                  <c:v>5.1267260000000002E-2</c:v>
                </c:pt>
                <c:pt idx="882">
                  <c:v>5.1325249999999996E-2</c:v>
                </c:pt>
                <c:pt idx="883">
                  <c:v>5.1383119999999997E-2</c:v>
                </c:pt>
                <c:pt idx="884">
                  <c:v>5.1440529999999991E-2</c:v>
                </c:pt>
                <c:pt idx="885">
                  <c:v>5.1498400000000007E-2</c:v>
                </c:pt>
                <c:pt idx="886">
                  <c:v>5.1556379999999992E-2</c:v>
                </c:pt>
                <c:pt idx="887">
                  <c:v>5.161425E-2</c:v>
                </c:pt>
                <c:pt idx="888">
                  <c:v>5.1672119999999995E-2</c:v>
                </c:pt>
                <c:pt idx="889">
                  <c:v>5.1730110000000003E-2</c:v>
                </c:pt>
                <c:pt idx="890">
                  <c:v>5.1787980000000004E-2</c:v>
                </c:pt>
                <c:pt idx="891">
                  <c:v>5.1845739999999994E-2</c:v>
                </c:pt>
                <c:pt idx="892">
                  <c:v>5.190361000000001E-2</c:v>
                </c:pt>
                <c:pt idx="893">
                  <c:v>5.1961590000000002E-2</c:v>
                </c:pt>
                <c:pt idx="894">
                  <c:v>5.201958000000001E-2</c:v>
                </c:pt>
                <c:pt idx="895">
                  <c:v>5.2077329999999998E-2</c:v>
                </c:pt>
                <c:pt idx="896">
                  <c:v>5.213543000000001E-2</c:v>
                </c:pt>
                <c:pt idx="897">
                  <c:v>5.2193420000000004E-2</c:v>
                </c:pt>
                <c:pt idx="898">
                  <c:v>5.2251289999999999E-2</c:v>
                </c:pt>
                <c:pt idx="899">
                  <c:v>5.2309050000000003E-2</c:v>
                </c:pt>
                <c:pt idx="900">
                  <c:v>5.2366920000000011E-2</c:v>
                </c:pt>
                <c:pt idx="901">
                  <c:v>5.2424320000000003E-2</c:v>
                </c:pt>
                <c:pt idx="902">
                  <c:v>5.2482310000000004E-2</c:v>
                </c:pt>
                <c:pt idx="903">
                  <c:v>5.2540179999999992E-2</c:v>
                </c:pt>
                <c:pt idx="904">
                  <c:v>5.2598170000000007E-2</c:v>
                </c:pt>
                <c:pt idx="905">
                  <c:v>5.2656040000000001E-2</c:v>
                </c:pt>
                <c:pt idx="906">
                  <c:v>5.2713910000000017E-2</c:v>
                </c:pt>
                <c:pt idx="907">
                  <c:v>5.2771779999999997E-2</c:v>
                </c:pt>
                <c:pt idx="908">
                  <c:v>5.2829649999999999E-2</c:v>
                </c:pt>
                <c:pt idx="909">
                  <c:v>5.2887520000000014E-2</c:v>
                </c:pt>
                <c:pt idx="910">
                  <c:v>5.29455E-2</c:v>
                </c:pt>
                <c:pt idx="911">
                  <c:v>5.3003370000000001E-2</c:v>
                </c:pt>
                <c:pt idx="912">
                  <c:v>5.3061240000000003E-2</c:v>
                </c:pt>
                <c:pt idx="913">
                  <c:v>5.311923000000001E-2</c:v>
                </c:pt>
                <c:pt idx="914">
                  <c:v>5.3177099999999998E-2</c:v>
                </c:pt>
                <c:pt idx="915">
                  <c:v>5.3234509999999992E-2</c:v>
                </c:pt>
                <c:pt idx="916">
                  <c:v>5.3292380000000007E-2</c:v>
                </c:pt>
                <c:pt idx="917">
                  <c:v>5.3350250000000002E-2</c:v>
                </c:pt>
                <c:pt idx="918">
                  <c:v>5.3408120000000003E-2</c:v>
                </c:pt>
                <c:pt idx="919">
                  <c:v>5.3465989999999998E-2</c:v>
                </c:pt>
                <c:pt idx="920">
                  <c:v>5.3523979999999999E-2</c:v>
                </c:pt>
                <c:pt idx="921">
                  <c:v>5.3581959999999991E-2</c:v>
                </c:pt>
                <c:pt idx="922">
                  <c:v>5.3639829999999993E-2</c:v>
                </c:pt>
                <c:pt idx="923">
                  <c:v>5.3697700000000008E-2</c:v>
                </c:pt>
                <c:pt idx="924">
                  <c:v>5.3755459999999998E-2</c:v>
                </c:pt>
                <c:pt idx="925">
                  <c:v>5.3813440000000011E-2</c:v>
                </c:pt>
                <c:pt idx="926">
                  <c:v>5.3871309999999992E-2</c:v>
                </c:pt>
                <c:pt idx="927">
                  <c:v>5.3929299999999993E-2</c:v>
                </c:pt>
                <c:pt idx="928">
                  <c:v>5.3987170000000001E-2</c:v>
                </c:pt>
                <c:pt idx="929">
                  <c:v>5.4045040000000003E-2</c:v>
                </c:pt>
                <c:pt idx="930">
                  <c:v>5.4102910000000004E-2</c:v>
                </c:pt>
                <c:pt idx="931">
                  <c:v>5.4160900000000005E-2</c:v>
                </c:pt>
                <c:pt idx="932">
                  <c:v>5.4218769999999999E-2</c:v>
                </c:pt>
                <c:pt idx="933">
                  <c:v>5.4276640000000008E-2</c:v>
                </c:pt>
                <c:pt idx="934">
                  <c:v>5.4334050000000009E-2</c:v>
                </c:pt>
                <c:pt idx="935">
                  <c:v>5.4392150000000014E-2</c:v>
                </c:pt>
                <c:pt idx="936">
                  <c:v>5.4450129999999999E-2</c:v>
                </c:pt>
                <c:pt idx="937">
                  <c:v>5.4508120000000007E-2</c:v>
                </c:pt>
                <c:pt idx="938">
                  <c:v>5.4565870000000002E-2</c:v>
                </c:pt>
                <c:pt idx="939">
                  <c:v>5.462328000000001E-2</c:v>
                </c:pt>
                <c:pt idx="940">
                  <c:v>5.4681149999999991E-2</c:v>
                </c:pt>
                <c:pt idx="941">
                  <c:v>5.4739020000000006E-2</c:v>
                </c:pt>
                <c:pt idx="942">
                  <c:v>5.4796890000000022E-2</c:v>
                </c:pt>
                <c:pt idx="943">
                  <c:v>5.4855109999999999E-2</c:v>
                </c:pt>
                <c:pt idx="944">
                  <c:v>5.4913100000000006E-2</c:v>
                </c:pt>
                <c:pt idx="945">
                  <c:v>5.4970970000000008E-2</c:v>
                </c:pt>
                <c:pt idx="946">
                  <c:v>5.5028839999999996E-2</c:v>
                </c:pt>
                <c:pt idx="947">
                  <c:v>5.5086710000000004E-2</c:v>
                </c:pt>
                <c:pt idx="948">
                  <c:v>5.5144579999999992E-2</c:v>
                </c:pt>
                <c:pt idx="949">
                  <c:v>5.5202450000000007E-2</c:v>
                </c:pt>
                <c:pt idx="950">
                  <c:v>5.5260320000000002E-2</c:v>
                </c:pt>
                <c:pt idx="951">
                  <c:v>5.5317840000000007E-2</c:v>
                </c:pt>
                <c:pt idx="952">
                  <c:v>5.5375710000000002E-2</c:v>
                </c:pt>
                <c:pt idx="953">
                  <c:v>5.543358000000001E-2</c:v>
                </c:pt>
                <c:pt idx="954">
                  <c:v>5.5491680000000015E-2</c:v>
                </c:pt>
                <c:pt idx="955">
                  <c:v>5.5549549999999996E-2</c:v>
                </c:pt>
                <c:pt idx="956">
                  <c:v>5.5607539999999997E-2</c:v>
                </c:pt>
                <c:pt idx="957">
                  <c:v>5.5665409999999999E-2</c:v>
                </c:pt>
                <c:pt idx="958">
                  <c:v>5.5723280000000014E-2</c:v>
                </c:pt>
                <c:pt idx="959">
                  <c:v>5.5781150000000002E-2</c:v>
                </c:pt>
                <c:pt idx="960">
                  <c:v>5.583902000000001E-2</c:v>
                </c:pt>
                <c:pt idx="961">
                  <c:v>5.5896890000000005E-2</c:v>
                </c:pt>
                <c:pt idx="962">
                  <c:v>5.5954299999999998E-2</c:v>
                </c:pt>
                <c:pt idx="963">
                  <c:v>5.6012170000000007E-2</c:v>
                </c:pt>
                <c:pt idx="964">
                  <c:v>5.6070039999999995E-2</c:v>
                </c:pt>
                <c:pt idx="965">
                  <c:v>5.6128030000000002E-2</c:v>
                </c:pt>
                <c:pt idx="966">
                  <c:v>5.618589999999999E-2</c:v>
                </c:pt>
                <c:pt idx="967">
                  <c:v>5.6243879999999996E-2</c:v>
                </c:pt>
                <c:pt idx="968">
                  <c:v>5.6301749999999991E-2</c:v>
                </c:pt>
                <c:pt idx="969">
                  <c:v>5.6359739999999998E-2</c:v>
                </c:pt>
                <c:pt idx="970">
                  <c:v>5.6417610000000014E-2</c:v>
                </c:pt>
                <c:pt idx="971">
                  <c:v>5.6475600000000001E-2</c:v>
                </c:pt>
                <c:pt idx="972">
                  <c:v>5.6532890000000009E-2</c:v>
                </c:pt>
                <c:pt idx="973">
                  <c:v>5.6590870000000001E-2</c:v>
                </c:pt>
                <c:pt idx="974">
                  <c:v>5.6648739999999989E-2</c:v>
                </c:pt>
                <c:pt idx="975">
                  <c:v>5.6706620000000006E-2</c:v>
                </c:pt>
                <c:pt idx="976">
                  <c:v>5.6764720000000005E-2</c:v>
                </c:pt>
                <c:pt idx="977">
                  <c:v>5.6822820000000003E-2</c:v>
                </c:pt>
                <c:pt idx="978">
                  <c:v>5.6880229999999997E-2</c:v>
                </c:pt>
                <c:pt idx="979">
                  <c:v>5.6938210000000003E-2</c:v>
                </c:pt>
                <c:pt idx="980">
                  <c:v>5.6995970000000007E-2</c:v>
                </c:pt>
                <c:pt idx="981">
                  <c:v>5.7054180000000003E-2</c:v>
                </c:pt>
                <c:pt idx="982">
                  <c:v>5.7112170000000004E-2</c:v>
                </c:pt>
                <c:pt idx="983">
                  <c:v>5.7170039999999998E-2</c:v>
                </c:pt>
                <c:pt idx="984">
                  <c:v>5.7227330000000007E-2</c:v>
                </c:pt>
                <c:pt idx="985">
                  <c:v>5.7285429999999998E-2</c:v>
                </c:pt>
                <c:pt idx="986">
                  <c:v>5.7343300000000007E-2</c:v>
                </c:pt>
                <c:pt idx="987">
                  <c:v>5.7401180000000003E-2</c:v>
                </c:pt>
                <c:pt idx="988">
                  <c:v>5.7459049999999991E-2</c:v>
                </c:pt>
                <c:pt idx="989">
                  <c:v>5.7516920000000006E-2</c:v>
                </c:pt>
                <c:pt idx="990">
                  <c:v>5.7574790000000008E-2</c:v>
                </c:pt>
                <c:pt idx="991">
                  <c:v>5.7632660000000016E-2</c:v>
                </c:pt>
                <c:pt idx="992">
                  <c:v>5.7690530000000004E-2</c:v>
                </c:pt>
                <c:pt idx="993">
                  <c:v>5.7748630000000016E-2</c:v>
                </c:pt>
                <c:pt idx="994">
                  <c:v>5.780604000000001E-2</c:v>
                </c:pt>
                <c:pt idx="995">
                  <c:v>5.7863910000000005E-2</c:v>
                </c:pt>
                <c:pt idx="996">
                  <c:v>5.7921779999999999E-2</c:v>
                </c:pt>
                <c:pt idx="997">
                  <c:v>5.7979650000000001E-2</c:v>
                </c:pt>
                <c:pt idx="998">
                  <c:v>5.8037520000000009E-2</c:v>
                </c:pt>
                <c:pt idx="999">
                  <c:v>5.8095500000000001E-2</c:v>
                </c:pt>
                <c:pt idx="1000">
                  <c:v>5.8153490000000009E-2</c:v>
                </c:pt>
                <c:pt idx="1001">
                  <c:v>5.8211480000000003E-2</c:v>
                </c:pt>
                <c:pt idx="1002">
                  <c:v>5.8269349999999984E-2</c:v>
                </c:pt>
                <c:pt idx="1003">
                  <c:v>5.832745000000001E-2</c:v>
                </c:pt>
                <c:pt idx="1004">
                  <c:v>5.8385319999999997E-2</c:v>
                </c:pt>
                <c:pt idx="1005">
                  <c:v>5.8442729999999998E-2</c:v>
                </c:pt>
                <c:pt idx="1006">
                  <c:v>5.8501060000000001E-2</c:v>
                </c:pt>
                <c:pt idx="1007">
                  <c:v>5.8559049999999994E-2</c:v>
                </c:pt>
                <c:pt idx="1008">
                  <c:v>5.861692000000001E-2</c:v>
                </c:pt>
                <c:pt idx="1009">
                  <c:v>5.8674439999999994E-2</c:v>
                </c:pt>
                <c:pt idx="1010">
                  <c:v>5.873231000000001E-2</c:v>
                </c:pt>
                <c:pt idx="1011">
                  <c:v>5.8790760000000004E-2</c:v>
                </c:pt>
                <c:pt idx="1012">
                  <c:v>5.8848049999999992E-2</c:v>
                </c:pt>
                <c:pt idx="1013">
                  <c:v>5.8905920000000007E-2</c:v>
                </c:pt>
                <c:pt idx="1014">
                  <c:v>5.8963910000000008E-2</c:v>
                </c:pt>
                <c:pt idx="1015">
                  <c:v>5.9020620000000017E-2</c:v>
                </c:pt>
                <c:pt idx="1016">
                  <c:v>5.9078610000000004E-2</c:v>
                </c:pt>
                <c:pt idx="1017">
                  <c:v>5.9136010000000017E-2</c:v>
                </c:pt>
                <c:pt idx="1018">
                  <c:v>5.9195159999999997E-2</c:v>
                </c:pt>
                <c:pt idx="1019">
                  <c:v>5.9253610000000005E-2</c:v>
                </c:pt>
                <c:pt idx="1020">
                  <c:v>5.9310320000000014E-2</c:v>
                </c:pt>
                <c:pt idx="1021">
                  <c:v>5.9368770000000015E-2</c:v>
                </c:pt>
                <c:pt idx="1022">
                  <c:v>5.942664000000001E-2</c:v>
                </c:pt>
                <c:pt idx="1023">
                  <c:v>5.9484620000000016E-2</c:v>
                </c:pt>
                <c:pt idx="1024">
                  <c:v>5.9542959999999999E-2</c:v>
                </c:pt>
                <c:pt idx="1025">
                  <c:v>5.9599900000000004E-2</c:v>
                </c:pt>
                <c:pt idx="1026">
                  <c:v>5.9658469999999998E-2</c:v>
                </c:pt>
                <c:pt idx="1027">
                  <c:v>5.9716340000000014E-2</c:v>
                </c:pt>
                <c:pt idx="1028">
                  <c:v>5.9774790000000015E-2</c:v>
                </c:pt>
                <c:pt idx="1029">
                  <c:v>5.9830920000000017E-2</c:v>
                </c:pt>
                <c:pt idx="1030">
                  <c:v>5.9888790000000004E-2</c:v>
                </c:pt>
                <c:pt idx="1031">
                  <c:v>5.9947819999999999E-2</c:v>
                </c:pt>
                <c:pt idx="1032">
                  <c:v>6.0006270000000014E-2</c:v>
                </c:pt>
                <c:pt idx="1033">
                  <c:v>6.0063560000000009E-2</c:v>
                </c:pt>
                <c:pt idx="1034">
                  <c:v>6.012178E-2</c:v>
                </c:pt>
                <c:pt idx="1035">
                  <c:v>6.0179650000000001E-2</c:v>
                </c:pt>
                <c:pt idx="1036">
                  <c:v>6.0236940000000003E-2</c:v>
                </c:pt>
                <c:pt idx="1037">
                  <c:v>6.0294809999999997E-2</c:v>
                </c:pt>
                <c:pt idx="1038">
                  <c:v>6.0352800000000012E-2</c:v>
                </c:pt>
                <c:pt idx="1039">
                  <c:v>6.0410670000000014E-2</c:v>
                </c:pt>
                <c:pt idx="1040">
                  <c:v>6.0469120000000008E-2</c:v>
                </c:pt>
                <c:pt idx="1041">
                  <c:v>6.052641000000001E-2</c:v>
                </c:pt>
                <c:pt idx="1042">
                  <c:v>6.0584390000000009E-2</c:v>
                </c:pt>
                <c:pt idx="1043">
                  <c:v>6.0642260000000003E-2</c:v>
                </c:pt>
                <c:pt idx="1044">
                  <c:v>6.0699669999999997E-2</c:v>
                </c:pt>
                <c:pt idx="1045">
                  <c:v>6.0758119999999999E-2</c:v>
                </c:pt>
                <c:pt idx="1046">
                  <c:v>6.0815990000000014E-2</c:v>
                </c:pt>
                <c:pt idx="1047">
                  <c:v>6.0873980000000008E-2</c:v>
                </c:pt>
                <c:pt idx="1048">
                  <c:v>6.0931849999999996E-2</c:v>
                </c:pt>
                <c:pt idx="1049">
                  <c:v>6.0988559999999997E-2</c:v>
                </c:pt>
                <c:pt idx="1050">
                  <c:v>6.1047009999999992E-2</c:v>
                </c:pt>
                <c:pt idx="1051">
                  <c:v>6.110488E-2</c:v>
                </c:pt>
                <c:pt idx="1052">
                  <c:v>6.1162870000000008E-2</c:v>
                </c:pt>
                <c:pt idx="1053">
                  <c:v>6.1220739999999996E-2</c:v>
                </c:pt>
                <c:pt idx="1054">
                  <c:v>6.127860999999999E-2</c:v>
                </c:pt>
                <c:pt idx="1055">
                  <c:v>6.133601000000001E-2</c:v>
                </c:pt>
                <c:pt idx="1056">
                  <c:v>6.1393879999999998E-2</c:v>
                </c:pt>
                <c:pt idx="1057">
                  <c:v>6.1451869999999992E-2</c:v>
                </c:pt>
                <c:pt idx="1058">
                  <c:v>6.1509739999999993E-2</c:v>
                </c:pt>
                <c:pt idx="1059">
                  <c:v>6.1567730000000008E-2</c:v>
                </c:pt>
                <c:pt idx="1060">
                  <c:v>6.1625709999999993E-2</c:v>
                </c:pt>
                <c:pt idx="1061">
                  <c:v>6.1683580000000002E-2</c:v>
                </c:pt>
                <c:pt idx="1062">
                  <c:v>6.174203000000001E-2</c:v>
                </c:pt>
                <c:pt idx="1063">
                  <c:v>6.1799319999999998E-2</c:v>
                </c:pt>
                <c:pt idx="1064">
                  <c:v>6.1857189999999992E-2</c:v>
                </c:pt>
                <c:pt idx="1065">
                  <c:v>6.1915060000000001E-2</c:v>
                </c:pt>
                <c:pt idx="1066">
                  <c:v>6.1972930000000009E-2</c:v>
                </c:pt>
                <c:pt idx="1067">
                  <c:v>6.2030460000000009E-2</c:v>
                </c:pt>
                <c:pt idx="1068">
                  <c:v>6.2089020000000009E-2</c:v>
                </c:pt>
                <c:pt idx="1069">
                  <c:v>6.2146890000000003E-2</c:v>
                </c:pt>
                <c:pt idx="1070">
                  <c:v>6.2203609999999999E-2</c:v>
                </c:pt>
                <c:pt idx="1071">
                  <c:v>6.2260320000000008E-2</c:v>
                </c:pt>
                <c:pt idx="1072">
                  <c:v>6.2320500000000008E-2</c:v>
                </c:pt>
                <c:pt idx="1073">
                  <c:v>6.2378370000000002E-2</c:v>
                </c:pt>
                <c:pt idx="1074">
                  <c:v>6.2436820000000004E-2</c:v>
                </c:pt>
                <c:pt idx="1075">
                  <c:v>6.2494000000000015E-2</c:v>
                </c:pt>
                <c:pt idx="1076">
                  <c:v>6.2551990000000016E-2</c:v>
                </c:pt>
                <c:pt idx="1077">
                  <c:v>6.2609390000000001E-2</c:v>
                </c:pt>
                <c:pt idx="1078">
                  <c:v>6.2667840000000002E-2</c:v>
                </c:pt>
                <c:pt idx="1079">
                  <c:v>6.2726290000000018E-2</c:v>
                </c:pt>
                <c:pt idx="1080">
                  <c:v>6.2783580000000019E-2</c:v>
                </c:pt>
                <c:pt idx="1081">
                  <c:v>6.2840869999999979E-2</c:v>
                </c:pt>
                <c:pt idx="1082">
                  <c:v>6.2898740000000009E-2</c:v>
                </c:pt>
                <c:pt idx="1083">
                  <c:v>6.2956620000000033E-2</c:v>
                </c:pt>
                <c:pt idx="1084">
                  <c:v>6.3014719999999996E-2</c:v>
                </c:pt>
                <c:pt idx="1085">
                  <c:v>6.3068879999999994E-2</c:v>
                </c:pt>
                <c:pt idx="1086">
                  <c:v>6.3104179999999996E-2</c:v>
                </c:pt>
                <c:pt idx="1087">
                  <c:v>6.3162630000000011E-2</c:v>
                </c:pt>
                <c:pt idx="1088">
                  <c:v>6.3213560000000002E-2</c:v>
                </c:pt>
                <c:pt idx="1089">
                  <c:v>6.3303949999999998E-2</c:v>
                </c:pt>
                <c:pt idx="1090">
                  <c:v>6.3307430000000012E-2</c:v>
                </c:pt>
                <c:pt idx="1091">
                  <c:v>6.3419690000000015E-2</c:v>
                </c:pt>
                <c:pt idx="1092">
                  <c:v>6.3478259999999995E-2</c:v>
                </c:pt>
                <c:pt idx="1093">
                  <c:v>6.3535090000000002E-2</c:v>
                </c:pt>
                <c:pt idx="1094">
                  <c:v>6.3593540000000004E-2</c:v>
                </c:pt>
                <c:pt idx="1095">
                  <c:v>6.3651520000000003E-2</c:v>
                </c:pt>
                <c:pt idx="1096">
                  <c:v>6.3707769999999997E-2</c:v>
                </c:pt>
                <c:pt idx="1097">
                  <c:v>6.3767030000000016E-2</c:v>
                </c:pt>
                <c:pt idx="1098">
                  <c:v>6.3882889999999998E-2</c:v>
                </c:pt>
                <c:pt idx="1099">
                  <c:v>6.3939720000000019E-2</c:v>
                </c:pt>
                <c:pt idx="1100">
                  <c:v>6.3998169999999979E-2</c:v>
                </c:pt>
                <c:pt idx="1101">
                  <c:v>6.4056040000000009E-2</c:v>
                </c:pt>
                <c:pt idx="1102">
                  <c:v>6.411043000000001E-2</c:v>
                </c:pt>
                <c:pt idx="1103">
                  <c:v>6.4169459999999998E-2</c:v>
                </c:pt>
                <c:pt idx="1104">
                  <c:v>6.4229179999999997E-2</c:v>
                </c:pt>
                <c:pt idx="1105">
                  <c:v>6.4284049999999995E-2</c:v>
                </c:pt>
                <c:pt idx="1106">
                  <c:v>6.434620000000002E-2</c:v>
                </c:pt>
                <c:pt idx="1107">
                  <c:v>6.4397820000000008E-2</c:v>
                </c:pt>
                <c:pt idx="1108">
                  <c:v>6.4459390000000019E-2</c:v>
                </c:pt>
                <c:pt idx="1109">
                  <c:v>6.4519580000000021E-2</c:v>
                </c:pt>
                <c:pt idx="1110">
                  <c:v>6.4573980000000017E-2</c:v>
                </c:pt>
                <c:pt idx="1111">
                  <c:v>6.4635319999999996E-2</c:v>
                </c:pt>
                <c:pt idx="1112">
                  <c:v>6.4694460000000009E-2</c:v>
                </c:pt>
                <c:pt idx="1113">
                  <c:v>6.4747120000000019E-2</c:v>
                </c:pt>
                <c:pt idx="1114">
                  <c:v>6.4801520000000015E-2</c:v>
                </c:pt>
                <c:pt idx="1115">
                  <c:v>6.4865179999999995E-2</c:v>
                </c:pt>
                <c:pt idx="1116">
                  <c:v>6.4924209999999996E-2</c:v>
                </c:pt>
                <c:pt idx="1117">
                  <c:v>6.4977560000000004E-2</c:v>
                </c:pt>
                <c:pt idx="1118">
                  <c:v>6.5040180000000003E-2</c:v>
                </c:pt>
                <c:pt idx="1119">
                  <c:v>6.5092260000000013E-2</c:v>
                </c:pt>
                <c:pt idx="1120">
                  <c:v>6.5154180000000006E-2</c:v>
                </c:pt>
                <c:pt idx="1121">
                  <c:v>6.5213789999999994E-2</c:v>
                </c:pt>
                <c:pt idx="1122">
                  <c:v>6.5271780000000001E-2</c:v>
                </c:pt>
                <c:pt idx="1123">
                  <c:v>6.5328490000000017E-2</c:v>
                </c:pt>
                <c:pt idx="1124">
                  <c:v>6.5388210000000016E-2</c:v>
                </c:pt>
                <c:pt idx="1125">
                  <c:v>6.5438099999999999E-2</c:v>
                </c:pt>
                <c:pt idx="1126">
                  <c:v>6.5503610000000018E-2</c:v>
                </c:pt>
                <c:pt idx="1127">
                  <c:v>6.5560779999999999E-2</c:v>
                </c:pt>
                <c:pt idx="1128">
                  <c:v>6.5617610000000021E-2</c:v>
                </c:pt>
                <c:pt idx="1129">
                  <c:v>6.5676639999999994E-2</c:v>
                </c:pt>
                <c:pt idx="1130">
                  <c:v>6.5734509999999996E-2</c:v>
                </c:pt>
                <c:pt idx="1131">
                  <c:v>6.5792960000000011E-2</c:v>
                </c:pt>
                <c:pt idx="1132">
                  <c:v>6.5847929999999999E-2</c:v>
                </c:pt>
                <c:pt idx="1133">
                  <c:v>6.5908240000000007E-2</c:v>
                </c:pt>
                <c:pt idx="1134">
                  <c:v>6.5939020000000001E-2</c:v>
                </c:pt>
                <c:pt idx="1135">
                  <c:v>6.6006850000000006E-2</c:v>
                </c:pt>
                <c:pt idx="1136">
                  <c:v>6.6074439999999998E-2</c:v>
                </c:pt>
                <c:pt idx="1137">
                  <c:v>6.6087170000000001E-2</c:v>
                </c:pt>
                <c:pt idx="1138">
                  <c:v>6.6194230000000021E-2</c:v>
                </c:pt>
                <c:pt idx="1139">
                  <c:v>6.6255110000000006E-2</c:v>
                </c:pt>
                <c:pt idx="1140">
                  <c:v>6.6306729999999994E-2</c:v>
                </c:pt>
                <c:pt idx="1141">
                  <c:v>6.6370269999999995E-2</c:v>
                </c:pt>
                <c:pt idx="1142">
                  <c:v>6.6428839999999989E-2</c:v>
                </c:pt>
                <c:pt idx="1143">
                  <c:v>6.6484390000000004E-2</c:v>
                </c:pt>
                <c:pt idx="1144">
                  <c:v>6.6530229999999996E-2</c:v>
                </c:pt>
                <c:pt idx="1145">
                  <c:v>6.6603140000000005E-2</c:v>
                </c:pt>
                <c:pt idx="1146">
                  <c:v>6.6658700000000001E-2</c:v>
                </c:pt>
                <c:pt idx="1147">
                  <c:v>6.6716570000000017E-2</c:v>
                </c:pt>
                <c:pt idx="1148">
                  <c:v>6.6775020000000004E-2</c:v>
                </c:pt>
                <c:pt idx="1149">
                  <c:v>6.6834279999999996E-2</c:v>
                </c:pt>
                <c:pt idx="1150">
                  <c:v>6.6887050000000003E-2</c:v>
                </c:pt>
                <c:pt idx="1151">
                  <c:v>6.6948400000000005E-2</c:v>
                </c:pt>
                <c:pt idx="1152">
                  <c:v>6.7006270000000021E-2</c:v>
                </c:pt>
                <c:pt idx="1153">
                  <c:v>6.7058350000000003E-2</c:v>
                </c:pt>
                <c:pt idx="1154">
                  <c:v>6.7122699999999993E-2</c:v>
                </c:pt>
                <c:pt idx="1155">
                  <c:v>6.7181270000000001E-2</c:v>
                </c:pt>
                <c:pt idx="1156">
                  <c:v>6.7235669999999997E-2</c:v>
                </c:pt>
                <c:pt idx="1157">
                  <c:v>6.7296659999999994E-2</c:v>
                </c:pt>
                <c:pt idx="1158">
                  <c:v>6.7351410000000014E-2</c:v>
                </c:pt>
                <c:pt idx="1159">
                  <c:v>6.7411589999999993E-2</c:v>
                </c:pt>
                <c:pt idx="1160">
                  <c:v>6.7470970000000019E-2</c:v>
                </c:pt>
                <c:pt idx="1161">
                  <c:v>6.7525940000000007E-2</c:v>
                </c:pt>
                <c:pt idx="1162">
                  <c:v>6.7586709999999994E-2</c:v>
                </c:pt>
                <c:pt idx="1163">
                  <c:v>6.7640640000000002E-2</c:v>
                </c:pt>
                <c:pt idx="1164">
                  <c:v>6.7701990000000017E-2</c:v>
                </c:pt>
                <c:pt idx="1165">
                  <c:v>6.7754070000000013E-2</c:v>
                </c:pt>
                <c:pt idx="1166">
                  <c:v>6.7817730000000034E-2</c:v>
                </c:pt>
                <c:pt idx="1167">
                  <c:v>6.7875599999999994E-2</c:v>
                </c:pt>
                <c:pt idx="1168">
                  <c:v>6.79308E-2</c:v>
                </c:pt>
                <c:pt idx="1169">
                  <c:v>6.7991680000000013E-2</c:v>
                </c:pt>
                <c:pt idx="1170">
                  <c:v>6.8048399999999995E-2</c:v>
                </c:pt>
                <c:pt idx="1171">
                  <c:v>6.8104529999999996E-2</c:v>
                </c:pt>
                <c:pt idx="1172">
                  <c:v>6.8164139999999998E-2</c:v>
                </c:pt>
                <c:pt idx="1173">
                  <c:v>6.822317E-2</c:v>
                </c:pt>
                <c:pt idx="1174">
                  <c:v>6.8280569999999999E-2</c:v>
                </c:pt>
                <c:pt idx="1175">
                  <c:v>6.8336130000000009E-2</c:v>
                </c:pt>
                <c:pt idx="1176">
                  <c:v>6.8395159999999997E-2</c:v>
                </c:pt>
                <c:pt idx="1177">
                  <c:v>6.845511E-2</c:v>
                </c:pt>
                <c:pt idx="1178">
                  <c:v>6.8508470000000002E-2</c:v>
                </c:pt>
                <c:pt idx="1179">
                  <c:v>6.8570389999999995E-2</c:v>
                </c:pt>
                <c:pt idx="1180">
                  <c:v>6.8628259999999996E-2</c:v>
                </c:pt>
                <c:pt idx="1181">
                  <c:v>6.8674089999999979E-2</c:v>
                </c:pt>
                <c:pt idx="1182">
                  <c:v>6.8742259999999999E-2</c:v>
                </c:pt>
                <c:pt idx="1183">
                  <c:v>6.8805340000000006E-2</c:v>
                </c:pt>
                <c:pt idx="1184">
                  <c:v>6.885997000000002E-2</c:v>
                </c:pt>
                <c:pt idx="1185">
                  <c:v>6.8917839999999994E-2</c:v>
                </c:pt>
                <c:pt idx="1186">
                  <c:v>6.8975830000000002E-2</c:v>
                </c:pt>
                <c:pt idx="1187">
                  <c:v>6.9033120000000017E-2</c:v>
                </c:pt>
                <c:pt idx="1188">
                  <c:v>6.9073630000000011E-2</c:v>
                </c:pt>
                <c:pt idx="1189">
                  <c:v>6.9137870000000004E-2</c:v>
                </c:pt>
                <c:pt idx="1190">
                  <c:v>6.9206270000000014E-2</c:v>
                </c:pt>
                <c:pt idx="1191">
                  <c:v>6.9264720000000016E-2</c:v>
                </c:pt>
                <c:pt idx="1192">
                  <c:v>6.9322590000000017E-2</c:v>
                </c:pt>
                <c:pt idx="1193">
                  <c:v>6.9380460000000019E-2</c:v>
                </c:pt>
                <c:pt idx="1194">
                  <c:v>6.9438210000000014E-2</c:v>
                </c:pt>
                <c:pt idx="1195">
                  <c:v>6.9489720000000019E-2</c:v>
                </c:pt>
                <c:pt idx="1196">
                  <c:v>6.9549899999999998E-2</c:v>
                </c:pt>
                <c:pt idx="1197">
                  <c:v>6.9611820000000019E-2</c:v>
                </c:pt>
                <c:pt idx="1198">
                  <c:v>6.966969000000002E-2</c:v>
                </c:pt>
                <c:pt idx="1199">
                  <c:v>6.9724670000000016E-2</c:v>
                </c:pt>
                <c:pt idx="1200">
                  <c:v>6.9786010000000009E-2</c:v>
                </c:pt>
                <c:pt idx="1201">
                  <c:v>6.9843300000000011E-2</c:v>
                </c:pt>
                <c:pt idx="1202">
                  <c:v>6.9900599999999993E-2</c:v>
                </c:pt>
                <c:pt idx="1203">
                  <c:v>6.9959389999999996E-2</c:v>
                </c:pt>
                <c:pt idx="1204">
                  <c:v>7.0017259999999998E-2</c:v>
                </c:pt>
                <c:pt idx="1205">
                  <c:v>7.0074549999999985E-2</c:v>
                </c:pt>
                <c:pt idx="1206">
                  <c:v>7.0132430000000009E-2</c:v>
                </c:pt>
                <c:pt idx="1207">
                  <c:v>7.0189719999999997E-2</c:v>
                </c:pt>
                <c:pt idx="1208">
                  <c:v>7.0248169999999985E-2</c:v>
                </c:pt>
                <c:pt idx="1209">
                  <c:v>7.0306040000000014E-2</c:v>
                </c:pt>
                <c:pt idx="1210">
                  <c:v>7.0362400000000033E-2</c:v>
                </c:pt>
                <c:pt idx="1211">
                  <c:v>7.0422120000000019E-2</c:v>
                </c:pt>
                <c:pt idx="1212">
                  <c:v>7.0479420000000001E-2</c:v>
                </c:pt>
                <c:pt idx="1213">
                  <c:v>7.0537290000000016E-2</c:v>
                </c:pt>
                <c:pt idx="1214">
                  <c:v>7.0595740000000004E-2</c:v>
                </c:pt>
                <c:pt idx="1215">
                  <c:v>7.0653030000000019E-2</c:v>
                </c:pt>
                <c:pt idx="1216">
                  <c:v>7.0711010000000019E-2</c:v>
                </c:pt>
                <c:pt idx="1217">
                  <c:v>7.0768190000000009E-2</c:v>
                </c:pt>
                <c:pt idx="1218">
                  <c:v>7.0827100000000004E-2</c:v>
                </c:pt>
                <c:pt idx="1219">
                  <c:v>7.088485999999998E-2</c:v>
                </c:pt>
                <c:pt idx="1220">
                  <c:v>7.0942839999999993E-2</c:v>
                </c:pt>
                <c:pt idx="1221">
                  <c:v>7.1000709999999995E-2</c:v>
                </c:pt>
                <c:pt idx="1222">
                  <c:v>7.1058579999999996E-2</c:v>
                </c:pt>
                <c:pt idx="1223">
                  <c:v>7.1116449999999998E-2</c:v>
                </c:pt>
                <c:pt idx="1224">
                  <c:v>7.1173860000000005E-2</c:v>
                </c:pt>
                <c:pt idx="1225">
                  <c:v>7.1232309999999993E-2</c:v>
                </c:pt>
                <c:pt idx="1226">
                  <c:v>7.1405570000000002E-2</c:v>
                </c:pt>
                <c:pt idx="1227">
                  <c:v>7.1463440000000003E-2</c:v>
                </c:pt>
                <c:pt idx="1228">
                  <c:v>7.1521310000000005E-2</c:v>
                </c:pt>
                <c:pt idx="1229">
                  <c:v>7.1578610000000001E-2</c:v>
                </c:pt>
                <c:pt idx="1230">
                  <c:v>7.1637629999999994E-2</c:v>
                </c:pt>
                <c:pt idx="1231">
                  <c:v>7.1693770000000004E-2</c:v>
                </c:pt>
                <c:pt idx="1232">
                  <c:v>7.1752449999999995E-2</c:v>
                </c:pt>
                <c:pt idx="1233">
                  <c:v>7.1810899999999997E-2</c:v>
                </c:pt>
                <c:pt idx="1234">
                  <c:v>7.1868189999999998E-2</c:v>
                </c:pt>
                <c:pt idx="1235">
                  <c:v>7.1926180000000006E-2</c:v>
                </c:pt>
                <c:pt idx="1236">
                  <c:v>7.1984619999999999E-2</c:v>
                </c:pt>
                <c:pt idx="1237">
                  <c:v>7.2041339999999995E-2</c:v>
                </c:pt>
                <c:pt idx="1238">
                  <c:v>7.2099209999999997E-2</c:v>
                </c:pt>
                <c:pt idx="1239">
                  <c:v>7.2157189999999996E-2</c:v>
                </c:pt>
                <c:pt idx="1240">
                  <c:v>7.2215640000000011E-2</c:v>
                </c:pt>
                <c:pt idx="1241">
                  <c:v>7.2273630000000019E-2</c:v>
                </c:pt>
                <c:pt idx="1242">
                  <c:v>7.2331620000000013E-2</c:v>
                </c:pt>
                <c:pt idx="1243">
                  <c:v>7.2389490000000015E-2</c:v>
                </c:pt>
                <c:pt idx="1244">
                  <c:v>7.2447470000000014E-2</c:v>
                </c:pt>
                <c:pt idx="1245">
                  <c:v>7.250361000000001E-2</c:v>
                </c:pt>
                <c:pt idx="1246">
                  <c:v>7.2562630000000017E-2</c:v>
                </c:pt>
                <c:pt idx="1247">
                  <c:v>7.2617030000000013E-2</c:v>
                </c:pt>
                <c:pt idx="1248">
                  <c:v>7.2678370000000006E-2</c:v>
                </c:pt>
                <c:pt idx="1249">
                  <c:v>7.2736819999999994E-2</c:v>
                </c:pt>
                <c:pt idx="1250">
                  <c:v>7.2794690000000009E-2</c:v>
                </c:pt>
                <c:pt idx="1251">
                  <c:v>7.2852680000000017E-2</c:v>
                </c:pt>
                <c:pt idx="1252">
                  <c:v>7.2908810000000004E-2</c:v>
                </c:pt>
                <c:pt idx="1253">
                  <c:v>7.2967959999999998E-2</c:v>
                </c:pt>
                <c:pt idx="1254">
                  <c:v>7.3021199999999981E-2</c:v>
                </c:pt>
                <c:pt idx="1255">
                  <c:v>7.3083700000000015E-2</c:v>
                </c:pt>
                <c:pt idx="1256">
                  <c:v>7.3141680000000001E-2</c:v>
                </c:pt>
                <c:pt idx="1257">
                  <c:v>7.3198280000000004E-2</c:v>
                </c:pt>
                <c:pt idx="1258">
                  <c:v>7.3257429999999998E-2</c:v>
                </c:pt>
                <c:pt idx="1259">
                  <c:v>7.3312870000000016E-2</c:v>
                </c:pt>
                <c:pt idx="1260">
                  <c:v>7.3373170000000001E-2</c:v>
                </c:pt>
                <c:pt idx="1261">
                  <c:v>7.3426519999999995E-2</c:v>
                </c:pt>
                <c:pt idx="1262">
                  <c:v>7.3489020000000002E-2</c:v>
                </c:pt>
                <c:pt idx="1263">
                  <c:v>7.3546890000000004E-2</c:v>
                </c:pt>
                <c:pt idx="1264">
                  <c:v>7.3603030000000014E-2</c:v>
                </c:pt>
                <c:pt idx="1265">
                  <c:v>7.3662169999999999E-2</c:v>
                </c:pt>
                <c:pt idx="1266">
                  <c:v>7.3717960000000013E-2</c:v>
                </c:pt>
                <c:pt idx="1267">
                  <c:v>7.3778140000000006E-2</c:v>
                </c:pt>
                <c:pt idx="1268">
                  <c:v>7.3832540000000002E-2</c:v>
                </c:pt>
                <c:pt idx="1269">
                  <c:v>7.3892730000000018E-2</c:v>
                </c:pt>
                <c:pt idx="1270">
                  <c:v>7.3951989999999995E-2</c:v>
                </c:pt>
                <c:pt idx="1271">
                  <c:v>7.4006960000000011E-2</c:v>
                </c:pt>
                <c:pt idx="1272">
                  <c:v>7.406726000000001E-2</c:v>
                </c:pt>
                <c:pt idx="1273">
                  <c:v>7.4122930000000017E-2</c:v>
                </c:pt>
                <c:pt idx="1274">
                  <c:v>7.4183240000000011E-2</c:v>
                </c:pt>
                <c:pt idx="1275">
                  <c:v>7.4241680000000004E-2</c:v>
                </c:pt>
                <c:pt idx="1276">
                  <c:v>7.4297930000000012E-2</c:v>
                </c:pt>
                <c:pt idx="1277">
                  <c:v>7.4356960000000014E-2</c:v>
                </c:pt>
                <c:pt idx="1278">
                  <c:v>7.4410900000000016E-2</c:v>
                </c:pt>
                <c:pt idx="1279">
                  <c:v>7.4472240000000009E-2</c:v>
                </c:pt>
                <c:pt idx="1280">
                  <c:v>7.4530799999999994E-2</c:v>
                </c:pt>
                <c:pt idx="1281">
                  <c:v>7.4588100000000004E-2</c:v>
                </c:pt>
                <c:pt idx="1282">
                  <c:v>7.4645970000000006E-2</c:v>
                </c:pt>
                <c:pt idx="1283">
                  <c:v>7.4703950000000019E-2</c:v>
                </c:pt>
                <c:pt idx="1284">
                  <c:v>7.4761940000000013E-2</c:v>
                </c:pt>
                <c:pt idx="1285">
                  <c:v>7.4820390000000014E-2</c:v>
                </c:pt>
                <c:pt idx="1286">
                  <c:v>7.4877680000000016E-2</c:v>
                </c:pt>
                <c:pt idx="1287">
                  <c:v>7.4935550000000004E-2</c:v>
                </c:pt>
                <c:pt idx="1288">
                  <c:v>7.4989829999999993E-2</c:v>
                </c:pt>
                <c:pt idx="1289">
                  <c:v>7.505129000000002E-2</c:v>
                </c:pt>
                <c:pt idx="1290">
                  <c:v>7.5104530000000003E-2</c:v>
                </c:pt>
                <c:pt idx="1291">
                  <c:v>7.5165869999999996E-2</c:v>
                </c:pt>
                <c:pt idx="1292">
                  <c:v>7.5225130000000001E-2</c:v>
                </c:pt>
                <c:pt idx="1293">
                  <c:v>7.5282540000000009E-2</c:v>
                </c:pt>
                <c:pt idx="1294">
                  <c:v>7.5335780000000019E-2</c:v>
                </c:pt>
                <c:pt idx="1295">
                  <c:v>7.539597000000002E-2</c:v>
                </c:pt>
                <c:pt idx="1296">
                  <c:v>7.5454990000000013E-2</c:v>
                </c:pt>
                <c:pt idx="1297">
                  <c:v>7.5497359999999999E-2</c:v>
                </c:pt>
                <c:pt idx="1298">
                  <c:v>7.5571890000000003E-2</c:v>
                </c:pt>
                <c:pt idx="1299">
                  <c:v>7.5629180000000004E-2</c:v>
                </c:pt>
                <c:pt idx="1300">
                  <c:v>7.568763000000002E-2</c:v>
                </c:pt>
                <c:pt idx="1301">
                  <c:v>7.5745740000000006E-2</c:v>
                </c:pt>
                <c:pt idx="1302">
                  <c:v>7.5802449999999993E-2</c:v>
                </c:pt>
                <c:pt idx="1303">
                  <c:v>7.5861480000000009E-2</c:v>
                </c:pt>
                <c:pt idx="1304">
                  <c:v>7.5918299999999994E-2</c:v>
                </c:pt>
                <c:pt idx="1305">
                  <c:v>7.5977909999999996E-2</c:v>
                </c:pt>
                <c:pt idx="1306">
                  <c:v>7.6034619999999997E-2</c:v>
                </c:pt>
                <c:pt idx="1307">
                  <c:v>7.6088439999999993E-2</c:v>
                </c:pt>
                <c:pt idx="1308">
                  <c:v>7.6151060000000007E-2</c:v>
                </c:pt>
                <c:pt idx="1309">
                  <c:v>7.620905E-2</c:v>
                </c:pt>
                <c:pt idx="1310">
                  <c:v>7.6260549999999996E-2</c:v>
                </c:pt>
                <c:pt idx="1311">
                  <c:v>7.6322470000000017E-2</c:v>
                </c:pt>
                <c:pt idx="1312">
                  <c:v>7.6382309999999995E-2</c:v>
                </c:pt>
                <c:pt idx="1313">
                  <c:v>7.6439950000000007E-2</c:v>
                </c:pt>
                <c:pt idx="1314">
                  <c:v>7.6495499999999994E-2</c:v>
                </c:pt>
                <c:pt idx="1315">
                  <c:v>7.6553609999999994E-2</c:v>
                </c:pt>
                <c:pt idx="1316">
                  <c:v>7.6613790000000015E-2</c:v>
                </c:pt>
                <c:pt idx="1317">
                  <c:v>7.6669929999999997E-2</c:v>
                </c:pt>
                <c:pt idx="1318">
                  <c:v>7.6730110000000004E-2</c:v>
                </c:pt>
                <c:pt idx="1319">
                  <c:v>7.678740000000002E-2</c:v>
                </c:pt>
                <c:pt idx="1320">
                  <c:v>7.684191999999998E-2</c:v>
                </c:pt>
                <c:pt idx="1321">
                  <c:v>7.6902680000000015E-2</c:v>
                </c:pt>
                <c:pt idx="1322">
                  <c:v>7.6961130000000003E-2</c:v>
                </c:pt>
                <c:pt idx="1323">
                  <c:v>7.7014369999999999E-2</c:v>
                </c:pt>
                <c:pt idx="1324">
                  <c:v>7.7077100000000009E-2</c:v>
                </c:pt>
                <c:pt idx="1325">
                  <c:v>7.7134969999999997E-2</c:v>
                </c:pt>
                <c:pt idx="1326">
                  <c:v>7.7192260000000013E-2</c:v>
                </c:pt>
                <c:pt idx="1327">
                  <c:v>7.725013E-2</c:v>
                </c:pt>
                <c:pt idx="1328">
                  <c:v>7.7308240000000014E-2</c:v>
                </c:pt>
                <c:pt idx="1329">
                  <c:v>7.7362630000000029E-2</c:v>
                </c:pt>
                <c:pt idx="1330">
                  <c:v>7.7423980000000017E-2</c:v>
                </c:pt>
                <c:pt idx="1331">
                  <c:v>7.7481850000000019E-2</c:v>
                </c:pt>
                <c:pt idx="1332">
                  <c:v>7.7533350000000001E-2</c:v>
                </c:pt>
                <c:pt idx="1333">
                  <c:v>7.7595159999999996E-2</c:v>
                </c:pt>
                <c:pt idx="1334">
                  <c:v>7.7656149999999979E-2</c:v>
                </c:pt>
                <c:pt idx="1335">
                  <c:v>7.7713210000000033E-2</c:v>
                </c:pt>
                <c:pt idx="1336">
                  <c:v>7.7767260000000032E-2</c:v>
                </c:pt>
                <c:pt idx="1337">
                  <c:v>7.7827560000000004E-2</c:v>
                </c:pt>
                <c:pt idx="1338">
                  <c:v>7.7886480000000008E-2</c:v>
                </c:pt>
                <c:pt idx="1339">
                  <c:v>7.7944349999999996E-2</c:v>
                </c:pt>
                <c:pt idx="1340">
                  <c:v>7.7997590000000019E-2</c:v>
                </c:pt>
                <c:pt idx="1341">
                  <c:v>7.8059509999999999E-2</c:v>
                </c:pt>
                <c:pt idx="1342">
                  <c:v>7.8118190000000004E-2</c:v>
                </c:pt>
                <c:pt idx="1343">
                  <c:v>7.8176519999999999E-2</c:v>
                </c:pt>
                <c:pt idx="1344">
                  <c:v>7.8234509999999979E-2</c:v>
                </c:pt>
                <c:pt idx="1345">
                  <c:v>7.829249000000002E-2</c:v>
                </c:pt>
                <c:pt idx="1346">
                  <c:v>7.8350370000000003E-2</c:v>
                </c:pt>
                <c:pt idx="1347">
                  <c:v>7.8406379999999998E-2</c:v>
                </c:pt>
                <c:pt idx="1348">
                  <c:v>7.8465530000000019E-2</c:v>
                </c:pt>
                <c:pt idx="1349">
                  <c:v>7.8523979999999993E-2</c:v>
                </c:pt>
                <c:pt idx="1350">
                  <c:v>7.8581960000000006E-2</c:v>
                </c:pt>
                <c:pt idx="1351">
                  <c:v>7.863995E-2</c:v>
                </c:pt>
                <c:pt idx="1352">
                  <c:v>7.8697359999999994E-2</c:v>
                </c:pt>
                <c:pt idx="1353">
                  <c:v>7.8755800000000001E-2</c:v>
                </c:pt>
                <c:pt idx="1354">
                  <c:v>7.8813100000000011E-2</c:v>
                </c:pt>
                <c:pt idx="1355">
                  <c:v>7.8870389999999999E-2</c:v>
                </c:pt>
                <c:pt idx="1356">
                  <c:v>7.8928369999999998E-2</c:v>
                </c:pt>
                <c:pt idx="1357">
                  <c:v>7.8986240000000013E-2</c:v>
                </c:pt>
                <c:pt idx="1358">
                  <c:v>7.9044349999999999E-2</c:v>
                </c:pt>
                <c:pt idx="1359">
                  <c:v>7.9102560000000016E-2</c:v>
                </c:pt>
                <c:pt idx="1360">
                  <c:v>7.9159859999999999E-2</c:v>
                </c:pt>
                <c:pt idx="1361">
                  <c:v>7.9217730000000014E-2</c:v>
                </c:pt>
                <c:pt idx="1362">
                  <c:v>7.9275709999999999E-2</c:v>
                </c:pt>
                <c:pt idx="1363">
                  <c:v>7.9333580000000015E-2</c:v>
                </c:pt>
                <c:pt idx="1364">
                  <c:v>7.9392150000000009E-2</c:v>
                </c:pt>
                <c:pt idx="1365">
                  <c:v>7.944954999999998E-2</c:v>
                </c:pt>
                <c:pt idx="1366">
                  <c:v>7.9506270000000018E-2</c:v>
                </c:pt>
                <c:pt idx="1367">
                  <c:v>7.9565869999999997E-2</c:v>
                </c:pt>
                <c:pt idx="1368">
                  <c:v>7.9622009999999993E-2</c:v>
                </c:pt>
                <c:pt idx="1369">
                  <c:v>7.9681040000000009E-2</c:v>
                </c:pt>
                <c:pt idx="1370">
                  <c:v>7.973833000000001E-2</c:v>
                </c:pt>
                <c:pt idx="1371">
                  <c:v>7.9795040000000012E-2</c:v>
                </c:pt>
                <c:pt idx="1372">
                  <c:v>7.9854649999999999E-2</c:v>
                </c:pt>
                <c:pt idx="1373">
                  <c:v>7.9912050000000012E-2</c:v>
                </c:pt>
                <c:pt idx="1374">
                  <c:v>7.997062000000002E-2</c:v>
                </c:pt>
                <c:pt idx="1375">
                  <c:v>8.0028030000000014E-2</c:v>
                </c:pt>
                <c:pt idx="1376">
                  <c:v>8.0086360000000023E-2</c:v>
                </c:pt>
                <c:pt idx="1377">
                  <c:v>8.0143769999999989E-2</c:v>
                </c:pt>
                <c:pt idx="1378">
                  <c:v>8.0201640000000005E-2</c:v>
                </c:pt>
                <c:pt idx="1379">
                  <c:v>8.0260090000000006E-2</c:v>
                </c:pt>
                <c:pt idx="1380">
                  <c:v>8.0316219999999994E-2</c:v>
                </c:pt>
                <c:pt idx="1381">
                  <c:v>8.0375250000000009E-2</c:v>
                </c:pt>
                <c:pt idx="1382">
                  <c:v>8.0433119999999997E-2</c:v>
                </c:pt>
                <c:pt idx="1383">
                  <c:v>8.0491220000000002E-2</c:v>
                </c:pt>
                <c:pt idx="1384">
                  <c:v>8.0547930000000004E-2</c:v>
                </c:pt>
                <c:pt idx="1385">
                  <c:v>8.0605230000000014E-2</c:v>
                </c:pt>
                <c:pt idx="1386">
                  <c:v>8.0664830000000021E-2</c:v>
                </c:pt>
                <c:pt idx="1387">
                  <c:v>8.0722700000000022E-2</c:v>
                </c:pt>
                <c:pt idx="1388">
                  <c:v>8.0780570000000024E-2</c:v>
                </c:pt>
                <c:pt idx="1389">
                  <c:v>8.0837980000000004E-2</c:v>
                </c:pt>
                <c:pt idx="1390">
                  <c:v>8.0895970000000039E-2</c:v>
                </c:pt>
                <c:pt idx="1391">
                  <c:v>8.0954420000000041E-2</c:v>
                </c:pt>
                <c:pt idx="1392">
                  <c:v>8.1011940000000005E-2</c:v>
                </c:pt>
                <c:pt idx="1393">
                  <c:v>8.1069930000000012E-2</c:v>
                </c:pt>
                <c:pt idx="1394">
                  <c:v>8.112722E-2</c:v>
                </c:pt>
                <c:pt idx="1395">
                  <c:v>8.1185090000000001E-2</c:v>
                </c:pt>
                <c:pt idx="1396">
                  <c:v>8.1242960000000003E-2</c:v>
                </c:pt>
                <c:pt idx="1397">
                  <c:v>8.1300249999999991E-2</c:v>
                </c:pt>
                <c:pt idx="1398">
                  <c:v>8.1358699999999992E-2</c:v>
                </c:pt>
                <c:pt idx="1399">
                  <c:v>8.1417150000000008E-2</c:v>
                </c:pt>
                <c:pt idx="1400">
                  <c:v>8.1474789999999991E-2</c:v>
                </c:pt>
                <c:pt idx="1401">
                  <c:v>8.1532770000000004E-2</c:v>
                </c:pt>
                <c:pt idx="1402">
                  <c:v>8.159064000000002E-2</c:v>
                </c:pt>
                <c:pt idx="1403">
                  <c:v>8.1649090000000007E-2</c:v>
                </c:pt>
                <c:pt idx="1404">
                  <c:v>8.1706380000000023E-2</c:v>
                </c:pt>
                <c:pt idx="1405">
                  <c:v>8.1764830000000038E-2</c:v>
                </c:pt>
                <c:pt idx="1406">
                  <c:v>8.1822120000000012E-2</c:v>
                </c:pt>
                <c:pt idx="1407">
                  <c:v>8.1878840000000008E-2</c:v>
                </c:pt>
                <c:pt idx="1408">
                  <c:v>8.19381E-2</c:v>
                </c:pt>
                <c:pt idx="1409">
                  <c:v>8.1995390000000029E-2</c:v>
                </c:pt>
                <c:pt idx="1410">
                  <c:v>8.2053719999999997E-2</c:v>
                </c:pt>
                <c:pt idx="1411">
                  <c:v>8.2111129999999977E-2</c:v>
                </c:pt>
                <c:pt idx="1412">
                  <c:v>8.2168999999999992E-2</c:v>
                </c:pt>
                <c:pt idx="1413">
                  <c:v>8.2226870000000035E-2</c:v>
                </c:pt>
                <c:pt idx="1414">
                  <c:v>8.2284739999999995E-2</c:v>
                </c:pt>
                <c:pt idx="1415">
                  <c:v>8.234284E-2</c:v>
                </c:pt>
                <c:pt idx="1416">
                  <c:v>8.2400129999999988E-2</c:v>
                </c:pt>
                <c:pt idx="1417">
                  <c:v>8.2458000000000004E-2</c:v>
                </c:pt>
                <c:pt idx="1418">
                  <c:v>8.2516570000000025E-2</c:v>
                </c:pt>
                <c:pt idx="1419">
                  <c:v>8.2573860000000027E-2</c:v>
                </c:pt>
                <c:pt idx="1420">
                  <c:v>8.2631729999999987E-2</c:v>
                </c:pt>
                <c:pt idx="1421">
                  <c:v>8.2690060000000024E-2</c:v>
                </c:pt>
                <c:pt idx="1422">
                  <c:v>8.2747820000000014E-2</c:v>
                </c:pt>
                <c:pt idx="1423">
                  <c:v>8.2806380000000041E-2</c:v>
                </c:pt>
                <c:pt idx="1424">
                  <c:v>8.2863560000000003E-2</c:v>
                </c:pt>
                <c:pt idx="1425">
                  <c:v>8.2921660000000008E-2</c:v>
                </c:pt>
                <c:pt idx="1426">
                  <c:v>8.297953000000001E-2</c:v>
                </c:pt>
                <c:pt idx="1427">
                  <c:v>8.3037400000000039E-2</c:v>
                </c:pt>
                <c:pt idx="1428">
                  <c:v>8.3095270000000054E-2</c:v>
                </c:pt>
                <c:pt idx="1429">
                  <c:v>8.3152800000000041E-2</c:v>
                </c:pt>
                <c:pt idx="1430">
                  <c:v>8.3210780000000012E-2</c:v>
                </c:pt>
                <c:pt idx="1431">
                  <c:v>8.3268540000000016E-2</c:v>
                </c:pt>
                <c:pt idx="1432">
                  <c:v>8.3325250000000017E-2</c:v>
                </c:pt>
                <c:pt idx="1433">
                  <c:v>8.3384390000000017E-2</c:v>
                </c:pt>
                <c:pt idx="1434">
                  <c:v>8.3442260000000004E-2</c:v>
                </c:pt>
                <c:pt idx="1435">
                  <c:v>8.3500710000000006E-2</c:v>
                </c:pt>
                <c:pt idx="1436">
                  <c:v>8.3557770000000031E-2</c:v>
                </c:pt>
                <c:pt idx="1437">
                  <c:v>8.3615640000000019E-2</c:v>
                </c:pt>
                <c:pt idx="1438">
                  <c:v>8.367363000000004E-2</c:v>
                </c:pt>
                <c:pt idx="1439">
                  <c:v>8.3732080000000014E-2</c:v>
                </c:pt>
                <c:pt idx="1440">
                  <c:v>8.3788209999999988E-2</c:v>
                </c:pt>
                <c:pt idx="1441">
                  <c:v>8.3847240000000017E-2</c:v>
                </c:pt>
                <c:pt idx="1442">
                  <c:v>8.3905110000000005E-2</c:v>
                </c:pt>
                <c:pt idx="1443">
                  <c:v>8.396310000000004E-2</c:v>
                </c:pt>
                <c:pt idx="1444">
                  <c:v>8.4020970000000028E-2</c:v>
                </c:pt>
                <c:pt idx="1445">
                  <c:v>8.4078840000000016E-2</c:v>
                </c:pt>
                <c:pt idx="1446">
                  <c:v>8.4136710000000003E-2</c:v>
                </c:pt>
                <c:pt idx="1447">
                  <c:v>8.4194580000000019E-2</c:v>
                </c:pt>
                <c:pt idx="1448">
                  <c:v>8.4252560000000018E-2</c:v>
                </c:pt>
                <c:pt idx="1449">
                  <c:v>8.4310430000000006E-2</c:v>
                </c:pt>
                <c:pt idx="1450">
                  <c:v>8.4368300000000021E-2</c:v>
                </c:pt>
                <c:pt idx="1451">
                  <c:v>8.4426180000000003E-2</c:v>
                </c:pt>
                <c:pt idx="1452">
                  <c:v>8.4484160000000003E-2</c:v>
                </c:pt>
                <c:pt idx="1453">
                  <c:v>8.4542030000000004E-2</c:v>
                </c:pt>
                <c:pt idx="1454">
                  <c:v>8.459990000000002E-2</c:v>
                </c:pt>
                <c:pt idx="1455">
                  <c:v>8.4657190000000021E-2</c:v>
                </c:pt>
                <c:pt idx="1456">
                  <c:v>8.4715060000000023E-2</c:v>
                </c:pt>
                <c:pt idx="1457">
                  <c:v>8.4773050000000003E-2</c:v>
                </c:pt>
                <c:pt idx="1458">
                  <c:v>8.4831500000000018E-2</c:v>
                </c:pt>
                <c:pt idx="1459">
                  <c:v>8.4889250000000027E-2</c:v>
                </c:pt>
                <c:pt idx="1460">
                  <c:v>8.4947240000000007E-2</c:v>
                </c:pt>
                <c:pt idx="1461">
                  <c:v>8.5004530000000036E-2</c:v>
                </c:pt>
                <c:pt idx="1462">
                  <c:v>8.5061940000000016E-2</c:v>
                </c:pt>
                <c:pt idx="1463">
                  <c:v>8.511993000000001E-2</c:v>
                </c:pt>
                <c:pt idx="1464">
                  <c:v>8.5177910000000023E-2</c:v>
                </c:pt>
                <c:pt idx="1465">
                  <c:v>8.5236940000000011E-2</c:v>
                </c:pt>
                <c:pt idx="1466">
                  <c:v>8.529423000000004E-2</c:v>
                </c:pt>
                <c:pt idx="1467">
                  <c:v>8.53521E-2</c:v>
                </c:pt>
                <c:pt idx="1468">
                  <c:v>8.5409390000000002E-2</c:v>
                </c:pt>
                <c:pt idx="1469">
                  <c:v>8.5467840000000017E-2</c:v>
                </c:pt>
                <c:pt idx="1470">
                  <c:v>8.5525830000000053E-2</c:v>
                </c:pt>
                <c:pt idx="1471">
                  <c:v>8.5583700000000026E-2</c:v>
                </c:pt>
                <c:pt idx="1472">
                  <c:v>8.5631850000000037E-2</c:v>
                </c:pt>
                <c:pt idx="1473">
                  <c:v>8.569087000000003E-2</c:v>
                </c:pt>
                <c:pt idx="1474">
                  <c:v>8.5753370000000037E-2</c:v>
                </c:pt>
                <c:pt idx="1475">
                  <c:v>8.5876750000000002E-2</c:v>
                </c:pt>
                <c:pt idx="1476">
                  <c:v>8.5923170000000021E-2</c:v>
                </c:pt>
                <c:pt idx="1477">
                  <c:v>8.5985780000000012E-2</c:v>
                </c:pt>
                <c:pt idx="1478">
                  <c:v>8.6045040000000017E-2</c:v>
                </c:pt>
                <c:pt idx="1479">
                  <c:v>8.6104070000000019E-2</c:v>
                </c:pt>
                <c:pt idx="1480">
                  <c:v>8.6158470000000015E-2</c:v>
                </c:pt>
                <c:pt idx="1481">
                  <c:v>8.6219929999999986E-2</c:v>
                </c:pt>
                <c:pt idx="1482">
                  <c:v>8.627317000000001E-2</c:v>
                </c:pt>
                <c:pt idx="1483">
                  <c:v>8.6335670000000003E-2</c:v>
                </c:pt>
                <c:pt idx="1484">
                  <c:v>8.6393540000000005E-2</c:v>
                </c:pt>
                <c:pt idx="1485">
                  <c:v>8.6448169999999991E-2</c:v>
                </c:pt>
                <c:pt idx="1486">
                  <c:v>8.6509510000000026E-2</c:v>
                </c:pt>
                <c:pt idx="1487">
                  <c:v>8.6567380000000055E-2</c:v>
                </c:pt>
                <c:pt idx="1488">
                  <c:v>8.6625250000000015E-2</c:v>
                </c:pt>
                <c:pt idx="1489">
                  <c:v>8.6680800000000002E-2</c:v>
                </c:pt>
                <c:pt idx="1490">
                  <c:v>8.6740990000000004E-2</c:v>
                </c:pt>
                <c:pt idx="1491">
                  <c:v>8.6797700000000005E-2</c:v>
                </c:pt>
                <c:pt idx="1492">
                  <c:v>8.6857080000000003E-2</c:v>
                </c:pt>
                <c:pt idx="1493">
                  <c:v>8.6909619999999993E-2</c:v>
                </c:pt>
                <c:pt idx="1494">
                  <c:v>8.6971079999999992E-2</c:v>
                </c:pt>
                <c:pt idx="1495">
                  <c:v>8.7029990000000015E-2</c:v>
                </c:pt>
                <c:pt idx="1496">
                  <c:v>8.7087400000000009E-2</c:v>
                </c:pt>
                <c:pt idx="1497">
                  <c:v>8.7146430000000011E-2</c:v>
                </c:pt>
                <c:pt idx="1498">
                  <c:v>8.7199090000000007E-2</c:v>
                </c:pt>
                <c:pt idx="1499">
                  <c:v>8.7260670000000026E-2</c:v>
                </c:pt>
                <c:pt idx="1500">
                  <c:v>8.7319689999999991E-2</c:v>
                </c:pt>
                <c:pt idx="1501">
                  <c:v>8.7372929999999988E-2</c:v>
                </c:pt>
                <c:pt idx="1502">
                  <c:v>8.7434860000000017E-2</c:v>
                </c:pt>
                <c:pt idx="1503">
                  <c:v>8.7493299999999996E-2</c:v>
                </c:pt>
                <c:pt idx="1504">
                  <c:v>8.7549440000000006E-2</c:v>
                </c:pt>
                <c:pt idx="1505">
                  <c:v>8.7609740000000005E-2</c:v>
                </c:pt>
                <c:pt idx="1506">
                  <c:v>8.7663680000000008E-2</c:v>
                </c:pt>
                <c:pt idx="1507">
                  <c:v>8.7723860000000015E-2</c:v>
                </c:pt>
                <c:pt idx="1508">
                  <c:v>8.7778950000000022E-2</c:v>
                </c:pt>
                <c:pt idx="1509">
                  <c:v>8.7839830000000022E-2</c:v>
                </c:pt>
                <c:pt idx="1510">
                  <c:v>8.7898170000000025E-2</c:v>
                </c:pt>
                <c:pt idx="1511">
                  <c:v>8.7952100000000005E-2</c:v>
                </c:pt>
                <c:pt idx="1512">
                  <c:v>8.8011130000000007E-2</c:v>
                </c:pt>
                <c:pt idx="1513">
                  <c:v>8.8072470000000014E-2</c:v>
                </c:pt>
                <c:pt idx="1514">
                  <c:v>8.8111820000000021E-2</c:v>
                </c:pt>
                <c:pt idx="1515">
                  <c:v>8.8187630000000003E-2</c:v>
                </c:pt>
                <c:pt idx="1516">
                  <c:v>8.8246430000000015E-2</c:v>
                </c:pt>
                <c:pt idx="1517">
                  <c:v>8.8297120000000021E-2</c:v>
                </c:pt>
                <c:pt idx="1518">
                  <c:v>8.8361360000000028E-2</c:v>
                </c:pt>
                <c:pt idx="1519">
                  <c:v>8.8419000000000011E-2</c:v>
                </c:pt>
                <c:pt idx="1520">
                  <c:v>8.8476870000000055E-2</c:v>
                </c:pt>
                <c:pt idx="1521">
                  <c:v>8.8534160000000042E-2</c:v>
                </c:pt>
                <c:pt idx="1522">
                  <c:v>8.859238000000004E-2</c:v>
                </c:pt>
                <c:pt idx="1523">
                  <c:v>8.8650600000000038E-2</c:v>
                </c:pt>
                <c:pt idx="1524">
                  <c:v>8.8704650000000038E-2</c:v>
                </c:pt>
                <c:pt idx="1525">
                  <c:v>8.8766920000000055E-2</c:v>
                </c:pt>
                <c:pt idx="1526">
                  <c:v>8.8822470000000028E-2</c:v>
                </c:pt>
                <c:pt idx="1527">
                  <c:v>8.8881850000000026E-2</c:v>
                </c:pt>
                <c:pt idx="1528">
                  <c:v>8.8940060000000015E-2</c:v>
                </c:pt>
                <c:pt idx="1529">
                  <c:v>8.8996550000000035E-2</c:v>
                </c:pt>
                <c:pt idx="1530">
                  <c:v>8.9055230000000055E-2</c:v>
                </c:pt>
                <c:pt idx="1531">
                  <c:v>8.9113330000000004E-2</c:v>
                </c:pt>
                <c:pt idx="1532">
                  <c:v>8.9171430000000024E-2</c:v>
                </c:pt>
                <c:pt idx="1533">
                  <c:v>8.9228260000000018E-2</c:v>
                </c:pt>
                <c:pt idx="1534">
                  <c:v>8.9287170000000041E-2</c:v>
                </c:pt>
                <c:pt idx="1535">
                  <c:v>8.9342259999999993E-2</c:v>
                </c:pt>
                <c:pt idx="1536">
                  <c:v>8.9403140000000006E-2</c:v>
                </c:pt>
                <c:pt idx="1537">
                  <c:v>8.9459970000000014E-2</c:v>
                </c:pt>
                <c:pt idx="1538">
                  <c:v>8.9518420000000015E-2</c:v>
                </c:pt>
                <c:pt idx="1539">
                  <c:v>8.9575020000000033E-2</c:v>
                </c:pt>
                <c:pt idx="1540">
                  <c:v>8.9632890000000021E-2</c:v>
                </c:pt>
                <c:pt idx="1541">
                  <c:v>8.9690870000000034E-2</c:v>
                </c:pt>
                <c:pt idx="1542">
                  <c:v>8.9749440000000014E-2</c:v>
                </c:pt>
                <c:pt idx="1543">
                  <c:v>8.9806730000000001E-2</c:v>
                </c:pt>
                <c:pt idx="1544">
                  <c:v>8.9862290000000011E-2</c:v>
                </c:pt>
                <c:pt idx="1545">
                  <c:v>8.9922470000000018E-2</c:v>
                </c:pt>
                <c:pt idx="1546">
                  <c:v>8.998034000000002E-2</c:v>
                </c:pt>
                <c:pt idx="1547">
                  <c:v>9.0039250000000001E-2</c:v>
                </c:pt>
                <c:pt idx="1548">
                  <c:v>9.0097010000000005E-2</c:v>
                </c:pt>
                <c:pt idx="1549">
                  <c:v>9.015256000000002E-2</c:v>
                </c:pt>
                <c:pt idx="1550">
                  <c:v>9.0212870000000001E-2</c:v>
                </c:pt>
                <c:pt idx="1551">
                  <c:v>9.027027E-2</c:v>
                </c:pt>
                <c:pt idx="1552">
                  <c:v>9.0327220000000014E-2</c:v>
                </c:pt>
                <c:pt idx="1553">
                  <c:v>9.0386479999999991E-2</c:v>
                </c:pt>
                <c:pt idx="1554">
                  <c:v>9.0444350000000007E-2</c:v>
                </c:pt>
                <c:pt idx="1555">
                  <c:v>9.0501750000000006E-2</c:v>
                </c:pt>
                <c:pt idx="1556">
                  <c:v>9.055847000000003E-2</c:v>
                </c:pt>
                <c:pt idx="1557">
                  <c:v>9.0618070000000023E-2</c:v>
                </c:pt>
                <c:pt idx="1558">
                  <c:v>9.0674210000000005E-2</c:v>
                </c:pt>
                <c:pt idx="1559">
                  <c:v>9.0732770000000004E-2</c:v>
                </c:pt>
                <c:pt idx="1560">
                  <c:v>9.079180000000002E-2</c:v>
                </c:pt>
                <c:pt idx="1561">
                  <c:v>9.084805E-2</c:v>
                </c:pt>
                <c:pt idx="1562">
                  <c:v>9.0907080000000001E-2</c:v>
                </c:pt>
                <c:pt idx="1563">
                  <c:v>9.0965180000000007E-2</c:v>
                </c:pt>
                <c:pt idx="1564">
                  <c:v>9.1023050000000022E-2</c:v>
                </c:pt>
                <c:pt idx="1565">
                  <c:v>9.108150000000001E-2</c:v>
                </c:pt>
                <c:pt idx="1566">
                  <c:v>9.1138789999999997E-2</c:v>
                </c:pt>
                <c:pt idx="1567">
                  <c:v>9.1194460000000033E-2</c:v>
                </c:pt>
                <c:pt idx="1568">
                  <c:v>9.1254180000000004E-2</c:v>
                </c:pt>
                <c:pt idx="1569">
                  <c:v>9.13109E-2</c:v>
                </c:pt>
                <c:pt idx="1570">
                  <c:v>9.1370500000000007E-2</c:v>
                </c:pt>
                <c:pt idx="1571">
                  <c:v>9.1427800000000017E-2</c:v>
                </c:pt>
                <c:pt idx="1572">
                  <c:v>9.1486589999999993E-2</c:v>
                </c:pt>
                <c:pt idx="1573">
                  <c:v>9.1544460000000022E-2</c:v>
                </c:pt>
                <c:pt idx="1574">
                  <c:v>9.160175000000001E-2</c:v>
                </c:pt>
                <c:pt idx="1575">
                  <c:v>9.1659620000000011E-2</c:v>
                </c:pt>
                <c:pt idx="1576">
                  <c:v>9.171807000000004E-2</c:v>
                </c:pt>
                <c:pt idx="1577">
                  <c:v>9.1775940000000014E-2</c:v>
                </c:pt>
                <c:pt idx="1578">
                  <c:v>9.1833930000000022E-2</c:v>
                </c:pt>
                <c:pt idx="1579">
                  <c:v>9.189122000000001E-2</c:v>
                </c:pt>
                <c:pt idx="1580">
                  <c:v>9.1949670000000011E-2</c:v>
                </c:pt>
                <c:pt idx="1581">
                  <c:v>9.2002910000000007E-2</c:v>
                </c:pt>
                <c:pt idx="1582">
                  <c:v>9.2064950000000007E-2</c:v>
                </c:pt>
                <c:pt idx="1583">
                  <c:v>9.2122239999999994E-2</c:v>
                </c:pt>
                <c:pt idx="1584">
                  <c:v>9.2180689999999996E-2</c:v>
                </c:pt>
                <c:pt idx="1585">
                  <c:v>9.2238209999999987E-2</c:v>
                </c:pt>
                <c:pt idx="1586">
                  <c:v>9.2296080000000003E-2</c:v>
                </c:pt>
                <c:pt idx="1587">
                  <c:v>9.235394999999999E-2</c:v>
                </c:pt>
                <c:pt idx="1588">
                  <c:v>9.240719E-2</c:v>
                </c:pt>
                <c:pt idx="1589">
                  <c:v>9.2467029999999992E-2</c:v>
                </c:pt>
                <c:pt idx="1590">
                  <c:v>9.2524210000000023E-2</c:v>
                </c:pt>
                <c:pt idx="1591">
                  <c:v>9.2585550000000003E-2</c:v>
                </c:pt>
                <c:pt idx="1592">
                  <c:v>9.2644000000000018E-2</c:v>
                </c:pt>
                <c:pt idx="1593">
                  <c:v>9.2701410000000012E-2</c:v>
                </c:pt>
                <c:pt idx="1594">
                  <c:v>9.2758810000000025E-2</c:v>
                </c:pt>
                <c:pt idx="1595">
                  <c:v>9.2817260000000013E-2</c:v>
                </c:pt>
                <c:pt idx="1596">
                  <c:v>9.287455E-2</c:v>
                </c:pt>
                <c:pt idx="1597">
                  <c:v>9.293266E-2</c:v>
                </c:pt>
                <c:pt idx="1598">
                  <c:v>9.2990640000000027E-2</c:v>
                </c:pt>
                <c:pt idx="1599">
                  <c:v>9.3047930000000015E-2</c:v>
                </c:pt>
                <c:pt idx="1600">
                  <c:v>9.3107080000000023E-2</c:v>
                </c:pt>
                <c:pt idx="1601">
                  <c:v>9.3162870000000036E-2</c:v>
                </c:pt>
                <c:pt idx="1602">
                  <c:v>9.3221890000000029E-2</c:v>
                </c:pt>
                <c:pt idx="1603">
                  <c:v>9.3280340000000017E-2</c:v>
                </c:pt>
                <c:pt idx="1604">
                  <c:v>9.3337630000000005E-2</c:v>
                </c:pt>
                <c:pt idx="1605">
                  <c:v>9.3396310000000038E-2</c:v>
                </c:pt>
                <c:pt idx="1606">
                  <c:v>9.3453720000000004E-2</c:v>
                </c:pt>
                <c:pt idx="1607">
                  <c:v>9.3510430000000019E-2</c:v>
                </c:pt>
                <c:pt idx="1608">
                  <c:v>9.3570040000000021E-2</c:v>
                </c:pt>
                <c:pt idx="1609">
                  <c:v>9.3626750000000036E-2</c:v>
                </c:pt>
                <c:pt idx="1610">
                  <c:v>9.3684620000000024E-2</c:v>
                </c:pt>
                <c:pt idx="1611">
                  <c:v>9.3743070000000026E-2</c:v>
                </c:pt>
                <c:pt idx="1612">
                  <c:v>9.3801180000000026E-2</c:v>
                </c:pt>
                <c:pt idx="1613">
                  <c:v>9.3858580000000039E-2</c:v>
                </c:pt>
                <c:pt idx="1614">
                  <c:v>9.3916450000000054E-2</c:v>
                </c:pt>
                <c:pt idx="1615">
                  <c:v>9.3974320000000028E-2</c:v>
                </c:pt>
                <c:pt idx="1616">
                  <c:v>9.4032190000000015E-2</c:v>
                </c:pt>
                <c:pt idx="1617">
                  <c:v>9.4090180000000023E-2</c:v>
                </c:pt>
                <c:pt idx="1618">
                  <c:v>9.4148050000000025E-2</c:v>
                </c:pt>
                <c:pt idx="1619">
                  <c:v>9.420592000000004E-2</c:v>
                </c:pt>
                <c:pt idx="1620">
                  <c:v>9.426379E-2</c:v>
                </c:pt>
                <c:pt idx="1621">
                  <c:v>9.4322010000000026E-2</c:v>
                </c:pt>
                <c:pt idx="1622">
                  <c:v>9.4378140000000027E-2</c:v>
                </c:pt>
                <c:pt idx="1623">
                  <c:v>9.4436590000000015E-2</c:v>
                </c:pt>
                <c:pt idx="1624">
                  <c:v>9.4495040000000016E-2</c:v>
                </c:pt>
                <c:pt idx="1625">
                  <c:v>9.4553490000000032E-2</c:v>
                </c:pt>
                <c:pt idx="1626">
                  <c:v>9.4610900000000039E-2</c:v>
                </c:pt>
                <c:pt idx="1627">
                  <c:v>9.4669350000000055E-2</c:v>
                </c:pt>
                <c:pt idx="1628">
                  <c:v>9.4727220000000015E-2</c:v>
                </c:pt>
                <c:pt idx="1629">
                  <c:v>9.478474000000002E-2</c:v>
                </c:pt>
                <c:pt idx="1630">
                  <c:v>9.4842610000000008E-2</c:v>
                </c:pt>
                <c:pt idx="1631">
                  <c:v>9.4900020000000015E-2</c:v>
                </c:pt>
                <c:pt idx="1632">
                  <c:v>9.4958470000000017E-2</c:v>
                </c:pt>
                <c:pt idx="1633">
                  <c:v>9.5015760000000005E-2</c:v>
                </c:pt>
                <c:pt idx="1634">
                  <c:v>9.5073629999999992E-2</c:v>
                </c:pt>
                <c:pt idx="1635">
                  <c:v>9.5132190000000005E-2</c:v>
                </c:pt>
                <c:pt idx="1636">
                  <c:v>9.5189600000000027E-2</c:v>
                </c:pt>
                <c:pt idx="1637">
                  <c:v>9.5247470000000001E-2</c:v>
                </c:pt>
                <c:pt idx="1638">
                  <c:v>9.5305340000000016E-2</c:v>
                </c:pt>
                <c:pt idx="1639">
                  <c:v>9.536320999999999E-2</c:v>
                </c:pt>
                <c:pt idx="1640">
                  <c:v>9.5421080000000005E-2</c:v>
                </c:pt>
                <c:pt idx="1641">
                  <c:v>9.5477800000000002E-2</c:v>
                </c:pt>
                <c:pt idx="1642">
                  <c:v>9.5536360000000042E-2</c:v>
                </c:pt>
                <c:pt idx="1643">
                  <c:v>9.559481000000003E-2</c:v>
                </c:pt>
                <c:pt idx="1644">
                  <c:v>9.5652680000000004E-2</c:v>
                </c:pt>
                <c:pt idx="1645">
                  <c:v>9.5711129999999991E-2</c:v>
                </c:pt>
                <c:pt idx="1646">
                  <c:v>9.5767960000000041E-2</c:v>
                </c:pt>
                <c:pt idx="1647">
                  <c:v>9.5825830000000028E-2</c:v>
                </c:pt>
                <c:pt idx="1648">
                  <c:v>9.5884280000000002E-2</c:v>
                </c:pt>
                <c:pt idx="1649">
                  <c:v>9.5941570000000004E-2</c:v>
                </c:pt>
                <c:pt idx="1650">
                  <c:v>9.6000709999999989E-2</c:v>
                </c:pt>
                <c:pt idx="1651">
                  <c:v>9.6056850000000055E-2</c:v>
                </c:pt>
                <c:pt idx="1652">
                  <c:v>9.6115300000000015E-2</c:v>
                </c:pt>
                <c:pt idx="1653">
                  <c:v>9.6173169999999988E-2</c:v>
                </c:pt>
                <c:pt idx="1654">
                  <c:v>9.6231270000000008E-2</c:v>
                </c:pt>
                <c:pt idx="1655">
                  <c:v>9.6289139999999995E-2</c:v>
                </c:pt>
                <c:pt idx="1656">
                  <c:v>9.6347119999999994E-2</c:v>
                </c:pt>
                <c:pt idx="1657">
                  <c:v>9.6405570000000024E-2</c:v>
                </c:pt>
                <c:pt idx="1658">
                  <c:v>9.6462870000000006E-2</c:v>
                </c:pt>
                <c:pt idx="1659">
                  <c:v>9.6520160000000021E-2</c:v>
                </c:pt>
                <c:pt idx="1660">
                  <c:v>9.6578030000000023E-2</c:v>
                </c:pt>
                <c:pt idx="1661">
                  <c:v>9.6636010000000022E-2</c:v>
                </c:pt>
                <c:pt idx="1662">
                  <c:v>9.6694230000000006E-2</c:v>
                </c:pt>
                <c:pt idx="1663">
                  <c:v>9.6751640000000014E-2</c:v>
                </c:pt>
                <c:pt idx="1664">
                  <c:v>9.6809510000000001E-2</c:v>
                </c:pt>
                <c:pt idx="1665">
                  <c:v>9.6867380000000017E-2</c:v>
                </c:pt>
                <c:pt idx="1666">
                  <c:v>9.6925370000000038E-2</c:v>
                </c:pt>
                <c:pt idx="1667">
                  <c:v>9.6983239999999984E-2</c:v>
                </c:pt>
                <c:pt idx="1668">
                  <c:v>9.7041109999999986E-2</c:v>
                </c:pt>
                <c:pt idx="1669">
                  <c:v>9.7098980000000001E-2</c:v>
                </c:pt>
                <c:pt idx="1670">
                  <c:v>9.7156850000000017E-2</c:v>
                </c:pt>
                <c:pt idx="1671">
                  <c:v>9.7214950000000022E-2</c:v>
                </c:pt>
                <c:pt idx="1672">
                  <c:v>9.7272360000000002E-2</c:v>
                </c:pt>
                <c:pt idx="1673">
                  <c:v>9.7330689999999997E-2</c:v>
                </c:pt>
                <c:pt idx="1674">
                  <c:v>9.7388439999999993E-2</c:v>
                </c:pt>
                <c:pt idx="1675">
                  <c:v>9.7446310000000008E-2</c:v>
                </c:pt>
                <c:pt idx="1676">
                  <c:v>9.7504180000000024E-2</c:v>
                </c:pt>
                <c:pt idx="1677">
                  <c:v>9.7562050000000025E-2</c:v>
                </c:pt>
                <c:pt idx="1678">
                  <c:v>9.7619930000000021E-2</c:v>
                </c:pt>
                <c:pt idx="1679">
                  <c:v>9.7677910000000007E-2</c:v>
                </c:pt>
                <c:pt idx="1680">
                  <c:v>9.7735550000000004E-2</c:v>
                </c:pt>
                <c:pt idx="1681">
                  <c:v>9.779400000000002E-2</c:v>
                </c:pt>
                <c:pt idx="1682">
                  <c:v>9.7852450000000021E-2</c:v>
                </c:pt>
                <c:pt idx="1683">
                  <c:v>9.7909160000000009E-2</c:v>
                </c:pt>
                <c:pt idx="1684">
                  <c:v>9.7965870000000038E-2</c:v>
                </c:pt>
                <c:pt idx="1685">
                  <c:v>9.8023860000000032E-2</c:v>
                </c:pt>
                <c:pt idx="1686">
                  <c:v>9.8083470000000006E-2</c:v>
                </c:pt>
                <c:pt idx="1687">
                  <c:v>9.8140870000000019E-2</c:v>
                </c:pt>
                <c:pt idx="1688">
                  <c:v>9.819874000000002E-2</c:v>
                </c:pt>
                <c:pt idx="1689">
                  <c:v>9.8256730000000014E-2</c:v>
                </c:pt>
                <c:pt idx="1690">
                  <c:v>9.8314020000000016E-2</c:v>
                </c:pt>
                <c:pt idx="1691">
                  <c:v>9.8372470000000004E-2</c:v>
                </c:pt>
                <c:pt idx="1692">
                  <c:v>9.8429760000000019E-2</c:v>
                </c:pt>
                <c:pt idx="1693">
                  <c:v>9.8487750000000027E-2</c:v>
                </c:pt>
                <c:pt idx="1694">
                  <c:v>9.8545850000000032E-2</c:v>
                </c:pt>
                <c:pt idx="1695">
                  <c:v>9.8603720000000006E-2</c:v>
                </c:pt>
                <c:pt idx="1696">
                  <c:v>9.8661710000000014E-2</c:v>
                </c:pt>
                <c:pt idx="1697">
                  <c:v>9.8719460000000023E-2</c:v>
                </c:pt>
                <c:pt idx="1698">
                  <c:v>9.8776640000000041E-2</c:v>
                </c:pt>
                <c:pt idx="1699">
                  <c:v>9.883543000000003E-2</c:v>
                </c:pt>
                <c:pt idx="1700">
                  <c:v>9.8893300000000017E-2</c:v>
                </c:pt>
                <c:pt idx="1701">
                  <c:v>9.8951290000000025E-2</c:v>
                </c:pt>
                <c:pt idx="1702">
                  <c:v>9.900916000000004E-2</c:v>
                </c:pt>
                <c:pt idx="1703">
                  <c:v>9.9065990000000034E-2</c:v>
                </c:pt>
                <c:pt idx="1704">
                  <c:v>9.9125020000000022E-2</c:v>
                </c:pt>
                <c:pt idx="1705">
                  <c:v>9.9182190000000003E-2</c:v>
                </c:pt>
                <c:pt idx="1706">
                  <c:v>9.9240180000000011E-2</c:v>
                </c:pt>
                <c:pt idx="1707">
                  <c:v>9.929874000000001E-2</c:v>
                </c:pt>
                <c:pt idx="1708">
                  <c:v>9.9355920000000028E-2</c:v>
                </c:pt>
                <c:pt idx="1709">
                  <c:v>9.9414490000000022E-2</c:v>
                </c:pt>
                <c:pt idx="1710">
                  <c:v>9.9471660000000003E-2</c:v>
                </c:pt>
                <c:pt idx="1711">
                  <c:v>9.9529650000000039E-2</c:v>
                </c:pt>
                <c:pt idx="1712">
                  <c:v>9.9586360000000054E-2</c:v>
                </c:pt>
                <c:pt idx="1713">
                  <c:v>9.9645970000000028E-2</c:v>
                </c:pt>
                <c:pt idx="1714">
                  <c:v>9.9703370000000055E-2</c:v>
                </c:pt>
                <c:pt idx="1715">
                  <c:v>9.9761360000000035E-2</c:v>
                </c:pt>
                <c:pt idx="1716">
                  <c:v>9.9819930000000001E-2</c:v>
                </c:pt>
                <c:pt idx="1717">
                  <c:v>9.9876640000000017E-2</c:v>
                </c:pt>
                <c:pt idx="1718">
                  <c:v>9.9934510000000018E-2</c:v>
                </c:pt>
                <c:pt idx="1719">
                  <c:v>9.9991340000000026E-2</c:v>
                </c:pt>
                <c:pt idx="1720">
                  <c:v>0.10004932</c:v>
                </c:pt>
                <c:pt idx="1721">
                  <c:v>0.10010835</c:v>
                </c:pt>
                <c:pt idx="1722">
                  <c:v>0.10016622000000003</c:v>
                </c:pt>
                <c:pt idx="1723">
                  <c:v>0.10022467000000003</c:v>
                </c:pt>
                <c:pt idx="1724">
                  <c:v>0.10028196</c:v>
                </c:pt>
                <c:pt idx="1725">
                  <c:v>0.10033948999999999</c:v>
                </c:pt>
                <c:pt idx="1726">
                  <c:v>0.10039735999999999</c:v>
                </c:pt>
                <c:pt idx="1727">
                  <c:v>0.10045523000000002</c:v>
                </c:pt>
                <c:pt idx="1728">
                  <c:v>0.10051367999999999</c:v>
                </c:pt>
                <c:pt idx="1729">
                  <c:v>0.10057155000000001</c:v>
                </c:pt>
                <c:pt idx="1730">
                  <c:v>0.10062942000000001</c:v>
                </c:pt>
                <c:pt idx="1731">
                  <c:v>0.10068729</c:v>
                </c:pt>
                <c:pt idx="1732">
                  <c:v>0.10074469000000001</c:v>
                </c:pt>
                <c:pt idx="1733">
                  <c:v>0.10080268000000002</c:v>
                </c:pt>
                <c:pt idx="1734">
                  <c:v>0.10086078000000001</c:v>
                </c:pt>
                <c:pt idx="1735">
                  <c:v>0.10091865</c:v>
                </c:pt>
                <c:pt idx="1736">
                  <c:v>0.1009771</c:v>
                </c:pt>
                <c:pt idx="1737">
                  <c:v>0.10103381</c:v>
                </c:pt>
                <c:pt idx="1738">
                  <c:v>0.10109168000000002</c:v>
                </c:pt>
                <c:pt idx="1739">
                  <c:v>0.10114955</c:v>
                </c:pt>
                <c:pt idx="1740">
                  <c:v>0.10120800000000002</c:v>
                </c:pt>
                <c:pt idx="1741">
                  <c:v>0.10126541000000001</c:v>
                </c:pt>
                <c:pt idx="1742">
                  <c:v>0.10132236</c:v>
                </c:pt>
                <c:pt idx="1743">
                  <c:v>0.10138185</c:v>
                </c:pt>
                <c:pt idx="1744">
                  <c:v>0.10143972000000001</c:v>
                </c:pt>
                <c:pt idx="1745">
                  <c:v>0.10149701</c:v>
                </c:pt>
                <c:pt idx="1746">
                  <c:v>0.10155557000000001</c:v>
                </c:pt>
                <c:pt idx="1747">
                  <c:v>0.10161170999999999</c:v>
                </c:pt>
                <c:pt idx="1748">
                  <c:v>0.10167131</c:v>
                </c:pt>
                <c:pt idx="1749">
                  <c:v>0.10172871999999999</c:v>
                </c:pt>
                <c:pt idx="1750">
                  <c:v>0.10178717000000001</c:v>
                </c:pt>
                <c:pt idx="1751">
                  <c:v>0.10184342</c:v>
                </c:pt>
                <c:pt idx="1752">
                  <c:v>0.10190245000000002</c:v>
                </c:pt>
                <c:pt idx="1753">
                  <c:v>0.10196031999999998</c:v>
                </c:pt>
                <c:pt idx="1754">
                  <c:v>0.10201830000000001</c:v>
                </c:pt>
                <c:pt idx="1755">
                  <c:v>0.10207571000000001</c:v>
                </c:pt>
                <c:pt idx="1756">
                  <c:v>0.10213416000000002</c:v>
                </c:pt>
                <c:pt idx="1757">
                  <c:v>0.10219168000000001</c:v>
                </c:pt>
                <c:pt idx="1758">
                  <c:v>0.10225025000000001</c:v>
                </c:pt>
                <c:pt idx="1759">
                  <c:v>0.10230765999999998</c:v>
                </c:pt>
                <c:pt idx="1760">
                  <c:v>0.10236553000000001</c:v>
                </c:pt>
                <c:pt idx="1761">
                  <c:v>0.10242340000000001</c:v>
                </c:pt>
                <c:pt idx="1762">
                  <c:v>0.10248138</c:v>
                </c:pt>
                <c:pt idx="1763">
                  <c:v>0.10253925000000001</c:v>
                </c:pt>
                <c:pt idx="1764">
                  <c:v>0.10259736</c:v>
                </c:pt>
                <c:pt idx="1765">
                  <c:v>0.10265465000000001</c:v>
                </c:pt>
                <c:pt idx="1766">
                  <c:v>0.10271252000000002</c:v>
                </c:pt>
                <c:pt idx="1767">
                  <c:v>0.10277039</c:v>
                </c:pt>
                <c:pt idx="1768">
                  <c:v>0.10282768</c:v>
                </c:pt>
                <c:pt idx="1769">
                  <c:v>0.10288613000000002</c:v>
                </c:pt>
                <c:pt idx="1770">
                  <c:v>0.10294457999999999</c:v>
                </c:pt>
                <c:pt idx="1771">
                  <c:v>0.10300199</c:v>
                </c:pt>
                <c:pt idx="1772">
                  <c:v>0.10305997</c:v>
                </c:pt>
                <c:pt idx="1773">
                  <c:v>0.10311784</c:v>
                </c:pt>
                <c:pt idx="1774">
                  <c:v>0.10317629000000002</c:v>
                </c:pt>
                <c:pt idx="1775">
                  <c:v>0.10323358000000003</c:v>
                </c:pt>
                <c:pt idx="1776">
                  <c:v>0.10329041000000001</c:v>
                </c:pt>
                <c:pt idx="1777">
                  <c:v>0.10334944</c:v>
                </c:pt>
                <c:pt idx="1778">
                  <c:v>0.10340673000000002</c:v>
                </c:pt>
                <c:pt idx="1779">
                  <c:v>0.10346344000000002</c:v>
                </c:pt>
                <c:pt idx="1780">
                  <c:v>0.10352259000000001</c:v>
                </c:pt>
                <c:pt idx="1781">
                  <c:v>0.10358057000000001</c:v>
                </c:pt>
                <c:pt idx="1782">
                  <c:v>0.10363844000000001</c:v>
                </c:pt>
                <c:pt idx="1783">
                  <c:v>0.10369643000000003</c:v>
                </c:pt>
                <c:pt idx="1784">
                  <c:v>0.10375384000000001</c:v>
                </c:pt>
                <c:pt idx="1785">
                  <c:v>0.10381229</c:v>
                </c:pt>
                <c:pt idx="1786">
                  <c:v>0.10387027000000001</c:v>
                </c:pt>
                <c:pt idx="1787">
                  <c:v>0.10392756</c:v>
                </c:pt>
                <c:pt idx="1788">
                  <c:v>0.10398613000000001</c:v>
                </c:pt>
                <c:pt idx="1789">
                  <c:v>0.10404342000000001</c:v>
                </c:pt>
                <c:pt idx="1790">
                  <c:v>0.10410129000000001</c:v>
                </c:pt>
                <c:pt idx="1791">
                  <c:v>0.10415986000000001</c:v>
                </c:pt>
                <c:pt idx="1792">
                  <c:v>0.10421714999999999</c:v>
                </c:pt>
                <c:pt idx="1793">
                  <c:v>0.10427502000000002</c:v>
                </c:pt>
                <c:pt idx="1794">
                  <c:v>0.10433173000000001</c:v>
                </c:pt>
                <c:pt idx="1795">
                  <c:v>0.10439134000000001</c:v>
                </c:pt>
                <c:pt idx="1796">
                  <c:v>0.10444805</c:v>
                </c:pt>
                <c:pt idx="1797">
                  <c:v>0.10450592000000002</c:v>
                </c:pt>
                <c:pt idx="1798">
                  <c:v>0.10456437000000002</c:v>
                </c:pt>
                <c:pt idx="1799">
                  <c:v>0.10462178000000003</c:v>
                </c:pt>
                <c:pt idx="1800">
                  <c:v>0.10467976000000001</c:v>
                </c:pt>
                <c:pt idx="1801">
                  <c:v>0.10473787000000001</c:v>
                </c:pt>
                <c:pt idx="1802">
                  <c:v>0.10479574000000004</c:v>
                </c:pt>
                <c:pt idx="1803">
                  <c:v>0.10485361</c:v>
                </c:pt>
                <c:pt idx="1804">
                  <c:v>0.10491148</c:v>
                </c:pt>
                <c:pt idx="1805">
                  <c:v>0.10496888</c:v>
                </c:pt>
                <c:pt idx="1806">
                  <c:v>0.10502675000000003</c:v>
                </c:pt>
                <c:pt idx="1807">
                  <c:v>0.10508497000000001</c:v>
                </c:pt>
                <c:pt idx="1808">
                  <c:v>0.10514284000000002</c:v>
                </c:pt>
                <c:pt idx="1809">
                  <c:v>0.10520083000000001</c:v>
                </c:pt>
                <c:pt idx="1810">
                  <c:v>0.10525870000000001</c:v>
                </c:pt>
                <c:pt idx="1811">
                  <c:v>0.10531657000000001</c:v>
                </c:pt>
                <c:pt idx="1812">
                  <c:v>0.10537444000000001</c:v>
                </c:pt>
                <c:pt idx="1813">
                  <c:v>0.10543231</c:v>
                </c:pt>
                <c:pt idx="1814">
                  <c:v>0.10548995</c:v>
                </c:pt>
                <c:pt idx="1815">
                  <c:v>0.10554782</c:v>
                </c:pt>
                <c:pt idx="1816">
                  <c:v>0.10560580000000001</c:v>
                </c:pt>
                <c:pt idx="1817">
                  <c:v>0.10566368000000002</c:v>
                </c:pt>
                <c:pt idx="1818">
                  <c:v>0.10572155000000003</c:v>
                </c:pt>
                <c:pt idx="1819">
                  <c:v>0.10577942000000001</c:v>
                </c:pt>
                <c:pt idx="1820">
                  <c:v>0.10583729</c:v>
                </c:pt>
                <c:pt idx="1821">
                  <c:v>0.10589527000000003</c:v>
                </c:pt>
                <c:pt idx="1822">
                  <c:v>0.10595314000000002</c:v>
                </c:pt>
                <c:pt idx="1823">
                  <c:v>0.10601101</c:v>
                </c:pt>
                <c:pt idx="1824">
                  <c:v>0.10606888</c:v>
                </c:pt>
                <c:pt idx="1825">
                  <c:v>0.10612629000000003</c:v>
                </c:pt>
                <c:pt idx="1826">
                  <c:v>0.10618461999999999</c:v>
                </c:pt>
                <c:pt idx="1827">
                  <c:v>0.10624248999999999</c:v>
                </c:pt>
                <c:pt idx="1828">
                  <c:v>0.10629990000000002</c:v>
                </c:pt>
                <c:pt idx="1829">
                  <c:v>0.10635777</c:v>
                </c:pt>
                <c:pt idx="1830">
                  <c:v>0.10641552999999999</c:v>
                </c:pt>
                <c:pt idx="1831">
                  <c:v>0.10647374000000003</c:v>
                </c:pt>
                <c:pt idx="1832">
                  <c:v>0.10653173000000003</c:v>
                </c:pt>
                <c:pt idx="1833">
                  <c:v>0.10658960000000002</c:v>
                </c:pt>
                <c:pt idx="1834">
                  <c:v>0.10664746999999998</c:v>
                </c:pt>
                <c:pt idx="1835">
                  <c:v>0.10670534000000002</c:v>
                </c:pt>
                <c:pt idx="1836">
                  <c:v>0.10676321000000003</c:v>
                </c:pt>
                <c:pt idx="1837">
                  <c:v>0.10682108000000001</c:v>
                </c:pt>
                <c:pt idx="1838">
                  <c:v>0.10687907000000002</c:v>
                </c:pt>
                <c:pt idx="1839">
                  <c:v>0.10693486000000002</c:v>
                </c:pt>
                <c:pt idx="1840">
                  <c:v>0.10699435000000002</c:v>
                </c:pt>
                <c:pt idx="1841">
                  <c:v>0.10705336999999998</c:v>
                </c:pt>
                <c:pt idx="1842">
                  <c:v>0.10711020000000002</c:v>
                </c:pt>
                <c:pt idx="1843">
                  <c:v>0.10716819000000001</c:v>
                </c:pt>
                <c:pt idx="1844">
                  <c:v>0.10722664000000004</c:v>
                </c:pt>
                <c:pt idx="1845">
                  <c:v>0.10728438999999999</c:v>
                </c:pt>
                <c:pt idx="1846">
                  <c:v>0.1073418</c:v>
                </c:pt>
                <c:pt idx="1847">
                  <c:v>0.10740025000000002</c:v>
                </c:pt>
                <c:pt idx="1848">
                  <c:v>0.10745754</c:v>
                </c:pt>
                <c:pt idx="1849">
                  <c:v>0.10751553000000001</c:v>
                </c:pt>
                <c:pt idx="1850">
                  <c:v>0.10757351000000001</c:v>
                </c:pt>
                <c:pt idx="1851">
                  <c:v>0.10763138000000001</c:v>
                </c:pt>
                <c:pt idx="1852">
                  <c:v>0.10768925000000001</c:v>
                </c:pt>
                <c:pt idx="1853">
                  <c:v>0.10774712000000002</c:v>
                </c:pt>
                <c:pt idx="1854">
                  <c:v>0.10786240000000001</c:v>
                </c:pt>
                <c:pt idx="1855">
                  <c:v>0.10791935</c:v>
                </c:pt>
                <c:pt idx="1856">
                  <c:v>0.10797837</c:v>
                </c:pt>
                <c:pt idx="1857">
                  <c:v>0.10803624000000005</c:v>
                </c:pt>
                <c:pt idx="1858">
                  <c:v>0.10809423000000003</c:v>
                </c:pt>
                <c:pt idx="1859">
                  <c:v>0.10815210000000001</c:v>
                </c:pt>
                <c:pt idx="1860">
                  <c:v>0.10820986</c:v>
                </c:pt>
                <c:pt idx="1861">
                  <c:v>0.10826784000000002</c:v>
                </c:pt>
                <c:pt idx="1862">
                  <c:v>0.10832559999999999</c:v>
                </c:pt>
                <c:pt idx="1863">
                  <c:v>0.10838405000000001</c:v>
                </c:pt>
                <c:pt idx="1864">
                  <c:v>0.10844122000000002</c:v>
                </c:pt>
                <c:pt idx="1865">
                  <c:v>0.10849921000000001</c:v>
                </c:pt>
                <c:pt idx="1866">
                  <c:v>0.10855708</c:v>
                </c:pt>
                <c:pt idx="1867">
                  <c:v>0.10861495000000002</c:v>
                </c:pt>
                <c:pt idx="1868">
                  <c:v>0.10867293000000001</c:v>
                </c:pt>
                <c:pt idx="1869">
                  <c:v>0.10873080000000002</c:v>
                </c:pt>
                <c:pt idx="1870">
                  <c:v>0.10878833</c:v>
                </c:pt>
                <c:pt idx="1871">
                  <c:v>0.10884620000000002</c:v>
                </c:pt>
                <c:pt idx="1872">
                  <c:v>0.10890418000000002</c:v>
                </c:pt>
                <c:pt idx="1873">
                  <c:v>0.10896193999999999</c:v>
                </c:pt>
                <c:pt idx="1874">
                  <c:v>0.10901993</c:v>
                </c:pt>
                <c:pt idx="1875">
                  <c:v>0.10907756</c:v>
                </c:pt>
                <c:pt idx="1876">
                  <c:v>0.10913555000000003</c:v>
                </c:pt>
                <c:pt idx="1877">
                  <c:v>0.10919342000000003</c:v>
                </c:pt>
                <c:pt idx="1878">
                  <c:v>0.10925129000000001</c:v>
                </c:pt>
                <c:pt idx="1879">
                  <c:v>0.10930916</c:v>
                </c:pt>
                <c:pt idx="1880">
                  <c:v>0.10936703</c:v>
                </c:pt>
                <c:pt idx="1881">
                  <c:v>0.10942490000000003</c:v>
                </c:pt>
                <c:pt idx="1882">
                  <c:v>0.10948276999999999</c:v>
                </c:pt>
                <c:pt idx="1883">
                  <c:v>0.10954063999999999</c:v>
                </c:pt>
                <c:pt idx="1884">
                  <c:v>0.10959840000000001</c:v>
                </c:pt>
                <c:pt idx="1885">
                  <c:v>0.10965627000000003</c:v>
                </c:pt>
                <c:pt idx="1886">
                  <c:v>0.10971414000000003</c:v>
                </c:pt>
                <c:pt idx="1887">
                  <c:v>0.10977201000000002</c:v>
                </c:pt>
                <c:pt idx="1888">
                  <c:v>0.10982988</c:v>
                </c:pt>
                <c:pt idx="1889">
                  <c:v>0.10988775000000002</c:v>
                </c:pt>
                <c:pt idx="1890">
                  <c:v>0.10994574000000003</c:v>
                </c:pt>
                <c:pt idx="1891">
                  <c:v>0.11000361</c:v>
                </c:pt>
                <c:pt idx="1892">
                  <c:v>0.11006159</c:v>
                </c:pt>
                <c:pt idx="1893">
                  <c:v>0.11011957999999998</c:v>
                </c:pt>
                <c:pt idx="1894">
                  <c:v>0.11017745</c:v>
                </c:pt>
                <c:pt idx="1895">
                  <c:v>0.11023532000000001</c:v>
                </c:pt>
                <c:pt idx="1896">
                  <c:v>0.11029319000000001</c:v>
                </c:pt>
                <c:pt idx="1897">
                  <c:v>0.11035105999999999</c:v>
                </c:pt>
                <c:pt idx="1898">
                  <c:v>0.11040892999999999</c:v>
                </c:pt>
                <c:pt idx="1899">
                  <c:v>0.11046692000000001</c:v>
                </c:pt>
                <c:pt idx="1900">
                  <c:v>0.11052432000000001</c:v>
                </c:pt>
                <c:pt idx="1901">
                  <c:v>0.11058219</c:v>
                </c:pt>
                <c:pt idx="1902">
                  <c:v>0.1106403</c:v>
                </c:pt>
                <c:pt idx="1903">
                  <c:v>0.11069817000000001</c:v>
                </c:pt>
                <c:pt idx="1904">
                  <c:v>0.11075604000000001</c:v>
                </c:pt>
                <c:pt idx="1905">
                  <c:v>0.11081390999999999</c:v>
                </c:pt>
                <c:pt idx="1906">
                  <c:v>0.11087188999999999</c:v>
                </c:pt>
                <c:pt idx="1907">
                  <c:v>0.11092965</c:v>
                </c:pt>
                <c:pt idx="1908">
                  <c:v>0.11098752000000001</c:v>
                </c:pt>
                <c:pt idx="1909">
                  <c:v>0.11104550000000002</c:v>
                </c:pt>
                <c:pt idx="1910">
                  <c:v>0.11110337000000002</c:v>
                </c:pt>
                <c:pt idx="1911">
                  <c:v>0.11116136</c:v>
                </c:pt>
                <c:pt idx="1912">
                  <c:v>0.11121865</c:v>
                </c:pt>
                <c:pt idx="1913">
                  <c:v>0.11127652000000002</c:v>
                </c:pt>
                <c:pt idx="1914">
                  <c:v>0.11133451</c:v>
                </c:pt>
                <c:pt idx="1915">
                  <c:v>0.11139238</c:v>
                </c:pt>
                <c:pt idx="1916">
                  <c:v>0.11145025</c:v>
                </c:pt>
                <c:pt idx="1917">
                  <c:v>0.11150823999999998</c:v>
                </c:pt>
                <c:pt idx="1918">
                  <c:v>0.11156611000000001</c:v>
                </c:pt>
                <c:pt idx="1919">
                  <c:v>0.11162432000000001</c:v>
                </c:pt>
                <c:pt idx="1920">
                  <c:v>0.11168208</c:v>
                </c:pt>
                <c:pt idx="1921">
                  <c:v>0.11173995</c:v>
                </c:pt>
                <c:pt idx="1922">
                  <c:v>0.11179736</c:v>
                </c:pt>
                <c:pt idx="1923">
                  <c:v>0.11185523</c:v>
                </c:pt>
                <c:pt idx="1924">
                  <c:v>0.1119131</c:v>
                </c:pt>
                <c:pt idx="1925">
                  <c:v>0.11197097</c:v>
                </c:pt>
                <c:pt idx="1926">
                  <c:v>0.11202895</c:v>
                </c:pt>
                <c:pt idx="1927">
                  <c:v>0.11208704999999998</c:v>
                </c:pt>
                <c:pt idx="1928">
                  <c:v>0.11214493</c:v>
                </c:pt>
                <c:pt idx="1929">
                  <c:v>0.11220291</c:v>
                </c:pt>
                <c:pt idx="1930">
                  <c:v>0.11226078000000002</c:v>
                </c:pt>
                <c:pt idx="1931">
                  <c:v>0.11231865000000001</c:v>
                </c:pt>
                <c:pt idx="1932">
                  <c:v>0.11237651999999998</c:v>
                </c:pt>
                <c:pt idx="1933">
                  <c:v>0.11243439</c:v>
                </c:pt>
                <c:pt idx="1934">
                  <c:v>0.11249192000000001</c:v>
                </c:pt>
                <c:pt idx="1935">
                  <c:v>0.11254989999999997</c:v>
                </c:pt>
                <c:pt idx="1936">
                  <c:v>0.11260777000000001</c:v>
                </c:pt>
                <c:pt idx="1937">
                  <c:v>0.11266564000000003</c:v>
                </c:pt>
                <c:pt idx="1938">
                  <c:v>0.11272351000000001</c:v>
                </c:pt>
                <c:pt idx="1939">
                  <c:v>0.11278150000000002</c:v>
                </c:pt>
                <c:pt idx="1940">
                  <c:v>0.11283936999999997</c:v>
                </c:pt>
                <c:pt idx="1941">
                  <c:v>0.11289724000000001</c:v>
                </c:pt>
                <c:pt idx="1942">
                  <c:v>0.11301263</c:v>
                </c:pt>
                <c:pt idx="1943">
                  <c:v>0.1130705</c:v>
                </c:pt>
                <c:pt idx="1944">
                  <c:v>0.11312849</c:v>
                </c:pt>
                <c:pt idx="1945">
                  <c:v>0.11318636</c:v>
                </c:pt>
                <c:pt idx="1946">
                  <c:v>0.11324423000000002</c:v>
                </c:pt>
                <c:pt idx="1947">
                  <c:v>0.1133021</c:v>
                </c:pt>
                <c:pt idx="1948">
                  <c:v>0.11335996999999999</c:v>
                </c:pt>
                <c:pt idx="1949">
                  <c:v>0.11341807</c:v>
                </c:pt>
                <c:pt idx="1950">
                  <c:v>0.11347606</c:v>
                </c:pt>
                <c:pt idx="1951">
                  <c:v>0.11353347000000001</c:v>
                </c:pt>
                <c:pt idx="1952">
                  <c:v>0.11359134000000001</c:v>
                </c:pt>
                <c:pt idx="1953">
                  <c:v>0.11364921</c:v>
                </c:pt>
                <c:pt idx="1954">
                  <c:v>0.11370708</c:v>
                </c:pt>
                <c:pt idx="1955">
                  <c:v>0.11376506000000002</c:v>
                </c:pt>
                <c:pt idx="1956">
                  <c:v>0.11382293</c:v>
                </c:pt>
                <c:pt idx="1957">
                  <c:v>0.11388079999999999</c:v>
                </c:pt>
                <c:pt idx="1958">
                  <c:v>0.11393868</c:v>
                </c:pt>
                <c:pt idx="1959">
                  <c:v>0.11399666000000001</c:v>
                </c:pt>
                <c:pt idx="1960">
                  <c:v>0.11405453</c:v>
                </c:pt>
                <c:pt idx="1961">
                  <c:v>0.11411229000000002</c:v>
                </c:pt>
                <c:pt idx="1962">
                  <c:v>0.11417016000000002</c:v>
                </c:pt>
                <c:pt idx="1963">
                  <c:v>0.11422802999999999</c:v>
                </c:pt>
                <c:pt idx="1964">
                  <c:v>0.11428600999999999</c:v>
                </c:pt>
                <c:pt idx="1965">
                  <c:v>0.11434387999999998</c:v>
                </c:pt>
                <c:pt idx="1966">
                  <c:v>0.11440175000000001</c:v>
                </c:pt>
                <c:pt idx="1967">
                  <c:v>0.11445962</c:v>
                </c:pt>
                <c:pt idx="1968">
                  <c:v>0.11451773</c:v>
                </c:pt>
                <c:pt idx="1969">
                  <c:v>0.11457560000000001</c:v>
                </c:pt>
                <c:pt idx="1970">
                  <c:v>0.11463289</c:v>
                </c:pt>
                <c:pt idx="1971">
                  <c:v>0.11469087000000001</c:v>
                </c:pt>
                <c:pt idx="1972">
                  <c:v>0.11474874000000002</c:v>
                </c:pt>
                <c:pt idx="1973">
                  <c:v>0.11480662000000001</c:v>
                </c:pt>
                <c:pt idx="1974">
                  <c:v>0.11486449</c:v>
                </c:pt>
                <c:pt idx="1975">
                  <c:v>0.11492236</c:v>
                </c:pt>
                <c:pt idx="1976">
                  <c:v>0.11498034</c:v>
                </c:pt>
                <c:pt idx="1977">
                  <c:v>0.11503832999999998</c:v>
                </c:pt>
                <c:pt idx="1978">
                  <c:v>0.11509630999999999</c:v>
                </c:pt>
                <c:pt idx="1979">
                  <c:v>0.11515417999999999</c:v>
                </c:pt>
                <c:pt idx="1980">
                  <c:v>0.11521217000000002</c:v>
                </c:pt>
                <c:pt idx="1981">
                  <c:v>0.11526946</c:v>
                </c:pt>
                <c:pt idx="1982">
                  <c:v>0.11532745</c:v>
                </c:pt>
                <c:pt idx="1983">
                  <c:v>0.11538543</c:v>
                </c:pt>
                <c:pt idx="1984">
                  <c:v>0.1154433</c:v>
                </c:pt>
                <c:pt idx="1985">
                  <c:v>0.11550117999999999</c:v>
                </c:pt>
                <c:pt idx="1986">
                  <c:v>0.11555915999999998</c:v>
                </c:pt>
                <c:pt idx="1987">
                  <c:v>0.11561726</c:v>
                </c:pt>
                <c:pt idx="1988">
                  <c:v>0.11567513000000001</c:v>
                </c:pt>
                <c:pt idx="1989">
                  <c:v>0.11573253999999999</c:v>
                </c:pt>
                <c:pt idx="1990">
                  <c:v>0.11579041000000001</c:v>
                </c:pt>
                <c:pt idx="1991">
                  <c:v>0.11584839999999999</c:v>
                </c:pt>
                <c:pt idx="1992">
                  <c:v>0.11590627000000003</c:v>
                </c:pt>
                <c:pt idx="1993">
                  <c:v>0.11596425000000002</c:v>
                </c:pt>
                <c:pt idx="1994">
                  <c:v>0.11602200999999999</c:v>
                </c:pt>
                <c:pt idx="1995">
                  <c:v>0.11607998999999998</c:v>
                </c:pt>
                <c:pt idx="1996">
                  <c:v>0.11613787</c:v>
                </c:pt>
                <c:pt idx="1997">
                  <c:v>0.11619574000000005</c:v>
                </c:pt>
                <c:pt idx="1998">
                  <c:v>0.11625360999999999</c:v>
                </c:pt>
                <c:pt idx="1999">
                  <c:v>0.11631147999999998</c:v>
                </c:pt>
                <c:pt idx="2000">
                  <c:v>0.11636958</c:v>
                </c:pt>
                <c:pt idx="2001">
                  <c:v>0.11642687000000002</c:v>
                </c:pt>
                <c:pt idx="2002">
                  <c:v>0.11648462000000001</c:v>
                </c:pt>
                <c:pt idx="2003">
                  <c:v>0.11654261</c:v>
                </c:pt>
                <c:pt idx="2004">
                  <c:v>0.11660071000000001</c:v>
                </c:pt>
                <c:pt idx="2005">
                  <c:v>0.1166587</c:v>
                </c:pt>
                <c:pt idx="2006">
                  <c:v>0.11671657000000003</c:v>
                </c:pt>
                <c:pt idx="2007">
                  <c:v>0.11677443999999999</c:v>
                </c:pt>
                <c:pt idx="2008">
                  <c:v>0.11683230999999998</c:v>
                </c:pt>
                <c:pt idx="2009">
                  <c:v>0.11689018000000001</c:v>
                </c:pt>
                <c:pt idx="2010">
                  <c:v>0.11694805</c:v>
                </c:pt>
                <c:pt idx="2011">
                  <c:v>0.11700557000000002</c:v>
                </c:pt>
                <c:pt idx="2012">
                  <c:v>0.11706344000000002</c:v>
                </c:pt>
                <c:pt idx="2013">
                  <c:v>0.11712131000000002</c:v>
                </c:pt>
                <c:pt idx="2014">
                  <c:v>0.1171793</c:v>
                </c:pt>
                <c:pt idx="2015">
                  <c:v>0.11723717000000002</c:v>
                </c:pt>
                <c:pt idx="2016">
                  <c:v>0.11729504000000003</c:v>
                </c:pt>
                <c:pt idx="2017">
                  <c:v>0.11735290999999999</c:v>
                </c:pt>
                <c:pt idx="2018">
                  <c:v>0.11741101</c:v>
                </c:pt>
                <c:pt idx="2019">
                  <c:v>0.11746888</c:v>
                </c:pt>
                <c:pt idx="2020">
                  <c:v>0.11752687000000003</c:v>
                </c:pt>
                <c:pt idx="2021">
                  <c:v>0.11758415999999999</c:v>
                </c:pt>
                <c:pt idx="2022">
                  <c:v>0.11764202999999999</c:v>
                </c:pt>
                <c:pt idx="2023">
                  <c:v>0.11775788999999999</c:v>
                </c:pt>
                <c:pt idx="2024">
                  <c:v>0.11781587</c:v>
                </c:pt>
                <c:pt idx="2025">
                  <c:v>0.11787374000000002</c:v>
                </c:pt>
                <c:pt idx="2026">
                  <c:v>0.11793173000000001</c:v>
                </c:pt>
                <c:pt idx="2027">
                  <c:v>0.11798972000000002</c:v>
                </c:pt>
                <c:pt idx="2028">
                  <c:v>0.11804758999999998</c:v>
                </c:pt>
                <c:pt idx="2029">
                  <c:v>0.11810534000000002</c:v>
                </c:pt>
                <c:pt idx="2030">
                  <c:v>0.11816343999999999</c:v>
                </c:pt>
                <c:pt idx="2031">
                  <c:v>0.11822096999999999</c:v>
                </c:pt>
                <c:pt idx="2032">
                  <c:v>0.11827918000000001</c:v>
                </c:pt>
                <c:pt idx="2033">
                  <c:v>0.11833705</c:v>
                </c:pt>
                <c:pt idx="2034">
                  <c:v>0.11839435000000001</c:v>
                </c:pt>
                <c:pt idx="2035">
                  <c:v>0.11845222000000001</c:v>
                </c:pt>
                <c:pt idx="2036">
                  <c:v>0.11851009</c:v>
                </c:pt>
                <c:pt idx="2037">
                  <c:v>0.11856807000000001</c:v>
                </c:pt>
                <c:pt idx="2038">
                  <c:v>0.11862606000000003</c:v>
                </c:pt>
                <c:pt idx="2039">
                  <c:v>0.11868393000000002</c:v>
                </c:pt>
                <c:pt idx="2040">
                  <c:v>0.11874192000000001</c:v>
                </c:pt>
                <c:pt idx="2041">
                  <c:v>0.11879979000000002</c:v>
                </c:pt>
                <c:pt idx="2042">
                  <c:v>0.11885765999999999</c:v>
                </c:pt>
                <c:pt idx="2043">
                  <c:v>0.11891553000000002</c:v>
                </c:pt>
                <c:pt idx="2044">
                  <c:v>0.11897351</c:v>
                </c:pt>
                <c:pt idx="2045">
                  <c:v>0.11903138000000002</c:v>
                </c:pt>
                <c:pt idx="2046">
                  <c:v>0.11908924999999999</c:v>
                </c:pt>
                <c:pt idx="2047">
                  <c:v>0.11914712000000001</c:v>
                </c:pt>
                <c:pt idx="2048">
                  <c:v>0.11920453000000002</c:v>
                </c:pt>
                <c:pt idx="2049">
                  <c:v>0.11926252000000002</c:v>
                </c:pt>
                <c:pt idx="2050">
                  <c:v>0.11932039</c:v>
                </c:pt>
                <c:pt idx="2051">
                  <c:v>0.11937826</c:v>
                </c:pt>
                <c:pt idx="2052">
                  <c:v>0.11943659000000001</c:v>
                </c:pt>
                <c:pt idx="2053">
                  <c:v>0.11949412000000002</c:v>
                </c:pt>
                <c:pt idx="2054">
                  <c:v>0.11955209999999998</c:v>
                </c:pt>
                <c:pt idx="2055">
                  <c:v>0.11960962000000001</c:v>
                </c:pt>
                <c:pt idx="2056">
                  <c:v>0.11966749</c:v>
                </c:pt>
                <c:pt idx="2057">
                  <c:v>0.11972537000000003</c:v>
                </c:pt>
                <c:pt idx="2058">
                  <c:v>0.11978324000000003</c:v>
                </c:pt>
                <c:pt idx="2059">
                  <c:v>0.11984134</c:v>
                </c:pt>
                <c:pt idx="2060">
                  <c:v>0.11989921000000002</c:v>
                </c:pt>
                <c:pt idx="2061">
                  <c:v>0.11995707999999998</c:v>
                </c:pt>
                <c:pt idx="2062">
                  <c:v>0.12001506000000002</c:v>
                </c:pt>
                <c:pt idx="2063">
                  <c:v>0.12007292999999999</c:v>
                </c:pt>
                <c:pt idx="2064">
                  <c:v>0.12013069000000001</c:v>
                </c:pt>
                <c:pt idx="2065">
                  <c:v>0.12018868000000002</c:v>
                </c:pt>
                <c:pt idx="2066">
                  <c:v>0.12024655000000001</c:v>
                </c:pt>
                <c:pt idx="2067">
                  <c:v>0.12030442000000001</c:v>
                </c:pt>
                <c:pt idx="2068">
                  <c:v>0.12036239999999998</c:v>
                </c:pt>
                <c:pt idx="2069">
                  <c:v>0.12042027000000002</c:v>
                </c:pt>
                <c:pt idx="2070">
                  <c:v>0.12047814000000001</c:v>
                </c:pt>
                <c:pt idx="2071">
                  <c:v>0.12053543000000001</c:v>
                </c:pt>
                <c:pt idx="2072">
                  <c:v>0.12059342000000003</c:v>
                </c:pt>
                <c:pt idx="2073">
                  <c:v>0.12065128999999999</c:v>
                </c:pt>
                <c:pt idx="2074">
                  <c:v>0.12070928000000002</c:v>
                </c:pt>
                <c:pt idx="2075">
                  <c:v>0.12076726000000002</c:v>
                </c:pt>
                <c:pt idx="2076">
                  <c:v>0.12082513000000002</c:v>
                </c:pt>
                <c:pt idx="2077">
                  <c:v>0.120883</c:v>
                </c:pt>
                <c:pt idx="2078">
                  <c:v>0.12094099</c:v>
                </c:pt>
                <c:pt idx="2079">
                  <c:v>0.12099898000000002</c:v>
                </c:pt>
                <c:pt idx="2080">
                  <c:v>0.12105684999999999</c:v>
                </c:pt>
                <c:pt idx="2081">
                  <c:v>0.12111425000000003</c:v>
                </c:pt>
                <c:pt idx="2082">
                  <c:v>0.12117211999999999</c:v>
                </c:pt>
                <c:pt idx="2083">
                  <c:v>0.12123011000000002</c:v>
                </c:pt>
                <c:pt idx="2084">
                  <c:v>0.12128798</c:v>
                </c:pt>
                <c:pt idx="2085">
                  <c:v>0.12134585000000002</c:v>
                </c:pt>
                <c:pt idx="2086">
                  <c:v>0.12140372000000003</c:v>
                </c:pt>
                <c:pt idx="2087">
                  <c:v>0.12146158999999999</c:v>
                </c:pt>
                <c:pt idx="2088">
                  <c:v>0.12151946</c:v>
                </c:pt>
                <c:pt idx="2089">
                  <c:v>0.12157733</c:v>
                </c:pt>
                <c:pt idx="2090">
                  <c:v>0.12163520000000003</c:v>
                </c:pt>
                <c:pt idx="2091">
                  <c:v>0.12169296000000002</c:v>
                </c:pt>
                <c:pt idx="2092">
                  <c:v>0.12175094000000002</c:v>
                </c:pt>
                <c:pt idx="2093">
                  <c:v>0.12180880999999999</c:v>
                </c:pt>
                <c:pt idx="2094">
                  <c:v>0.12186668000000003</c:v>
                </c:pt>
                <c:pt idx="2095">
                  <c:v>0.12192455000000003</c:v>
                </c:pt>
                <c:pt idx="2096">
                  <c:v>0.12198243</c:v>
                </c:pt>
                <c:pt idx="2097">
                  <c:v>0.1220403</c:v>
                </c:pt>
                <c:pt idx="2098">
                  <c:v>0.12209817000000003</c:v>
                </c:pt>
                <c:pt idx="2099">
                  <c:v>0.12215603999999999</c:v>
                </c:pt>
                <c:pt idx="2100">
                  <c:v>0.12221402000000003</c:v>
                </c:pt>
                <c:pt idx="2101">
                  <c:v>0.12227188999999999</c:v>
                </c:pt>
                <c:pt idx="2102">
                  <c:v>0.12232976000000001</c:v>
                </c:pt>
                <c:pt idx="2103">
                  <c:v>0.12238739999999997</c:v>
                </c:pt>
                <c:pt idx="2104">
                  <c:v>0.12244526999999999</c:v>
                </c:pt>
                <c:pt idx="2105">
                  <c:v>0.12250314000000002</c:v>
                </c:pt>
                <c:pt idx="2106">
                  <c:v>0.12256101000000001</c:v>
                </c:pt>
                <c:pt idx="2107">
                  <c:v>0.12261888</c:v>
                </c:pt>
                <c:pt idx="2108">
                  <c:v>0.12267675000000003</c:v>
                </c:pt>
                <c:pt idx="2109">
                  <c:v>0.12273462000000003</c:v>
                </c:pt>
                <c:pt idx="2110">
                  <c:v>0.12279249000000002</c:v>
                </c:pt>
                <c:pt idx="2111">
                  <c:v>0.1228506</c:v>
                </c:pt>
                <c:pt idx="2112">
                  <c:v>0.12290847000000002</c:v>
                </c:pt>
                <c:pt idx="2113">
                  <c:v>0.12296633999999999</c:v>
                </c:pt>
                <c:pt idx="2114">
                  <c:v>0.12302444000000003</c:v>
                </c:pt>
                <c:pt idx="2115">
                  <c:v>0.12308218999999999</c:v>
                </c:pt>
                <c:pt idx="2116">
                  <c:v>0.12313960000000002</c:v>
                </c:pt>
                <c:pt idx="2117">
                  <c:v>0.12319747000000002</c:v>
                </c:pt>
                <c:pt idx="2118">
                  <c:v>0.12325546000000001</c:v>
                </c:pt>
                <c:pt idx="2119">
                  <c:v>0.12331356</c:v>
                </c:pt>
                <c:pt idx="2120">
                  <c:v>0.12337143</c:v>
                </c:pt>
                <c:pt idx="2121">
                  <c:v>0.12342930000000002</c:v>
                </c:pt>
                <c:pt idx="2122">
                  <c:v>0.12348716999999998</c:v>
                </c:pt>
                <c:pt idx="2123">
                  <c:v>0.12354503999999999</c:v>
                </c:pt>
                <c:pt idx="2124">
                  <c:v>0.12360291000000001</c:v>
                </c:pt>
                <c:pt idx="2125">
                  <c:v>0.12366078000000003</c:v>
                </c:pt>
                <c:pt idx="2126">
                  <c:v>0.1237183</c:v>
                </c:pt>
                <c:pt idx="2127">
                  <c:v>0.12377618000000003</c:v>
                </c:pt>
                <c:pt idx="2128">
                  <c:v>0.12383416000000001</c:v>
                </c:pt>
                <c:pt idx="2129">
                  <c:v>0.12389203000000001</c:v>
                </c:pt>
                <c:pt idx="2130">
                  <c:v>0.1239499</c:v>
                </c:pt>
                <c:pt idx="2131">
                  <c:v>0.12400777000000002</c:v>
                </c:pt>
                <c:pt idx="2132">
                  <c:v>0.12406564000000003</c:v>
                </c:pt>
                <c:pt idx="2133">
                  <c:v>0.12412351000000003</c:v>
                </c:pt>
                <c:pt idx="2134">
                  <c:v>0.12418137999999999</c:v>
                </c:pt>
                <c:pt idx="2135">
                  <c:v>0.12423925000000002</c:v>
                </c:pt>
                <c:pt idx="2136">
                  <c:v>0.12429712000000002</c:v>
                </c:pt>
                <c:pt idx="2137">
                  <c:v>0.12435499</c:v>
                </c:pt>
                <c:pt idx="2138">
                  <c:v>0.12441286999999998</c:v>
                </c:pt>
                <c:pt idx="2139">
                  <c:v>0.12447108000000001</c:v>
                </c:pt>
                <c:pt idx="2140">
                  <c:v>0.12452895000000001</c:v>
                </c:pt>
                <c:pt idx="2141">
                  <c:v>0.12458682000000001</c:v>
                </c:pt>
                <c:pt idx="2142">
                  <c:v>0.12464412000000002</c:v>
                </c:pt>
                <c:pt idx="2143">
                  <c:v>0.12470210000000002</c:v>
                </c:pt>
                <c:pt idx="2144">
                  <c:v>0.12475997000000001</c:v>
                </c:pt>
                <c:pt idx="2145">
                  <c:v>0.12481784</c:v>
                </c:pt>
                <c:pt idx="2146">
                  <c:v>0.12487571000000001</c:v>
                </c:pt>
                <c:pt idx="2147">
                  <c:v>0.12493369999999999</c:v>
                </c:pt>
                <c:pt idx="2148">
                  <c:v>0.12499168000000001</c:v>
                </c:pt>
                <c:pt idx="2149">
                  <c:v>0.12504955000000001</c:v>
                </c:pt>
                <c:pt idx="2150">
                  <c:v>0.12510753999999996</c:v>
                </c:pt>
                <c:pt idx="2151">
                  <c:v>0.12516505999999997</c:v>
                </c:pt>
                <c:pt idx="2152">
                  <c:v>0.12522293000000001</c:v>
                </c:pt>
                <c:pt idx="2153">
                  <c:v>0.12528115000000001</c:v>
                </c:pt>
                <c:pt idx="2154">
                  <c:v>0.12533902</c:v>
                </c:pt>
                <c:pt idx="2155">
                  <c:v>0.12539689000000001</c:v>
                </c:pt>
                <c:pt idx="2156">
                  <c:v>0.12545476</c:v>
                </c:pt>
                <c:pt idx="2157">
                  <c:v>0.12551217000000001</c:v>
                </c:pt>
                <c:pt idx="2158">
                  <c:v>0.12557015999999996</c:v>
                </c:pt>
                <c:pt idx="2159">
                  <c:v>0.12562836999999996</c:v>
                </c:pt>
                <c:pt idx="2160">
                  <c:v>0.12568624</c:v>
                </c:pt>
                <c:pt idx="2161">
                  <c:v>0.12574388000000003</c:v>
                </c:pt>
                <c:pt idx="2162">
                  <c:v>0.12580174999999996</c:v>
                </c:pt>
                <c:pt idx="2163">
                  <c:v>0.12585961999999998</c:v>
                </c:pt>
                <c:pt idx="2164">
                  <c:v>0.12591749000000002</c:v>
                </c:pt>
                <c:pt idx="2165">
                  <c:v>0.12597537</c:v>
                </c:pt>
                <c:pt idx="2166">
                  <c:v>0.12603323999999999</c:v>
                </c:pt>
                <c:pt idx="2167">
                  <c:v>0.12609111000000001</c:v>
                </c:pt>
                <c:pt idx="2168">
                  <c:v>0.12614897999999997</c:v>
                </c:pt>
                <c:pt idx="2169">
                  <c:v>0.12620696000000001</c:v>
                </c:pt>
                <c:pt idx="2170">
                  <c:v>0.12626449000000003</c:v>
                </c:pt>
                <c:pt idx="2171">
                  <c:v>0.12632235999999997</c:v>
                </c:pt>
                <c:pt idx="2172">
                  <c:v>0.12638034000000001</c:v>
                </c:pt>
                <c:pt idx="2173">
                  <c:v>0.12643821000000002</c:v>
                </c:pt>
                <c:pt idx="2174">
                  <c:v>0.12649608000000004</c:v>
                </c:pt>
                <c:pt idx="2175">
                  <c:v>0.12655395</c:v>
                </c:pt>
                <c:pt idx="2176">
                  <c:v>0.12661181999999999</c:v>
                </c:pt>
                <c:pt idx="2177">
                  <c:v>0.12666969</c:v>
                </c:pt>
                <c:pt idx="2178">
                  <c:v>0.12672755999999996</c:v>
                </c:pt>
                <c:pt idx="2179">
                  <c:v>0.12678555</c:v>
                </c:pt>
                <c:pt idx="2180">
                  <c:v>0.12684342000000001</c:v>
                </c:pt>
                <c:pt idx="2181">
                  <c:v>0.12690151999999996</c:v>
                </c:pt>
                <c:pt idx="2182">
                  <c:v>0.12695939000000003</c:v>
                </c:pt>
                <c:pt idx="2183">
                  <c:v>0.12701725999999999</c:v>
                </c:pt>
                <c:pt idx="2184">
                  <c:v>0.12707513000000001</c:v>
                </c:pt>
                <c:pt idx="2185">
                  <c:v>0.127133</c:v>
                </c:pt>
                <c:pt idx="2186">
                  <c:v>0.12719086999999998</c:v>
                </c:pt>
                <c:pt idx="2187">
                  <c:v>0.12724874000000003</c:v>
                </c:pt>
                <c:pt idx="2188">
                  <c:v>0.12730661999999998</c:v>
                </c:pt>
                <c:pt idx="2189">
                  <c:v>0.12736425000000001</c:v>
                </c:pt>
                <c:pt idx="2190">
                  <c:v>0.12742201</c:v>
                </c:pt>
                <c:pt idx="2191">
                  <c:v>0.12748011000000001</c:v>
                </c:pt>
                <c:pt idx="2192">
                  <c:v>0.12753798000000002</c:v>
                </c:pt>
                <c:pt idx="2193">
                  <c:v>0.12759574000000001</c:v>
                </c:pt>
                <c:pt idx="2194">
                  <c:v>0.12765371999999997</c:v>
                </c:pt>
                <c:pt idx="2195">
                  <c:v>0.12771171000000001</c:v>
                </c:pt>
                <c:pt idx="2196">
                  <c:v>0.12776923000000004</c:v>
                </c:pt>
                <c:pt idx="2197">
                  <c:v>0.1278271</c:v>
                </c:pt>
                <c:pt idx="2198">
                  <c:v>0.12788485999999996</c:v>
                </c:pt>
                <c:pt idx="2199">
                  <c:v>0.12794273000000003</c:v>
                </c:pt>
                <c:pt idx="2200">
                  <c:v>0.12800070999999996</c:v>
                </c:pt>
                <c:pt idx="2201">
                  <c:v>0.12805858000000001</c:v>
                </c:pt>
                <c:pt idx="2202">
                  <c:v>0.12811644999999999</c:v>
                </c:pt>
                <c:pt idx="2203">
                  <c:v>0.12817408999999996</c:v>
                </c:pt>
                <c:pt idx="2204">
                  <c:v>0.12823196000000001</c:v>
                </c:pt>
                <c:pt idx="2205">
                  <c:v>0.12828982999999997</c:v>
                </c:pt>
                <c:pt idx="2206">
                  <c:v>0.12834782</c:v>
                </c:pt>
                <c:pt idx="2207">
                  <c:v>0.12840557</c:v>
                </c:pt>
                <c:pt idx="2208">
                  <c:v>0.12846356</c:v>
                </c:pt>
                <c:pt idx="2209">
                  <c:v>0.12852142999999996</c:v>
                </c:pt>
                <c:pt idx="2210">
                  <c:v>0.12857930000000001</c:v>
                </c:pt>
                <c:pt idx="2211">
                  <c:v>0.12863717</c:v>
                </c:pt>
                <c:pt idx="2212">
                  <c:v>0.12869527</c:v>
                </c:pt>
                <c:pt idx="2213">
                  <c:v>0.12875313999999999</c:v>
                </c:pt>
                <c:pt idx="2214">
                  <c:v>0.12881101</c:v>
                </c:pt>
                <c:pt idx="2215">
                  <c:v>0.12886887999999996</c:v>
                </c:pt>
                <c:pt idx="2216">
                  <c:v>0.12892675000000001</c:v>
                </c:pt>
                <c:pt idx="2217">
                  <c:v>0.12898461999999997</c:v>
                </c:pt>
                <c:pt idx="2218">
                  <c:v>0.12904249000000004</c:v>
                </c:pt>
                <c:pt idx="2219">
                  <c:v>0.12910047999999996</c:v>
                </c:pt>
                <c:pt idx="2220">
                  <c:v>0.12915789</c:v>
                </c:pt>
                <c:pt idx="2221">
                  <c:v>0.12921576000000001</c:v>
                </c:pt>
                <c:pt idx="2222">
                  <c:v>0.12927374</c:v>
                </c:pt>
                <c:pt idx="2223">
                  <c:v>0.12938959999999997</c:v>
                </c:pt>
                <c:pt idx="2224">
                  <c:v>0.12944747000000004</c:v>
                </c:pt>
                <c:pt idx="2225">
                  <c:v>0.12950545999999999</c:v>
                </c:pt>
                <c:pt idx="2226">
                  <c:v>0.12956333000000003</c:v>
                </c:pt>
                <c:pt idx="2227">
                  <c:v>0.12962119999999996</c:v>
                </c:pt>
                <c:pt idx="2228">
                  <c:v>0.12967906999999998</c:v>
                </c:pt>
                <c:pt idx="2229">
                  <c:v>0.12973704999999999</c:v>
                </c:pt>
                <c:pt idx="2230">
                  <c:v>0.12979457999999996</c:v>
                </c:pt>
                <c:pt idx="2231">
                  <c:v>0.12985279999999996</c:v>
                </c:pt>
                <c:pt idx="2232">
                  <c:v>0.12991067000000001</c:v>
                </c:pt>
                <c:pt idx="2233">
                  <c:v>0.12996806999999999</c:v>
                </c:pt>
                <c:pt idx="2234">
                  <c:v>0.13002583000000001</c:v>
                </c:pt>
                <c:pt idx="2235">
                  <c:v>0.13008380999999997</c:v>
                </c:pt>
                <c:pt idx="2236">
                  <c:v>0.13014168000000001</c:v>
                </c:pt>
                <c:pt idx="2237">
                  <c:v>0.13019966999999996</c:v>
                </c:pt>
                <c:pt idx="2238">
                  <c:v>0.13025766</c:v>
                </c:pt>
                <c:pt idx="2239">
                  <c:v>0.13031564000000001</c:v>
                </c:pt>
                <c:pt idx="2240">
                  <c:v>0.13037350999999997</c:v>
                </c:pt>
                <c:pt idx="2241">
                  <c:v>0.13043138000000004</c:v>
                </c:pt>
                <c:pt idx="2242">
                  <c:v>0.13048925000000003</c:v>
                </c:pt>
                <c:pt idx="2243">
                  <c:v>0.13054711999999999</c:v>
                </c:pt>
                <c:pt idx="2244">
                  <c:v>0.13060499</c:v>
                </c:pt>
                <c:pt idx="2245">
                  <c:v>0.13066286999999996</c:v>
                </c:pt>
                <c:pt idx="2246">
                  <c:v>0.13072074</c:v>
                </c:pt>
                <c:pt idx="2247">
                  <c:v>0.13077860999999996</c:v>
                </c:pt>
                <c:pt idx="2248">
                  <c:v>0.13083659</c:v>
                </c:pt>
                <c:pt idx="2249">
                  <c:v>0.13089400000000001</c:v>
                </c:pt>
                <c:pt idx="2250">
                  <c:v>0.13095187</c:v>
                </c:pt>
                <c:pt idx="2251">
                  <c:v>0.13100974000000001</c:v>
                </c:pt>
                <c:pt idx="2252">
                  <c:v>0.13106772999999997</c:v>
                </c:pt>
                <c:pt idx="2253">
                  <c:v>0.13112559999999998</c:v>
                </c:pt>
                <c:pt idx="2254">
                  <c:v>0.13118357999999994</c:v>
                </c:pt>
                <c:pt idx="2255">
                  <c:v>0.13124145000000004</c:v>
                </c:pt>
                <c:pt idx="2256">
                  <c:v>0.13129932000000002</c:v>
                </c:pt>
                <c:pt idx="2257">
                  <c:v>0.13135719000000001</c:v>
                </c:pt>
                <c:pt idx="2258">
                  <c:v>0.13141506000000003</c:v>
                </c:pt>
                <c:pt idx="2259">
                  <c:v>0.13147305000000001</c:v>
                </c:pt>
                <c:pt idx="2260">
                  <c:v>0.13153092</c:v>
                </c:pt>
                <c:pt idx="2261">
                  <c:v>0.13158891</c:v>
                </c:pt>
                <c:pt idx="2262">
                  <c:v>0.13164677999999996</c:v>
                </c:pt>
                <c:pt idx="2263">
                  <c:v>0.13170465000000001</c:v>
                </c:pt>
                <c:pt idx="2264">
                  <c:v>0.13176193999999999</c:v>
                </c:pt>
                <c:pt idx="2265">
                  <c:v>0.13181981000000001</c:v>
                </c:pt>
                <c:pt idx="2266">
                  <c:v>0.13187768</c:v>
                </c:pt>
                <c:pt idx="2267">
                  <c:v>0.13193578000000003</c:v>
                </c:pt>
                <c:pt idx="2268">
                  <c:v>0.13199388000000004</c:v>
                </c:pt>
                <c:pt idx="2269">
                  <c:v>0.13205175</c:v>
                </c:pt>
                <c:pt idx="2270">
                  <c:v>0.13210916</c:v>
                </c:pt>
                <c:pt idx="2271">
                  <c:v>0.13216726000000001</c:v>
                </c:pt>
                <c:pt idx="2272">
                  <c:v>0.13222513000000002</c:v>
                </c:pt>
                <c:pt idx="2273">
                  <c:v>0.13228300000000001</c:v>
                </c:pt>
                <c:pt idx="2274">
                  <c:v>0.13234098999999999</c:v>
                </c:pt>
                <c:pt idx="2275">
                  <c:v>0.13239886000000001</c:v>
                </c:pt>
                <c:pt idx="2276">
                  <c:v>0.13245684999999999</c:v>
                </c:pt>
                <c:pt idx="2277">
                  <c:v>0.13251425000000003</c:v>
                </c:pt>
                <c:pt idx="2278">
                  <c:v>0.13257211999999996</c:v>
                </c:pt>
                <c:pt idx="2279">
                  <c:v>0.13262999</c:v>
                </c:pt>
                <c:pt idx="2280">
                  <c:v>0.13268798000000001</c:v>
                </c:pt>
                <c:pt idx="2281">
                  <c:v>0.13274574000000003</c:v>
                </c:pt>
                <c:pt idx="2282">
                  <c:v>0.13280360999999996</c:v>
                </c:pt>
                <c:pt idx="2283">
                  <c:v>0.13286159</c:v>
                </c:pt>
                <c:pt idx="2284">
                  <c:v>0.13291946000000002</c:v>
                </c:pt>
                <c:pt idx="2285">
                  <c:v>0.13297733000000003</c:v>
                </c:pt>
                <c:pt idx="2286">
                  <c:v>0.13303543000000004</c:v>
                </c:pt>
                <c:pt idx="2287">
                  <c:v>0.13309330000000003</c:v>
                </c:pt>
                <c:pt idx="2288">
                  <c:v>0.13315118000000001</c:v>
                </c:pt>
                <c:pt idx="2289">
                  <c:v>0.13320915999999999</c:v>
                </c:pt>
                <c:pt idx="2290">
                  <c:v>0.13326703000000004</c:v>
                </c:pt>
                <c:pt idx="2291">
                  <c:v>0.13332443999999999</c:v>
                </c:pt>
                <c:pt idx="2292">
                  <c:v>0.13338231</c:v>
                </c:pt>
                <c:pt idx="2293">
                  <c:v>0.13344017999999999</c:v>
                </c:pt>
                <c:pt idx="2294">
                  <c:v>0.13349817000000003</c:v>
                </c:pt>
                <c:pt idx="2295">
                  <c:v>0.13355615000000001</c:v>
                </c:pt>
                <c:pt idx="2296">
                  <c:v>0.13361402</c:v>
                </c:pt>
                <c:pt idx="2297">
                  <c:v>0.13367188999999996</c:v>
                </c:pt>
                <c:pt idx="2298">
                  <c:v>0.13372976</c:v>
                </c:pt>
                <c:pt idx="2299">
                  <c:v>0.13378762999999996</c:v>
                </c:pt>
                <c:pt idx="2300">
                  <c:v>0.13384550000000001</c:v>
                </c:pt>
                <c:pt idx="2301">
                  <c:v>0.13390336999999999</c:v>
                </c:pt>
                <c:pt idx="2302">
                  <c:v>0.13396136000000003</c:v>
                </c:pt>
                <c:pt idx="2303">
                  <c:v>0.13401922999999999</c:v>
                </c:pt>
                <c:pt idx="2304">
                  <c:v>0.1340771</c:v>
                </c:pt>
                <c:pt idx="2305">
                  <c:v>0.13413496999999996</c:v>
                </c:pt>
                <c:pt idx="2306">
                  <c:v>0.13419296</c:v>
                </c:pt>
                <c:pt idx="2307">
                  <c:v>0.13425082999999996</c:v>
                </c:pt>
                <c:pt idx="2308">
                  <c:v>0.1343087</c:v>
                </c:pt>
                <c:pt idx="2309">
                  <c:v>0.13436656999999996</c:v>
                </c:pt>
                <c:pt idx="2310">
                  <c:v>0.13442398000000003</c:v>
                </c:pt>
                <c:pt idx="2311">
                  <c:v>0.13448185000000001</c:v>
                </c:pt>
                <c:pt idx="2312">
                  <c:v>0.13453994999999999</c:v>
                </c:pt>
                <c:pt idx="2313">
                  <c:v>0.13459782000000001</c:v>
                </c:pt>
                <c:pt idx="2314">
                  <c:v>0.13465568999999997</c:v>
                </c:pt>
                <c:pt idx="2315">
                  <c:v>0.13471368000000003</c:v>
                </c:pt>
                <c:pt idx="2316">
                  <c:v>0.13477154999999996</c:v>
                </c:pt>
                <c:pt idx="2317">
                  <c:v>0.13482942000000001</c:v>
                </c:pt>
                <c:pt idx="2318">
                  <c:v>0.13488739999999999</c:v>
                </c:pt>
                <c:pt idx="2319">
                  <c:v>0.13494492999999999</c:v>
                </c:pt>
                <c:pt idx="2320">
                  <c:v>0.13500280000000001</c:v>
                </c:pt>
                <c:pt idx="2321">
                  <c:v>0.13506077999999996</c:v>
                </c:pt>
                <c:pt idx="2322">
                  <c:v>0.13511865000000001</c:v>
                </c:pt>
                <c:pt idx="2323">
                  <c:v>0.13517651999999994</c:v>
                </c:pt>
                <c:pt idx="2324">
                  <c:v>0.13523439000000004</c:v>
                </c:pt>
                <c:pt idx="2325">
                  <c:v>0.13529237999999999</c:v>
                </c:pt>
                <c:pt idx="2326">
                  <c:v>0.13535025000000001</c:v>
                </c:pt>
                <c:pt idx="2327">
                  <c:v>0.13546599000000004</c:v>
                </c:pt>
                <c:pt idx="2328">
                  <c:v>0.13552397999999996</c:v>
                </c:pt>
                <c:pt idx="2329">
                  <c:v>0.13558127</c:v>
                </c:pt>
                <c:pt idx="2330">
                  <c:v>0.13563913999999999</c:v>
                </c:pt>
                <c:pt idx="2331">
                  <c:v>0.13569701000000001</c:v>
                </c:pt>
                <c:pt idx="2332">
                  <c:v>0.13575487999999997</c:v>
                </c:pt>
                <c:pt idx="2333">
                  <c:v>0.13581287</c:v>
                </c:pt>
                <c:pt idx="2334">
                  <c:v>0.13587073999999996</c:v>
                </c:pt>
                <c:pt idx="2335">
                  <c:v>0.13592872</c:v>
                </c:pt>
                <c:pt idx="2336">
                  <c:v>0.13598658999999999</c:v>
                </c:pt>
                <c:pt idx="2337">
                  <c:v>0.13604446000000003</c:v>
                </c:pt>
                <c:pt idx="2338">
                  <c:v>0.13610245000000001</c:v>
                </c:pt>
                <c:pt idx="2339">
                  <c:v>0.13616043000000003</c:v>
                </c:pt>
                <c:pt idx="2340">
                  <c:v>0.13621830000000001</c:v>
                </c:pt>
                <c:pt idx="2341">
                  <c:v>0.13627618000000002</c:v>
                </c:pt>
                <c:pt idx="2342">
                  <c:v>0.13633405000000001</c:v>
                </c:pt>
                <c:pt idx="2343">
                  <c:v>0.13639145000000003</c:v>
                </c:pt>
                <c:pt idx="2344">
                  <c:v>0.13644932000000004</c:v>
                </c:pt>
                <c:pt idx="2345">
                  <c:v>0.13650719000000003</c:v>
                </c:pt>
                <c:pt idx="2346">
                  <c:v>0.13656505999999999</c:v>
                </c:pt>
                <c:pt idx="2347">
                  <c:v>0.13662305</c:v>
                </c:pt>
                <c:pt idx="2348">
                  <c:v>0.13668104</c:v>
                </c:pt>
                <c:pt idx="2349">
                  <c:v>0.13673890999999999</c:v>
                </c:pt>
                <c:pt idx="2350">
                  <c:v>0.13679701000000002</c:v>
                </c:pt>
                <c:pt idx="2351">
                  <c:v>0.13685499000000001</c:v>
                </c:pt>
                <c:pt idx="2352">
                  <c:v>0.13691286999999999</c:v>
                </c:pt>
                <c:pt idx="2353">
                  <c:v>0.13697016000000001</c:v>
                </c:pt>
                <c:pt idx="2354">
                  <c:v>0.13702803000000002</c:v>
                </c:pt>
                <c:pt idx="2355">
                  <c:v>0.13708590000000001</c:v>
                </c:pt>
                <c:pt idx="2356">
                  <c:v>0.13714388000000002</c:v>
                </c:pt>
                <c:pt idx="2357">
                  <c:v>0.13720187</c:v>
                </c:pt>
                <c:pt idx="2358">
                  <c:v>0.13725986000000001</c:v>
                </c:pt>
                <c:pt idx="2359">
                  <c:v>0.13731784000000002</c:v>
                </c:pt>
                <c:pt idx="2360">
                  <c:v>0.13737570999999998</c:v>
                </c:pt>
                <c:pt idx="2361">
                  <c:v>0.13743358000000003</c:v>
                </c:pt>
                <c:pt idx="2362">
                  <c:v>0.13749099000000004</c:v>
                </c:pt>
                <c:pt idx="2363">
                  <c:v>0.13754932000000003</c:v>
                </c:pt>
                <c:pt idx="2364">
                  <c:v>0.13760661999999999</c:v>
                </c:pt>
                <c:pt idx="2365">
                  <c:v>0.13766449000000003</c:v>
                </c:pt>
                <c:pt idx="2366">
                  <c:v>0.13772235999999999</c:v>
                </c:pt>
                <c:pt idx="2367">
                  <c:v>0.13778034000000003</c:v>
                </c:pt>
                <c:pt idx="2368">
                  <c:v>0.13783833000000004</c:v>
                </c:pt>
                <c:pt idx="2369">
                  <c:v>0.13789630999999999</c:v>
                </c:pt>
                <c:pt idx="2370">
                  <c:v>0.13795418000000004</c:v>
                </c:pt>
                <c:pt idx="2371">
                  <c:v>0.13801205000000002</c:v>
                </c:pt>
                <c:pt idx="2372">
                  <c:v>0.13806993000000004</c:v>
                </c:pt>
                <c:pt idx="2373">
                  <c:v>0.1381278</c:v>
                </c:pt>
                <c:pt idx="2374">
                  <c:v>0.13818566999999998</c:v>
                </c:pt>
                <c:pt idx="2375">
                  <c:v>0.13824354000000003</c:v>
                </c:pt>
                <c:pt idx="2376">
                  <c:v>0.13830141000000001</c:v>
                </c:pt>
                <c:pt idx="2377">
                  <c:v>0.13835928000000003</c:v>
                </c:pt>
                <c:pt idx="2378">
                  <c:v>0.13841726000000001</c:v>
                </c:pt>
                <c:pt idx="2379">
                  <c:v>0.13847478999999999</c:v>
                </c:pt>
                <c:pt idx="2380">
                  <c:v>0.13853266</c:v>
                </c:pt>
                <c:pt idx="2381">
                  <c:v>0.13859063999999999</c:v>
                </c:pt>
                <c:pt idx="2382">
                  <c:v>0.13864851</c:v>
                </c:pt>
                <c:pt idx="2383">
                  <c:v>0.13870637999999999</c:v>
                </c:pt>
                <c:pt idx="2384">
                  <c:v>0.13876425000000003</c:v>
                </c:pt>
                <c:pt idx="2385">
                  <c:v>0.13882211999999997</c:v>
                </c:pt>
                <c:pt idx="2386">
                  <c:v>0.13888011</c:v>
                </c:pt>
                <c:pt idx="2387">
                  <c:v>0.13893797999999999</c:v>
                </c:pt>
                <c:pt idx="2388">
                  <c:v>0.13899597000000002</c:v>
                </c:pt>
                <c:pt idx="2389">
                  <c:v>0.13905384000000001</c:v>
                </c:pt>
                <c:pt idx="2390">
                  <c:v>0.13911135999999999</c:v>
                </c:pt>
                <c:pt idx="2391">
                  <c:v>0.13916935000000002</c:v>
                </c:pt>
                <c:pt idx="2392">
                  <c:v>0.13922722000000001</c:v>
                </c:pt>
                <c:pt idx="2393">
                  <c:v>0.13928509000000003</c:v>
                </c:pt>
                <c:pt idx="2394">
                  <c:v>0.13934307000000001</c:v>
                </c:pt>
                <c:pt idx="2395">
                  <c:v>0.13940094000000003</c:v>
                </c:pt>
                <c:pt idx="2396">
                  <c:v>0.13945893000000004</c:v>
                </c:pt>
                <c:pt idx="2397">
                  <c:v>0.13951691999999999</c:v>
                </c:pt>
                <c:pt idx="2398">
                  <c:v>0.13957421</c:v>
                </c:pt>
                <c:pt idx="2399">
                  <c:v>0.13963218999999999</c:v>
                </c:pt>
                <c:pt idx="2400">
                  <c:v>0.13969018000000002</c:v>
                </c:pt>
                <c:pt idx="2401">
                  <c:v>0.13974805000000004</c:v>
                </c:pt>
                <c:pt idx="2402">
                  <c:v>0.13980614999999999</c:v>
                </c:pt>
                <c:pt idx="2403">
                  <c:v>0.13986402000000001</c:v>
                </c:pt>
                <c:pt idx="2404">
                  <c:v>0.13992188999999999</c:v>
                </c:pt>
                <c:pt idx="2405">
                  <c:v>0.13997930000000003</c:v>
                </c:pt>
                <c:pt idx="2406">
                  <c:v>0.14003729000000004</c:v>
                </c:pt>
                <c:pt idx="2407">
                  <c:v>0.14009516000000002</c:v>
                </c:pt>
                <c:pt idx="2408">
                  <c:v>0.14015303000000001</c:v>
                </c:pt>
                <c:pt idx="2409">
                  <c:v>0.14021090000000003</c:v>
                </c:pt>
                <c:pt idx="2410">
                  <c:v>0.14026900000000003</c:v>
                </c:pt>
                <c:pt idx="2411">
                  <c:v>0.14032686999999996</c:v>
                </c:pt>
                <c:pt idx="2412">
                  <c:v>0.14038450999999996</c:v>
                </c:pt>
                <c:pt idx="2413">
                  <c:v>0.14044226000000004</c:v>
                </c:pt>
                <c:pt idx="2414">
                  <c:v>0.14050024999999999</c:v>
                </c:pt>
                <c:pt idx="2415">
                  <c:v>0.14055824000000003</c:v>
                </c:pt>
                <c:pt idx="2416">
                  <c:v>0.14061610999999999</c:v>
                </c:pt>
                <c:pt idx="2417">
                  <c:v>0.14067398</c:v>
                </c:pt>
                <c:pt idx="2418">
                  <c:v>0.14073195999999999</c:v>
                </c:pt>
                <c:pt idx="2419">
                  <c:v>0.14078995000000002</c:v>
                </c:pt>
                <c:pt idx="2420">
                  <c:v>0.14084782000000001</c:v>
                </c:pt>
                <c:pt idx="2421">
                  <c:v>0.14090522999999999</c:v>
                </c:pt>
                <c:pt idx="2422">
                  <c:v>0.14096310000000004</c:v>
                </c:pt>
                <c:pt idx="2423">
                  <c:v>0.14102097</c:v>
                </c:pt>
                <c:pt idx="2424">
                  <c:v>0.14107884000000001</c:v>
                </c:pt>
                <c:pt idx="2425">
                  <c:v>0.14113682</c:v>
                </c:pt>
                <c:pt idx="2426">
                  <c:v>0.14119469000000001</c:v>
                </c:pt>
                <c:pt idx="2427">
                  <c:v>0.14125256</c:v>
                </c:pt>
                <c:pt idx="2428">
                  <c:v>0.14131042999999999</c:v>
                </c:pt>
                <c:pt idx="2429">
                  <c:v>0.14136841999999999</c:v>
                </c:pt>
                <c:pt idx="2430">
                  <c:v>0.14142629000000004</c:v>
                </c:pt>
                <c:pt idx="2431">
                  <c:v>0.14148427999999999</c:v>
                </c:pt>
                <c:pt idx="2432">
                  <c:v>0.14154215000000003</c:v>
                </c:pt>
                <c:pt idx="2433">
                  <c:v>0.14160012999999996</c:v>
                </c:pt>
                <c:pt idx="2434">
                  <c:v>0.14165800000000001</c:v>
                </c:pt>
                <c:pt idx="2435">
                  <c:v>0.14171586999999999</c:v>
                </c:pt>
                <c:pt idx="2436">
                  <c:v>0.14177317</c:v>
                </c:pt>
                <c:pt idx="2437">
                  <c:v>0.14183114999999999</c:v>
                </c:pt>
                <c:pt idx="2438">
                  <c:v>0.14188902</c:v>
                </c:pt>
                <c:pt idx="2439">
                  <c:v>0.14194689000000002</c:v>
                </c:pt>
                <c:pt idx="2440">
                  <c:v>0.14200488000000003</c:v>
                </c:pt>
                <c:pt idx="2441">
                  <c:v>0.14206274999999999</c:v>
                </c:pt>
                <c:pt idx="2442">
                  <c:v>0.14212061999999998</c:v>
                </c:pt>
                <c:pt idx="2443">
                  <c:v>0.14217848999999999</c:v>
                </c:pt>
                <c:pt idx="2444">
                  <c:v>0.14223636000000003</c:v>
                </c:pt>
                <c:pt idx="2445">
                  <c:v>0.14229422999999999</c:v>
                </c:pt>
                <c:pt idx="2446">
                  <c:v>0.14235233000000003</c:v>
                </c:pt>
                <c:pt idx="2447">
                  <c:v>0.14241020000000001</c:v>
                </c:pt>
                <c:pt idx="2448">
                  <c:v>0.14246807000000003</c:v>
                </c:pt>
                <c:pt idx="2449">
                  <c:v>0.14252606000000001</c:v>
                </c:pt>
                <c:pt idx="2450">
                  <c:v>0.14258393000000003</c:v>
                </c:pt>
                <c:pt idx="2451">
                  <c:v>0.14269909000000003</c:v>
                </c:pt>
                <c:pt idx="2452">
                  <c:v>0.14275695999999999</c:v>
                </c:pt>
                <c:pt idx="2453">
                  <c:v>0.14281483000000003</c:v>
                </c:pt>
                <c:pt idx="2454">
                  <c:v>0.14287269999999996</c:v>
                </c:pt>
                <c:pt idx="2455">
                  <c:v>0.14293057000000001</c:v>
                </c:pt>
                <c:pt idx="2456">
                  <c:v>0.14298844000000002</c:v>
                </c:pt>
                <c:pt idx="2457">
                  <c:v>0.14304665999999999</c:v>
                </c:pt>
                <c:pt idx="2458">
                  <c:v>0.14310453000000001</c:v>
                </c:pt>
                <c:pt idx="2459">
                  <c:v>0.14316240000000002</c:v>
                </c:pt>
                <c:pt idx="2460">
                  <c:v>0.14322027000000001</c:v>
                </c:pt>
                <c:pt idx="2461">
                  <c:v>0.14327814000000003</c:v>
                </c:pt>
                <c:pt idx="2462">
                  <c:v>0.14333601000000001</c:v>
                </c:pt>
                <c:pt idx="2463">
                  <c:v>0.14339354000000001</c:v>
                </c:pt>
                <c:pt idx="2464">
                  <c:v>0.14345152</c:v>
                </c:pt>
                <c:pt idx="2465">
                  <c:v>0.14350939000000001</c:v>
                </c:pt>
                <c:pt idx="2466">
                  <c:v>0.14356737999999999</c:v>
                </c:pt>
                <c:pt idx="2467">
                  <c:v>0.14362525000000001</c:v>
                </c:pt>
                <c:pt idx="2468">
                  <c:v>0.14368312</c:v>
                </c:pt>
                <c:pt idx="2469">
                  <c:v>0.14374099000000004</c:v>
                </c:pt>
                <c:pt idx="2470">
                  <c:v>0.14379874000000004</c:v>
                </c:pt>
                <c:pt idx="2471">
                  <c:v>0.14397270000000001</c:v>
                </c:pt>
                <c:pt idx="2472">
                  <c:v>0.14403057</c:v>
                </c:pt>
                <c:pt idx="2473">
                  <c:v>0.14408798000000003</c:v>
                </c:pt>
                <c:pt idx="2474">
                  <c:v>0.14414608000000004</c:v>
                </c:pt>
                <c:pt idx="2475">
                  <c:v>0.14420395000000003</c:v>
                </c:pt>
                <c:pt idx="2476">
                  <c:v>0.14426194000000003</c:v>
                </c:pt>
                <c:pt idx="2477">
                  <c:v>0.14431980999999999</c:v>
                </c:pt>
                <c:pt idx="2478">
                  <c:v>0.14437755999999996</c:v>
                </c:pt>
                <c:pt idx="2479">
                  <c:v>0.14443555000000002</c:v>
                </c:pt>
                <c:pt idx="2480">
                  <c:v>0.14449342000000004</c:v>
                </c:pt>
                <c:pt idx="2481">
                  <c:v>0.14455129000000003</c:v>
                </c:pt>
                <c:pt idx="2482">
                  <c:v>0.14460915999999999</c:v>
                </c:pt>
                <c:pt idx="2483">
                  <c:v>0.14466656999999997</c:v>
                </c:pt>
                <c:pt idx="2484">
                  <c:v>0.14472444000000004</c:v>
                </c:pt>
                <c:pt idx="2485">
                  <c:v>0.14478231000000003</c:v>
                </c:pt>
                <c:pt idx="2486">
                  <c:v>0.14484030000000003</c:v>
                </c:pt>
                <c:pt idx="2487">
                  <c:v>0.14489816999999999</c:v>
                </c:pt>
                <c:pt idx="2488">
                  <c:v>0.14495615000000003</c:v>
                </c:pt>
                <c:pt idx="2489">
                  <c:v>0.14501401999999999</c:v>
                </c:pt>
                <c:pt idx="2490">
                  <c:v>0.14507189000000001</c:v>
                </c:pt>
                <c:pt idx="2491">
                  <c:v>0.14512976</c:v>
                </c:pt>
                <c:pt idx="2492">
                  <c:v>0.14518763000000001</c:v>
                </c:pt>
                <c:pt idx="2493">
                  <c:v>0.14524550000000003</c:v>
                </c:pt>
                <c:pt idx="2494">
                  <c:v>0.14530336999999999</c:v>
                </c:pt>
                <c:pt idx="2495">
                  <c:v>0.14536124000000003</c:v>
                </c:pt>
                <c:pt idx="2496">
                  <c:v>0.14541900000000002</c:v>
                </c:pt>
                <c:pt idx="2497">
                  <c:v>0.14547687000000001</c:v>
                </c:pt>
                <c:pt idx="2498">
                  <c:v>0.14553474000000002</c:v>
                </c:pt>
                <c:pt idx="2499">
                  <c:v>0.14559261000000001</c:v>
                </c:pt>
                <c:pt idx="2500">
                  <c:v>0.14565048000000003</c:v>
                </c:pt>
                <c:pt idx="2501">
                  <c:v>0.14570835000000001</c:v>
                </c:pt>
                <c:pt idx="2502">
                  <c:v>0.14576634000000002</c:v>
                </c:pt>
                <c:pt idx="2503">
                  <c:v>0.14582432000000001</c:v>
                </c:pt>
                <c:pt idx="2504">
                  <c:v>0.14588230999999999</c:v>
                </c:pt>
                <c:pt idx="2505">
                  <c:v>0.14594030000000005</c:v>
                </c:pt>
                <c:pt idx="2506">
                  <c:v>0.14599805000000002</c:v>
                </c:pt>
                <c:pt idx="2507">
                  <c:v>0.14605557</c:v>
                </c:pt>
                <c:pt idx="2508">
                  <c:v>0.14611344000000004</c:v>
                </c:pt>
                <c:pt idx="2509">
                  <c:v>0.14617131</c:v>
                </c:pt>
                <c:pt idx="2510">
                  <c:v>0.14622917999999999</c:v>
                </c:pt>
                <c:pt idx="2511">
                  <c:v>0.14628740000000004</c:v>
                </c:pt>
                <c:pt idx="2512">
                  <c:v>0.14634527000000003</c:v>
                </c:pt>
                <c:pt idx="2513">
                  <c:v>0.14640326000000004</c:v>
                </c:pt>
                <c:pt idx="2514">
                  <c:v>0.14646101000000003</c:v>
                </c:pt>
                <c:pt idx="2515">
                  <c:v>0.14651900000000004</c:v>
                </c:pt>
                <c:pt idx="2516">
                  <c:v>0.14657675000000001</c:v>
                </c:pt>
                <c:pt idx="2517">
                  <c:v>0.14663461999999997</c:v>
                </c:pt>
                <c:pt idx="2518">
                  <c:v>0.14669214999999999</c:v>
                </c:pt>
                <c:pt idx="2519">
                  <c:v>0.14675013000000003</c:v>
                </c:pt>
                <c:pt idx="2520">
                  <c:v>0.14680811999999999</c:v>
                </c:pt>
                <c:pt idx="2521">
                  <c:v>0.14686599000000003</c:v>
                </c:pt>
                <c:pt idx="2522">
                  <c:v>0.14692385999999999</c:v>
                </c:pt>
                <c:pt idx="2523">
                  <c:v>0.14698173000000003</c:v>
                </c:pt>
                <c:pt idx="2524">
                  <c:v>0.14703959999999999</c:v>
                </c:pt>
                <c:pt idx="2525">
                  <c:v>0.14709747000000004</c:v>
                </c:pt>
                <c:pt idx="2526">
                  <c:v>0.14715534000000002</c:v>
                </c:pt>
                <c:pt idx="2527">
                  <c:v>0.14721321000000004</c:v>
                </c:pt>
                <c:pt idx="2528">
                  <c:v>0.14727119999999999</c:v>
                </c:pt>
                <c:pt idx="2529">
                  <c:v>0.14732861</c:v>
                </c:pt>
                <c:pt idx="2530">
                  <c:v>0.14738647999999999</c:v>
                </c:pt>
                <c:pt idx="2531">
                  <c:v>0.14744446000000005</c:v>
                </c:pt>
                <c:pt idx="2532">
                  <c:v>0.14750232999999999</c:v>
                </c:pt>
                <c:pt idx="2533">
                  <c:v>0.14756020000000003</c:v>
                </c:pt>
                <c:pt idx="2534">
                  <c:v>0.14761819000000004</c:v>
                </c:pt>
                <c:pt idx="2535">
                  <c:v>0.14767606</c:v>
                </c:pt>
                <c:pt idx="2536">
                  <c:v>0.14773405000000003</c:v>
                </c:pt>
                <c:pt idx="2537">
                  <c:v>0.14779191999999999</c:v>
                </c:pt>
                <c:pt idx="2538">
                  <c:v>0.14784990000000003</c:v>
                </c:pt>
                <c:pt idx="2539">
                  <c:v>0.14790776999999999</c:v>
                </c:pt>
                <c:pt idx="2540">
                  <c:v>0.14796564000000004</c:v>
                </c:pt>
                <c:pt idx="2541">
                  <c:v>0.14802351</c:v>
                </c:pt>
                <c:pt idx="2542">
                  <c:v>0.14808138000000004</c:v>
                </c:pt>
                <c:pt idx="2543">
                  <c:v>0.14813925000000003</c:v>
                </c:pt>
                <c:pt idx="2544">
                  <c:v>0.14819711999999999</c:v>
                </c:pt>
                <c:pt idx="2545">
                  <c:v>0.14825499000000003</c:v>
                </c:pt>
                <c:pt idx="2546">
                  <c:v>0.14831240000000004</c:v>
                </c:pt>
                <c:pt idx="2547">
                  <c:v>0.14837027</c:v>
                </c:pt>
                <c:pt idx="2548">
                  <c:v>0.14842814000000001</c:v>
                </c:pt>
                <c:pt idx="2549">
                  <c:v>0.14848612999999999</c:v>
                </c:pt>
                <c:pt idx="2550">
                  <c:v>0.14854412000000003</c:v>
                </c:pt>
                <c:pt idx="2551">
                  <c:v>0.14860209999999999</c:v>
                </c:pt>
                <c:pt idx="2552">
                  <c:v>0.14865997</c:v>
                </c:pt>
                <c:pt idx="2553">
                  <c:v>0.14871784000000002</c:v>
                </c:pt>
                <c:pt idx="2554">
                  <c:v>0.14877536999999999</c:v>
                </c:pt>
                <c:pt idx="2555">
                  <c:v>0.14883335000000003</c:v>
                </c:pt>
                <c:pt idx="2556">
                  <c:v>0.14889134000000004</c:v>
                </c:pt>
                <c:pt idx="2557">
                  <c:v>0.14894932000000005</c:v>
                </c:pt>
                <c:pt idx="2558">
                  <c:v>0.14900707999999999</c:v>
                </c:pt>
                <c:pt idx="2559">
                  <c:v>0.14906506000000003</c:v>
                </c:pt>
                <c:pt idx="2560">
                  <c:v>0.14912281999999996</c:v>
                </c:pt>
                <c:pt idx="2561">
                  <c:v>0.1491808</c:v>
                </c:pt>
                <c:pt idx="2562">
                  <c:v>0.14923833000000006</c:v>
                </c:pt>
                <c:pt idx="2563">
                  <c:v>0.14929608000000005</c:v>
                </c:pt>
                <c:pt idx="2564">
                  <c:v>0.14935407000000001</c:v>
                </c:pt>
                <c:pt idx="2565">
                  <c:v>0.14941205000000002</c:v>
                </c:pt>
                <c:pt idx="2566">
                  <c:v>0.14946993000000006</c:v>
                </c:pt>
                <c:pt idx="2567">
                  <c:v>0.14952779999999999</c:v>
                </c:pt>
                <c:pt idx="2568">
                  <c:v>0.14958578000000003</c:v>
                </c:pt>
                <c:pt idx="2569">
                  <c:v>0.14964353999999999</c:v>
                </c:pt>
                <c:pt idx="2570">
                  <c:v>0.14970152</c:v>
                </c:pt>
                <c:pt idx="2571">
                  <c:v>0.14975962000000001</c:v>
                </c:pt>
                <c:pt idx="2572">
                  <c:v>0.14981749000000005</c:v>
                </c:pt>
                <c:pt idx="2573">
                  <c:v>0.14987537000000001</c:v>
                </c:pt>
                <c:pt idx="2574">
                  <c:v>0.14993324000000005</c:v>
                </c:pt>
                <c:pt idx="2575">
                  <c:v>0.14999064000000004</c:v>
                </c:pt>
                <c:pt idx="2576">
                  <c:v>0.15004851000000002</c:v>
                </c:pt>
                <c:pt idx="2577">
                  <c:v>0.15010638000000004</c:v>
                </c:pt>
                <c:pt idx="2578">
                  <c:v>0.15016425000000003</c:v>
                </c:pt>
                <c:pt idx="2579">
                  <c:v>0.15022211999999999</c:v>
                </c:pt>
                <c:pt idx="2580">
                  <c:v>0.15027999000000003</c:v>
                </c:pt>
                <c:pt idx="2581">
                  <c:v>0.15033798000000004</c:v>
                </c:pt>
                <c:pt idx="2582">
                  <c:v>0.15039585000000003</c:v>
                </c:pt>
                <c:pt idx="2583">
                  <c:v>0.15045372000000001</c:v>
                </c:pt>
                <c:pt idx="2584">
                  <c:v>0.15051159000000003</c:v>
                </c:pt>
                <c:pt idx="2585">
                  <c:v>0.15056958000000004</c:v>
                </c:pt>
                <c:pt idx="2586">
                  <c:v>0.15062710000000001</c:v>
                </c:pt>
                <c:pt idx="2587">
                  <c:v>0.15068519999999999</c:v>
                </c:pt>
                <c:pt idx="2588">
                  <c:v>0.15074296000000004</c:v>
                </c:pt>
                <c:pt idx="2589">
                  <c:v>0.15080071</c:v>
                </c:pt>
                <c:pt idx="2590">
                  <c:v>0.15085870000000001</c:v>
                </c:pt>
                <c:pt idx="2591">
                  <c:v>0.15091657000000003</c:v>
                </c:pt>
                <c:pt idx="2592">
                  <c:v>0.15097444000000002</c:v>
                </c:pt>
                <c:pt idx="2593">
                  <c:v>0.15103243000000005</c:v>
                </c:pt>
                <c:pt idx="2594">
                  <c:v>0.15109030000000004</c:v>
                </c:pt>
                <c:pt idx="2595">
                  <c:v>0.15114817000000003</c:v>
                </c:pt>
                <c:pt idx="2596">
                  <c:v>0.15120604000000004</c:v>
                </c:pt>
                <c:pt idx="2597">
                  <c:v>0.15126391000000003</c:v>
                </c:pt>
                <c:pt idx="2598">
                  <c:v>0.15132177999999996</c:v>
                </c:pt>
                <c:pt idx="2599">
                  <c:v>0.15137987999999997</c:v>
                </c:pt>
                <c:pt idx="2600">
                  <c:v>0.15143775000000004</c:v>
                </c:pt>
                <c:pt idx="2601">
                  <c:v>0.15149562000000003</c:v>
                </c:pt>
                <c:pt idx="2602">
                  <c:v>0.15155303000000003</c:v>
                </c:pt>
                <c:pt idx="2603">
                  <c:v>0.15161100999999999</c:v>
                </c:pt>
                <c:pt idx="2604">
                  <c:v>0.15166888000000003</c:v>
                </c:pt>
                <c:pt idx="2605">
                  <c:v>0.15172674999999999</c:v>
                </c:pt>
                <c:pt idx="2606">
                  <c:v>0.15178462000000001</c:v>
                </c:pt>
                <c:pt idx="2607">
                  <c:v>0.15184260999999999</c:v>
                </c:pt>
                <c:pt idx="2608">
                  <c:v>0.15190048000000006</c:v>
                </c:pt>
                <c:pt idx="2609">
                  <c:v>0.15195835000000002</c:v>
                </c:pt>
                <c:pt idx="2610">
                  <c:v>0.15201645000000005</c:v>
                </c:pt>
                <c:pt idx="2611">
                  <c:v>0.15207432000000001</c:v>
                </c:pt>
                <c:pt idx="2612">
                  <c:v>0.15213162</c:v>
                </c:pt>
                <c:pt idx="2613">
                  <c:v>0.15218960000000001</c:v>
                </c:pt>
                <c:pt idx="2614">
                  <c:v>0.15224747000000005</c:v>
                </c:pt>
                <c:pt idx="2615">
                  <c:v>0.15230534000000004</c:v>
                </c:pt>
                <c:pt idx="2616">
                  <c:v>0.15236321000000003</c:v>
                </c:pt>
                <c:pt idx="2617">
                  <c:v>0.15242107999999999</c:v>
                </c:pt>
                <c:pt idx="2618">
                  <c:v>0.15247917999999999</c:v>
                </c:pt>
                <c:pt idx="2619">
                  <c:v>0.15253705000000004</c:v>
                </c:pt>
                <c:pt idx="2620">
                  <c:v>0.15259492999999999</c:v>
                </c:pt>
                <c:pt idx="2621">
                  <c:v>0.15265280000000001</c:v>
                </c:pt>
                <c:pt idx="2622">
                  <c:v>0.15271066999999999</c:v>
                </c:pt>
                <c:pt idx="2623">
                  <c:v>0.15276854000000004</c:v>
                </c:pt>
                <c:pt idx="2624">
                  <c:v>0.15282641000000002</c:v>
                </c:pt>
                <c:pt idx="2625">
                  <c:v>0.15288404999999999</c:v>
                </c:pt>
                <c:pt idx="2626">
                  <c:v>0.15294192000000004</c:v>
                </c:pt>
                <c:pt idx="2627">
                  <c:v>0.15299990000000002</c:v>
                </c:pt>
                <c:pt idx="2628">
                  <c:v>0.15305789000000003</c:v>
                </c:pt>
                <c:pt idx="2629">
                  <c:v>0.15311575999999999</c:v>
                </c:pt>
                <c:pt idx="2630">
                  <c:v>0.15317374</c:v>
                </c:pt>
                <c:pt idx="2631">
                  <c:v>0.15323162000000001</c:v>
                </c:pt>
                <c:pt idx="2632">
                  <c:v>0.15328949000000006</c:v>
                </c:pt>
                <c:pt idx="2633">
                  <c:v>0.15334736000000002</c:v>
                </c:pt>
                <c:pt idx="2634">
                  <c:v>0.15340523000000006</c:v>
                </c:pt>
                <c:pt idx="2635">
                  <c:v>0.15346310000000002</c:v>
                </c:pt>
                <c:pt idx="2636">
                  <c:v>0.15352097000000001</c:v>
                </c:pt>
                <c:pt idx="2637">
                  <c:v>0.15357883999999999</c:v>
                </c:pt>
                <c:pt idx="2638">
                  <c:v>0.15363624000000003</c:v>
                </c:pt>
                <c:pt idx="2639">
                  <c:v>0.15369422999999999</c:v>
                </c:pt>
                <c:pt idx="2640">
                  <c:v>0.15375210000000003</c:v>
                </c:pt>
                <c:pt idx="2641">
                  <c:v>0.15380996999999999</c:v>
                </c:pt>
                <c:pt idx="2642">
                  <c:v>0.15386819000000002</c:v>
                </c:pt>
                <c:pt idx="2643">
                  <c:v>0.15392618000000005</c:v>
                </c:pt>
                <c:pt idx="2644">
                  <c:v>0.15398405000000004</c:v>
                </c:pt>
                <c:pt idx="2645">
                  <c:v>0.15404145000000005</c:v>
                </c:pt>
                <c:pt idx="2646">
                  <c:v>0.15409921000000001</c:v>
                </c:pt>
                <c:pt idx="2647">
                  <c:v>0.15415708000000003</c:v>
                </c:pt>
                <c:pt idx="2648">
                  <c:v>0.15421506000000001</c:v>
                </c:pt>
                <c:pt idx="2649">
                  <c:v>0.15427293000000003</c:v>
                </c:pt>
                <c:pt idx="2650">
                  <c:v>0.15433079999999999</c:v>
                </c:pt>
                <c:pt idx="2651">
                  <c:v>0.15438868000000003</c:v>
                </c:pt>
                <c:pt idx="2652">
                  <c:v>0.15444666000000004</c:v>
                </c:pt>
                <c:pt idx="2653">
                  <c:v>0.15450453000000003</c:v>
                </c:pt>
                <c:pt idx="2654">
                  <c:v>0.15456252000000001</c:v>
                </c:pt>
                <c:pt idx="2655">
                  <c:v>0.15462049999999999</c:v>
                </c:pt>
                <c:pt idx="2656">
                  <c:v>0.15467837000000001</c:v>
                </c:pt>
                <c:pt idx="2657">
                  <c:v>0.15473624000000005</c:v>
                </c:pt>
                <c:pt idx="2658">
                  <c:v>0.15479423000000006</c:v>
                </c:pt>
                <c:pt idx="2659">
                  <c:v>0.15485151999999996</c:v>
                </c:pt>
                <c:pt idx="2660">
                  <c:v>0.15490962000000003</c:v>
                </c:pt>
                <c:pt idx="2661">
                  <c:v>0.15496749000000007</c:v>
                </c:pt>
                <c:pt idx="2662">
                  <c:v>0.15502537000000002</c:v>
                </c:pt>
                <c:pt idx="2663">
                  <c:v>0.15508324000000004</c:v>
                </c:pt>
                <c:pt idx="2664">
                  <c:v>0.15514111000000003</c:v>
                </c:pt>
                <c:pt idx="2665">
                  <c:v>0.15519897999999999</c:v>
                </c:pt>
                <c:pt idx="2666">
                  <c:v>0.15525685000000003</c:v>
                </c:pt>
                <c:pt idx="2667">
                  <c:v>0.15531471999999999</c:v>
                </c:pt>
                <c:pt idx="2668">
                  <c:v>0.15537235999999999</c:v>
                </c:pt>
                <c:pt idx="2669">
                  <c:v>0.15543034000000006</c:v>
                </c:pt>
                <c:pt idx="2670">
                  <c:v>0.15548821000000002</c:v>
                </c:pt>
                <c:pt idx="2671">
                  <c:v>0.15554620000000005</c:v>
                </c:pt>
                <c:pt idx="2672">
                  <c:v>0.15560407000000001</c:v>
                </c:pt>
                <c:pt idx="2673">
                  <c:v>0.15566205000000002</c:v>
                </c:pt>
                <c:pt idx="2674">
                  <c:v>0.15571993000000006</c:v>
                </c:pt>
                <c:pt idx="2675">
                  <c:v>0.15577790999999999</c:v>
                </c:pt>
                <c:pt idx="2676">
                  <c:v>0.15583578000000003</c:v>
                </c:pt>
                <c:pt idx="2677">
                  <c:v>0.15589364999999999</c:v>
                </c:pt>
                <c:pt idx="2678">
                  <c:v>0.15595106000000003</c:v>
                </c:pt>
                <c:pt idx="2679">
                  <c:v>0.15600892999999999</c:v>
                </c:pt>
                <c:pt idx="2680">
                  <c:v>0.15606692000000003</c:v>
                </c:pt>
                <c:pt idx="2681">
                  <c:v>0.15612466999999997</c:v>
                </c:pt>
                <c:pt idx="2682">
                  <c:v>0.15618254000000001</c:v>
                </c:pt>
                <c:pt idx="2683">
                  <c:v>0.15624052999999999</c:v>
                </c:pt>
                <c:pt idx="2684">
                  <c:v>0.15629851000000003</c:v>
                </c:pt>
                <c:pt idx="2685">
                  <c:v>0.15635637999999999</c:v>
                </c:pt>
                <c:pt idx="2686">
                  <c:v>0.15641425000000006</c:v>
                </c:pt>
                <c:pt idx="2687">
                  <c:v>0.15647224000000004</c:v>
                </c:pt>
                <c:pt idx="2688">
                  <c:v>0.15653011000000003</c:v>
                </c:pt>
                <c:pt idx="2689">
                  <c:v>0.15658797999999999</c:v>
                </c:pt>
                <c:pt idx="2690">
                  <c:v>0.15664585000000003</c:v>
                </c:pt>
                <c:pt idx="2691">
                  <c:v>0.15670371999999999</c:v>
                </c:pt>
                <c:pt idx="2692">
                  <c:v>0.15676159000000003</c:v>
                </c:pt>
                <c:pt idx="2693">
                  <c:v>0.15681946000000002</c:v>
                </c:pt>
                <c:pt idx="2694">
                  <c:v>0.15687745000000003</c:v>
                </c:pt>
                <c:pt idx="2695">
                  <c:v>0.15693486000000004</c:v>
                </c:pt>
                <c:pt idx="2696">
                  <c:v>0.15699273000000005</c:v>
                </c:pt>
                <c:pt idx="2697">
                  <c:v>0.15705060000000001</c:v>
                </c:pt>
                <c:pt idx="2698">
                  <c:v>0.15710858000000003</c:v>
                </c:pt>
                <c:pt idx="2699">
                  <c:v>0.15716645000000004</c:v>
                </c:pt>
                <c:pt idx="2700">
                  <c:v>0.15722432000000003</c:v>
                </c:pt>
                <c:pt idx="2701">
                  <c:v>0.15728219000000002</c:v>
                </c:pt>
                <c:pt idx="2702">
                  <c:v>0.15734006000000003</c:v>
                </c:pt>
                <c:pt idx="2703">
                  <c:v>0.15739805000000004</c:v>
                </c:pt>
                <c:pt idx="2704">
                  <c:v>0.15745604000000002</c:v>
                </c:pt>
                <c:pt idx="2705">
                  <c:v>0.15751391000000003</c:v>
                </c:pt>
                <c:pt idx="2706">
                  <c:v>0.15757177999999997</c:v>
                </c:pt>
                <c:pt idx="2707">
                  <c:v>0.15762976000000001</c:v>
                </c:pt>
                <c:pt idx="2708">
                  <c:v>0.15768763000000002</c:v>
                </c:pt>
                <c:pt idx="2709">
                  <c:v>0.15774550000000004</c:v>
                </c:pt>
                <c:pt idx="2710">
                  <c:v>0.15780290999999999</c:v>
                </c:pt>
                <c:pt idx="2711">
                  <c:v>0.15786078000000003</c:v>
                </c:pt>
                <c:pt idx="2712">
                  <c:v>0.15791865000000002</c:v>
                </c:pt>
                <c:pt idx="2713">
                  <c:v>0.15803450999999999</c:v>
                </c:pt>
                <c:pt idx="2714">
                  <c:v>0.15809238000000006</c:v>
                </c:pt>
                <c:pt idx="2715">
                  <c:v>0.15815024999999999</c:v>
                </c:pt>
                <c:pt idx="2716">
                  <c:v>0.15820824000000006</c:v>
                </c:pt>
                <c:pt idx="2717">
                  <c:v>0.15826622000000004</c:v>
                </c:pt>
                <c:pt idx="2718">
                  <c:v>0.15832409000000003</c:v>
                </c:pt>
                <c:pt idx="2719">
                  <c:v>0.15838195999999999</c:v>
                </c:pt>
                <c:pt idx="2720">
                  <c:v>0.15843925000000006</c:v>
                </c:pt>
                <c:pt idx="2721">
                  <c:v>0.15849724000000007</c:v>
                </c:pt>
                <c:pt idx="2722">
                  <c:v>0.15855511000000003</c:v>
                </c:pt>
                <c:pt idx="2723">
                  <c:v>0.15861297999999999</c:v>
                </c:pt>
                <c:pt idx="2724">
                  <c:v>0.15867096999999997</c:v>
                </c:pt>
                <c:pt idx="2725">
                  <c:v>0.15872884000000004</c:v>
                </c:pt>
                <c:pt idx="2726">
                  <c:v>0.15878682000000002</c:v>
                </c:pt>
                <c:pt idx="2727">
                  <c:v>0.15884481000000003</c:v>
                </c:pt>
                <c:pt idx="2728">
                  <c:v>0.15890267999999999</c:v>
                </c:pt>
                <c:pt idx="2729">
                  <c:v>0.15896055000000003</c:v>
                </c:pt>
                <c:pt idx="2730">
                  <c:v>0.15901842000000002</c:v>
                </c:pt>
                <c:pt idx="2731">
                  <c:v>0.15907629000000004</c:v>
                </c:pt>
                <c:pt idx="2732">
                  <c:v>0.15913416000000002</c:v>
                </c:pt>
                <c:pt idx="2733">
                  <c:v>0.15919203000000004</c:v>
                </c:pt>
                <c:pt idx="2734">
                  <c:v>0.15924990000000006</c:v>
                </c:pt>
                <c:pt idx="2735">
                  <c:v>0.15930776999999999</c:v>
                </c:pt>
                <c:pt idx="2736">
                  <c:v>0.15936530000000002</c:v>
                </c:pt>
                <c:pt idx="2737">
                  <c:v>0.15942317000000003</c:v>
                </c:pt>
                <c:pt idx="2738">
                  <c:v>0.15948104000000002</c:v>
                </c:pt>
                <c:pt idx="2739">
                  <c:v>0.15953891000000003</c:v>
                </c:pt>
                <c:pt idx="2740">
                  <c:v>0.15959677999999999</c:v>
                </c:pt>
                <c:pt idx="2741">
                  <c:v>0.15965465000000001</c:v>
                </c:pt>
                <c:pt idx="2742">
                  <c:v>0.15971262999999999</c:v>
                </c:pt>
                <c:pt idx="2743">
                  <c:v>0.15977050000000001</c:v>
                </c:pt>
                <c:pt idx="2744">
                  <c:v>0.15982826000000003</c:v>
                </c:pt>
                <c:pt idx="2745">
                  <c:v>0.15988612999999999</c:v>
                </c:pt>
                <c:pt idx="2746">
                  <c:v>0.15994412000000005</c:v>
                </c:pt>
                <c:pt idx="2747">
                  <c:v>0.16000210000000001</c:v>
                </c:pt>
                <c:pt idx="2748">
                  <c:v>0.16005997</c:v>
                </c:pt>
                <c:pt idx="2749">
                  <c:v>0.16011796</c:v>
                </c:pt>
                <c:pt idx="2750">
                  <c:v>0.16017582999999994</c:v>
                </c:pt>
                <c:pt idx="2751">
                  <c:v>0.16023370000000001</c:v>
                </c:pt>
                <c:pt idx="2752">
                  <c:v>0.16029122000000001</c:v>
                </c:pt>
                <c:pt idx="2753">
                  <c:v>0.16034909000000003</c:v>
                </c:pt>
                <c:pt idx="2754">
                  <c:v>0.16040708000000004</c:v>
                </c:pt>
                <c:pt idx="2755">
                  <c:v>0.16046495000000002</c:v>
                </c:pt>
                <c:pt idx="2756">
                  <c:v>0.16052281999999998</c:v>
                </c:pt>
                <c:pt idx="2757">
                  <c:v>0.1605808</c:v>
                </c:pt>
                <c:pt idx="2758">
                  <c:v>0.16063855999999999</c:v>
                </c:pt>
                <c:pt idx="2759">
                  <c:v>0.16069665999999996</c:v>
                </c:pt>
                <c:pt idx="2760">
                  <c:v>0.16075453000000001</c:v>
                </c:pt>
                <c:pt idx="2761">
                  <c:v>0.16081229000000002</c:v>
                </c:pt>
                <c:pt idx="2762">
                  <c:v>0.16087026999999998</c:v>
                </c:pt>
                <c:pt idx="2763">
                  <c:v>0.16092803000000003</c:v>
                </c:pt>
                <c:pt idx="2764">
                  <c:v>0.16098601000000001</c:v>
                </c:pt>
                <c:pt idx="2765">
                  <c:v>0.16104377</c:v>
                </c:pt>
                <c:pt idx="2766">
                  <c:v>0.16110141</c:v>
                </c:pt>
                <c:pt idx="2767">
                  <c:v>0.16115916</c:v>
                </c:pt>
                <c:pt idx="2768">
                  <c:v>0.16121749000000002</c:v>
                </c:pt>
                <c:pt idx="2769">
                  <c:v>0.16127512999999996</c:v>
                </c:pt>
                <c:pt idx="2770">
                  <c:v>0.161333</c:v>
                </c:pt>
                <c:pt idx="2771">
                  <c:v>0.16139086999999996</c:v>
                </c:pt>
                <c:pt idx="2772">
                  <c:v>0.16144874000000003</c:v>
                </c:pt>
                <c:pt idx="2773">
                  <c:v>0.16150661999999996</c:v>
                </c:pt>
                <c:pt idx="2774">
                  <c:v>0.16156472</c:v>
                </c:pt>
                <c:pt idx="2775">
                  <c:v>0.16162211999999998</c:v>
                </c:pt>
                <c:pt idx="2776">
                  <c:v>0.16167999</c:v>
                </c:pt>
                <c:pt idx="2777">
                  <c:v>0.16173787000000001</c:v>
                </c:pt>
                <c:pt idx="2778">
                  <c:v>0.16179573999999999</c:v>
                </c:pt>
                <c:pt idx="2779">
                  <c:v>0.16185395</c:v>
                </c:pt>
                <c:pt idx="2780">
                  <c:v>0.16191182000000001</c:v>
                </c:pt>
                <c:pt idx="2781">
                  <c:v>0.16196969000000003</c:v>
                </c:pt>
                <c:pt idx="2782">
                  <c:v>0.16202755999999996</c:v>
                </c:pt>
                <c:pt idx="2783">
                  <c:v>0.16208543000000003</c:v>
                </c:pt>
                <c:pt idx="2784">
                  <c:v>0.16214329999999999</c:v>
                </c:pt>
                <c:pt idx="2785">
                  <c:v>0.16220129000000003</c:v>
                </c:pt>
                <c:pt idx="2786">
                  <c:v>0.16225916000000001</c:v>
                </c:pt>
                <c:pt idx="2787">
                  <c:v>0.16231680000000001</c:v>
                </c:pt>
                <c:pt idx="2788">
                  <c:v>0.16237466999999997</c:v>
                </c:pt>
                <c:pt idx="2789">
                  <c:v>0.16243266000000001</c:v>
                </c:pt>
                <c:pt idx="2790">
                  <c:v>0.16249052999999997</c:v>
                </c:pt>
                <c:pt idx="2791">
                  <c:v>0.16254840000000004</c:v>
                </c:pt>
                <c:pt idx="2792">
                  <c:v>0.16260627</c:v>
                </c:pt>
                <c:pt idx="2793">
                  <c:v>0.16266414000000001</c:v>
                </c:pt>
                <c:pt idx="2794">
                  <c:v>0.16272178000000001</c:v>
                </c:pt>
                <c:pt idx="2795">
                  <c:v>0.16277976</c:v>
                </c:pt>
                <c:pt idx="2796">
                  <c:v>0.16283775</c:v>
                </c:pt>
                <c:pt idx="2797">
                  <c:v>0.16289561999999996</c:v>
                </c:pt>
                <c:pt idx="2798">
                  <c:v>0.16295349000000003</c:v>
                </c:pt>
                <c:pt idx="2799">
                  <c:v>0.16301135999999999</c:v>
                </c:pt>
                <c:pt idx="2800">
                  <c:v>0.16306923000000004</c:v>
                </c:pt>
                <c:pt idx="2801">
                  <c:v>0.1631271</c:v>
                </c:pt>
                <c:pt idx="2802">
                  <c:v>0.16318509</c:v>
                </c:pt>
                <c:pt idx="2803">
                  <c:v>0.16324284000000003</c:v>
                </c:pt>
                <c:pt idx="2804">
                  <c:v>0.16330025000000001</c:v>
                </c:pt>
                <c:pt idx="2805">
                  <c:v>0.16335835000000001</c:v>
                </c:pt>
                <c:pt idx="2806">
                  <c:v>0.16341634000000002</c:v>
                </c:pt>
                <c:pt idx="2807">
                  <c:v>0.16347408999999999</c:v>
                </c:pt>
                <c:pt idx="2808">
                  <c:v>0.16353196</c:v>
                </c:pt>
                <c:pt idx="2809">
                  <c:v>0.16358982999999996</c:v>
                </c:pt>
                <c:pt idx="2810">
                  <c:v>0.16364770000000001</c:v>
                </c:pt>
                <c:pt idx="2811">
                  <c:v>0.16370568999999999</c:v>
                </c:pt>
                <c:pt idx="2812">
                  <c:v>0.16376356</c:v>
                </c:pt>
                <c:pt idx="2813">
                  <c:v>0.16382142999999996</c:v>
                </c:pt>
                <c:pt idx="2814">
                  <c:v>0.16387942</c:v>
                </c:pt>
                <c:pt idx="2815">
                  <c:v>0.16393716999999999</c:v>
                </c:pt>
                <c:pt idx="2816">
                  <c:v>0.16399504000000004</c:v>
                </c:pt>
                <c:pt idx="2817">
                  <c:v>0.16405291</c:v>
                </c:pt>
                <c:pt idx="2818">
                  <c:v>0.16411078000000001</c:v>
                </c:pt>
                <c:pt idx="2819">
                  <c:v>0.16416865</c:v>
                </c:pt>
                <c:pt idx="2820">
                  <c:v>0.16422651999999996</c:v>
                </c:pt>
                <c:pt idx="2821">
                  <c:v>0.16428439000000003</c:v>
                </c:pt>
                <c:pt idx="2822">
                  <c:v>0.16434192</c:v>
                </c:pt>
                <c:pt idx="2823">
                  <c:v>0.16439978999999999</c:v>
                </c:pt>
                <c:pt idx="2824">
                  <c:v>0.16445777</c:v>
                </c:pt>
                <c:pt idx="2825">
                  <c:v>0.16451563999999999</c:v>
                </c:pt>
                <c:pt idx="2826">
                  <c:v>0.16457363</c:v>
                </c:pt>
                <c:pt idx="2827">
                  <c:v>0.16463149999999999</c:v>
                </c:pt>
                <c:pt idx="2828">
                  <c:v>0.16468937</c:v>
                </c:pt>
                <c:pt idx="2829">
                  <c:v>0.16474736000000004</c:v>
                </c:pt>
                <c:pt idx="2830">
                  <c:v>0.16480533999999999</c:v>
                </c:pt>
                <c:pt idx="2831">
                  <c:v>0.16486321000000001</c:v>
                </c:pt>
                <c:pt idx="2832">
                  <c:v>0.16492108000000003</c:v>
                </c:pt>
                <c:pt idx="2833">
                  <c:v>0.16497895000000001</c:v>
                </c:pt>
                <c:pt idx="2834">
                  <c:v>0.16503682</c:v>
                </c:pt>
                <c:pt idx="2835">
                  <c:v>0.16509468999999999</c:v>
                </c:pt>
                <c:pt idx="2836">
                  <c:v>0.1651521</c:v>
                </c:pt>
                <c:pt idx="2837">
                  <c:v>0.16521020000000003</c:v>
                </c:pt>
                <c:pt idx="2838">
                  <c:v>0.16526819000000004</c:v>
                </c:pt>
                <c:pt idx="2839">
                  <c:v>0.16532606</c:v>
                </c:pt>
                <c:pt idx="2840">
                  <c:v>0.16538393000000001</c:v>
                </c:pt>
                <c:pt idx="2841">
                  <c:v>0.16544191999999999</c:v>
                </c:pt>
                <c:pt idx="2842">
                  <c:v>0.16549979000000004</c:v>
                </c:pt>
                <c:pt idx="2843">
                  <c:v>0.16555718999999999</c:v>
                </c:pt>
                <c:pt idx="2844">
                  <c:v>0.16561518000000003</c:v>
                </c:pt>
                <c:pt idx="2845">
                  <c:v>0.16567293</c:v>
                </c:pt>
                <c:pt idx="2846">
                  <c:v>0.16573092</c:v>
                </c:pt>
                <c:pt idx="2847">
                  <c:v>0.16578891000000001</c:v>
                </c:pt>
                <c:pt idx="2848">
                  <c:v>0.16584678000000003</c:v>
                </c:pt>
                <c:pt idx="2849">
                  <c:v>0.16590464999999999</c:v>
                </c:pt>
                <c:pt idx="2850">
                  <c:v>0.16596252</c:v>
                </c:pt>
                <c:pt idx="2851">
                  <c:v>0.16602038999999999</c:v>
                </c:pt>
                <c:pt idx="2852">
                  <c:v>0.16607826000000001</c:v>
                </c:pt>
                <c:pt idx="2853">
                  <c:v>0.16613612999999997</c:v>
                </c:pt>
                <c:pt idx="2854">
                  <c:v>0.16619400000000001</c:v>
                </c:pt>
                <c:pt idx="2855">
                  <c:v>0.16625198999999999</c:v>
                </c:pt>
                <c:pt idx="2856">
                  <c:v>0.16630986</c:v>
                </c:pt>
                <c:pt idx="2857">
                  <c:v>0.16636783999999999</c:v>
                </c:pt>
                <c:pt idx="2858">
                  <c:v>0.16642525000000002</c:v>
                </c:pt>
                <c:pt idx="2859">
                  <c:v>0.16648312000000001</c:v>
                </c:pt>
                <c:pt idx="2860">
                  <c:v>0.16654099000000003</c:v>
                </c:pt>
                <c:pt idx="2861">
                  <c:v>0.16659885999999999</c:v>
                </c:pt>
                <c:pt idx="2862">
                  <c:v>0.16665673</c:v>
                </c:pt>
                <c:pt idx="2863">
                  <c:v>0.16671459999999999</c:v>
                </c:pt>
                <c:pt idx="2864">
                  <c:v>0.16677247000000001</c:v>
                </c:pt>
                <c:pt idx="2865">
                  <c:v>0.16683056999999998</c:v>
                </c:pt>
                <c:pt idx="2866">
                  <c:v>0.16688844000000003</c:v>
                </c:pt>
                <c:pt idx="2867">
                  <c:v>0.16694655000000003</c:v>
                </c:pt>
                <c:pt idx="2868">
                  <c:v>0.16700383999999999</c:v>
                </c:pt>
                <c:pt idx="2869">
                  <c:v>0.16706171</c:v>
                </c:pt>
                <c:pt idx="2870">
                  <c:v>0.16711968999999999</c:v>
                </c:pt>
                <c:pt idx="2871">
                  <c:v>0.16717755999999998</c:v>
                </c:pt>
                <c:pt idx="2872">
                  <c:v>0.16723589999999999</c:v>
                </c:pt>
                <c:pt idx="2873">
                  <c:v>0.16729377000000001</c:v>
                </c:pt>
                <c:pt idx="2874">
                  <c:v>0.16735164</c:v>
                </c:pt>
                <c:pt idx="2875">
                  <c:v>0.16740951000000001</c:v>
                </c:pt>
                <c:pt idx="2876">
                  <c:v>0.16746738000000005</c:v>
                </c:pt>
                <c:pt idx="2877">
                  <c:v>0.16752466999999996</c:v>
                </c:pt>
                <c:pt idx="2878">
                  <c:v>0.16758254</c:v>
                </c:pt>
                <c:pt idx="2879">
                  <c:v>0.16764053000000001</c:v>
                </c:pt>
                <c:pt idx="2880">
                  <c:v>0.16769840000000003</c:v>
                </c:pt>
                <c:pt idx="2881">
                  <c:v>0.1677565</c:v>
                </c:pt>
                <c:pt idx="2882">
                  <c:v>0.16781436999999999</c:v>
                </c:pt>
                <c:pt idx="2883">
                  <c:v>0.16787224000000001</c:v>
                </c:pt>
                <c:pt idx="2884">
                  <c:v>0.16793023000000004</c:v>
                </c:pt>
                <c:pt idx="2885">
                  <c:v>0.16798810000000003</c:v>
                </c:pt>
                <c:pt idx="2886">
                  <c:v>0.16804596999999999</c:v>
                </c:pt>
                <c:pt idx="2887">
                  <c:v>0.16810384</c:v>
                </c:pt>
                <c:pt idx="2888">
                  <c:v>0.16816136000000001</c:v>
                </c:pt>
                <c:pt idx="2889">
                  <c:v>0.16821923000000005</c:v>
                </c:pt>
                <c:pt idx="2890">
                  <c:v>0.16827745000000002</c:v>
                </c:pt>
                <c:pt idx="2891">
                  <c:v>0.16833532000000001</c:v>
                </c:pt>
                <c:pt idx="2892">
                  <c:v>0.16839319000000003</c:v>
                </c:pt>
                <c:pt idx="2893">
                  <c:v>0.16845106000000001</c:v>
                </c:pt>
                <c:pt idx="2894">
                  <c:v>0.16850893000000003</c:v>
                </c:pt>
                <c:pt idx="2895">
                  <c:v>0.16856634000000004</c:v>
                </c:pt>
                <c:pt idx="2896">
                  <c:v>0.16862421</c:v>
                </c:pt>
                <c:pt idx="2897">
                  <c:v>0.16868208000000001</c:v>
                </c:pt>
                <c:pt idx="2898">
                  <c:v>0.16873995000000003</c:v>
                </c:pt>
                <c:pt idx="2899">
                  <c:v>0.16879793000000004</c:v>
                </c:pt>
                <c:pt idx="2900">
                  <c:v>0.16885591999999996</c:v>
                </c:pt>
                <c:pt idx="2901">
                  <c:v>0.16891379000000004</c:v>
                </c:pt>
                <c:pt idx="2902">
                  <c:v>0.16897166</c:v>
                </c:pt>
                <c:pt idx="2903">
                  <c:v>0.16902953000000001</c:v>
                </c:pt>
                <c:pt idx="2904">
                  <c:v>0.16908751999999996</c:v>
                </c:pt>
                <c:pt idx="2905">
                  <c:v>0.16914539000000003</c:v>
                </c:pt>
                <c:pt idx="2906">
                  <c:v>0.16920325999999999</c:v>
                </c:pt>
                <c:pt idx="2907">
                  <c:v>0.16926124000000003</c:v>
                </c:pt>
                <c:pt idx="2908">
                  <c:v>0.16931864999999999</c:v>
                </c:pt>
                <c:pt idx="2909">
                  <c:v>0.16937651999999997</c:v>
                </c:pt>
                <c:pt idx="2910">
                  <c:v>0.16943451000000001</c:v>
                </c:pt>
                <c:pt idx="2911">
                  <c:v>0.16949238000000005</c:v>
                </c:pt>
                <c:pt idx="2912">
                  <c:v>0.16955025000000001</c:v>
                </c:pt>
                <c:pt idx="2913">
                  <c:v>0.16960812</c:v>
                </c:pt>
                <c:pt idx="2914">
                  <c:v>0.16966611000000001</c:v>
                </c:pt>
                <c:pt idx="2915">
                  <c:v>0.16972408999999999</c:v>
                </c:pt>
                <c:pt idx="2916">
                  <c:v>0.16978208000000003</c:v>
                </c:pt>
                <c:pt idx="2917">
                  <c:v>0.16983994999999999</c:v>
                </c:pt>
                <c:pt idx="2918">
                  <c:v>0.16989782</c:v>
                </c:pt>
                <c:pt idx="2919">
                  <c:v>0.16995568999999999</c:v>
                </c:pt>
                <c:pt idx="2920">
                  <c:v>0.17001356000000001</c:v>
                </c:pt>
                <c:pt idx="2921">
                  <c:v>0.17007143000000002</c:v>
                </c:pt>
                <c:pt idx="2922">
                  <c:v>0.17012884</c:v>
                </c:pt>
                <c:pt idx="2923">
                  <c:v>0.17018681999999996</c:v>
                </c:pt>
                <c:pt idx="2924">
                  <c:v>0.17024481000000002</c:v>
                </c:pt>
                <c:pt idx="2925">
                  <c:v>0.17030268000000001</c:v>
                </c:pt>
                <c:pt idx="2926">
                  <c:v>0.17036066999999996</c:v>
                </c:pt>
                <c:pt idx="2927">
                  <c:v>0.17041854000000003</c:v>
                </c:pt>
                <c:pt idx="2928">
                  <c:v>0.17047640999999999</c:v>
                </c:pt>
                <c:pt idx="2929">
                  <c:v>0.17053428000000004</c:v>
                </c:pt>
                <c:pt idx="2930">
                  <c:v>0.17059215000000003</c:v>
                </c:pt>
                <c:pt idx="2931">
                  <c:v>0.17065001999999999</c:v>
                </c:pt>
                <c:pt idx="2932">
                  <c:v>0.17070753999999999</c:v>
                </c:pt>
                <c:pt idx="2933">
                  <c:v>0.17076541000000003</c:v>
                </c:pt>
                <c:pt idx="2934">
                  <c:v>0.17082327999999997</c:v>
                </c:pt>
                <c:pt idx="2935">
                  <c:v>0.17088127</c:v>
                </c:pt>
                <c:pt idx="2936">
                  <c:v>0.17093914000000002</c:v>
                </c:pt>
                <c:pt idx="2937">
                  <c:v>0.17099701000000003</c:v>
                </c:pt>
                <c:pt idx="2938">
                  <c:v>0.17105487999999996</c:v>
                </c:pt>
                <c:pt idx="2939">
                  <c:v>0.17111275000000001</c:v>
                </c:pt>
                <c:pt idx="2940">
                  <c:v>0.17117061999999997</c:v>
                </c:pt>
                <c:pt idx="2941">
                  <c:v>0.17122849000000004</c:v>
                </c:pt>
                <c:pt idx="2942">
                  <c:v>0.17128636000000003</c:v>
                </c:pt>
                <c:pt idx="2943">
                  <c:v>0.17134435000000003</c:v>
                </c:pt>
                <c:pt idx="2944">
                  <c:v>0.17140221999999999</c:v>
                </c:pt>
                <c:pt idx="2945">
                  <c:v>0.17145985999999999</c:v>
                </c:pt>
                <c:pt idx="2946">
                  <c:v>0.17151784000000003</c:v>
                </c:pt>
                <c:pt idx="2947">
                  <c:v>0.17157594000000001</c:v>
                </c:pt>
                <c:pt idx="2948">
                  <c:v>0.17163358000000001</c:v>
                </c:pt>
                <c:pt idx="2949">
                  <c:v>0.17169180000000001</c:v>
                </c:pt>
                <c:pt idx="2950">
                  <c:v>0.17174909000000002</c:v>
                </c:pt>
                <c:pt idx="2951">
                  <c:v>0.17180696000000001</c:v>
                </c:pt>
                <c:pt idx="2952">
                  <c:v>0.17186483000000002</c:v>
                </c:pt>
                <c:pt idx="2953">
                  <c:v>0.17192270000000001</c:v>
                </c:pt>
                <c:pt idx="2954">
                  <c:v>0.17198079999999999</c:v>
                </c:pt>
                <c:pt idx="2955">
                  <c:v>0.17203868000000003</c:v>
                </c:pt>
                <c:pt idx="2956">
                  <c:v>0.17209654999999999</c:v>
                </c:pt>
                <c:pt idx="2957">
                  <c:v>0.17215464999999996</c:v>
                </c:pt>
                <c:pt idx="2958">
                  <c:v>0.17221252000000001</c:v>
                </c:pt>
                <c:pt idx="2959">
                  <c:v>0.17227049999999999</c:v>
                </c:pt>
                <c:pt idx="2960">
                  <c:v>0.17232837000000001</c:v>
                </c:pt>
                <c:pt idx="2961">
                  <c:v>0.17238613000000003</c:v>
                </c:pt>
                <c:pt idx="2962">
                  <c:v>0.17244354000000003</c:v>
                </c:pt>
                <c:pt idx="2963">
                  <c:v>0.17250140999999999</c:v>
                </c:pt>
                <c:pt idx="2964">
                  <c:v>0.17255928000000004</c:v>
                </c:pt>
                <c:pt idx="2965">
                  <c:v>0.17261715000000002</c:v>
                </c:pt>
                <c:pt idx="2966">
                  <c:v>0.17267513000000001</c:v>
                </c:pt>
                <c:pt idx="2967">
                  <c:v>0.17273311999999999</c:v>
                </c:pt>
                <c:pt idx="2968">
                  <c:v>0.17279099000000003</c:v>
                </c:pt>
                <c:pt idx="2969">
                  <c:v>0.17284898000000004</c:v>
                </c:pt>
                <c:pt idx="2970">
                  <c:v>0.17290673000000004</c:v>
                </c:pt>
                <c:pt idx="2971">
                  <c:v>0.17296471999999999</c:v>
                </c:pt>
                <c:pt idx="2972">
                  <c:v>0.17302247000000001</c:v>
                </c:pt>
                <c:pt idx="2973">
                  <c:v>0.17308034000000003</c:v>
                </c:pt>
                <c:pt idx="2974">
                  <c:v>0.17313833000000003</c:v>
                </c:pt>
                <c:pt idx="2975">
                  <c:v>0.17319585000000001</c:v>
                </c:pt>
                <c:pt idx="2976">
                  <c:v>0.17325372</c:v>
                </c:pt>
                <c:pt idx="2977">
                  <c:v>0.17331171000000001</c:v>
                </c:pt>
                <c:pt idx="2978">
                  <c:v>0.17336968999999999</c:v>
                </c:pt>
                <c:pt idx="2979">
                  <c:v>0.17342756000000001</c:v>
                </c:pt>
                <c:pt idx="2980">
                  <c:v>0.17348543000000005</c:v>
                </c:pt>
                <c:pt idx="2981">
                  <c:v>0.17354330000000004</c:v>
                </c:pt>
                <c:pt idx="2982">
                  <c:v>0.17360117999999997</c:v>
                </c:pt>
                <c:pt idx="2983">
                  <c:v>0.17365905000000001</c:v>
                </c:pt>
                <c:pt idx="2984">
                  <c:v>0.17371692000000002</c:v>
                </c:pt>
                <c:pt idx="2985">
                  <c:v>0.17377490000000001</c:v>
                </c:pt>
                <c:pt idx="2986">
                  <c:v>0.17383277</c:v>
                </c:pt>
                <c:pt idx="2987">
                  <c:v>0.17389018000000003</c:v>
                </c:pt>
                <c:pt idx="2988">
                  <c:v>0.17394805000000002</c:v>
                </c:pt>
                <c:pt idx="2989">
                  <c:v>0.17400604000000003</c:v>
                </c:pt>
                <c:pt idx="2990">
                  <c:v>0.17406390999999999</c:v>
                </c:pt>
                <c:pt idx="2991">
                  <c:v>0.17412178</c:v>
                </c:pt>
                <c:pt idx="2992">
                  <c:v>0.17417975999999996</c:v>
                </c:pt>
                <c:pt idx="2993">
                  <c:v>0.17423740000000001</c:v>
                </c:pt>
                <c:pt idx="2994">
                  <c:v>0.17429527000000003</c:v>
                </c:pt>
                <c:pt idx="2995">
                  <c:v>0.17435313999999999</c:v>
                </c:pt>
                <c:pt idx="2996">
                  <c:v>0.17441101000000003</c:v>
                </c:pt>
                <c:pt idx="2997">
                  <c:v>0.17446900000000004</c:v>
                </c:pt>
                <c:pt idx="2998">
                  <c:v>0.17452687</c:v>
                </c:pt>
                <c:pt idx="2999">
                  <c:v>0.17458473999999999</c:v>
                </c:pt>
                <c:pt idx="3000">
                  <c:v>0.17464283999999999</c:v>
                </c:pt>
                <c:pt idx="3001">
                  <c:v>0.17470083000000003</c:v>
                </c:pt>
                <c:pt idx="3002">
                  <c:v>0.17475869999999999</c:v>
                </c:pt>
                <c:pt idx="3003">
                  <c:v>0.17481657</c:v>
                </c:pt>
                <c:pt idx="3004">
                  <c:v>0.17487443999999999</c:v>
                </c:pt>
                <c:pt idx="3005">
                  <c:v>0.17493243000000006</c:v>
                </c:pt>
                <c:pt idx="3006">
                  <c:v>0.17499030000000002</c:v>
                </c:pt>
                <c:pt idx="3007">
                  <c:v>0.17504759000000003</c:v>
                </c:pt>
                <c:pt idx="3008">
                  <c:v>0.17510556999999996</c:v>
                </c:pt>
                <c:pt idx="3009">
                  <c:v>0.17516344000000003</c:v>
                </c:pt>
                <c:pt idx="3010">
                  <c:v>0.17522130999999999</c:v>
                </c:pt>
                <c:pt idx="3011">
                  <c:v>0.17527930000000003</c:v>
                </c:pt>
                <c:pt idx="3012">
                  <c:v>0.17533716999999999</c:v>
                </c:pt>
                <c:pt idx="3013">
                  <c:v>0.17539515999999999</c:v>
                </c:pt>
                <c:pt idx="3014">
                  <c:v>0.17545303000000004</c:v>
                </c:pt>
                <c:pt idx="3015">
                  <c:v>0.17551101000000002</c:v>
                </c:pt>
                <c:pt idx="3016">
                  <c:v>0.17556888000000004</c:v>
                </c:pt>
                <c:pt idx="3017">
                  <c:v>0.17562675</c:v>
                </c:pt>
                <c:pt idx="3018">
                  <c:v>0.17568428000000003</c:v>
                </c:pt>
                <c:pt idx="3019">
                  <c:v>0.17574215000000004</c:v>
                </c:pt>
                <c:pt idx="3020">
                  <c:v>0.17580002</c:v>
                </c:pt>
                <c:pt idx="3021">
                  <c:v>0.17585788999999999</c:v>
                </c:pt>
                <c:pt idx="3022">
                  <c:v>0.17591576000000003</c:v>
                </c:pt>
                <c:pt idx="3023">
                  <c:v>0.17597362999999996</c:v>
                </c:pt>
                <c:pt idx="3024">
                  <c:v>0.17603150000000001</c:v>
                </c:pt>
                <c:pt idx="3025">
                  <c:v>0.17608937000000002</c:v>
                </c:pt>
                <c:pt idx="3026">
                  <c:v>0.17614736000000003</c:v>
                </c:pt>
                <c:pt idx="3027">
                  <c:v>0.17620546000000004</c:v>
                </c:pt>
                <c:pt idx="3028">
                  <c:v>0.17626333000000005</c:v>
                </c:pt>
                <c:pt idx="3029">
                  <c:v>0.17632074</c:v>
                </c:pt>
                <c:pt idx="3030">
                  <c:v>0.17637860999999996</c:v>
                </c:pt>
                <c:pt idx="3031">
                  <c:v>0.17643648000000006</c:v>
                </c:pt>
                <c:pt idx="3032">
                  <c:v>0.17649435000000002</c:v>
                </c:pt>
                <c:pt idx="3033">
                  <c:v>0.17655233000000004</c:v>
                </c:pt>
                <c:pt idx="3034">
                  <c:v>0.17661019999999999</c:v>
                </c:pt>
                <c:pt idx="3035">
                  <c:v>0.17666819000000003</c:v>
                </c:pt>
                <c:pt idx="3036">
                  <c:v>0.17672605999999999</c:v>
                </c:pt>
                <c:pt idx="3037">
                  <c:v>0.17678393000000003</c:v>
                </c:pt>
                <c:pt idx="3038">
                  <c:v>0.17684179999999999</c:v>
                </c:pt>
                <c:pt idx="3039">
                  <c:v>0.17689967000000001</c:v>
                </c:pt>
                <c:pt idx="3040">
                  <c:v>0.17695754000000002</c:v>
                </c:pt>
                <c:pt idx="3041">
                  <c:v>0.17701553000000003</c:v>
                </c:pt>
                <c:pt idx="3042">
                  <c:v>0.17707328000000003</c:v>
                </c:pt>
                <c:pt idx="3043">
                  <c:v>0.17713138000000003</c:v>
                </c:pt>
                <c:pt idx="3044">
                  <c:v>0.17718924999999999</c:v>
                </c:pt>
                <c:pt idx="3045">
                  <c:v>0.17724666000000003</c:v>
                </c:pt>
                <c:pt idx="3046">
                  <c:v>0.17730452999999996</c:v>
                </c:pt>
                <c:pt idx="3047">
                  <c:v>0.17736240000000003</c:v>
                </c:pt>
                <c:pt idx="3048">
                  <c:v>0.17742026999999999</c:v>
                </c:pt>
                <c:pt idx="3049">
                  <c:v>0.17747826000000003</c:v>
                </c:pt>
                <c:pt idx="3050">
                  <c:v>0.17753612999999999</c:v>
                </c:pt>
                <c:pt idx="3051">
                  <c:v>0.17759388000000004</c:v>
                </c:pt>
                <c:pt idx="3052">
                  <c:v>0.17765186999999996</c:v>
                </c:pt>
                <c:pt idx="3053">
                  <c:v>0.17770986000000003</c:v>
                </c:pt>
                <c:pt idx="3054">
                  <c:v>0.17776773000000004</c:v>
                </c:pt>
                <c:pt idx="3055">
                  <c:v>0.1778256</c:v>
                </c:pt>
                <c:pt idx="3056">
                  <c:v>0.17788346999999999</c:v>
                </c:pt>
                <c:pt idx="3057">
                  <c:v>0.17794134000000006</c:v>
                </c:pt>
                <c:pt idx="3058">
                  <c:v>0.17799921000000002</c:v>
                </c:pt>
                <c:pt idx="3059">
                  <c:v>0.17805708000000003</c:v>
                </c:pt>
                <c:pt idx="3060">
                  <c:v>0.17811505999999999</c:v>
                </c:pt>
                <c:pt idx="3061">
                  <c:v>0.17817305</c:v>
                </c:pt>
                <c:pt idx="3062">
                  <c:v>0.17823034000000001</c:v>
                </c:pt>
                <c:pt idx="3063">
                  <c:v>0.17828832999999999</c:v>
                </c:pt>
                <c:pt idx="3064">
                  <c:v>0.17834631000000004</c:v>
                </c:pt>
                <c:pt idx="3065">
                  <c:v>0.17840418000000005</c:v>
                </c:pt>
                <c:pt idx="3066">
                  <c:v>0.17846205000000004</c:v>
                </c:pt>
                <c:pt idx="3067">
                  <c:v>0.17851992999999999</c:v>
                </c:pt>
                <c:pt idx="3068">
                  <c:v>0.17857780000000001</c:v>
                </c:pt>
                <c:pt idx="3069">
                  <c:v>0.17863577999999997</c:v>
                </c:pt>
                <c:pt idx="3070">
                  <c:v>0.17869365000000001</c:v>
                </c:pt>
                <c:pt idx="3071">
                  <c:v>0.17875152</c:v>
                </c:pt>
                <c:pt idx="3072">
                  <c:v>0.17880939000000004</c:v>
                </c:pt>
                <c:pt idx="3073">
                  <c:v>0.17886737999999999</c:v>
                </c:pt>
                <c:pt idx="3074">
                  <c:v>0.17892525000000004</c:v>
                </c:pt>
                <c:pt idx="3075">
                  <c:v>0.17898312000000002</c:v>
                </c:pt>
                <c:pt idx="3076">
                  <c:v>0.17904099000000004</c:v>
                </c:pt>
                <c:pt idx="3077">
                  <c:v>0.17909850999999999</c:v>
                </c:pt>
                <c:pt idx="3078">
                  <c:v>0.1791565</c:v>
                </c:pt>
                <c:pt idx="3079">
                  <c:v>0.17921437000000004</c:v>
                </c:pt>
                <c:pt idx="3080">
                  <c:v>0.17927224000000003</c:v>
                </c:pt>
                <c:pt idx="3081">
                  <c:v>0.17933010999999999</c:v>
                </c:pt>
                <c:pt idx="3082">
                  <c:v>0.17938798000000003</c:v>
                </c:pt>
                <c:pt idx="3083">
                  <c:v>0.17944597000000004</c:v>
                </c:pt>
                <c:pt idx="3084">
                  <c:v>0.17950395000000002</c:v>
                </c:pt>
                <c:pt idx="3085">
                  <c:v>0.17956182000000001</c:v>
                </c:pt>
                <c:pt idx="3086">
                  <c:v>0.17961969000000003</c:v>
                </c:pt>
                <c:pt idx="3087">
                  <c:v>0.17967710000000001</c:v>
                </c:pt>
                <c:pt idx="3088">
                  <c:v>0.17973496999999999</c:v>
                </c:pt>
                <c:pt idx="3089">
                  <c:v>0.17979284000000004</c:v>
                </c:pt>
                <c:pt idx="3090">
                  <c:v>0.17985071</c:v>
                </c:pt>
                <c:pt idx="3091">
                  <c:v>0.17990858000000004</c:v>
                </c:pt>
                <c:pt idx="3092">
                  <c:v>0.17996656999999999</c:v>
                </c:pt>
                <c:pt idx="3093">
                  <c:v>0.18002431999999999</c:v>
                </c:pt>
                <c:pt idx="3094">
                  <c:v>0.18008266000000001</c:v>
                </c:pt>
                <c:pt idx="3095">
                  <c:v>0.18014005999999999</c:v>
                </c:pt>
                <c:pt idx="3096">
                  <c:v>0.18019793000000003</c:v>
                </c:pt>
                <c:pt idx="3097">
                  <c:v>0.18025579999999999</c:v>
                </c:pt>
                <c:pt idx="3098">
                  <c:v>0.18031368000000003</c:v>
                </c:pt>
                <c:pt idx="3099">
                  <c:v>0.18037165999999996</c:v>
                </c:pt>
                <c:pt idx="3100">
                  <c:v>0.18042953000000003</c:v>
                </c:pt>
                <c:pt idx="3101">
                  <c:v>0.18048740000000002</c:v>
                </c:pt>
                <c:pt idx="3102">
                  <c:v>0.18054527000000004</c:v>
                </c:pt>
                <c:pt idx="3103">
                  <c:v>0.18060303000000003</c:v>
                </c:pt>
                <c:pt idx="3104">
                  <c:v>0.18066090000000001</c:v>
                </c:pt>
                <c:pt idx="3105">
                  <c:v>0.18071888000000005</c:v>
                </c:pt>
                <c:pt idx="3106">
                  <c:v>0.18077675000000001</c:v>
                </c:pt>
                <c:pt idx="3107">
                  <c:v>0.18083462</c:v>
                </c:pt>
                <c:pt idx="3108">
                  <c:v>0.18089226000000003</c:v>
                </c:pt>
                <c:pt idx="3109">
                  <c:v>0.18095025000000003</c:v>
                </c:pt>
                <c:pt idx="3110">
                  <c:v>0.18100811999999999</c:v>
                </c:pt>
                <c:pt idx="3111">
                  <c:v>0.18106599000000004</c:v>
                </c:pt>
                <c:pt idx="3112">
                  <c:v>0.18112408999999999</c:v>
                </c:pt>
                <c:pt idx="3113">
                  <c:v>0.18118196</c:v>
                </c:pt>
                <c:pt idx="3114">
                  <c:v>0.18123982999999999</c:v>
                </c:pt>
                <c:pt idx="3115">
                  <c:v>0.18129782000000003</c:v>
                </c:pt>
                <c:pt idx="3116">
                  <c:v>0.18135569000000001</c:v>
                </c:pt>
                <c:pt idx="3117">
                  <c:v>0.18141367999999999</c:v>
                </c:pt>
                <c:pt idx="3118">
                  <c:v>0.18147097000000001</c:v>
                </c:pt>
                <c:pt idx="3119">
                  <c:v>0.18152894999999999</c:v>
                </c:pt>
                <c:pt idx="3120">
                  <c:v>0.18158682000000001</c:v>
                </c:pt>
                <c:pt idx="3121">
                  <c:v>0.18164469000000003</c:v>
                </c:pt>
                <c:pt idx="3122">
                  <c:v>0.18170256000000001</c:v>
                </c:pt>
                <c:pt idx="3123">
                  <c:v>0.18176043000000006</c:v>
                </c:pt>
                <c:pt idx="3124">
                  <c:v>0.18181830000000002</c:v>
                </c:pt>
                <c:pt idx="3125">
                  <c:v>0.18187606000000001</c:v>
                </c:pt>
                <c:pt idx="3126">
                  <c:v>0.18193392999999999</c:v>
                </c:pt>
                <c:pt idx="3127">
                  <c:v>0.18199238000000006</c:v>
                </c:pt>
                <c:pt idx="3128">
                  <c:v>0.18205025000000002</c:v>
                </c:pt>
                <c:pt idx="3129">
                  <c:v>0.18210788999999999</c:v>
                </c:pt>
                <c:pt idx="3130">
                  <c:v>0.18216576000000001</c:v>
                </c:pt>
                <c:pt idx="3131">
                  <c:v>0.18222363000000003</c:v>
                </c:pt>
                <c:pt idx="3132">
                  <c:v>0.18228150000000001</c:v>
                </c:pt>
                <c:pt idx="3133">
                  <c:v>0.18233937000000003</c:v>
                </c:pt>
                <c:pt idx="3134">
                  <c:v>0.18239724000000002</c:v>
                </c:pt>
                <c:pt idx="3135">
                  <c:v>0.18245523000000005</c:v>
                </c:pt>
                <c:pt idx="3136">
                  <c:v>0.18251310000000004</c:v>
                </c:pt>
                <c:pt idx="3137">
                  <c:v>0.1825705</c:v>
                </c:pt>
                <c:pt idx="3138">
                  <c:v>0.18262861</c:v>
                </c:pt>
                <c:pt idx="3139">
                  <c:v>0.18268648000000004</c:v>
                </c:pt>
                <c:pt idx="3140">
                  <c:v>0.18274446000000005</c:v>
                </c:pt>
                <c:pt idx="3141">
                  <c:v>0.18280233000000004</c:v>
                </c:pt>
                <c:pt idx="3142">
                  <c:v>0.18286009000000003</c:v>
                </c:pt>
                <c:pt idx="3143">
                  <c:v>0.18291807000000002</c:v>
                </c:pt>
                <c:pt idx="3144">
                  <c:v>0.18297594000000003</c:v>
                </c:pt>
                <c:pt idx="3145">
                  <c:v>0.18303347000000003</c:v>
                </c:pt>
                <c:pt idx="3146">
                  <c:v>0.18309145000000002</c:v>
                </c:pt>
                <c:pt idx="3147">
                  <c:v>0.18314944000000005</c:v>
                </c:pt>
                <c:pt idx="3148">
                  <c:v>0.18320731000000004</c:v>
                </c:pt>
                <c:pt idx="3149">
                  <c:v>0.18326530000000002</c:v>
                </c:pt>
                <c:pt idx="3150">
                  <c:v>0.18332328000000003</c:v>
                </c:pt>
                <c:pt idx="3151">
                  <c:v>0.18338114999999999</c:v>
                </c:pt>
                <c:pt idx="3152">
                  <c:v>0.18343856000000003</c:v>
                </c:pt>
                <c:pt idx="3153">
                  <c:v>0.18349655000000004</c:v>
                </c:pt>
                <c:pt idx="3154">
                  <c:v>0.18355442000000002</c:v>
                </c:pt>
                <c:pt idx="3155">
                  <c:v>0.18361229000000004</c:v>
                </c:pt>
                <c:pt idx="3156">
                  <c:v>0.18367016</c:v>
                </c:pt>
                <c:pt idx="3157">
                  <c:v>0.18372814000000004</c:v>
                </c:pt>
                <c:pt idx="3158">
                  <c:v>0.18378601000000003</c:v>
                </c:pt>
                <c:pt idx="3159">
                  <c:v>0.18384387999999999</c:v>
                </c:pt>
                <c:pt idx="3160">
                  <c:v>0.18390175000000003</c:v>
                </c:pt>
                <c:pt idx="3161">
                  <c:v>0.18395961999999999</c:v>
                </c:pt>
                <c:pt idx="3162">
                  <c:v>0.18401749000000006</c:v>
                </c:pt>
                <c:pt idx="3163">
                  <c:v>0.18407525000000002</c:v>
                </c:pt>
                <c:pt idx="3164">
                  <c:v>0.18413335000000003</c:v>
                </c:pt>
                <c:pt idx="3165">
                  <c:v>0.18419121999999999</c:v>
                </c:pt>
                <c:pt idx="3166">
                  <c:v>0.18424909000000006</c:v>
                </c:pt>
                <c:pt idx="3167">
                  <c:v>0.18430695999999999</c:v>
                </c:pt>
                <c:pt idx="3168">
                  <c:v>0.18436483000000004</c:v>
                </c:pt>
                <c:pt idx="3169">
                  <c:v>0.18442281999999999</c:v>
                </c:pt>
                <c:pt idx="3170">
                  <c:v>0.18448057000000001</c:v>
                </c:pt>
                <c:pt idx="3171">
                  <c:v>0.18453810000000004</c:v>
                </c:pt>
                <c:pt idx="3172">
                  <c:v>0.18459631000000004</c:v>
                </c:pt>
                <c:pt idx="3173">
                  <c:v>0.18465395000000001</c:v>
                </c:pt>
                <c:pt idx="3174">
                  <c:v>0.18471171000000003</c:v>
                </c:pt>
                <c:pt idx="3175">
                  <c:v>0.18476969000000001</c:v>
                </c:pt>
                <c:pt idx="3176">
                  <c:v>0.18482756</c:v>
                </c:pt>
                <c:pt idx="3177">
                  <c:v>0.18488542999999999</c:v>
                </c:pt>
                <c:pt idx="3178">
                  <c:v>0.18494330000000006</c:v>
                </c:pt>
                <c:pt idx="3179">
                  <c:v>0.18500117999999999</c:v>
                </c:pt>
                <c:pt idx="3180">
                  <c:v>0.18505905000000003</c:v>
                </c:pt>
                <c:pt idx="3181">
                  <c:v>0.18511691999999999</c:v>
                </c:pt>
                <c:pt idx="3182">
                  <c:v>0.18517479000000001</c:v>
                </c:pt>
                <c:pt idx="3183">
                  <c:v>0.18523276999999999</c:v>
                </c:pt>
                <c:pt idx="3184">
                  <c:v>0.18529064000000003</c:v>
                </c:pt>
                <c:pt idx="3185">
                  <c:v>0.18534862999999999</c:v>
                </c:pt>
                <c:pt idx="3186">
                  <c:v>0.18540650000000003</c:v>
                </c:pt>
                <c:pt idx="3187">
                  <c:v>0.18546437000000002</c:v>
                </c:pt>
                <c:pt idx="3188">
                  <c:v>0.18552188999999999</c:v>
                </c:pt>
                <c:pt idx="3189">
                  <c:v>0.18557999000000003</c:v>
                </c:pt>
                <c:pt idx="3190">
                  <c:v>0.18563787000000001</c:v>
                </c:pt>
                <c:pt idx="3191">
                  <c:v>0.18569574000000003</c:v>
                </c:pt>
                <c:pt idx="3192">
                  <c:v>0.18575372000000001</c:v>
                </c:pt>
                <c:pt idx="3193">
                  <c:v>0.18581159000000003</c:v>
                </c:pt>
                <c:pt idx="3194">
                  <c:v>0.18586946000000001</c:v>
                </c:pt>
                <c:pt idx="3195">
                  <c:v>0.18592733000000006</c:v>
                </c:pt>
                <c:pt idx="3196">
                  <c:v>0.18598532000000004</c:v>
                </c:pt>
                <c:pt idx="3197">
                  <c:v>0.18604319000000005</c:v>
                </c:pt>
                <c:pt idx="3198">
                  <c:v>0.1861006</c:v>
                </c:pt>
                <c:pt idx="3199">
                  <c:v>0.18615857999999996</c:v>
                </c:pt>
                <c:pt idx="3200">
                  <c:v>0.18621645000000006</c:v>
                </c:pt>
                <c:pt idx="3201">
                  <c:v>0.18627431999999999</c:v>
                </c:pt>
                <c:pt idx="3202">
                  <c:v>0.18633219000000004</c:v>
                </c:pt>
                <c:pt idx="3203">
                  <c:v>0.18639006000000002</c:v>
                </c:pt>
                <c:pt idx="3204">
                  <c:v>0.18644793000000007</c:v>
                </c:pt>
                <c:pt idx="3205">
                  <c:v>0.18650580000000003</c:v>
                </c:pt>
                <c:pt idx="3206">
                  <c:v>0.18656379000000003</c:v>
                </c:pt>
                <c:pt idx="3207">
                  <c:v>0.18662177999999996</c:v>
                </c:pt>
                <c:pt idx="3208">
                  <c:v>0.18667953000000001</c:v>
                </c:pt>
                <c:pt idx="3209">
                  <c:v>0.18673751999999999</c:v>
                </c:pt>
                <c:pt idx="3210">
                  <c:v>0.18679539000000006</c:v>
                </c:pt>
                <c:pt idx="3211">
                  <c:v>0.18685325999999999</c:v>
                </c:pt>
                <c:pt idx="3212">
                  <c:v>0.18691113000000006</c:v>
                </c:pt>
                <c:pt idx="3213">
                  <c:v>0.18696912000000002</c:v>
                </c:pt>
                <c:pt idx="3214">
                  <c:v>0.18702652</c:v>
                </c:pt>
                <c:pt idx="3215">
                  <c:v>0.18708439000000002</c:v>
                </c:pt>
                <c:pt idx="3216">
                  <c:v>0.18714238000000005</c:v>
                </c:pt>
                <c:pt idx="3217">
                  <c:v>0.18720012999999999</c:v>
                </c:pt>
                <c:pt idx="3218">
                  <c:v>0.18725812000000003</c:v>
                </c:pt>
                <c:pt idx="3219">
                  <c:v>0.18731611000000004</c:v>
                </c:pt>
                <c:pt idx="3220">
                  <c:v>0.18737386</c:v>
                </c:pt>
                <c:pt idx="3221">
                  <c:v>0.18743196000000004</c:v>
                </c:pt>
                <c:pt idx="3222">
                  <c:v>0.18748983000000005</c:v>
                </c:pt>
                <c:pt idx="3223">
                  <c:v>0.18754770000000004</c:v>
                </c:pt>
                <c:pt idx="3224">
                  <c:v>0.18760557</c:v>
                </c:pt>
                <c:pt idx="3225">
                  <c:v>0.18766298000000003</c:v>
                </c:pt>
                <c:pt idx="3226">
                  <c:v>0.18772084999999999</c:v>
                </c:pt>
                <c:pt idx="3227">
                  <c:v>0.18777872000000001</c:v>
                </c:pt>
                <c:pt idx="3228">
                  <c:v>0.18783705000000003</c:v>
                </c:pt>
                <c:pt idx="3229">
                  <c:v>0.18789492999999999</c:v>
                </c:pt>
                <c:pt idx="3230">
                  <c:v>0.18801020000000002</c:v>
                </c:pt>
                <c:pt idx="3231">
                  <c:v>0.18806819000000005</c:v>
                </c:pt>
                <c:pt idx="3232">
                  <c:v>0.18812606000000001</c:v>
                </c:pt>
                <c:pt idx="3233">
                  <c:v>0.18818393000000003</c:v>
                </c:pt>
                <c:pt idx="3234">
                  <c:v>0.18824180000000001</c:v>
                </c:pt>
                <c:pt idx="3235">
                  <c:v>0.18829967000000003</c:v>
                </c:pt>
                <c:pt idx="3236">
                  <c:v>0.18835753999999999</c:v>
                </c:pt>
                <c:pt idx="3237">
                  <c:v>0.18841541000000006</c:v>
                </c:pt>
                <c:pt idx="3238">
                  <c:v>0.18847340000000004</c:v>
                </c:pt>
                <c:pt idx="3239">
                  <c:v>0.18853138000000005</c:v>
                </c:pt>
                <c:pt idx="3240">
                  <c:v>0.18858925000000004</c:v>
                </c:pt>
                <c:pt idx="3241">
                  <c:v>0.18864712000000003</c:v>
                </c:pt>
                <c:pt idx="3242">
                  <c:v>0.18870511000000004</c:v>
                </c:pt>
                <c:pt idx="3243">
                  <c:v>0.18876240000000005</c:v>
                </c:pt>
                <c:pt idx="3244">
                  <c:v>0.18882027000000001</c:v>
                </c:pt>
                <c:pt idx="3245">
                  <c:v>0.18887825999999999</c:v>
                </c:pt>
                <c:pt idx="3246">
                  <c:v>0.18893601000000002</c:v>
                </c:pt>
                <c:pt idx="3247">
                  <c:v>0.18899400000000005</c:v>
                </c:pt>
                <c:pt idx="3248">
                  <c:v>0.18905187000000001</c:v>
                </c:pt>
                <c:pt idx="3249">
                  <c:v>0.18910985999999999</c:v>
                </c:pt>
                <c:pt idx="3250">
                  <c:v>0.18916773000000003</c:v>
                </c:pt>
                <c:pt idx="3251">
                  <c:v>0.18922559999999999</c:v>
                </c:pt>
                <c:pt idx="3252">
                  <c:v>0.18928347000000004</c:v>
                </c:pt>
                <c:pt idx="3253">
                  <c:v>0.18934134000000005</c:v>
                </c:pt>
                <c:pt idx="3254">
                  <c:v>0.18939932000000004</c:v>
                </c:pt>
                <c:pt idx="3255">
                  <c:v>0.18945696000000004</c:v>
                </c:pt>
                <c:pt idx="3256">
                  <c:v>0.18951483000000005</c:v>
                </c:pt>
                <c:pt idx="3257">
                  <c:v>0.18957282</c:v>
                </c:pt>
                <c:pt idx="3258">
                  <c:v>0.18963068999999999</c:v>
                </c:pt>
                <c:pt idx="3259">
                  <c:v>0.18968856000000001</c:v>
                </c:pt>
                <c:pt idx="3260">
                  <c:v>0.18974655000000004</c:v>
                </c:pt>
                <c:pt idx="3261">
                  <c:v>0.18980442000000003</c:v>
                </c:pt>
                <c:pt idx="3262">
                  <c:v>0.18986240000000001</c:v>
                </c:pt>
                <c:pt idx="3263">
                  <c:v>0.18992027000000003</c:v>
                </c:pt>
                <c:pt idx="3264">
                  <c:v>0.18997814000000002</c:v>
                </c:pt>
                <c:pt idx="3265">
                  <c:v>0.19003601000000001</c:v>
                </c:pt>
                <c:pt idx="3266">
                  <c:v>0.19009342000000001</c:v>
                </c:pt>
                <c:pt idx="3267">
                  <c:v>0.19015129</c:v>
                </c:pt>
                <c:pt idx="3268">
                  <c:v>0.19020928000000004</c:v>
                </c:pt>
                <c:pt idx="3269">
                  <c:v>0.19026715000000002</c:v>
                </c:pt>
                <c:pt idx="3270">
                  <c:v>0.19032525</c:v>
                </c:pt>
                <c:pt idx="3271">
                  <c:v>0.19038324000000001</c:v>
                </c:pt>
                <c:pt idx="3272">
                  <c:v>0.19044111000000002</c:v>
                </c:pt>
                <c:pt idx="3273">
                  <c:v>0.19049898000000004</c:v>
                </c:pt>
                <c:pt idx="3274">
                  <c:v>0.19055685</c:v>
                </c:pt>
                <c:pt idx="3275">
                  <c:v>0.19061471999999996</c:v>
                </c:pt>
                <c:pt idx="3276">
                  <c:v>0.19067258999999998</c:v>
                </c:pt>
                <c:pt idx="3277">
                  <c:v>0.19073045999999999</c:v>
                </c:pt>
                <c:pt idx="3278">
                  <c:v>0.19078833000000003</c:v>
                </c:pt>
                <c:pt idx="3279">
                  <c:v>0.19084585000000001</c:v>
                </c:pt>
                <c:pt idx="3280">
                  <c:v>0.19090372</c:v>
                </c:pt>
                <c:pt idx="3281">
                  <c:v>0.19096158999999999</c:v>
                </c:pt>
                <c:pt idx="3282">
                  <c:v>0.19101946000000003</c:v>
                </c:pt>
                <c:pt idx="3283">
                  <c:v>0.19107732999999996</c:v>
                </c:pt>
                <c:pt idx="3284">
                  <c:v>0.19113520000000001</c:v>
                </c:pt>
                <c:pt idx="3285">
                  <c:v>0.19119319000000001</c:v>
                </c:pt>
                <c:pt idx="3286">
                  <c:v>0.19125106</c:v>
                </c:pt>
                <c:pt idx="3287">
                  <c:v>0.19130892999999996</c:v>
                </c:pt>
                <c:pt idx="3288">
                  <c:v>0.1913668</c:v>
                </c:pt>
                <c:pt idx="3289">
                  <c:v>0.19142444000000003</c:v>
                </c:pt>
                <c:pt idx="3290">
                  <c:v>0.19148230999999999</c:v>
                </c:pt>
                <c:pt idx="3291">
                  <c:v>0.19154006000000001</c:v>
                </c:pt>
                <c:pt idx="3292">
                  <c:v>0.19159804999999999</c:v>
                </c:pt>
                <c:pt idx="3293">
                  <c:v>0.19165579999999996</c:v>
                </c:pt>
                <c:pt idx="3294">
                  <c:v>0.19171379000000002</c:v>
                </c:pt>
                <c:pt idx="3295">
                  <c:v>0.19177165999999998</c:v>
                </c:pt>
                <c:pt idx="3296">
                  <c:v>0.19182964999999996</c:v>
                </c:pt>
                <c:pt idx="3297">
                  <c:v>0.19188751999999998</c:v>
                </c:pt>
                <c:pt idx="3298">
                  <c:v>0.19194539000000002</c:v>
                </c:pt>
                <c:pt idx="3299">
                  <c:v>0.19200326000000001</c:v>
                </c:pt>
                <c:pt idx="3300">
                  <c:v>0.19206113000000002</c:v>
                </c:pt>
                <c:pt idx="3301">
                  <c:v>0.19211900000000001</c:v>
                </c:pt>
                <c:pt idx="3302">
                  <c:v>0.19217686999999997</c:v>
                </c:pt>
                <c:pt idx="3303">
                  <c:v>0.19223473999999999</c:v>
                </c:pt>
                <c:pt idx="3304">
                  <c:v>0.19229238000000004</c:v>
                </c:pt>
                <c:pt idx="3305">
                  <c:v>0.19235047999999996</c:v>
                </c:pt>
                <c:pt idx="3306">
                  <c:v>0.19240824000000004</c:v>
                </c:pt>
                <c:pt idx="3307">
                  <c:v>0.19246611000000002</c:v>
                </c:pt>
                <c:pt idx="3308">
                  <c:v>0.19252432</c:v>
                </c:pt>
                <c:pt idx="3309">
                  <c:v>0.19258218999999999</c:v>
                </c:pt>
                <c:pt idx="3310">
                  <c:v>0.19264006</c:v>
                </c:pt>
                <c:pt idx="3311">
                  <c:v>0.19269792999999996</c:v>
                </c:pt>
                <c:pt idx="3312">
                  <c:v>0.1927558</c:v>
                </c:pt>
                <c:pt idx="3313">
                  <c:v>0.19281379000000001</c:v>
                </c:pt>
                <c:pt idx="3314">
                  <c:v>0.19287165999999997</c:v>
                </c:pt>
                <c:pt idx="3315">
                  <c:v>0.19292907000000001</c:v>
                </c:pt>
                <c:pt idx="3316">
                  <c:v>0.19298694000000002</c:v>
                </c:pt>
                <c:pt idx="3317">
                  <c:v>0.19304493000000003</c:v>
                </c:pt>
                <c:pt idx="3318">
                  <c:v>0.19310279999999996</c:v>
                </c:pt>
                <c:pt idx="3319">
                  <c:v>0.19316066999999998</c:v>
                </c:pt>
                <c:pt idx="3320">
                  <c:v>0.19321853999999999</c:v>
                </c:pt>
                <c:pt idx="3321">
                  <c:v>0.19327641000000001</c:v>
                </c:pt>
                <c:pt idx="3322">
                  <c:v>0.19333428000000003</c:v>
                </c:pt>
                <c:pt idx="3323">
                  <c:v>0.19339215000000001</c:v>
                </c:pt>
                <c:pt idx="3324">
                  <c:v>0.19345002</c:v>
                </c:pt>
                <c:pt idx="3325">
                  <c:v>0.19350824000000003</c:v>
                </c:pt>
                <c:pt idx="3326">
                  <c:v>0.19356553000000001</c:v>
                </c:pt>
                <c:pt idx="3327">
                  <c:v>0.1936234</c:v>
                </c:pt>
                <c:pt idx="3328">
                  <c:v>0.19368126999999996</c:v>
                </c:pt>
                <c:pt idx="3329">
                  <c:v>0.19373914000000003</c:v>
                </c:pt>
                <c:pt idx="3330">
                  <c:v>0.19379711999999999</c:v>
                </c:pt>
                <c:pt idx="3331">
                  <c:v>0.19385488000000001</c:v>
                </c:pt>
                <c:pt idx="3332">
                  <c:v>0.19391286999999999</c:v>
                </c:pt>
                <c:pt idx="3333">
                  <c:v>0.19397074</c:v>
                </c:pt>
                <c:pt idx="3334">
                  <c:v>0.19402871999999996</c:v>
                </c:pt>
                <c:pt idx="3335">
                  <c:v>0.19408659</c:v>
                </c:pt>
                <c:pt idx="3336">
                  <c:v>0.19414458000000001</c:v>
                </c:pt>
                <c:pt idx="3337">
                  <c:v>0.19420245000000003</c:v>
                </c:pt>
                <c:pt idx="3338">
                  <c:v>0.19426031999999999</c:v>
                </c:pt>
                <c:pt idx="3339">
                  <c:v>0.19431819000000003</c:v>
                </c:pt>
                <c:pt idx="3340">
                  <c:v>0.19437605999999996</c:v>
                </c:pt>
                <c:pt idx="3341">
                  <c:v>0.19443357999999997</c:v>
                </c:pt>
                <c:pt idx="3342">
                  <c:v>0.19449157</c:v>
                </c:pt>
                <c:pt idx="3343">
                  <c:v>0.19454944000000002</c:v>
                </c:pt>
                <c:pt idx="3344">
                  <c:v>0.19460743000000003</c:v>
                </c:pt>
                <c:pt idx="3345">
                  <c:v>0.19466530000000001</c:v>
                </c:pt>
                <c:pt idx="3346">
                  <c:v>0.19472317</c:v>
                </c:pt>
                <c:pt idx="3347">
                  <c:v>0.19478127000000001</c:v>
                </c:pt>
                <c:pt idx="3348">
                  <c:v>0.19483855999999997</c:v>
                </c:pt>
                <c:pt idx="3349">
                  <c:v>0.19489643000000004</c:v>
                </c:pt>
                <c:pt idx="3350">
                  <c:v>0.19495441999999999</c:v>
                </c:pt>
                <c:pt idx="3351">
                  <c:v>0.19501240000000003</c:v>
                </c:pt>
                <c:pt idx="3352">
                  <c:v>0.19507039000000001</c:v>
                </c:pt>
                <c:pt idx="3353">
                  <c:v>0.19512826</c:v>
                </c:pt>
                <c:pt idx="3354">
                  <c:v>0.19518613000000001</c:v>
                </c:pt>
                <c:pt idx="3355">
                  <c:v>0.19524400000000003</c:v>
                </c:pt>
                <c:pt idx="3356">
                  <c:v>0.19530186999999996</c:v>
                </c:pt>
                <c:pt idx="3357">
                  <c:v>0.19535996999999997</c:v>
                </c:pt>
                <c:pt idx="3358">
                  <c:v>0.19541749000000005</c:v>
                </c:pt>
                <c:pt idx="3359">
                  <c:v>0.19547537000000001</c:v>
                </c:pt>
                <c:pt idx="3360">
                  <c:v>0.19553324000000002</c:v>
                </c:pt>
                <c:pt idx="3361">
                  <c:v>0.19559111000000001</c:v>
                </c:pt>
                <c:pt idx="3362">
                  <c:v>0.19564898000000003</c:v>
                </c:pt>
                <c:pt idx="3363">
                  <c:v>0.19570696000000001</c:v>
                </c:pt>
                <c:pt idx="3364">
                  <c:v>0.19576483000000003</c:v>
                </c:pt>
                <c:pt idx="3365">
                  <c:v>0.19582269999999996</c:v>
                </c:pt>
                <c:pt idx="3366">
                  <c:v>0.19588056999999998</c:v>
                </c:pt>
                <c:pt idx="3367">
                  <c:v>0.19593844000000002</c:v>
                </c:pt>
                <c:pt idx="3368">
                  <c:v>0.19599643000000005</c:v>
                </c:pt>
                <c:pt idx="3369">
                  <c:v>0.19605429999999999</c:v>
                </c:pt>
                <c:pt idx="3370">
                  <c:v>0.19611217</c:v>
                </c:pt>
                <c:pt idx="3371">
                  <c:v>0.19616958000000001</c:v>
                </c:pt>
                <c:pt idx="3372">
                  <c:v>0.19622745000000003</c:v>
                </c:pt>
                <c:pt idx="3373">
                  <c:v>0.19628532000000001</c:v>
                </c:pt>
                <c:pt idx="3374">
                  <c:v>0.19634330000000003</c:v>
                </c:pt>
                <c:pt idx="3375">
                  <c:v>0.19640118000000004</c:v>
                </c:pt>
                <c:pt idx="3376">
                  <c:v>0.19645927999999999</c:v>
                </c:pt>
                <c:pt idx="3377">
                  <c:v>0.19651726000000003</c:v>
                </c:pt>
                <c:pt idx="3378">
                  <c:v>0.19657512999999996</c:v>
                </c:pt>
                <c:pt idx="3379">
                  <c:v>0.19663289</c:v>
                </c:pt>
                <c:pt idx="3380">
                  <c:v>0.19669086999999996</c:v>
                </c:pt>
                <c:pt idx="3381">
                  <c:v>0.19674874000000003</c:v>
                </c:pt>
                <c:pt idx="3382">
                  <c:v>0.19680661999999996</c:v>
                </c:pt>
                <c:pt idx="3383">
                  <c:v>0.19686449000000003</c:v>
                </c:pt>
                <c:pt idx="3384">
                  <c:v>0.19692201000000001</c:v>
                </c:pt>
                <c:pt idx="3385">
                  <c:v>0.19697988000000002</c:v>
                </c:pt>
                <c:pt idx="3386">
                  <c:v>0.19703775000000001</c:v>
                </c:pt>
                <c:pt idx="3387">
                  <c:v>0.19709562</c:v>
                </c:pt>
                <c:pt idx="3388">
                  <c:v>0.19715360999999998</c:v>
                </c:pt>
                <c:pt idx="3389">
                  <c:v>0.19721158999999999</c:v>
                </c:pt>
                <c:pt idx="3390">
                  <c:v>0.19726946000000004</c:v>
                </c:pt>
                <c:pt idx="3391">
                  <c:v>0.19732744999999999</c:v>
                </c:pt>
                <c:pt idx="3392">
                  <c:v>0.19738486</c:v>
                </c:pt>
                <c:pt idx="3393">
                  <c:v>0.19744284000000004</c:v>
                </c:pt>
                <c:pt idx="3394">
                  <c:v>0.19750071</c:v>
                </c:pt>
                <c:pt idx="3395">
                  <c:v>0.19755858000000001</c:v>
                </c:pt>
                <c:pt idx="3396">
                  <c:v>0.19761645000000003</c:v>
                </c:pt>
                <c:pt idx="3397">
                  <c:v>0.19767431999999996</c:v>
                </c:pt>
                <c:pt idx="3398">
                  <c:v>0.19773219000000003</c:v>
                </c:pt>
                <c:pt idx="3399">
                  <c:v>0.19779005999999999</c:v>
                </c:pt>
                <c:pt idx="3400">
                  <c:v>0.19784793000000003</c:v>
                </c:pt>
                <c:pt idx="3401">
                  <c:v>0.19790579999999999</c:v>
                </c:pt>
                <c:pt idx="3402">
                  <c:v>0.19796379000000003</c:v>
                </c:pt>
                <c:pt idx="3403">
                  <c:v>0.19802165999999996</c:v>
                </c:pt>
                <c:pt idx="3404">
                  <c:v>0.19807965</c:v>
                </c:pt>
                <c:pt idx="3405">
                  <c:v>0.19813763000000001</c:v>
                </c:pt>
                <c:pt idx="3406">
                  <c:v>0.1981955</c:v>
                </c:pt>
                <c:pt idx="3407">
                  <c:v>0.19825337000000001</c:v>
                </c:pt>
                <c:pt idx="3408">
                  <c:v>0.19831124000000003</c:v>
                </c:pt>
                <c:pt idx="3409">
                  <c:v>0.19836912000000001</c:v>
                </c:pt>
                <c:pt idx="3410">
                  <c:v>0.19842699000000003</c:v>
                </c:pt>
                <c:pt idx="3411">
                  <c:v>0.19848439000000004</c:v>
                </c:pt>
                <c:pt idx="3412">
                  <c:v>0.19854226000000003</c:v>
                </c:pt>
                <c:pt idx="3413">
                  <c:v>0.19860025000000001</c:v>
                </c:pt>
                <c:pt idx="3414">
                  <c:v>0.19865835000000001</c:v>
                </c:pt>
                <c:pt idx="3415">
                  <c:v>0.19871622000000003</c:v>
                </c:pt>
                <c:pt idx="3416">
                  <c:v>0.19877397999999996</c:v>
                </c:pt>
                <c:pt idx="3417">
                  <c:v>0.19883196</c:v>
                </c:pt>
                <c:pt idx="3418">
                  <c:v>0.19888982999999996</c:v>
                </c:pt>
                <c:pt idx="3419">
                  <c:v>0.19894724000000005</c:v>
                </c:pt>
                <c:pt idx="3420">
                  <c:v>0.19900523000000003</c:v>
                </c:pt>
                <c:pt idx="3421">
                  <c:v>0.19906309999999999</c:v>
                </c:pt>
                <c:pt idx="3422">
                  <c:v>0.19912096999999998</c:v>
                </c:pt>
                <c:pt idx="3423">
                  <c:v>0.19917884</c:v>
                </c:pt>
                <c:pt idx="3424">
                  <c:v>0.19923682000000001</c:v>
                </c:pt>
                <c:pt idx="3425">
                  <c:v>0.19929469000000002</c:v>
                </c:pt>
                <c:pt idx="3426">
                  <c:v>0.19998937000000003</c:v>
                </c:pt>
                <c:pt idx="3427">
                  <c:v>0.20004724000000002</c:v>
                </c:pt>
                <c:pt idx="3428">
                  <c:v>0.20010511</c:v>
                </c:pt>
                <c:pt idx="3429">
                  <c:v>0.20016297999999996</c:v>
                </c:pt>
                <c:pt idx="3430">
                  <c:v>0.20022097</c:v>
                </c:pt>
                <c:pt idx="3431">
                  <c:v>0.20027884000000001</c:v>
                </c:pt>
                <c:pt idx="3432">
                  <c:v>0.20033613000000003</c:v>
                </c:pt>
                <c:pt idx="3433">
                  <c:v>0.20039399999999999</c:v>
                </c:pt>
                <c:pt idx="3434">
                  <c:v>0.20045187</c:v>
                </c:pt>
                <c:pt idx="3435">
                  <c:v>0.20050997000000001</c:v>
                </c:pt>
                <c:pt idx="3436">
                  <c:v>0.20056806999999999</c:v>
                </c:pt>
                <c:pt idx="3437">
                  <c:v>0.20062594</c:v>
                </c:pt>
                <c:pt idx="3438">
                  <c:v>0.20068380999999996</c:v>
                </c:pt>
                <c:pt idx="3439">
                  <c:v>0.20074168000000003</c:v>
                </c:pt>
                <c:pt idx="3440">
                  <c:v>0.20079954999999999</c:v>
                </c:pt>
                <c:pt idx="3441">
                  <c:v>0.20085754</c:v>
                </c:pt>
                <c:pt idx="3442">
                  <c:v>0.20091530000000002</c:v>
                </c:pt>
                <c:pt idx="3443">
                  <c:v>0.2009727</c:v>
                </c:pt>
                <c:pt idx="3444">
                  <c:v>0.20103069000000001</c:v>
                </c:pt>
                <c:pt idx="3445">
                  <c:v>0.20108867999999996</c:v>
                </c:pt>
                <c:pt idx="3446">
                  <c:v>0.20114655000000001</c:v>
                </c:pt>
                <c:pt idx="3447">
                  <c:v>0.20120452999999996</c:v>
                </c:pt>
                <c:pt idx="3448">
                  <c:v>0.20126240000000004</c:v>
                </c:pt>
                <c:pt idx="3449">
                  <c:v>0.20132027</c:v>
                </c:pt>
                <c:pt idx="3450">
                  <c:v>0.20137814000000001</c:v>
                </c:pt>
                <c:pt idx="3451">
                  <c:v>0.20143612999999999</c:v>
                </c:pt>
                <c:pt idx="3452">
                  <c:v>0.20149400000000003</c:v>
                </c:pt>
                <c:pt idx="3453">
                  <c:v>0.20155151999999998</c:v>
                </c:pt>
                <c:pt idx="3454">
                  <c:v>0.20160939000000003</c:v>
                </c:pt>
                <c:pt idx="3455">
                  <c:v>0.20166725999999999</c:v>
                </c:pt>
                <c:pt idx="3456">
                  <c:v>0.20172513000000003</c:v>
                </c:pt>
                <c:pt idx="3457">
                  <c:v>0.20178335000000003</c:v>
                </c:pt>
                <c:pt idx="3458">
                  <c:v>0.20184121999999999</c:v>
                </c:pt>
                <c:pt idx="3459">
                  <c:v>0.20189909000000003</c:v>
                </c:pt>
                <c:pt idx="3460">
                  <c:v>0.20195695999999999</c:v>
                </c:pt>
                <c:pt idx="3461">
                  <c:v>0.20201437000000003</c:v>
                </c:pt>
                <c:pt idx="3462">
                  <c:v>0.20207223999999999</c:v>
                </c:pt>
                <c:pt idx="3463">
                  <c:v>0.20213011</c:v>
                </c:pt>
                <c:pt idx="3464">
                  <c:v>0.20218797999999996</c:v>
                </c:pt>
                <c:pt idx="3465">
                  <c:v>0.20224585000000003</c:v>
                </c:pt>
                <c:pt idx="3466">
                  <c:v>0.20230371999999996</c:v>
                </c:pt>
                <c:pt idx="3467">
                  <c:v>0.20236159000000001</c:v>
                </c:pt>
                <c:pt idx="3468">
                  <c:v>0.20241946000000005</c:v>
                </c:pt>
                <c:pt idx="3469">
                  <c:v>0.20247733000000004</c:v>
                </c:pt>
                <c:pt idx="3470">
                  <c:v>0.20253520000000003</c:v>
                </c:pt>
                <c:pt idx="3471">
                  <c:v>0.20259342000000002</c:v>
                </c:pt>
                <c:pt idx="3472">
                  <c:v>0.20265129000000001</c:v>
                </c:pt>
                <c:pt idx="3473">
                  <c:v>0.20270893000000004</c:v>
                </c:pt>
                <c:pt idx="3474">
                  <c:v>0.20276691999999999</c:v>
                </c:pt>
                <c:pt idx="3475">
                  <c:v>0.20282501999999997</c:v>
                </c:pt>
                <c:pt idx="3476">
                  <c:v>0.20288243000000003</c:v>
                </c:pt>
                <c:pt idx="3477">
                  <c:v>0.20294053000000004</c:v>
                </c:pt>
                <c:pt idx="3478">
                  <c:v>0.20299840000000005</c:v>
                </c:pt>
                <c:pt idx="3479">
                  <c:v>0.20305638000000004</c:v>
                </c:pt>
                <c:pt idx="3480">
                  <c:v>0.20311425000000002</c:v>
                </c:pt>
                <c:pt idx="3481">
                  <c:v>0.20317178</c:v>
                </c:pt>
                <c:pt idx="3482">
                  <c:v>0.20322965000000001</c:v>
                </c:pt>
                <c:pt idx="3483">
                  <c:v>0.20328752</c:v>
                </c:pt>
                <c:pt idx="3484">
                  <c:v>0.20334550000000001</c:v>
                </c:pt>
                <c:pt idx="3485">
                  <c:v>0.20340337000000003</c:v>
                </c:pt>
                <c:pt idx="3486">
                  <c:v>0.20346136000000004</c:v>
                </c:pt>
                <c:pt idx="3487">
                  <c:v>0.20351935000000002</c:v>
                </c:pt>
                <c:pt idx="3488">
                  <c:v>0.20357722</c:v>
                </c:pt>
                <c:pt idx="3489">
                  <c:v>0.20363508999999999</c:v>
                </c:pt>
                <c:pt idx="3490">
                  <c:v>0.20369296000000001</c:v>
                </c:pt>
                <c:pt idx="3491">
                  <c:v>0.20375036999999999</c:v>
                </c:pt>
                <c:pt idx="3492">
                  <c:v>0.20380824000000003</c:v>
                </c:pt>
                <c:pt idx="3493">
                  <c:v>0.20386621999999999</c:v>
                </c:pt>
                <c:pt idx="3494">
                  <c:v>0.20392409000000003</c:v>
                </c:pt>
                <c:pt idx="3495">
                  <c:v>0.20398195999999999</c:v>
                </c:pt>
                <c:pt idx="3496">
                  <c:v>0.20404006000000002</c:v>
                </c:pt>
                <c:pt idx="3497">
                  <c:v>0.20409805000000003</c:v>
                </c:pt>
                <c:pt idx="3498">
                  <c:v>0.20415604000000001</c:v>
                </c:pt>
                <c:pt idx="3499">
                  <c:v>0.20421379000000003</c:v>
                </c:pt>
                <c:pt idx="3500">
                  <c:v>0.20427119999999999</c:v>
                </c:pt>
                <c:pt idx="3501">
                  <c:v>0.20432918000000003</c:v>
                </c:pt>
                <c:pt idx="3502">
                  <c:v>0.20438704999999999</c:v>
                </c:pt>
                <c:pt idx="3503">
                  <c:v>0.20444504000000002</c:v>
                </c:pt>
                <c:pt idx="3504">
                  <c:v>0.20450291000000001</c:v>
                </c:pt>
                <c:pt idx="3505">
                  <c:v>0.20456078000000003</c:v>
                </c:pt>
                <c:pt idx="3506">
                  <c:v>0.20461877000000001</c:v>
                </c:pt>
                <c:pt idx="3507">
                  <c:v>0.20467663999999997</c:v>
                </c:pt>
                <c:pt idx="3508">
                  <c:v>0.20473462000000001</c:v>
                </c:pt>
                <c:pt idx="3509">
                  <c:v>0.20479249000000002</c:v>
                </c:pt>
                <c:pt idx="3510">
                  <c:v>0.20485037</c:v>
                </c:pt>
                <c:pt idx="3511">
                  <c:v>0.20490824000000002</c:v>
                </c:pt>
                <c:pt idx="3512">
                  <c:v>0.20496564000000003</c:v>
                </c:pt>
                <c:pt idx="3513">
                  <c:v>0.20502363000000001</c:v>
                </c:pt>
                <c:pt idx="3514">
                  <c:v>0.20508172999999996</c:v>
                </c:pt>
                <c:pt idx="3515">
                  <c:v>0.20513960000000001</c:v>
                </c:pt>
                <c:pt idx="3516">
                  <c:v>0.20519746999999999</c:v>
                </c:pt>
                <c:pt idx="3517">
                  <c:v>0.20525534000000004</c:v>
                </c:pt>
                <c:pt idx="3518">
                  <c:v>0.20531332999999999</c:v>
                </c:pt>
                <c:pt idx="3519">
                  <c:v>0.2053712</c:v>
                </c:pt>
                <c:pt idx="3520">
                  <c:v>0.20542906999999999</c:v>
                </c:pt>
                <c:pt idx="3521">
                  <c:v>0.20548694000000003</c:v>
                </c:pt>
                <c:pt idx="3522">
                  <c:v>0.20554480999999999</c:v>
                </c:pt>
                <c:pt idx="3523">
                  <c:v>0.20560222</c:v>
                </c:pt>
                <c:pt idx="3524">
                  <c:v>0.20566008999999999</c:v>
                </c:pt>
                <c:pt idx="3525">
                  <c:v>0.20571796000000003</c:v>
                </c:pt>
                <c:pt idx="3526">
                  <c:v>0.20577593999999999</c:v>
                </c:pt>
                <c:pt idx="3527">
                  <c:v>0.20583381000000001</c:v>
                </c:pt>
                <c:pt idx="3528">
                  <c:v>0.20589167999999997</c:v>
                </c:pt>
                <c:pt idx="3529">
                  <c:v>0.20594944000000007</c:v>
                </c:pt>
                <c:pt idx="3530">
                  <c:v>0.20600731000000003</c:v>
                </c:pt>
                <c:pt idx="3531">
                  <c:v>0.20606530000000003</c:v>
                </c:pt>
                <c:pt idx="3532">
                  <c:v>0.20612327999999996</c:v>
                </c:pt>
                <c:pt idx="3533">
                  <c:v>0.2061808</c:v>
                </c:pt>
                <c:pt idx="3534">
                  <c:v>0.20623868000000004</c:v>
                </c:pt>
                <c:pt idx="3535">
                  <c:v>0.20629655000000002</c:v>
                </c:pt>
                <c:pt idx="3536">
                  <c:v>0.20635442000000001</c:v>
                </c:pt>
                <c:pt idx="3537">
                  <c:v>0.20641229000000005</c:v>
                </c:pt>
                <c:pt idx="3538">
                  <c:v>0.20647027000000001</c:v>
                </c:pt>
                <c:pt idx="3539">
                  <c:v>0.20652814000000003</c:v>
                </c:pt>
                <c:pt idx="3540">
                  <c:v>0.20658613000000003</c:v>
                </c:pt>
                <c:pt idx="3541">
                  <c:v>0.20664399999999999</c:v>
                </c:pt>
                <c:pt idx="3542">
                  <c:v>0.20670199000000003</c:v>
                </c:pt>
                <c:pt idx="3543">
                  <c:v>0.20675985999999999</c:v>
                </c:pt>
                <c:pt idx="3544">
                  <c:v>0.20681773000000003</c:v>
                </c:pt>
                <c:pt idx="3545">
                  <c:v>0.20687559999999997</c:v>
                </c:pt>
                <c:pt idx="3546">
                  <c:v>0.20693324000000002</c:v>
                </c:pt>
                <c:pt idx="3547">
                  <c:v>0.20699111000000003</c:v>
                </c:pt>
                <c:pt idx="3548">
                  <c:v>0.20704897999999999</c:v>
                </c:pt>
                <c:pt idx="3549">
                  <c:v>0.20710696000000001</c:v>
                </c:pt>
                <c:pt idx="3550">
                  <c:v>0.20716482999999997</c:v>
                </c:pt>
                <c:pt idx="3551">
                  <c:v>0.20722270000000001</c:v>
                </c:pt>
                <c:pt idx="3552">
                  <c:v>0.20728057</c:v>
                </c:pt>
                <c:pt idx="3553">
                  <c:v>0.20733856000000001</c:v>
                </c:pt>
                <c:pt idx="3554">
                  <c:v>0.20739642999999999</c:v>
                </c:pt>
                <c:pt idx="3555">
                  <c:v>0.20745430000000004</c:v>
                </c:pt>
                <c:pt idx="3556">
                  <c:v>0.20751217000000002</c:v>
                </c:pt>
                <c:pt idx="3557">
                  <c:v>0.20757016</c:v>
                </c:pt>
                <c:pt idx="3558">
                  <c:v>0.20762802999999996</c:v>
                </c:pt>
                <c:pt idx="3559">
                  <c:v>0.20768590000000001</c:v>
                </c:pt>
                <c:pt idx="3560">
                  <c:v>0.20774376999999999</c:v>
                </c:pt>
                <c:pt idx="3561">
                  <c:v>0.20780164000000001</c:v>
                </c:pt>
                <c:pt idx="3562">
                  <c:v>0.20785951</c:v>
                </c:pt>
                <c:pt idx="3563">
                  <c:v>0.20791738000000007</c:v>
                </c:pt>
                <c:pt idx="3564">
                  <c:v>0.20797467</c:v>
                </c:pt>
                <c:pt idx="3565">
                  <c:v>0.20803266000000001</c:v>
                </c:pt>
                <c:pt idx="3566">
                  <c:v>0.20809041000000003</c:v>
                </c:pt>
                <c:pt idx="3567">
                  <c:v>0.20814840000000004</c:v>
                </c:pt>
                <c:pt idx="3568">
                  <c:v>0.20820638000000005</c:v>
                </c:pt>
                <c:pt idx="3569">
                  <c:v>0.20826425000000004</c:v>
                </c:pt>
                <c:pt idx="3570">
                  <c:v>0.20832212</c:v>
                </c:pt>
                <c:pt idx="3571">
                  <c:v>0.20837998999999999</c:v>
                </c:pt>
                <c:pt idx="3572">
                  <c:v>0.20843797999999999</c:v>
                </c:pt>
                <c:pt idx="3573">
                  <c:v>0.20849585000000004</c:v>
                </c:pt>
                <c:pt idx="3574">
                  <c:v>0.20855372</c:v>
                </c:pt>
                <c:pt idx="3575">
                  <c:v>0.20861159000000001</c:v>
                </c:pt>
                <c:pt idx="3576">
                  <c:v>0.20866957999999997</c:v>
                </c:pt>
                <c:pt idx="3577">
                  <c:v>0.20872745000000004</c:v>
                </c:pt>
                <c:pt idx="3578">
                  <c:v>0.20878542999999999</c:v>
                </c:pt>
                <c:pt idx="3579">
                  <c:v>0.20884319000000004</c:v>
                </c:pt>
                <c:pt idx="3580">
                  <c:v>0.20890059999999999</c:v>
                </c:pt>
                <c:pt idx="3581">
                  <c:v>0.20895870000000002</c:v>
                </c:pt>
                <c:pt idx="3582">
                  <c:v>0.20901657000000001</c:v>
                </c:pt>
                <c:pt idx="3583">
                  <c:v>0.20907444000000003</c:v>
                </c:pt>
                <c:pt idx="3584">
                  <c:v>0.20913230999999999</c:v>
                </c:pt>
                <c:pt idx="3585">
                  <c:v>0.20919018000000003</c:v>
                </c:pt>
                <c:pt idx="3586">
                  <c:v>0.20924817000000004</c:v>
                </c:pt>
                <c:pt idx="3587">
                  <c:v>0.20930604000000003</c:v>
                </c:pt>
                <c:pt idx="3588">
                  <c:v>0.20936390999999999</c:v>
                </c:pt>
                <c:pt idx="3589">
                  <c:v>0.20942189000000003</c:v>
                </c:pt>
                <c:pt idx="3590">
                  <c:v>0.20947975999999999</c:v>
                </c:pt>
                <c:pt idx="3591">
                  <c:v>0.20953763000000003</c:v>
                </c:pt>
                <c:pt idx="3592">
                  <c:v>0.20959550000000002</c:v>
                </c:pt>
                <c:pt idx="3593">
                  <c:v>0.20965337000000001</c:v>
                </c:pt>
                <c:pt idx="3594">
                  <c:v>0.20971124000000002</c:v>
                </c:pt>
                <c:pt idx="3595">
                  <c:v>0.20976912000000003</c:v>
                </c:pt>
                <c:pt idx="3596">
                  <c:v>0.20982698999999999</c:v>
                </c:pt>
                <c:pt idx="3597">
                  <c:v>0.20988497</c:v>
                </c:pt>
                <c:pt idx="3598">
                  <c:v>0.20994284000000002</c:v>
                </c:pt>
                <c:pt idx="3599">
                  <c:v>0.21000025000000003</c:v>
                </c:pt>
                <c:pt idx="3600">
                  <c:v>0.21005811999999999</c:v>
                </c:pt>
                <c:pt idx="3601">
                  <c:v>0.21011610999999999</c:v>
                </c:pt>
                <c:pt idx="3602">
                  <c:v>0.21017409000000001</c:v>
                </c:pt>
                <c:pt idx="3603">
                  <c:v>0.21023196000000002</c:v>
                </c:pt>
                <c:pt idx="3604">
                  <c:v>0.21028983000000004</c:v>
                </c:pt>
                <c:pt idx="3605">
                  <c:v>0.21034770000000003</c:v>
                </c:pt>
                <c:pt idx="3606">
                  <c:v>0.21040569000000003</c:v>
                </c:pt>
                <c:pt idx="3607">
                  <c:v>0.21046310000000001</c:v>
                </c:pt>
                <c:pt idx="3608">
                  <c:v>0.21052108000000003</c:v>
                </c:pt>
                <c:pt idx="3609">
                  <c:v>0.21057883999999999</c:v>
                </c:pt>
                <c:pt idx="3610">
                  <c:v>0.21063682</c:v>
                </c:pt>
                <c:pt idx="3611">
                  <c:v>0.21069481000000001</c:v>
                </c:pt>
                <c:pt idx="3612">
                  <c:v>0.21075268000000003</c:v>
                </c:pt>
                <c:pt idx="3613">
                  <c:v>0.21081055000000001</c:v>
                </c:pt>
                <c:pt idx="3614">
                  <c:v>0.21086842000000003</c:v>
                </c:pt>
                <c:pt idx="3615">
                  <c:v>0.21092629000000002</c:v>
                </c:pt>
                <c:pt idx="3616">
                  <c:v>0.21098428000000005</c:v>
                </c:pt>
                <c:pt idx="3617">
                  <c:v>0.21104191999999999</c:v>
                </c:pt>
                <c:pt idx="3618">
                  <c:v>0.21109979000000004</c:v>
                </c:pt>
                <c:pt idx="3619">
                  <c:v>0.21115766</c:v>
                </c:pt>
                <c:pt idx="3620">
                  <c:v>0.21121553000000004</c:v>
                </c:pt>
                <c:pt idx="3621">
                  <c:v>0.21127351</c:v>
                </c:pt>
                <c:pt idx="3622">
                  <c:v>0.21133162</c:v>
                </c:pt>
                <c:pt idx="3623">
                  <c:v>0.21138936999999999</c:v>
                </c:pt>
                <c:pt idx="3624">
                  <c:v>0.21144724000000006</c:v>
                </c:pt>
                <c:pt idx="3625">
                  <c:v>0.21150522999999999</c:v>
                </c:pt>
                <c:pt idx="3626">
                  <c:v>0.21156310000000003</c:v>
                </c:pt>
                <c:pt idx="3627">
                  <c:v>0.21162049999999999</c:v>
                </c:pt>
                <c:pt idx="3628">
                  <c:v>0.21167837</c:v>
                </c:pt>
                <c:pt idx="3629">
                  <c:v>0.21173624000000002</c:v>
                </c:pt>
                <c:pt idx="3630">
                  <c:v>0.21179412000000003</c:v>
                </c:pt>
                <c:pt idx="3631">
                  <c:v>0.21185198999999999</c:v>
                </c:pt>
                <c:pt idx="3632">
                  <c:v>0.21190986000000003</c:v>
                </c:pt>
                <c:pt idx="3633">
                  <c:v>0.21196784000000002</c:v>
                </c:pt>
                <c:pt idx="3634">
                  <c:v>0.21202583000000003</c:v>
                </c:pt>
                <c:pt idx="3635">
                  <c:v>0.21208381000000001</c:v>
                </c:pt>
                <c:pt idx="3636">
                  <c:v>0.21214168000000003</c:v>
                </c:pt>
                <c:pt idx="3637">
                  <c:v>0.21219967000000001</c:v>
                </c:pt>
                <c:pt idx="3638">
                  <c:v>0.21225753999999999</c:v>
                </c:pt>
                <c:pt idx="3639">
                  <c:v>0.21231541000000004</c:v>
                </c:pt>
                <c:pt idx="3640">
                  <c:v>0.21237328000000003</c:v>
                </c:pt>
                <c:pt idx="3641">
                  <c:v>0.21243115000000004</c:v>
                </c:pt>
                <c:pt idx="3642">
                  <c:v>0.21248902000000003</c:v>
                </c:pt>
                <c:pt idx="3643">
                  <c:v>0.21254643000000006</c:v>
                </c:pt>
                <c:pt idx="3644">
                  <c:v>0.21260430000000002</c:v>
                </c:pt>
                <c:pt idx="3645">
                  <c:v>0.21266229000000003</c:v>
                </c:pt>
                <c:pt idx="3646">
                  <c:v>0.21272015999999999</c:v>
                </c:pt>
                <c:pt idx="3647">
                  <c:v>0.21277803000000003</c:v>
                </c:pt>
                <c:pt idx="3648">
                  <c:v>0.21283589999999999</c:v>
                </c:pt>
                <c:pt idx="3649">
                  <c:v>0.21289388000000004</c:v>
                </c:pt>
                <c:pt idx="3650">
                  <c:v>0.21295186999999999</c:v>
                </c:pt>
                <c:pt idx="3651">
                  <c:v>0.21300974000000003</c:v>
                </c:pt>
                <c:pt idx="3652">
                  <c:v>0.21306760999999999</c:v>
                </c:pt>
                <c:pt idx="3653">
                  <c:v>0.21312537000000001</c:v>
                </c:pt>
                <c:pt idx="3654">
                  <c:v>0.21318347000000001</c:v>
                </c:pt>
                <c:pt idx="3655">
                  <c:v>0.21324134000000006</c:v>
                </c:pt>
                <c:pt idx="3656">
                  <c:v>0.21329886000000003</c:v>
                </c:pt>
                <c:pt idx="3657">
                  <c:v>0.21335684999999999</c:v>
                </c:pt>
                <c:pt idx="3658">
                  <c:v>0.21341472000000003</c:v>
                </c:pt>
                <c:pt idx="3659">
                  <c:v>0.21347236000000003</c:v>
                </c:pt>
                <c:pt idx="3660">
                  <c:v>0.21353022999999999</c:v>
                </c:pt>
                <c:pt idx="3661">
                  <c:v>0.21358821000000003</c:v>
                </c:pt>
                <c:pt idx="3662">
                  <c:v>0.21364607999999999</c:v>
                </c:pt>
                <c:pt idx="3663">
                  <c:v>0.21370395000000003</c:v>
                </c:pt>
                <c:pt idx="3664">
                  <c:v>0.21376181999999999</c:v>
                </c:pt>
                <c:pt idx="3665">
                  <c:v>0.21381969000000003</c:v>
                </c:pt>
                <c:pt idx="3666">
                  <c:v>0.21387767999999996</c:v>
                </c:pt>
                <c:pt idx="3667">
                  <c:v>0.21393555000000003</c:v>
                </c:pt>
                <c:pt idx="3668">
                  <c:v>0.21399342000000002</c:v>
                </c:pt>
                <c:pt idx="3669">
                  <c:v>0.21405129000000003</c:v>
                </c:pt>
                <c:pt idx="3670">
                  <c:v>0.21410915999999999</c:v>
                </c:pt>
                <c:pt idx="3671">
                  <c:v>0.21416703000000004</c:v>
                </c:pt>
                <c:pt idx="3672">
                  <c:v>0.21422490000000002</c:v>
                </c:pt>
                <c:pt idx="3673">
                  <c:v>0.21428289000000003</c:v>
                </c:pt>
                <c:pt idx="3674">
                  <c:v>0.21434075999999999</c:v>
                </c:pt>
                <c:pt idx="3675">
                  <c:v>0.21439863000000003</c:v>
                </c:pt>
                <c:pt idx="3676">
                  <c:v>0.21445650000000002</c:v>
                </c:pt>
                <c:pt idx="3677">
                  <c:v>0.21451402000000003</c:v>
                </c:pt>
                <c:pt idx="3678">
                  <c:v>0.21457201000000001</c:v>
                </c:pt>
                <c:pt idx="3679">
                  <c:v>0.21462988000000002</c:v>
                </c:pt>
                <c:pt idx="3680">
                  <c:v>0.21468775000000001</c:v>
                </c:pt>
                <c:pt idx="3681">
                  <c:v>0.21474562000000003</c:v>
                </c:pt>
                <c:pt idx="3682">
                  <c:v>0.21480349000000004</c:v>
                </c:pt>
                <c:pt idx="3683">
                  <c:v>0.21486147999999999</c:v>
                </c:pt>
                <c:pt idx="3684">
                  <c:v>0.21491935000000006</c:v>
                </c:pt>
                <c:pt idx="3685">
                  <c:v>0.21497732999999999</c:v>
                </c:pt>
                <c:pt idx="3686">
                  <c:v>0.21503520000000004</c:v>
                </c:pt>
                <c:pt idx="3687">
                  <c:v>0.21509260999999999</c:v>
                </c:pt>
                <c:pt idx="3688">
                  <c:v>0.2151506</c:v>
                </c:pt>
                <c:pt idx="3689">
                  <c:v>0.21520847000000004</c:v>
                </c:pt>
                <c:pt idx="3690">
                  <c:v>0.21526645000000005</c:v>
                </c:pt>
                <c:pt idx="3691">
                  <c:v>0.21532432000000001</c:v>
                </c:pt>
                <c:pt idx="3692">
                  <c:v>0.21538243000000004</c:v>
                </c:pt>
                <c:pt idx="3693">
                  <c:v>0.21543972000000003</c:v>
                </c:pt>
                <c:pt idx="3694">
                  <c:v>0.21549759000000002</c:v>
                </c:pt>
                <c:pt idx="3695">
                  <c:v>0.21555546000000003</c:v>
                </c:pt>
                <c:pt idx="3696">
                  <c:v>0.21561344000000002</c:v>
                </c:pt>
                <c:pt idx="3697">
                  <c:v>0.21567143000000003</c:v>
                </c:pt>
                <c:pt idx="3698">
                  <c:v>0.21572930000000004</c:v>
                </c:pt>
                <c:pt idx="3699">
                  <c:v>0.21578729000000002</c:v>
                </c:pt>
                <c:pt idx="3700">
                  <c:v>0.21584516000000004</c:v>
                </c:pt>
                <c:pt idx="3701">
                  <c:v>0.21590303000000005</c:v>
                </c:pt>
                <c:pt idx="3702">
                  <c:v>0.21596101000000004</c:v>
                </c:pt>
                <c:pt idx="3703">
                  <c:v>0.21601888000000005</c:v>
                </c:pt>
                <c:pt idx="3704">
                  <c:v>0.21607675000000001</c:v>
                </c:pt>
                <c:pt idx="3705">
                  <c:v>0.21613462</c:v>
                </c:pt>
                <c:pt idx="3706">
                  <c:v>0.21619261000000001</c:v>
                </c:pt>
                <c:pt idx="3707">
                  <c:v>0.21625001999999999</c:v>
                </c:pt>
                <c:pt idx="3708">
                  <c:v>0.21630789000000003</c:v>
                </c:pt>
                <c:pt idx="3709">
                  <c:v>0.21636575999999999</c:v>
                </c:pt>
                <c:pt idx="3710">
                  <c:v>0.21642374000000003</c:v>
                </c:pt>
                <c:pt idx="3711">
                  <c:v>0.21648162000000001</c:v>
                </c:pt>
                <c:pt idx="3712">
                  <c:v>0.21653949000000006</c:v>
                </c:pt>
                <c:pt idx="3713">
                  <c:v>0.21659747000000001</c:v>
                </c:pt>
                <c:pt idx="3714">
                  <c:v>0.21665534000000003</c:v>
                </c:pt>
                <c:pt idx="3715">
                  <c:v>0.21671321000000002</c:v>
                </c:pt>
                <c:pt idx="3716">
                  <c:v>0.21677108000000003</c:v>
                </c:pt>
                <c:pt idx="3717">
                  <c:v>0.21682894999999999</c:v>
                </c:pt>
                <c:pt idx="3718">
                  <c:v>0.21688682000000001</c:v>
                </c:pt>
                <c:pt idx="3719">
                  <c:v>0.21694469000000005</c:v>
                </c:pt>
                <c:pt idx="3720">
                  <c:v>0.21700268000000003</c:v>
                </c:pt>
                <c:pt idx="3721">
                  <c:v>0.21706054999999999</c:v>
                </c:pt>
                <c:pt idx="3722">
                  <c:v>0.21711842000000003</c:v>
                </c:pt>
                <c:pt idx="3723">
                  <c:v>0.21717628999999999</c:v>
                </c:pt>
                <c:pt idx="3724">
                  <c:v>0.21723416000000004</c:v>
                </c:pt>
                <c:pt idx="3725">
                  <c:v>0.21729215000000002</c:v>
                </c:pt>
                <c:pt idx="3726">
                  <c:v>0.21735002</c:v>
                </c:pt>
                <c:pt idx="3727">
                  <c:v>0.21740766000000003</c:v>
                </c:pt>
                <c:pt idx="3728">
                  <c:v>0.21746552999999999</c:v>
                </c:pt>
                <c:pt idx="3729">
                  <c:v>0.21752340000000003</c:v>
                </c:pt>
                <c:pt idx="3730">
                  <c:v>0.21758126999999999</c:v>
                </c:pt>
                <c:pt idx="3731">
                  <c:v>0.21763914000000004</c:v>
                </c:pt>
                <c:pt idx="3732">
                  <c:v>0.21769701000000002</c:v>
                </c:pt>
                <c:pt idx="3733">
                  <c:v>0.21775499000000004</c:v>
                </c:pt>
                <c:pt idx="3734">
                  <c:v>0.21781252000000001</c:v>
                </c:pt>
                <c:pt idx="3735">
                  <c:v>0.21787039000000002</c:v>
                </c:pt>
                <c:pt idx="3736">
                  <c:v>0.21792826000000004</c:v>
                </c:pt>
                <c:pt idx="3737">
                  <c:v>0.21798613000000006</c:v>
                </c:pt>
                <c:pt idx="3738">
                  <c:v>0.21804412000000004</c:v>
                </c:pt>
                <c:pt idx="3739">
                  <c:v>0.21810209999999999</c:v>
                </c:pt>
                <c:pt idx="3740">
                  <c:v>0.21815997000000001</c:v>
                </c:pt>
                <c:pt idx="3741">
                  <c:v>0.21821784000000005</c:v>
                </c:pt>
                <c:pt idx="3742">
                  <c:v>0.21827571000000001</c:v>
                </c:pt>
                <c:pt idx="3743">
                  <c:v>0.21833358000000003</c:v>
                </c:pt>
                <c:pt idx="3744">
                  <c:v>0.21839157000000001</c:v>
                </c:pt>
                <c:pt idx="3745">
                  <c:v>0.21844944000000005</c:v>
                </c:pt>
                <c:pt idx="3746">
                  <c:v>0.21850731000000004</c:v>
                </c:pt>
                <c:pt idx="3747">
                  <c:v>0.21856518000000005</c:v>
                </c:pt>
                <c:pt idx="3748">
                  <c:v>0.21862305000000001</c:v>
                </c:pt>
                <c:pt idx="3749">
                  <c:v>0.21868092</c:v>
                </c:pt>
                <c:pt idx="3750">
                  <c:v>0.21873879000000002</c:v>
                </c:pt>
                <c:pt idx="3751">
                  <c:v>0.21879666000000003</c:v>
                </c:pt>
                <c:pt idx="3752">
                  <c:v>0.21885418000000004</c:v>
                </c:pt>
                <c:pt idx="3753">
                  <c:v>0.21891229000000006</c:v>
                </c:pt>
                <c:pt idx="3754">
                  <c:v>0.21897016000000002</c:v>
                </c:pt>
                <c:pt idx="3755">
                  <c:v>0.21902803000000004</c:v>
                </c:pt>
                <c:pt idx="3756">
                  <c:v>0.21908590000000003</c:v>
                </c:pt>
                <c:pt idx="3757">
                  <c:v>0.21914376999999999</c:v>
                </c:pt>
                <c:pt idx="3758">
                  <c:v>0.21920164000000003</c:v>
                </c:pt>
                <c:pt idx="3759">
                  <c:v>0.21925950999999999</c:v>
                </c:pt>
                <c:pt idx="3760">
                  <c:v>0.21931738000000006</c:v>
                </c:pt>
                <c:pt idx="3761">
                  <c:v>0.21937524999999999</c:v>
                </c:pt>
                <c:pt idx="3762">
                  <c:v>0.21943324000000006</c:v>
                </c:pt>
                <c:pt idx="3763">
                  <c:v>0.21949064000000001</c:v>
                </c:pt>
                <c:pt idx="3764">
                  <c:v>0.21954851000000003</c:v>
                </c:pt>
                <c:pt idx="3765">
                  <c:v>0.21960637999999999</c:v>
                </c:pt>
                <c:pt idx="3766">
                  <c:v>0.21966425000000003</c:v>
                </c:pt>
                <c:pt idx="3767">
                  <c:v>0.21972211999999999</c:v>
                </c:pt>
                <c:pt idx="3768">
                  <c:v>0.21977999000000004</c:v>
                </c:pt>
                <c:pt idx="3769">
                  <c:v>0.21983797999999999</c:v>
                </c:pt>
                <c:pt idx="3770">
                  <c:v>0.21989585000000003</c:v>
                </c:pt>
                <c:pt idx="3771">
                  <c:v>0.21995371999999999</c:v>
                </c:pt>
                <c:pt idx="3772">
                  <c:v>0.22001171</c:v>
                </c:pt>
                <c:pt idx="3773">
                  <c:v>0.22006957999999996</c:v>
                </c:pt>
                <c:pt idx="3774">
                  <c:v>0.22012755999999997</c:v>
                </c:pt>
                <c:pt idx="3775">
                  <c:v>0.22018542999999996</c:v>
                </c:pt>
                <c:pt idx="3776">
                  <c:v>0.22024330000000003</c:v>
                </c:pt>
                <c:pt idx="3777">
                  <c:v>0.22030083</c:v>
                </c:pt>
                <c:pt idx="3778">
                  <c:v>0.22035869999999996</c:v>
                </c:pt>
                <c:pt idx="3779">
                  <c:v>0.22041657000000001</c:v>
                </c:pt>
                <c:pt idx="3780">
                  <c:v>0.22047454999999996</c:v>
                </c:pt>
                <c:pt idx="3781">
                  <c:v>0.22053265999999996</c:v>
                </c:pt>
                <c:pt idx="3782">
                  <c:v>0.22059053000000001</c:v>
                </c:pt>
                <c:pt idx="3783">
                  <c:v>0.22064839999999999</c:v>
                </c:pt>
                <c:pt idx="3784">
                  <c:v>0.22070627000000001</c:v>
                </c:pt>
                <c:pt idx="3785">
                  <c:v>0.22076425000000002</c:v>
                </c:pt>
                <c:pt idx="3786">
                  <c:v>0.22082211999999998</c:v>
                </c:pt>
                <c:pt idx="3787">
                  <c:v>0.22087952999999994</c:v>
                </c:pt>
                <c:pt idx="3788">
                  <c:v>0.22093740000000003</c:v>
                </c:pt>
                <c:pt idx="3789">
                  <c:v>0.22099526999999999</c:v>
                </c:pt>
                <c:pt idx="3790">
                  <c:v>0.22105314000000001</c:v>
                </c:pt>
                <c:pt idx="3791">
                  <c:v>0.22111101</c:v>
                </c:pt>
                <c:pt idx="3792">
                  <c:v>0.22116888000000001</c:v>
                </c:pt>
                <c:pt idx="3793">
                  <c:v>0.22122675</c:v>
                </c:pt>
                <c:pt idx="3794">
                  <c:v>0.22128486</c:v>
                </c:pt>
                <c:pt idx="3795">
                  <c:v>0.22134272999999996</c:v>
                </c:pt>
                <c:pt idx="3796">
                  <c:v>0.2214006</c:v>
                </c:pt>
                <c:pt idx="3797">
                  <c:v>0.22145846999999999</c:v>
                </c:pt>
                <c:pt idx="3798">
                  <c:v>0.22151645000000003</c:v>
                </c:pt>
                <c:pt idx="3799">
                  <c:v>0.22157431999999996</c:v>
                </c:pt>
                <c:pt idx="3800">
                  <c:v>0.22163219000000001</c:v>
                </c:pt>
                <c:pt idx="3801">
                  <c:v>0.22169005999999997</c:v>
                </c:pt>
                <c:pt idx="3802">
                  <c:v>0.22174793000000004</c:v>
                </c:pt>
                <c:pt idx="3803">
                  <c:v>0.2218058</c:v>
                </c:pt>
                <c:pt idx="3804">
                  <c:v>0.22186368000000001</c:v>
                </c:pt>
                <c:pt idx="3805">
                  <c:v>0.22192120000000001</c:v>
                </c:pt>
                <c:pt idx="3806">
                  <c:v>0.22197907</c:v>
                </c:pt>
                <c:pt idx="3807">
                  <c:v>0.22203693999999999</c:v>
                </c:pt>
                <c:pt idx="3808">
                  <c:v>0.22209481</c:v>
                </c:pt>
                <c:pt idx="3809">
                  <c:v>0.22215267999999994</c:v>
                </c:pt>
                <c:pt idx="3810">
                  <c:v>0.22221055000000001</c:v>
                </c:pt>
                <c:pt idx="3811">
                  <c:v>0.22226853999999999</c:v>
                </c:pt>
                <c:pt idx="3812">
                  <c:v>0.22232663999999996</c:v>
                </c:pt>
                <c:pt idx="3813">
                  <c:v>0.22238461999999998</c:v>
                </c:pt>
                <c:pt idx="3814">
                  <c:v>0.22244191999999999</c:v>
                </c:pt>
                <c:pt idx="3815">
                  <c:v>0.22250025000000001</c:v>
                </c:pt>
                <c:pt idx="3816">
                  <c:v>0.22255812</c:v>
                </c:pt>
                <c:pt idx="3817">
                  <c:v>0.22261553000000001</c:v>
                </c:pt>
                <c:pt idx="3818">
                  <c:v>0.22267373999999998</c:v>
                </c:pt>
                <c:pt idx="3819">
                  <c:v>0.22273161999999996</c:v>
                </c:pt>
                <c:pt idx="3820">
                  <c:v>0.2227896</c:v>
                </c:pt>
                <c:pt idx="3821">
                  <c:v>0.22284746999999999</c:v>
                </c:pt>
                <c:pt idx="3822">
                  <c:v>0.22290534000000004</c:v>
                </c:pt>
                <c:pt idx="3823">
                  <c:v>0.22296321000000002</c:v>
                </c:pt>
                <c:pt idx="3824">
                  <c:v>0.22302108000000001</c:v>
                </c:pt>
                <c:pt idx="3825">
                  <c:v>0.22307906999999996</c:v>
                </c:pt>
                <c:pt idx="3826">
                  <c:v>0.22313648000000003</c:v>
                </c:pt>
                <c:pt idx="3827">
                  <c:v>0.22319446000000001</c:v>
                </c:pt>
                <c:pt idx="3828">
                  <c:v>0.22325233000000003</c:v>
                </c:pt>
                <c:pt idx="3829">
                  <c:v>0.22331019999999999</c:v>
                </c:pt>
                <c:pt idx="3830">
                  <c:v>0.22336829999999999</c:v>
                </c:pt>
                <c:pt idx="3831">
                  <c:v>0.22342618000000003</c:v>
                </c:pt>
                <c:pt idx="3832">
                  <c:v>0.22348404999999999</c:v>
                </c:pt>
                <c:pt idx="3833">
                  <c:v>0.22354145000000003</c:v>
                </c:pt>
                <c:pt idx="3834">
                  <c:v>0.22359944000000004</c:v>
                </c:pt>
                <c:pt idx="3835">
                  <c:v>0.22365731</c:v>
                </c:pt>
                <c:pt idx="3836">
                  <c:v>0.22371530000000003</c:v>
                </c:pt>
                <c:pt idx="3837">
                  <c:v>0.22377293000000001</c:v>
                </c:pt>
                <c:pt idx="3838">
                  <c:v>0.2238308</c:v>
                </c:pt>
                <c:pt idx="3839">
                  <c:v>0.22388868000000001</c:v>
                </c:pt>
                <c:pt idx="3840">
                  <c:v>0.22394665999999999</c:v>
                </c:pt>
                <c:pt idx="3841">
                  <c:v>0.22400453000000001</c:v>
                </c:pt>
                <c:pt idx="3842">
                  <c:v>0.22406239999999999</c:v>
                </c:pt>
                <c:pt idx="3843">
                  <c:v>0.22412026999999998</c:v>
                </c:pt>
                <c:pt idx="3844">
                  <c:v>0.22417836999999996</c:v>
                </c:pt>
                <c:pt idx="3845">
                  <c:v>0.22423624000000003</c:v>
                </c:pt>
                <c:pt idx="3846">
                  <c:v>0.22429423000000004</c:v>
                </c:pt>
                <c:pt idx="3847">
                  <c:v>0.22435151999999997</c:v>
                </c:pt>
                <c:pt idx="3848">
                  <c:v>0.22440939000000001</c:v>
                </c:pt>
                <c:pt idx="3849">
                  <c:v>0.22446726000000003</c:v>
                </c:pt>
                <c:pt idx="3850">
                  <c:v>0.22452525000000001</c:v>
                </c:pt>
                <c:pt idx="3851">
                  <c:v>0.22458312</c:v>
                </c:pt>
                <c:pt idx="3852">
                  <c:v>0.22464111</c:v>
                </c:pt>
                <c:pt idx="3853">
                  <c:v>0.22469921000000001</c:v>
                </c:pt>
                <c:pt idx="3854">
                  <c:v>0.22475696000000001</c:v>
                </c:pt>
                <c:pt idx="3855">
                  <c:v>0.22481495000000001</c:v>
                </c:pt>
                <c:pt idx="3856">
                  <c:v>0.22487281999999997</c:v>
                </c:pt>
                <c:pt idx="3857">
                  <c:v>0.22493068999999999</c:v>
                </c:pt>
                <c:pt idx="3858">
                  <c:v>0.22498856</c:v>
                </c:pt>
                <c:pt idx="3859">
                  <c:v>0.22504642999999999</c:v>
                </c:pt>
                <c:pt idx="3860">
                  <c:v>0.22510442</c:v>
                </c:pt>
                <c:pt idx="3861">
                  <c:v>0.22516194</c:v>
                </c:pt>
                <c:pt idx="3862">
                  <c:v>0.22521993000000004</c:v>
                </c:pt>
                <c:pt idx="3863">
                  <c:v>0.2252778</c:v>
                </c:pt>
                <c:pt idx="3864">
                  <c:v>0.22533566999999996</c:v>
                </c:pt>
                <c:pt idx="3865">
                  <c:v>0.22539365</c:v>
                </c:pt>
                <c:pt idx="3866">
                  <c:v>0.22545151999999996</c:v>
                </c:pt>
                <c:pt idx="3867">
                  <c:v>0.22550939000000003</c:v>
                </c:pt>
                <c:pt idx="3868">
                  <c:v>0.22556725999999999</c:v>
                </c:pt>
                <c:pt idx="3869">
                  <c:v>0.22562466999999997</c:v>
                </c:pt>
                <c:pt idx="3870">
                  <c:v>0.22568253999999996</c:v>
                </c:pt>
                <c:pt idx="3871">
                  <c:v>0.22574041000000003</c:v>
                </c:pt>
                <c:pt idx="3872">
                  <c:v>0.22579840000000004</c:v>
                </c:pt>
                <c:pt idx="3873">
                  <c:v>0.22585627</c:v>
                </c:pt>
                <c:pt idx="3874">
                  <c:v>0.22591437000000003</c:v>
                </c:pt>
                <c:pt idx="3875">
                  <c:v>0.22597223999999999</c:v>
                </c:pt>
                <c:pt idx="3876">
                  <c:v>0.22603011000000001</c:v>
                </c:pt>
                <c:pt idx="3877">
                  <c:v>0.22608797999999997</c:v>
                </c:pt>
                <c:pt idx="3878">
                  <c:v>0.22614585000000001</c:v>
                </c:pt>
                <c:pt idx="3879">
                  <c:v>0.22620383999999999</c:v>
                </c:pt>
                <c:pt idx="3880">
                  <c:v>0.22626147999999999</c:v>
                </c:pt>
                <c:pt idx="3881">
                  <c:v>0.22631946000000003</c:v>
                </c:pt>
                <c:pt idx="3882">
                  <c:v>0.22637732999999996</c:v>
                </c:pt>
                <c:pt idx="3883">
                  <c:v>0.22643520000000003</c:v>
                </c:pt>
                <c:pt idx="3884">
                  <c:v>0.22649306999999999</c:v>
                </c:pt>
                <c:pt idx="3885">
                  <c:v>0.22655094000000001</c:v>
                </c:pt>
                <c:pt idx="3886">
                  <c:v>0.22660858</c:v>
                </c:pt>
                <c:pt idx="3887">
                  <c:v>0.22666644999999999</c:v>
                </c:pt>
                <c:pt idx="3888">
                  <c:v>0.22672432000000001</c:v>
                </c:pt>
                <c:pt idx="3889">
                  <c:v>0.22678218999999999</c:v>
                </c:pt>
                <c:pt idx="3890">
                  <c:v>0.22684006000000001</c:v>
                </c:pt>
                <c:pt idx="3891">
                  <c:v>0.22689793000000003</c:v>
                </c:pt>
                <c:pt idx="3892">
                  <c:v>0.22695580000000001</c:v>
                </c:pt>
                <c:pt idx="3893">
                  <c:v>0.22701368000000002</c:v>
                </c:pt>
                <c:pt idx="3894">
                  <c:v>0.22707189</c:v>
                </c:pt>
                <c:pt idx="3895">
                  <c:v>0.22712964999999996</c:v>
                </c:pt>
                <c:pt idx="3896">
                  <c:v>0.22718763</c:v>
                </c:pt>
                <c:pt idx="3897">
                  <c:v>0.22724550000000002</c:v>
                </c:pt>
                <c:pt idx="3898">
                  <c:v>0.2273028</c:v>
                </c:pt>
                <c:pt idx="3899">
                  <c:v>0.22736078000000001</c:v>
                </c:pt>
                <c:pt idx="3900">
                  <c:v>0.22741865000000003</c:v>
                </c:pt>
                <c:pt idx="3901">
                  <c:v>0.22747664000000001</c:v>
                </c:pt>
                <c:pt idx="3902">
                  <c:v>0.22753461999999997</c:v>
                </c:pt>
                <c:pt idx="3903">
                  <c:v>0.22759249000000004</c:v>
                </c:pt>
                <c:pt idx="3904">
                  <c:v>0.22765047999999996</c:v>
                </c:pt>
                <c:pt idx="3905">
                  <c:v>0.22770847000000002</c:v>
                </c:pt>
                <c:pt idx="3906">
                  <c:v>0.22776621999999999</c:v>
                </c:pt>
                <c:pt idx="3907">
                  <c:v>0.22782409000000001</c:v>
                </c:pt>
                <c:pt idx="3908">
                  <c:v>0.22788195999999997</c:v>
                </c:pt>
                <c:pt idx="3909">
                  <c:v>0.22793983000000004</c:v>
                </c:pt>
                <c:pt idx="3910">
                  <c:v>0.22799781999999999</c:v>
                </c:pt>
                <c:pt idx="3911">
                  <c:v>0.22805523000000003</c:v>
                </c:pt>
                <c:pt idx="3912">
                  <c:v>0.22811310000000001</c:v>
                </c:pt>
                <c:pt idx="3913">
                  <c:v>0.22817096999999997</c:v>
                </c:pt>
                <c:pt idx="3914">
                  <c:v>0.22822883999999999</c:v>
                </c:pt>
                <c:pt idx="3915">
                  <c:v>0.22828682</c:v>
                </c:pt>
                <c:pt idx="3916">
                  <c:v>0.22834468999999999</c:v>
                </c:pt>
                <c:pt idx="3917">
                  <c:v>0.22840256</c:v>
                </c:pt>
                <c:pt idx="3918">
                  <c:v>0.22846042999999999</c:v>
                </c:pt>
                <c:pt idx="3919">
                  <c:v>0.22851830000000004</c:v>
                </c:pt>
                <c:pt idx="3920">
                  <c:v>0.22857617999999996</c:v>
                </c:pt>
                <c:pt idx="3921">
                  <c:v>0.22863405000000001</c:v>
                </c:pt>
                <c:pt idx="3922">
                  <c:v>0.22869226000000001</c:v>
                </c:pt>
                <c:pt idx="3923">
                  <c:v>0.22874955000000002</c:v>
                </c:pt>
                <c:pt idx="3924">
                  <c:v>0.22880743000000003</c:v>
                </c:pt>
                <c:pt idx="3925">
                  <c:v>0.22886540999999999</c:v>
                </c:pt>
                <c:pt idx="3926">
                  <c:v>0.22892328000000003</c:v>
                </c:pt>
                <c:pt idx="3927">
                  <c:v>0.22898126999999999</c:v>
                </c:pt>
                <c:pt idx="3928">
                  <c:v>0.22903914000000003</c:v>
                </c:pt>
                <c:pt idx="3929">
                  <c:v>0.22909724000000004</c:v>
                </c:pt>
                <c:pt idx="3930">
                  <c:v>0.22915464999999996</c:v>
                </c:pt>
                <c:pt idx="3931">
                  <c:v>0.22921274999999999</c:v>
                </c:pt>
                <c:pt idx="3932">
                  <c:v>0.22927061999999998</c:v>
                </c:pt>
                <c:pt idx="3933">
                  <c:v>0.22932860999999996</c:v>
                </c:pt>
                <c:pt idx="3934">
                  <c:v>0.22938648000000003</c:v>
                </c:pt>
                <c:pt idx="3935">
                  <c:v>0.22944435000000002</c:v>
                </c:pt>
                <c:pt idx="3936">
                  <c:v>0.22950187</c:v>
                </c:pt>
                <c:pt idx="3937">
                  <c:v>0.22955974000000001</c:v>
                </c:pt>
                <c:pt idx="3938">
                  <c:v>0.22961783999999999</c:v>
                </c:pt>
                <c:pt idx="3939">
                  <c:v>0.22967583</c:v>
                </c:pt>
                <c:pt idx="3940">
                  <c:v>0.22973370000000001</c:v>
                </c:pt>
                <c:pt idx="3941">
                  <c:v>0.22979157</c:v>
                </c:pt>
                <c:pt idx="3942">
                  <c:v>0.22984955000000001</c:v>
                </c:pt>
                <c:pt idx="3943">
                  <c:v>0.22990743000000005</c:v>
                </c:pt>
                <c:pt idx="3944">
                  <c:v>0.22996530000000004</c:v>
                </c:pt>
                <c:pt idx="3945">
                  <c:v>0.23002317</c:v>
                </c:pt>
                <c:pt idx="3946">
                  <c:v>0.23008103999999999</c:v>
                </c:pt>
                <c:pt idx="3947">
                  <c:v>0.23013891</c:v>
                </c:pt>
                <c:pt idx="3948">
                  <c:v>0.23019677999999996</c:v>
                </c:pt>
                <c:pt idx="3949">
                  <c:v>0.23025349000000003</c:v>
                </c:pt>
                <c:pt idx="3950">
                  <c:v>0.23031204999999999</c:v>
                </c:pt>
                <c:pt idx="3951">
                  <c:v>0.23036993000000003</c:v>
                </c:pt>
                <c:pt idx="3952">
                  <c:v>0.23042779999999999</c:v>
                </c:pt>
                <c:pt idx="3953">
                  <c:v>0.23048567</c:v>
                </c:pt>
                <c:pt idx="3954">
                  <c:v>0.23054364999999999</c:v>
                </c:pt>
                <c:pt idx="3955">
                  <c:v>0.23060059999999996</c:v>
                </c:pt>
                <c:pt idx="3956">
                  <c:v>0.23065579999999997</c:v>
                </c:pt>
                <c:pt idx="3957">
                  <c:v>0.23071726000000004</c:v>
                </c:pt>
                <c:pt idx="3958">
                  <c:v>0.23077512999999997</c:v>
                </c:pt>
                <c:pt idx="3959">
                  <c:v>0.23083300000000001</c:v>
                </c:pt>
                <c:pt idx="3960">
                  <c:v>0.23089098999999999</c:v>
                </c:pt>
                <c:pt idx="3961">
                  <c:v>0.23094886000000003</c:v>
                </c:pt>
                <c:pt idx="3962">
                  <c:v>0.23100672999999997</c:v>
                </c:pt>
                <c:pt idx="3963">
                  <c:v>0.23106460000000001</c:v>
                </c:pt>
                <c:pt idx="3964">
                  <c:v>0.23112224000000001</c:v>
                </c:pt>
                <c:pt idx="3965">
                  <c:v>0.23118010999999997</c:v>
                </c:pt>
                <c:pt idx="3966">
                  <c:v>0.23123810000000003</c:v>
                </c:pt>
                <c:pt idx="3967">
                  <c:v>0.23129596999999999</c:v>
                </c:pt>
                <c:pt idx="3968">
                  <c:v>0.23135384000000001</c:v>
                </c:pt>
                <c:pt idx="3969">
                  <c:v>0.23141159000000003</c:v>
                </c:pt>
                <c:pt idx="3970">
                  <c:v>0.23146958000000004</c:v>
                </c:pt>
                <c:pt idx="3971">
                  <c:v>0.23152755999999997</c:v>
                </c:pt>
                <c:pt idx="3972">
                  <c:v>0.23158566999999997</c:v>
                </c:pt>
                <c:pt idx="3973">
                  <c:v>0.23164307000000001</c:v>
                </c:pt>
                <c:pt idx="3974">
                  <c:v>0.23170093999999999</c:v>
                </c:pt>
                <c:pt idx="3975">
                  <c:v>0.23175870000000001</c:v>
                </c:pt>
                <c:pt idx="3976">
                  <c:v>0.23181668000000002</c:v>
                </c:pt>
                <c:pt idx="3977">
                  <c:v>0.23187454999999998</c:v>
                </c:pt>
                <c:pt idx="3978">
                  <c:v>0.23193253999999999</c:v>
                </c:pt>
                <c:pt idx="3979">
                  <c:v>0.23199053000000003</c:v>
                </c:pt>
                <c:pt idx="3980">
                  <c:v>0.23204840000000002</c:v>
                </c:pt>
                <c:pt idx="3981">
                  <c:v>0.23210638000000003</c:v>
                </c:pt>
                <c:pt idx="3982">
                  <c:v>0.23216379000000001</c:v>
                </c:pt>
                <c:pt idx="3983">
                  <c:v>0.23222177999999996</c:v>
                </c:pt>
                <c:pt idx="3984">
                  <c:v>0.23227965</c:v>
                </c:pt>
                <c:pt idx="3985">
                  <c:v>0.23233762999999996</c:v>
                </c:pt>
                <c:pt idx="3986">
                  <c:v>0.2323955</c:v>
                </c:pt>
                <c:pt idx="3987">
                  <c:v>0.23245336999999999</c:v>
                </c:pt>
                <c:pt idx="3988">
                  <c:v>0.23251124000000004</c:v>
                </c:pt>
                <c:pt idx="3989">
                  <c:v>0.23256911999999999</c:v>
                </c:pt>
                <c:pt idx="3990">
                  <c:v>0.23262722</c:v>
                </c:pt>
                <c:pt idx="3991">
                  <c:v>0.23268509000000001</c:v>
                </c:pt>
                <c:pt idx="3992">
                  <c:v>0.23274249000000005</c:v>
                </c:pt>
                <c:pt idx="3993">
                  <c:v>0.23280037000000001</c:v>
                </c:pt>
                <c:pt idx="3994">
                  <c:v>0.23285834999999999</c:v>
                </c:pt>
                <c:pt idx="3995">
                  <c:v>0.23291622000000003</c:v>
                </c:pt>
                <c:pt idx="3996">
                  <c:v>0.23297408999999999</c:v>
                </c:pt>
                <c:pt idx="3997">
                  <c:v>0.23303196000000001</c:v>
                </c:pt>
                <c:pt idx="3998">
                  <c:v>0.23308983000000003</c:v>
                </c:pt>
                <c:pt idx="3999">
                  <c:v>0.23314770000000001</c:v>
                </c:pt>
                <c:pt idx="4000">
                  <c:v>0.23320557</c:v>
                </c:pt>
                <c:pt idx="4001">
                  <c:v>0.23326344000000002</c:v>
                </c:pt>
                <c:pt idx="4002">
                  <c:v>0.23332131</c:v>
                </c:pt>
                <c:pt idx="4003">
                  <c:v>0.23337917999999996</c:v>
                </c:pt>
                <c:pt idx="4004">
                  <c:v>0.23343705000000003</c:v>
                </c:pt>
                <c:pt idx="4005">
                  <c:v>0.23349492999999999</c:v>
                </c:pt>
                <c:pt idx="4006">
                  <c:v>0.2335528</c:v>
                </c:pt>
                <c:pt idx="4007">
                  <c:v>0.23361077999999996</c:v>
                </c:pt>
                <c:pt idx="4008">
                  <c:v>0.23366865000000001</c:v>
                </c:pt>
                <c:pt idx="4009">
                  <c:v>0.23372664000000001</c:v>
                </c:pt>
                <c:pt idx="4010">
                  <c:v>0.23378451</c:v>
                </c:pt>
                <c:pt idx="4011">
                  <c:v>0.23384226000000002</c:v>
                </c:pt>
                <c:pt idx="4012">
                  <c:v>0.23390013000000004</c:v>
                </c:pt>
                <c:pt idx="4013">
                  <c:v>0.23395789000000003</c:v>
                </c:pt>
                <c:pt idx="4014">
                  <c:v>0.23401586999999999</c:v>
                </c:pt>
                <c:pt idx="4015">
                  <c:v>0.23407397999999996</c:v>
                </c:pt>
                <c:pt idx="4016">
                  <c:v>0.23413161999999998</c:v>
                </c:pt>
                <c:pt idx="4017">
                  <c:v>0.23418924999999999</c:v>
                </c:pt>
                <c:pt idx="4018">
                  <c:v>0.23424724000000005</c:v>
                </c:pt>
                <c:pt idx="4019">
                  <c:v>0.23430511000000001</c:v>
                </c:pt>
                <c:pt idx="4020">
                  <c:v>0.23436298000000003</c:v>
                </c:pt>
                <c:pt idx="4021">
                  <c:v>0.23442097000000001</c:v>
                </c:pt>
                <c:pt idx="4022">
                  <c:v>0.23447894999999999</c:v>
                </c:pt>
                <c:pt idx="4023">
                  <c:v>0.23453682000000001</c:v>
                </c:pt>
                <c:pt idx="4024">
                  <c:v>0.23459468999999999</c:v>
                </c:pt>
                <c:pt idx="4025">
                  <c:v>0.2346521</c:v>
                </c:pt>
                <c:pt idx="4026">
                  <c:v>0.23470996999999999</c:v>
                </c:pt>
                <c:pt idx="4027">
                  <c:v>0.23476784000000003</c:v>
                </c:pt>
                <c:pt idx="4028">
                  <c:v>0.23482570999999997</c:v>
                </c:pt>
                <c:pt idx="4029">
                  <c:v>0.23488358000000001</c:v>
                </c:pt>
                <c:pt idx="4030">
                  <c:v>0.23494145000000005</c:v>
                </c:pt>
                <c:pt idx="4031">
                  <c:v>0.23499944000000006</c:v>
                </c:pt>
                <c:pt idx="4032">
                  <c:v>0.23505730999999999</c:v>
                </c:pt>
                <c:pt idx="4033">
                  <c:v>0.23511518000000003</c:v>
                </c:pt>
                <c:pt idx="4034">
                  <c:v>0.23517316999999996</c:v>
                </c:pt>
                <c:pt idx="4035">
                  <c:v>0.23523104000000003</c:v>
                </c:pt>
                <c:pt idx="4036">
                  <c:v>0.23528890999999999</c:v>
                </c:pt>
                <c:pt idx="4037">
                  <c:v>0.23534678000000003</c:v>
                </c:pt>
                <c:pt idx="4038">
                  <c:v>0.23540464999999999</c:v>
                </c:pt>
                <c:pt idx="4039">
                  <c:v>0.23546252000000001</c:v>
                </c:pt>
                <c:pt idx="4040">
                  <c:v>0.23552039000000002</c:v>
                </c:pt>
                <c:pt idx="4041">
                  <c:v>0.23557826000000001</c:v>
                </c:pt>
                <c:pt idx="4042">
                  <c:v>0.23563635999999999</c:v>
                </c:pt>
                <c:pt idx="4043">
                  <c:v>0.23569435000000002</c:v>
                </c:pt>
                <c:pt idx="4044">
                  <c:v>0.23575164000000001</c:v>
                </c:pt>
                <c:pt idx="4045">
                  <c:v>0.23580951</c:v>
                </c:pt>
                <c:pt idx="4046">
                  <c:v>0.23586737999999999</c:v>
                </c:pt>
                <c:pt idx="4047">
                  <c:v>0.23592525000000003</c:v>
                </c:pt>
                <c:pt idx="4048">
                  <c:v>0.23598311999999999</c:v>
                </c:pt>
                <c:pt idx="4049">
                  <c:v>0.23604099000000003</c:v>
                </c:pt>
                <c:pt idx="4050">
                  <c:v>0.23609898000000004</c:v>
                </c:pt>
                <c:pt idx="4051">
                  <c:v>0.23615696</c:v>
                </c:pt>
                <c:pt idx="4052">
                  <c:v>0.23621482999999999</c:v>
                </c:pt>
                <c:pt idx="4053">
                  <c:v>0.2362727</c:v>
                </c:pt>
                <c:pt idx="4054">
                  <c:v>0.23633056999999996</c:v>
                </c:pt>
                <c:pt idx="4055">
                  <c:v>0.23638844000000003</c:v>
                </c:pt>
                <c:pt idx="4056">
                  <c:v>0.23644631000000002</c:v>
                </c:pt>
                <c:pt idx="4057">
                  <c:v>0.23650430000000003</c:v>
                </c:pt>
                <c:pt idx="4058">
                  <c:v>0.23656240000000003</c:v>
                </c:pt>
                <c:pt idx="4059">
                  <c:v>0.23661993000000003</c:v>
                </c:pt>
                <c:pt idx="4060">
                  <c:v>0.23667779999999997</c:v>
                </c:pt>
                <c:pt idx="4061">
                  <c:v>0.23673567000000001</c:v>
                </c:pt>
                <c:pt idx="4062">
                  <c:v>0.23679364999999999</c:v>
                </c:pt>
                <c:pt idx="4063">
                  <c:v>0.23685151999999998</c:v>
                </c:pt>
                <c:pt idx="4064">
                  <c:v>0.23690939000000005</c:v>
                </c:pt>
                <c:pt idx="4065">
                  <c:v>0.23696715000000002</c:v>
                </c:pt>
                <c:pt idx="4066">
                  <c:v>0.23702513000000003</c:v>
                </c:pt>
                <c:pt idx="4067">
                  <c:v>0.23708312000000001</c:v>
                </c:pt>
                <c:pt idx="4068">
                  <c:v>0.23714064000000001</c:v>
                </c:pt>
                <c:pt idx="4069">
                  <c:v>0.23719862999999997</c:v>
                </c:pt>
                <c:pt idx="4070">
                  <c:v>0.23725650000000001</c:v>
                </c:pt>
                <c:pt idx="4071">
                  <c:v>0.23731437000000002</c:v>
                </c:pt>
                <c:pt idx="4072">
                  <c:v>0.23737224000000001</c:v>
                </c:pt>
                <c:pt idx="4073">
                  <c:v>0.23743022999999999</c:v>
                </c:pt>
                <c:pt idx="4074">
                  <c:v>0.23748810000000004</c:v>
                </c:pt>
                <c:pt idx="4075">
                  <c:v>0.23754597000000002</c:v>
                </c:pt>
                <c:pt idx="4076">
                  <c:v>0.23760337000000001</c:v>
                </c:pt>
                <c:pt idx="4077">
                  <c:v>0.23766124000000002</c:v>
                </c:pt>
                <c:pt idx="4078">
                  <c:v>0.23771912000000003</c:v>
                </c:pt>
                <c:pt idx="4079">
                  <c:v>0.23777698999999999</c:v>
                </c:pt>
                <c:pt idx="4080">
                  <c:v>0.23783486000000001</c:v>
                </c:pt>
                <c:pt idx="4081">
                  <c:v>0.23789283999999999</c:v>
                </c:pt>
                <c:pt idx="4082">
                  <c:v>0.23800858000000003</c:v>
                </c:pt>
                <c:pt idx="4083">
                  <c:v>0.23806645000000004</c:v>
                </c:pt>
                <c:pt idx="4084">
                  <c:v>0.23812466999999998</c:v>
                </c:pt>
                <c:pt idx="4085">
                  <c:v>0.23818254</c:v>
                </c:pt>
                <c:pt idx="4086">
                  <c:v>0.23824041000000004</c:v>
                </c:pt>
                <c:pt idx="4087">
                  <c:v>0.23829828000000006</c:v>
                </c:pt>
                <c:pt idx="4088">
                  <c:v>0.23835614999999999</c:v>
                </c:pt>
                <c:pt idx="4089">
                  <c:v>0.23841402000000003</c:v>
                </c:pt>
                <c:pt idx="4090">
                  <c:v>0.23847188999999999</c:v>
                </c:pt>
                <c:pt idx="4091">
                  <c:v>0.23852941999999999</c:v>
                </c:pt>
                <c:pt idx="4092">
                  <c:v>0.23858740000000003</c:v>
                </c:pt>
                <c:pt idx="4093">
                  <c:v>0.23864526999999999</c:v>
                </c:pt>
                <c:pt idx="4094">
                  <c:v>0.23870314000000004</c:v>
                </c:pt>
                <c:pt idx="4095">
                  <c:v>0.23876112999999999</c:v>
                </c:pt>
                <c:pt idx="4096">
                  <c:v>0.23881900000000003</c:v>
                </c:pt>
                <c:pt idx="4097">
                  <c:v>0.23887710000000001</c:v>
                </c:pt>
                <c:pt idx="4098">
                  <c:v>0.23893439000000005</c:v>
                </c:pt>
                <c:pt idx="4099">
                  <c:v>0.23899238000000006</c:v>
                </c:pt>
                <c:pt idx="4100">
                  <c:v>0.23905013000000003</c:v>
                </c:pt>
                <c:pt idx="4101">
                  <c:v>0.23910799999999999</c:v>
                </c:pt>
                <c:pt idx="4102">
                  <c:v>0.23916598999999999</c:v>
                </c:pt>
                <c:pt idx="4103">
                  <c:v>0.23922386000000001</c:v>
                </c:pt>
                <c:pt idx="4104">
                  <c:v>0.23928162</c:v>
                </c:pt>
                <c:pt idx="4105">
                  <c:v>0.23933949000000002</c:v>
                </c:pt>
                <c:pt idx="4106">
                  <c:v>0.23939747000000003</c:v>
                </c:pt>
                <c:pt idx="4107">
                  <c:v>0.23945534000000002</c:v>
                </c:pt>
                <c:pt idx="4108">
                  <c:v>0.23951321000000003</c:v>
                </c:pt>
                <c:pt idx="4109">
                  <c:v>0.23957131000000001</c:v>
                </c:pt>
                <c:pt idx="4110">
                  <c:v>0.23962918000000002</c:v>
                </c:pt>
                <c:pt idx="4111">
                  <c:v>0.23968717</c:v>
                </c:pt>
                <c:pt idx="4112">
                  <c:v>0.23974504000000002</c:v>
                </c:pt>
                <c:pt idx="4113">
                  <c:v>0.23980245000000003</c:v>
                </c:pt>
                <c:pt idx="4114">
                  <c:v>0.23986031999999999</c:v>
                </c:pt>
                <c:pt idx="4115">
                  <c:v>0.23991830000000006</c:v>
                </c:pt>
                <c:pt idx="4116">
                  <c:v>0.23997618000000004</c:v>
                </c:pt>
                <c:pt idx="4117">
                  <c:v>0.24003405000000003</c:v>
                </c:pt>
                <c:pt idx="4118">
                  <c:v>0.24009203000000004</c:v>
                </c:pt>
                <c:pt idx="4119">
                  <c:v>0.24015001999999996</c:v>
                </c:pt>
                <c:pt idx="4120">
                  <c:v>0.24020789000000003</c:v>
                </c:pt>
                <c:pt idx="4121">
                  <c:v>0.24026575999999999</c:v>
                </c:pt>
                <c:pt idx="4122">
                  <c:v>0.24032374000000001</c:v>
                </c:pt>
                <c:pt idx="4123">
                  <c:v>0.24038161999999996</c:v>
                </c:pt>
                <c:pt idx="4124">
                  <c:v>0.24043949000000006</c:v>
                </c:pt>
                <c:pt idx="4125">
                  <c:v>0.24049689000000002</c:v>
                </c:pt>
                <c:pt idx="4126">
                  <c:v>0.24055488000000003</c:v>
                </c:pt>
                <c:pt idx="4127">
                  <c:v>0.24061298000000003</c:v>
                </c:pt>
                <c:pt idx="4128">
                  <c:v>0.24067084999999996</c:v>
                </c:pt>
                <c:pt idx="4129">
                  <c:v>0.24072872000000001</c:v>
                </c:pt>
                <c:pt idx="4130">
                  <c:v>0.24078658999999999</c:v>
                </c:pt>
                <c:pt idx="4131">
                  <c:v>0.24084446000000004</c:v>
                </c:pt>
                <c:pt idx="4132">
                  <c:v>0.24090245000000002</c:v>
                </c:pt>
                <c:pt idx="4133">
                  <c:v>0.24095997000000002</c:v>
                </c:pt>
                <c:pt idx="4134">
                  <c:v>0.24101796000000003</c:v>
                </c:pt>
                <c:pt idx="4135">
                  <c:v>0.24107582999999996</c:v>
                </c:pt>
                <c:pt idx="4136">
                  <c:v>0.24113381</c:v>
                </c:pt>
                <c:pt idx="4137">
                  <c:v>0.24119167999999996</c:v>
                </c:pt>
                <c:pt idx="4138">
                  <c:v>0.24124967000000003</c:v>
                </c:pt>
                <c:pt idx="4139">
                  <c:v>0.24130753999999999</c:v>
                </c:pt>
                <c:pt idx="4140">
                  <c:v>0.24136541000000003</c:v>
                </c:pt>
                <c:pt idx="4141">
                  <c:v>0.24142327999999999</c:v>
                </c:pt>
                <c:pt idx="4142">
                  <c:v>0.24148069000000003</c:v>
                </c:pt>
                <c:pt idx="4143">
                  <c:v>0.24153868000000003</c:v>
                </c:pt>
                <c:pt idx="4144">
                  <c:v>0.24159643000000006</c:v>
                </c:pt>
                <c:pt idx="4145">
                  <c:v>0.24165442000000001</c:v>
                </c:pt>
                <c:pt idx="4146">
                  <c:v>0.24171217000000003</c:v>
                </c:pt>
                <c:pt idx="4147">
                  <c:v>0.24177003999999999</c:v>
                </c:pt>
                <c:pt idx="4148">
                  <c:v>0.24182791000000001</c:v>
                </c:pt>
                <c:pt idx="4149">
                  <c:v>0.24188577999999997</c:v>
                </c:pt>
                <c:pt idx="4150">
                  <c:v>0.24194377000000003</c:v>
                </c:pt>
                <c:pt idx="4151">
                  <c:v>0.24200163999999999</c:v>
                </c:pt>
                <c:pt idx="4152">
                  <c:v>0.24205951000000001</c:v>
                </c:pt>
                <c:pt idx="4153">
                  <c:v>0.24211749000000002</c:v>
                </c:pt>
                <c:pt idx="4154">
                  <c:v>0.24217537</c:v>
                </c:pt>
                <c:pt idx="4155">
                  <c:v>0.24223324000000002</c:v>
                </c:pt>
                <c:pt idx="4156">
                  <c:v>0.24229122000000003</c:v>
                </c:pt>
                <c:pt idx="4157">
                  <c:v>0.24234909000000002</c:v>
                </c:pt>
                <c:pt idx="4158">
                  <c:v>0.24240696000000003</c:v>
                </c:pt>
                <c:pt idx="4159">
                  <c:v>0.24246482999999999</c:v>
                </c:pt>
                <c:pt idx="4160">
                  <c:v>0.24252224000000003</c:v>
                </c:pt>
                <c:pt idx="4161">
                  <c:v>0.24258010999999999</c:v>
                </c:pt>
                <c:pt idx="4162">
                  <c:v>0.24263810000000002</c:v>
                </c:pt>
                <c:pt idx="4163">
                  <c:v>0.24269608000000004</c:v>
                </c:pt>
                <c:pt idx="4164">
                  <c:v>0.24275395000000002</c:v>
                </c:pt>
                <c:pt idx="4165">
                  <c:v>0.24281182000000001</c:v>
                </c:pt>
                <c:pt idx="4166">
                  <c:v>0.24286980999999999</c:v>
                </c:pt>
                <c:pt idx="4167">
                  <c:v>0.24298554999999999</c:v>
                </c:pt>
                <c:pt idx="4168">
                  <c:v>0.24304319000000002</c:v>
                </c:pt>
                <c:pt idx="4169">
                  <c:v>0.24310106000000001</c:v>
                </c:pt>
                <c:pt idx="4170">
                  <c:v>0.24315893000000002</c:v>
                </c:pt>
                <c:pt idx="4171">
                  <c:v>0.24321680000000004</c:v>
                </c:pt>
                <c:pt idx="4172">
                  <c:v>0.24327467</c:v>
                </c:pt>
                <c:pt idx="4173">
                  <c:v>0.24333254000000001</c:v>
                </c:pt>
                <c:pt idx="4174">
                  <c:v>0.24339041000000003</c:v>
                </c:pt>
                <c:pt idx="4175">
                  <c:v>0.24344840000000006</c:v>
                </c:pt>
                <c:pt idx="4176">
                  <c:v>0.24350650000000001</c:v>
                </c:pt>
                <c:pt idx="4177">
                  <c:v>0.24356414000000004</c:v>
                </c:pt>
                <c:pt idx="4178">
                  <c:v>0.24362223999999999</c:v>
                </c:pt>
                <c:pt idx="4179">
                  <c:v>0.24368011000000001</c:v>
                </c:pt>
                <c:pt idx="4180">
                  <c:v>0.24373810000000004</c:v>
                </c:pt>
                <c:pt idx="4181">
                  <c:v>0.24379539000000006</c:v>
                </c:pt>
                <c:pt idx="4182">
                  <c:v>0.24385325999999999</c:v>
                </c:pt>
                <c:pt idx="4183">
                  <c:v>0.24391113000000006</c:v>
                </c:pt>
                <c:pt idx="4184">
                  <c:v>0.24396888000000005</c:v>
                </c:pt>
                <c:pt idx="4185">
                  <c:v>0.24402699000000003</c:v>
                </c:pt>
                <c:pt idx="4186">
                  <c:v>0.24408497000000001</c:v>
                </c:pt>
                <c:pt idx="4187">
                  <c:v>0.24414284000000003</c:v>
                </c:pt>
                <c:pt idx="4188">
                  <c:v>0.24420070999999999</c:v>
                </c:pt>
                <c:pt idx="4189">
                  <c:v>0.24425858000000003</c:v>
                </c:pt>
                <c:pt idx="4190">
                  <c:v>0.24431668000000004</c:v>
                </c:pt>
                <c:pt idx="4191">
                  <c:v>0.24437444000000003</c:v>
                </c:pt>
                <c:pt idx="4192">
                  <c:v>0.24443196000000003</c:v>
                </c:pt>
                <c:pt idx="4193">
                  <c:v>0.24448995000000004</c:v>
                </c:pt>
                <c:pt idx="4194">
                  <c:v>0.24454805000000002</c:v>
                </c:pt>
                <c:pt idx="4195">
                  <c:v>0.24460568999999999</c:v>
                </c:pt>
                <c:pt idx="4196">
                  <c:v>0.24466356</c:v>
                </c:pt>
                <c:pt idx="4197">
                  <c:v>0.24472142999999999</c:v>
                </c:pt>
                <c:pt idx="4198">
                  <c:v>0.24477930000000003</c:v>
                </c:pt>
                <c:pt idx="4199">
                  <c:v>0.24483729000000004</c:v>
                </c:pt>
                <c:pt idx="4200">
                  <c:v>0.24489516000000003</c:v>
                </c:pt>
                <c:pt idx="4201">
                  <c:v>0.24495302999999999</c:v>
                </c:pt>
                <c:pt idx="4202">
                  <c:v>0.24501090000000003</c:v>
                </c:pt>
                <c:pt idx="4203">
                  <c:v>0.24506876999999999</c:v>
                </c:pt>
                <c:pt idx="4204">
                  <c:v>0.24512687</c:v>
                </c:pt>
                <c:pt idx="4205">
                  <c:v>0.24518474000000001</c:v>
                </c:pt>
                <c:pt idx="4206">
                  <c:v>0.24524203000000006</c:v>
                </c:pt>
                <c:pt idx="4207">
                  <c:v>0.24529990000000002</c:v>
                </c:pt>
                <c:pt idx="4208">
                  <c:v>0.24535777</c:v>
                </c:pt>
                <c:pt idx="4209">
                  <c:v>0.24541576000000004</c:v>
                </c:pt>
                <c:pt idx="4210">
                  <c:v>0.24547374000000002</c:v>
                </c:pt>
                <c:pt idx="4211">
                  <c:v>0.24553173000000003</c:v>
                </c:pt>
                <c:pt idx="4212">
                  <c:v>0.24558959999999999</c:v>
                </c:pt>
                <c:pt idx="4213">
                  <c:v>0.24564747000000003</c:v>
                </c:pt>
                <c:pt idx="4214">
                  <c:v>0.24570546000000001</c:v>
                </c:pt>
                <c:pt idx="4215">
                  <c:v>0.24576333000000006</c:v>
                </c:pt>
                <c:pt idx="4216">
                  <c:v>0.24582119999999999</c:v>
                </c:pt>
                <c:pt idx="4217">
                  <c:v>0.24593648000000007</c:v>
                </c:pt>
                <c:pt idx="4218">
                  <c:v>0.24599446000000005</c:v>
                </c:pt>
                <c:pt idx="4219">
                  <c:v>0.24605245000000003</c:v>
                </c:pt>
                <c:pt idx="4220">
                  <c:v>0.24611031999999999</c:v>
                </c:pt>
                <c:pt idx="4221">
                  <c:v>0.24616830000000003</c:v>
                </c:pt>
                <c:pt idx="4222">
                  <c:v>0.24622617999999999</c:v>
                </c:pt>
                <c:pt idx="4223">
                  <c:v>0.24628405000000003</c:v>
                </c:pt>
                <c:pt idx="4224">
                  <c:v>0.24634191999999999</c:v>
                </c:pt>
                <c:pt idx="4225">
                  <c:v>0.24639979000000004</c:v>
                </c:pt>
                <c:pt idx="4226">
                  <c:v>0.24645776999999999</c:v>
                </c:pt>
                <c:pt idx="4227">
                  <c:v>0.24651564000000004</c:v>
                </c:pt>
                <c:pt idx="4228">
                  <c:v>0.24657351</c:v>
                </c:pt>
                <c:pt idx="4229">
                  <c:v>0.24663138000000004</c:v>
                </c:pt>
                <c:pt idx="4230">
                  <c:v>0.24668925000000003</c:v>
                </c:pt>
                <c:pt idx="4231">
                  <c:v>0.24674666000000003</c:v>
                </c:pt>
                <c:pt idx="4232">
                  <c:v>0.24680452999999997</c:v>
                </c:pt>
                <c:pt idx="4233">
                  <c:v>0.24686240000000004</c:v>
                </c:pt>
                <c:pt idx="4234">
                  <c:v>0.24692039000000002</c:v>
                </c:pt>
                <c:pt idx="4235">
                  <c:v>0.24697814000000004</c:v>
                </c:pt>
                <c:pt idx="4236">
                  <c:v>0.24703612999999999</c:v>
                </c:pt>
                <c:pt idx="4237">
                  <c:v>0.24709412000000003</c:v>
                </c:pt>
                <c:pt idx="4238">
                  <c:v>0.24715198999999999</c:v>
                </c:pt>
                <c:pt idx="4239">
                  <c:v>0.24720986000000003</c:v>
                </c:pt>
                <c:pt idx="4240">
                  <c:v>0.24726796000000004</c:v>
                </c:pt>
                <c:pt idx="4241">
                  <c:v>0.24732583000000002</c:v>
                </c:pt>
                <c:pt idx="4242">
                  <c:v>0.24738370000000001</c:v>
                </c:pt>
                <c:pt idx="4243">
                  <c:v>0.24744157000000003</c:v>
                </c:pt>
                <c:pt idx="4244">
                  <c:v>0.24749944000000004</c:v>
                </c:pt>
                <c:pt idx="4245">
                  <c:v>0.24755719000000004</c:v>
                </c:pt>
                <c:pt idx="4246">
                  <c:v>0.24761506000000003</c:v>
                </c:pt>
                <c:pt idx="4247">
                  <c:v>0.24767259</c:v>
                </c:pt>
                <c:pt idx="4248">
                  <c:v>0.24773046000000004</c:v>
                </c:pt>
                <c:pt idx="4249">
                  <c:v>0.24778833000000006</c:v>
                </c:pt>
                <c:pt idx="4250">
                  <c:v>0.24784620000000002</c:v>
                </c:pt>
                <c:pt idx="4251">
                  <c:v>0.24790418000000006</c:v>
                </c:pt>
                <c:pt idx="4252">
                  <c:v>0.24796205000000002</c:v>
                </c:pt>
                <c:pt idx="4253">
                  <c:v>0.24802004000000002</c:v>
                </c:pt>
                <c:pt idx="4254">
                  <c:v>0.24807791000000001</c:v>
                </c:pt>
                <c:pt idx="4255">
                  <c:v>0.24813589999999999</c:v>
                </c:pt>
                <c:pt idx="4256">
                  <c:v>0.24819388000000003</c:v>
                </c:pt>
                <c:pt idx="4257">
                  <c:v>0.24825164000000002</c:v>
                </c:pt>
                <c:pt idx="4258">
                  <c:v>0.24830962000000001</c:v>
                </c:pt>
                <c:pt idx="4259">
                  <c:v>0.24836691999999999</c:v>
                </c:pt>
                <c:pt idx="4260">
                  <c:v>0.24842502000000002</c:v>
                </c:pt>
                <c:pt idx="4261">
                  <c:v>0.24848289000000004</c:v>
                </c:pt>
                <c:pt idx="4262">
                  <c:v>0.24854099000000002</c:v>
                </c:pt>
                <c:pt idx="4263">
                  <c:v>0.24859898000000005</c:v>
                </c:pt>
                <c:pt idx="4264">
                  <c:v>0.24865672999999996</c:v>
                </c:pt>
                <c:pt idx="4265">
                  <c:v>0.24871460000000004</c:v>
                </c:pt>
                <c:pt idx="4266">
                  <c:v>0.24877258999999999</c:v>
                </c:pt>
                <c:pt idx="4267">
                  <c:v>0.24882988000000003</c:v>
                </c:pt>
                <c:pt idx="4268">
                  <c:v>0.24888774999999999</c:v>
                </c:pt>
                <c:pt idx="4269">
                  <c:v>0.24894574000000005</c:v>
                </c:pt>
                <c:pt idx="4270">
                  <c:v>0.24900360999999999</c:v>
                </c:pt>
                <c:pt idx="4271">
                  <c:v>0.24906148000000006</c:v>
                </c:pt>
                <c:pt idx="4272">
                  <c:v>0.24911958000000003</c:v>
                </c:pt>
                <c:pt idx="4273">
                  <c:v>0.24917744999999999</c:v>
                </c:pt>
                <c:pt idx="4274">
                  <c:v>0.24923532000000004</c:v>
                </c:pt>
                <c:pt idx="4275">
                  <c:v>0.24929319000000005</c:v>
                </c:pt>
                <c:pt idx="4276">
                  <c:v>0.24935106000000001</c:v>
                </c:pt>
                <c:pt idx="4277">
                  <c:v>0.24940893000000006</c:v>
                </c:pt>
                <c:pt idx="4278">
                  <c:v>0.24946692000000004</c:v>
                </c:pt>
                <c:pt idx="4279">
                  <c:v>0.24952431999999999</c:v>
                </c:pt>
                <c:pt idx="4280">
                  <c:v>0.24958219000000004</c:v>
                </c:pt>
                <c:pt idx="4281">
                  <c:v>0.24964006000000002</c:v>
                </c:pt>
                <c:pt idx="4282">
                  <c:v>0.24969793000000004</c:v>
                </c:pt>
                <c:pt idx="4283">
                  <c:v>0.24975580000000003</c:v>
                </c:pt>
                <c:pt idx="4284">
                  <c:v>0.24981379000000004</c:v>
                </c:pt>
                <c:pt idx="4285">
                  <c:v>0.24987166</c:v>
                </c:pt>
                <c:pt idx="4286">
                  <c:v>0.24992953000000004</c:v>
                </c:pt>
                <c:pt idx="4287">
                  <c:v>0.24998751999999999</c:v>
                </c:pt>
                <c:pt idx="4288">
                  <c:v>0.25004549999999998</c:v>
                </c:pt>
                <c:pt idx="4289">
                  <c:v>0.25010337000000005</c:v>
                </c:pt>
                <c:pt idx="4290">
                  <c:v>0.25016123999999995</c:v>
                </c:pt>
                <c:pt idx="4291">
                  <c:v>0.25021911999999996</c:v>
                </c:pt>
                <c:pt idx="4292">
                  <c:v>0.25027699000000003</c:v>
                </c:pt>
                <c:pt idx="4293">
                  <c:v>0.25033486000000005</c:v>
                </c:pt>
                <c:pt idx="4294">
                  <c:v>0.25039273000000001</c:v>
                </c:pt>
                <c:pt idx="4295">
                  <c:v>0.25045025000000004</c:v>
                </c:pt>
                <c:pt idx="4296">
                  <c:v>0.25050847000000004</c:v>
                </c:pt>
                <c:pt idx="4297">
                  <c:v>0.25056634</c:v>
                </c:pt>
                <c:pt idx="4298">
                  <c:v>0.25062409000000002</c:v>
                </c:pt>
                <c:pt idx="4299">
                  <c:v>0.25068195999999998</c:v>
                </c:pt>
                <c:pt idx="4300">
                  <c:v>0.25073994999999999</c:v>
                </c:pt>
                <c:pt idx="4301">
                  <c:v>0.25079792999999995</c:v>
                </c:pt>
                <c:pt idx="4302">
                  <c:v>0.25085580000000002</c:v>
                </c:pt>
                <c:pt idx="4303">
                  <c:v>0.25091368000000003</c:v>
                </c:pt>
                <c:pt idx="4304">
                  <c:v>0.25097108000000001</c:v>
                </c:pt>
                <c:pt idx="4305">
                  <c:v>0.25102907000000002</c:v>
                </c:pt>
                <c:pt idx="4306">
                  <c:v>0.25108694000000004</c:v>
                </c:pt>
                <c:pt idx="4307">
                  <c:v>0.25114481</c:v>
                </c:pt>
                <c:pt idx="4308">
                  <c:v>0.25120291</c:v>
                </c:pt>
                <c:pt idx="4309">
                  <c:v>0.25126078000000002</c:v>
                </c:pt>
                <c:pt idx="4310">
                  <c:v>0.25131865000000003</c:v>
                </c:pt>
                <c:pt idx="4311">
                  <c:v>0.2513765200000001</c:v>
                </c:pt>
                <c:pt idx="4312">
                  <c:v>0.25143439000000001</c:v>
                </c:pt>
                <c:pt idx="4313">
                  <c:v>0.25149226000000002</c:v>
                </c:pt>
                <c:pt idx="4314">
                  <c:v>0.25154990000000005</c:v>
                </c:pt>
                <c:pt idx="4315">
                  <c:v>0.25160777000000001</c:v>
                </c:pt>
                <c:pt idx="4316">
                  <c:v>0.25166563999999997</c:v>
                </c:pt>
                <c:pt idx="4317">
                  <c:v>0.25172350999999998</c:v>
                </c:pt>
                <c:pt idx="4318">
                  <c:v>0.25178150000000005</c:v>
                </c:pt>
                <c:pt idx="4319">
                  <c:v>0.25183937000000001</c:v>
                </c:pt>
                <c:pt idx="4320">
                  <c:v>0.25189723999999997</c:v>
                </c:pt>
                <c:pt idx="4321">
                  <c:v>0.25195510999999998</c:v>
                </c:pt>
                <c:pt idx="4322">
                  <c:v>0.25201263000000002</c:v>
                </c:pt>
                <c:pt idx="4323">
                  <c:v>0.25207062000000002</c:v>
                </c:pt>
                <c:pt idx="4324">
                  <c:v>0.25212849000000004</c:v>
                </c:pt>
                <c:pt idx="4325">
                  <c:v>0.25218636000000005</c:v>
                </c:pt>
                <c:pt idx="4326">
                  <c:v>0.25224422999999996</c:v>
                </c:pt>
                <c:pt idx="4327">
                  <c:v>0.25230210000000003</c:v>
                </c:pt>
                <c:pt idx="4328">
                  <c:v>0.25236009000000004</c:v>
                </c:pt>
                <c:pt idx="4329">
                  <c:v>0.25241796000000005</c:v>
                </c:pt>
                <c:pt idx="4330">
                  <c:v>0.25247594000000001</c:v>
                </c:pt>
                <c:pt idx="4331">
                  <c:v>0.25253392999999996</c:v>
                </c:pt>
                <c:pt idx="4332">
                  <c:v>0.25259179999999998</c:v>
                </c:pt>
                <c:pt idx="4333">
                  <c:v>0.25264920999999996</c:v>
                </c:pt>
                <c:pt idx="4334">
                  <c:v>0.25270730999999996</c:v>
                </c:pt>
                <c:pt idx="4335">
                  <c:v>0.25276530000000003</c:v>
                </c:pt>
                <c:pt idx="4336">
                  <c:v>0.2528231700000001</c:v>
                </c:pt>
                <c:pt idx="4337">
                  <c:v>0.25288104</c:v>
                </c:pt>
                <c:pt idx="4338">
                  <c:v>0.25293913999999995</c:v>
                </c:pt>
                <c:pt idx="4339">
                  <c:v>0.25299655000000004</c:v>
                </c:pt>
                <c:pt idx="4340">
                  <c:v>0.25305442</c:v>
                </c:pt>
                <c:pt idx="4341">
                  <c:v>0.25311229000000002</c:v>
                </c:pt>
                <c:pt idx="4342">
                  <c:v>0.25317004000000004</c:v>
                </c:pt>
                <c:pt idx="4343">
                  <c:v>0.25322791</c:v>
                </c:pt>
                <c:pt idx="4344">
                  <c:v>0.25328590000000001</c:v>
                </c:pt>
                <c:pt idx="4345">
                  <c:v>0.25334377000000002</c:v>
                </c:pt>
                <c:pt idx="4346">
                  <c:v>0.25340163999999998</c:v>
                </c:pt>
                <c:pt idx="4347">
                  <c:v>0.25345951</c:v>
                </c:pt>
                <c:pt idx="4348">
                  <c:v>0.25351738000000001</c:v>
                </c:pt>
                <c:pt idx="4349">
                  <c:v>0.25357524999999997</c:v>
                </c:pt>
                <c:pt idx="4350">
                  <c:v>0.25363323999999993</c:v>
                </c:pt>
                <c:pt idx="4351">
                  <c:v>0.25369121999999994</c:v>
                </c:pt>
                <c:pt idx="4352">
                  <c:v>0.25374908999999995</c:v>
                </c:pt>
                <c:pt idx="4353">
                  <c:v>0.25380696000000014</c:v>
                </c:pt>
                <c:pt idx="4354">
                  <c:v>0.2538648300000001</c:v>
                </c:pt>
                <c:pt idx="4355">
                  <c:v>0.2539228200000001</c:v>
                </c:pt>
                <c:pt idx="4356">
                  <c:v>0.25398069000000006</c:v>
                </c:pt>
                <c:pt idx="4357">
                  <c:v>0.25403856000000002</c:v>
                </c:pt>
                <c:pt idx="4358">
                  <c:v>0.25409642999999998</c:v>
                </c:pt>
                <c:pt idx="4359">
                  <c:v>0.2541543</c:v>
                </c:pt>
                <c:pt idx="4360">
                  <c:v>0.25421170999999998</c:v>
                </c:pt>
                <c:pt idx="4361">
                  <c:v>0.25426958</c:v>
                </c:pt>
                <c:pt idx="4362">
                  <c:v>0.25432745000000001</c:v>
                </c:pt>
                <c:pt idx="4363">
                  <c:v>0.25438532000000008</c:v>
                </c:pt>
                <c:pt idx="4364">
                  <c:v>0.25444329999999998</c:v>
                </c:pt>
                <c:pt idx="4365">
                  <c:v>0.25450118000000005</c:v>
                </c:pt>
                <c:pt idx="4366">
                  <c:v>0.25455904999999995</c:v>
                </c:pt>
                <c:pt idx="4367">
                  <c:v>0.25461692000000002</c:v>
                </c:pt>
                <c:pt idx="4368">
                  <c:v>0.25467479000000004</c:v>
                </c:pt>
                <c:pt idx="4369">
                  <c:v>0.25473266</c:v>
                </c:pt>
                <c:pt idx="4370">
                  <c:v>0.25479063999999996</c:v>
                </c:pt>
                <c:pt idx="4371">
                  <c:v>0.25484828000000004</c:v>
                </c:pt>
                <c:pt idx="4372">
                  <c:v>0.25490604</c:v>
                </c:pt>
                <c:pt idx="4373">
                  <c:v>0.25496391000000002</c:v>
                </c:pt>
                <c:pt idx="4374">
                  <c:v>0.25502224000000001</c:v>
                </c:pt>
                <c:pt idx="4375">
                  <c:v>0.25508011000000008</c:v>
                </c:pt>
                <c:pt idx="4376">
                  <c:v>0.25513809999999998</c:v>
                </c:pt>
                <c:pt idx="4377">
                  <c:v>0.25519597000000005</c:v>
                </c:pt>
                <c:pt idx="4378">
                  <c:v>0.25525336999999998</c:v>
                </c:pt>
                <c:pt idx="4379">
                  <c:v>0.25531124000000005</c:v>
                </c:pt>
                <c:pt idx="4380">
                  <c:v>0.25536912</c:v>
                </c:pt>
                <c:pt idx="4381">
                  <c:v>0.25542699000000008</c:v>
                </c:pt>
                <c:pt idx="4382">
                  <c:v>0.25548486000000004</c:v>
                </c:pt>
                <c:pt idx="4383">
                  <c:v>0.25554284000000005</c:v>
                </c:pt>
                <c:pt idx="4384">
                  <c:v>0.25560071000000001</c:v>
                </c:pt>
                <c:pt idx="4385">
                  <c:v>0.25565858000000002</c:v>
                </c:pt>
                <c:pt idx="4386">
                  <c:v>0.25571634000000004</c:v>
                </c:pt>
                <c:pt idx="4387">
                  <c:v>0.25577421</c:v>
                </c:pt>
                <c:pt idx="4388">
                  <c:v>0.25583219000000001</c:v>
                </c:pt>
                <c:pt idx="4389">
                  <c:v>0.25588995000000003</c:v>
                </c:pt>
                <c:pt idx="4390">
                  <c:v>0.25594782000000005</c:v>
                </c:pt>
                <c:pt idx="4391">
                  <c:v>0.25600569000000001</c:v>
                </c:pt>
                <c:pt idx="4392">
                  <c:v>0.25606402</c:v>
                </c:pt>
                <c:pt idx="4393">
                  <c:v>0.25612178000000002</c:v>
                </c:pt>
                <c:pt idx="4394">
                  <c:v>0.25617964999999998</c:v>
                </c:pt>
                <c:pt idx="4395">
                  <c:v>0.25623751999999994</c:v>
                </c:pt>
                <c:pt idx="4396">
                  <c:v>0.25629549999999995</c:v>
                </c:pt>
                <c:pt idx="4397">
                  <c:v>0.25635337000000002</c:v>
                </c:pt>
                <c:pt idx="4398">
                  <c:v>0.25641067000000006</c:v>
                </c:pt>
                <c:pt idx="4399">
                  <c:v>0.25646854000000002</c:v>
                </c:pt>
                <c:pt idx="4400">
                  <c:v>0.25652687000000007</c:v>
                </c:pt>
                <c:pt idx="4401">
                  <c:v>0.25658474000000003</c:v>
                </c:pt>
                <c:pt idx="4402">
                  <c:v>0.25664214999999996</c:v>
                </c:pt>
                <c:pt idx="4403">
                  <c:v>0.25670001999999997</c:v>
                </c:pt>
                <c:pt idx="4404">
                  <c:v>0.25675800000000004</c:v>
                </c:pt>
                <c:pt idx="4405">
                  <c:v>0.25681587000000006</c:v>
                </c:pt>
                <c:pt idx="4406">
                  <c:v>0.25687374000000002</c:v>
                </c:pt>
                <c:pt idx="4407">
                  <c:v>0.25693172999999997</c:v>
                </c:pt>
                <c:pt idx="4408">
                  <c:v>0.25698972000000003</c:v>
                </c:pt>
                <c:pt idx="4409">
                  <c:v>0.25704770000000005</c:v>
                </c:pt>
                <c:pt idx="4410">
                  <c:v>0.25710569</c:v>
                </c:pt>
                <c:pt idx="4411">
                  <c:v>0.25716356000000001</c:v>
                </c:pt>
                <c:pt idx="4412">
                  <c:v>0.25722142999999997</c:v>
                </c:pt>
                <c:pt idx="4413">
                  <c:v>0.25727872000000002</c:v>
                </c:pt>
                <c:pt idx="4414">
                  <c:v>0.25733659000000003</c:v>
                </c:pt>
                <c:pt idx="4415">
                  <c:v>0.25739446000000005</c:v>
                </c:pt>
                <c:pt idx="4416">
                  <c:v>0.25745245</c:v>
                </c:pt>
                <c:pt idx="4417">
                  <c:v>0.25751067000000005</c:v>
                </c:pt>
                <c:pt idx="4418">
                  <c:v>0.25756807000000004</c:v>
                </c:pt>
                <c:pt idx="4419">
                  <c:v>0.25762606000000005</c:v>
                </c:pt>
                <c:pt idx="4420">
                  <c:v>0.25768393000000001</c:v>
                </c:pt>
                <c:pt idx="4421">
                  <c:v>0.25774191999999996</c:v>
                </c:pt>
                <c:pt idx="4422">
                  <c:v>0.25779978999999997</c:v>
                </c:pt>
                <c:pt idx="4423">
                  <c:v>0.25785766000000004</c:v>
                </c:pt>
                <c:pt idx="4424">
                  <c:v>0.25791553</c:v>
                </c:pt>
                <c:pt idx="4425">
                  <c:v>0.25797317000000003</c:v>
                </c:pt>
                <c:pt idx="4426">
                  <c:v>0.25803126999999998</c:v>
                </c:pt>
                <c:pt idx="4427">
                  <c:v>0.25808914000000005</c:v>
                </c:pt>
                <c:pt idx="4428">
                  <c:v>0.25814689000000002</c:v>
                </c:pt>
                <c:pt idx="4429">
                  <c:v>0.25820488000000008</c:v>
                </c:pt>
                <c:pt idx="4430">
                  <c:v>0.25826287000000003</c:v>
                </c:pt>
                <c:pt idx="4431">
                  <c:v>0.2583207400000001</c:v>
                </c:pt>
                <c:pt idx="4432">
                  <c:v>0.25837872000000006</c:v>
                </c:pt>
                <c:pt idx="4433">
                  <c:v>0.25843659000000002</c:v>
                </c:pt>
                <c:pt idx="4434">
                  <c:v>0.25849423000000005</c:v>
                </c:pt>
                <c:pt idx="4435">
                  <c:v>0.25855222</c:v>
                </c:pt>
                <c:pt idx="4436">
                  <c:v>0.25861009000000001</c:v>
                </c:pt>
                <c:pt idx="4437">
                  <c:v>0.25866795999999997</c:v>
                </c:pt>
                <c:pt idx="4438">
                  <c:v>0.25872548000000001</c:v>
                </c:pt>
                <c:pt idx="4439">
                  <c:v>0.25878324000000003</c:v>
                </c:pt>
                <c:pt idx="4440">
                  <c:v>0.25884121999999998</c:v>
                </c:pt>
                <c:pt idx="4441">
                  <c:v>0.25889909</c:v>
                </c:pt>
                <c:pt idx="4442">
                  <c:v>0.25895708000000001</c:v>
                </c:pt>
                <c:pt idx="4443">
                  <c:v>0.25901506000000002</c:v>
                </c:pt>
                <c:pt idx="4444">
                  <c:v>0.25907293000000003</c:v>
                </c:pt>
                <c:pt idx="4445">
                  <c:v>0.25913080000000005</c:v>
                </c:pt>
                <c:pt idx="4446">
                  <c:v>0.25918868000000006</c:v>
                </c:pt>
                <c:pt idx="4447">
                  <c:v>0.25924654999999996</c:v>
                </c:pt>
                <c:pt idx="4448">
                  <c:v>0.25930442000000004</c:v>
                </c:pt>
                <c:pt idx="4449">
                  <c:v>0.25936229000000005</c:v>
                </c:pt>
                <c:pt idx="4450">
                  <c:v>0.25942027000000006</c:v>
                </c:pt>
                <c:pt idx="4451">
                  <c:v>0.25947780000000004</c:v>
                </c:pt>
                <c:pt idx="4452">
                  <c:v>0.25953567</c:v>
                </c:pt>
                <c:pt idx="4453">
                  <c:v>0.25959353999999996</c:v>
                </c:pt>
                <c:pt idx="4454">
                  <c:v>0.25965141000000003</c:v>
                </c:pt>
                <c:pt idx="4455">
                  <c:v>0.25970950999999998</c:v>
                </c:pt>
                <c:pt idx="4456">
                  <c:v>0.25976738000000005</c:v>
                </c:pt>
                <c:pt idx="4457">
                  <c:v>0.25982525000000001</c:v>
                </c:pt>
                <c:pt idx="4458">
                  <c:v>0.25988312000000002</c:v>
                </c:pt>
                <c:pt idx="4459">
                  <c:v>0.25994110999999998</c:v>
                </c:pt>
                <c:pt idx="4460">
                  <c:v>0.25999886000000005</c:v>
                </c:pt>
                <c:pt idx="4461">
                  <c:v>0.26005685000000001</c:v>
                </c:pt>
                <c:pt idx="4462">
                  <c:v>0.26011472000000002</c:v>
                </c:pt>
                <c:pt idx="4463">
                  <c:v>0.26017259000000004</c:v>
                </c:pt>
                <c:pt idx="4464">
                  <c:v>0.26023046</c:v>
                </c:pt>
                <c:pt idx="4465">
                  <c:v>0.26028821000000002</c:v>
                </c:pt>
                <c:pt idx="4466">
                  <c:v>0.26034620000000008</c:v>
                </c:pt>
                <c:pt idx="4467">
                  <c:v>0.2604040700000001</c:v>
                </c:pt>
                <c:pt idx="4468">
                  <c:v>0.26046194</c:v>
                </c:pt>
                <c:pt idx="4469">
                  <c:v>0.26051981000000002</c:v>
                </c:pt>
                <c:pt idx="4470">
                  <c:v>0.26057722</c:v>
                </c:pt>
                <c:pt idx="4471">
                  <c:v>0.26063519999999996</c:v>
                </c:pt>
                <c:pt idx="4472">
                  <c:v>0.26069307000000003</c:v>
                </c:pt>
                <c:pt idx="4473">
                  <c:v>0.26075094000000004</c:v>
                </c:pt>
                <c:pt idx="4474">
                  <c:v>0.26080881000000006</c:v>
                </c:pt>
                <c:pt idx="4475">
                  <c:v>0.26086668000000007</c:v>
                </c:pt>
                <c:pt idx="4476">
                  <c:v>0.26092455000000003</c:v>
                </c:pt>
                <c:pt idx="4477">
                  <c:v>0.26098277000000009</c:v>
                </c:pt>
                <c:pt idx="4478">
                  <c:v>0.26104064000000005</c:v>
                </c:pt>
                <c:pt idx="4479">
                  <c:v>0.26109851000000001</c:v>
                </c:pt>
                <c:pt idx="4480">
                  <c:v>0.26115638000000002</c:v>
                </c:pt>
                <c:pt idx="4481">
                  <c:v>0.26121424999999998</c:v>
                </c:pt>
                <c:pt idx="4482">
                  <c:v>0.26127166000000002</c:v>
                </c:pt>
                <c:pt idx="4483">
                  <c:v>0.26132953000000003</c:v>
                </c:pt>
                <c:pt idx="4484">
                  <c:v>0.2613874000000001</c:v>
                </c:pt>
                <c:pt idx="4485">
                  <c:v>0.26144527000000001</c:v>
                </c:pt>
                <c:pt idx="4486">
                  <c:v>0.26150326000000002</c:v>
                </c:pt>
                <c:pt idx="4487">
                  <c:v>0.26156100999999998</c:v>
                </c:pt>
                <c:pt idx="4488">
                  <c:v>0.26161888000000005</c:v>
                </c:pt>
                <c:pt idx="4489">
                  <c:v>0.26167675000000001</c:v>
                </c:pt>
                <c:pt idx="4490">
                  <c:v>0.26173473999999997</c:v>
                </c:pt>
                <c:pt idx="4491">
                  <c:v>0.26179260999999998</c:v>
                </c:pt>
                <c:pt idx="4492">
                  <c:v>0.2618506000000001</c:v>
                </c:pt>
                <c:pt idx="4493">
                  <c:v>0.26190847000000006</c:v>
                </c:pt>
                <c:pt idx="4494">
                  <c:v>0.26196634000000002</c:v>
                </c:pt>
                <c:pt idx="4495">
                  <c:v>0.26202421000000004</c:v>
                </c:pt>
                <c:pt idx="4496">
                  <c:v>0.2620821900000001</c:v>
                </c:pt>
                <c:pt idx="4497">
                  <c:v>0.26214006000000001</c:v>
                </c:pt>
                <c:pt idx="4498">
                  <c:v>0.26219792999999997</c:v>
                </c:pt>
                <c:pt idx="4499">
                  <c:v>0.26225579999999998</c:v>
                </c:pt>
                <c:pt idx="4500">
                  <c:v>0.2623136800000001</c:v>
                </c:pt>
                <c:pt idx="4501">
                  <c:v>0.26237166000000006</c:v>
                </c:pt>
                <c:pt idx="4502">
                  <c:v>0.26242918000000004</c:v>
                </c:pt>
                <c:pt idx="4503">
                  <c:v>0.26248705</c:v>
                </c:pt>
                <c:pt idx="4504">
                  <c:v>0.26254493000000001</c:v>
                </c:pt>
                <c:pt idx="4505">
                  <c:v>0.26260280000000008</c:v>
                </c:pt>
                <c:pt idx="4506">
                  <c:v>0.26266067000000004</c:v>
                </c:pt>
                <c:pt idx="4507">
                  <c:v>0.26271854</c:v>
                </c:pt>
                <c:pt idx="4508">
                  <c:v>0.26277641000000002</c:v>
                </c:pt>
                <c:pt idx="4509">
                  <c:v>0.26283439000000003</c:v>
                </c:pt>
                <c:pt idx="4510">
                  <c:v>0.26289226000000004</c:v>
                </c:pt>
                <c:pt idx="4511">
                  <c:v>0.26294990000000001</c:v>
                </c:pt>
                <c:pt idx="4512">
                  <c:v>0.26300789000000002</c:v>
                </c:pt>
                <c:pt idx="4513">
                  <c:v>0.26306575999999998</c:v>
                </c:pt>
                <c:pt idx="4514">
                  <c:v>0.26312374000000005</c:v>
                </c:pt>
                <c:pt idx="4515">
                  <c:v>0.26318162</c:v>
                </c:pt>
                <c:pt idx="4516">
                  <c:v>0.26323948999999996</c:v>
                </c:pt>
                <c:pt idx="4517">
                  <c:v>0.26329746999999998</c:v>
                </c:pt>
                <c:pt idx="4518">
                  <c:v>0.26335523</c:v>
                </c:pt>
                <c:pt idx="4519">
                  <c:v>0.26341275000000003</c:v>
                </c:pt>
                <c:pt idx="4520">
                  <c:v>0.2634706200000001</c:v>
                </c:pt>
                <c:pt idx="4521">
                  <c:v>0.26352849000000006</c:v>
                </c:pt>
                <c:pt idx="4522">
                  <c:v>0.26358636000000008</c:v>
                </c:pt>
                <c:pt idx="4523">
                  <c:v>0.26364422999999998</c:v>
                </c:pt>
                <c:pt idx="4524">
                  <c:v>0.26370232999999998</c:v>
                </c:pt>
                <c:pt idx="4525">
                  <c:v>0.2637602</c:v>
                </c:pt>
                <c:pt idx="4526">
                  <c:v>0.26381807000000007</c:v>
                </c:pt>
                <c:pt idx="4527">
                  <c:v>0.26387594000000003</c:v>
                </c:pt>
                <c:pt idx="4528">
                  <c:v>0.26393392999999998</c:v>
                </c:pt>
                <c:pt idx="4529">
                  <c:v>0.2639918</c:v>
                </c:pt>
                <c:pt idx="4530">
                  <c:v>0.26404967000000001</c:v>
                </c:pt>
                <c:pt idx="4531">
                  <c:v>0.26410753999999997</c:v>
                </c:pt>
                <c:pt idx="4532">
                  <c:v>0.26416541000000004</c:v>
                </c:pt>
                <c:pt idx="4533">
                  <c:v>0.26422328</c:v>
                </c:pt>
                <c:pt idx="4534">
                  <c:v>0.26428127000000001</c:v>
                </c:pt>
                <c:pt idx="4535">
                  <c:v>0.26433913999999997</c:v>
                </c:pt>
                <c:pt idx="4536">
                  <c:v>0.26439701000000004</c:v>
                </c:pt>
                <c:pt idx="4537">
                  <c:v>0.26445465000000001</c:v>
                </c:pt>
                <c:pt idx="4538">
                  <c:v>0.26451275000000002</c:v>
                </c:pt>
                <c:pt idx="4539">
                  <c:v>0.26457062000000003</c:v>
                </c:pt>
                <c:pt idx="4540">
                  <c:v>0.26462849000000011</c:v>
                </c:pt>
                <c:pt idx="4541">
                  <c:v>0.26468636000000006</c:v>
                </c:pt>
                <c:pt idx="4542">
                  <c:v>0.26474422999999997</c:v>
                </c:pt>
                <c:pt idx="4543">
                  <c:v>0.26480210000000004</c:v>
                </c:pt>
                <c:pt idx="4544">
                  <c:v>0.26485962000000002</c:v>
                </c:pt>
                <c:pt idx="4545">
                  <c:v>0.26491761000000008</c:v>
                </c:pt>
                <c:pt idx="4546">
                  <c:v>0.2649754800000001</c:v>
                </c:pt>
                <c:pt idx="4547">
                  <c:v>0.26503347000000005</c:v>
                </c:pt>
                <c:pt idx="4548">
                  <c:v>0.26509133999999995</c:v>
                </c:pt>
                <c:pt idx="4549">
                  <c:v>0.26514920999999997</c:v>
                </c:pt>
                <c:pt idx="4550">
                  <c:v>0.26520718999999998</c:v>
                </c:pt>
                <c:pt idx="4551">
                  <c:v>0.26526506</c:v>
                </c:pt>
                <c:pt idx="4552">
                  <c:v>0.26532305</c:v>
                </c:pt>
                <c:pt idx="4553">
                  <c:v>0.2653803400000001</c:v>
                </c:pt>
                <c:pt idx="4554">
                  <c:v>0.26543844</c:v>
                </c:pt>
                <c:pt idx="4555">
                  <c:v>0.26549620000000002</c:v>
                </c:pt>
                <c:pt idx="4556">
                  <c:v>0.26555418000000003</c:v>
                </c:pt>
                <c:pt idx="4557">
                  <c:v>0.26561194000000005</c:v>
                </c:pt>
                <c:pt idx="4558">
                  <c:v>0.26566981000000001</c:v>
                </c:pt>
                <c:pt idx="4559">
                  <c:v>0.26572791000000001</c:v>
                </c:pt>
                <c:pt idx="4560">
                  <c:v>0.26578578000000008</c:v>
                </c:pt>
                <c:pt idx="4561">
                  <c:v>0.26584377000000003</c:v>
                </c:pt>
                <c:pt idx="4562">
                  <c:v>0.26590129000000001</c:v>
                </c:pt>
                <c:pt idx="4563">
                  <c:v>0.26595915999999997</c:v>
                </c:pt>
                <c:pt idx="4564">
                  <c:v>0.26601703000000004</c:v>
                </c:pt>
                <c:pt idx="4565">
                  <c:v>0.26607490000000006</c:v>
                </c:pt>
                <c:pt idx="4566">
                  <c:v>0.26613277000000002</c:v>
                </c:pt>
                <c:pt idx="4567">
                  <c:v>0.26619063999999998</c:v>
                </c:pt>
                <c:pt idx="4568">
                  <c:v>0.26624863000000004</c:v>
                </c:pt>
                <c:pt idx="4569">
                  <c:v>0.26630650000000006</c:v>
                </c:pt>
                <c:pt idx="4570">
                  <c:v>0.26636449000000006</c:v>
                </c:pt>
                <c:pt idx="4571">
                  <c:v>0.26642236000000008</c:v>
                </c:pt>
                <c:pt idx="4572">
                  <c:v>0.26648023000000004</c:v>
                </c:pt>
                <c:pt idx="4573">
                  <c:v>0.26653821</c:v>
                </c:pt>
                <c:pt idx="4574">
                  <c:v>0.26659550000000004</c:v>
                </c:pt>
                <c:pt idx="4575">
                  <c:v>0.26665349000000005</c:v>
                </c:pt>
                <c:pt idx="4576">
                  <c:v>0.26671136000000001</c:v>
                </c:pt>
                <c:pt idx="4577">
                  <c:v>0.26676934999999996</c:v>
                </c:pt>
                <c:pt idx="4578">
                  <c:v>0.26682733000000003</c:v>
                </c:pt>
                <c:pt idx="4579">
                  <c:v>0.26688532000000004</c:v>
                </c:pt>
                <c:pt idx="4580">
                  <c:v>0.26694319</c:v>
                </c:pt>
                <c:pt idx="4581">
                  <c:v>0.26700106000000001</c:v>
                </c:pt>
                <c:pt idx="4582">
                  <c:v>0.26705893000000008</c:v>
                </c:pt>
                <c:pt idx="4583">
                  <c:v>0.2671168000000001</c:v>
                </c:pt>
                <c:pt idx="4584">
                  <c:v>0.26717479000000005</c:v>
                </c:pt>
                <c:pt idx="4585">
                  <c:v>0.26723253999999996</c:v>
                </c:pt>
                <c:pt idx="4586">
                  <c:v>0.26729053000000003</c:v>
                </c:pt>
                <c:pt idx="4587">
                  <c:v>0.26734782000000001</c:v>
                </c:pt>
                <c:pt idx="4588">
                  <c:v>0.26740569000000003</c:v>
                </c:pt>
                <c:pt idx="4589">
                  <c:v>0.26746356000000004</c:v>
                </c:pt>
                <c:pt idx="4590">
                  <c:v>0.26752166000000005</c:v>
                </c:pt>
                <c:pt idx="4591">
                  <c:v>0.26757965</c:v>
                </c:pt>
                <c:pt idx="4592">
                  <c:v>0.26763740000000003</c:v>
                </c:pt>
                <c:pt idx="4593">
                  <c:v>0.26769538999999998</c:v>
                </c:pt>
                <c:pt idx="4594">
                  <c:v>0.26775313999999995</c:v>
                </c:pt>
                <c:pt idx="4595">
                  <c:v>0.26781101000000002</c:v>
                </c:pt>
                <c:pt idx="4596">
                  <c:v>0.26786900000000002</c:v>
                </c:pt>
                <c:pt idx="4597">
                  <c:v>0.2679266400000001</c:v>
                </c:pt>
                <c:pt idx="4598">
                  <c:v>0.26798439000000007</c:v>
                </c:pt>
                <c:pt idx="4599">
                  <c:v>0.26804273000000001</c:v>
                </c:pt>
                <c:pt idx="4600">
                  <c:v>0.26810060000000002</c:v>
                </c:pt>
                <c:pt idx="4601">
                  <c:v>0.26815847000000004</c:v>
                </c:pt>
                <c:pt idx="4602">
                  <c:v>0.26821634</c:v>
                </c:pt>
                <c:pt idx="4603">
                  <c:v>0.26827421000000001</c:v>
                </c:pt>
                <c:pt idx="4604">
                  <c:v>0.26833162000000005</c:v>
                </c:pt>
                <c:pt idx="4605">
                  <c:v>0.26838949000000006</c:v>
                </c:pt>
                <c:pt idx="4606">
                  <c:v>0.26844747000000002</c:v>
                </c:pt>
                <c:pt idx="4607">
                  <c:v>0.26850533999999998</c:v>
                </c:pt>
                <c:pt idx="4608">
                  <c:v>0.26856321</c:v>
                </c:pt>
                <c:pt idx="4609">
                  <c:v>0.26862108000000001</c:v>
                </c:pt>
                <c:pt idx="4610">
                  <c:v>0.26867895000000008</c:v>
                </c:pt>
                <c:pt idx="4611">
                  <c:v>0.26873682000000004</c:v>
                </c:pt>
                <c:pt idx="4612">
                  <c:v>0.26879469</c:v>
                </c:pt>
                <c:pt idx="4613">
                  <c:v>0.26885280000000006</c:v>
                </c:pt>
                <c:pt idx="4614">
                  <c:v>0.26891067000000007</c:v>
                </c:pt>
                <c:pt idx="4615">
                  <c:v>0.26896854000000003</c:v>
                </c:pt>
                <c:pt idx="4616">
                  <c:v>0.2690264100000001</c:v>
                </c:pt>
                <c:pt idx="4617">
                  <c:v>0.26908428000000006</c:v>
                </c:pt>
                <c:pt idx="4618">
                  <c:v>0.26914226000000002</c:v>
                </c:pt>
                <c:pt idx="4619">
                  <c:v>0.26920012999999998</c:v>
                </c:pt>
                <c:pt idx="4620">
                  <c:v>0.26925753999999996</c:v>
                </c:pt>
                <c:pt idx="4621">
                  <c:v>0.26931541000000003</c:v>
                </c:pt>
                <c:pt idx="4622">
                  <c:v>0.2693734000000001</c:v>
                </c:pt>
                <c:pt idx="4623">
                  <c:v>0.26943127</c:v>
                </c:pt>
                <c:pt idx="4624">
                  <c:v>0.26948914000000002</c:v>
                </c:pt>
                <c:pt idx="4625">
                  <c:v>0.26954700999999998</c:v>
                </c:pt>
                <c:pt idx="4626">
                  <c:v>0.2696048800000001</c:v>
                </c:pt>
                <c:pt idx="4627">
                  <c:v>0.26966275000000001</c:v>
                </c:pt>
                <c:pt idx="4628">
                  <c:v>0.26972062000000002</c:v>
                </c:pt>
                <c:pt idx="4629">
                  <c:v>0.26977849000000004</c:v>
                </c:pt>
                <c:pt idx="4630">
                  <c:v>0.2698365900000001</c:v>
                </c:pt>
                <c:pt idx="4631">
                  <c:v>0.26989458000000005</c:v>
                </c:pt>
                <c:pt idx="4632">
                  <c:v>0.26995245000000001</c:v>
                </c:pt>
                <c:pt idx="4633">
                  <c:v>0.27000974</c:v>
                </c:pt>
                <c:pt idx="4634">
                  <c:v>0.27006761000000001</c:v>
                </c:pt>
                <c:pt idx="4635">
                  <c:v>0.27012548000000003</c:v>
                </c:pt>
                <c:pt idx="4636">
                  <c:v>0.27018347000000004</c:v>
                </c:pt>
                <c:pt idx="4637">
                  <c:v>0.27024133999999994</c:v>
                </c:pt>
                <c:pt idx="4638">
                  <c:v>0.27029920999999996</c:v>
                </c:pt>
                <c:pt idx="4639">
                  <c:v>0.27035708000000008</c:v>
                </c:pt>
                <c:pt idx="4640">
                  <c:v>0.27041505999999998</c:v>
                </c:pt>
                <c:pt idx="4641">
                  <c:v>0.27047305000000005</c:v>
                </c:pt>
                <c:pt idx="4642">
                  <c:v>0.27053092000000001</c:v>
                </c:pt>
                <c:pt idx="4643">
                  <c:v>0.27058879000000008</c:v>
                </c:pt>
                <c:pt idx="4644">
                  <c:v>0.27064678000000003</c:v>
                </c:pt>
                <c:pt idx="4645">
                  <c:v>0.27070465000000005</c:v>
                </c:pt>
                <c:pt idx="4646">
                  <c:v>0.27076252000000001</c:v>
                </c:pt>
                <c:pt idx="4647">
                  <c:v>0.27082016000000003</c:v>
                </c:pt>
                <c:pt idx="4648">
                  <c:v>0.2708780300000001</c:v>
                </c:pt>
                <c:pt idx="4649">
                  <c:v>0.27093601</c:v>
                </c:pt>
                <c:pt idx="4650">
                  <c:v>0.27099388000000002</c:v>
                </c:pt>
                <c:pt idx="4651">
                  <c:v>0.27105187000000003</c:v>
                </c:pt>
                <c:pt idx="4652">
                  <c:v>0.27110974000000004</c:v>
                </c:pt>
                <c:pt idx="4653">
                  <c:v>0.27116773</c:v>
                </c:pt>
                <c:pt idx="4654">
                  <c:v>0.27122501999999998</c:v>
                </c:pt>
                <c:pt idx="4655">
                  <c:v>0.27128289000000005</c:v>
                </c:pt>
                <c:pt idx="4656">
                  <c:v>0.27134099000000006</c:v>
                </c:pt>
                <c:pt idx="4657">
                  <c:v>0.27139909000000001</c:v>
                </c:pt>
                <c:pt idx="4658">
                  <c:v>0.27145673000000003</c:v>
                </c:pt>
                <c:pt idx="4659">
                  <c:v>0.27151460000000011</c:v>
                </c:pt>
                <c:pt idx="4660">
                  <c:v>0.27157247000000007</c:v>
                </c:pt>
                <c:pt idx="4661">
                  <c:v>0.27163034000000003</c:v>
                </c:pt>
                <c:pt idx="4662">
                  <c:v>0.2716882100000001</c:v>
                </c:pt>
                <c:pt idx="4663">
                  <c:v>0.27174608</c:v>
                </c:pt>
                <c:pt idx="4664">
                  <c:v>0.27180407000000006</c:v>
                </c:pt>
                <c:pt idx="4665">
                  <c:v>0.27186205000000002</c:v>
                </c:pt>
                <c:pt idx="4666">
                  <c:v>0.27192004000000003</c:v>
                </c:pt>
                <c:pt idx="4667">
                  <c:v>0.27197733000000002</c:v>
                </c:pt>
                <c:pt idx="4668">
                  <c:v>0.27203519999999998</c:v>
                </c:pt>
                <c:pt idx="4669">
                  <c:v>0.27209307000000005</c:v>
                </c:pt>
                <c:pt idx="4670">
                  <c:v>0.27215106</c:v>
                </c:pt>
                <c:pt idx="4671">
                  <c:v>0.27220893000000002</c:v>
                </c:pt>
                <c:pt idx="4672">
                  <c:v>0.27226714999999996</c:v>
                </c:pt>
                <c:pt idx="4673">
                  <c:v>0.27232502000000003</c:v>
                </c:pt>
                <c:pt idx="4674">
                  <c:v>0.27238289000000016</c:v>
                </c:pt>
                <c:pt idx="4675">
                  <c:v>0.27244087000000006</c:v>
                </c:pt>
                <c:pt idx="4676">
                  <c:v>0.27249874000000002</c:v>
                </c:pt>
                <c:pt idx="4677">
                  <c:v>0.27255592000000001</c:v>
                </c:pt>
                <c:pt idx="4678">
                  <c:v>0.27261402000000001</c:v>
                </c:pt>
                <c:pt idx="4679">
                  <c:v>0.27267189000000003</c:v>
                </c:pt>
                <c:pt idx="4680">
                  <c:v>0.27272988000000004</c:v>
                </c:pt>
                <c:pt idx="4681">
                  <c:v>0.27278775</c:v>
                </c:pt>
                <c:pt idx="4682">
                  <c:v>0.27284527000000003</c:v>
                </c:pt>
                <c:pt idx="4683">
                  <c:v>0.27290325999999998</c:v>
                </c:pt>
                <c:pt idx="4684">
                  <c:v>0.27296113</c:v>
                </c:pt>
                <c:pt idx="4685">
                  <c:v>0.27301900000000001</c:v>
                </c:pt>
                <c:pt idx="4686">
                  <c:v>0.27307687000000014</c:v>
                </c:pt>
                <c:pt idx="4687">
                  <c:v>0.27313485999999998</c:v>
                </c:pt>
                <c:pt idx="4688">
                  <c:v>0.27319273000000005</c:v>
                </c:pt>
                <c:pt idx="4689">
                  <c:v>0.27330858000000008</c:v>
                </c:pt>
                <c:pt idx="4690">
                  <c:v>0.27336645000000004</c:v>
                </c:pt>
                <c:pt idx="4691">
                  <c:v>0.27342432000000005</c:v>
                </c:pt>
                <c:pt idx="4692">
                  <c:v>0.27348219000000007</c:v>
                </c:pt>
                <c:pt idx="4693">
                  <c:v>0.27354018000000002</c:v>
                </c:pt>
                <c:pt idx="4694">
                  <c:v>0.27359804999999998</c:v>
                </c:pt>
                <c:pt idx="4695">
                  <c:v>0.27365592</c:v>
                </c:pt>
                <c:pt idx="4696">
                  <c:v>0.27371391</c:v>
                </c:pt>
                <c:pt idx="4697">
                  <c:v>0.27377131000000005</c:v>
                </c:pt>
                <c:pt idx="4698">
                  <c:v>0.2738294200000001</c:v>
                </c:pt>
                <c:pt idx="4699">
                  <c:v>0.27388740000000006</c:v>
                </c:pt>
                <c:pt idx="4700">
                  <c:v>0.27394527000000002</c:v>
                </c:pt>
                <c:pt idx="4701">
                  <c:v>0.27400313999999998</c:v>
                </c:pt>
                <c:pt idx="4702">
                  <c:v>0.27406113000000004</c:v>
                </c:pt>
                <c:pt idx="4703">
                  <c:v>0.274119</c:v>
                </c:pt>
                <c:pt idx="4704">
                  <c:v>0.27417687000000007</c:v>
                </c:pt>
                <c:pt idx="4705">
                  <c:v>0.27423473999999998</c:v>
                </c:pt>
                <c:pt idx="4706">
                  <c:v>0.27429214999999996</c:v>
                </c:pt>
                <c:pt idx="4707">
                  <c:v>0.27435013000000008</c:v>
                </c:pt>
                <c:pt idx="4708">
                  <c:v>0.2744080000000001</c:v>
                </c:pt>
                <c:pt idx="4709">
                  <c:v>0.27446587000000006</c:v>
                </c:pt>
                <c:pt idx="4710">
                  <c:v>0.27452386000000006</c:v>
                </c:pt>
                <c:pt idx="4711">
                  <c:v>0.27458173000000002</c:v>
                </c:pt>
                <c:pt idx="4712">
                  <c:v>0.27463959999999998</c:v>
                </c:pt>
                <c:pt idx="4713">
                  <c:v>0.27469759000000005</c:v>
                </c:pt>
                <c:pt idx="4714">
                  <c:v>0.27475546000000001</c:v>
                </c:pt>
                <c:pt idx="4715">
                  <c:v>0.27481333000000002</c:v>
                </c:pt>
                <c:pt idx="4716">
                  <c:v>0.27487120000000004</c:v>
                </c:pt>
                <c:pt idx="4717">
                  <c:v>0.27492918000000005</c:v>
                </c:pt>
                <c:pt idx="4718">
                  <c:v>0.27498648000000009</c:v>
                </c:pt>
                <c:pt idx="4719">
                  <c:v>0.27504435000000005</c:v>
                </c:pt>
                <c:pt idx="4720">
                  <c:v>0.27510222000000001</c:v>
                </c:pt>
                <c:pt idx="4721">
                  <c:v>0.27516009000000002</c:v>
                </c:pt>
                <c:pt idx="4722">
                  <c:v>0.27521807000000004</c:v>
                </c:pt>
                <c:pt idx="4723">
                  <c:v>0.27527606000000004</c:v>
                </c:pt>
                <c:pt idx="4724">
                  <c:v>0.27533393</c:v>
                </c:pt>
                <c:pt idx="4725">
                  <c:v>0.27539180000000002</c:v>
                </c:pt>
                <c:pt idx="4726">
                  <c:v>0.27544967000000004</c:v>
                </c:pt>
                <c:pt idx="4727">
                  <c:v>0.27550754</c:v>
                </c:pt>
                <c:pt idx="4728">
                  <c:v>0.27556541000000001</c:v>
                </c:pt>
                <c:pt idx="4729">
                  <c:v>0.27562351000000002</c:v>
                </c:pt>
                <c:pt idx="4730">
                  <c:v>0.27568104000000004</c:v>
                </c:pt>
                <c:pt idx="4731">
                  <c:v>0.27573913999999999</c:v>
                </c:pt>
                <c:pt idx="4732">
                  <c:v>0.27579700999999995</c:v>
                </c:pt>
                <c:pt idx="4733">
                  <c:v>0.2758545300000001</c:v>
                </c:pt>
                <c:pt idx="4734">
                  <c:v>0.27591252000000011</c:v>
                </c:pt>
                <c:pt idx="4735">
                  <c:v>0.27597039000000007</c:v>
                </c:pt>
                <c:pt idx="4736">
                  <c:v>0.27602826000000014</c:v>
                </c:pt>
                <c:pt idx="4737">
                  <c:v>0.27608624000000004</c:v>
                </c:pt>
                <c:pt idx="4738">
                  <c:v>0.27614412000000005</c:v>
                </c:pt>
                <c:pt idx="4739">
                  <c:v>0.27620199000000001</c:v>
                </c:pt>
                <c:pt idx="4740">
                  <c:v>0.27625986000000002</c:v>
                </c:pt>
                <c:pt idx="4741">
                  <c:v>0.27631773000000004</c:v>
                </c:pt>
                <c:pt idx="4742">
                  <c:v>0.2763758300000001</c:v>
                </c:pt>
                <c:pt idx="4743">
                  <c:v>0.2764337</c:v>
                </c:pt>
                <c:pt idx="4744">
                  <c:v>0.27649157000000002</c:v>
                </c:pt>
                <c:pt idx="4745">
                  <c:v>0.27654943999999998</c:v>
                </c:pt>
                <c:pt idx="4746">
                  <c:v>0.27660731</c:v>
                </c:pt>
                <c:pt idx="4747">
                  <c:v>0.27666460000000004</c:v>
                </c:pt>
                <c:pt idx="4748">
                  <c:v>0.2767225900000001</c:v>
                </c:pt>
                <c:pt idx="4749">
                  <c:v>0.27678057000000006</c:v>
                </c:pt>
                <c:pt idx="4750">
                  <c:v>0.27683856000000007</c:v>
                </c:pt>
                <c:pt idx="4751">
                  <c:v>0.27689655000000002</c:v>
                </c:pt>
                <c:pt idx="4752">
                  <c:v>0.27695442000000003</c:v>
                </c:pt>
                <c:pt idx="4753">
                  <c:v>0.27701229000000011</c:v>
                </c:pt>
                <c:pt idx="4754">
                  <c:v>0.27707016000000007</c:v>
                </c:pt>
                <c:pt idx="4755">
                  <c:v>0.27712803000000008</c:v>
                </c:pt>
                <c:pt idx="4756">
                  <c:v>0.27718555</c:v>
                </c:pt>
                <c:pt idx="4757">
                  <c:v>0.27724353999999996</c:v>
                </c:pt>
                <c:pt idx="4758">
                  <c:v>0.27730129000000003</c:v>
                </c:pt>
                <c:pt idx="4759">
                  <c:v>0.2773592800000001</c:v>
                </c:pt>
                <c:pt idx="4760">
                  <c:v>0.27741715</c:v>
                </c:pt>
                <c:pt idx="4761">
                  <c:v>0.27747502000000002</c:v>
                </c:pt>
                <c:pt idx="4762">
                  <c:v>0.27753300000000003</c:v>
                </c:pt>
                <c:pt idx="4763">
                  <c:v>0.27759076000000005</c:v>
                </c:pt>
                <c:pt idx="4764">
                  <c:v>0.27764863000000001</c:v>
                </c:pt>
                <c:pt idx="4765">
                  <c:v>0.27770662000000002</c:v>
                </c:pt>
                <c:pt idx="4766">
                  <c:v>0.27776437000000004</c:v>
                </c:pt>
                <c:pt idx="4767">
                  <c:v>0.2778223600000001</c:v>
                </c:pt>
                <c:pt idx="4768">
                  <c:v>0.27788023000000006</c:v>
                </c:pt>
                <c:pt idx="4769">
                  <c:v>0.27793821000000002</c:v>
                </c:pt>
                <c:pt idx="4770">
                  <c:v>0.27799620000000008</c:v>
                </c:pt>
                <c:pt idx="4771">
                  <c:v>0.27805361000000001</c:v>
                </c:pt>
                <c:pt idx="4772">
                  <c:v>0.27811148000000002</c:v>
                </c:pt>
                <c:pt idx="4773">
                  <c:v>0.27816945999999998</c:v>
                </c:pt>
                <c:pt idx="4774">
                  <c:v>0.27822733000000005</c:v>
                </c:pt>
                <c:pt idx="4775">
                  <c:v>0.27828509000000001</c:v>
                </c:pt>
                <c:pt idx="4776">
                  <c:v>0.27834307000000008</c:v>
                </c:pt>
                <c:pt idx="4777">
                  <c:v>0.27840118000000008</c:v>
                </c:pt>
                <c:pt idx="4778">
                  <c:v>0.27845905000000004</c:v>
                </c:pt>
                <c:pt idx="4779">
                  <c:v>0.27851645000000008</c:v>
                </c:pt>
                <c:pt idx="4780">
                  <c:v>0.27857444000000003</c:v>
                </c:pt>
                <c:pt idx="4781">
                  <c:v>0.27863243000000004</c:v>
                </c:pt>
                <c:pt idx="4782">
                  <c:v>0.2786903</c:v>
                </c:pt>
                <c:pt idx="4783">
                  <c:v>0.27874817000000002</c:v>
                </c:pt>
                <c:pt idx="4784">
                  <c:v>0.27880604000000003</c:v>
                </c:pt>
                <c:pt idx="4785">
                  <c:v>0.2788639100000001</c:v>
                </c:pt>
                <c:pt idx="4786">
                  <c:v>0.27892178000000006</c:v>
                </c:pt>
                <c:pt idx="4787">
                  <c:v>0.27897976000000008</c:v>
                </c:pt>
                <c:pt idx="4788">
                  <c:v>0.27903774999999997</c:v>
                </c:pt>
                <c:pt idx="4789">
                  <c:v>0.27909527000000001</c:v>
                </c:pt>
                <c:pt idx="4790">
                  <c:v>0.27915313999999997</c:v>
                </c:pt>
                <c:pt idx="4791">
                  <c:v>0.27921112999999997</c:v>
                </c:pt>
                <c:pt idx="4792">
                  <c:v>0.2792690000000001</c:v>
                </c:pt>
                <c:pt idx="4793">
                  <c:v>0.27932687000000012</c:v>
                </c:pt>
                <c:pt idx="4794">
                  <c:v>0.27938474000000008</c:v>
                </c:pt>
                <c:pt idx="4795">
                  <c:v>0.27944261000000004</c:v>
                </c:pt>
                <c:pt idx="4796">
                  <c:v>0.27950048000000005</c:v>
                </c:pt>
                <c:pt idx="4797">
                  <c:v>0.27955812000000002</c:v>
                </c:pt>
                <c:pt idx="4798">
                  <c:v>0.27961599000000004</c:v>
                </c:pt>
                <c:pt idx="4799">
                  <c:v>0.2796739800000001</c:v>
                </c:pt>
                <c:pt idx="4800">
                  <c:v>0.27973196</c:v>
                </c:pt>
                <c:pt idx="4801">
                  <c:v>0.27978983000000002</c:v>
                </c:pt>
                <c:pt idx="4802">
                  <c:v>0.27984770000000003</c:v>
                </c:pt>
                <c:pt idx="4803">
                  <c:v>0.27990569000000004</c:v>
                </c:pt>
                <c:pt idx="4804">
                  <c:v>0.27996344000000001</c:v>
                </c:pt>
                <c:pt idx="4805">
                  <c:v>0.28002131000000002</c:v>
                </c:pt>
                <c:pt idx="4806">
                  <c:v>0.28007930000000003</c:v>
                </c:pt>
                <c:pt idx="4807">
                  <c:v>0.28013728999999998</c:v>
                </c:pt>
                <c:pt idx="4808">
                  <c:v>0.28019516</c:v>
                </c:pt>
                <c:pt idx="4809">
                  <c:v>0.28025302999999996</c:v>
                </c:pt>
                <c:pt idx="4810">
                  <c:v>0.28031090000000008</c:v>
                </c:pt>
                <c:pt idx="4811">
                  <c:v>0.28036819000000007</c:v>
                </c:pt>
                <c:pt idx="4812">
                  <c:v>0.28042606000000003</c:v>
                </c:pt>
                <c:pt idx="4813">
                  <c:v>0.28048416000000004</c:v>
                </c:pt>
                <c:pt idx="4814">
                  <c:v>0.28054203</c:v>
                </c:pt>
                <c:pt idx="4815">
                  <c:v>0.28059990000000001</c:v>
                </c:pt>
                <c:pt idx="4816">
                  <c:v>0.28065789000000002</c:v>
                </c:pt>
                <c:pt idx="4817">
                  <c:v>0.28071587000000003</c:v>
                </c:pt>
                <c:pt idx="4818">
                  <c:v>0.28077374000000005</c:v>
                </c:pt>
                <c:pt idx="4819">
                  <c:v>0.28083162</c:v>
                </c:pt>
                <c:pt idx="4820">
                  <c:v>0.28088949000000007</c:v>
                </c:pt>
                <c:pt idx="4821">
                  <c:v>0.28094735999999998</c:v>
                </c:pt>
                <c:pt idx="4822">
                  <c:v>0.28100476000000008</c:v>
                </c:pt>
                <c:pt idx="4823">
                  <c:v>0.28106263000000004</c:v>
                </c:pt>
                <c:pt idx="4824">
                  <c:v>0.28112050000000005</c:v>
                </c:pt>
                <c:pt idx="4825">
                  <c:v>0.28117837000000007</c:v>
                </c:pt>
                <c:pt idx="4826">
                  <c:v>0.28123636000000002</c:v>
                </c:pt>
                <c:pt idx="4827">
                  <c:v>0.28129422999999998</c:v>
                </c:pt>
                <c:pt idx="4828">
                  <c:v>0.2813521000000001</c:v>
                </c:pt>
                <c:pt idx="4829">
                  <c:v>0.28140997000000006</c:v>
                </c:pt>
                <c:pt idx="4830">
                  <c:v>0.28146773000000008</c:v>
                </c:pt>
                <c:pt idx="4831">
                  <c:v>0.28152583000000003</c:v>
                </c:pt>
                <c:pt idx="4832">
                  <c:v>0.2815837000000001</c:v>
                </c:pt>
                <c:pt idx="4833">
                  <c:v>0.28164168000000001</c:v>
                </c:pt>
                <c:pt idx="4834">
                  <c:v>0.28169954999999997</c:v>
                </c:pt>
                <c:pt idx="4835">
                  <c:v>0.28175742999999998</c:v>
                </c:pt>
                <c:pt idx="4836">
                  <c:v>0.28181518000000005</c:v>
                </c:pt>
                <c:pt idx="4837">
                  <c:v>0.28187305000000001</c:v>
                </c:pt>
                <c:pt idx="4838">
                  <c:v>0.28193092000000003</c:v>
                </c:pt>
                <c:pt idx="4839">
                  <c:v>0.28198902000000003</c:v>
                </c:pt>
                <c:pt idx="4840">
                  <c:v>0.28204655000000001</c:v>
                </c:pt>
                <c:pt idx="4841">
                  <c:v>0.28210430000000003</c:v>
                </c:pt>
                <c:pt idx="4842">
                  <c:v>0.2821621700000001</c:v>
                </c:pt>
                <c:pt idx="4843">
                  <c:v>0.28222004000000001</c:v>
                </c:pt>
                <c:pt idx="4844">
                  <c:v>0.28227803000000001</c:v>
                </c:pt>
                <c:pt idx="4845">
                  <c:v>0.28233590000000003</c:v>
                </c:pt>
                <c:pt idx="4846">
                  <c:v>0.2823937700000001</c:v>
                </c:pt>
                <c:pt idx="4847">
                  <c:v>0.28245175</c:v>
                </c:pt>
                <c:pt idx="4848">
                  <c:v>0.28250962000000002</c:v>
                </c:pt>
                <c:pt idx="4849">
                  <c:v>0.28256749000000003</c:v>
                </c:pt>
                <c:pt idx="4850">
                  <c:v>0.2826253700000001</c:v>
                </c:pt>
                <c:pt idx="4851">
                  <c:v>0.28268335</c:v>
                </c:pt>
                <c:pt idx="4852">
                  <c:v>0.28274121999999996</c:v>
                </c:pt>
                <c:pt idx="4853">
                  <c:v>0.28279908999999998</c:v>
                </c:pt>
                <c:pt idx="4854">
                  <c:v>0.2828569600000001</c:v>
                </c:pt>
                <c:pt idx="4855">
                  <c:v>0.28291495000000005</c:v>
                </c:pt>
                <c:pt idx="4856">
                  <c:v>0.28297282000000007</c:v>
                </c:pt>
                <c:pt idx="4857">
                  <c:v>0.28303023000000005</c:v>
                </c:pt>
                <c:pt idx="4858">
                  <c:v>0.28308810000000006</c:v>
                </c:pt>
                <c:pt idx="4859">
                  <c:v>0.28314597000000002</c:v>
                </c:pt>
                <c:pt idx="4860">
                  <c:v>0.28320383999999998</c:v>
                </c:pt>
                <c:pt idx="4861">
                  <c:v>0.28326171</c:v>
                </c:pt>
                <c:pt idx="4862">
                  <c:v>0.28331958000000007</c:v>
                </c:pt>
                <c:pt idx="4863">
                  <c:v>0.28337803000000006</c:v>
                </c:pt>
                <c:pt idx="4864">
                  <c:v>0.28343532000000005</c:v>
                </c:pt>
                <c:pt idx="4865">
                  <c:v>0.28349342</c:v>
                </c:pt>
                <c:pt idx="4866">
                  <c:v>0.28355141</c:v>
                </c:pt>
                <c:pt idx="4867">
                  <c:v>0.28360916000000008</c:v>
                </c:pt>
                <c:pt idx="4868">
                  <c:v>0.28366714999999998</c:v>
                </c:pt>
                <c:pt idx="4869">
                  <c:v>0.28372502000000005</c:v>
                </c:pt>
                <c:pt idx="4870">
                  <c:v>0.28378289000000007</c:v>
                </c:pt>
                <c:pt idx="4871">
                  <c:v>0.28384076000000014</c:v>
                </c:pt>
                <c:pt idx="4872">
                  <c:v>0.2838986300000001</c:v>
                </c:pt>
                <c:pt idx="4873">
                  <c:v>0.28395650000000006</c:v>
                </c:pt>
                <c:pt idx="4874">
                  <c:v>0.28401437000000007</c:v>
                </c:pt>
                <c:pt idx="4875">
                  <c:v>0.28407178000000005</c:v>
                </c:pt>
                <c:pt idx="4876">
                  <c:v>0.28412976000000006</c:v>
                </c:pt>
                <c:pt idx="4877">
                  <c:v>0.28418752000000008</c:v>
                </c:pt>
                <c:pt idx="4878">
                  <c:v>0.28424539000000004</c:v>
                </c:pt>
                <c:pt idx="4879">
                  <c:v>0.28430337000000006</c:v>
                </c:pt>
                <c:pt idx="4880">
                  <c:v>0.28436148000000006</c:v>
                </c:pt>
                <c:pt idx="4881">
                  <c:v>0.28441935000000002</c:v>
                </c:pt>
                <c:pt idx="4882">
                  <c:v>0.28447733000000003</c:v>
                </c:pt>
                <c:pt idx="4883">
                  <c:v>0.28453486000000006</c:v>
                </c:pt>
                <c:pt idx="4884">
                  <c:v>0.28459273000000002</c:v>
                </c:pt>
                <c:pt idx="4885">
                  <c:v>0.28465071000000003</c:v>
                </c:pt>
                <c:pt idx="4886">
                  <c:v>0.2847085800000001</c:v>
                </c:pt>
                <c:pt idx="4887">
                  <c:v>0.28476645</c:v>
                </c:pt>
                <c:pt idx="4888">
                  <c:v>0.28482444000000007</c:v>
                </c:pt>
                <c:pt idx="4889">
                  <c:v>0.28488231000000014</c:v>
                </c:pt>
                <c:pt idx="4890">
                  <c:v>0.28493983000000001</c:v>
                </c:pt>
                <c:pt idx="4891">
                  <c:v>0.28499770000000002</c:v>
                </c:pt>
                <c:pt idx="4892">
                  <c:v>0.28505569000000003</c:v>
                </c:pt>
                <c:pt idx="4893">
                  <c:v>0.28511356000000004</c:v>
                </c:pt>
                <c:pt idx="4894">
                  <c:v>0.28517143</c:v>
                </c:pt>
                <c:pt idx="4895">
                  <c:v>0.28522930000000002</c:v>
                </c:pt>
                <c:pt idx="4896">
                  <c:v>0.28528717000000003</c:v>
                </c:pt>
                <c:pt idx="4897">
                  <c:v>0.28534527000000004</c:v>
                </c:pt>
                <c:pt idx="4898">
                  <c:v>0.28540326000000005</c:v>
                </c:pt>
                <c:pt idx="4899">
                  <c:v>0.28546124</c:v>
                </c:pt>
                <c:pt idx="4900">
                  <c:v>0.28551912000000002</c:v>
                </c:pt>
                <c:pt idx="4901">
                  <c:v>0.28557699000000009</c:v>
                </c:pt>
                <c:pt idx="4902">
                  <c:v>0.28563486000000005</c:v>
                </c:pt>
                <c:pt idx="4903">
                  <c:v>0.28569214999999998</c:v>
                </c:pt>
                <c:pt idx="4904">
                  <c:v>0.28575002000000005</c:v>
                </c:pt>
                <c:pt idx="4905">
                  <c:v>0.28580800000000006</c:v>
                </c:pt>
                <c:pt idx="4906">
                  <c:v>0.28586587000000008</c:v>
                </c:pt>
                <c:pt idx="4907">
                  <c:v>0.28592374000000004</c:v>
                </c:pt>
                <c:pt idx="4908">
                  <c:v>0.28598185000000004</c:v>
                </c:pt>
                <c:pt idx="4909">
                  <c:v>0.2860396</c:v>
                </c:pt>
                <c:pt idx="4910">
                  <c:v>0.28609736000000002</c:v>
                </c:pt>
                <c:pt idx="4911">
                  <c:v>0.28615545999999997</c:v>
                </c:pt>
                <c:pt idx="4912">
                  <c:v>0.2862131</c:v>
                </c:pt>
                <c:pt idx="4913">
                  <c:v>0.2862712</c:v>
                </c:pt>
                <c:pt idx="4914">
                  <c:v>0.28632907000000007</c:v>
                </c:pt>
                <c:pt idx="4915">
                  <c:v>0.28638659000000011</c:v>
                </c:pt>
                <c:pt idx="4916">
                  <c:v>0.2864449300000001</c:v>
                </c:pt>
                <c:pt idx="4917">
                  <c:v>0.28650245000000002</c:v>
                </c:pt>
                <c:pt idx="4918">
                  <c:v>0.28656032000000004</c:v>
                </c:pt>
                <c:pt idx="4919">
                  <c:v>0.2866183000000001</c:v>
                </c:pt>
                <c:pt idx="4920">
                  <c:v>0.28667618000000006</c:v>
                </c:pt>
                <c:pt idx="4921">
                  <c:v>0.28673404999999996</c:v>
                </c:pt>
                <c:pt idx="4922">
                  <c:v>0.28679180000000004</c:v>
                </c:pt>
                <c:pt idx="4923">
                  <c:v>0.2868497900000001</c:v>
                </c:pt>
                <c:pt idx="4924">
                  <c:v>0.28690766000000006</c:v>
                </c:pt>
                <c:pt idx="4925">
                  <c:v>0.28696564000000002</c:v>
                </c:pt>
                <c:pt idx="4926">
                  <c:v>0.28702351000000004</c:v>
                </c:pt>
                <c:pt idx="4927">
                  <c:v>0.2870815000000001</c:v>
                </c:pt>
                <c:pt idx="4928">
                  <c:v>0.28713937</c:v>
                </c:pt>
                <c:pt idx="4929">
                  <c:v>0.28719666000000005</c:v>
                </c:pt>
                <c:pt idx="4930">
                  <c:v>0.28725453000000001</c:v>
                </c:pt>
                <c:pt idx="4931">
                  <c:v>0.28731240000000008</c:v>
                </c:pt>
                <c:pt idx="4932">
                  <c:v>0.28737050000000008</c:v>
                </c:pt>
                <c:pt idx="4933">
                  <c:v>0.28742849000000009</c:v>
                </c:pt>
                <c:pt idx="4934">
                  <c:v>0.28748636000000011</c:v>
                </c:pt>
                <c:pt idx="4935">
                  <c:v>0.28754423000000001</c:v>
                </c:pt>
                <c:pt idx="4936">
                  <c:v>0.28760210000000008</c:v>
                </c:pt>
                <c:pt idx="4937">
                  <c:v>0.28766009000000003</c:v>
                </c:pt>
                <c:pt idx="4938">
                  <c:v>0.28771796000000005</c:v>
                </c:pt>
                <c:pt idx="4939">
                  <c:v>0.28777583000000001</c:v>
                </c:pt>
                <c:pt idx="4940">
                  <c:v>0.28783370000000008</c:v>
                </c:pt>
                <c:pt idx="4941">
                  <c:v>0.28789168000000004</c:v>
                </c:pt>
                <c:pt idx="4942">
                  <c:v>0.28794898000000008</c:v>
                </c:pt>
                <c:pt idx="4943">
                  <c:v>0.28800685000000004</c:v>
                </c:pt>
                <c:pt idx="4944">
                  <c:v>0.28806530000000002</c:v>
                </c:pt>
                <c:pt idx="4945">
                  <c:v>0.28812259000000007</c:v>
                </c:pt>
                <c:pt idx="4946">
                  <c:v>0.28818046000000014</c:v>
                </c:pt>
                <c:pt idx="4947">
                  <c:v>0.28823833000000004</c:v>
                </c:pt>
                <c:pt idx="4948">
                  <c:v>0.28829631</c:v>
                </c:pt>
                <c:pt idx="4949">
                  <c:v>0.28835407000000007</c:v>
                </c:pt>
                <c:pt idx="4950">
                  <c:v>0.28841205000000003</c:v>
                </c:pt>
                <c:pt idx="4951">
                  <c:v>0.28847004000000004</c:v>
                </c:pt>
                <c:pt idx="4952">
                  <c:v>0.28852791000000005</c:v>
                </c:pt>
                <c:pt idx="4953">
                  <c:v>0.28858590000000006</c:v>
                </c:pt>
                <c:pt idx="4954">
                  <c:v>0.28864377000000002</c:v>
                </c:pt>
                <c:pt idx="4955">
                  <c:v>0.28870152000000004</c:v>
                </c:pt>
                <c:pt idx="4956">
                  <c:v>0.28875951</c:v>
                </c:pt>
                <c:pt idx="4957">
                  <c:v>0.28881738000000007</c:v>
                </c:pt>
                <c:pt idx="4958">
                  <c:v>0.28887525000000003</c:v>
                </c:pt>
                <c:pt idx="4959">
                  <c:v>0.28893323999999998</c:v>
                </c:pt>
                <c:pt idx="4960">
                  <c:v>0.28899064000000002</c:v>
                </c:pt>
                <c:pt idx="4961">
                  <c:v>0.28904863000000003</c:v>
                </c:pt>
                <c:pt idx="4962">
                  <c:v>0.28910638000000005</c:v>
                </c:pt>
                <c:pt idx="4963">
                  <c:v>0.28916437000000006</c:v>
                </c:pt>
                <c:pt idx="4964">
                  <c:v>0.28922224000000002</c:v>
                </c:pt>
                <c:pt idx="4965">
                  <c:v>0.28928011000000003</c:v>
                </c:pt>
                <c:pt idx="4966">
                  <c:v>0.28933798000000011</c:v>
                </c:pt>
                <c:pt idx="4967">
                  <c:v>0.28939597000000006</c:v>
                </c:pt>
                <c:pt idx="4968">
                  <c:v>0.28945384000000002</c:v>
                </c:pt>
                <c:pt idx="4969">
                  <c:v>0.28951182000000003</c:v>
                </c:pt>
                <c:pt idx="4970">
                  <c:v>0.2895696900000001</c:v>
                </c:pt>
                <c:pt idx="4971">
                  <c:v>0.28962768000000005</c:v>
                </c:pt>
                <c:pt idx="4972">
                  <c:v>0.28968555000000001</c:v>
                </c:pt>
                <c:pt idx="4973">
                  <c:v>0.28974341999999997</c:v>
                </c:pt>
                <c:pt idx="4974">
                  <c:v>0.2898012900000001</c:v>
                </c:pt>
                <c:pt idx="4975">
                  <c:v>0.28985916000000006</c:v>
                </c:pt>
                <c:pt idx="4976">
                  <c:v>0.28991680000000009</c:v>
                </c:pt>
                <c:pt idx="4977">
                  <c:v>0.28997467000000016</c:v>
                </c:pt>
                <c:pt idx="4978">
                  <c:v>0.29003266000000005</c:v>
                </c:pt>
                <c:pt idx="4979">
                  <c:v>0.29009053000000001</c:v>
                </c:pt>
                <c:pt idx="4980">
                  <c:v>0.29014840000000003</c:v>
                </c:pt>
                <c:pt idx="4981">
                  <c:v>0.2902062700000001</c:v>
                </c:pt>
                <c:pt idx="4982">
                  <c:v>0.29026414</c:v>
                </c:pt>
                <c:pt idx="4983">
                  <c:v>0.29032201000000007</c:v>
                </c:pt>
                <c:pt idx="4984">
                  <c:v>0.29037953000000005</c:v>
                </c:pt>
                <c:pt idx="4985">
                  <c:v>0.29043740000000001</c:v>
                </c:pt>
                <c:pt idx="4986">
                  <c:v>0.29049527000000008</c:v>
                </c:pt>
                <c:pt idx="4987">
                  <c:v>0.29055314000000004</c:v>
                </c:pt>
                <c:pt idx="4988">
                  <c:v>0.29061101</c:v>
                </c:pt>
                <c:pt idx="4989">
                  <c:v>0.29066888000000007</c:v>
                </c:pt>
                <c:pt idx="4990">
                  <c:v>0.29072675000000003</c:v>
                </c:pt>
                <c:pt idx="4991">
                  <c:v>0.2907847400000001</c:v>
                </c:pt>
                <c:pt idx="4992">
                  <c:v>0.29084261000000006</c:v>
                </c:pt>
                <c:pt idx="4993">
                  <c:v>0.29090048000000007</c:v>
                </c:pt>
                <c:pt idx="4994">
                  <c:v>0.29095847000000008</c:v>
                </c:pt>
                <c:pt idx="4995">
                  <c:v>0.2910162200000001</c:v>
                </c:pt>
                <c:pt idx="4996">
                  <c:v>0.29107421000000006</c:v>
                </c:pt>
                <c:pt idx="4997">
                  <c:v>0.29113208000000002</c:v>
                </c:pt>
                <c:pt idx="4998">
                  <c:v>0.29118995000000003</c:v>
                </c:pt>
                <c:pt idx="4999">
                  <c:v>0.29124782000000005</c:v>
                </c:pt>
                <c:pt idx="5000">
                  <c:v>0.29130580000000006</c:v>
                </c:pt>
                <c:pt idx="5001">
                  <c:v>0.29136379000000007</c:v>
                </c:pt>
                <c:pt idx="5002">
                  <c:v>0.29142108000000005</c:v>
                </c:pt>
                <c:pt idx="5003">
                  <c:v>0.29147907000000006</c:v>
                </c:pt>
                <c:pt idx="5004">
                  <c:v>0.29153694000000002</c:v>
                </c:pt>
                <c:pt idx="5005">
                  <c:v>0.29159481000000004</c:v>
                </c:pt>
                <c:pt idx="5006">
                  <c:v>0.29165268000000005</c:v>
                </c:pt>
                <c:pt idx="5007">
                  <c:v>0.29171055000000001</c:v>
                </c:pt>
                <c:pt idx="5008">
                  <c:v>0.29176842000000003</c:v>
                </c:pt>
                <c:pt idx="5009">
                  <c:v>0.29182618000000016</c:v>
                </c:pt>
                <c:pt idx="5010">
                  <c:v>0.29188462000000009</c:v>
                </c:pt>
                <c:pt idx="5011">
                  <c:v>0.29194249000000005</c:v>
                </c:pt>
                <c:pt idx="5012">
                  <c:v>0.29200037000000006</c:v>
                </c:pt>
                <c:pt idx="5013">
                  <c:v>0.29205824000000002</c:v>
                </c:pt>
                <c:pt idx="5014">
                  <c:v>0.29211611000000004</c:v>
                </c:pt>
                <c:pt idx="5015">
                  <c:v>0.29217398000000006</c:v>
                </c:pt>
                <c:pt idx="5016">
                  <c:v>0.29223184999999996</c:v>
                </c:pt>
                <c:pt idx="5017">
                  <c:v>0.2922893700000001</c:v>
                </c:pt>
                <c:pt idx="5018">
                  <c:v>0.29234736000000006</c:v>
                </c:pt>
                <c:pt idx="5019">
                  <c:v>0.29240534000000001</c:v>
                </c:pt>
                <c:pt idx="5020">
                  <c:v>0.29246321000000003</c:v>
                </c:pt>
                <c:pt idx="5021">
                  <c:v>0.2925210800000001</c:v>
                </c:pt>
                <c:pt idx="5022">
                  <c:v>0.29257895000000006</c:v>
                </c:pt>
                <c:pt idx="5023">
                  <c:v>0.29263694000000001</c:v>
                </c:pt>
                <c:pt idx="5024">
                  <c:v>0.29269423</c:v>
                </c:pt>
                <c:pt idx="5025">
                  <c:v>0.29275210000000002</c:v>
                </c:pt>
                <c:pt idx="5026">
                  <c:v>0.29281020000000008</c:v>
                </c:pt>
                <c:pt idx="5027">
                  <c:v>0.29286830000000014</c:v>
                </c:pt>
                <c:pt idx="5028">
                  <c:v>0.29292618000000009</c:v>
                </c:pt>
                <c:pt idx="5029">
                  <c:v>0.29298405000000005</c:v>
                </c:pt>
                <c:pt idx="5030">
                  <c:v>0.29304192000000001</c:v>
                </c:pt>
                <c:pt idx="5031">
                  <c:v>0.29309979000000008</c:v>
                </c:pt>
                <c:pt idx="5032">
                  <c:v>0.29315754000000005</c:v>
                </c:pt>
                <c:pt idx="5033">
                  <c:v>0.29321518000000002</c:v>
                </c:pt>
                <c:pt idx="5034">
                  <c:v>0.29327304999999998</c:v>
                </c:pt>
                <c:pt idx="5035">
                  <c:v>0.29333092000000011</c:v>
                </c:pt>
                <c:pt idx="5036">
                  <c:v>0.29338902000000006</c:v>
                </c:pt>
                <c:pt idx="5037">
                  <c:v>0.29344689000000007</c:v>
                </c:pt>
                <c:pt idx="5038">
                  <c:v>0.29350476000000003</c:v>
                </c:pt>
                <c:pt idx="5039">
                  <c:v>0.2935626300000001</c:v>
                </c:pt>
                <c:pt idx="5040">
                  <c:v>0.29362062000000005</c:v>
                </c:pt>
                <c:pt idx="5041">
                  <c:v>0.29367849000000007</c:v>
                </c:pt>
                <c:pt idx="5042">
                  <c:v>0.29373635999999997</c:v>
                </c:pt>
                <c:pt idx="5043">
                  <c:v>0.29379423000000005</c:v>
                </c:pt>
                <c:pt idx="5044">
                  <c:v>0.29385210000000006</c:v>
                </c:pt>
                <c:pt idx="5045">
                  <c:v>0.29390997000000008</c:v>
                </c:pt>
                <c:pt idx="5046">
                  <c:v>0.29396784000000004</c:v>
                </c:pt>
                <c:pt idx="5047">
                  <c:v>0.29402571000000005</c:v>
                </c:pt>
                <c:pt idx="5048">
                  <c:v>0.29408300000000009</c:v>
                </c:pt>
                <c:pt idx="5049">
                  <c:v>0.2941409900000001</c:v>
                </c:pt>
                <c:pt idx="5050">
                  <c:v>0.29419886000000006</c:v>
                </c:pt>
                <c:pt idx="5051">
                  <c:v>0.29425673000000002</c:v>
                </c:pt>
                <c:pt idx="5052">
                  <c:v>0.29431483000000014</c:v>
                </c:pt>
                <c:pt idx="5053">
                  <c:v>0.29437293000000009</c:v>
                </c:pt>
                <c:pt idx="5054">
                  <c:v>0.2944308000000001</c:v>
                </c:pt>
                <c:pt idx="5055">
                  <c:v>0.29448868000000011</c:v>
                </c:pt>
                <c:pt idx="5056">
                  <c:v>0.29454655000000002</c:v>
                </c:pt>
                <c:pt idx="5057">
                  <c:v>0.29460442000000003</c:v>
                </c:pt>
                <c:pt idx="5058">
                  <c:v>0.2946622900000001</c:v>
                </c:pt>
                <c:pt idx="5059">
                  <c:v>0.29472016000000006</c:v>
                </c:pt>
                <c:pt idx="5060">
                  <c:v>0.29477803000000002</c:v>
                </c:pt>
                <c:pt idx="5061">
                  <c:v>0.29483555</c:v>
                </c:pt>
                <c:pt idx="5062">
                  <c:v>0.29489342000000002</c:v>
                </c:pt>
                <c:pt idx="5063">
                  <c:v>0.29495129000000003</c:v>
                </c:pt>
                <c:pt idx="5064">
                  <c:v>0.29500916000000005</c:v>
                </c:pt>
                <c:pt idx="5065">
                  <c:v>0.29506715</c:v>
                </c:pt>
                <c:pt idx="5066">
                  <c:v>0.29512502000000002</c:v>
                </c:pt>
                <c:pt idx="5067">
                  <c:v>0.29518289000000009</c:v>
                </c:pt>
                <c:pt idx="5068">
                  <c:v>0.29524076000000005</c:v>
                </c:pt>
                <c:pt idx="5069">
                  <c:v>0.29529874</c:v>
                </c:pt>
                <c:pt idx="5070">
                  <c:v>0.29535627000000009</c:v>
                </c:pt>
                <c:pt idx="5071">
                  <c:v>0.2954142500000001</c:v>
                </c:pt>
                <c:pt idx="5072">
                  <c:v>0.29547212000000006</c:v>
                </c:pt>
                <c:pt idx="5073">
                  <c:v>0.29552999000000008</c:v>
                </c:pt>
                <c:pt idx="5074">
                  <c:v>0.29558798000000008</c:v>
                </c:pt>
                <c:pt idx="5075">
                  <c:v>0.29564585000000004</c:v>
                </c:pt>
                <c:pt idx="5076">
                  <c:v>0.29570361000000001</c:v>
                </c:pt>
                <c:pt idx="5077">
                  <c:v>0.29576159000000002</c:v>
                </c:pt>
                <c:pt idx="5078">
                  <c:v>0.29581946000000003</c:v>
                </c:pt>
                <c:pt idx="5079">
                  <c:v>0.29587699000000012</c:v>
                </c:pt>
                <c:pt idx="5080">
                  <c:v>0.29593497000000007</c:v>
                </c:pt>
                <c:pt idx="5081">
                  <c:v>0.29599273000000004</c:v>
                </c:pt>
                <c:pt idx="5082">
                  <c:v>0.29605071000000011</c:v>
                </c:pt>
                <c:pt idx="5083">
                  <c:v>0.29610858000000007</c:v>
                </c:pt>
                <c:pt idx="5084">
                  <c:v>0.29616645000000008</c:v>
                </c:pt>
                <c:pt idx="5085">
                  <c:v>0.2962243200000001</c:v>
                </c:pt>
                <c:pt idx="5086">
                  <c:v>0.29628219000000006</c:v>
                </c:pt>
                <c:pt idx="5087">
                  <c:v>0.29634018000000006</c:v>
                </c:pt>
                <c:pt idx="5088">
                  <c:v>0.29639805000000002</c:v>
                </c:pt>
                <c:pt idx="5089">
                  <c:v>0.29645604000000003</c:v>
                </c:pt>
                <c:pt idx="5090">
                  <c:v>0.29651344000000002</c:v>
                </c:pt>
                <c:pt idx="5091">
                  <c:v>0.29657131000000003</c:v>
                </c:pt>
                <c:pt idx="5092">
                  <c:v>0.29662965000000002</c:v>
                </c:pt>
                <c:pt idx="5093">
                  <c:v>0.29668717000000006</c:v>
                </c:pt>
                <c:pt idx="5094">
                  <c:v>0.29674516000000001</c:v>
                </c:pt>
                <c:pt idx="5095">
                  <c:v>0.29680303000000002</c:v>
                </c:pt>
                <c:pt idx="5096">
                  <c:v>0.29686090000000009</c:v>
                </c:pt>
                <c:pt idx="5097">
                  <c:v>0.29691888000000011</c:v>
                </c:pt>
                <c:pt idx="5098">
                  <c:v>0.29697664000000007</c:v>
                </c:pt>
                <c:pt idx="5099">
                  <c:v>0.29703451000000003</c:v>
                </c:pt>
                <c:pt idx="5100">
                  <c:v>0.2970924900000001</c:v>
                </c:pt>
                <c:pt idx="5101">
                  <c:v>0.29715037000000005</c:v>
                </c:pt>
                <c:pt idx="5102">
                  <c:v>0.29720824000000001</c:v>
                </c:pt>
                <c:pt idx="5103">
                  <c:v>0.29726611000000003</c:v>
                </c:pt>
                <c:pt idx="5104">
                  <c:v>0.29732409000000015</c:v>
                </c:pt>
                <c:pt idx="5105">
                  <c:v>0.29738196000000011</c:v>
                </c:pt>
                <c:pt idx="5106">
                  <c:v>0.29743983000000002</c:v>
                </c:pt>
                <c:pt idx="5107">
                  <c:v>0.29755569000000004</c:v>
                </c:pt>
                <c:pt idx="5108">
                  <c:v>0.29761356000000005</c:v>
                </c:pt>
                <c:pt idx="5109">
                  <c:v>0.29767143000000001</c:v>
                </c:pt>
                <c:pt idx="5110">
                  <c:v>0.29772884000000011</c:v>
                </c:pt>
                <c:pt idx="5111">
                  <c:v>0.29778671000000007</c:v>
                </c:pt>
                <c:pt idx="5112">
                  <c:v>0.29784458000000014</c:v>
                </c:pt>
                <c:pt idx="5113">
                  <c:v>0.2979024500000001</c:v>
                </c:pt>
                <c:pt idx="5114">
                  <c:v>0.29796032000000006</c:v>
                </c:pt>
                <c:pt idx="5115">
                  <c:v>0.29801830000000007</c:v>
                </c:pt>
                <c:pt idx="5116">
                  <c:v>0.29807618000000008</c:v>
                </c:pt>
                <c:pt idx="5117">
                  <c:v>0.29813415999999998</c:v>
                </c:pt>
                <c:pt idx="5118">
                  <c:v>0.29819203</c:v>
                </c:pt>
                <c:pt idx="5119">
                  <c:v>0.29824990000000001</c:v>
                </c:pt>
                <c:pt idx="5120">
                  <c:v>0.29830754000000004</c:v>
                </c:pt>
                <c:pt idx="5121">
                  <c:v>0.29836587000000009</c:v>
                </c:pt>
                <c:pt idx="5122">
                  <c:v>0.29842317000000007</c:v>
                </c:pt>
                <c:pt idx="5123">
                  <c:v>0.29848115000000003</c:v>
                </c:pt>
                <c:pt idx="5124">
                  <c:v>0.29853902000000004</c:v>
                </c:pt>
                <c:pt idx="5125">
                  <c:v>0.29859689000000006</c:v>
                </c:pt>
                <c:pt idx="5126">
                  <c:v>0.29865476000000007</c:v>
                </c:pt>
                <c:pt idx="5127">
                  <c:v>0.29871263000000003</c:v>
                </c:pt>
                <c:pt idx="5128">
                  <c:v>0.29877050000000011</c:v>
                </c:pt>
                <c:pt idx="5129">
                  <c:v>0.29882849000000011</c:v>
                </c:pt>
                <c:pt idx="5130">
                  <c:v>0.29888636000000013</c:v>
                </c:pt>
                <c:pt idx="5131">
                  <c:v>0.29894435000000008</c:v>
                </c:pt>
                <c:pt idx="5132">
                  <c:v>0.2990021000000001</c:v>
                </c:pt>
                <c:pt idx="5133">
                  <c:v>0.29905997000000006</c:v>
                </c:pt>
                <c:pt idx="5134">
                  <c:v>0.29911784000000002</c:v>
                </c:pt>
                <c:pt idx="5135">
                  <c:v>0.29917571000000004</c:v>
                </c:pt>
                <c:pt idx="5136">
                  <c:v>0.29923370000000005</c:v>
                </c:pt>
                <c:pt idx="5137">
                  <c:v>0.29929144999999996</c:v>
                </c:pt>
                <c:pt idx="5138">
                  <c:v>0.29934932000000003</c:v>
                </c:pt>
                <c:pt idx="5139">
                  <c:v>0.2994071900000001</c:v>
                </c:pt>
                <c:pt idx="5140">
                  <c:v>0.29946506000000006</c:v>
                </c:pt>
                <c:pt idx="5141">
                  <c:v>0.29952293000000008</c:v>
                </c:pt>
                <c:pt idx="5142">
                  <c:v>0.29958104000000002</c:v>
                </c:pt>
                <c:pt idx="5143">
                  <c:v>0.29963891000000004</c:v>
                </c:pt>
                <c:pt idx="5144">
                  <c:v>0.29969678000000005</c:v>
                </c:pt>
                <c:pt idx="5145">
                  <c:v>0.29975430000000003</c:v>
                </c:pt>
                <c:pt idx="5146">
                  <c:v>0.29981217000000016</c:v>
                </c:pt>
                <c:pt idx="5147">
                  <c:v>0.29987004000000006</c:v>
                </c:pt>
                <c:pt idx="5148">
                  <c:v>0.29992791000000008</c:v>
                </c:pt>
                <c:pt idx="5149">
                  <c:v>0.29998578000000009</c:v>
                </c:pt>
                <c:pt idx="5150">
                  <c:v>0.30004365</c:v>
                </c:pt>
                <c:pt idx="5151">
                  <c:v>0.30010164</c:v>
                </c:pt>
                <c:pt idx="5152">
                  <c:v>0.30015951000000002</c:v>
                </c:pt>
                <c:pt idx="5153">
                  <c:v>0.30021749000000003</c:v>
                </c:pt>
                <c:pt idx="5154">
                  <c:v>0.3002753700000001</c:v>
                </c:pt>
                <c:pt idx="5155">
                  <c:v>0.30033324</c:v>
                </c:pt>
                <c:pt idx="5156">
                  <c:v>0.30039122000000001</c:v>
                </c:pt>
                <c:pt idx="5157">
                  <c:v>0.30044863000000011</c:v>
                </c:pt>
                <c:pt idx="5158">
                  <c:v>0.30050662000000006</c:v>
                </c:pt>
                <c:pt idx="5159">
                  <c:v>0.30056437000000014</c:v>
                </c:pt>
                <c:pt idx="5160">
                  <c:v>0.3006222400000001</c:v>
                </c:pt>
                <c:pt idx="5161">
                  <c:v>0.3006802300000001</c:v>
                </c:pt>
                <c:pt idx="5162">
                  <c:v>0.30073821000000001</c:v>
                </c:pt>
                <c:pt idx="5163">
                  <c:v>0.30079620000000001</c:v>
                </c:pt>
                <c:pt idx="5164">
                  <c:v>0.30085407000000008</c:v>
                </c:pt>
                <c:pt idx="5165">
                  <c:v>0.3009119400000001</c:v>
                </c:pt>
                <c:pt idx="5166">
                  <c:v>0.30096993000000005</c:v>
                </c:pt>
                <c:pt idx="5167">
                  <c:v>0.30102780000000007</c:v>
                </c:pt>
                <c:pt idx="5168">
                  <c:v>0.30108567000000014</c:v>
                </c:pt>
                <c:pt idx="5169">
                  <c:v>0.30114354000000004</c:v>
                </c:pt>
                <c:pt idx="5170">
                  <c:v>0.30120141</c:v>
                </c:pt>
                <c:pt idx="5171">
                  <c:v>0.30125893000000004</c:v>
                </c:pt>
                <c:pt idx="5172">
                  <c:v>0.30131692000000015</c:v>
                </c:pt>
                <c:pt idx="5173">
                  <c:v>0.30137479000000011</c:v>
                </c:pt>
                <c:pt idx="5174">
                  <c:v>0.30143266000000007</c:v>
                </c:pt>
                <c:pt idx="5175">
                  <c:v>0.30149064000000003</c:v>
                </c:pt>
                <c:pt idx="5176">
                  <c:v>0.3015485100000001</c:v>
                </c:pt>
                <c:pt idx="5177">
                  <c:v>0.30160638000000006</c:v>
                </c:pt>
                <c:pt idx="5178">
                  <c:v>0.30166425000000002</c:v>
                </c:pt>
                <c:pt idx="5179">
                  <c:v>0.30172178000000011</c:v>
                </c:pt>
                <c:pt idx="5180">
                  <c:v>0.30177965000000001</c:v>
                </c:pt>
                <c:pt idx="5181">
                  <c:v>0.30183752000000008</c:v>
                </c:pt>
                <c:pt idx="5182">
                  <c:v>0.3018953900000001</c:v>
                </c:pt>
                <c:pt idx="5183">
                  <c:v>0.30195326000000006</c:v>
                </c:pt>
                <c:pt idx="5184">
                  <c:v>0.30201124000000001</c:v>
                </c:pt>
                <c:pt idx="5185">
                  <c:v>0.30206912000000002</c:v>
                </c:pt>
                <c:pt idx="5186">
                  <c:v>0.3021269900000001</c:v>
                </c:pt>
                <c:pt idx="5187">
                  <c:v>0.30218486000000011</c:v>
                </c:pt>
                <c:pt idx="5188">
                  <c:v>0.30224284000000001</c:v>
                </c:pt>
                <c:pt idx="5189">
                  <c:v>0.30230071000000008</c:v>
                </c:pt>
                <c:pt idx="5190">
                  <c:v>0.30235858000000015</c:v>
                </c:pt>
                <c:pt idx="5191">
                  <c:v>0.30241645000000006</c:v>
                </c:pt>
                <c:pt idx="5192">
                  <c:v>0.30247432000000007</c:v>
                </c:pt>
                <c:pt idx="5193">
                  <c:v>0.30253219000000003</c:v>
                </c:pt>
                <c:pt idx="5194">
                  <c:v>0.3025901800000001</c:v>
                </c:pt>
                <c:pt idx="5195">
                  <c:v>0.30264805</c:v>
                </c:pt>
                <c:pt idx="5196">
                  <c:v>0.30270545999999998</c:v>
                </c:pt>
                <c:pt idx="5197">
                  <c:v>0.30276333</c:v>
                </c:pt>
                <c:pt idx="5198">
                  <c:v>0.30282120000000007</c:v>
                </c:pt>
                <c:pt idx="5199">
                  <c:v>0.30287907000000008</c:v>
                </c:pt>
                <c:pt idx="5200">
                  <c:v>0.30293705000000004</c:v>
                </c:pt>
                <c:pt idx="5201">
                  <c:v>0.30299504000000005</c:v>
                </c:pt>
                <c:pt idx="5202">
                  <c:v>0.30305291000000006</c:v>
                </c:pt>
                <c:pt idx="5203">
                  <c:v>0.30311078000000008</c:v>
                </c:pt>
                <c:pt idx="5204">
                  <c:v>0.30316877000000009</c:v>
                </c:pt>
                <c:pt idx="5205">
                  <c:v>0.3032267500000001</c:v>
                </c:pt>
                <c:pt idx="5206">
                  <c:v>0.30328474000000005</c:v>
                </c:pt>
                <c:pt idx="5207">
                  <c:v>0.30334249000000008</c:v>
                </c:pt>
                <c:pt idx="5208">
                  <c:v>0.30340037000000009</c:v>
                </c:pt>
                <c:pt idx="5209">
                  <c:v>0.3034582400000001</c:v>
                </c:pt>
                <c:pt idx="5210">
                  <c:v>0.30351564000000003</c:v>
                </c:pt>
                <c:pt idx="5211">
                  <c:v>0.30357363000000004</c:v>
                </c:pt>
                <c:pt idx="5212">
                  <c:v>0.30363138000000001</c:v>
                </c:pt>
                <c:pt idx="5213">
                  <c:v>0.30368925000000002</c:v>
                </c:pt>
                <c:pt idx="5214">
                  <c:v>0.30374711999999998</c:v>
                </c:pt>
                <c:pt idx="5215">
                  <c:v>0.3038051100000001</c:v>
                </c:pt>
                <c:pt idx="5216">
                  <c:v>0.30386298000000012</c:v>
                </c:pt>
                <c:pt idx="5217">
                  <c:v>0.30392085000000008</c:v>
                </c:pt>
                <c:pt idx="5218">
                  <c:v>0.30397872000000009</c:v>
                </c:pt>
                <c:pt idx="5219">
                  <c:v>0.30403659000000005</c:v>
                </c:pt>
                <c:pt idx="5220">
                  <c:v>0.30409446000000007</c:v>
                </c:pt>
                <c:pt idx="5221">
                  <c:v>0.30415233000000008</c:v>
                </c:pt>
                <c:pt idx="5222">
                  <c:v>0.30421043000000003</c:v>
                </c:pt>
                <c:pt idx="5223">
                  <c:v>0.3042683000000001</c:v>
                </c:pt>
                <c:pt idx="5224">
                  <c:v>0.30432618000000011</c:v>
                </c:pt>
                <c:pt idx="5225">
                  <c:v>0.30438405000000007</c:v>
                </c:pt>
                <c:pt idx="5226">
                  <c:v>0.30444192000000003</c:v>
                </c:pt>
                <c:pt idx="5227">
                  <c:v>0.3044997900000001</c:v>
                </c:pt>
                <c:pt idx="5228">
                  <c:v>0.30455766000000006</c:v>
                </c:pt>
                <c:pt idx="5229">
                  <c:v>0.30461564000000002</c:v>
                </c:pt>
                <c:pt idx="5230">
                  <c:v>0.30467305</c:v>
                </c:pt>
                <c:pt idx="5231">
                  <c:v>0.30473103999999995</c:v>
                </c:pt>
                <c:pt idx="5232">
                  <c:v>0.30478891000000008</c:v>
                </c:pt>
                <c:pt idx="5233">
                  <c:v>0.3048466600000001</c:v>
                </c:pt>
                <c:pt idx="5234">
                  <c:v>0.30490465000000005</c:v>
                </c:pt>
                <c:pt idx="5235">
                  <c:v>0.30496252000000007</c:v>
                </c:pt>
                <c:pt idx="5236">
                  <c:v>0.30502039000000009</c:v>
                </c:pt>
                <c:pt idx="5237">
                  <c:v>0.3050782600000001</c:v>
                </c:pt>
                <c:pt idx="5238">
                  <c:v>0.30513636000000005</c:v>
                </c:pt>
                <c:pt idx="5239">
                  <c:v>0.30519423000000001</c:v>
                </c:pt>
                <c:pt idx="5240">
                  <c:v>0.30525210000000008</c:v>
                </c:pt>
                <c:pt idx="5241">
                  <c:v>0.30530997000000015</c:v>
                </c:pt>
                <c:pt idx="5242">
                  <c:v>0.3053679600000001</c:v>
                </c:pt>
                <c:pt idx="5243">
                  <c:v>0.30542525000000004</c:v>
                </c:pt>
                <c:pt idx="5244">
                  <c:v>0.30548312000000005</c:v>
                </c:pt>
                <c:pt idx="5245">
                  <c:v>0.30554111</c:v>
                </c:pt>
                <c:pt idx="5246">
                  <c:v>0.30559898000000008</c:v>
                </c:pt>
                <c:pt idx="5247">
                  <c:v>0.30565708000000008</c:v>
                </c:pt>
                <c:pt idx="5248">
                  <c:v>0.3057149500000001</c:v>
                </c:pt>
                <c:pt idx="5249">
                  <c:v>0.30577282000000006</c:v>
                </c:pt>
                <c:pt idx="5250">
                  <c:v>0.30583080000000007</c:v>
                </c:pt>
                <c:pt idx="5251">
                  <c:v>0.30588868000000013</c:v>
                </c:pt>
                <c:pt idx="5252">
                  <c:v>0.30594655000000004</c:v>
                </c:pt>
                <c:pt idx="5253">
                  <c:v>0.30600395000000002</c:v>
                </c:pt>
                <c:pt idx="5254">
                  <c:v>0.30606240000000007</c:v>
                </c:pt>
                <c:pt idx="5255">
                  <c:v>0.30612027000000014</c:v>
                </c:pt>
                <c:pt idx="5256">
                  <c:v>0.30617768000000006</c:v>
                </c:pt>
                <c:pt idx="5257">
                  <c:v>0.30623578000000001</c:v>
                </c:pt>
                <c:pt idx="5258">
                  <c:v>0.30629377000000002</c:v>
                </c:pt>
                <c:pt idx="5259">
                  <c:v>0.30635164000000004</c:v>
                </c:pt>
                <c:pt idx="5260">
                  <c:v>0.30640951000000005</c:v>
                </c:pt>
                <c:pt idx="5261">
                  <c:v>0.30646692000000009</c:v>
                </c:pt>
                <c:pt idx="5262">
                  <c:v>0.30652479000000016</c:v>
                </c:pt>
                <c:pt idx="5263">
                  <c:v>0.30658266000000012</c:v>
                </c:pt>
                <c:pt idx="5264">
                  <c:v>0.30664076000000007</c:v>
                </c:pt>
                <c:pt idx="5265">
                  <c:v>0.30669863000000008</c:v>
                </c:pt>
                <c:pt idx="5266">
                  <c:v>0.30675662000000004</c:v>
                </c:pt>
                <c:pt idx="5267">
                  <c:v>0.30681449000000011</c:v>
                </c:pt>
                <c:pt idx="5268">
                  <c:v>0.30687212000000014</c:v>
                </c:pt>
                <c:pt idx="5269">
                  <c:v>0.30693034000000002</c:v>
                </c:pt>
                <c:pt idx="5270">
                  <c:v>0.30698810000000015</c:v>
                </c:pt>
                <c:pt idx="5271">
                  <c:v>0.30704562000000002</c:v>
                </c:pt>
                <c:pt idx="5272">
                  <c:v>0.30716182000000003</c:v>
                </c:pt>
                <c:pt idx="5273">
                  <c:v>0.3072196900000001</c:v>
                </c:pt>
                <c:pt idx="5274">
                  <c:v>0.30727756000000006</c:v>
                </c:pt>
                <c:pt idx="5275">
                  <c:v>0.30733543000000002</c:v>
                </c:pt>
                <c:pt idx="5276">
                  <c:v>0.30739330000000004</c:v>
                </c:pt>
                <c:pt idx="5277">
                  <c:v>0.3074511800000001</c:v>
                </c:pt>
                <c:pt idx="5278">
                  <c:v>0.30750916000000006</c:v>
                </c:pt>
                <c:pt idx="5279">
                  <c:v>0.3075664500000001</c:v>
                </c:pt>
                <c:pt idx="5280">
                  <c:v>0.30762421000000006</c:v>
                </c:pt>
                <c:pt idx="5281">
                  <c:v>0.30768219000000008</c:v>
                </c:pt>
                <c:pt idx="5282">
                  <c:v>0.30774018000000003</c:v>
                </c:pt>
                <c:pt idx="5283">
                  <c:v>0.30779805000000005</c:v>
                </c:pt>
                <c:pt idx="5284">
                  <c:v>0.30785592000000006</c:v>
                </c:pt>
                <c:pt idx="5285">
                  <c:v>0.30791379000000008</c:v>
                </c:pt>
                <c:pt idx="5286">
                  <c:v>0.30797166000000004</c:v>
                </c:pt>
                <c:pt idx="5287">
                  <c:v>0.3080297600000001</c:v>
                </c:pt>
                <c:pt idx="5288">
                  <c:v>0.30808763000000006</c:v>
                </c:pt>
                <c:pt idx="5289">
                  <c:v>0.30814550000000002</c:v>
                </c:pt>
                <c:pt idx="5290">
                  <c:v>0.30820337000000003</c:v>
                </c:pt>
                <c:pt idx="5291">
                  <c:v>0.30826135999999998</c:v>
                </c:pt>
                <c:pt idx="5292">
                  <c:v>0.30831865000000014</c:v>
                </c:pt>
                <c:pt idx="5293">
                  <c:v>0.30837652000000015</c:v>
                </c:pt>
                <c:pt idx="5294">
                  <c:v>0.30843451000000005</c:v>
                </c:pt>
                <c:pt idx="5295">
                  <c:v>0.30849249000000006</c:v>
                </c:pt>
                <c:pt idx="5296">
                  <c:v>0.30855048000000007</c:v>
                </c:pt>
                <c:pt idx="5297">
                  <c:v>0.30860835000000003</c:v>
                </c:pt>
                <c:pt idx="5298">
                  <c:v>0.3086662200000001</c:v>
                </c:pt>
                <c:pt idx="5299">
                  <c:v>0.30872409000000006</c:v>
                </c:pt>
                <c:pt idx="5300">
                  <c:v>0.30878196000000008</c:v>
                </c:pt>
                <c:pt idx="5301">
                  <c:v>0.30883983000000004</c:v>
                </c:pt>
                <c:pt idx="5302">
                  <c:v>0.30889770000000005</c:v>
                </c:pt>
                <c:pt idx="5303">
                  <c:v>0.30895569000000006</c:v>
                </c:pt>
                <c:pt idx="5304">
                  <c:v>0.30901356000000008</c:v>
                </c:pt>
                <c:pt idx="5305">
                  <c:v>0.30907143000000004</c:v>
                </c:pt>
                <c:pt idx="5306">
                  <c:v>0.30912895000000007</c:v>
                </c:pt>
                <c:pt idx="5307">
                  <c:v>0.30918682000000008</c:v>
                </c:pt>
                <c:pt idx="5308">
                  <c:v>0.3092446900000001</c:v>
                </c:pt>
                <c:pt idx="5309">
                  <c:v>0.30930256000000012</c:v>
                </c:pt>
                <c:pt idx="5310">
                  <c:v>0.30936043000000008</c:v>
                </c:pt>
                <c:pt idx="5311">
                  <c:v>0.30941830000000009</c:v>
                </c:pt>
                <c:pt idx="5312">
                  <c:v>0.30947618000000016</c:v>
                </c:pt>
                <c:pt idx="5313">
                  <c:v>0.3095343900000001</c:v>
                </c:pt>
                <c:pt idx="5314">
                  <c:v>0.30959203000000002</c:v>
                </c:pt>
                <c:pt idx="5315">
                  <c:v>0.30965025000000002</c:v>
                </c:pt>
                <c:pt idx="5316">
                  <c:v>0.3097077700000001</c:v>
                </c:pt>
                <c:pt idx="5317">
                  <c:v>0.30976587000000005</c:v>
                </c:pt>
                <c:pt idx="5318">
                  <c:v>0.30982363000000007</c:v>
                </c:pt>
                <c:pt idx="5319">
                  <c:v>0.30988162000000008</c:v>
                </c:pt>
                <c:pt idx="5320">
                  <c:v>0.30993949000000004</c:v>
                </c:pt>
                <c:pt idx="5321">
                  <c:v>0.30999736000000006</c:v>
                </c:pt>
                <c:pt idx="5322">
                  <c:v>0.31005476000000004</c:v>
                </c:pt>
                <c:pt idx="5323">
                  <c:v>0.31011263000000006</c:v>
                </c:pt>
                <c:pt idx="5324">
                  <c:v>0.31017050000000007</c:v>
                </c:pt>
                <c:pt idx="5325">
                  <c:v>0.31022837000000009</c:v>
                </c:pt>
                <c:pt idx="5326">
                  <c:v>0.3102862400000001</c:v>
                </c:pt>
                <c:pt idx="5327">
                  <c:v>0.31034412000000006</c:v>
                </c:pt>
                <c:pt idx="5328">
                  <c:v>0.31040210000000007</c:v>
                </c:pt>
                <c:pt idx="5329">
                  <c:v>0.31046009000000008</c:v>
                </c:pt>
                <c:pt idx="5330">
                  <c:v>0.31051807000000009</c:v>
                </c:pt>
                <c:pt idx="5331">
                  <c:v>0.3105760600000001</c:v>
                </c:pt>
                <c:pt idx="5332">
                  <c:v>0.31063393</c:v>
                </c:pt>
                <c:pt idx="5333">
                  <c:v>0.31069180000000002</c:v>
                </c:pt>
                <c:pt idx="5334">
                  <c:v>0.31074967000000003</c:v>
                </c:pt>
                <c:pt idx="5335">
                  <c:v>0.3108075400000001</c:v>
                </c:pt>
                <c:pt idx="5336">
                  <c:v>0.31086495000000008</c:v>
                </c:pt>
                <c:pt idx="5337">
                  <c:v>0.31092282000000016</c:v>
                </c:pt>
                <c:pt idx="5338">
                  <c:v>0.31098092000000016</c:v>
                </c:pt>
                <c:pt idx="5339">
                  <c:v>0.31103879000000006</c:v>
                </c:pt>
                <c:pt idx="5340">
                  <c:v>0.31109666000000008</c:v>
                </c:pt>
                <c:pt idx="5341">
                  <c:v>0.31115465000000003</c:v>
                </c:pt>
                <c:pt idx="5342">
                  <c:v>0.3112125200000001</c:v>
                </c:pt>
                <c:pt idx="5343">
                  <c:v>0.31127039000000006</c:v>
                </c:pt>
                <c:pt idx="5344">
                  <c:v>0.31132826000000013</c:v>
                </c:pt>
                <c:pt idx="5345">
                  <c:v>0.31138613000000009</c:v>
                </c:pt>
                <c:pt idx="5346">
                  <c:v>0.31144400000000005</c:v>
                </c:pt>
                <c:pt idx="5347">
                  <c:v>0.31150187000000007</c:v>
                </c:pt>
                <c:pt idx="5348">
                  <c:v>0.31155986000000008</c:v>
                </c:pt>
                <c:pt idx="5349">
                  <c:v>0.31161773000000004</c:v>
                </c:pt>
                <c:pt idx="5350">
                  <c:v>0.31167513000000002</c:v>
                </c:pt>
                <c:pt idx="5351">
                  <c:v>0.31173300000000004</c:v>
                </c:pt>
                <c:pt idx="5352">
                  <c:v>0.31179087000000005</c:v>
                </c:pt>
                <c:pt idx="5353">
                  <c:v>0.31184874000000007</c:v>
                </c:pt>
                <c:pt idx="5354">
                  <c:v>0.31190662000000008</c:v>
                </c:pt>
                <c:pt idx="5355">
                  <c:v>0.31196460000000009</c:v>
                </c:pt>
                <c:pt idx="5356">
                  <c:v>0.31202247000000011</c:v>
                </c:pt>
                <c:pt idx="5357">
                  <c:v>0.31208034000000007</c:v>
                </c:pt>
                <c:pt idx="5358">
                  <c:v>0.31213821000000008</c:v>
                </c:pt>
                <c:pt idx="5359">
                  <c:v>0.31219620000000003</c:v>
                </c:pt>
                <c:pt idx="5360">
                  <c:v>0.31225407000000011</c:v>
                </c:pt>
                <c:pt idx="5361">
                  <c:v>0.31231205000000006</c:v>
                </c:pt>
                <c:pt idx="5362">
                  <c:v>0.31236993000000007</c:v>
                </c:pt>
                <c:pt idx="5363">
                  <c:v>0.31242780000000009</c:v>
                </c:pt>
                <c:pt idx="5364">
                  <c:v>0.31248532000000007</c:v>
                </c:pt>
                <c:pt idx="5365">
                  <c:v>0.31254319000000008</c:v>
                </c:pt>
                <c:pt idx="5366">
                  <c:v>0.31260118000000003</c:v>
                </c:pt>
                <c:pt idx="5367">
                  <c:v>0.31265905000000005</c:v>
                </c:pt>
                <c:pt idx="5368">
                  <c:v>0.31271692000000006</c:v>
                </c:pt>
                <c:pt idx="5369">
                  <c:v>0.31277479000000008</c:v>
                </c:pt>
                <c:pt idx="5370">
                  <c:v>0.31283266000000004</c:v>
                </c:pt>
                <c:pt idx="5371">
                  <c:v>0.31289053000000006</c:v>
                </c:pt>
                <c:pt idx="5372">
                  <c:v>0.31294851000000007</c:v>
                </c:pt>
                <c:pt idx="5373">
                  <c:v>0.31300615000000004</c:v>
                </c:pt>
                <c:pt idx="5374">
                  <c:v>0.3130641400000001</c:v>
                </c:pt>
                <c:pt idx="5375">
                  <c:v>0.31312201000000006</c:v>
                </c:pt>
                <c:pt idx="5376">
                  <c:v>0.31318011000000007</c:v>
                </c:pt>
                <c:pt idx="5377">
                  <c:v>0.31323798000000008</c:v>
                </c:pt>
                <c:pt idx="5378">
                  <c:v>0.31329585000000004</c:v>
                </c:pt>
                <c:pt idx="5379">
                  <c:v>0.31335372000000006</c:v>
                </c:pt>
                <c:pt idx="5380">
                  <c:v>0.31341159000000007</c:v>
                </c:pt>
                <c:pt idx="5381">
                  <c:v>0.31346900000000005</c:v>
                </c:pt>
                <c:pt idx="5382">
                  <c:v>0.31352699000000012</c:v>
                </c:pt>
                <c:pt idx="5383">
                  <c:v>0.31358486000000013</c:v>
                </c:pt>
                <c:pt idx="5384">
                  <c:v>0.31364273000000004</c:v>
                </c:pt>
                <c:pt idx="5385">
                  <c:v>0.31370060000000005</c:v>
                </c:pt>
                <c:pt idx="5386">
                  <c:v>0.31375858000000006</c:v>
                </c:pt>
                <c:pt idx="5387">
                  <c:v>0.31381645000000008</c:v>
                </c:pt>
                <c:pt idx="5388">
                  <c:v>0.3138743200000001</c:v>
                </c:pt>
                <c:pt idx="5389">
                  <c:v>0.31393219000000006</c:v>
                </c:pt>
                <c:pt idx="5390">
                  <c:v>0.31399006000000007</c:v>
                </c:pt>
                <c:pt idx="5391">
                  <c:v>0.31404793000000003</c:v>
                </c:pt>
                <c:pt idx="5392">
                  <c:v>0.3141058000000001</c:v>
                </c:pt>
                <c:pt idx="5393">
                  <c:v>0.31416379000000005</c:v>
                </c:pt>
                <c:pt idx="5394">
                  <c:v>0.31422166000000007</c:v>
                </c:pt>
                <c:pt idx="5395">
                  <c:v>0.31427953000000003</c:v>
                </c:pt>
                <c:pt idx="5396">
                  <c:v>0.31433752000000004</c:v>
                </c:pt>
                <c:pt idx="5397">
                  <c:v>0.31439539000000005</c:v>
                </c:pt>
                <c:pt idx="5398">
                  <c:v>0.31445291000000009</c:v>
                </c:pt>
                <c:pt idx="5399">
                  <c:v>0.31451078000000016</c:v>
                </c:pt>
                <c:pt idx="5400">
                  <c:v>0.31456865000000006</c:v>
                </c:pt>
                <c:pt idx="5401">
                  <c:v>0.31462652000000008</c:v>
                </c:pt>
                <c:pt idx="5402">
                  <c:v>0.31468439000000009</c:v>
                </c:pt>
                <c:pt idx="5403">
                  <c:v>0.31474226000000005</c:v>
                </c:pt>
                <c:pt idx="5404">
                  <c:v>0.31480013000000007</c:v>
                </c:pt>
                <c:pt idx="5405">
                  <c:v>0.31485800000000014</c:v>
                </c:pt>
                <c:pt idx="5406">
                  <c:v>0.31491611000000014</c:v>
                </c:pt>
                <c:pt idx="5407">
                  <c:v>0.31497398000000015</c:v>
                </c:pt>
                <c:pt idx="5408">
                  <c:v>0.31503196000000006</c:v>
                </c:pt>
                <c:pt idx="5409">
                  <c:v>0.31508983000000007</c:v>
                </c:pt>
                <c:pt idx="5410">
                  <c:v>0.31514770000000003</c:v>
                </c:pt>
                <c:pt idx="5411">
                  <c:v>0.3152055700000001</c:v>
                </c:pt>
                <c:pt idx="5412">
                  <c:v>0.31526287000000008</c:v>
                </c:pt>
                <c:pt idx="5413">
                  <c:v>0.31532085000000015</c:v>
                </c:pt>
                <c:pt idx="5414">
                  <c:v>0.31537872000000011</c:v>
                </c:pt>
                <c:pt idx="5415">
                  <c:v>0.31543648000000007</c:v>
                </c:pt>
                <c:pt idx="5416">
                  <c:v>0.31549435000000003</c:v>
                </c:pt>
                <c:pt idx="5417">
                  <c:v>0.31561032000000006</c:v>
                </c:pt>
                <c:pt idx="5418">
                  <c:v>0.31566819000000007</c:v>
                </c:pt>
                <c:pt idx="5419">
                  <c:v>0.31572606000000003</c:v>
                </c:pt>
                <c:pt idx="5420">
                  <c:v>0.3157839300000001</c:v>
                </c:pt>
                <c:pt idx="5421">
                  <c:v>0.31584180000000006</c:v>
                </c:pt>
                <c:pt idx="5422">
                  <c:v>0.31589967000000008</c:v>
                </c:pt>
                <c:pt idx="5423">
                  <c:v>0.31595754000000004</c:v>
                </c:pt>
                <c:pt idx="5424">
                  <c:v>0.31601541000000005</c:v>
                </c:pt>
                <c:pt idx="5425">
                  <c:v>0.31607328000000007</c:v>
                </c:pt>
                <c:pt idx="5426">
                  <c:v>0.31613115000000003</c:v>
                </c:pt>
                <c:pt idx="5427">
                  <c:v>0.3161890200000001</c:v>
                </c:pt>
                <c:pt idx="5428">
                  <c:v>0.31624701</c:v>
                </c:pt>
                <c:pt idx="5429">
                  <c:v>0.31630488000000012</c:v>
                </c:pt>
                <c:pt idx="5430">
                  <c:v>0.31636275000000014</c:v>
                </c:pt>
                <c:pt idx="5431">
                  <c:v>0.31642062000000015</c:v>
                </c:pt>
                <c:pt idx="5432">
                  <c:v>0.31647826000000012</c:v>
                </c:pt>
                <c:pt idx="5433">
                  <c:v>0.31653613000000008</c:v>
                </c:pt>
                <c:pt idx="5434">
                  <c:v>0.31676784000000002</c:v>
                </c:pt>
                <c:pt idx="5435">
                  <c:v>0.31682571000000009</c:v>
                </c:pt>
                <c:pt idx="5436">
                  <c:v>0.31688370000000016</c:v>
                </c:pt>
                <c:pt idx="5437">
                  <c:v>0.31694122000000002</c:v>
                </c:pt>
                <c:pt idx="5438">
                  <c:v>0.31699921000000003</c:v>
                </c:pt>
                <c:pt idx="5439">
                  <c:v>0.31705696000000011</c:v>
                </c:pt>
                <c:pt idx="5440">
                  <c:v>0.31711495000000006</c:v>
                </c:pt>
                <c:pt idx="5441">
                  <c:v>0.31717282000000008</c:v>
                </c:pt>
                <c:pt idx="5442">
                  <c:v>0.31723069000000004</c:v>
                </c:pt>
                <c:pt idx="5443">
                  <c:v>0.31728844000000006</c:v>
                </c:pt>
                <c:pt idx="5444">
                  <c:v>0.31734655000000006</c:v>
                </c:pt>
                <c:pt idx="5445">
                  <c:v>0.31740453000000007</c:v>
                </c:pt>
                <c:pt idx="5446">
                  <c:v>0.31746217000000015</c:v>
                </c:pt>
                <c:pt idx="5447">
                  <c:v>0.31752016000000011</c:v>
                </c:pt>
                <c:pt idx="5448">
                  <c:v>0.31757803000000007</c:v>
                </c:pt>
                <c:pt idx="5449">
                  <c:v>0.31763601000000002</c:v>
                </c:pt>
                <c:pt idx="5450">
                  <c:v>0.31769388000000004</c:v>
                </c:pt>
                <c:pt idx="5451">
                  <c:v>0.31775129000000002</c:v>
                </c:pt>
                <c:pt idx="5452">
                  <c:v>0.31780916000000003</c:v>
                </c:pt>
                <c:pt idx="5453">
                  <c:v>0.3178671500000001</c:v>
                </c:pt>
                <c:pt idx="5454">
                  <c:v>0.31792502000000006</c:v>
                </c:pt>
                <c:pt idx="5455">
                  <c:v>0.31798289000000013</c:v>
                </c:pt>
                <c:pt idx="5456">
                  <c:v>0.31804087000000009</c:v>
                </c:pt>
                <c:pt idx="5457">
                  <c:v>0.3180987400000001</c:v>
                </c:pt>
                <c:pt idx="5458">
                  <c:v>0.31815662000000006</c:v>
                </c:pt>
                <c:pt idx="5459">
                  <c:v>0.31821449000000007</c:v>
                </c:pt>
                <c:pt idx="5460">
                  <c:v>0.31827247000000009</c:v>
                </c:pt>
                <c:pt idx="5461">
                  <c:v>0.3183303400000001</c:v>
                </c:pt>
                <c:pt idx="5462">
                  <c:v>0.31838821000000012</c:v>
                </c:pt>
                <c:pt idx="5463">
                  <c:v>0.31844608000000008</c:v>
                </c:pt>
                <c:pt idx="5464">
                  <c:v>0.31850395000000004</c:v>
                </c:pt>
                <c:pt idx="5465">
                  <c:v>0.3185619400000001</c:v>
                </c:pt>
                <c:pt idx="5466">
                  <c:v>0.31861981000000006</c:v>
                </c:pt>
                <c:pt idx="5467">
                  <c:v>0.31867768000000007</c:v>
                </c:pt>
                <c:pt idx="5468">
                  <c:v>0.31873554999999998</c:v>
                </c:pt>
                <c:pt idx="5469">
                  <c:v>0.31879296000000007</c:v>
                </c:pt>
                <c:pt idx="5470">
                  <c:v>0.31885083000000009</c:v>
                </c:pt>
                <c:pt idx="5471">
                  <c:v>0.31890870000000016</c:v>
                </c:pt>
                <c:pt idx="5472">
                  <c:v>0.31896657000000012</c:v>
                </c:pt>
                <c:pt idx="5473">
                  <c:v>0.31902455000000007</c:v>
                </c:pt>
                <c:pt idx="5474">
                  <c:v>0.31908243000000008</c:v>
                </c:pt>
                <c:pt idx="5475">
                  <c:v>0.3191403000000001</c:v>
                </c:pt>
                <c:pt idx="5476">
                  <c:v>0.31919817000000006</c:v>
                </c:pt>
                <c:pt idx="5477">
                  <c:v>0.31925604000000002</c:v>
                </c:pt>
                <c:pt idx="5478">
                  <c:v>0.31931402000000009</c:v>
                </c:pt>
                <c:pt idx="5479">
                  <c:v>0.31937189000000016</c:v>
                </c:pt>
                <c:pt idx="5480">
                  <c:v>0.31942976000000012</c:v>
                </c:pt>
                <c:pt idx="5481">
                  <c:v>0.31948763000000008</c:v>
                </c:pt>
                <c:pt idx="5482">
                  <c:v>0.31954516000000005</c:v>
                </c:pt>
                <c:pt idx="5483">
                  <c:v>0.31960314000000001</c:v>
                </c:pt>
                <c:pt idx="5484">
                  <c:v>0.31966101000000002</c:v>
                </c:pt>
                <c:pt idx="5485">
                  <c:v>0.31971877000000015</c:v>
                </c:pt>
                <c:pt idx="5486">
                  <c:v>0.31977675000000005</c:v>
                </c:pt>
                <c:pt idx="5487">
                  <c:v>0.31983451000000007</c:v>
                </c:pt>
                <c:pt idx="5488">
                  <c:v>0.31989249000000008</c:v>
                </c:pt>
                <c:pt idx="5489">
                  <c:v>0.31995037000000009</c:v>
                </c:pt>
                <c:pt idx="5490">
                  <c:v>0.32000835000000005</c:v>
                </c:pt>
                <c:pt idx="5491">
                  <c:v>0.32006622000000007</c:v>
                </c:pt>
                <c:pt idx="5492">
                  <c:v>0.32012409000000008</c:v>
                </c:pt>
                <c:pt idx="5493">
                  <c:v>0.32203405000000002</c:v>
                </c:pt>
                <c:pt idx="5494">
                  <c:v>0.32209145</c:v>
                </c:pt>
                <c:pt idx="5495">
                  <c:v>0.32214944000000001</c:v>
                </c:pt>
                <c:pt idx="5496">
                  <c:v>0.32220719000000003</c:v>
                </c:pt>
                <c:pt idx="5497">
                  <c:v>0.32226506000000005</c:v>
                </c:pt>
                <c:pt idx="5498">
                  <c:v>0.32232305000000006</c:v>
                </c:pt>
                <c:pt idx="5499">
                  <c:v>0.32238080000000013</c:v>
                </c:pt>
                <c:pt idx="5500">
                  <c:v>0.32243902000000002</c:v>
                </c:pt>
                <c:pt idx="5501">
                  <c:v>0.32249689000000009</c:v>
                </c:pt>
                <c:pt idx="5502">
                  <c:v>0.32255476000000011</c:v>
                </c:pt>
                <c:pt idx="5503">
                  <c:v>0.32261263000000007</c:v>
                </c:pt>
                <c:pt idx="5504">
                  <c:v>0.32267050000000014</c:v>
                </c:pt>
                <c:pt idx="5505">
                  <c:v>0.32272849000000009</c:v>
                </c:pt>
                <c:pt idx="5506">
                  <c:v>0.32278636000000011</c:v>
                </c:pt>
                <c:pt idx="5507">
                  <c:v>0.32284423000000007</c:v>
                </c:pt>
                <c:pt idx="5508">
                  <c:v>0.32290210000000014</c:v>
                </c:pt>
                <c:pt idx="5509">
                  <c:v>0.32295939000000007</c:v>
                </c:pt>
                <c:pt idx="5510">
                  <c:v>0.32301749000000007</c:v>
                </c:pt>
                <c:pt idx="5511">
                  <c:v>0.32307537000000008</c:v>
                </c:pt>
                <c:pt idx="5512">
                  <c:v>0.32319122</c:v>
                </c:pt>
                <c:pt idx="5513">
                  <c:v>0.32324909000000002</c:v>
                </c:pt>
                <c:pt idx="5514">
                  <c:v>0.32330696000000009</c:v>
                </c:pt>
                <c:pt idx="5515">
                  <c:v>0.32336483000000016</c:v>
                </c:pt>
                <c:pt idx="5516">
                  <c:v>0.32342270000000012</c:v>
                </c:pt>
                <c:pt idx="5517">
                  <c:v>0.32348080000000012</c:v>
                </c:pt>
                <c:pt idx="5518">
                  <c:v>0.32353868000000008</c:v>
                </c:pt>
                <c:pt idx="5519">
                  <c:v>0.32359655000000004</c:v>
                </c:pt>
                <c:pt idx="5520">
                  <c:v>0.32365384000000008</c:v>
                </c:pt>
                <c:pt idx="5521">
                  <c:v>0.32376958000000006</c:v>
                </c:pt>
                <c:pt idx="5522">
                  <c:v>0.32382745000000007</c:v>
                </c:pt>
                <c:pt idx="5523">
                  <c:v>0.32388532000000009</c:v>
                </c:pt>
                <c:pt idx="5524">
                  <c:v>0.32394354000000003</c:v>
                </c:pt>
                <c:pt idx="5525">
                  <c:v>0.3240015200000001</c:v>
                </c:pt>
                <c:pt idx="5526">
                  <c:v>0.32405939000000006</c:v>
                </c:pt>
                <c:pt idx="5527">
                  <c:v>0.32411726000000007</c:v>
                </c:pt>
                <c:pt idx="5528">
                  <c:v>0.32417513000000003</c:v>
                </c:pt>
                <c:pt idx="5529">
                  <c:v>0.3242330000000001</c:v>
                </c:pt>
                <c:pt idx="5530">
                  <c:v>0.32429087000000006</c:v>
                </c:pt>
                <c:pt idx="5531">
                  <c:v>0.32434828000000016</c:v>
                </c:pt>
                <c:pt idx="5532">
                  <c:v>0.32440627000000011</c:v>
                </c:pt>
                <c:pt idx="5533">
                  <c:v>0.32446425000000007</c:v>
                </c:pt>
                <c:pt idx="5534">
                  <c:v>0.32452224000000007</c:v>
                </c:pt>
                <c:pt idx="5535">
                  <c:v>0.32458011000000009</c:v>
                </c:pt>
                <c:pt idx="5536">
                  <c:v>0.3246381000000001</c:v>
                </c:pt>
                <c:pt idx="5537">
                  <c:v>0.32469597000000006</c:v>
                </c:pt>
                <c:pt idx="5538">
                  <c:v>0.32475384000000002</c:v>
                </c:pt>
                <c:pt idx="5539">
                  <c:v>0.32481171000000009</c:v>
                </c:pt>
                <c:pt idx="5540">
                  <c:v>0.32486923000000006</c:v>
                </c:pt>
                <c:pt idx="5541">
                  <c:v>0.32492710000000008</c:v>
                </c:pt>
                <c:pt idx="5542">
                  <c:v>0.32498497000000015</c:v>
                </c:pt>
                <c:pt idx="5543">
                  <c:v>0.3250429600000001</c:v>
                </c:pt>
                <c:pt idx="5544">
                  <c:v>0.32510083000000006</c:v>
                </c:pt>
                <c:pt idx="5545">
                  <c:v>0.32515870000000008</c:v>
                </c:pt>
                <c:pt idx="5546">
                  <c:v>0.32521657000000009</c:v>
                </c:pt>
                <c:pt idx="5547">
                  <c:v>0.32527444000000005</c:v>
                </c:pt>
                <c:pt idx="5548">
                  <c:v>0.32533231000000007</c:v>
                </c:pt>
                <c:pt idx="5549">
                  <c:v>0.32539018000000008</c:v>
                </c:pt>
                <c:pt idx="5550">
                  <c:v>0.32544828000000009</c:v>
                </c:pt>
                <c:pt idx="5551">
                  <c:v>0.32550615000000011</c:v>
                </c:pt>
                <c:pt idx="5552">
                  <c:v>0.32556356000000003</c:v>
                </c:pt>
                <c:pt idx="5553">
                  <c:v>0.3256214300000001</c:v>
                </c:pt>
                <c:pt idx="5554">
                  <c:v>0.32567930000000006</c:v>
                </c:pt>
                <c:pt idx="5555">
                  <c:v>0.32573717000000002</c:v>
                </c:pt>
                <c:pt idx="5556">
                  <c:v>0.32579503999999998</c:v>
                </c:pt>
                <c:pt idx="5557">
                  <c:v>0.32585291000000011</c:v>
                </c:pt>
                <c:pt idx="5558">
                  <c:v>0.32591078000000012</c:v>
                </c:pt>
                <c:pt idx="5559">
                  <c:v>0.32596900000000006</c:v>
                </c:pt>
                <c:pt idx="5560">
                  <c:v>0.32602687000000014</c:v>
                </c:pt>
                <c:pt idx="5561">
                  <c:v>0.32608486000000009</c:v>
                </c:pt>
                <c:pt idx="5562">
                  <c:v>0.32614215000000002</c:v>
                </c:pt>
                <c:pt idx="5563">
                  <c:v>0.32620013000000003</c:v>
                </c:pt>
                <c:pt idx="5564">
                  <c:v>0.3262580000000001</c:v>
                </c:pt>
                <c:pt idx="5565">
                  <c:v>0.32631587000000012</c:v>
                </c:pt>
                <c:pt idx="5566">
                  <c:v>0.32637363000000014</c:v>
                </c:pt>
                <c:pt idx="5567">
                  <c:v>0.32643185000000002</c:v>
                </c:pt>
                <c:pt idx="5568">
                  <c:v>0.32648972000000009</c:v>
                </c:pt>
                <c:pt idx="5569">
                  <c:v>0.32654759000000005</c:v>
                </c:pt>
                <c:pt idx="5570">
                  <c:v>0.32660546000000007</c:v>
                </c:pt>
                <c:pt idx="5571">
                  <c:v>0.32666333000000003</c:v>
                </c:pt>
                <c:pt idx="5572">
                  <c:v>0.3267212000000001</c:v>
                </c:pt>
                <c:pt idx="5573">
                  <c:v>0.32677907000000006</c:v>
                </c:pt>
                <c:pt idx="5574">
                  <c:v>0.32683705000000002</c:v>
                </c:pt>
                <c:pt idx="5575">
                  <c:v>0.32689504000000008</c:v>
                </c:pt>
                <c:pt idx="5576">
                  <c:v>0.32695233000000007</c:v>
                </c:pt>
                <c:pt idx="5577">
                  <c:v>0.32701032000000008</c:v>
                </c:pt>
                <c:pt idx="5578">
                  <c:v>0.32706819000000009</c:v>
                </c:pt>
                <c:pt idx="5579">
                  <c:v>0.32712641000000009</c:v>
                </c:pt>
                <c:pt idx="5580">
                  <c:v>0.32718428000000016</c:v>
                </c:pt>
                <c:pt idx="5581">
                  <c:v>0.32724215000000001</c:v>
                </c:pt>
                <c:pt idx="5582">
                  <c:v>0.32730013000000008</c:v>
                </c:pt>
                <c:pt idx="5583">
                  <c:v>0.32735766000000011</c:v>
                </c:pt>
                <c:pt idx="5584">
                  <c:v>0.32741553000000007</c:v>
                </c:pt>
                <c:pt idx="5585">
                  <c:v>0.32747351000000008</c:v>
                </c:pt>
                <c:pt idx="5586">
                  <c:v>0.32753138000000004</c:v>
                </c:pt>
                <c:pt idx="5587">
                  <c:v>0.32758925000000005</c:v>
                </c:pt>
                <c:pt idx="5588">
                  <c:v>0.32764712000000001</c:v>
                </c:pt>
                <c:pt idx="5589">
                  <c:v>0.32770511000000002</c:v>
                </c:pt>
                <c:pt idx="5590">
                  <c:v>0.32776252000000006</c:v>
                </c:pt>
                <c:pt idx="5591">
                  <c:v>0.32782039000000013</c:v>
                </c:pt>
                <c:pt idx="5592">
                  <c:v>0.32793659000000008</c:v>
                </c:pt>
                <c:pt idx="5593">
                  <c:v>0.32799458000000009</c:v>
                </c:pt>
                <c:pt idx="5594">
                  <c:v>0.32805187000000008</c:v>
                </c:pt>
                <c:pt idx="5595">
                  <c:v>0.32810974000000004</c:v>
                </c:pt>
                <c:pt idx="5596">
                  <c:v>0.32816761000000005</c:v>
                </c:pt>
                <c:pt idx="5597">
                  <c:v>0.32822548000000007</c:v>
                </c:pt>
                <c:pt idx="5598">
                  <c:v>0.32828358000000007</c:v>
                </c:pt>
                <c:pt idx="5599">
                  <c:v>0.32834145000000003</c:v>
                </c:pt>
                <c:pt idx="5600">
                  <c:v>0.3283994400000001</c:v>
                </c:pt>
                <c:pt idx="5601">
                  <c:v>0.32845731000000006</c:v>
                </c:pt>
                <c:pt idx="5602">
                  <c:v>0.32851518000000007</c:v>
                </c:pt>
                <c:pt idx="5603">
                  <c:v>0.32857305000000003</c:v>
                </c:pt>
                <c:pt idx="5604">
                  <c:v>0.3286309200000001</c:v>
                </c:pt>
                <c:pt idx="5605">
                  <c:v>0.32868879000000012</c:v>
                </c:pt>
                <c:pt idx="5606">
                  <c:v>0.32874678000000007</c:v>
                </c:pt>
                <c:pt idx="5607">
                  <c:v>0.32880465000000009</c:v>
                </c:pt>
                <c:pt idx="5608">
                  <c:v>0.32886252000000016</c:v>
                </c:pt>
                <c:pt idx="5609">
                  <c:v>0.32892039000000012</c:v>
                </c:pt>
                <c:pt idx="5610">
                  <c:v>0.32897826000000013</c:v>
                </c:pt>
                <c:pt idx="5611">
                  <c:v>0.32903567000000006</c:v>
                </c:pt>
                <c:pt idx="5612">
                  <c:v>0.32909365000000002</c:v>
                </c:pt>
                <c:pt idx="5613">
                  <c:v>0.32915152000000003</c:v>
                </c:pt>
                <c:pt idx="5614">
                  <c:v>0.3292093900000001</c:v>
                </c:pt>
                <c:pt idx="5615">
                  <c:v>0.32926738000000005</c:v>
                </c:pt>
                <c:pt idx="5616">
                  <c:v>0.32932537000000012</c:v>
                </c:pt>
                <c:pt idx="5617">
                  <c:v>0.32938277000000021</c:v>
                </c:pt>
                <c:pt idx="5618">
                  <c:v>0.32944076000000011</c:v>
                </c:pt>
                <c:pt idx="5619">
                  <c:v>0.32949863000000007</c:v>
                </c:pt>
                <c:pt idx="5620">
                  <c:v>0.32955650000000009</c:v>
                </c:pt>
                <c:pt idx="5621">
                  <c:v>0.32961449000000009</c:v>
                </c:pt>
                <c:pt idx="5622">
                  <c:v>0.32967236000000011</c:v>
                </c:pt>
                <c:pt idx="5623">
                  <c:v>0.32973023000000001</c:v>
                </c:pt>
                <c:pt idx="5624">
                  <c:v>0.32978810000000008</c:v>
                </c:pt>
                <c:pt idx="5625">
                  <c:v>0.32984597000000015</c:v>
                </c:pt>
                <c:pt idx="5626">
                  <c:v>0.32990384000000006</c:v>
                </c:pt>
                <c:pt idx="5627">
                  <c:v>0.32996171000000007</c:v>
                </c:pt>
                <c:pt idx="5628">
                  <c:v>0.33001969000000009</c:v>
                </c:pt>
                <c:pt idx="5629">
                  <c:v>0.3300775600000001</c:v>
                </c:pt>
                <c:pt idx="5630">
                  <c:v>0.33013555</c:v>
                </c:pt>
                <c:pt idx="5631">
                  <c:v>0.33019342000000002</c:v>
                </c:pt>
                <c:pt idx="5632">
                  <c:v>0.33025129000000003</c:v>
                </c:pt>
                <c:pt idx="5633">
                  <c:v>0.3303091600000001</c:v>
                </c:pt>
                <c:pt idx="5634">
                  <c:v>0.33036703000000006</c:v>
                </c:pt>
                <c:pt idx="5635">
                  <c:v>0.33042490000000013</c:v>
                </c:pt>
                <c:pt idx="5636">
                  <c:v>0.33048277000000015</c:v>
                </c:pt>
                <c:pt idx="5637">
                  <c:v>0.33054064000000005</c:v>
                </c:pt>
                <c:pt idx="5638">
                  <c:v>0.33059851000000007</c:v>
                </c:pt>
                <c:pt idx="5639">
                  <c:v>0.33065650000000008</c:v>
                </c:pt>
                <c:pt idx="5640">
                  <c:v>0.33071437000000009</c:v>
                </c:pt>
                <c:pt idx="5641">
                  <c:v>0.33077224000000005</c:v>
                </c:pt>
                <c:pt idx="5642">
                  <c:v>0.33083011000000007</c:v>
                </c:pt>
                <c:pt idx="5643">
                  <c:v>0.33088740000000011</c:v>
                </c:pt>
                <c:pt idx="5644">
                  <c:v>0.33094527000000007</c:v>
                </c:pt>
                <c:pt idx="5645">
                  <c:v>0.33100314000000003</c:v>
                </c:pt>
                <c:pt idx="5646">
                  <c:v>0.33106124000000003</c:v>
                </c:pt>
                <c:pt idx="5647">
                  <c:v>0.3311191200000001</c:v>
                </c:pt>
                <c:pt idx="5648">
                  <c:v>0.33117699000000012</c:v>
                </c:pt>
                <c:pt idx="5649">
                  <c:v>0.33123486000000008</c:v>
                </c:pt>
                <c:pt idx="5650">
                  <c:v>0.3312926100000001</c:v>
                </c:pt>
                <c:pt idx="5651">
                  <c:v>0.33135083000000015</c:v>
                </c:pt>
                <c:pt idx="5652">
                  <c:v>0.33140870000000011</c:v>
                </c:pt>
                <c:pt idx="5653">
                  <c:v>0.33146657000000013</c:v>
                </c:pt>
                <c:pt idx="5654">
                  <c:v>0.33152444000000009</c:v>
                </c:pt>
                <c:pt idx="5655">
                  <c:v>0.33158243000000009</c:v>
                </c:pt>
                <c:pt idx="5656">
                  <c:v>0.33163972000000008</c:v>
                </c:pt>
                <c:pt idx="5657">
                  <c:v>0.3316975900000001</c:v>
                </c:pt>
                <c:pt idx="5658">
                  <c:v>0.33175557000000006</c:v>
                </c:pt>
                <c:pt idx="5659">
                  <c:v>0.33181356000000012</c:v>
                </c:pt>
                <c:pt idx="5660">
                  <c:v>0.33187143000000008</c:v>
                </c:pt>
                <c:pt idx="5661">
                  <c:v>0.33192930000000009</c:v>
                </c:pt>
                <c:pt idx="5662">
                  <c:v>0.33198717000000011</c:v>
                </c:pt>
                <c:pt idx="5663">
                  <c:v>0.33204504000000001</c:v>
                </c:pt>
                <c:pt idx="5664">
                  <c:v>0.33210291000000008</c:v>
                </c:pt>
                <c:pt idx="5665">
                  <c:v>0.33216078000000016</c:v>
                </c:pt>
                <c:pt idx="5666">
                  <c:v>0.33221877000000011</c:v>
                </c:pt>
                <c:pt idx="5667">
                  <c:v>0.33227664000000007</c:v>
                </c:pt>
                <c:pt idx="5668">
                  <c:v>0.3323341600000001</c:v>
                </c:pt>
                <c:pt idx="5669">
                  <c:v>0.33239203000000006</c:v>
                </c:pt>
                <c:pt idx="5670">
                  <c:v>0.33244990000000008</c:v>
                </c:pt>
                <c:pt idx="5671">
                  <c:v>0.33250777000000009</c:v>
                </c:pt>
                <c:pt idx="5672">
                  <c:v>0.33256564000000005</c:v>
                </c:pt>
                <c:pt idx="5673">
                  <c:v>0.33262363000000006</c:v>
                </c:pt>
                <c:pt idx="5674">
                  <c:v>0.33268150000000007</c:v>
                </c:pt>
                <c:pt idx="5675">
                  <c:v>0.33273937000000003</c:v>
                </c:pt>
                <c:pt idx="5676">
                  <c:v>0.33279724000000005</c:v>
                </c:pt>
                <c:pt idx="5677">
                  <c:v>0.33285523000000006</c:v>
                </c:pt>
                <c:pt idx="5678">
                  <c:v>0.33291310000000007</c:v>
                </c:pt>
                <c:pt idx="5679">
                  <c:v>0.33297108000000009</c:v>
                </c:pt>
                <c:pt idx="5680">
                  <c:v>0.33302895000000016</c:v>
                </c:pt>
                <c:pt idx="5681">
                  <c:v>0.33308682000000012</c:v>
                </c:pt>
                <c:pt idx="5682">
                  <c:v>0.33314481000000007</c:v>
                </c:pt>
                <c:pt idx="5683">
                  <c:v>0.33320268000000008</c:v>
                </c:pt>
                <c:pt idx="5684">
                  <c:v>0.3332605500000001</c:v>
                </c:pt>
                <c:pt idx="5685">
                  <c:v>0.33331796000000014</c:v>
                </c:pt>
                <c:pt idx="5686">
                  <c:v>0.33337618000000013</c:v>
                </c:pt>
                <c:pt idx="5687">
                  <c:v>0.33343416000000003</c:v>
                </c:pt>
                <c:pt idx="5688">
                  <c:v>0.33349203000000011</c:v>
                </c:pt>
                <c:pt idx="5689">
                  <c:v>0.33354932000000004</c:v>
                </c:pt>
                <c:pt idx="5690">
                  <c:v>0.3336073100000001</c:v>
                </c:pt>
                <c:pt idx="5691">
                  <c:v>0.33366518000000006</c:v>
                </c:pt>
                <c:pt idx="5692">
                  <c:v>0.33372305000000002</c:v>
                </c:pt>
                <c:pt idx="5693">
                  <c:v>0.33378092000000009</c:v>
                </c:pt>
                <c:pt idx="5694">
                  <c:v>0.33383914000000003</c:v>
                </c:pt>
                <c:pt idx="5695">
                  <c:v>0.33389701000000011</c:v>
                </c:pt>
                <c:pt idx="5696">
                  <c:v>0.33395442000000009</c:v>
                </c:pt>
                <c:pt idx="5697">
                  <c:v>0.33401229000000016</c:v>
                </c:pt>
                <c:pt idx="5698">
                  <c:v>0.33407039000000016</c:v>
                </c:pt>
                <c:pt idx="5699">
                  <c:v>0.33412826000000012</c:v>
                </c:pt>
                <c:pt idx="5700">
                  <c:v>0.33418613000000014</c:v>
                </c:pt>
                <c:pt idx="5701">
                  <c:v>0.33424412000000003</c:v>
                </c:pt>
                <c:pt idx="5702">
                  <c:v>0.33430199000000016</c:v>
                </c:pt>
                <c:pt idx="5703">
                  <c:v>0.33435962000000008</c:v>
                </c:pt>
                <c:pt idx="5704">
                  <c:v>0.33441738000000015</c:v>
                </c:pt>
                <c:pt idx="5705">
                  <c:v>0.33447537000000016</c:v>
                </c:pt>
                <c:pt idx="5706">
                  <c:v>0.33453324000000001</c:v>
                </c:pt>
                <c:pt idx="5707">
                  <c:v>0.33459111000000002</c:v>
                </c:pt>
                <c:pt idx="5708">
                  <c:v>0.3346489800000001</c:v>
                </c:pt>
                <c:pt idx="5709">
                  <c:v>0.33470685000000006</c:v>
                </c:pt>
                <c:pt idx="5710">
                  <c:v>0.33476495000000006</c:v>
                </c:pt>
                <c:pt idx="5711">
                  <c:v>0.33482282000000013</c:v>
                </c:pt>
                <c:pt idx="5712">
                  <c:v>0.33488069000000015</c:v>
                </c:pt>
                <c:pt idx="5713">
                  <c:v>0.33493856000000011</c:v>
                </c:pt>
                <c:pt idx="5714">
                  <c:v>0.33499655000000006</c:v>
                </c:pt>
                <c:pt idx="5715">
                  <c:v>0.33505442000000007</c:v>
                </c:pt>
                <c:pt idx="5716">
                  <c:v>0.33511240000000009</c:v>
                </c:pt>
                <c:pt idx="5717">
                  <c:v>0.33516993000000006</c:v>
                </c:pt>
                <c:pt idx="5718">
                  <c:v>0.33522780000000008</c:v>
                </c:pt>
                <c:pt idx="5719">
                  <c:v>0.33528578000000009</c:v>
                </c:pt>
                <c:pt idx="5720">
                  <c:v>0.3353436500000001</c:v>
                </c:pt>
                <c:pt idx="5721">
                  <c:v>0.33540152000000006</c:v>
                </c:pt>
                <c:pt idx="5722">
                  <c:v>0.33545951000000007</c:v>
                </c:pt>
                <c:pt idx="5723">
                  <c:v>0.33551738000000009</c:v>
                </c:pt>
                <c:pt idx="5724">
                  <c:v>0.3355752500000001</c:v>
                </c:pt>
                <c:pt idx="5725">
                  <c:v>0.33563312000000001</c:v>
                </c:pt>
                <c:pt idx="5726">
                  <c:v>0.3356905300000001</c:v>
                </c:pt>
                <c:pt idx="5727">
                  <c:v>0.33574840000000006</c:v>
                </c:pt>
                <c:pt idx="5728">
                  <c:v>0.33580638000000013</c:v>
                </c:pt>
                <c:pt idx="5729">
                  <c:v>0.33586437000000013</c:v>
                </c:pt>
                <c:pt idx="5730">
                  <c:v>0.33592224000000009</c:v>
                </c:pt>
                <c:pt idx="5731">
                  <c:v>0.33598023000000016</c:v>
                </c:pt>
                <c:pt idx="5732">
                  <c:v>0.33603821000000006</c:v>
                </c:pt>
                <c:pt idx="5733">
                  <c:v>0.33609620000000007</c:v>
                </c:pt>
                <c:pt idx="5734">
                  <c:v>0.33615407000000014</c:v>
                </c:pt>
                <c:pt idx="5735">
                  <c:v>0.33621136000000007</c:v>
                </c:pt>
                <c:pt idx="5736">
                  <c:v>0.33626935000000002</c:v>
                </c:pt>
                <c:pt idx="5737">
                  <c:v>0.33632722000000009</c:v>
                </c:pt>
                <c:pt idx="5738">
                  <c:v>0.33638520000000011</c:v>
                </c:pt>
                <c:pt idx="5739">
                  <c:v>0.33644307000000007</c:v>
                </c:pt>
                <c:pt idx="5740">
                  <c:v>0.33650094000000014</c:v>
                </c:pt>
                <c:pt idx="5741">
                  <c:v>0.33655881000000015</c:v>
                </c:pt>
                <c:pt idx="5742">
                  <c:v>0.33661668000000011</c:v>
                </c:pt>
                <c:pt idx="5743">
                  <c:v>0.33667455000000007</c:v>
                </c:pt>
                <c:pt idx="5744">
                  <c:v>0.33673243000000008</c:v>
                </c:pt>
                <c:pt idx="5745">
                  <c:v>0.33679041000000004</c:v>
                </c:pt>
                <c:pt idx="5746">
                  <c:v>0.33684828000000011</c:v>
                </c:pt>
                <c:pt idx="5747">
                  <c:v>0.33690615000000007</c:v>
                </c:pt>
                <c:pt idx="5748">
                  <c:v>0.33696414000000008</c:v>
                </c:pt>
                <c:pt idx="5749">
                  <c:v>0.33702155000000006</c:v>
                </c:pt>
                <c:pt idx="5750">
                  <c:v>0.33707942000000007</c:v>
                </c:pt>
                <c:pt idx="5751">
                  <c:v>0.33713740000000003</c:v>
                </c:pt>
                <c:pt idx="5752">
                  <c:v>0.3371952700000001</c:v>
                </c:pt>
                <c:pt idx="5753">
                  <c:v>0.33725326000000005</c:v>
                </c:pt>
                <c:pt idx="5754">
                  <c:v>0.33731113000000007</c:v>
                </c:pt>
                <c:pt idx="5755">
                  <c:v>0.33736900000000014</c:v>
                </c:pt>
                <c:pt idx="5756">
                  <c:v>0.33742687000000021</c:v>
                </c:pt>
                <c:pt idx="5757">
                  <c:v>0.33748474000000012</c:v>
                </c:pt>
                <c:pt idx="5758">
                  <c:v>0.33754261000000008</c:v>
                </c:pt>
                <c:pt idx="5759">
                  <c:v>0.33760060000000008</c:v>
                </c:pt>
                <c:pt idx="5760">
                  <c:v>0.33765858000000015</c:v>
                </c:pt>
                <c:pt idx="5761">
                  <c:v>0.33771587000000008</c:v>
                </c:pt>
                <c:pt idx="5762">
                  <c:v>0.3377737400000001</c:v>
                </c:pt>
                <c:pt idx="5763">
                  <c:v>0.33783173000000005</c:v>
                </c:pt>
                <c:pt idx="5764">
                  <c:v>0.33788960000000012</c:v>
                </c:pt>
                <c:pt idx="5765">
                  <c:v>0.33794747000000014</c:v>
                </c:pt>
                <c:pt idx="5766">
                  <c:v>0.3380053400000001</c:v>
                </c:pt>
                <c:pt idx="5767">
                  <c:v>0.33806321000000006</c:v>
                </c:pt>
                <c:pt idx="5768">
                  <c:v>0.33812108000000007</c:v>
                </c:pt>
                <c:pt idx="5769">
                  <c:v>0.33817884000000009</c:v>
                </c:pt>
                <c:pt idx="5770">
                  <c:v>0.3382368200000001</c:v>
                </c:pt>
                <c:pt idx="5771">
                  <c:v>0.33829481000000006</c:v>
                </c:pt>
                <c:pt idx="5772">
                  <c:v>0.33835291000000012</c:v>
                </c:pt>
                <c:pt idx="5773">
                  <c:v>0.33841032000000015</c:v>
                </c:pt>
                <c:pt idx="5774">
                  <c:v>0.33846819000000011</c:v>
                </c:pt>
                <c:pt idx="5775">
                  <c:v>0.33852606000000013</c:v>
                </c:pt>
                <c:pt idx="5776">
                  <c:v>0.33858416000000013</c:v>
                </c:pt>
                <c:pt idx="5777">
                  <c:v>0.3386419200000001</c:v>
                </c:pt>
                <c:pt idx="5778">
                  <c:v>0.33869990000000005</c:v>
                </c:pt>
                <c:pt idx="5779">
                  <c:v>0.33875789000000006</c:v>
                </c:pt>
                <c:pt idx="5780">
                  <c:v>0.33881576000000013</c:v>
                </c:pt>
                <c:pt idx="5781">
                  <c:v>0.33887328000000011</c:v>
                </c:pt>
                <c:pt idx="5782">
                  <c:v>0.33893115000000001</c:v>
                </c:pt>
                <c:pt idx="5783">
                  <c:v>0.33898914000000008</c:v>
                </c:pt>
                <c:pt idx="5784">
                  <c:v>0.33904701000000004</c:v>
                </c:pt>
                <c:pt idx="5785">
                  <c:v>0.33910488000000011</c:v>
                </c:pt>
                <c:pt idx="5786">
                  <c:v>0.33916275000000007</c:v>
                </c:pt>
                <c:pt idx="5787">
                  <c:v>0.33922062000000008</c:v>
                </c:pt>
                <c:pt idx="5788">
                  <c:v>0.33927849000000015</c:v>
                </c:pt>
                <c:pt idx="5789">
                  <c:v>0.33933636000000011</c:v>
                </c:pt>
                <c:pt idx="5790">
                  <c:v>0.33939435000000007</c:v>
                </c:pt>
                <c:pt idx="5791">
                  <c:v>0.33945210000000009</c:v>
                </c:pt>
                <c:pt idx="5792">
                  <c:v>0.33950986000000011</c:v>
                </c:pt>
                <c:pt idx="5793">
                  <c:v>0.33956773000000007</c:v>
                </c:pt>
                <c:pt idx="5794">
                  <c:v>0.33962560000000014</c:v>
                </c:pt>
                <c:pt idx="5795">
                  <c:v>0.3396835800000001</c:v>
                </c:pt>
                <c:pt idx="5796">
                  <c:v>0.33974145</c:v>
                </c:pt>
                <c:pt idx="5797">
                  <c:v>0.33979932000000002</c:v>
                </c:pt>
                <c:pt idx="5798">
                  <c:v>0.33985719000000009</c:v>
                </c:pt>
                <c:pt idx="5799">
                  <c:v>0.3399150600000001</c:v>
                </c:pt>
                <c:pt idx="5800">
                  <c:v>0.33997317000000016</c:v>
                </c:pt>
                <c:pt idx="5801">
                  <c:v>0.34003114999999995</c:v>
                </c:pt>
                <c:pt idx="5802">
                  <c:v>0.34008856000000004</c:v>
                </c:pt>
                <c:pt idx="5803">
                  <c:v>0.34014643</c:v>
                </c:pt>
                <c:pt idx="5804">
                  <c:v>0.34020430000000002</c:v>
                </c:pt>
                <c:pt idx="5805">
                  <c:v>0.34026217000000003</c:v>
                </c:pt>
                <c:pt idx="5806">
                  <c:v>0.3403200400000001</c:v>
                </c:pt>
                <c:pt idx="5807">
                  <c:v>0.3403782600000001</c:v>
                </c:pt>
                <c:pt idx="5808">
                  <c:v>0.34043613</c:v>
                </c:pt>
                <c:pt idx="5809">
                  <c:v>0.34049400000000002</c:v>
                </c:pt>
                <c:pt idx="5810">
                  <c:v>0.34055187000000003</c:v>
                </c:pt>
                <c:pt idx="5811">
                  <c:v>0.34060986000000004</c:v>
                </c:pt>
                <c:pt idx="5812">
                  <c:v>0.34066714999999997</c:v>
                </c:pt>
                <c:pt idx="5813">
                  <c:v>0.34072502000000005</c:v>
                </c:pt>
                <c:pt idx="5814">
                  <c:v>0.340783</c:v>
                </c:pt>
                <c:pt idx="5815">
                  <c:v>0.34084087000000007</c:v>
                </c:pt>
                <c:pt idx="5816">
                  <c:v>0.34089886000000014</c:v>
                </c:pt>
                <c:pt idx="5817">
                  <c:v>0.34095696000000003</c:v>
                </c:pt>
                <c:pt idx="5818">
                  <c:v>0.3410148300000001</c:v>
                </c:pt>
                <c:pt idx="5819">
                  <c:v>0.34107236000000007</c:v>
                </c:pt>
                <c:pt idx="5820">
                  <c:v>0.34113046000000002</c:v>
                </c:pt>
                <c:pt idx="5821">
                  <c:v>0.34118833000000004</c:v>
                </c:pt>
                <c:pt idx="5822">
                  <c:v>0.34124631</c:v>
                </c:pt>
                <c:pt idx="5823">
                  <c:v>0.34130418000000007</c:v>
                </c:pt>
                <c:pt idx="5824">
                  <c:v>0.34136205000000003</c:v>
                </c:pt>
                <c:pt idx="5825">
                  <c:v>0.34141946000000006</c:v>
                </c:pt>
                <c:pt idx="5826">
                  <c:v>0.34147733000000002</c:v>
                </c:pt>
                <c:pt idx="5827">
                  <c:v>0.34153519999999998</c:v>
                </c:pt>
                <c:pt idx="5828">
                  <c:v>0.34159330000000004</c:v>
                </c:pt>
                <c:pt idx="5829">
                  <c:v>0.34165118</c:v>
                </c:pt>
                <c:pt idx="5830">
                  <c:v>0.34170904999999996</c:v>
                </c:pt>
                <c:pt idx="5831">
                  <c:v>0.34176692000000003</c:v>
                </c:pt>
                <c:pt idx="5832">
                  <c:v>0.34182479000000016</c:v>
                </c:pt>
                <c:pt idx="5833">
                  <c:v>0.34188266000000012</c:v>
                </c:pt>
                <c:pt idx="5834">
                  <c:v>0.34194064000000002</c:v>
                </c:pt>
                <c:pt idx="5835">
                  <c:v>0.3419981700000001</c:v>
                </c:pt>
                <c:pt idx="5836">
                  <c:v>0.34205615</c:v>
                </c:pt>
                <c:pt idx="5837">
                  <c:v>0.34211402000000002</c:v>
                </c:pt>
                <c:pt idx="5838">
                  <c:v>0.34217201000000008</c:v>
                </c:pt>
                <c:pt idx="5839">
                  <c:v>0.3422298800000001</c:v>
                </c:pt>
                <c:pt idx="5840">
                  <c:v>0.34228775</c:v>
                </c:pt>
                <c:pt idx="5841">
                  <c:v>0.34234562000000002</c:v>
                </c:pt>
                <c:pt idx="5842">
                  <c:v>0.34240361000000002</c:v>
                </c:pt>
                <c:pt idx="5843">
                  <c:v>0.34246148000000004</c:v>
                </c:pt>
                <c:pt idx="5844">
                  <c:v>0.34251935</c:v>
                </c:pt>
                <c:pt idx="5845">
                  <c:v>0.34257722000000002</c:v>
                </c:pt>
                <c:pt idx="5846">
                  <c:v>0.34263508999999998</c:v>
                </c:pt>
                <c:pt idx="5847">
                  <c:v>0.34269296000000005</c:v>
                </c:pt>
                <c:pt idx="5848">
                  <c:v>0.34275083000000001</c:v>
                </c:pt>
                <c:pt idx="5849">
                  <c:v>0.34280847000000009</c:v>
                </c:pt>
                <c:pt idx="5850">
                  <c:v>0.3428663400000001</c:v>
                </c:pt>
                <c:pt idx="5851">
                  <c:v>0.34292421000000006</c:v>
                </c:pt>
                <c:pt idx="5852">
                  <c:v>0.34298219000000008</c:v>
                </c:pt>
                <c:pt idx="5853">
                  <c:v>0.34304005999999998</c:v>
                </c:pt>
                <c:pt idx="5854">
                  <c:v>0.34309793</c:v>
                </c:pt>
                <c:pt idx="5855">
                  <c:v>0.34315592</c:v>
                </c:pt>
                <c:pt idx="5856">
                  <c:v>0.34321402000000001</c:v>
                </c:pt>
                <c:pt idx="5857">
                  <c:v>0.34327143000000004</c:v>
                </c:pt>
                <c:pt idx="5858">
                  <c:v>0.34332930000000006</c:v>
                </c:pt>
                <c:pt idx="5859">
                  <c:v>0.34338729000000007</c:v>
                </c:pt>
                <c:pt idx="5860">
                  <c:v>0.34344503999999998</c:v>
                </c:pt>
                <c:pt idx="5861">
                  <c:v>0.34350291000000011</c:v>
                </c:pt>
                <c:pt idx="5862">
                  <c:v>0.34356078000000007</c:v>
                </c:pt>
                <c:pt idx="5863">
                  <c:v>0.34361877000000007</c:v>
                </c:pt>
                <c:pt idx="5864">
                  <c:v>0.34367675000000003</c:v>
                </c:pt>
                <c:pt idx="5865">
                  <c:v>0.34373462000000005</c:v>
                </c:pt>
                <c:pt idx="5866">
                  <c:v>0.34379249000000001</c:v>
                </c:pt>
                <c:pt idx="5867">
                  <c:v>0.34385037000000007</c:v>
                </c:pt>
                <c:pt idx="5868">
                  <c:v>0.34390824000000003</c:v>
                </c:pt>
                <c:pt idx="5869">
                  <c:v>0.3439662200000001</c:v>
                </c:pt>
                <c:pt idx="5870">
                  <c:v>0.34402409000000006</c:v>
                </c:pt>
                <c:pt idx="5871">
                  <c:v>0.34408162000000003</c:v>
                </c:pt>
                <c:pt idx="5872">
                  <c:v>0.34413949000000005</c:v>
                </c:pt>
                <c:pt idx="5873">
                  <c:v>0.34419747000000001</c:v>
                </c:pt>
                <c:pt idx="5874">
                  <c:v>0.34425533999999997</c:v>
                </c:pt>
                <c:pt idx="5875">
                  <c:v>0.34431321000000004</c:v>
                </c:pt>
                <c:pt idx="5876">
                  <c:v>0.34437108000000005</c:v>
                </c:pt>
                <c:pt idx="5877">
                  <c:v>0.34442895000000007</c:v>
                </c:pt>
                <c:pt idx="5878">
                  <c:v>0.34448682000000014</c:v>
                </c:pt>
                <c:pt idx="5879">
                  <c:v>0.34454481000000003</c:v>
                </c:pt>
                <c:pt idx="5880">
                  <c:v>0.3446028000000001</c:v>
                </c:pt>
                <c:pt idx="5881">
                  <c:v>0.34466020000000008</c:v>
                </c:pt>
                <c:pt idx="5882">
                  <c:v>0.3447180700000001</c:v>
                </c:pt>
                <c:pt idx="5883">
                  <c:v>0.34477606000000005</c:v>
                </c:pt>
                <c:pt idx="5884">
                  <c:v>0.34483393000000001</c:v>
                </c:pt>
                <c:pt idx="5885">
                  <c:v>0.34489180000000008</c:v>
                </c:pt>
                <c:pt idx="5886">
                  <c:v>0.34494979000000003</c:v>
                </c:pt>
                <c:pt idx="5887">
                  <c:v>0.34500766000000005</c:v>
                </c:pt>
                <c:pt idx="5888">
                  <c:v>0.34506553000000001</c:v>
                </c:pt>
                <c:pt idx="5889">
                  <c:v>0.34512340000000002</c:v>
                </c:pt>
                <c:pt idx="5890">
                  <c:v>0.34518092000000006</c:v>
                </c:pt>
                <c:pt idx="5891">
                  <c:v>0.34523879000000002</c:v>
                </c:pt>
                <c:pt idx="5892">
                  <c:v>0.34529678000000008</c:v>
                </c:pt>
                <c:pt idx="5893">
                  <c:v>0.3453545300000001</c:v>
                </c:pt>
                <c:pt idx="5894">
                  <c:v>0.34541252000000006</c:v>
                </c:pt>
                <c:pt idx="5895">
                  <c:v>0.34547039000000007</c:v>
                </c:pt>
                <c:pt idx="5896">
                  <c:v>0.34552826000000003</c:v>
                </c:pt>
                <c:pt idx="5897">
                  <c:v>0.3455862400000001</c:v>
                </c:pt>
                <c:pt idx="5898">
                  <c:v>0.34564412</c:v>
                </c:pt>
                <c:pt idx="5899">
                  <c:v>0.34570174999999997</c:v>
                </c:pt>
                <c:pt idx="5900">
                  <c:v>0.34575973999999998</c:v>
                </c:pt>
                <c:pt idx="5901">
                  <c:v>0.34581749000000006</c:v>
                </c:pt>
                <c:pt idx="5902">
                  <c:v>0.34587537000000007</c:v>
                </c:pt>
                <c:pt idx="5903">
                  <c:v>0.34593323999999998</c:v>
                </c:pt>
                <c:pt idx="5904">
                  <c:v>0.34599111000000005</c:v>
                </c:pt>
                <c:pt idx="5905">
                  <c:v>0.34604898000000006</c:v>
                </c:pt>
                <c:pt idx="5906">
                  <c:v>0.34610708000000001</c:v>
                </c:pt>
                <c:pt idx="5907">
                  <c:v>0.34616495000000008</c:v>
                </c:pt>
                <c:pt idx="5908">
                  <c:v>0.3462228200000001</c:v>
                </c:pt>
                <c:pt idx="5909">
                  <c:v>0.34628069000000006</c:v>
                </c:pt>
                <c:pt idx="5910">
                  <c:v>0.34633868000000007</c:v>
                </c:pt>
                <c:pt idx="5911">
                  <c:v>0.34639655000000008</c:v>
                </c:pt>
                <c:pt idx="5912">
                  <c:v>0.3464544200000001</c:v>
                </c:pt>
                <c:pt idx="5913">
                  <c:v>0.34651229000000006</c:v>
                </c:pt>
                <c:pt idx="5914">
                  <c:v>0.34657027000000007</c:v>
                </c:pt>
                <c:pt idx="5915">
                  <c:v>0.3466276800000001</c:v>
                </c:pt>
                <c:pt idx="5916">
                  <c:v>0.34668555000000001</c:v>
                </c:pt>
                <c:pt idx="5917">
                  <c:v>0.34674341999999997</c:v>
                </c:pt>
                <c:pt idx="5918">
                  <c:v>0.34680129000000004</c:v>
                </c:pt>
                <c:pt idx="5919">
                  <c:v>0.34685916000000006</c:v>
                </c:pt>
                <c:pt idx="5920">
                  <c:v>0.34691703000000002</c:v>
                </c:pt>
                <c:pt idx="5921">
                  <c:v>0.34697490000000009</c:v>
                </c:pt>
                <c:pt idx="5922">
                  <c:v>0.34703289000000004</c:v>
                </c:pt>
                <c:pt idx="5923">
                  <c:v>0.34709076000000005</c:v>
                </c:pt>
                <c:pt idx="5924">
                  <c:v>0.34714863000000001</c:v>
                </c:pt>
                <c:pt idx="5925">
                  <c:v>0.34720650000000003</c:v>
                </c:pt>
                <c:pt idx="5926">
                  <c:v>0.34726449000000004</c:v>
                </c:pt>
                <c:pt idx="5927">
                  <c:v>0.34732236000000011</c:v>
                </c:pt>
                <c:pt idx="5928">
                  <c:v>0.34738023000000007</c:v>
                </c:pt>
                <c:pt idx="5929">
                  <c:v>0.34743833000000002</c:v>
                </c:pt>
                <c:pt idx="5930">
                  <c:v>0.34749620000000003</c:v>
                </c:pt>
                <c:pt idx="5931">
                  <c:v>0.3475540700000001</c:v>
                </c:pt>
                <c:pt idx="5932">
                  <c:v>0.34761135999999998</c:v>
                </c:pt>
                <c:pt idx="5933">
                  <c:v>0.34766923</c:v>
                </c:pt>
                <c:pt idx="5934">
                  <c:v>0.34772722</c:v>
                </c:pt>
                <c:pt idx="5935">
                  <c:v>0.34778509000000002</c:v>
                </c:pt>
                <c:pt idx="5936">
                  <c:v>0.34784296000000003</c:v>
                </c:pt>
                <c:pt idx="5937">
                  <c:v>0.3479009400000001</c:v>
                </c:pt>
                <c:pt idx="5938">
                  <c:v>0.34795881000000006</c:v>
                </c:pt>
                <c:pt idx="5939">
                  <c:v>0.34801703</c:v>
                </c:pt>
                <c:pt idx="5940">
                  <c:v>0.34807490000000008</c:v>
                </c:pt>
                <c:pt idx="5941">
                  <c:v>0.34813231</c:v>
                </c:pt>
                <c:pt idx="5942">
                  <c:v>0.34819018000000002</c:v>
                </c:pt>
                <c:pt idx="5943">
                  <c:v>0.34824804999999998</c:v>
                </c:pt>
                <c:pt idx="5944">
                  <c:v>0.3483059200000001</c:v>
                </c:pt>
                <c:pt idx="5945">
                  <c:v>0.34836379000000006</c:v>
                </c:pt>
                <c:pt idx="5946">
                  <c:v>0.34842166000000008</c:v>
                </c:pt>
                <c:pt idx="5947">
                  <c:v>0.34847953000000004</c:v>
                </c:pt>
                <c:pt idx="5948">
                  <c:v>0.3485374</c:v>
                </c:pt>
                <c:pt idx="5949">
                  <c:v>0.34859562000000005</c:v>
                </c:pt>
                <c:pt idx="5950">
                  <c:v>0.34865302999999997</c:v>
                </c:pt>
                <c:pt idx="5951">
                  <c:v>0.34871123999999998</c:v>
                </c:pt>
                <c:pt idx="5952">
                  <c:v>0.34876923000000004</c:v>
                </c:pt>
                <c:pt idx="5953">
                  <c:v>0.34882664000000008</c:v>
                </c:pt>
                <c:pt idx="5954">
                  <c:v>0.34888451000000009</c:v>
                </c:pt>
                <c:pt idx="5955">
                  <c:v>0.34894238000000005</c:v>
                </c:pt>
                <c:pt idx="5956">
                  <c:v>0.34900025000000001</c:v>
                </c:pt>
                <c:pt idx="5957">
                  <c:v>0.34905812000000008</c:v>
                </c:pt>
                <c:pt idx="5958">
                  <c:v>0.34911611000000004</c:v>
                </c:pt>
                <c:pt idx="5959">
                  <c:v>0.34917398000000011</c:v>
                </c:pt>
                <c:pt idx="5960">
                  <c:v>0.34923184999999995</c:v>
                </c:pt>
                <c:pt idx="5961">
                  <c:v>0.34928983000000002</c:v>
                </c:pt>
                <c:pt idx="5962">
                  <c:v>0.34934782000000003</c:v>
                </c:pt>
                <c:pt idx="5963">
                  <c:v>0.3494058000000001</c:v>
                </c:pt>
                <c:pt idx="5964">
                  <c:v>0.34946368000000005</c:v>
                </c:pt>
                <c:pt idx="5965">
                  <c:v>0.34952155000000001</c:v>
                </c:pt>
                <c:pt idx="5966">
                  <c:v>0.34957942000000003</c:v>
                </c:pt>
                <c:pt idx="5967">
                  <c:v>0.34963740000000004</c:v>
                </c:pt>
                <c:pt idx="5968">
                  <c:v>0.34969469000000003</c:v>
                </c:pt>
                <c:pt idx="5969">
                  <c:v>0.34975291000000003</c:v>
                </c:pt>
                <c:pt idx="5970">
                  <c:v>0.34981078000000015</c:v>
                </c:pt>
                <c:pt idx="5971">
                  <c:v>0.34986877000000011</c:v>
                </c:pt>
                <c:pt idx="5972">
                  <c:v>0.34992675000000006</c:v>
                </c:pt>
                <c:pt idx="5973">
                  <c:v>0.3499840500000001</c:v>
                </c:pt>
                <c:pt idx="5974">
                  <c:v>0.35004192000000001</c:v>
                </c:pt>
                <c:pt idx="5975">
                  <c:v>0.35009990000000002</c:v>
                </c:pt>
                <c:pt idx="5976">
                  <c:v>0.35015777000000003</c:v>
                </c:pt>
                <c:pt idx="5977">
                  <c:v>0.35021564000000005</c:v>
                </c:pt>
                <c:pt idx="5978">
                  <c:v>0.35027386000000005</c:v>
                </c:pt>
                <c:pt idx="5979">
                  <c:v>0.35033173000000001</c:v>
                </c:pt>
                <c:pt idx="5980">
                  <c:v>0.35038960000000008</c:v>
                </c:pt>
                <c:pt idx="5981">
                  <c:v>0.35044759000000003</c:v>
                </c:pt>
                <c:pt idx="5982">
                  <c:v>0.35050476000000014</c:v>
                </c:pt>
                <c:pt idx="5983">
                  <c:v>0.35056275000000003</c:v>
                </c:pt>
                <c:pt idx="5984">
                  <c:v>0.3506206200000001</c:v>
                </c:pt>
                <c:pt idx="5985">
                  <c:v>0.35067849000000006</c:v>
                </c:pt>
                <c:pt idx="5986">
                  <c:v>0.35073636000000002</c:v>
                </c:pt>
                <c:pt idx="5987">
                  <c:v>0.35079434999999998</c:v>
                </c:pt>
                <c:pt idx="5988">
                  <c:v>0.3508522200000001</c:v>
                </c:pt>
                <c:pt idx="5989">
                  <c:v>0.35091009000000006</c:v>
                </c:pt>
                <c:pt idx="5990">
                  <c:v>0.35096796000000008</c:v>
                </c:pt>
                <c:pt idx="5991">
                  <c:v>0.35102583000000004</c:v>
                </c:pt>
                <c:pt idx="5992">
                  <c:v>0.35108381000000005</c:v>
                </c:pt>
                <c:pt idx="5993">
                  <c:v>0.3511418</c:v>
                </c:pt>
                <c:pt idx="5994">
                  <c:v>0.35119967000000002</c:v>
                </c:pt>
                <c:pt idx="5995">
                  <c:v>0.35125719</c:v>
                </c:pt>
                <c:pt idx="5996">
                  <c:v>0.35131541000000011</c:v>
                </c:pt>
                <c:pt idx="5997">
                  <c:v>0.35137317000000007</c:v>
                </c:pt>
                <c:pt idx="5998">
                  <c:v>0.35143103999999997</c:v>
                </c:pt>
                <c:pt idx="5999">
                  <c:v>0.35148891000000015</c:v>
                </c:pt>
                <c:pt idx="6000">
                  <c:v>0.35160476000000007</c:v>
                </c:pt>
                <c:pt idx="6001">
                  <c:v>0.35166263000000003</c:v>
                </c:pt>
                <c:pt idx="6002">
                  <c:v>0.35172062000000004</c:v>
                </c:pt>
                <c:pt idx="6003">
                  <c:v>0.35177791000000008</c:v>
                </c:pt>
                <c:pt idx="6004">
                  <c:v>0.35183590000000003</c:v>
                </c:pt>
                <c:pt idx="6005">
                  <c:v>0.35189377000000011</c:v>
                </c:pt>
                <c:pt idx="6006">
                  <c:v>0.35195164000000001</c:v>
                </c:pt>
                <c:pt idx="6007">
                  <c:v>0.35200951000000008</c:v>
                </c:pt>
                <c:pt idx="6008">
                  <c:v>0.3520673800000001</c:v>
                </c:pt>
                <c:pt idx="6009">
                  <c:v>0.35212525</c:v>
                </c:pt>
                <c:pt idx="6010">
                  <c:v>0.35218312000000002</c:v>
                </c:pt>
                <c:pt idx="6011">
                  <c:v>0.35224121999999997</c:v>
                </c:pt>
                <c:pt idx="6012">
                  <c:v>0.35229908999999998</c:v>
                </c:pt>
                <c:pt idx="6013">
                  <c:v>0.35235696000000011</c:v>
                </c:pt>
                <c:pt idx="6014">
                  <c:v>0.35241495000000006</c:v>
                </c:pt>
                <c:pt idx="6015">
                  <c:v>0.35247270000000014</c:v>
                </c:pt>
                <c:pt idx="6016">
                  <c:v>0.35253069000000004</c:v>
                </c:pt>
                <c:pt idx="6017">
                  <c:v>0.35258856000000011</c:v>
                </c:pt>
                <c:pt idx="6018">
                  <c:v>0.35264655</c:v>
                </c:pt>
                <c:pt idx="6019">
                  <c:v>0.35270407000000004</c:v>
                </c:pt>
                <c:pt idx="6020">
                  <c:v>0.35276194</c:v>
                </c:pt>
                <c:pt idx="6021">
                  <c:v>0.35281993000000006</c:v>
                </c:pt>
                <c:pt idx="6022">
                  <c:v>0.35287768000000014</c:v>
                </c:pt>
                <c:pt idx="6023">
                  <c:v>0.35293567000000003</c:v>
                </c:pt>
                <c:pt idx="6024">
                  <c:v>0.35299342</c:v>
                </c:pt>
                <c:pt idx="6025">
                  <c:v>0.35305129000000002</c:v>
                </c:pt>
                <c:pt idx="6026">
                  <c:v>0.35310915999999998</c:v>
                </c:pt>
                <c:pt idx="6027">
                  <c:v>0.35316715000000004</c:v>
                </c:pt>
                <c:pt idx="6028">
                  <c:v>0.35322513</c:v>
                </c:pt>
                <c:pt idx="6029">
                  <c:v>0.35328254000000003</c:v>
                </c:pt>
                <c:pt idx="6030">
                  <c:v>0.3533404100000001</c:v>
                </c:pt>
                <c:pt idx="6031">
                  <c:v>0.35339828000000006</c:v>
                </c:pt>
                <c:pt idx="6032">
                  <c:v>0.35345615000000002</c:v>
                </c:pt>
                <c:pt idx="6033">
                  <c:v>0.35351402000000004</c:v>
                </c:pt>
                <c:pt idx="6034">
                  <c:v>0.35357189000000006</c:v>
                </c:pt>
                <c:pt idx="6035">
                  <c:v>0.35362976000000007</c:v>
                </c:pt>
                <c:pt idx="6036">
                  <c:v>0.35368787000000007</c:v>
                </c:pt>
                <c:pt idx="6037">
                  <c:v>0.35374573999999998</c:v>
                </c:pt>
                <c:pt idx="6038">
                  <c:v>0.3538036100000001</c:v>
                </c:pt>
                <c:pt idx="6039">
                  <c:v>0.35386159000000006</c:v>
                </c:pt>
                <c:pt idx="6040">
                  <c:v>0.35391946000000007</c:v>
                </c:pt>
                <c:pt idx="6041">
                  <c:v>0.35397745000000008</c:v>
                </c:pt>
                <c:pt idx="6042">
                  <c:v>0.35403532000000004</c:v>
                </c:pt>
                <c:pt idx="6043">
                  <c:v>0.35409319</c:v>
                </c:pt>
                <c:pt idx="6044">
                  <c:v>0.35415106000000002</c:v>
                </c:pt>
                <c:pt idx="6045">
                  <c:v>0.35420847000000005</c:v>
                </c:pt>
                <c:pt idx="6046">
                  <c:v>0.35426645000000001</c:v>
                </c:pt>
                <c:pt idx="6047">
                  <c:v>0.35432432000000014</c:v>
                </c:pt>
                <c:pt idx="6048">
                  <c:v>0.35438219000000015</c:v>
                </c:pt>
                <c:pt idx="6049">
                  <c:v>0.35444006000000006</c:v>
                </c:pt>
                <c:pt idx="6050">
                  <c:v>0.35449793000000002</c:v>
                </c:pt>
                <c:pt idx="6051">
                  <c:v>0.35455580000000003</c:v>
                </c:pt>
                <c:pt idx="6052">
                  <c:v>0.3546136800000001</c:v>
                </c:pt>
                <c:pt idx="6053">
                  <c:v>0.35467166000000006</c:v>
                </c:pt>
                <c:pt idx="6054">
                  <c:v>0.35472953000000002</c:v>
                </c:pt>
                <c:pt idx="6055">
                  <c:v>0.35478752000000002</c:v>
                </c:pt>
                <c:pt idx="6056">
                  <c:v>0.35484539000000004</c:v>
                </c:pt>
                <c:pt idx="6057">
                  <c:v>0.35490326000000005</c:v>
                </c:pt>
                <c:pt idx="6058">
                  <c:v>0.35496124000000001</c:v>
                </c:pt>
                <c:pt idx="6059">
                  <c:v>0.35501912000000002</c:v>
                </c:pt>
                <c:pt idx="6060">
                  <c:v>0.35507641000000006</c:v>
                </c:pt>
                <c:pt idx="6061">
                  <c:v>0.35513439000000002</c:v>
                </c:pt>
                <c:pt idx="6062">
                  <c:v>0.35519238000000003</c:v>
                </c:pt>
                <c:pt idx="6063">
                  <c:v>0.35525037000000004</c:v>
                </c:pt>
                <c:pt idx="6064">
                  <c:v>0.35530824000000005</c:v>
                </c:pt>
                <c:pt idx="6065">
                  <c:v>0.35536622000000007</c:v>
                </c:pt>
                <c:pt idx="6066">
                  <c:v>0.35542409000000014</c:v>
                </c:pt>
                <c:pt idx="6067">
                  <c:v>0.35548208000000009</c:v>
                </c:pt>
                <c:pt idx="6068">
                  <c:v>0.35553995000000005</c:v>
                </c:pt>
                <c:pt idx="6069">
                  <c:v>0.35559782000000001</c:v>
                </c:pt>
                <c:pt idx="6070">
                  <c:v>0.35565569000000002</c:v>
                </c:pt>
                <c:pt idx="6071">
                  <c:v>0.35571321</c:v>
                </c:pt>
                <c:pt idx="6072">
                  <c:v>0.35577120000000001</c:v>
                </c:pt>
                <c:pt idx="6073">
                  <c:v>0.35582907000000014</c:v>
                </c:pt>
                <c:pt idx="6074">
                  <c:v>0.3558869400000001</c:v>
                </c:pt>
                <c:pt idx="6075">
                  <c:v>0.35594481000000006</c:v>
                </c:pt>
                <c:pt idx="6076">
                  <c:v>0.35600268000000007</c:v>
                </c:pt>
                <c:pt idx="6077">
                  <c:v>0.35606055000000003</c:v>
                </c:pt>
                <c:pt idx="6078">
                  <c:v>0.35611819000000006</c:v>
                </c:pt>
                <c:pt idx="6079">
                  <c:v>0.35617606000000007</c:v>
                </c:pt>
                <c:pt idx="6080">
                  <c:v>0.35623404999999997</c:v>
                </c:pt>
                <c:pt idx="6081">
                  <c:v>0.35629191999999998</c:v>
                </c:pt>
                <c:pt idx="6082">
                  <c:v>0.35634979000000006</c:v>
                </c:pt>
                <c:pt idx="6083">
                  <c:v>0.35640766000000007</c:v>
                </c:pt>
                <c:pt idx="6084">
                  <c:v>0.35646553000000003</c:v>
                </c:pt>
                <c:pt idx="6085">
                  <c:v>0.3565235100000001</c:v>
                </c:pt>
                <c:pt idx="6086">
                  <c:v>0.35658150000000005</c:v>
                </c:pt>
                <c:pt idx="6087">
                  <c:v>0.35663891000000003</c:v>
                </c:pt>
                <c:pt idx="6088">
                  <c:v>0.3566967800000001</c:v>
                </c:pt>
                <c:pt idx="6089">
                  <c:v>0.35675465000000001</c:v>
                </c:pt>
                <c:pt idx="6090">
                  <c:v>0.35681263000000008</c:v>
                </c:pt>
                <c:pt idx="6091">
                  <c:v>0.35687050000000009</c:v>
                </c:pt>
                <c:pt idx="6092">
                  <c:v>0.35692849000000015</c:v>
                </c:pt>
                <c:pt idx="6093">
                  <c:v>0.35698636000000011</c:v>
                </c:pt>
                <c:pt idx="6094">
                  <c:v>0.35704423000000002</c:v>
                </c:pt>
                <c:pt idx="6095">
                  <c:v>0.35710199000000004</c:v>
                </c:pt>
                <c:pt idx="6096">
                  <c:v>0.35716020000000004</c:v>
                </c:pt>
                <c:pt idx="6097">
                  <c:v>0.35721807000000005</c:v>
                </c:pt>
                <c:pt idx="6098">
                  <c:v>0.35727594000000001</c:v>
                </c:pt>
                <c:pt idx="6099">
                  <c:v>0.35733381000000003</c:v>
                </c:pt>
                <c:pt idx="6100">
                  <c:v>0.35739111000000001</c:v>
                </c:pt>
                <c:pt idx="6101">
                  <c:v>0.35744909000000002</c:v>
                </c:pt>
                <c:pt idx="6102">
                  <c:v>0.35750696000000004</c:v>
                </c:pt>
                <c:pt idx="6103">
                  <c:v>0.35756483000000006</c:v>
                </c:pt>
                <c:pt idx="6104">
                  <c:v>0.35762293000000006</c:v>
                </c:pt>
                <c:pt idx="6105">
                  <c:v>0.35768080000000008</c:v>
                </c:pt>
                <c:pt idx="6106">
                  <c:v>0.35773868000000003</c:v>
                </c:pt>
                <c:pt idx="6107">
                  <c:v>0.35779666000000004</c:v>
                </c:pt>
                <c:pt idx="6108">
                  <c:v>0.35785465000000005</c:v>
                </c:pt>
                <c:pt idx="6109">
                  <c:v>0.35791194000000004</c:v>
                </c:pt>
                <c:pt idx="6110">
                  <c:v>0.3579699300000001</c:v>
                </c:pt>
                <c:pt idx="6111">
                  <c:v>0.35802780000000006</c:v>
                </c:pt>
                <c:pt idx="6112">
                  <c:v>0.35808567000000008</c:v>
                </c:pt>
                <c:pt idx="6113">
                  <c:v>0.35814353999999998</c:v>
                </c:pt>
                <c:pt idx="6114">
                  <c:v>0.35820152</c:v>
                </c:pt>
                <c:pt idx="6115">
                  <c:v>0.35825939000000001</c:v>
                </c:pt>
                <c:pt idx="6116">
                  <c:v>0.35831738000000007</c:v>
                </c:pt>
                <c:pt idx="6117">
                  <c:v>0.35837525000000003</c:v>
                </c:pt>
                <c:pt idx="6118">
                  <c:v>0.35843312000000005</c:v>
                </c:pt>
                <c:pt idx="6119">
                  <c:v>0.35849099000000006</c:v>
                </c:pt>
                <c:pt idx="6120">
                  <c:v>0.35854886000000008</c:v>
                </c:pt>
                <c:pt idx="6121">
                  <c:v>0.35860685000000003</c:v>
                </c:pt>
                <c:pt idx="6122">
                  <c:v>0.35866437000000007</c:v>
                </c:pt>
                <c:pt idx="6123">
                  <c:v>0.35872224000000008</c:v>
                </c:pt>
                <c:pt idx="6124">
                  <c:v>0.3587801100000001</c:v>
                </c:pt>
                <c:pt idx="6125">
                  <c:v>0.35883798000000006</c:v>
                </c:pt>
                <c:pt idx="6126">
                  <c:v>0.35889585000000002</c:v>
                </c:pt>
                <c:pt idx="6127">
                  <c:v>0.35895384000000002</c:v>
                </c:pt>
                <c:pt idx="6128">
                  <c:v>0.3590115900000001</c:v>
                </c:pt>
                <c:pt idx="6129">
                  <c:v>0.35906958000000005</c:v>
                </c:pt>
                <c:pt idx="6130">
                  <c:v>0.35912722000000002</c:v>
                </c:pt>
                <c:pt idx="6131">
                  <c:v>0.35918543000000008</c:v>
                </c:pt>
                <c:pt idx="6132">
                  <c:v>0.35924330000000004</c:v>
                </c:pt>
                <c:pt idx="6133">
                  <c:v>0.35930118000000005</c:v>
                </c:pt>
                <c:pt idx="6134">
                  <c:v>0.35935916000000007</c:v>
                </c:pt>
                <c:pt idx="6135">
                  <c:v>0.35941703000000008</c:v>
                </c:pt>
                <c:pt idx="6136">
                  <c:v>0.35947490000000015</c:v>
                </c:pt>
                <c:pt idx="6137">
                  <c:v>0.35953277000000006</c:v>
                </c:pt>
                <c:pt idx="6138">
                  <c:v>0.35959018000000004</c:v>
                </c:pt>
                <c:pt idx="6139">
                  <c:v>0.35964805</c:v>
                </c:pt>
                <c:pt idx="6140">
                  <c:v>0.35970604</c:v>
                </c:pt>
                <c:pt idx="6141">
                  <c:v>0.35976379000000008</c:v>
                </c:pt>
                <c:pt idx="6142">
                  <c:v>0.35982178000000009</c:v>
                </c:pt>
                <c:pt idx="6143">
                  <c:v>0.35987965000000005</c:v>
                </c:pt>
                <c:pt idx="6144">
                  <c:v>0.35993752000000001</c:v>
                </c:pt>
                <c:pt idx="6145">
                  <c:v>0.35999539000000008</c:v>
                </c:pt>
                <c:pt idx="6146">
                  <c:v>0.36005326000000004</c:v>
                </c:pt>
                <c:pt idx="6147">
                  <c:v>0.36011113</c:v>
                </c:pt>
                <c:pt idx="6148">
                  <c:v>0.36016912000000001</c:v>
                </c:pt>
                <c:pt idx="6149">
                  <c:v>0.36022710000000002</c:v>
                </c:pt>
                <c:pt idx="6150">
                  <c:v>0.36028497000000009</c:v>
                </c:pt>
                <c:pt idx="6151">
                  <c:v>0.36034284000000005</c:v>
                </c:pt>
                <c:pt idx="6152">
                  <c:v>0.36040071000000007</c:v>
                </c:pt>
                <c:pt idx="6153">
                  <c:v>0.36045858000000008</c:v>
                </c:pt>
                <c:pt idx="6154">
                  <c:v>0.3605164500000001</c:v>
                </c:pt>
                <c:pt idx="6155">
                  <c:v>0.36057432000000006</c:v>
                </c:pt>
                <c:pt idx="6156">
                  <c:v>0.36063184999999998</c:v>
                </c:pt>
                <c:pt idx="6157">
                  <c:v>0.3606897200000001</c:v>
                </c:pt>
                <c:pt idx="6158">
                  <c:v>0.3607477</c:v>
                </c:pt>
                <c:pt idx="6159">
                  <c:v>0.36080580000000007</c:v>
                </c:pt>
                <c:pt idx="6160">
                  <c:v>0.36086368000000008</c:v>
                </c:pt>
                <c:pt idx="6161">
                  <c:v>0.36092166000000003</c:v>
                </c:pt>
                <c:pt idx="6162">
                  <c:v>0.3609795300000001</c:v>
                </c:pt>
                <c:pt idx="6163">
                  <c:v>0.36103740000000001</c:v>
                </c:pt>
                <c:pt idx="6164">
                  <c:v>0.36109493000000004</c:v>
                </c:pt>
                <c:pt idx="6165">
                  <c:v>0.36115280000000005</c:v>
                </c:pt>
                <c:pt idx="6166">
                  <c:v>0.36121067000000007</c:v>
                </c:pt>
                <c:pt idx="6167">
                  <c:v>0.36126865000000002</c:v>
                </c:pt>
                <c:pt idx="6168">
                  <c:v>0.3613265200000001</c:v>
                </c:pt>
                <c:pt idx="6169">
                  <c:v>0.36138439000000011</c:v>
                </c:pt>
                <c:pt idx="6170">
                  <c:v>0.36144226000000007</c:v>
                </c:pt>
                <c:pt idx="6171">
                  <c:v>0.36150013000000003</c:v>
                </c:pt>
                <c:pt idx="6172">
                  <c:v>0.3615580000000001</c:v>
                </c:pt>
                <c:pt idx="6173">
                  <c:v>0.3616161100000001</c:v>
                </c:pt>
                <c:pt idx="6174">
                  <c:v>0.36167398000000006</c:v>
                </c:pt>
                <c:pt idx="6175">
                  <c:v>0.36173184999999997</c:v>
                </c:pt>
                <c:pt idx="6176">
                  <c:v>0.36178925000000001</c:v>
                </c:pt>
                <c:pt idx="6177">
                  <c:v>0.36184712000000002</c:v>
                </c:pt>
                <c:pt idx="6178">
                  <c:v>0.3619048800000001</c:v>
                </c:pt>
                <c:pt idx="6179">
                  <c:v>0.36196298000000016</c:v>
                </c:pt>
                <c:pt idx="6180">
                  <c:v>0.36202097000000011</c:v>
                </c:pt>
                <c:pt idx="6181">
                  <c:v>0.36207895000000007</c:v>
                </c:pt>
                <c:pt idx="6182">
                  <c:v>0.36213694000000002</c:v>
                </c:pt>
                <c:pt idx="6183">
                  <c:v>0.36219481000000003</c:v>
                </c:pt>
                <c:pt idx="6184">
                  <c:v>0.3622526800000001</c:v>
                </c:pt>
                <c:pt idx="6185">
                  <c:v>0.36231055000000006</c:v>
                </c:pt>
                <c:pt idx="6186">
                  <c:v>0.36236784000000005</c:v>
                </c:pt>
                <c:pt idx="6187">
                  <c:v>0.36242583000000006</c:v>
                </c:pt>
                <c:pt idx="6188">
                  <c:v>0.36248358000000014</c:v>
                </c:pt>
                <c:pt idx="6189">
                  <c:v>0.36254157000000004</c:v>
                </c:pt>
                <c:pt idx="6190">
                  <c:v>0.36259955000000005</c:v>
                </c:pt>
                <c:pt idx="6191">
                  <c:v>0.36265731000000001</c:v>
                </c:pt>
                <c:pt idx="6192">
                  <c:v>0.36271518000000008</c:v>
                </c:pt>
                <c:pt idx="6193">
                  <c:v>0.36277317000000003</c:v>
                </c:pt>
                <c:pt idx="6194">
                  <c:v>0.36283104000000005</c:v>
                </c:pt>
                <c:pt idx="6195">
                  <c:v>0.36288891000000012</c:v>
                </c:pt>
                <c:pt idx="6196">
                  <c:v>0.36294689000000008</c:v>
                </c:pt>
                <c:pt idx="6197">
                  <c:v>0.36300476000000004</c:v>
                </c:pt>
                <c:pt idx="6198">
                  <c:v>0.36306263000000005</c:v>
                </c:pt>
                <c:pt idx="6199">
                  <c:v>0.36312062000000006</c:v>
                </c:pt>
                <c:pt idx="6200">
                  <c:v>0.36317849000000008</c:v>
                </c:pt>
                <c:pt idx="6201">
                  <c:v>0.3632359</c:v>
                </c:pt>
                <c:pt idx="6202">
                  <c:v>0.36329377000000002</c:v>
                </c:pt>
                <c:pt idx="6203">
                  <c:v>0.36335164000000003</c:v>
                </c:pt>
                <c:pt idx="6204">
                  <c:v>0.3634095100000001</c:v>
                </c:pt>
                <c:pt idx="6205">
                  <c:v>0.36346738000000006</c:v>
                </c:pt>
                <c:pt idx="6206">
                  <c:v>0.36352525000000002</c:v>
                </c:pt>
                <c:pt idx="6207">
                  <c:v>0.36358324000000003</c:v>
                </c:pt>
                <c:pt idx="6208">
                  <c:v>0.36364111000000005</c:v>
                </c:pt>
                <c:pt idx="6209">
                  <c:v>0.36369898000000006</c:v>
                </c:pt>
                <c:pt idx="6210">
                  <c:v>0.36375685000000002</c:v>
                </c:pt>
                <c:pt idx="6211">
                  <c:v>0.36381472000000009</c:v>
                </c:pt>
                <c:pt idx="6212">
                  <c:v>0.36387270000000016</c:v>
                </c:pt>
                <c:pt idx="6213">
                  <c:v>0.36393057000000006</c:v>
                </c:pt>
                <c:pt idx="6214">
                  <c:v>0.36398856000000013</c:v>
                </c:pt>
                <c:pt idx="6215">
                  <c:v>0.36404643000000003</c:v>
                </c:pt>
                <c:pt idx="6216">
                  <c:v>0.36410395000000001</c:v>
                </c:pt>
                <c:pt idx="6217">
                  <c:v>0.36416194000000002</c:v>
                </c:pt>
                <c:pt idx="6218">
                  <c:v>0.36421981000000003</c:v>
                </c:pt>
                <c:pt idx="6219">
                  <c:v>0.36427780000000004</c:v>
                </c:pt>
                <c:pt idx="6220">
                  <c:v>0.36433555000000001</c:v>
                </c:pt>
                <c:pt idx="6221">
                  <c:v>0.36439354000000002</c:v>
                </c:pt>
                <c:pt idx="6222">
                  <c:v>0.36445141000000003</c:v>
                </c:pt>
                <c:pt idx="6223">
                  <c:v>0.3645093900000001</c:v>
                </c:pt>
                <c:pt idx="6224">
                  <c:v>0.36456726000000006</c:v>
                </c:pt>
                <c:pt idx="6225">
                  <c:v>0.36462525000000001</c:v>
                </c:pt>
                <c:pt idx="6226">
                  <c:v>0.36468312000000008</c:v>
                </c:pt>
                <c:pt idx="6227">
                  <c:v>0.3647409900000001</c:v>
                </c:pt>
                <c:pt idx="6228">
                  <c:v>0.36479874000000001</c:v>
                </c:pt>
                <c:pt idx="6229">
                  <c:v>0.36485638000000009</c:v>
                </c:pt>
                <c:pt idx="6230">
                  <c:v>0.36491425000000005</c:v>
                </c:pt>
                <c:pt idx="6231">
                  <c:v>0.36497212000000007</c:v>
                </c:pt>
                <c:pt idx="6232">
                  <c:v>0.36503023000000001</c:v>
                </c:pt>
                <c:pt idx="6233">
                  <c:v>0.36508810000000014</c:v>
                </c:pt>
                <c:pt idx="6234">
                  <c:v>0.3651459700000001</c:v>
                </c:pt>
                <c:pt idx="6235">
                  <c:v>0.36520384</c:v>
                </c:pt>
                <c:pt idx="6236">
                  <c:v>0.36526171000000002</c:v>
                </c:pt>
                <c:pt idx="6237">
                  <c:v>0.36531969000000009</c:v>
                </c:pt>
                <c:pt idx="6238">
                  <c:v>0.3653775600000001</c:v>
                </c:pt>
                <c:pt idx="6239">
                  <c:v>0.36543543000000001</c:v>
                </c:pt>
                <c:pt idx="6240">
                  <c:v>0.36549330000000002</c:v>
                </c:pt>
                <c:pt idx="6241">
                  <c:v>0.36555060000000006</c:v>
                </c:pt>
                <c:pt idx="6242">
                  <c:v>0.36560858000000007</c:v>
                </c:pt>
                <c:pt idx="6243">
                  <c:v>0.36566645000000003</c:v>
                </c:pt>
                <c:pt idx="6244">
                  <c:v>0.3657243200000001</c:v>
                </c:pt>
                <c:pt idx="6245">
                  <c:v>0.36578231000000005</c:v>
                </c:pt>
                <c:pt idx="6246">
                  <c:v>0.36584018000000007</c:v>
                </c:pt>
                <c:pt idx="6247">
                  <c:v>0.36589805000000003</c:v>
                </c:pt>
                <c:pt idx="6248">
                  <c:v>0.3659559200000001</c:v>
                </c:pt>
                <c:pt idx="6249">
                  <c:v>0.36601356000000007</c:v>
                </c:pt>
                <c:pt idx="6250">
                  <c:v>0.36607189000000007</c:v>
                </c:pt>
                <c:pt idx="6251">
                  <c:v>0.36612988000000007</c:v>
                </c:pt>
                <c:pt idx="6252">
                  <c:v>0.36618775000000003</c:v>
                </c:pt>
                <c:pt idx="6253">
                  <c:v>0.36624562000000005</c:v>
                </c:pt>
                <c:pt idx="6254">
                  <c:v>0.36630349000000006</c:v>
                </c:pt>
                <c:pt idx="6255">
                  <c:v>0.36636078000000011</c:v>
                </c:pt>
                <c:pt idx="6256">
                  <c:v>0.36641877000000012</c:v>
                </c:pt>
                <c:pt idx="6257">
                  <c:v>0.36647675000000007</c:v>
                </c:pt>
                <c:pt idx="6258">
                  <c:v>0.36653474000000008</c:v>
                </c:pt>
                <c:pt idx="6259">
                  <c:v>0.36659273000000003</c:v>
                </c:pt>
                <c:pt idx="6260">
                  <c:v>0.36665048000000006</c:v>
                </c:pt>
                <c:pt idx="6261">
                  <c:v>0.36670847000000006</c:v>
                </c:pt>
                <c:pt idx="6262">
                  <c:v>0.36676622000000003</c:v>
                </c:pt>
                <c:pt idx="6263">
                  <c:v>0.36682421000000009</c:v>
                </c:pt>
                <c:pt idx="6264">
                  <c:v>0.36688208000000011</c:v>
                </c:pt>
                <c:pt idx="6265">
                  <c:v>0.36693995000000001</c:v>
                </c:pt>
                <c:pt idx="6266">
                  <c:v>0.36699736000000005</c:v>
                </c:pt>
                <c:pt idx="6267">
                  <c:v>0.36705534000000001</c:v>
                </c:pt>
                <c:pt idx="6268">
                  <c:v>0.36711321000000002</c:v>
                </c:pt>
                <c:pt idx="6269">
                  <c:v>0.36717108000000004</c:v>
                </c:pt>
                <c:pt idx="6270">
                  <c:v>0.36722895000000005</c:v>
                </c:pt>
                <c:pt idx="6271">
                  <c:v>0.36728682000000007</c:v>
                </c:pt>
                <c:pt idx="6272">
                  <c:v>0.36734469000000008</c:v>
                </c:pt>
                <c:pt idx="6273">
                  <c:v>0.3674025600000001</c:v>
                </c:pt>
                <c:pt idx="6274">
                  <c:v>0.36751854000000006</c:v>
                </c:pt>
                <c:pt idx="6275">
                  <c:v>0.36757652000000007</c:v>
                </c:pt>
                <c:pt idx="6276">
                  <c:v>0.36763439000000003</c:v>
                </c:pt>
                <c:pt idx="6277">
                  <c:v>0.36769226000000005</c:v>
                </c:pt>
                <c:pt idx="6278">
                  <c:v>0.36775013000000001</c:v>
                </c:pt>
                <c:pt idx="6279">
                  <c:v>0.36780800000000008</c:v>
                </c:pt>
                <c:pt idx="6280">
                  <c:v>0.36786587000000009</c:v>
                </c:pt>
                <c:pt idx="6281">
                  <c:v>0.36792317000000008</c:v>
                </c:pt>
                <c:pt idx="6282">
                  <c:v>0.36798127000000014</c:v>
                </c:pt>
                <c:pt idx="6283">
                  <c:v>0.36803914000000004</c:v>
                </c:pt>
                <c:pt idx="6284">
                  <c:v>0.36809701</c:v>
                </c:pt>
                <c:pt idx="6285">
                  <c:v>0.36815499000000007</c:v>
                </c:pt>
                <c:pt idx="6286">
                  <c:v>0.36821298000000008</c:v>
                </c:pt>
                <c:pt idx="6287">
                  <c:v>0.36827085000000004</c:v>
                </c:pt>
                <c:pt idx="6288">
                  <c:v>0.36832872000000011</c:v>
                </c:pt>
                <c:pt idx="6289">
                  <c:v>0.36838659000000012</c:v>
                </c:pt>
                <c:pt idx="6290">
                  <c:v>0.36844446000000003</c:v>
                </c:pt>
                <c:pt idx="6291">
                  <c:v>0.36850187000000006</c:v>
                </c:pt>
                <c:pt idx="6292">
                  <c:v>0.36855986000000007</c:v>
                </c:pt>
                <c:pt idx="6293">
                  <c:v>0.36861773000000003</c:v>
                </c:pt>
                <c:pt idx="6294">
                  <c:v>0.3686756000000001</c:v>
                </c:pt>
                <c:pt idx="6295">
                  <c:v>0.36873347000000001</c:v>
                </c:pt>
                <c:pt idx="6296">
                  <c:v>0.36879121999999998</c:v>
                </c:pt>
                <c:pt idx="6297">
                  <c:v>0.36884921000000004</c:v>
                </c:pt>
                <c:pt idx="6298">
                  <c:v>0.3689073100000001</c:v>
                </c:pt>
                <c:pt idx="6299">
                  <c:v>0.36896518000000006</c:v>
                </c:pt>
                <c:pt idx="6300">
                  <c:v>0.36902317000000007</c:v>
                </c:pt>
                <c:pt idx="6301">
                  <c:v>0.36908057000000011</c:v>
                </c:pt>
                <c:pt idx="6302">
                  <c:v>0.36913844000000001</c:v>
                </c:pt>
                <c:pt idx="6303">
                  <c:v>0.36919631000000008</c:v>
                </c:pt>
                <c:pt idx="6304">
                  <c:v>0.36925430000000004</c:v>
                </c:pt>
                <c:pt idx="6305">
                  <c:v>0.36931240000000015</c:v>
                </c:pt>
                <c:pt idx="6306">
                  <c:v>0.36937027000000011</c:v>
                </c:pt>
                <c:pt idx="6307">
                  <c:v>0.36942791000000014</c:v>
                </c:pt>
                <c:pt idx="6308">
                  <c:v>0.36948578000000015</c:v>
                </c:pt>
                <c:pt idx="6309">
                  <c:v>0.36954400000000004</c:v>
                </c:pt>
                <c:pt idx="6310">
                  <c:v>0.36960141000000002</c:v>
                </c:pt>
                <c:pt idx="6311">
                  <c:v>0.36965939000000003</c:v>
                </c:pt>
                <c:pt idx="6312">
                  <c:v>0.36971738000000004</c:v>
                </c:pt>
                <c:pt idx="6313">
                  <c:v>0.36977525</c:v>
                </c:pt>
                <c:pt idx="6314">
                  <c:v>0.36983312000000002</c:v>
                </c:pt>
                <c:pt idx="6315">
                  <c:v>0.36989099000000009</c:v>
                </c:pt>
                <c:pt idx="6316">
                  <c:v>0.3699488600000001</c:v>
                </c:pt>
                <c:pt idx="6317">
                  <c:v>0.37000673000000006</c:v>
                </c:pt>
                <c:pt idx="6318">
                  <c:v>0.37006472000000007</c:v>
                </c:pt>
                <c:pt idx="6319">
                  <c:v>0.37012259000000008</c:v>
                </c:pt>
                <c:pt idx="6320">
                  <c:v>0.37018057000000015</c:v>
                </c:pt>
                <c:pt idx="6321">
                  <c:v>0.37023844</c:v>
                </c:pt>
                <c:pt idx="6322">
                  <c:v>0.37029631000000002</c:v>
                </c:pt>
                <c:pt idx="6323">
                  <c:v>0.37035418000000009</c:v>
                </c:pt>
                <c:pt idx="6324">
                  <c:v>0.37041194000000005</c:v>
                </c:pt>
                <c:pt idx="6325">
                  <c:v>0.37046993000000006</c:v>
                </c:pt>
                <c:pt idx="6326">
                  <c:v>0.3705273300000001</c:v>
                </c:pt>
                <c:pt idx="6327">
                  <c:v>0.37058532000000005</c:v>
                </c:pt>
                <c:pt idx="6328">
                  <c:v>0.37064330000000001</c:v>
                </c:pt>
                <c:pt idx="6329">
                  <c:v>0.37070129000000002</c:v>
                </c:pt>
                <c:pt idx="6330">
                  <c:v>0.37075928000000002</c:v>
                </c:pt>
                <c:pt idx="6331">
                  <c:v>0.37081715000000004</c:v>
                </c:pt>
                <c:pt idx="6332">
                  <c:v>0.37087502000000006</c:v>
                </c:pt>
                <c:pt idx="6333">
                  <c:v>0.37093243000000004</c:v>
                </c:pt>
                <c:pt idx="6334">
                  <c:v>0.37099030000000005</c:v>
                </c:pt>
                <c:pt idx="6335">
                  <c:v>0.37104828000000006</c:v>
                </c:pt>
                <c:pt idx="6336">
                  <c:v>0.37110615000000002</c:v>
                </c:pt>
                <c:pt idx="6337">
                  <c:v>0.37116414000000003</c:v>
                </c:pt>
                <c:pt idx="6338">
                  <c:v>0.3712220100000001</c:v>
                </c:pt>
                <c:pt idx="6339">
                  <c:v>0.37127988000000006</c:v>
                </c:pt>
                <c:pt idx="6340">
                  <c:v>0.37133775000000002</c:v>
                </c:pt>
                <c:pt idx="6341">
                  <c:v>0.3713955000000001</c:v>
                </c:pt>
                <c:pt idx="6342">
                  <c:v>0.37145349000000005</c:v>
                </c:pt>
                <c:pt idx="6343">
                  <c:v>0.37151136000000007</c:v>
                </c:pt>
                <c:pt idx="6344">
                  <c:v>0.37156935000000002</c:v>
                </c:pt>
                <c:pt idx="6345">
                  <c:v>0.37162722000000004</c:v>
                </c:pt>
                <c:pt idx="6346">
                  <c:v>0.37168509000000005</c:v>
                </c:pt>
                <c:pt idx="6347">
                  <c:v>0.37174296000000007</c:v>
                </c:pt>
                <c:pt idx="6348">
                  <c:v>0.37180094000000008</c:v>
                </c:pt>
                <c:pt idx="6349">
                  <c:v>0.3718588100000001</c:v>
                </c:pt>
                <c:pt idx="6350">
                  <c:v>0.37191611000000008</c:v>
                </c:pt>
                <c:pt idx="6351">
                  <c:v>0.37197398000000009</c:v>
                </c:pt>
                <c:pt idx="6352">
                  <c:v>0.37203196000000005</c:v>
                </c:pt>
                <c:pt idx="6353">
                  <c:v>0.37209006000000006</c:v>
                </c:pt>
                <c:pt idx="6354">
                  <c:v>0.37214793000000002</c:v>
                </c:pt>
                <c:pt idx="6355">
                  <c:v>0.37220580000000003</c:v>
                </c:pt>
                <c:pt idx="6356">
                  <c:v>0.3722636800000001</c:v>
                </c:pt>
                <c:pt idx="6357">
                  <c:v>0.37232155000000006</c:v>
                </c:pt>
                <c:pt idx="6358">
                  <c:v>0.37237942000000007</c:v>
                </c:pt>
                <c:pt idx="6359">
                  <c:v>0.37243729000000003</c:v>
                </c:pt>
                <c:pt idx="6360">
                  <c:v>0.37249504</c:v>
                </c:pt>
                <c:pt idx="6361">
                  <c:v>0.37255291000000007</c:v>
                </c:pt>
                <c:pt idx="6362">
                  <c:v>0.37261078000000009</c:v>
                </c:pt>
                <c:pt idx="6363">
                  <c:v>0.3726686500000001</c:v>
                </c:pt>
                <c:pt idx="6364">
                  <c:v>0.37272652000000006</c:v>
                </c:pt>
                <c:pt idx="6365">
                  <c:v>0.37278439000000008</c:v>
                </c:pt>
                <c:pt idx="6366">
                  <c:v>0.37284226000000004</c:v>
                </c:pt>
                <c:pt idx="6367">
                  <c:v>0.37290013000000005</c:v>
                </c:pt>
                <c:pt idx="6368">
                  <c:v>0.37295800000000007</c:v>
                </c:pt>
                <c:pt idx="6369">
                  <c:v>0.37301611000000007</c:v>
                </c:pt>
                <c:pt idx="6370">
                  <c:v>0.37307409000000008</c:v>
                </c:pt>
                <c:pt idx="6371">
                  <c:v>0.37313138000000001</c:v>
                </c:pt>
                <c:pt idx="6372">
                  <c:v>0.37318925000000003</c:v>
                </c:pt>
                <c:pt idx="6373">
                  <c:v>0.37324723999999998</c:v>
                </c:pt>
                <c:pt idx="6374">
                  <c:v>0.37330511000000005</c:v>
                </c:pt>
                <c:pt idx="6375">
                  <c:v>0.37336310000000006</c:v>
                </c:pt>
                <c:pt idx="6376">
                  <c:v>0.37342097000000013</c:v>
                </c:pt>
                <c:pt idx="6377">
                  <c:v>0.37347884000000009</c:v>
                </c:pt>
                <c:pt idx="6378">
                  <c:v>0.3735368200000001</c:v>
                </c:pt>
                <c:pt idx="6379">
                  <c:v>0.37359469000000006</c:v>
                </c:pt>
                <c:pt idx="6380">
                  <c:v>0.37365256000000008</c:v>
                </c:pt>
                <c:pt idx="6381">
                  <c:v>0.37371043000000004</c:v>
                </c:pt>
                <c:pt idx="6382">
                  <c:v>0.3737684200000001</c:v>
                </c:pt>
                <c:pt idx="6383">
                  <c:v>0.37382629000000012</c:v>
                </c:pt>
                <c:pt idx="6384">
                  <c:v>0.37388416000000013</c:v>
                </c:pt>
                <c:pt idx="6385">
                  <c:v>0.37394203000000004</c:v>
                </c:pt>
                <c:pt idx="6386">
                  <c:v>0.3740000200000001</c:v>
                </c:pt>
                <c:pt idx="6387">
                  <c:v>0.37405766000000007</c:v>
                </c:pt>
                <c:pt idx="6388">
                  <c:v>0.37411553000000003</c:v>
                </c:pt>
                <c:pt idx="6389">
                  <c:v>0.3741734000000001</c:v>
                </c:pt>
                <c:pt idx="6390">
                  <c:v>0.37423127</c:v>
                </c:pt>
                <c:pt idx="6391">
                  <c:v>0.37428914000000002</c:v>
                </c:pt>
                <c:pt idx="6392">
                  <c:v>0.37434701000000004</c:v>
                </c:pt>
                <c:pt idx="6393">
                  <c:v>0.37440499000000016</c:v>
                </c:pt>
                <c:pt idx="6394">
                  <c:v>0.37446287000000011</c:v>
                </c:pt>
                <c:pt idx="6395">
                  <c:v>0.37452039000000009</c:v>
                </c:pt>
                <c:pt idx="6396">
                  <c:v>0.37457837000000016</c:v>
                </c:pt>
                <c:pt idx="6397">
                  <c:v>0.37463624000000001</c:v>
                </c:pt>
                <c:pt idx="6398">
                  <c:v>0.37469423000000002</c:v>
                </c:pt>
                <c:pt idx="6399">
                  <c:v>0.37475210000000003</c:v>
                </c:pt>
                <c:pt idx="6400">
                  <c:v>0.37480962000000007</c:v>
                </c:pt>
                <c:pt idx="6401">
                  <c:v>0.37486749000000014</c:v>
                </c:pt>
                <c:pt idx="6402">
                  <c:v>0.37492537000000009</c:v>
                </c:pt>
                <c:pt idx="6403">
                  <c:v>0.37498324000000005</c:v>
                </c:pt>
                <c:pt idx="6404">
                  <c:v>0.37504122000000001</c:v>
                </c:pt>
                <c:pt idx="6405">
                  <c:v>0.37509909000000002</c:v>
                </c:pt>
                <c:pt idx="6406">
                  <c:v>0.37515696000000004</c:v>
                </c:pt>
                <c:pt idx="6407">
                  <c:v>0.37521483000000005</c:v>
                </c:pt>
                <c:pt idx="6408">
                  <c:v>0.37527282000000006</c:v>
                </c:pt>
                <c:pt idx="6409">
                  <c:v>0.37533069000000008</c:v>
                </c:pt>
                <c:pt idx="6410">
                  <c:v>0.37538856000000009</c:v>
                </c:pt>
                <c:pt idx="6411">
                  <c:v>0.37544643000000005</c:v>
                </c:pt>
                <c:pt idx="6412">
                  <c:v>0.37550407000000008</c:v>
                </c:pt>
                <c:pt idx="6413">
                  <c:v>0.37556194000000004</c:v>
                </c:pt>
                <c:pt idx="6414">
                  <c:v>0.37561981000000005</c:v>
                </c:pt>
                <c:pt idx="6415">
                  <c:v>0.37567780000000006</c:v>
                </c:pt>
                <c:pt idx="6416">
                  <c:v>0.37573567000000002</c:v>
                </c:pt>
                <c:pt idx="6417">
                  <c:v>0.37579353999999998</c:v>
                </c:pt>
                <c:pt idx="6418">
                  <c:v>0.37585152000000011</c:v>
                </c:pt>
                <c:pt idx="6419">
                  <c:v>0.37590951000000006</c:v>
                </c:pt>
                <c:pt idx="6420">
                  <c:v>0.37596726000000014</c:v>
                </c:pt>
                <c:pt idx="6421">
                  <c:v>0.37602490000000011</c:v>
                </c:pt>
                <c:pt idx="6422">
                  <c:v>0.37608277000000012</c:v>
                </c:pt>
                <c:pt idx="6423">
                  <c:v>0.37614064000000008</c:v>
                </c:pt>
                <c:pt idx="6424">
                  <c:v>0.37619863000000003</c:v>
                </c:pt>
                <c:pt idx="6425">
                  <c:v>0.3762566200000001</c:v>
                </c:pt>
                <c:pt idx="6426">
                  <c:v>0.37631437000000012</c:v>
                </c:pt>
                <c:pt idx="6427">
                  <c:v>0.37637236000000013</c:v>
                </c:pt>
                <c:pt idx="6428">
                  <c:v>0.37643023000000003</c:v>
                </c:pt>
                <c:pt idx="6429">
                  <c:v>0.37648810000000016</c:v>
                </c:pt>
                <c:pt idx="6430">
                  <c:v>0.37654608000000006</c:v>
                </c:pt>
                <c:pt idx="6431">
                  <c:v>0.37660395000000002</c:v>
                </c:pt>
                <c:pt idx="6432">
                  <c:v>0.37666182000000004</c:v>
                </c:pt>
                <c:pt idx="6433">
                  <c:v>0.3767198100000001</c:v>
                </c:pt>
                <c:pt idx="6434">
                  <c:v>0.37677722000000002</c:v>
                </c:pt>
                <c:pt idx="6435">
                  <c:v>0.37683497000000016</c:v>
                </c:pt>
                <c:pt idx="6436">
                  <c:v>0.37689284000000006</c:v>
                </c:pt>
                <c:pt idx="6437">
                  <c:v>0.37695083000000007</c:v>
                </c:pt>
                <c:pt idx="6438">
                  <c:v>0.37700870000000009</c:v>
                </c:pt>
                <c:pt idx="6439">
                  <c:v>0.37706657000000016</c:v>
                </c:pt>
                <c:pt idx="6440">
                  <c:v>0.37712444000000006</c:v>
                </c:pt>
                <c:pt idx="6441">
                  <c:v>0.37718231000000008</c:v>
                </c:pt>
                <c:pt idx="6442">
                  <c:v>0.37724018000000004</c:v>
                </c:pt>
                <c:pt idx="6443">
                  <c:v>0.37729805</c:v>
                </c:pt>
                <c:pt idx="6444">
                  <c:v>0.37735592000000007</c:v>
                </c:pt>
                <c:pt idx="6445">
                  <c:v>0.37741402000000007</c:v>
                </c:pt>
                <c:pt idx="6446">
                  <c:v>0.37747189000000009</c:v>
                </c:pt>
                <c:pt idx="6447">
                  <c:v>0.3775297600000001</c:v>
                </c:pt>
                <c:pt idx="6448">
                  <c:v>0.37758775000000006</c:v>
                </c:pt>
                <c:pt idx="6449">
                  <c:v>0.37764562000000002</c:v>
                </c:pt>
                <c:pt idx="6450">
                  <c:v>0.37770303</c:v>
                </c:pt>
                <c:pt idx="6451">
                  <c:v>0.37776090000000007</c:v>
                </c:pt>
                <c:pt idx="6452">
                  <c:v>0.37781877000000019</c:v>
                </c:pt>
                <c:pt idx="6453">
                  <c:v>0.37787664000000015</c:v>
                </c:pt>
                <c:pt idx="6454">
                  <c:v>0.37793462000000005</c:v>
                </c:pt>
                <c:pt idx="6455">
                  <c:v>0.37799249000000007</c:v>
                </c:pt>
                <c:pt idx="6456">
                  <c:v>0.37805048000000008</c:v>
                </c:pt>
                <c:pt idx="6457">
                  <c:v>0.37810835000000004</c:v>
                </c:pt>
                <c:pt idx="6458">
                  <c:v>0.37816622000000005</c:v>
                </c:pt>
                <c:pt idx="6459">
                  <c:v>0.37822409000000007</c:v>
                </c:pt>
                <c:pt idx="6460">
                  <c:v>0.37828196000000003</c:v>
                </c:pt>
                <c:pt idx="6461">
                  <c:v>0.3783398300000001</c:v>
                </c:pt>
                <c:pt idx="6462">
                  <c:v>0.37839770000000006</c:v>
                </c:pt>
                <c:pt idx="6463">
                  <c:v>0.37845569000000007</c:v>
                </c:pt>
                <c:pt idx="6464">
                  <c:v>0.37851356000000014</c:v>
                </c:pt>
                <c:pt idx="6465">
                  <c:v>0.3785714300000001</c:v>
                </c:pt>
                <c:pt idx="6466">
                  <c:v>0.37862930000000006</c:v>
                </c:pt>
                <c:pt idx="6467">
                  <c:v>0.37868729000000007</c:v>
                </c:pt>
                <c:pt idx="6468">
                  <c:v>0.37874503999999998</c:v>
                </c:pt>
                <c:pt idx="6469">
                  <c:v>0.3788030300000001</c:v>
                </c:pt>
                <c:pt idx="6470">
                  <c:v>0.37886090000000011</c:v>
                </c:pt>
                <c:pt idx="6471">
                  <c:v>0.37891877000000013</c:v>
                </c:pt>
                <c:pt idx="6472">
                  <c:v>0.37897618000000011</c:v>
                </c:pt>
                <c:pt idx="6473">
                  <c:v>0.37903405000000001</c:v>
                </c:pt>
                <c:pt idx="6474">
                  <c:v>0.37909192000000008</c:v>
                </c:pt>
                <c:pt idx="6475">
                  <c:v>0.37914990000000004</c:v>
                </c:pt>
                <c:pt idx="6476">
                  <c:v>0.37920777000000006</c:v>
                </c:pt>
                <c:pt idx="6477">
                  <c:v>0.37926564000000001</c:v>
                </c:pt>
                <c:pt idx="6478">
                  <c:v>0.37932351000000009</c:v>
                </c:pt>
                <c:pt idx="6479">
                  <c:v>0.37938138000000016</c:v>
                </c:pt>
                <c:pt idx="6480">
                  <c:v>0.37943937000000005</c:v>
                </c:pt>
                <c:pt idx="6481">
                  <c:v>0.37949724000000001</c:v>
                </c:pt>
                <c:pt idx="6482">
                  <c:v>0.37955511000000003</c:v>
                </c:pt>
                <c:pt idx="6483">
                  <c:v>0.37961298000000016</c:v>
                </c:pt>
                <c:pt idx="6484">
                  <c:v>0.37967085000000006</c:v>
                </c:pt>
                <c:pt idx="6485">
                  <c:v>0.37972884000000007</c:v>
                </c:pt>
                <c:pt idx="6486">
                  <c:v>0.3797863600000001</c:v>
                </c:pt>
                <c:pt idx="6487">
                  <c:v>0.37984423000000006</c:v>
                </c:pt>
                <c:pt idx="6488">
                  <c:v>0.37990245000000006</c:v>
                </c:pt>
                <c:pt idx="6489">
                  <c:v>0.37995997000000009</c:v>
                </c:pt>
                <c:pt idx="6490">
                  <c:v>0.38001819000000009</c:v>
                </c:pt>
                <c:pt idx="6491">
                  <c:v>0.3800760600000001</c:v>
                </c:pt>
                <c:pt idx="6492">
                  <c:v>0.38013393000000001</c:v>
                </c:pt>
                <c:pt idx="6493">
                  <c:v>0.38019180000000002</c:v>
                </c:pt>
                <c:pt idx="6494">
                  <c:v>0.38024967000000004</c:v>
                </c:pt>
                <c:pt idx="6495">
                  <c:v>0.38030754000000005</c:v>
                </c:pt>
                <c:pt idx="6496">
                  <c:v>0.38036541000000007</c:v>
                </c:pt>
                <c:pt idx="6497">
                  <c:v>0.38042328000000009</c:v>
                </c:pt>
                <c:pt idx="6498">
                  <c:v>0.3804811500000001</c:v>
                </c:pt>
                <c:pt idx="6499">
                  <c:v>0.38053868000000007</c:v>
                </c:pt>
                <c:pt idx="6500">
                  <c:v>0.38059655000000003</c:v>
                </c:pt>
                <c:pt idx="6501">
                  <c:v>0.3806545300000001</c:v>
                </c:pt>
                <c:pt idx="6502">
                  <c:v>0.38071240000000006</c:v>
                </c:pt>
                <c:pt idx="6503">
                  <c:v>0.38077027000000008</c:v>
                </c:pt>
                <c:pt idx="6504">
                  <c:v>0.38082814000000009</c:v>
                </c:pt>
                <c:pt idx="6505">
                  <c:v>0.38088601000000011</c:v>
                </c:pt>
                <c:pt idx="6506">
                  <c:v>0.38094388000000007</c:v>
                </c:pt>
                <c:pt idx="6507">
                  <c:v>0.38100187000000008</c:v>
                </c:pt>
                <c:pt idx="6508">
                  <c:v>0.38105974000000004</c:v>
                </c:pt>
                <c:pt idx="6509">
                  <c:v>0.3811177300000001</c:v>
                </c:pt>
                <c:pt idx="6510">
                  <c:v>0.38117560000000006</c:v>
                </c:pt>
                <c:pt idx="6511">
                  <c:v>0.38123347000000002</c:v>
                </c:pt>
                <c:pt idx="6512">
                  <c:v>0.38129133999999998</c:v>
                </c:pt>
                <c:pt idx="6513">
                  <c:v>0.38134921000000011</c:v>
                </c:pt>
                <c:pt idx="6514">
                  <c:v>0.38140719000000006</c:v>
                </c:pt>
                <c:pt idx="6515">
                  <c:v>0.38146449000000016</c:v>
                </c:pt>
                <c:pt idx="6516">
                  <c:v>0.38152236000000012</c:v>
                </c:pt>
                <c:pt idx="6517">
                  <c:v>0.38158046000000012</c:v>
                </c:pt>
                <c:pt idx="6518">
                  <c:v>0.38163833000000008</c:v>
                </c:pt>
                <c:pt idx="6519">
                  <c:v>0.38169631000000004</c:v>
                </c:pt>
                <c:pt idx="6520">
                  <c:v>0.38175384000000001</c:v>
                </c:pt>
                <c:pt idx="6521">
                  <c:v>0.38181171000000014</c:v>
                </c:pt>
                <c:pt idx="6522">
                  <c:v>0.38186958000000015</c:v>
                </c:pt>
                <c:pt idx="6523">
                  <c:v>0.38192745000000006</c:v>
                </c:pt>
                <c:pt idx="6524">
                  <c:v>0.38198543000000007</c:v>
                </c:pt>
                <c:pt idx="6525">
                  <c:v>0.38204319000000003</c:v>
                </c:pt>
                <c:pt idx="6526">
                  <c:v>0.38210106000000005</c:v>
                </c:pt>
                <c:pt idx="6527">
                  <c:v>0.38215893000000006</c:v>
                </c:pt>
                <c:pt idx="6528">
                  <c:v>0.38221680000000008</c:v>
                </c:pt>
                <c:pt idx="6529">
                  <c:v>0.38227467000000009</c:v>
                </c:pt>
                <c:pt idx="6530">
                  <c:v>0.3823326600000001</c:v>
                </c:pt>
                <c:pt idx="6531">
                  <c:v>0.38239053000000006</c:v>
                </c:pt>
                <c:pt idx="6532">
                  <c:v>0.38244840000000008</c:v>
                </c:pt>
                <c:pt idx="6533">
                  <c:v>0.38250650000000014</c:v>
                </c:pt>
                <c:pt idx="6534">
                  <c:v>0.38256449000000009</c:v>
                </c:pt>
                <c:pt idx="6535">
                  <c:v>0.38262236000000011</c:v>
                </c:pt>
                <c:pt idx="6536">
                  <c:v>0.38268023000000007</c:v>
                </c:pt>
                <c:pt idx="6537">
                  <c:v>0.38273810000000008</c:v>
                </c:pt>
                <c:pt idx="6538">
                  <c:v>0.3827959700000001</c:v>
                </c:pt>
                <c:pt idx="6539">
                  <c:v>0.38285349000000007</c:v>
                </c:pt>
                <c:pt idx="6540">
                  <c:v>0.38291136000000003</c:v>
                </c:pt>
                <c:pt idx="6541">
                  <c:v>0.38296912000000005</c:v>
                </c:pt>
                <c:pt idx="6542">
                  <c:v>0.38302699000000012</c:v>
                </c:pt>
                <c:pt idx="6543">
                  <c:v>0.38308486000000019</c:v>
                </c:pt>
                <c:pt idx="6544">
                  <c:v>0.3831427300000001</c:v>
                </c:pt>
                <c:pt idx="6545">
                  <c:v>0.38320060000000006</c:v>
                </c:pt>
                <c:pt idx="6546">
                  <c:v>0.38325858000000007</c:v>
                </c:pt>
                <c:pt idx="6547">
                  <c:v>0.38331645000000009</c:v>
                </c:pt>
                <c:pt idx="6548">
                  <c:v>0.38337432000000016</c:v>
                </c:pt>
                <c:pt idx="6549">
                  <c:v>0.38343208000000006</c:v>
                </c:pt>
                <c:pt idx="6550">
                  <c:v>0.38349030000000006</c:v>
                </c:pt>
                <c:pt idx="6551">
                  <c:v>0.38354817000000008</c:v>
                </c:pt>
                <c:pt idx="6552">
                  <c:v>0.38360604000000004</c:v>
                </c:pt>
                <c:pt idx="6553">
                  <c:v>0.38366391000000005</c:v>
                </c:pt>
                <c:pt idx="6554">
                  <c:v>0.38372131000000004</c:v>
                </c:pt>
                <c:pt idx="6555">
                  <c:v>0.3837793000000001</c:v>
                </c:pt>
                <c:pt idx="6556">
                  <c:v>0.38383717000000006</c:v>
                </c:pt>
                <c:pt idx="6557">
                  <c:v>0.38389504000000002</c:v>
                </c:pt>
                <c:pt idx="6558">
                  <c:v>0.38395314000000008</c:v>
                </c:pt>
                <c:pt idx="6559">
                  <c:v>0.3840110100000001</c:v>
                </c:pt>
                <c:pt idx="6560">
                  <c:v>0.38406888000000011</c:v>
                </c:pt>
                <c:pt idx="6561">
                  <c:v>0.38412675000000007</c:v>
                </c:pt>
                <c:pt idx="6562">
                  <c:v>0.38418462000000009</c:v>
                </c:pt>
                <c:pt idx="6563">
                  <c:v>0.38424261000000004</c:v>
                </c:pt>
                <c:pt idx="6564">
                  <c:v>0.38430048000000011</c:v>
                </c:pt>
                <c:pt idx="6565">
                  <c:v>0.38435835000000007</c:v>
                </c:pt>
                <c:pt idx="6566">
                  <c:v>0.38441622000000009</c:v>
                </c:pt>
                <c:pt idx="6567">
                  <c:v>0.38447409000000016</c:v>
                </c:pt>
                <c:pt idx="6568">
                  <c:v>0.38453196000000006</c:v>
                </c:pt>
                <c:pt idx="6569">
                  <c:v>0.38458949000000009</c:v>
                </c:pt>
                <c:pt idx="6570">
                  <c:v>0.3846474700000001</c:v>
                </c:pt>
                <c:pt idx="6571">
                  <c:v>0.38470534000000001</c:v>
                </c:pt>
                <c:pt idx="6572">
                  <c:v>0.38476321000000002</c:v>
                </c:pt>
                <c:pt idx="6573">
                  <c:v>0.38482108000000009</c:v>
                </c:pt>
                <c:pt idx="6574">
                  <c:v>0.38487895000000011</c:v>
                </c:pt>
                <c:pt idx="6575">
                  <c:v>0.38493694000000006</c:v>
                </c:pt>
                <c:pt idx="6576">
                  <c:v>0.38499481000000008</c:v>
                </c:pt>
                <c:pt idx="6577">
                  <c:v>0.38505280000000008</c:v>
                </c:pt>
                <c:pt idx="6578">
                  <c:v>0.38511067000000015</c:v>
                </c:pt>
                <c:pt idx="6579">
                  <c:v>0.38516854000000006</c:v>
                </c:pt>
                <c:pt idx="6580">
                  <c:v>0.38522641000000007</c:v>
                </c:pt>
                <c:pt idx="6581">
                  <c:v>0.38528428000000009</c:v>
                </c:pt>
                <c:pt idx="6582">
                  <c:v>0.38534168000000008</c:v>
                </c:pt>
                <c:pt idx="6583">
                  <c:v>0.38539979000000008</c:v>
                </c:pt>
                <c:pt idx="6584">
                  <c:v>0.38545766000000004</c:v>
                </c:pt>
                <c:pt idx="6585">
                  <c:v>0.3855156400000001</c:v>
                </c:pt>
                <c:pt idx="6586">
                  <c:v>0.38557351000000006</c:v>
                </c:pt>
                <c:pt idx="6587">
                  <c:v>0.38563138000000002</c:v>
                </c:pt>
                <c:pt idx="6588">
                  <c:v>0.38568937000000009</c:v>
                </c:pt>
                <c:pt idx="6589">
                  <c:v>0.38574712</c:v>
                </c:pt>
                <c:pt idx="6590">
                  <c:v>0.38580499000000013</c:v>
                </c:pt>
                <c:pt idx="6591">
                  <c:v>0.38586287000000014</c:v>
                </c:pt>
                <c:pt idx="6592">
                  <c:v>0.38592039000000011</c:v>
                </c:pt>
                <c:pt idx="6593">
                  <c:v>0.38597837000000013</c:v>
                </c:pt>
                <c:pt idx="6594">
                  <c:v>0.38603624000000003</c:v>
                </c:pt>
                <c:pt idx="6595">
                  <c:v>0.3860941200000001</c:v>
                </c:pt>
                <c:pt idx="6596">
                  <c:v>0.38615199000000006</c:v>
                </c:pt>
                <c:pt idx="6597">
                  <c:v>0.38620986000000007</c:v>
                </c:pt>
                <c:pt idx="6598">
                  <c:v>0.38626773000000003</c:v>
                </c:pt>
                <c:pt idx="6599">
                  <c:v>0.38632560000000016</c:v>
                </c:pt>
                <c:pt idx="6600">
                  <c:v>0.38638358000000012</c:v>
                </c:pt>
                <c:pt idx="6601">
                  <c:v>0.38644111000000003</c:v>
                </c:pt>
                <c:pt idx="6602">
                  <c:v>0.38649898000000016</c:v>
                </c:pt>
                <c:pt idx="6603">
                  <c:v>0.38655685000000006</c:v>
                </c:pt>
                <c:pt idx="6604">
                  <c:v>0.38661472000000008</c:v>
                </c:pt>
                <c:pt idx="6605">
                  <c:v>0.38667259000000009</c:v>
                </c:pt>
                <c:pt idx="6606">
                  <c:v>0.38673057000000005</c:v>
                </c:pt>
                <c:pt idx="6607">
                  <c:v>0.38678844000000007</c:v>
                </c:pt>
                <c:pt idx="6608">
                  <c:v>0.38684631000000014</c:v>
                </c:pt>
                <c:pt idx="6609">
                  <c:v>0.38690418000000015</c:v>
                </c:pt>
                <c:pt idx="6610">
                  <c:v>0.38696217000000016</c:v>
                </c:pt>
                <c:pt idx="6611">
                  <c:v>0.38702004000000007</c:v>
                </c:pt>
                <c:pt idx="6612">
                  <c:v>0.38707791000000014</c:v>
                </c:pt>
                <c:pt idx="6613">
                  <c:v>0.38713590000000003</c:v>
                </c:pt>
                <c:pt idx="6614">
                  <c:v>0.3871937700000001</c:v>
                </c:pt>
                <c:pt idx="6615">
                  <c:v>0.38725164000000001</c:v>
                </c:pt>
                <c:pt idx="6616">
                  <c:v>0.38730951000000008</c:v>
                </c:pt>
                <c:pt idx="6617">
                  <c:v>0.38736738000000009</c:v>
                </c:pt>
                <c:pt idx="6618">
                  <c:v>0.38742537000000016</c:v>
                </c:pt>
                <c:pt idx="6619">
                  <c:v>0.38748324000000006</c:v>
                </c:pt>
                <c:pt idx="6620">
                  <c:v>0.38754111000000002</c:v>
                </c:pt>
                <c:pt idx="6621">
                  <c:v>0.38759898000000009</c:v>
                </c:pt>
                <c:pt idx="6622">
                  <c:v>0.38765673000000006</c:v>
                </c:pt>
                <c:pt idx="6623">
                  <c:v>0.38771472000000007</c:v>
                </c:pt>
                <c:pt idx="6624">
                  <c:v>0.38777270000000014</c:v>
                </c:pt>
                <c:pt idx="6625">
                  <c:v>0.38783057000000015</c:v>
                </c:pt>
                <c:pt idx="6626">
                  <c:v>0.38788810000000012</c:v>
                </c:pt>
                <c:pt idx="6627">
                  <c:v>0.38794597000000008</c:v>
                </c:pt>
                <c:pt idx="6628">
                  <c:v>0.3880038400000001</c:v>
                </c:pt>
                <c:pt idx="6629">
                  <c:v>0.38806182000000006</c:v>
                </c:pt>
                <c:pt idx="6630">
                  <c:v>0.38811969000000007</c:v>
                </c:pt>
                <c:pt idx="6631">
                  <c:v>0.38817756000000003</c:v>
                </c:pt>
                <c:pt idx="6632">
                  <c:v>0.38823543000000005</c:v>
                </c:pt>
                <c:pt idx="6633">
                  <c:v>0.38829330000000001</c:v>
                </c:pt>
                <c:pt idx="6634">
                  <c:v>0.38835118000000007</c:v>
                </c:pt>
                <c:pt idx="6635">
                  <c:v>0.38840905000000003</c:v>
                </c:pt>
                <c:pt idx="6636">
                  <c:v>0.38846668000000012</c:v>
                </c:pt>
                <c:pt idx="6637">
                  <c:v>0.38852479000000012</c:v>
                </c:pt>
                <c:pt idx="6638">
                  <c:v>0.38858254000000009</c:v>
                </c:pt>
                <c:pt idx="6639">
                  <c:v>0.38864053000000004</c:v>
                </c:pt>
                <c:pt idx="6640">
                  <c:v>0.38869840000000005</c:v>
                </c:pt>
                <c:pt idx="6641">
                  <c:v>0.38875627000000007</c:v>
                </c:pt>
                <c:pt idx="6642">
                  <c:v>0.38881414000000009</c:v>
                </c:pt>
                <c:pt idx="6643">
                  <c:v>0.38887212000000015</c:v>
                </c:pt>
                <c:pt idx="6644">
                  <c:v>0.38892953000000008</c:v>
                </c:pt>
                <c:pt idx="6645">
                  <c:v>0.38898740000000009</c:v>
                </c:pt>
                <c:pt idx="6646">
                  <c:v>0.38904527000000005</c:v>
                </c:pt>
                <c:pt idx="6647">
                  <c:v>0.38910314000000001</c:v>
                </c:pt>
                <c:pt idx="6648">
                  <c:v>0.38916113000000002</c:v>
                </c:pt>
                <c:pt idx="6649">
                  <c:v>0.38921900000000009</c:v>
                </c:pt>
                <c:pt idx="6650">
                  <c:v>0.38927687000000011</c:v>
                </c:pt>
                <c:pt idx="6651">
                  <c:v>0.38933486000000012</c:v>
                </c:pt>
                <c:pt idx="6652">
                  <c:v>0.38939273000000008</c:v>
                </c:pt>
                <c:pt idx="6653">
                  <c:v>0.38945071000000009</c:v>
                </c:pt>
                <c:pt idx="6654">
                  <c:v>0.38950824000000006</c:v>
                </c:pt>
                <c:pt idx="6655">
                  <c:v>0.38956611000000008</c:v>
                </c:pt>
                <c:pt idx="6656">
                  <c:v>0.38962409000000009</c:v>
                </c:pt>
                <c:pt idx="6657">
                  <c:v>0.3896819600000001</c:v>
                </c:pt>
                <c:pt idx="6658">
                  <c:v>0.38973983000000001</c:v>
                </c:pt>
                <c:pt idx="6659">
                  <c:v>0.38979759000000008</c:v>
                </c:pt>
                <c:pt idx="6660">
                  <c:v>0.3898554600000001</c:v>
                </c:pt>
                <c:pt idx="6661">
                  <c:v>0.3899135600000001</c:v>
                </c:pt>
                <c:pt idx="6662">
                  <c:v>0.38997155000000006</c:v>
                </c:pt>
                <c:pt idx="6663">
                  <c:v>0.39002942000000007</c:v>
                </c:pt>
                <c:pt idx="6664">
                  <c:v>0.39008729000000009</c:v>
                </c:pt>
                <c:pt idx="6665">
                  <c:v>0.39014516000000005</c:v>
                </c:pt>
                <c:pt idx="6666">
                  <c:v>0.39020268000000008</c:v>
                </c:pt>
                <c:pt idx="6667">
                  <c:v>0.39026055000000004</c:v>
                </c:pt>
                <c:pt idx="6668">
                  <c:v>0.39031888000000015</c:v>
                </c:pt>
                <c:pt idx="6669">
                  <c:v>0.39037652000000012</c:v>
                </c:pt>
                <c:pt idx="6670">
                  <c:v>0.39043462000000007</c:v>
                </c:pt>
                <c:pt idx="6671">
                  <c:v>0.39049261000000007</c:v>
                </c:pt>
                <c:pt idx="6672">
                  <c:v>0.39054990000000006</c:v>
                </c:pt>
                <c:pt idx="6673">
                  <c:v>0.39060789000000007</c:v>
                </c:pt>
                <c:pt idx="6674">
                  <c:v>0.39066587000000014</c:v>
                </c:pt>
                <c:pt idx="6675">
                  <c:v>0.39067039000000009</c:v>
                </c:pt>
                <c:pt idx="6676">
                  <c:v>0.3907817300000001</c:v>
                </c:pt>
                <c:pt idx="6677">
                  <c:v>0.39083960000000006</c:v>
                </c:pt>
                <c:pt idx="6678">
                  <c:v>0.3908970100000001</c:v>
                </c:pt>
                <c:pt idx="6679">
                  <c:v>0.39095488000000012</c:v>
                </c:pt>
                <c:pt idx="6680">
                  <c:v>0.39101298000000012</c:v>
                </c:pt>
                <c:pt idx="6681">
                  <c:v>0.39107085000000014</c:v>
                </c:pt>
                <c:pt idx="6682">
                  <c:v>0.3911061500000001</c:v>
                </c:pt>
                <c:pt idx="6683">
                  <c:v>0.39115650000000007</c:v>
                </c:pt>
                <c:pt idx="6684">
                  <c:v>0.39124423000000008</c:v>
                </c:pt>
                <c:pt idx="6685">
                  <c:v>0.39130222000000009</c:v>
                </c:pt>
                <c:pt idx="6686">
                  <c:v>0.39136009000000016</c:v>
                </c:pt>
                <c:pt idx="6687">
                  <c:v>0.39141807000000012</c:v>
                </c:pt>
                <c:pt idx="6688">
                  <c:v>0.39147594000000008</c:v>
                </c:pt>
                <c:pt idx="6689">
                  <c:v>0.39153381000000004</c:v>
                </c:pt>
                <c:pt idx="6690">
                  <c:v>0.3915905300000001</c:v>
                </c:pt>
                <c:pt idx="6691">
                  <c:v>0.39164955000000001</c:v>
                </c:pt>
                <c:pt idx="6692">
                  <c:v>0.39170754000000002</c:v>
                </c:pt>
                <c:pt idx="6693">
                  <c:v>0.39176541000000004</c:v>
                </c:pt>
                <c:pt idx="6694">
                  <c:v>0.39182328000000011</c:v>
                </c:pt>
                <c:pt idx="6695">
                  <c:v>0.39188115000000007</c:v>
                </c:pt>
                <c:pt idx="6696">
                  <c:v>0.39193925000000002</c:v>
                </c:pt>
                <c:pt idx="6697">
                  <c:v>0.39199655000000005</c:v>
                </c:pt>
                <c:pt idx="6698">
                  <c:v>0.39205442000000007</c:v>
                </c:pt>
                <c:pt idx="6699">
                  <c:v>0.39211229000000009</c:v>
                </c:pt>
                <c:pt idx="6700">
                  <c:v>0.3921701600000001</c:v>
                </c:pt>
                <c:pt idx="6701">
                  <c:v>0.39222803000000006</c:v>
                </c:pt>
                <c:pt idx="6702">
                  <c:v>0.39228590000000008</c:v>
                </c:pt>
                <c:pt idx="6703">
                  <c:v>0.39234388000000009</c:v>
                </c:pt>
                <c:pt idx="6704">
                  <c:v>0.3924017500000001</c:v>
                </c:pt>
                <c:pt idx="6705">
                  <c:v>0.39245962000000006</c:v>
                </c:pt>
                <c:pt idx="6706">
                  <c:v>0.39251171000000007</c:v>
                </c:pt>
                <c:pt idx="6707">
                  <c:v>0.39257548000000009</c:v>
                </c:pt>
                <c:pt idx="6708">
                  <c:v>0.39263335000000005</c:v>
                </c:pt>
                <c:pt idx="6709">
                  <c:v>0.39269111000000001</c:v>
                </c:pt>
                <c:pt idx="6710">
                  <c:v>0.39274909000000002</c:v>
                </c:pt>
                <c:pt idx="6711">
                  <c:v>0.39280696000000009</c:v>
                </c:pt>
                <c:pt idx="6712">
                  <c:v>0.3928650600000001</c:v>
                </c:pt>
                <c:pt idx="6713">
                  <c:v>0.39292282000000012</c:v>
                </c:pt>
                <c:pt idx="6714">
                  <c:v>0.39298069000000013</c:v>
                </c:pt>
                <c:pt idx="6715">
                  <c:v>0.39303821000000005</c:v>
                </c:pt>
                <c:pt idx="6716">
                  <c:v>0.39309608000000007</c:v>
                </c:pt>
                <c:pt idx="6717">
                  <c:v>0.39315407000000008</c:v>
                </c:pt>
                <c:pt idx="6718">
                  <c:v>0.39321205000000004</c:v>
                </c:pt>
                <c:pt idx="6719">
                  <c:v>0.3932699300000001</c:v>
                </c:pt>
                <c:pt idx="6720">
                  <c:v>0.39332780000000012</c:v>
                </c:pt>
                <c:pt idx="6721">
                  <c:v>0.39335106000000003</c:v>
                </c:pt>
                <c:pt idx="6722">
                  <c:v>0.3934421500000001</c:v>
                </c:pt>
                <c:pt idx="6723">
                  <c:v>0.39349423000000006</c:v>
                </c:pt>
                <c:pt idx="6724">
                  <c:v>0.39355939000000006</c:v>
                </c:pt>
                <c:pt idx="6725">
                  <c:v>0.39361726000000008</c:v>
                </c:pt>
                <c:pt idx="6726">
                  <c:v>0.39367513000000004</c:v>
                </c:pt>
                <c:pt idx="6727">
                  <c:v>0.393733</c:v>
                </c:pt>
                <c:pt idx="6728">
                  <c:v>0.39379087000000007</c:v>
                </c:pt>
                <c:pt idx="6729">
                  <c:v>0.3938485100000001</c:v>
                </c:pt>
                <c:pt idx="6730">
                  <c:v>0.39390638000000011</c:v>
                </c:pt>
                <c:pt idx="6731">
                  <c:v>0.39396425000000007</c:v>
                </c:pt>
                <c:pt idx="6732">
                  <c:v>0.39402212000000009</c:v>
                </c:pt>
                <c:pt idx="6733">
                  <c:v>0.39408011000000009</c:v>
                </c:pt>
                <c:pt idx="6734">
                  <c:v>0.3941381000000001</c:v>
                </c:pt>
                <c:pt idx="6735">
                  <c:v>0.39419597000000006</c:v>
                </c:pt>
                <c:pt idx="6736">
                  <c:v>0.39425361000000003</c:v>
                </c:pt>
                <c:pt idx="6737">
                  <c:v>0.39431148000000016</c:v>
                </c:pt>
                <c:pt idx="6738">
                  <c:v>0.39436935000000006</c:v>
                </c:pt>
                <c:pt idx="6739">
                  <c:v>0.39442733000000008</c:v>
                </c:pt>
                <c:pt idx="6740">
                  <c:v>0.39448520000000009</c:v>
                </c:pt>
                <c:pt idx="6741">
                  <c:v>0.39454307000000005</c:v>
                </c:pt>
                <c:pt idx="6742">
                  <c:v>0.39460094000000007</c:v>
                </c:pt>
                <c:pt idx="6743">
                  <c:v>0.39465881000000014</c:v>
                </c:pt>
                <c:pt idx="6744">
                  <c:v>0.39471668000000015</c:v>
                </c:pt>
                <c:pt idx="6745">
                  <c:v>0.39477455000000006</c:v>
                </c:pt>
                <c:pt idx="6746">
                  <c:v>0.39483219000000014</c:v>
                </c:pt>
                <c:pt idx="6747">
                  <c:v>0.39489018000000009</c:v>
                </c:pt>
                <c:pt idx="6748">
                  <c:v>0.39494793000000006</c:v>
                </c:pt>
                <c:pt idx="6749">
                  <c:v>0.39500592000000007</c:v>
                </c:pt>
                <c:pt idx="6750">
                  <c:v>0.39506379000000014</c:v>
                </c:pt>
                <c:pt idx="6751">
                  <c:v>0.3951216600000001</c:v>
                </c:pt>
                <c:pt idx="6752">
                  <c:v>0.39517953000000006</c:v>
                </c:pt>
                <c:pt idx="6753">
                  <c:v>0.39523740000000002</c:v>
                </c:pt>
                <c:pt idx="6754">
                  <c:v>0.39529527000000003</c:v>
                </c:pt>
                <c:pt idx="6755">
                  <c:v>0.39535326000000004</c:v>
                </c:pt>
                <c:pt idx="6756">
                  <c:v>0.39541124000000005</c:v>
                </c:pt>
                <c:pt idx="6757">
                  <c:v>0.39546912000000006</c:v>
                </c:pt>
                <c:pt idx="6758">
                  <c:v>0.39552699000000013</c:v>
                </c:pt>
                <c:pt idx="6759">
                  <c:v>0.39558439000000012</c:v>
                </c:pt>
                <c:pt idx="6760">
                  <c:v>0.39564226000000008</c:v>
                </c:pt>
                <c:pt idx="6761">
                  <c:v>0.39570013000000004</c:v>
                </c:pt>
                <c:pt idx="6762">
                  <c:v>0.39575824000000004</c:v>
                </c:pt>
                <c:pt idx="6763">
                  <c:v>0.39581611000000011</c:v>
                </c:pt>
                <c:pt idx="6764">
                  <c:v>0.39587409000000012</c:v>
                </c:pt>
                <c:pt idx="6765">
                  <c:v>0.39593196000000014</c:v>
                </c:pt>
                <c:pt idx="6766">
                  <c:v>0.39598983000000015</c:v>
                </c:pt>
                <c:pt idx="6767">
                  <c:v>0.39604770000000006</c:v>
                </c:pt>
                <c:pt idx="6768">
                  <c:v>0.39609516000000006</c:v>
                </c:pt>
                <c:pt idx="6769">
                  <c:v>0.39616229000000008</c:v>
                </c:pt>
                <c:pt idx="6770">
                  <c:v>0.3962201600000001</c:v>
                </c:pt>
                <c:pt idx="6771">
                  <c:v>0.39627768000000008</c:v>
                </c:pt>
                <c:pt idx="6772">
                  <c:v>0.39633555000000004</c:v>
                </c:pt>
                <c:pt idx="6773">
                  <c:v>0.3963935400000001</c:v>
                </c:pt>
                <c:pt idx="6774">
                  <c:v>0.39645141000000006</c:v>
                </c:pt>
                <c:pt idx="6775">
                  <c:v>0.39650928000000008</c:v>
                </c:pt>
                <c:pt idx="6776">
                  <c:v>0.39656715000000003</c:v>
                </c:pt>
                <c:pt idx="6777">
                  <c:v>0.39662502000000011</c:v>
                </c:pt>
                <c:pt idx="6778">
                  <c:v>0.39668289000000012</c:v>
                </c:pt>
                <c:pt idx="6779">
                  <c:v>0.39674111000000001</c:v>
                </c:pt>
                <c:pt idx="6780">
                  <c:v>0.39679840000000005</c:v>
                </c:pt>
                <c:pt idx="6781">
                  <c:v>0.39685638000000012</c:v>
                </c:pt>
                <c:pt idx="6782">
                  <c:v>0.39691425000000008</c:v>
                </c:pt>
                <c:pt idx="6783">
                  <c:v>0.39697212000000009</c:v>
                </c:pt>
                <c:pt idx="6784">
                  <c:v>0.39702999000000011</c:v>
                </c:pt>
                <c:pt idx="6785">
                  <c:v>0.39708787000000012</c:v>
                </c:pt>
                <c:pt idx="6786">
                  <c:v>0.39714574000000002</c:v>
                </c:pt>
                <c:pt idx="6787">
                  <c:v>0.39720372000000004</c:v>
                </c:pt>
                <c:pt idx="6788">
                  <c:v>0.39726159000000005</c:v>
                </c:pt>
                <c:pt idx="6789">
                  <c:v>0.39731946000000012</c:v>
                </c:pt>
                <c:pt idx="6790">
                  <c:v>0.39737745000000008</c:v>
                </c:pt>
                <c:pt idx="6791">
                  <c:v>0.39743543000000003</c:v>
                </c:pt>
                <c:pt idx="6792">
                  <c:v>0.39749319000000005</c:v>
                </c:pt>
                <c:pt idx="6793">
                  <c:v>0.39755106000000007</c:v>
                </c:pt>
                <c:pt idx="6794">
                  <c:v>0.39760905000000002</c:v>
                </c:pt>
                <c:pt idx="6795">
                  <c:v>0.39766692000000009</c:v>
                </c:pt>
                <c:pt idx="6796">
                  <c:v>0.39772479000000016</c:v>
                </c:pt>
                <c:pt idx="6797">
                  <c:v>0.39778219000000009</c:v>
                </c:pt>
                <c:pt idx="6798">
                  <c:v>0.39784006000000011</c:v>
                </c:pt>
                <c:pt idx="6799">
                  <c:v>0.39789793000000007</c:v>
                </c:pt>
                <c:pt idx="6800">
                  <c:v>0.39795604000000007</c:v>
                </c:pt>
                <c:pt idx="6801">
                  <c:v>0.39801379000000009</c:v>
                </c:pt>
                <c:pt idx="6802">
                  <c:v>0.39807178000000015</c:v>
                </c:pt>
                <c:pt idx="6803">
                  <c:v>0.39812953000000006</c:v>
                </c:pt>
                <c:pt idx="6804">
                  <c:v>0.39818740000000008</c:v>
                </c:pt>
                <c:pt idx="6805">
                  <c:v>0.39824574000000001</c:v>
                </c:pt>
                <c:pt idx="6806">
                  <c:v>0.39830303000000006</c:v>
                </c:pt>
                <c:pt idx="6807">
                  <c:v>0.39836090000000013</c:v>
                </c:pt>
                <c:pt idx="6808">
                  <c:v>0.39841888000000014</c:v>
                </c:pt>
                <c:pt idx="6809">
                  <c:v>0.39847675000000016</c:v>
                </c:pt>
                <c:pt idx="6810">
                  <c:v>0.39853462000000006</c:v>
                </c:pt>
                <c:pt idx="6811">
                  <c:v>0.39859249000000008</c:v>
                </c:pt>
                <c:pt idx="6812">
                  <c:v>0.39865071000000007</c:v>
                </c:pt>
                <c:pt idx="6813">
                  <c:v>0.39870812000000005</c:v>
                </c:pt>
                <c:pt idx="6814">
                  <c:v>0.39876599000000007</c:v>
                </c:pt>
                <c:pt idx="6815">
                  <c:v>0.39882386000000009</c:v>
                </c:pt>
                <c:pt idx="6816">
                  <c:v>0.39888173000000016</c:v>
                </c:pt>
                <c:pt idx="6817">
                  <c:v>0.39893960000000006</c:v>
                </c:pt>
                <c:pt idx="6818">
                  <c:v>0.39899747000000008</c:v>
                </c:pt>
                <c:pt idx="6819">
                  <c:v>0.39905534000000004</c:v>
                </c:pt>
                <c:pt idx="6820">
                  <c:v>0.39911321000000005</c:v>
                </c:pt>
                <c:pt idx="6821">
                  <c:v>0.39917120000000006</c:v>
                </c:pt>
                <c:pt idx="6822">
                  <c:v>0.39922907000000007</c:v>
                </c:pt>
                <c:pt idx="6823">
                  <c:v>0.39928694000000009</c:v>
                </c:pt>
                <c:pt idx="6824">
                  <c:v>0.39934481000000016</c:v>
                </c:pt>
                <c:pt idx="6825">
                  <c:v>0.39940280000000011</c:v>
                </c:pt>
                <c:pt idx="6826">
                  <c:v>0.39946067000000013</c:v>
                </c:pt>
                <c:pt idx="6827">
                  <c:v>0.39951854000000009</c:v>
                </c:pt>
                <c:pt idx="6828">
                  <c:v>0.39957641000000016</c:v>
                </c:pt>
                <c:pt idx="6829">
                  <c:v>0.39963416000000007</c:v>
                </c:pt>
                <c:pt idx="6830">
                  <c:v>0.39969192000000003</c:v>
                </c:pt>
                <c:pt idx="6831">
                  <c:v>0.3997497900000001</c:v>
                </c:pt>
                <c:pt idx="6832">
                  <c:v>0.39980766000000012</c:v>
                </c:pt>
                <c:pt idx="6833">
                  <c:v>0.39986564000000008</c:v>
                </c:pt>
                <c:pt idx="6834">
                  <c:v>0.39992351000000009</c:v>
                </c:pt>
                <c:pt idx="6835">
                  <c:v>0.39998138000000011</c:v>
                </c:pt>
                <c:pt idx="6836">
                  <c:v>0.40003924999999996</c:v>
                </c:pt>
                <c:pt idx="6837">
                  <c:v>0.40009700999999998</c:v>
                </c:pt>
                <c:pt idx="6838">
                  <c:v>0.40015476000000005</c:v>
                </c:pt>
                <c:pt idx="6839">
                  <c:v>0.40021275000000001</c:v>
                </c:pt>
                <c:pt idx="6840">
                  <c:v>0.40027062000000002</c:v>
                </c:pt>
                <c:pt idx="6841">
                  <c:v>0.40032861000000008</c:v>
                </c:pt>
                <c:pt idx="6842">
                  <c:v>0.40038648000000016</c:v>
                </c:pt>
                <c:pt idx="6843">
                  <c:v>0.40044435</c:v>
                </c:pt>
                <c:pt idx="6844">
                  <c:v>0.40050222000000002</c:v>
                </c:pt>
                <c:pt idx="6845">
                  <c:v>0.40056020000000003</c:v>
                </c:pt>
                <c:pt idx="6846">
                  <c:v>0.40061912</c:v>
                </c:pt>
                <c:pt idx="6847">
                  <c:v>0.4006584700000001</c:v>
                </c:pt>
                <c:pt idx="6848">
                  <c:v>0.40073519999999996</c:v>
                </c:pt>
                <c:pt idx="6849">
                  <c:v>0.40079261000000005</c:v>
                </c:pt>
                <c:pt idx="6850">
                  <c:v>0.40085060000000006</c:v>
                </c:pt>
                <c:pt idx="6851">
                  <c:v>0.40090847000000007</c:v>
                </c:pt>
                <c:pt idx="6852">
                  <c:v>0.40093856000000005</c:v>
                </c:pt>
                <c:pt idx="6853">
                  <c:v>0.40108231000000005</c:v>
                </c:pt>
                <c:pt idx="6854">
                  <c:v>0.40114030000000001</c:v>
                </c:pt>
                <c:pt idx="6855">
                  <c:v>0.40119817000000002</c:v>
                </c:pt>
                <c:pt idx="6856">
                  <c:v>0.40125557000000001</c:v>
                </c:pt>
                <c:pt idx="6857">
                  <c:v>0.40131344000000002</c:v>
                </c:pt>
                <c:pt idx="6858">
                  <c:v>0.40137131000000004</c:v>
                </c:pt>
                <c:pt idx="6859">
                  <c:v>0.40142918000000005</c:v>
                </c:pt>
                <c:pt idx="6860">
                  <c:v>0.40148705000000001</c:v>
                </c:pt>
                <c:pt idx="6861">
                  <c:v>0.40154493000000002</c:v>
                </c:pt>
                <c:pt idx="6862">
                  <c:v>0.40160280000000004</c:v>
                </c:pt>
                <c:pt idx="6863">
                  <c:v>0.40166067000000005</c:v>
                </c:pt>
                <c:pt idx="6864">
                  <c:v>0.40169781999999998</c:v>
                </c:pt>
                <c:pt idx="6865">
                  <c:v>0.40177537000000002</c:v>
                </c:pt>
                <c:pt idx="6866">
                  <c:v>0.40183323999999998</c:v>
                </c:pt>
                <c:pt idx="6867">
                  <c:v>0.40189111</c:v>
                </c:pt>
                <c:pt idx="6868">
                  <c:v>0.40194898000000007</c:v>
                </c:pt>
                <c:pt idx="6869">
                  <c:v>0.40200685000000008</c:v>
                </c:pt>
                <c:pt idx="6870">
                  <c:v>0.4020647200000001</c:v>
                </c:pt>
                <c:pt idx="6871">
                  <c:v>0.40212259000000006</c:v>
                </c:pt>
                <c:pt idx="6872">
                  <c:v>0.40218057000000007</c:v>
                </c:pt>
                <c:pt idx="6873">
                  <c:v>0.40223843999999997</c:v>
                </c:pt>
                <c:pt idx="6874">
                  <c:v>0.40229642999999998</c:v>
                </c:pt>
                <c:pt idx="6875">
                  <c:v>0.40235430000000005</c:v>
                </c:pt>
                <c:pt idx="6876">
                  <c:v>0.40241229000000006</c:v>
                </c:pt>
                <c:pt idx="6877">
                  <c:v>0.4024695800000001</c:v>
                </c:pt>
                <c:pt idx="6878">
                  <c:v>0.40252756000000006</c:v>
                </c:pt>
                <c:pt idx="6879">
                  <c:v>0.40258532000000002</c:v>
                </c:pt>
                <c:pt idx="6880">
                  <c:v>0.40264329999999998</c:v>
                </c:pt>
                <c:pt idx="6881">
                  <c:v>0.40270118000000005</c:v>
                </c:pt>
                <c:pt idx="6882">
                  <c:v>0.40275916</c:v>
                </c:pt>
                <c:pt idx="6883">
                  <c:v>0.40281703000000002</c:v>
                </c:pt>
                <c:pt idx="6884">
                  <c:v>0.40287490000000009</c:v>
                </c:pt>
                <c:pt idx="6885">
                  <c:v>0.40293277000000005</c:v>
                </c:pt>
                <c:pt idx="6886">
                  <c:v>0.40299076000000006</c:v>
                </c:pt>
                <c:pt idx="6887">
                  <c:v>0.40304863000000002</c:v>
                </c:pt>
                <c:pt idx="6888">
                  <c:v>0.40310650000000003</c:v>
                </c:pt>
                <c:pt idx="6889">
                  <c:v>0.40316414</c:v>
                </c:pt>
                <c:pt idx="6890">
                  <c:v>0.40322201000000002</c:v>
                </c:pt>
                <c:pt idx="6891">
                  <c:v>0.40327988000000003</c:v>
                </c:pt>
                <c:pt idx="6892">
                  <c:v>0.40333775000000005</c:v>
                </c:pt>
                <c:pt idx="6893">
                  <c:v>0.40339585</c:v>
                </c:pt>
                <c:pt idx="6894">
                  <c:v>0.40345372000000002</c:v>
                </c:pt>
                <c:pt idx="6895">
                  <c:v>0.40351159000000003</c:v>
                </c:pt>
                <c:pt idx="6896">
                  <c:v>0.40356946000000005</c:v>
                </c:pt>
                <c:pt idx="6897">
                  <c:v>0.40362745</c:v>
                </c:pt>
                <c:pt idx="6898">
                  <c:v>0.4036847400000001</c:v>
                </c:pt>
                <c:pt idx="6899">
                  <c:v>0.40374295999999998</c:v>
                </c:pt>
                <c:pt idx="6900">
                  <c:v>0.40380094000000005</c:v>
                </c:pt>
                <c:pt idx="6901">
                  <c:v>0.40385881000000007</c:v>
                </c:pt>
                <c:pt idx="6902">
                  <c:v>0.40391668000000008</c:v>
                </c:pt>
                <c:pt idx="6903">
                  <c:v>0.4039745500000001</c:v>
                </c:pt>
                <c:pt idx="6904">
                  <c:v>0.40403243</c:v>
                </c:pt>
                <c:pt idx="6905">
                  <c:v>0.40408995000000003</c:v>
                </c:pt>
                <c:pt idx="6906">
                  <c:v>0.40414782000000005</c:v>
                </c:pt>
                <c:pt idx="6907">
                  <c:v>0.40420569000000001</c:v>
                </c:pt>
                <c:pt idx="6908">
                  <c:v>0.40426356000000002</c:v>
                </c:pt>
                <c:pt idx="6909">
                  <c:v>0.40432143000000004</c:v>
                </c:pt>
                <c:pt idx="6910">
                  <c:v>0.4043794200000001</c:v>
                </c:pt>
                <c:pt idx="6911">
                  <c:v>0.40443717000000001</c:v>
                </c:pt>
                <c:pt idx="6912">
                  <c:v>0.40449527000000002</c:v>
                </c:pt>
                <c:pt idx="6913">
                  <c:v>0.40455313999999998</c:v>
                </c:pt>
                <c:pt idx="6914">
                  <c:v>0.40461101000000005</c:v>
                </c:pt>
                <c:pt idx="6915">
                  <c:v>0.40466888000000006</c:v>
                </c:pt>
                <c:pt idx="6916">
                  <c:v>0.40472687000000007</c:v>
                </c:pt>
                <c:pt idx="6917">
                  <c:v>0.40478486000000008</c:v>
                </c:pt>
                <c:pt idx="6918">
                  <c:v>0.4048426100000001</c:v>
                </c:pt>
                <c:pt idx="6919">
                  <c:v>0.40490048000000006</c:v>
                </c:pt>
                <c:pt idx="6920">
                  <c:v>0.4049578900000001</c:v>
                </c:pt>
                <c:pt idx="6921">
                  <c:v>0.40501576000000006</c:v>
                </c:pt>
                <c:pt idx="6922">
                  <c:v>0.40507386000000006</c:v>
                </c:pt>
                <c:pt idx="6923">
                  <c:v>0.40513184999999996</c:v>
                </c:pt>
                <c:pt idx="6924">
                  <c:v>0.40518972000000003</c:v>
                </c:pt>
                <c:pt idx="6925">
                  <c:v>0.40524759000000005</c:v>
                </c:pt>
                <c:pt idx="6926">
                  <c:v>0.40530557000000006</c:v>
                </c:pt>
                <c:pt idx="6927">
                  <c:v>0.40536344000000002</c:v>
                </c:pt>
                <c:pt idx="6928">
                  <c:v>0.40542131000000003</c:v>
                </c:pt>
                <c:pt idx="6929">
                  <c:v>0.40547918000000011</c:v>
                </c:pt>
                <c:pt idx="6930">
                  <c:v>0.40553704999999995</c:v>
                </c:pt>
                <c:pt idx="6931">
                  <c:v>0.40559458000000004</c:v>
                </c:pt>
                <c:pt idx="6932">
                  <c:v>0.40565245</c:v>
                </c:pt>
                <c:pt idx="6933">
                  <c:v>0.40571032000000001</c:v>
                </c:pt>
                <c:pt idx="6934">
                  <c:v>0.40576819000000003</c:v>
                </c:pt>
                <c:pt idx="6935">
                  <c:v>0.4058260600000001</c:v>
                </c:pt>
                <c:pt idx="6936">
                  <c:v>0.40588405000000005</c:v>
                </c:pt>
                <c:pt idx="6937">
                  <c:v>0.40594192000000001</c:v>
                </c:pt>
                <c:pt idx="6938">
                  <c:v>0.40599979000000008</c:v>
                </c:pt>
                <c:pt idx="6939">
                  <c:v>0.40605777000000004</c:v>
                </c:pt>
                <c:pt idx="6940">
                  <c:v>0.40611564</c:v>
                </c:pt>
                <c:pt idx="6941">
                  <c:v>0.40617351000000002</c:v>
                </c:pt>
                <c:pt idx="6942">
                  <c:v>0.40623137999999998</c:v>
                </c:pt>
                <c:pt idx="6943">
                  <c:v>0.40628925000000005</c:v>
                </c:pt>
                <c:pt idx="6944">
                  <c:v>0.40634712000000001</c:v>
                </c:pt>
                <c:pt idx="6945">
                  <c:v>0.40640499000000008</c:v>
                </c:pt>
                <c:pt idx="6946">
                  <c:v>0.40646287000000009</c:v>
                </c:pt>
                <c:pt idx="6947">
                  <c:v>0.4065208500000001</c:v>
                </c:pt>
                <c:pt idx="6948">
                  <c:v>0.40657872000000006</c:v>
                </c:pt>
                <c:pt idx="6949">
                  <c:v>0.40663612999999998</c:v>
                </c:pt>
                <c:pt idx="6950">
                  <c:v>0.406694</c:v>
                </c:pt>
                <c:pt idx="6951">
                  <c:v>0.40675187000000002</c:v>
                </c:pt>
                <c:pt idx="6952">
                  <c:v>0.40680974000000003</c:v>
                </c:pt>
                <c:pt idx="6953">
                  <c:v>0.4068676100000001</c:v>
                </c:pt>
                <c:pt idx="6954">
                  <c:v>0.40692548000000006</c:v>
                </c:pt>
                <c:pt idx="6955">
                  <c:v>0.40698347000000007</c:v>
                </c:pt>
                <c:pt idx="6956">
                  <c:v>0.40704133999999997</c:v>
                </c:pt>
                <c:pt idx="6957">
                  <c:v>0.40709932000000004</c:v>
                </c:pt>
                <c:pt idx="6958">
                  <c:v>0.40715719</c:v>
                </c:pt>
                <c:pt idx="6959">
                  <c:v>0.40721506000000002</c:v>
                </c:pt>
                <c:pt idx="6960">
                  <c:v>0.40727305000000003</c:v>
                </c:pt>
                <c:pt idx="6961">
                  <c:v>0.4073309200000001</c:v>
                </c:pt>
                <c:pt idx="6962">
                  <c:v>0.40738879000000011</c:v>
                </c:pt>
                <c:pt idx="6963">
                  <c:v>0.40744678000000006</c:v>
                </c:pt>
                <c:pt idx="6964">
                  <c:v>0.40750407000000005</c:v>
                </c:pt>
                <c:pt idx="6965">
                  <c:v>0.40756205000000001</c:v>
                </c:pt>
                <c:pt idx="6966">
                  <c:v>0.40761993000000002</c:v>
                </c:pt>
                <c:pt idx="6967">
                  <c:v>0.40767780000000003</c:v>
                </c:pt>
                <c:pt idx="6968">
                  <c:v>0.40773567000000005</c:v>
                </c:pt>
                <c:pt idx="6969">
                  <c:v>0.40779364999999995</c:v>
                </c:pt>
                <c:pt idx="6970">
                  <c:v>0.40785152000000002</c:v>
                </c:pt>
                <c:pt idx="6971">
                  <c:v>0.40790939000000004</c:v>
                </c:pt>
                <c:pt idx="6972">
                  <c:v>0.40796761000000004</c:v>
                </c:pt>
                <c:pt idx="6973">
                  <c:v>0.40802548000000005</c:v>
                </c:pt>
                <c:pt idx="6974">
                  <c:v>0.40808277000000009</c:v>
                </c:pt>
                <c:pt idx="6975">
                  <c:v>0.40814064</c:v>
                </c:pt>
                <c:pt idx="6976">
                  <c:v>0.40819851000000001</c:v>
                </c:pt>
                <c:pt idx="6977">
                  <c:v>0.40825650000000002</c:v>
                </c:pt>
                <c:pt idx="6978">
                  <c:v>0.40831437000000009</c:v>
                </c:pt>
                <c:pt idx="6979">
                  <c:v>0.40837224000000005</c:v>
                </c:pt>
                <c:pt idx="6980">
                  <c:v>0.40843011000000001</c:v>
                </c:pt>
                <c:pt idx="6981">
                  <c:v>0.40848810000000008</c:v>
                </c:pt>
                <c:pt idx="6982">
                  <c:v>0.40854597000000004</c:v>
                </c:pt>
                <c:pt idx="6983">
                  <c:v>0.40860384</c:v>
                </c:pt>
                <c:pt idx="6984">
                  <c:v>0.40866182000000001</c:v>
                </c:pt>
                <c:pt idx="6985">
                  <c:v>0.40871969000000002</c:v>
                </c:pt>
                <c:pt idx="6986">
                  <c:v>0.40877755999999998</c:v>
                </c:pt>
                <c:pt idx="6987">
                  <c:v>0.40883543</c:v>
                </c:pt>
                <c:pt idx="6988">
                  <c:v>0.40889342000000001</c:v>
                </c:pt>
                <c:pt idx="6989">
                  <c:v>0.40895105999999998</c:v>
                </c:pt>
                <c:pt idx="6990">
                  <c:v>0.40900905000000004</c:v>
                </c:pt>
                <c:pt idx="6991">
                  <c:v>0.40906703</c:v>
                </c:pt>
                <c:pt idx="6992">
                  <c:v>0.40912479000000007</c:v>
                </c:pt>
                <c:pt idx="6993">
                  <c:v>0.40918266000000003</c:v>
                </c:pt>
                <c:pt idx="6994">
                  <c:v>0.40924064000000004</c:v>
                </c:pt>
                <c:pt idx="6995">
                  <c:v>0.40929851</c:v>
                </c:pt>
                <c:pt idx="6996">
                  <c:v>0.40935650000000007</c:v>
                </c:pt>
                <c:pt idx="6997">
                  <c:v>0.4094139100000001</c:v>
                </c:pt>
                <c:pt idx="6998">
                  <c:v>0.40947178000000006</c:v>
                </c:pt>
                <c:pt idx="6999">
                  <c:v>0.40952965000000002</c:v>
                </c:pt>
                <c:pt idx="7000">
                  <c:v>0.40958752000000004</c:v>
                </c:pt>
                <c:pt idx="7001">
                  <c:v>0.40964562000000004</c:v>
                </c:pt>
                <c:pt idx="7002">
                  <c:v>0.40970337000000001</c:v>
                </c:pt>
                <c:pt idx="7003">
                  <c:v>0.40976136000000002</c:v>
                </c:pt>
                <c:pt idx="7004">
                  <c:v>0.40981923000000003</c:v>
                </c:pt>
                <c:pt idx="7005">
                  <c:v>0.40987699000000011</c:v>
                </c:pt>
                <c:pt idx="7006">
                  <c:v>0.40993486000000007</c:v>
                </c:pt>
                <c:pt idx="7007">
                  <c:v>0.40999296000000007</c:v>
                </c:pt>
                <c:pt idx="7008">
                  <c:v>0.41005083000000003</c:v>
                </c:pt>
                <c:pt idx="7009">
                  <c:v>0.4101087000000001</c:v>
                </c:pt>
                <c:pt idx="7010">
                  <c:v>0.41016657000000006</c:v>
                </c:pt>
                <c:pt idx="7011">
                  <c:v>0.41022444000000002</c:v>
                </c:pt>
                <c:pt idx="7012">
                  <c:v>0.41028231000000004</c:v>
                </c:pt>
                <c:pt idx="7013">
                  <c:v>0.41033995000000001</c:v>
                </c:pt>
                <c:pt idx="7014">
                  <c:v>0.41039793000000002</c:v>
                </c:pt>
                <c:pt idx="7015">
                  <c:v>0.41045580000000004</c:v>
                </c:pt>
                <c:pt idx="7016">
                  <c:v>0.4105136800000001</c:v>
                </c:pt>
                <c:pt idx="7017">
                  <c:v>0.41057155000000001</c:v>
                </c:pt>
                <c:pt idx="7018">
                  <c:v>0.41062953000000002</c:v>
                </c:pt>
                <c:pt idx="7019">
                  <c:v>0.41068694000000006</c:v>
                </c:pt>
                <c:pt idx="7020">
                  <c:v>0.41074493000000001</c:v>
                </c:pt>
                <c:pt idx="7021">
                  <c:v>0.41080303000000001</c:v>
                </c:pt>
                <c:pt idx="7022">
                  <c:v>0.41086090000000008</c:v>
                </c:pt>
                <c:pt idx="7023">
                  <c:v>0.41091888000000015</c:v>
                </c:pt>
                <c:pt idx="7024">
                  <c:v>0.41097675000000006</c:v>
                </c:pt>
                <c:pt idx="7025">
                  <c:v>0.41103451000000002</c:v>
                </c:pt>
                <c:pt idx="7026">
                  <c:v>0.41109203</c:v>
                </c:pt>
                <c:pt idx="7027">
                  <c:v>0.41114990000000001</c:v>
                </c:pt>
                <c:pt idx="7028">
                  <c:v>0.41120824</c:v>
                </c:pt>
                <c:pt idx="7029">
                  <c:v>0.41126553000000005</c:v>
                </c:pt>
                <c:pt idx="7030">
                  <c:v>0.41132351000000006</c:v>
                </c:pt>
                <c:pt idx="7031">
                  <c:v>0.41138173000000006</c:v>
                </c:pt>
                <c:pt idx="7032">
                  <c:v>0.41143972000000001</c:v>
                </c:pt>
                <c:pt idx="7033">
                  <c:v>0.41149747000000003</c:v>
                </c:pt>
                <c:pt idx="7034">
                  <c:v>0.41155545999999998</c:v>
                </c:pt>
                <c:pt idx="7035">
                  <c:v>0.41161333</c:v>
                </c:pt>
                <c:pt idx="7036">
                  <c:v>0.41167120000000001</c:v>
                </c:pt>
                <c:pt idx="7037">
                  <c:v>0.41172907000000003</c:v>
                </c:pt>
                <c:pt idx="7038">
                  <c:v>0.41178648000000007</c:v>
                </c:pt>
                <c:pt idx="7039">
                  <c:v>0.41184435000000008</c:v>
                </c:pt>
                <c:pt idx="7040">
                  <c:v>0.41190233000000004</c:v>
                </c:pt>
                <c:pt idx="7041">
                  <c:v>0.41196020000000005</c:v>
                </c:pt>
                <c:pt idx="7042">
                  <c:v>0.41201819000000006</c:v>
                </c:pt>
                <c:pt idx="7043">
                  <c:v>0.41207606000000008</c:v>
                </c:pt>
                <c:pt idx="7044">
                  <c:v>0.41213404999999997</c:v>
                </c:pt>
                <c:pt idx="7045">
                  <c:v>0.41219192000000004</c:v>
                </c:pt>
                <c:pt idx="7046">
                  <c:v>0.4122499</c:v>
                </c:pt>
                <c:pt idx="7047">
                  <c:v>0.4123071900000001</c:v>
                </c:pt>
                <c:pt idx="7048">
                  <c:v>0.41236506000000006</c:v>
                </c:pt>
                <c:pt idx="7049">
                  <c:v>0.41242293000000008</c:v>
                </c:pt>
                <c:pt idx="7050">
                  <c:v>0.41248092000000008</c:v>
                </c:pt>
                <c:pt idx="7051">
                  <c:v>0.4125387900000001</c:v>
                </c:pt>
                <c:pt idx="7052">
                  <c:v>0.41259666000000006</c:v>
                </c:pt>
                <c:pt idx="7053">
                  <c:v>0.41265453000000002</c:v>
                </c:pt>
                <c:pt idx="7054">
                  <c:v>0.41271240000000003</c:v>
                </c:pt>
                <c:pt idx="7055">
                  <c:v>0.4127703900000001</c:v>
                </c:pt>
                <c:pt idx="7056">
                  <c:v>0.41282826000000011</c:v>
                </c:pt>
                <c:pt idx="7057">
                  <c:v>0.41288613000000007</c:v>
                </c:pt>
                <c:pt idx="7058">
                  <c:v>0.41294412000000008</c:v>
                </c:pt>
                <c:pt idx="7059">
                  <c:v>0.4130019900000001</c:v>
                </c:pt>
                <c:pt idx="7060">
                  <c:v>0.41305986000000006</c:v>
                </c:pt>
                <c:pt idx="7061">
                  <c:v>0.41311773000000002</c:v>
                </c:pt>
                <c:pt idx="7062">
                  <c:v>0.41317560000000003</c:v>
                </c:pt>
                <c:pt idx="7063">
                  <c:v>0.41323347000000005</c:v>
                </c:pt>
                <c:pt idx="7064">
                  <c:v>0.41329133999999995</c:v>
                </c:pt>
                <c:pt idx="7065">
                  <c:v>0.41334932000000002</c:v>
                </c:pt>
                <c:pt idx="7066">
                  <c:v>0.41340719000000004</c:v>
                </c:pt>
                <c:pt idx="7067">
                  <c:v>0.41346506000000005</c:v>
                </c:pt>
                <c:pt idx="7068">
                  <c:v>0.41352305</c:v>
                </c:pt>
                <c:pt idx="7069">
                  <c:v>0.4135803400000001</c:v>
                </c:pt>
                <c:pt idx="7070">
                  <c:v>0.41363821000000001</c:v>
                </c:pt>
                <c:pt idx="7071">
                  <c:v>0.41369620000000001</c:v>
                </c:pt>
                <c:pt idx="7072">
                  <c:v>0.41375407000000003</c:v>
                </c:pt>
                <c:pt idx="7073">
                  <c:v>0.4138120500000001</c:v>
                </c:pt>
                <c:pt idx="7074">
                  <c:v>0.41386993000000005</c:v>
                </c:pt>
                <c:pt idx="7075">
                  <c:v>0.41392780000000007</c:v>
                </c:pt>
                <c:pt idx="7076">
                  <c:v>0.41398555000000004</c:v>
                </c:pt>
                <c:pt idx="7077">
                  <c:v>0.41404354000000004</c:v>
                </c:pt>
                <c:pt idx="7078">
                  <c:v>0.41410141</c:v>
                </c:pt>
                <c:pt idx="7079">
                  <c:v>0.41415928000000002</c:v>
                </c:pt>
                <c:pt idx="7080">
                  <c:v>0.41421725999999998</c:v>
                </c:pt>
                <c:pt idx="7081">
                  <c:v>0.41427490000000006</c:v>
                </c:pt>
                <c:pt idx="7082">
                  <c:v>0.41433277000000007</c:v>
                </c:pt>
                <c:pt idx="7083">
                  <c:v>0.41439064000000003</c:v>
                </c:pt>
                <c:pt idx="7084">
                  <c:v>0.4144485100000001</c:v>
                </c:pt>
                <c:pt idx="7085">
                  <c:v>0.41450638000000006</c:v>
                </c:pt>
                <c:pt idx="7086">
                  <c:v>0.41456425000000002</c:v>
                </c:pt>
                <c:pt idx="7087">
                  <c:v>0.41462212000000004</c:v>
                </c:pt>
                <c:pt idx="7088">
                  <c:v>0.41467988000000006</c:v>
                </c:pt>
                <c:pt idx="7089">
                  <c:v>0.41473787000000001</c:v>
                </c:pt>
                <c:pt idx="7090">
                  <c:v>0.41479573999999997</c:v>
                </c:pt>
                <c:pt idx="7091">
                  <c:v>0.41485361000000004</c:v>
                </c:pt>
                <c:pt idx="7092">
                  <c:v>0.41491148000000005</c:v>
                </c:pt>
                <c:pt idx="7093">
                  <c:v>0.41496935000000001</c:v>
                </c:pt>
                <c:pt idx="7094">
                  <c:v>0.41502722000000003</c:v>
                </c:pt>
                <c:pt idx="7095">
                  <c:v>0.4150850900000001</c:v>
                </c:pt>
                <c:pt idx="7096">
                  <c:v>0.41514307</c:v>
                </c:pt>
                <c:pt idx="7097">
                  <c:v>0.41520071000000003</c:v>
                </c:pt>
                <c:pt idx="7098">
                  <c:v>0.4152585800000001</c:v>
                </c:pt>
                <c:pt idx="7099">
                  <c:v>0.41531645000000006</c:v>
                </c:pt>
                <c:pt idx="7100">
                  <c:v>0.41537444000000007</c:v>
                </c:pt>
                <c:pt idx="7101">
                  <c:v>0.41543231000000008</c:v>
                </c:pt>
                <c:pt idx="7102">
                  <c:v>0.4154901800000001</c:v>
                </c:pt>
                <c:pt idx="7103">
                  <c:v>0.41554805</c:v>
                </c:pt>
                <c:pt idx="7104">
                  <c:v>0.41560592000000002</c:v>
                </c:pt>
                <c:pt idx="7105">
                  <c:v>0.41566391000000008</c:v>
                </c:pt>
                <c:pt idx="7106">
                  <c:v>0.4157217800000001</c:v>
                </c:pt>
                <c:pt idx="7107">
                  <c:v>0.41577965</c:v>
                </c:pt>
                <c:pt idx="7108">
                  <c:v>0.41583752000000002</c:v>
                </c:pt>
                <c:pt idx="7109">
                  <c:v>0.41589539000000003</c:v>
                </c:pt>
                <c:pt idx="7110">
                  <c:v>0.41595326000000005</c:v>
                </c:pt>
                <c:pt idx="7111">
                  <c:v>0.41601113000000001</c:v>
                </c:pt>
                <c:pt idx="7112">
                  <c:v>0.41606877000000009</c:v>
                </c:pt>
                <c:pt idx="7113">
                  <c:v>0.4161266400000001</c:v>
                </c:pt>
                <c:pt idx="7114">
                  <c:v>0.41618451000000006</c:v>
                </c:pt>
                <c:pt idx="7115">
                  <c:v>0.41624238000000002</c:v>
                </c:pt>
                <c:pt idx="7116">
                  <c:v>0.41630025000000004</c:v>
                </c:pt>
                <c:pt idx="7117">
                  <c:v>0.41635812000000005</c:v>
                </c:pt>
                <c:pt idx="7118">
                  <c:v>0.41641611000000006</c:v>
                </c:pt>
                <c:pt idx="7119">
                  <c:v>0.41647409000000007</c:v>
                </c:pt>
                <c:pt idx="7120">
                  <c:v>0.41653195999999998</c:v>
                </c:pt>
                <c:pt idx="7121">
                  <c:v>0.41658960000000006</c:v>
                </c:pt>
                <c:pt idx="7122">
                  <c:v>0.41664747000000002</c:v>
                </c:pt>
                <c:pt idx="7123">
                  <c:v>0.41670533999999998</c:v>
                </c:pt>
                <c:pt idx="7124">
                  <c:v>0.41676321</c:v>
                </c:pt>
                <c:pt idx="7125">
                  <c:v>0.41682108000000007</c:v>
                </c:pt>
                <c:pt idx="7126">
                  <c:v>0.41687895000000014</c:v>
                </c:pt>
                <c:pt idx="7127">
                  <c:v>0.41693694000000003</c:v>
                </c:pt>
                <c:pt idx="7128">
                  <c:v>0.4169948100000001</c:v>
                </c:pt>
                <c:pt idx="7129">
                  <c:v>0.41705268000000006</c:v>
                </c:pt>
                <c:pt idx="7130">
                  <c:v>0.41711067000000007</c:v>
                </c:pt>
                <c:pt idx="7131">
                  <c:v>0.41716854000000003</c:v>
                </c:pt>
                <c:pt idx="7132">
                  <c:v>0.4172265200000001</c:v>
                </c:pt>
                <c:pt idx="7133">
                  <c:v>0.41728393000000008</c:v>
                </c:pt>
                <c:pt idx="7134">
                  <c:v>0.4173418000000001</c:v>
                </c:pt>
                <c:pt idx="7135">
                  <c:v>0.41739967000000006</c:v>
                </c:pt>
                <c:pt idx="7136">
                  <c:v>0.41745754000000002</c:v>
                </c:pt>
                <c:pt idx="7137">
                  <c:v>0.41751541000000003</c:v>
                </c:pt>
                <c:pt idx="7138">
                  <c:v>0.41757351000000004</c:v>
                </c:pt>
                <c:pt idx="7139">
                  <c:v>0.41763138</c:v>
                </c:pt>
                <c:pt idx="7140">
                  <c:v>0.41768949000000005</c:v>
                </c:pt>
                <c:pt idx="7141">
                  <c:v>0.41774678000000004</c:v>
                </c:pt>
                <c:pt idx="7142">
                  <c:v>0.41780523000000008</c:v>
                </c:pt>
                <c:pt idx="7143">
                  <c:v>0.41786252000000007</c:v>
                </c:pt>
                <c:pt idx="7144">
                  <c:v>0.41792039000000009</c:v>
                </c:pt>
                <c:pt idx="7145">
                  <c:v>0.4179782600000001</c:v>
                </c:pt>
                <c:pt idx="7146">
                  <c:v>0.41803624</c:v>
                </c:pt>
                <c:pt idx="7147">
                  <c:v>0.41809435</c:v>
                </c:pt>
                <c:pt idx="7148">
                  <c:v>0.41815222000000002</c:v>
                </c:pt>
                <c:pt idx="7149">
                  <c:v>0.41821009000000003</c:v>
                </c:pt>
                <c:pt idx="7150">
                  <c:v>0.41826796000000005</c:v>
                </c:pt>
                <c:pt idx="7151">
                  <c:v>0.41832594000000006</c:v>
                </c:pt>
                <c:pt idx="7152">
                  <c:v>0.41838381000000008</c:v>
                </c:pt>
                <c:pt idx="7153">
                  <c:v>0.41844134000000005</c:v>
                </c:pt>
                <c:pt idx="7154">
                  <c:v>0.41849909000000002</c:v>
                </c:pt>
                <c:pt idx="7155">
                  <c:v>0.41855719000000002</c:v>
                </c:pt>
                <c:pt idx="7156">
                  <c:v>0.41861505999999998</c:v>
                </c:pt>
                <c:pt idx="7157">
                  <c:v>0.41867293000000005</c:v>
                </c:pt>
                <c:pt idx="7158">
                  <c:v>0.41873092000000001</c:v>
                </c:pt>
                <c:pt idx="7159">
                  <c:v>0.41878868000000008</c:v>
                </c:pt>
                <c:pt idx="7160">
                  <c:v>0.41884666000000004</c:v>
                </c:pt>
                <c:pt idx="7161">
                  <c:v>0.4189046500000001</c:v>
                </c:pt>
                <c:pt idx="7162">
                  <c:v>0.41896263000000006</c:v>
                </c:pt>
                <c:pt idx="7163">
                  <c:v>0.41901993000000004</c:v>
                </c:pt>
                <c:pt idx="7164">
                  <c:v>0.41907791000000005</c:v>
                </c:pt>
                <c:pt idx="7165">
                  <c:v>0.41913601</c:v>
                </c:pt>
                <c:pt idx="7166">
                  <c:v>0.41919388000000002</c:v>
                </c:pt>
                <c:pt idx="7167">
                  <c:v>0.41925187000000008</c:v>
                </c:pt>
                <c:pt idx="7168">
                  <c:v>0.4193097400000001</c:v>
                </c:pt>
                <c:pt idx="7169">
                  <c:v>0.41936715000000002</c:v>
                </c:pt>
                <c:pt idx="7170">
                  <c:v>0.41942502000000004</c:v>
                </c:pt>
                <c:pt idx="7171">
                  <c:v>0.4194831200000001</c:v>
                </c:pt>
                <c:pt idx="7172">
                  <c:v>0.41954111000000005</c:v>
                </c:pt>
                <c:pt idx="7173">
                  <c:v>0.41959898000000007</c:v>
                </c:pt>
                <c:pt idx="7174">
                  <c:v>0.41965685000000008</c:v>
                </c:pt>
                <c:pt idx="7175">
                  <c:v>0.4197147200000001</c:v>
                </c:pt>
                <c:pt idx="7176">
                  <c:v>0.41977270000000005</c:v>
                </c:pt>
                <c:pt idx="7177">
                  <c:v>0.41983069000000006</c:v>
                </c:pt>
                <c:pt idx="7178">
                  <c:v>0.41988798000000016</c:v>
                </c:pt>
                <c:pt idx="7179">
                  <c:v>0.41994585000000001</c:v>
                </c:pt>
                <c:pt idx="7180">
                  <c:v>0.42000384000000002</c:v>
                </c:pt>
                <c:pt idx="7181">
                  <c:v>0.42006171000000003</c:v>
                </c:pt>
                <c:pt idx="7182">
                  <c:v>0.4201195800000001</c:v>
                </c:pt>
                <c:pt idx="7183">
                  <c:v>0.42017745000000001</c:v>
                </c:pt>
                <c:pt idx="7184">
                  <c:v>0.42023531999999997</c:v>
                </c:pt>
                <c:pt idx="7185">
                  <c:v>0.42029318999999998</c:v>
                </c:pt>
                <c:pt idx="7186">
                  <c:v>0.42035106000000005</c:v>
                </c:pt>
                <c:pt idx="7187">
                  <c:v>0.42040905000000001</c:v>
                </c:pt>
                <c:pt idx="7188">
                  <c:v>0.42046692000000008</c:v>
                </c:pt>
                <c:pt idx="7189">
                  <c:v>0.42052479000000009</c:v>
                </c:pt>
                <c:pt idx="7190">
                  <c:v>0.42058277000000016</c:v>
                </c:pt>
                <c:pt idx="7191">
                  <c:v>0.42064064000000001</c:v>
                </c:pt>
                <c:pt idx="7192">
                  <c:v>0.42069851000000008</c:v>
                </c:pt>
                <c:pt idx="7193">
                  <c:v>0.4207563800000001</c:v>
                </c:pt>
                <c:pt idx="7194">
                  <c:v>0.42081425000000006</c:v>
                </c:pt>
                <c:pt idx="7195">
                  <c:v>0.42087212000000007</c:v>
                </c:pt>
                <c:pt idx="7196">
                  <c:v>0.42093011000000002</c:v>
                </c:pt>
                <c:pt idx="7197">
                  <c:v>0.42098798000000009</c:v>
                </c:pt>
                <c:pt idx="7198">
                  <c:v>0.42104585</c:v>
                </c:pt>
                <c:pt idx="7199">
                  <c:v>0.42110372000000001</c:v>
                </c:pt>
                <c:pt idx="7200">
                  <c:v>0.42116159000000003</c:v>
                </c:pt>
                <c:pt idx="7201">
                  <c:v>0.42121888000000007</c:v>
                </c:pt>
                <c:pt idx="7202">
                  <c:v>0.42127675000000003</c:v>
                </c:pt>
                <c:pt idx="7203">
                  <c:v>0.4213347400000001</c:v>
                </c:pt>
                <c:pt idx="7204">
                  <c:v>0.42139296000000004</c:v>
                </c:pt>
                <c:pt idx="7205">
                  <c:v>0.42145037000000007</c:v>
                </c:pt>
                <c:pt idx="7206">
                  <c:v>0.42150870000000007</c:v>
                </c:pt>
                <c:pt idx="7207">
                  <c:v>0.4215662200000001</c:v>
                </c:pt>
                <c:pt idx="7208">
                  <c:v>0.42162432000000005</c:v>
                </c:pt>
                <c:pt idx="7209">
                  <c:v>0.42168243000000005</c:v>
                </c:pt>
                <c:pt idx="7210">
                  <c:v>0.42174030000000001</c:v>
                </c:pt>
                <c:pt idx="7211">
                  <c:v>0.42179759</c:v>
                </c:pt>
                <c:pt idx="7212">
                  <c:v>0.42185546000000007</c:v>
                </c:pt>
                <c:pt idx="7213">
                  <c:v>0.42191344000000003</c:v>
                </c:pt>
                <c:pt idx="7214">
                  <c:v>0.42197155000000003</c:v>
                </c:pt>
                <c:pt idx="7215">
                  <c:v>0.4220294200000001</c:v>
                </c:pt>
                <c:pt idx="7216">
                  <c:v>0.42208729000000006</c:v>
                </c:pt>
                <c:pt idx="7217">
                  <c:v>0.42214516000000002</c:v>
                </c:pt>
                <c:pt idx="7218">
                  <c:v>0.42220302999999998</c:v>
                </c:pt>
                <c:pt idx="7219">
                  <c:v>0.42226090000000011</c:v>
                </c:pt>
                <c:pt idx="7220">
                  <c:v>0.42231888000000012</c:v>
                </c:pt>
                <c:pt idx="7221">
                  <c:v>0.42237641000000009</c:v>
                </c:pt>
                <c:pt idx="7222">
                  <c:v>0.42243428000000005</c:v>
                </c:pt>
                <c:pt idx="7223">
                  <c:v>0.42249215000000001</c:v>
                </c:pt>
                <c:pt idx="7224">
                  <c:v>0.42255002000000008</c:v>
                </c:pt>
                <c:pt idx="7225">
                  <c:v>0.4226078900000001</c:v>
                </c:pt>
                <c:pt idx="7226">
                  <c:v>0.42266576000000006</c:v>
                </c:pt>
                <c:pt idx="7227">
                  <c:v>0.42272363000000002</c:v>
                </c:pt>
                <c:pt idx="7228">
                  <c:v>0.42278162000000002</c:v>
                </c:pt>
                <c:pt idx="7229">
                  <c:v>0.42283949000000004</c:v>
                </c:pt>
                <c:pt idx="7230">
                  <c:v>0.4228975900000001</c:v>
                </c:pt>
                <c:pt idx="7231">
                  <c:v>0.42295546000000006</c:v>
                </c:pt>
                <c:pt idx="7232">
                  <c:v>0.42301344000000002</c:v>
                </c:pt>
                <c:pt idx="7233">
                  <c:v>0.42307131000000003</c:v>
                </c:pt>
                <c:pt idx="7234">
                  <c:v>0.42312861000000007</c:v>
                </c:pt>
                <c:pt idx="7235">
                  <c:v>0.42318648000000009</c:v>
                </c:pt>
                <c:pt idx="7236">
                  <c:v>0.42324446000000004</c:v>
                </c:pt>
                <c:pt idx="7237">
                  <c:v>0.42330245000000005</c:v>
                </c:pt>
                <c:pt idx="7238">
                  <c:v>0.42336055000000006</c:v>
                </c:pt>
                <c:pt idx="7239">
                  <c:v>0.42341842000000007</c:v>
                </c:pt>
                <c:pt idx="7240">
                  <c:v>0.42347629000000009</c:v>
                </c:pt>
                <c:pt idx="7241">
                  <c:v>0.42353416000000005</c:v>
                </c:pt>
                <c:pt idx="7242">
                  <c:v>0.42359203000000001</c:v>
                </c:pt>
                <c:pt idx="7243">
                  <c:v>0.42364990000000002</c:v>
                </c:pt>
                <c:pt idx="7244">
                  <c:v>0.42370777000000004</c:v>
                </c:pt>
                <c:pt idx="7245">
                  <c:v>0.42376530000000001</c:v>
                </c:pt>
                <c:pt idx="7246">
                  <c:v>0.42382305000000003</c:v>
                </c:pt>
                <c:pt idx="7247">
                  <c:v>0.42388092000000016</c:v>
                </c:pt>
                <c:pt idx="7248">
                  <c:v>0.42393902</c:v>
                </c:pt>
                <c:pt idx="7249">
                  <c:v>0.42399689000000007</c:v>
                </c:pt>
                <c:pt idx="7250">
                  <c:v>0.42405476000000003</c:v>
                </c:pt>
                <c:pt idx="7251">
                  <c:v>0.4241126300000001</c:v>
                </c:pt>
                <c:pt idx="7252">
                  <c:v>0.42417050000000006</c:v>
                </c:pt>
                <c:pt idx="7253">
                  <c:v>0.42422837000000008</c:v>
                </c:pt>
                <c:pt idx="7254">
                  <c:v>0.42428636000000003</c:v>
                </c:pt>
                <c:pt idx="7255">
                  <c:v>0.42434435000000004</c:v>
                </c:pt>
                <c:pt idx="7256">
                  <c:v>0.42440222000000005</c:v>
                </c:pt>
                <c:pt idx="7257">
                  <c:v>0.42446009000000007</c:v>
                </c:pt>
                <c:pt idx="7258">
                  <c:v>0.42451796000000014</c:v>
                </c:pt>
                <c:pt idx="7259">
                  <c:v>0.4245758300000001</c:v>
                </c:pt>
                <c:pt idx="7260">
                  <c:v>0.42463358000000001</c:v>
                </c:pt>
                <c:pt idx="7261">
                  <c:v>0.42469157000000002</c:v>
                </c:pt>
                <c:pt idx="7262">
                  <c:v>0.42474909</c:v>
                </c:pt>
                <c:pt idx="7263">
                  <c:v>0.42480708000000006</c:v>
                </c:pt>
                <c:pt idx="7264">
                  <c:v>0.42486506000000007</c:v>
                </c:pt>
                <c:pt idx="7265">
                  <c:v>0.42492293000000009</c:v>
                </c:pt>
                <c:pt idx="7266">
                  <c:v>0.4249809200000001</c:v>
                </c:pt>
                <c:pt idx="7267">
                  <c:v>0.42503833000000002</c:v>
                </c:pt>
                <c:pt idx="7268">
                  <c:v>0.42509620000000004</c:v>
                </c:pt>
                <c:pt idx="7269">
                  <c:v>0.42515407000000005</c:v>
                </c:pt>
                <c:pt idx="7270">
                  <c:v>0.42521217000000006</c:v>
                </c:pt>
                <c:pt idx="7271">
                  <c:v>0.42527004000000002</c:v>
                </c:pt>
                <c:pt idx="7272">
                  <c:v>0.42532803000000008</c:v>
                </c:pt>
                <c:pt idx="7273">
                  <c:v>0.42538601000000009</c:v>
                </c:pt>
                <c:pt idx="7274">
                  <c:v>0.42544330000000002</c:v>
                </c:pt>
                <c:pt idx="7275">
                  <c:v>0.42550118000000003</c:v>
                </c:pt>
                <c:pt idx="7276">
                  <c:v>0.42555916000000005</c:v>
                </c:pt>
                <c:pt idx="7277">
                  <c:v>0.42561703000000001</c:v>
                </c:pt>
                <c:pt idx="7278">
                  <c:v>0.42567490000000008</c:v>
                </c:pt>
                <c:pt idx="7279">
                  <c:v>0.42573277000000004</c:v>
                </c:pt>
                <c:pt idx="7280">
                  <c:v>0.4257908700000001</c:v>
                </c:pt>
                <c:pt idx="7281">
                  <c:v>0.42584863000000006</c:v>
                </c:pt>
                <c:pt idx="7282">
                  <c:v>0.42590650000000008</c:v>
                </c:pt>
                <c:pt idx="7283">
                  <c:v>0.42596449000000008</c:v>
                </c:pt>
                <c:pt idx="7284">
                  <c:v>0.42602247000000015</c:v>
                </c:pt>
                <c:pt idx="7285">
                  <c:v>0.42608023000000006</c:v>
                </c:pt>
                <c:pt idx="7286">
                  <c:v>0.42613810000000002</c:v>
                </c:pt>
                <c:pt idx="7287">
                  <c:v>0.42619620000000008</c:v>
                </c:pt>
                <c:pt idx="7288">
                  <c:v>0.42625349000000001</c:v>
                </c:pt>
                <c:pt idx="7289">
                  <c:v>0.42631148000000008</c:v>
                </c:pt>
                <c:pt idx="7290">
                  <c:v>0.42636935000000004</c:v>
                </c:pt>
                <c:pt idx="7291">
                  <c:v>0.42642722000000005</c:v>
                </c:pt>
                <c:pt idx="7292">
                  <c:v>0.42648509000000007</c:v>
                </c:pt>
                <c:pt idx="7293">
                  <c:v>0.42654296000000014</c:v>
                </c:pt>
                <c:pt idx="7294">
                  <c:v>0.4266008300000001</c:v>
                </c:pt>
                <c:pt idx="7295">
                  <c:v>0.42665870000000006</c:v>
                </c:pt>
                <c:pt idx="7296">
                  <c:v>0.42671680000000006</c:v>
                </c:pt>
                <c:pt idx="7297">
                  <c:v>0.42677467000000008</c:v>
                </c:pt>
                <c:pt idx="7298">
                  <c:v>0.42683266000000003</c:v>
                </c:pt>
                <c:pt idx="7299">
                  <c:v>0.4268905300000001</c:v>
                </c:pt>
                <c:pt idx="7300">
                  <c:v>0.42694840000000006</c:v>
                </c:pt>
                <c:pt idx="7301">
                  <c:v>0.42700627000000008</c:v>
                </c:pt>
                <c:pt idx="7302">
                  <c:v>0.42706414000000004</c:v>
                </c:pt>
                <c:pt idx="7303">
                  <c:v>0.42712201000000005</c:v>
                </c:pt>
                <c:pt idx="7304">
                  <c:v>0.42717965000000002</c:v>
                </c:pt>
                <c:pt idx="7305">
                  <c:v>0.42723751999999998</c:v>
                </c:pt>
                <c:pt idx="7306">
                  <c:v>0.42729539</c:v>
                </c:pt>
                <c:pt idx="7307">
                  <c:v>0.42735337000000007</c:v>
                </c:pt>
                <c:pt idx="7308">
                  <c:v>0.42741124000000008</c:v>
                </c:pt>
                <c:pt idx="7309">
                  <c:v>0.42746912000000004</c:v>
                </c:pt>
                <c:pt idx="7310">
                  <c:v>0.42752699000000011</c:v>
                </c:pt>
                <c:pt idx="7311">
                  <c:v>0.42758451000000008</c:v>
                </c:pt>
                <c:pt idx="7312">
                  <c:v>0.4276423800000001</c:v>
                </c:pt>
                <c:pt idx="7313">
                  <c:v>0.42770025</c:v>
                </c:pt>
                <c:pt idx="7314">
                  <c:v>0.42775812000000002</c:v>
                </c:pt>
                <c:pt idx="7315">
                  <c:v>0.42781599000000009</c:v>
                </c:pt>
                <c:pt idx="7316">
                  <c:v>0.4278740900000001</c:v>
                </c:pt>
                <c:pt idx="7317">
                  <c:v>0.4279321900000001</c:v>
                </c:pt>
                <c:pt idx="7318">
                  <c:v>0.42799006000000006</c:v>
                </c:pt>
                <c:pt idx="7319">
                  <c:v>0.42804759000000003</c:v>
                </c:pt>
                <c:pt idx="7320">
                  <c:v>0.42810546000000005</c:v>
                </c:pt>
                <c:pt idx="7321">
                  <c:v>0.42816333000000001</c:v>
                </c:pt>
                <c:pt idx="7322">
                  <c:v>0.42822120000000002</c:v>
                </c:pt>
                <c:pt idx="7323">
                  <c:v>0.42827918000000004</c:v>
                </c:pt>
                <c:pt idx="7324">
                  <c:v>0.42833694000000005</c:v>
                </c:pt>
                <c:pt idx="7325">
                  <c:v>0.42839481000000007</c:v>
                </c:pt>
                <c:pt idx="7326">
                  <c:v>0.42845280000000008</c:v>
                </c:pt>
                <c:pt idx="7327">
                  <c:v>0.42851067000000009</c:v>
                </c:pt>
                <c:pt idx="7328">
                  <c:v>0.42856865000000005</c:v>
                </c:pt>
                <c:pt idx="7329">
                  <c:v>0.42862652000000007</c:v>
                </c:pt>
                <c:pt idx="7330">
                  <c:v>0.42868451000000007</c:v>
                </c:pt>
                <c:pt idx="7331">
                  <c:v>0.42874238000000003</c:v>
                </c:pt>
                <c:pt idx="7332">
                  <c:v>0.42879979000000001</c:v>
                </c:pt>
                <c:pt idx="7333">
                  <c:v>0.42885777000000014</c:v>
                </c:pt>
                <c:pt idx="7334">
                  <c:v>0.4289155300000001</c:v>
                </c:pt>
                <c:pt idx="7335">
                  <c:v>0.42897340000000006</c:v>
                </c:pt>
                <c:pt idx="7336">
                  <c:v>0.42903138000000002</c:v>
                </c:pt>
                <c:pt idx="7337">
                  <c:v>0.42908925000000003</c:v>
                </c:pt>
                <c:pt idx="7338">
                  <c:v>0.42914712000000005</c:v>
                </c:pt>
                <c:pt idx="7339">
                  <c:v>0.42920499000000006</c:v>
                </c:pt>
                <c:pt idx="7340">
                  <c:v>0.42926287000000007</c:v>
                </c:pt>
                <c:pt idx="7341">
                  <c:v>0.42932074000000009</c:v>
                </c:pt>
                <c:pt idx="7342">
                  <c:v>0.42937861000000016</c:v>
                </c:pt>
                <c:pt idx="7343">
                  <c:v>0.42943648000000006</c:v>
                </c:pt>
                <c:pt idx="7344">
                  <c:v>0.42949435000000002</c:v>
                </c:pt>
                <c:pt idx="7345">
                  <c:v>0.42955199000000011</c:v>
                </c:pt>
                <c:pt idx="7346">
                  <c:v>0.42960986000000007</c:v>
                </c:pt>
                <c:pt idx="7347">
                  <c:v>0.42966773000000008</c:v>
                </c:pt>
                <c:pt idx="7348">
                  <c:v>0.42972571000000004</c:v>
                </c:pt>
                <c:pt idx="7349">
                  <c:v>0.42978358000000005</c:v>
                </c:pt>
                <c:pt idx="7350">
                  <c:v>0.42984145000000001</c:v>
                </c:pt>
                <c:pt idx="7351">
                  <c:v>0.42989932000000003</c:v>
                </c:pt>
                <c:pt idx="7352">
                  <c:v>0.4299571900000001</c:v>
                </c:pt>
                <c:pt idx="7353">
                  <c:v>0.43001506000000006</c:v>
                </c:pt>
                <c:pt idx="7354">
                  <c:v>0.43007317000000006</c:v>
                </c:pt>
                <c:pt idx="7355">
                  <c:v>0.43013092000000008</c:v>
                </c:pt>
                <c:pt idx="7356">
                  <c:v>0.43018902000000003</c:v>
                </c:pt>
                <c:pt idx="7357">
                  <c:v>0.43024701000000004</c:v>
                </c:pt>
                <c:pt idx="7358">
                  <c:v>0.43030430000000008</c:v>
                </c:pt>
                <c:pt idx="7359">
                  <c:v>0.43036229000000009</c:v>
                </c:pt>
                <c:pt idx="7360">
                  <c:v>0.43042016000000011</c:v>
                </c:pt>
                <c:pt idx="7361">
                  <c:v>0.43047826000000011</c:v>
                </c:pt>
                <c:pt idx="7362">
                  <c:v>0.43053613000000002</c:v>
                </c:pt>
                <c:pt idx="7363">
                  <c:v>0.43059412000000002</c:v>
                </c:pt>
                <c:pt idx="7364">
                  <c:v>0.43065199000000004</c:v>
                </c:pt>
                <c:pt idx="7365">
                  <c:v>0.43070939000000008</c:v>
                </c:pt>
                <c:pt idx="7366">
                  <c:v>0.43076726000000004</c:v>
                </c:pt>
                <c:pt idx="7367">
                  <c:v>0.43082513000000006</c:v>
                </c:pt>
                <c:pt idx="7368">
                  <c:v>0.43088324000000006</c:v>
                </c:pt>
                <c:pt idx="7369">
                  <c:v>0.43094111000000002</c:v>
                </c:pt>
                <c:pt idx="7370">
                  <c:v>0.43099898000000009</c:v>
                </c:pt>
                <c:pt idx="7371">
                  <c:v>0.4310568500000001</c:v>
                </c:pt>
                <c:pt idx="7372">
                  <c:v>0.43111483000000006</c:v>
                </c:pt>
                <c:pt idx="7373">
                  <c:v>0.43117270000000008</c:v>
                </c:pt>
                <c:pt idx="7374">
                  <c:v>0.43123057000000004</c:v>
                </c:pt>
                <c:pt idx="7375">
                  <c:v>0.43128810000000006</c:v>
                </c:pt>
                <c:pt idx="7376">
                  <c:v>0.43134597000000008</c:v>
                </c:pt>
                <c:pt idx="7377">
                  <c:v>0.43140384000000004</c:v>
                </c:pt>
                <c:pt idx="7378">
                  <c:v>0.43146171000000005</c:v>
                </c:pt>
                <c:pt idx="7379">
                  <c:v>0.43151958000000007</c:v>
                </c:pt>
                <c:pt idx="7380">
                  <c:v>0.43157768000000007</c:v>
                </c:pt>
                <c:pt idx="7381">
                  <c:v>0.43163554999999998</c:v>
                </c:pt>
                <c:pt idx="7382">
                  <c:v>0.43169342000000005</c:v>
                </c:pt>
                <c:pt idx="7383">
                  <c:v>0.43175141</c:v>
                </c:pt>
                <c:pt idx="7384">
                  <c:v>0.43180939000000007</c:v>
                </c:pt>
                <c:pt idx="7385">
                  <c:v>0.43186715000000003</c:v>
                </c:pt>
                <c:pt idx="7386">
                  <c:v>0.43192490000000011</c:v>
                </c:pt>
                <c:pt idx="7387">
                  <c:v>0.43198300000000006</c:v>
                </c:pt>
                <c:pt idx="7388">
                  <c:v>0.43204076000000008</c:v>
                </c:pt>
                <c:pt idx="7389">
                  <c:v>0.4320984000000001</c:v>
                </c:pt>
                <c:pt idx="7390">
                  <c:v>0.43215627000000006</c:v>
                </c:pt>
                <c:pt idx="7391">
                  <c:v>0.43221414000000002</c:v>
                </c:pt>
                <c:pt idx="7392">
                  <c:v>0.43227212000000004</c:v>
                </c:pt>
                <c:pt idx="7393">
                  <c:v>0.43232965000000007</c:v>
                </c:pt>
                <c:pt idx="7394">
                  <c:v>0.43238775000000007</c:v>
                </c:pt>
                <c:pt idx="7395">
                  <c:v>0.43244562000000003</c:v>
                </c:pt>
                <c:pt idx="7396">
                  <c:v>0.4325034900000001</c:v>
                </c:pt>
                <c:pt idx="7397">
                  <c:v>0.43256136000000006</c:v>
                </c:pt>
                <c:pt idx="7398">
                  <c:v>0.43261923000000002</c:v>
                </c:pt>
                <c:pt idx="7399">
                  <c:v>0.43267722000000003</c:v>
                </c:pt>
                <c:pt idx="7400">
                  <c:v>0.43273509000000004</c:v>
                </c:pt>
                <c:pt idx="7401">
                  <c:v>0.43279307</c:v>
                </c:pt>
                <c:pt idx="7402">
                  <c:v>0.43285094000000007</c:v>
                </c:pt>
                <c:pt idx="7403">
                  <c:v>0.43290893000000014</c:v>
                </c:pt>
                <c:pt idx="7404">
                  <c:v>0.43296668000000016</c:v>
                </c:pt>
                <c:pt idx="7405">
                  <c:v>0.43302409000000008</c:v>
                </c:pt>
                <c:pt idx="7406">
                  <c:v>0.43308208000000009</c:v>
                </c:pt>
                <c:pt idx="7407">
                  <c:v>0.43313983</c:v>
                </c:pt>
                <c:pt idx="7408">
                  <c:v>0.43319793000000001</c:v>
                </c:pt>
                <c:pt idx="7409">
                  <c:v>0.43325604000000001</c:v>
                </c:pt>
                <c:pt idx="7410">
                  <c:v>0.43331344000000011</c:v>
                </c:pt>
                <c:pt idx="7411">
                  <c:v>0.43337131000000007</c:v>
                </c:pt>
                <c:pt idx="7412">
                  <c:v>0.43342930000000007</c:v>
                </c:pt>
                <c:pt idx="7413">
                  <c:v>0.43348729000000014</c:v>
                </c:pt>
                <c:pt idx="7414">
                  <c:v>0.43354504000000005</c:v>
                </c:pt>
                <c:pt idx="7415">
                  <c:v>0.43360291000000006</c:v>
                </c:pt>
                <c:pt idx="7416">
                  <c:v>0.43366090000000007</c:v>
                </c:pt>
                <c:pt idx="7417">
                  <c:v>0.43371888000000008</c:v>
                </c:pt>
                <c:pt idx="7418">
                  <c:v>0.4337767500000001</c:v>
                </c:pt>
                <c:pt idx="7419">
                  <c:v>0.43383462000000006</c:v>
                </c:pt>
                <c:pt idx="7420">
                  <c:v>0.43389249000000008</c:v>
                </c:pt>
                <c:pt idx="7421">
                  <c:v>0.43395037000000009</c:v>
                </c:pt>
                <c:pt idx="7422">
                  <c:v>0.4340083500000001</c:v>
                </c:pt>
                <c:pt idx="7423">
                  <c:v>0.43406622000000006</c:v>
                </c:pt>
                <c:pt idx="7424">
                  <c:v>0.43412363000000004</c:v>
                </c:pt>
                <c:pt idx="7425">
                  <c:v>0.43418150000000005</c:v>
                </c:pt>
                <c:pt idx="7426">
                  <c:v>0.43423937000000001</c:v>
                </c:pt>
                <c:pt idx="7427">
                  <c:v>0.43429736000000002</c:v>
                </c:pt>
                <c:pt idx="7428">
                  <c:v>0.43435523000000004</c:v>
                </c:pt>
                <c:pt idx="7429">
                  <c:v>0.43441310000000005</c:v>
                </c:pt>
                <c:pt idx="7430">
                  <c:v>0.43447108000000007</c:v>
                </c:pt>
                <c:pt idx="7431">
                  <c:v>0.43452895000000008</c:v>
                </c:pt>
                <c:pt idx="7432">
                  <c:v>0.43458671000000015</c:v>
                </c:pt>
                <c:pt idx="7433">
                  <c:v>0.43464458000000006</c:v>
                </c:pt>
                <c:pt idx="7434">
                  <c:v>0.43470256000000007</c:v>
                </c:pt>
                <c:pt idx="7435">
                  <c:v>0.43476043000000003</c:v>
                </c:pt>
                <c:pt idx="7436">
                  <c:v>0.43481842000000009</c:v>
                </c:pt>
                <c:pt idx="7437">
                  <c:v>0.43487629000000011</c:v>
                </c:pt>
                <c:pt idx="7438">
                  <c:v>0.43493416000000007</c:v>
                </c:pt>
                <c:pt idx="7439">
                  <c:v>0.43499203000000003</c:v>
                </c:pt>
                <c:pt idx="7440">
                  <c:v>0.4350499000000001</c:v>
                </c:pt>
                <c:pt idx="7441">
                  <c:v>0.43510777000000006</c:v>
                </c:pt>
                <c:pt idx="7442">
                  <c:v>0.43516564000000002</c:v>
                </c:pt>
                <c:pt idx="7443">
                  <c:v>0.43522351000000004</c:v>
                </c:pt>
                <c:pt idx="7444">
                  <c:v>0.43528138000000005</c:v>
                </c:pt>
                <c:pt idx="7445">
                  <c:v>0.43533925000000001</c:v>
                </c:pt>
                <c:pt idx="7446">
                  <c:v>0.43539712000000008</c:v>
                </c:pt>
                <c:pt idx="7447">
                  <c:v>0.43545499000000015</c:v>
                </c:pt>
                <c:pt idx="7448">
                  <c:v>0.43551287000000011</c:v>
                </c:pt>
                <c:pt idx="7449">
                  <c:v>0.43557074000000007</c:v>
                </c:pt>
                <c:pt idx="7450">
                  <c:v>0.4356282600000001</c:v>
                </c:pt>
                <c:pt idx="7451">
                  <c:v>0.43568601000000007</c:v>
                </c:pt>
                <c:pt idx="7452">
                  <c:v>0.43574412000000001</c:v>
                </c:pt>
                <c:pt idx="7453">
                  <c:v>0.43580199000000008</c:v>
                </c:pt>
                <c:pt idx="7454">
                  <c:v>0.43585997000000015</c:v>
                </c:pt>
                <c:pt idx="7455">
                  <c:v>0.4359179600000001</c:v>
                </c:pt>
                <c:pt idx="7456">
                  <c:v>0.43597583000000006</c:v>
                </c:pt>
                <c:pt idx="7457">
                  <c:v>0.43603370000000002</c:v>
                </c:pt>
                <c:pt idx="7458">
                  <c:v>0.43609122</c:v>
                </c:pt>
                <c:pt idx="7459">
                  <c:v>0.43614909000000002</c:v>
                </c:pt>
                <c:pt idx="7460">
                  <c:v>0.43620696000000003</c:v>
                </c:pt>
                <c:pt idx="7461">
                  <c:v>0.4362648300000001</c:v>
                </c:pt>
                <c:pt idx="7462">
                  <c:v>0.43632282000000011</c:v>
                </c:pt>
                <c:pt idx="7463">
                  <c:v>0.43638069000000013</c:v>
                </c:pt>
                <c:pt idx="7464">
                  <c:v>0.43643856000000003</c:v>
                </c:pt>
                <c:pt idx="7465">
                  <c:v>0.4364964300000001</c:v>
                </c:pt>
                <c:pt idx="7466">
                  <c:v>0.43655430000000006</c:v>
                </c:pt>
                <c:pt idx="7467">
                  <c:v>0.43661229000000007</c:v>
                </c:pt>
                <c:pt idx="7468">
                  <c:v>0.43667027000000014</c:v>
                </c:pt>
                <c:pt idx="7469">
                  <c:v>0.43672768000000006</c:v>
                </c:pt>
                <c:pt idx="7470">
                  <c:v>0.43678613000000011</c:v>
                </c:pt>
                <c:pt idx="7471">
                  <c:v>0.43684342000000004</c:v>
                </c:pt>
                <c:pt idx="7472">
                  <c:v>0.43690187000000014</c:v>
                </c:pt>
                <c:pt idx="7473">
                  <c:v>0.43695916000000007</c:v>
                </c:pt>
                <c:pt idx="7474">
                  <c:v>0.43701726000000007</c:v>
                </c:pt>
                <c:pt idx="7475">
                  <c:v>0.43707513000000003</c:v>
                </c:pt>
                <c:pt idx="7476">
                  <c:v>0.43713312000000004</c:v>
                </c:pt>
                <c:pt idx="7477">
                  <c:v>0.43719099000000006</c:v>
                </c:pt>
                <c:pt idx="7478">
                  <c:v>0.43724898000000006</c:v>
                </c:pt>
                <c:pt idx="7479">
                  <c:v>0.43730673000000009</c:v>
                </c:pt>
                <c:pt idx="7480">
                  <c:v>0.43736460000000016</c:v>
                </c:pt>
                <c:pt idx="7481">
                  <c:v>0.43742247000000012</c:v>
                </c:pt>
                <c:pt idx="7482">
                  <c:v>0.43748046000000013</c:v>
                </c:pt>
                <c:pt idx="7483">
                  <c:v>0.43753833000000003</c:v>
                </c:pt>
                <c:pt idx="7484">
                  <c:v>0.4375963100000001</c:v>
                </c:pt>
                <c:pt idx="7485">
                  <c:v>0.43765384000000002</c:v>
                </c:pt>
                <c:pt idx="7486">
                  <c:v>0.43771171000000003</c:v>
                </c:pt>
                <c:pt idx="7487">
                  <c:v>0.43776946000000005</c:v>
                </c:pt>
                <c:pt idx="7488">
                  <c:v>0.43782733000000007</c:v>
                </c:pt>
                <c:pt idx="7489">
                  <c:v>0.43788532000000008</c:v>
                </c:pt>
                <c:pt idx="7490">
                  <c:v>0.43794342000000008</c:v>
                </c:pt>
                <c:pt idx="7491">
                  <c:v>0.4380011800000001</c:v>
                </c:pt>
                <c:pt idx="7492">
                  <c:v>0.43805916000000006</c:v>
                </c:pt>
                <c:pt idx="7493">
                  <c:v>0.43811657000000009</c:v>
                </c:pt>
                <c:pt idx="7494">
                  <c:v>0.43817444000000005</c:v>
                </c:pt>
                <c:pt idx="7495">
                  <c:v>0.43823243000000001</c:v>
                </c:pt>
                <c:pt idx="7496">
                  <c:v>0.43829030000000002</c:v>
                </c:pt>
                <c:pt idx="7497">
                  <c:v>0.43834828000000009</c:v>
                </c:pt>
                <c:pt idx="7498">
                  <c:v>0.43840604000000005</c:v>
                </c:pt>
                <c:pt idx="7499">
                  <c:v>0.43846391000000007</c:v>
                </c:pt>
                <c:pt idx="7500">
                  <c:v>0.43852224000000006</c:v>
                </c:pt>
                <c:pt idx="7501">
                  <c:v>0.43857953000000005</c:v>
                </c:pt>
                <c:pt idx="7502">
                  <c:v>0.43863752</c:v>
                </c:pt>
                <c:pt idx="7503">
                  <c:v>0.43869539000000002</c:v>
                </c:pt>
                <c:pt idx="7504">
                  <c:v>0.43875325999999998</c:v>
                </c:pt>
                <c:pt idx="7505">
                  <c:v>0.4388111300000001</c:v>
                </c:pt>
                <c:pt idx="7506">
                  <c:v>0.43886900000000006</c:v>
                </c:pt>
                <c:pt idx="7507">
                  <c:v>0.43892722000000006</c:v>
                </c:pt>
                <c:pt idx="7508">
                  <c:v>0.43898451000000016</c:v>
                </c:pt>
                <c:pt idx="7509">
                  <c:v>0.43904238000000007</c:v>
                </c:pt>
                <c:pt idx="7510">
                  <c:v>0.43910025000000008</c:v>
                </c:pt>
                <c:pt idx="7511">
                  <c:v>0.4391581200000001</c:v>
                </c:pt>
                <c:pt idx="7512">
                  <c:v>0.4392161100000001</c:v>
                </c:pt>
                <c:pt idx="7513">
                  <c:v>0.43927398000000006</c:v>
                </c:pt>
                <c:pt idx="7514">
                  <c:v>0.43933196000000008</c:v>
                </c:pt>
                <c:pt idx="7515">
                  <c:v>0.43938983000000009</c:v>
                </c:pt>
                <c:pt idx="7516">
                  <c:v>0.4394479300000001</c:v>
                </c:pt>
                <c:pt idx="7517">
                  <c:v>0.43950580000000006</c:v>
                </c:pt>
                <c:pt idx="7518">
                  <c:v>0.43956368000000007</c:v>
                </c:pt>
                <c:pt idx="7519">
                  <c:v>0.43962166000000014</c:v>
                </c:pt>
                <c:pt idx="7520">
                  <c:v>0.43967907000000006</c:v>
                </c:pt>
                <c:pt idx="7521">
                  <c:v>0.43973694000000002</c:v>
                </c:pt>
                <c:pt idx="7522">
                  <c:v>0.43979481000000004</c:v>
                </c:pt>
                <c:pt idx="7523">
                  <c:v>0.43985280000000015</c:v>
                </c:pt>
                <c:pt idx="7524">
                  <c:v>0.43991067000000011</c:v>
                </c:pt>
                <c:pt idx="7525">
                  <c:v>0.43996865000000007</c:v>
                </c:pt>
                <c:pt idx="7526">
                  <c:v>0.44002664000000002</c:v>
                </c:pt>
                <c:pt idx="7527">
                  <c:v>0.4400843900000001</c:v>
                </c:pt>
                <c:pt idx="7528">
                  <c:v>0.44014238</c:v>
                </c:pt>
                <c:pt idx="7529">
                  <c:v>0.44020024999999996</c:v>
                </c:pt>
                <c:pt idx="7530">
                  <c:v>0.44025789000000004</c:v>
                </c:pt>
                <c:pt idx="7531">
                  <c:v>0.44031587000000005</c:v>
                </c:pt>
                <c:pt idx="7532">
                  <c:v>0.44037374000000001</c:v>
                </c:pt>
                <c:pt idx="7533">
                  <c:v>0.44043161999999997</c:v>
                </c:pt>
                <c:pt idx="7534">
                  <c:v>0.44048949000000004</c:v>
                </c:pt>
                <c:pt idx="7535">
                  <c:v>0.44054736</c:v>
                </c:pt>
                <c:pt idx="7536">
                  <c:v>0.44060533999999996</c:v>
                </c:pt>
                <c:pt idx="7537">
                  <c:v>0.44066321000000003</c:v>
                </c:pt>
                <c:pt idx="7538">
                  <c:v>0.44072119999999998</c:v>
                </c:pt>
                <c:pt idx="7539">
                  <c:v>0.44077907</c:v>
                </c:pt>
                <c:pt idx="7540">
                  <c:v>0.44083694000000001</c:v>
                </c:pt>
                <c:pt idx="7541">
                  <c:v>0.44089481000000008</c:v>
                </c:pt>
                <c:pt idx="7542">
                  <c:v>0.44095210000000001</c:v>
                </c:pt>
                <c:pt idx="7543">
                  <c:v>0.44100997000000003</c:v>
                </c:pt>
                <c:pt idx="7544">
                  <c:v>0.44106784000000004</c:v>
                </c:pt>
                <c:pt idx="7545">
                  <c:v>0.44112571</c:v>
                </c:pt>
                <c:pt idx="7546">
                  <c:v>0.44118370000000001</c:v>
                </c:pt>
                <c:pt idx="7547">
                  <c:v>0.44124167999999997</c:v>
                </c:pt>
                <c:pt idx="7548">
                  <c:v>0.44129954999999993</c:v>
                </c:pt>
                <c:pt idx="7549">
                  <c:v>0.44135743</c:v>
                </c:pt>
                <c:pt idx="7550">
                  <c:v>0.44141530000000001</c:v>
                </c:pt>
                <c:pt idx="7551">
                  <c:v>0.44147317000000008</c:v>
                </c:pt>
                <c:pt idx="7552">
                  <c:v>0.44153103999999999</c:v>
                </c:pt>
                <c:pt idx="7553">
                  <c:v>0.44158891000000006</c:v>
                </c:pt>
                <c:pt idx="7554">
                  <c:v>0.44164700999999995</c:v>
                </c:pt>
                <c:pt idx="7555">
                  <c:v>0.44170499000000002</c:v>
                </c:pt>
                <c:pt idx="7556">
                  <c:v>0.44176229</c:v>
                </c:pt>
                <c:pt idx="7557">
                  <c:v>0.44182027000000007</c:v>
                </c:pt>
                <c:pt idx="7558">
                  <c:v>0.44187814000000003</c:v>
                </c:pt>
                <c:pt idx="7559">
                  <c:v>0.44193601000000005</c:v>
                </c:pt>
                <c:pt idx="7560">
                  <c:v>0.441994</c:v>
                </c:pt>
                <c:pt idx="7561">
                  <c:v>0.44205187000000001</c:v>
                </c:pt>
                <c:pt idx="7562">
                  <c:v>0.44210973999999997</c:v>
                </c:pt>
                <c:pt idx="7563">
                  <c:v>0.44216761000000004</c:v>
                </c:pt>
                <c:pt idx="7564">
                  <c:v>0.4422256</c:v>
                </c:pt>
                <c:pt idx="7565">
                  <c:v>0.44228347000000001</c:v>
                </c:pt>
                <c:pt idx="7566">
                  <c:v>0.44234144999999997</c:v>
                </c:pt>
                <c:pt idx="7567">
                  <c:v>0.44239898000000005</c:v>
                </c:pt>
                <c:pt idx="7568">
                  <c:v>0.44245662000000002</c:v>
                </c:pt>
                <c:pt idx="7569">
                  <c:v>0.44251472000000003</c:v>
                </c:pt>
                <c:pt idx="7570">
                  <c:v>0.4425725900000001</c:v>
                </c:pt>
                <c:pt idx="7571">
                  <c:v>0.44263057</c:v>
                </c:pt>
                <c:pt idx="7572">
                  <c:v>0.44268868000000006</c:v>
                </c:pt>
                <c:pt idx="7573">
                  <c:v>0.44274654999999996</c:v>
                </c:pt>
                <c:pt idx="7574">
                  <c:v>0.44280395</c:v>
                </c:pt>
                <c:pt idx="7575">
                  <c:v>0.44286182000000002</c:v>
                </c:pt>
                <c:pt idx="7576">
                  <c:v>0.44291969000000003</c:v>
                </c:pt>
                <c:pt idx="7577">
                  <c:v>0.44297756000000005</c:v>
                </c:pt>
                <c:pt idx="7578">
                  <c:v>0.44303554999999994</c:v>
                </c:pt>
                <c:pt idx="7579">
                  <c:v>0.44309341999999996</c:v>
                </c:pt>
                <c:pt idx="7580">
                  <c:v>0.44315128999999998</c:v>
                </c:pt>
                <c:pt idx="7581">
                  <c:v>0.44320915999999999</c:v>
                </c:pt>
                <c:pt idx="7582">
                  <c:v>0.44326702999999995</c:v>
                </c:pt>
                <c:pt idx="7583">
                  <c:v>0.44332490000000008</c:v>
                </c:pt>
                <c:pt idx="7584">
                  <c:v>0.44338277000000009</c:v>
                </c:pt>
                <c:pt idx="7585">
                  <c:v>0.44344064</c:v>
                </c:pt>
                <c:pt idx="7586">
                  <c:v>0.44349863</c:v>
                </c:pt>
                <c:pt idx="7587">
                  <c:v>0.44355673000000001</c:v>
                </c:pt>
                <c:pt idx="7588">
                  <c:v>0.44361402</c:v>
                </c:pt>
                <c:pt idx="7589">
                  <c:v>0.44367201000000001</c:v>
                </c:pt>
                <c:pt idx="7590">
                  <c:v>0.44372988000000002</c:v>
                </c:pt>
                <c:pt idx="7591">
                  <c:v>0.44378774999999998</c:v>
                </c:pt>
                <c:pt idx="7592">
                  <c:v>0.44384562</c:v>
                </c:pt>
                <c:pt idx="7593">
                  <c:v>0.44390349000000001</c:v>
                </c:pt>
                <c:pt idx="7594">
                  <c:v>0.44396148000000002</c:v>
                </c:pt>
                <c:pt idx="7595">
                  <c:v>0.44401934999999998</c:v>
                </c:pt>
                <c:pt idx="7596">
                  <c:v>0.44407722000000005</c:v>
                </c:pt>
                <c:pt idx="7597">
                  <c:v>0.44413542999999994</c:v>
                </c:pt>
                <c:pt idx="7598">
                  <c:v>0.44419318999999996</c:v>
                </c:pt>
                <c:pt idx="7599">
                  <c:v>0.44430858000000006</c:v>
                </c:pt>
                <c:pt idx="7600">
                  <c:v>0.44436645000000002</c:v>
                </c:pt>
                <c:pt idx="7601">
                  <c:v>0.44442432000000004</c:v>
                </c:pt>
                <c:pt idx="7602">
                  <c:v>0.44448266000000003</c:v>
                </c:pt>
                <c:pt idx="7603">
                  <c:v>0.44454006000000001</c:v>
                </c:pt>
                <c:pt idx="7604">
                  <c:v>0.44459804999999997</c:v>
                </c:pt>
                <c:pt idx="7605">
                  <c:v>0.44465591999999998</c:v>
                </c:pt>
                <c:pt idx="7606">
                  <c:v>0.44471379</c:v>
                </c:pt>
                <c:pt idx="7607">
                  <c:v>0.44477166000000001</c:v>
                </c:pt>
                <c:pt idx="7608">
                  <c:v>0.44482953000000003</c:v>
                </c:pt>
                <c:pt idx="7609">
                  <c:v>0.4448874000000001</c:v>
                </c:pt>
                <c:pt idx="7610">
                  <c:v>0.44494539</c:v>
                </c:pt>
                <c:pt idx="7611">
                  <c:v>0.44500337000000001</c:v>
                </c:pt>
                <c:pt idx="7612">
                  <c:v>0.4450607800000001</c:v>
                </c:pt>
                <c:pt idx="7613">
                  <c:v>0.44511877000000005</c:v>
                </c:pt>
                <c:pt idx="7614">
                  <c:v>0.44517664000000001</c:v>
                </c:pt>
                <c:pt idx="7615">
                  <c:v>0.44523462000000003</c:v>
                </c:pt>
                <c:pt idx="7616">
                  <c:v>0.44529249000000004</c:v>
                </c:pt>
                <c:pt idx="7617">
                  <c:v>0.44535037000000005</c:v>
                </c:pt>
                <c:pt idx="7618">
                  <c:v>0.44540824000000001</c:v>
                </c:pt>
                <c:pt idx="7619">
                  <c:v>0.44546622000000002</c:v>
                </c:pt>
                <c:pt idx="7620">
                  <c:v>0.44552374</c:v>
                </c:pt>
                <c:pt idx="7621">
                  <c:v>0.44558162000000001</c:v>
                </c:pt>
                <c:pt idx="7622">
                  <c:v>0.44563949000000003</c:v>
                </c:pt>
                <c:pt idx="7623">
                  <c:v>0.44569758999999998</c:v>
                </c:pt>
                <c:pt idx="7624">
                  <c:v>0.44575545999999999</c:v>
                </c:pt>
                <c:pt idx="7625">
                  <c:v>0.44581333000000001</c:v>
                </c:pt>
                <c:pt idx="7626">
                  <c:v>0.44587120000000002</c:v>
                </c:pt>
                <c:pt idx="7627">
                  <c:v>0.44592930000000003</c:v>
                </c:pt>
                <c:pt idx="7628">
                  <c:v>0.4459871700000001</c:v>
                </c:pt>
                <c:pt idx="7629">
                  <c:v>0.44604503999999995</c:v>
                </c:pt>
                <c:pt idx="7630">
                  <c:v>0.44610291000000002</c:v>
                </c:pt>
                <c:pt idx="7631">
                  <c:v>0.44616032</c:v>
                </c:pt>
                <c:pt idx="7632">
                  <c:v>0.44621830000000001</c:v>
                </c:pt>
                <c:pt idx="7633">
                  <c:v>0.44627618000000002</c:v>
                </c:pt>
                <c:pt idx="7634">
                  <c:v>0.44633404999999998</c:v>
                </c:pt>
                <c:pt idx="7635">
                  <c:v>0.44639203</c:v>
                </c:pt>
                <c:pt idx="7636">
                  <c:v>0.44644990000000001</c:v>
                </c:pt>
                <c:pt idx="7637">
                  <c:v>0.44650777000000008</c:v>
                </c:pt>
                <c:pt idx="7638">
                  <c:v>0.44656564000000004</c:v>
                </c:pt>
                <c:pt idx="7639">
                  <c:v>0.44662363000000005</c:v>
                </c:pt>
                <c:pt idx="7640">
                  <c:v>0.44668150000000001</c:v>
                </c:pt>
                <c:pt idx="7641">
                  <c:v>0.44673936999999997</c:v>
                </c:pt>
                <c:pt idx="7642">
                  <c:v>0.44679723999999993</c:v>
                </c:pt>
                <c:pt idx="7643">
                  <c:v>0.44685465000000002</c:v>
                </c:pt>
                <c:pt idx="7644">
                  <c:v>0.44691275000000008</c:v>
                </c:pt>
                <c:pt idx="7645">
                  <c:v>0.4469706200000001</c:v>
                </c:pt>
                <c:pt idx="7646">
                  <c:v>0.44702837000000006</c:v>
                </c:pt>
                <c:pt idx="7647">
                  <c:v>0.44708624000000002</c:v>
                </c:pt>
                <c:pt idx="7648">
                  <c:v>0.44714422999999998</c:v>
                </c:pt>
                <c:pt idx="7649">
                  <c:v>0.44720221999999998</c:v>
                </c:pt>
                <c:pt idx="7650">
                  <c:v>0.44726009</c:v>
                </c:pt>
                <c:pt idx="7651">
                  <c:v>0.44731796000000007</c:v>
                </c:pt>
                <c:pt idx="7652">
                  <c:v>0.44743381000000004</c:v>
                </c:pt>
                <c:pt idx="7653">
                  <c:v>0.44749168</c:v>
                </c:pt>
                <c:pt idx="7654">
                  <c:v>0.44754920999999998</c:v>
                </c:pt>
                <c:pt idx="7655">
                  <c:v>0.44760708000000005</c:v>
                </c:pt>
                <c:pt idx="7656">
                  <c:v>0.44766495000000001</c:v>
                </c:pt>
                <c:pt idx="7657">
                  <c:v>0.44772282000000002</c:v>
                </c:pt>
                <c:pt idx="7658">
                  <c:v>0.44778069000000004</c:v>
                </c:pt>
                <c:pt idx="7659">
                  <c:v>0.4478386800000001</c:v>
                </c:pt>
                <c:pt idx="7660">
                  <c:v>0.44789655</c:v>
                </c:pt>
                <c:pt idx="7661">
                  <c:v>0.44795442000000002</c:v>
                </c:pt>
                <c:pt idx="7662">
                  <c:v>0.44801229000000004</c:v>
                </c:pt>
                <c:pt idx="7663">
                  <c:v>0.4480702700000001</c:v>
                </c:pt>
                <c:pt idx="7664">
                  <c:v>0.44812814000000001</c:v>
                </c:pt>
                <c:pt idx="7665">
                  <c:v>0.44818613000000002</c:v>
                </c:pt>
                <c:pt idx="7666">
                  <c:v>0.44824399999999998</c:v>
                </c:pt>
                <c:pt idx="7667">
                  <c:v>0.4483018700000001</c:v>
                </c:pt>
                <c:pt idx="7668">
                  <c:v>0.44835974000000001</c:v>
                </c:pt>
                <c:pt idx="7669">
                  <c:v>0.44841761000000002</c:v>
                </c:pt>
                <c:pt idx="7670">
                  <c:v>0.44847548000000004</c:v>
                </c:pt>
                <c:pt idx="7671">
                  <c:v>0.44853289000000002</c:v>
                </c:pt>
                <c:pt idx="7672">
                  <c:v>0.44859110999999996</c:v>
                </c:pt>
                <c:pt idx="7673">
                  <c:v>0.44864898000000003</c:v>
                </c:pt>
                <c:pt idx="7674">
                  <c:v>0.44870696000000004</c:v>
                </c:pt>
                <c:pt idx="7675">
                  <c:v>0.44876483</c:v>
                </c:pt>
                <c:pt idx="7676">
                  <c:v>0.44882282000000007</c:v>
                </c:pt>
                <c:pt idx="7677">
                  <c:v>0.44888011000000005</c:v>
                </c:pt>
                <c:pt idx="7678">
                  <c:v>0.44893810000000001</c:v>
                </c:pt>
                <c:pt idx="7679">
                  <c:v>0.44899597000000002</c:v>
                </c:pt>
                <c:pt idx="7680">
                  <c:v>0.44905383999999998</c:v>
                </c:pt>
                <c:pt idx="7681">
                  <c:v>0.44911182000000005</c:v>
                </c:pt>
                <c:pt idx="7682">
                  <c:v>0.44916981</c:v>
                </c:pt>
                <c:pt idx="7683">
                  <c:v>0.44922768000000002</c:v>
                </c:pt>
                <c:pt idx="7684">
                  <c:v>0.44928567000000008</c:v>
                </c:pt>
                <c:pt idx="7685">
                  <c:v>0.44934296000000007</c:v>
                </c:pt>
                <c:pt idx="7686">
                  <c:v>0.44940083000000003</c:v>
                </c:pt>
                <c:pt idx="7687">
                  <c:v>0.44945893000000003</c:v>
                </c:pt>
                <c:pt idx="7688">
                  <c:v>0.4495169200000001</c:v>
                </c:pt>
                <c:pt idx="7689">
                  <c:v>0.44957467000000007</c:v>
                </c:pt>
                <c:pt idx="7690">
                  <c:v>0.44963277000000001</c:v>
                </c:pt>
                <c:pt idx="7691">
                  <c:v>0.44969030000000004</c:v>
                </c:pt>
                <c:pt idx="7692">
                  <c:v>0.44974817</c:v>
                </c:pt>
                <c:pt idx="7693">
                  <c:v>0.44980604000000002</c:v>
                </c:pt>
                <c:pt idx="7694">
                  <c:v>0.44986391000000003</c:v>
                </c:pt>
                <c:pt idx="7695">
                  <c:v>0.4499218900000001</c:v>
                </c:pt>
                <c:pt idx="7696">
                  <c:v>0.44997965000000001</c:v>
                </c:pt>
                <c:pt idx="7697">
                  <c:v>0.45003751999999997</c:v>
                </c:pt>
                <c:pt idx="7698">
                  <c:v>0.45009538999999998</c:v>
                </c:pt>
                <c:pt idx="7699">
                  <c:v>0.45015326</c:v>
                </c:pt>
                <c:pt idx="7700">
                  <c:v>0.45021159000000005</c:v>
                </c:pt>
                <c:pt idx="7701">
                  <c:v>0.45026946000000001</c:v>
                </c:pt>
                <c:pt idx="7702">
                  <c:v>0.45032675000000005</c:v>
                </c:pt>
                <c:pt idx="7703">
                  <c:v>0.4503852000000001</c:v>
                </c:pt>
                <c:pt idx="7704">
                  <c:v>0.45044307</c:v>
                </c:pt>
                <c:pt idx="7705">
                  <c:v>0.45050094000000002</c:v>
                </c:pt>
                <c:pt idx="7706">
                  <c:v>0.45055835</c:v>
                </c:pt>
                <c:pt idx="7707">
                  <c:v>0.45061622000000001</c:v>
                </c:pt>
                <c:pt idx="7708">
                  <c:v>0.45067421000000002</c:v>
                </c:pt>
                <c:pt idx="7709">
                  <c:v>0.45073207999999998</c:v>
                </c:pt>
                <c:pt idx="7710">
                  <c:v>0.45078995000000005</c:v>
                </c:pt>
                <c:pt idx="7711">
                  <c:v>0.45084782000000001</c:v>
                </c:pt>
                <c:pt idx="7712">
                  <c:v>0.45090580000000002</c:v>
                </c:pt>
                <c:pt idx="7713">
                  <c:v>0.45096368000000003</c:v>
                </c:pt>
                <c:pt idx="7714">
                  <c:v>0.45102155000000005</c:v>
                </c:pt>
                <c:pt idx="7715">
                  <c:v>0.45107953000000001</c:v>
                </c:pt>
                <c:pt idx="7716">
                  <c:v>0.45113751999999996</c:v>
                </c:pt>
                <c:pt idx="7717">
                  <c:v>0.45119481</c:v>
                </c:pt>
                <c:pt idx="7718">
                  <c:v>0.45125268000000002</c:v>
                </c:pt>
                <c:pt idx="7719">
                  <c:v>0.45131055000000003</c:v>
                </c:pt>
                <c:pt idx="7720">
                  <c:v>0.4513684200000001</c:v>
                </c:pt>
                <c:pt idx="7721">
                  <c:v>0.45142641000000006</c:v>
                </c:pt>
                <c:pt idx="7722">
                  <c:v>0.45148428000000007</c:v>
                </c:pt>
                <c:pt idx="7723">
                  <c:v>0.45154214999999998</c:v>
                </c:pt>
                <c:pt idx="7724">
                  <c:v>0.45160002000000005</c:v>
                </c:pt>
                <c:pt idx="7725">
                  <c:v>0.45165789000000001</c:v>
                </c:pt>
                <c:pt idx="7726">
                  <c:v>0.45171587000000002</c:v>
                </c:pt>
                <c:pt idx="7727">
                  <c:v>0.45177373999999998</c:v>
                </c:pt>
                <c:pt idx="7728">
                  <c:v>0.45183162000000004</c:v>
                </c:pt>
                <c:pt idx="7729">
                  <c:v>0.45188949000000006</c:v>
                </c:pt>
                <c:pt idx="7730">
                  <c:v>0.45194736000000002</c:v>
                </c:pt>
                <c:pt idx="7731">
                  <c:v>0.45200522999999998</c:v>
                </c:pt>
                <c:pt idx="7732">
                  <c:v>0.45206321000000005</c:v>
                </c:pt>
                <c:pt idx="7733">
                  <c:v>0.4521212</c:v>
                </c:pt>
                <c:pt idx="7734">
                  <c:v>0.45217907000000002</c:v>
                </c:pt>
                <c:pt idx="7735">
                  <c:v>0.45223693999999998</c:v>
                </c:pt>
                <c:pt idx="7736">
                  <c:v>0.45229481000000005</c:v>
                </c:pt>
                <c:pt idx="7737">
                  <c:v>0.45235268000000006</c:v>
                </c:pt>
                <c:pt idx="7738">
                  <c:v>0.4524100900000001</c:v>
                </c:pt>
                <c:pt idx="7739">
                  <c:v>0.4524683000000001</c:v>
                </c:pt>
                <c:pt idx="7740">
                  <c:v>0.45252618000000006</c:v>
                </c:pt>
                <c:pt idx="7741">
                  <c:v>0.45258416000000007</c:v>
                </c:pt>
                <c:pt idx="7742">
                  <c:v>0.45264202999999997</c:v>
                </c:pt>
                <c:pt idx="7743">
                  <c:v>0.45269943999999995</c:v>
                </c:pt>
                <c:pt idx="7744">
                  <c:v>0.45275766000000001</c:v>
                </c:pt>
                <c:pt idx="7745">
                  <c:v>0.45281530000000003</c:v>
                </c:pt>
                <c:pt idx="7746">
                  <c:v>0.45287305</c:v>
                </c:pt>
                <c:pt idx="7747">
                  <c:v>0.45293114999999995</c:v>
                </c:pt>
                <c:pt idx="7748">
                  <c:v>0.45298902000000002</c:v>
                </c:pt>
                <c:pt idx="7749">
                  <c:v>0.45304666000000005</c:v>
                </c:pt>
                <c:pt idx="7750">
                  <c:v>0.45310453000000001</c:v>
                </c:pt>
                <c:pt idx="7751">
                  <c:v>0.45316240000000002</c:v>
                </c:pt>
                <c:pt idx="7752">
                  <c:v>0.45322027000000004</c:v>
                </c:pt>
                <c:pt idx="7753">
                  <c:v>0.45327826000000004</c:v>
                </c:pt>
                <c:pt idx="7754">
                  <c:v>0.45333624</c:v>
                </c:pt>
                <c:pt idx="7755">
                  <c:v>0.45339412000000001</c:v>
                </c:pt>
                <c:pt idx="7756">
                  <c:v>0.45345199000000008</c:v>
                </c:pt>
                <c:pt idx="7757">
                  <c:v>0.45350997000000004</c:v>
                </c:pt>
                <c:pt idx="7758">
                  <c:v>0.45356796000000005</c:v>
                </c:pt>
                <c:pt idx="7759">
                  <c:v>0.45362524999999998</c:v>
                </c:pt>
                <c:pt idx="7760">
                  <c:v>0.45368312</c:v>
                </c:pt>
                <c:pt idx="7761">
                  <c:v>0.45374099000000001</c:v>
                </c:pt>
                <c:pt idx="7762">
                  <c:v>0.45379898000000002</c:v>
                </c:pt>
                <c:pt idx="7763">
                  <c:v>0.45385708000000002</c:v>
                </c:pt>
                <c:pt idx="7764">
                  <c:v>0.45391518000000003</c:v>
                </c:pt>
                <c:pt idx="7765">
                  <c:v>0.45397259000000006</c:v>
                </c:pt>
                <c:pt idx="7766">
                  <c:v>0.45403046000000002</c:v>
                </c:pt>
                <c:pt idx="7767">
                  <c:v>0.45408844000000004</c:v>
                </c:pt>
                <c:pt idx="7768">
                  <c:v>0.45414631</c:v>
                </c:pt>
                <c:pt idx="7769">
                  <c:v>0.45420430000000001</c:v>
                </c:pt>
                <c:pt idx="7770">
                  <c:v>0.45426204999999997</c:v>
                </c:pt>
                <c:pt idx="7771">
                  <c:v>0.45432004000000004</c:v>
                </c:pt>
                <c:pt idx="7772">
                  <c:v>0.45437780000000005</c:v>
                </c:pt>
                <c:pt idx="7773">
                  <c:v>0.45443567000000001</c:v>
                </c:pt>
                <c:pt idx="7774">
                  <c:v>0.45449365000000003</c:v>
                </c:pt>
                <c:pt idx="7775">
                  <c:v>0.45455152000000004</c:v>
                </c:pt>
                <c:pt idx="7776">
                  <c:v>0.45460939</c:v>
                </c:pt>
                <c:pt idx="7777">
                  <c:v>0.45466726000000002</c:v>
                </c:pt>
                <c:pt idx="7778">
                  <c:v>0.45472525000000003</c:v>
                </c:pt>
                <c:pt idx="7779">
                  <c:v>0.45478312000000004</c:v>
                </c:pt>
                <c:pt idx="7780">
                  <c:v>0.45484099000000006</c:v>
                </c:pt>
                <c:pt idx="7781">
                  <c:v>0.45489898000000006</c:v>
                </c:pt>
                <c:pt idx="7782">
                  <c:v>0.4549565000000001</c:v>
                </c:pt>
                <c:pt idx="7783">
                  <c:v>0.45501437000000006</c:v>
                </c:pt>
                <c:pt idx="7784">
                  <c:v>0.45507224000000002</c:v>
                </c:pt>
                <c:pt idx="7785">
                  <c:v>0.45513022999999997</c:v>
                </c:pt>
                <c:pt idx="7786">
                  <c:v>0.45518810000000004</c:v>
                </c:pt>
                <c:pt idx="7787">
                  <c:v>0.45524597</c:v>
                </c:pt>
                <c:pt idx="7788">
                  <c:v>0.45530384000000002</c:v>
                </c:pt>
                <c:pt idx="7789">
                  <c:v>0.45536171000000003</c:v>
                </c:pt>
                <c:pt idx="7790">
                  <c:v>0.45541935</c:v>
                </c:pt>
                <c:pt idx="7791">
                  <c:v>0.45547722000000002</c:v>
                </c:pt>
                <c:pt idx="7792">
                  <c:v>0.45553508999999998</c:v>
                </c:pt>
                <c:pt idx="7793">
                  <c:v>0.45559307000000004</c:v>
                </c:pt>
                <c:pt idx="7794">
                  <c:v>0.45565094</c:v>
                </c:pt>
                <c:pt idx="7795">
                  <c:v>0.45570881000000002</c:v>
                </c:pt>
                <c:pt idx="7796">
                  <c:v>0.45576668000000004</c:v>
                </c:pt>
                <c:pt idx="7797">
                  <c:v>0.45582467000000015</c:v>
                </c:pt>
                <c:pt idx="7798">
                  <c:v>0.45588254000000006</c:v>
                </c:pt>
                <c:pt idx="7799">
                  <c:v>0.45594041000000002</c:v>
                </c:pt>
                <c:pt idx="7800">
                  <c:v>0.45599840000000008</c:v>
                </c:pt>
                <c:pt idx="7801">
                  <c:v>0.4560562700000001</c:v>
                </c:pt>
                <c:pt idx="7802">
                  <c:v>0.45611414</c:v>
                </c:pt>
                <c:pt idx="7803">
                  <c:v>0.45617201000000002</c:v>
                </c:pt>
                <c:pt idx="7804">
                  <c:v>0.45622988000000003</c:v>
                </c:pt>
                <c:pt idx="7805">
                  <c:v>0.45628729000000001</c:v>
                </c:pt>
                <c:pt idx="7806">
                  <c:v>0.45634527000000008</c:v>
                </c:pt>
                <c:pt idx="7807">
                  <c:v>0.45640313999999998</c:v>
                </c:pt>
                <c:pt idx="7808">
                  <c:v>0.45646113000000005</c:v>
                </c:pt>
                <c:pt idx="7809">
                  <c:v>0.45651888000000007</c:v>
                </c:pt>
                <c:pt idx="7810">
                  <c:v>0.45657687000000008</c:v>
                </c:pt>
                <c:pt idx="7811">
                  <c:v>0.45663485999999998</c:v>
                </c:pt>
                <c:pt idx="7812">
                  <c:v>0.45669273000000005</c:v>
                </c:pt>
                <c:pt idx="7813">
                  <c:v>0.45675024999999997</c:v>
                </c:pt>
                <c:pt idx="7814">
                  <c:v>0.45680812000000004</c:v>
                </c:pt>
                <c:pt idx="7815">
                  <c:v>0.4568661100000001</c:v>
                </c:pt>
                <c:pt idx="7816">
                  <c:v>0.45692398000000006</c:v>
                </c:pt>
                <c:pt idx="7817">
                  <c:v>0.45698185000000002</c:v>
                </c:pt>
                <c:pt idx="7818">
                  <c:v>0.45703971999999998</c:v>
                </c:pt>
                <c:pt idx="7819">
                  <c:v>0.45709759</c:v>
                </c:pt>
                <c:pt idx="7820">
                  <c:v>0.45715557000000001</c:v>
                </c:pt>
                <c:pt idx="7821">
                  <c:v>0.45721344000000003</c:v>
                </c:pt>
                <c:pt idx="7822">
                  <c:v>0.45727131000000004</c:v>
                </c:pt>
                <c:pt idx="7823">
                  <c:v>0.45732918000000006</c:v>
                </c:pt>
                <c:pt idx="7824">
                  <c:v>0.45738705000000002</c:v>
                </c:pt>
                <c:pt idx="7825">
                  <c:v>0.4575028000000001</c:v>
                </c:pt>
                <c:pt idx="7826">
                  <c:v>0.45756078000000006</c:v>
                </c:pt>
                <c:pt idx="7827">
                  <c:v>0.45761865000000002</c:v>
                </c:pt>
                <c:pt idx="7828">
                  <c:v>0.45767652000000003</c:v>
                </c:pt>
                <c:pt idx="7829">
                  <c:v>0.45773439000000005</c:v>
                </c:pt>
                <c:pt idx="7830">
                  <c:v>0.45779226000000001</c:v>
                </c:pt>
                <c:pt idx="7831">
                  <c:v>0.45785013000000002</c:v>
                </c:pt>
                <c:pt idx="7832">
                  <c:v>0.45790800000000004</c:v>
                </c:pt>
                <c:pt idx="7833">
                  <c:v>0.45796553000000001</c:v>
                </c:pt>
                <c:pt idx="7834">
                  <c:v>0.45802340000000002</c:v>
                </c:pt>
                <c:pt idx="7835">
                  <c:v>0.45808138000000004</c:v>
                </c:pt>
                <c:pt idx="7836">
                  <c:v>0.45813937000000005</c:v>
                </c:pt>
                <c:pt idx="7837">
                  <c:v>0.45819723999999995</c:v>
                </c:pt>
                <c:pt idx="7838">
                  <c:v>0.45825510999999997</c:v>
                </c:pt>
                <c:pt idx="7839">
                  <c:v>0.45831298000000009</c:v>
                </c:pt>
                <c:pt idx="7840">
                  <c:v>0.45837097000000016</c:v>
                </c:pt>
                <c:pt idx="7841">
                  <c:v>0.45842884000000006</c:v>
                </c:pt>
                <c:pt idx="7842">
                  <c:v>0.45848682000000007</c:v>
                </c:pt>
                <c:pt idx="7843">
                  <c:v>0.45854423</c:v>
                </c:pt>
                <c:pt idx="7844">
                  <c:v>0.45860210000000001</c:v>
                </c:pt>
                <c:pt idx="7845">
                  <c:v>0.45866009000000002</c:v>
                </c:pt>
                <c:pt idx="7846">
                  <c:v>0.45871795999999998</c:v>
                </c:pt>
                <c:pt idx="7847">
                  <c:v>0.45877583</c:v>
                </c:pt>
                <c:pt idx="7848">
                  <c:v>0.45883393</c:v>
                </c:pt>
                <c:pt idx="7849">
                  <c:v>0.45889180000000002</c:v>
                </c:pt>
                <c:pt idx="7850">
                  <c:v>0.45894967000000003</c:v>
                </c:pt>
                <c:pt idx="7851">
                  <c:v>0.45900754000000005</c:v>
                </c:pt>
                <c:pt idx="7852">
                  <c:v>0.45906541000000001</c:v>
                </c:pt>
                <c:pt idx="7853">
                  <c:v>0.45912328000000002</c:v>
                </c:pt>
                <c:pt idx="7854">
                  <c:v>0.45918114999999998</c:v>
                </c:pt>
                <c:pt idx="7855">
                  <c:v>0.45923901999999994</c:v>
                </c:pt>
                <c:pt idx="7856">
                  <c:v>0.45935465000000003</c:v>
                </c:pt>
                <c:pt idx="7857">
                  <c:v>0.45941275000000004</c:v>
                </c:pt>
                <c:pt idx="7858">
                  <c:v>0.45947004000000002</c:v>
                </c:pt>
                <c:pt idx="7859">
                  <c:v>0.45952791000000004</c:v>
                </c:pt>
                <c:pt idx="7860">
                  <c:v>0.4595859000000001</c:v>
                </c:pt>
                <c:pt idx="7861">
                  <c:v>0.45964388</c:v>
                </c:pt>
                <c:pt idx="7862">
                  <c:v>0.45970174999999996</c:v>
                </c:pt>
                <c:pt idx="7863">
                  <c:v>0.45975973999999997</c:v>
                </c:pt>
                <c:pt idx="7864">
                  <c:v>0.45981726000000006</c:v>
                </c:pt>
                <c:pt idx="7865">
                  <c:v>0.45987513000000002</c:v>
                </c:pt>
                <c:pt idx="7866">
                  <c:v>0.45993300000000004</c:v>
                </c:pt>
                <c:pt idx="7867">
                  <c:v>0.4599909900000001</c:v>
                </c:pt>
                <c:pt idx="7868">
                  <c:v>0.46004886000000006</c:v>
                </c:pt>
                <c:pt idx="7869">
                  <c:v>0.46010685000000001</c:v>
                </c:pt>
                <c:pt idx="7870">
                  <c:v>0.46016472000000008</c:v>
                </c:pt>
                <c:pt idx="7871">
                  <c:v>0.4602225900000001</c:v>
                </c:pt>
                <c:pt idx="7872">
                  <c:v>0.46028023000000001</c:v>
                </c:pt>
                <c:pt idx="7873">
                  <c:v>0.46033810000000003</c:v>
                </c:pt>
                <c:pt idx="7874">
                  <c:v>0.4603959700000001</c:v>
                </c:pt>
                <c:pt idx="7875">
                  <c:v>0.46045395</c:v>
                </c:pt>
                <c:pt idx="7876">
                  <c:v>0.46051182000000002</c:v>
                </c:pt>
                <c:pt idx="7877">
                  <c:v>0.46056969000000003</c:v>
                </c:pt>
                <c:pt idx="7878">
                  <c:v>0.46062756000000005</c:v>
                </c:pt>
                <c:pt idx="7879">
                  <c:v>0.46068555</c:v>
                </c:pt>
                <c:pt idx="7880">
                  <c:v>0.46074341999999996</c:v>
                </c:pt>
                <c:pt idx="7881">
                  <c:v>0.46080118000000003</c:v>
                </c:pt>
                <c:pt idx="7882">
                  <c:v>0.46085905000000005</c:v>
                </c:pt>
                <c:pt idx="7883">
                  <c:v>0.46091680000000007</c:v>
                </c:pt>
                <c:pt idx="7884">
                  <c:v>0.46097467000000009</c:v>
                </c:pt>
                <c:pt idx="7885">
                  <c:v>0.46103277000000004</c:v>
                </c:pt>
                <c:pt idx="7886">
                  <c:v>0.46109076000000004</c:v>
                </c:pt>
                <c:pt idx="7887">
                  <c:v>0.46114863</c:v>
                </c:pt>
                <c:pt idx="7888">
                  <c:v>0.46120662000000001</c:v>
                </c:pt>
                <c:pt idx="7889">
                  <c:v>0.46126391</c:v>
                </c:pt>
                <c:pt idx="7890">
                  <c:v>0.46132189000000007</c:v>
                </c:pt>
                <c:pt idx="7891">
                  <c:v>0.46137976000000014</c:v>
                </c:pt>
                <c:pt idx="7892">
                  <c:v>0.46143774999999998</c:v>
                </c:pt>
                <c:pt idx="7893">
                  <c:v>0.46149562</c:v>
                </c:pt>
                <c:pt idx="7894">
                  <c:v>0.46155349000000001</c:v>
                </c:pt>
                <c:pt idx="7895">
                  <c:v>0.46161148000000002</c:v>
                </c:pt>
                <c:pt idx="7896">
                  <c:v>0.46166958000000002</c:v>
                </c:pt>
                <c:pt idx="7897">
                  <c:v>0.46172687000000007</c:v>
                </c:pt>
                <c:pt idx="7898">
                  <c:v>0.46178474000000008</c:v>
                </c:pt>
                <c:pt idx="7899">
                  <c:v>0.4618426100000001</c:v>
                </c:pt>
                <c:pt idx="7900">
                  <c:v>0.46190048000000006</c:v>
                </c:pt>
                <c:pt idx="7901">
                  <c:v>0.46195835000000002</c:v>
                </c:pt>
                <c:pt idx="7902">
                  <c:v>0.46201622000000003</c:v>
                </c:pt>
                <c:pt idx="7903">
                  <c:v>0.4620742100000001</c:v>
                </c:pt>
                <c:pt idx="7904">
                  <c:v>0.46213208</c:v>
                </c:pt>
                <c:pt idx="7905">
                  <c:v>0.46218995000000002</c:v>
                </c:pt>
                <c:pt idx="7906">
                  <c:v>0.46224781999999998</c:v>
                </c:pt>
                <c:pt idx="7907">
                  <c:v>0.4623058000000001</c:v>
                </c:pt>
                <c:pt idx="7908">
                  <c:v>0.46236368000000005</c:v>
                </c:pt>
                <c:pt idx="7909">
                  <c:v>0.46242155000000001</c:v>
                </c:pt>
                <c:pt idx="7910">
                  <c:v>0.46247942000000003</c:v>
                </c:pt>
                <c:pt idx="7911">
                  <c:v>0.46253729000000005</c:v>
                </c:pt>
                <c:pt idx="7912">
                  <c:v>0.46259516000000001</c:v>
                </c:pt>
                <c:pt idx="7913">
                  <c:v>0.46265326000000001</c:v>
                </c:pt>
                <c:pt idx="7914">
                  <c:v>0.46271113000000003</c:v>
                </c:pt>
                <c:pt idx="7915">
                  <c:v>0.4627690000000001</c:v>
                </c:pt>
                <c:pt idx="7916">
                  <c:v>0.46282687000000011</c:v>
                </c:pt>
                <c:pt idx="7917">
                  <c:v>0.46288486000000012</c:v>
                </c:pt>
                <c:pt idx="7918">
                  <c:v>0.46294273000000002</c:v>
                </c:pt>
                <c:pt idx="7919">
                  <c:v>0.46300060000000004</c:v>
                </c:pt>
                <c:pt idx="7920">
                  <c:v>0.46305789000000008</c:v>
                </c:pt>
                <c:pt idx="7921">
                  <c:v>0.46311611000000008</c:v>
                </c:pt>
                <c:pt idx="7922">
                  <c:v>0.46317374</c:v>
                </c:pt>
                <c:pt idx="7923">
                  <c:v>0.46323161999999996</c:v>
                </c:pt>
                <c:pt idx="7924">
                  <c:v>0.46328949000000008</c:v>
                </c:pt>
                <c:pt idx="7925">
                  <c:v>0.46334747000000004</c:v>
                </c:pt>
                <c:pt idx="7926">
                  <c:v>0.46340534</c:v>
                </c:pt>
                <c:pt idx="7927">
                  <c:v>0.46346344</c:v>
                </c:pt>
                <c:pt idx="7928">
                  <c:v>0.46352120000000002</c:v>
                </c:pt>
                <c:pt idx="7929">
                  <c:v>0.46357872000000006</c:v>
                </c:pt>
                <c:pt idx="7930">
                  <c:v>0.46363694</c:v>
                </c:pt>
                <c:pt idx="7931">
                  <c:v>0.46369458000000002</c:v>
                </c:pt>
                <c:pt idx="7932">
                  <c:v>0.46375233000000005</c:v>
                </c:pt>
                <c:pt idx="7933">
                  <c:v>0.46381032000000005</c:v>
                </c:pt>
                <c:pt idx="7934">
                  <c:v>0.46386819000000007</c:v>
                </c:pt>
                <c:pt idx="7935">
                  <c:v>0.46392606000000003</c:v>
                </c:pt>
                <c:pt idx="7936">
                  <c:v>0.4639839300000001</c:v>
                </c:pt>
                <c:pt idx="7937">
                  <c:v>0.4640418</c:v>
                </c:pt>
                <c:pt idx="7938">
                  <c:v>0.46409967000000002</c:v>
                </c:pt>
                <c:pt idx="7939">
                  <c:v>0.46415766000000008</c:v>
                </c:pt>
                <c:pt idx="7940">
                  <c:v>0.46421553000000004</c:v>
                </c:pt>
                <c:pt idx="7941">
                  <c:v>0.46427351</c:v>
                </c:pt>
                <c:pt idx="7942">
                  <c:v>0.46433138000000002</c:v>
                </c:pt>
                <c:pt idx="7943">
                  <c:v>0.46438937000000008</c:v>
                </c:pt>
                <c:pt idx="7944">
                  <c:v>0.46444666000000007</c:v>
                </c:pt>
                <c:pt idx="7945">
                  <c:v>0.46450465000000002</c:v>
                </c:pt>
                <c:pt idx="7946">
                  <c:v>0.46456263000000003</c:v>
                </c:pt>
                <c:pt idx="7947">
                  <c:v>0.4646205000000001</c:v>
                </c:pt>
                <c:pt idx="7948">
                  <c:v>0.46467837000000006</c:v>
                </c:pt>
                <c:pt idx="7949">
                  <c:v>0.46473623999999997</c:v>
                </c:pt>
                <c:pt idx="7950">
                  <c:v>0.46479422999999997</c:v>
                </c:pt>
                <c:pt idx="7951">
                  <c:v>0.4648521000000001</c:v>
                </c:pt>
                <c:pt idx="7952">
                  <c:v>0.46490997000000006</c:v>
                </c:pt>
                <c:pt idx="7953">
                  <c:v>0.46496784000000002</c:v>
                </c:pt>
                <c:pt idx="7954">
                  <c:v>0.4650253700000001</c:v>
                </c:pt>
                <c:pt idx="7955">
                  <c:v>0.46508347000000005</c:v>
                </c:pt>
                <c:pt idx="7956">
                  <c:v>0.46514121999999997</c:v>
                </c:pt>
                <c:pt idx="7957">
                  <c:v>0.46519943999999996</c:v>
                </c:pt>
                <c:pt idx="7958">
                  <c:v>0.46525743000000003</c:v>
                </c:pt>
                <c:pt idx="7959">
                  <c:v>0.4653153000000001</c:v>
                </c:pt>
                <c:pt idx="7960">
                  <c:v>0.46537317000000006</c:v>
                </c:pt>
                <c:pt idx="7961">
                  <c:v>0.46543046000000005</c:v>
                </c:pt>
                <c:pt idx="7962">
                  <c:v>0.46548844000000006</c:v>
                </c:pt>
                <c:pt idx="7963">
                  <c:v>0.46554643000000001</c:v>
                </c:pt>
                <c:pt idx="7964">
                  <c:v>0.46560453000000002</c:v>
                </c:pt>
                <c:pt idx="7965">
                  <c:v>0.46566252000000002</c:v>
                </c:pt>
                <c:pt idx="7966">
                  <c:v>0.46572039000000004</c:v>
                </c:pt>
                <c:pt idx="7967">
                  <c:v>0.46577826000000006</c:v>
                </c:pt>
                <c:pt idx="7968">
                  <c:v>0.46583601000000002</c:v>
                </c:pt>
                <c:pt idx="7969">
                  <c:v>0.46589342</c:v>
                </c:pt>
                <c:pt idx="7970">
                  <c:v>0.46595141000000001</c:v>
                </c:pt>
                <c:pt idx="7971">
                  <c:v>0.46600939000000002</c:v>
                </c:pt>
                <c:pt idx="7972">
                  <c:v>0.46606725999999998</c:v>
                </c:pt>
                <c:pt idx="7973">
                  <c:v>0.46612537000000004</c:v>
                </c:pt>
                <c:pt idx="7974">
                  <c:v>0.46618312000000001</c:v>
                </c:pt>
                <c:pt idx="7975">
                  <c:v>0.46624099000000002</c:v>
                </c:pt>
                <c:pt idx="7976">
                  <c:v>0.46629851</c:v>
                </c:pt>
                <c:pt idx="7977">
                  <c:v>0.46635638000000007</c:v>
                </c:pt>
                <c:pt idx="7978">
                  <c:v>0.46641460000000007</c:v>
                </c:pt>
                <c:pt idx="7979">
                  <c:v>0.46647247000000008</c:v>
                </c:pt>
                <c:pt idx="7980">
                  <c:v>0.46653045999999998</c:v>
                </c:pt>
                <c:pt idx="7981">
                  <c:v>0.46658787000000007</c:v>
                </c:pt>
                <c:pt idx="7982">
                  <c:v>0.46664597000000002</c:v>
                </c:pt>
                <c:pt idx="7983">
                  <c:v>0.46670394999999998</c:v>
                </c:pt>
                <c:pt idx="7984">
                  <c:v>0.46676182000000005</c:v>
                </c:pt>
                <c:pt idx="7985">
                  <c:v>0.46681969000000006</c:v>
                </c:pt>
                <c:pt idx="7986">
                  <c:v>0.46687756000000008</c:v>
                </c:pt>
                <c:pt idx="7987">
                  <c:v>0.46693542999999998</c:v>
                </c:pt>
                <c:pt idx="7988">
                  <c:v>0.46699342000000005</c:v>
                </c:pt>
                <c:pt idx="7989">
                  <c:v>0.46705106000000002</c:v>
                </c:pt>
                <c:pt idx="7990">
                  <c:v>0.46710916000000002</c:v>
                </c:pt>
                <c:pt idx="7991">
                  <c:v>0.46716702999999998</c:v>
                </c:pt>
                <c:pt idx="7992">
                  <c:v>0.46722444000000002</c:v>
                </c:pt>
                <c:pt idx="7993">
                  <c:v>0.46728231000000003</c:v>
                </c:pt>
                <c:pt idx="7994">
                  <c:v>0.4673401800000001</c:v>
                </c:pt>
                <c:pt idx="7995">
                  <c:v>0.46739805000000001</c:v>
                </c:pt>
                <c:pt idx="7996">
                  <c:v>0.46745627000000006</c:v>
                </c:pt>
                <c:pt idx="7997">
                  <c:v>0.46751425000000002</c:v>
                </c:pt>
                <c:pt idx="7998">
                  <c:v>0.46757212000000004</c:v>
                </c:pt>
                <c:pt idx="7999">
                  <c:v>0.46762999000000005</c:v>
                </c:pt>
                <c:pt idx="8000">
                  <c:v>0.46768787000000006</c:v>
                </c:pt>
                <c:pt idx="8001">
                  <c:v>0.46774538999999998</c:v>
                </c:pt>
                <c:pt idx="8002">
                  <c:v>0.46780326000000005</c:v>
                </c:pt>
                <c:pt idx="8003">
                  <c:v>0.46786113000000001</c:v>
                </c:pt>
                <c:pt idx="8004">
                  <c:v>0.46791912000000002</c:v>
                </c:pt>
                <c:pt idx="8005">
                  <c:v>0.46797710000000003</c:v>
                </c:pt>
                <c:pt idx="8006">
                  <c:v>0.46803509000000004</c:v>
                </c:pt>
                <c:pt idx="8007">
                  <c:v>0.46809296000000006</c:v>
                </c:pt>
                <c:pt idx="8008">
                  <c:v>0.46815037000000004</c:v>
                </c:pt>
                <c:pt idx="8009">
                  <c:v>0.46820824</c:v>
                </c:pt>
                <c:pt idx="8010">
                  <c:v>0.46826611000000001</c:v>
                </c:pt>
                <c:pt idx="8011">
                  <c:v>0.46832398000000008</c:v>
                </c:pt>
                <c:pt idx="8012">
                  <c:v>0.4683819600000001</c:v>
                </c:pt>
                <c:pt idx="8013">
                  <c:v>0.46843995000000005</c:v>
                </c:pt>
                <c:pt idx="8014">
                  <c:v>0.46849793000000001</c:v>
                </c:pt>
                <c:pt idx="8015">
                  <c:v>0.46855569000000002</c:v>
                </c:pt>
                <c:pt idx="8016">
                  <c:v>0.46861368000000003</c:v>
                </c:pt>
                <c:pt idx="8017">
                  <c:v>0.46867155000000005</c:v>
                </c:pt>
                <c:pt idx="8018">
                  <c:v>0.46872953000000001</c:v>
                </c:pt>
                <c:pt idx="8019">
                  <c:v>0.46878740000000002</c:v>
                </c:pt>
                <c:pt idx="8020">
                  <c:v>0.46884469000000006</c:v>
                </c:pt>
                <c:pt idx="8021">
                  <c:v>0.46889932000000001</c:v>
                </c:pt>
                <c:pt idx="8022">
                  <c:v>0.46892618000000014</c:v>
                </c:pt>
                <c:pt idx="8023">
                  <c:v>0.46901981000000004</c:v>
                </c:pt>
                <c:pt idx="8024">
                  <c:v>0.4690778000000001</c:v>
                </c:pt>
                <c:pt idx="8025">
                  <c:v>0.46913567</c:v>
                </c:pt>
                <c:pt idx="8026">
                  <c:v>0.46919353999999996</c:v>
                </c:pt>
                <c:pt idx="8027">
                  <c:v>0.46925140999999998</c:v>
                </c:pt>
                <c:pt idx="8028">
                  <c:v>0.46930928000000005</c:v>
                </c:pt>
                <c:pt idx="8029">
                  <c:v>0.46936715000000001</c:v>
                </c:pt>
                <c:pt idx="8030">
                  <c:v>0.46942502000000008</c:v>
                </c:pt>
                <c:pt idx="8031">
                  <c:v>0.46948243000000006</c:v>
                </c:pt>
                <c:pt idx="8032">
                  <c:v>0.46954041000000002</c:v>
                </c:pt>
                <c:pt idx="8033">
                  <c:v>0.46959840000000008</c:v>
                </c:pt>
                <c:pt idx="8034">
                  <c:v>0.4696562700000001</c:v>
                </c:pt>
                <c:pt idx="8035">
                  <c:v>0.46971414</c:v>
                </c:pt>
                <c:pt idx="8036">
                  <c:v>0.46977201000000002</c:v>
                </c:pt>
                <c:pt idx="8037">
                  <c:v>0.46982988000000009</c:v>
                </c:pt>
                <c:pt idx="8038">
                  <c:v>0.46988787000000015</c:v>
                </c:pt>
                <c:pt idx="8039">
                  <c:v>0.46994574</c:v>
                </c:pt>
                <c:pt idx="8040">
                  <c:v>0.47000361000000002</c:v>
                </c:pt>
                <c:pt idx="8041">
                  <c:v>0.47006148000000003</c:v>
                </c:pt>
                <c:pt idx="8042">
                  <c:v>0.47011935000000005</c:v>
                </c:pt>
                <c:pt idx="8043">
                  <c:v>0.47017722000000001</c:v>
                </c:pt>
                <c:pt idx="8044">
                  <c:v>0.47023508999999997</c:v>
                </c:pt>
                <c:pt idx="8045">
                  <c:v>0.47029273000000005</c:v>
                </c:pt>
                <c:pt idx="8046">
                  <c:v>0.47035083000000005</c:v>
                </c:pt>
                <c:pt idx="8047">
                  <c:v>0.47040870000000007</c:v>
                </c:pt>
                <c:pt idx="8048">
                  <c:v>0.47046668000000014</c:v>
                </c:pt>
                <c:pt idx="8049">
                  <c:v>0.47052467000000009</c:v>
                </c:pt>
                <c:pt idx="8050">
                  <c:v>0.47058196000000008</c:v>
                </c:pt>
                <c:pt idx="8051">
                  <c:v>0.47063994999999997</c:v>
                </c:pt>
                <c:pt idx="8052">
                  <c:v>0.47069782000000004</c:v>
                </c:pt>
                <c:pt idx="8053">
                  <c:v>0.4707558</c:v>
                </c:pt>
                <c:pt idx="8054">
                  <c:v>0.47081356000000008</c:v>
                </c:pt>
                <c:pt idx="8055">
                  <c:v>0.47087143000000004</c:v>
                </c:pt>
                <c:pt idx="8056">
                  <c:v>0.47092930000000005</c:v>
                </c:pt>
                <c:pt idx="8057">
                  <c:v>0.47098717000000007</c:v>
                </c:pt>
                <c:pt idx="8058">
                  <c:v>0.47104504000000003</c:v>
                </c:pt>
                <c:pt idx="8059">
                  <c:v>0.4711029100000001</c:v>
                </c:pt>
                <c:pt idx="8060">
                  <c:v>0.4711609000000001</c:v>
                </c:pt>
                <c:pt idx="8061">
                  <c:v>0.47121877000000006</c:v>
                </c:pt>
                <c:pt idx="8062">
                  <c:v>0.47127675000000002</c:v>
                </c:pt>
                <c:pt idx="8063">
                  <c:v>0.47133474000000003</c:v>
                </c:pt>
                <c:pt idx="8064">
                  <c:v>0.47139215000000001</c:v>
                </c:pt>
                <c:pt idx="8065">
                  <c:v>0.47145002000000008</c:v>
                </c:pt>
                <c:pt idx="8066">
                  <c:v>0.4715078900000001</c:v>
                </c:pt>
                <c:pt idx="8067">
                  <c:v>0.47156576000000006</c:v>
                </c:pt>
                <c:pt idx="8068">
                  <c:v>0.47162363000000002</c:v>
                </c:pt>
                <c:pt idx="8069">
                  <c:v>0.47168162000000002</c:v>
                </c:pt>
                <c:pt idx="8070">
                  <c:v>0.47173959999999998</c:v>
                </c:pt>
                <c:pt idx="8071">
                  <c:v>0.47179747</c:v>
                </c:pt>
                <c:pt idx="8072">
                  <c:v>0.47185534000000001</c:v>
                </c:pt>
                <c:pt idx="8073">
                  <c:v>0.47191321000000008</c:v>
                </c:pt>
                <c:pt idx="8074">
                  <c:v>0.47197120000000004</c:v>
                </c:pt>
                <c:pt idx="8075">
                  <c:v>0.47202907000000005</c:v>
                </c:pt>
                <c:pt idx="8076">
                  <c:v>0.47208694000000007</c:v>
                </c:pt>
                <c:pt idx="8077">
                  <c:v>0.47214435000000005</c:v>
                </c:pt>
                <c:pt idx="8078">
                  <c:v>0.47220256000000005</c:v>
                </c:pt>
                <c:pt idx="8079">
                  <c:v>0.47226043000000001</c:v>
                </c:pt>
                <c:pt idx="8080">
                  <c:v>0.47231830000000008</c:v>
                </c:pt>
                <c:pt idx="8081">
                  <c:v>0.47237618000000009</c:v>
                </c:pt>
                <c:pt idx="8082">
                  <c:v>0.47243416000000005</c:v>
                </c:pt>
                <c:pt idx="8083">
                  <c:v>0.47249203000000001</c:v>
                </c:pt>
                <c:pt idx="8084">
                  <c:v>0.47255002000000002</c:v>
                </c:pt>
                <c:pt idx="8085">
                  <c:v>0.47260789000000003</c:v>
                </c:pt>
                <c:pt idx="8086">
                  <c:v>0.47266518000000002</c:v>
                </c:pt>
                <c:pt idx="8087">
                  <c:v>0.47272304999999998</c:v>
                </c:pt>
                <c:pt idx="8088">
                  <c:v>0.47278114999999998</c:v>
                </c:pt>
                <c:pt idx="8089">
                  <c:v>0.47283902</c:v>
                </c:pt>
                <c:pt idx="8090">
                  <c:v>0.47289689000000007</c:v>
                </c:pt>
                <c:pt idx="8091">
                  <c:v>0.47295499000000008</c:v>
                </c:pt>
                <c:pt idx="8092">
                  <c:v>0.47301275000000004</c:v>
                </c:pt>
                <c:pt idx="8093">
                  <c:v>0.47307062000000005</c:v>
                </c:pt>
                <c:pt idx="8094">
                  <c:v>0.47312861000000006</c:v>
                </c:pt>
                <c:pt idx="8095">
                  <c:v>0.4731860100000001</c:v>
                </c:pt>
                <c:pt idx="8096">
                  <c:v>0.473244</c:v>
                </c:pt>
                <c:pt idx="8097">
                  <c:v>0.47330175000000002</c:v>
                </c:pt>
                <c:pt idx="8098">
                  <c:v>0.47335986000000008</c:v>
                </c:pt>
                <c:pt idx="8099">
                  <c:v>0.47341773000000004</c:v>
                </c:pt>
                <c:pt idx="8100">
                  <c:v>0.47347571000000011</c:v>
                </c:pt>
                <c:pt idx="8101">
                  <c:v>0.47353381</c:v>
                </c:pt>
                <c:pt idx="8102">
                  <c:v>0.47359110999999998</c:v>
                </c:pt>
                <c:pt idx="8103">
                  <c:v>0.47364909000000005</c:v>
                </c:pt>
                <c:pt idx="8104">
                  <c:v>0.47370696000000007</c:v>
                </c:pt>
                <c:pt idx="8105">
                  <c:v>0.47376518000000001</c:v>
                </c:pt>
                <c:pt idx="8106">
                  <c:v>0.47382259000000015</c:v>
                </c:pt>
                <c:pt idx="8107">
                  <c:v>0.47388046000000011</c:v>
                </c:pt>
                <c:pt idx="8108">
                  <c:v>0.47393833000000002</c:v>
                </c:pt>
                <c:pt idx="8109">
                  <c:v>0.47399620000000003</c:v>
                </c:pt>
                <c:pt idx="8110">
                  <c:v>0.4740541800000001</c:v>
                </c:pt>
                <c:pt idx="8111">
                  <c:v>0.47411205000000001</c:v>
                </c:pt>
                <c:pt idx="8112">
                  <c:v>0.47416993000000002</c:v>
                </c:pt>
                <c:pt idx="8113">
                  <c:v>0.47422780000000003</c:v>
                </c:pt>
                <c:pt idx="8114">
                  <c:v>0.4742856700000001</c:v>
                </c:pt>
                <c:pt idx="8115">
                  <c:v>0.47434354000000001</c:v>
                </c:pt>
                <c:pt idx="8116">
                  <c:v>0.47440152000000002</c:v>
                </c:pt>
                <c:pt idx="8117">
                  <c:v>0.47445939000000004</c:v>
                </c:pt>
                <c:pt idx="8118">
                  <c:v>0.47451726000000005</c:v>
                </c:pt>
                <c:pt idx="8119">
                  <c:v>0.47457513000000001</c:v>
                </c:pt>
                <c:pt idx="8120">
                  <c:v>0.47463311999999996</c:v>
                </c:pt>
                <c:pt idx="8121">
                  <c:v>0.47469099000000003</c:v>
                </c:pt>
                <c:pt idx="8122">
                  <c:v>0.47474886000000005</c:v>
                </c:pt>
                <c:pt idx="8123">
                  <c:v>0.47480673000000007</c:v>
                </c:pt>
                <c:pt idx="8124">
                  <c:v>0.47486472000000007</c:v>
                </c:pt>
                <c:pt idx="8125">
                  <c:v>0.47492259000000009</c:v>
                </c:pt>
                <c:pt idx="8126">
                  <c:v>0.4749804600000001</c:v>
                </c:pt>
                <c:pt idx="8127">
                  <c:v>0.47503774999999998</c:v>
                </c:pt>
                <c:pt idx="8128">
                  <c:v>0.47509574000000004</c:v>
                </c:pt>
                <c:pt idx="8129">
                  <c:v>0.47515361</c:v>
                </c:pt>
                <c:pt idx="8130">
                  <c:v>0.47521159000000002</c:v>
                </c:pt>
                <c:pt idx="8131">
                  <c:v>0.47526945999999998</c:v>
                </c:pt>
                <c:pt idx="8132">
                  <c:v>0.47532745000000004</c:v>
                </c:pt>
                <c:pt idx="8133">
                  <c:v>0.47538532000000006</c:v>
                </c:pt>
                <c:pt idx="8134">
                  <c:v>0.47544319000000002</c:v>
                </c:pt>
                <c:pt idx="8135">
                  <c:v>0.47550105999999998</c:v>
                </c:pt>
                <c:pt idx="8136">
                  <c:v>0.4755589300000001</c:v>
                </c:pt>
                <c:pt idx="8137">
                  <c:v>0.47561692000000005</c:v>
                </c:pt>
                <c:pt idx="8138">
                  <c:v>0.47567490000000007</c:v>
                </c:pt>
                <c:pt idx="8139">
                  <c:v>0.47573277000000008</c:v>
                </c:pt>
                <c:pt idx="8140">
                  <c:v>0.47579064000000004</c:v>
                </c:pt>
                <c:pt idx="8141">
                  <c:v>0.47584793000000003</c:v>
                </c:pt>
                <c:pt idx="8142">
                  <c:v>0.47590592000000004</c:v>
                </c:pt>
                <c:pt idx="8143">
                  <c:v>0.4759639100000001</c:v>
                </c:pt>
                <c:pt idx="8144">
                  <c:v>0.47602178000000006</c:v>
                </c:pt>
                <c:pt idx="8145">
                  <c:v>0.47607965000000002</c:v>
                </c:pt>
                <c:pt idx="8146">
                  <c:v>0.47613740000000004</c:v>
                </c:pt>
                <c:pt idx="8147">
                  <c:v>0.47619527</c:v>
                </c:pt>
                <c:pt idx="8148">
                  <c:v>0.47625337000000001</c:v>
                </c:pt>
                <c:pt idx="8149">
                  <c:v>0.47631124000000002</c:v>
                </c:pt>
                <c:pt idx="8150">
                  <c:v>0.47636923000000003</c:v>
                </c:pt>
                <c:pt idx="8151">
                  <c:v>0.4764271000000001</c:v>
                </c:pt>
                <c:pt idx="8152">
                  <c:v>0.47648509000000006</c:v>
                </c:pt>
                <c:pt idx="8153">
                  <c:v>0.4765424900000001</c:v>
                </c:pt>
                <c:pt idx="8154">
                  <c:v>0.4766006000000001</c:v>
                </c:pt>
                <c:pt idx="8155">
                  <c:v>0.47665847000000006</c:v>
                </c:pt>
                <c:pt idx="8156">
                  <c:v>0.47671645000000001</c:v>
                </c:pt>
                <c:pt idx="8157">
                  <c:v>0.47677432000000003</c:v>
                </c:pt>
                <c:pt idx="8158">
                  <c:v>0.4768321900000001</c:v>
                </c:pt>
                <c:pt idx="8159">
                  <c:v>0.47689006000000006</c:v>
                </c:pt>
                <c:pt idx="8160">
                  <c:v>0.47694793000000002</c:v>
                </c:pt>
                <c:pt idx="8161">
                  <c:v>0.47700592000000008</c:v>
                </c:pt>
                <c:pt idx="8162">
                  <c:v>0.47706344000000001</c:v>
                </c:pt>
                <c:pt idx="8163">
                  <c:v>0.47712131000000002</c:v>
                </c:pt>
                <c:pt idx="8164">
                  <c:v>0.47717918000000004</c:v>
                </c:pt>
                <c:pt idx="8165">
                  <c:v>0.47723717000000004</c:v>
                </c:pt>
                <c:pt idx="8166">
                  <c:v>0.47729503999999995</c:v>
                </c:pt>
                <c:pt idx="8167">
                  <c:v>0.47735291000000007</c:v>
                </c:pt>
                <c:pt idx="8168">
                  <c:v>0.47741078000000009</c:v>
                </c:pt>
                <c:pt idx="8169">
                  <c:v>0.47746819000000007</c:v>
                </c:pt>
                <c:pt idx="8170">
                  <c:v>0.47752618000000008</c:v>
                </c:pt>
                <c:pt idx="8171">
                  <c:v>0.47758405000000004</c:v>
                </c:pt>
                <c:pt idx="8172">
                  <c:v>0.47764192</c:v>
                </c:pt>
                <c:pt idx="8173">
                  <c:v>0.47769990000000001</c:v>
                </c:pt>
                <c:pt idx="8174">
                  <c:v>0.47775777000000008</c:v>
                </c:pt>
                <c:pt idx="8175">
                  <c:v>0.4778156400000001</c:v>
                </c:pt>
                <c:pt idx="8176">
                  <c:v>0.47787351000000006</c:v>
                </c:pt>
                <c:pt idx="8177">
                  <c:v>0.47793173</c:v>
                </c:pt>
                <c:pt idx="8178">
                  <c:v>0.47798960000000007</c:v>
                </c:pt>
                <c:pt idx="8179">
                  <c:v>0.47804701000000005</c:v>
                </c:pt>
                <c:pt idx="8180">
                  <c:v>0.47810488000000007</c:v>
                </c:pt>
                <c:pt idx="8181">
                  <c:v>0.47816275000000008</c:v>
                </c:pt>
                <c:pt idx="8182">
                  <c:v>0.4782206200000001</c:v>
                </c:pt>
                <c:pt idx="8183">
                  <c:v>0.47827849000000006</c:v>
                </c:pt>
                <c:pt idx="8184">
                  <c:v>0.47833636000000007</c:v>
                </c:pt>
                <c:pt idx="8185">
                  <c:v>0.47839423000000003</c:v>
                </c:pt>
                <c:pt idx="8186">
                  <c:v>0.47845222000000004</c:v>
                </c:pt>
                <c:pt idx="8187">
                  <c:v>0.47851009000000005</c:v>
                </c:pt>
                <c:pt idx="8188">
                  <c:v>0.47856807000000007</c:v>
                </c:pt>
                <c:pt idx="8189">
                  <c:v>0.47862594000000008</c:v>
                </c:pt>
                <c:pt idx="8190">
                  <c:v>0.4786838100000001</c:v>
                </c:pt>
                <c:pt idx="8191">
                  <c:v>0.47874168</c:v>
                </c:pt>
                <c:pt idx="8192">
                  <c:v>0.47879954999999996</c:v>
                </c:pt>
                <c:pt idx="8193">
                  <c:v>0.47885743000000003</c:v>
                </c:pt>
                <c:pt idx="8194">
                  <c:v>0.4789153000000001</c:v>
                </c:pt>
                <c:pt idx="8195">
                  <c:v>0.47897293000000007</c:v>
                </c:pt>
                <c:pt idx="8196">
                  <c:v>0.47903080000000003</c:v>
                </c:pt>
                <c:pt idx="8197">
                  <c:v>0.47908868000000016</c:v>
                </c:pt>
                <c:pt idx="8198">
                  <c:v>0.47914666000000006</c:v>
                </c:pt>
                <c:pt idx="8199">
                  <c:v>0.47920453000000002</c:v>
                </c:pt>
                <c:pt idx="8200">
                  <c:v>0.47926252000000008</c:v>
                </c:pt>
                <c:pt idx="8201">
                  <c:v>0.47932039000000015</c:v>
                </c:pt>
                <c:pt idx="8202">
                  <c:v>0.47937849000000016</c:v>
                </c:pt>
                <c:pt idx="8203">
                  <c:v>0.47943636000000006</c:v>
                </c:pt>
                <c:pt idx="8204">
                  <c:v>0.4794937700000001</c:v>
                </c:pt>
                <c:pt idx="8205">
                  <c:v>0.47955164</c:v>
                </c:pt>
                <c:pt idx="8206">
                  <c:v>0.47960962000000001</c:v>
                </c:pt>
                <c:pt idx="8207">
                  <c:v>0.47966749000000003</c:v>
                </c:pt>
                <c:pt idx="8208">
                  <c:v>0.47972537000000004</c:v>
                </c:pt>
                <c:pt idx="8209">
                  <c:v>0.47978335</c:v>
                </c:pt>
                <c:pt idx="8210">
                  <c:v>0.47984134000000001</c:v>
                </c:pt>
                <c:pt idx="8211">
                  <c:v>0.47989932000000002</c:v>
                </c:pt>
                <c:pt idx="8212">
                  <c:v>0.47995662000000006</c:v>
                </c:pt>
                <c:pt idx="8213">
                  <c:v>0.48001449000000007</c:v>
                </c:pt>
                <c:pt idx="8214">
                  <c:v>0.48007247000000008</c:v>
                </c:pt>
                <c:pt idx="8215">
                  <c:v>0.48013034000000004</c:v>
                </c:pt>
                <c:pt idx="8216">
                  <c:v>0.48018821000000006</c:v>
                </c:pt>
                <c:pt idx="8217">
                  <c:v>0.48024620000000001</c:v>
                </c:pt>
                <c:pt idx="8218">
                  <c:v>0.48030384000000004</c:v>
                </c:pt>
                <c:pt idx="8219">
                  <c:v>0.48036217000000009</c:v>
                </c:pt>
                <c:pt idx="8220">
                  <c:v>0.4804200400000001</c:v>
                </c:pt>
                <c:pt idx="8221">
                  <c:v>0.48047791000000006</c:v>
                </c:pt>
                <c:pt idx="8222">
                  <c:v>0.48053578000000002</c:v>
                </c:pt>
                <c:pt idx="8223">
                  <c:v>0.4805933</c:v>
                </c:pt>
                <c:pt idx="8224">
                  <c:v>0.48065118000000001</c:v>
                </c:pt>
                <c:pt idx="8225">
                  <c:v>0.48070905000000003</c:v>
                </c:pt>
                <c:pt idx="8226">
                  <c:v>0.4807669200000001</c:v>
                </c:pt>
                <c:pt idx="8227">
                  <c:v>0.48082490000000011</c:v>
                </c:pt>
                <c:pt idx="8228">
                  <c:v>0.48088277000000013</c:v>
                </c:pt>
                <c:pt idx="8229">
                  <c:v>0.48094064000000003</c:v>
                </c:pt>
                <c:pt idx="8230">
                  <c:v>0.48099863000000004</c:v>
                </c:pt>
                <c:pt idx="8231">
                  <c:v>0.48105650000000005</c:v>
                </c:pt>
                <c:pt idx="8232">
                  <c:v>0.48111437000000007</c:v>
                </c:pt>
                <c:pt idx="8233">
                  <c:v>0.48117224000000003</c:v>
                </c:pt>
                <c:pt idx="8234">
                  <c:v>0.48123011000000004</c:v>
                </c:pt>
                <c:pt idx="8235">
                  <c:v>0.48128798000000006</c:v>
                </c:pt>
                <c:pt idx="8236">
                  <c:v>0.48134585000000002</c:v>
                </c:pt>
                <c:pt idx="8237">
                  <c:v>0.48140372000000003</c:v>
                </c:pt>
                <c:pt idx="8238">
                  <c:v>0.48146159000000011</c:v>
                </c:pt>
                <c:pt idx="8239">
                  <c:v>0.48151946000000007</c:v>
                </c:pt>
                <c:pt idx="8240">
                  <c:v>0.48157745000000002</c:v>
                </c:pt>
                <c:pt idx="8241">
                  <c:v>0.48163486000000005</c:v>
                </c:pt>
                <c:pt idx="8242">
                  <c:v>0.48169273000000001</c:v>
                </c:pt>
                <c:pt idx="8243">
                  <c:v>0.48175060000000003</c:v>
                </c:pt>
                <c:pt idx="8244">
                  <c:v>0.48180858000000015</c:v>
                </c:pt>
                <c:pt idx="8245">
                  <c:v>0.48186668000000016</c:v>
                </c:pt>
                <c:pt idx="8246">
                  <c:v>0.48192455000000006</c:v>
                </c:pt>
                <c:pt idx="8247">
                  <c:v>0.48198254000000007</c:v>
                </c:pt>
                <c:pt idx="8248">
                  <c:v>0.48203995000000005</c:v>
                </c:pt>
                <c:pt idx="8249">
                  <c:v>0.48209782000000001</c:v>
                </c:pt>
                <c:pt idx="8250">
                  <c:v>0.48215569000000008</c:v>
                </c:pt>
                <c:pt idx="8251">
                  <c:v>0.48221356000000004</c:v>
                </c:pt>
                <c:pt idx="8252">
                  <c:v>0.48227143</c:v>
                </c:pt>
                <c:pt idx="8253">
                  <c:v>0.48232942000000006</c:v>
                </c:pt>
                <c:pt idx="8254">
                  <c:v>0.48238740000000008</c:v>
                </c:pt>
                <c:pt idx="8255">
                  <c:v>0.48244527000000004</c:v>
                </c:pt>
                <c:pt idx="8256">
                  <c:v>0.48250314</c:v>
                </c:pt>
                <c:pt idx="8257">
                  <c:v>0.48256101000000001</c:v>
                </c:pt>
                <c:pt idx="8258">
                  <c:v>0.48261888000000008</c:v>
                </c:pt>
                <c:pt idx="8259">
                  <c:v>0.48267687000000009</c:v>
                </c:pt>
                <c:pt idx="8260">
                  <c:v>0.48273474</c:v>
                </c:pt>
                <c:pt idx="8261">
                  <c:v>0.48279261000000001</c:v>
                </c:pt>
                <c:pt idx="8262">
                  <c:v>0.48285048000000014</c:v>
                </c:pt>
                <c:pt idx="8263">
                  <c:v>0.48290847000000009</c:v>
                </c:pt>
                <c:pt idx="8264">
                  <c:v>0.48296634000000011</c:v>
                </c:pt>
                <c:pt idx="8265">
                  <c:v>0.48302363000000004</c:v>
                </c:pt>
                <c:pt idx="8266">
                  <c:v>0.48308150000000005</c:v>
                </c:pt>
                <c:pt idx="8267">
                  <c:v>0.48313937000000001</c:v>
                </c:pt>
                <c:pt idx="8268">
                  <c:v>0.48319723999999997</c:v>
                </c:pt>
                <c:pt idx="8269">
                  <c:v>0.48325546000000008</c:v>
                </c:pt>
                <c:pt idx="8270">
                  <c:v>0.48331344000000004</c:v>
                </c:pt>
                <c:pt idx="8271">
                  <c:v>0.48337131000000005</c:v>
                </c:pt>
                <c:pt idx="8272">
                  <c:v>0.48342918000000007</c:v>
                </c:pt>
                <c:pt idx="8273">
                  <c:v>0.48348705000000003</c:v>
                </c:pt>
                <c:pt idx="8274">
                  <c:v>0.48354493000000004</c:v>
                </c:pt>
                <c:pt idx="8275">
                  <c:v>0.48360280000000005</c:v>
                </c:pt>
                <c:pt idx="8276">
                  <c:v>0.48366043000000003</c:v>
                </c:pt>
                <c:pt idx="8277">
                  <c:v>0.4837183000000001</c:v>
                </c:pt>
                <c:pt idx="8278">
                  <c:v>0.48377618000000006</c:v>
                </c:pt>
                <c:pt idx="8279">
                  <c:v>0.48383405000000002</c:v>
                </c:pt>
                <c:pt idx="8280">
                  <c:v>0.48389192000000003</c:v>
                </c:pt>
                <c:pt idx="8281">
                  <c:v>0.48395002000000004</c:v>
                </c:pt>
                <c:pt idx="8282">
                  <c:v>0.48400789000000005</c:v>
                </c:pt>
                <c:pt idx="8283">
                  <c:v>0.48412351000000003</c:v>
                </c:pt>
                <c:pt idx="8284">
                  <c:v>0.48418115</c:v>
                </c:pt>
                <c:pt idx="8285">
                  <c:v>0.48423901999999996</c:v>
                </c:pt>
                <c:pt idx="8286">
                  <c:v>0.48429689000000004</c:v>
                </c:pt>
                <c:pt idx="8287">
                  <c:v>0.48435476000000011</c:v>
                </c:pt>
                <c:pt idx="8288">
                  <c:v>0.48441263000000007</c:v>
                </c:pt>
                <c:pt idx="8289">
                  <c:v>0.48447062000000007</c:v>
                </c:pt>
                <c:pt idx="8290">
                  <c:v>0.48452849000000009</c:v>
                </c:pt>
                <c:pt idx="8291">
                  <c:v>0.48458648000000015</c:v>
                </c:pt>
                <c:pt idx="8292">
                  <c:v>0.48464435</c:v>
                </c:pt>
                <c:pt idx="8293">
                  <c:v>0.48470222000000002</c:v>
                </c:pt>
                <c:pt idx="8294">
                  <c:v>0.48476009000000003</c:v>
                </c:pt>
                <c:pt idx="8295">
                  <c:v>0.48481807000000016</c:v>
                </c:pt>
                <c:pt idx="8296">
                  <c:v>0.48487594000000006</c:v>
                </c:pt>
                <c:pt idx="8297">
                  <c:v>0.48493393000000001</c:v>
                </c:pt>
                <c:pt idx="8298">
                  <c:v>0.48499134000000005</c:v>
                </c:pt>
                <c:pt idx="8299">
                  <c:v>0.48504921000000001</c:v>
                </c:pt>
                <c:pt idx="8300">
                  <c:v>0.48510708000000002</c:v>
                </c:pt>
                <c:pt idx="8301">
                  <c:v>0.48516495000000004</c:v>
                </c:pt>
                <c:pt idx="8302">
                  <c:v>0.48522293000000005</c:v>
                </c:pt>
                <c:pt idx="8303">
                  <c:v>0.48528092000000006</c:v>
                </c:pt>
                <c:pt idx="8304">
                  <c:v>0.48533891000000007</c:v>
                </c:pt>
                <c:pt idx="8305">
                  <c:v>0.48539678000000014</c:v>
                </c:pt>
                <c:pt idx="8306">
                  <c:v>0.4854546500000001</c:v>
                </c:pt>
                <c:pt idx="8307">
                  <c:v>0.48551252000000006</c:v>
                </c:pt>
                <c:pt idx="8308">
                  <c:v>0.48557039000000007</c:v>
                </c:pt>
                <c:pt idx="8309">
                  <c:v>0.48562768000000006</c:v>
                </c:pt>
                <c:pt idx="8310">
                  <c:v>0.48574353999999997</c:v>
                </c:pt>
                <c:pt idx="8311">
                  <c:v>0.4858015200000001</c:v>
                </c:pt>
                <c:pt idx="8312">
                  <c:v>0.48585939000000006</c:v>
                </c:pt>
                <c:pt idx="8313">
                  <c:v>0.48591726000000007</c:v>
                </c:pt>
                <c:pt idx="8314">
                  <c:v>0.48597513000000003</c:v>
                </c:pt>
                <c:pt idx="8315">
                  <c:v>0.4860330000000001</c:v>
                </c:pt>
                <c:pt idx="8316">
                  <c:v>0.48609122000000005</c:v>
                </c:pt>
                <c:pt idx="8317">
                  <c:v>0.48614851000000003</c:v>
                </c:pt>
                <c:pt idx="8318">
                  <c:v>0.4862065000000001</c:v>
                </c:pt>
                <c:pt idx="8319">
                  <c:v>0.48626437000000006</c:v>
                </c:pt>
                <c:pt idx="8320">
                  <c:v>0.48632224000000007</c:v>
                </c:pt>
                <c:pt idx="8321">
                  <c:v>0.48638011000000009</c:v>
                </c:pt>
                <c:pt idx="8322">
                  <c:v>0.48643821000000004</c:v>
                </c:pt>
                <c:pt idx="8323">
                  <c:v>0.48649608000000005</c:v>
                </c:pt>
                <c:pt idx="8324">
                  <c:v>0.48655395000000001</c:v>
                </c:pt>
                <c:pt idx="8325">
                  <c:v>0.48661194000000002</c:v>
                </c:pt>
                <c:pt idx="8326">
                  <c:v>0.48666981000000004</c:v>
                </c:pt>
                <c:pt idx="8327">
                  <c:v>0.48672768000000005</c:v>
                </c:pt>
                <c:pt idx="8328">
                  <c:v>0.48678555000000001</c:v>
                </c:pt>
                <c:pt idx="8329">
                  <c:v>0.48684354000000002</c:v>
                </c:pt>
                <c:pt idx="8330">
                  <c:v>0.48690141000000003</c:v>
                </c:pt>
                <c:pt idx="8331">
                  <c:v>0.48695870000000008</c:v>
                </c:pt>
                <c:pt idx="8332">
                  <c:v>0.48701668000000009</c:v>
                </c:pt>
                <c:pt idx="8333">
                  <c:v>0.48707455000000005</c:v>
                </c:pt>
                <c:pt idx="8334">
                  <c:v>0.48713266000000005</c:v>
                </c:pt>
                <c:pt idx="8335">
                  <c:v>0.48719053000000001</c:v>
                </c:pt>
                <c:pt idx="8336">
                  <c:v>0.48724840000000008</c:v>
                </c:pt>
                <c:pt idx="8337">
                  <c:v>0.48730627000000015</c:v>
                </c:pt>
                <c:pt idx="8338">
                  <c:v>0.48736414000000006</c:v>
                </c:pt>
                <c:pt idx="8339">
                  <c:v>0.48742212000000007</c:v>
                </c:pt>
                <c:pt idx="8340">
                  <c:v>0.48747999000000009</c:v>
                </c:pt>
                <c:pt idx="8341">
                  <c:v>0.48753740000000001</c:v>
                </c:pt>
                <c:pt idx="8342">
                  <c:v>0.48759550000000002</c:v>
                </c:pt>
                <c:pt idx="8343">
                  <c:v>0.48765349000000002</c:v>
                </c:pt>
                <c:pt idx="8344">
                  <c:v>0.48771124000000005</c:v>
                </c:pt>
                <c:pt idx="8345">
                  <c:v>0.48776912</c:v>
                </c:pt>
                <c:pt idx="8346">
                  <c:v>0.48782699000000013</c:v>
                </c:pt>
                <c:pt idx="8347">
                  <c:v>0.48788486000000009</c:v>
                </c:pt>
                <c:pt idx="8348">
                  <c:v>0.48794249000000006</c:v>
                </c:pt>
                <c:pt idx="8349">
                  <c:v>0.48800048000000007</c:v>
                </c:pt>
                <c:pt idx="8350">
                  <c:v>0.48805847000000008</c:v>
                </c:pt>
                <c:pt idx="8351">
                  <c:v>0.48811634000000004</c:v>
                </c:pt>
                <c:pt idx="8352">
                  <c:v>0.48817421000000005</c:v>
                </c:pt>
                <c:pt idx="8353">
                  <c:v>0.48823208000000001</c:v>
                </c:pt>
                <c:pt idx="8354">
                  <c:v>0.48828995000000003</c:v>
                </c:pt>
                <c:pt idx="8355">
                  <c:v>0.4883478200000001</c:v>
                </c:pt>
                <c:pt idx="8356">
                  <c:v>0.48840569000000006</c:v>
                </c:pt>
                <c:pt idx="8357">
                  <c:v>0.48846356000000007</c:v>
                </c:pt>
                <c:pt idx="8358">
                  <c:v>0.48852155000000008</c:v>
                </c:pt>
                <c:pt idx="8359">
                  <c:v>0.48857953000000004</c:v>
                </c:pt>
                <c:pt idx="8360">
                  <c:v>0.4886374</c:v>
                </c:pt>
                <c:pt idx="8361">
                  <c:v>0.48869527000000001</c:v>
                </c:pt>
                <c:pt idx="8362">
                  <c:v>0.48875268000000011</c:v>
                </c:pt>
                <c:pt idx="8363">
                  <c:v>0.48881067000000011</c:v>
                </c:pt>
                <c:pt idx="8364">
                  <c:v>0.48886865000000007</c:v>
                </c:pt>
                <c:pt idx="8365">
                  <c:v>0.48892652000000009</c:v>
                </c:pt>
                <c:pt idx="8366">
                  <c:v>0.48898462000000009</c:v>
                </c:pt>
                <c:pt idx="8367">
                  <c:v>0.48904249000000005</c:v>
                </c:pt>
                <c:pt idx="8368">
                  <c:v>0.48910037000000006</c:v>
                </c:pt>
                <c:pt idx="8369">
                  <c:v>0.4891577700000001</c:v>
                </c:pt>
                <c:pt idx="8370">
                  <c:v>0.48921576000000006</c:v>
                </c:pt>
                <c:pt idx="8371">
                  <c:v>0.48927363000000001</c:v>
                </c:pt>
                <c:pt idx="8372">
                  <c:v>0.48933150000000003</c:v>
                </c:pt>
                <c:pt idx="8373">
                  <c:v>0.48938960000000009</c:v>
                </c:pt>
                <c:pt idx="8374">
                  <c:v>0.48944747000000005</c:v>
                </c:pt>
                <c:pt idx="8375">
                  <c:v>0.48950534000000001</c:v>
                </c:pt>
                <c:pt idx="8376">
                  <c:v>0.48956333000000002</c:v>
                </c:pt>
                <c:pt idx="8377">
                  <c:v>0.48962120000000003</c:v>
                </c:pt>
                <c:pt idx="8378">
                  <c:v>0.48967907000000011</c:v>
                </c:pt>
                <c:pt idx="8379">
                  <c:v>0.48973694000000001</c:v>
                </c:pt>
                <c:pt idx="8380">
                  <c:v>0.48979481000000002</c:v>
                </c:pt>
                <c:pt idx="8381">
                  <c:v>0.48985233000000006</c:v>
                </c:pt>
                <c:pt idx="8382">
                  <c:v>0.48991020000000007</c:v>
                </c:pt>
                <c:pt idx="8383">
                  <c:v>0.48996807000000009</c:v>
                </c:pt>
                <c:pt idx="8384">
                  <c:v>0.4900260600000001</c:v>
                </c:pt>
                <c:pt idx="8385">
                  <c:v>0.49008393000000006</c:v>
                </c:pt>
                <c:pt idx="8386">
                  <c:v>0.49014180000000002</c:v>
                </c:pt>
                <c:pt idx="8387">
                  <c:v>0.49019967000000003</c:v>
                </c:pt>
                <c:pt idx="8388">
                  <c:v>0.49025754000000005</c:v>
                </c:pt>
                <c:pt idx="8389">
                  <c:v>0.49031541000000006</c:v>
                </c:pt>
                <c:pt idx="8390">
                  <c:v>0.49037351000000007</c:v>
                </c:pt>
                <c:pt idx="8391">
                  <c:v>0.49043138000000003</c:v>
                </c:pt>
                <c:pt idx="8392">
                  <c:v>0.4904892500000001</c:v>
                </c:pt>
                <c:pt idx="8393">
                  <c:v>0.49054712</c:v>
                </c:pt>
                <c:pt idx="8394">
                  <c:v>0.4906044200000001</c:v>
                </c:pt>
                <c:pt idx="8395">
                  <c:v>0.49066229000000006</c:v>
                </c:pt>
                <c:pt idx="8396">
                  <c:v>0.49072016000000007</c:v>
                </c:pt>
                <c:pt idx="8397">
                  <c:v>0.49077814000000003</c:v>
                </c:pt>
                <c:pt idx="8398">
                  <c:v>0.49083648000000007</c:v>
                </c:pt>
                <c:pt idx="8399">
                  <c:v>0.49089377000000006</c:v>
                </c:pt>
                <c:pt idx="8400">
                  <c:v>0.49095164000000002</c:v>
                </c:pt>
                <c:pt idx="8401">
                  <c:v>0.49100951000000004</c:v>
                </c:pt>
                <c:pt idx="8402">
                  <c:v>0.49106738000000005</c:v>
                </c:pt>
                <c:pt idx="8403">
                  <c:v>0.49112525000000001</c:v>
                </c:pt>
                <c:pt idx="8404">
                  <c:v>0.49118312000000003</c:v>
                </c:pt>
                <c:pt idx="8405">
                  <c:v>0.4912409900000001</c:v>
                </c:pt>
                <c:pt idx="8406">
                  <c:v>0.49129898000000005</c:v>
                </c:pt>
                <c:pt idx="8407">
                  <c:v>0.49135708000000006</c:v>
                </c:pt>
                <c:pt idx="8408">
                  <c:v>0.49141495000000007</c:v>
                </c:pt>
                <c:pt idx="8409">
                  <c:v>0.49147282000000009</c:v>
                </c:pt>
                <c:pt idx="8410">
                  <c:v>0.4915308000000001</c:v>
                </c:pt>
                <c:pt idx="8411">
                  <c:v>0.49158868000000011</c:v>
                </c:pt>
                <c:pt idx="8412">
                  <c:v>0.49164643000000002</c:v>
                </c:pt>
                <c:pt idx="8413">
                  <c:v>0.49170442000000003</c:v>
                </c:pt>
                <c:pt idx="8414">
                  <c:v>0.4917622900000001</c:v>
                </c:pt>
                <c:pt idx="8415">
                  <c:v>0.49181969000000009</c:v>
                </c:pt>
                <c:pt idx="8416">
                  <c:v>0.4918775600000001</c:v>
                </c:pt>
                <c:pt idx="8417">
                  <c:v>0.49193555</c:v>
                </c:pt>
                <c:pt idx="8418">
                  <c:v>0.49199342000000001</c:v>
                </c:pt>
                <c:pt idx="8419">
                  <c:v>0.49205129000000003</c:v>
                </c:pt>
                <c:pt idx="8420">
                  <c:v>0.49210916000000005</c:v>
                </c:pt>
                <c:pt idx="8421">
                  <c:v>0.49216703000000001</c:v>
                </c:pt>
                <c:pt idx="8422">
                  <c:v>0.49222525</c:v>
                </c:pt>
                <c:pt idx="8423">
                  <c:v>0.49228300000000008</c:v>
                </c:pt>
                <c:pt idx="8424">
                  <c:v>0.49234087000000015</c:v>
                </c:pt>
                <c:pt idx="8425">
                  <c:v>0.49239874000000006</c:v>
                </c:pt>
                <c:pt idx="8426">
                  <c:v>0.49245662000000007</c:v>
                </c:pt>
                <c:pt idx="8427">
                  <c:v>0.49251449000000014</c:v>
                </c:pt>
                <c:pt idx="8428">
                  <c:v>0.4925723600000001</c:v>
                </c:pt>
                <c:pt idx="8429">
                  <c:v>0.49263023</c:v>
                </c:pt>
                <c:pt idx="8430">
                  <c:v>0.49268821000000007</c:v>
                </c:pt>
                <c:pt idx="8431">
                  <c:v>0.49274562</c:v>
                </c:pt>
                <c:pt idx="8432">
                  <c:v>0.49280361000000006</c:v>
                </c:pt>
                <c:pt idx="8433">
                  <c:v>0.49286148000000007</c:v>
                </c:pt>
                <c:pt idx="8434">
                  <c:v>0.49291946000000003</c:v>
                </c:pt>
                <c:pt idx="8435">
                  <c:v>0.4929773300000001</c:v>
                </c:pt>
                <c:pt idx="8436">
                  <c:v>0.49303520000000001</c:v>
                </c:pt>
                <c:pt idx="8437">
                  <c:v>0.49309307000000002</c:v>
                </c:pt>
                <c:pt idx="8438">
                  <c:v>0.49315118000000002</c:v>
                </c:pt>
                <c:pt idx="8439">
                  <c:v>0.49320904999999998</c:v>
                </c:pt>
                <c:pt idx="8440">
                  <c:v>0.49326692000000005</c:v>
                </c:pt>
                <c:pt idx="8441">
                  <c:v>0.49332479000000012</c:v>
                </c:pt>
                <c:pt idx="8442">
                  <c:v>0.49338219000000011</c:v>
                </c:pt>
                <c:pt idx="8443">
                  <c:v>0.49344006000000007</c:v>
                </c:pt>
                <c:pt idx="8444">
                  <c:v>0.49349793000000003</c:v>
                </c:pt>
                <c:pt idx="8445">
                  <c:v>0.4935558000000001</c:v>
                </c:pt>
                <c:pt idx="8446">
                  <c:v>0.49361368000000005</c:v>
                </c:pt>
                <c:pt idx="8447">
                  <c:v>0.49367201000000011</c:v>
                </c:pt>
                <c:pt idx="8448">
                  <c:v>0.49372988000000007</c:v>
                </c:pt>
                <c:pt idx="8449">
                  <c:v>0.4937872900000001</c:v>
                </c:pt>
                <c:pt idx="8450">
                  <c:v>0.49384516000000006</c:v>
                </c:pt>
                <c:pt idx="8451">
                  <c:v>0.49390291000000008</c:v>
                </c:pt>
                <c:pt idx="8452">
                  <c:v>0.49396078000000015</c:v>
                </c:pt>
                <c:pt idx="8453">
                  <c:v>0.49401877000000011</c:v>
                </c:pt>
                <c:pt idx="8454">
                  <c:v>0.49407664000000007</c:v>
                </c:pt>
                <c:pt idx="8455">
                  <c:v>0.49413451000000008</c:v>
                </c:pt>
                <c:pt idx="8456">
                  <c:v>0.49419261000000003</c:v>
                </c:pt>
                <c:pt idx="8457">
                  <c:v>0.49425025</c:v>
                </c:pt>
                <c:pt idx="8458">
                  <c:v>0.49430812000000007</c:v>
                </c:pt>
                <c:pt idx="8459">
                  <c:v>0.49436634000000007</c:v>
                </c:pt>
                <c:pt idx="8460">
                  <c:v>0.49442432000000008</c:v>
                </c:pt>
                <c:pt idx="8461">
                  <c:v>0.49448173000000006</c:v>
                </c:pt>
                <c:pt idx="8462">
                  <c:v>0.49453972000000002</c:v>
                </c:pt>
                <c:pt idx="8463">
                  <c:v>0.49459736000000004</c:v>
                </c:pt>
                <c:pt idx="8464">
                  <c:v>0.49465534</c:v>
                </c:pt>
                <c:pt idx="8465">
                  <c:v>0.49471321000000001</c:v>
                </c:pt>
                <c:pt idx="8466">
                  <c:v>0.49477120000000002</c:v>
                </c:pt>
                <c:pt idx="8467">
                  <c:v>0.49482907000000009</c:v>
                </c:pt>
                <c:pt idx="8468">
                  <c:v>0.49488705000000005</c:v>
                </c:pt>
                <c:pt idx="8469">
                  <c:v>0.49494493000000006</c:v>
                </c:pt>
                <c:pt idx="8470">
                  <c:v>0.49500280000000008</c:v>
                </c:pt>
                <c:pt idx="8471">
                  <c:v>0.49506078000000009</c:v>
                </c:pt>
                <c:pt idx="8472">
                  <c:v>0.4951186500000001</c:v>
                </c:pt>
                <c:pt idx="8473">
                  <c:v>0.49517652000000006</c:v>
                </c:pt>
                <c:pt idx="8474">
                  <c:v>0.49523393000000004</c:v>
                </c:pt>
                <c:pt idx="8475">
                  <c:v>0.4952918</c:v>
                </c:pt>
                <c:pt idx="8476">
                  <c:v>0.49534967000000008</c:v>
                </c:pt>
                <c:pt idx="8477">
                  <c:v>0.49540754000000004</c:v>
                </c:pt>
                <c:pt idx="8478">
                  <c:v>0.49546541000000011</c:v>
                </c:pt>
                <c:pt idx="8479">
                  <c:v>0.49552351000000006</c:v>
                </c:pt>
                <c:pt idx="8480">
                  <c:v>0.49558138000000007</c:v>
                </c:pt>
                <c:pt idx="8481">
                  <c:v>0.49563924999999998</c:v>
                </c:pt>
                <c:pt idx="8482">
                  <c:v>0.49569712000000005</c:v>
                </c:pt>
                <c:pt idx="8483">
                  <c:v>0.49575499000000006</c:v>
                </c:pt>
                <c:pt idx="8484">
                  <c:v>0.49581298000000013</c:v>
                </c:pt>
                <c:pt idx="8485">
                  <c:v>0.49587085000000009</c:v>
                </c:pt>
                <c:pt idx="8486">
                  <c:v>0.49592872000000016</c:v>
                </c:pt>
                <c:pt idx="8487">
                  <c:v>0.49598624000000008</c:v>
                </c:pt>
                <c:pt idx="8488">
                  <c:v>0.49604412000000003</c:v>
                </c:pt>
                <c:pt idx="8489">
                  <c:v>0.4961021000000001</c:v>
                </c:pt>
                <c:pt idx="8490">
                  <c:v>0.49615997000000006</c:v>
                </c:pt>
                <c:pt idx="8491">
                  <c:v>0.49621784000000002</c:v>
                </c:pt>
                <c:pt idx="8492">
                  <c:v>0.49627571000000004</c:v>
                </c:pt>
                <c:pt idx="8493">
                  <c:v>0.49633358000000005</c:v>
                </c:pt>
                <c:pt idx="8494">
                  <c:v>0.49639168000000006</c:v>
                </c:pt>
                <c:pt idx="8495">
                  <c:v>0.49644955000000002</c:v>
                </c:pt>
                <c:pt idx="8496">
                  <c:v>0.49650743000000008</c:v>
                </c:pt>
                <c:pt idx="8497">
                  <c:v>0.49656495000000006</c:v>
                </c:pt>
                <c:pt idx="8498">
                  <c:v>0.49662282000000008</c:v>
                </c:pt>
                <c:pt idx="8499">
                  <c:v>0.49668069000000009</c:v>
                </c:pt>
                <c:pt idx="8500">
                  <c:v>0.49673856000000005</c:v>
                </c:pt>
                <c:pt idx="8501">
                  <c:v>0.49679666000000006</c:v>
                </c:pt>
                <c:pt idx="8502">
                  <c:v>0.49685453000000007</c:v>
                </c:pt>
                <c:pt idx="8503">
                  <c:v>0.49691240000000009</c:v>
                </c:pt>
                <c:pt idx="8504">
                  <c:v>0.49697050000000009</c:v>
                </c:pt>
                <c:pt idx="8505">
                  <c:v>0.49702837000000011</c:v>
                </c:pt>
                <c:pt idx="8506">
                  <c:v>0.49708624000000007</c:v>
                </c:pt>
                <c:pt idx="8507">
                  <c:v>0.49714354000000005</c:v>
                </c:pt>
                <c:pt idx="8508">
                  <c:v>0.49720141000000001</c:v>
                </c:pt>
                <c:pt idx="8509">
                  <c:v>0.49725928000000008</c:v>
                </c:pt>
                <c:pt idx="8510">
                  <c:v>0.4973171500000001</c:v>
                </c:pt>
                <c:pt idx="8511">
                  <c:v>0.49737502000000006</c:v>
                </c:pt>
                <c:pt idx="8512">
                  <c:v>0.49743300000000001</c:v>
                </c:pt>
                <c:pt idx="8513">
                  <c:v>0.49749087000000008</c:v>
                </c:pt>
                <c:pt idx="8514">
                  <c:v>0.49754886000000004</c:v>
                </c:pt>
                <c:pt idx="8515">
                  <c:v>0.49760673000000005</c:v>
                </c:pt>
                <c:pt idx="8516">
                  <c:v>0.49766460000000007</c:v>
                </c:pt>
                <c:pt idx="8517">
                  <c:v>0.49772247000000008</c:v>
                </c:pt>
                <c:pt idx="8518">
                  <c:v>0.4977803400000001</c:v>
                </c:pt>
                <c:pt idx="8519">
                  <c:v>0.49783821000000006</c:v>
                </c:pt>
                <c:pt idx="8520">
                  <c:v>0.49789608000000007</c:v>
                </c:pt>
                <c:pt idx="8521">
                  <c:v>0.49795407000000014</c:v>
                </c:pt>
                <c:pt idx="8522">
                  <c:v>0.4980119400000001</c:v>
                </c:pt>
                <c:pt idx="8523">
                  <c:v>0.49806981000000006</c:v>
                </c:pt>
                <c:pt idx="8524">
                  <c:v>0.49812768000000007</c:v>
                </c:pt>
                <c:pt idx="8525">
                  <c:v>0.49818555000000003</c:v>
                </c:pt>
                <c:pt idx="8526">
                  <c:v>0.49824342000000005</c:v>
                </c:pt>
                <c:pt idx="8527">
                  <c:v>0.49830129000000006</c:v>
                </c:pt>
                <c:pt idx="8528">
                  <c:v>0.49835881000000015</c:v>
                </c:pt>
                <c:pt idx="8529">
                  <c:v>0.49841668000000011</c:v>
                </c:pt>
                <c:pt idx="8530">
                  <c:v>0.49847455000000007</c:v>
                </c:pt>
                <c:pt idx="8531">
                  <c:v>0.49853243000000008</c:v>
                </c:pt>
                <c:pt idx="8532">
                  <c:v>0.4985903000000001</c:v>
                </c:pt>
                <c:pt idx="8533">
                  <c:v>0.49864828000000005</c:v>
                </c:pt>
                <c:pt idx="8534">
                  <c:v>0.49870615000000001</c:v>
                </c:pt>
                <c:pt idx="8535">
                  <c:v>0.49876414000000002</c:v>
                </c:pt>
                <c:pt idx="8536">
                  <c:v>0.49882201000000009</c:v>
                </c:pt>
                <c:pt idx="8537">
                  <c:v>0.49887999000000011</c:v>
                </c:pt>
                <c:pt idx="8538">
                  <c:v>0.49893775000000001</c:v>
                </c:pt>
                <c:pt idx="8539">
                  <c:v>0.49899585000000002</c:v>
                </c:pt>
                <c:pt idx="8540">
                  <c:v>0.49905372000000003</c:v>
                </c:pt>
                <c:pt idx="8541">
                  <c:v>0.49911148000000005</c:v>
                </c:pt>
                <c:pt idx="8542">
                  <c:v>0.49916946000000006</c:v>
                </c:pt>
                <c:pt idx="8543">
                  <c:v>0.49922699000000009</c:v>
                </c:pt>
                <c:pt idx="8544">
                  <c:v>0.49928497000000016</c:v>
                </c:pt>
                <c:pt idx="8545">
                  <c:v>0.49934284000000007</c:v>
                </c:pt>
                <c:pt idx="8546">
                  <c:v>0.49940083000000007</c:v>
                </c:pt>
                <c:pt idx="8547">
                  <c:v>0.49945858000000015</c:v>
                </c:pt>
                <c:pt idx="8548">
                  <c:v>0.49951657000000016</c:v>
                </c:pt>
                <c:pt idx="8549">
                  <c:v>0.49957444000000006</c:v>
                </c:pt>
                <c:pt idx="8550">
                  <c:v>0.49963231000000002</c:v>
                </c:pt>
                <c:pt idx="8551">
                  <c:v>0.49969030000000003</c:v>
                </c:pt>
                <c:pt idx="8552">
                  <c:v>0.4997481700000001</c:v>
                </c:pt>
                <c:pt idx="8553">
                  <c:v>0.49980604000000006</c:v>
                </c:pt>
                <c:pt idx="8554">
                  <c:v>0.4998634400000001</c:v>
                </c:pt>
                <c:pt idx="8555">
                  <c:v>0.49992120000000007</c:v>
                </c:pt>
                <c:pt idx="8556">
                  <c:v>0.49997918000000008</c:v>
                </c:pt>
                <c:pt idx="8557">
                  <c:v>0.50003704999999987</c:v>
                </c:pt>
                <c:pt idx="8558">
                  <c:v>0.50009493000000005</c:v>
                </c:pt>
                <c:pt idx="8559">
                  <c:v>0.50015290999999973</c:v>
                </c:pt>
                <c:pt idx="8560">
                  <c:v>0.50021077999999985</c:v>
                </c:pt>
                <c:pt idx="8561">
                  <c:v>0.50026864999999987</c:v>
                </c:pt>
                <c:pt idx="8562">
                  <c:v>0.50032663999999993</c:v>
                </c:pt>
                <c:pt idx="8563">
                  <c:v>0.50038450999999973</c:v>
                </c:pt>
                <c:pt idx="8564">
                  <c:v>0.50044237999999985</c:v>
                </c:pt>
                <c:pt idx="8565">
                  <c:v>0.50050024999999987</c:v>
                </c:pt>
                <c:pt idx="8566">
                  <c:v>0.50055811999999988</c:v>
                </c:pt>
                <c:pt idx="8567">
                  <c:v>0.50061610999999973</c:v>
                </c:pt>
                <c:pt idx="8568">
                  <c:v>0.50067373999999998</c:v>
                </c:pt>
                <c:pt idx="8569">
                  <c:v>0.50073162000000004</c:v>
                </c:pt>
                <c:pt idx="8570">
                  <c:v>0.50078948999999984</c:v>
                </c:pt>
                <c:pt idx="8571">
                  <c:v>0.50084735999999996</c:v>
                </c:pt>
                <c:pt idx="8572">
                  <c:v>0.50090522999999998</c:v>
                </c:pt>
                <c:pt idx="8573">
                  <c:v>0.50096309999999988</c:v>
                </c:pt>
                <c:pt idx="8574">
                  <c:v>0.50102097000000001</c:v>
                </c:pt>
                <c:pt idx="8575">
                  <c:v>0.50107895000000002</c:v>
                </c:pt>
                <c:pt idx="8576">
                  <c:v>0.50113693999999986</c:v>
                </c:pt>
                <c:pt idx="8577">
                  <c:v>0.50119469000000005</c:v>
                </c:pt>
                <c:pt idx="8578">
                  <c:v>0.50125255999999985</c:v>
                </c:pt>
                <c:pt idx="8579">
                  <c:v>0.50131054999999991</c:v>
                </c:pt>
                <c:pt idx="8580">
                  <c:v>0.50136841999999993</c:v>
                </c:pt>
                <c:pt idx="8581">
                  <c:v>0.50142593999999996</c:v>
                </c:pt>
                <c:pt idx="8582">
                  <c:v>0.50148380999999986</c:v>
                </c:pt>
                <c:pt idx="8583">
                  <c:v>0.50154167999999999</c:v>
                </c:pt>
                <c:pt idx="8584">
                  <c:v>0.50159955000000001</c:v>
                </c:pt>
                <c:pt idx="8585">
                  <c:v>0.50165766000000001</c:v>
                </c:pt>
                <c:pt idx="8586">
                  <c:v>0.50171553000000002</c:v>
                </c:pt>
                <c:pt idx="8587">
                  <c:v>0.50177340000000004</c:v>
                </c:pt>
                <c:pt idx="8588">
                  <c:v>0.50183137999999994</c:v>
                </c:pt>
                <c:pt idx="8589">
                  <c:v>0.50188924999999984</c:v>
                </c:pt>
                <c:pt idx="8590">
                  <c:v>0.50194711999999997</c:v>
                </c:pt>
                <c:pt idx="8591">
                  <c:v>0.50200453</c:v>
                </c:pt>
                <c:pt idx="8592">
                  <c:v>0.50206274999999989</c:v>
                </c:pt>
                <c:pt idx="8593">
                  <c:v>0.50212062000000002</c:v>
                </c:pt>
                <c:pt idx="8594">
                  <c:v>0.50217849000000003</c:v>
                </c:pt>
                <c:pt idx="8595">
                  <c:v>0.50223647999999987</c:v>
                </c:pt>
                <c:pt idx="8596">
                  <c:v>0.50235174999999987</c:v>
                </c:pt>
                <c:pt idx="8597">
                  <c:v>0.50240962</c:v>
                </c:pt>
                <c:pt idx="8598">
                  <c:v>0.50246772999999989</c:v>
                </c:pt>
                <c:pt idx="8599">
                  <c:v>0.50252571000000001</c:v>
                </c:pt>
                <c:pt idx="8600">
                  <c:v>0.50258357999999981</c:v>
                </c:pt>
                <c:pt idx="8601">
                  <c:v>0.50264145000000016</c:v>
                </c:pt>
                <c:pt idx="8602">
                  <c:v>0.50269944000000011</c:v>
                </c:pt>
                <c:pt idx="8603">
                  <c:v>0.50275695999999992</c:v>
                </c:pt>
                <c:pt idx="8604">
                  <c:v>0.50281483000000005</c:v>
                </c:pt>
                <c:pt idx="8605">
                  <c:v>0.50287269999999984</c:v>
                </c:pt>
                <c:pt idx="8606">
                  <c:v>0.50293069000000001</c:v>
                </c:pt>
                <c:pt idx="8607">
                  <c:v>0.50298867999999997</c:v>
                </c:pt>
                <c:pt idx="8608">
                  <c:v>0.50304654999999987</c:v>
                </c:pt>
                <c:pt idx="8609">
                  <c:v>0.50310452999999988</c:v>
                </c:pt>
                <c:pt idx="8610">
                  <c:v>0.5031622899999999</c:v>
                </c:pt>
                <c:pt idx="8611">
                  <c:v>0.50322027000000003</c:v>
                </c:pt>
                <c:pt idx="8612">
                  <c:v>0.50327813999999993</c:v>
                </c:pt>
                <c:pt idx="8613">
                  <c:v>0.50333600999999972</c:v>
                </c:pt>
                <c:pt idx="8614">
                  <c:v>0.50339387999999996</c:v>
                </c:pt>
                <c:pt idx="8615">
                  <c:v>0.50345129</c:v>
                </c:pt>
                <c:pt idx="8616">
                  <c:v>0.50350927999999984</c:v>
                </c:pt>
                <c:pt idx="8617">
                  <c:v>0.50356714999999974</c:v>
                </c:pt>
                <c:pt idx="8618">
                  <c:v>0.50362512999999998</c:v>
                </c:pt>
                <c:pt idx="8619">
                  <c:v>0.50368299999999988</c:v>
                </c:pt>
                <c:pt idx="8620">
                  <c:v>0.50374087000000012</c:v>
                </c:pt>
                <c:pt idx="8621">
                  <c:v>0.50379874000000002</c:v>
                </c:pt>
                <c:pt idx="8622">
                  <c:v>0.50385661999999998</c:v>
                </c:pt>
                <c:pt idx="8623">
                  <c:v>0.50391459999999988</c:v>
                </c:pt>
                <c:pt idx="8624">
                  <c:v>0.5039723599999999</c:v>
                </c:pt>
                <c:pt idx="8625">
                  <c:v>0.50403023000000002</c:v>
                </c:pt>
                <c:pt idx="8626">
                  <c:v>0.50408821000000004</c:v>
                </c:pt>
                <c:pt idx="8627">
                  <c:v>0.50414607999999994</c:v>
                </c:pt>
                <c:pt idx="8628">
                  <c:v>0.50420394999999985</c:v>
                </c:pt>
                <c:pt idx="8629">
                  <c:v>0.50426181999999997</c:v>
                </c:pt>
                <c:pt idx="8630">
                  <c:v>0.50431957999999988</c:v>
                </c:pt>
                <c:pt idx="8631">
                  <c:v>0.50437745</c:v>
                </c:pt>
                <c:pt idx="8632">
                  <c:v>0.50443531999999991</c:v>
                </c:pt>
                <c:pt idx="8633">
                  <c:v>0.50449329999999992</c:v>
                </c:pt>
                <c:pt idx="8634">
                  <c:v>0.50455117999999988</c:v>
                </c:pt>
                <c:pt idx="8635">
                  <c:v>0.50460916</c:v>
                </c:pt>
                <c:pt idx="8636">
                  <c:v>0.50466703000000002</c:v>
                </c:pt>
                <c:pt idx="8637">
                  <c:v>0.50472421000000012</c:v>
                </c:pt>
                <c:pt idx="8638">
                  <c:v>0.50478276999999994</c:v>
                </c:pt>
                <c:pt idx="8639">
                  <c:v>0.50484006000000003</c:v>
                </c:pt>
                <c:pt idx="8640">
                  <c:v>0.50489804999999999</c:v>
                </c:pt>
                <c:pt idx="8641">
                  <c:v>0.50495614999999994</c:v>
                </c:pt>
                <c:pt idx="8642">
                  <c:v>0.50501413999999989</c:v>
                </c:pt>
                <c:pt idx="8643">
                  <c:v>0.50507201000000002</c:v>
                </c:pt>
                <c:pt idx="8644">
                  <c:v>0.50512988000000003</c:v>
                </c:pt>
                <c:pt idx="8645">
                  <c:v>0.50518728999999984</c:v>
                </c:pt>
                <c:pt idx="8646">
                  <c:v>0.50524515999999997</c:v>
                </c:pt>
                <c:pt idx="8647">
                  <c:v>0.50530313999999987</c:v>
                </c:pt>
                <c:pt idx="8648">
                  <c:v>0.50536112999999994</c:v>
                </c:pt>
                <c:pt idx="8649">
                  <c:v>0.50541899999999973</c:v>
                </c:pt>
                <c:pt idx="8650">
                  <c:v>0.50547686999999986</c:v>
                </c:pt>
                <c:pt idx="8651">
                  <c:v>0.50553485999999992</c:v>
                </c:pt>
                <c:pt idx="8652">
                  <c:v>0.50559272999999993</c:v>
                </c:pt>
                <c:pt idx="8653">
                  <c:v>0.50565059999999984</c:v>
                </c:pt>
                <c:pt idx="8654">
                  <c:v>0.50570846999999997</c:v>
                </c:pt>
                <c:pt idx="8655">
                  <c:v>0.50576644999999987</c:v>
                </c:pt>
                <c:pt idx="8656">
                  <c:v>0.50582421000000011</c:v>
                </c:pt>
                <c:pt idx="8657">
                  <c:v>0.5058821899999999</c:v>
                </c:pt>
                <c:pt idx="8658">
                  <c:v>0.50594006000000002</c:v>
                </c:pt>
                <c:pt idx="8659">
                  <c:v>0.50599782000000004</c:v>
                </c:pt>
                <c:pt idx="8660">
                  <c:v>0.50605568999999984</c:v>
                </c:pt>
                <c:pt idx="8661">
                  <c:v>0.5061136799999999</c:v>
                </c:pt>
                <c:pt idx="8662">
                  <c:v>0.50617108</c:v>
                </c:pt>
                <c:pt idx="8663">
                  <c:v>0.50622906999999984</c:v>
                </c:pt>
                <c:pt idx="8664">
                  <c:v>0.50628693999999985</c:v>
                </c:pt>
                <c:pt idx="8665">
                  <c:v>0.50634480999999998</c:v>
                </c:pt>
                <c:pt idx="8666">
                  <c:v>0.50640279999999993</c:v>
                </c:pt>
                <c:pt idx="8667">
                  <c:v>0.50646066999999972</c:v>
                </c:pt>
                <c:pt idx="8668">
                  <c:v>0.50651853999999985</c:v>
                </c:pt>
                <c:pt idx="8669">
                  <c:v>0.50657651999999986</c:v>
                </c:pt>
                <c:pt idx="8670">
                  <c:v>0.50663438999999988</c:v>
                </c:pt>
                <c:pt idx="8671">
                  <c:v>0.50669226000000001</c:v>
                </c:pt>
                <c:pt idx="8672">
                  <c:v>0.50675024999999996</c:v>
                </c:pt>
                <c:pt idx="8673">
                  <c:v>0.50680811999999997</c:v>
                </c:pt>
                <c:pt idx="8674">
                  <c:v>0.50686598999999988</c:v>
                </c:pt>
                <c:pt idx="8675">
                  <c:v>0.50692386</c:v>
                </c:pt>
                <c:pt idx="8676">
                  <c:v>0.50698173000000002</c:v>
                </c:pt>
                <c:pt idx="8677">
                  <c:v>0.50703960000000003</c:v>
                </c:pt>
                <c:pt idx="8678">
                  <c:v>0.50709700999999996</c:v>
                </c:pt>
                <c:pt idx="8679">
                  <c:v>0.50715487999999997</c:v>
                </c:pt>
                <c:pt idx="8680">
                  <c:v>0.50721274999999977</c:v>
                </c:pt>
                <c:pt idx="8681">
                  <c:v>0.50727062000000001</c:v>
                </c:pt>
                <c:pt idx="8682">
                  <c:v>0.50732849000000002</c:v>
                </c:pt>
                <c:pt idx="8683">
                  <c:v>0.50738635999999981</c:v>
                </c:pt>
                <c:pt idx="8684">
                  <c:v>0.50744434999999988</c:v>
                </c:pt>
                <c:pt idx="8685">
                  <c:v>0.50750232999999989</c:v>
                </c:pt>
                <c:pt idx="8686">
                  <c:v>0.50761818999999986</c:v>
                </c:pt>
                <c:pt idx="8687">
                  <c:v>0.50767605999999998</c:v>
                </c:pt>
                <c:pt idx="8688">
                  <c:v>0.50773393</c:v>
                </c:pt>
                <c:pt idx="8689">
                  <c:v>0.50779180000000013</c:v>
                </c:pt>
                <c:pt idx="8690">
                  <c:v>0.50784978999999997</c:v>
                </c:pt>
                <c:pt idx="8691">
                  <c:v>0.50790765999999998</c:v>
                </c:pt>
                <c:pt idx="8692">
                  <c:v>0.50796517999999991</c:v>
                </c:pt>
                <c:pt idx="8693">
                  <c:v>0.50802292999999987</c:v>
                </c:pt>
                <c:pt idx="8694">
                  <c:v>0.50808091999999994</c:v>
                </c:pt>
                <c:pt idx="8695">
                  <c:v>0.50813878999999973</c:v>
                </c:pt>
                <c:pt idx="8696">
                  <c:v>0.50819654999999986</c:v>
                </c:pt>
                <c:pt idx="8697">
                  <c:v>0.50825452999999987</c:v>
                </c:pt>
                <c:pt idx="8698">
                  <c:v>0.50831228999999989</c:v>
                </c:pt>
                <c:pt idx="8699">
                  <c:v>0.50837027000000001</c:v>
                </c:pt>
                <c:pt idx="8700">
                  <c:v>0.50842836999999985</c:v>
                </c:pt>
                <c:pt idx="8701">
                  <c:v>0.50848612999999976</c:v>
                </c:pt>
                <c:pt idx="8702">
                  <c:v>0.508544</c:v>
                </c:pt>
                <c:pt idx="8703">
                  <c:v>0.50860198999999984</c:v>
                </c:pt>
                <c:pt idx="8704">
                  <c:v>0.50865986000000007</c:v>
                </c:pt>
                <c:pt idx="8705">
                  <c:v>0.50871772999999987</c:v>
                </c:pt>
                <c:pt idx="8706">
                  <c:v>0.50877512999999996</c:v>
                </c:pt>
                <c:pt idx="8707">
                  <c:v>0.50883323999999996</c:v>
                </c:pt>
                <c:pt idx="8708">
                  <c:v>0.50889122000000009</c:v>
                </c:pt>
                <c:pt idx="8709">
                  <c:v>0.50894908999999999</c:v>
                </c:pt>
                <c:pt idx="8710">
                  <c:v>0.5090069599999999</c:v>
                </c:pt>
                <c:pt idx="8711">
                  <c:v>0.50906483000000002</c:v>
                </c:pt>
                <c:pt idx="8712">
                  <c:v>0.50912269999999993</c:v>
                </c:pt>
                <c:pt idx="8713">
                  <c:v>0.50918023000000001</c:v>
                </c:pt>
                <c:pt idx="8714">
                  <c:v>0.50923809999999992</c:v>
                </c:pt>
                <c:pt idx="8715">
                  <c:v>0.50929607999999993</c:v>
                </c:pt>
                <c:pt idx="8716">
                  <c:v>0.50935395000000006</c:v>
                </c:pt>
                <c:pt idx="8717">
                  <c:v>0.50941181999999996</c:v>
                </c:pt>
                <c:pt idx="8718">
                  <c:v>0.50946968999999986</c:v>
                </c:pt>
                <c:pt idx="8719">
                  <c:v>0.50952755999999988</c:v>
                </c:pt>
                <c:pt idx="8720">
                  <c:v>0.50958543000000001</c:v>
                </c:pt>
                <c:pt idx="8721">
                  <c:v>0.50964342000000007</c:v>
                </c:pt>
                <c:pt idx="8722">
                  <c:v>0.50970128999999997</c:v>
                </c:pt>
                <c:pt idx="8723">
                  <c:v>0.50975928000000004</c:v>
                </c:pt>
                <c:pt idx="8724">
                  <c:v>0.50981725999999994</c:v>
                </c:pt>
                <c:pt idx="8725">
                  <c:v>0.50987512999999984</c:v>
                </c:pt>
                <c:pt idx="8726">
                  <c:v>0.50993299999999986</c:v>
                </c:pt>
                <c:pt idx="8727">
                  <c:v>0.50999086999999999</c:v>
                </c:pt>
                <c:pt idx="8728">
                  <c:v>0.51004874</c:v>
                </c:pt>
                <c:pt idx="8729">
                  <c:v>0.51010661999999996</c:v>
                </c:pt>
                <c:pt idx="8730">
                  <c:v>0.51016448999999986</c:v>
                </c:pt>
                <c:pt idx="8731">
                  <c:v>0.51022188999999996</c:v>
                </c:pt>
                <c:pt idx="8732">
                  <c:v>0.51027975999999997</c:v>
                </c:pt>
                <c:pt idx="8733">
                  <c:v>0.51033762999999988</c:v>
                </c:pt>
                <c:pt idx="8734">
                  <c:v>0.51039562000000005</c:v>
                </c:pt>
                <c:pt idx="8735">
                  <c:v>0.51045361</c:v>
                </c:pt>
                <c:pt idx="8736">
                  <c:v>0.51051147999999991</c:v>
                </c:pt>
                <c:pt idx="8737">
                  <c:v>0.51056945999999992</c:v>
                </c:pt>
                <c:pt idx="8738">
                  <c:v>0.51062733000000005</c:v>
                </c:pt>
                <c:pt idx="8739">
                  <c:v>0.51068532</c:v>
                </c:pt>
                <c:pt idx="8740">
                  <c:v>0.51074319000000001</c:v>
                </c:pt>
                <c:pt idx="8741">
                  <c:v>0.51080106000000003</c:v>
                </c:pt>
                <c:pt idx="8742">
                  <c:v>0.51085893000000004</c:v>
                </c:pt>
                <c:pt idx="8743">
                  <c:v>0.51091633999999986</c:v>
                </c:pt>
                <c:pt idx="8744">
                  <c:v>0.51097420999999998</c:v>
                </c:pt>
                <c:pt idx="8745">
                  <c:v>0.51103218999999989</c:v>
                </c:pt>
                <c:pt idx="8746">
                  <c:v>0.51108995000000002</c:v>
                </c:pt>
                <c:pt idx="8747">
                  <c:v>0.51114793000000003</c:v>
                </c:pt>
                <c:pt idx="8748">
                  <c:v>0.51120591999999998</c:v>
                </c:pt>
                <c:pt idx="8749">
                  <c:v>0.51126401999999993</c:v>
                </c:pt>
                <c:pt idx="8750">
                  <c:v>0.51132131000000003</c:v>
                </c:pt>
                <c:pt idx="8751">
                  <c:v>0.51137917999999993</c:v>
                </c:pt>
                <c:pt idx="8752">
                  <c:v>0.51143716999999989</c:v>
                </c:pt>
                <c:pt idx="8753">
                  <c:v>0.51149504000000001</c:v>
                </c:pt>
                <c:pt idx="8754">
                  <c:v>0.51155302999999985</c:v>
                </c:pt>
                <c:pt idx="8755">
                  <c:v>0.51161089999999998</c:v>
                </c:pt>
                <c:pt idx="8756">
                  <c:v>0.51166876999999988</c:v>
                </c:pt>
                <c:pt idx="8757">
                  <c:v>0.51172664000000001</c:v>
                </c:pt>
                <c:pt idx="8758">
                  <c:v>0.51178473999999996</c:v>
                </c:pt>
                <c:pt idx="8759">
                  <c:v>0.51184260999999998</c:v>
                </c:pt>
                <c:pt idx="8760">
                  <c:v>0.51190047999999999</c:v>
                </c:pt>
                <c:pt idx="8761">
                  <c:v>0.51195800000000002</c:v>
                </c:pt>
                <c:pt idx="8762">
                  <c:v>0.51201587000000004</c:v>
                </c:pt>
                <c:pt idx="8763">
                  <c:v>0.51207409000000004</c:v>
                </c:pt>
                <c:pt idx="8764">
                  <c:v>0.51213195999999994</c:v>
                </c:pt>
                <c:pt idx="8765">
                  <c:v>0.51218982999999996</c:v>
                </c:pt>
                <c:pt idx="8766">
                  <c:v>0.51224769999999997</c:v>
                </c:pt>
                <c:pt idx="8767">
                  <c:v>0.51230556999999988</c:v>
                </c:pt>
                <c:pt idx="8768">
                  <c:v>0.51236343999999989</c:v>
                </c:pt>
                <c:pt idx="8769">
                  <c:v>0.51247929999999997</c:v>
                </c:pt>
                <c:pt idx="8770">
                  <c:v>0.51253658999999974</c:v>
                </c:pt>
                <c:pt idx="8771">
                  <c:v>0.51259445999999997</c:v>
                </c:pt>
                <c:pt idx="8772">
                  <c:v>0.51265232999999988</c:v>
                </c:pt>
                <c:pt idx="8773">
                  <c:v>0.5127102</c:v>
                </c:pt>
                <c:pt idx="8774">
                  <c:v>0.51276807000000002</c:v>
                </c:pt>
                <c:pt idx="8775">
                  <c:v>0.51282594000000004</c:v>
                </c:pt>
                <c:pt idx="8776">
                  <c:v>0.51288381000000005</c:v>
                </c:pt>
                <c:pt idx="8777">
                  <c:v>0.51294192000000005</c:v>
                </c:pt>
                <c:pt idx="8778">
                  <c:v>0.51299978999999996</c:v>
                </c:pt>
                <c:pt idx="8779">
                  <c:v>0.51305765999999997</c:v>
                </c:pt>
                <c:pt idx="8780">
                  <c:v>0.51311563999999998</c:v>
                </c:pt>
                <c:pt idx="8781">
                  <c:v>0.51317351</c:v>
                </c:pt>
                <c:pt idx="8782">
                  <c:v>0.5132313799999999</c:v>
                </c:pt>
                <c:pt idx="8783">
                  <c:v>0.51328925000000003</c:v>
                </c:pt>
                <c:pt idx="8784">
                  <c:v>0.51334723999999998</c:v>
                </c:pt>
                <c:pt idx="8785">
                  <c:v>0.51340498999999973</c:v>
                </c:pt>
                <c:pt idx="8786">
                  <c:v>0.51346251999999981</c:v>
                </c:pt>
                <c:pt idx="8787">
                  <c:v>0.51352038999999994</c:v>
                </c:pt>
                <c:pt idx="8788">
                  <c:v>0.51357849</c:v>
                </c:pt>
                <c:pt idx="8789">
                  <c:v>0.5136363599999999</c:v>
                </c:pt>
                <c:pt idx="8790">
                  <c:v>0.51369423000000014</c:v>
                </c:pt>
                <c:pt idx="8791">
                  <c:v>0.51375209999999993</c:v>
                </c:pt>
                <c:pt idx="8792">
                  <c:v>0.51380996999999984</c:v>
                </c:pt>
                <c:pt idx="8793">
                  <c:v>0.51386783999999996</c:v>
                </c:pt>
                <c:pt idx="8794">
                  <c:v>0.51392594000000003</c:v>
                </c:pt>
                <c:pt idx="8795">
                  <c:v>0.51398334999999973</c:v>
                </c:pt>
                <c:pt idx="8796">
                  <c:v>0.51404122000000008</c:v>
                </c:pt>
                <c:pt idx="8797">
                  <c:v>0.51409908999999998</c:v>
                </c:pt>
                <c:pt idx="8798">
                  <c:v>0.51415695999999989</c:v>
                </c:pt>
                <c:pt idx="8799">
                  <c:v>0.51421483000000001</c:v>
                </c:pt>
                <c:pt idx="8800">
                  <c:v>0.51427281999999996</c:v>
                </c:pt>
                <c:pt idx="8801">
                  <c:v>0.51433068999999987</c:v>
                </c:pt>
                <c:pt idx="8802">
                  <c:v>0.51438855999999988</c:v>
                </c:pt>
                <c:pt idx="8803">
                  <c:v>0.51444665999999983</c:v>
                </c:pt>
                <c:pt idx="8804">
                  <c:v>0.51450452999999985</c:v>
                </c:pt>
                <c:pt idx="8805">
                  <c:v>0.51456239999999975</c:v>
                </c:pt>
                <c:pt idx="8806">
                  <c:v>0.51462039000000004</c:v>
                </c:pt>
                <c:pt idx="8807">
                  <c:v>0.51467779999999996</c:v>
                </c:pt>
                <c:pt idx="8808">
                  <c:v>0.51473566999999998</c:v>
                </c:pt>
                <c:pt idx="8809">
                  <c:v>0.51479353999999999</c:v>
                </c:pt>
                <c:pt idx="8810">
                  <c:v>0.51485152000000001</c:v>
                </c:pt>
                <c:pt idx="8811">
                  <c:v>0.51490950999999996</c:v>
                </c:pt>
                <c:pt idx="8812">
                  <c:v>0.51496737999999986</c:v>
                </c:pt>
                <c:pt idx="8813">
                  <c:v>0.51502524999999999</c:v>
                </c:pt>
                <c:pt idx="8814">
                  <c:v>0.51508311999999989</c:v>
                </c:pt>
                <c:pt idx="8815">
                  <c:v>0.51514075999999998</c:v>
                </c:pt>
                <c:pt idx="8816">
                  <c:v>0.51519897999999997</c:v>
                </c:pt>
                <c:pt idx="8817">
                  <c:v>0.51525637999999985</c:v>
                </c:pt>
                <c:pt idx="8818">
                  <c:v>0.51531436999999991</c:v>
                </c:pt>
                <c:pt idx="8819">
                  <c:v>0.51537258999999991</c:v>
                </c:pt>
                <c:pt idx="8820">
                  <c:v>0.51543056999999992</c:v>
                </c:pt>
                <c:pt idx="8821">
                  <c:v>0.51548832999999994</c:v>
                </c:pt>
                <c:pt idx="8822">
                  <c:v>0.51554573999999997</c:v>
                </c:pt>
                <c:pt idx="8823">
                  <c:v>0.51560360999999999</c:v>
                </c:pt>
                <c:pt idx="8824">
                  <c:v>0.51566148000000001</c:v>
                </c:pt>
                <c:pt idx="8825">
                  <c:v>0.51571935000000002</c:v>
                </c:pt>
                <c:pt idx="8826">
                  <c:v>0.51577722000000004</c:v>
                </c:pt>
                <c:pt idx="8827">
                  <c:v>0.51583520000000005</c:v>
                </c:pt>
                <c:pt idx="8828">
                  <c:v>0.51589319</c:v>
                </c:pt>
                <c:pt idx="8829">
                  <c:v>0.51595106000000002</c:v>
                </c:pt>
                <c:pt idx="8830">
                  <c:v>0.51600893000000003</c:v>
                </c:pt>
                <c:pt idx="8831">
                  <c:v>0.51606679999999994</c:v>
                </c:pt>
                <c:pt idx="8832">
                  <c:v>0.51612466999999984</c:v>
                </c:pt>
                <c:pt idx="8833">
                  <c:v>0.51618253999999986</c:v>
                </c:pt>
                <c:pt idx="8834">
                  <c:v>0.51624040999999998</c:v>
                </c:pt>
                <c:pt idx="8835">
                  <c:v>0.51629840000000005</c:v>
                </c:pt>
                <c:pt idx="8836">
                  <c:v>0.51635637999999973</c:v>
                </c:pt>
                <c:pt idx="8837">
                  <c:v>0.51641424999999985</c:v>
                </c:pt>
                <c:pt idx="8838">
                  <c:v>0.51647211999999987</c:v>
                </c:pt>
                <c:pt idx="8839">
                  <c:v>0.51652998999999988</c:v>
                </c:pt>
                <c:pt idx="8840">
                  <c:v>0.51658739999999992</c:v>
                </c:pt>
                <c:pt idx="8841">
                  <c:v>0.51664538999999998</c:v>
                </c:pt>
                <c:pt idx="8842">
                  <c:v>0.51670326</c:v>
                </c:pt>
                <c:pt idx="8843">
                  <c:v>0.51676135999999984</c:v>
                </c:pt>
                <c:pt idx="8844">
                  <c:v>0.51681935000000001</c:v>
                </c:pt>
                <c:pt idx="8845">
                  <c:v>0.51687722000000003</c:v>
                </c:pt>
                <c:pt idx="8846">
                  <c:v>0.51693509000000004</c:v>
                </c:pt>
                <c:pt idx="8847">
                  <c:v>0.51699295999999983</c:v>
                </c:pt>
                <c:pt idx="8848">
                  <c:v>0.51705082999999996</c:v>
                </c:pt>
                <c:pt idx="8849">
                  <c:v>0.51710869999999998</c:v>
                </c:pt>
                <c:pt idx="8850">
                  <c:v>0.51716656999999977</c:v>
                </c:pt>
                <c:pt idx="8851">
                  <c:v>0.51722444000000001</c:v>
                </c:pt>
                <c:pt idx="8852">
                  <c:v>0.51728185000000004</c:v>
                </c:pt>
                <c:pt idx="8853">
                  <c:v>0.51733971999999984</c:v>
                </c:pt>
                <c:pt idx="8854">
                  <c:v>0.51739782000000001</c:v>
                </c:pt>
                <c:pt idx="8855">
                  <c:v>0.51745569000000002</c:v>
                </c:pt>
                <c:pt idx="8856">
                  <c:v>0.51751355999999982</c:v>
                </c:pt>
                <c:pt idx="8857">
                  <c:v>0.51757143000000005</c:v>
                </c:pt>
                <c:pt idx="8858">
                  <c:v>0.51762930000000007</c:v>
                </c:pt>
                <c:pt idx="8859">
                  <c:v>0.51768740000000002</c:v>
                </c:pt>
                <c:pt idx="8860">
                  <c:v>0.51774492999999999</c:v>
                </c:pt>
                <c:pt idx="8861">
                  <c:v>0.51780280000000001</c:v>
                </c:pt>
                <c:pt idx="8862">
                  <c:v>0.51786067000000002</c:v>
                </c:pt>
                <c:pt idx="8863">
                  <c:v>0.51791876999999986</c:v>
                </c:pt>
                <c:pt idx="8864">
                  <c:v>0.51797663999999999</c:v>
                </c:pt>
                <c:pt idx="8865">
                  <c:v>0.51803451</c:v>
                </c:pt>
                <c:pt idx="8866">
                  <c:v>0.51809237999999991</c:v>
                </c:pt>
                <c:pt idx="8867">
                  <c:v>0.51815025000000003</c:v>
                </c:pt>
                <c:pt idx="8868">
                  <c:v>0.51820789</c:v>
                </c:pt>
                <c:pt idx="8869">
                  <c:v>0.51826575999999991</c:v>
                </c:pt>
                <c:pt idx="8870">
                  <c:v>0.51832363000000004</c:v>
                </c:pt>
                <c:pt idx="8871">
                  <c:v>0.51838149999999994</c:v>
                </c:pt>
                <c:pt idx="8872">
                  <c:v>0.51843936999999973</c:v>
                </c:pt>
                <c:pt idx="8873">
                  <c:v>0.51849735999999991</c:v>
                </c:pt>
                <c:pt idx="8874">
                  <c:v>0.51855523000000003</c:v>
                </c:pt>
                <c:pt idx="8875">
                  <c:v>0.51861309999999994</c:v>
                </c:pt>
                <c:pt idx="8876">
                  <c:v>0.51867107999999995</c:v>
                </c:pt>
                <c:pt idx="8877">
                  <c:v>0.51872894999999997</c:v>
                </c:pt>
                <c:pt idx="8878">
                  <c:v>0.51878681999999998</c:v>
                </c:pt>
                <c:pt idx="8879">
                  <c:v>0.51884469000000011</c:v>
                </c:pt>
                <c:pt idx="8880">
                  <c:v>0.5189025599999999</c:v>
                </c:pt>
                <c:pt idx="8881">
                  <c:v>0.51896043000000003</c:v>
                </c:pt>
                <c:pt idx="8882">
                  <c:v>0.51901829999999993</c:v>
                </c:pt>
                <c:pt idx="8883">
                  <c:v>0.51907594000000001</c:v>
                </c:pt>
                <c:pt idx="8884">
                  <c:v>0.51913381000000003</c:v>
                </c:pt>
                <c:pt idx="8885">
                  <c:v>0.51919168000000004</c:v>
                </c:pt>
                <c:pt idx="8886">
                  <c:v>0.51924954999999984</c:v>
                </c:pt>
                <c:pt idx="8887">
                  <c:v>0.51930743000000001</c:v>
                </c:pt>
                <c:pt idx="8888">
                  <c:v>0.51936529999999992</c:v>
                </c:pt>
                <c:pt idx="8889">
                  <c:v>0.51942316999999993</c:v>
                </c:pt>
                <c:pt idx="8890">
                  <c:v>0.51948114999999973</c:v>
                </c:pt>
                <c:pt idx="8891">
                  <c:v>0.5195391399999999</c:v>
                </c:pt>
                <c:pt idx="8892">
                  <c:v>0.51959701000000003</c:v>
                </c:pt>
                <c:pt idx="8893">
                  <c:v>0.51965488000000004</c:v>
                </c:pt>
                <c:pt idx="8894">
                  <c:v>0.51971274999999972</c:v>
                </c:pt>
                <c:pt idx="8895">
                  <c:v>0.51977062000000007</c:v>
                </c:pt>
                <c:pt idx="8896">
                  <c:v>0.51982848999999998</c:v>
                </c:pt>
                <c:pt idx="8897">
                  <c:v>0.51988635999999988</c:v>
                </c:pt>
                <c:pt idx="8898">
                  <c:v>0.51994435000000017</c:v>
                </c:pt>
                <c:pt idx="8899">
                  <c:v>0.52000164000000004</c:v>
                </c:pt>
                <c:pt idx="8900">
                  <c:v>0.52005961999999994</c:v>
                </c:pt>
                <c:pt idx="8901">
                  <c:v>0.52011748999999985</c:v>
                </c:pt>
                <c:pt idx="8902">
                  <c:v>0.52017537000000003</c:v>
                </c:pt>
                <c:pt idx="8903">
                  <c:v>0.52023323999999993</c:v>
                </c:pt>
                <c:pt idx="8904">
                  <c:v>0.52029110999999983</c:v>
                </c:pt>
                <c:pt idx="8905">
                  <c:v>0.52034897999999996</c:v>
                </c:pt>
                <c:pt idx="8906">
                  <c:v>0.52040684999999987</c:v>
                </c:pt>
                <c:pt idx="8907">
                  <c:v>0.52046494999999993</c:v>
                </c:pt>
                <c:pt idx="8908">
                  <c:v>0.52052292999999994</c:v>
                </c:pt>
                <c:pt idx="8909">
                  <c:v>0.52058079999999973</c:v>
                </c:pt>
                <c:pt idx="8910">
                  <c:v>0.52063820999999999</c:v>
                </c:pt>
                <c:pt idx="8911">
                  <c:v>0.52069608000000001</c:v>
                </c:pt>
                <c:pt idx="8912">
                  <c:v>0.52075395000000002</c:v>
                </c:pt>
                <c:pt idx="8913">
                  <c:v>0.52081182000000004</c:v>
                </c:pt>
                <c:pt idx="8914">
                  <c:v>0.52086969000000005</c:v>
                </c:pt>
                <c:pt idx="8915">
                  <c:v>0.52092780000000005</c:v>
                </c:pt>
                <c:pt idx="8916">
                  <c:v>0.52098566999999996</c:v>
                </c:pt>
                <c:pt idx="8917">
                  <c:v>0.52104364999999997</c:v>
                </c:pt>
                <c:pt idx="8918">
                  <c:v>0.52110151999999998</c:v>
                </c:pt>
                <c:pt idx="8919">
                  <c:v>0.52115939</c:v>
                </c:pt>
                <c:pt idx="8920">
                  <c:v>0.5212172599999999</c:v>
                </c:pt>
                <c:pt idx="8921">
                  <c:v>0.52127513000000003</c:v>
                </c:pt>
                <c:pt idx="8922">
                  <c:v>0.52133299999999994</c:v>
                </c:pt>
                <c:pt idx="8923">
                  <c:v>0.52139099</c:v>
                </c:pt>
                <c:pt idx="8924">
                  <c:v>0.52144886000000001</c:v>
                </c:pt>
                <c:pt idx="8925">
                  <c:v>0.52150626999999994</c:v>
                </c:pt>
                <c:pt idx="8926">
                  <c:v>0.52156413999999973</c:v>
                </c:pt>
                <c:pt idx="8927">
                  <c:v>0.52162200999999997</c:v>
                </c:pt>
                <c:pt idx="8928">
                  <c:v>0.5216798800000001</c:v>
                </c:pt>
                <c:pt idx="8929">
                  <c:v>0.52173775</c:v>
                </c:pt>
                <c:pt idx="8930">
                  <c:v>0.52179573999999995</c:v>
                </c:pt>
                <c:pt idx="8931">
                  <c:v>0.52185360999999997</c:v>
                </c:pt>
                <c:pt idx="8932">
                  <c:v>0.52191182000000003</c:v>
                </c:pt>
                <c:pt idx="8933">
                  <c:v>0.52196957999999993</c:v>
                </c:pt>
                <c:pt idx="8934">
                  <c:v>0.52202755999999984</c:v>
                </c:pt>
                <c:pt idx="8935">
                  <c:v>0.52208496999999987</c:v>
                </c:pt>
                <c:pt idx="8936">
                  <c:v>0.52214307000000004</c:v>
                </c:pt>
                <c:pt idx="8937">
                  <c:v>0.52220093999999984</c:v>
                </c:pt>
                <c:pt idx="8938">
                  <c:v>0.52225880999999996</c:v>
                </c:pt>
                <c:pt idx="8939">
                  <c:v>0.52231656999999976</c:v>
                </c:pt>
                <c:pt idx="8940">
                  <c:v>0.52237454999999988</c:v>
                </c:pt>
                <c:pt idx="8941">
                  <c:v>0.52243242999999973</c:v>
                </c:pt>
                <c:pt idx="8942">
                  <c:v>0.52249029999999996</c:v>
                </c:pt>
                <c:pt idx="8943">
                  <c:v>0.52254827999999998</c:v>
                </c:pt>
                <c:pt idx="8944">
                  <c:v>0.52260603999999999</c:v>
                </c:pt>
                <c:pt idx="8945">
                  <c:v>0.52266402000000001</c:v>
                </c:pt>
                <c:pt idx="8946">
                  <c:v>0.52272143000000015</c:v>
                </c:pt>
                <c:pt idx="8947">
                  <c:v>0.52277942000000011</c:v>
                </c:pt>
                <c:pt idx="8948">
                  <c:v>0.52283729000000001</c:v>
                </c:pt>
                <c:pt idx="8949">
                  <c:v>0.52289516000000003</c:v>
                </c:pt>
                <c:pt idx="8950">
                  <c:v>0.52295303000000004</c:v>
                </c:pt>
                <c:pt idx="8951">
                  <c:v>0.52301089999999983</c:v>
                </c:pt>
                <c:pt idx="8952">
                  <c:v>0.52306876999999985</c:v>
                </c:pt>
                <c:pt idx="8953">
                  <c:v>0.52312674999999986</c:v>
                </c:pt>
                <c:pt idx="8954">
                  <c:v>0.52318461999999999</c:v>
                </c:pt>
                <c:pt idx="8955">
                  <c:v>0.52324249</c:v>
                </c:pt>
                <c:pt idx="8956">
                  <c:v>0.52330047999999996</c:v>
                </c:pt>
                <c:pt idx="8957">
                  <c:v>0.52335847000000002</c:v>
                </c:pt>
                <c:pt idx="8958">
                  <c:v>0.52347421000000005</c:v>
                </c:pt>
                <c:pt idx="8959">
                  <c:v>0.52353207999999984</c:v>
                </c:pt>
                <c:pt idx="8960">
                  <c:v>0.52359005999999997</c:v>
                </c:pt>
                <c:pt idx="8961">
                  <c:v>0.52364736000000001</c:v>
                </c:pt>
                <c:pt idx="8962">
                  <c:v>0.52370546000000007</c:v>
                </c:pt>
                <c:pt idx="8963">
                  <c:v>0.52376332999999986</c:v>
                </c:pt>
                <c:pt idx="8964">
                  <c:v>0.52382119999999999</c:v>
                </c:pt>
                <c:pt idx="8965">
                  <c:v>0.52387907000000011</c:v>
                </c:pt>
                <c:pt idx="8966">
                  <c:v>0.52393693999999991</c:v>
                </c:pt>
                <c:pt idx="8967">
                  <c:v>0.52399481000000014</c:v>
                </c:pt>
                <c:pt idx="8968">
                  <c:v>0.52405267999999994</c:v>
                </c:pt>
                <c:pt idx="8969">
                  <c:v>0.52411067</c:v>
                </c:pt>
                <c:pt idx="8970">
                  <c:v>0.52416865000000001</c:v>
                </c:pt>
                <c:pt idx="8971">
                  <c:v>0.52422651999999992</c:v>
                </c:pt>
                <c:pt idx="8972">
                  <c:v>0.52428438999999993</c:v>
                </c:pt>
                <c:pt idx="8973">
                  <c:v>0.52434179999999997</c:v>
                </c:pt>
                <c:pt idx="8974">
                  <c:v>0.52439966999999998</c:v>
                </c:pt>
                <c:pt idx="8975">
                  <c:v>0.52445753999999989</c:v>
                </c:pt>
                <c:pt idx="8976">
                  <c:v>0.52451541000000002</c:v>
                </c:pt>
                <c:pt idx="8977">
                  <c:v>0.52457327999999992</c:v>
                </c:pt>
                <c:pt idx="8978">
                  <c:v>0.52463137999999998</c:v>
                </c:pt>
                <c:pt idx="8979">
                  <c:v>0.52468925000000011</c:v>
                </c:pt>
                <c:pt idx="8980">
                  <c:v>0.52474712000000001</c:v>
                </c:pt>
                <c:pt idx="8981">
                  <c:v>0.52480499000000003</c:v>
                </c:pt>
                <c:pt idx="8982">
                  <c:v>0.52486286999999987</c:v>
                </c:pt>
                <c:pt idx="8983">
                  <c:v>0.52492074</c:v>
                </c:pt>
                <c:pt idx="8984">
                  <c:v>0.52497861000000012</c:v>
                </c:pt>
                <c:pt idx="8985">
                  <c:v>0.52503647999999992</c:v>
                </c:pt>
                <c:pt idx="8986">
                  <c:v>0.52509435000000004</c:v>
                </c:pt>
                <c:pt idx="8987">
                  <c:v>0.52515221999999984</c:v>
                </c:pt>
                <c:pt idx="8988">
                  <c:v>0.52521008999999985</c:v>
                </c:pt>
                <c:pt idx="8989">
                  <c:v>0.52526795999999987</c:v>
                </c:pt>
                <c:pt idx="8990">
                  <c:v>0.52532582999999999</c:v>
                </c:pt>
                <c:pt idx="8991">
                  <c:v>0.52538381000000001</c:v>
                </c:pt>
                <c:pt idx="8992">
                  <c:v>0.52544168000000002</c:v>
                </c:pt>
                <c:pt idx="8993">
                  <c:v>0.52549955000000004</c:v>
                </c:pt>
                <c:pt idx="8994">
                  <c:v>0.52555742999999988</c:v>
                </c:pt>
                <c:pt idx="8995">
                  <c:v>0.52561495000000003</c:v>
                </c:pt>
                <c:pt idx="8996">
                  <c:v>0.52567317000000002</c:v>
                </c:pt>
                <c:pt idx="8997">
                  <c:v>0.52573104000000004</c:v>
                </c:pt>
                <c:pt idx="8998">
                  <c:v>0.52578844000000002</c:v>
                </c:pt>
                <c:pt idx="8999">
                  <c:v>0.52584642999999998</c:v>
                </c:pt>
                <c:pt idx="9000">
                  <c:v>0.52590429999999999</c:v>
                </c:pt>
                <c:pt idx="9001">
                  <c:v>0.52596204999999985</c:v>
                </c:pt>
                <c:pt idx="9002">
                  <c:v>0.52602039</c:v>
                </c:pt>
                <c:pt idx="9003">
                  <c:v>0.52607826000000002</c:v>
                </c:pt>
                <c:pt idx="9004">
                  <c:v>0.52613567000000017</c:v>
                </c:pt>
                <c:pt idx="9005">
                  <c:v>0.52619388</c:v>
                </c:pt>
                <c:pt idx="9006">
                  <c:v>0.52625151999999997</c:v>
                </c:pt>
                <c:pt idx="9007">
                  <c:v>0.52630938999999988</c:v>
                </c:pt>
                <c:pt idx="9008">
                  <c:v>0.52636725999999989</c:v>
                </c:pt>
                <c:pt idx="9009">
                  <c:v>0.52642548</c:v>
                </c:pt>
                <c:pt idx="9010">
                  <c:v>0.52648323999999991</c:v>
                </c:pt>
                <c:pt idx="9011">
                  <c:v>0.52654122000000003</c:v>
                </c:pt>
                <c:pt idx="9012">
                  <c:v>0.52659897999999994</c:v>
                </c:pt>
                <c:pt idx="9013">
                  <c:v>0.52665662000000002</c:v>
                </c:pt>
                <c:pt idx="9014">
                  <c:v>0.52671495000000002</c:v>
                </c:pt>
                <c:pt idx="9015">
                  <c:v>0.52677235999999994</c:v>
                </c:pt>
                <c:pt idx="9016">
                  <c:v>0.52683011000000002</c:v>
                </c:pt>
                <c:pt idx="9017">
                  <c:v>0.52688797999999992</c:v>
                </c:pt>
                <c:pt idx="9018">
                  <c:v>0.52694596999999999</c:v>
                </c:pt>
                <c:pt idx="9019">
                  <c:v>0.52700417999999993</c:v>
                </c:pt>
                <c:pt idx="9020">
                  <c:v>0.52706204999999973</c:v>
                </c:pt>
                <c:pt idx="9021">
                  <c:v>0.52711993000000001</c:v>
                </c:pt>
                <c:pt idx="9022">
                  <c:v>0.52717780000000003</c:v>
                </c:pt>
                <c:pt idx="9023">
                  <c:v>0.52723567000000005</c:v>
                </c:pt>
                <c:pt idx="9024">
                  <c:v>0.52729353999999984</c:v>
                </c:pt>
                <c:pt idx="9025">
                  <c:v>0.52735140999999996</c:v>
                </c:pt>
                <c:pt idx="9026">
                  <c:v>0.52740927999999998</c:v>
                </c:pt>
                <c:pt idx="9027">
                  <c:v>0.5274667999999999</c:v>
                </c:pt>
                <c:pt idx="9028">
                  <c:v>0.52752467000000003</c:v>
                </c:pt>
                <c:pt idx="9029">
                  <c:v>0.52758276999999976</c:v>
                </c:pt>
                <c:pt idx="9030">
                  <c:v>0.52764064000000011</c:v>
                </c:pt>
                <c:pt idx="9031">
                  <c:v>0.52769851000000012</c:v>
                </c:pt>
                <c:pt idx="9032">
                  <c:v>0.52775637999999991</c:v>
                </c:pt>
                <c:pt idx="9033">
                  <c:v>0.52781436999999987</c:v>
                </c:pt>
                <c:pt idx="9034">
                  <c:v>0.52787211999999983</c:v>
                </c:pt>
                <c:pt idx="9035">
                  <c:v>0.52792952999999998</c:v>
                </c:pt>
                <c:pt idx="9036">
                  <c:v>0.52798751999999993</c:v>
                </c:pt>
                <c:pt idx="9037">
                  <c:v>0.52804538999999984</c:v>
                </c:pt>
                <c:pt idx="9038">
                  <c:v>0.52810325999999996</c:v>
                </c:pt>
                <c:pt idx="9039">
                  <c:v>0.52816112999999987</c:v>
                </c:pt>
                <c:pt idx="9040">
                  <c:v>0.52821899999999988</c:v>
                </c:pt>
                <c:pt idx="9041">
                  <c:v>0.52827687000000001</c:v>
                </c:pt>
                <c:pt idx="9042">
                  <c:v>0.52833496999999985</c:v>
                </c:pt>
                <c:pt idx="9043">
                  <c:v>0.52839283999999997</c:v>
                </c:pt>
                <c:pt idx="9044">
                  <c:v>0.52845083000000004</c:v>
                </c:pt>
                <c:pt idx="9045">
                  <c:v>0.52850869999999994</c:v>
                </c:pt>
                <c:pt idx="9046">
                  <c:v>0.52856656999999974</c:v>
                </c:pt>
                <c:pt idx="9047">
                  <c:v>0.52862444000000008</c:v>
                </c:pt>
                <c:pt idx="9048">
                  <c:v>0.52868243000000004</c:v>
                </c:pt>
                <c:pt idx="9049">
                  <c:v>0.52874030000000005</c:v>
                </c:pt>
                <c:pt idx="9050">
                  <c:v>0.52879816999999996</c:v>
                </c:pt>
                <c:pt idx="9051">
                  <c:v>0.52885557000000005</c:v>
                </c:pt>
                <c:pt idx="9052">
                  <c:v>0.52891343999999996</c:v>
                </c:pt>
                <c:pt idx="9053">
                  <c:v>0.52897130999999997</c:v>
                </c:pt>
                <c:pt idx="9054">
                  <c:v>0.52902917999999999</c:v>
                </c:pt>
                <c:pt idx="9055">
                  <c:v>0.52908739999999987</c:v>
                </c:pt>
                <c:pt idx="9056">
                  <c:v>0.52914492999999996</c:v>
                </c:pt>
                <c:pt idx="9057">
                  <c:v>0.52920279999999986</c:v>
                </c:pt>
                <c:pt idx="9058">
                  <c:v>0.52926066999999988</c:v>
                </c:pt>
                <c:pt idx="9059">
                  <c:v>0.52931876999999994</c:v>
                </c:pt>
                <c:pt idx="9060">
                  <c:v>0.52937663999999984</c:v>
                </c:pt>
                <c:pt idx="9061">
                  <c:v>0.52943450999999986</c:v>
                </c:pt>
                <c:pt idx="9062">
                  <c:v>0.52949261000000003</c:v>
                </c:pt>
                <c:pt idx="9063">
                  <c:v>0.52955047999999993</c:v>
                </c:pt>
                <c:pt idx="9064">
                  <c:v>0.52960788999999997</c:v>
                </c:pt>
                <c:pt idx="9065">
                  <c:v>0.52966575999999999</c:v>
                </c:pt>
                <c:pt idx="9066">
                  <c:v>0.52972374</c:v>
                </c:pt>
                <c:pt idx="9067">
                  <c:v>0.52978137999999997</c:v>
                </c:pt>
                <c:pt idx="9068">
                  <c:v>0.52983924999999998</c:v>
                </c:pt>
                <c:pt idx="9069">
                  <c:v>0.52989712</c:v>
                </c:pt>
                <c:pt idx="9070">
                  <c:v>0.52995499000000001</c:v>
                </c:pt>
                <c:pt idx="9071">
                  <c:v>0.53001286999999986</c:v>
                </c:pt>
                <c:pt idx="9072">
                  <c:v>0.53007084999999998</c:v>
                </c:pt>
                <c:pt idx="9073">
                  <c:v>0.53012872</c:v>
                </c:pt>
                <c:pt idx="9074">
                  <c:v>0.5301865899999999</c:v>
                </c:pt>
                <c:pt idx="9075">
                  <c:v>0.53024468999999996</c:v>
                </c:pt>
                <c:pt idx="9076">
                  <c:v>0.53036054999999993</c:v>
                </c:pt>
                <c:pt idx="9077">
                  <c:v>0.53041841999999984</c:v>
                </c:pt>
                <c:pt idx="9078">
                  <c:v>0.53047628999999985</c:v>
                </c:pt>
                <c:pt idx="9079">
                  <c:v>0.53053380999999988</c:v>
                </c:pt>
                <c:pt idx="9080">
                  <c:v>0.53059168000000001</c:v>
                </c:pt>
                <c:pt idx="9081">
                  <c:v>0.53064955000000014</c:v>
                </c:pt>
                <c:pt idx="9082">
                  <c:v>0.53070742999999998</c:v>
                </c:pt>
                <c:pt idx="9083">
                  <c:v>0.5307653</c:v>
                </c:pt>
                <c:pt idx="9084">
                  <c:v>0.53082317000000001</c:v>
                </c:pt>
                <c:pt idx="9085">
                  <c:v>0.53088104000000003</c:v>
                </c:pt>
                <c:pt idx="9086">
                  <c:v>0.53093891000000004</c:v>
                </c:pt>
                <c:pt idx="9087">
                  <c:v>0.53099677999999984</c:v>
                </c:pt>
                <c:pt idx="9088">
                  <c:v>0.53105464999999996</c:v>
                </c:pt>
                <c:pt idx="9089">
                  <c:v>0.53111262999999986</c:v>
                </c:pt>
                <c:pt idx="9090">
                  <c:v>0.53117049999999999</c:v>
                </c:pt>
                <c:pt idx="9091">
                  <c:v>0.53122849000000005</c:v>
                </c:pt>
                <c:pt idx="9092">
                  <c:v>0.53128635999999985</c:v>
                </c:pt>
                <c:pt idx="9093">
                  <c:v>0.53134435000000002</c:v>
                </c:pt>
                <c:pt idx="9094">
                  <c:v>0.53140221999999993</c:v>
                </c:pt>
                <c:pt idx="9095">
                  <c:v>0.53146008999999994</c:v>
                </c:pt>
                <c:pt idx="9096">
                  <c:v>0.53151795999999984</c:v>
                </c:pt>
                <c:pt idx="9097">
                  <c:v>0.53157536999999988</c:v>
                </c:pt>
                <c:pt idx="9098">
                  <c:v>0.53163335</c:v>
                </c:pt>
                <c:pt idx="9099">
                  <c:v>0.53169122000000013</c:v>
                </c:pt>
                <c:pt idx="9100">
                  <c:v>0.53174909000000015</c:v>
                </c:pt>
                <c:pt idx="9101">
                  <c:v>0.53180695999999994</c:v>
                </c:pt>
                <c:pt idx="9102">
                  <c:v>0.53186482999999996</c:v>
                </c:pt>
                <c:pt idx="9103">
                  <c:v>0.53192269999999997</c:v>
                </c:pt>
                <c:pt idx="9104">
                  <c:v>0.53198056999999987</c:v>
                </c:pt>
                <c:pt idx="9105">
                  <c:v>0.53203833</c:v>
                </c:pt>
                <c:pt idx="9106">
                  <c:v>0.53209620000000002</c:v>
                </c:pt>
                <c:pt idx="9107">
                  <c:v>0.53215407000000003</c:v>
                </c:pt>
                <c:pt idx="9108">
                  <c:v>0.53221193999999994</c:v>
                </c:pt>
                <c:pt idx="9109">
                  <c:v>0.53227004</c:v>
                </c:pt>
                <c:pt idx="9110">
                  <c:v>0.53232780000000002</c:v>
                </c:pt>
                <c:pt idx="9111">
                  <c:v>0.53238567000000003</c:v>
                </c:pt>
                <c:pt idx="9112">
                  <c:v>0.53244365000000005</c:v>
                </c:pt>
                <c:pt idx="9113">
                  <c:v>0.53250140999999984</c:v>
                </c:pt>
                <c:pt idx="9114">
                  <c:v>0.53255951000000001</c:v>
                </c:pt>
                <c:pt idx="9115">
                  <c:v>0.53261737999999992</c:v>
                </c:pt>
                <c:pt idx="9116">
                  <c:v>0.53267536999999998</c:v>
                </c:pt>
                <c:pt idx="9117">
                  <c:v>0.53273324</c:v>
                </c:pt>
                <c:pt idx="9118">
                  <c:v>0.53279111000000012</c:v>
                </c:pt>
                <c:pt idx="9119">
                  <c:v>0.53284898000000003</c:v>
                </c:pt>
                <c:pt idx="9120">
                  <c:v>0.53290627000000002</c:v>
                </c:pt>
                <c:pt idx="9121">
                  <c:v>0.53296413999999992</c:v>
                </c:pt>
                <c:pt idx="9122">
                  <c:v>0.53302211999999993</c:v>
                </c:pt>
                <c:pt idx="9123">
                  <c:v>0.53308011</c:v>
                </c:pt>
                <c:pt idx="9124">
                  <c:v>0.5331379799999999</c:v>
                </c:pt>
                <c:pt idx="9125">
                  <c:v>0.53319585000000014</c:v>
                </c:pt>
                <c:pt idx="9126">
                  <c:v>0.53325383999999998</c:v>
                </c:pt>
                <c:pt idx="9127">
                  <c:v>0.53331170999999988</c:v>
                </c:pt>
                <c:pt idx="9128">
                  <c:v>0.5333695799999999</c:v>
                </c:pt>
                <c:pt idx="9129">
                  <c:v>0.53342745000000003</c:v>
                </c:pt>
                <c:pt idx="9130">
                  <c:v>0.53348543000000004</c:v>
                </c:pt>
                <c:pt idx="9131">
                  <c:v>0.53354283999999996</c:v>
                </c:pt>
                <c:pt idx="9132">
                  <c:v>0.53360070999999998</c:v>
                </c:pt>
                <c:pt idx="9133">
                  <c:v>0.53365857999999999</c:v>
                </c:pt>
                <c:pt idx="9134">
                  <c:v>0.53371656999999972</c:v>
                </c:pt>
                <c:pt idx="9135">
                  <c:v>0.53377444000000007</c:v>
                </c:pt>
                <c:pt idx="9136">
                  <c:v>0.53383243000000002</c:v>
                </c:pt>
                <c:pt idx="9137">
                  <c:v>0.53389030000000004</c:v>
                </c:pt>
                <c:pt idx="9138">
                  <c:v>0.53394828000000005</c:v>
                </c:pt>
                <c:pt idx="9139">
                  <c:v>0.53400627000000001</c:v>
                </c:pt>
                <c:pt idx="9140">
                  <c:v>0.53406367999999993</c:v>
                </c:pt>
                <c:pt idx="9141">
                  <c:v>0.53412154999999983</c:v>
                </c:pt>
                <c:pt idx="9142">
                  <c:v>0.53417942000000007</c:v>
                </c:pt>
                <c:pt idx="9143">
                  <c:v>0.53423739999999986</c:v>
                </c:pt>
                <c:pt idx="9144">
                  <c:v>0.53429526999999999</c:v>
                </c:pt>
                <c:pt idx="9145">
                  <c:v>0.53435313999999989</c:v>
                </c:pt>
                <c:pt idx="9146">
                  <c:v>0.53441112999999985</c:v>
                </c:pt>
                <c:pt idx="9147">
                  <c:v>0.53446899999999986</c:v>
                </c:pt>
                <c:pt idx="9148">
                  <c:v>0.53452698999999992</c:v>
                </c:pt>
                <c:pt idx="9149">
                  <c:v>0.53458485999999994</c:v>
                </c:pt>
                <c:pt idx="9150">
                  <c:v>0.53464272999999984</c:v>
                </c:pt>
                <c:pt idx="9151">
                  <c:v>0.53470059999999997</c:v>
                </c:pt>
                <c:pt idx="9152">
                  <c:v>0.53475857999999998</c:v>
                </c:pt>
                <c:pt idx="9153">
                  <c:v>0.53481645</c:v>
                </c:pt>
                <c:pt idx="9154">
                  <c:v>0.53487386000000003</c:v>
                </c:pt>
                <c:pt idx="9155">
                  <c:v>0.53493195999999998</c:v>
                </c:pt>
                <c:pt idx="9156">
                  <c:v>0.53498983000000011</c:v>
                </c:pt>
                <c:pt idx="9157">
                  <c:v>0.53504770000000001</c:v>
                </c:pt>
                <c:pt idx="9158">
                  <c:v>0.53510557000000003</c:v>
                </c:pt>
                <c:pt idx="9159">
                  <c:v>0.53516343999999993</c:v>
                </c:pt>
                <c:pt idx="9160">
                  <c:v>0.53522143000000011</c:v>
                </c:pt>
                <c:pt idx="9161">
                  <c:v>0.53527930000000001</c:v>
                </c:pt>
                <c:pt idx="9162">
                  <c:v>0.53533681999999994</c:v>
                </c:pt>
                <c:pt idx="9163">
                  <c:v>0.53539468999999984</c:v>
                </c:pt>
                <c:pt idx="9164">
                  <c:v>0.53545255999999986</c:v>
                </c:pt>
                <c:pt idx="9165">
                  <c:v>0.53551042999999987</c:v>
                </c:pt>
                <c:pt idx="9166">
                  <c:v>0.53556829999999989</c:v>
                </c:pt>
                <c:pt idx="9167">
                  <c:v>0.53562617999999984</c:v>
                </c:pt>
                <c:pt idx="9168">
                  <c:v>0.53568415999999996</c:v>
                </c:pt>
                <c:pt idx="9169">
                  <c:v>0.53574202999999998</c:v>
                </c:pt>
                <c:pt idx="9170">
                  <c:v>0.53579990000000011</c:v>
                </c:pt>
                <c:pt idx="9171">
                  <c:v>0.53585777000000001</c:v>
                </c:pt>
                <c:pt idx="9172">
                  <c:v>0.53591575999999996</c:v>
                </c:pt>
                <c:pt idx="9173">
                  <c:v>0.53597362999999998</c:v>
                </c:pt>
                <c:pt idx="9174">
                  <c:v>0.53603173000000004</c:v>
                </c:pt>
                <c:pt idx="9175">
                  <c:v>0.53608913999999996</c:v>
                </c:pt>
                <c:pt idx="9176">
                  <c:v>0.53614735999999996</c:v>
                </c:pt>
                <c:pt idx="9177">
                  <c:v>0.53620487999999999</c:v>
                </c:pt>
                <c:pt idx="9178">
                  <c:v>0.53626262999999985</c:v>
                </c:pt>
                <c:pt idx="9179">
                  <c:v>0.53632073999999996</c:v>
                </c:pt>
                <c:pt idx="9180">
                  <c:v>0.53637871999999998</c:v>
                </c:pt>
                <c:pt idx="9181">
                  <c:v>0.53643658999999977</c:v>
                </c:pt>
                <c:pt idx="9182">
                  <c:v>0.53649446000000001</c:v>
                </c:pt>
                <c:pt idx="9183">
                  <c:v>0.53655232999999991</c:v>
                </c:pt>
                <c:pt idx="9184">
                  <c:v>0.53661020000000004</c:v>
                </c:pt>
                <c:pt idx="9185">
                  <c:v>0.53666818999999988</c:v>
                </c:pt>
                <c:pt idx="9186">
                  <c:v>0.53672571000000013</c:v>
                </c:pt>
                <c:pt idx="9187">
                  <c:v>0.53678357999999993</c:v>
                </c:pt>
                <c:pt idx="9188">
                  <c:v>0.5368416800000001</c:v>
                </c:pt>
                <c:pt idx="9189">
                  <c:v>0.53689967000000016</c:v>
                </c:pt>
                <c:pt idx="9190">
                  <c:v>0.53695753999999996</c:v>
                </c:pt>
                <c:pt idx="9191">
                  <c:v>0.53701540999999997</c:v>
                </c:pt>
                <c:pt idx="9192">
                  <c:v>0.53707327999999999</c:v>
                </c:pt>
                <c:pt idx="9193">
                  <c:v>0.53713115</c:v>
                </c:pt>
                <c:pt idx="9194">
                  <c:v>0.53718902000000002</c:v>
                </c:pt>
                <c:pt idx="9195">
                  <c:v>0.53724689000000003</c:v>
                </c:pt>
                <c:pt idx="9196">
                  <c:v>0.53730487999999998</c:v>
                </c:pt>
                <c:pt idx="9197">
                  <c:v>0.53736274999999989</c:v>
                </c:pt>
                <c:pt idx="9198">
                  <c:v>0.53742003999999999</c:v>
                </c:pt>
                <c:pt idx="9199">
                  <c:v>0.53747803000000005</c:v>
                </c:pt>
                <c:pt idx="9200">
                  <c:v>0.53753589999999996</c:v>
                </c:pt>
                <c:pt idx="9201">
                  <c:v>0.53759376999999986</c:v>
                </c:pt>
                <c:pt idx="9202">
                  <c:v>0.53765198999999997</c:v>
                </c:pt>
                <c:pt idx="9203">
                  <c:v>0.53770986000000009</c:v>
                </c:pt>
                <c:pt idx="9204">
                  <c:v>0.53776773</c:v>
                </c:pt>
                <c:pt idx="9205">
                  <c:v>0.53782560000000013</c:v>
                </c:pt>
                <c:pt idx="9206">
                  <c:v>0.53788347000000003</c:v>
                </c:pt>
                <c:pt idx="9207">
                  <c:v>0.53794134000000005</c:v>
                </c:pt>
                <c:pt idx="9208">
                  <c:v>0.53799920999999995</c:v>
                </c:pt>
                <c:pt idx="9209">
                  <c:v>0.53805695999999992</c:v>
                </c:pt>
                <c:pt idx="9210">
                  <c:v>0.53811483000000004</c:v>
                </c:pt>
                <c:pt idx="9211">
                  <c:v>0.53817269999999984</c:v>
                </c:pt>
                <c:pt idx="9212">
                  <c:v>0.53823056999999985</c:v>
                </c:pt>
                <c:pt idx="9213">
                  <c:v>0.53828855999999992</c:v>
                </c:pt>
                <c:pt idx="9214">
                  <c:v>0.53834643000000004</c:v>
                </c:pt>
                <c:pt idx="9215">
                  <c:v>0.53840429999999984</c:v>
                </c:pt>
                <c:pt idx="9216">
                  <c:v>0.53846216999999974</c:v>
                </c:pt>
                <c:pt idx="9217">
                  <c:v>0.53851969</c:v>
                </c:pt>
                <c:pt idx="9218">
                  <c:v>0.5385775599999999</c:v>
                </c:pt>
                <c:pt idx="9219">
                  <c:v>0.53863554999999996</c:v>
                </c:pt>
                <c:pt idx="9220">
                  <c:v>0.53869342000000009</c:v>
                </c:pt>
                <c:pt idx="9221">
                  <c:v>0.53875128999999999</c:v>
                </c:pt>
                <c:pt idx="9222">
                  <c:v>0.53880916000000001</c:v>
                </c:pt>
                <c:pt idx="9223">
                  <c:v>0.53886703000000002</c:v>
                </c:pt>
                <c:pt idx="9224">
                  <c:v>0.53892490000000004</c:v>
                </c:pt>
                <c:pt idx="9225">
                  <c:v>0.53898277000000006</c:v>
                </c:pt>
                <c:pt idx="9226">
                  <c:v>0.53904087000000012</c:v>
                </c:pt>
                <c:pt idx="9227">
                  <c:v>0.53909828000000004</c:v>
                </c:pt>
                <c:pt idx="9228">
                  <c:v>0.53915614999999972</c:v>
                </c:pt>
                <c:pt idx="9229">
                  <c:v>0.53921448999999988</c:v>
                </c:pt>
                <c:pt idx="9230">
                  <c:v>0.53927177999999998</c:v>
                </c:pt>
                <c:pt idx="9231">
                  <c:v>0.53932975999999999</c:v>
                </c:pt>
                <c:pt idx="9232">
                  <c:v>0.53938809999999993</c:v>
                </c:pt>
                <c:pt idx="9233">
                  <c:v>0.53944550000000002</c:v>
                </c:pt>
                <c:pt idx="9234">
                  <c:v>0.53950336999999993</c:v>
                </c:pt>
                <c:pt idx="9235">
                  <c:v>0.53956135999999988</c:v>
                </c:pt>
                <c:pt idx="9236">
                  <c:v>0.53961923000000012</c:v>
                </c:pt>
                <c:pt idx="9237">
                  <c:v>0.53967710000000002</c:v>
                </c:pt>
                <c:pt idx="9238">
                  <c:v>0.53973497000000004</c:v>
                </c:pt>
                <c:pt idx="9239">
                  <c:v>0.53979295999999999</c:v>
                </c:pt>
                <c:pt idx="9240">
                  <c:v>0.53985083000000011</c:v>
                </c:pt>
                <c:pt idx="9241">
                  <c:v>0.53990870000000002</c:v>
                </c:pt>
                <c:pt idx="9242">
                  <c:v>0.53996656999999992</c:v>
                </c:pt>
                <c:pt idx="9243">
                  <c:v>0.54002455000000005</c:v>
                </c:pt>
                <c:pt idx="9244">
                  <c:v>0.54008243</c:v>
                </c:pt>
                <c:pt idx="9245">
                  <c:v>0.54014030000000002</c:v>
                </c:pt>
                <c:pt idx="9246">
                  <c:v>0.54019817000000003</c:v>
                </c:pt>
                <c:pt idx="9247">
                  <c:v>0.54025603999999994</c:v>
                </c:pt>
                <c:pt idx="9248">
                  <c:v>0.54031390999999973</c:v>
                </c:pt>
                <c:pt idx="9249">
                  <c:v>0.54037177999999997</c:v>
                </c:pt>
                <c:pt idx="9250">
                  <c:v>0.5404293</c:v>
                </c:pt>
                <c:pt idx="9251">
                  <c:v>0.54048716999999991</c:v>
                </c:pt>
                <c:pt idx="9252">
                  <c:v>0.54054515999999997</c:v>
                </c:pt>
                <c:pt idx="9253">
                  <c:v>0.54060302999999998</c:v>
                </c:pt>
                <c:pt idx="9254">
                  <c:v>0.5406609</c:v>
                </c:pt>
                <c:pt idx="9255">
                  <c:v>0.54071877000000002</c:v>
                </c:pt>
                <c:pt idx="9256">
                  <c:v>0.54077664000000003</c:v>
                </c:pt>
                <c:pt idx="9257">
                  <c:v>0.54083473999999998</c:v>
                </c:pt>
                <c:pt idx="9258">
                  <c:v>0.54089273000000004</c:v>
                </c:pt>
                <c:pt idx="9259">
                  <c:v>0.54095059999999984</c:v>
                </c:pt>
                <c:pt idx="9260">
                  <c:v>0.54100789000000005</c:v>
                </c:pt>
                <c:pt idx="9261">
                  <c:v>0.54106575999999984</c:v>
                </c:pt>
                <c:pt idx="9262">
                  <c:v>0.54112373999999996</c:v>
                </c:pt>
                <c:pt idx="9263">
                  <c:v>0.54118162000000003</c:v>
                </c:pt>
                <c:pt idx="9264">
                  <c:v>0.54123949000000005</c:v>
                </c:pt>
                <c:pt idx="9265">
                  <c:v>0.54129746999999984</c:v>
                </c:pt>
                <c:pt idx="9266">
                  <c:v>0.54135557000000001</c:v>
                </c:pt>
                <c:pt idx="9267">
                  <c:v>0.54141332999999991</c:v>
                </c:pt>
                <c:pt idx="9268">
                  <c:v>0.54147084999999984</c:v>
                </c:pt>
                <c:pt idx="9269">
                  <c:v>0.54152884000000001</c:v>
                </c:pt>
                <c:pt idx="9270">
                  <c:v>0.54158670999999992</c:v>
                </c:pt>
                <c:pt idx="9271">
                  <c:v>0.54164481000000009</c:v>
                </c:pt>
                <c:pt idx="9272">
                  <c:v>0.54170244999999984</c:v>
                </c:pt>
                <c:pt idx="9273">
                  <c:v>0.54176020000000003</c:v>
                </c:pt>
                <c:pt idx="9274">
                  <c:v>0.54181842000000002</c:v>
                </c:pt>
                <c:pt idx="9275">
                  <c:v>0.54187640999999998</c:v>
                </c:pt>
                <c:pt idx="9276">
                  <c:v>0.54193415999999994</c:v>
                </c:pt>
                <c:pt idx="9277">
                  <c:v>0.54199168000000009</c:v>
                </c:pt>
                <c:pt idx="9278">
                  <c:v>0.54204967000000015</c:v>
                </c:pt>
                <c:pt idx="9279">
                  <c:v>0.54210753999999994</c:v>
                </c:pt>
                <c:pt idx="9280">
                  <c:v>0.54216540999999996</c:v>
                </c:pt>
                <c:pt idx="9281">
                  <c:v>0.54222351000000002</c:v>
                </c:pt>
                <c:pt idx="9282">
                  <c:v>0.54228137999999992</c:v>
                </c:pt>
                <c:pt idx="9283">
                  <c:v>0.54233936999999988</c:v>
                </c:pt>
                <c:pt idx="9284">
                  <c:v>0.54239724</c:v>
                </c:pt>
                <c:pt idx="9285">
                  <c:v>0.54245511000000002</c:v>
                </c:pt>
                <c:pt idx="9286">
                  <c:v>0.54251297999999981</c:v>
                </c:pt>
                <c:pt idx="9287">
                  <c:v>0.54257085000000005</c:v>
                </c:pt>
                <c:pt idx="9288">
                  <c:v>0.54262871999999995</c:v>
                </c:pt>
                <c:pt idx="9289">
                  <c:v>0.54268601000000005</c:v>
                </c:pt>
                <c:pt idx="9290">
                  <c:v>0.54274412000000005</c:v>
                </c:pt>
                <c:pt idx="9291">
                  <c:v>0.54280198999999996</c:v>
                </c:pt>
                <c:pt idx="9292">
                  <c:v>0.54285986000000008</c:v>
                </c:pt>
                <c:pt idx="9293">
                  <c:v>0.54291772999999988</c:v>
                </c:pt>
                <c:pt idx="9294">
                  <c:v>0.54297560000000011</c:v>
                </c:pt>
                <c:pt idx="9295">
                  <c:v>0.54303369999999984</c:v>
                </c:pt>
                <c:pt idx="9296">
                  <c:v>0.54309156999999997</c:v>
                </c:pt>
                <c:pt idx="9297">
                  <c:v>0.54314954999999998</c:v>
                </c:pt>
                <c:pt idx="9298">
                  <c:v>0.54320707999999984</c:v>
                </c:pt>
                <c:pt idx="9299">
                  <c:v>0.54326494999999986</c:v>
                </c:pt>
                <c:pt idx="9300">
                  <c:v>0.54332281999999998</c:v>
                </c:pt>
                <c:pt idx="9301">
                  <c:v>0.54338069</c:v>
                </c:pt>
                <c:pt idx="9302">
                  <c:v>0.5434385599999999</c:v>
                </c:pt>
                <c:pt idx="9303">
                  <c:v>0.54349654999999986</c:v>
                </c:pt>
                <c:pt idx="9304">
                  <c:v>0.54355417999999989</c:v>
                </c:pt>
                <c:pt idx="9305">
                  <c:v>0.54361216999999973</c:v>
                </c:pt>
                <c:pt idx="9306">
                  <c:v>0.54367004000000008</c:v>
                </c:pt>
                <c:pt idx="9307">
                  <c:v>0.54372790999999998</c:v>
                </c:pt>
                <c:pt idx="9308">
                  <c:v>0.54378578</c:v>
                </c:pt>
                <c:pt idx="9309">
                  <c:v>0.54384365000000012</c:v>
                </c:pt>
                <c:pt idx="9310">
                  <c:v>0.54390152000000003</c:v>
                </c:pt>
                <c:pt idx="9311">
                  <c:v>0.54395950999999998</c:v>
                </c:pt>
                <c:pt idx="9312">
                  <c:v>0.54401737999999988</c:v>
                </c:pt>
                <c:pt idx="9313">
                  <c:v>0.54407536999999984</c:v>
                </c:pt>
                <c:pt idx="9314">
                  <c:v>0.54413323999999996</c:v>
                </c:pt>
                <c:pt idx="9315">
                  <c:v>0.54419122000000009</c:v>
                </c:pt>
                <c:pt idx="9316">
                  <c:v>0.54424908999999999</c:v>
                </c:pt>
                <c:pt idx="9317">
                  <c:v>0.5443069599999999</c:v>
                </c:pt>
                <c:pt idx="9318">
                  <c:v>0.54436483000000002</c:v>
                </c:pt>
                <c:pt idx="9319">
                  <c:v>0.54442223999999984</c:v>
                </c:pt>
                <c:pt idx="9320">
                  <c:v>0.54448010999999985</c:v>
                </c:pt>
                <c:pt idx="9321">
                  <c:v>0.54453797999999987</c:v>
                </c:pt>
                <c:pt idx="9322">
                  <c:v>0.54459584999999999</c:v>
                </c:pt>
                <c:pt idx="9323">
                  <c:v>0.54465372000000001</c:v>
                </c:pt>
                <c:pt idx="9324">
                  <c:v>0.54471159000000002</c:v>
                </c:pt>
                <c:pt idx="9325">
                  <c:v>0.54476946000000004</c:v>
                </c:pt>
                <c:pt idx="9326">
                  <c:v>0.54482733000000005</c:v>
                </c:pt>
                <c:pt idx="9327">
                  <c:v>0.54488519999999996</c:v>
                </c:pt>
                <c:pt idx="9328">
                  <c:v>0.54494319000000002</c:v>
                </c:pt>
                <c:pt idx="9329">
                  <c:v>0.54500106000000004</c:v>
                </c:pt>
                <c:pt idx="9330">
                  <c:v>0.54505893000000005</c:v>
                </c:pt>
                <c:pt idx="9331">
                  <c:v>0.54511691999999989</c:v>
                </c:pt>
                <c:pt idx="9332">
                  <c:v>0.54517479000000002</c:v>
                </c:pt>
                <c:pt idx="9333">
                  <c:v>0.54523276999999992</c:v>
                </c:pt>
                <c:pt idx="9334">
                  <c:v>0.54529064000000005</c:v>
                </c:pt>
                <c:pt idx="9335">
                  <c:v>0.54534863000000011</c:v>
                </c:pt>
                <c:pt idx="9336">
                  <c:v>0.54540591999999999</c:v>
                </c:pt>
                <c:pt idx="9337">
                  <c:v>0.54546378999999989</c:v>
                </c:pt>
                <c:pt idx="9338">
                  <c:v>0.54552166000000002</c:v>
                </c:pt>
                <c:pt idx="9339">
                  <c:v>0.54557953000000003</c:v>
                </c:pt>
                <c:pt idx="9340">
                  <c:v>0.54563740000000005</c:v>
                </c:pt>
                <c:pt idx="9341">
                  <c:v>0.54569526999999995</c:v>
                </c:pt>
                <c:pt idx="9342">
                  <c:v>0.54575313999999997</c:v>
                </c:pt>
                <c:pt idx="9343">
                  <c:v>0.54581100999999999</c:v>
                </c:pt>
                <c:pt idx="9344">
                  <c:v>0.54586900000000005</c:v>
                </c:pt>
                <c:pt idx="9345">
                  <c:v>0.54592686999999984</c:v>
                </c:pt>
                <c:pt idx="9346">
                  <c:v>0.54598486000000002</c:v>
                </c:pt>
                <c:pt idx="9347">
                  <c:v>0.54604273000000003</c:v>
                </c:pt>
                <c:pt idx="9348">
                  <c:v>0.54610071000000004</c:v>
                </c:pt>
                <c:pt idx="9349">
                  <c:v>0.54615857999999984</c:v>
                </c:pt>
                <c:pt idx="9350">
                  <c:v>0.54621644999999985</c:v>
                </c:pt>
                <c:pt idx="9351">
                  <c:v>0.54627420999999998</c:v>
                </c:pt>
                <c:pt idx="9352">
                  <c:v>0.54633207999999989</c:v>
                </c:pt>
                <c:pt idx="9353">
                  <c:v>0.54638995000000001</c:v>
                </c:pt>
                <c:pt idx="9354">
                  <c:v>0.54644758999999987</c:v>
                </c:pt>
                <c:pt idx="9355">
                  <c:v>0.54650557</c:v>
                </c:pt>
                <c:pt idx="9356">
                  <c:v>0.54656378999999977</c:v>
                </c:pt>
                <c:pt idx="9357">
                  <c:v>0.54662120000000014</c:v>
                </c:pt>
                <c:pt idx="9358">
                  <c:v>0.54667930000000009</c:v>
                </c:pt>
                <c:pt idx="9359">
                  <c:v>0.54673716999999988</c:v>
                </c:pt>
                <c:pt idx="9360">
                  <c:v>0.54679504000000012</c:v>
                </c:pt>
                <c:pt idx="9361">
                  <c:v>0.54685291000000003</c:v>
                </c:pt>
                <c:pt idx="9362">
                  <c:v>0.54691089999999998</c:v>
                </c:pt>
                <c:pt idx="9363">
                  <c:v>0.54696829999999996</c:v>
                </c:pt>
                <c:pt idx="9364">
                  <c:v>0.54702617999999992</c:v>
                </c:pt>
                <c:pt idx="9365">
                  <c:v>0.54708405000000004</c:v>
                </c:pt>
                <c:pt idx="9366">
                  <c:v>0.54714225999999999</c:v>
                </c:pt>
                <c:pt idx="9367">
                  <c:v>0.54720013000000001</c:v>
                </c:pt>
                <c:pt idx="9368">
                  <c:v>0.54725800000000002</c:v>
                </c:pt>
                <c:pt idx="9369">
                  <c:v>0.54731610999999991</c:v>
                </c:pt>
                <c:pt idx="9370">
                  <c:v>0.54737397999999993</c:v>
                </c:pt>
                <c:pt idx="9371">
                  <c:v>0.54743185000000005</c:v>
                </c:pt>
                <c:pt idx="9372">
                  <c:v>0.54748971999999996</c:v>
                </c:pt>
                <c:pt idx="9373">
                  <c:v>0.54754758999999986</c:v>
                </c:pt>
                <c:pt idx="9374">
                  <c:v>0.54760488000000007</c:v>
                </c:pt>
                <c:pt idx="9375">
                  <c:v>0.54766297999999991</c:v>
                </c:pt>
                <c:pt idx="9376">
                  <c:v>0.54772096999999997</c:v>
                </c:pt>
                <c:pt idx="9377">
                  <c:v>0.5477788400000001</c:v>
                </c:pt>
                <c:pt idx="9378">
                  <c:v>0.54783671</c:v>
                </c:pt>
                <c:pt idx="9379">
                  <c:v>0.54789458000000002</c:v>
                </c:pt>
                <c:pt idx="9380">
                  <c:v>0.54795245000000004</c:v>
                </c:pt>
                <c:pt idx="9381">
                  <c:v>0.54801031999999994</c:v>
                </c:pt>
                <c:pt idx="9382">
                  <c:v>0.54806818999999984</c:v>
                </c:pt>
                <c:pt idx="9383">
                  <c:v>0.54812583000000015</c:v>
                </c:pt>
                <c:pt idx="9384">
                  <c:v>0.54818369999999994</c:v>
                </c:pt>
                <c:pt idx="9385">
                  <c:v>0.54824156999999996</c:v>
                </c:pt>
                <c:pt idx="9386">
                  <c:v>0.54829944000000008</c:v>
                </c:pt>
                <c:pt idx="9387">
                  <c:v>0.54835730999999988</c:v>
                </c:pt>
                <c:pt idx="9388">
                  <c:v>0.54841529999999994</c:v>
                </c:pt>
                <c:pt idx="9389">
                  <c:v>0.54847305000000002</c:v>
                </c:pt>
                <c:pt idx="9390">
                  <c:v>0.54853103999999997</c:v>
                </c:pt>
                <c:pt idx="9391">
                  <c:v>0.54858890999999987</c:v>
                </c:pt>
                <c:pt idx="9392">
                  <c:v>0.54864678</c:v>
                </c:pt>
                <c:pt idx="9393">
                  <c:v>0.54870465000000013</c:v>
                </c:pt>
                <c:pt idx="9394">
                  <c:v>0.54876263000000003</c:v>
                </c:pt>
                <c:pt idx="9395">
                  <c:v>0.54882062000000009</c:v>
                </c:pt>
                <c:pt idx="9396">
                  <c:v>0.54887849000000011</c:v>
                </c:pt>
                <c:pt idx="9397">
                  <c:v>0.5489363599999999</c:v>
                </c:pt>
                <c:pt idx="9398">
                  <c:v>0.54899377000000005</c:v>
                </c:pt>
                <c:pt idx="9399">
                  <c:v>0.54905163999999995</c:v>
                </c:pt>
                <c:pt idx="9400">
                  <c:v>0.54910962000000008</c:v>
                </c:pt>
                <c:pt idx="9401">
                  <c:v>0.54916761000000003</c:v>
                </c:pt>
                <c:pt idx="9402">
                  <c:v>0.54922548000000004</c:v>
                </c:pt>
                <c:pt idx="9403">
                  <c:v>0.54928334999999973</c:v>
                </c:pt>
                <c:pt idx="9404">
                  <c:v>0.54934122000000007</c:v>
                </c:pt>
                <c:pt idx="9405">
                  <c:v>0.54939908999999998</c:v>
                </c:pt>
                <c:pt idx="9406">
                  <c:v>0.54945695999999988</c:v>
                </c:pt>
                <c:pt idx="9407">
                  <c:v>0.54951483000000001</c:v>
                </c:pt>
                <c:pt idx="9408">
                  <c:v>0.54957292999999985</c:v>
                </c:pt>
                <c:pt idx="9409">
                  <c:v>0.54963023000000011</c:v>
                </c:pt>
                <c:pt idx="9410">
                  <c:v>0.54968821000000012</c:v>
                </c:pt>
                <c:pt idx="9411">
                  <c:v>0.54974608000000003</c:v>
                </c:pt>
                <c:pt idx="9412">
                  <c:v>0.54980395000000004</c:v>
                </c:pt>
                <c:pt idx="9413">
                  <c:v>0.54986181999999995</c:v>
                </c:pt>
                <c:pt idx="9414">
                  <c:v>0.54991968999999996</c:v>
                </c:pt>
                <c:pt idx="9415">
                  <c:v>0.54997779999999996</c:v>
                </c:pt>
                <c:pt idx="9416">
                  <c:v>0.55003590000000002</c:v>
                </c:pt>
                <c:pt idx="9417">
                  <c:v>0.55009330000000001</c:v>
                </c:pt>
                <c:pt idx="9418">
                  <c:v>0.55015117999999996</c:v>
                </c:pt>
                <c:pt idx="9419">
                  <c:v>0.55020915999999997</c:v>
                </c:pt>
                <c:pt idx="9420">
                  <c:v>0.55026702999999988</c:v>
                </c:pt>
                <c:pt idx="9421">
                  <c:v>0.55032490000000001</c:v>
                </c:pt>
                <c:pt idx="9422">
                  <c:v>0.55038276999999991</c:v>
                </c:pt>
                <c:pt idx="9423">
                  <c:v>0.55044086999999997</c:v>
                </c:pt>
                <c:pt idx="9424">
                  <c:v>0.55049862999999999</c:v>
                </c:pt>
                <c:pt idx="9425">
                  <c:v>0.55055661999999994</c:v>
                </c:pt>
                <c:pt idx="9426">
                  <c:v>0.55061448999999996</c:v>
                </c:pt>
                <c:pt idx="9427">
                  <c:v>0.55067235999999997</c:v>
                </c:pt>
                <c:pt idx="9428">
                  <c:v>0.55073033999999998</c:v>
                </c:pt>
                <c:pt idx="9429">
                  <c:v>0.55078821000000011</c:v>
                </c:pt>
                <c:pt idx="9430">
                  <c:v>0.55084562000000015</c:v>
                </c:pt>
                <c:pt idx="9431">
                  <c:v>0.55090337</c:v>
                </c:pt>
                <c:pt idx="9432">
                  <c:v>0.55096148</c:v>
                </c:pt>
                <c:pt idx="9433">
                  <c:v>0.55101935000000002</c:v>
                </c:pt>
                <c:pt idx="9434">
                  <c:v>0.55107744999999997</c:v>
                </c:pt>
                <c:pt idx="9435">
                  <c:v>0.55113531999999998</c:v>
                </c:pt>
                <c:pt idx="9436">
                  <c:v>0.55119319</c:v>
                </c:pt>
                <c:pt idx="9437">
                  <c:v>0.55125106000000001</c:v>
                </c:pt>
                <c:pt idx="9438">
                  <c:v>0.55130893000000003</c:v>
                </c:pt>
                <c:pt idx="9439">
                  <c:v>0.55136679999999993</c:v>
                </c:pt>
                <c:pt idx="9440">
                  <c:v>0.55142444000000002</c:v>
                </c:pt>
                <c:pt idx="9441">
                  <c:v>0.55148218999999976</c:v>
                </c:pt>
                <c:pt idx="9442">
                  <c:v>0.55154006</c:v>
                </c:pt>
                <c:pt idx="9443">
                  <c:v>0.55159804999999984</c:v>
                </c:pt>
                <c:pt idx="9444">
                  <c:v>0.55165592000000008</c:v>
                </c:pt>
                <c:pt idx="9445">
                  <c:v>0.55171378999999987</c:v>
                </c:pt>
                <c:pt idx="9446">
                  <c:v>0.55177166000000011</c:v>
                </c:pt>
                <c:pt idx="9447">
                  <c:v>0.55182953000000012</c:v>
                </c:pt>
                <c:pt idx="9448">
                  <c:v>0.55188751999999996</c:v>
                </c:pt>
                <c:pt idx="9449">
                  <c:v>0.55194538999999998</c:v>
                </c:pt>
                <c:pt idx="9450">
                  <c:v>0.55200326</c:v>
                </c:pt>
                <c:pt idx="9451">
                  <c:v>0.55206113000000001</c:v>
                </c:pt>
                <c:pt idx="9452">
                  <c:v>0.55211900000000003</c:v>
                </c:pt>
                <c:pt idx="9453">
                  <c:v>0.55217698999999987</c:v>
                </c:pt>
                <c:pt idx="9454">
                  <c:v>0.55223485999999999</c:v>
                </c:pt>
                <c:pt idx="9455">
                  <c:v>0.55229273000000001</c:v>
                </c:pt>
                <c:pt idx="9456">
                  <c:v>0.55235060000000002</c:v>
                </c:pt>
                <c:pt idx="9457">
                  <c:v>0.55240811999999984</c:v>
                </c:pt>
                <c:pt idx="9458">
                  <c:v>0.55246598999999985</c:v>
                </c:pt>
                <c:pt idx="9459">
                  <c:v>0.55252385999999998</c:v>
                </c:pt>
                <c:pt idx="9460">
                  <c:v>0.55258185000000004</c:v>
                </c:pt>
                <c:pt idx="9461">
                  <c:v>0.55263971999999995</c:v>
                </c:pt>
                <c:pt idx="9462">
                  <c:v>0.55269758999999996</c:v>
                </c:pt>
                <c:pt idx="9463">
                  <c:v>0.55275546000000009</c:v>
                </c:pt>
                <c:pt idx="9464">
                  <c:v>0.55281355999999993</c:v>
                </c:pt>
                <c:pt idx="9465">
                  <c:v>0.55287143000000016</c:v>
                </c:pt>
                <c:pt idx="9466">
                  <c:v>0.55292884000000009</c:v>
                </c:pt>
                <c:pt idx="9467">
                  <c:v>0.55298670999999988</c:v>
                </c:pt>
                <c:pt idx="9468">
                  <c:v>0.55304458000000001</c:v>
                </c:pt>
                <c:pt idx="9469">
                  <c:v>0.55310245000000002</c:v>
                </c:pt>
                <c:pt idx="9470">
                  <c:v>0.55316031999999993</c:v>
                </c:pt>
                <c:pt idx="9471">
                  <c:v>0.55321829999999994</c:v>
                </c:pt>
                <c:pt idx="9472">
                  <c:v>0.55327641000000005</c:v>
                </c:pt>
                <c:pt idx="9473">
                  <c:v>0.55333415999999991</c:v>
                </c:pt>
                <c:pt idx="9474">
                  <c:v>0.55339214999999986</c:v>
                </c:pt>
                <c:pt idx="9475">
                  <c:v>0.55345001999999999</c:v>
                </c:pt>
                <c:pt idx="9476">
                  <c:v>0.55350789</c:v>
                </c:pt>
                <c:pt idx="9477">
                  <c:v>0.55356575999999991</c:v>
                </c:pt>
                <c:pt idx="9478">
                  <c:v>0.55362374000000003</c:v>
                </c:pt>
                <c:pt idx="9479">
                  <c:v>0.5536816200000001</c:v>
                </c:pt>
                <c:pt idx="9480">
                  <c:v>0.55373914000000002</c:v>
                </c:pt>
                <c:pt idx="9481">
                  <c:v>0.55379712000000003</c:v>
                </c:pt>
                <c:pt idx="9482">
                  <c:v>0.55385510999999998</c:v>
                </c:pt>
                <c:pt idx="9483">
                  <c:v>0.55391297999999989</c:v>
                </c:pt>
                <c:pt idx="9484">
                  <c:v>0.55397085000000013</c:v>
                </c:pt>
                <c:pt idx="9485">
                  <c:v>0.55402872000000003</c:v>
                </c:pt>
                <c:pt idx="9486">
                  <c:v>0.55408635999999989</c:v>
                </c:pt>
                <c:pt idx="9487">
                  <c:v>0.55414423000000013</c:v>
                </c:pt>
                <c:pt idx="9488">
                  <c:v>0.55420245000000001</c:v>
                </c:pt>
                <c:pt idx="9489">
                  <c:v>0.55425974</c:v>
                </c:pt>
                <c:pt idx="9490">
                  <c:v>0.55431761000000002</c:v>
                </c:pt>
                <c:pt idx="9491">
                  <c:v>0.55437548000000003</c:v>
                </c:pt>
                <c:pt idx="9492">
                  <c:v>0.55443334999999994</c:v>
                </c:pt>
                <c:pt idx="9493">
                  <c:v>0.55449134</c:v>
                </c:pt>
                <c:pt idx="9494">
                  <c:v>0.55454921000000013</c:v>
                </c:pt>
                <c:pt idx="9495">
                  <c:v>0.55460730999999996</c:v>
                </c:pt>
                <c:pt idx="9496">
                  <c:v>0.55466530000000003</c:v>
                </c:pt>
                <c:pt idx="9497">
                  <c:v>0.55472270000000001</c:v>
                </c:pt>
                <c:pt idx="9498">
                  <c:v>0.55478057000000003</c:v>
                </c:pt>
                <c:pt idx="9499">
                  <c:v>0.55483855999999998</c:v>
                </c:pt>
                <c:pt idx="9500">
                  <c:v>0.55489643000000011</c:v>
                </c:pt>
                <c:pt idx="9501">
                  <c:v>0.55495430000000001</c:v>
                </c:pt>
                <c:pt idx="9502">
                  <c:v>0.55501216999999992</c:v>
                </c:pt>
                <c:pt idx="9503">
                  <c:v>0.55507004000000004</c:v>
                </c:pt>
                <c:pt idx="9504">
                  <c:v>0.55512802999999999</c:v>
                </c:pt>
                <c:pt idx="9505">
                  <c:v>0.55518590000000001</c:v>
                </c:pt>
                <c:pt idx="9506">
                  <c:v>0.55524364999999998</c:v>
                </c:pt>
                <c:pt idx="9507">
                  <c:v>0.55530164000000004</c:v>
                </c:pt>
                <c:pt idx="9508">
                  <c:v>0.55535950999999983</c:v>
                </c:pt>
                <c:pt idx="9509">
                  <c:v>0.55541748999999985</c:v>
                </c:pt>
                <c:pt idx="9510">
                  <c:v>0.55547537000000002</c:v>
                </c:pt>
                <c:pt idx="9511">
                  <c:v>0.55553323999999993</c:v>
                </c:pt>
                <c:pt idx="9512">
                  <c:v>0.55559075999999996</c:v>
                </c:pt>
                <c:pt idx="9513">
                  <c:v>0.55564886000000013</c:v>
                </c:pt>
                <c:pt idx="9514">
                  <c:v>0.55570684999999997</c:v>
                </c:pt>
                <c:pt idx="9515">
                  <c:v>0.55576460000000005</c:v>
                </c:pt>
                <c:pt idx="9516">
                  <c:v>0.55582259000000001</c:v>
                </c:pt>
                <c:pt idx="9517">
                  <c:v>0.55588046000000002</c:v>
                </c:pt>
                <c:pt idx="9518">
                  <c:v>0.55593833000000004</c:v>
                </c:pt>
                <c:pt idx="9519">
                  <c:v>0.55599631000000005</c:v>
                </c:pt>
                <c:pt idx="9520">
                  <c:v>0.55605417999999984</c:v>
                </c:pt>
                <c:pt idx="9521">
                  <c:v>0.55611158999999988</c:v>
                </c:pt>
                <c:pt idx="9522">
                  <c:v>0.55616946</c:v>
                </c:pt>
                <c:pt idx="9523">
                  <c:v>0.55622755999999984</c:v>
                </c:pt>
                <c:pt idx="9524">
                  <c:v>0.55628555000000002</c:v>
                </c:pt>
                <c:pt idx="9525">
                  <c:v>0.55634353999999997</c:v>
                </c:pt>
                <c:pt idx="9526">
                  <c:v>0.55640093999999984</c:v>
                </c:pt>
                <c:pt idx="9527">
                  <c:v>0.55645880999999997</c:v>
                </c:pt>
                <c:pt idx="9528">
                  <c:v>0.55651691999999986</c:v>
                </c:pt>
                <c:pt idx="9529">
                  <c:v>0.55657489999999998</c:v>
                </c:pt>
                <c:pt idx="9530">
                  <c:v>0.55663277</c:v>
                </c:pt>
                <c:pt idx="9531">
                  <c:v>0.55669075999999995</c:v>
                </c:pt>
                <c:pt idx="9532">
                  <c:v>0.55674863000000008</c:v>
                </c:pt>
                <c:pt idx="9533">
                  <c:v>0.55680649999999998</c:v>
                </c:pt>
                <c:pt idx="9534">
                  <c:v>0.55686424999999984</c:v>
                </c:pt>
                <c:pt idx="9535">
                  <c:v>0.55692189000000014</c:v>
                </c:pt>
                <c:pt idx="9536">
                  <c:v>0.55697988000000009</c:v>
                </c:pt>
                <c:pt idx="9537">
                  <c:v>0.55703797999999993</c:v>
                </c:pt>
                <c:pt idx="9538">
                  <c:v>0.55709550000000008</c:v>
                </c:pt>
                <c:pt idx="9539">
                  <c:v>0.55715336999999987</c:v>
                </c:pt>
                <c:pt idx="9540">
                  <c:v>0.55721135999999993</c:v>
                </c:pt>
                <c:pt idx="9541">
                  <c:v>0.55726922999999984</c:v>
                </c:pt>
                <c:pt idx="9542">
                  <c:v>0.55732709999999996</c:v>
                </c:pt>
                <c:pt idx="9543">
                  <c:v>0.55738509000000003</c:v>
                </c:pt>
                <c:pt idx="9544">
                  <c:v>0.55744295999999993</c:v>
                </c:pt>
                <c:pt idx="9545">
                  <c:v>0.55750082999999984</c:v>
                </c:pt>
                <c:pt idx="9546">
                  <c:v>0.55755847000000003</c:v>
                </c:pt>
                <c:pt idx="9547">
                  <c:v>0.55761633999999993</c:v>
                </c:pt>
                <c:pt idx="9548">
                  <c:v>0.55767420999999995</c:v>
                </c:pt>
                <c:pt idx="9549">
                  <c:v>0.55773207999999996</c:v>
                </c:pt>
                <c:pt idx="9550">
                  <c:v>0.55778994999999998</c:v>
                </c:pt>
                <c:pt idx="9551">
                  <c:v>0.55784782000000011</c:v>
                </c:pt>
                <c:pt idx="9552">
                  <c:v>0.55790569000000012</c:v>
                </c:pt>
                <c:pt idx="9553">
                  <c:v>0.55796355999999991</c:v>
                </c:pt>
                <c:pt idx="9554">
                  <c:v>0.55802166000000009</c:v>
                </c:pt>
                <c:pt idx="9555">
                  <c:v>0.55807952999999999</c:v>
                </c:pt>
                <c:pt idx="9556">
                  <c:v>0.55813751999999994</c:v>
                </c:pt>
                <c:pt idx="9557">
                  <c:v>0.55819538999999996</c:v>
                </c:pt>
                <c:pt idx="9558">
                  <c:v>0.55825279999999988</c:v>
                </c:pt>
                <c:pt idx="9559">
                  <c:v>0.55831067000000001</c:v>
                </c:pt>
                <c:pt idx="9560">
                  <c:v>0.55836876999999985</c:v>
                </c:pt>
                <c:pt idx="9561">
                  <c:v>0.55842663999999997</c:v>
                </c:pt>
                <c:pt idx="9562">
                  <c:v>0.55848450999999988</c:v>
                </c:pt>
                <c:pt idx="9563">
                  <c:v>0.55854249</c:v>
                </c:pt>
                <c:pt idx="9564">
                  <c:v>0.55860036999999996</c:v>
                </c:pt>
                <c:pt idx="9565">
                  <c:v>0.55865824000000008</c:v>
                </c:pt>
                <c:pt idx="9566">
                  <c:v>0.55871621999999999</c:v>
                </c:pt>
                <c:pt idx="9567">
                  <c:v>0.55877363000000013</c:v>
                </c:pt>
                <c:pt idx="9568">
                  <c:v>0.55883137999999999</c:v>
                </c:pt>
                <c:pt idx="9569">
                  <c:v>0.55888925000000012</c:v>
                </c:pt>
                <c:pt idx="9570">
                  <c:v>0.55894712000000002</c:v>
                </c:pt>
                <c:pt idx="9571">
                  <c:v>0.55900510999999997</c:v>
                </c:pt>
                <c:pt idx="9572">
                  <c:v>0.55906297999999988</c:v>
                </c:pt>
                <c:pt idx="9573">
                  <c:v>0.55912119999999998</c:v>
                </c:pt>
                <c:pt idx="9574">
                  <c:v>0.55917907000000011</c:v>
                </c:pt>
                <c:pt idx="9575">
                  <c:v>0.5592369399999999</c:v>
                </c:pt>
                <c:pt idx="9576">
                  <c:v>0.55929481000000014</c:v>
                </c:pt>
                <c:pt idx="9577">
                  <c:v>0.55935279999999987</c:v>
                </c:pt>
                <c:pt idx="9578">
                  <c:v>0.55941008999999986</c:v>
                </c:pt>
                <c:pt idx="9579">
                  <c:v>0.55946795999999988</c:v>
                </c:pt>
                <c:pt idx="9580">
                  <c:v>0.55952628999999987</c:v>
                </c:pt>
                <c:pt idx="9581">
                  <c:v>0.55958392999999973</c:v>
                </c:pt>
                <c:pt idx="9582">
                  <c:v>0.55964203000000012</c:v>
                </c:pt>
                <c:pt idx="9583">
                  <c:v>0.55969955000000016</c:v>
                </c:pt>
                <c:pt idx="9584">
                  <c:v>0.55975777000000004</c:v>
                </c:pt>
                <c:pt idx="9585">
                  <c:v>0.55981563999999995</c:v>
                </c:pt>
                <c:pt idx="9586">
                  <c:v>0.55987350999999996</c:v>
                </c:pt>
                <c:pt idx="9587">
                  <c:v>0.55993137999999998</c:v>
                </c:pt>
                <c:pt idx="9588">
                  <c:v>0.55998901999999995</c:v>
                </c:pt>
                <c:pt idx="9589">
                  <c:v>0.56004688999999996</c:v>
                </c:pt>
                <c:pt idx="9590">
                  <c:v>0.56010475999999998</c:v>
                </c:pt>
                <c:pt idx="9591">
                  <c:v>0.56016286999999987</c:v>
                </c:pt>
                <c:pt idx="9592">
                  <c:v>0.56022073999999999</c:v>
                </c:pt>
                <c:pt idx="9593">
                  <c:v>0.56027861000000012</c:v>
                </c:pt>
                <c:pt idx="9594">
                  <c:v>0.56033635999999987</c:v>
                </c:pt>
                <c:pt idx="9595">
                  <c:v>0.56039388000000001</c:v>
                </c:pt>
                <c:pt idx="9596">
                  <c:v>0.56045175000000003</c:v>
                </c:pt>
                <c:pt idx="9597">
                  <c:v>0.56051019999999985</c:v>
                </c:pt>
                <c:pt idx="9598">
                  <c:v>0.56056748999999972</c:v>
                </c:pt>
                <c:pt idx="9599">
                  <c:v>0.56062537000000012</c:v>
                </c:pt>
                <c:pt idx="9600">
                  <c:v>0.56068335000000002</c:v>
                </c:pt>
                <c:pt idx="9601">
                  <c:v>0.56074122000000015</c:v>
                </c:pt>
                <c:pt idx="9602">
                  <c:v>0.56079908999999994</c:v>
                </c:pt>
                <c:pt idx="9603">
                  <c:v>0.56085719000000001</c:v>
                </c:pt>
                <c:pt idx="9604">
                  <c:v>0.56091517999999996</c:v>
                </c:pt>
                <c:pt idx="9605">
                  <c:v>0.56097246999999983</c:v>
                </c:pt>
                <c:pt idx="9606">
                  <c:v>0.56103033999999996</c:v>
                </c:pt>
                <c:pt idx="9607">
                  <c:v>0.56108820999999998</c:v>
                </c:pt>
                <c:pt idx="9608">
                  <c:v>0.56114607999999999</c:v>
                </c:pt>
                <c:pt idx="9609">
                  <c:v>0.56120395000000001</c:v>
                </c:pt>
                <c:pt idx="9610">
                  <c:v>0.56126182000000002</c:v>
                </c:pt>
                <c:pt idx="9611">
                  <c:v>0.56131980999999997</c:v>
                </c:pt>
                <c:pt idx="9612">
                  <c:v>0.56137802999999997</c:v>
                </c:pt>
                <c:pt idx="9613">
                  <c:v>0.56143589999999999</c:v>
                </c:pt>
                <c:pt idx="9614">
                  <c:v>0.56149377</c:v>
                </c:pt>
                <c:pt idx="9615">
                  <c:v>0.56155175000000002</c:v>
                </c:pt>
                <c:pt idx="9616">
                  <c:v>0.56160905000000017</c:v>
                </c:pt>
                <c:pt idx="9617">
                  <c:v>0.56166702999999996</c:v>
                </c:pt>
                <c:pt idx="9618">
                  <c:v>0.56172490000000008</c:v>
                </c:pt>
                <c:pt idx="9619">
                  <c:v>0.56178276999999988</c:v>
                </c:pt>
                <c:pt idx="9620">
                  <c:v>0.56184076000000005</c:v>
                </c:pt>
                <c:pt idx="9621">
                  <c:v>0.56189873999999995</c:v>
                </c:pt>
                <c:pt idx="9622">
                  <c:v>0.56195662000000002</c:v>
                </c:pt>
                <c:pt idx="9623">
                  <c:v>0.56201449000000003</c:v>
                </c:pt>
                <c:pt idx="9624">
                  <c:v>0.56207235999999994</c:v>
                </c:pt>
                <c:pt idx="9625">
                  <c:v>0.56213022999999984</c:v>
                </c:pt>
                <c:pt idx="9626">
                  <c:v>0.56218809999999997</c:v>
                </c:pt>
                <c:pt idx="9627">
                  <c:v>0.56224562000000011</c:v>
                </c:pt>
                <c:pt idx="9628">
                  <c:v>0.56230360999999984</c:v>
                </c:pt>
                <c:pt idx="9629">
                  <c:v>0.56236147999999997</c:v>
                </c:pt>
                <c:pt idx="9630">
                  <c:v>0.56241934999999987</c:v>
                </c:pt>
                <c:pt idx="9631">
                  <c:v>0.56247722</c:v>
                </c:pt>
                <c:pt idx="9632">
                  <c:v>0.56253509000000002</c:v>
                </c:pt>
                <c:pt idx="9633">
                  <c:v>0.56259295999999992</c:v>
                </c:pt>
                <c:pt idx="9634">
                  <c:v>0.56265083000000016</c:v>
                </c:pt>
                <c:pt idx="9635">
                  <c:v>0.56270869999999995</c:v>
                </c:pt>
                <c:pt idx="9636">
                  <c:v>0.56276667999999996</c:v>
                </c:pt>
                <c:pt idx="9637">
                  <c:v>0.56282467000000014</c:v>
                </c:pt>
                <c:pt idx="9638">
                  <c:v>0.56288253999999993</c:v>
                </c:pt>
                <c:pt idx="9639">
                  <c:v>0.56294040999999995</c:v>
                </c:pt>
                <c:pt idx="9640">
                  <c:v>0.56299828000000007</c:v>
                </c:pt>
                <c:pt idx="9641">
                  <c:v>0.56305614999999987</c:v>
                </c:pt>
                <c:pt idx="9642">
                  <c:v>0.56311401999999999</c:v>
                </c:pt>
                <c:pt idx="9643">
                  <c:v>0.56317189000000012</c:v>
                </c:pt>
                <c:pt idx="9644">
                  <c:v>0.56322942000000009</c:v>
                </c:pt>
                <c:pt idx="9645">
                  <c:v>0.56328729</c:v>
                </c:pt>
                <c:pt idx="9646">
                  <c:v>0.56334527000000012</c:v>
                </c:pt>
                <c:pt idx="9647">
                  <c:v>0.56340313999999991</c:v>
                </c:pt>
                <c:pt idx="9648">
                  <c:v>0.56346101000000004</c:v>
                </c:pt>
                <c:pt idx="9649">
                  <c:v>0.56351888000000006</c:v>
                </c:pt>
                <c:pt idx="9650">
                  <c:v>0.56357674999999985</c:v>
                </c:pt>
                <c:pt idx="9651">
                  <c:v>0.56363486000000007</c:v>
                </c:pt>
                <c:pt idx="9652">
                  <c:v>0.56369284000000008</c:v>
                </c:pt>
                <c:pt idx="9653">
                  <c:v>0.56375070999999999</c:v>
                </c:pt>
                <c:pt idx="9654">
                  <c:v>0.56380858</c:v>
                </c:pt>
                <c:pt idx="9655">
                  <c:v>0.56386645000000002</c:v>
                </c:pt>
                <c:pt idx="9656">
                  <c:v>0.56392386000000005</c:v>
                </c:pt>
                <c:pt idx="9657">
                  <c:v>0.56398185000000012</c:v>
                </c:pt>
                <c:pt idx="9658">
                  <c:v>0.56403983000000013</c:v>
                </c:pt>
                <c:pt idx="9659">
                  <c:v>0.56409770000000004</c:v>
                </c:pt>
                <c:pt idx="9660">
                  <c:v>0.56415557000000005</c:v>
                </c:pt>
                <c:pt idx="9661">
                  <c:v>0.56421355999999989</c:v>
                </c:pt>
                <c:pt idx="9662">
                  <c:v>0.56427143000000013</c:v>
                </c:pt>
                <c:pt idx="9663">
                  <c:v>0.56432930000000003</c:v>
                </c:pt>
                <c:pt idx="9664">
                  <c:v>0.56438716999999994</c:v>
                </c:pt>
                <c:pt idx="9665">
                  <c:v>0.56444516</c:v>
                </c:pt>
                <c:pt idx="9666">
                  <c:v>0.56450255999999988</c:v>
                </c:pt>
                <c:pt idx="9667">
                  <c:v>0.56456043</c:v>
                </c:pt>
                <c:pt idx="9668">
                  <c:v>0.56461830000000002</c:v>
                </c:pt>
                <c:pt idx="9669">
                  <c:v>0.56467606000000004</c:v>
                </c:pt>
                <c:pt idx="9670">
                  <c:v>0.56473393000000005</c:v>
                </c:pt>
                <c:pt idx="9671">
                  <c:v>0.56479192000000011</c:v>
                </c:pt>
                <c:pt idx="9672">
                  <c:v>0.56484979000000013</c:v>
                </c:pt>
                <c:pt idx="9673">
                  <c:v>0.56490777000000003</c:v>
                </c:pt>
                <c:pt idx="9674">
                  <c:v>0.56496575999999998</c:v>
                </c:pt>
                <c:pt idx="9675">
                  <c:v>0.56502363000000011</c:v>
                </c:pt>
                <c:pt idx="9676">
                  <c:v>0.56508150000000001</c:v>
                </c:pt>
                <c:pt idx="9677">
                  <c:v>0.56513948999999997</c:v>
                </c:pt>
                <c:pt idx="9678">
                  <c:v>0.56519724000000005</c:v>
                </c:pt>
                <c:pt idx="9679">
                  <c:v>0.56525523000000011</c:v>
                </c:pt>
                <c:pt idx="9680">
                  <c:v>0.56531286999999986</c:v>
                </c:pt>
                <c:pt idx="9681">
                  <c:v>0.56537084999999998</c:v>
                </c:pt>
                <c:pt idx="9682">
                  <c:v>0.56542884000000004</c:v>
                </c:pt>
                <c:pt idx="9683">
                  <c:v>0.56548670999999973</c:v>
                </c:pt>
                <c:pt idx="9684">
                  <c:v>0.56554457999999996</c:v>
                </c:pt>
                <c:pt idx="9685">
                  <c:v>0.56560244999999998</c:v>
                </c:pt>
                <c:pt idx="9686">
                  <c:v>0.56566031999999999</c:v>
                </c:pt>
                <c:pt idx="9687">
                  <c:v>0.56571773000000003</c:v>
                </c:pt>
                <c:pt idx="9688">
                  <c:v>0.56577571000000015</c:v>
                </c:pt>
                <c:pt idx="9689">
                  <c:v>0.5658337</c:v>
                </c:pt>
                <c:pt idx="9690">
                  <c:v>0.56589157000000012</c:v>
                </c:pt>
                <c:pt idx="9691">
                  <c:v>0.56594944000000014</c:v>
                </c:pt>
                <c:pt idx="9692">
                  <c:v>0.56600731000000004</c:v>
                </c:pt>
                <c:pt idx="9693">
                  <c:v>0.56606517999999983</c:v>
                </c:pt>
                <c:pt idx="9694">
                  <c:v>0.56612304999999996</c:v>
                </c:pt>
                <c:pt idx="9695">
                  <c:v>0.56618091999999998</c:v>
                </c:pt>
                <c:pt idx="9696">
                  <c:v>0.56623878999999988</c:v>
                </c:pt>
                <c:pt idx="9697">
                  <c:v>0.56629678000000006</c:v>
                </c:pt>
                <c:pt idx="9698">
                  <c:v>0.56635464999999996</c:v>
                </c:pt>
                <c:pt idx="9699">
                  <c:v>0.56641251999999986</c:v>
                </c:pt>
                <c:pt idx="9700">
                  <c:v>0.56647038999999988</c:v>
                </c:pt>
                <c:pt idx="9701">
                  <c:v>0.56652826000000001</c:v>
                </c:pt>
                <c:pt idx="9702">
                  <c:v>0.56658612999999991</c:v>
                </c:pt>
                <c:pt idx="9703">
                  <c:v>0.56664400000000015</c:v>
                </c:pt>
                <c:pt idx="9704">
                  <c:v>0.56670187000000016</c:v>
                </c:pt>
                <c:pt idx="9705">
                  <c:v>0.56676009000000005</c:v>
                </c:pt>
                <c:pt idx="9706">
                  <c:v>0.56681725999999999</c:v>
                </c:pt>
                <c:pt idx="9707">
                  <c:v>0.56687513000000012</c:v>
                </c:pt>
                <c:pt idx="9708">
                  <c:v>0.56693300000000002</c:v>
                </c:pt>
                <c:pt idx="9709">
                  <c:v>0.56699087000000015</c:v>
                </c:pt>
                <c:pt idx="9710">
                  <c:v>0.56704874000000005</c:v>
                </c:pt>
                <c:pt idx="9711">
                  <c:v>0.56710662000000001</c:v>
                </c:pt>
                <c:pt idx="9712">
                  <c:v>0.56716449000000002</c:v>
                </c:pt>
                <c:pt idx="9713">
                  <c:v>0.56722247000000003</c:v>
                </c:pt>
                <c:pt idx="9714">
                  <c:v>0.56728023000000005</c:v>
                </c:pt>
                <c:pt idx="9715">
                  <c:v>0.56733833</c:v>
                </c:pt>
                <c:pt idx="9716">
                  <c:v>0.56739631000000001</c:v>
                </c:pt>
                <c:pt idx="9717">
                  <c:v>0.56745383999999999</c:v>
                </c:pt>
                <c:pt idx="9718">
                  <c:v>0.56751182</c:v>
                </c:pt>
                <c:pt idx="9719">
                  <c:v>0.56756980999999984</c:v>
                </c:pt>
                <c:pt idx="9720">
                  <c:v>0.56762756000000003</c:v>
                </c:pt>
                <c:pt idx="9721">
                  <c:v>0.56768554999999998</c:v>
                </c:pt>
                <c:pt idx="9722">
                  <c:v>0.56774365000000016</c:v>
                </c:pt>
                <c:pt idx="9723">
                  <c:v>0.56780151999999995</c:v>
                </c:pt>
                <c:pt idx="9724">
                  <c:v>0.56785881000000016</c:v>
                </c:pt>
                <c:pt idx="9725">
                  <c:v>0.56791667999999984</c:v>
                </c:pt>
                <c:pt idx="9726">
                  <c:v>0.56797454999999997</c:v>
                </c:pt>
                <c:pt idx="9727">
                  <c:v>0.56803253999999992</c:v>
                </c:pt>
                <c:pt idx="9728">
                  <c:v>0.56809041000000016</c:v>
                </c:pt>
                <c:pt idx="9729">
                  <c:v>0.56814827999999995</c:v>
                </c:pt>
                <c:pt idx="9730">
                  <c:v>0.56820627000000001</c:v>
                </c:pt>
                <c:pt idx="9731">
                  <c:v>0.56826413999999992</c:v>
                </c:pt>
                <c:pt idx="9732">
                  <c:v>0.56832201000000004</c:v>
                </c:pt>
                <c:pt idx="9733">
                  <c:v>0.56837987999999995</c:v>
                </c:pt>
                <c:pt idx="9734">
                  <c:v>0.56843774999999985</c:v>
                </c:pt>
                <c:pt idx="9735">
                  <c:v>0.56849562000000009</c:v>
                </c:pt>
                <c:pt idx="9736">
                  <c:v>0.56855348999999988</c:v>
                </c:pt>
                <c:pt idx="9737">
                  <c:v>0.56861112999999996</c:v>
                </c:pt>
                <c:pt idx="9738">
                  <c:v>0.56866899999999998</c:v>
                </c:pt>
                <c:pt idx="9739">
                  <c:v>0.56872687000000011</c:v>
                </c:pt>
                <c:pt idx="9740">
                  <c:v>0.56878485999999995</c:v>
                </c:pt>
                <c:pt idx="9741">
                  <c:v>0.56884272999999996</c:v>
                </c:pt>
                <c:pt idx="9742">
                  <c:v>0.56890059999999998</c:v>
                </c:pt>
                <c:pt idx="9743">
                  <c:v>0.56895846999999999</c:v>
                </c:pt>
                <c:pt idx="9744">
                  <c:v>0.56901645000000001</c:v>
                </c:pt>
                <c:pt idx="9745">
                  <c:v>0.56907467000000012</c:v>
                </c:pt>
                <c:pt idx="9746">
                  <c:v>0.56913253999999991</c:v>
                </c:pt>
                <c:pt idx="9747">
                  <c:v>0.56919041000000015</c:v>
                </c:pt>
                <c:pt idx="9748">
                  <c:v>0.56924782000000007</c:v>
                </c:pt>
                <c:pt idx="9749">
                  <c:v>0.56930568999999998</c:v>
                </c:pt>
                <c:pt idx="9750">
                  <c:v>0.56936355999999988</c:v>
                </c:pt>
                <c:pt idx="9751">
                  <c:v>0.56942143000000012</c:v>
                </c:pt>
                <c:pt idx="9752">
                  <c:v>0.56947988000000005</c:v>
                </c:pt>
                <c:pt idx="9753">
                  <c:v>0.56953716999999993</c:v>
                </c:pt>
                <c:pt idx="9754">
                  <c:v>0.56959504000000005</c:v>
                </c:pt>
                <c:pt idx="9755">
                  <c:v>0.56965314</c:v>
                </c:pt>
                <c:pt idx="9756">
                  <c:v>0.56971101000000013</c:v>
                </c:pt>
                <c:pt idx="9757">
                  <c:v>0.56976888000000003</c:v>
                </c:pt>
                <c:pt idx="9758">
                  <c:v>0.56982675000000005</c:v>
                </c:pt>
                <c:pt idx="9759">
                  <c:v>0.56988486000000005</c:v>
                </c:pt>
                <c:pt idx="9760">
                  <c:v>0.56994261000000013</c:v>
                </c:pt>
                <c:pt idx="9761">
                  <c:v>0.57000002000000005</c:v>
                </c:pt>
                <c:pt idx="9762">
                  <c:v>0.57005812</c:v>
                </c:pt>
                <c:pt idx="9763">
                  <c:v>0.57011610999999973</c:v>
                </c:pt>
                <c:pt idx="9764">
                  <c:v>0.57017397999999997</c:v>
                </c:pt>
                <c:pt idx="9765">
                  <c:v>0.57023195999999998</c:v>
                </c:pt>
                <c:pt idx="9766">
                  <c:v>0.57028972</c:v>
                </c:pt>
                <c:pt idx="9767">
                  <c:v>0.57034759000000002</c:v>
                </c:pt>
                <c:pt idx="9768">
                  <c:v>0.57040546000000003</c:v>
                </c:pt>
                <c:pt idx="9769">
                  <c:v>0.57046332999999994</c:v>
                </c:pt>
                <c:pt idx="9770">
                  <c:v>0.57052108000000001</c:v>
                </c:pt>
                <c:pt idx="9771">
                  <c:v>0.57057906999999997</c:v>
                </c:pt>
                <c:pt idx="9772">
                  <c:v>0.57063693999999998</c:v>
                </c:pt>
                <c:pt idx="9773">
                  <c:v>0.57069493000000016</c:v>
                </c:pt>
                <c:pt idx="9774">
                  <c:v>0.57075268000000001</c:v>
                </c:pt>
                <c:pt idx="9775">
                  <c:v>0.57081066999999996</c:v>
                </c:pt>
                <c:pt idx="9776">
                  <c:v>0.57086806999999984</c:v>
                </c:pt>
                <c:pt idx="9777">
                  <c:v>0.57092628999999984</c:v>
                </c:pt>
                <c:pt idx="9778">
                  <c:v>0.57098428000000001</c:v>
                </c:pt>
                <c:pt idx="9779">
                  <c:v>0.57104168000000011</c:v>
                </c:pt>
                <c:pt idx="9780">
                  <c:v>0.57109966999999995</c:v>
                </c:pt>
                <c:pt idx="9781">
                  <c:v>0.57115753999999996</c:v>
                </c:pt>
                <c:pt idx="9782">
                  <c:v>0.57121540999999998</c:v>
                </c:pt>
                <c:pt idx="9783">
                  <c:v>0.57127327999999999</c:v>
                </c:pt>
                <c:pt idx="9784">
                  <c:v>0.57133115000000001</c:v>
                </c:pt>
                <c:pt idx="9785">
                  <c:v>0.57138902000000003</c:v>
                </c:pt>
                <c:pt idx="9786">
                  <c:v>0.57144689000000004</c:v>
                </c:pt>
                <c:pt idx="9787">
                  <c:v>0.57150475999999983</c:v>
                </c:pt>
                <c:pt idx="9788">
                  <c:v>0.57156262999999985</c:v>
                </c:pt>
                <c:pt idx="9789">
                  <c:v>0.57162050000000009</c:v>
                </c:pt>
                <c:pt idx="9790">
                  <c:v>0.57167836999999999</c:v>
                </c:pt>
                <c:pt idx="9791">
                  <c:v>0.57173635999999994</c:v>
                </c:pt>
                <c:pt idx="9792">
                  <c:v>0.57179423000000007</c:v>
                </c:pt>
                <c:pt idx="9793">
                  <c:v>0.57185222000000002</c:v>
                </c:pt>
                <c:pt idx="9794">
                  <c:v>0.57191009000000004</c:v>
                </c:pt>
                <c:pt idx="9795">
                  <c:v>0.57196795999999994</c:v>
                </c:pt>
                <c:pt idx="9796">
                  <c:v>0.57202583000000007</c:v>
                </c:pt>
                <c:pt idx="9797">
                  <c:v>0.57208369999999997</c:v>
                </c:pt>
                <c:pt idx="9798">
                  <c:v>0.57214156999999999</c:v>
                </c:pt>
                <c:pt idx="9799">
                  <c:v>0.57219955000000011</c:v>
                </c:pt>
                <c:pt idx="9800">
                  <c:v>0.57225685000000004</c:v>
                </c:pt>
                <c:pt idx="9801">
                  <c:v>0.57231471999999994</c:v>
                </c:pt>
                <c:pt idx="9802">
                  <c:v>0.57237282</c:v>
                </c:pt>
                <c:pt idx="9803">
                  <c:v>0.57243069000000002</c:v>
                </c:pt>
                <c:pt idx="9804">
                  <c:v>0.57248855999999992</c:v>
                </c:pt>
                <c:pt idx="9805">
                  <c:v>0.57254643000000005</c:v>
                </c:pt>
                <c:pt idx="9806">
                  <c:v>0.57260429999999995</c:v>
                </c:pt>
                <c:pt idx="9807">
                  <c:v>0.57266216999999986</c:v>
                </c:pt>
                <c:pt idx="9808">
                  <c:v>0.5727200400000001</c:v>
                </c:pt>
                <c:pt idx="9809">
                  <c:v>0.57277803000000016</c:v>
                </c:pt>
                <c:pt idx="9810">
                  <c:v>0.57283589999999995</c:v>
                </c:pt>
                <c:pt idx="9811">
                  <c:v>0.57289388000000008</c:v>
                </c:pt>
                <c:pt idx="9812">
                  <c:v>0.57295141000000016</c:v>
                </c:pt>
                <c:pt idx="9813">
                  <c:v>0.57300938999999984</c:v>
                </c:pt>
                <c:pt idx="9814">
                  <c:v>0.57306725999999997</c:v>
                </c:pt>
                <c:pt idx="9815">
                  <c:v>0.57312512999999998</c:v>
                </c:pt>
                <c:pt idx="9816">
                  <c:v>0.573183</c:v>
                </c:pt>
                <c:pt idx="9817">
                  <c:v>0.57324098999999984</c:v>
                </c:pt>
                <c:pt idx="9818">
                  <c:v>0.57329886000000008</c:v>
                </c:pt>
                <c:pt idx="9819">
                  <c:v>0.57335685000000003</c:v>
                </c:pt>
                <c:pt idx="9820">
                  <c:v>0.57341471999999993</c:v>
                </c:pt>
                <c:pt idx="9821">
                  <c:v>0.57347258999999973</c:v>
                </c:pt>
                <c:pt idx="9822">
                  <c:v>0.57353045999999996</c:v>
                </c:pt>
                <c:pt idx="9823">
                  <c:v>0.57358787</c:v>
                </c:pt>
                <c:pt idx="9824">
                  <c:v>0.57364574000000013</c:v>
                </c:pt>
                <c:pt idx="9825">
                  <c:v>0.57370361000000014</c:v>
                </c:pt>
                <c:pt idx="9826">
                  <c:v>0.57376159000000004</c:v>
                </c:pt>
                <c:pt idx="9827">
                  <c:v>0.57381945999999995</c:v>
                </c:pt>
                <c:pt idx="9828">
                  <c:v>0.57387745000000012</c:v>
                </c:pt>
                <c:pt idx="9829">
                  <c:v>0.57393532000000003</c:v>
                </c:pt>
                <c:pt idx="9830">
                  <c:v>0.57399319000000004</c:v>
                </c:pt>
                <c:pt idx="9831">
                  <c:v>0.57405105999999995</c:v>
                </c:pt>
                <c:pt idx="9832">
                  <c:v>0.57410892999999996</c:v>
                </c:pt>
                <c:pt idx="9833">
                  <c:v>0.57416691999999991</c:v>
                </c:pt>
                <c:pt idx="9834">
                  <c:v>0.57422479000000004</c:v>
                </c:pt>
                <c:pt idx="9835">
                  <c:v>0.57428265999999983</c:v>
                </c:pt>
                <c:pt idx="9836">
                  <c:v>0.57434052999999996</c:v>
                </c:pt>
                <c:pt idx="9837">
                  <c:v>0.57439839999999998</c:v>
                </c:pt>
                <c:pt idx="9838">
                  <c:v>0.57445626999999988</c:v>
                </c:pt>
                <c:pt idx="9839">
                  <c:v>0.5745141399999999</c:v>
                </c:pt>
                <c:pt idx="9840">
                  <c:v>0.57457201000000002</c:v>
                </c:pt>
                <c:pt idx="9841">
                  <c:v>0.57462988000000015</c:v>
                </c:pt>
                <c:pt idx="9842">
                  <c:v>0.57468786999999999</c:v>
                </c:pt>
                <c:pt idx="9843">
                  <c:v>0.57474527000000009</c:v>
                </c:pt>
                <c:pt idx="9844">
                  <c:v>0.57480326000000004</c:v>
                </c:pt>
                <c:pt idx="9845">
                  <c:v>0.57486101000000012</c:v>
                </c:pt>
                <c:pt idx="9846">
                  <c:v>0.57491899999999996</c:v>
                </c:pt>
                <c:pt idx="9847">
                  <c:v>0.57497686999999997</c:v>
                </c:pt>
                <c:pt idx="9848">
                  <c:v>0.57503473999999999</c:v>
                </c:pt>
                <c:pt idx="9849">
                  <c:v>0.57509261000000012</c:v>
                </c:pt>
                <c:pt idx="9850">
                  <c:v>0.57515070999999984</c:v>
                </c:pt>
                <c:pt idx="9851">
                  <c:v>0.57520857999999997</c:v>
                </c:pt>
                <c:pt idx="9852">
                  <c:v>0.57526644999999987</c:v>
                </c:pt>
                <c:pt idx="9853">
                  <c:v>0.57532432</c:v>
                </c:pt>
                <c:pt idx="9854">
                  <c:v>0.5753821899999999</c:v>
                </c:pt>
                <c:pt idx="9855">
                  <c:v>0.57544006000000003</c:v>
                </c:pt>
                <c:pt idx="9856">
                  <c:v>0.57549793000000005</c:v>
                </c:pt>
                <c:pt idx="9857">
                  <c:v>0.57555592</c:v>
                </c:pt>
                <c:pt idx="9858">
                  <c:v>0.57561355999999997</c:v>
                </c:pt>
                <c:pt idx="9859">
                  <c:v>0.5756714300000001</c:v>
                </c:pt>
                <c:pt idx="9860">
                  <c:v>0.57572930000000011</c:v>
                </c:pt>
                <c:pt idx="9861">
                  <c:v>0.57578728999999984</c:v>
                </c:pt>
                <c:pt idx="9862">
                  <c:v>0.57584516000000008</c:v>
                </c:pt>
                <c:pt idx="9863">
                  <c:v>0.57590302999999998</c:v>
                </c:pt>
                <c:pt idx="9864">
                  <c:v>0.5759609</c:v>
                </c:pt>
                <c:pt idx="9865">
                  <c:v>0.57601899999999984</c:v>
                </c:pt>
                <c:pt idx="9866">
                  <c:v>0.57607675000000003</c:v>
                </c:pt>
                <c:pt idx="9867">
                  <c:v>0.57613462000000004</c:v>
                </c:pt>
                <c:pt idx="9868">
                  <c:v>0.57619202999999997</c:v>
                </c:pt>
                <c:pt idx="9869">
                  <c:v>0.57624990000000009</c:v>
                </c:pt>
                <c:pt idx="9870">
                  <c:v>0.57630777</c:v>
                </c:pt>
                <c:pt idx="9871">
                  <c:v>0.57636564000000001</c:v>
                </c:pt>
                <c:pt idx="9872">
                  <c:v>0.57642351000000003</c:v>
                </c:pt>
                <c:pt idx="9873">
                  <c:v>0.57648149999999998</c:v>
                </c:pt>
                <c:pt idx="9874">
                  <c:v>0.57653949000000004</c:v>
                </c:pt>
                <c:pt idx="9875">
                  <c:v>0.57659711999999996</c:v>
                </c:pt>
                <c:pt idx="9876">
                  <c:v>0.57665498999999998</c:v>
                </c:pt>
                <c:pt idx="9877">
                  <c:v>0.57671287000000004</c:v>
                </c:pt>
                <c:pt idx="9878">
                  <c:v>0.57677084999999995</c:v>
                </c:pt>
                <c:pt idx="9879">
                  <c:v>0.57682861000000007</c:v>
                </c:pt>
                <c:pt idx="9880">
                  <c:v>0.57688658999999987</c:v>
                </c:pt>
                <c:pt idx="9881">
                  <c:v>0.5769444600000001</c:v>
                </c:pt>
                <c:pt idx="9882">
                  <c:v>0.57700233000000001</c:v>
                </c:pt>
                <c:pt idx="9883">
                  <c:v>0.57706042999999996</c:v>
                </c:pt>
                <c:pt idx="9884">
                  <c:v>0.57711829999999997</c:v>
                </c:pt>
                <c:pt idx="9885">
                  <c:v>0.57717617999999993</c:v>
                </c:pt>
                <c:pt idx="9886">
                  <c:v>0.57723405000000005</c:v>
                </c:pt>
                <c:pt idx="9887">
                  <c:v>0.57729192000000007</c:v>
                </c:pt>
                <c:pt idx="9888">
                  <c:v>0.57734990000000008</c:v>
                </c:pt>
                <c:pt idx="9889">
                  <c:v>0.57740765999999999</c:v>
                </c:pt>
                <c:pt idx="9890">
                  <c:v>0.57746553</c:v>
                </c:pt>
                <c:pt idx="9891">
                  <c:v>0.57752281999999999</c:v>
                </c:pt>
                <c:pt idx="9892">
                  <c:v>0.57758103999999999</c:v>
                </c:pt>
                <c:pt idx="9893">
                  <c:v>0.57763891000000012</c:v>
                </c:pt>
                <c:pt idx="9894">
                  <c:v>0.57769666000000008</c:v>
                </c:pt>
                <c:pt idx="9895">
                  <c:v>0.57775465000000015</c:v>
                </c:pt>
                <c:pt idx="9896">
                  <c:v>0.57781263000000005</c:v>
                </c:pt>
                <c:pt idx="9897">
                  <c:v>0.57787062000000011</c:v>
                </c:pt>
                <c:pt idx="9898">
                  <c:v>0.57792826000000008</c:v>
                </c:pt>
                <c:pt idx="9899">
                  <c:v>0.57798623999999998</c:v>
                </c:pt>
                <c:pt idx="9900">
                  <c:v>0.57804423000000016</c:v>
                </c:pt>
                <c:pt idx="9901">
                  <c:v>0.57810209999999984</c:v>
                </c:pt>
                <c:pt idx="9902">
                  <c:v>0.57815996999999997</c:v>
                </c:pt>
                <c:pt idx="9903">
                  <c:v>0.57821783999999998</c:v>
                </c:pt>
                <c:pt idx="9904">
                  <c:v>0.57827512999999997</c:v>
                </c:pt>
                <c:pt idx="9905">
                  <c:v>0.57833299999999987</c:v>
                </c:pt>
                <c:pt idx="9906">
                  <c:v>0.57839122000000009</c:v>
                </c:pt>
                <c:pt idx="9907">
                  <c:v>0.57844909000000011</c:v>
                </c:pt>
                <c:pt idx="9908">
                  <c:v>0.5785069599999999</c:v>
                </c:pt>
                <c:pt idx="9909">
                  <c:v>0.57856483000000003</c:v>
                </c:pt>
                <c:pt idx="9910">
                  <c:v>0.57862270000000005</c:v>
                </c:pt>
                <c:pt idx="9911">
                  <c:v>0.57868069000000011</c:v>
                </c:pt>
                <c:pt idx="9912">
                  <c:v>0.57873856000000001</c:v>
                </c:pt>
                <c:pt idx="9913">
                  <c:v>0.57879643000000014</c:v>
                </c:pt>
                <c:pt idx="9914">
                  <c:v>0.57885407000000011</c:v>
                </c:pt>
                <c:pt idx="9915">
                  <c:v>0.57891205000000001</c:v>
                </c:pt>
                <c:pt idx="9916">
                  <c:v>0.57896992999999997</c:v>
                </c:pt>
                <c:pt idx="9917">
                  <c:v>0.57902779999999998</c:v>
                </c:pt>
                <c:pt idx="9918">
                  <c:v>0.57908567000000011</c:v>
                </c:pt>
                <c:pt idx="9919">
                  <c:v>0.57914376999999984</c:v>
                </c:pt>
                <c:pt idx="9920">
                  <c:v>0.57920164000000007</c:v>
                </c:pt>
                <c:pt idx="9921">
                  <c:v>0.57925939000000004</c:v>
                </c:pt>
                <c:pt idx="9922">
                  <c:v>0.57931679999999985</c:v>
                </c:pt>
                <c:pt idx="9923">
                  <c:v>0.57937479000000003</c:v>
                </c:pt>
                <c:pt idx="9924">
                  <c:v>0.57943253999999988</c:v>
                </c:pt>
                <c:pt idx="9925">
                  <c:v>0.57949041000000012</c:v>
                </c:pt>
                <c:pt idx="9926">
                  <c:v>0.57954839999999996</c:v>
                </c:pt>
                <c:pt idx="9927">
                  <c:v>0.57960626999999998</c:v>
                </c:pt>
                <c:pt idx="9928">
                  <c:v>0.57966413999999999</c:v>
                </c:pt>
                <c:pt idx="9929">
                  <c:v>0.57972201000000012</c:v>
                </c:pt>
                <c:pt idx="9930">
                  <c:v>0.57977988000000014</c:v>
                </c:pt>
                <c:pt idx="9931">
                  <c:v>0.57983775000000004</c:v>
                </c:pt>
                <c:pt idx="9932">
                  <c:v>0.57989562000000006</c:v>
                </c:pt>
                <c:pt idx="9933">
                  <c:v>0.57995348999999996</c:v>
                </c:pt>
                <c:pt idx="9934">
                  <c:v>0.58001135999999986</c:v>
                </c:pt>
                <c:pt idx="9935">
                  <c:v>0.58006922999999988</c:v>
                </c:pt>
                <c:pt idx="9936">
                  <c:v>0.5801270999999999</c:v>
                </c:pt>
                <c:pt idx="9937">
                  <c:v>0.58018508999999985</c:v>
                </c:pt>
                <c:pt idx="9938">
                  <c:v>0.58024306999999986</c:v>
                </c:pt>
                <c:pt idx="9939">
                  <c:v>0.58030105999999992</c:v>
                </c:pt>
                <c:pt idx="9940">
                  <c:v>0.58035892999999994</c:v>
                </c:pt>
                <c:pt idx="9941">
                  <c:v>0.58041633999999975</c:v>
                </c:pt>
                <c:pt idx="9942">
                  <c:v>0.58047420999999988</c:v>
                </c:pt>
                <c:pt idx="9943">
                  <c:v>0.58053265999999981</c:v>
                </c:pt>
                <c:pt idx="9944">
                  <c:v>0.58058994999999991</c:v>
                </c:pt>
                <c:pt idx="9945">
                  <c:v>0.58064782000000004</c:v>
                </c:pt>
                <c:pt idx="9946">
                  <c:v>0.58070569000000005</c:v>
                </c:pt>
                <c:pt idx="9947">
                  <c:v>0.58076367999999989</c:v>
                </c:pt>
                <c:pt idx="9948">
                  <c:v>0.58082155000000002</c:v>
                </c:pt>
                <c:pt idx="9949">
                  <c:v>0.58087942000000004</c:v>
                </c:pt>
                <c:pt idx="9950">
                  <c:v>0.58093739999999994</c:v>
                </c:pt>
                <c:pt idx="9951">
                  <c:v>0.58099526999999984</c:v>
                </c:pt>
                <c:pt idx="9952">
                  <c:v>0.58105313999999986</c:v>
                </c:pt>
                <c:pt idx="9953">
                  <c:v>0.58111089999999987</c:v>
                </c:pt>
                <c:pt idx="9954">
                  <c:v>0.58116887999999989</c:v>
                </c:pt>
                <c:pt idx="9955">
                  <c:v>0.58122686999999973</c:v>
                </c:pt>
                <c:pt idx="9956">
                  <c:v>0.5812848599999999</c:v>
                </c:pt>
                <c:pt idx="9957">
                  <c:v>0.58134272999999992</c:v>
                </c:pt>
                <c:pt idx="9958">
                  <c:v>0.5814001299999999</c:v>
                </c:pt>
                <c:pt idx="9959">
                  <c:v>0.58145799999999992</c:v>
                </c:pt>
                <c:pt idx="9960">
                  <c:v>0.58151598999999976</c:v>
                </c:pt>
                <c:pt idx="9961">
                  <c:v>0.58157385999999989</c:v>
                </c:pt>
                <c:pt idx="9962">
                  <c:v>0.58163184999999984</c:v>
                </c:pt>
                <c:pt idx="9963">
                  <c:v>0.58168971999999997</c:v>
                </c:pt>
                <c:pt idx="9964">
                  <c:v>0.58174769999999998</c:v>
                </c:pt>
                <c:pt idx="9965">
                  <c:v>0.58180556999999988</c:v>
                </c:pt>
                <c:pt idx="9966">
                  <c:v>0.58186297999999981</c:v>
                </c:pt>
                <c:pt idx="9967">
                  <c:v>0.58192096999999987</c:v>
                </c:pt>
                <c:pt idx="9968">
                  <c:v>0.58197894999999988</c:v>
                </c:pt>
                <c:pt idx="9969">
                  <c:v>0.5820368199999999</c:v>
                </c:pt>
                <c:pt idx="9970">
                  <c:v>0.58209469000000003</c:v>
                </c:pt>
                <c:pt idx="9971">
                  <c:v>0.58215232999999988</c:v>
                </c:pt>
                <c:pt idx="9972">
                  <c:v>0.58221031999999973</c:v>
                </c:pt>
                <c:pt idx="9973">
                  <c:v>0.58226818999999974</c:v>
                </c:pt>
                <c:pt idx="9974">
                  <c:v>0.58232605999999987</c:v>
                </c:pt>
                <c:pt idx="9975">
                  <c:v>0.58238392999999977</c:v>
                </c:pt>
                <c:pt idx="9976">
                  <c:v>0.58244180000000001</c:v>
                </c:pt>
                <c:pt idx="9977">
                  <c:v>0.58249967000000002</c:v>
                </c:pt>
                <c:pt idx="9978">
                  <c:v>0.58255776999999975</c:v>
                </c:pt>
                <c:pt idx="9979">
                  <c:v>0.58261563999999999</c:v>
                </c:pt>
                <c:pt idx="9980">
                  <c:v>0.58267363000000005</c:v>
                </c:pt>
                <c:pt idx="9981">
                  <c:v>0.58273137999999991</c:v>
                </c:pt>
                <c:pt idx="9982">
                  <c:v>0.58278936999999986</c:v>
                </c:pt>
                <c:pt idx="9983">
                  <c:v>0.58284723999999999</c:v>
                </c:pt>
                <c:pt idx="9984">
                  <c:v>0.58290511</c:v>
                </c:pt>
                <c:pt idx="9985">
                  <c:v>0.5829629799999998</c:v>
                </c:pt>
                <c:pt idx="9986">
                  <c:v>0.58302049999999994</c:v>
                </c:pt>
                <c:pt idx="9987">
                  <c:v>0.58307849</c:v>
                </c:pt>
                <c:pt idx="9988">
                  <c:v>0.58313623999999986</c:v>
                </c:pt>
                <c:pt idx="9989">
                  <c:v>0.58319423000000004</c:v>
                </c:pt>
                <c:pt idx="9990">
                  <c:v>0.58325209999999983</c:v>
                </c:pt>
                <c:pt idx="9991">
                  <c:v>0.58330996999999984</c:v>
                </c:pt>
                <c:pt idx="9992">
                  <c:v>0.58336783999999986</c:v>
                </c:pt>
                <c:pt idx="9993">
                  <c:v>0.58342583000000003</c:v>
                </c:pt>
                <c:pt idx="9994">
                  <c:v>0.58348380999999994</c:v>
                </c:pt>
                <c:pt idx="9995">
                  <c:v>0.58354167999999984</c:v>
                </c:pt>
                <c:pt idx="9996">
                  <c:v>0.58359954999999986</c:v>
                </c:pt>
                <c:pt idx="9997">
                  <c:v>0.58365743000000003</c:v>
                </c:pt>
                <c:pt idx="9998">
                  <c:v>0.58371529999999994</c:v>
                </c:pt>
                <c:pt idx="9999">
                  <c:v>0.58377316999999973</c:v>
                </c:pt>
                <c:pt idx="10000">
                  <c:v>0.58383056999999994</c:v>
                </c:pt>
                <c:pt idx="10001">
                  <c:v>0.58388843999999984</c:v>
                </c:pt>
                <c:pt idx="10002">
                  <c:v>0.58394654999999973</c:v>
                </c:pt>
                <c:pt idx="10003">
                  <c:v>0.58400452999999986</c:v>
                </c:pt>
                <c:pt idx="10004">
                  <c:v>0.58406228999999976</c:v>
                </c:pt>
                <c:pt idx="10005">
                  <c:v>0.58412015999999989</c:v>
                </c:pt>
                <c:pt idx="10006">
                  <c:v>0.58417803000000001</c:v>
                </c:pt>
                <c:pt idx="10007">
                  <c:v>0.58423589999999992</c:v>
                </c:pt>
                <c:pt idx="10008">
                  <c:v>0.58429376999999993</c:v>
                </c:pt>
                <c:pt idx="10009">
                  <c:v>0.58435174999999973</c:v>
                </c:pt>
                <c:pt idx="10010">
                  <c:v>0.58440961999999996</c:v>
                </c:pt>
                <c:pt idx="10011">
                  <c:v>0.58446760999999992</c:v>
                </c:pt>
                <c:pt idx="10012">
                  <c:v>0.58452547999999993</c:v>
                </c:pt>
                <c:pt idx="10013">
                  <c:v>0.58458334999999961</c:v>
                </c:pt>
                <c:pt idx="10014">
                  <c:v>0.58464122000000007</c:v>
                </c:pt>
                <c:pt idx="10015">
                  <c:v>0.58469908999999998</c:v>
                </c:pt>
                <c:pt idx="10016">
                  <c:v>0.5847564999999999</c:v>
                </c:pt>
                <c:pt idx="10017">
                  <c:v>0.58481436999999992</c:v>
                </c:pt>
                <c:pt idx="10018">
                  <c:v>0.58487223999999993</c:v>
                </c:pt>
                <c:pt idx="10019">
                  <c:v>0.58493010999999973</c:v>
                </c:pt>
                <c:pt idx="10020">
                  <c:v>0.5849880999999999</c:v>
                </c:pt>
                <c:pt idx="10021">
                  <c:v>0.58504597000000003</c:v>
                </c:pt>
                <c:pt idx="10022">
                  <c:v>0.58510394999999993</c:v>
                </c:pt>
                <c:pt idx="10023">
                  <c:v>0.58516204999999977</c:v>
                </c:pt>
                <c:pt idx="10024">
                  <c:v>0.58521992999999994</c:v>
                </c:pt>
                <c:pt idx="10025">
                  <c:v>0.58527779999999985</c:v>
                </c:pt>
                <c:pt idx="10026">
                  <c:v>0.58533566999999986</c:v>
                </c:pt>
                <c:pt idx="10027">
                  <c:v>0.5853931899999999</c:v>
                </c:pt>
                <c:pt idx="10028">
                  <c:v>0.58545105999999991</c:v>
                </c:pt>
                <c:pt idx="10029">
                  <c:v>0.58550892999999993</c:v>
                </c:pt>
                <c:pt idx="10030">
                  <c:v>0.58556679999999983</c:v>
                </c:pt>
                <c:pt idx="10031">
                  <c:v>0.58562479000000001</c:v>
                </c:pt>
                <c:pt idx="10032">
                  <c:v>0.58568265999999991</c:v>
                </c:pt>
                <c:pt idx="10033">
                  <c:v>0.58574053000000004</c:v>
                </c:pt>
                <c:pt idx="10034">
                  <c:v>0.58579828</c:v>
                </c:pt>
                <c:pt idx="10035">
                  <c:v>0.58585614999999991</c:v>
                </c:pt>
                <c:pt idx="10036">
                  <c:v>0.58591401999999992</c:v>
                </c:pt>
                <c:pt idx="10037">
                  <c:v>0.58597177999999994</c:v>
                </c:pt>
                <c:pt idx="10038">
                  <c:v>0.58602975999999996</c:v>
                </c:pt>
                <c:pt idx="10039">
                  <c:v>0.58608762999999986</c:v>
                </c:pt>
                <c:pt idx="10040">
                  <c:v>0.58614549999999999</c:v>
                </c:pt>
                <c:pt idx="10041">
                  <c:v>0.58620371999999987</c:v>
                </c:pt>
                <c:pt idx="10042">
                  <c:v>0.58626147999999989</c:v>
                </c:pt>
                <c:pt idx="10043">
                  <c:v>0.58631934999999991</c:v>
                </c:pt>
                <c:pt idx="10044">
                  <c:v>0.58637732999999992</c:v>
                </c:pt>
                <c:pt idx="10045">
                  <c:v>0.58643473999999973</c:v>
                </c:pt>
                <c:pt idx="10046">
                  <c:v>0.58649248999999992</c:v>
                </c:pt>
                <c:pt idx="10047">
                  <c:v>0.58655047999999987</c:v>
                </c:pt>
                <c:pt idx="10048">
                  <c:v>0.58660869999999998</c:v>
                </c:pt>
                <c:pt idx="10049">
                  <c:v>0.58666644999999973</c:v>
                </c:pt>
                <c:pt idx="10050">
                  <c:v>0.58672431999999997</c:v>
                </c:pt>
                <c:pt idx="10051">
                  <c:v>0.58678230999999992</c:v>
                </c:pt>
                <c:pt idx="10052">
                  <c:v>0.58684017999999993</c:v>
                </c:pt>
                <c:pt idx="10053">
                  <c:v>0.58689804999999984</c:v>
                </c:pt>
                <c:pt idx="10054">
                  <c:v>0.58695591999999996</c:v>
                </c:pt>
                <c:pt idx="10055">
                  <c:v>0.58701378999999976</c:v>
                </c:pt>
                <c:pt idx="10056">
                  <c:v>0.58707166</c:v>
                </c:pt>
                <c:pt idx="10057">
                  <c:v>0.58712953000000001</c:v>
                </c:pt>
                <c:pt idx="10058">
                  <c:v>0.58718739999999991</c:v>
                </c:pt>
                <c:pt idx="10059">
                  <c:v>0.58724527000000004</c:v>
                </c:pt>
                <c:pt idx="10060">
                  <c:v>0.58730313999999972</c:v>
                </c:pt>
                <c:pt idx="10061">
                  <c:v>0.58736100999999985</c:v>
                </c:pt>
                <c:pt idx="10062">
                  <c:v>0.58741887999999987</c:v>
                </c:pt>
                <c:pt idx="10063">
                  <c:v>0.58747686999999993</c:v>
                </c:pt>
                <c:pt idx="10064">
                  <c:v>0.58753438999999974</c:v>
                </c:pt>
                <c:pt idx="10065">
                  <c:v>0.5875923799999998</c:v>
                </c:pt>
                <c:pt idx="10066">
                  <c:v>0.58765025000000004</c:v>
                </c:pt>
                <c:pt idx="10067">
                  <c:v>0.58770811999999983</c:v>
                </c:pt>
                <c:pt idx="10068">
                  <c:v>0.58776598999999985</c:v>
                </c:pt>
                <c:pt idx="10069">
                  <c:v>0.58782385999999998</c:v>
                </c:pt>
                <c:pt idx="10070">
                  <c:v>0.58788172999999988</c:v>
                </c:pt>
                <c:pt idx="10071">
                  <c:v>0.58793960000000001</c:v>
                </c:pt>
                <c:pt idx="10072">
                  <c:v>0.58799711999999993</c:v>
                </c:pt>
                <c:pt idx="10073">
                  <c:v>0.58805510999999988</c:v>
                </c:pt>
                <c:pt idx="10074">
                  <c:v>0.58811297999999979</c:v>
                </c:pt>
                <c:pt idx="10075">
                  <c:v>0.58817073999999991</c:v>
                </c:pt>
                <c:pt idx="10076">
                  <c:v>0.58822883999999998</c:v>
                </c:pt>
                <c:pt idx="10077">
                  <c:v>0.58828647999999972</c:v>
                </c:pt>
                <c:pt idx="10078">
                  <c:v>0.58834457999999989</c:v>
                </c:pt>
                <c:pt idx="10079">
                  <c:v>0.58840244999999991</c:v>
                </c:pt>
                <c:pt idx="10080">
                  <c:v>0.58846031999999981</c:v>
                </c:pt>
                <c:pt idx="10081">
                  <c:v>0.58851783999999985</c:v>
                </c:pt>
                <c:pt idx="10082">
                  <c:v>0.58857583000000002</c:v>
                </c:pt>
                <c:pt idx="10083">
                  <c:v>0.58863392999999986</c:v>
                </c:pt>
                <c:pt idx="10084">
                  <c:v>0.58869192000000004</c:v>
                </c:pt>
                <c:pt idx="10085">
                  <c:v>0.58874979000000005</c:v>
                </c:pt>
                <c:pt idx="10086">
                  <c:v>0.58880765999999984</c:v>
                </c:pt>
                <c:pt idx="10087">
                  <c:v>0.58886552999999986</c:v>
                </c:pt>
                <c:pt idx="10088">
                  <c:v>0.58892350999999987</c:v>
                </c:pt>
                <c:pt idx="10089">
                  <c:v>0.58898137999999989</c:v>
                </c:pt>
                <c:pt idx="10090">
                  <c:v>0.58903878999999992</c:v>
                </c:pt>
                <c:pt idx="10091">
                  <c:v>0.58909665999999994</c:v>
                </c:pt>
                <c:pt idx="10092">
                  <c:v>0.58915465</c:v>
                </c:pt>
                <c:pt idx="10093">
                  <c:v>0.5892125199999998</c:v>
                </c:pt>
                <c:pt idx="10094">
                  <c:v>0.58927038999999992</c:v>
                </c:pt>
                <c:pt idx="10095">
                  <c:v>0.58932825999999994</c:v>
                </c:pt>
                <c:pt idx="10096">
                  <c:v>0.58938612999999962</c:v>
                </c:pt>
                <c:pt idx="10097">
                  <c:v>0.58944399999999986</c:v>
                </c:pt>
                <c:pt idx="10098">
                  <c:v>0.58950198999999992</c:v>
                </c:pt>
                <c:pt idx="10099">
                  <c:v>0.58955985999999994</c:v>
                </c:pt>
                <c:pt idx="10100">
                  <c:v>0.58961772999999973</c:v>
                </c:pt>
                <c:pt idx="10101">
                  <c:v>0.58967559999999997</c:v>
                </c:pt>
                <c:pt idx="10102">
                  <c:v>0.58973346999999987</c:v>
                </c:pt>
                <c:pt idx="10103">
                  <c:v>0.58979134</c:v>
                </c:pt>
                <c:pt idx="10104">
                  <c:v>0.58984921000000012</c:v>
                </c:pt>
                <c:pt idx="10105">
                  <c:v>0.58990684999999987</c:v>
                </c:pt>
                <c:pt idx="10106">
                  <c:v>0.58996471999999989</c:v>
                </c:pt>
                <c:pt idx="10107">
                  <c:v>0.5900226999999999</c:v>
                </c:pt>
                <c:pt idx="10108">
                  <c:v>0.59008056999999992</c:v>
                </c:pt>
                <c:pt idx="10109">
                  <c:v>0.59013843999999993</c:v>
                </c:pt>
                <c:pt idx="10110">
                  <c:v>0.59019630999999972</c:v>
                </c:pt>
                <c:pt idx="10111">
                  <c:v>0.59025417999999985</c:v>
                </c:pt>
                <c:pt idx="10112">
                  <c:v>0.59031204999999976</c:v>
                </c:pt>
                <c:pt idx="10113">
                  <c:v>0.59037026999999986</c:v>
                </c:pt>
                <c:pt idx="10114">
                  <c:v>0.59042755999999985</c:v>
                </c:pt>
                <c:pt idx="10115">
                  <c:v>0.59048542999999987</c:v>
                </c:pt>
                <c:pt idx="10116">
                  <c:v>0.59054329999999988</c:v>
                </c:pt>
                <c:pt idx="10117">
                  <c:v>0.59060128999999983</c:v>
                </c:pt>
                <c:pt idx="10118">
                  <c:v>0.59065915999999996</c:v>
                </c:pt>
                <c:pt idx="10119">
                  <c:v>0.59071702999999987</c:v>
                </c:pt>
                <c:pt idx="10120">
                  <c:v>0.59077513000000004</c:v>
                </c:pt>
                <c:pt idx="10121">
                  <c:v>0.59083299999999994</c:v>
                </c:pt>
                <c:pt idx="10122">
                  <c:v>0.59089086999999996</c:v>
                </c:pt>
                <c:pt idx="10123">
                  <c:v>0.59094873999999997</c:v>
                </c:pt>
                <c:pt idx="10124">
                  <c:v>0.59100661999999993</c:v>
                </c:pt>
                <c:pt idx="10125">
                  <c:v>0.59106459999999994</c:v>
                </c:pt>
                <c:pt idx="10126">
                  <c:v>0.59112246999999984</c:v>
                </c:pt>
                <c:pt idx="10127">
                  <c:v>0.59118033999999986</c:v>
                </c:pt>
                <c:pt idx="10128">
                  <c:v>0.5912377499999999</c:v>
                </c:pt>
                <c:pt idx="10129">
                  <c:v>0.59129562000000002</c:v>
                </c:pt>
                <c:pt idx="10130">
                  <c:v>0.59135360999999986</c:v>
                </c:pt>
                <c:pt idx="10131">
                  <c:v>0.59141147999999988</c:v>
                </c:pt>
                <c:pt idx="10132">
                  <c:v>0.59146934999999989</c:v>
                </c:pt>
                <c:pt idx="10133">
                  <c:v>0.59152721999999991</c:v>
                </c:pt>
                <c:pt idx="10134">
                  <c:v>0.59158508999999992</c:v>
                </c:pt>
                <c:pt idx="10135">
                  <c:v>0.59164295999999994</c:v>
                </c:pt>
                <c:pt idx="10136">
                  <c:v>0.59170071000000002</c:v>
                </c:pt>
                <c:pt idx="10137">
                  <c:v>0.59175857999999992</c:v>
                </c:pt>
                <c:pt idx="10138">
                  <c:v>0.59181644999999994</c:v>
                </c:pt>
                <c:pt idx="10139">
                  <c:v>0.59187467000000005</c:v>
                </c:pt>
                <c:pt idx="10140">
                  <c:v>0.59193265999999989</c:v>
                </c:pt>
                <c:pt idx="10141">
                  <c:v>0.59199053000000001</c:v>
                </c:pt>
                <c:pt idx="10142">
                  <c:v>0.59204793</c:v>
                </c:pt>
                <c:pt idx="10143">
                  <c:v>0.59210591999999984</c:v>
                </c:pt>
                <c:pt idx="10144">
                  <c:v>0.59216378999999975</c:v>
                </c:pt>
                <c:pt idx="10145">
                  <c:v>0.59222189000000003</c:v>
                </c:pt>
                <c:pt idx="10146">
                  <c:v>0.59227987999999998</c:v>
                </c:pt>
                <c:pt idx="10147">
                  <c:v>0.59233716999999975</c:v>
                </c:pt>
                <c:pt idx="10148">
                  <c:v>0.59239562000000001</c:v>
                </c:pt>
                <c:pt idx="10149">
                  <c:v>0.59245290999999989</c:v>
                </c:pt>
                <c:pt idx="10150">
                  <c:v>0.59251077999999979</c:v>
                </c:pt>
                <c:pt idx="10151">
                  <c:v>0.59256864999999992</c:v>
                </c:pt>
                <c:pt idx="10152">
                  <c:v>0.59262651999999993</c:v>
                </c:pt>
                <c:pt idx="10153">
                  <c:v>0.59268451</c:v>
                </c:pt>
                <c:pt idx="10154">
                  <c:v>0.59274260999999984</c:v>
                </c:pt>
                <c:pt idx="10155">
                  <c:v>0.59280047999999996</c:v>
                </c:pt>
                <c:pt idx="10156">
                  <c:v>0.59285834999999987</c:v>
                </c:pt>
                <c:pt idx="10157">
                  <c:v>0.59291621999999988</c:v>
                </c:pt>
                <c:pt idx="10158">
                  <c:v>0.59297409000000001</c:v>
                </c:pt>
                <c:pt idx="10159">
                  <c:v>0.59303195999999991</c:v>
                </c:pt>
                <c:pt idx="10160">
                  <c:v>0.59308994999999987</c:v>
                </c:pt>
                <c:pt idx="10161">
                  <c:v>0.59314781999999999</c:v>
                </c:pt>
                <c:pt idx="10162">
                  <c:v>0.59320580000000001</c:v>
                </c:pt>
                <c:pt idx="10163">
                  <c:v>0.59332154999999986</c:v>
                </c:pt>
                <c:pt idx="10164">
                  <c:v>0.59337941999999999</c:v>
                </c:pt>
                <c:pt idx="10165">
                  <c:v>0.5934372899999999</c:v>
                </c:pt>
                <c:pt idx="10166">
                  <c:v>0.59349457999999988</c:v>
                </c:pt>
                <c:pt idx="10167">
                  <c:v>0.5935524499999999</c:v>
                </c:pt>
                <c:pt idx="10168">
                  <c:v>0.59361043000000002</c:v>
                </c:pt>
                <c:pt idx="10169">
                  <c:v>0.59366829999999993</c:v>
                </c:pt>
                <c:pt idx="10170">
                  <c:v>0.59372628999999988</c:v>
                </c:pt>
                <c:pt idx="10171">
                  <c:v>0.59378405000000001</c:v>
                </c:pt>
                <c:pt idx="10172">
                  <c:v>0.59384203000000002</c:v>
                </c:pt>
                <c:pt idx="10173">
                  <c:v>0.59389990000000004</c:v>
                </c:pt>
                <c:pt idx="10174">
                  <c:v>0.59395776999999994</c:v>
                </c:pt>
                <c:pt idx="10175">
                  <c:v>0.59401563999999996</c:v>
                </c:pt>
                <c:pt idx="10176">
                  <c:v>0.59407363000000002</c:v>
                </c:pt>
                <c:pt idx="10177">
                  <c:v>0.59413172999999986</c:v>
                </c:pt>
                <c:pt idx="10178">
                  <c:v>0.59418901999999996</c:v>
                </c:pt>
                <c:pt idx="10179">
                  <c:v>0.59424688999999986</c:v>
                </c:pt>
                <c:pt idx="10180">
                  <c:v>0.59430475999999988</c:v>
                </c:pt>
                <c:pt idx="10181">
                  <c:v>0.59436262999999989</c:v>
                </c:pt>
                <c:pt idx="10182">
                  <c:v>0.59442049999999991</c:v>
                </c:pt>
                <c:pt idx="10183">
                  <c:v>0.59447848999999986</c:v>
                </c:pt>
                <c:pt idx="10184">
                  <c:v>0.59453635999999976</c:v>
                </c:pt>
                <c:pt idx="10185">
                  <c:v>0.59459423</c:v>
                </c:pt>
                <c:pt idx="10186">
                  <c:v>0.59465209999999991</c:v>
                </c:pt>
                <c:pt idx="10187">
                  <c:v>0.59471008999999986</c:v>
                </c:pt>
                <c:pt idx="10188">
                  <c:v>0.59476795999999987</c:v>
                </c:pt>
                <c:pt idx="10189">
                  <c:v>0.59482583000000011</c:v>
                </c:pt>
                <c:pt idx="10190">
                  <c:v>0.5948836999999999</c:v>
                </c:pt>
                <c:pt idx="10191">
                  <c:v>0.59494157000000003</c:v>
                </c:pt>
                <c:pt idx="10192">
                  <c:v>0.59499966999999998</c:v>
                </c:pt>
                <c:pt idx="10193">
                  <c:v>0.59505753999999988</c:v>
                </c:pt>
                <c:pt idx="10194">
                  <c:v>0.59511541000000001</c:v>
                </c:pt>
                <c:pt idx="10195">
                  <c:v>0.59517327999999992</c:v>
                </c:pt>
                <c:pt idx="10196">
                  <c:v>0.59523114999999993</c:v>
                </c:pt>
                <c:pt idx="10197">
                  <c:v>0.59528855999999986</c:v>
                </c:pt>
                <c:pt idx="10198">
                  <c:v>0.59534642999999987</c:v>
                </c:pt>
                <c:pt idx="10199">
                  <c:v>0.59540429999999989</c:v>
                </c:pt>
                <c:pt idx="10200">
                  <c:v>0.59546228999999962</c:v>
                </c:pt>
                <c:pt idx="10201">
                  <c:v>0.59552026999999985</c:v>
                </c:pt>
                <c:pt idx="10202">
                  <c:v>0.59557813999999987</c:v>
                </c:pt>
                <c:pt idx="10203">
                  <c:v>0.59563612999999993</c:v>
                </c:pt>
                <c:pt idx="10204">
                  <c:v>0.59569399999999983</c:v>
                </c:pt>
                <c:pt idx="10205">
                  <c:v>0.59575186999999996</c:v>
                </c:pt>
                <c:pt idx="10206">
                  <c:v>0.59580973999999998</c:v>
                </c:pt>
                <c:pt idx="10207">
                  <c:v>0.59586760999999988</c:v>
                </c:pt>
                <c:pt idx="10208">
                  <c:v>0.59592524999999996</c:v>
                </c:pt>
                <c:pt idx="10209">
                  <c:v>0.59598311999999987</c:v>
                </c:pt>
                <c:pt idx="10210">
                  <c:v>0.59604098999999988</c:v>
                </c:pt>
                <c:pt idx="10211">
                  <c:v>0.59609886000000001</c:v>
                </c:pt>
                <c:pt idx="10212">
                  <c:v>0.59615672999999991</c:v>
                </c:pt>
                <c:pt idx="10213">
                  <c:v>0.59621459999999993</c:v>
                </c:pt>
                <c:pt idx="10214">
                  <c:v>0.59627246999999994</c:v>
                </c:pt>
                <c:pt idx="10215">
                  <c:v>0.59633033999999985</c:v>
                </c:pt>
                <c:pt idx="10216">
                  <c:v>0.59638855999999985</c:v>
                </c:pt>
                <c:pt idx="10217">
                  <c:v>0.59644642999999986</c:v>
                </c:pt>
                <c:pt idx="10218">
                  <c:v>0.59650429999999988</c:v>
                </c:pt>
                <c:pt idx="10219">
                  <c:v>0.59656216999999978</c:v>
                </c:pt>
                <c:pt idx="10220">
                  <c:v>0.59662004000000002</c:v>
                </c:pt>
                <c:pt idx="10221">
                  <c:v>0.59667791000000003</c:v>
                </c:pt>
                <c:pt idx="10222">
                  <c:v>0.59673577999999994</c:v>
                </c:pt>
                <c:pt idx="10223">
                  <c:v>0.59679307000000004</c:v>
                </c:pt>
                <c:pt idx="10224">
                  <c:v>0.59685105999999999</c:v>
                </c:pt>
                <c:pt idx="10225">
                  <c:v>0.59690893</c:v>
                </c:pt>
                <c:pt idx="10226">
                  <c:v>0.59696679999999991</c:v>
                </c:pt>
                <c:pt idx="10227">
                  <c:v>0.59702478999999986</c:v>
                </c:pt>
                <c:pt idx="10228">
                  <c:v>0.59708265999999988</c:v>
                </c:pt>
                <c:pt idx="10229">
                  <c:v>0.59714053</c:v>
                </c:pt>
                <c:pt idx="10230">
                  <c:v>0.59719840000000002</c:v>
                </c:pt>
                <c:pt idx="10231">
                  <c:v>0.59725637999999981</c:v>
                </c:pt>
                <c:pt idx="10232">
                  <c:v>0.59731390999999989</c:v>
                </c:pt>
                <c:pt idx="10233">
                  <c:v>0.59737177999999991</c:v>
                </c:pt>
                <c:pt idx="10234">
                  <c:v>0.59742975999999992</c:v>
                </c:pt>
                <c:pt idx="10235">
                  <c:v>0.59748762999999994</c:v>
                </c:pt>
                <c:pt idx="10236">
                  <c:v>0.59754549999999984</c:v>
                </c:pt>
                <c:pt idx="10237">
                  <c:v>0.59760336999999986</c:v>
                </c:pt>
                <c:pt idx="10238">
                  <c:v>0.59766123999999998</c:v>
                </c:pt>
                <c:pt idx="10239">
                  <c:v>0.59771911999999994</c:v>
                </c:pt>
                <c:pt idx="10240">
                  <c:v>0.59777709999999984</c:v>
                </c:pt>
                <c:pt idx="10241">
                  <c:v>0.59783496999999985</c:v>
                </c:pt>
                <c:pt idx="10242">
                  <c:v>0.59789295999999992</c:v>
                </c:pt>
                <c:pt idx="10243">
                  <c:v>0.59795093999999993</c:v>
                </c:pt>
                <c:pt idx="10244">
                  <c:v>0.59800880999999984</c:v>
                </c:pt>
                <c:pt idx="10245">
                  <c:v>0.59806667999999985</c:v>
                </c:pt>
                <c:pt idx="10246">
                  <c:v>0.59812409</c:v>
                </c:pt>
                <c:pt idx="10247">
                  <c:v>0.59818207999999973</c:v>
                </c:pt>
                <c:pt idx="10248">
                  <c:v>0.59823983000000003</c:v>
                </c:pt>
                <c:pt idx="10249">
                  <c:v>0.59829769999999993</c:v>
                </c:pt>
                <c:pt idx="10250">
                  <c:v>0.59835556999999973</c:v>
                </c:pt>
                <c:pt idx="10251">
                  <c:v>0.59841355999999979</c:v>
                </c:pt>
                <c:pt idx="10252">
                  <c:v>0.59847130999999987</c:v>
                </c:pt>
                <c:pt idx="10253">
                  <c:v>0.59852941999999998</c:v>
                </c:pt>
                <c:pt idx="10254">
                  <c:v>0.59858728999999977</c:v>
                </c:pt>
                <c:pt idx="10255">
                  <c:v>0.59864527000000012</c:v>
                </c:pt>
                <c:pt idx="10256">
                  <c:v>0.59870325999999996</c:v>
                </c:pt>
                <c:pt idx="10257">
                  <c:v>0.59876089999999993</c:v>
                </c:pt>
                <c:pt idx="10258">
                  <c:v>0.59881899999999988</c:v>
                </c:pt>
                <c:pt idx="10259">
                  <c:v>0.59887687000000001</c:v>
                </c:pt>
                <c:pt idx="10260">
                  <c:v>0.59893473999999991</c:v>
                </c:pt>
                <c:pt idx="10261">
                  <c:v>0.59899261000000004</c:v>
                </c:pt>
                <c:pt idx="10262">
                  <c:v>0.59905001999999996</c:v>
                </c:pt>
                <c:pt idx="10263">
                  <c:v>0.59910799999999986</c:v>
                </c:pt>
                <c:pt idx="10264">
                  <c:v>0.59916598999999993</c:v>
                </c:pt>
                <c:pt idx="10265">
                  <c:v>0.59922397999999988</c:v>
                </c:pt>
                <c:pt idx="10266">
                  <c:v>0.59928185</c:v>
                </c:pt>
                <c:pt idx="10267">
                  <c:v>0.59933971999999991</c:v>
                </c:pt>
                <c:pt idx="10268">
                  <c:v>0.59939758999999992</c:v>
                </c:pt>
                <c:pt idx="10269">
                  <c:v>0.59945556999999994</c:v>
                </c:pt>
                <c:pt idx="10270">
                  <c:v>0.59951343999999973</c:v>
                </c:pt>
                <c:pt idx="10271">
                  <c:v>0.59957130999999986</c:v>
                </c:pt>
                <c:pt idx="10272">
                  <c:v>0.59962917999999998</c:v>
                </c:pt>
                <c:pt idx="10273">
                  <c:v>0.59968681999999984</c:v>
                </c:pt>
                <c:pt idx="10274">
                  <c:v>0.59974468999999997</c:v>
                </c:pt>
                <c:pt idx="10275">
                  <c:v>0.59980267999999992</c:v>
                </c:pt>
                <c:pt idx="10276">
                  <c:v>0.59986054999999994</c:v>
                </c:pt>
                <c:pt idx="10277">
                  <c:v>0.59991841999999984</c:v>
                </c:pt>
                <c:pt idx="10278">
                  <c:v>0.59997582999999999</c:v>
                </c:pt>
                <c:pt idx="10279">
                  <c:v>0.6000337</c:v>
                </c:pt>
                <c:pt idx="10280">
                  <c:v>0.60009168000000013</c:v>
                </c:pt>
                <c:pt idx="10281">
                  <c:v>0.60014979000000013</c:v>
                </c:pt>
                <c:pt idx="10282">
                  <c:v>0.60020766000000003</c:v>
                </c:pt>
                <c:pt idx="10283">
                  <c:v>0.60026553000000005</c:v>
                </c:pt>
                <c:pt idx="10284">
                  <c:v>0.60032339999999984</c:v>
                </c:pt>
                <c:pt idx="10285">
                  <c:v>0.60038126999999997</c:v>
                </c:pt>
                <c:pt idx="10286">
                  <c:v>0.60043913999999998</c:v>
                </c:pt>
                <c:pt idx="10287">
                  <c:v>0.60049701000000011</c:v>
                </c:pt>
                <c:pt idx="10288">
                  <c:v>0.60055453000000003</c:v>
                </c:pt>
                <c:pt idx="10289">
                  <c:v>0.60061251999999998</c:v>
                </c:pt>
                <c:pt idx="10290">
                  <c:v>0.60067039000000011</c:v>
                </c:pt>
                <c:pt idx="10291">
                  <c:v>0.60072837000000012</c:v>
                </c:pt>
                <c:pt idx="10292">
                  <c:v>0.60078624000000003</c:v>
                </c:pt>
                <c:pt idx="10293">
                  <c:v>0.60084412000000009</c:v>
                </c:pt>
                <c:pt idx="10294">
                  <c:v>0.60090199000000011</c:v>
                </c:pt>
                <c:pt idx="10295">
                  <c:v>0.60095997000000012</c:v>
                </c:pt>
                <c:pt idx="10296">
                  <c:v>0.60101795999999996</c:v>
                </c:pt>
                <c:pt idx="10297">
                  <c:v>0.60107583000000009</c:v>
                </c:pt>
                <c:pt idx="10298">
                  <c:v>0.60113369999999999</c:v>
                </c:pt>
                <c:pt idx="10299">
                  <c:v>0.60119157000000012</c:v>
                </c:pt>
                <c:pt idx="10300">
                  <c:v>0.60124932000000009</c:v>
                </c:pt>
                <c:pt idx="10301">
                  <c:v>0.60130731000000004</c:v>
                </c:pt>
                <c:pt idx="10302">
                  <c:v>0.60136482999999996</c:v>
                </c:pt>
                <c:pt idx="10303">
                  <c:v>0.60142269999999998</c:v>
                </c:pt>
                <c:pt idx="10304">
                  <c:v>0.60148069000000004</c:v>
                </c:pt>
                <c:pt idx="10305">
                  <c:v>0.60153856000000006</c:v>
                </c:pt>
                <c:pt idx="10306">
                  <c:v>0.60159655000000001</c:v>
                </c:pt>
                <c:pt idx="10307">
                  <c:v>0.60165442000000013</c:v>
                </c:pt>
                <c:pt idx="10308">
                  <c:v>0.60171229000000004</c:v>
                </c:pt>
                <c:pt idx="10309">
                  <c:v>0.60177016000000005</c:v>
                </c:pt>
                <c:pt idx="10310">
                  <c:v>0.60182803000000007</c:v>
                </c:pt>
                <c:pt idx="10311">
                  <c:v>0.60188600999999997</c:v>
                </c:pt>
                <c:pt idx="10312">
                  <c:v>0.60194342000000012</c:v>
                </c:pt>
                <c:pt idx="10313">
                  <c:v>0.60200129000000013</c:v>
                </c:pt>
                <c:pt idx="10314">
                  <c:v>0.60205916000000004</c:v>
                </c:pt>
                <c:pt idx="10315">
                  <c:v>0.60211703000000005</c:v>
                </c:pt>
                <c:pt idx="10316">
                  <c:v>0.60217502000000012</c:v>
                </c:pt>
                <c:pt idx="10317">
                  <c:v>0.60223289000000002</c:v>
                </c:pt>
                <c:pt idx="10318">
                  <c:v>0.60229076000000004</c:v>
                </c:pt>
                <c:pt idx="10319">
                  <c:v>0.60234863000000016</c:v>
                </c:pt>
                <c:pt idx="10320">
                  <c:v>0.60240649999999996</c:v>
                </c:pt>
                <c:pt idx="10321">
                  <c:v>0.60246425000000003</c:v>
                </c:pt>
                <c:pt idx="10322">
                  <c:v>0.60252211999999994</c:v>
                </c:pt>
                <c:pt idx="10323">
                  <c:v>0.60257998999999984</c:v>
                </c:pt>
                <c:pt idx="10324">
                  <c:v>0.60263787000000013</c:v>
                </c:pt>
                <c:pt idx="10325">
                  <c:v>0.60269585000000025</c:v>
                </c:pt>
                <c:pt idx="10326">
                  <c:v>0.6027538400000001</c:v>
                </c:pt>
                <c:pt idx="10327">
                  <c:v>0.60281171000000011</c:v>
                </c:pt>
                <c:pt idx="10328">
                  <c:v>0.60286958000000002</c:v>
                </c:pt>
                <c:pt idx="10329">
                  <c:v>0.60292756000000003</c:v>
                </c:pt>
                <c:pt idx="10330">
                  <c:v>0.60298543000000016</c:v>
                </c:pt>
                <c:pt idx="10331">
                  <c:v>0.60304329999999995</c:v>
                </c:pt>
                <c:pt idx="10332">
                  <c:v>0.60310118000000001</c:v>
                </c:pt>
                <c:pt idx="10333">
                  <c:v>0.60315905000000014</c:v>
                </c:pt>
                <c:pt idx="10334">
                  <c:v>0.60321703000000004</c:v>
                </c:pt>
                <c:pt idx="10335">
                  <c:v>0.60327489999999995</c:v>
                </c:pt>
                <c:pt idx="10336">
                  <c:v>0.60333218999999993</c:v>
                </c:pt>
                <c:pt idx="10337">
                  <c:v>0.60339018</c:v>
                </c:pt>
                <c:pt idx="10338">
                  <c:v>0.60344805000000012</c:v>
                </c:pt>
                <c:pt idx="10339">
                  <c:v>0.60350592000000003</c:v>
                </c:pt>
                <c:pt idx="10340">
                  <c:v>0.60356378999999993</c:v>
                </c:pt>
                <c:pt idx="10341">
                  <c:v>0.60362166000000006</c:v>
                </c:pt>
                <c:pt idx="10342">
                  <c:v>0.60367965000000023</c:v>
                </c:pt>
                <c:pt idx="10343">
                  <c:v>0.60373752000000003</c:v>
                </c:pt>
                <c:pt idx="10344">
                  <c:v>0.60379539000000015</c:v>
                </c:pt>
                <c:pt idx="10345">
                  <c:v>0.60385303000000012</c:v>
                </c:pt>
                <c:pt idx="10346">
                  <c:v>0.60391101000000014</c:v>
                </c:pt>
                <c:pt idx="10347">
                  <c:v>0.60396888000000004</c:v>
                </c:pt>
                <c:pt idx="10348">
                  <c:v>0.60402686999999999</c:v>
                </c:pt>
                <c:pt idx="10349">
                  <c:v>0.60408474000000001</c:v>
                </c:pt>
                <c:pt idx="10350">
                  <c:v>0.60414261000000014</c:v>
                </c:pt>
                <c:pt idx="10351">
                  <c:v>0.60420059999999998</c:v>
                </c:pt>
                <c:pt idx="10352">
                  <c:v>0.60425846999999999</c:v>
                </c:pt>
                <c:pt idx="10353">
                  <c:v>0.6043163399999999</c:v>
                </c:pt>
                <c:pt idx="10354">
                  <c:v>0.60437421000000013</c:v>
                </c:pt>
                <c:pt idx="10355">
                  <c:v>0.60443207999999993</c:v>
                </c:pt>
                <c:pt idx="10356">
                  <c:v>0.60448995000000005</c:v>
                </c:pt>
                <c:pt idx="10357">
                  <c:v>0.60454782000000007</c:v>
                </c:pt>
                <c:pt idx="10358">
                  <c:v>0.60460569000000008</c:v>
                </c:pt>
                <c:pt idx="10359">
                  <c:v>0.60466333000000005</c:v>
                </c:pt>
                <c:pt idx="10360">
                  <c:v>0.60472120000000007</c:v>
                </c:pt>
                <c:pt idx="10361">
                  <c:v>0.60477918000000008</c:v>
                </c:pt>
                <c:pt idx="10362">
                  <c:v>0.60483704999999999</c:v>
                </c:pt>
                <c:pt idx="10363">
                  <c:v>0.60489493000000016</c:v>
                </c:pt>
                <c:pt idx="10364">
                  <c:v>0.60495279999999996</c:v>
                </c:pt>
                <c:pt idx="10365">
                  <c:v>0.60501066999999997</c:v>
                </c:pt>
                <c:pt idx="10366">
                  <c:v>0.60506864999999999</c:v>
                </c:pt>
                <c:pt idx="10367">
                  <c:v>0.60512664000000005</c:v>
                </c:pt>
                <c:pt idx="10368">
                  <c:v>0.60518450999999984</c:v>
                </c:pt>
                <c:pt idx="10369">
                  <c:v>0.6052419200000001</c:v>
                </c:pt>
                <c:pt idx="10370">
                  <c:v>0.60529979000000012</c:v>
                </c:pt>
                <c:pt idx="10371">
                  <c:v>0.60535777000000002</c:v>
                </c:pt>
                <c:pt idx="10372">
                  <c:v>0.60541564000000003</c:v>
                </c:pt>
                <c:pt idx="10373">
                  <c:v>0.60547351000000005</c:v>
                </c:pt>
                <c:pt idx="10374">
                  <c:v>0.6055315</c:v>
                </c:pt>
                <c:pt idx="10375">
                  <c:v>0.60558948999999984</c:v>
                </c:pt>
                <c:pt idx="10376">
                  <c:v>0.60564747000000008</c:v>
                </c:pt>
                <c:pt idx="10377">
                  <c:v>0.60570534000000009</c:v>
                </c:pt>
                <c:pt idx="10378">
                  <c:v>0.60576297999999984</c:v>
                </c:pt>
                <c:pt idx="10379">
                  <c:v>0.60582085000000008</c:v>
                </c:pt>
                <c:pt idx="10380">
                  <c:v>0.60587872000000009</c:v>
                </c:pt>
                <c:pt idx="10381">
                  <c:v>0.60593659</c:v>
                </c:pt>
                <c:pt idx="10382">
                  <c:v>0.60599457999999995</c:v>
                </c:pt>
                <c:pt idx="10383">
                  <c:v>0.60605255999999996</c:v>
                </c:pt>
                <c:pt idx="10384">
                  <c:v>0.60610997000000011</c:v>
                </c:pt>
                <c:pt idx="10385">
                  <c:v>0.60616795999999984</c:v>
                </c:pt>
                <c:pt idx="10386">
                  <c:v>0.60622583000000008</c:v>
                </c:pt>
                <c:pt idx="10387">
                  <c:v>0.60628369999999998</c:v>
                </c:pt>
                <c:pt idx="10388">
                  <c:v>0.60634157000000011</c:v>
                </c:pt>
                <c:pt idx="10389">
                  <c:v>0.60639955000000012</c:v>
                </c:pt>
                <c:pt idx="10390">
                  <c:v>0.60645753999999996</c:v>
                </c:pt>
                <c:pt idx="10391">
                  <c:v>0.60651540999999998</c:v>
                </c:pt>
                <c:pt idx="10392">
                  <c:v>0.60657340000000004</c:v>
                </c:pt>
                <c:pt idx="10393">
                  <c:v>0.60663069000000014</c:v>
                </c:pt>
                <c:pt idx="10394">
                  <c:v>0.60668868000000009</c:v>
                </c:pt>
                <c:pt idx="10395">
                  <c:v>0.60674655000000011</c:v>
                </c:pt>
                <c:pt idx="10396">
                  <c:v>0.60680442000000012</c:v>
                </c:pt>
                <c:pt idx="10397">
                  <c:v>0.60686229000000003</c:v>
                </c:pt>
                <c:pt idx="10398">
                  <c:v>0.60692016000000004</c:v>
                </c:pt>
                <c:pt idx="10399">
                  <c:v>0.60697814000000005</c:v>
                </c:pt>
                <c:pt idx="10400">
                  <c:v>0.60703578000000002</c:v>
                </c:pt>
                <c:pt idx="10401">
                  <c:v>0.60709376999999998</c:v>
                </c:pt>
                <c:pt idx="10402">
                  <c:v>0.6071516400000001</c:v>
                </c:pt>
                <c:pt idx="10403">
                  <c:v>0.60726749000000002</c:v>
                </c:pt>
                <c:pt idx="10404">
                  <c:v>0.60732536999999998</c:v>
                </c:pt>
                <c:pt idx="10405">
                  <c:v>0.60738323999999999</c:v>
                </c:pt>
                <c:pt idx="10406">
                  <c:v>0.60744111000000012</c:v>
                </c:pt>
                <c:pt idx="10407">
                  <c:v>0.60749921000000007</c:v>
                </c:pt>
                <c:pt idx="10408">
                  <c:v>0.60755707999999997</c:v>
                </c:pt>
                <c:pt idx="10409">
                  <c:v>0.60761494999999999</c:v>
                </c:pt>
                <c:pt idx="10410">
                  <c:v>0.60767282000000011</c:v>
                </c:pt>
                <c:pt idx="10411">
                  <c:v>0.60773080000000013</c:v>
                </c:pt>
                <c:pt idx="10412">
                  <c:v>0.60778810000000005</c:v>
                </c:pt>
                <c:pt idx="10413">
                  <c:v>0.60784608000000007</c:v>
                </c:pt>
                <c:pt idx="10414">
                  <c:v>0.60790418000000002</c:v>
                </c:pt>
                <c:pt idx="10415">
                  <c:v>0.60796216999999986</c:v>
                </c:pt>
                <c:pt idx="10416">
                  <c:v>0.60802004000000009</c:v>
                </c:pt>
                <c:pt idx="10417">
                  <c:v>0.60807791000000011</c:v>
                </c:pt>
                <c:pt idx="10418">
                  <c:v>0.60813532000000003</c:v>
                </c:pt>
                <c:pt idx="10419">
                  <c:v>0.60819319000000005</c:v>
                </c:pt>
                <c:pt idx="10420">
                  <c:v>0.60825105999999995</c:v>
                </c:pt>
                <c:pt idx="10421">
                  <c:v>0.60830905000000013</c:v>
                </c:pt>
                <c:pt idx="10422">
                  <c:v>0.60836714999999986</c:v>
                </c:pt>
                <c:pt idx="10423">
                  <c:v>0.60842502000000009</c:v>
                </c:pt>
                <c:pt idx="10424">
                  <c:v>0.60848289</c:v>
                </c:pt>
                <c:pt idx="10425">
                  <c:v>0.60854076000000001</c:v>
                </c:pt>
                <c:pt idx="10426">
                  <c:v>0.60859874000000003</c:v>
                </c:pt>
                <c:pt idx="10427">
                  <c:v>0.60865662000000009</c:v>
                </c:pt>
                <c:pt idx="10428">
                  <c:v>0.60871449000000011</c:v>
                </c:pt>
                <c:pt idx="10429">
                  <c:v>0.60877236000000001</c:v>
                </c:pt>
                <c:pt idx="10430">
                  <c:v>0.60882988000000016</c:v>
                </c:pt>
                <c:pt idx="10431">
                  <c:v>0.60888774999999984</c:v>
                </c:pt>
                <c:pt idx="10432">
                  <c:v>0.60894596999999995</c:v>
                </c:pt>
                <c:pt idx="10433">
                  <c:v>0.60900361000000014</c:v>
                </c:pt>
                <c:pt idx="10434">
                  <c:v>0.60906148000000004</c:v>
                </c:pt>
                <c:pt idx="10435">
                  <c:v>0.60911923000000012</c:v>
                </c:pt>
                <c:pt idx="10436">
                  <c:v>0.60917722000000007</c:v>
                </c:pt>
                <c:pt idx="10437">
                  <c:v>0.60923532000000002</c:v>
                </c:pt>
                <c:pt idx="10438">
                  <c:v>0.60929319000000004</c:v>
                </c:pt>
                <c:pt idx="10439">
                  <c:v>0.60935106000000017</c:v>
                </c:pt>
                <c:pt idx="10440">
                  <c:v>0.60940905000000012</c:v>
                </c:pt>
                <c:pt idx="10441">
                  <c:v>0.60946633999999988</c:v>
                </c:pt>
                <c:pt idx="10442">
                  <c:v>0.60952421000000012</c:v>
                </c:pt>
                <c:pt idx="10443">
                  <c:v>0.60958218999999991</c:v>
                </c:pt>
                <c:pt idx="10444">
                  <c:v>0.60964006000000015</c:v>
                </c:pt>
                <c:pt idx="10445">
                  <c:v>0.6096980500000001</c:v>
                </c:pt>
                <c:pt idx="10446">
                  <c:v>0.60975615000000005</c:v>
                </c:pt>
                <c:pt idx="10447">
                  <c:v>0.60981402000000007</c:v>
                </c:pt>
                <c:pt idx="10448">
                  <c:v>0.60987189000000008</c:v>
                </c:pt>
                <c:pt idx="10449">
                  <c:v>0.6099297600000001</c:v>
                </c:pt>
                <c:pt idx="10450">
                  <c:v>0.60998763000000011</c:v>
                </c:pt>
                <c:pt idx="10451">
                  <c:v>0.61004504000000015</c:v>
                </c:pt>
                <c:pt idx="10452">
                  <c:v>0.61010291000000005</c:v>
                </c:pt>
                <c:pt idx="10453">
                  <c:v>0.61016077999999996</c:v>
                </c:pt>
                <c:pt idx="10454">
                  <c:v>0.61021864999999997</c:v>
                </c:pt>
                <c:pt idx="10455">
                  <c:v>0.61027640999999999</c:v>
                </c:pt>
                <c:pt idx="10456">
                  <c:v>0.61033439</c:v>
                </c:pt>
                <c:pt idx="10457">
                  <c:v>0.61039226000000002</c:v>
                </c:pt>
                <c:pt idx="10458">
                  <c:v>0.61045024999999997</c:v>
                </c:pt>
                <c:pt idx="10459">
                  <c:v>0.61050824000000004</c:v>
                </c:pt>
                <c:pt idx="10460">
                  <c:v>0.61056610999999994</c:v>
                </c:pt>
                <c:pt idx="10461">
                  <c:v>0.61062398000000007</c:v>
                </c:pt>
                <c:pt idx="10462">
                  <c:v>0.61068185000000008</c:v>
                </c:pt>
                <c:pt idx="10463">
                  <c:v>0.61073937000000011</c:v>
                </c:pt>
                <c:pt idx="10464">
                  <c:v>0.61079736000000007</c:v>
                </c:pt>
                <c:pt idx="10465">
                  <c:v>0.61085523000000008</c:v>
                </c:pt>
                <c:pt idx="10466">
                  <c:v>0.61091309999999999</c:v>
                </c:pt>
                <c:pt idx="10467">
                  <c:v>0.61097097000000011</c:v>
                </c:pt>
                <c:pt idx="10468">
                  <c:v>0.61102884000000013</c:v>
                </c:pt>
                <c:pt idx="10469">
                  <c:v>0.61108671000000003</c:v>
                </c:pt>
                <c:pt idx="10470">
                  <c:v>0.61114469000000016</c:v>
                </c:pt>
                <c:pt idx="10471">
                  <c:v>0.61120268</c:v>
                </c:pt>
                <c:pt idx="10472">
                  <c:v>0.61126066999999984</c:v>
                </c:pt>
                <c:pt idx="10473">
                  <c:v>0.61131853999999997</c:v>
                </c:pt>
                <c:pt idx="10474">
                  <c:v>0.61137640999999998</c:v>
                </c:pt>
                <c:pt idx="10475">
                  <c:v>0.61143428</c:v>
                </c:pt>
                <c:pt idx="10476">
                  <c:v>0.61149215000000001</c:v>
                </c:pt>
                <c:pt idx="10477">
                  <c:v>0.61155013000000003</c:v>
                </c:pt>
                <c:pt idx="10478">
                  <c:v>0.61160742999999995</c:v>
                </c:pt>
                <c:pt idx="10479">
                  <c:v>0.61166530000000008</c:v>
                </c:pt>
                <c:pt idx="10480">
                  <c:v>0.61172328000000009</c:v>
                </c:pt>
                <c:pt idx="10481">
                  <c:v>0.61178115000000011</c:v>
                </c:pt>
                <c:pt idx="10482">
                  <c:v>0.61183902000000012</c:v>
                </c:pt>
                <c:pt idx="10483">
                  <c:v>0.61189689000000014</c:v>
                </c:pt>
                <c:pt idx="10484">
                  <c:v>0.61195476000000004</c:v>
                </c:pt>
                <c:pt idx="10485">
                  <c:v>0.61201262999999984</c:v>
                </c:pt>
                <c:pt idx="10486">
                  <c:v>0.61207062000000012</c:v>
                </c:pt>
                <c:pt idx="10487">
                  <c:v>0.61212861000000007</c:v>
                </c:pt>
                <c:pt idx="10488">
                  <c:v>0.61218658999999986</c:v>
                </c:pt>
                <c:pt idx="10489">
                  <c:v>0.6122444600000001</c:v>
                </c:pt>
                <c:pt idx="10490">
                  <c:v>0.61230245000000005</c:v>
                </c:pt>
                <c:pt idx="10491">
                  <c:v>0.61236031999999996</c:v>
                </c:pt>
                <c:pt idx="10492">
                  <c:v>0.61241807000000004</c:v>
                </c:pt>
                <c:pt idx="10493">
                  <c:v>0.61247594000000005</c:v>
                </c:pt>
                <c:pt idx="10494">
                  <c:v>0.61253347000000002</c:v>
                </c:pt>
                <c:pt idx="10495">
                  <c:v>0.61259145000000015</c:v>
                </c:pt>
                <c:pt idx="10496">
                  <c:v>0.61264932000000016</c:v>
                </c:pt>
                <c:pt idx="10497">
                  <c:v>0.61276518000000002</c:v>
                </c:pt>
                <c:pt idx="10498">
                  <c:v>0.61282316999999997</c:v>
                </c:pt>
                <c:pt idx="10499">
                  <c:v>0.6128810400000001</c:v>
                </c:pt>
                <c:pt idx="10500">
                  <c:v>0.61293891000000011</c:v>
                </c:pt>
                <c:pt idx="10501">
                  <c:v>0.61299678000000002</c:v>
                </c:pt>
                <c:pt idx="10502">
                  <c:v>0.61305465000000015</c:v>
                </c:pt>
                <c:pt idx="10503">
                  <c:v>0.61311251999999994</c:v>
                </c:pt>
                <c:pt idx="10504">
                  <c:v>0.61316992999999997</c:v>
                </c:pt>
                <c:pt idx="10505">
                  <c:v>0.61322779999999999</c:v>
                </c:pt>
                <c:pt idx="10506">
                  <c:v>0.61328567000000012</c:v>
                </c:pt>
                <c:pt idx="10507">
                  <c:v>0.61334354000000002</c:v>
                </c:pt>
                <c:pt idx="10508">
                  <c:v>0.61340141000000015</c:v>
                </c:pt>
                <c:pt idx="10509">
                  <c:v>0.61345950999999999</c:v>
                </c:pt>
                <c:pt idx="10510">
                  <c:v>0.61351737999999989</c:v>
                </c:pt>
                <c:pt idx="10511">
                  <c:v>0.61357525000000013</c:v>
                </c:pt>
                <c:pt idx="10512">
                  <c:v>0.61363312000000003</c:v>
                </c:pt>
                <c:pt idx="10513">
                  <c:v>0.61369099000000016</c:v>
                </c:pt>
                <c:pt idx="10514">
                  <c:v>0.61374886000000006</c:v>
                </c:pt>
                <c:pt idx="10515">
                  <c:v>0.61380672999999997</c:v>
                </c:pt>
                <c:pt idx="10516">
                  <c:v>0.61386459999999998</c:v>
                </c:pt>
                <c:pt idx="10517">
                  <c:v>0.61392259000000005</c:v>
                </c:pt>
                <c:pt idx="10518">
                  <c:v>0.61397999000000014</c:v>
                </c:pt>
                <c:pt idx="10519">
                  <c:v>0.61403797999999998</c:v>
                </c:pt>
                <c:pt idx="10520">
                  <c:v>0.61409585000000022</c:v>
                </c:pt>
                <c:pt idx="10521">
                  <c:v>0.61415372000000001</c:v>
                </c:pt>
                <c:pt idx="10522">
                  <c:v>0.61421159000000003</c:v>
                </c:pt>
                <c:pt idx="10523">
                  <c:v>0.61426946000000004</c:v>
                </c:pt>
                <c:pt idx="10524">
                  <c:v>0.61432745000000011</c:v>
                </c:pt>
                <c:pt idx="10525">
                  <c:v>0.61438543000000012</c:v>
                </c:pt>
                <c:pt idx="10526">
                  <c:v>0.61444330000000003</c:v>
                </c:pt>
                <c:pt idx="10527">
                  <c:v>0.61450117999999998</c:v>
                </c:pt>
                <c:pt idx="10528">
                  <c:v>0.61455915999999999</c:v>
                </c:pt>
                <c:pt idx="10529">
                  <c:v>0.61461714999999983</c:v>
                </c:pt>
                <c:pt idx="10530">
                  <c:v>0.61467490000000014</c:v>
                </c:pt>
                <c:pt idx="10531">
                  <c:v>0.61473230999999984</c:v>
                </c:pt>
                <c:pt idx="10532">
                  <c:v>0.61479041000000023</c:v>
                </c:pt>
                <c:pt idx="10533">
                  <c:v>0.61484840000000007</c:v>
                </c:pt>
                <c:pt idx="10534">
                  <c:v>0.61490615000000004</c:v>
                </c:pt>
                <c:pt idx="10535">
                  <c:v>0.61496401999999994</c:v>
                </c:pt>
                <c:pt idx="10536">
                  <c:v>0.61502201000000012</c:v>
                </c:pt>
                <c:pt idx="10537">
                  <c:v>0.61507988000000013</c:v>
                </c:pt>
                <c:pt idx="10538">
                  <c:v>0.61513775000000004</c:v>
                </c:pt>
                <c:pt idx="10539">
                  <c:v>0.61519562000000017</c:v>
                </c:pt>
                <c:pt idx="10540">
                  <c:v>0.61525348999999996</c:v>
                </c:pt>
                <c:pt idx="10541">
                  <c:v>0.61531135999999997</c:v>
                </c:pt>
                <c:pt idx="10542">
                  <c:v>0.61536922999999999</c:v>
                </c:pt>
                <c:pt idx="10543">
                  <c:v>0.6154271</c:v>
                </c:pt>
                <c:pt idx="10544">
                  <c:v>0.61548508999999996</c:v>
                </c:pt>
                <c:pt idx="10545">
                  <c:v>0.61554295999999997</c:v>
                </c:pt>
                <c:pt idx="10546">
                  <c:v>0.6156008300000001</c:v>
                </c:pt>
                <c:pt idx="10547">
                  <c:v>0.61565881000000022</c:v>
                </c:pt>
                <c:pt idx="10548">
                  <c:v>0.61571611000000004</c:v>
                </c:pt>
                <c:pt idx="10549">
                  <c:v>0.61577398000000005</c:v>
                </c:pt>
                <c:pt idx="10550">
                  <c:v>0.61583196000000007</c:v>
                </c:pt>
                <c:pt idx="10551">
                  <c:v>0.61588983000000008</c:v>
                </c:pt>
                <c:pt idx="10552">
                  <c:v>0.6159477000000001</c:v>
                </c:pt>
                <c:pt idx="10553">
                  <c:v>0.61600557000000011</c:v>
                </c:pt>
                <c:pt idx="10554">
                  <c:v>0.61606344000000002</c:v>
                </c:pt>
                <c:pt idx="10555">
                  <c:v>0.61612155000000013</c:v>
                </c:pt>
                <c:pt idx="10556">
                  <c:v>0.61617942000000014</c:v>
                </c:pt>
                <c:pt idx="10557">
                  <c:v>0.61623729000000005</c:v>
                </c:pt>
                <c:pt idx="10558">
                  <c:v>0.61629515999999995</c:v>
                </c:pt>
                <c:pt idx="10559">
                  <c:v>0.61635302999999997</c:v>
                </c:pt>
                <c:pt idx="10560">
                  <c:v>0.61641100999999998</c:v>
                </c:pt>
                <c:pt idx="10561">
                  <c:v>0.61646877</c:v>
                </c:pt>
                <c:pt idx="10562">
                  <c:v>0.61652664000000001</c:v>
                </c:pt>
                <c:pt idx="10563">
                  <c:v>0.61658451000000003</c:v>
                </c:pt>
                <c:pt idx="10564">
                  <c:v>0.61664238000000005</c:v>
                </c:pt>
                <c:pt idx="10565">
                  <c:v>0.61670024999999995</c:v>
                </c:pt>
                <c:pt idx="10566">
                  <c:v>0.61675812000000008</c:v>
                </c:pt>
                <c:pt idx="10567">
                  <c:v>0.61681598999999998</c:v>
                </c:pt>
                <c:pt idx="10568">
                  <c:v>0.61687386000000011</c:v>
                </c:pt>
                <c:pt idx="10569">
                  <c:v>0.61693173000000012</c:v>
                </c:pt>
                <c:pt idx="10570">
                  <c:v>0.61698925000000016</c:v>
                </c:pt>
                <c:pt idx="10571">
                  <c:v>0.61704711999999995</c:v>
                </c:pt>
                <c:pt idx="10572">
                  <c:v>0.61710498999999996</c:v>
                </c:pt>
                <c:pt idx="10573">
                  <c:v>0.61716274999999987</c:v>
                </c:pt>
                <c:pt idx="10574">
                  <c:v>0.61722062000000011</c:v>
                </c:pt>
                <c:pt idx="10575">
                  <c:v>0.61727849000000012</c:v>
                </c:pt>
                <c:pt idx="10576">
                  <c:v>0.61733647999999997</c:v>
                </c:pt>
                <c:pt idx="10577">
                  <c:v>0.61739434999999998</c:v>
                </c:pt>
                <c:pt idx="10578">
                  <c:v>0.61745232999999988</c:v>
                </c:pt>
                <c:pt idx="10579">
                  <c:v>0.61751020000000001</c:v>
                </c:pt>
                <c:pt idx="10580">
                  <c:v>0.61756807000000002</c:v>
                </c:pt>
                <c:pt idx="10581">
                  <c:v>0.61762618000000002</c:v>
                </c:pt>
                <c:pt idx="10582">
                  <c:v>0.61768405000000015</c:v>
                </c:pt>
                <c:pt idx="10583">
                  <c:v>0.61774203000000016</c:v>
                </c:pt>
                <c:pt idx="10584">
                  <c:v>0.6177994400000002</c:v>
                </c:pt>
                <c:pt idx="10585">
                  <c:v>0.61785730999999999</c:v>
                </c:pt>
                <c:pt idx="10586">
                  <c:v>0.61791529999999995</c:v>
                </c:pt>
                <c:pt idx="10587">
                  <c:v>0.61797316999999996</c:v>
                </c:pt>
                <c:pt idx="10588">
                  <c:v>0.61803104000000009</c:v>
                </c:pt>
                <c:pt idx="10589">
                  <c:v>0.61808890999999999</c:v>
                </c:pt>
                <c:pt idx="10590">
                  <c:v>0.61814689000000012</c:v>
                </c:pt>
                <c:pt idx="10591">
                  <c:v>0.61820476000000002</c:v>
                </c:pt>
                <c:pt idx="10592">
                  <c:v>0.61826263000000004</c:v>
                </c:pt>
                <c:pt idx="10593">
                  <c:v>0.6183206200000001</c:v>
                </c:pt>
                <c:pt idx="10594">
                  <c:v>0.61837849000000011</c:v>
                </c:pt>
                <c:pt idx="10595">
                  <c:v>0.61843635999999991</c:v>
                </c:pt>
                <c:pt idx="10596">
                  <c:v>0.61849388000000005</c:v>
                </c:pt>
                <c:pt idx="10597">
                  <c:v>0.61855174999999996</c:v>
                </c:pt>
                <c:pt idx="10598">
                  <c:v>0.61860974000000013</c:v>
                </c:pt>
                <c:pt idx="10599">
                  <c:v>0.61866761000000015</c:v>
                </c:pt>
                <c:pt idx="10600">
                  <c:v>0.61872548000000016</c:v>
                </c:pt>
                <c:pt idx="10601">
                  <c:v>0.61878334999999984</c:v>
                </c:pt>
                <c:pt idx="10602">
                  <c:v>0.61884122000000019</c:v>
                </c:pt>
                <c:pt idx="10603">
                  <c:v>0.6188990900000001</c:v>
                </c:pt>
                <c:pt idx="10604">
                  <c:v>0.61895708000000005</c:v>
                </c:pt>
                <c:pt idx="10605">
                  <c:v>0.61901494999999984</c:v>
                </c:pt>
                <c:pt idx="10606">
                  <c:v>0.61907282000000008</c:v>
                </c:pt>
                <c:pt idx="10607">
                  <c:v>0.61913068999999998</c:v>
                </c:pt>
                <c:pt idx="10608">
                  <c:v>0.61918856</c:v>
                </c:pt>
                <c:pt idx="10609">
                  <c:v>0.61924643000000013</c:v>
                </c:pt>
                <c:pt idx="10610">
                  <c:v>0.61930430000000003</c:v>
                </c:pt>
                <c:pt idx="10611">
                  <c:v>0.61936216999999993</c:v>
                </c:pt>
                <c:pt idx="10612">
                  <c:v>0.61941992999999984</c:v>
                </c:pt>
                <c:pt idx="10613">
                  <c:v>0.61947768000000003</c:v>
                </c:pt>
                <c:pt idx="10614">
                  <c:v>0.61953555000000005</c:v>
                </c:pt>
                <c:pt idx="10615">
                  <c:v>0.61959377000000004</c:v>
                </c:pt>
                <c:pt idx="10616">
                  <c:v>0.61965164000000006</c:v>
                </c:pt>
                <c:pt idx="10617">
                  <c:v>0.61970928000000014</c:v>
                </c:pt>
                <c:pt idx="10618">
                  <c:v>0.61976726000000004</c:v>
                </c:pt>
                <c:pt idx="10619">
                  <c:v>0.61982502000000006</c:v>
                </c:pt>
                <c:pt idx="10620">
                  <c:v>0.61988312000000001</c:v>
                </c:pt>
                <c:pt idx="10621">
                  <c:v>0.61994053000000016</c:v>
                </c:pt>
                <c:pt idx="10622">
                  <c:v>0.61999839999999995</c:v>
                </c:pt>
                <c:pt idx="10623">
                  <c:v>0.62005661999999995</c:v>
                </c:pt>
                <c:pt idx="10624">
                  <c:v>0.62011448999999996</c:v>
                </c:pt>
                <c:pt idx="10625">
                  <c:v>0.62017246999999998</c:v>
                </c:pt>
                <c:pt idx="10626">
                  <c:v>0.62023033999999999</c:v>
                </c:pt>
                <c:pt idx="10627">
                  <c:v>0.62028821000000012</c:v>
                </c:pt>
                <c:pt idx="10628">
                  <c:v>0.62034608000000002</c:v>
                </c:pt>
                <c:pt idx="10629">
                  <c:v>0.62040395000000004</c:v>
                </c:pt>
                <c:pt idx="10630">
                  <c:v>0.62046182000000005</c:v>
                </c:pt>
                <c:pt idx="10631">
                  <c:v>0.62051935000000003</c:v>
                </c:pt>
                <c:pt idx="10632">
                  <c:v>0.62057722000000004</c:v>
                </c:pt>
                <c:pt idx="10633">
                  <c:v>0.62063508999999994</c:v>
                </c:pt>
                <c:pt idx="10634">
                  <c:v>0.62069296000000007</c:v>
                </c:pt>
                <c:pt idx="10635">
                  <c:v>0.62075083000000009</c:v>
                </c:pt>
                <c:pt idx="10636">
                  <c:v>0.6208088100000001</c:v>
                </c:pt>
                <c:pt idx="10637">
                  <c:v>0.62086668</c:v>
                </c:pt>
                <c:pt idx="10638">
                  <c:v>0.62092455000000013</c:v>
                </c:pt>
                <c:pt idx="10639">
                  <c:v>0.62098231000000004</c:v>
                </c:pt>
                <c:pt idx="10640">
                  <c:v>0.62104018000000005</c:v>
                </c:pt>
                <c:pt idx="10641">
                  <c:v>0.62109805000000007</c:v>
                </c:pt>
                <c:pt idx="10642">
                  <c:v>0.62115592000000008</c:v>
                </c:pt>
                <c:pt idx="10643">
                  <c:v>0.62121378999999988</c:v>
                </c:pt>
                <c:pt idx="10644">
                  <c:v>0.62127166000000011</c:v>
                </c:pt>
                <c:pt idx="10645">
                  <c:v>0.62132953000000013</c:v>
                </c:pt>
                <c:pt idx="10646">
                  <c:v>0.62138740000000003</c:v>
                </c:pt>
                <c:pt idx="10647">
                  <c:v>0.62144538999999999</c:v>
                </c:pt>
                <c:pt idx="10648">
                  <c:v>0.62150326</c:v>
                </c:pt>
                <c:pt idx="10649">
                  <c:v>0.62156100999999997</c:v>
                </c:pt>
                <c:pt idx="10650">
                  <c:v>0.62161900000000014</c:v>
                </c:pt>
                <c:pt idx="10651">
                  <c:v>0.62167687000000016</c:v>
                </c:pt>
                <c:pt idx="10652">
                  <c:v>0.62173473999999995</c:v>
                </c:pt>
                <c:pt idx="10653">
                  <c:v>0.62179261000000008</c:v>
                </c:pt>
                <c:pt idx="10654">
                  <c:v>0.62185060000000014</c:v>
                </c:pt>
                <c:pt idx="10655">
                  <c:v>0.62190800000000013</c:v>
                </c:pt>
                <c:pt idx="10656">
                  <c:v>0.62196644999999984</c:v>
                </c:pt>
                <c:pt idx="10657">
                  <c:v>0.6220238600000001</c:v>
                </c:pt>
                <c:pt idx="10658">
                  <c:v>0.62208162000000011</c:v>
                </c:pt>
                <c:pt idx="10659">
                  <c:v>0.62213949000000013</c:v>
                </c:pt>
                <c:pt idx="10660">
                  <c:v>0.62219736000000003</c:v>
                </c:pt>
                <c:pt idx="10661">
                  <c:v>0.62225534000000005</c:v>
                </c:pt>
                <c:pt idx="10662">
                  <c:v>0.62231320999999984</c:v>
                </c:pt>
                <c:pt idx="10663">
                  <c:v>0.62237108000000008</c:v>
                </c:pt>
                <c:pt idx="10664">
                  <c:v>0.62242930000000007</c:v>
                </c:pt>
                <c:pt idx="10665">
                  <c:v>0.62248716999999987</c:v>
                </c:pt>
                <c:pt idx="10666">
                  <c:v>0.62254516000000004</c:v>
                </c:pt>
                <c:pt idx="10667">
                  <c:v>0.62260245000000014</c:v>
                </c:pt>
                <c:pt idx="10668">
                  <c:v>0.62266032000000004</c:v>
                </c:pt>
                <c:pt idx="10669">
                  <c:v>0.62271818999999984</c:v>
                </c:pt>
                <c:pt idx="10670">
                  <c:v>0.62277618000000001</c:v>
                </c:pt>
                <c:pt idx="10671">
                  <c:v>0.62283405000000014</c:v>
                </c:pt>
                <c:pt idx="10672">
                  <c:v>0.62289203000000015</c:v>
                </c:pt>
                <c:pt idx="10673">
                  <c:v>0.6229500200000001</c:v>
                </c:pt>
                <c:pt idx="10674">
                  <c:v>0.62300789000000012</c:v>
                </c:pt>
                <c:pt idx="10675">
                  <c:v>0.62306576000000002</c:v>
                </c:pt>
                <c:pt idx="10676">
                  <c:v>0.62312363000000015</c:v>
                </c:pt>
                <c:pt idx="10677">
                  <c:v>0.62318150000000005</c:v>
                </c:pt>
                <c:pt idx="10678">
                  <c:v>0.62323936999999996</c:v>
                </c:pt>
                <c:pt idx="10679">
                  <c:v>0.62329736000000002</c:v>
                </c:pt>
                <c:pt idx="10680">
                  <c:v>0.62335476000000001</c:v>
                </c:pt>
                <c:pt idx="10681">
                  <c:v>0.62341263000000002</c:v>
                </c:pt>
                <c:pt idx="10682">
                  <c:v>0.62347050000000004</c:v>
                </c:pt>
                <c:pt idx="10683">
                  <c:v>0.62352837000000005</c:v>
                </c:pt>
                <c:pt idx="10684">
                  <c:v>0.6235863599999999</c:v>
                </c:pt>
                <c:pt idx="10685">
                  <c:v>0.62364423000000024</c:v>
                </c:pt>
                <c:pt idx="10686">
                  <c:v>0.62370210000000004</c:v>
                </c:pt>
                <c:pt idx="10687">
                  <c:v>0.62376032000000003</c:v>
                </c:pt>
                <c:pt idx="10688">
                  <c:v>0.62381819000000005</c:v>
                </c:pt>
                <c:pt idx="10689">
                  <c:v>0.62387605999999995</c:v>
                </c:pt>
                <c:pt idx="10690">
                  <c:v>0.62393392999999997</c:v>
                </c:pt>
                <c:pt idx="10691">
                  <c:v>0.62399134000000012</c:v>
                </c:pt>
                <c:pt idx="10692">
                  <c:v>0.62404921000000024</c:v>
                </c:pt>
                <c:pt idx="10693">
                  <c:v>0.62410719000000003</c:v>
                </c:pt>
                <c:pt idx="10694">
                  <c:v>0.62416506000000005</c:v>
                </c:pt>
                <c:pt idx="10695">
                  <c:v>0.62422305000000011</c:v>
                </c:pt>
                <c:pt idx="10696">
                  <c:v>0.62428103999999995</c:v>
                </c:pt>
                <c:pt idx="10697">
                  <c:v>0.62433890999999997</c:v>
                </c:pt>
                <c:pt idx="10698">
                  <c:v>0.62439688999999998</c:v>
                </c:pt>
                <c:pt idx="10699">
                  <c:v>0.62445465000000011</c:v>
                </c:pt>
                <c:pt idx="10700">
                  <c:v>0.62451263000000001</c:v>
                </c:pt>
                <c:pt idx="10701">
                  <c:v>0.62457039000000003</c:v>
                </c:pt>
                <c:pt idx="10702">
                  <c:v>0.62462826000000016</c:v>
                </c:pt>
                <c:pt idx="10703">
                  <c:v>0.62468623999999995</c:v>
                </c:pt>
                <c:pt idx="10704">
                  <c:v>0.62474365000000009</c:v>
                </c:pt>
                <c:pt idx="10705">
                  <c:v>0.62480152000000011</c:v>
                </c:pt>
                <c:pt idx="10706">
                  <c:v>0.62485950999999995</c:v>
                </c:pt>
                <c:pt idx="10707">
                  <c:v>0.62491737999999997</c:v>
                </c:pt>
                <c:pt idx="10708">
                  <c:v>0.62497525000000009</c:v>
                </c:pt>
                <c:pt idx="10709">
                  <c:v>0.62503324000000005</c:v>
                </c:pt>
                <c:pt idx="10710">
                  <c:v>0.62509110999999995</c:v>
                </c:pt>
                <c:pt idx="10711">
                  <c:v>0.62514898000000008</c:v>
                </c:pt>
                <c:pt idx="10712">
                  <c:v>0.62520695999999998</c:v>
                </c:pt>
                <c:pt idx="10713">
                  <c:v>0.62526448999999984</c:v>
                </c:pt>
                <c:pt idx="10714">
                  <c:v>0.62532235999999997</c:v>
                </c:pt>
                <c:pt idx="10715">
                  <c:v>0.62538022999999998</c:v>
                </c:pt>
                <c:pt idx="10716">
                  <c:v>0.6254381</c:v>
                </c:pt>
                <c:pt idx="10717">
                  <c:v>0.62549597000000012</c:v>
                </c:pt>
                <c:pt idx="10718">
                  <c:v>0.62555384000000003</c:v>
                </c:pt>
                <c:pt idx="10719">
                  <c:v>0.62561171000000015</c:v>
                </c:pt>
                <c:pt idx="10720">
                  <c:v>0.62566957999999995</c:v>
                </c:pt>
                <c:pt idx="10721">
                  <c:v>0.62572779999999995</c:v>
                </c:pt>
                <c:pt idx="10722">
                  <c:v>0.62578578000000007</c:v>
                </c:pt>
                <c:pt idx="10723">
                  <c:v>0.62584365000000008</c:v>
                </c:pt>
                <c:pt idx="10724">
                  <c:v>0.6259015200000001</c:v>
                </c:pt>
                <c:pt idx="10725">
                  <c:v>0.62595939000000012</c:v>
                </c:pt>
                <c:pt idx="10726">
                  <c:v>0.62601726000000002</c:v>
                </c:pt>
                <c:pt idx="10727">
                  <c:v>0.62607513000000015</c:v>
                </c:pt>
                <c:pt idx="10728">
                  <c:v>0.62613242999999996</c:v>
                </c:pt>
                <c:pt idx="10729">
                  <c:v>0.62619053000000013</c:v>
                </c:pt>
                <c:pt idx="10730">
                  <c:v>0.62624840000000015</c:v>
                </c:pt>
                <c:pt idx="10731">
                  <c:v>0.62630627000000005</c:v>
                </c:pt>
                <c:pt idx="10732">
                  <c:v>0.62636413999999996</c:v>
                </c:pt>
                <c:pt idx="10733">
                  <c:v>0.62642200999999997</c:v>
                </c:pt>
                <c:pt idx="10734">
                  <c:v>0.6264798800000001</c:v>
                </c:pt>
                <c:pt idx="10735">
                  <c:v>0.62653787000000005</c:v>
                </c:pt>
                <c:pt idx="10736">
                  <c:v>0.62659574000000007</c:v>
                </c:pt>
                <c:pt idx="10737">
                  <c:v>0.62665372000000008</c:v>
                </c:pt>
                <c:pt idx="10738">
                  <c:v>0.62671158999999999</c:v>
                </c:pt>
                <c:pt idx="10739">
                  <c:v>0.62676958000000005</c:v>
                </c:pt>
                <c:pt idx="10740">
                  <c:v>0.62682698999999997</c:v>
                </c:pt>
                <c:pt idx="10741">
                  <c:v>0.6268848600000001</c:v>
                </c:pt>
                <c:pt idx="10742">
                  <c:v>0.62694284000000011</c:v>
                </c:pt>
                <c:pt idx="10743">
                  <c:v>0.62700060000000013</c:v>
                </c:pt>
                <c:pt idx="10744">
                  <c:v>0.62705881000000008</c:v>
                </c:pt>
                <c:pt idx="10745">
                  <c:v>0.62711667999999998</c:v>
                </c:pt>
                <c:pt idx="10746">
                  <c:v>0.62717455000000011</c:v>
                </c:pt>
                <c:pt idx="10747">
                  <c:v>0.62723242999999984</c:v>
                </c:pt>
                <c:pt idx="10748">
                  <c:v>0.62729030000000008</c:v>
                </c:pt>
                <c:pt idx="10749">
                  <c:v>0.62734816999999998</c:v>
                </c:pt>
                <c:pt idx="10750">
                  <c:v>0.62740556999999997</c:v>
                </c:pt>
                <c:pt idx="10751">
                  <c:v>0.62746355999999992</c:v>
                </c:pt>
                <c:pt idx="10752">
                  <c:v>0.62752154999999998</c:v>
                </c:pt>
                <c:pt idx="10753">
                  <c:v>0.62757942000000011</c:v>
                </c:pt>
                <c:pt idx="10754">
                  <c:v>0.62763740000000012</c:v>
                </c:pt>
                <c:pt idx="10755">
                  <c:v>0.62769527000000025</c:v>
                </c:pt>
                <c:pt idx="10756">
                  <c:v>0.62775326000000009</c:v>
                </c:pt>
                <c:pt idx="10757">
                  <c:v>0.62781113000000011</c:v>
                </c:pt>
                <c:pt idx="10758">
                  <c:v>0.62786854000000003</c:v>
                </c:pt>
                <c:pt idx="10759">
                  <c:v>0.62792652000000004</c:v>
                </c:pt>
                <c:pt idx="10760">
                  <c:v>0.62798438999999984</c:v>
                </c:pt>
                <c:pt idx="10761">
                  <c:v>0.62804226000000007</c:v>
                </c:pt>
                <c:pt idx="10762">
                  <c:v>0.62810012999999998</c:v>
                </c:pt>
                <c:pt idx="10763">
                  <c:v>0.62815799999999999</c:v>
                </c:pt>
                <c:pt idx="10764">
                  <c:v>0.62821598999999984</c:v>
                </c:pt>
                <c:pt idx="10765">
                  <c:v>0.62827386000000007</c:v>
                </c:pt>
                <c:pt idx="10766">
                  <c:v>0.62833172999999998</c:v>
                </c:pt>
                <c:pt idx="10767">
                  <c:v>0.62838959999999999</c:v>
                </c:pt>
                <c:pt idx="10768">
                  <c:v>0.62844747000000012</c:v>
                </c:pt>
                <c:pt idx="10769">
                  <c:v>0.62850510999999998</c:v>
                </c:pt>
                <c:pt idx="10770">
                  <c:v>0.62856287</c:v>
                </c:pt>
                <c:pt idx="10771">
                  <c:v>0.62862096999999995</c:v>
                </c:pt>
                <c:pt idx="10772">
                  <c:v>0.62867884000000018</c:v>
                </c:pt>
                <c:pt idx="10773">
                  <c:v>0.62873670999999998</c:v>
                </c:pt>
                <c:pt idx="10774">
                  <c:v>0.6287945800000001</c:v>
                </c:pt>
                <c:pt idx="10775">
                  <c:v>0.62885245000000012</c:v>
                </c:pt>
                <c:pt idx="10776">
                  <c:v>0.62891032000000002</c:v>
                </c:pt>
                <c:pt idx="10777">
                  <c:v>0.62896830000000004</c:v>
                </c:pt>
                <c:pt idx="10778">
                  <c:v>0.62902617999999999</c:v>
                </c:pt>
                <c:pt idx="10779">
                  <c:v>0.62908416</c:v>
                </c:pt>
                <c:pt idx="10780">
                  <c:v>0.62914214999999996</c:v>
                </c:pt>
                <c:pt idx="10781">
                  <c:v>0.62919990000000015</c:v>
                </c:pt>
                <c:pt idx="10782">
                  <c:v>0.62925777000000005</c:v>
                </c:pt>
                <c:pt idx="10783">
                  <c:v>0.62931563999999995</c:v>
                </c:pt>
                <c:pt idx="10784">
                  <c:v>0.62937350999999997</c:v>
                </c:pt>
                <c:pt idx="10785">
                  <c:v>0.62943104000000005</c:v>
                </c:pt>
                <c:pt idx="10786">
                  <c:v>0.62948890999999996</c:v>
                </c:pt>
                <c:pt idx="10787">
                  <c:v>0.62954688999999997</c:v>
                </c:pt>
                <c:pt idx="10788">
                  <c:v>0.6296047600000001</c:v>
                </c:pt>
                <c:pt idx="10789">
                  <c:v>0.62966263000000011</c:v>
                </c:pt>
                <c:pt idx="10790">
                  <c:v>0.62972050000000013</c:v>
                </c:pt>
                <c:pt idx="10791">
                  <c:v>0.62977872000000013</c:v>
                </c:pt>
                <c:pt idx="10792">
                  <c:v>0.62983648000000003</c:v>
                </c:pt>
                <c:pt idx="10793">
                  <c:v>0.62989412000000011</c:v>
                </c:pt>
                <c:pt idx="10794">
                  <c:v>0.62995210000000001</c:v>
                </c:pt>
                <c:pt idx="10795">
                  <c:v>0.63000997000000014</c:v>
                </c:pt>
                <c:pt idx="10796">
                  <c:v>0.63006784000000005</c:v>
                </c:pt>
                <c:pt idx="10797">
                  <c:v>0.63012570999999995</c:v>
                </c:pt>
                <c:pt idx="10798">
                  <c:v>0.63018357999999997</c:v>
                </c:pt>
                <c:pt idx="10799">
                  <c:v>0.63024145000000009</c:v>
                </c:pt>
                <c:pt idx="10800">
                  <c:v>0.63029897999999995</c:v>
                </c:pt>
                <c:pt idx="10801">
                  <c:v>0.63035684999999997</c:v>
                </c:pt>
                <c:pt idx="10802">
                  <c:v>0.63041471999999998</c:v>
                </c:pt>
                <c:pt idx="10803">
                  <c:v>0.6304727</c:v>
                </c:pt>
                <c:pt idx="10804">
                  <c:v>0.63053057000000001</c:v>
                </c:pt>
                <c:pt idx="10805">
                  <c:v>0.63058844000000003</c:v>
                </c:pt>
                <c:pt idx="10806">
                  <c:v>0.63064631000000015</c:v>
                </c:pt>
                <c:pt idx="10807">
                  <c:v>0.63070430000000011</c:v>
                </c:pt>
                <c:pt idx="10808">
                  <c:v>0.63076217000000001</c:v>
                </c:pt>
                <c:pt idx="10809">
                  <c:v>0.63082004000000014</c:v>
                </c:pt>
                <c:pt idx="10810">
                  <c:v>0.63087791000000015</c:v>
                </c:pt>
                <c:pt idx="10811">
                  <c:v>0.6309359000000001</c:v>
                </c:pt>
                <c:pt idx="10812">
                  <c:v>0.63099377000000012</c:v>
                </c:pt>
                <c:pt idx="10813">
                  <c:v>0.63105164000000014</c:v>
                </c:pt>
                <c:pt idx="10814">
                  <c:v>0.63110962000000015</c:v>
                </c:pt>
                <c:pt idx="10815">
                  <c:v>0.63116749000000005</c:v>
                </c:pt>
                <c:pt idx="10816">
                  <c:v>0.63122478999999998</c:v>
                </c:pt>
                <c:pt idx="10817">
                  <c:v>0.63128276999999988</c:v>
                </c:pt>
                <c:pt idx="10818">
                  <c:v>0.63134064000000012</c:v>
                </c:pt>
                <c:pt idx="10819">
                  <c:v>0.63139851000000013</c:v>
                </c:pt>
                <c:pt idx="10820">
                  <c:v>0.63145673000000002</c:v>
                </c:pt>
                <c:pt idx="10821">
                  <c:v>0.63151449000000004</c:v>
                </c:pt>
                <c:pt idx="10822">
                  <c:v>0.63157247000000005</c:v>
                </c:pt>
                <c:pt idx="10823">
                  <c:v>0.63163023000000007</c:v>
                </c:pt>
                <c:pt idx="10824">
                  <c:v>0.63168821000000008</c:v>
                </c:pt>
                <c:pt idx="10825">
                  <c:v>0.6317460800000001</c:v>
                </c:pt>
                <c:pt idx="10826">
                  <c:v>0.63180395000000011</c:v>
                </c:pt>
                <c:pt idx="10827">
                  <c:v>0.63186182000000013</c:v>
                </c:pt>
                <c:pt idx="10828">
                  <c:v>0.63191969000000014</c:v>
                </c:pt>
                <c:pt idx="10829">
                  <c:v>0.63197722000000012</c:v>
                </c:pt>
                <c:pt idx="10830">
                  <c:v>0.63203509000000013</c:v>
                </c:pt>
                <c:pt idx="10831">
                  <c:v>0.63209307000000015</c:v>
                </c:pt>
                <c:pt idx="10832">
                  <c:v>0.63215094000000005</c:v>
                </c:pt>
                <c:pt idx="10833">
                  <c:v>0.63220880999999995</c:v>
                </c:pt>
                <c:pt idx="10834">
                  <c:v>0.63226667999999997</c:v>
                </c:pt>
                <c:pt idx="10835">
                  <c:v>0.63232454999999999</c:v>
                </c:pt>
                <c:pt idx="10836">
                  <c:v>0.63238265999999999</c:v>
                </c:pt>
                <c:pt idx="10837">
                  <c:v>0.63244053000000011</c:v>
                </c:pt>
                <c:pt idx="10838">
                  <c:v>0.63249840000000013</c:v>
                </c:pt>
                <c:pt idx="10839">
                  <c:v>0.63255627000000003</c:v>
                </c:pt>
                <c:pt idx="10840">
                  <c:v>0.63261414000000005</c:v>
                </c:pt>
                <c:pt idx="10841">
                  <c:v>0.63267155000000008</c:v>
                </c:pt>
                <c:pt idx="10842">
                  <c:v>0.63272942000000021</c:v>
                </c:pt>
                <c:pt idx="10843">
                  <c:v>0.63278729000000011</c:v>
                </c:pt>
                <c:pt idx="10844">
                  <c:v>0.63284527000000024</c:v>
                </c:pt>
                <c:pt idx="10845">
                  <c:v>0.63290336999999997</c:v>
                </c:pt>
                <c:pt idx="10846">
                  <c:v>0.63296124000000009</c:v>
                </c:pt>
                <c:pt idx="10847">
                  <c:v>0.63301912000000005</c:v>
                </c:pt>
                <c:pt idx="10848">
                  <c:v>0.63307698999999984</c:v>
                </c:pt>
                <c:pt idx="10849">
                  <c:v>0.63313496999999996</c:v>
                </c:pt>
                <c:pt idx="10850">
                  <c:v>0.63319284000000009</c:v>
                </c:pt>
                <c:pt idx="10851">
                  <c:v>0.63325070999999999</c:v>
                </c:pt>
                <c:pt idx="10852">
                  <c:v>0.63330824000000008</c:v>
                </c:pt>
                <c:pt idx="10853">
                  <c:v>0.63336621999999998</c:v>
                </c:pt>
                <c:pt idx="10854">
                  <c:v>0.63342409000000011</c:v>
                </c:pt>
                <c:pt idx="10855">
                  <c:v>0.63348207999999984</c:v>
                </c:pt>
                <c:pt idx="10856">
                  <c:v>0.63353994999999996</c:v>
                </c:pt>
                <c:pt idx="10857">
                  <c:v>0.63359782000000009</c:v>
                </c:pt>
                <c:pt idx="10858">
                  <c:v>0.63365534000000012</c:v>
                </c:pt>
                <c:pt idx="10859">
                  <c:v>0.63371332999999996</c:v>
                </c:pt>
                <c:pt idx="10860">
                  <c:v>0.63377131000000009</c:v>
                </c:pt>
                <c:pt idx="10861">
                  <c:v>0.6338291800000001</c:v>
                </c:pt>
                <c:pt idx="10862">
                  <c:v>0.63388705000000012</c:v>
                </c:pt>
                <c:pt idx="10863">
                  <c:v>0.63394504000000018</c:v>
                </c:pt>
                <c:pt idx="10864">
                  <c:v>0.63400290999999998</c:v>
                </c:pt>
                <c:pt idx="10865">
                  <c:v>0.63406077999999999</c:v>
                </c:pt>
                <c:pt idx="10866">
                  <c:v>0.63411877000000005</c:v>
                </c:pt>
                <c:pt idx="10867">
                  <c:v>0.63417664000000007</c:v>
                </c:pt>
                <c:pt idx="10868">
                  <c:v>0.63423450999999997</c:v>
                </c:pt>
                <c:pt idx="10869">
                  <c:v>0.63429192000000012</c:v>
                </c:pt>
                <c:pt idx="10870">
                  <c:v>0.63434979000000014</c:v>
                </c:pt>
                <c:pt idx="10871">
                  <c:v>0.63440766000000004</c:v>
                </c:pt>
                <c:pt idx="10872">
                  <c:v>0.63446553000000017</c:v>
                </c:pt>
                <c:pt idx="10873">
                  <c:v>0.63452363000000012</c:v>
                </c:pt>
                <c:pt idx="10874">
                  <c:v>0.63458162000000007</c:v>
                </c:pt>
                <c:pt idx="10875">
                  <c:v>0.63463949000000008</c:v>
                </c:pt>
                <c:pt idx="10876">
                  <c:v>0.6346974700000001</c:v>
                </c:pt>
                <c:pt idx="10877">
                  <c:v>0.63475488000000013</c:v>
                </c:pt>
                <c:pt idx="10878">
                  <c:v>0.63481275000000004</c:v>
                </c:pt>
                <c:pt idx="10879">
                  <c:v>0.6348707400000001</c:v>
                </c:pt>
                <c:pt idx="10880">
                  <c:v>0.63492861000000023</c:v>
                </c:pt>
                <c:pt idx="10881">
                  <c:v>0.63498659000000002</c:v>
                </c:pt>
                <c:pt idx="10882">
                  <c:v>0.63504446000000014</c:v>
                </c:pt>
                <c:pt idx="10883">
                  <c:v>0.63510233000000005</c:v>
                </c:pt>
                <c:pt idx="10884">
                  <c:v>0.63516032</c:v>
                </c:pt>
                <c:pt idx="10885">
                  <c:v>0.63521819000000002</c:v>
                </c:pt>
                <c:pt idx="10886">
                  <c:v>0.63527606000000003</c:v>
                </c:pt>
                <c:pt idx="10887">
                  <c:v>0.63533393000000005</c:v>
                </c:pt>
                <c:pt idx="10888">
                  <c:v>0.63539179999999995</c:v>
                </c:pt>
                <c:pt idx="10889">
                  <c:v>0.63544979000000013</c:v>
                </c:pt>
                <c:pt idx="10890">
                  <c:v>0.63550766000000003</c:v>
                </c:pt>
                <c:pt idx="10891">
                  <c:v>0.63556506000000001</c:v>
                </c:pt>
                <c:pt idx="10892">
                  <c:v>0.63562293000000014</c:v>
                </c:pt>
                <c:pt idx="10893">
                  <c:v>0.63568080000000016</c:v>
                </c:pt>
                <c:pt idx="10894">
                  <c:v>0.63573868000000011</c:v>
                </c:pt>
                <c:pt idx="10895">
                  <c:v>0.63579666000000012</c:v>
                </c:pt>
                <c:pt idx="10896">
                  <c:v>0.63585453000000014</c:v>
                </c:pt>
                <c:pt idx="10897">
                  <c:v>0.63591229000000005</c:v>
                </c:pt>
                <c:pt idx="10898">
                  <c:v>0.63597039000000011</c:v>
                </c:pt>
                <c:pt idx="10899">
                  <c:v>0.63602826000000012</c:v>
                </c:pt>
                <c:pt idx="10900">
                  <c:v>0.63608624000000002</c:v>
                </c:pt>
                <c:pt idx="10901">
                  <c:v>0.63614400000000015</c:v>
                </c:pt>
                <c:pt idx="10902">
                  <c:v>0.63620186999999995</c:v>
                </c:pt>
                <c:pt idx="10903">
                  <c:v>0.63625974000000007</c:v>
                </c:pt>
                <c:pt idx="10904">
                  <c:v>0.63631773000000003</c:v>
                </c:pt>
                <c:pt idx="10905">
                  <c:v>0.63637560000000015</c:v>
                </c:pt>
                <c:pt idx="10906">
                  <c:v>0.63643300000000003</c:v>
                </c:pt>
                <c:pt idx="10907">
                  <c:v>0.63649098999999998</c:v>
                </c:pt>
                <c:pt idx="10908">
                  <c:v>0.63654898000000004</c:v>
                </c:pt>
                <c:pt idx="10909">
                  <c:v>0.63660684999999995</c:v>
                </c:pt>
                <c:pt idx="10910">
                  <c:v>0.63666472000000007</c:v>
                </c:pt>
                <c:pt idx="10911">
                  <c:v>0.63672258999999998</c:v>
                </c:pt>
                <c:pt idx="10912">
                  <c:v>0.6367804600000001</c:v>
                </c:pt>
                <c:pt idx="10913">
                  <c:v>0.63683833000000012</c:v>
                </c:pt>
                <c:pt idx="10914">
                  <c:v>0.63689643000000007</c:v>
                </c:pt>
                <c:pt idx="10915">
                  <c:v>0.63695394999999999</c:v>
                </c:pt>
                <c:pt idx="10916">
                  <c:v>0.63701182000000012</c:v>
                </c:pt>
                <c:pt idx="10917">
                  <c:v>0.63706969000000013</c:v>
                </c:pt>
                <c:pt idx="10918">
                  <c:v>0.63712768000000009</c:v>
                </c:pt>
                <c:pt idx="10919">
                  <c:v>0.63718554999999999</c:v>
                </c:pt>
                <c:pt idx="10920">
                  <c:v>0.63724342000000012</c:v>
                </c:pt>
                <c:pt idx="10921">
                  <c:v>0.63730129000000013</c:v>
                </c:pt>
                <c:pt idx="10922">
                  <c:v>0.63735938999999997</c:v>
                </c:pt>
                <c:pt idx="10923">
                  <c:v>0.63741725999999999</c:v>
                </c:pt>
                <c:pt idx="10924">
                  <c:v>0.63747513000000011</c:v>
                </c:pt>
                <c:pt idx="10925">
                  <c:v>0.63753311999999984</c:v>
                </c:pt>
                <c:pt idx="10926">
                  <c:v>0.63759098999999997</c:v>
                </c:pt>
                <c:pt idx="10927">
                  <c:v>0.63764886000000021</c:v>
                </c:pt>
                <c:pt idx="10928">
                  <c:v>0.63770614999999997</c:v>
                </c:pt>
                <c:pt idx="10929">
                  <c:v>0.6377640200000001</c:v>
                </c:pt>
                <c:pt idx="10930">
                  <c:v>0.6378222400000001</c:v>
                </c:pt>
                <c:pt idx="10931">
                  <c:v>0.63788011000000011</c:v>
                </c:pt>
                <c:pt idx="10932">
                  <c:v>0.63793798000000002</c:v>
                </c:pt>
                <c:pt idx="10933">
                  <c:v>0.63799585000000025</c:v>
                </c:pt>
                <c:pt idx="10934">
                  <c:v>0.63805372000000005</c:v>
                </c:pt>
                <c:pt idx="10935">
                  <c:v>0.63811158999999984</c:v>
                </c:pt>
                <c:pt idx="10936">
                  <c:v>0.63816946000000008</c:v>
                </c:pt>
                <c:pt idx="10937">
                  <c:v>0.63822732999999998</c:v>
                </c:pt>
                <c:pt idx="10938">
                  <c:v>0.63828496999999984</c:v>
                </c:pt>
                <c:pt idx="10939">
                  <c:v>0.63834272999999997</c:v>
                </c:pt>
                <c:pt idx="10940">
                  <c:v>0.63840070999999998</c:v>
                </c:pt>
                <c:pt idx="10941">
                  <c:v>0.63845858</c:v>
                </c:pt>
                <c:pt idx="10942">
                  <c:v>0.63851656999999973</c:v>
                </c:pt>
                <c:pt idx="10943">
                  <c:v>0.63857432000000003</c:v>
                </c:pt>
                <c:pt idx="10944">
                  <c:v>0.63863243000000014</c:v>
                </c:pt>
                <c:pt idx="10945">
                  <c:v>0.63869030000000016</c:v>
                </c:pt>
                <c:pt idx="10946">
                  <c:v>0.63874816999999995</c:v>
                </c:pt>
                <c:pt idx="10947">
                  <c:v>0.63880604000000007</c:v>
                </c:pt>
                <c:pt idx="10948">
                  <c:v>0.63886390999999998</c:v>
                </c:pt>
                <c:pt idx="10949">
                  <c:v>0.63892178000000011</c:v>
                </c:pt>
                <c:pt idx="10950">
                  <c:v>0.63897965000000023</c:v>
                </c:pt>
                <c:pt idx="10951">
                  <c:v>0.63903752000000003</c:v>
                </c:pt>
                <c:pt idx="10952">
                  <c:v>0.63909539000000015</c:v>
                </c:pt>
                <c:pt idx="10953">
                  <c:v>0.63915337000000005</c:v>
                </c:pt>
                <c:pt idx="10954">
                  <c:v>0.63921124000000007</c:v>
                </c:pt>
                <c:pt idx="10955">
                  <c:v>0.63926864999999999</c:v>
                </c:pt>
                <c:pt idx="10956">
                  <c:v>0.63932652000000001</c:v>
                </c:pt>
                <c:pt idx="10957">
                  <c:v>0.63938450999999996</c:v>
                </c:pt>
                <c:pt idx="10958">
                  <c:v>0.63944237999999998</c:v>
                </c:pt>
                <c:pt idx="10959">
                  <c:v>0.63950024999999999</c:v>
                </c:pt>
                <c:pt idx="10960">
                  <c:v>0.63955812000000001</c:v>
                </c:pt>
                <c:pt idx="10961">
                  <c:v>0.63961622000000007</c:v>
                </c:pt>
                <c:pt idx="10962">
                  <c:v>0.63967409000000008</c:v>
                </c:pt>
                <c:pt idx="10963">
                  <c:v>0.6397318500000001</c:v>
                </c:pt>
                <c:pt idx="10964">
                  <c:v>0.63978949000000007</c:v>
                </c:pt>
                <c:pt idx="10965">
                  <c:v>0.63984736000000009</c:v>
                </c:pt>
                <c:pt idx="10966">
                  <c:v>0.6399052300000001</c:v>
                </c:pt>
                <c:pt idx="10967">
                  <c:v>0.63996310000000001</c:v>
                </c:pt>
                <c:pt idx="10968">
                  <c:v>0.64002108000000013</c:v>
                </c:pt>
                <c:pt idx="10969">
                  <c:v>0.64007895000000015</c:v>
                </c:pt>
                <c:pt idx="10970">
                  <c:v>0.64013682000000005</c:v>
                </c:pt>
                <c:pt idx="10971">
                  <c:v>0.64019458000000007</c:v>
                </c:pt>
                <c:pt idx="10972">
                  <c:v>0.64025268000000002</c:v>
                </c:pt>
                <c:pt idx="10973">
                  <c:v>0.64031066999999997</c:v>
                </c:pt>
                <c:pt idx="10974">
                  <c:v>0.64036842000000005</c:v>
                </c:pt>
                <c:pt idx="10975">
                  <c:v>0.64042617999999996</c:v>
                </c:pt>
                <c:pt idx="10976">
                  <c:v>0.64048415999999997</c:v>
                </c:pt>
                <c:pt idx="10977">
                  <c:v>0.64054202999999998</c:v>
                </c:pt>
                <c:pt idx="10978">
                  <c:v>0.64059966999999995</c:v>
                </c:pt>
                <c:pt idx="10979">
                  <c:v>0.64065754000000008</c:v>
                </c:pt>
                <c:pt idx="10980">
                  <c:v>0.6407154100000001</c:v>
                </c:pt>
                <c:pt idx="10981">
                  <c:v>0.64077340000000016</c:v>
                </c:pt>
                <c:pt idx="10982">
                  <c:v>0.64083126999999995</c:v>
                </c:pt>
                <c:pt idx="10983">
                  <c:v>0.64088914000000008</c:v>
                </c:pt>
                <c:pt idx="10984">
                  <c:v>0.64094678000000005</c:v>
                </c:pt>
                <c:pt idx="10985">
                  <c:v>0.64100464999999995</c:v>
                </c:pt>
                <c:pt idx="10986">
                  <c:v>0.64106251999999997</c:v>
                </c:pt>
                <c:pt idx="10987">
                  <c:v>0.64112038999999998</c:v>
                </c:pt>
                <c:pt idx="10988">
                  <c:v>0.64117826000000011</c:v>
                </c:pt>
                <c:pt idx="10989">
                  <c:v>0.64123624000000001</c:v>
                </c:pt>
                <c:pt idx="10990">
                  <c:v>0.64129412000000008</c:v>
                </c:pt>
                <c:pt idx="10991">
                  <c:v>0.64135222000000003</c:v>
                </c:pt>
                <c:pt idx="10992">
                  <c:v>0.64141020000000004</c:v>
                </c:pt>
                <c:pt idx="10993">
                  <c:v>0.64146806999999983</c:v>
                </c:pt>
                <c:pt idx="10994">
                  <c:v>0.64152594000000007</c:v>
                </c:pt>
                <c:pt idx="10995">
                  <c:v>0.64158380999999998</c:v>
                </c:pt>
                <c:pt idx="10996">
                  <c:v>0.64164122000000023</c:v>
                </c:pt>
                <c:pt idx="10997">
                  <c:v>0.64169909000000025</c:v>
                </c:pt>
                <c:pt idx="10998">
                  <c:v>0.64175708000000009</c:v>
                </c:pt>
                <c:pt idx="10999">
                  <c:v>0.64181495000000011</c:v>
                </c:pt>
                <c:pt idx="11000">
                  <c:v>0.64187293000000012</c:v>
                </c:pt>
                <c:pt idx="11001">
                  <c:v>0.64193092000000007</c:v>
                </c:pt>
                <c:pt idx="11002">
                  <c:v>0.64198878999999998</c:v>
                </c:pt>
                <c:pt idx="11003">
                  <c:v>0.6420466600000001</c:v>
                </c:pt>
                <c:pt idx="11004">
                  <c:v>0.64210453000000012</c:v>
                </c:pt>
                <c:pt idx="11005">
                  <c:v>0.64216240000000002</c:v>
                </c:pt>
                <c:pt idx="11006">
                  <c:v>0.64222038999999997</c:v>
                </c:pt>
                <c:pt idx="11007">
                  <c:v>0.6422782600000001</c:v>
                </c:pt>
                <c:pt idx="11008">
                  <c:v>0.64233613000000001</c:v>
                </c:pt>
                <c:pt idx="11009">
                  <c:v>0.64239354000000004</c:v>
                </c:pt>
                <c:pt idx="11010">
                  <c:v>0.64245129000000012</c:v>
                </c:pt>
                <c:pt idx="11011">
                  <c:v>0.64250928000000007</c:v>
                </c:pt>
                <c:pt idx="11012">
                  <c:v>0.64256714999999986</c:v>
                </c:pt>
                <c:pt idx="11013">
                  <c:v>0.64262502000000021</c:v>
                </c:pt>
                <c:pt idx="11014">
                  <c:v>0.64268300000000012</c:v>
                </c:pt>
                <c:pt idx="11015">
                  <c:v>0.64274087000000024</c:v>
                </c:pt>
                <c:pt idx="11016">
                  <c:v>0.64279886000000019</c:v>
                </c:pt>
                <c:pt idx="11017">
                  <c:v>0.64285672999999999</c:v>
                </c:pt>
                <c:pt idx="11018">
                  <c:v>0.64291436999999996</c:v>
                </c:pt>
                <c:pt idx="11019">
                  <c:v>0.64297258999999984</c:v>
                </c:pt>
                <c:pt idx="11020">
                  <c:v>0.64303010999999999</c:v>
                </c:pt>
                <c:pt idx="11021">
                  <c:v>0.64308810000000005</c:v>
                </c:pt>
                <c:pt idx="11022">
                  <c:v>0.64314597000000007</c:v>
                </c:pt>
                <c:pt idx="11023">
                  <c:v>0.64320384000000008</c:v>
                </c:pt>
                <c:pt idx="11024">
                  <c:v>0.6432618200000001</c:v>
                </c:pt>
                <c:pt idx="11025">
                  <c:v>0.64331981000000016</c:v>
                </c:pt>
                <c:pt idx="11026">
                  <c:v>0.64337767999999995</c:v>
                </c:pt>
                <c:pt idx="11027">
                  <c:v>0.64343567000000013</c:v>
                </c:pt>
                <c:pt idx="11028">
                  <c:v>0.64349354000000003</c:v>
                </c:pt>
                <c:pt idx="11029">
                  <c:v>0.64355141000000016</c:v>
                </c:pt>
                <c:pt idx="11030">
                  <c:v>0.64360870000000014</c:v>
                </c:pt>
                <c:pt idx="11031">
                  <c:v>0.64366657000000005</c:v>
                </c:pt>
                <c:pt idx="11032">
                  <c:v>0.64372479000000016</c:v>
                </c:pt>
                <c:pt idx="11033">
                  <c:v>0.64378265999999995</c:v>
                </c:pt>
                <c:pt idx="11034">
                  <c:v>0.64384053000000008</c:v>
                </c:pt>
                <c:pt idx="11035">
                  <c:v>0.64389840000000009</c:v>
                </c:pt>
                <c:pt idx="11036">
                  <c:v>0.64395627000000011</c:v>
                </c:pt>
                <c:pt idx="11037">
                  <c:v>0.64401414000000001</c:v>
                </c:pt>
                <c:pt idx="11038">
                  <c:v>0.64407212000000003</c:v>
                </c:pt>
                <c:pt idx="11039">
                  <c:v>0.64412999000000015</c:v>
                </c:pt>
                <c:pt idx="11040">
                  <c:v>0.64418739999999997</c:v>
                </c:pt>
                <c:pt idx="11041">
                  <c:v>0.64424527000000009</c:v>
                </c:pt>
                <c:pt idx="11042">
                  <c:v>0.64430314</c:v>
                </c:pt>
                <c:pt idx="11043">
                  <c:v>0.64436112999999984</c:v>
                </c:pt>
                <c:pt idx="11044">
                  <c:v>0.64441899999999996</c:v>
                </c:pt>
                <c:pt idx="11045">
                  <c:v>0.64447686999999998</c:v>
                </c:pt>
                <c:pt idx="11046">
                  <c:v>0.64453473999999999</c:v>
                </c:pt>
                <c:pt idx="11047">
                  <c:v>0.64459261000000012</c:v>
                </c:pt>
                <c:pt idx="11048">
                  <c:v>0.64465060000000007</c:v>
                </c:pt>
                <c:pt idx="11049">
                  <c:v>0.64470847000000009</c:v>
                </c:pt>
                <c:pt idx="11050">
                  <c:v>0.64476633999999999</c:v>
                </c:pt>
                <c:pt idx="11051">
                  <c:v>0.64482421000000023</c:v>
                </c:pt>
                <c:pt idx="11052">
                  <c:v>0.64488208000000002</c:v>
                </c:pt>
                <c:pt idx="11053">
                  <c:v>0.64493995000000015</c:v>
                </c:pt>
                <c:pt idx="11054">
                  <c:v>0.64499793000000016</c:v>
                </c:pt>
                <c:pt idx="11055">
                  <c:v>0.64505580000000007</c:v>
                </c:pt>
                <c:pt idx="11056">
                  <c:v>0.64511379000000002</c:v>
                </c:pt>
                <c:pt idx="11057">
                  <c:v>0.64517166000000015</c:v>
                </c:pt>
                <c:pt idx="11058">
                  <c:v>0.64522953000000016</c:v>
                </c:pt>
                <c:pt idx="11059">
                  <c:v>0.64528693999999998</c:v>
                </c:pt>
                <c:pt idx="11060">
                  <c:v>0.6453448100000001</c:v>
                </c:pt>
                <c:pt idx="11061">
                  <c:v>0.64540268000000001</c:v>
                </c:pt>
                <c:pt idx="11062">
                  <c:v>0.64546042999999997</c:v>
                </c:pt>
                <c:pt idx="11063">
                  <c:v>0.64551842000000004</c:v>
                </c:pt>
                <c:pt idx="11064">
                  <c:v>0.64557651999999999</c:v>
                </c:pt>
                <c:pt idx="11065">
                  <c:v>0.64563439000000011</c:v>
                </c:pt>
                <c:pt idx="11066">
                  <c:v>0.64569226000000013</c:v>
                </c:pt>
                <c:pt idx="11067">
                  <c:v>0.64575013000000014</c:v>
                </c:pt>
                <c:pt idx="11068">
                  <c:v>0.64580800000000016</c:v>
                </c:pt>
                <c:pt idx="11069">
                  <c:v>0.64586586999999995</c:v>
                </c:pt>
                <c:pt idx="11070">
                  <c:v>0.64592386000000013</c:v>
                </c:pt>
                <c:pt idx="11071">
                  <c:v>0.64598173000000014</c:v>
                </c:pt>
                <c:pt idx="11072">
                  <c:v>0.64603960000000016</c:v>
                </c:pt>
                <c:pt idx="11073">
                  <c:v>0.64609759000000011</c:v>
                </c:pt>
                <c:pt idx="11074">
                  <c:v>0.64615546000000013</c:v>
                </c:pt>
                <c:pt idx="11075">
                  <c:v>0.64621333000000003</c:v>
                </c:pt>
                <c:pt idx="11076">
                  <c:v>0.64627120000000016</c:v>
                </c:pt>
                <c:pt idx="11077">
                  <c:v>0.64632849000000014</c:v>
                </c:pt>
                <c:pt idx="11078">
                  <c:v>0.64638635999999994</c:v>
                </c:pt>
                <c:pt idx="11079">
                  <c:v>0.64644422999999995</c:v>
                </c:pt>
                <c:pt idx="11080">
                  <c:v>0.64650222000000002</c:v>
                </c:pt>
                <c:pt idx="11081">
                  <c:v>0.64656020000000003</c:v>
                </c:pt>
                <c:pt idx="11082">
                  <c:v>0.64661807000000016</c:v>
                </c:pt>
                <c:pt idx="11083">
                  <c:v>0.64667594000000006</c:v>
                </c:pt>
                <c:pt idx="11084">
                  <c:v>0.64673381000000008</c:v>
                </c:pt>
                <c:pt idx="11085">
                  <c:v>0.6467916800000002</c:v>
                </c:pt>
                <c:pt idx="11086">
                  <c:v>0.64684955000000022</c:v>
                </c:pt>
                <c:pt idx="11087">
                  <c:v>0.64690742999999995</c:v>
                </c:pt>
                <c:pt idx="11088">
                  <c:v>0.64696541000000007</c:v>
                </c:pt>
                <c:pt idx="11089">
                  <c:v>0.64702340000000014</c:v>
                </c:pt>
                <c:pt idx="11090">
                  <c:v>0.64708127000000015</c:v>
                </c:pt>
                <c:pt idx="11091">
                  <c:v>0.64713925000000017</c:v>
                </c:pt>
                <c:pt idx="11092">
                  <c:v>0.64719712000000007</c:v>
                </c:pt>
                <c:pt idx="11093">
                  <c:v>0.64725498999999997</c:v>
                </c:pt>
                <c:pt idx="11094">
                  <c:v>0.64731229000000001</c:v>
                </c:pt>
                <c:pt idx="11095">
                  <c:v>0.64737016000000003</c:v>
                </c:pt>
                <c:pt idx="11096">
                  <c:v>0.64742803000000015</c:v>
                </c:pt>
                <c:pt idx="11097">
                  <c:v>0.64748589999999995</c:v>
                </c:pt>
                <c:pt idx="11098">
                  <c:v>0.64754411999999995</c:v>
                </c:pt>
                <c:pt idx="11099">
                  <c:v>0.64760199000000007</c:v>
                </c:pt>
                <c:pt idx="11100">
                  <c:v>0.64766009000000013</c:v>
                </c:pt>
                <c:pt idx="11101">
                  <c:v>0.64771738000000001</c:v>
                </c:pt>
                <c:pt idx="11102">
                  <c:v>0.64777525000000025</c:v>
                </c:pt>
                <c:pt idx="11103">
                  <c:v>0.64783312000000004</c:v>
                </c:pt>
                <c:pt idx="11104">
                  <c:v>0.6478911100000001</c:v>
                </c:pt>
                <c:pt idx="11105">
                  <c:v>0.64794921000000028</c:v>
                </c:pt>
                <c:pt idx="11106">
                  <c:v>0.64800708000000007</c:v>
                </c:pt>
                <c:pt idx="11107">
                  <c:v>0.64806506000000008</c:v>
                </c:pt>
                <c:pt idx="11108">
                  <c:v>0.64812292999999999</c:v>
                </c:pt>
                <c:pt idx="11109">
                  <c:v>0.64818034000000002</c:v>
                </c:pt>
                <c:pt idx="11110">
                  <c:v>0.64823821000000015</c:v>
                </c:pt>
                <c:pt idx="11111">
                  <c:v>0.64829619999999999</c:v>
                </c:pt>
                <c:pt idx="11112">
                  <c:v>0.64835407000000012</c:v>
                </c:pt>
                <c:pt idx="11113">
                  <c:v>0.64841205000000002</c:v>
                </c:pt>
                <c:pt idx="11114">
                  <c:v>0.64847016000000002</c:v>
                </c:pt>
                <c:pt idx="11115">
                  <c:v>0.64852803000000014</c:v>
                </c:pt>
                <c:pt idx="11116">
                  <c:v>0.64858590000000005</c:v>
                </c:pt>
                <c:pt idx="11117">
                  <c:v>0.64864376999999995</c:v>
                </c:pt>
                <c:pt idx="11118">
                  <c:v>0.6487011800000001</c:v>
                </c:pt>
                <c:pt idx="11119">
                  <c:v>0.64875905000000023</c:v>
                </c:pt>
                <c:pt idx="11120">
                  <c:v>0.64881703000000013</c:v>
                </c:pt>
                <c:pt idx="11121">
                  <c:v>0.64887490000000014</c:v>
                </c:pt>
                <c:pt idx="11122">
                  <c:v>0.64893277000000005</c:v>
                </c:pt>
                <c:pt idx="11123">
                  <c:v>0.64899064000000006</c:v>
                </c:pt>
                <c:pt idx="11124">
                  <c:v>0.64904863000000024</c:v>
                </c:pt>
                <c:pt idx="11125">
                  <c:v>0.64910650000000003</c:v>
                </c:pt>
                <c:pt idx="11126">
                  <c:v>0.64916437000000005</c:v>
                </c:pt>
                <c:pt idx="11127">
                  <c:v>0.64922223999999995</c:v>
                </c:pt>
                <c:pt idx="11128">
                  <c:v>0.64928010999999997</c:v>
                </c:pt>
                <c:pt idx="11129">
                  <c:v>0.64933810000000003</c:v>
                </c:pt>
                <c:pt idx="11130">
                  <c:v>0.64939597000000016</c:v>
                </c:pt>
                <c:pt idx="11131">
                  <c:v>0.64945383999999995</c:v>
                </c:pt>
                <c:pt idx="11132">
                  <c:v>0.64951170999999996</c:v>
                </c:pt>
                <c:pt idx="11133">
                  <c:v>0.64956957999999998</c:v>
                </c:pt>
                <c:pt idx="11134">
                  <c:v>0.64962745000000022</c:v>
                </c:pt>
                <c:pt idx="11135">
                  <c:v>0.64968543000000023</c:v>
                </c:pt>
                <c:pt idx="11136">
                  <c:v>0.64974330000000013</c:v>
                </c:pt>
                <c:pt idx="11137">
                  <c:v>0.64980118000000009</c:v>
                </c:pt>
                <c:pt idx="11138">
                  <c:v>0.64985858000000007</c:v>
                </c:pt>
                <c:pt idx="11139">
                  <c:v>0.64991644999999998</c:v>
                </c:pt>
                <c:pt idx="11140">
                  <c:v>0.64997432000000011</c:v>
                </c:pt>
                <c:pt idx="11141">
                  <c:v>0.65003230999999984</c:v>
                </c:pt>
                <c:pt idx="11142">
                  <c:v>0.65009006000000014</c:v>
                </c:pt>
                <c:pt idx="11143">
                  <c:v>0.65014793000000015</c:v>
                </c:pt>
                <c:pt idx="11144">
                  <c:v>0.6502059200000001</c:v>
                </c:pt>
                <c:pt idx="11145">
                  <c:v>0.65026402000000005</c:v>
                </c:pt>
                <c:pt idx="11146">
                  <c:v>0.65032143000000009</c:v>
                </c:pt>
                <c:pt idx="11147">
                  <c:v>0.6503793000000001</c:v>
                </c:pt>
                <c:pt idx="11148">
                  <c:v>0.65043717000000001</c:v>
                </c:pt>
                <c:pt idx="11149">
                  <c:v>0.65049504000000014</c:v>
                </c:pt>
                <c:pt idx="11150">
                  <c:v>0.65055291000000004</c:v>
                </c:pt>
                <c:pt idx="11151">
                  <c:v>0.6506109000000001</c:v>
                </c:pt>
                <c:pt idx="11152">
                  <c:v>0.65066877000000012</c:v>
                </c:pt>
                <c:pt idx="11153">
                  <c:v>0.65072675000000013</c:v>
                </c:pt>
                <c:pt idx="11154">
                  <c:v>0.65078486000000013</c:v>
                </c:pt>
                <c:pt idx="11155">
                  <c:v>0.65084226000000012</c:v>
                </c:pt>
                <c:pt idx="11156">
                  <c:v>0.65090013000000013</c:v>
                </c:pt>
                <c:pt idx="11157">
                  <c:v>0.65095800000000015</c:v>
                </c:pt>
                <c:pt idx="11158">
                  <c:v>0.65101587000000016</c:v>
                </c:pt>
                <c:pt idx="11159">
                  <c:v>0.65107374000000007</c:v>
                </c:pt>
                <c:pt idx="11160">
                  <c:v>0.65113173000000013</c:v>
                </c:pt>
                <c:pt idx="11161">
                  <c:v>0.65118960000000015</c:v>
                </c:pt>
                <c:pt idx="11162">
                  <c:v>0.65124747000000016</c:v>
                </c:pt>
                <c:pt idx="11163">
                  <c:v>0.65130557000000011</c:v>
                </c:pt>
                <c:pt idx="11164">
                  <c:v>0.65136344000000002</c:v>
                </c:pt>
                <c:pt idx="11165">
                  <c:v>0.65142131000000014</c:v>
                </c:pt>
                <c:pt idx="11166">
                  <c:v>0.65147918000000005</c:v>
                </c:pt>
                <c:pt idx="11167">
                  <c:v>0.65153704999999984</c:v>
                </c:pt>
                <c:pt idx="11168">
                  <c:v>0.65159504000000013</c:v>
                </c:pt>
                <c:pt idx="11169">
                  <c:v>0.65165291000000014</c:v>
                </c:pt>
                <c:pt idx="11170">
                  <c:v>0.65171031999999995</c:v>
                </c:pt>
                <c:pt idx="11171">
                  <c:v>0.65176830000000008</c:v>
                </c:pt>
                <c:pt idx="11172">
                  <c:v>0.65182629000000014</c:v>
                </c:pt>
                <c:pt idx="11173">
                  <c:v>0.65188416000000005</c:v>
                </c:pt>
                <c:pt idx="11174">
                  <c:v>0.65194202999999995</c:v>
                </c:pt>
                <c:pt idx="11175">
                  <c:v>0.65200002000000012</c:v>
                </c:pt>
                <c:pt idx="11176">
                  <c:v>0.65205789000000014</c:v>
                </c:pt>
                <c:pt idx="11177">
                  <c:v>0.65211564000000011</c:v>
                </c:pt>
                <c:pt idx="11178">
                  <c:v>0.65217373999999995</c:v>
                </c:pt>
                <c:pt idx="11179">
                  <c:v>0.65223173000000012</c:v>
                </c:pt>
                <c:pt idx="11180">
                  <c:v>0.65228902000000011</c:v>
                </c:pt>
                <c:pt idx="11181">
                  <c:v>0.65234689000000012</c:v>
                </c:pt>
                <c:pt idx="11182">
                  <c:v>0.65240476000000003</c:v>
                </c:pt>
                <c:pt idx="11183">
                  <c:v>0.65246263000000004</c:v>
                </c:pt>
                <c:pt idx="11184">
                  <c:v>0.65252062000000011</c:v>
                </c:pt>
                <c:pt idx="11185">
                  <c:v>0.65257849000000012</c:v>
                </c:pt>
                <c:pt idx="11186">
                  <c:v>0.65263636000000003</c:v>
                </c:pt>
                <c:pt idx="11187">
                  <c:v>0.65269458000000014</c:v>
                </c:pt>
                <c:pt idx="11188">
                  <c:v>0.65275232999999999</c:v>
                </c:pt>
                <c:pt idx="11189">
                  <c:v>0.65281020000000012</c:v>
                </c:pt>
                <c:pt idx="11190">
                  <c:v>0.65286807000000013</c:v>
                </c:pt>
                <c:pt idx="11191">
                  <c:v>0.65292606000000009</c:v>
                </c:pt>
                <c:pt idx="11192">
                  <c:v>0.65298392999999999</c:v>
                </c:pt>
                <c:pt idx="11193">
                  <c:v>0.6530412200000002</c:v>
                </c:pt>
                <c:pt idx="11194">
                  <c:v>0.65309921000000026</c:v>
                </c:pt>
                <c:pt idx="11195">
                  <c:v>0.65315743000000015</c:v>
                </c:pt>
                <c:pt idx="11196">
                  <c:v>0.65321530000000005</c:v>
                </c:pt>
                <c:pt idx="11197">
                  <c:v>0.65327316999999996</c:v>
                </c:pt>
                <c:pt idx="11198">
                  <c:v>0.65333104000000009</c:v>
                </c:pt>
                <c:pt idx="11199">
                  <c:v>0.65338890999999999</c:v>
                </c:pt>
                <c:pt idx="11200">
                  <c:v>0.65344678</c:v>
                </c:pt>
                <c:pt idx="11201">
                  <c:v>0.65350430000000004</c:v>
                </c:pt>
                <c:pt idx="11202">
                  <c:v>0.65356216999999994</c:v>
                </c:pt>
                <c:pt idx="11203">
                  <c:v>0.65362004000000018</c:v>
                </c:pt>
                <c:pt idx="11204">
                  <c:v>0.65367803000000024</c:v>
                </c:pt>
                <c:pt idx="11205">
                  <c:v>0.65373590000000015</c:v>
                </c:pt>
                <c:pt idx="11206">
                  <c:v>0.65379377000000016</c:v>
                </c:pt>
                <c:pt idx="11207">
                  <c:v>0.65385174999999995</c:v>
                </c:pt>
                <c:pt idx="11208">
                  <c:v>0.65390962000000019</c:v>
                </c:pt>
                <c:pt idx="11209">
                  <c:v>0.65396761000000014</c:v>
                </c:pt>
                <c:pt idx="11210">
                  <c:v>0.65402548000000016</c:v>
                </c:pt>
                <c:pt idx="11211">
                  <c:v>0.65408347000000011</c:v>
                </c:pt>
                <c:pt idx="11212">
                  <c:v>0.6541408700000001</c:v>
                </c:pt>
                <c:pt idx="11213">
                  <c:v>0.65419874000000011</c:v>
                </c:pt>
                <c:pt idx="11214">
                  <c:v>0.65425662000000007</c:v>
                </c:pt>
                <c:pt idx="11215">
                  <c:v>0.65431459999999997</c:v>
                </c:pt>
                <c:pt idx="11216">
                  <c:v>0.65437246999999998</c:v>
                </c:pt>
                <c:pt idx="11217">
                  <c:v>0.65443034</c:v>
                </c:pt>
                <c:pt idx="11218">
                  <c:v>0.65448821000000013</c:v>
                </c:pt>
                <c:pt idx="11219">
                  <c:v>0.65454630999999996</c:v>
                </c:pt>
                <c:pt idx="11220">
                  <c:v>0.65460372000000011</c:v>
                </c:pt>
                <c:pt idx="11221">
                  <c:v>0.65466159000000013</c:v>
                </c:pt>
                <c:pt idx="11222">
                  <c:v>0.65471946000000014</c:v>
                </c:pt>
                <c:pt idx="11223">
                  <c:v>0.65477733000000016</c:v>
                </c:pt>
                <c:pt idx="11224">
                  <c:v>0.65483519999999995</c:v>
                </c:pt>
                <c:pt idx="11225">
                  <c:v>0.65489319000000012</c:v>
                </c:pt>
                <c:pt idx="11226">
                  <c:v>0.65495094000000009</c:v>
                </c:pt>
                <c:pt idx="11227">
                  <c:v>0.65500905000000009</c:v>
                </c:pt>
                <c:pt idx="11228">
                  <c:v>0.65506692</c:v>
                </c:pt>
                <c:pt idx="11229">
                  <c:v>0.65512479000000012</c:v>
                </c:pt>
                <c:pt idx="11230">
                  <c:v>0.65518266000000003</c:v>
                </c:pt>
                <c:pt idx="11231">
                  <c:v>0.65524064000000015</c:v>
                </c:pt>
                <c:pt idx="11232">
                  <c:v>0.6552986300000001</c:v>
                </c:pt>
                <c:pt idx="11233">
                  <c:v>0.65535650000000001</c:v>
                </c:pt>
                <c:pt idx="11234">
                  <c:v>0.65541391000000004</c:v>
                </c:pt>
                <c:pt idx="11235">
                  <c:v>0.65547188999999995</c:v>
                </c:pt>
                <c:pt idx="11236">
                  <c:v>0.65552976000000007</c:v>
                </c:pt>
                <c:pt idx="11237">
                  <c:v>0.65558762999999998</c:v>
                </c:pt>
                <c:pt idx="11238">
                  <c:v>0.65564562000000026</c:v>
                </c:pt>
                <c:pt idx="11239">
                  <c:v>0.65570349000000028</c:v>
                </c:pt>
                <c:pt idx="11240">
                  <c:v>0.65576136000000007</c:v>
                </c:pt>
                <c:pt idx="11241">
                  <c:v>0.65581923000000009</c:v>
                </c:pt>
                <c:pt idx="11242">
                  <c:v>0.65587722000000015</c:v>
                </c:pt>
                <c:pt idx="11243">
                  <c:v>0.65593509000000016</c:v>
                </c:pt>
                <c:pt idx="11244">
                  <c:v>0.65599307000000007</c:v>
                </c:pt>
                <c:pt idx="11245">
                  <c:v>0.65605094000000008</c:v>
                </c:pt>
                <c:pt idx="11246">
                  <c:v>0.6561088100000001</c:v>
                </c:pt>
                <c:pt idx="11247">
                  <c:v>0.65616668</c:v>
                </c:pt>
                <c:pt idx="11248">
                  <c:v>0.65622455000000013</c:v>
                </c:pt>
                <c:pt idx="11249">
                  <c:v>0.65628196000000005</c:v>
                </c:pt>
                <c:pt idx="11250">
                  <c:v>0.65633983000000007</c:v>
                </c:pt>
                <c:pt idx="11251">
                  <c:v>0.65639782000000013</c:v>
                </c:pt>
                <c:pt idx="11252">
                  <c:v>0.65645569000000015</c:v>
                </c:pt>
                <c:pt idx="11253">
                  <c:v>0.65651367999999999</c:v>
                </c:pt>
                <c:pt idx="11254">
                  <c:v>0.65657155000000011</c:v>
                </c:pt>
                <c:pt idx="11255">
                  <c:v>0.65662953000000024</c:v>
                </c:pt>
                <c:pt idx="11256">
                  <c:v>0.65668740000000014</c:v>
                </c:pt>
                <c:pt idx="11257">
                  <c:v>0.65674527000000027</c:v>
                </c:pt>
                <c:pt idx="11258">
                  <c:v>0.65680313999999995</c:v>
                </c:pt>
                <c:pt idx="11259">
                  <c:v>0.65686113000000013</c:v>
                </c:pt>
                <c:pt idx="11260">
                  <c:v>0.65691842000000011</c:v>
                </c:pt>
                <c:pt idx="11261">
                  <c:v>0.65697641000000007</c:v>
                </c:pt>
                <c:pt idx="11262">
                  <c:v>0.65703428000000008</c:v>
                </c:pt>
                <c:pt idx="11263">
                  <c:v>0.65709214999999999</c:v>
                </c:pt>
                <c:pt idx="11264">
                  <c:v>0.65715002000000011</c:v>
                </c:pt>
                <c:pt idx="11265">
                  <c:v>0.65720789000000013</c:v>
                </c:pt>
                <c:pt idx="11266">
                  <c:v>0.65726576000000003</c:v>
                </c:pt>
                <c:pt idx="11267">
                  <c:v>0.65732386000000009</c:v>
                </c:pt>
                <c:pt idx="11268">
                  <c:v>0.65738196000000004</c:v>
                </c:pt>
                <c:pt idx="11269">
                  <c:v>0.65743971999999995</c:v>
                </c:pt>
                <c:pt idx="11270">
                  <c:v>0.65749770000000007</c:v>
                </c:pt>
                <c:pt idx="11271">
                  <c:v>0.65755556999999998</c:v>
                </c:pt>
                <c:pt idx="11272">
                  <c:v>0.6576134400000001</c:v>
                </c:pt>
                <c:pt idx="11273">
                  <c:v>0.65767131000000023</c:v>
                </c:pt>
                <c:pt idx="11274">
                  <c:v>0.65772918000000014</c:v>
                </c:pt>
                <c:pt idx="11275">
                  <c:v>0.65778647999999995</c:v>
                </c:pt>
                <c:pt idx="11276">
                  <c:v>0.65784458000000012</c:v>
                </c:pt>
                <c:pt idx="11277">
                  <c:v>0.65790245000000014</c:v>
                </c:pt>
                <c:pt idx="11278">
                  <c:v>0.65796032000000004</c:v>
                </c:pt>
                <c:pt idx="11279">
                  <c:v>0.65801818999999984</c:v>
                </c:pt>
                <c:pt idx="11280">
                  <c:v>0.65807618000000001</c:v>
                </c:pt>
                <c:pt idx="11281">
                  <c:v>0.65813405000000014</c:v>
                </c:pt>
                <c:pt idx="11282">
                  <c:v>0.65819192000000015</c:v>
                </c:pt>
                <c:pt idx="11283">
                  <c:v>0.65824978999999995</c:v>
                </c:pt>
                <c:pt idx="11284">
                  <c:v>0.65830766000000007</c:v>
                </c:pt>
                <c:pt idx="11285">
                  <c:v>0.65836552999999998</c:v>
                </c:pt>
                <c:pt idx="11286">
                  <c:v>0.65842339999999999</c:v>
                </c:pt>
                <c:pt idx="11287">
                  <c:v>0.65848127000000012</c:v>
                </c:pt>
                <c:pt idx="11288">
                  <c:v>0.65853914000000002</c:v>
                </c:pt>
                <c:pt idx="11289">
                  <c:v>0.65859701000000015</c:v>
                </c:pt>
                <c:pt idx="11290">
                  <c:v>0.65865488000000016</c:v>
                </c:pt>
                <c:pt idx="11291">
                  <c:v>0.65871252000000002</c:v>
                </c:pt>
                <c:pt idx="11292">
                  <c:v>0.65877039000000015</c:v>
                </c:pt>
                <c:pt idx="11293">
                  <c:v>0.65882826000000017</c:v>
                </c:pt>
                <c:pt idx="11294">
                  <c:v>0.65888612999999996</c:v>
                </c:pt>
                <c:pt idx="11295">
                  <c:v>0.65894412000000013</c:v>
                </c:pt>
                <c:pt idx="11296">
                  <c:v>0.65900199000000015</c:v>
                </c:pt>
                <c:pt idx="11297">
                  <c:v>0.65905986000000016</c:v>
                </c:pt>
                <c:pt idx="11298">
                  <c:v>0.65911772999999996</c:v>
                </c:pt>
                <c:pt idx="11299">
                  <c:v>0.65917583000000024</c:v>
                </c:pt>
                <c:pt idx="11300">
                  <c:v>0.65923324000000005</c:v>
                </c:pt>
                <c:pt idx="11301">
                  <c:v>0.65929122000000018</c:v>
                </c:pt>
                <c:pt idx="11302">
                  <c:v>0.65934909000000008</c:v>
                </c:pt>
                <c:pt idx="11303">
                  <c:v>0.65940684999999999</c:v>
                </c:pt>
                <c:pt idx="11304">
                  <c:v>0.65946483000000011</c:v>
                </c:pt>
                <c:pt idx="11305">
                  <c:v>0.65952281999999995</c:v>
                </c:pt>
                <c:pt idx="11306">
                  <c:v>0.65958057000000003</c:v>
                </c:pt>
                <c:pt idx="11307">
                  <c:v>0.6596385600000001</c:v>
                </c:pt>
                <c:pt idx="11308">
                  <c:v>0.65969655000000016</c:v>
                </c:pt>
                <c:pt idx="11309">
                  <c:v>0.65975442000000006</c:v>
                </c:pt>
                <c:pt idx="11310">
                  <c:v>0.65981239999999997</c:v>
                </c:pt>
                <c:pt idx="11311">
                  <c:v>0.65987016000000009</c:v>
                </c:pt>
                <c:pt idx="11312">
                  <c:v>0.65992814000000011</c:v>
                </c:pt>
                <c:pt idx="11313">
                  <c:v>0.65998555000000014</c:v>
                </c:pt>
                <c:pt idx="11314">
                  <c:v>0.66004342000000016</c:v>
                </c:pt>
                <c:pt idx="11315">
                  <c:v>0.66010128999999995</c:v>
                </c:pt>
                <c:pt idx="11316">
                  <c:v>0.66015928000000013</c:v>
                </c:pt>
                <c:pt idx="11317">
                  <c:v>0.66021726000000003</c:v>
                </c:pt>
                <c:pt idx="11318">
                  <c:v>0.66027513000000015</c:v>
                </c:pt>
                <c:pt idx="11319">
                  <c:v>0.66033299999999984</c:v>
                </c:pt>
                <c:pt idx="11320">
                  <c:v>0.66039087000000007</c:v>
                </c:pt>
                <c:pt idx="11321">
                  <c:v>0.66044886000000014</c:v>
                </c:pt>
                <c:pt idx="11322">
                  <c:v>0.66050673000000004</c:v>
                </c:pt>
                <c:pt idx="11323">
                  <c:v>0.66056459999999984</c:v>
                </c:pt>
                <c:pt idx="11324">
                  <c:v>0.66062259000000012</c:v>
                </c:pt>
                <c:pt idx="11325">
                  <c:v>0.66068046000000014</c:v>
                </c:pt>
                <c:pt idx="11326">
                  <c:v>0.66073775000000012</c:v>
                </c:pt>
                <c:pt idx="11327">
                  <c:v>0.66079619999999994</c:v>
                </c:pt>
                <c:pt idx="11328">
                  <c:v>0.66085349000000015</c:v>
                </c:pt>
                <c:pt idx="11329">
                  <c:v>0.66091135999999995</c:v>
                </c:pt>
                <c:pt idx="11330">
                  <c:v>0.66096923000000007</c:v>
                </c:pt>
                <c:pt idx="11331">
                  <c:v>0.66102722000000014</c:v>
                </c:pt>
                <c:pt idx="11332">
                  <c:v>0.66108532000000009</c:v>
                </c:pt>
                <c:pt idx="11333">
                  <c:v>0.66114295999999995</c:v>
                </c:pt>
                <c:pt idx="11334">
                  <c:v>0.66120106000000012</c:v>
                </c:pt>
                <c:pt idx="11335">
                  <c:v>0.66125881000000009</c:v>
                </c:pt>
                <c:pt idx="11336">
                  <c:v>0.66131667999999999</c:v>
                </c:pt>
                <c:pt idx="11337">
                  <c:v>0.66137455000000012</c:v>
                </c:pt>
                <c:pt idx="11338">
                  <c:v>0.66143231000000002</c:v>
                </c:pt>
                <c:pt idx="11339">
                  <c:v>0.66149041000000008</c:v>
                </c:pt>
                <c:pt idx="11340">
                  <c:v>0.66154851000000015</c:v>
                </c:pt>
                <c:pt idx="11341">
                  <c:v>0.66160580000000024</c:v>
                </c:pt>
                <c:pt idx="11342">
                  <c:v>0.66166368000000009</c:v>
                </c:pt>
                <c:pt idx="11343">
                  <c:v>0.6617215500000001</c:v>
                </c:pt>
                <c:pt idx="11344">
                  <c:v>0.66177953000000023</c:v>
                </c:pt>
                <c:pt idx="11345">
                  <c:v>0.66183740000000013</c:v>
                </c:pt>
                <c:pt idx="11346">
                  <c:v>0.66189527000000026</c:v>
                </c:pt>
                <c:pt idx="11347">
                  <c:v>0.6619532600000001</c:v>
                </c:pt>
                <c:pt idx="11348">
                  <c:v>0.66201113000000011</c:v>
                </c:pt>
                <c:pt idx="11349">
                  <c:v>0.66206900000000013</c:v>
                </c:pt>
                <c:pt idx="11350">
                  <c:v>0.66212687000000015</c:v>
                </c:pt>
                <c:pt idx="11351">
                  <c:v>0.6621848600000001</c:v>
                </c:pt>
                <c:pt idx="11352">
                  <c:v>0.66224273000000011</c:v>
                </c:pt>
                <c:pt idx="11353">
                  <c:v>0.66230060000000013</c:v>
                </c:pt>
                <c:pt idx="11354">
                  <c:v>0.66235847000000014</c:v>
                </c:pt>
                <c:pt idx="11355">
                  <c:v>0.66241633999999994</c:v>
                </c:pt>
                <c:pt idx="11356">
                  <c:v>0.66247386000000008</c:v>
                </c:pt>
                <c:pt idx="11357">
                  <c:v>0.66253185000000014</c:v>
                </c:pt>
                <c:pt idx="11358">
                  <c:v>0.66258972000000005</c:v>
                </c:pt>
                <c:pt idx="11359">
                  <c:v>0.66264758999999995</c:v>
                </c:pt>
                <c:pt idx="11360">
                  <c:v>0.66270557000000008</c:v>
                </c:pt>
                <c:pt idx="11361">
                  <c:v>0.66276344000000009</c:v>
                </c:pt>
                <c:pt idx="11362">
                  <c:v>0.66282143000000027</c:v>
                </c:pt>
                <c:pt idx="11363">
                  <c:v>0.66287930000000006</c:v>
                </c:pt>
                <c:pt idx="11364">
                  <c:v>0.66293716999999996</c:v>
                </c:pt>
                <c:pt idx="11365">
                  <c:v>0.6629950400000002</c:v>
                </c:pt>
                <c:pt idx="11366">
                  <c:v>0.66305291000000011</c:v>
                </c:pt>
                <c:pt idx="11367">
                  <c:v>0.66311078000000001</c:v>
                </c:pt>
                <c:pt idx="11368">
                  <c:v>0.66316865000000014</c:v>
                </c:pt>
                <c:pt idx="11369">
                  <c:v>0.66322664000000009</c:v>
                </c:pt>
                <c:pt idx="11370">
                  <c:v>0.66328405000000012</c:v>
                </c:pt>
                <c:pt idx="11371">
                  <c:v>0.66334192000000014</c:v>
                </c:pt>
                <c:pt idx="11372">
                  <c:v>0.66339979000000016</c:v>
                </c:pt>
                <c:pt idx="11373">
                  <c:v>0.66345765999999995</c:v>
                </c:pt>
                <c:pt idx="11374">
                  <c:v>0.66351552999999996</c:v>
                </c:pt>
                <c:pt idx="11375">
                  <c:v>0.66357339999999998</c:v>
                </c:pt>
                <c:pt idx="11376">
                  <c:v>0.6636313800000001</c:v>
                </c:pt>
                <c:pt idx="11377">
                  <c:v>0.66368925000000023</c:v>
                </c:pt>
                <c:pt idx="11378">
                  <c:v>0.66374712000000013</c:v>
                </c:pt>
                <c:pt idx="11379">
                  <c:v>0.66380511000000009</c:v>
                </c:pt>
                <c:pt idx="11380">
                  <c:v>0.66386297999999999</c:v>
                </c:pt>
                <c:pt idx="11381">
                  <c:v>0.66392074000000012</c:v>
                </c:pt>
                <c:pt idx="11382">
                  <c:v>0.66397872000000013</c:v>
                </c:pt>
                <c:pt idx="11383">
                  <c:v>0.66403659000000004</c:v>
                </c:pt>
                <c:pt idx="11384">
                  <c:v>0.66409446000000016</c:v>
                </c:pt>
                <c:pt idx="11385">
                  <c:v>0.66421032000000002</c:v>
                </c:pt>
                <c:pt idx="11386">
                  <c:v>0.66426819000000004</c:v>
                </c:pt>
                <c:pt idx="11387">
                  <c:v>0.66432606000000005</c:v>
                </c:pt>
                <c:pt idx="11388">
                  <c:v>0.66438346999999998</c:v>
                </c:pt>
                <c:pt idx="11389">
                  <c:v>0.6644413400000001</c:v>
                </c:pt>
                <c:pt idx="11390">
                  <c:v>0.66449921000000023</c:v>
                </c:pt>
                <c:pt idx="11391">
                  <c:v>0.66455708000000002</c:v>
                </c:pt>
                <c:pt idx="11392">
                  <c:v>0.66461495000000015</c:v>
                </c:pt>
                <c:pt idx="11393">
                  <c:v>0.6646730500000001</c:v>
                </c:pt>
                <c:pt idx="11394">
                  <c:v>0.66473092000000011</c:v>
                </c:pt>
                <c:pt idx="11395">
                  <c:v>0.66478891000000007</c:v>
                </c:pt>
                <c:pt idx="11396">
                  <c:v>0.66484678000000008</c:v>
                </c:pt>
                <c:pt idx="11397">
                  <c:v>0.6649046500000001</c:v>
                </c:pt>
                <c:pt idx="11398">
                  <c:v>0.66496252</c:v>
                </c:pt>
                <c:pt idx="11399">
                  <c:v>0.66502050000000013</c:v>
                </c:pt>
                <c:pt idx="11400">
                  <c:v>0.66507837000000014</c:v>
                </c:pt>
                <c:pt idx="11401">
                  <c:v>0.66513624000000005</c:v>
                </c:pt>
                <c:pt idx="11402">
                  <c:v>0.66519423000000022</c:v>
                </c:pt>
                <c:pt idx="11403">
                  <c:v>0.66525210000000001</c:v>
                </c:pt>
                <c:pt idx="11404">
                  <c:v>0.66530939000000011</c:v>
                </c:pt>
                <c:pt idx="11405">
                  <c:v>0.66536726000000002</c:v>
                </c:pt>
                <c:pt idx="11406">
                  <c:v>0.66542513000000014</c:v>
                </c:pt>
                <c:pt idx="11407">
                  <c:v>0.66548300000000005</c:v>
                </c:pt>
                <c:pt idx="11408">
                  <c:v>0.66554086999999995</c:v>
                </c:pt>
                <c:pt idx="11409">
                  <c:v>0.66559874000000008</c:v>
                </c:pt>
                <c:pt idx="11410">
                  <c:v>0.66565673000000014</c:v>
                </c:pt>
                <c:pt idx="11411">
                  <c:v>0.66571460000000016</c:v>
                </c:pt>
                <c:pt idx="11412">
                  <c:v>0.66577246999999995</c:v>
                </c:pt>
                <c:pt idx="11413">
                  <c:v>0.66583034000000008</c:v>
                </c:pt>
                <c:pt idx="11414">
                  <c:v>0.66588821000000009</c:v>
                </c:pt>
                <c:pt idx="11415">
                  <c:v>0.66594631000000015</c:v>
                </c:pt>
                <c:pt idx="11416">
                  <c:v>0.66600417999999995</c:v>
                </c:pt>
                <c:pt idx="11417">
                  <c:v>0.66606204999999996</c:v>
                </c:pt>
                <c:pt idx="11418">
                  <c:v>0.66611993000000014</c:v>
                </c:pt>
                <c:pt idx="11419">
                  <c:v>0.66617744999999995</c:v>
                </c:pt>
                <c:pt idx="11420">
                  <c:v>0.66623532000000008</c:v>
                </c:pt>
                <c:pt idx="11421">
                  <c:v>0.66629330000000009</c:v>
                </c:pt>
                <c:pt idx="11422">
                  <c:v>0.66635118000000004</c:v>
                </c:pt>
                <c:pt idx="11423">
                  <c:v>0.66640904999999995</c:v>
                </c:pt>
                <c:pt idx="11424">
                  <c:v>0.66646691999999996</c:v>
                </c:pt>
                <c:pt idx="11425">
                  <c:v>0.66652478999999998</c:v>
                </c:pt>
                <c:pt idx="11426">
                  <c:v>0.66658276999999988</c:v>
                </c:pt>
                <c:pt idx="11427">
                  <c:v>0.66664076000000017</c:v>
                </c:pt>
                <c:pt idx="11428">
                  <c:v>0.66669863000000018</c:v>
                </c:pt>
                <c:pt idx="11429">
                  <c:v>0.66675650000000009</c:v>
                </c:pt>
                <c:pt idx="11430">
                  <c:v>0.66681449000000015</c:v>
                </c:pt>
                <c:pt idx="11431">
                  <c:v>0.66687236000000005</c:v>
                </c:pt>
                <c:pt idx="11432">
                  <c:v>0.66693023000000007</c:v>
                </c:pt>
                <c:pt idx="11433">
                  <c:v>0.66698763000000016</c:v>
                </c:pt>
                <c:pt idx="11434">
                  <c:v>0.66704539000000007</c:v>
                </c:pt>
                <c:pt idx="11435">
                  <c:v>0.66710349000000013</c:v>
                </c:pt>
                <c:pt idx="11436">
                  <c:v>0.66716136000000004</c:v>
                </c:pt>
                <c:pt idx="11437">
                  <c:v>0.66721923000000016</c:v>
                </c:pt>
                <c:pt idx="11438">
                  <c:v>0.66727710000000007</c:v>
                </c:pt>
                <c:pt idx="11439">
                  <c:v>0.66733496999999997</c:v>
                </c:pt>
                <c:pt idx="11440">
                  <c:v>0.6673928400000001</c:v>
                </c:pt>
                <c:pt idx="11441">
                  <c:v>0.66745071000000011</c:v>
                </c:pt>
                <c:pt idx="11442">
                  <c:v>0.66750869999999995</c:v>
                </c:pt>
                <c:pt idx="11443">
                  <c:v>0.66756656999999986</c:v>
                </c:pt>
                <c:pt idx="11444">
                  <c:v>0.66762444000000021</c:v>
                </c:pt>
                <c:pt idx="11445">
                  <c:v>0.66768243000000016</c:v>
                </c:pt>
                <c:pt idx="11446">
                  <c:v>0.66774030000000006</c:v>
                </c:pt>
                <c:pt idx="11447">
                  <c:v>0.66779817000000008</c:v>
                </c:pt>
                <c:pt idx="11448">
                  <c:v>0.6678560400000001</c:v>
                </c:pt>
                <c:pt idx="11449">
                  <c:v>0.66791391000000011</c:v>
                </c:pt>
                <c:pt idx="11450">
                  <c:v>0.66797178000000013</c:v>
                </c:pt>
                <c:pt idx="11451">
                  <c:v>0.66802976000000014</c:v>
                </c:pt>
                <c:pt idx="11452">
                  <c:v>0.66808763000000015</c:v>
                </c:pt>
                <c:pt idx="11453">
                  <c:v>0.66814550000000006</c:v>
                </c:pt>
                <c:pt idx="11454">
                  <c:v>0.66820336999999996</c:v>
                </c:pt>
                <c:pt idx="11455">
                  <c:v>0.66826124000000009</c:v>
                </c:pt>
                <c:pt idx="11456">
                  <c:v>0.66831854000000002</c:v>
                </c:pt>
                <c:pt idx="11457">
                  <c:v>0.66837641000000014</c:v>
                </c:pt>
                <c:pt idx="11458">
                  <c:v>0.66843462000000009</c:v>
                </c:pt>
                <c:pt idx="11459">
                  <c:v>0.66849238</c:v>
                </c:pt>
                <c:pt idx="11460">
                  <c:v>0.66855025000000012</c:v>
                </c:pt>
                <c:pt idx="11461">
                  <c:v>0.66860812000000014</c:v>
                </c:pt>
                <c:pt idx="11462">
                  <c:v>0.66866599000000015</c:v>
                </c:pt>
                <c:pt idx="11463">
                  <c:v>0.66872398000000011</c:v>
                </c:pt>
                <c:pt idx="11464">
                  <c:v>0.66878185000000023</c:v>
                </c:pt>
                <c:pt idx="11465">
                  <c:v>0.66883983000000025</c:v>
                </c:pt>
                <c:pt idx="11466">
                  <c:v>0.66889759000000015</c:v>
                </c:pt>
                <c:pt idx="11467">
                  <c:v>0.66895523000000023</c:v>
                </c:pt>
                <c:pt idx="11468">
                  <c:v>0.66901310000000003</c:v>
                </c:pt>
                <c:pt idx="11469">
                  <c:v>0.66907097000000015</c:v>
                </c:pt>
                <c:pt idx="11470">
                  <c:v>0.66912894999999994</c:v>
                </c:pt>
                <c:pt idx="11471">
                  <c:v>0.66918682000000007</c:v>
                </c:pt>
                <c:pt idx="11472">
                  <c:v>0.66924469000000009</c:v>
                </c:pt>
                <c:pt idx="11473">
                  <c:v>0.66930255999999999</c:v>
                </c:pt>
                <c:pt idx="11474">
                  <c:v>0.66936043000000012</c:v>
                </c:pt>
                <c:pt idx="11475">
                  <c:v>0.66941854000000001</c:v>
                </c:pt>
                <c:pt idx="11476">
                  <c:v>0.6694759400000001</c:v>
                </c:pt>
                <c:pt idx="11477">
                  <c:v>0.66953381000000012</c:v>
                </c:pt>
                <c:pt idx="11478">
                  <c:v>0.66959168000000013</c:v>
                </c:pt>
                <c:pt idx="11479">
                  <c:v>0.6696496700000002</c:v>
                </c:pt>
                <c:pt idx="11480">
                  <c:v>0.6697075400000001</c:v>
                </c:pt>
                <c:pt idx="11481">
                  <c:v>0.66976541000000023</c:v>
                </c:pt>
                <c:pt idx="11482">
                  <c:v>0.66982351000000007</c:v>
                </c:pt>
                <c:pt idx="11483">
                  <c:v>0.66988138000000008</c:v>
                </c:pt>
                <c:pt idx="11484">
                  <c:v>0.6699392500000001</c:v>
                </c:pt>
                <c:pt idx="11485">
                  <c:v>0.66999712000000011</c:v>
                </c:pt>
                <c:pt idx="11486">
                  <c:v>0.67005499000000013</c:v>
                </c:pt>
                <c:pt idx="11487">
                  <c:v>0.67011286999999997</c:v>
                </c:pt>
                <c:pt idx="11488">
                  <c:v>0.6701707400000001</c:v>
                </c:pt>
                <c:pt idx="11489">
                  <c:v>0.67022861000000022</c:v>
                </c:pt>
                <c:pt idx="11490">
                  <c:v>0.67028659000000002</c:v>
                </c:pt>
                <c:pt idx="11491">
                  <c:v>0.67034400000000016</c:v>
                </c:pt>
                <c:pt idx="11492">
                  <c:v>0.67040187000000007</c:v>
                </c:pt>
                <c:pt idx="11493">
                  <c:v>0.67045974000000008</c:v>
                </c:pt>
                <c:pt idx="11494">
                  <c:v>0.67051773000000003</c:v>
                </c:pt>
                <c:pt idx="11495">
                  <c:v>0.67057560000000016</c:v>
                </c:pt>
                <c:pt idx="11496">
                  <c:v>0.67063346999999995</c:v>
                </c:pt>
                <c:pt idx="11497">
                  <c:v>0.67069134000000019</c:v>
                </c:pt>
                <c:pt idx="11498">
                  <c:v>0.6707493200000002</c:v>
                </c:pt>
                <c:pt idx="11499">
                  <c:v>0.67080684999999995</c:v>
                </c:pt>
                <c:pt idx="11500">
                  <c:v>0.67086472000000008</c:v>
                </c:pt>
                <c:pt idx="11501">
                  <c:v>0.67092270000000009</c:v>
                </c:pt>
                <c:pt idx="11502">
                  <c:v>0.67098057000000011</c:v>
                </c:pt>
                <c:pt idx="11503">
                  <c:v>0.67103844000000012</c:v>
                </c:pt>
                <c:pt idx="11504">
                  <c:v>0.67109631000000014</c:v>
                </c:pt>
                <c:pt idx="11505">
                  <c:v>0.67115418000000004</c:v>
                </c:pt>
                <c:pt idx="11506">
                  <c:v>0.67121217</c:v>
                </c:pt>
                <c:pt idx="11507">
                  <c:v>0.67127015999999995</c:v>
                </c:pt>
                <c:pt idx="11508">
                  <c:v>0.67132791000000014</c:v>
                </c:pt>
                <c:pt idx="11509">
                  <c:v>0.67138578000000004</c:v>
                </c:pt>
                <c:pt idx="11510">
                  <c:v>0.67144364999999995</c:v>
                </c:pt>
                <c:pt idx="11511">
                  <c:v>0.67150175000000012</c:v>
                </c:pt>
                <c:pt idx="11512">
                  <c:v>0.67155928000000009</c:v>
                </c:pt>
                <c:pt idx="11513">
                  <c:v>0.67161715000000011</c:v>
                </c:pt>
                <c:pt idx="11514">
                  <c:v>0.67167513000000023</c:v>
                </c:pt>
                <c:pt idx="11515">
                  <c:v>0.67173312000000007</c:v>
                </c:pt>
                <c:pt idx="11516">
                  <c:v>0.67179099000000009</c:v>
                </c:pt>
                <c:pt idx="11517">
                  <c:v>0.67184898000000015</c:v>
                </c:pt>
                <c:pt idx="11518">
                  <c:v>0.67190685000000028</c:v>
                </c:pt>
                <c:pt idx="11519">
                  <c:v>0.67196472000000007</c:v>
                </c:pt>
                <c:pt idx="11520">
                  <c:v>0.67202270000000008</c:v>
                </c:pt>
                <c:pt idx="11521">
                  <c:v>0.67208056999999999</c:v>
                </c:pt>
                <c:pt idx="11522">
                  <c:v>0.67213810000000007</c:v>
                </c:pt>
                <c:pt idx="11523">
                  <c:v>0.67219608000000008</c:v>
                </c:pt>
                <c:pt idx="11524">
                  <c:v>0.67225394999999999</c:v>
                </c:pt>
                <c:pt idx="11525">
                  <c:v>0.67231182000000012</c:v>
                </c:pt>
                <c:pt idx="11526">
                  <c:v>0.67236969000000013</c:v>
                </c:pt>
                <c:pt idx="11527">
                  <c:v>0.67242756000000004</c:v>
                </c:pt>
                <c:pt idx="11528">
                  <c:v>0.67248543000000016</c:v>
                </c:pt>
                <c:pt idx="11529">
                  <c:v>0.67254330000000007</c:v>
                </c:pt>
                <c:pt idx="11530">
                  <c:v>0.67260118000000013</c:v>
                </c:pt>
                <c:pt idx="11531">
                  <c:v>0.67265870000000016</c:v>
                </c:pt>
                <c:pt idx="11532">
                  <c:v>0.67271714999999999</c:v>
                </c:pt>
                <c:pt idx="11533">
                  <c:v>0.6727744400000002</c:v>
                </c:pt>
                <c:pt idx="11534">
                  <c:v>0.67283230999999999</c:v>
                </c:pt>
                <c:pt idx="11535">
                  <c:v>0.67289030000000016</c:v>
                </c:pt>
                <c:pt idx="11536">
                  <c:v>0.67294817000000007</c:v>
                </c:pt>
                <c:pt idx="11537">
                  <c:v>0.67300604000000008</c:v>
                </c:pt>
                <c:pt idx="11538">
                  <c:v>0.67306390999999999</c:v>
                </c:pt>
                <c:pt idx="11539">
                  <c:v>0.67312189000000022</c:v>
                </c:pt>
                <c:pt idx="11540">
                  <c:v>0.67317976000000013</c:v>
                </c:pt>
                <c:pt idx="11541">
                  <c:v>0.67323763000000014</c:v>
                </c:pt>
                <c:pt idx="11542">
                  <c:v>0.67329550000000016</c:v>
                </c:pt>
                <c:pt idx="11543">
                  <c:v>0.67335349000000011</c:v>
                </c:pt>
                <c:pt idx="11544">
                  <c:v>0.67341136000000001</c:v>
                </c:pt>
                <c:pt idx="11545">
                  <c:v>0.67346923000000014</c:v>
                </c:pt>
                <c:pt idx="11546">
                  <c:v>0.67352722000000009</c:v>
                </c:pt>
                <c:pt idx="11547">
                  <c:v>0.67358509000000011</c:v>
                </c:pt>
                <c:pt idx="11548">
                  <c:v>0.6736423800000001</c:v>
                </c:pt>
                <c:pt idx="11549">
                  <c:v>0.67370037000000016</c:v>
                </c:pt>
                <c:pt idx="11550">
                  <c:v>0.67375824000000006</c:v>
                </c:pt>
                <c:pt idx="11551">
                  <c:v>0.67381622000000008</c:v>
                </c:pt>
                <c:pt idx="11552">
                  <c:v>0.67387398000000009</c:v>
                </c:pt>
                <c:pt idx="11553">
                  <c:v>0.67393185000000022</c:v>
                </c:pt>
                <c:pt idx="11554">
                  <c:v>0.67398983000000023</c:v>
                </c:pt>
                <c:pt idx="11555">
                  <c:v>0.67404782000000019</c:v>
                </c:pt>
                <c:pt idx="11556">
                  <c:v>0.67410569000000009</c:v>
                </c:pt>
                <c:pt idx="11557">
                  <c:v>0.67416356</c:v>
                </c:pt>
                <c:pt idx="11558">
                  <c:v>0.67422143000000023</c:v>
                </c:pt>
                <c:pt idx="11559">
                  <c:v>0.67427930000000014</c:v>
                </c:pt>
                <c:pt idx="11560">
                  <c:v>0.67433728999999998</c:v>
                </c:pt>
                <c:pt idx="11561">
                  <c:v>0.6743951600000001</c:v>
                </c:pt>
                <c:pt idx="11562">
                  <c:v>0.67445303000000012</c:v>
                </c:pt>
                <c:pt idx="11563">
                  <c:v>0.67451101000000013</c:v>
                </c:pt>
                <c:pt idx="11564">
                  <c:v>0.67456830000000001</c:v>
                </c:pt>
                <c:pt idx="11565">
                  <c:v>0.67462618000000008</c:v>
                </c:pt>
                <c:pt idx="11566">
                  <c:v>0.67468416000000009</c:v>
                </c:pt>
                <c:pt idx="11567">
                  <c:v>0.6747420300000001</c:v>
                </c:pt>
                <c:pt idx="11568">
                  <c:v>0.67479990000000023</c:v>
                </c:pt>
                <c:pt idx="11569">
                  <c:v>0.67485777000000013</c:v>
                </c:pt>
                <c:pt idx="11570">
                  <c:v>0.67491576000000009</c:v>
                </c:pt>
                <c:pt idx="11571">
                  <c:v>0.67497386000000015</c:v>
                </c:pt>
                <c:pt idx="11572">
                  <c:v>0.67503173000000016</c:v>
                </c:pt>
                <c:pt idx="11573">
                  <c:v>0.67508925000000009</c:v>
                </c:pt>
                <c:pt idx="11574">
                  <c:v>0.6751471200000001</c:v>
                </c:pt>
                <c:pt idx="11575">
                  <c:v>0.67520499000000012</c:v>
                </c:pt>
                <c:pt idx="11576">
                  <c:v>0.67526286999999996</c:v>
                </c:pt>
                <c:pt idx="11577">
                  <c:v>0.67532085000000008</c:v>
                </c:pt>
                <c:pt idx="11578">
                  <c:v>0.6753786100000001</c:v>
                </c:pt>
                <c:pt idx="11579">
                  <c:v>0.67543682000000005</c:v>
                </c:pt>
                <c:pt idx="11580">
                  <c:v>0.67549446000000013</c:v>
                </c:pt>
                <c:pt idx="11581">
                  <c:v>0.67555233000000003</c:v>
                </c:pt>
                <c:pt idx="11582">
                  <c:v>0.67561020000000016</c:v>
                </c:pt>
                <c:pt idx="11583">
                  <c:v>0.67566806999999995</c:v>
                </c:pt>
                <c:pt idx="11584">
                  <c:v>0.67572594000000019</c:v>
                </c:pt>
                <c:pt idx="11585">
                  <c:v>0.6757838100000001</c:v>
                </c:pt>
                <c:pt idx="11586">
                  <c:v>0.67584180000000027</c:v>
                </c:pt>
                <c:pt idx="11587">
                  <c:v>0.67589955000000024</c:v>
                </c:pt>
                <c:pt idx="11588">
                  <c:v>0.67595766000000013</c:v>
                </c:pt>
                <c:pt idx="11589">
                  <c:v>0.67601553000000014</c:v>
                </c:pt>
                <c:pt idx="11590">
                  <c:v>0.67607340000000016</c:v>
                </c:pt>
                <c:pt idx="11591">
                  <c:v>0.67613137999999995</c:v>
                </c:pt>
                <c:pt idx="11592">
                  <c:v>0.67618914000000008</c:v>
                </c:pt>
                <c:pt idx="11593">
                  <c:v>0.67624701000000009</c:v>
                </c:pt>
                <c:pt idx="11594">
                  <c:v>0.67630442000000013</c:v>
                </c:pt>
                <c:pt idx="11595">
                  <c:v>0.67636240000000003</c:v>
                </c:pt>
                <c:pt idx="11596">
                  <c:v>0.67642062000000014</c:v>
                </c:pt>
                <c:pt idx="11597">
                  <c:v>0.67647849000000015</c:v>
                </c:pt>
                <c:pt idx="11598">
                  <c:v>0.67653590000000008</c:v>
                </c:pt>
                <c:pt idx="11599">
                  <c:v>0.67659376999999998</c:v>
                </c:pt>
                <c:pt idx="11600">
                  <c:v>0.67665175000000022</c:v>
                </c:pt>
                <c:pt idx="11601">
                  <c:v>0.67670962000000023</c:v>
                </c:pt>
                <c:pt idx="11602">
                  <c:v>0.67676749000000014</c:v>
                </c:pt>
                <c:pt idx="11603">
                  <c:v>0.67682560000000025</c:v>
                </c:pt>
                <c:pt idx="11604">
                  <c:v>0.67688347000000015</c:v>
                </c:pt>
                <c:pt idx="11605">
                  <c:v>0.67694134000000006</c:v>
                </c:pt>
                <c:pt idx="11606">
                  <c:v>0.67699921000000018</c:v>
                </c:pt>
                <c:pt idx="11607">
                  <c:v>0.67705708000000009</c:v>
                </c:pt>
                <c:pt idx="11608">
                  <c:v>0.67711494999999999</c:v>
                </c:pt>
                <c:pt idx="11609">
                  <c:v>0.67717282000000012</c:v>
                </c:pt>
                <c:pt idx="11610">
                  <c:v>0.67723080000000013</c:v>
                </c:pt>
                <c:pt idx="11611">
                  <c:v>0.67728868000000009</c:v>
                </c:pt>
                <c:pt idx="11612">
                  <c:v>0.67734654999999999</c:v>
                </c:pt>
                <c:pt idx="11613">
                  <c:v>0.67740394999999998</c:v>
                </c:pt>
                <c:pt idx="11614">
                  <c:v>0.6774618200000001</c:v>
                </c:pt>
                <c:pt idx="11615">
                  <c:v>0.67751969000000012</c:v>
                </c:pt>
                <c:pt idx="11616">
                  <c:v>0.67757768000000007</c:v>
                </c:pt>
                <c:pt idx="11617">
                  <c:v>0.67763555000000009</c:v>
                </c:pt>
                <c:pt idx="11618">
                  <c:v>0.67769342000000021</c:v>
                </c:pt>
                <c:pt idx="11619">
                  <c:v>0.67775129000000023</c:v>
                </c:pt>
                <c:pt idx="11620">
                  <c:v>0.67780916000000013</c:v>
                </c:pt>
                <c:pt idx="11621">
                  <c:v>0.67786703000000015</c:v>
                </c:pt>
                <c:pt idx="11622">
                  <c:v>0.67792490000000016</c:v>
                </c:pt>
                <c:pt idx="11623">
                  <c:v>0.67798276999999996</c:v>
                </c:pt>
                <c:pt idx="11624">
                  <c:v>0.67804076000000013</c:v>
                </c:pt>
                <c:pt idx="11625">
                  <c:v>0.67809863000000026</c:v>
                </c:pt>
                <c:pt idx="11626">
                  <c:v>0.67815650000000005</c:v>
                </c:pt>
                <c:pt idx="11627">
                  <c:v>0.67821449000000011</c:v>
                </c:pt>
                <c:pt idx="11628">
                  <c:v>0.67827236000000002</c:v>
                </c:pt>
                <c:pt idx="11629">
                  <c:v>0.67833023000000015</c:v>
                </c:pt>
                <c:pt idx="11630">
                  <c:v>0.67838810000000005</c:v>
                </c:pt>
                <c:pt idx="11631">
                  <c:v>0.67844596999999995</c:v>
                </c:pt>
                <c:pt idx="11632">
                  <c:v>0.67850394999999997</c:v>
                </c:pt>
                <c:pt idx="11633">
                  <c:v>0.67856182000000009</c:v>
                </c:pt>
                <c:pt idx="11634">
                  <c:v>0.67861958000000011</c:v>
                </c:pt>
                <c:pt idx="11635">
                  <c:v>0.67867756000000012</c:v>
                </c:pt>
                <c:pt idx="11636">
                  <c:v>0.67873543000000025</c:v>
                </c:pt>
                <c:pt idx="11637">
                  <c:v>0.67879273000000007</c:v>
                </c:pt>
                <c:pt idx="11638">
                  <c:v>0.67885071000000008</c:v>
                </c:pt>
                <c:pt idx="11639">
                  <c:v>0.67890870000000014</c:v>
                </c:pt>
                <c:pt idx="11640">
                  <c:v>0.67896657000000005</c:v>
                </c:pt>
                <c:pt idx="11641">
                  <c:v>0.67902444000000006</c:v>
                </c:pt>
                <c:pt idx="11642">
                  <c:v>0.67908230999999997</c:v>
                </c:pt>
                <c:pt idx="11643">
                  <c:v>0.67914018000000009</c:v>
                </c:pt>
                <c:pt idx="11644">
                  <c:v>0.67919805000000022</c:v>
                </c:pt>
                <c:pt idx="11645">
                  <c:v>0.67925603999999995</c:v>
                </c:pt>
                <c:pt idx="11646">
                  <c:v>0.67931390999999997</c:v>
                </c:pt>
                <c:pt idx="11647">
                  <c:v>0.67937178000000009</c:v>
                </c:pt>
                <c:pt idx="11648">
                  <c:v>0.6794297600000001</c:v>
                </c:pt>
                <c:pt idx="11649">
                  <c:v>0.67948763000000012</c:v>
                </c:pt>
                <c:pt idx="11650">
                  <c:v>0.67954550000000014</c:v>
                </c:pt>
                <c:pt idx="11651">
                  <c:v>0.67960337000000015</c:v>
                </c:pt>
                <c:pt idx="11652">
                  <c:v>0.67966078000000008</c:v>
                </c:pt>
                <c:pt idx="11653">
                  <c:v>0.67971865000000009</c:v>
                </c:pt>
                <c:pt idx="11654">
                  <c:v>0.67977652000000011</c:v>
                </c:pt>
                <c:pt idx="11655">
                  <c:v>0.67983450999999995</c:v>
                </c:pt>
                <c:pt idx="11656">
                  <c:v>0.67989238000000007</c:v>
                </c:pt>
                <c:pt idx="11657">
                  <c:v>0.67995025000000009</c:v>
                </c:pt>
                <c:pt idx="11658">
                  <c:v>0.68000811999999999</c:v>
                </c:pt>
                <c:pt idx="11659">
                  <c:v>0.68006599000000001</c:v>
                </c:pt>
                <c:pt idx="11660">
                  <c:v>0.68012397999999996</c:v>
                </c:pt>
                <c:pt idx="11661">
                  <c:v>0.68018184999999998</c:v>
                </c:pt>
                <c:pt idx="11662">
                  <c:v>0.68023971999999999</c:v>
                </c:pt>
                <c:pt idx="11663">
                  <c:v>0.68029770000000001</c:v>
                </c:pt>
                <c:pt idx="11664">
                  <c:v>0.68035557000000002</c:v>
                </c:pt>
                <c:pt idx="11665">
                  <c:v>0.68041355999999986</c:v>
                </c:pt>
                <c:pt idx="11666">
                  <c:v>0.68047142999999999</c:v>
                </c:pt>
                <c:pt idx="11667">
                  <c:v>0.6805293</c:v>
                </c:pt>
                <c:pt idx="11668">
                  <c:v>0.68058681999999993</c:v>
                </c:pt>
                <c:pt idx="11669">
                  <c:v>0.68064469000000016</c:v>
                </c:pt>
                <c:pt idx="11670">
                  <c:v>0.68070255999999996</c:v>
                </c:pt>
                <c:pt idx="11671">
                  <c:v>0.68076042999999997</c:v>
                </c:pt>
                <c:pt idx="11672">
                  <c:v>0.68081842000000004</c:v>
                </c:pt>
                <c:pt idx="11673">
                  <c:v>0.68087629000000005</c:v>
                </c:pt>
                <c:pt idx="11674">
                  <c:v>0.68093415999999996</c:v>
                </c:pt>
                <c:pt idx="11675">
                  <c:v>0.68099202999999997</c:v>
                </c:pt>
                <c:pt idx="11676">
                  <c:v>0.68104967000000016</c:v>
                </c:pt>
                <c:pt idx="11677">
                  <c:v>0.68110753999999996</c:v>
                </c:pt>
                <c:pt idx="11678">
                  <c:v>0.68116540999999997</c:v>
                </c:pt>
                <c:pt idx="11679">
                  <c:v>0.68122327999999999</c:v>
                </c:pt>
                <c:pt idx="11680">
                  <c:v>0.68128137999999994</c:v>
                </c:pt>
                <c:pt idx="11681">
                  <c:v>0.68133937</c:v>
                </c:pt>
                <c:pt idx="11682">
                  <c:v>0.68139724000000002</c:v>
                </c:pt>
                <c:pt idx="11683">
                  <c:v>0.68145511000000003</c:v>
                </c:pt>
                <c:pt idx="11684">
                  <c:v>0.68151297999999982</c:v>
                </c:pt>
                <c:pt idx="11685">
                  <c:v>0.68157084999999984</c:v>
                </c:pt>
                <c:pt idx="11686">
                  <c:v>0.68162836999999998</c:v>
                </c:pt>
                <c:pt idx="11687">
                  <c:v>0.68168624</c:v>
                </c:pt>
                <c:pt idx="11688">
                  <c:v>0.68174422999999995</c:v>
                </c:pt>
                <c:pt idx="11689">
                  <c:v>0.68180209999999997</c:v>
                </c:pt>
                <c:pt idx="11690">
                  <c:v>0.68186031999999996</c:v>
                </c:pt>
                <c:pt idx="11691">
                  <c:v>0.68191795999999993</c:v>
                </c:pt>
                <c:pt idx="11692">
                  <c:v>0.68197593999999995</c:v>
                </c:pt>
                <c:pt idx="11693">
                  <c:v>0.68203347000000003</c:v>
                </c:pt>
                <c:pt idx="11694">
                  <c:v>0.68209145000000015</c:v>
                </c:pt>
                <c:pt idx="11695">
                  <c:v>0.68214954999999999</c:v>
                </c:pt>
                <c:pt idx="11696">
                  <c:v>0.68220742999999984</c:v>
                </c:pt>
                <c:pt idx="11697">
                  <c:v>0.68226529999999996</c:v>
                </c:pt>
                <c:pt idx="11698">
                  <c:v>0.68232316999999987</c:v>
                </c:pt>
                <c:pt idx="11699">
                  <c:v>0.68238069000000001</c:v>
                </c:pt>
                <c:pt idx="11700">
                  <c:v>0.68243855999999992</c:v>
                </c:pt>
                <c:pt idx="11701">
                  <c:v>0.68249643000000004</c:v>
                </c:pt>
                <c:pt idx="11702">
                  <c:v>0.68255442</c:v>
                </c:pt>
                <c:pt idx="11703">
                  <c:v>0.68261240000000001</c:v>
                </c:pt>
                <c:pt idx="11704">
                  <c:v>0.68267027000000013</c:v>
                </c:pt>
                <c:pt idx="11705">
                  <c:v>0.68272803000000015</c:v>
                </c:pt>
                <c:pt idx="11706">
                  <c:v>0.68278589999999995</c:v>
                </c:pt>
                <c:pt idx="11707">
                  <c:v>0.68284388000000007</c:v>
                </c:pt>
                <c:pt idx="11708">
                  <c:v>0.68290174999999997</c:v>
                </c:pt>
                <c:pt idx="11709">
                  <c:v>0.6829596200000001</c:v>
                </c:pt>
                <c:pt idx="11710">
                  <c:v>0.68301749</c:v>
                </c:pt>
                <c:pt idx="11711">
                  <c:v>0.68307548000000007</c:v>
                </c:pt>
                <c:pt idx="11712">
                  <c:v>0.68313288999999988</c:v>
                </c:pt>
                <c:pt idx="11713">
                  <c:v>0.68319076000000001</c:v>
                </c:pt>
                <c:pt idx="11714">
                  <c:v>0.68324921000000016</c:v>
                </c:pt>
                <c:pt idx="11715">
                  <c:v>0.68330661999999998</c:v>
                </c:pt>
                <c:pt idx="11716">
                  <c:v>0.68336448999999988</c:v>
                </c:pt>
                <c:pt idx="11717">
                  <c:v>0.6834223599999999</c:v>
                </c:pt>
                <c:pt idx="11718">
                  <c:v>0.68348023000000002</c:v>
                </c:pt>
                <c:pt idx="11719">
                  <c:v>0.68353797999999988</c:v>
                </c:pt>
                <c:pt idx="11720">
                  <c:v>0.68359585000000012</c:v>
                </c:pt>
                <c:pt idx="11721">
                  <c:v>0.68365372000000002</c:v>
                </c:pt>
                <c:pt idx="11722">
                  <c:v>0.68371159000000004</c:v>
                </c:pt>
                <c:pt idx="11723">
                  <c:v>0.68376946000000005</c:v>
                </c:pt>
                <c:pt idx="11724">
                  <c:v>0.68382732999999996</c:v>
                </c:pt>
                <c:pt idx="11725">
                  <c:v>0.68388519999999997</c:v>
                </c:pt>
                <c:pt idx="11726">
                  <c:v>0.68394306999999999</c:v>
                </c:pt>
                <c:pt idx="11727">
                  <c:v>0.68400106000000005</c:v>
                </c:pt>
                <c:pt idx="11728">
                  <c:v>0.68405905000000011</c:v>
                </c:pt>
                <c:pt idx="11729">
                  <c:v>0.68411691999999991</c:v>
                </c:pt>
                <c:pt idx="11730">
                  <c:v>0.68417479000000003</c:v>
                </c:pt>
                <c:pt idx="11731">
                  <c:v>0.68423265999999994</c:v>
                </c:pt>
                <c:pt idx="11732">
                  <c:v>0.68429052999999984</c:v>
                </c:pt>
                <c:pt idx="11733">
                  <c:v>0.68434839999999997</c:v>
                </c:pt>
                <c:pt idx="11734">
                  <c:v>0.68440626999999987</c:v>
                </c:pt>
                <c:pt idx="11735">
                  <c:v>0.68446436999999993</c:v>
                </c:pt>
                <c:pt idx="11736">
                  <c:v>0.68452223999999984</c:v>
                </c:pt>
                <c:pt idx="11737">
                  <c:v>0.68457975999999998</c:v>
                </c:pt>
                <c:pt idx="11738">
                  <c:v>0.68463797999999998</c:v>
                </c:pt>
                <c:pt idx="11739">
                  <c:v>0.68469550000000012</c:v>
                </c:pt>
                <c:pt idx="11740">
                  <c:v>0.68475337000000003</c:v>
                </c:pt>
                <c:pt idx="11741">
                  <c:v>0.68481135999999998</c:v>
                </c:pt>
                <c:pt idx="11742">
                  <c:v>0.68486912</c:v>
                </c:pt>
                <c:pt idx="11743">
                  <c:v>0.68492710000000001</c:v>
                </c:pt>
                <c:pt idx="11744">
                  <c:v>0.68498473999999998</c:v>
                </c:pt>
                <c:pt idx="11745">
                  <c:v>0.68504261000000011</c:v>
                </c:pt>
                <c:pt idx="11746">
                  <c:v>0.68510048000000001</c:v>
                </c:pt>
                <c:pt idx="11747">
                  <c:v>0.68515835000000003</c:v>
                </c:pt>
                <c:pt idx="11748">
                  <c:v>0.68521621999999993</c:v>
                </c:pt>
                <c:pt idx="11749">
                  <c:v>0.68527408999999984</c:v>
                </c:pt>
                <c:pt idx="11750">
                  <c:v>0.68533195999999996</c:v>
                </c:pt>
                <c:pt idx="11751">
                  <c:v>0.68539006000000002</c:v>
                </c:pt>
                <c:pt idx="11752">
                  <c:v>0.68544793000000004</c:v>
                </c:pt>
                <c:pt idx="11753">
                  <c:v>0.68550580000000005</c:v>
                </c:pt>
                <c:pt idx="11754">
                  <c:v>0.6855637899999999</c:v>
                </c:pt>
                <c:pt idx="11755">
                  <c:v>0.68562120000000015</c:v>
                </c:pt>
                <c:pt idx="11756">
                  <c:v>0.68567918000000005</c:v>
                </c:pt>
                <c:pt idx="11757">
                  <c:v>0.68573704999999996</c:v>
                </c:pt>
                <c:pt idx="11758">
                  <c:v>0.68579493000000014</c:v>
                </c:pt>
                <c:pt idx="11759">
                  <c:v>0.68585291000000004</c:v>
                </c:pt>
                <c:pt idx="11760">
                  <c:v>0.68591077999999994</c:v>
                </c:pt>
                <c:pt idx="11761">
                  <c:v>0.68596864999999996</c:v>
                </c:pt>
                <c:pt idx="11762">
                  <c:v>0.68602664000000002</c:v>
                </c:pt>
                <c:pt idx="11763">
                  <c:v>0.68608451000000004</c:v>
                </c:pt>
                <c:pt idx="11764">
                  <c:v>0.68614237999999994</c:v>
                </c:pt>
                <c:pt idx="11765">
                  <c:v>0.68620024999999996</c:v>
                </c:pt>
                <c:pt idx="11766">
                  <c:v>0.68625811999999997</c:v>
                </c:pt>
                <c:pt idx="11767">
                  <c:v>0.68631575999999994</c:v>
                </c:pt>
                <c:pt idx="11768">
                  <c:v>0.68637362999999996</c:v>
                </c:pt>
                <c:pt idx="11769">
                  <c:v>0.68643149999999997</c:v>
                </c:pt>
                <c:pt idx="11770">
                  <c:v>0.68648936999999988</c:v>
                </c:pt>
                <c:pt idx="11771">
                  <c:v>0.68654724</c:v>
                </c:pt>
                <c:pt idx="11772">
                  <c:v>0.68660511000000013</c:v>
                </c:pt>
                <c:pt idx="11773">
                  <c:v>0.68666297999999992</c:v>
                </c:pt>
                <c:pt idx="11774">
                  <c:v>0.68672085000000016</c:v>
                </c:pt>
                <c:pt idx="11775">
                  <c:v>0.68677884000000011</c:v>
                </c:pt>
                <c:pt idx="11776">
                  <c:v>0.68683671000000002</c:v>
                </c:pt>
                <c:pt idx="11777">
                  <c:v>0.68689469000000014</c:v>
                </c:pt>
                <c:pt idx="11778">
                  <c:v>0.68695267999999998</c:v>
                </c:pt>
                <c:pt idx="11779">
                  <c:v>0.68706842000000001</c:v>
                </c:pt>
                <c:pt idx="11780">
                  <c:v>0.68712629000000003</c:v>
                </c:pt>
                <c:pt idx="11781">
                  <c:v>0.68718415999999993</c:v>
                </c:pt>
                <c:pt idx="11782">
                  <c:v>0.68724156999999997</c:v>
                </c:pt>
                <c:pt idx="11783">
                  <c:v>0.68729978999999997</c:v>
                </c:pt>
                <c:pt idx="11784">
                  <c:v>0.68735765999999998</c:v>
                </c:pt>
                <c:pt idx="11785">
                  <c:v>0.68741553</c:v>
                </c:pt>
                <c:pt idx="11786">
                  <c:v>0.68747351000000001</c:v>
                </c:pt>
                <c:pt idx="11787">
                  <c:v>0.68753137999999991</c:v>
                </c:pt>
                <c:pt idx="11788">
                  <c:v>0.68758925000000004</c:v>
                </c:pt>
                <c:pt idx="11789">
                  <c:v>0.68764711999999995</c:v>
                </c:pt>
                <c:pt idx="11790">
                  <c:v>0.68770498999999996</c:v>
                </c:pt>
                <c:pt idx="11791">
                  <c:v>0.68776287000000003</c:v>
                </c:pt>
                <c:pt idx="11792">
                  <c:v>0.68782027000000012</c:v>
                </c:pt>
                <c:pt idx="11793">
                  <c:v>0.68787826000000007</c:v>
                </c:pt>
                <c:pt idx="11794">
                  <c:v>0.68793612999999987</c:v>
                </c:pt>
                <c:pt idx="11795">
                  <c:v>0.68799412000000004</c:v>
                </c:pt>
                <c:pt idx="11796">
                  <c:v>0.68805187000000012</c:v>
                </c:pt>
                <c:pt idx="11797">
                  <c:v>0.68810974000000003</c:v>
                </c:pt>
                <c:pt idx="11798">
                  <c:v>0.68816761000000004</c:v>
                </c:pt>
                <c:pt idx="11799">
                  <c:v>0.68822559999999999</c:v>
                </c:pt>
                <c:pt idx="11800">
                  <c:v>0.68828369999999994</c:v>
                </c:pt>
                <c:pt idx="11801">
                  <c:v>0.68834156999999996</c:v>
                </c:pt>
                <c:pt idx="11802">
                  <c:v>0.68839885999999995</c:v>
                </c:pt>
                <c:pt idx="11803">
                  <c:v>0.68845685000000001</c:v>
                </c:pt>
                <c:pt idx="11804">
                  <c:v>0.68851471999999991</c:v>
                </c:pt>
                <c:pt idx="11805">
                  <c:v>0.68857258999999993</c:v>
                </c:pt>
                <c:pt idx="11806">
                  <c:v>0.68863046000000017</c:v>
                </c:pt>
                <c:pt idx="11807">
                  <c:v>0.68868856000000001</c:v>
                </c:pt>
                <c:pt idx="11808">
                  <c:v>0.68874630999999997</c:v>
                </c:pt>
                <c:pt idx="11809">
                  <c:v>0.68880430000000004</c:v>
                </c:pt>
                <c:pt idx="11810">
                  <c:v>0.68886216999999994</c:v>
                </c:pt>
                <c:pt idx="11811">
                  <c:v>0.68892016</c:v>
                </c:pt>
                <c:pt idx="11812">
                  <c:v>0.68897803000000013</c:v>
                </c:pt>
                <c:pt idx="11813">
                  <c:v>0.68903590000000003</c:v>
                </c:pt>
                <c:pt idx="11814">
                  <c:v>0.68909377000000005</c:v>
                </c:pt>
                <c:pt idx="11815">
                  <c:v>0.68915174999999984</c:v>
                </c:pt>
                <c:pt idx="11816">
                  <c:v>0.68920962000000008</c:v>
                </c:pt>
                <c:pt idx="11817">
                  <c:v>0.68926691999999989</c:v>
                </c:pt>
                <c:pt idx="11818">
                  <c:v>0.68932502000000007</c:v>
                </c:pt>
                <c:pt idx="11819">
                  <c:v>0.6893831199999999</c:v>
                </c:pt>
                <c:pt idx="11820">
                  <c:v>0.68944099000000003</c:v>
                </c:pt>
                <c:pt idx="11821">
                  <c:v>0.68949886000000005</c:v>
                </c:pt>
                <c:pt idx="11822">
                  <c:v>0.68955672999999973</c:v>
                </c:pt>
                <c:pt idx="11823">
                  <c:v>0.68961472000000001</c:v>
                </c:pt>
                <c:pt idx="11824">
                  <c:v>0.68967201000000011</c:v>
                </c:pt>
                <c:pt idx="11825">
                  <c:v>0.68972988000000013</c:v>
                </c:pt>
                <c:pt idx="11826">
                  <c:v>0.68978775000000003</c:v>
                </c:pt>
                <c:pt idx="11827">
                  <c:v>0.68984562000000016</c:v>
                </c:pt>
                <c:pt idx="11828">
                  <c:v>0.68990348999999984</c:v>
                </c:pt>
                <c:pt idx="11829">
                  <c:v>0.68996148000000002</c:v>
                </c:pt>
                <c:pt idx="11830">
                  <c:v>0.69001935000000003</c:v>
                </c:pt>
                <c:pt idx="11831">
                  <c:v>0.69007744999999998</c:v>
                </c:pt>
                <c:pt idx="11832">
                  <c:v>0.69013519999999984</c:v>
                </c:pt>
                <c:pt idx="11833">
                  <c:v>0.69019319000000001</c:v>
                </c:pt>
                <c:pt idx="11834">
                  <c:v>0.69025071000000005</c:v>
                </c:pt>
                <c:pt idx="11835">
                  <c:v>0.69030880999999999</c:v>
                </c:pt>
                <c:pt idx="11836">
                  <c:v>0.6903666799999999</c:v>
                </c:pt>
                <c:pt idx="11837">
                  <c:v>0.69042455000000003</c:v>
                </c:pt>
                <c:pt idx="11838">
                  <c:v>0.69048242999999987</c:v>
                </c:pt>
                <c:pt idx="11839">
                  <c:v>0.6905403</c:v>
                </c:pt>
                <c:pt idx="11840">
                  <c:v>0.69059839999999983</c:v>
                </c:pt>
                <c:pt idx="11841">
                  <c:v>0.69065626999999996</c:v>
                </c:pt>
                <c:pt idx="11842">
                  <c:v>0.69071413999999998</c:v>
                </c:pt>
                <c:pt idx="11843">
                  <c:v>0.69077155000000012</c:v>
                </c:pt>
                <c:pt idx="11844">
                  <c:v>0.69082942000000014</c:v>
                </c:pt>
                <c:pt idx="11845">
                  <c:v>0.69088729000000004</c:v>
                </c:pt>
                <c:pt idx="11846">
                  <c:v>0.69094515999999995</c:v>
                </c:pt>
                <c:pt idx="11847">
                  <c:v>0.69100291000000003</c:v>
                </c:pt>
                <c:pt idx="11848">
                  <c:v>0.69106100999999998</c:v>
                </c:pt>
                <c:pt idx="11849">
                  <c:v>0.69111887999999999</c:v>
                </c:pt>
                <c:pt idx="11850">
                  <c:v>0.69117675000000001</c:v>
                </c:pt>
                <c:pt idx="11851">
                  <c:v>0.69123462000000002</c:v>
                </c:pt>
                <c:pt idx="11852">
                  <c:v>0.69129260999999997</c:v>
                </c:pt>
                <c:pt idx="11853">
                  <c:v>0.69135047999999999</c:v>
                </c:pt>
                <c:pt idx="11854">
                  <c:v>0.69140835</c:v>
                </c:pt>
                <c:pt idx="11855">
                  <c:v>0.69146621999999991</c:v>
                </c:pt>
                <c:pt idx="11856">
                  <c:v>0.69152409000000004</c:v>
                </c:pt>
                <c:pt idx="11857">
                  <c:v>0.69158195999999994</c:v>
                </c:pt>
                <c:pt idx="11858">
                  <c:v>0.69163995000000011</c:v>
                </c:pt>
                <c:pt idx="11859">
                  <c:v>0.69169782000000013</c:v>
                </c:pt>
                <c:pt idx="11860">
                  <c:v>0.69175569000000015</c:v>
                </c:pt>
                <c:pt idx="11861">
                  <c:v>0.69181355999999994</c:v>
                </c:pt>
                <c:pt idx="11862">
                  <c:v>0.69187142999999995</c:v>
                </c:pt>
                <c:pt idx="11863">
                  <c:v>0.69192942000000013</c:v>
                </c:pt>
                <c:pt idx="11864">
                  <c:v>0.69198693999999994</c:v>
                </c:pt>
                <c:pt idx="11865">
                  <c:v>0.69204480999999995</c:v>
                </c:pt>
                <c:pt idx="11866">
                  <c:v>0.69210267999999997</c:v>
                </c:pt>
                <c:pt idx="11867">
                  <c:v>0.69216054999999987</c:v>
                </c:pt>
                <c:pt idx="11868">
                  <c:v>0.69221842</c:v>
                </c:pt>
                <c:pt idx="11869">
                  <c:v>0.69227629000000002</c:v>
                </c:pt>
                <c:pt idx="11870">
                  <c:v>0.69233415999999992</c:v>
                </c:pt>
                <c:pt idx="11871">
                  <c:v>0.69239214999999987</c:v>
                </c:pt>
                <c:pt idx="11872">
                  <c:v>0.69244978999999984</c:v>
                </c:pt>
                <c:pt idx="11873">
                  <c:v>0.69250800000000001</c:v>
                </c:pt>
                <c:pt idx="11874">
                  <c:v>0.69256587000000003</c:v>
                </c:pt>
                <c:pt idx="11875">
                  <c:v>0.69262374000000004</c:v>
                </c:pt>
                <c:pt idx="11876">
                  <c:v>0.69268173000000011</c:v>
                </c:pt>
                <c:pt idx="11877">
                  <c:v>0.69273960000000012</c:v>
                </c:pt>
                <c:pt idx="11878">
                  <c:v>0.69279689000000011</c:v>
                </c:pt>
                <c:pt idx="11879">
                  <c:v>0.69285487999999995</c:v>
                </c:pt>
                <c:pt idx="11880">
                  <c:v>0.69291287000000001</c:v>
                </c:pt>
                <c:pt idx="11881">
                  <c:v>0.69297108000000007</c:v>
                </c:pt>
                <c:pt idx="11882">
                  <c:v>0.69302836999999984</c:v>
                </c:pt>
                <c:pt idx="11883">
                  <c:v>0.69308623999999996</c:v>
                </c:pt>
                <c:pt idx="11884">
                  <c:v>0.69314423000000014</c:v>
                </c:pt>
                <c:pt idx="11885">
                  <c:v>0.69320209999999993</c:v>
                </c:pt>
                <c:pt idx="11886">
                  <c:v>0.69325996999999984</c:v>
                </c:pt>
                <c:pt idx="11887">
                  <c:v>0.69331783999999996</c:v>
                </c:pt>
                <c:pt idx="11888">
                  <c:v>0.69337570999999998</c:v>
                </c:pt>
                <c:pt idx="11889">
                  <c:v>0.69343369999999993</c:v>
                </c:pt>
                <c:pt idx="11890">
                  <c:v>0.69349168000000005</c:v>
                </c:pt>
                <c:pt idx="11891">
                  <c:v>0.69354954999999996</c:v>
                </c:pt>
                <c:pt idx="11892">
                  <c:v>0.69360754000000002</c:v>
                </c:pt>
                <c:pt idx="11893">
                  <c:v>0.69366541000000015</c:v>
                </c:pt>
                <c:pt idx="11894">
                  <c:v>0.69372328000000005</c:v>
                </c:pt>
                <c:pt idx="11895">
                  <c:v>0.69378114999999996</c:v>
                </c:pt>
                <c:pt idx="11896">
                  <c:v>0.69383902000000008</c:v>
                </c:pt>
                <c:pt idx="11897">
                  <c:v>0.69389643000000012</c:v>
                </c:pt>
                <c:pt idx="11898">
                  <c:v>0.69395430000000002</c:v>
                </c:pt>
                <c:pt idx="11899">
                  <c:v>0.69401228999999987</c:v>
                </c:pt>
                <c:pt idx="11900">
                  <c:v>0.69407015999999999</c:v>
                </c:pt>
                <c:pt idx="11901">
                  <c:v>0.69412803000000012</c:v>
                </c:pt>
                <c:pt idx="11902">
                  <c:v>0.69418590000000002</c:v>
                </c:pt>
                <c:pt idx="11903">
                  <c:v>0.69424377000000004</c:v>
                </c:pt>
                <c:pt idx="11904">
                  <c:v>0.69430164000000005</c:v>
                </c:pt>
                <c:pt idx="11905">
                  <c:v>0.69435950999999996</c:v>
                </c:pt>
                <c:pt idx="11906">
                  <c:v>0.69441737999999986</c:v>
                </c:pt>
                <c:pt idx="11907">
                  <c:v>0.69447548000000003</c:v>
                </c:pt>
                <c:pt idx="11908">
                  <c:v>0.69453334999999994</c:v>
                </c:pt>
                <c:pt idx="11909">
                  <c:v>0.69459121999999995</c:v>
                </c:pt>
                <c:pt idx="11910">
                  <c:v>0.69464921000000024</c:v>
                </c:pt>
                <c:pt idx="11911">
                  <c:v>0.69470708000000003</c:v>
                </c:pt>
                <c:pt idx="11912">
                  <c:v>0.69476495000000005</c:v>
                </c:pt>
                <c:pt idx="11913">
                  <c:v>0.69482224000000004</c:v>
                </c:pt>
                <c:pt idx="11914">
                  <c:v>0.69488057000000003</c:v>
                </c:pt>
                <c:pt idx="11915">
                  <c:v>0.69493844000000005</c:v>
                </c:pt>
                <c:pt idx="11916">
                  <c:v>0.69499630999999984</c:v>
                </c:pt>
                <c:pt idx="11917">
                  <c:v>0.69505430000000001</c:v>
                </c:pt>
                <c:pt idx="11918">
                  <c:v>0.69511216999999992</c:v>
                </c:pt>
                <c:pt idx="11919">
                  <c:v>0.69517004000000004</c:v>
                </c:pt>
                <c:pt idx="11920">
                  <c:v>0.69522803000000011</c:v>
                </c:pt>
                <c:pt idx="11921">
                  <c:v>0.69528542999999998</c:v>
                </c:pt>
                <c:pt idx="11922">
                  <c:v>0.69534342000000005</c:v>
                </c:pt>
                <c:pt idx="11923">
                  <c:v>0.69540117999999984</c:v>
                </c:pt>
                <c:pt idx="11924">
                  <c:v>0.69545904999999997</c:v>
                </c:pt>
                <c:pt idx="11925">
                  <c:v>0.69551691999999987</c:v>
                </c:pt>
                <c:pt idx="11926">
                  <c:v>0.6955749</c:v>
                </c:pt>
                <c:pt idx="11927">
                  <c:v>0.69563277000000001</c:v>
                </c:pt>
                <c:pt idx="11928">
                  <c:v>0.69569076000000007</c:v>
                </c:pt>
                <c:pt idx="11929">
                  <c:v>0.69574874000000009</c:v>
                </c:pt>
                <c:pt idx="11930">
                  <c:v>0.69580662000000004</c:v>
                </c:pt>
                <c:pt idx="11931">
                  <c:v>0.69586448999999984</c:v>
                </c:pt>
                <c:pt idx="11932">
                  <c:v>0.69592189000000015</c:v>
                </c:pt>
                <c:pt idx="11933">
                  <c:v>0.69597988000000011</c:v>
                </c:pt>
                <c:pt idx="11934">
                  <c:v>0.69603786999999984</c:v>
                </c:pt>
                <c:pt idx="11935">
                  <c:v>0.69609574000000007</c:v>
                </c:pt>
                <c:pt idx="11936">
                  <c:v>0.69615336999999988</c:v>
                </c:pt>
                <c:pt idx="11937">
                  <c:v>0.69621124000000001</c:v>
                </c:pt>
                <c:pt idx="11938">
                  <c:v>0.69626935000000001</c:v>
                </c:pt>
                <c:pt idx="11939">
                  <c:v>0.69632698999999987</c:v>
                </c:pt>
                <c:pt idx="11940">
                  <c:v>0.69638485999999999</c:v>
                </c:pt>
                <c:pt idx="11941">
                  <c:v>0.69644273000000001</c:v>
                </c:pt>
                <c:pt idx="11942">
                  <c:v>0.69650060000000003</c:v>
                </c:pt>
                <c:pt idx="11943">
                  <c:v>0.69655847000000004</c:v>
                </c:pt>
                <c:pt idx="11944">
                  <c:v>0.69661656999999988</c:v>
                </c:pt>
                <c:pt idx="11945">
                  <c:v>0.69667444000000012</c:v>
                </c:pt>
                <c:pt idx="11946">
                  <c:v>0.69673231000000002</c:v>
                </c:pt>
                <c:pt idx="11947">
                  <c:v>0.69679018000000004</c:v>
                </c:pt>
                <c:pt idx="11948">
                  <c:v>0.69684805000000016</c:v>
                </c:pt>
                <c:pt idx="11949">
                  <c:v>0.69690580000000013</c:v>
                </c:pt>
                <c:pt idx="11950">
                  <c:v>0.69696378999999986</c:v>
                </c:pt>
                <c:pt idx="11951">
                  <c:v>0.6970216600000001</c:v>
                </c:pt>
                <c:pt idx="11952">
                  <c:v>0.69707965000000016</c:v>
                </c:pt>
                <c:pt idx="11953">
                  <c:v>0.69713762999999984</c:v>
                </c:pt>
                <c:pt idx="11954">
                  <c:v>0.69719492999999999</c:v>
                </c:pt>
                <c:pt idx="11955">
                  <c:v>0.69725291</c:v>
                </c:pt>
                <c:pt idx="11956">
                  <c:v>0.69731077999999991</c:v>
                </c:pt>
                <c:pt idx="11957">
                  <c:v>0.69736876999999986</c:v>
                </c:pt>
                <c:pt idx="11958">
                  <c:v>0.69742674999999987</c:v>
                </c:pt>
                <c:pt idx="11959">
                  <c:v>0.69748462</c:v>
                </c:pt>
                <c:pt idx="11960">
                  <c:v>0.69754214999999986</c:v>
                </c:pt>
                <c:pt idx="11961">
                  <c:v>0.6976000200000001</c:v>
                </c:pt>
                <c:pt idx="11962">
                  <c:v>0.69765789000000011</c:v>
                </c:pt>
                <c:pt idx="11963">
                  <c:v>0.69771587000000013</c:v>
                </c:pt>
                <c:pt idx="11964">
                  <c:v>0.69777363000000014</c:v>
                </c:pt>
                <c:pt idx="11965">
                  <c:v>0.69783150000000005</c:v>
                </c:pt>
                <c:pt idx="11966">
                  <c:v>0.69788936999999984</c:v>
                </c:pt>
                <c:pt idx="11967">
                  <c:v>0.69794724000000008</c:v>
                </c:pt>
                <c:pt idx="11968">
                  <c:v>0.69800510999999998</c:v>
                </c:pt>
                <c:pt idx="11969">
                  <c:v>0.69806297999999989</c:v>
                </c:pt>
                <c:pt idx="11970">
                  <c:v>0.69812096999999984</c:v>
                </c:pt>
                <c:pt idx="11971">
                  <c:v>0.69817907000000012</c:v>
                </c:pt>
                <c:pt idx="11972">
                  <c:v>0.69823693999999992</c:v>
                </c:pt>
                <c:pt idx="11973">
                  <c:v>0.69829492999999998</c:v>
                </c:pt>
                <c:pt idx="11974">
                  <c:v>0.6983528</c:v>
                </c:pt>
                <c:pt idx="11975">
                  <c:v>0.69841067000000001</c:v>
                </c:pt>
                <c:pt idx="11976">
                  <c:v>0.69846853999999992</c:v>
                </c:pt>
                <c:pt idx="11977">
                  <c:v>0.69852641000000004</c:v>
                </c:pt>
                <c:pt idx="11978">
                  <c:v>0.69858427999999984</c:v>
                </c:pt>
                <c:pt idx="11979">
                  <c:v>0.69864180000000009</c:v>
                </c:pt>
                <c:pt idx="11980">
                  <c:v>0.69869967000000011</c:v>
                </c:pt>
                <c:pt idx="11981">
                  <c:v>0.69875754000000001</c:v>
                </c:pt>
                <c:pt idx="11982">
                  <c:v>0.69881552999999996</c:v>
                </c:pt>
                <c:pt idx="11983">
                  <c:v>0.69887339999999998</c:v>
                </c:pt>
                <c:pt idx="11984">
                  <c:v>0.69893137999999999</c:v>
                </c:pt>
                <c:pt idx="11985">
                  <c:v>0.69898925000000012</c:v>
                </c:pt>
                <c:pt idx="11986">
                  <c:v>0.69904712000000002</c:v>
                </c:pt>
                <c:pt idx="11987">
                  <c:v>0.69910510999999997</c:v>
                </c:pt>
                <c:pt idx="11988">
                  <c:v>0.6991625199999999</c:v>
                </c:pt>
                <c:pt idx="11989">
                  <c:v>0.69922039000000002</c:v>
                </c:pt>
                <c:pt idx="11990">
                  <c:v>0.69927813999999999</c:v>
                </c:pt>
                <c:pt idx="11991">
                  <c:v>0.69933612999999972</c:v>
                </c:pt>
                <c:pt idx="11992">
                  <c:v>0.69939399999999996</c:v>
                </c:pt>
                <c:pt idx="11993">
                  <c:v>0.69945199000000002</c:v>
                </c:pt>
                <c:pt idx="11994">
                  <c:v>0.69950986000000004</c:v>
                </c:pt>
                <c:pt idx="11995">
                  <c:v>0.69956783999999994</c:v>
                </c:pt>
                <c:pt idx="11996">
                  <c:v>0.69962583000000023</c:v>
                </c:pt>
                <c:pt idx="11997">
                  <c:v>0.69968381000000013</c:v>
                </c:pt>
                <c:pt idx="11998">
                  <c:v>0.69974157000000015</c:v>
                </c:pt>
                <c:pt idx="11999">
                  <c:v>0.69979944000000016</c:v>
                </c:pt>
                <c:pt idx="12000">
                  <c:v>0.69985730999999984</c:v>
                </c:pt>
                <c:pt idx="12001">
                  <c:v>0.69991517999999997</c:v>
                </c:pt>
                <c:pt idx="12002">
                  <c:v>0.69997317000000003</c:v>
                </c:pt>
                <c:pt idx="12003">
                  <c:v>0.70003057000000002</c:v>
                </c:pt>
                <c:pt idx="12004">
                  <c:v>0.70008844000000003</c:v>
                </c:pt>
                <c:pt idx="12005">
                  <c:v>0.70014631000000005</c:v>
                </c:pt>
                <c:pt idx="12006">
                  <c:v>0.7002043</c:v>
                </c:pt>
                <c:pt idx="12007">
                  <c:v>0.70026216999999991</c:v>
                </c:pt>
                <c:pt idx="12008">
                  <c:v>0.70032004000000003</c:v>
                </c:pt>
                <c:pt idx="12009">
                  <c:v>0.70037791000000005</c:v>
                </c:pt>
                <c:pt idx="12010">
                  <c:v>0.70043577999999984</c:v>
                </c:pt>
                <c:pt idx="12011">
                  <c:v>0.70049364999999997</c:v>
                </c:pt>
                <c:pt idx="12012">
                  <c:v>0.70055151999999998</c:v>
                </c:pt>
                <c:pt idx="12013">
                  <c:v>0.70060962000000016</c:v>
                </c:pt>
                <c:pt idx="12014">
                  <c:v>0.70066748999999984</c:v>
                </c:pt>
                <c:pt idx="12015">
                  <c:v>0.70072537000000013</c:v>
                </c:pt>
                <c:pt idx="12016">
                  <c:v>0.70078324000000003</c:v>
                </c:pt>
                <c:pt idx="12017">
                  <c:v>0.70084111000000016</c:v>
                </c:pt>
                <c:pt idx="12018">
                  <c:v>0.70089897999999995</c:v>
                </c:pt>
                <c:pt idx="12019">
                  <c:v>0.70095684999999996</c:v>
                </c:pt>
                <c:pt idx="12020">
                  <c:v>0.70101413999999984</c:v>
                </c:pt>
                <c:pt idx="12021">
                  <c:v>0.70107269999999999</c:v>
                </c:pt>
                <c:pt idx="12022">
                  <c:v>0.70113011000000003</c:v>
                </c:pt>
                <c:pt idx="12023">
                  <c:v>0.70118797999999993</c:v>
                </c:pt>
                <c:pt idx="12024">
                  <c:v>0.70124584999999995</c:v>
                </c:pt>
                <c:pt idx="12025">
                  <c:v>0.70130371999999996</c:v>
                </c:pt>
                <c:pt idx="12026">
                  <c:v>0.70136158999999987</c:v>
                </c:pt>
                <c:pt idx="12027">
                  <c:v>0.70141945999999999</c:v>
                </c:pt>
                <c:pt idx="12028">
                  <c:v>0.70147767999999999</c:v>
                </c:pt>
                <c:pt idx="12029">
                  <c:v>0.70153555000000001</c:v>
                </c:pt>
                <c:pt idx="12030">
                  <c:v>0.70159307000000004</c:v>
                </c:pt>
                <c:pt idx="12031">
                  <c:v>0.70165082999999995</c:v>
                </c:pt>
                <c:pt idx="12032">
                  <c:v>0.70170870000000007</c:v>
                </c:pt>
                <c:pt idx="12033">
                  <c:v>0.70176667999999998</c:v>
                </c:pt>
                <c:pt idx="12034">
                  <c:v>0.70182454999999999</c:v>
                </c:pt>
                <c:pt idx="12035">
                  <c:v>0.70188242999999984</c:v>
                </c:pt>
                <c:pt idx="12036">
                  <c:v>0.70194064000000012</c:v>
                </c:pt>
                <c:pt idx="12037">
                  <c:v>0.70199805000000015</c:v>
                </c:pt>
                <c:pt idx="12038">
                  <c:v>0.70205592000000017</c:v>
                </c:pt>
                <c:pt idx="12039">
                  <c:v>0.70211378999999985</c:v>
                </c:pt>
                <c:pt idx="12040">
                  <c:v>0.70217166000000009</c:v>
                </c:pt>
                <c:pt idx="12041">
                  <c:v>0.70222952999999999</c:v>
                </c:pt>
                <c:pt idx="12042">
                  <c:v>0.70228751999999994</c:v>
                </c:pt>
                <c:pt idx="12043">
                  <c:v>0.70234538999999996</c:v>
                </c:pt>
                <c:pt idx="12044">
                  <c:v>0.70240325999999997</c:v>
                </c:pt>
                <c:pt idx="12045">
                  <c:v>0.70246123999999999</c:v>
                </c:pt>
                <c:pt idx="12046">
                  <c:v>0.70251934999999988</c:v>
                </c:pt>
                <c:pt idx="12047">
                  <c:v>0.70257722</c:v>
                </c:pt>
                <c:pt idx="12048">
                  <c:v>0.70263509000000013</c:v>
                </c:pt>
                <c:pt idx="12049">
                  <c:v>0.70269272999999999</c:v>
                </c:pt>
                <c:pt idx="12050">
                  <c:v>0.70275083000000016</c:v>
                </c:pt>
                <c:pt idx="12051">
                  <c:v>0.70280812000000004</c:v>
                </c:pt>
                <c:pt idx="12052">
                  <c:v>0.70286599000000005</c:v>
                </c:pt>
                <c:pt idx="12053">
                  <c:v>0.70292432000000005</c:v>
                </c:pt>
                <c:pt idx="12054">
                  <c:v>0.70298218999999973</c:v>
                </c:pt>
                <c:pt idx="12055">
                  <c:v>0.70304018000000001</c:v>
                </c:pt>
                <c:pt idx="12056">
                  <c:v>0.70309747000000011</c:v>
                </c:pt>
                <c:pt idx="12057">
                  <c:v>0.70315534000000002</c:v>
                </c:pt>
                <c:pt idx="12058">
                  <c:v>0.70321332999999986</c:v>
                </c:pt>
                <c:pt idx="12059">
                  <c:v>0.70327130999999998</c:v>
                </c:pt>
                <c:pt idx="12060">
                  <c:v>0.70332918</c:v>
                </c:pt>
                <c:pt idx="12061">
                  <c:v>0.70338705000000001</c:v>
                </c:pt>
                <c:pt idx="12062">
                  <c:v>0.70344504000000008</c:v>
                </c:pt>
                <c:pt idx="12063">
                  <c:v>0.70361876999999984</c:v>
                </c:pt>
                <c:pt idx="12064">
                  <c:v>0.70402363000000012</c:v>
                </c:pt>
                <c:pt idx="12065">
                  <c:v>0.70448635999999987</c:v>
                </c:pt>
                <c:pt idx="12066">
                  <c:v>0.70454422999999999</c:v>
                </c:pt>
                <c:pt idx="12067">
                  <c:v>0.70466008999999996</c:v>
                </c:pt>
                <c:pt idx="12068">
                  <c:v>0.70489157000000013</c:v>
                </c:pt>
                <c:pt idx="12069">
                  <c:v>0.70506530000000001</c:v>
                </c:pt>
                <c:pt idx="12070">
                  <c:v>0.70518115000000003</c:v>
                </c:pt>
                <c:pt idx="12071">
                  <c:v>0.70529701000000011</c:v>
                </c:pt>
                <c:pt idx="12072">
                  <c:v>0.70564388000000011</c:v>
                </c:pt>
                <c:pt idx="12073">
                  <c:v>0.70570175000000013</c:v>
                </c:pt>
                <c:pt idx="12074">
                  <c:v>0.70575962000000014</c:v>
                </c:pt>
                <c:pt idx="12075">
                  <c:v>0.70593335000000002</c:v>
                </c:pt>
                <c:pt idx="12076">
                  <c:v>0.70691680000000001</c:v>
                </c:pt>
                <c:pt idx="12077">
                  <c:v>0.70709040999999995</c:v>
                </c:pt>
                <c:pt idx="12078">
                  <c:v>0.70714828000000007</c:v>
                </c:pt>
                <c:pt idx="12079">
                  <c:v>0.70732200999999983</c:v>
                </c:pt>
                <c:pt idx="12080">
                  <c:v>0.70749574000000004</c:v>
                </c:pt>
                <c:pt idx="12081">
                  <c:v>0.70830568999999999</c:v>
                </c:pt>
                <c:pt idx="12082">
                  <c:v>0.70853728999999988</c:v>
                </c:pt>
                <c:pt idx="12083">
                  <c:v>0.70859516</c:v>
                </c:pt>
                <c:pt idx="12084">
                  <c:v>0.70871090000000003</c:v>
                </c:pt>
                <c:pt idx="12085">
                  <c:v>0.70888462000000008</c:v>
                </c:pt>
                <c:pt idx="12086">
                  <c:v>0.7091163399999999</c:v>
                </c:pt>
                <c:pt idx="12087">
                  <c:v>0.70917408999999998</c:v>
                </c:pt>
                <c:pt idx="12088">
                  <c:v>0.70923207999999993</c:v>
                </c:pt>
                <c:pt idx="12089">
                  <c:v>0.70957917999999998</c:v>
                </c:pt>
                <c:pt idx="12090">
                  <c:v>0.71004179999999995</c:v>
                </c:pt>
                <c:pt idx="12091">
                  <c:v>0.71015777000000002</c:v>
                </c:pt>
                <c:pt idx="12092">
                  <c:v>0.71050475999999996</c:v>
                </c:pt>
                <c:pt idx="12093">
                  <c:v>0.71056262999999986</c:v>
                </c:pt>
                <c:pt idx="12094">
                  <c:v>0.71079446000000013</c:v>
                </c:pt>
                <c:pt idx="12095">
                  <c:v>0.71102560000000015</c:v>
                </c:pt>
                <c:pt idx="12096">
                  <c:v>0.71119932000000008</c:v>
                </c:pt>
                <c:pt idx="12097">
                  <c:v>0.71154666</c:v>
                </c:pt>
                <c:pt idx="12098">
                  <c:v>0.71160464999999995</c:v>
                </c:pt>
                <c:pt idx="12099">
                  <c:v>0.71183578000000003</c:v>
                </c:pt>
                <c:pt idx="12100">
                  <c:v>0.71189376999999998</c:v>
                </c:pt>
                <c:pt idx="12101">
                  <c:v>0.71195164000000011</c:v>
                </c:pt>
                <c:pt idx="12102">
                  <c:v>0.71206749000000003</c:v>
                </c:pt>
                <c:pt idx="12103">
                  <c:v>0.71270372000000004</c:v>
                </c:pt>
                <c:pt idx="12104">
                  <c:v>0.71305094000000002</c:v>
                </c:pt>
                <c:pt idx="12105">
                  <c:v>0.71328253999999991</c:v>
                </c:pt>
                <c:pt idx="12106">
                  <c:v>0.71380326000000005</c:v>
                </c:pt>
                <c:pt idx="12107">
                  <c:v>0.71397686999999999</c:v>
                </c:pt>
                <c:pt idx="12108">
                  <c:v>0.71617629000000005</c:v>
                </c:pt>
                <c:pt idx="12109">
                  <c:v>0.71744898000000001</c:v>
                </c:pt>
                <c:pt idx="12110">
                  <c:v>0.71756471999999993</c:v>
                </c:pt>
                <c:pt idx="12111">
                  <c:v>0.71959041000000012</c:v>
                </c:pt>
                <c:pt idx="12112">
                  <c:v>0.71970637999999998</c:v>
                </c:pt>
                <c:pt idx="12113">
                  <c:v>0.71976368000000002</c:v>
                </c:pt>
                <c:pt idx="12114">
                  <c:v>0.71982178000000008</c:v>
                </c:pt>
                <c:pt idx="12115">
                  <c:v>0.71993752</c:v>
                </c:pt>
                <c:pt idx="12116">
                  <c:v>0.72109481000000009</c:v>
                </c:pt>
                <c:pt idx="12117">
                  <c:v>0.72121089999999999</c:v>
                </c:pt>
                <c:pt idx="12118">
                  <c:v>0.72144180000000013</c:v>
                </c:pt>
                <c:pt idx="12119">
                  <c:v>0.72902259000000003</c:v>
                </c:pt>
                <c:pt idx="12120">
                  <c:v>0.73058497</c:v>
                </c:pt>
                <c:pt idx="12121">
                  <c:v>0.73064295999999995</c:v>
                </c:pt>
                <c:pt idx="12122">
                  <c:v>0.73110592000000008</c:v>
                </c:pt>
                <c:pt idx="12123">
                  <c:v>0.73133740000000003</c:v>
                </c:pt>
                <c:pt idx="12124">
                  <c:v>0.73272629000000011</c:v>
                </c:pt>
                <c:pt idx="12125">
                  <c:v>0.73347894999999996</c:v>
                </c:pt>
                <c:pt idx="12126">
                  <c:v>0.73359481000000015</c:v>
                </c:pt>
                <c:pt idx="12127">
                  <c:v>0.73388381000000014</c:v>
                </c:pt>
                <c:pt idx="12128">
                  <c:v>0.73394145000000022</c:v>
                </c:pt>
                <c:pt idx="12129">
                  <c:v>0.73417339999999998</c:v>
                </c:pt>
                <c:pt idx="12130">
                  <c:v>0.73428890999999996</c:v>
                </c:pt>
                <c:pt idx="12131">
                  <c:v>0.73440464999999999</c:v>
                </c:pt>
                <c:pt idx="12132">
                  <c:v>0.73550417999999984</c:v>
                </c:pt>
                <c:pt idx="12133">
                  <c:v>0.73573532000000008</c:v>
                </c:pt>
                <c:pt idx="12134">
                  <c:v>0.73579318999999999</c:v>
                </c:pt>
                <c:pt idx="12135">
                  <c:v>0.73585118000000005</c:v>
                </c:pt>
                <c:pt idx="12136">
                  <c:v>0.73596691999999997</c:v>
                </c:pt>
                <c:pt idx="12137">
                  <c:v>0.73602478999999998</c:v>
                </c:pt>
                <c:pt idx="12138">
                  <c:v>0.73637235999999984</c:v>
                </c:pt>
                <c:pt idx="12139">
                  <c:v>0.73643022999999996</c:v>
                </c:pt>
                <c:pt idx="12140">
                  <c:v>0.73648820999999998</c:v>
                </c:pt>
                <c:pt idx="12141">
                  <c:v>0.73666124000000011</c:v>
                </c:pt>
                <c:pt idx="12142">
                  <c:v>0.73677722000000012</c:v>
                </c:pt>
                <c:pt idx="12143">
                  <c:v>0.73689296000000004</c:v>
                </c:pt>
                <c:pt idx="12144">
                  <c:v>0.7372978200000001</c:v>
                </c:pt>
                <c:pt idx="12145">
                  <c:v>0.73741355999999991</c:v>
                </c:pt>
                <c:pt idx="12146">
                  <c:v>0.73747143000000015</c:v>
                </c:pt>
                <c:pt idx="12147">
                  <c:v>0.73758729000000001</c:v>
                </c:pt>
                <c:pt idx="12148">
                  <c:v>0.73787641000000015</c:v>
                </c:pt>
                <c:pt idx="12149">
                  <c:v>0.73793439000000005</c:v>
                </c:pt>
                <c:pt idx="12150">
                  <c:v>0.73799226000000007</c:v>
                </c:pt>
                <c:pt idx="12151">
                  <c:v>0.73833983000000014</c:v>
                </c:pt>
                <c:pt idx="12152">
                  <c:v>0.73845556999999984</c:v>
                </c:pt>
                <c:pt idx="12153">
                  <c:v>0.73920777000000004</c:v>
                </c:pt>
                <c:pt idx="12154">
                  <c:v>0.74071229000000005</c:v>
                </c:pt>
                <c:pt idx="12155">
                  <c:v>0.74088613000000003</c:v>
                </c:pt>
                <c:pt idx="12156">
                  <c:v>0.74100164000000013</c:v>
                </c:pt>
                <c:pt idx="12157">
                  <c:v>0.74111737999999994</c:v>
                </c:pt>
                <c:pt idx="12158">
                  <c:v>0.74146449000000003</c:v>
                </c:pt>
                <c:pt idx="12159">
                  <c:v>0.74186981000000007</c:v>
                </c:pt>
                <c:pt idx="12160">
                  <c:v>0.74192756000000004</c:v>
                </c:pt>
                <c:pt idx="12161">
                  <c:v>0.74210141000000007</c:v>
                </c:pt>
                <c:pt idx="12162">
                  <c:v>0.74215928000000009</c:v>
                </c:pt>
                <c:pt idx="12163">
                  <c:v>0.74227467000000014</c:v>
                </c:pt>
                <c:pt idx="12164">
                  <c:v>0.74233253999999993</c:v>
                </c:pt>
                <c:pt idx="12165">
                  <c:v>0.74239040999999995</c:v>
                </c:pt>
                <c:pt idx="12166">
                  <c:v>0.74273787000000013</c:v>
                </c:pt>
                <c:pt idx="12167">
                  <c:v>0.74360580000000009</c:v>
                </c:pt>
                <c:pt idx="12168">
                  <c:v>0.74372154999999995</c:v>
                </c:pt>
                <c:pt idx="12169">
                  <c:v>0.74395325999999995</c:v>
                </c:pt>
                <c:pt idx="12170">
                  <c:v>0.74447386000000004</c:v>
                </c:pt>
                <c:pt idx="12171">
                  <c:v>0.74499469000000007</c:v>
                </c:pt>
                <c:pt idx="12172">
                  <c:v>0.74505233000000004</c:v>
                </c:pt>
                <c:pt idx="12173">
                  <c:v>0.74511019999999983</c:v>
                </c:pt>
                <c:pt idx="12174">
                  <c:v>0.74516806999999996</c:v>
                </c:pt>
                <c:pt idx="12175">
                  <c:v>0.74534180000000017</c:v>
                </c:pt>
                <c:pt idx="12176">
                  <c:v>0.74586262999999997</c:v>
                </c:pt>
                <c:pt idx="12177">
                  <c:v>0.74615209999999998</c:v>
                </c:pt>
                <c:pt idx="12178">
                  <c:v>0.74661518000000004</c:v>
                </c:pt>
                <c:pt idx="12179">
                  <c:v>0.74719388000000009</c:v>
                </c:pt>
                <c:pt idx="12180">
                  <c:v>0.74725118000000001</c:v>
                </c:pt>
                <c:pt idx="12181">
                  <c:v>0.74754064000000009</c:v>
                </c:pt>
                <c:pt idx="12182">
                  <c:v>0.74771436999999996</c:v>
                </c:pt>
                <c:pt idx="12183">
                  <c:v>0.74811923000000013</c:v>
                </c:pt>
                <c:pt idx="12184">
                  <c:v>0.74973959999999995</c:v>
                </c:pt>
                <c:pt idx="12185">
                  <c:v>0.75002942000000006</c:v>
                </c:pt>
                <c:pt idx="12186">
                  <c:v>0.75014516000000009</c:v>
                </c:pt>
                <c:pt idx="12187">
                  <c:v>0.75026042999999998</c:v>
                </c:pt>
                <c:pt idx="12188">
                  <c:v>0.75060800000000016</c:v>
                </c:pt>
                <c:pt idx="12189">
                  <c:v>0.75066587000000007</c:v>
                </c:pt>
                <c:pt idx="12190">
                  <c:v>0.75083925000000007</c:v>
                </c:pt>
                <c:pt idx="12191">
                  <c:v>0.75147571000000013</c:v>
                </c:pt>
                <c:pt idx="12192">
                  <c:v>0.75222836999999998</c:v>
                </c:pt>
                <c:pt idx="12193">
                  <c:v>0.75263312000000004</c:v>
                </c:pt>
                <c:pt idx="12194">
                  <c:v>0.75280708000000007</c:v>
                </c:pt>
                <c:pt idx="12195">
                  <c:v>0.75298010999999998</c:v>
                </c:pt>
                <c:pt idx="12196">
                  <c:v>0.75332756000000001</c:v>
                </c:pt>
                <c:pt idx="12197">
                  <c:v>0.75928832999999996</c:v>
                </c:pt>
                <c:pt idx="12198">
                  <c:v>0.75957744999999999</c:v>
                </c:pt>
                <c:pt idx="12199">
                  <c:v>0.75969330000000013</c:v>
                </c:pt>
                <c:pt idx="12200">
                  <c:v>0.75986657000000002</c:v>
                </c:pt>
                <c:pt idx="12201">
                  <c:v>0.76004041000000022</c:v>
                </c:pt>
                <c:pt idx="12202">
                  <c:v>0.76027212</c:v>
                </c:pt>
                <c:pt idx="12203">
                  <c:v>0.76044515999999995</c:v>
                </c:pt>
                <c:pt idx="12204">
                  <c:v>0.76050302999999997</c:v>
                </c:pt>
                <c:pt idx="12205">
                  <c:v>0.76061888000000011</c:v>
                </c:pt>
                <c:pt idx="12206">
                  <c:v>0.76085048000000011</c:v>
                </c:pt>
                <c:pt idx="12207">
                  <c:v>0.76090835000000012</c:v>
                </c:pt>
                <c:pt idx="12208">
                  <c:v>0.76096622000000003</c:v>
                </c:pt>
                <c:pt idx="12209">
                  <c:v>0.76119782000000014</c:v>
                </c:pt>
                <c:pt idx="12210">
                  <c:v>0.76131367999999999</c:v>
                </c:pt>
                <c:pt idx="12211">
                  <c:v>0.76137155000000012</c:v>
                </c:pt>
                <c:pt idx="12212">
                  <c:v>0.76235534000000005</c:v>
                </c:pt>
                <c:pt idx="12213">
                  <c:v>0.7624706200000001</c:v>
                </c:pt>
                <c:pt idx="12214">
                  <c:v>0.76304967000000024</c:v>
                </c:pt>
                <c:pt idx="12215">
                  <c:v>0.76328127000000012</c:v>
                </c:pt>
                <c:pt idx="12216">
                  <c:v>0.77034111000000016</c:v>
                </c:pt>
                <c:pt idx="12217">
                  <c:v>0.77068787000000016</c:v>
                </c:pt>
                <c:pt idx="12218">
                  <c:v>0.77091969000000016</c:v>
                </c:pt>
                <c:pt idx="12219">
                  <c:v>0.77248218999999985</c:v>
                </c:pt>
                <c:pt idx="12220">
                  <c:v>0.77271378999999996</c:v>
                </c:pt>
                <c:pt idx="12221">
                  <c:v>0.77277166000000019</c:v>
                </c:pt>
                <c:pt idx="12222">
                  <c:v>0.77282907000000023</c:v>
                </c:pt>
                <c:pt idx="12223">
                  <c:v>0.82618415999999983</c:v>
                </c:pt>
                <c:pt idx="12224">
                  <c:v>0.82647327999999998</c:v>
                </c:pt>
                <c:pt idx="12225">
                  <c:v>0.82664689000000013</c:v>
                </c:pt>
                <c:pt idx="12226">
                  <c:v>0.82676263000000005</c:v>
                </c:pt>
                <c:pt idx="12227">
                  <c:v>0.82693647999999997</c:v>
                </c:pt>
                <c:pt idx="12228">
                  <c:v>0.82826725999999984</c:v>
                </c:pt>
                <c:pt idx="12229">
                  <c:v>0.82838299999999987</c:v>
                </c:pt>
                <c:pt idx="12230">
                  <c:v>0.82855672999999985</c:v>
                </c:pt>
                <c:pt idx="12231">
                  <c:v>0.82884585000000022</c:v>
                </c:pt>
                <c:pt idx="12232">
                  <c:v>0.82890383999999995</c:v>
                </c:pt>
                <c:pt idx="12233">
                  <c:v>0.82901968999999998</c:v>
                </c:pt>
                <c:pt idx="12234">
                  <c:v>0.82936679999999985</c:v>
                </c:pt>
                <c:pt idx="12235">
                  <c:v>0.82948265999999993</c:v>
                </c:pt>
                <c:pt idx="12236">
                  <c:v>0.82965626999999997</c:v>
                </c:pt>
                <c:pt idx="12237">
                  <c:v>0.82971413999999999</c:v>
                </c:pt>
                <c:pt idx="12238">
                  <c:v>0.82982988000000013</c:v>
                </c:pt>
                <c:pt idx="12239">
                  <c:v>0.82988751999999999</c:v>
                </c:pt>
                <c:pt idx="12240">
                  <c:v>0.82994539000000012</c:v>
                </c:pt>
                <c:pt idx="12241">
                  <c:v>0.83006113000000004</c:v>
                </c:pt>
                <c:pt idx="12242">
                  <c:v>0.83069758999999999</c:v>
                </c:pt>
                <c:pt idx="12243">
                  <c:v>0.83081355999999984</c:v>
                </c:pt>
                <c:pt idx="12244">
                  <c:v>0.83087155000000013</c:v>
                </c:pt>
                <c:pt idx="12245">
                  <c:v>0.83116089999999998</c:v>
                </c:pt>
                <c:pt idx="12246">
                  <c:v>0.83139202999999984</c:v>
                </c:pt>
                <c:pt idx="12247">
                  <c:v>0.83145013000000001</c:v>
                </c:pt>
                <c:pt idx="12248">
                  <c:v>0.83168184999999994</c:v>
                </c:pt>
                <c:pt idx="12249">
                  <c:v>0.83173914000000004</c:v>
                </c:pt>
                <c:pt idx="12250">
                  <c:v>0.8317972400000001</c:v>
                </c:pt>
                <c:pt idx="12251">
                  <c:v>0.83226043000000005</c:v>
                </c:pt>
                <c:pt idx="12252">
                  <c:v>0.83231842</c:v>
                </c:pt>
                <c:pt idx="12253">
                  <c:v>0.83237617999999991</c:v>
                </c:pt>
                <c:pt idx="12254">
                  <c:v>0.83249192000000005</c:v>
                </c:pt>
                <c:pt idx="12255">
                  <c:v>0.83260776999999997</c:v>
                </c:pt>
                <c:pt idx="12256">
                  <c:v>0.83266506000000007</c:v>
                </c:pt>
                <c:pt idx="12257">
                  <c:v>0.83307016</c:v>
                </c:pt>
                <c:pt idx="12258">
                  <c:v>0.83336009</c:v>
                </c:pt>
                <c:pt idx="12259">
                  <c:v>0.83370672999999984</c:v>
                </c:pt>
                <c:pt idx="12260">
                  <c:v>0.83440117999999996</c:v>
                </c:pt>
                <c:pt idx="12261">
                  <c:v>0.83469064000000015</c:v>
                </c:pt>
                <c:pt idx="12262">
                  <c:v>0.83480650000000001</c:v>
                </c:pt>
                <c:pt idx="12263">
                  <c:v>0.83509597000000013</c:v>
                </c:pt>
                <c:pt idx="12264">
                  <c:v>0.83515395000000003</c:v>
                </c:pt>
                <c:pt idx="12265">
                  <c:v>0.83607942000000013</c:v>
                </c:pt>
                <c:pt idx="12266">
                  <c:v>0.83631100999999997</c:v>
                </c:pt>
                <c:pt idx="12267">
                  <c:v>0.83793150000000005</c:v>
                </c:pt>
                <c:pt idx="12268">
                  <c:v>0.83885695999999998</c:v>
                </c:pt>
                <c:pt idx="12269">
                  <c:v>0.83937826000000004</c:v>
                </c:pt>
                <c:pt idx="12270">
                  <c:v>0.83984099000000012</c:v>
                </c:pt>
                <c:pt idx="12271">
                  <c:v>0.83995673000000004</c:v>
                </c:pt>
                <c:pt idx="12272">
                  <c:v>0.84013057000000002</c:v>
                </c:pt>
                <c:pt idx="12273">
                  <c:v>0.84041957999999994</c:v>
                </c:pt>
                <c:pt idx="12274">
                  <c:v>0.84047744999999996</c:v>
                </c:pt>
                <c:pt idx="12275">
                  <c:v>0.84053531999999997</c:v>
                </c:pt>
                <c:pt idx="12276">
                  <c:v>0.84099840000000015</c:v>
                </c:pt>
                <c:pt idx="12277">
                  <c:v>0.84146135999999994</c:v>
                </c:pt>
                <c:pt idx="12278">
                  <c:v>0.84933172999999984</c:v>
                </c:pt>
                <c:pt idx="12279">
                  <c:v>0.84950475999999997</c:v>
                </c:pt>
                <c:pt idx="12280">
                  <c:v>0.84973681999999995</c:v>
                </c:pt>
                <c:pt idx="12281">
                  <c:v>0.85008381000000011</c:v>
                </c:pt>
                <c:pt idx="12282">
                  <c:v>0.85025742999999998</c:v>
                </c:pt>
                <c:pt idx="12283">
                  <c:v>0.85083600999999998</c:v>
                </c:pt>
                <c:pt idx="12284">
                  <c:v>0.85147235999999993</c:v>
                </c:pt>
                <c:pt idx="12285">
                  <c:v>0.85193543000000016</c:v>
                </c:pt>
                <c:pt idx="12286">
                  <c:v>0.85205140999999995</c:v>
                </c:pt>
                <c:pt idx="12287">
                  <c:v>0.85222513000000011</c:v>
                </c:pt>
                <c:pt idx="12288">
                  <c:v>0.85245673</c:v>
                </c:pt>
                <c:pt idx="12289">
                  <c:v>0.85320881000000015</c:v>
                </c:pt>
                <c:pt idx="12290">
                  <c:v>0.85332467000000012</c:v>
                </c:pt>
                <c:pt idx="12291">
                  <c:v>0.85361379000000004</c:v>
                </c:pt>
                <c:pt idx="12292">
                  <c:v>0.85372953000000007</c:v>
                </c:pt>
                <c:pt idx="12293">
                  <c:v>0.85378752000000002</c:v>
                </c:pt>
                <c:pt idx="12294">
                  <c:v>0.85390337000000005</c:v>
                </c:pt>
                <c:pt idx="12295">
                  <c:v>0.85396123999999995</c:v>
                </c:pt>
                <c:pt idx="12296">
                  <c:v>0.85401853999999999</c:v>
                </c:pt>
                <c:pt idx="12297">
                  <c:v>0.85453959999999984</c:v>
                </c:pt>
                <c:pt idx="12298">
                  <c:v>0.85459746999999997</c:v>
                </c:pt>
                <c:pt idx="12299">
                  <c:v>0.85482918000000008</c:v>
                </c:pt>
                <c:pt idx="12300">
                  <c:v>0.85488704999999998</c:v>
                </c:pt>
              </c:numCache>
            </c:numRef>
          </c:xVal>
          <c:yVal>
            <c:numRef>
              <c:f>Sheet1!$F$2:$F$17280</c:f>
              <c:numCache>
                <c:formatCode>General</c:formatCode>
                <c:ptCount val="14808"/>
                <c:pt idx="0">
                  <c:v>4.5998000000000001</c:v>
                </c:pt>
                <c:pt idx="1">
                  <c:v>4.5294999999999996</c:v>
                </c:pt>
                <c:pt idx="2">
                  <c:v>4.4741</c:v>
                </c:pt>
                <c:pt idx="3">
                  <c:v>4.3803000000000001</c:v>
                </c:pt>
                <c:pt idx="4">
                  <c:v>4.2995999999999999</c:v>
                </c:pt>
                <c:pt idx="5">
                  <c:v>4.2431000000000001</c:v>
                </c:pt>
                <c:pt idx="6">
                  <c:v>4.2401999999999997</c:v>
                </c:pt>
                <c:pt idx="7">
                  <c:v>4.2477</c:v>
                </c:pt>
                <c:pt idx="8">
                  <c:v>4.1683999999999992</c:v>
                </c:pt>
                <c:pt idx="9">
                  <c:v>4.0778999999999996</c:v>
                </c:pt>
                <c:pt idx="10">
                  <c:v>4.0195999999999996</c:v>
                </c:pt>
                <c:pt idx="11">
                  <c:v>3.9762999999999997</c:v>
                </c:pt>
                <c:pt idx="12">
                  <c:v>3.9264999999999994</c:v>
                </c:pt>
                <c:pt idx="13">
                  <c:v>3.8563999999999994</c:v>
                </c:pt>
                <c:pt idx="14">
                  <c:v>3.7610999999999999</c:v>
                </c:pt>
                <c:pt idx="15">
                  <c:v>3.6947999999999999</c:v>
                </c:pt>
                <c:pt idx="16">
                  <c:v>3.5989</c:v>
                </c:pt>
                <c:pt idx="17">
                  <c:v>3.5395999999999996</c:v>
                </c:pt>
                <c:pt idx="18">
                  <c:v>3.4766999999999997</c:v>
                </c:pt>
                <c:pt idx="19">
                  <c:v>3.4295999999999998</c:v>
                </c:pt>
                <c:pt idx="20">
                  <c:v>3.4121999999999995</c:v>
                </c:pt>
                <c:pt idx="21">
                  <c:v>3.3993999999999995</c:v>
                </c:pt>
                <c:pt idx="22">
                  <c:v>3.3953999999999995</c:v>
                </c:pt>
                <c:pt idx="23">
                  <c:v>3.3885000000000001</c:v>
                </c:pt>
                <c:pt idx="24">
                  <c:v>3.3724999999999996</c:v>
                </c:pt>
                <c:pt idx="25">
                  <c:v>3.3363999999999994</c:v>
                </c:pt>
                <c:pt idx="26">
                  <c:v>3.2869000000000002</c:v>
                </c:pt>
                <c:pt idx="27">
                  <c:v>3.2239000000000004</c:v>
                </c:pt>
                <c:pt idx="28">
                  <c:v>3.1995</c:v>
                </c:pt>
                <c:pt idx="29">
                  <c:v>3.1757</c:v>
                </c:pt>
                <c:pt idx="30">
                  <c:v>3.1723999999999997</c:v>
                </c:pt>
                <c:pt idx="31">
                  <c:v>3.1576</c:v>
                </c:pt>
                <c:pt idx="32">
                  <c:v>3.1406000000000001</c:v>
                </c:pt>
                <c:pt idx="33">
                  <c:v>3.1410999999999998</c:v>
                </c:pt>
                <c:pt idx="34">
                  <c:v>3.1397999999999997</c:v>
                </c:pt>
                <c:pt idx="35">
                  <c:v>3.1539000000000001</c:v>
                </c:pt>
                <c:pt idx="36">
                  <c:v>3.1539000000000001</c:v>
                </c:pt>
                <c:pt idx="37">
                  <c:v>3.1530999999999998</c:v>
                </c:pt>
                <c:pt idx="38">
                  <c:v>3.1507999999999998</c:v>
                </c:pt>
                <c:pt idx="39">
                  <c:v>3.1563999999999997</c:v>
                </c:pt>
                <c:pt idx="40">
                  <c:v>3.1597</c:v>
                </c:pt>
                <c:pt idx="41">
                  <c:v>3.1579000000000002</c:v>
                </c:pt>
                <c:pt idx="42">
                  <c:v>3.1791999999999998</c:v>
                </c:pt>
                <c:pt idx="43">
                  <c:v>3.1983999999999999</c:v>
                </c:pt>
                <c:pt idx="44">
                  <c:v>3.1795999999999998</c:v>
                </c:pt>
                <c:pt idx="45">
                  <c:v>3.1728999999999994</c:v>
                </c:pt>
                <c:pt idx="46">
                  <c:v>3.2006000000000001</c:v>
                </c:pt>
                <c:pt idx="47">
                  <c:v>3.2315</c:v>
                </c:pt>
                <c:pt idx="48">
                  <c:v>3.2159</c:v>
                </c:pt>
                <c:pt idx="49">
                  <c:v>3.2519999999999998</c:v>
                </c:pt>
                <c:pt idx="50">
                  <c:v>3.2646999999999999</c:v>
                </c:pt>
                <c:pt idx="51">
                  <c:v>3.2836000000000003</c:v>
                </c:pt>
                <c:pt idx="52">
                  <c:v>3.2866</c:v>
                </c:pt>
                <c:pt idx="53">
                  <c:v>3.3096999999999994</c:v>
                </c:pt>
                <c:pt idx="54">
                  <c:v>3.3335999999999997</c:v>
                </c:pt>
                <c:pt idx="55">
                  <c:v>3.3397999999999994</c:v>
                </c:pt>
                <c:pt idx="56">
                  <c:v>3.3427999999999995</c:v>
                </c:pt>
                <c:pt idx="57">
                  <c:v>3.3463999999999996</c:v>
                </c:pt>
                <c:pt idx="58">
                  <c:v>3.3771999999999998</c:v>
                </c:pt>
                <c:pt idx="59">
                  <c:v>3.4007000000000001</c:v>
                </c:pt>
                <c:pt idx="60">
                  <c:v>3.4274</c:v>
                </c:pt>
                <c:pt idx="61">
                  <c:v>3.4091999999999998</c:v>
                </c:pt>
                <c:pt idx="62">
                  <c:v>3.3923999999999994</c:v>
                </c:pt>
                <c:pt idx="63">
                  <c:v>3.3874</c:v>
                </c:pt>
                <c:pt idx="64">
                  <c:v>3.3750999999999998</c:v>
                </c:pt>
                <c:pt idx="65">
                  <c:v>3.3435000000000001</c:v>
                </c:pt>
                <c:pt idx="66">
                  <c:v>3.3256999999999994</c:v>
                </c:pt>
                <c:pt idx="67">
                  <c:v>3.3412999999999995</c:v>
                </c:pt>
                <c:pt idx="68">
                  <c:v>3.3267999999999995</c:v>
                </c:pt>
                <c:pt idx="69">
                  <c:v>3.2869000000000002</c:v>
                </c:pt>
                <c:pt idx="70">
                  <c:v>3.2472000000000003</c:v>
                </c:pt>
                <c:pt idx="71">
                  <c:v>3.2113</c:v>
                </c:pt>
                <c:pt idx="72">
                  <c:v>3.2223000000000002</c:v>
                </c:pt>
                <c:pt idx="73">
                  <c:v>3.2357</c:v>
                </c:pt>
                <c:pt idx="74">
                  <c:v>3.2170000000000001</c:v>
                </c:pt>
                <c:pt idx="75">
                  <c:v>3.1781999999999999</c:v>
                </c:pt>
                <c:pt idx="76">
                  <c:v>3.1659999999999999</c:v>
                </c:pt>
                <c:pt idx="77">
                  <c:v>3.1358999999999995</c:v>
                </c:pt>
                <c:pt idx="78">
                  <c:v>3.1242999999999999</c:v>
                </c:pt>
                <c:pt idx="79">
                  <c:v>3.0953999999999997</c:v>
                </c:pt>
                <c:pt idx="80">
                  <c:v>3.0703999999999998</c:v>
                </c:pt>
                <c:pt idx="81">
                  <c:v>3.0640000000000001</c:v>
                </c:pt>
                <c:pt idx="82">
                  <c:v>3.0421</c:v>
                </c:pt>
                <c:pt idx="83">
                  <c:v>3.0207000000000002</c:v>
                </c:pt>
                <c:pt idx="84">
                  <c:v>3.0457000000000001</c:v>
                </c:pt>
                <c:pt idx="85">
                  <c:v>3.0365999999999995</c:v>
                </c:pt>
                <c:pt idx="86">
                  <c:v>3.0289999999999999</c:v>
                </c:pt>
                <c:pt idx="87">
                  <c:v>3.0059</c:v>
                </c:pt>
                <c:pt idx="88">
                  <c:v>2.9887000000000001</c:v>
                </c:pt>
                <c:pt idx="89">
                  <c:v>2.9699999999999998</c:v>
                </c:pt>
                <c:pt idx="90">
                  <c:v>2.9679000000000002</c:v>
                </c:pt>
                <c:pt idx="91">
                  <c:v>2.9577999999999998</c:v>
                </c:pt>
                <c:pt idx="92">
                  <c:v>2.9363999999999995</c:v>
                </c:pt>
                <c:pt idx="93">
                  <c:v>2.9137999999999997</c:v>
                </c:pt>
                <c:pt idx="94">
                  <c:v>2.8821999999999997</c:v>
                </c:pt>
                <c:pt idx="95">
                  <c:v>2.8767999999999994</c:v>
                </c:pt>
                <c:pt idx="96">
                  <c:v>2.8939999999999997</c:v>
                </c:pt>
                <c:pt idx="97">
                  <c:v>2.8668999999999993</c:v>
                </c:pt>
                <c:pt idx="98">
                  <c:v>2.8372999999999995</c:v>
                </c:pt>
                <c:pt idx="99">
                  <c:v>2.8170999999999995</c:v>
                </c:pt>
                <c:pt idx="100">
                  <c:v>2.7989999999999999</c:v>
                </c:pt>
                <c:pt idx="101">
                  <c:v>2.7678000000000003</c:v>
                </c:pt>
                <c:pt idx="102">
                  <c:v>2.7425000000000002</c:v>
                </c:pt>
                <c:pt idx="103">
                  <c:v>2.7438000000000002</c:v>
                </c:pt>
                <c:pt idx="104">
                  <c:v>2.7292999999999998</c:v>
                </c:pt>
                <c:pt idx="105">
                  <c:v>2.7077000000000004</c:v>
                </c:pt>
                <c:pt idx="106">
                  <c:v>2.6761999999999997</c:v>
                </c:pt>
                <c:pt idx="107">
                  <c:v>2.6646999999999998</c:v>
                </c:pt>
                <c:pt idx="108">
                  <c:v>2.6688000000000001</c:v>
                </c:pt>
                <c:pt idx="109">
                  <c:v>2.6559999999999997</c:v>
                </c:pt>
                <c:pt idx="110">
                  <c:v>2.6341000000000001</c:v>
                </c:pt>
                <c:pt idx="111">
                  <c:v>2.6476000000000002</c:v>
                </c:pt>
                <c:pt idx="112">
                  <c:v>2.6225999999999998</c:v>
                </c:pt>
                <c:pt idx="113">
                  <c:v>2.5863</c:v>
                </c:pt>
                <c:pt idx="114">
                  <c:v>2.5716999999999994</c:v>
                </c:pt>
                <c:pt idx="115">
                  <c:v>2.5591999999999997</c:v>
                </c:pt>
                <c:pt idx="116">
                  <c:v>2.5478999999999998</c:v>
                </c:pt>
                <c:pt idx="117">
                  <c:v>2.5575000000000001</c:v>
                </c:pt>
                <c:pt idx="118">
                  <c:v>2.5535999999999999</c:v>
                </c:pt>
                <c:pt idx="119">
                  <c:v>2.5472000000000001</c:v>
                </c:pt>
                <c:pt idx="120">
                  <c:v>2.5371000000000001</c:v>
                </c:pt>
                <c:pt idx="121">
                  <c:v>2.5259</c:v>
                </c:pt>
                <c:pt idx="122">
                  <c:v>2.4895999999999998</c:v>
                </c:pt>
                <c:pt idx="123">
                  <c:v>2.4592999999999994</c:v>
                </c:pt>
                <c:pt idx="124">
                  <c:v>2.4777999999999998</c:v>
                </c:pt>
                <c:pt idx="125">
                  <c:v>2.4272</c:v>
                </c:pt>
                <c:pt idx="126">
                  <c:v>2.4417</c:v>
                </c:pt>
                <c:pt idx="127">
                  <c:v>2.4047000000000001</c:v>
                </c:pt>
                <c:pt idx="128">
                  <c:v>2.3891999999999998</c:v>
                </c:pt>
                <c:pt idx="129">
                  <c:v>2.4011</c:v>
                </c:pt>
                <c:pt idx="130">
                  <c:v>2.3948999999999994</c:v>
                </c:pt>
                <c:pt idx="131">
                  <c:v>2.3873000000000002</c:v>
                </c:pt>
                <c:pt idx="132">
                  <c:v>2.3975</c:v>
                </c:pt>
                <c:pt idx="133">
                  <c:v>2.3801000000000001</c:v>
                </c:pt>
                <c:pt idx="134">
                  <c:v>2.3624999999999994</c:v>
                </c:pt>
                <c:pt idx="135">
                  <c:v>2.3685</c:v>
                </c:pt>
                <c:pt idx="136">
                  <c:v>2.3672</c:v>
                </c:pt>
                <c:pt idx="137">
                  <c:v>2.3386999999999993</c:v>
                </c:pt>
                <c:pt idx="138">
                  <c:v>2.3320999999999996</c:v>
                </c:pt>
                <c:pt idx="139">
                  <c:v>2.3205999999999998</c:v>
                </c:pt>
                <c:pt idx="140">
                  <c:v>2.2934999999999999</c:v>
                </c:pt>
                <c:pt idx="141">
                  <c:v>2.3007</c:v>
                </c:pt>
                <c:pt idx="142">
                  <c:v>2.2648999999999999</c:v>
                </c:pt>
                <c:pt idx="143">
                  <c:v>2.2467999999999999</c:v>
                </c:pt>
                <c:pt idx="144">
                  <c:v>2.2490999999999999</c:v>
                </c:pt>
                <c:pt idx="145">
                  <c:v>2.2265000000000001</c:v>
                </c:pt>
                <c:pt idx="146">
                  <c:v>2.2195999999999998</c:v>
                </c:pt>
                <c:pt idx="147">
                  <c:v>2.2117</c:v>
                </c:pt>
                <c:pt idx="148">
                  <c:v>2.1981000000000002</c:v>
                </c:pt>
                <c:pt idx="149">
                  <c:v>2.1867000000000001</c:v>
                </c:pt>
                <c:pt idx="150">
                  <c:v>2.1459999999999999</c:v>
                </c:pt>
                <c:pt idx="151">
                  <c:v>2.1442999999999999</c:v>
                </c:pt>
                <c:pt idx="152">
                  <c:v>2.1297000000000001</c:v>
                </c:pt>
                <c:pt idx="153">
                  <c:v>2.1373000000000002</c:v>
                </c:pt>
                <c:pt idx="154">
                  <c:v>2.1434000000000002</c:v>
                </c:pt>
                <c:pt idx="155">
                  <c:v>2.1474000000000002</c:v>
                </c:pt>
                <c:pt idx="156">
                  <c:v>2.1484000000000001</c:v>
                </c:pt>
                <c:pt idx="157">
                  <c:v>2.1365999999999996</c:v>
                </c:pt>
                <c:pt idx="158">
                  <c:v>2.1265000000000001</c:v>
                </c:pt>
                <c:pt idx="159">
                  <c:v>2.1093999999999999</c:v>
                </c:pt>
                <c:pt idx="160">
                  <c:v>2.1118999999999994</c:v>
                </c:pt>
                <c:pt idx="161">
                  <c:v>2.0880000000000001</c:v>
                </c:pt>
                <c:pt idx="162">
                  <c:v>2.0779999999999998</c:v>
                </c:pt>
                <c:pt idx="163">
                  <c:v>2.0989999999999998</c:v>
                </c:pt>
                <c:pt idx="164">
                  <c:v>2.0813000000000001</c:v>
                </c:pt>
                <c:pt idx="165">
                  <c:v>2.0977999999999999</c:v>
                </c:pt>
                <c:pt idx="166">
                  <c:v>2.0710999999999995</c:v>
                </c:pt>
                <c:pt idx="167">
                  <c:v>2.0604</c:v>
                </c:pt>
                <c:pt idx="168">
                  <c:v>2.0884</c:v>
                </c:pt>
                <c:pt idx="169">
                  <c:v>2.0541999999999998</c:v>
                </c:pt>
                <c:pt idx="170">
                  <c:v>2.0425999999999997</c:v>
                </c:pt>
                <c:pt idx="171">
                  <c:v>2.0291000000000001</c:v>
                </c:pt>
                <c:pt idx="172">
                  <c:v>2.0337999999999998</c:v>
                </c:pt>
                <c:pt idx="173">
                  <c:v>2.0257000000000001</c:v>
                </c:pt>
                <c:pt idx="174">
                  <c:v>2.0139999999999998</c:v>
                </c:pt>
                <c:pt idx="175">
                  <c:v>2.0553999999999997</c:v>
                </c:pt>
                <c:pt idx="176">
                  <c:v>2.0533000000000001</c:v>
                </c:pt>
                <c:pt idx="177">
                  <c:v>2.0508999999999995</c:v>
                </c:pt>
                <c:pt idx="178">
                  <c:v>2.0488</c:v>
                </c:pt>
                <c:pt idx="179">
                  <c:v>2.0625</c:v>
                </c:pt>
                <c:pt idx="180">
                  <c:v>2.0566999999999998</c:v>
                </c:pt>
                <c:pt idx="181">
                  <c:v>2.0731000000000002</c:v>
                </c:pt>
                <c:pt idx="182">
                  <c:v>2.0672999999999999</c:v>
                </c:pt>
                <c:pt idx="183">
                  <c:v>2.0525999999999995</c:v>
                </c:pt>
                <c:pt idx="184">
                  <c:v>2.0505999999999998</c:v>
                </c:pt>
                <c:pt idx="185">
                  <c:v>2.0594999999999994</c:v>
                </c:pt>
                <c:pt idx="186">
                  <c:v>2.0375000000000001</c:v>
                </c:pt>
                <c:pt idx="187">
                  <c:v>2.0390999999999995</c:v>
                </c:pt>
                <c:pt idx="188">
                  <c:v>2.0608</c:v>
                </c:pt>
                <c:pt idx="189">
                  <c:v>2.0589999999999997</c:v>
                </c:pt>
                <c:pt idx="190">
                  <c:v>2.0640999999999998</c:v>
                </c:pt>
                <c:pt idx="191">
                  <c:v>2.0695000000000001</c:v>
                </c:pt>
                <c:pt idx="192">
                  <c:v>2.0661</c:v>
                </c:pt>
                <c:pt idx="193">
                  <c:v>2.0557999999999996</c:v>
                </c:pt>
                <c:pt idx="194">
                  <c:v>2.0615000000000001</c:v>
                </c:pt>
                <c:pt idx="195">
                  <c:v>2.0587999999999997</c:v>
                </c:pt>
                <c:pt idx="196">
                  <c:v>2.0459000000000001</c:v>
                </c:pt>
                <c:pt idx="197">
                  <c:v>2.0352999999999994</c:v>
                </c:pt>
                <c:pt idx="198">
                  <c:v>2.0215999999999998</c:v>
                </c:pt>
                <c:pt idx="199">
                  <c:v>2.0226999999999995</c:v>
                </c:pt>
                <c:pt idx="200">
                  <c:v>2.0244</c:v>
                </c:pt>
                <c:pt idx="201">
                  <c:v>2.0173999999999999</c:v>
                </c:pt>
                <c:pt idx="202">
                  <c:v>2.0066999999999995</c:v>
                </c:pt>
                <c:pt idx="203">
                  <c:v>1.9845999999999999</c:v>
                </c:pt>
                <c:pt idx="204">
                  <c:v>1.9823000000000002</c:v>
                </c:pt>
                <c:pt idx="205">
                  <c:v>1.9697</c:v>
                </c:pt>
                <c:pt idx="206">
                  <c:v>1.9581999999999999</c:v>
                </c:pt>
                <c:pt idx="207">
                  <c:v>1.9336</c:v>
                </c:pt>
                <c:pt idx="208">
                  <c:v>1.9446000000000001</c:v>
                </c:pt>
                <c:pt idx="209">
                  <c:v>1.9409000000000001</c:v>
                </c:pt>
                <c:pt idx="210">
                  <c:v>1.9461999999999999</c:v>
                </c:pt>
                <c:pt idx="211">
                  <c:v>1.9638</c:v>
                </c:pt>
                <c:pt idx="212">
                  <c:v>1.9698</c:v>
                </c:pt>
                <c:pt idx="213">
                  <c:v>1.9535</c:v>
                </c:pt>
                <c:pt idx="214">
                  <c:v>1.9553</c:v>
                </c:pt>
                <c:pt idx="215">
                  <c:v>1.9520000000000002</c:v>
                </c:pt>
                <c:pt idx="216">
                  <c:v>1.9440999999999999</c:v>
                </c:pt>
                <c:pt idx="217">
                  <c:v>1.9450000000000001</c:v>
                </c:pt>
                <c:pt idx="218">
                  <c:v>1.9341999999999999</c:v>
                </c:pt>
                <c:pt idx="219">
                  <c:v>1.9117999999999997</c:v>
                </c:pt>
                <c:pt idx="220">
                  <c:v>1.9139999999999997</c:v>
                </c:pt>
                <c:pt idx="221">
                  <c:v>1.9117999999999997</c:v>
                </c:pt>
                <c:pt idx="222">
                  <c:v>1.9113</c:v>
                </c:pt>
                <c:pt idx="223">
                  <c:v>1.8898999999999997</c:v>
                </c:pt>
                <c:pt idx="224">
                  <c:v>1.9007000000000001</c:v>
                </c:pt>
                <c:pt idx="225">
                  <c:v>1.9005000000000001</c:v>
                </c:pt>
                <c:pt idx="226">
                  <c:v>1.9112</c:v>
                </c:pt>
                <c:pt idx="227">
                  <c:v>1.9212</c:v>
                </c:pt>
                <c:pt idx="228">
                  <c:v>1.9272</c:v>
                </c:pt>
                <c:pt idx="229">
                  <c:v>1.9578</c:v>
                </c:pt>
                <c:pt idx="230">
                  <c:v>1.9613</c:v>
                </c:pt>
                <c:pt idx="231">
                  <c:v>1.9813000000000001</c:v>
                </c:pt>
                <c:pt idx="232">
                  <c:v>1.9623999999999999</c:v>
                </c:pt>
                <c:pt idx="233">
                  <c:v>1.9527000000000001</c:v>
                </c:pt>
                <c:pt idx="234">
                  <c:v>1.9531000000000001</c:v>
                </c:pt>
                <c:pt idx="235">
                  <c:v>1.9532</c:v>
                </c:pt>
                <c:pt idx="236">
                  <c:v>1.9384999999999999</c:v>
                </c:pt>
                <c:pt idx="237">
                  <c:v>1.9361999999999999</c:v>
                </c:pt>
                <c:pt idx="238">
                  <c:v>1.9334</c:v>
                </c:pt>
                <c:pt idx="239">
                  <c:v>1.9175</c:v>
                </c:pt>
                <c:pt idx="240">
                  <c:v>1.9169</c:v>
                </c:pt>
                <c:pt idx="241">
                  <c:v>1.9144000000000001</c:v>
                </c:pt>
                <c:pt idx="242">
                  <c:v>1.9063000000000001</c:v>
                </c:pt>
                <c:pt idx="243">
                  <c:v>1.8943000000000001</c:v>
                </c:pt>
                <c:pt idx="244">
                  <c:v>1.8994</c:v>
                </c:pt>
                <c:pt idx="245">
                  <c:v>1.9055</c:v>
                </c:pt>
                <c:pt idx="246">
                  <c:v>1.8863000000000001</c:v>
                </c:pt>
                <c:pt idx="247">
                  <c:v>1.8762000000000001</c:v>
                </c:pt>
                <c:pt idx="248">
                  <c:v>1.8839999999999997</c:v>
                </c:pt>
                <c:pt idx="249">
                  <c:v>1.8982000000000001</c:v>
                </c:pt>
                <c:pt idx="250">
                  <c:v>1.8992</c:v>
                </c:pt>
                <c:pt idx="251">
                  <c:v>1.9182999999999999</c:v>
                </c:pt>
                <c:pt idx="252">
                  <c:v>1.9109</c:v>
                </c:pt>
                <c:pt idx="253">
                  <c:v>1.9407000000000001</c:v>
                </c:pt>
                <c:pt idx="254">
                  <c:v>1.9432</c:v>
                </c:pt>
                <c:pt idx="255">
                  <c:v>1.9277</c:v>
                </c:pt>
                <c:pt idx="256">
                  <c:v>1.9271</c:v>
                </c:pt>
                <c:pt idx="257">
                  <c:v>1.9340999999999999</c:v>
                </c:pt>
                <c:pt idx="258">
                  <c:v>1.9280999999999999</c:v>
                </c:pt>
                <c:pt idx="259">
                  <c:v>1.9410000000000001</c:v>
                </c:pt>
                <c:pt idx="260">
                  <c:v>1.9589000000000001</c:v>
                </c:pt>
                <c:pt idx="261">
                  <c:v>1.9775</c:v>
                </c:pt>
                <c:pt idx="262">
                  <c:v>2.0055999999999998</c:v>
                </c:pt>
                <c:pt idx="263">
                  <c:v>2.0230999999999999</c:v>
                </c:pt>
                <c:pt idx="264">
                  <c:v>2.0489999999999999</c:v>
                </c:pt>
                <c:pt idx="265">
                  <c:v>2.0630999999999999</c:v>
                </c:pt>
                <c:pt idx="266">
                  <c:v>2.0719999999999996</c:v>
                </c:pt>
                <c:pt idx="267">
                  <c:v>2.0649999999999999</c:v>
                </c:pt>
                <c:pt idx="268">
                  <c:v>2.0764999999999993</c:v>
                </c:pt>
                <c:pt idx="269">
                  <c:v>2.0735000000000001</c:v>
                </c:pt>
                <c:pt idx="270">
                  <c:v>2.0602</c:v>
                </c:pt>
                <c:pt idx="271">
                  <c:v>2.0655000000000001</c:v>
                </c:pt>
                <c:pt idx="272">
                  <c:v>2.0523999999999996</c:v>
                </c:pt>
                <c:pt idx="273">
                  <c:v>2.0577999999999999</c:v>
                </c:pt>
                <c:pt idx="274">
                  <c:v>2.0861999999999998</c:v>
                </c:pt>
                <c:pt idx="275">
                  <c:v>2.0619999999999998</c:v>
                </c:pt>
                <c:pt idx="276">
                  <c:v>2.0465999999999998</c:v>
                </c:pt>
                <c:pt idx="277">
                  <c:v>2.0672999999999999</c:v>
                </c:pt>
                <c:pt idx="278">
                  <c:v>2.0670000000000002</c:v>
                </c:pt>
                <c:pt idx="279">
                  <c:v>2.0559999999999996</c:v>
                </c:pt>
                <c:pt idx="280">
                  <c:v>2.0547999999999997</c:v>
                </c:pt>
                <c:pt idx="281">
                  <c:v>2.0869</c:v>
                </c:pt>
                <c:pt idx="282">
                  <c:v>2.0943000000000001</c:v>
                </c:pt>
                <c:pt idx="283">
                  <c:v>2.1097000000000001</c:v>
                </c:pt>
                <c:pt idx="284">
                  <c:v>2.1349</c:v>
                </c:pt>
                <c:pt idx="285">
                  <c:v>2.1204999999999998</c:v>
                </c:pt>
                <c:pt idx="286">
                  <c:v>2.1360999999999994</c:v>
                </c:pt>
                <c:pt idx="287">
                  <c:v>2.1402000000000001</c:v>
                </c:pt>
                <c:pt idx="288">
                  <c:v>2.1417000000000002</c:v>
                </c:pt>
                <c:pt idx="289">
                  <c:v>2.1713</c:v>
                </c:pt>
                <c:pt idx="290">
                  <c:v>2.1734</c:v>
                </c:pt>
                <c:pt idx="291">
                  <c:v>2.1536</c:v>
                </c:pt>
                <c:pt idx="292">
                  <c:v>2.1023999999999998</c:v>
                </c:pt>
                <c:pt idx="293">
                  <c:v>2.0947</c:v>
                </c:pt>
                <c:pt idx="294">
                  <c:v>2.0682</c:v>
                </c:pt>
                <c:pt idx="295">
                  <c:v>2.048</c:v>
                </c:pt>
                <c:pt idx="296">
                  <c:v>2.0287999999999999</c:v>
                </c:pt>
                <c:pt idx="297">
                  <c:v>2.0323999999999995</c:v>
                </c:pt>
                <c:pt idx="298">
                  <c:v>2.0391999999999997</c:v>
                </c:pt>
                <c:pt idx="299">
                  <c:v>2.0425</c:v>
                </c:pt>
                <c:pt idx="300">
                  <c:v>2.0682999999999998</c:v>
                </c:pt>
                <c:pt idx="301">
                  <c:v>2.0627</c:v>
                </c:pt>
                <c:pt idx="302">
                  <c:v>2.0547</c:v>
                </c:pt>
                <c:pt idx="303">
                  <c:v>2.0659999999999998</c:v>
                </c:pt>
                <c:pt idx="304">
                  <c:v>2.0882999999999998</c:v>
                </c:pt>
                <c:pt idx="305">
                  <c:v>2.0878000000000001</c:v>
                </c:pt>
                <c:pt idx="306">
                  <c:v>2.0823</c:v>
                </c:pt>
                <c:pt idx="307">
                  <c:v>2.0874000000000001</c:v>
                </c:pt>
                <c:pt idx="308">
                  <c:v>2.1097000000000001</c:v>
                </c:pt>
                <c:pt idx="309">
                  <c:v>2.1213000000000002</c:v>
                </c:pt>
                <c:pt idx="310">
                  <c:v>2.1021000000000001</c:v>
                </c:pt>
                <c:pt idx="311">
                  <c:v>2.1036000000000001</c:v>
                </c:pt>
                <c:pt idx="312">
                  <c:v>2.0931999999999999</c:v>
                </c:pt>
                <c:pt idx="313">
                  <c:v>2.0836000000000001</c:v>
                </c:pt>
                <c:pt idx="314">
                  <c:v>2.0765999999999996</c:v>
                </c:pt>
                <c:pt idx="315">
                  <c:v>2.0714999999999995</c:v>
                </c:pt>
                <c:pt idx="316">
                  <c:v>2.0922999999999994</c:v>
                </c:pt>
                <c:pt idx="317">
                  <c:v>2.1069</c:v>
                </c:pt>
                <c:pt idx="318">
                  <c:v>2.0674999999999999</c:v>
                </c:pt>
                <c:pt idx="319">
                  <c:v>2.0713999999999997</c:v>
                </c:pt>
                <c:pt idx="320">
                  <c:v>2.0518999999999994</c:v>
                </c:pt>
                <c:pt idx="321">
                  <c:v>2.0272999999999999</c:v>
                </c:pt>
                <c:pt idx="322">
                  <c:v>2.0359999999999996</c:v>
                </c:pt>
                <c:pt idx="323">
                  <c:v>2.0278</c:v>
                </c:pt>
                <c:pt idx="324">
                  <c:v>2.0232999999999999</c:v>
                </c:pt>
                <c:pt idx="325">
                  <c:v>2.0341</c:v>
                </c:pt>
                <c:pt idx="326">
                  <c:v>2.0085000000000002</c:v>
                </c:pt>
                <c:pt idx="327">
                  <c:v>2.0072000000000001</c:v>
                </c:pt>
                <c:pt idx="328">
                  <c:v>2.0293999999999999</c:v>
                </c:pt>
                <c:pt idx="329">
                  <c:v>2.0257999999999998</c:v>
                </c:pt>
                <c:pt idx="330">
                  <c:v>2.0373999999999999</c:v>
                </c:pt>
                <c:pt idx="331">
                  <c:v>2.0425</c:v>
                </c:pt>
                <c:pt idx="332">
                  <c:v>2.0383999999999998</c:v>
                </c:pt>
                <c:pt idx="333">
                  <c:v>2.0305999999999997</c:v>
                </c:pt>
                <c:pt idx="334">
                  <c:v>2.0263</c:v>
                </c:pt>
                <c:pt idx="335">
                  <c:v>2.0453999999999999</c:v>
                </c:pt>
                <c:pt idx="336">
                  <c:v>2.0701000000000001</c:v>
                </c:pt>
                <c:pt idx="337">
                  <c:v>2.0467</c:v>
                </c:pt>
                <c:pt idx="338">
                  <c:v>2.0278999999999998</c:v>
                </c:pt>
                <c:pt idx="339">
                  <c:v>2.0143999999999997</c:v>
                </c:pt>
                <c:pt idx="340">
                  <c:v>2.0246</c:v>
                </c:pt>
                <c:pt idx="341">
                  <c:v>2.0125999999999995</c:v>
                </c:pt>
                <c:pt idx="342">
                  <c:v>2.0181</c:v>
                </c:pt>
                <c:pt idx="343">
                  <c:v>2.0101999999999998</c:v>
                </c:pt>
                <c:pt idx="344">
                  <c:v>2.0076000000000001</c:v>
                </c:pt>
                <c:pt idx="345">
                  <c:v>1.9984999999999999</c:v>
                </c:pt>
                <c:pt idx="346">
                  <c:v>1.9838</c:v>
                </c:pt>
                <c:pt idx="347">
                  <c:v>1.9931000000000001</c:v>
                </c:pt>
                <c:pt idx="348">
                  <c:v>2.0026999999999995</c:v>
                </c:pt>
                <c:pt idx="349">
                  <c:v>1.9965999999999999</c:v>
                </c:pt>
                <c:pt idx="350">
                  <c:v>2.0017999999999998</c:v>
                </c:pt>
                <c:pt idx="351">
                  <c:v>1.9823000000000002</c:v>
                </c:pt>
                <c:pt idx="352">
                  <c:v>1.9843000000000002</c:v>
                </c:pt>
                <c:pt idx="353">
                  <c:v>1.9775</c:v>
                </c:pt>
                <c:pt idx="354">
                  <c:v>1.9798</c:v>
                </c:pt>
                <c:pt idx="355">
                  <c:v>1.9738</c:v>
                </c:pt>
                <c:pt idx="356">
                  <c:v>1.9988999999999999</c:v>
                </c:pt>
                <c:pt idx="357">
                  <c:v>1.9928999999999999</c:v>
                </c:pt>
                <c:pt idx="358">
                  <c:v>1.9738</c:v>
                </c:pt>
                <c:pt idx="359">
                  <c:v>1.9484999999999999</c:v>
                </c:pt>
                <c:pt idx="360">
                  <c:v>1.9287000000000001</c:v>
                </c:pt>
                <c:pt idx="361">
                  <c:v>1.9178999999999997</c:v>
                </c:pt>
                <c:pt idx="362">
                  <c:v>1.9273</c:v>
                </c:pt>
                <c:pt idx="363">
                  <c:v>1.9263999999999999</c:v>
                </c:pt>
                <c:pt idx="364">
                  <c:v>1.9478</c:v>
                </c:pt>
                <c:pt idx="365">
                  <c:v>1.9443999999999999</c:v>
                </c:pt>
                <c:pt idx="366">
                  <c:v>1.9621000000000002</c:v>
                </c:pt>
                <c:pt idx="367">
                  <c:v>1.9725999999999999</c:v>
                </c:pt>
                <c:pt idx="368">
                  <c:v>1.9932000000000001</c:v>
                </c:pt>
                <c:pt idx="369">
                  <c:v>1.9956</c:v>
                </c:pt>
                <c:pt idx="370">
                  <c:v>2.0049999999999999</c:v>
                </c:pt>
                <c:pt idx="371">
                  <c:v>1.9915</c:v>
                </c:pt>
                <c:pt idx="372">
                  <c:v>1.9866999999999999</c:v>
                </c:pt>
                <c:pt idx="373">
                  <c:v>1.9722000000000002</c:v>
                </c:pt>
                <c:pt idx="374">
                  <c:v>1.9791000000000001</c:v>
                </c:pt>
                <c:pt idx="375">
                  <c:v>1.9838</c:v>
                </c:pt>
                <c:pt idx="376">
                  <c:v>1.9721000000000002</c:v>
                </c:pt>
                <c:pt idx="377">
                  <c:v>1.9614</c:v>
                </c:pt>
                <c:pt idx="378">
                  <c:v>1.9653</c:v>
                </c:pt>
                <c:pt idx="379">
                  <c:v>1.9554</c:v>
                </c:pt>
                <c:pt idx="380">
                  <c:v>1.9634</c:v>
                </c:pt>
                <c:pt idx="381">
                  <c:v>1.9652000000000001</c:v>
                </c:pt>
                <c:pt idx="382">
                  <c:v>1.9614</c:v>
                </c:pt>
                <c:pt idx="383">
                  <c:v>1.9609000000000001</c:v>
                </c:pt>
                <c:pt idx="384">
                  <c:v>1.9671000000000001</c:v>
                </c:pt>
                <c:pt idx="385">
                  <c:v>1.9664999999999999</c:v>
                </c:pt>
                <c:pt idx="386">
                  <c:v>1.9620000000000002</c:v>
                </c:pt>
                <c:pt idx="387">
                  <c:v>1.9359999999999997</c:v>
                </c:pt>
                <c:pt idx="388">
                  <c:v>1.9395</c:v>
                </c:pt>
                <c:pt idx="389">
                  <c:v>1.9595</c:v>
                </c:pt>
                <c:pt idx="390">
                  <c:v>1.9563999999999999</c:v>
                </c:pt>
                <c:pt idx="391">
                  <c:v>1.9671000000000001</c:v>
                </c:pt>
                <c:pt idx="392">
                  <c:v>1.9757</c:v>
                </c:pt>
                <c:pt idx="393">
                  <c:v>2.0078999999999998</c:v>
                </c:pt>
                <c:pt idx="394">
                  <c:v>2.0181999999999998</c:v>
                </c:pt>
                <c:pt idx="395">
                  <c:v>2.0004</c:v>
                </c:pt>
                <c:pt idx="396">
                  <c:v>1.9797</c:v>
                </c:pt>
                <c:pt idx="397">
                  <c:v>1.9641000000000002</c:v>
                </c:pt>
                <c:pt idx="398">
                  <c:v>1.9474</c:v>
                </c:pt>
                <c:pt idx="399">
                  <c:v>1.9496</c:v>
                </c:pt>
                <c:pt idx="400">
                  <c:v>1.9571000000000001</c:v>
                </c:pt>
                <c:pt idx="401">
                  <c:v>1.9670000000000001</c:v>
                </c:pt>
                <c:pt idx="402">
                  <c:v>1.9722000000000002</c:v>
                </c:pt>
                <c:pt idx="403">
                  <c:v>1.9684999999999999</c:v>
                </c:pt>
                <c:pt idx="404">
                  <c:v>1.9910000000000001</c:v>
                </c:pt>
                <c:pt idx="405">
                  <c:v>2.0053999999999998</c:v>
                </c:pt>
                <c:pt idx="406">
                  <c:v>1.9805999999999999</c:v>
                </c:pt>
                <c:pt idx="407">
                  <c:v>1.9865999999999999</c:v>
                </c:pt>
                <c:pt idx="408">
                  <c:v>1.9986999999999999</c:v>
                </c:pt>
                <c:pt idx="409">
                  <c:v>1.9985999999999999</c:v>
                </c:pt>
                <c:pt idx="410">
                  <c:v>1.9960000000000002</c:v>
                </c:pt>
                <c:pt idx="411">
                  <c:v>1.9766999999999999</c:v>
                </c:pt>
                <c:pt idx="412">
                  <c:v>1.9799</c:v>
                </c:pt>
                <c:pt idx="413">
                  <c:v>1.9655</c:v>
                </c:pt>
                <c:pt idx="414">
                  <c:v>1.9702000000000002</c:v>
                </c:pt>
                <c:pt idx="415">
                  <c:v>1.9537</c:v>
                </c:pt>
                <c:pt idx="416">
                  <c:v>1.9349000000000001</c:v>
                </c:pt>
                <c:pt idx="417">
                  <c:v>1.9462999999999999</c:v>
                </c:pt>
                <c:pt idx="418">
                  <c:v>1.9618</c:v>
                </c:pt>
                <c:pt idx="419">
                  <c:v>1.9559</c:v>
                </c:pt>
                <c:pt idx="420">
                  <c:v>1.9649000000000001</c:v>
                </c:pt>
                <c:pt idx="421">
                  <c:v>1.9677</c:v>
                </c:pt>
                <c:pt idx="422">
                  <c:v>1.9625999999999999</c:v>
                </c:pt>
                <c:pt idx="423">
                  <c:v>1.9632000000000001</c:v>
                </c:pt>
                <c:pt idx="424">
                  <c:v>1.9763999999999999</c:v>
                </c:pt>
                <c:pt idx="425">
                  <c:v>1.9873000000000001</c:v>
                </c:pt>
                <c:pt idx="426">
                  <c:v>1.9874000000000001</c:v>
                </c:pt>
                <c:pt idx="427">
                  <c:v>1.9851000000000001</c:v>
                </c:pt>
                <c:pt idx="428">
                  <c:v>1.9823999999999999</c:v>
                </c:pt>
                <c:pt idx="429">
                  <c:v>1.9583999999999999</c:v>
                </c:pt>
                <c:pt idx="430">
                  <c:v>1.9501999999999999</c:v>
                </c:pt>
                <c:pt idx="431">
                  <c:v>1.9978</c:v>
                </c:pt>
                <c:pt idx="432">
                  <c:v>1.9774</c:v>
                </c:pt>
                <c:pt idx="433">
                  <c:v>1.9839</c:v>
                </c:pt>
                <c:pt idx="434">
                  <c:v>1.9882000000000002</c:v>
                </c:pt>
                <c:pt idx="435">
                  <c:v>1.9898</c:v>
                </c:pt>
                <c:pt idx="436">
                  <c:v>2.0190999999999995</c:v>
                </c:pt>
                <c:pt idx="437">
                  <c:v>2.0221</c:v>
                </c:pt>
                <c:pt idx="438">
                  <c:v>2.0415000000000001</c:v>
                </c:pt>
                <c:pt idx="439">
                  <c:v>2.0514999999999994</c:v>
                </c:pt>
                <c:pt idx="440">
                  <c:v>2.0195999999999996</c:v>
                </c:pt>
                <c:pt idx="441">
                  <c:v>2.0127999999999995</c:v>
                </c:pt>
                <c:pt idx="442">
                  <c:v>2.0091000000000001</c:v>
                </c:pt>
                <c:pt idx="443">
                  <c:v>2.0034000000000001</c:v>
                </c:pt>
                <c:pt idx="444">
                  <c:v>2.0087000000000002</c:v>
                </c:pt>
                <c:pt idx="445">
                  <c:v>2.0030999999999999</c:v>
                </c:pt>
                <c:pt idx="446">
                  <c:v>2.0095000000000001</c:v>
                </c:pt>
                <c:pt idx="447">
                  <c:v>1.9981000000000002</c:v>
                </c:pt>
                <c:pt idx="448">
                  <c:v>2.0122999999999998</c:v>
                </c:pt>
                <c:pt idx="449">
                  <c:v>2.0343999999999998</c:v>
                </c:pt>
                <c:pt idx="450">
                  <c:v>2.0328999999999997</c:v>
                </c:pt>
                <c:pt idx="451">
                  <c:v>2.0361999999999996</c:v>
                </c:pt>
                <c:pt idx="452">
                  <c:v>2.0135000000000001</c:v>
                </c:pt>
                <c:pt idx="453">
                  <c:v>2.0196999999999994</c:v>
                </c:pt>
                <c:pt idx="454">
                  <c:v>2.0204</c:v>
                </c:pt>
                <c:pt idx="455">
                  <c:v>2.0289000000000001</c:v>
                </c:pt>
                <c:pt idx="456">
                  <c:v>2.0234999999999999</c:v>
                </c:pt>
                <c:pt idx="457">
                  <c:v>2.0301</c:v>
                </c:pt>
                <c:pt idx="458">
                  <c:v>2.0493999999999999</c:v>
                </c:pt>
                <c:pt idx="459">
                  <c:v>2.0571999999999999</c:v>
                </c:pt>
                <c:pt idx="460">
                  <c:v>2.0741999999999998</c:v>
                </c:pt>
                <c:pt idx="461">
                  <c:v>2.0541</c:v>
                </c:pt>
                <c:pt idx="462">
                  <c:v>2.0245000000000002</c:v>
                </c:pt>
                <c:pt idx="463">
                  <c:v>2.0173000000000001</c:v>
                </c:pt>
                <c:pt idx="464">
                  <c:v>2.0009999999999999</c:v>
                </c:pt>
                <c:pt idx="465">
                  <c:v>1.9876</c:v>
                </c:pt>
                <c:pt idx="466">
                  <c:v>2.0091000000000001</c:v>
                </c:pt>
                <c:pt idx="467">
                  <c:v>2.0074999999999998</c:v>
                </c:pt>
                <c:pt idx="468">
                  <c:v>2.0236999999999998</c:v>
                </c:pt>
                <c:pt idx="469">
                  <c:v>2.0221</c:v>
                </c:pt>
                <c:pt idx="470">
                  <c:v>2.0278</c:v>
                </c:pt>
                <c:pt idx="471">
                  <c:v>2.0413000000000001</c:v>
                </c:pt>
                <c:pt idx="472">
                  <c:v>2.0395999999999996</c:v>
                </c:pt>
                <c:pt idx="473">
                  <c:v>2.0558999999999994</c:v>
                </c:pt>
                <c:pt idx="474">
                  <c:v>2.0449000000000002</c:v>
                </c:pt>
                <c:pt idx="475">
                  <c:v>2.0303999999999998</c:v>
                </c:pt>
                <c:pt idx="476">
                  <c:v>2.0364999999999998</c:v>
                </c:pt>
                <c:pt idx="477">
                  <c:v>2.0272000000000001</c:v>
                </c:pt>
                <c:pt idx="478">
                  <c:v>2.0185</c:v>
                </c:pt>
                <c:pt idx="479">
                  <c:v>1.9937</c:v>
                </c:pt>
                <c:pt idx="480">
                  <c:v>2.0317999999999996</c:v>
                </c:pt>
                <c:pt idx="481">
                  <c:v>2.0283000000000002</c:v>
                </c:pt>
                <c:pt idx="482">
                  <c:v>2.0200999999999998</c:v>
                </c:pt>
                <c:pt idx="483">
                  <c:v>2.0207000000000002</c:v>
                </c:pt>
                <c:pt idx="484">
                  <c:v>2.0215999999999998</c:v>
                </c:pt>
                <c:pt idx="485">
                  <c:v>2.0185999999999997</c:v>
                </c:pt>
                <c:pt idx="486">
                  <c:v>2.0135999999999998</c:v>
                </c:pt>
                <c:pt idx="487">
                  <c:v>2.0097999999999998</c:v>
                </c:pt>
                <c:pt idx="488">
                  <c:v>2.0175000000000001</c:v>
                </c:pt>
                <c:pt idx="489">
                  <c:v>2.0207999999999999</c:v>
                </c:pt>
                <c:pt idx="490">
                  <c:v>2.0194999999999994</c:v>
                </c:pt>
                <c:pt idx="491">
                  <c:v>2.0604</c:v>
                </c:pt>
                <c:pt idx="492">
                  <c:v>2.0465999999999998</c:v>
                </c:pt>
                <c:pt idx="493">
                  <c:v>2.0503</c:v>
                </c:pt>
                <c:pt idx="494">
                  <c:v>2.0669</c:v>
                </c:pt>
                <c:pt idx="495">
                  <c:v>2.0714999999999995</c:v>
                </c:pt>
                <c:pt idx="496">
                  <c:v>2.0684</c:v>
                </c:pt>
                <c:pt idx="497">
                  <c:v>2.0760999999999994</c:v>
                </c:pt>
                <c:pt idx="498">
                  <c:v>2.0619000000000001</c:v>
                </c:pt>
                <c:pt idx="499">
                  <c:v>2.0465999999999998</c:v>
                </c:pt>
                <c:pt idx="500">
                  <c:v>2.0397999999999996</c:v>
                </c:pt>
                <c:pt idx="501">
                  <c:v>2.0495000000000001</c:v>
                </c:pt>
                <c:pt idx="502">
                  <c:v>2.0493999999999999</c:v>
                </c:pt>
                <c:pt idx="503">
                  <c:v>2.0493999999999999</c:v>
                </c:pt>
                <c:pt idx="504">
                  <c:v>2.0459000000000001</c:v>
                </c:pt>
                <c:pt idx="505">
                  <c:v>2.0636000000000001</c:v>
                </c:pt>
                <c:pt idx="506">
                  <c:v>2.0703</c:v>
                </c:pt>
                <c:pt idx="507">
                  <c:v>2.0825999999999998</c:v>
                </c:pt>
                <c:pt idx="508">
                  <c:v>2.0757999999999996</c:v>
                </c:pt>
                <c:pt idx="509">
                  <c:v>2.0979999999999999</c:v>
                </c:pt>
                <c:pt idx="510">
                  <c:v>2.1082000000000001</c:v>
                </c:pt>
                <c:pt idx="511">
                  <c:v>2.1034999999999999</c:v>
                </c:pt>
                <c:pt idx="512">
                  <c:v>2.1177000000000001</c:v>
                </c:pt>
                <c:pt idx="513">
                  <c:v>2.1139999999999999</c:v>
                </c:pt>
                <c:pt idx="514">
                  <c:v>2.1116999999999995</c:v>
                </c:pt>
                <c:pt idx="515">
                  <c:v>2.1227999999999998</c:v>
                </c:pt>
                <c:pt idx="516">
                  <c:v>2.1291000000000002</c:v>
                </c:pt>
                <c:pt idx="517">
                  <c:v>2.1345999999999998</c:v>
                </c:pt>
                <c:pt idx="518">
                  <c:v>2.1368999999999994</c:v>
                </c:pt>
                <c:pt idx="519">
                  <c:v>2.1080000000000001</c:v>
                </c:pt>
                <c:pt idx="520">
                  <c:v>2.1082999999999998</c:v>
                </c:pt>
                <c:pt idx="521">
                  <c:v>2.1114999999999995</c:v>
                </c:pt>
                <c:pt idx="522">
                  <c:v>2.1046999999999998</c:v>
                </c:pt>
                <c:pt idx="523">
                  <c:v>2.1480000000000001</c:v>
                </c:pt>
                <c:pt idx="524">
                  <c:v>2.1587000000000001</c:v>
                </c:pt>
                <c:pt idx="525">
                  <c:v>2.1638999999999999</c:v>
                </c:pt>
                <c:pt idx="526">
                  <c:v>2.1511999999999998</c:v>
                </c:pt>
                <c:pt idx="527">
                  <c:v>2.1371000000000002</c:v>
                </c:pt>
                <c:pt idx="528">
                  <c:v>2.1284000000000001</c:v>
                </c:pt>
                <c:pt idx="529">
                  <c:v>2.1288</c:v>
                </c:pt>
                <c:pt idx="530">
                  <c:v>2.1230000000000002</c:v>
                </c:pt>
                <c:pt idx="531">
                  <c:v>2.1313999999999997</c:v>
                </c:pt>
                <c:pt idx="532">
                  <c:v>2.1204999999999998</c:v>
                </c:pt>
                <c:pt idx="533">
                  <c:v>2.1147999999999998</c:v>
                </c:pt>
                <c:pt idx="534">
                  <c:v>2.1097999999999999</c:v>
                </c:pt>
                <c:pt idx="535">
                  <c:v>2.1053999999999999</c:v>
                </c:pt>
                <c:pt idx="536">
                  <c:v>2.1172</c:v>
                </c:pt>
                <c:pt idx="537">
                  <c:v>2.1387</c:v>
                </c:pt>
                <c:pt idx="538">
                  <c:v>2.1196999999999995</c:v>
                </c:pt>
                <c:pt idx="539">
                  <c:v>2.1213000000000002</c:v>
                </c:pt>
                <c:pt idx="540">
                  <c:v>2.117</c:v>
                </c:pt>
                <c:pt idx="541">
                  <c:v>2.1206999999999998</c:v>
                </c:pt>
                <c:pt idx="542">
                  <c:v>2.1375999999999999</c:v>
                </c:pt>
                <c:pt idx="543">
                  <c:v>2.1585999999999999</c:v>
                </c:pt>
                <c:pt idx="544">
                  <c:v>2.1507999999999998</c:v>
                </c:pt>
                <c:pt idx="545">
                  <c:v>2.1402000000000001</c:v>
                </c:pt>
                <c:pt idx="546">
                  <c:v>2.1274999999999999</c:v>
                </c:pt>
                <c:pt idx="547">
                  <c:v>2.1415000000000002</c:v>
                </c:pt>
                <c:pt idx="548">
                  <c:v>2.1324999999999994</c:v>
                </c:pt>
                <c:pt idx="549">
                  <c:v>2.1173999999999999</c:v>
                </c:pt>
                <c:pt idx="550">
                  <c:v>2.1263000000000001</c:v>
                </c:pt>
                <c:pt idx="551">
                  <c:v>2.1164999999999994</c:v>
                </c:pt>
                <c:pt idx="552">
                  <c:v>2.1254</c:v>
                </c:pt>
                <c:pt idx="553">
                  <c:v>2.1387999999999998</c:v>
                </c:pt>
                <c:pt idx="554">
                  <c:v>2.1288</c:v>
                </c:pt>
                <c:pt idx="555">
                  <c:v>2.1313</c:v>
                </c:pt>
                <c:pt idx="556">
                  <c:v>2.1236999999999999</c:v>
                </c:pt>
                <c:pt idx="557">
                  <c:v>2.1063999999999998</c:v>
                </c:pt>
                <c:pt idx="558">
                  <c:v>2.1161999999999996</c:v>
                </c:pt>
                <c:pt idx="559">
                  <c:v>2.1183000000000001</c:v>
                </c:pt>
                <c:pt idx="560">
                  <c:v>2.1217000000000001</c:v>
                </c:pt>
                <c:pt idx="561">
                  <c:v>2.1267999999999998</c:v>
                </c:pt>
                <c:pt idx="562">
                  <c:v>2.1337999999999999</c:v>
                </c:pt>
                <c:pt idx="563">
                  <c:v>2.1282000000000001</c:v>
                </c:pt>
                <c:pt idx="564">
                  <c:v>2.1359999999999997</c:v>
                </c:pt>
                <c:pt idx="565">
                  <c:v>2.1421999999999999</c:v>
                </c:pt>
                <c:pt idx="566">
                  <c:v>2.1238999999999999</c:v>
                </c:pt>
                <c:pt idx="567">
                  <c:v>2.1589999999999998</c:v>
                </c:pt>
                <c:pt idx="568">
                  <c:v>2.1541000000000001</c:v>
                </c:pt>
                <c:pt idx="569">
                  <c:v>2.1678999999999999</c:v>
                </c:pt>
                <c:pt idx="570">
                  <c:v>2.1576</c:v>
                </c:pt>
                <c:pt idx="571">
                  <c:v>2.1863999999999999</c:v>
                </c:pt>
                <c:pt idx="572">
                  <c:v>2.1718999999999995</c:v>
                </c:pt>
                <c:pt idx="573">
                  <c:v>2.1435000000000004</c:v>
                </c:pt>
                <c:pt idx="574">
                  <c:v>2.1621000000000001</c:v>
                </c:pt>
                <c:pt idx="575">
                  <c:v>2.1965999999999997</c:v>
                </c:pt>
                <c:pt idx="576">
                  <c:v>2.1882000000000001</c:v>
                </c:pt>
                <c:pt idx="577">
                  <c:v>2.2061000000000002</c:v>
                </c:pt>
                <c:pt idx="578">
                  <c:v>2.2076000000000002</c:v>
                </c:pt>
                <c:pt idx="579">
                  <c:v>2.2002999999999999</c:v>
                </c:pt>
                <c:pt idx="580">
                  <c:v>2.2147999999999999</c:v>
                </c:pt>
                <c:pt idx="581">
                  <c:v>2.2342</c:v>
                </c:pt>
                <c:pt idx="582">
                  <c:v>2.2233000000000005</c:v>
                </c:pt>
                <c:pt idx="583">
                  <c:v>2.2336</c:v>
                </c:pt>
                <c:pt idx="584">
                  <c:v>2.2543000000000002</c:v>
                </c:pt>
                <c:pt idx="585">
                  <c:v>2.2547000000000001</c:v>
                </c:pt>
                <c:pt idx="586">
                  <c:v>2.2642000000000002</c:v>
                </c:pt>
                <c:pt idx="587">
                  <c:v>2.2645000000000004</c:v>
                </c:pt>
                <c:pt idx="588">
                  <c:v>2.2805000000000004</c:v>
                </c:pt>
                <c:pt idx="589">
                  <c:v>2.2820999999999998</c:v>
                </c:pt>
                <c:pt idx="590">
                  <c:v>2.2753999999999999</c:v>
                </c:pt>
                <c:pt idx="591">
                  <c:v>2.2725999999999997</c:v>
                </c:pt>
                <c:pt idx="592">
                  <c:v>2.2636000000000003</c:v>
                </c:pt>
                <c:pt idx="593">
                  <c:v>2.2820999999999998</c:v>
                </c:pt>
                <c:pt idx="594">
                  <c:v>2.2667999999999999</c:v>
                </c:pt>
                <c:pt idx="595">
                  <c:v>2.2688000000000001</c:v>
                </c:pt>
                <c:pt idx="596">
                  <c:v>2.2757999999999998</c:v>
                </c:pt>
                <c:pt idx="597">
                  <c:v>2.2892999999999999</c:v>
                </c:pt>
                <c:pt idx="598">
                  <c:v>2.2740999999999998</c:v>
                </c:pt>
                <c:pt idx="599">
                  <c:v>2.2524999999999995</c:v>
                </c:pt>
                <c:pt idx="600">
                  <c:v>2.2467000000000001</c:v>
                </c:pt>
                <c:pt idx="601">
                  <c:v>2.2565</c:v>
                </c:pt>
                <c:pt idx="602">
                  <c:v>2.2732000000000001</c:v>
                </c:pt>
                <c:pt idx="603">
                  <c:v>2.2761</c:v>
                </c:pt>
                <c:pt idx="604">
                  <c:v>2.2690999999999999</c:v>
                </c:pt>
                <c:pt idx="605">
                  <c:v>2.2810999999999999</c:v>
                </c:pt>
                <c:pt idx="606">
                  <c:v>2.2787000000000002</c:v>
                </c:pt>
                <c:pt idx="607">
                  <c:v>2.3096999999999994</c:v>
                </c:pt>
                <c:pt idx="608">
                  <c:v>2.2866</c:v>
                </c:pt>
                <c:pt idx="609">
                  <c:v>2.2852999999999999</c:v>
                </c:pt>
                <c:pt idx="610">
                  <c:v>2.298</c:v>
                </c:pt>
                <c:pt idx="611">
                  <c:v>2.3225999999999996</c:v>
                </c:pt>
                <c:pt idx="612">
                  <c:v>2.2989999999999999</c:v>
                </c:pt>
                <c:pt idx="613">
                  <c:v>2.2833000000000006</c:v>
                </c:pt>
                <c:pt idx="614">
                  <c:v>2.2538999999999998</c:v>
                </c:pt>
                <c:pt idx="615">
                  <c:v>2.2319</c:v>
                </c:pt>
                <c:pt idx="616">
                  <c:v>2.2602000000000002</c:v>
                </c:pt>
                <c:pt idx="617">
                  <c:v>2.2711000000000001</c:v>
                </c:pt>
                <c:pt idx="618">
                  <c:v>2.2636000000000003</c:v>
                </c:pt>
                <c:pt idx="619">
                  <c:v>2.2618</c:v>
                </c:pt>
                <c:pt idx="620">
                  <c:v>2.2664</c:v>
                </c:pt>
                <c:pt idx="621">
                  <c:v>2.2682000000000002</c:v>
                </c:pt>
                <c:pt idx="622">
                  <c:v>2.2831000000000006</c:v>
                </c:pt>
                <c:pt idx="623">
                  <c:v>2.2656999999999998</c:v>
                </c:pt>
                <c:pt idx="624">
                  <c:v>2.2772999999999999</c:v>
                </c:pt>
                <c:pt idx="625">
                  <c:v>2.2911999999999999</c:v>
                </c:pt>
                <c:pt idx="626">
                  <c:v>2.3049999999999997</c:v>
                </c:pt>
                <c:pt idx="627">
                  <c:v>2.3028999999999997</c:v>
                </c:pt>
                <c:pt idx="628">
                  <c:v>2.3087</c:v>
                </c:pt>
                <c:pt idx="629">
                  <c:v>2.2984</c:v>
                </c:pt>
                <c:pt idx="630">
                  <c:v>2.2925</c:v>
                </c:pt>
                <c:pt idx="631">
                  <c:v>2.2774000000000001</c:v>
                </c:pt>
                <c:pt idx="632">
                  <c:v>2.3009999999999997</c:v>
                </c:pt>
                <c:pt idx="633">
                  <c:v>2.3105999999999995</c:v>
                </c:pt>
                <c:pt idx="634">
                  <c:v>2.3075000000000001</c:v>
                </c:pt>
                <c:pt idx="635">
                  <c:v>2.2932999999999999</c:v>
                </c:pt>
                <c:pt idx="636">
                  <c:v>2.3110999999999997</c:v>
                </c:pt>
                <c:pt idx="637">
                  <c:v>2.2999999999999998</c:v>
                </c:pt>
                <c:pt idx="638">
                  <c:v>2.2841000000000005</c:v>
                </c:pt>
                <c:pt idx="639">
                  <c:v>2.2492999999999999</c:v>
                </c:pt>
                <c:pt idx="640">
                  <c:v>2.2544</c:v>
                </c:pt>
                <c:pt idx="641">
                  <c:v>2.2721</c:v>
                </c:pt>
                <c:pt idx="642">
                  <c:v>2.2686999999999999</c:v>
                </c:pt>
                <c:pt idx="643">
                  <c:v>2.2717000000000001</c:v>
                </c:pt>
                <c:pt idx="644">
                  <c:v>2.2642000000000002</c:v>
                </c:pt>
                <c:pt idx="645">
                  <c:v>2.2818000000000001</c:v>
                </c:pt>
                <c:pt idx="646">
                  <c:v>2.2783000000000002</c:v>
                </c:pt>
                <c:pt idx="647">
                  <c:v>2.3063999999999996</c:v>
                </c:pt>
                <c:pt idx="648">
                  <c:v>2.2961</c:v>
                </c:pt>
                <c:pt idx="649">
                  <c:v>2.3024999999999998</c:v>
                </c:pt>
                <c:pt idx="650">
                  <c:v>2.3133999999999997</c:v>
                </c:pt>
                <c:pt idx="651">
                  <c:v>2.3449999999999998</c:v>
                </c:pt>
                <c:pt idx="652">
                  <c:v>2.3361999999999994</c:v>
                </c:pt>
                <c:pt idx="653">
                  <c:v>2.3249</c:v>
                </c:pt>
                <c:pt idx="654">
                  <c:v>2.3341999999999996</c:v>
                </c:pt>
                <c:pt idx="655">
                  <c:v>2.3139999999999996</c:v>
                </c:pt>
                <c:pt idx="656">
                  <c:v>2.3005</c:v>
                </c:pt>
                <c:pt idx="657">
                  <c:v>2.3077999999999999</c:v>
                </c:pt>
                <c:pt idx="658">
                  <c:v>2.3049999999999997</c:v>
                </c:pt>
                <c:pt idx="659">
                  <c:v>2.3089</c:v>
                </c:pt>
                <c:pt idx="660">
                  <c:v>2.3421999999999996</c:v>
                </c:pt>
                <c:pt idx="661">
                  <c:v>2.3547999999999996</c:v>
                </c:pt>
                <c:pt idx="662">
                  <c:v>2.3641000000000001</c:v>
                </c:pt>
                <c:pt idx="663">
                  <c:v>2.3798999999999997</c:v>
                </c:pt>
                <c:pt idx="664">
                  <c:v>2.3831000000000002</c:v>
                </c:pt>
                <c:pt idx="665">
                  <c:v>2.3689</c:v>
                </c:pt>
                <c:pt idx="666">
                  <c:v>2.3689999999999998</c:v>
                </c:pt>
                <c:pt idx="667">
                  <c:v>2.3605999999999998</c:v>
                </c:pt>
                <c:pt idx="668">
                  <c:v>2.3891</c:v>
                </c:pt>
                <c:pt idx="669">
                  <c:v>2.3785999999999996</c:v>
                </c:pt>
                <c:pt idx="670">
                  <c:v>2.3654999999999995</c:v>
                </c:pt>
                <c:pt idx="671">
                  <c:v>2.3712999999999997</c:v>
                </c:pt>
                <c:pt idx="672">
                  <c:v>2.3587999999999996</c:v>
                </c:pt>
                <c:pt idx="673">
                  <c:v>2.3597999999999995</c:v>
                </c:pt>
                <c:pt idx="674">
                  <c:v>2.3525999999999994</c:v>
                </c:pt>
                <c:pt idx="675">
                  <c:v>2.3520999999999996</c:v>
                </c:pt>
                <c:pt idx="676">
                  <c:v>2.3622999999999994</c:v>
                </c:pt>
                <c:pt idx="677">
                  <c:v>2.3766999999999996</c:v>
                </c:pt>
                <c:pt idx="678">
                  <c:v>2.3464999999999994</c:v>
                </c:pt>
                <c:pt idx="679">
                  <c:v>2.3581999999999996</c:v>
                </c:pt>
                <c:pt idx="680">
                  <c:v>2.3677999999999999</c:v>
                </c:pt>
                <c:pt idx="681">
                  <c:v>2.3664999999999994</c:v>
                </c:pt>
                <c:pt idx="682">
                  <c:v>2.3417999999999997</c:v>
                </c:pt>
                <c:pt idx="683">
                  <c:v>2.3532999999999995</c:v>
                </c:pt>
                <c:pt idx="684">
                  <c:v>2.3569999999999998</c:v>
                </c:pt>
                <c:pt idx="685">
                  <c:v>2.3374999999999995</c:v>
                </c:pt>
                <c:pt idx="686">
                  <c:v>2.343</c:v>
                </c:pt>
                <c:pt idx="687">
                  <c:v>2.3396999999999997</c:v>
                </c:pt>
                <c:pt idx="688">
                  <c:v>2.3295999999999997</c:v>
                </c:pt>
                <c:pt idx="689">
                  <c:v>2.3146999999999998</c:v>
                </c:pt>
                <c:pt idx="690">
                  <c:v>2.3037999999999998</c:v>
                </c:pt>
                <c:pt idx="691">
                  <c:v>2.3154999999999997</c:v>
                </c:pt>
                <c:pt idx="692">
                  <c:v>2.3009999999999997</c:v>
                </c:pt>
                <c:pt idx="693">
                  <c:v>2.2965999999999998</c:v>
                </c:pt>
                <c:pt idx="694">
                  <c:v>2.2877000000000005</c:v>
                </c:pt>
                <c:pt idx="695">
                  <c:v>2.3201999999999998</c:v>
                </c:pt>
                <c:pt idx="696">
                  <c:v>2.3529999999999998</c:v>
                </c:pt>
                <c:pt idx="697">
                  <c:v>2.3451</c:v>
                </c:pt>
                <c:pt idx="698">
                  <c:v>2.3637999999999999</c:v>
                </c:pt>
                <c:pt idx="699">
                  <c:v>2.3560999999999996</c:v>
                </c:pt>
                <c:pt idx="700">
                  <c:v>2.3443999999999998</c:v>
                </c:pt>
                <c:pt idx="701">
                  <c:v>2.3283999999999998</c:v>
                </c:pt>
                <c:pt idx="702">
                  <c:v>2.3221999999999996</c:v>
                </c:pt>
                <c:pt idx="703">
                  <c:v>2.3405999999999998</c:v>
                </c:pt>
                <c:pt idx="704">
                  <c:v>2.3449</c:v>
                </c:pt>
                <c:pt idx="705">
                  <c:v>2.3624999999999994</c:v>
                </c:pt>
                <c:pt idx="706">
                  <c:v>2.3728999999999996</c:v>
                </c:pt>
                <c:pt idx="707">
                  <c:v>2.3789999999999996</c:v>
                </c:pt>
                <c:pt idx="708">
                  <c:v>2.3574999999999995</c:v>
                </c:pt>
                <c:pt idx="709">
                  <c:v>2.3441000000000001</c:v>
                </c:pt>
                <c:pt idx="710">
                  <c:v>2.3626999999999994</c:v>
                </c:pt>
                <c:pt idx="711">
                  <c:v>2.3595999999999995</c:v>
                </c:pt>
                <c:pt idx="712">
                  <c:v>2.3458999999999994</c:v>
                </c:pt>
                <c:pt idx="713">
                  <c:v>2.3309999999999995</c:v>
                </c:pt>
                <c:pt idx="714">
                  <c:v>2.3186999999999998</c:v>
                </c:pt>
                <c:pt idx="715">
                  <c:v>2.3293999999999997</c:v>
                </c:pt>
                <c:pt idx="716">
                  <c:v>2.3447999999999998</c:v>
                </c:pt>
                <c:pt idx="717">
                  <c:v>2.3318999999999996</c:v>
                </c:pt>
                <c:pt idx="718">
                  <c:v>2.3371</c:v>
                </c:pt>
                <c:pt idx="719">
                  <c:v>2.3385999999999996</c:v>
                </c:pt>
                <c:pt idx="720">
                  <c:v>2.3381999999999996</c:v>
                </c:pt>
                <c:pt idx="721">
                  <c:v>2.3250999999999995</c:v>
                </c:pt>
                <c:pt idx="722">
                  <c:v>2.3221999999999996</c:v>
                </c:pt>
                <c:pt idx="723">
                  <c:v>2.3103999999999996</c:v>
                </c:pt>
                <c:pt idx="724">
                  <c:v>2.3123999999999993</c:v>
                </c:pt>
                <c:pt idx="725">
                  <c:v>2.3397999999999994</c:v>
                </c:pt>
                <c:pt idx="726">
                  <c:v>2.3197999999999994</c:v>
                </c:pt>
                <c:pt idx="727">
                  <c:v>2.3194999999999997</c:v>
                </c:pt>
                <c:pt idx="728">
                  <c:v>2.3012999999999995</c:v>
                </c:pt>
                <c:pt idx="729">
                  <c:v>2.294</c:v>
                </c:pt>
                <c:pt idx="730">
                  <c:v>2.3140999999999994</c:v>
                </c:pt>
                <c:pt idx="731">
                  <c:v>2.3267999999999995</c:v>
                </c:pt>
                <c:pt idx="732">
                  <c:v>2.3471000000000002</c:v>
                </c:pt>
                <c:pt idx="733">
                  <c:v>2.3556999999999997</c:v>
                </c:pt>
                <c:pt idx="734">
                  <c:v>2.3724999999999996</c:v>
                </c:pt>
                <c:pt idx="735">
                  <c:v>2.3621999999999996</c:v>
                </c:pt>
                <c:pt idx="736">
                  <c:v>2.3381999999999996</c:v>
                </c:pt>
                <c:pt idx="737">
                  <c:v>2.3456999999999995</c:v>
                </c:pt>
                <c:pt idx="738">
                  <c:v>2.3519999999999994</c:v>
                </c:pt>
                <c:pt idx="739">
                  <c:v>2.3681000000000001</c:v>
                </c:pt>
                <c:pt idx="740">
                  <c:v>2.3813999999999997</c:v>
                </c:pt>
                <c:pt idx="741">
                  <c:v>2.3738999999999995</c:v>
                </c:pt>
                <c:pt idx="742">
                  <c:v>2.3567999999999993</c:v>
                </c:pt>
                <c:pt idx="743">
                  <c:v>2.3875999999999999</c:v>
                </c:pt>
                <c:pt idx="744">
                  <c:v>2.3790999999999998</c:v>
                </c:pt>
                <c:pt idx="745">
                  <c:v>2.3821999999999997</c:v>
                </c:pt>
                <c:pt idx="746">
                  <c:v>2.3753999999999995</c:v>
                </c:pt>
                <c:pt idx="747">
                  <c:v>2.3625999999999996</c:v>
                </c:pt>
                <c:pt idx="748">
                  <c:v>2.3631000000000002</c:v>
                </c:pt>
                <c:pt idx="749">
                  <c:v>2.3662999999999994</c:v>
                </c:pt>
                <c:pt idx="750">
                  <c:v>2.3569999999999998</c:v>
                </c:pt>
                <c:pt idx="751">
                  <c:v>2.3437000000000001</c:v>
                </c:pt>
                <c:pt idx="752">
                  <c:v>2.3449999999999998</c:v>
                </c:pt>
                <c:pt idx="753">
                  <c:v>2.3742999999999994</c:v>
                </c:pt>
                <c:pt idx="754">
                  <c:v>2.3502999999999994</c:v>
                </c:pt>
                <c:pt idx="755">
                  <c:v>2.3311999999999995</c:v>
                </c:pt>
                <c:pt idx="756">
                  <c:v>2.3379999999999996</c:v>
                </c:pt>
                <c:pt idx="757">
                  <c:v>2.3677000000000001</c:v>
                </c:pt>
                <c:pt idx="758">
                  <c:v>2.3947999999999996</c:v>
                </c:pt>
                <c:pt idx="759">
                  <c:v>2.4013999999999998</c:v>
                </c:pt>
                <c:pt idx="760">
                  <c:v>2.4089</c:v>
                </c:pt>
                <c:pt idx="761">
                  <c:v>2.4257</c:v>
                </c:pt>
                <c:pt idx="762">
                  <c:v>2.4237000000000002</c:v>
                </c:pt>
                <c:pt idx="763">
                  <c:v>2.4339</c:v>
                </c:pt>
                <c:pt idx="764">
                  <c:v>2.4301999999999997</c:v>
                </c:pt>
                <c:pt idx="765">
                  <c:v>2.4438</c:v>
                </c:pt>
                <c:pt idx="766">
                  <c:v>2.4443000000000001</c:v>
                </c:pt>
                <c:pt idx="767">
                  <c:v>2.4299999999999997</c:v>
                </c:pt>
                <c:pt idx="768">
                  <c:v>2.4361999999999995</c:v>
                </c:pt>
                <c:pt idx="769">
                  <c:v>2.4373999999999998</c:v>
                </c:pt>
                <c:pt idx="770">
                  <c:v>2.4375</c:v>
                </c:pt>
                <c:pt idx="771">
                  <c:v>2.4445999999999999</c:v>
                </c:pt>
                <c:pt idx="772">
                  <c:v>2.4325999999999994</c:v>
                </c:pt>
                <c:pt idx="773">
                  <c:v>2.4218999999999995</c:v>
                </c:pt>
                <c:pt idx="774">
                  <c:v>2.4357999999999995</c:v>
                </c:pt>
                <c:pt idx="775">
                  <c:v>2.4342999999999995</c:v>
                </c:pt>
                <c:pt idx="776">
                  <c:v>2.4180999999999995</c:v>
                </c:pt>
                <c:pt idx="777">
                  <c:v>2.3980999999999995</c:v>
                </c:pt>
                <c:pt idx="778">
                  <c:v>2.3901999999999997</c:v>
                </c:pt>
                <c:pt idx="779">
                  <c:v>2.3818999999999995</c:v>
                </c:pt>
                <c:pt idx="780">
                  <c:v>2.3857999999999997</c:v>
                </c:pt>
                <c:pt idx="781">
                  <c:v>2.3937999999999997</c:v>
                </c:pt>
                <c:pt idx="782">
                  <c:v>2.4032</c:v>
                </c:pt>
                <c:pt idx="783">
                  <c:v>2.3936999999999995</c:v>
                </c:pt>
                <c:pt idx="784">
                  <c:v>2.4013999999999998</c:v>
                </c:pt>
                <c:pt idx="785">
                  <c:v>2.3891999999999998</c:v>
                </c:pt>
                <c:pt idx="786">
                  <c:v>2.3903999999999996</c:v>
                </c:pt>
                <c:pt idx="787">
                  <c:v>2.3922999999999996</c:v>
                </c:pt>
                <c:pt idx="788">
                  <c:v>2.3693</c:v>
                </c:pt>
                <c:pt idx="789">
                  <c:v>2.3700999999999994</c:v>
                </c:pt>
                <c:pt idx="790">
                  <c:v>2.387</c:v>
                </c:pt>
                <c:pt idx="791">
                  <c:v>2.3952999999999998</c:v>
                </c:pt>
                <c:pt idx="792">
                  <c:v>2.3998999999999997</c:v>
                </c:pt>
                <c:pt idx="793">
                  <c:v>2.3711999999999995</c:v>
                </c:pt>
                <c:pt idx="794">
                  <c:v>2.3613999999999997</c:v>
                </c:pt>
                <c:pt idx="795">
                  <c:v>2.3443000000000001</c:v>
                </c:pt>
                <c:pt idx="796">
                  <c:v>2.3487</c:v>
                </c:pt>
                <c:pt idx="797">
                  <c:v>2.3853999999999997</c:v>
                </c:pt>
                <c:pt idx="798">
                  <c:v>2.3889999999999998</c:v>
                </c:pt>
                <c:pt idx="799">
                  <c:v>2.3771999999999998</c:v>
                </c:pt>
                <c:pt idx="800">
                  <c:v>2.3493999999999997</c:v>
                </c:pt>
                <c:pt idx="801">
                  <c:v>2.3773999999999997</c:v>
                </c:pt>
                <c:pt idx="802">
                  <c:v>2.3589999999999995</c:v>
                </c:pt>
                <c:pt idx="803">
                  <c:v>2.3862999999999994</c:v>
                </c:pt>
                <c:pt idx="804">
                  <c:v>2.3839000000000001</c:v>
                </c:pt>
                <c:pt idx="805">
                  <c:v>2.3877000000000002</c:v>
                </c:pt>
                <c:pt idx="806">
                  <c:v>2.4045000000000001</c:v>
                </c:pt>
                <c:pt idx="807">
                  <c:v>2.3776999999999995</c:v>
                </c:pt>
                <c:pt idx="808">
                  <c:v>2.4011999999999998</c:v>
                </c:pt>
                <c:pt idx="809">
                  <c:v>2.4009</c:v>
                </c:pt>
                <c:pt idx="810">
                  <c:v>2.3935</c:v>
                </c:pt>
                <c:pt idx="811">
                  <c:v>2.3647999999999998</c:v>
                </c:pt>
                <c:pt idx="812">
                  <c:v>2.3867999999999996</c:v>
                </c:pt>
                <c:pt idx="813">
                  <c:v>2.4036</c:v>
                </c:pt>
                <c:pt idx="814">
                  <c:v>2.3953999999999995</c:v>
                </c:pt>
                <c:pt idx="815">
                  <c:v>2.4258999999999995</c:v>
                </c:pt>
                <c:pt idx="816">
                  <c:v>2.4117999999999995</c:v>
                </c:pt>
                <c:pt idx="817">
                  <c:v>2.4267999999999996</c:v>
                </c:pt>
                <c:pt idx="818">
                  <c:v>2.4591999999999996</c:v>
                </c:pt>
                <c:pt idx="819">
                  <c:v>2.4636</c:v>
                </c:pt>
                <c:pt idx="820">
                  <c:v>2.4434</c:v>
                </c:pt>
                <c:pt idx="821">
                  <c:v>2.4649999999999999</c:v>
                </c:pt>
                <c:pt idx="822">
                  <c:v>2.4462999999999995</c:v>
                </c:pt>
                <c:pt idx="823">
                  <c:v>2.4302999999999995</c:v>
                </c:pt>
                <c:pt idx="824">
                  <c:v>2.4525999999999994</c:v>
                </c:pt>
                <c:pt idx="825">
                  <c:v>2.4472999999999998</c:v>
                </c:pt>
                <c:pt idx="826">
                  <c:v>2.4441999999999999</c:v>
                </c:pt>
                <c:pt idx="827">
                  <c:v>2.4307999999999996</c:v>
                </c:pt>
                <c:pt idx="828">
                  <c:v>2.4249000000000001</c:v>
                </c:pt>
                <c:pt idx="829">
                  <c:v>2.4331</c:v>
                </c:pt>
                <c:pt idx="830">
                  <c:v>2.4278</c:v>
                </c:pt>
                <c:pt idx="831">
                  <c:v>2.4144999999999994</c:v>
                </c:pt>
                <c:pt idx="832">
                  <c:v>2.4249999999999998</c:v>
                </c:pt>
                <c:pt idx="833">
                  <c:v>2.3847</c:v>
                </c:pt>
                <c:pt idx="834">
                  <c:v>2.3837000000000002</c:v>
                </c:pt>
                <c:pt idx="835">
                  <c:v>2.4087000000000001</c:v>
                </c:pt>
                <c:pt idx="836">
                  <c:v>2.3985999999999996</c:v>
                </c:pt>
                <c:pt idx="837">
                  <c:v>2.4184999999999994</c:v>
                </c:pt>
                <c:pt idx="838">
                  <c:v>2.4255</c:v>
                </c:pt>
                <c:pt idx="839">
                  <c:v>2.4313999999999996</c:v>
                </c:pt>
                <c:pt idx="840">
                  <c:v>2.4275000000000002</c:v>
                </c:pt>
                <c:pt idx="841">
                  <c:v>2.4377</c:v>
                </c:pt>
                <c:pt idx="842">
                  <c:v>2.4085000000000001</c:v>
                </c:pt>
                <c:pt idx="843">
                  <c:v>2.3976999999999995</c:v>
                </c:pt>
                <c:pt idx="844">
                  <c:v>2.4249999999999998</c:v>
                </c:pt>
                <c:pt idx="845">
                  <c:v>2.4493999999999998</c:v>
                </c:pt>
                <c:pt idx="846">
                  <c:v>2.4649999999999999</c:v>
                </c:pt>
                <c:pt idx="847">
                  <c:v>2.4946999999999995</c:v>
                </c:pt>
                <c:pt idx="848">
                  <c:v>2.4821999999999997</c:v>
                </c:pt>
                <c:pt idx="849">
                  <c:v>2.4714999999999994</c:v>
                </c:pt>
                <c:pt idx="850">
                  <c:v>2.4465999999999997</c:v>
                </c:pt>
                <c:pt idx="851">
                  <c:v>2.4611000000000001</c:v>
                </c:pt>
                <c:pt idx="852">
                  <c:v>2.4751999999999996</c:v>
                </c:pt>
                <c:pt idx="853">
                  <c:v>2.4693000000000001</c:v>
                </c:pt>
                <c:pt idx="854">
                  <c:v>2.4653</c:v>
                </c:pt>
                <c:pt idx="855">
                  <c:v>2.4705999999999997</c:v>
                </c:pt>
                <c:pt idx="856">
                  <c:v>2.4479000000000002</c:v>
                </c:pt>
                <c:pt idx="857">
                  <c:v>2.4577999999999998</c:v>
                </c:pt>
                <c:pt idx="858">
                  <c:v>2.4647999999999999</c:v>
                </c:pt>
                <c:pt idx="859">
                  <c:v>2.4502999999999995</c:v>
                </c:pt>
                <c:pt idx="860">
                  <c:v>2.4340999999999995</c:v>
                </c:pt>
                <c:pt idx="861">
                  <c:v>2.4477000000000002</c:v>
                </c:pt>
                <c:pt idx="862">
                  <c:v>2.4819999999999998</c:v>
                </c:pt>
                <c:pt idx="863">
                  <c:v>2.4984999999999995</c:v>
                </c:pt>
                <c:pt idx="864">
                  <c:v>2.5166999999999997</c:v>
                </c:pt>
                <c:pt idx="865">
                  <c:v>2.5341</c:v>
                </c:pt>
                <c:pt idx="866">
                  <c:v>2.5353999999999997</c:v>
                </c:pt>
                <c:pt idx="867">
                  <c:v>2.5345</c:v>
                </c:pt>
                <c:pt idx="868">
                  <c:v>2.5103999999999997</c:v>
                </c:pt>
                <c:pt idx="869">
                  <c:v>2.5019</c:v>
                </c:pt>
                <c:pt idx="870">
                  <c:v>2.4887999999999999</c:v>
                </c:pt>
                <c:pt idx="871">
                  <c:v>2.5082</c:v>
                </c:pt>
                <c:pt idx="872">
                  <c:v>2.5156999999999994</c:v>
                </c:pt>
                <c:pt idx="873">
                  <c:v>2.5185999999999997</c:v>
                </c:pt>
                <c:pt idx="874">
                  <c:v>2.5319999999999996</c:v>
                </c:pt>
                <c:pt idx="875">
                  <c:v>2.5360999999999994</c:v>
                </c:pt>
                <c:pt idx="876">
                  <c:v>2.5428999999999995</c:v>
                </c:pt>
                <c:pt idx="877">
                  <c:v>2.5568999999999997</c:v>
                </c:pt>
                <c:pt idx="878">
                  <c:v>2.5349999999999997</c:v>
                </c:pt>
                <c:pt idx="879">
                  <c:v>2.5347999999999997</c:v>
                </c:pt>
                <c:pt idx="880">
                  <c:v>2.5393999999999997</c:v>
                </c:pt>
                <c:pt idx="881">
                  <c:v>2.5221</c:v>
                </c:pt>
                <c:pt idx="882">
                  <c:v>2.4963999999999995</c:v>
                </c:pt>
                <c:pt idx="883">
                  <c:v>2.4789999999999996</c:v>
                </c:pt>
                <c:pt idx="884">
                  <c:v>2.4989999999999997</c:v>
                </c:pt>
                <c:pt idx="885">
                  <c:v>2.4933000000000001</c:v>
                </c:pt>
                <c:pt idx="886">
                  <c:v>2.4842</c:v>
                </c:pt>
                <c:pt idx="887">
                  <c:v>2.4903999999999997</c:v>
                </c:pt>
                <c:pt idx="888">
                  <c:v>2.4893000000000001</c:v>
                </c:pt>
                <c:pt idx="889">
                  <c:v>2.5091999999999999</c:v>
                </c:pt>
                <c:pt idx="890">
                  <c:v>2.5181999999999998</c:v>
                </c:pt>
                <c:pt idx="891">
                  <c:v>2.5455000000000001</c:v>
                </c:pt>
                <c:pt idx="892">
                  <c:v>2.5447000000000002</c:v>
                </c:pt>
                <c:pt idx="893">
                  <c:v>2.5425</c:v>
                </c:pt>
                <c:pt idx="894">
                  <c:v>2.5754999999999995</c:v>
                </c:pt>
                <c:pt idx="895">
                  <c:v>2.6181999999999999</c:v>
                </c:pt>
                <c:pt idx="896">
                  <c:v>2.6232000000000002</c:v>
                </c:pt>
                <c:pt idx="897">
                  <c:v>2.6206</c:v>
                </c:pt>
                <c:pt idx="898">
                  <c:v>2.6560999999999995</c:v>
                </c:pt>
                <c:pt idx="899">
                  <c:v>2.6627999999999998</c:v>
                </c:pt>
                <c:pt idx="900">
                  <c:v>2.6328999999999994</c:v>
                </c:pt>
                <c:pt idx="901">
                  <c:v>2.637</c:v>
                </c:pt>
                <c:pt idx="902">
                  <c:v>2.6267</c:v>
                </c:pt>
                <c:pt idx="903">
                  <c:v>2.6313</c:v>
                </c:pt>
                <c:pt idx="904">
                  <c:v>2.6175999999999999</c:v>
                </c:pt>
                <c:pt idx="905">
                  <c:v>2.6019000000000001</c:v>
                </c:pt>
                <c:pt idx="906">
                  <c:v>2.5983000000000001</c:v>
                </c:pt>
                <c:pt idx="907">
                  <c:v>2.5965999999999996</c:v>
                </c:pt>
                <c:pt idx="908">
                  <c:v>2.5779999999999998</c:v>
                </c:pt>
                <c:pt idx="909">
                  <c:v>2.5583</c:v>
                </c:pt>
                <c:pt idx="910">
                  <c:v>2.5638999999999998</c:v>
                </c:pt>
                <c:pt idx="911">
                  <c:v>2.5733999999999999</c:v>
                </c:pt>
                <c:pt idx="912">
                  <c:v>2.5564999999999998</c:v>
                </c:pt>
                <c:pt idx="913">
                  <c:v>2.5655000000000001</c:v>
                </c:pt>
                <c:pt idx="914">
                  <c:v>2.5684999999999998</c:v>
                </c:pt>
                <c:pt idx="915">
                  <c:v>2.5642999999999998</c:v>
                </c:pt>
                <c:pt idx="916">
                  <c:v>2.585</c:v>
                </c:pt>
                <c:pt idx="917">
                  <c:v>2.5649000000000002</c:v>
                </c:pt>
                <c:pt idx="918">
                  <c:v>2.5453999999999999</c:v>
                </c:pt>
                <c:pt idx="919">
                  <c:v>2.5389999999999997</c:v>
                </c:pt>
                <c:pt idx="920">
                  <c:v>2.5501</c:v>
                </c:pt>
                <c:pt idx="921">
                  <c:v>2.5632999999999999</c:v>
                </c:pt>
                <c:pt idx="922">
                  <c:v>2.5714999999999995</c:v>
                </c:pt>
                <c:pt idx="923">
                  <c:v>2.5669</c:v>
                </c:pt>
                <c:pt idx="924">
                  <c:v>2.5808</c:v>
                </c:pt>
                <c:pt idx="925">
                  <c:v>2.5535999999999999</c:v>
                </c:pt>
                <c:pt idx="926">
                  <c:v>2.5659999999999998</c:v>
                </c:pt>
                <c:pt idx="927">
                  <c:v>2.5762999999999994</c:v>
                </c:pt>
                <c:pt idx="928">
                  <c:v>2.6135999999999999</c:v>
                </c:pt>
                <c:pt idx="929">
                  <c:v>2.6267999999999998</c:v>
                </c:pt>
                <c:pt idx="930">
                  <c:v>2.6583000000000001</c:v>
                </c:pt>
                <c:pt idx="931">
                  <c:v>2.6429999999999998</c:v>
                </c:pt>
                <c:pt idx="932">
                  <c:v>2.6442000000000001</c:v>
                </c:pt>
                <c:pt idx="933">
                  <c:v>2.6141000000000001</c:v>
                </c:pt>
                <c:pt idx="934">
                  <c:v>2.6244999999999998</c:v>
                </c:pt>
                <c:pt idx="935">
                  <c:v>2.6334</c:v>
                </c:pt>
                <c:pt idx="936">
                  <c:v>2.6263000000000001</c:v>
                </c:pt>
                <c:pt idx="937">
                  <c:v>2.6453000000000002</c:v>
                </c:pt>
                <c:pt idx="938">
                  <c:v>2.6567999999999996</c:v>
                </c:pt>
                <c:pt idx="939">
                  <c:v>2.653</c:v>
                </c:pt>
                <c:pt idx="940">
                  <c:v>2.6492</c:v>
                </c:pt>
                <c:pt idx="941">
                  <c:v>2.6638000000000002</c:v>
                </c:pt>
                <c:pt idx="942">
                  <c:v>2.6732999999999998</c:v>
                </c:pt>
                <c:pt idx="943">
                  <c:v>2.6619999999999999</c:v>
                </c:pt>
                <c:pt idx="944">
                  <c:v>2.6676000000000002</c:v>
                </c:pt>
                <c:pt idx="945">
                  <c:v>2.6456</c:v>
                </c:pt>
                <c:pt idx="946">
                  <c:v>2.6493000000000002</c:v>
                </c:pt>
                <c:pt idx="947">
                  <c:v>2.6320999999999994</c:v>
                </c:pt>
                <c:pt idx="948">
                  <c:v>2.62</c:v>
                </c:pt>
                <c:pt idx="949">
                  <c:v>2.6349</c:v>
                </c:pt>
                <c:pt idx="950">
                  <c:v>2.6347</c:v>
                </c:pt>
                <c:pt idx="951">
                  <c:v>2.6244999999999998</c:v>
                </c:pt>
                <c:pt idx="952">
                  <c:v>2.5891999999999999</c:v>
                </c:pt>
                <c:pt idx="953">
                  <c:v>2.5741999999999998</c:v>
                </c:pt>
                <c:pt idx="954">
                  <c:v>2.5529999999999995</c:v>
                </c:pt>
                <c:pt idx="955">
                  <c:v>2.5557999999999996</c:v>
                </c:pt>
                <c:pt idx="956">
                  <c:v>2.5232999999999999</c:v>
                </c:pt>
                <c:pt idx="957">
                  <c:v>2.5467</c:v>
                </c:pt>
                <c:pt idx="958">
                  <c:v>2.5373999999999999</c:v>
                </c:pt>
                <c:pt idx="959">
                  <c:v>2.5563999999999996</c:v>
                </c:pt>
                <c:pt idx="960">
                  <c:v>2.5705999999999998</c:v>
                </c:pt>
                <c:pt idx="961">
                  <c:v>2.5562999999999994</c:v>
                </c:pt>
                <c:pt idx="962">
                  <c:v>2.5514999999999994</c:v>
                </c:pt>
                <c:pt idx="963">
                  <c:v>2.5720999999999994</c:v>
                </c:pt>
                <c:pt idx="964">
                  <c:v>2.5684</c:v>
                </c:pt>
                <c:pt idx="965">
                  <c:v>2.5476000000000001</c:v>
                </c:pt>
                <c:pt idx="966">
                  <c:v>2.5497000000000001</c:v>
                </c:pt>
                <c:pt idx="967">
                  <c:v>2.5651000000000002</c:v>
                </c:pt>
                <c:pt idx="968">
                  <c:v>2.5674999999999999</c:v>
                </c:pt>
                <c:pt idx="969">
                  <c:v>2.5432000000000001</c:v>
                </c:pt>
                <c:pt idx="970">
                  <c:v>2.5331000000000001</c:v>
                </c:pt>
                <c:pt idx="971">
                  <c:v>2.5470000000000002</c:v>
                </c:pt>
                <c:pt idx="972">
                  <c:v>2.5211000000000001</c:v>
                </c:pt>
                <c:pt idx="973">
                  <c:v>2.5105</c:v>
                </c:pt>
                <c:pt idx="974">
                  <c:v>2.4967999999999995</c:v>
                </c:pt>
                <c:pt idx="975">
                  <c:v>2.4830999999999999</c:v>
                </c:pt>
                <c:pt idx="976">
                  <c:v>2.4983</c:v>
                </c:pt>
                <c:pt idx="977">
                  <c:v>2.4883999999999999</c:v>
                </c:pt>
                <c:pt idx="978">
                  <c:v>2.5240999999999998</c:v>
                </c:pt>
                <c:pt idx="979">
                  <c:v>2.5520999999999994</c:v>
                </c:pt>
                <c:pt idx="980">
                  <c:v>2.5649999999999999</c:v>
                </c:pt>
                <c:pt idx="981">
                  <c:v>2.5815000000000001</c:v>
                </c:pt>
                <c:pt idx="982">
                  <c:v>2.5819999999999999</c:v>
                </c:pt>
                <c:pt idx="983">
                  <c:v>2.5768999999999997</c:v>
                </c:pt>
                <c:pt idx="984">
                  <c:v>2.5753999999999997</c:v>
                </c:pt>
                <c:pt idx="985">
                  <c:v>2.6139999999999999</c:v>
                </c:pt>
                <c:pt idx="986">
                  <c:v>2.5798999999999994</c:v>
                </c:pt>
                <c:pt idx="987">
                  <c:v>2.5755999999999997</c:v>
                </c:pt>
                <c:pt idx="988">
                  <c:v>2.5815999999999999</c:v>
                </c:pt>
                <c:pt idx="989">
                  <c:v>2.5817000000000001</c:v>
                </c:pt>
                <c:pt idx="990">
                  <c:v>2.5998999999999994</c:v>
                </c:pt>
                <c:pt idx="991">
                  <c:v>2.6080999999999999</c:v>
                </c:pt>
                <c:pt idx="992">
                  <c:v>2.601</c:v>
                </c:pt>
                <c:pt idx="993">
                  <c:v>2.6244999999999998</c:v>
                </c:pt>
                <c:pt idx="994">
                  <c:v>2.6383000000000001</c:v>
                </c:pt>
                <c:pt idx="995">
                  <c:v>2.6469</c:v>
                </c:pt>
                <c:pt idx="996">
                  <c:v>2.6377999999999999</c:v>
                </c:pt>
                <c:pt idx="997">
                  <c:v>2.6427</c:v>
                </c:pt>
                <c:pt idx="998">
                  <c:v>2.6705999999999999</c:v>
                </c:pt>
                <c:pt idx="999">
                  <c:v>2.6817000000000002</c:v>
                </c:pt>
                <c:pt idx="1000">
                  <c:v>2.6840000000000002</c:v>
                </c:pt>
                <c:pt idx="1001">
                  <c:v>2.7065999999999999</c:v>
                </c:pt>
                <c:pt idx="1002">
                  <c:v>2.7002999999999999</c:v>
                </c:pt>
                <c:pt idx="1003">
                  <c:v>2.7088999999999999</c:v>
                </c:pt>
                <c:pt idx="1004">
                  <c:v>2.72</c:v>
                </c:pt>
                <c:pt idx="1005">
                  <c:v>2.7223000000000002</c:v>
                </c:pt>
                <c:pt idx="1006">
                  <c:v>2.7032000000000003</c:v>
                </c:pt>
                <c:pt idx="1007">
                  <c:v>2.7193999999999998</c:v>
                </c:pt>
                <c:pt idx="1008">
                  <c:v>2.7204000000000002</c:v>
                </c:pt>
                <c:pt idx="1009">
                  <c:v>2.7090000000000001</c:v>
                </c:pt>
                <c:pt idx="1010">
                  <c:v>2.7157</c:v>
                </c:pt>
                <c:pt idx="1011">
                  <c:v>2.6835000000000004</c:v>
                </c:pt>
                <c:pt idx="1012">
                  <c:v>2.7061000000000002</c:v>
                </c:pt>
                <c:pt idx="1013">
                  <c:v>2.6751999999999998</c:v>
                </c:pt>
                <c:pt idx="1014">
                  <c:v>2.6759999999999997</c:v>
                </c:pt>
                <c:pt idx="1015">
                  <c:v>2.6879000000000004</c:v>
                </c:pt>
                <c:pt idx="1016">
                  <c:v>2.7035000000000005</c:v>
                </c:pt>
                <c:pt idx="1017">
                  <c:v>2.7153999999999998</c:v>
                </c:pt>
                <c:pt idx="1018">
                  <c:v>2.722</c:v>
                </c:pt>
                <c:pt idx="1019">
                  <c:v>2.7073000000000005</c:v>
                </c:pt>
                <c:pt idx="1020">
                  <c:v>2.7404000000000002</c:v>
                </c:pt>
                <c:pt idx="1021">
                  <c:v>2.7530999999999999</c:v>
                </c:pt>
                <c:pt idx="1022">
                  <c:v>2.7505000000000002</c:v>
                </c:pt>
                <c:pt idx="1023">
                  <c:v>2.7496999999999998</c:v>
                </c:pt>
                <c:pt idx="1024">
                  <c:v>2.7658</c:v>
                </c:pt>
                <c:pt idx="1025">
                  <c:v>2.7576000000000001</c:v>
                </c:pt>
                <c:pt idx="1026">
                  <c:v>2.7803000000000004</c:v>
                </c:pt>
                <c:pt idx="1027">
                  <c:v>2.7827000000000002</c:v>
                </c:pt>
                <c:pt idx="1028">
                  <c:v>2.7519</c:v>
                </c:pt>
                <c:pt idx="1029">
                  <c:v>2.7555999999999998</c:v>
                </c:pt>
                <c:pt idx="1030">
                  <c:v>2.7393000000000001</c:v>
                </c:pt>
                <c:pt idx="1031">
                  <c:v>2.7351000000000001</c:v>
                </c:pt>
                <c:pt idx="1032">
                  <c:v>2.7561</c:v>
                </c:pt>
                <c:pt idx="1033">
                  <c:v>2.794</c:v>
                </c:pt>
                <c:pt idx="1034">
                  <c:v>2.7820999999999998</c:v>
                </c:pt>
                <c:pt idx="1035">
                  <c:v>2.7734000000000001</c:v>
                </c:pt>
                <c:pt idx="1036">
                  <c:v>2.786</c:v>
                </c:pt>
                <c:pt idx="1037">
                  <c:v>2.7479000000000005</c:v>
                </c:pt>
                <c:pt idx="1038">
                  <c:v>2.7574999999999998</c:v>
                </c:pt>
                <c:pt idx="1039">
                  <c:v>2.7603000000000004</c:v>
                </c:pt>
                <c:pt idx="1040">
                  <c:v>2.7501000000000002</c:v>
                </c:pt>
                <c:pt idx="1041">
                  <c:v>2.7553000000000001</c:v>
                </c:pt>
                <c:pt idx="1042">
                  <c:v>2.7683000000000004</c:v>
                </c:pt>
                <c:pt idx="1043">
                  <c:v>2.7608999999999999</c:v>
                </c:pt>
                <c:pt idx="1044">
                  <c:v>2.7783000000000002</c:v>
                </c:pt>
                <c:pt idx="1045">
                  <c:v>2.77</c:v>
                </c:pt>
                <c:pt idx="1046">
                  <c:v>2.766</c:v>
                </c:pt>
                <c:pt idx="1047">
                  <c:v>2.7845000000000004</c:v>
                </c:pt>
                <c:pt idx="1048">
                  <c:v>2.7907000000000002</c:v>
                </c:pt>
                <c:pt idx="1049">
                  <c:v>2.7705000000000002</c:v>
                </c:pt>
                <c:pt idx="1050">
                  <c:v>2.7576000000000001</c:v>
                </c:pt>
                <c:pt idx="1051">
                  <c:v>2.8066999999999998</c:v>
                </c:pt>
                <c:pt idx="1052">
                  <c:v>2.7970999999999999</c:v>
                </c:pt>
                <c:pt idx="1053">
                  <c:v>2.7967999999999997</c:v>
                </c:pt>
                <c:pt idx="1054">
                  <c:v>2.7965</c:v>
                </c:pt>
                <c:pt idx="1055">
                  <c:v>2.7692000000000001</c:v>
                </c:pt>
                <c:pt idx="1056">
                  <c:v>2.7837000000000005</c:v>
                </c:pt>
                <c:pt idx="1057">
                  <c:v>2.7957999999999998</c:v>
                </c:pt>
                <c:pt idx="1058">
                  <c:v>2.786</c:v>
                </c:pt>
                <c:pt idx="1059">
                  <c:v>2.7967999999999997</c:v>
                </c:pt>
                <c:pt idx="1060">
                  <c:v>2.8047</c:v>
                </c:pt>
                <c:pt idx="1061">
                  <c:v>2.7852999999999999</c:v>
                </c:pt>
                <c:pt idx="1062">
                  <c:v>2.8033999999999999</c:v>
                </c:pt>
                <c:pt idx="1063">
                  <c:v>2.7995000000000001</c:v>
                </c:pt>
                <c:pt idx="1064">
                  <c:v>2.7963999999999998</c:v>
                </c:pt>
                <c:pt idx="1065">
                  <c:v>2.7878000000000003</c:v>
                </c:pt>
                <c:pt idx="1066">
                  <c:v>2.8158999999999996</c:v>
                </c:pt>
                <c:pt idx="1067">
                  <c:v>2.8362999999999996</c:v>
                </c:pt>
                <c:pt idx="1068">
                  <c:v>2.8283999999999998</c:v>
                </c:pt>
                <c:pt idx="1069">
                  <c:v>2.8012999999999995</c:v>
                </c:pt>
                <c:pt idx="1070">
                  <c:v>2.8403999999999998</c:v>
                </c:pt>
                <c:pt idx="1071">
                  <c:v>2.8351999999999995</c:v>
                </c:pt>
                <c:pt idx="1072">
                  <c:v>2.8130999999999995</c:v>
                </c:pt>
                <c:pt idx="1073">
                  <c:v>2.8212999999999995</c:v>
                </c:pt>
                <c:pt idx="1074">
                  <c:v>2.8075999999999999</c:v>
                </c:pt>
                <c:pt idx="1075">
                  <c:v>2.7604000000000002</c:v>
                </c:pt>
                <c:pt idx="1076">
                  <c:v>2.7446999999999999</c:v>
                </c:pt>
                <c:pt idx="1077">
                  <c:v>2.7339000000000002</c:v>
                </c:pt>
                <c:pt idx="1078">
                  <c:v>2.7347000000000001</c:v>
                </c:pt>
                <c:pt idx="1079">
                  <c:v>2.7476000000000003</c:v>
                </c:pt>
                <c:pt idx="1080">
                  <c:v>2.7296</c:v>
                </c:pt>
                <c:pt idx="1081">
                  <c:v>2.7422</c:v>
                </c:pt>
                <c:pt idx="1082">
                  <c:v>2.7511999999999999</c:v>
                </c:pt>
                <c:pt idx="1083">
                  <c:v>2.7623000000000002</c:v>
                </c:pt>
                <c:pt idx="1084">
                  <c:v>2.7654000000000001</c:v>
                </c:pt>
                <c:pt idx="1085">
                  <c:v>2.7942999999999998</c:v>
                </c:pt>
                <c:pt idx="1086">
                  <c:v>2.7745000000000002</c:v>
                </c:pt>
                <c:pt idx="1087">
                  <c:v>2.8087999999999997</c:v>
                </c:pt>
                <c:pt idx="1088">
                  <c:v>2.7863000000000002</c:v>
                </c:pt>
                <c:pt idx="1089">
                  <c:v>2.7936999999999999</c:v>
                </c:pt>
                <c:pt idx="1090">
                  <c:v>2.7995999999999999</c:v>
                </c:pt>
                <c:pt idx="1091">
                  <c:v>2.8378999999999994</c:v>
                </c:pt>
                <c:pt idx="1092">
                  <c:v>2.8327999999999993</c:v>
                </c:pt>
                <c:pt idx="1093">
                  <c:v>2.8451</c:v>
                </c:pt>
                <c:pt idx="1094">
                  <c:v>2.8155999999999994</c:v>
                </c:pt>
                <c:pt idx="1095">
                  <c:v>2.8271000000000002</c:v>
                </c:pt>
                <c:pt idx="1096">
                  <c:v>2.8580999999999994</c:v>
                </c:pt>
                <c:pt idx="1097">
                  <c:v>2.8609</c:v>
                </c:pt>
                <c:pt idx="1098">
                  <c:v>2.8773999999999997</c:v>
                </c:pt>
                <c:pt idx="1099">
                  <c:v>2.8609999999999998</c:v>
                </c:pt>
                <c:pt idx="1100">
                  <c:v>2.8357999999999994</c:v>
                </c:pt>
                <c:pt idx="1101">
                  <c:v>2.8571999999999997</c:v>
                </c:pt>
                <c:pt idx="1102">
                  <c:v>2.8883999999999999</c:v>
                </c:pt>
                <c:pt idx="1103">
                  <c:v>2.8965999999999994</c:v>
                </c:pt>
                <c:pt idx="1104">
                  <c:v>2.9087000000000001</c:v>
                </c:pt>
                <c:pt idx="1105">
                  <c:v>2.8833000000000002</c:v>
                </c:pt>
                <c:pt idx="1106">
                  <c:v>2.9144999999999994</c:v>
                </c:pt>
                <c:pt idx="1107">
                  <c:v>2.9432999999999998</c:v>
                </c:pt>
                <c:pt idx="1108">
                  <c:v>2.9138999999999995</c:v>
                </c:pt>
                <c:pt idx="1109">
                  <c:v>2.9239999999999999</c:v>
                </c:pt>
                <c:pt idx="1110">
                  <c:v>2.9081000000000001</c:v>
                </c:pt>
                <c:pt idx="1111">
                  <c:v>2.9045999999999998</c:v>
                </c:pt>
                <c:pt idx="1112">
                  <c:v>2.8909999999999996</c:v>
                </c:pt>
                <c:pt idx="1113">
                  <c:v>2.9115999999999995</c:v>
                </c:pt>
                <c:pt idx="1114">
                  <c:v>2.9026999999999994</c:v>
                </c:pt>
                <c:pt idx="1115">
                  <c:v>2.9299999999999997</c:v>
                </c:pt>
                <c:pt idx="1116">
                  <c:v>2.9359999999999995</c:v>
                </c:pt>
                <c:pt idx="1117">
                  <c:v>2.9615999999999998</c:v>
                </c:pt>
                <c:pt idx="1118">
                  <c:v>2.9388999999999994</c:v>
                </c:pt>
                <c:pt idx="1119">
                  <c:v>2.9527999999999994</c:v>
                </c:pt>
                <c:pt idx="1120">
                  <c:v>2.9495</c:v>
                </c:pt>
                <c:pt idx="1121">
                  <c:v>2.9811999999999999</c:v>
                </c:pt>
                <c:pt idx="1122">
                  <c:v>2.9870000000000001</c:v>
                </c:pt>
                <c:pt idx="1123">
                  <c:v>2.9511999999999996</c:v>
                </c:pt>
                <c:pt idx="1124">
                  <c:v>2.9597999999999995</c:v>
                </c:pt>
                <c:pt idx="1125">
                  <c:v>2.9566999999999997</c:v>
                </c:pt>
                <c:pt idx="1126">
                  <c:v>2.9577999999999998</c:v>
                </c:pt>
                <c:pt idx="1127">
                  <c:v>2.9843000000000002</c:v>
                </c:pt>
                <c:pt idx="1128">
                  <c:v>2.9636</c:v>
                </c:pt>
                <c:pt idx="1129">
                  <c:v>2.9479000000000002</c:v>
                </c:pt>
                <c:pt idx="1130">
                  <c:v>2.8961999999999994</c:v>
                </c:pt>
                <c:pt idx="1131">
                  <c:v>2.8839000000000001</c:v>
                </c:pt>
                <c:pt idx="1132">
                  <c:v>2.9083000000000001</c:v>
                </c:pt>
                <c:pt idx="1133">
                  <c:v>2.9368999999999996</c:v>
                </c:pt>
                <c:pt idx="1134">
                  <c:v>2.9347999999999996</c:v>
                </c:pt>
                <c:pt idx="1135">
                  <c:v>2.9137999999999997</c:v>
                </c:pt>
                <c:pt idx="1136">
                  <c:v>2.8609</c:v>
                </c:pt>
                <c:pt idx="1137">
                  <c:v>2.8668999999999993</c:v>
                </c:pt>
                <c:pt idx="1138">
                  <c:v>2.8841000000000001</c:v>
                </c:pt>
                <c:pt idx="1139">
                  <c:v>2.8868999999999994</c:v>
                </c:pt>
                <c:pt idx="1140">
                  <c:v>2.8920999999999997</c:v>
                </c:pt>
                <c:pt idx="1141">
                  <c:v>2.8528999999999995</c:v>
                </c:pt>
                <c:pt idx="1142">
                  <c:v>2.8677999999999999</c:v>
                </c:pt>
                <c:pt idx="1143">
                  <c:v>2.8621999999999996</c:v>
                </c:pt>
                <c:pt idx="1144">
                  <c:v>2.8437999999999999</c:v>
                </c:pt>
                <c:pt idx="1145">
                  <c:v>2.8407</c:v>
                </c:pt>
                <c:pt idx="1146">
                  <c:v>2.8635999999999999</c:v>
                </c:pt>
                <c:pt idx="1147">
                  <c:v>2.8749999999999996</c:v>
                </c:pt>
                <c:pt idx="1148">
                  <c:v>2.8649</c:v>
                </c:pt>
                <c:pt idx="1149">
                  <c:v>2.8533999999999997</c:v>
                </c:pt>
                <c:pt idx="1150">
                  <c:v>2.8325999999999993</c:v>
                </c:pt>
                <c:pt idx="1151">
                  <c:v>2.8302999999999994</c:v>
                </c:pt>
                <c:pt idx="1152">
                  <c:v>2.8637999999999999</c:v>
                </c:pt>
                <c:pt idx="1153">
                  <c:v>2.8641999999999999</c:v>
                </c:pt>
                <c:pt idx="1154">
                  <c:v>2.8360999999999996</c:v>
                </c:pt>
                <c:pt idx="1155">
                  <c:v>2.847</c:v>
                </c:pt>
                <c:pt idx="1156">
                  <c:v>2.8423999999999996</c:v>
                </c:pt>
                <c:pt idx="1157">
                  <c:v>2.8618999999999994</c:v>
                </c:pt>
                <c:pt idx="1158">
                  <c:v>2.8777999999999997</c:v>
                </c:pt>
                <c:pt idx="1159">
                  <c:v>2.8803000000000001</c:v>
                </c:pt>
                <c:pt idx="1160">
                  <c:v>2.8924999999999996</c:v>
                </c:pt>
                <c:pt idx="1161">
                  <c:v>2.8589999999999995</c:v>
                </c:pt>
                <c:pt idx="1162">
                  <c:v>2.8786999999999994</c:v>
                </c:pt>
                <c:pt idx="1163">
                  <c:v>2.8985999999999996</c:v>
                </c:pt>
                <c:pt idx="1164">
                  <c:v>2.8773999999999997</c:v>
                </c:pt>
                <c:pt idx="1165">
                  <c:v>2.8425999999999996</c:v>
                </c:pt>
                <c:pt idx="1166">
                  <c:v>2.8297999999999996</c:v>
                </c:pt>
                <c:pt idx="1167">
                  <c:v>2.8489999999999998</c:v>
                </c:pt>
                <c:pt idx="1168">
                  <c:v>2.8500999999999994</c:v>
                </c:pt>
                <c:pt idx="1169">
                  <c:v>2.8477000000000001</c:v>
                </c:pt>
                <c:pt idx="1170">
                  <c:v>2.8441000000000001</c:v>
                </c:pt>
                <c:pt idx="1171">
                  <c:v>2.8273000000000001</c:v>
                </c:pt>
                <c:pt idx="1172">
                  <c:v>2.766</c:v>
                </c:pt>
                <c:pt idx="1173">
                  <c:v>2.7832000000000003</c:v>
                </c:pt>
                <c:pt idx="1174">
                  <c:v>2.7698999999999998</c:v>
                </c:pt>
                <c:pt idx="1175">
                  <c:v>2.8022999999999993</c:v>
                </c:pt>
                <c:pt idx="1176">
                  <c:v>2.8302999999999994</c:v>
                </c:pt>
                <c:pt idx="1177">
                  <c:v>2.8190999999999997</c:v>
                </c:pt>
                <c:pt idx="1178">
                  <c:v>2.8345999999999996</c:v>
                </c:pt>
                <c:pt idx="1179">
                  <c:v>2.8318999999999996</c:v>
                </c:pt>
                <c:pt idx="1180">
                  <c:v>2.8393999999999995</c:v>
                </c:pt>
                <c:pt idx="1181">
                  <c:v>2.8503999999999996</c:v>
                </c:pt>
                <c:pt idx="1182">
                  <c:v>2.8485999999999998</c:v>
                </c:pt>
                <c:pt idx="1183">
                  <c:v>2.8595999999999995</c:v>
                </c:pt>
                <c:pt idx="1184">
                  <c:v>2.8715999999999995</c:v>
                </c:pt>
                <c:pt idx="1185">
                  <c:v>2.86</c:v>
                </c:pt>
                <c:pt idx="1186">
                  <c:v>2.8623999999999996</c:v>
                </c:pt>
                <c:pt idx="1187">
                  <c:v>2.8483999999999998</c:v>
                </c:pt>
                <c:pt idx="1188">
                  <c:v>2.8506999999999993</c:v>
                </c:pt>
                <c:pt idx="1189">
                  <c:v>2.8901999999999997</c:v>
                </c:pt>
                <c:pt idx="1190">
                  <c:v>2.8835000000000002</c:v>
                </c:pt>
                <c:pt idx="1191">
                  <c:v>2.8827999999999996</c:v>
                </c:pt>
                <c:pt idx="1192">
                  <c:v>2.8456999999999995</c:v>
                </c:pt>
                <c:pt idx="1193">
                  <c:v>2.8635000000000002</c:v>
                </c:pt>
                <c:pt idx="1194">
                  <c:v>2.8856999999999995</c:v>
                </c:pt>
                <c:pt idx="1195">
                  <c:v>2.8713999999999995</c:v>
                </c:pt>
                <c:pt idx="1196">
                  <c:v>2.8664999999999994</c:v>
                </c:pt>
                <c:pt idx="1197">
                  <c:v>2.9279000000000002</c:v>
                </c:pt>
                <c:pt idx="1198">
                  <c:v>2.9691999999999998</c:v>
                </c:pt>
                <c:pt idx="1199">
                  <c:v>3.0163999999999995</c:v>
                </c:pt>
                <c:pt idx="1200">
                  <c:v>3.2313000000000001</c:v>
                </c:pt>
                <c:pt idx="1201">
                  <c:v>4.3483000000000001</c:v>
                </c:pt>
                <c:pt idx="1202">
                  <c:v>5.0579999999999989</c:v>
                </c:pt>
                <c:pt idx="1203">
                  <c:v>5.7208999999999994</c:v>
                </c:pt>
                <c:pt idx="1204">
                  <c:v>5.4036000000000008</c:v>
                </c:pt>
                <c:pt idx="1205">
                  <c:v>5.3038999999999996</c:v>
                </c:pt>
                <c:pt idx="1206">
                  <c:v>5.3331</c:v>
                </c:pt>
                <c:pt idx="1207">
                  <c:v>5.0002000000000004</c:v>
                </c:pt>
                <c:pt idx="1208">
                  <c:v>4.6317000000000004</c:v>
                </c:pt>
                <c:pt idx="1209">
                  <c:v>4.3822999999999999</c:v>
                </c:pt>
                <c:pt idx="1210">
                  <c:v>4.1330999999999998</c:v>
                </c:pt>
                <c:pt idx="1211">
                  <c:v>3.8700999999999994</c:v>
                </c:pt>
                <c:pt idx="1212">
                  <c:v>3.6515</c:v>
                </c:pt>
                <c:pt idx="1213">
                  <c:v>3.5025999999999997</c:v>
                </c:pt>
                <c:pt idx="1214">
                  <c:v>3.3989999999999996</c:v>
                </c:pt>
                <c:pt idx="1215">
                  <c:v>3.3351999999999995</c:v>
                </c:pt>
                <c:pt idx="1216">
                  <c:v>3.3337999999999997</c:v>
                </c:pt>
                <c:pt idx="1217">
                  <c:v>3.4554999999999993</c:v>
                </c:pt>
                <c:pt idx="1218">
                  <c:v>3.9032</c:v>
                </c:pt>
                <c:pt idx="1219">
                  <c:v>4.6682999999999995</c:v>
                </c:pt>
                <c:pt idx="1220">
                  <c:v>6.0144999999999991</c:v>
                </c:pt>
                <c:pt idx="1221">
                  <c:v>8.2150000000000016</c:v>
                </c:pt>
                <c:pt idx="1222">
                  <c:v>11.127999999999998</c:v>
                </c:pt>
                <c:pt idx="1223">
                  <c:v>21.798999999999996</c:v>
                </c:pt>
                <c:pt idx="1224">
                  <c:v>21.364000000000001</c:v>
                </c:pt>
                <c:pt idx="1225">
                  <c:v>21.111999999999998</c:v>
                </c:pt>
                <c:pt idx="1226">
                  <c:v>19.321000000000005</c:v>
                </c:pt>
                <c:pt idx="1227">
                  <c:v>18.427</c:v>
                </c:pt>
                <c:pt idx="1228">
                  <c:v>17.524999999999999</c:v>
                </c:pt>
                <c:pt idx="1229">
                  <c:v>16.788999999999998</c:v>
                </c:pt>
                <c:pt idx="1230">
                  <c:v>16.39</c:v>
                </c:pt>
                <c:pt idx="1231">
                  <c:v>15.918000000000001</c:v>
                </c:pt>
                <c:pt idx="1232">
                  <c:v>15.414</c:v>
                </c:pt>
                <c:pt idx="1233">
                  <c:v>14.919</c:v>
                </c:pt>
                <c:pt idx="1234">
                  <c:v>14.366000000000001</c:v>
                </c:pt>
                <c:pt idx="1235">
                  <c:v>13.917</c:v>
                </c:pt>
                <c:pt idx="1236">
                  <c:v>13.487</c:v>
                </c:pt>
                <c:pt idx="1237">
                  <c:v>12.951000000000002</c:v>
                </c:pt>
                <c:pt idx="1238">
                  <c:v>12.645</c:v>
                </c:pt>
                <c:pt idx="1239">
                  <c:v>12.476000000000003</c:v>
                </c:pt>
                <c:pt idx="1240">
                  <c:v>12.236000000000001</c:v>
                </c:pt>
                <c:pt idx="1241">
                  <c:v>12.040999999999999</c:v>
                </c:pt>
                <c:pt idx="1242">
                  <c:v>11.713999999999999</c:v>
                </c:pt>
                <c:pt idx="1243">
                  <c:v>11.344000000000001</c:v>
                </c:pt>
                <c:pt idx="1244">
                  <c:v>11.043999999999999</c:v>
                </c:pt>
                <c:pt idx="1245">
                  <c:v>10.91</c:v>
                </c:pt>
                <c:pt idx="1246">
                  <c:v>10.904</c:v>
                </c:pt>
                <c:pt idx="1247">
                  <c:v>10.895000000000001</c:v>
                </c:pt>
                <c:pt idx="1248">
                  <c:v>11.040999999999999</c:v>
                </c:pt>
                <c:pt idx="1249">
                  <c:v>11.021000000000001</c:v>
                </c:pt>
                <c:pt idx="1250">
                  <c:v>10.651</c:v>
                </c:pt>
                <c:pt idx="1251">
                  <c:v>8.396600000000003</c:v>
                </c:pt>
                <c:pt idx="1252">
                  <c:v>8.1107000000000014</c:v>
                </c:pt>
                <c:pt idx="1253">
                  <c:v>7.5461</c:v>
                </c:pt>
                <c:pt idx="1254">
                  <c:v>6.9288999999999996</c:v>
                </c:pt>
                <c:pt idx="1255">
                  <c:v>6.3414999999999999</c:v>
                </c:pt>
                <c:pt idx="1256">
                  <c:v>5.7460000000000004</c:v>
                </c:pt>
                <c:pt idx="1257">
                  <c:v>5.2458999999999998</c:v>
                </c:pt>
                <c:pt idx="1258">
                  <c:v>4.9233000000000002</c:v>
                </c:pt>
                <c:pt idx="1259">
                  <c:v>4.5630999999999995</c:v>
                </c:pt>
                <c:pt idx="1260">
                  <c:v>4.3104999999999993</c:v>
                </c:pt>
                <c:pt idx="1261">
                  <c:v>4.1560999999999995</c:v>
                </c:pt>
                <c:pt idx="1262">
                  <c:v>3.9901</c:v>
                </c:pt>
                <c:pt idx="1263">
                  <c:v>3.8362999999999996</c:v>
                </c:pt>
                <c:pt idx="1264">
                  <c:v>3.6705999999999999</c:v>
                </c:pt>
                <c:pt idx="1265">
                  <c:v>3.5752999999999995</c:v>
                </c:pt>
                <c:pt idx="1266">
                  <c:v>3.4917999999999996</c:v>
                </c:pt>
                <c:pt idx="1267">
                  <c:v>3.4307999999999996</c:v>
                </c:pt>
                <c:pt idx="1268">
                  <c:v>3.3344999999999994</c:v>
                </c:pt>
                <c:pt idx="1269">
                  <c:v>3.2561999999999998</c:v>
                </c:pt>
                <c:pt idx="1270">
                  <c:v>3.2119999999999997</c:v>
                </c:pt>
                <c:pt idx="1271">
                  <c:v>3.1751</c:v>
                </c:pt>
                <c:pt idx="1272">
                  <c:v>3.1723999999999997</c:v>
                </c:pt>
                <c:pt idx="1273">
                  <c:v>3.1517999999999997</c:v>
                </c:pt>
                <c:pt idx="1274">
                  <c:v>3.0967999999999996</c:v>
                </c:pt>
                <c:pt idx="1275">
                  <c:v>3.0661</c:v>
                </c:pt>
                <c:pt idx="1276">
                  <c:v>3.0272999999999999</c:v>
                </c:pt>
                <c:pt idx="1277">
                  <c:v>3.0238999999999998</c:v>
                </c:pt>
                <c:pt idx="1278">
                  <c:v>2.9868999999999994</c:v>
                </c:pt>
                <c:pt idx="1279">
                  <c:v>2.9215999999999998</c:v>
                </c:pt>
                <c:pt idx="1280">
                  <c:v>2.8996999999999997</c:v>
                </c:pt>
                <c:pt idx="1281">
                  <c:v>2.9089999999999998</c:v>
                </c:pt>
                <c:pt idx="1282">
                  <c:v>2.8811999999999998</c:v>
                </c:pt>
                <c:pt idx="1283">
                  <c:v>2.8571999999999997</c:v>
                </c:pt>
                <c:pt idx="1284">
                  <c:v>2.8553999999999995</c:v>
                </c:pt>
                <c:pt idx="1285">
                  <c:v>2.7984</c:v>
                </c:pt>
                <c:pt idx="1286">
                  <c:v>2.7672000000000003</c:v>
                </c:pt>
                <c:pt idx="1287">
                  <c:v>2.7568999999999995</c:v>
                </c:pt>
                <c:pt idx="1288">
                  <c:v>2.7505999999999999</c:v>
                </c:pt>
                <c:pt idx="1289">
                  <c:v>2.7480000000000002</c:v>
                </c:pt>
                <c:pt idx="1290">
                  <c:v>2.7438000000000002</c:v>
                </c:pt>
                <c:pt idx="1291">
                  <c:v>2.6915999999999998</c:v>
                </c:pt>
                <c:pt idx="1292">
                  <c:v>2.6909000000000001</c:v>
                </c:pt>
                <c:pt idx="1293">
                  <c:v>2.6688000000000001</c:v>
                </c:pt>
                <c:pt idx="1294">
                  <c:v>2.6713</c:v>
                </c:pt>
                <c:pt idx="1295">
                  <c:v>2.6616</c:v>
                </c:pt>
                <c:pt idx="1296">
                  <c:v>2.6480000000000001</c:v>
                </c:pt>
                <c:pt idx="1297">
                  <c:v>2.6471000000000005</c:v>
                </c:pt>
                <c:pt idx="1298">
                  <c:v>2.6438000000000001</c:v>
                </c:pt>
                <c:pt idx="1299">
                  <c:v>2.6413000000000002</c:v>
                </c:pt>
                <c:pt idx="1300">
                  <c:v>2.6631000000000005</c:v>
                </c:pt>
                <c:pt idx="1301">
                  <c:v>2.7061999999999999</c:v>
                </c:pt>
                <c:pt idx="1302">
                  <c:v>2.7063999999999999</c:v>
                </c:pt>
                <c:pt idx="1303">
                  <c:v>2.6829999999999998</c:v>
                </c:pt>
                <c:pt idx="1304">
                  <c:v>2.6561999999999997</c:v>
                </c:pt>
                <c:pt idx="1305">
                  <c:v>2.6501999999999999</c:v>
                </c:pt>
                <c:pt idx="1306">
                  <c:v>2.6436000000000002</c:v>
                </c:pt>
                <c:pt idx="1307">
                  <c:v>2.6433000000000004</c:v>
                </c:pt>
                <c:pt idx="1308">
                  <c:v>2.6553999999999998</c:v>
                </c:pt>
                <c:pt idx="1309">
                  <c:v>2.6408</c:v>
                </c:pt>
                <c:pt idx="1310">
                  <c:v>2.6244000000000001</c:v>
                </c:pt>
                <c:pt idx="1311">
                  <c:v>2.6648000000000001</c:v>
                </c:pt>
                <c:pt idx="1312">
                  <c:v>2.6632000000000002</c:v>
                </c:pt>
                <c:pt idx="1313">
                  <c:v>2.6753999999999998</c:v>
                </c:pt>
                <c:pt idx="1314">
                  <c:v>2.6665000000000001</c:v>
                </c:pt>
                <c:pt idx="1315">
                  <c:v>2.6406999999999998</c:v>
                </c:pt>
                <c:pt idx="1316">
                  <c:v>2.6497000000000002</c:v>
                </c:pt>
                <c:pt idx="1317">
                  <c:v>2.6461999999999999</c:v>
                </c:pt>
                <c:pt idx="1318">
                  <c:v>2.6414</c:v>
                </c:pt>
                <c:pt idx="1319">
                  <c:v>2.6313</c:v>
                </c:pt>
                <c:pt idx="1320">
                  <c:v>2.6269</c:v>
                </c:pt>
                <c:pt idx="1321">
                  <c:v>2.6194999999999995</c:v>
                </c:pt>
                <c:pt idx="1322">
                  <c:v>2.641</c:v>
                </c:pt>
                <c:pt idx="1323">
                  <c:v>2.6522999999999994</c:v>
                </c:pt>
                <c:pt idx="1324">
                  <c:v>2.6770999999999998</c:v>
                </c:pt>
                <c:pt idx="1325">
                  <c:v>2.6705000000000001</c:v>
                </c:pt>
                <c:pt idx="1326">
                  <c:v>2.6484000000000001</c:v>
                </c:pt>
                <c:pt idx="1327">
                  <c:v>2.6617000000000002</c:v>
                </c:pt>
                <c:pt idx="1328">
                  <c:v>2.637</c:v>
                </c:pt>
                <c:pt idx="1329">
                  <c:v>2.6319999999999997</c:v>
                </c:pt>
                <c:pt idx="1330">
                  <c:v>2.6374</c:v>
                </c:pt>
                <c:pt idx="1331">
                  <c:v>2.6640999999999999</c:v>
                </c:pt>
                <c:pt idx="1332">
                  <c:v>2.6747000000000001</c:v>
                </c:pt>
                <c:pt idx="1333">
                  <c:v>2.7004999999999999</c:v>
                </c:pt>
                <c:pt idx="1334">
                  <c:v>2.6993999999999998</c:v>
                </c:pt>
                <c:pt idx="1335">
                  <c:v>2.6928999999999994</c:v>
                </c:pt>
                <c:pt idx="1336">
                  <c:v>2.6488</c:v>
                </c:pt>
                <c:pt idx="1337">
                  <c:v>2.6465999999999998</c:v>
                </c:pt>
                <c:pt idx="1338">
                  <c:v>2.6307</c:v>
                </c:pt>
                <c:pt idx="1339">
                  <c:v>2.6311999999999998</c:v>
                </c:pt>
                <c:pt idx="1340">
                  <c:v>2.6507999999999998</c:v>
                </c:pt>
                <c:pt idx="1341">
                  <c:v>2.6764999999999994</c:v>
                </c:pt>
                <c:pt idx="1342">
                  <c:v>2.6797</c:v>
                </c:pt>
                <c:pt idx="1343">
                  <c:v>2.6972999999999998</c:v>
                </c:pt>
                <c:pt idx="1344">
                  <c:v>2.7223999999999999</c:v>
                </c:pt>
                <c:pt idx="1345">
                  <c:v>2.7323999999999997</c:v>
                </c:pt>
                <c:pt idx="1346">
                  <c:v>2.7147000000000001</c:v>
                </c:pt>
                <c:pt idx="1347">
                  <c:v>2.6966999999999994</c:v>
                </c:pt>
                <c:pt idx="1348">
                  <c:v>2.6951999999999998</c:v>
                </c:pt>
                <c:pt idx="1349">
                  <c:v>2.6947999999999999</c:v>
                </c:pt>
                <c:pt idx="1350">
                  <c:v>2.6923999999999997</c:v>
                </c:pt>
                <c:pt idx="1351">
                  <c:v>2.7187999999999999</c:v>
                </c:pt>
                <c:pt idx="1352">
                  <c:v>2.7595000000000001</c:v>
                </c:pt>
                <c:pt idx="1353">
                  <c:v>2.7440000000000002</c:v>
                </c:pt>
                <c:pt idx="1354">
                  <c:v>2.7347999999999999</c:v>
                </c:pt>
                <c:pt idx="1355">
                  <c:v>2.7195999999999998</c:v>
                </c:pt>
                <c:pt idx="1356">
                  <c:v>2.7191999999999998</c:v>
                </c:pt>
                <c:pt idx="1357">
                  <c:v>2.7572999999999999</c:v>
                </c:pt>
                <c:pt idx="1358">
                  <c:v>2.7730999999999999</c:v>
                </c:pt>
                <c:pt idx="1359">
                  <c:v>2.7652000000000001</c:v>
                </c:pt>
                <c:pt idx="1360">
                  <c:v>2.7614000000000001</c:v>
                </c:pt>
                <c:pt idx="1361">
                  <c:v>2.7164999999999995</c:v>
                </c:pt>
                <c:pt idx="1362">
                  <c:v>2.7168999999999994</c:v>
                </c:pt>
                <c:pt idx="1363">
                  <c:v>2.7298</c:v>
                </c:pt>
                <c:pt idx="1364">
                  <c:v>2.7345999999999999</c:v>
                </c:pt>
                <c:pt idx="1365">
                  <c:v>2.7225000000000001</c:v>
                </c:pt>
                <c:pt idx="1366">
                  <c:v>2.7827999999999999</c:v>
                </c:pt>
                <c:pt idx="1367">
                  <c:v>2.7732000000000001</c:v>
                </c:pt>
                <c:pt idx="1368">
                  <c:v>2.7585999999999999</c:v>
                </c:pt>
                <c:pt idx="1369">
                  <c:v>2.7591999999999999</c:v>
                </c:pt>
                <c:pt idx="1370">
                  <c:v>2.7559999999999998</c:v>
                </c:pt>
                <c:pt idx="1371">
                  <c:v>2.7482000000000002</c:v>
                </c:pt>
                <c:pt idx="1372">
                  <c:v>2.7847000000000004</c:v>
                </c:pt>
                <c:pt idx="1373">
                  <c:v>2.7860999999999998</c:v>
                </c:pt>
                <c:pt idx="1374">
                  <c:v>2.8010999999999995</c:v>
                </c:pt>
                <c:pt idx="1375">
                  <c:v>2.8043999999999998</c:v>
                </c:pt>
                <c:pt idx="1376">
                  <c:v>2.7753000000000001</c:v>
                </c:pt>
                <c:pt idx="1377">
                  <c:v>2.7795999999999998</c:v>
                </c:pt>
                <c:pt idx="1378">
                  <c:v>2.7791999999999999</c:v>
                </c:pt>
                <c:pt idx="1379">
                  <c:v>2.7696999999999998</c:v>
                </c:pt>
                <c:pt idx="1380">
                  <c:v>2.7995999999999999</c:v>
                </c:pt>
                <c:pt idx="1381">
                  <c:v>2.8031999999999999</c:v>
                </c:pt>
                <c:pt idx="1382">
                  <c:v>2.8165999999999993</c:v>
                </c:pt>
                <c:pt idx="1383">
                  <c:v>2.8258999999999994</c:v>
                </c:pt>
                <c:pt idx="1384">
                  <c:v>2.8332999999999995</c:v>
                </c:pt>
                <c:pt idx="1385">
                  <c:v>2.7993999999999999</c:v>
                </c:pt>
                <c:pt idx="1386">
                  <c:v>2.7725999999999997</c:v>
                </c:pt>
                <c:pt idx="1387">
                  <c:v>2.7631000000000006</c:v>
                </c:pt>
                <c:pt idx="1388">
                  <c:v>2.7730999999999999</c:v>
                </c:pt>
                <c:pt idx="1389">
                  <c:v>2.7646000000000002</c:v>
                </c:pt>
                <c:pt idx="1390">
                  <c:v>2.7892000000000001</c:v>
                </c:pt>
                <c:pt idx="1391">
                  <c:v>2.8079000000000001</c:v>
                </c:pt>
                <c:pt idx="1392">
                  <c:v>2.8048999999999995</c:v>
                </c:pt>
                <c:pt idx="1393">
                  <c:v>2.8106999999999998</c:v>
                </c:pt>
                <c:pt idx="1394">
                  <c:v>2.8090999999999995</c:v>
                </c:pt>
                <c:pt idx="1395">
                  <c:v>2.7997999999999998</c:v>
                </c:pt>
                <c:pt idx="1396">
                  <c:v>2.7955000000000001</c:v>
                </c:pt>
                <c:pt idx="1397">
                  <c:v>2.8147999999999995</c:v>
                </c:pt>
                <c:pt idx="1398">
                  <c:v>2.8214999999999995</c:v>
                </c:pt>
                <c:pt idx="1399">
                  <c:v>2.8243</c:v>
                </c:pt>
                <c:pt idx="1400">
                  <c:v>2.8205999999999998</c:v>
                </c:pt>
                <c:pt idx="1401">
                  <c:v>2.8087</c:v>
                </c:pt>
                <c:pt idx="1402">
                  <c:v>2.8087</c:v>
                </c:pt>
                <c:pt idx="1403">
                  <c:v>2.7761</c:v>
                </c:pt>
                <c:pt idx="1404">
                  <c:v>2.7854999999999999</c:v>
                </c:pt>
                <c:pt idx="1405">
                  <c:v>2.7806999999999999</c:v>
                </c:pt>
                <c:pt idx="1406">
                  <c:v>2.7658</c:v>
                </c:pt>
                <c:pt idx="1407">
                  <c:v>2.7509000000000001</c:v>
                </c:pt>
                <c:pt idx="1408">
                  <c:v>2.7652999999999999</c:v>
                </c:pt>
                <c:pt idx="1409">
                  <c:v>2.7730999999999999</c:v>
                </c:pt>
                <c:pt idx="1410">
                  <c:v>2.7786</c:v>
                </c:pt>
                <c:pt idx="1411">
                  <c:v>2.7604000000000002</c:v>
                </c:pt>
                <c:pt idx="1412">
                  <c:v>2.7717000000000001</c:v>
                </c:pt>
                <c:pt idx="1413">
                  <c:v>2.7842000000000002</c:v>
                </c:pt>
                <c:pt idx="1414">
                  <c:v>2.8185999999999996</c:v>
                </c:pt>
                <c:pt idx="1415">
                  <c:v>2.8241000000000001</c:v>
                </c:pt>
                <c:pt idx="1416">
                  <c:v>2.8382999999999994</c:v>
                </c:pt>
                <c:pt idx="1417">
                  <c:v>2.8460999999999994</c:v>
                </c:pt>
                <c:pt idx="1418">
                  <c:v>2.8547999999999996</c:v>
                </c:pt>
                <c:pt idx="1419">
                  <c:v>2.8449</c:v>
                </c:pt>
                <c:pt idx="1420">
                  <c:v>2.8540999999999994</c:v>
                </c:pt>
                <c:pt idx="1421">
                  <c:v>2.8268999999999997</c:v>
                </c:pt>
                <c:pt idx="1422">
                  <c:v>2.8538999999999994</c:v>
                </c:pt>
                <c:pt idx="1423">
                  <c:v>2.8320999999999996</c:v>
                </c:pt>
                <c:pt idx="1424">
                  <c:v>2.8219999999999996</c:v>
                </c:pt>
                <c:pt idx="1425">
                  <c:v>2.8114999999999997</c:v>
                </c:pt>
                <c:pt idx="1426">
                  <c:v>2.8552999999999997</c:v>
                </c:pt>
                <c:pt idx="1427">
                  <c:v>2.8571</c:v>
                </c:pt>
                <c:pt idx="1428">
                  <c:v>2.8673999999999999</c:v>
                </c:pt>
                <c:pt idx="1429">
                  <c:v>2.9109999999999996</c:v>
                </c:pt>
                <c:pt idx="1430">
                  <c:v>2.8919999999999995</c:v>
                </c:pt>
                <c:pt idx="1431">
                  <c:v>2.8635000000000002</c:v>
                </c:pt>
                <c:pt idx="1432">
                  <c:v>2.8595999999999995</c:v>
                </c:pt>
                <c:pt idx="1433">
                  <c:v>2.8321999999999994</c:v>
                </c:pt>
                <c:pt idx="1434">
                  <c:v>2.8161999999999994</c:v>
                </c:pt>
                <c:pt idx="1435">
                  <c:v>2.8235000000000001</c:v>
                </c:pt>
                <c:pt idx="1436">
                  <c:v>2.8007999999999997</c:v>
                </c:pt>
                <c:pt idx="1437">
                  <c:v>2.8142999999999994</c:v>
                </c:pt>
                <c:pt idx="1438">
                  <c:v>2.8005</c:v>
                </c:pt>
                <c:pt idx="1439">
                  <c:v>2.8531999999999997</c:v>
                </c:pt>
                <c:pt idx="1440">
                  <c:v>2.8514999999999997</c:v>
                </c:pt>
                <c:pt idx="1441">
                  <c:v>2.8425999999999996</c:v>
                </c:pt>
                <c:pt idx="1442">
                  <c:v>2.8190999999999997</c:v>
                </c:pt>
                <c:pt idx="1443">
                  <c:v>2.8483999999999998</c:v>
                </c:pt>
                <c:pt idx="1444">
                  <c:v>2.8581999999999996</c:v>
                </c:pt>
                <c:pt idx="1445">
                  <c:v>2.8271999999999999</c:v>
                </c:pt>
                <c:pt idx="1446">
                  <c:v>2.8392999999999997</c:v>
                </c:pt>
                <c:pt idx="1447">
                  <c:v>2.8323999999999994</c:v>
                </c:pt>
                <c:pt idx="1448">
                  <c:v>2.8441999999999998</c:v>
                </c:pt>
                <c:pt idx="1449">
                  <c:v>2.8401000000000001</c:v>
                </c:pt>
                <c:pt idx="1450">
                  <c:v>2.8354999999999997</c:v>
                </c:pt>
                <c:pt idx="1451">
                  <c:v>2.8841000000000001</c:v>
                </c:pt>
                <c:pt idx="1452">
                  <c:v>2.8596999999999997</c:v>
                </c:pt>
                <c:pt idx="1453">
                  <c:v>2.8714999999999997</c:v>
                </c:pt>
                <c:pt idx="1454">
                  <c:v>2.8935</c:v>
                </c:pt>
                <c:pt idx="1455">
                  <c:v>2.8751999999999995</c:v>
                </c:pt>
                <c:pt idx="1456">
                  <c:v>2.8885999999999998</c:v>
                </c:pt>
                <c:pt idx="1457">
                  <c:v>2.8739999999999997</c:v>
                </c:pt>
                <c:pt idx="1458">
                  <c:v>2.8816999999999995</c:v>
                </c:pt>
                <c:pt idx="1459">
                  <c:v>2.8777999999999997</c:v>
                </c:pt>
                <c:pt idx="1460">
                  <c:v>2.8722999999999996</c:v>
                </c:pt>
                <c:pt idx="1461">
                  <c:v>2.8718999999999997</c:v>
                </c:pt>
                <c:pt idx="1462">
                  <c:v>2.8472</c:v>
                </c:pt>
                <c:pt idx="1463">
                  <c:v>2.8731999999999998</c:v>
                </c:pt>
                <c:pt idx="1464">
                  <c:v>2.8957999999999995</c:v>
                </c:pt>
                <c:pt idx="1465">
                  <c:v>2.8784999999999994</c:v>
                </c:pt>
                <c:pt idx="1466">
                  <c:v>2.8835000000000002</c:v>
                </c:pt>
                <c:pt idx="1467">
                  <c:v>2.8537999999999997</c:v>
                </c:pt>
                <c:pt idx="1468">
                  <c:v>2.8433999999999999</c:v>
                </c:pt>
                <c:pt idx="1469">
                  <c:v>2.827</c:v>
                </c:pt>
                <c:pt idx="1470">
                  <c:v>2.8451999999999997</c:v>
                </c:pt>
                <c:pt idx="1471">
                  <c:v>2.8708999999999993</c:v>
                </c:pt>
                <c:pt idx="1472">
                  <c:v>2.8660999999999994</c:v>
                </c:pt>
                <c:pt idx="1473">
                  <c:v>2.8590999999999998</c:v>
                </c:pt>
                <c:pt idx="1474">
                  <c:v>2.8291999999999997</c:v>
                </c:pt>
                <c:pt idx="1475">
                  <c:v>2.8619999999999997</c:v>
                </c:pt>
                <c:pt idx="1476">
                  <c:v>2.8603999999999998</c:v>
                </c:pt>
                <c:pt idx="1477">
                  <c:v>2.8631000000000002</c:v>
                </c:pt>
                <c:pt idx="1478">
                  <c:v>2.8839999999999999</c:v>
                </c:pt>
                <c:pt idx="1479">
                  <c:v>2.8708999999999993</c:v>
                </c:pt>
                <c:pt idx="1480">
                  <c:v>2.8541999999999996</c:v>
                </c:pt>
                <c:pt idx="1481">
                  <c:v>2.8531999999999997</c:v>
                </c:pt>
                <c:pt idx="1482">
                  <c:v>2.8577999999999997</c:v>
                </c:pt>
                <c:pt idx="1483">
                  <c:v>2.8777999999999997</c:v>
                </c:pt>
                <c:pt idx="1484">
                  <c:v>2.9190999999999994</c:v>
                </c:pt>
                <c:pt idx="1485">
                  <c:v>2.8915999999999995</c:v>
                </c:pt>
                <c:pt idx="1486">
                  <c:v>2.8817999999999997</c:v>
                </c:pt>
                <c:pt idx="1487">
                  <c:v>2.9236</c:v>
                </c:pt>
                <c:pt idx="1488">
                  <c:v>2.9672999999999998</c:v>
                </c:pt>
                <c:pt idx="1489">
                  <c:v>2.9665999999999997</c:v>
                </c:pt>
                <c:pt idx="1490">
                  <c:v>2.9685999999999999</c:v>
                </c:pt>
                <c:pt idx="1491">
                  <c:v>2.9867999999999997</c:v>
                </c:pt>
                <c:pt idx="1492">
                  <c:v>2.9725999999999995</c:v>
                </c:pt>
                <c:pt idx="1493">
                  <c:v>2.9505999999999997</c:v>
                </c:pt>
                <c:pt idx="1494">
                  <c:v>2.9285000000000001</c:v>
                </c:pt>
                <c:pt idx="1495">
                  <c:v>2.8949999999999996</c:v>
                </c:pt>
                <c:pt idx="1496">
                  <c:v>2.9148999999999994</c:v>
                </c:pt>
                <c:pt idx="1497">
                  <c:v>2.9089</c:v>
                </c:pt>
                <c:pt idx="1498">
                  <c:v>2.8774999999999995</c:v>
                </c:pt>
                <c:pt idx="1499">
                  <c:v>2.8907999999999996</c:v>
                </c:pt>
                <c:pt idx="1500">
                  <c:v>2.8722999999999996</c:v>
                </c:pt>
                <c:pt idx="1501">
                  <c:v>2.8900999999999994</c:v>
                </c:pt>
                <c:pt idx="1502">
                  <c:v>2.8821999999999997</c:v>
                </c:pt>
                <c:pt idx="1503">
                  <c:v>2.8687999999999998</c:v>
                </c:pt>
                <c:pt idx="1504">
                  <c:v>2.8748999999999993</c:v>
                </c:pt>
                <c:pt idx="1505">
                  <c:v>2.8960999999999997</c:v>
                </c:pt>
                <c:pt idx="1506">
                  <c:v>2.8957999999999995</c:v>
                </c:pt>
                <c:pt idx="1507">
                  <c:v>2.8757999999999995</c:v>
                </c:pt>
                <c:pt idx="1508">
                  <c:v>2.8571</c:v>
                </c:pt>
                <c:pt idx="1509">
                  <c:v>2.8985999999999996</c:v>
                </c:pt>
                <c:pt idx="1510">
                  <c:v>2.8901999999999997</c:v>
                </c:pt>
                <c:pt idx="1511">
                  <c:v>2.8900999999999994</c:v>
                </c:pt>
                <c:pt idx="1512">
                  <c:v>2.9053</c:v>
                </c:pt>
                <c:pt idx="1513">
                  <c:v>2.9312999999999994</c:v>
                </c:pt>
                <c:pt idx="1514">
                  <c:v>2.923</c:v>
                </c:pt>
                <c:pt idx="1515">
                  <c:v>2.8968999999999996</c:v>
                </c:pt>
                <c:pt idx="1516">
                  <c:v>2.8727999999999994</c:v>
                </c:pt>
                <c:pt idx="1517">
                  <c:v>2.92</c:v>
                </c:pt>
                <c:pt idx="1518">
                  <c:v>2.9951999999999996</c:v>
                </c:pt>
                <c:pt idx="1519">
                  <c:v>3.0707999999999998</c:v>
                </c:pt>
                <c:pt idx="1520">
                  <c:v>3.1472000000000002</c:v>
                </c:pt>
                <c:pt idx="1521">
                  <c:v>3.169</c:v>
                </c:pt>
                <c:pt idx="1522">
                  <c:v>3.1808999999999998</c:v>
                </c:pt>
                <c:pt idx="1523">
                  <c:v>3.1549999999999998</c:v>
                </c:pt>
                <c:pt idx="1524">
                  <c:v>3.1375999999999999</c:v>
                </c:pt>
                <c:pt idx="1525">
                  <c:v>3.1375999999999999</c:v>
                </c:pt>
                <c:pt idx="1526">
                  <c:v>3.1242999999999999</c:v>
                </c:pt>
                <c:pt idx="1527">
                  <c:v>3.1158999999999994</c:v>
                </c:pt>
                <c:pt idx="1528">
                  <c:v>3.1208</c:v>
                </c:pt>
                <c:pt idx="1529">
                  <c:v>3.1297000000000001</c:v>
                </c:pt>
                <c:pt idx="1530">
                  <c:v>3.1356999999999995</c:v>
                </c:pt>
                <c:pt idx="1531">
                  <c:v>3.1034000000000002</c:v>
                </c:pt>
                <c:pt idx="1532">
                  <c:v>3.1052</c:v>
                </c:pt>
                <c:pt idx="1533">
                  <c:v>3.0602</c:v>
                </c:pt>
                <c:pt idx="1534">
                  <c:v>3.0663</c:v>
                </c:pt>
                <c:pt idx="1535">
                  <c:v>3.0691000000000002</c:v>
                </c:pt>
                <c:pt idx="1536">
                  <c:v>3.0605000000000002</c:v>
                </c:pt>
                <c:pt idx="1537">
                  <c:v>3.0785999999999998</c:v>
                </c:pt>
                <c:pt idx="1538">
                  <c:v>3.0670999999999999</c:v>
                </c:pt>
                <c:pt idx="1539">
                  <c:v>3.069</c:v>
                </c:pt>
                <c:pt idx="1540">
                  <c:v>3.0731999999999999</c:v>
                </c:pt>
                <c:pt idx="1541">
                  <c:v>3.1093000000000002</c:v>
                </c:pt>
                <c:pt idx="1542">
                  <c:v>3.1084999999999998</c:v>
                </c:pt>
                <c:pt idx="1543">
                  <c:v>3.1046999999999998</c:v>
                </c:pt>
                <c:pt idx="1544">
                  <c:v>3.1400999999999999</c:v>
                </c:pt>
                <c:pt idx="1545">
                  <c:v>3.1539000000000001</c:v>
                </c:pt>
                <c:pt idx="1546">
                  <c:v>3.1453000000000002</c:v>
                </c:pt>
                <c:pt idx="1547">
                  <c:v>3.1309999999999998</c:v>
                </c:pt>
                <c:pt idx="1548">
                  <c:v>3.1095999999999999</c:v>
                </c:pt>
                <c:pt idx="1549">
                  <c:v>3.0783</c:v>
                </c:pt>
                <c:pt idx="1550">
                  <c:v>3.1143000000000001</c:v>
                </c:pt>
                <c:pt idx="1551">
                  <c:v>3.1103999999999998</c:v>
                </c:pt>
                <c:pt idx="1552">
                  <c:v>3.0647000000000002</c:v>
                </c:pt>
                <c:pt idx="1553">
                  <c:v>3.0632999999999999</c:v>
                </c:pt>
                <c:pt idx="1554">
                  <c:v>3.0430000000000001</c:v>
                </c:pt>
                <c:pt idx="1555">
                  <c:v>3.0619999999999998</c:v>
                </c:pt>
                <c:pt idx="1556">
                  <c:v>3.0301999999999998</c:v>
                </c:pt>
                <c:pt idx="1557">
                  <c:v>3.0289999999999999</c:v>
                </c:pt>
                <c:pt idx="1558">
                  <c:v>3.0051999999999999</c:v>
                </c:pt>
                <c:pt idx="1559">
                  <c:v>3.0175999999999998</c:v>
                </c:pt>
                <c:pt idx="1560">
                  <c:v>3.0278999999999998</c:v>
                </c:pt>
                <c:pt idx="1561">
                  <c:v>3.0434000000000001</c:v>
                </c:pt>
                <c:pt idx="1562">
                  <c:v>3.0682</c:v>
                </c:pt>
                <c:pt idx="1563">
                  <c:v>3.0983999999999998</c:v>
                </c:pt>
                <c:pt idx="1564">
                  <c:v>3.1244999999999998</c:v>
                </c:pt>
                <c:pt idx="1565">
                  <c:v>3.1257999999999999</c:v>
                </c:pt>
                <c:pt idx="1566">
                  <c:v>3.1063999999999998</c:v>
                </c:pt>
                <c:pt idx="1567">
                  <c:v>3.1095999999999999</c:v>
                </c:pt>
                <c:pt idx="1568">
                  <c:v>3.1021999999999998</c:v>
                </c:pt>
                <c:pt idx="1569">
                  <c:v>3.1051000000000002</c:v>
                </c:pt>
                <c:pt idx="1570">
                  <c:v>3.0815000000000001</c:v>
                </c:pt>
                <c:pt idx="1571">
                  <c:v>3.1023999999999998</c:v>
                </c:pt>
                <c:pt idx="1572">
                  <c:v>3.0749999999999997</c:v>
                </c:pt>
                <c:pt idx="1573">
                  <c:v>3.0844</c:v>
                </c:pt>
                <c:pt idx="1574">
                  <c:v>3.1015999999999999</c:v>
                </c:pt>
                <c:pt idx="1575">
                  <c:v>3.0777999999999999</c:v>
                </c:pt>
                <c:pt idx="1576">
                  <c:v>3.1063000000000001</c:v>
                </c:pt>
                <c:pt idx="1577">
                  <c:v>3.1177999999999999</c:v>
                </c:pt>
                <c:pt idx="1578">
                  <c:v>3.1707999999999998</c:v>
                </c:pt>
                <c:pt idx="1579">
                  <c:v>3.1917999999999997</c:v>
                </c:pt>
                <c:pt idx="1580">
                  <c:v>3.1861000000000002</c:v>
                </c:pt>
                <c:pt idx="1581">
                  <c:v>3.1547000000000001</c:v>
                </c:pt>
                <c:pt idx="1582">
                  <c:v>3.1469999999999998</c:v>
                </c:pt>
                <c:pt idx="1583">
                  <c:v>3.1355999999999997</c:v>
                </c:pt>
                <c:pt idx="1584">
                  <c:v>3.1167999999999996</c:v>
                </c:pt>
                <c:pt idx="1585">
                  <c:v>3.0913999999999997</c:v>
                </c:pt>
                <c:pt idx="1586">
                  <c:v>3.0836999999999999</c:v>
                </c:pt>
                <c:pt idx="1587">
                  <c:v>3.1021999999999998</c:v>
                </c:pt>
                <c:pt idx="1588">
                  <c:v>3.1558999999999995</c:v>
                </c:pt>
                <c:pt idx="1589">
                  <c:v>3.1827000000000001</c:v>
                </c:pt>
                <c:pt idx="1590">
                  <c:v>3.1987000000000001</c:v>
                </c:pt>
                <c:pt idx="1591">
                  <c:v>3.2035000000000005</c:v>
                </c:pt>
                <c:pt idx="1592">
                  <c:v>3.1974999999999998</c:v>
                </c:pt>
                <c:pt idx="1593">
                  <c:v>3.1720999999999995</c:v>
                </c:pt>
                <c:pt idx="1594">
                  <c:v>3.1678999999999999</c:v>
                </c:pt>
                <c:pt idx="1595">
                  <c:v>3.2077000000000004</c:v>
                </c:pt>
                <c:pt idx="1596">
                  <c:v>3.2139000000000002</c:v>
                </c:pt>
                <c:pt idx="1597">
                  <c:v>3.2132000000000001</c:v>
                </c:pt>
                <c:pt idx="1598">
                  <c:v>3.1938</c:v>
                </c:pt>
                <c:pt idx="1599">
                  <c:v>3.1444999999999999</c:v>
                </c:pt>
                <c:pt idx="1600">
                  <c:v>3.1137000000000001</c:v>
                </c:pt>
                <c:pt idx="1601">
                  <c:v>3.0968999999999998</c:v>
                </c:pt>
                <c:pt idx="1602">
                  <c:v>3.1383999999999999</c:v>
                </c:pt>
                <c:pt idx="1603">
                  <c:v>3.1276000000000002</c:v>
                </c:pt>
                <c:pt idx="1604">
                  <c:v>3.1078999999999999</c:v>
                </c:pt>
                <c:pt idx="1605">
                  <c:v>3.1217999999999999</c:v>
                </c:pt>
                <c:pt idx="1606">
                  <c:v>3.1242000000000001</c:v>
                </c:pt>
                <c:pt idx="1607">
                  <c:v>3.1391</c:v>
                </c:pt>
                <c:pt idx="1608">
                  <c:v>3.1446000000000001</c:v>
                </c:pt>
                <c:pt idx="1609">
                  <c:v>3.1446999999999998</c:v>
                </c:pt>
                <c:pt idx="1610">
                  <c:v>3.1295999999999999</c:v>
                </c:pt>
                <c:pt idx="1611">
                  <c:v>3.1301999999999999</c:v>
                </c:pt>
                <c:pt idx="1612">
                  <c:v>3.1478000000000002</c:v>
                </c:pt>
                <c:pt idx="1613">
                  <c:v>3.1707000000000001</c:v>
                </c:pt>
                <c:pt idx="1614">
                  <c:v>3.1867999999999999</c:v>
                </c:pt>
                <c:pt idx="1615">
                  <c:v>3.1854</c:v>
                </c:pt>
                <c:pt idx="1616">
                  <c:v>3.1648000000000001</c:v>
                </c:pt>
                <c:pt idx="1617">
                  <c:v>3.1286</c:v>
                </c:pt>
                <c:pt idx="1618">
                  <c:v>3.1225000000000001</c:v>
                </c:pt>
                <c:pt idx="1619">
                  <c:v>3.1125999999999996</c:v>
                </c:pt>
                <c:pt idx="1620">
                  <c:v>3.1202999999999999</c:v>
                </c:pt>
                <c:pt idx="1621">
                  <c:v>3.1002999999999998</c:v>
                </c:pt>
                <c:pt idx="1622">
                  <c:v>3.1093000000000002</c:v>
                </c:pt>
                <c:pt idx="1623">
                  <c:v>3.1162999999999994</c:v>
                </c:pt>
                <c:pt idx="1624">
                  <c:v>3.0830000000000002</c:v>
                </c:pt>
                <c:pt idx="1625">
                  <c:v>3.1168999999999993</c:v>
                </c:pt>
                <c:pt idx="1626">
                  <c:v>3.1074999999999999</c:v>
                </c:pt>
                <c:pt idx="1627">
                  <c:v>3.1193999999999997</c:v>
                </c:pt>
                <c:pt idx="1628">
                  <c:v>3.1221000000000001</c:v>
                </c:pt>
                <c:pt idx="1629">
                  <c:v>3.1055999999999999</c:v>
                </c:pt>
                <c:pt idx="1630">
                  <c:v>3.0886</c:v>
                </c:pt>
                <c:pt idx="1631">
                  <c:v>3.0827</c:v>
                </c:pt>
                <c:pt idx="1632">
                  <c:v>3.1086</c:v>
                </c:pt>
                <c:pt idx="1633">
                  <c:v>3.1158999999999994</c:v>
                </c:pt>
                <c:pt idx="1634">
                  <c:v>3.0977000000000001</c:v>
                </c:pt>
                <c:pt idx="1635">
                  <c:v>3.1335999999999999</c:v>
                </c:pt>
                <c:pt idx="1636">
                  <c:v>3.1065</c:v>
                </c:pt>
                <c:pt idx="1637">
                  <c:v>3.0364999999999998</c:v>
                </c:pt>
                <c:pt idx="1638">
                  <c:v>3.0465999999999998</c:v>
                </c:pt>
                <c:pt idx="1639">
                  <c:v>3.0158999999999994</c:v>
                </c:pt>
                <c:pt idx="1640">
                  <c:v>3.0013999999999998</c:v>
                </c:pt>
                <c:pt idx="1641">
                  <c:v>3.0074999999999998</c:v>
                </c:pt>
                <c:pt idx="1642">
                  <c:v>3.0087999999999999</c:v>
                </c:pt>
                <c:pt idx="1643">
                  <c:v>3.0187999999999997</c:v>
                </c:pt>
                <c:pt idx="1644">
                  <c:v>3.0074999999999998</c:v>
                </c:pt>
                <c:pt idx="1645">
                  <c:v>2.9914999999999994</c:v>
                </c:pt>
                <c:pt idx="1646">
                  <c:v>2.9944999999999995</c:v>
                </c:pt>
                <c:pt idx="1647">
                  <c:v>2.9664999999999995</c:v>
                </c:pt>
                <c:pt idx="1648">
                  <c:v>2.9472</c:v>
                </c:pt>
                <c:pt idx="1649">
                  <c:v>2.9666999999999994</c:v>
                </c:pt>
                <c:pt idx="1650">
                  <c:v>2.9947999999999997</c:v>
                </c:pt>
                <c:pt idx="1651">
                  <c:v>3.0203000000000002</c:v>
                </c:pt>
                <c:pt idx="1652">
                  <c:v>3.0478000000000001</c:v>
                </c:pt>
                <c:pt idx="1653">
                  <c:v>3.0322999999999998</c:v>
                </c:pt>
                <c:pt idx="1654">
                  <c:v>3.0335999999999999</c:v>
                </c:pt>
                <c:pt idx="1655">
                  <c:v>3.0274000000000001</c:v>
                </c:pt>
                <c:pt idx="1656">
                  <c:v>3.0070999999999999</c:v>
                </c:pt>
                <c:pt idx="1657">
                  <c:v>2.9947999999999997</c:v>
                </c:pt>
                <c:pt idx="1658">
                  <c:v>2.9415</c:v>
                </c:pt>
                <c:pt idx="1659">
                  <c:v>2.9219999999999997</c:v>
                </c:pt>
                <c:pt idx="1660">
                  <c:v>2.9177999999999997</c:v>
                </c:pt>
                <c:pt idx="1661">
                  <c:v>2.9491000000000001</c:v>
                </c:pt>
                <c:pt idx="1662">
                  <c:v>2.9415</c:v>
                </c:pt>
                <c:pt idx="1663">
                  <c:v>2.9103999999999997</c:v>
                </c:pt>
                <c:pt idx="1664">
                  <c:v>2.9039999999999999</c:v>
                </c:pt>
                <c:pt idx="1665">
                  <c:v>2.8940999999999995</c:v>
                </c:pt>
                <c:pt idx="1666">
                  <c:v>2.9066999999999994</c:v>
                </c:pt>
                <c:pt idx="1667">
                  <c:v>2.9</c:v>
                </c:pt>
                <c:pt idx="1668">
                  <c:v>2.8926999999999996</c:v>
                </c:pt>
                <c:pt idx="1669">
                  <c:v>2.8933</c:v>
                </c:pt>
                <c:pt idx="1670">
                  <c:v>2.9011999999999998</c:v>
                </c:pt>
                <c:pt idx="1671">
                  <c:v>2.9007999999999998</c:v>
                </c:pt>
                <c:pt idx="1672">
                  <c:v>2.8916999999999997</c:v>
                </c:pt>
                <c:pt idx="1673">
                  <c:v>2.9025999999999996</c:v>
                </c:pt>
                <c:pt idx="1674">
                  <c:v>2.8939999999999997</c:v>
                </c:pt>
                <c:pt idx="1675">
                  <c:v>2.8891999999999998</c:v>
                </c:pt>
                <c:pt idx="1676">
                  <c:v>2.8871000000000002</c:v>
                </c:pt>
                <c:pt idx="1677">
                  <c:v>2.9005999999999998</c:v>
                </c:pt>
                <c:pt idx="1678">
                  <c:v>2.8711999999999995</c:v>
                </c:pt>
                <c:pt idx="1679">
                  <c:v>2.8665999999999996</c:v>
                </c:pt>
                <c:pt idx="1680">
                  <c:v>2.8803999999999998</c:v>
                </c:pt>
                <c:pt idx="1681">
                  <c:v>2.8877000000000002</c:v>
                </c:pt>
                <c:pt idx="1682">
                  <c:v>2.8863999999999996</c:v>
                </c:pt>
                <c:pt idx="1683">
                  <c:v>2.8856999999999995</c:v>
                </c:pt>
                <c:pt idx="1684">
                  <c:v>2.8984999999999994</c:v>
                </c:pt>
                <c:pt idx="1685">
                  <c:v>2.8891</c:v>
                </c:pt>
                <c:pt idx="1686">
                  <c:v>2.9207999999999998</c:v>
                </c:pt>
                <c:pt idx="1687">
                  <c:v>2.9523999999999995</c:v>
                </c:pt>
                <c:pt idx="1688">
                  <c:v>2.9375</c:v>
                </c:pt>
                <c:pt idx="1689">
                  <c:v>2.9364999999999997</c:v>
                </c:pt>
                <c:pt idx="1690">
                  <c:v>2.9555999999999996</c:v>
                </c:pt>
                <c:pt idx="1691">
                  <c:v>2.9757999999999996</c:v>
                </c:pt>
                <c:pt idx="1692">
                  <c:v>2.9903999999999997</c:v>
                </c:pt>
                <c:pt idx="1693">
                  <c:v>2.9830999999999999</c:v>
                </c:pt>
                <c:pt idx="1694">
                  <c:v>3.0015999999999998</c:v>
                </c:pt>
                <c:pt idx="1695">
                  <c:v>3.0122999999999998</c:v>
                </c:pt>
                <c:pt idx="1696">
                  <c:v>2.9883999999999999</c:v>
                </c:pt>
                <c:pt idx="1697">
                  <c:v>3.0217000000000001</c:v>
                </c:pt>
                <c:pt idx="1698">
                  <c:v>3.0036</c:v>
                </c:pt>
                <c:pt idx="1699">
                  <c:v>2.9851999999999999</c:v>
                </c:pt>
                <c:pt idx="1700">
                  <c:v>2.9867999999999997</c:v>
                </c:pt>
                <c:pt idx="1701">
                  <c:v>2.9922999999999997</c:v>
                </c:pt>
                <c:pt idx="1702">
                  <c:v>2.9735999999999998</c:v>
                </c:pt>
                <c:pt idx="1703">
                  <c:v>2.9950999999999994</c:v>
                </c:pt>
                <c:pt idx="1704">
                  <c:v>2.9963999999999995</c:v>
                </c:pt>
                <c:pt idx="1705">
                  <c:v>2.9832000000000001</c:v>
                </c:pt>
                <c:pt idx="1706">
                  <c:v>3.0023999999999997</c:v>
                </c:pt>
                <c:pt idx="1707">
                  <c:v>3.0045999999999999</c:v>
                </c:pt>
                <c:pt idx="1708">
                  <c:v>2.9956999999999994</c:v>
                </c:pt>
                <c:pt idx="1709">
                  <c:v>3.0041000000000002</c:v>
                </c:pt>
                <c:pt idx="1710">
                  <c:v>2.9878999999999998</c:v>
                </c:pt>
                <c:pt idx="1711">
                  <c:v>2.9979999999999998</c:v>
                </c:pt>
                <c:pt idx="1712">
                  <c:v>2.9787999999999997</c:v>
                </c:pt>
                <c:pt idx="1713">
                  <c:v>2.9721999999999995</c:v>
                </c:pt>
                <c:pt idx="1714">
                  <c:v>2.9887000000000001</c:v>
                </c:pt>
                <c:pt idx="1715">
                  <c:v>2.9788999999999994</c:v>
                </c:pt>
                <c:pt idx="1716">
                  <c:v>2.9843999999999999</c:v>
                </c:pt>
                <c:pt idx="1717">
                  <c:v>2.9744999999999995</c:v>
                </c:pt>
                <c:pt idx="1718">
                  <c:v>2.964</c:v>
                </c:pt>
                <c:pt idx="1719">
                  <c:v>2.9664999999999995</c:v>
                </c:pt>
                <c:pt idx="1720">
                  <c:v>2.9255</c:v>
                </c:pt>
                <c:pt idx="1721">
                  <c:v>2.9297</c:v>
                </c:pt>
                <c:pt idx="1722">
                  <c:v>2.9333999999999998</c:v>
                </c:pt>
                <c:pt idx="1723">
                  <c:v>2.9133999999999998</c:v>
                </c:pt>
                <c:pt idx="1724">
                  <c:v>2.9347999999999996</c:v>
                </c:pt>
                <c:pt idx="1725">
                  <c:v>2.9381999999999997</c:v>
                </c:pt>
                <c:pt idx="1726">
                  <c:v>2.9788999999999994</c:v>
                </c:pt>
                <c:pt idx="1727">
                  <c:v>2.9598999999999998</c:v>
                </c:pt>
                <c:pt idx="1728">
                  <c:v>3.0019999999999998</c:v>
                </c:pt>
                <c:pt idx="1729">
                  <c:v>3.0234999999999999</c:v>
                </c:pt>
                <c:pt idx="1730">
                  <c:v>3.0234999999999999</c:v>
                </c:pt>
                <c:pt idx="1731">
                  <c:v>3.05</c:v>
                </c:pt>
                <c:pt idx="1732">
                  <c:v>3.069</c:v>
                </c:pt>
                <c:pt idx="1733">
                  <c:v>3.0903</c:v>
                </c:pt>
                <c:pt idx="1734">
                  <c:v>3.1076999999999999</c:v>
                </c:pt>
                <c:pt idx="1735">
                  <c:v>3.1225000000000001</c:v>
                </c:pt>
                <c:pt idx="1736">
                  <c:v>3.1328999999999994</c:v>
                </c:pt>
                <c:pt idx="1737">
                  <c:v>3.1509999999999998</c:v>
                </c:pt>
                <c:pt idx="1738">
                  <c:v>3.1951000000000001</c:v>
                </c:pt>
                <c:pt idx="1739">
                  <c:v>3.2277000000000005</c:v>
                </c:pt>
                <c:pt idx="1740">
                  <c:v>3.2317999999999998</c:v>
                </c:pt>
                <c:pt idx="1741">
                  <c:v>3.2238000000000002</c:v>
                </c:pt>
                <c:pt idx="1742">
                  <c:v>3.2267999999999999</c:v>
                </c:pt>
                <c:pt idx="1743">
                  <c:v>3.2143000000000002</c:v>
                </c:pt>
                <c:pt idx="1744">
                  <c:v>3.2261000000000002</c:v>
                </c:pt>
                <c:pt idx="1745">
                  <c:v>3.2583000000000002</c:v>
                </c:pt>
                <c:pt idx="1746">
                  <c:v>3.2370999999999999</c:v>
                </c:pt>
                <c:pt idx="1747">
                  <c:v>3.1905000000000001</c:v>
                </c:pt>
                <c:pt idx="1748">
                  <c:v>3.161</c:v>
                </c:pt>
                <c:pt idx="1749">
                  <c:v>3.1111999999999997</c:v>
                </c:pt>
                <c:pt idx="1750">
                  <c:v>3.0865</c:v>
                </c:pt>
                <c:pt idx="1751">
                  <c:v>3.0587</c:v>
                </c:pt>
                <c:pt idx="1752">
                  <c:v>3.0821999999999998</c:v>
                </c:pt>
                <c:pt idx="1753">
                  <c:v>3.0867999999999998</c:v>
                </c:pt>
                <c:pt idx="1754">
                  <c:v>3.1038000000000001</c:v>
                </c:pt>
                <c:pt idx="1755">
                  <c:v>3.1463000000000001</c:v>
                </c:pt>
                <c:pt idx="1756">
                  <c:v>3.1606000000000001</c:v>
                </c:pt>
                <c:pt idx="1757">
                  <c:v>3.1530999999999998</c:v>
                </c:pt>
                <c:pt idx="1758">
                  <c:v>3.1802999999999999</c:v>
                </c:pt>
                <c:pt idx="1759">
                  <c:v>3.1791</c:v>
                </c:pt>
                <c:pt idx="1760">
                  <c:v>3.1597</c:v>
                </c:pt>
                <c:pt idx="1761">
                  <c:v>3.1527999999999996</c:v>
                </c:pt>
                <c:pt idx="1762">
                  <c:v>3.194</c:v>
                </c:pt>
                <c:pt idx="1763">
                  <c:v>3.1872000000000003</c:v>
                </c:pt>
                <c:pt idx="1764">
                  <c:v>3.2136</c:v>
                </c:pt>
                <c:pt idx="1765">
                  <c:v>3.1553</c:v>
                </c:pt>
                <c:pt idx="1766">
                  <c:v>3.1265000000000001</c:v>
                </c:pt>
                <c:pt idx="1767">
                  <c:v>3.1118999999999994</c:v>
                </c:pt>
                <c:pt idx="1768">
                  <c:v>3.0893000000000002</c:v>
                </c:pt>
                <c:pt idx="1769">
                  <c:v>3.0707</c:v>
                </c:pt>
                <c:pt idx="1770">
                  <c:v>3.0642</c:v>
                </c:pt>
                <c:pt idx="1771">
                  <c:v>3.0794999999999995</c:v>
                </c:pt>
                <c:pt idx="1772">
                  <c:v>3.0840000000000001</c:v>
                </c:pt>
                <c:pt idx="1773">
                  <c:v>3.0577999999999999</c:v>
                </c:pt>
                <c:pt idx="1774">
                  <c:v>3.0925999999999996</c:v>
                </c:pt>
                <c:pt idx="1775">
                  <c:v>3.0935999999999999</c:v>
                </c:pt>
                <c:pt idx="1776">
                  <c:v>3.1137000000000001</c:v>
                </c:pt>
                <c:pt idx="1777">
                  <c:v>3.1736</c:v>
                </c:pt>
                <c:pt idx="1778">
                  <c:v>3.1642000000000001</c:v>
                </c:pt>
                <c:pt idx="1779">
                  <c:v>3.1252</c:v>
                </c:pt>
                <c:pt idx="1780">
                  <c:v>3.1478999999999999</c:v>
                </c:pt>
                <c:pt idx="1781">
                  <c:v>3.1065</c:v>
                </c:pt>
                <c:pt idx="1782">
                  <c:v>3.0459999999999998</c:v>
                </c:pt>
                <c:pt idx="1783">
                  <c:v>3.0557999999999996</c:v>
                </c:pt>
                <c:pt idx="1784">
                  <c:v>3.0061</c:v>
                </c:pt>
                <c:pt idx="1785">
                  <c:v>2.9775</c:v>
                </c:pt>
                <c:pt idx="1786">
                  <c:v>2.9744999999999995</c:v>
                </c:pt>
                <c:pt idx="1787">
                  <c:v>2.9481000000000002</c:v>
                </c:pt>
                <c:pt idx="1788">
                  <c:v>2.9142999999999994</c:v>
                </c:pt>
                <c:pt idx="1789">
                  <c:v>2.9447000000000001</c:v>
                </c:pt>
                <c:pt idx="1790">
                  <c:v>2.9497999999999998</c:v>
                </c:pt>
                <c:pt idx="1791">
                  <c:v>2.9398999999999997</c:v>
                </c:pt>
                <c:pt idx="1792">
                  <c:v>2.9331</c:v>
                </c:pt>
                <c:pt idx="1793">
                  <c:v>2.9109999999999996</c:v>
                </c:pt>
                <c:pt idx="1794">
                  <c:v>2.9305999999999996</c:v>
                </c:pt>
                <c:pt idx="1795">
                  <c:v>2.9197999999999995</c:v>
                </c:pt>
                <c:pt idx="1796">
                  <c:v>2.9533999999999998</c:v>
                </c:pt>
                <c:pt idx="1797">
                  <c:v>2.9813999999999998</c:v>
                </c:pt>
                <c:pt idx="1798">
                  <c:v>3.0026999999999995</c:v>
                </c:pt>
                <c:pt idx="1799">
                  <c:v>3.0177</c:v>
                </c:pt>
                <c:pt idx="1800">
                  <c:v>3.0591999999999997</c:v>
                </c:pt>
                <c:pt idx="1801">
                  <c:v>3.0413999999999999</c:v>
                </c:pt>
                <c:pt idx="1802">
                  <c:v>3.0133000000000001</c:v>
                </c:pt>
                <c:pt idx="1803">
                  <c:v>2.9887999999999999</c:v>
                </c:pt>
                <c:pt idx="1804">
                  <c:v>2.9588999999999994</c:v>
                </c:pt>
                <c:pt idx="1805">
                  <c:v>2.9617999999999998</c:v>
                </c:pt>
                <c:pt idx="1806">
                  <c:v>2.9857999999999998</c:v>
                </c:pt>
                <c:pt idx="1807">
                  <c:v>2.9912999999999994</c:v>
                </c:pt>
                <c:pt idx="1808">
                  <c:v>2.9943</c:v>
                </c:pt>
                <c:pt idx="1809">
                  <c:v>2.9683999999999999</c:v>
                </c:pt>
                <c:pt idx="1810">
                  <c:v>2.9453999999999998</c:v>
                </c:pt>
                <c:pt idx="1811">
                  <c:v>3.0183</c:v>
                </c:pt>
                <c:pt idx="1812">
                  <c:v>3.0044</c:v>
                </c:pt>
                <c:pt idx="1813">
                  <c:v>2.9659999999999997</c:v>
                </c:pt>
                <c:pt idx="1814">
                  <c:v>2.9903999999999997</c:v>
                </c:pt>
                <c:pt idx="1815">
                  <c:v>3.0379</c:v>
                </c:pt>
                <c:pt idx="1816">
                  <c:v>3.0025999999999997</c:v>
                </c:pt>
                <c:pt idx="1817">
                  <c:v>2.9981999999999998</c:v>
                </c:pt>
                <c:pt idx="1818">
                  <c:v>2.9891999999999999</c:v>
                </c:pt>
                <c:pt idx="1819">
                  <c:v>3.0122999999999998</c:v>
                </c:pt>
                <c:pt idx="1820">
                  <c:v>3.0093999999999999</c:v>
                </c:pt>
                <c:pt idx="1821">
                  <c:v>3.0089000000000001</c:v>
                </c:pt>
                <c:pt idx="1822">
                  <c:v>3.0194999999999994</c:v>
                </c:pt>
                <c:pt idx="1823">
                  <c:v>2.9821</c:v>
                </c:pt>
                <c:pt idx="1824">
                  <c:v>2.9724999999999997</c:v>
                </c:pt>
                <c:pt idx="1825">
                  <c:v>2.9790999999999994</c:v>
                </c:pt>
                <c:pt idx="1826">
                  <c:v>2.9712999999999994</c:v>
                </c:pt>
                <c:pt idx="1827">
                  <c:v>2.9386999999999994</c:v>
                </c:pt>
                <c:pt idx="1828">
                  <c:v>2.9427999999999996</c:v>
                </c:pt>
                <c:pt idx="1829">
                  <c:v>2.9396999999999998</c:v>
                </c:pt>
                <c:pt idx="1830">
                  <c:v>2.9691999999999998</c:v>
                </c:pt>
                <c:pt idx="1831">
                  <c:v>2.9749999999999996</c:v>
                </c:pt>
                <c:pt idx="1832">
                  <c:v>2.9592999999999994</c:v>
                </c:pt>
                <c:pt idx="1833">
                  <c:v>2.9470000000000001</c:v>
                </c:pt>
                <c:pt idx="1834">
                  <c:v>2.9247000000000001</c:v>
                </c:pt>
                <c:pt idx="1835">
                  <c:v>2.9278</c:v>
                </c:pt>
                <c:pt idx="1836">
                  <c:v>2.9317999999999995</c:v>
                </c:pt>
                <c:pt idx="1837">
                  <c:v>2.9369999999999994</c:v>
                </c:pt>
                <c:pt idx="1838">
                  <c:v>2.9645000000000001</c:v>
                </c:pt>
                <c:pt idx="1839">
                  <c:v>2.9508999999999994</c:v>
                </c:pt>
                <c:pt idx="1840">
                  <c:v>2.9659999999999997</c:v>
                </c:pt>
                <c:pt idx="1841">
                  <c:v>2.9417</c:v>
                </c:pt>
                <c:pt idx="1842">
                  <c:v>2.9451999999999998</c:v>
                </c:pt>
                <c:pt idx="1843">
                  <c:v>2.9428999999999994</c:v>
                </c:pt>
                <c:pt idx="1844">
                  <c:v>2.9013999999999998</c:v>
                </c:pt>
                <c:pt idx="1845">
                  <c:v>2.8975999999999997</c:v>
                </c:pt>
                <c:pt idx="1846">
                  <c:v>2.9055</c:v>
                </c:pt>
                <c:pt idx="1847">
                  <c:v>2.9537999999999998</c:v>
                </c:pt>
                <c:pt idx="1848">
                  <c:v>2.9359999999999995</c:v>
                </c:pt>
                <c:pt idx="1849">
                  <c:v>2.9297</c:v>
                </c:pt>
                <c:pt idx="1850">
                  <c:v>2.9251</c:v>
                </c:pt>
                <c:pt idx="1851">
                  <c:v>2.8961999999999994</c:v>
                </c:pt>
                <c:pt idx="1852">
                  <c:v>2.8917999999999995</c:v>
                </c:pt>
                <c:pt idx="1853">
                  <c:v>2.8959999999999995</c:v>
                </c:pt>
                <c:pt idx="1854">
                  <c:v>2.9034</c:v>
                </c:pt>
                <c:pt idx="1855">
                  <c:v>2.9209999999999998</c:v>
                </c:pt>
                <c:pt idx="1856">
                  <c:v>2.9415999999999998</c:v>
                </c:pt>
                <c:pt idx="1857">
                  <c:v>2.9357999999999995</c:v>
                </c:pt>
                <c:pt idx="1858">
                  <c:v>2.9353999999999996</c:v>
                </c:pt>
                <c:pt idx="1859">
                  <c:v>2.9477000000000002</c:v>
                </c:pt>
                <c:pt idx="1860">
                  <c:v>2.9577</c:v>
                </c:pt>
                <c:pt idx="1861">
                  <c:v>2.9485999999999999</c:v>
                </c:pt>
                <c:pt idx="1862">
                  <c:v>2.9593999999999996</c:v>
                </c:pt>
                <c:pt idx="1863">
                  <c:v>2.9196999999999997</c:v>
                </c:pt>
                <c:pt idx="1864">
                  <c:v>2.9074</c:v>
                </c:pt>
                <c:pt idx="1865">
                  <c:v>2.9131</c:v>
                </c:pt>
                <c:pt idx="1866">
                  <c:v>2.9123999999999994</c:v>
                </c:pt>
                <c:pt idx="1867">
                  <c:v>2.9128999999999996</c:v>
                </c:pt>
                <c:pt idx="1868">
                  <c:v>2.9125999999999994</c:v>
                </c:pt>
                <c:pt idx="1869">
                  <c:v>2.9060999999999995</c:v>
                </c:pt>
                <c:pt idx="1870">
                  <c:v>2.8904999999999994</c:v>
                </c:pt>
                <c:pt idx="1871">
                  <c:v>2.8721999999999994</c:v>
                </c:pt>
                <c:pt idx="1872">
                  <c:v>2.8649</c:v>
                </c:pt>
                <c:pt idx="1873">
                  <c:v>2.8617999999999997</c:v>
                </c:pt>
                <c:pt idx="1874">
                  <c:v>2.9024999999999994</c:v>
                </c:pt>
                <c:pt idx="1875">
                  <c:v>2.9241000000000001</c:v>
                </c:pt>
                <c:pt idx="1876">
                  <c:v>2.9258999999999995</c:v>
                </c:pt>
                <c:pt idx="1877">
                  <c:v>2.9324999999999997</c:v>
                </c:pt>
                <c:pt idx="1878">
                  <c:v>2.9342999999999995</c:v>
                </c:pt>
                <c:pt idx="1879">
                  <c:v>2.9275000000000002</c:v>
                </c:pt>
                <c:pt idx="1880">
                  <c:v>2.9122999999999997</c:v>
                </c:pt>
                <c:pt idx="1881">
                  <c:v>2.9603000000000002</c:v>
                </c:pt>
                <c:pt idx="1882">
                  <c:v>2.9535</c:v>
                </c:pt>
                <c:pt idx="1883">
                  <c:v>2.9366999999999996</c:v>
                </c:pt>
                <c:pt idx="1884">
                  <c:v>2.9687000000000001</c:v>
                </c:pt>
                <c:pt idx="1885">
                  <c:v>2.9716999999999993</c:v>
                </c:pt>
                <c:pt idx="1886">
                  <c:v>2.9699999999999998</c:v>
                </c:pt>
                <c:pt idx="1887">
                  <c:v>2.9687000000000001</c:v>
                </c:pt>
                <c:pt idx="1888">
                  <c:v>2.9592999999999994</c:v>
                </c:pt>
                <c:pt idx="1889">
                  <c:v>2.9466999999999994</c:v>
                </c:pt>
                <c:pt idx="1890">
                  <c:v>2.9339</c:v>
                </c:pt>
                <c:pt idx="1891">
                  <c:v>2.9443000000000001</c:v>
                </c:pt>
                <c:pt idx="1892">
                  <c:v>2.9556999999999998</c:v>
                </c:pt>
                <c:pt idx="1893">
                  <c:v>2.9903</c:v>
                </c:pt>
                <c:pt idx="1894">
                  <c:v>3.0137</c:v>
                </c:pt>
                <c:pt idx="1895">
                  <c:v>3.0409000000000002</c:v>
                </c:pt>
                <c:pt idx="1896">
                  <c:v>3.0888</c:v>
                </c:pt>
                <c:pt idx="1897">
                  <c:v>3.1119999999999997</c:v>
                </c:pt>
                <c:pt idx="1898">
                  <c:v>3.1031000000000004</c:v>
                </c:pt>
                <c:pt idx="1899">
                  <c:v>3.0869</c:v>
                </c:pt>
                <c:pt idx="1900">
                  <c:v>3.0678000000000001</c:v>
                </c:pt>
                <c:pt idx="1901">
                  <c:v>3.0680999999999998</c:v>
                </c:pt>
                <c:pt idx="1902">
                  <c:v>3.0121999999999995</c:v>
                </c:pt>
                <c:pt idx="1903">
                  <c:v>3.0411000000000001</c:v>
                </c:pt>
                <c:pt idx="1904">
                  <c:v>3.0319999999999996</c:v>
                </c:pt>
                <c:pt idx="1905">
                  <c:v>3.0465</c:v>
                </c:pt>
                <c:pt idx="1906">
                  <c:v>3.0579999999999998</c:v>
                </c:pt>
                <c:pt idx="1907">
                  <c:v>3.0387</c:v>
                </c:pt>
                <c:pt idx="1908">
                  <c:v>3.0177</c:v>
                </c:pt>
                <c:pt idx="1909">
                  <c:v>2.9855</c:v>
                </c:pt>
                <c:pt idx="1910">
                  <c:v>3.0036999999999998</c:v>
                </c:pt>
                <c:pt idx="1911">
                  <c:v>3.0038999999999998</c:v>
                </c:pt>
                <c:pt idx="1912">
                  <c:v>2.9784999999999995</c:v>
                </c:pt>
                <c:pt idx="1913">
                  <c:v>2.9912999999999994</c:v>
                </c:pt>
                <c:pt idx="1914">
                  <c:v>3.0108999999999995</c:v>
                </c:pt>
                <c:pt idx="1915">
                  <c:v>3.0472000000000001</c:v>
                </c:pt>
                <c:pt idx="1916">
                  <c:v>3.0642999999999998</c:v>
                </c:pt>
                <c:pt idx="1917">
                  <c:v>3.0651000000000002</c:v>
                </c:pt>
                <c:pt idx="1918">
                  <c:v>3.0636999999999999</c:v>
                </c:pt>
                <c:pt idx="1919">
                  <c:v>3.0537999999999998</c:v>
                </c:pt>
                <c:pt idx="1920">
                  <c:v>3.0644999999999998</c:v>
                </c:pt>
                <c:pt idx="1921">
                  <c:v>3.0691000000000002</c:v>
                </c:pt>
                <c:pt idx="1922">
                  <c:v>3.0547</c:v>
                </c:pt>
                <c:pt idx="1923">
                  <c:v>3.0393999999999997</c:v>
                </c:pt>
                <c:pt idx="1924">
                  <c:v>2.9727999999999994</c:v>
                </c:pt>
                <c:pt idx="1925">
                  <c:v>2.9649999999999999</c:v>
                </c:pt>
                <c:pt idx="1926">
                  <c:v>2.9460999999999995</c:v>
                </c:pt>
                <c:pt idx="1927">
                  <c:v>3.0047000000000001</c:v>
                </c:pt>
                <c:pt idx="1928">
                  <c:v>3.008</c:v>
                </c:pt>
                <c:pt idx="1929">
                  <c:v>2.9821</c:v>
                </c:pt>
                <c:pt idx="1930">
                  <c:v>3.0103999999999997</c:v>
                </c:pt>
                <c:pt idx="1931">
                  <c:v>3.0004</c:v>
                </c:pt>
                <c:pt idx="1932">
                  <c:v>2.9897999999999998</c:v>
                </c:pt>
                <c:pt idx="1933">
                  <c:v>3.0065</c:v>
                </c:pt>
                <c:pt idx="1934">
                  <c:v>3.0355999999999996</c:v>
                </c:pt>
                <c:pt idx="1935">
                  <c:v>3.0619000000000001</c:v>
                </c:pt>
                <c:pt idx="1936">
                  <c:v>3.0813000000000001</c:v>
                </c:pt>
                <c:pt idx="1937">
                  <c:v>3.1030000000000002</c:v>
                </c:pt>
                <c:pt idx="1938">
                  <c:v>3.1295999999999999</c:v>
                </c:pt>
                <c:pt idx="1939">
                  <c:v>3.0838999999999999</c:v>
                </c:pt>
                <c:pt idx="1940">
                  <c:v>3.1343000000000001</c:v>
                </c:pt>
                <c:pt idx="1941">
                  <c:v>3.1255999999999999</c:v>
                </c:pt>
                <c:pt idx="1942">
                  <c:v>3.1280999999999999</c:v>
                </c:pt>
                <c:pt idx="1943">
                  <c:v>3.0951999999999997</c:v>
                </c:pt>
                <c:pt idx="1944">
                  <c:v>3.1167999999999996</c:v>
                </c:pt>
                <c:pt idx="1945">
                  <c:v>3.0893000000000002</c:v>
                </c:pt>
                <c:pt idx="1946">
                  <c:v>3.0829</c:v>
                </c:pt>
                <c:pt idx="1947">
                  <c:v>3.0764999999999993</c:v>
                </c:pt>
                <c:pt idx="1948">
                  <c:v>3.0884999999999998</c:v>
                </c:pt>
                <c:pt idx="1949">
                  <c:v>3.0726999999999998</c:v>
                </c:pt>
                <c:pt idx="1950">
                  <c:v>3.0575000000000001</c:v>
                </c:pt>
                <c:pt idx="1951">
                  <c:v>3.0737999999999999</c:v>
                </c:pt>
                <c:pt idx="1952">
                  <c:v>3.0707</c:v>
                </c:pt>
                <c:pt idx="1953">
                  <c:v>3.0913999999999997</c:v>
                </c:pt>
                <c:pt idx="1954">
                  <c:v>3.1019000000000001</c:v>
                </c:pt>
                <c:pt idx="1955">
                  <c:v>3.0927999999999995</c:v>
                </c:pt>
                <c:pt idx="1956">
                  <c:v>3.0647000000000002</c:v>
                </c:pt>
                <c:pt idx="1957">
                  <c:v>3.0554999999999994</c:v>
                </c:pt>
                <c:pt idx="1958">
                  <c:v>3.0709999999999997</c:v>
                </c:pt>
                <c:pt idx="1959">
                  <c:v>3.0480999999999998</c:v>
                </c:pt>
                <c:pt idx="1960">
                  <c:v>3.0165999999999995</c:v>
                </c:pt>
                <c:pt idx="1961">
                  <c:v>3.0139</c:v>
                </c:pt>
                <c:pt idx="1962">
                  <c:v>2.9870999999999999</c:v>
                </c:pt>
                <c:pt idx="1963">
                  <c:v>2.9933999999999998</c:v>
                </c:pt>
                <c:pt idx="1964">
                  <c:v>2.9531999999999998</c:v>
                </c:pt>
                <c:pt idx="1965">
                  <c:v>2.9622999999999995</c:v>
                </c:pt>
                <c:pt idx="1966">
                  <c:v>2.9706999999999995</c:v>
                </c:pt>
                <c:pt idx="1967">
                  <c:v>2.9573</c:v>
                </c:pt>
                <c:pt idx="1968">
                  <c:v>2.9670000000000001</c:v>
                </c:pt>
                <c:pt idx="1969">
                  <c:v>2.9625999999999997</c:v>
                </c:pt>
                <c:pt idx="1970">
                  <c:v>2.9515999999999996</c:v>
                </c:pt>
                <c:pt idx="1971">
                  <c:v>2.9758999999999998</c:v>
                </c:pt>
                <c:pt idx="1972">
                  <c:v>3.0105999999999997</c:v>
                </c:pt>
                <c:pt idx="1973">
                  <c:v>3.0301999999999998</c:v>
                </c:pt>
                <c:pt idx="1974">
                  <c:v>3.1004999999999998</c:v>
                </c:pt>
                <c:pt idx="1975">
                  <c:v>3.0859999999999999</c:v>
                </c:pt>
                <c:pt idx="1976">
                  <c:v>3.1313</c:v>
                </c:pt>
                <c:pt idx="1977">
                  <c:v>3.1774</c:v>
                </c:pt>
                <c:pt idx="1978">
                  <c:v>3.1869999999999998</c:v>
                </c:pt>
                <c:pt idx="1979">
                  <c:v>3.2212000000000001</c:v>
                </c:pt>
                <c:pt idx="1980">
                  <c:v>3.2248000000000001</c:v>
                </c:pt>
                <c:pt idx="1981">
                  <c:v>3.2284000000000002</c:v>
                </c:pt>
                <c:pt idx="1982">
                  <c:v>3.2193000000000001</c:v>
                </c:pt>
                <c:pt idx="1983">
                  <c:v>3.1695000000000002</c:v>
                </c:pt>
                <c:pt idx="1984">
                  <c:v>3.0872000000000002</c:v>
                </c:pt>
                <c:pt idx="1985">
                  <c:v>3.0551999999999997</c:v>
                </c:pt>
                <c:pt idx="1986">
                  <c:v>3.0303999999999998</c:v>
                </c:pt>
                <c:pt idx="1987">
                  <c:v>2.9997999999999996</c:v>
                </c:pt>
                <c:pt idx="1988">
                  <c:v>3.0047999999999999</c:v>
                </c:pt>
                <c:pt idx="1989">
                  <c:v>2.9526999999999997</c:v>
                </c:pt>
                <c:pt idx="1990">
                  <c:v>2.9135999999999997</c:v>
                </c:pt>
                <c:pt idx="1991">
                  <c:v>2.8885000000000001</c:v>
                </c:pt>
                <c:pt idx="1992">
                  <c:v>2.907</c:v>
                </c:pt>
                <c:pt idx="1993">
                  <c:v>2.8790999999999998</c:v>
                </c:pt>
                <c:pt idx="1994">
                  <c:v>2.8755999999999995</c:v>
                </c:pt>
                <c:pt idx="1995">
                  <c:v>2.8701999999999996</c:v>
                </c:pt>
                <c:pt idx="1996">
                  <c:v>2.8723999999999994</c:v>
                </c:pt>
                <c:pt idx="1997">
                  <c:v>2.8180999999999994</c:v>
                </c:pt>
                <c:pt idx="1998">
                  <c:v>2.7863000000000002</c:v>
                </c:pt>
                <c:pt idx="1999">
                  <c:v>2.7612000000000001</c:v>
                </c:pt>
                <c:pt idx="2000">
                  <c:v>2.7644000000000002</c:v>
                </c:pt>
                <c:pt idx="2001">
                  <c:v>2.7597999999999998</c:v>
                </c:pt>
                <c:pt idx="2002">
                  <c:v>2.7482000000000002</c:v>
                </c:pt>
                <c:pt idx="2003">
                  <c:v>2.7406999999999999</c:v>
                </c:pt>
                <c:pt idx="2004">
                  <c:v>2.7393999999999998</c:v>
                </c:pt>
                <c:pt idx="2005">
                  <c:v>2.7324999999999995</c:v>
                </c:pt>
                <c:pt idx="2006">
                  <c:v>2.7534000000000001</c:v>
                </c:pt>
                <c:pt idx="2007">
                  <c:v>2.7303999999999999</c:v>
                </c:pt>
                <c:pt idx="2008">
                  <c:v>2.7035000000000005</c:v>
                </c:pt>
                <c:pt idx="2009">
                  <c:v>2.68</c:v>
                </c:pt>
                <c:pt idx="2010">
                  <c:v>2.6696</c:v>
                </c:pt>
                <c:pt idx="2011">
                  <c:v>2.7092000000000001</c:v>
                </c:pt>
                <c:pt idx="2012">
                  <c:v>2.6713999999999998</c:v>
                </c:pt>
                <c:pt idx="2013">
                  <c:v>2.7327999999999997</c:v>
                </c:pt>
                <c:pt idx="2014">
                  <c:v>2.7727999999999997</c:v>
                </c:pt>
                <c:pt idx="2015">
                  <c:v>2.7936000000000001</c:v>
                </c:pt>
                <c:pt idx="2016">
                  <c:v>2.7711000000000001</c:v>
                </c:pt>
                <c:pt idx="2017">
                  <c:v>2.7702</c:v>
                </c:pt>
                <c:pt idx="2018">
                  <c:v>2.7431000000000005</c:v>
                </c:pt>
                <c:pt idx="2019">
                  <c:v>2.7210000000000001</c:v>
                </c:pt>
                <c:pt idx="2020">
                  <c:v>2.7103000000000002</c:v>
                </c:pt>
                <c:pt idx="2021">
                  <c:v>2.7004000000000001</c:v>
                </c:pt>
                <c:pt idx="2022">
                  <c:v>2.7168999999999994</c:v>
                </c:pt>
                <c:pt idx="2023">
                  <c:v>2.7105000000000001</c:v>
                </c:pt>
                <c:pt idx="2024">
                  <c:v>2.7179000000000002</c:v>
                </c:pt>
                <c:pt idx="2025">
                  <c:v>2.6983000000000001</c:v>
                </c:pt>
                <c:pt idx="2026">
                  <c:v>2.7088000000000001</c:v>
                </c:pt>
                <c:pt idx="2027">
                  <c:v>2.7382</c:v>
                </c:pt>
                <c:pt idx="2028">
                  <c:v>2.7576000000000001</c:v>
                </c:pt>
                <c:pt idx="2029">
                  <c:v>2.7683000000000004</c:v>
                </c:pt>
                <c:pt idx="2030">
                  <c:v>2.7486999999999999</c:v>
                </c:pt>
                <c:pt idx="2031">
                  <c:v>2.7404999999999999</c:v>
                </c:pt>
                <c:pt idx="2032">
                  <c:v>2.7523</c:v>
                </c:pt>
                <c:pt idx="2033">
                  <c:v>2.7740999999999998</c:v>
                </c:pt>
                <c:pt idx="2034">
                  <c:v>2.7770999999999999</c:v>
                </c:pt>
                <c:pt idx="2035">
                  <c:v>2.7836000000000003</c:v>
                </c:pt>
                <c:pt idx="2036">
                  <c:v>2.7732000000000001</c:v>
                </c:pt>
                <c:pt idx="2037">
                  <c:v>2.8421999999999996</c:v>
                </c:pt>
                <c:pt idx="2038">
                  <c:v>2.8641000000000001</c:v>
                </c:pt>
                <c:pt idx="2039">
                  <c:v>2.8651999999999997</c:v>
                </c:pt>
                <c:pt idx="2040">
                  <c:v>2.8811999999999998</c:v>
                </c:pt>
                <c:pt idx="2041">
                  <c:v>2.9045999999999998</c:v>
                </c:pt>
                <c:pt idx="2042">
                  <c:v>2.9237000000000002</c:v>
                </c:pt>
                <c:pt idx="2043">
                  <c:v>2.9828999999999994</c:v>
                </c:pt>
                <c:pt idx="2044">
                  <c:v>2.9551999999999996</c:v>
                </c:pt>
                <c:pt idx="2045">
                  <c:v>2.9590999999999994</c:v>
                </c:pt>
                <c:pt idx="2046">
                  <c:v>2.9347999999999996</c:v>
                </c:pt>
                <c:pt idx="2047">
                  <c:v>2.9430999999999998</c:v>
                </c:pt>
                <c:pt idx="2048">
                  <c:v>2.9468999999999994</c:v>
                </c:pt>
                <c:pt idx="2049">
                  <c:v>2.8978999999999995</c:v>
                </c:pt>
                <c:pt idx="2050">
                  <c:v>2.9151999999999996</c:v>
                </c:pt>
                <c:pt idx="2051">
                  <c:v>2.9379999999999997</c:v>
                </c:pt>
                <c:pt idx="2052">
                  <c:v>2.9636999999999998</c:v>
                </c:pt>
                <c:pt idx="2053">
                  <c:v>2.9485000000000001</c:v>
                </c:pt>
                <c:pt idx="2054">
                  <c:v>2.9891999999999999</c:v>
                </c:pt>
                <c:pt idx="2055">
                  <c:v>3.0190999999999995</c:v>
                </c:pt>
                <c:pt idx="2056">
                  <c:v>2.9681000000000002</c:v>
                </c:pt>
                <c:pt idx="2057">
                  <c:v>2.9913999999999996</c:v>
                </c:pt>
                <c:pt idx="2058">
                  <c:v>3.0074999999999998</c:v>
                </c:pt>
                <c:pt idx="2059">
                  <c:v>2.9915999999999996</c:v>
                </c:pt>
                <c:pt idx="2060">
                  <c:v>2.9912999999999994</c:v>
                </c:pt>
                <c:pt idx="2061">
                  <c:v>2.9797999999999996</c:v>
                </c:pt>
                <c:pt idx="2062">
                  <c:v>2.9668999999999994</c:v>
                </c:pt>
                <c:pt idx="2063">
                  <c:v>3.0015999999999998</c:v>
                </c:pt>
                <c:pt idx="2064">
                  <c:v>2.9895</c:v>
                </c:pt>
                <c:pt idx="2065">
                  <c:v>3.0081000000000002</c:v>
                </c:pt>
                <c:pt idx="2066">
                  <c:v>3.0015000000000001</c:v>
                </c:pt>
                <c:pt idx="2067">
                  <c:v>3.0066999999999995</c:v>
                </c:pt>
                <c:pt idx="2068">
                  <c:v>3.0149999999999997</c:v>
                </c:pt>
                <c:pt idx="2069">
                  <c:v>3.0078999999999998</c:v>
                </c:pt>
                <c:pt idx="2070">
                  <c:v>3.0257999999999998</c:v>
                </c:pt>
                <c:pt idx="2071">
                  <c:v>3.0078</c:v>
                </c:pt>
                <c:pt idx="2072">
                  <c:v>2.9931000000000001</c:v>
                </c:pt>
                <c:pt idx="2073">
                  <c:v>2.9832999999999998</c:v>
                </c:pt>
                <c:pt idx="2074">
                  <c:v>2.9483999999999999</c:v>
                </c:pt>
                <c:pt idx="2075">
                  <c:v>2.9556999999999998</c:v>
                </c:pt>
                <c:pt idx="2076">
                  <c:v>3.0063999999999997</c:v>
                </c:pt>
                <c:pt idx="2077">
                  <c:v>3.0072999999999999</c:v>
                </c:pt>
                <c:pt idx="2078">
                  <c:v>3.0133999999999999</c:v>
                </c:pt>
                <c:pt idx="2079">
                  <c:v>3.0078999999999998</c:v>
                </c:pt>
                <c:pt idx="2080">
                  <c:v>2.9775</c:v>
                </c:pt>
                <c:pt idx="2081">
                  <c:v>2.9779</c:v>
                </c:pt>
                <c:pt idx="2082">
                  <c:v>2.9527999999999994</c:v>
                </c:pt>
                <c:pt idx="2083">
                  <c:v>2.9354999999999998</c:v>
                </c:pt>
                <c:pt idx="2084">
                  <c:v>2.9466999999999994</c:v>
                </c:pt>
                <c:pt idx="2085">
                  <c:v>2.9211999999999998</c:v>
                </c:pt>
                <c:pt idx="2086">
                  <c:v>2.9098999999999995</c:v>
                </c:pt>
                <c:pt idx="2087">
                  <c:v>2.9232999999999998</c:v>
                </c:pt>
                <c:pt idx="2088">
                  <c:v>2.9295999999999998</c:v>
                </c:pt>
                <c:pt idx="2089">
                  <c:v>2.9293</c:v>
                </c:pt>
                <c:pt idx="2090">
                  <c:v>2.9361999999999995</c:v>
                </c:pt>
                <c:pt idx="2091">
                  <c:v>2.9493</c:v>
                </c:pt>
                <c:pt idx="2092">
                  <c:v>2.9175999999999997</c:v>
                </c:pt>
                <c:pt idx="2093">
                  <c:v>2.9203999999999999</c:v>
                </c:pt>
                <c:pt idx="2094">
                  <c:v>2.9163999999999994</c:v>
                </c:pt>
                <c:pt idx="2095">
                  <c:v>2.9447999999999999</c:v>
                </c:pt>
                <c:pt idx="2096">
                  <c:v>2.9375</c:v>
                </c:pt>
                <c:pt idx="2097">
                  <c:v>2.9310999999999994</c:v>
                </c:pt>
                <c:pt idx="2098">
                  <c:v>2.9247999999999998</c:v>
                </c:pt>
                <c:pt idx="2099">
                  <c:v>2.9306999999999994</c:v>
                </c:pt>
                <c:pt idx="2100">
                  <c:v>2.8828999999999994</c:v>
                </c:pt>
                <c:pt idx="2101">
                  <c:v>2.8764999999999996</c:v>
                </c:pt>
                <c:pt idx="2102">
                  <c:v>2.8376999999999994</c:v>
                </c:pt>
                <c:pt idx="2103">
                  <c:v>2.8475999999999999</c:v>
                </c:pt>
                <c:pt idx="2104">
                  <c:v>2.8664999999999994</c:v>
                </c:pt>
                <c:pt idx="2105">
                  <c:v>2.9015999999999997</c:v>
                </c:pt>
                <c:pt idx="2106">
                  <c:v>2.8720999999999997</c:v>
                </c:pt>
                <c:pt idx="2107">
                  <c:v>2.8699999999999997</c:v>
                </c:pt>
                <c:pt idx="2108">
                  <c:v>2.8872</c:v>
                </c:pt>
                <c:pt idx="2109">
                  <c:v>2.8849</c:v>
                </c:pt>
                <c:pt idx="2110">
                  <c:v>2.8893</c:v>
                </c:pt>
                <c:pt idx="2111">
                  <c:v>2.883</c:v>
                </c:pt>
                <c:pt idx="2112">
                  <c:v>2.9009999999999998</c:v>
                </c:pt>
                <c:pt idx="2113">
                  <c:v>2.8815999999999997</c:v>
                </c:pt>
                <c:pt idx="2114">
                  <c:v>2.8811</c:v>
                </c:pt>
                <c:pt idx="2115">
                  <c:v>2.8611</c:v>
                </c:pt>
                <c:pt idx="2116">
                  <c:v>2.8649999999999998</c:v>
                </c:pt>
                <c:pt idx="2117">
                  <c:v>2.8593999999999995</c:v>
                </c:pt>
                <c:pt idx="2118">
                  <c:v>2.8847999999999998</c:v>
                </c:pt>
                <c:pt idx="2119">
                  <c:v>2.8801000000000001</c:v>
                </c:pt>
                <c:pt idx="2120">
                  <c:v>2.8672</c:v>
                </c:pt>
                <c:pt idx="2121">
                  <c:v>2.8722999999999996</c:v>
                </c:pt>
                <c:pt idx="2122">
                  <c:v>2.8895</c:v>
                </c:pt>
                <c:pt idx="2123">
                  <c:v>2.8868999999999994</c:v>
                </c:pt>
                <c:pt idx="2124">
                  <c:v>2.8617999999999997</c:v>
                </c:pt>
                <c:pt idx="2125">
                  <c:v>2.8699999999999997</c:v>
                </c:pt>
                <c:pt idx="2126">
                  <c:v>2.8855</c:v>
                </c:pt>
                <c:pt idx="2127">
                  <c:v>2.8820999999999994</c:v>
                </c:pt>
                <c:pt idx="2128">
                  <c:v>2.8928999999999996</c:v>
                </c:pt>
                <c:pt idx="2129">
                  <c:v>2.9368999999999996</c:v>
                </c:pt>
                <c:pt idx="2130">
                  <c:v>2.9842</c:v>
                </c:pt>
                <c:pt idx="2131">
                  <c:v>2.9702999999999995</c:v>
                </c:pt>
                <c:pt idx="2132">
                  <c:v>2.9881000000000002</c:v>
                </c:pt>
                <c:pt idx="2133">
                  <c:v>2.9891999999999999</c:v>
                </c:pt>
                <c:pt idx="2134">
                  <c:v>2.9985999999999997</c:v>
                </c:pt>
                <c:pt idx="2135">
                  <c:v>2.9933000000000001</c:v>
                </c:pt>
                <c:pt idx="2136">
                  <c:v>2.9670999999999998</c:v>
                </c:pt>
                <c:pt idx="2137">
                  <c:v>2.9542999999999995</c:v>
                </c:pt>
                <c:pt idx="2138">
                  <c:v>2.9322999999999997</c:v>
                </c:pt>
                <c:pt idx="2139">
                  <c:v>2.9151999999999996</c:v>
                </c:pt>
                <c:pt idx="2140">
                  <c:v>2.8849</c:v>
                </c:pt>
                <c:pt idx="2141">
                  <c:v>2.9300999999999995</c:v>
                </c:pt>
                <c:pt idx="2142">
                  <c:v>2.9270999999999998</c:v>
                </c:pt>
                <c:pt idx="2143">
                  <c:v>2.9337999999999997</c:v>
                </c:pt>
                <c:pt idx="2144">
                  <c:v>2.9037999999999999</c:v>
                </c:pt>
                <c:pt idx="2145">
                  <c:v>2.8910999999999993</c:v>
                </c:pt>
                <c:pt idx="2146">
                  <c:v>2.8991999999999996</c:v>
                </c:pt>
                <c:pt idx="2147">
                  <c:v>2.8975999999999997</c:v>
                </c:pt>
                <c:pt idx="2148">
                  <c:v>2.9392999999999994</c:v>
                </c:pt>
                <c:pt idx="2149">
                  <c:v>2.9182999999999995</c:v>
                </c:pt>
                <c:pt idx="2150">
                  <c:v>2.9113999999999995</c:v>
                </c:pt>
                <c:pt idx="2151">
                  <c:v>2.9297</c:v>
                </c:pt>
                <c:pt idx="2152">
                  <c:v>2.9326999999999996</c:v>
                </c:pt>
                <c:pt idx="2153">
                  <c:v>2.9237000000000002</c:v>
                </c:pt>
                <c:pt idx="2154">
                  <c:v>2.8994999999999997</c:v>
                </c:pt>
                <c:pt idx="2155">
                  <c:v>2.9145999999999996</c:v>
                </c:pt>
                <c:pt idx="2156">
                  <c:v>2.9407999999999999</c:v>
                </c:pt>
                <c:pt idx="2157">
                  <c:v>2.9343999999999997</c:v>
                </c:pt>
                <c:pt idx="2158">
                  <c:v>2.9391999999999996</c:v>
                </c:pt>
                <c:pt idx="2159">
                  <c:v>2.8875999999999999</c:v>
                </c:pt>
                <c:pt idx="2160">
                  <c:v>2.8588999999999998</c:v>
                </c:pt>
                <c:pt idx="2161">
                  <c:v>2.8544999999999994</c:v>
                </c:pt>
                <c:pt idx="2162">
                  <c:v>2.8473999999999999</c:v>
                </c:pt>
                <c:pt idx="2163">
                  <c:v>2.8762999999999996</c:v>
                </c:pt>
                <c:pt idx="2164">
                  <c:v>2.8745999999999996</c:v>
                </c:pt>
                <c:pt idx="2165">
                  <c:v>2.8773</c:v>
                </c:pt>
                <c:pt idx="2166">
                  <c:v>2.8565999999999994</c:v>
                </c:pt>
                <c:pt idx="2167">
                  <c:v>2.8445999999999998</c:v>
                </c:pt>
                <c:pt idx="2168">
                  <c:v>2.8077000000000001</c:v>
                </c:pt>
                <c:pt idx="2169">
                  <c:v>2.8245</c:v>
                </c:pt>
                <c:pt idx="2170">
                  <c:v>2.8409999999999997</c:v>
                </c:pt>
                <c:pt idx="2171">
                  <c:v>2.8752999999999997</c:v>
                </c:pt>
                <c:pt idx="2172">
                  <c:v>2.9087999999999998</c:v>
                </c:pt>
                <c:pt idx="2173">
                  <c:v>2.9060999999999995</c:v>
                </c:pt>
                <c:pt idx="2174">
                  <c:v>2.8933</c:v>
                </c:pt>
                <c:pt idx="2175">
                  <c:v>2.8874</c:v>
                </c:pt>
                <c:pt idx="2176">
                  <c:v>2.8785999999999996</c:v>
                </c:pt>
                <c:pt idx="2177">
                  <c:v>2.8997999999999995</c:v>
                </c:pt>
                <c:pt idx="2178">
                  <c:v>2.9377999999999997</c:v>
                </c:pt>
                <c:pt idx="2179">
                  <c:v>2.9441999999999999</c:v>
                </c:pt>
                <c:pt idx="2180">
                  <c:v>2.8826999999999994</c:v>
                </c:pt>
                <c:pt idx="2181">
                  <c:v>2.9255999999999998</c:v>
                </c:pt>
                <c:pt idx="2182">
                  <c:v>2.9611999999999998</c:v>
                </c:pt>
                <c:pt idx="2183">
                  <c:v>2.9507999999999996</c:v>
                </c:pt>
                <c:pt idx="2184">
                  <c:v>2.9507999999999996</c:v>
                </c:pt>
                <c:pt idx="2185">
                  <c:v>2.9304999999999994</c:v>
                </c:pt>
                <c:pt idx="2186">
                  <c:v>2.9295</c:v>
                </c:pt>
                <c:pt idx="2187">
                  <c:v>2.8883000000000001</c:v>
                </c:pt>
                <c:pt idx="2188">
                  <c:v>2.8939999999999997</c:v>
                </c:pt>
                <c:pt idx="2189">
                  <c:v>2.9028999999999994</c:v>
                </c:pt>
                <c:pt idx="2190">
                  <c:v>2.9161999999999995</c:v>
                </c:pt>
                <c:pt idx="2191">
                  <c:v>2.9072</c:v>
                </c:pt>
                <c:pt idx="2192">
                  <c:v>2.9230999999999998</c:v>
                </c:pt>
                <c:pt idx="2193">
                  <c:v>2.9613</c:v>
                </c:pt>
                <c:pt idx="2194">
                  <c:v>2.9539</c:v>
                </c:pt>
                <c:pt idx="2195">
                  <c:v>2.9512999999999994</c:v>
                </c:pt>
                <c:pt idx="2196">
                  <c:v>2.9535999999999998</c:v>
                </c:pt>
                <c:pt idx="2197">
                  <c:v>2.9343999999999997</c:v>
                </c:pt>
                <c:pt idx="2198">
                  <c:v>2.9217999999999997</c:v>
                </c:pt>
                <c:pt idx="2199">
                  <c:v>2.9305999999999996</c:v>
                </c:pt>
                <c:pt idx="2200">
                  <c:v>2.9413</c:v>
                </c:pt>
                <c:pt idx="2201">
                  <c:v>2.9559999999999995</c:v>
                </c:pt>
                <c:pt idx="2202">
                  <c:v>2.9579999999999997</c:v>
                </c:pt>
                <c:pt idx="2203">
                  <c:v>2.9515999999999996</c:v>
                </c:pt>
                <c:pt idx="2204">
                  <c:v>2.9268999999999994</c:v>
                </c:pt>
                <c:pt idx="2205">
                  <c:v>2.9272</c:v>
                </c:pt>
                <c:pt idx="2206">
                  <c:v>2.9215999999999998</c:v>
                </c:pt>
                <c:pt idx="2207">
                  <c:v>2.9103999999999997</c:v>
                </c:pt>
                <c:pt idx="2208">
                  <c:v>2.9182999999999995</c:v>
                </c:pt>
                <c:pt idx="2209">
                  <c:v>2.9011999999999998</c:v>
                </c:pt>
                <c:pt idx="2210">
                  <c:v>2.883</c:v>
                </c:pt>
                <c:pt idx="2211">
                  <c:v>2.9165999999999994</c:v>
                </c:pt>
                <c:pt idx="2212">
                  <c:v>2.9459</c:v>
                </c:pt>
                <c:pt idx="2213">
                  <c:v>2.9520999999999997</c:v>
                </c:pt>
                <c:pt idx="2214">
                  <c:v>2.9603999999999999</c:v>
                </c:pt>
                <c:pt idx="2215">
                  <c:v>2.9595999999999996</c:v>
                </c:pt>
                <c:pt idx="2216">
                  <c:v>2.9507999999999996</c:v>
                </c:pt>
                <c:pt idx="2217">
                  <c:v>2.9106999999999994</c:v>
                </c:pt>
                <c:pt idx="2218">
                  <c:v>2.9285000000000001</c:v>
                </c:pt>
                <c:pt idx="2219">
                  <c:v>2.9155999999999995</c:v>
                </c:pt>
                <c:pt idx="2220">
                  <c:v>2.8953999999999995</c:v>
                </c:pt>
                <c:pt idx="2221">
                  <c:v>2.9105999999999996</c:v>
                </c:pt>
                <c:pt idx="2222">
                  <c:v>2.9101999999999997</c:v>
                </c:pt>
                <c:pt idx="2223">
                  <c:v>2.8824999999999994</c:v>
                </c:pt>
                <c:pt idx="2224">
                  <c:v>2.8935</c:v>
                </c:pt>
                <c:pt idx="2225">
                  <c:v>2.8913999999999995</c:v>
                </c:pt>
                <c:pt idx="2226">
                  <c:v>2.8691999999999998</c:v>
                </c:pt>
                <c:pt idx="2227">
                  <c:v>2.8897999999999997</c:v>
                </c:pt>
                <c:pt idx="2228">
                  <c:v>2.8747999999999996</c:v>
                </c:pt>
                <c:pt idx="2229">
                  <c:v>2.9135999999999997</c:v>
                </c:pt>
                <c:pt idx="2230">
                  <c:v>2.8827999999999996</c:v>
                </c:pt>
                <c:pt idx="2231">
                  <c:v>2.8918999999999997</c:v>
                </c:pt>
                <c:pt idx="2232">
                  <c:v>2.9232999999999998</c:v>
                </c:pt>
                <c:pt idx="2233">
                  <c:v>2.9297999999999997</c:v>
                </c:pt>
                <c:pt idx="2234">
                  <c:v>2.9419</c:v>
                </c:pt>
                <c:pt idx="2235">
                  <c:v>2.9455</c:v>
                </c:pt>
                <c:pt idx="2236">
                  <c:v>2.9314999999999998</c:v>
                </c:pt>
                <c:pt idx="2237">
                  <c:v>2.9438</c:v>
                </c:pt>
                <c:pt idx="2238">
                  <c:v>2.9295999999999998</c:v>
                </c:pt>
                <c:pt idx="2239">
                  <c:v>2.9470000000000001</c:v>
                </c:pt>
                <c:pt idx="2240">
                  <c:v>2.9899999999999998</c:v>
                </c:pt>
                <c:pt idx="2241">
                  <c:v>2.9702999999999995</c:v>
                </c:pt>
                <c:pt idx="2242">
                  <c:v>2.9836999999999998</c:v>
                </c:pt>
                <c:pt idx="2243">
                  <c:v>2.9990999999999994</c:v>
                </c:pt>
                <c:pt idx="2244">
                  <c:v>2.9939</c:v>
                </c:pt>
                <c:pt idx="2245">
                  <c:v>2.9777</c:v>
                </c:pt>
                <c:pt idx="2246">
                  <c:v>3.0011999999999999</c:v>
                </c:pt>
                <c:pt idx="2247">
                  <c:v>2.9689999999999999</c:v>
                </c:pt>
                <c:pt idx="2248">
                  <c:v>2.9918999999999993</c:v>
                </c:pt>
                <c:pt idx="2249">
                  <c:v>2.9792999999999994</c:v>
                </c:pt>
                <c:pt idx="2250">
                  <c:v>2.9605999999999999</c:v>
                </c:pt>
                <c:pt idx="2251">
                  <c:v>2.9964999999999997</c:v>
                </c:pt>
                <c:pt idx="2252">
                  <c:v>3.0049999999999999</c:v>
                </c:pt>
                <c:pt idx="2253">
                  <c:v>3.0537000000000001</c:v>
                </c:pt>
                <c:pt idx="2254">
                  <c:v>3.0247000000000002</c:v>
                </c:pt>
                <c:pt idx="2255">
                  <c:v>2.9915999999999996</c:v>
                </c:pt>
                <c:pt idx="2256">
                  <c:v>2.9767999999999994</c:v>
                </c:pt>
                <c:pt idx="2257">
                  <c:v>2.9887999999999999</c:v>
                </c:pt>
                <c:pt idx="2258">
                  <c:v>2.9855999999999998</c:v>
                </c:pt>
                <c:pt idx="2259">
                  <c:v>3.0183</c:v>
                </c:pt>
                <c:pt idx="2260">
                  <c:v>3.0189999999999997</c:v>
                </c:pt>
                <c:pt idx="2261">
                  <c:v>3.0377999999999998</c:v>
                </c:pt>
                <c:pt idx="2262">
                  <c:v>3.0257000000000001</c:v>
                </c:pt>
                <c:pt idx="2263">
                  <c:v>3.0135999999999998</c:v>
                </c:pt>
                <c:pt idx="2264">
                  <c:v>2.9803000000000002</c:v>
                </c:pt>
                <c:pt idx="2265">
                  <c:v>2.9973999999999998</c:v>
                </c:pt>
                <c:pt idx="2266">
                  <c:v>3.0074000000000001</c:v>
                </c:pt>
                <c:pt idx="2267">
                  <c:v>3.0413999999999999</c:v>
                </c:pt>
                <c:pt idx="2268">
                  <c:v>3.0617000000000001</c:v>
                </c:pt>
                <c:pt idx="2269">
                  <c:v>3.0811000000000002</c:v>
                </c:pt>
                <c:pt idx="2270">
                  <c:v>3.0933999999999999</c:v>
                </c:pt>
                <c:pt idx="2271">
                  <c:v>3.1149</c:v>
                </c:pt>
                <c:pt idx="2272">
                  <c:v>3.1061999999999999</c:v>
                </c:pt>
                <c:pt idx="2273">
                  <c:v>3.1204000000000001</c:v>
                </c:pt>
                <c:pt idx="2274">
                  <c:v>3.0846</c:v>
                </c:pt>
                <c:pt idx="2275">
                  <c:v>3.0691999999999999</c:v>
                </c:pt>
                <c:pt idx="2276">
                  <c:v>3.0251000000000001</c:v>
                </c:pt>
                <c:pt idx="2277">
                  <c:v>2.9795999999999996</c:v>
                </c:pt>
                <c:pt idx="2278">
                  <c:v>2.9872999999999998</c:v>
                </c:pt>
                <c:pt idx="2279">
                  <c:v>2.9805999999999999</c:v>
                </c:pt>
                <c:pt idx="2280">
                  <c:v>2.9401000000000002</c:v>
                </c:pt>
                <c:pt idx="2281">
                  <c:v>2.9460999999999995</c:v>
                </c:pt>
                <c:pt idx="2282">
                  <c:v>2.9388999999999994</c:v>
                </c:pt>
                <c:pt idx="2283">
                  <c:v>2.9952999999999994</c:v>
                </c:pt>
                <c:pt idx="2284">
                  <c:v>2.9853000000000001</c:v>
                </c:pt>
                <c:pt idx="2285">
                  <c:v>2.9539999999999997</c:v>
                </c:pt>
                <c:pt idx="2286">
                  <c:v>2.9463999999999997</c:v>
                </c:pt>
                <c:pt idx="2287">
                  <c:v>2.9421999999999997</c:v>
                </c:pt>
                <c:pt idx="2288">
                  <c:v>2.9362999999999997</c:v>
                </c:pt>
                <c:pt idx="2289">
                  <c:v>2.9537</c:v>
                </c:pt>
                <c:pt idx="2290">
                  <c:v>2.9645999999999999</c:v>
                </c:pt>
                <c:pt idx="2291">
                  <c:v>2.9387999999999996</c:v>
                </c:pt>
                <c:pt idx="2292">
                  <c:v>2.9409000000000001</c:v>
                </c:pt>
                <c:pt idx="2293">
                  <c:v>2.9478</c:v>
                </c:pt>
                <c:pt idx="2294">
                  <c:v>3.0023</c:v>
                </c:pt>
                <c:pt idx="2295">
                  <c:v>2.9983999999999997</c:v>
                </c:pt>
                <c:pt idx="2296">
                  <c:v>2.9505999999999997</c:v>
                </c:pt>
                <c:pt idx="2297">
                  <c:v>2.9365999999999994</c:v>
                </c:pt>
                <c:pt idx="2298">
                  <c:v>2.9472999999999998</c:v>
                </c:pt>
                <c:pt idx="2299">
                  <c:v>2.9415</c:v>
                </c:pt>
                <c:pt idx="2300">
                  <c:v>2.9270999999999998</c:v>
                </c:pt>
                <c:pt idx="2301">
                  <c:v>2.9137</c:v>
                </c:pt>
                <c:pt idx="2302">
                  <c:v>2.9525999999999994</c:v>
                </c:pt>
                <c:pt idx="2303">
                  <c:v>2.9516999999999998</c:v>
                </c:pt>
                <c:pt idx="2304">
                  <c:v>2.9639000000000002</c:v>
                </c:pt>
                <c:pt idx="2305">
                  <c:v>2.9670000000000001</c:v>
                </c:pt>
                <c:pt idx="2306">
                  <c:v>2.9476</c:v>
                </c:pt>
                <c:pt idx="2307">
                  <c:v>2.9434</c:v>
                </c:pt>
                <c:pt idx="2308">
                  <c:v>2.9807000000000001</c:v>
                </c:pt>
                <c:pt idx="2309">
                  <c:v>2.9943</c:v>
                </c:pt>
                <c:pt idx="2310">
                  <c:v>2.9943999999999997</c:v>
                </c:pt>
                <c:pt idx="2311">
                  <c:v>3.0207000000000002</c:v>
                </c:pt>
                <c:pt idx="2312">
                  <c:v>2.9827999999999997</c:v>
                </c:pt>
                <c:pt idx="2313">
                  <c:v>2.9603999999999999</c:v>
                </c:pt>
                <c:pt idx="2314">
                  <c:v>2.9706999999999995</c:v>
                </c:pt>
                <c:pt idx="2315">
                  <c:v>2.9676999999999998</c:v>
                </c:pt>
                <c:pt idx="2316">
                  <c:v>2.9385999999999997</c:v>
                </c:pt>
                <c:pt idx="2317">
                  <c:v>2.9733000000000001</c:v>
                </c:pt>
                <c:pt idx="2318">
                  <c:v>2.9757999999999996</c:v>
                </c:pt>
                <c:pt idx="2319">
                  <c:v>2.9664999999999995</c:v>
                </c:pt>
                <c:pt idx="2320">
                  <c:v>2.9768999999999997</c:v>
                </c:pt>
                <c:pt idx="2321">
                  <c:v>2.9998999999999993</c:v>
                </c:pt>
                <c:pt idx="2322">
                  <c:v>2.9851000000000001</c:v>
                </c:pt>
                <c:pt idx="2323">
                  <c:v>2.9761999999999995</c:v>
                </c:pt>
                <c:pt idx="2324">
                  <c:v>2.9767999999999994</c:v>
                </c:pt>
                <c:pt idx="2325">
                  <c:v>2.9649999999999999</c:v>
                </c:pt>
                <c:pt idx="2326">
                  <c:v>2.9643999999999999</c:v>
                </c:pt>
                <c:pt idx="2327">
                  <c:v>2.9855</c:v>
                </c:pt>
                <c:pt idx="2328">
                  <c:v>2.9753999999999996</c:v>
                </c:pt>
                <c:pt idx="2329">
                  <c:v>2.9849999999999999</c:v>
                </c:pt>
                <c:pt idx="2330">
                  <c:v>2.9621</c:v>
                </c:pt>
                <c:pt idx="2331">
                  <c:v>2.9917999999999996</c:v>
                </c:pt>
                <c:pt idx="2332">
                  <c:v>2.9921999999999995</c:v>
                </c:pt>
                <c:pt idx="2333">
                  <c:v>2.9720999999999997</c:v>
                </c:pt>
                <c:pt idx="2334">
                  <c:v>2.9851999999999999</c:v>
                </c:pt>
                <c:pt idx="2335">
                  <c:v>2.9597999999999995</c:v>
                </c:pt>
                <c:pt idx="2336">
                  <c:v>2.9786999999999995</c:v>
                </c:pt>
                <c:pt idx="2337">
                  <c:v>2.9562999999999997</c:v>
                </c:pt>
                <c:pt idx="2338">
                  <c:v>2.9379999999999997</c:v>
                </c:pt>
                <c:pt idx="2339">
                  <c:v>2.9754999999999994</c:v>
                </c:pt>
                <c:pt idx="2340">
                  <c:v>3.0023999999999997</c:v>
                </c:pt>
                <c:pt idx="2341">
                  <c:v>3.0067999999999997</c:v>
                </c:pt>
                <c:pt idx="2342">
                  <c:v>2.9933999999999998</c:v>
                </c:pt>
                <c:pt idx="2343">
                  <c:v>3.0558999999999994</c:v>
                </c:pt>
                <c:pt idx="2344">
                  <c:v>3.0719999999999996</c:v>
                </c:pt>
                <c:pt idx="2345">
                  <c:v>3.0859999999999999</c:v>
                </c:pt>
                <c:pt idx="2346">
                  <c:v>3.0981000000000001</c:v>
                </c:pt>
                <c:pt idx="2347">
                  <c:v>3.0889000000000002</c:v>
                </c:pt>
                <c:pt idx="2348">
                  <c:v>3.0921999999999996</c:v>
                </c:pt>
                <c:pt idx="2349">
                  <c:v>3.1027999999999998</c:v>
                </c:pt>
                <c:pt idx="2350">
                  <c:v>3.12</c:v>
                </c:pt>
                <c:pt idx="2351">
                  <c:v>3.0867</c:v>
                </c:pt>
                <c:pt idx="2352">
                  <c:v>3.1067</c:v>
                </c:pt>
                <c:pt idx="2353">
                  <c:v>3.1282000000000001</c:v>
                </c:pt>
                <c:pt idx="2354">
                  <c:v>3.1259000000000001</c:v>
                </c:pt>
                <c:pt idx="2355">
                  <c:v>3.1031000000000004</c:v>
                </c:pt>
                <c:pt idx="2356">
                  <c:v>3.1284000000000001</c:v>
                </c:pt>
                <c:pt idx="2357">
                  <c:v>3.0955999999999997</c:v>
                </c:pt>
                <c:pt idx="2358">
                  <c:v>3.0701000000000001</c:v>
                </c:pt>
                <c:pt idx="2359">
                  <c:v>3.0709999999999997</c:v>
                </c:pt>
                <c:pt idx="2360">
                  <c:v>3.0680000000000001</c:v>
                </c:pt>
                <c:pt idx="2361">
                  <c:v>3.0575000000000001</c:v>
                </c:pt>
                <c:pt idx="2362">
                  <c:v>3.0091999999999999</c:v>
                </c:pt>
                <c:pt idx="2363">
                  <c:v>3.0228999999999995</c:v>
                </c:pt>
                <c:pt idx="2364">
                  <c:v>3.0011000000000001</c:v>
                </c:pt>
                <c:pt idx="2365">
                  <c:v>2.9803000000000002</c:v>
                </c:pt>
                <c:pt idx="2366">
                  <c:v>3.0045000000000002</c:v>
                </c:pt>
                <c:pt idx="2367">
                  <c:v>2.9969999999999994</c:v>
                </c:pt>
                <c:pt idx="2368">
                  <c:v>3.0223</c:v>
                </c:pt>
                <c:pt idx="2369">
                  <c:v>3.0438999999999998</c:v>
                </c:pt>
                <c:pt idx="2370">
                  <c:v>3.0678000000000001</c:v>
                </c:pt>
                <c:pt idx="2371">
                  <c:v>3.0326999999999997</c:v>
                </c:pt>
                <c:pt idx="2372">
                  <c:v>3.0265999999999997</c:v>
                </c:pt>
                <c:pt idx="2373">
                  <c:v>3.0133000000000001</c:v>
                </c:pt>
                <c:pt idx="2374">
                  <c:v>2.9961999999999995</c:v>
                </c:pt>
                <c:pt idx="2375">
                  <c:v>3.0099</c:v>
                </c:pt>
                <c:pt idx="2376">
                  <c:v>3.0165999999999995</c:v>
                </c:pt>
                <c:pt idx="2377">
                  <c:v>2.9941999999999998</c:v>
                </c:pt>
                <c:pt idx="2378">
                  <c:v>3.0074000000000001</c:v>
                </c:pt>
                <c:pt idx="2379">
                  <c:v>3.0223999999999998</c:v>
                </c:pt>
                <c:pt idx="2380">
                  <c:v>3.0817999999999999</c:v>
                </c:pt>
                <c:pt idx="2381">
                  <c:v>3.0723999999999996</c:v>
                </c:pt>
                <c:pt idx="2382">
                  <c:v>3.0849000000000002</c:v>
                </c:pt>
                <c:pt idx="2383">
                  <c:v>3.0876999999999999</c:v>
                </c:pt>
                <c:pt idx="2384">
                  <c:v>3.0819999999999999</c:v>
                </c:pt>
                <c:pt idx="2385">
                  <c:v>3.1137999999999999</c:v>
                </c:pt>
                <c:pt idx="2386">
                  <c:v>3.0957999999999997</c:v>
                </c:pt>
                <c:pt idx="2387">
                  <c:v>3.0891999999999999</c:v>
                </c:pt>
                <c:pt idx="2388">
                  <c:v>3.0726999999999998</c:v>
                </c:pt>
                <c:pt idx="2389">
                  <c:v>3.0737000000000001</c:v>
                </c:pt>
                <c:pt idx="2390">
                  <c:v>3.1006</c:v>
                </c:pt>
                <c:pt idx="2391">
                  <c:v>3.0973999999999999</c:v>
                </c:pt>
                <c:pt idx="2392">
                  <c:v>3.1067</c:v>
                </c:pt>
                <c:pt idx="2393">
                  <c:v>3.1082000000000001</c:v>
                </c:pt>
                <c:pt idx="2394">
                  <c:v>3.1202999999999999</c:v>
                </c:pt>
                <c:pt idx="2395">
                  <c:v>3.0983000000000001</c:v>
                </c:pt>
                <c:pt idx="2396">
                  <c:v>3.1231000000000004</c:v>
                </c:pt>
                <c:pt idx="2397">
                  <c:v>3.1158999999999994</c:v>
                </c:pt>
                <c:pt idx="2398">
                  <c:v>3.1469999999999998</c:v>
                </c:pt>
                <c:pt idx="2399">
                  <c:v>3.1427999999999998</c:v>
                </c:pt>
                <c:pt idx="2400">
                  <c:v>3.2145999999999999</c:v>
                </c:pt>
                <c:pt idx="2401">
                  <c:v>3.2363</c:v>
                </c:pt>
                <c:pt idx="2402">
                  <c:v>3.2993000000000001</c:v>
                </c:pt>
                <c:pt idx="2403">
                  <c:v>3.3789999999999996</c:v>
                </c:pt>
                <c:pt idx="2404">
                  <c:v>3.4180999999999995</c:v>
                </c:pt>
                <c:pt idx="2405">
                  <c:v>3.4752999999999994</c:v>
                </c:pt>
                <c:pt idx="2406">
                  <c:v>3.4967999999999995</c:v>
                </c:pt>
                <c:pt idx="2407">
                  <c:v>3.4630000000000001</c:v>
                </c:pt>
                <c:pt idx="2408">
                  <c:v>3.4019999999999997</c:v>
                </c:pt>
                <c:pt idx="2409">
                  <c:v>3.3619999999999997</c:v>
                </c:pt>
                <c:pt idx="2410">
                  <c:v>3.3645</c:v>
                </c:pt>
                <c:pt idx="2411">
                  <c:v>3.4891000000000001</c:v>
                </c:pt>
                <c:pt idx="2412">
                  <c:v>3.5289000000000001</c:v>
                </c:pt>
                <c:pt idx="2413">
                  <c:v>3.5463</c:v>
                </c:pt>
                <c:pt idx="2414">
                  <c:v>3.5081000000000002</c:v>
                </c:pt>
                <c:pt idx="2415">
                  <c:v>3.4987999999999997</c:v>
                </c:pt>
                <c:pt idx="2416">
                  <c:v>3.4605000000000001</c:v>
                </c:pt>
                <c:pt idx="2417">
                  <c:v>3.4504999999999995</c:v>
                </c:pt>
                <c:pt idx="2418">
                  <c:v>3.4443000000000001</c:v>
                </c:pt>
                <c:pt idx="2419">
                  <c:v>3.3944999999999994</c:v>
                </c:pt>
                <c:pt idx="2420">
                  <c:v>3.3581999999999996</c:v>
                </c:pt>
                <c:pt idx="2421">
                  <c:v>3.3249999999999997</c:v>
                </c:pt>
                <c:pt idx="2422">
                  <c:v>3.2854999999999999</c:v>
                </c:pt>
                <c:pt idx="2423">
                  <c:v>3.2719999999999998</c:v>
                </c:pt>
                <c:pt idx="2424">
                  <c:v>3.3081</c:v>
                </c:pt>
                <c:pt idx="2425">
                  <c:v>3.2818999999999998</c:v>
                </c:pt>
                <c:pt idx="2426">
                  <c:v>3.2463000000000002</c:v>
                </c:pt>
                <c:pt idx="2427">
                  <c:v>3.2117</c:v>
                </c:pt>
                <c:pt idx="2428">
                  <c:v>3.2090999999999998</c:v>
                </c:pt>
                <c:pt idx="2429">
                  <c:v>3.2315</c:v>
                </c:pt>
                <c:pt idx="2430">
                  <c:v>3.2334000000000001</c:v>
                </c:pt>
                <c:pt idx="2431">
                  <c:v>3.2361</c:v>
                </c:pt>
                <c:pt idx="2432">
                  <c:v>3.2444000000000002</c:v>
                </c:pt>
                <c:pt idx="2433">
                  <c:v>3.2923</c:v>
                </c:pt>
                <c:pt idx="2434">
                  <c:v>3.3179999999999996</c:v>
                </c:pt>
                <c:pt idx="2435">
                  <c:v>3.2616000000000001</c:v>
                </c:pt>
                <c:pt idx="2436">
                  <c:v>3.2709999999999999</c:v>
                </c:pt>
                <c:pt idx="2437">
                  <c:v>3.2778</c:v>
                </c:pt>
                <c:pt idx="2438">
                  <c:v>3.2566999999999995</c:v>
                </c:pt>
                <c:pt idx="2439">
                  <c:v>3.2787999999999999</c:v>
                </c:pt>
                <c:pt idx="2440">
                  <c:v>3.2702</c:v>
                </c:pt>
                <c:pt idx="2441">
                  <c:v>3.2656000000000001</c:v>
                </c:pt>
                <c:pt idx="2442">
                  <c:v>3.2690000000000001</c:v>
                </c:pt>
                <c:pt idx="2443">
                  <c:v>3.1907999999999999</c:v>
                </c:pt>
                <c:pt idx="2444">
                  <c:v>3.2410000000000001</c:v>
                </c:pt>
                <c:pt idx="2445">
                  <c:v>3.2786</c:v>
                </c:pt>
                <c:pt idx="2446">
                  <c:v>3.3233000000000001</c:v>
                </c:pt>
                <c:pt idx="2447">
                  <c:v>3.6787999999999998</c:v>
                </c:pt>
                <c:pt idx="2448">
                  <c:v>4.2948999999999993</c:v>
                </c:pt>
                <c:pt idx="2449">
                  <c:v>4.9198000000000004</c:v>
                </c:pt>
                <c:pt idx="2450">
                  <c:v>5.1787000000000001</c:v>
                </c:pt>
                <c:pt idx="2451">
                  <c:v>5.4088000000000003</c:v>
                </c:pt>
                <c:pt idx="2452">
                  <c:v>5.3495999999999997</c:v>
                </c:pt>
                <c:pt idx="2453">
                  <c:v>5.1433999999999997</c:v>
                </c:pt>
                <c:pt idx="2454">
                  <c:v>4.8592000000000004</c:v>
                </c:pt>
                <c:pt idx="2455">
                  <c:v>4.6199999999999992</c:v>
                </c:pt>
                <c:pt idx="2456">
                  <c:v>4.3794000000000004</c:v>
                </c:pt>
                <c:pt idx="2457">
                  <c:v>4.093</c:v>
                </c:pt>
                <c:pt idx="2458">
                  <c:v>3.9559999999999995</c:v>
                </c:pt>
                <c:pt idx="2459">
                  <c:v>3.9883999999999999</c:v>
                </c:pt>
                <c:pt idx="2460">
                  <c:v>4.3877999999999995</c:v>
                </c:pt>
                <c:pt idx="2461">
                  <c:v>5.3317000000000005</c:v>
                </c:pt>
                <c:pt idx="2462">
                  <c:v>7.0636000000000001</c:v>
                </c:pt>
                <c:pt idx="2463">
                  <c:v>9.529300000000001</c:v>
                </c:pt>
                <c:pt idx="2464">
                  <c:v>23.150000000000002</c:v>
                </c:pt>
                <c:pt idx="2465">
                  <c:v>21.798999999999996</c:v>
                </c:pt>
                <c:pt idx="2466">
                  <c:v>21.748999999999995</c:v>
                </c:pt>
                <c:pt idx="2467">
                  <c:v>21.830000000000002</c:v>
                </c:pt>
                <c:pt idx="2468">
                  <c:v>21.696000000000005</c:v>
                </c:pt>
                <c:pt idx="2469">
                  <c:v>21.533999999999999</c:v>
                </c:pt>
                <c:pt idx="2470">
                  <c:v>21.2</c:v>
                </c:pt>
                <c:pt idx="2471">
                  <c:v>19.318000000000001</c:v>
                </c:pt>
                <c:pt idx="2472">
                  <c:v>18.826000000000001</c:v>
                </c:pt>
                <c:pt idx="2473">
                  <c:v>18.545999999999996</c:v>
                </c:pt>
                <c:pt idx="2474">
                  <c:v>18.055</c:v>
                </c:pt>
                <c:pt idx="2475">
                  <c:v>17.555</c:v>
                </c:pt>
                <c:pt idx="2476">
                  <c:v>17.103999999999999</c:v>
                </c:pt>
                <c:pt idx="2477">
                  <c:v>16.827999999999999</c:v>
                </c:pt>
                <c:pt idx="2478">
                  <c:v>16.690000000000001</c:v>
                </c:pt>
                <c:pt idx="2479">
                  <c:v>16.417999999999999</c:v>
                </c:pt>
                <c:pt idx="2480">
                  <c:v>15.966000000000003</c:v>
                </c:pt>
                <c:pt idx="2481">
                  <c:v>15.533000000000001</c:v>
                </c:pt>
                <c:pt idx="2482">
                  <c:v>14.895000000000001</c:v>
                </c:pt>
                <c:pt idx="2483">
                  <c:v>14.03</c:v>
                </c:pt>
                <c:pt idx="2484">
                  <c:v>13.129</c:v>
                </c:pt>
                <c:pt idx="2485">
                  <c:v>12.185</c:v>
                </c:pt>
                <c:pt idx="2486">
                  <c:v>11.392000000000001</c:v>
                </c:pt>
                <c:pt idx="2487">
                  <c:v>10.69</c:v>
                </c:pt>
                <c:pt idx="2488">
                  <c:v>8.4560000000000031</c:v>
                </c:pt>
                <c:pt idx="2489">
                  <c:v>8.4011000000000013</c:v>
                </c:pt>
                <c:pt idx="2490">
                  <c:v>8.1841999999999988</c:v>
                </c:pt>
                <c:pt idx="2491">
                  <c:v>7.8443999999999994</c:v>
                </c:pt>
                <c:pt idx="2492">
                  <c:v>7.5579999999999989</c:v>
                </c:pt>
                <c:pt idx="2493">
                  <c:v>7.3225999999999996</c:v>
                </c:pt>
                <c:pt idx="2494">
                  <c:v>7.2128999999999994</c:v>
                </c:pt>
                <c:pt idx="2495">
                  <c:v>7.2427999999999999</c:v>
                </c:pt>
                <c:pt idx="2496">
                  <c:v>7.4180999999999999</c:v>
                </c:pt>
                <c:pt idx="2497">
                  <c:v>7.4611999999999998</c:v>
                </c:pt>
                <c:pt idx="2498">
                  <c:v>7.5039999999999996</c:v>
                </c:pt>
                <c:pt idx="2499">
                  <c:v>7.4178999999999995</c:v>
                </c:pt>
                <c:pt idx="2500">
                  <c:v>7.107499999999999</c:v>
                </c:pt>
                <c:pt idx="2501">
                  <c:v>6.7448999999999995</c:v>
                </c:pt>
                <c:pt idx="2502">
                  <c:v>6.3018000000000001</c:v>
                </c:pt>
                <c:pt idx="2503">
                  <c:v>5.8878999999999992</c:v>
                </c:pt>
                <c:pt idx="2504">
                  <c:v>5.5297999999999998</c:v>
                </c:pt>
                <c:pt idx="2505">
                  <c:v>5.2678999999999991</c:v>
                </c:pt>
                <c:pt idx="2506">
                  <c:v>5.008</c:v>
                </c:pt>
                <c:pt idx="2507">
                  <c:v>4.7824</c:v>
                </c:pt>
                <c:pt idx="2508">
                  <c:v>4.6244999999999985</c:v>
                </c:pt>
                <c:pt idx="2509">
                  <c:v>4.4608999999999996</c:v>
                </c:pt>
                <c:pt idx="2510">
                  <c:v>4.3337000000000003</c:v>
                </c:pt>
                <c:pt idx="2511">
                  <c:v>4.2206000000000001</c:v>
                </c:pt>
                <c:pt idx="2512">
                  <c:v>4.1738999999999997</c:v>
                </c:pt>
                <c:pt idx="2513">
                  <c:v>4.0858999999999996</c:v>
                </c:pt>
                <c:pt idx="2514">
                  <c:v>4.0137</c:v>
                </c:pt>
                <c:pt idx="2515">
                  <c:v>3.9139999999999997</c:v>
                </c:pt>
                <c:pt idx="2516">
                  <c:v>3.8050999999999995</c:v>
                </c:pt>
                <c:pt idx="2517">
                  <c:v>3.6821000000000002</c:v>
                </c:pt>
                <c:pt idx="2518">
                  <c:v>3.605</c:v>
                </c:pt>
                <c:pt idx="2519">
                  <c:v>3.5186999999999995</c:v>
                </c:pt>
                <c:pt idx="2520">
                  <c:v>3.4845999999999999</c:v>
                </c:pt>
                <c:pt idx="2521">
                  <c:v>3.4922999999999997</c:v>
                </c:pt>
                <c:pt idx="2522">
                  <c:v>3.4453999999999998</c:v>
                </c:pt>
                <c:pt idx="2523">
                  <c:v>3.4272999999999998</c:v>
                </c:pt>
                <c:pt idx="2524">
                  <c:v>3.3801999999999999</c:v>
                </c:pt>
                <c:pt idx="2525">
                  <c:v>3.3266999999999998</c:v>
                </c:pt>
                <c:pt idx="2526">
                  <c:v>3.2867000000000002</c:v>
                </c:pt>
                <c:pt idx="2527">
                  <c:v>3.2416</c:v>
                </c:pt>
                <c:pt idx="2528">
                  <c:v>3.1909999999999998</c:v>
                </c:pt>
                <c:pt idx="2529">
                  <c:v>3.1730999999999998</c:v>
                </c:pt>
                <c:pt idx="2530">
                  <c:v>3.1355</c:v>
                </c:pt>
                <c:pt idx="2531">
                  <c:v>3.0993999999999997</c:v>
                </c:pt>
                <c:pt idx="2532">
                  <c:v>3.0909999999999997</c:v>
                </c:pt>
                <c:pt idx="2533">
                  <c:v>3.0909999999999997</c:v>
                </c:pt>
                <c:pt idx="2534">
                  <c:v>3.0608</c:v>
                </c:pt>
                <c:pt idx="2535">
                  <c:v>3.0537000000000001</c:v>
                </c:pt>
                <c:pt idx="2536">
                  <c:v>3.0355999999999996</c:v>
                </c:pt>
                <c:pt idx="2537">
                  <c:v>3.0173999999999999</c:v>
                </c:pt>
                <c:pt idx="2538">
                  <c:v>2.9739</c:v>
                </c:pt>
                <c:pt idx="2539">
                  <c:v>2.9841000000000002</c:v>
                </c:pt>
                <c:pt idx="2540">
                  <c:v>2.9689999999999999</c:v>
                </c:pt>
                <c:pt idx="2541">
                  <c:v>2.9528999999999996</c:v>
                </c:pt>
                <c:pt idx="2542">
                  <c:v>2.9373999999999998</c:v>
                </c:pt>
                <c:pt idx="2543">
                  <c:v>2.9203999999999999</c:v>
                </c:pt>
                <c:pt idx="2544">
                  <c:v>2.9323999999999995</c:v>
                </c:pt>
                <c:pt idx="2545">
                  <c:v>2.9211999999999998</c:v>
                </c:pt>
                <c:pt idx="2546">
                  <c:v>2.9339999999999997</c:v>
                </c:pt>
                <c:pt idx="2547">
                  <c:v>2.8891</c:v>
                </c:pt>
                <c:pt idx="2548">
                  <c:v>2.9375</c:v>
                </c:pt>
                <c:pt idx="2549">
                  <c:v>2.9591999999999996</c:v>
                </c:pt>
                <c:pt idx="2550">
                  <c:v>2.9257999999999997</c:v>
                </c:pt>
                <c:pt idx="2551">
                  <c:v>2.9323999999999995</c:v>
                </c:pt>
                <c:pt idx="2552">
                  <c:v>2.9095999999999997</c:v>
                </c:pt>
                <c:pt idx="2553">
                  <c:v>2.9133</c:v>
                </c:pt>
                <c:pt idx="2554">
                  <c:v>2.9301999999999997</c:v>
                </c:pt>
                <c:pt idx="2555">
                  <c:v>2.9175999999999997</c:v>
                </c:pt>
                <c:pt idx="2556">
                  <c:v>2.8700999999999994</c:v>
                </c:pt>
                <c:pt idx="2557">
                  <c:v>2.8771999999999998</c:v>
                </c:pt>
                <c:pt idx="2558">
                  <c:v>2.8839000000000001</c:v>
                </c:pt>
                <c:pt idx="2559">
                  <c:v>2.8782999999999994</c:v>
                </c:pt>
                <c:pt idx="2560">
                  <c:v>2.8518999999999997</c:v>
                </c:pt>
                <c:pt idx="2561">
                  <c:v>2.8643999999999998</c:v>
                </c:pt>
                <c:pt idx="2562">
                  <c:v>2.8759999999999994</c:v>
                </c:pt>
                <c:pt idx="2563">
                  <c:v>2.8819999999999997</c:v>
                </c:pt>
                <c:pt idx="2564">
                  <c:v>2.8903999999999996</c:v>
                </c:pt>
                <c:pt idx="2565">
                  <c:v>2.9283000000000001</c:v>
                </c:pt>
                <c:pt idx="2566">
                  <c:v>2.9645999999999999</c:v>
                </c:pt>
                <c:pt idx="2567">
                  <c:v>2.9437000000000002</c:v>
                </c:pt>
                <c:pt idx="2568">
                  <c:v>2.9317999999999995</c:v>
                </c:pt>
                <c:pt idx="2569">
                  <c:v>2.9153999999999995</c:v>
                </c:pt>
                <c:pt idx="2570">
                  <c:v>2.8948999999999994</c:v>
                </c:pt>
                <c:pt idx="2571">
                  <c:v>2.9076</c:v>
                </c:pt>
                <c:pt idx="2572">
                  <c:v>2.8789999999999996</c:v>
                </c:pt>
                <c:pt idx="2573">
                  <c:v>2.8623999999999996</c:v>
                </c:pt>
                <c:pt idx="2574">
                  <c:v>2.8618999999999994</c:v>
                </c:pt>
                <c:pt idx="2575">
                  <c:v>2.8473999999999999</c:v>
                </c:pt>
                <c:pt idx="2576">
                  <c:v>2.8115999999999994</c:v>
                </c:pt>
                <c:pt idx="2577">
                  <c:v>2.7746</c:v>
                </c:pt>
                <c:pt idx="2578">
                  <c:v>2.7669000000000001</c:v>
                </c:pt>
                <c:pt idx="2579">
                  <c:v>2.7671000000000006</c:v>
                </c:pt>
                <c:pt idx="2580">
                  <c:v>2.7519</c:v>
                </c:pt>
                <c:pt idx="2581">
                  <c:v>2.7641000000000004</c:v>
                </c:pt>
                <c:pt idx="2582">
                  <c:v>2.8031999999999999</c:v>
                </c:pt>
                <c:pt idx="2583">
                  <c:v>2.7936999999999999</c:v>
                </c:pt>
                <c:pt idx="2584">
                  <c:v>2.8483999999999998</c:v>
                </c:pt>
                <c:pt idx="2585">
                  <c:v>2.8184999999999993</c:v>
                </c:pt>
                <c:pt idx="2586">
                  <c:v>2.7869000000000002</c:v>
                </c:pt>
                <c:pt idx="2587">
                  <c:v>2.8023999999999996</c:v>
                </c:pt>
                <c:pt idx="2588">
                  <c:v>2.8150999999999997</c:v>
                </c:pt>
                <c:pt idx="2589">
                  <c:v>2.8468999999999998</c:v>
                </c:pt>
                <c:pt idx="2590">
                  <c:v>2.8803999999999998</c:v>
                </c:pt>
                <c:pt idx="2591">
                  <c:v>2.9153999999999995</c:v>
                </c:pt>
                <c:pt idx="2592">
                  <c:v>2.9119999999999995</c:v>
                </c:pt>
                <c:pt idx="2593">
                  <c:v>2.9897999999999998</c:v>
                </c:pt>
                <c:pt idx="2594">
                  <c:v>3.0326999999999997</c:v>
                </c:pt>
                <c:pt idx="2595">
                  <c:v>3.0691000000000002</c:v>
                </c:pt>
                <c:pt idx="2596">
                  <c:v>3.0886</c:v>
                </c:pt>
                <c:pt idx="2597">
                  <c:v>3.0827</c:v>
                </c:pt>
                <c:pt idx="2598">
                  <c:v>3.0863999999999998</c:v>
                </c:pt>
                <c:pt idx="2599">
                  <c:v>3.0924999999999994</c:v>
                </c:pt>
                <c:pt idx="2600">
                  <c:v>3.1311</c:v>
                </c:pt>
                <c:pt idx="2601">
                  <c:v>3.1781000000000001</c:v>
                </c:pt>
                <c:pt idx="2602">
                  <c:v>3.2925999999999997</c:v>
                </c:pt>
                <c:pt idx="2603">
                  <c:v>3.3920999999999997</c:v>
                </c:pt>
                <c:pt idx="2604">
                  <c:v>3.4107999999999996</c:v>
                </c:pt>
                <c:pt idx="2605">
                  <c:v>3.3985999999999996</c:v>
                </c:pt>
                <c:pt idx="2606">
                  <c:v>3.3742999999999994</c:v>
                </c:pt>
                <c:pt idx="2607">
                  <c:v>3.3085</c:v>
                </c:pt>
                <c:pt idx="2608">
                  <c:v>3.2595000000000001</c:v>
                </c:pt>
                <c:pt idx="2609">
                  <c:v>3.2271000000000005</c:v>
                </c:pt>
                <c:pt idx="2610">
                  <c:v>3.1494</c:v>
                </c:pt>
                <c:pt idx="2611">
                  <c:v>3.0743</c:v>
                </c:pt>
                <c:pt idx="2612">
                  <c:v>3.0263999999999998</c:v>
                </c:pt>
                <c:pt idx="2613">
                  <c:v>2.9915999999999996</c:v>
                </c:pt>
                <c:pt idx="2614">
                  <c:v>2.9746999999999995</c:v>
                </c:pt>
                <c:pt idx="2615">
                  <c:v>2.9679000000000002</c:v>
                </c:pt>
                <c:pt idx="2616">
                  <c:v>2.9302999999999995</c:v>
                </c:pt>
                <c:pt idx="2617">
                  <c:v>2.9047999999999998</c:v>
                </c:pt>
                <c:pt idx="2618">
                  <c:v>2.8573999999999997</c:v>
                </c:pt>
                <c:pt idx="2619">
                  <c:v>2.8498999999999994</c:v>
                </c:pt>
                <c:pt idx="2620">
                  <c:v>2.8251999999999997</c:v>
                </c:pt>
                <c:pt idx="2621">
                  <c:v>2.8203999999999998</c:v>
                </c:pt>
                <c:pt idx="2622">
                  <c:v>2.7925</c:v>
                </c:pt>
                <c:pt idx="2623">
                  <c:v>2.7631000000000006</c:v>
                </c:pt>
                <c:pt idx="2624">
                  <c:v>2.7732000000000001</c:v>
                </c:pt>
                <c:pt idx="2625">
                  <c:v>2.7672000000000003</c:v>
                </c:pt>
                <c:pt idx="2626">
                  <c:v>2.7854000000000001</c:v>
                </c:pt>
                <c:pt idx="2627">
                  <c:v>2.7812999999999999</c:v>
                </c:pt>
                <c:pt idx="2628">
                  <c:v>2.7604000000000002</c:v>
                </c:pt>
                <c:pt idx="2629">
                  <c:v>2.7900999999999998</c:v>
                </c:pt>
                <c:pt idx="2630">
                  <c:v>2.7761999999999998</c:v>
                </c:pt>
                <c:pt idx="2631">
                  <c:v>2.7730999999999999</c:v>
                </c:pt>
                <c:pt idx="2632">
                  <c:v>2.7711999999999999</c:v>
                </c:pt>
                <c:pt idx="2633">
                  <c:v>2.7888999999999999</c:v>
                </c:pt>
                <c:pt idx="2634">
                  <c:v>2.7814999999999999</c:v>
                </c:pt>
                <c:pt idx="2635">
                  <c:v>2.7747000000000002</c:v>
                </c:pt>
                <c:pt idx="2636">
                  <c:v>2.7526999999999995</c:v>
                </c:pt>
                <c:pt idx="2637">
                  <c:v>2.7678000000000003</c:v>
                </c:pt>
                <c:pt idx="2638">
                  <c:v>2.7587000000000002</c:v>
                </c:pt>
                <c:pt idx="2639">
                  <c:v>2.7940999999999998</c:v>
                </c:pt>
                <c:pt idx="2640">
                  <c:v>2.8118999999999996</c:v>
                </c:pt>
                <c:pt idx="2641">
                  <c:v>2.7978999999999998</c:v>
                </c:pt>
                <c:pt idx="2642">
                  <c:v>2.8167999999999993</c:v>
                </c:pt>
                <c:pt idx="2643">
                  <c:v>2.7784</c:v>
                </c:pt>
                <c:pt idx="2644">
                  <c:v>2.7602000000000002</c:v>
                </c:pt>
                <c:pt idx="2645">
                  <c:v>2.7530000000000001</c:v>
                </c:pt>
                <c:pt idx="2646">
                  <c:v>2.7583000000000002</c:v>
                </c:pt>
                <c:pt idx="2647">
                  <c:v>2.7793000000000001</c:v>
                </c:pt>
                <c:pt idx="2648">
                  <c:v>2.7925999999999997</c:v>
                </c:pt>
                <c:pt idx="2649">
                  <c:v>2.8085</c:v>
                </c:pt>
                <c:pt idx="2650">
                  <c:v>2.8177999999999996</c:v>
                </c:pt>
                <c:pt idx="2651">
                  <c:v>2.8021999999999996</c:v>
                </c:pt>
                <c:pt idx="2652">
                  <c:v>2.7800000000000002</c:v>
                </c:pt>
                <c:pt idx="2653">
                  <c:v>2.7759</c:v>
                </c:pt>
                <c:pt idx="2654">
                  <c:v>2.8122999999999996</c:v>
                </c:pt>
                <c:pt idx="2655">
                  <c:v>2.7957000000000001</c:v>
                </c:pt>
                <c:pt idx="2656">
                  <c:v>2.7816000000000001</c:v>
                </c:pt>
                <c:pt idx="2657">
                  <c:v>2.7732999999999999</c:v>
                </c:pt>
                <c:pt idx="2658">
                  <c:v>2.7606000000000002</c:v>
                </c:pt>
                <c:pt idx="2659">
                  <c:v>2.7587999999999999</c:v>
                </c:pt>
                <c:pt idx="2660">
                  <c:v>2.766</c:v>
                </c:pt>
                <c:pt idx="2661">
                  <c:v>2.7757000000000001</c:v>
                </c:pt>
                <c:pt idx="2662">
                  <c:v>2.8268999999999997</c:v>
                </c:pt>
                <c:pt idx="2663">
                  <c:v>2.8127999999999993</c:v>
                </c:pt>
                <c:pt idx="2664">
                  <c:v>2.8281000000000001</c:v>
                </c:pt>
                <c:pt idx="2665">
                  <c:v>2.8573</c:v>
                </c:pt>
                <c:pt idx="2666">
                  <c:v>2.8593999999999995</c:v>
                </c:pt>
                <c:pt idx="2667">
                  <c:v>2.8790999999999998</c:v>
                </c:pt>
                <c:pt idx="2668">
                  <c:v>2.8889999999999998</c:v>
                </c:pt>
                <c:pt idx="2669">
                  <c:v>2.8762999999999996</c:v>
                </c:pt>
                <c:pt idx="2670">
                  <c:v>2.8849999999999998</c:v>
                </c:pt>
                <c:pt idx="2671">
                  <c:v>2.8771999999999998</c:v>
                </c:pt>
                <c:pt idx="2672">
                  <c:v>2.8796999999999997</c:v>
                </c:pt>
                <c:pt idx="2673">
                  <c:v>2.8813999999999997</c:v>
                </c:pt>
                <c:pt idx="2674">
                  <c:v>2.8664999999999994</c:v>
                </c:pt>
                <c:pt idx="2675">
                  <c:v>2.8596999999999997</c:v>
                </c:pt>
                <c:pt idx="2676">
                  <c:v>2.8324999999999996</c:v>
                </c:pt>
                <c:pt idx="2677">
                  <c:v>2.8233999999999999</c:v>
                </c:pt>
                <c:pt idx="2678">
                  <c:v>2.8141999999999996</c:v>
                </c:pt>
                <c:pt idx="2679">
                  <c:v>2.8253999999999997</c:v>
                </c:pt>
                <c:pt idx="2680">
                  <c:v>2.8321999999999994</c:v>
                </c:pt>
                <c:pt idx="2681">
                  <c:v>2.8451999999999997</c:v>
                </c:pt>
                <c:pt idx="2682">
                  <c:v>2.8461999999999996</c:v>
                </c:pt>
                <c:pt idx="2683">
                  <c:v>2.8517999999999994</c:v>
                </c:pt>
                <c:pt idx="2684">
                  <c:v>2.8426999999999993</c:v>
                </c:pt>
                <c:pt idx="2685">
                  <c:v>2.8639999999999999</c:v>
                </c:pt>
                <c:pt idx="2686">
                  <c:v>2.8855</c:v>
                </c:pt>
                <c:pt idx="2687">
                  <c:v>2.8506999999999993</c:v>
                </c:pt>
                <c:pt idx="2688">
                  <c:v>2.8512999999999997</c:v>
                </c:pt>
                <c:pt idx="2689">
                  <c:v>2.8786999999999994</c:v>
                </c:pt>
                <c:pt idx="2690">
                  <c:v>2.8906999999999994</c:v>
                </c:pt>
                <c:pt idx="2691">
                  <c:v>2.8955999999999995</c:v>
                </c:pt>
                <c:pt idx="2692">
                  <c:v>2.8915999999999995</c:v>
                </c:pt>
                <c:pt idx="2693">
                  <c:v>2.9072</c:v>
                </c:pt>
                <c:pt idx="2694">
                  <c:v>2.9047999999999998</c:v>
                </c:pt>
                <c:pt idx="2695">
                  <c:v>2.9137</c:v>
                </c:pt>
                <c:pt idx="2696">
                  <c:v>2.9260999999999995</c:v>
                </c:pt>
                <c:pt idx="2697">
                  <c:v>2.9158999999999997</c:v>
                </c:pt>
                <c:pt idx="2698">
                  <c:v>2.9013999999999998</c:v>
                </c:pt>
                <c:pt idx="2699">
                  <c:v>2.9005999999999998</c:v>
                </c:pt>
                <c:pt idx="2700">
                  <c:v>2.9352999999999994</c:v>
                </c:pt>
                <c:pt idx="2701">
                  <c:v>2.9337999999999997</c:v>
                </c:pt>
                <c:pt idx="2702">
                  <c:v>2.9313999999999996</c:v>
                </c:pt>
                <c:pt idx="2703">
                  <c:v>2.9659</c:v>
                </c:pt>
                <c:pt idx="2704">
                  <c:v>2.9339999999999997</c:v>
                </c:pt>
                <c:pt idx="2705">
                  <c:v>2.9794999999999994</c:v>
                </c:pt>
                <c:pt idx="2706">
                  <c:v>2.9987999999999997</c:v>
                </c:pt>
                <c:pt idx="2707">
                  <c:v>3.0225999999999997</c:v>
                </c:pt>
                <c:pt idx="2708">
                  <c:v>3.0145999999999997</c:v>
                </c:pt>
                <c:pt idx="2709">
                  <c:v>3.0421999999999998</c:v>
                </c:pt>
                <c:pt idx="2710">
                  <c:v>2.9959999999999996</c:v>
                </c:pt>
                <c:pt idx="2711">
                  <c:v>3.0489000000000002</c:v>
                </c:pt>
                <c:pt idx="2712">
                  <c:v>3.0495999999999999</c:v>
                </c:pt>
                <c:pt idx="2713">
                  <c:v>3.0335999999999999</c:v>
                </c:pt>
                <c:pt idx="2714">
                  <c:v>3.0164999999999997</c:v>
                </c:pt>
                <c:pt idx="2715">
                  <c:v>3.004</c:v>
                </c:pt>
                <c:pt idx="2716">
                  <c:v>3.0339</c:v>
                </c:pt>
                <c:pt idx="2717">
                  <c:v>3.0026999999999995</c:v>
                </c:pt>
                <c:pt idx="2718">
                  <c:v>3.0405000000000002</c:v>
                </c:pt>
                <c:pt idx="2719">
                  <c:v>3.0556999999999994</c:v>
                </c:pt>
                <c:pt idx="2720">
                  <c:v>3.0831000000000004</c:v>
                </c:pt>
                <c:pt idx="2721">
                  <c:v>3.0989999999999998</c:v>
                </c:pt>
                <c:pt idx="2722">
                  <c:v>3.0943999999999998</c:v>
                </c:pt>
                <c:pt idx="2723">
                  <c:v>3.0880999999999998</c:v>
                </c:pt>
                <c:pt idx="2724">
                  <c:v>3.0485000000000002</c:v>
                </c:pt>
                <c:pt idx="2725">
                  <c:v>3.0478000000000001</c:v>
                </c:pt>
                <c:pt idx="2726">
                  <c:v>3.0949</c:v>
                </c:pt>
                <c:pt idx="2727">
                  <c:v>3.0921999999999996</c:v>
                </c:pt>
                <c:pt idx="2728">
                  <c:v>3.0505</c:v>
                </c:pt>
                <c:pt idx="2729">
                  <c:v>3.0717999999999996</c:v>
                </c:pt>
                <c:pt idx="2730">
                  <c:v>3.0695000000000001</c:v>
                </c:pt>
                <c:pt idx="2731">
                  <c:v>3.0933999999999999</c:v>
                </c:pt>
                <c:pt idx="2732">
                  <c:v>3.1065999999999998</c:v>
                </c:pt>
                <c:pt idx="2733">
                  <c:v>3.0724999999999993</c:v>
                </c:pt>
                <c:pt idx="2734">
                  <c:v>3.0761999999999996</c:v>
                </c:pt>
                <c:pt idx="2735">
                  <c:v>3.1053000000000002</c:v>
                </c:pt>
                <c:pt idx="2736">
                  <c:v>3.0905999999999998</c:v>
                </c:pt>
                <c:pt idx="2737">
                  <c:v>3.1127999999999996</c:v>
                </c:pt>
                <c:pt idx="2738">
                  <c:v>3.0607000000000002</c:v>
                </c:pt>
                <c:pt idx="2739">
                  <c:v>3.0617999999999999</c:v>
                </c:pt>
                <c:pt idx="2740">
                  <c:v>3.0943000000000001</c:v>
                </c:pt>
                <c:pt idx="2741">
                  <c:v>3.0592999999999995</c:v>
                </c:pt>
                <c:pt idx="2742">
                  <c:v>3.0579999999999998</c:v>
                </c:pt>
                <c:pt idx="2743">
                  <c:v>3.0749999999999997</c:v>
                </c:pt>
                <c:pt idx="2744">
                  <c:v>3.0265999999999997</c:v>
                </c:pt>
                <c:pt idx="2745">
                  <c:v>3.0571000000000002</c:v>
                </c:pt>
                <c:pt idx="2746">
                  <c:v>3.0545999999999998</c:v>
                </c:pt>
                <c:pt idx="2747">
                  <c:v>3.0842000000000001</c:v>
                </c:pt>
                <c:pt idx="2748">
                  <c:v>3.0956999999999995</c:v>
                </c:pt>
                <c:pt idx="2749">
                  <c:v>3.0840999999999998</c:v>
                </c:pt>
                <c:pt idx="2750">
                  <c:v>3.0562999999999994</c:v>
                </c:pt>
                <c:pt idx="2751">
                  <c:v>3.0519999999999996</c:v>
                </c:pt>
                <c:pt idx="2752">
                  <c:v>3.0230000000000001</c:v>
                </c:pt>
                <c:pt idx="2753">
                  <c:v>2.9872999999999998</c:v>
                </c:pt>
                <c:pt idx="2754">
                  <c:v>3.0013000000000001</c:v>
                </c:pt>
                <c:pt idx="2755">
                  <c:v>3.0145999999999997</c:v>
                </c:pt>
                <c:pt idx="2756">
                  <c:v>3.0153999999999996</c:v>
                </c:pt>
                <c:pt idx="2757">
                  <c:v>2.9956999999999994</c:v>
                </c:pt>
                <c:pt idx="2758">
                  <c:v>2.9863</c:v>
                </c:pt>
                <c:pt idx="2759">
                  <c:v>2.9868999999999994</c:v>
                </c:pt>
                <c:pt idx="2760">
                  <c:v>3.0177999999999998</c:v>
                </c:pt>
                <c:pt idx="2761">
                  <c:v>2.9949999999999997</c:v>
                </c:pt>
                <c:pt idx="2762">
                  <c:v>3.0082</c:v>
                </c:pt>
                <c:pt idx="2763">
                  <c:v>3.1553999999999998</c:v>
                </c:pt>
                <c:pt idx="2764">
                  <c:v>3.4424999999999994</c:v>
                </c:pt>
                <c:pt idx="2765">
                  <c:v>3.6494</c:v>
                </c:pt>
                <c:pt idx="2766">
                  <c:v>3.7345999999999999</c:v>
                </c:pt>
                <c:pt idx="2767">
                  <c:v>3.8287999999999998</c:v>
                </c:pt>
                <c:pt idx="2768">
                  <c:v>3.8182999999999994</c:v>
                </c:pt>
                <c:pt idx="2769">
                  <c:v>3.7545999999999999</c:v>
                </c:pt>
                <c:pt idx="2770">
                  <c:v>3.6924999999999994</c:v>
                </c:pt>
                <c:pt idx="2771">
                  <c:v>3.5771999999999999</c:v>
                </c:pt>
                <c:pt idx="2772">
                  <c:v>3.5159999999999996</c:v>
                </c:pt>
                <c:pt idx="2773">
                  <c:v>3.4177</c:v>
                </c:pt>
                <c:pt idx="2774">
                  <c:v>3.3969999999999994</c:v>
                </c:pt>
                <c:pt idx="2775">
                  <c:v>3.3749999999999996</c:v>
                </c:pt>
                <c:pt idx="2776">
                  <c:v>3.3195999999999994</c:v>
                </c:pt>
                <c:pt idx="2777">
                  <c:v>3.2921999999999998</c:v>
                </c:pt>
                <c:pt idx="2778">
                  <c:v>3.2818000000000001</c:v>
                </c:pt>
                <c:pt idx="2779">
                  <c:v>3.2583000000000002</c:v>
                </c:pt>
                <c:pt idx="2780">
                  <c:v>3.2179000000000002</c:v>
                </c:pt>
                <c:pt idx="2781">
                  <c:v>3.2327999999999997</c:v>
                </c:pt>
                <c:pt idx="2782">
                  <c:v>3.2195</c:v>
                </c:pt>
                <c:pt idx="2783">
                  <c:v>3.2042000000000002</c:v>
                </c:pt>
                <c:pt idx="2784">
                  <c:v>3.7795999999999998</c:v>
                </c:pt>
                <c:pt idx="2785">
                  <c:v>5.0770999999999997</c:v>
                </c:pt>
                <c:pt idx="2786">
                  <c:v>5.8708</c:v>
                </c:pt>
                <c:pt idx="2787">
                  <c:v>6.0389999999999997</c:v>
                </c:pt>
                <c:pt idx="2788">
                  <c:v>5.8066000000000004</c:v>
                </c:pt>
                <c:pt idx="2789">
                  <c:v>5.6637999999999993</c:v>
                </c:pt>
                <c:pt idx="2790">
                  <c:v>5.7451999999999996</c:v>
                </c:pt>
                <c:pt idx="2791">
                  <c:v>5.8883999999999999</c:v>
                </c:pt>
                <c:pt idx="2792">
                  <c:v>5.8847999999999994</c:v>
                </c:pt>
                <c:pt idx="2793">
                  <c:v>5.9068000000000005</c:v>
                </c:pt>
                <c:pt idx="2794">
                  <c:v>5.7455999999999996</c:v>
                </c:pt>
                <c:pt idx="2795">
                  <c:v>5.4904000000000002</c:v>
                </c:pt>
                <c:pt idx="2796">
                  <c:v>5.2808000000000002</c:v>
                </c:pt>
                <c:pt idx="2797">
                  <c:v>5.0616000000000003</c:v>
                </c:pt>
                <c:pt idx="2798">
                  <c:v>4.7711000000000006</c:v>
                </c:pt>
                <c:pt idx="2799">
                  <c:v>4.5755999999999997</c:v>
                </c:pt>
                <c:pt idx="2800">
                  <c:v>4.4135999999999997</c:v>
                </c:pt>
                <c:pt idx="2801">
                  <c:v>4.3010999999999999</c:v>
                </c:pt>
                <c:pt idx="2802">
                  <c:v>4.3408999999999995</c:v>
                </c:pt>
                <c:pt idx="2803">
                  <c:v>4.3864999999999998</c:v>
                </c:pt>
                <c:pt idx="2804">
                  <c:v>4.3746</c:v>
                </c:pt>
                <c:pt idx="2805">
                  <c:v>4.3088999999999995</c:v>
                </c:pt>
                <c:pt idx="2806">
                  <c:v>4.1693999999999996</c:v>
                </c:pt>
                <c:pt idx="2807">
                  <c:v>4.0528999999999993</c:v>
                </c:pt>
                <c:pt idx="2808">
                  <c:v>3.9672999999999998</c:v>
                </c:pt>
                <c:pt idx="2809">
                  <c:v>3.8298999999999994</c:v>
                </c:pt>
                <c:pt idx="2810">
                  <c:v>3.7149999999999999</c:v>
                </c:pt>
                <c:pt idx="2811">
                  <c:v>3.5808</c:v>
                </c:pt>
                <c:pt idx="2812">
                  <c:v>3.5303999999999998</c:v>
                </c:pt>
                <c:pt idx="2813">
                  <c:v>3.5217000000000001</c:v>
                </c:pt>
                <c:pt idx="2814">
                  <c:v>3.548</c:v>
                </c:pt>
                <c:pt idx="2815">
                  <c:v>3.4887000000000001</c:v>
                </c:pt>
                <c:pt idx="2816">
                  <c:v>3.4617</c:v>
                </c:pt>
                <c:pt idx="2817">
                  <c:v>3.3968999999999996</c:v>
                </c:pt>
                <c:pt idx="2818">
                  <c:v>3.3334999999999995</c:v>
                </c:pt>
                <c:pt idx="2819">
                  <c:v>3.3433999999999999</c:v>
                </c:pt>
                <c:pt idx="2820">
                  <c:v>3.3061999999999996</c:v>
                </c:pt>
                <c:pt idx="2821">
                  <c:v>3.2280000000000002</c:v>
                </c:pt>
                <c:pt idx="2822">
                  <c:v>3.2025999999999999</c:v>
                </c:pt>
                <c:pt idx="2823">
                  <c:v>3.1987000000000001</c:v>
                </c:pt>
                <c:pt idx="2824">
                  <c:v>3.1833000000000005</c:v>
                </c:pt>
                <c:pt idx="2825">
                  <c:v>3.2010000000000001</c:v>
                </c:pt>
                <c:pt idx="2826">
                  <c:v>3.1923999999999997</c:v>
                </c:pt>
                <c:pt idx="2827">
                  <c:v>3.1575000000000002</c:v>
                </c:pt>
                <c:pt idx="2828">
                  <c:v>3.1364999999999994</c:v>
                </c:pt>
                <c:pt idx="2829">
                  <c:v>3.1328999999999994</c:v>
                </c:pt>
                <c:pt idx="2830">
                  <c:v>3.1486000000000001</c:v>
                </c:pt>
                <c:pt idx="2831">
                  <c:v>3.1467999999999998</c:v>
                </c:pt>
                <c:pt idx="2832">
                  <c:v>3.1720999999999995</c:v>
                </c:pt>
                <c:pt idx="2833">
                  <c:v>3.1339000000000001</c:v>
                </c:pt>
                <c:pt idx="2834">
                  <c:v>3.1467999999999998</c:v>
                </c:pt>
                <c:pt idx="2835">
                  <c:v>3.1084000000000001</c:v>
                </c:pt>
                <c:pt idx="2836">
                  <c:v>3.0931999999999999</c:v>
                </c:pt>
                <c:pt idx="2837">
                  <c:v>3.0718999999999994</c:v>
                </c:pt>
                <c:pt idx="2838">
                  <c:v>3.0667999999999997</c:v>
                </c:pt>
                <c:pt idx="2839">
                  <c:v>3.0651999999999999</c:v>
                </c:pt>
                <c:pt idx="2840">
                  <c:v>3.0874999999999999</c:v>
                </c:pt>
                <c:pt idx="2841">
                  <c:v>3.1073000000000004</c:v>
                </c:pt>
                <c:pt idx="2842">
                  <c:v>3.1357999999999997</c:v>
                </c:pt>
                <c:pt idx="2843">
                  <c:v>3.1888999999999998</c:v>
                </c:pt>
                <c:pt idx="2844">
                  <c:v>3.1858</c:v>
                </c:pt>
                <c:pt idx="2845">
                  <c:v>3.1837000000000004</c:v>
                </c:pt>
                <c:pt idx="2846">
                  <c:v>3.1686000000000001</c:v>
                </c:pt>
                <c:pt idx="2847">
                  <c:v>3.1800999999999999</c:v>
                </c:pt>
                <c:pt idx="2848">
                  <c:v>3.1913</c:v>
                </c:pt>
                <c:pt idx="2849">
                  <c:v>3.1968999999999994</c:v>
                </c:pt>
                <c:pt idx="2850">
                  <c:v>3.1806000000000001</c:v>
                </c:pt>
                <c:pt idx="2851">
                  <c:v>3.2115999999999998</c:v>
                </c:pt>
                <c:pt idx="2852">
                  <c:v>3.2046999999999999</c:v>
                </c:pt>
                <c:pt idx="2853">
                  <c:v>3.1759999999999997</c:v>
                </c:pt>
                <c:pt idx="2854">
                  <c:v>3.1667000000000001</c:v>
                </c:pt>
                <c:pt idx="2855">
                  <c:v>3.1465999999999998</c:v>
                </c:pt>
                <c:pt idx="2856">
                  <c:v>3.1709999999999998</c:v>
                </c:pt>
                <c:pt idx="2857">
                  <c:v>3.1536</c:v>
                </c:pt>
                <c:pt idx="2858">
                  <c:v>3.1761999999999997</c:v>
                </c:pt>
                <c:pt idx="2859">
                  <c:v>3.1993999999999998</c:v>
                </c:pt>
                <c:pt idx="2860">
                  <c:v>3.1915999999999998</c:v>
                </c:pt>
                <c:pt idx="2861">
                  <c:v>3.1741999999999999</c:v>
                </c:pt>
                <c:pt idx="2862">
                  <c:v>3.1829000000000001</c:v>
                </c:pt>
                <c:pt idx="2863">
                  <c:v>3.1496</c:v>
                </c:pt>
                <c:pt idx="2864">
                  <c:v>3.1193999999999997</c:v>
                </c:pt>
                <c:pt idx="2865">
                  <c:v>3.1040999999999999</c:v>
                </c:pt>
                <c:pt idx="2866">
                  <c:v>3.0997999999999997</c:v>
                </c:pt>
                <c:pt idx="2867">
                  <c:v>3.1221000000000001</c:v>
                </c:pt>
                <c:pt idx="2868">
                  <c:v>3.1427</c:v>
                </c:pt>
                <c:pt idx="2869">
                  <c:v>3.1257999999999999</c:v>
                </c:pt>
                <c:pt idx="2870">
                  <c:v>3.1363999999999996</c:v>
                </c:pt>
                <c:pt idx="2871">
                  <c:v>3.1711999999999998</c:v>
                </c:pt>
                <c:pt idx="2872">
                  <c:v>3.1701000000000001</c:v>
                </c:pt>
                <c:pt idx="2873">
                  <c:v>3.1629999999999998</c:v>
                </c:pt>
                <c:pt idx="2874">
                  <c:v>3.149</c:v>
                </c:pt>
                <c:pt idx="2875">
                  <c:v>3.1671000000000005</c:v>
                </c:pt>
                <c:pt idx="2876">
                  <c:v>3.1810999999999998</c:v>
                </c:pt>
                <c:pt idx="2877">
                  <c:v>3.1981999999999999</c:v>
                </c:pt>
                <c:pt idx="2878">
                  <c:v>3.1717</c:v>
                </c:pt>
                <c:pt idx="2879">
                  <c:v>3.1859000000000002</c:v>
                </c:pt>
                <c:pt idx="2880">
                  <c:v>3.1972</c:v>
                </c:pt>
                <c:pt idx="2881">
                  <c:v>3.1802999999999999</c:v>
                </c:pt>
                <c:pt idx="2882">
                  <c:v>3.2238000000000002</c:v>
                </c:pt>
                <c:pt idx="2883">
                  <c:v>3.2080000000000002</c:v>
                </c:pt>
                <c:pt idx="2884">
                  <c:v>3.1970999999999998</c:v>
                </c:pt>
                <c:pt idx="2885">
                  <c:v>3.1564999999999994</c:v>
                </c:pt>
                <c:pt idx="2886">
                  <c:v>3.1404999999999998</c:v>
                </c:pt>
                <c:pt idx="2887">
                  <c:v>3.1267999999999998</c:v>
                </c:pt>
                <c:pt idx="2888">
                  <c:v>3.1187</c:v>
                </c:pt>
                <c:pt idx="2889">
                  <c:v>3.1084999999999998</c:v>
                </c:pt>
                <c:pt idx="2890">
                  <c:v>3.1331000000000002</c:v>
                </c:pt>
                <c:pt idx="2891">
                  <c:v>3.1812</c:v>
                </c:pt>
                <c:pt idx="2892">
                  <c:v>3.1974</c:v>
                </c:pt>
                <c:pt idx="2893">
                  <c:v>3.1859999999999999</c:v>
                </c:pt>
                <c:pt idx="2894">
                  <c:v>3.1806999999999999</c:v>
                </c:pt>
                <c:pt idx="2895">
                  <c:v>3.2023999999999999</c:v>
                </c:pt>
                <c:pt idx="2896">
                  <c:v>3.2125999999999997</c:v>
                </c:pt>
                <c:pt idx="2897">
                  <c:v>3.2029999999999998</c:v>
                </c:pt>
                <c:pt idx="2898">
                  <c:v>3.1848999999999998</c:v>
                </c:pt>
                <c:pt idx="2899">
                  <c:v>3.1861999999999999</c:v>
                </c:pt>
                <c:pt idx="2900">
                  <c:v>3.1686999999999999</c:v>
                </c:pt>
                <c:pt idx="2901">
                  <c:v>3.1240000000000001</c:v>
                </c:pt>
                <c:pt idx="2902">
                  <c:v>3.1282000000000001</c:v>
                </c:pt>
                <c:pt idx="2903">
                  <c:v>3.1381000000000001</c:v>
                </c:pt>
                <c:pt idx="2904">
                  <c:v>3.1527999999999996</c:v>
                </c:pt>
                <c:pt idx="2905">
                  <c:v>3.1556999999999995</c:v>
                </c:pt>
                <c:pt idx="2906">
                  <c:v>3.1206</c:v>
                </c:pt>
                <c:pt idx="2907">
                  <c:v>3.1113999999999997</c:v>
                </c:pt>
                <c:pt idx="2908">
                  <c:v>3.1061999999999999</c:v>
                </c:pt>
                <c:pt idx="2909">
                  <c:v>3.1131000000000002</c:v>
                </c:pt>
                <c:pt idx="2910">
                  <c:v>3.1335000000000002</c:v>
                </c:pt>
                <c:pt idx="2911">
                  <c:v>3.1705000000000001</c:v>
                </c:pt>
                <c:pt idx="2912">
                  <c:v>3.1516999999999995</c:v>
                </c:pt>
                <c:pt idx="2913">
                  <c:v>3.1446999999999998</c:v>
                </c:pt>
                <c:pt idx="2914">
                  <c:v>3.1539000000000001</c:v>
                </c:pt>
                <c:pt idx="2915">
                  <c:v>3.157</c:v>
                </c:pt>
                <c:pt idx="2916">
                  <c:v>3.1547999999999998</c:v>
                </c:pt>
                <c:pt idx="2917">
                  <c:v>3.1436999999999999</c:v>
                </c:pt>
                <c:pt idx="2918">
                  <c:v>3.1565999999999996</c:v>
                </c:pt>
                <c:pt idx="2919">
                  <c:v>3.1765999999999996</c:v>
                </c:pt>
                <c:pt idx="2920">
                  <c:v>3.2244000000000002</c:v>
                </c:pt>
                <c:pt idx="2921">
                  <c:v>3.1943999999999999</c:v>
                </c:pt>
                <c:pt idx="2922">
                  <c:v>3.181</c:v>
                </c:pt>
                <c:pt idx="2923">
                  <c:v>3.1734</c:v>
                </c:pt>
                <c:pt idx="2924">
                  <c:v>3.2044000000000001</c:v>
                </c:pt>
                <c:pt idx="2925">
                  <c:v>3.1842000000000001</c:v>
                </c:pt>
                <c:pt idx="2926">
                  <c:v>3.2040000000000002</c:v>
                </c:pt>
                <c:pt idx="2927">
                  <c:v>3.1856</c:v>
                </c:pt>
                <c:pt idx="2928">
                  <c:v>3.1595</c:v>
                </c:pt>
                <c:pt idx="2929">
                  <c:v>3.1637000000000004</c:v>
                </c:pt>
                <c:pt idx="2930">
                  <c:v>3.1726999999999994</c:v>
                </c:pt>
                <c:pt idx="2931">
                  <c:v>3.1177999999999999</c:v>
                </c:pt>
                <c:pt idx="2932">
                  <c:v>3.1242999999999999</c:v>
                </c:pt>
                <c:pt idx="2933">
                  <c:v>3.1254</c:v>
                </c:pt>
                <c:pt idx="2934">
                  <c:v>3.1444999999999999</c:v>
                </c:pt>
                <c:pt idx="2935">
                  <c:v>3.1309</c:v>
                </c:pt>
                <c:pt idx="2936">
                  <c:v>3.1372</c:v>
                </c:pt>
                <c:pt idx="2937">
                  <c:v>3.1787000000000001</c:v>
                </c:pt>
                <c:pt idx="2938">
                  <c:v>3.1655000000000002</c:v>
                </c:pt>
                <c:pt idx="2939">
                  <c:v>3.1589999999999998</c:v>
                </c:pt>
                <c:pt idx="2940">
                  <c:v>3.1764999999999994</c:v>
                </c:pt>
                <c:pt idx="2941">
                  <c:v>3.1800999999999999</c:v>
                </c:pt>
                <c:pt idx="2942">
                  <c:v>3.1842000000000001</c:v>
                </c:pt>
                <c:pt idx="2943">
                  <c:v>3.2149000000000001</c:v>
                </c:pt>
                <c:pt idx="2944">
                  <c:v>3.2492999999999999</c:v>
                </c:pt>
                <c:pt idx="2945">
                  <c:v>3.2496999999999998</c:v>
                </c:pt>
                <c:pt idx="2946">
                  <c:v>3.2713999999999999</c:v>
                </c:pt>
                <c:pt idx="2947">
                  <c:v>3.2343999999999999</c:v>
                </c:pt>
                <c:pt idx="2948">
                  <c:v>3.2244000000000002</c:v>
                </c:pt>
                <c:pt idx="2949">
                  <c:v>3.2402000000000002</c:v>
                </c:pt>
                <c:pt idx="2950">
                  <c:v>3.2234000000000003</c:v>
                </c:pt>
                <c:pt idx="2951">
                  <c:v>3.1981000000000002</c:v>
                </c:pt>
                <c:pt idx="2952">
                  <c:v>3.1676000000000002</c:v>
                </c:pt>
                <c:pt idx="2953">
                  <c:v>3.206</c:v>
                </c:pt>
                <c:pt idx="2954">
                  <c:v>3.2191999999999998</c:v>
                </c:pt>
                <c:pt idx="2955">
                  <c:v>3.2197999999999998</c:v>
                </c:pt>
                <c:pt idx="2956">
                  <c:v>3.2272000000000003</c:v>
                </c:pt>
                <c:pt idx="2957">
                  <c:v>3.2252000000000001</c:v>
                </c:pt>
                <c:pt idx="2958">
                  <c:v>3.2532999999999999</c:v>
                </c:pt>
                <c:pt idx="2959">
                  <c:v>3.2761999999999998</c:v>
                </c:pt>
                <c:pt idx="2960">
                  <c:v>3.3136999999999994</c:v>
                </c:pt>
                <c:pt idx="2961">
                  <c:v>3.3418999999999994</c:v>
                </c:pt>
                <c:pt idx="2962">
                  <c:v>3.3047</c:v>
                </c:pt>
                <c:pt idx="2963">
                  <c:v>3.2930999999999999</c:v>
                </c:pt>
                <c:pt idx="2964">
                  <c:v>3.2740999999999998</c:v>
                </c:pt>
                <c:pt idx="2965">
                  <c:v>3.3033000000000001</c:v>
                </c:pt>
                <c:pt idx="2966">
                  <c:v>3.3131999999999997</c:v>
                </c:pt>
                <c:pt idx="2967">
                  <c:v>3.3035999999999999</c:v>
                </c:pt>
                <c:pt idx="2968">
                  <c:v>3.2816999999999998</c:v>
                </c:pt>
                <c:pt idx="2969">
                  <c:v>3.2618999999999998</c:v>
                </c:pt>
                <c:pt idx="2970">
                  <c:v>3.2551999999999999</c:v>
                </c:pt>
                <c:pt idx="2971">
                  <c:v>3.2477000000000005</c:v>
                </c:pt>
                <c:pt idx="2972">
                  <c:v>3.2387999999999999</c:v>
                </c:pt>
                <c:pt idx="2973">
                  <c:v>3.2382</c:v>
                </c:pt>
                <c:pt idx="2974">
                  <c:v>3.2370000000000001</c:v>
                </c:pt>
                <c:pt idx="2975">
                  <c:v>3.2636000000000003</c:v>
                </c:pt>
                <c:pt idx="2976">
                  <c:v>3.2787999999999999</c:v>
                </c:pt>
                <c:pt idx="2977">
                  <c:v>3.2703000000000002</c:v>
                </c:pt>
                <c:pt idx="2978">
                  <c:v>3.2772999999999999</c:v>
                </c:pt>
                <c:pt idx="2979">
                  <c:v>3.27</c:v>
                </c:pt>
                <c:pt idx="2980">
                  <c:v>3.2732999999999999</c:v>
                </c:pt>
                <c:pt idx="2981">
                  <c:v>3.2874000000000003</c:v>
                </c:pt>
                <c:pt idx="2982">
                  <c:v>3.2913999999999999</c:v>
                </c:pt>
                <c:pt idx="2983">
                  <c:v>3.2565</c:v>
                </c:pt>
                <c:pt idx="2984">
                  <c:v>3.2436000000000003</c:v>
                </c:pt>
                <c:pt idx="2985">
                  <c:v>3.2557999999999998</c:v>
                </c:pt>
                <c:pt idx="2986">
                  <c:v>3.2965999999999998</c:v>
                </c:pt>
                <c:pt idx="2987">
                  <c:v>3.2825000000000002</c:v>
                </c:pt>
                <c:pt idx="2988">
                  <c:v>3.2907999999999999</c:v>
                </c:pt>
                <c:pt idx="2989">
                  <c:v>3.3</c:v>
                </c:pt>
                <c:pt idx="2990">
                  <c:v>3.3475999999999999</c:v>
                </c:pt>
                <c:pt idx="2991">
                  <c:v>3.3341999999999996</c:v>
                </c:pt>
                <c:pt idx="2992">
                  <c:v>3.3308999999999997</c:v>
                </c:pt>
                <c:pt idx="2993">
                  <c:v>3.2831000000000006</c:v>
                </c:pt>
                <c:pt idx="2994">
                  <c:v>3.2634000000000003</c:v>
                </c:pt>
                <c:pt idx="2995">
                  <c:v>3.2408000000000001</c:v>
                </c:pt>
                <c:pt idx="2996">
                  <c:v>3.2168999999999994</c:v>
                </c:pt>
                <c:pt idx="2997">
                  <c:v>3.1917</c:v>
                </c:pt>
                <c:pt idx="2998">
                  <c:v>3.2421000000000002</c:v>
                </c:pt>
                <c:pt idx="2999">
                  <c:v>3.1884000000000001</c:v>
                </c:pt>
                <c:pt idx="3000">
                  <c:v>3.1547000000000001</c:v>
                </c:pt>
                <c:pt idx="3001">
                  <c:v>3.1402000000000001</c:v>
                </c:pt>
                <c:pt idx="3002">
                  <c:v>3.1413000000000002</c:v>
                </c:pt>
                <c:pt idx="3003">
                  <c:v>3.1299000000000001</c:v>
                </c:pt>
                <c:pt idx="3004">
                  <c:v>3.1391999999999998</c:v>
                </c:pt>
                <c:pt idx="3005">
                  <c:v>3.1385999999999998</c:v>
                </c:pt>
                <c:pt idx="3006">
                  <c:v>3.1255999999999999</c:v>
                </c:pt>
                <c:pt idx="3007">
                  <c:v>3.1213000000000002</c:v>
                </c:pt>
                <c:pt idx="3008">
                  <c:v>3.1377999999999999</c:v>
                </c:pt>
                <c:pt idx="3009">
                  <c:v>3.1553999999999998</c:v>
                </c:pt>
                <c:pt idx="3010">
                  <c:v>3.1555999999999997</c:v>
                </c:pt>
                <c:pt idx="3011">
                  <c:v>3.1269</c:v>
                </c:pt>
                <c:pt idx="3012">
                  <c:v>3.1111</c:v>
                </c:pt>
                <c:pt idx="3013">
                  <c:v>3.1242000000000001</c:v>
                </c:pt>
                <c:pt idx="3014">
                  <c:v>3.1490999999999998</c:v>
                </c:pt>
                <c:pt idx="3015">
                  <c:v>3.1307999999999998</c:v>
                </c:pt>
                <c:pt idx="3016">
                  <c:v>3.1133999999999999</c:v>
                </c:pt>
                <c:pt idx="3017">
                  <c:v>3.0971000000000002</c:v>
                </c:pt>
                <c:pt idx="3018">
                  <c:v>3.1408</c:v>
                </c:pt>
                <c:pt idx="3019">
                  <c:v>3.1326999999999994</c:v>
                </c:pt>
                <c:pt idx="3020">
                  <c:v>3.1440000000000001</c:v>
                </c:pt>
                <c:pt idx="3021">
                  <c:v>3.1497000000000002</c:v>
                </c:pt>
                <c:pt idx="3022">
                  <c:v>3.1147</c:v>
                </c:pt>
                <c:pt idx="3023">
                  <c:v>3.1002999999999998</c:v>
                </c:pt>
                <c:pt idx="3024">
                  <c:v>3.0943000000000001</c:v>
                </c:pt>
                <c:pt idx="3025">
                  <c:v>3.0961999999999996</c:v>
                </c:pt>
                <c:pt idx="3026">
                  <c:v>3.0983999999999998</c:v>
                </c:pt>
                <c:pt idx="3027">
                  <c:v>3.0905999999999998</c:v>
                </c:pt>
                <c:pt idx="3028">
                  <c:v>3.0851999999999999</c:v>
                </c:pt>
                <c:pt idx="3029">
                  <c:v>3.0647000000000002</c:v>
                </c:pt>
                <c:pt idx="3030">
                  <c:v>3.0840000000000001</c:v>
                </c:pt>
                <c:pt idx="3031">
                  <c:v>3.0895000000000001</c:v>
                </c:pt>
                <c:pt idx="3032">
                  <c:v>3.0849000000000002</c:v>
                </c:pt>
                <c:pt idx="3033">
                  <c:v>3.1000999999999999</c:v>
                </c:pt>
                <c:pt idx="3034">
                  <c:v>3.0794999999999995</c:v>
                </c:pt>
                <c:pt idx="3035">
                  <c:v>3.0707999999999998</c:v>
                </c:pt>
                <c:pt idx="3036">
                  <c:v>3.0755999999999997</c:v>
                </c:pt>
                <c:pt idx="3037">
                  <c:v>3.0640999999999998</c:v>
                </c:pt>
                <c:pt idx="3038">
                  <c:v>3.0470999999999999</c:v>
                </c:pt>
                <c:pt idx="3039">
                  <c:v>3.0627999999999997</c:v>
                </c:pt>
                <c:pt idx="3040">
                  <c:v>3.0844</c:v>
                </c:pt>
                <c:pt idx="3041">
                  <c:v>3.0755999999999997</c:v>
                </c:pt>
                <c:pt idx="3042">
                  <c:v>3.0809000000000002</c:v>
                </c:pt>
                <c:pt idx="3043">
                  <c:v>3.0884</c:v>
                </c:pt>
                <c:pt idx="3044">
                  <c:v>3.1194999999999995</c:v>
                </c:pt>
                <c:pt idx="3045">
                  <c:v>3.1280999999999999</c:v>
                </c:pt>
                <c:pt idx="3046">
                  <c:v>3.1284999999999998</c:v>
                </c:pt>
                <c:pt idx="3047">
                  <c:v>3.1227999999999998</c:v>
                </c:pt>
                <c:pt idx="3048">
                  <c:v>3.1154999999999995</c:v>
                </c:pt>
                <c:pt idx="3049">
                  <c:v>3.1086999999999998</c:v>
                </c:pt>
                <c:pt idx="3050">
                  <c:v>3.1163999999999996</c:v>
                </c:pt>
                <c:pt idx="3051">
                  <c:v>3.1117999999999997</c:v>
                </c:pt>
                <c:pt idx="3052">
                  <c:v>3.0995999999999997</c:v>
                </c:pt>
                <c:pt idx="3053">
                  <c:v>3.1371000000000002</c:v>
                </c:pt>
                <c:pt idx="3054">
                  <c:v>3.1379000000000001</c:v>
                </c:pt>
                <c:pt idx="3055">
                  <c:v>3.1549999999999998</c:v>
                </c:pt>
                <c:pt idx="3056">
                  <c:v>3.1219000000000001</c:v>
                </c:pt>
                <c:pt idx="3057">
                  <c:v>3.0975999999999999</c:v>
                </c:pt>
                <c:pt idx="3058">
                  <c:v>3.1151999999999997</c:v>
                </c:pt>
                <c:pt idx="3059">
                  <c:v>3.1355</c:v>
                </c:pt>
                <c:pt idx="3060">
                  <c:v>3.1621000000000001</c:v>
                </c:pt>
                <c:pt idx="3061">
                  <c:v>3.2132000000000001</c:v>
                </c:pt>
                <c:pt idx="3062">
                  <c:v>3.2061999999999999</c:v>
                </c:pt>
                <c:pt idx="3063">
                  <c:v>3.2342</c:v>
                </c:pt>
                <c:pt idx="3064">
                  <c:v>3.2587999999999999</c:v>
                </c:pt>
                <c:pt idx="3065">
                  <c:v>3.2465000000000002</c:v>
                </c:pt>
                <c:pt idx="3066">
                  <c:v>3.2446000000000002</c:v>
                </c:pt>
                <c:pt idx="3067">
                  <c:v>3.2000999999999999</c:v>
                </c:pt>
                <c:pt idx="3068">
                  <c:v>3.1509999999999998</c:v>
                </c:pt>
                <c:pt idx="3069">
                  <c:v>3.1640999999999999</c:v>
                </c:pt>
                <c:pt idx="3070">
                  <c:v>3.1467999999999998</c:v>
                </c:pt>
                <c:pt idx="3071">
                  <c:v>3.1374</c:v>
                </c:pt>
                <c:pt idx="3072">
                  <c:v>3.1859000000000002</c:v>
                </c:pt>
                <c:pt idx="3073">
                  <c:v>3.2010999999999998</c:v>
                </c:pt>
                <c:pt idx="3074">
                  <c:v>3.1901000000000002</c:v>
                </c:pt>
                <c:pt idx="3075">
                  <c:v>3.1934999999999998</c:v>
                </c:pt>
                <c:pt idx="3076">
                  <c:v>3.1965999999999997</c:v>
                </c:pt>
                <c:pt idx="3077">
                  <c:v>3.1751</c:v>
                </c:pt>
                <c:pt idx="3078">
                  <c:v>3.2004999999999999</c:v>
                </c:pt>
                <c:pt idx="3079">
                  <c:v>3.2178</c:v>
                </c:pt>
                <c:pt idx="3080">
                  <c:v>3.2113</c:v>
                </c:pt>
                <c:pt idx="3081">
                  <c:v>3.1926999999999994</c:v>
                </c:pt>
                <c:pt idx="3082">
                  <c:v>3.1732</c:v>
                </c:pt>
                <c:pt idx="3083">
                  <c:v>3.1725999999999996</c:v>
                </c:pt>
                <c:pt idx="3084">
                  <c:v>3.1827000000000001</c:v>
                </c:pt>
                <c:pt idx="3085">
                  <c:v>3.1876000000000002</c:v>
                </c:pt>
                <c:pt idx="3086">
                  <c:v>3.1898</c:v>
                </c:pt>
                <c:pt idx="3087">
                  <c:v>3.1677000000000004</c:v>
                </c:pt>
                <c:pt idx="3088">
                  <c:v>3.1427</c:v>
                </c:pt>
                <c:pt idx="3089">
                  <c:v>3.1637000000000004</c:v>
                </c:pt>
                <c:pt idx="3090">
                  <c:v>3.1787999999999998</c:v>
                </c:pt>
                <c:pt idx="3091">
                  <c:v>3.1797999999999997</c:v>
                </c:pt>
                <c:pt idx="3092">
                  <c:v>3.1844999999999999</c:v>
                </c:pt>
                <c:pt idx="3093">
                  <c:v>3.1953999999999998</c:v>
                </c:pt>
                <c:pt idx="3094">
                  <c:v>3.1797</c:v>
                </c:pt>
                <c:pt idx="3095">
                  <c:v>3.1999</c:v>
                </c:pt>
                <c:pt idx="3096">
                  <c:v>3.2256</c:v>
                </c:pt>
                <c:pt idx="3097">
                  <c:v>3.2387000000000001</c:v>
                </c:pt>
                <c:pt idx="3098">
                  <c:v>3.1888999999999998</c:v>
                </c:pt>
                <c:pt idx="3099">
                  <c:v>3.1859999999999999</c:v>
                </c:pt>
                <c:pt idx="3100">
                  <c:v>3.2048000000000001</c:v>
                </c:pt>
                <c:pt idx="3101">
                  <c:v>3.2303000000000002</c:v>
                </c:pt>
                <c:pt idx="3102">
                  <c:v>3.1911</c:v>
                </c:pt>
                <c:pt idx="3103">
                  <c:v>3.1941999999999999</c:v>
                </c:pt>
                <c:pt idx="3104">
                  <c:v>3.1915</c:v>
                </c:pt>
                <c:pt idx="3105">
                  <c:v>3.1861000000000002</c:v>
                </c:pt>
                <c:pt idx="3106">
                  <c:v>3.1739000000000002</c:v>
                </c:pt>
                <c:pt idx="3107">
                  <c:v>3.16</c:v>
                </c:pt>
                <c:pt idx="3108">
                  <c:v>3.1697000000000002</c:v>
                </c:pt>
                <c:pt idx="3109">
                  <c:v>3.206</c:v>
                </c:pt>
                <c:pt idx="3110">
                  <c:v>3.2319</c:v>
                </c:pt>
                <c:pt idx="3111">
                  <c:v>3.2271000000000005</c:v>
                </c:pt>
                <c:pt idx="3112">
                  <c:v>3.2439000000000004</c:v>
                </c:pt>
                <c:pt idx="3113">
                  <c:v>3.2570999999999999</c:v>
                </c:pt>
                <c:pt idx="3114">
                  <c:v>3.2795000000000001</c:v>
                </c:pt>
                <c:pt idx="3115">
                  <c:v>3.2751000000000001</c:v>
                </c:pt>
                <c:pt idx="3116">
                  <c:v>3.2583000000000002</c:v>
                </c:pt>
                <c:pt idx="3117">
                  <c:v>3.2814000000000001</c:v>
                </c:pt>
                <c:pt idx="3118">
                  <c:v>3.2376</c:v>
                </c:pt>
                <c:pt idx="3119">
                  <c:v>3.2587000000000002</c:v>
                </c:pt>
                <c:pt idx="3120">
                  <c:v>3.2642000000000002</c:v>
                </c:pt>
                <c:pt idx="3121">
                  <c:v>3.2263000000000002</c:v>
                </c:pt>
                <c:pt idx="3122">
                  <c:v>3.2327999999999997</c:v>
                </c:pt>
                <c:pt idx="3123">
                  <c:v>3.2256</c:v>
                </c:pt>
                <c:pt idx="3124">
                  <c:v>3.2338</c:v>
                </c:pt>
                <c:pt idx="3125">
                  <c:v>3.2636000000000003</c:v>
                </c:pt>
                <c:pt idx="3126">
                  <c:v>3.2782</c:v>
                </c:pt>
                <c:pt idx="3127">
                  <c:v>3.2706</c:v>
                </c:pt>
                <c:pt idx="3128">
                  <c:v>3.2884000000000002</c:v>
                </c:pt>
                <c:pt idx="3129">
                  <c:v>3.2715999999999998</c:v>
                </c:pt>
                <c:pt idx="3130">
                  <c:v>3.2616000000000001</c:v>
                </c:pt>
                <c:pt idx="3131">
                  <c:v>3.2629999999999999</c:v>
                </c:pt>
                <c:pt idx="3132">
                  <c:v>3.2484999999999999</c:v>
                </c:pt>
                <c:pt idx="3133">
                  <c:v>3.2305999999999999</c:v>
                </c:pt>
                <c:pt idx="3134">
                  <c:v>3.2672000000000003</c:v>
                </c:pt>
                <c:pt idx="3135">
                  <c:v>3.254</c:v>
                </c:pt>
                <c:pt idx="3136">
                  <c:v>3.2381000000000002</c:v>
                </c:pt>
                <c:pt idx="3137">
                  <c:v>3.2278000000000002</c:v>
                </c:pt>
                <c:pt idx="3138">
                  <c:v>3.2587000000000002</c:v>
                </c:pt>
                <c:pt idx="3139">
                  <c:v>3.2822</c:v>
                </c:pt>
                <c:pt idx="3140">
                  <c:v>3.3028999999999997</c:v>
                </c:pt>
                <c:pt idx="3141">
                  <c:v>3.3108999999999997</c:v>
                </c:pt>
                <c:pt idx="3142">
                  <c:v>3.2806000000000002</c:v>
                </c:pt>
                <c:pt idx="3143">
                  <c:v>3.2881000000000005</c:v>
                </c:pt>
                <c:pt idx="3144">
                  <c:v>3.2856999999999998</c:v>
                </c:pt>
                <c:pt idx="3145">
                  <c:v>3.2902999999999998</c:v>
                </c:pt>
                <c:pt idx="3146">
                  <c:v>3.2732000000000001</c:v>
                </c:pt>
                <c:pt idx="3147">
                  <c:v>3.2787999999999999</c:v>
                </c:pt>
                <c:pt idx="3148">
                  <c:v>3.2866</c:v>
                </c:pt>
                <c:pt idx="3149">
                  <c:v>3.2749000000000001</c:v>
                </c:pt>
                <c:pt idx="3150">
                  <c:v>3.2709000000000001</c:v>
                </c:pt>
                <c:pt idx="3151">
                  <c:v>3.2806999999999999</c:v>
                </c:pt>
                <c:pt idx="3152">
                  <c:v>3.3013999999999997</c:v>
                </c:pt>
                <c:pt idx="3153">
                  <c:v>3.3018999999999994</c:v>
                </c:pt>
                <c:pt idx="3154">
                  <c:v>3.3172999999999995</c:v>
                </c:pt>
                <c:pt idx="3155">
                  <c:v>3.3136999999999994</c:v>
                </c:pt>
                <c:pt idx="3156">
                  <c:v>3.3085999999999998</c:v>
                </c:pt>
                <c:pt idx="3157">
                  <c:v>3.2978000000000001</c:v>
                </c:pt>
                <c:pt idx="3158">
                  <c:v>3.3362999999999996</c:v>
                </c:pt>
                <c:pt idx="3159">
                  <c:v>3.3514999999999997</c:v>
                </c:pt>
                <c:pt idx="3160">
                  <c:v>3.3643999999999998</c:v>
                </c:pt>
                <c:pt idx="3161">
                  <c:v>3.3845000000000001</c:v>
                </c:pt>
                <c:pt idx="3162">
                  <c:v>3.3633999999999999</c:v>
                </c:pt>
                <c:pt idx="3163">
                  <c:v>3.3872</c:v>
                </c:pt>
                <c:pt idx="3164">
                  <c:v>3.3965999999999994</c:v>
                </c:pt>
                <c:pt idx="3165">
                  <c:v>3.4072</c:v>
                </c:pt>
                <c:pt idx="3166">
                  <c:v>3.3859999999999997</c:v>
                </c:pt>
                <c:pt idx="3167">
                  <c:v>3.3677000000000001</c:v>
                </c:pt>
                <c:pt idx="3168">
                  <c:v>3.3336999999999994</c:v>
                </c:pt>
                <c:pt idx="3169">
                  <c:v>3.3058999999999994</c:v>
                </c:pt>
                <c:pt idx="3170">
                  <c:v>3.3170999999999995</c:v>
                </c:pt>
                <c:pt idx="3171">
                  <c:v>3.3825999999999996</c:v>
                </c:pt>
                <c:pt idx="3172">
                  <c:v>3.3857999999999997</c:v>
                </c:pt>
                <c:pt idx="3173">
                  <c:v>3.4041000000000001</c:v>
                </c:pt>
                <c:pt idx="3174">
                  <c:v>3.4060999999999995</c:v>
                </c:pt>
                <c:pt idx="3175">
                  <c:v>3.3947999999999996</c:v>
                </c:pt>
                <c:pt idx="3176">
                  <c:v>3.4095</c:v>
                </c:pt>
                <c:pt idx="3177">
                  <c:v>3.4331999999999998</c:v>
                </c:pt>
                <c:pt idx="3178">
                  <c:v>3.4361999999999995</c:v>
                </c:pt>
                <c:pt idx="3179">
                  <c:v>3.4162999999999997</c:v>
                </c:pt>
                <c:pt idx="3180">
                  <c:v>3.4113999999999995</c:v>
                </c:pt>
                <c:pt idx="3181">
                  <c:v>3.4163999999999994</c:v>
                </c:pt>
                <c:pt idx="3182">
                  <c:v>3.4367999999999994</c:v>
                </c:pt>
                <c:pt idx="3183">
                  <c:v>3.4227999999999996</c:v>
                </c:pt>
                <c:pt idx="3184">
                  <c:v>3.4272</c:v>
                </c:pt>
                <c:pt idx="3185">
                  <c:v>3.3864999999999994</c:v>
                </c:pt>
                <c:pt idx="3186">
                  <c:v>3.3847999999999998</c:v>
                </c:pt>
                <c:pt idx="3187">
                  <c:v>3.3672</c:v>
                </c:pt>
                <c:pt idx="3188">
                  <c:v>3.3748999999999993</c:v>
                </c:pt>
                <c:pt idx="3189">
                  <c:v>3.3831000000000002</c:v>
                </c:pt>
                <c:pt idx="3190">
                  <c:v>3.3817999999999997</c:v>
                </c:pt>
                <c:pt idx="3191">
                  <c:v>3.3823999999999996</c:v>
                </c:pt>
                <c:pt idx="3192">
                  <c:v>3.3911999999999995</c:v>
                </c:pt>
                <c:pt idx="3193">
                  <c:v>3.4051999999999998</c:v>
                </c:pt>
                <c:pt idx="3194">
                  <c:v>3.4364999999999997</c:v>
                </c:pt>
                <c:pt idx="3195">
                  <c:v>3.4302999999999995</c:v>
                </c:pt>
                <c:pt idx="3196">
                  <c:v>3.4427999999999996</c:v>
                </c:pt>
                <c:pt idx="3197">
                  <c:v>3.4307999999999996</c:v>
                </c:pt>
                <c:pt idx="3198">
                  <c:v>3.4541999999999997</c:v>
                </c:pt>
                <c:pt idx="3199">
                  <c:v>3.4213</c:v>
                </c:pt>
                <c:pt idx="3200">
                  <c:v>3.4053999999999998</c:v>
                </c:pt>
                <c:pt idx="3201">
                  <c:v>3.4224999999999994</c:v>
                </c:pt>
                <c:pt idx="3202">
                  <c:v>3.4182999999999995</c:v>
                </c:pt>
                <c:pt idx="3203">
                  <c:v>3.3715999999999995</c:v>
                </c:pt>
                <c:pt idx="3204">
                  <c:v>3.3969999999999994</c:v>
                </c:pt>
                <c:pt idx="3205">
                  <c:v>3.4149999999999996</c:v>
                </c:pt>
                <c:pt idx="3206">
                  <c:v>3.4739999999999998</c:v>
                </c:pt>
                <c:pt idx="3207">
                  <c:v>3.4779</c:v>
                </c:pt>
                <c:pt idx="3208">
                  <c:v>3.5491000000000001</c:v>
                </c:pt>
                <c:pt idx="3209">
                  <c:v>3.5518999999999994</c:v>
                </c:pt>
                <c:pt idx="3210">
                  <c:v>3.5711999999999997</c:v>
                </c:pt>
                <c:pt idx="3211">
                  <c:v>3.6149999999999998</c:v>
                </c:pt>
                <c:pt idx="3212">
                  <c:v>3.6326999999999994</c:v>
                </c:pt>
                <c:pt idx="3213">
                  <c:v>3.6211000000000002</c:v>
                </c:pt>
                <c:pt idx="3214">
                  <c:v>3.6361999999999997</c:v>
                </c:pt>
                <c:pt idx="3215">
                  <c:v>3.6273000000000004</c:v>
                </c:pt>
                <c:pt idx="3216">
                  <c:v>3.6255999999999999</c:v>
                </c:pt>
                <c:pt idx="3217">
                  <c:v>3.6320999999999994</c:v>
                </c:pt>
                <c:pt idx="3218">
                  <c:v>3.6225000000000001</c:v>
                </c:pt>
                <c:pt idx="3219">
                  <c:v>3.6577000000000002</c:v>
                </c:pt>
                <c:pt idx="3220">
                  <c:v>3.6524999999999994</c:v>
                </c:pt>
                <c:pt idx="3221">
                  <c:v>3.6736</c:v>
                </c:pt>
                <c:pt idx="3222">
                  <c:v>3.6602000000000001</c:v>
                </c:pt>
                <c:pt idx="3223">
                  <c:v>3.6505999999999998</c:v>
                </c:pt>
                <c:pt idx="3224">
                  <c:v>3.6472000000000002</c:v>
                </c:pt>
                <c:pt idx="3225">
                  <c:v>3.6777000000000002</c:v>
                </c:pt>
                <c:pt idx="3226">
                  <c:v>3.6757</c:v>
                </c:pt>
                <c:pt idx="3227">
                  <c:v>3.6442000000000001</c:v>
                </c:pt>
                <c:pt idx="3228">
                  <c:v>3.6930000000000001</c:v>
                </c:pt>
                <c:pt idx="3229">
                  <c:v>3.7521999999999998</c:v>
                </c:pt>
                <c:pt idx="3230">
                  <c:v>3.9316999999999998</c:v>
                </c:pt>
                <c:pt idx="3231">
                  <c:v>3.9453</c:v>
                </c:pt>
                <c:pt idx="3232">
                  <c:v>3.9311999999999996</c:v>
                </c:pt>
                <c:pt idx="3233">
                  <c:v>3.9430999999999998</c:v>
                </c:pt>
                <c:pt idx="3234">
                  <c:v>3.9247999999999998</c:v>
                </c:pt>
                <c:pt idx="3235">
                  <c:v>3.9051</c:v>
                </c:pt>
                <c:pt idx="3236">
                  <c:v>3.8971</c:v>
                </c:pt>
                <c:pt idx="3237">
                  <c:v>3.8714999999999997</c:v>
                </c:pt>
                <c:pt idx="3238">
                  <c:v>3.8747999999999996</c:v>
                </c:pt>
                <c:pt idx="3239">
                  <c:v>3.8489</c:v>
                </c:pt>
                <c:pt idx="3240">
                  <c:v>3.8598999999999997</c:v>
                </c:pt>
                <c:pt idx="3241">
                  <c:v>3.8825999999999996</c:v>
                </c:pt>
                <c:pt idx="3242">
                  <c:v>3.8783999999999996</c:v>
                </c:pt>
                <c:pt idx="3243">
                  <c:v>3.8343999999999996</c:v>
                </c:pt>
                <c:pt idx="3244">
                  <c:v>3.8136999999999994</c:v>
                </c:pt>
                <c:pt idx="3245">
                  <c:v>3.7913999999999999</c:v>
                </c:pt>
                <c:pt idx="3246">
                  <c:v>3.7816000000000001</c:v>
                </c:pt>
                <c:pt idx="3247">
                  <c:v>3.7872000000000003</c:v>
                </c:pt>
                <c:pt idx="3248">
                  <c:v>3.754</c:v>
                </c:pt>
                <c:pt idx="3249">
                  <c:v>3.7436000000000003</c:v>
                </c:pt>
                <c:pt idx="3250">
                  <c:v>3.7097000000000002</c:v>
                </c:pt>
                <c:pt idx="3251">
                  <c:v>3.7021999999999999</c:v>
                </c:pt>
                <c:pt idx="3252">
                  <c:v>3.7094</c:v>
                </c:pt>
                <c:pt idx="3253">
                  <c:v>3.6646000000000001</c:v>
                </c:pt>
                <c:pt idx="3254">
                  <c:v>3.6656</c:v>
                </c:pt>
                <c:pt idx="3255">
                  <c:v>3.6755</c:v>
                </c:pt>
                <c:pt idx="3256">
                  <c:v>3.68</c:v>
                </c:pt>
                <c:pt idx="3257">
                  <c:v>3.6955999999999998</c:v>
                </c:pt>
                <c:pt idx="3258">
                  <c:v>3.6374</c:v>
                </c:pt>
                <c:pt idx="3259">
                  <c:v>3.6564999999999994</c:v>
                </c:pt>
                <c:pt idx="3260">
                  <c:v>3.6395999999999997</c:v>
                </c:pt>
                <c:pt idx="3261">
                  <c:v>3.6591999999999998</c:v>
                </c:pt>
                <c:pt idx="3262">
                  <c:v>3.62</c:v>
                </c:pt>
                <c:pt idx="3263">
                  <c:v>3.6713999999999998</c:v>
                </c:pt>
                <c:pt idx="3264">
                  <c:v>3.6272000000000002</c:v>
                </c:pt>
                <c:pt idx="3265">
                  <c:v>3.6187999999999998</c:v>
                </c:pt>
                <c:pt idx="3266">
                  <c:v>3.6436999999999999</c:v>
                </c:pt>
                <c:pt idx="3267">
                  <c:v>3.6177999999999999</c:v>
                </c:pt>
                <c:pt idx="3268">
                  <c:v>3.6223999999999998</c:v>
                </c:pt>
                <c:pt idx="3269">
                  <c:v>3.6093000000000002</c:v>
                </c:pt>
                <c:pt idx="3270">
                  <c:v>3.573</c:v>
                </c:pt>
                <c:pt idx="3271">
                  <c:v>3.5604</c:v>
                </c:pt>
                <c:pt idx="3272">
                  <c:v>3.5488</c:v>
                </c:pt>
                <c:pt idx="3273">
                  <c:v>3.5472000000000001</c:v>
                </c:pt>
                <c:pt idx="3274">
                  <c:v>3.5322999999999998</c:v>
                </c:pt>
                <c:pt idx="3275">
                  <c:v>3.5432999999999999</c:v>
                </c:pt>
                <c:pt idx="3276">
                  <c:v>3.5244</c:v>
                </c:pt>
                <c:pt idx="3277">
                  <c:v>3.4977999999999998</c:v>
                </c:pt>
                <c:pt idx="3278">
                  <c:v>3.4990999999999994</c:v>
                </c:pt>
                <c:pt idx="3279">
                  <c:v>3.5061999999999998</c:v>
                </c:pt>
                <c:pt idx="3280">
                  <c:v>3.5122999999999998</c:v>
                </c:pt>
                <c:pt idx="3281">
                  <c:v>3.5128999999999997</c:v>
                </c:pt>
                <c:pt idx="3282">
                  <c:v>3.5289999999999999</c:v>
                </c:pt>
                <c:pt idx="3283">
                  <c:v>3.5305999999999997</c:v>
                </c:pt>
                <c:pt idx="3284">
                  <c:v>3.5198999999999994</c:v>
                </c:pt>
                <c:pt idx="3285">
                  <c:v>3.5348999999999995</c:v>
                </c:pt>
                <c:pt idx="3286">
                  <c:v>3.5526999999999997</c:v>
                </c:pt>
                <c:pt idx="3287">
                  <c:v>3.5349999999999997</c:v>
                </c:pt>
                <c:pt idx="3288">
                  <c:v>3.5569999999999995</c:v>
                </c:pt>
                <c:pt idx="3289">
                  <c:v>3.5470000000000002</c:v>
                </c:pt>
                <c:pt idx="3290">
                  <c:v>3.5688</c:v>
                </c:pt>
                <c:pt idx="3291">
                  <c:v>3.5846</c:v>
                </c:pt>
                <c:pt idx="3292">
                  <c:v>3.5806</c:v>
                </c:pt>
                <c:pt idx="3293">
                  <c:v>3.5349999999999997</c:v>
                </c:pt>
                <c:pt idx="3294">
                  <c:v>3.5415999999999999</c:v>
                </c:pt>
                <c:pt idx="3295">
                  <c:v>3.5242</c:v>
                </c:pt>
                <c:pt idx="3296">
                  <c:v>3.5267999999999997</c:v>
                </c:pt>
                <c:pt idx="3297">
                  <c:v>3.5004</c:v>
                </c:pt>
                <c:pt idx="3298">
                  <c:v>3.4830999999999999</c:v>
                </c:pt>
                <c:pt idx="3299">
                  <c:v>3.4562999999999997</c:v>
                </c:pt>
                <c:pt idx="3300">
                  <c:v>3.4897999999999998</c:v>
                </c:pt>
                <c:pt idx="3301">
                  <c:v>3.4728999999999997</c:v>
                </c:pt>
                <c:pt idx="3302">
                  <c:v>3.4657999999999998</c:v>
                </c:pt>
                <c:pt idx="3303">
                  <c:v>3.4387999999999996</c:v>
                </c:pt>
                <c:pt idx="3304">
                  <c:v>3.4470999999999998</c:v>
                </c:pt>
                <c:pt idx="3305">
                  <c:v>3.4794999999999994</c:v>
                </c:pt>
                <c:pt idx="3306">
                  <c:v>3.4735999999999998</c:v>
                </c:pt>
                <c:pt idx="3307">
                  <c:v>3.4939999999999998</c:v>
                </c:pt>
                <c:pt idx="3308">
                  <c:v>3.4733999999999998</c:v>
                </c:pt>
                <c:pt idx="3309">
                  <c:v>3.4706999999999995</c:v>
                </c:pt>
                <c:pt idx="3310">
                  <c:v>3.5197999999999996</c:v>
                </c:pt>
                <c:pt idx="3311">
                  <c:v>3.5065</c:v>
                </c:pt>
                <c:pt idx="3312">
                  <c:v>3.5175000000000001</c:v>
                </c:pt>
                <c:pt idx="3313">
                  <c:v>3.5345999999999997</c:v>
                </c:pt>
                <c:pt idx="3314">
                  <c:v>3.5004</c:v>
                </c:pt>
                <c:pt idx="3315">
                  <c:v>3.5527999999999995</c:v>
                </c:pt>
                <c:pt idx="3316">
                  <c:v>3.5474999999999999</c:v>
                </c:pt>
                <c:pt idx="3317">
                  <c:v>3.4882</c:v>
                </c:pt>
                <c:pt idx="3318">
                  <c:v>3.4865999999999997</c:v>
                </c:pt>
                <c:pt idx="3319">
                  <c:v>3.4695</c:v>
                </c:pt>
                <c:pt idx="3320">
                  <c:v>3.4592999999999994</c:v>
                </c:pt>
                <c:pt idx="3321">
                  <c:v>3.4549999999999996</c:v>
                </c:pt>
                <c:pt idx="3322">
                  <c:v>3.4328999999999996</c:v>
                </c:pt>
                <c:pt idx="3323">
                  <c:v>3.4345999999999997</c:v>
                </c:pt>
                <c:pt idx="3324">
                  <c:v>3.4239999999999999</c:v>
                </c:pt>
                <c:pt idx="3325">
                  <c:v>3.4638</c:v>
                </c:pt>
                <c:pt idx="3326">
                  <c:v>3.4526999999999997</c:v>
                </c:pt>
                <c:pt idx="3327">
                  <c:v>3.4859</c:v>
                </c:pt>
                <c:pt idx="3328">
                  <c:v>3.4485000000000001</c:v>
                </c:pt>
                <c:pt idx="3329">
                  <c:v>3.4566999999999997</c:v>
                </c:pt>
                <c:pt idx="3330">
                  <c:v>3.4674999999999998</c:v>
                </c:pt>
                <c:pt idx="3331">
                  <c:v>3.4691000000000001</c:v>
                </c:pt>
                <c:pt idx="3332">
                  <c:v>3.4985999999999997</c:v>
                </c:pt>
                <c:pt idx="3333">
                  <c:v>3.4891999999999999</c:v>
                </c:pt>
                <c:pt idx="3334">
                  <c:v>3.5028999999999995</c:v>
                </c:pt>
                <c:pt idx="3335">
                  <c:v>3.5002</c:v>
                </c:pt>
                <c:pt idx="3336">
                  <c:v>3.5043000000000002</c:v>
                </c:pt>
                <c:pt idx="3337">
                  <c:v>3.5274999999999999</c:v>
                </c:pt>
                <c:pt idx="3338">
                  <c:v>3.5519999999999996</c:v>
                </c:pt>
                <c:pt idx="3339">
                  <c:v>3.5438000000000001</c:v>
                </c:pt>
                <c:pt idx="3340">
                  <c:v>3.5573999999999999</c:v>
                </c:pt>
                <c:pt idx="3341">
                  <c:v>3.5876000000000001</c:v>
                </c:pt>
                <c:pt idx="3342">
                  <c:v>3.6080000000000001</c:v>
                </c:pt>
                <c:pt idx="3343">
                  <c:v>3.6519999999999997</c:v>
                </c:pt>
                <c:pt idx="3344">
                  <c:v>3.7088000000000001</c:v>
                </c:pt>
                <c:pt idx="3345">
                  <c:v>3.7002000000000002</c:v>
                </c:pt>
                <c:pt idx="3346">
                  <c:v>3.72</c:v>
                </c:pt>
                <c:pt idx="3347">
                  <c:v>3.7683000000000004</c:v>
                </c:pt>
                <c:pt idx="3348">
                  <c:v>3.7785000000000002</c:v>
                </c:pt>
                <c:pt idx="3349">
                  <c:v>3.8106999999999998</c:v>
                </c:pt>
                <c:pt idx="3350">
                  <c:v>3.7873000000000006</c:v>
                </c:pt>
                <c:pt idx="3351">
                  <c:v>3.8295999999999997</c:v>
                </c:pt>
                <c:pt idx="3352">
                  <c:v>3.8409999999999997</c:v>
                </c:pt>
                <c:pt idx="3353">
                  <c:v>3.8304999999999993</c:v>
                </c:pt>
                <c:pt idx="3354">
                  <c:v>3.8558999999999997</c:v>
                </c:pt>
                <c:pt idx="3355">
                  <c:v>3.8586999999999994</c:v>
                </c:pt>
                <c:pt idx="3356">
                  <c:v>3.9171999999999998</c:v>
                </c:pt>
                <c:pt idx="3357">
                  <c:v>3.9319999999999995</c:v>
                </c:pt>
                <c:pt idx="3358">
                  <c:v>3.8760999999999997</c:v>
                </c:pt>
                <c:pt idx="3359">
                  <c:v>3.8766999999999996</c:v>
                </c:pt>
                <c:pt idx="3360">
                  <c:v>3.8655999999999997</c:v>
                </c:pt>
                <c:pt idx="3361">
                  <c:v>3.8789999999999996</c:v>
                </c:pt>
                <c:pt idx="3362">
                  <c:v>3.8980999999999995</c:v>
                </c:pt>
                <c:pt idx="3363">
                  <c:v>3.9</c:v>
                </c:pt>
                <c:pt idx="3364">
                  <c:v>3.8943999999999996</c:v>
                </c:pt>
                <c:pt idx="3365">
                  <c:v>3.8693</c:v>
                </c:pt>
                <c:pt idx="3366">
                  <c:v>3.8731</c:v>
                </c:pt>
                <c:pt idx="3367">
                  <c:v>3.8508999999999998</c:v>
                </c:pt>
                <c:pt idx="3368">
                  <c:v>3.8513999999999995</c:v>
                </c:pt>
                <c:pt idx="3369">
                  <c:v>3.8301999999999996</c:v>
                </c:pt>
                <c:pt idx="3370">
                  <c:v>3.8403</c:v>
                </c:pt>
                <c:pt idx="3371">
                  <c:v>3.8613</c:v>
                </c:pt>
                <c:pt idx="3372">
                  <c:v>3.8554999999999997</c:v>
                </c:pt>
                <c:pt idx="3373">
                  <c:v>3.8368999999999995</c:v>
                </c:pt>
                <c:pt idx="3374">
                  <c:v>3.8359999999999994</c:v>
                </c:pt>
                <c:pt idx="3375">
                  <c:v>3.8376999999999994</c:v>
                </c:pt>
                <c:pt idx="3376">
                  <c:v>3.8085</c:v>
                </c:pt>
                <c:pt idx="3377">
                  <c:v>3.7713999999999999</c:v>
                </c:pt>
                <c:pt idx="3378">
                  <c:v>3.7843000000000004</c:v>
                </c:pt>
                <c:pt idx="3379">
                  <c:v>3.7938999999999998</c:v>
                </c:pt>
                <c:pt idx="3380">
                  <c:v>3.7612000000000001</c:v>
                </c:pt>
                <c:pt idx="3381">
                  <c:v>3.7858000000000001</c:v>
                </c:pt>
                <c:pt idx="3382">
                  <c:v>3.7637000000000005</c:v>
                </c:pt>
                <c:pt idx="3383">
                  <c:v>3.7604000000000002</c:v>
                </c:pt>
                <c:pt idx="3384">
                  <c:v>3.7806000000000002</c:v>
                </c:pt>
                <c:pt idx="3385">
                  <c:v>3.7730000000000001</c:v>
                </c:pt>
                <c:pt idx="3386">
                  <c:v>3.7980999999999998</c:v>
                </c:pt>
                <c:pt idx="3387">
                  <c:v>3.782</c:v>
                </c:pt>
                <c:pt idx="3388">
                  <c:v>3.8007999999999997</c:v>
                </c:pt>
                <c:pt idx="3389">
                  <c:v>3.8039999999999998</c:v>
                </c:pt>
                <c:pt idx="3390">
                  <c:v>3.7902999999999998</c:v>
                </c:pt>
                <c:pt idx="3391">
                  <c:v>3.7921</c:v>
                </c:pt>
                <c:pt idx="3392">
                  <c:v>3.8586999999999994</c:v>
                </c:pt>
                <c:pt idx="3393">
                  <c:v>3.8821999999999997</c:v>
                </c:pt>
                <c:pt idx="3394">
                  <c:v>3.8645999999999998</c:v>
                </c:pt>
                <c:pt idx="3395">
                  <c:v>3.8613999999999997</c:v>
                </c:pt>
                <c:pt idx="3396">
                  <c:v>3.8879999999999999</c:v>
                </c:pt>
                <c:pt idx="3397">
                  <c:v>3.8553999999999995</c:v>
                </c:pt>
                <c:pt idx="3398">
                  <c:v>3.8552999999999997</c:v>
                </c:pt>
                <c:pt idx="3399">
                  <c:v>3.8795999999999995</c:v>
                </c:pt>
                <c:pt idx="3400">
                  <c:v>3.8193999999999995</c:v>
                </c:pt>
                <c:pt idx="3401">
                  <c:v>3.8097999999999996</c:v>
                </c:pt>
                <c:pt idx="3402">
                  <c:v>3.8573999999999997</c:v>
                </c:pt>
                <c:pt idx="3403">
                  <c:v>3.8837999999999999</c:v>
                </c:pt>
                <c:pt idx="3404">
                  <c:v>3.8885999999999998</c:v>
                </c:pt>
                <c:pt idx="3405">
                  <c:v>3.8537999999999997</c:v>
                </c:pt>
                <c:pt idx="3406">
                  <c:v>3.8403</c:v>
                </c:pt>
                <c:pt idx="3407">
                  <c:v>3.8735999999999997</c:v>
                </c:pt>
                <c:pt idx="3408">
                  <c:v>3.8637999999999999</c:v>
                </c:pt>
                <c:pt idx="3409">
                  <c:v>3.8111999999999995</c:v>
                </c:pt>
                <c:pt idx="3410">
                  <c:v>3.8305999999999996</c:v>
                </c:pt>
                <c:pt idx="3411">
                  <c:v>3.8116999999999996</c:v>
                </c:pt>
                <c:pt idx="3412">
                  <c:v>3.7993999999999999</c:v>
                </c:pt>
                <c:pt idx="3413">
                  <c:v>3.8016999999999994</c:v>
                </c:pt>
                <c:pt idx="3414">
                  <c:v>3.8031999999999999</c:v>
                </c:pt>
                <c:pt idx="3415">
                  <c:v>3.7846000000000002</c:v>
                </c:pt>
                <c:pt idx="3416">
                  <c:v>3.77</c:v>
                </c:pt>
                <c:pt idx="3417">
                  <c:v>3.7759999999999998</c:v>
                </c:pt>
                <c:pt idx="3418">
                  <c:v>3.8071999999999999</c:v>
                </c:pt>
                <c:pt idx="3419">
                  <c:v>3.7877000000000005</c:v>
                </c:pt>
                <c:pt idx="3420">
                  <c:v>3.7561</c:v>
                </c:pt>
                <c:pt idx="3421">
                  <c:v>3.7654000000000001</c:v>
                </c:pt>
                <c:pt idx="3422">
                  <c:v>3.7437000000000005</c:v>
                </c:pt>
                <c:pt idx="3423">
                  <c:v>3.7418</c:v>
                </c:pt>
                <c:pt idx="3424">
                  <c:v>3.7465999999999999</c:v>
                </c:pt>
                <c:pt idx="3425">
                  <c:v>3.7240000000000002</c:v>
                </c:pt>
                <c:pt idx="3426">
                  <c:v>3.8447</c:v>
                </c:pt>
                <c:pt idx="3427">
                  <c:v>3.8649999999999998</c:v>
                </c:pt>
                <c:pt idx="3428">
                  <c:v>3.8054999999999994</c:v>
                </c:pt>
                <c:pt idx="3429">
                  <c:v>3.7432000000000003</c:v>
                </c:pt>
                <c:pt idx="3430">
                  <c:v>3.7627999999999999</c:v>
                </c:pt>
                <c:pt idx="3431">
                  <c:v>3.7378</c:v>
                </c:pt>
                <c:pt idx="3432">
                  <c:v>3.7187000000000001</c:v>
                </c:pt>
                <c:pt idx="3433">
                  <c:v>3.7557999999999998</c:v>
                </c:pt>
                <c:pt idx="3434">
                  <c:v>3.7884000000000002</c:v>
                </c:pt>
                <c:pt idx="3435">
                  <c:v>3.7503000000000002</c:v>
                </c:pt>
                <c:pt idx="3436">
                  <c:v>3.7467000000000001</c:v>
                </c:pt>
                <c:pt idx="3437">
                  <c:v>3.7081000000000004</c:v>
                </c:pt>
                <c:pt idx="3438">
                  <c:v>3.7286000000000001</c:v>
                </c:pt>
                <c:pt idx="3439">
                  <c:v>3.7128999999999994</c:v>
                </c:pt>
                <c:pt idx="3440">
                  <c:v>3.6839000000000004</c:v>
                </c:pt>
                <c:pt idx="3441">
                  <c:v>3.6558999999999995</c:v>
                </c:pt>
                <c:pt idx="3442">
                  <c:v>3.7119</c:v>
                </c:pt>
                <c:pt idx="3443">
                  <c:v>3.7027000000000001</c:v>
                </c:pt>
                <c:pt idx="3444">
                  <c:v>3.6581000000000001</c:v>
                </c:pt>
                <c:pt idx="3445">
                  <c:v>3.6343999999999999</c:v>
                </c:pt>
                <c:pt idx="3446">
                  <c:v>3.6381999999999999</c:v>
                </c:pt>
                <c:pt idx="3447">
                  <c:v>3.6395999999999997</c:v>
                </c:pt>
                <c:pt idx="3448">
                  <c:v>3.5775999999999999</c:v>
                </c:pt>
                <c:pt idx="3449">
                  <c:v>3.5996999999999995</c:v>
                </c:pt>
                <c:pt idx="3450">
                  <c:v>3.5783</c:v>
                </c:pt>
                <c:pt idx="3451">
                  <c:v>3.5305999999999997</c:v>
                </c:pt>
                <c:pt idx="3452">
                  <c:v>3.5307999999999997</c:v>
                </c:pt>
                <c:pt idx="3453">
                  <c:v>3.5167999999999995</c:v>
                </c:pt>
                <c:pt idx="3454">
                  <c:v>3.4995999999999996</c:v>
                </c:pt>
                <c:pt idx="3455">
                  <c:v>3.4726999999999997</c:v>
                </c:pt>
                <c:pt idx="3456">
                  <c:v>3.5159999999999996</c:v>
                </c:pt>
                <c:pt idx="3457">
                  <c:v>3.4935999999999998</c:v>
                </c:pt>
                <c:pt idx="3458">
                  <c:v>3.5011000000000001</c:v>
                </c:pt>
                <c:pt idx="3459">
                  <c:v>3.4709999999999996</c:v>
                </c:pt>
                <c:pt idx="3460">
                  <c:v>3.4590999999999994</c:v>
                </c:pt>
                <c:pt idx="3461">
                  <c:v>3.4643999999999999</c:v>
                </c:pt>
                <c:pt idx="3462">
                  <c:v>3.4750999999999994</c:v>
                </c:pt>
                <c:pt idx="3463">
                  <c:v>3.4441999999999999</c:v>
                </c:pt>
                <c:pt idx="3464">
                  <c:v>3.4605000000000001</c:v>
                </c:pt>
                <c:pt idx="3465">
                  <c:v>3.4676</c:v>
                </c:pt>
                <c:pt idx="3466">
                  <c:v>3.4668999999999994</c:v>
                </c:pt>
                <c:pt idx="3467">
                  <c:v>3.4500999999999995</c:v>
                </c:pt>
                <c:pt idx="3468">
                  <c:v>3.4625999999999997</c:v>
                </c:pt>
                <c:pt idx="3469">
                  <c:v>3.4362999999999997</c:v>
                </c:pt>
                <c:pt idx="3470">
                  <c:v>3.4201000000000001</c:v>
                </c:pt>
                <c:pt idx="3471">
                  <c:v>3.4245000000000001</c:v>
                </c:pt>
                <c:pt idx="3472">
                  <c:v>3.4386999999999994</c:v>
                </c:pt>
                <c:pt idx="3473">
                  <c:v>3.4396999999999998</c:v>
                </c:pt>
                <c:pt idx="3474">
                  <c:v>3.4502999999999995</c:v>
                </c:pt>
                <c:pt idx="3475">
                  <c:v>3.4553999999999996</c:v>
                </c:pt>
                <c:pt idx="3476">
                  <c:v>3.4324999999999997</c:v>
                </c:pt>
                <c:pt idx="3477">
                  <c:v>3.4100999999999995</c:v>
                </c:pt>
                <c:pt idx="3478">
                  <c:v>3.3825999999999996</c:v>
                </c:pt>
                <c:pt idx="3479">
                  <c:v>3.3855</c:v>
                </c:pt>
                <c:pt idx="3480">
                  <c:v>3.3675999999999999</c:v>
                </c:pt>
                <c:pt idx="3481">
                  <c:v>3.3468999999999998</c:v>
                </c:pt>
                <c:pt idx="3482">
                  <c:v>3.3541999999999996</c:v>
                </c:pt>
                <c:pt idx="3483">
                  <c:v>3.3653999999999997</c:v>
                </c:pt>
                <c:pt idx="3484">
                  <c:v>3.3447999999999998</c:v>
                </c:pt>
                <c:pt idx="3485">
                  <c:v>3.3592999999999997</c:v>
                </c:pt>
                <c:pt idx="3486">
                  <c:v>3.3170999999999995</c:v>
                </c:pt>
                <c:pt idx="3487">
                  <c:v>3.3113999999999995</c:v>
                </c:pt>
                <c:pt idx="3488">
                  <c:v>3.3407</c:v>
                </c:pt>
                <c:pt idx="3489">
                  <c:v>3.3515999999999995</c:v>
                </c:pt>
                <c:pt idx="3490">
                  <c:v>3.3233000000000001</c:v>
                </c:pt>
                <c:pt idx="3491">
                  <c:v>3.3060999999999994</c:v>
                </c:pt>
                <c:pt idx="3492">
                  <c:v>3.3141999999999996</c:v>
                </c:pt>
                <c:pt idx="3493">
                  <c:v>3.3715999999999995</c:v>
                </c:pt>
                <c:pt idx="3494">
                  <c:v>3.3431999999999999</c:v>
                </c:pt>
                <c:pt idx="3495">
                  <c:v>3.3411999999999997</c:v>
                </c:pt>
                <c:pt idx="3496">
                  <c:v>3.3461999999999996</c:v>
                </c:pt>
                <c:pt idx="3497">
                  <c:v>3.3184999999999993</c:v>
                </c:pt>
                <c:pt idx="3498">
                  <c:v>3.2844000000000002</c:v>
                </c:pt>
                <c:pt idx="3499">
                  <c:v>3.2595000000000001</c:v>
                </c:pt>
                <c:pt idx="3500">
                  <c:v>3.2616000000000001</c:v>
                </c:pt>
                <c:pt idx="3501">
                  <c:v>3.2652999999999999</c:v>
                </c:pt>
                <c:pt idx="3502">
                  <c:v>3.2246000000000001</c:v>
                </c:pt>
                <c:pt idx="3503">
                  <c:v>3.2002999999999999</c:v>
                </c:pt>
                <c:pt idx="3504">
                  <c:v>3.1875000000000004</c:v>
                </c:pt>
                <c:pt idx="3505">
                  <c:v>3.2248999999999999</c:v>
                </c:pt>
                <c:pt idx="3506">
                  <c:v>3.2492999999999999</c:v>
                </c:pt>
                <c:pt idx="3507">
                  <c:v>3.1976</c:v>
                </c:pt>
                <c:pt idx="3508">
                  <c:v>3.214</c:v>
                </c:pt>
                <c:pt idx="3509">
                  <c:v>3.2019000000000002</c:v>
                </c:pt>
                <c:pt idx="3510">
                  <c:v>3.1967999999999996</c:v>
                </c:pt>
                <c:pt idx="3511">
                  <c:v>3.1997</c:v>
                </c:pt>
                <c:pt idx="3512">
                  <c:v>3.2101999999999999</c:v>
                </c:pt>
                <c:pt idx="3513">
                  <c:v>3.2149999999999999</c:v>
                </c:pt>
                <c:pt idx="3514">
                  <c:v>3.2234000000000003</c:v>
                </c:pt>
                <c:pt idx="3515">
                  <c:v>3.2674000000000003</c:v>
                </c:pt>
                <c:pt idx="3516">
                  <c:v>3.2767999999999997</c:v>
                </c:pt>
                <c:pt idx="3517">
                  <c:v>3.2784</c:v>
                </c:pt>
                <c:pt idx="3518">
                  <c:v>3.3107999999999995</c:v>
                </c:pt>
                <c:pt idx="3519">
                  <c:v>3.3401999999999998</c:v>
                </c:pt>
                <c:pt idx="3520">
                  <c:v>3.3675000000000002</c:v>
                </c:pt>
                <c:pt idx="3521">
                  <c:v>3.3710999999999998</c:v>
                </c:pt>
                <c:pt idx="3522">
                  <c:v>3.4297</c:v>
                </c:pt>
                <c:pt idx="3523">
                  <c:v>3.4481000000000002</c:v>
                </c:pt>
                <c:pt idx="3524">
                  <c:v>3.5028999999999995</c:v>
                </c:pt>
                <c:pt idx="3525">
                  <c:v>3.5270000000000001</c:v>
                </c:pt>
                <c:pt idx="3526">
                  <c:v>3.5811999999999999</c:v>
                </c:pt>
                <c:pt idx="3527">
                  <c:v>3.6065</c:v>
                </c:pt>
                <c:pt idx="3528">
                  <c:v>3.617</c:v>
                </c:pt>
                <c:pt idx="3529">
                  <c:v>3.6071000000000004</c:v>
                </c:pt>
                <c:pt idx="3530">
                  <c:v>3.6284000000000001</c:v>
                </c:pt>
                <c:pt idx="3531">
                  <c:v>3.6444999999999999</c:v>
                </c:pt>
                <c:pt idx="3532">
                  <c:v>3.6600999999999999</c:v>
                </c:pt>
                <c:pt idx="3533">
                  <c:v>3.6597</c:v>
                </c:pt>
                <c:pt idx="3534">
                  <c:v>3.6991999999999998</c:v>
                </c:pt>
                <c:pt idx="3535">
                  <c:v>3.7252999999999998</c:v>
                </c:pt>
                <c:pt idx="3536">
                  <c:v>3.742</c:v>
                </c:pt>
                <c:pt idx="3537">
                  <c:v>3.7351999999999999</c:v>
                </c:pt>
                <c:pt idx="3538">
                  <c:v>3.7210000000000001</c:v>
                </c:pt>
                <c:pt idx="3539">
                  <c:v>3.7252000000000001</c:v>
                </c:pt>
                <c:pt idx="3540">
                  <c:v>3.7303999999999999</c:v>
                </c:pt>
                <c:pt idx="3541">
                  <c:v>3.7315</c:v>
                </c:pt>
                <c:pt idx="3542">
                  <c:v>3.7475000000000005</c:v>
                </c:pt>
                <c:pt idx="3543">
                  <c:v>3.7565999999999997</c:v>
                </c:pt>
                <c:pt idx="3544">
                  <c:v>3.7698999999999998</c:v>
                </c:pt>
                <c:pt idx="3545">
                  <c:v>3.7888000000000002</c:v>
                </c:pt>
                <c:pt idx="3546">
                  <c:v>3.8252999999999995</c:v>
                </c:pt>
                <c:pt idx="3547">
                  <c:v>3.8008999999999995</c:v>
                </c:pt>
                <c:pt idx="3548">
                  <c:v>3.7856999999999998</c:v>
                </c:pt>
                <c:pt idx="3549">
                  <c:v>3.8014999999999994</c:v>
                </c:pt>
                <c:pt idx="3550">
                  <c:v>3.8295999999999997</c:v>
                </c:pt>
                <c:pt idx="3551">
                  <c:v>3.8300999999999994</c:v>
                </c:pt>
                <c:pt idx="3552">
                  <c:v>3.8487</c:v>
                </c:pt>
                <c:pt idx="3553">
                  <c:v>3.8423999999999996</c:v>
                </c:pt>
                <c:pt idx="3554">
                  <c:v>3.8294999999999995</c:v>
                </c:pt>
                <c:pt idx="3555">
                  <c:v>3.8485999999999998</c:v>
                </c:pt>
                <c:pt idx="3556">
                  <c:v>3.8222999999999994</c:v>
                </c:pt>
                <c:pt idx="3557">
                  <c:v>3.8277000000000001</c:v>
                </c:pt>
                <c:pt idx="3558">
                  <c:v>3.8143999999999996</c:v>
                </c:pt>
                <c:pt idx="3559">
                  <c:v>3.7904</c:v>
                </c:pt>
                <c:pt idx="3560">
                  <c:v>3.7892000000000001</c:v>
                </c:pt>
                <c:pt idx="3561">
                  <c:v>3.7955999999999999</c:v>
                </c:pt>
                <c:pt idx="3562">
                  <c:v>3.7867999999999999</c:v>
                </c:pt>
                <c:pt idx="3563">
                  <c:v>3.8250999999999995</c:v>
                </c:pt>
                <c:pt idx="3564">
                  <c:v>3.8321999999999994</c:v>
                </c:pt>
                <c:pt idx="3565">
                  <c:v>3.8532999999999995</c:v>
                </c:pt>
                <c:pt idx="3566">
                  <c:v>3.8156999999999996</c:v>
                </c:pt>
                <c:pt idx="3567">
                  <c:v>3.798</c:v>
                </c:pt>
                <c:pt idx="3568">
                  <c:v>3.8132999999999995</c:v>
                </c:pt>
                <c:pt idx="3569">
                  <c:v>3.8344999999999994</c:v>
                </c:pt>
                <c:pt idx="3570">
                  <c:v>3.8271000000000002</c:v>
                </c:pt>
                <c:pt idx="3571">
                  <c:v>3.8291999999999997</c:v>
                </c:pt>
                <c:pt idx="3572">
                  <c:v>3.8416999999999994</c:v>
                </c:pt>
                <c:pt idx="3573">
                  <c:v>3.8102999999999994</c:v>
                </c:pt>
                <c:pt idx="3574">
                  <c:v>3.7806999999999999</c:v>
                </c:pt>
                <c:pt idx="3575">
                  <c:v>3.7768999999999995</c:v>
                </c:pt>
                <c:pt idx="3576">
                  <c:v>3.77</c:v>
                </c:pt>
                <c:pt idx="3577">
                  <c:v>3.7446999999999999</c:v>
                </c:pt>
                <c:pt idx="3578">
                  <c:v>3.7290000000000001</c:v>
                </c:pt>
                <c:pt idx="3579">
                  <c:v>3.7232000000000003</c:v>
                </c:pt>
                <c:pt idx="3580">
                  <c:v>3.7039000000000004</c:v>
                </c:pt>
                <c:pt idx="3581">
                  <c:v>3.6909000000000001</c:v>
                </c:pt>
                <c:pt idx="3582">
                  <c:v>3.7025000000000001</c:v>
                </c:pt>
                <c:pt idx="3583">
                  <c:v>3.6981999999999999</c:v>
                </c:pt>
                <c:pt idx="3584">
                  <c:v>3.6817000000000002</c:v>
                </c:pt>
                <c:pt idx="3585">
                  <c:v>3.694</c:v>
                </c:pt>
                <c:pt idx="3586">
                  <c:v>3.7240000000000002</c:v>
                </c:pt>
                <c:pt idx="3587">
                  <c:v>3.7107999999999999</c:v>
                </c:pt>
                <c:pt idx="3588">
                  <c:v>3.6819000000000002</c:v>
                </c:pt>
                <c:pt idx="3589">
                  <c:v>3.6696</c:v>
                </c:pt>
                <c:pt idx="3590">
                  <c:v>3.6242000000000001</c:v>
                </c:pt>
                <c:pt idx="3591">
                  <c:v>3.6335000000000002</c:v>
                </c:pt>
                <c:pt idx="3592">
                  <c:v>3.5979000000000001</c:v>
                </c:pt>
                <c:pt idx="3593">
                  <c:v>3.6265999999999998</c:v>
                </c:pt>
                <c:pt idx="3594">
                  <c:v>3.5807000000000002</c:v>
                </c:pt>
                <c:pt idx="3595">
                  <c:v>3.6074999999999999</c:v>
                </c:pt>
                <c:pt idx="3596">
                  <c:v>3.6133000000000002</c:v>
                </c:pt>
                <c:pt idx="3597">
                  <c:v>3.5891000000000002</c:v>
                </c:pt>
                <c:pt idx="3598">
                  <c:v>3.6127999999999996</c:v>
                </c:pt>
                <c:pt idx="3599">
                  <c:v>3.6051000000000002</c:v>
                </c:pt>
                <c:pt idx="3600">
                  <c:v>3.6482999999999999</c:v>
                </c:pt>
                <c:pt idx="3601">
                  <c:v>3.5935999999999999</c:v>
                </c:pt>
                <c:pt idx="3602">
                  <c:v>3.6015000000000001</c:v>
                </c:pt>
                <c:pt idx="3603">
                  <c:v>3.6072000000000002</c:v>
                </c:pt>
                <c:pt idx="3604">
                  <c:v>3.6141000000000001</c:v>
                </c:pt>
                <c:pt idx="3605">
                  <c:v>3.5825999999999998</c:v>
                </c:pt>
                <c:pt idx="3606">
                  <c:v>3.5749</c:v>
                </c:pt>
                <c:pt idx="3607">
                  <c:v>3.5712999999999995</c:v>
                </c:pt>
                <c:pt idx="3608">
                  <c:v>3.5583999999999998</c:v>
                </c:pt>
                <c:pt idx="3609">
                  <c:v>3.5575000000000001</c:v>
                </c:pt>
                <c:pt idx="3610">
                  <c:v>3.5157999999999996</c:v>
                </c:pt>
                <c:pt idx="3611">
                  <c:v>3.5196999999999994</c:v>
                </c:pt>
                <c:pt idx="3612">
                  <c:v>3.5198999999999994</c:v>
                </c:pt>
                <c:pt idx="3613">
                  <c:v>3.5381</c:v>
                </c:pt>
                <c:pt idx="3614">
                  <c:v>3.5125999999999995</c:v>
                </c:pt>
                <c:pt idx="3615">
                  <c:v>3.4823</c:v>
                </c:pt>
                <c:pt idx="3616">
                  <c:v>3.4511999999999996</c:v>
                </c:pt>
                <c:pt idx="3617">
                  <c:v>3.4489999999999998</c:v>
                </c:pt>
                <c:pt idx="3618">
                  <c:v>3.4291999999999998</c:v>
                </c:pt>
                <c:pt idx="3619">
                  <c:v>3.4249000000000001</c:v>
                </c:pt>
                <c:pt idx="3620">
                  <c:v>3.4499</c:v>
                </c:pt>
                <c:pt idx="3621">
                  <c:v>3.4276</c:v>
                </c:pt>
                <c:pt idx="3622">
                  <c:v>3.4253</c:v>
                </c:pt>
                <c:pt idx="3623">
                  <c:v>3.4407999999999999</c:v>
                </c:pt>
                <c:pt idx="3624">
                  <c:v>3.4314999999999998</c:v>
                </c:pt>
                <c:pt idx="3625">
                  <c:v>3.4203000000000001</c:v>
                </c:pt>
                <c:pt idx="3626">
                  <c:v>3.4387999999999996</c:v>
                </c:pt>
                <c:pt idx="3627">
                  <c:v>3.4072</c:v>
                </c:pt>
                <c:pt idx="3628">
                  <c:v>3.3523999999999994</c:v>
                </c:pt>
                <c:pt idx="3629">
                  <c:v>3.343</c:v>
                </c:pt>
                <c:pt idx="3630">
                  <c:v>3.3339999999999996</c:v>
                </c:pt>
                <c:pt idx="3631">
                  <c:v>3.3309999999999995</c:v>
                </c:pt>
                <c:pt idx="3632">
                  <c:v>3.3005999999999998</c:v>
                </c:pt>
                <c:pt idx="3633">
                  <c:v>3.3153999999999995</c:v>
                </c:pt>
                <c:pt idx="3634">
                  <c:v>3.2955000000000001</c:v>
                </c:pt>
                <c:pt idx="3635">
                  <c:v>3.3163999999999993</c:v>
                </c:pt>
                <c:pt idx="3636">
                  <c:v>3.2978999999999998</c:v>
                </c:pt>
                <c:pt idx="3637">
                  <c:v>3.3135999999999997</c:v>
                </c:pt>
                <c:pt idx="3638">
                  <c:v>3.3401999999999998</c:v>
                </c:pt>
                <c:pt idx="3639">
                  <c:v>3.3481999999999998</c:v>
                </c:pt>
                <c:pt idx="3640">
                  <c:v>3.3797999999999995</c:v>
                </c:pt>
                <c:pt idx="3641">
                  <c:v>3.3811999999999998</c:v>
                </c:pt>
                <c:pt idx="3642">
                  <c:v>3.3819999999999997</c:v>
                </c:pt>
                <c:pt idx="3643">
                  <c:v>3.3768999999999996</c:v>
                </c:pt>
                <c:pt idx="3644">
                  <c:v>3.3561999999999994</c:v>
                </c:pt>
                <c:pt idx="3645">
                  <c:v>3.3294999999999995</c:v>
                </c:pt>
                <c:pt idx="3646">
                  <c:v>3.3414999999999995</c:v>
                </c:pt>
                <c:pt idx="3647">
                  <c:v>3.3445</c:v>
                </c:pt>
                <c:pt idx="3648">
                  <c:v>3.3187999999999995</c:v>
                </c:pt>
                <c:pt idx="3649">
                  <c:v>3.3118999999999996</c:v>
                </c:pt>
                <c:pt idx="3650">
                  <c:v>3.2877000000000005</c:v>
                </c:pt>
                <c:pt idx="3651">
                  <c:v>3.2595000000000001</c:v>
                </c:pt>
                <c:pt idx="3652">
                  <c:v>3.2841000000000005</c:v>
                </c:pt>
                <c:pt idx="3653">
                  <c:v>3.3210999999999995</c:v>
                </c:pt>
                <c:pt idx="3654">
                  <c:v>3.3622999999999994</c:v>
                </c:pt>
                <c:pt idx="3655">
                  <c:v>3.3841000000000001</c:v>
                </c:pt>
                <c:pt idx="3656">
                  <c:v>3.4074</c:v>
                </c:pt>
                <c:pt idx="3657">
                  <c:v>3.3780999999999994</c:v>
                </c:pt>
                <c:pt idx="3658">
                  <c:v>3.3904999999999994</c:v>
                </c:pt>
                <c:pt idx="3659">
                  <c:v>3.3782999999999994</c:v>
                </c:pt>
                <c:pt idx="3660">
                  <c:v>3.3843999999999999</c:v>
                </c:pt>
                <c:pt idx="3661">
                  <c:v>3.3533999999999997</c:v>
                </c:pt>
                <c:pt idx="3662">
                  <c:v>3.3505999999999996</c:v>
                </c:pt>
                <c:pt idx="3663">
                  <c:v>3.3473999999999999</c:v>
                </c:pt>
                <c:pt idx="3664">
                  <c:v>3.3458999999999994</c:v>
                </c:pt>
                <c:pt idx="3665">
                  <c:v>3.3681999999999999</c:v>
                </c:pt>
                <c:pt idx="3666">
                  <c:v>3.4272</c:v>
                </c:pt>
                <c:pt idx="3667">
                  <c:v>3.4527999999999994</c:v>
                </c:pt>
                <c:pt idx="3668">
                  <c:v>3.4685000000000001</c:v>
                </c:pt>
                <c:pt idx="3669">
                  <c:v>3.5179</c:v>
                </c:pt>
                <c:pt idx="3670">
                  <c:v>3.5221999999999998</c:v>
                </c:pt>
                <c:pt idx="3671">
                  <c:v>3.5107999999999997</c:v>
                </c:pt>
                <c:pt idx="3672">
                  <c:v>3.4790999999999994</c:v>
                </c:pt>
                <c:pt idx="3673">
                  <c:v>3.4627999999999997</c:v>
                </c:pt>
                <c:pt idx="3674">
                  <c:v>3.4617</c:v>
                </c:pt>
                <c:pt idx="3675">
                  <c:v>3.4255999999999998</c:v>
                </c:pt>
                <c:pt idx="3676">
                  <c:v>3.4079999999999999</c:v>
                </c:pt>
                <c:pt idx="3677">
                  <c:v>3.42</c:v>
                </c:pt>
                <c:pt idx="3678">
                  <c:v>3.3910999999999993</c:v>
                </c:pt>
                <c:pt idx="3679">
                  <c:v>3.3994999999999997</c:v>
                </c:pt>
                <c:pt idx="3680">
                  <c:v>3.3628999999999993</c:v>
                </c:pt>
                <c:pt idx="3681">
                  <c:v>3.3733999999999997</c:v>
                </c:pt>
                <c:pt idx="3682">
                  <c:v>3.3988999999999994</c:v>
                </c:pt>
                <c:pt idx="3683">
                  <c:v>3.3967999999999994</c:v>
                </c:pt>
                <c:pt idx="3684">
                  <c:v>3.3853</c:v>
                </c:pt>
                <c:pt idx="3685">
                  <c:v>3.3781999999999996</c:v>
                </c:pt>
                <c:pt idx="3686">
                  <c:v>3.3783999999999996</c:v>
                </c:pt>
                <c:pt idx="3687">
                  <c:v>3.4072</c:v>
                </c:pt>
                <c:pt idx="3688">
                  <c:v>3.427</c:v>
                </c:pt>
                <c:pt idx="3689">
                  <c:v>3.4347999999999996</c:v>
                </c:pt>
                <c:pt idx="3690">
                  <c:v>3.4194999999999998</c:v>
                </c:pt>
                <c:pt idx="3691">
                  <c:v>3.4676</c:v>
                </c:pt>
                <c:pt idx="3692">
                  <c:v>3.4718999999999998</c:v>
                </c:pt>
                <c:pt idx="3693">
                  <c:v>3.4617</c:v>
                </c:pt>
                <c:pt idx="3694">
                  <c:v>3.4457999999999998</c:v>
                </c:pt>
                <c:pt idx="3695">
                  <c:v>3.4651999999999998</c:v>
                </c:pt>
                <c:pt idx="3696">
                  <c:v>3.4341999999999997</c:v>
                </c:pt>
                <c:pt idx="3697">
                  <c:v>3.4595999999999996</c:v>
                </c:pt>
                <c:pt idx="3698">
                  <c:v>3.4679000000000002</c:v>
                </c:pt>
                <c:pt idx="3699">
                  <c:v>3.4716999999999993</c:v>
                </c:pt>
                <c:pt idx="3700">
                  <c:v>3.4885999999999999</c:v>
                </c:pt>
                <c:pt idx="3701">
                  <c:v>3.4409999999999998</c:v>
                </c:pt>
                <c:pt idx="3702">
                  <c:v>3.4362999999999997</c:v>
                </c:pt>
                <c:pt idx="3703">
                  <c:v>3.4217</c:v>
                </c:pt>
                <c:pt idx="3704">
                  <c:v>3.4245999999999999</c:v>
                </c:pt>
                <c:pt idx="3705">
                  <c:v>3.4489999999999998</c:v>
                </c:pt>
                <c:pt idx="3706">
                  <c:v>3.4643000000000002</c:v>
                </c:pt>
                <c:pt idx="3707">
                  <c:v>3.4638</c:v>
                </c:pt>
                <c:pt idx="3708">
                  <c:v>3.4266999999999994</c:v>
                </c:pt>
                <c:pt idx="3709">
                  <c:v>3.4552999999999994</c:v>
                </c:pt>
                <c:pt idx="3710">
                  <c:v>3.4842</c:v>
                </c:pt>
                <c:pt idx="3711">
                  <c:v>3.4750999999999994</c:v>
                </c:pt>
                <c:pt idx="3712">
                  <c:v>3.4670999999999998</c:v>
                </c:pt>
                <c:pt idx="3713">
                  <c:v>3.4674999999999998</c:v>
                </c:pt>
                <c:pt idx="3714">
                  <c:v>3.4859</c:v>
                </c:pt>
                <c:pt idx="3715">
                  <c:v>3.4826999999999995</c:v>
                </c:pt>
                <c:pt idx="3716">
                  <c:v>3.4630000000000001</c:v>
                </c:pt>
                <c:pt idx="3717">
                  <c:v>3.4941</c:v>
                </c:pt>
                <c:pt idx="3718">
                  <c:v>3.5409999999999999</c:v>
                </c:pt>
                <c:pt idx="3719">
                  <c:v>3.5872999999999999</c:v>
                </c:pt>
                <c:pt idx="3720">
                  <c:v>3.5781999999999998</c:v>
                </c:pt>
                <c:pt idx="3721">
                  <c:v>3.5747999999999998</c:v>
                </c:pt>
                <c:pt idx="3722">
                  <c:v>3.5587</c:v>
                </c:pt>
                <c:pt idx="3723">
                  <c:v>3.5608</c:v>
                </c:pt>
                <c:pt idx="3724">
                  <c:v>3.5583</c:v>
                </c:pt>
                <c:pt idx="3725">
                  <c:v>3.5467</c:v>
                </c:pt>
                <c:pt idx="3726">
                  <c:v>3.5592999999999995</c:v>
                </c:pt>
                <c:pt idx="3727">
                  <c:v>3.5963999999999996</c:v>
                </c:pt>
                <c:pt idx="3728">
                  <c:v>3.6063000000000001</c:v>
                </c:pt>
                <c:pt idx="3729">
                  <c:v>3.6377000000000002</c:v>
                </c:pt>
                <c:pt idx="3730">
                  <c:v>3.6521999999999997</c:v>
                </c:pt>
                <c:pt idx="3731">
                  <c:v>3.6461000000000001</c:v>
                </c:pt>
                <c:pt idx="3732">
                  <c:v>3.6585999999999999</c:v>
                </c:pt>
                <c:pt idx="3733">
                  <c:v>3.6385999999999998</c:v>
                </c:pt>
                <c:pt idx="3734">
                  <c:v>3.6259999999999999</c:v>
                </c:pt>
                <c:pt idx="3735">
                  <c:v>3.6419000000000001</c:v>
                </c:pt>
                <c:pt idx="3736">
                  <c:v>3.6911</c:v>
                </c:pt>
                <c:pt idx="3737">
                  <c:v>3.6861999999999999</c:v>
                </c:pt>
                <c:pt idx="3738">
                  <c:v>3.6778</c:v>
                </c:pt>
                <c:pt idx="3739">
                  <c:v>3.6745999999999999</c:v>
                </c:pt>
                <c:pt idx="3740">
                  <c:v>3.6695000000000002</c:v>
                </c:pt>
                <c:pt idx="3741">
                  <c:v>3.6903999999999999</c:v>
                </c:pt>
                <c:pt idx="3742">
                  <c:v>3.7035000000000005</c:v>
                </c:pt>
                <c:pt idx="3743">
                  <c:v>3.6795999999999998</c:v>
                </c:pt>
                <c:pt idx="3744">
                  <c:v>3.6617999999999999</c:v>
                </c:pt>
                <c:pt idx="3745">
                  <c:v>3.6676000000000002</c:v>
                </c:pt>
                <c:pt idx="3746">
                  <c:v>3.6925999999999997</c:v>
                </c:pt>
                <c:pt idx="3747">
                  <c:v>3.7044000000000001</c:v>
                </c:pt>
                <c:pt idx="3748">
                  <c:v>3.698</c:v>
                </c:pt>
                <c:pt idx="3749">
                  <c:v>3.6791999999999998</c:v>
                </c:pt>
                <c:pt idx="3750">
                  <c:v>3.6852999999999998</c:v>
                </c:pt>
                <c:pt idx="3751">
                  <c:v>3.6537999999999999</c:v>
                </c:pt>
                <c:pt idx="3752">
                  <c:v>3.6490999999999998</c:v>
                </c:pt>
                <c:pt idx="3753">
                  <c:v>3.6522999999999994</c:v>
                </c:pt>
                <c:pt idx="3754">
                  <c:v>3.62</c:v>
                </c:pt>
                <c:pt idx="3755">
                  <c:v>3.6240999999999999</c:v>
                </c:pt>
                <c:pt idx="3756">
                  <c:v>3.649</c:v>
                </c:pt>
                <c:pt idx="3757">
                  <c:v>3.7057000000000002</c:v>
                </c:pt>
                <c:pt idx="3758">
                  <c:v>3.6692</c:v>
                </c:pt>
                <c:pt idx="3759">
                  <c:v>3.6745000000000001</c:v>
                </c:pt>
                <c:pt idx="3760">
                  <c:v>3.6532</c:v>
                </c:pt>
                <c:pt idx="3761">
                  <c:v>3.6802999999999999</c:v>
                </c:pt>
                <c:pt idx="3762">
                  <c:v>3.7242999999999999</c:v>
                </c:pt>
                <c:pt idx="3763">
                  <c:v>3.7212000000000001</c:v>
                </c:pt>
                <c:pt idx="3764">
                  <c:v>3.7439000000000004</c:v>
                </c:pt>
                <c:pt idx="3765">
                  <c:v>3.7551000000000001</c:v>
                </c:pt>
                <c:pt idx="3766">
                  <c:v>3.7734999999999999</c:v>
                </c:pt>
                <c:pt idx="3767">
                  <c:v>3.7515999999999998</c:v>
                </c:pt>
                <c:pt idx="3768">
                  <c:v>3.7629000000000001</c:v>
                </c:pt>
                <c:pt idx="3769">
                  <c:v>3.7599</c:v>
                </c:pt>
                <c:pt idx="3770">
                  <c:v>3.7608000000000001</c:v>
                </c:pt>
                <c:pt idx="3771">
                  <c:v>3.7464</c:v>
                </c:pt>
                <c:pt idx="3772">
                  <c:v>3.7563999999999997</c:v>
                </c:pt>
                <c:pt idx="3773">
                  <c:v>3.7694999999999999</c:v>
                </c:pt>
                <c:pt idx="3774">
                  <c:v>3.7919</c:v>
                </c:pt>
                <c:pt idx="3775">
                  <c:v>3.8024999999999998</c:v>
                </c:pt>
                <c:pt idx="3776">
                  <c:v>3.7976000000000001</c:v>
                </c:pt>
                <c:pt idx="3777">
                  <c:v>3.8049999999999997</c:v>
                </c:pt>
                <c:pt idx="3778">
                  <c:v>3.7669999999999999</c:v>
                </c:pt>
                <c:pt idx="3779">
                  <c:v>3.7606000000000002</c:v>
                </c:pt>
                <c:pt idx="3780">
                  <c:v>3.8067999999999995</c:v>
                </c:pt>
                <c:pt idx="3781">
                  <c:v>3.75</c:v>
                </c:pt>
                <c:pt idx="3782">
                  <c:v>3.7290000000000001</c:v>
                </c:pt>
                <c:pt idx="3783">
                  <c:v>3.7534999999999998</c:v>
                </c:pt>
                <c:pt idx="3784">
                  <c:v>3.7709000000000001</c:v>
                </c:pt>
                <c:pt idx="3785">
                  <c:v>3.7584</c:v>
                </c:pt>
                <c:pt idx="3786">
                  <c:v>3.7629999999999999</c:v>
                </c:pt>
                <c:pt idx="3787">
                  <c:v>3.7614999999999998</c:v>
                </c:pt>
                <c:pt idx="3788">
                  <c:v>3.7365999999999997</c:v>
                </c:pt>
                <c:pt idx="3789">
                  <c:v>3.7778999999999998</c:v>
                </c:pt>
                <c:pt idx="3790">
                  <c:v>3.7547999999999999</c:v>
                </c:pt>
                <c:pt idx="3791">
                  <c:v>3.7501000000000002</c:v>
                </c:pt>
                <c:pt idx="3792">
                  <c:v>3.7549999999999999</c:v>
                </c:pt>
                <c:pt idx="3793">
                  <c:v>3.7525999999999997</c:v>
                </c:pt>
                <c:pt idx="3794">
                  <c:v>3.7599</c:v>
                </c:pt>
                <c:pt idx="3795">
                  <c:v>3.7660999999999998</c:v>
                </c:pt>
                <c:pt idx="3796">
                  <c:v>3.7638000000000003</c:v>
                </c:pt>
                <c:pt idx="3797">
                  <c:v>3.7469000000000001</c:v>
                </c:pt>
                <c:pt idx="3798">
                  <c:v>3.7572000000000001</c:v>
                </c:pt>
                <c:pt idx="3799">
                  <c:v>3.7949999999999999</c:v>
                </c:pt>
                <c:pt idx="3800">
                  <c:v>3.7797999999999998</c:v>
                </c:pt>
                <c:pt idx="3801">
                  <c:v>3.7906</c:v>
                </c:pt>
                <c:pt idx="3802">
                  <c:v>3.7705000000000002</c:v>
                </c:pt>
                <c:pt idx="3803">
                  <c:v>3.7702</c:v>
                </c:pt>
                <c:pt idx="3804">
                  <c:v>3.8031000000000001</c:v>
                </c:pt>
                <c:pt idx="3805">
                  <c:v>3.7635000000000005</c:v>
                </c:pt>
                <c:pt idx="3806">
                  <c:v>3.7557999999999998</c:v>
                </c:pt>
                <c:pt idx="3807">
                  <c:v>3.7791000000000001</c:v>
                </c:pt>
                <c:pt idx="3808">
                  <c:v>3.7942</c:v>
                </c:pt>
                <c:pt idx="3809">
                  <c:v>3.7856999999999998</c:v>
                </c:pt>
                <c:pt idx="3810">
                  <c:v>3.7545999999999999</c:v>
                </c:pt>
                <c:pt idx="3811">
                  <c:v>3.7444999999999999</c:v>
                </c:pt>
                <c:pt idx="3812">
                  <c:v>3.6943999999999999</c:v>
                </c:pt>
                <c:pt idx="3813">
                  <c:v>3.6909999999999998</c:v>
                </c:pt>
                <c:pt idx="3814">
                  <c:v>3.7054999999999998</c:v>
                </c:pt>
                <c:pt idx="3815">
                  <c:v>3.6619000000000002</c:v>
                </c:pt>
                <c:pt idx="3816">
                  <c:v>3.6661000000000001</c:v>
                </c:pt>
                <c:pt idx="3817">
                  <c:v>3.6903999999999999</c:v>
                </c:pt>
                <c:pt idx="3818">
                  <c:v>3.6839000000000004</c:v>
                </c:pt>
                <c:pt idx="3819">
                  <c:v>3.6960999999999995</c:v>
                </c:pt>
                <c:pt idx="3820">
                  <c:v>3.6999</c:v>
                </c:pt>
                <c:pt idx="3821">
                  <c:v>3.6894999999999998</c:v>
                </c:pt>
                <c:pt idx="3822">
                  <c:v>3.6926999999999994</c:v>
                </c:pt>
                <c:pt idx="3823">
                  <c:v>3.6939000000000002</c:v>
                </c:pt>
                <c:pt idx="3824">
                  <c:v>3.6997999999999998</c:v>
                </c:pt>
                <c:pt idx="3825">
                  <c:v>3.6534</c:v>
                </c:pt>
                <c:pt idx="3826">
                  <c:v>3.6438999999999999</c:v>
                </c:pt>
                <c:pt idx="3827">
                  <c:v>3.6616</c:v>
                </c:pt>
                <c:pt idx="3828">
                  <c:v>3.6583000000000001</c:v>
                </c:pt>
                <c:pt idx="3829">
                  <c:v>3.6761999999999997</c:v>
                </c:pt>
                <c:pt idx="3830">
                  <c:v>3.6686000000000001</c:v>
                </c:pt>
                <c:pt idx="3831">
                  <c:v>3.6810999999999998</c:v>
                </c:pt>
                <c:pt idx="3832">
                  <c:v>3.6825999999999999</c:v>
                </c:pt>
                <c:pt idx="3833">
                  <c:v>3.7276000000000002</c:v>
                </c:pt>
                <c:pt idx="3834">
                  <c:v>3.7252999999999998</c:v>
                </c:pt>
                <c:pt idx="3835">
                  <c:v>3.7374000000000001</c:v>
                </c:pt>
                <c:pt idx="3836">
                  <c:v>3.7244999999999999</c:v>
                </c:pt>
                <c:pt idx="3837">
                  <c:v>3.6793999999999998</c:v>
                </c:pt>
                <c:pt idx="3838">
                  <c:v>3.6527999999999996</c:v>
                </c:pt>
                <c:pt idx="3839">
                  <c:v>3.6789000000000001</c:v>
                </c:pt>
                <c:pt idx="3840">
                  <c:v>3.7132000000000001</c:v>
                </c:pt>
                <c:pt idx="3841">
                  <c:v>3.7802000000000002</c:v>
                </c:pt>
                <c:pt idx="3842">
                  <c:v>3.8007999999999997</c:v>
                </c:pt>
                <c:pt idx="3843">
                  <c:v>3.7622</c:v>
                </c:pt>
                <c:pt idx="3844">
                  <c:v>3.7174</c:v>
                </c:pt>
                <c:pt idx="3845">
                  <c:v>3.7549000000000001</c:v>
                </c:pt>
                <c:pt idx="3846">
                  <c:v>3.7776999999999998</c:v>
                </c:pt>
                <c:pt idx="3847">
                  <c:v>3.7800000000000002</c:v>
                </c:pt>
                <c:pt idx="3848">
                  <c:v>3.7488999999999999</c:v>
                </c:pt>
                <c:pt idx="3849">
                  <c:v>3.7076000000000002</c:v>
                </c:pt>
                <c:pt idx="3850">
                  <c:v>3.6963999999999997</c:v>
                </c:pt>
                <c:pt idx="3851">
                  <c:v>3.7130999999999998</c:v>
                </c:pt>
                <c:pt idx="3852">
                  <c:v>3.7437000000000005</c:v>
                </c:pt>
                <c:pt idx="3853">
                  <c:v>3.7643000000000004</c:v>
                </c:pt>
                <c:pt idx="3854">
                  <c:v>3.7502</c:v>
                </c:pt>
                <c:pt idx="3855">
                  <c:v>3.7408999999999999</c:v>
                </c:pt>
                <c:pt idx="3856">
                  <c:v>3.7502</c:v>
                </c:pt>
                <c:pt idx="3857">
                  <c:v>3.7199</c:v>
                </c:pt>
                <c:pt idx="3858">
                  <c:v>3.7334000000000001</c:v>
                </c:pt>
                <c:pt idx="3859">
                  <c:v>3.7534000000000001</c:v>
                </c:pt>
                <c:pt idx="3860">
                  <c:v>3.7397999999999998</c:v>
                </c:pt>
                <c:pt idx="3861">
                  <c:v>3.7439000000000004</c:v>
                </c:pt>
                <c:pt idx="3862">
                  <c:v>3.7648000000000001</c:v>
                </c:pt>
                <c:pt idx="3863">
                  <c:v>3.7585000000000002</c:v>
                </c:pt>
                <c:pt idx="3864">
                  <c:v>3.7679000000000005</c:v>
                </c:pt>
                <c:pt idx="3865">
                  <c:v>3.7638000000000003</c:v>
                </c:pt>
                <c:pt idx="3866">
                  <c:v>3.7656999999999998</c:v>
                </c:pt>
                <c:pt idx="3867">
                  <c:v>3.7341000000000002</c:v>
                </c:pt>
                <c:pt idx="3868">
                  <c:v>3.7549999999999999</c:v>
                </c:pt>
                <c:pt idx="3869">
                  <c:v>3.7404000000000002</c:v>
                </c:pt>
                <c:pt idx="3870">
                  <c:v>3.7652999999999999</c:v>
                </c:pt>
                <c:pt idx="3871">
                  <c:v>3.7717999999999998</c:v>
                </c:pt>
                <c:pt idx="3872">
                  <c:v>3.7867999999999999</c:v>
                </c:pt>
                <c:pt idx="3873">
                  <c:v>3.7625000000000002</c:v>
                </c:pt>
                <c:pt idx="3874">
                  <c:v>3.7585000000000002</c:v>
                </c:pt>
                <c:pt idx="3875">
                  <c:v>3.7879000000000005</c:v>
                </c:pt>
                <c:pt idx="3876">
                  <c:v>3.7723</c:v>
                </c:pt>
                <c:pt idx="3877">
                  <c:v>3.7818000000000001</c:v>
                </c:pt>
                <c:pt idx="3878">
                  <c:v>3.7703000000000002</c:v>
                </c:pt>
                <c:pt idx="3879">
                  <c:v>3.7288999999999999</c:v>
                </c:pt>
                <c:pt idx="3880">
                  <c:v>3.7551999999999999</c:v>
                </c:pt>
                <c:pt idx="3881">
                  <c:v>3.7467000000000001</c:v>
                </c:pt>
                <c:pt idx="3882">
                  <c:v>3.7581000000000002</c:v>
                </c:pt>
                <c:pt idx="3883">
                  <c:v>3.7810000000000001</c:v>
                </c:pt>
                <c:pt idx="3884">
                  <c:v>3.7441000000000004</c:v>
                </c:pt>
                <c:pt idx="3885">
                  <c:v>3.7195</c:v>
                </c:pt>
                <c:pt idx="3886">
                  <c:v>3.7269000000000001</c:v>
                </c:pt>
                <c:pt idx="3887">
                  <c:v>3.7383000000000002</c:v>
                </c:pt>
                <c:pt idx="3888">
                  <c:v>3.7323</c:v>
                </c:pt>
                <c:pt idx="3889">
                  <c:v>3.7721999999999998</c:v>
                </c:pt>
                <c:pt idx="3890">
                  <c:v>3.7917000000000001</c:v>
                </c:pt>
                <c:pt idx="3891">
                  <c:v>3.7511999999999999</c:v>
                </c:pt>
                <c:pt idx="3892">
                  <c:v>3.7732000000000001</c:v>
                </c:pt>
                <c:pt idx="3893">
                  <c:v>3.7759999999999998</c:v>
                </c:pt>
                <c:pt idx="3894">
                  <c:v>3.7846000000000002</c:v>
                </c:pt>
                <c:pt idx="3895">
                  <c:v>3.7938999999999998</c:v>
                </c:pt>
                <c:pt idx="3896">
                  <c:v>3.8152999999999997</c:v>
                </c:pt>
                <c:pt idx="3897">
                  <c:v>3.8349999999999995</c:v>
                </c:pt>
                <c:pt idx="3898">
                  <c:v>3.8338999999999994</c:v>
                </c:pt>
                <c:pt idx="3899">
                  <c:v>3.8633999999999999</c:v>
                </c:pt>
                <c:pt idx="3900">
                  <c:v>3.8780999999999994</c:v>
                </c:pt>
                <c:pt idx="3901">
                  <c:v>3.8590999999999998</c:v>
                </c:pt>
                <c:pt idx="3902">
                  <c:v>3.8373999999999997</c:v>
                </c:pt>
                <c:pt idx="3903">
                  <c:v>3.8414999999999995</c:v>
                </c:pt>
                <c:pt idx="3904">
                  <c:v>3.8689999999999998</c:v>
                </c:pt>
                <c:pt idx="3905">
                  <c:v>3.8693999999999997</c:v>
                </c:pt>
                <c:pt idx="3906">
                  <c:v>3.8872</c:v>
                </c:pt>
                <c:pt idx="3907">
                  <c:v>3.8611</c:v>
                </c:pt>
                <c:pt idx="3908">
                  <c:v>3.8456999999999995</c:v>
                </c:pt>
                <c:pt idx="3909">
                  <c:v>3.8603999999999998</c:v>
                </c:pt>
                <c:pt idx="3910">
                  <c:v>3.8516999999999997</c:v>
                </c:pt>
                <c:pt idx="3911">
                  <c:v>3.8265999999999996</c:v>
                </c:pt>
                <c:pt idx="3912">
                  <c:v>3.8504999999999994</c:v>
                </c:pt>
                <c:pt idx="3913">
                  <c:v>3.8916999999999997</c:v>
                </c:pt>
                <c:pt idx="3914">
                  <c:v>3.8740999999999994</c:v>
                </c:pt>
                <c:pt idx="3915">
                  <c:v>3.8658999999999994</c:v>
                </c:pt>
                <c:pt idx="3916">
                  <c:v>3.9027999999999996</c:v>
                </c:pt>
                <c:pt idx="3917">
                  <c:v>3.9039999999999999</c:v>
                </c:pt>
                <c:pt idx="3918">
                  <c:v>3.9247000000000001</c:v>
                </c:pt>
                <c:pt idx="3919">
                  <c:v>3.9157999999999995</c:v>
                </c:pt>
                <c:pt idx="3920">
                  <c:v>3.9160999999999997</c:v>
                </c:pt>
                <c:pt idx="3921">
                  <c:v>3.8961999999999994</c:v>
                </c:pt>
                <c:pt idx="3922">
                  <c:v>3.9028999999999994</c:v>
                </c:pt>
                <c:pt idx="3923">
                  <c:v>3.9422999999999995</c:v>
                </c:pt>
                <c:pt idx="3924">
                  <c:v>3.8973</c:v>
                </c:pt>
                <c:pt idx="3925">
                  <c:v>3.8931999999999998</c:v>
                </c:pt>
                <c:pt idx="3926">
                  <c:v>3.907</c:v>
                </c:pt>
                <c:pt idx="3927">
                  <c:v>3.9341999999999997</c:v>
                </c:pt>
                <c:pt idx="3928">
                  <c:v>3.9403999999999999</c:v>
                </c:pt>
                <c:pt idx="3929">
                  <c:v>3.9171999999999998</c:v>
                </c:pt>
                <c:pt idx="3930">
                  <c:v>3.9419</c:v>
                </c:pt>
                <c:pt idx="3931">
                  <c:v>3.9224999999999994</c:v>
                </c:pt>
                <c:pt idx="3932">
                  <c:v>3.9146999999999994</c:v>
                </c:pt>
                <c:pt idx="3933">
                  <c:v>3.8841999999999999</c:v>
                </c:pt>
                <c:pt idx="3934">
                  <c:v>3.8573</c:v>
                </c:pt>
                <c:pt idx="3935">
                  <c:v>3.8510999999999997</c:v>
                </c:pt>
                <c:pt idx="3936">
                  <c:v>3.8915999999999995</c:v>
                </c:pt>
                <c:pt idx="3937">
                  <c:v>3.9026999999999994</c:v>
                </c:pt>
                <c:pt idx="3938">
                  <c:v>3.8711999999999995</c:v>
                </c:pt>
                <c:pt idx="3939">
                  <c:v>3.8843999999999999</c:v>
                </c:pt>
                <c:pt idx="3940">
                  <c:v>3.9005999999999998</c:v>
                </c:pt>
                <c:pt idx="3941">
                  <c:v>3.9137999999999997</c:v>
                </c:pt>
                <c:pt idx="3942">
                  <c:v>3.8645</c:v>
                </c:pt>
                <c:pt idx="3943">
                  <c:v>3.8271999999999999</c:v>
                </c:pt>
                <c:pt idx="3944">
                  <c:v>3.7894000000000001</c:v>
                </c:pt>
                <c:pt idx="3945">
                  <c:v>3.8295999999999997</c:v>
                </c:pt>
                <c:pt idx="3946">
                  <c:v>3.8167999999999993</c:v>
                </c:pt>
                <c:pt idx="3947">
                  <c:v>3.7896000000000001</c:v>
                </c:pt>
                <c:pt idx="3948">
                  <c:v>3.7818999999999998</c:v>
                </c:pt>
                <c:pt idx="3949">
                  <c:v>3.7982</c:v>
                </c:pt>
                <c:pt idx="3950">
                  <c:v>3.7987000000000002</c:v>
                </c:pt>
                <c:pt idx="3951">
                  <c:v>3.7416999999999998</c:v>
                </c:pt>
                <c:pt idx="3952">
                  <c:v>3.7311999999999999</c:v>
                </c:pt>
                <c:pt idx="3953">
                  <c:v>3.7930000000000001</c:v>
                </c:pt>
                <c:pt idx="3954">
                  <c:v>3.8468999999999998</c:v>
                </c:pt>
                <c:pt idx="3955">
                  <c:v>3.8221999999999996</c:v>
                </c:pt>
                <c:pt idx="3956">
                  <c:v>3.8027999999999995</c:v>
                </c:pt>
                <c:pt idx="3957">
                  <c:v>3.8164999999999996</c:v>
                </c:pt>
                <c:pt idx="3958">
                  <c:v>3.8495999999999997</c:v>
                </c:pt>
                <c:pt idx="3959">
                  <c:v>3.8022999999999993</c:v>
                </c:pt>
                <c:pt idx="3960">
                  <c:v>3.8096999999999994</c:v>
                </c:pt>
                <c:pt idx="3961">
                  <c:v>3.8271000000000002</c:v>
                </c:pt>
                <c:pt idx="3962">
                  <c:v>3.8356999999999997</c:v>
                </c:pt>
                <c:pt idx="3963">
                  <c:v>3.8569999999999998</c:v>
                </c:pt>
                <c:pt idx="3964">
                  <c:v>3.8481999999999998</c:v>
                </c:pt>
                <c:pt idx="3965">
                  <c:v>3.9093</c:v>
                </c:pt>
                <c:pt idx="3966">
                  <c:v>3.9028999999999994</c:v>
                </c:pt>
                <c:pt idx="3967">
                  <c:v>3.9155999999999995</c:v>
                </c:pt>
                <c:pt idx="3968">
                  <c:v>3.9499</c:v>
                </c:pt>
                <c:pt idx="3969">
                  <c:v>3.9095</c:v>
                </c:pt>
                <c:pt idx="3970">
                  <c:v>3.9003999999999999</c:v>
                </c:pt>
                <c:pt idx="3971">
                  <c:v>3.9369999999999994</c:v>
                </c:pt>
                <c:pt idx="3972">
                  <c:v>3.9358999999999997</c:v>
                </c:pt>
                <c:pt idx="3973">
                  <c:v>3.9339999999999997</c:v>
                </c:pt>
                <c:pt idx="3974">
                  <c:v>3.9308999999999994</c:v>
                </c:pt>
                <c:pt idx="3975">
                  <c:v>3.8909999999999996</c:v>
                </c:pt>
                <c:pt idx="3976">
                  <c:v>3.8773</c:v>
                </c:pt>
                <c:pt idx="3977">
                  <c:v>3.8485</c:v>
                </c:pt>
                <c:pt idx="3978">
                  <c:v>3.8541999999999996</c:v>
                </c:pt>
                <c:pt idx="3979">
                  <c:v>3.8579999999999997</c:v>
                </c:pt>
                <c:pt idx="3980">
                  <c:v>3.8691999999999998</c:v>
                </c:pt>
                <c:pt idx="3981">
                  <c:v>3.8795999999999995</c:v>
                </c:pt>
                <c:pt idx="3982">
                  <c:v>3.8754999999999997</c:v>
                </c:pt>
                <c:pt idx="3983">
                  <c:v>3.9251</c:v>
                </c:pt>
                <c:pt idx="3984">
                  <c:v>3.9459</c:v>
                </c:pt>
                <c:pt idx="3985">
                  <c:v>3.9159999999999995</c:v>
                </c:pt>
                <c:pt idx="3986">
                  <c:v>3.8727999999999994</c:v>
                </c:pt>
                <c:pt idx="3987">
                  <c:v>3.8971999999999998</c:v>
                </c:pt>
                <c:pt idx="3988">
                  <c:v>3.9085000000000001</c:v>
                </c:pt>
                <c:pt idx="3989">
                  <c:v>3.9507999999999996</c:v>
                </c:pt>
                <c:pt idx="3990">
                  <c:v>3.9555999999999996</c:v>
                </c:pt>
                <c:pt idx="3991">
                  <c:v>3.9241000000000001</c:v>
                </c:pt>
                <c:pt idx="3992">
                  <c:v>3.9150999999999994</c:v>
                </c:pt>
                <c:pt idx="3993">
                  <c:v>3.9285000000000001</c:v>
                </c:pt>
                <c:pt idx="3994">
                  <c:v>3.9251</c:v>
                </c:pt>
                <c:pt idx="3995">
                  <c:v>3.8895999999999997</c:v>
                </c:pt>
                <c:pt idx="3996">
                  <c:v>3.8635999999999999</c:v>
                </c:pt>
                <c:pt idx="3997">
                  <c:v>3.8089999999999997</c:v>
                </c:pt>
                <c:pt idx="3998">
                  <c:v>3.8156999999999996</c:v>
                </c:pt>
                <c:pt idx="3999">
                  <c:v>3.8473999999999999</c:v>
                </c:pt>
                <c:pt idx="4000">
                  <c:v>3.8780999999999994</c:v>
                </c:pt>
                <c:pt idx="4001">
                  <c:v>3.8626999999999994</c:v>
                </c:pt>
                <c:pt idx="4002">
                  <c:v>3.8462999999999994</c:v>
                </c:pt>
                <c:pt idx="4003">
                  <c:v>3.8757999999999995</c:v>
                </c:pt>
                <c:pt idx="4004">
                  <c:v>3.8573999999999997</c:v>
                </c:pt>
                <c:pt idx="4005">
                  <c:v>3.8774999999999995</c:v>
                </c:pt>
                <c:pt idx="4006">
                  <c:v>3.8738999999999995</c:v>
                </c:pt>
                <c:pt idx="4007">
                  <c:v>3.8712999999999997</c:v>
                </c:pt>
                <c:pt idx="4008">
                  <c:v>3.8126999999999995</c:v>
                </c:pt>
                <c:pt idx="4009">
                  <c:v>3.8301999999999996</c:v>
                </c:pt>
                <c:pt idx="4010">
                  <c:v>3.8401999999999998</c:v>
                </c:pt>
                <c:pt idx="4011">
                  <c:v>3.8613</c:v>
                </c:pt>
                <c:pt idx="4012">
                  <c:v>3.8734999999999995</c:v>
                </c:pt>
                <c:pt idx="4013">
                  <c:v>3.8588999999999998</c:v>
                </c:pt>
                <c:pt idx="4014">
                  <c:v>3.8181999999999996</c:v>
                </c:pt>
                <c:pt idx="4015">
                  <c:v>3.8360999999999996</c:v>
                </c:pt>
                <c:pt idx="4016">
                  <c:v>3.8433000000000002</c:v>
                </c:pt>
                <c:pt idx="4017">
                  <c:v>3.8306999999999998</c:v>
                </c:pt>
                <c:pt idx="4018">
                  <c:v>3.8386999999999993</c:v>
                </c:pt>
                <c:pt idx="4019">
                  <c:v>3.8439000000000001</c:v>
                </c:pt>
                <c:pt idx="4020">
                  <c:v>3.8024999999999998</c:v>
                </c:pt>
                <c:pt idx="4021">
                  <c:v>3.7989000000000002</c:v>
                </c:pt>
                <c:pt idx="4022">
                  <c:v>3.8341999999999996</c:v>
                </c:pt>
                <c:pt idx="4023">
                  <c:v>3.8209999999999997</c:v>
                </c:pt>
                <c:pt idx="4024">
                  <c:v>3.7676000000000003</c:v>
                </c:pt>
                <c:pt idx="4025">
                  <c:v>3.7438000000000002</c:v>
                </c:pt>
                <c:pt idx="4026">
                  <c:v>3.7436000000000003</c:v>
                </c:pt>
                <c:pt idx="4027">
                  <c:v>3.706</c:v>
                </c:pt>
                <c:pt idx="4028">
                  <c:v>3.7185000000000001</c:v>
                </c:pt>
                <c:pt idx="4029">
                  <c:v>3.7366999999999995</c:v>
                </c:pt>
                <c:pt idx="4030">
                  <c:v>3.7347000000000001</c:v>
                </c:pt>
                <c:pt idx="4031">
                  <c:v>3.7292999999999998</c:v>
                </c:pt>
                <c:pt idx="4032">
                  <c:v>3.7488000000000001</c:v>
                </c:pt>
                <c:pt idx="4033">
                  <c:v>3.7860999999999998</c:v>
                </c:pt>
                <c:pt idx="4034">
                  <c:v>3.7566999999999995</c:v>
                </c:pt>
                <c:pt idx="4035">
                  <c:v>3.7284000000000002</c:v>
                </c:pt>
                <c:pt idx="4036">
                  <c:v>3.73</c:v>
                </c:pt>
                <c:pt idx="4037">
                  <c:v>3.7204999999999999</c:v>
                </c:pt>
                <c:pt idx="4038">
                  <c:v>3.7208000000000001</c:v>
                </c:pt>
                <c:pt idx="4039">
                  <c:v>3.6964999999999995</c:v>
                </c:pt>
                <c:pt idx="4040">
                  <c:v>3.7101999999999999</c:v>
                </c:pt>
                <c:pt idx="4041">
                  <c:v>3.726</c:v>
                </c:pt>
                <c:pt idx="4042">
                  <c:v>3.7404000000000002</c:v>
                </c:pt>
                <c:pt idx="4043">
                  <c:v>3.7488000000000001</c:v>
                </c:pt>
                <c:pt idx="4044">
                  <c:v>3.7530000000000001</c:v>
                </c:pt>
                <c:pt idx="4045">
                  <c:v>3.798</c:v>
                </c:pt>
                <c:pt idx="4046">
                  <c:v>3.8263999999999996</c:v>
                </c:pt>
                <c:pt idx="4047">
                  <c:v>3.7692000000000001</c:v>
                </c:pt>
                <c:pt idx="4048">
                  <c:v>3.7545000000000002</c:v>
                </c:pt>
                <c:pt idx="4049">
                  <c:v>3.7715999999999998</c:v>
                </c:pt>
                <c:pt idx="4050">
                  <c:v>3.7610999999999999</c:v>
                </c:pt>
                <c:pt idx="4051">
                  <c:v>3.7469000000000001</c:v>
                </c:pt>
                <c:pt idx="4052">
                  <c:v>3.7486999999999999</c:v>
                </c:pt>
                <c:pt idx="4053">
                  <c:v>3.7646999999999999</c:v>
                </c:pt>
                <c:pt idx="4054">
                  <c:v>3.7732999999999999</c:v>
                </c:pt>
                <c:pt idx="4055">
                  <c:v>3.7854999999999999</c:v>
                </c:pt>
                <c:pt idx="4056">
                  <c:v>3.7406000000000001</c:v>
                </c:pt>
                <c:pt idx="4057">
                  <c:v>3.746</c:v>
                </c:pt>
                <c:pt idx="4058">
                  <c:v>3.7189999999999999</c:v>
                </c:pt>
                <c:pt idx="4059">
                  <c:v>3.7002000000000002</c:v>
                </c:pt>
                <c:pt idx="4060">
                  <c:v>3.6785999999999999</c:v>
                </c:pt>
                <c:pt idx="4061">
                  <c:v>3.6962999999999995</c:v>
                </c:pt>
                <c:pt idx="4062">
                  <c:v>3.7032000000000003</c:v>
                </c:pt>
                <c:pt idx="4063">
                  <c:v>3.7027999999999999</c:v>
                </c:pt>
                <c:pt idx="4064">
                  <c:v>3.6797</c:v>
                </c:pt>
                <c:pt idx="4065">
                  <c:v>3.6995999999999998</c:v>
                </c:pt>
                <c:pt idx="4066">
                  <c:v>3.7014</c:v>
                </c:pt>
                <c:pt idx="4067">
                  <c:v>3.7503000000000002</c:v>
                </c:pt>
                <c:pt idx="4068">
                  <c:v>3.7412000000000001</c:v>
                </c:pt>
                <c:pt idx="4069">
                  <c:v>3.7538</c:v>
                </c:pt>
                <c:pt idx="4070">
                  <c:v>3.7483000000000004</c:v>
                </c:pt>
                <c:pt idx="4071">
                  <c:v>3.8390999999999997</c:v>
                </c:pt>
                <c:pt idx="4072">
                  <c:v>3.8394999999999997</c:v>
                </c:pt>
                <c:pt idx="4073">
                  <c:v>3.8760999999999997</c:v>
                </c:pt>
                <c:pt idx="4074">
                  <c:v>3.8965999999999994</c:v>
                </c:pt>
                <c:pt idx="4075">
                  <c:v>3.8621999999999996</c:v>
                </c:pt>
                <c:pt idx="4076">
                  <c:v>3.8546999999999993</c:v>
                </c:pt>
                <c:pt idx="4077">
                  <c:v>3.8481999999999998</c:v>
                </c:pt>
                <c:pt idx="4078">
                  <c:v>3.8552999999999997</c:v>
                </c:pt>
                <c:pt idx="4079">
                  <c:v>3.8142999999999994</c:v>
                </c:pt>
                <c:pt idx="4080">
                  <c:v>3.8028999999999997</c:v>
                </c:pt>
                <c:pt idx="4081">
                  <c:v>3.8089999999999997</c:v>
                </c:pt>
                <c:pt idx="4082">
                  <c:v>3.7425000000000002</c:v>
                </c:pt>
                <c:pt idx="4083">
                  <c:v>3.7113</c:v>
                </c:pt>
                <c:pt idx="4084">
                  <c:v>3.7911000000000001</c:v>
                </c:pt>
                <c:pt idx="4085">
                  <c:v>3.7879000000000005</c:v>
                </c:pt>
                <c:pt idx="4086">
                  <c:v>3.7582</c:v>
                </c:pt>
                <c:pt idx="4087">
                  <c:v>3.7629999999999999</c:v>
                </c:pt>
                <c:pt idx="4088">
                  <c:v>3.7652000000000001</c:v>
                </c:pt>
                <c:pt idx="4089">
                  <c:v>3.7674000000000003</c:v>
                </c:pt>
                <c:pt idx="4090">
                  <c:v>3.7690999999999999</c:v>
                </c:pt>
                <c:pt idx="4091">
                  <c:v>3.7677000000000005</c:v>
                </c:pt>
                <c:pt idx="4092">
                  <c:v>3.7839000000000005</c:v>
                </c:pt>
                <c:pt idx="4093">
                  <c:v>3.7850999999999999</c:v>
                </c:pt>
                <c:pt idx="4094">
                  <c:v>3.758</c:v>
                </c:pt>
                <c:pt idx="4095">
                  <c:v>3.7719</c:v>
                </c:pt>
                <c:pt idx="4096">
                  <c:v>3.7698999999999998</c:v>
                </c:pt>
                <c:pt idx="4097">
                  <c:v>3.8059999999999996</c:v>
                </c:pt>
                <c:pt idx="4098">
                  <c:v>3.8056999999999994</c:v>
                </c:pt>
                <c:pt idx="4099">
                  <c:v>3.7906</c:v>
                </c:pt>
                <c:pt idx="4100">
                  <c:v>3.8487</c:v>
                </c:pt>
                <c:pt idx="4101">
                  <c:v>3.8145999999999995</c:v>
                </c:pt>
                <c:pt idx="4102">
                  <c:v>3.8388999999999998</c:v>
                </c:pt>
                <c:pt idx="4103">
                  <c:v>3.8445999999999998</c:v>
                </c:pt>
                <c:pt idx="4104">
                  <c:v>3.7986</c:v>
                </c:pt>
                <c:pt idx="4105">
                  <c:v>3.7751999999999999</c:v>
                </c:pt>
                <c:pt idx="4106">
                  <c:v>3.7658</c:v>
                </c:pt>
                <c:pt idx="4107">
                  <c:v>3.7823000000000002</c:v>
                </c:pt>
                <c:pt idx="4108">
                  <c:v>3.7936000000000001</c:v>
                </c:pt>
                <c:pt idx="4109">
                  <c:v>3.8252999999999995</c:v>
                </c:pt>
                <c:pt idx="4110">
                  <c:v>3.8152999999999997</c:v>
                </c:pt>
                <c:pt idx="4111">
                  <c:v>3.8052999999999995</c:v>
                </c:pt>
                <c:pt idx="4112">
                  <c:v>3.8538999999999994</c:v>
                </c:pt>
                <c:pt idx="4113">
                  <c:v>3.8528999999999995</c:v>
                </c:pt>
                <c:pt idx="4114">
                  <c:v>3.8659999999999997</c:v>
                </c:pt>
                <c:pt idx="4115">
                  <c:v>3.8576999999999995</c:v>
                </c:pt>
                <c:pt idx="4116">
                  <c:v>3.8823999999999996</c:v>
                </c:pt>
                <c:pt idx="4117">
                  <c:v>3.8817999999999997</c:v>
                </c:pt>
                <c:pt idx="4118">
                  <c:v>3.8582999999999994</c:v>
                </c:pt>
                <c:pt idx="4119">
                  <c:v>3.8388999999999998</c:v>
                </c:pt>
                <c:pt idx="4120">
                  <c:v>3.8136999999999994</c:v>
                </c:pt>
                <c:pt idx="4121">
                  <c:v>3.7997999999999998</c:v>
                </c:pt>
                <c:pt idx="4122">
                  <c:v>3.8045</c:v>
                </c:pt>
                <c:pt idx="4123">
                  <c:v>3.8273999999999999</c:v>
                </c:pt>
                <c:pt idx="4124">
                  <c:v>3.8693</c:v>
                </c:pt>
                <c:pt idx="4125">
                  <c:v>3.8395999999999995</c:v>
                </c:pt>
                <c:pt idx="4126">
                  <c:v>3.8805999999999998</c:v>
                </c:pt>
                <c:pt idx="4127">
                  <c:v>3.8595999999999995</c:v>
                </c:pt>
                <c:pt idx="4128">
                  <c:v>3.8685999999999998</c:v>
                </c:pt>
                <c:pt idx="4129">
                  <c:v>3.8989999999999996</c:v>
                </c:pt>
                <c:pt idx="4130">
                  <c:v>3.8928999999999996</c:v>
                </c:pt>
                <c:pt idx="4131">
                  <c:v>3.8923999999999994</c:v>
                </c:pt>
                <c:pt idx="4132">
                  <c:v>3.8853</c:v>
                </c:pt>
                <c:pt idx="4133">
                  <c:v>3.8575999999999997</c:v>
                </c:pt>
                <c:pt idx="4134">
                  <c:v>3.8786999999999994</c:v>
                </c:pt>
                <c:pt idx="4135">
                  <c:v>3.9245999999999999</c:v>
                </c:pt>
                <c:pt idx="4136">
                  <c:v>3.9297</c:v>
                </c:pt>
                <c:pt idx="4137">
                  <c:v>3.9287000000000001</c:v>
                </c:pt>
                <c:pt idx="4138">
                  <c:v>3.9333</c:v>
                </c:pt>
                <c:pt idx="4139">
                  <c:v>3.9175</c:v>
                </c:pt>
                <c:pt idx="4140">
                  <c:v>3.9493</c:v>
                </c:pt>
                <c:pt idx="4141">
                  <c:v>3.9420999999999995</c:v>
                </c:pt>
                <c:pt idx="4142">
                  <c:v>3.964</c:v>
                </c:pt>
                <c:pt idx="4143">
                  <c:v>3.9622999999999995</c:v>
                </c:pt>
                <c:pt idx="4144">
                  <c:v>3.9695</c:v>
                </c:pt>
                <c:pt idx="4145">
                  <c:v>3.9502999999999995</c:v>
                </c:pt>
                <c:pt idx="4146">
                  <c:v>3.9505999999999997</c:v>
                </c:pt>
                <c:pt idx="4147">
                  <c:v>3.9708999999999994</c:v>
                </c:pt>
                <c:pt idx="4148">
                  <c:v>3.9832000000000001</c:v>
                </c:pt>
                <c:pt idx="4149">
                  <c:v>3.9952999999999994</c:v>
                </c:pt>
                <c:pt idx="4150">
                  <c:v>4.0544999999999991</c:v>
                </c:pt>
                <c:pt idx="4151">
                  <c:v>4.0619999999999994</c:v>
                </c:pt>
                <c:pt idx="4152">
                  <c:v>4.057199999999999</c:v>
                </c:pt>
                <c:pt idx="4153">
                  <c:v>4.0186999999999999</c:v>
                </c:pt>
                <c:pt idx="4154">
                  <c:v>4.0338000000000003</c:v>
                </c:pt>
                <c:pt idx="4155">
                  <c:v>4.0388999999999999</c:v>
                </c:pt>
                <c:pt idx="4156">
                  <c:v>4.0504999999999995</c:v>
                </c:pt>
                <c:pt idx="4157">
                  <c:v>4.0494000000000003</c:v>
                </c:pt>
                <c:pt idx="4158">
                  <c:v>4.0646999999999993</c:v>
                </c:pt>
                <c:pt idx="4159">
                  <c:v>4.0552999999999999</c:v>
                </c:pt>
                <c:pt idx="4160">
                  <c:v>4.0493000000000006</c:v>
                </c:pt>
                <c:pt idx="4161">
                  <c:v>4.0234999999999994</c:v>
                </c:pt>
                <c:pt idx="4162">
                  <c:v>4.0127999999999995</c:v>
                </c:pt>
                <c:pt idx="4163">
                  <c:v>4.0011000000000001</c:v>
                </c:pt>
                <c:pt idx="4164">
                  <c:v>3.9667999999999997</c:v>
                </c:pt>
                <c:pt idx="4165">
                  <c:v>3.9430000000000001</c:v>
                </c:pt>
                <c:pt idx="4166">
                  <c:v>3.9826999999999995</c:v>
                </c:pt>
                <c:pt idx="4167">
                  <c:v>4.0138999999999996</c:v>
                </c:pt>
                <c:pt idx="4168">
                  <c:v>4.0457999999999998</c:v>
                </c:pt>
                <c:pt idx="4169">
                  <c:v>4.0423</c:v>
                </c:pt>
                <c:pt idx="4170">
                  <c:v>4.0448999999999993</c:v>
                </c:pt>
                <c:pt idx="4171">
                  <c:v>4.0594000000000001</c:v>
                </c:pt>
                <c:pt idx="4172">
                  <c:v>4.0659999999999989</c:v>
                </c:pt>
                <c:pt idx="4173">
                  <c:v>4.0673999999999992</c:v>
                </c:pt>
                <c:pt idx="4174">
                  <c:v>4.0423999999999998</c:v>
                </c:pt>
                <c:pt idx="4175">
                  <c:v>4.0236999999999998</c:v>
                </c:pt>
                <c:pt idx="4176">
                  <c:v>4.0038999999999998</c:v>
                </c:pt>
                <c:pt idx="4177">
                  <c:v>4.0143999999999993</c:v>
                </c:pt>
                <c:pt idx="4178">
                  <c:v>4.0435999999999996</c:v>
                </c:pt>
                <c:pt idx="4179">
                  <c:v>4.0170999999999992</c:v>
                </c:pt>
                <c:pt idx="4180">
                  <c:v>3.9960999999999998</c:v>
                </c:pt>
                <c:pt idx="4181">
                  <c:v>4.0083000000000002</c:v>
                </c:pt>
                <c:pt idx="4182">
                  <c:v>3.9653</c:v>
                </c:pt>
                <c:pt idx="4183">
                  <c:v>3.9991999999999996</c:v>
                </c:pt>
                <c:pt idx="4184">
                  <c:v>4.0119999999999996</c:v>
                </c:pt>
                <c:pt idx="4185">
                  <c:v>4.0023999999999997</c:v>
                </c:pt>
                <c:pt idx="4186">
                  <c:v>4.0095000000000001</c:v>
                </c:pt>
                <c:pt idx="4187">
                  <c:v>4.0515999999999996</c:v>
                </c:pt>
                <c:pt idx="4188">
                  <c:v>4.0645999999999995</c:v>
                </c:pt>
                <c:pt idx="4189">
                  <c:v>4.057199999999999</c:v>
                </c:pt>
                <c:pt idx="4190">
                  <c:v>4.0603999999999996</c:v>
                </c:pt>
                <c:pt idx="4191">
                  <c:v>4.105599999999999</c:v>
                </c:pt>
                <c:pt idx="4192">
                  <c:v>4.065599999999999</c:v>
                </c:pt>
                <c:pt idx="4193">
                  <c:v>4.0791000000000004</c:v>
                </c:pt>
                <c:pt idx="4194">
                  <c:v>4.0726000000000004</c:v>
                </c:pt>
                <c:pt idx="4195">
                  <c:v>4.0831</c:v>
                </c:pt>
                <c:pt idx="4196">
                  <c:v>4.118199999999999</c:v>
                </c:pt>
                <c:pt idx="4197">
                  <c:v>4.0877999999999997</c:v>
                </c:pt>
                <c:pt idx="4198">
                  <c:v>4.1029999999999989</c:v>
                </c:pt>
                <c:pt idx="4199">
                  <c:v>4.0682</c:v>
                </c:pt>
                <c:pt idx="4200">
                  <c:v>4.0330000000000004</c:v>
                </c:pt>
                <c:pt idx="4201">
                  <c:v>4.027499999999999</c:v>
                </c:pt>
                <c:pt idx="4202">
                  <c:v>4.0194000000000001</c:v>
                </c:pt>
                <c:pt idx="4203">
                  <c:v>4.0174999999999992</c:v>
                </c:pt>
                <c:pt idx="4204">
                  <c:v>4.0037000000000003</c:v>
                </c:pt>
                <c:pt idx="4205">
                  <c:v>4.067499999999999</c:v>
                </c:pt>
                <c:pt idx="4206">
                  <c:v>4.0780000000000003</c:v>
                </c:pt>
                <c:pt idx="4207">
                  <c:v>4.0857000000000001</c:v>
                </c:pt>
                <c:pt idx="4208">
                  <c:v>4.0820999999999996</c:v>
                </c:pt>
                <c:pt idx="4209">
                  <c:v>4.1013999999999999</c:v>
                </c:pt>
                <c:pt idx="4210">
                  <c:v>4.1397000000000004</c:v>
                </c:pt>
                <c:pt idx="4211">
                  <c:v>4.1103999999999994</c:v>
                </c:pt>
                <c:pt idx="4212">
                  <c:v>4.1446999999999994</c:v>
                </c:pt>
                <c:pt idx="4213">
                  <c:v>4.1536999999999997</c:v>
                </c:pt>
                <c:pt idx="4214">
                  <c:v>4.1575999999999995</c:v>
                </c:pt>
                <c:pt idx="4215">
                  <c:v>4.1803999999999997</c:v>
                </c:pt>
                <c:pt idx="4216">
                  <c:v>4.164699999999999</c:v>
                </c:pt>
                <c:pt idx="4217">
                  <c:v>4.1213999999999995</c:v>
                </c:pt>
                <c:pt idx="4218">
                  <c:v>4.1222999999999992</c:v>
                </c:pt>
                <c:pt idx="4219">
                  <c:v>4.1352000000000002</c:v>
                </c:pt>
                <c:pt idx="4220">
                  <c:v>4.1229999999999993</c:v>
                </c:pt>
                <c:pt idx="4221">
                  <c:v>4.1041999999999987</c:v>
                </c:pt>
                <c:pt idx="4222">
                  <c:v>4.1197999999999997</c:v>
                </c:pt>
                <c:pt idx="4223">
                  <c:v>4.1370999999999993</c:v>
                </c:pt>
                <c:pt idx="4224">
                  <c:v>4.1322000000000001</c:v>
                </c:pt>
                <c:pt idx="4225">
                  <c:v>4.1099999999999994</c:v>
                </c:pt>
                <c:pt idx="4226">
                  <c:v>4.1086</c:v>
                </c:pt>
                <c:pt idx="4227">
                  <c:v>4.1062000000000003</c:v>
                </c:pt>
                <c:pt idx="4228">
                  <c:v>4.1275999999999993</c:v>
                </c:pt>
                <c:pt idx="4229">
                  <c:v>4.1414</c:v>
                </c:pt>
                <c:pt idx="4230">
                  <c:v>4.1486000000000001</c:v>
                </c:pt>
                <c:pt idx="4231">
                  <c:v>4.1426999999999996</c:v>
                </c:pt>
                <c:pt idx="4232">
                  <c:v>4.1643999999999988</c:v>
                </c:pt>
                <c:pt idx="4233">
                  <c:v>4.1277999999999988</c:v>
                </c:pt>
                <c:pt idx="4234">
                  <c:v>4.1322000000000001</c:v>
                </c:pt>
                <c:pt idx="4235">
                  <c:v>4.1391</c:v>
                </c:pt>
                <c:pt idx="4236">
                  <c:v>4.1358999999999995</c:v>
                </c:pt>
                <c:pt idx="4237">
                  <c:v>4.1386000000000003</c:v>
                </c:pt>
                <c:pt idx="4238">
                  <c:v>4.1358999999999995</c:v>
                </c:pt>
                <c:pt idx="4239">
                  <c:v>4.1460999999999997</c:v>
                </c:pt>
                <c:pt idx="4240">
                  <c:v>4.1742999999999997</c:v>
                </c:pt>
                <c:pt idx="4241">
                  <c:v>4.1546999999999992</c:v>
                </c:pt>
                <c:pt idx="4242">
                  <c:v>4.1457999999999995</c:v>
                </c:pt>
                <c:pt idx="4243">
                  <c:v>4.1247999999999987</c:v>
                </c:pt>
                <c:pt idx="4244">
                  <c:v>4.1574999999999989</c:v>
                </c:pt>
                <c:pt idx="4245">
                  <c:v>4.1631999999999989</c:v>
                </c:pt>
                <c:pt idx="4246">
                  <c:v>4.1910999999999996</c:v>
                </c:pt>
                <c:pt idx="4247">
                  <c:v>4.1668999999999992</c:v>
                </c:pt>
                <c:pt idx="4248">
                  <c:v>4.1748999999999992</c:v>
                </c:pt>
                <c:pt idx="4249">
                  <c:v>4.1930999999999994</c:v>
                </c:pt>
                <c:pt idx="4250">
                  <c:v>4.1743999999999994</c:v>
                </c:pt>
                <c:pt idx="4251">
                  <c:v>4.1296999999999997</c:v>
                </c:pt>
                <c:pt idx="4252">
                  <c:v>4.1449999999999987</c:v>
                </c:pt>
                <c:pt idx="4253">
                  <c:v>4.1829999999999989</c:v>
                </c:pt>
                <c:pt idx="4254">
                  <c:v>4.2061999999999999</c:v>
                </c:pt>
                <c:pt idx="4255">
                  <c:v>4.1898999999999997</c:v>
                </c:pt>
                <c:pt idx="4256">
                  <c:v>4.1497999999999999</c:v>
                </c:pt>
                <c:pt idx="4257">
                  <c:v>4.1769999999999996</c:v>
                </c:pt>
                <c:pt idx="4258">
                  <c:v>4.184899999999999</c:v>
                </c:pt>
                <c:pt idx="4259">
                  <c:v>4.1930999999999994</c:v>
                </c:pt>
                <c:pt idx="4260">
                  <c:v>4.2222</c:v>
                </c:pt>
                <c:pt idx="4261">
                  <c:v>4.2037000000000004</c:v>
                </c:pt>
                <c:pt idx="4262">
                  <c:v>4.2008999999999999</c:v>
                </c:pt>
                <c:pt idx="4263">
                  <c:v>4.2019000000000002</c:v>
                </c:pt>
                <c:pt idx="4264">
                  <c:v>4.2133000000000003</c:v>
                </c:pt>
                <c:pt idx="4265">
                  <c:v>4.1964999999999995</c:v>
                </c:pt>
                <c:pt idx="4266">
                  <c:v>4.1795999999999998</c:v>
                </c:pt>
                <c:pt idx="4267">
                  <c:v>4.1675999999999993</c:v>
                </c:pt>
                <c:pt idx="4268">
                  <c:v>4.1764999999999999</c:v>
                </c:pt>
                <c:pt idx="4269">
                  <c:v>4.2035999999999998</c:v>
                </c:pt>
                <c:pt idx="4270">
                  <c:v>4.2676999999999996</c:v>
                </c:pt>
                <c:pt idx="4271">
                  <c:v>4.2443</c:v>
                </c:pt>
                <c:pt idx="4272">
                  <c:v>4.274</c:v>
                </c:pt>
                <c:pt idx="4273">
                  <c:v>4.3103999999999996</c:v>
                </c:pt>
                <c:pt idx="4274">
                  <c:v>4.2888000000000002</c:v>
                </c:pt>
                <c:pt idx="4275">
                  <c:v>4.3156999999999996</c:v>
                </c:pt>
                <c:pt idx="4276">
                  <c:v>4.2645999999999988</c:v>
                </c:pt>
                <c:pt idx="4277">
                  <c:v>4.2927999999999997</c:v>
                </c:pt>
                <c:pt idx="4278">
                  <c:v>4.2703000000000007</c:v>
                </c:pt>
                <c:pt idx="4279">
                  <c:v>4.2634999999999996</c:v>
                </c:pt>
                <c:pt idx="4280">
                  <c:v>4.2670999999999992</c:v>
                </c:pt>
                <c:pt idx="4281">
                  <c:v>4.2435</c:v>
                </c:pt>
                <c:pt idx="4282">
                  <c:v>4.2595999999999998</c:v>
                </c:pt>
                <c:pt idx="4283">
                  <c:v>4.2686000000000002</c:v>
                </c:pt>
                <c:pt idx="4284">
                  <c:v>4.2491000000000003</c:v>
                </c:pt>
                <c:pt idx="4285">
                  <c:v>4.2183999999999999</c:v>
                </c:pt>
                <c:pt idx="4286">
                  <c:v>4.2256</c:v>
                </c:pt>
                <c:pt idx="4287">
                  <c:v>4.2440999999999995</c:v>
                </c:pt>
                <c:pt idx="4288">
                  <c:v>4.2697000000000003</c:v>
                </c:pt>
                <c:pt idx="4289">
                  <c:v>4.2519</c:v>
                </c:pt>
                <c:pt idx="4290">
                  <c:v>4.2553999999999998</c:v>
                </c:pt>
                <c:pt idx="4291">
                  <c:v>4.2458999999999998</c:v>
                </c:pt>
                <c:pt idx="4292">
                  <c:v>4.2153999999999998</c:v>
                </c:pt>
                <c:pt idx="4293">
                  <c:v>4.2241999999999988</c:v>
                </c:pt>
                <c:pt idx="4294">
                  <c:v>4.2241999999999988</c:v>
                </c:pt>
                <c:pt idx="4295">
                  <c:v>4.2411000000000003</c:v>
                </c:pt>
                <c:pt idx="4296">
                  <c:v>4.2193000000000005</c:v>
                </c:pt>
                <c:pt idx="4297">
                  <c:v>4.2443</c:v>
                </c:pt>
                <c:pt idx="4298">
                  <c:v>4.2328000000000001</c:v>
                </c:pt>
                <c:pt idx="4299">
                  <c:v>4.2294</c:v>
                </c:pt>
                <c:pt idx="4300">
                  <c:v>4.2321</c:v>
                </c:pt>
                <c:pt idx="4301">
                  <c:v>4.2274999999999991</c:v>
                </c:pt>
                <c:pt idx="4302">
                  <c:v>4.2967000000000004</c:v>
                </c:pt>
                <c:pt idx="4303">
                  <c:v>4.2991999999999999</c:v>
                </c:pt>
                <c:pt idx="4304">
                  <c:v>4.3163</c:v>
                </c:pt>
                <c:pt idx="4305">
                  <c:v>4.3168999999999995</c:v>
                </c:pt>
                <c:pt idx="4306">
                  <c:v>4.3024999999999993</c:v>
                </c:pt>
                <c:pt idx="4307">
                  <c:v>4.2963000000000005</c:v>
                </c:pt>
                <c:pt idx="4308">
                  <c:v>4.2796000000000012</c:v>
                </c:pt>
                <c:pt idx="4309">
                  <c:v>4.2946999999999997</c:v>
                </c:pt>
                <c:pt idx="4310">
                  <c:v>4.2873000000000001</c:v>
                </c:pt>
                <c:pt idx="4311">
                  <c:v>4.2355999999999998</c:v>
                </c:pt>
                <c:pt idx="4312">
                  <c:v>4.2328999999999999</c:v>
                </c:pt>
                <c:pt idx="4313">
                  <c:v>4.2191999999999998</c:v>
                </c:pt>
                <c:pt idx="4314">
                  <c:v>4.2318000000000007</c:v>
                </c:pt>
                <c:pt idx="4315">
                  <c:v>4.2321999999999997</c:v>
                </c:pt>
                <c:pt idx="4316">
                  <c:v>4.2058999999999997</c:v>
                </c:pt>
                <c:pt idx="4317">
                  <c:v>4.2493000000000007</c:v>
                </c:pt>
                <c:pt idx="4318">
                  <c:v>4.2704000000000004</c:v>
                </c:pt>
                <c:pt idx="4319">
                  <c:v>4.2497000000000007</c:v>
                </c:pt>
                <c:pt idx="4320">
                  <c:v>4.2427000000000001</c:v>
                </c:pt>
                <c:pt idx="4321">
                  <c:v>4.2361000000000004</c:v>
                </c:pt>
                <c:pt idx="4322">
                  <c:v>4.2015000000000002</c:v>
                </c:pt>
                <c:pt idx="4323">
                  <c:v>4.1958999999999991</c:v>
                </c:pt>
                <c:pt idx="4324">
                  <c:v>4.2454000000000001</c:v>
                </c:pt>
                <c:pt idx="4325">
                  <c:v>4.2477999999999998</c:v>
                </c:pt>
                <c:pt idx="4326">
                  <c:v>4.2200999999999995</c:v>
                </c:pt>
                <c:pt idx="4327">
                  <c:v>4.2072000000000003</c:v>
                </c:pt>
                <c:pt idx="4328">
                  <c:v>4.2608999999999995</c:v>
                </c:pt>
                <c:pt idx="4329">
                  <c:v>4.2843</c:v>
                </c:pt>
                <c:pt idx="4330">
                  <c:v>4.2580999999999998</c:v>
                </c:pt>
                <c:pt idx="4331">
                  <c:v>4.2593000000000005</c:v>
                </c:pt>
                <c:pt idx="4332">
                  <c:v>4.2401</c:v>
                </c:pt>
                <c:pt idx="4333">
                  <c:v>4.2446999999999999</c:v>
                </c:pt>
                <c:pt idx="4334">
                  <c:v>4.2364000000000006</c:v>
                </c:pt>
                <c:pt idx="4335">
                  <c:v>4.2176999999999998</c:v>
                </c:pt>
                <c:pt idx="4336">
                  <c:v>4.2061999999999999</c:v>
                </c:pt>
                <c:pt idx="4337">
                  <c:v>4.2063000000000006</c:v>
                </c:pt>
                <c:pt idx="4338">
                  <c:v>4.2161999999999997</c:v>
                </c:pt>
                <c:pt idx="4339">
                  <c:v>4.2249999999999988</c:v>
                </c:pt>
                <c:pt idx="4340">
                  <c:v>4.2387000000000006</c:v>
                </c:pt>
                <c:pt idx="4341">
                  <c:v>4.2619999999999996</c:v>
                </c:pt>
                <c:pt idx="4342">
                  <c:v>4.2980999999999998</c:v>
                </c:pt>
                <c:pt idx="4343">
                  <c:v>4.2676999999999996</c:v>
                </c:pt>
                <c:pt idx="4344">
                  <c:v>4.2859999999999996</c:v>
                </c:pt>
                <c:pt idx="4345">
                  <c:v>4.2778999999999998</c:v>
                </c:pt>
                <c:pt idx="4346">
                  <c:v>4.2628999999999992</c:v>
                </c:pt>
                <c:pt idx="4347">
                  <c:v>4.254999999999999</c:v>
                </c:pt>
                <c:pt idx="4348">
                  <c:v>4.2573999999999996</c:v>
                </c:pt>
                <c:pt idx="4349">
                  <c:v>4.2537000000000003</c:v>
                </c:pt>
                <c:pt idx="4350">
                  <c:v>4.2396000000000011</c:v>
                </c:pt>
                <c:pt idx="4351">
                  <c:v>4.239300000000001</c:v>
                </c:pt>
                <c:pt idx="4352">
                  <c:v>4.2477999999999998</c:v>
                </c:pt>
                <c:pt idx="4353">
                  <c:v>4.2523999999999997</c:v>
                </c:pt>
                <c:pt idx="4354">
                  <c:v>4.2368000000000006</c:v>
                </c:pt>
                <c:pt idx="4355">
                  <c:v>4.2620999999999993</c:v>
                </c:pt>
                <c:pt idx="4356">
                  <c:v>4.2638999999999996</c:v>
                </c:pt>
                <c:pt idx="4357">
                  <c:v>4.2187999999999999</c:v>
                </c:pt>
                <c:pt idx="4358">
                  <c:v>4.2563000000000004</c:v>
                </c:pt>
                <c:pt idx="4359">
                  <c:v>4.2354000000000003</c:v>
                </c:pt>
                <c:pt idx="4360">
                  <c:v>4.2498000000000005</c:v>
                </c:pt>
                <c:pt idx="4361">
                  <c:v>4.2767000000000008</c:v>
                </c:pt>
                <c:pt idx="4362">
                  <c:v>4.2637</c:v>
                </c:pt>
                <c:pt idx="4363">
                  <c:v>4.2908999999999997</c:v>
                </c:pt>
                <c:pt idx="4364">
                  <c:v>4.2570999999999994</c:v>
                </c:pt>
                <c:pt idx="4365">
                  <c:v>4.2576999999999998</c:v>
                </c:pt>
                <c:pt idx="4366">
                  <c:v>4.2007000000000003</c:v>
                </c:pt>
                <c:pt idx="4367">
                  <c:v>4.18</c:v>
                </c:pt>
                <c:pt idx="4368">
                  <c:v>4.1736000000000004</c:v>
                </c:pt>
                <c:pt idx="4369">
                  <c:v>4.2046999999999999</c:v>
                </c:pt>
                <c:pt idx="4370">
                  <c:v>4.2030000000000003</c:v>
                </c:pt>
                <c:pt idx="4371">
                  <c:v>4.2003000000000004</c:v>
                </c:pt>
                <c:pt idx="4372">
                  <c:v>4.2014000000000005</c:v>
                </c:pt>
                <c:pt idx="4373">
                  <c:v>4.1804999999999994</c:v>
                </c:pt>
                <c:pt idx="4374">
                  <c:v>4.2110000000000003</c:v>
                </c:pt>
                <c:pt idx="4375">
                  <c:v>4.1824999999999992</c:v>
                </c:pt>
                <c:pt idx="4376">
                  <c:v>4.1966000000000001</c:v>
                </c:pt>
                <c:pt idx="4377">
                  <c:v>4.2464000000000004</c:v>
                </c:pt>
                <c:pt idx="4378">
                  <c:v>4.2583000000000002</c:v>
                </c:pt>
                <c:pt idx="4379">
                  <c:v>4.2343999999999999</c:v>
                </c:pt>
                <c:pt idx="4380">
                  <c:v>4.2649999999999988</c:v>
                </c:pt>
                <c:pt idx="4381">
                  <c:v>4.2396000000000011</c:v>
                </c:pt>
                <c:pt idx="4382">
                  <c:v>4.2046999999999999</c:v>
                </c:pt>
                <c:pt idx="4383">
                  <c:v>4.1994999999999996</c:v>
                </c:pt>
                <c:pt idx="4384">
                  <c:v>4.1922999999999995</c:v>
                </c:pt>
                <c:pt idx="4385">
                  <c:v>4.1959999999999988</c:v>
                </c:pt>
                <c:pt idx="4386">
                  <c:v>4.2130999999999998</c:v>
                </c:pt>
                <c:pt idx="4387">
                  <c:v>4.2504999999999997</c:v>
                </c:pt>
                <c:pt idx="4388">
                  <c:v>4.2304000000000004</c:v>
                </c:pt>
                <c:pt idx="4389">
                  <c:v>4.2199</c:v>
                </c:pt>
                <c:pt idx="4390">
                  <c:v>4.2042999999999999</c:v>
                </c:pt>
                <c:pt idx="4391">
                  <c:v>4.1856</c:v>
                </c:pt>
                <c:pt idx="4392">
                  <c:v>4.1769999999999996</c:v>
                </c:pt>
                <c:pt idx="4393">
                  <c:v>4.262999999999999</c:v>
                </c:pt>
                <c:pt idx="4394">
                  <c:v>4.2290000000000001</c:v>
                </c:pt>
                <c:pt idx="4395">
                  <c:v>4.2666000000000004</c:v>
                </c:pt>
                <c:pt idx="4396">
                  <c:v>4.2953999999999999</c:v>
                </c:pt>
                <c:pt idx="4397">
                  <c:v>4.3033000000000001</c:v>
                </c:pt>
                <c:pt idx="4398">
                  <c:v>4.3275999999999994</c:v>
                </c:pt>
                <c:pt idx="4399">
                  <c:v>4.3120999999999992</c:v>
                </c:pt>
                <c:pt idx="4400">
                  <c:v>4.2946</c:v>
                </c:pt>
                <c:pt idx="4401">
                  <c:v>4.3119999999999994</c:v>
                </c:pt>
                <c:pt idx="4402">
                  <c:v>4.2911000000000001</c:v>
                </c:pt>
                <c:pt idx="4403">
                  <c:v>4.2778999999999998</c:v>
                </c:pt>
                <c:pt idx="4404">
                  <c:v>4.2602000000000002</c:v>
                </c:pt>
                <c:pt idx="4405">
                  <c:v>4.2314000000000007</c:v>
                </c:pt>
                <c:pt idx="4406">
                  <c:v>4.2246999999999995</c:v>
                </c:pt>
                <c:pt idx="4407">
                  <c:v>4.2384000000000004</c:v>
                </c:pt>
                <c:pt idx="4408">
                  <c:v>4.2317000000000009</c:v>
                </c:pt>
                <c:pt idx="4409">
                  <c:v>4.2450000000000001</c:v>
                </c:pt>
                <c:pt idx="4410">
                  <c:v>4.2600999999999996</c:v>
                </c:pt>
                <c:pt idx="4411">
                  <c:v>4.2280999999999995</c:v>
                </c:pt>
                <c:pt idx="4412">
                  <c:v>4.2134999999999998</c:v>
                </c:pt>
                <c:pt idx="4413">
                  <c:v>4.2311000000000005</c:v>
                </c:pt>
                <c:pt idx="4414">
                  <c:v>4.2347999999999999</c:v>
                </c:pt>
                <c:pt idx="4415">
                  <c:v>4.2630999999999997</c:v>
                </c:pt>
                <c:pt idx="4416">
                  <c:v>4.2540999999999993</c:v>
                </c:pt>
                <c:pt idx="4417">
                  <c:v>4.2680999999999996</c:v>
                </c:pt>
                <c:pt idx="4418">
                  <c:v>4.2495000000000003</c:v>
                </c:pt>
                <c:pt idx="4419">
                  <c:v>4.2744</c:v>
                </c:pt>
                <c:pt idx="4420">
                  <c:v>4.2885999999999997</c:v>
                </c:pt>
                <c:pt idx="4421">
                  <c:v>4.2481</c:v>
                </c:pt>
                <c:pt idx="4422">
                  <c:v>4.2881</c:v>
                </c:pt>
                <c:pt idx="4423">
                  <c:v>4.3112000000000004</c:v>
                </c:pt>
                <c:pt idx="4424">
                  <c:v>4.3384999999999998</c:v>
                </c:pt>
                <c:pt idx="4425">
                  <c:v>4.3443999999999994</c:v>
                </c:pt>
                <c:pt idx="4426">
                  <c:v>4.3739999999999997</c:v>
                </c:pt>
                <c:pt idx="4427">
                  <c:v>4.3498999999999999</c:v>
                </c:pt>
                <c:pt idx="4428">
                  <c:v>4.3682999999999996</c:v>
                </c:pt>
                <c:pt idx="4429">
                  <c:v>4.3546999999999993</c:v>
                </c:pt>
                <c:pt idx="4430">
                  <c:v>4.3053999999999997</c:v>
                </c:pt>
                <c:pt idx="4431">
                  <c:v>4.3301999999999996</c:v>
                </c:pt>
                <c:pt idx="4432">
                  <c:v>4.3319000000000001</c:v>
                </c:pt>
                <c:pt idx="4433">
                  <c:v>4.3384</c:v>
                </c:pt>
                <c:pt idx="4434">
                  <c:v>4.335</c:v>
                </c:pt>
                <c:pt idx="4435">
                  <c:v>4.3144999999999989</c:v>
                </c:pt>
                <c:pt idx="4436">
                  <c:v>4.3200999999999992</c:v>
                </c:pt>
                <c:pt idx="4437">
                  <c:v>4.3163</c:v>
                </c:pt>
                <c:pt idx="4438">
                  <c:v>4.3432000000000004</c:v>
                </c:pt>
                <c:pt idx="4439">
                  <c:v>4.3188999999999993</c:v>
                </c:pt>
                <c:pt idx="4440">
                  <c:v>4.3098999999999998</c:v>
                </c:pt>
                <c:pt idx="4441">
                  <c:v>4.3237999999999994</c:v>
                </c:pt>
                <c:pt idx="4442">
                  <c:v>4.3619999999999992</c:v>
                </c:pt>
                <c:pt idx="4443">
                  <c:v>4.3910999999999998</c:v>
                </c:pt>
                <c:pt idx="4444">
                  <c:v>4.4264000000000001</c:v>
                </c:pt>
                <c:pt idx="4445">
                  <c:v>4.438200000000001</c:v>
                </c:pt>
                <c:pt idx="4446">
                  <c:v>4.4103000000000003</c:v>
                </c:pt>
                <c:pt idx="4447">
                  <c:v>4.3973999999999993</c:v>
                </c:pt>
                <c:pt idx="4448">
                  <c:v>4.3927999999999994</c:v>
                </c:pt>
                <c:pt idx="4449">
                  <c:v>4.4109999999999996</c:v>
                </c:pt>
                <c:pt idx="4450">
                  <c:v>4.4261999999999997</c:v>
                </c:pt>
                <c:pt idx="4451">
                  <c:v>4.4138000000000002</c:v>
                </c:pt>
                <c:pt idx="4452">
                  <c:v>4.4349999999999996</c:v>
                </c:pt>
                <c:pt idx="4453">
                  <c:v>4.444</c:v>
                </c:pt>
                <c:pt idx="4454">
                  <c:v>4.3994999999999997</c:v>
                </c:pt>
                <c:pt idx="4455">
                  <c:v>4.4029999999999996</c:v>
                </c:pt>
                <c:pt idx="4456">
                  <c:v>4.3948999999999989</c:v>
                </c:pt>
                <c:pt idx="4457">
                  <c:v>4.397899999999999</c:v>
                </c:pt>
                <c:pt idx="4458">
                  <c:v>4.4231999999999996</c:v>
                </c:pt>
                <c:pt idx="4459">
                  <c:v>4.4869000000000003</c:v>
                </c:pt>
                <c:pt idx="4460">
                  <c:v>4.5514000000000001</c:v>
                </c:pt>
                <c:pt idx="4461">
                  <c:v>4.6201999999999988</c:v>
                </c:pt>
                <c:pt idx="4462">
                  <c:v>4.6502999999999997</c:v>
                </c:pt>
                <c:pt idx="4463">
                  <c:v>4.6292</c:v>
                </c:pt>
                <c:pt idx="4464">
                  <c:v>4.6413000000000002</c:v>
                </c:pt>
                <c:pt idx="4465">
                  <c:v>4.68</c:v>
                </c:pt>
                <c:pt idx="4466">
                  <c:v>4.6658999999999988</c:v>
                </c:pt>
                <c:pt idx="4467">
                  <c:v>4.6518999999999995</c:v>
                </c:pt>
                <c:pt idx="4468">
                  <c:v>4.6497000000000002</c:v>
                </c:pt>
                <c:pt idx="4469">
                  <c:v>4.6436999999999999</c:v>
                </c:pt>
                <c:pt idx="4470">
                  <c:v>4.6187999999999994</c:v>
                </c:pt>
                <c:pt idx="4471">
                  <c:v>4.6028999999999991</c:v>
                </c:pt>
                <c:pt idx="4472">
                  <c:v>4.5923999999999996</c:v>
                </c:pt>
                <c:pt idx="4473">
                  <c:v>4.5865999999999998</c:v>
                </c:pt>
                <c:pt idx="4474">
                  <c:v>4.5354000000000001</c:v>
                </c:pt>
                <c:pt idx="4475">
                  <c:v>4.5511999999999997</c:v>
                </c:pt>
                <c:pt idx="4476">
                  <c:v>4.5785999999999998</c:v>
                </c:pt>
                <c:pt idx="4477">
                  <c:v>4.6231999999999989</c:v>
                </c:pt>
                <c:pt idx="4478">
                  <c:v>4.6038999999999994</c:v>
                </c:pt>
                <c:pt idx="4479">
                  <c:v>4.6067</c:v>
                </c:pt>
                <c:pt idx="4480">
                  <c:v>4.6274999999999986</c:v>
                </c:pt>
                <c:pt idx="4481">
                  <c:v>4.6383000000000001</c:v>
                </c:pt>
                <c:pt idx="4482">
                  <c:v>4.6235999999999988</c:v>
                </c:pt>
                <c:pt idx="4483">
                  <c:v>4.6107999999999993</c:v>
                </c:pt>
                <c:pt idx="4484">
                  <c:v>4.5963000000000003</c:v>
                </c:pt>
                <c:pt idx="4485">
                  <c:v>4.5798000000000005</c:v>
                </c:pt>
                <c:pt idx="4486">
                  <c:v>4.5503</c:v>
                </c:pt>
                <c:pt idx="4487">
                  <c:v>4.5206999999999997</c:v>
                </c:pt>
                <c:pt idx="4488">
                  <c:v>4.5503</c:v>
                </c:pt>
                <c:pt idx="4489">
                  <c:v>4.5630999999999995</c:v>
                </c:pt>
                <c:pt idx="4490">
                  <c:v>4.5683999999999996</c:v>
                </c:pt>
                <c:pt idx="4491">
                  <c:v>4.5407999999999999</c:v>
                </c:pt>
                <c:pt idx="4492">
                  <c:v>4.5783000000000005</c:v>
                </c:pt>
                <c:pt idx="4493">
                  <c:v>4.6224999999999987</c:v>
                </c:pt>
                <c:pt idx="4494">
                  <c:v>4.6249999999999991</c:v>
                </c:pt>
                <c:pt idx="4495">
                  <c:v>4.6243999999999987</c:v>
                </c:pt>
                <c:pt idx="4496">
                  <c:v>4.6094999999999997</c:v>
                </c:pt>
                <c:pt idx="4497">
                  <c:v>4.6398999999999999</c:v>
                </c:pt>
                <c:pt idx="4498">
                  <c:v>4.6197999999999997</c:v>
                </c:pt>
                <c:pt idx="4499">
                  <c:v>4.6194999999999995</c:v>
                </c:pt>
                <c:pt idx="4500">
                  <c:v>4.6019999999999994</c:v>
                </c:pt>
                <c:pt idx="4501">
                  <c:v>4.5646999999999993</c:v>
                </c:pt>
                <c:pt idx="4502">
                  <c:v>4.5646999999999993</c:v>
                </c:pt>
                <c:pt idx="4503">
                  <c:v>4.6104999999999992</c:v>
                </c:pt>
                <c:pt idx="4504">
                  <c:v>4.6132</c:v>
                </c:pt>
                <c:pt idx="4505">
                  <c:v>4.5831</c:v>
                </c:pt>
                <c:pt idx="4506">
                  <c:v>4.5850999999999997</c:v>
                </c:pt>
                <c:pt idx="4507">
                  <c:v>4.5815000000000001</c:v>
                </c:pt>
                <c:pt idx="4508">
                  <c:v>4.5629999999999988</c:v>
                </c:pt>
                <c:pt idx="4509">
                  <c:v>4.5510000000000002</c:v>
                </c:pt>
                <c:pt idx="4510">
                  <c:v>4.5381</c:v>
                </c:pt>
                <c:pt idx="4511">
                  <c:v>4.5286999999999997</c:v>
                </c:pt>
                <c:pt idx="4512">
                  <c:v>4.5468999999999999</c:v>
                </c:pt>
                <c:pt idx="4513">
                  <c:v>4.5676999999999994</c:v>
                </c:pt>
                <c:pt idx="4514">
                  <c:v>4.5669999999999993</c:v>
                </c:pt>
                <c:pt idx="4515">
                  <c:v>4.5195999999999996</c:v>
                </c:pt>
                <c:pt idx="4516">
                  <c:v>4.5377999999999998</c:v>
                </c:pt>
                <c:pt idx="4517">
                  <c:v>4.5414000000000003</c:v>
                </c:pt>
                <c:pt idx="4518">
                  <c:v>4.567099999999999</c:v>
                </c:pt>
                <c:pt idx="4519">
                  <c:v>4.5762000000000009</c:v>
                </c:pt>
                <c:pt idx="4520">
                  <c:v>4.5465</c:v>
                </c:pt>
                <c:pt idx="4521">
                  <c:v>4.5320999999999998</c:v>
                </c:pt>
                <c:pt idx="4522">
                  <c:v>4.5560999999999998</c:v>
                </c:pt>
                <c:pt idx="4523">
                  <c:v>4.8298999999999994</c:v>
                </c:pt>
                <c:pt idx="4524">
                  <c:v>7.3388</c:v>
                </c:pt>
                <c:pt idx="4525">
                  <c:v>9.2194000000000003</c:v>
                </c:pt>
                <c:pt idx="4526">
                  <c:v>9.7184999999999988</c:v>
                </c:pt>
                <c:pt idx="4527">
                  <c:v>9.4846000000000004</c:v>
                </c:pt>
                <c:pt idx="4528">
                  <c:v>8.8421000000000003</c:v>
                </c:pt>
                <c:pt idx="4529">
                  <c:v>8.2000999999999991</c:v>
                </c:pt>
                <c:pt idx="4530">
                  <c:v>7.4270999999999994</c:v>
                </c:pt>
                <c:pt idx="4531">
                  <c:v>6.8373999999999997</c:v>
                </c:pt>
                <c:pt idx="4532">
                  <c:v>6.3203999999999994</c:v>
                </c:pt>
                <c:pt idx="4533">
                  <c:v>5.9814000000000007</c:v>
                </c:pt>
                <c:pt idx="4534">
                  <c:v>5.6993999999999998</c:v>
                </c:pt>
                <c:pt idx="4535">
                  <c:v>5.4489999999999998</c:v>
                </c:pt>
                <c:pt idx="4536">
                  <c:v>5.2747000000000002</c:v>
                </c:pt>
                <c:pt idx="4537">
                  <c:v>5.1853999999999996</c:v>
                </c:pt>
                <c:pt idx="4538">
                  <c:v>5.0694999999999997</c:v>
                </c:pt>
                <c:pt idx="4539">
                  <c:v>5.0388999999999999</c:v>
                </c:pt>
                <c:pt idx="4540">
                  <c:v>4.9416000000000011</c:v>
                </c:pt>
                <c:pt idx="4541">
                  <c:v>4.8525999999999989</c:v>
                </c:pt>
                <c:pt idx="4542">
                  <c:v>4.8039999999999994</c:v>
                </c:pt>
                <c:pt idx="4543">
                  <c:v>4.7835000000000001</c:v>
                </c:pt>
                <c:pt idx="4544">
                  <c:v>4.7591000000000001</c:v>
                </c:pt>
                <c:pt idx="4545">
                  <c:v>4.7565</c:v>
                </c:pt>
                <c:pt idx="4546">
                  <c:v>4.7488000000000001</c:v>
                </c:pt>
                <c:pt idx="4547">
                  <c:v>4.6983999999999995</c:v>
                </c:pt>
                <c:pt idx="4548">
                  <c:v>4.677999999999999</c:v>
                </c:pt>
                <c:pt idx="4549">
                  <c:v>4.6036000000000001</c:v>
                </c:pt>
                <c:pt idx="4550">
                  <c:v>4.58</c:v>
                </c:pt>
                <c:pt idx="4551">
                  <c:v>4.528999999999999</c:v>
                </c:pt>
                <c:pt idx="4552">
                  <c:v>4.5612000000000004</c:v>
                </c:pt>
                <c:pt idx="4553">
                  <c:v>4.524799999999999</c:v>
                </c:pt>
                <c:pt idx="4554">
                  <c:v>4.5127999999999995</c:v>
                </c:pt>
                <c:pt idx="4555">
                  <c:v>4.5519999999999996</c:v>
                </c:pt>
                <c:pt idx="4556">
                  <c:v>4.5887000000000002</c:v>
                </c:pt>
                <c:pt idx="4557">
                  <c:v>4.5898000000000003</c:v>
                </c:pt>
                <c:pt idx="4558">
                  <c:v>4.5785</c:v>
                </c:pt>
                <c:pt idx="4559">
                  <c:v>4.5507</c:v>
                </c:pt>
                <c:pt idx="4560">
                  <c:v>4.5767000000000007</c:v>
                </c:pt>
                <c:pt idx="4561">
                  <c:v>4.5557999999999996</c:v>
                </c:pt>
                <c:pt idx="4562">
                  <c:v>4.5668999999999995</c:v>
                </c:pt>
                <c:pt idx="4563">
                  <c:v>4.5301</c:v>
                </c:pt>
                <c:pt idx="4564">
                  <c:v>4.54</c:v>
                </c:pt>
                <c:pt idx="4565">
                  <c:v>4.59</c:v>
                </c:pt>
                <c:pt idx="4566">
                  <c:v>4.6003999999999996</c:v>
                </c:pt>
                <c:pt idx="4567">
                  <c:v>4.6142999999999992</c:v>
                </c:pt>
                <c:pt idx="4568">
                  <c:v>4.5900999999999996</c:v>
                </c:pt>
                <c:pt idx="4569">
                  <c:v>4.594199999999999</c:v>
                </c:pt>
                <c:pt idx="4570">
                  <c:v>4.5918000000000001</c:v>
                </c:pt>
                <c:pt idx="4571">
                  <c:v>4.6124999999999989</c:v>
                </c:pt>
                <c:pt idx="4572">
                  <c:v>4.6290999999999993</c:v>
                </c:pt>
                <c:pt idx="4573">
                  <c:v>4.5713000000000008</c:v>
                </c:pt>
                <c:pt idx="4574">
                  <c:v>4.5724</c:v>
                </c:pt>
                <c:pt idx="4575">
                  <c:v>4.6156999999999995</c:v>
                </c:pt>
                <c:pt idx="4576">
                  <c:v>4.6599999999999993</c:v>
                </c:pt>
                <c:pt idx="4577">
                  <c:v>4.634199999999999</c:v>
                </c:pt>
                <c:pt idx="4578">
                  <c:v>4.5877999999999997</c:v>
                </c:pt>
                <c:pt idx="4579">
                  <c:v>4.5805999999999996</c:v>
                </c:pt>
                <c:pt idx="4580">
                  <c:v>4.5418000000000003</c:v>
                </c:pt>
                <c:pt idx="4581">
                  <c:v>4.5230999999999995</c:v>
                </c:pt>
                <c:pt idx="4582">
                  <c:v>4.5407999999999999</c:v>
                </c:pt>
                <c:pt idx="4583">
                  <c:v>4.5939999999999994</c:v>
                </c:pt>
                <c:pt idx="4584">
                  <c:v>4.6075999999999988</c:v>
                </c:pt>
                <c:pt idx="4585">
                  <c:v>4.5873999999999997</c:v>
                </c:pt>
                <c:pt idx="4586">
                  <c:v>4.5219999999999994</c:v>
                </c:pt>
                <c:pt idx="4587">
                  <c:v>4.5427</c:v>
                </c:pt>
                <c:pt idx="4588">
                  <c:v>4.5348999999999995</c:v>
                </c:pt>
                <c:pt idx="4589">
                  <c:v>4.5758999999999999</c:v>
                </c:pt>
                <c:pt idx="4590">
                  <c:v>4.5766000000000009</c:v>
                </c:pt>
                <c:pt idx="4591">
                  <c:v>4.5457000000000001</c:v>
                </c:pt>
                <c:pt idx="4592">
                  <c:v>4.5553999999999997</c:v>
                </c:pt>
                <c:pt idx="4593">
                  <c:v>4.5359999999999996</c:v>
                </c:pt>
                <c:pt idx="4594">
                  <c:v>4.5163000000000002</c:v>
                </c:pt>
                <c:pt idx="4595">
                  <c:v>4.5624999999999991</c:v>
                </c:pt>
                <c:pt idx="4596">
                  <c:v>4.5856000000000003</c:v>
                </c:pt>
                <c:pt idx="4597">
                  <c:v>4.6050999999999993</c:v>
                </c:pt>
                <c:pt idx="4598">
                  <c:v>4.5924999999999994</c:v>
                </c:pt>
                <c:pt idx="4599">
                  <c:v>4.6117999999999997</c:v>
                </c:pt>
                <c:pt idx="4600">
                  <c:v>4.6129999999999995</c:v>
                </c:pt>
                <c:pt idx="4601">
                  <c:v>4.5495000000000001</c:v>
                </c:pt>
                <c:pt idx="4602">
                  <c:v>4.5774999999999997</c:v>
                </c:pt>
                <c:pt idx="4603">
                  <c:v>4.5986000000000002</c:v>
                </c:pt>
                <c:pt idx="4604">
                  <c:v>4.6003999999999996</c:v>
                </c:pt>
                <c:pt idx="4605">
                  <c:v>4.5887000000000002</c:v>
                </c:pt>
                <c:pt idx="4606">
                  <c:v>4.6148999999999987</c:v>
                </c:pt>
                <c:pt idx="4607">
                  <c:v>4.6222999999999992</c:v>
                </c:pt>
                <c:pt idx="4608">
                  <c:v>4.6387</c:v>
                </c:pt>
                <c:pt idx="4609">
                  <c:v>4.6552999999999995</c:v>
                </c:pt>
                <c:pt idx="4610">
                  <c:v>4.7046000000000001</c:v>
                </c:pt>
                <c:pt idx="4611">
                  <c:v>4.662399999999999</c:v>
                </c:pt>
                <c:pt idx="4612">
                  <c:v>4.7089999999999996</c:v>
                </c:pt>
                <c:pt idx="4613">
                  <c:v>4.7126000000000001</c:v>
                </c:pt>
                <c:pt idx="4614">
                  <c:v>4.7416000000000009</c:v>
                </c:pt>
                <c:pt idx="4615">
                  <c:v>4.7595000000000001</c:v>
                </c:pt>
                <c:pt idx="4616">
                  <c:v>4.7672999999999996</c:v>
                </c:pt>
                <c:pt idx="4617">
                  <c:v>4.7627999999999995</c:v>
                </c:pt>
                <c:pt idx="4618">
                  <c:v>4.7603</c:v>
                </c:pt>
                <c:pt idx="4619">
                  <c:v>4.7309999999999999</c:v>
                </c:pt>
                <c:pt idx="4620">
                  <c:v>4.7669999999999995</c:v>
                </c:pt>
                <c:pt idx="4621">
                  <c:v>4.7353000000000005</c:v>
                </c:pt>
                <c:pt idx="4622">
                  <c:v>4.7336000000000009</c:v>
                </c:pt>
                <c:pt idx="4623">
                  <c:v>4.7590000000000003</c:v>
                </c:pt>
                <c:pt idx="4624">
                  <c:v>4.7416000000000009</c:v>
                </c:pt>
                <c:pt idx="4625">
                  <c:v>4.7440999999999995</c:v>
                </c:pt>
                <c:pt idx="4626">
                  <c:v>4.7560000000000002</c:v>
                </c:pt>
                <c:pt idx="4627">
                  <c:v>4.8024999999999993</c:v>
                </c:pt>
                <c:pt idx="4628">
                  <c:v>4.7634999999999996</c:v>
                </c:pt>
                <c:pt idx="4629">
                  <c:v>4.7591999999999999</c:v>
                </c:pt>
                <c:pt idx="4630">
                  <c:v>4.8058999999999994</c:v>
                </c:pt>
                <c:pt idx="4631">
                  <c:v>4.7923</c:v>
                </c:pt>
                <c:pt idx="4632">
                  <c:v>4.7919999999999998</c:v>
                </c:pt>
                <c:pt idx="4633">
                  <c:v>4.8080999999999996</c:v>
                </c:pt>
                <c:pt idx="4634">
                  <c:v>4.8358999999999996</c:v>
                </c:pt>
                <c:pt idx="4635">
                  <c:v>4.8460999999999999</c:v>
                </c:pt>
                <c:pt idx="4636">
                  <c:v>4.8852000000000002</c:v>
                </c:pt>
                <c:pt idx="4637">
                  <c:v>4.9204999999999997</c:v>
                </c:pt>
                <c:pt idx="4638">
                  <c:v>4.9039000000000001</c:v>
                </c:pt>
                <c:pt idx="4639">
                  <c:v>4.8918999999999997</c:v>
                </c:pt>
                <c:pt idx="4640">
                  <c:v>4.8900999999999994</c:v>
                </c:pt>
                <c:pt idx="4641">
                  <c:v>4.8656999999999995</c:v>
                </c:pt>
                <c:pt idx="4642">
                  <c:v>4.8872</c:v>
                </c:pt>
                <c:pt idx="4643">
                  <c:v>4.9497000000000009</c:v>
                </c:pt>
                <c:pt idx="4644">
                  <c:v>4.9779999999999998</c:v>
                </c:pt>
                <c:pt idx="4645">
                  <c:v>4.9697000000000005</c:v>
                </c:pt>
                <c:pt idx="4646">
                  <c:v>4.8890000000000002</c:v>
                </c:pt>
                <c:pt idx="4647">
                  <c:v>4.9207000000000001</c:v>
                </c:pt>
                <c:pt idx="4648">
                  <c:v>4.9276</c:v>
                </c:pt>
                <c:pt idx="4649">
                  <c:v>4.9099000000000004</c:v>
                </c:pt>
                <c:pt idx="4650">
                  <c:v>4.9172000000000002</c:v>
                </c:pt>
                <c:pt idx="4651">
                  <c:v>4.8937999999999997</c:v>
                </c:pt>
                <c:pt idx="4652">
                  <c:v>4.9135999999999997</c:v>
                </c:pt>
                <c:pt idx="4653">
                  <c:v>4.8703000000000003</c:v>
                </c:pt>
                <c:pt idx="4654">
                  <c:v>4.8827999999999996</c:v>
                </c:pt>
                <c:pt idx="4655">
                  <c:v>4.8793000000000006</c:v>
                </c:pt>
                <c:pt idx="4656">
                  <c:v>4.8740999999999994</c:v>
                </c:pt>
                <c:pt idx="4657">
                  <c:v>4.8354999999999997</c:v>
                </c:pt>
                <c:pt idx="4658">
                  <c:v>4.8599999999999994</c:v>
                </c:pt>
                <c:pt idx="4659">
                  <c:v>4.8613999999999997</c:v>
                </c:pt>
                <c:pt idx="4660">
                  <c:v>4.8873999999999995</c:v>
                </c:pt>
                <c:pt idx="4661">
                  <c:v>4.8568999999999996</c:v>
                </c:pt>
                <c:pt idx="4662">
                  <c:v>4.8474999999999993</c:v>
                </c:pt>
                <c:pt idx="4663">
                  <c:v>4.8120999999999992</c:v>
                </c:pt>
                <c:pt idx="4664">
                  <c:v>4.8136999999999999</c:v>
                </c:pt>
                <c:pt idx="4665">
                  <c:v>4.8260999999999994</c:v>
                </c:pt>
                <c:pt idx="4666">
                  <c:v>4.7769000000000004</c:v>
                </c:pt>
                <c:pt idx="4667">
                  <c:v>4.7775999999999996</c:v>
                </c:pt>
                <c:pt idx="4668">
                  <c:v>4.7632000000000003</c:v>
                </c:pt>
                <c:pt idx="4669">
                  <c:v>4.7280999999999995</c:v>
                </c:pt>
                <c:pt idx="4670">
                  <c:v>4.6970999999999989</c:v>
                </c:pt>
                <c:pt idx="4671">
                  <c:v>4.7039999999999997</c:v>
                </c:pt>
                <c:pt idx="4672">
                  <c:v>4.7218999999999998</c:v>
                </c:pt>
                <c:pt idx="4673">
                  <c:v>4.7284999999999995</c:v>
                </c:pt>
                <c:pt idx="4674">
                  <c:v>4.7515999999999998</c:v>
                </c:pt>
                <c:pt idx="4675">
                  <c:v>4.7535999999999996</c:v>
                </c:pt>
                <c:pt idx="4676">
                  <c:v>4.7747999999999999</c:v>
                </c:pt>
                <c:pt idx="4677">
                  <c:v>4.7664999999999997</c:v>
                </c:pt>
                <c:pt idx="4678">
                  <c:v>4.7411000000000003</c:v>
                </c:pt>
                <c:pt idx="4679">
                  <c:v>4.7378999999999998</c:v>
                </c:pt>
                <c:pt idx="4680">
                  <c:v>4.7309999999999999</c:v>
                </c:pt>
                <c:pt idx="4681">
                  <c:v>4.8248999999999986</c:v>
                </c:pt>
                <c:pt idx="4682">
                  <c:v>4.8454999999999995</c:v>
                </c:pt>
                <c:pt idx="4683">
                  <c:v>4.8454999999999995</c:v>
                </c:pt>
                <c:pt idx="4684">
                  <c:v>4.835</c:v>
                </c:pt>
                <c:pt idx="4685">
                  <c:v>4.8413000000000004</c:v>
                </c:pt>
                <c:pt idx="4686">
                  <c:v>4.8603999999999994</c:v>
                </c:pt>
                <c:pt idx="4687">
                  <c:v>4.8150999999999993</c:v>
                </c:pt>
                <c:pt idx="4688">
                  <c:v>4.7922000000000002</c:v>
                </c:pt>
                <c:pt idx="4689">
                  <c:v>4.7266000000000004</c:v>
                </c:pt>
                <c:pt idx="4690">
                  <c:v>4.7907999999999999</c:v>
                </c:pt>
                <c:pt idx="4691">
                  <c:v>4.7721</c:v>
                </c:pt>
                <c:pt idx="4692">
                  <c:v>4.7824</c:v>
                </c:pt>
                <c:pt idx="4693">
                  <c:v>4.7650999999999994</c:v>
                </c:pt>
                <c:pt idx="4694">
                  <c:v>4.7543999999999995</c:v>
                </c:pt>
                <c:pt idx="4695">
                  <c:v>4.7178999999999993</c:v>
                </c:pt>
                <c:pt idx="4696">
                  <c:v>4.7293000000000003</c:v>
                </c:pt>
                <c:pt idx="4697">
                  <c:v>4.7497000000000007</c:v>
                </c:pt>
                <c:pt idx="4698">
                  <c:v>4.7055999999999996</c:v>
                </c:pt>
                <c:pt idx="4699">
                  <c:v>4.7204999999999995</c:v>
                </c:pt>
                <c:pt idx="4700">
                  <c:v>4.7138</c:v>
                </c:pt>
                <c:pt idx="4701">
                  <c:v>4.6827999999999994</c:v>
                </c:pt>
                <c:pt idx="4702">
                  <c:v>4.7046999999999999</c:v>
                </c:pt>
                <c:pt idx="4703">
                  <c:v>4.6876999999999995</c:v>
                </c:pt>
                <c:pt idx="4704">
                  <c:v>4.6959999999999988</c:v>
                </c:pt>
                <c:pt idx="4705">
                  <c:v>4.6966000000000001</c:v>
                </c:pt>
                <c:pt idx="4706">
                  <c:v>4.7622999999999998</c:v>
                </c:pt>
                <c:pt idx="4707">
                  <c:v>4.7622</c:v>
                </c:pt>
                <c:pt idx="4708">
                  <c:v>4.8066000000000004</c:v>
                </c:pt>
                <c:pt idx="4709">
                  <c:v>4.8667999999999996</c:v>
                </c:pt>
                <c:pt idx="4710">
                  <c:v>4.8834</c:v>
                </c:pt>
                <c:pt idx="4711">
                  <c:v>4.847599999999999</c:v>
                </c:pt>
                <c:pt idx="4712">
                  <c:v>4.8340999999999994</c:v>
                </c:pt>
                <c:pt idx="4713">
                  <c:v>4.7927999999999997</c:v>
                </c:pt>
                <c:pt idx="4714">
                  <c:v>4.7858000000000001</c:v>
                </c:pt>
                <c:pt idx="4715">
                  <c:v>4.7423999999999999</c:v>
                </c:pt>
                <c:pt idx="4716">
                  <c:v>4.7677999999999994</c:v>
                </c:pt>
                <c:pt idx="4717">
                  <c:v>4.7610999999999999</c:v>
                </c:pt>
                <c:pt idx="4718">
                  <c:v>4.7942</c:v>
                </c:pt>
                <c:pt idx="4719">
                  <c:v>4.7768000000000006</c:v>
                </c:pt>
                <c:pt idx="4720">
                  <c:v>4.7684999999999995</c:v>
                </c:pt>
                <c:pt idx="4721">
                  <c:v>4.7771999999999997</c:v>
                </c:pt>
                <c:pt idx="4722">
                  <c:v>4.7684999999999995</c:v>
                </c:pt>
                <c:pt idx="4723">
                  <c:v>4.817499999999999</c:v>
                </c:pt>
                <c:pt idx="4724">
                  <c:v>4.7974999999999994</c:v>
                </c:pt>
                <c:pt idx="4725">
                  <c:v>4.7997000000000005</c:v>
                </c:pt>
                <c:pt idx="4726">
                  <c:v>4.7553000000000001</c:v>
                </c:pt>
                <c:pt idx="4727">
                  <c:v>4.7199</c:v>
                </c:pt>
                <c:pt idx="4728">
                  <c:v>4.7302000000000008</c:v>
                </c:pt>
                <c:pt idx="4729">
                  <c:v>4.6870999999999992</c:v>
                </c:pt>
                <c:pt idx="4730">
                  <c:v>4.7169999999999996</c:v>
                </c:pt>
                <c:pt idx="4731">
                  <c:v>4.7005999999999997</c:v>
                </c:pt>
                <c:pt idx="4732">
                  <c:v>4.7177999999999995</c:v>
                </c:pt>
                <c:pt idx="4733">
                  <c:v>4.7626999999999997</c:v>
                </c:pt>
                <c:pt idx="4734">
                  <c:v>4.7397000000000009</c:v>
                </c:pt>
                <c:pt idx="4735">
                  <c:v>4.6972999999999994</c:v>
                </c:pt>
                <c:pt idx="4736">
                  <c:v>4.6764000000000001</c:v>
                </c:pt>
                <c:pt idx="4737">
                  <c:v>4.7081</c:v>
                </c:pt>
                <c:pt idx="4738">
                  <c:v>4.7005999999999997</c:v>
                </c:pt>
                <c:pt idx="4739">
                  <c:v>4.6696999999999997</c:v>
                </c:pt>
                <c:pt idx="4740">
                  <c:v>4.6620999999999988</c:v>
                </c:pt>
                <c:pt idx="4741">
                  <c:v>4.6689999999999987</c:v>
                </c:pt>
                <c:pt idx="4742">
                  <c:v>4.6959999999999988</c:v>
                </c:pt>
                <c:pt idx="4743">
                  <c:v>4.733200000000001</c:v>
                </c:pt>
                <c:pt idx="4744">
                  <c:v>4.7186000000000003</c:v>
                </c:pt>
                <c:pt idx="4745">
                  <c:v>4.6650999999999989</c:v>
                </c:pt>
                <c:pt idx="4746">
                  <c:v>4.692899999999999</c:v>
                </c:pt>
                <c:pt idx="4747">
                  <c:v>4.6868999999999996</c:v>
                </c:pt>
                <c:pt idx="4748">
                  <c:v>4.6860999999999997</c:v>
                </c:pt>
                <c:pt idx="4749">
                  <c:v>4.6806999999999999</c:v>
                </c:pt>
                <c:pt idx="4750">
                  <c:v>4.7092000000000009</c:v>
                </c:pt>
                <c:pt idx="4751">
                  <c:v>4.682199999999999</c:v>
                </c:pt>
                <c:pt idx="4752">
                  <c:v>4.6833999999999998</c:v>
                </c:pt>
                <c:pt idx="4753">
                  <c:v>4.682199999999999</c:v>
                </c:pt>
                <c:pt idx="4754">
                  <c:v>4.6769999999999996</c:v>
                </c:pt>
                <c:pt idx="4755">
                  <c:v>4.6890000000000001</c:v>
                </c:pt>
                <c:pt idx="4756">
                  <c:v>4.6557999999999993</c:v>
                </c:pt>
                <c:pt idx="4757">
                  <c:v>4.6622999999999992</c:v>
                </c:pt>
                <c:pt idx="4758">
                  <c:v>4.6616</c:v>
                </c:pt>
                <c:pt idx="4759">
                  <c:v>4.6368999999999998</c:v>
                </c:pt>
                <c:pt idx="4760">
                  <c:v>4.6097999999999999</c:v>
                </c:pt>
                <c:pt idx="4761">
                  <c:v>4.5692000000000004</c:v>
                </c:pt>
                <c:pt idx="4762">
                  <c:v>4.5378999999999996</c:v>
                </c:pt>
                <c:pt idx="4763">
                  <c:v>4.5676999999999994</c:v>
                </c:pt>
                <c:pt idx="4764">
                  <c:v>4.504599999999999</c:v>
                </c:pt>
                <c:pt idx="4765">
                  <c:v>4.5013000000000005</c:v>
                </c:pt>
                <c:pt idx="4766">
                  <c:v>4.5110999999999999</c:v>
                </c:pt>
                <c:pt idx="4767">
                  <c:v>4.4875999999999996</c:v>
                </c:pt>
                <c:pt idx="4768">
                  <c:v>4.5031999999999996</c:v>
                </c:pt>
                <c:pt idx="4769">
                  <c:v>4.4843000000000002</c:v>
                </c:pt>
                <c:pt idx="4770">
                  <c:v>4.4607999999999999</c:v>
                </c:pt>
                <c:pt idx="4771">
                  <c:v>4.4919000000000002</c:v>
                </c:pt>
                <c:pt idx="4772">
                  <c:v>4.4688999999999997</c:v>
                </c:pt>
                <c:pt idx="4773">
                  <c:v>4.4587000000000003</c:v>
                </c:pt>
                <c:pt idx="4774">
                  <c:v>4.4802000000000008</c:v>
                </c:pt>
                <c:pt idx="4775">
                  <c:v>4.5002000000000004</c:v>
                </c:pt>
                <c:pt idx="4776">
                  <c:v>4.5227999999999993</c:v>
                </c:pt>
                <c:pt idx="4777">
                  <c:v>4.5143999999999993</c:v>
                </c:pt>
                <c:pt idx="4778">
                  <c:v>4.531600000000001</c:v>
                </c:pt>
                <c:pt idx="4779">
                  <c:v>4.5547999999999993</c:v>
                </c:pt>
                <c:pt idx="4780">
                  <c:v>4.5503999999999998</c:v>
                </c:pt>
                <c:pt idx="4781">
                  <c:v>4.5777000000000001</c:v>
                </c:pt>
                <c:pt idx="4782">
                  <c:v>4.5568</c:v>
                </c:pt>
                <c:pt idx="4783">
                  <c:v>4.6193999999999997</c:v>
                </c:pt>
                <c:pt idx="4784">
                  <c:v>4.6141999999999994</c:v>
                </c:pt>
                <c:pt idx="4785">
                  <c:v>4.6053999999999995</c:v>
                </c:pt>
                <c:pt idx="4786">
                  <c:v>4.5667</c:v>
                </c:pt>
                <c:pt idx="4787">
                  <c:v>4.6118999999999994</c:v>
                </c:pt>
                <c:pt idx="4788">
                  <c:v>4.5932000000000004</c:v>
                </c:pt>
                <c:pt idx="4789">
                  <c:v>4.6201999999999988</c:v>
                </c:pt>
                <c:pt idx="4790">
                  <c:v>4.6688999999999989</c:v>
                </c:pt>
                <c:pt idx="4791">
                  <c:v>4.6913</c:v>
                </c:pt>
                <c:pt idx="4792">
                  <c:v>4.6637999999999993</c:v>
                </c:pt>
                <c:pt idx="4793">
                  <c:v>4.6737000000000002</c:v>
                </c:pt>
                <c:pt idx="4794">
                  <c:v>4.6946999999999992</c:v>
                </c:pt>
                <c:pt idx="4795">
                  <c:v>4.6464999999999996</c:v>
                </c:pt>
                <c:pt idx="4796">
                  <c:v>4.6315</c:v>
                </c:pt>
                <c:pt idx="4797">
                  <c:v>4.6358999999999995</c:v>
                </c:pt>
                <c:pt idx="4798">
                  <c:v>4.6241999999999992</c:v>
                </c:pt>
                <c:pt idx="4799">
                  <c:v>4.6580999999999992</c:v>
                </c:pt>
                <c:pt idx="4800">
                  <c:v>4.6364000000000001</c:v>
                </c:pt>
                <c:pt idx="4801">
                  <c:v>4.5517000000000003</c:v>
                </c:pt>
                <c:pt idx="4802">
                  <c:v>4.5599999999999996</c:v>
                </c:pt>
                <c:pt idx="4803">
                  <c:v>4.5212000000000003</c:v>
                </c:pt>
                <c:pt idx="4804">
                  <c:v>4.5293000000000001</c:v>
                </c:pt>
                <c:pt idx="4805">
                  <c:v>4.5308999999999999</c:v>
                </c:pt>
                <c:pt idx="4806">
                  <c:v>4.5223999999999993</c:v>
                </c:pt>
                <c:pt idx="4807">
                  <c:v>4.4854000000000003</c:v>
                </c:pt>
                <c:pt idx="4808">
                  <c:v>4.5758999999999999</c:v>
                </c:pt>
                <c:pt idx="4809">
                  <c:v>4.6739999999999995</c:v>
                </c:pt>
                <c:pt idx="4810">
                  <c:v>4.8154999999999992</c:v>
                </c:pt>
                <c:pt idx="4811">
                  <c:v>4.970600000000001</c:v>
                </c:pt>
                <c:pt idx="4812">
                  <c:v>5.0495000000000001</c:v>
                </c:pt>
                <c:pt idx="4813">
                  <c:v>5.0823999999999998</c:v>
                </c:pt>
                <c:pt idx="4814">
                  <c:v>5.0743</c:v>
                </c:pt>
                <c:pt idx="4815">
                  <c:v>5.0574999999999992</c:v>
                </c:pt>
                <c:pt idx="4816">
                  <c:v>4.9653</c:v>
                </c:pt>
                <c:pt idx="4817">
                  <c:v>4.9682000000000004</c:v>
                </c:pt>
                <c:pt idx="4818">
                  <c:v>4.9413000000000009</c:v>
                </c:pt>
                <c:pt idx="4819">
                  <c:v>4.8888999999999996</c:v>
                </c:pt>
                <c:pt idx="4820">
                  <c:v>4.8754</c:v>
                </c:pt>
                <c:pt idx="4821">
                  <c:v>4.8776000000000002</c:v>
                </c:pt>
                <c:pt idx="4822">
                  <c:v>4.8090999999999999</c:v>
                </c:pt>
                <c:pt idx="4823">
                  <c:v>4.7240999999999991</c:v>
                </c:pt>
                <c:pt idx="4824">
                  <c:v>4.7188999999999997</c:v>
                </c:pt>
                <c:pt idx="4825">
                  <c:v>4.6903999999999995</c:v>
                </c:pt>
                <c:pt idx="4826">
                  <c:v>4.6225999999999994</c:v>
                </c:pt>
                <c:pt idx="4827">
                  <c:v>4.5746000000000002</c:v>
                </c:pt>
                <c:pt idx="4828">
                  <c:v>4.5242999999999993</c:v>
                </c:pt>
                <c:pt idx="4829">
                  <c:v>4.5076999999999998</c:v>
                </c:pt>
                <c:pt idx="4830">
                  <c:v>4.4813000000000009</c:v>
                </c:pt>
                <c:pt idx="4831">
                  <c:v>4.4705000000000004</c:v>
                </c:pt>
                <c:pt idx="4832">
                  <c:v>4.4531999999999998</c:v>
                </c:pt>
                <c:pt idx="4833">
                  <c:v>4.4626000000000001</c:v>
                </c:pt>
                <c:pt idx="4834">
                  <c:v>4.4569000000000001</c:v>
                </c:pt>
                <c:pt idx="4835">
                  <c:v>4.4390000000000009</c:v>
                </c:pt>
                <c:pt idx="4836">
                  <c:v>4.4027000000000003</c:v>
                </c:pt>
                <c:pt idx="4837">
                  <c:v>4.38</c:v>
                </c:pt>
                <c:pt idx="4838">
                  <c:v>4.3757999999999999</c:v>
                </c:pt>
                <c:pt idx="4839">
                  <c:v>4.3552999999999997</c:v>
                </c:pt>
                <c:pt idx="4840">
                  <c:v>4.3192000000000004</c:v>
                </c:pt>
                <c:pt idx="4841">
                  <c:v>4.3037999999999998</c:v>
                </c:pt>
                <c:pt idx="4842">
                  <c:v>4.3549999999999995</c:v>
                </c:pt>
                <c:pt idx="4843">
                  <c:v>4.3266</c:v>
                </c:pt>
                <c:pt idx="4844">
                  <c:v>4.3358999999999996</c:v>
                </c:pt>
                <c:pt idx="4845">
                  <c:v>4.3368000000000002</c:v>
                </c:pt>
                <c:pt idx="4846">
                  <c:v>4.3123999999999993</c:v>
                </c:pt>
                <c:pt idx="4847">
                  <c:v>4.3104999999999993</c:v>
                </c:pt>
                <c:pt idx="4848">
                  <c:v>4.2725999999999997</c:v>
                </c:pt>
                <c:pt idx="4849">
                  <c:v>4.2831000000000001</c:v>
                </c:pt>
                <c:pt idx="4850">
                  <c:v>4.2877999999999998</c:v>
                </c:pt>
                <c:pt idx="4851">
                  <c:v>4.2667999999999999</c:v>
                </c:pt>
                <c:pt idx="4852">
                  <c:v>4.2511000000000001</c:v>
                </c:pt>
                <c:pt idx="4853">
                  <c:v>4.2771999999999997</c:v>
                </c:pt>
                <c:pt idx="4854">
                  <c:v>4.3197999999999999</c:v>
                </c:pt>
                <c:pt idx="4855">
                  <c:v>4.2591999999999999</c:v>
                </c:pt>
                <c:pt idx="4856">
                  <c:v>4.2978999999999994</c:v>
                </c:pt>
                <c:pt idx="4857">
                  <c:v>4.3095999999999997</c:v>
                </c:pt>
                <c:pt idx="4858">
                  <c:v>4.2813000000000008</c:v>
                </c:pt>
                <c:pt idx="4859">
                  <c:v>4.267199999999999</c:v>
                </c:pt>
                <c:pt idx="4860">
                  <c:v>4.2954999999999997</c:v>
                </c:pt>
                <c:pt idx="4861">
                  <c:v>4.298</c:v>
                </c:pt>
                <c:pt idx="4862">
                  <c:v>4.3197000000000001</c:v>
                </c:pt>
                <c:pt idx="4863">
                  <c:v>4.3227999999999991</c:v>
                </c:pt>
                <c:pt idx="4864">
                  <c:v>4.2963000000000005</c:v>
                </c:pt>
                <c:pt idx="4865">
                  <c:v>4.3236999999999997</c:v>
                </c:pt>
                <c:pt idx="4866">
                  <c:v>4.3106</c:v>
                </c:pt>
                <c:pt idx="4867">
                  <c:v>4.3050999999999995</c:v>
                </c:pt>
                <c:pt idx="4868">
                  <c:v>4.281600000000001</c:v>
                </c:pt>
                <c:pt idx="4869">
                  <c:v>4.3241999999999994</c:v>
                </c:pt>
                <c:pt idx="4870">
                  <c:v>4.3233999999999995</c:v>
                </c:pt>
                <c:pt idx="4871">
                  <c:v>4.3420999999999994</c:v>
                </c:pt>
                <c:pt idx="4872">
                  <c:v>4.3906999999999998</c:v>
                </c:pt>
                <c:pt idx="4873">
                  <c:v>4.4031000000000002</c:v>
                </c:pt>
                <c:pt idx="4874">
                  <c:v>4.3970999999999991</c:v>
                </c:pt>
                <c:pt idx="4875">
                  <c:v>4.4327000000000005</c:v>
                </c:pt>
                <c:pt idx="4876">
                  <c:v>4.4383000000000008</c:v>
                </c:pt>
                <c:pt idx="4877">
                  <c:v>4.4573</c:v>
                </c:pt>
                <c:pt idx="4878">
                  <c:v>4.4491000000000005</c:v>
                </c:pt>
                <c:pt idx="4879">
                  <c:v>4.4167000000000005</c:v>
                </c:pt>
                <c:pt idx="4880">
                  <c:v>4.4520999999999997</c:v>
                </c:pt>
                <c:pt idx="4881">
                  <c:v>4.4874999999999998</c:v>
                </c:pt>
                <c:pt idx="4882">
                  <c:v>4.5217999999999998</c:v>
                </c:pt>
                <c:pt idx="4883">
                  <c:v>4.4894000000000007</c:v>
                </c:pt>
                <c:pt idx="4884">
                  <c:v>4.5335999999999999</c:v>
                </c:pt>
                <c:pt idx="4885">
                  <c:v>4.5542999999999996</c:v>
                </c:pt>
                <c:pt idx="4886">
                  <c:v>4.605599999999999</c:v>
                </c:pt>
                <c:pt idx="4887">
                  <c:v>4.6541999999999994</c:v>
                </c:pt>
                <c:pt idx="4888">
                  <c:v>4.6424999999999992</c:v>
                </c:pt>
                <c:pt idx="4889">
                  <c:v>4.6506999999999996</c:v>
                </c:pt>
                <c:pt idx="4890">
                  <c:v>4.6017000000000001</c:v>
                </c:pt>
                <c:pt idx="4891">
                  <c:v>4.5629999999999988</c:v>
                </c:pt>
                <c:pt idx="4892">
                  <c:v>4.5297000000000001</c:v>
                </c:pt>
                <c:pt idx="4893">
                  <c:v>4.5087999999999999</c:v>
                </c:pt>
                <c:pt idx="4894">
                  <c:v>4.5363000000000007</c:v>
                </c:pt>
                <c:pt idx="4895">
                  <c:v>4.5225999999999988</c:v>
                </c:pt>
                <c:pt idx="4896">
                  <c:v>4.539600000000001</c:v>
                </c:pt>
                <c:pt idx="4897">
                  <c:v>4.5667999999999997</c:v>
                </c:pt>
                <c:pt idx="4898">
                  <c:v>4.5956000000000001</c:v>
                </c:pt>
                <c:pt idx="4899">
                  <c:v>4.5873999999999997</c:v>
                </c:pt>
                <c:pt idx="4900">
                  <c:v>4.6050999999999993</c:v>
                </c:pt>
                <c:pt idx="4901">
                  <c:v>4.6555999999999989</c:v>
                </c:pt>
                <c:pt idx="4902">
                  <c:v>4.6625999999999994</c:v>
                </c:pt>
                <c:pt idx="4903">
                  <c:v>4.6932</c:v>
                </c:pt>
                <c:pt idx="4904">
                  <c:v>4.6791999999999998</c:v>
                </c:pt>
                <c:pt idx="4905">
                  <c:v>4.7143999999999995</c:v>
                </c:pt>
                <c:pt idx="4906">
                  <c:v>4.7023999999999999</c:v>
                </c:pt>
                <c:pt idx="4907">
                  <c:v>4.6847999999999992</c:v>
                </c:pt>
                <c:pt idx="4908">
                  <c:v>4.7294</c:v>
                </c:pt>
                <c:pt idx="4909">
                  <c:v>4.7150999999999996</c:v>
                </c:pt>
                <c:pt idx="4910">
                  <c:v>4.7350000000000003</c:v>
                </c:pt>
                <c:pt idx="4911">
                  <c:v>4.7389000000000001</c:v>
                </c:pt>
                <c:pt idx="4912">
                  <c:v>4.7446000000000002</c:v>
                </c:pt>
                <c:pt idx="4913">
                  <c:v>4.7404999999999999</c:v>
                </c:pt>
                <c:pt idx="4914">
                  <c:v>4.7527999999999997</c:v>
                </c:pt>
                <c:pt idx="4915">
                  <c:v>4.7606999999999999</c:v>
                </c:pt>
                <c:pt idx="4916">
                  <c:v>4.7984999999999998</c:v>
                </c:pt>
                <c:pt idx="4917">
                  <c:v>4.8197999999999999</c:v>
                </c:pt>
                <c:pt idx="4918">
                  <c:v>4.8276999999999992</c:v>
                </c:pt>
                <c:pt idx="4919">
                  <c:v>4.8022999999999998</c:v>
                </c:pt>
                <c:pt idx="4920">
                  <c:v>4.7690000000000001</c:v>
                </c:pt>
                <c:pt idx="4921">
                  <c:v>4.7716000000000012</c:v>
                </c:pt>
                <c:pt idx="4922">
                  <c:v>4.7683999999999997</c:v>
                </c:pt>
                <c:pt idx="4923">
                  <c:v>4.7622999999999998</c:v>
                </c:pt>
                <c:pt idx="4924">
                  <c:v>4.7312000000000012</c:v>
                </c:pt>
                <c:pt idx="4925">
                  <c:v>4.7183000000000002</c:v>
                </c:pt>
                <c:pt idx="4926">
                  <c:v>4.6800999999999995</c:v>
                </c:pt>
                <c:pt idx="4927">
                  <c:v>4.6723999999999997</c:v>
                </c:pt>
                <c:pt idx="4928">
                  <c:v>4.6733000000000002</c:v>
                </c:pt>
                <c:pt idx="4929">
                  <c:v>4.6974999999999989</c:v>
                </c:pt>
                <c:pt idx="4930">
                  <c:v>4.7220999999999993</c:v>
                </c:pt>
                <c:pt idx="4931">
                  <c:v>4.6997999999999998</c:v>
                </c:pt>
                <c:pt idx="4932">
                  <c:v>4.6852</c:v>
                </c:pt>
                <c:pt idx="4933">
                  <c:v>4.7334000000000005</c:v>
                </c:pt>
                <c:pt idx="4934">
                  <c:v>4.7206000000000001</c:v>
                </c:pt>
                <c:pt idx="4935">
                  <c:v>4.6864999999999997</c:v>
                </c:pt>
                <c:pt idx="4936">
                  <c:v>4.6959999999999988</c:v>
                </c:pt>
                <c:pt idx="4937">
                  <c:v>4.7016000000000009</c:v>
                </c:pt>
                <c:pt idx="4938">
                  <c:v>4.7089999999999996</c:v>
                </c:pt>
                <c:pt idx="4939">
                  <c:v>4.6954999999999991</c:v>
                </c:pt>
                <c:pt idx="4940">
                  <c:v>4.7009999999999996</c:v>
                </c:pt>
                <c:pt idx="4941">
                  <c:v>4.6933999999999996</c:v>
                </c:pt>
                <c:pt idx="4942">
                  <c:v>4.7057000000000002</c:v>
                </c:pt>
                <c:pt idx="4943">
                  <c:v>4.7017000000000007</c:v>
                </c:pt>
                <c:pt idx="4944">
                  <c:v>4.7063000000000006</c:v>
                </c:pt>
                <c:pt idx="4945">
                  <c:v>4.6974999999999989</c:v>
                </c:pt>
                <c:pt idx="4946">
                  <c:v>4.698199999999999</c:v>
                </c:pt>
                <c:pt idx="4947">
                  <c:v>4.7013000000000007</c:v>
                </c:pt>
                <c:pt idx="4948">
                  <c:v>4.6625999999999994</c:v>
                </c:pt>
                <c:pt idx="4949">
                  <c:v>4.6590999999999996</c:v>
                </c:pt>
                <c:pt idx="4950">
                  <c:v>4.6580999999999992</c:v>
                </c:pt>
                <c:pt idx="4951">
                  <c:v>4.7077999999999998</c:v>
                </c:pt>
                <c:pt idx="4952">
                  <c:v>4.7252000000000001</c:v>
                </c:pt>
                <c:pt idx="4953">
                  <c:v>4.7333000000000007</c:v>
                </c:pt>
                <c:pt idx="4954">
                  <c:v>4.7494000000000005</c:v>
                </c:pt>
                <c:pt idx="4955">
                  <c:v>4.7160000000000002</c:v>
                </c:pt>
                <c:pt idx="4956">
                  <c:v>4.7144999999999992</c:v>
                </c:pt>
                <c:pt idx="4957">
                  <c:v>4.6946999999999992</c:v>
                </c:pt>
                <c:pt idx="4958">
                  <c:v>4.6872999999999996</c:v>
                </c:pt>
                <c:pt idx="4959">
                  <c:v>4.7220999999999993</c:v>
                </c:pt>
                <c:pt idx="4960">
                  <c:v>4.7156000000000002</c:v>
                </c:pt>
                <c:pt idx="4961">
                  <c:v>4.7161</c:v>
                </c:pt>
                <c:pt idx="4962">
                  <c:v>4.6957999999999993</c:v>
                </c:pt>
                <c:pt idx="4963">
                  <c:v>4.7180999999999997</c:v>
                </c:pt>
                <c:pt idx="4964">
                  <c:v>4.7065000000000001</c:v>
                </c:pt>
                <c:pt idx="4965">
                  <c:v>4.7247999999999992</c:v>
                </c:pt>
                <c:pt idx="4966">
                  <c:v>4.7095000000000002</c:v>
                </c:pt>
                <c:pt idx="4967">
                  <c:v>4.7040999999999995</c:v>
                </c:pt>
                <c:pt idx="4968">
                  <c:v>4.6858999999999993</c:v>
                </c:pt>
                <c:pt idx="4969">
                  <c:v>4.6816000000000004</c:v>
                </c:pt>
                <c:pt idx="4970">
                  <c:v>4.6800999999999995</c:v>
                </c:pt>
                <c:pt idx="4971">
                  <c:v>4.6387999999999998</c:v>
                </c:pt>
                <c:pt idx="4972">
                  <c:v>4.6193999999999997</c:v>
                </c:pt>
                <c:pt idx="4973">
                  <c:v>4.6157999999999992</c:v>
                </c:pt>
                <c:pt idx="4974">
                  <c:v>4.6734</c:v>
                </c:pt>
                <c:pt idx="4975">
                  <c:v>4.7172999999999998</c:v>
                </c:pt>
                <c:pt idx="4976">
                  <c:v>4.6975999999999996</c:v>
                </c:pt>
                <c:pt idx="4977">
                  <c:v>4.7267999999999999</c:v>
                </c:pt>
                <c:pt idx="4978">
                  <c:v>4.6922999999999995</c:v>
                </c:pt>
                <c:pt idx="4979">
                  <c:v>4.7198000000000002</c:v>
                </c:pt>
                <c:pt idx="4980">
                  <c:v>4.6637999999999993</c:v>
                </c:pt>
                <c:pt idx="4981">
                  <c:v>4.7014000000000005</c:v>
                </c:pt>
                <c:pt idx="4982">
                  <c:v>4.7815000000000003</c:v>
                </c:pt>
                <c:pt idx="4983">
                  <c:v>4.8292999999999999</c:v>
                </c:pt>
                <c:pt idx="4984">
                  <c:v>4.8132000000000001</c:v>
                </c:pt>
                <c:pt idx="4985">
                  <c:v>4.8558999999999992</c:v>
                </c:pt>
                <c:pt idx="4986">
                  <c:v>4.8586999999999998</c:v>
                </c:pt>
                <c:pt idx="4987">
                  <c:v>4.8262</c:v>
                </c:pt>
                <c:pt idx="4988">
                  <c:v>4.8184999999999993</c:v>
                </c:pt>
                <c:pt idx="4989">
                  <c:v>4.8420999999999994</c:v>
                </c:pt>
                <c:pt idx="4990">
                  <c:v>4.8241999999999994</c:v>
                </c:pt>
                <c:pt idx="4991">
                  <c:v>4.8313000000000006</c:v>
                </c:pt>
                <c:pt idx="4992">
                  <c:v>4.7720000000000002</c:v>
                </c:pt>
                <c:pt idx="4993">
                  <c:v>4.7983000000000002</c:v>
                </c:pt>
                <c:pt idx="4994">
                  <c:v>4.8397000000000006</c:v>
                </c:pt>
                <c:pt idx="4995">
                  <c:v>4.8271999999999995</c:v>
                </c:pt>
                <c:pt idx="4996">
                  <c:v>4.8498999999999999</c:v>
                </c:pt>
                <c:pt idx="4997">
                  <c:v>4.8605999999999989</c:v>
                </c:pt>
                <c:pt idx="4998">
                  <c:v>4.8651999999999989</c:v>
                </c:pt>
                <c:pt idx="4999">
                  <c:v>4.807199999999999</c:v>
                </c:pt>
                <c:pt idx="5000">
                  <c:v>4.8229999999999995</c:v>
                </c:pt>
                <c:pt idx="5001">
                  <c:v>4.8499999999999996</c:v>
                </c:pt>
                <c:pt idx="5002">
                  <c:v>4.8593000000000002</c:v>
                </c:pt>
                <c:pt idx="5003">
                  <c:v>4.8613999999999997</c:v>
                </c:pt>
                <c:pt idx="5004">
                  <c:v>4.8093000000000004</c:v>
                </c:pt>
                <c:pt idx="5005">
                  <c:v>4.7805999999999997</c:v>
                </c:pt>
                <c:pt idx="5006">
                  <c:v>4.7543999999999995</c:v>
                </c:pt>
                <c:pt idx="5007">
                  <c:v>4.7729999999999997</c:v>
                </c:pt>
                <c:pt idx="5008">
                  <c:v>4.75</c:v>
                </c:pt>
                <c:pt idx="5009">
                  <c:v>4.7186000000000003</c:v>
                </c:pt>
                <c:pt idx="5010">
                  <c:v>4.7200999999999995</c:v>
                </c:pt>
                <c:pt idx="5011">
                  <c:v>4.7454999999999998</c:v>
                </c:pt>
                <c:pt idx="5012">
                  <c:v>4.7824</c:v>
                </c:pt>
                <c:pt idx="5013">
                  <c:v>4.7405999999999997</c:v>
                </c:pt>
                <c:pt idx="5014">
                  <c:v>4.7680999999999996</c:v>
                </c:pt>
                <c:pt idx="5015">
                  <c:v>4.8097000000000003</c:v>
                </c:pt>
                <c:pt idx="5016">
                  <c:v>4.857899999999999</c:v>
                </c:pt>
                <c:pt idx="5017">
                  <c:v>4.8616000000000001</c:v>
                </c:pt>
                <c:pt idx="5018">
                  <c:v>4.8633999999999995</c:v>
                </c:pt>
                <c:pt idx="5019">
                  <c:v>4.844199999999999</c:v>
                </c:pt>
                <c:pt idx="5020">
                  <c:v>4.8297999999999996</c:v>
                </c:pt>
                <c:pt idx="5021">
                  <c:v>4.8411999999999997</c:v>
                </c:pt>
                <c:pt idx="5022">
                  <c:v>4.8571999999999989</c:v>
                </c:pt>
                <c:pt idx="5023">
                  <c:v>4.8539999999999992</c:v>
                </c:pt>
                <c:pt idx="5024">
                  <c:v>4.8262999999999998</c:v>
                </c:pt>
                <c:pt idx="5025">
                  <c:v>4.8365</c:v>
                </c:pt>
                <c:pt idx="5026">
                  <c:v>4.8205999999999989</c:v>
                </c:pt>
                <c:pt idx="5027">
                  <c:v>4.8414999999999999</c:v>
                </c:pt>
                <c:pt idx="5028">
                  <c:v>4.8854999999999995</c:v>
                </c:pt>
                <c:pt idx="5029">
                  <c:v>4.863599999999999</c:v>
                </c:pt>
                <c:pt idx="5030">
                  <c:v>4.8550999999999993</c:v>
                </c:pt>
                <c:pt idx="5031">
                  <c:v>4.8678999999999988</c:v>
                </c:pt>
                <c:pt idx="5032">
                  <c:v>4.8650999999999991</c:v>
                </c:pt>
                <c:pt idx="5033">
                  <c:v>4.8847999999999994</c:v>
                </c:pt>
                <c:pt idx="5034">
                  <c:v>4.8794000000000004</c:v>
                </c:pt>
                <c:pt idx="5035">
                  <c:v>4.8914</c:v>
                </c:pt>
                <c:pt idx="5036">
                  <c:v>4.8638999999999992</c:v>
                </c:pt>
                <c:pt idx="5037">
                  <c:v>4.8678999999999988</c:v>
                </c:pt>
                <c:pt idx="5038">
                  <c:v>4.8439999999999994</c:v>
                </c:pt>
                <c:pt idx="5039">
                  <c:v>4.8723999999999998</c:v>
                </c:pt>
                <c:pt idx="5040">
                  <c:v>4.8498999999999999</c:v>
                </c:pt>
                <c:pt idx="5041">
                  <c:v>4.8568999999999996</c:v>
                </c:pt>
                <c:pt idx="5042">
                  <c:v>4.8874999999999993</c:v>
                </c:pt>
                <c:pt idx="5043">
                  <c:v>4.8675999999999995</c:v>
                </c:pt>
                <c:pt idx="5044">
                  <c:v>4.8917000000000002</c:v>
                </c:pt>
                <c:pt idx="5045">
                  <c:v>4.8393000000000006</c:v>
                </c:pt>
                <c:pt idx="5046">
                  <c:v>4.8241999999999994</c:v>
                </c:pt>
                <c:pt idx="5047">
                  <c:v>4.8166000000000002</c:v>
                </c:pt>
                <c:pt idx="5048">
                  <c:v>4.806</c:v>
                </c:pt>
                <c:pt idx="5049">
                  <c:v>4.8037999999999998</c:v>
                </c:pt>
                <c:pt idx="5050">
                  <c:v>4.8112000000000004</c:v>
                </c:pt>
                <c:pt idx="5051">
                  <c:v>4.8275999999999994</c:v>
                </c:pt>
                <c:pt idx="5052">
                  <c:v>4.8428999999999993</c:v>
                </c:pt>
                <c:pt idx="5053">
                  <c:v>4.8588999999999993</c:v>
                </c:pt>
                <c:pt idx="5054">
                  <c:v>4.8339999999999996</c:v>
                </c:pt>
                <c:pt idx="5055">
                  <c:v>4.8192000000000004</c:v>
                </c:pt>
                <c:pt idx="5056">
                  <c:v>4.8339999999999996</c:v>
                </c:pt>
                <c:pt idx="5057">
                  <c:v>4.8818000000000001</c:v>
                </c:pt>
                <c:pt idx="5058">
                  <c:v>4.8448999999999991</c:v>
                </c:pt>
                <c:pt idx="5059">
                  <c:v>4.8087</c:v>
                </c:pt>
                <c:pt idx="5060">
                  <c:v>4.8590999999999998</c:v>
                </c:pt>
                <c:pt idx="5061">
                  <c:v>4.883</c:v>
                </c:pt>
                <c:pt idx="5062">
                  <c:v>5.0761000000000003</c:v>
                </c:pt>
                <c:pt idx="5063">
                  <c:v>5.4553000000000003</c:v>
                </c:pt>
                <c:pt idx="5064">
                  <c:v>5.7568999999999999</c:v>
                </c:pt>
                <c:pt idx="5065">
                  <c:v>5.9484000000000004</c:v>
                </c:pt>
                <c:pt idx="5066">
                  <c:v>6.0406000000000004</c:v>
                </c:pt>
                <c:pt idx="5067">
                  <c:v>5.9736000000000011</c:v>
                </c:pt>
                <c:pt idx="5068">
                  <c:v>5.8758999999999997</c:v>
                </c:pt>
                <c:pt idx="5069">
                  <c:v>5.8249999999999993</c:v>
                </c:pt>
                <c:pt idx="5070">
                  <c:v>5.8020999999999994</c:v>
                </c:pt>
                <c:pt idx="5071">
                  <c:v>5.9154999999999998</c:v>
                </c:pt>
                <c:pt idx="5072">
                  <c:v>6.1734</c:v>
                </c:pt>
                <c:pt idx="5073">
                  <c:v>6.3369999999999997</c:v>
                </c:pt>
                <c:pt idx="5074">
                  <c:v>6.4828999999999999</c:v>
                </c:pt>
                <c:pt idx="5075">
                  <c:v>6.6296999999999997</c:v>
                </c:pt>
                <c:pt idx="5076">
                  <c:v>6.7319000000000004</c:v>
                </c:pt>
                <c:pt idx="5077">
                  <c:v>6.7440999999999995</c:v>
                </c:pt>
                <c:pt idx="5078">
                  <c:v>6.7411000000000003</c:v>
                </c:pt>
                <c:pt idx="5079">
                  <c:v>6.6556999999999995</c:v>
                </c:pt>
                <c:pt idx="5080">
                  <c:v>6.5272999999999994</c:v>
                </c:pt>
                <c:pt idx="5081">
                  <c:v>6.4104999999999999</c:v>
                </c:pt>
                <c:pt idx="5082">
                  <c:v>6.3713000000000006</c:v>
                </c:pt>
                <c:pt idx="5083">
                  <c:v>6.3605999999999989</c:v>
                </c:pt>
                <c:pt idx="5084">
                  <c:v>6.3484999999999996</c:v>
                </c:pt>
                <c:pt idx="5085">
                  <c:v>6.3983999999999996</c:v>
                </c:pt>
                <c:pt idx="5086">
                  <c:v>6.3933999999999997</c:v>
                </c:pt>
                <c:pt idx="5087">
                  <c:v>6.3458999999999994</c:v>
                </c:pt>
                <c:pt idx="5088">
                  <c:v>6.2750000000000004</c:v>
                </c:pt>
                <c:pt idx="5089">
                  <c:v>6.1510999999999996</c:v>
                </c:pt>
                <c:pt idx="5090">
                  <c:v>6.0186000000000002</c:v>
                </c:pt>
                <c:pt idx="5091">
                  <c:v>5.9027000000000003</c:v>
                </c:pt>
                <c:pt idx="5092">
                  <c:v>5.8255999999999988</c:v>
                </c:pt>
                <c:pt idx="5093">
                  <c:v>5.7498000000000005</c:v>
                </c:pt>
                <c:pt idx="5094">
                  <c:v>5.6916000000000002</c:v>
                </c:pt>
                <c:pt idx="5095">
                  <c:v>5.6156999999999995</c:v>
                </c:pt>
                <c:pt idx="5096">
                  <c:v>5.5410000000000004</c:v>
                </c:pt>
                <c:pt idx="5097">
                  <c:v>5.4930000000000003</c:v>
                </c:pt>
                <c:pt idx="5098">
                  <c:v>5.4667000000000003</c:v>
                </c:pt>
                <c:pt idx="5099">
                  <c:v>5.3746</c:v>
                </c:pt>
                <c:pt idx="5100">
                  <c:v>5.3410000000000002</c:v>
                </c:pt>
                <c:pt idx="5101">
                  <c:v>5.2759999999999998</c:v>
                </c:pt>
                <c:pt idx="5102">
                  <c:v>5.2163000000000004</c:v>
                </c:pt>
                <c:pt idx="5103">
                  <c:v>5.1513</c:v>
                </c:pt>
                <c:pt idx="5104">
                  <c:v>5.067899999999999</c:v>
                </c:pt>
                <c:pt idx="5105">
                  <c:v>5.0200999999999993</c:v>
                </c:pt>
                <c:pt idx="5106">
                  <c:v>5.0011999999999999</c:v>
                </c:pt>
                <c:pt idx="5107">
                  <c:v>4.9272999999999998</c:v>
                </c:pt>
                <c:pt idx="5108">
                  <c:v>4.9085000000000001</c:v>
                </c:pt>
                <c:pt idx="5109">
                  <c:v>4.8837000000000002</c:v>
                </c:pt>
                <c:pt idx="5110">
                  <c:v>4.8717000000000006</c:v>
                </c:pt>
                <c:pt idx="5111">
                  <c:v>4.857899999999999</c:v>
                </c:pt>
                <c:pt idx="5112">
                  <c:v>4.8338000000000001</c:v>
                </c:pt>
                <c:pt idx="5113">
                  <c:v>4.7957000000000001</c:v>
                </c:pt>
                <c:pt idx="5114">
                  <c:v>4.8156999999999996</c:v>
                </c:pt>
                <c:pt idx="5115">
                  <c:v>4.823599999999999</c:v>
                </c:pt>
                <c:pt idx="5116">
                  <c:v>4.8266</c:v>
                </c:pt>
                <c:pt idx="5117">
                  <c:v>4.8954999999999993</c:v>
                </c:pt>
                <c:pt idx="5118">
                  <c:v>4.8643999999999989</c:v>
                </c:pt>
                <c:pt idx="5119">
                  <c:v>4.7999000000000001</c:v>
                </c:pt>
                <c:pt idx="5120">
                  <c:v>4.7854999999999999</c:v>
                </c:pt>
                <c:pt idx="5121">
                  <c:v>4.7684999999999995</c:v>
                </c:pt>
                <c:pt idx="5122">
                  <c:v>4.7560000000000002</c:v>
                </c:pt>
                <c:pt idx="5123">
                  <c:v>4.7369000000000003</c:v>
                </c:pt>
                <c:pt idx="5124">
                  <c:v>4.702</c:v>
                </c:pt>
                <c:pt idx="5125">
                  <c:v>4.7050999999999998</c:v>
                </c:pt>
                <c:pt idx="5126">
                  <c:v>4.7315000000000005</c:v>
                </c:pt>
                <c:pt idx="5127">
                  <c:v>4.7206000000000001</c:v>
                </c:pt>
                <c:pt idx="5128">
                  <c:v>4.7546999999999997</c:v>
                </c:pt>
                <c:pt idx="5129">
                  <c:v>4.7564000000000002</c:v>
                </c:pt>
                <c:pt idx="5130">
                  <c:v>4.771300000000001</c:v>
                </c:pt>
                <c:pt idx="5131">
                  <c:v>4.7443999999999997</c:v>
                </c:pt>
                <c:pt idx="5132">
                  <c:v>4.7197000000000005</c:v>
                </c:pt>
                <c:pt idx="5133">
                  <c:v>4.7084000000000001</c:v>
                </c:pt>
                <c:pt idx="5134">
                  <c:v>4.7401</c:v>
                </c:pt>
                <c:pt idx="5135">
                  <c:v>4.7569999999999997</c:v>
                </c:pt>
                <c:pt idx="5136">
                  <c:v>4.7307000000000006</c:v>
                </c:pt>
                <c:pt idx="5137">
                  <c:v>4.7388000000000003</c:v>
                </c:pt>
                <c:pt idx="5138">
                  <c:v>4.7761000000000005</c:v>
                </c:pt>
                <c:pt idx="5139">
                  <c:v>4.8127999999999993</c:v>
                </c:pt>
                <c:pt idx="5140">
                  <c:v>4.8052000000000001</c:v>
                </c:pt>
                <c:pt idx="5141">
                  <c:v>4.7842000000000002</c:v>
                </c:pt>
                <c:pt idx="5142">
                  <c:v>4.8121999999999989</c:v>
                </c:pt>
                <c:pt idx="5143">
                  <c:v>4.7663000000000002</c:v>
                </c:pt>
                <c:pt idx="5144">
                  <c:v>4.7228999999999992</c:v>
                </c:pt>
                <c:pt idx="5145">
                  <c:v>4.7630999999999997</c:v>
                </c:pt>
                <c:pt idx="5146">
                  <c:v>4.7688999999999995</c:v>
                </c:pt>
                <c:pt idx="5147">
                  <c:v>4.7315000000000005</c:v>
                </c:pt>
                <c:pt idx="5148">
                  <c:v>4.7150999999999996</c:v>
                </c:pt>
                <c:pt idx="5149">
                  <c:v>4.7007000000000003</c:v>
                </c:pt>
                <c:pt idx="5150">
                  <c:v>4.6834999999999996</c:v>
                </c:pt>
                <c:pt idx="5151">
                  <c:v>4.714599999999999</c:v>
                </c:pt>
                <c:pt idx="5152">
                  <c:v>4.7031999999999998</c:v>
                </c:pt>
                <c:pt idx="5153">
                  <c:v>4.6897000000000002</c:v>
                </c:pt>
                <c:pt idx="5154">
                  <c:v>4.7363000000000008</c:v>
                </c:pt>
                <c:pt idx="5155">
                  <c:v>4.7686000000000002</c:v>
                </c:pt>
                <c:pt idx="5156">
                  <c:v>4.7652000000000001</c:v>
                </c:pt>
                <c:pt idx="5157">
                  <c:v>4.764899999999999</c:v>
                </c:pt>
                <c:pt idx="5158">
                  <c:v>4.7395000000000005</c:v>
                </c:pt>
                <c:pt idx="5159">
                  <c:v>4.7204999999999995</c:v>
                </c:pt>
                <c:pt idx="5160">
                  <c:v>4.6921999999999988</c:v>
                </c:pt>
                <c:pt idx="5161">
                  <c:v>4.7363000000000008</c:v>
                </c:pt>
                <c:pt idx="5162">
                  <c:v>4.7565</c:v>
                </c:pt>
                <c:pt idx="5163">
                  <c:v>4.7771999999999997</c:v>
                </c:pt>
                <c:pt idx="5164">
                  <c:v>4.766</c:v>
                </c:pt>
                <c:pt idx="5165">
                  <c:v>4.7511000000000001</c:v>
                </c:pt>
                <c:pt idx="5166">
                  <c:v>4.7523999999999997</c:v>
                </c:pt>
                <c:pt idx="5167">
                  <c:v>4.6951999999999989</c:v>
                </c:pt>
                <c:pt idx="5168">
                  <c:v>4.7488000000000001</c:v>
                </c:pt>
                <c:pt idx="5169">
                  <c:v>4.7518000000000002</c:v>
                </c:pt>
                <c:pt idx="5170">
                  <c:v>4.7739000000000003</c:v>
                </c:pt>
                <c:pt idx="5171">
                  <c:v>4.8120999999999992</c:v>
                </c:pt>
                <c:pt idx="5172">
                  <c:v>4.7608999999999995</c:v>
                </c:pt>
                <c:pt idx="5173">
                  <c:v>4.7758000000000003</c:v>
                </c:pt>
                <c:pt idx="5174">
                  <c:v>4.7647999999999993</c:v>
                </c:pt>
                <c:pt idx="5175">
                  <c:v>4.7694000000000001</c:v>
                </c:pt>
                <c:pt idx="5176">
                  <c:v>4.7401</c:v>
                </c:pt>
                <c:pt idx="5177">
                  <c:v>4.7272999999999996</c:v>
                </c:pt>
                <c:pt idx="5178">
                  <c:v>4.7385000000000002</c:v>
                </c:pt>
                <c:pt idx="5179">
                  <c:v>4.7494000000000005</c:v>
                </c:pt>
                <c:pt idx="5180">
                  <c:v>4.7504</c:v>
                </c:pt>
                <c:pt idx="5181">
                  <c:v>4.7240999999999991</c:v>
                </c:pt>
                <c:pt idx="5182">
                  <c:v>4.7370999999999999</c:v>
                </c:pt>
                <c:pt idx="5183">
                  <c:v>4.7534000000000001</c:v>
                </c:pt>
                <c:pt idx="5184">
                  <c:v>4.7891000000000004</c:v>
                </c:pt>
                <c:pt idx="5185">
                  <c:v>4.7774999999999999</c:v>
                </c:pt>
                <c:pt idx="5186">
                  <c:v>4.7961999999999998</c:v>
                </c:pt>
                <c:pt idx="5187">
                  <c:v>4.8162000000000003</c:v>
                </c:pt>
                <c:pt idx="5188">
                  <c:v>4.7969999999999997</c:v>
                </c:pt>
                <c:pt idx="5189">
                  <c:v>4.7866000000000009</c:v>
                </c:pt>
                <c:pt idx="5190">
                  <c:v>4.7698</c:v>
                </c:pt>
                <c:pt idx="5191">
                  <c:v>4.7430000000000003</c:v>
                </c:pt>
                <c:pt idx="5192">
                  <c:v>4.7465000000000002</c:v>
                </c:pt>
                <c:pt idx="5193">
                  <c:v>4.7557999999999998</c:v>
                </c:pt>
                <c:pt idx="5194">
                  <c:v>4.7735000000000003</c:v>
                </c:pt>
                <c:pt idx="5195">
                  <c:v>4.774</c:v>
                </c:pt>
                <c:pt idx="5196">
                  <c:v>4.773600000000001</c:v>
                </c:pt>
                <c:pt idx="5197">
                  <c:v>4.7940999999999994</c:v>
                </c:pt>
                <c:pt idx="5198">
                  <c:v>4.7801999999999998</c:v>
                </c:pt>
                <c:pt idx="5199">
                  <c:v>4.8117000000000001</c:v>
                </c:pt>
                <c:pt idx="5200">
                  <c:v>4.8147999999999991</c:v>
                </c:pt>
                <c:pt idx="5201">
                  <c:v>4.8100999999999994</c:v>
                </c:pt>
                <c:pt idx="5202">
                  <c:v>4.8262</c:v>
                </c:pt>
                <c:pt idx="5203">
                  <c:v>4.7981999999999996</c:v>
                </c:pt>
                <c:pt idx="5204">
                  <c:v>4.7820999999999998</c:v>
                </c:pt>
                <c:pt idx="5205">
                  <c:v>4.8281999999999989</c:v>
                </c:pt>
                <c:pt idx="5206">
                  <c:v>4.8212000000000002</c:v>
                </c:pt>
                <c:pt idx="5207">
                  <c:v>4.8039999999999994</c:v>
                </c:pt>
                <c:pt idx="5208">
                  <c:v>4.8004999999999995</c:v>
                </c:pt>
                <c:pt idx="5209">
                  <c:v>4.8019999999999996</c:v>
                </c:pt>
                <c:pt idx="5210">
                  <c:v>4.8107999999999995</c:v>
                </c:pt>
                <c:pt idx="5211">
                  <c:v>4.8132000000000001</c:v>
                </c:pt>
                <c:pt idx="5212">
                  <c:v>4.8056999999999999</c:v>
                </c:pt>
                <c:pt idx="5213">
                  <c:v>4.7706000000000008</c:v>
                </c:pt>
                <c:pt idx="5214">
                  <c:v>4.8227999999999991</c:v>
                </c:pt>
                <c:pt idx="5215">
                  <c:v>4.7942999999999998</c:v>
                </c:pt>
                <c:pt idx="5216">
                  <c:v>4.7686000000000002</c:v>
                </c:pt>
                <c:pt idx="5217">
                  <c:v>4.771300000000001</c:v>
                </c:pt>
                <c:pt idx="5218">
                  <c:v>4.7922000000000002</c:v>
                </c:pt>
                <c:pt idx="5219">
                  <c:v>4.7468000000000004</c:v>
                </c:pt>
                <c:pt idx="5220">
                  <c:v>4.7766000000000011</c:v>
                </c:pt>
                <c:pt idx="5221">
                  <c:v>4.7781000000000002</c:v>
                </c:pt>
                <c:pt idx="5222">
                  <c:v>4.8034999999999997</c:v>
                </c:pt>
                <c:pt idx="5223">
                  <c:v>4.7552000000000003</c:v>
                </c:pt>
                <c:pt idx="5224">
                  <c:v>4.7367000000000008</c:v>
                </c:pt>
                <c:pt idx="5225">
                  <c:v>4.7131999999999996</c:v>
                </c:pt>
                <c:pt idx="5226">
                  <c:v>4.7469000000000001</c:v>
                </c:pt>
                <c:pt idx="5227">
                  <c:v>4.7848999999999995</c:v>
                </c:pt>
                <c:pt idx="5228">
                  <c:v>4.7958999999999996</c:v>
                </c:pt>
                <c:pt idx="5229">
                  <c:v>4.7591000000000001</c:v>
                </c:pt>
                <c:pt idx="5230">
                  <c:v>4.7273999999999994</c:v>
                </c:pt>
                <c:pt idx="5231">
                  <c:v>4.7333000000000007</c:v>
                </c:pt>
                <c:pt idx="5232">
                  <c:v>4.7550999999999997</c:v>
                </c:pt>
                <c:pt idx="5233">
                  <c:v>4.7363000000000008</c:v>
                </c:pt>
                <c:pt idx="5234">
                  <c:v>4.7619999999999996</c:v>
                </c:pt>
                <c:pt idx="5235">
                  <c:v>4.7702000000000009</c:v>
                </c:pt>
                <c:pt idx="5236">
                  <c:v>4.7907000000000002</c:v>
                </c:pt>
                <c:pt idx="5237">
                  <c:v>4.8</c:v>
                </c:pt>
                <c:pt idx="5238">
                  <c:v>4.7362000000000011</c:v>
                </c:pt>
                <c:pt idx="5239">
                  <c:v>4.8050999999999995</c:v>
                </c:pt>
                <c:pt idx="5240">
                  <c:v>4.8906000000000001</c:v>
                </c:pt>
                <c:pt idx="5241">
                  <c:v>4.8734000000000002</c:v>
                </c:pt>
                <c:pt idx="5242">
                  <c:v>4.8653999999999993</c:v>
                </c:pt>
                <c:pt idx="5243">
                  <c:v>4.9236000000000004</c:v>
                </c:pt>
                <c:pt idx="5244">
                  <c:v>4.9215999999999998</c:v>
                </c:pt>
                <c:pt idx="5245">
                  <c:v>4.9238999999999997</c:v>
                </c:pt>
                <c:pt idx="5246">
                  <c:v>4.9467000000000008</c:v>
                </c:pt>
                <c:pt idx="5247">
                  <c:v>4.9215</c:v>
                </c:pt>
                <c:pt idx="5248">
                  <c:v>4.9196000000000009</c:v>
                </c:pt>
                <c:pt idx="5249">
                  <c:v>4.8943999999999992</c:v>
                </c:pt>
                <c:pt idx="5250">
                  <c:v>4.9158999999999997</c:v>
                </c:pt>
                <c:pt idx="5251">
                  <c:v>4.9230999999999998</c:v>
                </c:pt>
                <c:pt idx="5252">
                  <c:v>4.9391000000000007</c:v>
                </c:pt>
                <c:pt idx="5253">
                  <c:v>5.0053999999999998</c:v>
                </c:pt>
                <c:pt idx="5254">
                  <c:v>5.0636000000000001</c:v>
                </c:pt>
                <c:pt idx="5255">
                  <c:v>5.1173999999999991</c:v>
                </c:pt>
                <c:pt idx="5256">
                  <c:v>5.1512000000000002</c:v>
                </c:pt>
                <c:pt idx="5257">
                  <c:v>5.1932</c:v>
                </c:pt>
                <c:pt idx="5258">
                  <c:v>5.2096000000000009</c:v>
                </c:pt>
                <c:pt idx="5259">
                  <c:v>5.1542999999999992</c:v>
                </c:pt>
                <c:pt idx="5260">
                  <c:v>5.1323999999999996</c:v>
                </c:pt>
                <c:pt idx="5261">
                  <c:v>5.1178999999999988</c:v>
                </c:pt>
                <c:pt idx="5262">
                  <c:v>5.0684999999999993</c:v>
                </c:pt>
                <c:pt idx="5263">
                  <c:v>5.0435999999999996</c:v>
                </c:pt>
                <c:pt idx="5264">
                  <c:v>5.0044999999999993</c:v>
                </c:pt>
                <c:pt idx="5265">
                  <c:v>5.0822000000000003</c:v>
                </c:pt>
                <c:pt idx="5266">
                  <c:v>5.0647999999999991</c:v>
                </c:pt>
                <c:pt idx="5267">
                  <c:v>5.160099999999999</c:v>
                </c:pt>
                <c:pt idx="5268">
                  <c:v>5.1516999999999999</c:v>
                </c:pt>
                <c:pt idx="5269">
                  <c:v>5.0885999999999996</c:v>
                </c:pt>
                <c:pt idx="5270">
                  <c:v>5.0241999999999996</c:v>
                </c:pt>
                <c:pt idx="5271">
                  <c:v>5.0781999999999998</c:v>
                </c:pt>
                <c:pt idx="5272">
                  <c:v>5.1137999999999995</c:v>
                </c:pt>
                <c:pt idx="5273">
                  <c:v>5.0804</c:v>
                </c:pt>
                <c:pt idx="5274">
                  <c:v>5.0420999999999996</c:v>
                </c:pt>
                <c:pt idx="5275">
                  <c:v>5.0739000000000001</c:v>
                </c:pt>
                <c:pt idx="5276">
                  <c:v>5.1022999999999996</c:v>
                </c:pt>
                <c:pt idx="5277">
                  <c:v>5.0846999999999998</c:v>
                </c:pt>
                <c:pt idx="5278">
                  <c:v>5.0854999999999997</c:v>
                </c:pt>
                <c:pt idx="5279">
                  <c:v>5.0757000000000003</c:v>
                </c:pt>
                <c:pt idx="5280">
                  <c:v>5.0626999999999995</c:v>
                </c:pt>
                <c:pt idx="5281">
                  <c:v>5.0891000000000002</c:v>
                </c:pt>
                <c:pt idx="5282">
                  <c:v>5.0972</c:v>
                </c:pt>
                <c:pt idx="5283">
                  <c:v>5.1053999999999995</c:v>
                </c:pt>
                <c:pt idx="5284">
                  <c:v>5.0659999999999989</c:v>
                </c:pt>
                <c:pt idx="5285">
                  <c:v>5.0577999999999994</c:v>
                </c:pt>
                <c:pt idx="5286">
                  <c:v>5.0030000000000001</c:v>
                </c:pt>
                <c:pt idx="5287">
                  <c:v>5.0068000000000001</c:v>
                </c:pt>
                <c:pt idx="5288">
                  <c:v>4.9606000000000003</c:v>
                </c:pt>
                <c:pt idx="5289">
                  <c:v>5.0190000000000001</c:v>
                </c:pt>
                <c:pt idx="5290">
                  <c:v>5.0663999999999998</c:v>
                </c:pt>
                <c:pt idx="5291">
                  <c:v>5.0311000000000003</c:v>
                </c:pt>
                <c:pt idx="5292">
                  <c:v>5.048</c:v>
                </c:pt>
                <c:pt idx="5293">
                  <c:v>5.0785999999999998</c:v>
                </c:pt>
                <c:pt idx="5294">
                  <c:v>5.0453000000000001</c:v>
                </c:pt>
                <c:pt idx="5295">
                  <c:v>5.0419999999999998</c:v>
                </c:pt>
                <c:pt idx="5296">
                  <c:v>5.0034999999999998</c:v>
                </c:pt>
                <c:pt idx="5297">
                  <c:v>4.9969000000000001</c:v>
                </c:pt>
                <c:pt idx="5298">
                  <c:v>4.9747000000000003</c:v>
                </c:pt>
                <c:pt idx="5299">
                  <c:v>4.9459</c:v>
                </c:pt>
                <c:pt idx="5300">
                  <c:v>4.9946999999999999</c:v>
                </c:pt>
                <c:pt idx="5301">
                  <c:v>4.9419000000000004</c:v>
                </c:pt>
                <c:pt idx="5302">
                  <c:v>4.9314000000000009</c:v>
                </c:pt>
                <c:pt idx="5303">
                  <c:v>4.9295999999999998</c:v>
                </c:pt>
                <c:pt idx="5304">
                  <c:v>4.9304000000000006</c:v>
                </c:pt>
                <c:pt idx="5305">
                  <c:v>4.9485999999999999</c:v>
                </c:pt>
                <c:pt idx="5306">
                  <c:v>4.9083000000000006</c:v>
                </c:pt>
                <c:pt idx="5307">
                  <c:v>4.9443999999999999</c:v>
                </c:pt>
                <c:pt idx="5308">
                  <c:v>4.9337000000000009</c:v>
                </c:pt>
                <c:pt idx="5309">
                  <c:v>4.9638999999999998</c:v>
                </c:pt>
                <c:pt idx="5310">
                  <c:v>4.9498000000000006</c:v>
                </c:pt>
                <c:pt idx="5311">
                  <c:v>4.8880999999999997</c:v>
                </c:pt>
                <c:pt idx="5312">
                  <c:v>4.9244999999999992</c:v>
                </c:pt>
                <c:pt idx="5313">
                  <c:v>4.8895999999999997</c:v>
                </c:pt>
                <c:pt idx="5314">
                  <c:v>4.9055999999999997</c:v>
                </c:pt>
                <c:pt idx="5315">
                  <c:v>4.9111000000000002</c:v>
                </c:pt>
                <c:pt idx="5316">
                  <c:v>4.8675999999999995</c:v>
                </c:pt>
                <c:pt idx="5317">
                  <c:v>4.9184000000000001</c:v>
                </c:pt>
                <c:pt idx="5318">
                  <c:v>4.9295</c:v>
                </c:pt>
                <c:pt idx="5319">
                  <c:v>4.9116000000000009</c:v>
                </c:pt>
                <c:pt idx="5320">
                  <c:v>4.8532000000000002</c:v>
                </c:pt>
                <c:pt idx="5321">
                  <c:v>4.8807999999999998</c:v>
                </c:pt>
                <c:pt idx="5322">
                  <c:v>4.8815999999999997</c:v>
                </c:pt>
                <c:pt idx="5323">
                  <c:v>4.8498000000000001</c:v>
                </c:pt>
                <c:pt idx="5324">
                  <c:v>4.8640999999999988</c:v>
                </c:pt>
                <c:pt idx="5325">
                  <c:v>4.7804000000000002</c:v>
                </c:pt>
                <c:pt idx="5326">
                  <c:v>4.7437000000000005</c:v>
                </c:pt>
                <c:pt idx="5327">
                  <c:v>4.7239999999999993</c:v>
                </c:pt>
                <c:pt idx="5328">
                  <c:v>4.698199999999999</c:v>
                </c:pt>
                <c:pt idx="5329">
                  <c:v>4.5993000000000004</c:v>
                </c:pt>
                <c:pt idx="5330">
                  <c:v>4.5693000000000001</c:v>
                </c:pt>
                <c:pt idx="5331">
                  <c:v>4.4915000000000003</c:v>
                </c:pt>
                <c:pt idx="5332">
                  <c:v>4.5100999999999996</c:v>
                </c:pt>
                <c:pt idx="5333">
                  <c:v>4.4678999999999993</c:v>
                </c:pt>
                <c:pt idx="5334">
                  <c:v>4.3765000000000001</c:v>
                </c:pt>
                <c:pt idx="5335">
                  <c:v>4.3817000000000004</c:v>
                </c:pt>
                <c:pt idx="5336">
                  <c:v>4.3282999999999996</c:v>
                </c:pt>
                <c:pt idx="5337">
                  <c:v>4.3069999999999995</c:v>
                </c:pt>
                <c:pt idx="5338">
                  <c:v>4.2652000000000001</c:v>
                </c:pt>
                <c:pt idx="5339">
                  <c:v>4.2309999999999999</c:v>
                </c:pt>
                <c:pt idx="5340">
                  <c:v>4.226</c:v>
                </c:pt>
                <c:pt idx="5341">
                  <c:v>4.2127999999999997</c:v>
                </c:pt>
                <c:pt idx="5342">
                  <c:v>4.2320000000000002</c:v>
                </c:pt>
                <c:pt idx="5343">
                  <c:v>4.2218999999999998</c:v>
                </c:pt>
                <c:pt idx="5344">
                  <c:v>4.2298</c:v>
                </c:pt>
                <c:pt idx="5345">
                  <c:v>4.2753000000000005</c:v>
                </c:pt>
                <c:pt idx="5346">
                  <c:v>4.3460000000000001</c:v>
                </c:pt>
                <c:pt idx="5347">
                  <c:v>4.3738999999999999</c:v>
                </c:pt>
                <c:pt idx="5348">
                  <c:v>4.3537999999999997</c:v>
                </c:pt>
                <c:pt idx="5349">
                  <c:v>4.3832000000000004</c:v>
                </c:pt>
                <c:pt idx="5350">
                  <c:v>4.357499999999999</c:v>
                </c:pt>
                <c:pt idx="5351">
                  <c:v>4.3645999999999994</c:v>
                </c:pt>
                <c:pt idx="5352">
                  <c:v>4.4123000000000001</c:v>
                </c:pt>
                <c:pt idx="5353">
                  <c:v>4.4643999999999995</c:v>
                </c:pt>
                <c:pt idx="5354">
                  <c:v>4.4224999999999994</c:v>
                </c:pt>
                <c:pt idx="5355">
                  <c:v>4.3614999999999995</c:v>
                </c:pt>
                <c:pt idx="5356">
                  <c:v>4.3423999999999996</c:v>
                </c:pt>
                <c:pt idx="5357">
                  <c:v>4.3587999999999996</c:v>
                </c:pt>
                <c:pt idx="5358">
                  <c:v>4.4399000000000006</c:v>
                </c:pt>
                <c:pt idx="5359">
                  <c:v>4.4877000000000002</c:v>
                </c:pt>
                <c:pt idx="5360">
                  <c:v>4.4999000000000002</c:v>
                </c:pt>
                <c:pt idx="5361">
                  <c:v>4.5184999999999995</c:v>
                </c:pt>
                <c:pt idx="5362">
                  <c:v>4.5354999999999999</c:v>
                </c:pt>
                <c:pt idx="5363">
                  <c:v>4.5491000000000001</c:v>
                </c:pt>
                <c:pt idx="5364">
                  <c:v>4.4821999999999997</c:v>
                </c:pt>
                <c:pt idx="5365">
                  <c:v>4.4731000000000005</c:v>
                </c:pt>
                <c:pt idx="5366">
                  <c:v>4.5117000000000003</c:v>
                </c:pt>
                <c:pt idx="5367">
                  <c:v>4.5117000000000003</c:v>
                </c:pt>
                <c:pt idx="5368">
                  <c:v>4.5444999999999993</c:v>
                </c:pt>
                <c:pt idx="5369">
                  <c:v>4.5335000000000001</c:v>
                </c:pt>
                <c:pt idx="5370">
                  <c:v>4.5034999999999998</c:v>
                </c:pt>
                <c:pt idx="5371">
                  <c:v>4.4707000000000008</c:v>
                </c:pt>
                <c:pt idx="5372">
                  <c:v>4.4847000000000001</c:v>
                </c:pt>
                <c:pt idx="5373">
                  <c:v>4.5094000000000003</c:v>
                </c:pt>
                <c:pt idx="5374">
                  <c:v>4.5473999999999997</c:v>
                </c:pt>
                <c:pt idx="5375">
                  <c:v>4.5301</c:v>
                </c:pt>
                <c:pt idx="5376">
                  <c:v>4.5427</c:v>
                </c:pt>
                <c:pt idx="5377">
                  <c:v>4.5381999999999998</c:v>
                </c:pt>
                <c:pt idx="5378">
                  <c:v>4.5331000000000001</c:v>
                </c:pt>
                <c:pt idx="5379">
                  <c:v>4.5519999999999996</c:v>
                </c:pt>
                <c:pt idx="5380">
                  <c:v>4.5639999999999992</c:v>
                </c:pt>
                <c:pt idx="5381">
                  <c:v>4.5737000000000005</c:v>
                </c:pt>
                <c:pt idx="5382">
                  <c:v>4.5544999999999991</c:v>
                </c:pt>
                <c:pt idx="5383">
                  <c:v>4.5308000000000002</c:v>
                </c:pt>
                <c:pt idx="5384">
                  <c:v>4.5803000000000003</c:v>
                </c:pt>
                <c:pt idx="5385">
                  <c:v>4.6367000000000003</c:v>
                </c:pt>
                <c:pt idx="5386">
                  <c:v>4.663899999999999</c:v>
                </c:pt>
                <c:pt idx="5387">
                  <c:v>4.6612</c:v>
                </c:pt>
                <c:pt idx="5388">
                  <c:v>4.6029999999999989</c:v>
                </c:pt>
                <c:pt idx="5389">
                  <c:v>4.5654999999999992</c:v>
                </c:pt>
                <c:pt idx="5390">
                  <c:v>4.5684999999999993</c:v>
                </c:pt>
                <c:pt idx="5391">
                  <c:v>4.5914999999999999</c:v>
                </c:pt>
                <c:pt idx="5392">
                  <c:v>4.5744999999999996</c:v>
                </c:pt>
                <c:pt idx="5393">
                  <c:v>4.5964</c:v>
                </c:pt>
                <c:pt idx="5394">
                  <c:v>4.6169999999999991</c:v>
                </c:pt>
                <c:pt idx="5395">
                  <c:v>4.6406000000000001</c:v>
                </c:pt>
                <c:pt idx="5396">
                  <c:v>4.6564999999999994</c:v>
                </c:pt>
                <c:pt idx="5397">
                  <c:v>4.6876999999999995</c:v>
                </c:pt>
                <c:pt idx="5398">
                  <c:v>4.6919999999999993</c:v>
                </c:pt>
                <c:pt idx="5399">
                  <c:v>4.7039999999999997</c:v>
                </c:pt>
                <c:pt idx="5400">
                  <c:v>4.7217000000000002</c:v>
                </c:pt>
                <c:pt idx="5401">
                  <c:v>4.7644999999999991</c:v>
                </c:pt>
                <c:pt idx="5402">
                  <c:v>4.7530999999999999</c:v>
                </c:pt>
                <c:pt idx="5403">
                  <c:v>4.7344999999999997</c:v>
                </c:pt>
                <c:pt idx="5404">
                  <c:v>4.7351999999999999</c:v>
                </c:pt>
                <c:pt idx="5405">
                  <c:v>4.7418000000000005</c:v>
                </c:pt>
                <c:pt idx="5406">
                  <c:v>4.7550999999999997</c:v>
                </c:pt>
                <c:pt idx="5407">
                  <c:v>4.7262000000000004</c:v>
                </c:pt>
                <c:pt idx="5408">
                  <c:v>4.7133000000000003</c:v>
                </c:pt>
                <c:pt idx="5409">
                  <c:v>4.6894999999999998</c:v>
                </c:pt>
                <c:pt idx="5410">
                  <c:v>4.7385000000000002</c:v>
                </c:pt>
                <c:pt idx="5411">
                  <c:v>4.7128999999999994</c:v>
                </c:pt>
                <c:pt idx="5412">
                  <c:v>4.7399000000000004</c:v>
                </c:pt>
                <c:pt idx="5413">
                  <c:v>4.7364000000000006</c:v>
                </c:pt>
                <c:pt idx="5414">
                  <c:v>5.3629999999999995</c:v>
                </c:pt>
                <c:pt idx="5415">
                  <c:v>9.6251000000000015</c:v>
                </c:pt>
                <c:pt idx="5416">
                  <c:v>23.187999999999999</c:v>
                </c:pt>
                <c:pt idx="5417">
                  <c:v>17.964999999999996</c:v>
                </c:pt>
                <c:pt idx="5418">
                  <c:v>16.638000000000005</c:v>
                </c:pt>
                <c:pt idx="5419">
                  <c:v>15.531000000000001</c:v>
                </c:pt>
                <c:pt idx="5420">
                  <c:v>14.045</c:v>
                </c:pt>
                <c:pt idx="5421">
                  <c:v>12.481</c:v>
                </c:pt>
                <c:pt idx="5422">
                  <c:v>12.204000000000001</c:v>
                </c:pt>
                <c:pt idx="5423">
                  <c:v>11.701000000000001</c:v>
                </c:pt>
                <c:pt idx="5424">
                  <c:v>10.749000000000001</c:v>
                </c:pt>
                <c:pt idx="5425">
                  <c:v>8.1953000000000014</c:v>
                </c:pt>
                <c:pt idx="5426">
                  <c:v>8.301400000000001</c:v>
                </c:pt>
                <c:pt idx="5427">
                  <c:v>8.2565000000000008</c:v>
                </c:pt>
                <c:pt idx="5428">
                  <c:v>8.0276000000000014</c:v>
                </c:pt>
                <c:pt idx="5429">
                  <c:v>8.0520000000000014</c:v>
                </c:pt>
                <c:pt idx="5430">
                  <c:v>8.5084</c:v>
                </c:pt>
                <c:pt idx="5431">
                  <c:v>9.5374000000000017</c:v>
                </c:pt>
                <c:pt idx="5432">
                  <c:v>24.216999999999999</c:v>
                </c:pt>
                <c:pt idx="5433">
                  <c:v>25.411000000000001</c:v>
                </c:pt>
                <c:pt idx="5434">
                  <c:v>110</c:v>
                </c:pt>
                <c:pt idx="5435">
                  <c:v>110</c:v>
                </c:pt>
                <c:pt idx="5436">
                  <c:v>110</c:v>
                </c:pt>
                <c:pt idx="5437">
                  <c:v>110</c:v>
                </c:pt>
                <c:pt idx="5438">
                  <c:v>110</c:v>
                </c:pt>
                <c:pt idx="5439">
                  <c:v>110</c:v>
                </c:pt>
                <c:pt idx="5440">
                  <c:v>110</c:v>
                </c:pt>
                <c:pt idx="5441">
                  <c:v>110</c:v>
                </c:pt>
                <c:pt idx="5442">
                  <c:v>110</c:v>
                </c:pt>
                <c:pt idx="5443">
                  <c:v>110</c:v>
                </c:pt>
                <c:pt idx="5444">
                  <c:v>110</c:v>
                </c:pt>
                <c:pt idx="5445">
                  <c:v>110</c:v>
                </c:pt>
                <c:pt idx="5446">
                  <c:v>110</c:v>
                </c:pt>
                <c:pt idx="5447">
                  <c:v>110</c:v>
                </c:pt>
                <c:pt idx="5448">
                  <c:v>110</c:v>
                </c:pt>
                <c:pt idx="5449">
                  <c:v>110</c:v>
                </c:pt>
                <c:pt idx="5450">
                  <c:v>110</c:v>
                </c:pt>
                <c:pt idx="5451">
                  <c:v>110</c:v>
                </c:pt>
                <c:pt idx="5452">
                  <c:v>110</c:v>
                </c:pt>
                <c:pt idx="5453">
                  <c:v>110</c:v>
                </c:pt>
                <c:pt idx="5454">
                  <c:v>110</c:v>
                </c:pt>
                <c:pt idx="5455">
                  <c:v>110</c:v>
                </c:pt>
                <c:pt idx="5456">
                  <c:v>110</c:v>
                </c:pt>
                <c:pt idx="5457">
                  <c:v>110</c:v>
                </c:pt>
                <c:pt idx="5458">
                  <c:v>110</c:v>
                </c:pt>
                <c:pt idx="5459">
                  <c:v>110</c:v>
                </c:pt>
                <c:pt idx="5460">
                  <c:v>110</c:v>
                </c:pt>
                <c:pt idx="5461">
                  <c:v>110</c:v>
                </c:pt>
                <c:pt idx="5462">
                  <c:v>110</c:v>
                </c:pt>
                <c:pt idx="5463">
                  <c:v>110</c:v>
                </c:pt>
                <c:pt idx="5464">
                  <c:v>110</c:v>
                </c:pt>
                <c:pt idx="5465">
                  <c:v>110</c:v>
                </c:pt>
                <c:pt idx="5466">
                  <c:v>110</c:v>
                </c:pt>
                <c:pt idx="5467">
                  <c:v>110</c:v>
                </c:pt>
                <c:pt idx="5468">
                  <c:v>110</c:v>
                </c:pt>
                <c:pt idx="5469">
                  <c:v>110</c:v>
                </c:pt>
                <c:pt idx="5470">
                  <c:v>110</c:v>
                </c:pt>
                <c:pt idx="5471">
                  <c:v>110</c:v>
                </c:pt>
                <c:pt idx="5472">
                  <c:v>110</c:v>
                </c:pt>
                <c:pt idx="5473">
                  <c:v>110</c:v>
                </c:pt>
                <c:pt idx="5474">
                  <c:v>110</c:v>
                </c:pt>
                <c:pt idx="5475">
                  <c:v>110</c:v>
                </c:pt>
                <c:pt idx="5476">
                  <c:v>110</c:v>
                </c:pt>
                <c:pt idx="5477">
                  <c:v>110</c:v>
                </c:pt>
                <c:pt idx="5478">
                  <c:v>110</c:v>
                </c:pt>
                <c:pt idx="5479">
                  <c:v>110</c:v>
                </c:pt>
                <c:pt idx="5480">
                  <c:v>110</c:v>
                </c:pt>
                <c:pt idx="5481">
                  <c:v>110</c:v>
                </c:pt>
                <c:pt idx="5482">
                  <c:v>110</c:v>
                </c:pt>
                <c:pt idx="5483">
                  <c:v>110</c:v>
                </c:pt>
                <c:pt idx="5484">
                  <c:v>110</c:v>
                </c:pt>
                <c:pt idx="5485">
                  <c:v>110</c:v>
                </c:pt>
                <c:pt idx="5486">
                  <c:v>110</c:v>
                </c:pt>
                <c:pt idx="5487">
                  <c:v>110</c:v>
                </c:pt>
                <c:pt idx="5488">
                  <c:v>110</c:v>
                </c:pt>
                <c:pt idx="5489">
                  <c:v>110</c:v>
                </c:pt>
                <c:pt idx="5490">
                  <c:v>110</c:v>
                </c:pt>
                <c:pt idx="5491">
                  <c:v>110</c:v>
                </c:pt>
                <c:pt idx="5492">
                  <c:v>110</c:v>
                </c:pt>
                <c:pt idx="5493">
                  <c:v>33.417999999999999</c:v>
                </c:pt>
                <c:pt idx="5494">
                  <c:v>32.486999999999995</c:v>
                </c:pt>
                <c:pt idx="5495">
                  <c:v>32.388999999999996</c:v>
                </c:pt>
                <c:pt idx="5496">
                  <c:v>32.052</c:v>
                </c:pt>
                <c:pt idx="5497">
                  <c:v>31.071999999999999</c:v>
                </c:pt>
                <c:pt idx="5498">
                  <c:v>29.587999999999997</c:v>
                </c:pt>
                <c:pt idx="5499">
                  <c:v>27.933</c:v>
                </c:pt>
                <c:pt idx="5500">
                  <c:v>26.911999999999999</c:v>
                </c:pt>
                <c:pt idx="5501">
                  <c:v>26.417999999999999</c:v>
                </c:pt>
                <c:pt idx="5502">
                  <c:v>26.085999999999995</c:v>
                </c:pt>
                <c:pt idx="5503">
                  <c:v>25.553000000000001</c:v>
                </c:pt>
                <c:pt idx="5504">
                  <c:v>24.927999999999997</c:v>
                </c:pt>
                <c:pt idx="5505">
                  <c:v>24.122</c:v>
                </c:pt>
                <c:pt idx="5506">
                  <c:v>23.239000000000001</c:v>
                </c:pt>
                <c:pt idx="5507">
                  <c:v>22.704999999999995</c:v>
                </c:pt>
                <c:pt idx="5508">
                  <c:v>22.382999999999996</c:v>
                </c:pt>
                <c:pt idx="5509">
                  <c:v>22.140999999999995</c:v>
                </c:pt>
                <c:pt idx="5510">
                  <c:v>21.611000000000004</c:v>
                </c:pt>
                <c:pt idx="5511">
                  <c:v>21.172999999999995</c:v>
                </c:pt>
                <c:pt idx="5512">
                  <c:v>22.219000000000001</c:v>
                </c:pt>
                <c:pt idx="5513">
                  <c:v>27.49</c:v>
                </c:pt>
                <c:pt idx="5514">
                  <c:v>30.027999999999999</c:v>
                </c:pt>
                <c:pt idx="5515">
                  <c:v>29.777999999999999</c:v>
                </c:pt>
                <c:pt idx="5516">
                  <c:v>28.053999999999995</c:v>
                </c:pt>
                <c:pt idx="5517">
                  <c:v>26.123999999999999</c:v>
                </c:pt>
                <c:pt idx="5518">
                  <c:v>24.175999999999995</c:v>
                </c:pt>
                <c:pt idx="5519">
                  <c:v>22.574999999999999</c:v>
                </c:pt>
                <c:pt idx="5520">
                  <c:v>21.001000000000001</c:v>
                </c:pt>
                <c:pt idx="5521">
                  <c:v>18.218</c:v>
                </c:pt>
                <c:pt idx="5522">
                  <c:v>17.027000000000001</c:v>
                </c:pt>
                <c:pt idx="5523">
                  <c:v>16.018000000000001</c:v>
                </c:pt>
                <c:pt idx="5524">
                  <c:v>15.047999999999998</c:v>
                </c:pt>
                <c:pt idx="5525">
                  <c:v>14.279</c:v>
                </c:pt>
                <c:pt idx="5526">
                  <c:v>13.537999999999998</c:v>
                </c:pt>
                <c:pt idx="5527">
                  <c:v>12.986000000000002</c:v>
                </c:pt>
                <c:pt idx="5528">
                  <c:v>12.697999999999999</c:v>
                </c:pt>
                <c:pt idx="5529">
                  <c:v>12.434000000000001</c:v>
                </c:pt>
                <c:pt idx="5530">
                  <c:v>12.236000000000001</c:v>
                </c:pt>
                <c:pt idx="5531">
                  <c:v>12.139999999999999</c:v>
                </c:pt>
                <c:pt idx="5532">
                  <c:v>12.031000000000001</c:v>
                </c:pt>
                <c:pt idx="5533">
                  <c:v>11.881</c:v>
                </c:pt>
                <c:pt idx="5534">
                  <c:v>11.537999999999998</c:v>
                </c:pt>
                <c:pt idx="5535">
                  <c:v>11</c:v>
                </c:pt>
                <c:pt idx="5536">
                  <c:v>10.51</c:v>
                </c:pt>
                <c:pt idx="5537">
                  <c:v>8.517100000000001</c:v>
                </c:pt>
                <c:pt idx="5538">
                  <c:v>8.6956000000000007</c:v>
                </c:pt>
                <c:pt idx="5539">
                  <c:v>8.7954000000000008</c:v>
                </c:pt>
                <c:pt idx="5540">
                  <c:v>8.616299999999999</c:v>
                </c:pt>
                <c:pt idx="5541">
                  <c:v>8.4046000000000003</c:v>
                </c:pt>
                <c:pt idx="5542">
                  <c:v>8.1892000000000014</c:v>
                </c:pt>
                <c:pt idx="5543">
                  <c:v>7.9857000000000005</c:v>
                </c:pt>
                <c:pt idx="5544">
                  <c:v>7.9981</c:v>
                </c:pt>
                <c:pt idx="5545">
                  <c:v>8.220600000000001</c:v>
                </c:pt>
                <c:pt idx="5546">
                  <c:v>8.4153000000000002</c:v>
                </c:pt>
                <c:pt idx="5547">
                  <c:v>8.4544000000000015</c:v>
                </c:pt>
                <c:pt idx="5548">
                  <c:v>8.5565000000000033</c:v>
                </c:pt>
                <c:pt idx="5549">
                  <c:v>8.3724000000000025</c:v>
                </c:pt>
                <c:pt idx="5550">
                  <c:v>8.1061000000000014</c:v>
                </c:pt>
                <c:pt idx="5551">
                  <c:v>7.9474999999999998</c:v>
                </c:pt>
                <c:pt idx="5552">
                  <c:v>7.9727000000000006</c:v>
                </c:pt>
                <c:pt idx="5553">
                  <c:v>7.8068999999999997</c:v>
                </c:pt>
                <c:pt idx="5554">
                  <c:v>7.5524999999999993</c:v>
                </c:pt>
                <c:pt idx="5555">
                  <c:v>7.2408999999999999</c:v>
                </c:pt>
                <c:pt idx="5556">
                  <c:v>7.0239999999999991</c:v>
                </c:pt>
                <c:pt idx="5557">
                  <c:v>6.7374999999999998</c:v>
                </c:pt>
                <c:pt idx="5558">
                  <c:v>6.6082999999999998</c:v>
                </c:pt>
                <c:pt idx="5559">
                  <c:v>6.4154</c:v>
                </c:pt>
                <c:pt idx="5560">
                  <c:v>6.264899999999999</c:v>
                </c:pt>
                <c:pt idx="5561">
                  <c:v>6.0420999999999996</c:v>
                </c:pt>
                <c:pt idx="5562">
                  <c:v>5.7602000000000002</c:v>
                </c:pt>
                <c:pt idx="5563">
                  <c:v>5.5998000000000001</c:v>
                </c:pt>
                <c:pt idx="5564">
                  <c:v>5.4247999999999994</c:v>
                </c:pt>
                <c:pt idx="5565">
                  <c:v>5.3169999999999993</c:v>
                </c:pt>
                <c:pt idx="5566">
                  <c:v>5.2457000000000003</c:v>
                </c:pt>
                <c:pt idx="5567">
                  <c:v>5.1841999999999988</c:v>
                </c:pt>
                <c:pt idx="5568">
                  <c:v>5.0598999999999998</c:v>
                </c:pt>
                <c:pt idx="5569">
                  <c:v>4.8941999999999988</c:v>
                </c:pt>
                <c:pt idx="5570">
                  <c:v>4.7590000000000003</c:v>
                </c:pt>
                <c:pt idx="5571">
                  <c:v>4.702</c:v>
                </c:pt>
                <c:pt idx="5572">
                  <c:v>4.5911</c:v>
                </c:pt>
                <c:pt idx="5573">
                  <c:v>4.4069000000000003</c:v>
                </c:pt>
                <c:pt idx="5574">
                  <c:v>4.3112000000000004</c:v>
                </c:pt>
                <c:pt idx="5575">
                  <c:v>4.3010000000000002</c:v>
                </c:pt>
                <c:pt idx="5576">
                  <c:v>4.3853999999999997</c:v>
                </c:pt>
                <c:pt idx="5577">
                  <c:v>4.4048999999999996</c:v>
                </c:pt>
                <c:pt idx="5578">
                  <c:v>4.4177</c:v>
                </c:pt>
                <c:pt idx="5579">
                  <c:v>4.3853999999999997</c:v>
                </c:pt>
                <c:pt idx="5580">
                  <c:v>4.355999999999999</c:v>
                </c:pt>
                <c:pt idx="5581">
                  <c:v>4.2204999999999995</c:v>
                </c:pt>
                <c:pt idx="5582">
                  <c:v>4.0258999999999991</c:v>
                </c:pt>
                <c:pt idx="5583">
                  <c:v>3.8492999999999995</c:v>
                </c:pt>
                <c:pt idx="5584">
                  <c:v>3.7313000000000001</c:v>
                </c:pt>
                <c:pt idx="5585">
                  <c:v>3.6495000000000002</c:v>
                </c:pt>
                <c:pt idx="5586">
                  <c:v>3.5745999999999998</c:v>
                </c:pt>
                <c:pt idx="5587">
                  <c:v>3.5151999999999997</c:v>
                </c:pt>
                <c:pt idx="5588">
                  <c:v>3.4851999999999999</c:v>
                </c:pt>
                <c:pt idx="5589">
                  <c:v>3.3977999999999997</c:v>
                </c:pt>
                <c:pt idx="5590">
                  <c:v>3.2583000000000002</c:v>
                </c:pt>
                <c:pt idx="5591">
                  <c:v>3.1873000000000005</c:v>
                </c:pt>
                <c:pt idx="5592">
                  <c:v>3.1436999999999999</c:v>
                </c:pt>
                <c:pt idx="5593">
                  <c:v>3.1397999999999997</c:v>
                </c:pt>
                <c:pt idx="5594">
                  <c:v>3.1573000000000002</c:v>
                </c:pt>
                <c:pt idx="5595">
                  <c:v>3.1435000000000004</c:v>
                </c:pt>
                <c:pt idx="5596">
                  <c:v>3.0931000000000002</c:v>
                </c:pt>
                <c:pt idx="5597">
                  <c:v>3.0436000000000001</c:v>
                </c:pt>
                <c:pt idx="5598">
                  <c:v>2.9477000000000002</c:v>
                </c:pt>
                <c:pt idx="5599">
                  <c:v>2.9113999999999995</c:v>
                </c:pt>
                <c:pt idx="5600">
                  <c:v>2.8845999999999998</c:v>
                </c:pt>
                <c:pt idx="5601">
                  <c:v>2.9003000000000001</c:v>
                </c:pt>
                <c:pt idx="5602">
                  <c:v>2.9742999999999995</c:v>
                </c:pt>
                <c:pt idx="5603">
                  <c:v>3.0438999999999998</c:v>
                </c:pt>
                <c:pt idx="5604">
                  <c:v>3.0581</c:v>
                </c:pt>
                <c:pt idx="5605">
                  <c:v>3.0518999999999994</c:v>
                </c:pt>
                <c:pt idx="5606">
                  <c:v>3.1019000000000001</c:v>
                </c:pt>
                <c:pt idx="5607">
                  <c:v>3.1006999999999998</c:v>
                </c:pt>
                <c:pt idx="5608">
                  <c:v>3.1099000000000001</c:v>
                </c:pt>
                <c:pt idx="5609">
                  <c:v>3.1273000000000004</c:v>
                </c:pt>
                <c:pt idx="5610">
                  <c:v>3.0495999999999999</c:v>
                </c:pt>
                <c:pt idx="5611">
                  <c:v>2.9817</c:v>
                </c:pt>
                <c:pt idx="5612">
                  <c:v>2.9651999999999998</c:v>
                </c:pt>
                <c:pt idx="5613">
                  <c:v>2.9710999999999994</c:v>
                </c:pt>
                <c:pt idx="5614">
                  <c:v>2.9645999999999999</c:v>
                </c:pt>
                <c:pt idx="5615">
                  <c:v>2.9445999999999999</c:v>
                </c:pt>
                <c:pt idx="5616">
                  <c:v>2.8401000000000001</c:v>
                </c:pt>
                <c:pt idx="5617">
                  <c:v>2.6966999999999994</c:v>
                </c:pt>
                <c:pt idx="5618">
                  <c:v>2.6255000000000002</c:v>
                </c:pt>
                <c:pt idx="5619">
                  <c:v>2.5861999999999998</c:v>
                </c:pt>
                <c:pt idx="5620">
                  <c:v>2.5569999999999995</c:v>
                </c:pt>
                <c:pt idx="5621">
                  <c:v>2.585</c:v>
                </c:pt>
                <c:pt idx="5622">
                  <c:v>2.6194999999999995</c:v>
                </c:pt>
                <c:pt idx="5623">
                  <c:v>2.5741999999999998</c:v>
                </c:pt>
                <c:pt idx="5624">
                  <c:v>2.5421</c:v>
                </c:pt>
                <c:pt idx="5625">
                  <c:v>2.5003000000000002</c:v>
                </c:pt>
                <c:pt idx="5626">
                  <c:v>2.5137</c:v>
                </c:pt>
                <c:pt idx="5627">
                  <c:v>2.5179999999999998</c:v>
                </c:pt>
                <c:pt idx="5628">
                  <c:v>2.5223</c:v>
                </c:pt>
                <c:pt idx="5629">
                  <c:v>2.4579</c:v>
                </c:pt>
                <c:pt idx="5630">
                  <c:v>2.4664999999999995</c:v>
                </c:pt>
                <c:pt idx="5631">
                  <c:v>2.3923999999999994</c:v>
                </c:pt>
                <c:pt idx="5632">
                  <c:v>2.3001</c:v>
                </c:pt>
                <c:pt idx="5633">
                  <c:v>2.2806999999999999</c:v>
                </c:pt>
                <c:pt idx="5634">
                  <c:v>2.2719999999999998</c:v>
                </c:pt>
                <c:pt idx="5635">
                  <c:v>2.2789000000000001</c:v>
                </c:pt>
                <c:pt idx="5636">
                  <c:v>2.2826</c:v>
                </c:pt>
                <c:pt idx="5637">
                  <c:v>2.2658999999999998</c:v>
                </c:pt>
                <c:pt idx="5638">
                  <c:v>2.2507999999999999</c:v>
                </c:pt>
                <c:pt idx="5639">
                  <c:v>2.2618999999999998</c:v>
                </c:pt>
                <c:pt idx="5640">
                  <c:v>2.2629000000000001</c:v>
                </c:pt>
                <c:pt idx="5641">
                  <c:v>2.234</c:v>
                </c:pt>
                <c:pt idx="5642">
                  <c:v>2.2046999999999999</c:v>
                </c:pt>
                <c:pt idx="5643">
                  <c:v>2.1839000000000004</c:v>
                </c:pt>
                <c:pt idx="5644">
                  <c:v>2.1631000000000005</c:v>
                </c:pt>
                <c:pt idx="5645">
                  <c:v>2.1155999999999997</c:v>
                </c:pt>
                <c:pt idx="5646">
                  <c:v>2.1042000000000001</c:v>
                </c:pt>
                <c:pt idx="5647">
                  <c:v>2.1251000000000002</c:v>
                </c:pt>
                <c:pt idx="5648">
                  <c:v>2.1149</c:v>
                </c:pt>
                <c:pt idx="5649">
                  <c:v>2.1166999999999994</c:v>
                </c:pt>
                <c:pt idx="5650">
                  <c:v>2.1297000000000001</c:v>
                </c:pt>
                <c:pt idx="5651">
                  <c:v>2.1321999999999997</c:v>
                </c:pt>
                <c:pt idx="5652">
                  <c:v>2.0920999999999994</c:v>
                </c:pt>
                <c:pt idx="5653">
                  <c:v>2.0611000000000002</c:v>
                </c:pt>
                <c:pt idx="5654">
                  <c:v>2.0232999999999999</c:v>
                </c:pt>
                <c:pt idx="5655">
                  <c:v>2.0246</c:v>
                </c:pt>
                <c:pt idx="5656">
                  <c:v>2.1091000000000002</c:v>
                </c:pt>
                <c:pt idx="5657">
                  <c:v>2.1783000000000001</c:v>
                </c:pt>
                <c:pt idx="5658">
                  <c:v>2.2132000000000001</c:v>
                </c:pt>
                <c:pt idx="5659">
                  <c:v>2.2425999999999999</c:v>
                </c:pt>
                <c:pt idx="5660">
                  <c:v>2.2227000000000001</c:v>
                </c:pt>
                <c:pt idx="5661">
                  <c:v>2.1787000000000001</c:v>
                </c:pt>
                <c:pt idx="5662">
                  <c:v>2.1335999999999999</c:v>
                </c:pt>
                <c:pt idx="5663">
                  <c:v>2.1537000000000002</c:v>
                </c:pt>
                <c:pt idx="5664">
                  <c:v>2.1555999999999997</c:v>
                </c:pt>
                <c:pt idx="5665">
                  <c:v>2.1753</c:v>
                </c:pt>
                <c:pt idx="5666">
                  <c:v>2.16</c:v>
                </c:pt>
                <c:pt idx="5667">
                  <c:v>2.1753999999999998</c:v>
                </c:pt>
                <c:pt idx="5668">
                  <c:v>2.1819999999999999</c:v>
                </c:pt>
                <c:pt idx="5669">
                  <c:v>2.2162999999999995</c:v>
                </c:pt>
                <c:pt idx="5670">
                  <c:v>2.2825000000000002</c:v>
                </c:pt>
                <c:pt idx="5671">
                  <c:v>2.2465999999999999</c:v>
                </c:pt>
                <c:pt idx="5672">
                  <c:v>2.2014</c:v>
                </c:pt>
                <c:pt idx="5673">
                  <c:v>2.1892</c:v>
                </c:pt>
                <c:pt idx="5674">
                  <c:v>2.1375999999999999</c:v>
                </c:pt>
                <c:pt idx="5675">
                  <c:v>2.0680000000000001</c:v>
                </c:pt>
                <c:pt idx="5676">
                  <c:v>2.0221999999999998</c:v>
                </c:pt>
                <c:pt idx="5677">
                  <c:v>1.9930000000000001</c:v>
                </c:pt>
                <c:pt idx="5678">
                  <c:v>2.0406</c:v>
                </c:pt>
                <c:pt idx="5679">
                  <c:v>2.0558999999999994</c:v>
                </c:pt>
                <c:pt idx="5680">
                  <c:v>2.0693000000000001</c:v>
                </c:pt>
                <c:pt idx="5681">
                  <c:v>2.1078999999999999</c:v>
                </c:pt>
                <c:pt idx="5682">
                  <c:v>2.0713999999999997</c:v>
                </c:pt>
                <c:pt idx="5683">
                  <c:v>2.0497999999999998</c:v>
                </c:pt>
                <c:pt idx="5684">
                  <c:v>2.0449000000000002</c:v>
                </c:pt>
                <c:pt idx="5685">
                  <c:v>2.0804</c:v>
                </c:pt>
                <c:pt idx="5686">
                  <c:v>2.0627999999999997</c:v>
                </c:pt>
                <c:pt idx="5687">
                  <c:v>2.0181999999999998</c:v>
                </c:pt>
                <c:pt idx="5688">
                  <c:v>1.9654</c:v>
                </c:pt>
                <c:pt idx="5689">
                  <c:v>1.9357</c:v>
                </c:pt>
                <c:pt idx="5690">
                  <c:v>1.9594</c:v>
                </c:pt>
                <c:pt idx="5691">
                  <c:v>1.9722999999999999</c:v>
                </c:pt>
                <c:pt idx="5692">
                  <c:v>1.9677</c:v>
                </c:pt>
                <c:pt idx="5693">
                  <c:v>1.9875</c:v>
                </c:pt>
                <c:pt idx="5694">
                  <c:v>1.9815</c:v>
                </c:pt>
                <c:pt idx="5695">
                  <c:v>2.0107999999999997</c:v>
                </c:pt>
                <c:pt idx="5696">
                  <c:v>2.0499000000000001</c:v>
                </c:pt>
                <c:pt idx="5697">
                  <c:v>2.0161999999999995</c:v>
                </c:pt>
                <c:pt idx="5698">
                  <c:v>1.9831000000000001</c:v>
                </c:pt>
                <c:pt idx="5699">
                  <c:v>1.9607000000000001</c:v>
                </c:pt>
                <c:pt idx="5700">
                  <c:v>1.9811000000000001</c:v>
                </c:pt>
                <c:pt idx="5701">
                  <c:v>1.9724999999999999</c:v>
                </c:pt>
                <c:pt idx="5702">
                  <c:v>1.9699</c:v>
                </c:pt>
                <c:pt idx="5703">
                  <c:v>1.9865999999999999</c:v>
                </c:pt>
                <c:pt idx="5704">
                  <c:v>1.9735</c:v>
                </c:pt>
                <c:pt idx="5705">
                  <c:v>1.9785999999999999</c:v>
                </c:pt>
                <c:pt idx="5706">
                  <c:v>2.0131000000000001</c:v>
                </c:pt>
                <c:pt idx="5707">
                  <c:v>2.0642</c:v>
                </c:pt>
                <c:pt idx="5708">
                  <c:v>2.0956999999999995</c:v>
                </c:pt>
                <c:pt idx="5709">
                  <c:v>2.1208999999999998</c:v>
                </c:pt>
                <c:pt idx="5710">
                  <c:v>2.1061999999999999</c:v>
                </c:pt>
                <c:pt idx="5711">
                  <c:v>2.0787</c:v>
                </c:pt>
                <c:pt idx="5712">
                  <c:v>2.0649000000000002</c:v>
                </c:pt>
                <c:pt idx="5713">
                  <c:v>2.0476999999999999</c:v>
                </c:pt>
                <c:pt idx="5714">
                  <c:v>2.0485000000000002</c:v>
                </c:pt>
                <c:pt idx="5715">
                  <c:v>2.0577999999999999</c:v>
                </c:pt>
                <c:pt idx="5716">
                  <c:v>2.0402</c:v>
                </c:pt>
                <c:pt idx="5717">
                  <c:v>2.0268999999999995</c:v>
                </c:pt>
                <c:pt idx="5718">
                  <c:v>1.9719</c:v>
                </c:pt>
                <c:pt idx="5719">
                  <c:v>1.9407000000000001</c:v>
                </c:pt>
                <c:pt idx="5720">
                  <c:v>1.9427000000000001</c:v>
                </c:pt>
                <c:pt idx="5721">
                  <c:v>1.9127000000000001</c:v>
                </c:pt>
                <c:pt idx="5722">
                  <c:v>1.9275</c:v>
                </c:pt>
                <c:pt idx="5723">
                  <c:v>1.9356</c:v>
                </c:pt>
                <c:pt idx="5724">
                  <c:v>1.9287000000000001</c:v>
                </c:pt>
                <c:pt idx="5725">
                  <c:v>1.9593</c:v>
                </c:pt>
                <c:pt idx="5726">
                  <c:v>1.9651000000000001</c:v>
                </c:pt>
                <c:pt idx="5727">
                  <c:v>1.9588000000000001</c:v>
                </c:pt>
                <c:pt idx="5728">
                  <c:v>1.9421999999999999</c:v>
                </c:pt>
                <c:pt idx="5729">
                  <c:v>1.8883000000000001</c:v>
                </c:pt>
                <c:pt idx="5730">
                  <c:v>1.8557999999999997</c:v>
                </c:pt>
                <c:pt idx="5731">
                  <c:v>1.8231999999999997</c:v>
                </c:pt>
                <c:pt idx="5732">
                  <c:v>1.8343</c:v>
                </c:pt>
                <c:pt idx="5733">
                  <c:v>1.8809</c:v>
                </c:pt>
                <c:pt idx="5734">
                  <c:v>1.8919999999999997</c:v>
                </c:pt>
                <c:pt idx="5735">
                  <c:v>1.8951</c:v>
                </c:pt>
                <c:pt idx="5736">
                  <c:v>1.8878999999999997</c:v>
                </c:pt>
                <c:pt idx="5737">
                  <c:v>1.8727</c:v>
                </c:pt>
                <c:pt idx="5738">
                  <c:v>1.8832</c:v>
                </c:pt>
                <c:pt idx="5739">
                  <c:v>1.8927</c:v>
                </c:pt>
                <c:pt idx="5740">
                  <c:v>1.8691</c:v>
                </c:pt>
                <c:pt idx="5741">
                  <c:v>1.8745000000000001</c:v>
                </c:pt>
                <c:pt idx="5742">
                  <c:v>1.8745000000000001</c:v>
                </c:pt>
                <c:pt idx="5743">
                  <c:v>1.9888999999999999</c:v>
                </c:pt>
                <c:pt idx="5744">
                  <c:v>1.9863000000000002</c:v>
                </c:pt>
                <c:pt idx="5745">
                  <c:v>1.9703999999999999</c:v>
                </c:pt>
                <c:pt idx="5746">
                  <c:v>1.9896</c:v>
                </c:pt>
                <c:pt idx="5747">
                  <c:v>1.9866999999999999</c:v>
                </c:pt>
                <c:pt idx="5748">
                  <c:v>1.9528000000000001</c:v>
                </c:pt>
                <c:pt idx="5749">
                  <c:v>1.9098999999999997</c:v>
                </c:pt>
                <c:pt idx="5750">
                  <c:v>1.8805000000000001</c:v>
                </c:pt>
                <c:pt idx="5751">
                  <c:v>1.8532999999999997</c:v>
                </c:pt>
                <c:pt idx="5752">
                  <c:v>1.8965000000000001</c:v>
                </c:pt>
                <c:pt idx="5753">
                  <c:v>1.8891</c:v>
                </c:pt>
                <c:pt idx="5754">
                  <c:v>1.8848</c:v>
                </c:pt>
                <c:pt idx="5755">
                  <c:v>1.8749</c:v>
                </c:pt>
                <c:pt idx="5756">
                  <c:v>1.8905000000000001</c:v>
                </c:pt>
                <c:pt idx="5757">
                  <c:v>1.9039999999999997</c:v>
                </c:pt>
                <c:pt idx="5758">
                  <c:v>1.8953</c:v>
                </c:pt>
                <c:pt idx="5759">
                  <c:v>1.9262999999999999</c:v>
                </c:pt>
                <c:pt idx="5760">
                  <c:v>1.9036999999999997</c:v>
                </c:pt>
                <c:pt idx="5761">
                  <c:v>1.8886000000000001</c:v>
                </c:pt>
                <c:pt idx="5762">
                  <c:v>1.8684000000000001</c:v>
                </c:pt>
                <c:pt idx="5763">
                  <c:v>1.8523000000000001</c:v>
                </c:pt>
                <c:pt idx="5764">
                  <c:v>1.8473999999999997</c:v>
                </c:pt>
                <c:pt idx="5765">
                  <c:v>1.8751</c:v>
                </c:pt>
                <c:pt idx="5766">
                  <c:v>1.8958999999999997</c:v>
                </c:pt>
                <c:pt idx="5767">
                  <c:v>1.9314</c:v>
                </c:pt>
                <c:pt idx="5768">
                  <c:v>1.9396</c:v>
                </c:pt>
                <c:pt idx="5769">
                  <c:v>1.9418</c:v>
                </c:pt>
                <c:pt idx="5770">
                  <c:v>1.9469000000000001</c:v>
                </c:pt>
                <c:pt idx="5771">
                  <c:v>1.9646999999999999</c:v>
                </c:pt>
                <c:pt idx="5772">
                  <c:v>1.9371</c:v>
                </c:pt>
                <c:pt idx="5773">
                  <c:v>1.9139999999999997</c:v>
                </c:pt>
                <c:pt idx="5774">
                  <c:v>1.8964000000000001</c:v>
                </c:pt>
                <c:pt idx="5775">
                  <c:v>1.8729</c:v>
                </c:pt>
                <c:pt idx="5776">
                  <c:v>1.8167</c:v>
                </c:pt>
                <c:pt idx="5777">
                  <c:v>1.8047</c:v>
                </c:pt>
                <c:pt idx="5778">
                  <c:v>1.8385</c:v>
                </c:pt>
                <c:pt idx="5779">
                  <c:v>1.8596999999999997</c:v>
                </c:pt>
                <c:pt idx="5780">
                  <c:v>1.8731</c:v>
                </c:pt>
                <c:pt idx="5781">
                  <c:v>1.8955</c:v>
                </c:pt>
                <c:pt idx="5782">
                  <c:v>1.8721000000000001</c:v>
                </c:pt>
                <c:pt idx="5783">
                  <c:v>1.8633</c:v>
                </c:pt>
                <c:pt idx="5784">
                  <c:v>1.8928</c:v>
                </c:pt>
                <c:pt idx="5785">
                  <c:v>1.9244000000000001</c:v>
                </c:pt>
                <c:pt idx="5786">
                  <c:v>1.9052</c:v>
                </c:pt>
                <c:pt idx="5787">
                  <c:v>1.9422999999999999</c:v>
                </c:pt>
                <c:pt idx="5788">
                  <c:v>1.929</c:v>
                </c:pt>
                <c:pt idx="5789">
                  <c:v>1.9590000000000001</c:v>
                </c:pt>
                <c:pt idx="5790">
                  <c:v>1.9867999999999999</c:v>
                </c:pt>
                <c:pt idx="5791">
                  <c:v>1.9887999999999999</c:v>
                </c:pt>
                <c:pt idx="5792">
                  <c:v>1.9496</c:v>
                </c:pt>
                <c:pt idx="5793">
                  <c:v>1.9058999999999997</c:v>
                </c:pt>
                <c:pt idx="5794">
                  <c:v>1.8772</c:v>
                </c:pt>
                <c:pt idx="5795">
                  <c:v>1.8935</c:v>
                </c:pt>
                <c:pt idx="5796">
                  <c:v>1.8957999999999997</c:v>
                </c:pt>
                <c:pt idx="5797">
                  <c:v>1.8793</c:v>
                </c:pt>
                <c:pt idx="5798">
                  <c:v>1.8473999999999997</c:v>
                </c:pt>
                <c:pt idx="5799">
                  <c:v>1.8333999999999997</c:v>
                </c:pt>
                <c:pt idx="5800">
                  <c:v>1.8168</c:v>
                </c:pt>
                <c:pt idx="5801">
                  <c:v>1.8190999999999997</c:v>
                </c:pt>
                <c:pt idx="5802">
                  <c:v>1.8285</c:v>
                </c:pt>
                <c:pt idx="5803">
                  <c:v>1.8228</c:v>
                </c:pt>
                <c:pt idx="5804">
                  <c:v>1.8009999999999997</c:v>
                </c:pt>
                <c:pt idx="5805">
                  <c:v>1.7637999999999998</c:v>
                </c:pt>
                <c:pt idx="5806">
                  <c:v>1.754</c:v>
                </c:pt>
                <c:pt idx="5807">
                  <c:v>1.7326999999999997</c:v>
                </c:pt>
                <c:pt idx="5808">
                  <c:v>1.7204999999999997</c:v>
                </c:pt>
                <c:pt idx="5809">
                  <c:v>1.7204999999999997</c:v>
                </c:pt>
                <c:pt idx="5810">
                  <c:v>1.7349999999999999</c:v>
                </c:pt>
                <c:pt idx="5811">
                  <c:v>1.7271999999999998</c:v>
                </c:pt>
                <c:pt idx="5812">
                  <c:v>1.7218999999999998</c:v>
                </c:pt>
                <c:pt idx="5813">
                  <c:v>1.7123999999999997</c:v>
                </c:pt>
                <c:pt idx="5814">
                  <c:v>1.7422</c:v>
                </c:pt>
                <c:pt idx="5815">
                  <c:v>1.7575999999999998</c:v>
                </c:pt>
                <c:pt idx="5816">
                  <c:v>1.782</c:v>
                </c:pt>
                <c:pt idx="5817">
                  <c:v>1.7568999999999997</c:v>
                </c:pt>
                <c:pt idx="5818">
                  <c:v>1.7454999999999998</c:v>
                </c:pt>
                <c:pt idx="5819">
                  <c:v>1.7350999999999999</c:v>
                </c:pt>
                <c:pt idx="5820">
                  <c:v>1.7088999999999999</c:v>
                </c:pt>
                <c:pt idx="5821">
                  <c:v>1.7105999999999997</c:v>
                </c:pt>
                <c:pt idx="5822">
                  <c:v>1.6929000000000001</c:v>
                </c:pt>
                <c:pt idx="5823">
                  <c:v>1.7134999999999998</c:v>
                </c:pt>
                <c:pt idx="5824">
                  <c:v>1.7122999999999997</c:v>
                </c:pt>
                <c:pt idx="5825">
                  <c:v>1.6819</c:v>
                </c:pt>
                <c:pt idx="5826">
                  <c:v>1.6608000000000001</c:v>
                </c:pt>
                <c:pt idx="5827">
                  <c:v>1.6777</c:v>
                </c:pt>
                <c:pt idx="5828">
                  <c:v>1.6724000000000001</c:v>
                </c:pt>
                <c:pt idx="5829">
                  <c:v>1.6406000000000001</c:v>
                </c:pt>
                <c:pt idx="5830">
                  <c:v>1.6807000000000001</c:v>
                </c:pt>
                <c:pt idx="5831">
                  <c:v>1.6779999999999997</c:v>
                </c:pt>
                <c:pt idx="5832">
                  <c:v>1.6878</c:v>
                </c:pt>
                <c:pt idx="5833">
                  <c:v>1.6924999999999999</c:v>
                </c:pt>
                <c:pt idx="5834">
                  <c:v>1.7116999999999998</c:v>
                </c:pt>
                <c:pt idx="5835">
                  <c:v>1.7343</c:v>
                </c:pt>
                <c:pt idx="5836">
                  <c:v>1.7684</c:v>
                </c:pt>
                <c:pt idx="5837">
                  <c:v>1.7286999999999997</c:v>
                </c:pt>
                <c:pt idx="5838">
                  <c:v>1.7347999999999997</c:v>
                </c:pt>
                <c:pt idx="5839">
                  <c:v>1.7238999999999998</c:v>
                </c:pt>
                <c:pt idx="5840">
                  <c:v>1.6971000000000001</c:v>
                </c:pt>
                <c:pt idx="5841">
                  <c:v>1.6676</c:v>
                </c:pt>
                <c:pt idx="5842">
                  <c:v>1.6652</c:v>
                </c:pt>
                <c:pt idx="5843">
                  <c:v>1.6847000000000001</c:v>
                </c:pt>
                <c:pt idx="5844">
                  <c:v>1.7066999999999999</c:v>
                </c:pt>
                <c:pt idx="5845">
                  <c:v>1.7242999999999997</c:v>
                </c:pt>
                <c:pt idx="5846">
                  <c:v>1.7332999999999998</c:v>
                </c:pt>
                <c:pt idx="5847">
                  <c:v>1.7504</c:v>
                </c:pt>
                <c:pt idx="5848">
                  <c:v>1.7132999999999998</c:v>
                </c:pt>
                <c:pt idx="5849">
                  <c:v>1.7091999999999998</c:v>
                </c:pt>
                <c:pt idx="5850">
                  <c:v>1.7225999999999997</c:v>
                </c:pt>
                <c:pt idx="5851">
                  <c:v>1.6998</c:v>
                </c:pt>
                <c:pt idx="5852">
                  <c:v>1.7028999999999999</c:v>
                </c:pt>
                <c:pt idx="5853">
                  <c:v>1.7090999999999998</c:v>
                </c:pt>
                <c:pt idx="5854">
                  <c:v>1.7435999999999998</c:v>
                </c:pt>
                <c:pt idx="5855">
                  <c:v>1.7809999999999997</c:v>
                </c:pt>
                <c:pt idx="5856">
                  <c:v>1.7864</c:v>
                </c:pt>
                <c:pt idx="5857">
                  <c:v>1.7985</c:v>
                </c:pt>
                <c:pt idx="5858">
                  <c:v>1.7796999999999998</c:v>
                </c:pt>
                <c:pt idx="5859">
                  <c:v>1.7562</c:v>
                </c:pt>
                <c:pt idx="5860">
                  <c:v>1.7527999999999997</c:v>
                </c:pt>
                <c:pt idx="5861">
                  <c:v>1.7521</c:v>
                </c:pt>
                <c:pt idx="5862">
                  <c:v>1.7530999999999999</c:v>
                </c:pt>
                <c:pt idx="5863">
                  <c:v>1.7409999999999999</c:v>
                </c:pt>
                <c:pt idx="5864">
                  <c:v>1.732</c:v>
                </c:pt>
                <c:pt idx="5865">
                  <c:v>1.7117999999999998</c:v>
                </c:pt>
                <c:pt idx="5866">
                  <c:v>1.7088999999999999</c:v>
                </c:pt>
                <c:pt idx="5867">
                  <c:v>1.7205999999999997</c:v>
                </c:pt>
                <c:pt idx="5868">
                  <c:v>1.7221</c:v>
                </c:pt>
                <c:pt idx="5869">
                  <c:v>1.7144999999999997</c:v>
                </c:pt>
                <c:pt idx="5870">
                  <c:v>1.7121999999999997</c:v>
                </c:pt>
                <c:pt idx="5871">
                  <c:v>1.6958</c:v>
                </c:pt>
                <c:pt idx="5872">
                  <c:v>1.6994</c:v>
                </c:pt>
                <c:pt idx="5873">
                  <c:v>1.6964999999999999</c:v>
                </c:pt>
                <c:pt idx="5874">
                  <c:v>1.704</c:v>
                </c:pt>
                <c:pt idx="5875">
                  <c:v>1.7018999999999997</c:v>
                </c:pt>
                <c:pt idx="5876">
                  <c:v>1.7174999999999998</c:v>
                </c:pt>
                <c:pt idx="5877">
                  <c:v>1.7284999999999997</c:v>
                </c:pt>
                <c:pt idx="5878">
                  <c:v>1.7318999999999998</c:v>
                </c:pt>
                <c:pt idx="5879">
                  <c:v>1.7349999999999999</c:v>
                </c:pt>
                <c:pt idx="5880">
                  <c:v>1.7313999999999998</c:v>
                </c:pt>
                <c:pt idx="5881">
                  <c:v>1.7452999999999999</c:v>
                </c:pt>
                <c:pt idx="5882">
                  <c:v>1.7309999999999999</c:v>
                </c:pt>
                <c:pt idx="5883">
                  <c:v>1.7024999999999997</c:v>
                </c:pt>
                <c:pt idx="5884">
                  <c:v>1.6902999999999999</c:v>
                </c:pt>
                <c:pt idx="5885">
                  <c:v>1.6893</c:v>
                </c:pt>
                <c:pt idx="5886">
                  <c:v>1.6681999999999999</c:v>
                </c:pt>
                <c:pt idx="5887">
                  <c:v>1.6634</c:v>
                </c:pt>
                <c:pt idx="5888">
                  <c:v>1.6611</c:v>
                </c:pt>
                <c:pt idx="5889">
                  <c:v>1.6637</c:v>
                </c:pt>
                <c:pt idx="5890">
                  <c:v>1.6677999999999997</c:v>
                </c:pt>
                <c:pt idx="5891">
                  <c:v>1.6726000000000001</c:v>
                </c:pt>
                <c:pt idx="5892">
                  <c:v>1.6684000000000001</c:v>
                </c:pt>
                <c:pt idx="5893">
                  <c:v>1.679</c:v>
                </c:pt>
                <c:pt idx="5894">
                  <c:v>1.6952</c:v>
                </c:pt>
                <c:pt idx="5895">
                  <c:v>1.6922999999999999</c:v>
                </c:pt>
                <c:pt idx="5896">
                  <c:v>1.6938</c:v>
                </c:pt>
                <c:pt idx="5897">
                  <c:v>1.6841999999999999</c:v>
                </c:pt>
                <c:pt idx="5898">
                  <c:v>1.7324999999999997</c:v>
                </c:pt>
                <c:pt idx="5899">
                  <c:v>1.7281</c:v>
                </c:pt>
                <c:pt idx="5900">
                  <c:v>1.7273999999999998</c:v>
                </c:pt>
                <c:pt idx="5901">
                  <c:v>1.7312999999999998</c:v>
                </c:pt>
                <c:pt idx="5902">
                  <c:v>1.7274999999999998</c:v>
                </c:pt>
                <c:pt idx="5903">
                  <c:v>1.7242999999999997</c:v>
                </c:pt>
                <c:pt idx="5904">
                  <c:v>1.6962999999999999</c:v>
                </c:pt>
                <c:pt idx="5905">
                  <c:v>1.7050999999999998</c:v>
                </c:pt>
                <c:pt idx="5906">
                  <c:v>1.7242</c:v>
                </c:pt>
                <c:pt idx="5907">
                  <c:v>1.7497999999999998</c:v>
                </c:pt>
                <c:pt idx="5908">
                  <c:v>1.7475999999999998</c:v>
                </c:pt>
                <c:pt idx="5909">
                  <c:v>1.7495999999999998</c:v>
                </c:pt>
                <c:pt idx="5910">
                  <c:v>1.7726</c:v>
                </c:pt>
                <c:pt idx="5911">
                  <c:v>1.7669999999999997</c:v>
                </c:pt>
                <c:pt idx="5912">
                  <c:v>1.7703</c:v>
                </c:pt>
                <c:pt idx="5913">
                  <c:v>1.7633999999999999</c:v>
                </c:pt>
                <c:pt idx="5914">
                  <c:v>1.7570999999999999</c:v>
                </c:pt>
                <c:pt idx="5915">
                  <c:v>1.7431999999999999</c:v>
                </c:pt>
                <c:pt idx="5916">
                  <c:v>1.7616999999999998</c:v>
                </c:pt>
                <c:pt idx="5917">
                  <c:v>1.7570999999999999</c:v>
                </c:pt>
                <c:pt idx="5918">
                  <c:v>1.7502</c:v>
                </c:pt>
                <c:pt idx="5919">
                  <c:v>1.7397999999999998</c:v>
                </c:pt>
                <c:pt idx="5920">
                  <c:v>1.7315999999999998</c:v>
                </c:pt>
                <c:pt idx="5921">
                  <c:v>1.7277999999999998</c:v>
                </c:pt>
                <c:pt idx="5922">
                  <c:v>1.7065999999999997</c:v>
                </c:pt>
                <c:pt idx="5923">
                  <c:v>1.6991000000000001</c:v>
                </c:pt>
                <c:pt idx="5924">
                  <c:v>1.7050999999999998</c:v>
                </c:pt>
                <c:pt idx="5925">
                  <c:v>1.6976</c:v>
                </c:pt>
                <c:pt idx="5926">
                  <c:v>1.7053999999999998</c:v>
                </c:pt>
                <c:pt idx="5927">
                  <c:v>1.7091999999999998</c:v>
                </c:pt>
                <c:pt idx="5928">
                  <c:v>1.6883999999999999</c:v>
                </c:pt>
                <c:pt idx="5929">
                  <c:v>1.6838</c:v>
                </c:pt>
                <c:pt idx="5930">
                  <c:v>1.6874</c:v>
                </c:pt>
                <c:pt idx="5931">
                  <c:v>1.6914</c:v>
                </c:pt>
                <c:pt idx="5932">
                  <c:v>1.6889000000000001</c:v>
                </c:pt>
                <c:pt idx="5933">
                  <c:v>1.6881999999999999</c:v>
                </c:pt>
                <c:pt idx="5934">
                  <c:v>1.7286999999999997</c:v>
                </c:pt>
                <c:pt idx="5935">
                  <c:v>1.7286999999999997</c:v>
                </c:pt>
                <c:pt idx="5936">
                  <c:v>1.7775999999999998</c:v>
                </c:pt>
                <c:pt idx="5937">
                  <c:v>1.8160000000000001</c:v>
                </c:pt>
                <c:pt idx="5938">
                  <c:v>1.7877999999999998</c:v>
                </c:pt>
                <c:pt idx="5939">
                  <c:v>1.7549999999999997</c:v>
                </c:pt>
                <c:pt idx="5940">
                  <c:v>1.7553999999999998</c:v>
                </c:pt>
                <c:pt idx="5941">
                  <c:v>1.7349999999999999</c:v>
                </c:pt>
                <c:pt idx="5942">
                  <c:v>1.7213999999999998</c:v>
                </c:pt>
                <c:pt idx="5943">
                  <c:v>1.7228999999999999</c:v>
                </c:pt>
                <c:pt idx="5944">
                  <c:v>1.7236999999999998</c:v>
                </c:pt>
                <c:pt idx="5945">
                  <c:v>1.7493999999999998</c:v>
                </c:pt>
                <c:pt idx="5946">
                  <c:v>1.7525999999999997</c:v>
                </c:pt>
                <c:pt idx="5947">
                  <c:v>1.7284999999999997</c:v>
                </c:pt>
                <c:pt idx="5948">
                  <c:v>1.7024999999999997</c:v>
                </c:pt>
                <c:pt idx="5949">
                  <c:v>1.7129999999999999</c:v>
                </c:pt>
                <c:pt idx="5950">
                  <c:v>1.6986000000000001</c:v>
                </c:pt>
                <c:pt idx="5951">
                  <c:v>1.6904999999999999</c:v>
                </c:pt>
                <c:pt idx="5952">
                  <c:v>1.6883999999999999</c:v>
                </c:pt>
                <c:pt idx="5953">
                  <c:v>1.7313999999999998</c:v>
                </c:pt>
                <c:pt idx="5954">
                  <c:v>1.7845</c:v>
                </c:pt>
                <c:pt idx="5955">
                  <c:v>1.8129</c:v>
                </c:pt>
                <c:pt idx="5956">
                  <c:v>1.8211999999999997</c:v>
                </c:pt>
                <c:pt idx="5957">
                  <c:v>1.8154999999999997</c:v>
                </c:pt>
                <c:pt idx="5958">
                  <c:v>1.7948999999999997</c:v>
                </c:pt>
                <c:pt idx="5959">
                  <c:v>1.7804</c:v>
                </c:pt>
                <c:pt idx="5960">
                  <c:v>1.7931999999999997</c:v>
                </c:pt>
                <c:pt idx="5961">
                  <c:v>1.8473999999999997</c:v>
                </c:pt>
                <c:pt idx="5962">
                  <c:v>1.8154999999999997</c:v>
                </c:pt>
                <c:pt idx="5963">
                  <c:v>1.7887999999999997</c:v>
                </c:pt>
                <c:pt idx="5964">
                  <c:v>1.7755999999999998</c:v>
                </c:pt>
                <c:pt idx="5965">
                  <c:v>1.7546999999999997</c:v>
                </c:pt>
                <c:pt idx="5966">
                  <c:v>1.7562</c:v>
                </c:pt>
                <c:pt idx="5967">
                  <c:v>1.7384999999999997</c:v>
                </c:pt>
                <c:pt idx="5968">
                  <c:v>1.7313999999999998</c:v>
                </c:pt>
                <c:pt idx="5969">
                  <c:v>1.7534999999999998</c:v>
                </c:pt>
                <c:pt idx="5970">
                  <c:v>1.746</c:v>
                </c:pt>
                <c:pt idx="5971">
                  <c:v>1.7577999999999998</c:v>
                </c:pt>
                <c:pt idx="5972">
                  <c:v>1.7671999999999999</c:v>
                </c:pt>
                <c:pt idx="5973">
                  <c:v>1.8007</c:v>
                </c:pt>
                <c:pt idx="5974">
                  <c:v>1.8266</c:v>
                </c:pt>
                <c:pt idx="5975">
                  <c:v>1.8674999999999997</c:v>
                </c:pt>
                <c:pt idx="5976">
                  <c:v>1.8437999999999999</c:v>
                </c:pt>
                <c:pt idx="5977">
                  <c:v>1.8331999999999997</c:v>
                </c:pt>
                <c:pt idx="5978">
                  <c:v>1.8107</c:v>
                </c:pt>
                <c:pt idx="5979">
                  <c:v>1.7836999999999998</c:v>
                </c:pt>
                <c:pt idx="5980">
                  <c:v>1.7834999999999999</c:v>
                </c:pt>
                <c:pt idx="5981">
                  <c:v>1.7813999999999999</c:v>
                </c:pt>
                <c:pt idx="5982">
                  <c:v>1.7608999999999997</c:v>
                </c:pt>
                <c:pt idx="5983">
                  <c:v>1.7694999999999999</c:v>
                </c:pt>
                <c:pt idx="5984">
                  <c:v>1.7606999999999997</c:v>
                </c:pt>
                <c:pt idx="5985">
                  <c:v>1.7448999999999997</c:v>
                </c:pt>
                <c:pt idx="5986">
                  <c:v>1.7445999999999997</c:v>
                </c:pt>
                <c:pt idx="5987">
                  <c:v>1.7577999999999998</c:v>
                </c:pt>
                <c:pt idx="5988">
                  <c:v>1.7594999999999998</c:v>
                </c:pt>
                <c:pt idx="5989">
                  <c:v>1.7282999999999997</c:v>
                </c:pt>
                <c:pt idx="5990">
                  <c:v>1.7343</c:v>
                </c:pt>
                <c:pt idx="5991">
                  <c:v>1.7363999999999997</c:v>
                </c:pt>
                <c:pt idx="5992">
                  <c:v>1.7581</c:v>
                </c:pt>
                <c:pt idx="5993">
                  <c:v>1.7576999999999998</c:v>
                </c:pt>
                <c:pt idx="5994">
                  <c:v>1.7671999999999999</c:v>
                </c:pt>
                <c:pt idx="5995">
                  <c:v>1.7462</c:v>
                </c:pt>
                <c:pt idx="5996">
                  <c:v>1.7637999999999998</c:v>
                </c:pt>
                <c:pt idx="5997">
                  <c:v>1.7730999999999997</c:v>
                </c:pt>
                <c:pt idx="5998">
                  <c:v>1.7608999999999997</c:v>
                </c:pt>
                <c:pt idx="5999">
                  <c:v>1.7590999999999999</c:v>
                </c:pt>
                <c:pt idx="6000">
                  <c:v>1.7531999999999999</c:v>
                </c:pt>
                <c:pt idx="6001">
                  <c:v>1.7423</c:v>
                </c:pt>
                <c:pt idx="6002">
                  <c:v>1.7724</c:v>
                </c:pt>
                <c:pt idx="6003">
                  <c:v>1.7714999999999999</c:v>
                </c:pt>
                <c:pt idx="6004">
                  <c:v>1.7718999999999998</c:v>
                </c:pt>
                <c:pt idx="6005">
                  <c:v>1.7510999999999999</c:v>
                </c:pt>
                <c:pt idx="6006">
                  <c:v>1.7615999999999998</c:v>
                </c:pt>
                <c:pt idx="6007">
                  <c:v>1.7691999999999999</c:v>
                </c:pt>
                <c:pt idx="6008">
                  <c:v>1.7684</c:v>
                </c:pt>
                <c:pt idx="6009">
                  <c:v>1.7491999999999999</c:v>
                </c:pt>
                <c:pt idx="6010">
                  <c:v>1.7656999999999998</c:v>
                </c:pt>
                <c:pt idx="6011">
                  <c:v>1.7331999999999999</c:v>
                </c:pt>
                <c:pt idx="6012">
                  <c:v>1.7287999999999997</c:v>
                </c:pt>
                <c:pt idx="6013">
                  <c:v>1.7352999999999998</c:v>
                </c:pt>
                <c:pt idx="6014">
                  <c:v>1.7546999999999997</c:v>
                </c:pt>
                <c:pt idx="6015">
                  <c:v>1.7786999999999997</c:v>
                </c:pt>
                <c:pt idx="6016">
                  <c:v>1.7734999999999999</c:v>
                </c:pt>
                <c:pt idx="6017">
                  <c:v>1.7687999999999997</c:v>
                </c:pt>
                <c:pt idx="6018">
                  <c:v>1.7491999999999999</c:v>
                </c:pt>
                <c:pt idx="6019">
                  <c:v>1.7526999999999997</c:v>
                </c:pt>
                <c:pt idx="6020">
                  <c:v>1.7426999999999997</c:v>
                </c:pt>
                <c:pt idx="6021">
                  <c:v>1.7563</c:v>
                </c:pt>
                <c:pt idx="6022">
                  <c:v>1.7416999999999998</c:v>
                </c:pt>
                <c:pt idx="6023">
                  <c:v>1.7231999999999998</c:v>
                </c:pt>
                <c:pt idx="6024">
                  <c:v>1.7250999999999999</c:v>
                </c:pt>
                <c:pt idx="6025">
                  <c:v>1.7441</c:v>
                </c:pt>
                <c:pt idx="6026">
                  <c:v>1.7536999999999998</c:v>
                </c:pt>
                <c:pt idx="6027">
                  <c:v>1.7551999999999999</c:v>
                </c:pt>
                <c:pt idx="6028">
                  <c:v>1.7486999999999997</c:v>
                </c:pt>
                <c:pt idx="6029">
                  <c:v>1.7672999999999999</c:v>
                </c:pt>
                <c:pt idx="6030">
                  <c:v>1.7986</c:v>
                </c:pt>
                <c:pt idx="6031">
                  <c:v>1.8303</c:v>
                </c:pt>
                <c:pt idx="6032">
                  <c:v>1.8264</c:v>
                </c:pt>
                <c:pt idx="6033">
                  <c:v>1.8105</c:v>
                </c:pt>
                <c:pt idx="6034">
                  <c:v>1.8244</c:v>
                </c:pt>
                <c:pt idx="6035">
                  <c:v>1.8346</c:v>
                </c:pt>
                <c:pt idx="6036">
                  <c:v>1.8297999999999999</c:v>
                </c:pt>
                <c:pt idx="6037">
                  <c:v>1.8189</c:v>
                </c:pt>
                <c:pt idx="6038">
                  <c:v>1.8276999999999999</c:v>
                </c:pt>
                <c:pt idx="6039">
                  <c:v>1.8198999999999999</c:v>
                </c:pt>
                <c:pt idx="6040">
                  <c:v>1.8028</c:v>
                </c:pt>
                <c:pt idx="6041">
                  <c:v>1.8037999999999998</c:v>
                </c:pt>
                <c:pt idx="6042">
                  <c:v>1.8066</c:v>
                </c:pt>
                <c:pt idx="6043">
                  <c:v>1.7828999999999997</c:v>
                </c:pt>
                <c:pt idx="6044">
                  <c:v>1.7713999999999999</c:v>
                </c:pt>
                <c:pt idx="6045">
                  <c:v>1.7784</c:v>
                </c:pt>
                <c:pt idx="6046">
                  <c:v>1.7803</c:v>
                </c:pt>
                <c:pt idx="6047">
                  <c:v>1.7635999999999998</c:v>
                </c:pt>
                <c:pt idx="6048">
                  <c:v>1.7589999999999997</c:v>
                </c:pt>
                <c:pt idx="6049">
                  <c:v>1.7546999999999997</c:v>
                </c:pt>
                <c:pt idx="6050">
                  <c:v>1.7562</c:v>
                </c:pt>
                <c:pt idx="6051">
                  <c:v>1.7494999999999998</c:v>
                </c:pt>
                <c:pt idx="6052">
                  <c:v>1.7937999999999998</c:v>
                </c:pt>
                <c:pt idx="6053">
                  <c:v>1.7828999999999997</c:v>
                </c:pt>
                <c:pt idx="6054">
                  <c:v>1.792</c:v>
                </c:pt>
                <c:pt idx="6055">
                  <c:v>1.792</c:v>
                </c:pt>
                <c:pt idx="6056">
                  <c:v>1.8036999999999999</c:v>
                </c:pt>
                <c:pt idx="6057">
                  <c:v>1.7928999999999997</c:v>
                </c:pt>
                <c:pt idx="6058">
                  <c:v>1.7973999999999999</c:v>
                </c:pt>
                <c:pt idx="6059">
                  <c:v>1.8074999999999999</c:v>
                </c:pt>
                <c:pt idx="6060">
                  <c:v>1.7885</c:v>
                </c:pt>
                <c:pt idx="6061">
                  <c:v>1.8082</c:v>
                </c:pt>
                <c:pt idx="6062">
                  <c:v>1.8004</c:v>
                </c:pt>
                <c:pt idx="6063">
                  <c:v>1.794</c:v>
                </c:pt>
                <c:pt idx="6064">
                  <c:v>1.8172999999999997</c:v>
                </c:pt>
                <c:pt idx="6065">
                  <c:v>1.8535999999999997</c:v>
                </c:pt>
                <c:pt idx="6066">
                  <c:v>1.8651</c:v>
                </c:pt>
                <c:pt idx="6067">
                  <c:v>1.8435999999999997</c:v>
                </c:pt>
                <c:pt idx="6068">
                  <c:v>1.8258999999999999</c:v>
                </c:pt>
                <c:pt idx="6069">
                  <c:v>1.8643000000000001</c:v>
                </c:pt>
                <c:pt idx="6070">
                  <c:v>1.9651000000000001</c:v>
                </c:pt>
                <c:pt idx="6071">
                  <c:v>2.0082</c:v>
                </c:pt>
                <c:pt idx="6072">
                  <c:v>2.0326999999999997</c:v>
                </c:pt>
                <c:pt idx="6073">
                  <c:v>2.0775000000000001</c:v>
                </c:pt>
                <c:pt idx="6074">
                  <c:v>2.0913999999999997</c:v>
                </c:pt>
                <c:pt idx="6075">
                  <c:v>2.0632000000000001</c:v>
                </c:pt>
                <c:pt idx="6076">
                  <c:v>2.0421</c:v>
                </c:pt>
                <c:pt idx="6077">
                  <c:v>2.0349999999999997</c:v>
                </c:pt>
                <c:pt idx="6078">
                  <c:v>2.0230000000000001</c:v>
                </c:pt>
                <c:pt idx="6079">
                  <c:v>1.9984999999999999</c:v>
                </c:pt>
                <c:pt idx="6080">
                  <c:v>2.0053000000000001</c:v>
                </c:pt>
                <c:pt idx="6081">
                  <c:v>1.9833000000000001</c:v>
                </c:pt>
                <c:pt idx="6082">
                  <c:v>1.9696</c:v>
                </c:pt>
                <c:pt idx="6083">
                  <c:v>1.9426000000000001</c:v>
                </c:pt>
                <c:pt idx="6084">
                  <c:v>1.9106000000000001</c:v>
                </c:pt>
                <c:pt idx="6085">
                  <c:v>1.9106000000000001</c:v>
                </c:pt>
                <c:pt idx="6086">
                  <c:v>1.9075</c:v>
                </c:pt>
                <c:pt idx="6087">
                  <c:v>1.9804999999999999</c:v>
                </c:pt>
                <c:pt idx="6088">
                  <c:v>1.9791000000000001</c:v>
                </c:pt>
                <c:pt idx="6089">
                  <c:v>2.0449999999999999</c:v>
                </c:pt>
                <c:pt idx="6090">
                  <c:v>2.1455000000000002</c:v>
                </c:pt>
                <c:pt idx="6091">
                  <c:v>2.1467000000000001</c:v>
                </c:pt>
                <c:pt idx="6092">
                  <c:v>2.1353999999999997</c:v>
                </c:pt>
                <c:pt idx="6093">
                  <c:v>2.1642000000000001</c:v>
                </c:pt>
                <c:pt idx="6094">
                  <c:v>2.1236999999999999</c:v>
                </c:pt>
                <c:pt idx="6095">
                  <c:v>2.0901999999999998</c:v>
                </c:pt>
                <c:pt idx="6096">
                  <c:v>2.1227999999999998</c:v>
                </c:pt>
                <c:pt idx="6097">
                  <c:v>2.2511999999999999</c:v>
                </c:pt>
                <c:pt idx="6098">
                  <c:v>2.3677000000000001</c:v>
                </c:pt>
                <c:pt idx="6099">
                  <c:v>2.4287999999999998</c:v>
                </c:pt>
                <c:pt idx="6100">
                  <c:v>2.5922999999999994</c:v>
                </c:pt>
                <c:pt idx="6101">
                  <c:v>2.8702999999999994</c:v>
                </c:pt>
                <c:pt idx="6102">
                  <c:v>3.0763999999999996</c:v>
                </c:pt>
                <c:pt idx="6103">
                  <c:v>3.286</c:v>
                </c:pt>
                <c:pt idx="6104">
                  <c:v>3.4472999999999998</c:v>
                </c:pt>
                <c:pt idx="6105">
                  <c:v>3.4744999999999995</c:v>
                </c:pt>
                <c:pt idx="6106">
                  <c:v>3.4805999999999999</c:v>
                </c:pt>
                <c:pt idx="6107">
                  <c:v>3.4552999999999994</c:v>
                </c:pt>
                <c:pt idx="6108">
                  <c:v>3.4272999999999998</c:v>
                </c:pt>
                <c:pt idx="6109">
                  <c:v>3.2597999999999998</c:v>
                </c:pt>
                <c:pt idx="6110">
                  <c:v>3.1598999999999995</c:v>
                </c:pt>
                <c:pt idx="6111">
                  <c:v>3.0727999999999995</c:v>
                </c:pt>
                <c:pt idx="6112">
                  <c:v>2.9573999999999998</c:v>
                </c:pt>
                <c:pt idx="6113">
                  <c:v>2.8853999999999997</c:v>
                </c:pt>
                <c:pt idx="6114">
                  <c:v>2.7664</c:v>
                </c:pt>
                <c:pt idx="6115">
                  <c:v>2.6934</c:v>
                </c:pt>
                <c:pt idx="6116">
                  <c:v>2.6278999999999999</c:v>
                </c:pt>
                <c:pt idx="6117">
                  <c:v>2.5183</c:v>
                </c:pt>
                <c:pt idx="6118">
                  <c:v>2.4388999999999994</c:v>
                </c:pt>
                <c:pt idx="6119">
                  <c:v>2.4123999999999994</c:v>
                </c:pt>
                <c:pt idx="6120">
                  <c:v>2.3449999999999998</c:v>
                </c:pt>
                <c:pt idx="6121">
                  <c:v>2.3033000000000001</c:v>
                </c:pt>
                <c:pt idx="6122">
                  <c:v>2.2991000000000001</c:v>
                </c:pt>
                <c:pt idx="6123">
                  <c:v>2.2646999999999999</c:v>
                </c:pt>
                <c:pt idx="6124">
                  <c:v>2.2223999999999999</c:v>
                </c:pt>
                <c:pt idx="6125">
                  <c:v>2.2343000000000002</c:v>
                </c:pt>
                <c:pt idx="6126">
                  <c:v>2.2387999999999999</c:v>
                </c:pt>
                <c:pt idx="6127">
                  <c:v>2.2475000000000005</c:v>
                </c:pt>
                <c:pt idx="6128">
                  <c:v>2.2814999999999999</c:v>
                </c:pt>
                <c:pt idx="6129">
                  <c:v>2.3071000000000002</c:v>
                </c:pt>
                <c:pt idx="6130">
                  <c:v>2.3203999999999998</c:v>
                </c:pt>
                <c:pt idx="6131">
                  <c:v>2.3153999999999995</c:v>
                </c:pt>
                <c:pt idx="6132">
                  <c:v>2.3367999999999993</c:v>
                </c:pt>
                <c:pt idx="6133">
                  <c:v>2.3569999999999998</c:v>
                </c:pt>
                <c:pt idx="6134">
                  <c:v>2.3569999999999998</c:v>
                </c:pt>
                <c:pt idx="6135">
                  <c:v>2.3243999999999998</c:v>
                </c:pt>
                <c:pt idx="6136">
                  <c:v>2.3007999999999997</c:v>
                </c:pt>
                <c:pt idx="6137">
                  <c:v>2.2818999999999998</c:v>
                </c:pt>
                <c:pt idx="6138">
                  <c:v>2.2509999999999999</c:v>
                </c:pt>
                <c:pt idx="6139">
                  <c:v>2.2256999999999998</c:v>
                </c:pt>
                <c:pt idx="6140">
                  <c:v>2.2418</c:v>
                </c:pt>
                <c:pt idx="6141">
                  <c:v>2.2294999999999998</c:v>
                </c:pt>
                <c:pt idx="6142">
                  <c:v>2.2296</c:v>
                </c:pt>
                <c:pt idx="6143">
                  <c:v>2.2071000000000005</c:v>
                </c:pt>
                <c:pt idx="6144">
                  <c:v>2.1747999999999998</c:v>
                </c:pt>
                <c:pt idx="6145">
                  <c:v>2.1739999999999999</c:v>
                </c:pt>
                <c:pt idx="6146">
                  <c:v>2.1707000000000001</c:v>
                </c:pt>
                <c:pt idx="6147">
                  <c:v>2.1840999999999999</c:v>
                </c:pt>
                <c:pt idx="6148">
                  <c:v>2.1861000000000002</c:v>
                </c:pt>
                <c:pt idx="6149">
                  <c:v>2.2012999999999998</c:v>
                </c:pt>
                <c:pt idx="6150">
                  <c:v>2.2361</c:v>
                </c:pt>
                <c:pt idx="6151">
                  <c:v>2.1962999999999995</c:v>
                </c:pt>
                <c:pt idx="6152">
                  <c:v>2.1919999999999997</c:v>
                </c:pt>
                <c:pt idx="6153">
                  <c:v>2.1621000000000001</c:v>
                </c:pt>
                <c:pt idx="6154">
                  <c:v>2.1678999999999999</c:v>
                </c:pt>
                <c:pt idx="6155">
                  <c:v>2.1867000000000001</c:v>
                </c:pt>
                <c:pt idx="6156">
                  <c:v>2.1839000000000004</c:v>
                </c:pt>
                <c:pt idx="6157">
                  <c:v>2.1606000000000001</c:v>
                </c:pt>
                <c:pt idx="6158">
                  <c:v>2.1617999999999999</c:v>
                </c:pt>
                <c:pt idx="6159">
                  <c:v>2.149</c:v>
                </c:pt>
                <c:pt idx="6160">
                  <c:v>2.1363999999999996</c:v>
                </c:pt>
                <c:pt idx="6161">
                  <c:v>2.1111</c:v>
                </c:pt>
                <c:pt idx="6162">
                  <c:v>2.1072000000000002</c:v>
                </c:pt>
                <c:pt idx="6163">
                  <c:v>2.1309</c:v>
                </c:pt>
                <c:pt idx="6164">
                  <c:v>2.1368999999999994</c:v>
                </c:pt>
                <c:pt idx="6165">
                  <c:v>2.1415999999999999</c:v>
                </c:pt>
                <c:pt idx="6166">
                  <c:v>2.1387999999999998</c:v>
                </c:pt>
                <c:pt idx="6167">
                  <c:v>2.1173999999999999</c:v>
                </c:pt>
                <c:pt idx="6168">
                  <c:v>2.0754999999999995</c:v>
                </c:pt>
                <c:pt idx="6169">
                  <c:v>2.0715999999999997</c:v>
                </c:pt>
                <c:pt idx="6170">
                  <c:v>2.0682</c:v>
                </c:pt>
                <c:pt idx="6171">
                  <c:v>2.0911999999999997</c:v>
                </c:pt>
                <c:pt idx="6172">
                  <c:v>2.0795999999999997</c:v>
                </c:pt>
                <c:pt idx="6173">
                  <c:v>2.0609999999999999</c:v>
                </c:pt>
                <c:pt idx="6174">
                  <c:v>2.0301</c:v>
                </c:pt>
                <c:pt idx="6175">
                  <c:v>2.0295999999999998</c:v>
                </c:pt>
                <c:pt idx="6176">
                  <c:v>2.0230999999999999</c:v>
                </c:pt>
                <c:pt idx="6177">
                  <c:v>2.0076999999999998</c:v>
                </c:pt>
                <c:pt idx="6178">
                  <c:v>2.0074000000000001</c:v>
                </c:pt>
                <c:pt idx="6179">
                  <c:v>2.0084</c:v>
                </c:pt>
                <c:pt idx="6180">
                  <c:v>2.0520999999999994</c:v>
                </c:pt>
                <c:pt idx="6181">
                  <c:v>2.0467999999999997</c:v>
                </c:pt>
                <c:pt idx="6182">
                  <c:v>2.0758999999999994</c:v>
                </c:pt>
                <c:pt idx="6183">
                  <c:v>2.0629</c:v>
                </c:pt>
                <c:pt idx="6184">
                  <c:v>2.0592999999999995</c:v>
                </c:pt>
                <c:pt idx="6185">
                  <c:v>2.0351999999999997</c:v>
                </c:pt>
                <c:pt idx="6186">
                  <c:v>2.0196999999999994</c:v>
                </c:pt>
                <c:pt idx="6187">
                  <c:v>2.0221999999999998</c:v>
                </c:pt>
                <c:pt idx="6188">
                  <c:v>2.0261999999999998</c:v>
                </c:pt>
                <c:pt idx="6189">
                  <c:v>2.0830000000000002</c:v>
                </c:pt>
                <c:pt idx="6190">
                  <c:v>2.1000999999999999</c:v>
                </c:pt>
                <c:pt idx="6191">
                  <c:v>2.0802999999999998</c:v>
                </c:pt>
                <c:pt idx="6192">
                  <c:v>2.0846</c:v>
                </c:pt>
                <c:pt idx="6193">
                  <c:v>2.0941000000000001</c:v>
                </c:pt>
                <c:pt idx="6194">
                  <c:v>2.1040999999999999</c:v>
                </c:pt>
                <c:pt idx="6195">
                  <c:v>2.1425000000000001</c:v>
                </c:pt>
                <c:pt idx="6196">
                  <c:v>2.1516999999999995</c:v>
                </c:pt>
                <c:pt idx="6197">
                  <c:v>2.1171000000000002</c:v>
                </c:pt>
                <c:pt idx="6198">
                  <c:v>2.1167999999999996</c:v>
                </c:pt>
                <c:pt idx="6199">
                  <c:v>2.1355999999999997</c:v>
                </c:pt>
                <c:pt idx="6200">
                  <c:v>2.1086</c:v>
                </c:pt>
                <c:pt idx="6201">
                  <c:v>2.1311999999999998</c:v>
                </c:pt>
                <c:pt idx="6202">
                  <c:v>2.1172</c:v>
                </c:pt>
                <c:pt idx="6203">
                  <c:v>2.1202999999999999</c:v>
                </c:pt>
                <c:pt idx="6204">
                  <c:v>2.0977999999999999</c:v>
                </c:pt>
                <c:pt idx="6205">
                  <c:v>2.0718999999999994</c:v>
                </c:pt>
                <c:pt idx="6206">
                  <c:v>2.0695000000000001</c:v>
                </c:pt>
                <c:pt idx="6207">
                  <c:v>2.0728999999999997</c:v>
                </c:pt>
                <c:pt idx="6208">
                  <c:v>2.0547</c:v>
                </c:pt>
                <c:pt idx="6209">
                  <c:v>2.0447000000000002</c:v>
                </c:pt>
                <c:pt idx="6210">
                  <c:v>2.0392999999999994</c:v>
                </c:pt>
                <c:pt idx="6211">
                  <c:v>2.0587</c:v>
                </c:pt>
                <c:pt idx="6212">
                  <c:v>2.0369999999999995</c:v>
                </c:pt>
                <c:pt idx="6213">
                  <c:v>2.0389999999999997</c:v>
                </c:pt>
                <c:pt idx="6214">
                  <c:v>2.0393999999999997</c:v>
                </c:pt>
                <c:pt idx="6215">
                  <c:v>2.0592999999999995</c:v>
                </c:pt>
                <c:pt idx="6216">
                  <c:v>2.0579000000000001</c:v>
                </c:pt>
                <c:pt idx="6217">
                  <c:v>2.0807000000000002</c:v>
                </c:pt>
                <c:pt idx="6218">
                  <c:v>2.0768999999999997</c:v>
                </c:pt>
                <c:pt idx="6219">
                  <c:v>2.0768999999999997</c:v>
                </c:pt>
                <c:pt idx="6220">
                  <c:v>2.0754999999999995</c:v>
                </c:pt>
                <c:pt idx="6221">
                  <c:v>2.0800999999999998</c:v>
                </c:pt>
                <c:pt idx="6222">
                  <c:v>2.0670000000000002</c:v>
                </c:pt>
                <c:pt idx="6223">
                  <c:v>2.0551999999999997</c:v>
                </c:pt>
                <c:pt idx="6224">
                  <c:v>2.0737999999999999</c:v>
                </c:pt>
                <c:pt idx="6225">
                  <c:v>2.0682999999999998</c:v>
                </c:pt>
                <c:pt idx="6226">
                  <c:v>2.0259999999999998</c:v>
                </c:pt>
                <c:pt idx="6227">
                  <c:v>2.0282</c:v>
                </c:pt>
                <c:pt idx="6228">
                  <c:v>2.0491999999999999</c:v>
                </c:pt>
                <c:pt idx="6229">
                  <c:v>2.0809000000000002</c:v>
                </c:pt>
                <c:pt idx="6230">
                  <c:v>2.101</c:v>
                </c:pt>
                <c:pt idx="6231">
                  <c:v>2.1404999999999998</c:v>
                </c:pt>
                <c:pt idx="6232">
                  <c:v>2.1694</c:v>
                </c:pt>
                <c:pt idx="6233">
                  <c:v>2.1486000000000001</c:v>
                </c:pt>
                <c:pt idx="6234">
                  <c:v>2.1751999999999998</c:v>
                </c:pt>
                <c:pt idx="6235">
                  <c:v>2.1762999999999995</c:v>
                </c:pt>
                <c:pt idx="6236">
                  <c:v>2.1711999999999998</c:v>
                </c:pt>
                <c:pt idx="6237">
                  <c:v>2.1280999999999999</c:v>
                </c:pt>
                <c:pt idx="6238">
                  <c:v>2.1153999999999997</c:v>
                </c:pt>
                <c:pt idx="6239">
                  <c:v>2.1181000000000001</c:v>
                </c:pt>
                <c:pt idx="6240">
                  <c:v>2.1036000000000001</c:v>
                </c:pt>
                <c:pt idx="6241">
                  <c:v>2.1172</c:v>
                </c:pt>
                <c:pt idx="6242">
                  <c:v>2.1076000000000001</c:v>
                </c:pt>
                <c:pt idx="6243">
                  <c:v>2.1034999999999999</c:v>
                </c:pt>
                <c:pt idx="6244">
                  <c:v>2.0943000000000001</c:v>
                </c:pt>
                <c:pt idx="6245">
                  <c:v>2.1133000000000002</c:v>
                </c:pt>
                <c:pt idx="6246">
                  <c:v>2.1109999999999998</c:v>
                </c:pt>
                <c:pt idx="6247">
                  <c:v>2.1113</c:v>
                </c:pt>
                <c:pt idx="6248">
                  <c:v>2.1225999999999998</c:v>
                </c:pt>
                <c:pt idx="6249">
                  <c:v>2.1574</c:v>
                </c:pt>
                <c:pt idx="6250">
                  <c:v>2.1434000000000002</c:v>
                </c:pt>
                <c:pt idx="6251">
                  <c:v>2.1204000000000001</c:v>
                </c:pt>
                <c:pt idx="6252">
                  <c:v>2.0921999999999996</c:v>
                </c:pt>
                <c:pt idx="6253">
                  <c:v>2.0933999999999999</c:v>
                </c:pt>
                <c:pt idx="6254">
                  <c:v>2.0849000000000002</c:v>
                </c:pt>
                <c:pt idx="6255">
                  <c:v>2.1301999999999999</c:v>
                </c:pt>
                <c:pt idx="6256">
                  <c:v>2.0993999999999997</c:v>
                </c:pt>
                <c:pt idx="6257">
                  <c:v>2.1355999999999997</c:v>
                </c:pt>
                <c:pt idx="6258">
                  <c:v>2.1516999999999995</c:v>
                </c:pt>
                <c:pt idx="6259">
                  <c:v>2.1669999999999998</c:v>
                </c:pt>
                <c:pt idx="6260">
                  <c:v>2.1442999999999999</c:v>
                </c:pt>
                <c:pt idx="6261">
                  <c:v>2.1467999999999998</c:v>
                </c:pt>
                <c:pt idx="6262">
                  <c:v>2.1629999999999998</c:v>
                </c:pt>
                <c:pt idx="6263">
                  <c:v>2.1696</c:v>
                </c:pt>
                <c:pt idx="6264">
                  <c:v>2.1730999999999998</c:v>
                </c:pt>
                <c:pt idx="6265">
                  <c:v>2.1886999999999999</c:v>
                </c:pt>
                <c:pt idx="6266">
                  <c:v>2.16</c:v>
                </c:pt>
                <c:pt idx="6267">
                  <c:v>2.1741000000000001</c:v>
                </c:pt>
                <c:pt idx="6268">
                  <c:v>2.1501000000000001</c:v>
                </c:pt>
                <c:pt idx="6269">
                  <c:v>2.1496</c:v>
                </c:pt>
                <c:pt idx="6270">
                  <c:v>2.1555999999999997</c:v>
                </c:pt>
                <c:pt idx="6271">
                  <c:v>2.1353999999999997</c:v>
                </c:pt>
                <c:pt idx="6272">
                  <c:v>2.1570999999999998</c:v>
                </c:pt>
                <c:pt idx="6273">
                  <c:v>2.1490999999999998</c:v>
                </c:pt>
                <c:pt idx="6274">
                  <c:v>2.1230000000000002</c:v>
                </c:pt>
                <c:pt idx="6275">
                  <c:v>2.0874999999999999</c:v>
                </c:pt>
                <c:pt idx="6276">
                  <c:v>2.1017000000000001</c:v>
                </c:pt>
                <c:pt idx="6277">
                  <c:v>2.0983999999999998</c:v>
                </c:pt>
                <c:pt idx="6278">
                  <c:v>2.1103000000000001</c:v>
                </c:pt>
                <c:pt idx="6279">
                  <c:v>2.1161999999999996</c:v>
                </c:pt>
                <c:pt idx="6280">
                  <c:v>2.0991999999999997</c:v>
                </c:pt>
                <c:pt idx="6281">
                  <c:v>2.1006</c:v>
                </c:pt>
                <c:pt idx="6282">
                  <c:v>2.1161999999999996</c:v>
                </c:pt>
                <c:pt idx="6283">
                  <c:v>2.1520999999999995</c:v>
                </c:pt>
                <c:pt idx="6284">
                  <c:v>2.1490999999999998</c:v>
                </c:pt>
                <c:pt idx="6285">
                  <c:v>2.1701999999999999</c:v>
                </c:pt>
                <c:pt idx="6286">
                  <c:v>2.1675000000000004</c:v>
                </c:pt>
                <c:pt idx="6287">
                  <c:v>2.141</c:v>
                </c:pt>
                <c:pt idx="6288">
                  <c:v>2.1511999999999998</c:v>
                </c:pt>
                <c:pt idx="6289">
                  <c:v>2.1219000000000001</c:v>
                </c:pt>
                <c:pt idx="6290">
                  <c:v>2.1343999999999999</c:v>
                </c:pt>
                <c:pt idx="6291">
                  <c:v>2.1012</c:v>
                </c:pt>
                <c:pt idx="6292">
                  <c:v>2.0947999999999998</c:v>
                </c:pt>
                <c:pt idx="6293">
                  <c:v>2.0713999999999997</c:v>
                </c:pt>
                <c:pt idx="6294">
                  <c:v>2.0795999999999997</c:v>
                </c:pt>
                <c:pt idx="6295">
                  <c:v>2.0611000000000002</c:v>
                </c:pt>
                <c:pt idx="6296">
                  <c:v>2.0783999999999998</c:v>
                </c:pt>
                <c:pt idx="6297">
                  <c:v>2.1269999999999998</c:v>
                </c:pt>
                <c:pt idx="6298">
                  <c:v>2.1227999999999998</c:v>
                </c:pt>
                <c:pt idx="6299">
                  <c:v>2.1002999999999998</c:v>
                </c:pt>
                <c:pt idx="6300">
                  <c:v>2.0954999999999995</c:v>
                </c:pt>
                <c:pt idx="6301">
                  <c:v>2.0917999999999997</c:v>
                </c:pt>
                <c:pt idx="6302">
                  <c:v>2.0665999999999998</c:v>
                </c:pt>
                <c:pt idx="6303">
                  <c:v>2.0884999999999998</c:v>
                </c:pt>
                <c:pt idx="6304">
                  <c:v>2.0737000000000001</c:v>
                </c:pt>
                <c:pt idx="6305">
                  <c:v>2.0741999999999998</c:v>
                </c:pt>
                <c:pt idx="6306">
                  <c:v>2.0695999999999999</c:v>
                </c:pt>
                <c:pt idx="6307">
                  <c:v>2.0535999999999999</c:v>
                </c:pt>
                <c:pt idx="6308">
                  <c:v>2.0674999999999999</c:v>
                </c:pt>
                <c:pt idx="6309">
                  <c:v>2.1021999999999998</c:v>
                </c:pt>
                <c:pt idx="6310">
                  <c:v>2.1044</c:v>
                </c:pt>
                <c:pt idx="6311">
                  <c:v>2.1505000000000001</c:v>
                </c:pt>
                <c:pt idx="6312">
                  <c:v>2.1457000000000002</c:v>
                </c:pt>
                <c:pt idx="6313">
                  <c:v>2.1398999999999995</c:v>
                </c:pt>
                <c:pt idx="6314">
                  <c:v>2.1413000000000002</c:v>
                </c:pt>
                <c:pt idx="6315">
                  <c:v>2.1661999999999999</c:v>
                </c:pt>
                <c:pt idx="6316">
                  <c:v>2.2101999999999999</c:v>
                </c:pt>
                <c:pt idx="6317">
                  <c:v>2.2818999999999998</c:v>
                </c:pt>
                <c:pt idx="6318">
                  <c:v>2.2832000000000003</c:v>
                </c:pt>
                <c:pt idx="6319">
                  <c:v>2.2915999999999999</c:v>
                </c:pt>
                <c:pt idx="6320">
                  <c:v>2.2418</c:v>
                </c:pt>
                <c:pt idx="6321">
                  <c:v>2.2439000000000004</c:v>
                </c:pt>
                <c:pt idx="6322">
                  <c:v>2.2248000000000001</c:v>
                </c:pt>
                <c:pt idx="6323">
                  <c:v>2.1997</c:v>
                </c:pt>
                <c:pt idx="6324">
                  <c:v>2.2124999999999995</c:v>
                </c:pt>
                <c:pt idx="6325">
                  <c:v>2.1968999999999994</c:v>
                </c:pt>
                <c:pt idx="6326">
                  <c:v>2.1928999999999994</c:v>
                </c:pt>
                <c:pt idx="6327">
                  <c:v>2.2057000000000002</c:v>
                </c:pt>
                <c:pt idx="6328">
                  <c:v>2.2532000000000001</c:v>
                </c:pt>
                <c:pt idx="6329">
                  <c:v>2.2787999999999999</c:v>
                </c:pt>
                <c:pt idx="6330">
                  <c:v>2.2339000000000002</c:v>
                </c:pt>
                <c:pt idx="6331">
                  <c:v>2.2232000000000003</c:v>
                </c:pt>
                <c:pt idx="6332">
                  <c:v>2.2299000000000002</c:v>
                </c:pt>
                <c:pt idx="6333">
                  <c:v>2.2075000000000005</c:v>
                </c:pt>
                <c:pt idx="6334">
                  <c:v>2.1960999999999995</c:v>
                </c:pt>
                <c:pt idx="6335">
                  <c:v>2.1652999999999998</c:v>
                </c:pt>
                <c:pt idx="6336">
                  <c:v>2.1513999999999998</c:v>
                </c:pt>
                <c:pt idx="6337">
                  <c:v>2.1815000000000002</c:v>
                </c:pt>
                <c:pt idx="6338">
                  <c:v>2.1717999999999997</c:v>
                </c:pt>
                <c:pt idx="6339">
                  <c:v>2.1858</c:v>
                </c:pt>
                <c:pt idx="6340">
                  <c:v>2.2052999999999998</c:v>
                </c:pt>
                <c:pt idx="6341">
                  <c:v>2.1798999999999995</c:v>
                </c:pt>
                <c:pt idx="6342">
                  <c:v>2.1555</c:v>
                </c:pt>
                <c:pt idx="6343">
                  <c:v>2.1126999999999994</c:v>
                </c:pt>
                <c:pt idx="6344">
                  <c:v>2.1387999999999998</c:v>
                </c:pt>
                <c:pt idx="6345">
                  <c:v>2.145</c:v>
                </c:pt>
                <c:pt idx="6346">
                  <c:v>2.1234999999999999</c:v>
                </c:pt>
                <c:pt idx="6347">
                  <c:v>2.1181000000000001</c:v>
                </c:pt>
                <c:pt idx="6348">
                  <c:v>2.0781000000000001</c:v>
                </c:pt>
                <c:pt idx="6349">
                  <c:v>2.0802999999999998</c:v>
                </c:pt>
                <c:pt idx="6350">
                  <c:v>2.0661</c:v>
                </c:pt>
                <c:pt idx="6351">
                  <c:v>2.0716999999999994</c:v>
                </c:pt>
                <c:pt idx="6352">
                  <c:v>2.0975999999999999</c:v>
                </c:pt>
                <c:pt idx="6353">
                  <c:v>2.1309</c:v>
                </c:pt>
                <c:pt idx="6354">
                  <c:v>2.1349</c:v>
                </c:pt>
                <c:pt idx="6355">
                  <c:v>2.1655000000000002</c:v>
                </c:pt>
                <c:pt idx="6356">
                  <c:v>2.1193</c:v>
                </c:pt>
                <c:pt idx="6357">
                  <c:v>2.1355999999999997</c:v>
                </c:pt>
                <c:pt idx="6358">
                  <c:v>2.0959999999999996</c:v>
                </c:pt>
                <c:pt idx="6359">
                  <c:v>2.0933000000000002</c:v>
                </c:pt>
                <c:pt idx="6360">
                  <c:v>2.1053000000000002</c:v>
                </c:pt>
                <c:pt idx="6361">
                  <c:v>2.1074999999999999</c:v>
                </c:pt>
                <c:pt idx="6362">
                  <c:v>2.0915999999999997</c:v>
                </c:pt>
                <c:pt idx="6363">
                  <c:v>2.0719999999999996</c:v>
                </c:pt>
                <c:pt idx="6364">
                  <c:v>2.0888</c:v>
                </c:pt>
                <c:pt idx="6365">
                  <c:v>2.1234999999999999</c:v>
                </c:pt>
                <c:pt idx="6366">
                  <c:v>2.1040999999999999</c:v>
                </c:pt>
                <c:pt idx="6367">
                  <c:v>2.0951</c:v>
                </c:pt>
                <c:pt idx="6368">
                  <c:v>2.0876999999999999</c:v>
                </c:pt>
                <c:pt idx="6369">
                  <c:v>2.0918999999999994</c:v>
                </c:pt>
                <c:pt idx="6370">
                  <c:v>2.1074000000000002</c:v>
                </c:pt>
                <c:pt idx="6371">
                  <c:v>2.0795999999999997</c:v>
                </c:pt>
                <c:pt idx="6372">
                  <c:v>2.0750999999999995</c:v>
                </c:pt>
                <c:pt idx="6373">
                  <c:v>2.0705</c:v>
                </c:pt>
                <c:pt idx="6374">
                  <c:v>2.0655999999999999</c:v>
                </c:pt>
                <c:pt idx="6375">
                  <c:v>2.0699000000000001</c:v>
                </c:pt>
                <c:pt idx="6376">
                  <c:v>2.0644999999999998</c:v>
                </c:pt>
                <c:pt idx="6377">
                  <c:v>2.0815999999999999</c:v>
                </c:pt>
                <c:pt idx="6378">
                  <c:v>2.0567999999999995</c:v>
                </c:pt>
                <c:pt idx="6379">
                  <c:v>2.0219999999999998</c:v>
                </c:pt>
                <c:pt idx="6380">
                  <c:v>2.0455999999999999</c:v>
                </c:pt>
                <c:pt idx="6381">
                  <c:v>2.0535000000000001</c:v>
                </c:pt>
                <c:pt idx="6382">
                  <c:v>2.0634000000000001</c:v>
                </c:pt>
                <c:pt idx="6383">
                  <c:v>2.0647000000000002</c:v>
                </c:pt>
                <c:pt idx="6384">
                  <c:v>2.0995999999999997</c:v>
                </c:pt>
                <c:pt idx="6385">
                  <c:v>2.0859999999999999</c:v>
                </c:pt>
                <c:pt idx="6386">
                  <c:v>2.0589</c:v>
                </c:pt>
                <c:pt idx="6387">
                  <c:v>2.0623</c:v>
                </c:pt>
                <c:pt idx="6388">
                  <c:v>2.0857999999999999</c:v>
                </c:pt>
                <c:pt idx="6389">
                  <c:v>2.0723999999999996</c:v>
                </c:pt>
                <c:pt idx="6390">
                  <c:v>2.0726999999999998</c:v>
                </c:pt>
                <c:pt idx="6391">
                  <c:v>2.0893000000000002</c:v>
                </c:pt>
                <c:pt idx="6392">
                  <c:v>2.0911999999999997</c:v>
                </c:pt>
                <c:pt idx="6393">
                  <c:v>2.0735999999999999</c:v>
                </c:pt>
                <c:pt idx="6394">
                  <c:v>2.0627999999999997</c:v>
                </c:pt>
                <c:pt idx="6395">
                  <c:v>2.0687000000000002</c:v>
                </c:pt>
                <c:pt idx="6396">
                  <c:v>2.0710999999999995</c:v>
                </c:pt>
                <c:pt idx="6397">
                  <c:v>2.0697999999999999</c:v>
                </c:pt>
                <c:pt idx="6398">
                  <c:v>2.0615999999999999</c:v>
                </c:pt>
                <c:pt idx="6399">
                  <c:v>2.0547999999999997</c:v>
                </c:pt>
                <c:pt idx="6400">
                  <c:v>2.0630999999999999</c:v>
                </c:pt>
                <c:pt idx="6401">
                  <c:v>2.0602</c:v>
                </c:pt>
                <c:pt idx="6402">
                  <c:v>2.0813000000000001</c:v>
                </c:pt>
                <c:pt idx="6403">
                  <c:v>2.0715999999999997</c:v>
                </c:pt>
                <c:pt idx="6404">
                  <c:v>2.0629</c:v>
                </c:pt>
                <c:pt idx="6405">
                  <c:v>2.0767999999999995</c:v>
                </c:pt>
                <c:pt idx="6406">
                  <c:v>2.1044999999999998</c:v>
                </c:pt>
                <c:pt idx="6407">
                  <c:v>2.0800999999999998</c:v>
                </c:pt>
                <c:pt idx="6408">
                  <c:v>2.1219000000000001</c:v>
                </c:pt>
                <c:pt idx="6409">
                  <c:v>2.1274000000000002</c:v>
                </c:pt>
                <c:pt idx="6410">
                  <c:v>2.1315</c:v>
                </c:pt>
                <c:pt idx="6411">
                  <c:v>2.1234999999999999</c:v>
                </c:pt>
                <c:pt idx="6412">
                  <c:v>2.1217000000000001</c:v>
                </c:pt>
                <c:pt idx="6413">
                  <c:v>2.1013000000000002</c:v>
                </c:pt>
                <c:pt idx="6414">
                  <c:v>2.0573000000000001</c:v>
                </c:pt>
                <c:pt idx="6415">
                  <c:v>2.0484</c:v>
                </c:pt>
                <c:pt idx="6416">
                  <c:v>2.0598999999999994</c:v>
                </c:pt>
                <c:pt idx="6417">
                  <c:v>2.0434000000000001</c:v>
                </c:pt>
                <c:pt idx="6418">
                  <c:v>2.0522999999999993</c:v>
                </c:pt>
                <c:pt idx="6419">
                  <c:v>2.0878999999999999</c:v>
                </c:pt>
                <c:pt idx="6420">
                  <c:v>2.0874000000000001</c:v>
                </c:pt>
                <c:pt idx="6421">
                  <c:v>2.0793999999999997</c:v>
                </c:pt>
                <c:pt idx="6422">
                  <c:v>2.0893000000000002</c:v>
                </c:pt>
                <c:pt idx="6423">
                  <c:v>2.0996999999999995</c:v>
                </c:pt>
                <c:pt idx="6424">
                  <c:v>2.1273000000000004</c:v>
                </c:pt>
                <c:pt idx="6425">
                  <c:v>2.1023999999999998</c:v>
                </c:pt>
                <c:pt idx="6426">
                  <c:v>2.0958999999999994</c:v>
                </c:pt>
                <c:pt idx="6427">
                  <c:v>2.1006999999999998</c:v>
                </c:pt>
                <c:pt idx="6428">
                  <c:v>2.1113</c:v>
                </c:pt>
                <c:pt idx="6429">
                  <c:v>2.1002999999999998</c:v>
                </c:pt>
                <c:pt idx="6430">
                  <c:v>2.1195999999999997</c:v>
                </c:pt>
                <c:pt idx="6431">
                  <c:v>2.0977999999999999</c:v>
                </c:pt>
                <c:pt idx="6432">
                  <c:v>2.1114999999999995</c:v>
                </c:pt>
                <c:pt idx="6433">
                  <c:v>2.1082000000000001</c:v>
                </c:pt>
                <c:pt idx="6434">
                  <c:v>2.1257000000000001</c:v>
                </c:pt>
                <c:pt idx="6435">
                  <c:v>2.1327999999999996</c:v>
                </c:pt>
                <c:pt idx="6436">
                  <c:v>2.1172</c:v>
                </c:pt>
                <c:pt idx="6437">
                  <c:v>2.1141999999999999</c:v>
                </c:pt>
                <c:pt idx="6438">
                  <c:v>2.1265000000000001</c:v>
                </c:pt>
                <c:pt idx="6439">
                  <c:v>2.1406999999999998</c:v>
                </c:pt>
                <c:pt idx="6440">
                  <c:v>2.1587000000000001</c:v>
                </c:pt>
                <c:pt idx="6441">
                  <c:v>2.1533000000000002</c:v>
                </c:pt>
                <c:pt idx="6442">
                  <c:v>2.1644000000000001</c:v>
                </c:pt>
                <c:pt idx="6443">
                  <c:v>2.1625999999999999</c:v>
                </c:pt>
                <c:pt idx="6444">
                  <c:v>2.1665999999999999</c:v>
                </c:pt>
                <c:pt idx="6445">
                  <c:v>2.1486000000000001</c:v>
                </c:pt>
                <c:pt idx="6446">
                  <c:v>2.1625000000000001</c:v>
                </c:pt>
                <c:pt idx="6447">
                  <c:v>2.1644999999999999</c:v>
                </c:pt>
                <c:pt idx="6448">
                  <c:v>2.1595999999999997</c:v>
                </c:pt>
                <c:pt idx="6449">
                  <c:v>2.1557999999999997</c:v>
                </c:pt>
                <c:pt idx="6450">
                  <c:v>2.1723999999999997</c:v>
                </c:pt>
                <c:pt idx="6451">
                  <c:v>2.1621999999999999</c:v>
                </c:pt>
                <c:pt idx="6452">
                  <c:v>2.153</c:v>
                </c:pt>
                <c:pt idx="6453">
                  <c:v>2.1375999999999999</c:v>
                </c:pt>
                <c:pt idx="6454">
                  <c:v>2.1736</c:v>
                </c:pt>
                <c:pt idx="6455">
                  <c:v>2.1734</c:v>
                </c:pt>
                <c:pt idx="6456">
                  <c:v>2.17</c:v>
                </c:pt>
                <c:pt idx="6457">
                  <c:v>2.1698</c:v>
                </c:pt>
                <c:pt idx="6458">
                  <c:v>2.1646999999999998</c:v>
                </c:pt>
                <c:pt idx="6459">
                  <c:v>2.1642000000000001</c:v>
                </c:pt>
                <c:pt idx="6460">
                  <c:v>2.1819999999999999</c:v>
                </c:pt>
                <c:pt idx="6461">
                  <c:v>2.1535000000000002</c:v>
                </c:pt>
                <c:pt idx="6462">
                  <c:v>2.1454</c:v>
                </c:pt>
                <c:pt idx="6463">
                  <c:v>2.1444999999999999</c:v>
                </c:pt>
                <c:pt idx="6464">
                  <c:v>2.1490999999999998</c:v>
                </c:pt>
                <c:pt idx="6465">
                  <c:v>2.1371000000000002</c:v>
                </c:pt>
                <c:pt idx="6466">
                  <c:v>2.1345000000000001</c:v>
                </c:pt>
                <c:pt idx="6467">
                  <c:v>2.1495000000000002</c:v>
                </c:pt>
                <c:pt idx="6468">
                  <c:v>2.1395</c:v>
                </c:pt>
                <c:pt idx="6469">
                  <c:v>2.1263999999999998</c:v>
                </c:pt>
                <c:pt idx="6470">
                  <c:v>2.1448999999999998</c:v>
                </c:pt>
                <c:pt idx="6471">
                  <c:v>2.1517999999999997</c:v>
                </c:pt>
                <c:pt idx="6472">
                  <c:v>2.1673000000000004</c:v>
                </c:pt>
                <c:pt idx="6473">
                  <c:v>2.1604999999999999</c:v>
                </c:pt>
                <c:pt idx="6474">
                  <c:v>2.1573000000000002</c:v>
                </c:pt>
                <c:pt idx="6475">
                  <c:v>2.1541000000000001</c:v>
                </c:pt>
                <c:pt idx="6476">
                  <c:v>2.1397999999999997</c:v>
                </c:pt>
                <c:pt idx="6477">
                  <c:v>2.1282000000000001</c:v>
                </c:pt>
                <c:pt idx="6478">
                  <c:v>2.1480000000000001</c:v>
                </c:pt>
                <c:pt idx="6479">
                  <c:v>2.1563999999999997</c:v>
                </c:pt>
                <c:pt idx="6480">
                  <c:v>2.1945000000000001</c:v>
                </c:pt>
                <c:pt idx="6481">
                  <c:v>2.1766999999999994</c:v>
                </c:pt>
                <c:pt idx="6482">
                  <c:v>2.2145999999999999</c:v>
                </c:pt>
                <c:pt idx="6483">
                  <c:v>2.2155</c:v>
                </c:pt>
                <c:pt idx="6484">
                  <c:v>2.2315999999999998</c:v>
                </c:pt>
                <c:pt idx="6485">
                  <c:v>2.2254999999999998</c:v>
                </c:pt>
                <c:pt idx="6486">
                  <c:v>2.2181000000000002</c:v>
                </c:pt>
                <c:pt idx="6487">
                  <c:v>2.2172999999999998</c:v>
                </c:pt>
                <c:pt idx="6488">
                  <c:v>2.222</c:v>
                </c:pt>
                <c:pt idx="6489">
                  <c:v>2.2034000000000002</c:v>
                </c:pt>
                <c:pt idx="6490">
                  <c:v>2.2185000000000001</c:v>
                </c:pt>
                <c:pt idx="6491">
                  <c:v>5.6936</c:v>
                </c:pt>
                <c:pt idx="6492">
                  <c:v>10.019</c:v>
                </c:pt>
                <c:pt idx="6493">
                  <c:v>24.451000000000001</c:v>
                </c:pt>
                <c:pt idx="6494">
                  <c:v>21.373000000000001</c:v>
                </c:pt>
                <c:pt idx="6495">
                  <c:v>18.170999999999999</c:v>
                </c:pt>
                <c:pt idx="6496">
                  <c:v>15.163</c:v>
                </c:pt>
                <c:pt idx="6497">
                  <c:v>12.632</c:v>
                </c:pt>
                <c:pt idx="6498">
                  <c:v>10.31</c:v>
                </c:pt>
                <c:pt idx="6499">
                  <c:v>6.0765000000000002</c:v>
                </c:pt>
                <c:pt idx="6500">
                  <c:v>5.5942999999999996</c:v>
                </c:pt>
                <c:pt idx="6501">
                  <c:v>5.0368000000000004</c:v>
                </c:pt>
                <c:pt idx="6502">
                  <c:v>4.5514999999999999</c:v>
                </c:pt>
                <c:pt idx="6503">
                  <c:v>4.0993000000000004</c:v>
                </c:pt>
                <c:pt idx="6504">
                  <c:v>3.7808999999999999</c:v>
                </c:pt>
                <c:pt idx="6505">
                  <c:v>3.4665999999999997</c:v>
                </c:pt>
                <c:pt idx="6506">
                  <c:v>3.2232000000000003</c:v>
                </c:pt>
                <c:pt idx="6507">
                  <c:v>3.0440999999999998</c:v>
                </c:pt>
                <c:pt idx="6508">
                  <c:v>2.8717999999999995</c:v>
                </c:pt>
                <c:pt idx="6509">
                  <c:v>2.7934000000000001</c:v>
                </c:pt>
                <c:pt idx="6510">
                  <c:v>2.7159999999999997</c:v>
                </c:pt>
                <c:pt idx="6511">
                  <c:v>2.6692999999999998</c:v>
                </c:pt>
                <c:pt idx="6512">
                  <c:v>2.6463000000000001</c:v>
                </c:pt>
                <c:pt idx="6513">
                  <c:v>2.5965999999999996</c:v>
                </c:pt>
                <c:pt idx="6514">
                  <c:v>2.585</c:v>
                </c:pt>
                <c:pt idx="6515">
                  <c:v>2.5608</c:v>
                </c:pt>
                <c:pt idx="6516">
                  <c:v>2.5634999999999999</c:v>
                </c:pt>
                <c:pt idx="6517">
                  <c:v>2.5751999999999997</c:v>
                </c:pt>
                <c:pt idx="6518">
                  <c:v>2.5815000000000001</c:v>
                </c:pt>
                <c:pt idx="6519">
                  <c:v>2.5701000000000001</c:v>
                </c:pt>
                <c:pt idx="6520">
                  <c:v>2.5434999999999999</c:v>
                </c:pt>
                <c:pt idx="6521">
                  <c:v>2.4847999999999999</c:v>
                </c:pt>
                <c:pt idx="6522">
                  <c:v>2.4895</c:v>
                </c:pt>
                <c:pt idx="6523">
                  <c:v>2.4283000000000001</c:v>
                </c:pt>
                <c:pt idx="6524">
                  <c:v>2.4328999999999996</c:v>
                </c:pt>
                <c:pt idx="6525">
                  <c:v>2.4107999999999996</c:v>
                </c:pt>
                <c:pt idx="6526">
                  <c:v>2.4255999999999998</c:v>
                </c:pt>
                <c:pt idx="6527">
                  <c:v>2.4275000000000002</c:v>
                </c:pt>
                <c:pt idx="6528">
                  <c:v>2.4257</c:v>
                </c:pt>
                <c:pt idx="6529">
                  <c:v>2.3945999999999996</c:v>
                </c:pt>
                <c:pt idx="6530">
                  <c:v>3.0373000000000001</c:v>
                </c:pt>
                <c:pt idx="6531">
                  <c:v>4.6284999999999989</c:v>
                </c:pt>
                <c:pt idx="6532">
                  <c:v>5.1620999999999988</c:v>
                </c:pt>
                <c:pt idx="6533">
                  <c:v>5.0474999999999994</c:v>
                </c:pt>
                <c:pt idx="6534">
                  <c:v>4.8361999999999998</c:v>
                </c:pt>
                <c:pt idx="6535">
                  <c:v>4.3482000000000003</c:v>
                </c:pt>
                <c:pt idx="6536">
                  <c:v>3.9735999999999998</c:v>
                </c:pt>
                <c:pt idx="6537">
                  <c:v>3.6415000000000002</c:v>
                </c:pt>
                <c:pt idx="6538">
                  <c:v>3.3883999999999999</c:v>
                </c:pt>
                <c:pt idx="6539">
                  <c:v>3.1415000000000002</c:v>
                </c:pt>
                <c:pt idx="6540">
                  <c:v>2.9389999999999996</c:v>
                </c:pt>
                <c:pt idx="6541">
                  <c:v>2.7804000000000002</c:v>
                </c:pt>
                <c:pt idx="6542">
                  <c:v>2.6621000000000001</c:v>
                </c:pt>
                <c:pt idx="6543">
                  <c:v>2.5581</c:v>
                </c:pt>
                <c:pt idx="6544">
                  <c:v>2.4915999999999996</c:v>
                </c:pt>
                <c:pt idx="6545">
                  <c:v>2.4611999999999998</c:v>
                </c:pt>
                <c:pt idx="6546">
                  <c:v>2.4112999999999998</c:v>
                </c:pt>
                <c:pt idx="6547">
                  <c:v>2.3760999999999997</c:v>
                </c:pt>
                <c:pt idx="6548">
                  <c:v>2.3539999999999996</c:v>
                </c:pt>
                <c:pt idx="6549">
                  <c:v>2.3435000000000001</c:v>
                </c:pt>
                <c:pt idx="6550">
                  <c:v>2.3059999999999996</c:v>
                </c:pt>
                <c:pt idx="6551">
                  <c:v>2.2751999999999999</c:v>
                </c:pt>
                <c:pt idx="6552">
                  <c:v>2.2642000000000002</c:v>
                </c:pt>
                <c:pt idx="6553">
                  <c:v>2.2351000000000001</c:v>
                </c:pt>
                <c:pt idx="6554">
                  <c:v>2.2006000000000001</c:v>
                </c:pt>
                <c:pt idx="6555">
                  <c:v>2.1934</c:v>
                </c:pt>
                <c:pt idx="6556">
                  <c:v>2.1937000000000002</c:v>
                </c:pt>
                <c:pt idx="6557">
                  <c:v>2.2021999999999999</c:v>
                </c:pt>
                <c:pt idx="6558">
                  <c:v>2.2115999999999998</c:v>
                </c:pt>
                <c:pt idx="6559">
                  <c:v>2.1840999999999999</c:v>
                </c:pt>
                <c:pt idx="6560">
                  <c:v>2.2050000000000001</c:v>
                </c:pt>
                <c:pt idx="6561">
                  <c:v>2.2200000000000002</c:v>
                </c:pt>
                <c:pt idx="6562">
                  <c:v>2.2555000000000001</c:v>
                </c:pt>
                <c:pt idx="6563">
                  <c:v>2.2618999999999998</c:v>
                </c:pt>
                <c:pt idx="6564">
                  <c:v>2.2845000000000004</c:v>
                </c:pt>
                <c:pt idx="6565">
                  <c:v>2.2524999999999995</c:v>
                </c:pt>
                <c:pt idx="6566">
                  <c:v>2.2784</c:v>
                </c:pt>
                <c:pt idx="6567">
                  <c:v>2.3026999999999997</c:v>
                </c:pt>
                <c:pt idx="6568">
                  <c:v>2.2879000000000005</c:v>
                </c:pt>
                <c:pt idx="6569">
                  <c:v>2.2999999999999998</c:v>
                </c:pt>
                <c:pt idx="6570">
                  <c:v>2.3249</c:v>
                </c:pt>
                <c:pt idx="6571">
                  <c:v>2.3293999999999997</c:v>
                </c:pt>
                <c:pt idx="6572">
                  <c:v>2.3219999999999996</c:v>
                </c:pt>
                <c:pt idx="6573">
                  <c:v>2.3477999999999999</c:v>
                </c:pt>
                <c:pt idx="6574">
                  <c:v>2.3479999999999999</c:v>
                </c:pt>
                <c:pt idx="6575">
                  <c:v>2.3641000000000001</c:v>
                </c:pt>
                <c:pt idx="6576">
                  <c:v>2.3893999999999997</c:v>
                </c:pt>
                <c:pt idx="6577">
                  <c:v>2.3823999999999996</c:v>
                </c:pt>
                <c:pt idx="6578">
                  <c:v>2.3651</c:v>
                </c:pt>
                <c:pt idx="6579">
                  <c:v>2.3354999999999997</c:v>
                </c:pt>
                <c:pt idx="6580">
                  <c:v>2.3497999999999997</c:v>
                </c:pt>
                <c:pt idx="6581">
                  <c:v>2.3679000000000001</c:v>
                </c:pt>
                <c:pt idx="6582">
                  <c:v>2.3874</c:v>
                </c:pt>
                <c:pt idx="6583">
                  <c:v>2.3901999999999997</c:v>
                </c:pt>
                <c:pt idx="6584">
                  <c:v>2.3624999999999994</c:v>
                </c:pt>
                <c:pt idx="6585">
                  <c:v>2.3613</c:v>
                </c:pt>
                <c:pt idx="6586">
                  <c:v>2.3534999999999995</c:v>
                </c:pt>
                <c:pt idx="6587">
                  <c:v>2.3339999999999996</c:v>
                </c:pt>
                <c:pt idx="6588">
                  <c:v>2.3481000000000001</c:v>
                </c:pt>
                <c:pt idx="6589">
                  <c:v>2.3395999999999995</c:v>
                </c:pt>
                <c:pt idx="6590">
                  <c:v>2.3217999999999996</c:v>
                </c:pt>
                <c:pt idx="6591">
                  <c:v>2.3312999999999997</c:v>
                </c:pt>
                <c:pt idx="6592">
                  <c:v>2.3439000000000001</c:v>
                </c:pt>
                <c:pt idx="6593">
                  <c:v>2.3613999999999997</c:v>
                </c:pt>
                <c:pt idx="6594">
                  <c:v>2.3456999999999995</c:v>
                </c:pt>
                <c:pt idx="6595">
                  <c:v>2.3500999999999994</c:v>
                </c:pt>
                <c:pt idx="6596">
                  <c:v>2.3369999999999997</c:v>
                </c:pt>
                <c:pt idx="6597">
                  <c:v>2.3397999999999994</c:v>
                </c:pt>
                <c:pt idx="6598">
                  <c:v>2.3361999999999994</c:v>
                </c:pt>
                <c:pt idx="6599">
                  <c:v>2.3447999999999998</c:v>
                </c:pt>
                <c:pt idx="6600">
                  <c:v>2.3310999999999997</c:v>
                </c:pt>
                <c:pt idx="6601">
                  <c:v>2.3334999999999995</c:v>
                </c:pt>
                <c:pt idx="6602">
                  <c:v>2.3347999999999995</c:v>
                </c:pt>
                <c:pt idx="6603">
                  <c:v>2.3378999999999994</c:v>
                </c:pt>
                <c:pt idx="6604">
                  <c:v>2.3639000000000001</c:v>
                </c:pt>
                <c:pt idx="6605">
                  <c:v>2.3505999999999996</c:v>
                </c:pt>
                <c:pt idx="6606">
                  <c:v>2.3483999999999998</c:v>
                </c:pt>
                <c:pt idx="6607">
                  <c:v>2.3796999999999997</c:v>
                </c:pt>
                <c:pt idx="6608">
                  <c:v>2.3529999999999998</c:v>
                </c:pt>
                <c:pt idx="6609">
                  <c:v>2.3354999999999997</c:v>
                </c:pt>
                <c:pt idx="6610">
                  <c:v>2.3211999999999997</c:v>
                </c:pt>
                <c:pt idx="6611">
                  <c:v>2.3637999999999999</c:v>
                </c:pt>
                <c:pt idx="6612">
                  <c:v>2.3637000000000001</c:v>
                </c:pt>
                <c:pt idx="6613">
                  <c:v>2.3542999999999994</c:v>
                </c:pt>
                <c:pt idx="6614">
                  <c:v>2.3687</c:v>
                </c:pt>
                <c:pt idx="6615">
                  <c:v>2.3666999999999994</c:v>
                </c:pt>
                <c:pt idx="6616">
                  <c:v>2.3911999999999995</c:v>
                </c:pt>
                <c:pt idx="6617">
                  <c:v>2.3915999999999995</c:v>
                </c:pt>
                <c:pt idx="6618">
                  <c:v>2.3926999999999996</c:v>
                </c:pt>
                <c:pt idx="6619">
                  <c:v>2.3809</c:v>
                </c:pt>
                <c:pt idx="6620">
                  <c:v>2.3783999999999996</c:v>
                </c:pt>
                <c:pt idx="6621">
                  <c:v>2.3818999999999995</c:v>
                </c:pt>
                <c:pt idx="6622">
                  <c:v>2.3971999999999998</c:v>
                </c:pt>
                <c:pt idx="6623">
                  <c:v>2.4167999999999994</c:v>
                </c:pt>
                <c:pt idx="6624">
                  <c:v>2.4028999999999994</c:v>
                </c:pt>
                <c:pt idx="6625">
                  <c:v>2.3916999999999997</c:v>
                </c:pt>
                <c:pt idx="6626">
                  <c:v>2.4207000000000001</c:v>
                </c:pt>
                <c:pt idx="6627">
                  <c:v>2.4401999999999999</c:v>
                </c:pt>
                <c:pt idx="6628">
                  <c:v>2.427</c:v>
                </c:pt>
                <c:pt idx="6629">
                  <c:v>2.4034</c:v>
                </c:pt>
                <c:pt idx="6630">
                  <c:v>2.4024999999999994</c:v>
                </c:pt>
                <c:pt idx="6631">
                  <c:v>2.4005999999999998</c:v>
                </c:pt>
                <c:pt idx="6632">
                  <c:v>2.3931</c:v>
                </c:pt>
                <c:pt idx="6633">
                  <c:v>2.3760999999999997</c:v>
                </c:pt>
                <c:pt idx="6634">
                  <c:v>2.3675000000000002</c:v>
                </c:pt>
                <c:pt idx="6635">
                  <c:v>2.3653999999999997</c:v>
                </c:pt>
                <c:pt idx="6636">
                  <c:v>2.3707999999999996</c:v>
                </c:pt>
                <c:pt idx="6637">
                  <c:v>2.3951999999999996</c:v>
                </c:pt>
                <c:pt idx="6638">
                  <c:v>2.3714999999999997</c:v>
                </c:pt>
                <c:pt idx="6639">
                  <c:v>2.3517999999999994</c:v>
                </c:pt>
                <c:pt idx="6640">
                  <c:v>2.3724999999999996</c:v>
                </c:pt>
                <c:pt idx="6641">
                  <c:v>2.3957999999999995</c:v>
                </c:pt>
                <c:pt idx="6642">
                  <c:v>2.4005000000000001</c:v>
                </c:pt>
                <c:pt idx="6643">
                  <c:v>2.3951999999999996</c:v>
                </c:pt>
                <c:pt idx="6644">
                  <c:v>2.3883999999999999</c:v>
                </c:pt>
                <c:pt idx="6645">
                  <c:v>2.4232</c:v>
                </c:pt>
                <c:pt idx="6646">
                  <c:v>2.3851</c:v>
                </c:pt>
                <c:pt idx="6647">
                  <c:v>2.3673000000000002</c:v>
                </c:pt>
                <c:pt idx="6648">
                  <c:v>2.3871000000000002</c:v>
                </c:pt>
                <c:pt idx="6649">
                  <c:v>2.3883999999999999</c:v>
                </c:pt>
                <c:pt idx="6650">
                  <c:v>2.3720999999999997</c:v>
                </c:pt>
                <c:pt idx="6651">
                  <c:v>2.4037000000000002</c:v>
                </c:pt>
                <c:pt idx="6652">
                  <c:v>2.4077999999999999</c:v>
                </c:pt>
                <c:pt idx="6653">
                  <c:v>2.3887999999999998</c:v>
                </c:pt>
                <c:pt idx="6654">
                  <c:v>2.4241000000000001</c:v>
                </c:pt>
                <c:pt idx="6655">
                  <c:v>2.4403999999999999</c:v>
                </c:pt>
                <c:pt idx="6656">
                  <c:v>2.4502999999999995</c:v>
                </c:pt>
                <c:pt idx="6657">
                  <c:v>2.4297999999999997</c:v>
                </c:pt>
                <c:pt idx="6658">
                  <c:v>2.4514999999999993</c:v>
                </c:pt>
                <c:pt idx="6659">
                  <c:v>2.4245999999999999</c:v>
                </c:pt>
                <c:pt idx="6660">
                  <c:v>2.4222999999999995</c:v>
                </c:pt>
                <c:pt idx="6661">
                  <c:v>2.4241000000000001</c:v>
                </c:pt>
                <c:pt idx="6662">
                  <c:v>2.4095</c:v>
                </c:pt>
                <c:pt idx="6663">
                  <c:v>2.4027999999999996</c:v>
                </c:pt>
                <c:pt idx="6664">
                  <c:v>2.3988999999999994</c:v>
                </c:pt>
                <c:pt idx="6665">
                  <c:v>2.3651999999999997</c:v>
                </c:pt>
                <c:pt idx="6666">
                  <c:v>2.3857999999999997</c:v>
                </c:pt>
                <c:pt idx="6667">
                  <c:v>2.3715999999999995</c:v>
                </c:pt>
                <c:pt idx="6668">
                  <c:v>2.4023999999999996</c:v>
                </c:pt>
                <c:pt idx="6669">
                  <c:v>2.4293</c:v>
                </c:pt>
                <c:pt idx="6670">
                  <c:v>2.44</c:v>
                </c:pt>
                <c:pt idx="6671">
                  <c:v>2.4129999999999994</c:v>
                </c:pt>
                <c:pt idx="6672">
                  <c:v>2.3948999999999994</c:v>
                </c:pt>
                <c:pt idx="6673">
                  <c:v>2.3853</c:v>
                </c:pt>
                <c:pt idx="6674">
                  <c:v>2.3679999999999999</c:v>
                </c:pt>
                <c:pt idx="6675">
                  <c:v>2.3941999999999997</c:v>
                </c:pt>
                <c:pt idx="6676">
                  <c:v>2.3917999999999995</c:v>
                </c:pt>
                <c:pt idx="6677">
                  <c:v>2.4135999999999997</c:v>
                </c:pt>
                <c:pt idx="6678">
                  <c:v>2.4419</c:v>
                </c:pt>
                <c:pt idx="6679">
                  <c:v>2.4627999999999997</c:v>
                </c:pt>
                <c:pt idx="6680">
                  <c:v>2.4354999999999998</c:v>
                </c:pt>
                <c:pt idx="6681">
                  <c:v>2.4493</c:v>
                </c:pt>
                <c:pt idx="6682">
                  <c:v>2.4360999999999997</c:v>
                </c:pt>
                <c:pt idx="6683">
                  <c:v>2.4639000000000002</c:v>
                </c:pt>
                <c:pt idx="6684">
                  <c:v>2.4830999999999999</c:v>
                </c:pt>
                <c:pt idx="6685">
                  <c:v>2.4533999999999998</c:v>
                </c:pt>
                <c:pt idx="6686">
                  <c:v>2.4665999999999997</c:v>
                </c:pt>
                <c:pt idx="6687">
                  <c:v>2.4587999999999997</c:v>
                </c:pt>
                <c:pt idx="6688">
                  <c:v>2.4643000000000002</c:v>
                </c:pt>
                <c:pt idx="6689">
                  <c:v>2.5047999999999999</c:v>
                </c:pt>
                <c:pt idx="6690">
                  <c:v>2.5345</c:v>
                </c:pt>
                <c:pt idx="6691">
                  <c:v>2.52</c:v>
                </c:pt>
                <c:pt idx="6692">
                  <c:v>2.5381999999999998</c:v>
                </c:pt>
                <c:pt idx="6693">
                  <c:v>2.5042</c:v>
                </c:pt>
                <c:pt idx="6694">
                  <c:v>2.4887999999999999</c:v>
                </c:pt>
                <c:pt idx="6695">
                  <c:v>2.5105999999999997</c:v>
                </c:pt>
                <c:pt idx="6696">
                  <c:v>2.5003000000000002</c:v>
                </c:pt>
                <c:pt idx="6697">
                  <c:v>2.5078999999999998</c:v>
                </c:pt>
                <c:pt idx="6698">
                  <c:v>2.4803999999999999</c:v>
                </c:pt>
                <c:pt idx="6699">
                  <c:v>2.4823</c:v>
                </c:pt>
                <c:pt idx="6700">
                  <c:v>2.4887999999999999</c:v>
                </c:pt>
                <c:pt idx="6701">
                  <c:v>2.4937999999999998</c:v>
                </c:pt>
                <c:pt idx="6702">
                  <c:v>2.4913999999999996</c:v>
                </c:pt>
                <c:pt idx="6703">
                  <c:v>2.4741</c:v>
                </c:pt>
                <c:pt idx="6704">
                  <c:v>2.4457</c:v>
                </c:pt>
                <c:pt idx="6705">
                  <c:v>2.4638</c:v>
                </c:pt>
                <c:pt idx="6706">
                  <c:v>2.4865999999999997</c:v>
                </c:pt>
                <c:pt idx="6707">
                  <c:v>2.4987999999999997</c:v>
                </c:pt>
                <c:pt idx="6708">
                  <c:v>2.5417000000000001</c:v>
                </c:pt>
                <c:pt idx="6709">
                  <c:v>2.5314999999999994</c:v>
                </c:pt>
                <c:pt idx="6710">
                  <c:v>2.5091999999999999</c:v>
                </c:pt>
                <c:pt idx="6711">
                  <c:v>2.4988999999999995</c:v>
                </c:pt>
                <c:pt idx="6712">
                  <c:v>2.5234000000000001</c:v>
                </c:pt>
                <c:pt idx="6713">
                  <c:v>2.4995999999999996</c:v>
                </c:pt>
                <c:pt idx="6714">
                  <c:v>2.4870999999999999</c:v>
                </c:pt>
                <c:pt idx="6715">
                  <c:v>2.4834000000000001</c:v>
                </c:pt>
                <c:pt idx="6716">
                  <c:v>2.4839000000000002</c:v>
                </c:pt>
                <c:pt idx="6717">
                  <c:v>2.4722999999999997</c:v>
                </c:pt>
                <c:pt idx="6718">
                  <c:v>2.4913999999999996</c:v>
                </c:pt>
                <c:pt idx="6719">
                  <c:v>2.5065999999999997</c:v>
                </c:pt>
                <c:pt idx="6720">
                  <c:v>2.4765999999999995</c:v>
                </c:pt>
                <c:pt idx="6721">
                  <c:v>2.4948999999999995</c:v>
                </c:pt>
                <c:pt idx="6722">
                  <c:v>2.5059</c:v>
                </c:pt>
                <c:pt idx="6723">
                  <c:v>2.5078</c:v>
                </c:pt>
                <c:pt idx="6724">
                  <c:v>2.5021</c:v>
                </c:pt>
                <c:pt idx="6725">
                  <c:v>2.5103999999999997</c:v>
                </c:pt>
                <c:pt idx="6726">
                  <c:v>2.4913999999999996</c:v>
                </c:pt>
                <c:pt idx="6727">
                  <c:v>2.4981999999999998</c:v>
                </c:pt>
                <c:pt idx="6728">
                  <c:v>2.4861</c:v>
                </c:pt>
                <c:pt idx="6729">
                  <c:v>2.4899</c:v>
                </c:pt>
                <c:pt idx="6730">
                  <c:v>2.5005000000000002</c:v>
                </c:pt>
                <c:pt idx="6731">
                  <c:v>2.4889000000000001</c:v>
                </c:pt>
                <c:pt idx="6732">
                  <c:v>2.5133999999999999</c:v>
                </c:pt>
                <c:pt idx="6733">
                  <c:v>2.5259999999999998</c:v>
                </c:pt>
                <c:pt idx="6734">
                  <c:v>2.5335999999999999</c:v>
                </c:pt>
                <c:pt idx="6735">
                  <c:v>2.4813999999999998</c:v>
                </c:pt>
                <c:pt idx="6736">
                  <c:v>2.4479000000000002</c:v>
                </c:pt>
                <c:pt idx="6737">
                  <c:v>2.4424999999999994</c:v>
                </c:pt>
                <c:pt idx="6738">
                  <c:v>2.4423999999999997</c:v>
                </c:pt>
                <c:pt idx="6739">
                  <c:v>2.4524999999999997</c:v>
                </c:pt>
                <c:pt idx="6740">
                  <c:v>2.4562999999999997</c:v>
                </c:pt>
                <c:pt idx="6741">
                  <c:v>2.4712999999999994</c:v>
                </c:pt>
                <c:pt idx="6742">
                  <c:v>2.5001000000000002</c:v>
                </c:pt>
                <c:pt idx="6743">
                  <c:v>2.4899</c:v>
                </c:pt>
                <c:pt idx="6744">
                  <c:v>2.4676</c:v>
                </c:pt>
                <c:pt idx="6745">
                  <c:v>2.4843000000000002</c:v>
                </c:pt>
                <c:pt idx="6746">
                  <c:v>2.4931000000000001</c:v>
                </c:pt>
                <c:pt idx="6747">
                  <c:v>2.5189999999999997</c:v>
                </c:pt>
                <c:pt idx="6748">
                  <c:v>2.5097</c:v>
                </c:pt>
                <c:pt idx="6749">
                  <c:v>2.5395999999999996</c:v>
                </c:pt>
                <c:pt idx="6750">
                  <c:v>2.5743999999999998</c:v>
                </c:pt>
                <c:pt idx="6751">
                  <c:v>2.5543999999999998</c:v>
                </c:pt>
                <c:pt idx="6752">
                  <c:v>2.5457000000000001</c:v>
                </c:pt>
                <c:pt idx="6753">
                  <c:v>2.5511999999999997</c:v>
                </c:pt>
                <c:pt idx="6754">
                  <c:v>2.5525999999999995</c:v>
                </c:pt>
                <c:pt idx="6755">
                  <c:v>2.5625999999999998</c:v>
                </c:pt>
                <c:pt idx="6756">
                  <c:v>2.6086</c:v>
                </c:pt>
                <c:pt idx="6757">
                  <c:v>2.6006</c:v>
                </c:pt>
                <c:pt idx="6758">
                  <c:v>2.5880999999999998</c:v>
                </c:pt>
                <c:pt idx="6759">
                  <c:v>2.5779000000000001</c:v>
                </c:pt>
                <c:pt idx="6760">
                  <c:v>2.5644</c:v>
                </c:pt>
                <c:pt idx="6761">
                  <c:v>2.5337000000000001</c:v>
                </c:pt>
                <c:pt idx="6762">
                  <c:v>2.5495000000000001</c:v>
                </c:pt>
                <c:pt idx="6763">
                  <c:v>2.5598999999999994</c:v>
                </c:pt>
                <c:pt idx="6764">
                  <c:v>2.5606</c:v>
                </c:pt>
                <c:pt idx="6765">
                  <c:v>2.5587999999999997</c:v>
                </c:pt>
                <c:pt idx="6766">
                  <c:v>2.5752999999999995</c:v>
                </c:pt>
                <c:pt idx="6767">
                  <c:v>2.5762999999999994</c:v>
                </c:pt>
                <c:pt idx="6768">
                  <c:v>2.5453999999999999</c:v>
                </c:pt>
                <c:pt idx="6769">
                  <c:v>2.5604</c:v>
                </c:pt>
                <c:pt idx="6770">
                  <c:v>2.5663999999999998</c:v>
                </c:pt>
                <c:pt idx="6771">
                  <c:v>2.5487000000000002</c:v>
                </c:pt>
                <c:pt idx="6772">
                  <c:v>2.5678999999999998</c:v>
                </c:pt>
                <c:pt idx="6773">
                  <c:v>2.5777999999999999</c:v>
                </c:pt>
                <c:pt idx="6774">
                  <c:v>2.5676000000000001</c:v>
                </c:pt>
                <c:pt idx="6775">
                  <c:v>2.5791999999999997</c:v>
                </c:pt>
                <c:pt idx="6776">
                  <c:v>2.5347999999999997</c:v>
                </c:pt>
                <c:pt idx="6777">
                  <c:v>2.5783</c:v>
                </c:pt>
                <c:pt idx="6778">
                  <c:v>2.5455000000000001</c:v>
                </c:pt>
                <c:pt idx="6779">
                  <c:v>2.5842999999999998</c:v>
                </c:pt>
                <c:pt idx="6780">
                  <c:v>2.5876000000000001</c:v>
                </c:pt>
                <c:pt idx="6781">
                  <c:v>2.6013999999999999</c:v>
                </c:pt>
                <c:pt idx="6782">
                  <c:v>2.5669</c:v>
                </c:pt>
                <c:pt idx="6783">
                  <c:v>2.5644999999999998</c:v>
                </c:pt>
                <c:pt idx="6784">
                  <c:v>2.5663999999999998</c:v>
                </c:pt>
                <c:pt idx="6785">
                  <c:v>2.5745999999999998</c:v>
                </c:pt>
                <c:pt idx="6786">
                  <c:v>2.5831000000000004</c:v>
                </c:pt>
                <c:pt idx="6787">
                  <c:v>2.6105999999999998</c:v>
                </c:pt>
                <c:pt idx="6788">
                  <c:v>2.6154999999999995</c:v>
                </c:pt>
                <c:pt idx="6789">
                  <c:v>2.6004999999999998</c:v>
                </c:pt>
                <c:pt idx="6790">
                  <c:v>2.5975999999999999</c:v>
                </c:pt>
                <c:pt idx="6791">
                  <c:v>2.6179000000000001</c:v>
                </c:pt>
                <c:pt idx="6792">
                  <c:v>2.6036000000000001</c:v>
                </c:pt>
                <c:pt idx="6793">
                  <c:v>2.5968999999999998</c:v>
                </c:pt>
                <c:pt idx="6794">
                  <c:v>2.6255000000000002</c:v>
                </c:pt>
                <c:pt idx="6795">
                  <c:v>2.6545000000000001</c:v>
                </c:pt>
                <c:pt idx="6796">
                  <c:v>2.6770999999999998</c:v>
                </c:pt>
                <c:pt idx="6797">
                  <c:v>2.6597999999999997</c:v>
                </c:pt>
                <c:pt idx="6798">
                  <c:v>2.6444999999999999</c:v>
                </c:pt>
                <c:pt idx="6799">
                  <c:v>2.6351</c:v>
                </c:pt>
                <c:pt idx="6800">
                  <c:v>2.6284999999999998</c:v>
                </c:pt>
                <c:pt idx="6801">
                  <c:v>2.61</c:v>
                </c:pt>
                <c:pt idx="6802">
                  <c:v>2.6080999999999999</c:v>
                </c:pt>
                <c:pt idx="6803">
                  <c:v>3.0634000000000001</c:v>
                </c:pt>
                <c:pt idx="6804">
                  <c:v>3.6267999999999998</c:v>
                </c:pt>
                <c:pt idx="6805">
                  <c:v>4.0387000000000004</c:v>
                </c:pt>
                <c:pt idx="6806">
                  <c:v>4.0340999999999996</c:v>
                </c:pt>
                <c:pt idx="6807">
                  <c:v>3.8767999999999994</c:v>
                </c:pt>
                <c:pt idx="6808">
                  <c:v>3.6688999999999998</c:v>
                </c:pt>
                <c:pt idx="6809">
                  <c:v>3.4955999999999996</c:v>
                </c:pt>
                <c:pt idx="6810">
                  <c:v>3.3355999999999995</c:v>
                </c:pt>
                <c:pt idx="6811">
                  <c:v>3.4159999999999995</c:v>
                </c:pt>
                <c:pt idx="6812">
                  <c:v>3.3273999999999999</c:v>
                </c:pt>
                <c:pt idx="6813">
                  <c:v>3.1465000000000001</c:v>
                </c:pt>
                <c:pt idx="6814">
                  <c:v>3.0524999999999998</c:v>
                </c:pt>
                <c:pt idx="6815">
                  <c:v>3.0011000000000001</c:v>
                </c:pt>
                <c:pt idx="6816">
                  <c:v>3.0185999999999997</c:v>
                </c:pt>
                <c:pt idx="6817">
                  <c:v>3.1019999999999999</c:v>
                </c:pt>
                <c:pt idx="6818">
                  <c:v>3.1322999999999994</c:v>
                </c:pt>
                <c:pt idx="6819">
                  <c:v>3.2555999999999998</c:v>
                </c:pt>
                <c:pt idx="6820">
                  <c:v>3.3533999999999997</c:v>
                </c:pt>
                <c:pt idx="6821">
                  <c:v>3.4903999999999997</c:v>
                </c:pt>
                <c:pt idx="6822">
                  <c:v>3.5750999999999995</c:v>
                </c:pt>
                <c:pt idx="6823">
                  <c:v>3.6311999999999998</c:v>
                </c:pt>
                <c:pt idx="6824">
                  <c:v>3.7301000000000002</c:v>
                </c:pt>
                <c:pt idx="6825">
                  <c:v>3.7378999999999998</c:v>
                </c:pt>
                <c:pt idx="6826">
                  <c:v>3.7018</c:v>
                </c:pt>
                <c:pt idx="6827">
                  <c:v>3.5995999999999997</c:v>
                </c:pt>
                <c:pt idx="6828">
                  <c:v>3.5141</c:v>
                </c:pt>
                <c:pt idx="6829">
                  <c:v>3.4548999999999994</c:v>
                </c:pt>
                <c:pt idx="6830">
                  <c:v>3.3729999999999998</c:v>
                </c:pt>
                <c:pt idx="6831">
                  <c:v>3.3138999999999994</c:v>
                </c:pt>
                <c:pt idx="6832">
                  <c:v>3.2347000000000001</c:v>
                </c:pt>
                <c:pt idx="6833">
                  <c:v>3.1703999999999999</c:v>
                </c:pt>
                <c:pt idx="6834">
                  <c:v>3.0688</c:v>
                </c:pt>
                <c:pt idx="6835">
                  <c:v>3.0099</c:v>
                </c:pt>
                <c:pt idx="6836">
                  <c:v>2.9641000000000002</c:v>
                </c:pt>
                <c:pt idx="6837">
                  <c:v>2.9112999999999998</c:v>
                </c:pt>
                <c:pt idx="6838">
                  <c:v>2.9045999999999998</c:v>
                </c:pt>
                <c:pt idx="6839">
                  <c:v>2.8663999999999996</c:v>
                </c:pt>
                <c:pt idx="6840">
                  <c:v>2.8396999999999997</c:v>
                </c:pt>
                <c:pt idx="6841">
                  <c:v>2.8277000000000001</c:v>
                </c:pt>
                <c:pt idx="6842">
                  <c:v>2.7866</c:v>
                </c:pt>
                <c:pt idx="6843">
                  <c:v>2.7942999999999998</c:v>
                </c:pt>
                <c:pt idx="6844">
                  <c:v>2.7343999999999999</c:v>
                </c:pt>
                <c:pt idx="6845">
                  <c:v>2.7543000000000002</c:v>
                </c:pt>
                <c:pt idx="6846">
                  <c:v>2.7336</c:v>
                </c:pt>
                <c:pt idx="6847">
                  <c:v>2.7163999999999997</c:v>
                </c:pt>
                <c:pt idx="6848">
                  <c:v>2.7134</c:v>
                </c:pt>
                <c:pt idx="6849">
                  <c:v>2.7134</c:v>
                </c:pt>
                <c:pt idx="6850">
                  <c:v>2.7345999999999999</c:v>
                </c:pt>
                <c:pt idx="6851">
                  <c:v>2.7084000000000001</c:v>
                </c:pt>
                <c:pt idx="6852">
                  <c:v>2.7061999999999999</c:v>
                </c:pt>
                <c:pt idx="6853">
                  <c:v>2.6625999999999999</c:v>
                </c:pt>
                <c:pt idx="6854">
                  <c:v>2.6488</c:v>
                </c:pt>
                <c:pt idx="6855">
                  <c:v>2.6295000000000002</c:v>
                </c:pt>
                <c:pt idx="6856">
                  <c:v>2.6412</c:v>
                </c:pt>
                <c:pt idx="6857">
                  <c:v>2.6728999999999994</c:v>
                </c:pt>
                <c:pt idx="6858">
                  <c:v>2.6676000000000002</c:v>
                </c:pt>
                <c:pt idx="6859">
                  <c:v>2.6835000000000004</c:v>
                </c:pt>
                <c:pt idx="6860">
                  <c:v>2.6789999999999998</c:v>
                </c:pt>
                <c:pt idx="6861">
                  <c:v>2.6568999999999994</c:v>
                </c:pt>
                <c:pt idx="6862">
                  <c:v>2.6602999999999999</c:v>
                </c:pt>
                <c:pt idx="6863">
                  <c:v>2.6551999999999998</c:v>
                </c:pt>
                <c:pt idx="6864">
                  <c:v>2.6323999999999996</c:v>
                </c:pt>
                <c:pt idx="6865">
                  <c:v>2.6032999999999999</c:v>
                </c:pt>
                <c:pt idx="6866">
                  <c:v>2.5773000000000001</c:v>
                </c:pt>
                <c:pt idx="6867">
                  <c:v>2.6143999999999998</c:v>
                </c:pt>
                <c:pt idx="6868">
                  <c:v>2.6551</c:v>
                </c:pt>
                <c:pt idx="6869">
                  <c:v>2.6400999999999999</c:v>
                </c:pt>
                <c:pt idx="6870">
                  <c:v>2.6197999999999997</c:v>
                </c:pt>
                <c:pt idx="6871">
                  <c:v>2.6132</c:v>
                </c:pt>
                <c:pt idx="6872">
                  <c:v>2.6067999999999998</c:v>
                </c:pt>
                <c:pt idx="6873">
                  <c:v>2.6123999999999996</c:v>
                </c:pt>
                <c:pt idx="6874">
                  <c:v>2.5863</c:v>
                </c:pt>
                <c:pt idx="6875">
                  <c:v>2.605</c:v>
                </c:pt>
                <c:pt idx="6876">
                  <c:v>2.6359999999999997</c:v>
                </c:pt>
                <c:pt idx="6877">
                  <c:v>2.613</c:v>
                </c:pt>
                <c:pt idx="6878">
                  <c:v>2.6389</c:v>
                </c:pt>
                <c:pt idx="6879">
                  <c:v>2.6636000000000002</c:v>
                </c:pt>
                <c:pt idx="6880">
                  <c:v>2.6533000000000002</c:v>
                </c:pt>
                <c:pt idx="6881">
                  <c:v>2.6503000000000001</c:v>
                </c:pt>
                <c:pt idx="6882">
                  <c:v>2.6349</c:v>
                </c:pt>
                <c:pt idx="6883">
                  <c:v>2.6377000000000002</c:v>
                </c:pt>
                <c:pt idx="6884">
                  <c:v>2.6356999999999995</c:v>
                </c:pt>
                <c:pt idx="6885">
                  <c:v>2.6657999999999999</c:v>
                </c:pt>
                <c:pt idx="6886">
                  <c:v>2.6627000000000001</c:v>
                </c:pt>
                <c:pt idx="6887">
                  <c:v>2.6251000000000002</c:v>
                </c:pt>
                <c:pt idx="6888">
                  <c:v>2.633</c:v>
                </c:pt>
                <c:pt idx="6889">
                  <c:v>2.6212</c:v>
                </c:pt>
                <c:pt idx="6890">
                  <c:v>2.6046999999999998</c:v>
                </c:pt>
                <c:pt idx="6891">
                  <c:v>2.597</c:v>
                </c:pt>
                <c:pt idx="6892">
                  <c:v>2.5811000000000002</c:v>
                </c:pt>
                <c:pt idx="6893">
                  <c:v>2.6073000000000004</c:v>
                </c:pt>
                <c:pt idx="6894">
                  <c:v>2.5983999999999998</c:v>
                </c:pt>
                <c:pt idx="6895">
                  <c:v>2.6040999999999999</c:v>
                </c:pt>
                <c:pt idx="6896">
                  <c:v>2.6067999999999998</c:v>
                </c:pt>
                <c:pt idx="6897">
                  <c:v>2.5867999999999998</c:v>
                </c:pt>
                <c:pt idx="6898">
                  <c:v>2.6343000000000001</c:v>
                </c:pt>
                <c:pt idx="6899">
                  <c:v>2.6892</c:v>
                </c:pt>
                <c:pt idx="6900">
                  <c:v>2.6736</c:v>
                </c:pt>
                <c:pt idx="6901">
                  <c:v>2.6585000000000001</c:v>
                </c:pt>
                <c:pt idx="6902">
                  <c:v>2.669</c:v>
                </c:pt>
                <c:pt idx="6903">
                  <c:v>2.6616</c:v>
                </c:pt>
                <c:pt idx="6904">
                  <c:v>2.6526999999999994</c:v>
                </c:pt>
                <c:pt idx="6905">
                  <c:v>2.6623999999999999</c:v>
                </c:pt>
                <c:pt idx="6906">
                  <c:v>2.6627999999999998</c:v>
                </c:pt>
                <c:pt idx="6907">
                  <c:v>2.673</c:v>
                </c:pt>
                <c:pt idx="6908">
                  <c:v>2.6707000000000001</c:v>
                </c:pt>
                <c:pt idx="6909">
                  <c:v>2.6856</c:v>
                </c:pt>
                <c:pt idx="6910">
                  <c:v>2.6972999999999998</c:v>
                </c:pt>
                <c:pt idx="6911">
                  <c:v>2.6913</c:v>
                </c:pt>
                <c:pt idx="6912">
                  <c:v>2.6783999999999999</c:v>
                </c:pt>
                <c:pt idx="6913">
                  <c:v>2.7222</c:v>
                </c:pt>
                <c:pt idx="6914">
                  <c:v>2.7231000000000005</c:v>
                </c:pt>
                <c:pt idx="6915">
                  <c:v>2.7019000000000002</c:v>
                </c:pt>
                <c:pt idx="6916">
                  <c:v>2.7193000000000001</c:v>
                </c:pt>
                <c:pt idx="6917">
                  <c:v>2.6875000000000004</c:v>
                </c:pt>
                <c:pt idx="6918">
                  <c:v>2.7012</c:v>
                </c:pt>
                <c:pt idx="6919">
                  <c:v>2.7081000000000004</c:v>
                </c:pt>
                <c:pt idx="6920">
                  <c:v>2.6995999999999998</c:v>
                </c:pt>
                <c:pt idx="6921">
                  <c:v>2.7035000000000005</c:v>
                </c:pt>
                <c:pt idx="6922">
                  <c:v>2.7050000000000001</c:v>
                </c:pt>
                <c:pt idx="6923">
                  <c:v>2.7309999999999999</c:v>
                </c:pt>
                <c:pt idx="6924">
                  <c:v>2.7272000000000003</c:v>
                </c:pt>
                <c:pt idx="6925">
                  <c:v>2.7141999999999999</c:v>
                </c:pt>
                <c:pt idx="6926">
                  <c:v>2.69</c:v>
                </c:pt>
                <c:pt idx="6927">
                  <c:v>2.6924999999999994</c:v>
                </c:pt>
                <c:pt idx="6928">
                  <c:v>2.7307999999999999</c:v>
                </c:pt>
                <c:pt idx="6929">
                  <c:v>2.7698</c:v>
                </c:pt>
                <c:pt idx="6930">
                  <c:v>2.7012999999999998</c:v>
                </c:pt>
                <c:pt idx="6931">
                  <c:v>2.7292999999999998</c:v>
                </c:pt>
                <c:pt idx="6932">
                  <c:v>2.7141000000000002</c:v>
                </c:pt>
                <c:pt idx="6933">
                  <c:v>2.6970999999999998</c:v>
                </c:pt>
                <c:pt idx="6934">
                  <c:v>2.7121999999999997</c:v>
                </c:pt>
                <c:pt idx="6935">
                  <c:v>2.6963999999999997</c:v>
                </c:pt>
                <c:pt idx="6936">
                  <c:v>2.6854</c:v>
                </c:pt>
                <c:pt idx="6937">
                  <c:v>2.6821999999999999</c:v>
                </c:pt>
                <c:pt idx="6938">
                  <c:v>2.6648999999999998</c:v>
                </c:pt>
                <c:pt idx="6939">
                  <c:v>2.6991999999999998</c:v>
                </c:pt>
                <c:pt idx="6940">
                  <c:v>2.6642000000000001</c:v>
                </c:pt>
                <c:pt idx="6941">
                  <c:v>2.6749000000000001</c:v>
                </c:pt>
                <c:pt idx="6942">
                  <c:v>2.6719999999999997</c:v>
                </c:pt>
                <c:pt idx="6943">
                  <c:v>2.6602000000000001</c:v>
                </c:pt>
                <c:pt idx="6944">
                  <c:v>2.6503000000000001</c:v>
                </c:pt>
                <c:pt idx="6945">
                  <c:v>2.6610999999999998</c:v>
                </c:pt>
                <c:pt idx="6946">
                  <c:v>2.6861000000000002</c:v>
                </c:pt>
                <c:pt idx="6947">
                  <c:v>2.6901000000000002</c:v>
                </c:pt>
                <c:pt idx="6948">
                  <c:v>2.6688999999999998</c:v>
                </c:pt>
                <c:pt idx="6949">
                  <c:v>2.6373000000000002</c:v>
                </c:pt>
                <c:pt idx="6950">
                  <c:v>2.6725999999999996</c:v>
                </c:pt>
                <c:pt idx="6951">
                  <c:v>2.7081000000000004</c:v>
                </c:pt>
                <c:pt idx="6952">
                  <c:v>2.7431000000000005</c:v>
                </c:pt>
                <c:pt idx="6953">
                  <c:v>2.7480000000000002</c:v>
                </c:pt>
                <c:pt idx="6954">
                  <c:v>2.7065999999999999</c:v>
                </c:pt>
                <c:pt idx="6955">
                  <c:v>2.7456</c:v>
                </c:pt>
                <c:pt idx="6956">
                  <c:v>2.7343000000000002</c:v>
                </c:pt>
                <c:pt idx="6957">
                  <c:v>2.7094999999999998</c:v>
                </c:pt>
                <c:pt idx="6958">
                  <c:v>2.7115</c:v>
                </c:pt>
                <c:pt idx="6959">
                  <c:v>2.7237000000000005</c:v>
                </c:pt>
                <c:pt idx="6960">
                  <c:v>2.7014</c:v>
                </c:pt>
                <c:pt idx="6961">
                  <c:v>2.7008000000000001</c:v>
                </c:pt>
                <c:pt idx="6962">
                  <c:v>2.6640999999999999</c:v>
                </c:pt>
                <c:pt idx="6963">
                  <c:v>2.6707999999999998</c:v>
                </c:pt>
                <c:pt idx="6964">
                  <c:v>2.6791999999999998</c:v>
                </c:pt>
                <c:pt idx="6965">
                  <c:v>2.6854</c:v>
                </c:pt>
                <c:pt idx="6966">
                  <c:v>2.7208000000000001</c:v>
                </c:pt>
                <c:pt idx="6967">
                  <c:v>2.7256</c:v>
                </c:pt>
                <c:pt idx="6968">
                  <c:v>2.7284999999999999</c:v>
                </c:pt>
                <c:pt idx="6969">
                  <c:v>2.7776999999999998</c:v>
                </c:pt>
                <c:pt idx="6970">
                  <c:v>2.7776000000000001</c:v>
                </c:pt>
                <c:pt idx="6971">
                  <c:v>2.7945000000000002</c:v>
                </c:pt>
                <c:pt idx="6972">
                  <c:v>2.7391999999999999</c:v>
                </c:pt>
                <c:pt idx="6973">
                  <c:v>2.7530999999999999</c:v>
                </c:pt>
                <c:pt idx="6974">
                  <c:v>2.7627999999999999</c:v>
                </c:pt>
                <c:pt idx="6975">
                  <c:v>2.7474000000000003</c:v>
                </c:pt>
                <c:pt idx="6976">
                  <c:v>2.7397999999999998</c:v>
                </c:pt>
                <c:pt idx="6977">
                  <c:v>2.7280000000000002</c:v>
                </c:pt>
                <c:pt idx="6978">
                  <c:v>2.7151000000000001</c:v>
                </c:pt>
                <c:pt idx="6979">
                  <c:v>2.7303999999999999</c:v>
                </c:pt>
                <c:pt idx="6980">
                  <c:v>2.7164999999999995</c:v>
                </c:pt>
                <c:pt idx="6981">
                  <c:v>2.7436000000000003</c:v>
                </c:pt>
                <c:pt idx="6982">
                  <c:v>2.7372000000000001</c:v>
                </c:pt>
                <c:pt idx="6983">
                  <c:v>2.7072000000000003</c:v>
                </c:pt>
                <c:pt idx="6984">
                  <c:v>2.7071000000000005</c:v>
                </c:pt>
                <c:pt idx="6985">
                  <c:v>2.6753</c:v>
                </c:pt>
                <c:pt idx="6986">
                  <c:v>2.7101000000000002</c:v>
                </c:pt>
                <c:pt idx="6987">
                  <c:v>2.7410000000000001</c:v>
                </c:pt>
                <c:pt idx="6988">
                  <c:v>2.7561999999999998</c:v>
                </c:pt>
                <c:pt idx="6989">
                  <c:v>2.7551000000000001</c:v>
                </c:pt>
                <c:pt idx="6990">
                  <c:v>2.7212000000000001</c:v>
                </c:pt>
                <c:pt idx="6991">
                  <c:v>2.6875000000000004</c:v>
                </c:pt>
                <c:pt idx="6992">
                  <c:v>2.7036000000000002</c:v>
                </c:pt>
                <c:pt idx="6993">
                  <c:v>2.7082000000000002</c:v>
                </c:pt>
                <c:pt idx="6994">
                  <c:v>2.7122999999999995</c:v>
                </c:pt>
                <c:pt idx="6995">
                  <c:v>2.7261000000000002</c:v>
                </c:pt>
                <c:pt idx="6996">
                  <c:v>2.7323999999999997</c:v>
                </c:pt>
                <c:pt idx="6997">
                  <c:v>2.7305000000000001</c:v>
                </c:pt>
                <c:pt idx="6998">
                  <c:v>2.7218</c:v>
                </c:pt>
                <c:pt idx="6999">
                  <c:v>2.7155999999999998</c:v>
                </c:pt>
                <c:pt idx="7000">
                  <c:v>2.7427000000000001</c:v>
                </c:pt>
                <c:pt idx="7001">
                  <c:v>2.7181999999999999</c:v>
                </c:pt>
                <c:pt idx="7002">
                  <c:v>2.7440000000000002</c:v>
                </c:pt>
                <c:pt idx="7003">
                  <c:v>2.7484000000000002</c:v>
                </c:pt>
                <c:pt idx="7004">
                  <c:v>2.7286000000000001</c:v>
                </c:pt>
                <c:pt idx="7005">
                  <c:v>2.7364999999999995</c:v>
                </c:pt>
                <c:pt idx="7006">
                  <c:v>2.7336</c:v>
                </c:pt>
                <c:pt idx="7007">
                  <c:v>2.7234000000000003</c:v>
                </c:pt>
                <c:pt idx="7008">
                  <c:v>2.7690000000000001</c:v>
                </c:pt>
                <c:pt idx="7009">
                  <c:v>2.7612999999999999</c:v>
                </c:pt>
                <c:pt idx="7010">
                  <c:v>2.7117999999999998</c:v>
                </c:pt>
                <c:pt idx="7011">
                  <c:v>2.6829999999999998</c:v>
                </c:pt>
                <c:pt idx="7012">
                  <c:v>2.7281000000000004</c:v>
                </c:pt>
                <c:pt idx="7013">
                  <c:v>2.7115999999999998</c:v>
                </c:pt>
                <c:pt idx="7014">
                  <c:v>2.7332000000000001</c:v>
                </c:pt>
                <c:pt idx="7015">
                  <c:v>2.7547000000000001</c:v>
                </c:pt>
                <c:pt idx="7016">
                  <c:v>2.7633000000000005</c:v>
                </c:pt>
                <c:pt idx="7017">
                  <c:v>2.7644000000000002</c:v>
                </c:pt>
                <c:pt idx="7018">
                  <c:v>2.7299000000000002</c:v>
                </c:pt>
                <c:pt idx="7019">
                  <c:v>2.7361999999999997</c:v>
                </c:pt>
                <c:pt idx="7020">
                  <c:v>2.7551999999999999</c:v>
                </c:pt>
                <c:pt idx="7021">
                  <c:v>2.7507999999999999</c:v>
                </c:pt>
                <c:pt idx="7022">
                  <c:v>2.7404999999999999</c:v>
                </c:pt>
                <c:pt idx="7023">
                  <c:v>2.7387000000000001</c:v>
                </c:pt>
                <c:pt idx="7024">
                  <c:v>2.7412999999999998</c:v>
                </c:pt>
                <c:pt idx="7025">
                  <c:v>2.7412000000000001</c:v>
                </c:pt>
                <c:pt idx="7026">
                  <c:v>2.7296</c:v>
                </c:pt>
                <c:pt idx="7027">
                  <c:v>2.7397</c:v>
                </c:pt>
                <c:pt idx="7028">
                  <c:v>2.7282000000000002</c:v>
                </c:pt>
                <c:pt idx="7029">
                  <c:v>2.7549000000000001</c:v>
                </c:pt>
                <c:pt idx="7030">
                  <c:v>2.7523</c:v>
                </c:pt>
                <c:pt idx="7031">
                  <c:v>2.7282000000000002</c:v>
                </c:pt>
                <c:pt idx="7032">
                  <c:v>2.7700999999999998</c:v>
                </c:pt>
                <c:pt idx="7033">
                  <c:v>2.7799</c:v>
                </c:pt>
                <c:pt idx="7034">
                  <c:v>2.8123999999999993</c:v>
                </c:pt>
                <c:pt idx="7035">
                  <c:v>2.7869999999999999</c:v>
                </c:pt>
                <c:pt idx="7036">
                  <c:v>2.7363</c:v>
                </c:pt>
                <c:pt idx="7037">
                  <c:v>2.7094999999999998</c:v>
                </c:pt>
                <c:pt idx="7038">
                  <c:v>2.7254</c:v>
                </c:pt>
                <c:pt idx="7039">
                  <c:v>2.7381000000000002</c:v>
                </c:pt>
                <c:pt idx="7040">
                  <c:v>2.7852999999999999</c:v>
                </c:pt>
                <c:pt idx="7041">
                  <c:v>2.7632000000000003</c:v>
                </c:pt>
                <c:pt idx="7042">
                  <c:v>2.7513999999999998</c:v>
                </c:pt>
                <c:pt idx="7043">
                  <c:v>2.7698</c:v>
                </c:pt>
                <c:pt idx="7044">
                  <c:v>2.7847000000000004</c:v>
                </c:pt>
                <c:pt idx="7045">
                  <c:v>2.8089999999999997</c:v>
                </c:pt>
                <c:pt idx="7046">
                  <c:v>2.8045999999999998</c:v>
                </c:pt>
                <c:pt idx="7047">
                  <c:v>2.8251999999999997</c:v>
                </c:pt>
                <c:pt idx="7048">
                  <c:v>2.7898999999999998</c:v>
                </c:pt>
                <c:pt idx="7049">
                  <c:v>2.7827000000000002</c:v>
                </c:pt>
                <c:pt idx="7050">
                  <c:v>2.7812000000000001</c:v>
                </c:pt>
                <c:pt idx="7051">
                  <c:v>2.8097999999999996</c:v>
                </c:pt>
                <c:pt idx="7052">
                  <c:v>2.8231000000000002</c:v>
                </c:pt>
                <c:pt idx="7053">
                  <c:v>2.8147999999999995</c:v>
                </c:pt>
                <c:pt idx="7054">
                  <c:v>2.8195999999999994</c:v>
                </c:pt>
                <c:pt idx="7055">
                  <c:v>2.7927</c:v>
                </c:pt>
                <c:pt idx="7056">
                  <c:v>2.7942</c:v>
                </c:pt>
                <c:pt idx="7057">
                  <c:v>2.8318999999999996</c:v>
                </c:pt>
                <c:pt idx="7058">
                  <c:v>2.8123999999999993</c:v>
                </c:pt>
                <c:pt idx="7059">
                  <c:v>2.8018999999999994</c:v>
                </c:pt>
                <c:pt idx="7060">
                  <c:v>2.7780999999999998</c:v>
                </c:pt>
                <c:pt idx="7061">
                  <c:v>2.7948</c:v>
                </c:pt>
                <c:pt idx="7062">
                  <c:v>2.7970000000000002</c:v>
                </c:pt>
                <c:pt idx="7063">
                  <c:v>2.8186999999999998</c:v>
                </c:pt>
                <c:pt idx="7064">
                  <c:v>2.8142999999999994</c:v>
                </c:pt>
                <c:pt idx="7065">
                  <c:v>2.7749999999999999</c:v>
                </c:pt>
                <c:pt idx="7066">
                  <c:v>2.7869999999999999</c:v>
                </c:pt>
                <c:pt idx="7067">
                  <c:v>2.8184999999999993</c:v>
                </c:pt>
                <c:pt idx="7068">
                  <c:v>2.794</c:v>
                </c:pt>
                <c:pt idx="7069">
                  <c:v>2.8073999999999999</c:v>
                </c:pt>
                <c:pt idx="7070">
                  <c:v>2.8138999999999994</c:v>
                </c:pt>
                <c:pt idx="7071">
                  <c:v>2.7959999999999998</c:v>
                </c:pt>
                <c:pt idx="7072">
                  <c:v>2.7723</c:v>
                </c:pt>
                <c:pt idx="7073">
                  <c:v>2.7875000000000005</c:v>
                </c:pt>
                <c:pt idx="7074">
                  <c:v>2.7591000000000001</c:v>
                </c:pt>
                <c:pt idx="7075">
                  <c:v>2.7791000000000001</c:v>
                </c:pt>
                <c:pt idx="7076">
                  <c:v>2.8180999999999994</c:v>
                </c:pt>
                <c:pt idx="7077">
                  <c:v>2.8041999999999998</c:v>
                </c:pt>
                <c:pt idx="7078">
                  <c:v>2.8005</c:v>
                </c:pt>
                <c:pt idx="7079">
                  <c:v>2.7915000000000001</c:v>
                </c:pt>
                <c:pt idx="7080">
                  <c:v>2.8010999999999995</c:v>
                </c:pt>
                <c:pt idx="7081">
                  <c:v>2.8218999999999994</c:v>
                </c:pt>
                <c:pt idx="7082">
                  <c:v>2.8126999999999995</c:v>
                </c:pt>
                <c:pt idx="7083">
                  <c:v>2.8357999999999994</c:v>
                </c:pt>
                <c:pt idx="7084">
                  <c:v>2.8079000000000001</c:v>
                </c:pt>
                <c:pt idx="7085">
                  <c:v>2.8256999999999994</c:v>
                </c:pt>
                <c:pt idx="7086">
                  <c:v>2.7827000000000002</c:v>
                </c:pt>
                <c:pt idx="7087">
                  <c:v>2.77</c:v>
                </c:pt>
                <c:pt idx="7088">
                  <c:v>2.7989999999999999</c:v>
                </c:pt>
                <c:pt idx="7089">
                  <c:v>2.7801000000000005</c:v>
                </c:pt>
                <c:pt idx="7090">
                  <c:v>2.8303999999999996</c:v>
                </c:pt>
                <c:pt idx="7091">
                  <c:v>2.8237999999999999</c:v>
                </c:pt>
                <c:pt idx="7092">
                  <c:v>2.7805000000000004</c:v>
                </c:pt>
                <c:pt idx="7093">
                  <c:v>2.7848999999999999</c:v>
                </c:pt>
                <c:pt idx="7094">
                  <c:v>2.7481000000000004</c:v>
                </c:pt>
                <c:pt idx="7095">
                  <c:v>2.7452999999999999</c:v>
                </c:pt>
                <c:pt idx="7096">
                  <c:v>2.7623000000000002</c:v>
                </c:pt>
                <c:pt idx="7097">
                  <c:v>2.7690000000000001</c:v>
                </c:pt>
                <c:pt idx="7098">
                  <c:v>2.7675000000000005</c:v>
                </c:pt>
                <c:pt idx="7099">
                  <c:v>2.7686000000000002</c:v>
                </c:pt>
                <c:pt idx="7100">
                  <c:v>2.7582</c:v>
                </c:pt>
                <c:pt idx="7101">
                  <c:v>2.7456999999999998</c:v>
                </c:pt>
                <c:pt idx="7102">
                  <c:v>2.7345000000000002</c:v>
                </c:pt>
                <c:pt idx="7103">
                  <c:v>2.7559999999999998</c:v>
                </c:pt>
                <c:pt idx="7104">
                  <c:v>2.7636000000000003</c:v>
                </c:pt>
                <c:pt idx="7105">
                  <c:v>2.7605000000000004</c:v>
                </c:pt>
                <c:pt idx="7106">
                  <c:v>2.7951999999999999</c:v>
                </c:pt>
                <c:pt idx="7107">
                  <c:v>2.8049999999999997</c:v>
                </c:pt>
                <c:pt idx="7108">
                  <c:v>2.8003</c:v>
                </c:pt>
                <c:pt idx="7109">
                  <c:v>2.7820999999999998</c:v>
                </c:pt>
                <c:pt idx="7110">
                  <c:v>2.7656000000000001</c:v>
                </c:pt>
                <c:pt idx="7111">
                  <c:v>2.8020999999999994</c:v>
                </c:pt>
                <c:pt idx="7112">
                  <c:v>2.8025999999999995</c:v>
                </c:pt>
                <c:pt idx="7113">
                  <c:v>2.7774000000000001</c:v>
                </c:pt>
                <c:pt idx="7114">
                  <c:v>2.7525999999999997</c:v>
                </c:pt>
                <c:pt idx="7115">
                  <c:v>2.7431000000000005</c:v>
                </c:pt>
                <c:pt idx="7116">
                  <c:v>2.7271000000000005</c:v>
                </c:pt>
                <c:pt idx="7117">
                  <c:v>2.7351000000000001</c:v>
                </c:pt>
                <c:pt idx="7118">
                  <c:v>2.7418</c:v>
                </c:pt>
                <c:pt idx="7119">
                  <c:v>2.7427000000000001</c:v>
                </c:pt>
                <c:pt idx="7120">
                  <c:v>2.7159999999999997</c:v>
                </c:pt>
                <c:pt idx="7121">
                  <c:v>2.7414999999999998</c:v>
                </c:pt>
                <c:pt idx="7122">
                  <c:v>2.7165999999999997</c:v>
                </c:pt>
                <c:pt idx="7123">
                  <c:v>2.7201000000000004</c:v>
                </c:pt>
                <c:pt idx="7124">
                  <c:v>2.7256</c:v>
                </c:pt>
                <c:pt idx="7125">
                  <c:v>2.7216999999999998</c:v>
                </c:pt>
                <c:pt idx="7126">
                  <c:v>2.7332999999999998</c:v>
                </c:pt>
                <c:pt idx="7127">
                  <c:v>2.7593000000000001</c:v>
                </c:pt>
                <c:pt idx="7128">
                  <c:v>2.7606999999999999</c:v>
                </c:pt>
                <c:pt idx="7129">
                  <c:v>2.7446999999999999</c:v>
                </c:pt>
                <c:pt idx="7130">
                  <c:v>2.7734999999999999</c:v>
                </c:pt>
                <c:pt idx="7131">
                  <c:v>2.7313000000000001</c:v>
                </c:pt>
                <c:pt idx="7132">
                  <c:v>2.7179000000000002</c:v>
                </c:pt>
                <c:pt idx="7133">
                  <c:v>2.7667000000000002</c:v>
                </c:pt>
                <c:pt idx="7134">
                  <c:v>2.7955000000000001</c:v>
                </c:pt>
                <c:pt idx="7135">
                  <c:v>2.7705000000000002</c:v>
                </c:pt>
                <c:pt idx="7136">
                  <c:v>2.7482000000000002</c:v>
                </c:pt>
                <c:pt idx="7137">
                  <c:v>2.7265999999999999</c:v>
                </c:pt>
                <c:pt idx="7138">
                  <c:v>2.6650999999999998</c:v>
                </c:pt>
                <c:pt idx="7139">
                  <c:v>2.6763999999999997</c:v>
                </c:pt>
                <c:pt idx="7140">
                  <c:v>2.6779999999999999</c:v>
                </c:pt>
                <c:pt idx="7141">
                  <c:v>2.7161999999999997</c:v>
                </c:pt>
                <c:pt idx="7142">
                  <c:v>2.7341000000000002</c:v>
                </c:pt>
                <c:pt idx="7143">
                  <c:v>2.7153</c:v>
                </c:pt>
                <c:pt idx="7144">
                  <c:v>2.7107999999999999</c:v>
                </c:pt>
                <c:pt idx="7145">
                  <c:v>2.6779999999999999</c:v>
                </c:pt>
                <c:pt idx="7146">
                  <c:v>2.7067000000000001</c:v>
                </c:pt>
                <c:pt idx="7147">
                  <c:v>2.7187999999999999</c:v>
                </c:pt>
                <c:pt idx="7148">
                  <c:v>2.7311000000000001</c:v>
                </c:pt>
                <c:pt idx="7149">
                  <c:v>2.7605000000000004</c:v>
                </c:pt>
                <c:pt idx="7150">
                  <c:v>2.7223999999999999</c:v>
                </c:pt>
                <c:pt idx="7151">
                  <c:v>2.7044999999999999</c:v>
                </c:pt>
                <c:pt idx="7152">
                  <c:v>2.6454</c:v>
                </c:pt>
                <c:pt idx="7153">
                  <c:v>2.6396999999999995</c:v>
                </c:pt>
                <c:pt idx="7154">
                  <c:v>2.6193</c:v>
                </c:pt>
                <c:pt idx="7155">
                  <c:v>2.6492</c:v>
                </c:pt>
                <c:pt idx="7156">
                  <c:v>2.6545000000000001</c:v>
                </c:pt>
                <c:pt idx="7157">
                  <c:v>2.6341000000000001</c:v>
                </c:pt>
                <c:pt idx="7158">
                  <c:v>2.6476999999999999</c:v>
                </c:pt>
                <c:pt idx="7159">
                  <c:v>2.6168999999999993</c:v>
                </c:pt>
                <c:pt idx="7160">
                  <c:v>2.6189</c:v>
                </c:pt>
                <c:pt idx="7161">
                  <c:v>2.6461000000000001</c:v>
                </c:pt>
                <c:pt idx="7162">
                  <c:v>2.6652</c:v>
                </c:pt>
                <c:pt idx="7163">
                  <c:v>2.6567999999999996</c:v>
                </c:pt>
                <c:pt idx="7164">
                  <c:v>2.6438999999999999</c:v>
                </c:pt>
                <c:pt idx="7165">
                  <c:v>2.6332</c:v>
                </c:pt>
                <c:pt idx="7166">
                  <c:v>2.6436999999999999</c:v>
                </c:pt>
                <c:pt idx="7167">
                  <c:v>2.6678999999999999</c:v>
                </c:pt>
                <c:pt idx="7168">
                  <c:v>2.6389</c:v>
                </c:pt>
                <c:pt idx="7169">
                  <c:v>2.6151</c:v>
                </c:pt>
                <c:pt idx="7170">
                  <c:v>2.5987999999999998</c:v>
                </c:pt>
                <c:pt idx="7171">
                  <c:v>2.6219000000000001</c:v>
                </c:pt>
                <c:pt idx="7172">
                  <c:v>2.6191</c:v>
                </c:pt>
                <c:pt idx="7173">
                  <c:v>2.6269999999999998</c:v>
                </c:pt>
                <c:pt idx="7174">
                  <c:v>2.6271000000000004</c:v>
                </c:pt>
                <c:pt idx="7175">
                  <c:v>2.6125999999999996</c:v>
                </c:pt>
                <c:pt idx="7176">
                  <c:v>2.6324999999999994</c:v>
                </c:pt>
                <c:pt idx="7177">
                  <c:v>2.6453000000000002</c:v>
                </c:pt>
                <c:pt idx="7178">
                  <c:v>2.6438000000000001</c:v>
                </c:pt>
                <c:pt idx="7179">
                  <c:v>2.6672000000000002</c:v>
                </c:pt>
                <c:pt idx="7180">
                  <c:v>2.6381000000000001</c:v>
                </c:pt>
                <c:pt idx="7181">
                  <c:v>2.6520999999999995</c:v>
                </c:pt>
                <c:pt idx="7182">
                  <c:v>2.6272000000000002</c:v>
                </c:pt>
                <c:pt idx="7183">
                  <c:v>2.6419999999999999</c:v>
                </c:pt>
                <c:pt idx="7184">
                  <c:v>2.6547000000000001</c:v>
                </c:pt>
                <c:pt idx="7185">
                  <c:v>2.6198999999999995</c:v>
                </c:pt>
                <c:pt idx="7186">
                  <c:v>2.6463000000000001</c:v>
                </c:pt>
                <c:pt idx="7187">
                  <c:v>2.6240999999999999</c:v>
                </c:pt>
                <c:pt idx="7188">
                  <c:v>2.6680999999999999</c:v>
                </c:pt>
                <c:pt idx="7189">
                  <c:v>2.6680999999999999</c:v>
                </c:pt>
                <c:pt idx="7190">
                  <c:v>2.6537000000000002</c:v>
                </c:pt>
                <c:pt idx="7191">
                  <c:v>2.6315</c:v>
                </c:pt>
                <c:pt idx="7192">
                  <c:v>2.6377000000000002</c:v>
                </c:pt>
                <c:pt idx="7193">
                  <c:v>2.6892</c:v>
                </c:pt>
                <c:pt idx="7194">
                  <c:v>2.6561999999999997</c:v>
                </c:pt>
                <c:pt idx="7195">
                  <c:v>2.6414</c:v>
                </c:pt>
                <c:pt idx="7196">
                  <c:v>2.6019000000000001</c:v>
                </c:pt>
                <c:pt idx="7197">
                  <c:v>2.6164999999999994</c:v>
                </c:pt>
                <c:pt idx="7198">
                  <c:v>2.6371000000000002</c:v>
                </c:pt>
                <c:pt idx="7199">
                  <c:v>2.6214</c:v>
                </c:pt>
                <c:pt idx="7200">
                  <c:v>2.6427</c:v>
                </c:pt>
                <c:pt idx="7201">
                  <c:v>2.6212</c:v>
                </c:pt>
                <c:pt idx="7202">
                  <c:v>2.6080000000000001</c:v>
                </c:pt>
                <c:pt idx="7203">
                  <c:v>2.5853000000000002</c:v>
                </c:pt>
                <c:pt idx="7204">
                  <c:v>2.6656</c:v>
                </c:pt>
                <c:pt idx="7205">
                  <c:v>2.6429999999999998</c:v>
                </c:pt>
                <c:pt idx="7206">
                  <c:v>2.6141999999999999</c:v>
                </c:pt>
                <c:pt idx="7207">
                  <c:v>2.6288</c:v>
                </c:pt>
                <c:pt idx="7208">
                  <c:v>2.6244000000000001</c:v>
                </c:pt>
                <c:pt idx="7209">
                  <c:v>2.6511</c:v>
                </c:pt>
                <c:pt idx="7210">
                  <c:v>2.6469999999999998</c:v>
                </c:pt>
                <c:pt idx="7211">
                  <c:v>2.6583000000000001</c:v>
                </c:pt>
                <c:pt idx="7212">
                  <c:v>2.6307</c:v>
                </c:pt>
                <c:pt idx="7213">
                  <c:v>2.6678000000000002</c:v>
                </c:pt>
                <c:pt idx="7214">
                  <c:v>2.6398999999999995</c:v>
                </c:pt>
                <c:pt idx="7215">
                  <c:v>2.6459000000000001</c:v>
                </c:pt>
                <c:pt idx="7216">
                  <c:v>2.6396999999999995</c:v>
                </c:pt>
                <c:pt idx="7217">
                  <c:v>2.6021000000000001</c:v>
                </c:pt>
                <c:pt idx="7218">
                  <c:v>2.5954999999999995</c:v>
                </c:pt>
                <c:pt idx="7219">
                  <c:v>2.5945</c:v>
                </c:pt>
                <c:pt idx="7220">
                  <c:v>2.6017000000000001</c:v>
                </c:pt>
                <c:pt idx="7221">
                  <c:v>2.6242000000000001</c:v>
                </c:pt>
                <c:pt idx="7222">
                  <c:v>2.6280999999999999</c:v>
                </c:pt>
                <c:pt idx="7223">
                  <c:v>2.6497999999999999</c:v>
                </c:pt>
                <c:pt idx="7224">
                  <c:v>2.6812999999999998</c:v>
                </c:pt>
                <c:pt idx="7225">
                  <c:v>2.6549</c:v>
                </c:pt>
                <c:pt idx="7226">
                  <c:v>2.5771000000000002</c:v>
                </c:pt>
                <c:pt idx="7227">
                  <c:v>2.5721999999999996</c:v>
                </c:pt>
                <c:pt idx="7228">
                  <c:v>2.5783999999999998</c:v>
                </c:pt>
                <c:pt idx="7229">
                  <c:v>2.5717999999999996</c:v>
                </c:pt>
                <c:pt idx="7230">
                  <c:v>2.5367999999999995</c:v>
                </c:pt>
                <c:pt idx="7231">
                  <c:v>2.5251999999999999</c:v>
                </c:pt>
                <c:pt idx="7232">
                  <c:v>2.5365999999999995</c:v>
                </c:pt>
                <c:pt idx="7233">
                  <c:v>2.5246</c:v>
                </c:pt>
                <c:pt idx="7234">
                  <c:v>2.5126999999999997</c:v>
                </c:pt>
                <c:pt idx="7235">
                  <c:v>2.5428999999999995</c:v>
                </c:pt>
                <c:pt idx="7236">
                  <c:v>2.5148999999999995</c:v>
                </c:pt>
                <c:pt idx="7237">
                  <c:v>2.5486</c:v>
                </c:pt>
                <c:pt idx="7238">
                  <c:v>2.5404</c:v>
                </c:pt>
                <c:pt idx="7239">
                  <c:v>2.5430999999999999</c:v>
                </c:pt>
                <c:pt idx="7240">
                  <c:v>2.5836000000000001</c:v>
                </c:pt>
                <c:pt idx="7241">
                  <c:v>2.5303</c:v>
                </c:pt>
                <c:pt idx="7242">
                  <c:v>2.5493999999999999</c:v>
                </c:pt>
                <c:pt idx="7243">
                  <c:v>2.5390999999999995</c:v>
                </c:pt>
                <c:pt idx="7244">
                  <c:v>2.5597999999999996</c:v>
                </c:pt>
                <c:pt idx="7245">
                  <c:v>2.5364999999999998</c:v>
                </c:pt>
                <c:pt idx="7246">
                  <c:v>2.5003000000000002</c:v>
                </c:pt>
                <c:pt idx="7247">
                  <c:v>2.5076999999999998</c:v>
                </c:pt>
                <c:pt idx="7248">
                  <c:v>2.4962999999999997</c:v>
                </c:pt>
                <c:pt idx="7249">
                  <c:v>2.5078</c:v>
                </c:pt>
                <c:pt idx="7250">
                  <c:v>2.4928999999999997</c:v>
                </c:pt>
                <c:pt idx="7251">
                  <c:v>2.4792999999999994</c:v>
                </c:pt>
                <c:pt idx="7252">
                  <c:v>2.4870000000000001</c:v>
                </c:pt>
                <c:pt idx="7253">
                  <c:v>2.4963999999999995</c:v>
                </c:pt>
                <c:pt idx="7254">
                  <c:v>2.5027999999999997</c:v>
                </c:pt>
                <c:pt idx="7255">
                  <c:v>2.5234999999999999</c:v>
                </c:pt>
                <c:pt idx="7256">
                  <c:v>2.5057</c:v>
                </c:pt>
                <c:pt idx="7257">
                  <c:v>2.4758999999999998</c:v>
                </c:pt>
                <c:pt idx="7258">
                  <c:v>2.4925999999999995</c:v>
                </c:pt>
                <c:pt idx="7259">
                  <c:v>2.4933999999999998</c:v>
                </c:pt>
                <c:pt idx="7260">
                  <c:v>2.46</c:v>
                </c:pt>
                <c:pt idx="7261">
                  <c:v>2.4771000000000001</c:v>
                </c:pt>
                <c:pt idx="7262">
                  <c:v>2.4626999999999994</c:v>
                </c:pt>
                <c:pt idx="7263">
                  <c:v>2.4681000000000002</c:v>
                </c:pt>
                <c:pt idx="7264">
                  <c:v>2.4691000000000001</c:v>
                </c:pt>
                <c:pt idx="7265">
                  <c:v>2.5153999999999996</c:v>
                </c:pt>
                <c:pt idx="7266">
                  <c:v>2.4983999999999997</c:v>
                </c:pt>
                <c:pt idx="7267">
                  <c:v>2.4723999999999995</c:v>
                </c:pt>
                <c:pt idx="7268">
                  <c:v>2.4704999999999995</c:v>
                </c:pt>
                <c:pt idx="7269">
                  <c:v>2.4842</c:v>
                </c:pt>
                <c:pt idx="7270">
                  <c:v>2.4935999999999998</c:v>
                </c:pt>
                <c:pt idx="7271">
                  <c:v>2.4553999999999996</c:v>
                </c:pt>
                <c:pt idx="7272">
                  <c:v>2.4495999999999998</c:v>
                </c:pt>
                <c:pt idx="7273">
                  <c:v>2.4727999999999994</c:v>
                </c:pt>
                <c:pt idx="7274">
                  <c:v>2.4581</c:v>
                </c:pt>
                <c:pt idx="7275">
                  <c:v>2.4491999999999998</c:v>
                </c:pt>
                <c:pt idx="7276">
                  <c:v>2.4403999999999999</c:v>
                </c:pt>
                <c:pt idx="7277">
                  <c:v>2.4369999999999994</c:v>
                </c:pt>
                <c:pt idx="7278">
                  <c:v>2.4239000000000002</c:v>
                </c:pt>
                <c:pt idx="7279">
                  <c:v>2.4391999999999996</c:v>
                </c:pt>
                <c:pt idx="7280">
                  <c:v>2.4847999999999999</c:v>
                </c:pt>
                <c:pt idx="7281">
                  <c:v>2.4564999999999997</c:v>
                </c:pt>
                <c:pt idx="7282">
                  <c:v>2.4497</c:v>
                </c:pt>
                <c:pt idx="7283">
                  <c:v>2.4335</c:v>
                </c:pt>
                <c:pt idx="7284">
                  <c:v>2.4405000000000001</c:v>
                </c:pt>
                <c:pt idx="7285">
                  <c:v>2.4557999999999995</c:v>
                </c:pt>
                <c:pt idx="7286">
                  <c:v>2.4445000000000001</c:v>
                </c:pt>
                <c:pt idx="7287">
                  <c:v>2.4497999999999998</c:v>
                </c:pt>
                <c:pt idx="7288">
                  <c:v>2.4419999999999997</c:v>
                </c:pt>
                <c:pt idx="7289">
                  <c:v>2.4411</c:v>
                </c:pt>
                <c:pt idx="7290">
                  <c:v>2.407</c:v>
                </c:pt>
                <c:pt idx="7291">
                  <c:v>2.3941999999999997</c:v>
                </c:pt>
                <c:pt idx="7292">
                  <c:v>2.3856999999999995</c:v>
                </c:pt>
                <c:pt idx="7293">
                  <c:v>2.4022999999999994</c:v>
                </c:pt>
                <c:pt idx="7294">
                  <c:v>2.4005000000000001</c:v>
                </c:pt>
                <c:pt idx="7295">
                  <c:v>2.4089</c:v>
                </c:pt>
                <c:pt idx="7296">
                  <c:v>2.4137</c:v>
                </c:pt>
                <c:pt idx="7297">
                  <c:v>2.3955999999999995</c:v>
                </c:pt>
                <c:pt idx="7298">
                  <c:v>2.3419999999999996</c:v>
                </c:pt>
                <c:pt idx="7299">
                  <c:v>2.3729999999999998</c:v>
                </c:pt>
                <c:pt idx="7300">
                  <c:v>2.3837000000000002</c:v>
                </c:pt>
                <c:pt idx="7301">
                  <c:v>2.3635999999999999</c:v>
                </c:pt>
                <c:pt idx="7302">
                  <c:v>2.3963999999999994</c:v>
                </c:pt>
                <c:pt idx="7303">
                  <c:v>2.4005000000000001</c:v>
                </c:pt>
                <c:pt idx="7304">
                  <c:v>2.4127999999999994</c:v>
                </c:pt>
                <c:pt idx="7305">
                  <c:v>2.4102999999999994</c:v>
                </c:pt>
                <c:pt idx="7306">
                  <c:v>2.4041999999999999</c:v>
                </c:pt>
                <c:pt idx="7307">
                  <c:v>2.3633999999999999</c:v>
                </c:pt>
                <c:pt idx="7308">
                  <c:v>2.4095</c:v>
                </c:pt>
                <c:pt idx="7309">
                  <c:v>2.4276</c:v>
                </c:pt>
                <c:pt idx="7310">
                  <c:v>2.4075000000000002</c:v>
                </c:pt>
                <c:pt idx="7311">
                  <c:v>2.4089</c:v>
                </c:pt>
                <c:pt idx="7312">
                  <c:v>2.3911999999999995</c:v>
                </c:pt>
                <c:pt idx="7313">
                  <c:v>2.4466999999999994</c:v>
                </c:pt>
                <c:pt idx="7314">
                  <c:v>2.4819999999999998</c:v>
                </c:pt>
                <c:pt idx="7315">
                  <c:v>2.4708999999999994</c:v>
                </c:pt>
                <c:pt idx="7316">
                  <c:v>2.4657999999999998</c:v>
                </c:pt>
                <c:pt idx="7317">
                  <c:v>2.4701999999999997</c:v>
                </c:pt>
                <c:pt idx="7318">
                  <c:v>2.4503999999999997</c:v>
                </c:pt>
                <c:pt idx="7319">
                  <c:v>2.4483000000000001</c:v>
                </c:pt>
                <c:pt idx="7320">
                  <c:v>2.4186999999999994</c:v>
                </c:pt>
                <c:pt idx="7321">
                  <c:v>2.4224999999999994</c:v>
                </c:pt>
                <c:pt idx="7322">
                  <c:v>2.4091999999999998</c:v>
                </c:pt>
                <c:pt idx="7323">
                  <c:v>2.4434999999999998</c:v>
                </c:pt>
                <c:pt idx="7324">
                  <c:v>2.4828999999999994</c:v>
                </c:pt>
                <c:pt idx="7325">
                  <c:v>2.5322999999999998</c:v>
                </c:pt>
                <c:pt idx="7326">
                  <c:v>2.4777999999999998</c:v>
                </c:pt>
                <c:pt idx="7327">
                  <c:v>2.5055000000000001</c:v>
                </c:pt>
                <c:pt idx="7328">
                  <c:v>2.5146999999999995</c:v>
                </c:pt>
                <c:pt idx="7329">
                  <c:v>2.4662999999999995</c:v>
                </c:pt>
                <c:pt idx="7330">
                  <c:v>2.4705999999999997</c:v>
                </c:pt>
                <c:pt idx="7331">
                  <c:v>2.4651999999999998</c:v>
                </c:pt>
                <c:pt idx="7332">
                  <c:v>2.4287999999999998</c:v>
                </c:pt>
                <c:pt idx="7333">
                  <c:v>2.4405000000000001</c:v>
                </c:pt>
                <c:pt idx="7334">
                  <c:v>2.4622999999999995</c:v>
                </c:pt>
                <c:pt idx="7335">
                  <c:v>2.4645000000000001</c:v>
                </c:pt>
                <c:pt idx="7336">
                  <c:v>2.4476</c:v>
                </c:pt>
                <c:pt idx="7337">
                  <c:v>2.4647999999999999</c:v>
                </c:pt>
                <c:pt idx="7338">
                  <c:v>2.4681000000000002</c:v>
                </c:pt>
                <c:pt idx="7339">
                  <c:v>2.4922999999999997</c:v>
                </c:pt>
                <c:pt idx="7340">
                  <c:v>2.4781</c:v>
                </c:pt>
                <c:pt idx="7341">
                  <c:v>2.6632000000000002</c:v>
                </c:pt>
                <c:pt idx="7342">
                  <c:v>3.0960999999999994</c:v>
                </c:pt>
                <c:pt idx="7343">
                  <c:v>3.3423999999999996</c:v>
                </c:pt>
                <c:pt idx="7344">
                  <c:v>3.4091999999999998</c:v>
                </c:pt>
                <c:pt idx="7345">
                  <c:v>3.3071999999999999</c:v>
                </c:pt>
                <c:pt idx="7346">
                  <c:v>3.2763999999999998</c:v>
                </c:pt>
                <c:pt idx="7347">
                  <c:v>3.1615000000000002</c:v>
                </c:pt>
                <c:pt idx="7348">
                  <c:v>3.1084999999999998</c:v>
                </c:pt>
                <c:pt idx="7349">
                  <c:v>3.0945999999999998</c:v>
                </c:pt>
                <c:pt idx="7350">
                  <c:v>3.0171999999999999</c:v>
                </c:pt>
                <c:pt idx="7351">
                  <c:v>2.9713999999999996</c:v>
                </c:pt>
                <c:pt idx="7352">
                  <c:v>2.8773</c:v>
                </c:pt>
                <c:pt idx="7353">
                  <c:v>2.8073999999999999</c:v>
                </c:pt>
                <c:pt idx="7354">
                  <c:v>2.7604000000000002</c:v>
                </c:pt>
                <c:pt idx="7355">
                  <c:v>2.6865000000000001</c:v>
                </c:pt>
                <c:pt idx="7356">
                  <c:v>2.6725999999999996</c:v>
                </c:pt>
                <c:pt idx="7357">
                  <c:v>2.6551999999999998</c:v>
                </c:pt>
                <c:pt idx="7358">
                  <c:v>2.6206999999999998</c:v>
                </c:pt>
                <c:pt idx="7359">
                  <c:v>2.5931000000000002</c:v>
                </c:pt>
                <c:pt idx="7360">
                  <c:v>2.6095999999999999</c:v>
                </c:pt>
                <c:pt idx="7361">
                  <c:v>2.5713999999999997</c:v>
                </c:pt>
                <c:pt idx="7362">
                  <c:v>2.5625</c:v>
                </c:pt>
                <c:pt idx="7363">
                  <c:v>2.5517999999999996</c:v>
                </c:pt>
                <c:pt idx="7364">
                  <c:v>2.5461</c:v>
                </c:pt>
                <c:pt idx="7365">
                  <c:v>2.5183</c:v>
                </c:pt>
                <c:pt idx="7366">
                  <c:v>2.5524999999999998</c:v>
                </c:pt>
                <c:pt idx="7367">
                  <c:v>2.5430000000000001</c:v>
                </c:pt>
                <c:pt idx="7368">
                  <c:v>2.5316999999999994</c:v>
                </c:pt>
                <c:pt idx="7369">
                  <c:v>2.5109999999999997</c:v>
                </c:pt>
                <c:pt idx="7370">
                  <c:v>2.5347999999999997</c:v>
                </c:pt>
                <c:pt idx="7371">
                  <c:v>2.5139</c:v>
                </c:pt>
                <c:pt idx="7372">
                  <c:v>2.5238999999999998</c:v>
                </c:pt>
                <c:pt idx="7373">
                  <c:v>2.5577000000000001</c:v>
                </c:pt>
                <c:pt idx="7374">
                  <c:v>2.5449999999999999</c:v>
                </c:pt>
                <c:pt idx="7375">
                  <c:v>2.5301</c:v>
                </c:pt>
                <c:pt idx="7376">
                  <c:v>2.5597999999999996</c:v>
                </c:pt>
                <c:pt idx="7377">
                  <c:v>2.5415999999999999</c:v>
                </c:pt>
                <c:pt idx="7378">
                  <c:v>2.5211999999999999</c:v>
                </c:pt>
                <c:pt idx="7379">
                  <c:v>2.5133000000000001</c:v>
                </c:pt>
                <c:pt idx="7380">
                  <c:v>2.4876999999999998</c:v>
                </c:pt>
                <c:pt idx="7381">
                  <c:v>2.5105999999999997</c:v>
                </c:pt>
                <c:pt idx="7382">
                  <c:v>2.5365999999999995</c:v>
                </c:pt>
                <c:pt idx="7383">
                  <c:v>2.5197999999999996</c:v>
                </c:pt>
                <c:pt idx="7384">
                  <c:v>2.5119999999999996</c:v>
                </c:pt>
                <c:pt idx="7385">
                  <c:v>2.5495999999999999</c:v>
                </c:pt>
                <c:pt idx="7386">
                  <c:v>2.5697999999999999</c:v>
                </c:pt>
                <c:pt idx="7387">
                  <c:v>2.5806</c:v>
                </c:pt>
                <c:pt idx="7388">
                  <c:v>2.5901999999999998</c:v>
                </c:pt>
                <c:pt idx="7389">
                  <c:v>2.6040999999999999</c:v>
                </c:pt>
                <c:pt idx="7390">
                  <c:v>2.6013999999999999</c:v>
                </c:pt>
                <c:pt idx="7391">
                  <c:v>2.6034000000000002</c:v>
                </c:pt>
                <c:pt idx="7392">
                  <c:v>2.5899000000000001</c:v>
                </c:pt>
                <c:pt idx="7393">
                  <c:v>2.6151</c:v>
                </c:pt>
                <c:pt idx="7394">
                  <c:v>2.6042000000000001</c:v>
                </c:pt>
                <c:pt idx="7395">
                  <c:v>2.6200999999999999</c:v>
                </c:pt>
                <c:pt idx="7396">
                  <c:v>2.5711999999999997</c:v>
                </c:pt>
                <c:pt idx="7397">
                  <c:v>2.5567999999999995</c:v>
                </c:pt>
                <c:pt idx="7398">
                  <c:v>2.5215000000000001</c:v>
                </c:pt>
                <c:pt idx="7399">
                  <c:v>2.5661</c:v>
                </c:pt>
                <c:pt idx="7400">
                  <c:v>2.6217000000000001</c:v>
                </c:pt>
                <c:pt idx="7401">
                  <c:v>2.6301999999999999</c:v>
                </c:pt>
                <c:pt idx="7402">
                  <c:v>2.6151</c:v>
                </c:pt>
                <c:pt idx="7403">
                  <c:v>2.6078000000000001</c:v>
                </c:pt>
                <c:pt idx="7404">
                  <c:v>2.6097999999999999</c:v>
                </c:pt>
                <c:pt idx="7405">
                  <c:v>2.6113999999999997</c:v>
                </c:pt>
                <c:pt idx="7406">
                  <c:v>2.6187999999999998</c:v>
                </c:pt>
                <c:pt idx="7407">
                  <c:v>2.5840999999999998</c:v>
                </c:pt>
                <c:pt idx="7408">
                  <c:v>2.5789999999999997</c:v>
                </c:pt>
                <c:pt idx="7409">
                  <c:v>2.5676999999999999</c:v>
                </c:pt>
                <c:pt idx="7410">
                  <c:v>2.5764999999999993</c:v>
                </c:pt>
                <c:pt idx="7411">
                  <c:v>2.5640999999999998</c:v>
                </c:pt>
                <c:pt idx="7412">
                  <c:v>2.5489999999999999</c:v>
                </c:pt>
                <c:pt idx="7413">
                  <c:v>2.5571000000000002</c:v>
                </c:pt>
                <c:pt idx="7414">
                  <c:v>2.5703999999999998</c:v>
                </c:pt>
                <c:pt idx="7415">
                  <c:v>2.5783</c:v>
                </c:pt>
                <c:pt idx="7416">
                  <c:v>2.5882000000000001</c:v>
                </c:pt>
                <c:pt idx="7417">
                  <c:v>2.5680000000000001</c:v>
                </c:pt>
                <c:pt idx="7418">
                  <c:v>2.5625</c:v>
                </c:pt>
                <c:pt idx="7419">
                  <c:v>2.5485000000000002</c:v>
                </c:pt>
                <c:pt idx="7420">
                  <c:v>2.5328999999999997</c:v>
                </c:pt>
                <c:pt idx="7421">
                  <c:v>2.5565999999999995</c:v>
                </c:pt>
                <c:pt idx="7422">
                  <c:v>2.5549999999999997</c:v>
                </c:pt>
                <c:pt idx="7423">
                  <c:v>2.5773999999999999</c:v>
                </c:pt>
                <c:pt idx="7424">
                  <c:v>2.5865</c:v>
                </c:pt>
                <c:pt idx="7425">
                  <c:v>2.5884999999999998</c:v>
                </c:pt>
                <c:pt idx="7426">
                  <c:v>2.5998999999999994</c:v>
                </c:pt>
                <c:pt idx="7427">
                  <c:v>2.6111999999999997</c:v>
                </c:pt>
                <c:pt idx="7428">
                  <c:v>2.5903999999999998</c:v>
                </c:pt>
                <c:pt idx="7429">
                  <c:v>2.5667</c:v>
                </c:pt>
                <c:pt idx="7430">
                  <c:v>2.5627</c:v>
                </c:pt>
                <c:pt idx="7431">
                  <c:v>2.5709</c:v>
                </c:pt>
                <c:pt idx="7432">
                  <c:v>2.5676999999999999</c:v>
                </c:pt>
                <c:pt idx="7433">
                  <c:v>2.5446</c:v>
                </c:pt>
                <c:pt idx="7434">
                  <c:v>2.5387</c:v>
                </c:pt>
                <c:pt idx="7435">
                  <c:v>2.5356999999999994</c:v>
                </c:pt>
                <c:pt idx="7436">
                  <c:v>2.5427</c:v>
                </c:pt>
                <c:pt idx="7437">
                  <c:v>2.5274000000000001</c:v>
                </c:pt>
                <c:pt idx="7438">
                  <c:v>2.5589</c:v>
                </c:pt>
                <c:pt idx="7439">
                  <c:v>2.5583</c:v>
                </c:pt>
                <c:pt idx="7440">
                  <c:v>2.5838000000000001</c:v>
                </c:pt>
                <c:pt idx="7441">
                  <c:v>2.5977000000000001</c:v>
                </c:pt>
                <c:pt idx="7442">
                  <c:v>2.6155999999999997</c:v>
                </c:pt>
                <c:pt idx="7443">
                  <c:v>2.5991</c:v>
                </c:pt>
                <c:pt idx="7444">
                  <c:v>2.6113</c:v>
                </c:pt>
                <c:pt idx="7445">
                  <c:v>2.6187</c:v>
                </c:pt>
                <c:pt idx="7446">
                  <c:v>2.5924999999999994</c:v>
                </c:pt>
                <c:pt idx="7447">
                  <c:v>2.5909</c:v>
                </c:pt>
                <c:pt idx="7448">
                  <c:v>2.5903</c:v>
                </c:pt>
                <c:pt idx="7449">
                  <c:v>2.5996999999999995</c:v>
                </c:pt>
                <c:pt idx="7450">
                  <c:v>2.6055000000000001</c:v>
                </c:pt>
                <c:pt idx="7451">
                  <c:v>2.5865</c:v>
                </c:pt>
                <c:pt idx="7452">
                  <c:v>2.6042000000000001</c:v>
                </c:pt>
                <c:pt idx="7453">
                  <c:v>2.6067</c:v>
                </c:pt>
                <c:pt idx="7454">
                  <c:v>2.6113999999999997</c:v>
                </c:pt>
                <c:pt idx="7455">
                  <c:v>2.6381999999999999</c:v>
                </c:pt>
                <c:pt idx="7456">
                  <c:v>2.6089000000000002</c:v>
                </c:pt>
                <c:pt idx="7457">
                  <c:v>2.6244000000000001</c:v>
                </c:pt>
                <c:pt idx="7458">
                  <c:v>2.6528999999999994</c:v>
                </c:pt>
                <c:pt idx="7459">
                  <c:v>2.6225999999999998</c:v>
                </c:pt>
                <c:pt idx="7460">
                  <c:v>2.6027999999999998</c:v>
                </c:pt>
                <c:pt idx="7461">
                  <c:v>2.5923999999999996</c:v>
                </c:pt>
                <c:pt idx="7462">
                  <c:v>2.6089000000000002</c:v>
                </c:pt>
                <c:pt idx="7463">
                  <c:v>2.6168999999999993</c:v>
                </c:pt>
                <c:pt idx="7464">
                  <c:v>2.6242999999999999</c:v>
                </c:pt>
                <c:pt idx="7465">
                  <c:v>2.6453000000000002</c:v>
                </c:pt>
                <c:pt idx="7466">
                  <c:v>2.6194999999999995</c:v>
                </c:pt>
                <c:pt idx="7467">
                  <c:v>2.6160999999999994</c:v>
                </c:pt>
                <c:pt idx="7468">
                  <c:v>2.6173999999999999</c:v>
                </c:pt>
                <c:pt idx="7469">
                  <c:v>2.6413000000000002</c:v>
                </c:pt>
                <c:pt idx="7470">
                  <c:v>2.6513</c:v>
                </c:pt>
                <c:pt idx="7471">
                  <c:v>2.6516999999999995</c:v>
                </c:pt>
                <c:pt idx="7472">
                  <c:v>2.6619999999999999</c:v>
                </c:pt>
                <c:pt idx="7473">
                  <c:v>2.6598999999999995</c:v>
                </c:pt>
                <c:pt idx="7474">
                  <c:v>2.6467000000000001</c:v>
                </c:pt>
                <c:pt idx="7475">
                  <c:v>2.6749000000000001</c:v>
                </c:pt>
                <c:pt idx="7476">
                  <c:v>2.6987000000000001</c:v>
                </c:pt>
                <c:pt idx="7477">
                  <c:v>2.7052999999999998</c:v>
                </c:pt>
                <c:pt idx="7478">
                  <c:v>2.7292999999999998</c:v>
                </c:pt>
                <c:pt idx="7479">
                  <c:v>2.7505999999999999</c:v>
                </c:pt>
                <c:pt idx="7480">
                  <c:v>2.7427999999999999</c:v>
                </c:pt>
                <c:pt idx="7481">
                  <c:v>2.7574000000000001</c:v>
                </c:pt>
                <c:pt idx="7482">
                  <c:v>2.7185000000000001</c:v>
                </c:pt>
                <c:pt idx="7483">
                  <c:v>2.6802000000000001</c:v>
                </c:pt>
                <c:pt idx="7484">
                  <c:v>2.7008000000000001</c:v>
                </c:pt>
                <c:pt idx="7485">
                  <c:v>2.6678000000000002</c:v>
                </c:pt>
                <c:pt idx="7486">
                  <c:v>2.6324999999999994</c:v>
                </c:pt>
                <c:pt idx="7487">
                  <c:v>2.6379000000000001</c:v>
                </c:pt>
                <c:pt idx="7488">
                  <c:v>2.6781000000000001</c:v>
                </c:pt>
                <c:pt idx="7489">
                  <c:v>2.6873000000000005</c:v>
                </c:pt>
                <c:pt idx="7490">
                  <c:v>2.6806000000000001</c:v>
                </c:pt>
                <c:pt idx="7491">
                  <c:v>2.6981000000000002</c:v>
                </c:pt>
                <c:pt idx="7492">
                  <c:v>2.7023999999999999</c:v>
                </c:pt>
                <c:pt idx="7493">
                  <c:v>2.714</c:v>
                </c:pt>
                <c:pt idx="7494">
                  <c:v>2.6871000000000005</c:v>
                </c:pt>
                <c:pt idx="7495">
                  <c:v>2.6677000000000004</c:v>
                </c:pt>
                <c:pt idx="7496">
                  <c:v>2.6459999999999999</c:v>
                </c:pt>
                <c:pt idx="7497">
                  <c:v>2.6347999999999998</c:v>
                </c:pt>
                <c:pt idx="7498">
                  <c:v>2.6229</c:v>
                </c:pt>
                <c:pt idx="7499">
                  <c:v>2.6467000000000001</c:v>
                </c:pt>
                <c:pt idx="7500">
                  <c:v>2.6761999999999997</c:v>
                </c:pt>
                <c:pt idx="7501">
                  <c:v>2.6907000000000001</c:v>
                </c:pt>
                <c:pt idx="7502">
                  <c:v>2.6832000000000003</c:v>
                </c:pt>
                <c:pt idx="7503">
                  <c:v>2.6698</c:v>
                </c:pt>
                <c:pt idx="7504">
                  <c:v>2.6049000000000002</c:v>
                </c:pt>
                <c:pt idx="7505">
                  <c:v>2.6541000000000001</c:v>
                </c:pt>
                <c:pt idx="7506">
                  <c:v>2.6890000000000001</c:v>
                </c:pt>
                <c:pt idx="7507">
                  <c:v>2.6738</c:v>
                </c:pt>
                <c:pt idx="7508">
                  <c:v>2.657</c:v>
                </c:pt>
                <c:pt idx="7509">
                  <c:v>2.6490999999999998</c:v>
                </c:pt>
                <c:pt idx="7510">
                  <c:v>2.6315999999999997</c:v>
                </c:pt>
                <c:pt idx="7511">
                  <c:v>2.6739999999999999</c:v>
                </c:pt>
                <c:pt idx="7512">
                  <c:v>2.6932</c:v>
                </c:pt>
                <c:pt idx="7513">
                  <c:v>2.6840999999999999</c:v>
                </c:pt>
                <c:pt idx="7514">
                  <c:v>2.7012</c:v>
                </c:pt>
                <c:pt idx="7515">
                  <c:v>2.6915999999999998</c:v>
                </c:pt>
                <c:pt idx="7516">
                  <c:v>2.7081000000000004</c:v>
                </c:pt>
                <c:pt idx="7517">
                  <c:v>2.6949999999999998</c:v>
                </c:pt>
                <c:pt idx="7518">
                  <c:v>2.7056</c:v>
                </c:pt>
                <c:pt idx="7519">
                  <c:v>2.7088999999999999</c:v>
                </c:pt>
                <c:pt idx="7520">
                  <c:v>2.7232000000000003</c:v>
                </c:pt>
                <c:pt idx="7521">
                  <c:v>2.7690000000000001</c:v>
                </c:pt>
                <c:pt idx="7522">
                  <c:v>2.7726999999999995</c:v>
                </c:pt>
                <c:pt idx="7523">
                  <c:v>2.7784</c:v>
                </c:pt>
                <c:pt idx="7524">
                  <c:v>2.8031999999999999</c:v>
                </c:pt>
                <c:pt idx="7525">
                  <c:v>2.8045</c:v>
                </c:pt>
                <c:pt idx="7526">
                  <c:v>2.7587000000000002</c:v>
                </c:pt>
                <c:pt idx="7527">
                  <c:v>2.7808000000000002</c:v>
                </c:pt>
                <c:pt idx="7528">
                  <c:v>2.7763</c:v>
                </c:pt>
                <c:pt idx="7529">
                  <c:v>2.7715000000000001</c:v>
                </c:pt>
                <c:pt idx="7530">
                  <c:v>2.7591999999999999</c:v>
                </c:pt>
                <c:pt idx="7531">
                  <c:v>2.7854999999999999</c:v>
                </c:pt>
                <c:pt idx="7532">
                  <c:v>2.7608000000000001</c:v>
                </c:pt>
                <c:pt idx="7533">
                  <c:v>2.7663000000000002</c:v>
                </c:pt>
                <c:pt idx="7534">
                  <c:v>2.7665000000000002</c:v>
                </c:pt>
                <c:pt idx="7535">
                  <c:v>2.7654000000000001</c:v>
                </c:pt>
                <c:pt idx="7536">
                  <c:v>2.7669999999999999</c:v>
                </c:pt>
                <c:pt idx="7537">
                  <c:v>2.7644000000000002</c:v>
                </c:pt>
                <c:pt idx="7538">
                  <c:v>2.7509999999999999</c:v>
                </c:pt>
                <c:pt idx="7539">
                  <c:v>2.7711000000000001</c:v>
                </c:pt>
                <c:pt idx="7540">
                  <c:v>2.7567999999999997</c:v>
                </c:pt>
                <c:pt idx="7541">
                  <c:v>2.7406999999999999</c:v>
                </c:pt>
                <c:pt idx="7542">
                  <c:v>2.7474000000000003</c:v>
                </c:pt>
                <c:pt idx="7543">
                  <c:v>2.7633000000000005</c:v>
                </c:pt>
                <c:pt idx="7544">
                  <c:v>2.7667000000000002</c:v>
                </c:pt>
                <c:pt idx="7545">
                  <c:v>2.7694999999999999</c:v>
                </c:pt>
                <c:pt idx="7546">
                  <c:v>2.7527999999999997</c:v>
                </c:pt>
                <c:pt idx="7547">
                  <c:v>2.7269999999999999</c:v>
                </c:pt>
                <c:pt idx="7548">
                  <c:v>2.7650999999999999</c:v>
                </c:pt>
                <c:pt idx="7549">
                  <c:v>2.7770999999999999</c:v>
                </c:pt>
                <c:pt idx="7550">
                  <c:v>2.7568999999999995</c:v>
                </c:pt>
                <c:pt idx="7551">
                  <c:v>2.7435000000000005</c:v>
                </c:pt>
                <c:pt idx="7552">
                  <c:v>2.7480000000000002</c:v>
                </c:pt>
                <c:pt idx="7553">
                  <c:v>2.7302</c:v>
                </c:pt>
                <c:pt idx="7554">
                  <c:v>2.7240000000000002</c:v>
                </c:pt>
                <c:pt idx="7555">
                  <c:v>2.7374999999999998</c:v>
                </c:pt>
                <c:pt idx="7556">
                  <c:v>2.7563</c:v>
                </c:pt>
                <c:pt idx="7557">
                  <c:v>2.7438000000000002</c:v>
                </c:pt>
                <c:pt idx="7558">
                  <c:v>2.7345999999999999</c:v>
                </c:pt>
                <c:pt idx="7559">
                  <c:v>2.7423000000000002</c:v>
                </c:pt>
                <c:pt idx="7560">
                  <c:v>2.7339000000000002</c:v>
                </c:pt>
                <c:pt idx="7561">
                  <c:v>2.7061999999999999</c:v>
                </c:pt>
                <c:pt idx="7562">
                  <c:v>2.7147999999999999</c:v>
                </c:pt>
                <c:pt idx="7563">
                  <c:v>2.6888999999999998</c:v>
                </c:pt>
                <c:pt idx="7564">
                  <c:v>2.7278000000000002</c:v>
                </c:pt>
                <c:pt idx="7565">
                  <c:v>2.7181999999999999</c:v>
                </c:pt>
                <c:pt idx="7566">
                  <c:v>2.7252999999999998</c:v>
                </c:pt>
                <c:pt idx="7567">
                  <c:v>2.669</c:v>
                </c:pt>
                <c:pt idx="7568">
                  <c:v>2.7165999999999997</c:v>
                </c:pt>
                <c:pt idx="7569">
                  <c:v>2.7235000000000005</c:v>
                </c:pt>
                <c:pt idx="7570">
                  <c:v>2.6827999999999999</c:v>
                </c:pt>
                <c:pt idx="7571">
                  <c:v>2.6633000000000004</c:v>
                </c:pt>
                <c:pt idx="7572">
                  <c:v>2.6825000000000001</c:v>
                </c:pt>
                <c:pt idx="7573">
                  <c:v>2.7021999999999999</c:v>
                </c:pt>
                <c:pt idx="7574">
                  <c:v>2.7039000000000004</c:v>
                </c:pt>
                <c:pt idx="7575">
                  <c:v>2.7244000000000002</c:v>
                </c:pt>
                <c:pt idx="7576">
                  <c:v>2.7074000000000003</c:v>
                </c:pt>
                <c:pt idx="7577">
                  <c:v>2.6595999999999997</c:v>
                </c:pt>
                <c:pt idx="7578">
                  <c:v>2.6525999999999996</c:v>
                </c:pt>
                <c:pt idx="7579">
                  <c:v>2.6474000000000002</c:v>
                </c:pt>
                <c:pt idx="7580">
                  <c:v>2.6379000000000001</c:v>
                </c:pt>
                <c:pt idx="7581">
                  <c:v>2.6282000000000001</c:v>
                </c:pt>
                <c:pt idx="7582">
                  <c:v>2.6585999999999999</c:v>
                </c:pt>
                <c:pt idx="7583">
                  <c:v>2.6251000000000002</c:v>
                </c:pt>
                <c:pt idx="7584">
                  <c:v>2.6505000000000001</c:v>
                </c:pt>
                <c:pt idx="7585">
                  <c:v>2.6442000000000001</c:v>
                </c:pt>
                <c:pt idx="7586">
                  <c:v>2.6581999999999999</c:v>
                </c:pt>
                <c:pt idx="7587">
                  <c:v>2.6202000000000001</c:v>
                </c:pt>
                <c:pt idx="7588">
                  <c:v>2.6095999999999999</c:v>
                </c:pt>
                <c:pt idx="7589">
                  <c:v>2.5821000000000001</c:v>
                </c:pt>
                <c:pt idx="7590">
                  <c:v>2.6095000000000002</c:v>
                </c:pt>
                <c:pt idx="7591">
                  <c:v>2.6263000000000001</c:v>
                </c:pt>
                <c:pt idx="7592">
                  <c:v>2.6316999999999995</c:v>
                </c:pt>
                <c:pt idx="7593">
                  <c:v>2.641</c:v>
                </c:pt>
                <c:pt idx="7594">
                  <c:v>2.6000999999999999</c:v>
                </c:pt>
                <c:pt idx="7595">
                  <c:v>2.6015999999999999</c:v>
                </c:pt>
                <c:pt idx="7596">
                  <c:v>2.6046</c:v>
                </c:pt>
                <c:pt idx="7597">
                  <c:v>2.5727999999999995</c:v>
                </c:pt>
                <c:pt idx="7598">
                  <c:v>2.5691000000000002</c:v>
                </c:pt>
                <c:pt idx="7599">
                  <c:v>2.6202999999999999</c:v>
                </c:pt>
                <c:pt idx="7600">
                  <c:v>2.6652999999999998</c:v>
                </c:pt>
                <c:pt idx="7601">
                  <c:v>2.6528999999999994</c:v>
                </c:pt>
                <c:pt idx="7602">
                  <c:v>2.6276999999999999</c:v>
                </c:pt>
                <c:pt idx="7603">
                  <c:v>2.6516999999999995</c:v>
                </c:pt>
                <c:pt idx="7604">
                  <c:v>2.6379999999999999</c:v>
                </c:pt>
                <c:pt idx="7605">
                  <c:v>2.6563999999999997</c:v>
                </c:pt>
                <c:pt idx="7606">
                  <c:v>2.6315</c:v>
                </c:pt>
                <c:pt idx="7607">
                  <c:v>2.6415000000000002</c:v>
                </c:pt>
                <c:pt idx="7608">
                  <c:v>2.6073000000000004</c:v>
                </c:pt>
                <c:pt idx="7609">
                  <c:v>2.6027999999999998</c:v>
                </c:pt>
                <c:pt idx="7610">
                  <c:v>2.6052</c:v>
                </c:pt>
                <c:pt idx="7611">
                  <c:v>2.5882000000000001</c:v>
                </c:pt>
                <c:pt idx="7612">
                  <c:v>2.5768999999999997</c:v>
                </c:pt>
                <c:pt idx="7613">
                  <c:v>2.5783999999999998</c:v>
                </c:pt>
                <c:pt idx="7614">
                  <c:v>2.5901999999999998</c:v>
                </c:pt>
                <c:pt idx="7615">
                  <c:v>2.6107</c:v>
                </c:pt>
                <c:pt idx="7616">
                  <c:v>2.6113999999999997</c:v>
                </c:pt>
                <c:pt idx="7617">
                  <c:v>2.5941000000000001</c:v>
                </c:pt>
                <c:pt idx="7618">
                  <c:v>2.5855000000000001</c:v>
                </c:pt>
                <c:pt idx="7619">
                  <c:v>2.5741999999999998</c:v>
                </c:pt>
                <c:pt idx="7620">
                  <c:v>2.5985999999999998</c:v>
                </c:pt>
                <c:pt idx="7621">
                  <c:v>2.6046</c:v>
                </c:pt>
                <c:pt idx="7622">
                  <c:v>2.5921999999999996</c:v>
                </c:pt>
                <c:pt idx="7623">
                  <c:v>2.5733000000000001</c:v>
                </c:pt>
                <c:pt idx="7624">
                  <c:v>2.6006999999999998</c:v>
                </c:pt>
                <c:pt idx="7625">
                  <c:v>2.5995999999999997</c:v>
                </c:pt>
                <c:pt idx="7626">
                  <c:v>2.5795999999999997</c:v>
                </c:pt>
                <c:pt idx="7627">
                  <c:v>2.5741000000000001</c:v>
                </c:pt>
                <c:pt idx="7628">
                  <c:v>2.5465</c:v>
                </c:pt>
                <c:pt idx="7629">
                  <c:v>2.5867999999999998</c:v>
                </c:pt>
                <c:pt idx="7630">
                  <c:v>2.5973999999999999</c:v>
                </c:pt>
                <c:pt idx="7631">
                  <c:v>2.5553999999999997</c:v>
                </c:pt>
                <c:pt idx="7632">
                  <c:v>2.5531999999999999</c:v>
                </c:pt>
                <c:pt idx="7633">
                  <c:v>2.5870000000000002</c:v>
                </c:pt>
                <c:pt idx="7634">
                  <c:v>2.6076000000000001</c:v>
                </c:pt>
                <c:pt idx="7635">
                  <c:v>2.5827</c:v>
                </c:pt>
                <c:pt idx="7636">
                  <c:v>2.6193</c:v>
                </c:pt>
                <c:pt idx="7637">
                  <c:v>2.6353</c:v>
                </c:pt>
                <c:pt idx="7638">
                  <c:v>2.6004</c:v>
                </c:pt>
                <c:pt idx="7639">
                  <c:v>2.5825999999999998</c:v>
                </c:pt>
                <c:pt idx="7640">
                  <c:v>2.5939000000000001</c:v>
                </c:pt>
                <c:pt idx="7641">
                  <c:v>2.6017000000000001</c:v>
                </c:pt>
                <c:pt idx="7642">
                  <c:v>2.5983999999999998</c:v>
                </c:pt>
                <c:pt idx="7643">
                  <c:v>2.5842000000000001</c:v>
                </c:pt>
                <c:pt idx="7644">
                  <c:v>2.5701999999999998</c:v>
                </c:pt>
                <c:pt idx="7645">
                  <c:v>2.605</c:v>
                </c:pt>
                <c:pt idx="7646">
                  <c:v>2.617</c:v>
                </c:pt>
                <c:pt idx="7647">
                  <c:v>2.5779999999999998</c:v>
                </c:pt>
                <c:pt idx="7648">
                  <c:v>2.5964999999999994</c:v>
                </c:pt>
                <c:pt idx="7649">
                  <c:v>2.5989999999999998</c:v>
                </c:pt>
                <c:pt idx="7650">
                  <c:v>2.6345999999999998</c:v>
                </c:pt>
                <c:pt idx="7651">
                  <c:v>2.6478999999999999</c:v>
                </c:pt>
                <c:pt idx="7652">
                  <c:v>2.5581999999999998</c:v>
                </c:pt>
                <c:pt idx="7653">
                  <c:v>2.5874999999999999</c:v>
                </c:pt>
                <c:pt idx="7654">
                  <c:v>2.6284999999999998</c:v>
                </c:pt>
                <c:pt idx="7655">
                  <c:v>2.6570999999999998</c:v>
                </c:pt>
                <c:pt idx="7656">
                  <c:v>2.6248999999999998</c:v>
                </c:pt>
                <c:pt idx="7657">
                  <c:v>2.6315999999999997</c:v>
                </c:pt>
                <c:pt idx="7658">
                  <c:v>2.6455000000000002</c:v>
                </c:pt>
                <c:pt idx="7659">
                  <c:v>2.6709000000000001</c:v>
                </c:pt>
                <c:pt idx="7660">
                  <c:v>2.6565999999999996</c:v>
                </c:pt>
                <c:pt idx="7661">
                  <c:v>2.6461999999999999</c:v>
                </c:pt>
                <c:pt idx="7662">
                  <c:v>2.6527999999999996</c:v>
                </c:pt>
                <c:pt idx="7663">
                  <c:v>2.6431000000000004</c:v>
                </c:pt>
                <c:pt idx="7664">
                  <c:v>2.6452</c:v>
                </c:pt>
                <c:pt idx="7665">
                  <c:v>2.64</c:v>
                </c:pt>
                <c:pt idx="7666">
                  <c:v>2.6357999999999997</c:v>
                </c:pt>
                <c:pt idx="7667">
                  <c:v>2.6364999999999994</c:v>
                </c:pt>
                <c:pt idx="7668">
                  <c:v>2.6659999999999999</c:v>
                </c:pt>
                <c:pt idx="7669">
                  <c:v>2.6261000000000001</c:v>
                </c:pt>
                <c:pt idx="7670">
                  <c:v>2.6214</c:v>
                </c:pt>
                <c:pt idx="7671">
                  <c:v>2.6137999999999999</c:v>
                </c:pt>
                <c:pt idx="7672">
                  <c:v>2.6480999999999999</c:v>
                </c:pt>
                <c:pt idx="7673">
                  <c:v>2.6327999999999996</c:v>
                </c:pt>
                <c:pt idx="7674">
                  <c:v>2.6061000000000001</c:v>
                </c:pt>
                <c:pt idx="7675">
                  <c:v>2.6234999999999999</c:v>
                </c:pt>
                <c:pt idx="7676">
                  <c:v>2.6454</c:v>
                </c:pt>
                <c:pt idx="7677">
                  <c:v>2.6791999999999998</c:v>
                </c:pt>
                <c:pt idx="7678">
                  <c:v>2.6600999999999999</c:v>
                </c:pt>
                <c:pt idx="7679">
                  <c:v>2.6602000000000001</c:v>
                </c:pt>
                <c:pt idx="7680">
                  <c:v>2.6629999999999998</c:v>
                </c:pt>
                <c:pt idx="7681">
                  <c:v>2.6213000000000002</c:v>
                </c:pt>
                <c:pt idx="7682">
                  <c:v>2.5851999999999999</c:v>
                </c:pt>
                <c:pt idx="7683">
                  <c:v>2.5796999999999994</c:v>
                </c:pt>
                <c:pt idx="7684">
                  <c:v>2.5608</c:v>
                </c:pt>
                <c:pt idx="7685">
                  <c:v>2.6000999999999999</c:v>
                </c:pt>
                <c:pt idx="7686">
                  <c:v>2.6244000000000001</c:v>
                </c:pt>
                <c:pt idx="7687">
                  <c:v>2.6573000000000002</c:v>
                </c:pt>
                <c:pt idx="7688">
                  <c:v>2.6751</c:v>
                </c:pt>
                <c:pt idx="7689">
                  <c:v>2.6661999999999999</c:v>
                </c:pt>
                <c:pt idx="7690">
                  <c:v>2.6593</c:v>
                </c:pt>
                <c:pt idx="7691">
                  <c:v>2.6759999999999997</c:v>
                </c:pt>
                <c:pt idx="7692">
                  <c:v>2.6501000000000001</c:v>
                </c:pt>
                <c:pt idx="7693">
                  <c:v>2.6722999999999995</c:v>
                </c:pt>
                <c:pt idx="7694">
                  <c:v>2.6947000000000001</c:v>
                </c:pt>
                <c:pt idx="7695">
                  <c:v>2.6537000000000002</c:v>
                </c:pt>
                <c:pt idx="7696">
                  <c:v>2.6583999999999999</c:v>
                </c:pt>
                <c:pt idx="7697">
                  <c:v>2.6505999999999998</c:v>
                </c:pt>
                <c:pt idx="7698">
                  <c:v>2.6440999999999999</c:v>
                </c:pt>
                <c:pt idx="7699">
                  <c:v>2.6417000000000002</c:v>
                </c:pt>
                <c:pt idx="7700">
                  <c:v>2.6568999999999994</c:v>
                </c:pt>
                <c:pt idx="7701">
                  <c:v>2.6737000000000002</c:v>
                </c:pt>
                <c:pt idx="7702">
                  <c:v>2.6970000000000001</c:v>
                </c:pt>
                <c:pt idx="7703">
                  <c:v>2.621</c:v>
                </c:pt>
                <c:pt idx="7704">
                  <c:v>2.6127999999999996</c:v>
                </c:pt>
                <c:pt idx="7705">
                  <c:v>2.6154999999999995</c:v>
                </c:pt>
                <c:pt idx="7706">
                  <c:v>2.6097999999999999</c:v>
                </c:pt>
                <c:pt idx="7707">
                  <c:v>2.6263999999999998</c:v>
                </c:pt>
                <c:pt idx="7708">
                  <c:v>2.6084000000000001</c:v>
                </c:pt>
                <c:pt idx="7709">
                  <c:v>2.5983000000000001</c:v>
                </c:pt>
                <c:pt idx="7710">
                  <c:v>2.6457999999999999</c:v>
                </c:pt>
                <c:pt idx="7711">
                  <c:v>2.6367999999999996</c:v>
                </c:pt>
                <c:pt idx="7712">
                  <c:v>2.6537999999999999</c:v>
                </c:pt>
                <c:pt idx="7713">
                  <c:v>2.6562999999999994</c:v>
                </c:pt>
                <c:pt idx="7714">
                  <c:v>2.6745000000000001</c:v>
                </c:pt>
                <c:pt idx="7715">
                  <c:v>2.6867999999999999</c:v>
                </c:pt>
                <c:pt idx="7716">
                  <c:v>2.6553999999999998</c:v>
                </c:pt>
                <c:pt idx="7717">
                  <c:v>2.6432000000000002</c:v>
                </c:pt>
                <c:pt idx="7718">
                  <c:v>2.6696</c:v>
                </c:pt>
                <c:pt idx="7719">
                  <c:v>2.6840000000000002</c:v>
                </c:pt>
                <c:pt idx="7720">
                  <c:v>2.6722999999999995</c:v>
                </c:pt>
                <c:pt idx="7721">
                  <c:v>2.7117999999999998</c:v>
                </c:pt>
                <c:pt idx="7722">
                  <c:v>2.7149000000000001</c:v>
                </c:pt>
                <c:pt idx="7723">
                  <c:v>2.72</c:v>
                </c:pt>
                <c:pt idx="7724">
                  <c:v>2.7323999999999997</c:v>
                </c:pt>
                <c:pt idx="7725">
                  <c:v>2.6783999999999999</c:v>
                </c:pt>
                <c:pt idx="7726">
                  <c:v>2.6577999999999999</c:v>
                </c:pt>
                <c:pt idx="7727">
                  <c:v>2.6185999999999998</c:v>
                </c:pt>
                <c:pt idx="7728">
                  <c:v>2.6234000000000002</c:v>
                </c:pt>
                <c:pt idx="7729">
                  <c:v>2.6328999999999994</c:v>
                </c:pt>
                <c:pt idx="7730">
                  <c:v>2.6334</c:v>
                </c:pt>
                <c:pt idx="7731">
                  <c:v>2.6137999999999999</c:v>
                </c:pt>
                <c:pt idx="7732">
                  <c:v>2.6065999999999998</c:v>
                </c:pt>
                <c:pt idx="7733">
                  <c:v>2.6597</c:v>
                </c:pt>
                <c:pt idx="7734">
                  <c:v>2.6632000000000002</c:v>
                </c:pt>
                <c:pt idx="7735">
                  <c:v>2.6335999999999999</c:v>
                </c:pt>
                <c:pt idx="7736">
                  <c:v>2.6492</c:v>
                </c:pt>
                <c:pt idx="7737">
                  <c:v>2.6577999999999999</c:v>
                </c:pt>
                <c:pt idx="7738">
                  <c:v>2.6434000000000002</c:v>
                </c:pt>
                <c:pt idx="7739">
                  <c:v>2.6375000000000002</c:v>
                </c:pt>
                <c:pt idx="7740">
                  <c:v>2.6327999999999996</c:v>
                </c:pt>
                <c:pt idx="7741">
                  <c:v>2.6536</c:v>
                </c:pt>
                <c:pt idx="7742">
                  <c:v>2.6236000000000002</c:v>
                </c:pt>
                <c:pt idx="7743">
                  <c:v>2.5919999999999996</c:v>
                </c:pt>
                <c:pt idx="7744">
                  <c:v>2.6034000000000002</c:v>
                </c:pt>
                <c:pt idx="7745">
                  <c:v>2.6059000000000001</c:v>
                </c:pt>
                <c:pt idx="7746">
                  <c:v>2.6119999999999997</c:v>
                </c:pt>
                <c:pt idx="7747">
                  <c:v>2.6061999999999999</c:v>
                </c:pt>
                <c:pt idx="7748">
                  <c:v>2.5979000000000001</c:v>
                </c:pt>
                <c:pt idx="7749">
                  <c:v>2.6217999999999999</c:v>
                </c:pt>
                <c:pt idx="7750">
                  <c:v>2.6408999999999998</c:v>
                </c:pt>
                <c:pt idx="7751">
                  <c:v>2.6225000000000001</c:v>
                </c:pt>
                <c:pt idx="7752">
                  <c:v>2.6133000000000002</c:v>
                </c:pt>
                <c:pt idx="7753">
                  <c:v>2.6202000000000001</c:v>
                </c:pt>
                <c:pt idx="7754">
                  <c:v>2.6404999999999998</c:v>
                </c:pt>
                <c:pt idx="7755">
                  <c:v>2.6339999999999999</c:v>
                </c:pt>
                <c:pt idx="7756">
                  <c:v>2.6000999999999999</c:v>
                </c:pt>
                <c:pt idx="7757">
                  <c:v>2.6269</c:v>
                </c:pt>
                <c:pt idx="7758">
                  <c:v>2.625</c:v>
                </c:pt>
                <c:pt idx="7759">
                  <c:v>2.6297999999999999</c:v>
                </c:pt>
                <c:pt idx="7760">
                  <c:v>2.6116999999999995</c:v>
                </c:pt>
                <c:pt idx="7761">
                  <c:v>2.5830000000000002</c:v>
                </c:pt>
                <c:pt idx="7762">
                  <c:v>2.5670999999999999</c:v>
                </c:pt>
                <c:pt idx="7763">
                  <c:v>2.5793999999999997</c:v>
                </c:pt>
                <c:pt idx="7764">
                  <c:v>2.5857000000000001</c:v>
                </c:pt>
                <c:pt idx="7765">
                  <c:v>2.6185</c:v>
                </c:pt>
                <c:pt idx="7766">
                  <c:v>2.6284000000000001</c:v>
                </c:pt>
                <c:pt idx="7767">
                  <c:v>2.6173999999999999</c:v>
                </c:pt>
                <c:pt idx="7768">
                  <c:v>2.6177000000000001</c:v>
                </c:pt>
                <c:pt idx="7769">
                  <c:v>2.6333000000000002</c:v>
                </c:pt>
                <c:pt idx="7770">
                  <c:v>2.6566999999999994</c:v>
                </c:pt>
                <c:pt idx="7771">
                  <c:v>2.6255000000000002</c:v>
                </c:pt>
                <c:pt idx="7772">
                  <c:v>2.6535000000000002</c:v>
                </c:pt>
                <c:pt idx="7773">
                  <c:v>2.7010999999999998</c:v>
                </c:pt>
                <c:pt idx="7774">
                  <c:v>2.6671000000000005</c:v>
                </c:pt>
                <c:pt idx="7775">
                  <c:v>2.6680000000000001</c:v>
                </c:pt>
                <c:pt idx="7776">
                  <c:v>2.6617999999999999</c:v>
                </c:pt>
                <c:pt idx="7777">
                  <c:v>2.6623000000000001</c:v>
                </c:pt>
                <c:pt idx="7778">
                  <c:v>2.6575000000000002</c:v>
                </c:pt>
                <c:pt idx="7779">
                  <c:v>2.6459000000000001</c:v>
                </c:pt>
                <c:pt idx="7780">
                  <c:v>2.6436999999999999</c:v>
                </c:pt>
                <c:pt idx="7781">
                  <c:v>2.6319999999999997</c:v>
                </c:pt>
                <c:pt idx="7782">
                  <c:v>2.6478999999999999</c:v>
                </c:pt>
                <c:pt idx="7783">
                  <c:v>2.6698</c:v>
                </c:pt>
                <c:pt idx="7784">
                  <c:v>2.7019000000000002</c:v>
                </c:pt>
                <c:pt idx="7785">
                  <c:v>2.7042999999999999</c:v>
                </c:pt>
                <c:pt idx="7786">
                  <c:v>2.6825999999999999</c:v>
                </c:pt>
                <c:pt idx="7787">
                  <c:v>2.6802000000000001</c:v>
                </c:pt>
                <c:pt idx="7788">
                  <c:v>2.7139000000000002</c:v>
                </c:pt>
                <c:pt idx="7789">
                  <c:v>2.7299000000000002</c:v>
                </c:pt>
                <c:pt idx="7790">
                  <c:v>2.722</c:v>
                </c:pt>
                <c:pt idx="7791">
                  <c:v>2.7250999999999999</c:v>
                </c:pt>
                <c:pt idx="7792">
                  <c:v>2.7254</c:v>
                </c:pt>
                <c:pt idx="7793">
                  <c:v>2.6884999999999999</c:v>
                </c:pt>
                <c:pt idx="7794">
                  <c:v>2.6789000000000001</c:v>
                </c:pt>
                <c:pt idx="7795">
                  <c:v>2.6492</c:v>
                </c:pt>
                <c:pt idx="7796">
                  <c:v>2.6427999999999998</c:v>
                </c:pt>
                <c:pt idx="7797">
                  <c:v>2.6636000000000002</c:v>
                </c:pt>
                <c:pt idx="7798">
                  <c:v>2.6974</c:v>
                </c:pt>
                <c:pt idx="7799">
                  <c:v>2.6638000000000002</c:v>
                </c:pt>
                <c:pt idx="7800">
                  <c:v>2.6585000000000001</c:v>
                </c:pt>
                <c:pt idx="7801">
                  <c:v>2.6539000000000001</c:v>
                </c:pt>
                <c:pt idx="7802">
                  <c:v>2.6770999999999998</c:v>
                </c:pt>
                <c:pt idx="7803">
                  <c:v>2.6688999999999998</c:v>
                </c:pt>
                <c:pt idx="7804">
                  <c:v>2.6484000000000001</c:v>
                </c:pt>
                <c:pt idx="7805">
                  <c:v>2.6303000000000001</c:v>
                </c:pt>
                <c:pt idx="7806">
                  <c:v>2.6467000000000001</c:v>
                </c:pt>
                <c:pt idx="7807">
                  <c:v>2.6938</c:v>
                </c:pt>
                <c:pt idx="7808">
                  <c:v>2.6589</c:v>
                </c:pt>
                <c:pt idx="7809">
                  <c:v>2.6761999999999997</c:v>
                </c:pt>
                <c:pt idx="7810">
                  <c:v>2.6547999999999998</c:v>
                </c:pt>
                <c:pt idx="7811">
                  <c:v>2.6549999999999998</c:v>
                </c:pt>
                <c:pt idx="7812">
                  <c:v>2.6444000000000001</c:v>
                </c:pt>
                <c:pt idx="7813">
                  <c:v>2.6153</c:v>
                </c:pt>
                <c:pt idx="7814">
                  <c:v>2.6440000000000001</c:v>
                </c:pt>
                <c:pt idx="7815">
                  <c:v>2.6606999999999998</c:v>
                </c:pt>
                <c:pt idx="7816">
                  <c:v>2.6467999999999998</c:v>
                </c:pt>
                <c:pt idx="7817">
                  <c:v>2.6335999999999999</c:v>
                </c:pt>
                <c:pt idx="7818">
                  <c:v>2.6198999999999995</c:v>
                </c:pt>
                <c:pt idx="7819">
                  <c:v>2.5903</c:v>
                </c:pt>
                <c:pt idx="7820">
                  <c:v>2.6263000000000001</c:v>
                </c:pt>
                <c:pt idx="7821">
                  <c:v>2.6063999999999998</c:v>
                </c:pt>
                <c:pt idx="7822">
                  <c:v>2.6476000000000002</c:v>
                </c:pt>
                <c:pt idx="7823">
                  <c:v>2.6964999999999995</c:v>
                </c:pt>
                <c:pt idx="7824">
                  <c:v>2.6997999999999998</c:v>
                </c:pt>
                <c:pt idx="7825">
                  <c:v>2.6892</c:v>
                </c:pt>
                <c:pt idx="7826">
                  <c:v>2.6657999999999999</c:v>
                </c:pt>
                <c:pt idx="7827">
                  <c:v>2.6413000000000002</c:v>
                </c:pt>
                <c:pt idx="7828">
                  <c:v>2.6734</c:v>
                </c:pt>
                <c:pt idx="7829">
                  <c:v>2.6785000000000001</c:v>
                </c:pt>
                <c:pt idx="7830">
                  <c:v>2.6494</c:v>
                </c:pt>
                <c:pt idx="7831">
                  <c:v>2.6446000000000001</c:v>
                </c:pt>
                <c:pt idx="7832">
                  <c:v>2.6606999999999998</c:v>
                </c:pt>
                <c:pt idx="7833">
                  <c:v>2.6528999999999994</c:v>
                </c:pt>
                <c:pt idx="7834">
                  <c:v>2.6575000000000002</c:v>
                </c:pt>
                <c:pt idx="7835">
                  <c:v>2.6577999999999999</c:v>
                </c:pt>
                <c:pt idx="7836">
                  <c:v>2.6351999999999998</c:v>
                </c:pt>
                <c:pt idx="7837">
                  <c:v>2.5909999999999997</c:v>
                </c:pt>
                <c:pt idx="7838">
                  <c:v>2.6139999999999999</c:v>
                </c:pt>
                <c:pt idx="7839">
                  <c:v>2.6291000000000002</c:v>
                </c:pt>
                <c:pt idx="7840">
                  <c:v>2.6323999999999996</c:v>
                </c:pt>
                <c:pt idx="7841">
                  <c:v>2.6619999999999999</c:v>
                </c:pt>
                <c:pt idx="7842">
                  <c:v>2.6389</c:v>
                </c:pt>
                <c:pt idx="7843">
                  <c:v>2.6359999999999997</c:v>
                </c:pt>
                <c:pt idx="7844">
                  <c:v>2.6092</c:v>
                </c:pt>
                <c:pt idx="7845">
                  <c:v>2.6315</c:v>
                </c:pt>
                <c:pt idx="7846">
                  <c:v>2.6280999999999999</c:v>
                </c:pt>
                <c:pt idx="7847">
                  <c:v>2.6429999999999998</c:v>
                </c:pt>
                <c:pt idx="7848">
                  <c:v>2.6051000000000002</c:v>
                </c:pt>
                <c:pt idx="7849">
                  <c:v>2.6349</c:v>
                </c:pt>
                <c:pt idx="7850">
                  <c:v>2.6539000000000001</c:v>
                </c:pt>
                <c:pt idx="7851">
                  <c:v>2.6429</c:v>
                </c:pt>
                <c:pt idx="7852">
                  <c:v>2.6515999999999997</c:v>
                </c:pt>
                <c:pt idx="7853">
                  <c:v>2.6496</c:v>
                </c:pt>
                <c:pt idx="7854">
                  <c:v>2.6535000000000002</c:v>
                </c:pt>
                <c:pt idx="7855">
                  <c:v>2.6326999999999994</c:v>
                </c:pt>
                <c:pt idx="7856">
                  <c:v>2.6454</c:v>
                </c:pt>
                <c:pt idx="7857">
                  <c:v>2.6789000000000001</c:v>
                </c:pt>
                <c:pt idx="7858">
                  <c:v>2.6991000000000001</c:v>
                </c:pt>
                <c:pt idx="7859">
                  <c:v>2.7029999999999998</c:v>
                </c:pt>
                <c:pt idx="7860">
                  <c:v>2.7014999999999998</c:v>
                </c:pt>
                <c:pt idx="7861">
                  <c:v>2.7448999999999999</c:v>
                </c:pt>
                <c:pt idx="7862">
                  <c:v>2.7321999999999997</c:v>
                </c:pt>
                <c:pt idx="7863">
                  <c:v>2.7006999999999999</c:v>
                </c:pt>
                <c:pt idx="7864">
                  <c:v>2.6997999999999998</c:v>
                </c:pt>
                <c:pt idx="7865">
                  <c:v>2.6698</c:v>
                </c:pt>
                <c:pt idx="7866">
                  <c:v>2.6852</c:v>
                </c:pt>
                <c:pt idx="7867">
                  <c:v>2.7052999999999998</c:v>
                </c:pt>
                <c:pt idx="7868">
                  <c:v>2.7090999999999998</c:v>
                </c:pt>
                <c:pt idx="7869">
                  <c:v>2.6835000000000004</c:v>
                </c:pt>
                <c:pt idx="7870">
                  <c:v>2.7134</c:v>
                </c:pt>
                <c:pt idx="7871">
                  <c:v>2.7176999999999998</c:v>
                </c:pt>
                <c:pt idx="7872">
                  <c:v>2.7359</c:v>
                </c:pt>
                <c:pt idx="7873">
                  <c:v>2.7503000000000002</c:v>
                </c:pt>
                <c:pt idx="7874">
                  <c:v>2.7961999999999998</c:v>
                </c:pt>
                <c:pt idx="7875">
                  <c:v>2.7837000000000005</c:v>
                </c:pt>
                <c:pt idx="7876">
                  <c:v>2.7717000000000001</c:v>
                </c:pt>
                <c:pt idx="7877">
                  <c:v>2.7587999999999999</c:v>
                </c:pt>
                <c:pt idx="7878">
                  <c:v>2.7458</c:v>
                </c:pt>
                <c:pt idx="7879">
                  <c:v>2.7627000000000002</c:v>
                </c:pt>
                <c:pt idx="7880">
                  <c:v>2.7852000000000001</c:v>
                </c:pt>
                <c:pt idx="7881">
                  <c:v>2.7595000000000001</c:v>
                </c:pt>
                <c:pt idx="7882">
                  <c:v>2.7692000000000001</c:v>
                </c:pt>
                <c:pt idx="7883">
                  <c:v>2.7827000000000002</c:v>
                </c:pt>
                <c:pt idx="7884">
                  <c:v>2.8293999999999997</c:v>
                </c:pt>
                <c:pt idx="7885">
                  <c:v>2.8447999999999998</c:v>
                </c:pt>
                <c:pt idx="7886">
                  <c:v>2.7917999999999998</c:v>
                </c:pt>
                <c:pt idx="7887">
                  <c:v>2.7648000000000001</c:v>
                </c:pt>
                <c:pt idx="7888">
                  <c:v>2.7884000000000002</c:v>
                </c:pt>
                <c:pt idx="7889">
                  <c:v>2.8616999999999995</c:v>
                </c:pt>
                <c:pt idx="7890">
                  <c:v>2.8043999999999998</c:v>
                </c:pt>
                <c:pt idx="7891">
                  <c:v>2.8262999999999994</c:v>
                </c:pt>
                <c:pt idx="7892">
                  <c:v>2.8173999999999997</c:v>
                </c:pt>
                <c:pt idx="7893">
                  <c:v>2.8453999999999997</c:v>
                </c:pt>
                <c:pt idx="7894">
                  <c:v>2.8597999999999995</c:v>
                </c:pt>
                <c:pt idx="7895">
                  <c:v>2.8715999999999995</c:v>
                </c:pt>
                <c:pt idx="7896">
                  <c:v>2.8598999999999997</c:v>
                </c:pt>
                <c:pt idx="7897">
                  <c:v>2.9062999999999994</c:v>
                </c:pt>
                <c:pt idx="7898">
                  <c:v>2.8873000000000002</c:v>
                </c:pt>
                <c:pt idx="7899">
                  <c:v>2.883</c:v>
                </c:pt>
                <c:pt idx="7900">
                  <c:v>2.8660999999999994</c:v>
                </c:pt>
                <c:pt idx="7901">
                  <c:v>2.8971</c:v>
                </c:pt>
                <c:pt idx="7902">
                  <c:v>2.8883999999999999</c:v>
                </c:pt>
                <c:pt idx="7903">
                  <c:v>2.8491</c:v>
                </c:pt>
                <c:pt idx="7904">
                  <c:v>2.8368999999999995</c:v>
                </c:pt>
                <c:pt idx="7905">
                  <c:v>2.8217999999999996</c:v>
                </c:pt>
                <c:pt idx="7906">
                  <c:v>2.8237999999999999</c:v>
                </c:pt>
                <c:pt idx="7907">
                  <c:v>2.8401999999999998</c:v>
                </c:pt>
                <c:pt idx="7908">
                  <c:v>2.8778999999999995</c:v>
                </c:pt>
                <c:pt idx="7909">
                  <c:v>2.8762999999999996</c:v>
                </c:pt>
                <c:pt idx="7910">
                  <c:v>2.9001000000000001</c:v>
                </c:pt>
                <c:pt idx="7911">
                  <c:v>2.8624999999999994</c:v>
                </c:pt>
                <c:pt idx="7912">
                  <c:v>2.8875000000000002</c:v>
                </c:pt>
                <c:pt idx="7913">
                  <c:v>2.8987999999999996</c:v>
                </c:pt>
                <c:pt idx="7914">
                  <c:v>2.8687</c:v>
                </c:pt>
                <c:pt idx="7915">
                  <c:v>2.8742999999999994</c:v>
                </c:pt>
                <c:pt idx="7916">
                  <c:v>2.903</c:v>
                </c:pt>
                <c:pt idx="7917">
                  <c:v>2.8976999999999995</c:v>
                </c:pt>
                <c:pt idx="7918">
                  <c:v>2.9005000000000001</c:v>
                </c:pt>
                <c:pt idx="7919">
                  <c:v>2.9179999999999997</c:v>
                </c:pt>
                <c:pt idx="7920">
                  <c:v>2.9093999999999998</c:v>
                </c:pt>
                <c:pt idx="7921">
                  <c:v>2.9333</c:v>
                </c:pt>
                <c:pt idx="7922">
                  <c:v>2.9709999999999996</c:v>
                </c:pt>
                <c:pt idx="7923">
                  <c:v>2.9605999999999999</c:v>
                </c:pt>
                <c:pt idx="7924">
                  <c:v>2.9316999999999998</c:v>
                </c:pt>
                <c:pt idx="7925">
                  <c:v>2.9392999999999994</c:v>
                </c:pt>
                <c:pt idx="7926">
                  <c:v>2.9121999999999995</c:v>
                </c:pt>
                <c:pt idx="7927">
                  <c:v>2.9060999999999995</c:v>
                </c:pt>
                <c:pt idx="7928">
                  <c:v>2.9267999999999996</c:v>
                </c:pt>
                <c:pt idx="7929">
                  <c:v>2.903</c:v>
                </c:pt>
                <c:pt idx="7930">
                  <c:v>2.9108999999999994</c:v>
                </c:pt>
                <c:pt idx="7931">
                  <c:v>2.9223999999999997</c:v>
                </c:pt>
                <c:pt idx="7932">
                  <c:v>2.9125999999999994</c:v>
                </c:pt>
                <c:pt idx="7933">
                  <c:v>2.9230999999999998</c:v>
                </c:pt>
                <c:pt idx="7934">
                  <c:v>2.9123999999999994</c:v>
                </c:pt>
                <c:pt idx="7935">
                  <c:v>2.8982999999999994</c:v>
                </c:pt>
                <c:pt idx="7936">
                  <c:v>2.9397999999999995</c:v>
                </c:pt>
                <c:pt idx="7937">
                  <c:v>2.9449999999999998</c:v>
                </c:pt>
                <c:pt idx="7938">
                  <c:v>2.9533999999999998</c:v>
                </c:pt>
                <c:pt idx="7939">
                  <c:v>2.9396999999999998</c:v>
                </c:pt>
                <c:pt idx="7940">
                  <c:v>2.9352999999999994</c:v>
                </c:pt>
                <c:pt idx="7941">
                  <c:v>2.9511999999999996</c:v>
                </c:pt>
                <c:pt idx="7942">
                  <c:v>2.9479000000000002</c:v>
                </c:pt>
                <c:pt idx="7943">
                  <c:v>2.9731999999999998</c:v>
                </c:pt>
                <c:pt idx="7944">
                  <c:v>2.9331</c:v>
                </c:pt>
                <c:pt idx="7945">
                  <c:v>2.9415</c:v>
                </c:pt>
                <c:pt idx="7946">
                  <c:v>2.9662999999999995</c:v>
                </c:pt>
                <c:pt idx="7947">
                  <c:v>2.9443999999999999</c:v>
                </c:pt>
                <c:pt idx="7948">
                  <c:v>2.9522999999999997</c:v>
                </c:pt>
                <c:pt idx="7949">
                  <c:v>3.0228999999999995</c:v>
                </c:pt>
                <c:pt idx="7950">
                  <c:v>3.0003000000000002</c:v>
                </c:pt>
                <c:pt idx="7951">
                  <c:v>2.9554999999999993</c:v>
                </c:pt>
                <c:pt idx="7952">
                  <c:v>2.9545999999999997</c:v>
                </c:pt>
                <c:pt idx="7953">
                  <c:v>2.9287000000000001</c:v>
                </c:pt>
                <c:pt idx="7954">
                  <c:v>2.9537</c:v>
                </c:pt>
                <c:pt idx="7955">
                  <c:v>2.9718999999999998</c:v>
                </c:pt>
                <c:pt idx="7956">
                  <c:v>2.9571999999999998</c:v>
                </c:pt>
                <c:pt idx="7957">
                  <c:v>2.9388999999999994</c:v>
                </c:pt>
                <c:pt idx="7958">
                  <c:v>2.9024999999999994</c:v>
                </c:pt>
                <c:pt idx="7959">
                  <c:v>2.9034</c:v>
                </c:pt>
                <c:pt idx="7960">
                  <c:v>2.9426999999999994</c:v>
                </c:pt>
                <c:pt idx="7961">
                  <c:v>2.9821</c:v>
                </c:pt>
                <c:pt idx="7962">
                  <c:v>2.948</c:v>
                </c:pt>
                <c:pt idx="7963">
                  <c:v>2.9103999999999997</c:v>
                </c:pt>
                <c:pt idx="7964">
                  <c:v>2.8559999999999994</c:v>
                </c:pt>
                <c:pt idx="7965">
                  <c:v>2.8653999999999997</c:v>
                </c:pt>
                <c:pt idx="7966">
                  <c:v>2.8845000000000001</c:v>
                </c:pt>
                <c:pt idx="7967">
                  <c:v>2.8757999999999995</c:v>
                </c:pt>
                <c:pt idx="7968">
                  <c:v>2.8594999999999997</c:v>
                </c:pt>
                <c:pt idx="7969">
                  <c:v>2.8853999999999997</c:v>
                </c:pt>
                <c:pt idx="7970">
                  <c:v>2.9007999999999998</c:v>
                </c:pt>
                <c:pt idx="7971">
                  <c:v>2.8464999999999994</c:v>
                </c:pt>
                <c:pt idx="7972">
                  <c:v>2.8576999999999995</c:v>
                </c:pt>
                <c:pt idx="7973">
                  <c:v>2.8596999999999997</c:v>
                </c:pt>
                <c:pt idx="7974">
                  <c:v>2.8485</c:v>
                </c:pt>
                <c:pt idx="7975">
                  <c:v>2.8381999999999996</c:v>
                </c:pt>
                <c:pt idx="7976">
                  <c:v>2.8736999999999995</c:v>
                </c:pt>
                <c:pt idx="7977">
                  <c:v>2.8877999999999999</c:v>
                </c:pt>
                <c:pt idx="7978">
                  <c:v>2.8763999999999994</c:v>
                </c:pt>
                <c:pt idx="7979">
                  <c:v>2.8883999999999999</c:v>
                </c:pt>
                <c:pt idx="7980">
                  <c:v>2.9141999999999997</c:v>
                </c:pt>
                <c:pt idx="7981">
                  <c:v>2.9053999999999998</c:v>
                </c:pt>
                <c:pt idx="7982">
                  <c:v>2.8649999999999998</c:v>
                </c:pt>
                <c:pt idx="7983">
                  <c:v>2.8819999999999997</c:v>
                </c:pt>
                <c:pt idx="7984">
                  <c:v>2.9064999999999994</c:v>
                </c:pt>
                <c:pt idx="7985">
                  <c:v>2.9247000000000001</c:v>
                </c:pt>
                <c:pt idx="7986">
                  <c:v>2.923</c:v>
                </c:pt>
                <c:pt idx="7987">
                  <c:v>2.9539</c:v>
                </c:pt>
                <c:pt idx="7988">
                  <c:v>2.9712999999999994</c:v>
                </c:pt>
                <c:pt idx="7989">
                  <c:v>2.9853000000000001</c:v>
                </c:pt>
                <c:pt idx="7990">
                  <c:v>2.9855</c:v>
                </c:pt>
                <c:pt idx="7991">
                  <c:v>2.9757999999999996</c:v>
                </c:pt>
                <c:pt idx="7992">
                  <c:v>3.0563999999999996</c:v>
                </c:pt>
                <c:pt idx="7993">
                  <c:v>3.0087999999999999</c:v>
                </c:pt>
                <c:pt idx="7994">
                  <c:v>3.0127999999999995</c:v>
                </c:pt>
                <c:pt idx="7995">
                  <c:v>3.0371999999999999</c:v>
                </c:pt>
                <c:pt idx="7996">
                  <c:v>3.0425999999999997</c:v>
                </c:pt>
                <c:pt idx="7997">
                  <c:v>3.0486</c:v>
                </c:pt>
                <c:pt idx="7998">
                  <c:v>3.0255999999999998</c:v>
                </c:pt>
                <c:pt idx="7999">
                  <c:v>3.0243000000000002</c:v>
                </c:pt>
                <c:pt idx="8000">
                  <c:v>3.0259</c:v>
                </c:pt>
                <c:pt idx="8001">
                  <c:v>3.0226999999999995</c:v>
                </c:pt>
                <c:pt idx="8002">
                  <c:v>3.0192999999999994</c:v>
                </c:pt>
                <c:pt idx="8003">
                  <c:v>3.0470000000000002</c:v>
                </c:pt>
                <c:pt idx="8004">
                  <c:v>3.0409000000000002</c:v>
                </c:pt>
                <c:pt idx="8005">
                  <c:v>3.0205000000000002</c:v>
                </c:pt>
                <c:pt idx="8006">
                  <c:v>3.0193999999999996</c:v>
                </c:pt>
                <c:pt idx="8007">
                  <c:v>3.04</c:v>
                </c:pt>
                <c:pt idx="8008">
                  <c:v>3.0533000000000001</c:v>
                </c:pt>
                <c:pt idx="8009">
                  <c:v>3.13</c:v>
                </c:pt>
                <c:pt idx="8010">
                  <c:v>3.1137000000000001</c:v>
                </c:pt>
                <c:pt idx="8011">
                  <c:v>3.0849000000000002</c:v>
                </c:pt>
                <c:pt idx="8012">
                  <c:v>3.0804999999999998</c:v>
                </c:pt>
                <c:pt idx="8013">
                  <c:v>3.0507999999999997</c:v>
                </c:pt>
                <c:pt idx="8014">
                  <c:v>3.0577000000000001</c:v>
                </c:pt>
                <c:pt idx="8015">
                  <c:v>3.0705</c:v>
                </c:pt>
                <c:pt idx="8016">
                  <c:v>3.0276999999999998</c:v>
                </c:pt>
                <c:pt idx="8017">
                  <c:v>3.0221</c:v>
                </c:pt>
                <c:pt idx="8018">
                  <c:v>3.0385999999999997</c:v>
                </c:pt>
                <c:pt idx="8019">
                  <c:v>3.0630000000000002</c:v>
                </c:pt>
                <c:pt idx="8020">
                  <c:v>3.0836000000000001</c:v>
                </c:pt>
                <c:pt idx="8021">
                  <c:v>3.09</c:v>
                </c:pt>
                <c:pt idx="8022">
                  <c:v>3.0955999999999997</c:v>
                </c:pt>
                <c:pt idx="8023">
                  <c:v>3.0861000000000001</c:v>
                </c:pt>
                <c:pt idx="8024">
                  <c:v>3.0855999999999999</c:v>
                </c:pt>
                <c:pt idx="8025">
                  <c:v>3.0917999999999997</c:v>
                </c:pt>
                <c:pt idx="8026">
                  <c:v>3.0575999999999999</c:v>
                </c:pt>
                <c:pt idx="8027">
                  <c:v>3.0425</c:v>
                </c:pt>
                <c:pt idx="8028">
                  <c:v>3.0644</c:v>
                </c:pt>
                <c:pt idx="8029">
                  <c:v>3.0415999999999999</c:v>
                </c:pt>
                <c:pt idx="8030">
                  <c:v>3.0834999999999999</c:v>
                </c:pt>
                <c:pt idx="8031">
                  <c:v>3.1208</c:v>
                </c:pt>
                <c:pt idx="8032">
                  <c:v>3.1105</c:v>
                </c:pt>
                <c:pt idx="8033">
                  <c:v>3.1395999999999997</c:v>
                </c:pt>
                <c:pt idx="8034">
                  <c:v>3.0777000000000001</c:v>
                </c:pt>
                <c:pt idx="8035">
                  <c:v>3.0903999999999998</c:v>
                </c:pt>
                <c:pt idx="8036">
                  <c:v>3.0539999999999998</c:v>
                </c:pt>
                <c:pt idx="8037">
                  <c:v>3.0649999999999999</c:v>
                </c:pt>
                <c:pt idx="8038">
                  <c:v>3.0768999999999997</c:v>
                </c:pt>
                <c:pt idx="8039">
                  <c:v>3.0811999999999999</c:v>
                </c:pt>
                <c:pt idx="8040">
                  <c:v>3.0489999999999999</c:v>
                </c:pt>
                <c:pt idx="8041">
                  <c:v>3.0851999999999999</c:v>
                </c:pt>
                <c:pt idx="8042">
                  <c:v>3.1272000000000002</c:v>
                </c:pt>
                <c:pt idx="8043">
                  <c:v>3.1564999999999994</c:v>
                </c:pt>
                <c:pt idx="8044">
                  <c:v>3.1515</c:v>
                </c:pt>
                <c:pt idx="8045">
                  <c:v>3.1497999999999999</c:v>
                </c:pt>
                <c:pt idx="8046">
                  <c:v>3.1646999999999998</c:v>
                </c:pt>
                <c:pt idx="8047">
                  <c:v>3.1543000000000001</c:v>
                </c:pt>
                <c:pt idx="8048">
                  <c:v>3.1527999999999996</c:v>
                </c:pt>
                <c:pt idx="8049">
                  <c:v>3.1459000000000001</c:v>
                </c:pt>
                <c:pt idx="8050">
                  <c:v>3.1456</c:v>
                </c:pt>
                <c:pt idx="8051">
                  <c:v>3.1117999999999997</c:v>
                </c:pt>
                <c:pt idx="8052">
                  <c:v>3.0867</c:v>
                </c:pt>
                <c:pt idx="8053">
                  <c:v>3.1172</c:v>
                </c:pt>
                <c:pt idx="8054">
                  <c:v>3.1640999999999999</c:v>
                </c:pt>
                <c:pt idx="8055">
                  <c:v>3.1288</c:v>
                </c:pt>
                <c:pt idx="8056">
                  <c:v>3.0947999999999998</c:v>
                </c:pt>
                <c:pt idx="8057">
                  <c:v>3.0863999999999998</c:v>
                </c:pt>
                <c:pt idx="8058">
                  <c:v>3.1025</c:v>
                </c:pt>
                <c:pt idx="8059">
                  <c:v>3.0804999999999998</c:v>
                </c:pt>
                <c:pt idx="8060">
                  <c:v>3.0811999999999999</c:v>
                </c:pt>
                <c:pt idx="8061">
                  <c:v>3.0905999999999998</c:v>
                </c:pt>
                <c:pt idx="8062">
                  <c:v>3.0726999999999998</c:v>
                </c:pt>
                <c:pt idx="8063">
                  <c:v>3.0848</c:v>
                </c:pt>
                <c:pt idx="8064">
                  <c:v>3.1353999999999997</c:v>
                </c:pt>
                <c:pt idx="8065">
                  <c:v>3.1261000000000001</c:v>
                </c:pt>
                <c:pt idx="8066">
                  <c:v>3.1259000000000001</c:v>
                </c:pt>
                <c:pt idx="8067">
                  <c:v>3.1280999999999999</c:v>
                </c:pt>
                <c:pt idx="8068">
                  <c:v>3.1497999999999999</c:v>
                </c:pt>
                <c:pt idx="8069">
                  <c:v>3.1177000000000001</c:v>
                </c:pt>
                <c:pt idx="8070">
                  <c:v>3.1324999999999994</c:v>
                </c:pt>
                <c:pt idx="8071">
                  <c:v>3.1393</c:v>
                </c:pt>
                <c:pt idx="8072">
                  <c:v>3.1019999999999999</c:v>
                </c:pt>
                <c:pt idx="8073">
                  <c:v>3.0951</c:v>
                </c:pt>
                <c:pt idx="8074">
                  <c:v>3.0802999999999998</c:v>
                </c:pt>
                <c:pt idx="8075">
                  <c:v>3.1317999999999997</c:v>
                </c:pt>
                <c:pt idx="8076">
                  <c:v>3.1254</c:v>
                </c:pt>
                <c:pt idx="8077">
                  <c:v>3.1751</c:v>
                </c:pt>
                <c:pt idx="8078">
                  <c:v>3.1793</c:v>
                </c:pt>
                <c:pt idx="8079">
                  <c:v>3.1587000000000001</c:v>
                </c:pt>
                <c:pt idx="8080">
                  <c:v>3.1920999999999995</c:v>
                </c:pt>
                <c:pt idx="8081">
                  <c:v>3.2319</c:v>
                </c:pt>
                <c:pt idx="8082">
                  <c:v>3.2143999999999999</c:v>
                </c:pt>
                <c:pt idx="8083">
                  <c:v>3.2302</c:v>
                </c:pt>
                <c:pt idx="8084">
                  <c:v>3.22</c:v>
                </c:pt>
                <c:pt idx="8085">
                  <c:v>3.2319</c:v>
                </c:pt>
                <c:pt idx="8086">
                  <c:v>3.2444000000000002</c:v>
                </c:pt>
                <c:pt idx="8087">
                  <c:v>3.2505000000000002</c:v>
                </c:pt>
                <c:pt idx="8088">
                  <c:v>3.2882000000000002</c:v>
                </c:pt>
                <c:pt idx="8089">
                  <c:v>3.2761999999999998</c:v>
                </c:pt>
                <c:pt idx="8090">
                  <c:v>3.2717999999999998</c:v>
                </c:pt>
                <c:pt idx="8091">
                  <c:v>3.2302</c:v>
                </c:pt>
                <c:pt idx="8092">
                  <c:v>3.2513000000000001</c:v>
                </c:pt>
                <c:pt idx="8093">
                  <c:v>3.2123999999999997</c:v>
                </c:pt>
                <c:pt idx="8094">
                  <c:v>3.2212000000000001</c:v>
                </c:pt>
                <c:pt idx="8095">
                  <c:v>3.2141999999999999</c:v>
                </c:pt>
                <c:pt idx="8096">
                  <c:v>3.1903000000000001</c:v>
                </c:pt>
                <c:pt idx="8097">
                  <c:v>3.1844999999999999</c:v>
                </c:pt>
                <c:pt idx="8098">
                  <c:v>3.2115</c:v>
                </c:pt>
                <c:pt idx="8099">
                  <c:v>3.2168999999999994</c:v>
                </c:pt>
                <c:pt idx="8100">
                  <c:v>3.2745000000000002</c:v>
                </c:pt>
                <c:pt idx="8101">
                  <c:v>3.2599</c:v>
                </c:pt>
                <c:pt idx="8102">
                  <c:v>3.2913000000000001</c:v>
                </c:pt>
                <c:pt idx="8103">
                  <c:v>3.3268999999999997</c:v>
                </c:pt>
                <c:pt idx="8104">
                  <c:v>3.3024999999999998</c:v>
                </c:pt>
                <c:pt idx="8105">
                  <c:v>3.2869999999999999</c:v>
                </c:pt>
                <c:pt idx="8106">
                  <c:v>3.3023999999999996</c:v>
                </c:pt>
                <c:pt idx="8107">
                  <c:v>3.3085999999999998</c:v>
                </c:pt>
                <c:pt idx="8108">
                  <c:v>3.3431000000000002</c:v>
                </c:pt>
                <c:pt idx="8109">
                  <c:v>3.3258999999999994</c:v>
                </c:pt>
                <c:pt idx="8110">
                  <c:v>3.3218999999999994</c:v>
                </c:pt>
                <c:pt idx="8111">
                  <c:v>3.3049999999999997</c:v>
                </c:pt>
                <c:pt idx="8112">
                  <c:v>3.3447</c:v>
                </c:pt>
                <c:pt idx="8113">
                  <c:v>3.3473999999999999</c:v>
                </c:pt>
                <c:pt idx="8114">
                  <c:v>3.3322999999999996</c:v>
                </c:pt>
                <c:pt idx="8115">
                  <c:v>3.3210999999999995</c:v>
                </c:pt>
                <c:pt idx="8116">
                  <c:v>3.3071999999999999</c:v>
                </c:pt>
                <c:pt idx="8117">
                  <c:v>3.2913999999999999</c:v>
                </c:pt>
                <c:pt idx="8118">
                  <c:v>3.2766999999999995</c:v>
                </c:pt>
                <c:pt idx="8119">
                  <c:v>3.3329999999999997</c:v>
                </c:pt>
                <c:pt idx="8120">
                  <c:v>3.3667999999999996</c:v>
                </c:pt>
                <c:pt idx="8121">
                  <c:v>3.3593999999999995</c:v>
                </c:pt>
                <c:pt idx="8122">
                  <c:v>3.3647</c:v>
                </c:pt>
                <c:pt idx="8123">
                  <c:v>3.3645999999999998</c:v>
                </c:pt>
                <c:pt idx="8124">
                  <c:v>3.3466999999999993</c:v>
                </c:pt>
                <c:pt idx="8125">
                  <c:v>3.3557999999999995</c:v>
                </c:pt>
                <c:pt idx="8126">
                  <c:v>3.3837000000000002</c:v>
                </c:pt>
                <c:pt idx="8127">
                  <c:v>3.3574999999999995</c:v>
                </c:pt>
                <c:pt idx="8128">
                  <c:v>3.4039000000000001</c:v>
                </c:pt>
                <c:pt idx="8129">
                  <c:v>3.4167999999999994</c:v>
                </c:pt>
                <c:pt idx="8130">
                  <c:v>3.4838</c:v>
                </c:pt>
                <c:pt idx="8131">
                  <c:v>3.4517999999999995</c:v>
                </c:pt>
                <c:pt idx="8132">
                  <c:v>3.5003000000000002</c:v>
                </c:pt>
                <c:pt idx="8133">
                  <c:v>3.4582999999999995</c:v>
                </c:pt>
                <c:pt idx="8134">
                  <c:v>3.4310999999999994</c:v>
                </c:pt>
                <c:pt idx="8135">
                  <c:v>3.4464999999999995</c:v>
                </c:pt>
                <c:pt idx="8136">
                  <c:v>3.4232999999999998</c:v>
                </c:pt>
                <c:pt idx="8137">
                  <c:v>3.4222999999999995</c:v>
                </c:pt>
                <c:pt idx="8138">
                  <c:v>3.3689</c:v>
                </c:pt>
                <c:pt idx="8139">
                  <c:v>3.3821999999999997</c:v>
                </c:pt>
                <c:pt idx="8140">
                  <c:v>3.4113999999999995</c:v>
                </c:pt>
                <c:pt idx="8141">
                  <c:v>3.3946999999999994</c:v>
                </c:pt>
                <c:pt idx="8142">
                  <c:v>3.3862999999999994</c:v>
                </c:pt>
                <c:pt idx="8143">
                  <c:v>3.4022999999999994</c:v>
                </c:pt>
                <c:pt idx="8144">
                  <c:v>3.3990999999999993</c:v>
                </c:pt>
                <c:pt idx="8145">
                  <c:v>3.4125999999999994</c:v>
                </c:pt>
                <c:pt idx="8146">
                  <c:v>3.4523999999999995</c:v>
                </c:pt>
                <c:pt idx="8147">
                  <c:v>3.4485999999999999</c:v>
                </c:pt>
                <c:pt idx="8148">
                  <c:v>3.4516999999999998</c:v>
                </c:pt>
                <c:pt idx="8149">
                  <c:v>3.4111999999999996</c:v>
                </c:pt>
                <c:pt idx="8150">
                  <c:v>3.3940999999999995</c:v>
                </c:pt>
                <c:pt idx="8151">
                  <c:v>3.3707999999999996</c:v>
                </c:pt>
                <c:pt idx="8152">
                  <c:v>3.3748999999999993</c:v>
                </c:pt>
                <c:pt idx="8153">
                  <c:v>3.3936999999999995</c:v>
                </c:pt>
                <c:pt idx="8154">
                  <c:v>3.4207000000000001</c:v>
                </c:pt>
                <c:pt idx="8155">
                  <c:v>3.4437000000000002</c:v>
                </c:pt>
                <c:pt idx="8156">
                  <c:v>3.4526999999999997</c:v>
                </c:pt>
                <c:pt idx="8157">
                  <c:v>3.4389999999999996</c:v>
                </c:pt>
                <c:pt idx="8158">
                  <c:v>3.4272</c:v>
                </c:pt>
                <c:pt idx="8159">
                  <c:v>3.4533999999999998</c:v>
                </c:pt>
                <c:pt idx="8160">
                  <c:v>3.4779999999999998</c:v>
                </c:pt>
                <c:pt idx="8161">
                  <c:v>3.4950999999999994</c:v>
                </c:pt>
                <c:pt idx="8162">
                  <c:v>3.4552999999999994</c:v>
                </c:pt>
                <c:pt idx="8163">
                  <c:v>3.4617999999999998</c:v>
                </c:pt>
                <c:pt idx="8164">
                  <c:v>3.4305999999999996</c:v>
                </c:pt>
                <c:pt idx="8165">
                  <c:v>3.4638</c:v>
                </c:pt>
                <c:pt idx="8166">
                  <c:v>3.4861999999999997</c:v>
                </c:pt>
                <c:pt idx="8167">
                  <c:v>3.4489000000000001</c:v>
                </c:pt>
                <c:pt idx="8168">
                  <c:v>3.4870999999999999</c:v>
                </c:pt>
                <c:pt idx="8169">
                  <c:v>3.4701999999999997</c:v>
                </c:pt>
                <c:pt idx="8170">
                  <c:v>3.4505999999999997</c:v>
                </c:pt>
                <c:pt idx="8171">
                  <c:v>3.4441000000000002</c:v>
                </c:pt>
                <c:pt idx="8172">
                  <c:v>3.4331</c:v>
                </c:pt>
                <c:pt idx="8173">
                  <c:v>3.4015</c:v>
                </c:pt>
                <c:pt idx="8174">
                  <c:v>3.4138999999999995</c:v>
                </c:pt>
                <c:pt idx="8175">
                  <c:v>3.3987999999999996</c:v>
                </c:pt>
                <c:pt idx="8176">
                  <c:v>3.4135999999999997</c:v>
                </c:pt>
                <c:pt idx="8177">
                  <c:v>3.4028999999999994</c:v>
                </c:pt>
                <c:pt idx="8178">
                  <c:v>3.4309999999999996</c:v>
                </c:pt>
                <c:pt idx="8179">
                  <c:v>3.4441000000000002</c:v>
                </c:pt>
                <c:pt idx="8180">
                  <c:v>3.4523999999999995</c:v>
                </c:pt>
                <c:pt idx="8181">
                  <c:v>3.4209999999999998</c:v>
                </c:pt>
                <c:pt idx="8182">
                  <c:v>3.4321999999999995</c:v>
                </c:pt>
                <c:pt idx="8183">
                  <c:v>3.4499999999999997</c:v>
                </c:pt>
                <c:pt idx="8184">
                  <c:v>3.4667999999999997</c:v>
                </c:pt>
                <c:pt idx="8185">
                  <c:v>3.4876999999999998</c:v>
                </c:pt>
                <c:pt idx="8186">
                  <c:v>3.4809000000000001</c:v>
                </c:pt>
                <c:pt idx="8187">
                  <c:v>3.4430000000000001</c:v>
                </c:pt>
                <c:pt idx="8188">
                  <c:v>3.4789999999999996</c:v>
                </c:pt>
                <c:pt idx="8189">
                  <c:v>3.4925999999999995</c:v>
                </c:pt>
                <c:pt idx="8190">
                  <c:v>3.4769999999999994</c:v>
                </c:pt>
                <c:pt idx="8191">
                  <c:v>3.4439000000000002</c:v>
                </c:pt>
                <c:pt idx="8192">
                  <c:v>3.4699999999999998</c:v>
                </c:pt>
                <c:pt idx="8193">
                  <c:v>3.4304999999999994</c:v>
                </c:pt>
                <c:pt idx="8194">
                  <c:v>3.3753999999999995</c:v>
                </c:pt>
                <c:pt idx="8195">
                  <c:v>3.3957999999999995</c:v>
                </c:pt>
                <c:pt idx="8196">
                  <c:v>3.4051999999999998</c:v>
                </c:pt>
                <c:pt idx="8197">
                  <c:v>3.3712999999999997</c:v>
                </c:pt>
                <c:pt idx="8198">
                  <c:v>3.3677999999999999</c:v>
                </c:pt>
                <c:pt idx="8199">
                  <c:v>3.3709999999999996</c:v>
                </c:pt>
                <c:pt idx="8200">
                  <c:v>3.3969999999999994</c:v>
                </c:pt>
                <c:pt idx="8201">
                  <c:v>3.4335</c:v>
                </c:pt>
                <c:pt idx="8202">
                  <c:v>3.4472999999999998</c:v>
                </c:pt>
                <c:pt idx="8203">
                  <c:v>3.4517999999999995</c:v>
                </c:pt>
                <c:pt idx="8204">
                  <c:v>3.4341999999999997</c:v>
                </c:pt>
                <c:pt idx="8205">
                  <c:v>3.4198999999999997</c:v>
                </c:pt>
                <c:pt idx="8206">
                  <c:v>3.4285000000000001</c:v>
                </c:pt>
                <c:pt idx="8207">
                  <c:v>3.4595999999999996</c:v>
                </c:pt>
                <c:pt idx="8208">
                  <c:v>3.4904999999999995</c:v>
                </c:pt>
                <c:pt idx="8209">
                  <c:v>3.4965999999999995</c:v>
                </c:pt>
                <c:pt idx="8210">
                  <c:v>3.5021999999999998</c:v>
                </c:pt>
                <c:pt idx="8211">
                  <c:v>3.4872999999999998</c:v>
                </c:pt>
                <c:pt idx="8212">
                  <c:v>3.4586999999999994</c:v>
                </c:pt>
                <c:pt idx="8213">
                  <c:v>3.4127999999999994</c:v>
                </c:pt>
                <c:pt idx="8214">
                  <c:v>3.4102999999999994</c:v>
                </c:pt>
                <c:pt idx="8215">
                  <c:v>3.4255</c:v>
                </c:pt>
                <c:pt idx="8216">
                  <c:v>3.4036</c:v>
                </c:pt>
                <c:pt idx="8217">
                  <c:v>3.4049</c:v>
                </c:pt>
                <c:pt idx="8218">
                  <c:v>3.4232999999999998</c:v>
                </c:pt>
                <c:pt idx="8219">
                  <c:v>3.4424999999999994</c:v>
                </c:pt>
                <c:pt idx="8220">
                  <c:v>3.4455</c:v>
                </c:pt>
                <c:pt idx="8221">
                  <c:v>3.4272999999999998</c:v>
                </c:pt>
                <c:pt idx="8222">
                  <c:v>3.4227999999999996</c:v>
                </c:pt>
                <c:pt idx="8223">
                  <c:v>3.4120999999999997</c:v>
                </c:pt>
                <c:pt idx="8224">
                  <c:v>3.3901999999999997</c:v>
                </c:pt>
                <c:pt idx="8225">
                  <c:v>3.3959999999999995</c:v>
                </c:pt>
                <c:pt idx="8226">
                  <c:v>3.4025999999999996</c:v>
                </c:pt>
                <c:pt idx="8227">
                  <c:v>3.4128999999999996</c:v>
                </c:pt>
                <c:pt idx="8228">
                  <c:v>3.4167999999999994</c:v>
                </c:pt>
                <c:pt idx="8229">
                  <c:v>3.4304999999999994</c:v>
                </c:pt>
                <c:pt idx="8230">
                  <c:v>3.4346999999999994</c:v>
                </c:pt>
                <c:pt idx="8231">
                  <c:v>3.4552999999999994</c:v>
                </c:pt>
                <c:pt idx="8232">
                  <c:v>3.4809000000000001</c:v>
                </c:pt>
                <c:pt idx="8233">
                  <c:v>3.4358999999999997</c:v>
                </c:pt>
                <c:pt idx="8234">
                  <c:v>3.4353999999999996</c:v>
                </c:pt>
                <c:pt idx="8235">
                  <c:v>3.3935999999999997</c:v>
                </c:pt>
                <c:pt idx="8236">
                  <c:v>3.3853</c:v>
                </c:pt>
                <c:pt idx="8237">
                  <c:v>3.4959999999999996</c:v>
                </c:pt>
                <c:pt idx="8238">
                  <c:v>3.5215000000000001</c:v>
                </c:pt>
                <c:pt idx="8239">
                  <c:v>3.4955999999999996</c:v>
                </c:pt>
                <c:pt idx="8240">
                  <c:v>3.5066999999999995</c:v>
                </c:pt>
                <c:pt idx="8241">
                  <c:v>3.4691999999999998</c:v>
                </c:pt>
                <c:pt idx="8242">
                  <c:v>3.4293</c:v>
                </c:pt>
                <c:pt idx="8243">
                  <c:v>3.4819</c:v>
                </c:pt>
                <c:pt idx="8244">
                  <c:v>3.4489999999999998</c:v>
                </c:pt>
                <c:pt idx="8245">
                  <c:v>3.4697</c:v>
                </c:pt>
                <c:pt idx="8246">
                  <c:v>3.4714999999999994</c:v>
                </c:pt>
                <c:pt idx="8247">
                  <c:v>3.4528999999999996</c:v>
                </c:pt>
                <c:pt idx="8248">
                  <c:v>3.4885999999999999</c:v>
                </c:pt>
                <c:pt idx="8249">
                  <c:v>3.5053999999999998</c:v>
                </c:pt>
                <c:pt idx="8250">
                  <c:v>3.5097999999999998</c:v>
                </c:pt>
                <c:pt idx="8251">
                  <c:v>3.5126999999999997</c:v>
                </c:pt>
                <c:pt idx="8252">
                  <c:v>3.4991999999999996</c:v>
                </c:pt>
                <c:pt idx="8253">
                  <c:v>3.5013000000000001</c:v>
                </c:pt>
                <c:pt idx="8254">
                  <c:v>3.4735999999999998</c:v>
                </c:pt>
                <c:pt idx="8255">
                  <c:v>3.4479000000000002</c:v>
                </c:pt>
                <c:pt idx="8256">
                  <c:v>3.4386999999999994</c:v>
                </c:pt>
                <c:pt idx="8257">
                  <c:v>3.423</c:v>
                </c:pt>
                <c:pt idx="8258">
                  <c:v>3.3973999999999998</c:v>
                </c:pt>
                <c:pt idx="8259">
                  <c:v>3.4043000000000001</c:v>
                </c:pt>
                <c:pt idx="8260">
                  <c:v>3.4125999999999994</c:v>
                </c:pt>
                <c:pt idx="8261">
                  <c:v>3.4630999999999998</c:v>
                </c:pt>
                <c:pt idx="8262">
                  <c:v>3.4674999999999998</c:v>
                </c:pt>
                <c:pt idx="8263">
                  <c:v>3.4678</c:v>
                </c:pt>
                <c:pt idx="8264">
                  <c:v>3.5007000000000001</c:v>
                </c:pt>
                <c:pt idx="8265">
                  <c:v>3.5251999999999999</c:v>
                </c:pt>
                <c:pt idx="8266">
                  <c:v>3.4720999999999997</c:v>
                </c:pt>
                <c:pt idx="8267">
                  <c:v>3.4289000000000001</c:v>
                </c:pt>
                <c:pt idx="8268">
                  <c:v>3.4541999999999997</c:v>
                </c:pt>
                <c:pt idx="8269">
                  <c:v>3.4931000000000001</c:v>
                </c:pt>
                <c:pt idx="8270">
                  <c:v>3.4705999999999997</c:v>
                </c:pt>
                <c:pt idx="8271">
                  <c:v>3.4737999999999998</c:v>
                </c:pt>
                <c:pt idx="8272">
                  <c:v>3.4883000000000002</c:v>
                </c:pt>
                <c:pt idx="8273">
                  <c:v>3.5175000000000001</c:v>
                </c:pt>
                <c:pt idx="8274">
                  <c:v>3.5124999999999997</c:v>
                </c:pt>
                <c:pt idx="8275">
                  <c:v>3.5545999999999998</c:v>
                </c:pt>
                <c:pt idx="8276">
                  <c:v>3.5795999999999997</c:v>
                </c:pt>
                <c:pt idx="8277">
                  <c:v>3.5764999999999993</c:v>
                </c:pt>
                <c:pt idx="8278">
                  <c:v>3.5962999999999994</c:v>
                </c:pt>
                <c:pt idx="8279">
                  <c:v>3.5595999999999997</c:v>
                </c:pt>
                <c:pt idx="8280">
                  <c:v>3.5917999999999997</c:v>
                </c:pt>
                <c:pt idx="8281">
                  <c:v>3.6246</c:v>
                </c:pt>
                <c:pt idx="8282">
                  <c:v>3.5663</c:v>
                </c:pt>
                <c:pt idx="8283">
                  <c:v>3.5785999999999998</c:v>
                </c:pt>
                <c:pt idx="8284">
                  <c:v>3.577</c:v>
                </c:pt>
                <c:pt idx="8285">
                  <c:v>3.5834000000000001</c:v>
                </c:pt>
                <c:pt idx="8286">
                  <c:v>3.6145</c:v>
                </c:pt>
                <c:pt idx="8287">
                  <c:v>3.6263000000000001</c:v>
                </c:pt>
                <c:pt idx="8288">
                  <c:v>3.5960999999999994</c:v>
                </c:pt>
                <c:pt idx="8289">
                  <c:v>3.5865999999999998</c:v>
                </c:pt>
                <c:pt idx="8290">
                  <c:v>3.5716999999999994</c:v>
                </c:pt>
                <c:pt idx="8291">
                  <c:v>3.5741000000000001</c:v>
                </c:pt>
                <c:pt idx="8292">
                  <c:v>3.5840000000000001</c:v>
                </c:pt>
                <c:pt idx="8293">
                  <c:v>3.5627999999999997</c:v>
                </c:pt>
                <c:pt idx="8294">
                  <c:v>3.5440999999999998</c:v>
                </c:pt>
                <c:pt idx="8295">
                  <c:v>3.5369999999999995</c:v>
                </c:pt>
                <c:pt idx="8296">
                  <c:v>3.5438999999999998</c:v>
                </c:pt>
                <c:pt idx="8297">
                  <c:v>3.5463</c:v>
                </c:pt>
                <c:pt idx="8298">
                  <c:v>3.5863</c:v>
                </c:pt>
                <c:pt idx="8299">
                  <c:v>3.5181</c:v>
                </c:pt>
                <c:pt idx="8300">
                  <c:v>3.5482</c:v>
                </c:pt>
                <c:pt idx="8301">
                  <c:v>3.5257000000000001</c:v>
                </c:pt>
                <c:pt idx="8302">
                  <c:v>3.5337999999999998</c:v>
                </c:pt>
                <c:pt idx="8303">
                  <c:v>3.5717999999999996</c:v>
                </c:pt>
                <c:pt idx="8304">
                  <c:v>3.5522999999999993</c:v>
                </c:pt>
                <c:pt idx="8305">
                  <c:v>3.5318999999999994</c:v>
                </c:pt>
                <c:pt idx="8306">
                  <c:v>3.5527999999999995</c:v>
                </c:pt>
                <c:pt idx="8307">
                  <c:v>3.5629</c:v>
                </c:pt>
                <c:pt idx="8308">
                  <c:v>3.5474000000000001</c:v>
                </c:pt>
                <c:pt idx="8309">
                  <c:v>3.5779000000000001</c:v>
                </c:pt>
                <c:pt idx="8310">
                  <c:v>3.5547</c:v>
                </c:pt>
                <c:pt idx="8311">
                  <c:v>3.5674999999999999</c:v>
                </c:pt>
                <c:pt idx="8312">
                  <c:v>3.5779000000000001</c:v>
                </c:pt>
                <c:pt idx="8313">
                  <c:v>3.5305999999999997</c:v>
                </c:pt>
                <c:pt idx="8314">
                  <c:v>3.5468999999999995</c:v>
                </c:pt>
                <c:pt idx="8315">
                  <c:v>3.5665</c:v>
                </c:pt>
                <c:pt idx="8316">
                  <c:v>3.5487000000000002</c:v>
                </c:pt>
                <c:pt idx="8317">
                  <c:v>3.5749999999999997</c:v>
                </c:pt>
                <c:pt idx="8318">
                  <c:v>3.5951</c:v>
                </c:pt>
                <c:pt idx="8319">
                  <c:v>3.6092</c:v>
                </c:pt>
                <c:pt idx="8320">
                  <c:v>3.6223000000000001</c:v>
                </c:pt>
                <c:pt idx="8321">
                  <c:v>3.5844999999999998</c:v>
                </c:pt>
                <c:pt idx="8322">
                  <c:v>3.5642</c:v>
                </c:pt>
                <c:pt idx="8323">
                  <c:v>3.5413000000000001</c:v>
                </c:pt>
                <c:pt idx="8324">
                  <c:v>3.5583</c:v>
                </c:pt>
                <c:pt idx="8325">
                  <c:v>3.5713999999999997</c:v>
                </c:pt>
                <c:pt idx="8326">
                  <c:v>3.6156999999999995</c:v>
                </c:pt>
                <c:pt idx="8327">
                  <c:v>3.6023999999999998</c:v>
                </c:pt>
                <c:pt idx="8328">
                  <c:v>3.6254</c:v>
                </c:pt>
                <c:pt idx="8329">
                  <c:v>3.6368999999999994</c:v>
                </c:pt>
                <c:pt idx="8330">
                  <c:v>3.6404999999999998</c:v>
                </c:pt>
                <c:pt idx="8331">
                  <c:v>3.6395999999999997</c:v>
                </c:pt>
                <c:pt idx="8332">
                  <c:v>3.6638999999999999</c:v>
                </c:pt>
                <c:pt idx="8333">
                  <c:v>3.6347</c:v>
                </c:pt>
                <c:pt idx="8334">
                  <c:v>3.6467999999999998</c:v>
                </c:pt>
                <c:pt idx="8335">
                  <c:v>3.6644000000000001</c:v>
                </c:pt>
                <c:pt idx="8336">
                  <c:v>3.617</c:v>
                </c:pt>
                <c:pt idx="8337">
                  <c:v>3.6240999999999999</c:v>
                </c:pt>
                <c:pt idx="8338">
                  <c:v>3.6231000000000004</c:v>
                </c:pt>
                <c:pt idx="8339">
                  <c:v>3.6448</c:v>
                </c:pt>
                <c:pt idx="8340">
                  <c:v>3.6387</c:v>
                </c:pt>
                <c:pt idx="8341">
                  <c:v>3.6086999999999998</c:v>
                </c:pt>
                <c:pt idx="8342">
                  <c:v>3.6177000000000001</c:v>
                </c:pt>
                <c:pt idx="8343">
                  <c:v>3.6217000000000001</c:v>
                </c:pt>
                <c:pt idx="8344">
                  <c:v>3.6463999999999999</c:v>
                </c:pt>
                <c:pt idx="8345">
                  <c:v>3.6373000000000002</c:v>
                </c:pt>
                <c:pt idx="8346">
                  <c:v>3.6743000000000001</c:v>
                </c:pt>
                <c:pt idx="8347">
                  <c:v>3.6775000000000002</c:v>
                </c:pt>
                <c:pt idx="8348">
                  <c:v>3.7027000000000001</c:v>
                </c:pt>
                <c:pt idx="8349">
                  <c:v>3.7294999999999998</c:v>
                </c:pt>
                <c:pt idx="8350">
                  <c:v>3.7553999999999998</c:v>
                </c:pt>
                <c:pt idx="8351">
                  <c:v>3.7127999999999997</c:v>
                </c:pt>
                <c:pt idx="8352">
                  <c:v>3.7101999999999999</c:v>
                </c:pt>
                <c:pt idx="8353">
                  <c:v>3.6795999999999998</c:v>
                </c:pt>
                <c:pt idx="8354">
                  <c:v>3.6513999999999998</c:v>
                </c:pt>
                <c:pt idx="8355">
                  <c:v>3.6415000000000002</c:v>
                </c:pt>
                <c:pt idx="8356">
                  <c:v>3.6400999999999999</c:v>
                </c:pt>
                <c:pt idx="8357">
                  <c:v>3.6193999999999997</c:v>
                </c:pt>
                <c:pt idx="8358">
                  <c:v>3.6295999999999999</c:v>
                </c:pt>
                <c:pt idx="8359">
                  <c:v>3.6549999999999998</c:v>
                </c:pt>
                <c:pt idx="8360">
                  <c:v>3.6181000000000001</c:v>
                </c:pt>
                <c:pt idx="8361">
                  <c:v>3.6381000000000001</c:v>
                </c:pt>
                <c:pt idx="8362">
                  <c:v>3.6286999999999998</c:v>
                </c:pt>
                <c:pt idx="8363">
                  <c:v>3.5888</c:v>
                </c:pt>
                <c:pt idx="8364">
                  <c:v>3.5762999999999994</c:v>
                </c:pt>
                <c:pt idx="8365">
                  <c:v>3.6257999999999999</c:v>
                </c:pt>
                <c:pt idx="8366">
                  <c:v>3.6328999999999994</c:v>
                </c:pt>
                <c:pt idx="8367">
                  <c:v>3.6701000000000001</c:v>
                </c:pt>
                <c:pt idx="8368">
                  <c:v>3.7067999999999999</c:v>
                </c:pt>
                <c:pt idx="8369">
                  <c:v>3.7029000000000001</c:v>
                </c:pt>
                <c:pt idx="8370">
                  <c:v>3.6717</c:v>
                </c:pt>
                <c:pt idx="8371">
                  <c:v>3.6896</c:v>
                </c:pt>
                <c:pt idx="8372">
                  <c:v>3.6777000000000002</c:v>
                </c:pt>
                <c:pt idx="8373">
                  <c:v>3.6937000000000002</c:v>
                </c:pt>
                <c:pt idx="8374">
                  <c:v>3.6923999999999997</c:v>
                </c:pt>
                <c:pt idx="8375">
                  <c:v>3.6701999999999999</c:v>
                </c:pt>
                <c:pt idx="8376">
                  <c:v>3.7086999999999999</c:v>
                </c:pt>
                <c:pt idx="8377">
                  <c:v>3.6337999999999999</c:v>
                </c:pt>
                <c:pt idx="8378">
                  <c:v>3.6284999999999998</c:v>
                </c:pt>
                <c:pt idx="8379">
                  <c:v>3.6117999999999997</c:v>
                </c:pt>
                <c:pt idx="8380">
                  <c:v>3.6105</c:v>
                </c:pt>
                <c:pt idx="8381">
                  <c:v>3.6265000000000001</c:v>
                </c:pt>
                <c:pt idx="8382">
                  <c:v>3.6297999999999999</c:v>
                </c:pt>
                <c:pt idx="8383">
                  <c:v>3.65</c:v>
                </c:pt>
                <c:pt idx="8384">
                  <c:v>3.6565999999999996</c:v>
                </c:pt>
                <c:pt idx="8385">
                  <c:v>3.6640999999999999</c:v>
                </c:pt>
                <c:pt idx="8386">
                  <c:v>3.6446000000000001</c:v>
                </c:pt>
                <c:pt idx="8387">
                  <c:v>3.6145999999999998</c:v>
                </c:pt>
                <c:pt idx="8388">
                  <c:v>3.6109</c:v>
                </c:pt>
                <c:pt idx="8389">
                  <c:v>3.5954999999999995</c:v>
                </c:pt>
                <c:pt idx="8390">
                  <c:v>3.5909999999999997</c:v>
                </c:pt>
                <c:pt idx="8391">
                  <c:v>3.605</c:v>
                </c:pt>
                <c:pt idx="8392">
                  <c:v>3.6453000000000002</c:v>
                </c:pt>
                <c:pt idx="8393">
                  <c:v>3.6272000000000002</c:v>
                </c:pt>
                <c:pt idx="8394">
                  <c:v>3.6617000000000002</c:v>
                </c:pt>
                <c:pt idx="8395">
                  <c:v>3.6484999999999999</c:v>
                </c:pt>
                <c:pt idx="8396">
                  <c:v>3.6282000000000001</c:v>
                </c:pt>
                <c:pt idx="8397">
                  <c:v>3.6442999999999999</c:v>
                </c:pt>
                <c:pt idx="8398">
                  <c:v>3.6894</c:v>
                </c:pt>
                <c:pt idx="8399">
                  <c:v>3.6595999999999997</c:v>
                </c:pt>
                <c:pt idx="8400">
                  <c:v>3.6526999999999994</c:v>
                </c:pt>
                <c:pt idx="8401">
                  <c:v>3.6939000000000002</c:v>
                </c:pt>
                <c:pt idx="8402">
                  <c:v>3.7139000000000002</c:v>
                </c:pt>
                <c:pt idx="8403">
                  <c:v>3.6760999999999995</c:v>
                </c:pt>
                <c:pt idx="8404">
                  <c:v>3.7115</c:v>
                </c:pt>
                <c:pt idx="8405">
                  <c:v>3.722</c:v>
                </c:pt>
                <c:pt idx="8406">
                  <c:v>3.7153999999999998</c:v>
                </c:pt>
                <c:pt idx="8407">
                  <c:v>3.6560999999999995</c:v>
                </c:pt>
                <c:pt idx="8408">
                  <c:v>3.7162999999999995</c:v>
                </c:pt>
                <c:pt idx="8409">
                  <c:v>3.7101999999999999</c:v>
                </c:pt>
                <c:pt idx="8410">
                  <c:v>3.6955999999999998</c:v>
                </c:pt>
                <c:pt idx="8411">
                  <c:v>3.7265999999999999</c:v>
                </c:pt>
                <c:pt idx="8412">
                  <c:v>3.7570000000000001</c:v>
                </c:pt>
                <c:pt idx="8413">
                  <c:v>3.7125999999999997</c:v>
                </c:pt>
                <c:pt idx="8414">
                  <c:v>3.7166999999999994</c:v>
                </c:pt>
                <c:pt idx="8415">
                  <c:v>3.7039000000000004</c:v>
                </c:pt>
                <c:pt idx="8416">
                  <c:v>3.7167999999999997</c:v>
                </c:pt>
                <c:pt idx="8417">
                  <c:v>3.7359</c:v>
                </c:pt>
                <c:pt idx="8418">
                  <c:v>3.7679000000000005</c:v>
                </c:pt>
                <c:pt idx="8419">
                  <c:v>3.7086000000000001</c:v>
                </c:pt>
                <c:pt idx="8420">
                  <c:v>3.7029999999999998</c:v>
                </c:pt>
                <c:pt idx="8421">
                  <c:v>3.6890999999999998</c:v>
                </c:pt>
                <c:pt idx="8422">
                  <c:v>3.7153</c:v>
                </c:pt>
                <c:pt idx="8423">
                  <c:v>3.7023999999999999</c:v>
                </c:pt>
                <c:pt idx="8424">
                  <c:v>3.7042000000000002</c:v>
                </c:pt>
                <c:pt idx="8425">
                  <c:v>3.6663000000000001</c:v>
                </c:pt>
                <c:pt idx="8426">
                  <c:v>3.6638000000000002</c:v>
                </c:pt>
                <c:pt idx="8427">
                  <c:v>3.6873000000000005</c:v>
                </c:pt>
                <c:pt idx="8428">
                  <c:v>3.649</c:v>
                </c:pt>
                <c:pt idx="8429">
                  <c:v>3.6248</c:v>
                </c:pt>
                <c:pt idx="8430">
                  <c:v>3.6032999999999999</c:v>
                </c:pt>
                <c:pt idx="8431">
                  <c:v>3.6124999999999994</c:v>
                </c:pt>
                <c:pt idx="8432">
                  <c:v>3.5806</c:v>
                </c:pt>
                <c:pt idx="8433">
                  <c:v>3.5865</c:v>
                </c:pt>
                <c:pt idx="8434">
                  <c:v>3.5371000000000001</c:v>
                </c:pt>
                <c:pt idx="8435">
                  <c:v>3.5289000000000001</c:v>
                </c:pt>
                <c:pt idx="8436">
                  <c:v>3.5223999999999998</c:v>
                </c:pt>
                <c:pt idx="8437">
                  <c:v>3.5232000000000001</c:v>
                </c:pt>
                <c:pt idx="8438">
                  <c:v>3.5190999999999995</c:v>
                </c:pt>
                <c:pt idx="8439">
                  <c:v>3.5461999999999998</c:v>
                </c:pt>
                <c:pt idx="8440">
                  <c:v>3.5613999999999999</c:v>
                </c:pt>
                <c:pt idx="8441">
                  <c:v>3.5547</c:v>
                </c:pt>
                <c:pt idx="8442">
                  <c:v>3.544</c:v>
                </c:pt>
                <c:pt idx="8443">
                  <c:v>3.5356999999999994</c:v>
                </c:pt>
                <c:pt idx="8444">
                  <c:v>3.5672999999999999</c:v>
                </c:pt>
                <c:pt idx="8445">
                  <c:v>3.5354999999999994</c:v>
                </c:pt>
                <c:pt idx="8446">
                  <c:v>3.5642999999999998</c:v>
                </c:pt>
                <c:pt idx="8447">
                  <c:v>3.5393999999999997</c:v>
                </c:pt>
                <c:pt idx="8448">
                  <c:v>3.5651000000000002</c:v>
                </c:pt>
                <c:pt idx="8449">
                  <c:v>3.5699000000000001</c:v>
                </c:pt>
                <c:pt idx="8450">
                  <c:v>3.5558999999999994</c:v>
                </c:pt>
                <c:pt idx="8451">
                  <c:v>3.5189999999999997</c:v>
                </c:pt>
                <c:pt idx="8452">
                  <c:v>3.5337000000000001</c:v>
                </c:pt>
                <c:pt idx="8453">
                  <c:v>3.5345999999999997</c:v>
                </c:pt>
                <c:pt idx="8454">
                  <c:v>3.5257000000000001</c:v>
                </c:pt>
                <c:pt idx="8455">
                  <c:v>3.5655999999999999</c:v>
                </c:pt>
                <c:pt idx="8456">
                  <c:v>3.5255999999999998</c:v>
                </c:pt>
                <c:pt idx="8457">
                  <c:v>3.5503999999999998</c:v>
                </c:pt>
                <c:pt idx="8458">
                  <c:v>3.5358999999999994</c:v>
                </c:pt>
                <c:pt idx="8459">
                  <c:v>3.5186999999999995</c:v>
                </c:pt>
                <c:pt idx="8460">
                  <c:v>3.5558999999999994</c:v>
                </c:pt>
                <c:pt idx="8461">
                  <c:v>3.5966999999999993</c:v>
                </c:pt>
                <c:pt idx="8462">
                  <c:v>3.5861000000000001</c:v>
                </c:pt>
                <c:pt idx="8463">
                  <c:v>3.5554999999999994</c:v>
                </c:pt>
                <c:pt idx="8464">
                  <c:v>3.5211999999999999</c:v>
                </c:pt>
                <c:pt idx="8465">
                  <c:v>3.4958999999999993</c:v>
                </c:pt>
                <c:pt idx="8466">
                  <c:v>3.5133999999999999</c:v>
                </c:pt>
                <c:pt idx="8467">
                  <c:v>3.5337999999999998</c:v>
                </c:pt>
                <c:pt idx="8468">
                  <c:v>3.5508999999999995</c:v>
                </c:pt>
                <c:pt idx="8469">
                  <c:v>3.5771000000000002</c:v>
                </c:pt>
                <c:pt idx="8470">
                  <c:v>3.5996999999999995</c:v>
                </c:pt>
                <c:pt idx="8471">
                  <c:v>3.6238000000000001</c:v>
                </c:pt>
                <c:pt idx="8472">
                  <c:v>3.5987999999999998</c:v>
                </c:pt>
                <c:pt idx="8473">
                  <c:v>3.6238999999999999</c:v>
                </c:pt>
                <c:pt idx="8474">
                  <c:v>3.5937999999999999</c:v>
                </c:pt>
                <c:pt idx="8475">
                  <c:v>3.6303999999999998</c:v>
                </c:pt>
                <c:pt idx="8476">
                  <c:v>3.6173999999999999</c:v>
                </c:pt>
                <c:pt idx="8477">
                  <c:v>3.6221999999999999</c:v>
                </c:pt>
                <c:pt idx="8478">
                  <c:v>3.6025</c:v>
                </c:pt>
                <c:pt idx="8479">
                  <c:v>3.6025</c:v>
                </c:pt>
                <c:pt idx="8480">
                  <c:v>3.621</c:v>
                </c:pt>
                <c:pt idx="8481">
                  <c:v>3.5865999999999998</c:v>
                </c:pt>
                <c:pt idx="8482">
                  <c:v>3.5955999999999997</c:v>
                </c:pt>
                <c:pt idx="8483">
                  <c:v>3.6518999999999995</c:v>
                </c:pt>
                <c:pt idx="8484">
                  <c:v>3.6709999999999998</c:v>
                </c:pt>
                <c:pt idx="8485">
                  <c:v>3.6713</c:v>
                </c:pt>
                <c:pt idx="8486">
                  <c:v>3.6981999999999999</c:v>
                </c:pt>
                <c:pt idx="8487">
                  <c:v>3.6810999999999998</c:v>
                </c:pt>
                <c:pt idx="8488">
                  <c:v>3.6404000000000001</c:v>
                </c:pt>
                <c:pt idx="8489">
                  <c:v>3.6269999999999998</c:v>
                </c:pt>
                <c:pt idx="8490">
                  <c:v>3.6629999999999998</c:v>
                </c:pt>
                <c:pt idx="8491">
                  <c:v>3.6276000000000002</c:v>
                </c:pt>
                <c:pt idx="8492">
                  <c:v>3.6123999999999996</c:v>
                </c:pt>
                <c:pt idx="8493">
                  <c:v>3.6051000000000002</c:v>
                </c:pt>
                <c:pt idx="8494">
                  <c:v>3.5985</c:v>
                </c:pt>
                <c:pt idx="8495">
                  <c:v>3.6135000000000002</c:v>
                </c:pt>
                <c:pt idx="8496">
                  <c:v>3.6149</c:v>
                </c:pt>
                <c:pt idx="8497">
                  <c:v>3.5925999999999996</c:v>
                </c:pt>
                <c:pt idx="8498">
                  <c:v>3.5949999999999998</c:v>
                </c:pt>
                <c:pt idx="8499">
                  <c:v>3.6139999999999999</c:v>
                </c:pt>
                <c:pt idx="8500">
                  <c:v>3.5870000000000002</c:v>
                </c:pt>
                <c:pt idx="8501">
                  <c:v>3.5849000000000002</c:v>
                </c:pt>
                <c:pt idx="8502">
                  <c:v>3.5840999999999998</c:v>
                </c:pt>
                <c:pt idx="8503">
                  <c:v>3.58</c:v>
                </c:pt>
                <c:pt idx="8504">
                  <c:v>3.5753999999999997</c:v>
                </c:pt>
                <c:pt idx="8505">
                  <c:v>3.5747999999999998</c:v>
                </c:pt>
                <c:pt idx="8506">
                  <c:v>3.5507</c:v>
                </c:pt>
                <c:pt idx="8507">
                  <c:v>3.5714999999999995</c:v>
                </c:pt>
                <c:pt idx="8508">
                  <c:v>3.5947</c:v>
                </c:pt>
                <c:pt idx="8509">
                  <c:v>3.5632999999999999</c:v>
                </c:pt>
                <c:pt idx="8510">
                  <c:v>3.5958999999999994</c:v>
                </c:pt>
                <c:pt idx="8511">
                  <c:v>3.5863</c:v>
                </c:pt>
                <c:pt idx="8512">
                  <c:v>3.6086999999999998</c:v>
                </c:pt>
                <c:pt idx="8513">
                  <c:v>3.5880000000000001</c:v>
                </c:pt>
                <c:pt idx="8514">
                  <c:v>3.5520999999999994</c:v>
                </c:pt>
                <c:pt idx="8515">
                  <c:v>3.5525999999999995</c:v>
                </c:pt>
                <c:pt idx="8516">
                  <c:v>3.5373000000000001</c:v>
                </c:pt>
                <c:pt idx="8517">
                  <c:v>3.5335000000000001</c:v>
                </c:pt>
                <c:pt idx="8518">
                  <c:v>3.5215999999999998</c:v>
                </c:pt>
                <c:pt idx="8519">
                  <c:v>3.5316999999999994</c:v>
                </c:pt>
                <c:pt idx="8520">
                  <c:v>3.5501</c:v>
                </c:pt>
                <c:pt idx="8521">
                  <c:v>3.5427999999999997</c:v>
                </c:pt>
                <c:pt idx="8522">
                  <c:v>3.5445000000000002</c:v>
                </c:pt>
                <c:pt idx="8523">
                  <c:v>3.5322999999999998</c:v>
                </c:pt>
                <c:pt idx="8524">
                  <c:v>3.5672999999999999</c:v>
                </c:pt>
                <c:pt idx="8525">
                  <c:v>3.5779999999999998</c:v>
                </c:pt>
                <c:pt idx="8526">
                  <c:v>3.5649000000000002</c:v>
                </c:pt>
                <c:pt idx="8527">
                  <c:v>3.5823</c:v>
                </c:pt>
                <c:pt idx="8528">
                  <c:v>3.6467000000000001</c:v>
                </c:pt>
                <c:pt idx="8529">
                  <c:v>3.6153</c:v>
                </c:pt>
                <c:pt idx="8530">
                  <c:v>3.5783</c:v>
                </c:pt>
                <c:pt idx="8531">
                  <c:v>3.5617999999999999</c:v>
                </c:pt>
                <c:pt idx="8532">
                  <c:v>3.5697999999999999</c:v>
                </c:pt>
                <c:pt idx="8533">
                  <c:v>3.6139999999999999</c:v>
                </c:pt>
                <c:pt idx="8534">
                  <c:v>3.6331000000000002</c:v>
                </c:pt>
                <c:pt idx="8535">
                  <c:v>3.6009000000000002</c:v>
                </c:pt>
                <c:pt idx="8536">
                  <c:v>3.5657000000000001</c:v>
                </c:pt>
                <c:pt idx="8537">
                  <c:v>3.5874999999999999</c:v>
                </c:pt>
                <c:pt idx="8538">
                  <c:v>3.5733999999999999</c:v>
                </c:pt>
                <c:pt idx="8539">
                  <c:v>3.5485000000000002</c:v>
                </c:pt>
                <c:pt idx="8540">
                  <c:v>3.6082000000000001</c:v>
                </c:pt>
                <c:pt idx="8541">
                  <c:v>3.5888</c:v>
                </c:pt>
                <c:pt idx="8542">
                  <c:v>3.5893999999999999</c:v>
                </c:pt>
                <c:pt idx="8543">
                  <c:v>3.6503000000000001</c:v>
                </c:pt>
                <c:pt idx="8544">
                  <c:v>3.6012</c:v>
                </c:pt>
                <c:pt idx="8545">
                  <c:v>3.6303999999999998</c:v>
                </c:pt>
                <c:pt idx="8546">
                  <c:v>3.6375000000000002</c:v>
                </c:pt>
                <c:pt idx="8547">
                  <c:v>3.6168999999999993</c:v>
                </c:pt>
                <c:pt idx="8548">
                  <c:v>3.6143999999999998</c:v>
                </c:pt>
                <c:pt idx="8549">
                  <c:v>3.5989</c:v>
                </c:pt>
                <c:pt idx="8550">
                  <c:v>3.6320999999999994</c:v>
                </c:pt>
                <c:pt idx="8551">
                  <c:v>3.6377999999999999</c:v>
                </c:pt>
                <c:pt idx="8552">
                  <c:v>3.6419999999999999</c:v>
                </c:pt>
                <c:pt idx="8553">
                  <c:v>3.6675000000000004</c:v>
                </c:pt>
                <c:pt idx="8554">
                  <c:v>3.6463000000000001</c:v>
                </c:pt>
                <c:pt idx="8555">
                  <c:v>3.6334</c:v>
                </c:pt>
                <c:pt idx="8556">
                  <c:v>3.5878999999999999</c:v>
                </c:pt>
                <c:pt idx="8557">
                  <c:v>3.5718999999999994</c:v>
                </c:pt>
                <c:pt idx="8558">
                  <c:v>3.5753999999999997</c:v>
                </c:pt>
                <c:pt idx="8559">
                  <c:v>3.6353</c:v>
                </c:pt>
                <c:pt idx="8560">
                  <c:v>3.6055000000000001</c:v>
                </c:pt>
                <c:pt idx="8561">
                  <c:v>3.6478999999999999</c:v>
                </c:pt>
                <c:pt idx="8562">
                  <c:v>3.6154999999999995</c:v>
                </c:pt>
                <c:pt idx="8563">
                  <c:v>3.5779999999999998</c:v>
                </c:pt>
                <c:pt idx="8564">
                  <c:v>3.5781000000000001</c:v>
                </c:pt>
                <c:pt idx="8565">
                  <c:v>3.5655000000000001</c:v>
                </c:pt>
                <c:pt idx="8566">
                  <c:v>3.5585999999999998</c:v>
                </c:pt>
                <c:pt idx="8567">
                  <c:v>3.5959999999999996</c:v>
                </c:pt>
                <c:pt idx="8568">
                  <c:v>3.5977000000000001</c:v>
                </c:pt>
                <c:pt idx="8569">
                  <c:v>3.5762999999999994</c:v>
                </c:pt>
                <c:pt idx="8570">
                  <c:v>3.6040999999999999</c:v>
                </c:pt>
                <c:pt idx="8571">
                  <c:v>3.6118999999999994</c:v>
                </c:pt>
                <c:pt idx="8572">
                  <c:v>3.6267999999999998</c:v>
                </c:pt>
                <c:pt idx="8573">
                  <c:v>3.6301000000000001</c:v>
                </c:pt>
                <c:pt idx="8574">
                  <c:v>3.5823</c:v>
                </c:pt>
                <c:pt idx="8575">
                  <c:v>3.6442000000000001</c:v>
                </c:pt>
                <c:pt idx="8576">
                  <c:v>3.6457999999999999</c:v>
                </c:pt>
                <c:pt idx="8577">
                  <c:v>3.6493000000000002</c:v>
                </c:pt>
                <c:pt idx="8578">
                  <c:v>3.6402000000000001</c:v>
                </c:pt>
                <c:pt idx="8579">
                  <c:v>3.6107999999999998</c:v>
                </c:pt>
                <c:pt idx="8580">
                  <c:v>3.5644</c:v>
                </c:pt>
                <c:pt idx="8581">
                  <c:v>3.5815999999999999</c:v>
                </c:pt>
                <c:pt idx="8582">
                  <c:v>3.5897000000000001</c:v>
                </c:pt>
                <c:pt idx="8583">
                  <c:v>3.5880000000000001</c:v>
                </c:pt>
                <c:pt idx="8584">
                  <c:v>3.6117999999999997</c:v>
                </c:pt>
                <c:pt idx="8585">
                  <c:v>3.5953999999999997</c:v>
                </c:pt>
                <c:pt idx="8586">
                  <c:v>3.5973000000000002</c:v>
                </c:pt>
                <c:pt idx="8587">
                  <c:v>3.5975999999999999</c:v>
                </c:pt>
                <c:pt idx="8588">
                  <c:v>3.5951999999999997</c:v>
                </c:pt>
                <c:pt idx="8589">
                  <c:v>3.6128999999999993</c:v>
                </c:pt>
                <c:pt idx="8590">
                  <c:v>3.5924999999999994</c:v>
                </c:pt>
                <c:pt idx="8591">
                  <c:v>3.605</c:v>
                </c:pt>
                <c:pt idx="8592">
                  <c:v>3.5919999999999996</c:v>
                </c:pt>
                <c:pt idx="8593">
                  <c:v>3.6273000000000004</c:v>
                </c:pt>
                <c:pt idx="8594">
                  <c:v>3.6484000000000001</c:v>
                </c:pt>
                <c:pt idx="8595">
                  <c:v>3.6421000000000001</c:v>
                </c:pt>
                <c:pt idx="8596">
                  <c:v>3.6141999999999999</c:v>
                </c:pt>
                <c:pt idx="8597">
                  <c:v>3.5996999999999995</c:v>
                </c:pt>
                <c:pt idx="8598">
                  <c:v>3.6328999999999994</c:v>
                </c:pt>
                <c:pt idx="8599">
                  <c:v>3.6301000000000001</c:v>
                </c:pt>
                <c:pt idx="8600">
                  <c:v>3.6427</c:v>
                </c:pt>
                <c:pt idx="8601">
                  <c:v>3.6638999999999999</c:v>
                </c:pt>
                <c:pt idx="8602">
                  <c:v>3.6465000000000001</c:v>
                </c:pt>
                <c:pt idx="8603">
                  <c:v>3.6720999999999995</c:v>
                </c:pt>
                <c:pt idx="8604">
                  <c:v>3.7054</c:v>
                </c:pt>
                <c:pt idx="8605">
                  <c:v>3.6936</c:v>
                </c:pt>
                <c:pt idx="8606">
                  <c:v>3.6995999999999998</c:v>
                </c:pt>
                <c:pt idx="8607">
                  <c:v>3.6888999999999998</c:v>
                </c:pt>
                <c:pt idx="8608">
                  <c:v>3.6827000000000001</c:v>
                </c:pt>
                <c:pt idx="8609">
                  <c:v>3.6808999999999998</c:v>
                </c:pt>
                <c:pt idx="8610">
                  <c:v>3.7261000000000002</c:v>
                </c:pt>
                <c:pt idx="8611">
                  <c:v>3.7227999999999999</c:v>
                </c:pt>
                <c:pt idx="8612">
                  <c:v>3.7176</c:v>
                </c:pt>
                <c:pt idx="8613">
                  <c:v>3.7397</c:v>
                </c:pt>
                <c:pt idx="8614">
                  <c:v>3.6890000000000001</c:v>
                </c:pt>
                <c:pt idx="8615">
                  <c:v>3.7176999999999998</c:v>
                </c:pt>
                <c:pt idx="8616">
                  <c:v>3.7269999999999999</c:v>
                </c:pt>
                <c:pt idx="8617">
                  <c:v>3.726</c:v>
                </c:pt>
                <c:pt idx="8618">
                  <c:v>3.7423999999999999</c:v>
                </c:pt>
                <c:pt idx="8619">
                  <c:v>3.7584</c:v>
                </c:pt>
                <c:pt idx="8620">
                  <c:v>3.7115</c:v>
                </c:pt>
                <c:pt idx="8621">
                  <c:v>3.6761999999999997</c:v>
                </c:pt>
                <c:pt idx="8622">
                  <c:v>3.6743999999999999</c:v>
                </c:pt>
                <c:pt idx="8623">
                  <c:v>3.6576</c:v>
                </c:pt>
                <c:pt idx="8624">
                  <c:v>3.6955999999999998</c:v>
                </c:pt>
                <c:pt idx="8625">
                  <c:v>3.6589999999999998</c:v>
                </c:pt>
                <c:pt idx="8626">
                  <c:v>3.6567999999999996</c:v>
                </c:pt>
                <c:pt idx="8627">
                  <c:v>3.7336</c:v>
                </c:pt>
                <c:pt idx="8628">
                  <c:v>3.7361999999999997</c:v>
                </c:pt>
                <c:pt idx="8629">
                  <c:v>3.7700999999999998</c:v>
                </c:pt>
                <c:pt idx="8630">
                  <c:v>3.774</c:v>
                </c:pt>
                <c:pt idx="8631">
                  <c:v>3.8243999999999998</c:v>
                </c:pt>
                <c:pt idx="8632">
                  <c:v>3.8443999999999998</c:v>
                </c:pt>
                <c:pt idx="8633">
                  <c:v>3.8073000000000001</c:v>
                </c:pt>
                <c:pt idx="8634">
                  <c:v>3.8285999999999998</c:v>
                </c:pt>
                <c:pt idx="8635">
                  <c:v>3.8633999999999999</c:v>
                </c:pt>
                <c:pt idx="8636">
                  <c:v>3.8685</c:v>
                </c:pt>
                <c:pt idx="8637">
                  <c:v>3.8387999999999995</c:v>
                </c:pt>
                <c:pt idx="8638">
                  <c:v>3.8742999999999994</c:v>
                </c:pt>
                <c:pt idx="8639">
                  <c:v>3.8661999999999996</c:v>
                </c:pt>
                <c:pt idx="8640">
                  <c:v>3.9030999999999998</c:v>
                </c:pt>
                <c:pt idx="8641">
                  <c:v>3.8582999999999994</c:v>
                </c:pt>
                <c:pt idx="8642">
                  <c:v>3.8360999999999996</c:v>
                </c:pt>
                <c:pt idx="8643">
                  <c:v>3.8052999999999995</c:v>
                </c:pt>
                <c:pt idx="8644">
                  <c:v>3.8125999999999993</c:v>
                </c:pt>
                <c:pt idx="8645">
                  <c:v>3.8625999999999996</c:v>
                </c:pt>
                <c:pt idx="8646">
                  <c:v>3.8499999999999996</c:v>
                </c:pt>
                <c:pt idx="8647">
                  <c:v>3.8658999999999994</c:v>
                </c:pt>
                <c:pt idx="8648">
                  <c:v>3.8512999999999997</c:v>
                </c:pt>
                <c:pt idx="8649">
                  <c:v>3.8312999999999997</c:v>
                </c:pt>
                <c:pt idx="8650">
                  <c:v>3.8047999999999997</c:v>
                </c:pt>
                <c:pt idx="8651">
                  <c:v>3.8308999999999997</c:v>
                </c:pt>
                <c:pt idx="8652">
                  <c:v>3.8483000000000001</c:v>
                </c:pt>
                <c:pt idx="8653">
                  <c:v>3.8194999999999997</c:v>
                </c:pt>
                <c:pt idx="8654">
                  <c:v>3.7934999999999999</c:v>
                </c:pt>
                <c:pt idx="8655">
                  <c:v>3.8401999999999998</c:v>
                </c:pt>
                <c:pt idx="8656">
                  <c:v>3.8420999999999994</c:v>
                </c:pt>
                <c:pt idx="8657">
                  <c:v>3.8341999999999996</c:v>
                </c:pt>
                <c:pt idx="8658">
                  <c:v>3.8649999999999998</c:v>
                </c:pt>
                <c:pt idx="8659">
                  <c:v>3.8215999999999997</c:v>
                </c:pt>
                <c:pt idx="8660">
                  <c:v>3.8449</c:v>
                </c:pt>
                <c:pt idx="8661">
                  <c:v>3.8261999999999996</c:v>
                </c:pt>
                <c:pt idx="8662">
                  <c:v>3.8081</c:v>
                </c:pt>
                <c:pt idx="8663">
                  <c:v>3.8173999999999997</c:v>
                </c:pt>
                <c:pt idx="8664">
                  <c:v>3.8415999999999997</c:v>
                </c:pt>
                <c:pt idx="8665">
                  <c:v>3.8614999999999995</c:v>
                </c:pt>
                <c:pt idx="8666">
                  <c:v>3.8809</c:v>
                </c:pt>
                <c:pt idx="8667">
                  <c:v>3.8719999999999994</c:v>
                </c:pt>
                <c:pt idx="8668">
                  <c:v>3.8967999999999994</c:v>
                </c:pt>
                <c:pt idx="8669">
                  <c:v>3.9018999999999995</c:v>
                </c:pt>
                <c:pt idx="8670">
                  <c:v>3.8616999999999995</c:v>
                </c:pt>
                <c:pt idx="8671">
                  <c:v>3.8887999999999998</c:v>
                </c:pt>
                <c:pt idx="8672">
                  <c:v>3.8657999999999997</c:v>
                </c:pt>
                <c:pt idx="8673">
                  <c:v>3.8697999999999997</c:v>
                </c:pt>
                <c:pt idx="8674">
                  <c:v>3.8328999999999995</c:v>
                </c:pt>
                <c:pt idx="8675">
                  <c:v>3.8716999999999997</c:v>
                </c:pt>
                <c:pt idx="8676">
                  <c:v>3.8554999999999997</c:v>
                </c:pt>
                <c:pt idx="8677">
                  <c:v>3.8449999999999998</c:v>
                </c:pt>
                <c:pt idx="8678">
                  <c:v>3.8739999999999997</c:v>
                </c:pt>
                <c:pt idx="8679">
                  <c:v>3.8865999999999996</c:v>
                </c:pt>
                <c:pt idx="8680">
                  <c:v>3.8594999999999997</c:v>
                </c:pt>
                <c:pt idx="8681">
                  <c:v>3.8982999999999994</c:v>
                </c:pt>
                <c:pt idx="8682">
                  <c:v>3.9196999999999997</c:v>
                </c:pt>
                <c:pt idx="8683">
                  <c:v>3.8687</c:v>
                </c:pt>
                <c:pt idx="8684">
                  <c:v>3.9028999999999994</c:v>
                </c:pt>
                <c:pt idx="8685">
                  <c:v>3.8938999999999995</c:v>
                </c:pt>
                <c:pt idx="8686">
                  <c:v>3.8899999999999997</c:v>
                </c:pt>
                <c:pt idx="8687">
                  <c:v>3.8915999999999995</c:v>
                </c:pt>
                <c:pt idx="8688">
                  <c:v>3.8626999999999994</c:v>
                </c:pt>
                <c:pt idx="8689">
                  <c:v>3.8723999999999994</c:v>
                </c:pt>
                <c:pt idx="8690">
                  <c:v>3.8748999999999993</c:v>
                </c:pt>
                <c:pt idx="8691">
                  <c:v>3.8573</c:v>
                </c:pt>
                <c:pt idx="8692">
                  <c:v>3.8596999999999997</c:v>
                </c:pt>
                <c:pt idx="8693">
                  <c:v>3.8329999999999997</c:v>
                </c:pt>
                <c:pt idx="8694">
                  <c:v>3.8565999999999994</c:v>
                </c:pt>
                <c:pt idx="8695">
                  <c:v>3.8502999999999994</c:v>
                </c:pt>
                <c:pt idx="8696">
                  <c:v>3.8318999999999996</c:v>
                </c:pt>
                <c:pt idx="8697">
                  <c:v>3.8715999999999995</c:v>
                </c:pt>
                <c:pt idx="8698">
                  <c:v>3.9353999999999996</c:v>
                </c:pt>
                <c:pt idx="8699">
                  <c:v>3.9083000000000001</c:v>
                </c:pt>
                <c:pt idx="8700">
                  <c:v>3.9207000000000001</c:v>
                </c:pt>
                <c:pt idx="8701">
                  <c:v>3.9115999999999995</c:v>
                </c:pt>
                <c:pt idx="8702">
                  <c:v>3.8715999999999995</c:v>
                </c:pt>
                <c:pt idx="8703">
                  <c:v>3.8613999999999997</c:v>
                </c:pt>
                <c:pt idx="8704">
                  <c:v>3.8891</c:v>
                </c:pt>
                <c:pt idx="8705">
                  <c:v>3.8866999999999994</c:v>
                </c:pt>
                <c:pt idx="8706">
                  <c:v>3.8710999999999998</c:v>
                </c:pt>
                <c:pt idx="8707">
                  <c:v>3.9218999999999995</c:v>
                </c:pt>
                <c:pt idx="8708">
                  <c:v>3.9320999999999997</c:v>
                </c:pt>
                <c:pt idx="8709">
                  <c:v>3.9567999999999994</c:v>
                </c:pt>
                <c:pt idx="8710">
                  <c:v>3.9500999999999995</c:v>
                </c:pt>
                <c:pt idx="8711">
                  <c:v>3.9203000000000001</c:v>
                </c:pt>
                <c:pt idx="8712">
                  <c:v>3.8817999999999997</c:v>
                </c:pt>
                <c:pt idx="8713">
                  <c:v>3.8899999999999997</c:v>
                </c:pt>
                <c:pt idx="8714">
                  <c:v>3.9072</c:v>
                </c:pt>
                <c:pt idx="8715">
                  <c:v>3.9156999999999997</c:v>
                </c:pt>
                <c:pt idx="8716">
                  <c:v>3.9221999999999997</c:v>
                </c:pt>
                <c:pt idx="8717">
                  <c:v>3.9328999999999996</c:v>
                </c:pt>
                <c:pt idx="8718">
                  <c:v>3.9149999999999996</c:v>
                </c:pt>
                <c:pt idx="8719">
                  <c:v>3.8831000000000002</c:v>
                </c:pt>
                <c:pt idx="8720">
                  <c:v>3.9005000000000001</c:v>
                </c:pt>
                <c:pt idx="8721">
                  <c:v>3.9137</c:v>
                </c:pt>
                <c:pt idx="8722">
                  <c:v>3.9251</c:v>
                </c:pt>
                <c:pt idx="8723">
                  <c:v>3.9220999999999995</c:v>
                </c:pt>
                <c:pt idx="8724">
                  <c:v>3.9267999999999996</c:v>
                </c:pt>
                <c:pt idx="8725">
                  <c:v>3.9283999999999999</c:v>
                </c:pt>
                <c:pt idx="8726">
                  <c:v>3.9430999999999998</c:v>
                </c:pt>
                <c:pt idx="8727">
                  <c:v>3.9739</c:v>
                </c:pt>
                <c:pt idx="8728">
                  <c:v>3.9714999999999994</c:v>
                </c:pt>
                <c:pt idx="8729">
                  <c:v>3.9723999999999995</c:v>
                </c:pt>
                <c:pt idx="8730">
                  <c:v>3.9621</c:v>
                </c:pt>
                <c:pt idx="8731">
                  <c:v>3.9528999999999996</c:v>
                </c:pt>
                <c:pt idx="8732">
                  <c:v>3.9472</c:v>
                </c:pt>
                <c:pt idx="8733">
                  <c:v>3.9413999999999998</c:v>
                </c:pt>
                <c:pt idx="8734">
                  <c:v>3.9566999999999997</c:v>
                </c:pt>
                <c:pt idx="8735">
                  <c:v>3.9691999999999998</c:v>
                </c:pt>
                <c:pt idx="8736">
                  <c:v>3.9874000000000001</c:v>
                </c:pt>
                <c:pt idx="8737">
                  <c:v>3.9553999999999996</c:v>
                </c:pt>
                <c:pt idx="8738">
                  <c:v>3.9367999999999994</c:v>
                </c:pt>
                <c:pt idx="8739">
                  <c:v>3.9598999999999998</c:v>
                </c:pt>
                <c:pt idx="8740">
                  <c:v>3.9598999999999998</c:v>
                </c:pt>
                <c:pt idx="8741">
                  <c:v>3.9419999999999997</c:v>
                </c:pt>
                <c:pt idx="8742">
                  <c:v>3.9630000000000001</c:v>
                </c:pt>
                <c:pt idx="8743">
                  <c:v>3.9807999999999999</c:v>
                </c:pt>
                <c:pt idx="8744">
                  <c:v>4.0058999999999996</c:v>
                </c:pt>
                <c:pt idx="8745">
                  <c:v>4.0387000000000004</c:v>
                </c:pt>
                <c:pt idx="8746">
                  <c:v>4.0538999999999996</c:v>
                </c:pt>
                <c:pt idx="8747">
                  <c:v>4.0857000000000001</c:v>
                </c:pt>
                <c:pt idx="8748">
                  <c:v>4.0327999999999999</c:v>
                </c:pt>
                <c:pt idx="8749">
                  <c:v>3.9917999999999996</c:v>
                </c:pt>
                <c:pt idx="8750">
                  <c:v>3.9699999999999998</c:v>
                </c:pt>
                <c:pt idx="8751">
                  <c:v>3.9525999999999994</c:v>
                </c:pt>
                <c:pt idx="8752">
                  <c:v>4.0052000000000003</c:v>
                </c:pt>
                <c:pt idx="8753">
                  <c:v>3.9993999999999996</c:v>
                </c:pt>
                <c:pt idx="8754">
                  <c:v>3.9834999999999998</c:v>
                </c:pt>
                <c:pt idx="8755">
                  <c:v>3.9864999999999995</c:v>
                </c:pt>
                <c:pt idx="8756">
                  <c:v>4.0218999999999996</c:v>
                </c:pt>
                <c:pt idx="8757">
                  <c:v>3.9674</c:v>
                </c:pt>
                <c:pt idx="8758">
                  <c:v>3.9647999999999999</c:v>
                </c:pt>
                <c:pt idx="8759">
                  <c:v>4.0052000000000003</c:v>
                </c:pt>
                <c:pt idx="8760">
                  <c:v>4.0282999999999998</c:v>
                </c:pt>
                <c:pt idx="8761">
                  <c:v>4.0246999999999993</c:v>
                </c:pt>
                <c:pt idx="8762">
                  <c:v>4.0372000000000003</c:v>
                </c:pt>
                <c:pt idx="8763">
                  <c:v>4.077</c:v>
                </c:pt>
                <c:pt idx="8764">
                  <c:v>4.0520999999999994</c:v>
                </c:pt>
                <c:pt idx="8765">
                  <c:v>4.0197000000000003</c:v>
                </c:pt>
                <c:pt idx="8766">
                  <c:v>3.9735999999999998</c:v>
                </c:pt>
                <c:pt idx="8767">
                  <c:v>3.9958999999999993</c:v>
                </c:pt>
                <c:pt idx="8768">
                  <c:v>4.0087000000000002</c:v>
                </c:pt>
                <c:pt idx="8769">
                  <c:v>3.9993999999999996</c:v>
                </c:pt>
                <c:pt idx="8770">
                  <c:v>3.9565999999999995</c:v>
                </c:pt>
                <c:pt idx="8771">
                  <c:v>3.9764999999999997</c:v>
                </c:pt>
                <c:pt idx="8772">
                  <c:v>3.9849000000000001</c:v>
                </c:pt>
                <c:pt idx="8773">
                  <c:v>4.0326000000000004</c:v>
                </c:pt>
                <c:pt idx="8774">
                  <c:v>4.0213000000000001</c:v>
                </c:pt>
                <c:pt idx="8775">
                  <c:v>4.0023</c:v>
                </c:pt>
                <c:pt idx="8776">
                  <c:v>4.0202999999999998</c:v>
                </c:pt>
                <c:pt idx="8777">
                  <c:v>4.0234999999999994</c:v>
                </c:pt>
                <c:pt idx="8778">
                  <c:v>4.0840999999999994</c:v>
                </c:pt>
                <c:pt idx="8779">
                  <c:v>4.1343999999999994</c:v>
                </c:pt>
                <c:pt idx="8780">
                  <c:v>4.1555999999999989</c:v>
                </c:pt>
                <c:pt idx="8781">
                  <c:v>4.1856999999999998</c:v>
                </c:pt>
                <c:pt idx="8782">
                  <c:v>4.3200999999999992</c:v>
                </c:pt>
                <c:pt idx="8783">
                  <c:v>4.4273999999999996</c:v>
                </c:pt>
                <c:pt idx="8784">
                  <c:v>4.4951999999999996</c:v>
                </c:pt>
                <c:pt idx="8785">
                  <c:v>4.5486000000000004</c:v>
                </c:pt>
                <c:pt idx="8786">
                  <c:v>4.6036999999999999</c:v>
                </c:pt>
                <c:pt idx="8787">
                  <c:v>4.6019999999999994</c:v>
                </c:pt>
                <c:pt idx="8788">
                  <c:v>4.5956999999999999</c:v>
                </c:pt>
                <c:pt idx="8789">
                  <c:v>4.618199999999999</c:v>
                </c:pt>
                <c:pt idx="8790">
                  <c:v>4.6513</c:v>
                </c:pt>
                <c:pt idx="8791">
                  <c:v>4.6160999999999994</c:v>
                </c:pt>
                <c:pt idx="8792">
                  <c:v>4.622399999999999</c:v>
                </c:pt>
                <c:pt idx="8793">
                  <c:v>4.6247999999999987</c:v>
                </c:pt>
                <c:pt idx="8794">
                  <c:v>4.5768000000000004</c:v>
                </c:pt>
                <c:pt idx="8795">
                  <c:v>4.5687999999999995</c:v>
                </c:pt>
                <c:pt idx="8796">
                  <c:v>4.5206</c:v>
                </c:pt>
                <c:pt idx="8797">
                  <c:v>4.5339</c:v>
                </c:pt>
                <c:pt idx="8798">
                  <c:v>4.5144999999999991</c:v>
                </c:pt>
                <c:pt idx="8799">
                  <c:v>4.4745999999999997</c:v>
                </c:pt>
                <c:pt idx="8800">
                  <c:v>4.4067000000000007</c:v>
                </c:pt>
                <c:pt idx="8801">
                  <c:v>4.3834999999999997</c:v>
                </c:pt>
                <c:pt idx="8802">
                  <c:v>4.4278999999999993</c:v>
                </c:pt>
                <c:pt idx="8803">
                  <c:v>4.4522000000000004</c:v>
                </c:pt>
                <c:pt idx="8804">
                  <c:v>4.3990999999999998</c:v>
                </c:pt>
                <c:pt idx="8805">
                  <c:v>4.4546999999999999</c:v>
                </c:pt>
                <c:pt idx="8806">
                  <c:v>4.4489000000000001</c:v>
                </c:pt>
                <c:pt idx="8807">
                  <c:v>4.4114000000000004</c:v>
                </c:pt>
                <c:pt idx="8808">
                  <c:v>4.3795999999999999</c:v>
                </c:pt>
                <c:pt idx="8809">
                  <c:v>4.3453999999999997</c:v>
                </c:pt>
                <c:pt idx="8810">
                  <c:v>4.3333000000000004</c:v>
                </c:pt>
                <c:pt idx="8811">
                  <c:v>4.3264999999999993</c:v>
                </c:pt>
                <c:pt idx="8812">
                  <c:v>4.3257999999999992</c:v>
                </c:pt>
                <c:pt idx="8813">
                  <c:v>4.3282999999999996</c:v>
                </c:pt>
                <c:pt idx="8814">
                  <c:v>4.3136000000000001</c:v>
                </c:pt>
                <c:pt idx="8815">
                  <c:v>4.3584999999999994</c:v>
                </c:pt>
                <c:pt idx="8816">
                  <c:v>4.2900999999999998</c:v>
                </c:pt>
                <c:pt idx="8817">
                  <c:v>4.2711000000000006</c:v>
                </c:pt>
                <c:pt idx="8818">
                  <c:v>4.3</c:v>
                </c:pt>
                <c:pt idx="8819">
                  <c:v>4.3150999999999993</c:v>
                </c:pt>
                <c:pt idx="8820">
                  <c:v>4.2649999999999988</c:v>
                </c:pt>
                <c:pt idx="8821">
                  <c:v>4.2593000000000005</c:v>
                </c:pt>
                <c:pt idx="8822">
                  <c:v>4.2893000000000008</c:v>
                </c:pt>
                <c:pt idx="8823">
                  <c:v>4.2768000000000006</c:v>
                </c:pt>
                <c:pt idx="8824">
                  <c:v>4.2777000000000003</c:v>
                </c:pt>
                <c:pt idx="8825">
                  <c:v>4.2443999999999997</c:v>
                </c:pt>
                <c:pt idx="8826">
                  <c:v>4.2287999999999997</c:v>
                </c:pt>
                <c:pt idx="8827">
                  <c:v>4.2134</c:v>
                </c:pt>
                <c:pt idx="8828">
                  <c:v>4.2305999999999999</c:v>
                </c:pt>
                <c:pt idx="8829">
                  <c:v>4.2218999999999998</c:v>
                </c:pt>
                <c:pt idx="8830">
                  <c:v>4.2320000000000002</c:v>
                </c:pt>
                <c:pt idx="8831">
                  <c:v>4.2438000000000002</c:v>
                </c:pt>
                <c:pt idx="8832">
                  <c:v>4.1891999999999996</c:v>
                </c:pt>
                <c:pt idx="8833">
                  <c:v>4.2042000000000002</c:v>
                </c:pt>
                <c:pt idx="8834">
                  <c:v>4.1715999999999998</c:v>
                </c:pt>
                <c:pt idx="8835">
                  <c:v>4.2245999999999988</c:v>
                </c:pt>
                <c:pt idx="8836">
                  <c:v>4.2422000000000004</c:v>
                </c:pt>
                <c:pt idx="8837">
                  <c:v>4.2709000000000001</c:v>
                </c:pt>
                <c:pt idx="8838">
                  <c:v>4.2312000000000012</c:v>
                </c:pt>
                <c:pt idx="8839">
                  <c:v>4.2208999999999994</c:v>
                </c:pt>
                <c:pt idx="8840">
                  <c:v>4.2000999999999999</c:v>
                </c:pt>
                <c:pt idx="8841">
                  <c:v>4.2484000000000002</c:v>
                </c:pt>
                <c:pt idx="8842">
                  <c:v>4.2222</c:v>
                </c:pt>
                <c:pt idx="8843">
                  <c:v>4.1824999999999992</c:v>
                </c:pt>
                <c:pt idx="8844">
                  <c:v>4.192099999999999</c:v>
                </c:pt>
                <c:pt idx="8845">
                  <c:v>4.2219999999999995</c:v>
                </c:pt>
                <c:pt idx="8846">
                  <c:v>4.1837</c:v>
                </c:pt>
                <c:pt idx="8847">
                  <c:v>4.2008000000000001</c:v>
                </c:pt>
                <c:pt idx="8848">
                  <c:v>4.1780999999999997</c:v>
                </c:pt>
                <c:pt idx="8849">
                  <c:v>4.1813000000000002</c:v>
                </c:pt>
                <c:pt idx="8850">
                  <c:v>4.1386000000000003</c:v>
                </c:pt>
                <c:pt idx="8851">
                  <c:v>4.1100999999999992</c:v>
                </c:pt>
                <c:pt idx="8852">
                  <c:v>4.1504999999999992</c:v>
                </c:pt>
                <c:pt idx="8853">
                  <c:v>4.1967999999999996</c:v>
                </c:pt>
                <c:pt idx="8854">
                  <c:v>4.1921999999999988</c:v>
                </c:pt>
                <c:pt idx="8855">
                  <c:v>4.1564999999999994</c:v>
                </c:pt>
                <c:pt idx="8856">
                  <c:v>4.1274999999999986</c:v>
                </c:pt>
                <c:pt idx="8857">
                  <c:v>4.1232999999999995</c:v>
                </c:pt>
                <c:pt idx="8858">
                  <c:v>4.1417000000000002</c:v>
                </c:pt>
                <c:pt idx="8859">
                  <c:v>4.1474999999999991</c:v>
                </c:pt>
                <c:pt idx="8860">
                  <c:v>4.1493000000000002</c:v>
                </c:pt>
                <c:pt idx="8861">
                  <c:v>4.1327999999999996</c:v>
                </c:pt>
                <c:pt idx="8862">
                  <c:v>4.1494</c:v>
                </c:pt>
                <c:pt idx="8863">
                  <c:v>4.1430999999999996</c:v>
                </c:pt>
                <c:pt idx="8864">
                  <c:v>4.1028999999999991</c:v>
                </c:pt>
                <c:pt idx="8865">
                  <c:v>4.0742000000000003</c:v>
                </c:pt>
                <c:pt idx="8866">
                  <c:v>4.0435999999999996</c:v>
                </c:pt>
                <c:pt idx="8867">
                  <c:v>4.0350999999999999</c:v>
                </c:pt>
                <c:pt idx="8868">
                  <c:v>4.0260999999999996</c:v>
                </c:pt>
                <c:pt idx="8869">
                  <c:v>4.0893000000000006</c:v>
                </c:pt>
                <c:pt idx="8870">
                  <c:v>4.1126999999999994</c:v>
                </c:pt>
                <c:pt idx="8871">
                  <c:v>4.0610999999999997</c:v>
                </c:pt>
                <c:pt idx="8872">
                  <c:v>4.025199999999999</c:v>
                </c:pt>
                <c:pt idx="8873">
                  <c:v>4.0914000000000001</c:v>
                </c:pt>
                <c:pt idx="8874">
                  <c:v>4.1007999999999996</c:v>
                </c:pt>
                <c:pt idx="8875">
                  <c:v>4.0397000000000007</c:v>
                </c:pt>
                <c:pt idx="8876">
                  <c:v>4.0381999999999998</c:v>
                </c:pt>
                <c:pt idx="8877">
                  <c:v>4.0147999999999993</c:v>
                </c:pt>
                <c:pt idx="8878">
                  <c:v>4.0811999999999999</c:v>
                </c:pt>
                <c:pt idx="8879">
                  <c:v>4.0811999999999999</c:v>
                </c:pt>
                <c:pt idx="8880">
                  <c:v>4.0584999999999996</c:v>
                </c:pt>
                <c:pt idx="8881">
                  <c:v>4.1100999999999992</c:v>
                </c:pt>
                <c:pt idx="8882">
                  <c:v>4.0746000000000002</c:v>
                </c:pt>
                <c:pt idx="8883">
                  <c:v>4.0751999999999997</c:v>
                </c:pt>
                <c:pt idx="8884">
                  <c:v>4.107499999999999</c:v>
                </c:pt>
                <c:pt idx="8885">
                  <c:v>4.0865999999999998</c:v>
                </c:pt>
                <c:pt idx="8886">
                  <c:v>4.0813000000000006</c:v>
                </c:pt>
                <c:pt idx="8887">
                  <c:v>4.1123999999999992</c:v>
                </c:pt>
                <c:pt idx="8888">
                  <c:v>4.174199999999999</c:v>
                </c:pt>
                <c:pt idx="8889">
                  <c:v>4.1856</c:v>
                </c:pt>
                <c:pt idx="8890">
                  <c:v>4.1476999999999995</c:v>
                </c:pt>
                <c:pt idx="8891">
                  <c:v>4.1793000000000005</c:v>
                </c:pt>
                <c:pt idx="8892">
                  <c:v>4.1596000000000002</c:v>
                </c:pt>
                <c:pt idx="8893">
                  <c:v>4.1387</c:v>
                </c:pt>
                <c:pt idx="8894">
                  <c:v>4.0848999999999993</c:v>
                </c:pt>
                <c:pt idx="8895">
                  <c:v>4.1008999999999993</c:v>
                </c:pt>
                <c:pt idx="8896">
                  <c:v>4.1509999999999989</c:v>
                </c:pt>
                <c:pt idx="8897">
                  <c:v>4.123899999999999</c:v>
                </c:pt>
                <c:pt idx="8898">
                  <c:v>4.1174999999999988</c:v>
                </c:pt>
                <c:pt idx="8899">
                  <c:v>4.1132999999999997</c:v>
                </c:pt>
                <c:pt idx="8900">
                  <c:v>4.1222999999999992</c:v>
                </c:pt>
                <c:pt idx="8901">
                  <c:v>4.1466000000000003</c:v>
                </c:pt>
                <c:pt idx="8902">
                  <c:v>4.1836000000000002</c:v>
                </c:pt>
                <c:pt idx="8903">
                  <c:v>4.1767000000000003</c:v>
                </c:pt>
                <c:pt idx="8904">
                  <c:v>4.2106000000000003</c:v>
                </c:pt>
                <c:pt idx="8905">
                  <c:v>4.1583999999999994</c:v>
                </c:pt>
                <c:pt idx="8906">
                  <c:v>4.1655999999999995</c:v>
                </c:pt>
                <c:pt idx="8907">
                  <c:v>4.1557999999999993</c:v>
                </c:pt>
                <c:pt idx="8908">
                  <c:v>4.1318999999999999</c:v>
                </c:pt>
                <c:pt idx="8909">
                  <c:v>4.1173999999999991</c:v>
                </c:pt>
                <c:pt idx="8910">
                  <c:v>4.1628999999999987</c:v>
                </c:pt>
                <c:pt idx="8911">
                  <c:v>4.1337999999999999</c:v>
                </c:pt>
                <c:pt idx="8912">
                  <c:v>4.1314000000000002</c:v>
                </c:pt>
                <c:pt idx="8913">
                  <c:v>4.0805999999999996</c:v>
                </c:pt>
                <c:pt idx="8914">
                  <c:v>4.0900999999999996</c:v>
                </c:pt>
                <c:pt idx="8915">
                  <c:v>4.0972999999999997</c:v>
                </c:pt>
                <c:pt idx="8916">
                  <c:v>4.1172999999999993</c:v>
                </c:pt>
                <c:pt idx="8917">
                  <c:v>4.0748999999999995</c:v>
                </c:pt>
                <c:pt idx="8918">
                  <c:v>4.0788000000000002</c:v>
                </c:pt>
                <c:pt idx="8919">
                  <c:v>4.1230999999999991</c:v>
                </c:pt>
                <c:pt idx="8920">
                  <c:v>4.1826999999999996</c:v>
                </c:pt>
                <c:pt idx="8921">
                  <c:v>4.1279999999999992</c:v>
                </c:pt>
                <c:pt idx="8922">
                  <c:v>4.1414999999999997</c:v>
                </c:pt>
                <c:pt idx="8923">
                  <c:v>4.1979999999999995</c:v>
                </c:pt>
                <c:pt idx="8924">
                  <c:v>4.1941999999999995</c:v>
                </c:pt>
                <c:pt idx="8925">
                  <c:v>4.2091000000000003</c:v>
                </c:pt>
                <c:pt idx="8926">
                  <c:v>4.1820999999999993</c:v>
                </c:pt>
                <c:pt idx="8927">
                  <c:v>4.1868999999999996</c:v>
                </c:pt>
                <c:pt idx="8928">
                  <c:v>4.1688999999999989</c:v>
                </c:pt>
                <c:pt idx="8929">
                  <c:v>4.2291999999999996</c:v>
                </c:pt>
                <c:pt idx="8930">
                  <c:v>4.1727999999999996</c:v>
                </c:pt>
                <c:pt idx="8931">
                  <c:v>4.1452</c:v>
                </c:pt>
                <c:pt idx="8932">
                  <c:v>4.1479999999999988</c:v>
                </c:pt>
                <c:pt idx="8933">
                  <c:v>4.1711999999999998</c:v>
                </c:pt>
                <c:pt idx="8934">
                  <c:v>4.1908999999999992</c:v>
                </c:pt>
                <c:pt idx="8935">
                  <c:v>4.2015000000000002</c:v>
                </c:pt>
                <c:pt idx="8936">
                  <c:v>4.1906999999999996</c:v>
                </c:pt>
                <c:pt idx="8937">
                  <c:v>4.2470999999999997</c:v>
                </c:pt>
                <c:pt idx="8938">
                  <c:v>4.2167000000000003</c:v>
                </c:pt>
                <c:pt idx="8939">
                  <c:v>4.1887999999999996</c:v>
                </c:pt>
                <c:pt idx="8940">
                  <c:v>4.1996000000000002</c:v>
                </c:pt>
                <c:pt idx="8941">
                  <c:v>4.2208999999999994</c:v>
                </c:pt>
                <c:pt idx="8942">
                  <c:v>4.2473000000000001</c:v>
                </c:pt>
                <c:pt idx="8943">
                  <c:v>4.2268999999999997</c:v>
                </c:pt>
                <c:pt idx="8944">
                  <c:v>4.2072000000000003</c:v>
                </c:pt>
                <c:pt idx="8945">
                  <c:v>4.1866000000000003</c:v>
                </c:pt>
                <c:pt idx="8946">
                  <c:v>4.2328000000000001</c:v>
                </c:pt>
                <c:pt idx="8947">
                  <c:v>4.1849999999999987</c:v>
                </c:pt>
                <c:pt idx="8948">
                  <c:v>4.2339000000000002</c:v>
                </c:pt>
                <c:pt idx="8949">
                  <c:v>4.24</c:v>
                </c:pt>
                <c:pt idx="8950">
                  <c:v>4.2721</c:v>
                </c:pt>
                <c:pt idx="8951">
                  <c:v>4.2627999999999995</c:v>
                </c:pt>
                <c:pt idx="8952">
                  <c:v>4.2398000000000007</c:v>
                </c:pt>
                <c:pt idx="8953">
                  <c:v>4.2761000000000005</c:v>
                </c:pt>
                <c:pt idx="8954">
                  <c:v>4.2435</c:v>
                </c:pt>
                <c:pt idx="8955">
                  <c:v>4.2403000000000004</c:v>
                </c:pt>
                <c:pt idx="8956">
                  <c:v>4.2035</c:v>
                </c:pt>
                <c:pt idx="8957">
                  <c:v>4.2309000000000001</c:v>
                </c:pt>
                <c:pt idx="8958">
                  <c:v>4.198599999999999</c:v>
                </c:pt>
                <c:pt idx="8959">
                  <c:v>4.1736000000000004</c:v>
                </c:pt>
                <c:pt idx="8960">
                  <c:v>4.1523999999999992</c:v>
                </c:pt>
                <c:pt idx="8961">
                  <c:v>4.1917999999999997</c:v>
                </c:pt>
                <c:pt idx="8962">
                  <c:v>4.1896000000000004</c:v>
                </c:pt>
                <c:pt idx="8963">
                  <c:v>4.2065999999999999</c:v>
                </c:pt>
                <c:pt idx="8964">
                  <c:v>4.1631999999999989</c:v>
                </c:pt>
                <c:pt idx="8965">
                  <c:v>4.1808999999999994</c:v>
                </c:pt>
                <c:pt idx="8966">
                  <c:v>4.1306000000000003</c:v>
                </c:pt>
                <c:pt idx="8967">
                  <c:v>4.0914999999999999</c:v>
                </c:pt>
                <c:pt idx="8968">
                  <c:v>4.0717000000000008</c:v>
                </c:pt>
                <c:pt idx="8969">
                  <c:v>4.5686999999999998</c:v>
                </c:pt>
                <c:pt idx="8970">
                  <c:v>6.0641999999999987</c:v>
                </c:pt>
                <c:pt idx="8971">
                  <c:v>7.2789999999999999</c:v>
                </c:pt>
                <c:pt idx="8972">
                  <c:v>7.627699999999999</c:v>
                </c:pt>
                <c:pt idx="8973">
                  <c:v>7.3793000000000006</c:v>
                </c:pt>
                <c:pt idx="8974">
                  <c:v>7.0362000000000009</c:v>
                </c:pt>
                <c:pt idx="8975">
                  <c:v>6.5542999999999996</c:v>
                </c:pt>
                <c:pt idx="8976">
                  <c:v>6.0630999999999995</c:v>
                </c:pt>
                <c:pt idx="8977">
                  <c:v>5.5843999999999996</c:v>
                </c:pt>
                <c:pt idx="8978">
                  <c:v>5.3458999999999994</c:v>
                </c:pt>
                <c:pt idx="8979">
                  <c:v>5.1333000000000002</c:v>
                </c:pt>
                <c:pt idx="8980">
                  <c:v>4.9253999999999998</c:v>
                </c:pt>
                <c:pt idx="8981">
                  <c:v>4.7198000000000002</c:v>
                </c:pt>
                <c:pt idx="8982">
                  <c:v>4.5518999999999998</c:v>
                </c:pt>
                <c:pt idx="8983">
                  <c:v>4.4433000000000007</c:v>
                </c:pt>
                <c:pt idx="8984">
                  <c:v>4.4142000000000001</c:v>
                </c:pt>
                <c:pt idx="8985">
                  <c:v>4.3613999999999997</c:v>
                </c:pt>
                <c:pt idx="8986">
                  <c:v>4.3644999999999987</c:v>
                </c:pt>
                <c:pt idx="8987">
                  <c:v>4.317099999999999</c:v>
                </c:pt>
                <c:pt idx="8988">
                  <c:v>4.3175999999999988</c:v>
                </c:pt>
                <c:pt idx="8989">
                  <c:v>4.3184999999999993</c:v>
                </c:pt>
                <c:pt idx="8990">
                  <c:v>4.3167</c:v>
                </c:pt>
                <c:pt idx="8991">
                  <c:v>4.3188999999999993</c:v>
                </c:pt>
                <c:pt idx="8992">
                  <c:v>4.3279999999999994</c:v>
                </c:pt>
                <c:pt idx="8993">
                  <c:v>4.3432000000000004</c:v>
                </c:pt>
                <c:pt idx="8994">
                  <c:v>4.4131999999999998</c:v>
                </c:pt>
                <c:pt idx="8995">
                  <c:v>4.4248999999999992</c:v>
                </c:pt>
                <c:pt idx="8996">
                  <c:v>4.4391000000000007</c:v>
                </c:pt>
                <c:pt idx="8997">
                  <c:v>4.4134000000000002</c:v>
                </c:pt>
                <c:pt idx="8998">
                  <c:v>4.4489999999999998</c:v>
                </c:pt>
                <c:pt idx="8999">
                  <c:v>4.4527000000000001</c:v>
                </c:pt>
                <c:pt idx="9000">
                  <c:v>4.4405000000000001</c:v>
                </c:pt>
                <c:pt idx="9001">
                  <c:v>4.4024000000000001</c:v>
                </c:pt>
                <c:pt idx="9002">
                  <c:v>4.3597000000000001</c:v>
                </c:pt>
                <c:pt idx="9003">
                  <c:v>4.3604999999999992</c:v>
                </c:pt>
                <c:pt idx="9004">
                  <c:v>4.3327</c:v>
                </c:pt>
                <c:pt idx="9005">
                  <c:v>4.2568999999999999</c:v>
                </c:pt>
                <c:pt idx="9006">
                  <c:v>4.2704000000000004</c:v>
                </c:pt>
                <c:pt idx="9007">
                  <c:v>4.2915000000000001</c:v>
                </c:pt>
                <c:pt idx="9008">
                  <c:v>4.274</c:v>
                </c:pt>
                <c:pt idx="9009">
                  <c:v>4.2637999999999998</c:v>
                </c:pt>
                <c:pt idx="9010">
                  <c:v>4.2704000000000004</c:v>
                </c:pt>
                <c:pt idx="9011">
                  <c:v>4.2557999999999998</c:v>
                </c:pt>
                <c:pt idx="9012">
                  <c:v>4.2037000000000004</c:v>
                </c:pt>
                <c:pt idx="9013">
                  <c:v>4.184899999999999</c:v>
                </c:pt>
                <c:pt idx="9014">
                  <c:v>4.1933999999999996</c:v>
                </c:pt>
                <c:pt idx="9015">
                  <c:v>4.155899999999999</c:v>
                </c:pt>
                <c:pt idx="9016">
                  <c:v>4.1891999999999996</c:v>
                </c:pt>
                <c:pt idx="9017">
                  <c:v>4.1869999999999994</c:v>
                </c:pt>
                <c:pt idx="9018">
                  <c:v>4.1806000000000001</c:v>
                </c:pt>
                <c:pt idx="9019">
                  <c:v>4.1288999999999989</c:v>
                </c:pt>
                <c:pt idx="9020">
                  <c:v>4.1251999999999995</c:v>
                </c:pt>
                <c:pt idx="9021">
                  <c:v>4.1020999999999992</c:v>
                </c:pt>
                <c:pt idx="9022">
                  <c:v>4.0452000000000004</c:v>
                </c:pt>
                <c:pt idx="9023">
                  <c:v>4.0726000000000004</c:v>
                </c:pt>
                <c:pt idx="9024">
                  <c:v>4.0675999999999988</c:v>
                </c:pt>
                <c:pt idx="9025">
                  <c:v>4.0621999999999989</c:v>
                </c:pt>
                <c:pt idx="9026">
                  <c:v>4.0801999999999996</c:v>
                </c:pt>
                <c:pt idx="9027">
                  <c:v>4.0799000000000003</c:v>
                </c:pt>
                <c:pt idx="9028">
                  <c:v>4.0735999999999999</c:v>
                </c:pt>
                <c:pt idx="9029">
                  <c:v>4.0968</c:v>
                </c:pt>
                <c:pt idx="9030">
                  <c:v>4.0880999999999998</c:v>
                </c:pt>
                <c:pt idx="9031">
                  <c:v>4.1345999999999989</c:v>
                </c:pt>
                <c:pt idx="9032">
                  <c:v>4.1008999999999993</c:v>
                </c:pt>
                <c:pt idx="9033">
                  <c:v>4.0977999999999994</c:v>
                </c:pt>
                <c:pt idx="9034">
                  <c:v>4.1217999999999995</c:v>
                </c:pt>
                <c:pt idx="9035">
                  <c:v>4.0908999999999995</c:v>
                </c:pt>
                <c:pt idx="9036">
                  <c:v>4.1194999999999995</c:v>
                </c:pt>
                <c:pt idx="9037">
                  <c:v>4.0705999999999998</c:v>
                </c:pt>
                <c:pt idx="9038">
                  <c:v>4.1303000000000001</c:v>
                </c:pt>
                <c:pt idx="9039">
                  <c:v>4.2023000000000001</c:v>
                </c:pt>
                <c:pt idx="9040">
                  <c:v>4.1954999999999991</c:v>
                </c:pt>
                <c:pt idx="9041">
                  <c:v>4.1692999999999998</c:v>
                </c:pt>
                <c:pt idx="9042">
                  <c:v>4.1373999999999995</c:v>
                </c:pt>
                <c:pt idx="9043">
                  <c:v>4.127699999999999</c:v>
                </c:pt>
                <c:pt idx="9044">
                  <c:v>4.1334999999999997</c:v>
                </c:pt>
                <c:pt idx="9045">
                  <c:v>4.1046999999999993</c:v>
                </c:pt>
                <c:pt idx="9046">
                  <c:v>4.08</c:v>
                </c:pt>
                <c:pt idx="9047">
                  <c:v>4.0999999999999996</c:v>
                </c:pt>
                <c:pt idx="9048">
                  <c:v>4.0602</c:v>
                </c:pt>
                <c:pt idx="9049">
                  <c:v>4.0457000000000001</c:v>
                </c:pt>
                <c:pt idx="9050">
                  <c:v>4.0518999999999998</c:v>
                </c:pt>
                <c:pt idx="9051">
                  <c:v>4.0727000000000002</c:v>
                </c:pt>
                <c:pt idx="9052">
                  <c:v>4.0838000000000001</c:v>
                </c:pt>
                <c:pt idx="9053">
                  <c:v>4.0919999999999996</c:v>
                </c:pt>
                <c:pt idx="9054">
                  <c:v>4.1380999999999997</c:v>
                </c:pt>
                <c:pt idx="9055">
                  <c:v>4.1641999999999992</c:v>
                </c:pt>
                <c:pt idx="9056">
                  <c:v>4.1706000000000003</c:v>
                </c:pt>
                <c:pt idx="9057">
                  <c:v>4.1761999999999997</c:v>
                </c:pt>
                <c:pt idx="9058">
                  <c:v>4.1939999999999991</c:v>
                </c:pt>
                <c:pt idx="9059">
                  <c:v>4.1241999999999992</c:v>
                </c:pt>
                <c:pt idx="9060">
                  <c:v>4.0952999999999999</c:v>
                </c:pt>
                <c:pt idx="9061">
                  <c:v>4.1071999999999989</c:v>
                </c:pt>
                <c:pt idx="9062">
                  <c:v>4.1457999999999995</c:v>
                </c:pt>
                <c:pt idx="9063">
                  <c:v>4.1283999999999992</c:v>
                </c:pt>
                <c:pt idx="9064">
                  <c:v>4.1313000000000004</c:v>
                </c:pt>
                <c:pt idx="9065">
                  <c:v>4.1488999999999994</c:v>
                </c:pt>
                <c:pt idx="9066">
                  <c:v>4.1479999999999988</c:v>
                </c:pt>
                <c:pt idx="9067">
                  <c:v>4.1393000000000004</c:v>
                </c:pt>
                <c:pt idx="9068">
                  <c:v>4.1647999999999987</c:v>
                </c:pt>
                <c:pt idx="9069">
                  <c:v>4.1882000000000001</c:v>
                </c:pt>
                <c:pt idx="9070">
                  <c:v>4.1777999999999995</c:v>
                </c:pt>
                <c:pt idx="9071">
                  <c:v>4.1187999999999994</c:v>
                </c:pt>
                <c:pt idx="9072">
                  <c:v>4.1420999999999992</c:v>
                </c:pt>
                <c:pt idx="9073">
                  <c:v>4.1458999999999993</c:v>
                </c:pt>
                <c:pt idx="9074">
                  <c:v>4.1613999999999995</c:v>
                </c:pt>
                <c:pt idx="9075">
                  <c:v>4.1597</c:v>
                </c:pt>
                <c:pt idx="9076">
                  <c:v>4.1726000000000001</c:v>
                </c:pt>
                <c:pt idx="9077">
                  <c:v>4.2094000000000005</c:v>
                </c:pt>
                <c:pt idx="9078">
                  <c:v>4.1872999999999996</c:v>
                </c:pt>
                <c:pt idx="9079">
                  <c:v>4.1544999999999987</c:v>
                </c:pt>
                <c:pt idx="9080">
                  <c:v>4.1353</c:v>
                </c:pt>
                <c:pt idx="9081">
                  <c:v>4.1163999999999996</c:v>
                </c:pt>
                <c:pt idx="9082">
                  <c:v>4.1024999999999991</c:v>
                </c:pt>
                <c:pt idx="9083">
                  <c:v>4.1113</c:v>
                </c:pt>
                <c:pt idx="9084">
                  <c:v>4.1574999999999989</c:v>
                </c:pt>
                <c:pt idx="9085">
                  <c:v>4.134199999999999</c:v>
                </c:pt>
                <c:pt idx="9086">
                  <c:v>4.0964</c:v>
                </c:pt>
                <c:pt idx="9087">
                  <c:v>4.0714000000000006</c:v>
                </c:pt>
                <c:pt idx="9088">
                  <c:v>4.0761000000000003</c:v>
                </c:pt>
                <c:pt idx="9089">
                  <c:v>4.0911999999999997</c:v>
                </c:pt>
                <c:pt idx="9090">
                  <c:v>4.1026999999999996</c:v>
                </c:pt>
                <c:pt idx="9091">
                  <c:v>4.1093000000000002</c:v>
                </c:pt>
                <c:pt idx="9092">
                  <c:v>4.0546999999999995</c:v>
                </c:pt>
                <c:pt idx="9093">
                  <c:v>4.0584999999999996</c:v>
                </c:pt>
                <c:pt idx="9094">
                  <c:v>4.1036999999999999</c:v>
                </c:pt>
                <c:pt idx="9095">
                  <c:v>4.0668999999999995</c:v>
                </c:pt>
                <c:pt idx="9096">
                  <c:v>4.1216999999999997</c:v>
                </c:pt>
                <c:pt idx="9097">
                  <c:v>4.1193</c:v>
                </c:pt>
                <c:pt idx="9098">
                  <c:v>4.1690999999999994</c:v>
                </c:pt>
                <c:pt idx="9099">
                  <c:v>4.1564999999999994</c:v>
                </c:pt>
                <c:pt idx="9100">
                  <c:v>4.1692</c:v>
                </c:pt>
                <c:pt idx="9101">
                  <c:v>4.1898</c:v>
                </c:pt>
                <c:pt idx="9102">
                  <c:v>4.1998999999999995</c:v>
                </c:pt>
                <c:pt idx="9103">
                  <c:v>4.1816000000000004</c:v>
                </c:pt>
                <c:pt idx="9104">
                  <c:v>4.1537999999999995</c:v>
                </c:pt>
                <c:pt idx="9105">
                  <c:v>4.1996000000000002</c:v>
                </c:pt>
                <c:pt idx="9106">
                  <c:v>4.2103999999999999</c:v>
                </c:pt>
                <c:pt idx="9107">
                  <c:v>4.2426000000000004</c:v>
                </c:pt>
                <c:pt idx="9108">
                  <c:v>4.1969999999999992</c:v>
                </c:pt>
                <c:pt idx="9109">
                  <c:v>4.194399999999999</c:v>
                </c:pt>
                <c:pt idx="9110">
                  <c:v>4.1594999999999995</c:v>
                </c:pt>
                <c:pt idx="9111">
                  <c:v>4.1930999999999994</c:v>
                </c:pt>
                <c:pt idx="9112">
                  <c:v>4.1509999999999989</c:v>
                </c:pt>
                <c:pt idx="9113">
                  <c:v>4.1508999999999991</c:v>
                </c:pt>
                <c:pt idx="9114">
                  <c:v>4.2058999999999997</c:v>
                </c:pt>
                <c:pt idx="9115">
                  <c:v>4.1938999999999993</c:v>
                </c:pt>
                <c:pt idx="9116">
                  <c:v>4.2035</c:v>
                </c:pt>
                <c:pt idx="9117">
                  <c:v>4.2039</c:v>
                </c:pt>
                <c:pt idx="9118">
                  <c:v>4.2392000000000012</c:v>
                </c:pt>
                <c:pt idx="9119">
                  <c:v>4.2019000000000002</c:v>
                </c:pt>
                <c:pt idx="9120">
                  <c:v>4.18</c:v>
                </c:pt>
                <c:pt idx="9121">
                  <c:v>4.2359</c:v>
                </c:pt>
                <c:pt idx="9122">
                  <c:v>4.2782000000000009</c:v>
                </c:pt>
                <c:pt idx="9123">
                  <c:v>4.2637</c:v>
                </c:pt>
                <c:pt idx="9124">
                  <c:v>4.2928999999999995</c:v>
                </c:pt>
                <c:pt idx="9125">
                  <c:v>4.24</c:v>
                </c:pt>
                <c:pt idx="9126">
                  <c:v>4.2488000000000001</c:v>
                </c:pt>
                <c:pt idx="9127">
                  <c:v>4.2453000000000003</c:v>
                </c:pt>
                <c:pt idx="9128">
                  <c:v>4.1737000000000002</c:v>
                </c:pt>
                <c:pt idx="9129">
                  <c:v>4.1251999999999995</c:v>
                </c:pt>
                <c:pt idx="9130">
                  <c:v>4.1946999999999992</c:v>
                </c:pt>
                <c:pt idx="9131">
                  <c:v>4.2263999999999999</c:v>
                </c:pt>
                <c:pt idx="9132">
                  <c:v>4.2252000000000001</c:v>
                </c:pt>
                <c:pt idx="9133">
                  <c:v>4.2359</c:v>
                </c:pt>
                <c:pt idx="9134">
                  <c:v>4.2092000000000009</c:v>
                </c:pt>
                <c:pt idx="9135">
                  <c:v>4.1493000000000002</c:v>
                </c:pt>
                <c:pt idx="9136">
                  <c:v>4.1363000000000003</c:v>
                </c:pt>
                <c:pt idx="9137">
                  <c:v>4.1240999999999985</c:v>
                </c:pt>
                <c:pt idx="9138">
                  <c:v>4.1269999999999989</c:v>
                </c:pt>
                <c:pt idx="9139">
                  <c:v>4.160499999999999</c:v>
                </c:pt>
                <c:pt idx="9140">
                  <c:v>4.2169999999999996</c:v>
                </c:pt>
                <c:pt idx="9141">
                  <c:v>4.1966000000000001</c:v>
                </c:pt>
                <c:pt idx="9142">
                  <c:v>4.2178999999999993</c:v>
                </c:pt>
                <c:pt idx="9143">
                  <c:v>4.2187000000000001</c:v>
                </c:pt>
                <c:pt idx="9144">
                  <c:v>4.2236000000000002</c:v>
                </c:pt>
                <c:pt idx="9145">
                  <c:v>4.1717000000000004</c:v>
                </c:pt>
                <c:pt idx="9146">
                  <c:v>4.1802000000000001</c:v>
                </c:pt>
                <c:pt idx="9147">
                  <c:v>4.194399999999999</c:v>
                </c:pt>
                <c:pt idx="9148">
                  <c:v>4.118199999999999</c:v>
                </c:pt>
                <c:pt idx="9149">
                  <c:v>4.1677999999999988</c:v>
                </c:pt>
                <c:pt idx="9150">
                  <c:v>4.1847999999999992</c:v>
                </c:pt>
                <c:pt idx="9151">
                  <c:v>4.1939999999999991</c:v>
                </c:pt>
                <c:pt idx="9152">
                  <c:v>4.1700999999999997</c:v>
                </c:pt>
                <c:pt idx="9153">
                  <c:v>4.1641999999999992</c:v>
                </c:pt>
                <c:pt idx="9154">
                  <c:v>4.1452</c:v>
                </c:pt>
                <c:pt idx="9155">
                  <c:v>4.1651999999999987</c:v>
                </c:pt>
                <c:pt idx="9156">
                  <c:v>4.1764000000000001</c:v>
                </c:pt>
                <c:pt idx="9157">
                  <c:v>4.1922999999999995</c:v>
                </c:pt>
                <c:pt idx="9158">
                  <c:v>4.2324999999999999</c:v>
                </c:pt>
                <c:pt idx="9159">
                  <c:v>4.2165999999999997</c:v>
                </c:pt>
                <c:pt idx="9160">
                  <c:v>4.166199999999999</c:v>
                </c:pt>
                <c:pt idx="9161">
                  <c:v>4.1790000000000003</c:v>
                </c:pt>
                <c:pt idx="9162">
                  <c:v>4.2020999999999997</c:v>
                </c:pt>
                <c:pt idx="9163">
                  <c:v>4.1846999999999994</c:v>
                </c:pt>
                <c:pt idx="9164">
                  <c:v>4.1790000000000003</c:v>
                </c:pt>
                <c:pt idx="9165">
                  <c:v>4.1635999999999989</c:v>
                </c:pt>
                <c:pt idx="9166">
                  <c:v>4.1753999999999998</c:v>
                </c:pt>
                <c:pt idx="9167">
                  <c:v>4.1070999999999991</c:v>
                </c:pt>
                <c:pt idx="9168">
                  <c:v>4.1266999999999996</c:v>
                </c:pt>
                <c:pt idx="9169">
                  <c:v>4.1184999999999992</c:v>
                </c:pt>
                <c:pt idx="9170">
                  <c:v>4.1513</c:v>
                </c:pt>
                <c:pt idx="9171">
                  <c:v>4.1660999999999992</c:v>
                </c:pt>
                <c:pt idx="9172">
                  <c:v>4.1285999999999987</c:v>
                </c:pt>
                <c:pt idx="9173">
                  <c:v>4.1657999999999991</c:v>
                </c:pt>
                <c:pt idx="9174">
                  <c:v>4.1516999999999999</c:v>
                </c:pt>
                <c:pt idx="9175">
                  <c:v>4.1494</c:v>
                </c:pt>
                <c:pt idx="9176">
                  <c:v>4.2057000000000002</c:v>
                </c:pt>
                <c:pt idx="9177">
                  <c:v>4.1828999999999992</c:v>
                </c:pt>
                <c:pt idx="9178">
                  <c:v>4.2053000000000003</c:v>
                </c:pt>
                <c:pt idx="9179">
                  <c:v>4.1923999999999992</c:v>
                </c:pt>
                <c:pt idx="9180">
                  <c:v>4.2290000000000001</c:v>
                </c:pt>
                <c:pt idx="9181">
                  <c:v>4.2346000000000004</c:v>
                </c:pt>
                <c:pt idx="9182">
                  <c:v>4.2064000000000004</c:v>
                </c:pt>
                <c:pt idx="9183">
                  <c:v>4.1780999999999997</c:v>
                </c:pt>
                <c:pt idx="9184">
                  <c:v>4.2044999999999995</c:v>
                </c:pt>
                <c:pt idx="9185">
                  <c:v>4.1904999999999992</c:v>
                </c:pt>
                <c:pt idx="9186">
                  <c:v>4.1833</c:v>
                </c:pt>
                <c:pt idx="9187">
                  <c:v>4.2122999999999999</c:v>
                </c:pt>
                <c:pt idx="9188">
                  <c:v>4.1906999999999996</c:v>
                </c:pt>
                <c:pt idx="9189">
                  <c:v>4.2168000000000001</c:v>
                </c:pt>
                <c:pt idx="9190">
                  <c:v>4.2097000000000007</c:v>
                </c:pt>
                <c:pt idx="9191">
                  <c:v>4.2245999999999988</c:v>
                </c:pt>
                <c:pt idx="9192">
                  <c:v>4.2580999999999998</c:v>
                </c:pt>
                <c:pt idx="9193">
                  <c:v>4.2347000000000001</c:v>
                </c:pt>
                <c:pt idx="9194">
                  <c:v>4.2037000000000004</c:v>
                </c:pt>
                <c:pt idx="9195">
                  <c:v>4.2134999999999998</c:v>
                </c:pt>
                <c:pt idx="9196">
                  <c:v>4.1788999999999996</c:v>
                </c:pt>
                <c:pt idx="9197">
                  <c:v>4.1768000000000001</c:v>
                </c:pt>
                <c:pt idx="9198">
                  <c:v>4.2150999999999996</c:v>
                </c:pt>
                <c:pt idx="9199">
                  <c:v>4.2081</c:v>
                </c:pt>
                <c:pt idx="9200">
                  <c:v>4.2138</c:v>
                </c:pt>
                <c:pt idx="9201">
                  <c:v>4.2365000000000004</c:v>
                </c:pt>
                <c:pt idx="9202">
                  <c:v>4.2537000000000003</c:v>
                </c:pt>
                <c:pt idx="9203">
                  <c:v>4.2111999999999998</c:v>
                </c:pt>
                <c:pt idx="9204">
                  <c:v>4.2484999999999999</c:v>
                </c:pt>
                <c:pt idx="9205">
                  <c:v>4.1993999999999998</c:v>
                </c:pt>
                <c:pt idx="9206">
                  <c:v>4.2191999999999998</c:v>
                </c:pt>
                <c:pt idx="9207">
                  <c:v>4.2282000000000002</c:v>
                </c:pt>
                <c:pt idx="9208">
                  <c:v>4.2252000000000001</c:v>
                </c:pt>
                <c:pt idx="9209">
                  <c:v>4.1919999999999993</c:v>
                </c:pt>
                <c:pt idx="9210">
                  <c:v>4.2114000000000003</c:v>
                </c:pt>
                <c:pt idx="9211">
                  <c:v>4.2572999999999999</c:v>
                </c:pt>
                <c:pt idx="9212">
                  <c:v>4.2073</c:v>
                </c:pt>
                <c:pt idx="9213">
                  <c:v>4.1992000000000003</c:v>
                </c:pt>
                <c:pt idx="9214">
                  <c:v>4.2034000000000002</c:v>
                </c:pt>
                <c:pt idx="9215">
                  <c:v>4.2088999999999999</c:v>
                </c:pt>
                <c:pt idx="9216">
                  <c:v>4.1860999999999997</c:v>
                </c:pt>
                <c:pt idx="9217">
                  <c:v>4.1828999999999992</c:v>
                </c:pt>
                <c:pt idx="9218">
                  <c:v>4.2087000000000003</c:v>
                </c:pt>
                <c:pt idx="9219">
                  <c:v>4.1946999999999992</c:v>
                </c:pt>
                <c:pt idx="9220">
                  <c:v>4.267199999999999</c:v>
                </c:pt>
                <c:pt idx="9221">
                  <c:v>4.2610000000000001</c:v>
                </c:pt>
                <c:pt idx="9222">
                  <c:v>4.2040999999999995</c:v>
                </c:pt>
                <c:pt idx="9223">
                  <c:v>4.2023000000000001</c:v>
                </c:pt>
                <c:pt idx="9224">
                  <c:v>4.2484999999999999</c:v>
                </c:pt>
                <c:pt idx="9225">
                  <c:v>4.2382000000000009</c:v>
                </c:pt>
                <c:pt idx="9226">
                  <c:v>4.2286999999999999</c:v>
                </c:pt>
                <c:pt idx="9227">
                  <c:v>4.2091000000000003</c:v>
                </c:pt>
                <c:pt idx="9228">
                  <c:v>4.190199999999999</c:v>
                </c:pt>
                <c:pt idx="9229">
                  <c:v>4.1616</c:v>
                </c:pt>
                <c:pt idx="9230">
                  <c:v>4.1662999999999997</c:v>
                </c:pt>
                <c:pt idx="9231">
                  <c:v>4.1919999999999993</c:v>
                </c:pt>
                <c:pt idx="9232">
                  <c:v>4.1487999999999996</c:v>
                </c:pt>
                <c:pt idx="9233">
                  <c:v>4.2184999999999997</c:v>
                </c:pt>
                <c:pt idx="9234">
                  <c:v>4.2455999999999996</c:v>
                </c:pt>
                <c:pt idx="9235">
                  <c:v>4.2638999999999996</c:v>
                </c:pt>
                <c:pt idx="9236">
                  <c:v>4.3134999999999994</c:v>
                </c:pt>
                <c:pt idx="9237">
                  <c:v>4.3305999999999996</c:v>
                </c:pt>
                <c:pt idx="9238">
                  <c:v>4.3209999999999988</c:v>
                </c:pt>
                <c:pt idx="9239">
                  <c:v>4.3232999999999997</c:v>
                </c:pt>
                <c:pt idx="9240">
                  <c:v>4.2766000000000011</c:v>
                </c:pt>
                <c:pt idx="9241">
                  <c:v>4.2587000000000002</c:v>
                </c:pt>
                <c:pt idx="9242">
                  <c:v>4.264899999999999</c:v>
                </c:pt>
                <c:pt idx="9243">
                  <c:v>4.3102</c:v>
                </c:pt>
                <c:pt idx="9244">
                  <c:v>4.2805</c:v>
                </c:pt>
                <c:pt idx="9245">
                  <c:v>4.3212999999999999</c:v>
                </c:pt>
                <c:pt idx="9246">
                  <c:v>4.3363000000000005</c:v>
                </c:pt>
                <c:pt idx="9247">
                  <c:v>4.3223999999999991</c:v>
                </c:pt>
                <c:pt idx="9248">
                  <c:v>4.3370999999999995</c:v>
                </c:pt>
                <c:pt idx="9249">
                  <c:v>4.2460000000000004</c:v>
                </c:pt>
                <c:pt idx="9250">
                  <c:v>4.3323999999999998</c:v>
                </c:pt>
                <c:pt idx="9251">
                  <c:v>4.3154999999999992</c:v>
                </c:pt>
                <c:pt idx="9252">
                  <c:v>4.2943999999999996</c:v>
                </c:pt>
                <c:pt idx="9253">
                  <c:v>4.2965999999999998</c:v>
                </c:pt>
                <c:pt idx="9254">
                  <c:v>4.2973999999999997</c:v>
                </c:pt>
                <c:pt idx="9255">
                  <c:v>4.3136000000000001</c:v>
                </c:pt>
                <c:pt idx="9256">
                  <c:v>4.3433000000000002</c:v>
                </c:pt>
                <c:pt idx="9257">
                  <c:v>4.3122999999999996</c:v>
                </c:pt>
                <c:pt idx="9258">
                  <c:v>4.3983999999999996</c:v>
                </c:pt>
                <c:pt idx="9259">
                  <c:v>4.4203999999999999</c:v>
                </c:pt>
                <c:pt idx="9260">
                  <c:v>4.4057000000000004</c:v>
                </c:pt>
                <c:pt idx="9261">
                  <c:v>4.4158999999999997</c:v>
                </c:pt>
                <c:pt idx="9262">
                  <c:v>4.4213000000000005</c:v>
                </c:pt>
                <c:pt idx="9263">
                  <c:v>4.4012000000000011</c:v>
                </c:pt>
                <c:pt idx="9264">
                  <c:v>4.3568999999999996</c:v>
                </c:pt>
                <c:pt idx="9265">
                  <c:v>4.3437000000000001</c:v>
                </c:pt>
                <c:pt idx="9266">
                  <c:v>4.3927999999999994</c:v>
                </c:pt>
                <c:pt idx="9267">
                  <c:v>4.3330000000000002</c:v>
                </c:pt>
                <c:pt idx="9268">
                  <c:v>4.3411999999999997</c:v>
                </c:pt>
                <c:pt idx="9269">
                  <c:v>4.3510999999999997</c:v>
                </c:pt>
                <c:pt idx="9270">
                  <c:v>4.3689999999999989</c:v>
                </c:pt>
                <c:pt idx="9271">
                  <c:v>4.3710000000000004</c:v>
                </c:pt>
                <c:pt idx="9272">
                  <c:v>4.4431000000000003</c:v>
                </c:pt>
                <c:pt idx="9273">
                  <c:v>4.3967999999999998</c:v>
                </c:pt>
                <c:pt idx="9274">
                  <c:v>4.3912000000000004</c:v>
                </c:pt>
                <c:pt idx="9275">
                  <c:v>4.4000000000000004</c:v>
                </c:pt>
                <c:pt idx="9276">
                  <c:v>4.3856999999999999</c:v>
                </c:pt>
                <c:pt idx="9277">
                  <c:v>4.4695</c:v>
                </c:pt>
                <c:pt idx="9278">
                  <c:v>4.4024999999999999</c:v>
                </c:pt>
                <c:pt idx="9279">
                  <c:v>4.4119999999999999</c:v>
                </c:pt>
                <c:pt idx="9280">
                  <c:v>4.4043000000000001</c:v>
                </c:pt>
                <c:pt idx="9281">
                  <c:v>4.3719000000000001</c:v>
                </c:pt>
                <c:pt idx="9282">
                  <c:v>4.3498999999999999</c:v>
                </c:pt>
                <c:pt idx="9283">
                  <c:v>4.3426999999999998</c:v>
                </c:pt>
                <c:pt idx="9284">
                  <c:v>4.3563999999999998</c:v>
                </c:pt>
                <c:pt idx="9285">
                  <c:v>4.3820999999999994</c:v>
                </c:pt>
                <c:pt idx="9286">
                  <c:v>4.3967999999999998</c:v>
                </c:pt>
                <c:pt idx="9287">
                  <c:v>4.4391000000000007</c:v>
                </c:pt>
                <c:pt idx="9288">
                  <c:v>4.4825999999999997</c:v>
                </c:pt>
                <c:pt idx="9289">
                  <c:v>4.5258999999999991</c:v>
                </c:pt>
                <c:pt idx="9290">
                  <c:v>4.4880000000000004</c:v>
                </c:pt>
                <c:pt idx="9291">
                  <c:v>4.4874999999999998</c:v>
                </c:pt>
                <c:pt idx="9292">
                  <c:v>4.4939999999999998</c:v>
                </c:pt>
                <c:pt idx="9293">
                  <c:v>4.4743000000000004</c:v>
                </c:pt>
                <c:pt idx="9294">
                  <c:v>4.514899999999999</c:v>
                </c:pt>
                <c:pt idx="9295">
                  <c:v>4.464999999999999</c:v>
                </c:pt>
                <c:pt idx="9296">
                  <c:v>4.4540999999999995</c:v>
                </c:pt>
                <c:pt idx="9297">
                  <c:v>4.5195999999999996</c:v>
                </c:pt>
                <c:pt idx="9298">
                  <c:v>4.4568000000000003</c:v>
                </c:pt>
                <c:pt idx="9299">
                  <c:v>4.4494000000000007</c:v>
                </c:pt>
                <c:pt idx="9300">
                  <c:v>4.4589999999999996</c:v>
                </c:pt>
                <c:pt idx="9301">
                  <c:v>4.4365000000000006</c:v>
                </c:pt>
                <c:pt idx="9302">
                  <c:v>4.4439000000000002</c:v>
                </c:pt>
                <c:pt idx="9303">
                  <c:v>4.4901</c:v>
                </c:pt>
                <c:pt idx="9304">
                  <c:v>4.4759000000000002</c:v>
                </c:pt>
                <c:pt idx="9305">
                  <c:v>4.4454000000000002</c:v>
                </c:pt>
                <c:pt idx="9306">
                  <c:v>4.4387000000000008</c:v>
                </c:pt>
                <c:pt idx="9307">
                  <c:v>4.4683000000000002</c:v>
                </c:pt>
                <c:pt idx="9308">
                  <c:v>4.4791000000000007</c:v>
                </c:pt>
                <c:pt idx="9309">
                  <c:v>4.4715000000000007</c:v>
                </c:pt>
                <c:pt idx="9310">
                  <c:v>4.3958999999999993</c:v>
                </c:pt>
                <c:pt idx="9311">
                  <c:v>4.4203999999999999</c:v>
                </c:pt>
                <c:pt idx="9312">
                  <c:v>4.4133000000000004</c:v>
                </c:pt>
                <c:pt idx="9313">
                  <c:v>4.4409000000000001</c:v>
                </c:pt>
                <c:pt idx="9314">
                  <c:v>4.4546000000000001</c:v>
                </c:pt>
                <c:pt idx="9315">
                  <c:v>4.4375999999999998</c:v>
                </c:pt>
                <c:pt idx="9316">
                  <c:v>4.4578999999999995</c:v>
                </c:pt>
                <c:pt idx="9317">
                  <c:v>4.4729000000000001</c:v>
                </c:pt>
                <c:pt idx="9318">
                  <c:v>4.4874999999999998</c:v>
                </c:pt>
                <c:pt idx="9319">
                  <c:v>4.4554</c:v>
                </c:pt>
                <c:pt idx="9320">
                  <c:v>4.4418000000000006</c:v>
                </c:pt>
                <c:pt idx="9321">
                  <c:v>4.4668000000000001</c:v>
                </c:pt>
                <c:pt idx="9322">
                  <c:v>4.4546999999999999</c:v>
                </c:pt>
                <c:pt idx="9323">
                  <c:v>4.4591000000000003</c:v>
                </c:pt>
                <c:pt idx="9324">
                  <c:v>4.4153000000000002</c:v>
                </c:pt>
                <c:pt idx="9325">
                  <c:v>4.4578999999999995</c:v>
                </c:pt>
                <c:pt idx="9326">
                  <c:v>4.4222999999999999</c:v>
                </c:pt>
                <c:pt idx="9327">
                  <c:v>4.4283999999999999</c:v>
                </c:pt>
                <c:pt idx="9328">
                  <c:v>4.4321999999999999</c:v>
                </c:pt>
                <c:pt idx="9329">
                  <c:v>4.4220999999999995</c:v>
                </c:pt>
                <c:pt idx="9330">
                  <c:v>4.4294000000000002</c:v>
                </c:pt>
                <c:pt idx="9331">
                  <c:v>4.430200000000001</c:v>
                </c:pt>
                <c:pt idx="9332">
                  <c:v>4.4074</c:v>
                </c:pt>
                <c:pt idx="9333">
                  <c:v>4.4508999999999999</c:v>
                </c:pt>
                <c:pt idx="9334">
                  <c:v>4.4031000000000002</c:v>
                </c:pt>
                <c:pt idx="9335">
                  <c:v>4.3583999999999996</c:v>
                </c:pt>
                <c:pt idx="9336">
                  <c:v>4.3357000000000001</c:v>
                </c:pt>
                <c:pt idx="9337">
                  <c:v>4.3740999999999994</c:v>
                </c:pt>
                <c:pt idx="9338">
                  <c:v>4.3853999999999997</c:v>
                </c:pt>
                <c:pt idx="9339">
                  <c:v>4.3708999999999998</c:v>
                </c:pt>
                <c:pt idx="9340">
                  <c:v>4.3567</c:v>
                </c:pt>
                <c:pt idx="9341">
                  <c:v>4.3933999999999997</c:v>
                </c:pt>
                <c:pt idx="9342">
                  <c:v>4.4096000000000011</c:v>
                </c:pt>
                <c:pt idx="9343">
                  <c:v>4.3753000000000002</c:v>
                </c:pt>
                <c:pt idx="9344">
                  <c:v>4.3500999999999994</c:v>
                </c:pt>
                <c:pt idx="9345">
                  <c:v>4.3097000000000003</c:v>
                </c:pt>
                <c:pt idx="9346">
                  <c:v>4.3358999999999996</c:v>
                </c:pt>
                <c:pt idx="9347">
                  <c:v>4.3038999999999996</c:v>
                </c:pt>
                <c:pt idx="9348">
                  <c:v>4.3167</c:v>
                </c:pt>
                <c:pt idx="9349">
                  <c:v>4.3442999999999996</c:v>
                </c:pt>
                <c:pt idx="9350">
                  <c:v>4.2961</c:v>
                </c:pt>
                <c:pt idx="9351">
                  <c:v>4.3374999999999995</c:v>
                </c:pt>
                <c:pt idx="9352">
                  <c:v>4.3118999999999996</c:v>
                </c:pt>
                <c:pt idx="9353">
                  <c:v>4.3376000000000001</c:v>
                </c:pt>
                <c:pt idx="9354">
                  <c:v>4.3117000000000001</c:v>
                </c:pt>
                <c:pt idx="9355">
                  <c:v>4.3367000000000004</c:v>
                </c:pt>
                <c:pt idx="9356">
                  <c:v>4.3753000000000002</c:v>
                </c:pt>
                <c:pt idx="9357">
                  <c:v>4.3696000000000002</c:v>
                </c:pt>
                <c:pt idx="9358">
                  <c:v>4.3798000000000004</c:v>
                </c:pt>
                <c:pt idx="9359">
                  <c:v>4.4385000000000003</c:v>
                </c:pt>
                <c:pt idx="9360">
                  <c:v>4.4200999999999997</c:v>
                </c:pt>
                <c:pt idx="9361">
                  <c:v>4.4226000000000001</c:v>
                </c:pt>
                <c:pt idx="9362">
                  <c:v>4.3919999999999995</c:v>
                </c:pt>
                <c:pt idx="9363">
                  <c:v>4.3867000000000003</c:v>
                </c:pt>
                <c:pt idx="9364">
                  <c:v>4.3283999999999994</c:v>
                </c:pt>
                <c:pt idx="9365">
                  <c:v>4.3304</c:v>
                </c:pt>
                <c:pt idx="9366">
                  <c:v>4.4519000000000002</c:v>
                </c:pt>
                <c:pt idx="9367">
                  <c:v>4.4047999999999998</c:v>
                </c:pt>
                <c:pt idx="9368">
                  <c:v>4.3747999999999996</c:v>
                </c:pt>
                <c:pt idx="9369">
                  <c:v>4.3549999999999995</c:v>
                </c:pt>
                <c:pt idx="9370">
                  <c:v>4.3487999999999998</c:v>
                </c:pt>
                <c:pt idx="9371">
                  <c:v>4.3090000000000002</c:v>
                </c:pt>
                <c:pt idx="9372">
                  <c:v>4.3353000000000002</c:v>
                </c:pt>
                <c:pt idx="9373">
                  <c:v>4.3061999999999996</c:v>
                </c:pt>
                <c:pt idx="9374">
                  <c:v>4.307199999999999</c:v>
                </c:pt>
                <c:pt idx="9375">
                  <c:v>4.3542999999999994</c:v>
                </c:pt>
                <c:pt idx="9376">
                  <c:v>4.3424999999999994</c:v>
                </c:pt>
                <c:pt idx="9377">
                  <c:v>4.3388999999999998</c:v>
                </c:pt>
                <c:pt idx="9378">
                  <c:v>4.3447999999999993</c:v>
                </c:pt>
                <c:pt idx="9379">
                  <c:v>4.3279999999999994</c:v>
                </c:pt>
                <c:pt idx="9380">
                  <c:v>4.3815</c:v>
                </c:pt>
                <c:pt idx="9381">
                  <c:v>4.5346000000000002</c:v>
                </c:pt>
                <c:pt idx="9382">
                  <c:v>4.9459999999999997</c:v>
                </c:pt>
                <c:pt idx="9383">
                  <c:v>5.1228999999999987</c:v>
                </c:pt>
                <c:pt idx="9384">
                  <c:v>5.1045999999999987</c:v>
                </c:pt>
                <c:pt idx="9385">
                  <c:v>5.0602</c:v>
                </c:pt>
                <c:pt idx="9386">
                  <c:v>4.9617000000000004</c:v>
                </c:pt>
                <c:pt idx="9387">
                  <c:v>4.9028999999999998</c:v>
                </c:pt>
                <c:pt idx="9388">
                  <c:v>4.8175999999999988</c:v>
                </c:pt>
                <c:pt idx="9389">
                  <c:v>4.7279999999999989</c:v>
                </c:pt>
                <c:pt idx="9390">
                  <c:v>4.6517999999999997</c:v>
                </c:pt>
                <c:pt idx="9391">
                  <c:v>4.5653999999999995</c:v>
                </c:pt>
                <c:pt idx="9392">
                  <c:v>4.4859999999999998</c:v>
                </c:pt>
                <c:pt idx="9393">
                  <c:v>4.4348000000000001</c:v>
                </c:pt>
                <c:pt idx="9394">
                  <c:v>4.3997000000000002</c:v>
                </c:pt>
                <c:pt idx="9395">
                  <c:v>4.3629999999999995</c:v>
                </c:pt>
                <c:pt idx="9396">
                  <c:v>4.3229999999999995</c:v>
                </c:pt>
                <c:pt idx="9397">
                  <c:v>4.294999999999999</c:v>
                </c:pt>
                <c:pt idx="9398">
                  <c:v>4.3269999999999991</c:v>
                </c:pt>
                <c:pt idx="9399">
                  <c:v>4.3128999999999991</c:v>
                </c:pt>
                <c:pt idx="9400">
                  <c:v>4.3086000000000002</c:v>
                </c:pt>
                <c:pt idx="9401">
                  <c:v>4.2848999999999995</c:v>
                </c:pt>
                <c:pt idx="9402">
                  <c:v>4.3070999999999993</c:v>
                </c:pt>
                <c:pt idx="9403">
                  <c:v>4.3397000000000006</c:v>
                </c:pt>
                <c:pt idx="9404">
                  <c:v>4.3047999999999993</c:v>
                </c:pt>
                <c:pt idx="9405">
                  <c:v>4.267199999999999</c:v>
                </c:pt>
                <c:pt idx="9406">
                  <c:v>4.2814000000000005</c:v>
                </c:pt>
                <c:pt idx="9407">
                  <c:v>4.2552000000000003</c:v>
                </c:pt>
                <c:pt idx="9408">
                  <c:v>4.2543999999999995</c:v>
                </c:pt>
                <c:pt idx="9409">
                  <c:v>4.2888000000000002</c:v>
                </c:pt>
                <c:pt idx="9410">
                  <c:v>4.2649999999999988</c:v>
                </c:pt>
                <c:pt idx="9411">
                  <c:v>4.2848999999999995</c:v>
                </c:pt>
                <c:pt idx="9412">
                  <c:v>4.2719000000000005</c:v>
                </c:pt>
                <c:pt idx="9413">
                  <c:v>4.2706000000000008</c:v>
                </c:pt>
                <c:pt idx="9414">
                  <c:v>4.2382000000000009</c:v>
                </c:pt>
                <c:pt idx="9415">
                  <c:v>4.2297000000000002</c:v>
                </c:pt>
                <c:pt idx="9416">
                  <c:v>4.2531999999999996</c:v>
                </c:pt>
                <c:pt idx="9417">
                  <c:v>4.2439999999999998</c:v>
                </c:pt>
                <c:pt idx="9418">
                  <c:v>4.2442000000000002</c:v>
                </c:pt>
                <c:pt idx="9419">
                  <c:v>4.2208999999999994</c:v>
                </c:pt>
                <c:pt idx="9420">
                  <c:v>4.2080000000000002</c:v>
                </c:pt>
                <c:pt idx="9421">
                  <c:v>4.2395000000000005</c:v>
                </c:pt>
                <c:pt idx="9422">
                  <c:v>4.2742000000000004</c:v>
                </c:pt>
                <c:pt idx="9423">
                  <c:v>4.2904</c:v>
                </c:pt>
                <c:pt idx="9424">
                  <c:v>4.2866000000000009</c:v>
                </c:pt>
                <c:pt idx="9425">
                  <c:v>4.3002000000000002</c:v>
                </c:pt>
                <c:pt idx="9426">
                  <c:v>4.2885999999999997</c:v>
                </c:pt>
                <c:pt idx="9427">
                  <c:v>4.2557</c:v>
                </c:pt>
                <c:pt idx="9428">
                  <c:v>4.281200000000001</c:v>
                </c:pt>
                <c:pt idx="9429">
                  <c:v>4.2858999999999998</c:v>
                </c:pt>
                <c:pt idx="9430">
                  <c:v>4.2664999999999997</c:v>
                </c:pt>
                <c:pt idx="9431">
                  <c:v>4.2922000000000002</c:v>
                </c:pt>
                <c:pt idx="9432">
                  <c:v>4.2314000000000007</c:v>
                </c:pt>
                <c:pt idx="9433">
                  <c:v>4.2120999999999995</c:v>
                </c:pt>
                <c:pt idx="9434">
                  <c:v>4.2455999999999996</c:v>
                </c:pt>
                <c:pt idx="9435">
                  <c:v>4.2321999999999997</c:v>
                </c:pt>
                <c:pt idx="9436">
                  <c:v>4.2477</c:v>
                </c:pt>
                <c:pt idx="9437">
                  <c:v>4.2061000000000002</c:v>
                </c:pt>
                <c:pt idx="9438">
                  <c:v>4.1696</c:v>
                </c:pt>
                <c:pt idx="9439">
                  <c:v>4.2134999999999998</c:v>
                </c:pt>
                <c:pt idx="9440">
                  <c:v>4.1898</c:v>
                </c:pt>
                <c:pt idx="9441">
                  <c:v>4.2338000000000005</c:v>
                </c:pt>
                <c:pt idx="9442">
                  <c:v>4.1863999999999999</c:v>
                </c:pt>
                <c:pt idx="9443">
                  <c:v>4.2328000000000001</c:v>
                </c:pt>
                <c:pt idx="9444">
                  <c:v>4.2378999999999998</c:v>
                </c:pt>
                <c:pt idx="9445">
                  <c:v>4.2167000000000003</c:v>
                </c:pt>
                <c:pt idx="9446">
                  <c:v>4.1754999999999995</c:v>
                </c:pt>
                <c:pt idx="9447">
                  <c:v>4.2253999999999996</c:v>
                </c:pt>
                <c:pt idx="9448">
                  <c:v>4.1898999999999997</c:v>
                </c:pt>
                <c:pt idx="9449">
                  <c:v>4.1966000000000001</c:v>
                </c:pt>
                <c:pt idx="9450">
                  <c:v>4.1198999999999995</c:v>
                </c:pt>
                <c:pt idx="9451">
                  <c:v>4.1743999999999994</c:v>
                </c:pt>
                <c:pt idx="9452">
                  <c:v>4.1993</c:v>
                </c:pt>
                <c:pt idx="9453">
                  <c:v>4.2026000000000003</c:v>
                </c:pt>
                <c:pt idx="9454">
                  <c:v>4.2135999999999996</c:v>
                </c:pt>
                <c:pt idx="9455">
                  <c:v>4.2262000000000004</c:v>
                </c:pt>
                <c:pt idx="9456">
                  <c:v>4.2431000000000001</c:v>
                </c:pt>
                <c:pt idx="9457">
                  <c:v>4.3251999999999988</c:v>
                </c:pt>
                <c:pt idx="9458">
                  <c:v>4.33</c:v>
                </c:pt>
                <c:pt idx="9459">
                  <c:v>4.3453999999999997</c:v>
                </c:pt>
                <c:pt idx="9460">
                  <c:v>4.3434999999999997</c:v>
                </c:pt>
                <c:pt idx="9461">
                  <c:v>4.3529999999999989</c:v>
                </c:pt>
                <c:pt idx="9462">
                  <c:v>4.3384999999999998</c:v>
                </c:pt>
                <c:pt idx="9463">
                  <c:v>4.3783000000000003</c:v>
                </c:pt>
                <c:pt idx="9464">
                  <c:v>4.3907999999999996</c:v>
                </c:pt>
                <c:pt idx="9465">
                  <c:v>4.4185999999999996</c:v>
                </c:pt>
                <c:pt idx="9466">
                  <c:v>4.4608999999999996</c:v>
                </c:pt>
                <c:pt idx="9467">
                  <c:v>4.4663000000000004</c:v>
                </c:pt>
                <c:pt idx="9468">
                  <c:v>4.475200000000001</c:v>
                </c:pt>
                <c:pt idx="9469">
                  <c:v>4.4676999999999998</c:v>
                </c:pt>
                <c:pt idx="9470">
                  <c:v>4.4577</c:v>
                </c:pt>
                <c:pt idx="9471">
                  <c:v>4.4428999999999998</c:v>
                </c:pt>
                <c:pt idx="9472">
                  <c:v>4.4500999999999999</c:v>
                </c:pt>
                <c:pt idx="9473">
                  <c:v>4.4899000000000004</c:v>
                </c:pt>
                <c:pt idx="9474">
                  <c:v>4.4585999999999997</c:v>
                </c:pt>
                <c:pt idx="9475">
                  <c:v>4.4920999999999998</c:v>
                </c:pt>
                <c:pt idx="9476">
                  <c:v>4.5434000000000001</c:v>
                </c:pt>
                <c:pt idx="9477">
                  <c:v>4.5241999999999996</c:v>
                </c:pt>
                <c:pt idx="9478">
                  <c:v>4.5120999999999993</c:v>
                </c:pt>
                <c:pt idx="9479">
                  <c:v>4.5007000000000001</c:v>
                </c:pt>
                <c:pt idx="9480">
                  <c:v>4.5128999999999992</c:v>
                </c:pt>
                <c:pt idx="9481">
                  <c:v>4.4988999999999999</c:v>
                </c:pt>
                <c:pt idx="9482">
                  <c:v>4.4851000000000001</c:v>
                </c:pt>
                <c:pt idx="9483">
                  <c:v>4.4901</c:v>
                </c:pt>
                <c:pt idx="9484">
                  <c:v>4.4720000000000004</c:v>
                </c:pt>
                <c:pt idx="9485">
                  <c:v>4.4721000000000002</c:v>
                </c:pt>
                <c:pt idx="9486">
                  <c:v>4.5061</c:v>
                </c:pt>
                <c:pt idx="9487">
                  <c:v>4.5753000000000004</c:v>
                </c:pt>
                <c:pt idx="9488">
                  <c:v>4.5031999999999996</c:v>
                </c:pt>
                <c:pt idx="9489">
                  <c:v>4.5110000000000001</c:v>
                </c:pt>
                <c:pt idx="9490">
                  <c:v>4.4923999999999999</c:v>
                </c:pt>
                <c:pt idx="9491">
                  <c:v>4.4831000000000003</c:v>
                </c:pt>
                <c:pt idx="9492">
                  <c:v>4.4599000000000002</c:v>
                </c:pt>
                <c:pt idx="9493">
                  <c:v>4.4543999999999997</c:v>
                </c:pt>
                <c:pt idx="9494">
                  <c:v>4.4791000000000007</c:v>
                </c:pt>
                <c:pt idx="9495">
                  <c:v>4.508</c:v>
                </c:pt>
                <c:pt idx="9496">
                  <c:v>4.5477999999999996</c:v>
                </c:pt>
                <c:pt idx="9497">
                  <c:v>4.55</c:v>
                </c:pt>
                <c:pt idx="9498">
                  <c:v>4.5545999999999989</c:v>
                </c:pt>
                <c:pt idx="9499">
                  <c:v>4.5407000000000002</c:v>
                </c:pt>
                <c:pt idx="9500">
                  <c:v>4.5465999999999998</c:v>
                </c:pt>
                <c:pt idx="9501">
                  <c:v>4.532</c:v>
                </c:pt>
                <c:pt idx="9502">
                  <c:v>4.5414000000000003</c:v>
                </c:pt>
                <c:pt idx="9503">
                  <c:v>4.594199999999999</c:v>
                </c:pt>
                <c:pt idx="9504">
                  <c:v>4.602199999999999</c:v>
                </c:pt>
                <c:pt idx="9505">
                  <c:v>4.5863000000000005</c:v>
                </c:pt>
                <c:pt idx="9506">
                  <c:v>4.5630999999999995</c:v>
                </c:pt>
                <c:pt idx="9507">
                  <c:v>4.5639999999999992</c:v>
                </c:pt>
                <c:pt idx="9508">
                  <c:v>4.5597000000000003</c:v>
                </c:pt>
                <c:pt idx="9509">
                  <c:v>4.5701999999999998</c:v>
                </c:pt>
                <c:pt idx="9510">
                  <c:v>4.5454999999999997</c:v>
                </c:pt>
                <c:pt idx="9511">
                  <c:v>4.5164999999999997</c:v>
                </c:pt>
                <c:pt idx="9512">
                  <c:v>4.5664999999999996</c:v>
                </c:pt>
                <c:pt idx="9513">
                  <c:v>4.5528999999999993</c:v>
                </c:pt>
                <c:pt idx="9514">
                  <c:v>4.4930000000000003</c:v>
                </c:pt>
                <c:pt idx="9515">
                  <c:v>4.5218999999999996</c:v>
                </c:pt>
                <c:pt idx="9516">
                  <c:v>4.5709999999999997</c:v>
                </c:pt>
                <c:pt idx="9517">
                  <c:v>4.5019</c:v>
                </c:pt>
                <c:pt idx="9518">
                  <c:v>4.5233999999999996</c:v>
                </c:pt>
                <c:pt idx="9519">
                  <c:v>4.5202</c:v>
                </c:pt>
                <c:pt idx="9520">
                  <c:v>4.4756000000000009</c:v>
                </c:pt>
                <c:pt idx="9521">
                  <c:v>4.4351000000000003</c:v>
                </c:pt>
                <c:pt idx="9522">
                  <c:v>4.38</c:v>
                </c:pt>
                <c:pt idx="9523">
                  <c:v>4.3584999999999994</c:v>
                </c:pt>
                <c:pt idx="9524">
                  <c:v>4.3568999999999996</c:v>
                </c:pt>
                <c:pt idx="9525">
                  <c:v>4.3203999999999994</c:v>
                </c:pt>
                <c:pt idx="9526">
                  <c:v>4.2953000000000001</c:v>
                </c:pt>
                <c:pt idx="9527">
                  <c:v>4.325899999999999</c:v>
                </c:pt>
                <c:pt idx="9528">
                  <c:v>4.2972000000000001</c:v>
                </c:pt>
                <c:pt idx="9529">
                  <c:v>4.2878999999999996</c:v>
                </c:pt>
                <c:pt idx="9530">
                  <c:v>4.2556000000000003</c:v>
                </c:pt>
                <c:pt idx="9531">
                  <c:v>4.2098000000000004</c:v>
                </c:pt>
                <c:pt idx="9532">
                  <c:v>4.1723999999999997</c:v>
                </c:pt>
                <c:pt idx="9533">
                  <c:v>4.1768000000000001</c:v>
                </c:pt>
                <c:pt idx="9534">
                  <c:v>4.1749999999999989</c:v>
                </c:pt>
                <c:pt idx="9535">
                  <c:v>4.1750999999999996</c:v>
                </c:pt>
                <c:pt idx="9536">
                  <c:v>4.1560999999999995</c:v>
                </c:pt>
                <c:pt idx="9537">
                  <c:v>4.1374999999999993</c:v>
                </c:pt>
                <c:pt idx="9538">
                  <c:v>4.1254999999999988</c:v>
                </c:pt>
                <c:pt idx="9539">
                  <c:v>4.113599999999999</c:v>
                </c:pt>
                <c:pt idx="9540">
                  <c:v>4.0773999999999999</c:v>
                </c:pt>
                <c:pt idx="9541">
                  <c:v>4.0573999999999995</c:v>
                </c:pt>
                <c:pt idx="9542">
                  <c:v>4.0461999999999998</c:v>
                </c:pt>
                <c:pt idx="9543">
                  <c:v>4.0293000000000001</c:v>
                </c:pt>
                <c:pt idx="9544">
                  <c:v>4.0304000000000002</c:v>
                </c:pt>
                <c:pt idx="9545">
                  <c:v>4.0157999999999996</c:v>
                </c:pt>
                <c:pt idx="9546">
                  <c:v>4.0548999999999991</c:v>
                </c:pt>
                <c:pt idx="9547">
                  <c:v>4.07</c:v>
                </c:pt>
                <c:pt idx="9548">
                  <c:v>4.0359999999999996</c:v>
                </c:pt>
                <c:pt idx="9549">
                  <c:v>4.0578999999999992</c:v>
                </c:pt>
                <c:pt idx="9550">
                  <c:v>4.0658999999999992</c:v>
                </c:pt>
                <c:pt idx="9551">
                  <c:v>4.0723000000000003</c:v>
                </c:pt>
                <c:pt idx="9552">
                  <c:v>4.0556000000000001</c:v>
                </c:pt>
                <c:pt idx="9553">
                  <c:v>4.0507999999999997</c:v>
                </c:pt>
                <c:pt idx="9554">
                  <c:v>4.0130999999999997</c:v>
                </c:pt>
                <c:pt idx="9555">
                  <c:v>3.9711999999999996</c:v>
                </c:pt>
                <c:pt idx="9556">
                  <c:v>3.9655</c:v>
                </c:pt>
                <c:pt idx="9557">
                  <c:v>3.9501999999999997</c:v>
                </c:pt>
                <c:pt idx="9558">
                  <c:v>3.9595999999999996</c:v>
                </c:pt>
                <c:pt idx="9559">
                  <c:v>3.9434</c:v>
                </c:pt>
                <c:pt idx="9560">
                  <c:v>3.9385999999999997</c:v>
                </c:pt>
                <c:pt idx="9561">
                  <c:v>3.9315999999999995</c:v>
                </c:pt>
                <c:pt idx="9562">
                  <c:v>3.8777999999999997</c:v>
                </c:pt>
                <c:pt idx="9563">
                  <c:v>3.8768999999999996</c:v>
                </c:pt>
                <c:pt idx="9564">
                  <c:v>3.8316999999999997</c:v>
                </c:pt>
                <c:pt idx="9565">
                  <c:v>3.8192999999999997</c:v>
                </c:pt>
                <c:pt idx="9566">
                  <c:v>3.8045</c:v>
                </c:pt>
                <c:pt idx="9567">
                  <c:v>3.8003999999999998</c:v>
                </c:pt>
                <c:pt idx="9568">
                  <c:v>3.7876000000000003</c:v>
                </c:pt>
                <c:pt idx="9569">
                  <c:v>3.7747999999999999</c:v>
                </c:pt>
                <c:pt idx="9570">
                  <c:v>3.7427999999999999</c:v>
                </c:pt>
                <c:pt idx="9571">
                  <c:v>3.7519</c:v>
                </c:pt>
                <c:pt idx="9572">
                  <c:v>3.7976000000000001</c:v>
                </c:pt>
                <c:pt idx="9573">
                  <c:v>3.8369999999999997</c:v>
                </c:pt>
                <c:pt idx="9574">
                  <c:v>3.8189999999999995</c:v>
                </c:pt>
                <c:pt idx="9575">
                  <c:v>3.7907999999999999</c:v>
                </c:pt>
                <c:pt idx="9576">
                  <c:v>3.8104999999999998</c:v>
                </c:pt>
                <c:pt idx="9577">
                  <c:v>3.8124999999999996</c:v>
                </c:pt>
                <c:pt idx="9578">
                  <c:v>3.8303999999999996</c:v>
                </c:pt>
                <c:pt idx="9579">
                  <c:v>3.8045999999999998</c:v>
                </c:pt>
                <c:pt idx="9580">
                  <c:v>3.8219999999999996</c:v>
                </c:pt>
                <c:pt idx="9581">
                  <c:v>3.7917000000000001</c:v>
                </c:pt>
                <c:pt idx="9582">
                  <c:v>3.8184999999999993</c:v>
                </c:pt>
                <c:pt idx="9583">
                  <c:v>3.7989000000000002</c:v>
                </c:pt>
                <c:pt idx="9584">
                  <c:v>3.7961999999999998</c:v>
                </c:pt>
                <c:pt idx="9585">
                  <c:v>3.7690000000000001</c:v>
                </c:pt>
                <c:pt idx="9586">
                  <c:v>3.7961999999999998</c:v>
                </c:pt>
                <c:pt idx="9587">
                  <c:v>3.7814000000000001</c:v>
                </c:pt>
                <c:pt idx="9588">
                  <c:v>3.778</c:v>
                </c:pt>
                <c:pt idx="9589">
                  <c:v>3.714</c:v>
                </c:pt>
                <c:pt idx="9590">
                  <c:v>3.6977000000000002</c:v>
                </c:pt>
                <c:pt idx="9591">
                  <c:v>3.6467999999999998</c:v>
                </c:pt>
                <c:pt idx="9592">
                  <c:v>3.6606000000000001</c:v>
                </c:pt>
                <c:pt idx="9593">
                  <c:v>3.6375000000000002</c:v>
                </c:pt>
                <c:pt idx="9594">
                  <c:v>3.6238000000000001</c:v>
                </c:pt>
                <c:pt idx="9595">
                  <c:v>3.6253000000000002</c:v>
                </c:pt>
                <c:pt idx="9596">
                  <c:v>3.6360999999999994</c:v>
                </c:pt>
                <c:pt idx="9597">
                  <c:v>3.6661000000000001</c:v>
                </c:pt>
                <c:pt idx="9598">
                  <c:v>3.6652999999999998</c:v>
                </c:pt>
                <c:pt idx="9599">
                  <c:v>3.6114999999999995</c:v>
                </c:pt>
                <c:pt idx="9600">
                  <c:v>3.6143000000000001</c:v>
                </c:pt>
                <c:pt idx="9601">
                  <c:v>3.5955999999999997</c:v>
                </c:pt>
                <c:pt idx="9602">
                  <c:v>3.544</c:v>
                </c:pt>
                <c:pt idx="9603">
                  <c:v>3.5147999999999997</c:v>
                </c:pt>
                <c:pt idx="9604">
                  <c:v>3.5301</c:v>
                </c:pt>
                <c:pt idx="9605">
                  <c:v>3.5449000000000002</c:v>
                </c:pt>
                <c:pt idx="9606">
                  <c:v>3.5632999999999999</c:v>
                </c:pt>
                <c:pt idx="9607">
                  <c:v>3.5505</c:v>
                </c:pt>
                <c:pt idx="9608">
                  <c:v>3.5167999999999995</c:v>
                </c:pt>
                <c:pt idx="9609">
                  <c:v>3.5125999999999995</c:v>
                </c:pt>
                <c:pt idx="9610">
                  <c:v>3.5238999999999998</c:v>
                </c:pt>
                <c:pt idx="9611">
                  <c:v>3.4798999999999998</c:v>
                </c:pt>
                <c:pt idx="9612">
                  <c:v>3.4672000000000001</c:v>
                </c:pt>
                <c:pt idx="9613">
                  <c:v>3.4665999999999997</c:v>
                </c:pt>
                <c:pt idx="9614">
                  <c:v>3.4481000000000002</c:v>
                </c:pt>
                <c:pt idx="9615">
                  <c:v>3.4491000000000001</c:v>
                </c:pt>
                <c:pt idx="9616">
                  <c:v>3.4561999999999995</c:v>
                </c:pt>
                <c:pt idx="9617">
                  <c:v>3.4657999999999998</c:v>
                </c:pt>
                <c:pt idx="9618">
                  <c:v>3.4339999999999997</c:v>
                </c:pt>
                <c:pt idx="9619">
                  <c:v>3.3843000000000001</c:v>
                </c:pt>
                <c:pt idx="9620">
                  <c:v>3.4061999999999997</c:v>
                </c:pt>
                <c:pt idx="9621">
                  <c:v>3.4161999999999995</c:v>
                </c:pt>
                <c:pt idx="9622">
                  <c:v>3.4009999999999998</c:v>
                </c:pt>
                <c:pt idx="9623">
                  <c:v>3.4291999999999998</c:v>
                </c:pt>
                <c:pt idx="9624">
                  <c:v>3.4066999999999994</c:v>
                </c:pt>
                <c:pt idx="9625">
                  <c:v>3.4129999999999994</c:v>
                </c:pt>
                <c:pt idx="9626">
                  <c:v>3.3628999999999993</c:v>
                </c:pt>
                <c:pt idx="9627">
                  <c:v>3.3984999999999994</c:v>
                </c:pt>
                <c:pt idx="9628">
                  <c:v>3.3935999999999997</c:v>
                </c:pt>
                <c:pt idx="9629">
                  <c:v>3.4131999999999998</c:v>
                </c:pt>
                <c:pt idx="9630">
                  <c:v>3.4123999999999994</c:v>
                </c:pt>
                <c:pt idx="9631">
                  <c:v>3.4101999999999997</c:v>
                </c:pt>
                <c:pt idx="9632">
                  <c:v>3.3797999999999995</c:v>
                </c:pt>
                <c:pt idx="9633">
                  <c:v>3.3877000000000002</c:v>
                </c:pt>
                <c:pt idx="9634">
                  <c:v>3.3580999999999994</c:v>
                </c:pt>
                <c:pt idx="9635">
                  <c:v>3.3862999999999994</c:v>
                </c:pt>
                <c:pt idx="9636">
                  <c:v>3.3362999999999996</c:v>
                </c:pt>
                <c:pt idx="9637">
                  <c:v>3.3424999999999994</c:v>
                </c:pt>
                <c:pt idx="9638">
                  <c:v>3.3415999999999997</c:v>
                </c:pt>
                <c:pt idx="9639">
                  <c:v>3.3409999999999997</c:v>
                </c:pt>
                <c:pt idx="9640">
                  <c:v>3.3382999999999994</c:v>
                </c:pt>
                <c:pt idx="9641">
                  <c:v>3.3555999999999995</c:v>
                </c:pt>
                <c:pt idx="9642">
                  <c:v>3.3335999999999997</c:v>
                </c:pt>
                <c:pt idx="9643">
                  <c:v>3.3893999999999997</c:v>
                </c:pt>
                <c:pt idx="9644">
                  <c:v>3.3847</c:v>
                </c:pt>
                <c:pt idx="9645">
                  <c:v>3.3978999999999995</c:v>
                </c:pt>
                <c:pt idx="9646">
                  <c:v>3.3710999999999998</c:v>
                </c:pt>
                <c:pt idx="9647">
                  <c:v>3.3577999999999997</c:v>
                </c:pt>
                <c:pt idx="9648">
                  <c:v>3.3906999999999994</c:v>
                </c:pt>
                <c:pt idx="9649">
                  <c:v>3.3778999999999995</c:v>
                </c:pt>
                <c:pt idx="9650">
                  <c:v>3.3603000000000001</c:v>
                </c:pt>
                <c:pt idx="9651">
                  <c:v>3.3967999999999994</c:v>
                </c:pt>
                <c:pt idx="9652">
                  <c:v>3.4260999999999995</c:v>
                </c:pt>
                <c:pt idx="9653">
                  <c:v>3.4261999999999997</c:v>
                </c:pt>
                <c:pt idx="9654">
                  <c:v>3.4148999999999994</c:v>
                </c:pt>
                <c:pt idx="9655">
                  <c:v>3.3705999999999996</c:v>
                </c:pt>
                <c:pt idx="9656">
                  <c:v>3.3923999999999994</c:v>
                </c:pt>
                <c:pt idx="9657">
                  <c:v>3.3759999999999994</c:v>
                </c:pt>
                <c:pt idx="9658">
                  <c:v>3.3929999999999993</c:v>
                </c:pt>
                <c:pt idx="9659">
                  <c:v>3.3895999999999997</c:v>
                </c:pt>
                <c:pt idx="9660">
                  <c:v>3.3424999999999994</c:v>
                </c:pt>
                <c:pt idx="9661">
                  <c:v>3.3322999999999996</c:v>
                </c:pt>
                <c:pt idx="9662">
                  <c:v>3.3156999999999996</c:v>
                </c:pt>
                <c:pt idx="9663">
                  <c:v>3.3001</c:v>
                </c:pt>
                <c:pt idx="9664">
                  <c:v>3.2905000000000002</c:v>
                </c:pt>
                <c:pt idx="9665">
                  <c:v>3.2763</c:v>
                </c:pt>
                <c:pt idx="9666">
                  <c:v>3.2836000000000003</c:v>
                </c:pt>
                <c:pt idx="9667">
                  <c:v>3.3093999999999997</c:v>
                </c:pt>
                <c:pt idx="9668">
                  <c:v>3.3027999999999995</c:v>
                </c:pt>
                <c:pt idx="9669">
                  <c:v>3.2854000000000001</c:v>
                </c:pt>
                <c:pt idx="9670">
                  <c:v>3.2879000000000005</c:v>
                </c:pt>
                <c:pt idx="9671">
                  <c:v>3.2906</c:v>
                </c:pt>
                <c:pt idx="9672">
                  <c:v>3.2838000000000003</c:v>
                </c:pt>
                <c:pt idx="9673">
                  <c:v>3.2502</c:v>
                </c:pt>
                <c:pt idx="9674">
                  <c:v>3.2646999999999999</c:v>
                </c:pt>
                <c:pt idx="9675">
                  <c:v>3.2393999999999998</c:v>
                </c:pt>
                <c:pt idx="9676">
                  <c:v>3.1766999999999994</c:v>
                </c:pt>
                <c:pt idx="9677">
                  <c:v>3.1997999999999998</c:v>
                </c:pt>
                <c:pt idx="9678">
                  <c:v>3.2565999999999997</c:v>
                </c:pt>
                <c:pt idx="9679">
                  <c:v>3.2786</c:v>
                </c:pt>
                <c:pt idx="9680">
                  <c:v>3.2498999999999998</c:v>
                </c:pt>
                <c:pt idx="9681">
                  <c:v>3.2319999999999998</c:v>
                </c:pt>
                <c:pt idx="9682">
                  <c:v>3.2378</c:v>
                </c:pt>
                <c:pt idx="9683">
                  <c:v>3.1779999999999999</c:v>
                </c:pt>
                <c:pt idx="9684">
                  <c:v>3.1779000000000002</c:v>
                </c:pt>
                <c:pt idx="9685">
                  <c:v>3.1379000000000001</c:v>
                </c:pt>
                <c:pt idx="9686">
                  <c:v>3.1509</c:v>
                </c:pt>
                <c:pt idx="9687">
                  <c:v>3.1821000000000002</c:v>
                </c:pt>
                <c:pt idx="9688">
                  <c:v>3.1979000000000002</c:v>
                </c:pt>
                <c:pt idx="9689">
                  <c:v>3.1770999999999998</c:v>
                </c:pt>
                <c:pt idx="9690">
                  <c:v>3.1808999999999998</c:v>
                </c:pt>
                <c:pt idx="9691">
                  <c:v>3.1534</c:v>
                </c:pt>
                <c:pt idx="9692">
                  <c:v>3.1326999999999994</c:v>
                </c:pt>
                <c:pt idx="9693">
                  <c:v>3.1737000000000002</c:v>
                </c:pt>
                <c:pt idx="9694">
                  <c:v>3.1509999999999998</c:v>
                </c:pt>
                <c:pt idx="9695">
                  <c:v>3.1471000000000005</c:v>
                </c:pt>
                <c:pt idx="9696">
                  <c:v>3.1109</c:v>
                </c:pt>
                <c:pt idx="9697">
                  <c:v>3.1278999999999999</c:v>
                </c:pt>
                <c:pt idx="9698">
                  <c:v>3.1682999999999999</c:v>
                </c:pt>
                <c:pt idx="9699">
                  <c:v>3.1783999999999999</c:v>
                </c:pt>
                <c:pt idx="9700">
                  <c:v>3.2109000000000001</c:v>
                </c:pt>
                <c:pt idx="9701">
                  <c:v>3.2134</c:v>
                </c:pt>
                <c:pt idx="9702">
                  <c:v>3.1880000000000002</c:v>
                </c:pt>
                <c:pt idx="9703">
                  <c:v>3.206</c:v>
                </c:pt>
                <c:pt idx="9704">
                  <c:v>3.1844999999999999</c:v>
                </c:pt>
                <c:pt idx="9705">
                  <c:v>3.1806000000000001</c:v>
                </c:pt>
                <c:pt idx="9706">
                  <c:v>3.2058</c:v>
                </c:pt>
                <c:pt idx="9707">
                  <c:v>3.2241000000000004</c:v>
                </c:pt>
                <c:pt idx="9708">
                  <c:v>3.2431000000000005</c:v>
                </c:pt>
                <c:pt idx="9709">
                  <c:v>3.2484999999999999</c:v>
                </c:pt>
                <c:pt idx="9710">
                  <c:v>3.2159</c:v>
                </c:pt>
                <c:pt idx="9711">
                  <c:v>3.2327999999999997</c:v>
                </c:pt>
                <c:pt idx="9712">
                  <c:v>3.1976</c:v>
                </c:pt>
                <c:pt idx="9713">
                  <c:v>3.2076000000000002</c:v>
                </c:pt>
                <c:pt idx="9714">
                  <c:v>3.2039000000000004</c:v>
                </c:pt>
                <c:pt idx="9715">
                  <c:v>3.2021000000000002</c:v>
                </c:pt>
                <c:pt idx="9716">
                  <c:v>3.2167999999999997</c:v>
                </c:pt>
                <c:pt idx="9717">
                  <c:v>3.2252999999999998</c:v>
                </c:pt>
                <c:pt idx="9718">
                  <c:v>3.1932</c:v>
                </c:pt>
                <c:pt idx="9719">
                  <c:v>3.1941999999999999</c:v>
                </c:pt>
                <c:pt idx="9720">
                  <c:v>3.1617999999999999</c:v>
                </c:pt>
                <c:pt idx="9721">
                  <c:v>3.1965999999999997</c:v>
                </c:pt>
                <c:pt idx="9722">
                  <c:v>3.2052999999999998</c:v>
                </c:pt>
                <c:pt idx="9723">
                  <c:v>3.1711</c:v>
                </c:pt>
                <c:pt idx="9724">
                  <c:v>3.1623999999999999</c:v>
                </c:pt>
                <c:pt idx="9725">
                  <c:v>3.1555999999999997</c:v>
                </c:pt>
                <c:pt idx="9726">
                  <c:v>3.1528999999999994</c:v>
                </c:pt>
                <c:pt idx="9727">
                  <c:v>3.1945999999999999</c:v>
                </c:pt>
                <c:pt idx="9728">
                  <c:v>3.1890999999999998</c:v>
                </c:pt>
                <c:pt idx="9729">
                  <c:v>3.2216999999999998</c:v>
                </c:pt>
                <c:pt idx="9730">
                  <c:v>3.2246999999999999</c:v>
                </c:pt>
                <c:pt idx="9731">
                  <c:v>3.1925999999999997</c:v>
                </c:pt>
                <c:pt idx="9732">
                  <c:v>3.1846000000000001</c:v>
                </c:pt>
                <c:pt idx="9733">
                  <c:v>3.1867000000000001</c:v>
                </c:pt>
                <c:pt idx="9734">
                  <c:v>3.1722999999999995</c:v>
                </c:pt>
                <c:pt idx="9735">
                  <c:v>3.1629999999999998</c:v>
                </c:pt>
                <c:pt idx="9736">
                  <c:v>3.1379999999999999</c:v>
                </c:pt>
                <c:pt idx="9737">
                  <c:v>3.1200999999999999</c:v>
                </c:pt>
                <c:pt idx="9738">
                  <c:v>3.1208</c:v>
                </c:pt>
                <c:pt idx="9739">
                  <c:v>3.1272000000000002</c:v>
                </c:pt>
                <c:pt idx="9740">
                  <c:v>3.1183999999999998</c:v>
                </c:pt>
                <c:pt idx="9741">
                  <c:v>3.1499000000000001</c:v>
                </c:pt>
                <c:pt idx="9742">
                  <c:v>3.2080000000000002</c:v>
                </c:pt>
                <c:pt idx="9743">
                  <c:v>3.1817000000000002</c:v>
                </c:pt>
                <c:pt idx="9744">
                  <c:v>3.1765999999999996</c:v>
                </c:pt>
                <c:pt idx="9745">
                  <c:v>3.1509999999999998</c:v>
                </c:pt>
                <c:pt idx="9746">
                  <c:v>3.1682999999999999</c:v>
                </c:pt>
                <c:pt idx="9747">
                  <c:v>3.1737000000000002</c:v>
                </c:pt>
                <c:pt idx="9748">
                  <c:v>3.1699000000000002</c:v>
                </c:pt>
                <c:pt idx="9749">
                  <c:v>3.1852</c:v>
                </c:pt>
                <c:pt idx="9750">
                  <c:v>3.1475000000000004</c:v>
                </c:pt>
                <c:pt idx="9751">
                  <c:v>3.1901000000000002</c:v>
                </c:pt>
                <c:pt idx="9752">
                  <c:v>3.2232000000000003</c:v>
                </c:pt>
                <c:pt idx="9753">
                  <c:v>3.1669999999999998</c:v>
                </c:pt>
                <c:pt idx="9754">
                  <c:v>3.1751999999999998</c:v>
                </c:pt>
                <c:pt idx="9755">
                  <c:v>3.1168999999999993</c:v>
                </c:pt>
                <c:pt idx="9756">
                  <c:v>3.1307999999999998</c:v>
                </c:pt>
                <c:pt idx="9757">
                  <c:v>3.0802999999999998</c:v>
                </c:pt>
                <c:pt idx="9758">
                  <c:v>3.1463999999999999</c:v>
                </c:pt>
                <c:pt idx="9759">
                  <c:v>3.1890999999999998</c:v>
                </c:pt>
                <c:pt idx="9760">
                  <c:v>3.2025999999999999</c:v>
                </c:pt>
                <c:pt idx="9761">
                  <c:v>3.1686999999999999</c:v>
                </c:pt>
                <c:pt idx="9762">
                  <c:v>3.1545000000000001</c:v>
                </c:pt>
                <c:pt idx="9763">
                  <c:v>3.1927999999999996</c:v>
                </c:pt>
                <c:pt idx="9764">
                  <c:v>3.2103000000000002</c:v>
                </c:pt>
                <c:pt idx="9765">
                  <c:v>3.1686999999999999</c:v>
                </c:pt>
                <c:pt idx="9766">
                  <c:v>3.1377999999999999</c:v>
                </c:pt>
                <c:pt idx="9767">
                  <c:v>3.1255000000000002</c:v>
                </c:pt>
                <c:pt idx="9768">
                  <c:v>3.1367999999999996</c:v>
                </c:pt>
                <c:pt idx="9769">
                  <c:v>3.1109999999999998</c:v>
                </c:pt>
                <c:pt idx="9770">
                  <c:v>3.1408</c:v>
                </c:pt>
                <c:pt idx="9771">
                  <c:v>3.1379999999999999</c:v>
                </c:pt>
                <c:pt idx="9772">
                  <c:v>3.1602000000000001</c:v>
                </c:pt>
                <c:pt idx="9773">
                  <c:v>3.1513</c:v>
                </c:pt>
                <c:pt idx="9774">
                  <c:v>3.1585000000000001</c:v>
                </c:pt>
                <c:pt idx="9775">
                  <c:v>3.1505000000000001</c:v>
                </c:pt>
                <c:pt idx="9776">
                  <c:v>3.1747000000000001</c:v>
                </c:pt>
                <c:pt idx="9777">
                  <c:v>3.1684999999999999</c:v>
                </c:pt>
                <c:pt idx="9778">
                  <c:v>3.1375000000000002</c:v>
                </c:pt>
                <c:pt idx="9779">
                  <c:v>3.0731000000000002</c:v>
                </c:pt>
                <c:pt idx="9780">
                  <c:v>3.0755999999999997</c:v>
                </c:pt>
                <c:pt idx="9781">
                  <c:v>3.0684999999999998</c:v>
                </c:pt>
                <c:pt idx="9782">
                  <c:v>3.0515999999999996</c:v>
                </c:pt>
                <c:pt idx="9783">
                  <c:v>3.0587999999999997</c:v>
                </c:pt>
                <c:pt idx="9784">
                  <c:v>3.0802</c:v>
                </c:pt>
                <c:pt idx="9785">
                  <c:v>3.0415000000000001</c:v>
                </c:pt>
                <c:pt idx="9786">
                  <c:v>3.0423</c:v>
                </c:pt>
                <c:pt idx="9787">
                  <c:v>3.0503</c:v>
                </c:pt>
                <c:pt idx="9788">
                  <c:v>3.0547999999999997</c:v>
                </c:pt>
                <c:pt idx="9789">
                  <c:v>3.0501</c:v>
                </c:pt>
                <c:pt idx="9790">
                  <c:v>3.0703</c:v>
                </c:pt>
                <c:pt idx="9791">
                  <c:v>3.0857000000000001</c:v>
                </c:pt>
                <c:pt idx="9792">
                  <c:v>3.0434000000000001</c:v>
                </c:pt>
                <c:pt idx="9793">
                  <c:v>3.0379999999999998</c:v>
                </c:pt>
                <c:pt idx="9794">
                  <c:v>3.0297000000000001</c:v>
                </c:pt>
                <c:pt idx="9795">
                  <c:v>3.0326999999999997</c:v>
                </c:pt>
                <c:pt idx="9796">
                  <c:v>3.0432000000000001</c:v>
                </c:pt>
                <c:pt idx="9797">
                  <c:v>3.0023</c:v>
                </c:pt>
                <c:pt idx="9798">
                  <c:v>3.0564999999999998</c:v>
                </c:pt>
                <c:pt idx="9799">
                  <c:v>3.048</c:v>
                </c:pt>
                <c:pt idx="9800">
                  <c:v>3.0761999999999996</c:v>
                </c:pt>
                <c:pt idx="9801">
                  <c:v>3.0712999999999995</c:v>
                </c:pt>
                <c:pt idx="9802">
                  <c:v>3.0951999999999997</c:v>
                </c:pt>
                <c:pt idx="9803">
                  <c:v>3.0889000000000002</c:v>
                </c:pt>
                <c:pt idx="9804">
                  <c:v>3.0592999999999995</c:v>
                </c:pt>
                <c:pt idx="9805">
                  <c:v>3.0672999999999999</c:v>
                </c:pt>
                <c:pt idx="9806">
                  <c:v>3.0773000000000001</c:v>
                </c:pt>
                <c:pt idx="9807">
                  <c:v>3.0575999999999999</c:v>
                </c:pt>
                <c:pt idx="9808">
                  <c:v>3.0432999999999999</c:v>
                </c:pt>
                <c:pt idx="9809">
                  <c:v>3.0245000000000002</c:v>
                </c:pt>
                <c:pt idx="9810">
                  <c:v>3.0446</c:v>
                </c:pt>
                <c:pt idx="9811">
                  <c:v>2.9992999999999994</c:v>
                </c:pt>
                <c:pt idx="9812">
                  <c:v>3.0166999999999997</c:v>
                </c:pt>
                <c:pt idx="9813">
                  <c:v>2.9962999999999997</c:v>
                </c:pt>
                <c:pt idx="9814">
                  <c:v>3.0457999999999998</c:v>
                </c:pt>
                <c:pt idx="9815">
                  <c:v>3.0409999999999999</c:v>
                </c:pt>
                <c:pt idx="9816">
                  <c:v>3.0451000000000001</c:v>
                </c:pt>
                <c:pt idx="9817">
                  <c:v>3.0141</c:v>
                </c:pt>
                <c:pt idx="9818">
                  <c:v>3.0362999999999998</c:v>
                </c:pt>
                <c:pt idx="9819">
                  <c:v>3.0465999999999998</c:v>
                </c:pt>
                <c:pt idx="9820">
                  <c:v>3.0442</c:v>
                </c:pt>
                <c:pt idx="9821">
                  <c:v>3.0259999999999998</c:v>
                </c:pt>
                <c:pt idx="9822">
                  <c:v>3.0309999999999997</c:v>
                </c:pt>
                <c:pt idx="9823">
                  <c:v>3.0244</c:v>
                </c:pt>
                <c:pt idx="9824">
                  <c:v>3.0461</c:v>
                </c:pt>
                <c:pt idx="9825">
                  <c:v>3.0510999999999995</c:v>
                </c:pt>
                <c:pt idx="9826">
                  <c:v>3.0051999999999999</c:v>
                </c:pt>
                <c:pt idx="9827">
                  <c:v>3.0072999999999999</c:v>
                </c:pt>
                <c:pt idx="9828">
                  <c:v>2.9908999999999994</c:v>
                </c:pt>
                <c:pt idx="9829">
                  <c:v>3.0129999999999995</c:v>
                </c:pt>
                <c:pt idx="9830">
                  <c:v>2.9924999999999997</c:v>
                </c:pt>
                <c:pt idx="9831">
                  <c:v>2.9874000000000001</c:v>
                </c:pt>
                <c:pt idx="9832">
                  <c:v>2.9499999999999997</c:v>
                </c:pt>
                <c:pt idx="9833">
                  <c:v>2.9571000000000001</c:v>
                </c:pt>
                <c:pt idx="9834">
                  <c:v>2.9540999999999995</c:v>
                </c:pt>
                <c:pt idx="9835">
                  <c:v>2.9159999999999995</c:v>
                </c:pt>
                <c:pt idx="9836">
                  <c:v>2.8910999999999993</c:v>
                </c:pt>
                <c:pt idx="9837">
                  <c:v>2.8979999999999997</c:v>
                </c:pt>
                <c:pt idx="9838">
                  <c:v>2.9443999999999999</c:v>
                </c:pt>
                <c:pt idx="9839">
                  <c:v>2.9845000000000002</c:v>
                </c:pt>
                <c:pt idx="9840">
                  <c:v>2.9863999999999997</c:v>
                </c:pt>
                <c:pt idx="9841">
                  <c:v>2.9522999999999997</c:v>
                </c:pt>
                <c:pt idx="9842">
                  <c:v>2.9950999999999994</c:v>
                </c:pt>
                <c:pt idx="9843">
                  <c:v>2.9695</c:v>
                </c:pt>
                <c:pt idx="9844">
                  <c:v>2.9447999999999999</c:v>
                </c:pt>
                <c:pt idx="9845">
                  <c:v>2.9615</c:v>
                </c:pt>
                <c:pt idx="9846">
                  <c:v>2.9765999999999995</c:v>
                </c:pt>
                <c:pt idx="9847">
                  <c:v>2.9901999999999997</c:v>
                </c:pt>
                <c:pt idx="9848">
                  <c:v>2.9585999999999997</c:v>
                </c:pt>
                <c:pt idx="9849">
                  <c:v>2.9733999999999998</c:v>
                </c:pt>
                <c:pt idx="9850">
                  <c:v>2.9693999999999998</c:v>
                </c:pt>
                <c:pt idx="9851">
                  <c:v>2.9903</c:v>
                </c:pt>
                <c:pt idx="9852">
                  <c:v>2.9689999999999999</c:v>
                </c:pt>
                <c:pt idx="9853">
                  <c:v>2.9632999999999998</c:v>
                </c:pt>
                <c:pt idx="9854">
                  <c:v>2.9009999999999998</c:v>
                </c:pt>
                <c:pt idx="9855">
                  <c:v>2.9187999999999996</c:v>
                </c:pt>
                <c:pt idx="9856">
                  <c:v>2.9163999999999994</c:v>
                </c:pt>
                <c:pt idx="9857">
                  <c:v>2.9027999999999996</c:v>
                </c:pt>
                <c:pt idx="9858">
                  <c:v>2.9300999999999995</c:v>
                </c:pt>
                <c:pt idx="9859">
                  <c:v>2.8947999999999996</c:v>
                </c:pt>
                <c:pt idx="9860">
                  <c:v>2.9228999999999994</c:v>
                </c:pt>
                <c:pt idx="9861">
                  <c:v>2.9481000000000002</c:v>
                </c:pt>
                <c:pt idx="9862">
                  <c:v>2.9257</c:v>
                </c:pt>
                <c:pt idx="9863">
                  <c:v>2.9095999999999997</c:v>
                </c:pt>
                <c:pt idx="9864">
                  <c:v>2.8952999999999998</c:v>
                </c:pt>
                <c:pt idx="9865">
                  <c:v>2.9018999999999995</c:v>
                </c:pt>
                <c:pt idx="9866">
                  <c:v>2.9397999999999995</c:v>
                </c:pt>
                <c:pt idx="9867">
                  <c:v>2.9333999999999998</c:v>
                </c:pt>
                <c:pt idx="9868">
                  <c:v>2.9049999999999998</c:v>
                </c:pt>
                <c:pt idx="9869">
                  <c:v>2.8575999999999997</c:v>
                </c:pt>
                <c:pt idx="9870">
                  <c:v>2.8601999999999999</c:v>
                </c:pt>
                <c:pt idx="9871">
                  <c:v>2.8809999999999998</c:v>
                </c:pt>
                <c:pt idx="9872">
                  <c:v>2.9028999999999994</c:v>
                </c:pt>
                <c:pt idx="9873">
                  <c:v>2.9485000000000001</c:v>
                </c:pt>
                <c:pt idx="9874">
                  <c:v>2.9397999999999995</c:v>
                </c:pt>
                <c:pt idx="9875">
                  <c:v>2.9535999999999998</c:v>
                </c:pt>
                <c:pt idx="9876">
                  <c:v>2.9777</c:v>
                </c:pt>
                <c:pt idx="9877">
                  <c:v>2.9508999999999994</c:v>
                </c:pt>
                <c:pt idx="9878">
                  <c:v>2.9491000000000001</c:v>
                </c:pt>
                <c:pt idx="9879">
                  <c:v>2.9167999999999994</c:v>
                </c:pt>
                <c:pt idx="9880">
                  <c:v>2.9081999999999999</c:v>
                </c:pt>
                <c:pt idx="9881">
                  <c:v>2.9220999999999995</c:v>
                </c:pt>
                <c:pt idx="9882">
                  <c:v>2.9598999999999998</c:v>
                </c:pt>
                <c:pt idx="9883">
                  <c:v>2.9499999999999997</c:v>
                </c:pt>
                <c:pt idx="9884">
                  <c:v>2.9683999999999999</c:v>
                </c:pt>
                <c:pt idx="9885">
                  <c:v>2.9714999999999994</c:v>
                </c:pt>
                <c:pt idx="9886">
                  <c:v>2.9638</c:v>
                </c:pt>
                <c:pt idx="9887">
                  <c:v>2.9247000000000001</c:v>
                </c:pt>
                <c:pt idx="9888">
                  <c:v>2.8954999999999997</c:v>
                </c:pt>
                <c:pt idx="9889">
                  <c:v>2.9009</c:v>
                </c:pt>
                <c:pt idx="9890">
                  <c:v>2.9236</c:v>
                </c:pt>
                <c:pt idx="9891">
                  <c:v>2.9441000000000002</c:v>
                </c:pt>
                <c:pt idx="9892">
                  <c:v>2.9798999999999998</c:v>
                </c:pt>
                <c:pt idx="9893">
                  <c:v>2.9759999999999995</c:v>
                </c:pt>
                <c:pt idx="9894">
                  <c:v>2.9510999999999994</c:v>
                </c:pt>
                <c:pt idx="9895">
                  <c:v>2.8847</c:v>
                </c:pt>
                <c:pt idx="9896">
                  <c:v>2.8978999999999995</c:v>
                </c:pt>
                <c:pt idx="9897">
                  <c:v>2.9537</c:v>
                </c:pt>
                <c:pt idx="9898">
                  <c:v>2.9251</c:v>
                </c:pt>
                <c:pt idx="9899">
                  <c:v>2.9265999999999996</c:v>
                </c:pt>
                <c:pt idx="9900">
                  <c:v>2.9224999999999994</c:v>
                </c:pt>
                <c:pt idx="9901">
                  <c:v>2.9137</c:v>
                </c:pt>
                <c:pt idx="9902">
                  <c:v>2.9360999999999997</c:v>
                </c:pt>
                <c:pt idx="9903">
                  <c:v>2.9791999999999996</c:v>
                </c:pt>
                <c:pt idx="9904">
                  <c:v>2.9885000000000002</c:v>
                </c:pt>
                <c:pt idx="9905">
                  <c:v>2.9628999999999994</c:v>
                </c:pt>
                <c:pt idx="9906">
                  <c:v>2.9777</c:v>
                </c:pt>
                <c:pt idx="9907">
                  <c:v>2.9649000000000001</c:v>
                </c:pt>
                <c:pt idx="9908">
                  <c:v>2.9297999999999997</c:v>
                </c:pt>
                <c:pt idx="9909">
                  <c:v>2.9195999999999995</c:v>
                </c:pt>
                <c:pt idx="9910">
                  <c:v>2.8715999999999995</c:v>
                </c:pt>
                <c:pt idx="9911">
                  <c:v>2.8796999999999997</c:v>
                </c:pt>
                <c:pt idx="9912">
                  <c:v>2.9039999999999999</c:v>
                </c:pt>
                <c:pt idx="9913">
                  <c:v>2.9137</c:v>
                </c:pt>
                <c:pt idx="9914">
                  <c:v>2.9061999999999997</c:v>
                </c:pt>
                <c:pt idx="9915">
                  <c:v>2.9125999999999994</c:v>
                </c:pt>
                <c:pt idx="9916">
                  <c:v>2.8939999999999997</c:v>
                </c:pt>
                <c:pt idx="9917">
                  <c:v>2.8736999999999995</c:v>
                </c:pt>
                <c:pt idx="9918">
                  <c:v>2.8918999999999997</c:v>
                </c:pt>
                <c:pt idx="9919">
                  <c:v>2.9124999999999996</c:v>
                </c:pt>
                <c:pt idx="9920">
                  <c:v>2.9037000000000002</c:v>
                </c:pt>
                <c:pt idx="9921">
                  <c:v>2.8977999999999997</c:v>
                </c:pt>
                <c:pt idx="9922">
                  <c:v>2.8980999999999995</c:v>
                </c:pt>
                <c:pt idx="9923">
                  <c:v>2.9162999999999997</c:v>
                </c:pt>
                <c:pt idx="9924">
                  <c:v>2.9245999999999999</c:v>
                </c:pt>
                <c:pt idx="9925">
                  <c:v>2.9037999999999999</c:v>
                </c:pt>
                <c:pt idx="9926">
                  <c:v>2.9001000000000001</c:v>
                </c:pt>
                <c:pt idx="9927">
                  <c:v>2.9093999999999998</c:v>
                </c:pt>
                <c:pt idx="9928">
                  <c:v>2.9944999999999995</c:v>
                </c:pt>
                <c:pt idx="9929">
                  <c:v>3.0461</c:v>
                </c:pt>
                <c:pt idx="9930">
                  <c:v>3.0581</c:v>
                </c:pt>
                <c:pt idx="9931">
                  <c:v>3.1280999999999999</c:v>
                </c:pt>
                <c:pt idx="9932">
                  <c:v>3.0846</c:v>
                </c:pt>
                <c:pt idx="9933">
                  <c:v>3.0955999999999997</c:v>
                </c:pt>
                <c:pt idx="9934">
                  <c:v>3.0511999999999997</c:v>
                </c:pt>
                <c:pt idx="9935">
                  <c:v>3.0590999999999995</c:v>
                </c:pt>
                <c:pt idx="9936">
                  <c:v>3.0371000000000001</c:v>
                </c:pt>
                <c:pt idx="9937">
                  <c:v>3.0111999999999997</c:v>
                </c:pt>
                <c:pt idx="9938">
                  <c:v>2.9657999999999998</c:v>
                </c:pt>
                <c:pt idx="9939">
                  <c:v>2.9925999999999995</c:v>
                </c:pt>
                <c:pt idx="9940">
                  <c:v>3.0009999999999999</c:v>
                </c:pt>
                <c:pt idx="9941">
                  <c:v>3.0027999999999997</c:v>
                </c:pt>
                <c:pt idx="9942">
                  <c:v>2.9845000000000002</c:v>
                </c:pt>
                <c:pt idx="9943">
                  <c:v>2.9641999999999999</c:v>
                </c:pt>
                <c:pt idx="9944">
                  <c:v>2.9068999999999994</c:v>
                </c:pt>
                <c:pt idx="9945">
                  <c:v>2.8858999999999995</c:v>
                </c:pt>
                <c:pt idx="9946">
                  <c:v>2.8635000000000002</c:v>
                </c:pt>
                <c:pt idx="9947">
                  <c:v>2.8716999999999997</c:v>
                </c:pt>
                <c:pt idx="9948">
                  <c:v>2.8609</c:v>
                </c:pt>
                <c:pt idx="9949">
                  <c:v>2.8685999999999998</c:v>
                </c:pt>
                <c:pt idx="9950">
                  <c:v>2.8491999999999997</c:v>
                </c:pt>
                <c:pt idx="9951">
                  <c:v>2.8596999999999997</c:v>
                </c:pt>
                <c:pt idx="9952">
                  <c:v>2.8511999999999995</c:v>
                </c:pt>
                <c:pt idx="9953">
                  <c:v>2.8379999999999996</c:v>
                </c:pt>
                <c:pt idx="9954">
                  <c:v>2.8328999999999995</c:v>
                </c:pt>
                <c:pt idx="9955">
                  <c:v>2.8483999999999998</c:v>
                </c:pt>
                <c:pt idx="9956">
                  <c:v>2.8201000000000001</c:v>
                </c:pt>
                <c:pt idx="9957">
                  <c:v>2.8224999999999993</c:v>
                </c:pt>
                <c:pt idx="9958">
                  <c:v>2.8085999999999998</c:v>
                </c:pt>
                <c:pt idx="9959">
                  <c:v>2.8037000000000001</c:v>
                </c:pt>
                <c:pt idx="9960">
                  <c:v>2.7980999999999998</c:v>
                </c:pt>
                <c:pt idx="9961">
                  <c:v>2.7902999999999998</c:v>
                </c:pt>
                <c:pt idx="9962">
                  <c:v>2.7812999999999999</c:v>
                </c:pt>
                <c:pt idx="9963">
                  <c:v>2.7721999999999998</c:v>
                </c:pt>
                <c:pt idx="9964">
                  <c:v>2.7800000000000002</c:v>
                </c:pt>
                <c:pt idx="9965">
                  <c:v>2.7949000000000002</c:v>
                </c:pt>
                <c:pt idx="9966">
                  <c:v>2.7612999999999999</c:v>
                </c:pt>
                <c:pt idx="9967">
                  <c:v>2.7957999999999998</c:v>
                </c:pt>
                <c:pt idx="9968">
                  <c:v>2.847</c:v>
                </c:pt>
                <c:pt idx="9969">
                  <c:v>2.8075999999999999</c:v>
                </c:pt>
                <c:pt idx="9970">
                  <c:v>2.8066999999999998</c:v>
                </c:pt>
                <c:pt idx="9971">
                  <c:v>2.8227999999999995</c:v>
                </c:pt>
                <c:pt idx="9972">
                  <c:v>2.8447</c:v>
                </c:pt>
                <c:pt idx="9973">
                  <c:v>2.8162999999999996</c:v>
                </c:pt>
                <c:pt idx="9974">
                  <c:v>2.8005999999999998</c:v>
                </c:pt>
                <c:pt idx="9975">
                  <c:v>2.8177999999999996</c:v>
                </c:pt>
                <c:pt idx="9976">
                  <c:v>2.8425999999999996</c:v>
                </c:pt>
                <c:pt idx="9977">
                  <c:v>2.8035000000000001</c:v>
                </c:pt>
                <c:pt idx="9978">
                  <c:v>2.8047</c:v>
                </c:pt>
                <c:pt idx="9979">
                  <c:v>2.7315</c:v>
                </c:pt>
                <c:pt idx="9980">
                  <c:v>2.7563999999999997</c:v>
                </c:pt>
                <c:pt idx="9981">
                  <c:v>2.7014</c:v>
                </c:pt>
                <c:pt idx="9982">
                  <c:v>2.7159</c:v>
                </c:pt>
                <c:pt idx="9983">
                  <c:v>2.7299000000000002</c:v>
                </c:pt>
                <c:pt idx="9984">
                  <c:v>2.7027999999999999</c:v>
                </c:pt>
                <c:pt idx="9985">
                  <c:v>2.7496999999999998</c:v>
                </c:pt>
                <c:pt idx="9986">
                  <c:v>2.7123999999999997</c:v>
                </c:pt>
                <c:pt idx="9987">
                  <c:v>2.7014999999999998</c:v>
                </c:pt>
                <c:pt idx="9988">
                  <c:v>2.7437000000000005</c:v>
                </c:pt>
                <c:pt idx="9989">
                  <c:v>2.7479000000000005</c:v>
                </c:pt>
                <c:pt idx="9990">
                  <c:v>2.7465999999999999</c:v>
                </c:pt>
                <c:pt idx="9991">
                  <c:v>2.7925</c:v>
                </c:pt>
                <c:pt idx="9992">
                  <c:v>2.7845000000000004</c:v>
                </c:pt>
                <c:pt idx="9993">
                  <c:v>2.7902</c:v>
                </c:pt>
                <c:pt idx="9994">
                  <c:v>2.7890999999999999</c:v>
                </c:pt>
                <c:pt idx="9995">
                  <c:v>2.7873000000000006</c:v>
                </c:pt>
                <c:pt idx="9996">
                  <c:v>2.7874000000000003</c:v>
                </c:pt>
                <c:pt idx="9997">
                  <c:v>2.7454999999999998</c:v>
                </c:pt>
                <c:pt idx="9998">
                  <c:v>2.7351999999999999</c:v>
                </c:pt>
                <c:pt idx="9999">
                  <c:v>2.7410000000000001</c:v>
                </c:pt>
                <c:pt idx="10000">
                  <c:v>2.7486000000000002</c:v>
                </c:pt>
                <c:pt idx="10001">
                  <c:v>2.7248000000000001</c:v>
                </c:pt>
                <c:pt idx="10002">
                  <c:v>2.6875000000000004</c:v>
                </c:pt>
                <c:pt idx="10003">
                  <c:v>2.7345000000000002</c:v>
                </c:pt>
                <c:pt idx="10004">
                  <c:v>2.7515999999999998</c:v>
                </c:pt>
                <c:pt idx="10005">
                  <c:v>2.7597</c:v>
                </c:pt>
                <c:pt idx="10006">
                  <c:v>2.7440000000000002</c:v>
                </c:pt>
                <c:pt idx="10007">
                  <c:v>2.7713999999999999</c:v>
                </c:pt>
                <c:pt idx="10008">
                  <c:v>2.7810000000000001</c:v>
                </c:pt>
                <c:pt idx="10009">
                  <c:v>2.8013999999999997</c:v>
                </c:pt>
                <c:pt idx="10010">
                  <c:v>2.7909999999999999</c:v>
                </c:pt>
                <c:pt idx="10011">
                  <c:v>2.7876000000000003</c:v>
                </c:pt>
                <c:pt idx="10012">
                  <c:v>2.827</c:v>
                </c:pt>
                <c:pt idx="10013">
                  <c:v>2.7925</c:v>
                </c:pt>
                <c:pt idx="10014">
                  <c:v>2.7650999999999999</c:v>
                </c:pt>
                <c:pt idx="10015">
                  <c:v>2.7844000000000002</c:v>
                </c:pt>
                <c:pt idx="10016">
                  <c:v>2.7826</c:v>
                </c:pt>
                <c:pt idx="10017">
                  <c:v>2.7528999999999995</c:v>
                </c:pt>
                <c:pt idx="10018">
                  <c:v>2.7563999999999997</c:v>
                </c:pt>
                <c:pt idx="10019">
                  <c:v>2.7222</c:v>
                </c:pt>
                <c:pt idx="10020">
                  <c:v>2.7250999999999999</c:v>
                </c:pt>
                <c:pt idx="10021">
                  <c:v>2.7803000000000004</c:v>
                </c:pt>
                <c:pt idx="10022">
                  <c:v>2.7745000000000002</c:v>
                </c:pt>
                <c:pt idx="10023">
                  <c:v>2.7290000000000001</c:v>
                </c:pt>
                <c:pt idx="10024">
                  <c:v>2.7281000000000004</c:v>
                </c:pt>
                <c:pt idx="10025">
                  <c:v>2.7357</c:v>
                </c:pt>
                <c:pt idx="10026">
                  <c:v>2.6897000000000002</c:v>
                </c:pt>
                <c:pt idx="10027">
                  <c:v>2.7126999999999994</c:v>
                </c:pt>
                <c:pt idx="10028">
                  <c:v>2.7069000000000001</c:v>
                </c:pt>
                <c:pt idx="10029">
                  <c:v>2.7078000000000002</c:v>
                </c:pt>
                <c:pt idx="10030">
                  <c:v>2.7269000000000001</c:v>
                </c:pt>
                <c:pt idx="10031">
                  <c:v>2.7210999999999999</c:v>
                </c:pt>
                <c:pt idx="10032">
                  <c:v>2.7534000000000001</c:v>
                </c:pt>
                <c:pt idx="10033">
                  <c:v>2.7621000000000002</c:v>
                </c:pt>
                <c:pt idx="10034">
                  <c:v>2.7698999999999998</c:v>
                </c:pt>
                <c:pt idx="10035">
                  <c:v>2.7488000000000001</c:v>
                </c:pt>
                <c:pt idx="10036">
                  <c:v>2.7376</c:v>
                </c:pt>
                <c:pt idx="10037">
                  <c:v>2.7656999999999998</c:v>
                </c:pt>
                <c:pt idx="10038">
                  <c:v>2.7488999999999999</c:v>
                </c:pt>
                <c:pt idx="10039">
                  <c:v>2.7294</c:v>
                </c:pt>
                <c:pt idx="10040">
                  <c:v>2.7244000000000002</c:v>
                </c:pt>
                <c:pt idx="10041">
                  <c:v>2.7682000000000002</c:v>
                </c:pt>
                <c:pt idx="10042">
                  <c:v>2.7694999999999999</c:v>
                </c:pt>
                <c:pt idx="10043">
                  <c:v>2.7444999999999999</c:v>
                </c:pt>
                <c:pt idx="10044">
                  <c:v>2.7456999999999998</c:v>
                </c:pt>
                <c:pt idx="10045">
                  <c:v>2.7305000000000001</c:v>
                </c:pt>
                <c:pt idx="10046">
                  <c:v>2.7202000000000002</c:v>
                </c:pt>
                <c:pt idx="10047">
                  <c:v>2.7252000000000001</c:v>
                </c:pt>
                <c:pt idx="10048">
                  <c:v>2.7067000000000001</c:v>
                </c:pt>
                <c:pt idx="10049">
                  <c:v>2.7147999999999999</c:v>
                </c:pt>
                <c:pt idx="10050">
                  <c:v>2.7229000000000001</c:v>
                </c:pt>
                <c:pt idx="10051">
                  <c:v>2.7315</c:v>
                </c:pt>
                <c:pt idx="10052">
                  <c:v>2.6983999999999999</c:v>
                </c:pt>
                <c:pt idx="10053">
                  <c:v>2.71</c:v>
                </c:pt>
                <c:pt idx="10054">
                  <c:v>2.7240000000000002</c:v>
                </c:pt>
                <c:pt idx="10055">
                  <c:v>2.7395999999999998</c:v>
                </c:pt>
                <c:pt idx="10056">
                  <c:v>2.7183000000000002</c:v>
                </c:pt>
                <c:pt idx="10057">
                  <c:v>2.7317</c:v>
                </c:pt>
                <c:pt idx="10058">
                  <c:v>2.7288000000000001</c:v>
                </c:pt>
                <c:pt idx="10059">
                  <c:v>2.7806000000000002</c:v>
                </c:pt>
                <c:pt idx="10060">
                  <c:v>2.7490999999999999</c:v>
                </c:pt>
                <c:pt idx="10061">
                  <c:v>2.7006999999999999</c:v>
                </c:pt>
                <c:pt idx="10062">
                  <c:v>2.7132999999999998</c:v>
                </c:pt>
                <c:pt idx="10063">
                  <c:v>2.6839000000000004</c:v>
                </c:pt>
                <c:pt idx="10064">
                  <c:v>2.6629</c:v>
                </c:pt>
                <c:pt idx="10065">
                  <c:v>2.6367999999999996</c:v>
                </c:pt>
                <c:pt idx="10066">
                  <c:v>2.6408999999999998</c:v>
                </c:pt>
                <c:pt idx="10067">
                  <c:v>2.6886000000000001</c:v>
                </c:pt>
                <c:pt idx="10068">
                  <c:v>2.7079000000000004</c:v>
                </c:pt>
                <c:pt idx="10069">
                  <c:v>2.7382</c:v>
                </c:pt>
                <c:pt idx="10070">
                  <c:v>2.7345999999999999</c:v>
                </c:pt>
                <c:pt idx="10071">
                  <c:v>2.7355999999999998</c:v>
                </c:pt>
                <c:pt idx="10072">
                  <c:v>2.7502</c:v>
                </c:pt>
                <c:pt idx="10073">
                  <c:v>2.7604000000000002</c:v>
                </c:pt>
                <c:pt idx="10074">
                  <c:v>2.7652000000000001</c:v>
                </c:pt>
                <c:pt idx="10075">
                  <c:v>2.7458</c:v>
                </c:pt>
                <c:pt idx="10076">
                  <c:v>2.7534999999999998</c:v>
                </c:pt>
                <c:pt idx="10077">
                  <c:v>2.7694000000000001</c:v>
                </c:pt>
                <c:pt idx="10078">
                  <c:v>2.7189000000000001</c:v>
                </c:pt>
                <c:pt idx="10079">
                  <c:v>2.7296999999999998</c:v>
                </c:pt>
                <c:pt idx="10080">
                  <c:v>2.7618999999999998</c:v>
                </c:pt>
                <c:pt idx="10081">
                  <c:v>2.794</c:v>
                </c:pt>
                <c:pt idx="10082">
                  <c:v>2.7858000000000001</c:v>
                </c:pt>
                <c:pt idx="10083">
                  <c:v>2.7816999999999998</c:v>
                </c:pt>
                <c:pt idx="10084">
                  <c:v>2.7660999999999998</c:v>
                </c:pt>
                <c:pt idx="10085">
                  <c:v>2.7412000000000001</c:v>
                </c:pt>
                <c:pt idx="10086">
                  <c:v>2.7676000000000003</c:v>
                </c:pt>
                <c:pt idx="10087">
                  <c:v>2.7761</c:v>
                </c:pt>
                <c:pt idx="10088">
                  <c:v>2.7804000000000002</c:v>
                </c:pt>
                <c:pt idx="10089">
                  <c:v>2.758</c:v>
                </c:pt>
                <c:pt idx="10090">
                  <c:v>2.7717000000000001</c:v>
                </c:pt>
                <c:pt idx="10091">
                  <c:v>2.8318999999999996</c:v>
                </c:pt>
                <c:pt idx="10092">
                  <c:v>2.8184999999999993</c:v>
                </c:pt>
                <c:pt idx="10093">
                  <c:v>2.7862</c:v>
                </c:pt>
                <c:pt idx="10094">
                  <c:v>2.7481000000000004</c:v>
                </c:pt>
                <c:pt idx="10095">
                  <c:v>2.7749000000000001</c:v>
                </c:pt>
                <c:pt idx="10096">
                  <c:v>2.7416</c:v>
                </c:pt>
                <c:pt idx="10097">
                  <c:v>2.7490999999999999</c:v>
                </c:pt>
                <c:pt idx="10098">
                  <c:v>2.7121</c:v>
                </c:pt>
                <c:pt idx="10099">
                  <c:v>2.7121999999999997</c:v>
                </c:pt>
                <c:pt idx="10100">
                  <c:v>2.7229999999999999</c:v>
                </c:pt>
                <c:pt idx="10101">
                  <c:v>2.7441000000000004</c:v>
                </c:pt>
                <c:pt idx="10102">
                  <c:v>2.7440000000000002</c:v>
                </c:pt>
                <c:pt idx="10103">
                  <c:v>2.7418</c:v>
                </c:pt>
                <c:pt idx="10104">
                  <c:v>2.7193999999999998</c:v>
                </c:pt>
                <c:pt idx="10105">
                  <c:v>2.6951999999999998</c:v>
                </c:pt>
                <c:pt idx="10106">
                  <c:v>2.6927999999999996</c:v>
                </c:pt>
                <c:pt idx="10107">
                  <c:v>2.6921999999999997</c:v>
                </c:pt>
                <c:pt idx="10108">
                  <c:v>2.7123999999999997</c:v>
                </c:pt>
                <c:pt idx="10109">
                  <c:v>2.6878000000000002</c:v>
                </c:pt>
                <c:pt idx="10110">
                  <c:v>2.6713999999999998</c:v>
                </c:pt>
                <c:pt idx="10111">
                  <c:v>2.6711</c:v>
                </c:pt>
                <c:pt idx="10112">
                  <c:v>2.7073000000000005</c:v>
                </c:pt>
                <c:pt idx="10113">
                  <c:v>2.7004999999999999</c:v>
                </c:pt>
                <c:pt idx="10114">
                  <c:v>2.7248000000000001</c:v>
                </c:pt>
                <c:pt idx="10115">
                  <c:v>2.7473000000000005</c:v>
                </c:pt>
                <c:pt idx="10116">
                  <c:v>2.7646999999999999</c:v>
                </c:pt>
                <c:pt idx="10117">
                  <c:v>2.7370000000000001</c:v>
                </c:pt>
                <c:pt idx="10118">
                  <c:v>2.7568999999999995</c:v>
                </c:pt>
                <c:pt idx="10119">
                  <c:v>2.7755999999999998</c:v>
                </c:pt>
                <c:pt idx="10120">
                  <c:v>2.7831000000000006</c:v>
                </c:pt>
                <c:pt idx="10121">
                  <c:v>2.7301000000000002</c:v>
                </c:pt>
                <c:pt idx="10122">
                  <c:v>2.7195999999999998</c:v>
                </c:pt>
                <c:pt idx="10123">
                  <c:v>2.7645000000000004</c:v>
                </c:pt>
                <c:pt idx="10124">
                  <c:v>2.7330999999999999</c:v>
                </c:pt>
                <c:pt idx="10125">
                  <c:v>2.7376999999999998</c:v>
                </c:pt>
                <c:pt idx="10126">
                  <c:v>2.7086999999999999</c:v>
                </c:pt>
                <c:pt idx="10127">
                  <c:v>2.6778</c:v>
                </c:pt>
                <c:pt idx="10128">
                  <c:v>2.6692999999999998</c:v>
                </c:pt>
                <c:pt idx="10129">
                  <c:v>2.6617000000000002</c:v>
                </c:pt>
                <c:pt idx="10130">
                  <c:v>2.6575000000000002</c:v>
                </c:pt>
                <c:pt idx="10131">
                  <c:v>2.6515</c:v>
                </c:pt>
                <c:pt idx="10132">
                  <c:v>2.6278999999999999</c:v>
                </c:pt>
                <c:pt idx="10133">
                  <c:v>2.6196999999999995</c:v>
                </c:pt>
                <c:pt idx="10134">
                  <c:v>2.6012</c:v>
                </c:pt>
                <c:pt idx="10135">
                  <c:v>2.5831000000000004</c:v>
                </c:pt>
                <c:pt idx="10136">
                  <c:v>2.5859000000000001</c:v>
                </c:pt>
                <c:pt idx="10137">
                  <c:v>2.5488</c:v>
                </c:pt>
                <c:pt idx="10138">
                  <c:v>2.5427999999999997</c:v>
                </c:pt>
                <c:pt idx="10139">
                  <c:v>2.5432000000000001</c:v>
                </c:pt>
                <c:pt idx="10140">
                  <c:v>2.5577000000000001</c:v>
                </c:pt>
                <c:pt idx="10141">
                  <c:v>2.5407999999999999</c:v>
                </c:pt>
                <c:pt idx="10142">
                  <c:v>2.5381</c:v>
                </c:pt>
                <c:pt idx="10143">
                  <c:v>2.5266999999999995</c:v>
                </c:pt>
                <c:pt idx="10144">
                  <c:v>2.5196999999999994</c:v>
                </c:pt>
                <c:pt idx="10145">
                  <c:v>2.5289000000000001</c:v>
                </c:pt>
                <c:pt idx="10146">
                  <c:v>2.5175999999999998</c:v>
                </c:pt>
                <c:pt idx="10147">
                  <c:v>2.5419</c:v>
                </c:pt>
                <c:pt idx="10148">
                  <c:v>2.5427</c:v>
                </c:pt>
                <c:pt idx="10149">
                  <c:v>2.5419</c:v>
                </c:pt>
                <c:pt idx="10150">
                  <c:v>2.5817000000000001</c:v>
                </c:pt>
                <c:pt idx="10151">
                  <c:v>2.5661999999999998</c:v>
                </c:pt>
                <c:pt idx="10152">
                  <c:v>2.5731000000000002</c:v>
                </c:pt>
                <c:pt idx="10153">
                  <c:v>2.5705999999999998</c:v>
                </c:pt>
                <c:pt idx="10154">
                  <c:v>2.5931999999999999</c:v>
                </c:pt>
                <c:pt idx="10155">
                  <c:v>2.5707</c:v>
                </c:pt>
                <c:pt idx="10156">
                  <c:v>2.581</c:v>
                </c:pt>
                <c:pt idx="10157">
                  <c:v>2.5781000000000001</c:v>
                </c:pt>
                <c:pt idx="10158">
                  <c:v>2.5857999999999999</c:v>
                </c:pt>
                <c:pt idx="10159">
                  <c:v>2.5562999999999994</c:v>
                </c:pt>
                <c:pt idx="10160">
                  <c:v>2.5558999999999994</c:v>
                </c:pt>
                <c:pt idx="10161">
                  <c:v>2.5566999999999998</c:v>
                </c:pt>
                <c:pt idx="10162">
                  <c:v>2.5276999999999998</c:v>
                </c:pt>
                <c:pt idx="10163">
                  <c:v>2.5286</c:v>
                </c:pt>
                <c:pt idx="10164">
                  <c:v>2.5171999999999999</c:v>
                </c:pt>
                <c:pt idx="10165">
                  <c:v>2.5353999999999997</c:v>
                </c:pt>
                <c:pt idx="10166">
                  <c:v>2.5274000000000001</c:v>
                </c:pt>
                <c:pt idx="10167">
                  <c:v>2.5619999999999998</c:v>
                </c:pt>
                <c:pt idx="10168">
                  <c:v>2.5758999999999994</c:v>
                </c:pt>
                <c:pt idx="10169">
                  <c:v>2.5672999999999999</c:v>
                </c:pt>
                <c:pt idx="10170">
                  <c:v>2.5794999999999995</c:v>
                </c:pt>
                <c:pt idx="10171">
                  <c:v>2.5869</c:v>
                </c:pt>
                <c:pt idx="10172">
                  <c:v>2.6084000000000001</c:v>
                </c:pt>
                <c:pt idx="10173">
                  <c:v>2.5878000000000001</c:v>
                </c:pt>
                <c:pt idx="10174">
                  <c:v>2.5649000000000002</c:v>
                </c:pt>
                <c:pt idx="10175">
                  <c:v>2.5579000000000001</c:v>
                </c:pt>
                <c:pt idx="10176">
                  <c:v>2.5402</c:v>
                </c:pt>
                <c:pt idx="10177">
                  <c:v>2.5267999999999997</c:v>
                </c:pt>
                <c:pt idx="10178">
                  <c:v>2.4937999999999998</c:v>
                </c:pt>
                <c:pt idx="10179">
                  <c:v>2.5379</c:v>
                </c:pt>
                <c:pt idx="10180">
                  <c:v>2.5347</c:v>
                </c:pt>
                <c:pt idx="10181">
                  <c:v>2.5533999999999999</c:v>
                </c:pt>
                <c:pt idx="10182">
                  <c:v>2.5592999999999995</c:v>
                </c:pt>
                <c:pt idx="10183">
                  <c:v>2.5405000000000002</c:v>
                </c:pt>
                <c:pt idx="10184">
                  <c:v>2.5095999999999998</c:v>
                </c:pt>
                <c:pt idx="10185">
                  <c:v>2.5093000000000001</c:v>
                </c:pt>
                <c:pt idx="10186">
                  <c:v>2.5295000000000001</c:v>
                </c:pt>
                <c:pt idx="10187">
                  <c:v>2.5194999999999994</c:v>
                </c:pt>
                <c:pt idx="10188">
                  <c:v>2.5171999999999999</c:v>
                </c:pt>
                <c:pt idx="10189">
                  <c:v>2.4939</c:v>
                </c:pt>
                <c:pt idx="10190">
                  <c:v>2.4701</c:v>
                </c:pt>
                <c:pt idx="10191">
                  <c:v>2.4977999999999998</c:v>
                </c:pt>
                <c:pt idx="10192">
                  <c:v>2.5030999999999999</c:v>
                </c:pt>
                <c:pt idx="10193">
                  <c:v>2.4695999999999998</c:v>
                </c:pt>
                <c:pt idx="10194">
                  <c:v>2.5074999999999998</c:v>
                </c:pt>
                <c:pt idx="10195">
                  <c:v>2.5101999999999998</c:v>
                </c:pt>
                <c:pt idx="10196">
                  <c:v>2.4988999999999995</c:v>
                </c:pt>
                <c:pt idx="10197">
                  <c:v>2.4907999999999997</c:v>
                </c:pt>
                <c:pt idx="10198">
                  <c:v>2.4883999999999999</c:v>
                </c:pt>
                <c:pt idx="10199">
                  <c:v>2.4948999999999995</c:v>
                </c:pt>
                <c:pt idx="10200">
                  <c:v>2.5181999999999998</c:v>
                </c:pt>
                <c:pt idx="10201">
                  <c:v>2.5417999999999998</c:v>
                </c:pt>
                <c:pt idx="10202">
                  <c:v>2.5563999999999996</c:v>
                </c:pt>
                <c:pt idx="10203">
                  <c:v>2.5343999999999998</c:v>
                </c:pt>
                <c:pt idx="10204">
                  <c:v>2.5549999999999997</c:v>
                </c:pt>
                <c:pt idx="10205">
                  <c:v>2.5933999999999999</c:v>
                </c:pt>
                <c:pt idx="10206">
                  <c:v>2.5447000000000002</c:v>
                </c:pt>
                <c:pt idx="10207">
                  <c:v>2.5522999999999993</c:v>
                </c:pt>
                <c:pt idx="10208">
                  <c:v>2.5541</c:v>
                </c:pt>
                <c:pt idx="10209">
                  <c:v>2.5589999999999997</c:v>
                </c:pt>
                <c:pt idx="10210">
                  <c:v>2.5543999999999998</c:v>
                </c:pt>
                <c:pt idx="10211">
                  <c:v>2.5253999999999999</c:v>
                </c:pt>
                <c:pt idx="10212">
                  <c:v>2.4685000000000001</c:v>
                </c:pt>
                <c:pt idx="10213">
                  <c:v>2.4990999999999994</c:v>
                </c:pt>
                <c:pt idx="10214">
                  <c:v>2.4997999999999996</c:v>
                </c:pt>
                <c:pt idx="10215">
                  <c:v>2.4756999999999993</c:v>
                </c:pt>
                <c:pt idx="10216">
                  <c:v>2.4990999999999994</c:v>
                </c:pt>
                <c:pt idx="10217">
                  <c:v>2.5432999999999999</c:v>
                </c:pt>
                <c:pt idx="10218">
                  <c:v>2.5061</c:v>
                </c:pt>
                <c:pt idx="10219">
                  <c:v>2.4830999999999999</c:v>
                </c:pt>
                <c:pt idx="10220">
                  <c:v>2.5126999999999997</c:v>
                </c:pt>
                <c:pt idx="10221">
                  <c:v>2.5217000000000001</c:v>
                </c:pt>
                <c:pt idx="10222">
                  <c:v>2.5223999999999998</c:v>
                </c:pt>
                <c:pt idx="10223">
                  <c:v>2.5124999999999997</c:v>
                </c:pt>
                <c:pt idx="10224">
                  <c:v>2.5209999999999999</c:v>
                </c:pt>
                <c:pt idx="10225">
                  <c:v>2.5587999999999997</c:v>
                </c:pt>
                <c:pt idx="10226">
                  <c:v>2.5605000000000002</c:v>
                </c:pt>
                <c:pt idx="10227">
                  <c:v>2.5442999999999998</c:v>
                </c:pt>
                <c:pt idx="10228">
                  <c:v>2.5779999999999998</c:v>
                </c:pt>
                <c:pt idx="10229">
                  <c:v>2.5859999999999999</c:v>
                </c:pt>
                <c:pt idx="10230">
                  <c:v>2.6238000000000001</c:v>
                </c:pt>
                <c:pt idx="10231">
                  <c:v>2.6065</c:v>
                </c:pt>
                <c:pt idx="10232">
                  <c:v>2.59</c:v>
                </c:pt>
                <c:pt idx="10233">
                  <c:v>2.5935999999999999</c:v>
                </c:pt>
                <c:pt idx="10234">
                  <c:v>2.6015000000000001</c:v>
                </c:pt>
                <c:pt idx="10235">
                  <c:v>2.6385999999999998</c:v>
                </c:pt>
                <c:pt idx="10236">
                  <c:v>2.5992999999999995</c:v>
                </c:pt>
                <c:pt idx="10237">
                  <c:v>2.5789</c:v>
                </c:pt>
                <c:pt idx="10238">
                  <c:v>2.5912999999999995</c:v>
                </c:pt>
                <c:pt idx="10239">
                  <c:v>2.6008</c:v>
                </c:pt>
                <c:pt idx="10240">
                  <c:v>2.6109999999999998</c:v>
                </c:pt>
                <c:pt idx="10241">
                  <c:v>2.6025</c:v>
                </c:pt>
                <c:pt idx="10242">
                  <c:v>2.6013999999999999</c:v>
                </c:pt>
                <c:pt idx="10243">
                  <c:v>2.6309999999999998</c:v>
                </c:pt>
                <c:pt idx="10244">
                  <c:v>2.6484000000000001</c:v>
                </c:pt>
                <c:pt idx="10245">
                  <c:v>2.7082999999999999</c:v>
                </c:pt>
                <c:pt idx="10246">
                  <c:v>2.7772000000000001</c:v>
                </c:pt>
                <c:pt idx="10247">
                  <c:v>2.7876000000000003</c:v>
                </c:pt>
                <c:pt idx="10248">
                  <c:v>2.7578</c:v>
                </c:pt>
                <c:pt idx="10249">
                  <c:v>2.7145999999999999</c:v>
                </c:pt>
                <c:pt idx="10250">
                  <c:v>2.6519999999999997</c:v>
                </c:pt>
                <c:pt idx="10251">
                  <c:v>2.6486000000000001</c:v>
                </c:pt>
                <c:pt idx="10252">
                  <c:v>2.6282999999999999</c:v>
                </c:pt>
                <c:pt idx="10253">
                  <c:v>2.6519999999999997</c:v>
                </c:pt>
                <c:pt idx="10254">
                  <c:v>2.6621999999999999</c:v>
                </c:pt>
                <c:pt idx="10255">
                  <c:v>2.6509</c:v>
                </c:pt>
                <c:pt idx="10256">
                  <c:v>2.6421999999999999</c:v>
                </c:pt>
                <c:pt idx="10257">
                  <c:v>2.6059000000000001</c:v>
                </c:pt>
                <c:pt idx="10258">
                  <c:v>2.6157999999999997</c:v>
                </c:pt>
                <c:pt idx="10259">
                  <c:v>2.6036999999999999</c:v>
                </c:pt>
                <c:pt idx="10260">
                  <c:v>2.5817999999999999</c:v>
                </c:pt>
                <c:pt idx="10261">
                  <c:v>2.5806</c:v>
                </c:pt>
                <c:pt idx="10262">
                  <c:v>2.5695999999999999</c:v>
                </c:pt>
                <c:pt idx="10263">
                  <c:v>2.5959999999999996</c:v>
                </c:pt>
                <c:pt idx="10264">
                  <c:v>2.5905999999999998</c:v>
                </c:pt>
                <c:pt idx="10265">
                  <c:v>2.5838000000000001</c:v>
                </c:pt>
                <c:pt idx="10266">
                  <c:v>2.5895000000000001</c:v>
                </c:pt>
                <c:pt idx="10267">
                  <c:v>2.5795999999999997</c:v>
                </c:pt>
                <c:pt idx="10268">
                  <c:v>2.5853000000000002</c:v>
                </c:pt>
                <c:pt idx="10269">
                  <c:v>2.5960999999999994</c:v>
                </c:pt>
                <c:pt idx="10270">
                  <c:v>2.5785</c:v>
                </c:pt>
                <c:pt idx="10271">
                  <c:v>2.5895000000000001</c:v>
                </c:pt>
                <c:pt idx="10272">
                  <c:v>2.5531000000000001</c:v>
                </c:pt>
                <c:pt idx="10273">
                  <c:v>2.5543999999999998</c:v>
                </c:pt>
                <c:pt idx="10274">
                  <c:v>2.5569999999999995</c:v>
                </c:pt>
                <c:pt idx="10275">
                  <c:v>2.5366999999999997</c:v>
                </c:pt>
                <c:pt idx="10276">
                  <c:v>2.5121999999999995</c:v>
                </c:pt>
                <c:pt idx="10277">
                  <c:v>2.5265</c:v>
                </c:pt>
                <c:pt idx="10278">
                  <c:v>2.5508999999999995</c:v>
                </c:pt>
                <c:pt idx="10279">
                  <c:v>2.5321999999999996</c:v>
                </c:pt>
                <c:pt idx="10280">
                  <c:v>2.5396999999999994</c:v>
                </c:pt>
                <c:pt idx="10281">
                  <c:v>2.5703</c:v>
                </c:pt>
                <c:pt idx="10282">
                  <c:v>2.5619000000000001</c:v>
                </c:pt>
                <c:pt idx="10283">
                  <c:v>2.5497000000000001</c:v>
                </c:pt>
                <c:pt idx="10284">
                  <c:v>2.5518999999999994</c:v>
                </c:pt>
                <c:pt idx="10285">
                  <c:v>2.5391999999999997</c:v>
                </c:pt>
                <c:pt idx="10286">
                  <c:v>2.5585</c:v>
                </c:pt>
                <c:pt idx="10287">
                  <c:v>2.5173999999999999</c:v>
                </c:pt>
                <c:pt idx="10288">
                  <c:v>2.5032999999999999</c:v>
                </c:pt>
                <c:pt idx="10289">
                  <c:v>2.5219999999999998</c:v>
                </c:pt>
                <c:pt idx="10290">
                  <c:v>2.5505</c:v>
                </c:pt>
                <c:pt idx="10291">
                  <c:v>2.5253999999999999</c:v>
                </c:pt>
                <c:pt idx="10292">
                  <c:v>2.5266999999999995</c:v>
                </c:pt>
                <c:pt idx="10293">
                  <c:v>2.5251999999999999</c:v>
                </c:pt>
                <c:pt idx="10294">
                  <c:v>2.4779</c:v>
                </c:pt>
                <c:pt idx="10295">
                  <c:v>2.4957999999999996</c:v>
                </c:pt>
                <c:pt idx="10296">
                  <c:v>2.4721999999999995</c:v>
                </c:pt>
                <c:pt idx="10297">
                  <c:v>2.4855</c:v>
                </c:pt>
                <c:pt idx="10298">
                  <c:v>2.4893000000000001</c:v>
                </c:pt>
                <c:pt idx="10299">
                  <c:v>2.5099999999999998</c:v>
                </c:pt>
                <c:pt idx="10300">
                  <c:v>2.4759999999999995</c:v>
                </c:pt>
                <c:pt idx="10301">
                  <c:v>2.4447999999999999</c:v>
                </c:pt>
                <c:pt idx="10302">
                  <c:v>2.4415999999999998</c:v>
                </c:pt>
                <c:pt idx="10303">
                  <c:v>2.4122999999999997</c:v>
                </c:pt>
                <c:pt idx="10304">
                  <c:v>2.3750999999999998</c:v>
                </c:pt>
                <c:pt idx="10305">
                  <c:v>2.3716999999999997</c:v>
                </c:pt>
                <c:pt idx="10306">
                  <c:v>2.3542999999999994</c:v>
                </c:pt>
                <c:pt idx="10307">
                  <c:v>2.3871000000000002</c:v>
                </c:pt>
                <c:pt idx="10308">
                  <c:v>2.4028999999999994</c:v>
                </c:pt>
                <c:pt idx="10309">
                  <c:v>2.3637000000000001</c:v>
                </c:pt>
                <c:pt idx="10310">
                  <c:v>2.4209000000000001</c:v>
                </c:pt>
                <c:pt idx="10311">
                  <c:v>2.4226999999999994</c:v>
                </c:pt>
                <c:pt idx="10312">
                  <c:v>2.4027999999999996</c:v>
                </c:pt>
                <c:pt idx="10313">
                  <c:v>2.4152999999999993</c:v>
                </c:pt>
                <c:pt idx="10314">
                  <c:v>2.4160999999999997</c:v>
                </c:pt>
                <c:pt idx="10315">
                  <c:v>2.3900999999999994</c:v>
                </c:pt>
                <c:pt idx="10316">
                  <c:v>2.3769999999999993</c:v>
                </c:pt>
                <c:pt idx="10317">
                  <c:v>2.3315999999999995</c:v>
                </c:pt>
                <c:pt idx="10318">
                  <c:v>2.3103999999999996</c:v>
                </c:pt>
                <c:pt idx="10319">
                  <c:v>2.3316999999999997</c:v>
                </c:pt>
                <c:pt idx="10320">
                  <c:v>2.3536999999999995</c:v>
                </c:pt>
                <c:pt idx="10321">
                  <c:v>2.38</c:v>
                </c:pt>
                <c:pt idx="10322">
                  <c:v>2.3539999999999996</c:v>
                </c:pt>
                <c:pt idx="10323">
                  <c:v>2.3504999999999994</c:v>
                </c:pt>
                <c:pt idx="10324">
                  <c:v>2.2989999999999999</c:v>
                </c:pt>
                <c:pt idx="10325">
                  <c:v>2.3106999999999998</c:v>
                </c:pt>
                <c:pt idx="10326">
                  <c:v>2.3501999999999996</c:v>
                </c:pt>
                <c:pt idx="10327">
                  <c:v>2.3568999999999996</c:v>
                </c:pt>
                <c:pt idx="10328">
                  <c:v>2.3586999999999994</c:v>
                </c:pt>
                <c:pt idx="10329">
                  <c:v>2.3605</c:v>
                </c:pt>
                <c:pt idx="10330">
                  <c:v>2.3435000000000001</c:v>
                </c:pt>
                <c:pt idx="10331">
                  <c:v>2.3515999999999995</c:v>
                </c:pt>
                <c:pt idx="10332">
                  <c:v>2.3748999999999993</c:v>
                </c:pt>
                <c:pt idx="10333">
                  <c:v>2.3658999999999994</c:v>
                </c:pt>
                <c:pt idx="10334">
                  <c:v>2.36</c:v>
                </c:pt>
                <c:pt idx="10335">
                  <c:v>2.3809</c:v>
                </c:pt>
                <c:pt idx="10336">
                  <c:v>2.3616999999999995</c:v>
                </c:pt>
                <c:pt idx="10337">
                  <c:v>2.3396999999999997</c:v>
                </c:pt>
                <c:pt idx="10338">
                  <c:v>2.3184999999999993</c:v>
                </c:pt>
                <c:pt idx="10339">
                  <c:v>2.3447999999999998</c:v>
                </c:pt>
                <c:pt idx="10340">
                  <c:v>2.3285999999999998</c:v>
                </c:pt>
                <c:pt idx="10341">
                  <c:v>2.3087</c:v>
                </c:pt>
                <c:pt idx="10342">
                  <c:v>2.3033000000000001</c:v>
                </c:pt>
                <c:pt idx="10343">
                  <c:v>2.3071999999999999</c:v>
                </c:pt>
                <c:pt idx="10344">
                  <c:v>2.3511999999999995</c:v>
                </c:pt>
                <c:pt idx="10345">
                  <c:v>2.3531999999999997</c:v>
                </c:pt>
                <c:pt idx="10346">
                  <c:v>2.3481999999999998</c:v>
                </c:pt>
                <c:pt idx="10347">
                  <c:v>2.3431000000000002</c:v>
                </c:pt>
                <c:pt idx="10348">
                  <c:v>2.3379999999999996</c:v>
                </c:pt>
                <c:pt idx="10349">
                  <c:v>2.3327999999999993</c:v>
                </c:pt>
                <c:pt idx="10350">
                  <c:v>2.3392999999999997</c:v>
                </c:pt>
                <c:pt idx="10351">
                  <c:v>2.3097999999999996</c:v>
                </c:pt>
                <c:pt idx="10352">
                  <c:v>2.3149999999999995</c:v>
                </c:pt>
                <c:pt idx="10353">
                  <c:v>2.327</c:v>
                </c:pt>
                <c:pt idx="10354">
                  <c:v>2.3487999999999998</c:v>
                </c:pt>
                <c:pt idx="10355">
                  <c:v>2.3564999999999996</c:v>
                </c:pt>
                <c:pt idx="10356">
                  <c:v>2.3508999999999998</c:v>
                </c:pt>
                <c:pt idx="10357">
                  <c:v>2.3549999999999995</c:v>
                </c:pt>
                <c:pt idx="10358">
                  <c:v>2.3329999999999997</c:v>
                </c:pt>
                <c:pt idx="10359">
                  <c:v>2.3479000000000001</c:v>
                </c:pt>
                <c:pt idx="10360">
                  <c:v>2.3824999999999994</c:v>
                </c:pt>
                <c:pt idx="10361">
                  <c:v>2.3351999999999995</c:v>
                </c:pt>
                <c:pt idx="10362">
                  <c:v>2.3104999999999998</c:v>
                </c:pt>
                <c:pt idx="10363">
                  <c:v>2.3245999999999998</c:v>
                </c:pt>
                <c:pt idx="10364">
                  <c:v>2.3289999999999997</c:v>
                </c:pt>
                <c:pt idx="10365">
                  <c:v>2.2997000000000001</c:v>
                </c:pt>
                <c:pt idx="10366">
                  <c:v>2.2805000000000004</c:v>
                </c:pt>
                <c:pt idx="10367">
                  <c:v>2.3129999999999997</c:v>
                </c:pt>
                <c:pt idx="10368">
                  <c:v>2.3355999999999995</c:v>
                </c:pt>
                <c:pt idx="10369">
                  <c:v>2.3585999999999996</c:v>
                </c:pt>
                <c:pt idx="10370">
                  <c:v>2.3689999999999998</c:v>
                </c:pt>
                <c:pt idx="10371">
                  <c:v>2.3645</c:v>
                </c:pt>
                <c:pt idx="10372">
                  <c:v>2.3267999999999995</c:v>
                </c:pt>
                <c:pt idx="10373">
                  <c:v>2.3194999999999997</c:v>
                </c:pt>
                <c:pt idx="10374">
                  <c:v>2.3148999999999997</c:v>
                </c:pt>
                <c:pt idx="10375">
                  <c:v>2.2984</c:v>
                </c:pt>
                <c:pt idx="10376">
                  <c:v>2.3375999999999997</c:v>
                </c:pt>
                <c:pt idx="10377">
                  <c:v>2.3281000000000001</c:v>
                </c:pt>
                <c:pt idx="10378">
                  <c:v>2.3334999999999995</c:v>
                </c:pt>
                <c:pt idx="10379">
                  <c:v>2.343</c:v>
                </c:pt>
                <c:pt idx="10380">
                  <c:v>2.3300999999999994</c:v>
                </c:pt>
                <c:pt idx="10381">
                  <c:v>2.2886000000000002</c:v>
                </c:pt>
                <c:pt idx="10382">
                  <c:v>2.2544</c:v>
                </c:pt>
                <c:pt idx="10383">
                  <c:v>2.2725999999999997</c:v>
                </c:pt>
                <c:pt idx="10384">
                  <c:v>2.2816999999999998</c:v>
                </c:pt>
                <c:pt idx="10385">
                  <c:v>2.2734999999999999</c:v>
                </c:pt>
                <c:pt idx="10386">
                  <c:v>2.2549999999999999</c:v>
                </c:pt>
                <c:pt idx="10387">
                  <c:v>2.2365999999999997</c:v>
                </c:pt>
                <c:pt idx="10388">
                  <c:v>2.222</c:v>
                </c:pt>
                <c:pt idx="10389">
                  <c:v>2.2076000000000002</c:v>
                </c:pt>
                <c:pt idx="10390">
                  <c:v>2.2363</c:v>
                </c:pt>
                <c:pt idx="10391">
                  <c:v>2.2347999999999999</c:v>
                </c:pt>
                <c:pt idx="10392">
                  <c:v>2.2086000000000001</c:v>
                </c:pt>
                <c:pt idx="10393">
                  <c:v>2.2585999999999999</c:v>
                </c:pt>
                <c:pt idx="10394">
                  <c:v>2.2256</c:v>
                </c:pt>
                <c:pt idx="10395">
                  <c:v>2.2530000000000001</c:v>
                </c:pt>
                <c:pt idx="10396">
                  <c:v>2.2486999999999999</c:v>
                </c:pt>
                <c:pt idx="10397">
                  <c:v>2.2725999999999997</c:v>
                </c:pt>
                <c:pt idx="10398">
                  <c:v>2.2707999999999999</c:v>
                </c:pt>
                <c:pt idx="10399">
                  <c:v>2.2784</c:v>
                </c:pt>
                <c:pt idx="10400">
                  <c:v>2.2421000000000002</c:v>
                </c:pt>
                <c:pt idx="10401">
                  <c:v>2.2395999999999998</c:v>
                </c:pt>
                <c:pt idx="10402">
                  <c:v>2.2097000000000002</c:v>
                </c:pt>
                <c:pt idx="10403">
                  <c:v>2.2416</c:v>
                </c:pt>
                <c:pt idx="10404">
                  <c:v>2.1930999999999998</c:v>
                </c:pt>
                <c:pt idx="10405">
                  <c:v>2.1730999999999998</c:v>
                </c:pt>
                <c:pt idx="10406">
                  <c:v>2.1981000000000002</c:v>
                </c:pt>
                <c:pt idx="10407">
                  <c:v>2.2014</c:v>
                </c:pt>
                <c:pt idx="10408">
                  <c:v>2.2061999999999999</c:v>
                </c:pt>
                <c:pt idx="10409">
                  <c:v>2.2272000000000003</c:v>
                </c:pt>
                <c:pt idx="10410">
                  <c:v>2.2181999999999999</c:v>
                </c:pt>
                <c:pt idx="10411">
                  <c:v>2.2313999999999998</c:v>
                </c:pt>
                <c:pt idx="10412">
                  <c:v>2.2240000000000002</c:v>
                </c:pt>
                <c:pt idx="10413">
                  <c:v>2.2454999999999998</c:v>
                </c:pt>
                <c:pt idx="10414">
                  <c:v>2.2282999999999999</c:v>
                </c:pt>
                <c:pt idx="10415">
                  <c:v>2.226</c:v>
                </c:pt>
                <c:pt idx="10416">
                  <c:v>2.2090000000000001</c:v>
                </c:pt>
                <c:pt idx="10417">
                  <c:v>2.2105000000000001</c:v>
                </c:pt>
                <c:pt idx="10418">
                  <c:v>2.2042999999999999</c:v>
                </c:pt>
                <c:pt idx="10419">
                  <c:v>2.2327999999999997</c:v>
                </c:pt>
                <c:pt idx="10420">
                  <c:v>2.2181000000000002</c:v>
                </c:pt>
                <c:pt idx="10421">
                  <c:v>2.1930000000000001</c:v>
                </c:pt>
                <c:pt idx="10422">
                  <c:v>2.1604999999999999</c:v>
                </c:pt>
                <c:pt idx="10423">
                  <c:v>2.1888999999999998</c:v>
                </c:pt>
                <c:pt idx="10424">
                  <c:v>2.1838000000000002</c:v>
                </c:pt>
                <c:pt idx="10425">
                  <c:v>2.2121999999999997</c:v>
                </c:pt>
                <c:pt idx="10426">
                  <c:v>2.2147000000000001</c:v>
                </c:pt>
                <c:pt idx="10427">
                  <c:v>2.2134999999999998</c:v>
                </c:pt>
                <c:pt idx="10428">
                  <c:v>2.2132999999999998</c:v>
                </c:pt>
                <c:pt idx="10429">
                  <c:v>2.2263999999999999</c:v>
                </c:pt>
                <c:pt idx="10430">
                  <c:v>2.2305000000000001</c:v>
                </c:pt>
                <c:pt idx="10431">
                  <c:v>2.2231000000000005</c:v>
                </c:pt>
                <c:pt idx="10432">
                  <c:v>2.2244000000000002</c:v>
                </c:pt>
                <c:pt idx="10433">
                  <c:v>2.2381000000000002</c:v>
                </c:pt>
                <c:pt idx="10434">
                  <c:v>2.2383999999999999</c:v>
                </c:pt>
                <c:pt idx="10435">
                  <c:v>2.2488000000000001</c:v>
                </c:pt>
                <c:pt idx="10436">
                  <c:v>2.2263999999999999</c:v>
                </c:pt>
                <c:pt idx="10437">
                  <c:v>2.2172999999999998</c:v>
                </c:pt>
                <c:pt idx="10438">
                  <c:v>2.2206000000000001</c:v>
                </c:pt>
                <c:pt idx="10439">
                  <c:v>2.2039000000000004</c:v>
                </c:pt>
                <c:pt idx="10440">
                  <c:v>2.2189999999999999</c:v>
                </c:pt>
                <c:pt idx="10441">
                  <c:v>2.2189000000000001</c:v>
                </c:pt>
                <c:pt idx="10442">
                  <c:v>2.2246000000000001</c:v>
                </c:pt>
                <c:pt idx="10443">
                  <c:v>2.2117999999999998</c:v>
                </c:pt>
                <c:pt idx="10444">
                  <c:v>2.2122999999999995</c:v>
                </c:pt>
                <c:pt idx="10445">
                  <c:v>2.2167999999999997</c:v>
                </c:pt>
                <c:pt idx="10446">
                  <c:v>2.2402000000000002</c:v>
                </c:pt>
                <c:pt idx="10447">
                  <c:v>2.2878000000000003</c:v>
                </c:pt>
                <c:pt idx="10448">
                  <c:v>2.2856000000000001</c:v>
                </c:pt>
                <c:pt idx="10449">
                  <c:v>2.298</c:v>
                </c:pt>
                <c:pt idx="10450">
                  <c:v>2.34</c:v>
                </c:pt>
                <c:pt idx="10451">
                  <c:v>2.3207</c:v>
                </c:pt>
                <c:pt idx="10452">
                  <c:v>2.3603999999999998</c:v>
                </c:pt>
                <c:pt idx="10453">
                  <c:v>2.3685</c:v>
                </c:pt>
                <c:pt idx="10454">
                  <c:v>2.3433999999999999</c:v>
                </c:pt>
                <c:pt idx="10455">
                  <c:v>2.3742999999999994</c:v>
                </c:pt>
                <c:pt idx="10456">
                  <c:v>2.3675000000000002</c:v>
                </c:pt>
                <c:pt idx="10457">
                  <c:v>2.3601999999999999</c:v>
                </c:pt>
                <c:pt idx="10458">
                  <c:v>2.3210999999999995</c:v>
                </c:pt>
                <c:pt idx="10459">
                  <c:v>2.3533999999999997</c:v>
                </c:pt>
                <c:pt idx="10460">
                  <c:v>2.3485</c:v>
                </c:pt>
                <c:pt idx="10461">
                  <c:v>2.3568999999999996</c:v>
                </c:pt>
                <c:pt idx="10462">
                  <c:v>2.3449999999999998</c:v>
                </c:pt>
                <c:pt idx="10463">
                  <c:v>2.3583999999999996</c:v>
                </c:pt>
                <c:pt idx="10464">
                  <c:v>2.3371999999999997</c:v>
                </c:pt>
                <c:pt idx="10465">
                  <c:v>2.3083</c:v>
                </c:pt>
                <c:pt idx="10466">
                  <c:v>2.2578</c:v>
                </c:pt>
                <c:pt idx="10467">
                  <c:v>2.2502</c:v>
                </c:pt>
                <c:pt idx="10468">
                  <c:v>2.2372999999999998</c:v>
                </c:pt>
                <c:pt idx="10469">
                  <c:v>2.2278000000000002</c:v>
                </c:pt>
                <c:pt idx="10470">
                  <c:v>2.2210000000000001</c:v>
                </c:pt>
                <c:pt idx="10471">
                  <c:v>2.2201000000000004</c:v>
                </c:pt>
                <c:pt idx="10472">
                  <c:v>2.2103000000000002</c:v>
                </c:pt>
                <c:pt idx="10473">
                  <c:v>2.1949999999999998</c:v>
                </c:pt>
                <c:pt idx="10474">
                  <c:v>2.1625000000000001</c:v>
                </c:pt>
                <c:pt idx="10475">
                  <c:v>2.1880999999999999</c:v>
                </c:pt>
                <c:pt idx="10476">
                  <c:v>2.1919999999999997</c:v>
                </c:pt>
                <c:pt idx="10477">
                  <c:v>2.1715</c:v>
                </c:pt>
                <c:pt idx="10478">
                  <c:v>2.1959</c:v>
                </c:pt>
                <c:pt idx="10479">
                  <c:v>2.1583000000000001</c:v>
                </c:pt>
                <c:pt idx="10480">
                  <c:v>2.1663000000000001</c:v>
                </c:pt>
                <c:pt idx="10481">
                  <c:v>2.1543999999999999</c:v>
                </c:pt>
                <c:pt idx="10482">
                  <c:v>2.1593</c:v>
                </c:pt>
                <c:pt idx="10483">
                  <c:v>2.1669</c:v>
                </c:pt>
                <c:pt idx="10484">
                  <c:v>2.1555999999999997</c:v>
                </c:pt>
                <c:pt idx="10485">
                  <c:v>2.1379000000000001</c:v>
                </c:pt>
                <c:pt idx="10486">
                  <c:v>2.1040000000000001</c:v>
                </c:pt>
                <c:pt idx="10487">
                  <c:v>2.0710999999999995</c:v>
                </c:pt>
                <c:pt idx="10488">
                  <c:v>2.1427999999999998</c:v>
                </c:pt>
                <c:pt idx="10489">
                  <c:v>2.1141999999999999</c:v>
                </c:pt>
                <c:pt idx="10490">
                  <c:v>2.121</c:v>
                </c:pt>
                <c:pt idx="10491">
                  <c:v>2.1036000000000001</c:v>
                </c:pt>
                <c:pt idx="10492">
                  <c:v>2.0768999999999997</c:v>
                </c:pt>
                <c:pt idx="10493">
                  <c:v>2.0808</c:v>
                </c:pt>
                <c:pt idx="10494">
                  <c:v>2.1023999999999998</c:v>
                </c:pt>
                <c:pt idx="10495">
                  <c:v>2.1211000000000002</c:v>
                </c:pt>
                <c:pt idx="10496">
                  <c:v>2.1086</c:v>
                </c:pt>
                <c:pt idx="10497">
                  <c:v>2.1284999999999998</c:v>
                </c:pt>
                <c:pt idx="10498">
                  <c:v>2.1074000000000002</c:v>
                </c:pt>
                <c:pt idx="10499">
                  <c:v>2.0806</c:v>
                </c:pt>
                <c:pt idx="10500">
                  <c:v>2.0553999999999997</c:v>
                </c:pt>
                <c:pt idx="10501">
                  <c:v>2.0442</c:v>
                </c:pt>
                <c:pt idx="10502">
                  <c:v>2.0634000000000001</c:v>
                </c:pt>
                <c:pt idx="10503">
                  <c:v>2.0632000000000001</c:v>
                </c:pt>
                <c:pt idx="10504">
                  <c:v>2.0539000000000001</c:v>
                </c:pt>
                <c:pt idx="10505">
                  <c:v>2.0649000000000002</c:v>
                </c:pt>
                <c:pt idx="10506">
                  <c:v>2.0543</c:v>
                </c:pt>
                <c:pt idx="10507">
                  <c:v>2.0705</c:v>
                </c:pt>
                <c:pt idx="10508">
                  <c:v>2.0823</c:v>
                </c:pt>
                <c:pt idx="10509">
                  <c:v>2.1065</c:v>
                </c:pt>
                <c:pt idx="10510">
                  <c:v>2.0623999999999998</c:v>
                </c:pt>
                <c:pt idx="10511">
                  <c:v>2.0564999999999998</c:v>
                </c:pt>
                <c:pt idx="10512">
                  <c:v>2.0644999999999998</c:v>
                </c:pt>
                <c:pt idx="10513">
                  <c:v>2.0486</c:v>
                </c:pt>
                <c:pt idx="10514">
                  <c:v>2.0371999999999999</c:v>
                </c:pt>
                <c:pt idx="10515">
                  <c:v>2.0413000000000001</c:v>
                </c:pt>
                <c:pt idx="10516">
                  <c:v>2.0575000000000001</c:v>
                </c:pt>
                <c:pt idx="10517">
                  <c:v>2.0363999999999995</c:v>
                </c:pt>
                <c:pt idx="10518">
                  <c:v>2.0030000000000001</c:v>
                </c:pt>
                <c:pt idx="10519">
                  <c:v>2.0021999999999998</c:v>
                </c:pt>
                <c:pt idx="10520">
                  <c:v>1.9963000000000002</c:v>
                </c:pt>
                <c:pt idx="10521">
                  <c:v>1.9601000000000002</c:v>
                </c:pt>
                <c:pt idx="10522">
                  <c:v>1.9813000000000001</c:v>
                </c:pt>
                <c:pt idx="10523">
                  <c:v>2.0085999999999999</c:v>
                </c:pt>
                <c:pt idx="10524">
                  <c:v>2.0115999999999996</c:v>
                </c:pt>
                <c:pt idx="10525">
                  <c:v>2.0105999999999997</c:v>
                </c:pt>
                <c:pt idx="10526">
                  <c:v>2.0341999999999998</c:v>
                </c:pt>
                <c:pt idx="10527">
                  <c:v>2.0247000000000002</c:v>
                </c:pt>
                <c:pt idx="10528">
                  <c:v>2.0122999999999998</c:v>
                </c:pt>
                <c:pt idx="10529">
                  <c:v>2.0115999999999996</c:v>
                </c:pt>
                <c:pt idx="10530">
                  <c:v>2.0004</c:v>
                </c:pt>
                <c:pt idx="10531">
                  <c:v>1.9948999999999999</c:v>
                </c:pt>
                <c:pt idx="10532">
                  <c:v>1.9885999999999999</c:v>
                </c:pt>
                <c:pt idx="10533">
                  <c:v>1.9614</c:v>
                </c:pt>
                <c:pt idx="10534">
                  <c:v>2.0177999999999998</c:v>
                </c:pt>
                <c:pt idx="10535">
                  <c:v>2.0074000000000001</c:v>
                </c:pt>
                <c:pt idx="10536">
                  <c:v>2.0196999999999994</c:v>
                </c:pt>
                <c:pt idx="10537">
                  <c:v>1.9955000000000001</c:v>
                </c:pt>
                <c:pt idx="10538">
                  <c:v>2.0089999999999999</c:v>
                </c:pt>
                <c:pt idx="10539">
                  <c:v>2.0211000000000001</c:v>
                </c:pt>
                <c:pt idx="10540">
                  <c:v>1.9950000000000001</c:v>
                </c:pt>
                <c:pt idx="10541">
                  <c:v>1.9891000000000001</c:v>
                </c:pt>
                <c:pt idx="10542">
                  <c:v>1.9640000000000002</c:v>
                </c:pt>
                <c:pt idx="10543">
                  <c:v>1.9419999999999997</c:v>
                </c:pt>
                <c:pt idx="10544">
                  <c:v>1.9561999999999999</c:v>
                </c:pt>
                <c:pt idx="10545">
                  <c:v>1.9454</c:v>
                </c:pt>
                <c:pt idx="10546">
                  <c:v>1.9761000000000002</c:v>
                </c:pt>
                <c:pt idx="10547">
                  <c:v>2.0087999999999999</c:v>
                </c:pt>
                <c:pt idx="10548">
                  <c:v>2.0247000000000002</c:v>
                </c:pt>
                <c:pt idx="10549">
                  <c:v>2.0425999999999997</c:v>
                </c:pt>
                <c:pt idx="10550">
                  <c:v>2.0347999999999997</c:v>
                </c:pt>
                <c:pt idx="10551">
                  <c:v>2.0085999999999999</c:v>
                </c:pt>
                <c:pt idx="10552">
                  <c:v>1.9771000000000001</c:v>
                </c:pt>
                <c:pt idx="10553">
                  <c:v>1.9792000000000001</c:v>
                </c:pt>
                <c:pt idx="10554">
                  <c:v>2.0341999999999998</c:v>
                </c:pt>
                <c:pt idx="10555">
                  <c:v>2.0278999999999998</c:v>
                </c:pt>
                <c:pt idx="10556">
                  <c:v>2.0760999999999994</c:v>
                </c:pt>
                <c:pt idx="10557">
                  <c:v>2.0478000000000001</c:v>
                </c:pt>
                <c:pt idx="10558">
                  <c:v>2.0716999999999994</c:v>
                </c:pt>
                <c:pt idx="10559">
                  <c:v>2.0543999999999998</c:v>
                </c:pt>
                <c:pt idx="10560">
                  <c:v>2.0238999999999998</c:v>
                </c:pt>
                <c:pt idx="10561">
                  <c:v>2.0640000000000001</c:v>
                </c:pt>
                <c:pt idx="10562">
                  <c:v>2.0617999999999999</c:v>
                </c:pt>
                <c:pt idx="10563">
                  <c:v>2.0785</c:v>
                </c:pt>
                <c:pt idx="10564">
                  <c:v>2.0541999999999998</c:v>
                </c:pt>
                <c:pt idx="10565">
                  <c:v>2.0752999999999995</c:v>
                </c:pt>
                <c:pt idx="10566">
                  <c:v>2.0455999999999999</c:v>
                </c:pt>
                <c:pt idx="10567">
                  <c:v>2.0625</c:v>
                </c:pt>
                <c:pt idx="10568">
                  <c:v>2.0739999999999998</c:v>
                </c:pt>
                <c:pt idx="10569">
                  <c:v>2.0381999999999998</c:v>
                </c:pt>
                <c:pt idx="10570">
                  <c:v>2.0579999999999998</c:v>
                </c:pt>
                <c:pt idx="10571">
                  <c:v>2.0512999999999995</c:v>
                </c:pt>
                <c:pt idx="10572">
                  <c:v>2.0731999999999999</c:v>
                </c:pt>
                <c:pt idx="10573">
                  <c:v>2.0552999999999995</c:v>
                </c:pt>
                <c:pt idx="10574">
                  <c:v>2.0543</c:v>
                </c:pt>
                <c:pt idx="10575">
                  <c:v>2.0501</c:v>
                </c:pt>
                <c:pt idx="10576">
                  <c:v>2.0922999999999994</c:v>
                </c:pt>
                <c:pt idx="10577">
                  <c:v>2.1080999999999999</c:v>
                </c:pt>
                <c:pt idx="10578">
                  <c:v>2.0983000000000001</c:v>
                </c:pt>
                <c:pt idx="10579">
                  <c:v>2.1193</c:v>
                </c:pt>
                <c:pt idx="10580">
                  <c:v>2.1389999999999998</c:v>
                </c:pt>
                <c:pt idx="10581">
                  <c:v>2.1291000000000002</c:v>
                </c:pt>
                <c:pt idx="10582">
                  <c:v>2.1139999999999999</c:v>
                </c:pt>
                <c:pt idx="10583">
                  <c:v>2.1070000000000002</c:v>
                </c:pt>
                <c:pt idx="10584">
                  <c:v>2.1084000000000001</c:v>
                </c:pt>
                <c:pt idx="10585">
                  <c:v>2.1133999999999999</c:v>
                </c:pt>
                <c:pt idx="10586">
                  <c:v>2.0933000000000002</c:v>
                </c:pt>
                <c:pt idx="10587">
                  <c:v>2.1029</c:v>
                </c:pt>
                <c:pt idx="10588">
                  <c:v>2.1600999999999999</c:v>
                </c:pt>
                <c:pt idx="10589">
                  <c:v>2.1360999999999994</c:v>
                </c:pt>
                <c:pt idx="10590">
                  <c:v>2.1334</c:v>
                </c:pt>
                <c:pt idx="10591">
                  <c:v>2.1393999999999997</c:v>
                </c:pt>
                <c:pt idx="10592">
                  <c:v>2.1555</c:v>
                </c:pt>
                <c:pt idx="10593">
                  <c:v>2.1225000000000001</c:v>
                </c:pt>
                <c:pt idx="10594">
                  <c:v>2.1122999999999994</c:v>
                </c:pt>
                <c:pt idx="10595">
                  <c:v>2.0557999999999996</c:v>
                </c:pt>
                <c:pt idx="10596">
                  <c:v>2.04</c:v>
                </c:pt>
                <c:pt idx="10597">
                  <c:v>2.0577999999999999</c:v>
                </c:pt>
                <c:pt idx="10598">
                  <c:v>2.1099000000000001</c:v>
                </c:pt>
                <c:pt idx="10599">
                  <c:v>2.1067999999999998</c:v>
                </c:pt>
                <c:pt idx="10600">
                  <c:v>2.0960999999999994</c:v>
                </c:pt>
                <c:pt idx="10601">
                  <c:v>2.0739000000000001</c:v>
                </c:pt>
                <c:pt idx="10602">
                  <c:v>2.0789</c:v>
                </c:pt>
                <c:pt idx="10603">
                  <c:v>2.0785999999999998</c:v>
                </c:pt>
                <c:pt idx="10604">
                  <c:v>2.0787</c:v>
                </c:pt>
                <c:pt idx="10605">
                  <c:v>2.0863999999999998</c:v>
                </c:pt>
                <c:pt idx="10606">
                  <c:v>2.1191</c:v>
                </c:pt>
                <c:pt idx="10607">
                  <c:v>2.0921999999999996</c:v>
                </c:pt>
                <c:pt idx="10608">
                  <c:v>2.0945</c:v>
                </c:pt>
                <c:pt idx="10609">
                  <c:v>2.0943999999999998</c:v>
                </c:pt>
                <c:pt idx="10610">
                  <c:v>2.0911999999999997</c:v>
                </c:pt>
                <c:pt idx="10611">
                  <c:v>2.0916999999999994</c:v>
                </c:pt>
                <c:pt idx="10612">
                  <c:v>2.0832000000000002</c:v>
                </c:pt>
                <c:pt idx="10613">
                  <c:v>2.0573000000000001</c:v>
                </c:pt>
                <c:pt idx="10614">
                  <c:v>2.04</c:v>
                </c:pt>
                <c:pt idx="10615">
                  <c:v>2.0352999999999994</c:v>
                </c:pt>
                <c:pt idx="10616">
                  <c:v>2.0319999999999996</c:v>
                </c:pt>
                <c:pt idx="10617">
                  <c:v>2.0528999999999997</c:v>
                </c:pt>
                <c:pt idx="10618">
                  <c:v>2.0882999999999998</c:v>
                </c:pt>
                <c:pt idx="10619">
                  <c:v>2.1223000000000001</c:v>
                </c:pt>
                <c:pt idx="10620">
                  <c:v>2.1385999999999998</c:v>
                </c:pt>
                <c:pt idx="10621">
                  <c:v>2.1629999999999998</c:v>
                </c:pt>
                <c:pt idx="10622">
                  <c:v>2.1558999999999995</c:v>
                </c:pt>
                <c:pt idx="10623">
                  <c:v>2.1557999999999997</c:v>
                </c:pt>
                <c:pt idx="10624">
                  <c:v>2.1867000000000001</c:v>
                </c:pt>
                <c:pt idx="10625">
                  <c:v>2.1937000000000002</c:v>
                </c:pt>
                <c:pt idx="10626">
                  <c:v>2.2279000000000004</c:v>
                </c:pt>
                <c:pt idx="10627">
                  <c:v>2.2094999999999998</c:v>
                </c:pt>
                <c:pt idx="10628">
                  <c:v>2.1880999999999999</c:v>
                </c:pt>
                <c:pt idx="10629">
                  <c:v>2.2143000000000002</c:v>
                </c:pt>
                <c:pt idx="10630">
                  <c:v>2.1680999999999999</c:v>
                </c:pt>
                <c:pt idx="10631">
                  <c:v>2.1591</c:v>
                </c:pt>
                <c:pt idx="10632">
                  <c:v>2.1707000000000001</c:v>
                </c:pt>
                <c:pt idx="10633">
                  <c:v>2.1404999999999998</c:v>
                </c:pt>
                <c:pt idx="10634">
                  <c:v>2.1331000000000002</c:v>
                </c:pt>
                <c:pt idx="10635">
                  <c:v>2.1353</c:v>
                </c:pt>
                <c:pt idx="10636">
                  <c:v>2.1469999999999998</c:v>
                </c:pt>
                <c:pt idx="10637">
                  <c:v>2.1446999999999998</c:v>
                </c:pt>
                <c:pt idx="10638">
                  <c:v>2.1568999999999994</c:v>
                </c:pt>
                <c:pt idx="10639">
                  <c:v>2.1519999999999997</c:v>
                </c:pt>
                <c:pt idx="10640">
                  <c:v>2.1217000000000001</c:v>
                </c:pt>
                <c:pt idx="10641">
                  <c:v>2.1059000000000001</c:v>
                </c:pt>
                <c:pt idx="10642">
                  <c:v>2.1185999999999998</c:v>
                </c:pt>
                <c:pt idx="10643">
                  <c:v>2.1475000000000004</c:v>
                </c:pt>
                <c:pt idx="10644">
                  <c:v>2.1393</c:v>
                </c:pt>
                <c:pt idx="10645">
                  <c:v>2.1657000000000002</c:v>
                </c:pt>
                <c:pt idx="10646">
                  <c:v>2.1905999999999999</c:v>
                </c:pt>
                <c:pt idx="10647">
                  <c:v>2.1395999999999997</c:v>
                </c:pt>
                <c:pt idx="10648">
                  <c:v>2.1558999999999995</c:v>
                </c:pt>
                <c:pt idx="10649">
                  <c:v>2.145</c:v>
                </c:pt>
                <c:pt idx="10650">
                  <c:v>2.1115999999999997</c:v>
                </c:pt>
                <c:pt idx="10651">
                  <c:v>2.1057999999999999</c:v>
                </c:pt>
                <c:pt idx="10652">
                  <c:v>2.1105</c:v>
                </c:pt>
                <c:pt idx="10653">
                  <c:v>2.1257999999999999</c:v>
                </c:pt>
                <c:pt idx="10654">
                  <c:v>2.1393</c:v>
                </c:pt>
                <c:pt idx="10655">
                  <c:v>2.1175000000000002</c:v>
                </c:pt>
                <c:pt idx="10656">
                  <c:v>2.1423000000000001</c:v>
                </c:pt>
                <c:pt idx="10657">
                  <c:v>2.1175999999999999</c:v>
                </c:pt>
                <c:pt idx="10658">
                  <c:v>2.12</c:v>
                </c:pt>
                <c:pt idx="10659">
                  <c:v>2.1343000000000001</c:v>
                </c:pt>
                <c:pt idx="10660">
                  <c:v>2.0952999999999995</c:v>
                </c:pt>
                <c:pt idx="10661">
                  <c:v>2.0931999999999999</c:v>
                </c:pt>
                <c:pt idx="10662">
                  <c:v>2.1011000000000002</c:v>
                </c:pt>
                <c:pt idx="10663">
                  <c:v>2.0878999999999999</c:v>
                </c:pt>
                <c:pt idx="10664">
                  <c:v>2.1053000000000002</c:v>
                </c:pt>
                <c:pt idx="10665">
                  <c:v>2.1091000000000002</c:v>
                </c:pt>
                <c:pt idx="10666">
                  <c:v>2.1926999999999994</c:v>
                </c:pt>
                <c:pt idx="10667">
                  <c:v>2.2323999999999997</c:v>
                </c:pt>
                <c:pt idx="10668">
                  <c:v>2.25</c:v>
                </c:pt>
                <c:pt idx="10669">
                  <c:v>2.2483000000000004</c:v>
                </c:pt>
                <c:pt idx="10670">
                  <c:v>2.2240000000000002</c:v>
                </c:pt>
                <c:pt idx="10671">
                  <c:v>2.2410999999999999</c:v>
                </c:pt>
                <c:pt idx="10672">
                  <c:v>2.2113</c:v>
                </c:pt>
                <c:pt idx="10673">
                  <c:v>2.1970999999999998</c:v>
                </c:pt>
                <c:pt idx="10674">
                  <c:v>2.1835000000000004</c:v>
                </c:pt>
                <c:pt idx="10675">
                  <c:v>2.1983000000000001</c:v>
                </c:pt>
                <c:pt idx="10676">
                  <c:v>2.1903000000000001</c:v>
                </c:pt>
                <c:pt idx="10677">
                  <c:v>2.1526999999999994</c:v>
                </c:pt>
                <c:pt idx="10678">
                  <c:v>2.1164999999999994</c:v>
                </c:pt>
                <c:pt idx="10679">
                  <c:v>2.1114999999999995</c:v>
                </c:pt>
                <c:pt idx="10680">
                  <c:v>2.1294</c:v>
                </c:pt>
                <c:pt idx="10681">
                  <c:v>2.1117999999999997</c:v>
                </c:pt>
                <c:pt idx="10682">
                  <c:v>2.1116999999999995</c:v>
                </c:pt>
                <c:pt idx="10683">
                  <c:v>2.0919999999999996</c:v>
                </c:pt>
                <c:pt idx="10684">
                  <c:v>2.0939999999999999</c:v>
                </c:pt>
                <c:pt idx="10685">
                  <c:v>2.0884999999999998</c:v>
                </c:pt>
                <c:pt idx="10686">
                  <c:v>2.1093999999999999</c:v>
                </c:pt>
                <c:pt idx="10687">
                  <c:v>2.0949</c:v>
                </c:pt>
                <c:pt idx="10688">
                  <c:v>2.1183999999999998</c:v>
                </c:pt>
                <c:pt idx="10689">
                  <c:v>2.1257999999999999</c:v>
                </c:pt>
                <c:pt idx="10690">
                  <c:v>2.0880000000000001</c:v>
                </c:pt>
                <c:pt idx="10691">
                  <c:v>2.0804999999999998</c:v>
                </c:pt>
                <c:pt idx="10692">
                  <c:v>2.0731000000000002</c:v>
                </c:pt>
                <c:pt idx="10693">
                  <c:v>2.0327999999999995</c:v>
                </c:pt>
                <c:pt idx="10694">
                  <c:v>2.0513999999999997</c:v>
                </c:pt>
                <c:pt idx="10695">
                  <c:v>2.1149999999999998</c:v>
                </c:pt>
                <c:pt idx="10696">
                  <c:v>2.1519999999999997</c:v>
                </c:pt>
                <c:pt idx="10697">
                  <c:v>2.1886999999999999</c:v>
                </c:pt>
                <c:pt idx="10698">
                  <c:v>2.2063000000000001</c:v>
                </c:pt>
                <c:pt idx="10699">
                  <c:v>2.1983999999999999</c:v>
                </c:pt>
                <c:pt idx="10700">
                  <c:v>2.1859999999999999</c:v>
                </c:pt>
                <c:pt idx="10701">
                  <c:v>2.1413000000000002</c:v>
                </c:pt>
                <c:pt idx="10702">
                  <c:v>2.1305000000000001</c:v>
                </c:pt>
                <c:pt idx="10703">
                  <c:v>2.0790999999999995</c:v>
                </c:pt>
                <c:pt idx="10704">
                  <c:v>2.0759999999999996</c:v>
                </c:pt>
                <c:pt idx="10705">
                  <c:v>2.0709999999999997</c:v>
                </c:pt>
                <c:pt idx="10706">
                  <c:v>2.0590999999999995</c:v>
                </c:pt>
                <c:pt idx="10707">
                  <c:v>2.0430999999999999</c:v>
                </c:pt>
                <c:pt idx="10708">
                  <c:v>2.0493999999999999</c:v>
                </c:pt>
                <c:pt idx="10709">
                  <c:v>2.0315999999999996</c:v>
                </c:pt>
                <c:pt idx="10710">
                  <c:v>2.0333000000000001</c:v>
                </c:pt>
                <c:pt idx="10711">
                  <c:v>2.0463</c:v>
                </c:pt>
                <c:pt idx="10712">
                  <c:v>2.0325999999999995</c:v>
                </c:pt>
                <c:pt idx="10713">
                  <c:v>2.0379</c:v>
                </c:pt>
                <c:pt idx="10714">
                  <c:v>2.0457999999999998</c:v>
                </c:pt>
                <c:pt idx="10715">
                  <c:v>2.0802999999999998</c:v>
                </c:pt>
                <c:pt idx="10716">
                  <c:v>2.0557999999999996</c:v>
                </c:pt>
                <c:pt idx="10717">
                  <c:v>2.0602</c:v>
                </c:pt>
                <c:pt idx="10718">
                  <c:v>2.0785999999999998</c:v>
                </c:pt>
                <c:pt idx="10719">
                  <c:v>2.0354999999999994</c:v>
                </c:pt>
                <c:pt idx="10720">
                  <c:v>2.0421</c:v>
                </c:pt>
                <c:pt idx="10721">
                  <c:v>2.0503999999999998</c:v>
                </c:pt>
                <c:pt idx="10722">
                  <c:v>2.0034000000000001</c:v>
                </c:pt>
                <c:pt idx="10723">
                  <c:v>2.0146999999999995</c:v>
                </c:pt>
                <c:pt idx="10724">
                  <c:v>2.0141999999999998</c:v>
                </c:pt>
                <c:pt idx="10725">
                  <c:v>2.0351999999999997</c:v>
                </c:pt>
                <c:pt idx="10726">
                  <c:v>2.0482999999999998</c:v>
                </c:pt>
                <c:pt idx="10727">
                  <c:v>2.0579999999999998</c:v>
                </c:pt>
                <c:pt idx="10728">
                  <c:v>2.0543</c:v>
                </c:pt>
                <c:pt idx="10729">
                  <c:v>2.0577000000000001</c:v>
                </c:pt>
                <c:pt idx="10730">
                  <c:v>2.089</c:v>
                </c:pt>
                <c:pt idx="10731">
                  <c:v>2.0470999999999999</c:v>
                </c:pt>
                <c:pt idx="10732">
                  <c:v>2.0655000000000001</c:v>
                </c:pt>
                <c:pt idx="10733">
                  <c:v>2.0488</c:v>
                </c:pt>
                <c:pt idx="10734">
                  <c:v>2.0785</c:v>
                </c:pt>
                <c:pt idx="10735">
                  <c:v>2.0606</c:v>
                </c:pt>
                <c:pt idx="10736">
                  <c:v>2.0293000000000001</c:v>
                </c:pt>
                <c:pt idx="10737">
                  <c:v>1.9930000000000001</c:v>
                </c:pt>
                <c:pt idx="10738">
                  <c:v>1.9900000000000002</c:v>
                </c:pt>
                <c:pt idx="10739">
                  <c:v>2.0041000000000002</c:v>
                </c:pt>
                <c:pt idx="10740">
                  <c:v>2.0053000000000001</c:v>
                </c:pt>
                <c:pt idx="10741">
                  <c:v>2.0131000000000001</c:v>
                </c:pt>
                <c:pt idx="10742">
                  <c:v>1.9752000000000001</c:v>
                </c:pt>
                <c:pt idx="10743">
                  <c:v>1.9820000000000002</c:v>
                </c:pt>
                <c:pt idx="10744">
                  <c:v>2.0109999999999997</c:v>
                </c:pt>
                <c:pt idx="10745">
                  <c:v>2.0324999999999998</c:v>
                </c:pt>
                <c:pt idx="10746">
                  <c:v>2.0215999999999998</c:v>
                </c:pt>
                <c:pt idx="10747">
                  <c:v>2.0139999999999998</c:v>
                </c:pt>
                <c:pt idx="10748">
                  <c:v>2.0230000000000001</c:v>
                </c:pt>
                <c:pt idx="10749">
                  <c:v>2.0156999999999994</c:v>
                </c:pt>
                <c:pt idx="10750">
                  <c:v>2.0322999999999998</c:v>
                </c:pt>
                <c:pt idx="10751">
                  <c:v>2.0047000000000001</c:v>
                </c:pt>
                <c:pt idx="10752">
                  <c:v>2.0030999999999999</c:v>
                </c:pt>
                <c:pt idx="10753">
                  <c:v>2.0011999999999999</c:v>
                </c:pt>
                <c:pt idx="10754">
                  <c:v>2.0161999999999995</c:v>
                </c:pt>
                <c:pt idx="10755">
                  <c:v>2.0607000000000002</c:v>
                </c:pt>
                <c:pt idx="10756">
                  <c:v>2.0549999999999997</c:v>
                </c:pt>
                <c:pt idx="10757">
                  <c:v>2.0461</c:v>
                </c:pt>
                <c:pt idx="10758">
                  <c:v>2.0562999999999994</c:v>
                </c:pt>
                <c:pt idx="10759">
                  <c:v>2.0417999999999998</c:v>
                </c:pt>
                <c:pt idx="10760">
                  <c:v>2.0390999999999995</c:v>
                </c:pt>
                <c:pt idx="10761">
                  <c:v>2.0606</c:v>
                </c:pt>
                <c:pt idx="10762">
                  <c:v>2.0528999999999997</c:v>
                </c:pt>
                <c:pt idx="10763">
                  <c:v>2.0234999999999999</c:v>
                </c:pt>
                <c:pt idx="10764">
                  <c:v>2.0120999999999998</c:v>
                </c:pt>
                <c:pt idx="10765">
                  <c:v>2.0198999999999994</c:v>
                </c:pt>
                <c:pt idx="10766">
                  <c:v>2.0463999999999998</c:v>
                </c:pt>
                <c:pt idx="10767">
                  <c:v>2.0621999999999998</c:v>
                </c:pt>
                <c:pt idx="10768">
                  <c:v>2.0232000000000001</c:v>
                </c:pt>
                <c:pt idx="10769">
                  <c:v>2.0057999999999998</c:v>
                </c:pt>
                <c:pt idx="10770">
                  <c:v>2.0093000000000001</c:v>
                </c:pt>
                <c:pt idx="10771">
                  <c:v>2.0143999999999997</c:v>
                </c:pt>
                <c:pt idx="10772">
                  <c:v>2.0197999999999996</c:v>
                </c:pt>
                <c:pt idx="10773">
                  <c:v>2.0245000000000002</c:v>
                </c:pt>
                <c:pt idx="10774">
                  <c:v>2.0227999999999997</c:v>
                </c:pt>
                <c:pt idx="10775">
                  <c:v>2.0083000000000002</c:v>
                </c:pt>
                <c:pt idx="10776">
                  <c:v>2.0070000000000001</c:v>
                </c:pt>
                <c:pt idx="10777">
                  <c:v>1.9985999999999999</c:v>
                </c:pt>
                <c:pt idx="10778">
                  <c:v>2.0082</c:v>
                </c:pt>
                <c:pt idx="10779">
                  <c:v>2.0089000000000001</c:v>
                </c:pt>
                <c:pt idx="10780">
                  <c:v>2.0187999999999997</c:v>
                </c:pt>
                <c:pt idx="10781">
                  <c:v>2.0270000000000001</c:v>
                </c:pt>
                <c:pt idx="10782">
                  <c:v>2.0059</c:v>
                </c:pt>
                <c:pt idx="10783">
                  <c:v>2.0111999999999997</c:v>
                </c:pt>
                <c:pt idx="10784">
                  <c:v>1.9904999999999999</c:v>
                </c:pt>
                <c:pt idx="10785">
                  <c:v>1.9850000000000001</c:v>
                </c:pt>
                <c:pt idx="10786">
                  <c:v>2.0099999999999998</c:v>
                </c:pt>
                <c:pt idx="10787">
                  <c:v>2</c:v>
                </c:pt>
                <c:pt idx="10788">
                  <c:v>2.0171999999999999</c:v>
                </c:pt>
                <c:pt idx="10789">
                  <c:v>2.0191999999999997</c:v>
                </c:pt>
                <c:pt idx="10790">
                  <c:v>2.0129999999999995</c:v>
                </c:pt>
                <c:pt idx="10791">
                  <c:v>2.0381999999999998</c:v>
                </c:pt>
                <c:pt idx="10792">
                  <c:v>2.0333000000000001</c:v>
                </c:pt>
                <c:pt idx="10793">
                  <c:v>2.0369999999999995</c:v>
                </c:pt>
                <c:pt idx="10794">
                  <c:v>2.0455999999999999</c:v>
                </c:pt>
                <c:pt idx="10795">
                  <c:v>2.0468999999999995</c:v>
                </c:pt>
                <c:pt idx="10796">
                  <c:v>2.0361999999999996</c:v>
                </c:pt>
                <c:pt idx="10797">
                  <c:v>2.0377000000000001</c:v>
                </c:pt>
                <c:pt idx="10798">
                  <c:v>1.9991000000000001</c:v>
                </c:pt>
                <c:pt idx="10799">
                  <c:v>2.0023999999999997</c:v>
                </c:pt>
                <c:pt idx="10800">
                  <c:v>2.0019999999999998</c:v>
                </c:pt>
                <c:pt idx="10801">
                  <c:v>1.9970000000000001</c:v>
                </c:pt>
                <c:pt idx="10802">
                  <c:v>2.0177999999999998</c:v>
                </c:pt>
                <c:pt idx="10803">
                  <c:v>2.0297000000000001</c:v>
                </c:pt>
                <c:pt idx="10804">
                  <c:v>2.0099999999999998</c:v>
                </c:pt>
                <c:pt idx="10805">
                  <c:v>1.9893000000000001</c:v>
                </c:pt>
                <c:pt idx="10806">
                  <c:v>2.0149999999999997</c:v>
                </c:pt>
                <c:pt idx="10807">
                  <c:v>1.9794</c:v>
                </c:pt>
                <c:pt idx="10808">
                  <c:v>1.9678</c:v>
                </c:pt>
                <c:pt idx="10809">
                  <c:v>1.9754</c:v>
                </c:pt>
                <c:pt idx="10810">
                  <c:v>1.9960000000000002</c:v>
                </c:pt>
                <c:pt idx="10811">
                  <c:v>1.9699</c:v>
                </c:pt>
                <c:pt idx="10812">
                  <c:v>1.9583999999999999</c:v>
                </c:pt>
                <c:pt idx="10813">
                  <c:v>1.9758</c:v>
                </c:pt>
                <c:pt idx="10814">
                  <c:v>1.9595</c:v>
                </c:pt>
                <c:pt idx="10815">
                  <c:v>1.9268000000000001</c:v>
                </c:pt>
                <c:pt idx="10816">
                  <c:v>1.9505999999999999</c:v>
                </c:pt>
                <c:pt idx="10817">
                  <c:v>1.9762999999999999</c:v>
                </c:pt>
                <c:pt idx="10818">
                  <c:v>1.9659</c:v>
                </c:pt>
                <c:pt idx="10819">
                  <c:v>1.9510000000000001</c:v>
                </c:pt>
                <c:pt idx="10820">
                  <c:v>1.9362999999999999</c:v>
                </c:pt>
                <c:pt idx="10821">
                  <c:v>1.9178999999999997</c:v>
                </c:pt>
                <c:pt idx="10822">
                  <c:v>1.9085000000000001</c:v>
                </c:pt>
                <c:pt idx="10823">
                  <c:v>1.911</c:v>
                </c:pt>
                <c:pt idx="10824">
                  <c:v>1.9347000000000001</c:v>
                </c:pt>
                <c:pt idx="10825">
                  <c:v>1.9273</c:v>
                </c:pt>
                <c:pt idx="10826">
                  <c:v>1.9036</c:v>
                </c:pt>
                <c:pt idx="10827">
                  <c:v>1.9168000000000001</c:v>
                </c:pt>
                <c:pt idx="10828">
                  <c:v>1.9699</c:v>
                </c:pt>
                <c:pt idx="10829">
                  <c:v>1.9680000000000002</c:v>
                </c:pt>
                <c:pt idx="10830">
                  <c:v>1.9684999999999999</c:v>
                </c:pt>
                <c:pt idx="10831">
                  <c:v>2.0015999999999998</c:v>
                </c:pt>
                <c:pt idx="10832">
                  <c:v>1.9773000000000001</c:v>
                </c:pt>
                <c:pt idx="10833">
                  <c:v>1.9690000000000001</c:v>
                </c:pt>
                <c:pt idx="10834">
                  <c:v>1.9593</c:v>
                </c:pt>
                <c:pt idx="10835">
                  <c:v>1.9699</c:v>
                </c:pt>
                <c:pt idx="10836">
                  <c:v>1.9620000000000002</c:v>
                </c:pt>
                <c:pt idx="10837">
                  <c:v>1.9508000000000001</c:v>
                </c:pt>
                <c:pt idx="10838">
                  <c:v>1.9537</c:v>
                </c:pt>
                <c:pt idx="10839">
                  <c:v>1.9604999999999999</c:v>
                </c:pt>
                <c:pt idx="10840">
                  <c:v>1.9675</c:v>
                </c:pt>
                <c:pt idx="10841">
                  <c:v>1.9430000000000001</c:v>
                </c:pt>
                <c:pt idx="10842">
                  <c:v>1.9663999999999999</c:v>
                </c:pt>
                <c:pt idx="10843">
                  <c:v>1.9665999999999999</c:v>
                </c:pt>
                <c:pt idx="10844">
                  <c:v>1.9660000000000002</c:v>
                </c:pt>
                <c:pt idx="10845">
                  <c:v>2.0057</c:v>
                </c:pt>
                <c:pt idx="10846">
                  <c:v>1.9887999999999999</c:v>
                </c:pt>
                <c:pt idx="10847">
                  <c:v>2.0148999999999995</c:v>
                </c:pt>
                <c:pt idx="10848">
                  <c:v>1.9708000000000001</c:v>
                </c:pt>
                <c:pt idx="10849">
                  <c:v>1.9906999999999999</c:v>
                </c:pt>
                <c:pt idx="10850">
                  <c:v>1.9959</c:v>
                </c:pt>
                <c:pt idx="10851">
                  <c:v>1.9822000000000002</c:v>
                </c:pt>
                <c:pt idx="10852">
                  <c:v>1.9616</c:v>
                </c:pt>
                <c:pt idx="10853">
                  <c:v>1.9817</c:v>
                </c:pt>
                <c:pt idx="10854">
                  <c:v>1.9709000000000001</c:v>
                </c:pt>
                <c:pt idx="10855">
                  <c:v>1.9297</c:v>
                </c:pt>
                <c:pt idx="10856">
                  <c:v>1.9319999999999997</c:v>
                </c:pt>
                <c:pt idx="10857">
                  <c:v>1.9581000000000002</c:v>
                </c:pt>
                <c:pt idx="10858">
                  <c:v>1.9460000000000002</c:v>
                </c:pt>
                <c:pt idx="10859">
                  <c:v>1.9512</c:v>
                </c:pt>
                <c:pt idx="10860">
                  <c:v>1.9548000000000001</c:v>
                </c:pt>
                <c:pt idx="10861">
                  <c:v>1.9722999999999999</c:v>
                </c:pt>
                <c:pt idx="10862">
                  <c:v>1.9601999999999999</c:v>
                </c:pt>
                <c:pt idx="10863">
                  <c:v>1.9242999999999999</c:v>
                </c:pt>
                <c:pt idx="10864">
                  <c:v>1.9155</c:v>
                </c:pt>
                <c:pt idx="10865">
                  <c:v>1.9414</c:v>
                </c:pt>
                <c:pt idx="10866">
                  <c:v>1.929</c:v>
                </c:pt>
                <c:pt idx="10867">
                  <c:v>1.9074</c:v>
                </c:pt>
                <c:pt idx="10868">
                  <c:v>1.8807</c:v>
                </c:pt>
                <c:pt idx="10869">
                  <c:v>1.9154</c:v>
                </c:pt>
                <c:pt idx="10870">
                  <c:v>1.9247000000000001</c:v>
                </c:pt>
                <c:pt idx="10871">
                  <c:v>1.9026000000000001</c:v>
                </c:pt>
                <c:pt idx="10872">
                  <c:v>1.9219999999999997</c:v>
                </c:pt>
                <c:pt idx="10873">
                  <c:v>1.9097999999999997</c:v>
                </c:pt>
                <c:pt idx="10874">
                  <c:v>1.9330000000000001</c:v>
                </c:pt>
                <c:pt idx="10875">
                  <c:v>1.8989</c:v>
                </c:pt>
                <c:pt idx="10876">
                  <c:v>1.8761000000000001</c:v>
                </c:pt>
                <c:pt idx="10877">
                  <c:v>1.8809</c:v>
                </c:pt>
                <c:pt idx="10878">
                  <c:v>1.9058999999999997</c:v>
                </c:pt>
                <c:pt idx="10879">
                  <c:v>1.9177999999999997</c:v>
                </c:pt>
                <c:pt idx="10880">
                  <c:v>1.9289000000000001</c:v>
                </c:pt>
                <c:pt idx="10881">
                  <c:v>1.8907</c:v>
                </c:pt>
                <c:pt idx="10882">
                  <c:v>1.8909</c:v>
                </c:pt>
                <c:pt idx="10883">
                  <c:v>1.8848</c:v>
                </c:pt>
                <c:pt idx="10884">
                  <c:v>1.8847</c:v>
                </c:pt>
                <c:pt idx="10885">
                  <c:v>1.8851</c:v>
                </c:pt>
                <c:pt idx="10886">
                  <c:v>1.8983000000000001</c:v>
                </c:pt>
                <c:pt idx="10887">
                  <c:v>1.9069</c:v>
                </c:pt>
                <c:pt idx="10888">
                  <c:v>1.8907</c:v>
                </c:pt>
                <c:pt idx="10889">
                  <c:v>1.8976999999999997</c:v>
                </c:pt>
                <c:pt idx="10890">
                  <c:v>1.9045000000000001</c:v>
                </c:pt>
                <c:pt idx="10891">
                  <c:v>1.8916999999999997</c:v>
                </c:pt>
                <c:pt idx="10892">
                  <c:v>1.8966000000000001</c:v>
                </c:pt>
                <c:pt idx="10893">
                  <c:v>1.8845000000000001</c:v>
                </c:pt>
                <c:pt idx="10894">
                  <c:v>1.8777999999999997</c:v>
                </c:pt>
                <c:pt idx="10895">
                  <c:v>1.9135</c:v>
                </c:pt>
                <c:pt idx="10896">
                  <c:v>1.8913</c:v>
                </c:pt>
                <c:pt idx="10897">
                  <c:v>1.8573999999999997</c:v>
                </c:pt>
                <c:pt idx="10898">
                  <c:v>1.8805000000000001</c:v>
                </c:pt>
                <c:pt idx="10899">
                  <c:v>1.8848</c:v>
                </c:pt>
                <c:pt idx="10900">
                  <c:v>1.8759999999999997</c:v>
                </c:pt>
                <c:pt idx="10901">
                  <c:v>1.8912</c:v>
                </c:pt>
                <c:pt idx="10902">
                  <c:v>1.9232</c:v>
                </c:pt>
                <c:pt idx="10903">
                  <c:v>1.9492</c:v>
                </c:pt>
                <c:pt idx="10904">
                  <c:v>1.9547000000000001</c:v>
                </c:pt>
                <c:pt idx="10905">
                  <c:v>1.9241999999999999</c:v>
                </c:pt>
                <c:pt idx="10906">
                  <c:v>1.9807999999999999</c:v>
                </c:pt>
                <c:pt idx="10907">
                  <c:v>1.9478</c:v>
                </c:pt>
                <c:pt idx="10908">
                  <c:v>1.9236</c:v>
                </c:pt>
                <c:pt idx="10909">
                  <c:v>1.8997999999999997</c:v>
                </c:pt>
                <c:pt idx="10910">
                  <c:v>1.9075</c:v>
                </c:pt>
                <c:pt idx="10911">
                  <c:v>1.9267000000000001</c:v>
                </c:pt>
                <c:pt idx="10912">
                  <c:v>1.9339999999999997</c:v>
                </c:pt>
                <c:pt idx="10913">
                  <c:v>1.9314</c:v>
                </c:pt>
                <c:pt idx="10914">
                  <c:v>1.921</c:v>
                </c:pt>
                <c:pt idx="10915">
                  <c:v>1.8992</c:v>
                </c:pt>
                <c:pt idx="10916">
                  <c:v>1.9094</c:v>
                </c:pt>
                <c:pt idx="10917">
                  <c:v>1.8764000000000001</c:v>
                </c:pt>
                <c:pt idx="10918">
                  <c:v>1.8896999999999997</c:v>
                </c:pt>
                <c:pt idx="10919">
                  <c:v>1.8665</c:v>
                </c:pt>
                <c:pt idx="10920">
                  <c:v>1.8803000000000001</c:v>
                </c:pt>
                <c:pt idx="10921">
                  <c:v>1.8875999999999997</c:v>
                </c:pt>
                <c:pt idx="10922">
                  <c:v>1.8812</c:v>
                </c:pt>
                <c:pt idx="10923">
                  <c:v>1.9198999999999997</c:v>
                </c:pt>
                <c:pt idx="10924">
                  <c:v>1.9100000000000001</c:v>
                </c:pt>
                <c:pt idx="10925">
                  <c:v>1.8922000000000001</c:v>
                </c:pt>
                <c:pt idx="10926">
                  <c:v>1.8854</c:v>
                </c:pt>
                <c:pt idx="10927">
                  <c:v>1.8831</c:v>
                </c:pt>
                <c:pt idx="10928">
                  <c:v>1.8839999999999997</c:v>
                </c:pt>
                <c:pt idx="10929">
                  <c:v>1.9154</c:v>
                </c:pt>
                <c:pt idx="10930">
                  <c:v>1.9014</c:v>
                </c:pt>
                <c:pt idx="10931">
                  <c:v>1.8855</c:v>
                </c:pt>
                <c:pt idx="10932">
                  <c:v>1.8585</c:v>
                </c:pt>
                <c:pt idx="10933">
                  <c:v>1.8695999999999997</c:v>
                </c:pt>
                <c:pt idx="10934">
                  <c:v>1.8704000000000001</c:v>
                </c:pt>
                <c:pt idx="10935">
                  <c:v>1.8666</c:v>
                </c:pt>
                <c:pt idx="10936">
                  <c:v>1.8432999999999997</c:v>
                </c:pt>
                <c:pt idx="10937">
                  <c:v>1.8449</c:v>
                </c:pt>
                <c:pt idx="10938">
                  <c:v>1.9008</c:v>
                </c:pt>
                <c:pt idx="10939">
                  <c:v>1.8811</c:v>
                </c:pt>
                <c:pt idx="10940">
                  <c:v>1.865</c:v>
                </c:pt>
                <c:pt idx="10941">
                  <c:v>1.8411</c:v>
                </c:pt>
                <c:pt idx="10942">
                  <c:v>1.86</c:v>
                </c:pt>
                <c:pt idx="10943">
                  <c:v>1.8789</c:v>
                </c:pt>
                <c:pt idx="10944">
                  <c:v>1.8808</c:v>
                </c:pt>
                <c:pt idx="10945">
                  <c:v>1.8819999999999997</c:v>
                </c:pt>
                <c:pt idx="10946">
                  <c:v>1.8697999999999997</c:v>
                </c:pt>
                <c:pt idx="10947">
                  <c:v>1.8634999999999997</c:v>
                </c:pt>
                <c:pt idx="10948">
                  <c:v>1.8726</c:v>
                </c:pt>
                <c:pt idx="10949">
                  <c:v>1.8789</c:v>
                </c:pt>
                <c:pt idx="10950">
                  <c:v>1.8643000000000001</c:v>
                </c:pt>
                <c:pt idx="10951">
                  <c:v>1.8521000000000001</c:v>
                </c:pt>
                <c:pt idx="10952">
                  <c:v>1.8905000000000001</c:v>
                </c:pt>
                <c:pt idx="10953">
                  <c:v>1.8846000000000001</c:v>
                </c:pt>
                <c:pt idx="10954">
                  <c:v>1.9094</c:v>
                </c:pt>
                <c:pt idx="10955">
                  <c:v>1.9129</c:v>
                </c:pt>
                <c:pt idx="10956">
                  <c:v>1.8946000000000001</c:v>
                </c:pt>
                <c:pt idx="10957">
                  <c:v>1.9129</c:v>
                </c:pt>
                <c:pt idx="10958">
                  <c:v>1.8749</c:v>
                </c:pt>
                <c:pt idx="10959">
                  <c:v>1.8725000000000001</c:v>
                </c:pt>
                <c:pt idx="10960">
                  <c:v>1.8764000000000001</c:v>
                </c:pt>
                <c:pt idx="10961">
                  <c:v>1.8849</c:v>
                </c:pt>
                <c:pt idx="10962">
                  <c:v>1.8667</c:v>
                </c:pt>
                <c:pt idx="10963">
                  <c:v>1.8668</c:v>
                </c:pt>
                <c:pt idx="10964">
                  <c:v>1.8362000000000001</c:v>
                </c:pt>
                <c:pt idx="10965">
                  <c:v>1.831</c:v>
                </c:pt>
                <c:pt idx="10966">
                  <c:v>1.8226</c:v>
                </c:pt>
                <c:pt idx="10967">
                  <c:v>1.8235999999999999</c:v>
                </c:pt>
                <c:pt idx="10968">
                  <c:v>1.8153999999999997</c:v>
                </c:pt>
                <c:pt idx="10969">
                  <c:v>1.8283</c:v>
                </c:pt>
                <c:pt idx="10970">
                  <c:v>1.8283</c:v>
                </c:pt>
                <c:pt idx="10971">
                  <c:v>1.8351999999999997</c:v>
                </c:pt>
                <c:pt idx="10972">
                  <c:v>1.8303</c:v>
                </c:pt>
                <c:pt idx="10973">
                  <c:v>1.8194999999999997</c:v>
                </c:pt>
                <c:pt idx="10974">
                  <c:v>1.8257999999999999</c:v>
                </c:pt>
                <c:pt idx="10975">
                  <c:v>1.8036999999999999</c:v>
                </c:pt>
                <c:pt idx="10976">
                  <c:v>1.7841</c:v>
                </c:pt>
                <c:pt idx="10977">
                  <c:v>1.8145</c:v>
                </c:pt>
                <c:pt idx="10978">
                  <c:v>1.8123</c:v>
                </c:pt>
                <c:pt idx="10979">
                  <c:v>1.7869999999999997</c:v>
                </c:pt>
                <c:pt idx="10980">
                  <c:v>1.8194999999999997</c:v>
                </c:pt>
                <c:pt idx="10981">
                  <c:v>1.8247</c:v>
                </c:pt>
                <c:pt idx="10982">
                  <c:v>1.8240000000000001</c:v>
                </c:pt>
                <c:pt idx="10983">
                  <c:v>1.8213999999999997</c:v>
                </c:pt>
                <c:pt idx="10984">
                  <c:v>1.7855999999999999</c:v>
                </c:pt>
                <c:pt idx="10985">
                  <c:v>1.8307</c:v>
                </c:pt>
                <c:pt idx="10986">
                  <c:v>1.8326</c:v>
                </c:pt>
                <c:pt idx="10987">
                  <c:v>1.8242</c:v>
                </c:pt>
                <c:pt idx="10988">
                  <c:v>1.8175999999999999</c:v>
                </c:pt>
                <c:pt idx="10989">
                  <c:v>1.8170999999999997</c:v>
                </c:pt>
                <c:pt idx="10990">
                  <c:v>1.8313999999999997</c:v>
                </c:pt>
                <c:pt idx="10991">
                  <c:v>1.8102</c:v>
                </c:pt>
                <c:pt idx="10992">
                  <c:v>1.8398999999999999</c:v>
                </c:pt>
                <c:pt idx="10993">
                  <c:v>1.8532</c:v>
                </c:pt>
                <c:pt idx="10994">
                  <c:v>1.8549</c:v>
                </c:pt>
                <c:pt idx="10995">
                  <c:v>1.8149999999999997</c:v>
                </c:pt>
                <c:pt idx="10996">
                  <c:v>1.8267</c:v>
                </c:pt>
                <c:pt idx="10997">
                  <c:v>1.8076999999999999</c:v>
                </c:pt>
                <c:pt idx="10998">
                  <c:v>1.7928999999999997</c:v>
                </c:pt>
                <c:pt idx="10999">
                  <c:v>1.8131999999999997</c:v>
                </c:pt>
                <c:pt idx="11000">
                  <c:v>1.8448</c:v>
                </c:pt>
                <c:pt idx="11001">
                  <c:v>1.8405</c:v>
                </c:pt>
                <c:pt idx="11002">
                  <c:v>1.8939999999999997</c:v>
                </c:pt>
                <c:pt idx="11003">
                  <c:v>1.915</c:v>
                </c:pt>
                <c:pt idx="11004">
                  <c:v>1.9073</c:v>
                </c:pt>
                <c:pt idx="11005">
                  <c:v>1.8895</c:v>
                </c:pt>
                <c:pt idx="11006">
                  <c:v>1.8833</c:v>
                </c:pt>
                <c:pt idx="11007">
                  <c:v>1.8906000000000001</c:v>
                </c:pt>
                <c:pt idx="11008">
                  <c:v>1.8835</c:v>
                </c:pt>
                <c:pt idx="11009">
                  <c:v>1.9012</c:v>
                </c:pt>
                <c:pt idx="11010">
                  <c:v>1.9018999999999997</c:v>
                </c:pt>
                <c:pt idx="11011">
                  <c:v>1.8974</c:v>
                </c:pt>
                <c:pt idx="11012">
                  <c:v>1.905</c:v>
                </c:pt>
                <c:pt idx="11013">
                  <c:v>1.9411</c:v>
                </c:pt>
                <c:pt idx="11014">
                  <c:v>2.0792999999999995</c:v>
                </c:pt>
                <c:pt idx="11015">
                  <c:v>2.3016999999999994</c:v>
                </c:pt>
                <c:pt idx="11016">
                  <c:v>2.6</c:v>
                </c:pt>
                <c:pt idx="11017">
                  <c:v>2.8317999999999994</c:v>
                </c:pt>
                <c:pt idx="11018">
                  <c:v>2.9659999999999997</c:v>
                </c:pt>
                <c:pt idx="11019">
                  <c:v>3.0289999999999999</c:v>
                </c:pt>
                <c:pt idx="11020">
                  <c:v>3.2039000000000004</c:v>
                </c:pt>
                <c:pt idx="11021">
                  <c:v>3.4998999999999993</c:v>
                </c:pt>
                <c:pt idx="11022">
                  <c:v>3.8744999999999994</c:v>
                </c:pt>
                <c:pt idx="11023">
                  <c:v>4.2831000000000001</c:v>
                </c:pt>
                <c:pt idx="11024">
                  <c:v>4.5853999999999999</c:v>
                </c:pt>
                <c:pt idx="11025">
                  <c:v>4.8153999999999995</c:v>
                </c:pt>
                <c:pt idx="11026">
                  <c:v>5.0023999999999997</c:v>
                </c:pt>
                <c:pt idx="11027">
                  <c:v>5.0880999999999998</c:v>
                </c:pt>
                <c:pt idx="11028">
                  <c:v>5.2698</c:v>
                </c:pt>
                <c:pt idx="11029">
                  <c:v>5.5876999999999999</c:v>
                </c:pt>
                <c:pt idx="11030">
                  <c:v>5.7526000000000002</c:v>
                </c:pt>
                <c:pt idx="11031">
                  <c:v>5.9178999999999995</c:v>
                </c:pt>
                <c:pt idx="11032">
                  <c:v>5.9946999999999999</c:v>
                </c:pt>
                <c:pt idx="11033">
                  <c:v>5.8873999999999995</c:v>
                </c:pt>
                <c:pt idx="11034">
                  <c:v>5.7644999999999991</c:v>
                </c:pt>
                <c:pt idx="11035">
                  <c:v>5.6041999999999987</c:v>
                </c:pt>
                <c:pt idx="11036">
                  <c:v>5.5113000000000003</c:v>
                </c:pt>
                <c:pt idx="11037">
                  <c:v>5.335</c:v>
                </c:pt>
                <c:pt idx="11038">
                  <c:v>5.2716000000000012</c:v>
                </c:pt>
                <c:pt idx="11039">
                  <c:v>5.1787999999999998</c:v>
                </c:pt>
                <c:pt idx="11040">
                  <c:v>5.0065999999999997</c:v>
                </c:pt>
                <c:pt idx="11041">
                  <c:v>4.8600999999999992</c:v>
                </c:pt>
                <c:pt idx="11042">
                  <c:v>4.6980999999999993</c:v>
                </c:pt>
                <c:pt idx="11043">
                  <c:v>4.5692000000000004</c:v>
                </c:pt>
                <c:pt idx="11044">
                  <c:v>4.4580000000000002</c:v>
                </c:pt>
                <c:pt idx="11045">
                  <c:v>4.3201999999999989</c:v>
                </c:pt>
                <c:pt idx="11046">
                  <c:v>4.2050999999999998</c:v>
                </c:pt>
                <c:pt idx="11047">
                  <c:v>4.0246999999999993</c:v>
                </c:pt>
                <c:pt idx="11048">
                  <c:v>3.9022999999999994</c:v>
                </c:pt>
                <c:pt idx="11049">
                  <c:v>3.7928999999999995</c:v>
                </c:pt>
                <c:pt idx="11050">
                  <c:v>3.7637000000000005</c:v>
                </c:pt>
                <c:pt idx="11051">
                  <c:v>3.6945999999999999</c:v>
                </c:pt>
                <c:pt idx="11052">
                  <c:v>3.6107999999999998</c:v>
                </c:pt>
                <c:pt idx="11053">
                  <c:v>3.4897999999999998</c:v>
                </c:pt>
                <c:pt idx="11054">
                  <c:v>3.3849</c:v>
                </c:pt>
                <c:pt idx="11055">
                  <c:v>3.3532999999999995</c:v>
                </c:pt>
                <c:pt idx="11056">
                  <c:v>3.2464</c:v>
                </c:pt>
                <c:pt idx="11057">
                  <c:v>3.2463000000000002</c:v>
                </c:pt>
                <c:pt idx="11058">
                  <c:v>3.1802999999999999</c:v>
                </c:pt>
                <c:pt idx="11059">
                  <c:v>3.1690999999999998</c:v>
                </c:pt>
                <c:pt idx="11060">
                  <c:v>3.1436000000000002</c:v>
                </c:pt>
                <c:pt idx="11061">
                  <c:v>3.1810999999999998</c:v>
                </c:pt>
                <c:pt idx="11062">
                  <c:v>3.1772</c:v>
                </c:pt>
                <c:pt idx="11063">
                  <c:v>3.1814</c:v>
                </c:pt>
                <c:pt idx="11064">
                  <c:v>3.1097999999999999</c:v>
                </c:pt>
                <c:pt idx="11065">
                  <c:v>3.0795999999999997</c:v>
                </c:pt>
                <c:pt idx="11066">
                  <c:v>3.0653999999999999</c:v>
                </c:pt>
                <c:pt idx="11067">
                  <c:v>3.0535000000000001</c:v>
                </c:pt>
                <c:pt idx="11068">
                  <c:v>3.0547999999999997</c:v>
                </c:pt>
                <c:pt idx="11069">
                  <c:v>3.0055999999999998</c:v>
                </c:pt>
                <c:pt idx="11070">
                  <c:v>2.9099999999999997</c:v>
                </c:pt>
                <c:pt idx="11071">
                  <c:v>2.8331999999999997</c:v>
                </c:pt>
                <c:pt idx="11072">
                  <c:v>2.7923999999999998</c:v>
                </c:pt>
                <c:pt idx="11073">
                  <c:v>2.7674000000000003</c:v>
                </c:pt>
                <c:pt idx="11074">
                  <c:v>2.758</c:v>
                </c:pt>
                <c:pt idx="11075">
                  <c:v>2.7336</c:v>
                </c:pt>
                <c:pt idx="11076">
                  <c:v>2.7072000000000003</c:v>
                </c:pt>
                <c:pt idx="11077">
                  <c:v>2.6892</c:v>
                </c:pt>
                <c:pt idx="11078">
                  <c:v>2.6759999999999997</c:v>
                </c:pt>
                <c:pt idx="11079">
                  <c:v>2.6303999999999998</c:v>
                </c:pt>
                <c:pt idx="11080">
                  <c:v>2.6341999999999999</c:v>
                </c:pt>
                <c:pt idx="11081">
                  <c:v>2.5783999999999998</c:v>
                </c:pt>
                <c:pt idx="11082">
                  <c:v>2.5621999999999998</c:v>
                </c:pt>
                <c:pt idx="11083">
                  <c:v>2.5257000000000001</c:v>
                </c:pt>
                <c:pt idx="11084">
                  <c:v>2.5236999999999998</c:v>
                </c:pt>
                <c:pt idx="11085">
                  <c:v>2.4865999999999997</c:v>
                </c:pt>
                <c:pt idx="11086">
                  <c:v>2.4830000000000001</c:v>
                </c:pt>
                <c:pt idx="11087">
                  <c:v>2.4949999999999997</c:v>
                </c:pt>
                <c:pt idx="11088">
                  <c:v>2.4798999999999998</c:v>
                </c:pt>
                <c:pt idx="11089">
                  <c:v>2.5118999999999994</c:v>
                </c:pt>
                <c:pt idx="11090">
                  <c:v>2.4937</c:v>
                </c:pt>
                <c:pt idx="11091">
                  <c:v>2.5145999999999997</c:v>
                </c:pt>
                <c:pt idx="11092">
                  <c:v>2.4927999999999995</c:v>
                </c:pt>
                <c:pt idx="11093">
                  <c:v>2.4533999999999998</c:v>
                </c:pt>
                <c:pt idx="11094">
                  <c:v>2.4779</c:v>
                </c:pt>
                <c:pt idx="11095">
                  <c:v>2.4516999999999998</c:v>
                </c:pt>
                <c:pt idx="11096">
                  <c:v>2.4946999999999995</c:v>
                </c:pt>
                <c:pt idx="11097">
                  <c:v>2.4639000000000002</c:v>
                </c:pt>
                <c:pt idx="11098">
                  <c:v>2.4514999999999993</c:v>
                </c:pt>
                <c:pt idx="11099">
                  <c:v>2.4087000000000001</c:v>
                </c:pt>
                <c:pt idx="11100">
                  <c:v>2.3914999999999997</c:v>
                </c:pt>
                <c:pt idx="11101">
                  <c:v>2.3875999999999999</c:v>
                </c:pt>
                <c:pt idx="11102">
                  <c:v>2.3868999999999994</c:v>
                </c:pt>
                <c:pt idx="11103">
                  <c:v>2.3904999999999994</c:v>
                </c:pt>
                <c:pt idx="11104">
                  <c:v>2.3871000000000002</c:v>
                </c:pt>
                <c:pt idx="11105">
                  <c:v>2.3933</c:v>
                </c:pt>
                <c:pt idx="11106">
                  <c:v>2.4091999999999998</c:v>
                </c:pt>
                <c:pt idx="11107">
                  <c:v>2.4051</c:v>
                </c:pt>
                <c:pt idx="11108">
                  <c:v>2.4253999999999998</c:v>
                </c:pt>
                <c:pt idx="11109">
                  <c:v>2.407</c:v>
                </c:pt>
                <c:pt idx="11110">
                  <c:v>2.4192999999999993</c:v>
                </c:pt>
                <c:pt idx="11111">
                  <c:v>2.4249999999999998</c:v>
                </c:pt>
                <c:pt idx="11112">
                  <c:v>2.4272999999999998</c:v>
                </c:pt>
                <c:pt idx="11113">
                  <c:v>2.4598999999999998</c:v>
                </c:pt>
                <c:pt idx="11114">
                  <c:v>2.4755999999999996</c:v>
                </c:pt>
                <c:pt idx="11115">
                  <c:v>2.6118999999999994</c:v>
                </c:pt>
                <c:pt idx="11116">
                  <c:v>2.7444000000000002</c:v>
                </c:pt>
                <c:pt idx="11117">
                  <c:v>2.823</c:v>
                </c:pt>
                <c:pt idx="11118">
                  <c:v>2.9203000000000001</c:v>
                </c:pt>
                <c:pt idx="11119">
                  <c:v>2.9588999999999994</c:v>
                </c:pt>
                <c:pt idx="11120">
                  <c:v>3.0019</c:v>
                </c:pt>
                <c:pt idx="11121">
                  <c:v>2.9703999999999997</c:v>
                </c:pt>
                <c:pt idx="11122">
                  <c:v>2.9491999999999998</c:v>
                </c:pt>
                <c:pt idx="11123">
                  <c:v>2.9428999999999994</c:v>
                </c:pt>
                <c:pt idx="11124">
                  <c:v>2.9279999999999999</c:v>
                </c:pt>
                <c:pt idx="11125">
                  <c:v>2.9417</c:v>
                </c:pt>
                <c:pt idx="11126">
                  <c:v>2.8885000000000001</c:v>
                </c:pt>
                <c:pt idx="11127">
                  <c:v>2.8645</c:v>
                </c:pt>
                <c:pt idx="11128">
                  <c:v>2.8437999999999999</c:v>
                </c:pt>
                <c:pt idx="11129">
                  <c:v>2.782</c:v>
                </c:pt>
                <c:pt idx="11130">
                  <c:v>2.7742</c:v>
                </c:pt>
                <c:pt idx="11131">
                  <c:v>2.7645000000000004</c:v>
                </c:pt>
                <c:pt idx="11132">
                  <c:v>2.7498999999999998</c:v>
                </c:pt>
                <c:pt idx="11133">
                  <c:v>2.6932</c:v>
                </c:pt>
                <c:pt idx="11134">
                  <c:v>2.6888999999999998</c:v>
                </c:pt>
                <c:pt idx="11135">
                  <c:v>2.6730999999999998</c:v>
                </c:pt>
                <c:pt idx="11136">
                  <c:v>2.6440999999999999</c:v>
                </c:pt>
                <c:pt idx="11137">
                  <c:v>2.6189</c:v>
                </c:pt>
                <c:pt idx="11138">
                  <c:v>2.6055999999999999</c:v>
                </c:pt>
                <c:pt idx="11139">
                  <c:v>2.6242000000000001</c:v>
                </c:pt>
                <c:pt idx="11140">
                  <c:v>2.6337999999999999</c:v>
                </c:pt>
                <c:pt idx="11141">
                  <c:v>2.6107999999999998</c:v>
                </c:pt>
                <c:pt idx="11142">
                  <c:v>2.5931000000000002</c:v>
                </c:pt>
                <c:pt idx="11143">
                  <c:v>2.5747</c:v>
                </c:pt>
                <c:pt idx="11144">
                  <c:v>2.5561999999999996</c:v>
                </c:pt>
                <c:pt idx="11145">
                  <c:v>2.5554999999999994</c:v>
                </c:pt>
                <c:pt idx="11146">
                  <c:v>2.5202</c:v>
                </c:pt>
                <c:pt idx="11147">
                  <c:v>2.5051999999999999</c:v>
                </c:pt>
                <c:pt idx="11148">
                  <c:v>2.4931999999999999</c:v>
                </c:pt>
                <c:pt idx="11149">
                  <c:v>2.4630999999999998</c:v>
                </c:pt>
                <c:pt idx="11150">
                  <c:v>2.4432999999999998</c:v>
                </c:pt>
                <c:pt idx="11151">
                  <c:v>2.4733999999999998</c:v>
                </c:pt>
                <c:pt idx="11152">
                  <c:v>2.5333000000000001</c:v>
                </c:pt>
                <c:pt idx="11153">
                  <c:v>2.5263</c:v>
                </c:pt>
                <c:pt idx="11154">
                  <c:v>2.4641999999999999</c:v>
                </c:pt>
                <c:pt idx="11155">
                  <c:v>2.4228999999999994</c:v>
                </c:pt>
                <c:pt idx="11156">
                  <c:v>2.4335999999999998</c:v>
                </c:pt>
                <c:pt idx="11157">
                  <c:v>2.3912999999999998</c:v>
                </c:pt>
                <c:pt idx="11158">
                  <c:v>2.3456999999999995</c:v>
                </c:pt>
                <c:pt idx="11159">
                  <c:v>2.3300999999999994</c:v>
                </c:pt>
                <c:pt idx="11160">
                  <c:v>2.2734999999999999</c:v>
                </c:pt>
                <c:pt idx="11161">
                  <c:v>2.3035000000000001</c:v>
                </c:pt>
                <c:pt idx="11162">
                  <c:v>2.2826</c:v>
                </c:pt>
                <c:pt idx="11163">
                  <c:v>2.3170999999999995</c:v>
                </c:pt>
                <c:pt idx="11164">
                  <c:v>2.323</c:v>
                </c:pt>
                <c:pt idx="11165">
                  <c:v>2.3102999999999994</c:v>
                </c:pt>
                <c:pt idx="11166">
                  <c:v>2.3311999999999995</c:v>
                </c:pt>
                <c:pt idx="11167">
                  <c:v>2.2820999999999998</c:v>
                </c:pt>
                <c:pt idx="11168">
                  <c:v>2.2574999999999998</c:v>
                </c:pt>
                <c:pt idx="11169">
                  <c:v>2.2448999999999999</c:v>
                </c:pt>
                <c:pt idx="11170">
                  <c:v>2.2115999999999998</c:v>
                </c:pt>
                <c:pt idx="11171">
                  <c:v>2.1945000000000001</c:v>
                </c:pt>
                <c:pt idx="11172">
                  <c:v>2.194</c:v>
                </c:pt>
                <c:pt idx="11173">
                  <c:v>2.1713</c:v>
                </c:pt>
                <c:pt idx="11174">
                  <c:v>2.1722999999999995</c:v>
                </c:pt>
                <c:pt idx="11175">
                  <c:v>2.1581000000000001</c:v>
                </c:pt>
                <c:pt idx="11176">
                  <c:v>2.2031000000000005</c:v>
                </c:pt>
                <c:pt idx="11177">
                  <c:v>2.1775000000000002</c:v>
                </c:pt>
                <c:pt idx="11178">
                  <c:v>2.1574</c:v>
                </c:pt>
                <c:pt idx="11179">
                  <c:v>2.1213000000000002</c:v>
                </c:pt>
                <c:pt idx="11180">
                  <c:v>2.1263999999999998</c:v>
                </c:pt>
                <c:pt idx="11181">
                  <c:v>2.1343000000000001</c:v>
                </c:pt>
                <c:pt idx="11182">
                  <c:v>2.1463999999999999</c:v>
                </c:pt>
                <c:pt idx="11183">
                  <c:v>2.1761999999999997</c:v>
                </c:pt>
                <c:pt idx="11184">
                  <c:v>2.1930000000000001</c:v>
                </c:pt>
                <c:pt idx="11185">
                  <c:v>2.2008999999999999</c:v>
                </c:pt>
                <c:pt idx="11186">
                  <c:v>2.1901999999999999</c:v>
                </c:pt>
                <c:pt idx="11187">
                  <c:v>2.1673000000000004</c:v>
                </c:pt>
                <c:pt idx="11188">
                  <c:v>2.1581999999999999</c:v>
                </c:pt>
                <c:pt idx="11189">
                  <c:v>2.2071000000000005</c:v>
                </c:pt>
                <c:pt idx="11190">
                  <c:v>2.177</c:v>
                </c:pt>
                <c:pt idx="11191">
                  <c:v>2.1663000000000001</c:v>
                </c:pt>
                <c:pt idx="11192">
                  <c:v>2.1818</c:v>
                </c:pt>
                <c:pt idx="11193">
                  <c:v>2.1985999999999999</c:v>
                </c:pt>
                <c:pt idx="11194">
                  <c:v>2.2040000000000002</c:v>
                </c:pt>
                <c:pt idx="11195">
                  <c:v>2.1795999999999998</c:v>
                </c:pt>
                <c:pt idx="11196">
                  <c:v>2.1837000000000004</c:v>
                </c:pt>
                <c:pt idx="11197">
                  <c:v>2.1818</c:v>
                </c:pt>
                <c:pt idx="11198">
                  <c:v>2.2162999999999995</c:v>
                </c:pt>
                <c:pt idx="11199">
                  <c:v>2.2099000000000002</c:v>
                </c:pt>
                <c:pt idx="11200">
                  <c:v>2.1577999999999999</c:v>
                </c:pt>
                <c:pt idx="11201">
                  <c:v>2.1259000000000001</c:v>
                </c:pt>
                <c:pt idx="11202">
                  <c:v>2.1244000000000001</c:v>
                </c:pt>
                <c:pt idx="11203">
                  <c:v>2.1004</c:v>
                </c:pt>
                <c:pt idx="11204">
                  <c:v>2.0848</c:v>
                </c:pt>
                <c:pt idx="11205">
                  <c:v>2.0752999999999995</c:v>
                </c:pt>
                <c:pt idx="11206">
                  <c:v>2.0649000000000002</c:v>
                </c:pt>
                <c:pt idx="11207">
                  <c:v>2.0760999999999994</c:v>
                </c:pt>
                <c:pt idx="11208">
                  <c:v>2.0419</c:v>
                </c:pt>
                <c:pt idx="11209">
                  <c:v>2.02</c:v>
                </c:pt>
                <c:pt idx="11210">
                  <c:v>2.0499999999999998</c:v>
                </c:pt>
                <c:pt idx="11211">
                  <c:v>2.0491999999999999</c:v>
                </c:pt>
                <c:pt idx="11212">
                  <c:v>2.0719999999999996</c:v>
                </c:pt>
                <c:pt idx="11213">
                  <c:v>2.0678999999999998</c:v>
                </c:pt>
                <c:pt idx="11214">
                  <c:v>2.0575999999999999</c:v>
                </c:pt>
                <c:pt idx="11215">
                  <c:v>2.0508999999999995</c:v>
                </c:pt>
                <c:pt idx="11216">
                  <c:v>2.0521999999999996</c:v>
                </c:pt>
                <c:pt idx="11217">
                  <c:v>2.0347</c:v>
                </c:pt>
                <c:pt idx="11218">
                  <c:v>2.0567999999999995</c:v>
                </c:pt>
                <c:pt idx="11219">
                  <c:v>2.0354999999999994</c:v>
                </c:pt>
                <c:pt idx="11220">
                  <c:v>2.0375999999999999</c:v>
                </c:pt>
                <c:pt idx="11221">
                  <c:v>2.0030999999999999</c:v>
                </c:pt>
                <c:pt idx="11222">
                  <c:v>2.0166999999999997</c:v>
                </c:pt>
                <c:pt idx="11223">
                  <c:v>2.0173000000000001</c:v>
                </c:pt>
                <c:pt idx="11224">
                  <c:v>2.0209999999999999</c:v>
                </c:pt>
                <c:pt idx="11225">
                  <c:v>2.3941999999999997</c:v>
                </c:pt>
                <c:pt idx="11226">
                  <c:v>3.0587999999999997</c:v>
                </c:pt>
                <c:pt idx="11227">
                  <c:v>3.4107999999999996</c:v>
                </c:pt>
                <c:pt idx="11228">
                  <c:v>3.5213999999999999</c:v>
                </c:pt>
                <c:pt idx="11229">
                  <c:v>3.5197999999999996</c:v>
                </c:pt>
                <c:pt idx="11230">
                  <c:v>3.3813</c:v>
                </c:pt>
                <c:pt idx="11231">
                  <c:v>3.1463000000000001</c:v>
                </c:pt>
                <c:pt idx="11232">
                  <c:v>2.9</c:v>
                </c:pt>
                <c:pt idx="11233">
                  <c:v>2.7288999999999999</c:v>
                </c:pt>
                <c:pt idx="11234">
                  <c:v>2.5613999999999999</c:v>
                </c:pt>
                <c:pt idx="11235">
                  <c:v>2.4213</c:v>
                </c:pt>
                <c:pt idx="11236">
                  <c:v>2.3304999999999993</c:v>
                </c:pt>
                <c:pt idx="11237">
                  <c:v>2.2427999999999999</c:v>
                </c:pt>
                <c:pt idx="11238">
                  <c:v>2.1779999999999999</c:v>
                </c:pt>
                <c:pt idx="11239">
                  <c:v>2.1427999999999998</c:v>
                </c:pt>
                <c:pt idx="11240">
                  <c:v>2.1337000000000002</c:v>
                </c:pt>
                <c:pt idx="11241">
                  <c:v>2.1167999999999996</c:v>
                </c:pt>
                <c:pt idx="11242">
                  <c:v>2.1111999999999997</c:v>
                </c:pt>
                <c:pt idx="11243">
                  <c:v>2.1032999999999999</c:v>
                </c:pt>
                <c:pt idx="11244">
                  <c:v>2.0928999999999998</c:v>
                </c:pt>
                <c:pt idx="11245">
                  <c:v>2.7113</c:v>
                </c:pt>
                <c:pt idx="11246">
                  <c:v>3.2902999999999998</c:v>
                </c:pt>
                <c:pt idx="11247">
                  <c:v>3.5207000000000002</c:v>
                </c:pt>
                <c:pt idx="11248">
                  <c:v>3.4992999999999994</c:v>
                </c:pt>
                <c:pt idx="11249">
                  <c:v>3.3114999999999997</c:v>
                </c:pt>
                <c:pt idx="11250">
                  <c:v>3.1395</c:v>
                </c:pt>
                <c:pt idx="11251">
                  <c:v>2.9239000000000002</c:v>
                </c:pt>
                <c:pt idx="11252">
                  <c:v>2.7422</c:v>
                </c:pt>
                <c:pt idx="11253">
                  <c:v>2.6025</c:v>
                </c:pt>
                <c:pt idx="11254">
                  <c:v>2.4762999999999997</c:v>
                </c:pt>
                <c:pt idx="11255">
                  <c:v>2.3820999999999994</c:v>
                </c:pt>
                <c:pt idx="11256">
                  <c:v>2.3412999999999995</c:v>
                </c:pt>
                <c:pt idx="11257">
                  <c:v>2.2361</c:v>
                </c:pt>
                <c:pt idx="11258">
                  <c:v>2.1937000000000002</c:v>
                </c:pt>
                <c:pt idx="11259">
                  <c:v>2.1633000000000004</c:v>
                </c:pt>
                <c:pt idx="11260">
                  <c:v>2.1438000000000001</c:v>
                </c:pt>
                <c:pt idx="11261">
                  <c:v>2.1299000000000001</c:v>
                </c:pt>
                <c:pt idx="11262">
                  <c:v>2.085</c:v>
                </c:pt>
                <c:pt idx="11263">
                  <c:v>2.0855999999999999</c:v>
                </c:pt>
                <c:pt idx="11264">
                  <c:v>2.0897999999999999</c:v>
                </c:pt>
                <c:pt idx="11265">
                  <c:v>2.0674000000000001</c:v>
                </c:pt>
                <c:pt idx="11266">
                  <c:v>2.0817000000000001</c:v>
                </c:pt>
                <c:pt idx="11267">
                  <c:v>2.0539999999999998</c:v>
                </c:pt>
                <c:pt idx="11268">
                  <c:v>2.0489999999999999</c:v>
                </c:pt>
                <c:pt idx="11269">
                  <c:v>2.0461</c:v>
                </c:pt>
                <c:pt idx="11270">
                  <c:v>2.0177999999999998</c:v>
                </c:pt>
                <c:pt idx="11271">
                  <c:v>1.9964000000000002</c:v>
                </c:pt>
                <c:pt idx="11272">
                  <c:v>1.9983000000000002</c:v>
                </c:pt>
                <c:pt idx="11273">
                  <c:v>1.9857</c:v>
                </c:pt>
                <c:pt idx="11274">
                  <c:v>1.9761000000000002</c:v>
                </c:pt>
                <c:pt idx="11275">
                  <c:v>1.9584999999999999</c:v>
                </c:pt>
                <c:pt idx="11276">
                  <c:v>1.9297</c:v>
                </c:pt>
                <c:pt idx="11277">
                  <c:v>1.9380999999999999</c:v>
                </c:pt>
                <c:pt idx="11278">
                  <c:v>1.9459</c:v>
                </c:pt>
                <c:pt idx="11279">
                  <c:v>1.9343999999999999</c:v>
                </c:pt>
                <c:pt idx="11280">
                  <c:v>1.9116</c:v>
                </c:pt>
                <c:pt idx="11281">
                  <c:v>1.9177</c:v>
                </c:pt>
                <c:pt idx="11282">
                  <c:v>1.9116</c:v>
                </c:pt>
                <c:pt idx="11283">
                  <c:v>1.9034</c:v>
                </c:pt>
                <c:pt idx="11284">
                  <c:v>1.887</c:v>
                </c:pt>
                <c:pt idx="11285">
                  <c:v>1.9204000000000001</c:v>
                </c:pt>
                <c:pt idx="11286">
                  <c:v>1.9075</c:v>
                </c:pt>
                <c:pt idx="11287">
                  <c:v>1.8880999999999999</c:v>
                </c:pt>
                <c:pt idx="11288">
                  <c:v>1.8792</c:v>
                </c:pt>
                <c:pt idx="11289">
                  <c:v>1.8692</c:v>
                </c:pt>
                <c:pt idx="11290">
                  <c:v>1.8381000000000001</c:v>
                </c:pt>
                <c:pt idx="11291">
                  <c:v>1.8523000000000001</c:v>
                </c:pt>
                <c:pt idx="11292">
                  <c:v>1.867</c:v>
                </c:pt>
                <c:pt idx="11293">
                  <c:v>1.8867</c:v>
                </c:pt>
                <c:pt idx="11294">
                  <c:v>1.8694999999999997</c:v>
                </c:pt>
                <c:pt idx="11295">
                  <c:v>1.8706</c:v>
                </c:pt>
                <c:pt idx="11296">
                  <c:v>1.8635999999999997</c:v>
                </c:pt>
                <c:pt idx="11297">
                  <c:v>1.8923000000000001</c:v>
                </c:pt>
                <c:pt idx="11298">
                  <c:v>1.8885000000000001</c:v>
                </c:pt>
                <c:pt idx="11299">
                  <c:v>1.8738999999999997</c:v>
                </c:pt>
                <c:pt idx="11300">
                  <c:v>1.8991</c:v>
                </c:pt>
                <c:pt idx="11301">
                  <c:v>1.9116</c:v>
                </c:pt>
                <c:pt idx="11302">
                  <c:v>1.8757999999999997</c:v>
                </c:pt>
                <c:pt idx="11303">
                  <c:v>1.8813</c:v>
                </c:pt>
                <c:pt idx="11304">
                  <c:v>1.8883000000000001</c:v>
                </c:pt>
                <c:pt idx="11305">
                  <c:v>1.8892</c:v>
                </c:pt>
                <c:pt idx="11306">
                  <c:v>1.8891</c:v>
                </c:pt>
                <c:pt idx="11307">
                  <c:v>1.8833</c:v>
                </c:pt>
                <c:pt idx="11308">
                  <c:v>1.8797999999999997</c:v>
                </c:pt>
                <c:pt idx="11309">
                  <c:v>1.8752</c:v>
                </c:pt>
                <c:pt idx="11310">
                  <c:v>1.8509</c:v>
                </c:pt>
                <c:pt idx="11311">
                  <c:v>1.8150999999999997</c:v>
                </c:pt>
                <c:pt idx="11312">
                  <c:v>1.8364</c:v>
                </c:pt>
                <c:pt idx="11313">
                  <c:v>1.823</c:v>
                </c:pt>
                <c:pt idx="11314">
                  <c:v>1.7968</c:v>
                </c:pt>
                <c:pt idx="11315">
                  <c:v>1.8134999999999997</c:v>
                </c:pt>
                <c:pt idx="11316">
                  <c:v>1.8102</c:v>
                </c:pt>
                <c:pt idx="11317">
                  <c:v>1.8498999999999999</c:v>
                </c:pt>
                <c:pt idx="11318">
                  <c:v>1.8491</c:v>
                </c:pt>
                <c:pt idx="11319">
                  <c:v>1.8597999999999997</c:v>
                </c:pt>
                <c:pt idx="11320">
                  <c:v>1.8646</c:v>
                </c:pt>
                <c:pt idx="11321">
                  <c:v>1.8527</c:v>
                </c:pt>
                <c:pt idx="11322">
                  <c:v>1.8544</c:v>
                </c:pt>
                <c:pt idx="11323">
                  <c:v>1.8588</c:v>
                </c:pt>
                <c:pt idx="11324">
                  <c:v>1.8593</c:v>
                </c:pt>
                <c:pt idx="11325">
                  <c:v>1.8538999999999999</c:v>
                </c:pt>
                <c:pt idx="11326">
                  <c:v>1.9079999999999997</c:v>
                </c:pt>
                <c:pt idx="11327">
                  <c:v>1.9081999999999999</c:v>
                </c:pt>
                <c:pt idx="11328">
                  <c:v>1.8959999999999997</c:v>
                </c:pt>
                <c:pt idx="11329">
                  <c:v>1.8521000000000001</c:v>
                </c:pt>
                <c:pt idx="11330">
                  <c:v>1.8306</c:v>
                </c:pt>
                <c:pt idx="11331">
                  <c:v>1.8688</c:v>
                </c:pt>
                <c:pt idx="11332">
                  <c:v>1.8518999999999999</c:v>
                </c:pt>
                <c:pt idx="11333">
                  <c:v>1.8534999999999997</c:v>
                </c:pt>
                <c:pt idx="11334">
                  <c:v>1.8573</c:v>
                </c:pt>
                <c:pt idx="11335">
                  <c:v>1.8800000000000001</c:v>
                </c:pt>
                <c:pt idx="11336">
                  <c:v>1.8425</c:v>
                </c:pt>
                <c:pt idx="11337">
                  <c:v>1.7983</c:v>
                </c:pt>
                <c:pt idx="11338">
                  <c:v>1.8314999999999997</c:v>
                </c:pt>
                <c:pt idx="11339">
                  <c:v>1.8254999999999997</c:v>
                </c:pt>
                <c:pt idx="11340">
                  <c:v>1.7762</c:v>
                </c:pt>
                <c:pt idx="11341">
                  <c:v>1.7944</c:v>
                </c:pt>
                <c:pt idx="11342">
                  <c:v>1.8245</c:v>
                </c:pt>
                <c:pt idx="11343">
                  <c:v>1.8314999999999997</c:v>
                </c:pt>
                <c:pt idx="11344">
                  <c:v>1.7970999999999997</c:v>
                </c:pt>
                <c:pt idx="11345">
                  <c:v>1.7978999999999998</c:v>
                </c:pt>
                <c:pt idx="11346">
                  <c:v>1.8058999999999998</c:v>
                </c:pt>
                <c:pt idx="11347">
                  <c:v>1.8065</c:v>
                </c:pt>
                <c:pt idx="11348">
                  <c:v>1.8033999999999997</c:v>
                </c:pt>
                <c:pt idx="11349">
                  <c:v>1.7951999999999997</c:v>
                </c:pt>
                <c:pt idx="11350">
                  <c:v>1.8009999999999997</c:v>
                </c:pt>
                <c:pt idx="11351">
                  <c:v>1.7938999999999998</c:v>
                </c:pt>
                <c:pt idx="11352">
                  <c:v>1.8230999999999997</c:v>
                </c:pt>
                <c:pt idx="11353">
                  <c:v>1.8472999999999997</c:v>
                </c:pt>
                <c:pt idx="11354">
                  <c:v>1.8404</c:v>
                </c:pt>
                <c:pt idx="11355">
                  <c:v>1.859</c:v>
                </c:pt>
                <c:pt idx="11356">
                  <c:v>1.8483000000000001</c:v>
                </c:pt>
                <c:pt idx="11357">
                  <c:v>1.8437999999999999</c:v>
                </c:pt>
                <c:pt idx="11358">
                  <c:v>1.8501000000000001</c:v>
                </c:pt>
                <c:pt idx="11359">
                  <c:v>1.8291999999999997</c:v>
                </c:pt>
                <c:pt idx="11360">
                  <c:v>1.8222</c:v>
                </c:pt>
                <c:pt idx="11361">
                  <c:v>1.8384</c:v>
                </c:pt>
                <c:pt idx="11362">
                  <c:v>1.8427</c:v>
                </c:pt>
                <c:pt idx="11363">
                  <c:v>1.8312999999999997</c:v>
                </c:pt>
                <c:pt idx="11364">
                  <c:v>1.8497999999999999</c:v>
                </c:pt>
                <c:pt idx="11365">
                  <c:v>1.8575999999999997</c:v>
                </c:pt>
                <c:pt idx="11366">
                  <c:v>1.8813</c:v>
                </c:pt>
                <c:pt idx="11367">
                  <c:v>1.8919999999999997</c:v>
                </c:pt>
                <c:pt idx="11368">
                  <c:v>1.8826000000000001</c:v>
                </c:pt>
                <c:pt idx="11369">
                  <c:v>1.8593</c:v>
                </c:pt>
                <c:pt idx="11370">
                  <c:v>1.8384</c:v>
                </c:pt>
                <c:pt idx="11371">
                  <c:v>1.8317999999999999</c:v>
                </c:pt>
                <c:pt idx="11372">
                  <c:v>1.837</c:v>
                </c:pt>
                <c:pt idx="11373">
                  <c:v>1.8440000000000001</c:v>
                </c:pt>
                <c:pt idx="11374">
                  <c:v>1.8567</c:v>
                </c:pt>
                <c:pt idx="11375">
                  <c:v>1.9543999999999999</c:v>
                </c:pt>
                <c:pt idx="11376">
                  <c:v>2.3835000000000002</c:v>
                </c:pt>
                <c:pt idx="11377">
                  <c:v>3.0755999999999997</c:v>
                </c:pt>
                <c:pt idx="11378">
                  <c:v>4.2338000000000005</c:v>
                </c:pt>
                <c:pt idx="11379">
                  <c:v>6.0513000000000003</c:v>
                </c:pt>
                <c:pt idx="11380">
                  <c:v>8.6503000000000014</c:v>
                </c:pt>
                <c:pt idx="11381">
                  <c:v>10.918000000000001</c:v>
                </c:pt>
                <c:pt idx="11382">
                  <c:v>19.385000000000002</c:v>
                </c:pt>
                <c:pt idx="11383">
                  <c:v>18.89</c:v>
                </c:pt>
                <c:pt idx="11384">
                  <c:v>18.887</c:v>
                </c:pt>
                <c:pt idx="11385">
                  <c:v>19.651000000000003</c:v>
                </c:pt>
                <c:pt idx="11386">
                  <c:v>19.379000000000001</c:v>
                </c:pt>
                <c:pt idx="11387">
                  <c:v>18.489999999999991</c:v>
                </c:pt>
                <c:pt idx="11388">
                  <c:v>17.263000000000002</c:v>
                </c:pt>
                <c:pt idx="11389">
                  <c:v>16.324999999999999</c:v>
                </c:pt>
                <c:pt idx="11390">
                  <c:v>15.336</c:v>
                </c:pt>
                <c:pt idx="11391">
                  <c:v>14.517000000000001</c:v>
                </c:pt>
                <c:pt idx="11392">
                  <c:v>13.673</c:v>
                </c:pt>
                <c:pt idx="11393">
                  <c:v>13.012</c:v>
                </c:pt>
                <c:pt idx="11394">
                  <c:v>12.557</c:v>
                </c:pt>
                <c:pt idx="11395">
                  <c:v>12.063000000000002</c:v>
                </c:pt>
                <c:pt idx="11396">
                  <c:v>11.539</c:v>
                </c:pt>
                <c:pt idx="11397">
                  <c:v>10.892000000000001</c:v>
                </c:pt>
                <c:pt idx="11398">
                  <c:v>10.359000000000002</c:v>
                </c:pt>
                <c:pt idx="11399">
                  <c:v>8.5277000000000012</c:v>
                </c:pt>
                <c:pt idx="11400">
                  <c:v>8.3059000000000029</c:v>
                </c:pt>
                <c:pt idx="11401">
                  <c:v>7.9493000000000009</c:v>
                </c:pt>
                <c:pt idx="11402">
                  <c:v>7.5861000000000001</c:v>
                </c:pt>
                <c:pt idx="11403">
                  <c:v>7.1353</c:v>
                </c:pt>
                <c:pt idx="11404">
                  <c:v>6.6358999999999995</c:v>
                </c:pt>
                <c:pt idx="11405">
                  <c:v>6.2043999999999997</c:v>
                </c:pt>
                <c:pt idx="11406">
                  <c:v>5.7990000000000004</c:v>
                </c:pt>
                <c:pt idx="11407">
                  <c:v>5.5058999999999996</c:v>
                </c:pt>
                <c:pt idx="11408">
                  <c:v>5.2862000000000009</c:v>
                </c:pt>
                <c:pt idx="11409">
                  <c:v>5.0744999999999996</c:v>
                </c:pt>
                <c:pt idx="11410">
                  <c:v>4.8346999999999998</c:v>
                </c:pt>
                <c:pt idx="11411">
                  <c:v>4.7069000000000001</c:v>
                </c:pt>
                <c:pt idx="11412">
                  <c:v>4.5207999999999995</c:v>
                </c:pt>
                <c:pt idx="11413">
                  <c:v>4.3793000000000006</c:v>
                </c:pt>
                <c:pt idx="11414">
                  <c:v>4.2126000000000001</c:v>
                </c:pt>
                <c:pt idx="11415">
                  <c:v>4.0488999999999997</c:v>
                </c:pt>
                <c:pt idx="11416">
                  <c:v>3.8699999999999997</c:v>
                </c:pt>
                <c:pt idx="11417">
                  <c:v>3.7559999999999998</c:v>
                </c:pt>
                <c:pt idx="11418">
                  <c:v>3.6463999999999999</c:v>
                </c:pt>
                <c:pt idx="11419">
                  <c:v>3.4983999999999997</c:v>
                </c:pt>
                <c:pt idx="11420">
                  <c:v>3.4045999999999998</c:v>
                </c:pt>
                <c:pt idx="11421">
                  <c:v>3.2963999999999998</c:v>
                </c:pt>
                <c:pt idx="11422">
                  <c:v>3.254</c:v>
                </c:pt>
                <c:pt idx="11423">
                  <c:v>3.2027999999999999</c:v>
                </c:pt>
                <c:pt idx="11424">
                  <c:v>3.1917</c:v>
                </c:pt>
                <c:pt idx="11425">
                  <c:v>3.1563999999999997</c:v>
                </c:pt>
                <c:pt idx="11426">
                  <c:v>3.1453000000000002</c:v>
                </c:pt>
                <c:pt idx="11427">
                  <c:v>3.0712999999999995</c:v>
                </c:pt>
                <c:pt idx="11428">
                  <c:v>2.9933999999999998</c:v>
                </c:pt>
                <c:pt idx="11429">
                  <c:v>3.0013999999999998</c:v>
                </c:pt>
                <c:pt idx="11430">
                  <c:v>2.9527999999999994</c:v>
                </c:pt>
                <c:pt idx="11431">
                  <c:v>2.8834</c:v>
                </c:pt>
                <c:pt idx="11432">
                  <c:v>2.8296999999999994</c:v>
                </c:pt>
                <c:pt idx="11433">
                  <c:v>2.7766999999999995</c:v>
                </c:pt>
                <c:pt idx="11434">
                  <c:v>2.7738</c:v>
                </c:pt>
                <c:pt idx="11435">
                  <c:v>2.7743000000000002</c:v>
                </c:pt>
                <c:pt idx="11436">
                  <c:v>2.7719</c:v>
                </c:pt>
                <c:pt idx="11437">
                  <c:v>2.7658999999999998</c:v>
                </c:pt>
                <c:pt idx="11438">
                  <c:v>2.7713999999999999</c:v>
                </c:pt>
                <c:pt idx="11439">
                  <c:v>2.7107000000000001</c:v>
                </c:pt>
                <c:pt idx="11440">
                  <c:v>2.6665999999999999</c:v>
                </c:pt>
                <c:pt idx="11441">
                  <c:v>2.6436999999999999</c:v>
                </c:pt>
                <c:pt idx="11442">
                  <c:v>2.5649999999999999</c:v>
                </c:pt>
                <c:pt idx="11443">
                  <c:v>2.5365999999999995</c:v>
                </c:pt>
                <c:pt idx="11444">
                  <c:v>2.5023</c:v>
                </c:pt>
                <c:pt idx="11445">
                  <c:v>2.4552999999999994</c:v>
                </c:pt>
                <c:pt idx="11446">
                  <c:v>2.4551999999999996</c:v>
                </c:pt>
                <c:pt idx="11447">
                  <c:v>2.4033000000000002</c:v>
                </c:pt>
                <c:pt idx="11448">
                  <c:v>2.3483000000000001</c:v>
                </c:pt>
                <c:pt idx="11449">
                  <c:v>2.3306999999999998</c:v>
                </c:pt>
                <c:pt idx="11450">
                  <c:v>2.3569999999999998</c:v>
                </c:pt>
                <c:pt idx="11451">
                  <c:v>2.3485999999999998</c:v>
                </c:pt>
                <c:pt idx="11452">
                  <c:v>2.2972999999999999</c:v>
                </c:pt>
                <c:pt idx="11453">
                  <c:v>2.3127999999999993</c:v>
                </c:pt>
                <c:pt idx="11454">
                  <c:v>2.2744</c:v>
                </c:pt>
                <c:pt idx="11455">
                  <c:v>2.2621000000000002</c:v>
                </c:pt>
                <c:pt idx="11456">
                  <c:v>2.2530999999999999</c:v>
                </c:pt>
                <c:pt idx="11457">
                  <c:v>2.2204000000000002</c:v>
                </c:pt>
                <c:pt idx="11458">
                  <c:v>2.1972</c:v>
                </c:pt>
                <c:pt idx="11459">
                  <c:v>2.2058</c:v>
                </c:pt>
                <c:pt idx="11460">
                  <c:v>2.1816</c:v>
                </c:pt>
                <c:pt idx="11461">
                  <c:v>2.1511</c:v>
                </c:pt>
                <c:pt idx="11462">
                  <c:v>2.1859000000000002</c:v>
                </c:pt>
                <c:pt idx="11463">
                  <c:v>2.1675000000000004</c:v>
                </c:pt>
                <c:pt idx="11464">
                  <c:v>2.1355</c:v>
                </c:pt>
                <c:pt idx="11465">
                  <c:v>2.1806999999999999</c:v>
                </c:pt>
                <c:pt idx="11466">
                  <c:v>2.1808999999999998</c:v>
                </c:pt>
                <c:pt idx="11467">
                  <c:v>2.1393</c:v>
                </c:pt>
                <c:pt idx="11468">
                  <c:v>2.1444000000000001</c:v>
                </c:pt>
                <c:pt idx="11469">
                  <c:v>2.1327999999999996</c:v>
                </c:pt>
                <c:pt idx="11470">
                  <c:v>2.1117999999999997</c:v>
                </c:pt>
                <c:pt idx="11471">
                  <c:v>2.1109999999999998</c:v>
                </c:pt>
                <c:pt idx="11472">
                  <c:v>2.0909</c:v>
                </c:pt>
                <c:pt idx="11473">
                  <c:v>2.1002000000000001</c:v>
                </c:pt>
                <c:pt idx="11474">
                  <c:v>2.1021000000000001</c:v>
                </c:pt>
                <c:pt idx="11475">
                  <c:v>2.117</c:v>
                </c:pt>
                <c:pt idx="11476">
                  <c:v>2.1177999999999999</c:v>
                </c:pt>
                <c:pt idx="11477">
                  <c:v>2.0695000000000001</c:v>
                </c:pt>
                <c:pt idx="11478">
                  <c:v>2.0682</c:v>
                </c:pt>
                <c:pt idx="11479">
                  <c:v>2.0328999999999997</c:v>
                </c:pt>
                <c:pt idx="11480">
                  <c:v>2.0636999999999999</c:v>
                </c:pt>
                <c:pt idx="11481">
                  <c:v>2.0615000000000001</c:v>
                </c:pt>
                <c:pt idx="11482">
                  <c:v>2.0659999999999998</c:v>
                </c:pt>
                <c:pt idx="11483">
                  <c:v>2.0545</c:v>
                </c:pt>
                <c:pt idx="11484">
                  <c:v>2.0977000000000001</c:v>
                </c:pt>
                <c:pt idx="11485">
                  <c:v>2.0886999999999998</c:v>
                </c:pt>
                <c:pt idx="11486">
                  <c:v>2.0943000000000001</c:v>
                </c:pt>
                <c:pt idx="11487">
                  <c:v>2.0830000000000002</c:v>
                </c:pt>
                <c:pt idx="11488">
                  <c:v>2.0701000000000001</c:v>
                </c:pt>
                <c:pt idx="11489">
                  <c:v>2.0451000000000001</c:v>
                </c:pt>
                <c:pt idx="11490">
                  <c:v>2.0083000000000002</c:v>
                </c:pt>
                <c:pt idx="11491">
                  <c:v>1.9824999999999999</c:v>
                </c:pt>
                <c:pt idx="11492">
                  <c:v>1.9703999999999999</c:v>
                </c:pt>
                <c:pt idx="11493">
                  <c:v>1.9761000000000002</c:v>
                </c:pt>
                <c:pt idx="11494">
                  <c:v>1.9730000000000001</c:v>
                </c:pt>
                <c:pt idx="11495">
                  <c:v>1.9377</c:v>
                </c:pt>
                <c:pt idx="11496">
                  <c:v>1.9298999999999997</c:v>
                </c:pt>
                <c:pt idx="11497">
                  <c:v>1.9073</c:v>
                </c:pt>
                <c:pt idx="11498">
                  <c:v>1.9503999999999999</c:v>
                </c:pt>
                <c:pt idx="11499">
                  <c:v>1.9428000000000001</c:v>
                </c:pt>
                <c:pt idx="11500">
                  <c:v>1.9518</c:v>
                </c:pt>
                <c:pt idx="11501">
                  <c:v>1.9327000000000001</c:v>
                </c:pt>
                <c:pt idx="11502">
                  <c:v>1.9408000000000001</c:v>
                </c:pt>
                <c:pt idx="11503">
                  <c:v>1.9556</c:v>
                </c:pt>
                <c:pt idx="11504">
                  <c:v>1.9487000000000001</c:v>
                </c:pt>
                <c:pt idx="11505">
                  <c:v>1.9251</c:v>
                </c:pt>
                <c:pt idx="11506">
                  <c:v>1.9490000000000001</c:v>
                </c:pt>
                <c:pt idx="11507">
                  <c:v>1.9467000000000001</c:v>
                </c:pt>
                <c:pt idx="11508">
                  <c:v>1.9845999999999999</c:v>
                </c:pt>
                <c:pt idx="11509">
                  <c:v>2.02</c:v>
                </c:pt>
                <c:pt idx="11510">
                  <c:v>1.9902000000000002</c:v>
                </c:pt>
                <c:pt idx="11511">
                  <c:v>2.0065999999999997</c:v>
                </c:pt>
                <c:pt idx="11512">
                  <c:v>1.9992000000000001</c:v>
                </c:pt>
                <c:pt idx="11513">
                  <c:v>1.9951000000000001</c:v>
                </c:pt>
                <c:pt idx="11514">
                  <c:v>1.9790000000000001</c:v>
                </c:pt>
                <c:pt idx="11515">
                  <c:v>2.0021</c:v>
                </c:pt>
                <c:pt idx="11516">
                  <c:v>1.9574</c:v>
                </c:pt>
                <c:pt idx="11517">
                  <c:v>1.9433</c:v>
                </c:pt>
                <c:pt idx="11518">
                  <c:v>1.9390000000000001</c:v>
                </c:pt>
                <c:pt idx="11519">
                  <c:v>1.8994</c:v>
                </c:pt>
                <c:pt idx="11520">
                  <c:v>1.8769</c:v>
                </c:pt>
                <c:pt idx="11521">
                  <c:v>1.8964000000000001</c:v>
                </c:pt>
                <c:pt idx="11522">
                  <c:v>1.8656999999999997</c:v>
                </c:pt>
                <c:pt idx="11523">
                  <c:v>1.8555999999999997</c:v>
                </c:pt>
                <c:pt idx="11524">
                  <c:v>1.837</c:v>
                </c:pt>
                <c:pt idx="11525">
                  <c:v>1.8768</c:v>
                </c:pt>
                <c:pt idx="11526">
                  <c:v>1.9073</c:v>
                </c:pt>
                <c:pt idx="11527">
                  <c:v>1.9226000000000001</c:v>
                </c:pt>
                <c:pt idx="11528">
                  <c:v>1.8991</c:v>
                </c:pt>
                <c:pt idx="11529">
                  <c:v>1.9283999999999999</c:v>
                </c:pt>
                <c:pt idx="11530">
                  <c:v>1.9322999999999999</c:v>
                </c:pt>
                <c:pt idx="11531">
                  <c:v>1.9079999999999997</c:v>
                </c:pt>
                <c:pt idx="11532">
                  <c:v>1.8947000000000001</c:v>
                </c:pt>
                <c:pt idx="11533">
                  <c:v>1.8638999999999997</c:v>
                </c:pt>
                <c:pt idx="11534">
                  <c:v>1.8536999999999997</c:v>
                </c:pt>
                <c:pt idx="11535">
                  <c:v>1.8442000000000001</c:v>
                </c:pt>
                <c:pt idx="11536">
                  <c:v>1.8807</c:v>
                </c:pt>
                <c:pt idx="11537">
                  <c:v>1.8404</c:v>
                </c:pt>
                <c:pt idx="11538">
                  <c:v>1.8498999999999999</c:v>
                </c:pt>
                <c:pt idx="11539">
                  <c:v>1.8604000000000001</c:v>
                </c:pt>
                <c:pt idx="11540">
                  <c:v>1.8640000000000001</c:v>
                </c:pt>
                <c:pt idx="11541">
                  <c:v>1.8593999999999997</c:v>
                </c:pt>
                <c:pt idx="11542">
                  <c:v>1.8504</c:v>
                </c:pt>
                <c:pt idx="11543">
                  <c:v>1.8542000000000001</c:v>
                </c:pt>
                <c:pt idx="11544">
                  <c:v>1.8151999999999997</c:v>
                </c:pt>
                <c:pt idx="11545">
                  <c:v>1.8273999999999997</c:v>
                </c:pt>
                <c:pt idx="11546">
                  <c:v>1.8405</c:v>
                </c:pt>
                <c:pt idx="11547">
                  <c:v>1.8333999999999997</c:v>
                </c:pt>
                <c:pt idx="11548">
                  <c:v>1.8069</c:v>
                </c:pt>
                <c:pt idx="11549">
                  <c:v>1.7884</c:v>
                </c:pt>
                <c:pt idx="11550">
                  <c:v>1.8197999999999999</c:v>
                </c:pt>
                <c:pt idx="11551">
                  <c:v>1.8006</c:v>
                </c:pt>
                <c:pt idx="11552">
                  <c:v>1.8082</c:v>
                </c:pt>
                <c:pt idx="11553">
                  <c:v>1.8153999999999997</c:v>
                </c:pt>
                <c:pt idx="11554">
                  <c:v>1.8022</c:v>
                </c:pt>
                <c:pt idx="11555">
                  <c:v>1.7833999999999999</c:v>
                </c:pt>
                <c:pt idx="11556">
                  <c:v>1.8008999999999997</c:v>
                </c:pt>
                <c:pt idx="11557">
                  <c:v>1.7963</c:v>
                </c:pt>
                <c:pt idx="11558">
                  <c:v>1.7512999999999999</c:v>
                </c:pt>
                <c:pt idx="11559">
                  <c:v>1.7176999999999998</c:v>
                </c:pt>
                <c:pt idx="11560">
                  <c:v>1.7523</c:v>
                </c:pt>
                <c:pt idx="11561">
                  <c:v>1.7557999999999998</c:v>
                </c:pt>
                <c:pt idx="11562">
                  <c:v>1.7582</c:v>
                </c:pt>
                <c:pt idx="11563">
                  <c:v>1.7407999999999997</c:v>
                </c:pt>
                <c:pt idx="11564">
                  <c:v>1.7421</c:v>
                </c:pt>
                <c:pt idx="11565">
                  <c:v>1.7413999999999998</c:v>
                </c:pt>
                <c:pt idx="11566">
                  <c:v>1.7194999999999998</c:v>
                </c:pt>
                <c:pt idx="11567">
                  <c:v>1.7096999999999998</c:v>
                </c:pt>
                <c:pt idx="11568">
                  <c:v>1.7329999999999999</c:v>
                </c:pt>
                <c:pt idx="11569">
                  <c:v>1.7367999999999997</c:v>
                </c:pt>
                <c:pt idx="11570">
                  <c:v>1.7467999999999997</c:v>
                </c:pt>
                <c:pt idx="11571">
                  <c:v>1.7854999999999999</c:v>
                </c:pt>
                <c:pt idx="11572">
                  <c:v>1.7574999999999998</c:v>
                </c:pt>
                <c:pt idx="11573">
                  <c:v>1.7554999999999998</c:v>
                </c:pt>
                <c:pt idx="11574">
                  <c:v>1.7689999999999997</c:v>
                </c:pt>
                <c:pt idx="11575">
                  <c:v>1.7323</c:v>
                </c:pt>
                <c:pt idx="11576">
                  <c:v>1.7617999999999998</c:v>
                </c:pt>
                <c:pt idx="11577">
                  <c:v>1.7422</c:v>
                </c:pt>
                <c:pt idx="11578">
                  <c:v>1.7224999999999997</c:v>
                </c:pt>
                <c:pt idx="11579">
                  <c:v>1.7246999999999997</c:v>
                </c:pt>
                <c:pt idx="11580">
                  <c:v>1.7475999999999998</c:v>
                </c:pt>
                <c:pt idx="11581">
                  <c:v>1.7648999999999997</c:v>
                </c:pt>
                <c:pt idx="11582">
                  <c:v>1.7705</c:v>
                </c:pt>
                <c:pt idx="11583">
                  <c:v>1.7856999999999998</c:v>
                </c:pt>
                <c:pt idx="11584">
                  <c:v>1.7975999999999999</c:v>
                </c:pt>
                <c:pt idx="11585">
                  <c:v>1.7896999999999998</c:v>
                </c:pt>
                <c:pt idx="11586">
                  <c:v>1.7724</c:v>
                </c:pt>
                <c:pt idx="11587">
                  <c:v>1.7678999999999998</c:v>
                </c:pt>
                <c:pt idx="11588">
                  <c:v>1.7535999999999998</c:v>
                </c:pt>
                <c:pt idx="11589">
                  <c:v>1.7464999999999997</c:v>
                </c:pt>
                <c:pt idx="11590">
                  <c:v>1.7347999999999997</c:v>
                </c:pt>
                <c:pt idx="11591">
                  <c:v>1.7372999999999998</c:v>
                </c:pt>
                <c:pt idx="11592">
                  <c:v>1.7210999999999999</c:v>
                </c:pt>
                <c:pt idx="11593">
                  <c:v>1.7071999999999998</c:v>
                </c:pt>
                <c:pt idx="11594">
                  <c:v>1.7364999999999997</c:v>
                </c:pt>
                <c:pt idx="11595">
                  <c:v>1.7463</c:v>
                </c:pt>
                <c:pt idx="11596">
                  <c:v>1.7568999999999997</c:v>
                </c:pt>
                <c:pt idx="11597">
                  <c:v>1.7725</c:v>
                </c:pt>
                <c:pt idx="11598">
                  <c:v>1.782</c:v>
                </c:pt>
                <c:pt idx="11599">
                  <c:v>1.7766999999999997</c:v>
                </c:pt>
                <c:pt idx="11600">
                  <c:v>1.7612999999999999</c:v>
                </c:pt>
                <c:pt idx="11601">
                  <c:v>1.7636999999999998</c:v>
                </c:pt>
                <c:pt idx="11602">
                  <c:v>1.7753999999999999</c:v>
                </c:pt>
                <c:pt idx="11603">
                  <c:v>1.7717999999999998</c:v>
                </c:pt>
                <c:pt idx="11604">
                  <c:v>1.7545999999999997</c:v>
                </c:pt>
                <c:pt idx="11605">
                  <c:v>1.7386999999999997</c:v>
                </c:pt>
                <c:pt idx="11606">
                  <c:v>1.7425999999999997</c:v>
                </c:pt>
                <c:pt idx="11607">
                  <c:v>1.7695999999999998</c:v>
                </c:pt>
                <c:pt idx="11608">
                  <c:v>1.7597999999999998</c:v>
                </c:pt>
                <c:pt idx="11609">
                  <c:v>1.7529999999999997</c:v>
                </c:pt>
                <c:pt idx="11610">
                  <c:v>1.7382</c:v>
                </c:pt>
                <c:pt idx="11611">
                  <c:v>1.7444999999999997</c:v>
                </c:pt>
                <c:pt idx="11612">
                  <c:v>1.7513999999999998</c:v>
                </c:pt>
                <c:pt idx="11613">
                  <c:v>1.7526999999999997</c:v>
                </c:pt>
                <c:pt idx="11614">
                  <c:v>1.7481</c:v>
                </c:pt>
                <c:pt idx="11615">
                  <c:v>1.7343</c:v>
                </c:pt>
                <c:pt idx="11616">
                  <c:v>1.7228999999999999</c:v>
                </c:pt>
                <c:pt idx="11617">
                  <c:v>1.7201</c:v>
                </c:pt>
                <c:pt idx="11618">
                  <c:v>1.7103999999999997</c:v>
                </c:pt>
                <c:pt idx="11619">
                  <c:v>1.7121</c:v>
                </c:pt>
                <c:pt idx="11620">
                  <c:v>1.7052999999999998</c:v>
                </c:pt>
                <c:pt idx="11621">
                  <c:v>1.7026999999999999</c:v>
                </c:pt>
                <c:pt idx="11622">
                  <c:v>1.6676</c:v>
                </c:pt>
                <c:pt idx="11623">
                  <c:v>1.6754</c:v>
                </c:pt>
                <c:pt idx="11624">
                  <c:v>1.6737</c:v>
                </c:pt>
                <c:pt idx="11625">
                  <c:v>1.6619999999999997</c:v>
                </c:pt>
                <c:pt idx="11626">
                  <c:v>1.6591</c:v>
                </c:pt>
                <c:pt idx="11627">
                  <c:v>1.6786000000000001</c:v>
                </c:pt>
                <c:pt idx="11628">
                  <c:v>1.6931</c:v>
                </c:pt>
                <c:pt idx="11629">
                  <c:v>1.7214999999999998</c:v>
                </c:pt>
                <c:pt idx="11630">
                  <c:v>1.7114999999999998</c:v>
                </c:pt>
                <c:pt idx="11631">
                  <c:v>1.7081</c:v>
                </c:pt>
                <c:pt idx="11632">
                  <c:v>1.6848000000000001</c:v>
                </c:pt>
                <c:pt idx="11633">
                  <c:v>1.6858</c:v>
                </c:pt>
                <c:pt idx="11634">
                  <c:v>1.6871</c:v>
                </c:pt>
                <c:pt idx="11635">
                  <c:v>1.6856</c:v>
                </c:pt>
                <c:pt idx="11636">
                  <c:v>1.6853</c:v>
                </c:pt>
                <c:pt idx="11637">
                  <c:v>1.6978</c:v>
                </c:pt>
                <c:pt idx="11638">
                  <c:v>1.7115999999999998</c:v>
                </c:pt>
                <c:pt idx="11639">
                  <c:v>1.6880999999999999</c:v>
                </c:pt>
                <c:pt idx="11640">
                  <c:v>1.6664000000000001</c:v>
                </c:pt>
                <c:pt idx="11641">
                  <c:v>1.6883999999999999</c:v>
                </c:pt>
                <c:pt idx="11642">
                  <c:v>1.7113999999999998</c:v>
                </c:pt>
                <c:pt idx="11643">
                  <c:v>1.6935</c:v>
                </c:pt>
                <c:pt idx="11644">
                  <c:v>1.7153999999999998</c:v>
                </c:pt>
                <c:pt idx="11645">
                  <c:v>1.679</c:v>
                </c:pt>
                <c:pt idx="11646">
                  <c:v>1.6726000000000001</c:v>
                </c:pt>
                <c:pt idx="11647">
                  <c:v>1.6792</c:v>
                </c:pt>
                <c:pt idx="11648">
                  <c:v>1.7084999999999997</c:v>
                </c:pt>
                <c:pt idx="11649">
                  <c:v>1.7335999999999998</c:v>
                </c:pt>
                <c:pt idx="11650">
                  <c:v>1.7242999999999997</c:v>
                </c:pt>
                <c:pt idx="11651">
                  <c:v>1.7237999999999998</c:v>
                </c:pt>
                <c:pt idx="11652">
                  <c:v>1.6978</c:v>
                </c:pt>
                <c:pt idx="11653">
                  <c:v>1.6834</c:v>
                </c:pt>
                <c:pt idx="11654">
                  <c:v>1.6924999999999999</c:v>
                </c:pt>
                <c:pt idx="11655">
                  <c:v>1.7181</c:v>
                </c:pt>
                <c:pt idx="11656">
                  <c:v>1.7011999999999998</c:v>
                </c:pt>
                <c:pt idx="11657">
                  <c:v>1.7063999999999997</c:v>
                </c:pt>
                <c:pt idx="11658">
                  <c:v>1.6984999999999999</c:v>
                </c:pt>
                <c:pt idx="11659">
                  <c:v>1.6825000000000001</c:v>
                </c:pt>
                <c:pt idx="11660">
                  <c:v>1.7088999999999999</c:v>
                </c:pt>
                <c:pt idx="11661">
                  <c:v>1.7031999999999998</c:v>
                </c:pt>
                <c:pt idx="11662">
                  <c:v>1.7035999999999998</c:v>
                </c:pt>
                <c:pt idx="11663">
                  <c:v>1.6944999999999999</c:v>
                </c:pt>
                <c:pt idx="11664">
                  <c:v>1.6973</c:v>
                </c:pt>
                <c:pt idx="11665">
                  <c:v>1.6792</c:v>
                </c:pt>
                <c:pt idx="11666">
                  <c:v>1.6676</c:v>
                </c:pt>
                <c:pt idx="11667">
                  <c:v>1.661</c:v>
                </c:pt>
                <c:pt idx="11668">
                  <c:v>1.6684000000000001</c:v>
                </c:pt>
                <c:pt idx="11669">
                  <c:v>1.6851</c:v>
                </c:pt>
                <c:pt idx="11670">
                  <c:v>1.7170999999999998</c:v>
                </c:pt>
                <c:pt idx="11671">
                  <c:v>1.7031999999999998</c:v>
                </c:pt>
                <c:pt idx="11672">
                  <c:v>1.6853</c:v>
                </c:pt>
                <c:pt idx="11673">
                  <c:v>1.6771</c:v>
                </c:pt>
                <c:pt idx="11674">
                  <c:v>1.6758</c:v>
                </c:pt>
                <c:pt idx="11675">
                  <c:v>1.6625000000000001</c:v>
                </c:pt>
                <c:pt idx="11676">
                  <c:v>1.6957</c:v>
                </c:pt>
                <c:pt idx="11677">
                  <c:v>1.6916</c:v>
                </c:pt>
                <c:pt idx="11678">
                  <c:v>1.6953</c:v>
                </c:pt>
                <c:pt idx="11679">
                  <c:v>1.7052999999999998</c:v>
                </c:pt>
                <c:pt idx="11680">
                  <c:v>1.6997</c:v>
                </c:pt>
                <c:pt idx="11681">
                  <c:v>1.7102999999999997</c:v>
                </c:pt>
                <c:pt idx="11682">
                  <c:v>1.7282</c:v>
                </c:pt>
                <c:pt idx="11683">
                  <c:v>1.7204999999999997</c:v>
                </c:pt>
                <c:pt idx="11684">
                  <c:v>1.6887000000000001</c:v>
                </c:pt>
                <c:pt idx="11685">
                  <c:v>1.6833</c:v>
                </c:pt>
                <c:pt idx="11686">
                  <c:v>1.7004999999999997</c:v>
                </c:pt>
                <c:pt idx="11687">
                  <c:v>1.6868000000000001</c:v>
                </c:pt>
                <c:pt idx="11688">
                  <c:v>1.6996</c:v>
                </c:pt>
                <c:pt idx="11689">
                  <c:v>1.6714</c:v>
                </c:pt>
                <c:pt idx="11690">
                  <c:v>1.6851</c:v>
                </c:pt>
                <c:pt idx="11691">
                  <c:v>1.6718999999999997</c:v>
                </c:pt>
                <c:pt idx="11692">
                  <c:v>1.708</c:v>
                </c:pt>
                <c:pt idx="11693">
                  <c:v>1.6857</c:v>
                </c:pt>
                <c:pt idx="11694">
                  <c:v>1.6815</c:v>
                </c:pt>
                <c:pt idx="11695">
                  <c:v>1.6837</c:v>
                </c:pt>
                <c:pt idx="11696">
                  <c:v>1.6727000000000001</c:v>
                </c:pt>
                <c:pt idx="11697">
                  <c:v>1.6740999999999999</c:v>
                </c:pt>
                <c:pt idx="11698">
                  <c:v>1.6736</c:v>
                </c:pt>
                <c:pt idx="11699">
                  <c:v>1.6329</c:v>
                </c:pt>
                <c:pt idx="11700">
                  <c:v>1.6365000000000001</c:v>
                </c:pt>
                <c:pt idx="11701">
                  <c:v>1.6680999999999999</c:v>
                </c:pt>
                <c:pt idx="11702">
                  <c:v>1.6400000000000001</c:v>
                </c:pt>
                <c:pt idx="11703">
                  <c:v>1.6443000000000001</c:v>
                </c:pt>
                <c:pt idx="11704">
                  <c:v>1.6796</c:v>
                </c:pt>
                <c:pt idx="11705">
                  <c:v>1.6822999999999999</c:v>
                </c:pt>
                <c:pt idx="11706">
                  <c:v>1.6788000000000001</c:v>
                </c:pt>
                <c:pt idx="11707">
                  <c:v>1.6617999999999997</c:v>
                </c:pt>
                <c:pt idx="11708">
                  <c:v>1.6432</c:v>
                </c:pt>
                <c:pt idx="11709">
                  <c:v>1.6318999999999997</c:v>
                </c:pt>
                <c:pt idx="11710">
                  <c:v>1.6383000000000001</c:v>
                </c:pt>
                <c:pt idx="11711">
                  <c:v>1.6309</c:v>
                </c:pt>
                <c:pt idx="11712">
                  <c:v>1.613</c:v>
                </c:pt>
                <c:pt idx="11713">
                  <c:v>1.6092</c:v>
                </c:pt>
                <c:pt idx="11714">
                  <c:v>1.6062000000000001</c:v>
                </c:pt>
                <c:pt idx="11715">
                  <c:v>1.6232</c:v>
                </c:pt>
                <c:pt idx="11716">
                  <c:v>1.6479999999999997</c:v>
                </c:pt>
                <c:pt idx="11717">
                  <c:v>1.6413</c:v>
                </c:pt>
                <c:pt idx="11718">
                  <c:v>1.6598999999999997</c:v>
                </c:pt>
                <c:pt idx="11719">
                  <c:v>1.6517999999999997</c:v>
                </c:pt>
                <c:pt idx="11720">
                  <c:v>1.6385000000000001</c:v>
                </c:pt>
                <c:pt idx="11721">
                  <c:v>1.6585000000000001</c:v>
                </c:pt>
                <c:pt idx="11722">
                  <c:v>1.6936</c:v>
                </c:pt>
                <c:pt idx="11723">
                  <c:v>1.6818</c:v>
                </c:pt>
                <c:pt idx="11724">
                  <c:v>1.6566000000000001</c:v>
                </c:pt>
                <c:pt idx="11725">
                  <c:v>1.6425000000000001</c:v>
                </c:pt>
                <c:pt idx="11726">
                  <c:v>1.6533</c:v>
                </c:pt>
                <c:pt idx="11727">
                  <c:v>1.6386000000000001</c:v>
                </c:pt>
                <c:pt idx="11728">
                  <c:v>1.6513</c:v>
                </c:pt>
                <c:pt idx="11729">
                  <c:v>1.6375</c:v>
                </c:pt>
                <c:pt idx="11730">
                  <c:v>1.6437999999999997</c:v>
                </c:pt>
                <c:pt idx="11731">
                  <c:v>1.6579999999999997</c:v>
                </c:pt>
                <c:pt idx="11732">
                  <c:v>1.6695</c:v>
                </c:pt>
                <c:pt idx="11733">
                  <c:v>1.6685000000000001</c:v>
                </c:pt>
                <c:pt idx="11734">
                  <c:v>1.6556999999999997</c:v>
                </c:pt>
                <c:pt idx="11735">
                  <c:v>1.6420999999999999</c:v>
                </c:pt>
                <c:pt idx="11736">
                  <c:v>1.633</c:v>
                </c:pt>
                <c:pt idx="11737">
                  <c:v>1.6420999999999999</c:v>
                </c:pt>
                <c:pt idx="11738">
                  <c:v>1.641</c:v>
                </c:pt>
                <c:pt idx="11739">
                  <c:v>1.6744000000000001</c:v>
                </c:pt>
                <c:pt idx="11740">
                  <c:v>1.6805000000000001</c:v>
                </c:pt>
                <c:pt idx="11741">
                  <c:v>1.6792</c:v>
                </c:pt>
                <c:pt idx="11742">
                  <c:v>1.6594</c:v>
                </c:pt>
                <c:pt idx="11743">
                  <c:v>1.6384000000000001</c:v>
                </c:pt>
                <c:pt idx="11744">
                  <c:v>1.6306</c:v>
                </c:pt>
                <c:pt idx="11745">
                  <c:v>1.6153</c:v>
                </c:pt>
                <c:pt idx="11746">
                  <c:v>1.6078999999999999</c:v>
                </c:pt>
                <c:pt idx="11747">
                  <c:v>1.5802</c:v>
                </c:pt>
                <c:pt idx="11748">
                  <c:v>1.5827</c:v>
                </c:pt>
                <c:pt idx="11749">
                  <c:v>1.6073999999999997</c:v>
                </c:pt>
                <c:pt idx="11750">
                  <c:v>1.62</c:v>
                </c:pt>
                <c:pt idx="11751">
                  <c:v>1.62</c:v>
                </c:pt>
                <c:pt idx="11752">
                  <c:v>1.627</c:v>
                </c:pt>
                <c:pt idx="11753">
                  <c:v>1.6191</c:v>
                </c:pt>
                <c:pt idx="11754">
                  <c:v>1.6052999999999997</c:v>
                </c:pt>
                <c:pt idx="11755">
                  <c:v>1.6242000000000001</c:v>
                </c:pt>
                <c:pt idx="11756">
                  <c:v>1.6172</c:v>
                </c:pt>
                <c:pt idx="11757">
                  <c:v>1.6018999999999999</c:v>
                </c:pt>
                <c:pt idx="11758">
                  <c:v>1.5914999999999997</c:v>
                </c:pt>
                <c:pt idx="11759">
                  <c:v>1.6018999999999999</c:v>
                </c:pt>
                <c:pt idx="11760">
                  <c:v>1.597</c:v>
                </c:pt>
                <c:pt idx="11761">
                  <c:v>1.6045</c:v>
                </c:pt>
                <c:pt idx="11762">
                  <c:v>1.5989</c:v>
                </c:pt>
                <c:pt idx="11763">
                  <c:v>1.6078999999999999</c:v>
                </c:pt>
                <c:pt idx="11764">
                  <c:v>1.6251</c:v>
                </c:pt>
                <c:pt idx="11765">
                  <c:v>1.6058999999999999</c:v>
                </c:pt>
                <c:pt idx="11766">
                  <c:v>1.5962000000000001</c:v>
                </c:pt>
                <c:pt idx="11767">
                  <c:v>1.6108</c:v>
                </c:pt>
                <c:pt idx="11768">
                  <c:v>1.6206</c:v>
                </c:pt>
                <c:pt idx="11769">
                  <c:v>1.6177999999999997</c:v>
                </c:pt>
                <c:pt idx="11770">
                  <c:v>1.6181000000000001</c:v>
                </c:pt>
                <c:pt idx="11771">
                  <c:v>1.6244000000000001</c:v>
                </c:pt>
                <c:pt idx="11772">
                  <c:v>1.6085</c:v>
                </c:pt>
                <c:pt idx="11773">
                  <c:v>1.5958999999999999</c:v>
                </c:pt>
                <c:pt idx="11774">
                  <c:v>1.5631999999999997</c:v>
                </c:pt>
                <c:pt idx="11775">
                  <c:v>1.5531999999999997</c:v>
                </c:pt>
                <c:pt idx="11776">
                  <c:v>1.5498999999999998</c:v>
                </c:pt>
                <c:pt idx="11777">
                  <c:v>1.5765</c:v>
                </c:pt>
                <c:pt idx="11778">
                  <c:v>1.5818999999999999</c:v>
                </c:pt>
                <c:pt idx="11779">
                  <c:v>1.5623</c:v>
                </c:pt>
                <c:pt idx="11780">
                  <c:v>1.5812999999999997</c:v>
                </c:pt>
                <c:pt idx="11781">
                  <c:v>1.5646</c:v>
                </c:pt>
                <c:pt idx="11782">
                  <c:v>1.5712999999999997</c:v>
                </c:pt>
                <c:pt idx="11783">
                  <c:v>1.5504</c:v>
                </c:pt>
                <c:pt idx="11784">
                  <c:v>1.5513999999999997</c:v>
                </c:pt>
                <c:pt idx="11785">
                  <c:v>1.5353999999999999</c:v>
                </c:pt>
                <c:pt idx="11786">
                  <c:v>1.5717999999999999</c:v>
                </c:pt>
                <c:pt idx="11787">
                  <c:v>1.5747</c:v>
                </c:pt>
                <c:pt idx="11788">
                  <c:v>1.5855999999999997</c:v>
                </c:pt>
                <c:pt idx="11789">
                  <c:v>1.5748</c:v>
                </c:pt>
                <c:pt idx="11790">
                  <c:v>1.5844</c:v>
                </c:pt>
                <c:pt idx="11791">
                  <c:v>1.5783</c:v>
                </c:pt>
                <c:pt idx="11792">
                  <c:v>1.5544</c:v>
                </c:pt>
                <c:pt idx="11793">
                  <c:v>1.5650999999999997</c:v>
                </c:pt>
                <c:pt idx="11794">
                  <c:v>1.5474999999999999</c:v>
                </c:pt>
                <c:pt idx="11795">
                  <c:v>1.5406</c:v>
                </c:pt>
                <c:pt idx="11796">
                  <c:v>1.5316999999999998</c:v>
                </c:pt>
                <c:pt idx="11797">
                  <c:v>1.5258999999999998</c:v>
                </c:pt>
                <c:pt idx="11798">
                  <c:v>1.5472999999999997</c:v>
                </c:pt>
                <c:pt idx="11799">
                  <c:v>1.5335999999999999</c:v>
                </c:pt>
                <c:pt idx="11800">
                  <c:v>1.524</c:v>
                </c:pt>
                <c:pt idx="11801">
                  <c:v>1.5375999999999999</c:v>
                </c:pt>
                <c:pt idx="11802">
                  <c:v>1.5514999999999999</c:v>
                </c:pt>
                <c:pt idx="11803">
                  <c:v>1.5586</c:v>
                </c:pt>
                <c:pt idx="11804">
                  <c:v>1.5394999999999999</c:v>
                </c:pt>
                <c:pt idx="11805">
                  <c:v>1.5323</c:v>
                </c:pt>
                <c:pt idx="11806">
                  <c:v>1.554</c:v>
                </c:pt>
                <c:pt idx="11807">
                  <c:v>1.5763</c:v>
                </c:pt>
                <c:pt idx="11808">
                  <c:v>1.6</c:v>
                </c:pt>
                <c:pt idx="11809">
                  <c:v>1.5755999999999997</c:v>
                </c:pt>
                <c:pt idx="11810">
                  <c:v>1.5778999999999999</c:v>
                </c:pt>
                <c:pt idx="11811">
                  <c:v>1.5763</c:v>
                </c:pt>
                <c:pt idx="11812">
                  <c:v>1.587</c:v>
                </c:pt>
                <c:pt idx="11813">
                  <c:v>1.5687</c:v>
                </c:pt>
                <c:pt idx="11814">
                  <c:v>1.5608</c:v>
                </c:pt>
                <c:pt idx="11815">
                  <c:v>1.5781000000000001</c:v>
                </c:pt>
                <c:pt idx="11816">
                  <c:v>1.5746</c:v>
                </c:pt>
                <c:pt idx="11817">
                  <c:v>1.5867</c:v>
                </c:pt>
                <c:pt idx="11818">
                  <c:v>1.581</c:v>
                </c:pt>
                <c:pt idx="11819">
                  <c:v>1.6017999999999997</c:v>
                </c:pt>
                <c:pt idx="11820">
                  <c:v>1.5771999999999997</c:v>
                </c:pt>
                <c:pt idx="11821">
                  <c:v>1.5873999999999997</c:v>
                </c:pt>
                <c:pt idx="11822">
                  <c:v>1.5751999999999997</c:v>
                </c:pt>
                <c:pt idx="11823">
                  <c:v>1.5502</c:v>
                </c:pt>
                <c:pt idx="11824">
                  <c:v>1.5662</c:v>
                </c:pt>
                <c:pt idx="11825">
                  <c:v>1.5594999999999999</c:v>
                </c:pt>
                <c:pt idx="11826">
                  <c:v>1.5478999999999998</c:v>
                </c:pt>
                <c:pt idx="11827">
                  <c:v>1.5525</c:v>
                </c:pt>
                <c:pt idx="11828">
                  <c:v>1.575</c:v>
                </c:pt>
                <c:pt idx="11829">
                  <c:v>1.542</c:v>
                </c:pt>
                <c:pt idx="11830">
                  <c:v>1.5446</c:v>
                </c:pt>
                <c:pt idx="11831">
                  <c:v>1.5592999999999997</c:v>
                </c:pt>
                <c:pt idx="11832">
                  <c:v>1.5362</c:v>
                </c:pt>
                <c:pt idx="11833">
                  <c:v>1.5126999999999997</c:v>
                </c:pt>
                <c:pt idx="11834">
                  <c:v>1.5145</c:v>
                </c:pt>
                <c:pt idx="11835">
                  <c:v>1.5123</c:v>
                </c:pt>
                <c:pt idx="11836">
                  <c:v>1.5341</c:v>
                </c:pt>
                <c:pt idx="11837">
                  <c:v>1.5089999999999997</c:v>
                </c:pt>
                <c:pt idx="11838">
                  <c:v>1.4930999999999999</c:v>
                </c:pt>
                <c:pt idx="11839">
                  <c:v>1.4957999999999998</c:v>
                </c:pt>
                <c:pt idx="11840">
                  <c:v>1.5069999999999997</c:v>
                </c:pt>
                <c:pt idx="11841">
                  <c:v>1.5233999999999999</c:v>
                </c:pt>
                <c:pt idx="11842">
                  <c:v>1.5390999999999997</c:v>
                </c:pt>
                <c:pt idx="11843">
                  <c:v>1.5404</c:v>
                </c:pt>
                <c:pt idx="11844">
                  <c:v>1.5261</c:v>
                </c:pt>
                <c:pt idx="11845">
                  <c:v>1.5224</c:v>
                </c:pt>
                <c:pt idx="11846">
                  <c:v>1.5377999999999998</c:v>
                </c:pt>
                <c:pt idx="11847">
                  <c:v>1.5485</c:v>
                </c:pt>
                <c:pt idx="11848">
                  <c:v>1.5632999999999997</c:v>
                </c:pt>
                <c:pt idx="11849">
                  <c:v>1.5702</c:v>
                </c:pt>
                <c:pt idx="11850">
                  <c:v>1.573</c:v>
                </c:pt>
                <c:pt idx="11851">
                  <c:v>1.5568</c:v>
                </c:pt>
                <c:pt idx="11852">
                  <c:v>1.5425</c:v>
                </c:pt>
                <c:pt idx="11853">
                  <c:v>1.536</c:v>
                </c:pt>
                <c:pt idx="11854">
                  <c:v>1.5091999999999999</c:v>
                </c:pt>
                <c:pt idx="11855">
                  <c:v>1.5138999999999998</c:v>
                </c:pt>
                <c:pt idx="11856">
                  <c:v>1.5226999999999997</c:v>
                </c:pt>
                <c:pt idx="11857">
                  <c:v>1.5336999999999998</c:v>
                </c:pt>
                <c:pt idx="11858">
                  <c:v>1.5363</c:v>
                </c:pt>
                <c:pt idx="11859">
                  <c:v>1.5701000000000001</c:v>
                </c:pt>
                <c:pt idx="11860">
                  <c:v>1.5616999999999999</c:v>
                </c:pt>
                <c:pt idx="11861">
                  <c:v>1.5609999999999997</c:v>
                </c:pt>
                <c:pt idx="11862">
                  <c:v>1.5510999999999997</c:v>
                </c:pt>
                <c:pt idx="11863">
                  <c:v>1.5448</c:v>
                </c:pt>
                <c:pt idx="11864">
                  <c:v>1.5329999999999997</c:v>
                </c:pt>
                <c:pt idx="11865">
                  <c:v>1.5622</c:v>
                </c:pt>
                <c:pt idx="11866">
                  <c:v>1.5652999999999997</c:v>
                </c:pt>
                <c:pt idx="11867">
                  <c:v>1.5721000000000001</c:v>
                </c:pt>
                <c:pt idx="11868">
                  <c:v>1.5697999999999999</c:v>
                </c:pt>
                <c:pt idx="11869">
                  <c:v>1.5461</c:v>
                </c:pt>
                <c:pt idx="11870">
                  <c:v>1.5629999999999997</c:v>
                </c:pt>
                <c:pt idx="11871">
                  <c:v>1.5448</c:v>
                </c:pt>
                <c:pt idx="11872">
                  <c:v>1.5518999999999998</c:v>
                </c:pt>
                <c:pt idx="11873">
                  <c:v>1.5548</c:v>
                </c:pt>
                <c:pt idx="11874">
                  <c:v>1.5556999999999999</c:v>
                </c:pt>
                <c:pt idx="11875">
                  <c:v>1.5409999999999997</c:v>
                </c:pt>
                <c:pt idx="11876">
                  <c:v>1.5501</c:v>
                </c:pt>
                <c:pt idx="11877">
                  <c:v>1.5780000000000001</c:v>
                </c:pt>
                <c:pt idx="11878">
                  <c:v>1.5667</c:v>
                </c:pt>
                <c:pt idx="11879">
                  <c:v>1.5577999999999999</c:v>
                </c:pt>
                <c:pt idx="11880">
                  <c:v>1.5616999999999999</c:v>
                </c:pt>
                <c:pt idx="11881">
                  <c:v>1.5562</c:v>
                </c:pt>
                <c:pt idx="11882">
                  <c:v>1.5593999999999997</c:v>
                </c:pt>
                <c:pt idx="11883">
                  <c:v>1.5534999999999999</c:v>
                </c:pt>
                <c:pt idx="11884">
                  <c:v>1.5378999999999998</c:v>
                </c:pt>
                <c:pt idx="11885">
                  <c:v>1.5443</c:v>
                </c:pt>
                <c:pt idx="11886">
                  <c:v>1.5398999999999998</c:v>
                </c:pt>
                <c:pt idx="11887">
                  <c:v>1.5263</c:v>
                </c:pt>
                <c:pt idx="11888">
                  <c:v>1.5336999999999998</c:v>
                </c:pt>
                <c:pt idx="11889">
                  <c:v>1.5472999999999997</c:v>
                </c:pt>
                <c:pt idx="11890">
                  <c:v>1.5413999999999999</c:v>
                </c:pt>
                <c:pt idx="11891">
                  <c:v>1.5266999999999997</c:v>
                </c:pt>
                <c:pt idx="11892">
                  <c:v>1.5050999999999999</c:v>
                </c:pt>
                <c:pt idx="11893">
                  <c:v>1.4958999999999998</c:v>
                </c:pt>
                <c:pt idx="11894">
                  <c:v>1.5165</c:v>
                </c:pt>
                <c:pt idx="11895">
                  <c:v>1.5387999999999997</c:v>
                </c:pt>
                <c:pt idx="11896">
                  <c:v>1.5384</c:v>
                </c:pt>
                <c:pt idx="11897">
                  <c:v>1.5518999999999998</c:v>
                </c:pt>
                <c:pt idx="11898">
                  <c:v>1.5488999999999997</c:v>
                </c:pt>
                <c:pt idx="11899">
                  <c:v>1.5407999999999997</c:v>
                </c:pt>
                <c:pt idx="11900">
                  <c:v>1.5614999999999999</c:v>
                </c:pt>
                <c:pt idx="11901">
                  <c:v>1.5810999999999997</c:v>
                </c:pt>
                <c:pt idx="11902">
                  <c:v>1.5788</c:v>
                </c:pt>
                <c:pt idx="11903">
                  <c:v>1.5448999999999997</c:v>
                </c:pt>
                <c:pt idx="11904">
                  <c:v>1.5417999999999998</c:v>
                </c:pt>
                <c:pt idx="11905">
                  <c:v>1.5328999999999997</c:v>
                </c:pt>
                <c:pt idx="11906">
                  <c:v>1.5466</c:v>
                </c:pt>
                <c:pt idx="11907">
                  <c:v>1.5654999999999997</c:v>
                </c:pt>
                <c:pt idx="11908">
                  <c:v>1.5550999999999997</c:v>
                </c:pt>
                <c:pt idx="11909">
                  <c:v>1.5562</c:v>
                </c:pt>
                <c:pt idx="11910">
                  <c:v>1.5387999999999997</c:v>
                </c:pt>
                <c:pt idx="11911">
                  <c:v>1.5351999999999997</c:v>
                </c:pt>
                <c:pt idx="11912">
                  <c:v>1.5297999999999998</c:v>
                </c:pt>
                <c:pt idx="11913">
                  <c:v>1.5428999999999997</c:v>
                </c:pt>
                <c:pt idx="11914">
                  <c:v>1.5251999999999997</c:v>
                </c:pt>
                <c:pt idx="11915">
                  <c:v>1.5243</c:v>
                </c:pt>
                <c:pt idx="11916">
                  <c:v>1.5122</c:v>
                </c:pt>
                <c:pt idx="11917">
                  <c:v>1.5301</c:v>
                </c:pt>
                <c:pt idx="11918">
                  <c:v>1.5269999999999997</c:v>
                </c:pt>
                <c:pt idx="11919">
                  <c:v>1.5373999999999999</c:v>
                </c:pt>
                <c:pt idx="11920">
                  <c:v>1.5422</c:v>
                </c:pt>
                <c:pt idx="11921">
                  <c:v>1.5697999999999999</c:v>
                </c:pt>
                <c:pt idx="11922">
                  <c:v>1.6111</c:v>
                </c:pt>
                <c:pt idx="11923">
                  <c:v>1.645</c:v>
                </c:pt>
                <c:pt idx="11924">
                  <c:v>1.6597999999999997</c:v>
                </c:pt>
                <c:pt idx="11925">
                  <c:v>1.7047999999999999</c:v>
                </c:pt>
                <c:pt idx="11926">
                  <c:v>1.6982999999999999</c:v>
                </c:pt>
                <c:pt idx="11927">
                  <c:v>1.6830000000000001</c:v>
                </c:pt>
                <c:pt idx="11928">
                  <c:v>1.6891</c:v>
                </c:pt>
                <c:pt idx="11929">
                  <c:v>1.6523000000000001</c:v>
                </c:pt>
                <c:pt idx="11930">
                  <c:v>1.6395999999999997</c:v>
                </c:pt>
                <c:pt idx="11931">
                  <c:v>1.6568000000000001</c:v>
                </c:pt>
                <c:pt idx="11932">
                  <c:v>1.6400000000000001</c:v>
                </c:pt>
                <c:pt idx="11933">
                  <c:v>1.6324000000000001</c:v>
                </c:pt>
                <c:pt idx="11934">
                  <c:v>1.6008</c:v>
                </c:pt>
                <c:pt idx="11935">
                  <c:v>1.623</c:v>
                </c:pt>
                <c:pt idx="11936">
                  <c:v>1.6158999999999997</c:v>
                </c:pt>
                <c:pt idx="11937">
                  <c:v>1.6259999999999997</c:v>
                </c:pt>
                <c:pt idx="11938">
                  <c:v>1.6425000000000001</c:v>
                </c:pt>
                <c:pt idx="11939">
                  <c:v>1.6212</c:v>
                </c:pt>
                <c:pt idx="11940">
                  <c:v>1.6020000000000001</c:v>
                </c:pt>
                <c:pt idx="11941">
                  <c:v>1.5992</c:v>
                </c:pt>
                <c:pt idx="11942">
                  <c:v>1.5911</c:v>
                </c:pt>
                <c:pt idx="11943">
                  <c:v>1.6101000000000001</c:v>
                </c:pt>
                <c:pt idx="11944">
                  <c:v>1.5884</c:v>
                </c:pt>
                <c:pt idx="11945">
                  <c:v>1.5490999999999997</c:v>
                </c:pt>
                <c:pt idx="11946">
                  <c:v>1.5561</c:v>
                </c:pt>
                <c:pt idx="11947">
                  <c:v>1.5708</c:v>
                </c:pt>
                <c:pt idx="11948">
                  <c:v>1.5816999999999999</c:v>
                </c:pt>
                <c:pt idx="11949">
                  <c:v>1.5981000000000001</c:v>
                </c:pt>
                <c:pt idx="11950">
                  <c:v>1.595</c:v>
                </c:pt>
                <c:pt idx="11951">
                  <c:v>1.5414999999999999</c:v>
                </c:pt>
                <c:pt idx="11952">
                  <c:v>1.5696999999999999</c:v>
                </c:pt>
                <c:pt idx="11953">
                  <c:v>1.5752999999999997</c:v>
                </c:pt>
                <c:pt idx="11954">
                  <c:v>1.5637999999999999</c:v>
                </c:pt>
                <c:pt idx="11955">
                  <c:v>1.5449999999999997</c:v>
                </c:pt>
                <c:pt idx="11956">
                  <c:v>1.5447</c:v>
                </c:pt>
                <c:pt idx="11957">
                  <c:v>1.5909</c:v>
                </c:pt>
                <c:pt idx="11958">
                  <c:v>1.5893999999999997</c:v>
                </c:pt>
                <c:pt idx="11959">
                  <c:v>1.5944</c:v>
                </c:pt>
                <c:pt idx="11960">
                  <c:v>1.5880000000000001</c:v>
                </c:pt>
                <c:pt idx="11961">
                  <c:v>1.5470999999999997</c:v>
                </c:pt>
                <c:pt idx="11962">
                  <c:v>1.5412999999999997</c:v>
                </c:pt>
                <c:pt idx="11963">
                  <c:v>1.5446</c:v>
                </c:pt>
                <c:pt idx="11964">
                  <c:v>1.5368999999999997</c:v>
                </c:pt>
                <c:pt idx="11965">
                  <c:v>1.5547</c:v>
                </c:pt>
                <c:pt idx="11966">
                  <c:v>1.5437999999999998</c:v>
                </c:pt>
                <c:pt idx="11967">
                  <c:v>1.5318999999999998</c:v>
                </c:pt>
                <c:pt idx="11968">
                  <c:v>1.5032999999999999</c:v>
                </c:pt>
                <c:pt idx="11969">
                  <c:v>1.5370999999999997</c:v>
                </c:pt>
                <c:pt idx="11970">
                  <c:v>1.5413999999999999</c:v>
                </c:pt>
                <c:pt idx="11971">
                  <c:v>1.5529999999999997</c:v>
                </c:pt>
                <c:pt idx="11972">
                  <c:v>1.5366</c:v>
                </c:pt>
                <c:pt idx="11973">
                  <c:v>1.5261</c:v>
                </c:pt>
                <c:pt idx="11974">
                  <c:v>1.5333999999999999</c:v>
                </c:pt>
                <c:pt idx="11975">
                  <c:v>1.5292999999999999</c:v>
                </c:pt>
                <c:pt idx="11976">
                  <c:v>1.5225</c:v>
                </c:pt>
                <c:pt idx="11977">
                  <c:v>1.5215999999999998</c:v>
                </c:pt>
                <c:pt idx="11978">
                  <c:v>1.5034999999999998</c:v>
                </c:pt>
                <c:pt idx="11979">
                  <c:v>1.5023</c:v>
                </c:pt>
                <c:pt idx="11980">
                  <c:v>1.5183</c:v>
                </c:pt>
                <c:pt idx="11981">
                  <c:v>1.5294999999999999</c:v>
                </c:pt>
                <c:pt idx="11982">
                  <c:v>1.5521</c:v>
                </c:pt>
                <c:pt idx="11983">
                  <c:v>1.5237999999999998</c:v>
                </c:pt>
                <c:pt idx="11984">
                  <c:v>1.5175999999999998</c:v>
                </c:pt>
                <c:pt idx="11985">
                  <c:v>1.5221</c:v>
                </c:pt>
                <c:pt idx="11986">
                  <c:v>1.5427</c:v>
                </c:pt>
                <c:pt idx="11987">
                  <c:v>1.5287999999999997</c:v>
                </c:pt>
                <c:pt idx="11988">
                  <c:v>1.508</c:v>
                </c:pt>
                <c:pt idx="11989">
                  <c:v>1.5004999999999997</c:v>
                </c:pt>
                <c:pt idx="11990">
                  <c:v>1.5013999999999998</c:v>
                </c:pt>
                <c:pt idx="11991">
                  <c:v>1.5052999999999999</c:v>
                </c:pt>
                <c:pt idx="11992">
                  <c:v>1.5390999999999997</c:v>
                </c:pt>
                <c:pt idx="11993">
                  <c:v>1.5305</c:v>
                </c:pt>
                <c:pt idx="11994">
                  <c:v>1.518</c:v>
                </c:pt>
                <c:pt idx="11995">
                  <c:v>1.5271999999999997</c:v>
                </c:pt>
                <c:pt idx="11996">
                  <c:v>1.5256999999999998</c:v>
                </c:pt>
                <c:pt idx="11997">
                  <c:v>1.5146999999999997</c:v>
                </c:pt>
                <c:pt idx="11998">
                  <c:v>1.5041</c:v>
                </c:pt>
                <c:pt idx="11999">
                  <c:v>1.4963</c:v>
                </c:pt>
                <c:pt idx="12000">
                  <c:v>1.5195999999999998</c:v>
                </c:pt>
                <c:pt idx="12001">
                  <c:v>1.5208999999999997</c:v>
                </c:pt>
                <c:pt idx="12002">
                  <c:v>1.5367999999999997</c:v>
                </c:pt>
                <c:pt idx="12003">
                  <c:v>1.5077999999999998</c:v>
                </c:pt>
                <c:pt idx="12004">
                  <c:v>1.4993999999999998</c:v>
                </c:pt>
                <c:pt idx="12005">
                  <c:v>1.4998999999999998</c:v>
                </c:pt>
                <c:pt idx="12006">
                  <c:v>1.5143</c:v>
                </c:pt>
                <c:pt idx="12007">
                  <c:v>1.5213999999999999</c:v>
                </c:pt>
                <c:pt idx="12008">
                  <c:v>1.5121</c:v>
                </c:pt>
                <c:pt idx="12009">
                  <c:v>1.4970999999999999</c:v>
                </c:pt>
                <c:pt idx="12010">
                  <c:v>1.4969999999999999</c:v>
                </c:pt>
                <c:pt idx="12011">
                  <c:v>1.5162</c:v>
                </c:pt>
                <c:pt idx="12012">
                  <c:v>1.5164</c:v>
                </c:pt>
                <c:pt idx="12013">
                  <c:v>1.5202</c:v>
                </c:pt>
                <c:pt idx="12014">
                  <c:v>1.5162</c:v>
                </c:pt>
                <c:pt idx="12015">
                  <c:v>1.4948999999999997</c:v>
                </c:pt>
                <c:pt idx="12016">
                  <c:v>1.5246999999999997</c:v>
                </c:pt>
                <c:pt idx="12017">
                  <c:v>1.5149999999999997</c:v>
                </c:pt>
                <c:pt idx="12018">
                  <c:v>1.5058999999999998</c:v>
                </c:pt>
                <c:pt idx="12019">
                  <c:v>1.5027999999999997</c:v>
                </c:pt>
                <c:pt idx="12020">
                  <c:v>1.506</c:v>
                </c:pt>
                <c:pt idx="12021">
                  <c:v>1.5185</c:v>
                </c:pt>
                <c:pt idx="12022">
                  <c:v>1.5301</c:v>
                </c:pt>
                <c:pt idx="12023">
                  <c:v>1.5587</c:v>
                </c:pt>
                <c:pt idx="12024">
                  <c:v>1.5481</c:v>
                </c:pt>
                <c:pt idx="12025">
                  <c:v>1.5565</c:v>
                </c:pt>
                <c:pt idx="12026">
                  <c:v>1.5293999999999999</c:v>
                </c:pt>
                <c:pt idx="12027">
                  <c:v>1.5375999999999999</c:v>
                </c:pt>
                <c:pt idx="12028">
                  <c:v>1.5187999999999997</c:v>
                </c:pt>
                <c:pt idx="12029">
                  <c:v>1.5105999999999997</c:v>
                </c:pt>
                <c:pt idx="12030">
                  <c:v>1.5156999999999998</c:v>
                </c:pt>
                <c:pt idx="12031">
                  <c:v>1.4941</c:v>
                </c:pt>
                <c:pt idx="12032">
                  <c:v>1.5077999999999998</c:v>
                </c:pt>
                <c:pt idx="12033">
                  <c:v>1.5065</c:v>
                </c:pt>
                <c:pt idx="12034">
                  <c:v>1.494</c:v>
                </c:pt>
                <c:pt idx="12035">
                  <c:v>1.5016999999999998</c:v>
                </c:pt>
                <c:pt idx="12036">
                  <c:v>1.4902</c:v>
                </c:pt>
                <c:pt idx="12037">
                  <c:v>1.4943</c:v>
                </c:pt>
                <c:pt idx="12038">
                  <c:v>1.4937999999999998</c:v>
                </c:pt>
                <c:pt idx="12039">
                  <c:v>1.4809999999999999</c:v>
                </c:pt>
                <c:pt idx="12040">
                  <c:v>1.5223</c:v>
                </c:pt>
                <c:pt idx="12041">
                  <c:v>1.5428999999999997</c:v>
                </c:pt>
                <c:pt idx="12042">
                  <c:v>1.5407999999999997</c:v>
                </c:pt>
                <c:pt idx="12043">
                  <c:v>1.5281</c:v>
                </c:pt>
                <c:pt idx="12044">
                  <c:v>1.5158999999999998</c:v>
                </c:pt>
                <c:pt idx="12045">
                  <c:v>1.5537999999999998</c:v>
                </c:pt>
                <c:pt idx="12046">
                  <c:v>1.5094999999999998</c:v>
                </c:pt>
                <c:pt idx="12047">
                  <c:v>1.5212999999999999</c:v>
                </c:pt>
                <c:pt idx="12048">
                  <c:v>1.5066999999999997</c:v>
                </c:pt>
                <c:pt idx="12049">
                  <c:v>1.5153999999999999</c:v>
                </c:pt>
                <c:pt idx="12050">
                  <c:v>1.5208999999999997</c:v>
                </c:pt>
                <c:pt idx="12051">
                  <c:v>1.5083</c:v>
                </c:pt>
                <c:pt idx="12052">
                  <c:v>1.5172999999999999</c:v>
                </c:pt>
                <c:pt idx="12053">
                  <c:v>1.5115999999999998</c:v>
                </c:pt>
                <c:pt idx="12054">
                  <c:v>1.5101</c:v>
                </c:pt>
                <c:pt idx="12055">
                  <c:v>1.4992999999999999</c:v>
                </c:pt>
                <c:pt idx="12056">
                  <c:v>1.5145</c:v>
                </c:pt>
                <c:pt idx="12057">
                  <c:v>1.51</c:v>
                </c:pt>
                <c:pt idx="12058">
                  <c:v>1.536</c:v>
                </c:pt>
                <c:pt idx="12059">
                  <c:v>1.5408999999999997</c:v>
                </c:pt>
                <c:pt idx="12060">
                  <c:v>1.5298999999999998</c:v>
                </c:pt>
                <c:pt idx="12061">
                  <c:v>1.516</c:v>
                </c:pt>
                <c:pt idx="12062">
                  <c:v>1.5057999999999998</c:v>
                </c:pt>
                <c:pt idx="12063">
                  <c:v>1.5225</c:v>
                </c:pt>
                <c:pt idx="12064">
                  <c:v>1.5466</c:v>
                </c:pt>
                <c:pt idx="12065">
                  <c:v>2.2246000000000001</c:v>
                </c:pt>
                <c:pt idx="12066">
                  <c:v>2.2465999999999999</c:v>
                </c:pt>
                <c:pt idx="12067">
                  <c:v>2.2555000000000001</c:v>
                </c:pt>
                <c:pt idx="12068">
                  <c:v>2.0939999999999999</c:v>
                </c:pt>
                <c:pt idx="12069">
                  <c:v>1.9773000000000001</c:v>
                </c:pt>
                <c:pt idx="12070">
                  <c:v>1.9036999999999997</c:v>
                </c:pt>
                <c:pt idx="12071">
                  <c:v>1.8849</c:v>
                </c:pt>
                <c:pt idx="12072">
                  <c:v>1.7513999999999998</c:v>
                </c:pt>
                <c:pt idx="12073">
                  <c:v>1.7523</c:v>
                </c:pt>
                <c:pt idx="12074">
                  <c:v>1.7153999999999998</c:v>
                </c:pt>
                <c:pt idx="12075">
                  <c:v>1.7271999999999998</c:v>
                </c:pt>
                <c:pt idx="12076">
                  <c:v>1.5818999999999999</c:v>
                </c:pt>
                <c:pt idx="12077">
                  <c:v>1.6</c:v>
                </c:pt>
                <c:pt idx="12078">
                  <c:v>1.6017999999999997</c:v>
                </c:pt>
                <c:pt idx="12079">
                  <c:v>1.6385000000000001</c:v>
                </c:pt>
                <c:pt idx="12080">
                  <c:v>1.5652999999999997</c:v>
                </c:pt>
                <c:pt idx="12081">
                  <c:v>1.5593999999999997</c:v>
                </c:pt>
                <c:pt idx="12082">
                  <c:v>1.5294999999999999</c:v>
                </c:pt>
                <c:pt idx="12083">
                  <c:v>1.5263</c:v>
                </c:pt>
                <c:pt idx="12084">
                  <c:v>1.5513999999999997</c:v>
                </c:pt>
                <c:pt idx="12085">
                  <c:v>1.5751999999999997</c:v>
                </c:pt>
                <c:pt idx="12086">
                  <c:v>1.5446</c:v>
                </c:pt>
                <c:pt idx="12087">
                  <c:v>1.5323</c:v>
                </c:pt>
                <c:pt idx="12088">
                  <c:v>1.5366</c:v>
                </c:pt>
                <c:pt idx="12089">
                  <c:v>1.5370999999999997</c:v>
                </c:pt>
                <c:pt idx="12090">
                  <c:v>1.5513999999999997</c:v>
                </c:pt>
                <c:pt idx="12091">
                  <c:v>1.542</c:v>
                </c:pt>
                <c:pt idx="12092">
                  <c:v>1.5221</c:v>
                </c:pt>
                <c:pt idx="12093">
                  <c:v>1.5165</c:v>
                </c:pt>
                <c:pt idx="12094">
                  <c:v>1.5783</c:v>
                </c:pt>
                <c:pt idx="12095">
                  <c:v>1.5687</c:v>
                </c:pt>
                <c:pt idx="12096">
                  <c:v>1.5485</c:v>
                </c:pt>
                <c:pt idx="12097">
                  <c:v>1.573</c:v>
                </c:pt>
                <c:pt idx="12098">
                  <c:v>1.6045</c:v>
                </c:pt>
                <c:pt idx="12099">
                  <c:v>1.5316999999999998</c:v>
                </c:pt>
                <c:pt idx="12100">
                  <c:v>1.5183</c:v>
                </c:pt>
                <c:pt idx="12101">
                  <c:v>1.5162</c:v>
                </c:pt>
                <c:pt idx="12102">
                  <c:v>1.5187999999999997</c:v>
                </c:pt>
                <c:pt idx="12103">
                  <c:v>1.5145</c:v>
                </c:pt>
                <c:pt idx="12104">
                  <c:v>1.5115999999999998</c:v>
                </c:pt>
                <c:pt idx="12105">
                  <c:v>1.4963</c:v>
                </c:pt>
                <c:pt idx="12106">
                  <c:v>1.5226999999999997</c:v>
                </c:pt>
                <c:pt idx="12107">
                  <c:v>1.4943</c:v>
                </c:pt>
                <c:pt idx="12108">
                  <c:v>1.5183</c:v>
                </c:pt>
                <c:pt idx="12109">
                  <c:v>1.5363</c:v>
                </c:pt>
                <c:pt idx="12110">
                  <c:v>1.5501</c:v>
                </c:pt>
                <c:pt idx="12111">
                  <c:v>1.5172999999999999</c:v>
                </c:pt>
                <c:pt idx="12112">
                  <c:v>1.51</c:v>
                </c:pt>
                <c:pt idx="12113">
                  <c:v>1.5215999999999998</c:v>
                </c:pt>
                <c:pt idx="12114">
                  <c:v>1.5023</c:v>
                </c:pt>
                <c:pt idx="12115">
                  <c:v>1.4970999999999999</c:v>
                </c:pt>
                <c:pt idx="12116">
                  <c:v>1.5077999999999998</c:v>
                </c:pt>
                <c:pt idx="12117">
                  <c:v>1.5057999999999998</c:v>
                </c:pt>
                <c:pt idx="12118">
                  <c:v>1.4948999999999997</c:v>
                </c:pt>
                <c:pt idx="12119">
                  <c:v>1.4941</c:v>
                </c:pt>
                <c:pt idx="12120">
                  <c:v>1.5187999999999997</c:v>
                </c:pt>
                <c:pt idx="12121">
                  <c:v>1.5153999999999999</c:v>
                </c:pt>
                <c:pt idx="12122">
                  <c:v>1.5172999999999999</c:v>
                </c:pt>
                <c:pt idx="12123">
                  <c:v>1.51</c:v>
                </c:pt>
                <c:pt idx="12124">
                  <c:v>1.5016999999999998</c:v>
                </c:pt>
                <c:pt idx="12125">
                  <c:v>1.5122</c:v>
                </c:pt>
                <c:pt idx="12126">
                  <c:v>1.5094999999999998</c:v>
                </c:pt>
                <c:pt idx="12127">
                  <c:v>1.5568</c:v>
                </c:pt>
                <c:pt idx="12128">
                  <c:v>1.5301</c:v>
                </c:pt>
                <c:pt idx="12129">
                  <c:v>1.5258999999999998</c:v>
                </c:pt>
                <c:pt idx="12130">
                  <c:v>1.5195999999999998</c:v>
                </c:pt>
                <c:pt idx="12131">
                  <c:v>1.524</c:v>
                </c:pt>
                <c:pt idx="12132">
                  <c:v>1.5443</c:v>
                </c:pt>
                <c:pt idx="12133">
                  <c:v>1.5366</c:v>
                </c:pt>
                <c:pt idx="12134">
                  <c:v>1.5208999999999997</c:v>
                </c:pt>
                <c:pt idx="12135">
                  <c:v>1.5329999999999997</c:v>
                </c:pt>
                <c:pt idx="12136">
                  <c:v>1.5221</c:v>
                </c:pt>
                <c:pt idx="12137">
                  <c:v>1.518</c:v>
                </c:pt>
                <c:pt idx="12138">
                  <c:v>1.494</c:v>
                </c:pt>
                <c:pt idx="12139">
                  <c:v>1.4998999999999998</c:v>
                </c:pt>
                <c:pt idx="12140">
                  <c:v>1.5212999999999999</c:v>
                </c:pt>
                <c:pt idx="12141">
                  <c:v>1.5183</c:v>
                </c:pt>
                <c:pt idx="12142">
                  <c:v>1.5485</c:v>
                </c:pt>
                <c:pt idx="12143">
                  <c:v>1.5622</c:v>
                </c:pt>
                <c:pt idx="12144">
                  <c:v>1.5083</c:v>
                </c:pt>
                <c:pt idx="12145">
                  <c:v>1.5256999999999998</c:v>
                </c:pt>
                <c:pt idx="12146">
                  <c:v>1.5183</c:v>
                </c:pt>
                <c:pt idx="12147">
                  <c:v>1.5143</c:v>
                </c:pt>
                <c:pt idx="12148">
                  <c:v>1.5413999999999999</c:v>
                </c:pt>
                <c:pt idx="12149">
                  <c:v>1.5474999999999999</c:v>
                </c:pt>
                <c:pt idx="12150">
                  <c:v>1.5447</c:v>
                </c:pt>
                <c:pt idx="12151">
                  <c:v>1.5115999999999998</c:v>
                </c:pt>
                <c:pt idx="12152">
                  <c:v>1.5213999999999999</c:v>
                </c:pt>
                <c:pt idx="12153">
                  <c:v>1.5066999999999997</c:v>
                </c:pt>
                <c:pt idx="12154">
                  <c:v>3.2248999999999999</c:v>
                </c:pt>
                <c:pt idx="12155">
                  <c:v>3.3107999999999995</c:v>
                </c:pt>
                <c:pt idx="12156">
                  <c:v>3.0049999999999999</c:v>
                </c:pt>
                <c:pt idx="12157">
                  <c:v>2.5713999999999997</c:v>
                </c:pt>
                <c:pt idx="12158">
                  <c:v>1.8957999999999997</c:v>
                </c:pt>
                <c:pt idx="12159">
                  <c:v>2.7672000000000003</c:v>
                </c:pt>
                <c:pt idx="12160">
                  <c:v>2.8883999999999999</c:v>
                </c:pt>
                <c:pt idx="12161">
                  <c:v>3.0556999999999994</c:v>
                </c:pt>
                <c:pt idx="12162">
                  <c:v>3.1397999999999997</c:v>
                </c:pt>
                <c:pt idx="12163">
                  <c:v>3.0844</c:v>
                </c:pt>
                <c:pt idx="12164">
                  <c:v>2.9952999999999994</c:v>
                </c:pt>
                <c:pt idx="12165">
                  <c:v>2.8716999999999997</c:v>
                </c:pt>
                <c:pt idx="12166">
                  <c:v>2.3531999999999997</c:v>
                </c:pt>
                <c:pt idx="12167">
                  <c:v>1.9960000000000002</c:v>
                </c:pt>
                <c:pt idx="12168">
                  <c:v>1.9528000000000001</c:v>
                </c:pt>
                <c:pt idx="12169">
                  <c:v>1.8258999999999999</c:v>
                </c:pt>
                <c:pt idx="12170">
                  <c:v>1.7121999999999997</c:v>
                </c:pt>
                <c:pt idx="12171">
                  <c:v>1.6833</c:v>
                </c:pt>
                <c:pt idx="12172">
                  <c:v>1.6952</c:v>
                </c:pt>
                <c:pt idx="12173">
                  <c:v>1.6625000000000001</c:v>
                </c:pt>
                <c:pt idx="12174">
                  <c:v>1.6556999999999997</c:v>
                </c:pt>
                <c:pt idx="12175">
                  <c:v>1.597</c:v>
                </c:pt>
                <c:pt idx="12176">
                  <c:v>1.5746</c:v>
                </c:pt>
                <c:pt idx="12177">
                  <c:v>1.5958999999999999</c:v>
                </c:pt>
                <c:pt idx="12178">
                  <c:v>1.5510999999999997</c:v>
                </c:pt>
                <c:pt idx="12179">
                  <c:v>1.5646</c:v>
                </c:pt>
                <c:pt idx="12180">
                  <c:v>1.5466</c:v>
                </c:pt>
                <c:pt idx="12181">
                  <c:v>1.5052999999999999</c:v>
                </c:pt>
                <c:pt idx="12182">
                  <c:v>1.5004999999999997</c:v>
                </c:pt>
                <c:pt idx="12183">
                  <c:v>1.5293999999999999</c:v>
                </c:pt>
                <c:pt idx="12184">
                  <c:v>1.4998999999999998</c:v>
                </c:pt>
                <c:pt idx="12185">
                  <c:v>1.5318999999999998</c:v>
                </c:pt>
                <c:pt idx="12186">
                  <c:v>1.5208999999999997</c:v>
                </c:pt>
                <c:pt idx="12187">
                  <c:v>1.5202</c:v>
                </c:pt>
                <c:pt idx="12188">
                  <c:v>1.5158999999999998</c:v>
                </c:pt>
                <c:pt idx="12189">
                  <c:v>1.5271999999999997</c:v>
                </c:pt>
                <c:pt idx="12190">
                  <c:v>1.573</c:v>
                </c:pt>
                <c:pt idx="12191">
                  <c:v>1.6020000000000001</c:v>
                </c:pt>
                <c:pt idx="12192">
                  <c:v>1.5783</c:v>
                </c:pt>
                <c:pt idx="12193">
                  <c:v>1.5375999999999999</c:v>
                </c:pt>
                <c:pt idx="12194">
                  <c:v>1.5328999999999997</c:v>
                </c:pt>
                <c:pt idx="12195">
                  <c:v>1.5351999999999997</c:v>
                </c:pt>
                <c:pt idx="12196">
                  <c:v>1.5158999999999998</c:v>
                </c:pt>
                <c:pt idx="12197">
                  <c:v>1.7563</c:v>
                </c:pt>
                <c:pt idx="12198">
                  <c:v>2.1577999999999999</c:v>
                </c:pt>
                <c:pt idx="12199">
                  <c:v>1.8809</c:v>
                </c:pt>
                <c:pt idx="12200">
                  <c:v>1.6232</c:v>
                </c:pt>
                <c:pt idx="12201">
                  <c:v>1.679</c:v>
                </c:pt>
                <c:pt idx="12202">
                  <c:v>2.7454999999999998</c:v>
                </c:pt>
                <c:pt idx="12203">
                  <c:v>2.1886999999999999</c:v>
                </c:pt>
                <c:pt idx="12204">
                  <c:v>2.1334</c:v>
                </c:pt>
                <c:pt idx="12205">
                  <c:v>1.8145</c:v>
                </c:pt>
                <c:pt idx="12206">
                  <c:v>1.5810999999999997</c:v>
                </c:pt>
                <c:pt idx="12207">
                  <c:v>1.5472999999999997</c:v>
                </c:pt>
                <c:pt idx="12208">
                  <c:v>1.5466</c:v>
                </c:pt>
                <c:pt idx="12209">
                  <c:v>1.5034999999999998</c:v>
                </c:pt>
                <c:pt idx="12210">
                  <c:v>1.5185</c:v>
                </c:pt>
                <c:pt idx="12211">
                  <c:v>1.5023</c:v>
                </c:pt>
                <c:pt idx="12212">
                  <c:v>1.5448</c:v>
                </c:pt>
                <c:pt idx="12213">
                  <c:v>1.5246999999999997</c:v>
                </c:pt>
                <c:pt idx="12214">
                  <c:v>1.5224</c:v>
                </c:pt>
                <c:pt idx="12215">
                  <c:v>1.4958999999999998</c:v>
                </c:pt>
                <c:pt idx="12216">
                  <c:v>1.5414999999999999</c:v>
                </c:pt>
                <c:pt idx="12217">
                  <c:v>1.5623</c:v>
                </c:pt>
                <c:pt idx="12218">
                  <c:v>1.5629999999999997</c:v>
                </c:pt>
                <c:pt idx="12219">
                  <c:v>1.6680999999999999</c:v>
                </c:pt>
                <c:pt idx="12220">
                  <c:v>1.5747</c:v>
                </c:pt>
                <c:pt idx="12221">
                  <c:v>1.5447</c:v>
                </c:pt>
                <c:pt idx="12222">
                  <c:v>1.5608</c:v>
                </c:pt>
                <c:pt idx="12223">
                  <c:v>1.9139999999999997</c:v>
                </c:pt>
                <c:pt idx="12224">
                  <c:v>1.7687999999999997</c:v>
                </c:pt>
                <c:pt idx="12225">
                  <c:v>1.5696999999999999</c:v>
                </c:pt>
                <c:pt idx="12226">
                  <c:v>1.794</c:v>
                </c:pt>
                <c:pt idx="12227">
                  <c:v>3.8031999999999999</c:v>
                </c:pt>
                <c:pt idx="12228">
                  <c:v>4.2453000000000003</c:v>
                </c:pt>
                <c:pt idx="12229">
                  <c:v>3.7810000000000001</c:v>
                </c:pt>
                <c:pt idx="12230">
                  <c:v>3.2761999999999998</c:v>
                </c:pt>
                <c:pt idx="12231">
                  <c:v>3.4977999999999998</c:v>
                </c:pt>
                <c:pt idx="12232">
                  <c:v>3.7843000000000004</c:v>
                </c:pt>
                <c:pt idx="12233">
                  <c:v>4.6972999999999994</c:v>
                </c:pt>
                <c:pt idx="12234">
                  <c:v>4.2573999999999996</c:v>
                </c:pt>
                <c:pt idx="12235">
                  <c:v>3.7854999999999999</c:v>
                </c:pt>
                <c:pt idx="12236">
                  <c:v>3.1547000000000001</c:v>
                </c:pt>
                <c:pt idx="12237">
                  <c:v>2.9779</c:v>
                </c:pt>
                <c:pt idx="12238">
                  <c:v>2.6963999999999997</c:v>
                </c:pt>
                <c:pt idx="12239">
                  <c:v>2.5996999999999995</c:v>
                </c:pt>
                <c:pt idx="12240">
                  <c:v>2.5495000000000001</c:v>
                </c:pt>
                <c:pt idx="12241">
                  <c:v>2.4591999999999996</c:v>
                </c:pt>
                <c:pt idx="12242">
                  <c:v>2.1928999999999994</c:v>
                </c:pt>
                <c:pt idx="12243">
                  <c:v>2.1219000000000001</c:v>
                </c:pt>
                <c:pt idx="12244">
                  <c:v>2.0680000000000001</c:v>
                </c:pt>
                <c:pt idx="12245">
                  <c:v>1.9709000000000001</c:v>
                </c:pt>
                <c:pt idx="12246">
                  <c:v>1.9653</c:v>
                </c:pt>
                <c:pt idx="12247">
                  <c:v>1.9440999999999999</c:v>
                </c:pt>
                <c:pt idx="12248">
                  <c:v>1.9561999999999999</c:v>
                </c:pt>
                <c:pt idx="12249">
                  <c:v>1.9951000000000001</c:v>
                </c:pt>
                <c:pt idx="12250">
                  <c:v>1.9955000000000001</c:v>
                </c:pt>
                <c:pt idx="12251">
                  <c:v>2.0804</c:v>
                </c:pt>
                <c:pt idx="12252">
                  <c:v>2.0297000000000001</c:v>
                </c:pt>
                <c:pt idx="12253">
                  <c:v>2.0268999999999995</c:v>
                </c:pt>
                <c:pt idx="12254">
                  <c:v>2.0219999999999998</c:v>
                </c:pt>
                <c:pt idx="12255">
                  <c:v>1.9659</c:v>
                </c:pt>
                <c:pt idx="12256">
                  <c:v>1.9272</c:v>
                </c:pt>
                <c:pt idx="12257">
                  <c:v>1.8878999999999997</c:v>
                </c:pt>
                <c:pt idx="12258">
                  <c:v>1.8695999999999997</c:v>
                </c:pt>
                <c:pt idx="12259">
                  <c:v>1.8306</c:v>
                </c:pt>
                <c:pt idx="12260">
                  <c:v>1.8497999999999999</c:v>
                </c:pt>
                <c:pt idx="12261">
                  <c:v>1.7635999999999998</c:v>
                </c:pt>
                <c:pt idx="12262">
                  <c:v>1.7117999999999998</c:v>
                </c:pt>
                <c:pt idx="12263">
                  <c:v>1.708</c:v>
                </c:pt>
                <c:pt idx="12264">
                  <c:v>1.7309999999999999</c:v>
                </c:pt>
                <c:pt idx="12265">
                  <c:v>1.6533</c:v>
                </c:pt>
                <c:pt idx="12266">
                  <c:v>1.6375</c:v>
                </c:pt>
                <c:pt idx="12267">
                  <c:v>1.6556999999999997</c:v>
                </c:pt>
                <c:pt idx="12268">
                  <c:v>1.6017999999999997</c:v>
                </c:pt>
                <c:pt idx="12269">
                  <c:v>1.7218999999999998</c:v>
                </c:pt>
                <c:pt idx="12270">
                  <c:v>2.3549999999999995</c:v>
                </c:pt>
                <c:pt idx="12271">
                  <c:v>2.6566999999999994</c:v>
                </c:pt>
                <c:pt idx="12272">
                  <c:v>2.6238000000000001</c:v>
                </c:pt>
                <c:pt idx="12273">
                  <c:v>2.5581</c:v>
                </c:pt>
                <c:pt idx="12274">
                  <c:v>2.4937</c:v>
                </c:pt>
                <c:pt idx="12275">
                  <c:v>2.4107999999999996</c:v>
                </c:pt>
                <c:pt idx="12276">
                  <c:v>2.3477999999999999</c:v>
                </c:pt>
                <c:pt idx="12277">
                  <c:v>24.216999999999999</c:v>
                </c:pt>
                <c:pt idx="12278">
                  <c:v>5.0495000000000001</c:v>
                </c:pt>
                <c:pt idx="12279">
                  <c:v>4.847599999999999</c:v>
                </c:pt>
                <c:pt idx="12280">
                  <c:v>4.5701999999999998</c:v>
                </c:pt>
                <c:pt idx="12281">
                  <c:v>4.2859999999999996</c:v>
                </c:pt>
                <c:pt idx="12282">
                  <c:v>4.1941999999999995</c:v>
                </c:pt>
                <c:pt idx="12283">
                  <c:v>3.8124999999999996</c:v>
                </c:pt>
                <c:pt idx="12284">
                  <c:v>3.6153</c:v>
                </c:pt>
                <c:pt idx="12285">
                  <c:v>3.3947999999999996</c:v>
                </c:pt>
                <c:pt idx="12286">
                  <c:v>3.3782999999999994</c:v>
                </c:pt>
                <c:pt idx="12287">
                  <c:v>3.4249000000000001</c:v>
                </c:pt>
                <c:pt idx="12288">
                  <c:v>3.3825999999999996</c:v>
                </c:pt>
                <c:pt idx="12289">
                  <c:v>3.4453999999999998</c:v>
                </c:pt>
                <c:pt idx="12290">
                  <c:v>3.2795000000000001</c:v>
                </c:pt>
                <c:pt idx="12291">
                  <c:v>3.2555999999999998</c:v>
                </c:pt>
                <c:pt idx="12292">
                  <c:v>3.1995</c:v>
                </c:pt>
                <c:pt idx="12293">
                  <c:v>3.2029999999999998</c:v>
                </c:pt>
                <c:pt idx="12294">
                  <c:v>3.1761999999999997</c:v>
                </c:pt>
                <c:pt idx="12295">
                  <c:v>3.1709999999999998</c:v>
                </c:pt>
                <c:pt idx="12296">
                  <c:v>3.1547999999999998</c:v>
                </c:pt>
                <c:pt idx="12297">
                  <c:v>3.0731999999999999</c:v>
                </c:pt>
                <c:pt idx="12298">
                  <c:v>3.0682</c:v>
                </c:pt>
                <c:pt idx="12299">
                  <c:v>2.9727999999999994</c:v>
                </c:pt>
                <c:pt idx="12300">
                  <c:v>2.9203999999999999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7369856"/>
        <c:axId val="27371776"/>
      </c:scatterChart>
      <c:valAx>
        <c:axId val="27369856"/>
        <c:scaling>
          <c:orientation val="minMax"/>
          <c:max val="0.6000000000000002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overlay val="0"/>
        </c:title>
        <c:numFmt formatCode="General" sourceLinked="1"/>
        <c:majorTickMark val="out"/>
        <c:minorTickMark val="none"/>
        <c:tickLblPos val="nextTo"/>
        <c:crossAx val="27371776"/>
        <c:crosses val="autoZero"/>
        <c:crossBetween val="midCat"/>
      </c:valAx>
      <c:valAx>
        <c:axId val="27371776"/>
        <c:scaling>
          <c:orientation val="minMax"/>
          <c:max val="40"/>
          <c:min val="0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Turbidity (NTU)</a:t>
                </a:r>
              </a:p>
            </c:rich>
          </c:tx>
          <c:layout>
            <c:manualLayout>
              <c:xMode val="edge"/>
              <c:yMode val="edge"/>
              <c:x val="0"/>
              <c:y val="0.30329779090113729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27369856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>
          <a:latin typeface="+mn-lt"/>
        </a:defRPr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</c:title>
    <c:autoTitleDeleted val="0"/>
    <c:plotArea>
      <c:layout>
        <c:manualLayout>
          <c:layoutTarget val="inner"/>
          <c:xMode val="edge"/>
          <c:yMode val="edge"/>
          <c:x val="0.24085683569517022"/>
          <c:y val="0.16306818181818183"/>
          <c:w val="0.7221114678284386"/>
          <c:h val="0.67948252207110471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Needle Valve (cm)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Sheet1!$A$2:$A$17280</c:f>
              <c:numCache>
                <c:formatCode>General</c:formatCode>
                <c:ptCount val="17279"/>
                <c:pt idx="0">
                  <c:v>5.3370000000000012E-5</c:v>
                </c:pt>
                <c:pt idx="1">
                  <c:v>1.1124000000000003E-4</c:v>
                </c:pt>
                <c:pt idx="2">
                  <c:v>1.6923000000000006E-4</c:v>
                </c:pt>
                <c:pt idx="3">
                  <c:v>2.2710000000000004E-4</c:v>
                </c:pt>
                <c:pt idx="4">
                  <c:v>2.8509000000000005E-4</c:v>
                </c:pt>
                <c:pt idx="5">
                  <c:v>3.4284000000000007E-4</c:v>
                </c:pt>
                <c:pt idx="6">
                  <c:v>4.0071000000000003E-4</c:v>
                </c:pt>
                <c:pt idx="7">
                  <c:v>4.5870000000000009E-4</c:v>
                </c:pt>
                <c:pt idx="8">
                  <c:v>5.1657000000000016E-4</c:v>
                </c:pt>
                <c:pt idx="9">
                  <c:v>5.7444000000000006E-4</c:v>
                </c:pt>
                <c:pt idx="10">
                  <c:v>6.3231000000000008E-4</c:v>
                </c:pt>
                <c:pt idx="11">
                  <c:v>6.9030000000000025E-4</c:v>
                </c:pt>
                <c:pt idx="12">
                  <c:v>7.4828000000000015E-4</c:v>
                </c:pt>
                <c:pt idx="13">
                  <c:v>8.0557000000000035E-4</c:v>
                </c:pt>
                <c:pt idx="14">
                  <c:v>8.6344000000000015E-4</c:v>
                </c:pt>
                <c:pt idx="15">
                  <c:v>9.2131000000000027E-4</c:v>
                </c:pt>
                <c:pt idx="16">
                  <c:v>9.7918000000000007E-4</c:v>
                </c:pt>
                <c:pt idx="17">
                  <c:v>1.0370500000000003E-3</c:v>
                </c:pt>
                <c:pt idx="18">
                  <c:v>1.0951600000000002E-3</c:v>
                </c:pt>
                <c:pt idx="19">
                  <c:v>1.1532600000000001E-3</c:v>
                </c:pt>
                <c:pt idx="20">
                  <c:v>1.2111299999999997E-3</c:v>
                </c:pt>
                <c:pt idx="21">
                  <c:v>1.2689999999999999E-3</c:v>
                </c:pt>
                <c:pt idx="22">
                  <c:v>1.3268700000000002E-3</c:v>
                </c:pt>
                <c:pt idx="23">
                  <c:v>1.3847400000000004E-3</c:v>
                </c:pt>
                <c:pt idx="24">
                  <c:v>1.4427299999999999E-3</c:v>
                </c:pt>
                <c:pt idx="25">
                  <c:v>1.5005999999999999E-3</c:v>
                </c:pt>
                <c:pt idx="26">
                  <c:v>1.5578900000000001E-3</c:v>
                </c:pt>
                <c:pt idx="27">
                  <c:v>1.6157600000000002E-3</c:v>
                </c:pt>
                <c:pt idx="28">
                  <c:v>1.6736300000000002E-3</c:v>
                </c:pt>
                <c:pt idx="29">
                  <c:v>1.7316199999999999E-3</c:v>
                </c:pt>
                <c:pt idx="30">
                  <c:v>1.7894900000000001E-3</c:v>
                </c:pt>
                <c:pt idx="31">
                  <c:v>1.8474699999999999E-3</c:v>
                </c:pt>
                <c:pt idx="32">
                  <c:v>1.9054600000000003E-3</c:v>
                </c:pt>
                <c:pt idx="33">
                  <c:v>1.9634400000000003E-3</c:v>
                </c:pt>
                <c:pt idx="34">
                  <c:v>2.0213100000000006E-3</c:v>
                </c:pt>
                <c:pt idx="35">
                  <c:v>2.0786099999999998E-3</c:v>
                </c:pt>
                <c:pt idx="36">
                  <c:v>2.1370500000000001E-3</c:v>
                </c:pt>
                <c:pt idx="37">
                  <c:v>2.1943499999999999E-3</c:v>
                </c:pt>
                <c:pt idx="38">
                  <c:v>2.25245E-3</c:v>
                </c:pt>
                <c:pt idx="39">
                  <c:v>2.3102000000000001E-3</c:v>
                </c:pt>
                <c:pt idx="40">
                  <c:v>2.3680699999999999E-3</c:v>
                </c:pt>
                <c:pt idx="41">
                  <c:v>2.4264099999999995E-3</c:v>
                </c:pt>
                <c:pt idx="42">
                  <c:v>2.4838099999999999E-3</c:v>
                </c:pt>
                <c:pt idx="43">
                  <c:v>2.5416800000000002E-3</c:v>
                </c:pt>
                <c:pt idx="44">
                  <c:v>2.5995500000000004E-3</c:v>
                </c:pt>
                <c:pt idx="45">
                  <c:v>2.6574300000000006E-3</c:v>
                </c:pt>
                <c:pt idx="46">
                  <c:v>2.7154100000000001E-3</c:v>
                </c:pt>
                <c:pt idx="47">
                  <c:v>2.773170000000001E-3</c:v>
                </c:pt>
                <c:pt idx="48">
                  <c:v>2.8311500000000002E-3</c:v>
                </c:pt>
                <c:pt idx="49">
                  <c:v>2.8891400000000001E-3</c:v>
                </c:pt>
                <c:pt idx="50">
                  <c:v>2.9470100000000003E-3</c:v>
                </c:pt>
                <c:pt idx="51">
                  <c:v>3.0048800000000006E-3</c:v>
                </c:pt>
                <c:pt idx="52">
                  <c:v>3.0624000000000003E-3</c:v>
                </c:pt>
                <c:pt idx="53">
                  <c:v>3.1202700000000005E-3</c:v>
                </c:pt>
                <c:pt idx="54">
                  <c:v>3.1782600000000005E-3</c:v>
                </c:pt>
                <c:pt idx="55">
                  <c:v>3.2361300000000003E-3</c:v>
                </c:pt>
                <c:pt idx="56">
                  <c:v>3.2940000000000005E-3</c:v>
                </c:pt>
                <c:pt idx="57">
                  <c:v>3.3518699999999994E-3</c:v>
                </c:pt>
                <c:pt idx="58">
                  <c:v>3.4097400000000005E-3</c:v>
                </c:pt>
                <c:pt idx="59">
                  <c:v>3.4676100000000003E-3</c:v>
                </c:pt>
                <c:pt idx="60">
                  <c:v>3.5254800000000005E-3</c:v>
                </c:pt>
                <c:pt idx="61">
                  <c:v>3.5837000000000009E-3</c:v>
                </c:pt>
                <c:pt idx="62">
                  <c:v>3.6415700000000002E-3</c:v>
                </c:pt>
                <c:pt idx="63">
                  <c:v>3.69944E-3</c:v>
                </c:pt>
                <c:pt idx="64">
                  <c:v>3.7573100000000007E-3</c:v>
                </c:pt>
                <c:pt idx="65">
                  <c:v>3.8151800000000005E-3</c:v>
                </c:pt>
                <c:pt idx="66">
                  <c:v>3.8730499999999998E-3</c:v>
                </c:pt>
                <c:pt idx="67">
                  <c:v>3.9309200000000009E-3</c:v>
                </c:pt>
                <c:pt idx="68">
                  <c:v>3.9884400000000002E-3</c:v>
                </c:pt>
                <c:pt idx="69">
                  <c:v>4.0463100000000009E-3</c:v>
                </c:pt>
                <c:pt idx="70">
                  <c:v>4.1041799999999989E-3</c:v>
                </c:pt>
                <c:pt idx="71">
                  <c:v>4.1620499999999996E-3</c:v>
                </c:pt>
                <c:pt idx="72">
                  <c:v>4.2199300000000002E-3</c:v>
                </c:pt>
                <c:pt idx="73">
                  <c:v>4.2779100000000002E-3</c:v>
                </c:pt>
                <c:pt idx="74">
                  <c:v>4.3357800000000009E-3</c:v>
                </c:pt>
                <c:pt idx="75">
                  <c:v>4.3935399999999996E-3</c:v>
                </c:pt>
                <c:pt idx="76">
                  <c:v>4.4517500000000017E-3</c:v>
                </c:pt>
                <c:pt idx="77">
                  <c:v>4.5097400000000008E-3</c:v>
                </c:pt>
                <c:pt idx="78">
                  <c:v>4.5674899999999996E-3</c:v>
                </c:pt>
                <c:pt idx="79">
                  <c:v>4.6253700000000002E-3</c:v>
                </c:pt>
                <c:pt idx="80">
                  <c:v>4.6833500000000011E-3</c:v>
                </c:pt>
                <c:pt idx="81">
                  <c:v>4.7412200000000017E-3</c:v>
                </c:pt>
                <c:pt idx="82">
                  <c:v>4.7988600000000011E-3</c:v>
                </c:pt>
                <c:pt idx="83">
                  <c:v>4.8568500000000002E-3</c:v>
                </c:pt>
                <c:pt idx="84">
                  <c:v>4.9142500000000011E-3</c:v>
                </c:pt>
                <c:pt idx="85">
                  <c:v>4.9724700000000014E-3</c:v>
                </c:pt>
                <c:pt idx="86">
                  <c:v>5.0299899999999998E-3</c:v>
                </c:pt>
                <c:pt idx="87">
                  <c:v>5.0879799999999998E-3</c:v>
                </c:pt>
                <c:pt idx="88">
                  <c:v>5.1458500000000004E-3</c:v>
                </c:pt>
                <c:pt idx="89">
                  <c:v>5.2038400000000012E-3</c:v>
                </c:pt>
                <c:pt idx="90">
                  <c:v>5.2618200000000013E-3</c:v>
                </c:pt>
                <c:pt idx="91">
                  <c:v>5.319690000000001E-3</c:v>
                </c:pt>
                <c:pt idx="92">
                  <c:v>5.3775600000000008E-3</c:v>
                </c:pt>
                <c:pt idx="93">
                  <c:v>5.4354300000000015E-3</c:v>
                </c:pt>
                <c:pt idx="94">
                  <c:v>5.4929599999999999E-3</c:v>
                </c:pt>
                <c:pt idx="95">
                  <c:v>5.5508300000000005E-3</c:v>
                </c:pt>
                <c:pt idx="96">
                  <c:v>5.6087000000000003E-3</c:v>
                </c:pt>
                <c:pt idx="97">
                  <c:v>5.6665700000000001E-3</c:v>
                </c:pt>
                <c:pt idx="98">
                  <c:v>5.7245500000000001E-3</c:v>
                </c:pt>
                <c:pt idx="99">
                  <c:v>5.7824300000000007E-3</c:v>
                </c:pt>
                <c:pt idx="100">
                  <c:v>5.8404100000000007E-3</c:v>
                </c:pt>
                <c:pt idx="101">
                  <c:v>5.8982800000000005E-3</c:v>
                </c:pt>
                <c:pt idx="102">
                  <c:v>5.9561500000000012E-3</c:v>
                </c:pt>
                <c:pt idx="103">
                  <c:v>6.0140200000000001E-3</c:v>
                </c:pt>
                <c:pt idx="104">
                  <c:v>6.0720100000000009E-3</c:v>
                </c:pt>
                <c:pt idx="105">
                  <c:v>6.1298799999999999E-3</c:v>
                </c:pt>
                <c:pt idx="106">
                  <c:v>6.1877500000000005E-3</c:v>
                </c:pt>
                <c:pt idx="107">
                  <c:v>6.2456200000000021E-3</c:v>
                </c:pt>
                <c:pt idx="108">
                  <c:v>6.303490000000001E-3</c:v>
                </c:pt>
                <c:pt idx="109">
                  <c:v>6.3614800000000001E-3</c:v>
                </c:pt>
                <c:pt idx="110">
                  <c:v>6.419000000000002E-3</c:v>
                </c:pt>
                <c:pt idx="111">
                  <c:v>6.4769900000000019E-3</c:v>
                </c:pt>
                <c:pt idx="112">
                  <c:v>6.5348600000000008E-3</c:v>
                </c:pt>
                <c:pt idx="113">
                  <c:v>6.5927300000000006E-3</c:v>
                </c:pt>
                <c:pt idx="114">
                  <c:v>6.6506000000000004E-3</c:v>
                </c:pt>
                <c:pt idx="115">
                  <c:v>6.7084700000000011E-3</c:v>
                </c:pt>
                <c:pt idx="116">
                  <c:v>6.7665700000000013E-3</c:v>
                </c:pt>
                <c:pt idx="117">
                  <c:v>6.8244400000000002E-3</c:v>
                </c:pt>
                <c:pt idx="118">
                  <c:v>6.8819600000000012E-3</c:v>
                </c:pt>
                <c:pt idx="119">
                  <c:v>6.939950000000002E-3</c:v>
                </c:pt>
                <c:pt idx="120">
                  <c:v>6.9979300000000003E-3</c:v>
                </c:pt>
                <c:pt idx="121">
                  <c:v>7.055800000000001E-3</c:v>
                </c:pt>
                <c:pt idx="122">
                  <c:v>7.1136800000000007E-3</c:v>
                </c:pt>
                <c:pt idx="123">
                  <c:v>7.1715500000000014E-3</c:v>
                </c:pt>
                <c:pt idx="124">
                  <c:v>7.2294200000000012E-3</c:v>
                </c:pt>
                <c:pt idx="125">
                  <c:v>7.2872900000000018E-3</c:v>
                </c:pt>
                <c:pt idx="126">
                  <c:v>7.3448100000000002E-3</c:v>
                </c:pt>
                <c:pt idx="127">
                  <c:v>7.4026800000000018E-3</c:v>
                </c:pt>
                <c:pt idx="128">
                  <c:v>7.4605500000000007E-3</c:v>
                </c:pt>
                <c:pt idx="129">
                  <c:v>7.5185399999999998E-3</c:v>
                </c:pt>
                <c:pt idx="130">
                  <c:v>7.5764100000000013E-3</c:v>
                </c:pt>
                <c:pt idx="131">
                  <c:v>7.6342800000000011E-3</c:v>
                </c:pt>
                <c:pt idx="132">
                  <c:v>7.69215E-3</c:v>
                </c:pt>
                <c:pt idx="133">
                  <c:v>7.7500200000000007E-3</c:v>
                </c:pt>
                <c:pt idx="134">
                  <c:v>7.8079999999999998E-3</c:v>
                </c:pt>
                <c:pt idx="135">
                  <c:v>7.8655300000000008E-3</c:v>
                </c:pt>
                <c:pt idx="136">
                  <c:v>7.9234000000000023E-3</c:v>
                </c:pt>
                <c:pt idx="137">
                  <c:v>7.9813800000000015E-3</c:v>
                </c:pt>
                <c:pt idx="138">
                  <c:v>8.039250000000003E-3</c:v>
                </c:pt>
                <c:pt idx="139">
                  <c:v>8.0971200000000011E-3</c:v>
                </c:pt>
                <c:pt idx="140">
                  <c:v>8.1549900000000008E-3</c:v>
                </c:pt>
                <c:pt idx="141">
                  <c:v>8.2128700000000006E-3</c:v>
                </c:pt>
                <c:pt idx="142">
                  <c:v>8.2707400000000021E-3</c:v>
                </c:pt>
                <c:pt idx="143">
                  <c:v>8.3286100000000002E-3</c:v>
                </c:pt>
                <c:pt idx="144">
                  <c:v>8.3865900000000045E-3</c:v>
                </c:pt>
                <c:pt idx="145">
                  <c:v>8.4444600000000026E-3</c:v>
                </c:pt>
                <c:pt idx="146">
                  <c:v>8.5023300000000024E-3</c:v>
                </c:pt>
                <c:pt idx="147">
                  <c:v>8.5602000000000022E-3</c:v>
                </c:pt>
                <c:pt idx="148">
                  <c:v>8.6180699999999985E-3</c:v>
                </c:pt>
                <c:pt idx="149">
                  <c:v>8.6759400000000018E-3</c:v>
                </c:pt>
                <c:pt idx="150">
                  <c:v>8.7340500000000001E-3</c:v>
                </c:pt>
                <c:pt idx="151">
                  <c:v>8.7914500000000027E-3</c:v>
                </c:pt>
                <c:pt idx="152">
                  <c:v>8.8493200000000008E-3</c:v>
                </c:pt>
                <c:pt idx="153">
                  <c:v>8.9073100000000033E-3</c:v>
                </c:pt>
                <c:pt idx="154">
                  <c:v>8.9651800000000031E-3</c:v>
                </c:pt>
                <c:pt idx="155">
                  <c:v>9.0229300000000019E-3</c:v>
                </c:pt>
                <c:pt idx="156">
                  <c:v>9.081040000000002E-3</c:v>
                </c:pt>
                <c:pt idx="157">
                  <c:v>9.1389099999999984E-3</c:v>
                </c:pt>
                <c:pt idx="158">
                  <c:v>9.1967800000000034E-3</c:v>
                </c:pt>
                <c:pt idx="159">
                  <c:v>9.2547600000000008E-3</c:v>
                </c:pt>
                <c:pt idx="160">
                  <c:v>9.3125200000000047E-3</c:v>
                </c:pt>
                <c:pt idx="161">
                  <c:v>9.3703900000000045E-3</c:v>
                </c:pt>
                <c:pt idx="162">
                  <c:v>9.4282599999999991E-3</c:v>
                </c:pt>
                <c:pt idx="163">
                  <c:v>9.4861300000000023E-3</c:v>
                </c:pt>
                <c:pt idx="164">
                  <c:v>9.5441200000000014E-3</c:v>
                </c:pt>
                <c:pt idx="165">
                  <c:v>9.6021000000000023E-3</c:v>
                </c:pt>
                <c:pt idx="166">
                  <c:v>9.6593900000000021E-3</c:v>
                </c:pt>
                <c:pt idx="167">
                  <c:v>9.7178400000000002E-3</c:v>
                </c:pt>
                <c:pt idx="168">
                  <c:v>9.7754800000000031E-3</c:v>
                </c:pt>
                <c:pt idx="169">
                  <c:v>9.8334700000000021E-3</c:v>
                </c:pt>
                <c:pt idx="170">
                  <c:v>9.8913400000000019E-3</c:v>
                </c:pt>
                <c:pt idx="171">
                  <c:v>9.94921E-3</c:v>
                </c:pt>
                <c:pt idx="172">
                  <c:v>1.000708E-2</c:v>
                </c:pt>
                <c:pt idx="173">
                  <c:v>1.006495E-2</c:v>
                </c:pt>
                <c:pt idx="174">
                  <c:v>1.0122819999999999E-2</c:v>
                </c:pt>
                <c:pt idx="175">
                  <c:v>1.0180800000000002E-2</c:v>
                </c:pt>
                <c:pt idx="176">
                  <c:v>1.0238679999999998E-2</c:v>
                </c:pt>
                <c:pt idx="177">
                  <c:v>1.029597E-2</c:v>
                </c:pt>
                <c:pt idx="178">
                  <c:v>1.0353949999999999E-2</c:v>
                </c:pt>
                <c:pt idx="179">
                  <c:v>1.0411820000000002E-2</c:v>
                </c:pt>
                <c:pt idx="180">
                  <c:v>1.0469689999999999E-2</c:v>
                </c:pt>
                <c:pt idx="181">
                  <c:v>1.0527680000000001E-2</c:v>
                </c:pt>
                <c:pt idx="182">
                  <c:v>1.0585550000000003E-2</c:v>
                </c:pt>
                <c:pt idx="183">
                  <c:v>1.0643420000000002E-2</c:v>
                </c:pt>
                <c:pt idx="184">
                  <c:v>1.070129E-2</c:v>
                </c:pt>
                <c:pt idx="185">
                  <c:v>1.075916E-2</c:v>
                </c:pt>
                <c:pt idx="186">
                  <c:v>1.0817149999999999E-2</c:v>
                </c:pt>
                <c:pt idx="187">
                  <c:v>1.0875020000000001E-2</c:v>
                </c:pt>
                <c:pt idx="188">
                  <c:v>1.0932890000000001E-2</c:v>
                </c:pt>
                <c:pt idx="189">
                  <c:v>1.0990870000000003E-2</c:v>
                </c:pt>
                <c:pt idx="190">
                  <c:v>1.104874E-2</c:v>
                </c:pt>
                <c:pt idx="191">
                  <c:v>1.1106730000000002E-2</c:v>
                </c:pt>
                <c:pt idx="192">
                  <c:v>1.1164600000000002E-2</c:v>
                </c:pt>
                <c:pt idx="193">
                  <c:v>1.1222470000000003E-2</c:v>
                </c:pt>
                <c:pt idx="194">
                  <c:v>1.127976E-2</c:v>
                </c:pt>
                <c:pt idx="195">
                  <c:v>1.133763E-2</c:v>
                </c:pt>
                <c:pt idx="196">
                  <c:v>1.1395499999999999E-2</c:v>
                </c:pt>
                <c:pt idx="197">
                  <c:v>1.145349E-2</c:v>
                </c:pt>
                <c:pt idx="198">
                  <c:v>1.1511480000000001E-2</c:v>
                </c:pt>
                <c:pt idx="199">
                  <c:v>1.1569460000000002E-2</c:v>
                </c:pt>
                <c:pt idx="200">
                  <c:v>1.1627330000000002E-2</c:v>
                </c:pt>
                <c:pt idx="201">
                  <c:v>1.1685090000000002E-2</c:v>
                </c:pt>
                <c:pt idx="202">
                  <c:v>1.1742960000000002E-2</c:v>
                </c:pt>
                <c:pt idx="203">
                  <c:v>1.1800600000000003E-2</c:v>
                </c:pt>
                <c:pt idx="204">
                  <c:v>1.1858580000000002E-2</c:v>
                </c:pt>
                <c:pt idx="205">
                  <c:v>1.1916450000000002E-2</c:v>
                </c:pt>
                <c:pt idx="206">
                  <c:v>1.1974440000000001E-2</c:v>
                </c:pt>
                <c:pt idx="207">
                  <c:v>1.2032309999999999E-2</c:v>
                </c:pt>
                <c:pt idx="208">
                  <c:v>1.2090180000000001E-2</c:v>
                </c:pt>
                <c:pt idx="209">
                  <c:v>1.2148170000000002E-2</c:v>
                </c:pt>
                <c:pt idx="210">
                  <c:v>1.220569E-2</c:v>
                </c:pt>
                <c:pt idx="211">
                  <c:v>1.2263560000000001E-2</c:v>
                </c:pt>
                <c:pt idx="212">
                  <c:v>1.2321430000000001E-2</c:v>
                </c:pt>
                <c:pt idx="213">
                  <c:v>1.2379299999999996E-2</c:v>
                </c:pt>
                <c:pt idx="214">
                  <c:v>1.2437749999999997E-2</c:v>
                </c:pt>
                <c:pt idx="215">
                  <c:v>1.2495039999999999E-2</c:v>
                </c:pt>
                <c:pt idx="216">
                  <c:v>1.2552909999999999E-2</c:v>
                </c:pt>
                <c:pt idx="217">
                  <c:v>1.26109E-2</c:v>
                </c:pt>
                <c:pt idx="218">
                  <c:v>1.2669120000000002E-2</c:v>
                </c:pt>
                <c:pt idx="219">
                  <c:v>1.2726989999999999E-2</c:v>
                </c:pt>
                <c:pt idx="220">
                  <c:v>1.2784860000000002E-2</c:v>
                </c:pt>
                <c:pt idx="221">
                  <c:v>1.2842259999999999E-2</c:v>
                </c:pt>
                <c:pt idx="222">
                  <c:v>1.2900130000000003E-2</c:v>
                </c:pt>
                <c:pt idx="223">
                  <c:v>1.2957999999999999E-2</c:v>
                </c:pt>
                <c:pt idx="224">
                  <c:v>1.3015870000000002E-2</c:v>
                </c:pt>
                <c:pt idx="225">
                  <c:v>1.307374E-2</c:v>
                </c:pt>
                <c:pt idx="226">
                  <c:v>1.313162E-2</c:v>
                </c:pt>
                <c:pt idx="227">
                  <c:v>1.318949E-2</c:v>
                </c:pt>
                <c:pt idx="228">
                  <c:v>1.3247699999999999E-2</c:v>
                </c:pt>
                <c:pt idx="229">
                  <c:v>1.3305570000000001E-2</c:v>
                </c:pt>
                <c:pt idx="230">
                  <c:v>1.3363440000000001E-2</c:v>
                </c:pt>
                <c:pt idx="231">
                  <c:v>1.3420970000000003E-2</c:v>
                </c:pt>
                <c:pt idx="232">
                  <c:v>1.3478840000000001E-2</c:v>
                </c:pt>
                <c:pt idx="233">
                  <c:v>1.353671E-2</c:v>
                </c:pt>
                <c:pt idx="234">
                  <c:v>1.359469E-2</c:v>
                </c:pt>
                <c:pt idx="235">
                  <c:v>1.365268E-2</c:v>
                </c:pt>
                <c:pt idx="236">
                  <c:v>1.3710669999999999E-2</c:v>
                </c:pt>
                <c:pt idx="237">
                  <c:v>1.3768540000000001E-2</c:v>
                </c:pt>
                <c:pt idx="238">
                  <c:v>1.3826520000000004E-2</c:v>
                </c:pt>
                <c:pt idx="239">
                  <c:v>1.3884390000000002E-2</c:v>
                </c:pt>
                <c:pt idx="240">
                  <c:v>1.3942260000000001E-2</c:v>
                </c:pt>
                <c:pt idx="241">
                  <c:v>1.3999549999999999E-2</c:v>
                </c:pt>
                <c:pt idx="242">
                  <c:v>1.4057429999999999E-2</c:v>
                </c:pt>
                <c:pt idx="243">
                  <c:v>1.4115409999999998E-2</c:v>
                </c:pt>
                <c:pt idx="244">
                  <c:v>1.4173170000000001E-2</c:v>
                </c:pt>
                <c:pt idx="245">
                  <c:v>1.423138E-2</c:v>
                </c:pt>
                <c:pt idx="246">
                  <c:v>1.4289139999999999E-2</c:v>
                </c:pt>
                <c:pt idx="247">
                  <c:v>1.4347009999999999E-2</c:v>
                </c:pt>
                <c:pt idx="248">
                  <c:v>1.4404989999999999E-2</c:v>
                </c:pt>
                <c:pt idx="249">
                  <c:v>1.4462870000000001E-2</c:v>
                </c:pt>
                <c:pt idx="250">
                  <c:v>1.4520740000000001E-2</c:v>
                </c:pt>
                <c:pt idx="251">
                  <c:v>1.4578609999999997E-2</c:v>
                </c:pt>
                <c:pt idx="252">
                  <c:v>1.463659E-2</c:v>
                </c:pt>
                <c:pt idx="253">
                  <c:v>1.4694229999999999E-2</c:v>
                </c:pt>
                <c:pt idx="254">
                  <c:v>1.4752100000000001E-2</c:v>
                </c:pt>
                <c:pt idx="255">
                  <c:v>1.480997E-2</c:v>
                </c:pt>
                <c:pt idx="256">
                  <c:v>1.486784E-2</c:v>
                </c:pt>
                <c:pt idx="257">
                  <c:v>1.4925830000000001E-2</c:v>
                </c:pt>
                <c:pt idx="258">
                  <c:v>1.4983700000000001E-2</c:v>
                </c:pt>
                <c:pt idx="259">
                  <c:v>1.5041570000000004E-2</c:v>
                </c:pt>
                <c:pt idx="260">
                  <c:v>1.5099439999999999E-2</c:v>
                </c:pt>
                <c:pt idx="261">
                  <c:v>1.515743E-2</c:v>
                </c:pt>
                <c:pt idx="262">
                  <c:v>1.5215059999999999E-2</c:v>
                </c:pt>
                <c:pt idx="263">
                  <c:v>1.52727E-2</c:v>
                </c:pt>
                <c:pt idx="264">
                  <c:v>1.5330800000000002E-2</c:v>
                </c:pt>
                <c:pt idx="265">
                  <c:v>1.5388560000000003E-2</c:v>
                </c:pt>
                <c:pt idx="266">
                  <c:v>1.5446430000000002E-2</c:v>
                </c:pt>
                <c:pt idx="267">
                  <c:v>1.5504300000000002E-2</c:v>
                </c:pt>
                <c:pt idx="268">
                  <c:v>1.5562170000000004E-2</c:v>
                </c:pt>
                <c:pt idx="269">
                  <c:v>1.5620160000000003E-2</c:v>
                </c:pt>
                <c:pt idx="270">
                  <c:v>1.567814E-2</c:v>
                </c:pt>
                <c:pt idx="271">
                  <c:v>1.573567E-2</c:v>
                </c:pt>
                <c:pt idx="272">
                  <c:v>1.5793540000000002E-2</c:v>
                </c:pt>
                <c:pt idx="273">
                  <c:v>1.585141E-2</c:v>
                </c:pt>
                <c:pt idx="274">
                  <c:v>1.5909280000000001E-2</c:v>
                </c:pt>
                <c:pt idx="275">
                  <c:v>1.5967149999999999E-2</c:v>
                </c:pt>
                <c:pt idx="276">
                  <c:v>1.6025020000000004E-2</c:v>
                </c:pt>
                <c:pt idx="277">
                  <c:v>1.6083000000000004E-2</c:v>
                </c:pt>
                <c:pt idx="278">
                  <c:v>1.6140870000000005E-2</c:v>
                </c:pt>
                <c:pt idx="279">
                  <c:v>1.619874E-2</c:v>
                </c:pt>
                <c:pt idx="280">
                  <c:v>1.625673E-2</c:v>
                </c:pt>
                <c:pt idx="281">
                  <c:v>1.6314720000000001E-2</c:v>
                </c:pt>
                <c:pt idx="282">
                  <c:v>1.6372590000000003E-2</c:v>
                </c:pt>
                <c:pt idx="283">
                  <c:v>1.6430460000000001E-2</c:v>
                </c:pt>
                <c:pt idx="284">
                  <c:v>1.6488330000000002E-2</c:v>
                </c:pt>
                <c:pt idx="285">
                  <c:v>1.6546310000000005E-2</c:v>
                </c:pt>
                <c:pt idx="286">
                  <c:v>1.6603610000000001E-2</c:v>
                </c:pt>
                <c:pt idx="287">
                  <c:v>1.6661590000000004E-2</c:v>
                </c:pt>
                <c:pt idx="288">
                  <c:v>1.6719689999999999E-2</c:v>
                </c:pt>
                <c:pt idx="289">
                  <c:v>1.6777449999999999E-2</c:v>
                </c:pt>
                <c:pt idx="290">
                  <c:v>1.6835430000000002E-2</c:v>
                </c:pt>
                <c:pt idx="291">
                  <c:v>1.6893300000000003E-2</c:v>
                </c:pt>
                <c:pt idx="292">
                  <c:v>1.6951180000000003E-2</c:v>
                </c:pt>
                <c:pt idx="293">
                  <c:v>1.7009050000000001E-2</c:v>
                </c:pt>
                <c:pt idx="294">
                  <c:v>1.706703E-2</c:v>
                </c:pt>
                <c:pt idx="295">
                  <c:v>1.7125020000000001E-2</c:v>
                </c:pt>
                <c:pt idx="296">
                  <c:v>1.7182309999999999E-2</c:v>
                </c:pt>
                <c:pt idx="297">
                  <c:v>1.7240180000000001E-2</c:v>
                </c:pt>
                <c:pt idx="298">
                  <c:v>1.7298170000000005E-2</c:v>
                </c:pt>
                <c:pt idx="299">
                  <c:v>1.735604E-2</c:v>
                </c:pt>
                <c:pt idx="300">
                  <c:v>1.7414019999999999E-2</c:v>
                </c:pt>
                <c:pt idx="301">
                  <c:v>1.747201E-2</c:v>
                </c:pt>
                <c:pt idx="302">
                  <c:v>1.7529880000000001E-2</c:v>
                </c:pt>
                <c:pt idx="303">
                  <c:v>1.7587749999999999E-2</c:v>
                </c:pt>
                <c:pt idx="304">
                  <c:v>1.764574E-2</c:v>
                </c:pt>
                <c:pt idx="305">
                  <c:v>1.7703610000000002E-2</c:v>
                </c:pt>
                <c:pt idx="306">
                  <c:v>1.7761480000000003E-2</c:v>
                </c:pt>
                <c:pt idx="307">
                  <c:v>1.7819459999999999E-2</c:v>
                </c:pt>
                <c:pt idx="308">
                  <c:v>1.787733E-2</c:v>
                </c:pt>
                <c:pt idx="309">
                  <c:v>1.7935320000000001E-2</c:v>
                </c:pt>
                <c:pt idx="310">
                  <c:v>1.7992959999999999E-2</c:v>
                </c:pt>
                <c:pt idx="311">
                  <c:v>1.805083E-2</c:v>
                </c:pt>
                <c:pt idx="312">
                  <c:v>1.8108699999999998E-2</c:v>
                </c:pt>
                <c:pt idx="313">
                  <c:v>1.8166110000000003E-2</c:v>
                </c:pt>
                <c:pt idx="314">
                  <c:v>1.8223980000000001E-2</c:v>
                </c:pt>
                <c:pt idx="315">
                  <c:v>1.8281850000000002E-2</c:v>
                </c:pt>
                <c:pt idx="316">
                  <c:v>1.833972E-2</c:v>
                </c:pt>
                <c:pt idx="317">
                  <c:v>1.8397590000000002E-2</c:v>
                </c:pt>
                <c:pt idx="318">
                  <c:v>1.8455570000000004E-2</c:v>
                </c:pt>
                <c:pt idx="319">
                  <c:v>1.8513440000000003E-2</c:v>
                </c:pt>
                <c:pt idx="320">
                  <c:v>1.8571310000000001E-2</c:v>
                </c:pt>
                <c:pt idx="321">
                  <c:v>1.8629530000000002E-2</c:v>
                </c:pt>
                <c:pt idx="322">
                  <c:v>1.8687400000000003E-2</c:v>
                </c:pt>
                <c:pt idx="323">
                  <c:v>1.8745270000000001E-2</c:v>
                </c:pt>
                <c:pt idx="324">
                  <c:v>1.8803030000000002E-2</c:v>
                </c:pt>
                <c:pt idx="325">
                  <c:v>1.8861010000000001E-2</c:v>
                </c:pt>
                <c:pt idx="326">
                  <c:v>1.8918880000000003E-2</c:v>
                </c:pt>
                <c:pt idx="327">
                  <c:v>1.8976750000000001E-2</c:v>
                </c:pt>
                <c:pt idx="328">
                  <c:v>1.9034160000000001E-2</c:v>
                </c:pt>
                <c:pt idx="329">
                  <c:v>1.9092150000000002E-2</c:v>
                </c:pt>
                <c:pt idx="330">
                  <c:v>1.9150250000000001E-2</c:v>
                </c:pt>
                <c:pt idx="331">
                  <c:v>1.9208240000000001E-2</c:v>
                </c:pt>
                <c:pt idx="332">
                  <c:v>1.926599E-2</c:v>
                </c:pt>
                <c:pt idx="333">
                  <c:v>1.9323980000000001E-2</c:v>
                </c:pt>
                <c:pt idx="334">
                  <c:v>1.9381850000000003E-2</c:v>
                </c:pt>
                <c:pt idx="335">
                  <c:v>1.9439720000000004E-2</c:v>
                </c:pt>
                <c:pt idx="336">
                  <c:v>1.9497590000000002E-2</c:v>
                </c:pt>
                <c:pt idx="337">
                  <c:v>1.9555460000000004E-2</c:v>
                </c:pt>
                <c:pt idx="338">
                  <c:v>1.9612980000000002E-2</c:v>
                </c:pt>
                <c:pt idx="339">
                  <c:v>1.9670850000000004E-2</c:v>
                </c:pt>
                <c:pt idx="340">
                  <c:v>1.9728720000000005E-2</c:v>
                </c:pt>
                <c:pt idx="341">
                  <c:v>1.9786710000000002E-2</c:v>
                </c:pt>
                <c:pt idx="342">
                  <c:v>1.9844580000000004E-2</c:v>
                </c:pt>
                <c:pt idx="343">
                  <c:v>1.9902450000000002E-2</c:v>
                </c:pt>
                <c:pt idx="344">
                  <c:v>1.9960430000000005E-2</c:v>
                </c:pt>
                <c:pt idx="345">
                  <c:v>2.0018419999999995E-2</c:v>
                </c:pt>
                <c:pt idx="346">
                  <c:v>2.0076290000000004E-2</c:v>
                </c:pt>
                <c:pt idx="347">
                  <c:v>2.0134160000000002E-2</c:v>
                </c:pt>
                <c:pt idx="348">
                  <c:v>2.019203E-2</c:v>
                </c:pt>
                <c:pt idx="349">
                  <c:v>2.0249440000000004E-2</c:v>
                </c:pt>
                <c:pt idx="350">
                  <c:v>2.0307310000000002E-2</c:v>
                </c:pt>
                <c:pt idx="351">
                  <c:v>2.0365299999999996E-2</c:v>
                </c:pt>
                <c:pt idx="352">
                  <c:v>2.0423170000000004E-2</c:v>
                </c:pt>
                <c:pt idx="353">
                  <c:v>2.0481040000000002E-2</c:v>
                </c:pt>
                <c:pt idx="354">
                  <c:v>2.0539020000000002E-2</c:v>
                </c:pt>
                <c:pt idx="355">
                  <c:v>2.0597009999999999E-2</c:v>
                </c:pt>
                <c:pt idx="356">
                  <c:v>2.065488E-2</c:v>
                </c:pt>
                <c:pt idx="357">
                  <c:v>2.0712870000000001E-2</c:v>
                </c:pt>
                <c:pt idx="358">
                  <c:v>2.0770270000000004E-2</c:v>
                </c:pt>
                <c:pt idx="359">
                  <c:v>2.0828139999999998E-2</c:v>
                </c:pt>
                <c:pt idx="360">
                  <c:v>2.0886129999999999E-2</c:v>
                </c:pt>
                <c:pt idx="361">
                  <c:v>2.0944000000000001E-2</c:v>
                </c:pt>
                <c:pt idx="362">
                  <c:v>2.1001870000000002E-2</c:v>
                </c:pt>
                <c:pt idx="363">
                  <c:v>2.1059740000000004E-2</c:v>
                </c:pt>
                <c:pt idx="364">
                  <c:v>2.1117730000000001E-2</c:v>
                </c:pt>
                <c:pt idx="365">
                  <c:v>2.1175599999999999E-2</c:v>
                </c:pt>
                <c:pt idx="366">
                  <c:v>2.1233470000000004E-2</c:v>
                </c:pt>
                <c:pt idx="367">
                  <c:v>2.1291340000000002E-2</c:v>
                </c:pt>
                <c:pt idx="368">
                  <c:v>2.1349210000000004E-2</c:v>
                </c:pt>
                <c:pt idx="369">
                  <c:v>2.1407080000000002E-2</c:v>
                </c:pt>
                <c:pt idx="370">
                  <c:v>2.1465060000000001E-2</c:v>
                </c:pt>
                <c:pt idx="371">
                  <c:v>2.1522589999999998E-2</c:v>
                </c:pt>
                <c:pt idx="372">
                  <c:v>2.1580459999999996E-2</c:v>
                </c:pt>
                <c:pt idx="373">
                  <c:v>2.1638330000000004E-2</c:v>
                </c:pt>
                <c:pt idx="374">
                  <c:v>2.1696199999999999E-2</c:v>
                </c:pt>
                <c:pt idx="375">
                  <c:v>2.175407E-2</c:v>
                </c:pt>
                <c:pt idx="376">
                  <c:v>2.1812049999999999E-2</c:v>
                </c:pt>
                <c:pt idx="377">
                  <c:v>2.1869929999999999E-2</c:v>
                </c:pt>
                <c:pt idx="378">
                  <c:v>2.1927800000000001E-2</c:v>
                </c:pt>
                <c:pt idx="379">
                  <c:v>2.1985669999999999E-2</c:v>
                </c:pt>
                <c:pt idx="380">
                  <c:v>2.2043880000000005E-2</c:v>
                </c:pt>
                <c:pt idx="381">
                  <c:v>2.2101750000000003E-2</c:v>
                </c:pt>
                <c:pt idx="382">
                  <c:v>2.2159160000000004E-2</c:v>
                </c:pt>
                <c:pt idx="383">
                  <c:v>2.2217029999999999E-2</c:v>
                </c:pt>
                <c:pt idx="384">
                  <c:v>2.2274900000000007E-2</c:v>
                </c:pt>
                <c:pt idx="385">
                  <c:v>2.2332769999999998E-2</c:v>
                </c:pt>
                <c:pt idx="386">
                  <c:v>2.2390759999999996E-2</c:v>
                </c:pt>
                <c:pt idx="387">
                  <c:v>2.2448630000000004E-2</c:v>
                </c:pt>
                <c:pt idx="388">
                  <c:v>2.2506729999999996E-2</c:v>
                </c:pt>
                <c:pt idx="389">
                  <c:v>2.2564600000000001E-2</c:v>
                </c:pt>
                <c:pt idx="390">
                  <c:v>2.2622469999999999E-2</c:v>
                </c:pt>
                <c:pt idx="391">
                  <c:v>2.2680340000000007E-2</c:v>
                </c:pt>
                <c:pt idx="392">
                  <c:v>2.2738210000000002E-2</c:v>
                </c:pt>
                <c:pt idx="393">
                  <c:v>2.279608E-2</c:v>
                </c:pt>
                <c:pt idx="394">
                  <c:v>2.2853950000000005E-2</c:v>
                </c:pt>
                <c:pt idx="395">
                  <c:v>2.2911360000000002E-2</c:v>
                </c:pt>
                <c:pt idx="396">
                  <c:v>2.2969230000000004E-2</c:v>
                </c:pt>
                <c:pt idx="397">
                  <c:v>2.3027100000000002E-2</c:v>
                </c:pt>
                <c:pt idx="398">
                  <c:v>2.3085089999999996E-2</c:v>
                </c:pt>
                <c:pt idx="399">
                  <c:v>2.3142960000000001E-2</c:v>
                </c:pt>
                <c:pt idx="400">
                  <c:v>2.3200829999999999E-2</c:v>
                </c:pt>
                <c:pt idx="401">
                  <c:v>2.32587E-2</c:v>
                </c:pt>
                <c:pt idx="402">
                  <c:v>2.3316569999999991E-2</c:v>
                </c:pt>
                <c:pt idx="403">
                  <c:v>2.3374789999999996E-2</c:v>
                </c:pt>
                <c:pt idx="404">
                  <c:v>2.3432189999999999E-2</c:v>
                </c:pt>
                <c:pt idx="405">
                  <c:v>2.349006E-2</c:v>
                </c:pt>
                <c:pt idx="406">
                  <c:v>2.354817E-2</c:v>
                </c:pt>
                <c:pt idx="407">
                  <c:v>2.3606039999999998E-2</c:v>
                </c:pt>
                <c:pt idx="408">
                  <c:v>2.3663910000000003E-2</c:v>
                </c:pt>
                <c:pt idx="409">
                  <c:v>2.3722009999999998E-2</c:v>
                </c:pt>
                <c:pt idx="410">
                  <c:v>2.377988E-2</c:v>
                </c:pt>
                <c:pt idx="411">
                  <c:v>2.3837750000000001E-2</c:v>
                </c:pt>
                <c:pt idx="412">
                  <c:v>2.3895619999999999E-2</c:v>
                </c:pt>
                <c:pt idx="413">
                  <c:v>2.3953140000000001E-2</c:v>
                </c:pt>
                <c:pt idx="414">
                  <c:v>2.4011009999999999E-2</c:v>
                </c:pt>
                <c:pt idx="415">
                  <c:v>2.4068879999999997E-2</c:v>
                </c:pt>
                <c:pt idx="416">
                  <c:v>2.4126749999999995E-2</c:v>
                </c:pt>
                <c:pt idx="417">
                  <c:v>2.4184619999999997E-2</c:v>
                </c:pt>
                <c:pt idx="418">
                  <c:v>2.4242610000000001E-2</c:v>
                </c:pt>
                <c:pt idx="419">
                  <c:v>2.4300599999999995E-2</c:v>
                </c:pt>
                <c:pt idx="420">
                  <c:v>2.4358469999999997E-2</c:v>
                </c:pt>
                <c:pt idx="421">
                  <c:v>2.4415989999999999E-2</c:v>
                </c:pt>
                <c:pt idx="422">
                  <c:v>2.4473860000000007E-2</c:v>
                </c:pt>
                <c:pt idx="423">
                  <c:v>2.4531730000000002E-2</c:v>
                </c:pt>
                <c:pt idx="424">
                  <c:v>2.45896E-2</c:v>
                </c:pt>
                <c:pt idx="425">
                  <c:v>2.4647470000000005E-2</c:v>
                </c:pt>
                <c:pt idx="426">
                  <c:v>2.4705339999999999E-2</c:v>
                </c:pt>
                <c:pt idx="427">
                  <c:v>2.4763210000000004E-2</c:v>
                </c:pt>
                <c:pt idx="428">
                  <c:v>2.4821200000000005E-2</c:v>
                </c:pt>
                <c:pt idx="429">
                  <c:v>2.4879180000000004E-2</c:v>
                </c:pt>
                <c:pt idx="430">
                  <c:v>2.4936819999999998E-2</c:v>
                </c:pt>
                <c:pt idx="431">
                  <c:v>2.4994689999999996E-2</c:v>
                </c:pt>
                <c:pt idx="432">
                  <c:v>2.5052560000000001E-2</c:v>
                </c:pt>
                <c:pt idx="433">
                  <c:v>2.5110429999999996E-2</c:v>
                </c:pt>
                <c:pt idx="434">
                  <c:v>2.5168300000000001E-2</c:v>
                </c:pt>
                <c:pt idx="435">
                  <c:v>2.5226179999999997E-2</c:v>
                </c:pt>
                <c:pt idx="436">
                  <c:v>2.5284050000000002E-2</c:v>
                </c:pt>
                <c:pt idx="437">
                  <c:v>2.5342030000000001E-2</c:v>
                </c:pt>
                <c:pt idx="438">
                  <c:v>2.5400130000000003E-2</c:v>
                </c:pt>
                <c:pt idx="439">
                  <c:v>2.5458000000000001E-2</c:v>
                </c:pt>
                <c:pt idx="440">
                  <c:v>2.5515870000000003E-2</c:v>
                </c:pt>
                <c:pt idx="441">
                  <c:v>2.5573740000000005E-2</c:v>
                </c:pt>
                <c:pt idx="442">
                  <c:v>2.5631380000000006E-2</c:v>
                </c:pt>
                <c:pt idx="443">
                  <c:v>2.5689370000000007E-2</c:v>
                </c:pt>
                <c:pt idx="444">
                  <c:v>2.5747360000000004E-2</c:v>
                </c:pt>
                <c:pt idx="445">
                  <c:v>2.5805110000000003E-2</c:v>
                </c:pt>
                <c:pt idx="446">
                  <c:v>2.5863100000000003E-2</c:v>
                </c:pt>
                <c:pt idx="447">
                  <c:v>2.5920970000000002E-2</c:v>
                </c:pt>
                <c:pt idx="448">
                  <c:v>2.5978840000000003E-2</c:v>
                </c:pt>
                <c:pt idx="449">
                  <c:v>2.6036820000000002E-2</c:v>
                </c:pt>
                <c:pt idx="450">
                  <c:v>2.609469E-2</c:v>
                </c:pt>
                <c:pt idx="451">
                  <c:v>2.6151990000000003E-2</c:v>
                </c:pt>
                <c:pt idx="452">
                  <c:v>2.6209860000000005E-2</c:v>
                </c:pt>
                <c:pt idx="453">
                  <c:v>2.6267840000000004E-2</c:v>
                </c:pt>
                <c:pt idx="454">
                  <c:v>2.6325600000000001E-2</c:v>
                </c:pt>
                <c:pt idx="455">
                  <c:v>2.6383700000000003E-2</c:v>
                </c:pt>
                <c:pt idx="456">
                  <c:v>2.6441570000000005E-2</c:v>
                </c:pt>
                <c:pt idx="457">
                  <c:v>2.649955E-2</c:v>
                </c:pt>
                <c:pt idx="458">
                  <c:v>2.655743E-2</c:v>
                </c:pt>
                <c:pt idx="459">
                  <c:v>2.6615300000000008E-2</c:v>
                </c:pt>
                <c:pt idx="460">
                  <c:v>2.667317000000001E-2</c:v>
                </c:pt>
                <c:pt idx="461">
                  <c:v>2.6731040000000008E-2</c:v>
                </c:pt>
                <c:pt idx="462">
                  <c:v>2.6788559999999996E-2</c:v>
                </c:pt>
                <c:pt idx="463">
                  <c:v>2.6846430000000001E-2</c:v>
                </c:pt>
                <c:pt idx="464">
                  <c:v>2.6904299999999999E-2</c:v>
                </c:pt>
                <c:pt idx="465">
                  <c:v>2.6962170000000001E-2</c:v>
                </c:pt>
                <c:pt idx="466">
                  <c:v>2.7020039999999999E-2</c:v>
                </c:pt>
                <c:pt idx="467">
                  <c:v>2.7077910000000011E-2</c:v>
                </c:pt>
                <c:pt idx="468">
                  <c:v>2.7135780000000005E-2</c:v>
                </c:pt>
                <c:pt idx="469">
                  <c:v>2.7193769999999999E-2</c:v>
                </c:pt>
                <c:pt idx="470">
                  <c:v>2.7251750000000005E-2</c:v>
                </c:pt>
                <c:pt idx="471">
                  <c:v>2.7309620000000003E-2</c:v>
                </c:pt>
                <c:pt idx="472">
                  <c:v>2.7367490000000001E-2</c:v>
                </c:pt>
                <c:pt idx="473">
                  <c:v>2.7425370000000008E-2</c:v>
                </c:pt>
                <c:pt idx="474">
                  <c:v>2.7483240000000006E-2</c:v>
                </c:pt>
                <c:pt idx="475">
                  <c:v>2.7541220000000005E-2</c:v>
                </c:pt>
                <c:pt idx="476">
                  <c:v>2.7599090000000003E-2</c:v>
                </c:pt>
                <c:pt idx="477">
                  <c:v>2.7657080000000004E-2</c:v>
                </c:pt>
                <c:pt idx="478">
                  <c:v>2.7714950000000002E-2</c:v>
                </c:pt>
                <c:pt idx="479">
                  <c:v>2.7772360000000003E-2</c:v>
                </c:pt>
                <c:pt idx="480">
                  <c:v>2.7830230000000008E-2</c:v>
                </c:pt>
                <c:pt idx="481">
                  <c:v>2.7888100000000002E-2</c:v>
                </c:pt>
                <c:pt idx="482">
                  <c:v>2.7945970000000007E-2</c:v>
                </c:pt>
                <c:pt idx="483">
                  <c:v>2.8003840000000002E-2</c:v>
                </c:pt>
                <c:pt idx="484">
                  <c:v>2.8061710000000004E-2</c:v>
                </c:pt>
                <c:pt idx="485">
                  <c:v>2.8119689999999992E-2</c:v>
                </c:pt>
                <c:pt idx="486">
                  <c:v>2.8177560000000001E-2</c:v>
                </c:pt>
                <c:pt idx="487">
                  <c:v>2.8235320000000005E-2</c:v>
                </c:pt>
                <c:pt idx="488">
                  <c:v>2.8293300000000004E-2</c:v>
                </c:pt>
                <c:pt idx="489">
                  <c:v>2.8351290000000001E-2</c:v>
                </c:pt>
                <c:pt idx="490">
                  <c:v>2.8409159999999999E-2</c:v>
                </c:pt>
                <c:pt idx="491">
                  <c:v>2.8467030000000001E-2</c:v>
                </c:pt>
                <c:pt idx="492">
                  <c:v>2.8524899999999995E-2</c:v>
                </c:pt>
                <c:pt idx="493">
                  <c:v>2.858289E-2</c:v>
                </c:pt>
                <c:pt idx="494">
                  <c:v>2.8640639999999998E-2</c:v>
                </c:pt>
                <c:pt idx="495">
                  <c:v>2.869874E-2</c:v>
                </c:pt>
                <c:pt idx="496">
                  <c:v>2.875604E-2</c:v>
                </c:pt>
                <c:pt idx="497">
                  <c:v>2.8813910000000005E-2</c:v>
                </c:pt>
                <c:pt idx="498">
                  <c:v>2.8871780000000003E-2</c:v>
                </c:pt>
                <c:pt idx="499">
                  <c:v>2.8929759999999995E-2</c:v>
                </c:pt>
                <c:pt idx="500">
                  <c:v>2.898763E-2</c:v>
                </c:pt>
                <c:pt idx="501">
                  <c:v>2.9045499999999998E-2</c:v>
                </c:pt>
                <c:pt idx="502">
                  <c:v>2.9103489999999996E-2</c:v>
                </c:pt>
                <c:pt idx="503">
                  <c:v>2.9161360000000001E-2</c:v>
                </c:pt>
                <c:pt idx="504">
                  <c:v>2.9219350000000002E-2</c:v>
                </c:pt>
                <c:pt idx="505">
                  <c:v>2.9277220000000003E-2</c:v>
                </c:pt>
                <c:pt idx="506">
                  <c:v>2.9335090000000001E-2</c:v>
                </c:pt>
                <c:pt idx="507">
                  <c:v>2.9392959999999996E-2</c:v>
                </c:pt>
                <c:pt idx="508">
                  <c:v>2.9450830000000001E-2</c:v>
                </c:pt>
                <c:pt idx="509">
                  <c:v>2.9508810000000003E-2</c:v>
                </c:pt>
                <c:pt idx="510">
                  <c:v>2.9566679999999994E-2</c:v>
                </c:pt>
                <c:pt idx="511">
                  <c:v>2.9624549999999996E-2</c:v>
                </c:pt>
                <c:pt idx="512">
                  <c:v>2.968208E-2</c:v>
                </c:pt>
                <c:pt idx="513">
                  <c:v>2.9739950000000001E-2</c:v>
                </c:pt>
                <c:pt idx="514">
                  <c:v>2.9797819999999999E-2</c:v>
                </c:pt>
                <c:pt idx="515">
                  <c:v>2.9855690000000004E-2</c:v>
                </c:pt>
                <c:pt idx="516">
                  <c:v>2.9913679999999998E-2</c:v>
                </c:pt>
                <c:pt idx="517">
                  <c:v>2.997155E-2</c:v>
                </c:pt>
                <c:pt idx="518">
                  <c:v>3.0029419999999998E-2</c:v>
                </c:pt>
                <c:pt idx="519">
                  <c:v>3.0087520000000003E-2</c:v>
                </c:pt>
                <c:pt idx="520">
                  <c:v>3.0145390000000005E-2</c:v>
                </c:pt>
                <c:pt idx="521">
                  <c:v>3.0203260000000003E-2</c:v>
                </c:pt>
                <c:pt idx="522">
                  <c:v>3.0261130000000004E-2</c:v>
                </c:pt>
                <c:pt idx="523">
                  <c:v>3.0318539999999998E-2</c:v>
                </c:pt>
                <c:pt idx="524">
                  <c:v>3.0376290000000004E-2</c:v>
                </c:pt>
                <c:pt idx="525">
                  <c:v>3.0434160000000002E-2</c:v>
                </c:pt>
                <c:pt idx="526">
                  <c:v>3.0492150000000003E-2</c:v>
                </c:pt>
                <c:pt idx="527">
                  <c:v>3.0550250000000001E-2</c:v>
                </c:pt>
                <c:pt idx="528">
                  <c:v>3.0608240000000002E-2</c:v>
                </c:pt>
                <c:pt idx="529">
                  <c:v>3.0666110000000003E-2</c:v>
                </c:pt>
                <c:pt idx="530">
                  <c:v>3.0723980000000001E-2</c:v>
                </c:pt>
                <c:pt idx="531">
                  <c:v>3.0781850000000003E-2</c:v>
                </c:pt>
                <c:pt idx="532">
                  <c:v>3.0839830000000002E-2</c:v>
                </c:pt>
                <c:pt idx="533">
                  <c:v>3.0897700000000004E-2</c:v>
                </c:pt>
                <c:pt idx="534">
                  <c:v>3.0955570000000002E-2</c:v>
                </c:pt>
                <c:pt idx="535">
                  <c:v>3.1013440000000003E-2</c:v>
                </c:pt>
                <c:pt idx="536">
                  <c:v>3.1071310000000012E-2</c:v>
                </c:pt>
                <c:pt idx="537">
                  <c:v>3.1128949999999999E-2</c:v>
                </c:pt>
                <c:pt idx="538">
                  <c:v>3.1186820000000001E-2</c:v>
                </c:pt>
                <c:pt idx="539">
                  <c:v>3.1244689999999999E-2</c:v>
                </c:pt>
                <c:pt idx="540">
                  <c:v>3.1302679999999999E-2</c:v>
                </c:pt>
                <c:pt idx="541">
                  <c:v>3.1360549999999994E-2</c:v>
                </c:pt>
                <c:pt idx="542">
                  <c:v>3.1418420000000002E-2</c:v>
                </c:pt>
                <c:pt idx="543">
                  <c:v>3.1476290000000004E-2</c:v>
                </c:pt>
                <c:pt idx="544">
                  <c:v>3.1534159999999999E-2</c:v>
                </c:pt>
                <c:pt idx="545">
                  <c:v>3.159203E-2</c:v>
                </c:pt>
                <c:pt idx="546">
                  <c:v>3.1649440000000008E-2</c:v>
                </c:pt>
                <c:pt idx="547">
                  <c:v>3.1707310000000009E-2</c:v>
                </c:pt>
                <c:pt idx="548">
                  <c:v>3.1765180000000004E-2</c:v>
                </c:pt>
                <c:pt idx="549">
                  <c:v>3.1823050000000005E-2</c:v>
                </c:pt>
                <c:pt idx="550">
                  <c:v>3.1880920000000007E-2</c:v>
                </c:pt>
                <c:pt idx="551">
                  <c:v>3.1938910000000008E-2</c:v>
                </c:pt>
                <c:pt idx="552">
                  <c:v>3.1996780000000002E-2</c:v>
                </c:pt>
                <c:pt idx="553">
                  <c:v>3.2054650000000004E-2</c:v>
                </c:pt>
                <c:pt idx="554">
                  <c:v>3.2112630000000003E-2</c:v>
                </c:pt>
                <c:pt idx="555">
                  <c:v>3.2170499999999998E-2</c:v>
                </c:pt>
                <c:pt idx="556">
                  <c:v>3.2228369999999999E-2</c:v>
                </c:pt>
                <c:pt idx="557">
                  <c:v>3.2286360000000007E-2</c:v>
                </c:pt>
                <c:pt idx="558">
                  <c:v>3.2344230000000002E-2</c:v>
                </c:pt>
                <c:pt idx="559">
                  <c:v>3.240210000000001E-2</c:v>
                </c:pt>
                <c:pt idx="560">
                  <c:v>3.2459970000000005E-2</c:v>
                </c:pt>
                <c:pt idx="561">
                  <c:v>3.2517839999999999E-2</c:v>
                </c:pt>
                <c:pt idx="562">
                  <c:v>3.2575830000000007E-2</c:v>
                </c:pt>
                <c:pt idx="563">
                  <c:v>3.2633700000000009E-2</c:v>
                </c:pt>
                <c:pt idx="564">
                  <c:v>3.269157000000001E-2</c:v>
                </c:pt>
                <c:pt idx="565">
                  <c:v>3.2749550000000002E-2</c:v>
                </c:pt>
                <c:pt idx="566">
                  <c:v>3.2807429999999999E-2</c:v>
                </c:pt>
                <c:pt idx="567">
                  <c:v>3.2865300000000007E-2</c:v>
                </c:pt>
                <c:pt idx="568">
                  <c:v>3.2922590000000002E-2</c:v>
                </c:pt>
                <c:pt idx="569">
                  <c:v>3.2980920000000004E-2</c:v>
                </c:pt>
                <c:pt idx="570">
                  <c:v>3.3038789999999998E-2</c:v>
                </c:pt>
                <c:pt idx="571">
                  <c:v>3.309666E-2</c:v>
                </c:pt>
                <c:pt idx="572">
                  <c:v>3.3154649999999994E-2</c:v>
                </c:pt>
                <c:pt idx="573">
                  <c:v>3.3212400000000003E-2</c:v>
                </c:pt>
                <c:pt idx="574">
                  <c:v>3.3269809999999997E-2</c:v>
                </c:pt>
                <c:pt idx="575">
                  <c:v>3.3327679999999998E-2</c:v>
                </c:pt>
                <c:pt idx="576">
                  <c:v>3.3385669999999999E-2</c:v>
                </c:pt>
                <c:pt idx="577">
                  <c:v>3.3443540000000001E-2</c:v>
                </c:pt>
                <c:pt idx="578">
                  <c:v>3.350152E-2</c:v>
                </c:pt>
                <c:pt idx="579">
                  <c:v>3.3559390000000001E-2</c:v>
                </c:pt>
                <c:pt idx="580">
                  <c:v>3.361726000000001E-2</c:v>
                </c:pt>
                <c:pt idx="581">
                  <c:v>3.3675130000000005E-2</c:v>
                </c:pt>
                <c:pt idx="582">
                  <c:v>3.3733120000000005E-2</c:v>
                </c:pt>
                <c:pt idx="583">
                  <c:v>3.379099E-2</c:v>
                </c:pt>
                <c:pt idx="584">
                  <c:v>3.3848980000000001E-2</c:v>
                </c:pt>
                <c:pt idx="585">
                  <c:v>3.3906850000000002E-2</c:v>
                </c:pt>
                <c:pt idx="586">
                  <c:v>3.3964719999999997E-2</c:v>
                </c:pt>
                <c:pt idx="587">
                  <c:v>3.4022120000000003E-2</c:v>
                </c:pt>
                <c:pt idx="588">
                  <c:v>3.4079990000000004E-2</c:v>
                </c:pt>
                <c:pt idx="589">
                  <c:v>3.4137870000000008E-2</c:v>
                </c:pt>
                <c:pt idx="590">
                  <c:v>3.419585E-2</c:v>
                </c:pt>
                <c:pt idx="591">
                  <c:v>3.4253840000000008E-2</c:v>
                </c:pt>
                <c:pt idx="592">
                  <c:v>3.4311939999999999E-2</c:v>
                </c:pt>
                <c:pt idx="593">
                  <c:v>3.436993E-2</c:v>
                </c:pt>
                <c:pt idx="594">
                  <c:v>3.4427220000000001E-2</c:v>
                </c:pt>
                <c:pt idx="595">
                  <c:v>3.448509000000001E-2</c:v>
                </c:pt>
                <c:pt idx="596">
                  <c:v>3.4542959999999998E-2</c:v>
                </c:pt>
                <c:pt idx="597">
                  <c:v>3.460106000000001E-2</c:v>
                </c:pt>
                <c:pt idx="598">
                  <c:v>3.4658929999999998E-2</c:v>
                </c:pt>
                <c:pt idx="599">
                  <c:v>3.4716919999999998E-2</c:v>
                </c:pt>
                <c:pt idx="600">
                  <c:v>3.4774899999999997E-2</c:v>
                </c:pt>
                <c:pt idx="601">
                  <c:v>3.4832310000000005E-2</c:v>
                </c:pt>
                <c:pt idx="602">
                  <c:v>3.489018E-2</c:v>
                </c:pt>
                <c:pt idx="603">
                  <c:v>3.4948050000000001E-2</c:v>
                </c:pt>
                <c:pt idx="604">
                  <c:v>3.500592000000001E-2</c:v>
                </c:pt>
                <c:pt idx="605">
                  <c:v>3.5063789999999997E-2</c:v>
                </c:pt>
                <c:pt idx="606">
                  <c:v>3.5121659999999999E-2</c:v>
                </c:pt>
                <c:pt idx="607">
                  <c:v>3.5179530000000001E-2</c:v>
                </c:pt>
                <c:pt idx="608">
                  <c:v>3.5237400000000002E-2</c:v>
                </c:pt>
                <c:pt idx="609">
                  <c:v>3.529539000000001E-2</c:v>
                </c:pt>
                <c:pt idx="610">
                  <c:v>3.5353259999999997E-2</c:v>
                </c:pt>
                <c:pt idx="611">
                  <c:v>3.5411129999999999E-2</c:v>
                </c:pt>
                <c:pt idx="612">
                  <c:v>3.546912E-2</c:v>
                </c:pt>
                <c:pt idx="613">
                  <c:v>3.5526870000000002E-2</c:v>
                </c:pt>
                <c:pt idx="614">
                  <c:v>3.558486000000001E-2</c:v>
                </c:pt>
                <c:pt idx="615">
                  <c:v>3.5642840000000009E-2</c:v>
                </c:pt>
                <c:pt idx="616">
                  <c:v>3.5700709999999997E-2</c:v>
                </c:pt>
                <c:pt idx="617">
                  <c:v>3.5758699999999997E-2</c:v>
                </c:pt>
                <c:pt idx="618">
                  <c:v>3.581622000000001E-2</c:v>
                </c:pt>
                <c:pt idx="619">
                  <c:v>3.5874089999999997E-2</c:v>
                </c:pt>
                <c:pt idx="620">
                  <c:v>3.593219000000001E-2</c:v>
                </c:pt>
                <c:pt idx="621">
                  <c:v>3.5990059999999997E-2</c:v>
                </c:pt>
                <c:pt idx="622">
                  <c:v>3.6047820000000008E-2</c:v>
                </c:pt>
                <c:pt idx="623">
                  <c:v>3.6105920000000007E-2</c:v>
                </c:pt>
                <c:pt idx="624">
                  <c:v>3.6163679999999997E-2</c:v>
                </c:pt>
                <c:pt idx="625">
                  <c:v>3.6221550000000005E-2</c:v>
                </c:pt>
                <c:pt idx="626">
                  <c:v>3.6279530000000004E-2</c:v>
                </c:pt>
                <c:pt idx="627">
                  <c:v>3.6337400000000006E-2</c:v>
                </c:pt>
                <c:pt idx="628">
                  <c:v>3.639469E-2</c:v>
                </c:pt>
                <c:pt idx="629">
                  <c:v>3.6452560000000002E-2</c:v>
                </c:pt>
                <c:pt idx="630">
                  <c:v>3.6510430000000003E-2</c:v>
                </c:pt>
                <c:pt idx="631">
                  <c:v>3.6568419999999997E-2</c:v>
                </c:pt>
                <c:pt idx="632">
                  <c:v>3.6626289999999999E-2</c:v>
                </c:pt>
                <c:pt idx="633">
                  <c:v>3.6684390000000004E-2</c:v>
                </c:pt>
                <c:pt idx="634">
                  <c:v>3.6742259999999999E-2</c:v>
                </c:pt>
                <c:pt idx="635">
                  <c:v>3.6800130000000007E-2</c:v>
                </c:pt>
                <c:pt idx="636">
                  <c:v>3.6858000000000002E-2</c:v>
                </c:pt>
                <c:pt idx="637">
                  <c:v>3.691599000000001E-2</c:v>
                </c:pt>
                <c:pt idx="638">
                  <c:v>3.6973860000000004E-2</c:v>
                </c:pt>
                <c:pt idx="639">
                  <c:v>3.7031270000000005E-2</c:v>
                </c:pt>
                <c:pt idx="640">
                  <c:v>3.7089250000000004E-2</c:v>
                </c:pt>
                <c:pt idx="641">
                  <c:v>3.7147120000000006E-2</c:v>
                </c:pt>
                <c:pt idx="642">
                  <c:v>3.7204990000000007E-2</c:v>
                </c:pt>
                <c:pt idx="643">
                  <c:v>3.7263100000000007E-2</c:v>
                </c:pt>
                <c:pt idx="644">
                  <c:v>3.7320970000000002E-2</c:v>
                </c:pt>
                <c:pt idx="645">
                  <c:v>3.737884000000001E-2</c:v>
                </c:pt>
                <c:pt idx="646">
                  <c:v>3.7436710000000005E-2</c:v>
                </c:pt>
                <c:pt idx="647">
                  <c:v>3.749481000000001E-2</c:v>
                </c:pt>
                <c:pt idx="648">
                  <c:v>3.7552099999999998E-2</c:v>
                </c:pt>
                <c:pt idx="649">
                  <c:v>3.7610089999999999E-2</c:v>
                </c:pt>
                <c:pt idx="650">
                  <c:v>3.7668069999999998E-2</c:v>
                </c:pt>
                <c:pt idx="651">
                  <c:v>3.7725939999999999E-2</c:v>
                </c:pt>
                <c:pt idx="652">
                  <c:v>3.7783810000000008E-2</c:v>
                </c:pt>
                <c:pt idx="653">
                  <c:v>3.7841680000000009E-2</c:v>
                </c:pt>
                <c:pt idx="654">
                  <c:v>3.789967000000001E-2</c:v>
                </c:pt>
                <c:pt idx="655">
                  <c:v>3.7957539999999998E-2</c:v>
                </c:pt>
                <c:pt idx="656">
                  <c:v>3.8014949999999999E-2</c:v>
                </c:pt>
                <c:pt idx="657">
                  <c:v>3.8072929999999998E-2</c:v>
                </c:pt>
                <c:pt idx="658">
                  <c:v>3.8130799999999999E-2</c:v>
                </c:pt>
                <c:pt idx="659">
                  <c:v>3.818879E-2</c:v>
                </c:pt>
                <c:pt idx="660">
                  <c:v>3.8246660000000002E-2</c:v>
                </c:pt>
                <c:pt idx="661">
                  <c:v>3.8304650000000003E-2</c:v>
                </c:pt>
                <c:pt idx="662">
                  <c:v>3.8362519999999997E-2</c:v>
                </c:pt>
                <c:pt idx="663">
                  <c:v>3.8420389999999999E-2</c:v>
                </c:pt>
                <c:pt idx="664">
                  <c:v>3.8477910000000004E-2</c:v>
                </c:pt>
                <c:pt idx="665">
                  <c:v>3.8535899999999998E-2</c:v>
                </c:pt>
                <c:pt idx="666">
                  <c:v>3.8593769999999999E-2</c:v>
                </c:pt>
                <c:pt idx="667">
                  <c:v>3.8651640000000008E-2</c:v>
                </c:pt>
                <c:pt idx="668">
                  <c:v>3.8709510000000009E-2</c:v>
                </c:pt>
                <c:pt idx="669">
                  <c:v>3.8767489999999995E-2</c:v>
                </c:pt>
                <c:pt idx="670">
                  <c:v>3.8825369999999998E-2</c:v>
                </c:pt>
                <c:pt idx="671">
                  <c:v>3.8883240000000006E-2</c:v>
                </c:pt>
                <c:pt idx="672">
                  <c:v>3.8941110000000008E-2</c:v>
                </c:pt>
                <c:pt idx="673">
                  <c:v>3.8999209999999999E-2</c:v>
                </c:pt>
                <c:pt idx="674">
                  <c:v>3.9057080000000001E-2</c:v>
                </c:pt>
                <c:pt idx="675">
                  <c:v>3.911506E-2</c:v>
                </c:pt>
                <c:pt idx="676">
                  <c:v>3.9172930000000002E-2</c:v>
                </c:pt>
                <c:pt idx="677">
                  <c:v>3.923080000000001E-2</c:v>
                </c:pt>
                <c:pt idx="678">
                  <c:v>3.9288099999999999E-2</c:v>
                </c:pt>
                <c:pt idx="679">
                  <c:v>3.9346079999999999E-2</c:v>
                </c:pt>
                <c:pt idx="680">
                  <c:v>3.9403950000000007E-2</c:v>
                </c:pt>
                <c:pt idx="681">
                  <c:v>3.9461820000000002E-2</c:v>
                </c:pt>
                <c:pt idx="682">
                  <c:v>3.9519810000000002E-2</c:v>
                </c:pt>
                <c:pt idx="683">
                  <c:v>3.957780000000001E-2</c:v>
                </c:pt>
                <c:pt idx="684">
                  <c:v>3.9635670000000005E-2</c:v>
                </c:pt>
                <c:pt idx="685">
                  <c:v>3.969377000000001E-2</c:v>
                </c:pt>
                <c:pt idx="686">
                  <c:v>3.9751639999999998E-2</c:v>
                </c:pt>
                <c:pt idx="687">
                  <c:v>3.9809509999999999E-2</c:v>
                </c:pt>
                <c:pt idx="688">
                  <c:v>3.9866800000000001E-2</c:v>
                </c:pt>
                <c:pt idx="689">
                  <c:v>3.9924790000000002E-2</c:v>
                </c:pt>
                <c:pt idx="690">
                  <c:v>3.9982770000000001E-2</c:v>
                </c:pt>
                <c:pt idx="691">
                  <c:v>4.0040760000000002E-2</c:v>
                </c:pt>
                <c:pt idx="692">
                  <c:v>4.0098630000000017E-2</c:v>
                </c:pt>
                <c:pt idx="693">
                  <c:v>4.0156500000000005E-2</c:v>
                </c:pt>
                <c:pt idx="694">
                  <c:v>4.0214369999999992E-2</c:v>
                </c:pt>
                <c:pt idx="695">
                  <c:v>4.0272240000000001E-2</c:v>
                </c:pt>
                <c:pt idx="696">
                  <c:v>4.0330110000000002E-2</c:v>
                </c:pt>
                <c:pt idx="697">
                  <c:v>4.0387980000000004E-2</c:v>
                </c:pt>
                <c:pt idx="698">
                  <c:v>4.0445499999999995E-2</c:v>
                </c:pt>
                <c:pt idx="699">
                  <c:v>4.050349000000001E-2</c:v>
                </c:pt>
                <c:pt idx="700">
                  <c:v>4.0561359999999991E-2</c:v>
                </c:pt>
                <c:pt idx="701">
                  <c:v>4.0619349999999985E-2</c:v>
                </c:pt>
                <c:pt idx="702">
                  <c:v>4.067722E-2</c:v>
                </c:pt>
                <c:pt idx="703">
                  <c:v>4.0735090000000009E-2</c:v>
                </c:pt>
                <c:pt idx="704">
                  <c:v>4.0793070000000015E-2</c:v>
                </c:pt>
                <c:pt idx="705">
                  <c:v>4.0850940000000002E-2</c:v>
                </c:pt>
                <c:pt idx="706">
                  <c:v>4.090880999999999E-2</c:v>
                </c:pt>
                <c:pt idx="707">
                  <c:v>4.0966800000000005E-2</c:v>
                </c:pt>
                <c:pt idx="708">
                  <c:v>4.1024669999999992E-2</c:v>
                </c:pt>
                <c:pt idx="709">
                  <c:v>4.1082660000000007E-2</c:v>
                </c:pt>
                <c:pt idx="710">
                  <c:v>4.1139949999999995E-2</c:v>
                </c:pt>
                <c:pt idx="711">
                  <c:v>4.1197820000000003E-2</c:v>
                </c:pt>
                <c:pt idx="712">
                  <c:v>4.1255689999999991E-2</c:v>
                </c:pt>
                <c:pt idx="713">
                  <c:v>4.1313559999999999E-2</c:v>
                </c:pt>
                <c:pt idx="714">
                  <c:v>4.1371430000000008E-2</c:v>
                </c:pt>
                <c:pt idx="715">
                  <c:v>4.1429759999999996E-2</c:v>
                </c:pt>
                <c:pt idx="716">
                  <c:v>4.1487630000000005E-2</c:v>
                </c:pt>
                <c:pt idx="717">
                  <c:v>4.1545499999999992E-2</c:v>
                </c:pt>
                <c:pt idx="718">
                  <c:v>4.1602910000000007E-2</c:v>
                </c:pt>
                <c:pt idx="719">
                  <c:v>4.1660780000000001E-2</c:v>
                </c:pt>
                <c:pt idx="720">
                  <c:v>4.171865000000001E-2</c:v>
                </c:pt>
                <c:pt idx="721">
                  <c:v>4.1776640000000004E-2</c:v>
                </c:pt>
                <c:pt idx="722">
                  <c:v>4.1834509999999991E-2</c:v>
                </c:pt>
                <c:pt idx="723">
                  <c:v>4.1892380000000007E-2</c:v>
                </c:pt>
                <c:pt idx="724">
                  <c:v>4.1950250000000001E-2</c:v>
                </c:pt>
                <c:pt idx="725">
                  <c:v>4.200835E-2</c:v>
                </c:pt>
                <c:pt idx="726">
                  <c:v>4.2066220000000015E-2</c:v>
                </c:pt>
                <c:pt idx="727">
                  <c:v>4.2124090000000003E-2</c:v>
                </c:pt>
                <c:pt idx="728">
                  <c:v>4.2182080000000004E-2</c:v>
                </c:pt>
                <c:pt idx="729">
                  <c:v>4.2239949999999991E-2</c:v>
                </c:pt>
                <c:pt idx="730">
                  <c:v>4.2297359999999992E-2</c:v>
                </c:pt>
                <c:pt idx="731">
                  <c:v>4.2355230000000008E-2</c:v>
                </c:pt>
                <c:pt idx="732">
                  <c:v>4.2413330000000006E-2</c:v>
                </c:pt>
                <c:pt idx="733">
                  <c:v>4.2471200000000001E-2</c:v>
                </c:pt>
                <c:pt idx="734">
                  <c:v>4.2529070000000002E-2</c:v>
                </c:pt>
                <c:pt idx="735">
                  <c:v>4.2586940000000004E-2</c:v>
                </c:pt>
                <c:pt idx="736">
                  <c:v>4.2644809999999984E-2</c:v>
                </c:pt>
                <c:pt idx="737">
                  <c:v>4.2702680000000021E-2</c:v>
                </c:pt>
                <c:pt idx="738">
                  <c:v>4.2760550000000008E-2</c:v>
                </c:pt>
                <c:pt idx="739">
                  <c:v>4.2818420000000017E-2</c:v>
                </c:pt>
                <c:pt idx="740">
                  <c:v>4.2876520000000008E-2</c:v>
                </c:pt>
                <c:pt idx="741">
                  <c:v>4.293439000000001E-2</c:v>
                </c:pt>
                <c:pt idx="742">
                  <c:v>4.2991680000000004E-2</c:v>
                </c:pt>
                <c:pt idx="743">
                  <c:v>4.3049549999999985E-2</c:v>
                </c:pt>
                <c:pt idx="744">
                  <c:v>4.3107430000000009E-2</c:v>
                </c:pt>
                <c:pt idx="745">
                  <c:v>4.3165410000000001E-2</c:v>
                </c:pt>
                <c:pt idx="746">
                  <c:v>4.3223280000000003E-2</c:v>
                </c:pt>
                <c:pt idx="747">
                  <c:v>4.3281149999999984E-2</c:v>
                </c:pt>
                <c:pt idx="748">
                  <c:v>4.3339250000000003E-2</c:v>
                </c:pt>
                <c:pt idx="749">
                  <c:v>4.3397240000000011E-2</c:v>
                </c:pt>
                <c:pt idx="750">
                  <c:v>4.3455109999999991E-2</c:v>
                </c:pt>
                <c:pt idx="751">
                  <c:v>4.3512519999999999E-2</c:v>
                </c:pt>
                <c:pt idx="752">
                  <c:v>4.3570390000000001E-2</c:v>
                </c:pt>
                <c:pt idx="753">
                  <c:v>4.3628259999999995E-2</c:v>
                </c:pt>
                <c:pt idx="754">
                  <c:v>4.3686129999999997E-2</c:v>
                </c:pt>
                <c:pt idx="755">
                  <c:v>4.3744119999999991E-2</c:v>
                </c:pt>
                <c:pt idx="756">
                  <c:v>4.380222000000001E-2</c:v>
                </c:pt>
                <c:pt idx="757">
                  <c:v>4.3860090000000004E-2</c:v>
                </c:pt>
                <c:pt idx="758">
                  <c:v>4.3917959999999999E-2</c:v>
                </c:pt>
                <c:pt idx="759">
                  <c:v>4.3975939999999991E-2</c:v>
                </c:pt>
                <c:pt idx="760">
                  <c:v>4.4033810000000007E-2</c:v>
                </c:pt>
                <c:pt idx="761">
                  <c:v>4.4091680000000015E-2</c:v>
                </c:pt>
                <c:pt idx="762">
                  <c:v>4.4149549999999996E-2</c:v>
                </c:pt>
                <c:pt idx="763">
                  <c:v>4.4207430000000006E-2</c:v>
                </c:pt>
                <c:pt idx="764">
                  <c:v>4.42653E-2</c:v>
                </c:pt>
                <c:pt idx="765">
                  <c:v>4.4322820000000006E-2</c:v>
                </c:pt>
                <c:pt idx="766">
                  <c:v>4.4380690000000021E-2</c:v>
                </c:pt>
                <c:pt idx="767">
                  <c:v>4.4438560000000009E-2</c:v>
                </c:pt>
                <c:pt idx="768">
                  <c:v>4.4496430000000017E-2</c:v>
                </c:pt>
                <c:pt idx="769">
                  <c:v>4.4554300000000005E-2</c:v>
                </c:pt>
                <c:pt idx="770">
                  <c:v>4.4612400000000017E-2</c:v>
                </c:pt>
                <c:pt idx="771">
                  <c:v>4.4670269999999998E-2</c:v>
                </c:pt>
                <c:pt idx="772">
                  <c:v>4.472814E-2</c:v>
                </c:pt>
                <c:pt idx="773">
                  <c:v>4.4786130000000014E-2</c:v>
                </c:pt>
                <c:pt idx="774">
                  <c:v>4.4843649999999999E-2</c:v>
                </c:pt>
                <c:pt idx="775">
                  <c:v>4.490141000000001E-2</c:v>
                </c:pt>
                <c:pt idx="776">
                  <c:v>4.4959390000000002E-2</c:v>
                </c:pt>
                <c:pt idx="777">
                  <c:v>4.501726000000001E-2</c:v>
                </c:pt>
                <c:pt idx="778">
                  <c:v>4.5075129999999991E-2</c:v>
                </c:pt>
                <c:pt idx="779">
                  <c:v>4.5133000000000006E-2</c:v>
                </c:pt>
                <c:pt idx="780">
                  <c:v>4.519111E-2</c:v>
                </c:pt>
                <c:pt idx="781">
                  <c:v>4.5248980000000001E-2</c:v>
                </c:pt>
                <c:pt idx="782">
                  <c:v>4.5306500000000013E-2</c:v>
                </c:pt>
                <c:pt idx="783">
                  <c:v>4.5364490000000014E-2</c:v>
                </c:pt>
                <c:pt idx="784">
                  <c:v>4.5422360000000002E-2</c:v>
                </c:pt>
                <c:pt idx="785">
                  <c:v>4.5480340000000001E-2</c:v>
                </c:pt>
                <c:pt idx="786">
                  <c:v>4.553821000000001E-2</c:v>
                </c:pt>
                <c:pt idx="787">
                  <c:v>4.5596080000000004E-2</c:v>
                </c:pt>
                <c:pt idx="788">
                  <c:v>4.5653949999999992E-2</c:v>
                </c:pt>
                <c:pt idx="789">
                  <c:v>4.5711820000000007E-2</c:v>
                </c:pt>
                <c:pt idx="790">
                  <c:v>4.5769579999999997E-2</c:v>
                </c:pt>
                <c:pt idx="791">
                  <c:v>4.5827449999999999E-2</c:v>
                </c:pt>
                <c:pt idx="792">
                  <c:v>4.588532E-2</c:v>
                </c:pt>
                <c:pt idx="793">
                  <c:v>4.5943190000000002E-2</c:v>
                </c:pt>
                <c:pt idx="794">
                  <c:v>4.6001059999999996E-2</c:v>
                </c:pt>
                <c:pt idx="795">
                  <c:v>4.6058929999999998E-2</c:v>
                </c:pt>
                <c:pt idx="796">
                  <c:v>4.6116919999999999E-2</c:v>
                </c:pt>
                <c:pt idx="797">
                  <c:v>4.617479E-2</c:v>
                </c:pt>
                <c:pt idx="798">
                  <c:v>4.6232889999999992E-2</c:v>
                </c:pt>
                <c:pt idx="799">
                  <c:v>4.629076E-2</c:v>
                </c:pt>
                <c:pt idx="800">
                  <c:v>4.6348630000000009E-2</c:v>
                </c:pt>
                <c:pt idx="801">
                  <c:v>4.6406500000000003E-2</c:v>
                </c:pt>
                <c:pt idx="802">
                  <c:v>4.6463789999999998E-2</c:v>
                </c:pt>
                <c:pt idx="803">
                  <c:v>4.6522010000000003E-2</c:v>
                </c:pt>
                <c:pt idx="804">
                  <c:v>4.6579990000000002E-2</c:v>
                </c:pt>
                <c:pt idx="805">
                  <c:v>4.6637520000000002E-2</c:v>
                </c:pt>
                <c:pt idx="806">
                  <c:v>4.6695499999999994E-2</c:v>
                </c:pt>
                <c:pt idx="807">
                  <c:v>4.6753490000000009E-2</c:v>
                </c:pt>
                <c:pt idx="808">
                  <c:v>4.6811360000000003E-2</c:v>
                </c:pt>
                <c:pt idx="809">
                  <c:v>4.6869229999999998E-2</c:v>
                </c:pt>
                <c:pt idx="810">
                  <c:v>4.6927219999999992E-2</c:v>
                </c:pt>
                <c:pt idx="811">
                  <c:v>4.698509E-2</c:v>
                </c:pt>
                <c:pt idx="812">
                  <c:v>4.7042960000000009E-2</c:v>
                </c:pt>
                <c:pt idx="813">
                  <c:v>4.7100830000000003E-2</c:v>
                </c:pt>
                <c:pt idx="814">
                  <c:v>4.7158700000000005E-2</c:v>
                </c:pt>
                <c:pt idx="815">
                  <c:v>4.7216220000000017E-2</c:v>
                </c:pt>
                <c:pt idx="816">
                  <c:v>4.7274089999999991E-2</c:v>
                </c:pt>
                <c:pt idx="817">
                  <c:v>4.7331959999999999E-2</c:v>
                </c:pt>
                <c:pt idx="818">
                  <c:v>4.7389830000000008E-2</c:v>
                </c:pt>
                <c:pt idx="819">
                  <c:v>4.7447820000000002E-2</c:v>
                </c:pt>
                <c:pt idx="820">
                  <c:v>4.750556999999999E-2</c:v>
                </c:pt>
                <c:pt idx="821">
                  <c:v>4.7563559999999998E-2</c:v>
                </c:pt>
                <c:pt idx="822">
                  <c:v>4.7621549999999985E-2</c:v>
                </c:pt>
                <c:pt idx="823">
                  <c:v>4.767942E-2</c:v>
                </c:pt>
                <c:pt idx="824">
                  <c:v>4.7736940000000012E-2</c:v>
                </c:pt>
                <c:pt idx="825">
                  <c:v>4.7794930000000006E-2</c:v>
                </c:pt>
                <c:pt idx="826">
                  <c:v>4.7852800000000008E-2</c:v>
                </c:pt>
                <c:pt idx="827">
                  <c:v>4.7910670000000016E-2</c:v>
                </c:pt>
                <c:pt idx="828">
                  <c:v>4.7968540000000004E-2</c:v>
                </c:pt>
                <c:pt idx="829">
                  <c:v>4.8026409999999999E-2</c:v>
                </c:pt>
                <c:pt idx="830">
                  <c:v>4.8084280000000007E-2</c:v>
                </c:pt>
                <c:pt idx="831">
                  <c:v>4.8142259999999992E-2</c:v>
                </c:pt>
                <c:pt idx="832">
                  <c:v>4.8200369999999985E-2</c:v>
                </c:pt>
                <c:pt idx="833">
                  <c:v>4.8258239999999994E-2</c:v>
                </c:pt>
                <c:pt idx="834">
                  <c:v>4.8316110000000009E-2</c:v>
                </c:pt>
                <c:pt idx="835">
                  <c:v>4.8373510000000002E-2</c:v>
                </c:pt>
                <c:pt idx="836">
                  <c:v>4.8431380000000003E-2</c:v>
                </c:pt>
                <c:pt idx="837">
                  <c:v>4.8489249999999991E-2</c:v>
                </c:pt>
                <c:pt idx="838">
                  <c:v>4.8547239999999998E-2</c:v>
                </c:pt>
                <c:pt idx="839">
                  <c:v>4.8605109999999993E-2</c:v>
                </c:pt>
                <c:pt idx="840">
                  <c:v>4.8663100000000001E-2</c:v>
                </c:pt>
                <c:pt idx="841">
                  <c:v>4.8720970000000009E-2</c:v>
                </c:pt>
                <c:pt idx="842">
                  <c:v>4.8778839999999997E-2</c:v>
                </c:pt>
                <c:pt idx="843">
                  <c:v>4.8836940000000009E-2</c:v>
                </c:pt>
                <c:pt idx="844">
                  <c:v>4.8894809999999997E-2</c:v>
                </c:pt>
                <c:pt idx="845">
                  <c:v>4.8952680000000005E-2</c:v>
                </c:pt>
                <c:pt idx="846">
                  <c:v>4.9010090000000006E-2</c:v>
                </c:pt>
                <c:pt idx="847">
                  <c:v>4.9067960000000015E-2</c:v>
                </c:pt>
                <c:pt idx="848">
                  <c:v>4.9126059999999999E-2</c:v>
                </c:pt>
                <c:pt idx="849">
                  <c:v>4.9184050000000007E-2</c:v>
                </c:pt>
                <c:pt idx="850">
                  <c:v>4.9241920000000002E-2</c:v>
                </c:pt>
                <c:pt idx="851">
                  <c:v>4.929979000000001E-2</c:v>
                </c:pt>
                <c:pt idx="852">
                  <c:v>4.9357660000000005E-2</c:v>
                </c:pt>
                <c:pt idx="853">
                  <c:v>4.9415530000000006E-2</c:v>
                </c:pt>
                <c:pt idx="854">
                  <c:v>4.9473400000000008E-2</c:v>
                </c:pt>
                <c:pt idx="855">
                  <c:v>4.9531380000000007E-2</c:v>
                </c:pt>
                <c:pt idx="856">
                  <c:v>4.9588910000000007E-2</c:v>
                </c:pt>
                <c:pt idx="857">
                  <c:v>4.9646780000000008E-2</c:v>
                </c:pt>
                <c:pt idx="858">
                  <c:v>4.9704530000000004E-2</c:v>
                </c:pt>
                <c:pt idx="859">
                  <c:v>4.9762520000000011E-2</c:v>
                </c:pt>
                <c:pt idx="860">
                  <c:v>4.9820389999999999E-2</c:v>
                </c:pt>
                <c:pt idx="861">
                  <c:v>4.9878260000000008E-2</c:v>
                </c:pt>
                <c:pt idx="862">
                  <c:v>4.9936240000000014E-2</c:v>
                </c:pt>
                <c:pt idx="863">
                  <c:v>4.999412000000001E-2</c:v>
                </c:pt>
                <c:pt idx="864">
                  <c:v>5.0051640000000001E-2</c:v>
                </c:pt>
                <c:pt idx="865">
                  <c:v>5.0109620000000007E-2</c:v>
                </c:pt>
                <c:pt idx="866">
                  <c:v>5.0167490000000016E-2</c:v>
                </c:pt>
                <c:pt idx="867">
                  <c:v>5.0225369999999984E-2</c:v>
                </c:pt>
                <c:pt idx="868">
                  <c:v>5.028324E-2</c:v>
                </c:pt>
                <c:pt idx="869">
                  <c:v>5.0341219999999999E-2</c:v>
                </c:pt>
                <c:pt idx="870">
                  <c:v>5.0399090000000014E-2</c:v>
                </c:pt>
                <c:pt idx="871">
                  <c:v>5.0457080000000008E-2</c:v>
                </c:pt>
                <c:pt idx="872">
                  <c:v>5.0514950000000003E-2</c:v>
                </c:pt>
                <c:pt idx="873">
                  <c:v>5.0572819999999997E-2</c:v>
                </c:pt>
                <c:pt idx="874">
                  <c:v>5.0630799999999997E-2</c:v>
                </c:pt>
                <c:pt idx="875">
                  <c:v>5.0688789999999997E-2</c:v>
                </c:pt>
                <c:pt idx="876">
                  <c:v>5.0746659999999999E-2</c:v>
                </c:pt>
                <c:pt idx="877">
                  <c:v>5.0804530000000007E-2</c:v>
                </c:pt>
                <c:pt idx="878">
                  <c:v>5.0862400000000016E-2</c:v>
                </c:pt>
                <c:pt idx="879">
                  <c:v>5.0919690000000004E-2</c:v>
                </c:pt>
                <c:pt idx="880">
                  <c:v>5.0977559999999991E-2</c:v>
                </c:pt>
                <c:pt idx="881">
                  <c:v>5.1035780000000003E-2</c:v>
                </c:pt>
                <c:pt idx="882">
                  <c:v>5.1093649999999997E-2</c:v>
                </c:pt>
                <c:pt idx="883">
                  <c:v>5.1151519999999992E-2</c:v>
                </c:pt>
                <c:pt idx="884">
                  <c:v>5.1209389999999994E-2</c:v>
                </c:pt>
                <c:pt idx="885">
                  <c:v>5.1267260000000002E-2</c:v>
                </c:pt>
                <c:pt idx="886">
                  <c:v>5.1325249999999996E-2</c:v>
                </c:pt>
                <c:pt idx="887">
                  <c:v>5.1383119999999997E-2</c:v>
                </c:pt>
                <c:pt idx="888">
                  <c:v>5.1440529999999991E-2</c:v>
                </c:pt>
                <c:pt idx="889">
                  <c:v>5.1498400000000007E-2</c:v>
                </c:pt>
                <c:pt idx="890">
                  <c:v>5.1556379999999992E-2</c:v>
                </c:pt>
                <c:pt idx="891">
                  <c:v>5.161425E-2</c:v>
                </c:pt>
                <c:pt idx="892">
                  <c:v>5.1672119999999995E-2</c:v>
                </c:pt>
                <c:pt idx="893">
                  <c:v>5.1730110000000003E-2</c:v>
                </c:pt>
                <c:pt idx="894">
                  <c:v>5.1787980000000004E-2</c:v>
                </c:pt>
                <c:pt idx="895">
                  <c:v>5.1845739999999994E-2</c:v>
                </c:pt>
                <c:pt idx="896">
                  <c:v>5.190361000000001E-2</c:v>
                </c:pt>
                <c:pt idx="897">
                  <c:v>5.1961590000000002E-2</c:v>
                </c:pt>
                <c:pt idx="898">
                  <c:v>5.201958000000001E-2</c:v>
                </c:pt>
                <c:pt idx="899">
                  <c:v>5.2077329999999998E-2</c:v>
                </c:pt>
                <c:pt idx="900">
                  <c:v>5.213543000000001E-2</c:v>
                </c:pt>
                <c:pt idx="901">
                  <c:v>5.2193420000000004E-2</c:v>
                </c:pt>
                <c:pt idx="902">
                  <c:v>5.2251289999999999E-2</c:v>
                </c:pt>
                <c:pt idx="903">
                  <c:v>5.2309050000000003E-2</c:v>
                </c:pt>
                <c:pt idx="904">
                  <c:v>5.2366920000000011E-2</c:v>
                </c:pt>
                <c:pt idx="905">
                  <c:v>5.2424320000000003E-2</c:v>
                </c:pt>
                <c:pt idx="906">
                  <c:v>5.2482310000000004E-2</c:v>
                </c:pt>
                <c:pt idx="907">
                  <c:v>5.2540179999999992E-2</c:v>
                </c:pt>
                <c:pt idx="908">
                  <c:v>5.2598170000000007E-2</c:v>
                </c:pt>
                <c:pt idx="909">
                  <c:v>5.2656040000000001E-2</c:v>
                </c:pt>
                <c:pt idx="910">
                  <c:v>5.2713910000000017E-2</c:v>
                </c:pt>
                <c:pt idx="911">
                  <c:v>5.2771779999999997E-2</c:v>
                </c:pt>
                <c:pt idx="912">
                  <c:v>5.2829649999999999E-2</c:v>
                </c:pt>
                <c:pt idx="913">
                  <c:v>5.2887520000000014E-2</c:v>
                </c:pt>
                <c:pt idx="914">
                  <c:v>5.29455E-2</c:v>
                </c:pt>
                <c:pt idx="915">
                  <c:v>5.3003370000000001E-2</c:v>
                </c:pt>
                <c:pt idx="916">
                  <c:v>5.3061240000000003E-2</c:v>
                </c:pt>
                <c:pt idx="917">
                  <c:v>5.311923000000001E-2</c:v>
                </c:pt>
                <c:pt idx="918">
                  <c:v>5.3177099999999998E-2</c:v>
                </c:pt>
                <c:pt idx="919">
                  <c:v>5.3234509999999992E-2</c:v>
                </c:pt>
                <c:pt idx="920">
                  <c:v>5.3292380000000007E-2</c:v>
                </c:pt>
                <c:pt idx="921">
                  <c:v>5.3350250000000002E-2</c:v>
                </c:pt>
                <c:pt idx="922">
                  <c:v>5.3408120000000003E-2</c:v>
                </c:pt>
                <c:pt idx="923">
                  <c:v>5.3465989999999998E-2</c:v>
                </c:pt>
                <c:pt idx="924">
                  <c:v>5.3523979999999999E-2</c:v>
                </c:pt>
                <c:pt idx="925">
                  <c:v>5.3581959999999991E-2</c:v>
                </c:pt>
                <c:pt idx="926">
                  <c:v>5.3639829999999993E-2</c:v>
                </c:pt>
                <c:pt idx="927">
                  <c:v>5.3697700000000008E-2</c:v>
                </c:pt>
                <c:pt idx="928">
                  <c:v>5.3755459999999998E-2</c:v>
                </c:pt>
                <c:pt idx="929">
                  <c:v>5.3813440000000011E-2</c:v>
                </c:pt>
                <c:pt idx="930">
                  <c:v>5.3871309999999992E-2</c:v>
                </c:pt>
                <c:pt idx="931">
                  <c:v>5.3929299999999993E-2</c:v>
                </c:pt>
                <c:pt idx="932">
                  <c:v>5.3987170000000001E-2</c:v>
                </c:pt>
                <c:pt idx="933">
                  <c:v>5.4045040000000003E-2</c:v>
                </c:pt>
                <c:pt idx="934">
                  <c:v>5.4102910000000004E-2</c:v>
                </c:pt>
                <c:pt idx="935">
                  <c:v>5.4160900000000005E-2</c:v>
                </c:pt>
                <c:pt idx="936">
                  <c:v>5.4218769999999999E-2</c:v>
                </c:pt>
                <c:pt idx="937">
                  <c:v>5.4276640000000008E-2</c:v>
                </c:pt>
                <c:pt idx="938">
                  <c:v>5.4334050000000009E-2</c:v>
                </c:pt>
                <c:pt idx="939">
                  <c:v>5.4392150000000014E-2</c:v>
                </c:pt>
                <c:pt idx="940">
                  <c:v>5.4450129999999999E-2</c:v>
                </c:pt>
                <c:pt idx="941">
                  <c:v>5.4508120000000007E-2</c:v>
                </c:pt>
                <c:pt idx="942">
                  <c:v>5.4565870000000002E-2</c:v>
                </c:pt>
                <c:pt idx="943">
                  <c:v>5.462328000000001E-2</c:v>
                </c:pt>
                <c:pt idx="944">
                  <c:v>5.4681149999999991E-2</c:v>
                </c:pt>
                <c:pt idx="945">
                  <c:v>5.4739020000000006E-2</c:v>
                </c:pt>
                <c:pt idx="946">
                  <c:v>5.4796890000000022E-2</c:v>
                </c:pt>
                <c:pt idx="947">
                  <c:v>5.4855109999999999E-2</c:v>
                </c:pt>
                <c:pt idx="948">
                  <c:v>5.4913100000000006E-2</c:v>
                </c:pt>
                <c:pt idx="949">
                  <c:v>5.4970970000000008E-2</c:v>
                </c:pt>
                <c:pt idx="950">
                  <c:v>5.5028839999999996E-2</c:v>
                </c:pt>
                <c:pt idx="951">
                  <c:v>5.5086710000000004E-2</c:v>
                </c:pt>
                <c:pt idx="952">
                  <c:v>5.5144579999999992E-2</c:v>
                </c:pt>
                <c:pt idx="953">
                  <c:v>5.5202450000000007E-2</c:v>
                </c:pt>
                <c:pt idx="954">
                  <c:v>5.5260320000000002E-2</c:v>
                </c:pt>
                <c:pt idx="955">
                  <c:v>5.5317840000000007E-2</c:v>
                </c:pt>
                <c:pt idx="956">
                  <c:v>5.5375710000000002E-2</c:v>
                </c:pt>
                <c:pt idx="957">
                  <c:v>5.543358000000001E-2</c:v>
                </c:pt>
                <c:pt idx="958">
                  <c:v>5.5491680000000015E-2</c:v>
                </c:pt>
                <c:pt idx="959">
                  <c:v>5.5549549999999996E-2</c:v>
                </c:pt>
                <c:pt idx="960">
                  <c:v>5.5607539999999997E-2</c:v>
                </c:pt>
                <c:pt idx="961">
                  <c:v>5.5665409999999999E-2</c:v>
                </c:pt>
                <c:pt idx="962">
                  <c:v>5.5723280000000014E-2</c:v>
                </c:pt>
                <c:pt idx="963">
                  <c:v>5.5781150000000002E-2</c:v>
                </c:pt>
                <c:pt idx="964">
                  <c:v>5.583902000000001E-2</c:v>
                </c:pt>
                <c:pt idx="965">
                  <c:v>5.5896890000000005E-2</c:v>
                </c:pt>
                <c:pt idx="966">
                  <c:v>5.5954299999999998E-2</c:v>
                </c:pt>
                <c:pt idx="967">
                  <c:v>5.6012170000000007E-2</c:v>
                </c:pt>
                <c:pt idx="968">
                  <c:v>5.6070039999999995E-2</c:v>
                </c:pt>
                <c:pt idx="969">
                  <c:v>5.6128030000000002E-2</c:v>
                </c:pt>
                <c:pt idx="970">
                  <c:v>5.618589999999999E-2</c:v>
                </c:pt>
                <c:pt idx="971">
                  <c:v>5.6243879999999996E-2</c:v>
                </c:pt>
                <c:pt idx="972">
                  <c:v>5.6301749999999991E-2</c:v>
                </c:pt>
                <c:pt idx="973">
                  <c:v>5.6359739999999998E-2</c:v>
                </c:pt>
                <c:pt idx="974">
                  <c:v>5.6417610000000014E-2</c:v>
                </c:pt>
                <c:pt idx="975">
                  <c:v>5.6475600000000001E-2</c:v>
                </c:pt>
                <c:pt idx="976">
                  <c:v>5.6532890000000009E-2</c:v>
                </c:pt>
                <c:pt idx="977">
                  <c:v>5.6590870000000001E-2</c:v>
                </c:pt>
                <c:pt idx="978">
                  <c:v>5.6648739999999989E-2</c:v>
                </c:pt>
                <c:pt idx="979">
                  <c:v>5.6706620000000006E-2</c:v>
                </c:pt>
                <c:pt idx="980">
                  <c:v>5.6764720000000005E-2</c:v>
                </c:pt>
                <c:pt idx="981">
                  <c:v>5.6822820000000003E-2</c:v>
                </c:pt>
                <c:pt idx="982">
                  <c:v>5.6880229999999997E-2</c:v>
                </c:pt>
                <c:pt idx="983">
                  <c:v>5.6938210000000003E-2</c:v>
                </c:pt>
                <c:pt idx="984">
                  <c:v>5.6995970000000007E-2</c:v>
                </c:pt>
                <c:pt idx="985">
                  <c:v>5.7054180000000003E-2</c:v>
                </c:pt>
                <c:pt idx="986">
                  <c:v>5.7112170000000004E-2</c:v>
                </c:pt>
                <c:pt idx="987">
                  <c:v>5.7170039999999998E-2</c:v>
                </c:pt>
                <c:pt idx="988">
                  <c:v>5.7227330000000007E-2</c:v>
                </c:pt>
                <c:pt idx="989">
                  <c:v>5.7285429999999998E-2</c:v>
                </c:pt>
                <c:pt idx="990">
                  <c:v>5.7343300000000007E-2</c:v>
                </c:pt>
                <c:pt idx="991">
                  <c:v>5.7401180000000003E-2</c:v>
                </c:pt>
                <c:pt idx="992">
                  <c:v>5.7459049999999991E-2</c:v>
                </c:pt>
                <c:pt idx="993">
                  <c:v>5.7516920000000006E-2</c:v>
                </c:pt>
                <c:pt idx="994">
                  <c:v>5.7574790000000008E-2</c:v>
                </c:pt>
                <c:pt idx="995">
                  <c:v>5.7632660000000016E-2</c:v>
                </c:pt>
                <c:pt idx="996">
                  <c:v>5.7690530000000004E-2</c:v>
                </c:pt>
                <c:pt idx="997">
                  <c:v>5.7748630000000016E-2</c:v>
                </c:pt>
                <c:pt idx="998">
                  <c:v>5.780604000000001E-2</c:v>
                </c:pt>
                <c:pt idx="999">
                  <c:v>5.7863910000000005E-2</c:v>
                </c:pt>
                <c:pt idx="1000">
                  <c:v>5.7921779999999999E-2</c:v>
                </c:pt>
                <c:pt idx="1001">
                  <c:v>5.7979650000000001E-2</c:v>
                </c:pt>
                <c:pt idx="1002">
                  <c:v>5.8037520000000009E-2</c:v>
                </c:pt>
                <c:pt idx="1003">
                  <c:v>5.8095500000000001E-2</c:v>
                </c:pt>
                <c:pt idx="1004">
                  <c:v>5.8153490000000009E-2</c:v>
                </c:pt>
                <c:pt idx="1005">
                  <c:v>5.8211480000000003E-2</c:v>
                </c:pt>
                <c:pt idx="1006">
                  <c:v>5.8269349999999984E-2</c:v>
                </c:pt>
                <c:pt idx="1007">
                  <c:v>5.832745000000001E-2</c:v>
                </c:pt>
                <c:pt idx="1008">
                  <c:v>5.8385319999999997E-2</c:v>
                </c:pt>
                <c:pt idx="1009">
                  <c:v>5.8442729999999998E-2</c:v>
                </c:pt>
                <c:pt idx="1010">
                  <c:v>5.8501060000000001E-2</c:v>
                </c:pt>
                <c:pt idx="1011">
                  <c:v>5.8559049999999994E-2</c:v>
                </c:pt>
                <c:pt idx="1012">
                  <c:v>5.861692000000001E-2</c:v>
                </c:pt>
                <c:pt idx="1013">
                  <c:v>5.8674439999999994E-2</c:v>
                </c:pt>
                <c:pt idx="1014">
                  <c:v>5.873231000000001E-2</c:v>
                </c:pt>
                <c:pt idx="1015">
                  <c:v>5.8790760000000004E-2</c:v>
                </c:pt>
                <c:pt idx="1016">
                  <c:v>5.8848049999999992E-2</c:v>
                </c:pt>
                <c:pt idx="1017">
                  <c:v>5.8905920000000007E-2</c:v>
                </c:pt>
                <c:pt idx="1018">
                  <c:v>5.8963910000000008E-2</c:v>
                </c:pt>
                <c:pt idx="1019">
                  <c:v>5.9020620000000017E-2</c:v>
                </c:pt>
                <c:pt idx="1020">
                  <c:v>5.9078610000000004E-2</c:v>
                </c:pt>
                <c:pt idx="1021">
                  <c:v>5.9136010000000017E-2</c:v>
                </c:pt>
                <c:pt idx="1022">
                  <c:v>5.9195159999999997E-2</c:v>
                </c:pt>
                <c:pt idx="1023">
                  <c:v>5.9253610000000005E-2</c:v>
                </c:pt>
                <c:pt idx="1024">
                  <c:v>5.9310320000000014E-2</c:v>
                </c:pt>
                <c:pt idx="1025">
                  <c:v>5.9368770000000015E-2</c:v>
                </c:pt>
                <c:pt idx="1026">
                  <c:v>5.942664000000001E-2</c:v>
                </c:pt>
                <c:pt idx="1027">
                  <c:v>5.9484620000000016E-2</c:v>
                </c:pt>
                <c:pt idx="1028">
                  <c:v>5.9542959999999999E-2</c:v>
                </c:pt>
                <c:pt idx="1029">
                  <c:v>5.9599900000000004E-2</c:v>
                </c:pt>
                <c:pt idx="1030">
                  <c:v>5.9658469999999998E-2</c:v>
                </c:pt>
                <c:pt idx="1031">
                  <c:v>5.9716340000000014E-2</c:v>
                </c:pt>
                <c:pt idx="1032">
                  <c:v>5.9774790000000015E-2</c:v>
                </c:pt>
                <c:pt idx="1033">
                  <c:v>5.9830920000000017E-2</c:v>
                </c:pt>
                <c:pt idx="1034">
                  <c:v>5.9888790000000004E-2</c:v>
                </c:pt>
                <c:pt idx="1035">
                  <c:v>5.9947819999999999E-2</c:v>
                </c:pt>
                <c:pt idx="1036">
                  <c:v>6.0006270000000014E-2</c:v>
                </c:pt>
                <c:pt idx="1037">
                  <c:v>6.0063560000000009E-2</c:v>
                </c:pt>
                <c:pt idx="1038">
                  <c:v>6.012178E-2</c:v>
                </c:pt>
                <c:pt idx="1039">
                  <c:v>6.0179650000000001E-2</c:v>
                </c:pt>
                <c:pt idx="1040">
                  <c:v>6.0236940000000003E-2</c:v>
                </c:pt>
                <c:pt idx="1041">
                  <c:v>6.0294809999999997E-2</c:v>
                </c:pt>
                <c:pt idx="1042">
                  <c:v>6.0352800000000012E-2</c:v>
                </c:pt>
                <c:pt idx="1043">
                  <c:v>6.0410670000000014E-2</c:v>
                </c:pt>
                <c:pt idx="1044">
                  <c:v>6.0469120000000008E-2</c:v>
                </c:pt>
                <c:pt idx="1045">
                  <c:v>6.052641000000001E-2</c:v>
                </c:pt>
                <c:pt idx="1046">
                  <c:v>6.0584390000000009E-2</c:v>
                </c:pt>
                <c:pt idx="1047">
                  <c:v>6.0642260000000003E-2</c:v>
                </c:pt>
                <c:pt idx="1048">
                  <c:v>6.0699669999999997E-2</c:v>
                </c:pt>
                <c:pt idx="1049">
                  <c:v>6.0758119999999999E-2</c:v>
                </c:pt>
                <c:pt idx="1050">
                  <c:v>6.0815990000000014E-2</c:v>
                </c:pt>
                <c:pt idx="1051">
                  <c:v>6.0873980000000008E-2</c:v>
                </c:pt>
                <c:pt idx="1052">
                  <c:v>6.0931849999999996E-2</c:v>
                </c:pt>
                <c:pt idx="1053">
                  <c:v>6.0988559999999997E-2</c:v>
                </c:pt>
                <c:pt idx="1054">
                  <c:v>6.1047009999999992E-2</c:v>
                </c:pt>
                <c:pt idx="1055">
                  <c:v>6.110488E-2</c:v>
                </c:pt>
                <c:pt idx="1056">
                  <c:v>6.1162870000000008E-2</c:v>
                </c:pt>
                <c:pt idx="1057">
                  <c:v>6.1220739999999996E-2</c:v>
                </c:pt>
                <c:pt idx="1058">
                  <c:v>6.127860999999999E-2</c:v>
                </c:pt>
                <c:pt idx="1059">
                  <c:v>6.133601000000001E-2</c:v>
                </c:pt>
                <c:pt idx="1060">
                  <c:v>6.1393879999999998E-2</c:v>
                </c:pt>
                <c:pt idx="1061">
                  <c:v>6.1451869999999992E-2</c:v>
                </c:pt>
                <c:pt idx="1062">
                  <c:v>6.1509739999999993E-2</c:v>
                </c:pt>
                <c:pt idx="1063">
                  <c:v>6.1567730000000008E-2</c:v>
                </c:pt>
                <c:pt idx="1064">
                  <c:v>6.1625709999999993E-2</c:v>
                </c:pt>
                <c:pt idx="1065">
                  <c:v>6.1683580000000002E-2</c:v>
                </c:pt>
                <c:pt idx="1066">
                  <c:v>6.174203000000001E-2</c:v>
                </c:pt>
                <c:pt idx="1067">
                  <c:v>6.1799319999999998E-2</c:v>
                </c:pt>
                <c:pt idx="1068">
                  <c:v>6.1857189999999992E-2</c:v>
                </c:pt>
                <c:pt idx="1069">
                  <c:v>6.1915060000000001E-2</c:v>
                </c:pt>
                <c:pt idx="1070">
                  <c:v>6.1972930000000009E-2</c:v>
                </c:pt>
                <c:pt idx="1071">
                  <c:v>6.2030460000000009E-2</c:v>
                </c:pt>
                <c:pt idx="1072">
                  <c:v>6.2089020000000009E-2</c:v>
                </c:pt>
                <c:pt idx="1073">
                  <c:v>6.2146890000000003E-2</c:v>
                </c:pt>
                <c:pt idx="1074">
                  <c:v>6.2203609999999999E-2</c:v>
                </c:pt>
                <c:pt idx="1075">
                  <c:v>6.2260320000000008E-2</c:v>
                </c:pt>
                <c:pt idx="1076">
                  <c:v>6.2320500000000008E-2</c:v>
                </c:pt>
                <c:pt idx="1077">
                  <c:v>6.2378370000000002E-2</c:v>
                </c:pt>
                <c:pt idx="1078">
                  <c:v>6.2436820000000004E-2</c:v>
                </c:pt>
                <c:pt idx="1079">
                  <c:v>6.2494000000000015E-2</c:v>
                </c:pt>
                <c:pt idx="1080">
                  <c:v>6.2551990000000016E-2</c:v>
                </c:pt>
                <c:pt idx="1081">
                  <c:v>6.2609390000000001E-2</c:v>
                </c:pt>
                <c:pt idx="1082">
                  <c:v>6.2667840000000002E-2</c:v>
                </c:pt>
                <c:pt idx="1083">
                  <c:v>6.2726290000000018E-2</c:v>
                </c:pt>
                <c:pt idx="1084">
                  <c:v>6.2783580000000019E-2</c:v>
                </c:pt>
                <c:pt idx="1085">
                  <c:v>6.2840869999999979E-2</c:v>
                </c:pt>
                <c:pt idx="1086">
                  <c:v>6.2898740000000009E-2</c:v>
                </c:pt>
                <c:pt idx="1087">
                  <c:v>6.2956620000000033E-2</c:v>
                </c:pt>
                <c:pt idx="1088">
                  <c:v>6.3014719999999996E-2</c:v>
                </c:pt>
                <c:pt idx="1089">
                  <c:v>6.3068879999999994E-2</c:v>
                </c:pt>
                <c:pt idx="1090">
                  <c:v>6.3104179999999996E-2</c:v>
                </c:pt>
                <c:pt idx="1091">
                  <c:v>6.3162630000000011E-2</c:v>
                </c:pt>
                <c:pt idx="1092">
                  <c:v>6.3213560000000002E-2</c:v>
                </c:pt>
                <c:pt idx="1093">
                  <c:v>6.3303949999999998E-2</c:v>
                </c:pt>
                <c:pt idx="1094">
                  <c:v>6.3307430000000012E-2</c:v>
                </c:pt>
                <c:pt idx="1095">
                  <c:v>6.3419690000000015E-2</c:v>
                </c:pt>
                <c:pt idx="1096">
                  <c:v>6.3478259999999995E-2</c:v>
                </c:pt>
                <c:pt idx="1097">
                  <c:v>6.3535090000000002E-2</c:v>
                </c:pt>
                <c:pt idx="1098">
                  <c:v>6.3593540000000004E-2</c:v>
                </c:pt>
                <c:pt idx="1099">
                  <c:v>6.3651520000000003E-2</c:v>
                </c:pt>
                <c:pt idx="1100">
                  <c:v>6.3707769999999997E-2</c:v>
                </c:pt>
                <c:pt idx="1101">
                  <c:v>6.3767030000000016E-2</c:v>
                </c:pt>
                <c:pt idx="1102">
                  <c:v>6.3822589999999998E-2</c:v>
                </c:pt>
                <c:pt idx="1103">
                  <c:v>6.3882889999999998E-2</c:v>
                </c:pt>
                <c:pt idx="1104">
                  <c:v>6.3939720000000019E-2</c:v>
                </c:pt>
                <c:pt idx="1105">
                  <c:v>6.3998169999999979E-2</c:v>
                </c:pt>
                <c:pt idx="1106">
                  <c:v>6.4056040000000009E-2</c:v>
                </c:pt>
                <c:pt idx="1107">
                  <c:v>6.411043000000001E-2</c:v>
                </c:pt>
                <c:pt idx="1108">
                  <c:v>6.4169459999999998E-2</c:v>
                </c:pt>
                <c:pt idx="1109">
                  <c:v>6.4229179999999997E-2</c:v>
                </c:pt>
                <c:pt idx="1110">
                  <c:v>6.4284049999999995E-2</c:v>
                </c:pt>
                <c:pt idx="1111">
                  <c:v>6.434620000000002E-2</c:v>
                </c:pt>
                <c:pt idx="1112">
                  <c:v>6.4397820000000008E-2</c:v>
                </c:pt>
                <c:pt idx="1113">
                  <c:v>6.4459390000000019E-2</c:v>
                </c:pt>
                <c:pt idx="1114">
                  <c:v>6.4519580000000021E-2</c:v>
                </c:pt>
                <c:pt idx="1115">
                  <c:v>6.4573980000000017E-2</c:v>
                </c:pt>
                <c:pt idx="1116">
                  <c:v>6.4635319999999996E-2</c:v>
                </c:pt>
                <c:pt idx="1117">
                  <c:v>6.4694460000000009E-2</c:v>
                </c:pt>
                <c:pt idx="1118">
                  <c:v>6.4747120000000019E-2</c:v>
                </c:pt>
                <c:pt idx="1119">
                  <c:v>6.4801520000000015E-2</c:v>
                </c:pt>
                <c:pt idx="1120">
                  <c:v>6.4865179999999995E-2</c:v>
                </c:pt>
                <c:pt idx="1121">
                  <c:v>6.4924209999999996E-2</c:v>
                </c:pt>
                <c:pt idx="1122">
                  <c:v>6.4977560000000004E-2</c:v>
                </c:pt>
                <c:pt idx="1123">
                  <c:v>6.5040180000000003E-2</c:v>
                </c:pt>
                <c:pt idx="1124">
                  <c:v>6.5092260000000013E-2</c:v>
                </c:pt>
                <c:pt idx="1125">
                  <c:v>6.5154180000000006E-2</c:v>
                </c:pt>
                <c:pt idx="1126">
                  <c:v>6.5213789999999994E-2</c:v>
                </c:pt>
                <c:pt idx="1127">
                  <c:v>6.5271780000000001E-2</c:v>
                </c:pt>
                <c:pt idx="1128">
                  <c:v>6.5328490000000017E-2</c:v>
                </c:pt>
                <c:pt idx="1129">
                  <c:v>6.5388210000000016E-2</c:v>
                </c:pt>
                <c:pt idx="1130">
                  <c:v>6.5438099999999999E-2</c:v>
                </c:pt>
                <c:pt idx="1131">
                  <c:v>6.5503610000000018E-2</c:v>
                </c:pt>
                <c:pt idx="1132">
                  <c:v>6.5560779999999999E-2</c:v>
                </c:pt>
                <c:pt idx="1133">
                  <c:v>6.5617610000000021E-2</c:v>
                </c:pt>
                <c:pt idx="1134">
                  <c:v>6.5676639999999994E-2</c:v>
                </c:pt>
                <c:pt idx="1135">
                  <c:v>6.5734509999999996E-2</c:v>
                </c:pt>
                <c:pt idx="1136">
                  <c:v>6.5792960000000011E-2</c:v>
                </c:pt>
                <c:pt idx="1137">
                  <c:v>6.5847929999999999E-2</c:v>
                </c:pt>
                <c:pt idx="1138">
                  <c:v>6.5908240000000007E-2</c:v>
                </c:pt>
                <c:pt idx="1139">
                  <c:v>6.5939020000000001E-2</c:v>
                </c:pt>
                <c:pt idx="1140">
                  <c:v>6.6006850000000006E-2</c:v>
                </c:pt>
                <c:pt idx="1141">
                  <c:v>6.6074439999999998E-2</c:v>
                </c:pt>
                <c:pt idx="1142">
                  <c:v>6.6087170000000001E-2</c:v>
                </c:pt>
                <c:pt idx="1143">
                  <c:v>6.6194230000000021E-2</c:v>
                </c:pt>
                <c:pt idx="1144">
                  <c:v>6.6255110000000006E-2</c:v>
                </c:pt>
                <c:pt idx="1145">
                  <c:v>6.6306729999999994E-2</c:v>
                </c:pt>
                <c:pt idx="1146">
                  <c:v>6.6370269999999995E-2</c:v>
                </c:pt>
                <c:pt idx="1147">
                  <c:v>6.6428839999999989E-2</c:v>
                </c:pt>
                <c:pt idx="1148">
                  <c:v>6.6484390000000004E-2</c:v>
                </c:pt>
                <c:pt idx="1149">
                  <c:v>6.6530229999999996E-2</c:v>
                </c:pt>
                <c:pt idx="1150">
                  <c:v>6.6603140000000005E-2</c:v>
                </c:pt>
                <c:pt idx="1151">
                  <c:v>6.6658700000000001E-2</c:v>
                </c:pt>
                <c:pt idx="1152">
                  <c:v>6.6716570000000017E-2</c:v>
                </c:pt>
                <c:pt idx="1153">
                  <c:v>6.6775020000000004E-2</c:v>
                </c:pt>
                <c:pt idx="1154">
                  <c:v>6.6834279999999996E-2</c:v>
                </c:pt>
                <c:pt idx="1155">
                  <c:v>6.6887050000000003E-2</c:v>
                </c:pt>
                <c:pt idx="1156">
                  <c:v>6.6948400000000005E-2</c:v>
                </c:pt>
                <c:pt idx="1157">
                  <c:v>6.7006270000000021E-2</c:v>
                </c:pt>
                <c:pt idx="1158">
                  <c:v>6.7058350000000003E-2</c:v>
                </c:pt>
                <c:pt idx="1159">
                  <c:v>6.7122699999999993E-2</c:v>
                </c:pt>
                <c:pt idx="1160">
                  <c:v>6.7181270000000001E-2</c:v>
                </c:pt>
                <c:pt idx="1161">
                  <c:v>6.7235669999999997E-2</c:v>
                </c:pt>
                <c:pt idx="1162">
                  <c:v>6.7296659999999994E-2</c:v>
                </c:pt>
                <c:pt idx="1163">
                  <c:v>6.7351410000000014E-2</c:v>
                </c:pt>
                <c:pt idx="1164">
                  <c:v>6.7411589999999993E-2</c:v>
                </c:pt>
                <c:pt idx="1165">
                  <c:v>6.7470970000000019E-2</c:v>
                </c:pt>
                <c:pt idx="1166">
                  <c:v>6.7525940000000007E-2</c:v>
                </c:pt>
                <c:pt idx="1167">
                  <c:v>6.7586709999999994E-2</c:v>
                </c:pt>
                <c:pt idx="1168">
                  <c:v>6.7640640000000002E-2</c:v>
                </c:pt>
                <c:pt idx="1169">
                  <c:v>6.7701990000000017E-2</c:v>
                </c:pt>
                <c:pt idx="1170">
                  <c:v>6.7754070000000013E-2</c:v>
                </c:pt>
                <c:pt idx="1171">
                  <c:v>6.7817730000000034E-2</c:v>
                </c:pt>
                <c:pt idx="1172">
                  <c:v>6.7875599999999994E-2</c:v>
                </c:pt>
                <c:pt idx="1173">
                  <c:v>6.79308E-2</c:v>
                </c:pt>
                <c:pt idx="1174">
                  <c:v>6.7991680000000013E-2</c:v>
                </c:pt>
                <c:pt idx="1175">
                  <c:v>6.8048399999999995E-2</c:v>
                </c:pt>
                <c:pt idx="1176">
                  <c:v>6.8104529999999996E-2</c:v>
                </c:pt>
                <c:pt idx="1177">
                  <c:v>6.8164139999999998E-2</c:v>
                </c:pt>
                <c:pt idx="1178">
                  <c:v>6.822317E-2</c:v>
                </c:pt>
                <c:pt idx="1179">
                  <c:v>6.8280569999999999E-2</c:v>
                </c:pt>
                <c:pt idx="1180">
                  <c:v>6.8336130000000009E-2</c:v>
                </c:pt>
                <c:pt idx="1181">
                  <c:v>6.8395159999999997E-2</c:v>
                </c:pt>
                <c:pt idx="1182">
                  <c:v>6.845511E-2</c:v>
                </c:pt>
                <c:pt idx="1183">
                  <c:v>6.8508470000000002E-2</c:v>
                </c:pt>
                <c:pt idx="1184">
                  <c:v>6.8570389999999995E-2</c:v>
                </c:pt>
                <c:pt idx="1185">
                  <c:v>6.8628259999999996E-2</c:v>
                </c:pt>
                <c:pt idx="1186">
                  <c:v>6.8674089999999979E-2</c:v>
                </c:pt>
                <c:pt idx="1187">
                  <c:v>6.8742259999999999E-2</c:v>
                </c:pt>
                <c:pt idx="1188">
                  <c:v>6.8805340000000006E-2</c:v>
                </c:pt>
                <c:pt idx="1189">
                  <c:v>6.885997000000002E-2</c:v>
                </c:pt>
                <c:pt idx="1190">
                  <c:v>6.8917839999999994E-2</c:v>
                </c:pt>
                <c:pt idx="1191">
                  <c:v>6.8975830000000002E-2</c:v>
                </c:pt>
                <c:pt idx="1192">
                  <c:v>6.9033120000000017E-2</c:v>
                </c:pt>
                <c:pt idx="1193">
                  <c:v>6.9073630000000011E-2</c:v>
                </c:pt>
                <c:pt idx="1194">
                  <c:v>6.9137870000000004E-2</c:v>
                </c:pt>
                <c:pt idx="1195">
                  <c:v>6.9206270000000014E-2</c:v>
                </c:pt>
                <c:pt idx="1196">
                  <c:v>6.9264720000000016E-2</c:v>
                </c:pt>
                <c:pt idx="1197">
                  <c:v>6.9322590000000017E-2</c:v>
                </c:pt>
                <c:pt idx="1198">
                  <c:v>6.9380460000000019E-2</c:v>
                </c:pt>
                <c:pt idx="1199">
                  <c:v>6.9438210000000014E-2</c:v>
                </c:pt>
                <c:pt idx="1200">
                  <c:v>6.9489720000000019E-2</c:v>
                </c:pt>
                <c:pt idx="1201">
                  <c:v>6.9549899999999998E-2</c:v>
                </c:pt>
                <c:pt idx="1202">
                  <c:v>6.9611820000000019E-2</c:v>
                </c:pt>
                <c:pt idx="1203">
                  <c:v>6.966969000000002E-2</c:v>
                </c:pt>
                <c:pt idx="1204">
                  <c:v>6.9724670000000016E-2</c:v>
                </c:pt>
                <c:pt idx="1205">
                  <c:v>6.9786010000000009E-2</c:v>
                </c:pt>
                <c:pt idx="1206">
                  <c:v>6.9843300000000011E-2</c:v>
                </c:pt>
                <c:pt idx="1207">
                  <c:v>6.9900599999999993E-2</c:v>
                </c:pt>
                <c:pt idx="1208">
                  <c:v>6.9959389999999996E-2</c:v>
                </c:pt>
                <c:pt idx="1209">
                  <c:v>7.0017259999999998E-2</c:v>
                </c:pt>
                <c:pt idx="1210">
                  <c:v>7.0074549999999985E-2</c:v>
                </c:pt>
                <c:pt idx="1211">
                  <c:v>7.0132430000000009E-2</c:v>
                </c:pt>
                <c:pt idx="1212">
                  <c:v>7.0189719999999997E-2</c:v>
                </c:pt>
                <c:pt idx="1213">
                  <c:v>7.0248169999999985E-2</c:v>
                </c:pt>
                <c:pt idx="1214">
                  <c:v>7.0306040000000014E-2</c:v>
                </c:pt>
                <c:pt idx="1215">
                  <c:v>7.0362400000000033E-2</c:v>
                </c:pt>
                <c:pt idx="1216">
                  <c:v>7.0422120000000019E-2</c:v>
                </c:pt>
                <c:pt idx="1217">
                  <c:v>7.0479420000000001E-2</c:v>
                </c:pt>
                <c:pt idx="1218">
                  <c:v>7.0537290000000016E-2</c:v>
                </c:pt>
                <c:pt idx="1219">
                  <c:v>7.0595740000000004E-2</c:v>
                </c:pt>
                <c:pt idx="1220">
                  <c:v>7.0653030000000019E-2</c:v>
                </c:pt>
                <c:pt idx="1221">
                  <c:v>7.0711010000000019E-2</c:v>
                </c:pt>
                <c:pt idx="1222">
                  <c:v>7.0768190000000009E-2</c:v>
                </c:pt>
                <c:pt idx="1223">
                  <c:v>7.0827100000000004E-2</c:v>
                </c:pt>
                <c:pt idx="1224">
                  <c:v>7.088485999999998E-2</c:v>
                </c:pt>
                <c:pt idx="1225">
                  <c:v>7.0942839999999993E-2</c:v>
                </c:pt>
                <c:pt idx="1226">
                  <c:v>7.1000709999999995E-2</c:v>
                </c:pt>
                <c:pt idx="1227">
                  <c:v>7.1058579999999996E-2</c:v>
                </c:pt>
                <c:pt idx="1228">
                  <c:v>7.1116449999999998E-2</c:v>
                </c:pt>
                <c:pt idx="1229">
                  <c:v>7.1173860000000005E-2</c:v>
                </c:pt>
                <c:pt idx="1230">
                  <c:v>7.1232309999999993E-2</c:v>
                </c:pt>
                <c:pt idx="1231">
                  <c:v>7.1289720000000001E-2</c:v>
                </c:pt>
                <c:pt idx="1232">
                  <c:v>7.13477E-2</c:v>
                </c:pt>
                <c:pt idx="1233">
                  <c:v>7.1405570000000002E-2</c:v>
                </c:pt>
                <c:pt idx="1234">
                  <c:v>7.1463440000000003E-2</c:v>
                </c:pt>
                <c:pt idx="1235">
                  <c:v>7.1521310000000005E-2</c:v>
                </c:pt>
                <c:pt idx="1236">
                  <c:v>7.1578610000000001E-2</c:v>
                </c:pt>
                <c:pt idx="1237">
                  <c:v>7.1637629999999994E-2</c:v>
                </c:pt>
                <c:pt idx="1238">
                  <c:v>7.1693770000000004E-2</c:v>
                </c:pt>
                <c:pt idx="1239">
                  <c:v>7.1752449999999995E-2</c:v>
                </c:pt>
                <c:pt idx="1240">
                  <c:v>7.1810899999999997E-2</c:v>
                </c:pt>
                <c:pt idx="1241">
                  <c:v>7.1868189999999998E-2</c:v>
                </c:pt>
                <c:pt idx="1242">
                  <c:v>7.1926180000000006E-2</c:v>
                </c:pt>
                <c:pt idx="1243">
                  <c:v>7.1984619999999999E-2</c:v>
                </c:pt>
                <c:pt idx="1244">
                  <c:v>7.2041339999999995E-2</c:v>
                </c:pt>
                <c:pt idx="1245">
                  <c:v>7.2099209999999997E-2</c:v>
                </c:pt>
                <c:pt idx="1246">
                  <c:v>7.2157189999999996E-2</c:v>
                </c:pt>
                <c:pt idx="1247">
                  <c:v>7.2215640000000011E-2</c:v>
                </c:pt>
                <c:pt idx="1248">
                  <c:v>7.2273630000000019E-2</c:v>
                </c:pt>
                <c:pt idx="1249">
                  <c:v>7.2331620000000013E-2</c:v>
                </c:pt>
                <c:pt idx="1250">
                  <c:v>7.2389490000000015E-2</c:v>
                </c:pt>
                <c:pt idx="1251">
                  <c:v>7.2447470000000014E-2</c:v>
                </c:pt>
                <c:pt idx="1252">
                  <c:v>7.250361000000001E-2</c:v>
                </c:pt>
                <c:pt idx="1253">
                  <c:v>7.2562630000000017E-2</c:v>
                </c:pt>
                <c:pt idx="1254">
                  <c:v>7.2617030000000013E-2</c:v>
                </c:pt>
                <c:pt idx="1255">
                  <c:v>7.2678370000000006E-2</c:v>
                </c:pt>
                <c:pt idx="1256">
                  <c:v>7.2736819999999994E-2</c:v>
                </c:pt>
                <c:pt idx="1257">
                  <c:v>7.2794690000000009E-2</c:v>
                </c:pt>
                <c:pt idx="1258">
                  <c:v>7.2852680000000017E-2</c:v>
                </c:pt>
                <c:pt idx="1259">
                  <c:v>7.2908810000000004E-2</c:v>
                </c:pt>
                <c:pt idx="1260">
                  <c:v>7.2967959999999998E-2</c:v>
                </c:pt>
                <c:pt idx="1261">
                  <c:v>7.3021199999999981E-2</c:v>
                </c:pt>
                <c:pt idx="1262">
                  <c:v>7.3083700000000015E-2</c:v>
                </c:pt>
                <c:pt idx="1263">
                  <c:v>7.3141680000000001E-2</c:v>
                </c:pt>
                <c:pt idx="1264">
                  <c:v>7.3198280000000004E-2</c:v>
                </c:pt>
                <c:pt idx="1265">
                  <c:v>7.3257429999999998E-2</c:v>
                </c:pt>
                <c:pt idx="1266">
                  <c:v>7.3312870000000016E-2</c:v>
                </c:pt>
                <c:pt idx="1267">
                  <c:v>7.3373170000000001E-2</c:v>
                </c:pt>
                <c:pt idx="1268">
                  <c:v>7.3426519999999995E-2</c:v>
                </c:pt>
                <c:pt idx="1269">
                  <c:v>7.3489020000000002E-2</c:v>
                </c:pt>
                <c:pt idx="1270">
                  <c:v>7.3546890000000004E-2</c:v>
                </c:pt>
                <c:pt idx="1271">
                  <c:v>7.3603030000000014E-2</c:v>
                </c:pt>
                <c:pt idx="1272">
                  <c:v>7.3662169999999999E-2</c:v>
                </c:pt>
                <c:pt idx="1273">
                  <c:v>7.3717960000000013E-2</c:v>
                </c:pt>
                <c:pt idx="1274">
                  <c:v>7.3778140000000006E-2</c:v>
                </c:pt>
                <c:pt idx="1275">
                  <c:v>7.3832540000000002E-2</c:v>
                </c:pt>
                <c:pt idx="1276">
                  <c:v>7.3892730000000018E-2</c:v>
                </c:pt>
                <c:pt idx="1277">
                  <c:v>7.3951989999999995E-2</c:v>
                </c:pt>
                <c:pt idx="1278">
                  <c:v>7.4006960000000011E-2</c:v>
                </c:pt>
                <c:pt idx="1279">
                  <c:v>7.406726000000001E-2</c:v>
                </c:pt>
                <c:pt idx="1280">
                  <c:v>7.4122930000000017E-2</c:v>
                </c:pt>
                <c:pt idx="1281">
                  <c:v>7.4183240000000011E-2</c:v>
                </c:pt>
                <c:pt idx="1282">
                  <c:v>7.4241680000000004E-2</c:v>
                </c:pt>
                <c:pt idx="1283">
                  <c:v>7.4297930000000012E-2</c:v>
                </c:pt>
                <c:pt idx="1284">
                  <c:v>7.4356960000000014E-2</c:v>
                </c:pt>
                <c:pt idx="1285">
                  <c:v>7.4410900000000016E-2</c:v>
                </c:pt>
                <c:pt idx="1286">
                  <c:v>7.4472240000000009E-2</c:v>
                </c:pt>
                <c:pt idx="1287">
                  <c:v>7.4530799999999994E-2</c:v>
                </c:pt>
                <c:pt idx="1288">
                  <c:v>7.4588100000000004E-2</c:v>
                </c:pt>
                <c:pt idx="1289">
                  <c:v>7.4645970000000006E-2</c:v>
                </c:pt>
                <c:pt idx="1290">
                  <c:v>7.4703950000000019E-2</c:v>
                </c:pt>
                <c:pt idx="1291">
                  <c:v>7.4761940000000013E-2</c:v>
                </c:pt>
                <c:pt idx="1292">
                  <c:v>7.4820390000000014E-2</c:v>
                </c:pt>
                <c:pt idx="1293">
                  <c:v>7.4877680000000016E-2</c:v>
                </c:pt>
                <c:pt idx="1294">
                  <c:v>7.4935550000000004E-2</c:v>
                </c:pt>
                <c:pt idx="1295">
                  <c:v>7.4989829999999993E-2</c:v>
                </c:pt>
                <c:pt idx="1296">
                  <c:v>7.505129000000002E-2</c:v>
                </c:pt>
                <c:pt idx="1297">
                  <c:v>7.5104530000000003E-2</c:v>
                </c:pt>
                <c:pt idx="1298">
                  <c:v>7.5165869999999996E-2</c:v>
                </c:pt>
                <c:pt idx="1299">
                  <c:v>7.5225130000000001E-2</c:v>
                </c:pt>
                <c:pt idx="1300">
                  <c:v>7.5282540000000009E-2</c:v>
                </c:pt>
                <c:pt idx="1301">
                  <c:v>7.5335780000000019E-2</c:v>
                </c:pt>
                <c:pt idx="1302">
                  <c:v>7.539597000000002E-2</c:v>
                </c:pt>
                <c:pt idx="1303">
                  <c:v>7.5454990000000013E-2</c:v>
                </c:pt>
                <c:pt idx="1304">
                  <c:v>7.5497359999999999E-2</c:v>
                </c:pt>
                <c:pt idx="1305">
                  <c:v>7.5571890000000003E-2</c:v>
                </c:pt>
                <c:pt idx="1306">
                  <c:v>7.5629180000000004E-2</c:v>
                </c:pt>
                <c:pt idx="1307">
                  <c:v>7.568763000000002E-2</c:v>
                </c:pt>
                <c:pt idx="1308">
                  <c:v>7.5745740000000006E-2</c:v>
                </c:pt>
                <c:pt idx="1309">
                  <c:v>7.5802449999999993E-2</c:v>
                </c:pt>
                <c:pt idx="1310">
                  <c:v>7.5861480000000009E-2</c:v>
                </c:pt>
                <c:pt idx="1311">
                  <c:v>7.5918299999999994E-2</c:v>
                </c:pt>
                <c:pt idx="1312">
                  <c:v>7.5977909999999996E-2</c:v>
                </c:pt>
                <c:pt idx="1313">
                  <c:v>7.6034619999999997E-2</c:v>
                </c:pt>
                <c:pt idx="1314">
                  <c:v>7.6088439999999993E-2</c:v>
                </c:pt>
                <c:pt idx="1315">
                  <c:v>7.6151060000000007E-2</c:v>
                </c:pt>
                <c:pt idx="1316">
                  <c:v>7.620905E-2</c:v>
                </c:pt>
                <c:pt idx="1317">
                  <c:v>7.6260549999999996E-2</c:v>
                </c:pt>
                <c:pt idx="1318">
                  <c:v>7.6322470000000017E-2</c:v>
                </c:pt>
                <c:pt idx="1319">
                  <c:v>7.6382309999999995E-2</c:v>
                </c:pt>
                <c:pt idx="1320">
                  <c:v>7.6439950000000007E-2</c:v>
                </c:pt>
                <c:pt idx="1321">
                  <c:v>7.6495499999999994E-2</c:v>
                </c:pt>
                <c:pt idx="1322">
                  <c:v>7.6553609999999994E-2</c:v>
                </c:pt>
                <c:pt idx="1323">
                  <c:v>7.6613790000000015E-2</c:v>
                </c:pt>
                <c:pt idx="1324">
                  <c:v>7.6669929999999997E-2</c:v>
                </c:pt>
                <c:pt idx="1325">
                  <c:v>7.6730110000000004E-2</c:v>
                </c:pt>
                <c:pt idx="1326">
                  <c:v>7.678740000000002E-2</c:v>
                </c:pt>
                <c:pt idx="1327">
                  <c:v>7.684191999999998E-2</c:v>
                </c:pt>
                <c:pt idx="1328">
                  <c:v>7.6902680000000015E-2</c:v>
                </c:pt>
                <c:pt idx="1329">
                  <c:v>7.6961130000000003E-2</c:v>
                </c:pt>
                <c:pt idx="1330">
                  <c:v>7.7014369999999999E-2</c:v>
                </c:pt>
                <c:pt idx="1331">
                  <c:v>7.7077100000000009E-2</c:v>
                </c:pt>
                <c:pt idx="1332">
                  <c:v>7.7134969999999997E-2</c:v>
                </c:pt>
                <c:pt idx="1333">
                  <c:v>7.7192260000000013E-2</c:v>
                </c:pt>
                <c:pt idx="1334">
                  <c:v>7.725013E-2</c:v>
                </c:pt>
                <c:pt idx="1335">
                  <c:v>7.7308240000000014E-2</c:v>
                </c:pt>
                <c:pt idx="1336">
                  <c:v>7.7362630000000029E-2</c:v>
                </c:pt>
                <c:pt idx="1337">
                  <c:v>7.7423980000000017E-2</c:v>
                </c:pt>
                <c:pt idx="1338">
                  <c:v>7.7481850000000019E-2</c:v>
                </c:pt>
                <c:pt idx="1339">
                  <c:v>7.7533350000000001E-2</c:v>
                </c:pt>
                <c:pt idx="1340">
                  <c:v>7.7595159999999996E-2</c:v>
                </c:pt>
                <c:pt idx="1341">
                  <c:v>7.7656149999999979E-2</c:v>
                </c:pt>
                <c:pt idx="1342">
                  <c:v>7.7713210000000033E-2</c:v>
                </c:pt>
                <c:pt idx="1343">
                  <c:v>7.7767260000000032E-2</c:v>
                </c:pt>
                <c:pt idx="1344">
                  <c:v>7.7827560000000004E-2</c:v>
                </c:pt>
                <c:pt idx="1345">
                  <c:v>7.7886480000000008E-2</c:v>
                </c:pt>
                <c:pt idx="1346">
                  <c:v>7.7944349999999996E-2</c:v>
                </c:pt>
                <c:pt idx="1347">
                  <c:v>7.7997590000000019E-2</c:v>
                </c:pt>
                <c:pt idx="1348">
                  <c:v>7.8059509999999999E-2</c:v>
                </c:pt>
                <c:pt idx="1349">
                  <c:v>7.8118190000000004E-2</c:v>
                </c:pt>
                <c:pt idx="1350">
                  <c:v>7.8176519999999999E-2</c:v>
                </c:pt>
                <c:pt idx="1351">
                  <c:v>7.8234509999999979E-2</c:v>
                </c:pt>
                <c:pt idx="1352">
                  <c:v>7.829249000000002E-2</c:v>
                </c:pt>
                <c:pt idx="1353">
                  <c:v>7.8350370000000003E-2</c:v>
                </c:pt>
                <c:pt idx="1354">
                  <c:v>7.8406379999999998E-2</c:v>
                </c:pt>
                <c:pt idx="1355">
                  <c:v>7.8465530000000019E-2</c:v>
                </c:pt>
                <c:pt idx="1356">
                  <c:v>7.8523979999999993E-2</c:v>
                </c:pt>
                <c:pt idx="1357">
                  <c:v>7.8581960000000006E-2</c:v>
                </c:pt>
                <c:pt idx="1358">
                  <c:v>7.863995E-2</c:v>
                </c:pt>
                <c:pt idx="1359">
                  <c:v>7.8697359999999994E-2</c:v>
                </c:pt>
                <c:pt idx="1360">
                  <c:v>7.8755800000000001E-2</c:v>
                </c:pt>
                <c:pt idx="1361">
                  <c:v>7.8813100000000011E-2</c:v>
                </c:pt>
                <c:pt idx="1362">
                  <c:v>7.8870389999999999E-2</c:v>
                </c:pt>
                <c:pt idx="1363">
                  <c:v>7.8928369999999998E-2</c:v>
                </c:pt>
                <c:pt idx="1364">
                  <c:v>7.8986240000000013E-2</c:v>
                </c:pt>
                <c:pt idx="1365">
                  <c:v>7.9044349999999999E-2</c:v>
                </c:pt>
                <c:pt idx="1366">
                  <c:v>7.9102560000000016E-2</c:v>
                </c:pt>
                <c:pt idx="1367">
                  <c:v>7.9159859999999999E-2</c:v>
                </c:pt>
                <c:pt idx="1368">
                  <c:v>7.9217730000000014E-2</c:v>
                </c:pt>
                <c:pt idx="1369">
                  <c:v>7.9275709999999999E-2</c:v>
                </c:pt>
                <c:pt idx="1370">
                  <c:v>7.9333580000000015E-2</c:v>
                </c:pt>
                <c:pt idx="1371">
                  <c:v>7.9392150000000009E-2</c:v>
                </c:pt>
                <c:pt idx="1372">
                  <c:v>7.944954999999998E-2</c:v>
                </c:pt>
                <c:pt idx="1373">
                  <c:v>7.9506270000000018E-2</c:v>
                </c:pt>
                <c:pt idx="1374">
                  <c:v>7.9565869999999997E-2</c:v>
                </c:pt>
                <c:pt idx="1375">
                  <c:v>7.9622009999999993E-2</c:v>
                </c:pt>
                <c:pt idx="1376">
                  <c:v>7.9681040000000009E-2</c:v>
                </c:pt>
                <c:pt idx="1377">
                  <c:v>7.973833000000001E-2</c:v>
                </c:pt>
                <c:pt idx="1378">
                  <c:v>7.9795040000000012E-2</c:v>
                </c:pt>
                <c:pt idx="1379">
                  <c:v>7.9854649999999999E-2</c:v>
                </c:pt>
                <c:pt idx="1380">
                  <c:v>7.9912050000000012E-2</c:v>
                </c:pt>
                <c:pt idx="1381">
                  <c:v>7.997062000000002E-2</c:v>
                </c:pt>
                <c:pt idx="1382">
                  <c:v>8.0028030000000014E-2</c:v>
                </c:pt>
                <c:pt idx="1383">
                  <c:v>8.0086360000000023E-2</c:v>
                </c:pt>
                <c:pt idx="1384">
                  <c:v>8.0143769999999989E-2</c:v>
                </c:pt>
                <c:pt idx="1385">
                  <c:v>8.0201640000000005E-2</c:v>
                </c:pt>
                <c:pt idx="1386">
                  <c:v>8.0260090000000006E-2</c:v>
                </c:pt>
                <c:pt idx="1387">
                  <c:v>8.0316219999999994E-2</c:v>
                </c:pt>
                <c:pt idx="1388">
                  <c:v>8.0375250000000009E-2</c:v>
                </c:pt>
                <c:pt idx="1389">
                  <c:v>8.0433119999999997E-2</c:v>
                </c:pt>
                <c:pt idx="1390">
                  <c:v>8.0491220000000002E-2</c:v>
                </c:pt>
                <c:pt idx="1391">
                  <c:v>8.0547930000000004E-2</c:v>
                </c:pt>
                <c:pt idx="1392">
                  <c:v>8.0605230000000014E-2</c:v>
                </c:pt>
                <c:pt idx="1393">
                  <c:v>8.0664830000000021E-2</c:v>
                </c:pt>
                <c:pt idx="1394">
                  <c:v>8.0722700000000022E-2</c:v>
                </c:pt>
                <c:pt idx="1395">
                  <c:v>8.0780570000000024E-2</c:v>
                </c:pt>
                <c:pt idx="1396">
                  <c:v>8.0837980000000004E-2</c:v>
                </c:pt>
                <c:pt idx="1397">
                  <c:v>8.0895970000000039E-2</c:v>
                </c:pt>
                <c:pt idx="1398">
                  <c:v>8.0954420000000041E-2</c:v>
                </c:pt>
                <c:pt idx="1399">
                  <c:v>8.1011940000000005E-2</c:v>
                </c:pt>
                <c:pt idx="1400">
                  <c:v>8.1069930000000012E-2</c:v>
                </c:pt>
                <c:pt idx="1401">
                  <c:v>8.112722E-2</c:v>
                </c:pt>
                <c:pt idx="1402">
                  <c:v>8.1185090000000001E-2</c:v>
                </c:pt>
                <c:pt idx="1403">
                  <c:v>8.1242960000000003E-2</c:v>
                </c:pt>
                <c:pt idx="1404">
                  <c:v>8.1300249999999991E-2</c:v>
                </c:pt>
                <c:pt idx="1405">
                  <c:v>8.1358699999999992E-2</c:v>
                </c:pt>
                <c:pt idx="1406">
                  <c:v>8.1417150000000008E-2</c:v>
                </c:pt>
                <c:pt idx="1407">
                  <c:v>8.1474789999999991E-2</c:v>
                </c:pt>
                <c:pt idx="1408">
                  <c:v>8.1532770000000004E-2</c:v>
                </c:pt>
                <c:pt idx="1409">
                  <c:v>8.159064000000002E-2</c:v>
                </c:pt>
                <c:pt idx="1410">
                  <c:v>8.1649090000000007E-2</c:v>
                </c:pt>
                <c:pt idx="1411">
                  <c:v>8.1706380000000023E-2</c:v>
                </c:pt>
                <c:pt idx="1412">
                  <c:v>8.1764830000000038E-2</c:v>
                </c:pt>
                <c:pt idx="1413">
                  <c:v>8.1822120000000012E-2</c:v>
                </c:pt>
                <c:pt idx="1414">
                  <c:v>8.1878840000000008E-2</c:v>
                </c:pt>
                <c:pt idx="1415">
                  <c:v>8.19381E-2</c:v>
                </c:pt>
                <c:pt idx="1416">
                  <c:v>8.1995390000000029E-2</c:v>
                </c:pt>
                <c:pt idx="1417">
                  <c:v>8.2053719999999997E-2</c:v>
                </c:pt>
                <c:pt idx="1418">
                  <c:v>8.2111129999999977E-2</c:v>
                </c:pt>
                <c:pt idx="1419">
                  <c:v>8.2168999999999992E-2</c:v>
                </c:pt>
                <c:pt idx="1420">
                  <c:v>8.2226870000000035E-2</c:v>
                </c:pt>
                <c:pt idx="1421">
                  <c:v>8.2284739999999995E-2</c:v>
                </c:pt>
                <c:pt idx="1422">
                  <c:v>8.234284E-2</c:v>
                </c:pt>
                <c:pt idx="1423">
                  <c:v>8.2400129999999988E-2</c:v>
                </c:pt>
                <c:pt idx="1424">
                  <c:v>8.2458000000000004E-2</c:v>
                </c:pt>
                <c:pt idx="1425">
                  <c:v>8.2516570000000025E-2</c:v>
                </c:pt>
                <c:pt idx="1426">
                  <c:v>8.2573860000000027E-2</c:v>
                </c:pt>
                <c:pt idx="1427">
                  <c:v>8.2631729999999987E-2</c:v>
                </c:pt>
                <c:pt idx="1428">
                  <c:v>8.2690060000000024E-2</c:v>
                </c:pt>
                <c:pt idx="1429">
                  <c:v>8.2747820000000014E-2</c:v>
                </c:pt>
                <c:pt idx="1430">
                  <c:v>8.2806380000000041E-2</c:v>
                </c:pt>
                <c:pt idx="1431">
                  <c:v>8.2863560000000003E-2</c:v>
                </c:pt>
                <c:pt idx="1432">
                  <c:v>8.2921660000000008E-2</c:v>
                </c:pt>
                <c:pt idx="1433">
                  <c:v>8.297953000000001E-2</c:v>
                </c:pt>
                <c:pt idx="1434">
                  <c:v>8.3037400000000039E-2</c:v>
                </c:pt>
                <c:pt idx="1435">
                  <c:v>8.3095270000000054E-2</c:v>
                </c:pt>
                <c:pt idx="1436">
                  <c:v>8.3152800000000041E-2</c:v>
                </c:pt>
                <c:pt idx="1437">
                  <c:v>8.3210780000000012E-2</c:v>
                </c:pt>
                <c:pt idx="1438">
                  <c:v>8.3268540000000016E-2</c:v>
                </c:pt>
                <c:pt idx="1439">
                  <c:v>8.3325250000000017E-2</c:v>
                </c:pt>
                <c:pt idx="1440">
                  <c:v>8.3384390000000017E-2</c:v>
                </c:pt>
                <c:pt idx="1441">
                  <c:v>8.3442260000000004E-2</c:v>
                </c:pt>
                <c:pt idx="1442">
                  <c:v>8.3500710000000006E-2</c:v>
                </c:pt>
                <c:pt idx="1443">
                  <c:v>8.3557770000000031E-2</c:v>
                </c:pt>
                <c:pt idx="1444">
                  <c:v>8.3615640000000019E-2</c:v>
                </c:pt>
                <c:pt idx="1445">
                  <c:v>8.367363000000004E-2</c:v>
                </c:pt>
                <c:pt idx="1446">
                  <c:v>8.3732080000000014E-2</c:v>
                </c:pt>
                <c:pt idx="1447">
                  <c:v>8.3788209999999988E-2</c:v>
                </c:pt>
                <c:pt idx="1448">
                  <c:v>8.3847240000000017E-2</c:v>
                </c:pt>
                <c:pt idx="1449">
                  <c:v>8.3905110000000005E-2</c:v>
                </c:pt>
                <c:pt idx="1450">
                  <c:v>8.396310000000004E-2</c:v>
                </c:pt>
                <c:pt idx="1451">
                  <c:v>8.4020970000000028E-2</c:v>
                </c:pt>
                <c:pt idx="1452">
                  <c:v>8.4078840000000016E-2</c:v>
                </c:pt>
                <c:pt idx="1453">
                  <c:v>8.4136710000000003E-2</c:v>
                </c:pt>
                <c:pt idx="1454">
                  <c:v>8.4194580000000019E-2</c:v>
                </c:pt>
                <c:pt idx="1455">
                  <c:v>8.4252560000000018E-2</c:v>
                </c:pt>
                <c:pt idx="1456">
                  <c:v>8.4310430000000006E-2</c:v>
                </c:pt>
                <c:pt idx="1457">
                  <c:v>8.4368300000000021E-2</c:v>
                </c:pt>
                <c:pt idx="1458">
                  <c:v>8.4426180000000003E-2</c:v>
                </c:pt>
                <c:pt idx="1459">
                  <c:v>8.4484160000000003E-2</c:v>
                </c:pt>
                <c:pt idx="1460">
                  <c:v>8.4542030000000004E-2</c:v>
                </c:pt>
                <c:pt idx="1461">
                  <c:v>8.459990000000002E-2</c:v>
                </c:pt>
                <c:pt idx="1462">
                  <c:v>8.4657190000000021E-2</c:v>
                </c:pt>
                <c:pt idx="1463">
                  <c:v>8.4715060000000023E-2</c:v>
                </c:pt>
                <c:pt idx="1464">
                  <c:v>8.4773050000000003E-2</c:v>
                </c:pt>
                <c:pt idx="1465">
                  <c:v>8.4831500000000018E-2</c:v>
                </c:pt>
                <c:pt idx="1466">
                  <c:v>8.4889250000000027E-2</c:v>
                </c:pt>
                <c:pt idx="1467">
                  <c:v>8.4947240000000007E-2</c:v>
                </c:pt>
                <c:pt idx="1468">
                  <c:v>8.5004530000000036E-2</c:v>
                </c:pt>
                <c:pt idx="1469">
                  <c:v>8.5061940000000016E-2</c:v>
                </c:pt>
                <c:pt idx="1470">
                  <c:v>8.511993000000001E-2</c:v>
                </c:pt>
                <c:pt idx="1471">
                  <c:v>8.5177910000000023E-2</c:v>
                </c:pt>
                <c:pt idx="1472">
                  <c:v>8.5236940000000011E-2</c:v>
                </c:pt>
                <c:pt idx="1473">
                  <c:v>8.529423000000004E-2</c:v>
                </c:pt>
                <c:pt idx="1474">
                  <c:v>8.53521E-2</c:v>
                </c:pt>
                <c:pt idx="1475">
                  <c:v>8.5409390000000002E-2</c:v>
                </c:pt>
                <c:pt idx="1476">
                  <c:v>8.5467840000000017E-2</c:v>
                </c:pt>
                <c:pt idx="1477">
                  <c:v>8.5525830000000053E-2</c:v>
                </c:pt>
                <c:pt idx="1478">
                  <c:v>8.5583700000000026E-2</c:v>
                </c:pt>
                <c:pt idx="1479">
                  <c:v>8.5631850000000037E-2</c:v>
                </c:pt>
                <c:pt idx="1480">
                  <c:v>8.569087000000003E-2</c:v>
                </c:pt>
                <c:pt idx="1481">
                  <c:v>8.5753370000000037E-2</c:v>
                </c:pt>
                <c:pt idx="1482">
                  <c:v>8.5876750000000002E-2</c:v>
                </c:pt>
                <c:pt idx="1483">
                  <c:v>8.5923170000000021E-2</c:v>
                </c:pt>
                <c:pt idx="1484">
                  <c:v>8.5985780000000012E-2</c:v>
                </c:pt>
                <c:pt idx="1485">
                  <c:v>8.6045040000000017E-2</c:v>
                </c:pt>
                <c:pt idx="1486">
                  <c:v>8.6104070000000019E-2</c:v>
                </c:pt>
                <c:pt idx="1487">
                  <c:v>8.6158470000000015E-2</c:v>
                </c:pt>
                <c:pt idx="1488">
                  <c:v>8.6219929999999986E-2</c:v>
                </c:pt>
                <c:pt idx="1489">
                  <c:v>8.627317000000001E-2</c:v>
                </c:pt>
                <c:pt idx="1490">
                  <c:v>8.6335670000000003E-2</c:v>
                </c:pt>
                <c:pt idx="1491">
                  <c:v>8.6393540000000005E-2</c:v>
                </c:pt>
                <c:pt idx="1492">
                  <c:v>8.6448169999999991E-2</c:v>
                </c:pt>
                <c:pt idx="1493">
                  <c:v>8.6509510000000026E-2</c:v>
                </c:pt>
                <c:pt idx="1494">
                  <c:v>8.6567380000000055E-2</c:v>
                </c:pt>
                <c:pt idx="1495">
                  <c:v>8.6625250000000015E-2</c:v>
                </c:pt>
                <c:pt idx="1496">
                  <c:v>8.6680800000000002E-2</c:v>
                </c:pt>
                <c:pt idx="1497">
                  <c:v>8.6740990000000004E-2</c:v>
                </c:pt>
                <c:pt idx="1498">
                  <c:v>8.6797700000000005E-2</c:v>
                </c:pt>
                <c:pt idx="1499">
                  <c:v>8.6857080000000003E-2</c:v>
                </c:pt>
                <c:pt idx="1500">
                  <c:v>8.6909619999999993E-2</c:v>
                </c:pt>
                <c:pt idx="1501">
                  <c:v>8.6971079999999992E-2</c:v>
                </c:pt>
                <c:pt idx="1502">
                  <c:v>8.7029990000000015E-2</c:v>
                </c:pt>
                <c:pt idx="1503">
                  <c:v>8.7087400000000009E-2</c:v>
                </c:pt>
                <c:pt idx="1504">
                  <c:v>8.7146430000000011E-2</c:v>
                </c:pt>
                <c:pt idx="1505">
                  <c:v>8.7199090000000007E-2</c:v>
                </c:pt>
                <c:pt idx="1506">
                  <c:v>8.7260670000000026E-2</c:v>
                </c:pt>
                <c:pt idx="1507">
                  <c:v>8.7319689999999991E-2</c:v>
                </c:pt>
                <c:pt idx="1508">
                  <c:v>8.7372929999999988E-2</c:v>
                </c:pt>
                <c:pt idx="1509">
                  <c:v>8.7434860000000017E-2</c:v>
                </c:pt>
                <c:pt idx="1510">
                  <c:v>8.7493299999999996E-2</c:v>
                </c:pt>
                <c:pt idx="1511">
                  <c:v>8.7549440000000006E-2</c:v>
                </c:pt>
                <c:pt idx="1512">
                  <c:v>8.7609740000000005E-2</c:v>
                </c:pt>
                <c:pt idx="1513">
                  <c:v>8.7663680000000008E-2</c:v>
                </c:pt>
                <c:pt idx="1514">
                  <c:v>8.7723860000000015E-2</c:v>
                </c:pt>
                <c:pt idx="1515">
                  <c:v>8.7778950000000022E-2</c:v>
                </c:pt>
                <c:pt idx="1516">
                  <c:v>8.7839830000000022E-2</c:v>
                </c:pt>
                <c:pt idx="1517">
                  <c:v>8.7898170000000025E-2</c:v>
                </c:pt>
                <c:pt idx="1518">
                  <c:v>8.7952100000000005E-2</c:v>
                </c:pt>
                <c:pt idx="1519">
                  <c:v>8.8011130000000007E-2</c:v>
                </c:pt>
                <c:pt idx="1520">
                  <c:v>8.8072470000000014E-2</c:v>
                </c:pt>
                <c:pt idx="1521">
                  <c:v>8.8111820000000021E-2</c:v>
                </c:pt>
                <c:pt idx="1522">
                  <c:v>8.8187630000000003E-2</c:v>
                </c:pt>
                <c:pt idx="1523">
                  <c:v>8.8246430000000015E-2</c:v>
                </c:pt>
                <c:pt idx="1524">
                  <c:v>8.8297120000000021E-2</c:v>
                </c:pt>
                <c:pt idx="1525">
                  <c:v>8.8361360000000028E-2</c:v>
                </c:pt>
                <c:pt idx="1526">
                  <c:v>8.8419000000000011E-2</c:v>
                </c:pt>
                <c:pt idx="1527">
                  <c:v>8.8476870000000055E-2</c:v>
                </c:pt>
                <c:pt idx="1528">
                  <c:v>8.8534160000000042E-2</c:v>
                </c:pt>
                <c:pt idx="1529">
                  <c:v>8.859238000000004E-2</c:v>
                </c:pt>
                <c:pt idx="1530">
                  <c:v>8.8650600000000038E-2</c:v>
                </c:pt>
                <c:pt idx="1531">
                  <c:v>8.8704650000000038E-2</c:v>
                </c:pt>
                <c:pt idx="1532">
                  <c:v>8.8766920000000055E-2</c:v>
                </c:pt>
                <c:pt idx="1533">
                  <c:v>8.8822470000000028E-2</c:v>
                </c:pt>
                <c:pt idx="1534">
                  <c:v>8.8881850000000026E-2</c:v>
                </c:pt>
                <c:pt idx="1535">
                  <c:v>8.8940060000000015E-2</c:v>
                </c:pt>
                <c:pt idx="1536">
                  <c:v>8.8996550000000035E-2</c:v>
                </c:pt>
                <c:pt idx="1537">
                  <c:v>8.9055230000000055E-2</c:v>
                </c:pt>
                <c:pt idx="1538">
                  <c:v>8.9113330000000004E-2</c:v>
                </c:pt>
                <c:pt idx="1539">
                  <c:v>8.9171430000000024E-2</c:v>
                </c:pt>
                <c:pt idx="1540">
                  <c:v>8.9228260000000018E-2</c:v>
                </c:pt>
                <c:pt idx="1541">
                  <c:v>8.9287170000000041E-2</c:v>
                </c:pt>
                <c:pt idx="1542">
                  <c:v>8.9342259999999993E-2</c:v>
                </c:pt>
                <c:pt idx="1543">
                  <c:v>8.9403140000000006E-2</c:v>
                </c:pt>
                <c:pt idx="1544">
                  <c:v>8.9459970000000014E-2</c:v>
                </c:pt>
                <c:pt idx="1545">
                  <c:v>8.9518420000000015E-2</c:v>
                </c:pt>
                <c:pt idx="1546">
                  <c:v>8.9575020000000033E-2</c:v>
                </c:pt>
                <c:pt idx="1547">
                  <c:v>8.9632890000000021E-2</c:v>
                </c:pt>
                <c:pt idx="1548">
                  <c:v>8.9690870000000034E-2</c:v>
                </c:pt>
                <c:pt idx="1549">
                  <c:v>8.9749440000000014E-2</c:v>
                </c:pt>
                <c:pt idx="1550">
                  <c:v>8.9806730000000001E-2</c:v>
                </c:pt>
                <c:pt idx="1551">
                  <c:v>8.9862290000000011E-2</c:v>
                </c:pt>
                <c:pt idx="1552">
                  <c:v>8.9922470000000018E-2</c:v>
                </c:pt>
                <c:pt idx="1553">
                  <c:v>8.998034000000002E-2</c:v>
                </c:pt>
                <c:pt idx="1554">
                  <c:v>9.0039250000000001E-2</c:v>
                </c:pt>
                <c:pt idx="1555">
                  <c:v>9.0097010000000005E-2</c:v>
                </c:pt>
                <c:pt idx="1556">
                  <c:v>9.015256000000002E-2</c:v>
                </c:pt>
                <c:pt idx="1557">
                  <c:v>9.0212870000000001E-2</c:v>
                </c:pt>
                <c:pt idx="1558">
                  <c:v>9.027027E-2</c:v>
                </c:pt>
                <c:pt idx="1559">
                  <c:v>9.0327220000000014E-2</c:v>
                </c:pt>
                <c:pt idx="1560">
                  <c:v>9.0386479999999991E-2</c:v>
                </c:pt>
                <c:pt idx="1561">
                  <c:v>9.0444350000000007E-2</c:v>
                </c:pt>
                <c:pt idx="1562">
                  <c:v>9.0501750000000006E-2</c:v>
                </c:pt>
                <c:pt idx="1563">
                  <c:v>9.055847000000003E-2</c:v>
                </c:pt>
                <c:pt idx="1564">
                  <c:v>9.0618070000000023E-2</c:v>
                </c:pt>
                <c:pt idx="1565">
                  <c:v>9.0674210000000005E-2</c:v>
                </c:pt>
                <c:pt idx="1566">
                  <c:v>9.0732770000000004E-2</c:v>
                </c:pt>
                <c:pt idx="1567">
                  <c:v>9.079180000000002E-2</c:v>
                </c:pt>
                <c:pt idx="1568">
                  <c:v>9.084805E-2</c:v>
                </c:pt>
                <c:pt idx="1569">
                  <c:v>9.0907080000000001E-2</c:v>
                </c:pt>
                <c:pt idx="1570">
                  <c:v>9.0965180000000007E-2</c:v>
                </c:pt>
                <c:pt idx="1571">
                  <c:v>9.1023050000000022E-2</c:v>
                </c:pt>
                <c:pt idx="1572">
                  <c:v>9.108150000000001E-2</c:v>
                </c:pt>
                <c:pt idx="1573">
                  <c:v>9.1138789999999997E-2</c:v>
                </c:pt>
                <c:pt idx="1574">
                  <c:v>9.1194460000000033E-2</c:v>
                </c:pt>
                <c:pt idx="1575">
                  <c:v>9.1254180000000004E-2</c:v>
                </c:pt>
                <c:pt idx="1576">
                  <c:v>9.13109E-2</c:v>
                </c:pt>
                <c:pt idx="1577">
                  <c:v>9.1370500000000007E-2</c:v>
                </c:pt>
                <c:pt idx="1578">
                  <c:v>9.1427800000000017E-2</c:v>
                </c:pt>
                <c:pt idx="1579">
                  <c:v>9.1486589999999993E-2</c:v>
                </c:pt>
                <c:pt idx="1580">
                  <c:v>9.1544460000000022E-2</c:v>
                </c:pt>
                <c:pt idx="1581">
                  <c:v>9.160175000000001E-2</c:v>
                </c:pt>
                <c:pt idx="1582">
                  <c:v>9.1659620000000011E-2</c:v>
                </c:pt>
                <c:pt idx="1583">
                  <c:v>9.171807000000004E-2</c:v>
                </c:pt>
                <c:pt idx="1584">
                  <c:v>9.1775940000000014E-2</c:v>
                </c:pt>
                <c:pt idx="1585">
                  <c:v>9.1833930000000022E-2</c:v>
                </c:pt>
                <c:pt idx="1586">
                  <c:v>9.189122000000001E-2</c:v>
                </c:pt>
                <c:pt idx="1587">
                  <c:v>9.1949670000000011E-2</c:v>
                </c:pt>
                <c:pt idx="1588">
                  <c:v>9.2002910000000007E-2</c:v>
                </c:pt>
                <c:pt idx="1589">
                  <c:v>9.2064950000000007E-2</c:v>
                </c:pt>
                <c:pt idx="1590">
                  <c:v>9.2122239999999994E-2</c:v>
                </c:pt>
                <c:pt idx="1591">
                  <c:v>9.2180689999999996E-2</c:v>
                </c:pt>
                <c:pt idx="1592">
                  <c:v>9.2238209999999987E-2</c:v>
                </c:pt>
                <c:pt idx="1593">
                  <c:v>9.2296080000000003E-2</c:v>
                </c:pt>
                <c:pt idx="1594">
                  <c:v>9.235394999999999E-2</c:v>
                </c:pt>
                <c:pt idx="1595">
                  <c:v>9.240719E-2</c:v>
                </c:pt>
                <c:pt idx="1596">
                  <c:v>9.2467029999999992E-2</c:v>
                </c:pt>
                <c:pt idx="1597">
                  <c:v>9.2524210000000023E-2</c:v>
                </c:pt>
                <c:pt idx="1598">
                  <c:v>9.2585550000000003E-2</c:v>
                </c:pt>
                <c:pt idx="1599">
                  <c:v>9.2644000000000018E-2</c:v>
                </c:pt>
                <c:pt idx="1600">
                  <c:v>9.2701410000000012E-2</c:v>
                </c:pt>
                <c:pt idx="1601">
                  <c:v>9.2758810000000025E-2</c:v>
                </c:pt>
                <c:pt idx="1602">
                  <c:v>9.2817260000000013E-2</c:v>
                </c:pt>
                <c:pt idx="1603">
                  <c:v>9.287455E-2</c:v>
                </c:pt>
                <c:pt idx="1604">
                  <c:v>9.293266E-2</c:v>
                </c:pt>
                <c:pt idx="1605">
                  <c:v>9.2990640000000027E-2</c:v>
                </c:pt>
                <c:pt idx="1606">
                  <c:v>9.3047930000000015E-2</c:v>
                </c:pt>
                <c:pt idx="1607">
                  <c:v>9.3107080000000023E-2</c:v>
                </c:pt>
                <c:pt idx="1608">
                  <c:v>9.3162870000000036E-2</c:v>
                </c:pt>
                <c:pt idx="1609">
                  <c:v>9.3221890000000029E-2</c:v>
                </c:pt>
                <c:pt idx="1610">
                  <c:v>9.3280340000000017E-2</c:v>
                </c:pt>
                <c:pt idx="1611">
                  <c:v>9.3337630000000005E-2</c:v>
                </c:pt>
                <c:pt idx="1612">
                  <c:v>9.3396310000000038E-2</c:v>
                </c:pt>
                <c:pt idx="1613">
                  <c:v>9.3453720000000004E-2</c:v>
                </c:pt>
                <c:pt idx="1614">
                  <c:v>9.3510430000000019E-2</c:v>
                </c:pt>
                <c:pt idx="1615">
                  <c:v>9.3570040000000021E-2</c:v>
                </c:pt>
                <c:pt idx="1616">
                  <c:v>9.3626750000000036E-2</c:v>
                </c:pt>
                <c:pt idx="1617">
                  <c:v>9.3684620000000024E-2</c:v>
                </c:pt>
                <c:pt idx="1618">
                  <c:v>9.3743070000000026E-2</c:v>
                </c:pt>
                <c:pt idx="1619">
                  <c:v>9.3801180000000026E-2</c:v>
                </c:pt>
                <c:pt idx="1620">
                  <c:v>9.3858580000000039E-2</c:v>
                </c:pt>
                <c:pt idx="1621">
                  <c:v>9.3916450000000054E-2</c:v>
                </c:pt>
                <c:pt idx="1622">
                  <c:v>9.3974320000000028E-2</c:v>
                </c:pt>
                <c:pt idx="1623">
                  <c:v>9.4032190000000015E-2</c:v>
                </c:pt>
                <c:pt idx="1624">
                  <c:v>9.4090180000000023E-2</c:v>
                </c:pt>
                <c:pt idx="1625">
                  <c:v>9.4148050000000025E-2</c:v>
                </c:pt>
                <c:pt idx="1626">
                  <c:v>9.420592000000004E-2</c:v>
                </c:pt>
                <c:pt idx="1627">
                  <c:v>9.426379E-2</c:v>
                </c:pt>
                <c:pt idx="1628">
                  <c:v>9.4322010000000026E-2</c:v>
                </c:pt>
                <c:pt idx="1629">
                  <c:v>9.4378140000000027E-2</c:v>
                </c:pt>
                <c:pt idx="1630">
                  <c:v>9.4436590000000015E-2</c:v>
                </c:pt>
                <c:pt idx="1631">
                  <c:v>9.4495040000000016E-2</c:v>
                </c:pt>
                <c:pt idx="1632">
                  <c:v>9.4553490000000032E-2</c:v>
                </c:pt>
                <c:pt idx="1633">
                  <c:v>9.4610900000000039E-2</c:v>
                </c:pt>
                <c:pt idx="1634">
                  <c:v>9.4669350000000055E-2</c:v>
                </c:pt>
                <c:pt idx="1635">
                  <c:v>9.4727220000000015E-2</c:v>
                </c:pt>
                <c:pt idx="1636">
                  <c:v>9.478474000000002E-2</c:v>
                </c:pt>
                <c:pt idx="1637">
                  <c:v>9.4842610000000008E-2</c:v>
                </c:pt>
                <c:pt idx="1638">
                  <c:v>9.4900020000000015E-2</c:v>
                </c:pt>
                <c:pt idx="1639">
                  <c:v>9.4958470000000017E-2</c:v>
                </c:pt>
                <c:pt idx="1640">
                  <c:v>9.5015760000000005E-2</c:v>
                </c:pt>
                <c:pt idx="1641">
                  <c:v>9.5073629999999992E-2</c:v>
                </c:pt>
                <c:pt idx="1642">
                  <c:v>9.5132190000000005E-2</c:v>
                </c:pt>
                <c:pt idx="1643">
                  <c:v>9.5189600000000027E-2</c:v>
                </c:pt>
                <c:pt idx="1644">
                  <c:v>9.5247470000000001E-2</c:v>
                </c:pt>
                <c:pt idx="1645">
                  <c:v>9.5305340000000016E-2</c:v>
                </c:pt>
                <c:pt idx="1646">
                  <c:v>9.536320999999999E-2</c:v>
                </c:pt>
                <c:pt idx="1647">
                  <c:v>9.5421080000000005E-2</c:v>
                </c:pt>
                <c:pt idx="1648">
                  <c:v>9.5477800000000002E-2</c:v>
                </c:pt>
                <c:pt idx="1649">
                  <c:v>9.5536360000000042E-2</c:v>
                </c:pt>
                <c:pt idx="1650">
                  <c:v>9.559481000000003E-2</c:v>
                </c:pt>
                <c:pt idx="1651">
                  <c:v>9.5652680000000004E-2</c:v>
                </c:pt>
                <c:pt idx="1652">
                  <c:v>9.5711129999999991E-2</c:v>
                </c:pt>
                <c:pt idx="1653">
                  <c:v>9.5767960000000041E-2</c:v>
                </c:pt>
                <c:pt idx="1654">
                  <c:v>9.5825830000000028E-2</c:v>
                </c:pt>
                <c:pt idx="1655">
                  <c:v>9.5884280000000002E-2</c:v>
                </c:pt>
                <c:pt idx="1656">
                  <c:v>9.5941570000000004E-2</c:v>
                </c:pt>
                <c:pt idx="1657">
                  <c:v>9.6000709999999989E-2</c:v>
                </c:pt>
                <c:pt idx="1658">
                  <c:v>9.6056850000000055E-2</c:v>
                </c:pt>
                <c:pt idx="1659">
                  <c:v>9.6115300000000015E-2</c:v>
                </c:pt>
                <c:pt idx="1660">
                  <c:v>9.6173169999999988E-2</c:v>
                </c:pt>
                <c:pt idx="1661">
                  <c:v>9.6231270000000008E-2</c:v>
                </c:pt>
                <c:pt idx="1662">
                  <c:v>9.6289139999999995E-2</c:v>
                </c:pt>
                <c:pt idx="1663">
                  <c:v>9.6347119999999994E-2</c:v>
                </c:pt>
                <c:pt idx="1664">
                  <c:v>9.6405570000000024E-2</c:v>
                </c:pt>
                <c:pt idx="1665">
                  <c:v>9.6462870000000006E-2</c:v>
                </c:pt>
                <c:pt idx="1666">
                  <c:v>9.6520160000000021E-2</c:v>
                </c:pt>
                <c:pt idx="1667">
                  <c:v>9.6578030000000023E-2</c:v>
                </c:pt>
                <c:pt idx="1668">
                  <c:v>9.6636010000000022E-2</c:v>
                </c:pt>
                <c:pt idx="1669">
                  <c:v>9.6694230000000006E-2</c:v>
                </c:pt>
                <c:pt idx="1670">
                  <c:v>9.6751640000000014E-2</c:v>
                </c:pt>
                <c:pt idx="1671">
                  <c:v>9.6809510000000001E-2</c:v>
                </c:pt>
                <c:pt idx="1672">
                  <c:v>9.6867380000000017E-2</c:v>
                </c:pt>
                <c:pt idx="1673">
                  <c:v>9.6925370000000038E-2</c:v>
                </c:pt>
                <c:pt idx="1674">
                  <c:v>9.6983239999999984E-2</c:v>
                </c:pt>
                <c:pt idx="1675">
                  <c:v>9.7041109999999986E-2</c:v>
                </c:pt>
                <c:pt idx="1676">
                  <c:v>9.7098980000000001E-2</c:v>
                </c:pt>
                <c:pt idx="1677">
                  <c:v>9.7156850000000017E-2</c:v>
                </c:pt>
                <c:pt idx="1678">
                  <c:v>9.7214950000000022E-2</c:v>
                </c:pt>
                <c:pt idx="1679">
                  <c:v>9.7272360000000002E-2</c:v>
                </c:pt>
                <c:pt idx="1680">
                  <c:v>9.7330689999999997E-2</c:v>
                </c:pt>
                <c:pt idx="1681">
                  <c:v>9.7388439999999993E-2</c:v>
                </c:pt>
                <c:pt idx="1682">
                  <c:v>9.7446310000000008E-2</c:v>
                </c:pt>
                <c:pt idx="1683">
                  <c:v>9.7504180000000024E-2</c:v>
                </c:pt>
                <c:pt idx="1684">
                  <c:v>9.7562050000000025E-2</c:v>
                </c:pt>
                <c:pt idx="1685">
                  <c:v>9.7619930000000021E-2</c:v>
                </c:pt>
                <c:pt idx="1686">
                  <c:v>9.7677910000000007E-2</c:v>
                </c:pt>
                <c:pt idx="1687">
                  <c:v>9.7735550000000004E-2</c:v>
                </c:pt>
                <c:pt idx="1688">
                  <c:v>9.779400000000002E-2</c:v>
                </c:pt>
                <c:pt idx="1689">
                  <c:v>9.7852450000000021E-2</c:v>
                </c:pt>
                <c:pt idx="1690">
                  <c:v>9.7909160000000009E-2</c:v>
                </c:pt>
                <c:pt idx="1691">
                  <c:v>9.7965870000000038E-2</c:v>
                </c:pt>
                <c:pt idx="1692">
                  <c:v>9.8023860000000032E-2</c:v>
                </c:pt>
                <c:pt idx="1693">
                  <c:v>9.8083470000000006E-2</c:v>
                </c:pt>
                <c:pt idx="1694">
                  <c:v>9.8140870000000019E-2</c:v>
                </c:pt>
                <c:pt idx="1695">
                  <c:v>9.819874000000002E-2</c:v>
                </c:pt>
                <c:pt idx="1696">
                  <c:v>9.8256730000000014E-2</c:v>
                </c:pt>
                <c:pt idx="1697">
                  <c:v>9.8314020000000016E-2</c:v>
                </c:pt>
                <c:pt idx="1698">
                  <c:v>9.8372470000000004E-2</c:v>
                </c:pt>
                <c:pt idx="1699">
                  <c:v>9.8429760000000019E-2</c:v>
                </c:pt>
                <c:pt idx="1700">
                  <c:v>9.8487750000000027E-2</c:v>
                </c:pt>
                <c:pt idx="1701">
                  <c:v>9.8545850000000032E-2</c:v>
                </c:pt>
                <c:pt idx="1702">
                  <c:v>9.8603720000000006E-2</c:v>
                </c:pt>
                <c:pt idx="1703">
                  <c:v>9.8661710000000014E-2</c:v>
                </c:pt>
                <c:pt idx="1704">
                  <c:v>9.8719460000000023E-2</c:v>
                </c:pt>
                <c:pt idx="1705">
                  <c:v>9.8776640000000041E-2</c:v>
                </c:pt>
                <c:pt idx="1706">
                  <c:v>9.883543000000003E-2</c:v>
                </c:pt>
                <c:pt idx="1707">
                  <c:v>9.8893300000000017E-2</c:v>
                </c:pt>
                <c:pt idx="1708">
                  <c:v>9.8951290000000025E-2</c:v>
                </c:pt>
                <c:pt idx="1709">
                  <c:v>9.900916000000004E-2</c:v>
                </c:pt>
                <c:pt idx="1710">
                  <c:v>9.9065990000000034E-2</c:v>
                </c:pt>
                <c:pt idx="1711">
                  <c:v>9.9125020000000022E-2</c:v>
                </c:pt>
                <c:pt idx="1712">
                  <c:v>9.9182190000000003E-2</c:v>
                </c:pt>
                <c:pt idx="1713">
                  <c:v>9.9240180000000011E-2</c:v>
                </c:pt>
                <c:pt idx="1714">
                  <c:v>9.929874000000001E-2</c:v>
                </c:pt>
                <c:pt idx="1715">
                  <c:v>9.9355920000000028E-2</c:v>
                </c:pt>
                <c:pt idx="1716">
                  <c:v>9.9414490000000022E-2</c:v>
                </c:pt>
                <c:pt idx="1717">
                  <c:v>9.9471660000000003E-2</c:v>
                </c:pt>
                <c:pt idx="1718">
                  <c:v>9.9529650000000039E-2</c:v>
                </c:pt>
                <c:pt idx="1719">
                  <c:v>9.9586360000000054E-2</c:v>
                </c:pt>
                <c:pt idx="1720">
                  <c:v>9.9645970000000028E-2</c:v>
                </c:pt>
                <c:pt idx="1721">
                  <c:v>9.9703370000000055E-2</c:v>
                </c:pt>
                <c:pt idx="1722">
                  <c:v>9.9761360000000035E-2</c:v>
                </c:pt>
                <c:pt idx="1723">
                  <c:v>9.9819930000000001E-2</c:v>
                </c:pt>
                <c:pt idx="1724">
                  <c:v>9.9876640000000017E-2</c:v>
                </c:pt>
                <c:pt idx="1725">
                  <c:v>9.9934510000000018E-2</c:v>
                </c:pt>
                <c:pt idx="1726">
                  <c:v>9.9991340000000026E-2</c:v>
                </c:pt>
                <c:pt idx="1727">
                  <c:v>0.10004932</c:v>
                </c:pt>
                <c:pt idx="1728">
                  <c:v>0.10010835</c:v>
                </c:pt>
                <c:pt idx="1729">
                  <c:v>0.10016622000000003</c:v>
                </c:pt>
                <c:pt idx="1730">
                  <c:v>0.10022467000000003</c:v>
                </c:pt>
                <c:pt idx="1731">
                  <c:v>0.10028196</c:v>
                </c:pt>
                <c:pt idx="1732">
                  <c:v>0.10033948999999999</c:v>
                </c:pt>
                <c:pt idx="1733">
                  <c:v>0.10039735999999999</c:v>
                </c:pt>
                <c:pt idx="1734">
                  <c:v>0.10045523000000002</c:v>
                </c:pt>
                <c:pt idx="1735">
                  <c:v>0.10051367999999999</c:v>
                </c:pt>
                <c:pt idx="1736">
                  <c:v>0.10057155000000001</c:v>
                </c:pt>
                <c:pt idx="1737">
                  <c:v>0.10062942000000001</c:v>
                </c:pt>
                <c:pt idx="1738">
                  <c:v>0.10068729</c:v>
                </c:pt>
                <c:pt idx="1739">
                  <c:v>0.10074469000000001</c:v>
                </c:pt>
                <c:pt idx="1740">
                  <c:v>0.10080268000000002</c:v>
                </c:pt>
                <c:pt idx="1741">
                  <c:v>0.10086078000000001</c:v>
                </c:pt>
                <c:pt idx="1742">
                  <c:v>0.10091865</c:v>
                </c:pt>
                <c:pt idx="1743">
                  <c:v>0.1009771</c:v>
                </c:pt>
                <c:pt idx="1744">
                  <c:v>0.10103381</c:v>
                </c:pt>
                <c:pt idx="1745">
                  <c:v>0.10109168000000002</c:v>
                </c:pt>
                <c:pt idx="1746">
                  <c:v>0.10114955</c:v>
                </c:pt>
                <c:pt idx="1747">
                  <c:v>0.10120800000000002</c:v>
                </c:pt>
                <c:pt idx="1748">
                  <c:v>0.10126541000000001</c:v>
                </c:pt>
                <c:pt idx="1749">
                  <c:v>0.10132236</c:v>
                </c:pt>
                <c:pt idx="1750">
                  <c:v>0.10138185</c:v>
                </c:pt>
                <c:pt idx="1751">
                  <c:v>0.10143972000000001</c:v>
                </c:pt>
                <c:pt idx="1752">
                  <c:v>0.10149701</c:v>
                </c:pt>
                <c:pt idx="1753">
                  <c:v>0.10155557000000001</c:v>
                </c:pt>
                <c:pt idx="1754">
                  <c:v>0.10161170999999999</c:v>
                </c:pt>
                <c:pt idx="1755">
                  <c:v>0.10167131</c:v>
                </c:pt>
                <c:pt idx="1756">
                  <c:v>0.10172871999999999</c:v>
                </c:pt>
                <c:pt idx="1757">
                  <c:v>0.10178717000000001</c:v>
                </c:pt>
                <c:pt idx="1758">
                  <c:v>0.10184342</c:v>
                </c:pt>
                <c:pt idx="1759">
                  <c:v>0.10190245000000002</c:v>
                </c:pt>
                <c:pt idx="1760">
                  <c:v>0.10196031999999998</c:v>
                </c:pt>
                <c:pt idx="1761">
                  <c:v>0.10201830000000001</c:v>
                </c:pt>
                <c:pt idx="1762">
                  <c:v>0.10207571000000001</c:v>
                </c:pt>
                <c:pt idx="1763">
                  <c:v>0.10213416000000002</c:v>
                </c:pt>
                <c:pt idx="1764">
                  <c:v>0.10219168000000001</c:v>
                </c:pt>
                <c:pt idx="1765">
                  <c:v>0.10225025000000001</c:v>
                </c:pt>
                <c:pt idx="1766">
                  <c:v>0.10230765999999998</c:v>
                </c:pt>
                <c:pt idx="1767">
                  <c:v>0.10236553000000001</c:v>
                </c:pt>
                <c:pt idx="1768">
                  <c:v>0.10242340000000001</c:v>
                </c:pt>
                <c:pt idx="1769">
                  <c:v>0.10248138</c:v>
                </c:pt>
                <c:pt idx="1770">
                  <c:v>0.10253925000000001</c:v>
                </c:pt>
                <c:pt idx="1771">
                  <c:v>0.10259736</c:v>
                </c:pt>
                <c:pt idx="1772">
                  <c:v>0.10265465000000001</c:v>
                </c:pt>
                <c:pt idx="1773">
                  <c:v>0.10271252000000002</c:v>
                </c:pt>
                <c:pt idx="1774">
                  <c:v>0.10277039</c:v>
                </c:pt>
                <c:pt idx="1775">
                  <c:v>0.10282768</c:v>
                </c:pt>
                <c:pt idx="1776">
                  <c:v>0.10288613000000002</c:v>
                </c:pt>
                <c:pt idx="1777">
                  <c:v>0.10294457999999999</c:v>
                </c:pt>
                <c:pt idx="1778">
                  <c:v>0.10300199</c:v>
                </c:pt>
                <c:pt idx="1779">
                  <c:v>0.10305997</c:v>
                </c:pt>
                <c:pt idx="1780">
                  <c:v>0.10311784</c:v>
                </c:pt>
                <c:pt idx="1781">
                  <c:v>0.10317629000000002</c:v>
                </c:pt>
                <c:pt idx="1782">
                  <c:v>0.10323358000000003</c:v>
                </c:pt>
                <c:pt idx="1783">
                  <c:v>0.10329041000000001</c:v>
                </c:pt>
                <c:pt idx="1784">
                  <c:v>0.10334944</c:v>
                </c:pt>
                <c:pt idx="1785">
                  <c:v>0.10340673000000002</c:v>
                </c:pt>
                <c:pt idx="1786">
                  <c:v>0.10346344000000002</c:v>
                </c:pt>
                <c:pt idx="1787">
                  <c:v>0.10352259000000001</c:v>
                </c:pt>
                <c:pt idx="1788">
                  <c:v>0.10358057000000001</c:v>
                </c:pt>
                <c:pt idx="1789">
                  <c:v>0.10363844000000001</c:v>
                </c:pt>
                <c:pt idx="1790">
                  <c:v>0.10369643000000003</c:v>
                </c:pt>
                <c:pt idx="1791">
                  <c:v>0.10375384000000001</c:v>
                </c:pt>
                <c:pt idx="1792">
                  <c:v>0.10381229</c:v>
                </c:pt>
                <c:pt idx="1793">
                  <c:v>0.10387027000000001</c:v>
                </c:pt>
                <c:pt idx="1794">
                  <c:v>0.10392756</c:v>
                </c:pt>
                <c:pt idx="1795">
                  <c:v>0.10398613000000001</c:v>
                </c:pt>
                <c:pt idx="1796">
                  <c:v>0.10404342000000001</c:v>
                </c:pt>
                <c:pt idx="1797">
                  <c:v>0.10410129000000001</c:v>
                </c:pt>
                <c:pt idx="1798">
                  <c:v>0.10415986000000001</c:v>
                </c:pt>
                <c:pt idx="1799">
                  <c:v>0.10421714999999999</c:v>
                </c:pt>
                <c:pt idx="1800">
                  <c:v>0.10427502000000002</c:v>
                </c:pt>
                <c:pt idx="1801">
                  <c:v>0.10433173000000001</c:v>
                </c:pt>
                <c:pt idx="1802">
                  <c:v>0.10439134000000001</c:v>
                </c:pt>
                <c:pt idx="1803">
                  <c:v>0.10444805</c:v>
                </c:pt>
                <c:pt idx="1804">
                  <c:v>0.10450592000000002</c:v>
                </c:pt>
                <c:pt idx="1805">
                  <c:v>0.10456437000000002</c:v>
                </c:pt>
                <c:pt idx="1806">
                  <c:v>0.10462178000000003</c:v>
                </c:pt>
                <c:pt idx="1807">
                  <c:v>0.10467976000000001</c:v>
                </c:pt>
                <c:pt idx="1808">
                  <c:v>0.10473787000000001</c:v>
                </c:pt>
                <c:pt idx="1809">
                  <c:v>0.10479574000000004</c:v>
                </c:pt>
                <c:pt idx="1810">
                  <c:v>0.10485361</c:v>
                </c:pt>
                <c:pt idx="1811">
                  <c:v>0.10491148</c:v>
                </c:pt>
                <c:pt idx="1812">
                  <c:v>0.10496888</c:v>
                </c:pt>
                <c:pt idx="1813">
                  <c:v>0.10502675000000003</c:v>
                </c:pt>
                <c:pt idx="1814">
                  <c:v>0.10508497000000001</c:v>
                </c:pt>
                <c:pt idx="1815">
                  <c:v>0.10514284000000002</c:v>
                </c:pt>
                <c:pt idx="1816">
                  <c:v>0.10520083000000001</c:v>
                </c:pt>
                <c:pt idx="1817">
                  <c:v>0.10525870000000001</c:v>
                </c:pt>
                <c:pt idx="1818">
                  <c:v>0.10531657000000001</c:v>
                </c:pt>
                <c:pt idx="1819">
                  <c:v>0.10537444000000001</c:v>
                </c:pt>
                <c:pt idx="1820">
                  <c:v>0.10543231</c:v>
                </c:pt>
                <c:pt idx="1821">
                  <c:v>0.10548995</c:v>
                </c:pt>
                <c:pt idx="1822">
                  <c:v>0.10554782</c:v>
                </c:pt>
                <c:pt idx="1823">
                  <c:v>0.10560580000000001</c:v>
                </c:pt>
                <c:pt idx="1824">
                  <c:v>0.10566368000000002</c:v>
                </c:pt>
                <c:pt idx="1825">
                  <c:v>0.10572155000000003</c:v>
                </c:pt>
                <c:pt idx="1826">
                  <c:v>0.10577942000000001</c:v>
                </c:pt>
                <c:pt idx="1827">
                  <c:v>0.10583729</c:v>
                </c:pt>
                <c:pt idx="1828">
                  <c:v>0.10589527000000003</c:v>
                </c:pt>
                <c:pt idx="1829">
                  <c:v>0.10595314000000002</c:v>
                </c:pt>
                <c:pt idx="1830">
                  <c:v>0.10601101</c:v>
                </c:pt>
                <c:pt idx="1831">
                  <c:v>0.10606888</c:v>
                </c:pt>
                <c:pt idx="1832">
                  <c:v>0.10612629000000003</c:v>
                </c:pt>
                <c:pt idx="1833">
                  <c:v>0.10618461999999999</c:v>
                </c:pt>
                <c:pt idx="1834">
                  <c:v>0.10624248999999999</c:v>
                </c:pt>
                <c:pt idx="1835">
                  <c:v>0.10629990000000002</c:v>
                </c:pt>
                <c:pt idx="1836">
                  <c:v>0.10635777</c:v>
                </c:pt>
                <c:pt idx="1837">
                  <c:v>0.10641552999999999</c:v>
                </c:pt>
                <c:pt idx="1838">
                  <c:v>0.10647374000000003</c:v>
                </c:pt>
                <c:pt idx="1839">
                  <c:v>0.10653173000000003</c:v>
                </c:pt>
                <c:pt idx="1840">
                  <c:v>0.10658960000000002</c:v>
                </c:pt>
                <c:pt idx="1841">
                  <c:v>0.10664746999999998</c:v>
                </c:pt>
                <c:pt idx="1842">
                  <c:v>0.10670534000000002</c:v>
                </c:pt>
                <c:pt idx="1843">
                  <c:v>0.10676321000000003</c:v>
                </c:pt>
                <c:pt idx="1844">
                  <c:v>0.10682108000000001</c:v>
                </c:pt>
                <c:pt idx="1845">
                  <c:v>0.10687907000000002</c:v>
                </c:pt>
                <c:pt idx="1846">
                  <c:v>0.10693486000000002</c:v>
                </c:pt>
                <c:pt idx="1847">
                  <c:v>0.10699435000000002</c:v>
                </c:pt>
                <c:pt idx="1848">
                  <c:v>0.10705336999999998</c:v>
                </c:pt>
                <c:pt idx="1849">
                  <c:v>0.10711020000000002</c:v>
                </c:pt>
                <c:pt idx="1850">
                  <c:v>0.10716819000000001</c:v>
                </c:pt>
                <c:pt idx="1851">
                  <c:v>0.10722664000000004</c:v>
                </c:pt>
                <c:pt idx="1852">
                  <c:v>0.10728438999999999</c:v>
                </c:pt>
                <c:pt idx="1853">
                  <c:v>0.1073418</c:v>
                </c:pt>
                <c:pt idx="1854">
                  <c:v>0.10740025000000002</c:v>
                </c:pt>
                <c:pt idx="1855">
                  <c:v>0.10745754</c:v>
                </c:pt>
                <c:pt idx="1856">
                  <c:v>0.10751553000000001</c:v>
                </c:pt>
                <c:pt idx="1857">
                  <c:v>0.10757351000000001</c:v>
                </c:pt>
                <c:pt idx="1858">
                  <c:v>0.10763138000000001</c:v>
                </c:pt>
                <c:pt idx="1859">
                  <c:v>0.10768925000000001</c:v>
                </c:pt>
                <c:pt idx="1860">
                  <c:v>0.10774712000000002</c:v>
                </c:pt>
                <c:pt idx="1861">
                  <c:v>0.10780511000000001</c:v>
                </c:pt>
                <c:pt idx="1862">
                  <c:v>0.10786240000000001</c:v>
                </c:pt>
                <c:pt idx="1863">
                  <c:v>0.10791935</c:v>
                </c:pt>
                <c:pt idx="1864">
                  <c:v>0.10797837</c:v>
                </c:pt>
                <c:pt idx="1865">
                  <c:v>0.10803624000000005</c:v>
                </c:pt>
                <c:pt idx="1866">
                  <c:v>0.10809423000000003</c:v>
                </c:pt>
                <c:pt idx="1867">
                  <c:v>0.10815210000000001</c:v>
                </c:pt>
                <c:pt idx="1868">
                  <c:v>0.10820986</c:v>
                </c:pt>
                <c:pt idx="1869">
                  <c:v>0.10826784000000002</c:v>
                </c:pt>
                <c:pt idx="1870">
                  <c:v>0.10832559999999999</c:v>
                </c:pt>
                <c:pt idx="1871">
                  <c:v>0.10838405000000001</c:v>
                </c:pt>
                <c:pt idx="1872">
                  <c:v>0.10844122000000002</c:v>
                </c:pt>
                <c:pt idx="1873">
                  <c:v>0.10849921000000001</c:v>
                </c:pt>
                <c:pt idx="1874">
                  <c:v>0.10855708</c:v>
                </c:pt>
                <c:pt idx="1875">
                  <c:v>0.10861495000000002</c:v>
                </c:pt>
                <c:pt idx="1876">
                  <c:v>0.10867293000000001</c:v>
                </c:pt>
                <c:pt idx="1877">
                  <c:v>0.10873080000000002</c:v>
                </c:pt>
                <c:pt idx="1878">
                  <c:v>0.10878833</c:v>
                </c:pt>
                <c:pt idx="1879">
                  <c:v>0.10884620000000002</c:v>
                </c:pt>
                <c:pt idx="1880">
                  <c:v>0.10890418000000002</c:v>
                </c:pt>
                <c:pt idx="1881">
                  <c:v>0.10896193999999999</c:v>
                </c:pt>
                <c:pt idx="1882">
                  <c:v>0.10901993</c:v>
                </c:pt>
                <c:pt idx="1883">
                  <c:v>0.10907756</c:v>
                </c:pt>
                <c:pt idx="1884">
                  <c:v>0.10913555000000003</c:v>
                </c:pt>
                <c:pt idx="1885">
                  <c:v>0.10919342000000003</c:v>
                </c:pt>
                <c:pt idx="1886">
                  <c:v>0.10925129000000001</c:v>
                </c:pt>
                <c:pt idx="1887">
                  <c:v>0.10930916</c:v>
                </c:pt>
                <c:pt idx="1888">
                  <c:v>0.10936703</c:v>
                </c:pt>
                <c:pt idx="1889">
                  <c:v>0.10942490000000003</c:v>
                </c:pt>
                <c:pt idx="1890">
                  <c:v>0.10948276999999999</c:v>
                </c:pt>
                <c:pt idx="1891">
                  <c:v>0.10954063999999999</c:v>
                </c:pt>
                <c:pt idx="1892">
                  <c:v>0.10959840000000001</c:v>
                </c:pt>
                <c:pt idx="1893">
                  <c:v>0.10965627000000003</c:v>
                </c:pt>
                <c:pt idx="1894">
                  <c:v>0.10971414000000003</c:v>
                </c:pt>
                <c:pt idx="1895">
                  <c:v>0.10977201000000002</c:v>
                </c:pt>
                <c:pt idx="1896">
                  <c:v>0.10982988</c:v>
                </c:pt>
                <c:pt idx="1897">
                  <c:v>0.10988775000000002</c:v>
                </c:pt>
                <c:pt idx="1898">
                  <c:v>0.10994574000000003</c:v>
                </c:pt>
                <c:pt idx="1899">
                  <c:v>0.11000361</c:v>
                </c:pt>
                <c:pt idx="1900">
                  <c:v>0.11006159</c:v>
                </c:pt>
                <c:pt idx="1901">
                  <c:v>0.11011957999999998</c:v>
                </c:pt>
                <c:pt idx="1902">
                  <c:v>0.11017745</c:v>
                </c:pt>
                <c:pt idx="1903">
                  <c:v>0.11023532000000001</c:v>
                </c:pt>
                <c:pt idx="1904">
                  <c:v>0.11029319000000001</c:v>
                </c:pt>
                <c:pt idx="1905">
                  <c:v>0.11035105999999999</c:v>
                </c:pt>
                <c:pt idx="1906">
                  <c:v>0.11040892999999999</c:v>
                </c:pt>
                <c:pt idx="1907">
                  <c:v>0.11046692000000001</c:v>
                </c:pt>
                <c:pt idx="1908">
                  <c:v>0.11052432000000001</c:v>
                </c:pt>
                <c:pt idx="1909">
                  <c:v>0.11058219</c:v>
                </c:pt>
                <c:pt idx="1910">
                  <c:v>0.1106403</c:v>
                </c:pt>
                <c:pt idx="1911">
                  <c:v>0.11069817000000001</c:v>
                </c:pt>
                <c:pt idx="1912">
                  <c:v>0.11075604000000001</c:v>
                </c:pt>
                <c:pt idx="1913">
                  <c:v>0.11081390999999999</c:v>
                </c:pt>
                <c:pt idx="1914">
                  <c:v>0.11087188999999999</c:v>
                </c:pt>
                <c:pt idx="1915">
                  <c:v>0.11092965</c:v>
                </c:pt>
                <c:pt idx="1916">
                  <c:v>0.11098752000000001</c:v>
                </c:pt>
                <c:pt idx="1917">
                  <c:v>0.11104550000000002</c:v>
                </c:pt>
                <c:pt idx="1918">
                  <c:v>0.11110337000000002</c:v>
                </c:pt>
                <c:pt idx="1919">
                  <c:v>0.11116136</c:v>
                </c:pt>
                <c:pt idx="1920">
                  <c:v>0.11121865</c:v>
                </c:pt>
                <c:pt idx="1921">
                  <c:v>0.11127652000000002</c:v>
                </c:pt>
                <c:pt idx="1922">
                  <c:v>0.11133451</c:v>
                </c:pt>
                <c:pt idx="1923">
                  <c:v>0.11139238</c:v>
                </c:pt>
                <c:pt idx="1924">
                  <c:v>0.11145025</c:v>
                </c:pt>
                <c:pt idx="1925">
                  <c:v>0.11150823999999998</c:v>
                </c:pt>
                <c:pt idx="1926">
                  <c:v>0.11156611000000001</c:v>
                </c:pt>
                <c:pt idx="1927">
                  <c:v>0.11162432000000001</c:v>
                </c:pt>
                <c:pt idx="1928">
                  <c:v>0.11168208</c:v>
                </c:pt>
                <c:pt idx="1929">
                  <c:v>0.11173995</c:v>
                </c:pt>
                <c:pt idx="1930">
                  <c:v>0.11179736</c:v>
                </c:pt>
                <c:pt idx="1931">
                  <c:v>0.11185523</c:v>
                </c:pt>
                <c:pt idx="1932">
                  <c:v>0.1119131</c:v>
                </c:pt>
                <c:pt idx="1933">
                  <c:v>0.11197097</c:v>
                </c:pt>
                <c:pt idx="1934">
                  <c:v>0.11202895</c:v>
                </c:pt>
                <c:pt idx="1935">
                  <c:v>0.11208704999999998</c:v>
                </c:pt>
                <c:pt idx="1936">
                  <c:v>0.11214493</c:v>
                </c:pt>
                <c:pt idx="1937">
                  <c:v>0.11220291</c:v>
                </c:pt>
                <c:pt idx="1938">
                  <c:v>0.11226078000000002</c:v>
                </c:pt>
                <c:pt idx="1939">
                  <c:v>0.11231865000000001</c:v>
                </c:pt>
                <c:pt idx="1940">
                  <c:v>0.11237651999999998</c:v>
                </c:pt>
                <c:pt idx="1941">
                  <c:v>0.11243439</c:v>
                </c:pt>
                <c:pt idx="1942">
                  <c:v>0.11249192000000001</c:v>
                </c:pt>
                <c:pt idx="1943">
                  <c:v>0.11254989999999997</c:v>
                </c:pt>
                <c:pt idx="1944">
                  <c:v>0.11260777000000001</c:v>
                </c:pt>
                <c:pt idx="1945">
                  <c:v>0.11266564000000003</c:v>
                </c:pt>
                <c:pt idx="1946">
                  <c:v>0.11272351000000001</c:v>
                </c:pt>
                <c:pt idx="1947">
                  <c:v>0.11278150000000002</c:v>
                </c:pt>
                <c:pt idx="1948">
                  <c:v>0.11283936999999997</c:v>
                </c:pt>
                <c:pt idx="1949">
                  <c:v>0.11289724000000001</c:v>
                </c:pt>
                <c:pt idx="1950">
                  <c:v>0.11295476</c:v>
                </c:pt>
                <c:pt idx="1951">
                  <c:v>0.11301263</c:v>
                </c:pt>
                <c:pt idx="1952">
                  <c:v>0.1130705</c:v>
                </c:pt>
                <c:pt idx="1953">
                  <c:v>0.11312849</c:v>
                </c:pt>
                <c:pt idx="1954">
                  <c:v>0.11318636</c:v>
                </c:pt>
                <c:pt idx="1955">
                  <c:v>0.11324423000000002</c:v>
                </c:pt>
                <c:pt idx="1956">
                  <c:v>0.1133021</c:v>
                </c:pt>
                <c:pt idx="1957">
                  <c:v>0.11335996999999999</c:v>
                </c:pt>
                <c:pt idx="1958">
                  <c:v>0.11341807</c:v>
                </c:pt>
                <c:pt idx="1959">
                  <c:v>0.11347606</c:v>
                </c:pt>
                <c:pt idx="1960">
                  <c:v>0.11353347000000001</c:v>
                </c:pt>
                <c:pt idx="1961">
                  <c:v>0.11359134000000001</c:v>
                </c:pt>
                <c:pt idx="1962">
                  <c:v>0.11364921</c:v>
                </c:pt>
                <c:pt idx="1963">
                  <c:v>0.11370708</c:v>
                </c:pt>
                <c:pt idx="1964">
                  <c:v>0.11376506000000002</c:v>
                </c:pt>
                <c:pt idx="1965">
                  <c:v>0.11382293</c:v>
                </c:pt>
                <c:pt idx="1966">
                  <c:v>0.11388079999999999</c:v>
                </c:pt>
                <c:pt idx="1967">
                  <c:v>0.11393868</c:v>
                </c:pt>
                <c:pt idx="1968">
                  <c:v>0.11399666000000001</c:v>
                </c:pt>
                <c:pt idx="1969">
                  <c:v>0.11405453</c:v>
                </c:pt>
                <c:pt idx="1970">
                  <c:v>0.11411229000000002</c:v>
                </c:pt>
                <c:pt idx="1971">
                  <c:v>0.11417016000000002</c:v>
                </c:pt>
                <c:pt idx="1972">
                  <c:v>0.11422802999999999</c:v>
                </c:pt>
                <c:pt idx="1973">
                  <c:v>0.11428600999999999</c:v>
                </c:pt>
                <c:pt idx="1974">
                  <c:v>0.11434387999999998</c:v>
                </c:pt>
                <c:pt idx="1975">
                  <c:v>0.11440175000000001</c:v>
                </c:pt>
                <c:pt idx="1976">
                  <c:v>0.11445962</c:v>
                </c:pt>
                <c:pt idx="1977">
                  <c:v>0.11451773</c:v>
                </c:pt>
                <c:pt idx="1978">
                  <c:v>0.11457560000000001</c:v>
                </c:pt>
                <c:pt idx="1979">
                  <c:v>0.11463289</c:v>
                </c:pt>
                <c:pt idx="1980">
                  <c:v>0.11469087000000001</c:v>
                </c:pt>
                <c:pt idx="1981">
                  <c:v>0.11474874000000002</c:v>
                </c:pt>
                <c:pt idx="1982">
                  <c:v>0.11480662000000001</c:v>
                </c:pt>
                <c:pt idx="1983">
                  <c:v>0.11486449</c:v>
                </c:pt>
                <c:pt idx="1984">
                  <c:v>0.11492236</c:v>
                </c:pt>
                <c:pt idx="1985">
                  <c:v>0.11498034</c:v>
                </c:pt>
                <c:pt idx="1986">
                  <c:v>0.11503832999999998</c:v>
                </c:pt>
                <c:pt idx="1987">
                  <c:v>0.11509630999999999</c:v>
                </c:pt>
                <c:pt idx="1988">
                  <c:v>0.11515417999999999</c:v>
                </c:pt>
                <c:pt idx="1989">
                  <c:v>0.11521217000000002</c:v>
                </c:pt>
                <c:pt idx="1990">
                  <c:v>0.11526946</c:v>
                </c:pt>
                <c:pt idx="1991">
                  <c:v>0.11532745</c:v>
                </c:pt>
                <c:pt idx="1992">
                  <c:v>0.11538543</c:v>
                </c:pt>
                <c:pt idx="1993">
                  <c:v>0.1154433</c:v>
                </c:pt>
                <c:pt idx="1994">
                  <c:v>0.11550117999999999</c:v>
                </c:pt>
                <c:pt idx="1995">
                  <c:v>0.11555915999999998</c:v>
                </c:pt>
                <c:pt idx="1996">
                  <c:v>0.11561726</c:v>
                </c:pt>
                <c:pt idx="1997">
                  <c:v>0.11567513000000001</c:v>
                </c:pt>
                <c:pt idx="1998">
                  <c:v>0.11573253999999999</c:v>
                </c:pt>
                <c:pt idx="1999">
                  <c:v>0.11579041000000001</c:v>
                </c:pt>
                <c:pt idx="2000">
                  <c:v>0.11584839999999999</c:v>
                </c:pt>
                <c:pt idx="2001">
                  <c:v>0.11590627000000003</c:v>
                </c:pt>
                <c:pt idx="2002">
                  <c:v>0.11596425000000002</c:v>
                </c:pt>
                <c:pt idx="2003">
                  <c:v>0.11602200999999999</c:v>
                </c:pt>
                <c:pt idx="2004">
                  <c:v>0.11607998999999998</c:v>
                </c:pt>
                <c:pt idx="2005">
                  <c:v>0.11613787</c:v>
                </c:pt>
                <c:pt idx="2006">
                  <c:v>0.11619574000000005</c:v>
                </c:pt>
                <c:pt idx="2007">
                  <c:v>0.11625360999999999</c:v>
                </c:pt>
                <c:pt idx="2008">
                  <c:v>0.11631147999999998</c:v>
                </c:pt>
                <c:pt idx="2009">
                  <c:v>0.11636958</c:v>
                </c:pt>
                <c:pt idx="2010">
                  <c:v>0.11642687000000002</c:v>
                </c:pt>
                <c:pt idx="2011">
                  <c:v>0.11648462000000001</c:v>
                </c:pt>
                <c:pt idx="2012">
                  <c:v>0.11654261</c:v>
                </c:pt>
                <c:pt idx="2013">
                  <c:v>0.11660071000000001</c:v>
                </c:pt>
                <c:pt idx="2014">
                  <c:v>0.1166587</c:v>
                </c:pt>
                <c:pt idx="2015">
                  <c:v>0.11671657000000003</c:v>
                </c:pt>
                <c:pt idx="2016">
                  <c:v>0.11677443999999999</c:v>
                </c:pt>
                <c:pt idx="2017">
                  <c:v>0.11683230999999998</c:v>
                </c:pt>
                <c:pt idx="2018">
                  <c:v>0.11689018000000001</c:v>
                </c:pt>
                <c:pt idx="2019">
                  <c:v>0.11694805</c:v>
                </c:pt>
                <c:pt idx="2020">
                  <c:v>0.11700557000000002</c:v>
                </c:pt>
                <c:pt idx="2021">
                  <c:v>0.11706344000000002</c:v>
                </c:pt>
                <c:pt idx="2022">
                  <c:v>0.11712131000000002</c:v>
                </c:pt>
                <c:pt idx="2023">
                  <c:v>0.1171793</c:v>
                </c:pt>
                <c:pt idx="2024">
                  <c:v>0.11723717000000002</c:v>
                </c:pt>
                <c:pt idx="2025">
                  <c:v>0.11729504000000003</c:v>
                </c:pt>
                <c:pt idx="2026">
                  <c:v>0.11735290999999999</c:v>
                </c:pt>
                <c:pt idx="2027">
                  <c:v>0.11741101</c:v>
                </c:pt>
                <c:pt idx="2028">
                  <c:v>0.11746888</c:v>
                </c:pt>
                <c:pt idx="2029">
                  <c:v>0.11752687000000003</c:v>
                </c:pt>
                <c:pt idx="2030">
                  <c:v>0.11758415999999999</c:v>
                </c:pt>
                <c:pt idx="2031">
                  <c:v>0.11764202999999999</c:v>
                </c:pt>
                <c:pt idx="2032">
                  <c:v>0.11770002000000002</c:v>
                </c:pt>
                <c:pt idx="2033">
                  <c:v>0.11775788999999999</c:v>
                </c:pt>
                <c:pt idx="2034">
                  <c:v>0.11781587</c:v>
                </c:pt>
                <c:pt idx="2035">
                  <c:v>0.11787374000000002</c:v>
                </c:pt>
                <c:pt idx="2036">
                  <c:v>0.11793173000000001</c:v>
                </c:pt>
                <c:pt idx="2037">
                  <c:v>0.11798972000000002</c:v>
                </c:pt>
                <c:pt idx="2038">
                  <c:v>0.11804758999999998</c:v>
                </c:pt>
                <c:pt idx="2039">
                  <c:v>0.11810534000000002</c:v>
                </c:pt>
                <c:pt idx="2040">
                  <c:v>0.11816343999999999</c:v>
                </c:pt>
                <c:pt idx="2041">
                  <c:v>0.11822096999999999</c:v>
                </c:pt>
                <c:pt idx="2042">
                  <c:v>0.11827918000000001</c:v>
                </c:pt>
                <c:pt idx="2043">
                  <c:v>0.11833705</c:v>
                </c:pt>
                <c:pt idx="2044">
                  <c:v>0.11839435000000001</c:v>
                </c:pt>
                <c:pt idx="2045">
                  <c:v>0.11845222000000001</c:v>
                </c:pt>
                <c:pt idx="2046">
                  <c:v>0.11851009</c:v>
                </c:pt>
                <c:pt idx="2047">
                  <c:v>0.11856807000000001</c:v>
                </c:pt>
                <c:pt idx="2048">
                  <c:v>0.11862606000000003</c:v>
                </c:pt>
                <c:pt idx="2049">
                  <c:v>0.11868393000000002</c:v>
                </c:pt>
                <c:pt idx="2050">
                  <c:v>0.11874192000000001</c:v>
                </c:pt>
                <c:pt idx="2051">
                  <c:v>0.11879979000000002</c:v>
                </c:pt>
                <c:pt idx="2052">
                  <c:v>0.11885765999999999</c:v>
                </c:pt>
                <c:pt idx="2053">
                  <c:v>0.11891553000000002</c:v>
                </c:pt>
                <c:pt idx="2054">
                  <c:v>0.11897351</c:v>
                </c:pt>
                <c:pt idx="2055">
                  <c:v>0.11903138000000002</c:v>
                </c:pt>
                <c:pt idx="2056">
                  <c:v>0.11908924999999999</c:v>
                </c:pt>
                <c:pt idx="2057">
                  <c:v>0.11914712000000001</c:v>
                </c:pt>
                <c:pt idx="2058">
                  <c:v>0.11920453000000002</c:v>
                </c:pt>
                <c:pt idx="2059">
                  <c:v>0.11926252000000002</c:v>
                </c:pt>
                <c:pt idx="2060">
                  <c:v>0.11932039</c:v>
                </c:pt>
                <c:pt idx="2061">
                  <c:v>0.11937826</c:v>
                </c:pt>
                <c:pt idx="2062">
                  <c:v>0.11943659000000001</c:v>
                </c:pt>
                <c:pt idx="2063">
                  <c:v>0.11949412000000002</c:v>
                </c:pt>
                <c:pt idx="2064">
                  <c:v>0.11955209999999998</c:v>
                </c:pt>
                <c:pt idx="2065">
                  <c:v>0.11960962000000001</c:v>
                </c:pt>
                <c:pt idx="2066">
                  <c:v>0.11966749</c:v>
                </c:pt>
                <c:pt idx="2067">
                  <c:v>0.11972537000000003</c:v>
                </c:pt>
                <c:pt idx="2068">
                  <c:v>0.11978324000000003</c:v>
                </c:pt>
                <c:pt idx="2069">
                  <c:v>0.11984134</c:v>
                </c:pt>
                <c:pt idx="2070">
                  <c:v>0.11989921000000002</c:v>
                </c:pt>
                <c:pt idx="2071">
                  <c:v>0.11995707999999998</c:v>
                </c:pt>
                <c:pt idx="2072">
                  <c:v>0.12001506000000002</c:v>
                </c:pt>
                <c:pt idx="2073">
                  <c:v>0.12007292999999999</c:v>
                </c:pt>
                <c:pt idx="2074">
                  <c:v>0.12013069000000001</c:v>
                </c:pt>
                <c:pt idx="2075">
                  <c:v>0.12018868000000002</c:v>
                </c:pt>
                <c:pt idx="2076">
                  <c:v>0.12024655000000001</c:v>
                </c:pt>
                <c:pt idx="2077">
                  <c:v>0.12030442000000001</c:v>
                </c:pt>
                <c:pt idx="2078">
                  <c:v>0.12036239999999998</c:v>
                </c:pt>
                <c:pt idx="2079">
                  <c:v>0.12042027000000002</c:v>
                </c:pt>
                <c:pt idx="2080">
                  <c:v>0.12047814000000001</c:v>
                </c:pt>
                <c:pt idx="2081">
                  <c:v>0.12053543000000001</c:v>
                </c:pt>
                <c:pt idx="2082">
                  <c:v>0.12059342000000003</c:v>
                </c:pt>
                <c:pt idx="2083">
                  <c:v>0.12065128999999999</c:v>
                </c:pt>
                <c:pt idx="2084">
                  <c:v>0.12070928000000002</c:v>
                </c:pt>
                <c:pt idx="2085">
                  <c:v>0.12076726000000002</c:v>
                </c:pt>
                <c:pt idx="2086">
                  <c:v>0.12082513000000002</c:v>
                </c:pt>
                <c:pt idx="2087">
                  <c:v>0.120883</c:v>
                </c:pt>
                <c:pt idx="2088">
                  <c:v>0.12094099</c:v>
                </c:pt>
                <c:pt idx="2089">
                  <c:v>0.12099898000000002</c:v>
                </c:pt>
                <c:pt idx="2090">
                  <c:v>0.12105684999999999</c:v>
                </c:pt>
                <c:pt idx="2091">
                  <c:v>0.12111425000000003</c:v>
                </c:pt>
                <c:pt idx="2092">
                  <c:v>0.12117211999999999</c:v>
                </c:pt>
                <c:pt idx="2093">
                  <c:v>0.12123011000000002</c:v>
                </c:pt>
                <c:pt idx="2094">
                  <c:v>0.12128798</c:v>
                </c:pt>
                <c:pt idx="2095">
                  <c:v>0.12134585000000002</c:v>
                </c:pt>
                <c:pt idx="2096">
                  <c:v>0.12140372000000003</c:v>
                </c:pt>
                <c:pt idx="2097">
                  <c:v>0.12146158999999999</c:v>
                </c:pt>
                <c:pt idx="2098">
                  <c:v>0.12151946</c:v>
                </c:pt>
                <c:pt idx="2099">
                  <c:v>0.12157733</c:v>
                </c:pt>
                <c:pt idx="2100">
                  <c:v>0.12163520000000003</c:v>
                </c:pt>
                <c:pt idx="2101">
                  <c:v>0.12169296000000002</c:v>
                </c:pt>
                <c:pt idx="2102">
                  <c:v>0.12175094000000002</c:v>
                </c:pt>
                <c:pt idx="2103">
                  <c:v>0.12180880999999999</c:v>
                </c:pt>
                <c:pt idx="2104">
                  <c:v>0.12186668000000003</c:v>
                </c:pt>
                <c:pt idx="2105">
                  <c:v>0.12192455000000003</c:v>
                </c:pt>
                <c:pt idx="2106">
                  <c:v>0.12198243</c:v>
                </c:pt>
                <c:pt idx="2107">
                  <c:v>0.1220403</c:v>
                </c:pt>
                <c:pt idx="2108">
                  <c:v>0.12209817000000003</c:v>
                </c:pt>
                <c:pt idx="2109">
                  <c:v>0.12215603999999999</c:v>
                </c:pt>
                <c:pt idx="2110">
                  <c:v>0.12221402000000003</c:v>
                </c:pt>
                <c:pt idx="2111">
                  <c:v>0.12227188999999999</c:v>
                </c:pt>
                <c:pt idx="2112">
                  <c:v>0.12232976000000001</c:v>
                </c:pt>
                <c:pt idx="2113">
                  <c:v>0.12238739999999997</c:v>
                </c:pt>
                <c:pt idx="2114">
                  <c:v>0.12244526999999999</c:v>
                </c:pt>
                <c:pt idx="2115">
                  <c:v>0.12250314000000002</c:v>
                </c:pt>
                <c:pt idx="2116">
                  <c:v>0.12256101000000001</c:v>
                </c:pt>
                <c:pt idx="2117">
                  <c:v>0.12261888</c:v>
                </c:pt>
                <c:pt idx="2118">
                  <c:v>0.12267675000000003</c:v>
                </c:pt>
                <c:pt idx="2119">
                  <c:v>0.12273462000000003</c:v>
                </c:pt>
                <c:pt idx="2120">
                  <c:v>0.12279249000000002</c:v>
                </c:pt>
                <c:pt idx="2121">
                  <c:v>0.1228506</c:v>
                </c:pt>
                <c:pt idx="2122">
                  <c:v>0.12290847000000002</c:v>
                </c:pt>
                <c:pt idx="2123">
                  <c:v>0.12296633999999999</c:v>
                </c:pt>
                <c:pt idx="2124">
                  <c:v>0.12302444000000003</c:v>
                </c:pt>
                <c:pt idx="2125">
                  <c:v>0.12308218999999999</c:v>
                </c:pt>
                <c:pt idx="2126">
                  <c:v>0.12313960000000002</c:v>
                </c:pt>
                <c:pt idx="2127">
                  <c:v>0.12319747000000002</c:v>
                </c:pt>
                <c:pt idx="2128">
                  <c:v>0.12325546000000001</c:v>
                </c:pt>
                <c:pt idx="2129">
                  <c:v>0.12331356</c:v>
                </c:pt>
                <c:pt idx="2130">
                  <c:v>0.12337143</c:v>
                </c:pt>
                <c:pt idx="2131">
                  <c:v>0.12342930000000002</c:v>
                </c:pt>
                <c:pt idx="2132">
                  <c:v>0.12348716999999998</c:v>
                </c:pt>
                <c:pt idx="2133">
                  <c:v>0.12354503999999999</c:v>
                </c:pt>
                <c:pt idx="2134">
                  <c:v>0.12360291000000001</c:v>
                </c:pt>
                <c:pt idx="2135">
                  <c:v>0.12366078000000003</c:v>
                </c:pt>
                <c:pt idx="2136">
                  <c:v>0.1237183</c:v>
                </c:pt>
                <c:pt idx="2137">
                  <c:v>0.12377618000000003</c:v>
                </c:pt>
                <c:pt idx="2138">
                  <c:v>0.12383416000000001</c:v>
                </c:pt>
                <c:pt idx="2139">
                  <c:v>0.12389203000000001</c:v>
                </c:pt>
                <c:pt idx="2140">
                  <c:v>0.1239499</c:v>
                </c:pt>
                <c:pt idx="2141">
                  <c:v>0.12400777000000002</c:v>
                </c:pt>
                <c:pt idx="2142">
                  <c:v>0.12406564000000003</c:v>
                </c:pt>
                <c:pt idx="2143">
                  <c:v>0.12412351000000003</c:v>
                </c:pt>
                <c:pt idx="2144">
                  <c:v>0.12418137999999999</c:v>
                </c:pt>
                <c:pt idx="2145">
                  <c:v>0.12423925000000002</c:v>
                </c:pt>
                <c:pt idx="2146">
                  <c:v>0.12429712000000002</c:v>
                </c:pt>
                <c:pt idx="2147">
                  <c:v>0.12435499</c:v>
                </c:pt>
                <c:pt idx="2148">
                  <c:v>0.12441286999999998</c:v>
                </c:pt>
                <c:pt idx="2149">
                  <c:v>0.12447108000000001</c:v>
                </c:pt>
                <c:pt idx="2150">
                  <c:v>0.12452895000000001</c:v>
                </c:pt>
                <c:pt idx="2151">
                  <c:v>0.12458682000000001</c:v>
                </c:pt>
                <c:pt idx="2152">
                  <c:v>0.12464412000000002</c:v>
                </c:pt>
                <c:pt idx="2153">
                  <c:v>0.12470210000000002</c:v>
                </c:pt>
                <c:pt idx="2154">
                  <c:v>0.12475997000000001</c:v>
                </c:pt>
                <c:pt idx="2155">
                  <c:v>0.12481784</c:v>
                </c:pt>
                <c:pt idx="2156">
                  <c:v>0.12487571000000001</c:v>
                </c:pt>
                <c:pt idx="2157">
                  <c:v>0.12493369999999999</c:v>
                </c:pt>
                <c:pt idx="2158">
                  <c:v>0.12499168000000001</c:v>
                </c:pt>
                <c:pt idx="2159">
                  <c:v>0.12504955000000001</c:v>
                </c:pt>
                <c:pt idx="2160">
                  <c:v>0.12510753999999996</c:v>
                </c:pt>
                <c:pt idx="2161">
                  <c:v>0.12516505999999997</c:v>
                </c:pt>
                <c:pt idx="2162">
                  <c:v>0.12522293000000001</c:v>
                </c:pt>
                <c:pt idx="2163">
                  <c:v>0.12528115000000001</c:v>
                </c:pt>
                <c:pt idx="2164">
                  <c:v>0.12533902</c:v>
                </c:pt>
                <c:pt idx="2165">
                  <c:v>0.12539689000000001</c:v>
                </c:pt>
                <c:pt idx="2166">
                  <c:v>0.12545476</c:v>
                </c:pt>
                <c:pt idx="2167">
                  <c:v>0.12551217000000001</c:v>
                </c:pt>
                <c:pt idx="2168">
                  <c:v>0.12557015999999996</c:v>
                </c:pt>
                <c:pt idx="2169">
                  <c:v>0.12562836999999996</c:v>
                </c:pt>
                <c:pt idx="2170">
                  <c:v>0.12568624</c:v>
                </c:pt>
                <c:pt idx="2171">
                  <c:v>0.12574388000000003</c:v>
                </c:pt>
                <c:pt idx="2172">
                  <c:v>0.12580174999999996</c:v>
                </c:pt>
                <c:pt idx="2173">
                  <c:v>0.12585961999999998</c:v>
                </c:pt>
                <c:pt idx="2174">
                  <c:v>0.12591749000000002</c:v>
                </c:pt>
                <c:pt idx="2175">
                  <c:v>0.12597537</c:v>
                </c:pt>
                <c:pt idx="2176">
                  <c:v>0.12603323999999999</c:v>
                </c:pt>
                <c:pt idx="2177">
                  <c:v>0.12609111000000001</c:v>
                </c:pt>
                <c:pt idx="2178">
                  <c:v>0.12614897999999997</c:v>
                </c:pt>
                <c:pt idx="2179">
                  <c:v>0.12620696000000001</c:v>
                </c:pt>
                <c:pt idx="2180">
                  <c:v>0.12626449000000003</c:v>
                </c:pt>
                <c:pt idx="2181">
                  <c:v>0.12632235999999997</c:v>
                </c:pt>
                <c:pt idx="2182">
                  <c:v>0.12638034000000001</c:v>
                </c:pt>
                <c:pt idx="2183">
                  <c:v>0.12643821000000002</c:v>
                </c:pt>
                <c:pt idx="2184">
                  <c:v>0.12649608000000004</c:v>
                </c:pt>
                <c:pt idx="2185">
                  <c:v>0.12655395</c:v>
                </c:pt>
                <c:pt idx="2186">
                  <c:v>0.12661181999999999</c:v>
                </c:pt>
                <c:pt idx="2187">
                  <c:v>0.12666969</c:v>
                </c:pt>
                <c:pt idx="2188">
                  <c:v>0.12672755999999996</c:v>
                </c:pt>
                <c:pt idx="2189">
                  <c:v>0.12678555</c:v>
                </c:pt>
                <c:pt idx="2190">
                  <c:v>0.12684342000000001</c:v>
                </c:pt>
                <c:pt idx="2191">
                  <c:v>0.12690151999999996</c:v>
                </c:pt>
                <c:pt idx="2192">
                  <c:v>0.12695939000000003</c:v>
                </c:pt>
                <c:pt idx="2193">
                  <c:v>0.12701725999999999</c:v>
                </c:pt>
                <c:pt idx="2194">
                  <c:v>0.12707513000000001</c:v>
                </c:pt>
                <c:pt idx="2195">
                  <c:v>0.127133</c:v>
                </c:pt>
                <c:pt idx="2196">
                  <c:v>0.12719086999999998</c:v>
                </c:pt>
                <c:pt idx="2197">
                  <c:v>0.12724874000000003</c:v>
                </c:pt>
                <c:pt idx="2198">
                  <c:v>0.12730661999999998</c:v>
                </c:pt>
                <c:pt idx="2199">
                  <c:v>0.12736425000000001</c:v>
                </c:pt>
                <c:pt idx="2200">
                  <c:v>0.12742201</c:v>
                </c:pt>
                <c:pt idx="2201">
                  <c:v>0.12748011000000001</c:v>
                </c:pt>
                <c:pt idx="2202">
                  <c:v>0.12753798000000002</c:v>
                </c:pt>
                <c:pt idx="2203">
                  <c:v>0.12759574000000001</c:v>
                </c:pt>
                <c:pt idx="2204">
                  <c:v>0.12765371999999997</c:v>
                </c:pt>
                <c:pt idx="2205">
                  <c:v>0.12771171000000001</c:v>
                </c:pt>
                <c:pt idx="2206">
                  <c:v>0.12776923000000004</c:v>
                </c:pt>
                <c:pt idx="2207">
                  <c:v>0.1278271</c:v>
                </c:pt>
                <c:pt idx="2208">
                  <c:v>0.12788485999999996</c:v>
                </c:pt>
                <c:pt idx="2209">
                  <c:v>0.12794273000000003</c:v>
                </c:pt>
                <c:pt idx="2210">
                  <c:v>0.12800070999999996</c:v>
                </c:pt>
                <c:pt idx="2211">
                  <c:v>0.12805858000000001</c:v>
                </c:pt>
                <c:pt idx="2212">
                  <c:v>0.12811644999999999</c:v>
                </c:pt>
                <c:pt idx="2213">
                  <c:v>0.12817408999999996</c:v>
                </c:pt>
                <c:pt idx="2214">
                  <c:v>0.12823196000000001</c:v>
                </c:pt>
                <c:pt idx="2215">
                  <c:v>0.12828982999999997</c:v>
                </c:pt>
                <c:pt idx="2216">
                  <c:v>0.12834782</c:v>
                </c:pt>
                <c:pt idx="2217">
                  <c:v>0.12840557</c:v>
                </c:pt>
                <c:pt idx="2218">
                  <c:v>0.12846356</c:v>
                </c:pt>
                <c:pt idx="2219">
                  <c:v>0.12852142999999996</c:v>
                </c:pt>
                <c:pt idx="2220">
                  <c:v>0.12857930000000001</c:v>
                </c:pt>
                <c:pt idx="2221">
                  <c:v>0.12863717</c:v>
                </c:pt>
                <c:pt idx="2222">
                  <c:v>0.12869527</c:v>
                </c:pt>
                <c:pt idx="2223">
                  <c:v>0.12875313999999999</c:v>
                </c:pt>
                <c:pt idx="2224">
                  <c:v>0.12881101</c:v>
                </c:pt>
                <c:pt idx="2225">
                  <c:v>0.12886887999999996</c:v>
                </c:pt>
                <c:pt idx="2226">
                  <c:v>0.12892675000000001</c:v>
                </c:pt>
                <c:pt idx="2227">
                  <c:v>0.12898461999999997</c:v>
                </c:pt>
                <c:pt idx="2228">
                  <c:v>0.12904249000000004</c:v>
                </c:pt>
                <c:pt idx="2229">
                  <c:v>0.12910047999999996</c:v>
                </c:pt>
                <c:pt idx="2230">
                  <c:v>0.12915789</c:v>
                </c:pt>
                <c:pt idx="2231">
                  <c:v>0.12921576000000001</c:v>
                </c:pt>
                <c:pt idx="2232">
                  <c:v>0.12927374</c:v>
                </c:pt>
                <c:pt idx="2233">
                  <c:v>0.12933173000000001</c:v>
                </c:pt>
                <c:pt idx="2234">
                  <c:v>0.12938959999999997</c:v>
                </c:pt>
                <c:pt idx="2235">
                  <c:v>0.12944747000000004</c:v>
                </c:pt>
                <c:pt idx="2236">
                  <c:v>0.12950545999999999</c:v>
                </c:pt>
                <c:pt idx="2237">
                  <c:v>0.12956333000000003</c:v>
                </c:pt>
                <c:pt idx="2238">
                  <c:v>0.12962119999999996</c:v>
                </c:pt>
                <c:pt idx="2239">
                  <c:v>0.12967906999999998</c:v>
                </c:pt>
                <c:pt idx="2240">
                  <c:v>0.12973704999999999</c:v>
                </c:pt>
                <c:pt idx="2241">
                  <c:v>0.12979457999999996</c:v>
                </c:pt>
                <c:pt idx="2242">
                  <c:v>0.12985279999999996</c:v>
                </c:pt>
                <c:pt idx="2243">
                  <c:v>0.12991067000000001</c:v>
                </c:pt>
                <c:pt idx="2244">
                  <c:v>0.12996806999999999</c:v>
                </c:pt>
                <c:pt idx="2245">
                  <c:v>0.13002583000000001</c:v>
                </c:pt>
                <c:pt idx="2246">
                  <c:v>0.13008380999999997</c:v>
                </c:pt>
                <c:pt idx="2247">
                  <c:v>0.13014168000000001</c:v>
                </c:pt>
                <c:pt idx="2248">
                  <c:v>0.13019966999999996</c:v>
                </c:pt>
                <c:pt idx="2249">
                  <c:v>0.13025766</c:v>
                </c:pt>
                <c:pt idx="2250">
                  <c:v>0.13031564000000001</c:v>
                </c:pt>
                <c:pt idx="2251">
                  <c:v>0.13037350999999997</c:v>
                </c:pt>
                <c:pt idx="2252">
                  <c:v>0.13043138000000004</c:v>
                </c:pt>
                <c:pt idx="2253">
                  <c:v>0.13048925000000003</c:v>
                </c:pt>
                <c:pt idx="2254">
                  <c:v>0.13054711999999999</c:v>
                </c:pt>
                <c:pt idx="2255">
                  <c:v>0.13060499</c:v>
                </c:pt>
                <c:pt idx="2256">
                  <c:v>0.13066286999999996</c:v>
                </c:pt>
                <c:pt idx="2257">
                  <c:v>0.13072074</c:v>
                </c:pt>
                <c:pt idx="2258">
                  <c:v>0.13077860999999996</c:v>
                </c:pt>
                <c:pt idx="2259">
                  <c:v>0.13083659</c:v>
                </c:pt>
                <c:pt idx="2260">
                  <c:v>0.13089400000000001</c:v>
                </c:pt>
                <c:pt idx="2261">
                  <c:v>0.13095187</c:v>
                </c:pt>
                <c:pt idx="2262">
                  <c:v>0.13100974000000001</c:v>
                </c:pt>
                <c:pt idx="2263">
                  <c:v>0.13106772999999997</c:v>
                </c:pt>
                <c:pt idx="2264">
                  <c:v>0.13112559999999998</c:v>
                </c:pt>
                <c:pt idx="2265">
                  <c:v>0.13118357999999994</c:v>
                </c:pt>
                <c:pt idx="2266">
                  <c:v>0.13124145000000004</c:v>
                </c:pt>
                <c:pt idx="2267">
                  <c:v>0.13129932000000002</c:v>
                </c:pt>
                <c:pt idx="2268">
                  <c:v>0.13135719000000001</c:v>
                </c:pt>
                <c:pt idx="2269">
                  <c:v>0.13141506000000003</c:v>
                </c:pt>
                <c:pt idx="2270">
                  <c:v>0.13147305000000001</c:v>
                </c:pt>
                <c:pt idx="2271">
                  <c:v>0.13153092</c:v>
                </c:pt>
                <c:pt idx="2272">
                  <c:v>0.13158891</c:v>
                </c:pt>
                <c:pt idx="2273">
                  <c:v>0.13164677999999996</c:v>
                </c:pt>
                <c:pt idx="2274">
                  <c:v>0.13170465000000001</c:v>
                </c:pt>
                <c:pt idx="2275">
                  <c:v>0.13176193999999999</c:v>
                </c:pt>
                <c:pt idx="2276">
                  <c:v>0.13181981000000001</c:v>
                </c:pt>
                <c:pt idx="2277">
                  <c:v>0.13187768</c:v>
                </c:pt>
                <c:pt idx="2278">
                  <c:v>0.13193578000000003</c:v>
                </c:pt>
                <c:pt idx="2279">
                  <c:v>0.13199388000000004</c:v>
                </c:pt>
                <c:pt idx="2280">
                  <c:v>0.13205175</c:v>
                </c:pt>
                <c:pt idx="2281">
                  <c:v>0.13210916</c:v>
                </c:pt>
                <c:pt idx="2282">
                  <c:v>0.13216726000000001</c:v>
                </c:pt>
                <c:pt idx="2283">
                  <c:v>0.13222513000000002</c:v>
                </c:pt>
                <c:pt idx="2284">
                  <c:v>0.13228300000000001</c:v>
                </c:pt>
                <c:pt idx="2285">
                  <c:v>0.13234098999999999</c:v>
                </c:pt>
                <c:pt idx="2286">
                  <c:v>0.13239886000000001</c:v>
                </c:pt>
                <c:pt idx="2287">
                  <c:v>0.13245684999999999</c:v>
                </c:pt>
                <c:pt idx="2288">
                  <c:v>0.13251425000000003</c:v>
                </c:pt>
                <c:pt idx="2289">
                  <c:v>0.13257211999999996</c:v>
                </c:pt>
                <c:pt idx="2290">
                  <c:v>0.13262999</c:v>
                </c:pt>
                <c:pt idx="2291">
                  <c:v>0.13268798000000001</c:v>
                </c:pt>
                <c:pt idx="2292">
                  <c:v>0.13274574000000003</c:v>
                </c:pt>
                <c:pt idx="2293">
                  <c:v>0.13280360999999996</c:v>
                </c:pt>
                <c:pt idx="2294">
                  <c:v>0.13286159</c:v>
                </c:pt>
                <c:pt idx="2295">
                  <c:v>0.13291946000000002</c:v>
                </c:pt>
                <c:pt idx="2296">
                  <c:v>0.13297733000000003</c:v>
                </c:pt>
                <c:pt idx="2297">
                  <c:v>0.13303543000000004</c:v>
                </c:pt>
                <c:pt idx="2298">
                  <c:v>0.13309330000000003</c:v>
                </c:pt>
                <c:pt idx="2299">
                  <c:v>0.13315118000000001</c:v>
                </c:pt>
                <c:pt idx="2300">
                  <c:v>0.13320915999999999</c:v>
                </c:pt>
                <c:pt idx="2301">
                  <c:v>0.13326703000000004</c:v>
                </c:pt>
                <c:pt idx="2302">
                  <c:v>0.13332443999999999</c:v>
                </c:pt>
                <c:pt idx="2303">
                  <c:v>0.13338231</c:v>
                </c:pt>
                <c:pt idx="2304">
                  <c:v>0.13344017999999999</c:v>
                </c:pt>
                <c:pt idx="2305">
                  <c:v>0.13349817000000003</c:v>
                </c:pt>
                <c:pt idx="2306">
                  <c:v>0.13355615000000001</c:v>
                </c:pt>
                <c:pt idx="2307">
                  <c:v>0.13361402</c:v>
                </c:pt>
                <c:pt idx="2308">
                  <c:v>0.13367188999999996</c:v>
                </c:pt>
                <c:pt idx="2309">
                  <c:v>0.13372976</c:v>
                </c:pt>
                <c:pt idx="2310">
                  <c:v>0.13378762999999996</c:v>
                </c:pt>
                <c:pt idx="2311">
                  <c:v>0.13384550000000001</c:v>
                </c:pt>
                <c:pt idx="2312">
                  <c:v>0.13390336999999999</c:v>
                </c:pt>
                <c:pt idx="2313">
                  <c:v>0.13396136000000003</c:v>
                </c:pt>
                <c:pt idx="2314">
                  <c:v>0.13401922999999999</c:v>
                </c:pt>
                <c:pt idx="2315">
                  <c:v>0.1340771</c:v>
                </c:pt>
                <c:pt idx="2316">
                  <c:v>0.13413496999999996</c:v>
                </c:pt>
                <c:pt idx="2317">
                  <c:v>0.13419296</c:v>
                </c:pt>
                <c:pt idx="2318">
                  <c:v>0.13425082999999996</c:v>
                </c:pt>
                <c:pt idx="2319">
                  <c:v>0.1343087</c:v>
                </c:pt>
                <c:pt idx="2320">
                  <c:v>0.13436656999999996</c:v>
                </c:pt>
                <c:pt idx="2321">
                  <c:v>0.13442398000000003</c:v>
                </c:pt>
                <c:pt idx="2322">
                  <c:v>0.13448185000000001</c:v>
                </c:pt>
                <c:pt idx="2323">
                  <c:v>0.13453994999999999</c:v>
                </c:pt>
                <c:pt idx="2324">
                  <c:v>0.13459782000000001</c:v>
                </c:pt>
                <c:pt idx="2325">
                  <c:v>0.13465568999999997</c:v>
                </c:pt>
                <c:pt idx="2326">
                  <c:v>0.13471368000000003</c:v>
                </c:pt>
                <c:pt idx="2327">
                  <c:v>0.13477154999999996</c:v>
                </c:pt>
                <c:pt idx="2328">
                  <c:v>0.13482942000000001</c:v>
                </c:pt>
                <c:pt idx="2329">
                  <c:v>0.13488739999999999</c:v>
                </c:pt>
                <c:pt idx="2330">
                  <c:v>0.13494492999999999</c:v>
                </c:pt>
                <c:pt idx="2331">
                  <c:v>0.13500280000000001</c:v>
                </c:pt>
                <c:pt idx="2332">
                  <c:v>0.13506077999999996</c:v>
                </c:pt>
                <c:pt idx="2333">
                  <c:v>0.13511865000000001</c:v>
                </c:pt>
                <c:pt idx="2334">
                  <c:v>0.13517651999999994</c:v>
                </c:pt>
                <c:pt idx="2335">
                  <c:v>0.13523439000000004</c:v>
                </c:pt>
                <c:pt idx="2336">
                  <c:v>0.13529237999999999</c:v>
                </c:pt>
                <c:pt idx="2337">
                  <c:v>0.13535025000000001</c:v>
                </c:pt>
                <c:pt idx="2338">
                  <c:v>0.13540811999999999</c:v>
                </c:pt>
                <c:pt idx="2339">
                  <c:v>0.13546599000000004</c:v>
                </c:pt>
                <c:pt idx="2340">
                  <c:v>0.13552397999999996</c:v>
                </c:pt>
                <c:pt idx="2341">
                  <c:v>0.13558127</c:v>
                </c:pt>
                <c:pt idx="2342">
                  <c:v>0.13563913999999999</c:v>
                </c:pt>
                <c:pt idx="2343">
                  <c:v>0.13569701000000001</c:v>
                </c:pt>
                <c:pt idx="2344">
                  <c:v>0.13575487999999997</c:v>
                </c:pt>
                <c:pt idx="2345">
                  <c:v>0.13581287</c:v>
                </c:pt>
                <c:pt idx="2346">
                  <c:v>0.13587073999999996</c:v>
                </c:pt>
                <c:pt idx="2347">
                  <c:v>0.13592872</c:v>
                </c:pt>
                <c:pt idx="2348">
                  <c:v>0.13598658999999999</c:v>
                </c:pt>
                <c:pt idx="2349">
                  <c:v>0.13604446000000003</c:v>
                </c:pt>
                <c:pt idx="2350">
                  <c:v>0.13610245000000001</c:v>
                </c:pt>
                <c:pt idx="2351">
                  <c:v>0.13616043000000003</c:v>
                </c:pt>
                <c:pt idx="2352">
                  <c:v>0.13621830000000001</c:v>
                </c:pt>
                <c:pt idx="2353">
                  <c:v>0.13627618000000002</c:v>
                </c:pt>
                <c:pt idx="2354">
                  <c:v>0.13633405000000001</c:v>
                </c:pt>
                <c:pt idx="2355">
                  <c:v>0.13639145000000003</c:v>
                </c:pt>
                <c:pt idx="2356">
                  <c:v>0.13644932000000004</c:v>
                </c:pt>
                <c:pt idx="2357">
                  <c:v>0.13650719000000003</c:v>
                </c:pt>
                <c:pt idx="2358">
                  <c:v>0.13656505999999999</c:v>
                </c:pt>
                <c:pt idx="2359">
                  <c:v>0.13662305</c:v>
                </c:pt>
                <c:pt idx="2360">
                  <c:v>0.13668104</c:v>
                </c:pt>
                <c:pt idx="2361">
                  <c:v>0.13673890999999999</c:v>
                </c:pt>
                <c:pt idx="2362">
                  <c:v>0.13679701000000002</c:v>
                </c:pt>
                <c:pt idx="2363">
                  <c:v>0.13685499000000001</c:v>
                </c:pt>
                <c:pt idx="2364">
                  <c:v>0.13691286999999999</c:v>
                </c:pt>
                <c:pt idx="2365">
                  <c:v>0.13697016000000001</c:v>
                </c:pt>
                <c:pt idx="2366">
                  <c:v>0.13702803000000002</c:v>
                </c:pt>
                <c:pt idx="2367">
                  <c:v>0.13708590000000001</c:v>
                </c:pt>
                <c:pt idx="2368">
                  <c:v>0.13714388000000002</c:v>
                </c:pt>
                <c:pt idx="2369">
                  <c:v>0.13720187</c:v>
                </c:pt>
                <c:pt idx="2370">
                  <c:v>0.13725986000000001</c:v>
                </c:pt>
                <c:pt idx="2371">
                  <c:v>0.13731784000000002</c:v>
                </c:pt>
                <c:pt idx="2372">
                  <c:v>0.13737570999999998</c:v>
                </c:pt>
                <c:pt idx="2373">
                  <c:v>0.13743358000000003</c:v>
                </c:pt>
                <c:pt idx="2374">
                  <c:v>0.13749099000000004</c:v>
                </c:pt>
                <c:pt idx="2375">
                  <c:v>0.13754932000000003</c:v>
                </c:pt>
                <c:pt idx="2376">
                  <c:v>0.13760661999999999</c:v>
                </c:pt>
                <c:pt idx="2377">
                  <c:v>0.13766449000000003</c:v>
                </c:pt>
                <c:pt idx="2378">
                  <c:v>0.13772235999999999</c:v>
                </c:pt>
                <c:pt idx="2379">
                  <c:v>0.13778034000000003</c:v>
                </c:pt>
                <c:pt idx="2380">
                  <c:v>0.13783833000000004</c:v>
                </c:pt>
                <c:pt idx="2381">
                  <c:v>0.13789630999999999</c:v>
                </c:pt>
                <c:pt idx="2382">
                  <c:v>0.13795418000000004</c:v>
                </c:pt>
                <c:pt idx="2383">
                  <c:v>0.13801205000000002</c:v>
                </c:pt>
                <c:pt idx="2384">
                  <c:v>0.13806993000000004</c:v>
                </c:pt>
                <c:pt idx="2385">
                  <c:v>0.1381278</c:v>
                </c:pt>
                <c:pt idx="2386">
                  <c:v>0.13818566999999998</c:v>
                </c:pt>
                <c:pt idx="2387">
                  <c:v>0.13824354000000003</c:v>
                </c:pt>
                <c:pt idx="2388">
                  <c:v>0.13830141000000001</c:v>
                </c:pt>
                <c:pt idx="2389">
                  <c:v>0.13835928000000003</c:v>
                </c:pt>
                <c:pt idx="2390">
                  <c:v>0.13841726000000001</c:v>
                </c:pt>
                <c:pt idx="2391">
                  <c:v>0.13847478999999999</c:v>
                </c:pt>
                <c:pt idx="2392">
                  <c:v>0.13853266</c:v>
                </c:pt>
                <c:pt idx="2393">
                  <c:v>0.13859063999999999</c:v>
                </c:pt>
                <c:pt idx="2394">
                  <c:v>0.13864851</c:v>
                </c:pt>
                <c:pt idx="2395">
                  <c:v>0.13870637999999999</c:v>
                </c:pt>
                <c:pt idx="2396">
                  <c:v>0.13876425000000003</c:v>
                </c:pt>
                <c:pt idx="2397">
                  <c:v>0.13882211999999997</c:v>
                </c:pt>
                <c:pt idx="2398">
                  <c:v>0.13888011</c:v>
                </c:pt>
                <c:pt idx="2399">
                  <c:v>0.13893797999999999</c:v>
                </c:pt>
                <c:pt idx="2400">
                  <c:v>0.13899597000000002</c:v>
                </c:pt>
                <c:pt idx="2401">
                  <c:v>0.13905384000000001</c:v>
                </c:pt>
                <c:pt idx="2402">
                  <c:v>0.13911135999999999</c:v>
                </c:pt>
                <c:pt idx="2403">
                  <c:v>0.13916935000000002</c:v>
                </c:pt>
                <c:pt idx="2404">
                  <c:v>0.13922722000000001</c:v>
                </c:pt>
                <c:pt idx="2405">
                  <c:v>0.13928509000000003</c:v>
                </c:pt>
                <c:pt idx="2406">
                  <c:v>0.13934307000000001</c:v>
                </c:pt>
                <c:pt idx="2407">
                  <c:v>0.13940094000000003</c:v>
                </c:pt>
                <c:pt idx="2408">
                  <c:v>0.13945893000000004</c:v>
                </c:pt>
                <c:pt idx="2409">
                  <c:v>0.13951691999999999</c:v>
                </c:pt>
                <c:pt idx="2410">
                  <c:v>0.13957421</c:v>
                </c:pt>
                <c:pt idx="2411">
                  <c:v>0.13963218999999999</c:v>
                </c:pt>
                <c:pt idx="2412">
                  <c:v>0.13969018000000002</c:v>
                </c:pt>
                <c:pt idx="2413">
                  <c:v>0.13974805000000004</c:v>
                </c:pt>
                <c:pt idx="2414">
                  <c:v>0.13980614999999999</c:v>
                </c:pt>
                <c:pt idx="2415">
                  <c:v>0.13986402000000001</c:v>
                </c:pt>
                <c:pt idx="2416">
                  <c:v>0.13992188999999999</c:v>
                </c:pt>
                <c:pt idx="2417">
                  <c:v>0.13997930000000003</c:v>
                </c:pt>
                <c:pt idx="2418">
                  <c:v>0.14003729000000004</c:v>
                </c:pt>
                <c:pt idx="2419">
                  <c:v>0.14009516000000002</c:v>
                </c:pt>
                <c:pt idx="2420">
                  <c:v>0.14015303000000001</c:v>
                </c:pt>
                <c:pt idx="2421">
                  <c:v>0.14021090000000003</c:v>
                </c:pt>
                <c:pt idx="2422">
                  <c:v>0.14026900000000003</c:v>
                </c:pt>
                <c:pt idx="2423">
                  <c:v>0.14032686999999996</c:v>
                </c:pt>
                <c:pt idx="2424">
                  <c:v>0.14038450999999996</c:v>
                </c:pt>
                <c:pt idx="2425">
                  <c:v>0.14044226000000004</c:v>
                </c:pt>
                <c:pt idx="2426">
                  <c:v>0.14050024999999999</c:v>
                </c:pt>
                <c:pt idx="2427">
                  <c:v>0.14055824000000003</c:v>
                </c:pt>
                <c:pt idx="2428">
                  <c:v>0.14061610999999999</c:v>
                </c:pt>
                <c:pt idx="2429">
                  <c:v>0.14067398</c:v>
                </c:pt>
                <c:pt idx="2430">
                  <c:v>0.14073195999999999</c:v>
                </c:pt>
                <c:pt idx="2431">
                  <c:v>0.14078995000000002</c:v>
                </c:pt>
                <c:pt idx="2432">
                  <c:v>0.14084782000000001</c:v>
                </c:pt>
                <c:pt idx="2433">
                  <c:v>0.14090522999999999</c:v>
                </c:pt>
                <c:pt idx="2434">
                  <c:v>0.14096310000000004</c:v>
                </c:pt>
                <c:pt idx="2435">
                  <c:v>0.14102097</c:v>
                </c:pt>
                <c:pt idx="2436">
                  <c:v>0.14107884000000001</c:v>
                </c:pt>
                <c:pt idx="2437">
                  <c:v>0.14113682</c:v>
                </c:pt>
                <c:pt idx="2438">
                  <c:v>0.14119469000000001</c:v>
                </c:pt>
                <c:pt idx="2439">
                  <c:v>0.14125256</c:v>
                </c:pt>
                <c:pt idx="2440">
                  <c:v>0.14131042999999999</c:v>
                </c:pt>
                <c:pt idx="2441">
                  <c:v>0.14136841999999999</c:v>
                </c:pt>
                <c:pt idx="2442">
                  <c:v>0.14142629000000004</c:v>
                </c:pt>
                <c:pt idx="2443">
                  <c:v>0.14148427999999999</c:v>
                </c:pt>
                <c:pt idx="2444">
                  <c:v>0.14154215000000003</c:v>
                </c:pt>
                <c:pt idx="2445">
                  <c:v>0.14160012999999996</c:v>
                </c:pt>
                <c:pt idx="2446">
                  <c:v>0.14165800000000001</c:v>
                </c:pt>
                <c:pt idx="2447">
                  <c:v>0.14171586999999999</c:v>
                </c:pt>
                <c:pt idx="2448">
                  <c:v>0.14177317</c:v>
                </c:pt>
                <c:pt idx="2449">
                  <c:v>0.14183114999999999</c:v>
                </c:pt>
                <c:pt idx="2450">
                  <c:v>0.14188902</c:v>
                </c:pt>
                <c:pt idx="2451">
                  <c:v>0.14194689000000002</c:v>
                </c:pt>
                <c:pt idx="2452">
                  <c:v>0.14200488000000003</c:v>
                </c:pt>
                <c:pt idx="2453">
                  <c:v>0.14206274999999999</c:v>
                </c:pt>
                <c:pt idx="2454">
                  <c:v>0.14212061999999998</c:v>
                </c:pt>
                <c:pt idx="2455">
                  <c:v>0.14217848999999999</c:v>
                </c:pt>
                <c:pt idx="2456">
                  <c:v>0.14223636000000003</c:v>
                </c:pt>
                <c:pt idx="2457">
                  <c:v>0.14229422999999999</c:v>
                </c:pt>
                <c:pt idx="2458">
                  <c:v>0.14235233000000003</c:v>
                </c:pt>
                <c:pt idx="2459">
                  <c:v>0.14241020000000001</c:v>
                </c:pt>
                <c:pt idx="2460">
                  <c:v>0.14246807000000003</c:v>
                </c:pt>
                <c:pt idx="2461">
                  <c:v>0.14252606000000001</c:v>
                </c:pt>
                <c:pt idx="2462">
                  <c:v>0.14258393000000003</c:v>
                </c:pt>
                <c:pt idx="2463">
                  <c:v>0.14264122000000001</c:v>
                </c:pt>
                <c:pt idx="2464">
                  <c:v>0.14269909000000003</c:v>
                </c:pt>
                <c:pt idx="2465">
                  <c:v>0.14275695999999999</c:v>
                </c:pt>
                <c:pt idx="2466">
                  <c:v>0.14281483000000003</c:v>
                </c:pt>
                <c:pt idx="2467">
                  <c:v>0.14287269999999996</c:v>
                </c:pt>
                <c:pt idx="2468">
                  <c:v>0.14293057000000001</c:v>
                </c:pt>
                <c:pt idx="2469">
                  <c:v>0.14298844000000002</c:v>
                </c:pt>
                <c:pt idx="2470">
                  <c:v>0.14304665999999999</c:v>
                </c:pt>
                <c:pt idx="2471">
                  <c:v>0.14310453000000001</c:v>
                </c:pt>
                <c:pt idx="2472">
                  <c:v>0.14316240000000002</c:v>
                </c:pt>
                <c:pt idx="2473">
                  <c:v>0.14322027000000001</c:v>
                </c:pt>
                <c:pt idx="2474">
                  <c:v>0.14327814000000003</c:v>
                </c:pt>
                <c:pt idx="2475">
                  <c:v>0.14333601000000001</c:v>
                </c:pt>
                <c:pt idx="2476">
                  <c:v>0.14339354000000001</c:v>
                </c:pt>
                <c:pt idx="2477">
                  <c:v>0.14345152</c:v>
                </c:pt>
                <c:pt idx="2478">
                  <c:v>0.14350939000000001</c:v>
                </c:pt>
                <c:pt idx="2479">
                  <c:v>0.14356737999999999</c:v>
                </c:pt>
                <c:pt idx="2480">
                  <c:v>0.14362525000000001</c:v>
                </c:pt>
                <c:pt idx="2481">
                  <c:v>0.14368312</c:v>
                </c:pt>
                <c:pt idx="2482">
                  <c:v>0.14374099000000004</c:v>
                </c:pt>
                <c:pt idx="2483">
                  <c:v>0.14379874000000004</c:v>
                </c:pt>
                <c:pt idx="2484">
                  <c:v>0.14385696000000001</c:v>
                </c:pt>
                <c:pt idx="2485">
                  <c:v>0.14391482999999999</c:v>
                </c:pt>
                <c:pt idx="2486">
                  <c:v>0.14397270000000001</c:v>
                </c:pt>
                <c:pt idx="2487">
                  <c:v>0.14403057</c:v>
                </c:pt>
                <c:pt idx="2488">
                  <c:v>0.14408798000000003</c:v>
                </c:pt>
                <c:pt idx="2489">
                  <c:v>0.14414608000000004</c:v>
                </c:pt>
                <c:pt idx="2490">
                  <c:v>0.14420395000000003</c:v>
                </c:pt>
                <c:pt idx="2491">
                  <c:v>0.14426194000000003</c:v>
                </c:pt>
                <c:pt idx="2492">
                  <c:v>0.14431980999999999</c:v>
                </c:pt>
                <c:pt idx="2493">
                  <c:v>0.14437755999999996</c:v>
                </c:pt>
                <c:pt idx="2494">
                  <c:v>0.14443555000000002</c:v>
                </c:pt>
                <c:pt idx="2495">
                  <c:v>0.14449342000000004</c:v>
                </c:pt>
                <c:pt idx="2496">
                  <c:v>0.14455129000000003</c:v>
                </c:pt>
                <c:pt idx="2497">
                  <c:v>0.14460915999999999</c:v>
                </c:pt>
                <c:pt idx="2498">
                  <c:v>0.14466656999999997</c:v>
                </c:pt>
                <c:pt idx="2499">
                  <c:v>0.14472444000000004</c:v>
                </c:pt>
                <c:pt idx="2500">
                  <c:v>0.14478231000000003</c:v>
                </c:pt>
                <c:pt idx="2501">
                  <c:v>0.14484030000000003</c:v>
                </c:pt>
                <c:pt idx="2502">
                  <c:v>0.14489816999999999</c:v>
                </c:pt>
                <c:pt idx="2503">
                  <c:v>0.14495615000000003</c:v>
                </c:pt>
                <c:pt idx="2504">
                  <c:v>0.14501401999999999</c:v>
                </c:pt>
                <c:pt idx="2505">
                  <c:v>0.14507189000000001</c:v>
                </c:pt>
                <c:pt idx="2506">
                  <c:v>0.14512976</c:v>
                </c:pt>
                <c:pt idx="2507">
                  <c:v>0.14518763000000001</c:v>
                </c:pt>
                <c:pt idx="2508">
                  <c:v>0.14524550000000003</c:v>
                </c:pt>
                <c:pt idx="2509">
                  <c:v>0.14530336999999999</c:v>
                </c:pt>
                <c:pt idx="2510">
                  <c:v>0.14536124000000003</c:v>
                </c:pt>
                <c:pt idx="2511">
                  <c:v>0.14541900000000002</c:v>
                </c:pt>
                <c:pt idx="2512">
                  <c:v>0.14547687000000001</c:v>
                </c:pt>
                <c:pt idx="2513">
                  <c:v>0.14553474000000002</c:v>
                </c:pt>
                <c:pt idx="2514">
                  <c:v>0.14559261000000001</c:v>
                </c:pt>
                <c:pt idx="2515">
                  <c:v>0.14565048000000003</c:v>
                </c:pt>
                <c:pt idx="2516">
                  <c:v>0.14570835000000001</c:v>
                </c:pt>
                <c:pt idx="2517">
                  <c:v>0.14576634000000002</c:v>
                </c:pt>
                <c:pt idx="2518">
                  <c:v>0.14582432000000001</c:v>
                </c:pt>
                <c:pt idx="2519">
                  <c:v>0.14588230999999999</c:v>
                </c:pt>
                <c:pt idx="2520">
                  <c:v>0.14594030000000005</c:v>
                </c:pt>
                <c:pt idx="2521">
                  <c:v>0.14599805000000002</c:v>
                </c:pt>
                <c:pt idx="2522">
                  <c:v>0.14605557</c:v>
                </c:pt>
                <c:pt idx="2523">
                  <c:v>0.14611344000000004</c:v>
                </c:pt>
                <c:pt idx="2524">
                  <c:v>0.14617131</c:v>
                </c:pt>
                <c:pt idx="2525">
                  <c:v>0.14622917999999999</c:v>
                </c:pt>
                <c:pt idx="2526">
                  <c:v>0.14628740000000004</c:v>
                </c:pt>
                <c:pt idx="2527">
                  <c:v>0.14634527000000003</c:v>
                </c:pt>
                <c:pt idx="2528">
                  <c:v>0.14640326000000004</c:v>
                </c:pt>
                <c:pt idx="2529">
                  <c:v>0.14646101000000003</c:v>
                </c:pt>
                <c:pt idx="2530">
                  <c:v>0.14651900000000004</c:v>
                </c:pt>
                <c:pt idx="2531">
                  <c:v>0.14657675000000001</c:v>
                </c:pt>
                <c:pt idx="2532">
                  <c:v>0.14663461999999997</c:v>
                </c:pt>
                <c:pt idx="2533">
                  <c:v>0.14669214999999999</c:v>
                </c:pt>
                <c:pt idx="2534">
                  <c:v>0.14675013000000003</c:v>
                </c:pt>
                <c:pt idx="2535">
                  <c:v>0.14680811999999999</c:v>
                </c:pt>
                <c:pt idx="2536">
                  <c:v>0.14686599000000003</c:v>
                </c:pt>
                <c:pt idx="2537">
                  <c:v>0.14692385999999999</c:v>
                </c:pt>
                <c:pt idx="2538">
                  <c:v>0.14698173000000003</c:v>
                </c:pt>
                <c:pt idx="2539">
                  <c:v>0.14703959999999999</c:v>
                </c:pt>
                <c:pt idx="2540">
                  <c:v>0.14709747000000004</c:v>
                </c:pt>
                <c:pt idx="2541">
                  <c:v>0.14715534000000002</c:v>
                </c:pt>
                <c:pt idx="2542">
                  <c:v>0.14721321000000004</c:v>
                </c:pt>
                <c:pt idx="2543">
                  <c:v>0.14727119999999999</c:v>
                </c:pt>
                <c:pt idx="2544">
                  <c:v>0.14732861</c:v>
                </c:pt>
                <c:pt idx="2545">
                  <c:v>0.14738647999999999</c:v>
                </c:pt>
                <c:pt idx="2546">
                  <c:v>0.14744446000000005</c:v>
                </c:pt>
                <c:pt idx="2547">
                  <c:v>0.14750232999999999</c:v>
                </c:pt>
                <c:pt idx="2548">
                  <c:v>0.14756020000000003</c:v>
                </c:pt>
                <c:pt idx="2549">
                  <c:v>0.14761819000000004</c:v>
                </c:pt>
                <c:pt idx="2550">
                  <c:v>0.14767606</c:v>
                </c:pt>
                <c:pt idx="2551">
                  <c:v>0.14773405000000003</c:v>
                </c:pt>
                <c:pt idx="2552">
                  <c:v>0.14779191999999999</c:v>
                </c:pt>
                <c:pt idx="2553">
                  <c:v>0.14784990000000003</c:v>
                </c:pt>
                <c:pt idx="2554">
                  <c:v>0.14790776999999999</c:v>
                </c:pt>
                <c:pt idx="2555">
                  <c:v>0.14796564000000004</c:v>
                </c:pt>
                <c:pt idx="2556">
                  <c:v>0.14802351</c:v>
                </c:pt>
                <c:pt idx="2557">
                  <c:v>0.14808138000000004</c:v>
                </c:pt>
                <c:pt idx="2558">
                  <c:v>0.14813925000000003</c:v>
                </c:pt>
                <c:pt idx="2559">
                  <c:v>0.14819711999999999</c:v>
                </c:pt>
                <c:pt idx="2560">
                  <c:v>0.14825499000000003</c:v>
                </c:pt>
                <c:pt idx="2561">
                  <c:v>0.14831240000000004</c:v>
                </c:pt>
                <c:pt idx="2562">
                  <c:v>0.14837027</c:v>
                </c:pt>
                <c:pt idx="2563">
                  <c:v>0.14842814000000001</c:v>
                </c:pt>
                <c:pt idx="2564">
                  <c:v>0.14848612999999999</c:v>
                </c:pt>
                <c:pt idx="2565">
                  <c:v>0.14854412000000003</c:v>
                </c:pt>
                <c:pt idx="2566">
                  <c:v>0.14860209999999999</c:v>
                </c:pt>
                <c:pt idx="2567">
                  <c:v>0.14865997</c:v>
                </c:pt>
                <c:pt idx="2568">
                  <c:v>0.14871784000000002</c:v>
                </c:pt>
                <c:pt idx="2569">
                  <c:v>0.14877536999999999</c:v>
                </c:pt>
                <c:pt idx="2570">
                  <c:v>0.14883335000000003</c:v>
                </c:pt>
                <c:pt idx="2571">
                  <c:v>0.14889134000000004</c:v>
                </c:pt>
                <c:pt idx="2572">
                  <c:v>0.14894932000000005</c:v>
                </c:pt>
                <c:pt idx="2573">
                  <c:v>0.14900707999999999</c:v>
                </c:pt>
                <c:pt idx="2574">
                  <c:v>0.14906506000000003</c:v>
                </c:pt>
                <c:pt idx="2575">
                  <c:v>0.14912281999999996</c:v>
                </c:pt>
                <c:pt idx="2576">
                  <c:v>0.1491808</c:v>
                </c:pt>
                <c:pt idx="2577">
                  <c:v>0.14923833000000006</c:v>
                </c:pt>
                <c:pt idx="2578">
                  <c:v>0.14929608000000005</c:v>
                </c:pt>
                <c:pt idx="2579">
                  <c:v>0.14935407000000001</c:v>
                </c:pt>
                <c:pt idx="2580">
                  <c:v>0.14941205000000002</c:v>
                </c:pt>
                <c:pt idx="2581">
                  <c:v>0.14946993000000006</c:v>
                </c:pt>
                <c:pt idx="2582">
                  <c:v>0.14952779999999999</c:v>
                </c:pt>
                <c:pt idx="2583">
                  <c:v>0.14958578000000003</c:v>
                </c:pt>
                <c:pt idx="2584">
                  <c:v>0.14964353999999999</c:v>
                </c:pt>
                <c:pt idx="2585">
                  <c:v>0.14970152</c:v>
                </c:pt>
                <c:pt idx="2586">
                  <c:v>0.14975962000000001</c:v>
                </c:pt>
                <c:pt idx="2587">
                  <c:v>0.14981749000000005</c:v>
                </c:pt>
                <c:pt idx="2588">
                  <c:v>0.14987537000000001</c:v>
                </c:pt>
                <c:pt idx="2589">
                  <c:v>0.14993324000000005</c:v>
                </c:pt>
                <c:pt idx="2590">
                  <c:v>0.14999064000000004</c:v>
                </c:pt>
                <c:pt idx="2591">
                  <c:v>0.15004851000000002</c:v>
                </c:pt>
                <c:pt idx="2592">
                  <c:v>0.15010638000000004</c:v>
                </c:pt>
                <c:pt idx="2593">
                  <c:v>0.15016425000000003</c:v>
                </c:pt>
                <c:pt idx="2594">
                  <c:v>0.15022211999999999</c:v>
                </c:pt>
                <c:pt idx="2595">
                  <c:v>0.15027999000000003</c:v>
                </c:pt>
                <c:pt idx="2596">
                  <c:v>0.15033798000000004</c:v>
                </c:pt>
                <c:pt idx="2597">
                  <c:v>0.15039585000000003</c:v>
                </c:pt>
                <c:pt idx="2598">
                  <c:v>0.15045372000000001</c:v>
                </c:pt>
                <c:pt idx="2599">
                  <c:v>0.15051159000000003</c:v>
                </c:pt>
                <c:pt idx="2600">
                  <c:v>0.15056958000000004</c:v>
                </c:pt>
                <c:pt idx="2601">
                  <c:v>0.15062710000000001</c:v>
                </c:pt>
                <c:pt idx="2602">
                  <c:v>0.15068519999999999</c:v>
                </c:pt>
                <c:pt idx="2603">
                  <c:v>0.15074296000000004</c:v>
                </c:pt>
                <c:pt idx="2604">
                  <c:v>0.15080071</c:v>
                </c:pt>
                <c:pt idx="2605">
                  <c:v>0.15085870000000001</c:v>
                </c:pt>
                <c:pt idx="2606">
                  <c:v>0.15091657000000003</c:v>
                </c:pt>
                <c:pt idx="2607">
                  <c:v>0.15097444000000002</c:v>
                </c:pt>
                <c:pt idx="2608">
                  <c:v>0.15103243000000005</c:v>
                </c:pt>
                <c:pt idx="2609">
                  <c:v>0.15109030000000004</c:v>
                </c:pt>
                <c:pt idx="2610">
                  <c:v>0.15114817000000003</c:v>
                </c:pt>
                <c:pt idx="2611">
                  <c:v>0.15120604000000004</c:v>
                </c:pt>
                <c:pt idx="2612">
                  <c:v>0.15126391000000003</c:v>
                </c:pt>
                <c:pt idx="2613">
                  <c:v>0.15132177999999996</c:v>
                </c:pt>
                <c:pt idx="2614">
                  <c:v>0.15137987999999997</c:v>
                </c:pt>
                <c:pt idx="2615">
                  <c:v>0.15143775000000004</c:v>
                </c:pt>
                <c:pt idx="2616">
                  <c:v>0.15149562000000003</c:v>
                </c:pt>
                <c:pt idx="2617">
                  <c:v>0.15155303000000003</c:v>
                </c:pt>
                <c:pt idx="2618">
                  <c:v>0.15161100999999999</c:v>
                </c:pt>
                <c:pt idx="2619">
                  <c:v>0.15166888000000003</c:v>
                </c:pt>
                <c:pt idx="2620">
                  <c:v>0.15172674999999999</c:v>
                </c:pt>
                <c:pt idx="2621">
                  <c:v>0.15178462000000001</c:v>
                </c:pt>
                <c:pt idx="2622">
                  <c:v>0.15184260999999999</c:v>
                </c:pt>
                <c:pt idx="2623">
                  <c:v>0.15190048000000006</c:v>
                </c:pt>
                <c:pt idx="2624">
                  <c:v>0.15195835000000002</c:v>
                </c:pt>
                <c:pt idx="2625">
                  <c:v>0.15201645000000005</c:v>
                </c:pt>
                <c:pt idx="2626">
                  <c:v>0.15207432000000001</c:v>
                </c:pt>
                <c:pt idx="2627">
                  <c:v>0.15213162</c:v>
                </c:pt>
                <c:pt idx="2628">
                  <c:v>0.15218960000000001</c:v>
                </c:pt>
                <c:pt idx="2629">
                  <c:v>0.15224747000000005</c:v>
                </c:pt>
                <c:pt idx="2630">
                  <c:v>0.15230534000000004</c:v>
                </c:pt>
                <c:pt idx="2631">
                  <c:v>0.15236321000000003</c:v>
                </c:pt>
                <c:pt idx="2632">
                  <c:v>0.15242107999999999</c:v>
                </c:pt>
                <c:pt idx="2633">
                  <c:v>0.15247917999999999</c:v>
                </c:pt>
                <c:pt idx="2634">
                  <c:v>0.15253705000000004</c:v>
                </c:pt>
                <c:pt idx="2635">
                  <c:v>0.15259492999999999</c:v>
                </c:pt>
                <c:pt idx="2636">
                  <c:v>0.15265280000000001</c:v>
                </c:pt>
                <c:pt idx="2637">
                  <c:v>0.15271066999999999</c:v>
                </c:pt>
                <c:pt idx="2638">
                  <c:v>0.15276854000000004</c:v>
                </c:pt>
                <c:pt idx="2639">
                  <c:v>0.15282641000000002</c:v>
                </c:pt>
                <c:pt idx="2640">
                  <c:v>0.15288404999999999</c:v>
                </c:pt>
                <c:pt idx="2641">
                  <c:v>0.15294192000000004</c:v>
                </c:pt>
                <c:pt idx="2642">
                  <c:v>0.15299990000000002</c:v>
                </c:pt>
                <c:pt idx="2643">
                  <c:v>0.15305789000000003</c:v>
                </c:pt>
                <c:pt idx="2644">
                  <c:v>0.15311575999999999</c:v>
                </c:pt>
                <c:pt idx="2645">
                  <c:v>0.15317374</c:v>
                </c:pt>
                <c:pt idx="2646">
                  <c:v>0.15323162000000001</c:v>
                </c:pt>
                <c:pt idx="2647">
                  <c:v>0.15328949000000006</c:v>
                </c:pt>
                <c:pt idx="2648">
                  <c:v>0.15334736000000002</c:v>
                </c:pt>
                <c:pt idx="2649">
                  <c:v>0.15340523000000006</c:v>
                </c:pt>
                <c:pt idx="2650">
                  <c:v>0.15346310000000002</c:v>
                </c:pt>
                <c:pt idx="2651">
                  <c:v>0.15352097000000001</c:v>
                </c:pt>
                <c:pt idx="2652">
                  <c:v>0.15357883999999999</c:v>
                </c:pt>
                <c:pt idx="2653">
                  <c:v>0.15363624000000003</c:v>
                </c:pt>
                <c:pt idx="2654">
                  <c:v>0.15369422999999999</c:v>
                </c:pt>
                <c:pt idx="2655">
                  <c:v>0.15375210000000003</c:v>
                </c:pt>
                <c:pt idx="2656">
                  <c:v>0.15380996999999999</c:v>
                </c:pt>
                <c:pt idx="2657">
                  <c:v>0.15386819000000002</c:v>
                </c:pt>
                <c:pt idx="2658">
                  <c:v>0.15392618000000005</c:v>
                </c:pt>
                <c:pt idx="2659">
                  <c:v>0.15398405000000004</c:v>
                </c:pt>
                <c:pt idx="2660">
                  <c:v>0.15404145000000005</c:v>
                </c:pt>
                <c:pt idx="2661">
                  <c:v>0.15409921000000001</c:v>
                </c:pt>
                <c:pt idx="2662">
                  <c:v>0.15415708000000003</c:v>
                </c:pt>
                <c:pt idx="2663">
                  <c:v>0.15421506000000001</c:v>
                </c:pt>
                <c:pt idx="2664">
                  <c:v>0.15427293000000003</c:v>
                </c:pt>
                <c:pt idx="2665">
                  <c:v>0.15433079999999999</c:v>
                </c:pt>
                <c:pt idx="2666">
                  <c:v>0.15438868000000003</c:v>
                </c:pt>
                <c:pt idx="2667">
                  <c:v>0.15444666000000004</c:v>
                </c:pt>
                <c:pt idx="2668">
                  <c:v>0.15450453000000003</c:v>
                </c:pt>
                <c:pt idx="2669">
                  <c:v>0.15456252000000001</c:v>
                </c:pt>
                <c:pt idx="2670">
                  <c:v>0.15462049999999999</c:v>
                </c:pt>
                <c:pt idx="2671">
                  <c:v>0.15467837000000001</c:v>
                </c:pt>
                <c:pt idx="2672">
                  <c:v>0.15473624000000005</c:v>
                </c:pt>
                <c:pt idx="2673">
                  <c:v>0.15479423000000006</c:v>
                </c:pt>
                <c:pt idx="2674">
                  <c:v>0.15485151999999996</c:v>
                </c:pt>
                <c:pt idx="2675">
                  <c:v>0.15490962000000003</c:v>
                </c:pt>
                <c:pt idx="2676">
                  <c:v>0.15496749000000007</c:v>
                </c:pt>
                <c:pt idx="2677">
                  <c:v>0.15502537000000002</c:v>
                </c:pt>
                <c:pt idx="2678">
                  <c:v>0.15508324000000004</c:v>
                </c:pt>
                <c:pt idx="2679">
                  <c:v>0.15514111000000003</c:v>
                </c:pt>
                <c:pt idx="2680">
                  <c:v>0.15519897999999999</c:v>
                </c:pt>
                <c:pt idx="2681">
                  <c:v>0.15525685000000003</c:v>
                </c:pt>
                <c:pt idx="2682">
                  <c:v>0.15531471999999999</c:v>
                </c:pt>
                <c:pt idx="2683">
                  <c:v>0.15537235999999999</c:v>
                </c:pt>
                <c:pt idx="2684">
                  <c:v>0.15543034000000006</c:v>
                </c:pt>
                <c:pt idx="2685">
                  <c:v>0.15548821000000002</c:v>
                </c:pt>
                <c:pt idx="2686">
                  <c:v>0.15554620000000005</c:v>
                </c:pt>
                <c:pt idx="2687">
                  <c:v>0.15560407000000001</c:v>
                </c:pt>
                <c:pt idx="2688">
                  <c:v>0.15566205000000002</c:v>
                </c:pt>
                <c:pt idx="2689">
                  <c:v>0.15571993000000006</c:v>
                </c:pt>
                <c:pt idx="2690">
                  <c:v>0.15577790999999999</c:v>
                </c:pt>
                <c:pt idx="2691">
                  <c:v>0.15583578000000003</c:v>
                </c:pt>
                <c:pt idx="2692">
                  <c:v>0.15589364999999999</c:v>
                </c:pt>
                <c:pt idx="2693">
                  <c:v>0.15595106000000003</c:v>
                </c:pt>
                <c:pt idx="2694">
                  <c:v>0.15600892999999999</c:v>
                </c:pt>
                <c:pt idx="2695">
                  <c:v>0.15606692000000003</c:v>
                </c:pt>
                <c:pt idx="2696">
                  <c:v>0.15612466999999997</c:v>
                </c:pt>
                <c:pt idx="2697">
                  <c:v>0.15618254000000001</c:v>
                </c:pt>
                <c:pt idx="2698">
                  <c:v>0.15624052999999999</c:v>
                </c:pt>
                <c:pt idx="2699">
                  <c:v>0.15629851000000003</c:v>
                </c:pt>
                <c:pt idx="2700">
                  <c:v>0.15635637999999999</c:v>
                </c:pt>
                <c:pt idx="2701">
                  <c:v>0.15641425000000006</c:v>
                </c:pt>
                <c:pt idx="2702">
                  <c:v>0.15647224000000004</c:v>
                </c:pt>
                <c:pt idx="2703">
                  <c:v>0.15653011000000003</c:v>
                </c:pt>
                <c:pt idx="2704">
                  <c:v>0.15658797999999999</c:v>
                </c:pt>
                <c:pt idx="2705">
                  <c:v>0.15664585000000003</c:v>
                </c:pt>
                <c:pt idx="2706">
                  <c:v>0.15670371999999999</c:v>
                </c:pt>
                <c:pt idx="2707">
                  <c:v>0.15676159000000003</c:v>
                </c:pt>
                <c:pt idx="2708">
                  <c:v>0.15681946000000002</c:v>
                </c:pt>
                <c:pt idx="2709">
                  <c:v>0.15687745000000003</c:v>
                </c:pt>
                <c:pt idx="2710">
                  <c:v>0.15693486000000004</c:v>
                </c:pt>
                <c:pt idx="2711">
                  <c:v>0.15699273000000005</c:v>
                </c:pt>
                <c:pt idx="2712">
                  <c:v>0.15705060000000001</c:v>
                </c:pt>
                <c:pt idx="2713">
                  <c:v>0.15710858000000003</c:v>
                </c:pt>
                <c:pt idx="2714">
                  <c:v>0.15716645000000004</c:v>
                </c:pt>
                <c:pt idx="2715">
                  <c:v>0.15722432000000003</c:v>
                </c:pt>
                <c:pt idx="2716">
                  <c:v>0.15728219000000002</c:v>
                </c:pt>
                <c:pt idx="2717">
                  <c:v>0.15734006000000003</c:v>
                </c:pt>
                <c:pt idx="2718">
                  <c:v>0.15739805000000004</c:v>
                </c:pt>
                <c:pt idx="2719">
                  <c:v>0.15745604000000002</c:v>
                </c:pt>
                <c:pt idx="2720">
                  <c:v>0.15751391000000003</c:v>
                </c:pt>
                <c:pt idx="2721">
                  <c:v>0.15757177999999997</c:v>
                </c:pt>
                <c:pt idx="2722">
                  <c:v>0.15762976000000001</c:v>
                </c:pt>
                <c:pt idx="2723">
                  <c:v>0.15768763000000002</c:v>
                </c:pt>
                <c:pt idx="2724">
                  <c:v>0.15774550000000004</c:v>
                </c:pt>
                <c:pt idx="2725">
                  <c:v>0.15780290999999999</c:v>
                </c:pt>
                <c:pt idx="2726">
                  <c:v>0.15786078000000003</c:v>
                </c:pt>
                <c:pt idx="2727">
                  <c:v>0.15791865000000002</c:v>
                </c:pt>
                <c:pt idx="2728">
                  <c:v>0.15797652000000001</c:v>
                </c:pt>
                <c:pt idx="2729">
                  <c:v>0.15803450999999999</c:v>
                </c:pt>
                <c:pt idx="2730">
                  <c:v>0.15809238000000006</c:v>
                </c:pt>
                <c:pt idx="2731">
                  <c:v>0.15815024999999999</c:v>
                </c:pt>
                <c:pt idx="2732">
                  <c:v>0.15820824000000006</c:v>
                </c:pt>
                <c:pt idx="2733">
                  <c:v>0.15826622000000004</c:v>
                </c:pt>
                <c:pt idx="2734">
                  <c:v>0.15832409000000003</c:v>
                </c:pt>
                <c:pt idx="2735">
                  <c:v>0.15838195999999999</c:v>
                </c:pt>
                <c:pt idx="2736">
                  <c:v>0.15843925000000006</c:v>
                </c:pt>
                <c:pt idx="2737">
                  <c:v>0.15849724000000007</c:v>
                </c:pt>
                <c:pt idx="2738">
                  <c:v>0.15855511000000003</c:v>
                </c:pt>
                <c:pt idx="2739">
                  <c:v>0.15861297999999999</c:v>
                </c:pt>
                <c:pt idx="2740">
                  <c:v>0.15867096999999997</c:v>
                </c:pt>
                <c:pt idx="2741">
                  <c:v>0.15872884000000004</c:v>
                </c:pt>
                <c:pt idx="2742">
                  <c:v>0.15878682000000002</c:v>
                </c:pt>
                <c:pt idx="2743">
                  <c:v>0.15884481000000003</c:v>
                </c:pt>
                <c:pt idx="2744">
                  <c:v>0.15890267999999999</c:v>
                </c:pt>
                <c:pt idx="2745">
                  <c:v>0.15896055000000003</c:v>
                </c:pt>
                <c:pt idx="2746">
                  <c:v>0.15901842000000002</c:v>
                </c:pt>
                <c:pt idx="2747">
                  <c:v>0.15907629000000004</c:v>
                </c:pt>
                <c:pt idx="2748">
                  <c:v>0.15913416000000002</c:v>
                </c:pt>
                <c:pt idx="2749">
                  <c:v>0.15919203000000004</c:v>
                </c:pt>
                <c:pt idx="2750">
                  <c:v>0.15924990000000006</c:v>
                </c:pt>
                <c:pt idx="2751">
                  <c:v>0.15930776999999999</c:v>
                </c:pt>
                <c:pt idx="2752">
                  <c:v>0.15936530000000002</c:v>
                </c:pt>
                <c:pt idx="2753">
                  <c:v>0.15942317000000003</c:v>
                </c:pt>
                <c:pt idx="2754">
                  <c:v>0.15948104000000002</c:v>
                </c:pt>
                <c:pt idx="2755">
                  <c:v>0.15953891000000003</c:v>
                </c:pt>
                <c:pt idx="2756">
                  <c:v>0.15959677999999999</c:v>
                </c:pt>
                <c:pt idx="2757">
                  <c:v>0.15965465000000001</c:v>
                </c:pt>
                <c:pt idx="2758">
                  <c:v>0.15971262999999999</c:v>
                </c:pt>
                <c:pt idx="2759">
                  <c:v>0.15977050000000001</c:v>
                </c:pt>
                <c:pt idx="2760">
                  <c:v>0.15982826000000003</c:v>
                </c:pt>
                <c:pt idx="2761">
                  <c:v>0.15988612999999999</c:v>
                </c:pt>
                <c:pt idx="2762">
                  <c:v>0.15994412000000005</c:v>
                </c:pt>
                <c:pt idx="2763">
                  <c:v>0.16000210000000001</c:v>
                </c:pt>
                <c:pt idx="2764">
                  <c:v>0.16005997</c:v>
                </c:pt>
                <c:pt idx="2765">
                  <c:v>0.16011796</c:v>
                </c:pt>
                <c:pt idx="2766">
                  <c:v>0.16017582999999994</c:v>
                </c:pt>
                <c:pt idx="2767">
                  <c:v>0.16023370000000001</c:v>
                </c:pt>
                <c:pt idx="2768">
                  <c:v>0.16029122000000001</c:v>
                </c:pt>
                <c:pt idx="2769">
                  <c:v>0.16034909000000003</c:v>
                </c:pt>
                <c:pt idx="2770">
                  <c:v>0.16040708000000004</c:v>
                </c:pt>
                <c:pt idx="2771">
                  <c:v>0.16046495000000002</c:v>
                </c:pt>
                <c:pt idx="2772">
                  <c:v>0.16052281999999998</c:v>
                </c:pt>
                <c:pt idx="2773">
                  <c:v>0.1605808</c:v>
                </c:pt>
                <c:pt idx="2774">
                  <c:v>0.16063855999999999</c:v>
                </c:pt>
                <c:pt idx="2775">
                  <c:v>0.16069665999999996</c:v>
                </c:pt>
                <c:pt idx="2776">
                  <c:v>0.16075453000000001</c:v>
                </c:pt>
                <c:pt idx="2777">
                  <c:v>0.16081229000000002</c:v>
                </c:pt>
                <c:pt idx="2778">
                  <c:v>0.16087026999999998</c:v>
                </c:pt>
                <c:pt idx="2779">
                  <c:v>0.16092803000000003</c:v>
                </c:pt>
                <c:pt idx="2780">
                  <c:v>0.16098601000000001</c:v>
                </c:pt>
                <c:pt idx="2781">
                  <c:v>0.16104377</c:v>
                </c:pt>
                <c:pt idx="2782">
                  <c:v>0.16110141</c:v>
                </c:pt>
                <c:pt idx="2783">
                  <c:v>0.16115916</c:v>
                </c:pt>
                <c:pt idx="2784">
                  <c:v>0.16121749000000002</c:v>
                </c:pt>
                <c:pt idx="2785">
                  <c:v>0.16127512999999996</c:v>
                </c:pt>
                <c:pt idx="2786">
                  <c:v>0.161333</c:v>
                </c:pt>
                <c:pt idx="2787">
                  <c:v>0.16139086999999996</c:v>
                </c:pt>
                <c:pt idx="2788">
                  <c:v>0.16144874000000003</c:v>
                </c:pt>
                <c:pt idx="2789">
                  <c:v>0.16150661999999996</c:v>
                </c:pt>
                <c:pt idx="2790">
                  <c:v>0.16156472</c:v>
                </c:pt>
                <c:pt idx="2791">
                  <c:v>0.16162211999999998</c:v>
                </c:pt>
                <c:pt idx="2792">
                  <c:v>0.16167999</c:v>
                </c:pt>
                <c:pt idx="2793">
                  <c:v>0.16173787000000001</c:v>
                </c:pt>
                <c:pt idx="2794">
                  <c:v>0.16179573999999999</c:v>
                </c:pt>
                <c:pt idx="2795">
                  <c:v>0.16185395</c:v>
                </c:pt>
                <c:pt idx="2796">
                  <c:v>0.16191182000000001</c:v>
                </c:pt>
                <c:pt idx="2797">
                  <c:v>0.16196969000000003</c:v>
                </c:pt>
                <c:pt idx="2798">
                  <c:v>0.16202755999999996</c:v>
                </c:pt>
                <c:pt idx="2799">
                  <c:v>0.16208543000000003</c:v>
                </c:pt>
                <c:pt idx="2800">
                  <c:v>0.16214329999999999</c:v>
                </c:pt>
                <c:pt idx="2801">
                  <c:v>0.16220129000000003</c:v>
                </c:pt>
                <c:pt idx="2802">
                  <c:v>0.16225916000000001</c:v>
                </c:pt>
                <c:pt idx="2803">
                  <c:v>0.16231680000000001</c:v>
                </c:pt>
                <c:pt idx="2804">
                  <c:v>0.16237466999999997</c:v>
                </c:pt>
                <c:pt idx="2805">
                  <c:v>0.16243266000000001</c:v>
                </c:pt>
                <c:pt idx="2806">
                  <c:v>0.16249052999999997</c:v>
                </c:pt>
                <c:pt idx="2807">
                  <c:v>0.16254840000000004</c:v>
                </c:pt>
                <c:pt idx="2808">
                  <c:v>0.16260627</c:v>
                </c:pt>
                <c:pt idx="2809">
                  <c:v>0.16266414000000001</c:v>
                </c:pt>
                <c:pt idx="2810">
                  <c:v>0.16272178000000001</c:v>
                </c:pt>
                <c:pt idx="2811">
                  <c:v>0.16277976</c:v>
                </c:pt>
                <c:pt idx="2812">
                  <c:v>0.16283775</c:v>
                </c:pt>
                <c:pt idx="2813">
                  <c:v>0.16289561999999996</c:v>
                </c:pt>
                <c:pt idx="2814">
                  <c:v>0.16295349000000003</c:v>
                </c:pt>
                <c:pt idx="2815">
                  <c:v>0.16301135999999999</c:v>
                </c:pt>
                <c:pt idx="2816">
                  <c:v>0.16306923000000004</c:v>
                </c:pt>
                <c:pt idx="2817">
                  <c:v>0.1631271</c:v>
                </c:pt>
                <c:pt idx="2818">
                  <c:v>0.16318509</c:v>
                </c:pt>
                <c:pt idx="2819">
                  <c:v>0.16324284000000003</c:v>
                </c:pt>
                <c:pt idx="2820">
                  <c:v>0.16330025000000001</c:v>
                </c:pt>
                <c:pt idx="2821">
                  <c:v>0.16335835000000001</c:v>
                </c:pt>
                <c:pt idx="2822">
                  <c:v>0.16341634000000002</c:v>
                </c:pt>
                <c:pt idx="2823">
                  <c:v>0.16347408999999999</c:v>
                </c:pt>
                <c:pt idx="2824">
                  <c:v>0.16353196</c:v>
                </c:pt>
                <c:pt idx="2825">
                  <c:v>0.16358982999999996</c:v>
                </c:pt>
                <c:pt idx="2826">
                  <c:v>0.16364770000000001</c:v>
                </c:pt>
                <c:pt idx="2827">
                  <c:v>0.16370568999999999</c:v>
                </c:pt>
                <c:pt idx="2828">
                  <c:v>0.16376356</c:v>
                </c:pt>
                <c:pt idx="2829">
                  <c:v>0.16382142999999996</c:v>
                </c:pt>
                <c:pt idx="2830">
                  <c:v>0.16387942</c:v>
                </c:pt>
                <c:pt idx="2831">
                  <c:v>0.16393716999999999</c:v>
                </c:pt>
                <c:pt idx="2832">
                  <c:v>0.16399504000000004</c:v>
                </c:pt>
                <c:pt idx="2833">
                  <c:v>0.16405291</c:v>
                </c:pt>
                <c:pt idx="2834">
                  <c:v>0.16411078000000001</c:v>
                </c:pt>
                <c:pt idx="2835">
                  <c:v>0.16416865</c:v>
                </c:pt>
                <c:pt idx="2836">
                  <c:v>0.16422651999999996</c:v>
                </c:pt>
                <c:pt idx="2837">
                  <c:v>0.16428439000000003</c:v>
                </c:pt>
                <c:pt idx="2838">
                  <c:v>0.16434192</c:v>
                </c:pt>
                <c:pt idx="2839">
                  <c:v>0.16439978999999999</c:v>
                </c:pt>
                <c:pt idx="2840">
                  <c:v>0.16445777</c:v>
                </c:pt>
                <c:pt idx="2841">
                  <c:v>0.16451563999999999</c:v>
                </c:pt>
                <c:pt idx="2842">
                  <c:v>0.16457363</c:v>
                </c:pt>
                <c:pt idx="2843">
                  <c:v>0.16463149999999999</c:v>
                </c:pt>
                <c:pt idx="2844">
                  <c:v>0.16468937</c:v>
                </c:pt>
                <c:pt idx="2845">
                  <c:v>0.16474736000000004</c:v>
                </c:pt>
                <c:pt idx="2846">
                  <c:v>0.16480533999999999</c:v>
                </c:pt>
                <c:pt idx="2847">
                  <c:v>0.16486321000000001</c:v>
                </c:pt>
                <c:pt idx="2848">
                  <c:v>0.16492108000000003</c:v>
                </c:pt>
                <c:pt idx="2849">
                  <c:v>0.16497895000000001</c:v>
                </c:pt>
                <c:pt idx="2850">
                  <c:v>0.16503682</c:v>
                </c:pt>
                <c:pt idx="2851">
                  <c:v>0.16509468999999999</c:v>
                </c:pt>
                <c:pt idx="2852">
                  <c:v>0.1651521</c:v>
                </c:pt>
                <c:pt idx="2853">
                  <c:v>0.16521020000000003</c:v>
                </c:pt>
                <c:pt idx="2854">
                  <c:v>0.16526819000000004</c:v>
                </c:pt>
                <c:pt idx="2855">
                  <c:v>0.16532606</c:v>
                </c:pt>
                <c:pt idx="2856">
                  <c:v>0.16538393000000001</c:v>
                </c:pt>
                <c:pt idx="2857">
                  <c:v>0.16544191999999999</c:v>
                </c:pt>
                <c:pt idx="2858">
                  <c:v>0.16549979000000004</c:v>
                </c:pt>
                <c:pt idx="2859">
                  <c:v>0.16555718999999999</c:v>
                </c:pt>
                <c:pt idx="2860">
                  <c:v>0.16561518000000003</c:v>
                </c:pt>
                <c:pt idx="2861">
                  <c:v>0.16567293</c:v>
                </c:pt>
                <c:pt idx="2862">
                  <c:v>0.16573092</c:v>
                </c:pt>
                <c:pt idx="2863">
                  <c:v>0.16578891000000001</c:v>
                </c:pt>
                <c:pt idx="2864">
                  <c:v>0.16584678000000003</c:v>
                </c:pt>
                <c:pt idx="2865">
                  <c:v>0.16590464999999999</c:v>
                </c:pt>
                <c:pt idx="2866">
                  <c:v>0.16596252</c:v>
                </c:pt>
                <c:pt idx="2867">
                  <c:v>0.16602038999999999</c:v>
                </c:pt>
                <c:pt idx="2868">
                  <c:v>0.16607826000000001</c:v>
                </c:pt>
                <c:pt idx="2869">
                  <c:v>0.16613612999999997</c:v>
                </c:pt>
                <c:pt idx="2870">
                  <c:v>0.16619400000000001</c:v>
                </c:pt>
                <c:pt idx="2871">
                  <c:v>0.16625198999999999</c:v>
                </c:pt>
                <c:pt idx="2872">
                  <c:v>0.16630986</c:v>
                </c:pt>
                <c:pt idx="2873">
                  <c:v>0.16636783999999999</c:v>
                </c:pt>
                <c:pt idx="2874">
                  <c:v>0.16642525000000002</c:v>
                </c:pt>
                <c:pt idx="2875">
                  <c:v>0.16648312000000001</c:v>
                </c:pt>
                <c:pt idx="2876">
                  <c:v>0.16654099000000003</c:v>
                </c:pt>
                <c:pt idx="2877">
                  <c:v>0.16659885999999999</c:v>
                </c:pt>
                <c:pt idx="2878">
                  <c:v>0.16665673</c:v>
                </c:pt>
                <c:pt idx="2879">
                  <c:v>0.16671459999999999</c:v>
                </c:pt>
                <c:pt idx="2880">
                  <c:v>0.16677247000000001</c:v>
                </c:pt>
                <c:pt idx="2881">
                  <c:v>0.16683056999999998</c:v>
                </c:pt>
                <c:pt idx="2882">
                  <c:v>0.16688844000000003</c:v>
                </c:pt>
                <c:pt idx="2883">
                  <c:v>0.16694655000000003</c:v>
                </c:pt>
                <c:pt idx="2884">
                  <c:v>0.16700383999999999</c:v>
                </c:pt>
                <c:pt idx="2885">
                  <c:v>0.16706171</c:v>
                </c:pt>
                <c:pt idx="2886">
                  <c:v>0.16711968999999999</c:v>
                </c:pt>
                <c:pt idx="2887">
                  <c:v>0.16717755999999998</c:v>
                </c:pt>
                <c:pt idx="2888">
                  <c:v>0.16723589999999999</c:v>
                </c:pt>
                <c:pt idx="2889">
                  <c:v>0.16729377000000001</c:v>
                </c:pt>
                <c:pt idx="2890">
                  <c:v>0.16735164</c:v>
                </c:pt>
                <c:pt idx="2891">
                  <c:v>0.16740951000000001</c:v>
                </c:pt>
                <c:pt idx="2892">
                  <c:v>0.16746738000000005</c:v>
                </c:pt>
                <c:pt idx="2893">
                  <c:v>0.16752466999999996</c:v>
                </c:pt>
                <c:pt idx="2894">
                  <c:v>0.16758254</c:v>
                </c:pt>
                <c:pt idx="2895">
                  <c:v>0.16764053000000001</c:v>
                </c:pt>
                <c:pt idx="2896">
                  <c:v>0.16769840000000003</c:v>
                </c:pt>
                <c:pt idx="2897">
                  <c:v>0.1677565</c:v>
                </c:pt>
                <c:pt idx="2898">
                  <c:v>0.16781436999999999</c:v>
                </c:pt>
                <c:pt idx="2899">
                  <c:v>0.16787224000000001</c:v>
                </c:pt>
                <c:pt idx="2900">
                  <c:v>0.16793023000000004</c:v>
                </c:pt>
                <c:pt idx="2901">
                  <c:v>0.16798810000000003</c:v>
                </c:pt>
                <c:pt idx="2902">
                  <c:v>0.16804596999999999</c:v>
                </c:pt>
                <c:pt idx="2903">
                  <c:v>0.16810384</c:v>
                </c:pt>
                <c:pt idx="2904">
                  <c:v>0.16816136000000001</c:v>
                </c:pt>
                <c:pt idx="2905">
                  <c:v>0.16821923000000005</c:v>
                </c:pt>
                <c:pt idx="2906">
                  <c:v>0.16827745000000002</c:v>
                </c:pt>
                <c:pt idx="2907">
                  <c:v>0.16833532000000001</c:v>
                </c:pt>
                <c:pt idx="2908">
                  <c:v>0.16839319000000003</c:v>
                </c:pt>
                <c:pt idx="2909">
                  <c:v>0.16845106000000001</c:v>
                </c:pt>
                <c:pt idx="2910">
                  <c:v>0.16850893000000003</c:v>
                </c:pt>
                <c:pt idx="2911">
                  <c:v>0.16856634000000004</c:v>
                </c:pt>
                <c:pt idx="2912">
                  <c:v>0.16862421</c:v>
                </c:pt>
                <c:pt idx="2913">
                  <c:v>0.16868208000000001</c:v>
                </c:pt>
                <c:pt idx="2914">
                  <c:v>0.16873995000000003</c:v>
                </c:pt>
                <c:pt idx="2915">
                  <c:v>0.16879793000000004</c:v>
                </c:pt>
                <c:pt idx="2916">
                  <c:v>0.16885591999999996</c:v>
                </c:pt>
                <c:pt idx="2917">
                  <c:v>0.16891379000000004</c:v>
                </c:pt>
                <c:pt idx="2918">
                  <c:v>0.16897166</c:v>
                </c:pt>
                <c:pt idx="2919">
                  <c:v>0.16902953000000001</c:v>
                </c:pt>
                <c:pt idx="2920">
                  <c:v>0.16908751999999996</c:v>
                </c:pt>
                <c:pt idx="2921">
                  <c:v>0.16914539000000003</c:v>
                </c:pt>
                <c:pt idx="2922">
                  <c:v>0.16920325999999999</c:v>
                </c:pt>
                <c:pt idx="2923">
                  <c:v>0.16926124000000003</c:v>
                </c:pt>
                <c:pt idx="2924">
                  <c:v>0.16931864999999999</c:v>
                </c:pt>
                <c:pt idx="2925">
                  <c:v>0.16937651999999997</c:v>
                </c:pt>
                <c:pt idx="2926">
                  <c:v>0.16943451000000001</c:v>
                </c:pt>
                <c:pt idx="2927">
                  <c:v>0.16949238000000005</c:v>
                </c:pt>
                <c:pt idx="2928">
                  <c:v>0.16955025000000001</c:v>
                </c:pt>
                <c:pt idx="2929">
                  <c:v>0.16960812</c:v>
                </c:pt>
                <c:pt idx="2930">
                  <c:v>0.16966611000000001</c:v>
                </c:pt>
                <c:pt idx="2931">
                  <c:v>0.16972408999999999</c:v>
                </c:pt>
                <c:pt idx="2932">
                  <c:v>0.16978208000000003</c:v>
                </c:pt>
                <c:pt idx="2933">
                  <c:v>0.16983994999999999</c:v>
                </c:pt>
                <c:pt idx="2934">
                  <c:v>0.16989782</c:v>
                </c:pt>
                <c:pt idx="2935">
                  <c:v>0.16995568999999999</c:v>
                </c:pt>
                <c:pt idx="2936">
                  <c:v>0.17001356000000001</c:v>
                </c:pt>
                <c:pt idx="2937">
                  <c:v>0.17007143000000002</c:v>
                </c:pt>
                <c:pt idx="2938">
                  <c:v>0.17012884</c:v>
                </c:pt>
                <c:pt idx="2939">
                  <c:v>0.17018681999999996</c:v>
                </c:pt>
                <c:pt idx="2940">
                  <c:v>0.17024481000000002</c:v>
                </c:pt>
                <c:pt idx="2941">
                  <c:v>0.17030268000000001</c:v>
                </c:pt>
                <c:pt idx="2942">
                  <c:v>0.17036066999999996</c:v>
                </c:pt>
                <c:pt idx="2943">
                  <c:v>0.17041854000000003</c:v>
                </c:pt>
                <c:pt idx="2944">
                  <c:v>0.17047640999999999</c:v>
                </c:pt>
                <c:pt idx="2945">
                  <c:v>0.17053428000000004</c:v>
                </c:pt>
                <c:pt idx="2946">
                  <c:v>0.17059215000000003</c:v>
                </c:pt>
                <c:pt idx="2947">
                  <c:v>0.17065001999999999</c:v>
                </c:pt>
                <c:pt idx="2948">
                  <c:v>0.17070753999999999</c:v>
                </c:pt>
                <c:pt idx="2949">
                  <c:v>0.17076541000000003</c:v>
                </c:pt>
                <c:pt idx="2950">
                  <c:v>0.17082327999999997</c:v>
                </c:pt>
                <c:pt idx="2951">
                  <c:v>0.17088127</c:v>
                </c:pt>
                <c:pt idx="2952">
                  <c:v>0.17093914000000002</c:v>
                </c:pt>
                <c:pt idx="2953">
                  <c:v>0.17099701000000003</c:v>
                </c:pt>
                <c:pt idx="2954">
                  <c:v>0.17105487999999996</c:v>
                </c:pt>
                <c:pt idx="2955">
                  <c:v>0.17111275000000001</c:v>
                </c:pt>
                <c:pt idx="2956">
                  <c:v>0.17117061999999997</c:v>
                </c:pt>
                <c:pt idx="2957">
                  <c:v>0.17122849000000004</c:v>
                </c:pt>
                <c:pt idx="2958">
                  <c:v>0.17128636000000003</c:v>
                </c:pt>
                <c:pt idx="2959">
                  <c:v>0.17134435000000003</c:v>
                </c:pt>
                <c:pt idx="2960">
                  <c:v>0.17140221999999999</c:v>
                </c:pt>
                <c:pt idx="2961">
                  <c:v>0.17145985999999999</c:v>
                </c:pt>
                <c:pt idx="2962">
                  <c:v>0.17151784000000003</c:v>
                </c:pt>
                <c:pt idx="2963">
                  <c:v>0.17157594000000001</c:v>
                </c:pt>
                <c:pt idx="2964">
                  <c:v>0.17163358000000001</c:v>
                </c:pt>
                <c:pt idx="2965">
                  <c:v>0.17169180000000001</c:v>
                </c:pt>
                <c:pt idx="2966">
                  <c:v>0.17174909000000002</c:v>
                </c:pt>
                <c:pt idx="2967">
                  <c:v>0.17180696000000001</c:v>
                </c:pt>
                <c:pt idx="2968">
                  <c:v>0.17186483000000002</c:v>
                </c:pt>
                <c:pt idx="2969">
                  <c:v>0.17192270000000001</c:v>
                </c:pt>
                <c:pt idx="2970">
                  <c:v>0.17198079999999999</c:v>
                </c:pt>
                <c:pt idx="2971">
                  <c:v>0.17203868000000003</c:v>
                </c:pt>
                <c:pt idx="2972">
                  <c:v>0.17209654999999999</c:v>
                </c:pt>
                <c:pt idx="2973">
                  <c:v>0.17215464999999996</c:v>
                </c:pt>
                <c:pt idx="2974">
                  <c:v>0.17221252000000001</c:v>
                </c:pt>
                <c:pt idx="2975">
                  <c:v>0.17227049999999999</c:v>
                </c:pt>
                <c:pt idx="2976">
                  <c:v>0.17232837000000001</c:v>
                </c:pt>
                <c:pt idx="2977">
                  <c:v>0.17238613000000003</c:v>
                </c:pt>
                <c:pt idx="2978">
                  <c:v>0.17244354000000003</c:v>
                </c:pt>
                <c:pt idx="2979">
                  <c:v>0.17250140999999999</c:v>
                </c:pt>
                <c:pt idx="2980">
                  <c:v>0.17255928000000004</c:v>
                </c:pt>
                <c:pt idx="2981">
                  <c:v>0.17261715000000002</c:v>
                </c:pt>
                <c:pt idx="2982">
                  <c:v>0.17267513000000001</c:v>
                </c:pt>
                <c:pt idx="2983">
                  <c:v>0.17273311999999999</c:v>
                </c:pt>
                <c:pt idx="2984">
                  <c:v>0.17279099000000003</c:v>
                </c:pt>
                <c:pt idx="2985">
                  <c:v>0.17284898000000004</c:v>
                </c:pt>
                <c:pt idx="2986">
                  <c:v>0.17290673000000004</c:v>
                </c:pt>
                <c:pt idx="2987">
                  <c:v>0.17296471999999999</c:v>
                </c:pt>
                <c:pt idx="2988">
                  <c:v>0.17302247000000001</c:v>
                </c:pt>
                <c:pt idx="2989">
                  <c:v>0.17308034000000003</c:v>
                </c:pt>
                <c:pt idx="2990">
                  <c:v>0.17313833000000003</c:v>
                </c:pt>
                <c:pt idx="2991">
                  <c:v>0.17319585000000001</c:v>
                </c:pt>
                <c:pt idx="2992">
                  <c:v>0.17325372</c:v>
                </c:pt>
                <c:pt idx="2993">
                  <c:v>0.17331171000000001</c:v>
                </c:pt>
                <c:pt idx="2994">
                  <c:v>0.17336968999999999</c:v>
                </c:pt>
                <c:pt idx="2995">
                  <c:v>0.17342756000000001</c:v>
                </c:pt>
                <c:pt idx="2996">
                  <c:v>0.17348543000000005</c:v>
                </c:pt>
                <c:pt idx="2997">
                  <c:v>0.17354330000000004</c:v>
                </c:pt>
                <c:pt idx="2998">
                  <c:v>0.17360117999999997</c:v>
                </c:pt>
                <c:pt idx="2999">
                  <c:v>0.17365905000000001</c:v>
                </c:pt>
                <c:pt idx="3000">
                  <c:v>0.17371692000000002</c:v>
                </c:pt>
                <c:pt idx="3001">
                  <c:v>0.17377490000000001</c:v>
                </c:pt>
                <c:pt idx="3002">
                  <c:v>0.17383277</c:v>
                </c:pt>
                <c:pt idx="3003">
                  <c:v>0.17389018000000003</c:v>
                </c:pt>
                <c:pt idx="3004">
                  <c:v>0.17394805000000002</c:v>
                </c:pt>
                <c:pt idx="3005">
                  <c:v>0.17400604000000003</c:v>
                </c:pt>
                <c:pt idx="3006">
                  <c:v>0.17406390999999999</c:v>
                </c:pt>
                <c:pt idx="3007">
                  <c:v>0.17412178</c:v>
                </c:pt>
                <c:pt idx="3008">
                  <c:v>0.17417975999999996</c:v>
                </c:pt>
                <c:pt idx="3009">
                  <c:v>0.17423740000000001</c:v>
                </c:pt>
                <c:pt idx="3010">
                  <c:v>0.17429527000000003</c:v>
                </c:pt>
                <c:pt idx="3011">
                  <c:v>0.17435313999999999</c:v>
                </c:pt>
                <c:pt idx="3012">
                  <c:v>0.17441101000000003</c:v>
                </c:pt>
                <c:pt idx="3013">
                  <c:v>0.17446900000000004</c:v>
                </c:pt>
                <c:pt idx="3014">
                  <c:v>0.17452687</c:v>
                </c:pt>
                <c:pt idx="3015">
                  <c:v>0.17458473999999999</c:v>
                </c:pt>
                <c:pt idx="3016">
                  <c:v>0.17464283999999999</c:v>
                </c:pt>
                <c:pt idx="3017">
                  <c:v>0.17470083000000003</c:v>
                </c:pt>
                <c:pt idx="3018">
                  <c:v>0.17475869999999999</c:v>
                </c:pt>
                <c:pt idx="3019">
                  <c:v>0.17481657</c:v>
                </c:pt>
                <c:pt idx="3020">
                  <c:v>0.17487443999999999</c:v>
                </c:pt>
                <c:pt idx="3021">
                  <c:v>0.17493243000000006</c:v>
                </c:pt>
                <c:pt idx="3022">
                  <c:v>0.17499030000000002</c:v>
                </c:pt>
                <c:pt idx="3023">
                  <c:v>0.17504759000000003</c:v>
                </c:pt>
                <c:pt idx="3024">
                  <c:v>0.17510556999999996</c:v>
                </c:pt>
                <c:pt idx="3025">
                  <c:v>0.17516344000000003</c:v>
                </c:pt>
                <c:pt idx="3026">
                  <c:v>0.17522130999999999</c:v>
                </c:pt>
                <c:pt idx="3027">
                  <c:v>0.17527930000000003</c:v>
                </c:pt>
                <c:pt idx="3028">
                  <c:v>0.17533716999999999</c:v>
                </c:pt>
                <c:pt idx="3029">
                  <c:v>0.17539515999999999</c:v>
                </c:pt>
                <c:pt idx="3030">
                  <c:v>0.17545303000000004</c:v>
                </c:pt>
                <c:pt idx="3031">
                  <c:v>0.17551101000000002</c:v>
                </c:pt>
                <c:pt idx="3032">
                  <c:v>0.17556888000000004</c:v>
                </c:pt>
                <c:pt idx="3033">
                  <c:v>0.17562675</c:v>
                </c:pt>
                <c:pt idx="3034">
                  <c:v>0.17568428000000003</c:v>
                </c:pt>
                <c:pt idx="3035">
                  <c:v>0.17574215000000004</c:v>
                </c:pt>
                <c:pt idx="3036">
                  <c:v>0.17580002</c:v>
                </c:pt>
                <c:pt idx="3037">
                  <c:v>0.17585788999999999</c:v>
                </c:pt>
                <c:pt idx="3038">
                  <c:v>0.17591576000000003</c:v>
                </c:pt>
                <c:pt idx="3039">
                  <c:v>0.17597362999999996</c:v>
                </c:pt>
                <c:pt idx="3040">
                  <c:v>0.17603150000000001</c:v>
                </c:pt>
                <c:pt idx="3041">
                  <c:v>0.17608937000000002</c:v>
                </c:pt>
                <c:pt idx="3042">
                  <c:v>0.17614736000000003</c:v>
                </c:pt>
                <c:pt idx="3043">
                  <c:v>0.17620546000000004</c:v>
                </c:pt>
                <c:pt idx="3044">
                  <c:v>0.17626333000000005</c:v>
                </c:pt>
                <c:pt idx="3045">
                  <c:v>0.17632074</c:v>
                </c:pt>
                <c:pt idx="3046">
                  <c:v>0.17637860999999996</c:v>
                </c:pt>
                <c:pt idx="3047">
                  <c:v>0.17643648000000006</c:v>
                </c:pt>
                <c:pt idx="3048">
                  <c:v>0.17649435000000002</c:v>
                </c:pt>
                <c:pt idx="3049">
                  <c:v>0.17655233000000004</c:v>
                </c:pt>
                <c:pt idx="3050">
                  <c:v>0.17661019999999999</c:v>
                </c:pt>
                <c:pt idx="3051">
                  <c:v>0.17666819000000003</c:v>
                </c:pt>
                <c:pt idx="3052">
                  <c:v>0.17672605999999999</c:v>
                </c:pt>
                <c:pt idx="3053">
                  <c:v>0.17678393000000003</c:v>
                </c:pt>
                <c:pt idx="3054">
                  <c:v>0.17684179999999999</c:v>
                </c:pt>
                <c:pt idx="3055">
                  <c:v>0.17689967000000001</c:v>
                </c:pt>
                <c:pt idx="3056">
                  <c:v>0.17695754000000002</c:v>
                </c:pt>
                <c:pt idx="3057">
                  <c:v>0.17701553000000003</c:v>
                </c:pt>
                <c:pt idx="3058">
                  <c:v>0.17707328000000003</c:v>
                </c:pt>
                <c:pt idx="3059">
                  <c:v>0.17713138000000003</c:v>
                </c:pt>
                <c:pt idx="3060">
                  <c:v>0.17718924999999999</c:v>
                </c:pt>
                <c:pt idx="3061">
                  <c:v>0.17724666000000003</c:v>
                </c:pt>
                <c:pt idx="3062">
                  <c:v>0.17730452999999996</c:v>
                </c:pt>
                <c:pt idx="3063">
                  <c:v>0.17736240000000003</c:v>
                </c:pt>
                <c:pt idx="3064">
                  <c:v>0.17742026999999999</c:v>
                </c:pt>
                <c:pt idx="3065">
                  <c:v>0.17747826000000003</c:v>
                </c:pt>
                <c:pt idx="3066">
                  <c:v>0.17753612999999999</c:v>
                </c:pt>
                <c:pt idx="3067">
                  <c:v>0.17759388000000004</c:v>
                </c:pt>
                <c:pt idx="3068">
                  <c:v>0.17765186999999996</c:v>
                </c:pt>
                <c:pt idx="3069">
                  <c:v>0.17770986000000003</c:v>
                </c:pt>
                <c:pt idx="3070">
                  <c:v>0.17776773000000004</c:v>
                </c:pt>
                <c:pt idx="3071">
                  <c:v>0.1778256</c:v>
                </c:pt>
                <c:pt idx="3072">
                  <c:v>0.17788346999999999</c:v>
                </c:pt>
                <c:pt idx="3073">
                  <c:v>0.17794134000000006</c:v>
                </c:pt>
                <c:pt idx="3074">
                  <c:v>0.17799921000000002</c:v>
                </c:pt>
                <c:pt idx="3075">
                  <c:v>0.17805708000000003</c:v>
                </c:pt>
                <c:pt idx="3076">
                  <c:v>0.17811505999999999</c:v>
                </c:pt>
                <c:pt idx="3077">
                  <c:v>0.17817305</c:v>
                </c:pt>
                <c:pt idx="3078">
                  <c:v>0.17823034000000001</c:v>
                </c:pt>
                <c:pt idx="3079">
                  <c:v>0.17828832999999999</c:v>
                </c:pt>
                <c:pt idx="3080">
                  <c:v>0.17834631000000004</c:v>
                </c:pt>
                <c:pt idx="3081">
                  <c:v>0.17840418000000005</c:v>
                </c:pt>
                <c:pt idx="3082">
                  <c:v>0.17846205000000004</c:v>
                </c:pt>
                <c:pt idx="3083">
                  <c:v>0.17851992999999999</c:v>
                </c:pt>
                <c:pt idx="3084">
                  <c:v>0.17857780000000001</c:v>
                </c:pt>
                <c:pt idx="3085">
                  <c:v>0.17863577999999997</c:v>
                </c:pt>
                <c:pt idx="3086">
                  <c:v>0.17869365000000001</c:v>
                </c:pt>
                <c:pt idx="3087">
                  <c:v>0.17875152</c:v>
                </c:pt>
                <c:pt idx="3088">
                  <c:v>0.17880939000000004</c:v>
                </c:pt>
                <c:pt idx="3089">
                  <c:v>0.17886737999999999</c:v>
                </c:pt>
                <c:pt idx="3090">
                  <c:v>0.17892525000000004</c:v>
                </c:pt>
                <c:pt idx="3091">
                  <c:v>0.17898312000000002</c:v>
                </c:pt>
                <c:pt idx="3092">
                  <c:v>0.17904099000000004</c:v>
                </c:pt>
                <c:pt idx="3093">
                  <c:v>0.17909850999999999</c:v>
                </c:pt>
                <c:pt idx="3094">
                  <c:v>0.1791565</c:v>
                </c:pt>
                <c:pt idx="3095">
                  <c:v>0.17921437000000004</c:v>
                </c:pt>
                <c:pt idx="3096">
                  <c:v>0.17927224000000003</c:v>
                </c:pt>
                <c:pt idx="3097">
                  <c:v>0.17933010999999999</c:v>
                </c:pt>
                <c:pt idx="3098">
                  <c:v>0.17938798000000003</c:v>
                </c:pt>
                <c:pt idx="3099">
                  <c:v>0.17944597000000004</c:v>
                </c:pt>
                <c:pt idx="3100">
                  <c:v>0.17950395000000002</c:v>
                </c:pt>
                <c:pt idx="3101">
                  <c:v>0.17956182000000001</c:v>
                </c:pt>
                <c:pt idx="3102">
                  <c:v>0.17961969000000003</c:v>
                </c:pt>
                <c:pt idx="3103">
                  <c:v>0.17967710000000001</c:v>
                </c:pt>
                <c:pt idx="3104">
                  <c:v>0.17973496999999999</c:v>
                </c:pt>
                <c:pt idx="3105">
                  <c:v>0.17979284000000004</c:v>
                </c:pt>
                <c:pt idx="3106">
                  <c:v>0.17985071</c:v>
                </c:pt>
                <c:pt idx="3107">
                  <c:v>0.17990858000000004</c:v>
                </c:pt>
                <c:pt idx="3108">
                  <c:v>0.17996656999999999</c:v>
                </c:pt>
                <c:pt idx="3109">
                  <c:v>0.18002431999999999</c:v>
                </c:pt>
                <c:pt idx="3110">
                  <c:v>0.18008266000000001</c:v>
                </c:pt>
                <c:pt idx="3111">
                  <c:v>0.18014005999999999</c:v>
                </c:pt>
                <c:pt idx="3112">
                  <c:v>0.18019793000000003</c:v>
                </c:pt>
                <c:pt idx="3113">
                  <c:v>0.18025579999999999</c:v>
                </c:pt>
                <c:pt idx="3114">
                  <c:v>0.18031368000000003</c:v>
                </c:pt>
                <c:pt idx="3115">
                  <c:v>0.18037165999999996</c:v>
                </c:pt>
                <c:pt idx="3116">
                  <c:v>0.18042953000000003</c:v>
                </c:pt>
                <c:pt idx="3117">
                  <c:v>0.18048740000000002</c:v>
                </c:pt>
                <c:pt idx="3118">
                  <c:v>0.18054527000000004</c:v>
                </c:pt>
                <c:pt idx="3119">
                  <c:v>0.18060303000000003</c:v>
                </c:pt>
                <c:pt idx="3120">
                  <c:v>0.18066090000000001</c:v>
                </c:pt>
                <c:pt idx="3121">
                  <c:v>0.18071888000000005</c:v>
                </c:pt>
                <c:pt idx="3122">
                  <c:v>0.18077675000000001</c:v>
                </c:pt>
                <c:pt idx="3123">
                  <c:v>0.18083462</c:v>
                </c:pt>
                <c:pt idx="3124">
                  <c:v>0.18089226000000003</c:v>
                </c:pt>
                <c:pt idx="3125">
                  <c:v>0.18095025000000003</c:v>
                </c:pt>
                <c:pt idx="3126">
                  <c:v>0.18100811999999999</c:v>
                </c:pt>
                <c:pt idx="3127">
                  <c:v>0.18106599000000004</c:v>
                </c:pt>
                <c:pt idx="3128">
                  <c:v>0.18112408999999999</c:v>
                </c:pt>
                <c:pt idx="3129">
                  <c:v>0.18118196</c:v>
                </c:pt>
                <c:pt idx="3130">
                  <c:v>0.18123982999999999</c:v>
                </c:pt>
                <c:pt idx="3131">
                  <c:v>0.18129782000000003</c:v>
                </c:pt>
                <c:pt idx="3132">
                  <c:v>0.18135569000000001</c:v>
                </c:pt>
                <c:pt idx="3133">
                  <c:v>0.18141367999999999</c:v>
                </c:pt>
                <c:pt idx="3134">
                  <c:v>0.18147097000000001</c:v>
                </c:pt>
                <c:pt idx="3135">
                  <c:v>0.18152894999999999</c:v>
                </c:pt>
                <c:pt idx="3136">
                  <c:v>0.18158682000000001</c:v>
                </c:pt>
                <c:pt idx="3137">
                  <c:v>0.18164469000000003</c:v>
                </c:pt>
                <c:pt idx="3138">
                  <c:v>0.18170256000000001</c:v>
                </c:pt>
                <c:pt idx="3139">
                  <c:v>0.18176043000000006</c:v>
                </c:pt>
                <c:pt idx="3140">
                  <c:v>0.18181830000000002</c:v>
                </c:pt>
                <c:pt idx="3141">
                  <c:v>0.18187606000000001</c:v>
                </c:pt>
                <c:pt idx="3142">
                  <c:v>0.18193392999999999</c:v>
                </c:pt>
                <c:pt idx="3143">
                  <c:v>0.18199238000000006</c:v>
                </c:pt>
                <c:pt idx="3144">
                  <c:v>0.18205025000000002</c:v>
                </c:pt>
                <c:pt idx="3145">
                  <c:v>0.18210788999999999</c:v>
                </c:pt>
                <c:pt idx="3146">
                  <c:v>0.18216576000000001</c:v>
                </c:pt>
                <c:pt idx="3147">
                  <c:v>0.18222363000000003</c:v>
                </c:pt>
                <c:pt idx="3148">
                  <c:v>0.18228150000000001</c:v>
                </c:pt>
                <c:pt idx="3149">
                  <c:v>0.18233937000000003</c:v>
                </c:pt>
                <c:pt idx="3150">
                  <c:v>0.18239724000000002</c:v>
                </c:pt>
                <c:pt idx="3151">
                  <c:v>0.18245523000000005</c:v>
                </c:pt>
                <c:pt idx="3152">
                  <c:v>0.18251310000000004</c:v>
                </c:pt>
                <c:pt idx="3153">
                  <c:v>0.1825705</c:v>
                </c:pt>
                <c:pt idx="3154">
                  <c:v>0.18262861</c:v>
                </c:pt>
                <c:pt idx="3155">
                  <c:v>0.18268648000000004</c:v>
                </c:pt>
                <c:pt idx="3156">
                  <c:v>0.18274446000000005</c:v>
                </c:pt>
                <c:pt idx="3157">
                  <c:v>0.18280233000000004</c:v>
                </c:pt>
                <c:pt idx="3158">
                  <c:v>0.18286009000000003</c:v>
                </c:pt>
                <c:pt idx="3159">
                  <c:v>0.18291807000000002</c:v>
                </c:pt>
                <c:pt idx="3160">
                  <c:v>0.18297594000000003</c:v>
                </c:pt>
                <c:pt idx="3161">
                  <c:v>0.18303347000000003</c:v>
                </c:pt>
                <c:pt idx="3162">
                  <c:v>0.18309145000000002</c:v>
                </c:pt>
                <c:pt idx="3163">
                  <c:v>0.18314944000000005</c:v>
                </c:pt>
                <c:pt idx="3164">
                  <c:v>0.18320731000000004</c:v>
                </c:pt>
                <c:pt idx="3165">
                  <c:v>0.18326530000000002</c:v>
                </c:pt>
                <c:pt idx="3166">
                  <c:v>0.18332328000000003</c:v>
                </c:pt>
                <c:pt idx="3167">
                  <c:v>0.18338114999999999</c:v>
                </c:pt>
                <c:pt idx="3168">
                  <c:v>0.18343856000000003</c:v>
                </c:pt>
                <c:pt idx="3169">
                  <c:v>0.18349655000000004</c:v>
                </c:pt>
                <c:pt idx="3170">
                  <c:v>0.18355442000000002</c:v>
                </c:pt>
                <c:pt idx="3171">
                  <c:v>0.18361229000000004</c:v>
                </c:pt>
                <c:pt idx="3172">
                  <c:v>0.18367016</c:v>
                </c:pt>
                <c:pt idx="3173">
                  <c:v>0.18372814000000004</c:v>
                </c:pt>
                <c:pt idx="3174">
                  <c:v>0.18378601000000003</c:v>
                </c:pt>
                <c:pt idx="3175">
                  <c:v>0.18384387999999999</c:v>
                </c:pt>
                <c:pt idx="3176">
                  <c:v>0.18390175000000003</c:v>
                </c:pt>
                <c:pt idx="3177">
                  <c:v>0.18395961999999999</c:v>
                </c:pt>
                <c:pt idx="3178">
                  <c:v>0.18401749000000006</c:v>
                </c:pt>
                <c:pt idx="3179">
                  <c:v>0.18407525000000002</c:v>
                </c:pt>
                <c:pt idx="3180">
                  <c:v>0.18413335000000003</c:v>
                </c:pt>
                <c:pt idx="3181">
                  <c:v>0.18419121999999999</c:v>
                </c:pt>
                <c:pt idx="3182">
                  <c:v>0.18424909000000006</c:v>
                </c:pt>
                <c:pt idx="3183">
                  <c:v>0.18430695999999999</c:v>
                </c:pt>
                <c:pt idx="3184">
                  <c:v>0.18436483000000004</c:v>
                </c:pt>
                <c:pt idx="3185">
                  <c:v>0.18442281999999999</c:v>
                </c:pt>
                <c:pt idx="3186">
                  <c:v>0.18448057000000001</c:v>
                </c:pt>
                <c:pt idx="3187">
                  <c:v>0.18453810000000004</c:v>
                </c:pt>
                <c:pt idx="3188">
                  <c:v>0.18459631000000004</c:v>
                </c:pt>
                <c:pt idx="3189">
                  <c:v>0.18465395000000001</c:v>
                </c:pt>
                <c:pt idx="3190">
                  <c:v>0.18471171000000003</c:v>
                </c:pt>
                <c:pt idx="3191">
                  <c:v>0.18476969000000001</c:v>
                </c:pt>
                <c:pt idx="3192">
                  <c:v>0.18482756</c:v>
                </c:pt>
                <c:pt idx="3193">
                  <c:v>0.18488542999999999</c:v>
                </c:pt>
                <c:pt idx="3194">
                  <c:v>0.18494330000000006</c:v>
                </c:pt>
                <c:pt idx="3195">
                  <c:v>0.18500117999999999</c:v>
                </c:pt>
                <c:pt idx="3196">
                  <c:v>0.18505905000000003</c:v>
                </c:pt>
                <c:pt idx="3197">
                  <c:v>0.18511691999999999</c:v>
                </c:pt>
                <c:pt idx="3198">
                  <c:v>0.18517479000000001</c:v>
                </c:pt>
                <c:pt idx="3199">
                  <c:v>0.18523276999999999</c:v>
                </c:pt>
                <c:pt idx="3200">
                  <c:v>0.18529064000000003</c:v>
                </c:pt>
                <c:pt idx="3201">
                  <c:v>0.18534862999999999</c:v>
                </c:pt>
                <c:pt idx="3202">
                  <c:v>0.18540650000000003</c:v>
                </c:pt>
                <c:pt idx="3203">
                  <c:v>0.18546437000000002</c:v>
                </c:pt>
                <c:pt idx="3204">
                  <c:v>0.18552188999999999</c:v>
                </c:pt>
                <c:pt idx="3205">
                  <c:v>0.18557999000000003</c:v>
                </c:pt>
                <c:pt idx="3206">
                  <c:v>0.18563787000000001</c:v>
                </c:pt>
                <c:pt idx="3207">
                  <c:v>0.18569574000000003</c:v>
                </c:pt>
                <c:pt idx="3208">
                  <c:v>0.18575372000000001</c:v>
                </c:pt>
                <c:pt idx="3209">
                  <c:v>0.18581159000000003</c:v>
                </c:pt>
                <c:pt idx="3210">
                  <c:v>0.18586946000000001</c:v>
                </c:pt>
                <c:pt idx="3211">
                  <c:v>0.18592733000000006</c:v>
                </c:pt>
                <c:pt idx="3212">
                  <c:v>0.18598532000000004</c:v>
                </c:pt>
                <c:pt idx="3213">
                  <c:v>0.18604319000000005</c:v>
                </c:pt>
                <c:pt idx="3214">
                  <c:v>0.1861006</c:v>
                </c:pt>
                <c:pt idx="3215">
                  <c:v>0.18615857999999996</c:v>
                </c:pt>
                <c:pt idx="3216">
                  <c:v>0.18621645000000006</c:v>
                </c:pt>
                <c:pt idx="3217">
                  <c:v>0.18627431999999999</c:v>
                </c:pt>
                <c:pt idx="3218">
                  <c:v>0.18633219000000004</c:v>
                </c:pt>
                <c:pt idx="3219">
                  <c:v>0.18639006000000002</c:v>
                </c:pt>
                <c:pt idx="3220">
                  <c:v>0.18644793000000007</c:v>
                </c:pt>
                <c:pt idx="3221">
                  <c:v>0.18650580000000003</c:v>
                </c:pt>
                <c:pt idx="3222">
                  <c:v>0.18656379000000003</c:v>
                </c:pt>
                <c:pt idx="3223">
                  <c:v>0.18662177999999996</c:v>
                </c:pt>
                <c:pt idx="3224">
                  <c:v>0.18667953000000001</c:v>
                </c:pt>
                <c:pt idx="3225">
                  <c:v>0.18673751999999999</c:v>
                </c:pt>
                <c:pt idx="3226">
                  <c:v>0.18679539000000006</c:v>
                </c:pt>
                <c:pt idx="3227">
                  <c:v>0.18685325999999999</c:v>
                </c:pt>
                <c:pt idx="3228">
                  <c:v>0.18691113000000006</c:v>
                </c:pt>
                <c:pt idx="3229">
                  <c:v>0.18696912000000002</c:v>
                </c:pt>
                <c:pt idx="3230">
                  <c:v>0.18702652</c:v>
                </c:pt>
                <c:pt idx="3231">
                  <c:v>0.18708439000000002</c:v>
                </c:pt>
                <c:pt idx="3232">
                  <c:v>0.18714238000000005</c:v>
                </c:pt>
                <c:pt idx="3233">
                  <c:v>0.18720012999999999</c:v>
                </c:pt>
                <c:pt idx="3234">
                  <c:v>0.18725812000000003</c:v>
                </c:pt>
                <c:pt idx="3235">
                  <c:v>0.18731611000000004</c:v>
                </c:pt>
                <c:pt idx="3236">
                  <c:v>0.18737386</c:v>
                </c:pt>
                <c:pt idx="3237">
                  <c:v>0.18743196000000004</c:v>
                </c:pt>
                <c:pt idx="3238">
                  <c:v>0.18748983000000005</c:v>
                </c:pt>
                <c:pt idx="3239">
                  <c:v>0.18754770000000004</c:v>
                </c:pt>
                <c:pt idx="3240">
                  <c:v>0.18760557</c:v>
                </c:pt>
                <c:pt idx="3241">
                  <c:v>0.18766298000000003</c:v>
                </c:pt>
                <c:pt idx="3242">
                  <c:v>0.18772084999999999</c:v>
                </c:pt>
                <c:pt idx="3243">
                  <c:v>0.18777872000000001</c:v>
                </c:pt>
                <c:pt idx="3244">
                  <c:v>0.18783705000000003</c:v>
                </c:pt>
                <c:pt idx="3245">
                  <c:v>0.18789492999999999</c:v>
                </c:pt>
                <c:pt idx="3246">
                  <c:v>0.18795280000000003</c:v>
                </c:pt>
                <c:pt idx="3247">
                  <c:v>0.18801020000000002</c:v>
                </c:pt>
                <c:pt idx="3248">
                  <c:v>0.18806819000000005</c:v>
                </c:pt>
                <c:pt idx="3249">
                  <c:v>0.18812606000000001</c:v>
                </c:pt>
                <c:pt idx="3250">
                  <c:v>0.18818393000000003</c:v>
                </c:pt>
                <c:pt idx="3251">
                  <c:v>0.18824180000000001</c:v>
                </c:pt>
                <c:pt idx="3252">
                  <c:v>0.18829967000000003</c:v>
                </c:pt>
                <c:pt idx="3253">
                  <c:v>0.18835753999999999</c:v>
                </c:pt>
                <c:pt idx="3254">
                  <c:v>0.18841541000000006</c:v>
                </c:pt>
                <c:pt idx="3255">
                  <c:v>0.18847340000000004</c:v>
                </c:pt>
                <c:pt idx="3256">
                  <c:v>0.18853138000000005</c:v>
                </c:pt>
                <c:pt idx="3257">
                  <c:v>0.18858925000000004</c:v>
                </c:pt>
                <c:pt idx="3258">
                  <c:v>0.18864712000000003</c:v>
                </c:pt>
                <c:pt idx="3259">
                  <c:v>0.18870511000000004</c:v>
                </c:pt>
                <c:pt idx="3260">
                  <c:v>0.18876240000000005</c:v>
                </c:pt>
                <c:pt idx="3261">
                  <c:v>0.18882027000000001</c:v>
                </c:pt>
                <c:pt idx="3262">
                  <c:v>0.18887825999999999</c:v>
                </c:pt>
                <c:pt idx="3263">
                  <c:v>0.18893601000000002</c:v>
                </c:pt>
                <c:pt idx="3264">
                  <c:v>0.18899400000000005</c:v>
                </c:pt>
                <c:pt idx="3265">
                  <c:v>0.18905187000000001</c:v>
                </c:pt>
                <c:pt idx="3266">
                  <c:v>0.18910985999999999</c:v>
                </c:pt>
                <c:pt idx="3267">
                  <c:v>0.18916773000000003</c:v>
                </c:pt>
                <c:pt idx="3268">
                  <c:v>0.18922559999999999</c:v>
                </c:pt>
                <c:pt idx="3269">
                  <c:v>0.18928347000000004</c:v>
                </c:pt>
                <c:pt idx="3270">
                  <c:v>0.18934134000000005</c:v>
                </c:pt>
                <c:pt idx="3271">
                  <c:v>0.18939932000000004</c:v>
                </c:pt>
                <c:pt idx="3272">
                  <c:v>0.18945696000000004</c:v>
                </c:pt>
                <c:pt idx="3273">
                  <c:v>0.18951483000000005</c:v>
                </c:pt>
                <c:pt idx="3274">
                  <c:v>0.18957282</c:v>
                </c:pt>
                <c:pt idx="3275">
                  <c:v>0.18963068999999999</c:v>
                </c:pt>
                <c:pt idx="3276">
                  <c:v>0.18968856000000001</c:v>
                </c:pt>
                <c:pt idx="3277">
                  <c:v>0.18974655000000004</c:v>
                </c:pt>
                <c:pt idx="3278">
                  <c:v>0.18980442000000003</c:v>
                </c:pt>
                <c:pt idx="3279">
                  <c:v>0.18986240000000001</c:v>
                </c:pt>
                <c:pt idx="3280">
                  <c:v>0.18992027000000003</c:v>
                </c:pt>
                <c:pt idx="3281">
                  <c:v>0.18997814000000002</c:v>
                </c:pt>
                <c:pt idx="3282">
                  <c:v>0.19003601000000001</c:v>
                </c:pt>
                <c:pt idx="3283">
                  <c:v>0.19009342000000001</c:v>
                </c:pt>
                <c:pt idx="3284">
                  <c:v>0.19015129</c:v>
                </c:pt>
                <c:pt idx="3285">
                  <c:v>0.19020928000000004</c:v>
                </c:pt>
                <c:pt idx="3286">
                  <c:v>0.19026715000000002</c:v>
                </c:pt>
                <c:pt idx="3287">
                  <c:v>0.19032525</c:v>
                </c:pt>
                <c:pt idx="3288">
                  <c:v>0.19038324000000001</c:v>
                </c:pt>
                <c:pt idx="3289">
                  <c:v>0.19044111000000002</c:v>
                </c:pt>
                <c:pt idx="3290">
                  <c:v>0.19049898000000004</c:v>
                </c:pt>
                <c:pt idx="3291">
                  <c:v>0.19055685</c:v>
                </c:pt>
                <c:pt idx="3292">
                  <c:v>0.19061471999999996</c:v>
                </c:pt>
                <c:pt idx="3293">
                  <c:v>0.19067258999999998</c:v>
                </c:pt>
                <c:pt idx="3294">
                  <c:v>0.19073045999999999</c:v>
                </c:pt>
                <c:pt idx="3295">
                  <c:v>0.19078833000000003</c:v>
                </c:pt>
                <c:pt idx="3296">
                  <c:v>0.19084585000000001</c:v>
                </c:pt>
                <c:pt idx="3297">
                  <c:v>0.19090372</c:v>
                </c:pt>
                <c:pt idx="3298">
                  <c:v>0.19096158999999999</c:v>
                </c:pt>
                <c:pt idx="3299">
                  <c:v>0.19101946000000003</c:v>
                </c:pt>
                <c:pt idx="3300">
                  <c:v>0.19107732999999996</c:v>
                </c:pt>
                <c:pt idx="3301">
                  <c:v>0.19113520000000001</c:v>
                </c:pt>
                <c:pt idx="3302">
                  <c:v>0.19119319000000001</c:v>
                </c:pt>
                <c:pt idx="3303">
                  <c:v>0.19125106</c:v>
                </c:pt>
                <c:pt idx="3304">
                  <c:v>0.19130892999999996</c:v>
                </c:pt>
                <c:pt idx="3305">
                  <c:v>0.1913668</c:v>
                </c:pt>
                <c:pt idx="3306">
                  <c:v>0.19142444000000003</c:v>
                </c:pt>
                <c:pt idx="3307">
                  <c:v>0.19148230999999999</c:v>
                </c:pt>
                <c:pt idx="3308">
                  <c:v>0.19154006000000001</c:v>
                </c:pt>
                <c:pt idx="3309">
                  <c:v>0.19159804999999999</c:v>
                </c:pt>
                <c:pt idx="3310">
                  <c:v>0.19165579999999996</c:v>
                </c:pt>
                <c:pt idx="3311">
                  <c:v>0.19171379000000002</c:v>
                </c:pt>
                <c:pt idx="3312">
                  <c:v>0.19177165999999998</c:v>
                </c:pt>
                <c:pt idx="3313">
                  <c:v>0.19182964999999996</c:v>
                </c:pt>
                <c:pt idx="3314">
                  <c:v>0.19188751999999998</c:v>
                </c:pt>
                <c:pt idx="3315">
                  <c:v>0.19194539000000002</c:v>
                </c:pt>
                <c:pt idx="3316">
                  <c:v>0.19200326000000001</c:v>
                </c:pt>
                <c:pt idx="3317">
                  <c:v>0.19206113000000002</c:v>
                </c:pt>
                <c:pt idx="3318">
                  <c:v>0.19211900000000001</c:v>
                </c:pt>
                <c:pt idx="3319">
                  <c:v>0.19217686999999997</c:v>
                </c:pt>
                <c:pt idx="3320">
                  <c:v>0.19223473999999999</c:v>
                </c:pt>
                <c:pt idx="3321">
                  <c:v>0.19229238000000004</c:v>
                </c:pt>
                <c:pt idx="3322">
                  <c:v>0.19235047999999996</c:v>
                </c:pt>
                <c:pt idx="3323">
                  <c:v>0.19240824000000004</c:v>
                </c:pt>
                <c:pt idx="3324">
                  <c:v>0.19246611000000002</c:v>
                </c:pt>
                <c:pt idx="3325">
                  <c:v>0.19252432</c:v>
                </c:pt>
                <c:pt idx="3326">
                  <c:v>0.19258218999999999</c:v>
                </c:pt>
                <c:pt idx="3327">
                  <c:v>0.19264006</c:v>
                </c:pt>
                <c:pt idx="3328">
                  <c:v>0.19269792999999996</c:v>
                </c:pt>
                <c:pt idx="3329">
                  <c:v>0.1927558</c:v>
                </c:pt>
                <c:pt idx="3330">
                  <c:v>0.19281379000000001</c:v>
                </c:pt>
                <c:pt idx="3331">
                  <c:v>0.19287165999999997</c:v>
                </c:pt>
                <c:pt idx="3332">
                  <c:v>0.19292907000000001</c:v>
                </c:pt>
                <c:pt idx="3333">
                  <c:v>0.19298694000000002</c:v>
                </c:pt>
                <c:pt idx="3334">
                  <c:v>0.19304493000000003</c:v>
                </c:pt>
                <c:pt idx="3335">
                  <c:v>0.19310279999999996</c:v>
                </c:pt>
                <c:pt idx="3336">
                  <c:v>0.19316066999999998</c:v>
                </c:pt>
                <c:pt idx="3337">
                  <c:v>0.19321853999999999</c:v>
                </c:pt>
                <c:pt idx="3338">
                  <c:v>0.19327641000000001</c:v>
                </c:pt>
                <c:pt idx="3339">
                  <c:v>0.19333428000000003</c:v>
                </c:pt>
                <c:pt idx="3340">
                  <c:v>0.19339215000000001</c:v>
                </c:pt>
                <c:pt idx="3341">
                  <c:v>0.19345002</c:v>
                </c:pt>
                <c:pt idx="3342">
                  <c:v>0.19350824000000003</c:v>
                </c:pt>
                <c:pt idx="3343">
                  <c:v>0.19356553000000001</c:v>
                </c:pt>
                <c:pt idx="3344">
                  <c:v>0.1936234</c:v>
                </c:pt>
                <c:pt idx="3345">
                  <c:v>0.19368126999999996</c:v>
                </c:pt>
                <c:pt idx="3346">
                  <c:v>0.19373914000000003</c:v>
                </c:pt>
                <c:pt idx="3347">
                  <c:v>0.19379711999999999</c:v>
                </c:pt>
                <c:pt idx="3348">
                  <c:v>0.19385488000000001</c:v>
                </c:pt>
                <c:pt idx="3349">
                  <c:v>0.19391286999999999</c:v>
                </c:pt>
                <c:pt idx="3350">
                  <c:v>0.19397074</c:v>
                </c:pt>
                <c:pt idx="3351">
                  <c:v>0.19402871999999996</c:v>
                </c:pt>
                <c:pt idx="3352">
                  <c:v>0.19408659</c:v>
                </c:pt>
                <c:pt idx="3353">
                  <c:v>0.19414458000000001</c:v>
                </c:pt>
                <c:pt idx="3354">
                  <c:v>0.19420245000000003</c:v>
                </c:pt>
                <c:pt idx="3355">
                  <c:v>0.19426031999999999</c:v>
                </c:pt>
                <c:pt idx="3356">
                  <c:v>0.19431819000000003</c:v>
                </c:pt>
                <c:pt idx="3357">
                  <c:v>0.19437605999999996</c:v>
                </c:pt>
                <c:pt idx="3358">
                  <c:v>0.19443357999999997</c:v>
                </c:pt>
                <c:pt idx="3359">
                  <c:v>0.19449157</c:v>
                </c:pt>
                <c:pt idx="3360">
                  <c:v>0.19454944000000002</c:v>
                </c:pt>
                <c:pt idx="3361">
                  <c:v>0.19460743000000003</c:v>
                </c:pt>
                <c:pt idx="3362">
                  <c:v>0.19466530000000001</c:v>
                </c:pt>
                <c:pt idx="3363">
                  <c:v>0.19472317</c:v>
                </c:pt>
                <c:pt idx="3364">
                  <c:v>0.19478127000000001</c:v>
                </c:pt>
                <c:pt idx="3365">
                  <c:v>0.19483855999999997</c:v>
                </c:pt>
                <c:pt idx="3366">
                  <c:v>0.19489643000000004</c:v>
                </c:pt>
                <c:pt idx="3367">
                  <c:v>0.19495441999999999</c:v>
                </c:pt>
                <c:pt idx="3368">
                  <c:v>0.19501240000000003</c:v>
                </c:pt>
                <c:pt idx="3369">
                  <c:v>0.19507039000000001</c:v>
                </c:pt>
                <c:pt idx="3370">
                  <c:v>0.19512826</c:v>
                </c:pt>
                <c:pt idx="3371">
                  <c:v>0.19518613000000001</c:v>
                </c:pt>
                <c:pt idx="3372">
                  <c:v>0.19524400000000003</c:v>
                </c:pt>
                <c:pt idx="3373">
                  <c:v>0.19530186999999996</c:v>
                </c:pt>
                <c:pt idx="3374">
                  <c:v>0.19535996999999997</c:v>
                </c:pt>
                <c:pt idx="3375">
                  <c:v>0.19541749000000005</c:v>
                </c:pt>
                <c:pt idx="3376">
                  <c:v>0.19547537000000001</c:v>
                </c:pt>
                <c:pt idx="3377">
                  <c:v>0.19553324000000002</c:v>
                </c:pt>
                <c:pt idx="3378">
                  <c:v>0.19559111000000001</c:v>
                </c:pt>
                <c:pt idx="3379">
                  <c:v>0.19564898000000003</c:v>
                </c:pt>
                <c:pt idx="3380">
                  <c:v>0.19570696000000001</c:v>
                </c:pt>
                <c:pt idx="3381">
                  <c:v>0.19576483000000003</c:v>
                </c:pt>
                <c:pt idx="3382">
                  <c:v>0.19582269999999996</c:v>
                </c:pt>
                <c:pt idx="3383">
                  <c:v>0.19588056999999998</c:v>
                </c:pt>
                <c:pt idx="3384">
                  <c:v>0.19593844000000002</c:v>
                </c:pt>
                <c:pt idx="3385">
                  <c:v>0.19599643000000005</c:v>
                </c:pt>
                <c:pt idx="3386">
                  <c:v>0.19605429999999999</c:v>
                </c:pt>
                <c:pt idx="3387">
                  <c:v>0.19611217</c:v>
                </c:pt>
                <c:pt idx="3388">
                  <c:v>0.19616958000000001</c:v>
                </c:pt>
                <c:pt idx="3389">
                  <c:v>0.19622745000000003</c:v>
                </c:pt>
                <c:pt idx="3390">
                  <c:v>0.19628532000000001</c:v>
                </c:pt>
                <c:pt idx="3391">
                  <c:v>0.19634330000000003</c:v>
                </c:pt>
                <c:pt idx="3392">
                  <c:v>0.19640118000000004</c:v>
                </c:pt>
                <c:pt idx="3393">
                  <c:v>0.19645927999999999</c:v>
                </c:pt>
                <c:pt idx="3394">
                  <c:v>0.19651726000000003</c:v>
                </c:pt>
                <c:pt idx="3395">
                  <c:v>0.19657512999999996</c:v>
                </c:pt>
                <c:pt idx="3396">
                  <c:v>0.19663289</c:v>
                </c:pt>
                <c:pt idx="3397">
                  <c:v>0.19669086999999996</c:v>
                </c:pt>
                <c:pt idx="3398">
                  <c:v>0.19674874000000003</c:v>
                </c:pt>
                <c:pt idx="3399">
                  <c:v>0.19680661999999996</c:v>
                </c:pt>
                <c:pt idx="3400">
                  <c:v>0.19686449000000003</c:v>
                </c:pt>
                <c:pt idx="3401">
                  <c:v>0.19692201000000001</c:v>
                </c:pt>
                <c:pt idx="3402">
                  <c:v>0.19697988000000002</c:v>
                </c:pt>
                <c:pt idx="3403">
                  <c:v>0.19703775000000001</c:v>
                </c:pt>
                <c:pt idx="3404">
                  <c:v>0.19709562</c:v>
                </c:pt>
                <c:pt idx="3405">
                  <c:v>0.19715360999999998</c:v>
                </c:pt>
                <c:pt idx="3406">
                  <c:v>0.19721158999999999</c:v>
                </c:pt>
                <c:pt idx="3407">
                  <c:v>0.19726946000000004</c:v>
                </c:pt>
                <c:pt idx="3408">
                  <c:v>0.19732744999999999</c:v>
                </c:pt>
                <c:pt idx="3409">
                  <c:v>0.19738486</c:v>
                </c:pt>
                <c:pt idx="3410">
                  <c:v>0.19744284000000004</c:v>
                </c:pt>
                <c:pt idx="3411">
                  <c:v>0.19750071</c:v>
                </c:pt>
                <c:pt idx="3412">
                  <c:v>0.19755858000000001</c:v>
                </c:pt>
                <c:pt idx="3413">
                  <c:v>0.19761645000000003</c:v>
                </c:pt>
                <c:pt idx="3414">
                  <c:v>0.19767431999999996</c:v>
                </c:pt>
                <c:pt idx="3415">
                  <c:v>0.19773219000000003</c:v>
                </c:pt>
                <c:pt idx="3416">
                  <c:v>0.19779005999999999</c:v>
                </c:pt>
                <c:pt idx="3417">
                  <c:v>0.19784793000000003</c:v>
                </c:pt>
                <c:pt idx="3418">
                  <c:v>0.19790579999999999</c:v>
                </c:pt>
                <c:pt idx="3419">
                  <c:v>0.19796379000000003</c:v>
                </c:pt>
                <c:pt idx="3420">
                  <c:v>0.19802165999999996</c:v>
                </c:pt>
                <c:pt idx="3421">
                  <c:v>0.19807965</c:v>
                </c:pt>
                <c:pt idx="3422">
                  <c:v>0.19813763000000001</c:v>
                </c:pt>
                <c:pt idx="3423">
                  <c:v>0.1981955</c:v>
                </c:pt>
                <c:pt idx="3424">
                  <c:v>0.19825337000000001</c:v>
                </c:pt>
                <c:pt idx="3425">
                  <c:v>0.19831124000000003</c:v>
                </c:pt>
                <c:pt idx="3426">
                  <c:v>0.19836912000000001</c:v>
                </c:pt>
                <c:pt idx="3427">
                  <c:v>0.19842699000000003</c:v>
                </c:pt>
                <c:pt idx="3428">
                  <c:v>0.19848439000000004</c:v>
                </c:pt>
                <c:pt idx="3429">
                  <c:v>0.19854226000000003</c:v>
                </c:pt>
                <c:pt idx="3430">
                  <c:v>0.19860025000000001</c:v>
                </c:pt>
                <c:pt idx="3431">
                  <c:v>0.19865835000000001</c:v>
                </c:pt>
                <c:pt idx="3432">
                  <c:v>0.19871622000000003</c:v>
                </c:pt>
                <c:pt idx="3433">
                  <c:v>0.19877397999999996</c:v>
                </c:pt>
                <c:pt idx="3434">
                  <c:v>0.19883196</c:v>
                </c:pt>
                <c:pt idx="3435">
                  <c:v>0.19888982999999996</c:v>
                </c:pt>
                <c:pt idx="3436">
                  <c:v>0.19894724000000005</c:v>
                </c:pt>
                <c:pt idx="3437">
                  <c:v>0.19900523000000003</c:v>
                </c:pt>
                <c:pt idx="3438">
                  <c:v>0.19906309999999999</c:v>
                </c:pt>
                <c:pt idx="3439">
                  <c:v>0.19912096999999998</c:v>
                </c:pt>
                <c:pt idx="3440">
                  <c:v>0.19917884</c:v>
                </c:pt>
                <c:pt idx="3441">
                  <c:v>0.19923682000000001</c:v>
                </c:pt>
                <c:pt idx="3442">
                  <c:v>0.19929469000000002</c:v>
                </c:pt>
                <c:pt idx="3443">
                  <c:v>0.19935255999999998</c:v>
                </c:pt>
                <c:pt idx="3444">
                  <c:v>0.19941054999999999</c:v>
                </c:pt>
                <c:pt idx="3445">
                  <c:v>0.19946842000000004</c:v>
                </c:pt>
                <c:pt idx="3446">
                  <c:v>0.19952640999999999</c:v>
                </c:pt>
                <c:pt idx="3447">
                  <c:v>0.19958428000000003</c:v>
                </c:pt>
                <c:pt idx="3448">
                  <c:v>0.19964214999999999</c:v>
                </c:pt>
                <c:pt idx="3449">
                  <c:v>0.19970002000000001</c:v>
                </c:pt>
                <c:pt idx="3450">
                  <c:v>0.19975743000000004</c:v>
                </c:pt>
                <c:pt idx="3451">
                  <c:v>0.19981530000000003</c:v>
                </c:pt>
                <c:pt idx="3452">
                  <c:v>0.19987327999999996</c:v>
                </c:pt>
                <c:pt idx="3453">
                  <c:v>0.19993150000000001</c:v>
                </c:pt>
                <c:pt idx="3454">
                  <c:v>0.19998937000000003</c:v>
                </c:pt>
                <c:pt idx="3455">
                  <c:v>0.20004724000000002</c:v>
                </c:pt>
                <c:pt idx="3456">
                  <c:v>0.20010511</c:v>
                </c:pt>
                <c:pt idx="3457">
                  <c:v>0.20016297999999996</c:v>
                </c:pt>
                <c:pt idx="3458">
                  <c:v>0.20022097</c:v>
                </c:pt>
                <c:pt idx="3459">
                  <c:v>0.20027884000000001</c:v>
                </c:pt>
                <c:pt idx="3460">
                  <c:v>0.20033613000000003</c:v>
                </c:pt>
                <c:pt idx="3461">
                  <c:v>0.20039399999999999</c:v>
                </c:pt>
                <c:pt idx="3462">
                  <c:v>0.20045187</c:v>
                </c:pt>
                <c:pt idx="3463">
                  <c:v>0.20050997000000001</c:v>
                </c:pt>
                <c:pt idx="3464">
                  <c:v>0.20056806999999999</c:v>
                </c:pt>
                <c:pt idx="3465">
                  <c:v>0.20062594</c:v>
                </c:pt>
                <c:pt idx="3466">
                  <c:v>0.20068380999999996</c:v>
                </c:pt>
                <c:pt idx="3467">
                  <c:v>0.20074168000000003</c:v>
                </c:pt>
                <c:pt idx="3468">
                  <c:v>0.20079954999999999</c:v>
                </c:pt>
                <c:pt idx="3469">
                  <c:v>0.20085754</c:v>
                </c:pt>
                <c:pt idx="3470">
                  <c:v>0.20091530000000002</c:v>
                </c:pt>
                <c:pt idx="3471">
                  <c:v>0.2009727</c:v>
                </c:pt>
                <c:pt idx="3472">
                  <c:v>0.20103069000000001</c:v>
                </c:pt>
                <c:pt idx="3473">
                  <c:v>0.20108867999999996</c:v>
                </c:pt>
                <c:pt idx="3474">
                  <c:v>0.20114655000000001</c:v>
                </c:pt>
                <c:pt idx="3475">
                  <c:v>0.20120452999999996</c:v>
                </c:pt>
                <c:pt idx="3476">
                  <c:v>0.20126240000000004</c:v>
                </c:pt>
                <c:pt idx="3477">
                  <c:v>0.20132027</c:v>
                </c:pt>
                <c:pt idx="3478">
                  <c:v>0.20137814000000001</c:v>
                </c:pt>
                <c:pt idx="3479">
                  <c:v>0.20143612999999999</c:v>
                </c:pt>
                <c:pt idx="3480">
                  <c:v>0.20149400000000003</c:v>
                </c:pt>
                <c:pt idx="3481">
                  <c:v>0.20155151999999998</c:v>
                </c:pt>
                <c:pt idx="3482">
                  <c:v>0.20160939000000003</c:v>
                </c:pt>
                <c:pt idx="3483">
                  <c:v>0.20166725999999999</c:v>
                </c:pt>
                <c:pt idx="3484">
                  <c:v>0.20172513000000003</c:v>
                </c:pt>
                <c:pt idx="3485">
                  <c:v>0.20178335000000003</c:v>
                </c:pt>
                <c:pt idx="3486">
                  <c:v>0.20184121999999999</c:v>
                </c:pt>
                <c:pt idx="3487">
                  <c:v>0.20189909000000003</c:v>
                </c:pt>
                <c:pt idx="3488">
                  <c:v>0.20195695999999999</c:v>
                </c:pt>
                <c:pt idx="3489">
                  <c:v>0.20201437000000003</c:v>
                </c:pt>
                <c:pt idx="3490">
                  <c:v>0.20207223999999999</c:v>
                </c:pt>
                <c:pt idx="3491">
                  <c:v>0.20213011</c:v>
                </c:pt>
                <c:pt idx="3492">
                  <c:v>0.20218797999999996</c:v>
                </c:pt>
                <c:pt idx="3493">
                  <c:v>0.20224585000000003</c:v>
                </c:pt>
                <c:pt idx="3494">
                  <c:v>0.20230371999999996</c:v>
                </c:pt>
                <c:pt idx="3495">
                  <c:v>0.20236159000000001</c:v>
                </c:pt>
                <c:pt idx="3496">
                  <c:v>0.20241946000000005</c:v>
                </c:pt>
                <c:pt idx="3497">
                  <c:v>0.20247733000000004</c:v>
                </c:pt>
                <c:pt idx="3498">
                  <c:v>0.20253520000000003</c:v>
                </c:pt>
                <c:pt idx="3499">
                  <c:v>0.20259342000000002</c:v>
                </c:pt>
                <c:pt idx="3500">
                  <c:v>0.20265129000000001</c:v>
                </c:pt>
                <c:pt idx="3501">
                  <c:v>0.20270893000000004</c:v>
                </c:pt>
                <c:pt idx="3502">
                  <c:v>0.20276691999999999</c:v>
                </c:pt>
                <c:pt idx="3503">
                  <c:v>0.20282501999999997</c:v>
                </c:pt>
                <c:pt idx="3504">
                  <c:v>0.20288243000000003</c:v>
                </c:pt>
                <c:pt idx="3505">
                  <c:v>0.20294053000000004</c:v>
                </c:pt>
                <c:pt idx="3506">
                  <c:v>0.20299840000000005</c:v>
                </c:pt>
                <c:pt idx="3507">
                  <c:v>0.20305638000000004</c:v>
                </c:pt>
                <c:pt idx="3508">
                  <c:v>0.20311425000000002</c:v>
                </c:pt>
                <c:pt idx="3509">
                  <c:v>0.20317178</c:v>
                </c:pt>
                <c:pt idx="3510">
                  <c:v>0.20322965000000001</c:v>
                </c:pt>
                <c:pt idx="3511">
                  <c:v>0.20328752</c:v>
                </c:pt>
                <c:pt idx="3512">
                  <c:v>0.20334550000000001</c:v>
                </c:pt>
                <c:pt idx="3513">
                  <c:v>0.20340337000000003</c:v>
                </c:pt>
                <c:pt idx="3514">
                  <c:v>0.20346136000000004</c:v>
                </c:pt>
                <c:pt idx="3515">
                  <c:v>0.20351935000000002</c:v>
                </c:pt>
                <c:pt idx="3516">
                  <c:v>0.20357722</c:v>
                </c:pt>
                <c:pt idx="3517">
                  <c:v>0.20363508999999999</c:v>
                </c:pt>
                <c:pt idx="3518">
                  <c:v>0.20369296000000001</c:v>
                </c:pt>
                <c:pt idx="3519">
                  <c:v>0.20375036999999999</c:v>
                </c:pt>
                <c:pt idx="3520">
                  <c:v>0.20380824000000003</c:v>
                </c:pt>
                <c:pt idx="3521">
                  <c:v>0.20386621999999999</c:v>
                </c:pt>
                <c:pt idx="3522">
                  <c:v>0.20392409000000003</c:v>
                </c:pt>
                <c:pt idx="3523">
                  <c:v>0.20398195999999999</c:v>
                </c:pt>
                <c:pt idx="3524">
                  <c:v>0.20404006000000002</c:v>
                </c:pt>
                <c:pt idx="3525">
                  <c:v>0.20409805000000003</c:v>
                </c:pt>
                <c:pt idx="3526">
                  <c:v>0.20415604000000001</c:v>
                </c:pt>
                <c:pt idx="3527">
                  <c:v>0.20421379000000003</c:v>
                </c:pt>
                <c:pt idx="3528">
                  <c:v>0.20427119999999999</c:v>
                </c:pt>
                <c:pt idx="3529">
                  <c:v>0.20432918000000003</c:v>
                </c:pt>
                <c:pt idx="3530">
                  <c:v>0.20438704999999999</c:v>
                </c:pt>
                <c:pt idx="3531">
                  <c:v>0.20444504000000002</c:v>
                </c:pt>
                <c:pt idx="3532">
                  <c:v>0.20450291000000001</c:v>
                </c:pt>
                <c:pt idx="3533">
                  <c:v>0.20456078000000003</c:v>
                </c:pt>
                <c:pt idx="3534">
                  <c:v>0.20461877000000001</c:v>
                </c:pt>
                <c:pt idx="3535">
                  <c:v>0.20467663999999997</c:v>
                </c:pt>
                <c:pt idx="3536">
                  <c:v>0.20473462000000001</c:v>
                </c:pt>
                <c:pt idx="3537">
                  <c:v>0.20479249000000002</c:v>
                </c:pt>
                <c:pt idx="3538">
                  <c:v>0.20485037</c:v>
                </c:pt>
                <c:pt idx="3539">
                  <c:v>0.20490824000000002</c:v>
                </c:pt>
                <c:pt idx="3540">
                  <c:v>0.20496564000000003</c:v>
                </c:pt>
                <c:pt idx="3541">
                  <c:v>0.20502363000000001</c:v>
                </c:pt>
                <c:pt idx="3542">
                  <c:v>0.20508172999999996</c:v>
                </c:pt>
                <c:pt idx="3543">
                  <c:v>0.20513960000000001</c:v>
                </c:pt>
                <c:pt idx="3544">
                  <c:v>0.20519746999999999</c:v>
                </c:pt>
                <c:pt idx="3545">
                  <c:v>0.20525534000000004</c:v>
                </c:pt>
                <c:pt idx="3546">
                  <c:v>0.20531332999999999</c:v>
                </c:pt>
                <c:pt idx="3547">
                  <c:v>0.2053712</c:v>
                </c:pt>
                <c:pt idx="3548">
                  <c:v>0.20542906999999999</c:v>
                </c:pt>
                <c:pt idx="3549">
                  <c:v>0.20548694000000003</c:v>
                </c:pt>
                <c:pt idx="3550">
                  <c:v>0.20554480999999999</c:v>
                </c:pt>
                <c:pt idx="3551">
                  <c:v>0.20560222</c:v>
                </c:pt>
                <c:pt idx="3552">
                  <c:v>0.20566008999999999</c:v>
                </c:pt>
                <c:pt idx="3553">
                  <c:v>0.20571796000000003</c:v>
                </c:pt>
                <c:pt idx="3554">
                  <c:v>0.20577593999999999</c:v>
                </c:pt>
                <c:pt idx="3555">
                  <c:v>0.20583381000000001</c:v>
                </c:pt>
                <c:pt idx="3556">
                  <c:v>0.20589167999999997</c:v>
                </c:pt>
                <c:pt idx="3557">
                  <c:v>0.20594944000000007</c:v>
                </c:pt>
                <c:pt idx="3558">
                  <c:v>0.20600731000000003</c:v>
                </c:pt>
                <c:pt idx="3559">
                  <c:v>0.20606530000000003</c:v>
                </c:pt>
                <c:pt idx="3560">
                  <c:v>0.20612327999999996</c:v>
                </c:pt>
                <c:pt idx="3561">
                  <c:v>0.2061808</c:v>
                </c:pt>
                <c:pt idx="3562">
                  <c:v>0.20623868000000004</c:v>
                </c:pt>
                <c:pt idx="3563">
                  <c:v>0.20629655000000002</c:v>
                </c:pt>
                <c:pt idx="3564">
                  <c:v>0.20635442000000001</c:v>
                </c:pt>
                <c:pt idx="3565">
                  <c:v>0.20641229000000005</c:v>
                </c:pt>
                <c:pt idx="3566">
                  <c:v>0.20647027000000001</c:v>
                </c:pt>
                <c:pt idx="3567">
                  <c:v>0.20652814000000003</c:v>
                </c:pt>
                <c:pt idx="3568">
                  <c:v>0.20658613000000003</c:v>
                </c:pt>
                <c:pt idx="3569">
                  <c:v>0.20664399999999999</c:v>
                </c:pt>
                <c:pt idx="3570">
                  <c:v>0.20670199000000003</c:v>
                </c:pt>
                <c:pt idx="3571">
                  <c:v>0.20675985999999999</c:v>
                </c:pt>
                <c:pt idx="3572">
                  <c:v>0.20681773000000003</c:v>
                </c:pt>
                <c:pt idx="3573">
                  <c:v>0.20687559999999997</c:v>
                </c:pt>
                <c:pt idx="3574">
                  <c:v>0.20693324000000002</c:v>
                </c:pt>
                <c:pt idx="3575">
                  <c:v>0.20699111000000003</c:v>
                </c:pt>
                <c:pt idx="3576">
                  <c:v>0.20704897999999999</c:v>
                </c:pt>
                <c:pt idx="3577">
                  <c:v>0.20710696000000001</c:v>
                </c:pt>
                <c:pt idx="3578">
                  <c:v>0.20716482999999997</c:v>
                </c:pt>
                <c:pt idx="3579">
                  <c:v>0.20722270000000001</c:v>
                </c:pt>
                <c:pt idx="3580">
                  <c:v>0.20728057</c:v>
                </c:pt>
                <c:pt idx="3581">
                  <c:v>0.20733856000000001</c:v>
                </c:pt>
                <c:pt idx="3582">
                  <c:v>0.20739642999999999</c:v>
                </c:pt>
                <c:pt idx="3583">
                  <c:v>0.20745430000000004</c:v>
                </c:pt>
                <c:pt idx="3584">
                  <c:v>0.20751217000000002</c:v>
                </c:pt>
                <c:pt idx="3585">
                  <c:v>0.20757016</c:v>
                </c:pt>
                <c:pt idx="3586">
                  <c:v>0.20762802999999996</c:v>
                </c:pt>
                <c:pt idx="3587">
                  <c:v>0.20768590000000001</c:v>
                </c:pt>
                <c:pt idx="3588">
                  <c:v>0.20774376999999999</c:v>
                </c:pt>
                <c:pt idx="3589">
                  <c:v>0.20780164000000001</c:v>
                </c:pt>
                <c:pt idx="3590">
                  <c:v>0.20785951</c:v>
                </c:pt>
                <c:pt idx="3591">
                  <c:v>0.20791738000000007</c:v>
                </c:pt>
                <c:pt idx="3592">
                  <c:v>0.20797467</c:v>
                </c:pt>
                <c:pt idx="3593">
                  <c:v>0.20803266000000001</c:v>
                </c:pt>
                <c:pt idx="3594">
                  <c:v>0.20809041000000003</c:v>
                </c:pt>
                <c:pt idx="3595">
                  <c:v>0.20814840000000004</c:v>
                </c:pt>
                <c:pt idx="3596">
                  <c:v>0.20820638000000005</c:v>
                </c:pt>
                <c:pt idx="3597">
                  <c:v>0.20826425000000004</c:v>
                </c:pt>
                <c:pt idx="3598">
                  <c:v>0.20832212</c:v>
                </c:pt>
                <c:pt idx="3599">
                  <c:v>0.20837998999999999</c:v>
                </c:pt>
                <c:pt idx="3600">
                  <c:v>0.20843797999999999</c:v>
                </c:pt>
                <c:pt idx="3601">
                  <c:v>0.20849585000000004</c:v>
                </c:pt>
                <c:pt idx="3602">
                  <c:v>0.20855372</c:v>
                </c:pt>
                <c:pt idx="3603">
                  <c:v>0.20861159000000001</c:v>
                </c:pt>
                <c:pt idx="3604">
                  <c:v>0.20866957999999997</c:v>
                </c:pt>
                <c:pt idx="3605">
                  <c:v>0.20872745000000004</c:v>
                </c:pt>
                <c:pt idx="3606">
                  <c:v>0.20878542999999999</c:v>
                </c:pt>
                <c:pt idx="3607">
                  <c:v>0.20884319000000004</c:v>
                </c:pt>
                <c:pt idx="3608">
                  <c:v>0.20890059999999999</c:v>
                </c:pt>
                <c:pt idx="3609">
                  <c:v>0.20895870000000002</c:v>
                </c:pt>
                <c:pt idx="3610">
                  <c:v>0.20901657000000001</c:v>
                </c:pt>
                <c:pt idx="3611">
                  <c:v>0.20907444000000003</c:v>
                </c:pt>
                <c:pt idx="3612">
                  <c:v>0.20913230999999999</c:v>
                </c:pt>
                <c:pt idx="3613">
                  <c:v>0.20919018000000003</c:v>
                </c:pt>
                <c:pt idx="3614">
                  <c:v>0.20924817000000004</c:v>
                </c:pt>
                <c:pt idx="3615">
                  <c:v>0.20930604000000003</c:v>
                </c:pt>
                <c:pt idx="3616">
                  <c:v>0.20936390999999999</c:v>
                </c:pt>
                <c:pt idx="3617">
                  <c:v>0.20942189000000003</c:v>
                </c:pt>
                <c:pt idx="3618">
                  <c:v>0.20947975999999999</c:v>
                </c:pt>
                <c:pt idx="3619">
                  <c:v>0.20953763000000003</c:v>
                </c:pt>
                <c:pt idx="3620">
                  <c:v>0.20959550000000002</c:v>
                </c:pt>
                <c:pt idx="3621">
                  <c:v>0.20965337000000001</c:v>
                </c:pt>
                <c:pt idx="3622">
                  <c:v>0.20971124000000002</c:v>
                </c:pt>
                <c:pt idx="3623">
                  <c:v>0.20976912000000003</c:v>
                </c:pt>
                <c:pt idx="3624">
                  <c:v>0.20982698999999999</c:v>
                </c:pt>
                <c:pt idx="3625">
                  <c:v>0.20988497</c:v>
                </c:pt>
                <c:pt idx="3626">
                  <c:v>0.20994284000000002</c:v>
                </c:pt>
                <c:pt idx="3627">
                  <c:v>0.21000025000000003</c:v>
                </c:pt>
                <c:pt idx="3628">
                  <c:v>0.21005811999999999</c:v>
                </c:pt>
                <c:pt idx="3629">
                  <c:v>0.21011610999999999</c:v>
                </c:pt>
                <c:pt idx="3630">
                  <c:v>0.21017409000000001</c:v>
                </c:pt>
                <c:pt idx="3631">
                  <c:v>0.21023196000000002</c:v>
                </c:pt>
                <c:pt idx="3632">
                  <c:v>0.21028983000000004</c:v>
                </c:pt>
                <c:pt idx="3633">
                  <c:v>0.21034770000000003</c:v>
                </c:pt>
                <c:pt idx="3634">
                  <c:v>0.21040569000000003</c:v>
                </c:pt>
                <c:pt idx="3635">
                  <c:v>0.21046310000000001</c:v>
                </c:pt>
                <c:pt idx="3636">
                  <c:v>0.21052108000000003</c:v>
                </c:pt>
                <c:pt idx="3637">
                  <c:v>0.21057883999999999</c:v>
                </c:pt>
                <c:pt idx="3638">
                  <c:v>0.21063682</c:v>
                </c:pt>
                <c:pt idx="3639">
                  <c:v>0.21069481000000001</c:v>
                </c:pt>
                <c:pt idx="3640">
                  <c:v>0.21075268000000003</c:v>
                </c:pt>
                <c:pt idx="3641">
                  <c:v>0.21081055000000001</c:v>
                </c:pt>
                <c:pt idx="3642">
                  <c:v>0.21086842000000003</c:v>
                </c:pt>
                <c:pt idx="3643">
                  <c:v>0.21092629000000002</c:v>
                </c:pt>
                <c:pt idx="3644">
                  <c:v>0.21098428000000005</c:v>
                </c:pt>
                <c:pt idx="3645">
                  <c:v>0.21104191999999999</c:v>
                </c:pt>
                <c:pt idx="3646">
                  <c:v>0.21109979000000004</c:v>
                </c:pt>
                <c:pt idx="3647">
                  <c:v>0.21115766</c:v>
                </c:pt>
                <c:pt idx="3648">
                  <c:v>0.21121553000000004</c:v>
                </c:pt>
                <c:pt idx="3649">
                  <c:v>0.21127351</c:v>
                </c:pt>
                <c:pt idx="3650">
                  <c:v>0.21133162</c:v>
                </c:pt>
                <c:pt idx="3651">
                  <c:v>0.21138936999999999</c:v>
                </c:pt>
                <c:pt idx="3652">
                  <c:v>0.21144724000000006</c:v>
                </c:pt>
                <c:pt idx="3653">
                  <c:v>0.21150522999999999</c:v>
                </c:pt>
                <c:pt idx="3654">
                  <c:v>0.21156310000000003</c:v>
                </c:pt>
                <c:pt idx="3655">
                  <c:v>0.21162049999999999</c:v>
                </c:pt>
                <c:pt idx="3656">
                  <c:v>0.21167837</c:v>
                </c:pt>
                <c:pt idx="3657">
                  <c:v>0.21173624000000002</c:v>
                </c:pt>
                <c:pt idx="3658">
                  <c:v>0.21179412000000003</c:v>
                </c:pt>
                <c:pt idx="3659">
                  <c:v>0.21185198999999999</c:v>
                </c:pt>
                <c:pt idx="3660">
                  <c:v>0.21190986000000003</c:v>
                </c:pt>
                <c:pt idx="3661">
                  <c:v>0.21196784000000002</c:v>
                </c:pt>
                <c:pt idx="3662">
                  <c:v>0.21202583000000003</c:v>
                </c:pt>
                <c:pt idx="3663">
                  <c:v>0.21208381000000001</c:v>
                </c:pt>
                <c:pt idx="3664">
                  <c:v>0.21214168000000003</c:v>
                </c:pt>
                <c:pt idx="3665">
                  <c:v>0.21219967000000001</c:v>
                </c:pt>
                <c:pt idx="3666">
                  <c:v>0.21225753999999999</c:v>
                </c:pt>
                <c:pt idx="3667">
                  <c:v>0.21231541000000004</c:v>
                </c:pt>
                <c:pt idx="3668">
                  <c:v>0.21237328000000003</c:v>
                </c:pt>
                <c:pt idx="3669">
                  <c:v>0.21243115000000004</c:v>
                </c:pt>
                <c:pt idx="3670">
                  <c:v>0.21248902000000003</c:v>
                </c:pt>
                <c:pt idx="3671">
                  <c:v>0.21254643000000006</c:v>
                </c:pt>
                <c:pt idx="3672">
                  <c:v>0.21260430000000002</c:v>
                </c:pt>
                <c:pt idx="3673">
                  <c:v>0.21266229000000003</c:v>
                </c:pt>
                <c:pt idx="3674">
                  <c:v>0.21272015999999999</c:v>
                </c:pt>
                <c:pt idx="3675">
                  <c:v>0.21277803000000003</c:v>
                </c:pt>
                <c:pt idx="3676">
                  <c:v>0.21283589999999999</c:v>
                </c:pt>
                <c:pt idx="3677">
                  <c:v>0.21289388000000004</c:v>
                </c:pt>
                <c:pt idx="3678">
                  <c:v>0.21295186999999999</c:v>
                </c:pt>
                <c:pt idx="3679">
                  <c:v>0.21300974000000003</c:v>
                </c:pt>
                <c:pt idx="3680">
                  <c:v>0.21306760999999999</c:v>
                </c:pt>
                <c:pt idx="3681">
                  <c:v>0.21312537000000001</c:v>
                </c:pt>
                <c:pt idx="3682">
                  <c:v>0.21318347000000001</c:v>
                </c:pt>
                <c:pt idx="3683">
                  <c:v>0.21324134000000006</c:v>
                </c:pt>
                <c:pt idx="3684">
                  <c:v>0.21329886000000003</c:v>
                </c:pt>
                <c:pt idx="3685">
                  <c:v>0.21335684999999999</c:v>
                </c:pt>
                <c:pt idx="3686">
                  <c:v>0.21341472000000003</c:v>
                </c:pt>
                <c:pt idx="3687">
                  <c:v>0.21347236000000003</c:v>
                </c:pt>
                <c:pt idx="3688">
                  <c:v>0.21353022999999999</c:v>
                </c:pt>
                <c:pt idx="3689">
                  <c:v>0.21358821000000003</c:v>
                </c:pt>
                <c:pt idx="3690">
                  <c:v>0.21364607999999999</c:v>
                </c:pt>
                <c:pt idx="3691">
                  <c:v>0.21370395000000003</c:v>
                </c:pt>
                <c:pt idx="3692">
                  <c:v>0.21376181999999999</c:v>
                </c:pt>
                <c:pt idx="3693">
                  <c:v>0.21381969000000003</c:v>
                </c:pt>
                <c:pt idx="3694">
                  <c:v>0.21387767999999996</c:v>
                </c:pt>
                <c:pt idx="3695">
                  <c:v>0.21393555000000003</c:v>
                </c:pt>
                <c:pt idx="3696">
                  <c:v>0.21399342000000002</c:v>
                </c:pt>
                <c:pt idx="3697">
                  <c:v>0.21405129000000003</c:v>
                </c:pt>
                <c:pt idx="3698">
                  <c:v>0.21410915999999999</c:v>
                </c:pt>
                <c:pt idx="3699">
                  <c:v>0.21416703000000004</c:v>
                </c:pt>
                <c:pt idx="3700">
                  <c:v>0.21422490000000002</c:v>
                </c:pt>
                <c:pt idx="3701">
                  <c:v>0.21428289000000003</c:v>
                </c:pt>
                <c:pt idx="3702">
                  <c:v>0.21434075999999999</c:v>
                </c:pt>
                <c:pt idx="3703">
                  <c:v>0.21439863000000003</c:v>
                </c:pt>
                <c:pt idx="3704">
                  <c:v>0.21445650000000002</c:v>
                </c:pt>
                <c:pt idx="3705">
                  <c:v>0.21451402000000003</c:v>
                </c:pt>
                <c:pt idx="3706">
                  <c:v>0.21457201000000001</c:v>
                </c:pt>
                <c:pt idx="3707">
                  <c:v>0.21462988000000002</c:v>
                </c:pt>
                <c:pt idx="3708">
                  <c:v>0.21468775000000001</c:v>
                </c:pt>
                <c:pt idx="3709">
                  <c:v>0.21474562000000003</c:v>
                </c:pt>
                <c:pt idx="3710">
                  <c:v>0.21480349000000004</c:v>
                </c:pt>
                <c:pt idx="3711">
                  <c:v>0.21486147999999999</c:v>
                </c:pt>
                <c:pt idx="3712">
                  <c:v>0.21491935000000006</c:v>
                </c:pt>
                <c:pt idx="3713">
                  <c:v>0.21497732999999999</c:v>
                </c:pt>
                <c:pt idx="3714">
                  <c:v>0.21503520000000004</c:v>
                </c:pt>
                <c:pt idx="3715">
                  <c:v>0.21509260999999999</c:v>
                </c:pt>
                <c:pt idx="3716">
                  <c:v>0.2151506</c:v>
                </c:pt>
                <c:pt idx="3717">
                  <c:v>0.21520847000000004</c:v>
                </c:pt>
                <c:pt idx="3718">
                  <c:v>0.21526645000000005</c:v>
                </c:pt>
                <c:pt idx="3719">
                  <c:v>0.21532432000000001</c:v>
                </c:pt>
                <c:pt idx="3720">
                  <c:v>0.21538243000000004</c:v>
                </c:pt>
                <c:pt idx="3721">
                  <c:v>0.21543972000000003</c:v>
                </c:pt>
                <c:pt idx="3722">
                  <c:v>0.21549759000000002</c:v>
                </c:pt>
                <c:pt idx="3723">
                  <c:v>0.21555546000000003</c:v>
                </c:pt>
                <c:pt idx="3724">
                  <c:v>0.21561344000000002</c:v>
                </c:pt>
                <c:pt idx="3725">
                  <c:v>0.21567143000000003</c:v>
                </c:pt>
                <c:pt idx="3726">
                  <c:v>0.21572930000000004</c:v>
                </c:pt>
                <c:pt idx="3727">
                  <c:v>0.21578729000000002</c:v>
                </c:pt>
                <c:pt idx="3728">
                  <c:v>0.21584516000000004</c:v>
                </c:pt>
                <c:pt idx="3729">
                  <c:v>0.21590303000000005</c:v>
                </c:pt>
                <c:pt idx="3730">
                  <c:v>0.21596101000000004</c:v>
                </c:pt>
                <c:pt idx="3731">
                  <c:v>0.21601888000000005</c:v>
                </c:pt>
                <c:pt idx="3732">
                  <c:v>0.21607675000000001</c:v>
                </c:pt>
                <c:pt idx="3733">
                  <c:v>0.21613462</c:v>
                </c:pt>
                <c:pt idx="3734">
                  <c:v>0.21619261000000001</c:v>
                </c:pt>
                <c:pt idx="3735">
                  <c:v>0.21625001999999999</c:v>
                </c:pt>
                <c:pt idx="3736">
                  <c:v>0.21630789000000003</c:v>
                </c:pt>
                <c:pt idx="3737">
                  <c:v>0.21636575999999999</c:v>
                </c:pt>
                <c:pt idx="3738">
                  <c:v>0.21642374000000003</c:v>
                </c:pt>
                <c:pt idx="3739">
                  <c:v>0.21648162000000001</c:v>
                </c:pt>
                <c:pt idx="3740">
                  <c:v>0.21653949000000006</c:v>
                </c:pt>
                <c:pt idx="3741">
                  <c:v>0.21659747000000001</c:v>
                </c:pt>
                <c:pt idx="3742">
                  <c:v>0.21665534000000003</c:v>
                </c:pt>
                <c:pt idx="3743">
                  <c:v>0.21671321000000002</c:v>
                </c:pt>
                <c:pt idx="3744">
                  <c:v>0.21677108000000003</c:v>
                </c:pt>
                <c:pt idx="3745">
                  <c:v>0.21682894999999999</c:v>
                </c:pt>
                <c:pt idx="3746">
                  <c:v>0.21688682000000001</c:v>
                </c:pt>
                <c:pt idx="3747">
                  <c:v>0.21694469000000005</c:v>
                </c:pt>
                <c:pt idx="3748">
                  <c:v>0.21700268000000003</c:v>
                </c:pt>
                <c:pt idx="3749">
                  <c:v>0.21706054999999999</c:v>
                </c:pt>
                <c:pt idx="3750">
                  <c:v>0.21711842000000003</c:v>
                </c:pt>
                <c:pt idx="3751">
                  <c:v>0.21717628999999999</c:v>
                </c:pt>
                <c:pt idx="3752">
                  <c:v>0.21723416000000004</c:v>
                </c:pt>
                <c:pt idx="3753">
                  <c:v>0.21729215000000002</c:v>
                </c:pt>
                <c:pt idx="3754">
                  <c:v>0.21735002</c:v>
                </c:pt>
                <c:pt idx="3755">
                  <c:v>0.21740766000000003</c:v>
                </c:pt>
                <c:pt idx="3756">
                  <c:v>0.21746552999999999</c:v>
                </c:pt>
                <c:pt idx="3757">
                  <c:v>0.21752340000000003</c:v>
                </c:pt>
                <c:pt idx="3758">
                  <c:v>0.21758126999999999</c:v>
                </c:pt>
                <c:pt idx="3759">
                  <c:v>0.21763914000000004</c:v>
                </c:pt>
                <c:pt idx="3760">
                  <c:v>0.21769701000000002</c:v>
                </c:pt>
                <c:pt idx="3761">
                  <c:v>0.21775499000000004</c:v>
                </c:pt>
                <c:pt idx="3762">
                  <c:v>0.21781252000000001</c:v>
                </c:pt>
                <c:pt idx="3763">
                  <c:v>0.21787039000000002</c:v>
                </c:pt>
                <c:pt idx="3764">
                  <c:v>0.21792826000000004</c:v>
                </c:pt>
                <c:pt idx="3765">
                  <c:v>0.21798613000000006</c:v>
                </c:pt>
                <c:pt idx="3766">
                  <c:v>0.21804412000000004</c:v>
                </c:pt>
                <c:pt idx="3767">
                  <c:v>0.21810209999999999</c:v>
                </c:pt>
                <c:pt idx="3768">
                  <c:v>0.21815997000000001</c:v>
                </c:pt>
                <c:pt idx="3769">
                  <c:v>0.21821784000000005</c:v>
                </c:pt>
                <c:pt idx="3770">
                  <c:v>0.21827571000000001</c:v>
                </c:pt>
                <c:pt idx="3771">
                  <c:v>0.21833358000000003</c:v>
                </c:pt>
                <c:pt idx="3772">
                  <c:v>0.21839157000000001</c:v>
                </c:pt>
                <c:pt idx="3773">
                  <c:v>0.21844944000000005</c:v>
                </c:pt>
                <c:pt idx="3774">
                  <c:v>0.21850731000000004</c:v>
                </c:pt>
                <c:pt idx="3775">
                  <c:v>0.21856518000000005</c:v>
                </c:pt>
                <c:pt idx="3776">
                  <c:v>0.21862305000000001</c:v>
                </c:pt>
                <c:pt idx="3777">
                  <c:v>0.21868092</c:v>
                </c:pt>
                <c:pt idx="3778">
                  <c:v>0.21873879000000002</c:v>
                </c:pt>
                <c:pt idx="3779">
                  <c:v>0.21879666000000003</c:v>
                </c:pt>
                <c:pt idx="3780">
                  <c:v>0.21885418000000004</c:v>
                </c:pt>
                <c:pt idx="3781">
                  <c:v>0.21891229000000006</c:v>
                </c:pt>
                <c:pt idx="3782">
                  <c:v>0.21897016000000002</c:v>
                </c:pt>
                <c:pt idx="3783">
                  <c:v>0.21902803000000004</c:v>
                </c:pt>
                <c:pt idx="3784">
                  <c:v>0.21908590000000003</c:v>
                </c:pt>
                <c:pt idx="3785">
                  <c:v>0.21914376999999999</c:v>
                </c:pt>
                <c:pt idx="3786">
                  <c:v>0.21920164000000003</c:v>
                </c:pt>
                <c:pt idx="3787">
                  <c:v>0.21925950999999999</c:v>
                </c:pt>
                <c:pt idx="3788">
                  <c:v>0.21931738000000006</c:v>
                </c:pt>
                <c:pt idx="3789">
                  <c:v>0.21937524999999999</c:v>
                </c:pt>
                <c:pt idx="3790">
                  <c:v>0.21943324000000006</c:v>
                </c:pt>
                <c:pt idx="3791">
                  <c:v>0.21949064000000001</c:v>
                </c:pt>
                <c:pt idx="3792">
                  <c:v>0.21954851000000003</c:v>
                </c:pt>
                <c:pt idx="3793">
                  <c:v>0.21960637999999999</c:v>
                </c:pt>
                <c:pt idx="3794">
                  <c:v>0.21966425000000003</c:v>
                </c:pt>
                <c:pt idx="3795">
                  <c:v>0.21972211999999999</c:v>
                </c:pt>
                <c:pt idx="3796">
                  <c:v>0.21977999000000004</c:v>
                </c:pt>
                <c:pt idx="3797">
                  <c:v>0.21983797999999999</c:v>
                </c:pt>
                <c:pt idx="3798">
                  <c:v>0.21989585000000003</c:v>
                </c:pt>
                <c:pt idx="3799">
                  <c:v>0.21995371999999999</c:v>
                </c:pt>
                <c:pt idx="3800">
                  <c:v>0.22001171</c:v>
                </c:pt>
                <c:pt idx="3801">
                  <c:v>0.22006957999999996</c:v>
                </c:pt>
                <c:pt idx="3802">
                  <c:v>0.22012755999999997</c:v>
                </c:pt>
                <c:pt idx="3803">
                  <c:v>0.22018542999999996</c:v>
                </c:pt>
                <c:pt idx="3804">
                  <c:v>0.22024330000000003</c:v>
                </c:pt>
                <c:pt idx="3805">
                  <c:v>0.22030083</c:v>
                </c:pt>
                <c:pt idx="3806">
                  <c:v>0.22035869999999996</c:v>
                </c:pt>
                <c:pt idx="3807">
                  <c:v>0.22041657000000001</c:v>
                </c:pt>
                <c:pt idx="3808">
                  <c:v>0.22047454999999996</c:v>
                </c:pt>
                <c:pt idx="3809">
                  <c:v>0.22053265999999996</c:v>
                </c:pt>
                <c:pt idx="3810">
                  <c:v>0.22059053000000001</c:v>
                </c:pt>
                <c:pt idx="3811">
                  <c:v>0.22064839999999999</c:v>
                </c:pt>
                <c:pt idx="3812">
                  <c:v>0.22070627000000001</c:v>
                </c:pt>
                <c:pt idx="3813">
                  <c:v>0.22076425000000002</c:v>
                </c:pt>
                <c:pt idx="3814">
                  <c:v>0.22082211999999998</c:v>
                </c:pt>
                <c:pt idx="3815">
                  <c:v>0.22087952999999994</c:v>
                </c:pt>
                <c:pt idx="3816">
                  <c:v>0.22093740000000003</c:v>
                </c:pt>
                <c:pt idx="3817">
                  <c:v>0.22099526999999999</c:v>
                </c:pt>
                <c:pt idx="3818">
                  <c:v>0.22105314000000001</c:v>
                </c:pt>
                <c:pt idx="3819">
                  <c:v>0.22111101</c:v>
                </c:pt>
                <c:pt idx="3820">
                  <c:v>0.22116888000000001</c:v>
                </c:pt>
                <c:pt idx="3821">
                  <c:v>0.22122675</c:v>
                </c:pt>
                <c:pt idx="3822">
                  <c:v>0.22128486</c:v>
                </c:pt>
                <c:pt idx="3823">
                  <c:v>0.22134272999999996</c:v>
                </c:pt>
                <c:pt idx="3824">
                  <c:v>0.2214006</c:v>
                </c:pt>
                <c:pt idx="3825">
                  <c:v>0.22145846999999999</c:v>
                </c:pt>
                <c:pt idx="3826">
                  <c:v>0.22151645000000003</c:v>
                </c:pt>
                <c:pt idx="3827">
                  <c:v>0.22157431999999996</c:v>
                </c:pt>
                <c:pt idx="3828">
                  <c:v>0.22163219000000001</c:v>
                </c:pt>
                <c:pt idx="3829">
                  <c:v>0.22169005999999997</c:v>
                </c:pt>
                <c:pt idx="3830">
                  <c:v>0.22174793000000004</c:v>
                </c:pt>
                <c:pt idx="3831">
                  <c:v>0.2218058</c:v>
                </c:pt>
                <c:pt idx="3832">
                  <c:v>0.22186368000000001</c:v>
                </c:pt>
                <c:pt idx="3833">
                  <c:v>0.22192120000000001</c:v>
                </c:pt>
                <c:pt idx="3834">
                  <c:v>0.22197907</c:v>
                </c:pt>
                <c:pt idx="3835">
                  <c:v>0.22203693999999999</c:v>
                </c:pt>
                <c:pt idx="3836">
                  <c:v>0.22209481</c:v>
                </c:pt>
                <c:pt idx="3837">
                  <c:v>0.22215267999999994</c:v>
                </c:pt>
                <c:pt idx="3838">
                  <c:v>0.22221055000000001</c:v>
                </c:pt>
                <c:pt idx="3839">
                  <c:v>0.22226853999999999</c:v>
                </c:pt>
                <c:pt idx="3840">
                  <c:v>0.22232663999999996</c:v>
                </c:pt>
                <c:pt idx="3841">
                  <c:v>0.22238461999999998</c:v>
                </c:pt>
                <c:pt idx="3842">
                  <c:v>0.22244191999999999</c:v>
                </c:pt>
                <c:pt idx="3843">
                  <c:v>0.22250025000000001</c:v>
                </c:pt>
                <c:pt idx="3844">
                  <c:v>0.22255812</c:v>
                </c:pt>
                <c:pt idx="3845">
                  <c:v>0.22261553000000001</c:v>
                </c:pt>
                <c:pt idx="3846">
                  <c:v>0.22267373999999998</c:v>
                </c:pt>
                <c:pt idx="3847">
                  <c:v>0.22273161999999996</c:v>
                </c:pt>
                <c:pt idx="3848">
                  <c:v>0.2227896</c:v>
                </c:pt>
                <c:pt idx="3849">
                  <c:v>0.22284746999999999</c:v>
                </c:pt>
                <c:pt idx="3850">
                  <c:v>0.22290534000000004</c:v>
                </c:pt>
                <c:pt idx="3851">
                  <c:v>0.22296321000000002</c:v>
                </c:pt>
                <c:pt idx="3852">
                  <c:v>0.22302108000000001</c:v>
                </c:pt>
                <c:pt idx="3853">
                  <c:v>0.22307906999999996</c:v>
                </c:pt>
                <c:pt idx="3854">
                  <c:v>0.22313648000000003</c:v>
                </c:pt>
                <c:pt idx="3855">
                  <c:v>0.22319446000000001</c:v>
                </c:pt>
                <c:pt idx="3856">
                  <c:v>0.22325233000000003</c:v>
                </c:pt>
                <c:pt idx="3857">
                  <c:v>0.22331019999999999</c:v>
                </c:pt>
                <c:pt idx="3858">
                  <c:v>0.22336829999999999</c:v>
                </c:pt>
                <c:pt idx="3859">
                  <c:v>0.22342618000000003</c:v>
                </c:pt>
                <c:pt idx="3860">
                  <c:v>0.22348404999999999</c:v>
                </c:pt>
                <c:pt idx="3861">
                  <c:v>0.22354145000000003</c:v>
                </c:pt>
                <c:pt idx="3862">
                  <c:v>0.22359944000000004</c:v>
                </c:pt>
                <c:pt idx="3863">
                  <c:v>0.22365731</c:v>
                </c:pt>
                <c:pt idx="3864">
                  <c:v>0.22371530000000003</c:v>
                </c:pt>
                <c:pt idx="3865">
                  <c:v>0.22377293000000001</c:v>
                </c:pt>
                <c:pt idx="3866">
                  <c:v>0.2238308</c:v>
                </c:pt>
                <c:pt idx="3867">
                  <c:v>0.22388868000000001</c:v>
                </c:pt>
                <c:pt idx="3868">
                  <c:v>0.22394665999999999</c:v>
                </c:pt>
                <c:pt idx="3869">
                  <c:v>0.22400453000000001</c:v>
                </c:pt>
                <c:pt idx="3870">
                  <c:v>0.22406239999999999</c:v>
                </c:pt>
                <c:pt idx="3871">
                  <c:v>0.22412026999999998</c:v>
                </c:pt>
                <c:pt idx="3872">
                  <c:v>0.22417836999999996</c:v>
                </c:pt>
                <c:pt idx="3873">
                  <c:v>0.22423624000000003</c:v>
                </c:pt>
                <c:pt idx="3874">
                  <c:v>0.22429423000000004</c:v>
                </c:pt>
                <c:pt idx="3875">
                  <c:v>0.22435151999999997</c:v>
                </c:pt>
                <c:pt idx="3876">
                  <c:v>0.22440939000000001</c:v>
                </c:pt>
                <c:pt idx="3877">
                  <c:v>0.22446726000000003</c:v>
                </c:pt>
                <c:pt idx="3878">
                  <c:v>0.22452525000000001</c:v>
                </c:pt>
                <c:pt idx="3879">
                  <c:v>0.22458312</c:v>
                </c:pt>
                <c:pt idx="3880">
                  <c:v>0.22464111</c:v>
                </c:pt>
                <c:pt idx="3881">
                  <c:v>0.22469921000000001</c:v>
                </c:pt>
                <c:pt idx="3882">
                  <c:v>0.22475696000000001</c:v>
                </c:pt>
                <c:pt idx="3883">
                  <c:v>0.22481495000000001</c:v>
                </c:pt>
                <c:pt idx="3884">
                  <c:v>0.22487281999999997</c:v>
                </c:pt>
                <c:pt idx="3885">
                  <c:v>0.22493068999999999</c:v>
                </c:pt>
                <c:pt idx="3886">
                  <c:v>0.22498856</c:v>
                </c:pt>
                <c:pt idx="3887">
                  <c:v>0.22504642999999999</c:v>
                </c:pt>
                <c:pt idx="3888">
                  <c:v>0.22510442</c:v>
                </c:pt>
                <c:pt idx="3889">
                  <c:v>0.22516194</c:v>
                </c:pt>
                <c:pt idx="3890">
                  <c:v>0.22521993000000004</c:v>
                </c:pt>
                <c:pt idx="3891">
                  <c:v>0.2252778</c:v>
                </c:pt>
                <c:pt idx="3892">
                  <c:v>0.22533566999999996</c:v>
                </c:pt>
                <c:pt idx="3893">
                  <c:v>0.22539365</c:v>
                </c:pt>
                <c:pt idx="3894">
                  <c:v>0.22545151999999996</c:v>
                </c:pt>
                <c:pt idx="3895">
                  <c:v>0.22550939000000003</c:v>
                </c:pt>
                <c:pt idx="3896">
                  <c:v>0.22556725999999999</c:v>
                </c:pt>
                <c:pt idx="3897">
                  <c:v>0.22562466999999997</c:v>
                </c:pt>
                <c:pt idx="3898">
                  <c:v>0.22568253999999996</c:v>
                </c:pt>
                <c:pt idx="3899">
                  <c:v>0.22574041000000003</c:v>
                </c:pt>
                <c:pt idx="3900">
                  <c:v>0.22579840000000004</c:v>
                </c:pt>
                <c:pt idx="3901">
                  <c:v>0.22585627</c:v>
                </c:pt>
                <c:pt idx="3902">
                  <c:v>0.22591437000000003</c:v>
                </c:pt>
                <c:pt idx="3903">
                  <c:v>0.22597223999999999</c:v>
                </c:pt>
                <c:pt idx="3904">
                  <c:v>0.22603011000000001</c:v>
                </c:pt>
                <c:pt idx="3905">
                  <c:v>0.22608797999999997</c:v>
                </c:pt>
                <c:pt idx="3906">
                  <c:v>0.22614585000000001</c:v>
                </c:pt>
                <c:pt idx="3907">
                  <c:v>0.22620383999999999</c:v>
                </c:pt>
                <c:pt idx="3908">
                  <c:v>0.22626147999999999</c:v>
                </c:pt>
                <c:pt idx="3909">
                  <c:v>0.22631946000000003</c:v>
                </c:pt>
                <c:pt idx="3910">
                  <c:v>0.22637732999999996</c:v>
                </c:pt>
                <c:pt idx="3911">
                  <c:v>0.22643520000000003</c:v>
                </c:pt>
                <c:pt idx="3912">
                  <c:v>0.22649306999999999</c:v>
                </c:pt>
                <c:pt idx="3913">
                  <c:v>0.22655094000000001</c:v>
                </c:pt>
                <c:pt idx="3914">
                  <c:v>0.22660858</c:v>
                </c:pt>
                <c:pt idx="3915">
                  <c:v>0.22666644999999999</c:v>
                </c:pt>
                <c:pt idx="3916">
                  <c:v>0.22672432000000001</c:v>
                </c:pt>
                <c:pt idx="3917">
                  <c:v>0.22678218999999999</c:v>
                </c:pt>
                <c:pt idx="3918">
                  <c:v>0.22684006000000001</c:v>
                </c:pt>
                <c:pt idx="3919">
                  <c:v>0.22689793000000003</c:v>
                </c:pt>
                <c:pt idx="3920">
                  <c:v>0.22695580000000001</c:v>
                </c:pt>
                <c:pt idx="3921">
                  <c:v>0.22701368000000002</c:v>
                </c:pt>
                <c:pt idx="3922">
                  <c:v>0.22707189</c:v>
                </c:pt>
                <c:pt idx="3923">
                  <c:v>0.22712964999999996</c:v>
                </c:pt>
                <c:pt idx="3924">
                  <c:v>0.22718763</c:v>
                </c:pt>
                <c:pt idx="3925">
                  <c:v>0.22724550000000002</c:v>
                </c:pt>
                <c:pt idx="3926">
                  <c:v>0.2273028</c:v>
                </c:pt>
                <c:pt idx="3927">
                  <c:v>0.22736078000000001</c:v>
                </c:pt>
                <c:pt idx="3928">
                  <c:v>0.22741865000000003</c:v>
                </c:pt>
                <c:pt idx="3929">
                  <c:v>0.22747664000000001</c:v>
                </c:pt>
                <c:pt idx="3930">
                  <c:v>0.22753461999999997</c:v>
                </c:pt>
                <c:pt idx="3931">
                  <c:v>0.22759249000000004</c:v>
                </c:pt>
                <c:pt idx="3932">
                  <c:v>0.22765047999999996</c:v>
                </c:pt>
                <c:pt idx="3933">
                  <c:v>0.22770847000000002</c:v>
                </c:pt>
                <c:pt idx="3934">
                  <c:v>0.22776621999999999</c:v>
                </c:pt>
                <c:pt idx="3935">
                  <c:v>0.22782409000000001</c:v>
                </c:pt>
                <c:pt idx="3936">
                  <c:v>0.22788195999999997</c:v>
                </c:pt>
                <c:pt idx="3937">
                  <c:v>0.22793983000000004</c:v>
                </c:pt>
                <c:pt idx="3938">
                  <c:v>0.22799781999999999</c:v>
                </c:pt>
                <c:pt idx="3939">
                  <c:v>0.22805523000000003</c:v>
                </c:pt>
                <c:pt idx="3940">
                  <c:v>0.22811310000000001</c:v>
                </c:pt>
                <c:pt idx="3941">
                  <c:v>0.22817096999999997</c:v>
                </c:pt>
                <c:pt idx="3942">
                  <c:v>0.22822883999999999</c:v>
                </c:pt>
                <c:pt idx="3943">
                  <c:v>0.22828682</c:v>
                </c:pt>
                <c:pt idx="3944">
                  <c:v>0.22834468999999999</c:v>
                </c:pt>
                <c:pt idx="3945">
                  <c:v>0.22840256</c:v>
                </c:pt>
                <c:pt idx="3946">
                  <c:v>0.22846042999999999</c:v>
                </c:pt>
                <c:pt idx="3947">
                  <c:v>0.22851830000000004</c:v>
                </c:pt>
                <c:pt idx="3948">
                  <c:v>0.22857617999999996</c:v>
                </c:pt>
                <c:pt idx="3949">
                  <c:v>0.22863405000000001</c:v>
                </c:pt>
                <c:pt idx="3950">
                  <c:v>0.22869226000000001</c:v>
                </c:pt>
                <c:pt idx="3951">
                  <c:v>0.22874955000000002</c:v>
                </c:pt>
                <c:pt idx="3952">
                  <c:v>0.22880743000000003</c:v>
                </c:pt>
                <c:pt idx="3953">
                  <c:v>0.22886540999999999</c:v>
                </c:pt>
                <c:pt idx="3954">
                  <c:v>0.22892328000000003</c:v>
                </c:pt>
                <c:pt idx="3955">
                  <c:v>0.22898126999999999</c:v>
                </c:pt>
                <c:pt idx="3956">
                  <c:v>0.22903914000000003</c:v>
                </c:pt>
                <c:pt idx="3957">
                  <c:v>0.22909724000000004</c:v>
                </c:pt>
                <c:pt idx="3958">
                  <c:v>0.22915464999999996</c:v>
                </c:pt>
                <c:pt idx="3959">
                  <c:v>0.22921274999999999</c:v>
                </c:pt>
                <c:pt idx="3960">
                  <c:v>0.22927061999999998</c:v>
                </c:pt>
                <c:pt idx="3961">
                  <c:v>0.22932860999999996</c:v>
                </c:pt>
                <c:pt idx="3962">
                  <c:v>0.22938648000000003</c:v>
                </c:pt>
                <c:pt idx="3963">
                  <c:v>0.22944435000000002</c:v>
                </c:pt>
                <c:pt idx="3964">
                  <c:v>0.22950187</c:v>
                </c:pt>
                <c:pt idx="3965">
                  <c:v>0.22955974000000001</c:v>
                </c:pt>
                <c:pt idx="3966">
                  <c:v>0.22961783999999999</c:v>
                </c:pt>
                <c:pt idx="3967">
                  <c:v>0.22967583</c:v>
                </c:pt>
                <c:pt idx="3968">
                  <c:v>0.22973370000000001</c:v>
                </c:pt>
                <c:pt idx="3969">
                  <c:v>0.22979157</c:v>
                </c:pt>
                <c:pt idx="3970">
                  <c:v>0.22984955000000001</c:v>
                </c:pt>
                <c:pt idx="3971">
                  <c:v>0.22990743000000005</c:v>
                </c:pt>
                <c:pt idx="3972">
                  <c:v>0.22996530000000004</c:v>
                </c:pt>
                <c:pt idx="3973">
                  <c:v>0.23002317</c:v>
                </c:pt>
                <c:pt idx="3974">
                  <c:v>0.23008103999999999</c:v>
                </c:pt>
                <c:pt idx="3975">
                  <c:v>0.23013891</c:v>
                </c:pt>
                <c:pt idx="3976">
                  <c:v>0.23019677999999996</c:v>
                </c:pt>
                <c:pt idx="3977">
                  <c:v>0.23025349000000003</c:v>
                </c:pt>
                <c:pt idx="3978">
                  <c:v>0.23031204999999999</c:v>
                </c:pt>
                <c:pt idx="3979">
                  <c:v>0.23036993000000003</c:v>
                </c:pt>
                <c:pt idx="3980">
                  <c:v>0.23042779999999999</c:v>
                </c:pt>
                <c:pt idx="3981">
                  <c:v>0.23048567</c:v>
                </c:pt>
                <c:pt idx="3982">
                  <c:v>0.23054364999999999</c:v>
                </c:pt>
                <c:pt idx="3983">
                  <c:v>0.23060059999999996</c:v>
                </c:pt>
                <c:pt idx="3984">
                  <c:v>0.23065579999999997</c:v>
                </c:pt>
                <c:pt idx="3985">
                  <c:v>0.23071726000000004</c:v>
                </c:pt>
                <c:pt idx="3986">
                  <c:v>0.23077512999999997</c:v>
                </c:pt>
                <c:pt idx="3987">
                  <c:v>0.23083300000000001</c:v>
                </c:pt>
                <c:pt idx="3988">
                  <c:v>0.23089098999999999</c:v>
                </c:pt>
                <c:pt idx="3989">
                  <c:v>0.23094886000000003</c:v>
                </c:pt>
                <c:pt idx="3990">
                  <c:v>0.23100672999999997</c:v>
                </c:pt>
                <c:pt idx="3991">
                  <c:v>0.23106460000000001</c:v>
                </c:pt>
                <c:pt idx="3992">
                  <c:v>0.23112224000000001</c:v>
                </c:pt>
                <c:pt idx="3993">
                  <c:v>0.23118010999999997</c:v>
                </c:pt>
                <c:pt idx="3994">
                  <c:v>0.23123810000000003</c:v>
                </c:pt>
                <c:pt idx="3995">
                  <c:v>0.23129596999999999</c:v>
                </c:pt>
                <c:pt idx="3996">
                  <c:v>0.23135384000000001</c:v>
                </c:pt>
                <c:pt idx="3997">
                  <c:v>0.23141159000000003</c:v>
                </c:pt>
                <c:pt idx="3998">
                  <c:v>0.23146958000000004</c:v>
                </c:pt>
                <c:pt idx="3999">
                  <c:v>0.23152755999999997</c:v>
                </c:pt>
                <c:pt idx="4000">
                  <c:v>0.23158566999999997</c:v>
                </c:pt>
                <c:pt idx="4001">
                  <c:v>0.23164307000000001</c:v>
                </c:pt>
                <c:pt idx="4002">
                  <c:v>0.23170093999999999</c:v>
                </c:pt>
                <c:pt idx="4003">
                  <c:v>0.23175870000000001</c:v>
                </c:pt>
                <c:pt idx="4004">
                  <c:v>0.23181668000000002</c:v>
                </c:pt>
                <c:pt idx="4005">
                  <c:v>0.23187454999999998</c:v>
                </c:pt>
                <c:pt idx="4006">
                  <c:v>0.23193253999999999</c:v>
                </c:pt>
                <c:pt idx="4007">
                  <c:v>0.23199053000000003</c:v>
                </c:pt>
                <c:pt idx="4008">
                  <c:v>0.23204840000000002</c:v>
                </c:pt>
                <c:pt idx="4009">
                  <c:v>0.23210638000000003</c:v>
                </c:pt>
                <c:pt idx="4010">
                  <c:v>0.23216379000000001</c:v>
                </c:pt>
                <c:pt idx="4011">
                  <c:v>0.23222177999999996</c:v>
                </c:pt>
                <c:pt idx="4012">
                  <c:v>0.23227965</c:v>
                </c:pt>
                <c:pt idx="4013">
                  <c:v>0.23233762999999996</c:v>
                </c:pt>
                <c:pt idx="4014">
                  <c:v>0.2323955</c:v>
                </c:pt>
                <c:pt idx="4015">
                  <c:v>0.23245336999999999</c:v>
                </c:pt>
                <c:pt idx="4016">
                  <c:v>0.23251124000000004</c:v>
                </c:pt>
                <c:pt idx="4017">
                  <c:v>0.23256911999999999</c:v>
                </c:pt>
                <c:pt idx="4018">
                  <c:v>0.23262722</c:v>
                </c:pt>
                <c:pt idx="4019">
                  <c:v>0.23268509000000001</c:v>
                </c:pt>
                <c:pt idx="4020">
                  <c:v>0.23274249000000005</c:v>
                </c:pt>
                <c:pt idx="4021">
                  <c:v>0.23280037000000001</c:v>
                </c:pt>
                <c:pt idx="4022">
                  <c:v>0.23285834999999999</c:v>
                </c:pt>
                <c:pt idx="4023">
                  <c:v>0.23291622000000003</c:v>
                </c:pt>
                <c:pt idx="4024">
                  <c:v>0.23297408999999999</c:v>
                </c:pt>
                <c:pt idx="4025">
                  <c:v>0.23303196000000001</c:v>
                </c:pt>
                <c:pt idx="4026">
                  <c:v>0.23308983000000003</c:v>
                </c:pt>
                <c:pt idx="4027">
                  <c:v>0.23314770000000001</c:v>
                </c:pt>
                <c:pt idx="4028">
                  <c:v>0.23320557</c:v>
                </c:pt>
                <c:pt idx="4029">
                  <c:v>0.23326344000000002</c:v>
                </c:pt>
                <c:pt idx="4030">
                  <c:v>0.23332131</c:v>
                </c:pt>
                <c:pt idx="4031">
                  <c:v>0.23337917999999996</c:v>
                </c:pt>
                <c:pt idx="4032">
                  <c:v>0.23343705000000003</c:v>
                </c:pt>
                <c:pt idx="4033">
                  <c:v>0.23349492999999999</c:v>
                </c:pt>
                <c:pt idx="4034">
                  <c:v>0.2335528</c:v>
                </c:pt>
                <c:pt idx="4035">
                  <c:v>0.23361077999999996</c:v>
                </c:pt>
                <c:pt idx="4036">
                  <c:v>0.23366865000000001</c:v>
                </c:pt>
                <c:pt idx="4037">
                  <c:v>0.23372664000000001</c:v>
                </c:pt>
                <c:pt idx="4038">
                  <c:v>0.23378451</c:v>
                </c:pt>
                <c:pt idx="4039">
                  <c:v>0.23384226000000002</c:v>
                </c:pt>
                <c:pt idx="4040">
                  <c:v>0.23390013000000004</c:v>
                </c:pt>
                <c:pt idx="4041">
                  <c:v>0.23395789000000003</c:v>
                </c:pt>
                <c:pt idx="4042">
                  <c:v>0.23401586999999999</c:v>
                </c:pt>
                <c:pt idx="4043">
                  <c:v>0.23407397999999996</c:v>
                </c:pt>
                <c:pt idx="4044">
                  <c:v>0.23413161999999998</c:v>
                </c:pt>
                <c:pt idx="4045">
                  <c:v>0.23418924999999999</c:v>
                </c:pt>
                <c:pt idx="4046">
                  <c:v>0.23424724000000005</c:v>
                </c:pt>
                <c:pt idx="4047">
                  <c:v>0.23430511000000001</c:v>
                </c:pt>
                <c:pt idx="4048">
                  <c:v>0.23436298000000003</c:v>
                </c:pt>
                <c:pt idx="4049">
                  <c:v>0.23442097000000001</c:v>
                </c:pt>
                <c:pt idx="4050">
                  <c:v>0.23447894999999999</c:v>
                </c:pt>
                <c:pt idx="4051">
                  <c:v>0.23453682000000001</c:v>
                </c:pt>
                <c:pt idx="4052">
                  <c:v>0.23459468999999999</c:v>
                </c:pt>
                <c:pt idx="4053">
                  <c:v>0.2346521</c:v>
                </c:pt>
                <c:pt idx="4054">
                  <c:v>0.23470996999999999</c:v>
                </c:pt>
                <c:pt idx="4055">
                  <c:v>0.23476784000000003</c:v>
                </c:pt>
                <c:pt idx="4056">
                  <c:v>0.23482570999999997</c:v>
                </c:pt>
                <c:pt idx="4057">
                  <c:v>0.23488358000000001</c:v>
                </c:pt>
                <c:pt idx="4058">
                  <c:v>0.23494145000000005</c:v>
                </c:pt>
                <c:pt idx="4059">
                  <c:v>0.23499944000000006</c:v>
                </c:pt>
                <c:pt idx="4060">
                  <c:v>0.23505730999999999</c:v>
                </c:pt>
                <c:pt idx="4061">
                  <c:v>0.23511518000000003</c:v>
                </c:pt>
                <c:pt idx="4062">
                  <c:v>0.23517316999999996</c:v>
                </c:pt>
                <c:pt idx="4063">
                  <c:v>0.23523104000000003</c:v>
                </c:pt>
                <c:pt idx="4064">
                  <c:v>0.23528890999999999</c:v>
                </c:pt>
                <c:pt idx="4065">
                  <c:v>0.23534678000000003</c:v>
                </c:pt>
                <c:pt idx="4066">
                  <c:v>0.23540464999999999</c:v>
                </c:pt>
                <c:pt idx="4067">
                  <c:v>0.23546252000000001</c:v>
                </c:pt>
                <c:pt idx="4068">
                  <c:v>0.23552039000000002</c:v>
                </c:pt>
                <c:pt idx="4069">
                  <c:v>0.23557826000000001</c:v>
                </c:pt>
                <c:pt idx="4070">
                  <c:v>0.23563635999999999</c:v>
                </c:pt>
                <c:pt idx="4071">
                  <c:v>0.23569435000000002</c:v>
                </c:pt>
                <c:pt idx="4072">
                  <c:v>0.23575164000000001</c:v>
                </c:pt>
                <c:pt idx="4073">
                  <c:v>0.23580951</c:v>
                </c:pt>
                <c:pt idx="4074">
                  <c:v>0.23586737999999999</c:v>
                </c:pt>
                <c:pt idx="4075">
                  <c:v>0.23592525000000003</c:v>
                </c:pt>
                <c:pt idx="4076">
                  <c:v>0.23598311999999999</c:v>
                </c:pt>
                <c:pt idx="4077">
                  <c:v>0.23604099000000003</c:v>
                </c:pt>
                <c:pt idx="4078">
                  <c:v>0.23609898000000004</c:v>
                </c:pt>
                <c:pt idx="4079">
                  <c:v>0.23615696</c:v>
                </c:pt>
                <c:pt idx="4080">
                  <c:v>0.23621482999999999</c:v>
                </c:pt>
                <c:pt idx="4081">
                  <c:v>0.2362727</c:v>
                </c:pt>
                <c:pt idx="4082">
                  <c:v>0.23633056999999996</c:v>
                </c:pt>
                <c:pt idx="4083">
                  <c:v>0.23638844000000003</c:v>
                </c:pt>
                <c:pt idx="4084">
                  <c:v>0.23644631000000002</c:v>
                </c:pt>
                <c:pt idx="4085">
                  <c:v>0.23650430000000003</c:v>
                </c:pt>
                <c:pt idx="4086">
                  <c:v>0.23656240000000003</c:v>
                </c:pt>
                <c:pt idx="4087">
                  <c:v>0.23661993000000003</c:v>
                </c:pt>
                <c:pt idx="4088">
                  <c:v>0.23667779999999997</c:v>
                </c:pt>
                <c:pt idx="4089">
                  <c:v>0.23673567000000001</c:v>
                </c:pt>
                <c:pt idx="4090">
                  <c:v>0.23679364999999999</c:v>
                </c:pt>
                <c:pt idx="4091">
                  <c:v>0.23685151999999998</c:v>
                </c:pt>
                <c:pt idx="4092">
                  <c:v>0.23690939000000005</c:v>
                </c:pt>
                <c:pt idx="4093">
                  <c:v>0.23696715000000002</c:v>
                </c:pt>
                <c:pt idx="4094">
                  <c:v>0.23702513000000003</c:v>
                </c:pt>
                <c:pt idx="4095">
                  <c:v>0.23708312000000001</c:v>
                </c:pt>
                <c:pt idx="4096">
                  <c:v>0.23714064000000001</c:v>
                </c:pt>
                <c:pt idx="4097">
                  <c:v>0.23719862999999997</c:v>
                </c:pt>
                <c:pt idx="4098">
                  <c:v>0.23725650000000001</c:v>
                </c:pt>
                <c:pt idx="4099">
                  <c:v>0.23731437000000002</c:v>
                </c:pt>
                <c:pt idx="4100">
                  <c:v>0.23737224000000001</c:v>
                </c:pt>
                <c:pt idx="4101">
                  <c:v>0.23743022999999999</c:v>
                </c:pt>
                <c:pt idx="4102">
                  <c:v>0.23748810000000004</c:v>
                </c:pt>
                <c:pt idx="4103">
                  <c:v>0.23754597000000002</c:v>
                </c:pt>
                <c:pt idx="4104">
                  <c:v>0.23760337000000001</c:v>
                </c:pt>
                <c:pt idx="4105">
                  <c:v>0.23766124000000002</c:v>
                </c:pt>
                <c:pt idx="4106">
                  <c:v>0.23771912000000003</c:v>
                </c:pt>
                <c:pt idx="4107">
                  <c:v>0.23777698999999999</c:v>
                </c:pt>
                <c:pt idx="4108">
                  <c:v>0.23783486000000001</c:v>
                </c:pt>
                <c:pt idx="4109">
                  <c:v>0.23789283999999999</c:v>
                </c:pt>
                <c:pt idx="4110">
                  <c:v>0.23795071000000001</c:v>
                </c:pt>
                <c:pt idx="4111">
                  <c:v>0.23800858000000003</c:v>
                </c:pt>
                <c:pt idx="4112">
                  <c:v>0.23806645000000004</c:v>
                </c:pt>
                <c:pt idx="4113">
                  <c:v>0.23812466999999998</c:v>
                </c:pt>
                <c:pt idx="4114">
                  <c:v>0.23818254</c:v>
                </c:pt>
                <c:pt idx="4115">
                  <c:v>0.23824041000000004</c:v>
                </c:pt>
                <c:pt idx="4116">
                  <c:v>0.23829828000000006</c:v>
                </c:pt>
                <c:pt idx="4117">
                  <c:v>0.23835614999999999</c:v>
                </c:pt>
                <c:pt idx="4118">
                  <c:v>0.23841402000000003</c:v>
                </c:pt>
                <c:pt idx="4119">
                  <c:v>0.23847188999999999</c:v>
                </c:pt>
                <c:pt idx="4120">
                  <c:v>0.23852941999999999</c:v>
                </c:pt>
                <c:pt idx="4121">
                  <c:v>0.23858740000000003</c:v>
                </c:pt>
                <c:pt idx="4122">
                  <c:v>0.23864526999999999</c:v>
                </c:pt>
                <c:pt idx="4123">
                  <c:v>0.23870314000000004</c:v>
                </c:pt>
                <c:pt idx="4124">
                  <c:v>0.23876112999999999</c:v>
                </c:pt>
                <c:pt idx="4125">
                  <c:v>0.23881900000000003</c:v>
                </c:pt>
                <c:pt idx="4126">
                  <c:v>0.23887710000000001</c:v>
                </c:pt>
                <c:pt idx="4127">
                  <c:v>0.23893439000000005</c:v>
                </c:pt>
                <c:pt idx="4128">
                  <c:v>0.23899238000000006</c:v>
                </c:pt>
                <c:pt idx="4129">
                  <c:v>0.23905013000000003</c:v>
                </c:pt>
                <c:pt idx="4130">
                  <c:v>0.23910799999999999</c:v>
                </c:pt>
                <c:pt idx="4131">
                  <c:v>0.23916598999999999</c:v>
                </c:pt>
                <c:pt idx="4132">
                  <c:v>0.23922386000000001</c:v>
                </c:pt>
                <c:pt idx="4133">
                  <c:v>0.23928162</c:v>
                </c:pt>
                <c:pt idx="4134">
                  <c:v>0.23933949000000002</c:v>
                </c:pt>
                <c:pt idx="4135">
                  <c:v>0.23939747000000003</c:v>
                </c:pt>
                <c:pt idx="4136">
                  <c:v>0.23945534000000002</c:v>
                </c:pt>
                <c:pt idx="4137">
                  <c:v>0.23951321000000003</c:v>
                </c:pt>
                <c:pt idx="4138">
                  <c:v>0.23957131000000001</c:v>
                </c:pt>
                <c:pt idx="4139">
                  <c:v>0.23962918000000002</c:v>
                </c:pt>
                <c:pt idx="4140">
                  <c:v>0.23968717</c:v>
                </c:pt>
                <c:pt idx="4141">
                  <c:v>0.23974504000000002</c:v>
                </c:pt>
                <c:pt idx="4142">
                  <c:v>0.23980245000000003</c:v>
                </c:pt>
                <c:pt idx="4143">
                  <c:v>0.23986031999999999</c:v>
                </c:pt>
                <c:pt idx="4144">
                  <c:v>0.23991830000000006</c:v>
                </c:pt>
                <c:pt idx="4145">
                  <c:v>0.23997618000000004</c:v>
                </c:pt>
                <c:pt idx="4146">
                  <c:v>0.24003405000000003</c:v>
                </c:pt>
                <c:pt idx="4147">
                  <c:v>0.24009203000000004</c:v>
                </c:pt>
                <c:pt idx="4148">
                  <c:v>0.24015001999999996</c:v>
                </c:pt>
                <c:pt idx="4149">
                  <c:v>0.24020789000000003</c:v>
                </c:pt>
                <c:pt idx="4150">
                  <c:v>0.24026575999999999</c:v>
                </c:pt>
                <c:pt idx="4151">
                  <c:v>0.24032374000000001</c:v>
                </c:pt>
                <c:pt idx="4152">
                  <c:v>0.24038161999999996</c:v>
                </c:pt>
                <c:pt idx="4153">
                  <c:v>0.24043949000000006</c:v>
                </c:pt>
                <c:pt idx="4154">
                  <c:v>0.24049689000000002</c:v>
                </c:pt>
                <c:pt idx="4155">
                  <c:v>0.24055488000000003</c:v>
                </c:pt>
                <c:pt idx="4156">
                  <c:v>0.24061298000000003</c:v>
                </c:pt>
                <c:pt idx="4157">
                  <c:v>0.24067084999999996</c:v>
                </c:pt>
                <c:pt idx="4158">
                  <c:v>0.24072872000000001</c:v>
                </c:pt>
                <c:pt idx="4159">
                  <c:v>0.24078658999999999</c:v>
                </c:pt>
                <c:pt idx="4160">
                  <c:v>0.24084446000000004</c:v>
                </c:pt>
                <c:pt idx="4161">
                  <c:v>0.24090245000000002</c:v>
                </c:pt>
                <c:pt idx="4162">
                  <c:v>0.24095997000000002</c:v>
                </c:pt>
                <c:pt idx="4163">
                  <c:v>0.24101796000000003</c:v>
                </c:pt>
                <c:pt idx="4164">
                  <c:v>0.24107582999999996</c:v>
                </c:pt>
                <c:pt idx="4165">
                  <c:v>0.24113381</c:v>
                </c:pt>
                <c:pt idx="4166">
                  <c:v>0.24119167999999996</c:v>
                </c:pt>
                <c:pt idx="4167">
                  <c:v>0.24124967000000003</c:v>
                </c:pt>
                <c:pt idx="4168">
                  <c:v>0.24130753999999999</c:v>
                </c:pt>
                <c:pt idx="4169">
                  <c:v>0.24136541000000003</c:v>
                </c:pt>
                <c:pt idx="4170">
                  <c:v>0.24142327999999999</c:v>
                </c:pt>
                <c:pt idx="4171">
                  <c:v>0.24148069000000003</c:v>
                </c:pt>
                <c:pt idx="4172">
                  <c:v>0.24153868000000003</c:v>
                </c:pt>
                <c:pt idx="4173">
                  <c:v>0.24159643000000006</c:v>
                </c:pt>
                <c:pt idx="4174">
                  <c:v>0.24165442000000001</c:v>
                </c:pt>
                <c:pt idx="4175">
                  <c:v>0.24171217000000003</c:v>
                </c:pt>
                <c:pt idx="4176">
                  <c:v>0.24177003999999999</c:v>
                </c:pt>
                <c:pt idx="4177">
                  <c:v>0.24182791000000001</c:v>
                </c:pt>
                <c:pt idx="4178">
                  <c:v>0.24188577999999997</c:v>
                </c:pt>
                <c:pt idx="4179">
                  <c:v>0.24194377000000003</c:v>
                </c:pt>
                <c:pt idx="4180">
                  <c:v>0.24200163999999999</c:v>
                </c:pt>
                <c:pt idx="4181">
                  <c:v>0.24205951000000001</c:v>
                </c:pt>
                <c:pt idx="4182">
                  <c:v>0.24211749000000002</c:v>
                </c:pt>
                <c:pt idx="4183">
                  <c:v>0.24217537</c:v>
                </c:pt>
                <c:pt idx="4184">
                  <c:v>0.24223324000000002</c:v>
                </c:pt>
                <c:pt idx="4185">
                  <c:v>0.24229122000000003</c:v>
                </c:pt>
                <c:pt idx="4186">
                  <c:v>0.24234909000000002</c:v>
                </c:pt>
                <c:pt idx="4187">
                  <c:v>0.24240696000000003</c:v>
                </c:pt>
                <c:pt idx="4188">
                  <c:v>0.24246482999999999</c:v>
                </c:pt>
                <c:pt idx="4189">
                  <c:v>0.24252224000000003</c:v>
                </c:pt>
                <c:pt idx="4190">
                  <c:v>0.24258010999999999</c:v>
                </c:pt>
                <c:pt idx="4191">
                  <c:v>0.24263810000000002</c:v>
                </c:pt>
                <c:pt idx="4192">
                  <c:v>0.24269608000000004</c:v>
                </c:pt>
                <c:pt idx="4193">
                  <c:v>0.24275395000000002</c:v>
                </c:pt>
                <c:pt idx="4194">
                  <c:v>0.24281182000000001</c:v>
                </c:pt>
                <c:pt idx="4195">
                  <c:v>0.24286980999999999</c:v>
                </c:pt>
                <c:pt idx="4196">
                  <c:v>0.24292768000000003</c:v>
                </c:pt>
                <c:pt idx="4197">
                  <c:v>0.24298554999999999</c:v>
                </c:pt>
                <c:pt idx="4198">
                  <c:v>0.24304319000000002</c:v>
                </c:pt>
                <c:pt idx="4199">
                  <c:v>0.24310106000000001</c:v>
                </c:pt>
                <c:pt idx="4200">
                  <c:v>0.24315893000000002</c:v>
                </c:pt>
                <c:pt idx="4201">
                  <c:v>0.24321680000000004</c:v>
                </c:pt>
                <c:pt idx="4202">
                  <c:v>0.24327467</c:v>
                </c:pt>
                <c:pt idx="4203">
                  <c:v>0.24333254000000001</c:v>
                </c:pt>
                <c:pt idx="4204">
                  <c:v>0.24339041000000003</c:v>
                </c:pt>
                <c:pt idx="4205">
                  <c:v>0.24344840000000006</c:v>
                </c:pt>
                <c:pt idx="4206">
                  <c:v>0.24350650000000001</c:v>
                </c:pt>
                <c:pt idx="4207">
                  <c:v>0.24356414000000004</c:v>
                </c:pt>
                <c:pt idx="4208">
                  <c:v>0.24362223999999999</c:v>
                </c:pt>
                <c:pt idx="4209">
                  <c:v>0.24368011000000001</c:v>
                </c:pt>
                <c:pt idx="4210">
                  <c:v>0.24373810000000004</c:v>
                </c:pt>
                <c:pt idx="4211">
                  <c:v>0.24379539000000006</c:v>
                </c:pt>
                <c:pt idx="4212">
                  <c:v>0.24385325999999999</c:v>
                </c:pt>
                <c:pt idx="4213">
                  <c:v>0.24391113000000006</c:v>
                </c:pt>
                <c:pt idx="4214">
                  <c:v>0.24396888000000005</c:v>
                </c:pt>
                <c:pt idx="4215">
                  <c:v>0.24402699000000003</c:v>
                </c:pt>
                <c:pt idx="4216">
                  <c:v>0.24408497000000001</c:v>
                </c:pt>
                <c:pt idx="4217">
                  <c:v>0.24414284000000003</c:v>
                </c:pt>
                <c:pt idx="4218">
                  <c:v>0.24420070999999999</c:v>
                </c:pt>
                <c:pt idx="4219">
                  <c:v>0.24425858000000003</c:v>
                </c:pt>
                <c:pt idx="4220">
                  <c:v>0.24431668000000004</c:v>
                </c:pt>
                <c:pt idx="4221">
                  <c:v>0.24437444000000003</c:v>
                </c:pt>
                <c:pt idx="4222">
                  <c:v>0.24443196000000003</c:v>
                </c:pt>
                <c:pt idx="4223">
                  <c:v>0.24448995000000004</c:v>
                </c:pt>
                <c:pt idx="4224">
                  <c:v>0.24454805000000002</c:v>
                </c:pt>
                <c:pt idx="4225">
                  <c:v>0.24460568999999999</c:v>
                </c:pt>
                <c:pt idx="4226">
                  <c:v>0.24466356</c:v>
                </c:pt>
                <c:pt idx="4227">
                  <c:v>0.24472142999999999</c:v>
                </c:pt>
                <c:pt idx="4228">
                  <c:v>0.24477930000000003</c:v>
                </c:pt>
                <c:pt idx="4229">
                  <c:v>0.24483729000000004</c:v>
                </c:pt>
                <c:pt idx="4230">
                  <c:v>0.24489516000000003</c:v>
                </c:pt>
                <c:pt idx="4231">
                  <c:v>0.24495302999999999</c:v>
                </c:pt>
                <c:pt idx="4232">
                  <c:v>0.24501090000000003</c:v>
                </c:pt>
                <c:pt idx="4233">
                  <c:v>0.24506876999999999</c:v>
                </c:pt>
                <c:pt idx="4234">
                  <c:v>0.24512687</c:v>
                </c:pt>
                <c:pt idx="4235">
                  <c:v>0.24518474000000001</c:v>
                </c:pt>
                <c:pt idx="4236">
                  <c:v>0.24524203000000006</c:v>
                </c:pt>
                <c:pt idx="4237">
                  <c:v>0.24529990000000002</c:v>
                </c:pt>
                <c:pt idx="4238">
                  <c:v>0.24535777</c:v>
                </c:pt>
                <c:pt idx="4239">
                  <c:v>0.24541576000000004</c:v>
                </c:pt>
                <c:pt idx="4240">
                  <c:v>0.24547374000000002</c:v>
                </c:pt>
                <c:pt idx="4241">
                  <c:v>0.24553173000000003</c:v>
                </c:pt>
                <c:pt idx="4242">
                  <c:v>0.24558959999999999</c:v>
                </c:pt>
                <c:pt idx="4243">
                  <c:v>0.24564747000000003</c:v>
                </c:pt>
                <c:pt idx="4244">
                  <c:v>0.24570546000000001</c:v>
                </c:pt>
                <c:pt idx="4245">
                  <c:v>0.24576333000000006</c:v>
                </c:pt>
                <c:pt idx="4246">
                  <c:v>0.24582119999999999</c:v>
                </c:pt>
                <c:pt idx="4247">
                  <c:v>0.24587907000000001</c:v>
                </c:pt>
                <c:pt idx="4248">
                  <c:v>0.24593648000000007</c:v>
                </c:pt>
                <c:pt idx="4249">
                  <c:v>0.24599446000000005</c:v>
                </c:pt>
                <c:pt idx="4250">
                  <c:v>0.24605245000000003</c:v>
                </c:pt>
                <c:pt idx="4251">
                  <c:v>0.24611031999999999</c:v>
                </c:pt>
                <c:pt idx="4252">
                  <c:v>0.24616830000000003</c:v>
                </c:pt>
                <c:pt idx="4253">
                  <c:v>0.24622617999999999</c:v>
                </c:pt>
                <c:pt idx="4254">
                  <c:v>0.24628405000000003</c:v>
                </c:pt>
                <c:pt idx="4255">
                  <c:v>0.24634191999999999</c:v>
                </c:pt>
                <c:pt idx="4256">
                  <c:v>0.24639979000000004</c:v>
                </c:pt>
                <c:pt idx="4257">
                  <c:v>0.24645776999999999</c:v>
                </c:pt>
                <c:pt idx="4258">
                  <c:v>0.24651564000000004</c:v>
                </c:pt>
                <c:pt idx="4259">
                  <c:v>0.24657351</c:v>
                </c:pt>
                <c:pt idx="4260">
                  <c:v>0.24663138000000004</c:v>
                </c:pt>
                <c:pt idx="4261">
                  <c:v>0.24668925000000003</c:v>
                </c:pt>
                <c:pt idx="4262">
                  <c:v>0.24674666000000003</c:v>
                </c:pt>
                <c:pt idx="4263">
                  <c:v>0.24680452999999997</c:v>
                </c:pt>
                <c:pt idx="4264">
                  <c:v>0.24686240000000004</c:v>
                </c:pt>
                <c:pt idx="4265">
                  <c:v>0.24692039000000002</c:v>
                </c:pt>
                <c:pt idx="4266">
                  <c:v>0.24697814000000004</c:v>
                </c:pt>
                <c:pt idx="4267">
                  <c:v>0.24703612999999999</c:v>
                </c:pt>
                <c:pt idx="4268">
                  <c:v>0.24709412000000003</c:v>
                </c:pt>
                <c:pt idx="4269">
                  <c:v>0.24715198999999999</c:v>
                </c:pt>
                <c:pt idx="4270">
                  <c:v>0.24720986000000003</c:v>
                </c:pt>
                <c:pt idx="4271">
                  <c:v>0.24726796000000004</c:v>
                </c:pt>
                <c:pt idx="4272">
                  <c:v>0.24732583000000002</c:v>
                </c:pt>
                <c:pt idx="4273">
                  <c:v>0.24738370000000001</c:v>
                </c:pt>
                <c:pt idx="4274">
                  <c:v>0.24744157000000003</c:v>
                </c:pt>
                <c:pt idx="4275">
                  <c:v>0.24749944000000004</c:v>
                </c:pt>
                <c:pt idx="4276">
                  <c:v>0.24755719000000004</c:v>
                </c:pt>
                <c:pt idx="4277">
                  <c:v>0.24761506000000003</c:v>
                </c:pt>
                <c:pt idx="4278">
                  <c:v>0.24767259</c:v>
                </c:pt>
                <c:pt idx="4279">
                  <c:v>0.24773046000000004</c:v>
                </c:pt>
                <c:pt idx="4280">
                  <c:v>0.24778833000000006</c:v>
                </c:pt>
                <c:pt idx="4281">
                  <c:v>0.24784620000000002</c:v>
                </c:pt>
                <c:pt idx="4282">
                  <c:v>0.24790418000000006</c:v>
                </c:pt>
                <c:pt idx="4283">
                  <c:v>0.24796205000000002</c:v>
                </c:pt>
                <c:pt idx="4284">
                  <c:v>0.24802004000000002</c:v>
                </c:pt>
                <c:pt idx="4285">
                  <c:v>0.24807791000000001</c:v>
                </c:pt>
                <c:pt idx="4286">
                  <c:v>0.24813589999999999</c:v>
                </c:pt>
                <c:pt idx="4287">
                  <c:v>0.24819388000000003</c:v>
                </c:pt>
                <c:pt idx="4288">
                  <c:v>0.24825164000000002</c:v>
                </c:pt>
                <c:pt idx="4289">
                  <c:v>0.24830962000000001</c:v>
                </c:pt>
                <c:pt idx="4290">
                  <c:v>0.24836691999999999</c:v>
                </c:pt>
                <c:pt idx="4291">
                  <c:v>0.24842502000000002</c:v>
                </c:pt>
                <c:pt idx="4292">
                  <c:v>0.24848289000000004</c:v>
                </c:pt>
                <c:pt idx="4293">
                  <c:v>0.24854099000000002</c:v>
                </c:pt>
                <c:pt idx="4294">
                  <c:v>0.24859898000000005</c:v>
                </c:pt>
                <c:pt idx="4295">
                  <c:v>0.24865672999999996</c:v>
                </c:pt>
                <c:pt idx="4296">
                  <c:v>0.24871460000000004</c:v>
                </c:pt>
                <c:pt idx="4297">
                  <c:v>0.24877258999999999</c:v>
                </c:pt>
                <c:pt idx="4298">
                  <c:v>0.24882988000000003</c:v>
                </c:pt>
                <c:pt idx="4299">
                  <c:v>0.24888774999999999</c:v>
                </c:pt>
                <c:pt idx="4300">
                  <c:v>0.24894574000000005</c:v>
                </c:pt>
                <c:pt idx="4301">
                  <c:v>0.24900360999999999</c:v>
                </c:pt>
                <c:pt idx="4302">
                  <c:v>0.24906148000000006</c:v>
                </c:pt>
                <c:pt idx="4303">
                  <c:v>0.24911958000000003</c:v>
                </c:pt>
                <c:pt idx="4304">
                  <c:v>0.24917744999999999</c:v>
                </c:pt>
                <c:pt idx="4305">
                  <c:v>0.24923532000000004</c:v>
                </c:pt>
                <c:pt idx="4306">
                  <c:v>0.24929319000000005</c:v>
                </c:pt>
                <c:pt idx="4307">
                  <c:v>0.24935106000000001</c:v>
                </c:pt>
                <c:pt idx="4308">
                  <c:v>0.24940893000000006</c:v>
                </c:pt>
                <c:pt idx="4309">
                  <c:v>0.24946692000000004</c:v>
                </c:pt>
                <c:pt idx="4310">
                  <c:v>0.24952431999999999</c:v>
                </c:pt>
                <c:pt idx="4311">
                  <c:v>0.24958219000000004</c:v>
                </c:pt>
                <c:pt idx="4312">
                  <c:v>0.24964006000000002</c:v>
                </c:pt>
                <c:pt idx="4313">
                  <c:v>0.24969793000000004</c:v>
                </c:pt>
                <c:pt idx="4314">
                  <c:v>0.24975580000000003</c:v>
                </c:pt>
                <c:pt idx="4315">
                  <c:v>0.24981379000000004</c:v>
                </c:pt>
                <c:pt idx="4316">
                  <c:v>0.24987166</c:v>
                </c:pt>
                <c:pt idx="4317">
                  <c:v>0.24992953000000004</c:v>
                </c:pt>
                <c:pt idx="4318">
                  <c:v>0.24998751999999999</c:v>
                </c:pt>
                <c:pt idx="4319">
                  <c:v>0.25004549999999998</c:v>
                </c:pt>
                <c:pt idx="4320">
                  <c:v>0.25010337000000005</c:v>
                </c:pt>
                <c:pt idx="4321">
                  <c:v>0.25016123999999995</c:v>
                </c:pt>
                <c:pt idx="4322">
                  <c:v>0.25021911999999996</c:v>
                </c:pt>
                <c:pt idx="4323">
                  <c:v>0.25027699000000003</c:v>
                </c:pt>
                <c:pt idx="4324">
                  <c:v>0.25033486000000005</c:v>
                </c:pt>
                <c:pt idx="4325">
                  <c:v>0.25039273000000001</c:v>
                </c:pt>
                <c:pt idx="4326">
                  <c:v>0.25045025000000004</c:v>
                </c:pt>
                <c:pt idx="4327">
                  <c:v>0.25050847000000004</c:v>
                </c:pt>
                <c:pt idx="4328">
                  <c:v>0.25056634</c:v>
                </c:pt>
                <c:pt idx="4329">
                  <c:v>0.25062409000000002</c:v>
                </c:pt>
                <c:pt idx="4330">
                  <c:v>0.25068195999999998</c:v>
                </c:pt>
                <c:pt idx="4331">
                  <c:v>0.25073994999999999</c:v>
                </c:pt>
                <c:pt idx="4332">
                  <c:v>0.25079792999999995</c:v>
                </c:pt>
                <c:pt idx="4333">
                  <c:v>0.25085580000000002</c:v>
                </c:pt>
                <c:pt idx="4334">
                  <c:v>0.25091368000000003</c:v>
                </c:pt>
                <c:pt idx="4335">
                  <c:v>0.25097108000000001</c:v>
                </c:pt>
                <c:pt idx="4336">
                  <c:v>0.25102907000000002</c:v>
                </c:pt>
                <c:pt idx="4337">
                  <c:v>0.25108694000000004</c:v>
                </c:pt>
                <c:pt idx="4338">
                  <c:v>0.25114481</c:v>
                </c:pt>
                <c:pt idx="4339">
                  <c:v>0.25120291</c:v>
                </c:pt>
                <c:pt idx="4340">
                  <c:v>0.25126078000000002</c:v>
                </c:pt>
                <c:pt idx="4341">
                  <c:v>0.25131865000000003</c:v>
                </c:pt>
                <c:pt idx="4342">
                  <c:v>0.2513765200000001</c:v>
                </c:pt>
                <c:pt idx="4343">
                  <c:v>0.25143439000000001</c:v>
                </c:pt>
                <c:pt idx="4344">
                  <c:v>0.25149226000000002</c:v>
                </c:pt>
                <c:pt idx="4345">
                  <c:v>0.25154990000000005</c:v>
                </c:pt>
                <c:pt idx="4346">
                  <c:v>0.25160777000000001</c:v>
                </c:pt>
                <c:pt idx="4347">
                  <c:v>0.25166563999999997</c:v>
                </c:pt>
                <c:pt idx="4348">
                  <c:v>0.25172350999999998</c:v>
                </c:pt>
                <c:pt idx="4349">
                  <c:v>0.25178150000000005</c:v>
                </c:pt>
                <c:pt idx="4350">
                  <c:v>0.25183937000000001</c:v>
                </c:pt>
                <c:pt idx="4351">
                  <c:v>0.25189723999999997</c:v>
                </c:pt>
                <c:pt idx="4352">
                  <c:v>0.25195510999999998</c:v>
                </c:pt>
                <c:pt idx="4353">
                  <c:v>0.25201263000000002</c:v>
                </c:pt>
                <c:pt idx="4354">
                  <c:v>0.25207062000000002</c:v>
                </c:pt>
                <c:pt idx="4355">
                  <c:v>0.25212849000000004</c:v>
                </c:pt>
                <c:pt idx="4356">
                  <c:v>0.25218636000000005</c:v>
                </c:pt>
                <c:pt idx="4357">
                  <c:v>0.25224422999999996</c:v>
                </c:pt>
                <c:pt idx="4358">
                  <c:v>0.25230210000000003</c:v>
                </c:pt>
                <c:pt idx="4359">
                  <c:v>0.25236009000000004</c:v>
                </c:pt>
                <c:pt idx="4360">
                  <c:v>0.25241796000000005</c:v>
                </c:pt>
                <c:pt idx="4361">
                  <c:v>0.25247594000000001</c:v>
                </c:pt>
                <c:pt idx="4362">
                  <c:v>0.25253392999999996</c:v>
                </c:pt>
                <c:pt idx="4363">
                  <c:v>0.25259179999999998</c:v>
                </c:pt>
                <c:pt idx="4364">
                  <c:v>0.25264920999999996</c:v>
                </c:pt>
                <c:pt idx="4365">
                  <c:v>0.25270730999999996</c:v>
                </c:pt>
                <c:pt idx="4366">
                  <c:v>0.25276530000000003</c:v>
                </c:pt>
                <c:pt idx="4367">
                  <c:v>0.2528231700000001</c:v>
                </c:pt>
                <c:pt idx="4368">
                  <c:v>0.25288104</c:v>
                </c:pt>
                <c:pt idx="4369">
                  <c:v>0.25293913999999995</c:v>
                </c:pt>
                <c:pt idx="4370">
                  <c:v>0.25299655000000004</c:v>
                </c:pt>
                <c:pt idx="4371">
                  <c:v>0.25305442</c:v>
                </c:pt>
                <c:pt idx="4372">
                  <c:v>0.25311229000000002</c:v>
                </c:pt>
                <c:pt idx="4373">
                  <c:v>0.25317004000000004</c:v>
                </c:pt>
                <c:pt idx="4374">
                  <c:v>0.25322791</c:v>
                </c:pt>
                <c:pt idx="4375">
                  <c:v>0.25328590000000001</c:v>
                </c:pt>
                <c:pt idx="4376">
                  <c:v>0.25334377000000002</c:v>
                </c:pt>
                <c:pt idx="4377">
                  <c:v>0.25340163999999998</c:v>
                </c:pt>
                <c:pt idx="4378">
                  <c:v>0.25345951</c:v>
                </c:pt>
                <c:pt idx="4379">
                  <c:v>0.25351738000000001</c:v>
                </c:pt>
                <c:pt idx="4380">
                  <c:v>0.25357524999999997</c:v>
                </c:pt>
                <c:pt idx="4381">
                  <c:v>0.25363323999999993</c:v>
                </c:pt>
                <c:pt idx="4382">
                  <c:v>0.25369121999999994</c:v>
                </c:pt>
                <c:pt idx="4383">
                  <c:v>0.25374908999999995</c:v>
                </c:pt>
                <c:pt idx="4384">
                  <c:v>0.25380696000000014</c:v>
                </c:pt>
                <c:pt idx="4385">
                  <c:v>0.2538648300000001</c:v>
                </c:pt>
                <c:pt idx="4386">
                  <c:v>0.2539228200000001</c:v>
                </c:pt>
                <c:pt idx="4387">
                  <c:v>0.25398069000000006</c:v>
                </c:pt>
                <c:pt idx="4388">
                  <c:v>0.25403856000000002</c:v>
                </c:pt>
                <c:pt idx="4389">
                  <c:v>0.25409642999999998</c:v>
                </c:pt>
                <c:pt idx="4390">
                  <c:v>0.2541543</c:v>
                </c:pt>
                <c:pt idx="4391">
                  <c:v>0.25421170999999998</c:v>
                </c:pt>
                <c:pt idx="4392">
                  <c:v>0.25426958</c:v>
                </c:pt>
                <c:pt idx="4393">
                  <c:v>0.25432745000000001</c:v>
                </c:pt>
                <c:pt idx="4394">
                  <c:v>0.25438532000000008</c:v>
                </c:pt>
                <c:pt idx="4395">
                  <c:v>0.25444329999999998</c:v>
                </c:pt>
                <c:pt idx="4396">
                  <c:v>0.25450118000000005</c:v>
                </c:pt>
                <c:pt idx="4397">
                  <c:v>0.25455904999999995</c:v>
                </c:pt>
                <c:pt idx="4398">
                  <c:v>0.25461692000000002</c:v>
                </c:pt>
                <c:pt idx="4399">
                  <c:v>0.25467479000000004</c:v>
                </c:pt>
                <c:pt idx="4400">
                  <c:v>0.25473266</c:v>
                </c:pt>
                <c:pt idx="4401">
                  <c:v>0.25479063999999996</c:v>
                </c:pt>
                <c:pt idx="4402">
                  <c:v>0.25484828000000004</c:v>
                </c:pt>
                <c:pt idx="4403">
                  <c:v>0.25490604</c:v>
                </c:pt>
                <c:pt idx="4404">
                  <c:v>0.25496391000000002</c:v>
                </c:pt>
                <c:pt idx="4405">
                  <c:v>0.25502224000000001</c:v>
                </c:pt>
                <c:pt idx="4406">
                  <c:v>0.25508011000000008</c:v>
                </c:pt>
                <c:pt idx="4407">
                  <c:v>0.25513809999999998</c:v>
                </c:pt>
                <c:pt idx="4408">
                  <c:v>0.25519597000000005</c:v>
                </c:pt>
                <c:pt idx="4409">
                  <c:v>0.25525336999999998</c:v>
                </c:pt>
                <c:pt idx="4410">
                  <c:v>0.25531124000000005</c:v>
                </c:pt>
                <c:pt idx="4411">
                  <c:v>0.25536912</c:v>
                </c:pt>
                <c:pt idx="4412">
                  <c:v>0.25542699000000008</c:v>
                </c:pt>
                <c:pt idx="4413">
                  <c:v>0.25548486000000004</c:v>
                </c:pt>
                <c:pt idx="4414">
                  <c:v>0.25554284000000005</c:v>
                </c:pt>
                <c:pt idx="4415">
                  <c:v>0.25560071000000001</c:v>
                </c:pt>
                <c:pt idx="4416">
                  <c:v>0.25565858000000002</c:v>
                </c:pt>
                <c:pt idx="4417">
                  <c:v>0.25571634000000004</c:v>
                </c:pt>
                <c:pt idx="4418">
                  <c:v>0.25577421</c:v>
                </c:pt>
                <c:pt idx="4419">
                  <c:v>0.25583219000000001</c:v>
                </c:pt>
                <c:pt idx="4420">
                  <c:v>0.25588995000000003</c:v>
                </c:pt>
                <c:pt idx="4421">
                  <c:v>0.25594782000000005</c:v>
                </c:pt>
                <c:pt idx="4422">
                  <c:v>0.25600569000000001</c:v>
                </c:pt>
                <c:pt idx="4423">
                  <c:v>0.25606402</c:v>
                </c:pt>
                <c:pt idx="4424">
                  <c:v>0.25612178000000002</c:v>
                </c:pt>
                <c:pt idx="4425">
                  <c:v>0.25617964999999998</c:v>
                </c:pt>
                <c:pt idx="4426">
                  <c:v>0.25623751999999994</c:v>
                </c:pt>
                <c:pt idx="4427">
                  <c:v>0.25629549999999995</c:v>
                </c:pt>
                <c:pt idx="4428">
                  <c:v>0.25635337000000002</c:v>
                </c:pt>
                <c:pt idx="4429">
                  <c:v>0.25641067000000006</c:v>
                </c:pt>
                <c:pt idx="4430">
                  <c:v>0.25646854000000002</c:v>
                </c:pt>
                <c:pt idx="4431">
                  <c:v>0.25652687000000007</c:v>
                </c:pt>
                <c:pt idx="4432">
                  <c:v>0.25658474000000003</c:v>
                </c:pt>
                <c:pt idx="4433">
                  <c:v>0.25664214999999996</c:v>
                </c:pt>
                <c:pt idx="4434">
                  <c:v>0.25670001999999997</c:v>
                </c:pt>
                <c:pt idx="4435">
                  <c:v>0.25675800000000004</c:v>
                </c:pt>
                <c:pt idx="4436">
                  <c:v>0.25681587000000006</c:v>
                </c:pt>
                <c:pt idx="4437">
                  <c:v>0.25687374000000002</c:v>
                </c:pt>
                <c:pt idx="4438">
                  <c:v>0.25693172999999997</c:v>
                </c:pt>
                <c:pt idx="4439">
                  <c:v>0.25698972000000003</c:v>
                </c:pt>
                <c:pt idx="4440">
                  <c:v>0.25704770000000005</c:v>
                </c:pt>
                <c:pt idx="4441">
                  <c:v>0.25710569</c:v>
                </c:pt>
                <c:pt idx="4442">
                  <c:v>0.25716356000000001</c:v>
                </c:pt>
                <c:pt idx="4443">
                  <c:v>0.25722142999999997</c:v>
                </c:pt>
                <c:pt idx="4444">
                  <c:v>0.25727872000000002</c:v>
                </c:pt>
                <c:pt idx="4445">
                  <c:v>0.25733659000000003</c:v>
                </c:pt>
                <c:pt idx="4446">
                  <c:v>0.25739446000000005</c:v>
                </c:pt>
                <c:pt idx="4447">
                  <c:v>0.25745245</c:v>
                </c:pt>
                <c:pt idx="4448">
                  <c:v>0.25751067000000005</c:v>
                </c:pt>
                <c:pt idx="4449">
                  <c:v>0.25756807000000004</c:v>
                </c:pt>
                <c:pt idx="4450">
                  <c:v>0.25762606000000005</c:v>
                </c:pt>
                <c:pt idx="4451">
                  <c:v>0.25768393000000001</c:v>
                </c:pt>
                <c:pt idx="4452">
                  <c:v>0.25774191999999996</c:v>
                </c:pt>
                <c:pt idx="4453">
                  <c:v>0.25779978999999997</c:v>
                </c:pt>
                <c:pt idx="4454">
                  <c:v>0.25785766000000004</c:v>
                </c:pt>
                <c:pt idx="4455">
                  <c:v>0.25791553</c:v>
                </c:pt>
                <c:pt idx="4456">
                  <c:v>0.25797317000000003</c:v>
                </c:pt>
                <c:pt idx="4457">
                  <c:v>0.25803126999999998</c:v>
                </c:pt>
                <c:pt idx="4458">
                  <c:v>0.25808914000000005</c:v>
                </c:pt>
                <c:pt idx="4459">
                  <c:v>0.25814689000000002</c:v>
                </c:pt>
                <c:pt idx="4460">
                  <c:v>0.25820488000000008</c:v>
                </c:pt>
                <c:pt idx="4461">
                  <c:v>0.25826287000000003</c:v>
                </c:pt>
                <c:pt idx="4462">
                  <c:v>0.2583207400000001</c:v>
                </c:pt>
                <c:pt idx="4463">
                  <c:v>0.25837872000000006</c:v>
                </c:pt>
                <c:pt idx="4464">
                  <c:v>0.25843659000000002</c:v>
                </c:pt>
                <c:pt idx="4465">
                  <c:v>0.25849423000000005</c:v>
                </c:pt>
                <c:pt idx="4466">
                  <c:v>0.25855222</c:v>
                </c:pt>
                <c:pt idx="4467">
                  <c:v>0.25861009000000001</c:v>
                </c:pt>
                <c:pt idx="4468">
                  <c:v>0.25866795999999997</c:v>
                </c:pt>
                <c:pt idx="4469">
                  <c:v>0.25872548000000001</c:v>
                </c:pt>
                <c:pt idx="4470">
                  <c:v>0.25878324000000003</c:v>
                </c:pt>
                <c:pt idx="4471">
                  <c:v>0.25884121999999998</c:v>
                </c:pt>
                <c:pt idx="4472">
                  <c:v>0.25889909</c:v>
                </c:pt>
                <c:pt idx="4473">
                  <c:v>0.25895708000000001</c:v>
                </c:pt>
                <c:pt idx="4474">
                  <c:v>0.25901506000000002</c:v>
                </c:pt>
                <c:pt idx="4475">
                  <c:v>0.25907293000000003</c:v>
                </c:pt>
                <c:pt idx="4476">
                  <c:v>0.25913080000000005</c:v>
                </c:pt>
                <c:pt idx="4477">
                  <c:v>0.25918868000000006</c:v>
                </c:pt>
                <c:pt idx="4478">
                  <c:v>0.25924654999999996</c:v>
                </c:pt>
                <c:pt idx="4479">
                  <c:v>0.25930442000000004</c:v>
                </c:pt>
                <c:pt idx="4480">
                  <c:v>0.25936229000000005</c:v>
                </c:pt>
                <c:pt idx="4481">
                  <c:v>0.25942027000000006</c:v>
                </c:pt>
                <c:pt idx="4482">
                  <c:v>0.25947780000000004</c:v>
                </c:pt>
                <c:pt idx="4483">
                  <c:v>0.25953567</c:v>
                </c:pt>
                <c:pt idx="4484">
                  <c:v>0.25959353999999996</c:v>
                </c:pt>
                <c:pt idx="4485">
                  <c:v>0.25965141000000003</c:v>
                </c:pt>
                <c:pt idx="4486">
                  <c:v>0.25970950999999998</c:v>
                </c:pt>
                <c:pt idx="4487">
                  <c:v>0.25976738000000005</c:v>
                </c:pt>
                <c:pt idx="4488">
                  <c:v>0.25982525000000001</c:v>
                </c:pt>
                <c:pt idx="4489">
                  <c:v>0.25988312000000002</c:v>
                </c:pt>
                <c:pt idx="4490">
                  <c:v>0.25994110999999998</c:v>
                </c:pt>
                <c:pt idx="4491">
                  <c:v>0.25999886000000005</c:v>
                </c:pt>
                <c:pt idx="4492">
                  <c:v>0.26005685000000001</c:v>
                </c:pt>
                <c:pt idx="4493">
                  <c:v>0.26011472000000002</c:v>
                </c:pt>
                <c:pt idx="4494">
                  <c:v>0.26017259000000004</c:v>
                </c:pt>
                <c:pt idx="4495">
                  <c:v>0.26023046</c:v>
                </c:pt>
                <c:pt idx="4496">
                  <c:v>0.26028821000000002</c:v>
                </c:pt>
                <c:pt idx="4497">
                  <c:v>0.26034620000000008</c:v>
                </c:pt>
                <c:pt idx="4498">
                  <c:v>0.2604040700000001</c:v>
                </c:pt>
                <c:pt idx="4499">
                  <c:v>0.26046194</c:v>
                </c:pt>
                <c:pt idx="4500">
                  <c:v>0.26051981000000002</c:v>
                </c:pt>
                <c:pt idx="4501">
                  <c:v>0.26057722</c:v>
                </c:pt>
                <c:pt idx="4502">
                  <c:v>0.26063519999999996</c:v>
                </c:pt>
                <c:pt idx="4503">
                  <c:v>0.26069307000000003</c:v>
                </c:pt>
                <c:pt idx="4504">
                  <c:v>0.26075094000000004</c:v>
                </c:pt>
                <c:pt idx="4505">
                  <c:v>0.26080881000000006</c:v>
                </c:pt>
                <c:pt idx="4506">
                  <c:v>0.26086668000000007</c:v>
                </c:pt>
                <c:pt idx="4507">
                  <c:v>0.26092455000000003</c:v>
                </c:pt>
                <c:pt idx="4508">
                  <c:v>0.26098277000000009</c:v>
                </c:pt>
                <c:pt idx="4509">
                  <c:v>0.26104064000000005</c:v>
                </c:pt>
                <c:pt idx="4510">
                  <c:v>0.26109851000000001</c:v>
                </c:pt>
                <c:pt idx="4511">
                  <c:v>0.26115638000000002</c:v>
                </c:pt>
                <c:pt idx="4512">
                  <c:v>0.26121424999999998</c:v>
                </c:pt>
                <c:pt idx="4513">
                  <c:v>0.26127166000000002</c:v>
                </c:pt>
                <c:pt idx="4514">
                  <c:v>0.26132953000000003</c:v>
                </c:pt>
                <c:pt idx="4515">
                  <c:v>0.2613874000000001</c:v>
                </c:pt>
                <c:pt idx="4516">
                  <c:v>0.26144527000000001</c:v>
                </c:pt>
                <c:pt idx="4517">
                  <c:v>0.26150326000000002</c:v>
                </c:pt>
                <c:pt idx="4518">
                  <c:v>0.26156100999999998</c:v>
                </c:pt>
                <c:pt idx="4519">
                  <c:v>0.26161888000000005</c:v>
                </c:pt>
                <c:pt idx="4520">
                  <c:v>0.26167675000000001</c:v>
                </c:pt>
                <c:pt idx="4521">
                  <c:v>0.26173473999999997</c:v>
                </c:pt>
                <c:pt idx="4522">
                  <c:v>0.26179260999999998</c:v>
                </c:pt>
                <c:pt idx="4523">
                  <c:v>0.2618506000000001</c:v>
                </c:pt>
                <c:pt idx="4524">
                  <c:v>0.26190847000000006</c:v>
                </c:pt>
                <c:pt idx="4525">
                  <c:v>0.26196634000000002</c:v>
                </c:pt>
                <c:pt idx="4526">
                  <c:v>0.26202421000000004</c:v>
                </c:pt>
                <c:pt idx="4527">
                  <c:v>0.2620821900000001</c:v>
                </c:pt>
                <c:pt idx="4528">
                  <c:v>0.26214006000000001</c:v>
                </c:pt>
                <c:pt idx="4529">
                  <c:v>0.26219792999999997</c:v>
                </c:pt>
                <c:pt idx="4530">
                  <c:v>0.26225579999999998</c:v>
                </c:pt>
                <c:pt idx="4531">
                  <c:v>0.2623136800000001</c:v>
                </c:pt>
                <c:pt idx="4532">
                  <c:v>0.26237166000000006</c:v>
                </c:pt>
                <c:pt idx="4533">
                  <c:v>0.26242918000000004</c:v>
                </c:pt>
                <c:pt idx="4534">
                  <c:v>0.26248705</c:v>
                </c:pt>
                <c:pt idx="4535">
                  <c:v>0.26254493000000001</c:v>
                </c:pt>
                <c:pt idx="4536">
                  <c:v>0.26260280000000008</c:v>
                </c:pt>
                <c:pt idx="4537">
                  <c:v>0.26266067000000004</c:v>
                </c:pt>
                <c:pt idx="4538">
                  <c:v>0.26271854</c:v>
                </c:pt>
                <c:pt idx="4539">
                  <c:v>0.26277641000000002</c:v>
                </c:pt>
                <c:pt idx="4540">
                  <c:v>0.26283439000000003</c:v>
                </c:pt>
                <c:pt idx="4541">
                  <c:v>0.26289226000000004</c:v>
                </c:pt>
                <c:pt idx="4542">
                  <c:v>0.26294990000000001</c:v>
                </c:pt>
                <c:pt idx="4543">
                  <c:v>0.26300789000000002</c:v>
                </c:pt>
                <c:pt idx="4544">
                  <c:v>0.26306575999999998</c:v>
                </c:pt>
                <c:pt idx="4545">
                  <c:v>0.26312374000000005</c:v>
                </c:pt>
                <c:pt idx="4546">
                  <c:v>0.26318162</c:v>
                </c:pt>
                <c:pt idx="4547">
                  <c:v>0.26323948999999996</c:v>
                </c:pt>
                <c:pt idx="4548">
                  <c:v>0.26329746999999998</c:v>
                </c:pt>
                <c:pt idx="4549">
                  <c:v>0.26335523</c:v>
                </c:pt>
                <c:pt idx="4550">
                  <c:v>0.26341275000000003</c:v>
                </c:pt>
                <c:pt idx="4551">
                  <c:v>0.2634706200000001</c:v>
                </c:pt>
                <c:pt idx="4552">
                  <c:v>0.26352849000000006</c:v>
                </c:pt>
                <c:pt idx="4553">
                  <c:v>0.26358636000000008</c:v>
                </c:pt>
                <c:pt idx="4554">
                  <c:v>0.26364422999999998</c:v>
                </c:pt>
                <c:pt idx="4555">
                  <c:v>0.26370232999999998</c:v>
                </c:pt>
                <c:pt idx="4556">
                  <c:v>0.2637602</c:v>
                </c:pt>
                <c:pt idx="4557">
                  <c:v>0.26381807000000007</c:v>
                </c:pt>
                <c:pt idx="4558">
                  <c:v>0.26387594000000003</c:v>
                </c:pt>
                <c:pt idx="4559">
                  <c:v>0.26393392999999998</c:v>
                </c:pt>
                <c:pt idx="4560">
                  <c:v>0.2639918</c:v>
                </c:pt>
                <c:pt idx="4561">
                  <c:v>0.26404967000000001</c:v>
                </c:pt>
                <c:pt idx="4562">
                  <c:v>0.26410753999999997</c:v>
                </c:pt>
                <c:pt idx="4563">
                  <c:v>0.26416541000000004</c:v>
                </c:pt>
                <c:pt idx="4564">
                  <c:v>0.26422328</c:v>
                </c:pt>
                <c:pt idx="4565">
                  <c:v>0.26428127000000001</c:v>
                </c:pt>
                <c:pt idx="4566">
                  <c:v>0.26433913999999997</c:v>
                </c:pt>
                <c:pt idx="4567">
                  <c:v>0.26439701000000004</c:v>
                </c:pt>
                <c:pt idx="4568">
                  <c:v>0.26445465000000001</c:v>
                </c:pt>
                <c:pt idx="4569">
                  <c:v>0.26451275000000002</c:v>
                </c:pt>
                <c:pt idx="4570">
                  <c:v>0.26457062000000003</c:v>
                </c:pt>
                <c:pt idx="4571">
                  <c:v>0.26462849000000011</c:v>
                </c:pt>
                <c:pt idx="4572">
                  <c:v>0.26468636000000006</c:v>
                </c:pt>
                <c:pt idx="4573">
                  <c:v>0.26474422999999997</c:v>
                </c:pt>
                <c:pt idx="4574">
                  <c:v>0.26480210000000004</c:v>
                </c:pt>
                <c:pt idx="4575">
                  <c:v>0.26485962000000002</c:v>
                </c:pt>
                <c:pt idx="4576">
                  <c:v>0.26491761000000008</c:v>
                </c:pt>
                <c:pt idx="4577">
                  <c:v>0.2649754800000001</c:v>
                </c:pt>
                <c:pt idx="4578">
                  <c:v>0.26503347000000005</c:v>
                </c:pt>
                <c:pt idx="4579">
                  <c:v>0.26509133999999995</c:v>
                </c:pt>
                <c:pt idx="4580">
                  <c:v>0.26514920999999997</c:v>
                </c:pt>
                <c:pt idx="4581">
                  <c:v>0.26520718999999998</c:v>
                </c:pt>
                <c:pt idx="4582">
                  <c:v>0.26526506</c:v>
                </c:pt>
                <c:pt idx="4583">
                  <c:v>0.26532305</c:v>
                </c:pt>
                <c:pt idx="4584">
                  <c:v>0.2653803400000001</c:v>
                </c:pt>
                <c:pt idx="4585">
                  <c:v>0.26543844</c:v>
                </c:pt>
                <c:pt idx="4586">
                  <c:v>0.26549620000000002</c:v>
                </c:pt>
                <c:pt idx="4587">
                  <c:v>0.26555418000000003</c:v>
                </c:pt>
                <c:pt idx="4588">
                  <c:v>0.26561194000000005</c:v>
                </c:pt>
                <c:pt idx="4589">
                  <c:v>0.26566981000000001</c:v>
                </c:pt>
                <c:pt idx="4590">
                  <c:v>0.26572791000000001</c:v>
                </c:pt>
                <c:pt idx="4591">
                  <c:v>0.26578578000000008</c:v>
                </c:pt>
                <c:pt idx="4592">
                  <c:v>0.26584377000000003</c:v>
                </c:pt>
                <c:pt idx="4593">
                  <c:v>0.26590129000000001</c:v>
                </c:pt>
                <c:pt idx="4594">
                  <c:v>0.26595915999999997</c:v>
                </c:pt>
                <c:pt idx="4595">
                  <c:v>0.26601703000000004</c:v>
                </c:pt>
                <c:pt idx="4596">
                  <c:v>0.26607490000000006</c:v>
                </c:pt>
                <c:pt idx="4597">
                  <c:v>0.26613277000000002</c:v>
                </c:pt>
                <c:pt idx="4598">
                  <c:v>0.26619063999999998</c:v>
                </c:pt>
                <c:pt idx="4599">
                  <c:v>0.26624863000000004</c:v>
                </c:pt>
                <c:pt idx="4600">
                  <c:v>0.26630650000000006</c:v>
                </c:pt>
                <c:pt idx="4601">
                  <c:v>0.26636449000000006</c:v>
                </c:pt>
                <c:pt idx="4602">
                  <c:v>0.26642236000000008</c:v>
                </c:pt>
                <c:pt idx="4603">
                  <c:v>0.26648023000000004</c:v>
                </c:pt>
                <c:pt idx="4604">
                  <c:v>0.26653821</c:v>
                </c:pt>
                <c:pt idx="4605">
                  <c:v>0.26659550000000004</c:v>
                </c:pt>
                <c:pt idx="4606">
                  <c:v>0.26665349000000005</c:v>
                </c:pt>
                <c:pt idx="4607">
                  <c:v>0.26671136000000001</c:v>
                </c:pt>
                <c:pt idx="4608">
                  <c:v>0.26676934999999996</c:v>
                </c:pt>
                <c:pt idx="4609">
                  <c:v>0.26682733000000003</c:v>
                </c:pt>
                <c:pt idx="4610">
                  <c:v>0.26688532000000004</c:v>
                </c:pt>
                <c:pt idx="4611">
                  <c:v>0.26694319</c:v>
                </c:pt>
                <c:pt idx="4612">
                  <c:v>0.26700106000000001</c:v>
                </c:pt>
                <c:pt idx="4613">
                  <c:v>0.26705893000000008</c:v>
                </c:pt>
                <c:pt idx="4614">
                  <c:v>0.2671168000000001</c:v>
                </c:pt>
                <c:pt idx="4615">
                  <c:v>0.26717479000000005</c:v>
                </c:pt>
                <c:pt idx="4616">
                  <c:v>0.26723253999999996</c:v>
                </c:pt>
                <c:pt idx="4617">
                  <c:v>0.26729053000000003</c:v>
                </c:pt>
                <c:pt idx="4618">
                  <c:v>0.26734782000000001</c:v>
                </c:pt>
                <c:pt idx="4619">
                  <c:v>0.26740569000000003</c:v>
                </c:pt>
                <c:pt idx="4620">
                  <c:v>0.26746356000000004</c:v>
                </c:pt>
                <c:pt idx="4621">
                  <c:v>0.26752166000000005</c:v>
                </c:pt>
                <c:pt idx="4622">
                  <c:v>0.26757965</c:v>
                </c:pt>
                <c:pt idx="4623">
                  <c:v>0.26763740000000003</c:v>
                </c:pt>
                <c:pt idx="4624">
                  <c:v>0.26769538999999998</c:v>
                </c:pt>
                <c:pt idx="4625">
                  <c:v>0.26775313999999995</c:v>
                </c:pt>
                <c:pt idx="4626">
                  <c:v>0.26781101000000002</c:v>
                </c:pt>
                <c:pt idx="4627">
                  <c:v>0.26786900000000002</c:v>
                </c:pt>
                <c:pt idx="4628">
                  <c:v>0.2679266400000001</c:v>
                </c:pt>
                <c:pt idx="4629">
                  <c:v>0.26798439000000007</c:v>
                </c:pt>
                <c:pt idx="4630">
                  <c:v>0.26804273000000001</c:v>
                </c:pt>
                <c:pt idx="4631">
                  <c:v>0.26810060000000002</c:v>
                </c:pt>
                <c:pt idx="4632">
                  <c:v>0.26815847000000004</c:v>
                </c:pt>
                <c:pt idx="4633">
                  <c:v>0.26821634</c:v>
                </c:pt>
                <c:pt idx="4634">
                  <c:v>0.26827421000000001</c:v>
                </c:pt>
                <c:pt idx="4635">
                  <c:v>0.26833162000000005</c:v>
                </c:pt>
                <c:pt idx="4636">
                  <c:v>0.26838949000000006</c:v>
                </c:pt>
                <c:pt idx="4637">
                  <c:v>0.26844747000000002</c:v>
                </c:pt>
                <c:pt idx="4638">
                  <c:v>0.26850533999999998</c:v>
                </c:pt>
                <c:pt idx="4639">
                  <c:v>0.26856321</c:v>
                </c:pt>
                <c:pt idx="4640">
                  <c:v>0.26862108000000001</c:v>
                </c:pt>
                <c:pt idx="4641">
                  <c:v>0.26867895000000008</c:v>
                </c:pt>
                <c:pt idx="4642">
                  <c:v>0.26873682000000004</c:v>
                </c:pt>
                <c:pt idx="4643">
                  <c:v>0.26879469</c:v>
                </c:pt>
                <c:pt idx="4644">
                  <c:v>0.26885280000000006</c:v>
                </c:pt>
                <c:pt idx="4645">
                  <c:v>0.26891067000000007</c:v>
                </c:pt>
                <c:pt idx="4646">
                  <c:v>0.26896854000000003</c:v>
                </c:pt>
                <c:pt idx="4647">
                  <c:v>0.2690264100000001</c:v>
                </c:pt>
                <c:pt idx="4648">
                  <c:v>0.26908428000000006</c:v>
                </c:pt>
                <c:pt idx="4649">
                  <c:v>0.26914226000000002</c:v>
                </c:pt>
                <c:pt idx="4650">
                  <c:v>0.26920012999999998</c:v>
                </c:pt>
                <c:pt idx="4651">
                  <c:v>0.26925753999999996</c:v>
                </c:pt>
                <c:pt idx="4652">
                  <c:v>0.26931541000000003</c:v>
                </c:pt>
                <c:pt idx="4653">
                  <c:v>0.2693734000000001</c:v>
                </c:pt>
                <c:pt idx="4654">
                  <c:v>0.26943127</c:v>
                </c:pt>
                <c:pt idx="4655">
                  <c:v>0.26948914000000002</c:v>
                </c:pt>
                <c:pt idx="4656">
                  <c:v>0.26954700999999998</c:v>
                </c:pt>
                <c:pt idx="4657">
                  <c:v>0.2696048800000001</c:v>
                </c:pt>
                <c:pt idx="4658">
                  <c:v>0.26966275000000001</c:v>
                </c:pt>
                <c:pt idx="4659">
                  <c:v>0.26972062000000002</c:v>
                </c:pt>
                <c:pt idx="4660">
                  <c:v>0.26977849000000004</c:v>
                </c:pt>
                <c:pt idx="4661">
                  <c:v>0.2698365900000001</c:v>
                </c:pt>
                <c:pt idx="4662">
                  <c:v>0.26989458000000005</c:v>
                </c:pt>
                <c:pt idx="4663">
                  <c:v>0.26995245000000001</c:v>
                </c:pt>
                <c:pt idx="4664">
                  <c:v>0.27000974</c:v>
                </c:pt>
                <c:pt idx="4665">
                  <c:v>0.27006761000000001</c:v>
                </c:pt>
                <c:pt idx="4666">
                  <c:v>0.27012548000000003</c:v>
                </c:pt>
                <c:pt idx="4667">
                  <c:v>0.27018347000000004</c:v>
                </c:pt>
                <c:pt idx="4668">
                  <c:v>0.27024133999999994</c:v>
                </c:pt>
                <c:pt idx="4669">
                  <c:v>0.27029920999999996</c:v>
                </c:pt>
                <c:pt idx="4670">
                  <c:v>0.27035708000000008</c:v>
                </c:pt>
                <c:pt idx="4671">
                  <c:v>0.27041505999999998</c:v>
                </c:pt>
                <c:pt idx="4672">
                  <c:v>0.27047305000000005</c:v>
                </c:pt>
                <c:pt idx="4673">
                  <c:v>0.27053092000000001</c:v>
                </c:pt>
                <c:pt idx="4674">
                  <c:v>0.27058879000000008</c:v>
                </c:pt>
                <c:pt idx="4675">
                  <c:v>0.27064678000000003</c:v>
                </c:pt>
                <c:pt idx="4676">
                  <c:v>0.27070465000000005</c:v>
                </c:pt>
                <c:pt idx="4677">
                  <c:v>0.27076252000000001</c:v>
                </c:pt>
                <c:pt idx="4678">
                  <c:v>0.27082016000000003</c:v>
                </c:pt>
                <c:pt idx="4679">
                  <c:v>0.2708780300000001</c:v>
                </c:pt>
                <c:pt idx="4680">
                  <c:v>0.27093601</c:v>
                </c:pt>
                <c:pt idx="4681">
                  <c:v>0.27099388000000002</c:v>
                </c:pt>
                <c:pt idx="4682">
                  <c:v>0.27105187000000003</c:v>
                </c:pt>
                <c:pt idx="4683">
                  <c:v>0.27110974000000004</c:v>
                </c:pt>
                <c:pt idx="4684">
                  <c:v>0.27116773</c:v>
                </c:pt>
                <c:pt idx="4685">
                  <c:v>0.27122501999999998</c:v>
                </c:pt>
                <c:pt idx="4686">
                  <c:v>0.27128289000000005</c:v>
                </c:pt>
                <c:pt idx="4687">
                  <c:v>0.27134099000000006</c:v>
                </c:pt>
                <c:pt idx="4688">
                  <c:v>0.27139909000000001</c:v>
                </c:pt>
                <c:pt idx="4689">
                  <c:v>0.27145673000000003</c:v>
                </c:pt>
                <c:pt idx="4690">
                  <c:v>0.27151460000000011</c:v>
                </c:pt>
                <c:pt idx="4691">
                  <c:v>0.27157247000000007</c:v>
                </c:pt>
                <c:pt idx="4692">
                  <c:v>0.27163034000000003</c:v>
                </c:pt>
                <c:pt idx="4693">
                  <c:v>0.2716882100000001</c:v>
                </c:pt>
                <c:pt idx="4694">
                  <c:v>0.27174608</c:v>
                </c:pt>
                <c:pt idx="4695">
                  <c:v>0.27180407000000006</c:v>
                </c:pt>
                <c:pt idx="4696">
                  <c:v>0.27186205000000002</c:v>
                </c:pt>
                <c:pt idx="4697">
                  <c:v>0.27192004000000003</c:v>
                </c:pt>
                <c:pt idx="4698">
                  <c:v>0.27197733000000002</c:v>
                </c:pt>
                <c:pt idx="4699">
                  <c:v>0.27203519999999998</c:v>
                </c:pt>
                <c:pt idx="4700">
                  <c:v>0.27209307000000005</c:v>
                </c:pt>
                <c:pt idx="4701">
                  <c:v>0.27215106</c:v>
                </c:pt>
                <c:pt idx="4702">
                  <c:v>0.27220893000000002</c:v>
                </c:pt>
                <c:pt idx="4703">
                  <c:v>0.27226714999999996</c:v>
                </c:pt>
                <c:pt idx="4704">
                  <c:v>0.27232502000000003</c:v>
                </c:pt>
                <c:pt idx="4705">
                  <c:v>0.27238289000000016</c:v>
                </c:pt>
                <c:pt idx="4706">
                  <c:v>0.27244087000000006</c:v>
                </c:pt>
                <c:pt idx="4707">
                  <c:v>0.27249874000000002</c:v>
                </c:pt>
                <c:pt idx="4708">
                  <c:v>0.27255592000000001</c:v>
                </c:pt>
                <c:pt idx="4709">
                  <c:v>0.27261402000000001</c:v>
                </c:pt>
                <c:pt idx="4710">
                  <c:v>0.27267189000000003</c:v>
                </c:pt>
                <c:pt idx="4711">
                  <c:v>0.27272988000000004</c:v>
                </c:pt>
                <c:pt idx="4712">
                  <c:v>0.27278775</c:v>
                </c:pt>
                <c:pt idx="4713">
                  <c:v>0.27284527000000003</c:v>
                </c:pt>
                <c:pt idx="4714">
                  <c:v>0.27290325999999998</c:v>
                </c:pt>
                <c:pt idx="4715">
                  <c:v>0.27296113</c:v>
                </c:pt>
                <c:pt idx="4716">
                  <c:v>0.27301900000000001</c:v>
                </c:pt>
                <c:pt idx="4717">
                  <c:v>0.27307687000000014</c:v>
                </c:pt>
                <c:pt idx="4718">
                  <c:v>0.27313485999999998</c:v>
                </c:pt>
                <c:pt idx="4719">
                  <c:v>0.27319273000000005</c:v>
                </c:pt>
                <c:pt idx="4720">
                  <c:v>0.27325060000000001</c:v>
                </c:pt>
                <c:pt idx="4721">
                  <c:v>0.27330858000000008</c:v>
                </c:pt>
                <c:pt idx="4722">
                  <c:v>0.27336645000000004</c:v>
                </c:pt>
                <c:pt idx="4723">
                  <c:v>0.27342432000000005</c:v>
                </c:pt>
                <c:pt idx="4724">
                  <c:v>0.27348219000000007</c:v>
                </c:pt>
                <c:pt idx="4725">
                  <c:v>0.27354018000000002</c:v>
                </c:pt>
                <c:pt idx="4726">
                  <c:v>0.27359804999999998</c:v>
                </c:pt>
                <c:pt idx="4727">
                  <c:v>0.27365592</c:v>
                </c:pt>
                <c:pt idx="4728">
                  <c:v>0.27371391</c:v>
                </c:pt>
                <c:pt idx="4729">
                  <c:v>0.27377131000000005</c:v>
                </c:pt>
                <c:pt idx="4730">
                  <c:v>0.2738294200000001</c:v>
                </c:pt>
                <c:pt idx="4731">
                  <c:v>0.27388740000000006</c:v>
                </c:pt>
                <c:pt idx="4732">
                  <c:v>0.27394527000000002</c:v>
                </c:pt>
                <c:pt idx="4733">
                  <c:v>0.27400313999999998</c:v>
                </c:pt>
                <c:pt idx="4734">
                  <c:v>0.27406113000000004</c:v>
                </c:pt>
                <c:pt idx="4735">
                  <c:v>0.274119</c:v>
                </c:pt>
                <c:pt idx="4736">
                  <c:v>0.27417687000000007</c:v>
                </c:pt>
                <c:pt idx="4737">
                  <c:v>0.27423473999999998</c:v>
                </c:pt>
                <c:pt idx="4738">
                  <c:v>0.27429214999999996</c:v>
                </c:pt>
                <c:pt idx="4739">
                  <c:v>0.27435013000000008</c:v>
                </c:pt>
                <c:pt idx="4740">
                  <c:v>0.2744080000000001</c:v>
                </c:pt>
                <c:pt idx="4741">
                  <c:v>0.27446587000000006</c:v>
                </c:pt>
                <c:pt idx="4742">
                  <c:v>0.27452386000000006</c:v>
                </c:pt>
                <c:pt idx="4743">
                  <c:v>0.27458173000000002</c:v>
                </c:pt>
                <c:pt idx="4744">
                  <c:v>0.27463959999999998</c:v>
                </c:pt>
                <c:pt idx="4745">
                  <c:v>0.27469759000000005</c:v>
                </c:pt>
                <c:pt idx="4746">
                  <c:v>0.27475546000000001</c:v>
                </c:pt>
                <c:pt idx="4747">
                  <c:v>0.27481333000000002</c:v>
                </c:pt>
                <c:pt idx="4748">
                  <c:v>0.27487120000000004</c:v>
                </c:pt>
                <c:pt idx="4749">
                  <c:v>0.27492918000000005</c:v>
                </c:pt>
                <c:pt idx="4750">
                  <c:v>0.27498648000000009</c:v>
                </c:pt>
                <c:pt idx="4751">
                  <c:v>0.27504435000000005</c:v>
                </c:pt>
                <c:pt idx="4752">
                  <c:v>0.27510222000000001</c:v>
                </c:pt>
                <c:pt idx="4753">
                  <c:v>0.27516009000000002</c:v>
                </c:pt>
                <c:pt idx="4754">
                  <c:v>0.27521807000000004</c:v>
                </c:pt>
                <c:pt idx="4755">
                  <c:v>0.27527606000000004</c:v>
                </c:pt>
                <c:pt idx="4756">
                  <c:v>0.27533393</c:v>
                </c:pt>
                <c:pt idx="4757">
                  <c:v>0.27539180000000002</c:v>
                </c:pt>
                <c:pt idx="4758">
                  <c:v>0.27544967000000004</c:v>
                </c:pt>
                <c:pt idx="4759">
                  <c:v>0.27550754</c:v>
                </c:pt>
                <c:pt idx="4760">
                  <c:v>0.27556541000000001</c:v>
                </c:pt>
                <c:pt idx="4761">
                  <c:v>0.27562351000000002</c:v>
                </c:pt>
                <c:pt idx="4762">
                  <c:v>0.27568104000000004</c:v>
                </c:pt>
                <c:pt idx="4763">
                  <c:v>0.27573913999999999</c:v>
                </c:pt>
                <c:pt idx="4764">
                  <c:v>0.27579700999999995</c:v>
                </c:pt>
                <c:pt idx="4765">
                  <c:v>0.2758545300000001</c:v>
                </c:pt>
                <c:pt idx="4766">
                  <c:v>0.27591252000000011</c:v>
                </c:pt>
                <c:pt idx="4767">
                  <c:v>0.27597039000000007</c:v>
                </c:pt>
                <c:pt idx="4768">
                  <c:v>0.27602826000000014</c:v>
                </c:pt>
                <c:pt idx="4769">
                  <c:v>0.27608624000000004</c:v>
                </c:pt>
                <c:pt idx="4770">
                  <c:v>0.27614412000000005</c:v>
                </c:pt>
                <c:pt idx="4771">
                  <c:v>0.27620199000000001</c:v>
                </c:pt>
                <c:pt idx="4772">
                  <c:v>0.27625986000000002</c:v>
                </c:pt>
                <c:pt idx="4773">
                  <c:v>0.27631773000000004</c:v>
                </c:pt>
                <c:pt idx="4774">
                  <c:v>0.2763758300000001</c:v>
                </c:pt>
                <c:pt idx="4775">
                  <c:v>0.2764337</c:v>
                </c:pt>
                <c:pt idx="4776">
                  <c:v>0.27649157000000002</c:v>
                </c:pt>
                <c:pt idx="4777">
                  <c:v>0.27654943999999998</c:v>
                </c:pt>
                <c:pt idx="4778">
                  <c:v>0.27660731</c:v>
                </c:pt>
                <c:pt idx="4779">
                  <c:v>0.27666460000000004</c:v>
                </c:pt>
                <c:pt idx="4780">
                  <c:v>0.2767225900000001</c:v>
                </c:pt>
                <c:pt idx="4781">
                  <c:v>0.27678057000000006</c:v>
                </c:pt>
                <c:pt idx="4782">
                  <c:v>0.27683856000000007</c:v>
                </c:pt>
                <c:pt idx="4783">
                  <c:v>0.27689655000000002</c:v>
                </c:pt>
                <c:pt idx="4784">
                  <c:v>0.27695442000000003</c:v>
                </c:pt>
                <c:pt idx="4785">
                  <c:v>0.27701229000000011</c:v>
                </c:pt>
                <c:pt idx="4786">
                  <c:v>0.27707016000000007</c:v>
                </c:pt>
                <c:pt idx="4787">
                  <c:v>0.27712803000000008</c:v>
                </c:pt>
                <c:pt idx="4788">
                  <c:v>0.27718555</c:v>
                </c:pt>
                <c:pt idx="4789">
                  <c:v>0.27724353999999996</c:v>
                </c:pt>
                <c:pt idx="4790">
                  <c:v>0.27730129000000003</c:v>
                </c:pt>
                <c:pt idx="4791">
                  <c:v>0.2773592800000001</c:v>
                </c:pt>
                <c:pt idx="4792">
                  <c:v>0.27741715</c:v>
                </c:pt>
                <c:pt idx="4793">
                  <c:v>0.27747502000000002</c:v>
                </c:pt>
                <c:pt idx="4794">
                  <c:v>0.27753300000000003</c:v>
                </c:pt>
                <c:pt idx="4795">
                  <c:v>0.27759076000000005</c:v>
                </c:pt>
                <c:pt idx="4796">
                  <c:v>0.27764863000000001</c:v>
                </c:pt>
                <c:pt idx="4797">
                  <c:v>0.27770662000000002</c:v>
                </c:pt>
                <c:pt idx="4798">
                  <c:v>0.27776437000000004</c:v>
                </c:pt>
                <c:pt idx="4799">
                  <c:v>0.2778223600000001</c:v>
                </c:pt>
                <c:pt idx="4800">
                  <c:v>0.27788023000000006</c:v>
                </c:pt>
                <c:pt idx="4801">
                  <c:v>0.27793821000000002</c:v>
                </c:pt>
                <c:pt idx="4802">
                  <c:v>0.27799620000000008</c:v>
                </c:pt>
                <c:pt idx="4803">
                  <c:v>0.27805361000000001</c:v>
                </c:pt>
                <c:pt idx="4804">
                  <c:v>0.27811148000000002</c:v>
                </c:pt>
                <c:pt idx="4805">
                  <c:v>0.27816945999999998</c:v>
                </c:pt>
                <c:pt idx="4806">
                  <c:v>0.27822733000000005</c:v>
                </c:pt>
                <c:pt idx="4807">
                  <c:v>0.27828509000000001</c:v>
                </c:pt>
                <c:pt idx="4808">
                  <c:v>0.27834307000000008</c:v>
                </c:pt>
                <c:pt idx="4809">
                  <c:v>0.27840118000000008</c:v>
                </c:pt>
                <c:pt idx="4810">
                  <c:v>0.27845905000000004</c:v>
                </c:pt>
                <c:pt idx="4811">
                  <c:v>0.27851645000000008</c:v>
                </c:pt>
                <c:pt idx="4812">
                  <c:v>0.27857444000000003</c:v>
                </c:pt>
                <c:pt idx="4813">
                  <c:v>0.27863243000000004</c:v>
                </c:pt>
                <c:pt idx="4814">
                  <c:v>0.2786903</c:v>
                </c:pt>
                <c:pt idx="4815">
                  <c:v>0.27874817000000002</c:v>
                </c:pt>
                <c:pt idx="4816">
                  <c:v>0.27880604000000003</c:v>
                </c:pt>
                <c:pt idx="4817">
                  <c:v>0.2788639100000001</c:v>
                </c:pt>
                <c:pt idx="4818">
                  <c:v>0.27892178000000006</c:v>
                </c:pt>
                <c:pt idx="4819">
                  <c:v>0.27897976000000008</c:v>
                </c:pt>
                <c:pt idx="4820">
                  <c:v>0.27903774999999997</c:v>
                </c:pt>
                <c:pt idx="4821">
                  <c:v>0.27909527000000001</c:v>
                </c:pt>
                <c:pt idx="4822">
                  <c:v>0.27915313999999997</c:v>
                </c:pt>
                <c:pt idx="4823">
                  <c:v>0.27921112999999997</c:v>
                </c:pt>
                <c:pt idx="4824">
                  <c:v>0.2792690000000001</c:v>
                </c:pt>
                <c:pt idx="4825">
                  <c:v>0.27932687000000012</c:v>
                </c:pt>
                <c:pt idx="4826">
                  <c:v>0.27938474000000008</c:v>
                </c:pt>
                <c:pt idx="4827">
                  <c:v>0.27944261000000004</c:v>
                </c:pt>
                <c:pt idx="4828">
                  <c:v>0.27950048000000005</c:v>
                </c:pt>
                <c:pt idx="4829">
                  <c:v>0.27955812000000002</c:v>
                </c:pt>
                <c:pt idx="4830">
                  <c:v>0.27961599000000004</c:v>
                </c:pt>
                <c:pt idx="4831">
                  <c:v>0.2796739800000001</c:v>
                </c:pt>
                <c:pt idx="4832">
                  <c:v>0.27973196</c:v>
                </c:pt>
                <c:pt idx="4833">
                  <c:v>0.27978983000000002</c:v>
                </c:pt>
                <c:pt idx="4834">
                  <c:v>0.27984770000000003</c:v>
                </c:pt>
                <c:pt idx="4835">
                  <c:v>0.27990569000000004</c:v>
                </c:pt>
                <c:pt idx="4836">
                  <c:v>0.27996344000000001</c:v>
                </c:pt>
                <c:pt idx="4837">
                  <c:v>0.28002131000000002</c:v>
                </c:pt>
                <c:pt idx="4838">
                  <c:v>0.28007930000000003</c:v>
                </c:pt>
                <c:pt idx="4839">
                  <c:v>0.28013728999999998</c:v>
                </c:pt>
                <c:pt idx="4840">
                  <c:v>0.28019516</c:v>
                </c:pt>
                <c:pt idx="4841">
                  <c:v>0.28025302999999996</c:v>
                </c:pt>
                <c:pt idx="4842">
                  <c:v>0.28031090000000008</c:v>
                </c:pt>
                <c:pt idx="4843">
                  <c:v>0.28036819000000007</c:v>
                </c:pt>
                <c:pt idx="4844">
                  <c:v>0.28042606000000003</c:v>
                </c:pt>
                <c:pt idx="4845">
                  <c:v>0.28048416000000004</c:v>
                </c:pt>
                <c:pt idx="4846">
                  <c:v>0.28054203</c:v>
                </c:pt>
                <c:pt idx="4847">
                  <c:v>0.28059990000000001</c:v>
                </c:pt>
                <c:pt idx="4848">
                  <c:v>0.28065789000000002</c:v>
                </c:pt>
                <c:pt idx="4849">
                  <c:v>0.28071587000000003</c:v>
                </c:pt>
                <c:pt idx="4850">
                  <c:v>0.28077374000000005</c:v>
                </c:pt>
                <c:pt idx="4851">
                  <c:v>0.28083162</c:v>
                </c:pt>
                <c:pt idx="4852">
                  <c:v>0.28088949000000007</c:v>
                </c:pt>
                <c:pt idx="4853">
                  <c:v>0.28094735999999998</c:v>
                </c:pt>
                <c:pt idx="4854">
                  <c:v>0.28100476000000008</c:v>
                </c:pt>
                <c:pt idx="4855">
                  <c:v>0.28106263000000004</c:v>
                </c:pt>
                <c:pt idx="4856">
                  <c:v>0.28112050000000005</c:v>
                </c:pt>
                <c:pt idx="4857">
                  <c:v>0.28117837000000007</c:v>
                </c:pt>
                <c:pt idx="4858">
                  <c:v>0.28123636000000002</c:v>
                </c:pt>
                <c:pt idx="4859">
                  <c:v>0.28129422999999998</c:v>
                </c:pt>
                <c:pt idx="4860">
                  <c:v>0.2813521000000001</c:v>
                </c:pt>
                <c:pt idx="4861">
                  <c:v>0.28140997000000006</c:v>
                </c:pt>
                <c:pt idx="4862">
                  <c:v>0.28146773000000008</c:v>
                </c:pt>
                <c:pt idx="4863">
                  <c:v>0.28152583000000003</c:v>
                </c:pt>
                <c:pt idx="4864">
                  <c:v>0.2815837000000001</c:v>
                </c:pt>
                <c:pt idx="4865">
                  <c:v>0.28164168000000001</c:v>
                </c:pt>
                <c:pt idx="4866">
                  <c:v>0.28169954999999997</c:v>
                </c:pt>
                <c:pt idx="4867">
                  <c:v>0.28175742999999998</c:v>
                </c:pt>
                <c:pt idx="4868">
                  <c:v>0.28181518000000005</c:v>
                </c:pt>
                <c:pt idx="4869">
                  <c:v>0.28187305000000001</c:v>
                </c:pt>
                <c:pt idx="4870">
                  <c:v>0.28193092000000003</c:v>
                </c:pt>
                <c:pt idx="4871">
                  <c:v>0.28198902000000003</c:v>
                </c:pt>
                <c:pt idx="4872">
                  <c:v>0.28204655000000001</c:v>
                </c:pt>
                <c:pt idx="4873">
                  <c:v>0.28210430000000003</c:v>
                </c:pt>
                <c:pt idx="4874">
                  <c:v>0.2821621700000001</c:v>
                </c:pt>
                <c:pt idx="4875">
                  <c:v>0.28222004000000001</c:v>
                </c:pt>
                <c:pt idx="4876">
                  <c:v>0.28227803000000001</c:v>
                </c:pt>
                <c:pt idx="4877">
                  <c:v>0.28233590000000003</c:v>
                </c:pt>
                <c:pt idx="4878">
                  <c:v>0.2823937700000001</c:v>
                </c:pt>
                <c:pt idx="4879">
                  <c:v>0.28245175</c:v>
                </c:pt>
                <c:pt idx="4880">
                  <c:v>0.28250962000000002</c:v>
                </c:pt>
                <c:pt idx="4881">
                  <c:v>0.28256749000000003</c:v>
                </c:pt>
                <c:pt idx="4882">
                  <c:v>0.2826253700000001</c:v>
                </c:pt>
                <c:pt idx="4883">
                  <c:v>0.28268335</c:v>
                </c:pt>
                <c:pt idx="4884">
                  <c:v>0.28274121999999996</c:v>
                </c:pt>
                <c:pt idx="4885">
                  <c:v>0.28279908999999998</c:v>
                </c:pt>
                <c:pt idx="4886">
                  <c:v>0.2828569600000001</c:v>
                </c:pt>
                <c:pt idx="4887">
                  <c:v>0.28291495000000005</c:v>
                </c:pt>
                <c:pt idx="4888">
                  <c:v>0.28297282000000007</c:v>
                </c:pt>
                <c:pt idx="4889">
                  <c:v>0.28303023000000005</c:v>
                </c:pt>
                <c:pt idx="4890">
                  <c:v>0.28308810000000006</c:v>
                </c:pt>
                <c:pt idx="4891">
                  <c:v>0.28314597000000002</c:v>
                </c:pt>
                <c:pt idx="4892">
                  <c:v>0.28320383999999998</c:v>
                </c:pt>
                <c:pt idx="4893">
                  <c:v>0.28326171</c:v>
                </c:pt>
                <c:pt idx="4894">
                  <c:v>0.28331958000000007</c:v>
                </c:pt>
                <c:pt idx="4895">
                  <c:v>0.28337803000000006</c:v>
                </c:pt>
                <c:pt idx="4896">
                  <c:v>0.28343532000000005</c:v>
                </c:pt>
                <c:pt idx="4897">
                  <c:v>0.28349342</c:v>
                </c:pt>
                <c:pt idx="4898">
                  <c:v>0.28355141</c:v>
                </c:pt>
                <c:pt idx="4899">
                  <c:v>0.28360916000000008</c:v>
                </c:pt>
                <c:pt idx="4900">
                  <c:v>0.28366714999999998</c:v>
                </c:pt>
                <c:pt idx="4901">
                  <c:v>0.28372502000000005</c:v>
                </c:pt>
                <c:pt idx="4902">
                  <c:v>0.28378289000000007</c:v>
                </c:pt>
                <c:pt idx="4903">
                  <c:v>0.28384076000000014</c:v>
                </c:pt>
                <c:pt idx="4904">
                  <c:v>0.2838986300000001</c:v>
                </c:pt>
                <c:pt idx="4905">
                  <c:v>0.28395650000000006</c:v>
                </c:pt>
                <c:pt idx="4906">
                  <c:v>0.28401437000000007</c:v>
                </c:pt>
                <c:pt idx="4907">
                  <c:v>0.28407178000000005</c:v>
                </c:pt>
                <c:pt idx="4908">
                  <c:v>0.28412976000000006</c:v>
                </c:pt>
                <c:pt idx="4909">
                  <c:v>0.28418752000000008</c:v>
                </c:pt>
                <c:pt idx="4910">
                  <c:v>0.28424539000000004</c:v>
                </c:pt>
                <c:pt idx="4911">
                  <c:v>0.28430337000000006</c:v>
                </c:pt>
                <c:pt idx="4912">
                  <c:v>0.28436148000000006</c:v>
                </c:pt>
                <c:pt idx="4913">
                  <c:v>0.28441935000000002</c:v>
                </c:pt>
                <c:pt idx="4914">
                  <c:v>0.28447733000000003</c:v>
                </c:pt>
                <c:pt idx="4915">
                  <c:v>0.28453486000000006</c:v>
                </c:pt>
                <c:pt idx="4916">
                  <c:v>0.28459273000000002</c:v>
                </c:pt>
                <c:pt idx="4917">
                  <c:v>0.28465071000000003</c:v>
                </c:pt>
                <c:pt idx="4918">
                  <c:v>0.2847085800000001</c:v>
                </c:pt>
                <c:pt idx="4919">
                  <c:v>0.28476645</c:v>
                </c:pt>
                <c:pt idx="4920">
                  <c:v>0.28482444000000007</c:v>
                </c:pt>
                <c:pt idx="4921">
                  <c:v>0.28488231000000014</c:v>
                </c:pt>
                <c:pt idx="4922">
                  <c:v>0.28493983000000001</c:v>
                </c:pt>
                <c:pt idx="4923">
                  <c:v>0.28499770000000002</c:v>
                </c:pt>
                <c:pt idx="4924">
                  <c:v>0.28505569000000003</c:v>
                </c:pt>
                <c:pt idx="4925">
                  <c:v>0.28511356000000004</c:v>
                </c:pt>
                <c:pt idx="4926">
                  <c:v>0.28517143</c:v>
                </c:pt>
                <c:pt idx="4927">
                  <c:v>0.28522930000000002</c:v>
                </c:pt>
                <c:pt idx="4928">
                  <c:v>0.28528717000000003</c:v>
                </c:pt>
                <c:pt idx="4929">
                  <c:v>0.28534527000000004</c:v>
                </c:pt>
                <c:pt idx="4930">
                  <c:v>0.28540326000000005</c:v>
                </c:pt>
                <c:pt idx="4931">
                  <c:v>0.28546124</c:v>
                </c:pt>
                <c:pt idx="4932">
                  <c:v>0.28551912000000002</c:v>
                </c:pt>
                <c:pt idx="4933">
                  <c:v>0.28557699000000009</c:v>
                </c:pt>
                <c:pt idx="4934">
                  <c:v>0.28563486000000005</c:v>
                </c:pt>
                <c:pt idx="4935">
                  <c:v>0.28569214999999998</c:v>
                </c:pt>
                <c:pt idx="4936">
                  <c:v>0.28575002000000005</c:v>
                </c:pt>
                <c:pt idx="4937">
                  <c:v>0.28580800000000006</c:v>
                </c:pt>
                <c:pt idx="4938">
                  <c:v>0.28586587000000008</c:v>
                </c:pt>
                <c:pt idx="4939">
                  <c:v>0.28592374000000004</c:v>
                </c:pt>
                <c:pt idx="4940">
                  <c:v>0.28598185000000004</c:v>
                </c:pt>
                <c:pt idx="4941">
                  <c:v>0.2860396</c:v>
                </c:pt>
                <c:pt idx="4942">
                  <c:v>0.28609736000000002</c:v>
                </c:pt>
                <c:pt idx="4943">
                  <c:v>0.28615545999999997</c:v>
                </c:pt>
                <c:pt idx="4944">
                  <c:v>0.2862131</c:v>
                </c:pt>
                <c:pt idx="4945">
                  <c:v>0.2862712</c:v>
                </c:pt>
                <c:pt idx="4946">
                  <c:v>0.28632907000000007</c:v>
                </c:pt>
                <c:pt idx="4947">
                  <c:v>0.28638659000000011</c:v>
                </c:pt>
                <c:pt idx="4948">
                  <c:v>0.2864449300000001</c:v>
                </c:pt>
                <c:pt idx="4949">
                  <c:v>0.28650245000000002</c:v>
                </c:pt>
                <c:pt idx="4950">
                  <c:v>0.28656032000000004</c:v>
                </c:pt>
                <c:pt idx="4951">
                  <c:v>0.2866183000000001</c:v>
                </c:pt>
                <c:pt idx="4952">
                  <c:v>0.28667618000000006</c:v>
                </c:pt>
                <c:pt idx="4953">
                  <c:v>0.28673404999999996</c:v>
                </c:pt>
                <c:pt idx="4954">
                  <c:v>0.28679180000000004</c:v>
                </c:pt>
                <c:pt idx="4955">
                  <c:v>0.2868497900000001</c:v>
                </c:pt>
                <c:pt idx="4956">
                  <c:v>0.28690766000000006</c:v>
                </c:pt>
                <c:pt idx="4957">
                  <c:v>0.28696564000000002</c:v>
                </c:pt>
                <c:pt idx="4958">
                  <c:v>0.28702351000000004</c:v>
                </c:pt>
                <c:pt idx="4959">
                  <c:v>0.2870815000000001</c:v>
                </c:pt>
                <c:pt idx="4960">
                  <c:v>0.28713937</c:v>
                </c:pt>
                <c:pt idx="4961">
                  <c:v>0.28719666000000005</c:v>
                </c:pt>
                <c:pt idx="4962">
                  <c:v>0.28725453000000001</c:v>
                </c:pt>
                <c:pt idx="4963">
                  <c:v>0.28731240000000008</c:v>
                </c:pt>
                <c:pt idx="4964">
                  <c:v>0.28737050000000008</c:v>
                </c:pt>
                <c:pt idx="4965">
                  <c:v>0.28742849000000009</c:v>
                </c:pt>
                <c:pt idx="4966">
                  <c:v>0.28748636000000011</c:v>
                </c:pt>
                <c:pt idx="4967">
                  <c:v>0.28754423000000001</c:v>
                </c:pt>
                <c:pt idx="4968">
                  <c:v>0.28760210000000008</c:v>
                </c:pt>
                <c:pt idx="4969">
                  <c:v>0.28766009000000003</c:v>
                </c:pt>
                <c:pt idx="4970">
                  <c:v>0.28771796000000005</c:v>
                </c:pt>
                <c:pt idx="4971">
                  <c:v>0.28777583000000001</c:v>
                </c:pt>
                <c:pt idx="4972">
                  <c:v>0.28783370000000008</c:v>
                </c:pt>
                <c:pt idx="4973">
                  <c:v>0.28789168000000004</c:v>
                </c:pt>
                <c:pt idx="4974">
                  <c:v>0.28794898000000008</c:v>
                </c:pt>
                <c:pt idx="4975">
                  <c:v>0.28800685000000004</c:v>
                </c:pt>
                <c:pt idx="4976">
                  <c:v>0.28806530000000002</c:v>
                </c:pt>
                <c:pt idx="4977">
                  <c:v>0.28812259000000007</c:v>
                </c:pt>
                <c:pt idx="4978">
                  <c:v>0.28818046000000014</c:v>
                </c:pt>
                <c:pt idx="4979">
                  <c:v>0.28823833000000004</c:v>
                </c:pt>
                <c:pt idx="4980">
                  <c:v>0.28829631</c:v>
                </c:pt>
                <c:pt idx="4981">
                  <c:v>0.28835407000000007</c:v>
                </c:pt>
                <c:pt idx="4982">
                  <c:v>0.28841205000000003</c:v>
                </c:pt>
                <c:pt idx="4983">
                  <c:v>0.28847004000000004</c:v>
                </c:pt>
                <c:pt idx="4984">
                  <c:v>0.28852791000000005</c:v>
                </c:pt>
                <c:pt idx="4985">
                  <c:v>0.28858590000000006</c:v>
                </c:pt>
                <c:pt idx="4986">
                  <c:v>0.28864377000000002</c:v>
                </c:pt>
                <c:pt idx="4987">
                  <c:v>0.28870152000000004</c:v>
                </c:pt>
                <c:pt idx="4988">
                  <c:v>0.28875951</c:v>
                </c:pt>
                <c:pt idx="4989">
                  <c:v>0.28881738000000007</c:v>
                </c:pt>
                <c:pt idx="4990">
                  <c:v>0.28887525000000003</c:v>
                </c:pt>
                <c:pt idx="4991">
                  <c:v>0.28893323999999998</c:v>
                </c:pt>
                <c:pt idx="4992">
                  <c:v>0.28899064000000002</c:v>
                </c:pt>
                <c:pt idx="4993">
                  <c:v>0.28904863000000003</c:v>
                </c:pt>
                <c:pt idx="4994">
                  <c:v>0.28910638000000005</c:v>
                </c:pt>
                <c:pt idx="4995">
                  <c:v>0.28916437000000006</c:v>
                </c:pt>
                <c:pt idx="4996">
                  <c:v>0.28922224000000002</c:v>
                </c:pt>
                <c:pt idx="4997">
                  <c:v>0.28928011000000003</c:v>
                </c:pt>
                <c:pt idx="4998">
                  <c:v>0.28933798000000011</c:v>
                </c:pt>
                <c:pt idx="4999">
                  <c:v>0.28939597000000006</c:v>
                </c:pt>
                <c:pt idx="5000">
                  <c:v>0.28945384000000002</c:v>
                </c:pt>
                <c:pt idx="5001">
                  <c:v>0.28951182000000003</c:v>
                </c:pt>
                <c:pt idx="5002">
                  <c:v>0.2895696900000001</c:v>
                </c:pt>
                <c:pt idx="5003">
                  <c:v>0.28962768000000005</c:v>
                </c:pt>
                <c:pt idx="5004">
                  <c:v>0.28968555000000001</c:v>
                </c:pt>
                <c:pt idx="5005">
                  <c:v>0.28974341999999997</c:v>
                </c:pt>
                <c:pt idx="5006">
                  <c:v>0.2898012900000001</c:v>
                </c:pt>
                <c:pt idx="5007">
                  <c:v>0.28985916000000006</c:v>
                </c:pt>
                <c:pt idx="5008">
                  <c:v>0.28991680000000009</c:v>
                </c:pt>
                <c:pt idx="5009">
                  <c:v>0.28997467000000016</c:v>
                </c:pt>
                <c:pt idx="5010">
                  <c:v>0.29003266000000005</c:v>
                </c:pt>
                <c:pt idx="5011">
                  <c:v>0.29009053000000001</c:v>
                </c:pt>
                <c:pt idx="5012">
                  <c:v>0.29014840000000003</c:v>
                </c:pt>
                <c:pt idx="5013">
                  <c:v>0.2902062700000001</c:v>
                </c:pt>
                <c:pt idx="5014">
                  <c:v>0.29026414</c:v>
                </c:pt>
                <c:pt idx="5015">
                  <c:v>0.29032201000000007</c:v>
                </c:pt>
                <c:pt idx="5016">
                  <c:v>0.29037953000000005</c:v>
                </c:pt>
                <c:pt idx="5017">
                  <c:v>0.29043740000000001</c:v>
                </c:pt>
                <c:pt idx="5018">
                  <c:v>0.29049527000000008</c:v>
                </c:pt>
                <c:pt idx="5019">
                  <c:v>0.29055314000000004</c:v>
                </c:pt>
                <c:pt idx="5020">
                  <c:v>0.29061101</c:v>
                </c:pt>
                <c:pt idx="5021">
                  <c:v>0.29066888000000007</c:v>
                </c:pt>
                <c:pt idx="5022">
                  <c:v>0.29072675000000003</c:v>
                </c:pt>
                <c:pt idx="5023">
                  <c:v>0.2907847400000001</c:v>
                </c:pt>
                <c:pt idx="5024">
                  <c:v>0.29084261000000006</c:v>
                </c:pt>
                <c:pt idx="5025">
                  <c:v>0.29090048000000007</c:v>
                </c:pt>
                <c:pt idx="5026">
                  <c:v>0.29095847000000008</c:v>
                </c:pt>
                <c:pt idx="5027">
                  <c:v>0.2910162200000001</c:v>
                </c:pt>
                <c:pt idx="5028">
                  <c:v>0.29107421000000006</c:v>
                </c:pt>
                <c:pt idx="5029">
                  <c:v>0.29113208000000002</c:v>
                </c:pt>
                <c:pt idx="5030">
                  <c:v>0.29118995000000003</c:v>
                </c:pt>
                <c:pt idx="5031">
                  <c:v>0.29124782000000005</c:v>
                </c:pt>
                <c:pt idx="5032">
                  <c:v>0.29130580000000006</c:v>
                </c:pt>
                <c:pt idx="5033">
                  <c:v>0.29136379000000007</c:v>
                </c:pt>
                <c:pt idx="5034">
                  <c:v>0.29142108000000005</c:v>
                </c:pt>
                <c:pt idx="5035">
                  <c:v>0.29147907000000006</c:v>
                </c:pt>
                <c:pt idx="5036">
                  <c:v>0.29153694000000002</c:v>
                </c:pt>
                <c:pt idx="5037">
                  <c:v>0.29159481000000004</c:v>
                </c:pt>
                <c:pt idx="5038">
                  <c:v>0.29165268000000005</c:v>
                </c:pt>
                <c:pt idx="5039">
                  <c:v>0.29171055000000001</c:v>
                </c:pt>
                <c:pt idx="5040">
                  <c:v>0.29176842000000003</c:v>
                </c:pt>
                <c:pt idx="5041">
                  <c:v>0.29182618000000016</c:v>
                </c:pt>
                <c:pt idx="5042">
                  <c:v>0.29188462000000009</c:v>
                </c:pt>
                <c:pt idx="5043">
                  <c:v>0.29194249000000005</c:v>
                </c:pt>
                <c:pt idx="5044">
                  <c:v>0.29200037000000006</c:v>
                </c:pt>
                <c:pt idx="5045">
                  <c:v>0.29205824000000002</c:v>
                </c:pt>
                <c:pt idx="5046">
                  <c:v>0.29211611000000004</c:v>
                </c:pt>
                <c:pt idx="5047">
                  <c:v>0.29217398000000006</c:v>
                </c:pt>
                <c:pt idx="5048">
                  <c:v>0.29223184999999996</c:v>
                </c:pt>
                <c:pt idx="5049">
                  <c:v>0.2922893700000001</c:v>
                </c:pt>
                <c:pt idx="5050">
                  <c:v>0.29234736000000006</c:v>
                </c:pt>
                <c:pt idx="5051">
                  <c:v>0.29240534000000001</c:v>
                </c:pt>
                <c:pt idx="5052">
                  <c:v>0.29246321000000003</c:v>
                </c:pt>
                <c:pt idx="5053">
                  <c:v>0.2925210800000001</c:v>
                </c:pt>
                <c:pt idx="5054">
                  <c:v>0.29257895000000006</c:v>
                </c:pt>
                <c:pt idx="5055">
                  <c:v>0.29263694000000001</c:v>
                </c:pt>
                <c:pt idx="5056">
                  <c:v>0.29269423</c:v>
                </c:pt>
                <c:pt idx="5057">
                  <c:v>0.29275210000000002</c:v>
                </c:pt>
                <c:pt idx="5058">
                  <c:v>0.29281020000000008</c:v>
                </c:pt>
                <c:pt idx="5059">
                  <c:v>0.29286830000000014</c:v>
                </c:pt>
                <c:pt idx="5060">
                  <c:v>0.29292618000000009</c:v>
                </c:pt>
                <c:pt idx="5061">
                  <c:v>0.29298405000000005</c:v>
                </c:pt>
                <c:pt idx="5062">
                  <c:v>0.29304192000000001</c:v>
                </c:pt>
                <c:pt idx="5063">
                  <c:v>0.29309979000000008</c:v>
                </c:pt>
                <c:pt idx="5064">
                  <c:v>0.29315754000000005</c:v>
                </c:pt>
                <c:pt idx="5065">
                  <c:v>0.29321518000000002</c:v>
                </c:pt>
                <c:pt idx="5066">
                  <c:v>0.29327304999999998</c:v>
                </c:pt>
                <c:pt idx="5067">
                  <c:v>0.29333092000000011</c:v>
                </c:pt>
                <c:pt idx="5068">
                  <c:v>0.29338902000000006</c:v>
                </c:pt>
                <c:pt idx="5069">
                  <c:v>0.29344689000000007</c:v>
                </c:pt>
                <c:pt idx="5070">
                  <c:v>0.29350476000000003</c:v>
                </c:pt>
                <c:pt idx="5071">
                  <c:v>0.2935626300000001</c:v>
                </c:pt>
                <c:pt idx="5072">
                  <c:v>0.29362062000000005</c:v>
                </c:pt>
                <c:pt idx="5073">
                  <c:v>0.29367849000000007</c:v>
                </c:pt>
                <c:pt idx="5074">
                  <c:v>0.29373635999999997</c:v>
                </c:pt>
                <c:pt idx="5075">
                  <c:v>0.29379423000000005</c:v>
                </c:pt>
                <c:pt idx="5076">
                  <c:v>0.29385210000000006</c:v>
                </c:pt>
                <c:pt idx="5077">
                  <c:v>0.29390997000000008</c:v>
                </c:pt>
                <c:pt idx="5078">
                  <c:v>0.29396784000000004</c:v>
                </c:pt>
                <c:pt idx="5079">
                  <c:v>0.29402571000000005</c:v>
                </c:pt>
                <c:pt idx="5080">
                  <c:v>0.29408300000000009</c:v>
                </c:pt>
                <c:pt idx="5081">
                  <c:v>0.2941409900000001</c:v>
                </c:pt>
                <c:pt idx="5082">
                  <c:v>0.29419886000000006</c:v>
                </c:pt>
                <c:pt idx="5083">
                  <c:v>0.29425673000000002</c:v>
                </c:pt>
                <c:pt idx="5084">
                  <c:v>0.29431483000000014</c:v>
                </c:pt>
                <c:pt idx="5085">
                  <c:v>0.29437293000000009</c:v>
                </c:pt>
                <c:pt idx="5086">
                  <c:v>0.2944308000000001</c:v>
                </c:pt>
                <c:pt idx="5087">
                  <c:v>0.29448868000000011</c:v>
                </c:pt>
                <c:pt idx="5088">
                  <c:v>0.29454655000000002</c:v>
                </c:pt>
                <c:pt idx="5089">
                  <c:v>0.29460442000000003</c:v>
                </c:pt>
                <c:pt idx="5090">
                  <c:v>0.2946622900000001</c:v>
                </c:pt>
                <c:pt idx="5091">
                  <c:v>0.29472016000000006</c:v>
                </c:pt>
                <c:pt idx="5092">
                  <c:v>0.29477803000000002</c:v>
                </c:pt>
                <c:pt idx="5093">
                  <c:v>0.29483555</c:v>
                </c:pt>
                <c:pt idx="5094">
                  <c:v>0.29489342000000002</c:v>
                </c:pt>
                <c:pt idx="5095">
                  <c:v>0.29495129000000003</c:v>
                </c:pt>
                <c:pt idx="5096">
                  <c:v>0.29500916000000005</c:v>
                </c:pt>
                <c:pt idx="5097">
                  <c:v>0.29506715</c:v>
                </c:pt>
                <c:pt idx="5098">
                  <c:v>0.29512502000000002</c:v>
                </c:pt>
                <c:pt idx="5099">
                  <c:v>0.29518289000000009</c:v>
                </c:pt>
                <c:pt idx="5100">
                  <c:v>0.29524076000000005</c:v>
                </c:pt>
                <c:pt idx="5101">
                  <c:v>0.29529874</c:v>
                </c:pt>
                <c:pt idx="5102">
                  <c:v>0.29535627000000009</c:v>
                </c:pt>
                <c:pt idx="5103">
                  <c:v>0.2954142500000001</c:v>
                </c:pt>
                <c:pt idx="5104">
                  <c:v>0.29547212000000006</c:v>
                </c:pt>
                <c:pt idx="5105">
                  <c:v>0.29552999000000008</c:v>
                </c:pt>
                <c:pt idx="5106">
                  <c:v>0.29558798000000008</c:v>
                </c:pt>
                <c:pt idx="5107">
                  <c:v>0.29564585000000004</c:v>
                </c:pt>
                <c:pt idx="5108">
                  <c:v>0.29570361000000001</c:v>
                </c:pt>
                <c:pt idx="5109">
                  <c:v>0.29576159000000002</c:v>
                </c:pt>
                <c:pt idx="5110">
                  <c:v>0.29581946000000003</c:v>
                </c:pt>
                <c:pt idx="5111">
                  <c:v>0.29587699000000012</c:v>
                </c:pt>
                <c:pt idx="5112">
                  <c:v>0.29593497000000007</c:v>
                </c:pt>
                <c:pt idx="5113">
                  <c:v>0.29599273000000004</c:v>
                </c:pt>
                <c:pt idx="5114">
                  <c:v>0.29605071000000011</c:v>
                </c:pt>
                <c:pt idx="5115">
                  <c:v>0.29610858000000007</c:v>
                </c:pt>
                <c:pt idx="5116">
                  <c:v>0.29616645000000008</c:v>
                </c:pt>
                <c:pt idx="5117">
                  <c:v>0.2962243200000001</c:v>
                </c:pt>
                <c:pt idx="5118">
                  <c:v>0.29628219000000006</c:v>
                </c:pt>
                <c:pt idx="5119">
                  <c:v>0.29634018000000006</c:v>
                </c:pt>
                <c:pt idx="5120">
                  <c:v>0.29639805000000002</c:v>
                </c:pt>
                <c:pt idx="5121">
                  <c:v>0.29645604000000003</c:v>
                </c:pt>
                <c:pt idx="5122">
                  <c:v>0.29651344000000002</c:v>
                </c:pt>
                <c:pt idx="5123">
                  <c:v>0.29657131000000003</c:v>
                </c:pt>
                <c:pt idx="5124">
                  <c:v>0.29662965000000002</c:v>
                </c:pt>
                <c:pt idx="5125">
                  <c:v>0.29668717000000006</c:v>
                </c:pt>
                <c:pt idx="5126">
                  <c:v>0.29674516000000001</c:v>
                </c:pt>
                <c:pt idx="5127">
                  <c:v>0.29680303000000002</c:v>
                </c:pt>
                <c:pt idx="5128">
                  <c:v>0.29686090000000009</c:v>
                </c:pt>
                <c:pt idx="5129">
                  <c:v>0.29691888000000011</c:v>
                </c:pt>
                <c:pt idx="5130">
                  <c:v>0.29697664000000007</c:v>
                </c:pt>
                <c:pt idx="5131">
                  <c:v>0.29703451000000003</c:v>
                </c:pt>
                <c:pt idx="5132">
                  <c:v>0.2970924900000001</c:v>
                </c:pt>
                <c:pt idx="5133">
                  <c:v>0.29715037000000005</c:v>
                </c:pt>
                <c:pt idx="5134">
                  <c:v>0.29720824000000001</c:v>
                </c:pt>
                <c:pt idx="5135">
                  <c:v>0.29726611000000003</c:v>
                </c:pt>
                <c:pt idx="5136">
                  <c:v>0.29732409000000015</c:v>
                </c:pt>
                <c:pt idx="5137">
                  <c:v>0.29738196000000011</c:v>
                </c:pt>
                <c:pt idx="5138">
                  <c:v>0.29743983000000002</c:v>
                </c:pt>
                <c:pt idx="5139">
                  <c:v>0.29749770000000003</c:v>
                </c:pt>
                <c:pt idx="5140">
                  <c:v>0.29755569000000004</c:v>
                </c:pt>
                <c:pt idx="5141">
                  <c:v>0.29761356000000005</c:v>
                </c:pt>
                <c:pt idx="5142">
                  <c:v>0.29767143000000001</c:v>
                </c:pt>
                <c:pt idx="5143">
                  <c:v>0.29772884000000011</c:v>
                </c:pt>
                <c:pt idx="5144">
                  <c:v>0.29778671000000007</c:v>
                </c:pt>
                <c:pt idx="5145">
                  <c:v>0.29784458000000014</c:v>
                </c:pt>
                <c:pt idx="5146">
                  <c:v>0.2979024500000001</c:v>
                </c:pt>
                <c:pt idx="5147">
                  <c:v>0.29796032000000006</c:v>
                </c:pt>
                <c:pt idx="5148">
                  <c:v>0.29801830000000007</c:v>
                </c:pt>
                <c:pt idx="5149">
                  <c:v>0.29807618000000008</c:v>
                </c:pt>
                <c:pt idx="5150">
                  <c:v>0.29813415999999998</c:v>
                </c:pt>
                <c:pt idx="5151">
                  <c:v>0.29819203</c:v>
                </c:pt>
                <c:pt idx="5152">
                  <c:v>0.29824990000000001</c:v>
                </c:pt>
                <c:pt idx="5153">
                  <c:v>0.29830754000000004</c:v>
                </c:pt>
                <c:pt idx="5154">
                  <c:v>0.29836587000000009</c:v>
                </c:pt>
                <c:pt idx="5155">
                  <c:v>0.29842317000000007</c:v>
                </c:pt>
                <c:pt idx="5156">
                  <c:v>0.29848115000000003</c:v>
                </c:pt>
                <c:pt idx="5157">
                  <c:v>0.29853902000000004</c:v>
                </c:pt>
                <c:pt idx="5158">
                  <c:v>0.29859689000000006</c:v>
                </c:pt>
                <c:pt idx="5159">
                  <c:v>0.29865476000000007</c:v>
                </c:pt>
                <c:pt idx="5160">
                  <c:v>0.29871263000000003</c:v>
                </c:pt>
                <c:pt idx="5161">
                  <c:v>0.29877050000000011</c:v>
                </c:pt>
                <c:pt idx="5162">
                  <c:v>0.29882849000000011</c:v>
                </c:pt>
                <c:pt idx="5163">
                  <c:v>0.29888636000000013</c:v>
                </c:pt>
                <c:pt idx="5164">
                  <c:v>0.29894435000000008</c:v>
                </c:pt>
                <c:pt idx="5165">
                  <c:v>0.2990021000000001</c:v>
                </c:pt>
                <c:pt idx="5166">
                  <c:v>0.29905997000000006</c:v>
                </c:pt>
                <c:pt idx="5167">
                  <c:v>0.29911784000000002</c:v>
                </c:pt>
                <c:pt idx="5168">
                  <c:v>0.29917571000000004</c:v>
                </c:pt>
                <c:pt idx="5169">
                  <c:v>0.29923370000000005</c:v>
                </c:pt>
                <c:pt idx="5170">
                  <c:v>0.29929144999999996</c:v>
                </c:pt>
                <c:pt idx="5171">
                  <c:v>0.29934932000000003</c:v>
                </c:pt>
                <c:pt idx="5172">
                  <c:v>0.2994071900000001</c:v>
                </c:pt>
                <c:pt idx="5173">
                  <c:v>0.29946506000000006</c:v>
                </c:pt>
                <c:pt idx="5174">
                  <c:v>0.29952293000000008</c:v>
                </c:pt>
                <c:pt idx="5175">
                  <c:v>0.29958104000000002</c:v>
                </c:pt>
                <c:pt idx="5176">
                  <c:v>0.29963891000000004</c:v>
                </c:pt>
                <c:pt idx="5177">
                  <c:v>0.29969678000000005</c:v>
                </c:pt>
                <c:pt idx="5178">
                  <c:v>0.29975430000000003</c:v>
                </c:pt>
                <c:pt idx="5179">
                  <c:v>0.29981217000000016</c:v>
                </c:pt>
                <c:pt idx="5180">
                  <c:v>0.29987004000000006</c:v>
                </c:pt>
                <c:pt idx="5181">
                  <c:v>0.29992791000000008</c:v>
                </c:pt>
                <c:pt idx="5182">
                  <c:v>0.29998578000000009</c:v>
                </c:pt>
                <c:pt idx="5183">
                  <c:v>0.30004365</c:v>
                </c:pt>
                <c:pt idx="5184">
                  <c:v>0.30010164</c:v>
                </c:pt>
                <c:pt idx="5185">
                  <c:v>0.30015951000000002</c:v>
                </c:pt>
                <c:pt idx="5186">
                  <c:v>0.30021749000000003</c:v>
                </c:pt>
                <c:pt idx="5187">
                  <c:v>0.3002753700000001</c:v>
                </c:pt>
                <c:pt idx="5188">
                  <c:v>0.30033324</c:v>
                </c:pt>
                <c:pt idx="5189">
                  <c:v>0.30039122000000001</c:v>
                </c:pt>
                <c:pt idx="5190">
                  <c:v>0.30044863000000011</c:v>
                </c:pt>
                <c:pt idx="5191">
                  <c:v>0.30050662000000006</c:v>
                </c:pt>
                <c:pt idx="5192">
                  <c:v>0.30056437000000014</c:v>
                </c:pt>
                <c:pt idx="5193">
                  <c:v>0.3006222400000001</c:v>
                </c:pt>
                <c:pt idx="5194">
                  <c:v>0.3006802300000001</c:v>
                </c:pt>
                <c:pt idx="5195">
                  <c:v>0.30073821000000001</c:v>
                </c:pt>
                <c:pt idx="5196">
                  <c:v>0.30079620000000001</c:v>
                </c:pt>
                <c:pt idx="5197">
                  <c:v>0.30085407000000008</c:v>
                </c:pt>
                <c:pt idx="5198">
                  <c:v>0.3009119400000001</c:v>
                </c:pt>
                <c:pt idx="5199">
                  <c:v>0.30096993000000005</c:v>
                </c:pt>
                <c:pt idx="5200">
                  <c:v>0.30102780000000007</c:v>
                </c:pt>
                <c:pt idx="5201">
                  <c:v>0.30108567000000014</c:v>
                </c:pt>
                <c:pt idx="5202">
                  <c:v>0.30114354000000004</c:v>
                </c:pt>
                <c:pt idx="5203">
                  <c:v>0.30120141</c:v>
                </c:pt>
                <c:pt idx="5204">
                  <c:v>0.30125893000000004</c:v>
                </c:pt>
                <c:pt idx="5205">
                  <c:v>0.30131692000000015</c:v>
                </c:pt>
                <c:pt idx="5206">
                  <c:v>0.30137479000000011</c:v>
                </c:pt>
                <c:pt idx="5207">
                  <c:v>0.30143266000000007</c:v>
                </c:pt>
                <c:pt idx="5208">
                  <c:v>0.30149064000000003</c:v>
                </c:pt>
                <c:pt idx="5209">
                  <c:v>0.3015485100000001</c:v>
                </c:pt>
                <c:pt idx="5210">
                  <c:v>0.30160638000000006</c:v>
                </c:pt>
                <c:pt idx="5211">
                  <c:v>0.30166425000000002</c:v>
                </c:pt>
                <c:pt idx="5212">
                  <c:v>0.30172178000000011</c:v>
                </c:pt>
                <c:pt idx="5213">
                  <c:v>0.30177965000000001</c:v>
                </c:pt>
                <c:pt idx="5214">
                  <c:v>0.30183752000000008</c:v>
                </c:pt>
                <c:pt idx="5215">
                  <c:v>0.3018953900000001</c:v>
                </c:pt>
                <c:pt idx="5216">
                  <c:v>0.30195326000000006</c:v>
                </c:pt>
                <c:pt idx="5217">
                  <c:v>0.30201124000000001</c:v>
                </c:pt>
                <c:pt idx="5218">
                  <c:v>0.30206912000000002</c:v>
                </c:pt>
                <c:pt idx="5219">
                  <c:v>0.3021269900000001</c:v>
                </c:pt>
                <c:pt idx="5220">
                  <c:v>0.30218486000000011</c:v>
                </c:pt>
                <c:pt idx="5221">
                  <c:v>0.30224284000000001</c:v>
                </c:pt>
                <c:pt idx="5222">
                  <c:v>0.30230071000000008</c:v>
                </c:pt>
                <c:pt idx="5223">
                  <c:v>0.30235858000000015</c:v>
                </c:pt>
                <c:pt idx="5224">
                  <c:v>0.30241645000000006</c:v>
                </c:pt>
                <c:pt idx="5225">
                  <c:v>0.30247432000000007</c:v>
                </c:pt>
                <c:pt idx="5226">
                  <c:v>0.30253219000000003</c:v>
                </c:pt>
                <c:pt idx="5227">
                  <c:v>0.3025901800000001</c:v>
                </c:pt>
                <c:pt idx="5228">
                  <c:v>0.30264805</c:v>
                </c:pt>
                <c:pt idx="5229">
                  <c:v>0.30270545999999998</c:v>
                </c:pt>
                <c:pt idx="5230">
                  <c:v>0.30276333</c:v>
                </c:pt>
                <c:pt idx="5231">
                  <c:v>0.30282120000000007</c:v>
                </c:pt>
                <c:pt idx="5232">
                  <c:v>0.30287907000000008</c:v>
                </c:pt>
                <c:pt idx="5233">
                  <c:v>0.30293705000000004</c:v>
                </c:pt>
                <c:pt idx="5234">
                  <c:v>0.30299504000000005</c:v>
                </c:pt>
                <c:pt idx="5235">
                  <c:v>0.30305291000000006</c:v>
                </c:pt>
                <c:pt idx="5236">
                  <c:v>0.30311078000000008</c:v>
                </c:pt>
                <c:pt idx="5237">
                  <c:v>0.30316877000000009</c:v>
                </c:pt>
                <c:pt idx="5238">
                  <c:v>0.3032267500000001</c:v>
                </c:pt>
                <c:pt idx="5239">
                  <c:v>0.30328474000000005</c:v>
                </c:pt>
                <c:pt idx="5240">
                  <c:v>0.30334249000000008</c:v>
                </c:pt>
                <c:pt idx="5241">
                  <c:v>0.30340037000000009</c:v>
                </c:pt>
                <c:pt idx="5242">
                  <c:v>0.3034582400000001</c:v>
                </c:pt>
                <c:pt idx="5243">
                  <c:v>0.30351564000000003</c:v>
                </c:pt>
                <c:pt idx="5244">
                  <c:v>0.30357363000000004</c:v>
                </c:pt>
                <c:pt idx="5245">
                  <c:v>0.30363138000000001</c:v>
                </c:pt>
                <c:pt idx="5246">
                  <c:v>0.30368925000000002</c:v>
                </c:pt>
                <c:pt idx="5247">
                  <c:v>0.30374711999999998</c:v>
                </c:pt>
                <c:pt idx="5248">
                  <c:v>0.3038051100000001</c:v>
                </c:pt>
                <c:pt idx="5249">
                  <c:v>0.30386298000000012</c:v>
                </c:pt>
                <c:pt idx="5250">
                  <c:v>0.30392085000000008</c:v>
                </c:pt>
                <c:pt idx="5251">
                  <c:v>0.30397872000000009</c:v>
                </c:pt>
                <c:pt idx="5252">
                  <c:v>0.30403659000000005</c:v>
                </c:pt>
                <c:pt idx="5253">
                  <c:v>0.30409446000000007</c:v>
                </c:pt>
                <c:pt idx="5254">
                  <c:v>0.30415233000000008</c:v>
                </c:pt>
                <c:pt idx="5255">
                  <c:v>0.30421043000000003</c:v>
                </c:pt>
                <c:pt idx="5256">
                  <c:v>0.3042683000000001</c:v>
                </c:pt>
                <c:pt idx="5257">
                  <c:v>0.30432618000000011</c:v>
                </c:pt>
                <c:pt idx="5258">
                  <c:v>0.30438405000000007</c:v>
                </c:pt>
                <c:pt idx="5259">
                  <c:v>0.30444192000000003</c:v>
                </c:pt>
                <c:pt idx="5260">
                  <c:v>0.3044997900000001</c:v>
                </c:pt>
                <c:pt idx="5261">
                  <c:v>0.30455766000000006</c:v>
                </c:pt>
                <c:pt idx="5262">
                  <c:v>0.30461564000000002</c:v>
                </c:pt>
                <c:pt idx="5263">
                  <c:v>0.30467305</c:v>
                </c:pt>
                <c:pt idx="5264">
                  <c:v>0.30473103999999995</c:v>
                </c:pt>
                <c:pt idx="5265">
                  <c:v>0.30478891000000008</c:v>
                </c:pt>
                <c:pt idx="5266">
                  <c:v>0.3048466600000001</c:v>
                </c:pt>
                <c:pt idx="5267">
                  <c:v>0.30490465000000005</c:v>
                </c:pt>
                <c:pt idx="5268">
                  <c:v>0.30496252000000007</c:v>
                </c:pt>
                <c:pt idx="5269">
                  <c:v>0.30502039000000009</c:v>
                </c:pt>
                <c:pt idx="5270">
                  <c:v>0.3050782600000001</c:v>
                </c:pt>
                <c:pt idx="5271">
                  <c:v>0.30513636000000005</c:v>
                </c:pt>
                <c:pt idx="5272">
                  <c:v>0.30519423000000001</c:v>
                </c:pt>
                <c:pt idx="5273">
                  <c:v>0.30525210000000008</c:v>
                </c:pt>
                <c:pt idx="5274">
                  <c:v>0.30530997000000015</c:v>
                </c:pt>
                <c:pt idx="5275">
                  <c:v>0.3053679600000001</c:v>
                </c:pt>
                <c:pt idx="5276">
                  <c:v>0.30542525000000004</c:v>
                </c:pt>
                <c:pt idx="5277">
                  <c:v>0.30548312000000005</c:v>
                </c:pt>
                <c:pt idx="5278">
                  <c:v>0.30554111</c:v>
                </c:pt>
                <c:pt idx="5279">
                  <c:v>0.30559898000000008</c:v>
                </c:pt>
                <c:pt idx="5280">
                  <c:v>0.30565708000000008</c:v>
                </c:pt>
                <c:pt idx="5281">
                  <c:v>0.3057149500000001</c:v>
                </c:pt>
                <c:pt idx="5282">
                  <c:v>0.30577282000000006</c:v>
                </c:pt>
                <c:pt idx="5283">
                  <c:v>0.30583080000000007</c:v>
                </c:pt>
                <c:pt idx="5284">
                  <c:v>0.30588868000000013</c:v>
                </c:pt>
                <c:pt idx="5285">
                  <c:v>0.30594655000000004</c:v>
                </c:pt>
                <c:pt idx="5286">
                  <c:v>0.30600395000000002</c:v>
                </c:pt>
                <c:pt idx="5287">
                  <c:v>0.30606240000000007</c:v>
                </c:pt>
                <c:pt idx="5288">
                  <c:v>0.30612027000000014</c:v>
                </c:pt>
                <c:pt idx="5289">
                  <c:v>0.30617768000000006</c:v>
                </c:pt>
                <c:pt idx="5290">
                  <c:v>0.30623578000000001</c:v>
                </c:pt>
                <c:pt idx="5291">
                  <c:v>0.30629377000000002</c:v>
                </c:pt>
                <c:pt idx="5292">
                  <c:v>0.30635164000000004</c:v>
                </c:pt>
                <c:pt idx="5293">
                  <c:v>0.30640951000000005</c:v>
                </c:pt>
                <c:pt idx="5294">
                  <c:v>0.30646692000000009</c:v>
                </c:pt>
                <c:pt idx="5295">
                  <c:v>0.30652479000000016</c:v>
                </c:pt>
                <c:pt idx="5296">
                  <c:v>0.30658266000000012</c:v>
                </c:pt>
                <c:pt idx="5297">
                  <c:v>0.30664076000000007</c:v>
                </c:pt>
                <c:pt idx="5298">
                  <c:v>0.30669863000000008</c:v>
                </c:pt>
                <c:pt idx="5299">
                  <c:v>0.30675662000000004</c:v>
                </c:pt>
                <c:pt idx="5300">
                  <c:v>0.30681449000000011</c:v>
                </c:pt>
                <c:pt idx="5301">
                  <c:v>0.30687212000000014</c:v>
                </c:pt>
                <c:pt idx="5302">
                  <c:v>0.30693034000000002</c:v>
                </c:pt>
                <c:pt idx="5303">
                  <c:v>0.30698810000000015</c:v>
                </c:pt>
                <c:pt idx="5304">
                  <c:v>0.30704562000000002</c:v>
                </c:pt>
                <c:pt idx="5305">
                  <c:v>0.30710384000000002</c:v>
                </c:pt>
                <c:pt idx="5306">
                  <c:v>0.30716182000000003</c:v>
                </c:pt>
                <c:pt idx="5307">
                  <c:v>0.3072196900000001</c:v>
                </c:pt>
                <c:pt idx="5308">
                  <c:v>0.30727756000000006</c:v>
                </c:pt>
                <c:pt idx="5309">
                  <c:v>0.30733543000000002</c:v>
                </c:pt>
                <c:pt idx="5310">
                  <c:v>0.30739330000000004</c:v>
                </c:pt>
                <c:pt idx="5311">
                  <c:v>0.3074511800000001</c:v>
                </c:pt>
                <c:pt idx="5312">
                  <c:v>0.30750916000000006</c:v>
                </c:pt>
                <c:pt idx="5313">
                  <c:v>0.3075664500000001</c:v>
                </c:pt>
                <c:pt idx="5314">
                  <c:v>0.30762421000000006</c:v>
                </c:pt>
                <c:pt idx="5315">
                  <c:v>0.30768219000000008</c:v>
                </c:pt>
                <c:pt idx="5316">
                  <c:v>0.30774018000000003</c:v>
                </c:pt>
                <c:pt idx="5317">
                  <c:v>0.30779805000000005</c:v>
                </c:pt>
                <c:pt idx="5318">
                  <c:v>0.30785592000000006</c:v>
                </c:pt>
                <c:pt idx="5319">
                  <c:v>0.30791379000000008</c:v>
                </c:pt>
                <c:pt idx="5320">
                  <c:v>0.30797166000000004</c:v>
                </c:pt>
                <c:pt idx="5321">
                  <c:v>0.3080297600000001</c:v>
                </c:pt>
                <c:pt idx="5322">
                  <c:v>0.30808763000000006</c:v>
                </c:pt>
                <c:pt idx="5323">
                  <c:v>0.30814550000000002</c:v>
                </c:pt>
                <c:pt idx="5324">
                  <c:v>0.30820337000000003</c:v>
                </c:pt>
                <c:pt idx="5325">
                  <c:v>0.30826135999999998</c:v>
                </c:pt>
                <c:pt idx="5326">
                  <c:v>0.30831865000000014</c:v>
                </c:pt>
                <c:pt idx="5327">
                  <c:v>0.30837652000000015</c:v>
                </c:pt>
                <c:pt idx="5328">
                  <c:v>0.30843451000000005</c:v>
                </c:pt>
                <c:pt idx="5329">
                  <c:v>0.30849249000000006</c:v>
                </c:pt>
                <c:pt idx="5330">
                  <c:v>0.30855048000000007</c:v>
                </c:pt>
                <c:pt idx="5331">
                  <c:v>0.30860835000000003</c:v>
                </c:pt>
                <c:pt idx="5332">
                  <c:v>0.3086662200000001</c:v>
                </c:pt>
                <c:pt idx="5333">
                  <c:v>0.30872409000000006</c:v>
                </c:pt>
                <c:pt idx="5334">
                  <c:v>0.30878196000000008</c:v>
                </c:pt>
                <c:pt idx="5335">
                  <c:v>0.30883983000000004</c:v>
                </c:pt>
                <c:pt idx="5336">
                  <c:v>0.30889770000000005</c:v>
                </c:pt>
                <c:pt idx="5337">
                  <c:v>0.30895569000000006</c:v>
                </c:pt>
                <c:pt idx="5338">
                  <c:v>0.30901356000000008</c:v>
                </c:pt>
                <c:pt idx="5339">
                  <c:v>0.30907143000000004</c:v>
                </c:pt>
                <c:pt idx="5340">
                  <c:v>0.30912895000000007</c:v>
                </c:pt>
                <c:pt idx="5341">
                  <c:v>0.30918682000000008</c:v>
                </c:pt>
                <c:pt idx="5342">
                  <c:v>0.3092446900000001</c:v>
                </c:pt>
                <c:pt idx="5343">
                  <c:v>0.30930256000000012</c:v>
                </c:pt>
                <c:pt idx="5344">
                  <c:v>0.30936043000000008</c:v>
                </c:pt>
                <c:pt idx="5345">
                  <c:v>0.30941830000000009</c:v>
                </c:pt>
                <c:pt idx="5346">
                  <c:v>0.30947618000000016</c:v>
                </c:pt>
                <c:pt idx="5347">
                  <c:v>0.3095343900000001</c:v>
                </c:pt>
                <c:pt idx="5348">
                  <c:v>0.30959203000000002</c:v>
                </c:pt>
                <c:pt idx="5349">
                  <c:v>0.30965025000000002</c:v>
                </c:pt>
                <c:pt idx="5350">
                  <c:v>0.3097077700000001</c:v>
                </c:pt>
                <c:pt idx="5351">
                  <c:v>0.30976587000000005</c:v>
                </c:pt>
                <c:pt idx="5352">
                  <c:v>0.30982363000000007</c:v>
                </c:pt>
                <c:pt idx="5353">
                  <c:v>0.30988162000000008</c:v>
                </c:pt>
                <c:pt idx="5354">
                  <c:v>0.30993949000000004</c:v>
                </c:pt>
                <c:pt idx="5355">
                  <c:v>0.30999736000000006</c:v>
                </c:pt>
                <c:pt idx="5356">
                  <c:v>0.31005476000000004</c:v>
                </c:pt>
                <c:pt idx="5357">
                  <c:v>0.31011263000000006</c:v>
                </c:pt>
                <c:pt idx="5358">
                  <c:v>0.31017050000000007</c:v>
                </c:pt>
                <c:pt idx="5359">
                  <c:v>0.31022837000000009</c:v>
                </c:pt>
                <c:pt idx="5360">
                  <c:v>0.3102862400000001</c:v>
                </c:pt>
                <c:pt idx="5361">
                  <c:v>0.31034412000000006</c:v>
                </c:pt>
                <c:pt idx="5362">
                  <c:v>0.31040210000000007</c:v>
                </c:pt>
                <c:pt idx="5363">
                  <c:v>0.31046009000000008</c:v>
                </c:pt>
                <c:pt idx="5364">
                  <c:v>0.31051807000000009</c:v>
                </c:pt>
                <c:pt idx="5365">
                  <c:v>0.3105760600000001</c:v>
                </c:pt>
                <c:pt idx="5366">
                  <c:v>0.31063393</c:v>
                </c:pt>
                <c:pt idx="5367">
                  <c:v>0.31069180000000002</c:v>
                </c:pt>
                <c:pt idx="5368">
                  <c:v>0.31074967000000003</c:v>
                </c:pt>
                <c:pt idx="5369">
                  <c:v>0.3108075400000001</c:v>
                </c:pt>
                <c:pt idx="5370">
                  <c:v>0.31086495000000008</c:v>
                </c:pt>
                <c:pt idx="5371">
                  <c:v>0.31092282000000016</c:v>
                </c:pt>
                <c:pt idx="5372">
                  <c:v>0.31098092000000016</c:v>
                </c:pt>
                <c:pt idx="5373">
                  <c:v>0.31103879000000006</c:v>
                </c:pt>
                <c:pt idx="5374">
                  <c:v>0.31109666000000008</c:v>
                </c:pt>
                <c:pt idx="5375">
                  <c:v>0.31115465000000003</c:v>
                </c:pt>
                <c:pt idx="5376">
                  <c:v>0.3112125200000001</c:v>
                </c:pt>
                <c:pt idx="5377">
                  <c:v>0.31127039000000006</c:v>
                </c:pt>
                <c:pt idx="5378">
                  <c:v>0.31132826000000013</c:v>
                </c:pt>
                <c:pt idx="5379">
                  <c:v>0.31138613000000009</c:v>
                </c:pt>
                <c:pt idx="5380">
                  <c:v>0.31144400000000005</c:v>
                </c:pt>
                <c:pt idx="5381">
                  <c:v>0.31150187000000007</c:v>
                </c:pt>
                <c:pt idx="5382">
                  <c:v>0.31155986000000008</c:v>
                </c:pt>
                <c:pt idx="5383">
                  <c:v>0.31161773000000004</c:v>
                </c:pt>
                <c:pt idx="5384">
                  <c:v>0.31167513000000002</c:v>
                </c:pt>
                <c:pt idx="5385">
                  <c:v>0.31173300000000004</c:v>
                </c:pt>
                <c:pt idx="5386">
                  <c:v>0.31179087000000005</c:v>
                </c:pt>
                <c:pt idx="5387">
                  <c:v>0.31184874000000007</c:v>
                </c:pt>
                <c:pt idx="5388">
                  <c:v>0.31190662000000008</c:v>
                </c:pt>
                <c:pt idx="5389">
                  <c:v>0.31196460000000009</c:v>
                </c:pt>
                <c:pt idx="5390">
                  <c:v>0.31202247000000011</c:v>
                </c:pt>
                <c:pt idx="5391">
                  <c:v>0.31208034000000007</c:v>
                </c:pt>
                <c:pt idx="5392">
                  <c:v>0.31213821000000008</c:v>
                </c:pt>
                <c:pt idx="5393">
                  <c:v>0.31219620000000003</c:v>
                </c:pt>
                <c:pt idx="5394">
                  <c:v>0.31225407000000011</c:v>
                </c:pt>
                <c:pt idx="5395">
                  <c:v>0.31231205000000006</c:v>
                </c:pt>
                <c:pt idx="5396">
                  <c:v>0.31236993000000007</c:v>
                </c:pt>
                <c:pt idx="5397">
                  <c:v>0.31242780000000009</c:v>
                </c:pt>
                <c:pt idx="5398">
                  <c:v>0.31248532000000007</c:v>
                </c:pt>
                <c:pt idx="5399">
                  <c:v>0.31254319000000008</c:v>
                </c:pt>
                <c:pt idx="5400">
                  <c:v>0.31260118000000003</c:v>
                </c:pt>
                <c:pt idx="5401">
                  <c:v>0.31265905000000005</c:v>
                </c:pt>
                <c:pt idx="5402">
                  <c:v>0.31271692000000006</c:v>
                </c:pt>
                <c:pt idx="5403">
                  <c:v>0.31277479000000008</c:v>
                </c:pt>
                <c:pt idx="5404">
                  <c:v>0.31283266000000004</c:v>
                </c:pt>
                <c:pt idx="5405">
                  <c:v>0.31289053000000006</c:v>
                </c:pt>
                <c:pt idx="5406">
                  <c:v>0.31294851000000007</c:v>
                </c:pt>
                <c:pt idx="5407">
                  <c:v>0.31300615000000004</c:v>
                </c:pt>
                <c:pt idx="5408">
                  <c:v>0.3130641400000001</c:v>
                </c:pt>
                <c:pt idx="5409">
                  <c:v>0.31312201000000006</c:v>
                </c:pt>
                <c:pt idx="5410">
                  <c:v>0.31318011000000007</c:v>
                </c:pt>
                <c:pt idx="5411">
                  <c:v>0.31323798000000008</c:v>
                </c:pt>
                <c:pt idx="5412">
                  <c:v>0.31329585000000004</c:v>
                </c:pt>
                <c:pt idx="5413">
                  <c:v>0.31335372000000006</c:v>
                </c:pt>
                <c:pt idx="5414">
                  <c:v>0.31341159000000007</c:v>
                </c:pt>
                <c:pt idx="5415">
                  <c:v>0.31346900000000005</c:v>
                </c:pt>
                <c:pt idx="5416">
                  <c:v>0.31352699000000012</c:v>
                </c:pt>
                <c:pt idx="5417">
                  <c:v>0.31358486000000013</c:v>
                </c:pt>
                <c:pt idx="5418">
                  <c:v>0.31364273000000004</c:v>
                </c:pt>
                <c:pt idx="5419">
                  <c:v>0.31370060000000005</c:v>
                </c:pt>
                <c:pt idx="5420">
                  <c:v>0.31375858000000006</c:v>
                </c:pt>
                <c:pt idx="5421">
                  <c:v>0.31381645000000008</c:v>
                </c:pt>
                <c:pt idx="5422">
                  <c:v>0.3138743200000001</c:v>
                </c:pt>
                <c:pt idx="5423">
                  <c:v>0.31393219000000006</c:v>
                </c:pt>
                <c:pt idx="5424">
                  <c:v>0.31399006000000007</c:v>
                </c:pt>
                <c:pt idx="5425">
                  <c:v>0.31404793000000003</c:v>
                </c:pt>
                <c:pt idx="5426">
                  <c:v>0.3141058000000001</c:v>
                </c:pt>
                <c:pt idx="5427">
                  <c:v>0.31416379000000005</c:v>
                </c:pt>
                <c:pt idx="5428">
                  <c:v>0.31422166000000007</c:v>
                </c:pt>
                <c:pt idx="5429">
                  <c:v>0.31427953000000003</c:v>
                </c:pt>
                <c:pt idx="5430">
                  <c:v>0.31433752000000004</c:v>
                </c:pt>
                <c:pt idx="5431">
                  <c:v>0.31439539000000005</c:v>
                </c:pt>
                <c:pt idx="5432">
                  <c:v>0.31445291000000009</c:v>
                </c:pt>
                <c:pt idx="5433">
                  <c:v>0.31451078000000016</c:v>
                </c:pt>
                <c:pt idx="5434">
                  <c:v>0.31456865000000006</c:v>
                </c:pt>
                <c:pt idx="5435">
                  <c:v>0.31462652000000008</c:v>
                </c:pt>
                <c:pt idx="5436">
                  <c:v>0.31468439000000009</c:v>
                </c:pt>
                <c:pt idx="5437">
                  <c:v>0.31474226000000005</c:v>
                </c:pt>
                <c:pt idx="5438">
                  <c:v>0.31480013000000007</c:v>
                </c:pt>
                <c:pt idx="5439">
                  <c:v>0.31485800000000014</c:v>
                </c:pt>
                <c:pt idx="5440">
                  <c:v>0.31491611000000014</c:v>
                </c:pt>
                <c:pt idx="5441">
                  <c:v>0.31497398000000015</c:v>
                </c:pt>
                <c:pt idx="5442">
                  <c:v>0.31503196000000006</c:v>
                </c:pt>
                <c:pt idx="5443">
                  <c:v>0.31508983000000007</c:v>
                </c:pt>
                <c:pt idx="5444">
                  <c:v>0.31514770000000003</c:v>
                </c:pt>
                <c:pt idx="5445">
                  <c:v>0.3152055700000001</c:v>
                </c:pt>
                <c:pt idx="5446">
                  <c:v>0.31526287000000008</c:v>
                </c:pt>
                <c:pt idx="5447">
                  <c:v>0.31532085000000015</c:v>
                </c:pt>
                <c:pt idx="5448">
                  <c:v>0.31537872000000011</c:v>
                </c:pt>
                <c:pt idx="5449">
                  <c:v>0.31543648000000007</c:v>
                </c:pt>
                <c:pt idx="5450">
                  <c:v>0.31549435000000003</c:v>
                </c:pt>
                <c:pt idx="5451">
                  <c:v>0.31555245000000004</c:v>
                </c:pt>
                <c:pt idx="5452">
                  <c:v>0.31561032000000006</c:v>
                </c:pt>
                <c:pt idx="5453">
                  <c:v>0.31566819000000007</c:v>
                </c:pt>
                <c:pt idx="5454">
                  <c:v>0.31572606000000003</c:v>
                </c:pt>
                <c:pt idx="5455">
                  <c:v>0.3157839300000001</c:v>
                </c:pt>
                <c:pt idx="5456">
                  <c:v>0.31584180000000006</c:v>
                </c:pt>
                <c:pt idx="5457">
                  <c:v>0.31589967000000008</c:v>
                </c:pt>
                <c:pt idx="5458">
                  <c:v>0.31595754000000004</c:v>
                </c:pt>
                <c:pt idx="5459">
                  <c:v>0.31601541000000005</c:v>
                </c:pt>
                <c:pt idx="5460">
                  <c:v>0.31607328000000007</c:v>
                </c:pt>
                <c:pt idx="5461">
                  <c:v>0.31613115000000003</c:v>
                </c:pt>
                <c:pt idx="5462">
                  <c:v>0.3161890200000001</c:v>
                </c:pt>
                <c:pt idx="5463">
                  <c:v>0.31624701</c:v>
                </c:pt>
                <c:pt idx="5464">
                  <c:v>0.31630488000000012</c:v>
                </c:pt>
                <c:pt idx="5465">
                  <c:v>0.31636275000000014</c:v>
                </c:pt>
                <c:pt idx="5466">
                  <c:v>0.31642062000000015</c:v>
                </c:pt>
                <c:pt idx="5467">
                  <c:v>0.31647826000000012</c:v>
                </c:pt>
                <c:pt idx="5468">
                  <c:v>0.31653613000000008</c:v>
                </c:pt>
                <c:pt idx="5469">
                  <c:v>0.31659412000000003</c:v>
                </c:pt>
                <c:pt idx="5470">
                  <c:v>0.31665199000000011</c:v>
                </c:pt>
                <c:pt idx="5471">
                  <c:v>0.31670986000000007</c:v>
                </c:pt>
                <c:pt idx="5472">
                  <c:v>0.31676784000000002</c:v>
                </c:pt>
                <c:pt idx="5473">
                  <c:v>0.31682571000000009</c:v>
                </c:pt>
                <c:pt idx="5474">
                  <c:v>0.31688370000000016</c:v>
                </c:pt>
                <c:pt idx="5475">
                  <c:v>0.31694122000000002</c:v>
                </c:pt>
                <c:pt idx="5476">
                  <c:v>0.31699921000000003</c:v>
                </c:pt>
                <c:pt idx="5477">
                  <c:v>0.31705696000000011</c:v>
                </c:pt>
                <c:pt idx="5478">
                  <c:v>0.31711495000000006</c:v>
                </c:pt>
                <c:pt idx="5479">
                  <c:v>0.31717282000000008</c:v>
                </c:pt>
                <c:pt idx="5480">
                  <c:v>0.31723069000000004</c:v>
                </c:pt>
                <c:pt idx="5481">
                  <c:v>0.31728844000000006</c:v>
                </c:pt>
                <c:pt idx="5482">
                  <c:v>0.31734655000000006</c:v>
                </c:pt>
                <c:pt idx="5483">
                  <c:v>0.31740453000000007</c:v>
                </c:pt>
                <c:pt idx="5484">
                  <c:v>0.31746217000000015</c:v>
                </c:pt>
                <c:pt idx="5485">
                  <c:v>0.31752016000000011</c:v>
                </c:pt>
                <c:pt idx="5486">
                  <c:v>0.31757803000000007</c:v>
                </c:pt>
                <c:pt idx="5487">
                  <c:v>0.31763601000000002</c:v>
                </c:pt>
                <c:pt idx="5488">
                  <c:v>0.31769388000000004</c:v>
                </c:pt>
                <c:pt idx="5489">
                  <c:v>0.31775129000000002</c:v>
                </c:pt>
                <c:pt idx="5490">
                  <c:v>0.31780916000000003</c:v>
                </c:pt>
                <c:pt idx="5491">
                  <c:v>0.3178671500000001</c:v>
                </c:pt>
                <c:pt idx="5492">
                  <c:v>0.31792502000000006</c:v>
                </c:pt>
                <c:pt idx="5493">
                  <c:v>0.31798289000000013</c:v>
                </c:pt>
                <c:pt idx="5494">
                  <c:v>0.31804087000000009</c:v>
                </c:pt>
                <c:pt idx="5495">
                  <c:v>0.3180987400000001</c:v>
                </c:pt>
                <c:pt idx="5496">
                  <c:v>0.31815662000000006</c:v>
                </c:pt>
                <c:pt idx="5497">
                  <c:v>0.31821449000000007</c:v>
                </c:pt>
                <c:pt idx="5498">
                  <c:v>0.31827247000000009</c:v>
                </c:pt>
                <c:pt idx="5499">
                  <c:v>0.3183303400000001</c:v>
                </c:pt>
                <c:pt idx="5500">
                  <c:v>0.31838821000000012</c:v>
                </c:pt>
                <c:pt idx="5501">
                  <c:v>0.31844608000000008</c:v>
                </c:pt>
                <c:pt idx="5502">
                  <c:v>0.31850395000000004</c:v>
                </c:pt>
                <c:pt idx="5503">
                  <c:v>0.3185619400000001</c:v>
                </c:pt>
                <c:pt idx="5504">
                  <c:v>0.31861981000000006</c:v>
                </c:pt>
                <c:pt idx="5505">
                  <c:v>0.31867768000000007</c:v>
                </c:pt>
                <c:pt idx="5506">
                  <c:v>0.31873554999999998</c:v>
                </c:pt>
                <c:pt idx="5507">
                  <c:v>0.31879296000000007</c:v>
                </c:pt>
                <c:pt idx="5508">
                  <c:v>0.31885083000000009</c:v>
                </c:pt>
                <c:pt idx="5509">
                  <c:v>0.31890870000000016</c:v>
                </c:pt>
                <c:pt idx="5510">
                  <c:v>0.31896657000000012</c:v>
                </c:pt>
                <c:pt idx="5511">
                  <c:v>0.31902455000000007</c:v>
                </c:pt>
                <c:pt idx="5512">
                  <c:v>0.31908243000000008</c:v>
                </c:pt>
                <c:pt idx="5513">
                  <c:v>0.3191403000000001</c:v>
                </c:pt>
                <c:pt idx="5514">
                  <c:v>0.31919817000000006</c:v>
                </c:pt>
                <c:pt idx="5515">
                  <c:v>0.31925604000000002</c:v>
                </c:pt>
                <c:pt idx="5516">
                  <c:v>0.31931402000000009</c:v>
                </c:pt>
                <c:pt idx="5517">
                  <c:v>0.31937189000000016</c:v>
                </c:pt>
                <c:pt idx="5518">
                  <c:v>0.31942976000000012</c:v>
                </c:pt>
                <c:pt idx="5519">
                  <c:v>0.31948763000000008</c:v>
                </c:pt>
                <c:pt idx="5520">
                  <c:v>0.31954516000000005</c:v>
                </c:pt>
                <c:pt idx="5521">
                  <c:v>0.31960314000000001</c:v>
                </c:pt>
                <c:pt idx="5522">
                  <c:v>0.31966101000000002</c:v>
                </c:pt>
                <c:pt idx="5523">
                  <c:v>0.31971877000000015</c:v>
                </c:pt>
                <c:pt idx="5524">
                  <c:v>0.31977675000000005</c:v>
                </c:pt>
                <c:pt idx="5525">
                  <c:v>0.31983451000000007</c:v>
                </c:pt>
                <c:pt idx="5526">
                  <c:v>0.31989249000000008</c:v>
                </c:pt>
                <c:pt idx="5527">
                  <c:v>0.31995037000000009</c:v>
                </c:pt>
                <c:pt idx="5528">
                  <c:v>0.32000835000000005</c:v>
                </c:pt>
                <c:pt idx="5529">
                  <c:v>0.32006622000000007</c:v>
                </c:pt>
                <c:pt idx="5530">
                  <c:v>0.32012409000000008</c:v>
                </c:pt>
                <c:pt idx="5531">
                  <c:v>0.32018208000000009</c:v>
                </c:pt>
                <c:pt idx="5532">
                  <c:v>0.32023995</c:v>
                </c:pt>
                <c:pt idx="5533">
                  <c:v>0.32029782000000001</c:v>
                </c:pt>
                <c:pt idx="5534">
                  <c:v>0.32035569000000014</c:v>
                </c:pt>
                <c:pt idx="5535">
                  <c:v>0.3204135600000001</c:v>
                </c:pt>
                <c:pt idx="5536">
                  <c:v>0.32047143000000006</c:v>
                </c:pt>
                <c:pt idx="5537">
                  <c:v>0.32052895000000009</c:v>
                </c:pt>
                <c:pt idx="5538">
                  <c:v>0.32058682000000016</c:v>
                </c:pt>
                <c:pt idx="5539">
                  <c:v>0.32064469000000007</c:v>
                </c:pt>
                <c:pt idx="5540">
                  <c:v>0.32070256000000014</c:v>
                </c:pt>
                <c:pt idx="5541">
                  <c:v>0.32076055000000003</c:v>
                </c:pt>
                <c:pt idx="5542">
                  <c:v>0.32081842000000016</c:v>
                </c:pt>
                <c:pt idx="5543">
                  <c:v>0.32087629000000012</c:v>
                </c:pt>
                <c:pt idx="5544">
                  <c:v>0.32093416000000008</c:v>
                </c:pt>
                <c:pt idx="5545">
                  <c:v>0.32099203000000004</c:v>
                </c:pt>
                <c:pt idx="5546">
                  <c:v>0.32104990000000005</c:v>
                </c:pt>
                <c:pt idx="5547">
                  <c:v>0.32110777000000007</c:v>
                </c:pt>
                <c:pt idx="5548">
                  <c:v>0.32116576000000008</c:v>
                </c:pt>
                <c:pt idx="5549">
                  <c:v>0.32122363000000004</c:v>
                </c:pt>
                <c:pt idx="5550">
                  <c:v>0.32128150000000005</c:v>
                </c:pt>
                <c:pt idx="5551">
                  <c:v>0.32133949000000006</c:v>
                </c:pt>
                <c:pt idx="5552">
                  <c:v>0.32139736000000008</c:v>
                </c:pt>
                <c:pt idx="5553">
                  <c:v>0.32145546000000014</c:v>
                </c:pt>
                <c:pt idx="5554">
                  <c:v>0.32151275000000007</c:v>
                </c:pt>
                <c:pt idx="5555">
                  <c:v>0.32157062000000008</c:v>
                </c:pt>
                <c:pt idx="5556">
                  <c:v>0.32162849000000016</c:v>
                </c:pt>
                <c:pt idx="5557">
                  <c:v>0.32168636000000012</c:v>
                </c:pt>
                <c:pt idx="5558">
                  <c:v>0.32174435000000001</c:v>
                </c:pt>
                <c:pt idx="5559">
                  <c:v>0.32180222000000014</c:v>
                </c:pt>
                <c:pt idx="5560">
                  <c:v>0.32185997000000011</c:v>
                </c:pt>
                <c:pt idx="5561">
                  <c:v>0.32191807000000011</c:v>
                </c:pt>
                <c:pt idx="5562">
                  <c:v>0.32197618000000011</c:v>
                </c:pt>
                <c:pt idx="5563">
                  <c:v>0.32203405000000002</c:v>
                </c:pt>
                <c:pt idx="5564">
                  <c:v>0.32209145</c:v>
                </c:pt>
                <c:pt idx="5565">
                  <c:v>0.32214944000000001</c:v>
                </c:pt>
                <c:pt idx="5566">
                  <c:v>0.32220719000000003</c:v>
                </c:pt>
                <c:pt idx="5567">
                  <c:v>0.32226506000000005</c:v>
                </c:pt>
                <c:pt idx="5568">
                  <c:v>0.32232305000000006</c:v>
                </c:pt>
                <c:pt idx="5569">
                  <c:v>0.32238080000000013</c:v>
                </c:pt>
                <c:pt idx="5570">
                  <c:v>0.32243902000000002</c:v>
                </c:pt>
                <c:pt idx="5571">
                  <c:v>0.32249689000000009</c:v>
                </c:pt>
                <c:pt idx="5572">
                  <c:v>0.32255476000000011</c:v>
                </c:pt>
                <c:pt idx="5573">
                  <c:v>0.32261263000000007</c:v>
                </c:pt>
                <c:pt idx="5574">
                  <c:v>0.32267050000000014</c:v>
                </c:pt>
                <c:pt idx="5575">
                  <c:v>0.32272849000000009</c:v>
                </c:pt>
                <c:pt idx="5576">
                  <c:v>0.32278636000000011</c:v>
                </c:pt>
                <c:pt idx="5577">
                  <c:v>0.32284423000000007</c:v>
                </c:pt>
                <c:pt idx="5578">
                  <c:v>0.32290210000000014</c:v>
                </c:pt>
                <c:pt idx="5579">
                  <c:v>0.32295939000000007</c:v>
                </c:pt>
                <c:pt idx="5580">
                  <c:v>0.32301749000000007</c:v>
                </c:pt>
                <c:pt idx="5581">
                  <c:v>0.32307537000000008</c:v>
                </c:pt>
                <c:pt idx="5582">
                  <c:v>0.32313335000000004</c:v>
                </c:pt>
                <c:pt idx="5583">
                  <c:v>0.32319122</c:v>
                </c:pt>
                <c:pt idx="5584">
                  <c:v>0.32324909000000002</c:v>
                </c:pt>
                <c:pt idx="5585">
                  <c:v>0.32330696000000009</c:v>
                </c:pt>
                <c:pt idx="5586">
                  <c:v>0.32336483000000016</c:v>
                </c:pt>
                <c:pt idx="5587">
                  <c:v>0.32342270000000012</c:v>
                </c:pt>
                <c:pt idx="5588">
                  <c:v>0.32348080000000012</c:v>
                </c:pt>
                <c:pt idx="5589">
                  <c:v>0.32353868000000008</c:v>
                </c:pt>
                <c:pt idx="5590">
                  <c:v>0.32359655000000004</c:v>
                </c:pt>
                <c:pt idx="5591">
                  <c:v>0.32365384000000008</c:v>
                </c:pt>
                <c:pt idx="5592">
                  <c:v>0.3237117100000001</c:v>
                </c:pt>
                <c:pt idx="5593">
                  <c:v>0.32376958000000006</c:v>
                </c:pt>
                <c:pt idx="5594">
                  <c:v>0.32382745000000007</c:v>
                </c:pt>
                <c:pt idx="5595">
                  <c:v>0.32388532000000009</c:v>
                </c:pt>
                <c:pt idx="5596">
                  <c:v>0.32394354000000003</c:v>
                </c:pt>
                <c:pt idx="5597">
                  <c:v>0.3240015200000001</c:v>
                </c:pt>
                <c:pt idx="5598">
                  <c:v>0.32405939000000006</c:v>
                </c:pt>
                <c:pt idx="5599">
                  <c:v>0.32411726000000007</c:v>
                </c:pt>
                <c:pt idx="5600">
                  <c:v>0.32417513000000003</c:v>
                </c:pt>
                <c:pt idx="5601">
                  <c:v>0.3242330000000001</c:v>
                </c:pt>
                <c:pt idx="5602">
                  <c:v>0.32429087000000006</c:v>
                </c:pt>
                <c:pt idx="5603">
                  <c:v>0.32434828000000016</c:v>
                </c:pt>
                <c:pt idx="5604">
                  <c:v>0.32440627000000011</c:v>
                </c:pt>
                <c:pt idx="5605">
                  <c:v>0.32446425000000007</c:v>
                </c:pt>
                <c:pt idx="5606">
                  <c:v>0.32452224000000007</c:v>
                </c:pt>
                <c:pt idx="5607">
                  <c:v>0.32458011000000009</c:v>
                </c:pt>
                <c:pt idx="5608">
                  <c:v>0.3246381000000001</c:v>
                </c:pt>
                <c:pt idx="5609">
                  <c:v>0.32469597000000006</c:v>
                </c:pt>
                <c:pt idx="5610">
                  <c:v>0.32475384000000002</c:v>
                </c:pt>
                <c:pt idx="5611">
                  <c:v>0.32481171000000009</c:v>
                </c:pt>
                <c:pt idx="5612">
                  <c:v>0.32486923000000006</c:v>
                </c:pt>
                <c:pt idx="5613">
                  <c:v>0.32492710000000008</c:v>
                </c:pt>
                <c:pt idx="5614">
                  <c:v>0.32498497000000015</c:v>
                </c:pt>
                <c:pt idx="5615">
                  <c:v>0.3250429600000001</c:v>
                </c:pt>
                <c:pt idx="5616">
                  <c:v>0.32510083000000006</c:v>
                </c:pt>
                <c:pt idx="5617">
                  <c:v>0.32515870000000008</c:v>
                </c:pt>
                <c:pt idx="5618">
                  <c:v>0.32521657000000009</c:v>
                </c:pt>
                <c:pt idx="5619">
                  <c:v>0.32527444000000005</c:v>
                </c:pt>
                <c:pt idx="5620">
                  <c:v>0.32533231000000007</c:v>
                </c:pt>
                <c:pt idx="5621">
                  <c:v>0.32539018000000008</c:v>
                </c:pt>
                <c:pt idx="5622">
                  <c:v>0.32544828000000009</c:v>
                </c:pt>
                <c:pt idx="5623">
                  <c:v>0.32550615000000011</c:v>
                </c:pt>
                <c:pt idx="5624">
                  <c:v>0.32556356000000003</c:v>
                </c:pt>
                <c:pt idx="5625">
                  <c:v>0.3256214300000001</c:v>
                </c:pt>
                <c:pt idx="5626">
                  <c:v>0.32567930000000006</c:v>
                </c:pt>
                <c:pt idx="5627">
                  <c:v>0.32573717000000002</c:v>
                </c:pt>
                <c:pt idx="5628">
                  <c:v>0.32579503999999998</c:v>
                </c:pt>
                <c:pt idx="5629">
                  <c:v>0.32585291000000011</c:v>
                </c:pt>
                <c:pt idx="5630">
                  <c:v>0.32591078000000012</c:v>
                </c:pt>
                <c:pt idx="5631">
                  <c:v>0.32596900000000006</c:v>
                </c:pt>
                <c:pt idx="5632">
                  <c:v>0.32602687000000014</c:v>
                </c:pt>
                <c:pt idx="5633">
                  <c:v>0.32608486000000009</c:v>
                </c:pt>
                <c:pt idx="5634">
                  <c:v>0.32614215000000002</c:v>
                </c:pt>
                <c:pt idx="5635">
                  <c:v>0.32620013000000003</c:v>
                </c:pt>
                <c:pt idx="5636">
                  <c:v>0.3262580000000001</c:v>
                </c:pt>
                <c:pt idx="5637">
                  <c:v>0.32631587000000012</c:v>
                </c:pt>
                <c:pt idx="5638">
                  <c:v>0.32637363000000014</c:v>
                </c:pt>
                <c:pt idx="5639">
                  <c:v>0.32643185000000002</c:v>
                </c:pt>
                <c:pt idx="5640">
                  <c:v>0.32648972000000009</c:v>
                </c:pt>
                <c:pt idx="5641">
                  <c:v>0.32654759000000005</c:v>
                </c:pt>
                <c:pt idx="5642">
                  <c:v>0.32660546000000007</c:v>
                </c:pt>
                <c:pt idx="5643">
                  <c:v>0.32666333000000003</c:v>
                </c:pt>
                <c:pt idx="5644">
                  <c:v>0.3267212000000001</c:v>
                </c:pt>
                <c:pt idx="5645">
                  <c:v>0.32677907000000006</c:v>
                </c:pt>
                <c:pt idx="5646">
                  <c:v>0.32683705000000002</c:v>
                </c:pt>
                <c:pt idx="5647">
                  <c:v>0.32689504000000008</c:v>
                </c:pt>
                <c:pt idx="5648">
                  <c:v>0.32695233000000007</c:v>
                </c:pt>
                <c:pt idx="5649">
                  <c:v>0.32701032000000008</c:v>
                </c:pt>
                <c:pt idx="5650">
                  <c:v>0.32706819000000009</c:v>
                </c:pt>
                <c:pt idx="5651">
                  <c:v>0.32712641000000009</c:v>
                </c:pt>
                <c:pt idx="5652">
                  <c:v>0.32718428000000016</c:v>
                </c:pt>
                <c:pt idx="5653">
                  <c:v>0.32724215000000001</c:v>
                </c:pt>
                <c:pt idx="5654">
                  <c:v>0.32730013000000008</c:v>
                </c:pt>
                <c:pt idx="5655">
                  <c:v>0.32735766000000011</c:v>
                </c:pt>
                <c:pt idx="5656">
                  <c:v>0.32741553000000007</c:v>
                </c:pt>
                <c:pt idx="5657">
                  <c:v>0.32747351000000008</c:v>
                </c:pt>
                <c:pt idx="5658">
                  <c:v>0.32753138000000004</c:v>
                </c:pt>
                <c:pt idx="5659">
                  <c:v>0.32758925000000005</c:v>
                </c:pt>
                <c:pt idx="5660">
                  <c:v>0.32764712000000001</c:v>
                </c:pt>
                <c:pt idx="5661">
                  <c:v>0.32770511000000002</c:v>
                </c:pt>
                <c:pt idx="5662">
                  <c:v>0.32776252000000006</c:v>
                </c:pt>
                <c:pt idx="5663">
                  <c:v>0.32782039000000013</c:v>
                </c:pt>
                <c:pt idx="5664">
                  <c:v>0.32787826000000009</c:v>
                </c:pt>
                <c:pt idx="5665">
                  <c:v>0.32793659000000008</c:v>
                </c:pt>
                <c:pt idx="5666">
                  <c:v>0.32799458000000009</c:v>
                </c:pt>
                <c:pt idx="5667">
                  <c:v>0.32805187000000008</c:v>
                </c:pt>
                <c:pt idx="5668">
                  <c:v>0.32810974000000004</c:v>
                </c:pt>
                <c:pt idx="5669">
                  <c:v>0.32816761000000005</c:v>
                </c:pt>
                <c:pt idx="5670">
                  <c:v>0.32822548000000007</c:v>
                </c:pt>
                <c:pt idx="5671">
                  <c:v>0.32828358000000007</c:v>
                </c:pt>
                <c:pt idx="5672">
                  <c:v>0.32834145000000003</c:v>
                </c:pt>
                <c:pt idx="5673">
                  <c:v>0.3283994400000001</c:v>
                </c:pt>
                <c:pt idx="5674">
                  <c:v>0.32845731000000006</c:v>
                </c:pt>
                <c:pt idx="5675">
                  <c:v>0.32851518000000007</c:v>
                </c:pt>
                <c:pt idx="5676">
                  <c:v>0.32857305000000003</c:v>
                </c:pt>
                <c:pt idx="5677">
                  <c:v>0.3286309200000001</c:v>
                </c:pt>
                <c:pt idx="5678">
                  <c:v>0.32868879000000012</c:v>
                </c:pt>
                <c:pt idx="5679">
                  <c:v>0.32874678000000007</c:v>
                </c:pt>
                <c:pt idx="5680">
                  <c:v>0.32880465000000009</c:v>
                </c:pt>
                <c:pt idx="5681">
                  <c:v>0.32886252000000016</c:v>
                </c:pt>
                <c:pt idx="5682">
                  <c:v>0.32892039000000012</c:v>
                </c:pt>
                <c:pt idx="5683">
                  <c:v>0.32897826000000013</c:v>
                </c:pt>
                <c:pt idx="5684">
                  <c:v>0.32903567000000006</c:v>
                </c:pt>
                <c:pt idx="5685">
                  <c:v>0.32909365000000002</c:v>
                </c:pt>
                <c:pt idx="5686">
                  <c:v>0.32915152000000003</c:v>
                </c:pt>
                <c:pt idx="5687">
                  <c:v>0.3292093900000001</c:v>
                </c:pt>
                <c:pt idx="5688">
                  <c:v>0.32926738000000005</c:v>
                </c:pt>
                <c:pt idx="5689">
                  <c:v>0.32932537000000012</c:v>
                </c:pt>
                <c:pt idx="5690">
                  <c:v>0.32938277000000021</c:v>
                </c:pt>
                <c:pt idx="5691">
                  <c:v>0.32944076000000011</c:v>
                </c:pt>
                <c:pt idx="5692">
                  <c:v>0.32949863000000007</c:v>
                </c:pt>
                <c:pt idx="5693">
                  <c:v>0.32955650000000009</c:v>
                </c:pt>
                <c:pt idx="5694">
                  <c:v>0.32961449000000009</c:v>
                </c:pt>
                <c:pt idx="5695">
                  <c:v>0.32967236000000011</c:v>
                </c:pt>
                <c:pt idx="5696">
                  <c:v>0.32973023000000001</c:v>
                </c:pt>
                <c:pt idx="5697">
                  <c:v>0.32978810000000008</c:v>
                </c:pt>
                <c:pt idx="5698">
                  <c:v>0.32984597000000015</c:v>
                </c:pt>
                <c:pt idx="5699">
                  <c:v>0.32990384000000006</c:v>
                </c:pt>
                <c:pt idx="5700">
                  <c:v>0.32996171000000007</c:v>
                </c:pt>
                <c:pt idx="5701">
                  <c:v>0.33001969000000009</c:v>
                </c:pt>
                <c:pt idx="5702">
                  <c:v>0.3300775600000001</c:v>
                </c:pt>
                <c:pt idx="5703">
                  <c:v>0.33013555</c:v>
                </c:pt>
                <c:pt idx="5704">
                  <c:v>0.33019342000000002</c:v>
                </c:pt>
                <c:pt idx="5705">
                  <c:v>0.33025129000000003</c:v>
                </c:pt>
                <c:pt idx="5706">
                  <c:v>0.3303091600000001</c:v>
                </c:pt>
                <c:pt idx="5707">
                  <c:v>0.33036703000000006</c:v>
                </c:pt>
                <c:pt idx="5708">
                  <c:v>0.33042490000000013</c:v>
                </c:pt>
                <c:pt idx="5709">
                  <c:v>0.33048277000000015</c:v>
                </c:pt>
                <c:pt idx="5710">
                  <c:v>0.33054064000000005</c:v>
                </c:pt>
                <c:pt idx="5711">
                  <c:v>0.33059851000000007</c:v>
                </c:pt>
                <c:pt idx="5712">
                  <c:v>0.33065650000000008</c:v>
                </c:pt>
                <c:pt idx="5713">
                  <c:v>0.33071437000000009</c:v>
                </c:pt>
                <c:pt idx="5714">
                  <c:v>0.33077224000000005</c:v>
                </c:pt>
                <c:pt idx="5715">
                  <c:v>0.33083011000000007</c:v>
                </c:pt>
                <c:pt idx="5716">
                  <c:v>0.33088740000000011</c:v>
                </c:pt>
                <c:pt idx="5717">
                  <c:v>0.33094527000000007</c:v>
                </c:pt>
                <c:pt idx="5718">
                  <c:v>0.33100314000000003</c:v>
                </c:pt>
                <c:pt idx="5719">
                  <c:v>0.33106124000000003</c:v>
                </c:pt>
                <c:pt idx="5720">
                  <c:v>0.3311191200000001</c:v>
                </c:pt>
                <c:pt idx="5721">
                  <c:v>0.33117699000000012</c:v>
                </c:pt>
                <c:pt idx="5722">
                  <c:v>0.33123486000000008</c:v>
                </c:pt>
                <c:pt idx="5723">
                  <c:v>0.3312926100000001</c:v>
                </c:pt>
                <c:pt idx="5724">
                  <c:v>0.33135083000000015</c:v>
                </c:pt>
                <c:pt idx="5725">
                  <c:v>0.33140870000000011</c:v>
                </c:pt>
                <c:pt idx="5726">
                  <c:v>0.33146657000000013</c:v>
                </c:pt>
                <c:pt idx="5727">
                  <c:v>0.33152444000000009</c:v>
                </c:pt>
                <c:pt idx="5728">
                  <c:v>0.33158243000000009</c:v>
                </c:pt>
                <c:pt idx="5729">
                  <c:v>0.33163972000000008</c:v>
                </c:pt>
                <c:pt idx="5730">
                  <c:v>0.3316975900000001</c:v>
                </c:pt>
                <c:pt idx="5731">
                  <c:v>0.33175557000000006</c:v>
                </c:pt>
                <c:pt idx="5732">
                  <c:v>0.33181356000000012</c:v>
                </c:pt>
                <c:pt idx="5733">
                  <c:v>0.33187143000000008</c:v>
                </c:pt>
                <c:pt idx="5734">
                  <c:v>0.33192930000000009</c:v>
                </c:pt>
                <c:pt idx="5735">
                  <c:v>0.33198717000000011</c:v>
                </c:pt>
                <c:pt idx="5736">
                  <c:v>0.33204504000000001</c:v>
                </c:pt>
                <c:pt idx="5737">
                  <c:v>0.33210291000000008</c:v>
                </c:pt>
                <c:pt idx="5738">
                  <c:v>0.33216078000000016</c:v>
                </c:pt>
                <c:pt idx="5739">
                  <c:v>0.33221877000000011</c:v>
                </c:pt>
                <c:pt idx="5740">
                  <c:v>0.33227664000000007</c:v>
                </c:pt>
                <c:pt idx="5741">
                  <c:v>0.3323341600000001</c:v>
                </c:pt>
                <c:pt idx="5742">
                  <c:v>0.33239203000000006</c:v>
                </c:pt>
                <c:pt idx="5743">
                  <c:v>0.33244990000000008</c:v>
                </c:pt>
                <c:pt idx="5744">
                  <c:v>0.33250777000000009</c:v>
                </c:pt>
                <c:pt idx="5745">
                  <c:v>0.33256564000000005</c:v>
                </c:pt>
                <c:pt idx="5746">
                  <c:v>0.33262363000000006</c:v>
                </c:pt>
                <c:pt idx="5747">
                  <c:v>0.33268150000000007</c:v>
                </c:pt>
                <c:pt idx="5748">
                  <c:v>0.33273937000000003</c:v>
                </c:pt>
                <c:pt idx="5749">
                  <c:v>0.33279724000000005</c:v>
                </c:pt>
                <c:pt idx="5750">
                  <c:v>0.33285523000000006</c:v>
                </c:pt>
                <c:pt idx="5751">
                  <c:v>0.33291310000000007</c:v>
                </c:pt>
                <c:pt idx="5752">
                  <c:v>0.33297108000000009</c:v>
                </c:pt>
                <c:pt idx="5753">
                  <c:v>0.33302895000000016</c:v>
                </c:pt>
                <c:pt idx="5754">
                  <c:v>0.33308682000000012</c:v>
                </c:pt>
                <c:pt idx="5755">
                  <c:v>0.33314481000000007</c:v>
                </c:pt>
                <c:pt idx="5756">
                  <c:v>0.33320268000000008</c:v>
                </c:pt>
                <c:pt idx="5757">
                  <c:v>0.3332605500000001</c:v>
                </c:pt>
                <c:pt idx="5758">
                  <c:v>0.33331796000000014</c:v>
                </c:pt>
                <c:pt idx="5759">
                  <c:v>0.33337618000000013</c:v>
                </c:pt>
                <c:pt idx="5760">
                  <c:v>0.33343416000000003</c:v>
                </c:pt>
                <c:pt idx="5761">
                  <c:v>0.33349203000000011</c:v>
                </c:pt>
                <c:pt idx="5762">
                  <c:v>0.33354932000000004</c:v>
                </c:pt>
                <c:pt idx="5763">
                  <c:v>0.3336073100000001</c:v>
                </c:pt>
                <c:pt idx="5764">
                  <c:v>0.33366518000000006</c:v>
                </c:pt>
                <c:pt idx="5765">
                  <c:v>0.33372305000000002</c:v>
                </c:pt>
                <c:pt idx="5766">
                  <c:v>0.33378092000000009</c:v>
                </c:pt>
                <c:pt idx="5767">
                  <c:v>0.33383914000000003</c:v>
                </c:pt>
                <c:pt idx="5768">
                  <c:v>0.33389701000000011</c:v>
                </c:pt>
                <c:pt idx="5769">
                  <c:v>0.33395442000000009</c:v>
                </c:pt>
                <c:pt idx="5770">
                  <c:v>0.33401229000000016</c:v>
                </c:pt>
                <c:pt idx="5771">
                  <c:v>0.33407039000000016</c:v>
                </c:pt>
                <c:pt idx="5772">
                  <c:v>0.33412826000000012</c:v>
                </c:pt>
                <c:pt idx="5773">
                  <c:v>0.33418613000000014</c:v>
                </c:pt>
                <c:pt idx="5774">
                  <c:v>0.33424412000000003</c:v>
                </c:pt>
                <c:pt idx="5775">
                  <c:v>0.33430199000000016</c:v>
                </c:pt>
                <c:pt idx="5776">
                  <c:v>0.33435962000000008</c:v>
                </c:pt>
                <c:pt idx="5777">
                  <c:v>0.33441738000000015</c:v>
                </c:pt>
                <c:pt idx="5778">
                  <c:v>0.33447537000000016</c:v>
                </c:pt>
                <c:pt idx="5779">
                  <c:v>0.33453324000000001</c:v>
                </c:pt>
                <c:pt idx="5780">
                  <c:v>0.33459111000000002</c:v>
                </c:pt>
                <c:pt idx="5781">
                  <c:v>0.3346489800000001</c:v>
                </c:pt>
                <c:pt idx="5782">
                  <c:v>0.33470685000000006</c:v>
                </c:pt>
                <c:pt idx="5783">
                  <c:v>0.33476495000000006</c:v>
                </c:pt>
                <c:pt idx="5784">
                  <c:v>0.33482282000000013</c:v>
                </c:pt>
                <c:pt idx="5785">
                  <c:v>0.33488069000000015</c:v>
                </c:pt>
                <c:pt idx="5786">
                  <c:v>0.33493856000000011</c:v>
                </c:pt>
                <c:pt idx="5787">
                  <c:v>0.33499655000000006</c:v>
                </c:pt>
                <c:pt idx="5788">
                  <c:v>0.33505442000000007</c:v>
                </c:pt>
                <c:pt idx="5789">
                  <c:v>0.33511240000000009</c:v>
                </c:pt>
                <c:pt idx="5790">
                  <c:v>0.33516993000000006</c:v>
                </c:pt>
                <c:pt idx="5791">
                  <c:v>0.33522780000000008</c:v>
                </c:pt>
                <c:pt idx="5792">
                  <c:v>0.33528578000000009</c:v>
                </c:pt>
                <c:pt idx="5793">
                  <c:v>0.3353436500000001</c:v>
                </c:pt>
                <c:pt idx="5794">
                  <c:v>0.33540152000000006</c:v>
                </c:pt>
                <c:pt idx="5795">
                  <c:v>0.33545951000000007</c:v>
                </c:pt>
                <c:pt idx="5796">
                  <c:v>0.33551738000000009</c:v>
                </c:pt>
                <c:pt idx="5797">
                  <c:v>0.3355752500000001</c:v>
                </c:pt>
                <c:pt idx="5798">
                  <c:v>0.33563312000000001</c:v>
                </c:pt>
                <c:pt idx="5799">
                  <c:v>0.3356905300000001</c:v>
                </c:pt>
                <c:pt idx="5800">
                  <c:v>0.33574840000000006</c:v>
                </c:pt>
                <c:pt idx="5801">
                  <c:v>0.33580638000000013</c:v>
                </c:pt>
                <c:pt idx="5802">
                  <c:v>0.33586437000000013</c:v>
                </c:pt>
                <c:pt idx="5803">
                  <c:v>0.33592224000000009</c:v>
                </c:pt>
                <c:pt idx="5804">
                  <c:v>0.33598023000000016</c:v>
                </c:pt>
                <c:pt idx="5805">
                  <c:v>0.33603821000000006</c:v>
                </c:pt>
                <c:pt idx="5806">
                  <c:v>0.33609620000000007</c:v>
                </c:pt>
                <c:pt idx="5807">
                  <c:v>0.33615407000000014</c:v>
                </c:pt>
                <c:pt idx="5808">
                  <c:v>0.33621136000000007</c:v>
                </c:pt>
                <c:pt idx="5809">
                  <c:v>0.33626935000000002</c:v>
                </c:pt>
                <c:pt idx="5810">
                  <c:v>0.33632722000000009</c:v>
                </c:pt>
                <c:pt idx="5811">
                  <c:v>0.33638520000000011</c:v>
                </c:pt>
                <c:pt idx="5812">
                  <c:v>0.33644307000000007</c:v>
                </c:pt>
                <c:pt idx="5813">
                  <c:v>0.33650094000000014</c:v>
                </c:pt>
                <c:pt idx="5814">
                  <c:v>0.33655881000000015</c:v>
                </c:pt>
                <c:pt idx="5815">
                  <c:v>0.33661668000000011</c:v>
                </c:pt>
                <c:pt idx="5816">
                  <c:v>0.33667455000000007</c:v>
                </c:pt>
                <c:pt idx="5817">
                  <c:v>0.33673243000000008</c:v>
                </c:pt>
                <c:pt idx="5818">
                  <c:v>0.33679041000000004</c:v>
                </c:pt>
                <c:pt idx="5819">
                  <c:v>0.33684828000000011</c:v>
                </c:pt>
                <c:pt idx="5820">
                  <c:v>0.33690615000000007</c:v>
                </c:pt>
                <c:pt idx="5821">
                  <c:v>0.33696414000000008</c:v>
                </c:pt>
                <c:pt idx="5822">
                  <c:v>0.33702155000000006</c:v>
                </c:pt>
                <c:pt idx="5823">
                  <c:v>0.33707942000000007</c:v>
                </c:pt>
                <c:pt idx="5824">
                  <c:v>0.33713740000000003</c:v>
                </c:pt>
                <c:pt idx="5825">
                  <c:v>0.3371952700000001</c:v>
                </c:pt>
                <c:pt idx="5826">
                  <c:v>0.33725326000000005</c:v>
                </c:pt>
                <c:pt idx="5827">
                  <c:v>0.33731113000000007</c:v>
                </c:pt>
                <c:pt idx="5828">
                  <c:v>0.33736900000000014</c:v>
                </c:pt>
                <c:pt idx="5829">
                  <c:v>0.33742687000000021</c:v>
                </c:pt>
                <c:pt idx="5830">
                  <c:v>0.33748474000000012</c:v>
                </c:pt>
                <c:pt idx="5831">
                  <c:v>0.33754261000000008</c:v>
                </c:pt>
                <c:pt idx="5832">
                  <c:v>0.33760060000000008</c:v>
                </c:pt>
                <c:pt idx="5833">
                  <c:v>0.33765858000000015</c:v>
                </c:pt>
                <c:pt idx="5834">
                  <c:v>0.33771587000000008</c:v>
                </c:pt>
                <c:pt idx="5835">
                  <c:v>0.3377737400000001</c:v>
                </c:pt>
                <c:pt idx="5836">
                  <c:v>0.33783173000000005</c:v>
                </c:pt>
                <c:pt idx="5837">
                  <c:v>0.33788960000000012</c:v>
                </c:pt>
                <c:pt idx="5838">
                  <c:v>0.33794747000000014</c:v>
                </c:pt>
                <c:pt idx="5839">
                  <c:v>0.3380053400000001</c:v>
                </c:pt>
                <c:pt idx="5840">
                  <c:v>0.33806321000000006</c:v>
                </c:pt>
                <c:pt idx="5841">
                  <c:v>0.33812108000000007</c:v>
                </c:pt>
                <c:pt idx="5842">
                  <c:v>0.33817884000000009</c:v>
                </c:pt>
                <c:pt idx="5843">
                  <c:v>0.3382368200000001</c:v>
                </c:pt>
                <c:pt idx="5844">
                  <c:v>0.33829481000000006</c:v>
                </c:pt>
                <c:pt idx="5845">
                  <c:v>0.33835291000000012</c:v>
                </c:pt>
                <c:pt idx="5846">
                  <c:v>0.33841032000000015</c:v>
                </c:pt>
                <c:pt idx="5847">
                  <c:v>0.33846819000000011</c:v>
                </c:pt>
                <c:pt idx="5848">
                  <c:v>0.33852606000000013</c:v>
                </c:pt>
                <c:pt idx="5849">
                  <c:v>0.33858416000000013</c:v>
                </c:pt>
                <c:pt idx="5850">
                  <c:v>0.3386419200000001</c:v>
                </c:pt>
                <c:pt idx="5851">
                  <c:v>0.33869990000000005</c:v>
                </c:pt>
                <c:pt idx="5852">
                  <c:v>0.33875789000000006</c:v>
                </c:pt>
                <c:pt idx="5853">
                  <c:v>0.33881576000000013</c:v>
                </c:pt>
                <c:pt idx="5854">
                  <c:v>0.33887328000000011</c:v>
                </c:pt>
                <c:pt idx="5855">
                  <c:v>0.33893115000000001</c:v>
                </c:pt>
                <c:pt idx="5856">
                  <c:v>0.33898914000000008</c:v>
                </c:pt>
                <c:pt idx="5857">
                  <c:v>0.33904701000000004</c:v>
                </c:pt>
                <c:pt idx="5858">
                  <c:v>0.33910488000000011</c:v>
                </c:pt>
                <c:pt idx="5859">
                  <c:v>0.33916275000000007</c:v>
                </c:pt>
                <c:pt idx="5860">
                  <c:v>0.33922062000000008</c:v>
                </c:pt>
                <c:pt idx="5861">
                  <c:v>0.33927849000000015</c:v>
                </c:pt>
                <c:pt idx="5862">
                  <c:v>0.33933636000000011</c:v>
                </c:pt>
                <c:pt idx="5863">
                  <c:v>0.33939435000000007</c:v>
                </c:pt>
                <c:pt idx="5864">
                  <c:v>0.33945210000000009</c:v>
                </c:pt>
                <c:pt idx="5865">
                  <c:v>0.33950986000000011</c:v>
                </c:pt>
                <c:pt idx="5866">
                  <c:v>0.33956773000000007</c:v>
                </c:pt>
                <c:pt idx="5867">
                  <c:v>0.33962560000000014</c:v>
                </c:pt>
                <c:pt idx="5868">
                  <c:v>0.3396835800000001</c:v>
                </c:pt>
                <c:pt idx="5869">
                  <c:v>0.33974145</c:v>
                </c:pt>
                <c:pt idx="5870">
                  <c:v>0.33979932000000002</c:v>
                </c:pt>
                <c:pt idx="5871">
                  <c:v>0.33985719000000009</c:v>
                </c:pt>
                <c:pt idx="5872">
                  <c:v>0.3399150600000001</c:v>
                </c:pt>
                <c:pt idx="5873">
                  <c:v>0.33997317000000016</c:v>
                </c:pt>
                <c:pt idx="5874">
                  <c:v>0.34003114999999995</c:v>
                </c:pt>
                <c:pt idx="5875">
                  <c:v>0.34008856000000004</c:v>
                </c:pt>
                <c:pt idx="5876">
                  <c:v>0.34014643</c:v>
                </c:pt>
                <c:pt idx="5877">
                  <c:v>0.34020430000000002</c:v>
                </c:pt>
                <c:pt idx="5878">
                  <c:v>0.34026217000000003</c:v>
                </c:pt>
                <c:pt idx="5879">
                  <c:v>0.3403200400000001</c:v>
                </c:pt>
                <c:pt idx="5880">
                  <c:v>0.3403782600000001</c:v>
                </c:pt>
                <c:pt idx="5881">
                  <c:v>0.34043613</c:v>
                </c:pt>
                <c:pt idx="5882">
                  <c:v>0.34049400000000002</c:v>
                </c:pt>
                <c:pt idx="5883">
                  <c:v>0.34055187000000003</c:v>
                </c:pt>
                <c:pt idx="5884">
                  <c:v>0.34060986000000004</c:v>
                </c:pt>
                <c:pt idx="5885">
                  <c:v>0.34066714999999997</c:v>
                </c:pt>
                <c:pt idx="5886">
                  <c:v>0.34072502000000005</c:v>
                </c:pt>
                <c:pt idx="5887">
                  <c:v>0.340783</c:v>
                </c:pt>
                <c:pt idx="5888">
                  <c:v>0.34084087000000007</c:v>
                </c:pt>
                <c:pt idx="5889">
                  <c:v>0.34089886000000014</c:v>
                </c:pt>
                <c:pt idx="5890">
                  <c:v>0.34095696000000003</c:v>
                </c:pt>
                <c:pt idx="5891">
                  <c:v>0.3410148300000001</c:v>
                </c:pt>
                <c:pt idx="5892">
                  <c:v>0.34107236000000007</c:v>
                </c:pt>
                <c:pt idx="5893">
                  <c:v>0.34113046000000002</c:v>
                </c:pt>
                <c:pt idx="5894">
                  <c:v>0.34118833000000004</c:v>
                </c:pt>
                <c:pt idx="5895">
                  <c:v>0.34124631</c:v>
                </c:pt>
                <c:pt idx="5896">
                  <c:v>0.34130418000000007</c:v>
                </c:pt>
                <c:pt idx="5897">
                  <c:v>0.34136205000000003</c:v>
                </c:pt>
                <c:pt idx="5898">
                  <c:v>0.34141946000000006</c:v>
                </c:pt>
                <c:pt idx="5899">
                  <c:v>0.34147733000000002</c:v>
                </c:pt>
                <c:pt idx="5900">
                  <c:v>0.34153519999999998</c:v>
                </c:pt>
                <c:pt idx="5901">
                  <c:v>0.34159330000000004</c:v>
                </c:pt>
                <c:pt idx="5902">
                  <c:v>0.34165118</c:v>
                </c:pt>
                <c:pt idx="5903">
                  <c:v>0.34170904999999996</c:v>
                </c:pt>
                <c:pt idx="5904">
                  <c:v>0.34176692000000003</c:v>
                </c:pt>
                <c:pt idx="5905">
                  <c:v>0.34182479000000016</c:v>
                </c:pt>
                <c:pt idx="5906">
                  <c:v>0.34188266000000012</c:v>
                </c:pt>
                <c:pt idx="5907">
                  <c:v>0.34194064000000002</c:v>
                </c:pt>
                <c:pt idx="5908">
                  <c:v>0.3419981700000001</c:v>
                </c:pt>
                <c:pt idx="5909">
                  <c:v>0.34205615</c:v>
                </c:pt>
                <c:pt idx="5910">
                  <c:v>0.34211402000000002</c:v>
                </c:pt>
                <c:pt idx="5911">
                  <c:v>0.34217201000000008</c:v>
                </c:pt>
                <c:pt idx="5912">
                  <c:v>0.3422298800000001</c:v>
                </c:pt>
                <c:pt idx="5913">
                  <c:v>0.34228775</c:v>
                </c:pt>
                <c:pt idx="5914">
                  <c:v>0.34234562000000002</c:v>
                </c:pt>
                <c:pt idx="5915">
                  <c:v>0.34240361000000002</c:v>
                </c:pt>
                <c:pt idx="5916">
                  <c:v>0.34246148000000004</c:v>
                </c:pt>
                <c:pt idx="5917">
                  <c:v>0.34251935</c:v>
                </c:pt>
                <c:pt idx="5918">
                  <c:v>0.34257722000000002</c:v>
                </c:pt>
                <c:pt idx="5919">
                  <c:v>0.34263508999999998</c:v>
                </c:pt>
                <c:pt idx="5920">
                  <c:v>0.34269296000000005</c:v>
                </c:pt>
                <c:pt idx="5921">
                  <c:v>0.34275083000000001</c:v>
                </c:pt>
                <c:pt idx="5922">
                  <c:v>0.34280847000000009</c:v>
                </c:pt>
                <c:pt idx="5923">
                  <c:v>0.3428663400000001</c:v>
                </c:pt>
                <c:pt idx="5924">
                  <c:v>0.34292421000000006</c:v>
                </c:pt>
                <c:pt idx="5925">
                  <c:v>0.34298219000000008</c:v>
                </c:pt>
                <c:pt idx="5926">
                  <c:v>0.34304005999999998</c:v>
                </c:pt>
                <c:pt idx="5927">
                  <c:v>0.34309793</c:v>
                </c:pt>
                <c:pt idx="5928">
                  <c:v>0.34315592</c:v>
                </c:pt>
                <c:pt idx="5929">
                  <c:v>0.34321402000000001</c:v>
                </c:pt>
                <c:pt idx="5930">
                  <c:v>0.34327143000000004</c:v>
                </c:pt>
                <c:pt idx="5931">
                  <c:v>0.34332930000000006</c:v>
                </c:pt>
                <c:pt idx="5932">
                  <c:v>0.34338729000000007</c:v>
                </c:pt>
                <c:pt idx="5933">
                  <c:v>0.34344503999999998</c:v>
                </c:pt>
                <c:pt idx="5934">
                  <c:v>0.34350291000000011</c:v>
                </c:pt>
                <c:pt idx="5935">
                  <c:v>0.34356078000000007</c:v>
                </c:pt>
                <c:pt idx="5936">
                  <c:v>0.34361877000000007</c:v>
                </c:pt>
                <c:pt idx="5937">
                  <c:v>0.34367675000000003</c:v>
                </c:pt>
                <c:pt idx="5938">
                  <c:v>0.34373462000000005</c:v>
                </c:pt>
                <c:pt idx="5939">
                  <c:v>0.34379249000000001</c:v>
                </c:pt>
                <c:pt idx="5940">
                  <c:v>0.34385037000000007</c:v>
                </c:pt>
                <c:pt idx="5941">
                  <c:v>0.34390824000000003</c:v>
                </c:pt>
                <c:pt idx="5942">
                  <c:v>0.3439662200000001</c:v>
                </c:pt>
                <c:pt idx="5943">
                  <c:v>0.34402409000000006</c:v>
                </c:pt>
                <c:pt idx="5944">
                  <c:v>0.34408162000000003</c:v>
                </c:pt>
                <c:pt idx="5945">
                  <c:v>0.34413949000000005</c:v>
                </c:pt>
                <c:pt idx="5946">
                  <c:v>0.34419747000000001</c:v>
                </c:pt>
                <c:pt idx="5947">
                  <c:v>0.34425533999999997</c:v>
                </c:pt>
                <c:pt idx="5948">
                  <c:v>0.34431321000000004</c:v>
                </c:pt>
                <c:pt idx="5949">
                  <c:v>0.34437108000000005</c:v>
                </c:pt>
                <c:pt idx="5950">
                  <c:v>0.34442895000000007</c:v>
                </c:pt>
                <c:pt idx="5951">
                  <c:v>0.34448682000000014</c:v>
                </c:pt>
                <c:pt idx="5952">
                  <c:v>0.34454481000000003</c:v>
                </c:pt>
                <c:pt idx="5953">
                  <c:v>0.3446028000000001</c:v>
                </c:pt>
                <c:pt idx="5954">
                  <c:v>0.34466020000000008</c:v>
                </c:pt>
                <c:pt idx="5955">
                  <c:v>0.3447180700000001</c:v>
                </c:pt>
                <c:pt idx="5956">
                  <c:v>0.34477606000000005</c:v>
                </c:pt>
                <c:pt idx="5957">
                  <c:v>0.34483393000000001</c:v>
                </c:pt>
                <c:pt idx="5958">
                  <c:v>0.34489180000000008</c:v>
                </c:pt>
                <c:pt idx="5959">
                  <c:v>0.34494979000000003</c:v>
                </c:pt>
                <c:pt idx="5960">
                  <c:v>0.34500766000000005</c:v>
                </c:pt>
                <c:pt idx="5961">
                  <c:v>0.34506553000000001</c:v>
                </c:pt>
                <c:pt idx="5962">
                  <c:v>0.34512340000000002</c:v>
                </c:pt>
                <c:pt idx="5963">
                  <c:v>0.34518092000000006</c:v>
                </c:pt>
                <c:pt idx="5964">
                  <c:v>0.34523879000000002</c:v>
                </c:pt>
                <c:pt idx="5965">
                  <c:v>0.34529678000000008</c:v>
                </c:pt>
                <c:pt idx="5966">
                  <c:v>0.3453545300000001</c:v>
                </c:pt>
                <c:pt idx="5967">
                  <c:v>0.34541252000000006</c:v>
                </c:pt>
                <c:pt idx="5968">
                  <c:v>0.34547039000000007</c:v>
                </c:pt>
                <c:pt idx="5969">
                  <c:v>0.34552826000000003</c:v>
                </c:pt>
                <c:pt idx="5970">
                  <c:v>0.3455862400000001</c:v>
                </c:pt>
                <c:pt idx="5971">
                  <c:v>0.34564412</c:v>
                </c:pt>
                <c:pt idx="5972">
                  <c:v>0.34570174999999997</c:v>
                </c:pt>
                <c:pt idx="5973">
                  <c:v>0.34575973999999998</c:v>
                </c:pt>
                <c:pt idx="5974">
                  <c:v>0.34581749000000006</c:v>
                </c:pt>
                <c:pt idx="5975">
                  <c:v>0.34587537000000007</c:v>
                </c:pt>
                <c:pt idx="5976">
                  <c:v>0.34593323999999998</c:v>
                </c:pt>
                <c:pt idx="5977">
                  <c:v>0.34599111000000005</c:v>
                </c:pt>
                <c:pt idx="5978">
                  <c:v>0.34604898000000006</c:v>
                </c:pt>
                <c:pt idx="5979">
                  <c:v>0.34610708000000001</c:v>
                </c:pt>
                <c:pt idx="5980">
                  <c:v>0.34616495000000008</c:v>
                </c:pt>
                <c:pt idx="5981">
                  <c:v>0.3462228200000001</c:v>
                </c:pt>
                <c:pt idx="5982">
                  <c:v>0.34628069000000006</c:v>
                </c:pt>
                <c:pt idx="5983">
                  <c:v>0.34633868000000007</c:v>
                </c:pt>
                <c:pt idx="5984">
                  <c:v>0.34639655000000008</c:v>
                </c:pt>
                <c:pt idx="5985">
                  <c:v>0.3464544200000001</c:v>
                </c:pt>
                <c:pt idx="5986">
                  <c:v>0.34651229000000006</c:v>
                </c:pt>
                <c:pt idx="5987">
                  <c:v>0.34657027000000007</c:v>
                </c:pt>
                <c:pt idx="5988">
                  <c:v>0.3466276800000001</c:v>
                </c:pt>
                <c:pt idx="5989">
                  <c:v>0.34668555000000001</c:v>
                </c:pt>
                <c:pt idx="5990">
                  <c:v>0.34674341999999997</c:v>
                </c:pt>
                <c:pt idx="5991">
                  <c:v>0.34680129000000004</c:v>
                </c:pt>
                <c:pt idx="5992">
                  <c:v>0.34685916000000006</c:v>
                </c:pt>
                <c:pt idx="5993">
                  <c:v>0.34691703000000002</c:v>
                </c:pt>
                <c:pt idx="5994">
                  <c:v>0.34697490000000009</c:v>
                </c:pt>
                <c:pt idx="5995">
                  <c:v>0.34703289000000004</c:v>
                </c:pt>
                <c:pt idx="5996">
                  <c:v>0.34709076000000005</c:v>
                </c:pt>
                <c:pt idx="5997">
                  <c:v>0.34714863000000001</c:v>
                </c:pt>
                <c:pt idx="5998">
                  <c:v>0.34720650000000003</c:v>
                </c:pt>
                <c:pt idx="5999">
                  <c:v>0.34726449000000004</c:v>
                </c:pt>
                <c:pt idx="6000">
                  <c:v>0.34732236000000011</c:v>
                </c:pt>
                <c:pt idx="6001">
                  <c:v>0.34738023000000007</c:v>
                </c:pt>
                <c:pt idx="6002">
                  <c:v>0.34743833000000002</c:v>
                </c:pt>
                <c:pt idx="6003">
                  <c:v>0.34749620000000003</c:v>
                </c:pt>
                <c:pt idx="6004">
                  <c:v>0.3475540700000001</c:v>
                </c:pt>
                <c:pt idx="6005">
                  <c:v>0.34761135999999998</c:v>
                </c:pt>
                <c:pt idx="6006">
                  <c:v>0.34766923</c:v>
                </c:pt>
                <c:pt idx="6007">
                  <c:v>0.34772722</c:v>
                </c:pt>
                <c:pt idx="6008">
                  <c:v>0.34778509000000002</c:v>
                </c:pt>
                <c:pt idx="6009">
                  <c:v>0.34784296000000003</c:v>
                </c:pt>
                <c:pt idx="6010">
                  <c:v>0.3479009400000001</c:v>
                </c:pt>
                <c:pt idx="6011">
                  <c:v>0.34795881000000006</c:v>
                </c:pt>
                <c:pt idx="6012">
                  <c:v>0.34801703</c:v>
                </c:pt>
                <c:pt idx="6013">
                  <c:v>0.34807490000000008</c:v>
                </c:pt>
                <c:pt idx="6014">
                  <c:v>0.34813231</c:v>
                </c:pt>
                <c:pt idx="6015">
                  <c:v>0.34819018000000002</c:v>
                </c:pt>
                <c:pt idx="6016">
                  <c:v>0.34824804999999998</c:v>
                </c:pt>
                <c:pt idx="6017">
                  <c:v>0.3483059200000001</c:v>
                </c:pt>
                <c:pt idx="6018">
                  <c:v>0.34836379000000006</c:v>
                </c:pt>
                <c:pt idx="6019">
                  <c:v>0.34842166000000008</c:v>
                </c:pt>
                <c:pt idx="6020">
                  <c:v>0.34847953000000004</c:v>
                </c:pt>
                <c:pt idx="6021">
                  <c:v>0.3485374</c:v>
                </c:pt>
                <c:pt idx="6022">
                  <c:v>0.34859562000000005</c:v>
                </c:pt>
                <c:pt idx="6023">
                  <c:v>0.34865302999999997</c:v>
                </c:pt>
                <c:pt idx="6024">
                  <c:v>0.34871123999999998</c:v>
                </c:pt>
                <c:pt idx="6025">
                  <c:v>0.34876923000000004</c:v>
                </c:pt>
                <c:pt idx="6026">
                  <c:v>0.34882664000000008</c:v>
                </c:pt>
                <c:pt idx="6027">
                  <c:v>0.34888451000000009</c:v>
                </c:pt>
                <c:pt idx="6028">
                  <c:v>0.34894238000000005</c:v>
                </c:pt>
                <c:pt idx="6029">
                  <c:v>0.34900025000000001</c:v>
                </c:pt>
                <c:pt idx="6030">
                  <c:v>0.34905812000000008</c:v>
                </c:pt>
                <c:pt idx="6031">
                  <c:v>0.34911611000000004</c:v>
                </c:pt>
                <c:pt idx="6032">
                  <c:v>0.34917398000000011</c:v>
                </c:pt>
                <c:pt idx="6033">
                  <c:v>0.34923184999999995</c:v>
                </c:pt>
                <c:pt idx="6034">
                  <c:v>0.34928983000000002</c:v>
                </c:pt>
                <c:pt idx="6035">
                  <c:v>0.34934782000000003</c:v>
                </c:pt>
                <c:pt idx="6036">
                  <c:v>0.3494058000000001</c:v>
                </c:pt>
                <c:pt idx="6037">
                  <c:v>0.34946368000000005</c:v>
                </c:pt>
                <c:pt idx="6038">
                  <c:v>0.34952155000000001</c:v>
                </c:pt>
                <c:pt idx="6039">
                  <c:v>0.34957942000000003</c:v>
                </c:pt>
                <c:pt idx="6040">
                  <c:v>0.34963740000000004</c:v>
                </c:pt>
                <c:pt idx="6041">
                  <c:v>0.34969469000000003</c:v>
                </c:pt>
                <c:pt idx="6042">
                  <c:v>0.34975291000000003</c:v>
                </c:pt>
                <c:pt idx="6043">
                  <c:v>0.34981078000000015</c:v>
                </c:pt>
                <c:pt idx="6044">
                  <c:v>0.34986877000000011</c:v>
                </c:pt>
                <c:pt idx="6045">
                  <c:v>0.34992675000000006</c:v>
                </c:pt>
                <c:pt idx="6046">
                  <c:v>0.3499840500000001</c:v>
                </c:pt>
                <c:pt idx="6047">
                  <c:v>0.35004192000000001</c:v>
                </c:pt>
                <c:pt idx="6048">
                  <c:v>0.35009990000000002</c:v>
                </c:pt>
                <c:pt idx="6049">
                  <c:v>0.35015777000000003</c:v>
                </c:pt>
                <c:pt idx="6050">
                  <c:v>0.35021564000000005</c:v>
                </c:pt>
                <c:pt idx="6051">
                  <c:v>0.35027386000000005</c:v>
                </c:pt>
                <c:pt idx="6052">
                  <c:v>0.35033173000000001</c:v>
                </c:pt>
                <c:pt idx="6053">
                  <c:v>0.35038960000000008</c:v>
                </c:pt>
                <c:pt idx="6054">
                  <c:v>0.35044759000000003</c:v>
                </c:pt>
                <c:pt idx="6055">
                  <c:v>0.35050476000000014</c:v>
                </c:pt>
                <c:pt idx="6056">
                  <c:v>0.35056275000000003</c:v>
                </c:pt>
                <c:pt idx="6057">
                  <c:v>0.3506206200000001</c:v>
                </c:pt>
                <c:pt idx="6058">
                  <c:v>0.35067849000000006</c:v>
                </c:pt>
                <c:pt idx="6059">
                  <c:v>0.35073636000000002</c:v>
                </c:pt>
                <c:pt idx="6060">
                  <c:v>0.35079434999999998</c:v>
                </c:pt>
                <c:pt idx="6061">
                  <c:v>0.3508522200000001</c:v>
                </c:pt>
                <c:pt idx="6062">
                  <c:v>0.35091009000000006</c:v>
                </c:pt>
                <c:pt idx="6063">
                  <c:v>0.35096796000000008</c:v>
                </c:pt>
                <c:pt idx="6064">
                  <c:v>0.35102583000000004</c:v>
                </c:pt>
                <c:pt idx="6065">
                  <c:v>0.35108381000000005</c:v>
                </c:pt>
                <c:pt idx="6066">
                  <c:v>0.3511418</c:v>
                </c:pt>
                <c:pt idx="6067">
                  <c:v>0.35119967000000002</c:v>
                </c:pt>
                <c:pt idx="6068">
                  <c:v>0.35125719</c:v>
                </c:pt>
                <c:pt idx="6069">
                  <c:v>0.35131541000000011</c:v>
                </c:pt>
                <c:pt idx="6070">
                  <c:v>0.35137317000000007</c:v>
                </c:pt>
                <c:pt idx="6071">
                  <c:v>0.35143103999999997</c:v>
                </c:pt>
                <c:pt idx="6072">
                  <c:v>0.35148891000000015</c:v>
                </c:pt>
                <c:pt idx="6073">
                  <c:v>0.35154678000000006</c:v>
                </c:pt>
                <c:pt idx="6074">
                  <c:v>0.35160476000000007</c:v>
                </c:pt>
                <c:pt idx="6075">
                  <c:v>0.35166263000000003</c:v>
                </c:pt>
                <c:pt idx="6076">
                  <c:v>0.35172062000000004</c:v>
                </c:pt>
                <c:pt idx="6077">
                  <c:v>0.35177791000000008</c:v>
                </c:pt>
                <c:pt idx="6078">
                  <c:v>0.35183590000000003</c:v>
                </c:pt>
                <c:pt idx="6079">
                  <c:v>0.35189377000000011</c:v>
                </c:pt>
                <c:pt idx="6080">
                  <c:v>0.35195164000000001</c:v>
                </c:pt>
                <c:pt idx="6081">
                  <c:v>0.35200951000000008</c:v>
                </c:pt>
                <c:pt idx="6082">
                  <c:v>0.3520673800000001</c:v>
                </c:pt>
                <c:pt idx="6083">
                  <c:v>0.35212525</c:v>
                </c:pt>
                <c:pt idx="6084">
                  <c:v>0.35218312000000002</c:v>
                </c:pt>
                <c:pt idx="6085">
                  <c:v>0.35224121999999997</c:v>
                </c:pt>
                <c:pt idx="6086">
                  <c:v>0.35229908999999998</c:v>
                </c:pt>
                <c:pt idx="6087">
                  <c:v>0.35235696000000011</c:v>
                </c:pt>
                <c:pt idx="6088">
                  <c:v>0.35241495000000006</c:v>
                </c:pt>
                <c:pt idx="6089">
                  <c:v>0.35247270000000014</c:v>
                </c:pt>
                <c:pt idx="6090">
                  <c:v>0.35253069000000004</c:v>
                </c:pt>
                <c:pt idx="6091">
                  <c:v>0.35258856000000011</c:v>
                </c:pt>
                <c:pt idx="6092">
                  <c:v>0.35264655</c:v>
                </c:pt>
                <c:pt idx="6093">
                  <c:v>0.35270407000000004</c:v>
                </c:pt>
                <c:pt idx="6094">
                  <c:v>0.35276194</c:v>
                </c:pt>
                <c:pt idx="6095">
                  <c:v>0.35281993000000006</c:v>
                </c:pt>
                <c:pt idx="6096">
                  <c:v>0.35287768000000014</c:v>
                </c:pt>
                <c:pt idx="6097">
                  <c:v>0.35293567000000003</c:v>
                </c:pt>
                <c:pt idx="6098">
                  <c:v>0.35299342</c:v>
                </c:pt>
                <c:pt idx="6099">
                  <c:v>0.35305129000000002</c:v>
                </c:pt>
                <c:pt idx="6100">
                  <c:v>0.35310915999999998</c:v>
                </c:pt>
                <c:pt idx="6101">
                  <c:v>0.35316715000000004</c:v>
                </c:pt>
                <c:pt idx="6102">
                  <c:v>0.35322513</c:v>
                </c:pt>
                <c:pt idx="6103">
                  <c:v>0.35328254000000003</c:v>
                </c:pt>
                <c:pt idx="6104">
                  <c:v>0.3533404100000001</c:v>
                </c:pt>
                <c:pt idx="6105">
                  <c:v>0.35339828000000006</c:v>
                </c:pt>
                <c:pt idx="6106">
                  <c:v>0.35345615000000002</c:v>
                </c:pt>
                <c:pt idx="6107">
                  <c:v>0.35351402000000004</c:v>
                </c:pt>
                <c:pt idx="6108">
                  <c:v>0.35357189000000006</c:v>
                </c:pt>
                <c:pt idx="6109">
                  <c:v>0.35362976000000007</c:v>
                </c:pt>
                <c:pt idx="6110">
                  <c:v>0.35368787000000007</c:v>
                </c:pt>
                <c:pt idx="6111">
                  <c:v>0.35374573999999998</c:v>
                </c:pt>
                <c:pt idx="6112">
                  <c:v>0.3538036100000001</c:v>
                </c:pt>
                <c:pt idx="6113">
                  <c:v>0.35386159000000006</c:v>
                </c:pt>
                <c:pt idx="6114">
                  <c:v>0.35391946000000007</c:v>
                </c:pt>
                <c:pt idx="6115">
                  <c:v>0.35397745000000008</c:v>
                </c:pt>
                <c:pt idx="6116">
                  <c:v>0.35403532000000004</c:v>
                </c:pt>
                <c:pt idx="6117">
                  <c:v>0.35409319</c:v>
                </c:pt>
                <c:pt idx="6118">
                  <c:v>0.35415106000000002</c:v>
                </c:pt>
                <c:pt idx="6119">
                  <c:v>0.35420847000000005</c:v>
                </c:pt>
                <c:pt idx="6120">
                  <c:v>0.35426645000000001</c:v>
                </c:pt>
                <c:pt idx="6121">
                  <c:v>0.35432432000000014</c:v>
                </c:pt>
                <c:pt idx="6122">
                  <c:v>0.35438219000000015</c:v>
                </c:pt>
                <c:pt idx="6123">
                  <c:v>0.35444006000000006</c:v>
                </c:pt>
                <c:pt idx="6124">
                  <c:v>0.35449793000000002</c:v>
                </c:pt>
                <c:pt idx="6125">
                  <c:v>0.35455580000000003</c:v>
                </c:pt>
                <c:pt idx="6126">
                  <c:v>0.3546136800000001</c:v>
                </c:pt>
                <c:pt idx="6127">
                  <c:v>0.35467166000000006</c:v>
                </c:pt>
                <c:pt idx="6128">
                  <c:v>0.35472953000000002</c:v>
                </c:pt>
                <c:pt idx="6129">
                  <c:v>0.35478752000000002</c:v>
                </c:pt>
                <c:pt idx="6130">
                  <c:v>0.35484539000000004</c:v>
                </c:pt>
                <c:pt idx="6131">
                  <c:v>0.35490326000000005</c:v>
                </c:pt>
                <c:pt idx="6132">
                  <c:v>0.35496124000000001</c:v>
                </c:pt>
                <c:pt idx="6133">
                  <c:v>0.35501912000000002</c:v>
                </c:pt>
                <c:pt idx="6134">
                  <c:v>0.35507641000000006</c:v>
                </c:pt>
                <c:pt idx="6135">
                  <c:v>0.35513439000000002</c:v>
                </c:pt>
                <c:pt idx="6136">
                  <c:v>0.35519238000000003</c:v>
                </c:pt>
                <c:pt idx="6137">
                  <c:v>0.35525037000000004</c:v>
                </c:pt>
                <c:pt idx="6138">
                  <c:v>0.35530824000000005</c:v>
                </c:pt>
                <c:pt idx="6139">
                  <c:v>0.35536622000000007</c:v>
                </c:pt>
                <c:pt idx="6140">
                  <c:v>0.35542409000000014</c:v>
                </c:pt>
                <c:pt idx="6141">
                  <c:v>0.35548208000000009</c:v>
                </c:pt>
                <c:pt idx="6142">
                  <c:v>0.35553995000000005</c:v>
                </c:pt>
                <c:pt idx="6143">
                  <c:v>0.35559782000000001</c:v>
                </c:pt>
                <c:pt idx="6144">
                  <c:v>0.35565569000000002</c:v>
                </c:pt>
                <c:pt idx="6145">
                  <c:v>0.35571321</c:v>
                </c:pt>
                <c:pt idx="6146">
                  <c:v>0.35577120000000001</c:v>
                </c:pt>
                <c:pt idx="6147">
                  <c:v>0.35582907000000014</c:v>
                </c:pt>
                <c:pt idx="6148">
                  <c:v>0.3558869400000001</c:v>
                </c:pt>
                <c:pt idx="6149">
                  <c:v>0.35594481000000006</c:v>
                </c:pt>
                <c:pt idx="6150">
                  <c:v>0.35600268000000007</c:v>
                </c:pt>
                <c:pt idx="6151">
                  <c:v>0.35606055000000003</c:v>
                </c:pt>
                <c:pt idx="6152">
                  <c:v>0.35611819000000006</c:v>
                </c:pt>
                <c:pt idx="6153">
                  <c:v>0.35617606000000007</c:v>
                </c:pt>
                <c:pt idx="6154">
                  <c:v>0.35623404999999997</c:v>
                </c:pt>
                <c:pt idx="6155">
                  <c:v>0.35629191999999998</c:v>
                </c:pt>
                <c:pt idx="6156">
                  <c:v>0.35634979000000006</c:v>
                </c:pt>
                <c:pt idx="6157">
                  <c:v>0.35640766000000007</c:v>
                </c:pt>
                <c:pt idx="6158">
                  <c:v>0.35646553000000003</c:v>
                </c:pt>
                <c:pt idx="6159">
                  <c:v>0.3565235100000001</c:v>
                </c:pt>
                <c:pt idx="6160">
                  <c:v>0.35658150000000005</c:v>
                </c:pt>
                <c:pt idx="6161">
                  <c:v>0.35663891000000003</c:v>
                </c:pt>
                <c:pt idx="6162">
                  <c:v>0.3566967800000001</c:v>
                </c:pt>
                <c:pt idx="6163">
                  <c:v>0.35675465000000001</c:v>
                </c:pt>
                <c:pt idx="6164">
                  <c:v>0.35681263000000008</c:v>
                </c:pt>
                <c:pt idx="6165">
                  <c:v>0.35687050000000009</c:v>
                </c:pt>
                <c:pt idx="6166">
                  <c:v>0.35692849000000015</c:v>
                </c:pt>
                <c:pt idx="6167">
                  <c:v>0.35698636000000011</c:v>
                </c:pt>
                <c:pt idx="6168">
                  <c:v>0.35704423000000002</c:v>
                </c:pt>
                <c:pt idx="6169">
                  <c:v>0.35710199000000004</c:v>
                </c:pt>
                <c:pt idx="6170">
                  <c:v>0.35716020000000004</c:v>
                </c:pt>
                <c:pt idx="6171">
                  <c:v>0.35721807000000005</c:v>
                </c:pt>
                <c:pt idx="6172">
                  <c:v>0.35727594000000001</c:v>
                </c:pt>
                <c:pt idx="6173">
                  <c:v>0.35733381000000003</c:v>
                </c:pt>
                <c:pt idx="6174">
                  <c:v>0.35739111000000001</c:v>
                </c:pt>
                <c:pt idx="6175">
                  <c:v>0.35744909000000002</c:v>
                </c:pt>
                <c:pt idx="6176">
                  <c:v>0.35750696000000004</c:v>
                </c:pt>
                <c:pt idx="6177">
                  <c:v>0.35756483000000006</c:v>
                </c:pt>
                <c:pt idx="6178">
                  <c:v>0.35762293000000006</c:v>
                </c:pt>
                <c:pt idx="6179">
                  <c:v>0.35768080000000008</c:v>
                </c:pt>
                <c:pt idx="6180">
                  <c:v>0.35773868000000003</c:v>
                </c:pt>
                <c:pt idx="6181">
                  <c:v>0.35779666000000004</c:v>
                </c:pt>
                <c:pt idx="6182">
                  <c:v>0.35785465000000005</c:v>
                </c:pt>
                <c:pt idx="6183">
                  <c:v>0.35791194000000004</c:v>
                </c:pt>
                <c:pt idx="6184">
                  <c:v>0.3579699300000001</c:v>
                </c:pt>
                <c:pt idx="6185">
                  <c:v>0.35802780000000006</c:v>
                </c:pt>
                <c:pt idx="6186">
                  <c:v>0.35808567000000008</c:v>
                </c:pt>
                <c:pt idx="6187">
                  <c:v>0.35814353999999998</c:v>
                </c:pt>
                <c:pt idx="6188">
                  <c:v>0.35820152</c:v>
                </c:pt>
                <c:pt idx="6189">
                  <c:v>0.35825939000000001</c:v>
                </c:pt>
                <c:pt idx="6190">
                  <c:v>0.35831738000000007</c:v>
                </c:pt>
                <c:pt idx="6191">
                  <c:v>0.35837525000000003</c:v>
                </c:pt>
                <c:pt idx="6192">
                  <c:v>0.35843312000000005</c:v>
                </c:pt>
                <c:pt idx="6193">
                  <c:v>0.35849099000000006</c:v>
                </c:pt>
                <c:pt idx="6194">
                  <c:v>0.35854886000000008</c:v>
                </c:pt>
                <c:pt idx="6195">
                  <c:v>0.35860685000000003</c:v>
                </c:pt>
                <c:pt idx="6196">
                  <c:v>0.35866437000000007</c:v>
                </c:pt>
                <c:pt idx="6197">
                  <c:v>0.35872224000000008</c:v>
                </c:pt>
                <c:pt idx="6198">
                  <c:v>0.3587801100000001</c:v>
                </c:pt>
                <c:pt idx="6199">
                  <c:v>0.35883798000000006</c:v>
                </c:pt>
                <c:pt idx="6200">
                  <c:v>0.35889585000000002</c:v>
                </c:pt>
                <c:pt idx="6201">
                  <c:v>0.35895384000000002</c:v>
                </c:pt>
                <c:pt idx="6202">
                  <c:v>0.3590115900000001</c:v>
                </c:pt>
                <c:pt idx="6203">
                  <c:v>0.35906958000000005</c:v>
                </c:pt>
                <c:pt idx="6204">
                  <c:v>0.35912722000000002</c:v>
                </c:pt>
                <c:pt idx="6205">
                  <c:v>0.35918543000000008</c:v>
                </c:pt>
                <c:pt idx="6206">
                  <c:v>0.35924330000000004</c:v>
                </c:pt>
                <c:pt idx="6207">
                  <c:v>0.35930118000000005</c:v>
                </c:pt>
                <c:pt idx="6208">
                  <c:v>0.35935916000000007</c:v>
                </c:pt>
                <c:pt idx="6209">
                  <c:v>0.35941703000000008</c:v>
                </c:pt>
                <c:pt idx="6210">
                  <c:v>0.35947490000000015</c:v>
                </c:pt>
                <c:pt idx="6211">
                  <c:v>0.35953277000000006</c:v>
                </c:pt>
                <c:pt idx="6212">
                  <c:v>0.35959018000000004</c:v>
                </c:pt>
                <c:pt idx="6213">
                  <c:v>0.35964805</c:v>
                </c:pt>
                <c:pt idx="6214">
                  <c:v>0.35970604</c:v>
                </c:pt>
                <c:pt idx="6215">
                  <c:v>0.35976379000000008</c:v>
                </c:pt>
                <c:pt idx="6216">
                  <c:v>0.35982178000000009</c:v>
                </c:pt>
                <c:pt idx="6217">
                  <c:v>0.35987965000000005</c:v>
                </c:pt>
                <c:pt idx="6218">
                  <c:v>0.35993752000000001</c:v>
                </c:pt>
                <c:pt idx="6219">
                  <c:v>0.35999539000000008</c:v>
                </c:pt>
                <c:pt idx="6220">
                  <c:v>0.36005326000000004</c:v>
                </c:pt>
                <c:pt idx="6221">
                  <c:v>0.36011113</c:v>
                </c:pt>
                <c:pt idx="6222">
                  <c:v>0.36016912000000001</c:v>
                </c:pt>
                <c:pt idx="6223">
                  <c:v>0.36022710000000002</c:v>
                </c:pt>
                <c:pt idx="6224">
                  <c:v>0.36028497000000009</c:v>
                </c:pt>
                <c:pt idx="6225">
                  <c:v>0.36034284000000005</c:v>
                </c:pt>
                <c:pt idx="6226">
                  <c:v>0.36040071000000007</c:v>
                </c:pt>
                <c:pt idx="6227">
                  <c:v>0.36045858000000008</c:v>
                </c:pt>
                <c:pt idx="6228">
                  <c:v>0.3605164500000001</c:v>
                </c:pt>
                <c:pt idx="6229">
                  <c:v>0.36057432000000006</c:v>
                </c:pt>
                <c:pt idx="6230">
                  <c:v>0.36063184999999998</c:v>
                </c:pt>
                <c:pt idx="6231">
                  <c:v>0.3606897200000001</c:v>
                </c:pt>
                <c:pt idx="6232">
                  <c:v>0.3607477</c:v>
                </c:pt>
                <c:pt idx="6233">
                  <c:v>0.36080580000000007</c:v>
                </c:pt>
                <c:pt idx="6234">
                  <c:v>0.36086368000000008</c:v>
                </c:pt>
                <c:pt idx="6235">
                  <c:v>0.36092166000000003</c:v>
                </c:pt>
                <c:pt idx="6236">
                  <c:v>0.3609795300000001</c:v>
                </c:pt>
                <c:pt idx="6237">
                  <c:v>0.36103740000000001</c:v>
                </c:pt>
                <c:pt idx="6238">
                  <c:v>0.36109493000000004</c:v>
                </c:pt>
                <c:pt idx="6239">
                  <c:v>0.36115280000000005</c:v>
                </c:pt>
                <c:pt idx="6240">
                  <c:v>0.36121067000000007</c:v>
                </c:pt>
                <c:pt idx="6241">
                  <c:v>0.36126865000000002</c:v>
                </c:pt>
                <c:pt idx="6242">
                  <c:v>0.3613265200000001</c:v>
                </c:pt>
                <c:pt idx="6243">
                  <c:v>0.36138439000000011</c:v>
                </c:pt>
                <c:pt idx="6244">
                  <c:v>0.36144226000000007</c:v>
                </c:pt>
                <c:pt idx="6245">
                  <c:v>0.36150013000000003</c:v>
                </c:pt>
                <c:pt idx="6246">
                  <c:v>0.3615580000000001</c:v>
                </c:pt>
                <c:pt idx="6247">
                  <c:v>0.3616161100000001</c:v>
                </c:pt>
                <c:pt idx="6248">
                  <c:v>0.36167398000000006</c:v>
                </c:pt>
                <c:pt idx="6249">
                  <c:v>0.36173184999999997</c:v>
                </c:pt>
                <c:pt idx="6250">
                  <c:v>0.36178925000000001</c:v>
                </c:pt>
                <c:pt idx="6251">
                  <c:v>0.36184712000000002</c:v>
                </c:pt>
                <c:pt idx="6252">
                  <c:v>0.3619048800000001</c:v>
                </c:pt>
                <c:pt idx="6253">
                  <c:v>0.36196298000000016</c:v>
                </c:pt>
                <c:pt idx="6254">
                  <c:v>0.36202097000000011</c:v>
                </c:pt>
                <c:pt idx="6255">
                  <c:v>0.36207895000000007</c:v>
                </c:pt>
                <c:pt idx="6256">
                  <c:v>0.36213694000000002</c:v>
                </c:pt>
                <c:pt idx="6257">
                  <c:v>0.36219481000000003</c:v>
                </c:pt>
                <c:pt idx="6258">
                  <c:v>0.3622526800000001</c:v>
                </c:pt>
                <c:pt idx="6259">
                  <c:v>0.36231055000000006</c:v>
                </c:pt>
                <c:pt idx="6260">
                  <c:v>0.36236784000000005</c:v>
                </c:pt>
                <c:pt idx="6261">
                  <c:v>0.36242583000000006</c:v>
                </c:pt>
                <c:pt idx="6262">
                  <c:v>0.36248358000000014</c:v>
                </c:pt>
                <c:pt idx="6263">
                  <c:v>0.36254157000000004</c:v>
                </c:pt>
                <c:pt idx="6264">
                  <c:v>0.36259955000000005</c:v>
                </c:pt>
                <c:pt idx="6265">
                  <c:v>0.36265731000000001</c:v>
                </c:pt>
                <c:pt idx="6266">
                  <c:v>0.36271518000000008</c:v>
                </c:pt>
                <c:pt idx="6267">
                  <c:v>0.36277317000000003</c:v>
                </c:pt>
                <c:pt idx="6268">
                  <c:v>0.36283104000000005</c:v>
                </c:pt>
                <c:pt idx="6269">
                  <c:v>0.36288891000000012</c:v>
                </c:pt>
                <c:pt idx="6270">
                  <c:v>0.36294689000000008</c:v>
                </c:pt>
                <c:pt idx="6271">
                  <c:v>0.36300476000000004</c:v>
                </c:pt>
                <c:pt idx="6272">
                  <c:v>0.36306263000000005</c:v>
                </c:pt>
                <c:pt idx="6273">
                  <c:v>0.36312062000000006</c:v>
                </c:pt>
                <c:pt idx="6274">
                  <c:v>0.36317849000000008</c:v>
                </c:pt>
                <c:pt idx="6275">
                  <c:v>0.3632359</c:v>
                </c:pt>
                <c:pt idx="6276">
                  <c:v>0.36329377000000002</c:v>
                </c:pt>
                <c:pt idx="6277">
                  <c:v>0.36335164000000003</c:v>
                </c:pt>
                <c:pt idx="6278">
                  <c:v>0.3634095100000001</c:v>
                </c:pt>
                <c:pt idx="6279">
                  <c:v>0.36346738000000006</c:v>
                </c:pt>
                <c:pt idx="6280">
                  <c:v>0.36352525000000002</c:v>
                </c:pt>
                <c:pt idx="6281">
                  <c:v>0.36358324000000003</c:v>
                </c:pt>
                <c:pt idx="6282">
                  <c:v>0.36364111000000005</c:v>
                </c:pt>
                <c:pt idx="6283">
                  <c:v>0.36369898000000006</c:v>
                </c:pt>
                <c:pt idx="6284">
                  <c:v>0.36375685000000002</c:v>
                </c:pt>
                <c:pt idx="6285">
                  <c:v>0.36381472000000009</c:v>
                </c:pt>
                <c:pt idx="6286">
                  <c:v>0.36387270000000016</c:v>
                </c:pt>
                <c:pt idx="6287">
                  <c:v>0.36393057000000006</c:v>
                </c:pt>
                <c:pt idx="6288">
                  <c:v>0.36398856000000013</c:v>
                </c:pt>
                <c:pt idx="6289">
                  <c:v>0.36404643000000003</c:v>
                </c:pt>
                <c:pt idx="6290">
                  <c:v>0.36410395000000001</c:v>
                </c:pt>
                <c:pt idx="6291">
                  <c:v>0.36416194000000002</c:v>
                </c:pt>
                <c:pt idx="6292">
                  <c:v>0.36421981000000003</c:v>
                </c:pt>
                <c:pt idx="6293">
                  <c:v>0.36427780000000004</c:v>
                </c:pt>
                <c:pt idx="6294">
                  <c:v>0.36433555000000001</c:v>
                </c:pt>
                <c:pt idx="6295">
                  <c:v>0.36439354000000002</c:v>
                </c:pt>
                <c:pt idx="6296">
                  <c:v>0.36445141000000003</c:v>
                </c:pt>
                <c:pt idx="6297">
                  <c:v>0.3645093900000001</c:v>
                </c:pt>
                <c:pt idx="6298">
                  <c:v>0.36456726000000006</c:v>
                </c:pt>
                <c:pt idx="6299">
                  <c:v>0.36462525000000001</c:v>
                </c:pt>
                <c:pt idx="6300">
                  <c:v>0.36468312000000008</c:v>
                </c:pt>
                <c:pt idx="6301">
                  <c:v>0.3647409900000001</c:v>
                </c:pt>
                <c:pt idx="6302">
                  <c:v>0.36479874000000001</c:v>
                </c:pt>
                <c:pt idx="6303">
                  <c:v>0.36485638000000009</c:v>
                </c:pt>
                <c:pt idx="6304">
                  <c:v>0.36491425000000005</c:v>
                </c:pt>
                <c:pt idx="6305">
                  <c:v>0.36497212000000007</c:v>
                </c:pt>
                <c:pt idx="6306">
                  <c:v>0.36503023000000001</c:v>
                </c:pt>
                <c:pt idx="6307">
                  <c:v>0.36508810000000014</c:v>
                </c:pt>
                <c:pt idx="6308">
                  <c:v>0.3651459700000001</c:v>
                </c:pt>
                <c:pt idx="6309">
                  <c:v>0.36520384</c:v>
                </c:pt>
                <c:pt idx="6310">
                  <c:v>0.36526171000000002</c:v>
                </c:pt>
                <c:pt idx="6311">
                  <c:v>0.36531969000000009</c:v>
                </c:pt>
                <c:pt idx="6312">
                  <c:v>0.3653775600000001</c:v>
                </c:pt>
                <c:pt idx="6313">
                  <c:v>0.36543543000000001</c:v>
                </c:pt>
                <c:pt idx="6314">
                  <c:v>0.36549330000000002</c:v>
                </c:pt>
                <c:pt idx="6315">
                  <c:v>0.36555060000000006</c:v>
                </c:pt>
                <c:pt idx="6316">
                  <c:v>0.36560858000000007</c:v>
                </c:pt>
                <c:pt idx="6317">
                  <c:v>0.36566645000000003</c:v>
                </c:pt>
                <c:pt idx="6318">
                  <c:v>0.3657243200000001</c:v>
                </c:pt>
                <c:pt idx="6319">
                  <c:v>0.36578231000000005</c:v>
                </c:pt>
                <c:pt idx="6320">
                  <c:v>0.36584018000000007</c:v>
                </c:pt>
                <c:pt idx="6321">
                  <c:v>0.36589805000000003</c:v>
                </c:pt>
                <c:pt idx="6322">
                  <c:v>0.3659559200000001</c:v>
                </c:pt>
                <c:pt idx="6323">
                  <c:v>0.36601356000000007</c:v>
                </c:pt>
                <c:pt idx="6324">
                  <c:v>0.36607189000000007</c:v>
                </c:pt>
                <c:pt idx="6325">
                  <c:v>0.36612988000000007</c:v>
                </c:pt>
                <c:pt idx="6326">
                  <c:v>0.36618775000000003</c:v>
                </c:pt>
                <c:pt idx="6327">
                  <c:v>0.36624562000000005</c:v>
                </c:pt>
                <c:pt idx="6328">
                  <c:v>0.36630349000000006</c:v>
                </c:pt>
                <c:pt idx="6329">
                  <c:v>0.36636078000000011</c:v>
                </c:pt>
                <c:pt idx="6330">
                  <c:v>0.36641877000000012</c:v>
                </c:pt>
                <c:pt idx="6331">
                  <c:v>0.36647675000000007</c:v>
                </c:pt>
                <c:pt idx="6332">
                  <c:v>0.36653474000000008</c:v>
                </c:pt>
                <c:pt idx="6333">
                  <c:v>0.36659273000000003</c:v>
                </c:pt>
                <c:pt idx="6334">
                  <c:v>0.36665048000000006</c:v>
                </c:pt>
                <c:pt idx="6335">
                  <c:v>0.36670847000000006</c:v>
                </c:pt>
                <c:pt idx="6336">
                  <c:v>0.36676622000000003</c:v>
                </c:pt>
                <c:pt idx="6337">
                  <c:v>0.36682421000000009</c:v>
                </c:pt>
                <c:pt idx="6338">
                  <c:v>0.36688208000000011</c:v>
                </c:pt>
                <c:pt idx="6339">
                  <c:v>0.36693995000000001</c:v>
                </c:pt>
                <c:pt idx="6340">
                  <c:v>0.36699736000000005</c:v>
                </c:pt>
                <c:pt idx="6341">
                  <c:v>0.36705534000000001</c:v>
                </c:pt>
                <c:pt idx="6342">
                  <c:v>0.36711321000000002</c:v>
                </c:pt>
                <c:pt idx="6343">
                  <c:v>0.36717108000000004</c:v>
                </c:pt>
                <c:pt idx="6344">
                  <c:v>0.36722895000000005</c:v>
                </c:pt>
                <c:pt idx="6345">
                  <c:v>0.36728682000000007</c:v>
                </c:pt>
                <c:pt idx="6346">
                  <c:v>0.36734469000000008</c:v>
                </c:pt>
                <c:pt idx="6347">
                  <c:v>0.3674025600000001</c:v>
                </c:pt>
                <c:pt idx="6348">
                  <c:v>0.36746067000000016</c:v>
                </c:pt>
                <c:pt idx="6349">
                  <c:v>0.36751854000000006</c:v>
                </c:pt>
                <c:pt idx="6350">
                  <c:v>0.36757652000000007</c:v>
                </c:pt>
                <c:pt idx="6351">
                  <c:v>0.36763439000000003</c:v>
                </c:pt>
                <c:pt idx="6352">
                  <c:v>0.36769226000000005</c:v>
                </c:pt>
                <c:pt idx="6353">
                  <c:v>0.36775013000000001</c:v>
                </c:pt>
                <c:pt idx="6354">
                  <c:v>0.36780800000000008</c:v>
                </c:pt>
                <c:pt idx="6355">
                  <c:v>0.36786587000000009</c:v>
                </c:pt>
                <c:pt idx="6356">
                  <c:v>0.36792317000000008</c:v>
                </c:pt>
                <c:pt idx="6357">
                  <c:v>0.36798127000000014</c:v>
                </c:pt>
                <c:pt idx="6358">
                  <c:v>0.36803914000000004</c:v>
                </c:pt>
                <c:pt idx="6359">
                  <c:v>0.36809701</c:v>
                </c:pt>
                <c:pt idx="6360">
                  <c:v>0.36815499000000007</c:v>
                </c:pt>
                <c:pt idx="6361">
                  <c:v>0.36821298000000008</c:v>
                </c:pt>
                <c:pt idx="6362">
                  <c:v>0.36827085000000004</c:v>
                </c:pt>
                <c:pt idx="6363">
                  <c:v>0.36832872000000011</c:v>
                </c:pt>
                <c:pt idx="6364">
                  <c:v>0.36838659000000012</c:v>
                </c:pt>
                <c:pt idx="6365">
                  <c:v>0.36844446000000003</c:v>
                </c:pt>
                <c:pt idx="6366">
                  <c:v>0.36850187000000006</c:v>
                </c:pt>
                <c:pt idx="6367">
                  <c:v>0.36855986000000007</c:v>
                </c:pt>
                <c:pt idx="6368">
                  <c:v>0.36861773000000003</c:v>
                </c:pt>
                <c:pt idx="6369">
                  <c:v>0.3686756000000001</c:v>
                </c:pt>
                <c:pt idx="6370">
                  <c:v>0.36873347000000001</c:v>
                </c:pt>
                <c:pt idx="6371">
                  <c:v>0.36879121999999998</c:v>
                </c:pt>
                <c:pt idx="6372">
                  <c:v>0.36884921000000004</c:v>
                </c:pt>
                <c:pt idx="6373">
                  <c:v>0.3689073100000001</c:v>
                </c:pt>
                <c:pt idx="6374">
                  <c:v>0.36896518000000006</c:v>
                </c:pt>
                <c:pt idx="6375">
                  <c:v>0.36902317000000007</c:v>
                </c:pt>
                <c:pt idx="6376">
                  <c:v>0.36908057000000011</c:v>
                </c:pt>
                <c:pt idx="6377">
                  <c:v>0.36913844000000001</c:v>
                </c:pt>
                <c:pt idx="6378">
                  <c:v>0.36919631000000008</c:v>
                </c:pt>
                <c:pt idx="6379">
                  <c:v>0.36925430000000004</c:v>
                </c:pt>
                <c:pt idx="6380">
                  <c:v>0.36931240000000015</c:v>
                </c:pt>
                <c:pt idx="6381">
                  <c:v>0.36937027000000011</c:v>
                </c:pt>
                <c:pt idx="6382">
                  <c:v>0.36942791000000014</c:v>
                </c:pt>
                <c:pt idx="6383">
                  <c:v>0.36948578000000015</c:v>
                </c:pt>
                <c:pt idx="6384">
                  <c:v>0.36954400000000004</c:v>
                </c:pt>
                <c:pt idx="6385">
                  <c:v>0.36960141000000002</c:v>
                </c:pt>
                <c:pt idx="6386">
                  <c:v>0.36965939000000003</c:v>
                </c:pt>
                <c:pt idx="6387">
                  <c:v>0.36971738000000004</c:v>
                </c:pt>
                <c:pt idx="6388">
                  <c:v>0.36977525</c:v>
                </c:pt>
                <c:pt idx="6389">
                  <c:v>0.36983312000000002</c:v>
                </c:pt>
                <c:pt idx="6390">
                  <c:v>0.36989099000000009</c:v>
                </c:pt>
                <c:pt idx="6391">
                  <c:v>0.3699488600000001</c:v>
                </c:pt>
                <c:pt idx="6392">
                  <c:v>0.37000673000000006</c:v>
                </c:pt>
                <c:pt idx="6393">
                  <c:v>0.37006472000000007</c:v>
                </c:pt>
                <c:pt idx="6394">
                  <c:v>0.37012259000000008</c:v>
                </c:pt>
                <c:pt idx="6395">
                  <c:v>0.37018057000000015</c:v>
                </c:pt>
                <c:pt idx="6396">
                  <c:v>0.37023844</c:v>
                </c:pt>
                <c:pt idx="6397">
                  <c:v>0.37029631000000002</c:v>
                </c:pt>
                <c:pt idx="6398">
                  <c:v>0.37035418000000009</c:v>
                </c:pt>
                <c:pt idx="6399">
                  <c:v>0.37041194000000005</c:v>
                </c:pt>
                <c:pt idx="6400">
                  <c:v>0.37046993000000006</c:v>
                </c:pt>
                <c:pt idx="6401">
                  <c:v>0.3705273300000001</c:v>
                </c:pt>
                <c:pt idx="6402">
                  <c:v>0.37058532000000005</c:v>
                </c:pt>
                <c:pt idx="6403">
                  <c:v>0.37064330000000001</c:v>
                </c:pt>
                <c:pt idx="6404">
                  <c:v>0.37070129000000002</c:v>
                </c:pt>
                <c:pt idx="6405">
                  <c:v>0.37075928000000002</c:v>
                </c:pt>
                <c:pt idx="6406">
                  <c:v>0.37081715000000004</c:v>
                </c:pt>
                <c:pt idx="6407">
                  <c:v>0.37087502000000006</c:v>
                </c:pt>
                <c:pt idx="6408">
                  <c:v>0.37093243000000004</c:v>
                </c:pt>
                <c:pt idx="6409">
                  <c:v>0.37099030000000005</c:v>
                </c:pt>
                <c:pt idx="6410">
                  <c:v>0.37104828000000006</c:v>
                </c:pt>
                <c:pt idx="6411">
                  <c:v>0.37110615000000002</c:v>
                </c:pt>
                <c:pt idx="6412">
                  <c:v>0.37116414000000003</c:v>
                </c:pt>
                <c:pt idx="6413">
                  <c:v>0.3712220100000001</c:v>
                </c:pt>
                <c:pt idx="6414">
                  <c:v>0.37127988000000006</c:v>
                </c:pt>
                <c:pt idx="6415">
                  <c:v>0.37133775000000002</c:v>
                </c:pt>
                <c:pt idx="6416">
                  <c:v>0.3713955000000001</c:v>
                </c:pt>
                <c:pt idx="6417">
                  <c:v>0.37145349000000005</c:v>
                </c:pt>
                <c:pt idx="6418">
                  <c:v>0.37151136000000007</c:v>
                </c:pt>
                <c:pt idx="6419">
                  <c:v>0.37156935000000002</c:v>
                </c:pt>
                <c:pt idx="6420">
                  <c:v>0.37162722000000004</c:v>
                </c:pt>
                <c:pt idx="6421">
                  <c:v>0.37168509000000005</c:v>
                </c:pt>
                <c:pt idx="6422">
                  <c:v>0.37174296000000007</c:v>
                </c:pt>
                <c:pt idx="6423">
                  <c:v>0.37180094000000008</c:v>
                </c:pt>
                <c:pt idx="6424">
                  <c:v>0.3718588100000001</c:v>
                </c:pt>
                <c:pt idx="6425">
                  <c:v>0.37191611000000008</c:v>
                </c:pt>
                <c:pt idx="6426">
                  <c:v>0.37197398000000009</c:v>
                </c:pt>
                <c:pt idx="6427">
                  <c:v>0.37203196000000005</c:v>
                </c:pt>
                <c:pt idx="6428">
                  <c:v>0.37209006000000006</c:v>
                </c:pt>
                <c:pt idx="6429">
                  <c:v>0.37214793000000002</c:v>
                </c:pt>
                <c:pt idx="6430">
                  <c:v>0.37220580000000003</c:v>
                </c:pt>
                <c:pt idx="6431">
                  <c:v>0.3722636800000001</c:v>
                </c:pt>
                <c:pt idx="6432">
                  <c:v>0.37232155000000006</c:v>
                </c:pt>
                <c:pt idx="6433">
                  <c:v>0.37237942000000007</c:v>
                </c:pt>
                <c:pt idx="6434">
                  <c:v>0.37243729000000003</c:v>
                </c:pt>
                <c:pt idx="6435">
                  <c:v>0.37249504</c:v>
                </c:pt>
                <c:pt idx="6436">
                  <c:v>0.37255291000000007</c:v>
                </c:pt>
                <c:pt idx="6437">
                  <c:v>0.37261078000000009</c:v>
                </c:pt>
                <c:pt idx="6438">
                  <c:v>0.3726686500000001</c:v>
                </c:pt>
                <c:pt idx="6439">
                  <c:v>0.37272652000000006</c:v>
                </c:pt>
                <c:pt idx="6440">
                  <c:v>0.37278439000000008</c:v>
                </c:pt>
                <c:pt idx="6441">
                  <c:v>0.37284226000000004</c:v>
                </c:pt>
                <c:pt idx="6442">
                  <c:v>0.37290013000000005</c:v>
                </c:pt>
                <c:pt idx="6443">
                  <c:v>0.37295800000000007</c:v>
                </c:pt>
                <c:pt idx="6444">
                  <c:v>0.37301611000000007</c:v>
                </c:pt>
                <c:pt idx="6445">
                  <c:v>0.37307409000000008</c:v>
                </c:pt>
                <c:pt idx="6446">
                  <c:v>0.37313138000000001</c:v>
                </c:pt>
                <c:pt idx="6447">
                  <c:v>0.37318925000000003</c:v>
                </c:pt>
                <c:pt idx="6448">
                  <c:v>0.37324723999999998</c:v>
                </c:pt>
                <c:pt idx="6449">
                  <c:v>0.37330511000000005</c:v>
                </c:pt>
                <c:pt idx="6450">
                  <c:v>0.37336310000000006</c:v>
                </c:pt>
                <c:pt idx="6451">
                  <c:v>0.37342097000000013</c:v>
                </c:pt>
                <c:pt idx="6452">
                  <c:v>0.37347884000000009</c:v>
                </c:pt>
                <c:pt idx="6453">
                  <c:v>0.3735368200000001</c:v>
                </c:pt>
                <c:pt idx="6454">
                  <c:v>0.37359469000000006</c:v>
                </c:pt>
                <c:pt idx="6455">
                  <c:v>0.37365256000000008</c:v>
                </c:pt>
                <c:pt idx="6456">
                  <c:v>0.37371043000000004</c:v>
                </c:pt>
                <c:pt idx="6457">
                  <c:v>0.3737684200000001</c:v>
                </c:pt>
                <c:pt idx="6458">
                  <c:v>0.37382629000000012</c:v>
                </c:pt>
                <c:pt idx="6459">
                  <c:v>0.37388416000000013</c:v>
                </c:pt>
                <c:pt idx="6460">
                  <c:v>0.37394203000000004</c:v>
                </c:pt>
                <c:pt idx="6461">
                  <c:v>0.3740000200000001</c:v>
                </c:pt>
                <c:pt idx="6462">
                  <c:v>0.37405766000000007</c:v>
                </c:pt>
                <c:pt idx="6463">
                  <c:v>0.37411553000000003</c:v>
                </c:pt>
                <c:pt idx="6464">
                  <c:v>0.3741734000000001</c:v>
                </c:pt>
                <c:pt idx="6465">
                  <c:v>0.37423127</c:v>
                </c:pt>
                <c:pt idx="6466">
                  <c:v>0.37428914000000002</c:v>
                </c:pt>
                <c:pt idx="6467">
                  <c:v>0.37434701000000004</c:v>
                </c:pt>
                <c:pt idx="6468">
                  <c:v>0.37440499000000016</c:v>
                </c:pt>
                <c:pt idx="6469">
                  <c:v>0.37446287000000011</c:v>
                </c:pt>
                <c:pt idx="6470">
                  <c:v>0.37452039000000009</c:v>
                </c:pt>
                <c:pt idx="6471">
                  <c:v>0.37457837000000016</c:v>
                </c:pt>
                <c:pt idx="6472">
                  <c:v>0.37463624000000001</c:v>
                </c:pt>
                <c:pt idx="6473">
                  <c:v>0.37469423000000002</c:v>
                </c:pt>
                <c:pt idx="6474">
                  <c:v>0.37475210000000003</c:v>
                </c:pt>
                <c:pt idx="6475">
                  <c:v>0.37480962000000007</c:v>
                </c:pt>
                <c:pt idx="6476">
                  <c:v>0.37486749000000014</c:v>
                </c:pt>
                <c:pt idx="6477">
                  <c:v>0.37492537000000009</c:v>
                </c:pt>
                <c:pt idx="6478">
                  <c:v>0.37498324000000005</c:v>
                </c:pt>
                <c:pt idx="6479">
                  <c:v>0.37504122000000001</c:v>
                </c:pt>
                <c:pt idx="6480">
                  <c:v>0.37509909000000002</c:v>
                </c:pt>
                <c:pt idx="6481">
                  <c:v>0.37515696000000004</c:v>
                </c:pt>
                <c:pt idx="6482">
                  <c:v>0.37521483000000005</c:v>
                </c:pt>
                <c:pt idx="6483">
                  <c:v>0.37527282000000006</c:v>
                </c:pt>
                <c:pt idx="6484">
                  <c:v>0.37533069000000008</c:v>
                </c:pt>
                <c:pt idx="6485">
                  <c:v>0.37538856000000009</c:v>
                </c:pt>
                <c:pt idx="6486">
                  <c:v>0.37544643000000005</c:v>
                </c:pt>
                <c:pt idx="6487">
                  <c:v>0.37550407000000008</c:v>
                </c:pt>
                <c:pt idx="6488">
                  <c:v>0.37556194000000004</c:v>
                </c:pt>
                <c:pt idx="6489">
                  <c:v>0.37561981000000005</c:v>
                </c:pt>
                <c:pt idx="6490">
                  <c:v>0.37567780000000006</c:v>
                </c:pt>
                <c:pt idx="6491">
                  <c:v>0.37573567000000002</c:v>
                </c:pt>
                <c:pt idx="6492">
                  <c:v>0.37579353999999998</c:v>
                </c:pt>
                <c:pt idx="6493">
                  <c:v>0.37585152000000011</c:v>
                </c:pt>
                <c:pt idx="6494">
                  <c:v>0.37590951000000006</c:v>
                </c:pt>
                <c:pt idx="6495">
                  <c:v>0.37596726000000014</c:v>
                </c:pt>
                <c:pt idx="6496">
                  <c:v>0.37602490000000011</c:v>
                </c:pt>
                <c:pt idx="6497">
                  <c:v>0.37608277000000012</c:v>
                </c:pt>
                <c:pt idx="6498">
                  <c:v>0.37614064000000008</c:v>
                </c:pt>
                <c:pt idx="6499">
                  <c:v>0.37619863000000003</c:v>
                </c:pt>
                <c:pt idx="6500">
                  <c:v>0.3762566200000001</c:v>
                </c:pt>
                <c:pt idx="6501">
                  <c:v>0.37631437000000012</c:v>
                </c:pt>
                <c:pt idx="6502">
                  <c:v>0.37637236000000013</c:v>
                </c:pt>
                <c:pt idx="6503">
                  <c:v>0.37643023000000003</c:v>
                </c:pt>
                <c:pt idx="6504">
                  <c:v>0.37648810000000016</c:v>
                </c:pt>
                <c:pt idx="6505">
                  <c:v>0.37654608000000006</c:v>
                </c:pt>
                <c:pt idx="6506">
                  <c:v>0.37660395000000002</c:v>
                </c:pt>
                <c:pt idx="6507">
                  <c:v>0.37666182000000004</c:v>
                </c:pt>
                <c:pt idx="6508">
                  <c:v>0.3767198100000001</c:v>
                </c:pt>
                <c:pt idx="6509">
                  <c:v>0.37677722000000002</c:v>
                </c:pt>
                <c:pt idx="6510">
                  <c:v>0.37683497000000016</c:v>
                </c:pt>
                <c:pt idx="6511">
                  <c:v>0.37689284000000006</c:v>
                </c:pt>
                <c:pt idx="6512">
                  <c:v>0.37695083000000007</c:v>
                </c:pt>
                <c:pt idx="6513">
                  <c:v>0.37700870000000009</c:v>
                </c:pt>
                <c:pt idx="6514">
                  <c:v>0.37706657000000016</c:v>
                </c:pt>
                <c:pt idx="6515">
                  <c:v>0.37712444000000006</c:v>
                </c:pt>
                <c:pt idx="6516">
                  <c:v>0.37718231000000008</c:v>
                </c:pt>
                <c:pt idx="6517">
                  <c:v>0.37724018000000004</c:v>
                </c:pt>
                <c:pt idx="6518">
                  <c:v>0.37729805</c:v>
                </c:pt>
                <c:pt idx="6519">
                  <c:v>0.37735592000000007</c:v>
                </c:pt>
                <c:pt idx="6520">
                  <c:v>0.37741402000000007</c:v>
                </c:pt>
                <c:pt idx="6521">
                  <c:v>0.37747189000000009</c:v>
                </c:pt>
                <c:pt idx="6522">
                  <c:v>0.3775297600000001</c:v>
                </c:pt>
                <c:pt idx="6523">
                  <c:v>0.37758775000000006</c:v>
                </c:pt>
                <c:pt idx="6524">
                  <c:v>0.37764562000000002</c:v>
                </c:pt>
                <c:pt idx="6525">
                  <c:v>0.37770303</c:v>
                </c:pt>
                <c:pt idx="6526">
                  <c:v>0.37776090000000007</c:v>
                </c:pt>
                <c:pt idx="6527">
                  <c:v>0.37781877000000019</c:v>
                </c:pt>
                <c:pt idx="6528">
                  <c:v>0.37787664000000015</c:v>
                </c:pt>
                <c:pt idx="6529">
                  <c:v>0.37793462000000005</c:v>
                </c:pt>
                <c:pt idx="6530">
                  <c:v>0.37799249000000007</c:v>
                </c:pt>
                <c:pt idx="6531">
                  <c:v>0.37805048000000008</c:v>
                </c:pt>
                <c:pt idx="6532">
                  <c:v>0.37810835000000004</c:v>
                </c:pt>
                <c:pt idx="6533">
                  <c:v>0.37816622000000005</c:v>
                </c:pt>
                <c:pt idx="6534">
                  <c:v>0.37822409000000007</c:v>
                </c:pt>
                <c:pt idx="6535">
                  <c:v>0.37828196000000003</c:v>
                </c:pt>
                <c:pt idx="6536">
                  <c:v>0.3783398300000001</c:v>
                </c:pt>
                <c:pt idx="6537">
                  <c:v>0.37839770000000006</c:v>
                </c:pt>
                <c:pt idx="6538">
                  <c:v>0.37845569000000007</c:v>
                </c:pt>
                <c:pt idx="6539">
                  <c:v>0.37851356000000014</c:v>
                </c:pt>
                <c:pt idx="6540">
                  <c:v>0.3785714300000001</c:v>
                </c:pt>
                <c:pt idx="6541">
                  <c:v>0.37862930000000006</c:v>
                </c:pt>
                <c:pt idx="6542">
                  <c:v>0.37868729000000007</c:v>
                </c:pt>
                <c:pt idx="6543">
                  <c:v>0.37874503999999998</c:v>
                </c:pt>
                <c:pt idx="6544">
                  <c:v>0.3788030300000001</c:v>
                </c:pt>
                <c:pt idx="6545">
                  <c:v>0.37886090000000011</c:v>
                </c:pt>
                <c:pt idx="6546">
                  <c:v>0.37891877000000013</c:v>
                </c:pt>
                <c:pt idx="6547">
                  <c:v>0.37897618000000011</c:v>
                </c:pt>
                <c:pt idx="6548">
                  <c:v>0.37903405000000001</c:v>
                </c:pt>
                <c:pt idx="6549">
                  <c:v>0.37909192000000008</c:v>
                </c:pt>
                <c:pt idx="6550">
                  <c:v>0.37914990000000004</c:v>
                </c:pt>
                <c:pt idx="6551">
                  <c:v>0.37920777000000006</c:v>
                </c:pt>
                <c:pt idx="6552">
                  <c:v>0.37926564000000001</c:v>
                </c:pt>
                <c:pt idx="6553">
                  <c:v>0.37932351000000009</c:v>
                </c:pt>
                <c:pt idx="6554">
                  <c:v>0.37938138000000016</c:v>
                </c:pt>
                <c:pt idx="6555">
                  <c:v>0.37943937000000005</c:v>
                </c:pt>
                <c:pt idx="6556">
                  <c:v>0.37949724000000001</c:v>
                </c:pt>
                <c:pt idx="6557">
                  <c:v>0.37955511000000003</c:v>
                </c:pt>
                <c:pt idx="6558">
                  <c:v>0.37961298000000016</c:v>
                </c:pt>
                <c:pt idx="6559">
                  <c:v>0.37967085000000006</c:v>
                </c:pt>
                <c:pt idx="6560">
                  <c:v>0.37972884000000007</c:v>
                </c:pt>
                <c:pt idx="6561">
                  <c:v>0.3797863600000001</c:v>
                </c:pt>
                <c:pt idx="6562">
                  <c:v>0.37984423000000006</c:v>
                </c:pt>
                <c:pt idx="6563">
                  <c:v>0.37990245000000006</c:v>
                </c:pt>
                <c:pt idx="6564">
                  <c:v>0.37995997000000009</c:v>
                </c:pt>
                <c:pt idx="6565">
                  <c:v>0.38001819000000009</c:v>
                </c:pt>
                <c:pt idx="6566">
                  <c:v>0.3800760600000001</c:v>
                </c:pt>
                <c:pt idx="6567">
                  <c:v>0.38013393000000001</c:v>
                </c:pt>
                <c:pt idx="6568">
                  <c:v>0.38019180000000002</c:v>
                </c:pt>
                <c:pt idx="6569">
                  <c:v>0.38024967000000004</c:v>
                </c:pt>
                <c:pt idx="6570">
                  <c:v>0.38030754000000005</c:v>
                </c:pt>
                <c:pt idx="6571">
                  <c:v>0.38036541000000007</c:v>
                </c:pt>
                <c:pt idx="6572">
                  <c:v>0.38042328000000009</c:v>
                </c:pt>
                <c:pt idx="6573">
                  <c:v>0.3804811500000001</c:v>
                </c:pt>
                <c:pt idx="6574">
                  <c:v>0.38053868000000007</c:v>
                </c:pt>
                <c:pt idx="6575">
                  <c:v>0.38059655000000003</c:v>
                </c:pt>
                <c:pt idx="6576">
                  <c:v>0.3806545300000001</c:v>
                </c:pt>
                <c:pt idx="6577">
                  <c:v>0.38071240000000006</c:v>
                </c:pt>
                <c:pt idx="6578">
                  <c:v>0.38077027000000008</c:v>
                </c:pt>
                <c:pt idx="6579">
                  <c:v>0.38082814000000009</c:v>
                </c:pt>
                <c:pt idx="6580">
                  <c:v>0.38088601000000011</c:v>
                </c:pt>
                <c:pt idx="6581">
                  <c:v>0.38094388000000007</c:v>
                </c:pt>
                <c:pt idx="6582">
                  <c:v>0.38100187000000008</c:v>
                </c:pt>
                <c:pt idx="6583">
                  <c:v>0.38105974000000004</c:v>
                </c:pt>
                <c:pt idx="6584">
                  <c:v>0.3811177300000001</c:v>
                </c:pt>
                <c:pt idx="6585">
                  <c:v>0.38117560000000006</c:v>
                </c:pt>
                <c:pt idx="6586">
                  <c:v>0.38123347000000002</c:v>
                </c:pt>
                <c:pt idx="6587">
                  <c:v>0.38129133999999998</c:v>
                </c:pt>
                <c:pt idx="6588">
                  <c:v>0.38134921000000011</c:v>
                </c:pt>
                <c:pt idx="6589">
                  <c:v>0.38140719000000006</c:v>
                </c:pt>
                <c:pt idx="6590">
                  <c:v>0.38146449000000016</c:v>
                </c:pt>
                <c:pt idx="6591">
                  <c:v>0.38152236000000012</c:v>
                </c:pt>
                <c:pt idx="6592">
                  <c:v>0.38158046000000012</c:v>
                </c:pt>
                <c:pt idx="6593">
                  <c:v>0.38163833000000008</c:v>
                </c:pt>
                <c:pt idx="6594">
                  <c:v>0.38169631000000004</c:v>
                </c:pt>
                <c:pt idx="6595">
                  <c:v>0.38175384000000001</c:v>
                </c:pt>
                <c:pt idx="6596">
                  <c:v>0.38181171000000014</c:v>
                </c:pt>
                <c:pt idx="6597">
                  <c:v>0.38186958000000015</c:v>
                </c:pt>
                <c:pt idx="6598">
                  <c:v>0.38192745000000006</c:v>
                </c:pt>
                <c:pt idx="6599">
                  <c:v>0.38198543000000007</c:v>
                </c:pt>
                <c:pt idx="6600">
                  <c:v>0.38204319000000003</c:v>
                </c:pt>
                <c:pt idx="6601">
                  <c:v>0.38210106000000005</c:v>
                </c:pt>
                <c:pt idx="6602">
                  <c:v>0.38215893000000006</c:v>
                </c:pt>
                <c:pt idx="6603">
                  <c:v>0.38221680000000008</c:v>
                </c:pt>
                <c:pt idx="6604">
                  <c:v>0.38227467000000009</c:v>
                </c:pt>
                <c:pt idx="6605">
                  <c:v>0.3823326600000001</c:v>
                </c:pt>
                <c:pt idx="6606">
                  <c:v>0.38239053000000006</c:v>
                </c:pt>
                <c:pt idx="6607">
                  <c:v>0.38244840000000008</c:v>
                </c:pt>
                <c:pt idx="6608">
                  <c:v>0.38250650000000014</c:v>
                </c:pt>
                <c:pt idx="6609">
                  <c:v>0.38256449000000009</c:v>
                </c:pt>
                <c:pt idx="6610">
                  <c:v>0.38262236000000011</c:v>
                </c:pt>
                <c:pt idx="6611">
                  <c:v>0.38268023000000007</c:v>
                </c:pt>
                <c:pt idx="6612">
                  <c:v>0.38273810000000008</c:v>
                </c:pt>
                <c:pt idx="6613">
                  <c:v>0.3827959700000001</c:v>
                </c:pt>
                <c:pt idx="6614">
                  <c:v>0.38285349000000007</c:v>
                </c:pt>
                <c:pt idx="6615">
                  <c:v>0.38291136000000003</c:v>
                </c:pt>
                <c:pt idx="6616">
                  <c:v>0.38296912000000005</c:v>
                </c:pt>
                <c:pt idx="6617">
                  <c:v>0.38302699000000012</c:v>
                </c:pt>
                <c:pt idx="6618">
                  <c:v>0.38308486000000019</c:v>
                </c:pt>
                <c:pt idx="6619">
                  <c:v>0.3831427300000001</c:v>
                </c:pt>
                <c:pt idx="6620">
                  <c:v>0.38320060000000006</c:v>
                </c:pt>
                <c:pt idx="6621">
                  <c:v>0.38325858000000007</c:v>
                </c:pt>
                <c:pt idx="6622">
                  <c:v>0.38331645000000009</c:v>
                </c:pt>
                <c:pt idx="6623">
                  <c:v>0.38337432000000016</c:v>
                </c:pt>
                <c:pt idx="6624">
                  <c:v>0.38343208000000006</c:v>
                </c:pt>
                <c:pt idx="6625">
                  <c:v>0.38349030000000006</c:v>
                </c:pt>
                <c:pt idx="6626">
                  <c:v>0.38354817000000008</c:v>
                </c:pt>
                <c:pt idx="6627">
                  <c:v>0.38360604000000004</c:v>
                </c:pt>
                <c:pt idx="6628">
                  <c:v>0.38366391000000005</c:v>
                </c:pt>
                <c:pt idx="6629">
                  <c:v>0.38372131000000004</c:v>
                </c:pt>
                <c:pt idx="6630">
                  <c:v>0.3837793000000001</c:v>
                </c:pt>
                <c:pt idx="6631">
                  <c:v>0.38383717000000006</c:v>
                </c:pt>
                <c:pt idx="6632">
                  <c:v>0.38389504000000002</c:v>
                </c:pt>
                <c:pt idx="6633">
                  <c:v>0.38395314000000008</c:v>
                </c:pt>
                <c:pt idx="6634">
                  <c:v>0.3840110100000001</c:v>
                </c:pt>
                <c:pt idx="6635">
                  <c:v>0.38406888000000011</c:v>
                </c:pt>
                <c:pt idx="6636">
                  <c:v>0.38412675000000007</c:v>
                </c:pt>
                <c:pt idx="6637">
                  <c:v>0.38418462000000009</c:v>
                </c:pt>
                <c:pt idx="6638">
                  <c:v>0.38424261000000004</c:v>
                </c:pt>
                <c:pt idx="6639">
                  <c:v>0.38430048000000011</c:v>
                </c:pt>
                <c:pt idx="6640">
                  <c:v>0.38435835000000007</c:v>
                </c:pt>
                <c:pt idx="6641">
                  <c:v>0.38441622000000009</c:v>
                </c:pt>
                <c:pt idx="6642">
                  <c:v>0.38447409000000016</c:v>
                </c:pt>
                <c:pt idx="6643">
                  <c:v>0.38453196000000006</c:v>
                </c:pt>
                <c:pt idx="6644">
                  <c:v>0.38458949000000009</c:v>
                </c:pt>
                <c:pt idx="6645">
                  <c:v>0.3846474700000001</c:v>
                </c:pt>
                <c:pt idx="6646">
                  <c:v>0.38470534000000001</c:v>
                </c:pt>
                <c:pt idx="6647">
                  <c:v>0.38476321000000002</c:v>
                </c:pt>
                <c:pt idx="6648">
                  <c:v>0.38482108000000009</c:v>
                </c:pt>
                <c:pt idx="6649">
                  <c:v>0.38487895000000011</c:v>
                </c:pt>
                <c:pt idx="6650">
                  <c:v>0.38493694000000006</c:v>
                </c:pt>
                <c:pt idx="6651">
                  <c:v>0.38499481000000008</c:v>
                </c:pt>
                <c:pt idx="6652">
                  <c:v>0.38505280000000008</c:v>
                </c:pt>
                <c:pt idx="6653">
                  <c:v>0.38511067000000015</c:v>
                </c:pt>
                <c:pt idx="6654">
                  <c:v>0.38516854000000006</c:v>
                </c:pt>
                <c:pt idx="6655">
                  <c:v>0.38522641000000007</c:v>
                </c:pt>
                <c:pt idx="6656">
                  <c:v>0.38528428000000009</c:v>
                </c:pt>
                <c:pt idx="6657">
                  <c:v>0.38534168000000008</c:v>
                </c:pt>
                <c:pt idx="6658">
                  <c:v>0.38539979000000008</c:v>
                </c:pt>
                <c:pt idx="6659">
                  <c:v>0.38545766000000004</c:v>
                </c:pt>
                <c:pt idx="6660">
                  <c:v>0.3855156400000001</c:v>
                </c:pt>
                <c:pt idx="6661">
                  <c:v>0.38557351000000006</c:v>
                </c:pt>
                <c:pt idx="6662">
                  <c:v>0.38563138000000002</c:v>
                </c:pt>
                <c:pt idx="6663">
                  <c:v>0.38568937000000009</c:v>
                </c:pt>
                <c:pt idx="6664">
                  <c:v>0.38574712</c:v>
                </c:pt>
                <c:pt idx="6665">
                  <c:v>0.38580499000000013</c:v>
                </c:pt>
                <c:pt idx="6666">
                  <c:v>0.38586287000000014</c:v>
                </c:pt>
                <c:pt idx="6667">
                  <c:v>0.38592039000000011</c:v>
                </c:pt>
                <c:pt idx="6668">
                  <c:v>0.38597837000000013</c:v>
                </c:pt>
                <c:pt idx="6669">
                  <c:v>0.38603624000000003</c:v>
                </c:pt>
                <c:pt idx="6670">
                  <c:v>0.3860941200000001</c:v>
                </c:pt>
                <c:pt idx="6671">
                  <c:v>0.38615199000000006</c:v>
                </c:pt>
                <c:pt idx="6672">
                  <c:v>0.38620986000000007</c:v>
                </c:pt>
                <c:pt idx="6673">
                  <c:v>0.38626773000000003</c:v>
                </c:pt>
                <c:pt idx="6674">
                  <c:v>0.38632560000000016</c:v>
                </c:pt>
                <c:pt idx="6675">
                  <c:v>0.38638358000000012</c:v>
                </c:pt>
                <c:pt idx="6676">
                  <c:v>0.38644111000000003</c:v>
                </c:pt>
                <c:pt idx="6677">
                  <c:v>0.38649898000000016</c:v>
                </c:pt>
                <c:pt idx="6678">
                  <c:v>0.38655685000000006</c:v>
                </c:pt>
                <c:pt idx="6679">
                  <c:v>0.38661472000000008</c:v>
                </c:pt>
                <c:pt idx="6680">
                  <c:v>0.38667259000000009</c:v>
                </c:pt>
                <c:pt idx="6681">
                  <c:v>0.38673057000000005</c:v>
                </c:pt>
                <c:pt idx="6682">
                  <c:v>0.38678844000000007</c:v>
                </c:pt>
                <c:pt idx="6683">
                  <c:v>0.38684631000000014</c:v>
                </c:pt>
                <c:pt idx="6684">
                  <c:v>0.38690418000000015</c:v>
                </c:pt>
                <c:pt idx="6685">
                  <c:v>0.38696217000000016</c:v>
                </c:pt>
                <c:pt idx="6686">
                  <c:v>0.38702004000000007</c:v>
                </c:pt>
                <c:pt idx="6687">
                  <c:v>0.38707791000000014</c:v>
                </c:pt>
                <c:pt idx="6688">
                  <c:v>0.38713590000000003</c:v>
                </c:pt>
                <c:pt idx="6689">
                  <c:v>0.3871937700000001</c:v>
                </c:pt>
                <c:pt idx="6690">
                  <c:v>0.38725164000000001</c:v>
                </c:pt>
                <c:pt idx="6691">
                  <c:v>0.38730951000000008</c:v>
                </c:pt>
                <c:pt idx="6692">
                  <c:v>0.38736738000000009</c:v>
                </c:pt>
                <c:pt idx="6693">
                  <c:v>0.38742537000000016</c:v>
                </c:pt>
                <c:pt idx="6694">
                  <c:v>0.38748324000000006</c:v>
                </c:pt>
                <c:pt idx="6695">
                  <c:v>0.38754111000000002</c:v>
                </c:pt>
                <c:pt idx="6696">
                  <c:v>0.38759898000000009</c:v>
                </c:pt>
                <c:pt idx="6697">
                  <c:v>0.38765673000000006</c:v>
                </c:pt>
                <c:pt idx="6698">
                  <c:v>0.38771472000000007</c:v>
                </c:pt>
                <c:pt idx="6699">
                  <c:v>0.38777270000000014</c:v>
                </c:pt>
                <c:pt idx="6700">
                  <c:v>0.38783057000000015</c:v>
                </c:pt>
                <c:pt idx="6701">
                  <c:v>0.38788810000000012</c:v>
                </c:pt>
                <c:pt idx="6702">
                  <c:v>0.38794597000000008</c:v>
                </c:pt>
                <c:pt idx="6703">
                  <c:v>0.3880038400000001</c:v>
                </c:pt>
                <c:pt idx="6704">
                  <c:v>0.38806182000000006</c:v>
                </c:pt>
                <c:pt idx="6705">
                  <c:v>0.38811969000000007</c:v>
                </c:pt>
                <c:pt idx="6706">
                  <c:v>0.38817756000000003</c:v>
                </c:pt>
                <c:pt idx="6707">
                  <c:v>0.38823543000000005</c:v>
                </c:pt>
                <c:pt idx="6708">
                  <c:v>0.38829330000000001</c:v>
                </c:pt>
                <c:pt idx="6709">
                  <c:v>0.38835118000000007</c:v>
                </c:pt>
                <c:pt idx="6710">
                  <c:v>0.38840905000000003</c:v>
                </c:pt>
                <c:pt idx="6711">
                  <c:v>0.38846668000000012</c:v>
                </c:pt>
                <c:pt idx="6712">
                  <c:v>0.38852479000000012</c:v>
                </c:pt>
                <c:pt idx="6713">
                  <c:v>0.38858254000000009</c:v>
                </c:pt>
                <c:pt idx="6714">
                  <c:v>0.38864053000000004</c:v>
                </c:pt>
                <c:pt idx="6715">
                  <c:v>0.38869840000000005</c:v>
                </c:pt>
                <c:pt idx="6716">
                  <c:v>0.38875627000000007</c:v>
                </c:pt>
                <c:pt idx="6717">
                  <c:v>0.38881414000000009</c:v>
                </c:pt>
                <c:pt idx="6718">
                  <c:v>0.38887212000000015</c:v>
                </c:pt>
                <c:pt idx="6719">
                  <c:v>0.38892953000000008</c:v>
                </c:pt>
                <c:pt idx="6720">
                  <c:v>0.38898740000000009</c:v>
                </c:pt>
                <c:pt idx="6721">
                  <c:v>0.38904527000000005</c:v>
                </c:pt>
                <c:pt idx="6722">
                  <c:v>0.38910314000000001</c:v>
                </c:pt>
                <c:pt idx="6723">
                  <c:v>0.38916113000000002</c:v>
                </c:pt>
                <c:pt idx="6724">
                  <c:v>0.38921900000000009</c:v>
                </c:pt>
                <c:pt idx="6725">
                  <c:v>0.38927687000000011</c:v>
                </c:pt>
                <c:pt idx="6726">
                  <c:v>0.38933486000000012</c:v>
                </c:pt>
                <c:pt idx="6727">
                  <c:v>0.38939273000000008</c:v>
                </c:pt>
                <c:pt idx="6728">
                  <c:v>0.38945071000000009</c:v>
                </c:pt>
                <c:pt idx="6729">
                  <c:v>0.38950824000000006</c:v>
                </c:pt>
                <c:pt idx="6730">
                  <c:v>0.38956611000000008</c:v>
                </c:pt>
                <c:pt idx="6731">
                  <c:v>0.38962409000000009</c:v>
                </c:pt>
                <c:pt idx="6732">
                  <c:v>0.3896819600000001</c:v>
                </c:pt>
                <c:pt idx="6733">
                  <c:v>0.38973983000000001</c:v>
                </c:pt>
                <c:pt idx="6734">
                  <c:v>0.38979759000000008</c:v>
                </c:pt>
                <c:pt idx="6735">
                  <c:v>0.3898554600000001</c:v>
                </c:pt>
                <c:pt idx="6736">
                  <c:v>0.3899135600000001</c:v>
                </c:pt>
                <c:pt idx="6737">
                  <c:v>0.38997155000000006</c:v>
                </c:pt>
                <c:pt idx="6738">
                  <c:v>0.39002942000000007</c:v>
                </c:pt>
                <c:pt idx="6739">
                  <c:v>0.39008729000000009</c:v>
                </c:pt>
                <c:pt idx="6740">
                  <c:v>0.39014516000000005</c:v>
                </c:pt>
                <c:pt idx="6741">
                  <c:v>0.39020268000000008</c:v>
                </c:pt>
                <c:pt idx="6742">
                  <c:v>0.39026055000000004</c:v>
                </c:pt>
                <c:pt idx="6743">
                  <c:v>0.39031888000000015</c:v>
                </c:pt>
                <c:pt idx="6744">
                  <c:v>0.39037652000000012</c:v>
                </c:pt>
                <c:pt idx="6745">
                  <c:v>0.39043462000000007</c:v>
                </c:pt>
                <c:pt idx="6746">
                  <c:v>0.39049261000000007</c:v>
                </c:pt>
                <c:pt idx="6747">
                  <c:v>0.39054990000000006</c:v>
                </c:pt>
                <c:pt idx="6748">
                  <c:v>0.39060789000000007</c:v>
                </c:pt>
                <c:pt idx="6749">
                  <c:v>0.39066587000000014</c:v>
                </c:pt>
                <c:pt idx="6750">
                  <c:v>0.39067039000000009</c:v>
                </c:pt>
                <c:pt idx="6751">
                  <c:v>0.3907817300000001</c:v>
                </c:pt>
                <c:pt idx="6752">
                  <c:v>0.39083960000000006</c:v>
                </c:pt>
                <c:pt idx="6753">
                  <c:v>0.3908970100000001</c:v>
                </c:pt>
                <c:pt idx="6754">
                  <c:v>0.39095488000000012</c:v>
                </c:pt>
                <c:pt idx="6755">
                  <c:v>0.39101298000000012</c:v>
                </c:pt>
                <c:pt idx="6756">
                  <c:v>0.39107085000000014</c:v>
                </c:pt>
                <c:pt idx="6757">
                  <c:v>0.3911061500000001</c:v>
                </c:pt>
                <c:pt idx="6758">
                  <c:v>0.39115650000000007</c:v>
                </c:pt>
                <c:pt idx="6759">
                  <c:v>0.39124423000000008</c:v>
                </c:pt>
                <c:pt idx="6760">
                  <c:v>0.39130222000000009</c:v>
                </c:pt>
                <c:pt idx="6761">
                  <c:v>0.39136009000000016</c:v>
                </c:pt>
                <c:pt idx="6762">
                  <c:v>0.39141807000000012</c:v>
                </c:pt>
                <c:pt idx="6763">
                  <c:v>0.39147594000000008</c:v>
                </c:pt>
                <c:pt idx="6764">
                  <c:v>0.39153381000000004</c:v>
                </c:pt>
                <c:pt idx="6765">
                  <c:v>0.3915905300000001</c:v>
                </c:pt>
                <c:pt idx="6766">
                  <c:v>0.39164955000000001</c:v>
                </c:pt>
                <c:pt idx="6767">
                  <c:v>0.39170754000000002</c:v>
                </c:pt>
                <c:pt idx="6768">
                  <c:v>0.39176541000000004</c:v>
                </c:pt>
                <c:pt idx="6769">
                  <c:v>0.39182328000000011</c:v>
                </c:pt>
                <c:pt idx="6770">
                  <c:v>0.39188115000000007</c:v>
                </c:pt>
                <c:pt idx="6771">
                  <c:v>0.39193925000000002</c:v>
                </c:pt>
                <c:pt idx="6772">
                  <c:v>0.39199655000000005</c:v>
                </c:pt>
                <c:pt idx="6773">
                  <c:v>0.39205442000000007</c:v>
                </c:pt>
                <c:pt idx="6774">
                  <c:v>0.39211229000000009</c:v>
                </c:pt>
                <c:pt idx="6775">
                  <c:v>0.3921701600000001</c:v>
                </c:pt>
                <c:pt idx="6776">
                  <c:v>0.39222803000000006</c:v>
                </c:pt>
                <c:pt idx="6777">
                  <c:v>0.39228590000000008</c:v>
                </c:pt>
                <c:pt idx="6778">
                  <c:v>0.39234388000000009</c:v>
                </c:pt>
                <c:pt idx="6779">
                  <c:v>0.3924017500000001</c:v>
                </c:pt>
                <c:pt idx="6780">
                  <c:v>0.39245962000000006</c:v>
                </c:pt>
                <c:pt idx="6781">
                  <c:v>0.39251171000000007</c:v>
                </c:pt>
                <c:pt idx="6782">
                  <c:v>0.39257548000000009</c:v>
                </c:pt>
                <c:pt idx="6783">
                  <c:v>0.39263335000000005</c:v>
                </c:pt>
                <c:pt idx="6784">
                  <c:v>0.39269111000000001</c:v>
                </c:pt>
                <c:pt idx="6785">
                  <c:v>0.39274909000000002</c:v>
                </c:pt>
                <c:pt idx="6786">
                  <c:v>0.39280696000000009</c:v>
                </c:pt>
                <c:pt idx="6787">
                  <c:v>0.3928650600000001</c:v>
                </c:pt>
                <c:pt idx="6788">
                  <c:v>0.39292282000000012</c:v>
                </c:pt>
                <c:pt idx="6789">
                  <c:v>0.39298069000000013</c:v>
                </c:pt>
                <c:pt idx="6790">
                  <c:v>0.39303821000000005</c:v>
                </c:pt>
                <c:pt idx="6791">
                  <c:v>0.39309608000000007</c:v>
                </c:pt>
                <c:pt idx="6792">
                  <c:v>0.39315407000000008</c:v>
                </c:pt>
                <c:pt idx="6793">
                  <c:v>0.39321205000000004</c:v>
                </c:pt>
                <c:pt idx="6794">
                  <c:v>0.3932699300000001</c:v>
                </c:pt>
                <c:pt idx="6795">
                  <c:v>0.39332780000000012</c:v>
                </c:pt>
                <c:pt idx="6796">
                  <c:v>0.39335106000000003</c:v>
                </c:pt>
                <c:pt idx="6797">
                  <c:v>0.3934421500000001</c:v>
                </c:pt>
                <c:pt idx="6798">
                  <c:v>0.39349423000000006</c:v>
                </c:pt>
                <c:pt idx="6799">
                  <c:v>0.39355939000000006</c:v>
                </c:pt>
                <c:pt idx="6800">
                  <c:v>0.39361726000000008</c:v>
                </c:pt>
                <c:pt idx="6801">
                  <c:v>0.39367513000000004</c:v>
                </c:pt>
                <c:pt idx="6802">
                  <c:v>0.393733</c:v>
                </c:pt>
                <c:pt idx="6803">
                  <c:v>0.39379087000000007</c:v>
                </c:pt>
                <c:pt idx="6804">
                  <c:v>0.3938485100000001</c:v>
                </c:pt>
                <c:pt idx="6805">
                  <c:v>0.39390638000000011</c:v>
                </c:pt>
                <c:pt idx="6806">
                  <c:v>0.39396425000000007</c:v>
                </c:pt>
                <c:pt idx="6807">
                  <c:v>0.39402212000000009</c:v>
                </c:pt>
                <c:pt idx="6808">
                  <c:v>0.39408011000000009</c:v>
                </c:pt>
                <c:pt idx="6809">
                  <c:v>0.3941381000000001</c:v>
                </c:pt>
                <c:pt idx="6810">
                  <c:v>0.39419597000000006</c:v>
                </c:pt>
                <c:pt idx="6811">
                  <c:v>0.39425361000000003</c:v>
                </c:pt>
                <c:pt idx="6812">
                  <c:v>0.39431148000000016</c:v>
                </c:pt>
                <c:pt idx="6813">
                  <c:v>0.39436935000000006</c:v>
                </c:pt>
                <c:pt idx="6814">
                  <c:v>0.39442733000000008</c:v>
                </c:pt>
                <c:pt idx="6815">
                  <c:v>0.39448520000000009</c:v>
                </c:pt>
                <c:pt idx="6816">
                  <c:v>0.39454307000000005</c:v>
                </c:pt>
                <c:pt idx="6817">
                  <c:v>0.39460094000000007</c:v>
                </c:pt>
                <c:pt idx="6818">
                  <c:v>0.39465881000000014</c:v>
                </c:pt>
                <c:pt idx="6819">
                  <c:v>0.39471668000000015</c:v>
                </c:pt>
                <c:pt idx="6820">
                  <c:v>0.39477455000000006</c:v>
                </c:pt>
                <c:pt idx="6821">
                  <c:v>0.39483219000000014</c:v>
                </c:pt>
                <c:pt idx="6822">
                  <c:v>0.39489018000000009</c:v>
                </c:pt>
                <c:pt idx="6823">
                  <c:v>0.39494793000000006</c:v>
                </c:pt>
                <c:pt idx="6824">
                  <c:v>0.39500592000000007</c:v>
                </c:pt>
                <c:pt idx="6825">
                  <c:v>0.39506379000000014</c:v>
                </c:pt>
                <c:pt idx="6826">
                  <c:v>0.3951216600000001</c:v>
                </c:pt>
                <c:pt idx="6827">
                  <c:v>0.39517953000000006</c:v>
                </c:pt>
                <c:pt idx="6828">
                  <c:v>0.39523740000000002</c:v>
                </c:pt>
                <c:pt idx="6829">
                  <c:v>0.39529527000000003</c:v>
                </c:pt>
                <c:pt idx="6830">
                  <c:v>0.39535326000000004</c:v>
                </c:pt>
                <c:pt idx="6831">
                  <c:v>0.39541124000000005</c:v>
                </c:pt>
                <c:pt idx="6832">
                  <c:v>0.39546912000000006</c:v>
                </c:pt>
                <c:pt idx="6833">
                  <c:v>0.39552699000000013</c:v>
                </c:pt>
                <c:pt idx="6834">
                  <c:v>0.39558439000000012</c:v>
                </c:pt>
                <c:pt idx="6835">
                  <c:v>0.39564226000000008</c:v>
                </c:pt>
                <c:pt idx="6836">
                  <c:v>0.39570013000000004</c:v>
                </c:pt>
                <c:pt idx="6837">
                  <c:v>0.39575824000000004</c:v>
                </c:pt>
                <c:pt idx="6838">
                  <c:v>0.39581611000000011</c:v>
                </c:pt>
                <c:pt idx="6839">
                  <c:v>0.39587409000000012</c:v>
                </c:pt>
                <c:pt idx="6840">
                  <c:v>0.39593196000000014</c:v>
                </c:pt>
                <c:pt idx="6841">
                  <c:v>0.39598983000000015</c:v>
                </c:pt>
                <c:pt idx="6842">
                  <c:v>0.39604770000000006</c:v>
                </c:pt>
                <c:pt idx="6843">
                  <c:v>0.39609516000000006</c:v>
                </c:pt>
                <c:pt idx="6844">
                  <c:v>0.39616229000000008</c:v>
                </c:pt>
                <c:pt idx="6845">
                  <c:v>0.3962201600000001</c:v>
                </c:pt>
                <c:pt idx="6846">
                  <c:v>0.39627768000000008</c:v>
                </c:pt>
                <c:pt idx="6847">
                  <c:v>0.39633555000000004</c:v>
                </c:pt>
                <c:pt idx="6848">
                  <c:v>0.3963935400000001</c:v>
                </c:pt>
                <c:pt idx="6849">
                  <c:v>0.39645141000000006</c:v>
                </c:pt>
                <c:pt idx="6850">
                  <c:v>0.39650928000000008</c:v>
                </c:pt>
                <c:pt idx="6851">
                  <c:v>0.39656715000000003</c:v>
                </c:pt>
                <c:pt idx="6852">
                  <c:v>0.39662502000000011</c:v>
                </c:pt>
                <c:pt idx="6853">
                  <c:v>0.39668289000000012</c:v>
                </c:pt>
                <c:pt idx="6854">
                  <c:v>0.39674111000000001</c:v>
                </c:pt>
                <c:pt idx="6855">
                  <c:v>0.39679840000000005</c:v>
                </c:pt>
                <c:pt idx="6856">
                  <c:v>0.39685638000000012</c:v>
                </c:pt>
                <c:pt idx="6857">
                  <c:v>0.39691425000000008</c:v>
                </c:pt>
                <c:pt idx="6858">
                  <c:v>0.39697212000000009</c:v>
                </c:pt>
                <c:pt idx="6859">
                  <c:v>0.39702999000000011</c:v>
                </c:pt>
                <c:pt idx="6860">
                  <c:v>0.39708787000000012</c:v>
                </c:pt>
                <c:pt idx="6861">
                  <c:v>0.39714574000000002</c:v>
                </c:pt>
                <c:pt idx="6862">
                  <c:v>0.39720372000000004</c:v>
                </c:pt>
                <c:pt idx="6863">
                  <c:v>0.39726159000000005</c:v>
                </c:pt>
                <c:pt idx="6864">
                  <c:v>0.39731946000000012</c:v>
                </c:pt>
                <c:pt idx="6865">
                  <c:v>0.39737745000000008</c:v>
                </c:pt>
                <c:pt idx="6866">
                  <c:v>0.39743543000000003</c:v>
                </c:pt>
                <c:pt idx="6867">
                  <c:v>0.39749319000000005</c:v>
                </c:pt>
                <c:pt idx="6868">
                  <c:v>0.39755106000000007</c:v>
                </c:pt>
                <c:pt idx="6869">
                  <c:v>0.39760905000000002</c:v>
                </c:pt>
                <c:pt idx="6870">
                  <c:v>0.39766692000000009</c:v>
                </c:pt>
                <c:pt idx="6871">
                  <c:v>0.39772479000000016</c:v>
                </c:pt>
                <c:pt idx="6872">
                  <c:v>0.39778219000000009</c:v>
                </c:pt>
                <c:pt idx="6873">
                  <c:v>0.39784006000000011</c:v>
                </c:pt>
                <c:pt idx="6874">
                  <c:v>0.39789793000000007</c:v>
                </c:pt>
                <c:pt idx="6875">
                  <c:v>0.39795604000000007</c:v>
                </c:pt>
                <c:pt idx="6876">
                  <c:v>0.39801379000000009</c:v>
                </c:pt>
                <c:pt idx="6877">
                  <c:v>0.39807178000000015</c:v>
                </c:pt>
                <c:pt idx="6878">
                  <c:v>0.39812953000000006</c:v>
                </c:pt>
                <c:pt idx="6879">
                  <c:v>0.39818740000000008</c:v>
                </c:pt>
                <c:pt idx="6880">
                  <c:v>0.39824574000000001</c:v>
                </c:pt>
                <c:pt idx="6881">
                  <c:v>0.39830303000000006</c:v>
                </c:pt>
                <c:pt idx="6882">
                  <c:v>0.39836090000000013</c:v>
                </c:pt>
                <c:pt idx="6883">
                  <c:v>0.39841888000000014</c:v>
                </c:pt>
                <c:pt idx="6884">
                  <c:v>0.39847675000000016</c:v>
                </c:pt>
                <c:pt idx="6885">
                  <c:v>0.39853462000000006</c:v>
                </c:pt>
                <c:pt idx="6886">
                  <c:v>0.39859249000000008</c:v>
                </c:pt>
                <c:pt idx="6887">
                  <c:v>0.39865071000000007</c:v>
                </c:pt>
                <c:pt idx="6888">
                  <c:v>0.39870812000000005</c:v>
                </c:pt>
                <c:pt idx="6889">
                  <c:v>0.39876599000000007</c:v>
                </c:pt>
                <c:pt idx="6890">
                  <c:v>0.39882386000000009</c:v>
                </c:pt>
                <c:pt idx="6891">
                  <c:v>0.39888173000000016</c:v>
                </c:pt>
                <c:pt idx="6892">
                  <c:v>0.39893960000000006</c:v>
                </c:pt>
                <c:pt idx="6893">
                  <c:v>0.39899747000000008</c:v>
                </c:pt>
                <c:pt idx="6894">
                  <c:v>0.39905534000000004</c:v>
                </c:pt>
                <c:pt idx="6895">
                  <c:v>0.39911321000000005</c:v>
                </c:pt>
                <c:pt idx="6896">
                  <c:v>0.39917120000000006</c:v>
                </c:pt>
                <c:pt idx="6897">
                  <c:v>0.39922907000000007</c:v>
                </c:pt>
                <c:pt idx="6898">
                  <c:v>0.39928694000000009</c:v>
                </c:pt>
                <c:pt idx="6899">
                  <c:v>0.39934481000000016</c:v>
                </c:pt>
                <c:pt idx="6900">
                  <c:v>0.39940280000000011</c:v>
                </c:pt>
                <c:pt idx="6901">
                  <c:v>0.39946067000000013</c:v>
                </c:pt>
                <c:pt idx="6902">
                  <c:v>0.39951854000000009</c:v>
                </c:pt>
                <c:pt idx="6903">
                  <c:v>0.39957641000000016</c:v>
                </c:pt>
                <c:pt idx="6904">
                  <c:v>0.39963416000000007</c:v>
                </c:pt>
                <c:pt idx="6905">
                  <c:v>0.39969192000000003</c:v>
                </c:pt>
                <c:pt idx="6906">
                  <c:v>0.3997497900000001</c:v>
                </c:pt>
                <c:pt idx="6907">
                  <c:v>0.39980766000000012</c:v>
                </c:pt>
                <c:pt idx="6908">
                  <c:v>0.39986564000000008</c:v>
                </c:pt>
                <c:pt idx="6909">
                  <c:v>0.39992351000000009</c:v>
                </c:pt>
                <c:pt idx="6910">
                  <c:v>0.39998138000000011</c:v>
                </c:pt>
                <c:pt idx="6911">
                  <c:v>0.40003924999999996</c:v>
                </c:pt>
                <c:pt idx="6912">
                  <c:v>0.40009700999999998</c:v>
                </c:pt>
                <c:pt idx="6913">
                  <c:v>0.40015476000000005</c:v>
                </c:pt>
                <c:pt idx="6914">
                  <c:v>0.40021275000000001</c:v>
                </c:pt>
                <c:pt idx="6915">
                  <c:v>0.40027062000000002</c:v>
                </c:pt>
                <c:pt idx="6916">
                  <c:v>0.40032861000000008</c:v>
                </c:pt>
                <c:pt idx="6917">
                  <c:v>0.40038648000000016</c:v>
                </c:pt>
                <c:pt idx="6918">
                  <c:v>0.40044435</c:v>
                </c:pt>
                <c:pt idx="6919">
                  <c:v>0.40050222000000002</c:v>
                </c:pt>
                <c:pt idx="6920">
                  <c:v>0.40056020000000003</c:v>
                </c:pt>
                <c:pt idx="6921">
                  <c:v>0.40061912</c:v>
                </c:pt>
                <c:pt idx="6922">
                  <c:v>0.4006584700000001</c:v>
                </c:pt>
                <c:pt idx="6923">
                  <c:v>0.40073519999999996</c:v>
                </c:pt>
                <c:pt idx="6924">
                  <c:v>0.40079261000000005</c:v>
                </c:pt>
                <c:pt idx="6925">
                  <c:v>0.40085060000000006</c:v>
                </c:pt>
                <c:pt idx="6926">
                  <c:v>0.40090847000000007</c:v>
                </c:pt>
                <c:pt idx="6927">
                  <c:v>0.40093856000000005</c:v>
                </c:pt>
                <c:pt idx="6928">
                  <c:v>0.4010243200000001</c:v>
                </c:pt>
                <c:pt idx="6929">
                  <c:v>0.40108231000000005</c:v>
                </c:pt>
                <c:pt idx="6930">
                  <c:v>0.40114030000000001</c:v>
                </c:pt>
                <c:pt idx="6931">
                  <c:v>0.40119817000000002</c:v>
                </c:pt>
                <c:pt idx="6932">
                  <c:v>0.40125557000000001</c:v>
                </c:pt>
                <c:pt idx="6933">
                  <c:v>0.40131344000000002</c:v>
                </c:pt>
                <c:pt idx="6934">
                  <c:v>0.40137131000000004</c:v>
                </c:pt>
                <c:pt idx="6935">
                  <c:v>0.40142918000000005</c:v>
                </c:pt>
                <c:pt idx="6936">
                  <c:v>0.40148705000000001</c:v>
                </c:pt>
                <c:pt idx="6937">
                  <c:v>0.40154493000000002</c:v>
                </c:pt>
                <c:pt idx="6938">
                  <c:v>0.40160280000000004</c:v>
                </c:pt>
                <c:pt idx="6939">
                  <c:v>0.40166067000000005</c:v>
                </c:pt>
                <c:pt idx="6940">
                  <c:v>0.40169781999999998</c:v>
                </c:pt>
                <c:pt idx="6941">
                  <c:v>0.40177537000000002</c:v>
                </c:pt>
                <c:pt idx="6942">
                  <c:v>0.40183323999999998</c:v>
                </c:pt>
                <c:pt idx="6943">
                  <c:v>0.40189111</c:v>
                </c:pt>
                <c:pt idx="6944">
                  <c:v>0.40194898000000007</c:v>
                </c:pt>
                <c:pt idx="6945">
                  <c:v>0.40200685000000008</c:v>
                </c:pt>
                <c:pt idx="6946">
                  <c:v>0.4020647200000001</c:v>
                </c:pt>
                <c:pt idx="6947">
                  <c:v>0.40212259000000006</c:v>
                </c:pt>
                <c:pt idx="6948">
                  <c:v>0.40218057000000007</c:v>
                </c:pt>
                <c:pt idx="6949">
                  <c:v>0.40223843999999997</c:v>
                </c:pt>
                <c:pt idx="6950">
                  <c:v>0.40229642999999998</c:v>
                </c:pt>
                <c:pt idx="6951">
                  <c:v>0.40235430000000005</c:v>
                </c:pt>
                <c:pt idx="6952">
                  <c:v>0.40241229000000006</c:v>
                </c:pt>
                <c:pt idx="6953">
                  <c:v>0.4024695800000001</c:v>
                </c:pt>
                <c:pt idx="6954">
                  <c:v>0.40252756000000006</c:v>
                </c:pt>
                <c:pt idx="6955">
                  <c:v>0.40258532000000002</c:v>
                </c:pt>
                <c:pt idx="6956">
                  <c:v>0.40264329999999998</c:v>
                </c:pt>
                <c:pt idx="6957">
                  <c:v>0.40270118000000005</c:v>
                </c:pt>
                <c:pt idx="6958">
                  <c:v>0.40275916</c:v>
                </c:pt>
                <c:pt idx="6959">
                  <c:v>0.40281703000000002</c:v>
                </c:pt>
                <c:pt idx="6960">
                  <c:v>0.40287490000000009</c:v>
                </c:pt>
                <c:pt idx="6961">
                  <c:v>0.40293277000000005</c:v>
                </c:pt>
                <c:pt idx="6962">
                  <c:v>0.40299076000000006</c:v>
                </c:pt>
                <c:pt idx="6963">
                  <c:v>0.40304863000000002</c:v>
                </c:pt>
                <c:pt idx="6964">
                  <c:v>0.40310650000000003</c:v>
                </c:pt>
                <c:pt idx="6965">
                  <c:v>0.40316414</c:v>
                </c:pt>
                <c:pt idx="6966">
                  <c:v>0.40322201000000002</c:v>
                </c:pt>
                <c:pt idx="6967">
                  <c:v>0.40327988000000003</c:v>
                </c:pt>
                <c:pt idx="6968">
                  <c:v>0.40333775000000005</c:v>
                </c:pt>
                <c:pt idx="6969">
                  <c:v>0.40339585</c:v>
                </c:pt>
                <c:pt idx="6970">
                  <c:v>0.40345372000000002</c:v>
                </c:pt>
                <c:pt idx="6971">
                  <c:v>0.40351159000000003</c:v>
                </c:pt>
                <c:pt idx="6972">
                  <c:v>0.40356946000000005</c:v>
                </c:pt>
                <c:pt idx="6973">
                  <c:v>0.40362745</c:v>
                </c:pt>
                <c:pt idx="6974">
                  <c:v>0.4036847400000001</c:v>
                </c:pt>
                <c:pt idx="6975">
                  <c:v>0.40374295999999998</c:v>
                </c:pt>
                <c:pt idx="6976">
                  <c:v>0.40380094000000005</c:v>
                </c:pt>
                <c:pt idx="6977">
                  <c:v>0.40385881000000007</c:v>
                </c:pt>
                <c:pt idx="6978">
                  <c:v>0.40391668000000008</c:v>
                </c:pt>
                <c:pt idx="6979">
                  <c:v>0.4039745500000001</c:v>
                </c:pt>
                <c:pt idx="6980">
                  <c:v>0.40403243</c:v>
                </c:pt>
                <c:pt idx="6981">
                  <c:v>0.40408995000000003</c:v>
                </c:pt>
                <c:pt idx="6982">
                  <c:v>0.40414782000000005</c:v>
                </c:pt>
                <c:pt idx="6983">
                  <c:v>0.40420569000000001</c:v>
                </c:pt>
                <c:pt idx="6984">
                  <c:v>0.40426356000000002</c:v>
                </c:pt>
                <c:pt idx="6985">
                  <c:v>0.40432143000000004</c:v>
                </c:pt>
                <c:pt idx="6986">
                  <c:v>0.4043794200000001</c:v>
                </c:pt>
                <c:pt idx="6987">
                  <c:v>0.40443717000000001</c:v>
                </c:pt>
                <c:pt idx="6988">
                  <c:v>0.40449527000000002</c:v>
                </c:pt>
                <c:pt idx="6989">
                  <c:v>0.40455313999999998</c:v>
                </c:pt>
                <c:pt idx="6990">
                  <c:v>0.40461101000000005</c:v>
                </c:pt>
                <c:pt idx="6991">
                  <c:v>0.40466888000000006</c:v>
                </c:pt>
                <c:pt idx="6992">
                  <c:v>0.40472687000000007</c:v>
                </c:pt>
                <c:pt idx="6993">
                  <c:v>0.40478486000000008</c:v>
                </c:pt>
                <c:pt idx="6994">
                  <c:v>0.4048426100000001</c:v>
                </c:pt>
                <c:pt idx="6995">
                  <c:v>0.40490048000000006</c:v>
                </c:pt>
                <c:pt idx="6996">
                  <c:v>0.4049578900000001</c:v>
                </c:pt>
                <c:pt idx="6997">
                  <c:v>0.40501576000000006</c:v>
                </c:pt>
                <c:pt idx="6998">
                  <c:v>0.40507386000000006</c:v>
                </c:pt>
                <c:pt idx="6999">
                  <c:v>0.40513184999999996</c:v>
                </c:pt>
                <c:pt idx="7000">
                  <c:v>0.40518972000000003</c:v>
                </c:pt>
                <c:pt idx="7001">
                  <c:v>0.40524759000000005</c:v>
                </c:pt>
                <c:pt idx="7002">
                  <c:v>0.40530557000000006</c:v>
                </c:pt>
                <c:pt idx="7003">
                  <c:v>0.40536344000000002</c:v>
                </c:pt>
                <c:pt idx="7004">
                  <c:v>0.40542131000000003</c:v>
                </c:pt>
                <c:pt idx="7005">
                  <c:v>0.40547918000000011</c:v>
                </c:pt>
                <c:pt idx="7006">
                  <c:v>0.40553704999999995</c:v>
                </c:pt>
                <c:pt idx="7007">
                  <c:v>0.40559458000000004</c:v>
                </c:pt>
                <c:pt idx="7008">
                  <c:v>0.40565245</c:v>
                </c:pt>
                <c:pt idx="7009">
                  <c:v>0.40571032000000001</c:v>
                </c:pt>
                <c:pt idx="7010">
                  <c:v>0.40576819000000003</c:v>
                </c:pt>
                <c:pt idx="7011">
                  <c:v>0.4058260600000001</c:v>
                </c:pt>
                <c:pt idx="7012">
                  <c:v>0.40588405000000005</c:v>
                </c:pt>
                <c:pt idx="7013">
                  <c:v>0.40594192000000001</c:v>
                </c:pt>
                <c:pt idx="7014">
                  <c:v>0.40599979000000008</c:v>
                </c:pt>
                <c:pt idx="7015">
                  <c:v>0.40605777000000004</c:v>
                </c:pt>
                <c:pt idx="7016">
                  <c:v>0.40611564</c:v>
                </c:pt>
                <c:pt idx="7017">
                  <c:v>0.40617351000000002</c:v>
                </c:pt>
                <c:pt idx="7018">
                  <c:v>0.40623137999999998</c:v>
                </c:pt>
                <c:pt idx="7019">
                  <c:v>0.40628925000000005</c:v>
                </c:pt>
                <c:pt idx="7020">
                  <c:v>0.40634712000000001</c:v>
                </c:pt>
                <c:pt idx="7021">
                  <c:v>0.40640499000000008</c:v>
                </c:pt>
                <c:pt idx="7022">
                  <c:v>0.40646287000000009</c:v>
                </c:pt>
                <c:pt idx="7023">
                  <c:v>0.4065208500000001</c:v>
                </c:pt>
                <c:pt idx="7024">
                  <c:v>0.40657872000000006</c:v>
                </c:pt>
                <c:pt idx="7025">
                  <c:v>0.40663612999999998</c:v>
                </c:pt>
                <c:pt idx="7026">
                  <c:v>0.406694</c:v>
                </c:pt>
                <c:pt idx="7027">
                  <c:v>0.40675187000000002</c:v>
                </c:pt>
                <c:pt idx="7028">
                  <c:v>0.40680974000000003</c:v>
                </c:pt>
                <c:pt idx="7029">
                  <c:v>0.4068676100000001</c:v>
                </c:pt>
                <c:pt idx="7030">
                  <c:v>0.40692548000000006</c:v>
                </c:pt>
                <c:pt idx="7031">
                  <c:v>0.40698347000000007</c:v>
                </c:pt>
                <c:pt idx="7032">
                  <c:v>0.40704133999999997</c:v>
                </c:pt>
                <c:pt idx="7033">
                  <c:v>0.40709932000000004</c:v>
                </c:pt>
                <c:pt idx="7034">
                  <c:v>0.40715719</c:v>
                </c:pt>
                <c:pt idx="7035">
                  <c:v>0.40721506000000002</c:v>
                </c:pt>
                <c:pt idx="7036">
                  <c:v>0.40727305000000003</c:v>
                </c:pt>
                <c:pt idx="7037">
                  <c:v>0.4073309200000001</c:v>
                </c:pt>
                <c:pt idx="7038">
                  <c:v>0.40738879000000011</c:v>
                </c:pt>
                <c:pt idx="7039">
                  <c:v>0.40744678000000006</c:v>
                </c:pt>
                <c:pt idx="7040">
                  <c:v>0.40750407000000005</c:v>
                </c:pt>
                <c:pt idx="7041">
                  <c:v>0.40756205000000001</c:v>
                </c:pt>
                <c:pt idx="7042">
                  <c:v>0.40761993000000002</c:v>
                </c:pt>
                <c:pt idx="7043">
                  <c:v>0.40767780000000003</c:v>
                </c:pt>
                <c:pt idx="7044">
                  <c:v>0.40773567000000005</c:v>
                </c:pt>
                <c:pt idx="7045">
                  <c:v>0.40779364999999995</c:v>
                </c:pt>
                <c:pt idx="7046">
                  <c:v>0.40785152000000002</c:v>
                </c:pt>
                <c:pt idx="7047">
                  <c:v>0.40790939000000004</c:v>
                </c:pt>
                <c:pt idx="7048">
                  <c:v>0.40796761000000004</c:v>
                </c:pt>
                <c:pt idx="7049">
                  <c:v>0.40802548000000005</c:v>
                </c:pt>
                <c:pt idx="7050">
                  <c:v>0.40808277000000009</c:v>
                </c:pt>
                <c:pt idx="7051">
                  <c:v>0.40814064</c:v>
                </c:pt>
                <c:pt idx="7052">
                  <c:v>0.40819851000000001</c:v>
                </c:pt>
                <c:pt idx="7053">
                  <c:v>0.40825650000000002</c:v>
                </c:pt>
                <c:pt idx="7054">
                  <c:v>0.40831437000000009</c:v>
                </c:pt>
                <c:pt idx="7055">
                  <c:v>0.40837224000000005</c:v>
                </c:pt>
                <c:pt idx="7056">
                  <c:v>0.40843011000000001</c:v>
                </c:pt>
                <c:pt idx="7057">
                  <c:v>0.40848810000000008</c:v>
                </c:pt>
                <c:pt idx="7058">
                  <c:v>0.40854597000000004</c:v>
                </c:pt>
                <c:pt idx="7059">
                  <c:v>0.40860384</c:v>
                </c:pt>
                <c:pt idx="7060">
                  <c:v>0.40866182000000001</c:v>
                </c:pt>
                <c:pt idx="7061">
                  <c:v>0.40871969000000002</c:v>
                </c:pt>
                <c:pt idx="7062">
                  <c:v>0.40877755999999998</c:v>
                </c:pt>
                <c:pt idx="7063">
                  <c:v>0.40883543</c:v>
                </c:pt>
                <c:pt idx="7064">
                  <c:v>0.40889342000000001</c:v>
                </c:pt>
                <c:pt idx="7065">
                  <c:v>0.40895105999999998</c:v>
                </c:pt>
                <c:pt idx="7066">
                  <c:v>0.40900905000000004</c:v>
                </c:pt>
                <c:pt idx="7067">
                  <c:v>0.40906703</c:v>
                </c:pt>
                <c:pt idx="7068">
                  <c:v>0.40912479000000007</c:v>
                </c:pt>
                <c:pt idx="7069">
                  <c:v>0.40918266000000003</c:v>
                </c:pt>
                <c:pt idx="7070">
                  <c:v>0.40924064000000004</c:v>
                </c:pt>
                <c:pt idx="7071">
                  <c:v>0.40929851</c:v>
                </c:pt>
                <c:pt idx="7072">
                  <c:v>0.40935650000000007</c:v>
                </c:pt>
                <c:pt idx="7073">
                  <c:v>0.4094139100000001</c:v>
                </c:pt>
                <c:pt idx="7074">
                  <c:v>0.40947178000000006</c:v>
                </c:pt>
                <c:pt idx="7075">
                  <c:v>0.40952965000000002</c:v>
                </c:pt>
                <c:pt idx="7076">
                  <c:v>0.40958752000000004</c:v>
                </c:pt>
                <c:pt idx="7077">
                  <c:v>0.40964562000000004</c:v>
                </c:pt>
                <c:pt idx="7078">
                  <c:v>0.40970337000000001</c:v>
                </c:pt>
                <c:pt idx="7079">
                  <c:v>0.40976136000000002</c:v>
                </c:pt>
                <c:pt idx="7080">
                  <c:v>0.40981923000000003</c:v>
                </c:pt>
                <c:pt idx="7081">
                  <c:v>0.40987699000000011</c:v>
                </c:pt>
                <c:pt idx="7082">
                  <c:v>0.40993486000000007</c:v>
                </c:pt>
                <c:pt idx="7083">
                  <c:v>0.40999296000000007</c:v>
                </c:pt>
                <c:pt idx="7084">
                  <c:v>0.41005083000000003</c:v>
                </c:pt>
                <c:pt idx="7085">
                  <c:v>0.4101087000000001</c:v>
                </c:pt>
                <c:pt idx="7086">
                  <c:v>0.41016657000000006</c:v>
                </c:pt>
                <c:pt idx="7087">
                  <c:v>0.41022444000000002</c:v>
                </c:pt>
                <c:pt idx="7088">
                  <c:v>0.41028231000000004</c:v>
                </c:pt>
                <c:pt idx="7089">
                  <c:v>0.41033995000000001</c:v>
                </c:pt>
                <c:pt idx="7090">
                  <c:v>0.41039793000000002</c:v>
                </c:pt>
                <c:pt idx="7091">
                  <c:v>0.41045580000000004</c:v>
                </c:pt>
                <c:pt idx="7092">
                  <c:v>0.4105136800000001</c:v>
                </c:pt>
                <c:pt idx="7093">
                  <c:v>0.41057155000000001</c:v>
                </c:pt>
                <c:pt idx="7094">
                  <c:v>0.41062953000000002</c:v>
                </c:pt>
                <c:pt idx="7095">
                  <c:v>0.41068694000000006</c:v>
                </c:pt>
                <c:pt idx="7096">
                  <c:v>0.41074493000000001</c:v>
                </c:pt>
                <c:pt idx="7097">
                  <c:v>0.41080303000000001</c:v>
                </c:pt>
                <c:pt idx="7098">
                  <c:v>0.41086090000000008</c:v>
                </c:pt>
                <c:pt idx="7099">
                  <c:v>0.41091888000000015</c:v>
                </c:pt>
                <c:pt idx="7100">
                  <c:v>0.41097675000000006</c:v>
                </c:pt>
                <c:pt idx="7101">
                  <c:v>0.41103451000000002</c:v>
                </c:pt>
                <c:pt idx="7102">
                  <c:v>0.41109203</c:v>
                </c:pt>
                <c:pt idx="7103">
                  <c:v>0.41114990000000001</c:v>
                </c:pt>
                <c:pt idx="7104">
                  <c:v>0.41120824</c:v>
                </c:pt>
                <c:pt idx="7105">
                  <c:v>0.41126553000000005</c:v>
                </c:pt>
                <c:pt idx="7106">
                  <c:v>0.41132351000000006</c:v>
                </c:pt>
                <c:pt idx="7107">
                  <c:v>0.41138173000000006</c:v>
                </c:pt>
                <c:pt idx="7108">
                  <c:v>0.41143972000000001</c:v>
                </c:pt>
                <c:pt idx="7109">
                  <c:v>0.41149747000000003</c:v>
                </c:pt>
                <c:pt idx="7110">
                  <c:v>0.41155545999999998</c:v>
                </c:pt>
                <c:pt idx="7111">
                  <c:v>0.41161333</c:v>
                </c:pt>
                <c:pt idx="7112">
                  <c:v>0.41167120000000001</c:v>
                </c:pt>
                <c:pt idx="7113">
                  <c:v>0.41172907000000003</c:v>
                </c:pt>
                <c:pt idx="7114">
                  <c:v>0.41178648000000007</c:v>
                </c:pt>
                <c:pt idx="7115">
                  <c:v>0.41184435000000008</c:v>
                </c:pt>
                <c:pt idx="7116">
                  <c:v>0.41190233000000004</c:v>
                </c:pt>
                <c:pt idx="7117">
                  <c:v>0.41196020000000005</c:v>
                </c:pt>
                <c:pt idx="7118">
                  <c:v>0.41201819000000006</c:v>
                </c:pt>
                <c:pt idx="7119">
                  <c:v>0.41207606000000008</c:v>
                </c:pt>
                <c:pt idx="7120">
                  <c:v>0.41213404999999997</c:v>
                </c:pt>
                <c:pt idx="7121">
                  <c:v>0.41219192000000004</c:v>
                </c:pt>
                <c:pt idx="7122">
                  <c:v>0.4122499</c:v>
                </c:pt>
                <c:pt idx="7123">
                  <c:v>0.4123071900000001</c:v>
                </c:pt>
                <c:pt idx="7124">
                  <c:v>0.41236506000000006</c:v>
                </c:pt>
                <c:pt idx="7125">
                  <c:v>0.41242293000000008</c:v>
                </c:pt>
                <c:pt idx="7126">
                  <c:v>0.41248092000000008</c:v>
                </c:pt>
                <c:pt idx="7127">
                  <c:v>0.4125387900000001</c:v>
                </c:pt>
                <c:pt idx="7128">
                  <c:v>0.41259666000000006</c:v>
                </c:pt>
                <c:pt idx="7129">
                  <c:v>0.41265453000000002</c:v>
                </c:pt>
                <c:pt idx="7130">
                  <c:v>0.41271240000000003</c:v>
                </c:pt>
                <c:pt idx="7131">
                  <c:v>0.4127703900000001</c:v>
                </c:pt>
                <c:pt idx="7132">
                  <c:v>0.41282826000000011</c:v>
                </c:pt>
                <c:pt idx="7133">
                  <c:v>0.41288613000000007</c:v>
                </c:pt>
                <c:pt idx="7134">
                  <c:v>0.41294412000000008</c:v>
                </c:pt>
                <c:pt idx="7135">
                  <c:v>0.4130019900000001</c:v>
                </c:pt>
                <c:pt idx="7136">
                  <c:v>0.41305986000000006</c:v>
                </c:pt>
                <c:pt idx="7137">
                  <c:v>0.41311773000000002</c:v>
                </c:pt>
                <c:pt idx="7138">
                  <c:v>0.41317560000000003</c:v>
                </c:pt>
                <c:pt idx="7139">
                  <c:v>0.41323347000000005</c:v>
                </c:pt>
                <c:pt idx="7140">
                  <c:v>0.41329133999999995</c:v>
                </c:pt>
                <c:pt idx="7141">
                  <c:v>0.41334932000000002</c:v>
                </c:pt>
                <c:pt idx="7142">
                  <c:v>0.41340719000000004</c:v>
                </c:pt>
                <c:pt idx="7143">
                  <c:v>0.41346506000000005</c:v>
                </c:pt>
                <c:pt idx="7144">
                  <c:v>0.41352305</c:v>
                </c:pt>
                <c:pt idx="7145">
                  <c:v>0.4135803400000001</c:v>
                </c:pt>
                <c:pt idx="7146">
                  <c:v>0.41363821000000001</c:v>
                </c:pt>
                <c:pt idx="7147">
                  <c:v>0.41369620000000001</c:v>
                </c:pt>
                <c:pt idx="7148">
                  <c:v>0.41375407000000003</c:v>
                </c:pt>
                <c:pt idx="7149">
                  <c:v>0.4138120500000001</c:v>
                </c:pt>
                <c:pt idx="7150">
                  <c:v>0.41386993000000005</c:v>
                </c:pt>
                <c:pt idx="7151">
                  <c:v>0.41392780000000007</c:v>
                </c:pt>
                <c:pt idx="7152">
                  <c:v>0.41398555000000004</c:v>
                </c:pt>
                <c:pt idx="7153">
                  <c:v>0.41404354000000004</c:v>
                </c:pt>
                <c:pt idx="7154">
                  <c:v>0.41410141</c:v>
                </c:pt>
                <c:pt idx="7155">
                  <c:v>0.41415928000000002</c:v>
                </c:pt>
                <c:pt idx="7156">
                  <c:v>0.41421725999999998</c:v>
                </c:pt>
                <c:pt idx="7157">
                  <c:v>0.41427490000000006</c:v>
                </c:pt>
                <c:pt idx="7158">
                  <c:v>0.41433277000000007</c:v>
                </c:pt>
                <c:pt idx="7159">
                  <c:v>0.41439064000000003</c:v>
                </c:pt>
                <c:pt idx="7160">
                  <c:v>0.4144485100000001</c:v>
                </c:pt>
                <c:pt idx="7161">
                  <c:v>0.41450638000000006</c:v>
                </c:pt>
                <c:pt idx="7162">
                  <c:v>0.41456425000000002</c:v>
                </c:pt>
                <c:pt idx="7163">
                  <c:v>0.41462212000000004</c:v>
                </c:pt>
                <c:pt idx="7164">
                  <c:v>0.41467988000000006</c:v>
                </c:pt>
                <c:pt idx="7165">
                  <c:v>0.41473787000000001</c:v>
                </c:pt>
                <c:pt idx="7166">
                  <c:v>0.41479573999999997</c:v>
                </c:pt>
                <c:pt idx="7167">
                  <c:v>0.41485361000000004</c:v>
                </c:pt>
                <c:pt idx="7168">
                  <c:v>0.41491148000000005</c:v>
                </c:pt>
                <c:pt idx="7169">
                  <c:v>0.41496935000000001</c:v>
                </c:pt>
                <c:pt idx="7170">
                  <c:v>0.41502722000000003</c:v>
                </c:pt>
                <c:pt idx="7171">
                  <c:v>0.4150850900000001</c:v>
                </c:pt>
                <c:pt idx="7172">
                  <c:v>0.41514307</c:v>
                </c:pt>
                <c:pt idx="7173">
                  <c:v>0.41520071000000003</c:v>
                </c:pt>
                <c:pt idx="7174">
                  <c:v>0.4152585800000001</c:v>
                </c:pt>
                <c:pt idx="7175">
                  <c:v>0.41531645000000006</c:v>
                </c:pt>
                <c:pt idx="7176">
                  <c:v>0.41537444000000007</c:v>
                </c:pt>
                <c:pt idx="7177">
                  <c:v>0.41543231000000008</c:v>
                </c:pt>
                <c:pt idx="7178">
                  <c:v>0.4154901800000001</c:v>
                </c:pt>
                <c:pt idx="7179">
                  <c:v>0.41554805</c:v>
                </c:pt>
                <c:pt idx="7180">
                  <c:v>0.41560592000000002</c:v>
                </c:pt>
                <c:pt idx="7181">
                  <c:v>0.41566391000000008</c:v>
                </c:pt>
                <c:pt idx="7182">
                  <c:v>0.4157217800000001</c:v>
                </c:pt>
                <c:pt idx="7183">
                  <c:v>0.41577965</c:v>
                </c:pt>
                <c:pt idx="7184">
                  <c:v>0.41583752000000002</c:v>
                </c:pt>
                <c:pt idx="7185">
                  <c:v>0.41589539000000003</c:v>
                </c:pt>
                <c:pt idx="7186">
                  <c:v>0.41595326000000005</c:v>
                </c:pt>
                <c:pt idx="7187">
                  <c:v>0.41601113000000001</c:v>
                </c:pt>
                <c:pt idx="7188">
                  <c:v>0.41606877000000009</c:v>
                </c:pt>
                <c:pt idx="7189">
                  <c:v>0.4161266400000001</c:v>
                </c:pt>
                <c:pt idx="7190">
                  <c:v>0.41618451000000006</c:v>
                </c:pt>
                <c:pt idx="7191">
                  <c:v>0.41624238000000002</c:v>
                </c:pt>
                <c:pt idx="7192">
                  <c:v>0.41630025000000004</c:v>
                </c:pt>
                <c:pt idx="7193">
                  <c:v>0.41635812000000005</c:v>
                </c:pt>
                <c:pt idx="7194">
                  <c:v>0.41641611000000006</c:v>
                </c:pt>
                <c:pt idx="7195">
                  <c:v>0.41647409000000007</c:v>
                </c:pt>
                <c:pt idx="7196">
                  <c:v>0.41653195999999998</c:v>
                </c:pt>
                <c:pt idx="7197">
                  <c:v>0.41658960000000006</c:v>
                </c:pt>
                <c:pt idx="7198">
                  <c:v>0.41664747000000002</c:v>
                </c:pt>
                <c:pt idx="7199">
                  <c:v>0.41670533999999998</c:v>
                </c:pt>
                <c:pt idx="7200">
                  <c:v>0.41676321</c:v>
                </c:pt>
                <c:pt idx="7201">
                  <c:v>0.41682108000000007</c:v>
                </c:pt>
                <c:pt idx="7202">
                  <c:v>0.41687895000000014</c:v>
                </c:pt>
                <c:pt idx="7203">
                  <c:v>0.41693694000000003</c:v>
                </c:pt>
                <c:pt idx="7204">
                  <c:v>0.4169948100000001</c:v>
                </c:pt>
                <c:pt idx="7205">
                  <c:v>0.41705268000000006</c:v>
                </c:pt>
                <c:pt idx="7206">
                  <c:v>0.41711067000000007</c:v>
                </c:pt>
                <c:pt idx="7207">
                  <c:v>0.41716854000000003</c:v>
                </c:pt>
                <c:pt idx="7208">
                  <c:v>0.4172265200000001</c:v>
                </c:pt>
                <c:pt idx="7209">
                  <c:v>0.41728393000000008</c:v>
                </c:pt>
                <c:pt idx="7210">
                  <c:v>0.4173418000000001</c:v>
                </c:pt>
                <c:pt idx="7211">
                  <c:v>0.41739967000000006</c:v>
                </c:pt>
                <c:pt idx="7212">
                  <c:v>0.41745754000000002</c:v>
                </c:pt>
                <c:pt idx="7213">
                  <c:v>0.41751541000000003</c:v>
                </c:pt>
                <c:pt idx="7214">
                  <c:v>0.41757351000000004</c:v>
                </c:pt>
                <c:pt idx="7215">
                  <c:v>0.41763138</c:v>
                </c:pt>
                <c:pt idx="7216">
                  <c:v>0.41768949000000005</c:v>
                </c:pt>
                <c:pt idx="7217">
                  <c:v>0.41774678000000004</c:v>
                </c:pt>
                <c:pt idx="7218">
                  <c:v>0.41780523000000008</c:v>
                </c:pt>
                <c:pt idx="7219">
                  <c:v>0.41786252000000007</c:v>
                </c:pt>
                <c:pt idx="7220">
                  <c:v>0.41792039000000009</c:v>
                </c:pt>
                <c:pt idx="7221">
                  <c:v>0.4179782600000001</c:v>
                </c:pt>
                <c:pt idx="7222">
                  <c:v>0.41803624</c:v>
                </c:pt>
                <c:pt idx="7223">
                  <c:v>0.41809435</c:v>
                </c:pt>
                <c:pt idx="7224">
                  <c:v>0.41815222000000002</c:v>
                </c:pt>
                <c:pt idx="7225">
                  <c:v>0.41821009000000003</c:v>
                </c:pt>
                <c:pt idx="7226">
                  <c:v>0.41826796000000005</c:v>
                </c:pt>
                <c:pt idx="7227">
                  <c:v>0.41832594000000006</c:v>
                </c:pt>
                <c:pt idx="7228">
                  <c:v>0.41838381000000008</c:v>
                </c:pt>
                <c:pt idx="7229">
                  <c:v>0.41844134000000005</c:v>
                </c:pt>
                <c:pt idx="7230">
                  <c:v>0.41849909000000002</c:v>
                </c:pt>
                <c:pt idx="7231">
                  <c:v>0.41855719000000002</c:v>
                </c:pt>
                <c:pt idx="7232">
                  <c:v>0.41861505999999998</c:v>
                </c:pt>
                <c:pt idx="7233">
                  <c:v>0.41867293000000005</c:v>
                </c:pt>
                <c:pt idx="7234">
                  <c:v>0.41873092000000001</c:v>
                </c:pt>
                <c:pt idx="7235">
                  <c:v>0.41878868000000008</c:v>
                </c:pt>
                <c:pt idx="7236">
                  <c:v>0.41884666000000004</c:v>
                </c:pt>
                <c:pt idx="7237">
                  <c:v>0.4189046500000001</c:v>
                </c:pt>
                <c:pt idx="7238">
                  <c:v>0.41896263000000006</c:v>
                </c:pt>
                <c:pt idx="7239">
                  <c:v>0.41901993000000004</c:v>
                </c:pt>
                <c:pt idx="7240">
                  <c:v>0.41907791000000005</c:v>
                </c:pt>
                <c:pt idx="7241">
                  <c:v>0.41913601</c:v>
                </c:pt>
                <c:pt idx="7242">
                  <c:v>0.41919388000000002</c:v>
                </c:pt>
                <c:pt idx="7243">
                  <c:v>0.41925187000000008</c:v>
                </c:pt>
                <c:pt idx="7244">
                  <c:v>0.4193097400000001</c:v>
                </c:pt>
                <c:pt idx="7245">
                  <c:v>0.41936715000000002</c:v>
                </c:pt>
                <c:pt idx="7246">
                  <c:v>0.41942502000000004</c:v>
                </c:pt>
                <c:pt idx="7247">
                  <c:v>0.4194831200000001</c:v>
                </c:pt>
                <c:pt idx="7248">
                  <c:v>0.41954111000000005</c:v>
                </c:pt>
                <c:pt idx="7249">
                  <c:v>0.41959898000000007</c:v>
                </c:pt>
                <c:pt idx="7250">
                  <c:v>0.41965685000000008</c:v>
                </c:pt>
                <c:pt idx="7251">
                  <c:v>0.4197147200000001</c:v>
                </c:pt>
                <c:pt idx="7252">
                  <c:v>0.41977270000000005</c:v>
                </c:pt>
                <c:pt idx="7253">
                  <c:v>0.41983069000000006</c:v>
                </c:pt>
                <c:pt idx="7254">
                  <c:v>0.41988798000000016</c:v>
                </c:pt>
                <c:pt idx="7255">
                  <c:v>0.41994585000000001</c:v>
                </c:pt>
                <c:pt idx="7256">
                  <c:v>0.42000384000000002</c:v>
                </c:pt>
                <c:pt idx="7257">
                  <c:v>0.42006171000000003</c:v>
                </c:pt>
                <c:pt idx="7258">
                  <c:v>0.4201195800000001</c:v>
                </c:pt>
                <c:pt idx="7259">
                  <c:v>0.42017745000000001</c:v>
                </c:pt>
                <c:pt idx="7260">
                  <c:v>0.42023531999999997</c:v>
                </c:pt>
                <c:pt idx="7261">
                  <c:v>0.42029318999999998</c:v>
                </c:pt>
                <c:pt idx="7262">
                  <c:v>0.42035106000000005</c:v>
                </c:pt>
                <c:pt idx="7263">
                  <c:v>0.42040905000000001</c:v>
                </c:pt>
                <c:pt idx="7264">
                  <c:v>0.42046692000000008</c:v>
                </c:pt>
                <c:pt idx="7265">
                  <c:v>0.42052479000000009</c:v>
                </c:pt>
                <c:pt idx="7266">
                  <c:v>0.42058277000000016</c:v>
                </c:pt>
                <c:pt idx="7267">
                  <c:v>0.42064064000000001</c:v>
                </c:pt>
                <c:pt idx="7268">
                  <c:v>0.42069851000000008</c:v>
                </c:pt>
                <c:pt idx="7269">
                  <c:v>0.4207563800000001</c:v>
                </c:pt>
                <c:pt idx="7270">
                  <c:v>0.42081425000000006</c:v>
                </c:pt>
                <c:pt idx="7271">
                  <c:v>0.42087212000000007</c:v>
                </c:pt>
                <c:pt idx="7272">
                  <c:v>0.42093011000000002</c:v>
                </c:pt>
                <c:pt idx="7273">
                  <c:v>0.42098798000000009</c:v>
                </c:pt>
                <c:pt idx="7274">
                  <c:v>0.42104585</c:v>
                </c:pt>
                <c:pt idx="7275">
                  <c:v>0.42110372000000001</c:v>
                </c:pt>
                <c:pt idx="7276">
                  <c:v>0.42116159000000003</c:v>
                </c:pt>
                <c:pt idx="7277">
                  <c:v>0.42121888000000007</c:v>
                </c:pt>
                <c:pt idx="7278">
                  <c:v>0.42127675000000003</c:v>
                </c:pt>
                <c:pt idx="7279">
                  <c:v>0.4213347400000001</c:v>
                </c:pt>
                <c:pt idx="7280">
                  <c:v>0.42139296000000004</c:v>
                </c:pt>
                <c:pt idx="7281">
                  <c:v>0.42145037000000007</c:v>
                </c:pt>
                <c:pt idx="7282">
                  <c:v>0.42150870000000007</c:v>
                </c:pt>
                <c:pt idx="7283">
                  <c:v>0.4215662200000001</c:v>
                </c:pt>
                <c:pt idx="7284">
                  <c:v>0.42162432000000005</c:v>
                </c:pt>
                <c:pt idx="7285">
                  <c:v>0.42168243000000005</c:v>
                </c:pt>
                <c:pt idx="7286">
                  <c:v>0.42174030000000001</c:v>
                </c:pt>
                <c:pt idx="7287">
                  <c:v>0.42179759</c:v>
                </c:pt>
                <c:pt idx="7288">
                  <c:v>0.42185546000000007</c:v>
                </c:pt>
                <c:pt idx="7289">
                  <c:v>0.42191344000000003</c:v>
                </c:pt>
                <c:pt idx="7290">
                  <c:v>0.42197155000000003</c:v>
                </c:pt>
                <c:pt idx="7291">
                  <c:v>0.4220294200000001</c:v>
                </c:pt>
                <c:pt idx="7292">
                  <c:v>0.42208729000000006</c:v>
                </c:pt>
                <c:pt idx="7293">
                  <c:v>0.42214516000000002</c:v>
                </c:pt>
                <c:pt idx="7294">
                  <c:v>0.42220302999999998</c:v>
                </c:pt>
                <c:pt idx="7295">
                  <c:v>0.42226090000000011</c:v>
                </c:pt>
                <c:pt idx="7296">
                  <c:v>0.42231888000000012</c:v>
                </c:pt>
                <c:pt idx="7297">
                  <c:v>0.42237641000000009</c:v>
                </c:pt>
                <c:pt idx="7298">
                  <c:v>0.42243428000000005</c:v>
                </c:pt>
                <c:pt idx="7299">
                  <c:v>0.42249215000000001</c:v>
                </c:pt>
                <c:pt idx="7300">
                  <c:v>0.42255002000000008</c:v>
                </c:pt>
                <c:pt idx="7301">
                  <c:v>0.4226078900000001</c:v>
                </c:pt>
                <c:pt idx="7302">
                  <c:v>0.42266576000000006</c:v>
                </c:pt>
                <c:pt idx="7303">
                  <c:v>0.42272363000000002</c:v>
                </c:pt>
                <c:pt idx="7304">
                  <c:v>0.42278162000000002</c:v>
                </c:pt>
                <c:pt idx="7305">
                  <c:v>0.42283949000000004</c:v>
                </c:pt>
                <c:pt idx="7306">
                  <c:v>0.4228975900000001</c:v>
                </c:pt>
                <c:pt idx="7307">
                  <c:v>0.42295546000000006</c:v>
                </c:pt>
                <c:pt idx="7308">
                  <c:v>0.42301344000000002</c:v>
                </c:pt>
                <c:pt idx="7309">
                  <c:v>0.42307131000000003</c:v>
                </c:pt>
                <c:pt idx="7310">
                  <c:v>0.42312861000000007</c:v>
                </c:pt>
                <c:pt idx="7311">
                  <c:v>0.42318648000000009</c:v>
                </c:pt>
                <c:pt idx="7312">
                  <c:v>0.42324446000000004</c:v>
                </c:pt>
                <c:pt idx="7313">
                  <c:v>0.42330245000000005</c:v>
                </c:pt>
                <c:pt idx="7314">
                  <c:v>0.42336055000000006</c:v>
                </c:pt>
                <c:pt idx="7315">
                  <c:v>0.42341842000000007</c:v>
                </c:pt>
                <c:pt idx="7316">
                  <c:v>0.42347629000000009</c:v>
                </c:pt>
                <c:pt idx="7317">
                  <c:v>0.42353416000000005</c:v>
                </c:pt>
                <c:pt idx="7318">
                  <c:v>0.42359203000000001</c:v>
                </c:pt>
                <c:pt idx="7319">
                  <c:v>0.42364990000000002</c:v>
                </c:pt>
                <c:pt idx="7320">
                  <c:v>0.42370777000000004</c:v>
                </c:pt>
                <c:pt idx="7321">
                  <c:v>0.42376530000000001</c:v>
                </c:pt>
                <c:pt idx="7322">
                  <c:v>0.42382305000000003</c:v>
                </c:pt>
                <c:pt idx="7323">
                  <c:v>0.42388092000000016</c:v>
                </c:pt>
                <c:pt idx="7324">
                  <c:v>0.42393902</c:v>
                </c:pt>
                <c:pt idx="7325">
                  <c:v>0.42399689000000007</c:v>
                </c:pt>
                <c:pt idx="7326">
                  <c:v>0.42405476000000003</c:v>
                </c:pt>
                <c:pt idx="7327">
                  <c:v>0.4241126300000001</c:v>
                </c:pt>
                <c:pt idx="7328">
                  <c:v>0.42417050000000006</c:v>
                </c:pt>
                <c:pt idx="7329">
                  <c:v>0.42422837000000008</c:v>
                </c:pt>
                <c:pt idx="7330">
                  <c:v>0.42428636000000003</c:v>
                </c:pt>
                <c:pt idx="7331">
                  <c:v>0.42434435000000004</c:v>
                </c:pt>
                <c:pt idx="7332">
                  <c:v>0.42440222000000005</c:v>
                </c:pt>
                <c:pt idx="7333">
                  <c:v>0.42446009000000007</c:v>
                </c:pt>
                <c:pt idx="7334">
                  <c:v>0.42451796000000014</c:v>
                </c:pt>
                <c:pt idx="7335">
                  <c:v>0.4245758300000001</c:v>
                </c:pt>
                <c:pt idx="7336">
                  <c:v>0.42463358000000001</c:v>
                </c:pt>
                <c:pt idx="7337">
                  <c:v>0.42469157000000002</c:v>
                </c:pt>
                <c:pt idx="7338">
                  <c:v>0.42474909</c:v>
                </c:pt>
                <c:pt idx="7339">
                  <c:v>0.42480708000000006</c:v>
                </c:pt>
                <c:pt idx="7340">
                  <c:v>0.42486506000000007</c:v>
                </c:pt>
                <c:pt idx="7341">
                  <c:v>0.42492293000000009</c:v>
                </c:pt>
                <c:pt idx="7342">
                  <c:v>0.4249809200000001</c:v>
                </c:pt>
                <c:pt idx="7343">
                  <c:v>0.42503833000000002</c:v>
                </c:pt>
                <c:pt idx="7344">
                  <c:v>0.42509620000000004</c:v>
                </c:pt>
                <c:pt idx="7345">
                  <c:v>0.42515407000000005</c:v>
                </c:pt>
                <c:pt idx="7346">
                  <c:v>0.42521217000000006</c:v>
                </c:pt>
                <c:pt idx="7347">
                  <c:v>0.42527004000000002</c:v>
                </c:pt>
                <c:pt idx="7348">
                  <c:v>0.42532803000000008</c:v>
                </c:pt>
                <c:pt idx="7349">
                  <c:v>0.42538601000000009</c:v>
                </c:pt>
                <c:pt idx="7350">
                  <c:v>0.42544330000000002</c:v>
                </c:pt>
                <c:pt idx="7351">
                  <c:v>0.42550118000000003</c:v>
                </c:pt>
                <c:pt idx="7352">
                  <c:v>0.42555916000000005</c:v>
                </c:pt>
                <c:pt idx="7353">
                  <c:v>0.42561703000000001</c:v>
                </c:pt>
                <c:pt idx="7354">
                  <c:v>0.42567490000000008</c:v>
                </c:pt>
                <c:pt idx="7355">
                  <c:v>0.42573277000000004</c:v>
                </c:pt>
                <c:pt idx="7356">
                  <c:v>0.4257908700000001</c:v>
                </c:pt>
                <c:pt idx="7357">
                  <c:v>0.42584863000000006</c:v>
                </c:pt>
                <c:pt idx="7358">
                  <c:v>0.42590650000000008</c:v>
                </c:pt>
                <c:pt idx="7359">
                  <c:v>0.42596449000000008</c:v>
                </c:pt>
                <c:pt idx="7360">
                  <c:v>0.42602247000000015</c:v>
                </c:pt>
                <c:pt idx="7361">
                  <c:v>0.42608023000000006</c:v>
                </c:pt>
                <c:pt idx="7362">
                  <c:v>0.42613810000000002</c:v>
                </c:pt>
                <c:pt idx="7363">
                  <c:v>0.42619620000000008</c:v>
                </c:pt>
                <c:pt idx="7364">
                  <c:v>0.42625349000000001</c:v>
                </c:pt>
                <c:pt idx="7365">
                  <c:v>0.42631148000000008</c:v>
                </c:pt>
                <c:pt idx="7366">
                  <c:v>0.42636935000000004</c:v>
                </c:pt>
                <c:pt idx="7367">
                  <c:v>0.42642722000000005</c:v>
                </c:pt>
                <c:pt idx="7368">
                  <c:v>0.42648509000000007</c:v>
                </c:pt>
                <c:pt idx="7369">
                  <c:v>0.42654296000000014</c:v>
                </c:pt>
                <c:pt idx="7370">
                  <c:v>0.4266008300000001</c:v>
                </c:pt>
                <c:pt idx="7371">
                  <c:v>0.42665870000000006</c:v>
                </c:pt>
                <c:pt idx="7372">
                  <c:v>0.42671680000000006</c:v>
                </c:pt>
                <c:pt idx="7373">
                  <c:v>0.42677467000000008</c:v>
                </c:pt>
                <c:pt idx="7374">
                  <c:v>0.42683266000000003</c:v>
                </c:pt>
                <c:pt idx="7375">
                  <c:v>0.4268905300000001</c:v>
                </c:pt>
                <c:pt idx="7376">
                  <c:v>0.42694840000000006</c:v>
                </c:pt>
                <c:pt idx="7377">
                  <c:v>0.42700627000000008</c:v>
                </c:pt>
                <c:pt idx="7378">
                  <c:v>0.42706414000000004</c:v>
                </c:pt>
                <c:pt idx="7379">
                  <c:v>0.42712201000000005</c:v>
                </c:pt>
                <c:pt idx="7380">
                  <c:v>0.42717965000000002</c:v>
                </c:pt>
                <c:pt idx="7381">
                  <c:v>0.42723751999999998</c:v>
                </c:pt>
                <c:pt idx="7382">
                  <c:v>0.42729539</c:v>
                </c:pt>
                <c:pt idx="7383">
                  <c:v>0.42735337000000007</c:v>
                </c:pt>
                <c:pt idx="7384">
                  <c:v>0.42741124000000008</c:v>
                </c:pt>
                <c:pt idx="7385">
                  <c:v>0.42746912000000004</c:v>
                </c:pt>
                <c:pt idx="7386">
                  <c:v>0.42752699000000011</c:v>
                </c:pt>
                <c:pt idx="7387">
                  <c:v>0.42758451000000008</c:v>
                </c:pt>
                <c:pt idx="7388">
                  <c:v>0.4276423800000001</c:v>
                </c:pt>
                <c:pt idx="7389">
                  <c:v>0.42770025</c:v>
                </c:pt>
                <c:pt idx="7390">
                  <c:v>0.42775812000000002</c:v>
                </c:pt>
                <c:pt idx="7391">
                  <c:v>0.42781599000000009</c:v>
                </c:pt>
                <c:pt idx="7392">
                  <c:v>0.4278740900000001</c:v>
                </c:pt>
                <c:pt idx="7393">
                  <c:v>0.4279321900000001</c:v>
                </c:pt>
                <c:pt idx="7394">
                  <c:v>0.42799006000000006</c:v>
                </c:pt>
                <c:pt idx="7395">
                  <c:v>0.42804759000000003</c:v>
                </c:pt>
                <c:pt idx="7396">
                  <c:v>0.42810546000000005</c:v>
                </c:pt>
                <c:pt idx="7397">
                  <c:v>0.42816333000000001</c:v>
                </c:pt>
                <c:pt idx="7398">
                  <c:v>0.42822120000000002</c:v>
                </c:pt>
                <c:pt idx="7399">
                  <c:v>0.42827918000000004</c:v>
                </c:pt>
                <c:pt idx="7400">
                  <c:v>0.42833694000000005</c:v>
                </c:pt>
                <c:pt idx="7401">
                  <c:v>0.42839481000000007</c:v>
                </c:pt>
                <c:pt idx="7402">
                  <c:v>0.42845280000000008</c:v>
                </c:pt>
                <c:pt idx="7403">
                  <c:v>0.42851067000000009</c:v>
                </c:pt>
                <c:pt idx="7404">
                  <c:v>0.42856865000000005</c:v>
                </c:pt>
                <c:pt idx="7405">
                  <c:v>0.42862652000000007</c:v>
                </c:pt>
                <c:pt idx="7406">
                  <c:v>0.42868451000000007</c:v>
                </c:pt>
                <c:pt idx="7407">
                  <c:v>0.42874238000000003</c:v>
                </c:pt>
                <c:pt idx="7408">
                  <c:v>0.42879979000000001</c:v>
                </c:pt>
                <c:pt idx="7409">
                  <c:v>0.42885777000000014</c:v>
                </c:pt>
                <c:pt idx="7410">
                  <c:v>0.4289155300000001</c:v>
                </c:pt>
                <c:pt idx="7411">
                  <c:v>0.42897340000000006</c:v>
                </c:pt>
                <c:pt idx="7412">
                  <c:v>0.42903138000000002</c:v>
                </c:pt>
                <c:pt idx="7413">
                  <c:v>0.42908925000000003</c:v>
                </c:pt>
                <c:pt idx="7414">
                  <c:v>0.42914712000000005</c:v>
                </c:pt>
                <c:pt idx="7415">
                  <c:v>0.42920499000000006</c:v>
                </c:pt>
                <c:pt idx="7416">
                  <c:v>0.42926287000000007</c:v>
                </c:pt>
                <c:pt idx="7417">
                  <c:v>0.42932074000000009</c:v>
                </c:pt>
                <c:pt idx="7418">
                  <c:v>0.42937861000000016</c:v>
                </c:pt>
                <c:pt idx="7419">
                  <c:v>0.42943648000000006</c:v>
                </c:pt>
                <c:pt idx="7420">
                  <c:v>0.42949435000000002</c:v>
                </c:pt>
                <c:pt idx="7421">
                  <c:v>0.42955199000000011</c:v>
                </c:pt>
                <c:pt idx="7422">
                  <c:v>0.42960986000000007</c:v>
                </c:pt>
                <c:pt idx="7423">
                  <c:v>0.42966773000000008</c:v>
                </c:pt>
                <c:pt idx="7424">
                  <c:v>0.42972571000000004</c:v>
                </c:pt>
                <c:pt idx="7425">
                  <c:v>0.42978358000000005</c:v>
                </c:pt>
                <c:pt idx="7426">
                  <c:v>0.42984145000000001</c:v>
                </c:pt>
                <c:pt idx="7427">
                  <c:v>0.42989932000000003</c:v>
                </c:pt>
                <c:pt idx="7428">
                  <c:v>0.4299571900000001</c:v>
                </c:pt>
                <c:pt idx="7429">
                  <c:v>0.43001506000000006</c:v>
                </c:pt>
                <c:pt idx="7430">
                  <c:v>0.43007317000000006</c:v>
                </c:pt>
                <c:pt idx="7431">
                  <c:v>0.43013092000000008</c:v>
                </c:pt>
                <c:pt idx="7432">
                  <c:v>0.43018902000000003</c:v>
                </c:pt>
                <c:pt idx="7433">
                  <c:v>0.43024701000000004</c:v>
                </c:pt>
                <c:pt idx="7434">
                  <c:v>0.43030430000000008</c:v>
                </c:pt>
                <c:pt idx="7435">
                  <c:v>0.43036229000000009</c:v>
                </c:pt>
                <c:pt idx="7436">
                  <c:v>0.43042016000000011</c:v>
                </c:pt>
                <c:pt idx="7437">
                  <c:v>0.43047826000000011</c:v>
                </c:pt>
                <c:pt idx="7438">
                  <c:v>0.43053613000000002</c:v>
                </c:pt>
                <c:pt idx="7439">
                  <c:v>0.43059412000000002</c:v>
                </c:pt>
                <c:pt idx="7440">
                  <c:v>0.43065199000000004</c:v>
                </c:pt>
                <c:pt idx="7441">
                  <c:v>0.43070939000000008</c:v>
                </c:pt>
                <c:pt idx="7442">
                  <c:v>0.43076726000000004</c:v>
                </c:pt>
                <c:pt idx="7443">
                  <c:v>0.43082513000000006</c:v>
                </c:pt>
                <c:pt idx="7444">
                  <c:v>0.43088324000000006</c:v>
                </c:pt>
                <c:pt idx="7445">
                  <c:v>0.43094111000000002</c:v>
                </c:pt>
                <c:pt idx="7446">
                  <c:v>0.43099898000000009</c:v>
                </c:pt>
                <c:pt idx="7447">
                  <c:v>0.4310568500000001</c:v>
                </c:pt>
                <c:pt idx="7448">
                  <c:v>0.43111483000000006</c:v>
                </c:pt>
                <c:pt idx="7449">
                  <c:v>0.43117270000000008</c:v>
                </c:pt>
                <c:pt idx="7450">
                  <c:v>0.43123057000000004</c:v>
                </c:pt>
                <c:pt idx="7451">
                  <c:v>0.43128810000000006</c:v>
                </c:pt>
                <c:pt idx="7452">
                  <c:v>0.43134597000000008</c:v>
                </c:pt>
                <c:pt idx="7453">
                  <c:v>0.43140384000000004</c:v>
                </c:pt>
                <c:pt idx="7454">
                  <c:v>0.43146171000000005</c:v>
                </c:pt>
                <c:pt idx="7455">
                  <c:v>0.43151958000000007</c:v>
                </c:pt>
                <c:pt idx="7456">
                  <c:v>0.43157768000000007</c:v>
                </c:pt>
                <c:pt idx="7457">
                  <c:v>0.43163554999999998</c:v>
                </c:pt>
                <c:pt idx="7458">
                  <c:v>0.43169342000000005</c:v>
                </c:pt>
                <c:pt idx="7459">
                  <c:v>0.43175141</c:v>
                </c:pt>
                <c:pt idx="7460">
                  <c:v>0.43180939000000007</c:v>
                </c:pt>
                <c:pt idx="7461">
                  <c:v>0.43186715000000003</c:v>
                </c:pt>
                <c:pt idx="7462">
                  <c:v>0.43192490000000011</c:v>
                </c:pt>
                <c:pt idx="7463">
                  <c:v>0.43198300000000006</c:v>
                </c:pt>
                <c:pt idx="7464">
                  <c:v>0.43204076000000008</c:v>
                </c:pt>
                <c:pt idx="7465">
                  <c:v>0.4320984000000001</c:v>
                </c:pt>
                <c:pt idx="7466">
                  <c:v>0.43215627000000006</c:v>
                </c:pt>
                <c:pt idx="7467">
                  <c:v>0.43221414000000002</c:v>
                </c:pt>
                <c:pt idx="7468">
                  <c:v>0.43227212000000004</c:v>
                </c:pt>
                <c:pt idx="7469">
                  <c:v>0.43232965000000007</c:v>
                </c:pt>
                <c:pt idx="7470">
                  <c:v>0.43238775000000007</c:v>
                </c:pt>
                <c:pt idx="7471">
                  <c:v>0.43244562000000003</c:v>
                </c:pt>
                <c:pt idx="7472">
                  <c:v>0.4325034900000001</c:v>
                </c:pt>
                <c:pt idx="7473">
                  <c:v>0.43256136000000006</c:v>
                </c:pt>
                <c:pt idx="7474">
                  <c:v>0.43261923000000002</c:v>
                </c:pt>
                <c:pt idx="7475">
                  <c:v>0.43267722000000003</c:v>
                </c:pt>
                <c:pt idx="7476">
                  <c:v>0.43273509000000004</c:v>
                </c:pt>
                <c:pt idx="7477">
                  <c:v>0.43279307</c:v>
                </c:pt>
                <c:pt idx="7478">
                  <c:v>0.43285094000000007</c:v>
                </c:pt>
                <c:pt idx="7479">
                  <c:v>0.43290893000000014</c:v>
                </c:pt>
                <c:pt idx="7480">
                  <c:v>0.43296668000000016</c:v>
                </c:pt>
                <c:pt idx="7481">
                  <c:v>0.43302409000000008</c:v>
                </c:pt>
                <c:pt idx="7482">
                  <c:v>0.43308208000000009</c:v>
                </c:pt>
                <c:pt idx="7483">
                  <c:v>0.43313983</c:v>
                </c:pt>
                <c:pt idx="7484">
                  <c:v>0.43319793000000001</c:v>
                </c:pt>
                <c:pt idx="7485">
                  <c:v>0.43325604000000001</c:v>
                </c:pt>
                <c:pt idx="7486">
                  <c:v>0.43331344000000011</c:v>
                </c:pt>
                <c:pt idx="7487">
                  <c:v>0.43337131000000007</c:v>
                </c:pt>
                <c:pt idx="7488">
                  <c:v>0.43342930000000007</c:v>
                </c:pt>
                <c:pt idx="7489">
                  <c:v>0.43348729000000014</c:v>
                </c:pt>
                <c:pt idx="7490">
                  <c:v>0.43354504000000005</c:v>
                </c:pt>
                <c:pt idx="7491">
                  <c:v>0.43360291000000006</c:v>
                </c:pt>
                <c:pt idx="7492">
                  <c:v>0.43366090000000007</c:v>
                </c:pt>
                <c:pt idx="7493">
                  <c:v>0.43371888000000008</c:v>
                </c:pt>
                <c:pt idx="7494">
                  <c:v>0.4337767500000001</c:v>
                </c:pt>
                <c:pt idx="7495">
                  <c:v>0.43383462000000006</c:v>
                </c:pt>
                <c:pt idx="7496">
                  <c:v>0.43389249000000008</c:v>
                </c:pt>
                <c:pt idx="7497">
                  <c:v>0.43395037000000009</c:v>
                </c:pt>
                <c:pt idx="7498">
                  <c:v>0.4340083500000001</c:v>
                </c:pt>
                <c:pt idx="7499">
                  <c:v>0.43406622000000006</c:v>
                </c:pt>
                <c:pt idx="7500">
                  <c:v>0.43412363000000004</c:v>
                </c:pt>
                <c:pt idx="7501">
                  <c:v>0.43418150000000005</c:v>
                </c:pt>
                <c:pt idx="7502">
                  <c:v>0.43423937000000001</c:v>
                </c:pt>
                <c:pt idx="7503">
                  <c:v>0.43429736000000002</c:v>
                </c:pt>
                <c:pt idx="7504">
                  <c:v>0.43435523000000004</c:v>
                </c:pt>
                <c:pt idx="7505">
                  <c:v>0.43441310000000005</c:v>
                </c:pt>
                <c:pt idx="7506">
                  <c:v>0.43447108000000007</c:v>
                </c:pt>
                <c:pt idx="7507">
                  <c:v>0.43452895000000008</c:v>
                </c:pt>
                <c:pt idx="7508">
                  <c:v>0.43458671000000015</c:v>
                </c:pt>
                <c:pt idx="7509">
                  <c:v>0.43464458000000006</c:v>
                </c:pt>
                <c:pt idx="7510">
                  <c:v>0.43470256000000007</c:v>
                </c:pt>
                <c:pt idx="7511">
                  <c:v>0.43476043000000003</c:v>
                </c:pt>
                <c:pt idx="7512">
                  <c:v>0.43481842000000009</c:v>
                </c:pt>
                <c:pt idx="7513">
                  <c:v>0.43487629000000011</c:v>
                </c:pt>
                <c:pt idx="7514">
                  <c:v>0.43493416000000007</c:v>
                </c:pt>
                <c:pt idx="7515">
                  <c:v>0.43499203000000003</c:v>
                </c:pt>
                <c:pt idx="7516">
                  <c:v>0.4350499000000001</c:v>
                </c:pt>
                <c:pt idx="7517">
                  <c:v>0.43510777000000006</c:v>
                </c:pt>
                <c:pt idx="7518">
                  <c:v>0.43516564000000002</c:v>
                </c:pt>
                <c:pt idx="7519">
                  <c:v>0.43522351000000004</c:v>
                </c:pt>
                <c:pt idx="7520">
                  <c:v>0.43528138000000005</c:v>
                </c:pt>
                <c:pt idx="7521">
                  <c:v>0.43533925000000001</c:v>
                </c:pt>
                <c:pt idx="7522">
                  <c:v>0.43539712000000008</c:v>
                </c:pt>
                <c:pt idx="7523">
                  <c:v>0.43545499000000015</c:v>
                </c:pt>
                <c:pt idx="7524">
                  <c:v>0.43551287000000011</c:v>
                </c:pt>
                <c:pt idx="7525">
                  <c:v>0.43557074000000007</c:v>
                </c:pt>
                <c:pt idx="7526">
                  <c:v>0.4356282600000001</c:v>
                </c:pt>
                <c:pt idx="7527">
                  <c:v>0.43568601000000007</c:v>
                </c:pt>
                <c:pt idx="7528">
                  <c:v>0.43574412000000001</c:v>
                </c:pt>
                <c:pt idx="7529">
                  <c:v>0.43580199000000008</c:v>
                </c:pt>
                <c:pt idx="7530">
                  <c:v>0.43585997000000015</c:v>
                </c:pt>
                <c:pt idx="7531">
                  <c:v>0.4359179600000001</c:v>
                </c:pt>
                <c:pt idx="7532">
                  <c:v>0.43597583000000006</c:v>
                </c:pt>
                <c:pt idx="7533">
                  <c:v>0.43603370000000002</c:v>
                </c:pt>
                <c:pt idx="7534">
                  <c:v>0.43609122</c:v>
                </c:pt>
                <c:pt idx="7535">
                  <c:v>0.43614909000000002</c:v>
                </c:pt>
                <c:pt idx="7536">
                  <c:v>0.43620696000000003</c:v>
                </c:pt>
                <c:pt idx="7537">
                  <c:v>0.4362648300000001</c:v>
                </c:pt>
                <c:pt idx="7538">
                  <c:v>0.43632282000000011</c:v>
                </c:pt>
                <c:pt idx="7539">
                  <c:v>0.43638069000000013</c:v>
                </c:pt>
                <c:pt idx="7540">
                  <c:v>0.43643856000000003</c:v>
                </c:pt>
                <c:pt idx="7541">
                  <c:v>0.4364964300000001</c:v>
                </c:pt>
                <c:pt idx="7542">
                  <c:v>0.43655430000000006</c:v>
                </c:pt>
                <c:pt idx="7543">
                  <c:v>0.43661229000000007</c:v>
                </c:pt>
                <c:pt idx="7544">
                  <c:v>0.43667027000000014</c:v>
                </c:pt>
                <c:pt idx="7545">
                  <c:v>0.43672768000000006</c:v>
                </c:pt>
                <c:pt idx="7546">
                  <c:v>0.43678613000000011</c:v>
                </c:pt>
                <c:pt idx="7547">
                  <c:v>0.43684342000000004</c:v>
                </c:pt>
                <c:pt idx="7548">
                  <c:v>0.43690187000000014</c:v>
                </c:pt>
                <c:pt idx="7549">
                  <c:v>0.43695916000000007</c:v>
                </c:pt>
                <c:pt idx="7550">
                  <c:v>0.43701726000000007</c:v>
                </c:pt>
                <c:pt idx="7551">
                  <c:v>0.43707513000000003</c:v>
                </c:pt>
                <c:pt idx="7552">
                  <c:v>0.43713312000000004</c:v>
                </c:pt>
                <c:pt idx="7553">
                  <c:v>0.43719099000000006</c:v>
                </c:pt>
                <c:pt idx="7554">
                  <c:v>0.43724898000000006</c:v>
                </c:pt>
                <c:pt idx="7555">
                  <c:v>0.43730673000000009</c:v>
                </c:pt>
                <c:pt idx="7556">
                  <c:v>0.43736460000000016</c:v>
                </c:pt>
                <c:pt idx="7557">
                  <c:v>0.43742247000000012</c:v>
                </c:pt>
                <c:pt idx="7558">
                  <c:v>0.43748046000000013</c:v>
                </c:pt>
                <c:pt idx="7559">
                  <c:v>0.43753833000000003</c:v>
                </c:pt>
                <c:pt idx="7560">
                  <c:v>0.4375963100000001</c:v>
                </c:pt>
                <c:pt idx="7561">
                  <c:v>0.43765384000000002</c:v>
                </c:pt>
                <c:pt idx="7562">
                  <c:v>0.43771171000000003</c:v>
                </c:pt>
                <c:pt idx="7563">
                  <c:v>0.43776946000000005</c:v>
                </c:pt>
                <c:pt idx="7564">
                  <c:v>0.43782733000000007</c:v>
                </c:pt>
                <c:pt idx="7565">
                  <c:v>0.43788532000000008</c:v>
                </c:pt>
                <c:pt idx="7566">
                  <c:v>0.43794342000000008</c:v>
                </c:pt>
                <c:pt idx="7567">
                  <c:v>0.4380011800000001</c:v>
                </c:pt>
                <c:pt idx="7568">
                  <c:v>0.43805916000000006</c:v>
                </c:pt>
                <c:pt idx="7569">
                  <c:v>0.43811657000000009</c:v>
                </c:pt>
                <c:pt idx="7570">
                  <c:v>0.43817444000000005</c:v>
                </c:pt>
                <c:pt idx="7571">
                  <c:v>0.43823243000000001</c:v>
                </c:pt>
                <c:pt idx="7572">
                  <c:v>0.43829030000000002</c:v>
                </c:pt>
                <c:pt idx="7573">
                  <c:v>0.43834828000000009</c:v>
                </c:pt>
                <c:pt idx="7574">
                  <c:v>0.43840604000000005</c:v>
                </c:pt>
                <c:pt idx="7575">
                  <c:v>0.43846391000000007</c:v>
                </c:pt>
                <c:pt idx="7576">
                  <c:v>0.43852224000000006</c:v>
                </c:pt>
                <c:pt idx="7577">
                  <c:v>0.43857953000000005</c:v>
                </c:pt>
                <c:pt idx="7578">
                  <c:v>0.43863752</c:v>
                </c:pt>
                <c:pt idx="7579">
                  <c:v>0.43869539000000002</c:v>
                </c:pt>
                <c:pt idx="7580">
                  <c:v>0.43875325999999998</c:v>
                </c:pt>
                <c:pt idx="7581">
                  <c:v>0.4388111300000001</c:v>
                </c:pt>
                <c:pt idx="7582">
                  <c:v>0.43886900000000006</c:v>
                </c:pt>
                <c:pt idx="7583">
                  <c:v>0.43892722000000006</c:v>
                </c:pt>
                <c:pt idx="7584">
                  <c:v>0.43898451000000016</c:v>
                </c:pt>
                <c:pt idx="7585">
                  <c:v>0.43904238000000007</c:v>
                </c:pt>
                <c:pt idx="7586">
                  <c:v>0.43910025000000008</c:v>
                </c:pt>
                <c:pt idx="7587">
                  <c:v>0.4391581200000001</c:v>
                </c:pt>
                <c:pt idx="7588">
                  <c:v>0.4392161100000001</c:v>
                </c:pt>
                <c:pt idx="7589">
                  <c:v>0.43927398000000006</c:v>
                </c:pt>
                <c:pt idx="7590">
                  <c:v>0.43933196000000008</c:v>
                </c:pt>
                <c:pt idx="7591">
                  <c:v>0.43938983000000009</c:v>
                </c:pt>
                <c:pt idx="7592">
                  <c:v>0.4394479300000001</c:v>
                </c:pt>
                <c:pt idx="7593">
                  <c:v>0.43950580000000006</c:v>
                </c:pt>
                <c:pt idx="7594">
                  <c:v>0.43956368000000007</c:v>
                </c:pt>
                <c:pt idx="7595">
                  <c:v>0.43962166000000014</c:v>
                </c:pt>
                <c:pt idx="7596">
                  <c:v>0.43967907000000006</c:v>
                </c:pt>
                <c:pt idx="7597">
                  <c:v>0.43973694000000002</c:v>
                </c:pt>
                <c:pt idx="7598">
                  <c:v>0.43979481000000004</c:v>
                </c:pt>
                <c:pt idx="7599">
                  <c:v>0.43985280000000015</c:v>
                </c:pt>
                <c:pt idx="7600">
                  <c:v>0.43991067000000011</c:v>
                </c:pt>
                <c:pt idx="7601">
                  <c:v>0.43996865000000007</c:v>
                </c:pt>
                <c:pt idx="7602">
                  <c:v>0.44002664000000002</c:v>
                </c:pt>
                <c:pt idx="7603">
                  <c:v>0.4400843900000001</c:v>
                </c:pt>
                <c:pt idx="7604">
                  <c:v>0.44014238</c:v>
                </c:pt>
                <c:pt idx="7605">
                  <c:v>0.44020024999999996</c:v>
                </c:pt>
                <c:pt idx="7606">
                  <c:v>0.44025789000000004</c:v>
                </c:pt>
                <c:pt idx="7607">
                  <c:v>0.44031587000000005</c:v>
                </c:pt>
                <c:pt idx="7608">
                  <c:v>0.44037374000000001</c:v>
                </c:pt>
                <c:pt idx="7609">
                  <c:v>0.44043161999999997</c:v>
                </c:pt>
                <c:pt idx="7610">
                  <c:v>0.44048949000000004</c:v>
                </c:pt>
                <c:pt idx="7611">
                  <c:v>0.44054736</c:v>
                </c:pt>
                <c:pt idx="7612">
                  <c:v>0.44060533999999996</c:v>
                </c:pt>
                <c:pt idx="7613">
                  <c:v>0.44066321000000003</c:v>
                </c:pt>
                <c:pt idx="7614">
                  <c:v>0.44072119999999998</c:v>
                </c:pt>
                <c:pt idx="7615">
                  <c:v>0.44077907</c:v>
                </c:pt>
                <c:pt idx="7616">
                  <c:v>0.44083694000000001</c:v>
                </c:pt>
                <c:pt idx="7617">
                  <c:v>0.44089481000000008</c:v>
                </c:pt>
                <c:pt idx="7618">
                  <c:v>0.44095210000000001</c:v>
                </c:pt>
                <c:pt idx="7619">
                  <c:v>0.44100997000000003</c:v>
                </c:pt>
                <c:pt idx="7620">
                  <c:v>0.44106784000000004</c:v>
                </c:pt>
                <c:pt idx="7621">
                  <c:v>0.44112571</c:v>
                </c:pt>
                <c:pt idx="7622">
                  <c:v>0.44118370000000001</c:v>
                </c:pt>
                <c:pt idx="7623">
                  <c:v>0.44124167999999997</c:v>
                </c:pt>
                <c:pt idx="7624">
                  <c:v>0.44129954999999993</c:v>
                </c:pt>
                <c:pt idx="7625">
                  <c:v>0.44135743</c:v>
                </c:pt>
                <c:pt idx="7626">
                  <c:v>0.44141530000000001</c:v>
                </c:pt>
                <c:pt idx="7627">
                  <c:v>0.44147317000000008</c:v>
                </c:pt>
                <c:pt idx="7628">
                  <c:v>0.44153103999999999</c:v>
                </c:pt>
                <c:pt idx="7629">
                  <c:v>0.44158891000000006</c:v>
                </c:pt>
                <c:pt idx="7630">
                  <c:v>0.44164700999999995</c:v>
                </c:pt>
                <c:pt idx="7631">
                  <c:v>0.44170499000000002</c:v>
                </c:pt>
                <c:pt idx="7632">
                  <c:v>0.44176229</c:v>
                </c:pt>
                <c:pt idx="7633">
                  <c:v>0.44182027000000007</c:v>
                </c:pt>
                <c:pt idx="7634">
                  <c:v>0.44187814000000003</c:v>
                </c:pt>
                <c:pt idx="7635">
                  <c:v>0.44193601000000005</c:v>
                </c:pt>
                <c:pt idx="7636">
                  <c:v>0.441994</c:v>
                </c:pt>
                <c:pt idx="7637">
                  <c:v>0.44205187000000001</c:v>
                </c:pt>
                <c:pt idx="7638">
                  <c:v>0.44210973999999997</c:v>
                </c:pt>
                <c:pt idx="7639">
                  <c:v>0.44216761000000004</c:v>
                </c:pt>
                <c:pt idx="7640">
                  <c:v>0.4422256</c:v>
                </c:pt>
                <c:pt idx="7641">
                  <c:v>0.44228347000000001</c:v>
                </c:pt>
                <c:pt idx="7642">
                  <c:v>0.44234144999999997</c:v>
                </c:pt>
                <c:pt idx="7643">
                  <c:v>0.44239898000000005</c:v>
                </c:pt>
                <c:pt idx="7644">
                  <c:v>0.44245662000000002</c:v>
                </c:pt>
                <c:pt idx="7645">
                  <c:v>0.44251472000000003</c:v>
                </c:pt>
                <c:pt idx="7646">
                  <c:v>0.4425725900000001</c:v>
                </c:pt>
                <c:pt idx="7647">
                  <c:v>0.44263057</c:v>
                </c:pt>
                <c:pt idx="7648">
                  <c:v>0.44268868000000006</c:v>
                </c:pt>
                <c:pt idx="7649">
                  <c:v>0.44274654999999996</c:v>
                </c:pt>
                <c:pt idx="7650">
                  <c:v>0.44280395</c:v>
                </c:pt>
                <c:pt idx="7651">
                  <c:v>0.44286182000000002</c:v>
                </c:pt>
                <c:pt idx="7652">
                  <c:v>0.44291969000000003</c:v>
                </c:pt>
                <c:pt idx="7653">
                  <c:v>0.44297756000000005</c:v>
                </c:pt>
                <c:pt idx="7654">
                  <c:v>0.44303554999999994</c:v>
                </c:pt>
                <c:pt idx="7655">
                  <c:v>0.44309341999999996</c:v>
                </c:pt>
                <c:pt idx="7656">
                  <c:v>0.44315128999999998</c:v>
                </c:pt>
                <c:pt idx="7657">
                  <c:v>0.44320915999999999</c:v>
                </c:pt>
                <c:pt idx="7658">
                  <c:v>0.44326702999999995</c:v>
                </c:pt>
                <c:pt idx="7659">
                  <c:v>0.44332490000000008</c:v>
                </c:pt>
                <c:pt idx="7660">
                  <c:v>0.44338277000000009</c:v>
                </c:pt>
                <c:pt idx="7661">
                  <c:v>0.44344064</c:v>
                </c:pt>
                <c:pt idx="7662">
                  <c:v>0.44349863</c:v>
                </c:pt>
                <c:pt idx="7663">
                  <c:v>0.44355673000000001</c:v>
                </c:pt>
                <c:pt idx="7664">
                  <c:v>0.44361402</c:v>
                </c:pt>
                <c:pt idx="7665">
                  <c:v>0.44367201000000001</c:v>
                </c:pt>
                <c:pt idx="7666">
                  <c:v>0.44372988000000002</c:v>
                </c:pt>
                <c:pt idx="7667">
                  <c:v>0.44378774999999998</c:v>
                </c:pt>
                <c:pt idx="7668">
                  <c:v>0.44384562</c:v>
                </c:pt>
                <c:pt idx="7669">
                  <c:v>0.44390349000000001</c:v>
                </c:pt>
                <c:pt idx="7670">
                  <c:v>0.44396148000000002</c:v>
                </c:pt>
                <c:pt idx="7671">
                  <c:v>0.44401934999999998</c:v>
                </c:pt>
                <c:pt idx="7672">
                  <c:v>0.44407722000000005</c:v>
                </c:pt>
                <c:pt idx="7673">
                  <c:v>0.44413542999999994</c:v>
                </c:pt>
                <c:pt idx="7674">
                  <c:v>0.44419318999999996</c:v>
                </c:pt>
                <c:pt idx="7675">
                  <c:v>0.44425071000000005</c:v>
                </c:pt>
                <c:pt idx="7676">
                  <c:v>0.44430858000000006</c:v>
                </c:pt>
                <c:pt idx="7677">
                  <c:v>0.44436645000000002</c:v>
                </c:pt>
                <c:pt idx="7678">
                  <c:v>0.44442432000000004</c:v>
                </c:pt>
                <c:pt idx="7679">
                  <c:v>0.44448266000000003</c:v>
                </c:pt>
                <c:pt idx="7680">
                  <c:v>0.44454006000000001</c:v>
                </c:pt>
                <c:pt idx="7681">
                  <c:v>0.44459804999999997</c:v>
                </c:pt>
                <c:pt idx="7682">
                  <c:v>0.44465591999999998</c:v>
                </c:pt>
                <c:pt idx="7683">
                  <c:v>0.44471379</c:v>
                </c:pt>
                <c:pt idx="7684">
                  <c:v>0.44477166000000001</c:v>
                </c:pt>
                <c:pt idx="7685">
                  <c:v>0.44482953000000003</c:v>
                </c:pt>
                <c:pt idx="7686">
                  <c:v>0.4448874000000001</c:v>
                </c:pt>
                <c:pt idx="7687">
                  <c:v>0.44494539</c:v>
                </c:pt>
                <c:pt idx="7688">
                  <c:v>0.44500337000000001</c:v>
                </c:pt>
                <c:pt idx="7689">
                  <c:v>0.4450607800000001</c:v>
                </c:pt>
                <c:pt idx="7690">
                  <c:v>0.44511877000000005</c:v>
                </c:pt>
                <c:pt idx="7691">
                  <c:v>0.44517664000000001</c:v>
                </c:pt>
                <c:pt idx="7692">
                  <c:v>0.44523462000000003</c:v>
                </c:pt>
                <c:pt idx="7693">
                  <c:v>0.44529249000000004</c:v>
                </c:pt>
                <c:pt idx="7694">
                  <c:v>0.44535037000000005</c:v>
                </c:pt>
                <c:pt idx="7695">
                  <c:v>0.44540824000000001</c:v>
                </c:pt>
                <c:pt idx="7696">
                  <c:v>0.44546622000000002</c:v>
                </c:pt>
                <c:pt idx="7697">
                  <c:v>0.44552374</c:v>
                </c:pt>
                <c:pt idx="7698">
                  <c:v>0.44558162000000001</c:v>
                </c:pt>
                <c:pt idx="7699">
                  <c:v>0.44563949000000003</c:v>
                </c:pt>
                <c:pt idx="7700">
                  <c:v>0.44569758999999998</c:v>
                </c:pt>
                <c:pt idx="7701">
                  <c:v>0.44575545999999999</c:v>
                </c:pt>
                <c:pt idx="7702">
                  <c:v>0.44581333000000001</c:v>
                </c:pt>
                <c:pt idx="7703">
                  <c:v>0.44587120000000002</c:v>
                </c:pt>
                <c:pt idx="7704">
                  <c:v>0.44592930000000003</c:v>
                </c:pt>
                <c:pt idx="7705">
                  <c:v>0.4459871700000001</c:v>
                </c:pt>
                <c:pt idx="7706">
                  <c:v>0.44604503999999995</c:v>
                </c:pt>
                <c:pt idx="7707">
                  <c:v>0.44610291000000002</c:v>
                </c:pt>
                <c:pt idx="7708">
                  <c:v>0.44616032</c:v>
                </c:pt>
                <c:pt idx="7709">
                  <c:v>0.44621830000000001</c:v>
                </c:pt>
                <c:pt idx="7710">
                  <c:v>0.44627618000000002</c:v>
                </c:pt>
                <c:pt idx="7711">
                  <c:v>0.44633404999999998</c:v>
                </c:pt>
                <c:pt idx="7712">
                  <c:v>0.44639203</c:v>
                </c:pt>
                <c:pt idx="7713">
                  <c:v>0.44644990000000001</c:v>
                </c:pt>
                <c:pt idx="7714">
                  <c:v>0.44650777000000008</c:v>
                </c:pt>
                <c:pt idx="7715">
                  <c:v>0.44656564000000004</c:v>
                </c:pt>
                <c:pt idx="7716">
                  <c:v>0.44662363000000005</c:v>
                </c:pt>
                <c:pt idx="7717">
                  <c:v>0.44668150000000001</c:v>
                </c:pt>
                <c:pt idx="7718">
                  <c:v>0.44673936999999997</c:v>
                </c:pt>
                <c:pt idx="7719">
                  <c:v>0.44679723999999993</c:v>
                </c:pt>
                <c:pt idx="7720">
                  <c:v>0.44685465000000002</c:v>
                </c:pt>
                <c:pt idx="7721">
                  <c:v>0.44691275000000008</c:v>
                </c:pt>
                <c:pt idx="7722">
                  <c:v>0.4469706200000001</c:v>
                </c:pt>
                <c:pt idx="7723">
                  <c:v>0.44702837000000006</c:v>
                </c:pt>
                <c:pt idx="7724">
                  <c:v>0.44708624000000002</c:v>
                </c:pt>
                <c:pt idx="7725">
                  <c:v>0.44714422999999998</c:v>
                </c:pt>
                <c:pt idx="7726">
                  <c:v>0.44720221999999998</c:v>
                </c:pt>
                <c:pt idx="7727">
                  <c:v>0.44726009</c:v>
                </c:pt>
                <c:pt idx="7728">
                  <c:v>0.44731796000000007</c:v>
                </c:pt>
                <c:pt idx="7729">
                  <c:v>0.44737583000000003</c:v>
                </c:pt>
                <c:pt idx="7730">
                  <c:v>0.44743381000000004</c:v>
                </c:pt>
                <c:pt idx="7731">
                  <c:v>0.44749168</c:v>
                </c:pt>
                <c:pt idx="7732">
                  <c:v>0.44754920999999998</c:v>
                </c:pt>
                <c:pt idx="7733">
                  <c:v>0.44760708000000005</c:v>
                </c:pt>
                <c:pt idx="7734">
                  <c:v>0.44766495000000001</c:v>
                </c:pt>
                <c:pt idx="7735">
                  <c:v>0.44772282000000002</c:v>
                </c:pt>
                <c:pt idx="7736">
                  <c:v>0.44778069000000004</c:v>
                </c:pt>
                <c:pt idx="7737">
                  <c:v>0.4478386800000001</c:v>
                </c:pt>
                <c:pt idx="7738">
                  <c:v>0.44789655</c:v>
                </c:pt>
                <c:pt idx="7739">
                  <c:v>0.44795442000000002</c:v>
                </c:pt>
                <c:pt idx="7740">
                  <c:v>0.44801229000000004</c:v>
                </c:pt>
                <c:pt idx="7741">
                  <c:v>0.4480702700000001</c:v>
                </c:pt>
                <c:pt idx="7742">
                  <c:v>0.44812814000000001</c:v>
                </c:pt>
                <c:pt idx="7743">
                  <c:v>0.44818613000000002</c:v>
                </c:pt>
                <c:pt idx="7744">
                  <c:v>0.44824399999999998</c:v>
                </c:pt>
                <c:pt idx="7745">
                  <c:v>0.4483018700000001</c:v>
                </c:pt>
                <c:pt idx="7746">
                  <c:v>0.44835974000000001</c:v>
                </c:pt>
                <c:pt idx="7747">
                  <c:v>0.44841761000000002</c:v>
                </c:pt>
                <c:pt idx="7748">
                  <c:v>0.44847548000000004</c:v>
                </c:pt>
                <c:pt idx="7749">
                  <c:v>0.44853289000000002</c:v>
                </c:pt>
                <c:pt idx="7750">
                  <c:v>0.44859110999999996</c:v>
                </c:pt>
                <c:pt idx="7751">
                  <c:v>0.44864898000000003</c:v>
                </c:pt>
                <c:pt idx="7752">
                  <c:v>0.44870696000000004</c:v>
                </c:pt>
                <c:pt idx="7753">
                  <c:v>0.44876483</c:v>
                </c:pt>
                <c:pt idx="7754">
                  <c:v>0.44882282000000007</c:v>
                </c:pt>
                <c:pt idx="7755">
                  <c:v>0.44888011000000005</c:v>
                </c:pt>
                <c:pt idx="7756">
                  <c:v>0.44893810000000001</c:v>
                </c:pt>
                <c:pt idx="7757">
                  <c:v>0.44899597000000002</c:v>
                </c:pt>
                <c:pt idx="7758">
                  <c:v>0.44905383999999998</c:v>
                </c:pt>
                <c:pt idx="7759">
                  <c:v>0.44911182000000005</c:v>
                </c:pt>
                <c:pt idx="7760">
                  <c:v>0.44916981</c:v>
                </c:pt>
                <c:pt idx="7761">
                  <c:v>0.44922768000000002</c:v>
                </c:pt>
                <c:pt idx="7762">
                  <c:v>0.44928567000000008</c:v>
                </c:pt>
                <c:pt idx="7763">
                  <c:v>0.44934296000000007</c:v>
                </c:pt>
                <c:pt idx="7764">
                  <c:v>0.44940083000000003</c:v>
                </c:pt>
                <c:pt idx="7765">
                  <c:v>0.44945893000000003</c:v>
                </c:pt>
                <c:pt idx="7766">
                  <c:v>0.4495169200000001</c:v>
                </c:pt>
                <c:pt idx="7767">
                  <c:v>0.44957467000000007</c:v>
                </c:pt>
                <c:pt idx="7768">
                  <c:v>0.44963277000000001</c:v>
                </c:pt>
                <c:pt idx="7769">
                  <c:v>0.44969030000000004</c:v>
                </c:pt>
                <c:pt idx="7770">
                  <c:v>0.44974817</c:v>
                </c:pt>
                <c:pt idx="7771">
                  <c:v>0.44980604000000002</c:v>
                </c:pt>
                <c:pt idx="7772">
                  <c:v>0.44986391000000003</c:v>
                </c:pt>
                <c:pt idx="7773">
                  <c:v>0.4499218900000001</c:v>
                </c:pt>
                <c:pt idx="7774">
                  <c:v>0.44997965000000001</c:v>
                </c:pt>
                <c:pt idx="7775">
                  <c:v>0.45003751999999997</c:v>
                </c:pt>
                <c:pt idx="7776">
                  <c:v>0.45009538999999998</c:v>
                </c:pt>
                <c:pt idx="7777">
                  <c:v>0.45015326</c:v>
                </c:pt>
                <c:pt idx="7778">
                  <c:v>0.45021159000000005</c:v>
                </c:pt>
                <c:pt idx="7779">
                  <c:v>0.45026946000000001</c:v>
                </c:pt>
                <c:pt idx="7780">
                  <c:v>0.45032675000000005</c:v>
                </c:pt>
                <c:pt idx="7781">
                  <c:v>0.4503852000000001</c:v>
                </c:pt>
                <c:pt idx="7782">
                  <c:v>0.45044307</c:v>
                </c:pt>
                <c:pt idx="7783">
                  <c:v>0.45050094000000002</c:v>
                </c:pt>
                <c:pt idx="7784">
                  <c:v>0.45055835</c:v>
                </c:pt>
                <c:pt idx="7785">
                  <c:v>0.45061622000000001</c:v>
                </c:pt>
                <c:pt idx="7786">
                  <c:v>0.45067421000000002</c:v>
                </c:pt>
                <c:pt idx="7787">
                  <c:v>0.45073207999999998</c:v>
                </c:pt>
                <c:pt idx="7788">
                  <c:v>0.45078995000000005</c:v>
                </c:pt>
                <c:pt idx="7789">
                  <c:v>0.45084782000000001</c:v>
                </c:pt>
                <c:pt idx="7790">
                  <c:v>0.45090580000000002</c:v>
                </c:pt>
                <c:pt idx="7791">
                  <c:v>0.45096368000000003</c:v>
                </c:pt>
                <c:pt idx="7792">
                  <c:v>0.45102155000000005</c:v>
                </c:pt>
                <c:pt idx="7793">
                  <c:v>0.45107953000000001</c:v>
                </c:pt>
                <c:pt idx="7794">
                  <c:v>0.45113751999999996</c:v>
                </c:pt>
                <c:pt idx="7795">
                  <c:v>0.45119481</c:v>
                </c:pt>
                <c:pt idx="7796">
                  <c:v>0.45125268000000002</c:v>
                </c:pt>
                <c:pt idx="7797">
                  <c:v>0.45131055000000003</c:v>
                </c:pt>
                <c:pt idx="7798">
                  <c:v>0.4513684200000001</c:v>
                </c:pt>
                <c:pt idx="7799">
                  <c:v>0.45142641000000006</c:v>
                </c:pt>
                <c:pt idx="7800">
                  <c:v>0.45148428000000007</c:v>
                </c:pt>
                <c:pt idx="7801">
                  <c:v>0.45154214999999998</c:v>
                </c:pt>
                <c:pt idx="7802">
                  <c:v>0.45160002000000005</c:v>
                </c:pt>
                <c:pt idx="7803">
                  <c:v>0.45165789000000001</c:v>
                </c:pt>
                <c:pt idx="7804">
                  <c:v>0.45171587000000002</c:v>
                </c:pt>
                <c:pt idx="7805">
                  <c:v>0.45177373999999998</c:v>
                </c:pt>
                <c:pt idx="7806">
                  <c:v>0.45183162000000004</c:v>
                </c:pt>
                <c:pt idx="7807">
                  <c:v>0.45188949000000006</c:v>
                </c:pt>
                <c:pt idx="7808">
                  <c:v>0.45194736000000002</c:v>
                </c:pt>
                <c:pt idx="7809">
                  <c:v>0.45200522999999998</c:v>
                </c:pt>
                <c:pt idx="7810">
                  <c:v>0.45206321000000005</c:v>
                </c:pt>
                <c:pt idx="7811">
                  <c:v>0.4521212</c:v>
                </c:pt>
                <c:pt idx="7812">
                  <c:v>0.45217907000000002</c:v>
                </c:pt>
                <c:pt idx="7813">
                  <c:v>0.45223693999999998</c:v>
                </c:pt>
                <c:pt idx="7814">
                  <c:v>0.45229481000000005</c:v>
                </c:pt>
                <c:pt idx="7815">
                  <c:v>0.45235268000000006</c:v>
                </c:pt>
                <c:pt idx="7816">
                  <c:v>0.4524100900000001</c:v>
                </c:pt>
                <c:pt idx="7817">
                  <c:v>0.4524683000000001</c:v>
                </c:pt>
                <c:pt idx="7818">
                  <c:v>0.45252618000000006</c:v>
                </c:pt>
                <c:pt idx="7819">
                  <c:v>0.45258416000000007</c:v>
                </c:pt>
                <c:pt idx="7820">
                  <c:v>0.45264202999999997</c:v>
                </c:pt>
                <c:pt idx="7821">
                  <c:v>0.45269943999999995</c:v>
                </c:pt>
                <c:pt idx="7822">
                  <c:v>0.45275766000000001</c:v>
                </c:pt>
                <c:pt idx="7823">
                  <c:v>0.45281530000000003</c:v>
                </c:pt>
                <c:pt idx="7824">
                  <c:v>0.45287305</c:v>
                </c:pt>
                <c:pt idx="7825">
                  <c:v>0.45293114999999995</c:v>
                </c:pt>
                <c:pt idx="7826">
                  <c:v>0.45298902000000002</c:v>
                </c:pt>
                <c:pt idx="7827">
                  <c:v>0.45304666000000005</c:v>
                </c:pt>
                <c:pt idx="7828">
                  <c:v>0.45310453000000001</c:v>
                </c:pt>
                <c:pt idx="7829">
                  <c:v>0.45316240000000002</c:v>
                </c:pt>
                <c:pt idx="7830">
                  <c:v>0.45322027000000004</c:v>
                </c:pt>
                <c:pt idx="7831">
                  <c:v>0.45327826000000004</c:v>
                </c:pt>
                <c:pt idx="7832">
                  <c:v>0.45333624</c:v>
                </c:pt>
                <c:pt idx="7833">
                  <c:v>0.45339412000000001</c:v>
                </c:pt>
                <c:pt idx="7834">
                  <c:v>0.45345199000000008</c:v>
                </c:pt>
                <c:pt idx="7835">
                  <c:v>0.45350997000000004</c:v>
                </c:pt>
                <c:pt idx="7836">
                  <c:v>0.45356796000000005</c:v>
                </c:pt>
                <c:pt idx="7837">
                  <c:v>0.45362524999999998</c:v>
                </c:pt>
                <c:pt idx="7838">
                  <c:v>0.45368312</c:v>
                </c:pt>
                <c:pt idx="7839">
                  <c:v>0.45374099000000001</c:v>
                </c:pt>
                <c:pt idx="7840">
                  <c:v>0.45379898000000002</c:v>
                </c:pt>
                <c:pt idx="7841">
                  <c:v>0.45385708000000002</c:v>
                </c:pt>
                <c:pt idx="7842">
                  <c:v>0.45391518000000003</c:v>
                </c:pt>
                <c:pt idx="7843">
                  <c:v>0.45397259000000006</c:v>
                </c:pt>
                <c:pt idx="7844">
                  <c:v>0.45403046000000002</c:v>
                </c:pt>
                <c:pt idx="7845">
                  <c:v>0.45408844000000004</c:v>
                </c:pt>
                <c:pt idx="7846">
                  <c:v>0.45414631</c:v>
                </c:pt>
                <c:pt idx="7847">
                  <c:v>0.45420430000000001</c:v>
                </c:pt>
                <c:pt idx="7848">
                  <c:v>0.45426204999999997</c:v>
                </c:pt>
                <c:pt idx="7849">
                  <c:v>0.45432004000000004</c:v>
                </c:pt>
                <c:pt idx="7850">
                  <c:v>0.45437780000000005</c:v>
                </c:pt>
                <c:pt idx="7851">
                  <c:v>0.45443567000000001</c:v>
                </c:pt>
                <c:pt idx="7852">
                  <c:v>0.45449365000000003</c:v>
                </c:pt>
                <c:pt idx="7853">
                  <c:v>0.45455152000000004</c:v>
                </c:pt>
                <c:pt idx="7854">
                  <c:v>0.45460939</c:v>
                </c:pt>
                <c:pt idx="7855">
                  <c:v>0.45466726000000002</c:v>
                </c:pt>
                <c:pt idx="7856">
                  <c:v>0.45472525000000003</c:v>
                </c:pt>
                <c:pt idx="7857">
                  <c:v>0.45478312000000004</c:v>
                </c:pt>
                <c:pt idx="7858">
                  <c:v>0.45484099000000006</c:v>
                </c:pt>
                <c:pt idx="7859">
                  <c:v>0.45489898000000006</c:v>
                </c:pt>
                <c:pt idx="7860">
                  <c:v>0.4549565000000001</c:v>
                </c:pt>
                <c:pt idx="7861">
                  <c:v>0.45501437000000006</c:v>
                </c:pt>
                <c:pt idx="7862">
                  <c:v>0.45507224000000002</c:v>
                </c:pt>
                <c:pt idx="7863">
                  <c:v>0.45513022999999997</c:v>
                </c:pt>
                <c:pt idx="7864">
                  <c:v>0.45518810000000004</c:v>
                </c:pt>
                <c:pt idx="7865">
                  <c:v>0.45524597</c:v>
                </c:pt>
                <c:pt idx="7866">
                  <c:v>0.45530384000000002</c:v>
                </c:pt>
                <c:pt idx="7867">
                  <c:v>0.45536171000000003</c:v>
                </c:pt>
                <c:pt idx="7868">
                  <c:v>0.45541935</c:v>
                </c:pt>
                <c:pt idx="7869">
                  <c:v>0.45547722000000002</c:v>
                </c:pt>
                <c:pt idx="7870">
                  <c:v>0.45553508999999998</c:v>
                </c:pt>
                <c:pt idx="7871">
                  <c:v>0.45559307000000004</c:v>
                </c:pt>
                <c:pt idx="7872">
                  <c:v>0.45565094</c:v>
                </c:pt>
                <c:pt idx="7873">
                  <c:v>0.45570881000000002</c:v>
                </c:pt>
                <c:pt idx="7874">
                  <c:v>0.45576668000000004</c:v>
                </c:pt>
                <c:pt idx="7875">
                  <c:v>0.45582467000000015</c:v>
                </c:pt>
                <c:pt idx="7876">
                  <c:v>0.45588254000000006</c:v>
                </c:pt>
                <c:pt idx="7877">
                  <c:v>0.45594041000000002</c:v>
                </c:pt>
                <c:pt idx="7878">
                  <c:v>0.45599840000000008</c:v>
                </c:pt>
                <c:pt idx="7879">
                  <c:v>0.4560562700000001</c:v>
                </c:pt>
                <c:pt idx="7880">
                  <c:v>0.45611414</c:v>
                </c:pt>
                <c:pt idx="7881">
                  <c:v>0.45617201000000002</c:v>
                </c:pt>
                <c:pt idx="7882">
                  <c:v>0.45622988000000003</c:v>
                </c:pt>
                <c:pt idx="7883">
                  <c:v>0.45628729000000001</c:v>
                </c:pt>
                <c:pt idx="7884">
                  <c:v>0.45634527000000008</c:v>
                </c:pt>
                <c:pt idx="7885">
                  <c:v>0.45640313999999998</c:v>
                </c:pt>
                <c:pt idx="7886">
                  <c:v>0.45646113000000005</c:v>
                </c:pt>
                <c:pt idx="7887">
                  <c:v>0.45651888000000007</c:v>
                </c:pt>
                <c:pt idx="7888">
                  <c:v>0.45657687000000008</c:v>
                </c:pt>
                <c:pt idx="7889">
                  <c:v>0.45663485999999998</c:v>
                </c:pt>
                <c:pt idx="7890">
                  <c:v>0.45669273000000005</c:v>
                </c:pt>
                <c:pt idx="7891">
                  <c:v>0.45675024999999997</c:v>
                </c:pt>
                <c:pt idx="7892">
                  <c:v>0.45680812000000004</c:v>
                </c:pt>
                <c:pt idx="7893">
                  <c:v>0.4568661100000001</c:v>
                </c:pt>
                <c:pt idx="7894">
                  <c:v>0.45692398000000006</c:v>
                </c:pt>
                <c:pt idx="7895">
                  <c:v>0.45698185000000002</c:v>
                </c:pt>
                <c:pt idx="7896">
                  <c:v>0.45703971999999998</c:v>
                </c:pt>
                <c:pt idx="7897">
                  <c:v>0.45709759</c:v>
                </c:pt>
                <c:pt idx="7898">
                  <c:v>0.45715557000000001</c:v>
                </c:pt>
                <c:pt idx="7899">
                  <c:v>0.45721344000000003</c:v>
                </c:pt>
                <c:pt idx="7900">
                  <c:v>0.45727131000000004</c:v>
                </c:pt>
                <c:pt idx="7901">
                  <c:v>0.45732918000000006</c:v>
                </c:pt>
                <c:pt idx="7902">
                  <c:v>0.45738705000000002</c:v>
                </c:pt>
                <c:pt idx="7903">
                  <c:v>0.45744493000000008</c:v>
                </c:pt>
                <c:pt idx="7904">
                  <c:v>0.4575028000000001</c:v>
                </c:pt>
                <c:pt idx="7905">
                  <c:v>0.45756078000000006</c:v>
                </c:pt>
                <c:pt idx="7906">
                  <c:v>0.45761865000000002</c:v>
                </c:pt>
                <c:pt idx="7907">
                  <c:v>0.45767652000000003</c:v>
                </c:pt>
                <c:pt idx="7908">
                  <c:v>0.45773439000000005</c:v>
                </c:pt>
                <c:pt idx="7909">
                  <c:v>0.45779226000000001</c:v>
                </c:pt>
                <c:pt idx="7910">
                  <c:v>0.45785013000000002</c:v>
                </c:pt>
                <c:pt idx="7911">
                  <c:v>0.45790800000000004</c:v>
                </c:pt>
                <c:pt idx="7912">
                  <c:v>0.45796553000000001</c:v>
                </c:pt>
                <c:pt idx="7913">
                  <c:v>0.45802340000000002</c:v>
                </c:pt>
                <c:pt idx="7914">
                  <c:v>0.45808138000000004</c:v>
                </c:pt>
                <c:pt idx="7915">
                  <c:v>0.45813937000000005</c:v>
                </c:pt>
                <c:pt idx="7916">
                  <c:v>0.45819723999999995</c:v>
                </c:pt>
                <c:pt idx="7917">
                  <c:v>0.45825510999999997</c:v>
                </c:pt>
                <c:pt idx="7918">
                  <c:v>0.45831298000000009</c:v>
                </c:pt>
                <c:pt idx="7919">
                  <c:v>0.45837097000000016</c:v>
                </c:pt>
                <c:pt idx="7920">
                  <c:v>0.45842884000000006</c:v>
                </c:pt>
                <c:pt idx="7921">
                  <c:v>0.45848682000000007</c:v>
                </c:pt>
                <c:pt idx="7922">
                  <c:v>0.45854423</c:v>
                </c:pt>
                <c:pt idx="7923">
                  <c:v>0.45860210000000001</c:v>
                </c:pt>
                <c:pt idx="7924">
                  <c:v>0.45866009000000002</c:v>
                </c:pt>
                <c:pt idx="7925">
                  <c:v>0.45871795999999998</c:v>
                </c:pt>
                <c:pt idx="7926">
                  <c:v>0.45877583</c:v>
                </c:pt>
                <c:pt idx="7927">
                  <c:v>0.45883393</c:v>
                </c:pt>
                <c:pt idx="7928">
                  <c:v>0.45889180000000002</c:v>
                </c:pt>
                <c:pt idx="7929">
                  <c:v>0.45894967000000003</c:v>
                </c:pt>
                <c:pt idx="7930">
                  <c:v>0.45900754000000005</c:v>
                </c:pt>
                <c:pt idx="7931">
                  <c:v>0.45906541000000001</c:v>
                </c:pt>
                <c:pt idx="7932">
                  <c:v>0.45912328000000002</c:v>
                </c:pt>
                <c:pt idx="7933">
                  <c:v>0.45918114999999998</c:v>
                </c:pt>
                <c:pt idx="7934">
                  <c:v>0.45923901999999994</c:v>
                </c:pt>
                <c:pt idx="7935">
                  <c:v>0.45929689000000001</c:v>
                </c:pt>
                <c:pt idx="7936">
                  <c:v>0.45935465000000003</c:v>
                </c:pt>
                <c:pt idx="7937">
                  <c:v>0.45941275000000004</c:v>
                </c:pt>
                <c:pt idx="7938">
                  <c:v>0.45947004000000002</c:v>
                </c:pt>
                <c:pt idx="7939">
                  <c:v>0.45952791000000004</c:v>
                </c:pt>
                <c:pt idx="7940">
                  <c:v>0.4595859000000001</c:v>
                </c:pt>
                <c:pt idx="7941">
                  <c:v>0.45964388</c:v>
                </c:pt>
                <c:pt idx="7942">
                  <c:v>0.45970174999999996</c:v>
                </c:pt>
                <c:pt idx="7943">
                  <c:v>0.45975973999999997</c:v>
                </c:pt>
                <c:pt idx="7944">
                  <c:v>0.45981726000000006</c:v>
                </c:pt>
                <c:pt idx="7945">
                  <c:v>0.45987513000000002</c:v>
                </c:pt>
                <c:pt idx="7946">
                  <c:v>0.45993300000000004</c:v>
                </c:pt>
                <c:pt idx="7947">
                  <c:v>0.4599909900000001</c:v>
                </c:pt>
                <c:pt idx="7948">
                  <c:v>0.46004886000000006</c:v>
                </c:pt>
                <c:pt idx="7949">
                  <c:v>0.46010685000000001</c:v>
                </c:pt>
                <c:pt idx="7950">
                  <c:v>0.46016472000000008</c:v>
                </c:pt>
                <c:pt idx="7951">
                  <c:v>0.4602225900000001</c:v>
                </c:pt>
                <c:pt idx="7952">
                  <c:v>0.46028023000000001</c:v>
                </c:pt>
                <c:pt idx="7953">
                  <c:v>0.46033810000000003</c:v>
                </c:pt>
                <c:pt idx="7954">
                  <c:v>0.4603959700000001</c:v>
                </c:pt>
                <c:pt idx="7955">
                  <c:v>0.46045395</c:v>
                </c:pt>
                <c:pt idx="7956">
                  <c:v>0.46051182000000002</c:v>
                </c:pt>
                <c:pt idx="7957">
                  <c:v>0.46056969000000003</c:v>
                </c:pt>
                <c:pt idx="7958">
                  <c:v>0.46062756000000005</c:v>
                </c:pt>
                <c:pt idx="7959">
                  <c:v>0.46068555</c:v>
                </c:pt>
                <c:pt idx="7960">
                  <c:v>0.46074341999999996</c:v>
                </c:pt>
                <c:pt idx="7961">
                  <c:v>0.46080118000000003</c:v>
                </c:pt>
                <c:pt idx="7962">
                  <c:v>0.46085905000000005</c:v>
                </c:pt>
                <c:pt idx="7963">
                  <c:v>0.46091680000000007</c:v>
                </c:pt>
                <c:pt idx="7964">
                  <c:v>0.46097467000000009</c:v>
                </c:pt>
                <c:pt idx="7965">
                  <c:v>0.46103277000000004</c:v>
                </c:pt>
                <c:pt idx="7966">
                  <c:v>0.46109076000000004</c:v>
                </c:pt>
                <c:pt idx="7967">
                  <c:v>0.46114863</c:v>
                </c:pt>
                <c:pt idx="7968">
                  <c:v>0.46120662000000001</c:v>
                </c:pt>
                <c:pt idx="7969">
                  <c:v>0.46126391</c:v>
                </c:pt>
                <c:pt idx="7970">
                  <c:v>0.46132189000000007</c:v>
                </c:pt>
                <c:pt idx="7971">
                  <c:v>0.46137976000000014</c:v>
                </c:pt>
                <c:pt idx="7972">
                  <c:v>0.46143774999999998</c:v>
                </c:pt>
                <c:pt idx="7973">
                  <c:v>0.46149562</c:v>
                </c:pt>
                <c:pt idx="7974">
                  <c:v>0.46155349000000001</c:v>
                </c:pt>
                <c:pt idx="7975">
                  <c:v>0.46161148000000002</c:v>
                </c:pt>
                <c:pt idx="7976">
                  <c:v>0.46166958000000002</c:v>
                </c:pt>
                <c:pt idx="7977">
                  <c:v>0.46172687000000007</c:v>
                </c:pt>
                <c:pt idx="7978">
                  <c:v>0.46178474000000008</c:v>
                </c:pt>
                <c:pt idx="7979">
                  <c:v>0.4618426100000001</c:v>
                </c:pt>
                <c:pt idx="7980">
                  <c:v>0.46190048000000006</c:v>
                </c:pt>
                <c:pt idx="7981">
                  <c:v>0.46195835000000002</c:v>
                </c:pt>
                <c:pt idx="7982">
                  <c:v>0.46201622000000003</c:v>
                </c:pt>
                <c:pt idx="7983">
                  <c:v>0.4620742100000001</c:v>
                </c:pt>
                <c:pt idx="7984">
                  <c:v>0.46213208</c:v>
                </c:pt>
                <c:pt idx="7985">
                  <c:v>0.46218995000000002</c:v>
                </c:pt>
                <c:pt idx="7986">
                  <c:v>0.46224781999999998</c:v>
                </c:pt>
                <c:pt idx="7987">
                  <c:v>0.4623058000000001</c:v>
                </c:pt>
                <c:pt idx="7988">
                  <c:v>0.46236368000000005</c:v>
                </c:pt>
                <c:pt idx="7989">
                  <c:v>0.46242155000000001</c:v>
                </c:pt>
                <c:pt idx="7990">
                  <c:v>0.46247942000000003</c:v>
                </c:pt>
                <c:pt idx="7991">
                  <c:v>0.46253729000000005</c:v>
                </c:pt>
                <c:pt idx="7992">
                  <c:v>0.46259516000000001</c:v>
                </c:pt>
                <c:pt idx="7993">
                  <c:v>0.46265326000000001</c:v>
                </c:pt>
                <c:pt idx="7994">
                  <c:v>0.46271113000000003</c:v>
                </c:pt>
                <c:pt idx="7995">
                  <c:v>0.4627690000000001</c:v>
                </c:pt>
                <c:pt idx="7996">
                  <c:v>0.46282687000000011</c:v>
                </c:pt>
                <c:pt idx="7997">
                  <c:v>0.46288486000000012</c:v>
                </c:pt>
                <c:pt idx="7998">
                  <c:v>0.46294273000000002</c:v>
                </c:pt>
                <c:pt idx="7999">
                  <c:v>0.46300060000000004</c:v>
                </c:pt>
                <c:pt idx="8000">
                  <c:v>0.46305789000000008</c:v>
                </c:pt>
                <c:pt idx="8001">
                  <c:v>0.46311611000000008</c:v>
                </c:pt>
                <c:pt idx="8002">
                  <c:v>0.46317374</c:v>
                </c:pt>
                <c:pt idx="8003">
                  <c:v>0.46323161999999996</c:v>
                </c:pt>
                <c:pt idx="8004">
                  <c:v>0.46328949000000008</c:v>
                </c:pt>
                <c:pt idx="8005">
                  <c:v>0.46334747000000004</c:v>
                </c:pt>
                <c:pt idx="8006">
                  <c:v>0.46340534</c:v>
                </c:pt>
                <c:pt idx="8007">
                  <c:v>0.46346344</c:v>
                </c:pt>
                <c:pt idx="8008">
                  <c:v>0.46352120000000002</c:v>
                </c:pt>
                <c:pt idx="8009">
                  <c:v>0.46357872000000006</c:v>
                </c:pt>
                <c:pt idx="8010">
                  <c:v>0.46363694</c:v>
                </c:pt>
                <c:pt idx="8011">
                  <c:v>0.46369458000000002</c:v>
                </c:pt>
                <c:pt idx="8012">
                  <c:v>0.46375233000000005</c:v>
                </c:pt>
                <c:pt idx="8013">
                  <c:v>0.46381032000000005</c:v>
                </c:pt>
                <c:pt idx="8014">
                  <c:v>0.46386819000000007</c:v>
                </c:pt>
                <c:pt idx="8015">
                  <c:v>0.46392606000000003</c:v>
                </c:pt>
                <c:pt idx="8016">
                  <c:v>0.4639839300000001</c:v>
                </c:pt>
                <c:pt idx="8017">
                  <c:v>0.4640418</c:v>
                </c:pt>
                <c:pt idx="8018">
                  <c:v>0.46409967000000002</c:v>
                </c:pt>
                <c:pt idx="8019">
                  <c:v>0.46415766000000008</c:v>
                </c:pt>
                <c:pt idx="8020">
                  <c:v>0.46421553000000004</c:v>
                </c:pt>
                <c:pt idx="8021">
                  <c:v>0.46427351</c:v>
                </c:pt>
                <c:pt idx="8022">
                  <c:v>0.46433138000000002</c:v>
                </c:pt>
                <c:pt idx="8023">
                  <c:v>0.46438937000000008</c:v>
                </c:pt>
                <c:pt idx="8024">
                  <c:v>0.46444666000000007</c:v>
                </c:pt>
                <c:pt idx="8025">
                  <c:v>0.46450465000000002</c:v>
                </c:pt>
                <c:pt idx="8026">
                  <c:v>0.46456263000000003</c:v>
                </c:pt>
                <c:pt idx="8027">
                  <c:v>0.4646205000000001</c:v>
                </c:pt>
                <c:pt idx="8028">
                  <c:v>0.46467837000000006</c:v>
                </c:pt>
                <c:pt idx="8029">
                  <c:v>0.46473623999999997</c:v>
                </c:pt>
                <c:pt idx="8030">
                  <c:v>0.46479422999999997</c:v>
                </c:pt>
                <c:pt idx="8031">
                  <c:v>0.4648521000000001</c:v>
                </c:pt>
                <c:pt idx="8032">
                  <c:v>0.46490997000000006</c:v>
                </c:pt>
                <c:pt idx="8033">
                  <c:v>0.46496784000000002</c:v>
                </c:pt>
                <c:pt idx="8034">
                  <c:v>0.4650253700000001</c:v>
                </c:pt>
                <c:pt idx="8035">
                  <c:v>0.46508347000000005</c:v>
                </c:pt>
                <c:pt idx="8036">
                  <c:v>0.46514121999999997</c:v>
                </c:pt>
                <c:pt idx="8037">
                  <c:v>0.46519943999999996</c:v>
                </c:pt>
                <c:pt idx="8038">
                  <c:v>0.46525743000000003</c:v>
                </c:pt>
                <c:pt idx="8039">
                  <c:v>0.4653153000000001</c:v>
                </c:pt>
                <c:pt idx="8040">
                  <c:v>0.46537317000000006</c:v>
                </c:pt>
                <c:pt idx="8041">
                  <c:v>0.46543046000000005</c:v>
                </c:pt>
                <c:pt idx="8042">
                  <c:v>0.46548844000000006</c:v>
                </c:pt>
                <c:pt idx="8043">
                  <c:v>0.46554643000000001</c:v>
                </c:pt>
                <c:pt idx="8044">
                  <c:v>0.46560453000000002</c:v>
                </c:pt>
                <c:pt idx="8045">
                  <c:v>0.46566252000000002</c:v>
                </c:pt>
                <c:pt idx="8046">
                  <c:v>0.46572039000000004</c:v>
                </c:pt>
                <c:pt idx="8047">
                  <c:v>0.46577826000000006</c:v>
                </c:pt>
                <c:pt idx="8048">
                  <c:v>0.46583601000000002</c:v>
                </c:pt>
                <c:pt idx="8049">
                  <c:v>0.46589342</c:v>
                </c:pt>
                <c:pt idx="8050">
                  <c:v>0.46595141000000001</c:v>
                </c:pt>
                <c:pt idx="8051">
                  <c:v>0.46600939000000002</c:v>
                </c:pt>
                <c:pt idx="8052">
                  <c:v>0.46606725999999998</c:v>
                </c:pt>
                <c:pt idx="8053">
                  <c:v>0.46612537000000004</c:v>
                </c:pt>
                <c:pt idx="8054">
                  <c:v>0.46618312000000001</c:v>
                </c:pt>
                <c:pt idx="8055">
                  <c:v>0.46624099000000002</c:v>
                </c:pt>
                <c:pt idx="8056">
                  <c:v>0.46629851</c:v>
                </c:pt>
                <c:pt idx="8057">
                  <c:v>0.46635638000000007</c:v>
                </c:pt>
                <c:pt idx="8058">
                  <c:v>0.46641460000000007</c:v>
                </c:pt>
                <c:pt idx="8059">
                  <c:v>0.46647247000000008</c:v>
                </c:pt>
                <c:pt idx="8060">
                  <c:v>0.46653045999999998</c:v>
                </c:pt>
                <c:pt idx="8061">
                  <c:v>0.46658787000000007</c:v>
                </c:pt>
                <c:pt idx="8062">
                  <c:v>0.46664597000000002</c:v>
                </c:pt>
                <c:pt idx="8063">
                  <c:v>0.46670394999999998</c:v>
                </c:pt>
                <c:pt idx="8064">
                  <c:v>0.46676182000000005</c:v>
                </c:pt>
                <c:pt idx="8065">
                  <c:v>0.46681969000000006</c:v>
                </c:pt>
                <c:pt idx="8066">
                  <c:v>0.46687756000000008</c:v>
                </c:pt>
                <c:pt idx="8067">
                  <c:v>0.46693542999999998</c:v>
                </c:pt>
                <c:pt idx="8068">
                  <c:v>0.46699342000000005</c:v>
                </c:pt>
                <c:pt idx="8069">
                  <c:v>0.46705106000000002</c:v>
                </c:pt>
                <c:pt idx="8070">
                  <c:v>0.46710916000000002</c:v>
                </c:pt>
                <c:pt idx="8071">
                  <c:v>0.46716702999999998</c:v>
                </c:pt>
                <c:pt idx="8072">
                  <c:v>0.46722444000000002</c:v>
                </c:pt>
                <c:pt idx="8073">
                  <c:v>0.46728231000000003</c:v>
                </c:pt>
                <c:pt idx="8074">
                  <c:v>0.4673401800000001</c:v>
                </c:pt>
                <c:pt idx="8075">
                  <c:v>0.46739805000000001</c:v>
                </c:pt>
                <c:pt idx="8076">
                  <c:v>0.46745627000000006</c:v>
                </c:pt>
                <c:pt idx="8077">
                  <c:v>0.46751425000000002</c:v>
                </c:pt>
                <c:pt idx="8078">
                  <c:v>0.46757212000000004</c:v>
                </c:pt>
                <c:pt idx="8079">
                  <c:v>0.46762999000000005</c:v>
                </c:pt>
                <c:pt idx="8080">
                  <c:v>0.46768787000000006</c:v>
                </c:pt>
                <c:pt idx="8081">
                  <c:v>0.46774538999999998</c:v>
                </c:pt>
                <c:pt idx="8082">
                  <c:v>0.46780326000000005</c:v>
                </c:pt>
                <c:pt idx="8083">
                  <c:v>0.46786113000000001</c:v>
                </c:pt>
                <c:pt idx="8084">
                  <c:v>0.46791912000000002</c:v>
                </c:pt>
                <c:pt idx="8085">
                  <c:v>0.46797710000000003</c:v>
                </c:pt>
                <c:pt idx="8086">
                  <c:v>0.46803509000000004</c:v>
                </c:pt>
                <c:pt idx="8087">
                  <c:v>0.46809296000000006</c:v>
                </c:pt>
                <c:pt idx="8088">
                  <c:v>0.46815037000000004</c:v>
                </c:pt>
                <c:pt idx="8089">
                  <c:v>0.46820824</c:v>
                </c:pt>
                <c:pt idx="8090">
                  <c:v>0.46826611000000001</c:v>
                </c:pt>
                <c:pt idx="8091">
                  <c:v>0.46832398000000008</c:v>
                </c:pt>
                <c:pt idx="8092">
                  <c:v>0.4683819600000001</c:v>
                </c:pt>
                <c:pt idx="8093">
                  <c:v>0.46843995000000005</c:v>
                </c:pt>
                <c:pt idx="8094">
                  <c:v>0.46849793000000001</c:v>
                </c:pt>
                <c:pt idx="8095">
                  <c:v>0.46855569000000002</c:v>
                </c:pt>
                <c:pt idx="8096">
                  <c:v>0.46861368000000003</c:v>
                </c:pt>
                <c:pt idx="8097">
                  <c:v>0.46867155000000005</c:v>
                </c:pt>
                <c:pt idx="8098">
                  <c:v>0.46872953000000001</c:v>
                </c:pt>
                <c:pt idx="8099">
                  <c:v>0.46878740000000002</c:v>
                </c:pt>
                <c:pt idx="8100">
                  <c:v>0.46884469000000006</c:v>
                </c:pt>
                <c:pt idx="8101">
                  <c:v>0.46889932000000001</c:v>
                </c:pt>
                <c:pt idx="8102">
                  <c:v>0.46892618000000014</c:v>
                </c:pt>
                <c:pt idx="8103">
                  <c:v>0.46901981000000004</c:v>
                </c:pt>
                <c:pt idx="8104">
                  <c:v>0.4690778000000001</c:v>
                </c:pt>
                <c:pt idx="8105">
                  <c:v>0.46913567</c:v>
                </c:pt>
                <c:pt idx="8106">
                  <c:v>0.46919353999999996</c:v>
                </c:pt>
                <c:pt idx="8107">
                  <c:v>0.46925140999999998</c:v>
                </c:pt>
                <c:pt idx="8108">
                  <c:v>0.46930928000000005</c:v>
                </c:pt>
                <c:pt idx="8109">
                  <c:v>0.46936715000000001</c:v>
                </c:pt>
                <c:pt idx="8110">
                  <c:v>0.46942502000000008</c:v>
                </c:pt>
                <c:pt idx="8111">
                  <c:v>0.46948243000000006</c:v>
                </c:pt>
                <c:pt idx="8112">
                  <c:v>0.46954041000000002</c:v>
                </c:pt>
                <c:pt idx="8113">
                  <c:v>0.46959840000000008</c:v>
                </c:pt>
                <c:pt idx="8114">
                  <c:v>0.4696562700000001</c:v>
                </c:pt>
                <c:pt idx="8115">
                  <c:v>0.46971414</c:v>
                </c:pt>
                <c:pt idx="8116">
                  <c:v>0.46977201000000002</c:v>
                </c:pt>
                <c:pt idx="8117">
                  <c:v>0.46982988000000009</c:v>
                </c:pt>
                <c:pt idx="8118">
                  <c:v>0.46988787000000015</c:v>
                </c:pt>
                <c:pt idx="8119">
                  <c:v>0.46994574</c:v>
                </c:pt>
                <c:pt idx="8120">
                  <c:v>0.47000361000000002</c:v>
                </c:pt>
                <c:pt idx="8121">
                  <c:v>0.47006148000000003</c:v>
                </c:pt>
                <c:pt idx="8122">
                  <c:v>0.47011935000000005</c:v>
                </c:pt>
                <c:pt idx="8123">
                  <c:v>0.47017722000000001</c:v>
                </c:pt>
                <c:pt idx="8124">
                  <c:v>0.47023508999999997</c:v>
                </c:pt>
                <c:pt idx="8125">
                  <c:v>0.47029273000000005</c:v>
                </c:pt>
                <c:pt idx="8126">
                  <c:v>0.47035083000000005</c:v>
                </c:pt>
                <c:pt idx="8127">
                  <c:v>0.47040870000000007</c:v>
                </c:pt>
                <c:pt idx="8128">
                  <c:v>0.47046668000000014</c:v>
                </c:pt>
                <c:pt idx="8129">
                  <c:v>0.47052467000000009</c:v>
                </c:pt>
                <c:pt idx="8130">
                  <c:v>0.47058196000000008</c:v>
                </c:pt>
                <c:pt idx="8131">
                  <c:v>0.47063994999999997</c:v>
                </c:pt>
                <c:pt idx="8132">
                  <c:v>0.47069782000000004</c:v>
                </c:pt>
                <c:pt idx="8133">
                  <c:v>0.4707558</c:v>
                </c:pt>
                <c:pt idx="8134">
                  <c:v>0.47081356000000008</c:v>
                </c:pt>
                <c:pt idx="8135">
                  <c:v>0.47087143000000004</c:v>
                </c:pt>
                <c:pt idx="8136">
                  <c:v>0.47092930000000005</c:v>
                </c:pt>
                <c:pt idx="8137">
                  <c:v>0.47098717000000007</c:v>
                </c:pt>
                <c:pt idx="8138">
                  <c:v>0.47104504000000003</c:v>
                </c:pt>
                <c:pt idx="8139">
                  <c:v>0.4711029100000001</c:v>
                </c:pt>
                <c:pt idx="8140">
                  <c:v>0.4711609000000001</c:v>
                </c:pt>
                <c:pt idx="8141">
                  <c:v>0.47121877000000006</c:v>
                </c:pt>
                <c:pt idx="8142">
                  <c:v>0.47127675000000002</c:v>
                </c:pt>
                <c:pt idx="8143">
                  <c:v>0.47133474000000003</c:v>
                </c:pt>
                <c:pt idx="8144">
                  <c:v>0.47139215000000001</c:v>
                </c:pt>
                <c:pt idx="8145">
                  <c:v>0.47145002000000008</c:v>
                </c:pt>
                <c:pt idx="8146">
                  <c:v>0.4715078900000001</c:v>
                </c:pt>
                <c:pt idx="8147">
                  <c:v>0.47156576000000006</c:v>
                </c:pt>
                <c:pt idx="8148">
                  <c:v>0.47162363000000002</c:v>
                </c:pt>
                <c:pt idx="8149">
                  <c:v>0.47168162000000002</c:v>
                </c:pt>
                <c:pt idx="8150">
                  <c:v>0.47173959999999998</c:v>
                </c:pt>
                <c:pt idx="8151">
                  <c:v>0.47179747</c:v>
                </c:pt>
                <c:pt idx="8152">
                  <c:v>0.47185534000000001</c:v>
                </c:pt>
                <c:pt idx="8153">
                  <c:v>0.47191321000000008</c:v>
                </c:pt>
                <c:pt idx="8154">
                  <c:v>0.47197120000000004</c:v>
                </c:pt>
                <c:pt idx="8155">
                  <c:v>0.47202907000000005</c:v>
                </c:pt>
                <c:pt idx="8156">
                  <c:v>0.47208694000000007</c:v>
                </c:pt>
                <c:pt idx="8157">
                  <c:v>0.47214435000000005</c:v>
                </c:pt>
                <c:pt idx="8158">
                  <c:v>0.47220256000000005</c:v>
                </c:pt>
                <c:pt idx="8159">
                  <c:v>0.47226043000000001</c:v>
                </c:pt>
                <c:pt idx="8160">
                  <c:v>0.47231830000000008</c:v>
                </c:pt>
                <c:pt idx="8161">
                  <c:v>0.47237618000000009</c:v>
                </c:pt>
                <c:pt idx="8162">
                  <c:v>0.47243416000000005</c:v>
                </c:pt>
                <c:pt idx="8163">
                  <c:v>0.47249203000000001</c:v>
                </c:pt>
                <c:pt idx="8164">
                  <c:v>0.47255002000000002</c:v>
                </c:pt>
                <c:pt idx="8165">
                  <c:v>0.47260789000000003</c:v>
                </c:pt>
                <c:pt idx="8166">
                  <c:v>0.47266518000000002</c:v>
                </c:pt>
                <c:pt idx="8167">
                  <c:v>0.47272304999999998</c:v>
                </c:pt>
                <c:pt idx="8168">
                  <c:v>0.47278114999999998</c:v>
                </c:pt>
                <c:pt idx="8169">
                  <c:v>0.47283902</c:v>
                </c:pt>
                <c:pt idx="8170">
                  <c:v>0.47289689000000007</c:v>
                </c:pt>
                <c:pt idx="8171">
                  <c:v>0.47295499000000008</c:v>
                </c:pt>
                <c:pt idx="8172">
                  <c:v>0.47301275000000004</c:v>
                </c:pt>
                <c:pt idx="8173">
                  <c:v>0.47307062000000005</c:v>
                </c:pt>
                <c:pt idx="8174">
                  <c:v>0.47312861000000006</c:v>
                </c:pt>
                <c:pt idx="8175">
                  <c:v>0.4731860100000001</c:v>
                </c:pt>
                <c:pt idx="8176">
                  <c:v>0.473244</c:v>
                </c:pt>
                <c:pt idx="8177">
                  <c:v>0.47330175000000002</c:v>
                </c:pt>
                <c:pt idx="8178">
                  <c:v>0.47335986000000008</c:v>
                </c:pt>
                <c:pt idx="8179">
                  <c:v>0.47341773000000004</c:v>
                </c:pt>
                <c:pt idx="8180">
                  <c:v>0.47347571000000011</c:v>
                </c:pt>
                <c:pt idx="8181">
                  <c:v>0.47353381</c:v>
                </c:pt>
                <c:pt idx="8182">
                  <c:v>0.47359110999999998</c:v>
                </c:pt>
                <c:pt idx="8183">
                  <c:v>0.47364909000000005</c:v>
                </c:pt>
                <c:pt idx="8184">
                  <c:v>0.47370696000000007</c:v>
                </c:pt>
                <c:pt idx="8185">
                  <c:v>0.47376518000000001</c:v>
                </c:pt>
                <c:pt idx="8186">
                  <c:v>0.47382259000000015</c:v>
                </c:pt>
                <c:pt idx="8187">
                  <c:v>0.47388046000000011</c:v>
                </c:pt>
                <c:pt idx="8188">
                  <c:v>0.47393833000000002</c:v>
                </c:pt>
                <c:pt idx="8189">
                  <c:v>0.47399620000000003</c:v>
                </c:pt>
                <c:pt idx="8190">
                  <c:v>0.4740541800000001</c:v>
                </c:pt>
                <c:pt idx="8191">
                  <c:v>0.47411205000000001</c:v>
                </c:pt>
                <c:pt idx="8192">
                  <c:v>0.47416993000000002</c:v>
                </c:pt>
                <c:pt idx="8193">
                  <c:v>0.47422780000000003</c:v>
                </c:pt>
                <c:pt idx="8194">
                  <c:v>0.4742856700000001</c:v>
                </c:pt>
                <c:pt idx="8195">
                  <c:v>0.47434354000000001</c:v>
                </c:pt>
                <c:pt idx="8196">
                  <c:v>0.47440152000000002</c:v>
                </c:pt>
                <c:pt idx="8197">
                  <c:v>0.47445939000000004</c:v>
                </c:pt>
                <c:pt idx="8198">
                  <c:v>0.47451726000000005</c:v>
                </c:pt>
                <c:pt idx="8199">
                  <c:v>0.47457513000000001</c:v>
                </c:pt>
                <c:pt idx="8200">
                  <c:v>0.47463311999999996</c:v>
                </c:pt>
                <c:pt idx="8201">
                  <c:v>0.47469099000000003</c:v>
                </c:pt>
                <c:pt idx="8202">
                  <c:v>0.47474886000000005</c:v>
                </c:pt>
                <c:pt idx="8203">
                  <c:v>0.47480673000000007</c:v>
                </c:pt>
                <c:pt idx="8204">
                  <c:v>0.47486472000000007</c:v>
                </c:pt>
                <c:pt idx="8205">
                  <c:v>0.47492259000000009</c:v>
                </c:pt>
                <c:pt idx="8206">
                  <c:v>0.4749804600000001</c:v>
                </c:pt>
                <c:pt idx="8207">
                  <c:v>0.47503774999999998</c:v>
                </c:pt>
                <c:pt idx="8208">
                  <c:v>0.47509574000000004</c:v>
                </c:pt>
                <c:pt idx="8209">
                  <c:v>0.47515361</c:v>
                </c:pt>
                <c:pt idx="8210">
                  <c:v>0.47521159000000002</c:v>
                </c:pt>
                <c:pt idx="8211">
                  <c:v>0.47526945999999998</c:v>
                </c:pt>
                <c:pt idx="8212">
                  <c:v>0.47532745000000004</c:v>
                </c:pt>
                <c:pt idx="8213">
                  <c:v>0.47538532000000006</c:v>
                </c:pt>
                <c:pt idx="8214">
                  <c:v>0.47544319000000002</c:v>
                </c:pt>
                <c:pt idx="8215">
                  <c:v>0.47550105999999998</c:v>
                </c:pt>
                <c:pt idx="8216">
                  <c:v>0.4755589300000001</c:v>
                </c:pt>
                <c:pt idx="8217">
                  <c:v>0.47561692000000005</c:v>
                </c:pt>
                <c:pt idx="8218">
                  <c:v>0.47567490000000007</c:v>
                </c:pt>
                <c:pt idx="8219">
                  <c:v>0.47573277000000008</c:v>
                </c:pt>
                <c:pt idx="8220">
                  <c:v>0.47579064000000004</c:v>
                </c:pt>
                <c:pt idx="8221">
                  <c:v>0.47584793000000003</c:v>
                </c:pt>
                <c:pt idx="8222">
                  <c:v>0.47590592000000004</c:v>
                </c:pt>
                <c:pt idx="8223">
                  <c:v>0.4759639100000001</c:v>
                </c:pt>
                <c:pt idx="8224">
                  <c:v>0.47602178000000006</c:v>
                </c:pt>
                <c:pt idx="8225">
                  <c:v>0.47607965000000002</c:v>
                </c:pt>
                <c:pt idx="8226">
                  <c:v>0.47613740000000004</c:v>
                </c:pt>
                <c:pt idx="8227">
                  <c:v>0.47619527</c:v>
                </c:pt>
                <c:pt idx="8228">
                  <c:v>0.47625337000000001</c:v>
                </c:pt>
                <c:pt idx="8229">
                  <c:v>0.47631124000000002</c:v>
                </c:pt>
                <c:pt idx="8230">
                  <c:v>0.47636923000000003</c:v>
                </c:pt>
                <c:pt idx="8231">
                  <c:v>0.4764271000000001</c:v>
                </c:pt>
                <c:pt idx="8232">
                  <c:v>0.47648509000000006</c:v>
                </c:pt>
                <c:pt idx="8233">
                  <c:v>0.4765424900000001</c:v>
                </c:pt>
                <c:pt idx="8234">
                  <c:v>0.4766006000000001</c:v>
                </c:pt>
                <c:pt idx="8235">
                  <c:v>0.47665847000000006</c:v>
                </c:pt>
                <c:pt idx="8236">
                  <c:v>0.47671645000000001</c:v>
                </c:pt>
                <c:pt idx="8237">
                  <c:v>0.47677432000000003</c:v>
                </c:pt>
                <c:pt idx="8238">
                  <c:v>0.4768321900000001</c:v>
                </c:pt>
                <c:pt idx="8239">
                  <c:v>0.47689006000000006</c:v>
                </c:pt>
                <c:pt idx="8240">
                  <c:v>0.47694793000000002</c:v>
                </c:pt>
                <c:pt idx="8241">
                  <c:v>0.47700592000000008</c:v>
                </c:pt>
                <c:pt idx="8242">
                  <c:v>0.47706344000000001</c:v>
                </c:pt>
                <c:pt idx="8243">
                  <c:v>0.47712131000000002</c:v>
                </c:pt>
                <c:pt idx="8244">
                  <c:v>0.47717918000000004</c:v>
                </c:pt>
                <c:pt idx="8245">
                  <c:v>0.47723717000000004</c:v>
                </c:pt>
                <c:pt idx="8246">
                  <c:v>0.47729503999999995</c:v>
                </c:pt>
                <c:pt idx="8247">
                  <c:v>0.47735291000000007</c:v>
                </c:pt>
                <c:pt idx="8248">
                  <c:v>0.47741078000000009</c:v>
                </c:pt>
                <c:pt idx="8249">
                  <c:v>0.47746819000000007</c:v>
                </c:pt>
                <c:pt idx="8250">
                  <c:v>0.47752618000000008</c:v>
                </c:pt>
                <c:pt idx="8251">
                  <c:v>0.47758405000000004</c:v>
                </c:pt>
                <c:pt idx="8252">
                  <c:v>0.47764192</c:v>
                </c:pt>
                <c:pt idx="8253">
                  <c:v>0.47769990000000001</c:v>
                </c:pt>
                <c:pt idx="8254">
                  <c:v>0.47775777000000008</c:v>
                </c:pt>
                <c:pt idx="8255">
                  <c:v>0.4778156400000001</c:v>
                </c:pt>
                <c:pt idx="8256">
                  <c:v>0.47787351000000006</c:v>
                </c:pt>
                <c:pt idx="8257">
                  <c:v>0.47793173</c:v>
                </c:pt>
                <c:pt idx="8258">
                  <c:v>0.47798960000000007</c:v>
                </c:pt>
                <c:pt idx="8259">
                  <c:v>0.47804701000000005</c:v>
                </c:pt>
                <c:pt idx="8260">
                  <c:v>0.47810488000000007</c:v>
                </c:pt>
                <c:pt idx="8261">
                  <c:v>0.47816275000000008</c:v>
                </c:pt>
                <c:pt idx="8262">
                  <c:v>0.4782206200000001</c:v>
                </c:pt>
                <c:pt idx="8263">
                  <c:v>0.47827849000000006</c:v>
                </c:pt>
                <c:pt idx="8264">
                  <c:v>0.47833636000000007</c:v>
                </c:pt>
                <c:pt idx="8265">
                  <c:v>0.47839423000000003</c:v>
                </c:pt>
                <c:pt idx="8266">
                  <c:v>0.47845222000000004</c:v>
                </c:pt>
                <c:pt idx="8267">
                  <c:v>0.47851009000000005</c:v>
                </c:pt>
                <c:pt idx="8268">
                  <c:v>0.47856807000000007</c:v>
                </c:pt>
                <c:pt idx="8269">
                  <c:v>0.47862594000000008</c:v>
                </c:pt>
                <c:pt idx="8270">
                  <c:v>0.4786838100000001</c:v>
                </c:pt>
                <c:pt idx="8271">
                  <c:v>0.47874168</c:v>
                </c:pt>
                <c:pt idx="8272">
                  <c:v>0.47879954999999996</c:v>
                </c:pt>
                <c:pt idx="8273">
                  <c:v>0.47885743000000003</c:v>
                </c:pt>
                <c:pt idx="8274">
                  <c:v>0.4789153000000001</c:v>
                </c:pt>
                <c:pt idx="8275">
                  <c:v>0.47897293000000007</c:v>
                </c:pt>
                <c:pt idx="8276">
                  <c:v>0.47903080000000003</c:v>
                </c:pt>
                <c:pt idx="8277">
                  <c:v>0.47908868000000016</c:v>
                </c:pt>
                <c:pt idx="8278">
                  <c:v>0.47914666000000006</c:v>
                </c:pt>
                <c:pt idx="8279">
                  <c:v>0.47920453000000002</c:v>
                </c:pt>
                <c:pt idx="8280">
                  <c:v>0.47926252000000008</c:v>
                </c:pt>
                <c:pt idx="8281">
                  <c:v>0.47932039000000015</c:v>
                </c:pt>
                <c:pt idx="8282">
                  <c:v>0.47937849000000016</c:v>
                </c:pt>
                <c:pt idx="8283">
                  <c:v>0.47943636000000006</c:v>
                </c:pt>
                <c:pt idx="8284">
                  <c:v>0.4794937700000001</c:v>
                </c:pt>
                <c:pt idx="8285">
                  <c:v>0.47955164</c:v>
                </c:pt>
                <c:pt idx="8286">
                  <c:v>0.47960962000000001</c:v>
                </c:pt>
                <c:pt idx="8287">
                  <c:v>0.47966749000000003</c:v>
                </c:pt>
                <c:pt idx="8288">
                  <c:v>0.47972537000000004</c:v>
                </c:pt>
                <c:pt idx="8289">
                  <c:v>0.47978335</c:v>
                </c:pt>
                <c:pt idx="8290">
                  <c:v>0.47984134000000001</c:v>
                </c:pt>
                <c:pt idx="8291">
                  <c:v>0.47989932000000002</c:v>
                </c:pt>
                <c:pt idx="8292">
                  <c:v>0.47995662000000006</c:v>
                </c:pt>
                <c:pt idx="8293">
                  <c:v>0.48001449000000007</c:v>
                </c:pt>
                <c:pt idx="8294">
                  <c:v>0.48007247000000008</c:v>
                </c:pt>
                <c:pt idx="8295">
                  <c:v>0.48013034000000004</c:v>
                </c:pt>
                <c:pt idx="8296">
                  <c:v>0.48018821000000006</c:v>
                </c:pt>
                <c:pt idx="8297">
                  <c:v>0.48024620000000001</c:v>
                </c:pt>
                <c:pt idx="8298">
                  <c:v>0.48030384000000004</c:v>
                </c:pt>
                <c:pt idx="8299">
                  <c:v>0.48036217000000009</c:v>
                </c:pt>
                <c:pt idx="8300">
                  <c:v>0.4804200400000001</c:v>
                </c:pt>
                <c:pt idx="8301">
                  <c:v>0.48047791000000006</c:v>
                </c:pt>
                <c:pt idx="8302">
                  <c:v>0.48053578000000002</c:v>
                </c:pt>
                <c:pt idx="8303">
                  <c:v>0.4805933</c:v>
                </c:pt>
                <c:pt idx="8304">
                  <c:v>0.48065118000000001</c:v>
                </c:pt>
                <c:pt idx="8305">
                  <c:v>0.48070905000000003</c:v>
                </c:pt>
                <c:pt idx="8306">
                  <c:v>0.4807669200000001</c:v>
                </c:pt>
                <c:pt idx="8307">
                  <c:v>0.48082490000000011</c:v>
                </c:pt>
                <c:pt idx="8308">
                  <c:v>0.48088277000000013</c:v>
                </c:pt>
                <c:pt idx="8309">
                  <c:v>0.48094064000000003</c:v>
                </c:pt>
                <c:pt idx="8310">
                  <c:v>0.48099863000000004</c:v>
                </c:pt>
                <c:pt idx="8311">
                  <c:v>0.48105650000000005</c:v>
                </c:pt>
                <c:pt idx="8312">
                  <c:v>0.48111437000000007</c:v>
                </c:pt>
                <c:pt idx="8313">
                  <c:v>0.48117224000000003</c:v>
                </c:pt>
                <c:pt idx="8314">
                  <c:v>0.48123011000000004</c:v>
                </c:pt>
                <c:pt idx="8315">
                  <c:v>0.48128798000000006</c:v>
                </c:pt>
                <c:pt idx="8316">
                  <c:v>0.48134585000000002</c:v>
                </c:pt>
                <c:pt idx="8317">
                  <c:v>0.48140372000000003</c:v>
                </c:pt>
                <c:pt idx="8318">
                  <c:v>0.48146159000000011</c:v>
                </c:pt>
                <c:pt idx="8319">
                  <c:v>0.48151946000000007</c:v>
                </c:pt>
                <c:pt idx="8320">
                  <c:v>0.48157745000000002</c:v>
                </c:pt>
                <c:pt idx="8321">
                  <c:v>0.48163486000000005</c:v>
                </c:pt>
                <c:pt idx="8322">
                  <c:v>0.48169273000000001</c:v>
                </c:pt>
                <c:pt idx="8323">
                  <c:v>0.48175060000000003</c:v>
                </c:pt>
                <c:pt idx="8324">
                  <c:v>0.48180858000000015</c:v>
                </c:pt>
                <c:pt idx="8325">
                  <c:v>0.48186668000000016</c:v>
                </c:pt>
                <c:pt idx="8326">
                  <c:v>0.48192455000000006</c:v>
                </c:pt>
                <c:pt idx="8327">
                  <c:v>0.48198254000000007</c:v>
                </c:pt>
                <c:pt idx="8328">
                  <c:v>0.48203995000000005</c:v>
                </c:pt>
                <c:pt idx="8329">
                  <c:v>0.48209782000000001</c:v>
                </c:pt>
                <c:pt idx="8330">
                  <c:v>0.48215569000000008</c:v>
                </c:pt>
                <c:pt idx="8331">
                  <c:v>0.48221356000000004</c:v>
                </c:pt>
                <c:pt idx="8332">
                  <c:v>0.48227143</c:v>
                </c:pt>
                <c:pt idx="8333">
                  <c:v>0.48232942000000006</c:v>
                </c:pt>
                <c:pt idx="8334">
                  <c:v>0.48238740000000008</c:v>
                </c:pt>
                <c:pt idx="8335">
                  <c:v>0.48244527000000004</c:v>
                </c:pt>
                <c:pt idx="8336">
                  <c:v>0.48250314</c:v>
                </c:pt>
                <c:pt idx="8337">
                  <c:v>0.48256101000000001</c:v>
                </c:pt>
                <c:pt idx="8338">
                  <c:v>0.48261888000000008</c:v>
                </c:pt>
                <c:pt idx="8339">
                  <c:v>0.48267687000000009</c:v>
                </c:pt>
                <c:pt idx="8340">
                  <c:v>0.48273474</c:v>
                </c:pt>
                <c:pt idx="8341">
                  <c:v>0.48279261000000001</c:v>
                </c:pt>
                <c:pt idx="8342">
                  <c:v>0.48285048000000014</c:v>
                </c:pt>
                <c:pt idx="8343">
                  <c:v>0.48290847000000009</c:v>
                </c:pt>
                <c:pt idx="8344">
                  <c:v>0.48296634000000011</c:v>
                </c:pt>
                <c:pt idx="8345">
                  <c:v>0.48302363000000004</c:v>
                </c:pt>
                <c:pt idx="8346">
                  <c:v>0.48308150000000005</c:v>
                </c:pt>
                <c:pt idx="8347">
                  <c:v>0.48313937000000001</c:v>
                </c:pt>
                <c:pt idx="8348">
                  <c:v>0.48319723999999997</c:v>
                </c:pt>
                <c:pt idx="8349">
                  <c:v>0.48325546000000008</c:v>
                </c:pt>
                <c:pt idx="8350">
                  <c:v>0.48331344000000004</c:v>
                </c:pt>
                <c:pt idx="8351">
                  <c:v>0.48337131000000005</c:v>
                </c:pt>
                <c:pt idx="8352">
                  <c:v>0.48342918000000007</c:v>
                </c:pt>
                <c:pt idx="8353">
                  <c:v>0.48348705000000003</c:v>
                </c:pt>
                <c:pt idx="8354">
                  <c:v>0.48354493000000004</c:v>
                </c:pt>
                <c:pt idx="8355">
                  <c:v>0.48360280000000005</c:v>
                </c:pt>
                <c:pt idx="8356">
                  <c:v>0.48366043000000003</c:v>
                </c:pt>
                <c:pt idx="8357">
                  <c:v>0.4837183000000001</c:v>
                </c:pt>
                <c:pt idx="8358">
                  <c:v>0.48377618000000006</c:v>
                </c:pt>
                <c:pt idx="8359">
                  <c:v>0.48383405000000002</c:v>
                </c:pt>
                <c:pt idx="8360">
                  <c:v>0.48389192000000003</c:v>
                </c:pt>
                <c:pt idx="8361">
                  <c:v>0.48395002000000004</c:v>
                </c:pt>
                <c:pt idx="8362">
                  <c:v>0.48400789000000005</c:v>
                </c:pt>
                <c:pt idx="8363">
                  <c:v>0.48406564000000002</c:v>
                </c:pt>
                <c:pt idx="8364">
                  <c:v>0.48412351000000003</c:v>
                </c:pt>
                <c:pt idx="8365">
                  <c:v>0.48418115</c:v>
                </c:pt>
                <c:pt idx="8366">
                  <c:v>0.48423901999999996</c:v>
                </c:pt>
                <c:pt idx="8367">
                  <c:v>0.48429689000000004</c:v>
                </c:pt>
                <c:pt idx="8368">
                  <c:v>0.48435476000000011</c:v>
                </c:pt>
                <c:pt idx="8369">
                  <c:v>0.48441263000000007</c:v>
                </c:pt>
                <c:pt idx="8370">
                  <c:v>0.48447062000000007</c:v>
                </c:pt>
                <c:pt idx="8371">
                  <c:v>0.48452849000000009</c:v>
                </c:pt>
                <c:pt idx="8372">
                  <c:v>0.48458648000000015</c:v>
                </c:pt>
                <c:pt idx="8373">
                  <c:v>0.48464435</c:v>
                </c:pt>
                <c:pt idx="8374">
                  <c:v>0.48470222000000002</c:v>
                </c:pt>
                <c:pt idx="8375">
                  <c:v>0.48476009000000003</c:v>
                </c:pt>
                <c:pt idx="8376">
                  <c:v>0.48481807000000016</c:v>
                </c:pt>
                <c:pt idx="8377">
                  <c:v>0.48487594000000006</c:v>
                </c:pt>
                <c:pt idx="8378">
                  <c:v>0.48493393000000001</c:v>
                </c:pt>
                <c:pt idx="8379">
                  <c:v>0.48499134000000005</c:v>
                </c:pt>
                <c:pt idx="8380">
                  <c:v>0.48504921000000001</c:v>
                </c:pt>
                <c:pt idx="8381">
                  <c:v>0.48510708000000002</c:v>
                </c:pt>
                <c:pt idx="8382">
                  <c:v>0.48516495000000004</c:v>
                </c:pt>
                <c:pt idx="8383">
                  <c:v>0.48522293000000005</c:v>
                </c:pt>
                <c:pt idx="8384">
                  <c:v>0.48528092000000006</c:v>
                </c:pt>
                <c:pt idx="8385">
                  <c:v>0.48533891000000007</c:v>
                </c:pt>
                <c:pt idx="8386">
                  <c:v>0.48539678000000014</c:v>
                </c:pt>
                <c:pt idx="8387">
                  <c:v>0.4854546500000001</c:v>
                </c:pt>
                <c:pt idx="8388">
                  <c:v>0.48551252000000006</c:v>
                </c:pt>
                <c:pt idx="8389">
                  <c:v>0.48557039000000007</c:v>
                </c:pt>
                <c:pt idx="8390">
                  <c:v>0.48562768000000006</c:v>
                </c:pt>
                <c:pt idx="8391">
                  <c:v>0.48568567000000007</c:v>
                </c:pt>
                <c:pt idx="8392">
                  <c:v>0.48574353999999997</c:v>
                </c:pt>
                <c:pt idx="8393">
                  <c:v>0.4858015200000001</c:v>
                </c:pt>
                <c:pt idx="8394">
                  <c:v>0.48585939000000006</c:v>
                </c:pt>
                <c:pt idx="8395">
                  <c:v>0.48591726000000007</c:v>
                </c:pt>
                <c:pt idx="8396">
                  <c:v>0.48597513000000003</c:v>
                </c:pt>
                <c:pt idx="8397">
                  <c:v>0.4860330000000001</c:v>
                </c:pt>
                <c:pt idx="8398">
                  <c:v>0.48609122000000005</c:v>
                </c:pt>
                <c:pt idx="8399">
                  <c:v>0.48614851000000003</c:v>
                </c:pt>
                <c:pt idx="8400">
                  <c:v>0.4862065000000001</c:v>
                </c:pt>
                <c:pt idx="8401">
                  <c:v>0.48626437000000006</c:v>
                </c:pt>
                <c:pt idx="8402">
                  <c:v>0.48632224000000007</c:v>
                </c:pt>
                <c:pt idx="8403">
                  <c:v>0.48638011000000009</c:v>
                </c:pt>
                <c:pt idx="8404">
                  <c:v>0.48643821000000004</c:v>
                </c:pt>
                <c:pt idx="8405">
                  <c:v>0.48649608000000005</c:v>
                </c:pt>
                <c:pt idx="8406">
                  <c:v>0.48655395000000001</c:v>
                </c:pt>
                <c:pt idx="8407">
                  <c:v>0.48661194000000002</c:v>
                </c:pt>
                <c:pt idx="8408">
                  <c:v>0.48666981000000004</c:v>
                </c:pt>
                <c:pt idx="8409">
                  <c:v>0.48672768000000005</c:v>
                </c:pt>
                <c:pt idx="8410">
                  <c:v>0.48678555000000001</c:v>
                </c:pt>
                <c:pt idx="8411">
                  <c:v>0.48684354000000002</c:v>
                </c:pt>
                <c:pt idx="8412">
                  <c:v>0.48690141000000003</c:v>
                </c:pt>
                <c:pt idx="8413">
                  <c:v>0.48695870000000008</c:v>
                </c:pt>
                <c:pt idx="8414">
                  <c:v>0.48701668000000009</c:v>
                </c:pt>
                <c:pt idx="8415">
                  <c:v>0.48707455000000005</c:v>
                </c:pt>
                <c:pt idx="8416">
                  <c:v>0.48713266000000005</c:v>
                </c:pt>
                <c:pt idx="8417">
                  <c:v>0.48719053000000001</c:v>
                </c:pt>
                <c:pt idx="8418">
                  <c:v>0.48724840000000008</c:v>
                </c:pt>
                <c:pt idx="8419">
                  <c:v>0.48730627000000015</c:v>
                </c:pt>
                <c:pt idx="8420">
                  <c:v>0.48736414000000006</c:v>
                </c:pt>
                <c:pt idx="8421">
                  <c:v>0.48742212000000007</c:v>
                </c:pt>
                <c:pt idx="8422">
                  <c:v>0.48747999000000009</c:v>
                </c:pt>
                <c:pt idx="8423">
                  <c:v>0.48753740000000001</c:v>
                </c:pt>
                <c:pt idx="8424">
                  <c:v>0.48759550000000002</c:v>
                </c:pt>
                <c:pt idx="8425">
                  <c:v>0.48765349000000002</c:v>
                </c:pt>
                <c:pt idx="8426">
                  <c:v>0.48771124000000005</c:v>
                </c:pt>
                <c:pt idx="8427">
                  <c:v>0.48776912</c:v>
                </c:pt>
                <c:pt idx="8428">
                  <c:v>0.48782699000000013</c:v>
                </c:pt>
                <c:pt idx="8429">
                  <c:v>0.48788486000000009</c:v>
                </c:pt>
                <c:pt idx="8430">
                  <c:v>0.48794249000000006</c:v>
                </c:pt>
                <c:pt idx="8431">
                  <c:v>0.48800048000000007</c:v>
                </c:pt>
                <c:pt idx="8432">
                  <c:v>0.48805847000000008</c:v>
                </c:pt>
                <c:pt idx="8433">
                  <c:v>0.48811634000000004</c:v>
                </c:pt>
                <c:pt idx="8434">
                  <c:v>0.48817421000000005</c:v>
                </c:pt>
                <c:pt idx="8435">
                  <c:v>0.48823208000000001</c:v>
                </c:pt>
                <c:pt idx="8436">
                  <c:v>0.48828995000000003</c:v>
                </c:pt>
                <c:pt idx="8437">
                  <c:v>0.4883478200000001</c:v>
                </c:pt>
                <c:pt idx="8438">
                  <c:v>0.48840569000000006</c:v>
                </c:pt>
                <c:pt idx="8439">
                  <c:v>0.48846356000000007</c:v>
                </c:pt>
                <c:pt idx="8440">
                  <c:v>0.48852155000000008</c:v>
                </c:pt>
                <c:pt idx="8441">
                  <c:v>0.48857953000000004</c:v>
                </c:pt>
                <c:pt idx="8442">
                  <c:v>0.4886374</c:v>
                </c:pt>
                <c:pt idx="8443">
                  <c:v>0.48869527000000001</c:v>
                </c:pt>
                <c:pt idx="8444">
                  <c:v>0.48875268000000011</c:v>
                </c:pt>
                <c:pt idx="8445">
                  <c:v>0.48881067000000011</c:v>
                </c:pt>
                <c:pt idx="8446">
                  <c:v>0.48886865000000007</c:v>
                </c:pt>
                <c:pt idx="8447">
                  <c:v>0.48892652000000009</c:v>
                </c:pt>
                <c:pt idx="8448">
                  <c:v>0.48898462000000009</c:v>
                </c:pt>
                <c:pt idx="8449">
                  <c:v>0.48904249000000005</c:v>
                </c:pt>
                <c:pt idx="8450">
                  <c:v>0.48910037000000006</c:v>
                </c:pt>
                <c:pt idx="8451">
                  <c:v>0.4891577700000001</c:v>
                </c:pt>
                <c:pt idx="8452">
                  <c:v>0.48921576000000006</c:v>
                </c:pt>
                <c:pt idx="8453">
                  <c:v>0.48927363000000001</c:v>
                </c:pt>
                <c:pt idx="8454">
                  <c:v>0.48933150000000003</c:v>
                </c:pt>
                <c:pt idx="8455">
                  <c:v>0.48938960000000009</c:v>
                </c:pt>
                <c:pt idx="8456">
                  <c:v>0.48944747000000005</c:v>
                </c:pt>
                <c:pt idx="8457">
                  <c:v>0.48950534000000001</c:v>
                </c:pt>
                <c:pt idx="8458">
                  <c:v>0.48956333000000002</c:v>
                </c:pt>
                <c:pt idx="8459">
                  <c:v>0.48962120000000003</c:v>
                </c:pt>
                <c:pt idx="8460">
                  <c:v>0.48967907000000011</c:v>
                </c:pt>
                <c:pt idx="8461">
                  <c:v>0.48973694000000001</c:v>
                </c:pt>
                <c:pt idx="8462">
                  <c:v>0.48979481000000002</c:v>
                </c:pt>
                <c:pt idx="8463">
                  <c:v>0.48985233000000006</c:v>
                </c:pt>
                <c:pt idx="8464">
                  <c:v>0.48991020000000007</c:v>
                </c:pt>
                <c:pt idx="8465">
                  <c:v>0.48996807000000009</c:v>
                </c:pt>
                <c:pt idx="8466">
                  <c:v>0.4900260600000001</c:v>
                </c:pt>
                <c:pt idx="8467">
                  <c:v>0.49008393000000006</c:v>
                </c:pt>
                <c:pt idx="8468">
                  <c:v>0.49014180000000002</c:v>
                </c:pt>
                <c:pt idx="8469">
                  <c:v>0.49019967000000003</c:v>
                </c:pt>
                <c:pt idx="8470">
                  <c:v>0.49025754000000005</c:v>
                </c:pt>
                <c:pt idx="8471">
                  <c:v>0.49031541000000006</c:v>
                </c:pt>
                <c:pt idx="8472">
                  <c:v>0.49037351000000007</c:v>
                </c:pt>
                <c:pt idx="8473">
                  <c:v>0.49043138000000003</c:v>
                </c:pt>
                <c:pt idx="8474">
                  <c:v>0.4904892500000001</c:v>
                </c:pt>
                <c:pt idx="8475">
                  <c:v>0.49054712</c:v>
                </c:pt>
                <c:pt idx="8476">
                  <c:v>0.4906044200000001</c:v>
                </c:pt>
                <c:pt idx="8477">
                  <c:v>0.49066229000000006</c:v>
                </c:pt>
                <c:pt idx="8478">
                  <c:v>0.49072016000000007</c:v>
                </c:pt>
                <c:pt idx="8479">
                  <c:v>0.49077814000000003</c:v>
                </c:pt>
                <c:pt idx="8480">
                  <c:v>0.49083648000000007</c:v>
                </c:pt>
                <c:pt idx="8481">
                  <c:v>0.49089377000000006</c:v>
                </c:pt>
                <c:pt idx="8482">
                  <c:v>0.49095164000000002</c:v>
                </c:pt>
                <c:pt idx="8483">
                  <c:v>0.49100951000000004</c:v>
                </c:pt>
                <c:pt idx="8484">
                  <c:v>0.49106738000000005</c:v>
                </c:pt>
                <c:pt idx="8485">
                  <c:v>0.49112525000000001</c:v>
                </c:pt>
                <c:pt idx="8486">
                  <c:v>0.49118312000000003</c:v>
                </c:pt>
                <c:pt idx="8487">
                  <c:v>0.4912409900000001</c:v>
                </c:pt>
                <c:pt idx="8488">
                  <c:v>0.49129898000000005</c:v>
                </c:pt>
                <c:pt idx="8489">
                  <c:v>0.49135708000000006</c:v>
                </c:pt>
                <c:pt idx="8490">
                  <c:v>0.49141495000000007</c:v>
                </c:pt>
                <c:pt idx="8491">
                  <c:v>0.49147282000000009</c:v>
                </c:pt>
                <c:pt idx="8492">
                  <c:v>0.4915308000000001</c:v>
                </c:pt>
                <c:pt idx="8493">
                  <c:v>0.49158868000000011</c:v>
                </c:pt>
                <c:pt idx="8494">
                  <c:v>0.49164643000000002</c:v>
                </c:pt>
                <c:pt idx="8495">
                  <c:v>0.49170442000000003</c:v>
                </c:pt>
                <c:pt idx="8496">
                  <c:v>0.4917622900000001</c:v>
                </c:pt>
                <c:pt idx="8497">
                  <c:v>0.49181969000000009</c:v>
                </c:pt>
                <c:pt idx="8498">
                  <c:v>0.4918775600000001</c:v>
                </c:pt>
                <c:pt idx="8499">
                  <c:v>0.49193555</c:v>
                </c:pt>
                <c:pt idx="8500">
                  <c:v>0.49199342000000001</c:v>
                </c:pt>
                <c:pt idx="8501">
                  <c:v>0.49205129000000003</c:v>
                </c:pt>
                <c:pt idx="8502">
                  <c:v>0.49210916000000005</c:v>
                </c:pt>
                <c:pt idx="8503">
                  <c:v>0.49216703000000001</c:v>
                </c:pt>
                <c:pt idx="8504">
                  <c:v>0.49222525</c:v>
                </c:pt>
                <c:pt idx="8505">
                  <c:v>0.49228300000000008</c:v>
                </c:pt>
                <c:pt idx="8506">
                  <c:v>0.49234087000000015</c:v>
                </c:pt>
                <c:pt idx="8507">
                  <c:v>0.49239874000000006</c:v>
                </c:pt>
                <c:pt idx="8508">
                  <c:v>0.49245662000000007</c:v>
                </c:pt>
                <c:pt idx="8509">
                  <c:v>0.49251449000000014</c:v>
                </c:pt>
                <c:pt idx="8510">
                  <c:v>0.4925723600000001</c:v>
                </c:pt>
                <c:pt idx="8511">
                  <c:v>0.49263023</c:v>
                </c:pt>
                <c:pt idx="8512">
                  <c:v>0.49268821000000007</c:v>
                </c:pt>
                <c:pt idx="8513">
                  <c:v>0.49274562</c:v>
                </c:pt>
                <c:pt idx="8514">
                  <c:v>0.49280361000000006</c:v>
                </c:pt>
                <c:pt idx="8515">
                  <c:v>0.49286148000000007</c:v>
                </c:pt>
                <c:pt idx="8516">
                  <c:v>0.49291946000000003</c:v>
                </c:pt>
                <c:pt idx="8517">
                  <c:v>0.4929773300000001</c:v>
                </c:pt>
                <c:pt idx="8518">
                  <c:v>0.49303520000000001</c:v>
                </c:pt>
                <c:pt idx="8519">
                  <c:v>0.49309307000000002</c:v>
                </c:pt>
                <c:pt idx="8520">
                  <c:v>0.49315118000000002</c:v>
                </c:pt>
                <c:pt idx="8521">
                  <c:v>0.49320904999999998</c:v>
                </c:pt>
                <c:pt idx="8522">
                  <c:v>0.49326692000000005</c:v>
                </c:pt>
                <c:pt idx="8523">
                  <c:v>0.49332479000000012</c:v>
                </c:pt>
                <c:pt idx="8524">
                  <c:v>0.49338219000000011</c:v>
                </c:pt>
                <c:pt idx="8525">
                  <c:v>0.49344006000000007</c:v>
                </c:pt>
                <c:pt idx="8526">
                  <c:v>0.49349793000000003</c:v>
                </c:pt>
                <c:pt idx="8527">
                  <c:v>0.4935558000000001</c:v>
                </c:pt>
                <c:pt idx="8528">
                  <c:v>0.49361368000000005</c:v>
                </c:pt>
                <c:pt idx="8529">
                  <c:v>0.49367201000000011</c:v>
                </c:pt>
                <c:pt idx="8530">
                  <c:v>0.49372988000000007</c:v>
                </c:pt>
                <c:pt idx="8531">
                  <c:v>0.4937872900000001</c:v>
                </c:pt>
                <c:pt idx="8532">
                  <c:v>0.49384516000000006</c:v>
                </c:pt>
                <c:pt idx="8533">
                  <c:v>0.49390291000000008</c:v>
                </c:pt>
                <c:pt idx="8534">
                  <c:v>0.49396078000000015</c:v>
                </c:pt>
                <c:pt idx="8535">
                  <c:v>0.49401877000000011</c:v>
                </c:pt>
                <c:pt idx="8536">
                  <c:v>0.49407664000000007</c:v>
                </c:pt>
                <c:pt idx="8537">
                  <c:v>0.49413451000000008</c:v>
                </c:pt>
                <c:pt idx="8538">
                  <c:v>0.49419261000000003</c:v>
                </c:pt>
                <c:pt idx="8539">
                  <c:v>0.49425025</c:v>
                </c:pt>
                <c:pt idx="8540">
                  <c:v>0.49430812000000007</c:v>
                </c:pt>
                <c:pt idx="8541">
                  <c:v>0.49436634000000007</c:v>
                </c:pt>
                <c:pt idx="8542">
                  <c:v>0.49442432000000008</c:v>
                </c:pt>
                <c:pt idx="8543">
                  <c:v>0.49448173000000006</c:v>
                </c:pt>
                <c:pt idx="8544">
                  <c:v>0.49453972000000002</c:v>
                </c:pt>
                <c:pt idx="8545">
                  <c:v>0.49459736000000004</c:v>
                </c:pt>
                <c:pt idx="8546">
                  <c:v>0.49465534</c:v>
                </c:pt>
                <c:pt idx="8547">
                  <c:v>0.49471321000000001</c:v>
                </c:pt>
                <c:pt idx="8548">
                  <c:v>0.49477120000000002</c:v>
                </c:pt>
                <c:pt idx="8549">
                  <c:v>0.49482907000000009</c:v>
                </c:pt>
                <c:pt idx="8550">
                  <c:v>0.49488705000000005</c:v>
                </c:pt>
                <c:pt idx="8551">
                  <c:v>0.49494493000000006</c:v>
                </c:pt>
                <c:pt idx="8552">
                  <c:v>0.49500280000000008</c:v>
                </c:pt>
                <c:pt idx="8553">
                  <c:v>0.49506078000000009</c:v>
                </c:pt>
                <c:pt idx="8554">
                  <c:v>0.4951186500000001</c:v>
                </c:pt>
                <c:pt idx="8555">
                  <c:v>0.49517652000000006</c:v>
                </c:pt>
                <c:pt idx="8556">
                  <c:v>0.49523393000000004</c:v>
                </c:pt>
                <c:pt idx="8557">
                  <c:v>0.4952918</c:v>
                </c:pt>
                <c:pt idx="8558">
                  <c:v>0.49534967000000008</c:v>
                </c:pt>
                <c:pt idx="8559">
                  <c:v>0.49540754000000004</c:v>
                </c:pt>
                <c:pt idx="8560">
                  <c:v>0.49546541000000011</c:v>
                </c:pt>
                <c:pt idx="8561">
                  <c:v>0.49552351000000006</c:v>
                </c:pt>
                <c:pt idx="8562">
                  <c:v>0.49558138000000007</c:v>
                </c:pt>
                <c:pt idx="8563">
                  <c:v>0.49563924999999998</c:v>
                </c:pt>
                <c:pt idx="8564">
                  <c:v>0.49569712000000005</c:v>
                </c:pt>
                <c:pt idx="8565">
                  <c:v>0.49575499000000006</c:v>
                </c:pt>
                <c:pt idx="8566">
                  <c:v>0.49581298000000013</c:v>
                </c:pt>
                <c:pt idx="8567">
                  <c:v>0.49587085000000009</c:v>
                </c:pt>
                <c:pt idx="8568">
                  <c:v>0.49592872000000016</c:v>
                </c:pt>
                <c:pt idx="8569">
                  <c:v>0.49598624000000008</c:v>
                </c:pt>
                <c:pt idx="8570">
                  <c:v>0.49604412000000003</c:v>
                </c:pt>
                <c:pt idx="8571">
                  <c:v>0.4961021000000001</c:v>
                </c:pt>
                <c:pt idx="8572">
                  <c:v>0.49615997000000006</c:v>
                </c:pt>
                <c:pt idx="8573">
                  <c:v>0.49621784000000002</c:v>
                </c:pt>
                <c:pt idx="8574">
                  <c:v>0.49627571000000004</c:v>
                </c:pt>
                <c:pt idx="8575">
                  <c:v>0.49633358000000005</c:v>
                </c:pt>
                <c:pt idx="8576">
                  <c:v>0.49639168000000006</c:v>
                </c:pt>
                <c:pt idx="8577">
                  <c:v>0.49644955000000002</c:v>
                </c:pt>
                <c:pt idx="8578">
                  <c:v>0.49650743000000008</c:v>
                </c:pt>
                <c:pt idx="8579">
                  <c:v>0.49656495000000006</c:v>
                </c:pt>
                <c:pt idx="8580">
                  <c:v>0.49662282000000008</c:v>
                </c:pt>
                <c:pt idx="8581">
                  <c:v>0.49668069000000009</c:v>
                </c:pt>
                <c:pt idx="8582">
                  <c:v>0.49673856000000005</c:v>
                </c:pt>
                <c:pt idx="8583">
                  <c:v>0.49679666000000006</c:v>
                </c:pt>
                <c:pt idx="8584">
                  <c:v>0.49685453000000007</c:v>
                </c:pt>
                <c:pt idx="8585">
                  <c:v>0.49691240000000009</c:v>
                </c:pt>
                <c:pt idx="8586">
                  <c:v>0.49697050000000009</c:v>
                </c:pt>
                <c:pt idx="8587">
                  <c:v>0.49702837000000011</c:v>
                </c:pt>
                <c:pt idx="8588">
                  <c:v>0.49708624000000007</c:v>
                </c:pt>
                <c:pt idx="8589">
                  <c:v>0.49714354000000005</c:v>
                </c:pt>
                <c:pt idx="8590">
                  <c:v>0.49720141000000001</c:v>
                </c:pt>
                <c:pt idx="8591">
                  <c:v>0.49725928000000008</c:v>
                </c:pt>
                <c:pt idx="8592">
                  <c:v>0.4973171500000001</c:v>
                </c:pt>
                <c:pt idx="8593">
                  <c:v>0.49737502000000006</c:v>
                </c:pt>
                <c:pt idx="8594">
                  <c:v>0.49743300000000001</c:v>
                </c:pt>
                <c:pt idx="8595">
                  <c:v>0.49749087000000008</c:v>
                </c:pt>
                <c:pt idx="8596">
                  <c:v>0.49754886000000004</c:v>
                </c:pt>
                <c:pt idx="8597">
                  <c:v>0.49760673000000005</c:v>
                </c:pt>
                <c:pt idx="8598">
                  <c:v>0.49766460000000007</c:v>
                </c:pt>
                <c:pt idx="8599">
                  <c:v>0.49772247000000008</c:v>
                </c:pt>
                <c:pt idx="8600">
                  <c:v>0.4977803400000001</c:v>
                </c:pt>
                <c:pt idx="8601">
                  <c:v>0.49783821000000006</c:v>
                </c:pt>
                <c:pt idx="8602">
                  <c:v>0.49789608000000007</c:v>
                </c:pt>
                <c:pt idx="8603">
                  <c:v>0.49795407000000014</c:v>
                </c:pt>
                <c:pt idx="8604">
                  <c:v>0.4980119400000001</c:v>
                </c:pt>
                <c:pt idx="8605">
                  <c:v>0.49806981000000006</c:v>
                </c:pt>
                <c:pt idx="8606">
                  <c:v>0.49812768000000007</c:v>
                </c:pt>
                <c:pt idx="8607">
                  <c:v>0.49818555000000003</c:v>
                </c:pt>
                <c:pt idx="8608">
                  <c:v>0.49824342000000005</c:v>
                </c:pt>
                <c:pt idx="8609">
                  <c:v>0.49830129000000006</c:v>
                </c:pt>
                <c:pt idx="8610">
                  <c:v>0.49835881000000015</c:v>
                </c:pt>
                <c:pt idx="8611">
                  <c:v>0.49841668000000011</c:v>
                </c:pt>
                <c:pt idx="8612">
                  <c:v>0.49847455000000007</c:v>
                </c:pt>
                <c:pt idx="8613">
                  <c:v>0.49853243000000008</c:v>
                </c:pt>
                <c:pt idx="8614">
                  <c:v>0.4985903000000001</c:v>
                </c:pt>
                <c:pt idx="8615">
                  <c:v>0.49864828000000005</c:v>
                </c:pt>
                <c:pt idx="8616">
                  <c:v>0.49870615000000001</c:v>
                </c:pt>
                <c:pt idx="8617">
                  <c:v>0.49876414000000002</c:v>
                </c:pt>
                <c:pt idx="8618">
                  <c:v>0.49882201000000009</c:v>
                </c:pt>
                <c:pt idx="8619">
                  <c:v>0.49887999000000011</c:v>
                </c:pt>
                <c:pt idx="8620">
                  <c:v>0.49893775000000001</c:v>
                </c:pt>
                <c:pt idx="8621">
                  <c:v>0.49899585000000002</c:v>
                </c:pt>
                <c:pt idx="8622">
                  <c:v>0.49905372000000003</c:v>
                </c:pt>
                <c:pt idx="8623">
                  <c:v>0.49911148000000005</c:v>
                </c:pt>
                <c:pt idx="8624">
                  <c:v>0.49916946000000006</c:v>
                </c:pt>
                <c:pt idx="8625">
                  <c:v>0.49922699000000009</c:v>
                </c:pt>
                <c:pt idx="8626">
                  <c:v>0.49928497000000016</c:v>
                </c:pt>
                <c:pt idx="8627">
                  <c:v>0.49934284000000007</c:v>
                </c:pt>
                <c:pt idx="8628">
                  <c:v>0.49940083000000007</c:v>
                </c:pt>
                <c:pt idx="8629">
                  <c:v>0.49945858000000015</c:v>
                </c:pt>
                <c:pt idx="8630">
                  <c:v>0.49951657000000016</c:v>
                </c:pt>
                <c:pt idx="8631">
                  <c:v>0.49957444000000006</c:v>
                </c:pt>
                <c:pt idx="8632">
                  <c:v>0.49963231000000002</c:v>
                </c:pt>
                <c:pt idx="8633">
                  <c:v>0.49969030000000003</c:v>
                </c:pt>
                <c:pt idx="8634">
                  <c:v>0.4997481700000001</c:v>
                </c:pt>
                <c:pt idx="8635">
                  <c:v>0.49980604000000006</c:v>
                </c:pt>
                <c:pt idx="8636">
                  <c:v>0.4998634400000001</c:v>
                </c:pt>
                <c:pt idx="8637">
                  <c:v>0.49992120000000007</c:v>
                </c:pt>
                <c:pt idx="8638">
                  <c:v>0.49997918000000008</c:v>
                </c:pt>
                <c:pt idx="8639">
                  <c:v>0.50003704999999987</c:v>
                </c:pt>
                <c:pt idx="8640">
                  <c:v>0.50009493000000005</c:v>
                </c:pt>
                <c:pt idx="8641">
                  <c:v>0.50015290999999973</c:v>
                </c:pt>
                <c:pt idx="8642">
                  <c:v>0.50021077999999985</c:v>
                </c:pt>
                <c:pt idx="8643">
                  <c:v>0.50026864999999987</c:v>
                </c:pt>
                <c:pt idx="8644">
                  <c:v>0.50032663999999993</c:v>
                </c:pt>
                <c:pt idx="8645">
                  <c:v>0.50038450999999973</c:v>
                </c:pt>
                <c:pt idx="8646">
                  <c:v>0.50044237999999985</c:v>
                </c:pt>
                <c:pt idx="8647">
                  <c:v>0.50050024999999987</c:v>
                </c:pt>
                <c:pt idx="8648">
                  <c:v>0.50055811999999988</c:v>
                </c:pt>
                <c:pt idx="8649">
                  <c:v>0.50061610999999973</c:v>
                </c:pt>
                <c:pt idx="8650">
                  <c:v>0.50067373999999998</c:v>
                </c:pt>
                <c:pt idx="8651">
                  <c:v>0.50073162000000004</c:v>
                </c:pt>
                <c:pt idx="8652">
                  <c:v>0.50078948999999984</c:v>
                </c:pt>
                <c:pt idx="8653">
                  <c:v>0.50084735999999996</c:v>
                </c:pt>
                <c:pt idx="8654">
                  <c:v>0.50090522999999998</c:v>
                </c:pt>
                <c:pt idx="8655">
                  <c:v>0.50096309999999988</c:v>
                </c:pt>
                <c:pt idx="8656">
                  <c:v>0.50102097000000001</c:v>
                </c:pt>
                <c:pt idx="8657">
                  <c:v>0.50107895000000002</c:v>
                </c:pt>
                <c:pt idx="8658">
                  <c:v>0.50113693999999986</c:v>
                </c:pt>
                <c:pt idx="8659">
                  <c:v>0.50119469000000005</c:v>
                </c:pt>
                <c:pt idx="8660">
                  <c:v>0.50125255999999985</c:v>
                </c:pt>
                <c:pt idx="8661">
                  <c:v>0.50131054999999991</c:v>
                </c:pt>
                <c:pt idx="8662">
                  <c:v>0.50136841999999993</c:v>
                </c:pt>
                <c:pt idx="8663">
                  <c:v>0.50142593999999996</c:v>
                </c:pt>
                <c:pt idx="8664">
                  <c:v>0.50148380999999986</c:v>
                </c:pt>
                <c:pt idx="8665">
                  <c:v>0.50154167999999999</c:v>
                </c:pt>
                <c:pt idx="8666">
                  <c:v>0.50159955000000001</c:v>
                </c:pt>
                <c:pt idx="8667">
                  <c:v>0.50165766000000001</c:v>
                </c:pt>
                <c:pt idx="8668">
                  <c:v>0.50171553000000002</c:v>
                </c:pt>
                <c:pt idx="8669">
                  <c:v>0.50177340000000004</c:v>
                </c:pt>
                <c:pt idx="8670">
                  <c:v>0.50183137999999994</c:v>
                </c:pt>
                <c:pt idx="8671">
                  <c:v>0.50188924999999984</c:v>
                </c:pt>
                <c:pt idx="8672">
                  <c:v>0.50194711999999997</c:v>
                </c:pt>
                <c:pt idx="8673">
                  <c:v>0.50200453</c:v>
                </c:pt>
                <c:pt idx="8674">
                  <c:v>0.50206274999999989</c:v>
                </c:pt>
                <c:pt idx="8675">
                  <c:v>0.50212062000000002</c:v>
                </c:pt>
                <c:pt idx="8676">
                  <c:v>0.50217849000000003</c:v>
                </c:pt>
                <c:pt idx="8677">
                  <c:v>0.50223647999999987</c:v>
                </c:pt>
                <c:pt idx="8678">
                  <c:v>0.50229435</c:v>
                </c:pt>
                <c:pt idx="8679">
                  <c:v>0.50235174999999987</c:v>
                </c:pt>
                <c:pt idx="8680">
                  <c:v>0.50240962</c:v>
                </c:pt>
                <c:pt idx="8681">
                  <c:v>0.50246772999999989</c:v>
                </c:pt>
                <c:pt idx="8682">
                  <c:v>0.50252571000000001</c:v>
                </c:pt>
                <c:pt idx="8683">
                  <c:v>0.50258357999999981</c:v>
                </c:pt>
                <c:pt idx="8684">
                  <c:v>0.50264145000000016</c:v>
                </c:pt>
                <c:pt idx="8685">
                  <c:v>0.50269944000000011</c:v>
                </c:pt>
                <c:pt idx="8686">
                  <c:v>0.50275695999999992</c:v>
                </c:pt>
                <c:pt idx="8687">
                  <c:v>0.50281483000000005</c:v>
                </c:pt>
                <c:pt idx="8688">
                  <c:v>0.50287269999999984</c:v>
                </c:pt>
                <c:pt idx="8689">
                  <c:v>0.50293069000000001</c:v>
                </c:pt>
                <c:pt idx="8690">
                  <c:v>0.50298867999999997</c:v>
                </c:pt>
                <c:pt idx="8691">
                  <c:v>0.50304654999999987</c:v>
                </c:pt>
                <c:pt idx="8692">
                  <c:v>0.50310452999999988</c:v>
                </c:pt>
                <c:pt idx="8693">
                  <c:v>0.5031622899999999</c:v>
                </c:pt>
                <c:pt idx="8694">
                  <c:v>0.50322027000000003</c:v>
                </c:pt>
                <c:pt idx="8695">
                  <c:v>0.50327813999999993</c:v>
                </c:pt>
                <c:pt idx="8696">
                  <c:v>0.50333600999999972</c:v>
                </c:pt>
                <c:pt idx="8697">
                  <c:v>0.50339387999999996</c:v>
                </c:pt>
                <c:pt idx="8698">
                  <c:v>0.50345129</c:v>
                </c:pt>
                <c:pt idx="8699">
                  <c:v>0.50350927999999984</c:v>
                </c:pt>
                <c:pt idx="8700">
                  <c:v>0.50356714999999974</c:v>
                </c:pt>
                <c:pt idx="8701">
                  <c:v>0.50362512999999998</c:v>
                </c:pt>
                <c:pt idx="8702">
                  <c:v>0.50368299999999988</c:v>
                </c:pt>
                <c:pt idx="8703">
                  <c:v>0.50374087000000012</c:v>
                </c:pt>
                <c:pt idx="8704">
                  <c:v>0.50379874000000002</c:v>
                </c:pt>
                <c:pt idx="8705">
                  <c:v>0.50385661999999998</c:v>
                </c:pt>
                <c:pt idx="8706">
                  <c:v>0.50391459999999988</c:v>
                </c:pt>
                <c:pt idx="8707">
                  <c:v>0.5039723599999999</c:v>
                </c:pt>
                <c:pt idx="8708">
                  <c:v>0.50403023000000002</c:v>
                </c:pt>
                <c:pt idx="8709">
                  <c:v>0.50408821000000004</c:v>
                </c:pt>
                <c:pt idx="8710">
                  <c:v>0.50414607999999994</c:v>
                </c:pt>
                <c:pt idx="8711">
                  <c:v>0.50420394999999985</c:v>
                </c:pt>
                <c:pt idx="8712">
                  <c:v>0.50426181999999997</c:v>
                </c:pt>
                <c:pt idx="8713">
                  <c:v>0.50431957999999988</c:v>
                </c:pt>
                <c:pt idx="8714">
                  <c:v>0.50437745</c:v>
                </c:pt>
                <c:pt idx="8715">
                  <c:v>0.50443531999999991</c:v>
                </c:pt>
                <c:pt idx="8716">
                  <c:v>0.50449329999999992</c:v>
                </c:pt>
                <c:pt idx="8717">
                  <c:v>0.50455117999999988</c:v>
                </c:pt>
                <c:pt idx="8718">
                  <c:v>0.50460916</c:v>
                </c:pt>
                <c:pt idx="8719">
                  <c:v>0.50466703000000002</c:v>
                </c:pt>
                <c:pt idx="8720">
                  <c:v>0.50472421000000012</c:v>
                </c:pt>
                <c:pt idx="8721">
                  <c:v>0.50478276999999994</c:v>
                </c:pt>
                <c:pt idx="8722">
                  <c:v>0.50484006000000003</c:v>
                </c:pt>
                <c:pt idx="8723">
                  <c:v>0.50489804999999999</c:v>
                </c:pt>
                <c:pt idx="8724">
                  <c:v>0.50495614999999994</c:v>
                </c:pt>
                <c:pt idx="8725">
                  <c:v>0.50501413999999989</c:v>
                </c:pt>
                <c:pt idx="8726">
                  <c:v>0.50507201000000002</c:v>
                </c:pt>
                <c:pt idx="8727">
                  <c:v>0.50512988000000003</c:v>
                </c:pt>
                <c:pt idx="8728">
                  <c:v>0.50518728999999984</c:v>
                </c:pt>
                <c:pt idx="8729">
                  <c:v>0.50524515999999997</c:v>
                </c:pt>
                <c:pt idx="8730">
                  <c:v>0.50530313999999987</c:v>
                </c:pt>
                <c:pt idx="8731">
                  <c:v>0.50536112999999994</c:v>
                </c:pt>
                <c:pt idx="8732">
                  <c:v>0.50541899999999973</c:v>
                </c:pt>
                <c:pt idx="8733">
                  <c:v>0.50547686999999986</c:v>
                </c:pt>
                <c:pt idx="8734">
                  <c:v>0.50553485999999992</c:v>
                </c:pt>
                <c:pt idx="8735">
                  <c:v>0.50559272999999993</c:v>
                </c:pt>
                <c:pt idx="8736">
                  <c:v>0.50565059999999984</c:v>
                </c:pt>
                <c:pt idx="8737">
                  <c:v>0.50570846999999997</c:v>
                </c:pt>
                <c:pt idx="8738">
                  <c:v>0.50576644999999987</c:v>
                </c:pt>
                <c:pt idx="8739">
                  <c:v>0.50582421000000011</c:v>
                </c:pt>
                <c:pt idx="8740">
                  <c:v>0.5058821899999999</c:v>
                </c:pt>
                <c:pt idx="8741">
                  <c:v>0.50594006000000002</c:v>
                </c:pt>
                <c:pt idx="8742">
                  <c:v>0.50599782000000004</c:v>
                </c:pt>
                <c:pt idx="8743">
                  <c:v>0.50605568999999984</c:v>
                </c:pt>
                <c:pt idx="8744">
                  <c:v>0.5061136799999999</c:v>
                </c:pt>
                <c:pt idx="8745">
                  <c:v>0.50617108</c:v>
                </c:pt>
                <c:pt idx="8746">
                  <c:v>0.50622906999999984</c:v>
                </c:pt>
                <c:pt idx="8747">
                  <c:v>0.50628693999999985</c:v>
                </c:pt>
                <c:pt idx="8748">
                  <c:v>0.50634480999999998</c:v>
                </c:pt>
                <c:pt idx="8749">
                  <c:v>0.50640279999999993</c:v>
                </c:pt>
                <c:pt idx="8750">
                  <c:v>0.50646066999999972</c:v>
                </c:pt>
                <c:pt idx="8751">
                  <c:v>0.50651853999999985</c:v>
                </c:pt>
                <c:pt idx="8752">
                  <c:v>0.50657651999999986</c:v>
                </c:pt>
                <c:pt idx="8753">
                  <c:v>0.50663438999999988</c:v>
                </c:pt>
                <c:pt idx="8754">
                  <c:v>0.50669226000000001</c:v>
                </c:pt>
                <c:pt idx="8755">
                  <c:v>0.50675024999999996</c:v>
                </c:pt>
                <c:pt idx="8756">
                  <c:v>0.50680811999999997</c:v>
                </c:pt>
                <c:pt idx="8757">
                  <c:v>0.50686598999999988</c:v>
                </c:pt>
                <c:pt idx="8758">
                  <c:v>0.50692386</c:v>
                </c:pt>
                <c:pt idx="8759">
                  <c:v>0.50698173000000002</c:v>
                </c:pt>
                <c:pt idx="8760">
                  <c:v>0.50703960000000003</c:v>
                </c:pt>
                <c:pt idx="8761">
                  <c:v>0.50709700999999996</c:v>
                </c:pt>
                <c:pt idx="8762">
                  <c:v>0.50715487999999997</c:v>
                </c:pt>
                <c:pt idx="8763">
                  <c:v>0.50721274999999977</c:v>
                </c:pt>
                <c:pt idx="8764">
                  <c:v>0.50727062000000001</c:v>
                </c:pt>
                <c:pt idx="8765">
                  <c:v>0.50732849000000002</c:v>
                </c:pt>
                <c:pt idx="8766">
                  <c:v>0.50738635999999981</c:v>
                </c:pt>
                <c:pt idx="8767">
                  <c:v>0.50744434999999988</c:v>
                </c:pt>
                <c:pt idx="8768">
                  <c:v>0.50750232999999989</c:v>
                </c:pt>
                <c:pt idx="8769">
                  <c:v>0.50756019999999991</c:v>
                </c:pt>
                <c:pt idx="8770">
                  <c:v>0.50761818999999986</c:v>
                </c:pt>
                <c:pt idx="8771">
                  <c:v>0.50767605999999998</c:v>
                </c:pt>
                <c:pt idx="8772">
                  <c:v>0.50773393</c:v>
                </c:pt>
                <c:pt idx="8773">
                  <c:v>0.50779180000000013</c:v>
                </c:pt>
                <c:pt idx="8774">
                  <c:v>0.50784978999999997</c:v>
                </c:pt>
                <c:pt idx="8775">
                  <c:v>0.50790765999999998</c:v>
                </c:pt>
                <c:pt idx="8776">
                  <c:v>0.50796517999999991</c:v>
                </c:pt>
                <c:pt idx="8777">
                  <c:v>0.50802292999999987</c:v>
                </c:pt>
                <c:pt idx="8778">
                  <c:v>0.50808091999999994</c:v>
                </c:pt>
                <c:pt idx="8779">
                  <c:v>0.50813878999999973</c:v>
                </c:pt>
                <c:pt idx="8780">
                  <c:v>0.50819654999999986</c:v>
                </c:pt>
                <c:pt idx="8781">
                  <c:v>0.50825452999999987</c:v>
                </c:pt>
                <c:pt idx="8782">
                  <c:v>0.50831228999999989</c:v>
                </c:pt>
                <c:pt idx="8783">
                  <c:v>0.50837027000000001</c:v>
                </c:pt>
                <c:pt idx="8784">
                  <c:v>0.50842836999999985</c:v>
                </c:pt>
                <c:pt idx="8785">
                  <c:v>0.50848612999999976</c:v>
                </c:pt>
                <c:pt idx="8786">
                  <c:v>0.508544</c:v>
                </c:pt>
                <c:pt idx="8787">
                  <c:v>0.50860198999999984</c:v>
                </c:pt>
                <c:pt idx="8788">
                  <c:v>0.50865986000000007</c:v>
                </c:pt>
                <c:pt idx="8789">
                  <c:v>0.50871772999999987</c:v>
                </c:pt>
                <c:pt idx="8790">
                  <c:v>0.50877512999999996</c:v>
                </c:pt>
                <c:pt idx="8791">
                  <c:v>0.50883323999999996</c:v>
                </c:pt>
                <c:pt idx="8792">
                  <c:v>0.50889122000000009</c:v>
                </c:pt>
                <c:pt idx="8793">
                  <c:v>0.50894908999999999</c:v>
                </c:pt>
                <c:pt idx="8794">
                  <c:v>0.5090069599999999</c:v>
                </c:pt>
                <c:pt idx="8795">
                  <c:v>0.50906483000000002</c:v>
                </c:pt>
                <c:pt idx="8796">
                  <c:v>0.50912269999999993</c:v>
                </c:pt>
                <c:pt idx="8797">
                  <c:v>0.50918023000000001</c:v>
                </c:pt>
                <c:pt idx="8798">
                  <c:v>0.50923809999999992</c:v>
                </c:pt>
                <c:pt idx="8799">
                  <c:v>0.50929607999999993</c:v>
                </c:pt>
                <c:pt idx="8800">
                  <c:v>0.50935395000000006</c:v>
                </c:pt>
                <c:pt idx="8801">
                  <c:v>0.50941181999999996</c:v>
                </c:pt>
                <c:pt idx="8802">
                  <c:v>0.50946968999999986</c:v>
                </c:pt>
                <c:pt idx="8803">
                  <c:v>0.50952755999999988</c:v>
                </c:pt>
                <c:pt idx="8804">
                  <c:v>0.50958543000000001</c:v>
                </c:pt>
                <c:pt idx="8805">
                  <c:v>0.50964342000000007</c:v>
                </c:pt>
                <c:pt idx="8806">
                  <c:v>0.50970128999999997</c:v>
                </c:pt>
                <c:pt idx="8807">
                  <c:v>0.50975928000000004</c:v>
                </c:pt>
                <c:pt idx="8808">
                  <c:v>0.50981725999999994</c:v>
                </c:pt>
                <c:pt idx="8809">
                  <c:v>0.50987512999999984</c:v>
                </c:pt>
                <c:pt idx="8810">
                  <c:v>0.50993299999999986</c:v>
                </c:pt>
                <c:pt idx="8811">
                  <c:v>0.50999086999999999</c:v>
                </c:pt>
                <c:pt idx="8812">
                  <c:v>0.51004874</c:v>
                </c:pt>
                <c:pt idx="8813">
                  <c:v>0.51010661999999996</c:v>
                </c:pt>
                <c:pt idx="8814">
                  <c:v>0.51016448999999986</c:v>
                </c:pt>
                <c:pt idx="8815">
                  <c:v>0.51022188999999996</c:v>
                </c:pt>
                <c:pt idx="8816">
                  <c:v>0.51027975999999997</c:v>
                </c:pt>
                <c:pt idx="8817">
                  <c:v>0.51033762999999988</c:v>
                </c:pt>
                <c:pt idx="8818">
                  <c:v>0.51039562000000005</c:v>
                </c:pt>
                <c:pt idx="8819">
                  <c:v>0.51045361</c:v>
                </c:pt>
                <c:pt idx="8820">
                  <c:v>0.51051147999999991</c:v>
                </c:pt>
                <c:pt idx="8821">
                  <c:v>0.51056945999999992</c:v>
                </c:pt>
                <c:pt idx="8822">
                  <c:v>0.51062733000000005</c:v>
                </c:pt>
                <c:pt idx="8823">
                  <c:v>0.51068532</c:v>
                </c:pt>
                <c:pt idx="8824">
                  <c:v>0.51074319000000001</c:v>
                </c:pt>
                <c:pt idx="8825">
                  <c:v>0.51080106000000003</c:v>
                </c:pt>
                <c:pt idx="8826">
                  <c:v>0.51085893000000004</c:v>
                </c:pt>
                <c:pt idx="8827">
                  <c:v>0.51091633999999986</c:v>
                </c:pt>
                <c:pt idx="8828">
                  <c:v>0.51097420999999998</c:v>
                </c:pt>
                <c:pt idx="8829">
                  <c:v>0.51103218999999989</c:v>
                </c:pt>
                <c:pt idx="8830">
                  <c:v>0.51108995000000002</c:v>
                </c:pt>
                <c:pt idx="8831">
                  <c:v>0.51114793000000003</c:v>
                </c:pt>
                <c:pt idx="8832">
                  <c:v>0.51120591999999998</c:v>
                </c:pt>
                <c:pt idx="8833">
                  <c:v>0.51126401999999993</c:v>
                </c:pt>
                <c:pt idx="8834">
                  <c:v>0.51132131000000003</c:v>
                </c:pt>
                <c:pt idx="8835">
                  <c:v>0.51137917999999993</c:v>
                </c:pt>
                <c:pt idx="8836">
                  <c:v>0.51143716999999989</c:v>
                </c:pt>
                <c:pt idx="8837">
                  <c:v>0.51149504000000001</c:v>
                </c:pt>
                <c:pt idx="8838">
                  <c:v>0.51155302999999985</c:v>
                </c:pt>
                <c:pt idx="8839">
                  <c:v>0.51161089999999998</c:v>
                </c:pt>
                <c:pt idx="8840">
                  <c:v>0.51166876999999988</c:v>
                </c:pt>
                <c:pt idx="8841">
                  <c:v>0.51172664000000001</c:v>
                </c:pt>
                <c:pt idx="8842">
                  <c:v>0.51178473999999996</c:v>
                </c:pt>
                <c:pt idx="8843">
                  <c:v>0.51184260999999998</c:v>
                </c:pt>
                <c:pt idx="8844">
                  <c:v>0.51190047999999999</c:v>
                </c:pt>
                <c:pt idx="8845">
                  <c:v>0.51195800000000002</c:v>
                </c:pt>
                <c:pt idx="8846">
                  <c:v>0.51201587000000004</c:v>
                </c:pt>
                <c:pt idx="8847">
                  <c:v>0.51207409000000004</c:v>
                </c:pt>
                <c:pt idx="8848">
                  <c:v>0.51213195999999994</c:v>
                </c:pt>
                <c:pt idx="8849">
                  <c:v>0.51218982999999996</c:v>
                </c:pt>
                <c:pt idx="8850">
                  <c:v>0.51224769999999997</c:v>
                </c:pt>
                <c:pt idx="8851">
                  <c:v>0.51230556999999988</c:v>
                </c:pt>
                <c:pt idx="8852">
                  <c:v>0.51236343999999989</c:v>
                </c:pt>
                <c:pt idx="8853">
                  <c:v>0.51242131000000002</c:v>
                </c:pt>
                <c:pt idx="8854">
                  <c:v>0.51247929999999997</c:v>
                </c:pt>
                <c:pt idx="8855">
                  <c:v>0.51253658999999974</c:v>
                </c:pt>
                <c:pt idx="8856">
                  <c:v>0.51259445999999997</c:v>
                </c:pt>
                <c:pt idx="8857">
                  <c:v>0.51265232999999988</c:v>
                </c:pt>
                <c:pt idx="8858">
                  <c:v>0.5127102</c:v>
                </c:pt>
                <c:pt idx="8859">
                  <c:v>0.51276807000000002</c:v>
                </c:pt>
                <c:pt idx="8860">
                  <c:v>0.51282594000000004</c:v>
                </c:pt>
                <c:pt idx="8861">
                  <c:v>0.51288381000000005</c:v>
                </c:pt>
                <c:pt idx="8862">
                  <c:v>0.51294192000000005</c:v>
                </c:pt>
                <c:pt idx="8863">
                  <c:v>0.51299978999999996</c:v>
                </c:pt>
                <c:pt idx="8864">
                  <c:v>0.51305765999999997</c:v>
                </c:pt>
                <c:pt idx="8865">
                  <c:v>0.51311563999999998</c:v>
                </c:pt>
                <c:pt idx="8866">
                  <c:v>0.51317351</c:v>
                </c:pt>
                <c:pt idx="8867">
                  <c:v>0.5132313799999999</c:v>
                </c:pt>
                <c:pt idx="8868">
                  <c:v>0.51328925000000003</c:v>
                </c:pt>
                <c:pt idx="8869">
                  <c:v>0.51334723999999998</c:v>
                </c:pt>
                <c:pt idx="8870">
                  <c:v>0.51340498999999973</c:v>
                </c:pt>
                <c:pt idx="8871">
                  <c:v>0.51346251999999981</c:v>
                </c:pt>
                <c:pt idx="8872">
                  <c:v>0.51352038999999994</c:v>
                </c:pt>
                <c:pt idx="8873">
                  <c:v>0.51357849</c:v>
                </c:pt>
                <c:pt idx="8874">
                  <c:v>0.5136363599999999</c:v>
                </c:pt>
                <c:pt idx="8875">
                  <c:v>0.51369423000000014</c:v>
                </c:pt>
                <c:pt idx="8876">
                  <c:v>0.51375209999999993</c:v>
                </c:pt>
                <c:pt idx="8877">
                  <c:v>0.51380996999999984</c:v>
                </c:pt>
                <c:pt idx="8878">
                  <c:v>0.51386783999999996</c:v>
                </c:pt>
                <c:pt idx="8879">
                  <c:v>0.51392594000000003</c:v>
                </c:pt>
                <c:pt idx="8880">
                  <c:v>0.51398334999999973</c:v>
                </c:pt>
                <c:pt idx="8881">
                  <c:v>0.51404122000000008</c:v>
                </c:pt>
                <c:pt idx="8882">
                  <c:v>0.51409908999999998</c:v>
                </c:pt>
                <c:pt idx="8883">
                  <c:v>0.51415695999999989</c:v>
                </c:pt>
                <c:pt idx="8884">
                  <c:v>0.51421483000000001</c:v>
                </c:pt>
                <c:pt idx="8885">
                  <c:v>0.51427281999999996</c:v>
                </c:pt>
                <c:pt idx="8886">
                  <c:v>0.51433068999999987</c:v>
                </c:pt>
                <c:pt idx="8887">
                  <c:v>0.51438855999999988</c:v>
                </c:pt>
                <c:pt idx="8888">
                  <c:v>0.51444665999999983</c:v>
                </c:pt>
                <c:pt idx="8889">
                  <c:v>0.51450452999999985</c:v>
                </c:pt>
                <c:pt idx="8890">
                  <c:v>0.51456239999999975</c:v>
                </c:pt>
                <c:pt idx="8891">
                  <c:v>0.51462039000000004</c:v>
                </c:pt>
                <c:pt idx="8892">
                  <c:v>0.51467779999999996</c:v>
                </c:pt>
                <c:pt idx="8893">
                  <c:v>0.51473566999999998</c:v>
                </c:pt>
                <c:pt idx="8894">
                  <c:v>0.51479353999999999</c:v>
                </c:pt>
                <c:pt idx="8895">
                  <c:v>0.51485152000000001</c:v>
                </c:pt>
                <c:pt idx="8896">
                  <c:v>0.51490950999999996</c:v>
                </c:pt>
                <c:pt idx="8897">
                  <c:v>0.51496737999999986</c:v>
                </c:pt>
                <c:pt idx="8898">
                  <c:v>0.51502524999999999</c:v>
                </c:pt>
                <c:pt idx="8899">
                  <c:v>0.51508311999999989</c:v>
                </c:pt>
                <c:pt idx="8900">
                  <c:v>0.51514075999999998</c:v>
                </c:pt>
                <c:pt idx="8901">
                  <c:v>0.51519897999999997</c:v>
                </c:pt>
                <c:pt idx="8902">
                  <c:v>0.51525637999999985</c:v>
                </c:pt>
                <c:pt idx="8903">
                  <c:v>0.51531436999999991</c:v>
                </c:pt>
                <c:pt idx="8904">
                  <c:v>0.51537258999999991</c:v>
                </c:pt>
                <c:pt idx="8905">
                  <c:v>0.51543056999999992</c:v>
                </c:pt>
                <c:pt idx="8906">
                  <c:v>0.51548832999999994</c:v>
                </c:pt>
                <c:pt idx="8907">
                  <c:v>0.51554573999999997</c:v>
                </c:pt>
                <c:pt idx="8908">
                  <c:v>0.51560360999999999</c:v>
                </c:pt>
                <c:pt idx="8909">
                  <c:v>0.51566148000000001</c:v>
                </c:pt>
                <c:pt idx="8910">
                  <c:v>0.51571935000000002</c:v>
                </c:pt>
                <c:pt idx="8911">
                  <c:v>0.51577722000000004</c:v>
                </c:pt>
                <c:pt idx="8912">
                  <c:v>0.51583520000000005</c:v>
                </c:pt>
                <c:pt idx="8913">
                  <c:v>0.51589319</c:v>
                </c:pt>
                <c:pt idx="8914">
                  <c:v>0.51595106000000002</c:v>
                </c:pt>
                <c:pt idx="8915">
                  <c:v>0.51600893000000003</c:v>
                </c:pt>
                <c:pt idx="8916">
                  <c:v>0.51606679999999994</c:v>
                </c:pt>
                <c:pt idx="8917">
                  <c:v>0.51612466999999984</c:v>
                </c:pt>
                <c:pt idx="8918">
                  <c:v>0.51618253999999986</c:v>
                </c:pt>
                <c:pt idx="8919">
                  <c:v>0.51624040999999998</c:v>
                </c:pt>
                <c:pt idx="8920">
                  <c:v>0.51629840000000005</c:v>
                </c:pt>
                <c:pt idx="8921">
                  <c:v>0.51635637999999973</c:v>
                </c:pt>
                <c:pt idx="8922">
                  <c:v>0.51641424999999985</c:v>
                </c:pt>
                <c:pt idx="8923">
                  <c:v>0.51647211999999987</c:v>
                </c:pt>
                <c:pt idx="8924">
                  <c:v>0.51652998999999988</c:v>
                </c:pt>
                <c:pt idx="8925">
                  <c:v>0.51658739999999992</c:v>
                </c:pt>
                <c:pt idx="8926">
                  <c:v>0.51664538999999998</c:v>
                </c:pt>
                <c:pt idx="8927">
                  <c:v>0.51670326</c:v>
                </c:pt>
                <c:pt idx="8928">
                  <c:v>0.51676135999999984</c:v>
                </c:pt>
                <c:pt idx="8929">
                  <c:v>0.51681935000000001</c:v>
                </c:pt>
                <c:pt idx="8930">
                  <c:v>0.51687722000000003</c:v>
                </c:pt>
                <c:pt idx="8931">
                  <c:v>0.51693509000000004</c:v>
                </c:pt>
                <c:pt idx="8932">
                  <c:v>0.51699295999999983</c:v>
                </c:pt>
                <c:pt idx="8933">
                  <c:v>0.51705082999999996</c:v>
                </c:pt>
                <c:pt idx="8934">
                  <c:v>0.51710869999999998</c:v>
                </c:pt>
                <c:pt idx="8935">
                  <c:v>0.51716656999999977</c:v>
                </c:pt>
                <c:pt idx="8936">
                  <c:v>0.51722444000000001</c:v>
                </c:pt>
                <c:pt idx="8937">
                  <c:v>0.51728185000000004</c:v>
                </c:pt>
                <c:pt idx="8938">
                  <c:v>0.51733971999999984</c:v>
                </c:pt>
                <c:pt idx="8939">
                  <c:v>0.51739782000000001</c:v>
                </c:pt>
                <c:pt idx="8940">
                  <c:v>0.51745569000000002</c:v>
                </c:pt>
                <c:pt idx="8941">
                  <c:v>0.51751355999999982</c:v>
                </c:pt>
                <c:pt idx="8942">
                  <c:v>0.51757143000000005</c:v>
                </c:pt>
                <c:pt idx="8943">
                  <c:v>0.51762930000000007</c:v>
                </c:pt>
                <c:pt idx="8944">
                  <c:v>0.51768740000000002</c:v>
                </c:pt>
                <c:pt idx="8945">
                  <c:v>0.51774492999999999</c:v>
                </c:pt>
                <c:pt idx="8946">
                  <c:v>0.51780280000000001</c:v>
                </c:pt>
                <c:pt idx="8947">
                  <c:v>0.51786067000000002</c:v>
                </c:pt>
                <c:pt idx="8948">
                  <c:v>0.51791876999999986</c:v>
                </c:pt>
                <c:pt idx="8949">
                  <c:v>0.51797663999999999</c:v>
                </c:pt>
                <c:pt idx="8950">
                  <c:v>0.51803451</c:v>
                </c:pt>
                <c:pt idx="8951">
                  <c:v>0.51809237999999991</c:v>
                </c:pt>
                <c:pt idx="8952">
                  <c:v>0.51815025000000003</c:v>
                </c:pt>
                <c:pt idx="8953">
                  <c:v>0.51820789</c:v>
                </c:pt>
                <c:pt idx="8954">
                  <c:v>0.51826575999999991</c:v>
                </c:pt>
                <c:pt idx="8955">
                  <c:v>0.51832363000000004</c:v>
                </c:pt>
                <c:pt idx="8956">
                  <c:v>0.51838149999999994</c:v>
                </c:pt>
                <c:pt idx="8957">
                  <c:v>0.51843936999999973</c:v>
                </c:pt>
                <c:pt idx="8958">
                  <c:v>0.51849735999999991</c:v>
                </c:pt>
                <c:pt idx="8959">
                  <c:v>0.51855523000000003</c:v>
                </c:pt>
                <c:pt idx="8960">
                  <c:v>0.51861309999999994</c:v>
                </c:pt>
                <c:pt idx="8961">
                  <c:v>0.51867107999999995</c:v>
                </c:pt>
                <c:pt idx="8962">
                  <c:v>0.51872894999999997</c:v>
                </c:pt>
                <c:pt idx="8963">
                  <c:v>0.51878681999999998</c:v>
                </c:pt>
                <c:pt idx="8964">
                  <c:v>0.51884469000000011</c:v>
                </c:pt>
                <c:pt idx="8965">
                  <c:v>0.5189025599999999</c:v>
                </c:pt>
                <c:pt idx="8966">
                  <c:v>0.51896043000000003</c:v>
                </c:pt>
                <c:pt idx="8967">
                  <c:v>0.51901829999999993</c:v>
                </c:pt>
                <c:pt idx="8968">
                  <c:v>0.51907594000000001</c:v>
                </c:pt>
                <c:pt idx="8969">
                  <c:v>0.51913381000000003</c:v>
                </c:pt>
                <c:pt idx="8970">
                  <c:v>0.51919168000000004</c:v>
                </c:pt>
                <c:pt idx="8971">
                  <c:v>0.51924954999999984</c:v>
                </c:pt>
                <c:pt idx="8972">
                  <c:v>0.51930743000000001</c:v>
                </c:pt>
                <c:pt idx="8973">
                  <c:v>0.51936529999999992</c:v>
                </c:pt>
                <c:pt idx="8974">
                  <c:v>0.51942316999999993</c:v>
                </c:pt>
                <c:pt idx="8975">
                  <c:v>0.51948114999999973</c:v>
                </c:pt>
                <c:pt idx="8976">
                  <c:v>0.5195391399999999</c:v>
                </c:pt>
                <c:pt idx="8977">
                  <c:v>0.51959701000000003</c:v>
                </c:pt>
                <c:pt idx="8978">
                  <c:v>0.51965488000000004</c:v>
                </c:pt>
                <c:pt idx="8979">
                  <c:v>0.51971274999999972</c:v>
                </c:pt>
                <c:pt idx="8980">
                  <c:v>0.51977062000000007</c:v>
                </c:pt>
                <c:pt idx="8981">
                  <c:v>0.51982848999999998</c:v>
                </c:pt>
                <c:pt idx="8982">
                  <c:v>0.51988635999999988</c:v>
                </c:pt>
                <c:pt idx="8983">
                  <c:v>0.51994435000000017</c:v>
                </c:pt>
                <c:pt idx="8984">
                  <c:v>0.52000164000000004</c:v>
                </c:pt>
                <c:pt idx="8985">
                  <c:v>0.52005961999999994</c:v>
                </c:pt>
                <c:pt idx="8986">
                  <c:v>0.52011748999999985</c:v>
                </c:pt>
                <c:pt idx="8987">
                  <c:v>0.52017537000000003</c:v>
                </c:pt>
                <c:pt idx="8988">
                  <c:v>0.52023323999999993</c:v>
                </c:pt>
                <c:pt idx="8989">
                  <c:v>0.52029110999999983</c:v>
                </c:pt>
                <c:pt idx="8990">
                  <c:v>0.52034897999999996</c:v>
                </c:pt>
                <c:pt idx="8991">
                  <c:v>0.52040684999999987</c:v>
                </c:pt>
                <c:pt idx="8992">
                  <c:v>0.52046494999999993</c:v>
                </c:pt>
                <c:pt idx="8993">
                  <c:v>0.52052292999999994</c:v>
                </c:pt>
                <c:pt idx="8994">
                  <c:v>0.52058079999999973</c:v>
                </c:pt>
                <c:pt idx="8995">
                  <c:v>0.52063820999999999</c:v>
                </c:pt>
                <c:pt idx="8996">
                  <c:v>0.52069608000000001</c:v>
                </c:pt>
                <c:pt idx="8997">
                  <c:v>0.52075395000000002</c:v>
                </c:pt>
                <c:pt idx="8998">
                  <c:v>0.52081182000000004</c:v>
                </c:pt>
                <c:pt idx="8999">
                  <c:v>0.52086969000000005</c:v>
                </c:pt>
                <c:pt idx="9000">
                  <c:v>0.52092780000000005</c:v>
                </c:pt>
                <c:pt idx="9001">
                  <c:v>0.52098566999999996</c:v>
                </c:pt>
                <c:pt idx="9002">
                  <c:v>0.52104364999999997</c:v>
                </c:pt>
                <c:pt idx="9003">
                  <c:v>0.52110151999999998</c:v>
                </c:pt>
                <c:pt idx="9004">
                  <c:v>0.52115939</c:v>
                </c:pt>
                <c:pt idx="9005">
                  <c:v>0.5212172599999999</c:v>
                </c:pt>
                <c:pt idx="9006">
                  <c:v>0.52127513000000003</c:v>
                </c:pt>
                <c:pt idx="9007">
                  <c:v>0.52133299999999994</c:v>
                </c:pt>
                <c:pt idx="9008">
                  <c:v>0.52139099</c:v>
                </c:pt>
                <c:pt idx="9009">
                  <c:v>0.52144886000000001</c:v>
                </c:pt>
                <c:pt idx="9010">
                  <c:v>0.52150626999999994</c:v>
                </c:pt>
                <c:pt idx="9011">
                  <c:v>0.52156413999999973</c:v>
                </c:pt>
                <c:pt idx="9012">
                  <c:v>0.52162200999999997</c:v>
                </c:pt>
                <c:pt idx="9013">
                  <c:v>0.5216798800000001</c:v>
                </c:pt>
                <c:pt idx="9014">
                  <c:v>0.52173775</c:v>
                </c:pt>
                <c:pt idx="9015">
                  <c:v>0.52179573999999995</c:v>
                </c:pt>
                <c:pt idx="9016">
                  <c:v>0.52185360999999997</c:v>
                </c:pt>
                <c:pt idx="9017">
                  <c:v>0.52191182000000003</c:v>
                </c:pt>
                <c:pt idx="9018">
                  <c:v>0.52196957999999993</c:v>
                </c:pt>
                <c:pt idx="9019">
                  <c:v>0.52202755999999984</c:v>
                </c:pt>
                <c:pt idx="9020">
                  <c:v>0.52208496999999987</c:v>
                </c:pt>
                <c:pt idx="9021">
                  <c:v>0.52214307000000004</c:v>
                </c:pt>
                <c:pt idx="9022">
                  <c:v>0.52220093999999984</c:v>
                </c:pt>
                <c:pt idx="9023">
                  <c:v>0.52225880999999996</c:v>
                </c:pt>
                <c:pt idx="9024">
                  <c:v>0.52231656999999976</c:v>
                </c:pt>
                <c:pt idx="9025">
                  <c:v>0.52237454999999988</c:v>
                </c:pt>
                <c:pt idx="9026">
                  <c:v>0.52243242999999973</c:v>
                </c:pt>
                <c:pt idx="9027">
                  <c:v>0.52249029999999996</c:v>
                </c:pt>
                <c:pt idx="9028">
                  <c:v>0.52254827999999998</c:v>
                </c:pt>
                <c:pt idx="9029">
                  <c:v>0.52260603999999999</c:v>
                </c:pt>
                <c:pt idx="9030">
                  <c:v>0.52266402000000001</c:v>
                </c:pt>
                <c:pt idx="9031">
                  <c:v>0.52272143000000015</c:v>
                </c:pt>
                <c:pt idx="9032">
                  <c:v>0.52277942000000011</c:v>
                </c:pt>
                <c:pt idx="9033">
                  <c:v>0.52283729000000001</c:v>
                </c:pt>
                <c:pt idx="9034">
                  <c:v>0.52289516000000003</c:v>
                </c:pt>
                <c:pt idx="9035">
                  <c:v>0.52295303000000004</c:v>
                </c:pt>
                <c:pt idx="9036">
                  <c:v>0.52301089999999983</c:v>
                </c:pt>
                <c:pt idx="9037">
                  <c:v>0.52306876999999985</c:v>
                </c:pt>
                <c:pt idx="9038">
                  <c:v>0.52312674999999986</c:v>
                </c:pt>
                <c:pt idx="9039">
                  <c:v>0.52318461999999999</c:v>
                </c:pt>
                <c:pt idx="9040">
                  <c:v>0.52324249</c:v>
                </c:pt>
                <c:pt idx="9041">
                  <c:v>0.52330047999999996</c:v>
                </c:pt>
                <c:pt idx="9042">
                  <c:v>0.52335847000000002</c:v>
                </c:pt>
                <c:pt idx="9043">
                  <c:v>0.52341633999999981</c:v>
                </c:pt>
                <c:pt idx="9044">
                  <c:v>0.52347421000000005</c:v>
                </c:pt>
                <c:pt idx="9045">
                  <c:v>0.52353207999999984</c:v>
                </c:pt>
                <c:pt idx="9046">
                  <c:v>0.52359005999999997</c:v>
                </c:pt>
                <c:pt idx="9047">
                  <c:v>0.52364736000000001</c:v>
                </c:pt>
                <c:pt idx="9048">
                  <c:v>0.52370546000000007</c:v>
                </c:pt>
                <c:pt idx="9049">
                  <c:v>0.52376332999999986</c:v>
                </c:pt>
                <c:pt idx="9050">
                  <c:v>0.52382119999999999</c:v>
                </c:pt>
                <c:pt idx="9051">
                  <c:v>0.52387907000000011</c:v>
                </c:pt>
                <c:pt idx="9052">
                  <c:v>0.52393693999999991</c:v>
                </c:pt>
                <c:pt idx="9053">
                  <c:v>0.52399481000000014</c:v>
                </c:pt>
                <c:pt idx="9054">
                  <c:v>0.52405267999999994</c:v>
                </c:pt>
                <c:pt idx="9055">
                  <c:v>0.52411067</c:v>
                </c:pt>
                <c:pt idx="9056">
                  <c:v>0.52416865000000001</c:v>
                </c:pt>
                <c:pt idx="9057">
                  <c:v>0.52422651999999992</c:v>
                </c:pt>
                <c:pt idx="9058">
                  <c:v>0.52428438999999993</c:v>
                </c:pt>
                <c:pt idx="9059">
                  <c:v>0.52434179999999997</c:v>
                </c:pt>
                <c:pt idx="9060">
                  <c:v>0.52439966999999998</c:v>
                </c:pt>
                <c:pt idx="9061">
                  <c:v>0.52445753999999989</c:v>
                </c:pt>
                <c:pt idx="9062">
                  <c:v>0.52451541000000002</c:v>
                </c:pt>
                <c:pt idx="9063">
                  <c:v>0.52457327999999992</c:v>
                </c:pt>
                <c:pt idx="9064">
                  <c:v>0.52463137999999998</c:v>
                </c:pt>
                <c:pt idx="9065">
                  <c:v>0.52468925000000011</c:v>
                </c:pt>
                <c:pt idx="9066">
                  <c:v>0.52474712000000001</c:v>
                </c:pt>
                <c:pt idx="9067">
                  <c:v>0.52480499000000003</c:v>
                </c:pt>
                <c:pt idx="9068">
                  <c:v>0.52486286999999987</c:v>
                </c:pt>
                <c:pt idx="9069">
                  <c:v>0.52492074</c:v>
                </c:pt>
                <c:pt idx="9070">
                  <c:v>0.52497861000000012</c:v>
                </c:pt>
                <c:pt idx="9071">
                  <c:v>0.52503647999999992</c:v>
                </c:pt>
                <c:pt idx="9072">
                  <c:v>0.52509435000000004</c:v>
                </c:pt>
                <c:pt idx="9073">
                  <c:v>0.52515221999999984</c:v>
                </c:pt>
                <c:pt idx="9074">
                  <c:v>0.52521008999999985</c:v>
                </c:pt>
                <c:pt idx="9075">
                  <c:v>0.52526795999999987</c:v>
                </c:pt>
                <c:pt idx="9076">
                  <c:v>0.52532582999999999</c:v>
                </c:pt>
                <c:pt idx="9077">
                  <c:v>0.52538381000000001</c:v>
                </c:pt>
                <c:pt idx="9078">
                  <c:v>0.52544168000000002</c:v>
                </c:pt>
                <c:pt idx="9079">
                  <c:v>0.52549955000000004</c:v>
                </c:pt>
                <c:pt idx="9080">
                  <c:v>0.52555742999999988</c:v>
                </c:pt>
                <c:pt idx="9081">
                  <c:v>0.52561495000000003</c:v>
                </c:pt>
                <c:pt idx="9082">
                  <c:v>0.52567317000000002</c:v>
                </c:pt>
                <c:pt idx="9083">
                  <c:v>0.52573104000000004</c:v>
                </c:pt>
                <c:pt idx="9084">
                  <c:v>0.52578844000000002</c:v>
                </c:pt>
                <c:pt idx="9085">
                  <c:v>0.52584642999999998</c:v>
                </c:pt>
                <c:pt idx="9086">
                  <c:v>0.52590429999999999</c:v>
                </c:pt>
                <c:pt idx="9087">
                  <c:v>0.52596204999999985</c:v>
                </c:pt>
                <c:pt idx="9088">
                  <c:v>0.52602039</c:v>
                </c:pt>
                <c:pt idx="9089">
                  <c:v>0.52607826000000002</c:v>
                </c:pt>
                <c:pt idx="9090">
                  <c:v>0.52613567000000017</c:v>
                </c:pt>
                <c:pt idx="9091">
                  <c:v>0.52619388</c:v>
                </c:pt>
                <c:pt idx="9092">
                  <c:v>0.52625151999999997</c:v>
                </c:pt>
                <c:pt idx="9093">
                  <c:v>0.52630938999999988</c:v>
                </c:pt>
                <c:pt idx="9094">
                  <c:v>0.52636725999999989</c:v>
                </c:pt>
                <c:pt idx="9095">
                  <c:v>0.52642548</c:v>
                </c:pt>
                <c:pt idx="9096">
                  <c:v>0.52648323999999991</c:v>
                </c:pt>
                <c:pt idx="9097">
                  <c:v>0.52654122000000003</c:v>
                </c:pt>
                <c:pt idx="9098">
                  <c:v>0.52659897999999994</c:v>
                </c:pt>
                <c:pt idx="9099">
                  <c:v>0.52665662000000002</c:v>
                </c:pt>
                <c:pt idx="9100">
                  <c:v>0.52671495000000002</c:v>
                </c:pt>
                <c:pt idx="9101">
                  <c:v>0.52677235999999994</c:v>
                </c:pt>
                <c:pt idx="9102">
                  <c:v>0.52683011000000002</c:v>
                </c:pt>
                <c:pt idx="9103">
                  <c:v>0.52688797999999992</c:v>
                </c:pt>
                <c:pt idx="9104">
                  <c:v>0.52694596999999999</c:v>
                </c:pt>
                <c:pt idx="9105">
                  <c:v>0.52700417999999993</c:v>
                </c:pt>
                <c:pt idx="9106">
                  <c:v>0.52706204999999973</c:v>
                </c:pt>
                <c:pt idx="9107">
                  <c:v>0.52711993000000001</c:v>
                </c:pt>
                <c:pt idx="9108">
                  <c:v>0.52717780000000003</c:v>
                </c:pt>
                <c:pt idx="9109">
                  <c:v>0.52723567000000005</c:v>
                </c:pt>
                <c:pt idx="9110">
                  <c:v>0.52729353999999984</c:v>
                </c:pt>
                <c:pt idx="9111">
                  <c:v>0.52735140999999996</c:v>
                </c:pt>
                <c:pt idx="9112">
                  <c:v>0.52740927999999998</c:v>
                </c:pt>
                <c:pt idx="9113">
                  <c:v>0.5274667999999999</c:v>
                </c:pt>
                <c:pt idx="9114">
                  <c:v>0.52752467000000003</c:v>
                </c:pt>
                <c:pt idx="9115">
                  <c:v>0.52758276999999976</c:v>
                </c:pt>
                <c:pt idx="9116">
                  <c:v>0.52764064000000011</c:v>
                </c:pt>
                <c:pt idx="9117">
                  <c:v>0.52769851000000012</c:v>
                </c:pt>
                <c:pt idx="9118">
                  <c:v>0.52775637999999991</c:v>
                </c:pt>
                <c:pt idx="9119">
                  <c:v>0.52781436999999987</c:v>
                </c:pt>
                <c:pt idx="9120">
                  <c:v>0.52787211999999983</c:v>
                </c:pt>
                <c:pt idx="9121">
                  <c:v>0.52792952999999998</c:v>
                </c:pt>
                <c:pt idx="9122">
                  <c:v>0.52798751999999993</c:v>
                </c:pt>
                <c:pt idx="9123">
                  <c:v>0.52804538999999984</c:v>
                </c:pt>
                <c:pt idx="9124">
                  <c:v>0.52810325999999996</c:v>
                </c:pt>
                <c:pt idx="9125">
                  <c:v>0.52816112999999987</c:v>
                </c:pt>
                <c:pt idx="9126">
                  <c:v>0.52821899999999988</c:v>
                </c:pt>
                <c:pt idx="9127">
                  <c:v>0.52827687000000001</c:v>
                </c:pt>
                <c:pt idx="9128">
                  <c:v>0.52833496999999985</c:v>
                </c:pt>
                <c:pt idx="9129">
                  <c:v>0.52839283999999997</c:v>
                </c:pt>
                <c:pt idx="9130">
                  <c:v>0.52845083000000004</c:v>
                </c:pt>
                <c:pt idx="9131">
                  <c:v>0.52850869999999994</c:v>
                </c:pt>
                <c:pt idx="9132">
                  <c:v>0.52856656999999974</c:v>
                </c:pt>
                <c:pt idx="9133">
                  <c:v>0.52862444000000008</c:v>
                </c:pt>
                <c:pt idx="9134">
                  <c:v>0.52868243000000004</c:v>
                </c:pt>
                <c:pt idx="9135">
                  <c:v>0.52874030000000005</c:v>
                </c:pt>
                <c:pt idx="9136">
                  <c:v>0.52879816999999996</c:v>
                </c:pt>
                <c:pt idx="9137">
                  <c:v>0.52885557000000005</c:v>
                </c:pt>
                <c:pt idx="9138">
                  <c:v>0.52891343999999996</c:v>
                </c:pt>
                <c:pt idx="9139">
                  <c:v>0.52897130999999997</c:v>
                </c:pt>
                <c:pt idx="9140">
                  <c:v>0.52902917999999999</c:v>
                </c:pt>
                <c:pt idx="9141">
                  <c:v>0.52908739999999987</c:v>
                </c:pt>
                <c:pt idx="9142">
                  <c:v>0.52914492999999996</c:v>
                </c:pt>
                <c:pt idx="9143">
                  <c:v>0.52920279999999986</c:v>
                </c:pt>
                <c:pt idx="9144">
                  <c:v>0.52926066999999988</c:v>
                </c:pt>
                <c:pt idx="9145">
                  <c:v>0.52931876999999994</c:v>
                </c:pt>
                <c:pt idx="9146">
                  <c:v>0.52937663999999984</c:v>
                </c:pt>
                <c:pt idx="9147">
                  <c:v>0.52943450999999986</c:v>
                </c:pt>
                <c:pt idx="9148">
                  <c:v>0.52949261000000003</c:v>
                </c:pt>
                <c:pt idx="9149">
                  <c:v>0.52955047999999993</c:v>
                </c:pt>
                <c:pt idx="9150">
                  <c:v>0.52960788999999997</c:v>
                </c:pt>
                <c:pt idx="9151">
                  <c:v>0.52966575999999999</c:v>
                </c:pt>
                <c:pt idx="9152">
                  <c:v>0.52972374</c:v>
                </c:pt>
                <c:pt idx="9153">
                  <c:v>0.52978137999999997</c:v>
                </c:pt>
                <c:pt idx="9154">
                  <c:v>0.52983924999999998</c:v>
                </c:pt>
                <c:pt idx="9155">
                  <c:v>0.52989712</c:v>
                </c:pt>
                <c:pt idx="9156">
                  <c:v>0.52995499000000001</c:v>
                </c:pt>
                <c:pt idx="9157">
                  <c:v>0.53001286999999986</c:v>
                </c:pt>
                <c:pt idx="9158">
                  <c:v>0.53007084999999998</c:v>
                </c:pt>
                <c:pt idx="9159">
                  <c:v>0.53012872</c:v>
                </c:pt>
                <c:pt idx="9160">
                  <c:v>0.5301865899999999</c:v>
                </c:pt>
                <c:pt idx="9161">
                  <c:v>0.53024468999999996</c:v>
                </c:pt>
                <c:pt idx="9162">
                  <c:v>0.53030255999999987</c:v>
                </c:pt>
                <c:pt idx="9163">
                  <c:v>0.53036054999999993</c:v>
                </c:pt>
                <c:pt idx="9164">
                  <c:v>0.53041841999999984</c:v>
                </c:pt>
                <c:pt idx="9165">
                  <c:v>0.53047628999999985</c:v>
                </c:pt>
                <c:pt idx="9166">
                  <c:v>0.53053380999999988</c:v>
                </c:pt>
                <c:pt idx="9167">
                  <c:v>0.53059168000000001</c:v>
                </c:pt>
                <c:pt idx="9168">
                  <c:v>0.53064955000000014</c:v>
                </c:pt>
                <c:pt idx="9169">
                  <c:v>0.53070742999999998</c:v>
                </c:pt>
                <c:pt idx="9170">
                  <c:v>0.5307653</c:v>
                </c:pt>
                <c:pt idx="9171">
                  <c:v>0.53082317000000001</c:v>
                </c:pt>
                <c:pt idx="9172">
                  <c:v>0.53088104000000003</c:v>
                </c:pt>
                <c:pt idx="9173">
                  <c:v>0.53093891000000004</c:v>
                </c:pt>
                <c:pt idx="9174">
                  <c:v>0.53099677999999984</c:v>
                </c:pt>
                <c:pt idx="9175">
                  <c:v>0.53105464999999996</c:v>
                </c:pt>
                <c:pt idx="9176">
                  <c:v>0.53111262999999986</c:v>
                </c:pt>
                <c:pt idx="9177">
                  <c:v>0.53117049999999999</c:v>
                </c:pt>
                <c:pt idx="9178">
                  <c:v>0.53122849000000005</c:v>
                </c:pt>
                <c:pt idx="9179">
                  <c:v>0.53128635999999985</c:v>
                </c:pt>
                <c:pt idx="9180">
                  <c:v>0.53134435000000002</c:v>
                </c:pt>
                <c:pt idx="9181">
                  <c:v>0.53140221999999993</c:v>
                </c:pt>
                <c:pt idx="9182">
                  <c:v>0.53146008999999994</c:v>
                </c:pt>
                <c:pt idx="9183">
                  <c:v>0.53151795999999984</c:v>
                </c:pt>
                <c:pt idx="9184">
                  <c:v>0.53157536999999988</c:v>
                </c:pt>
                <c:pt idx="9185">
                  <c:v>0.53163335</c:v>
                </c:pt>
                <c:pt idx="9186">
                  <c:v>0.53169122000000013</c:v>
                </c:pt>
                <c:pt idx="9187">
                  <c:v>0.53174909000000015</c:v>
                </c:pt>
                <c:pt idx="9188">
                  <c:v>0.53180695999999994</c:v>
                </c:pt>
                <c:pt idx="9189">
                  <c:v>0.53186482999999996</c:v>
                </c:pt>
                <c:pt idx="9190">
                  <c:v>0.53192269999999997</c:v>
                </c:pt>
                <c:pt idx="9191">
                  <c:v>0.53198056999999987</c:v>
                </c:pt>
                <c:pt idx="9192">
                  <c:v>0.53203833</c:v>
                </c:pt>
                <c:pt idx="9193">
                  <c:v>0.53209620000000002</c:v>
                </c:pt>
                <c:pt idx="9194">
                  <c:v>0.53215407000000003</c:v>
                </c:pt>
                <c:pt idx="9195">
                  <c:v>0.53221193999999994</c:v>
                </c:pt>
                <c:pt idx="9196">
                  <c:v>0.53227004</c:v>
                </c:pt>
                <c:pt idx="9197">
                  <c:v>0.53232780000000002</c:v>
                </c:pt>
                <c:pt idx="9198">
                  <c:v>0.53238567000000003</c:v>
                </c:pt>
                <c:pt idx="9199">
                  <c:v>0.53244365000000005</c:v>
                </c:pt>
                <c:pt idx="9200">
                  <c:v>0.53250140999999984</c:v>
                </c:pt>
                <c:pt idx="9201">
                  <c:v>0.53255951000000001</c:v>
                </c:pt>
                <c:pt idx="9202">
                  <c:v>0.53261737999999992</c:v>
                </c:pt>
                <c:pt idx="9203">
                  <c:v>0.53267536999999998</c:v>
                </c:pt>
                <c:pt idx="9204">
                  <c:v>0.53273324</c:v>
                </c:pt>
                <c:pt idx="9205">
                  <c:v>0.53279111000000012</c:v>
                </c:pt>
                <c:pt idx="9206">
                  <c:v>0.53284898000000003</c:v>
                </c:pt>
                <c:pt idx="9207">
                  <c:v>0.53290627000000002</c:v>
                </c:pt>
                <c:pt idx="9208">
                  <c:v>0.53296413999999992</c:v>
                </c:pt>
                <c:pt idx="9209">
                  <c:v>0.53302211999999993</c:v>
                </c:pt>
                <c:pt idx="9210">
                  <c:v>0.53308011</c:v>
                </c:pt>
                <c:pt idx="9211">
                  <c:v>0.5331379799999999</c:v>
                </c:pt>
                <c:pt idx="9212">
                  <c:v>0.53319585000000014</c:v>
                </c:pt>
                <c:pt idx="9213">
                  <c:v>0.53325383999999998</c:v>
                </c:pt>
                <c:pt idx="9214">
                  <c:v>0.53331170999999988</c:v>
                </c:pt>
                <c:pt idx="9215">
                  <c:v>0.5333695799999999</c:v>
                </c:pt>
                <c:pt idx="9216">
                  <c:v>0.53342745000000003</c:v>
                </c:pt>
                <c:pt idx="9217">
                  <c:v>0.53348543000000004</c:v>
                </c:pt>
                <c:pt idx="9218">
                  <c:v>0.53354283999999996</c:v>
                </c:pt>
                <c:pt idx="9219">
                  <c:v>0.53360070999999998</c:v>
                </c:pt>
                <c:pt idx="9220">
                  <c:v>0.53365857999999999</c:v>
                </c:pt>
                <c:pt idx="9221">
                  <c:v>0.53371656999999972</c:v>
                </c:pt>
                <c:pt idx="9222">
                  <c:v>0.53377444000000007</c:v>
                </c:pt>
                <c:pt idx="9223">
                  <c:v>0.53383243000000002</c:v>
                </c:pt>
                <c:pt idx="9224">
                  <c:v>0.53389030000000004</c:v>
                </c:pt>
                <c:pt idx="9225">
                  <c:v>0.53394828000000005</c:v>
                </c:pt>
                <c:pt idx="9226">
                  <c:v>0.53400627000000001</c:v>
                </c:pt>
                <c:pt idx="9227">
                  <c:v>0.53406367999999993</c:v>
                </c:pt>
                <c:pt idx="9228">
                  <c:v>0.53412154999999983</c:v>
                </c:pt>
                <c:pt idx="9229">
                  <c:v>0.53417942000000007</c:v>
                </c:pt>
                <c:pt idx="9230">
                  <c:v>0.53423739999999986</c:v>
                </c:pt>
                <c:pt idx="9231">
                  <c:v>0.53429526999999999</c:v>
                </c:pt>
                <c:pt idx="9232">
                  <c:v>0.53435313999999989</c:v>
                </c:pt>
                <c:pt idx="9233">
                  <c:v>0.53441112999999985</c:v>
                </c:pt>
                <c:pt idx="9234">
                  <c:v>0.53446899999999986</c:v>
                </c:pt>
                <c:pt idx="9235">
                  <c:v>0.53452698999999992</c:v>
                </c:pt>
                <c:pt idx="9236">
                  <c:v>0.53458485999999994</c:v>
                </c:pt>
                <c:pt idx="9237">
                  <c:v>0.53464272999999984</c:v>
                </c:pt>
                <c:pt idx="9238">
                  <c:v>0.53470059999999997</c:v>
                </c:pt>
                <c:pt idx="9239">
                  <c:v>0.53475857999999998</c:v>
                </c:pt>
                <c:pt idx="9240">
                  <c:v>0.53481645</c:v>
                </c:pt>
                <c:pt idx="9241">
                  <c:v>0.53487386000000003</c:v>
                </c:pt>
                <c:pt idx="9242">
                  <c:v>0.53493195999999998</c:v>
                </c:pt>
                <c:pt idx="9243">
                  <c:v>0.53498983000000011</c:v>
                </c:pt>
                <c:pt idx="9244">
                  <c:v>0.53504770000000001</c:v>
                </c:pt>
                <c:pt idx="9245">
                  <c:v>0.53510557000000003</c:v>
                </c:pt>
                <c:pt idx="9246">
                  <c:v>0.53516343999999993</c:v>
                </c:pt>
                <c:pt idx="9247">
                  <c:v>0.53522143000000011</c:v>
                </c:pt>
                <c:pt idx="9248">
                  <c:v>0.53527930000000001</c:v>
                </c:pt>
                <c:pt idx="9249">
                  <c:v>0.53533681999999994</c:v>
                </c:pt>
                <c:pt idx="9250">
                  <c:v>0.53539468999999984</c:v>
                </c:pt>
                <c:pt idx="9251">
                  <c:v>0.53545255999999986</c:v>
                </c:pt>
                <c:pt idx="9252">
                  <c:v>0.53551042999999987</c:v>
                </c:pt>
                <c:pt idx="9253">
                  <c:v>0.53556829999999989</c:v>
                </c:pt>
                <c:pt idx="9254">
                  <c:v>0.53562617999999984</c:v>
                </c:pt>
                <c:pt idx="9255">
                  <c:v>0.53568415999999996</c:v>
                </c:pt>
                <c:pt idx="9256">
                  <c:v>0.53574202999999998</c:v>
                </c:pt>
                <c:pt idx="9257">
                  <c:v>0.53579990000000011</c:v>
                </c:pt>
                <c:pt idx="9258">
                  <c:v>0.53585777000000001</c:v>
                </c:pt>
                <c:pt idx="9259">
                  <c:v>0.53591575999999996</c:v>
                </c:pt>
                <c:pt idx="9260">
                  <c:v>0.53597362999999998</c:v>
                </c:pt>
                <c:pt idx="9261">
                  <c:v>0.53603173000000004</c:v>
                </c:pt>
                <c:pt idx="9262">
                  <c:v>0.53608913999999996</c:v>
                </c:pt>
                <c:pt idx="9263">
                  <c:v>0.53614735999999996</c:v>
                </c:pt>
                <c:pt idx="9264">
                  <c:v>0.53620487999999999</c:v>
                </c:pt>
                <c:pt idx="9265">
                  <c:v>0.53626262999999985</c:v>
                </c:pt>
                <c:pt idx="9266">
                  <c:v>0.53632073999999996</c:v>
                </c:pt>
                <c:pt idx="9267">
                  <c:v>0.53637871999999998</c:v>
                </c:pt>
                <c:pt idx="9268">
                  <c:v>0.53643658999999977</c:v>
                </c:pt>
                <c:pt idx="9269">
                  <c:v>0.53649446000000001</c:v>
                </c:pt>
                <c:pt idx="9270">
                  <c:v>0.53655232999999991</c:v>
                </c:pt>
                <c:pt idx="9271">
                  <c:v>0.53661020000000004</c:v>
                </c:pt>
                <c:pt idx="9272">
                  <c:v>0.53666818999999988</c:v>
                </c:pt>
                <c:pt idx="9273">
                  <c:v>0.53672571000000013</c:v>
                </c:pt>
                <c:pt idx="9274">
                  <c:v>0.53678357999999993</c:v>
                </c:pt>
                <c:pt idx="9275">
                  <c:v>0.5368416800000001</c:v>
                </c:pt>
                <c:pt idx="9276">
                  <c:v>0.53689967000000016</c:v>
                </c:pt>
                <c:pt idx="9277">
                  <c:v>0.53695753999999996</c:v>
                </c:pt>
                <c:pt idx="9278">
                  <c:v>0.53701540999999997</c:v>
                </c:pt>
                <c:pt idx="9279">
                  <c:v>0.53707327999999999</c:v>
                </c:pt>
                <c:pt idx="9280">
                  <c:v>0.53713115</c:v>
                </c:pt>
                <c:pt idx="9281">
                  <c:v>0.53718902000000002</c:v>
                </c:pt>
                <c:pt idx="9282">
                  <c:v>0.53724689000000003</c:v>
                </c:pt>
                <c:pt idx="9283">
                  <c:v>0.53730487999999998</c:v>
                </c:pt>
                <c:pt idx="9284">
                  <c:v>0.53736274999999989</c:v>
                </c:pt>
                <c:pt idx="9285">
                  <c:v>0.53742003999999999</c:v>
                </c:pt>
                <c:pt idx="9286">
                  <c:v>0.53747803000000005</c:v>
                </c:pt>
                <c:pt idx="9287">
                  <c:v>0.53753589999999996</c:v>
                </c:pt>
                <c:pt idx="9288">
                  <c:v>0.53759376999999986</c:v>
                </c:pt>
                <c:pt idx="9289">
                  <c:v>0.53765198999999997</c:v>
                </c:pt>
                <c:pt idx="9290">
                  <c:v>0.53770986000000009</c:v>
                </c:pt>
                <c:pt idx="9291">
                  <c:v>0.53776773</c:v>
                </c:pt>
                <c:pt idx="9292">
                  <c:v>0.53782560000000013</c:v>
                </c:pt>
                <c:pt idx="9293">
                  <c:v>0.53788347000000003</c:v>
                </c:pt>
                <c:pt idx="9294">
                  <c:v>0.53794134000000005</c:v>
                </c:pt>
                <c:pt idx="9295">
                  <c:v>0.53799920999999995</c:v>
                </c:pt>
                <c:pt idx="9296">
                  <c:v>0.53805695999999992</c:v>
                </c:pt>
                <c:pt idx="9297">
                  <c:v>0.53811483000000004</c:v>
                </c:pt>
                <c:pt idx="9298">
                  <c:v>0.53817269999999984</c:v>
                </c:pt>
                <c:pt idx="9299">
                  <c:v>0.53823056999999985</c:v>
                </c:pt>
                <c:pt idx="9300">
                  <c:v>0.53828855999999992</c:v>
                </c:pt>
                <c:pt idx="9301">
                  <c:v>0.53834643000000004</c:v>
                </c:pt>
                <c:pt idx="9302">
                  <c:v>0.53840429999999984</c:v>
                </c:pt>
                <c:pt idx="9303">
                  <c:v>0.53846216999999974</c:v>
                </c:pt>
                <c:pt idx="9304">
                  <c:v>0.53851969</c:v>
                </c:pt>
                <c:pt idx="9305">
                  <c:v>0.5385775599999999</c:v>
                </c:pt>
                <c:pt idx="9306">
                  <c:v>0.53863554999999996</c:v>
                </c:pt>
                <c:pt idx="9307">
                  <c:v>0.53869342000000009</c:v>
                </c:pt>
                <c:pt idx="9308">
                  <c:v>0.53875128999999999</c:v>
                </c:pt>
                <c:pt idx="9309">
                  <c:v>0.53880916000000001</c:v>
                </c:pt>
                <c:pt idx="9310">
                  <c:v>0.53886703000000002</c:v>
                </c:pt>
                <c:pt idx="9311">
                  <c:v>0.53892490000000004</c:v>
                </c:pt>
                <c:pt idx="9312">
                  <c:v>0.53898277000000006</c:v>
                </c:pt>
                <c:pt idx="9313">
                  <c:v>0.53904087000000012</c:v>
                </c:pt>
                <c:pt idx="9314">
                  <c:v>0.53909828000000004</c:v>
                </c:pt>
                <c:pt idx="9315">
                  <c:v>0.53915614999999972</c:v>
                </c:pt>
                <c:pt idx="9316">
                  <c:v>0.53921448999999988</c:v>
                </c:pt>
                <c:pt idx="9317">
                  <c:v>0.53927177999999998</c:v>
                </c:pt>
                <c:pt idx="9318">
                  <c:v>0.53932975999999999</c:v>
                </c:pt>
                <c:pt idx="9319">
                  <c:v>0.53938809999999993</c:v>
                </c:pt>
                <c:pt idx="9320">
                  <c:v>0.53944550000000002</c:v>
                </c:pt>
                <c:pt idx="9321">
                  <c:v>0.53950336999999993</c:v>
                </c:pt>
                <c:pt idx="9322">
                  <c:v>0.53956135999999988</c:v>
                </c:pt>
                <c:pt idx="9323">
                  <c:v>0.53961923000000012</c:v>
                </c:pt>
                <c:pt idx="9324">
                  <c:v>0.53967710000000002</c:v>
                </c:pt>
                <c:pt idx="9325">
                  <c:v>0.53973497000000004</c:v>
                </c:pt>
                <c:pt idx="9326">
                  <c:v>0.53979295999999999</c:v>
                </c:pt>
                <c:pt idx="9327">
                  <c:v>0.53985083000000011</c:v>
                </c:pt>
                <c:pt idx="9328">
                  <c:v>0.53990870000000002</c:v>
                </c:pt>
                <c:pt idx="9329">
                  <c:v>0.53996656999999992</c:v>
                </c:pt>
                <c:pt idx="9330">
                  <c:v>0.54002455000000005</c:v>
                </c:pt>
                <c:pt idx="9331">
                  <c:v>0.54008243</c:v>
                </c:pt>
                <c:pt idx="9332">
                  <c:v>0.54014030000000002</c:v>
                </c:pt>
                <c:pt idx="9333">
                  <c:v>0.54019817000000003</c:v>
                </c:pt>
                <c:pt idx="9334">
                  <c:v>0.54025603999999994</c:v>
                </c:pt>
                <c:pt idx="9335">
                  <c:v>0.54031390999999973</c:v>
                </c:pt>
                <c:pt idx="9336">
                  <c:v>0.54037177999999997</c:v>
                </c:pt>
                <c:pt idx="9337">
                  <c:v>0.5404293</c:v>
                </c:pt>
                <c:pt idx="9338">
                  <c:v>0.54048716999999991</c:v>
                </c:pt>
                <c:pt idx="9339">
                  <c:v>0.54054515999999997</c:v>
                </c:pt>
                <c:pt idx="9340">
                  <c:v>0.54060302999999998</c:v>
                </c:pt>
                <c:pt idx="9341">
                  <c:v>0.5406609</c:v>
                </c:pt>
                <c:pt idx="9342">
                  <c:v>0.54071877000000002</c:v>
                </c:pt>
                <c:pt idx="9343">
                  <c:v>0.54077664000000003</c:v>
                </c:pt>
                <c:pt idx="9344">
                  <c:v>0.54083473999999998</c:v>
                </c:pt>
                <c:pt idx="9345">
                  <c:v>0.54089273000000004</c:v>
                </c:pt>
                <c:pt idx="9346">
                  <c:v>0.54095059999999984</c:v>
                </c:pt>
                <c:pt idx="9347">
                  <c:v>0.54100789000000005</c:v>
                </c:pt>
                <c:pt idx="9348">
                  <c:v>0.54106575999999984</c:v>
                </c:pt>
                <c:pt idx="9349">
                  <c:v>0.54112373999999996</c:v>
                </c:pt>
                <c:pt idx="9350">
                  <c:v>0.54118162000000003</c:v>
                </c:pt>
                <c:pt idx="9351">
                  <c:v>0.54123949000000005</c:v>
                </c:pt>
                <c:pt idx="9352">
                  <c:v>0.54129746999999984</c:v>
                </c:pt>
                <c:pt idx="9353">
                  <c:v>0.54135557000000001</c:v>
                </c:pt>
                <c:pt idx="9354">
                  <c:v>0.54141332999999991</c:v>
                </c:pt>
                <c:pt idx="9355">
                  <c:v>0.54147084999999984</c:v>
                </c:pt>
                <c:pt idx="9356">
                  <c:v>0.54152884000000001</c:v>
                </c:pt>
                <c:pt idx="9357">
                  <c:v>0.54158670999999992</c:v>
                </c:pt>
                <c:pt idx="9358">
                  <c:v>0.54164481000000009</c:v>
                </c:pt>
                <c:pt idx="9359">
                  <c:v>0.54170244999999984</c:v>
                </c:pt>
                <c:pt idx="9360">
                  <c:v>0.54176020000000003</c:v>
                </c:pt>
                <c:pt idx="9361">
                  <c:v>0.54181842000000002</c:v>
                </c:pt>
                <c:pt idx="9362">
                  <c:v>0.54187640999999998</c:v>
                </c:pt>
                <c:pt idx="9363">
                  <c:v>0.54193415999999994</c:v>
                </c:pt>
                <c:pt idx="9364">
                  <c:v>0.54199168000000009</c:v>
                </c:pt>
                <c:pt idx="9365">
                  <c:v>0.54204967000000015</c:v>
                </c:pt>
                <c:pt idx="9366">
                  <c:v>0.54210753999999994</c:v>
                </c:pt>
                <c:pt idx="9367">
                  <c:v>0.54216540999999996</c:v>
                </c:pt>
                <c:pt idx="9368">
                  <c:v>0.54222351000000002</c:v>
                </c:pt>
                <c:pt idx="9369">
                  <c:v>0.54228137999999992</c:v>
                </c:pt>
                <c:pt idx="9370">
                  <c:v>0.54233936999999988</c:v>
                </c:pt>
                <c:pt idx="9371">
                  <c:v>0.54239724</c:v>
                </c:pt>
                <c:pt idx="9372">
                  <c:v>0.54245511000000002</c:v>
                </c:pt>
                <c:pt idx="9373">
                  <c:v>0.54251297999999981</c:v>
                </c:pt>
                <c:pt idx="9374">
                  <c:v>0.54257085000000005</c:v>
                </c:pt>
                <c:pt idx="9375">
                  <c:v>0.54262871999999995</c:v>
                </c:pt>
                <c:pt idx="9376">
                  <c:v>0.54268601000000005</c:v>
                </c:pt>
                <c:pt idx="9377">
                  <c:v>0.54274412000000005</c:v>
                </c:pt>
                <c:pt idx="9378">
                  <c:v>0.54280198999999996</c:v>
                </c:pt>
                <c:pt idx="9379">
                  <c:v>0.54285986000000008</c:v>
                </c:pt>
                <c:pt idx="9380">
                  <c:v>0.54291772999999988</c:v>
                </c:pt>
                <c:pt idx="9381">
                  <c:v>0.54297560000000011</c:v>
                </c:pt>
                <c:pt idx="9382">
                  <c:v>0.54303369999999984</c:v>
                </c:pt>
                <c:pt idx="9383">
                  <c:v>0.54309156999999997</c:v>
                </c:pt>
                <c:pt idx="9384">
                  <c:v>0.54314954999999998</c:v>
                </c:pt>
                <c:pt idx="9385">
                  <c:v>0.54320707999999984</c:v>
                </c:pt>
                <c:pt idx="9386">
                  <c:v>0.54326494999999986</c:v>
                </c:pt>
                <c:pt idx="9387">
                  <c:v>0.54332281999999998</c:v>
                </c:pt>
                <c:pt idx="9388">
                  <c:v>0.54338069</c:v>
                </c:pt>
                <c:pt idx="9389">
                  <c:v>0.5434385599999999</c:v>
                </c:pt>
                <c:pt idx="9390">
                  <c:v>0.54349654999999986</c:v>
                </c:pt>
                <c:pt idx="9391">
                  <c:v>0.54355417999999989</c:v>
                </c:pt>
                <c:pt idx="9392">
                  <c:v>0.54361216999999973</c:v>
                </c:pt>
                <c:pt idx="9393">
                  <c:v>0.54367004000000008</c:v>
                </c:pt>
                <c:pt idx="9394">
                  <c:v>0.54372790999999998</c:v>
                </c:pt>
                <c:pt idx="9395">
                  <c:v>0.54378578</c:v>
                </c:pt>
                <c:pt idx="9396">
                  <c:v>0.54384365000000012</c:v>
                </c:pt>
                <c:pt idx="9397">
                  <c:v>0.54390152000000003</c:v>
                </c:pt>
                <c:pt idx="9398">
                  <c:v>0.54395950999999998</c:v>
                </c:pt>
                <c:pt idx="9399">
                  <c:v>0.54401737999999988</c:v>
                </c:pt>
                <c:pt idx="9400">
                  <c:v>0.54407536999999984</c:v>
                </c:pt>
                <c:pt idx="9401">
                  <c:v>0.54413323999999996</c:v>
                </c:pt>
                <c:pt idx="9402">
                  <c:v>0.54419122000000009</c:v>
                </c:pt>
                <c:pt idx="9403">
                  <c:v>0.54424908999999999</c:v>
                </c:pt>
                <c:pt idx="9404">
                  <c:v>0.5443069599999999</c:v>
                </c:pt>
                <c:pt idx="9405">
                  <c:v>0.54436483000000002</c:v>
                </c:pt>
                <c:pt idx="9406">
                  <c:v>0.54442223999999984</c:v>
                </c:pt>
                <c:pt idx="9407">
                  <c:v>0.54448010999999985</c:v>
                </c:pt>
                <c:pt idx="9408">
                  <c:v>0.54453797999999987</c:v>
                </c:pt>
                <c:pt idx="9409">
                  <c:v>0.54459584999999999</c:v>
                </c:pt>
                <c:pt idx="9410">
                  <c:v>0.54465372000000001</c:v>
                </c:pt>
                <c:pt idx="9411">
                  <c:v>0.54471159000000002</c:v>
                </c:pt>
                <c:pt idx="9412">
                  <c:v>0.54476946000000004</c:v>
                </c:pt>
                <c:pt idx="9413">
                  <c:v>0.54482733000000005</c:v>
                </c:pt>
                <c:pt idx="9414">
                  <c:v>0.54488519999999996</c:v>
                </c:pt>
                <c:pt idx="9415">
                  <c:v>0.54494319000000002</c:v>
                </c:pt>
                <c:pt idx="9416">
                  <c:v>0.54500106000000004</c:v>
                </c:pt>
                <c:pt idx="9417">
                  <c:v>0.54505893000000005</c:v>
                </c:pt>
                <c:pt idx="9418">
                  <c:v>0.54511691999999989</c:v>
                </c:pt>
                <c:pt idx="9419">
                  <c:v>0.54517479000000002</c:v>
                </c:pt>
                <c:pt idx="9420">
                  <c:v>0.54523276999999992</c:v>
                </c:pt>
                <c:pt idx="9421">
                  <c:v>0.54529064000000005</c:v>
                </c:pt>
                <c:pt idx="9422">
                  <c:v>0.54534863000000011</c:v>
                </c:pt>
                <c:pt idx="9423">
                  <c:v>0.54540591999999999</c:v>
                </c:pt>
                <c:pt idx="9424">
                  <c:v>0.54546378999999989</c:v>
                </c:pt>
                <c:pt idx="9425">
                  <c:v>0.54552166000000002</c:v>
                </c:pt>
                <c:pt idx="9426">
                  <c:v>0.54557953000000003</c:v>
                </c:pt>
                <c:pt idx="9427">
                  <c:v>0.54563740000000005</c:v>
                </c:pt>
                <c:pt idx="9428">
                  <c:v>0.54569526999999995</c:v>
                </c:pt>
                <c:pt idx="9429">
                  <c:v>0.54575313999999997</c:v>
                </c:pt>
                <c:pt idx="9430">
                  <c:v>0.54581100999999999</c:v>
                </c:pt>
                <c:pt idx="9431">
                  <c:v>0.54586900000000005</c:v>
                </c:pt>
                <c:pt idx="9432">
                  <c:v>0.54592686999999984</c:v>
                </c:pt>
                <c:pt idx="9433">
                  <c:v>0.54598486000000002</c:v>
                </c:pt>
                <c:pt idx="9434">
                  <c:v>0.54604273000000003</c:v>
                </c:pt>
                <c:pt idx="9435">
                  <c:v>0.54610071000000004</c:v>
                </c:pt>
                <c:pt idx="9436">
                  <c:v>0.54615857999999984</c:v>
                </c:pt>
                <c:pt idx="9437">
                  <c:v>0.54621644999999985</c:v>
                </c:pt>
                <c:pt idx="9438">
                  <c:v>0.54627420999999998</c:v>
                </c:pt>
                <c:pt idx="9439">
                  <c:v>0.54633207999999989</c:v>
                </c:pt>
                <c:pt idx="9440">
                  <c:v>0.54638995000000001</c:v>
                </c:pt>
                <c:pt idx="9441">
                  <c:v>0.54644758999999987</c:v>
                </c:pt>
                <c:pt idx="9442">
                  <c:v>0.54650557</c:v>
                </c:pt>
                <c:pt idx="9443">
                  <c:v>0.54656378999999977</c:v>
                </c:pt>
                <c:pt idx="9444">
                  <c:v>0.54662120000000014</c:v>
                </c:pt>
                <c:pt idx="9445">
                  <c:v>0.54667930000000009</c:v>
                </c:pt>
                <c:pt idx="9446">
                  <c:v>0.54673716999999988</c:v>
                </c:pt>
                <c:pt idx="9447">
                  <c:v>0.54679504000000012</c:v>
                </c:pt>
                <c:pt idx="9448">
                  <c:v>0.54685291000000003</c:v>
                </c:pt>
                <c:pt idx="9449">
                  <c:v>0.54691089999999998</c:v>
                </c:pt>
                <c:pt idx="9450">
                  <c:v>0.54696829999999996</c:v>
                </c:pt>
                <c:pt idx="9451">
                  <c:v>0.54702617999999992</c:v>
                </c:pt>
                <c:pt idx="9452">
                  <c:v>0.54708405000000004</c:v>
                </c:pt>
                <c:pt idx="9453">
                  <c:v>0.54714225999999999</c:v>
                </c:pt>
                <c:pt idx="9454">
                  <c:v>0.54720013000000001</c:v>
                </c:pt>
                <c:pt idx="9455">
                  <c:v>0.54725800000000002</c:v>
                </c:pt>
                <c:pt idx="9456">
                  <c:v>0.54731610999999991</c:v>
                </c:pt>
                <c:pt idx="9457">
                  <c:v>0.54737397999999993</c:v>
                </c:pt>
                <c:pt idx="9458">
                  <c:v>0.54743185000000005</c:v>
                </c:pt>
                <c:pt idx="9459">
                  <c:v>0.54748971999999996</c:v>
                </c:pt>
                <c:pt idx="9460">
                  <c:v>0.54754758999999986</c:v>
                </c:pt>
                <c:pt idx="9461">
                  <c:v>0.54760488000000007</c:v>
                </c:pt>
                <c:pt idx="9462">
                  <c:v>0.54766297999999991</c:v>
                </c:pt>
                <c:pt idx="9463">
                  <c:v>0.54772096999999997</c:v>
                </c:pt>
                <c:pt idx="9464">
                  <c:v>0.5477788400000001</c:v>
                </c:pt>
                <c:pt idx="9465">
                  <c:v>0.54783671</c:v>
                </c:pt>
                <c:pt idx="9466">
                  <c:v>0.54789458000000002</c:v>
                </c:pt>
                <c:pt idx="9467">
                  <c:v>0.54795245000000004</c:v>
                </c:pt>
                <c:pt idx="9468">
                  <c:v>0.54801031999999994</c:v>
                </c:pt>
                <c:pt idx="9469">
                  <c:v>0.54806818999999984</c:v>
                </c:pt>
                <c:pt idx="9470">
                  <c:v>0.54812583000000015</c:v>
                </c:pt>
                <c:pt idx="9471">
                  <c:v>0.54818369999999994</c:v>
                </c:pt>
                <c:pt idx="9472">
                  <c:v>0.54824156999999996</c:v>
                </c:pt>
                <c:pt idx="9473">
                  <c:v>0.54829944000000008</c:v>
                </c:pt>
                <c:pt idx="9474">
                  <c:v>0.54835730999999988</c:v>
                </c:pt>
                <c:pt idx="9475">
                  <c:v>0.54841529999999994</c:v>
                </c:pt>
                <c:pt idx="9476">
                  <c:v>0.54847305000000002</c:v>
                </c:pt>
                <c:pt idx="9477">
                  <c:v>0.54853103999999997</c:v>
                </c:pt>
                <c:pt idx="9478">
                  <c:v>0.54858890999999987</c:v>
                </c:pt>
                <c:pt idx="9479">
                  <c:v>0.54864678</c:v>
                </c:pt>
                <c:pt idx="9480">
                  <c:v>0.54870465000000013</c:v>
                </c:pt>
                <c:pt idx="9481">
                  <c:v>0.54876263000000003</c:v>
                </c:pt>
                <c:pt idx="9482">
                  <c:v>0.54882062000000009</c:v>
                </c:pt>
                <c:pt idx="9483">
                  <c:v>0.54887849000000011</c:v>
                </c:pt>
                <c:pt idx="9484">
                  <c:v>0.5489363599999999</c:v>
                </c:pt>
                <c:pt idx="9485">
                  <c:v>0.54899377000000005</c:v>
                </c:pt>
                <c:pt idx="9486">
                  <c:v>0.54905163999999995</c:v>
                </c:pt>
                <c:pt idx="9487">
                  <c:v>0.54910962000000008</c:v>
                </c:pt>
                <c:pt idx="9488">
                  <c:v>0.54916761000000003</c:v>
                </c:pt>
                <c:pt idx="9489">
                  <c:v>0.54922548000000004</c:v>
                </c:pt>
                <c:pt idx="9490">
                  <c:v>0.54928334999999973</c:v>
                </c:pt>
                <c:pt idx="9491">
                  <c:v>0.54934122000000007</c:v>
                </c:pt>
                <c:pt idx="9492">
                  <c:v>0.54939908999999998</c:v>
                </c:pt>
                <c:pt idx="9493">
                  <c:v>0.54945695999999988</c:v>
                </c:pt>
                <c:pt idx="9494">
                  <c:v>0.54951483000000001</c:v>
                </c:pt>
                <c:pt idx="9495">
                  <c:v>0.54957292999999985</c:v>
                </c:pt>
                <c:pt idx="9496">
                  <c:v>0.54963023000000011</c:v>
                </c:pt>
                <c:pt idx="9497">
                  <c:v>0.54968821000000012</c:v>
                </c:pt>
                <c:pt idx="9498">
                  <c:v>0.54974608000000003</c:v>
                </c:pt>
                <c:pt idx="9499">
                  <c:v>0.54980395000000004</c:v>
                </c:pt>
                <c:pt idx="9500">
                  <c:v>0.54986181999999995</c:v>
                </c:pt>
                <c:pt idx="9501">
                  <c:v>0.54991968999999996</c:v>
                </c:pt>
                <c:pt idx="9502">
                  <c:v>0.54997779999999996</c:v>
                </c:pt>
                <c:pt idx="9503">
                  <c:v>0.55003590000000002</c:v>
                </c:pt>
                <c:pt idx="9504">
                  <c:v>0.55009330000000001</c:v>
                </c:pt>
                <c:pt idx="9505">
                  <c:v>0.55015117999999996</c:v>
                </c:pt>
                <c:pt idx="9506">
                  <c:v>0.55020915999999997</c:v>
                </c:pt>
                <c:pt idx="9507">
                  <c:v>0.55026702999999988</c:v>
                </c:pt>
                <c:pt idx="9508">
                  <c:v>0.55032490000000001</c:v>
                </c:pt>
                <c:pt idx="9509">
                  <c:v>0.55038276999999991</c:v>
                </c:pt>
                <c:pt idx="9510">
                  <c:v>0.55044086999999997</c:v>
                </c:pt>
                <c:pt idx="9511">
                  <c:v>0.55049862999999999</c:v>
                </c:pt>
                <c:pt idx="9512">
                  <c:v>0.55055661999999994</c:v>
                </c:pt>
                <c:pt idx="9513">
                  <c:v>0.55061448999999996</c:v>
                </c:pt>
                <c:pt idx="9514">
                  <c:v>0.55067235999999997</c:v>
                </c:pt>
                <c:pt idx="9515">
                  <c:v>0.55073033999999998</c:v>
                </c:pt>
                <c:pt idx="9516">
                  <c:v>0.55078821000000011</c:v>
                </c:pt>
                <c:pt idx="9517">
                  <c:v>0.55084562000000015</c:v>
                </c:pt>
                <c:pt idx="9518">
                  <c:v>0.55090337</c:v>
                </c:pt>
                <c:pt idx="9519">
                  <c:v>0.55096148</c:v>
                </c:pt>
                <c:pt idx="9520">
                  <c:v>0.55101935000000002</c:v>
                </c:pt>
                <c:pt idx="9521">
                  <c:v>0.55107744999999997</c:v>
                </c:pt>
                <c:pt idx="9522">
                  <c:v>0.55113531999999998</c:v>
                </c:pt>
                <c:pt idx="9523">
                  <c:v>0.55119319</c:v>
                </c:pt>
                <c:pt idx="9524">
                  <c:v>0.55125106000000001</c:v>
                </c:pt>
                <c:pt idx="9525">
                  <c:v>0.55130893000000003</c:v>
                </c:pt>
                <c:pt idx="9526">
                  <c:v>0.55136679999999993</c:v>
                </c:pt>
                <c:pt idx="9527">
                  <c:v>0.55142444000000002</c:v>
                </c:pt>
                <c:pt idx="9528">
                  <c:v>0.55148218999999976</c:v>
                </c:pt>
                <c:pt idx="9529">
                  <c:v>0.55154006</c:v>
                </c:pt>
                <c:pt idx="9530">
                  <c:v>0.55159804999999984</c:v>
                </c:pt>
                <c:pt idx="9531">
                  <c:v>0.55165592000000008</c:v>
                </c:pt>
                <c:pt idx="9532">
                  <c:v>0.55171378999999987</c:v>
                </c:pt>
                <c:pt idx="9533">
                  <c:v>0.55177166000000011</c:v>
                </c:pt>
                <c:pt idx="9534">
                  <c:v>0.55182953000000012</c:v>
                </c:pt>
                <c:pt idx="9535">
                  <c:v>0.55188751999999996</c:v>
                </c:pt>
                <c:pt idx="9536">
                  <c:v>0.55194538999999998</c:v>
                </c:pt>
                <c:pt idx="9537">
                  <c:v>0.55200326</c:v>
                </c:pt>
                <c:pt idx="9538">
                  <c:v>0.55206113000000001</c:v>
                </c:pt>
                <c:pt idx="9539">
                  <c:v>0.55211900000000003</c:v>
                </c:pt>
                <c:pt idx="9540">
                  <c:v>0.55217698999999987</c:v>
                </c:pt>
                <c:pt idx="9541">
                  <c:v>0.55223485999999999</c:v>
                </c:pt>
                <c:pt idx="9542">
                  <c:v>0.55229273000000001</c:v>
                </c:pt>
                <c:pt idx="9543">
                  <c:v>0.55235060000000002</c:v>
                </c:pt>
                <c:pt idx="9544">
                  <c:v>0.55240811999999984</c:v>
                </c:pt>
                <c:pt idx="9545">
                  <c:v>0.55246598999999985</c:v>
                </c:pt>
                <c:pt idx="9546">
                  <c:v>0.55252385999999998</c:v>
                </c:pt>
                <c:pt idx="9547">
                  <c:v>0.55258185000000004</c:v>
                </c:pt>
                <c:pt idx="9548">
                  <c:v>0.55263971999999995</c:v>
                </c:pt>
                <c:pt idx="9549">
                  <c:v>0.55269758999999996</c:v>
                </c:pt>
                <c:pt idx="9550">
                  <c:v>0.55275546000000009</c:v>
                </c:pt>
                <c:pt idx="9551">
                  <c:v>0.55281355999999993</c:v>
                </c:pt>
                <c:pt idx="9552">
                  <c:v>0.55287143000000016</c:v>
                </c:pt>
                <c:pt idx="9553">
                  <c:v>0.55292884000000009</c:v>
                </c:pt>
                <c:pt idx="9554">
                  <c:v>0.55298670999999988</c:v>
                </c:pt>
                <c:pt idx="9555">
                  <c:v>0.55304458000000001</c:v>
                </c:pt>
                <c:pt idx="9556">
                  <c:v>0.55310245000000002</c:v>
                </c:pt>
                <c:pt idx="9557">
                  <c:v>0.55316031999999993</c:v>
                </c:pt>
                <c:pt idx="9558">
                  <c:v>0.55321829999999994</c:v>
                </c:pt>
                <c:pt idx="9559">
                  <c:v>0.55327641000000005</c:v>
                </c:pt>
                <c:pt idx="9560">
                  <c:v>0.55333415999999991</c:v>
                </c:pt>
                <c:pt idx="9561">
                  <c:v>0.55339214999999986</c:v>
                </c:pt>
                <c:pt idx="9562">
                  <c:v>0.55345001999999999</c:v>
                </c:pt>
                <c:pt idx="9563">
                  <c:v>0.55350789</c:v>
                </c:pt>
                <c:pt idx="9564">
                  <c:v>0.55356575999999991</c:v>
                </c:pt>
                <c:pt idx="9565">
                  <c:v>0.55362374000000003</c:v>
                </c:pt>
                <c:pt idx="9566">
                  <c:v>0.5536816200000001</c:v>
                </c:pt>
                <c:pt idx="9567">
                  <c:v>0.55373914000000002</c:v>
                </c:pt>
                <c:pt idx="9568">
                  <c:v>0.55379712000000003</c:v>
                </c:pt>
                <c:pt idx="9569">
                  <c:v>0.55385510999999998</c:v>
                </c:pt>
                <c:pt idx="9570">
                  <c:v>0.55391297999999989</c:v>
                </c:pt>
                <c:pt idx="9571">
                  <c:v>0.55397085000000013</c:v>
                </c:pt>
                <c:pt idx="9572">
                  <c:v>0.55402872000000003</c:v>
                </c:pt>
                <c:pt idx="9573">
                  <c:v>0.55408635999999989</c:v>
                </c:pt>
                <c:pt idx="9574">
                  <c:v>0.55414423000000013</c:v>
                </c:pt>
                <c:pt idx="9575">
                  <c:v>0.55420245000000001</c:v>
                </c:pt>
                <c:pt idx="9576">
                  <c:v>0.55425974</c:v>
                </c:pt>
                <c:pt idx="9577">
                  <c:v>0.55431761000000002</c:v>
                </c:pt>
                <c:pt idx="9578">
                  <c:v>0.55437548000000003</c:v>
                </c:pt>
                <c:pt idx="9579">
                  <c:v>0.55443334999999994</c:v>
                </c:pt>
                <c:pt idx="9580">
                  <c:v>0.55449134</c:v>
                </c:pt>
                <c:pt idx="9581">
                  <c:v>0.55454921000000013</c:v>
                </c:pt>
                <c:pt idx="9582">
                  <c:v>0.55460730999999996</c:v>
                </c:pt>
                <c:pt idx="9583">
                  <c:v>0.55466530000000003</c:v>
                </c:pt>
                <c:pt idx="9584">
                  <c:v>0.55472270000000001</c:v>
                </c:pt>
                <c:pt idx="9585">
                  <c:v>0.55478057000000003</c:v>
                </c:pt>
                <c:pt idx="9586">
                  <c:v>0.55483855999999998</c:v>
                </c:pt>
                <c:pt idx="9587">
                  <c:v>0.55489643000000011</c:v>
                </c:pt>
                <c:pt idx="9588">
                  <c:v>0.55495430000000001</c:v>
                </c:pt>
                <c:pt idx="9589">
                  <c:v>0.55501216999999992</c:v>
                </c:pt>
                <c:pt idx="9590">
                  <c:v>0.55507004000000004</c:v>
                </c:pt>
                <c:pt idx="9591">
                  <c:v>0.55512802999999999</c:v>
                </c:pt>
                <c:pt idx="9592">
                  <c:v>0.55518590000000001</c:v>
                </c:pt>
                <c:pt idx="9593">
                  <c:v>0.55524364999999998</c:v>
                </c:pt>
                <c:pt idx="9594">
                  <c:v>0.55530164000000004</c:v>
                </c:pt>
                <c:pt idx="9595">
                  <c:v>0.55535950999999983</c:v>
                </c:pt>
                <c:pt idx="9596">
                  <c:v>0.55541748999999985</c:v>
                </c:pt>
                <c:pt idx="9597">
                  <c:v>0.55547537000000002</c:v>
                </c:pt>
                <c:pt idx="9598">
                  <c:v>0.55553323999999993</c:v>
                </c:pt>
                <c:pt idx="9599">
                  <c:v>0.55559075999999996</c:v>
                </c:pt>
                <c:pt idx="9600">
                  <c:v>0.55564886000000013</c:v>
                </c:pt>
                <c:pt idx="9601">
                  <c:v>0.55570684999999997</c:v>
                </c:pt>
                <c:pt idx="9602">
                  <c:v>0.55576460000000005</c:v>
                </c:pt>
                <c:pt idx="9603">
                  <c:v>0.55582259000000001</c:v>
                </c:pt>
                <c:pt idx="9604">
                  <c:v>0.55588046000000002</c:v>
                </c:pt>
                <c:pt idx="9605">
                  <c:v>0.55593833000000004</c:v>
                </c:pt>
                <c:pt idx="9606">
                  <c:v>0.55599631000000005</c:v>
                </c:pt>
                <c:pt idx="9607">
                  <c:v>0.55605417999999984</c:v>
                </c:pt>
                <c:pt idx="9608">
                  <c:v>0.55611158999999988</c:v>
                </c:pt>
                <c:pt idx="9609">
                  <c:v>0.55616946</c:v>
                </c:pt>
                <c:pt idx="9610">
                  <c:v>0.55622755999999984</c:v>
                </c:pt>
                <c:pt idx="9611">
                  <c:v>0.55628555000000002</c:v>
                </c:pt>
                <c:pt idx="9612">
                  <c:v>0.55634353999999997</c:v>
                </c:pt>
                <c:pt idx="9613">
                  <c:v>0.55640093999999984</c:v>
                </c:pt>
                <c:pt idx="9614">
                  <c:v>0.55645880999999997</c:v>
                </c:pt>
                <c:pt idx="9615">
                  <c:v>0.55651691999999986</c:v>
                </c:pt>
                <c:pt idx="9616">
                  <c:v>0.55657489999999998</c:v>
                </c:pt>
                <c:pt idx="9617">
                  <c:v>0.55663277</c:v>
                </c:pt>
                <c:pt idx="9618">
                  <c:v>0.55669075999999995</c:v>
                </c:pt>
                <c:pt idx="9619">
                  <c:v>0.55674863000000008</c:v>
                </c:pt>
                <c:pt idx="9620">
                  <c:v>0.55680649999999998</c:v>
                </c:pt>
                <c:pt idx="9621">
                  <c:v>0.55686424999999984</c:v>
                </c:pt>
                <c:pt idx="9622">
                  <c:v>0.55692189000000014</c:v>
                </c:pt>
                <c:pt idx="9623">
                  <c:v>0.55697988000000009</c:v>
                </c:pt>
                <c:pt idx="9624">
                  <c:v>0.55703797999999993</c:v>
                </c:pt>
                <c:pt idx="9625">
                  <c:v>0.55709550000000008</c:v>
                </c:pt>
                <c:pt idx="9626">
                  <c:v>0.55715336999999987</c:v>
                </c:pt>
                <c:pt idx="9627">
                  <c:v>0.55721135999999993</c:v>
                </c:pt>
                <c:pt idx="9628">
                  <c:v>0.55726922999999984</c:v>
                </c:pt>
                <c:pt idx="9629">
                  <c:v>0.55732709999999996</c:v>
                </c:pt>
                <c:pt idx="9630">
                  <c:v>0.55738509000000003</c:v>
                </c:pt>
                <c:pt idx="9631">
                  <c:v>0.55744295999999993</c:v>
                </c:pt>
                <c:pt idx="9632">
                  <c:v>0.55750082999999984</c:v>
                </c:pt>
                <c:pt idx="9633">
                  <c:v>0.55755847000000003</c:v>
                </c:pt>
                <c:pt idx="9634">
                  <c:v>0.55761633999999993</c:v>
                </c:pt>
                <c:pt idx="9635">
                  <c:v>0.55767420999999995</c:v>
                </c:pt>
                <c:pt idx="9636">
                  <c:v>0.55773207999999996</c:v>
                </c:pt>
                <c:pt idx="9637">
                  <c:v>0.55778994999999998</c:v>
                </c:pt>
                <c:pt idx="9638">
                  <c:v>0.55784782000000011</c:v>
                </c:pt>
                <c:pt idx="9639">
                  <c:v>0.55790569000000012</c:v>
                </c:pt>
                <c:pt idx="9640">
                  <c:v>0.55796355999999991</c:v>
                </c:pt>
                <c:pt idx="9641">
                  <c:v>0.55802166000000009</c:v>
                </c:pt>
                <c:pt idx="9642">
                  <c:v>0.55807952999999999</c:v>
                </c:pt>
                <c:pt idx="9643">
                  <c:v>0.55813751999999994</c:v>
                </c:pt>
                <c:pt idx="9644">
                  <c:v>0.55819538999999996</c:v>
                </c:pt>
                <c:pt idx="9645">
                  <c:v>0.55825279999999988</c:v>
                </c:pt>
                <c:pt idx="9646">
                  <c:v>0.55831067000000001</c:v>
                </c:pt>
                <c:pt idx="9647">
                  <c:v>0.55836876999999985</c:v>
                </c:pt>
                <c:pt idx="9648">
                  <c:v>0.55842663999999997</c:v>
                </c:pt>
                <c:pt idx="9649">
                  <c:v>0.55848450999999988</c:v>
                </c:pt>
                <c:pt idx="9650">
                  <c:v>0.55854249</c:v>
                </c:pt>
                <c:pt idx="9651">
                  <c:v>0.55860036999999996</c:v>
                </c:pt>
                <c:pt idx="9652">
                  <c:v>0.55865824000000008</c:v>
                </c:pt>
                <c:pt idx="9653">
                  <c:v>0.55871621999999999</c:v>
                </c:pt>
                <c:pt idx="9654">
                  <c:v>0.55877363000000013</c:v>
                </c:pt>
                <c:pt idx="9655">
                  <c:v>0.55883137999999999</c:v>
                </c:pt>
                <c:pt idx="9656">
                  <c:v>0.55888925000000012</c:v>
                </c:pt>
                <c:pt idx="9657">
                  <c:v>0.55894712000000002</c:v>
                </c:pt>
                <c:pt idx="9658">
                  <c:v>0.55900510999999997</c:v>
                </c:pt>
                <c:pt idx="9659">
                  <c:v>0.55906297999999988</c:v>
                </c:pt>
                <c:pt idx="9660">
                  <c:v>0.55912119999999998</c:v>
                </c:pt>
                <c:pt idx="9661">
                  <c:v>0.55917907000000011</c:v>
                </c:pt>
                <c:pt idx="9662">
                  <c:v>0.5592369399999999</c:v>
                </c:pt>
                <c:pt idx="9663">
                  <c:v>0.55929481000000014</c:v>
                </c:pt>
                <c:pt idx="9664">
                  <c:v>0.55935279999999987</c:v>
                </c:pt>
                <c:pt idx="9665">
                  <c:v>0.55941008999999986</c:v>
                </c:pt>
                <c:pt idx="9666">
                  <c:v>0.55946795999999988</c:v>
                </c:pt>
                <c:pt idx="9667">
                  <c:v>0.55952628999999987</c:v>
                </c:pt>
                <c:pt idx="9668">
                  <c:v>0.55958392999999973</c:v>
                </c:pt>
                <c:pt idx="9669">
                  <c:v>0.55964203000000012</c:v>
                </c:pt>
                <c:pt idx="9670">
                  <c:v>0.55969955000000016</c:v>
                </c:pt>
                <c:pt idx="9671">
                  <c:v>0.55975777000000004</c:v>
                </c:pt>
                <c:pt idx="9672">
                  <c:v>0.55981563999999995</c:v>
                </c:pt>
                <c:pt idx="9673">
                  <c:v>0.55987350999999996</c:v>
                </c:pt>
                <c:pt idx="9674">
                  <c:v>0.55993137999999998</c:v>
                </c:pt>
                <c:pt idx="9675">
                  <c:v>0.55998901999999995</c:v>
                </c:pt>
                <c:pt idx="9676">
                  <c:v>0.56004688999999996</c:v>
                </c:pt>
                <c:pt idx="9677">
                  <c:v>0.56010475999999998</c:v>
                </c:pt>
                <c:pt idx="9678">
                  <c:v>0.56016286999999987</c:v>
                </c:pt>
                <c:pt idx="9679">
                  <c:v>0.56022073999999999</c:v>
                </c:pt>
                <c:pt idx="9680">
                  <c:v>0.56027861000000012</c:v>
                </c:pt>
                <c:pt idx="9681">
                  <c:v>0.56033635999999987</c:v>
                </c:pt>
                <c:pt idx="9682">
                  <c:v>0.56039388000000001</c:v>
                </c:pt>
                <c:pt idx="9683">
                  <c:v>0.56045175000000003</c:v>
                </c:pt>
                <c:pt idx="9684">
                  <c:v>0.56051019999999985</c:v>
                </c:pt>
                <c:pt idx="9685">
                  <c:v>0.56056748999999972</c:v>
                </c:pt>
                <c:pt idx="9686">
                  <c:v>0.56062537000000012</c:v>
                </c:pt>
                <c:pt idx="9687">
                  <c:v>0.56068335000000002</c:v>
                </c:pt>
                <c:pt idx="9688">
                  <c:v>0.56074122000000015</c:v>
                </c:pt>
                <c:pt idx="9689">
                  <c:v>0.56079908999999994</c:v>
                </c:pt>
                <c:pt idx="9690">
                  <c:v>0.56085719000000001</c:v>
                </c:pt>
                <c:pt idx="9691">
                  <c:v>0.56091517999999996</c:v>
                </c:pt>
                <c:pt idx="9692">
                  <c:v>0.56097246999999983</c:v>
                </c:pt>
                <c:pt idx="9693">
                  <c:v>0.56103033999999996</c:v>
                </c:pt>
                <c:pt idx="9694">
                  <c:v>0.56108820999999998</c:v>
                </c:pt>
                <c:pt idx="9695">
                  <c:v>0.56114607999999999</c:v>
                </c:pt>
                <c:pt idx="9696">
                  <c:v>0.56120395000000001</c:v>
                </c:pt>
                <c:pt idx="9697">
                  <c:v>0.56126182000000002</c:v>
                </c:pt>
                <c:pt idx="9698">
                  <c:v>0.56131980999999997</c:v>
                </c:pt>
                <c:pt idx="9699">
                  <c:v>0.56137802999999997</c:v>
                </c:pt>
                <c:pt idx="9700">
                  <c:v>0.56143589999999999</c:v>
                </c:pt>
                <c:pt idx="9701">
                  <c:v>0.56149377</c:v>
                </c:pt>
                <c:pt idx="9702">
                  <c:v>0.56155175000000002</c:v>
                </c:pt>
                <c:pt idx="9703">
                  <c:v>0.56160905000000017</c:v>
                </c:pt>
                <c:pt idx="9704">
                  <c:v>0.56166702999999996</c:v>
                </c:pt>
                <c:pt idx="9705">
                  <c:v>0.56172490000000008</c:v>
                </c:pt>
                <c:pt idx="9706">
                  <c:v>0.56178276999999988</c:v>
                </c:pt>
                <c:pt idx="9707">
                  <c:v>0.56184076000000005</c:v>
                </c:pt>
                <c:pt idx="9708">
                  <c:v>0.56189873999999995</c:v>
                </c:pt>
                <c:pt idx="9709">
                  <c:v>0.56195662000000002</c:v>
                </c:pt>
                <c:pt idx="9710">
                  <c:v>0.56201449000000003</c:v>
                </c:pt>
                <c:pt idx="9711">
                  <c:v>0.56207235999999994</c:v>
                </c:pt>
                <c:pt idx="9712">
                  <c:v>0.56213022999999984</c:v>
                </c:pt>
                <c:pt idx="9713">
                  <c:v>0.56218809999999997</c:v>
                </c:pt>
                <c:pt idx="9714">
                  <c:v>0.56224562000000011</c:v>
                </c:pt>
                <c:pt idx="9715">
                  <c:v>0.56230360999999984</c:v>
                </c:pt>
                <c:pt idx="9716">
                  <c:v>0.56236147999999997</c:v>
                </c:pt>
                <c:pt idx="9717">
                  <c:v>0.56241934999999987</c:v>
                </c:pt>
                <c:pt idx="9718">
                  <c:v>0.56247722</c:v>
                </c:pt>
                <c:pt idx="9719">
                  <c:v>0.56253509000000002</c:v>
                </c:pt>
                <c:pt idx="9720">
                  <c:v>0.56259295999999992</c:v>
                </c:pt>
                <c:pt idx="9721">
                  <c:v>0.56265083000000016</c:v>
                </c:pt>
                <c:pt idx="9722">
                  <c:v>0.56270869999999995</c:v>
                </c:pt>
                <c:pt idx="9723">
                  <c:v>0.56276667999999996</c:v>
                </c:pt>
                <c:pt idx="9724">
                  <c:v>0.56282467000000014</c:v>
                </c:pt>
                <c:pt idx="9725">
                  <c:v>0.56288253999999993</c:v>
                </c:pt>
                <c:pt idx="9726">
                  <c:v>0.56294040999999995</c:v>
                </c:pt>
                <c:pt idx="9727">
                  <c:v>0.56299828000000007</c:v>
                </c:pt>
                <c:pt idx="9728">
                  <c:v>0.56305614999999987</c:v>
                </c:pt>
                <c:pt idx="9729">
                  <c:v>0.56311401999999999</c:v>
                </c:pt>
                <c:pt idx="9730">
                  <c:v>0.56317189000000012</c:v>
                </c:pt>
                <c:pt idx="9731">
                  <c:v>0.56322942000000009</c:v>
                </c:pt>
                <c:pt idx="9732">
                  <c:v>0.56328729</c:v>
                </c:pt>
                <c:pt idx="9733">
                  <c:v>0.56334527000000012</c:v>
                </c:pt>
                <c:pt idx="9734">
                  <c:v>0.56340313999999991</c:v>
                </c:pt>
                <c:pt idx="9735">
                  <c:v>0.56346101000000004</c:v>
                </c:pt>
                <c:pt idx="9736">
                  <c:v>0.56351888000000006</c:v>
                </c:pt>
                <c:pt idx="9737">
                  <c:v>0.56357674999999985</c:v>
                </c:pt>
                <c:pt idx="9738">
                  <c:v>0.56363486000000007</c:v>
                </c:pt>
                <c:pt idx="9739">
                  <c:v>0.56369284000000008</c:v>
                </c:pt>
                <c:pt idx="9740">
                  <c:v>0.56375070999999999</c:v>
                </c:pt>
                <c:pt idx="9741">
                  <c:v>0.56380858</c:v>
                </c:pt>
                <c:pt idx="9742">
                  <c:v>0.56386645000000002</c:v>
                </c:pt>
                <c:pt idx="9743">
                  <c:v>0.56392386000000005</c:v>
                </c:pt>
                <c:pt idx="9744">
                  <c:v>0.56398185000000012</c:v>
                </c:pt>
                <c:pt idx="9745">
                  <c:v>0.56403983000000013</c:v>
                </c:pt>
                <c:pt idx="9746">
                  <c:v>0.56409770000000004</c:v>
                </c:pt>
                <c:pt idx="9747">
                  <c:v>0.56415557000000005</c:v>
                </c:pt>
                <c:pt idx="9748">
                  <c:v>0.56421355999999989</c:v>
                </c:pt>
                <c:pt idx="9749">
                  <c:v>0.56427143000000013</c:v>
                </c:pt>
                <c:pt idx="9750">
                  <c:v>0.56432930000000003</c:v>
                </c:pt>
                <c:pt idx="9751">
                  <c:v>0.56438716999999994</c:v>
                </c:pt>
                <c:pt idx="9752">
                  <c:v>0.56444516</c:v>
                </c:pt>
                <c:pt idx="9753">
                  <c:v>0.56450255999999988</c:v>
                </c:pt>
                <c:pt idx="9754">
                  <c:v>0.56456043</c:v>
                </c:pt>
                <c:pt idx="9755">
                  <c:v>0.56461830000000002</c:v>
                </c:pt>
                <c:pt idx="9756">
                  <c:v>0.56467606000000004</c:v>
                </c:pt>
                <c:pt idx="9757">
                  <c:v>0.56473393000000005</c:v>
                </c:pt>
                <c:pt idx="9758">
                  <c:v>0.56479192000000011</c:v>
                </c:pt>
                <c:pt idx="9759">
                  <c:v>0.56484979000000013</c:v>
                </c:pt>
                <c:pt idx="9760">
                  <c:v>0.56490777000000003</c:v>
                </c:pt>
                <c:pt idx="9761">
                  <c:v>0.56496575999999998</c:v>
                </c:pt>
                <c:pt idx="9762">
                  <c:v>0.56502363000000011</c:v>
                </c:pt>
                <c:pt idx="9763">
                  <c:v>0.56508150000000001</c:v>
                </c:pt>
                <c:pt idx="9764">
                  <c:v>0.56513948999999997</c:v>
                </c:pt>
                <c:pt idx="9765">
                  <c:v>0.56519724000000005</c:v>
                </c:pt>
                <c:pt idx="9766">
                  <c:v>0.56525523000000011</c:v>
                </c:pt>
                <c:pt idx="9767">
                  <c:v>0.56531286999999986</c:v>
                </c:pt>
                <c:pt idx="9768">
                  <c:v>0.56537084999999998</c:v>
                </c:pt>
                <c:pt idx="9769">
                  <c:v>0.56542884000000004</c:v>
                </c:pt>
                <c:pt idx="9770">
                  <c:v>0.56548670999999973</c:v>
                </c:pt>
                <c:pt idx="9771">
                  <c:v>0.56554457999999996</c:v>
                </c:pt>
                <c:pt idx="9772">
                  <c:v>0.56560244999999998</c:v>
                </c:pt>
                <c:pt idx="9773">
                  <c:v>0.56566031999999999</c:v>
                </c:pt>
                <c:pt idx="9774">
                  <c:v>0.56571773000000003</c:v>
                </c:pt>
                <c:pt idx="9775">
                  <c:v>0.56577571000000015</c:v>
                </c:pt>
                <c:pt idx="9776">
                  <c:v>0.5658337</c:v>
                </c:pt>
                <c:pt idx="9777">
                  <c:v>0.56589157000000012</c:v>
                </c:pt>
                <c:pt idx="9778">
                  <c:v>0.56594944000000014</c:v>
                </c:pt>
                <c:pt idx="9779">
                  <c:v>0.56600731000000004</c:v>
                </c:pt>
                <c:pt idx="9780">
                  <c:v>0.56606517999999983</c:v>
                </c:pt>
                <c:pt idx="9781">
                  <c:v>0.56612304999999996</c:v>
                </c:pt>
                <c:pt idx="9782">
                  <c:v>0.56618091999999998</c:v>
                </c:pt>
                <c:pt idx="9783">
                  <c:v>0.56623878999999988</c:v>
                </c:pt>
                <c:pt idx="9784">
                  <c:v>0.56629678000000006</c:v>
                </c:pt>
                <c:pt idx="9785">
                  <c:v>0.56635464999999996</c:v>
                </c:pt>
                <c:pt idx="9786">
                  <c:v>0.56641251999999986</c:v>
                </c:pt>
                <c:pt idx="9787">
                  <c:v>0.56647038999999988</c:v>
                </c:pt>
                <c:pt idx="9788">
                  <c:v>0.56652826000000001</c:v>
                </c:pt>
                <c:pt idx="9789">
                  <c:v>0.56658612999999991</c:v>
                </c:pt>
                <c:pt idx="9790">
                  <c:v>0.56664400000000015</c:v>
                </c:pt>
                <c:pt idx="9791">
                  <c:v>0.56670187000000016</c:v>
                </c:pt>
                <c:pt idx="9792">
                  <c:v>0.56676009000000005</c:v>
                </c:pt>
                <c:pt idx="9793">
                  <c:v>0.56681725999999999</c:v>
                </c:pt>
                <c:pt idx="9794">
                  <c:v>0.56687513000000012</c:v>
                </c:pt>
                <c:pt idx="9795">
                  <c:v>0.56693300000000002</c:v>
                </c:pt>
                <c:pt idx="9796">
                  <c:v>0.56699087000000015</c:v>
                </c:pt>
                <c:pt idx="9797">
                  <c:v>0.56704874000000005</c:v>
                </c:pt>
                <c:pt idx="9798">
                  <c:v>0.56710662000000001</c:v>
                </c:pt>
                <c:pt idx="9799">
                  <c:v>0.56716449000000002</c:v>
                </c:pt>
                <c:pt idx="9800">
                  <c:v>0.56722247000000003</c:v>
                </c:pt>
                <c:pt idx="9801">
                  <c:v>0.56728023000000005</c:v>
                </c:pt>
                <c:pt idx="9802">
                  <c:v>0.56733833</c:v>
                </c:pt>
                <c:pt idx="9803">
                  <c:v>0.56739631000000001</c:v>
                </c:pt>
                <c:pt idx="9804">
                  <c:v>0.56745383999999999</c:v>
                </c:pt>
                <c:pt idx="9805">
                  <c:v>0.56751182</c:v>
                </c:pt>
                <c:pt idx="9806">
                  <c:v>0.56756980999999984</c:v>
                </c:pt>
                <c:pt idx="9807">
                  <c:v>0.56762756000000003</c:v>
                </c:pt>
                <c:pt idx="9808">
                  <c:v>0.56768554999999998</c:v>
                </c:pt>
                <c:pt idx="9809">
                  <c:v>0.56774365000000016</c:v>
                </c:pt>
                <c:pt idx="9810">
                  <c:v>0.56780151999999995</c:v>
                </c:pt>
                <c:pt idx="9811">
                  <c:v>0.56785881000000016</c:v>
                </c:pt>
                <c:pt idx="9812">
                  <c:v>0.56791667999999984</c:v>
                </c:pt>
                <c:pt idx="9813">
                  <c:v>0.56797454999999997</c:v>
                </c:pt>
                <c:pt idx="9814">
                  <c:v>0.56803253999999992</c:v>
                </c:pt>
                <c:pt idx="9815">
                  <c:v>0.56809041000000016</c:v>
                </c:pt>
                <c:pt idx="9816">
                  <c:v>0.56814827999999995</c:v>
                </c:pt>
                <c:pt idx="9817">
                  <c:v>0.56820627000000001</c:v>
                </c:pt>
                <c:pt idx="9818">
                  <c:v>0.56826413999999992</c:v>
                </c:pt>
                <c:pt idx="9819">
                  <c:v>0.56832201000000004</c:v>
                </c:pt>
                <c:pt idx="9820">
                  <c:v>0.56837987999999995</c:v>
                </c:pt>
                <c:pt idx="9821">
                  <c:v>0.56843774999999985</c:v>
                </c:pt>
                <c:pt idx="9822">
                  <c:v>0.56849562000000009</c:v>
                </c:pt>
                <c:pt idx="9823">
                  <c:v>0.56855348999999988</c:v>
                </c:pt>
                <c:pt idx="9824">
                  <c:v>0.56861112999999996</c:v>
                </c:pt>
                <c:pt idx="9825">
                  <c:v>0.56866899999999998</c:v>
                </c:pt>
                <c:pt idx="9826">
                  <c:v>0.56872687000000011</c:v>
                </c:pt>
                <c:pt idx="9827">
                  <c:v>0.56878485999999995</c:v>
                </c:pt>
                <c:pt idx="9828">
                  <c:v>0.56884272999999996</c:v>
                </c:pt>
                <c:pt idx="9829">
                  <c:v>0.56890059999999998</c:v>
                </c:pt>
                <c:pt idx="9830">
                  <c:v>0.56895846999999999</c:v>
                </c:pt>
                <c:pt idx="9831">
                  <c:v>0.56901645000000001</c:v>
                </c:pt>
                <c:pt idx="9832">
                  <c:v>0.56907467000000012</c:v>
                </c:pt>
                <c:pt idx="9833">
                  <c:v>0.56913253999999991</c:v>
                </c:pt>
                <c:pt idx="9834">
                  <c:v>0.56919041000000015</c:v>
                </c:pt>
                <c:pt idx="9835">
                  <c:v>0.56924782000000007</c:v>
                </c:pt>
                <c:pt idx="9836">
                  <c:v>0.56930568999999998</c:v>
                </c:pt>
                <c:pt idx="9837">
                  <c:v>0.56936355999999988</c:v>
                </c:pt>
                <c:pt idx="9838">
                  <c:v>0.56942143000000012</c:v>
                </c:pt>
                <c:pt idx="9839">
                  <c:v>0.56947988000000005</c:v>
                </c:pt>
                <c:pt idx="9840">
                  <c:v>0.56953716999999993</c:v>
                </c:pt>
                <c:pt idx="9841">
                  <c:v>0.56959504000000005</c:v>
                </c:pt>
                <c:pt idx="9842">
                  <c:v>0.56965314</c:v>
                </c:pt>
                <c:pt idx="9843">
                  <c:v>0.56971101000000013</c:v>
                </c:pt>
                <c:pt idx="9844">
                  <c:v>0.56976888000000003</c:v>
                </c:pt>
                <c:pt idx="9845">
                  <c:v>0.56982675000000005</c:v>
                </c:pt>
                <c:pt idx="9846">
                  <c:v>0.56988486000000005</c:v>
                </c:pt>
                <c:pt idx="9847">
                  <c:v>0.56994261000000013</c:v>
                </c:pt>
                <c:pt idx="9848">
                  <c:v>0.57000002000000005</c:v>
                </c:pt>
                <c:pt idx="9849">
                  <c:v>0.57005812</c:v>
                </c:pt>
                <c:pt idx="9850">
                  <c:v>0.57011610999999973</c:v>
                </c:pt>
                <c:pt idx="9851">
                  <c:v>0.57017397999999997</c:v>
                </c:pt>
                <c:pt idx="9852">
                  <c:v>0.57023195999999998</c:v>
                </c:pt>
                <c:pt idx="9853">
                  <c:v>0.57028972</c:v>
                </c:pt>
                <c:pt idx="9854">
                  <c:v>0.57034759000000002</c:v>
                </c:pt>
                <c:pt idx="9855">
                  <c:v>0.57040546000000003</c:v>
                </c:pt>
                <c:pt idx="9856">
                  <c:v>0.57046332999999994</c:v>
                </c:pt>
                <c:pt idx="9857">
                  <c:v>0.57052108000000001</c:v>
                </c:pt>
                <c:pt idx="9858">
                  <c:v>0.57057906999999997</c:v>
                </c:pt>
                <c:pt idx="9859">
                  <c:v>0.57063693999999998</c:v>
                </c:pt>
                <c:pt idx="9860">
                  <c:v>0.57069493000000016</c:v>
                </c:pt>
                <c:pt idx="9861">
                  <c:v>0.57075268000000001</c:v>
                </c:pt>
                <c:pt idx="9862">
                  <c:v>0.57081066999999996</c:v>
                </c:pt>
                <c:pt idx="9863">
                  <c:v>0.57086806999999984</c:v>
                </c:pt>
                <c:pt idx="9864">
                  <c:v>0.57092628999999984</c:v>
                </c:pt>
                <c:pt idx="9865">
                  <c:v>0.57098428000000001</c:v>
                </c:pt>
                <c:pt idx="9866">
                  <c:v>0.57104168000000011</c:v>
                </c:pt>
                <c:pt idx="9867">
                  <c:v>0.57109966999999995</c:v>
                </c:pt>
                <c:pt idx="9868">
                  <c:v>0.57115753999999996</c:v>
                </c:pt>
                <c:pt idx="9869">
                  <c:v>0.57121540999999998</c:v>
                </c:pt>
                <c:pt idx="9870">
                  <c:v>0.57127327999999999</c:v>
                </c:pt>
                <c:pt idx="9871">
                  <c:v>0.57133115000000001</c:v>
                </c:pt>
                <c:pt idx="9872">
                  <c:v>0.57138902000000003</c:v>
                </c:pt>
                <c:pt idx="9873">
                  <c:v>0.57144689000000004</c:v>
                </c:pt>
                <c:pt idx="9874">
                  <c:v>0.57150475999999983</c:v>
                </c:pt>
                <c:pt idx="9875">
                  <c:v>0.57156262999999985</c:v>
                </c:pt>
                <c:pt idx="9876">
                  <c:v>0.57162050000000009</c:v>
                </c:pt>
                <c:pt idx="9877">
                  <c:v>0.57167836999999999</c:v>
                </c:pt>
                <c:pt idx="9878">
                  <c:v>0.57173635999999994</c:v>
                </c:pt>
                <c:pt idx="9879">
                  <c:v>0.57179423000000007</c:v>
                </c:pt>
                <c:pt idx="9880">
                  <c:v>0.57185222000000002</c:v>
                </c:pt>
                <c:pt idx="9881">
                  <c:v>0.57191009000000004</c:v>
                </c:pt>
                <c:pt idx="9882">
                  <c:v>0.57196795999999994</c:v>
                </c:pt>
                <c:pt idx="9883">
                  <c:v>0.57202583000000007</c:v>
                </c:pt>
                <c:pt idx="9884">
                  <c:v>0.57208369999999997</c:v>
                </c:pt>
                <c:pt idx="9885">
                  <c:v>0.57214156999999999</c:v>
                </c:pt>
                <c:pt idx="9886">
                  <c:v>0.57219955000000011</c:v>
                </c:pt>
                <c:pt idx="9887">
                  <c:v>0.57225685000000004</c:v>
                </c:pt>
                <c:pt idx="9888">
                  <c:v>0.57231471999999994</c:v>
                </c:pt>
                <c:pt idx="9889">
                  <c:v>0.57237282</c:v>
                </c:pt>
                <c:pt idx="9890">
                  <c:v>0.57243069000000002</c:v>
                </c:pt>
                <c:pt idx="9891">
                  <c:v>0.57248855999999992</c:v>
                </c:pt>
                <c:pt idx="9892">
                  <c:v>0.57254643000000005</c:v>
                </c:pt>
                <c:pt idx="9893">
                  <c:v>0.57260429999999995</c:v>
                </c:pt>
                <c:pt idx="9894">
                  <c:v>0.57266216999999986</c:v>
                </c:pt>
                <c:pt idx="9895">
                  <c:v>0.5727200400000001</c:v>
                </c:pt>
                <c:pt idx="9896">
                  <c:v>0.57277803000000016</c:v>
                </c:pt>
                <c:pt idx="9897">
                  <c:v>0.57283589999999995</c:v>
                </c:pt>
                <c:pt idx="9898">
                  <c:v>0.57289388000000008</c:v>
                </c:pt>
                <c:pt idx="9899">
                  <c:v>0.57295141000000016</c:v>
                </c:pt>
                <c:pt idx="9900">
                  <c:v>0.57300938999999984</c:v>
                </c:pt>
                <c:pt idx="9901">
                  <c:v>0.57306725999999997</c:v>
                </c:pt>
                <c:pt idx="9902">
                  <c:v>0.57312512999999998</c:v>
                </c:pt>
                <c:pt idx="9903">
                  <c:v>0.573183</c:v>
                </c:pt>
                <c:pt idx="9904">
                  <c:v>0.57324098999999984</c:v>
                </c:pt>
                <c:pt idx="9905">
                  <c:v>0.57329886000000008</c:v>
                </c:pt>
                <c:pt idx="9906">
                  <c:v>0.57335685000000003</c:v>
                </c:pt>
                <c:pt idx="9907">
                  <c:v>0.57341471999999993</c:v>
                </c:pt>
                <c:pt idx="9908">
                  <c:v>0.57347258999999973</c:v>
                </c:pt>
                <c:pt idx="9909">
                  <c:v>0.57353045999999996</c:v>
                </c:pt>
                <c:pt idx="9910">
                  <c:v>0.57358787</c:v>
                </c:pt>
                <c:pt idx="9911">
                  <c:v>0.57364574000000013</c:v>
                </c:pt>
                <c:pt idx="9912">
                  <c:v>0.57370361000000014</c:v>
                </c:pt>
                <c:pt idx="9913">
                  <c:v>0.57376159000000004</c:v>
                </c:pt>
                <c:pt idx="9914">
                  <c:v>0.57381945999999995</c:v>
                </c:pt>
                <c:pt idx="9915">
                  <c:v>0.57387745000000012</c:v>
                </c:pt>
                <c:pt idx="9916">
                  <c:v>0.57393532000000003</c:v>
                </c:pt>
                <c:pt idx="9917">
                  <c:v>0.57399319000000004</c:v>
                </c:pt>
                <c:pt idx="9918">
                  <c:v>0.57405105999999995</c:v>
                </c:pt>
                <c:pt idx="9919">
                  <c:v>0.57410892999999996</c:v>
                </c:pt>
                <c:pt idx="9920">
                  <c:v>0.57416691999999991</c:v>
                </c:pt>
                <c:pt idx="9921">
                  <c:v>0.57422479000000004</c:v>
                </c:pt>
                <c:pt idx="9922">
                  <c:v>0.57428265999999983</c:v>
                </c:pt>
                <c:pt idx="9923">
                  <c:v>0.57434052999999996</c:v>
                </c:pt>
                <c:pt idx="9924">
                  <c:v>0.57439839999999998</c:v>
                </c:pt>
                <c:pt idx="9925">
                  <c:v>0.57445626999999988</c:v>
                </c:pt>
                <c:pt idx="9926">
                  <c:v>0.5745141399999999</c:v>
                </c:pt>
                <c:pt idx="9927">
                  <c:v>0.57457201000000002</c:v>
                </c:pt>
                <c:pt idx="9928">
                  <c:v>0.57462988000000015</c:v>
                </c:pt>
                <c:pt idx="9929">
                  <c:v>0.57468786999999999</c:v>
                </c:pt>
                <c:pt idx="9930">
                  <c:v>0.57474527000000009</c:v>
                </c:pt>
                <c:pt idx="9931">
                  <c:v>0.57480326000000004</c:v>
                </c:pt>
                <c:pt idx="9932">
                  <c:v>0.57486101000000012</c:v>
                </c:pt>
                <c:pt idx="9933">
                  <c:v>0.57491899999999996</c:v>
                </c:pt>
                <c:pt idx="9934">
                  <c:v>0.57497686999999997</c:v>
                </c:pt>
                <c:pt idx="9935">
                  <c:v>0.57503473999999999</c:v>
                </c:pt>
                <c:pt idx="9936">
                  <c:v>0.57509261000000012</c:v>
                </c:pt>
                <c:pt idx="9937">
                  <c:v>0.57515070999999984</c:v>
                </c:pt>
                <c:pt idx="9938">
                  <c:v>0.57520857999999997</c:v>
                </c:pt>
                <c:pt idx="9939">
                  <c:v>0.57526644999999987</c:v>
                </c:pt>
                <c:pt idx="9940">
                  <c:v>0.57532432</c:v>
                </c:pt>
                <c:pt idx="9941">
                  <c:v>0.5753821899999999</c:v>
                </c:pt>
                <c:pt idx="9942">
                  <c:v>0.57544006000000003</c:v>
                </c:pt>
                <c:pt idx="9943">
                  <c:v>0.57549793000000005</c:v>
                </c:pt>
                <c:pt idx="9944">
                  <c:v>0.57555592</c:v>
                </c:pt>
                <c:pt idx="9945">
                  <c:v>0.57561355999999997</c:v>
                </c:pt>
                <c:pt idx="9946">
                  <c:v>0.5756714300000001</c:v>
                </c:pt>
                <c:pt idx="9947">
                  <c:v>0.57572930000000011</c:v>
                </c:pt>
                <c:pt idx="9948">
                  <c:v>0.57578728999999984</c:v>
                </c:pt>
                <c:pt idx="9949">
                  <c:v>0.57584516000000008</c:v>
                </c:pt>
                <c:pt idx="9950">
                  <c:v>0.57590302999999998</c:v>
                </c:pt>
                <c:pt idx="9951">
                  <c:v>0.5759609</c:v>
                </c:pt>
                <c:pt idx="9952">
                  <c:v>0.57601899999999984</c:v>
                </c:pt>
                <c:pt idx="9953">
                  <c:v>0.57607675000000003</c:v>
                </c:pt>
                <c:pt idx="9954">
                  <c:v>0.57613462000000004</c:v>
                </c:pt>
                <c:pt idx="9955">
                  <c:v>0.57619202999999997</c:v>
                </c:pt>
                <c:pt idx="9956">
                  <c:v>0.57624990000000009</c:v>
                </c:pt>
                <c:pt idx="9957">
                  <c:v>0.57630777</c:v>
                </c:pt>
                <c:pt idx="9958">
                  <c:v>0.57636564000000001</c:v>
                </c:pt>
                <c:pt idx="9959">
                  <c:v>0.57642351000000003</c:v>
                </c:pt>
                <c:pt idx="9960">
                  <c:v>0.57648149999999998</c:v>
                </c:pt>
                <c:pt idx="9961">
                  <c:v>0.57653949000000004</c:v>
                </c:pt>
                <c:pt idx="9962">
                  <c:v>0.57659711999999996</c:v>
                </c:pt>
                <c:pt idx="9963">
                  <c:v>0.57665498999999998</c:v>
                </c:pt>
                <c:pt idx="9964">
                  <c:v>0.57671287000000004</c:v>
                </c:pt>
                <c:pt idx="9965">
                  <c:v>0.57677084999999995</c:v>
                </c:pt>
                <c:pt idx="9966">
                  <c:v>0.57682861000000007</c:v>
                </c:pt>
                <c:pt idx="9967">
                  <c:v>0.57688658999999987</c:v>
                </c:pt>
                <c:pt idx="9968">
                  <c:v>0.5769444600000001</c:v>
                </c:pt>
                <c:pt idx="9969">
                  <c:v>0.57700233000000001</c:v>
                </c:pt>
                <c:pt idx="9970">
                  <c:v>0.57706042999999996</c:v>
                </c:pt>
                <c:pt idx="9971">
                  <c:v>0.57711829999999997</c:v>
                </c:pt>
                <c:pt idx="9972">
                  <c:v>0.57717617999999993</c:v>
                </c:pt>
                <c:pt idx="9973">
                  <c:v>0.57723405000000005</c:v>
                </c:pt>
                <c:pt idx="9974">
                  <c:v>0.57729192000000007</c:v>
                </c:pt>
                <c:pt idx="9975">
                  <c:v>0.57734990000000008</c:v>
                </c:pt>
                <c:pt idx="9976">
                  <c:v>0.57740765999999999</c:v>
                </c:pt>
                <c:pt idx="9977">
                  <c:v>0.57746553</c:v>
                </c:pt>
                <c:pt idx="9978">
                  <c:v>0.57752281999999999</c:v>
                </c:pt>
                <c:pt idx="9979">
                  <c:v>0.57758103999999999</c:v>
                </c:pt>
                <c:pt idx="9980">
                  <c:v>0.57763891000000012</c:v>
                </c:pt>
                <c:pt idx="9981">
                  <c:v>0.57769666000000008</c:v>
                </c:pt>
                <c:pt idx="9982">
                  <c:v>0.57775465000000015</c:v>
                </c:pt>
                <c:pt idx="9983">
                  <c:v>0.57781263000000005</c:v>
                </c:pt>
                <c:pt idx="9984">
                  <c:v>0.57787062000000011</c:v>
                </c:pt>
                <c:pt idx="9985">
                  <c:v>0.57792826000000008</c:v>
                </c:pt>
                <c:pt idx="9986">
                  <c:v>0.57798623999999998</c:v>
                </c:pt>
                <c:pt idx="9987">
                  <c:v>0.57804423000000016</c:v>
                </c:pt>
                <c:pt idx="9988">
                  <c:v>0.57810209999999984</c:v>
                </c:pt>
                <c:pt idx="9989">
                  <c:v>0.57815996999999997</c:v>
                </c:pt>
                <c:pt idx="9990">
                  <c:v>0.57821783999999998</c:v>
                </c:pt>
                <c:pt idx="9991">
                  <c:v>0.57827512999999997</c:v>
                </c:pt>
                <c:pt idx="9992">
                  <c:v>0.57833299999999987</c:v>
                </c:pt>
                <c:pt idx="9993">
                  <c:v>0.57839122000000009</c:v>
                </c:pt>
                <c:pt idx="9994">
                  <c:v>0.57844909000000011</c:v>
                </c:pt>
                <c:pt idx="9995">
                  <c:v>0.5785069599999999</c:v>
                </c:pt>
                <c:pt idx="9996">
                  <c:v>0.57856483000000003</c:v>
                </c:pt>
                <c:pt idx="9997">
                  <c:v>0.57862270000000005</c:v>
                </c:pt>
                <c:pt idx="9998">
                  <c:v>0.57868069000000011</c:v>
                </c:pt>
                <c:pt idx="9999">
                  <c:v>0.57873856000000001</c:v>
                </c:pt>
                <c:pt idx="10000">
                  <c:v>0.57879643000000014</c:v>
                </c:pt>
                <c:pt idx="10001">
                  <c:v>0.57885407000000011</c:v>
                </c:pt>
                <c:pt idx="10002">
                  <c:v>0.57891205000000001</c:v>
                </c:pt>
                <c:pt idx="10003">
                  <c:v>0.57896992999999997</c:v>
                </c:pt>
                <c:pt idx="10004">
                  <c:v>0.57902779999999998</c:v>
                </c:pt>
                <c:pt idx="10005">
                  <c:v>0.57908567000000011</c:v>
                </c:pt>
                <c:pt idx="10006">
                  <c:v>0.57914376999999984</c:v>
                </c:pt>
                <c:pt idx="10007">
                  <c:v>0.57920164000000007</c:v>
                </c:pt>
                <c:pt idx="10008">
                  <c:v>0.57925939000000004</c:v>
                </c:pt>
                <c:pt idx="10009">
                  <c:v>0.57931679999999985</c:v>
                </c:pt>
                <c:pt idx="10010">
                  <c:v>0.57937479000000003</c:v>
                </c:pt>
                <c:pt idx="10011">
                  <c:v>0.57943253999999988</c:v>
                </c:pt>
                <c:pt idx="10012">
                  <c:v>0.57949041000000012</c:v>
                </c:pt>
                <c:pt idx="10013">
                  <c:v>0.57954839999999996</c:v>
                </c:pt>
                <c:pt idx="10014">
                  <c:v>0.57960626999999998</c:v>
                </c:pt>
                <c:pt idx="10015">
                  <c:v>0.57966413999999999</c:v>
                </c:pt>
                <c:pt idx="10016">
                  <c:v>0.57972201000000012</c:v>
                </c:pt>
                <c:pt idx="10017">
                  <c:v>0.57977988000000014</c:v>
                </c:pt>
                <c:pt idx="10018">
                  <c:v>0.57983775000000004</c:v>
                </c:pt>
                <c:pt idx="10019">
                  <c:v>0.57989562000000006</c:v>
                </c:pt>
                <c:pt idx="10020">
                  <c:v>0.57995348999999996</c:v>
                </c:pt>
                <c:pt idx="10021">
                  <c:v>0.58001135999999986</c:v>
                </c:pt>
                <c:pt idx="10022">
                  <c:v>0.58006922999999988</c:v>
                </c:pt>
                <c:pt idx="10023">
                  <c:v>0.5801270999999999</c:v>
                </c:pt>
                <c:pt idx="10024">
                  <c:v>0.58018508999999985</c:v>
                </c:pt>
                <c:pt idx="10025">
                  <c:v>0.58024306999999986</c:v>
                </c:pt>
                <c:pt idx="10026">
                  <c:v>0.58030105999999992</c:v>
                </c:pt>
                <c:pt idx="10027">
                  <c:v>0.58035892999999994</c:v>
                </c:pt>
                <c:pt idx="10028">
                  <c:v>0.58041633999999975</c:v>
                </c:pt>
                <c:pt idx="10029">
                  <c:v>0.58047420999999988</c:v>
                </c:pt>
                <c:pt idx="10030">
                  <c:v>0.58053265999999981</c:v>
                </c:pt>
                <c:pt idx="10031">
                  <c:v>0.58058994999999991</c:v>
                </c:pt>
                <c:pt idx="10032">
                  <c:v>0.58064782000000004</c:v>
                </c:pt>
                <c:pt idx="10033">
                  <c:v>0.58070569000000005</c:v>
                </c:pt>
                <c:pt idx="10034">
                  <c:v>0.58076367999999989</c:v>
                </c:pt>
                <c:pt idx="10035">
                  <c:v>0.58082155000000002</c:v>
                </c:pt>
                <c:pt idx="10036">
                  <c:v>0.58087942000000004</c:v>
                </c:pt>
                <c:pt idx="10037">
                  <c:v>0.58093739999999994</c:v>
                </c:pt>
                <c:pt idx="10038">
                  <c:v>0.58099526999999984</c:v>
                </c:pt>
                <c:pt idx="10039">
                  <c:v>0.58105313999999986</c:v>
                </c:pt>
                <c:pt idx="10040">
                  <c:v>0.58111089999999987</c:v>
                </c:pt>
                <c:pt idx="10041">
                  <c:v>0.58116887999999989</c:v>
                </c:pt>
                <c:pt idx="10042">
                  <c:v>0.58122686999999973</c:v>
                </c:pt>
                <c:pt idx="10043">
                  <c:v>0.5812848599999999</c:v>
                </c:pt>
                <c:pt idx="10044">
                  <c:v>0.58134272999999992</c:v>
                </c:pt>
                <c:pt idx="10045">
                  <c:v>0.5814001299999999</c:v>
                </c:pt>
                <c:pt idx="10046">
                  <c:v>0.58145799999999992</c:v>
                </c:pt>
                <c:pt idx="10047">
                  <c:v>0.58151598999999976</c:v>
                </c:pt>
                <c:pt idx="10048">
                  <c:v>0.58157385999999989</c:v>
                </c:pt>
                <c:pt idx="10049">
                  <c:v>0.58163184999999984</c:v>
                </c:pt>
                <c:pt idx="10050">
                  <c:v>0.58168971999999997</c:v>
                </c:pt>
                <c:pt idx="10051">
                  <c:v>0.58174769999999998</c:v>
                </c:pt>
                <c:pt idx="10052">
                  <c:v>0.58180556999999988</c:v>
                </c:pt>
                <c:pt idx="10053">
                  <c:v>0.58186297999999981</c:v>
                </c:pt>
                <c:pt idx="10054">
                  <c:v>0.58192096999999987</c:v>
                </c:pt>
                <c:pt idx="10055">
                  <c:v>0.58197894999999988</c:v>
                </c:pt>
                <c:pt idx="10056">
                  <c:v>0.5820368199999999</c:v>
                </c:pt>
                <c:pt idx="10057">
                  <c:v>0.58209469000000003</c:v>
                </c:pt>
                <c:pt idx="10058">
                  <c:v>0.58215232999999988</c:v>
                </c:pt>
                <c:pt idx="10059">
                  <c:v>0.58221031999999973</c:v>
                </c:pt>
                <c:pt idx="10060">
                  <c:v>0.58226818999999974</c:v>
                </c:pt>
                <c:pt idx="10061">
                  <c:v>0.58232605999999987</c:v>
                </c:pt>
                <c:pt idx="10062">
                  <c:v>0.58238392999999977</c:v>
                </c:pt>
                <c:pt idx="10063">
                  <c:v>0.58244180000000001</c:v>
                </c:pt>
                <c:pt idx="10064">
                  <c:v>0.58249967000000002</c:v>
                </c:pt>
                <c:pt idx="10065">
                  <c:v>0.58255776999999975</c:v>
                </c:pt>
                <c:pt idx="10066">
                  <c:v>0.58261563999999999</c:v>
                </c:pt>
                <c:pt idx="10067">
                  <c:v>0.58267363000000005</c:v>
                </c:pt>
                <c:pt idx="10068">
                  <c:v>0.58273137999999991</c:v>
                </c:pt>
                <c:pt idx="10069">
                  <c:v>0.58278936999999986</c:v>
                </c:pt>
                <c:pt idx="10070">
                  <c:v>0.58284723999999999</c:v>
                </c:pt>
                <c:pt idx="10071">
                  <c:v>0.58290511</c:v>
                </c:pt>
                <c:pt idx="10072">
                  <c:v>0.5829629799999998</c:v>
                </c:pt>
                <c:pt idx="10073">
                  <c:v>0.58302049999999994</c:v>
                </c:pt>
                <c:pt idx="10074">
                  <c:v>0.58307849</c:v>
                </c:pt>
                <c:pt idx="10075">
                  <c:v>0.58313623999999986</c:v>
                </c:pt>
                <c:pt idx="10076">
                  <c:v>0.58319423000000004</c:v>
                </c:pt>
                <c:pt idx="10077">
                  <c:v>0.58325209999999983</c:v>
                </c:pt>
                <c:pt idx="10078">
                  <c:v>0.58330996999999984</c:v>
                </c:pt>
                <c:pt idx="10079">
                  <c:v>0.58336783999999986</c:v>
                </c:pt>
                <c:pt idx="10080">
                  <c:v>0.58342583000000003</c:v>
                </c:pt>
                <c:pt idx="10081">
                  <c:v>0.58348380999999994</c:v>
                </c:pt>
                <c:pt idx="10082">
                  <c:v>0.58354167999999984</c:v>
                </c:pt>
                <c:pt idx="10083">
                  <c:v>0.58359954999999986</c:v>
                </c:pt>
                <c:pt idx="10084">
                  <c:v>0.58365743000000003</c:v>
                </c:pt>
                <c:pt idx="10085">
                  <c:v>0.58371529999999994</c:v>
                </c:pt>
                <c:pt idx="10086">
                  <c:v>0.58377316999999973</c:v>
                </c:pt>
                <c:pt idx="10087">
                  <c:v>0.58383056999999994</c:v>
                </c:pt>
                <c:pt idx="10088">
                  <c:v>0.58388843999999984</c:v>
                </c:pt>
                <c:pt idx="10089">
                  <c:v>0.58394654999999973</c:v>
                </c:pt>
                <c:pt idx="10090">
                  <c:v>0.58400452999999986</c:v>
                </c:pt>
                <c:pt idx="10091">
                  <c:v>0.58406228999999976</c:v>
                </c:pt>
                <c:pt idx="10092">
                  <c:v>0.58412015999999989</c:v>
                </c:pt>
                <c:pt idx="10093">
                  <c:v>0.58417803000000001</c:v>
                </c:pt>
                <c:pt idx="10094">
                  <c:v>0.58423589999999992</c:v>
                </c:pt>
                <c:pt idx="10095">
                  <c:v>0.58429376999999993</c:v>
                </c:pt>
                <c:pt idx="10096">
                  <c:v>0.58435174999999973</c:v>
                </c:pt>
                <c:pt idx="10097">
                  <c:v>0.58440961999999996</c:v>
                </c:pt>
                <c:pt idx="10098">
                  <c:v>0.58446760999999992</c:v>
                </c:pt>
                <c:pt idx="10099">
                  <c:v>0.58452547999999993</c:v>
                </c:pt>
                <c:pt idx="10100">
                  <c:v>0.58458334999999961</c:v>
                </c:pt>
                <c:pt idx="10101">
                  <c:v>0.58464122000000007</c:v>
                </c:pt>
                <c:pt idx="10102">
                  <c:v>0.58469908999999998</c:v>
                </c:pt>
                <c:pt idx="10103">
                  <c:v>0.5847564999999999</c:v>
                </c:pt>
                <c:pt idx="10104">
                  <c:v>0.58481436999999992</c:v>
                </c:pt>
                <c:pt idx="10105">
                  <c:v>0.58487223999999993</c:v>
                </c:pt>
                <c:pt idx="10106">
                  <c:v>0.58493010999999973</c:v>
                </c:pt>
                <c:pt idx="10107">
                  <c:v>0.5849880999999999</c:v>
                </c:pt>
                <c:pt idx="10108">
                  <c:v>0.58504597000000003</c:v>
                </c:pt>
                <c:pt idx="10109">
                  <c:v>0.58510394999999993</c:v>
                </c:pt>
                <c:pt idx="10110">
                  <c:v>0.58516204999999977</c:v>
                </c:pt>
                <c:pt idx="10111">
                  <c:v>0.58521992999999994</c:v>
                </c:pt>
                <c:pt idx="10112">
                  <c:v>0.58527779999999985</c:v>
                </c:pt>
                <c:pt idx="10113">
                  <c:v>0.58533566999999986</c:v>
                </c:pt>
                <c:pt idx="10114">
                  <c:v>0.5853931899999999</c:v>
                </c:pt>
                <c:pt idx="10115">
                  <c:v>0.58545105999999991</c:v>
                </c:pt>
                <c:pt idx="10116">
                  <c:v>0.58550892999999993</c:v>
                </c:pt>
                <c:pt idx="10117">
                  <c:v>0.58556679999999983</c:v>
                </c:pt>
                <c:pt idx="10118">
                  <c:v>0.58562479000000001</c:v>
                </c:pt>
                <c:pt idx="10119">
                  <c:v>0.58568265999999991</c:v>
                </c:pt>
                <c:pt idx="10120">
                  <c:v>0.58574053000000004</c:v>
                </c:pt>
                <c:pt idx="10121">
                  <c:v>0.58579828</c:v>
                </c:pt>
                <c:pt idx="10122">
                  <c:v>0.58585614999999991</c:v>
                </c:pt>
                <c:pt idx="10123">
                  <c:v>0.58591401999999992</c:v>
                </c:pt>
                <c:pt idx="10124">
                  <c:v>0.58597177999999994</c:v>
                </c:pt>
                <c:pt idx="10125">
                  <c:v>0.58602975999999996</c:v>
                </c:pt>
                <c:pt idx="10126">
                  <c:v>0.58608762999999986</c:v>
                </c:pt>
                <c:pt idx="10127">
                  <c:v>0.58614549999999999</c:v>
                </c:pt>
                <c:pt idx="10128">
                  <c:v>0.58620371999999987</c:v>
                </c:pt>
                <c:pt idx="10129">
                  <c:v>0.58626147999999989</c:v>
                </c:pt>
                <c:pt idx="10130">
                  <c:v>0.58631934999999991</c:v>
                </c:pt>
                <c:pt idx="10131">
                  <c:v>0.58637732999999992</c:v>
                </c:pt>
                <c:pt idx="10132">
                  <c:v>0.58643473999999973</c:v>
                </c:pt>
                <c:pt idx="10133">
                  <c:v>0.58649248999999992</c:v>
                </c:pt>
                <c:pt idx="10134">
                  <c:v>0.58655047999999987</c:v>
                </c:pt>
                <c:pt idx="10135">
                  <c:v>0.58660869999999998</c:v>
                </c:pt>
                <c:pt idx="10136">
                  <c:v>0.58666644999999973</c:v>
                </c:pt>
                <c:pt idx="10137">
                  <c:v>0.58672431999999997</c:v>
                </c:pt>
                <c:pt idx="10138">
                  <c:v>0.58678230999999992</c:v>
                </c:pt>
                <c:pt idx="10139">
                  <c:v>0.58684017999999993</c:v>
                </c:pt>
                <c:pt idx="10140">
                  <c:v>0.58689804999999984</c:v>
                </c:pt>
                <c:pt idx="10141">
                  <c:v>0.58695591999999996</c:v>
                </c:pt>
                <c:pt idx="10142">
                  <c:v>0.58701378999999976</c:v>
                </c:pt>
                <c:pt idx="10143">
                  <c:v>0.58707166</c:v>
                </c:pt>
                <c:pt idx="10144">
                  <c:v>0.58712953000000001</c:v>
                </c:pt>
                <c:pt idx="10145">
                  <c:v>0.58718739999999991</c:v>
                </c:pt>
                <c:pt idx="10146">
                  <c:v>0.58724527000000004</c:v>
                </c:pt>
                <c:pt idx="10147">
                  <c:v>0.58730313999999972</c:v>
                </c:pt>
                <c:pt idx="10148">
                  <c:v>0.58736100999999985</c:v>
                </c:pt>
                <c:pt idx="10149">
                  <c:v>0.58741887999999987</c:v>
                </c:pt>
                <c:pt idx="10150">
                  <c:v>0.58747686999999993</c:v>
                </c:pt>
                <c:pt idx="10151">
                  <c:v>0.58753438999999974</c:v>
                </c:pt>
                <c:pt idx="10152">
                  <c:v>0.5875923799999998</c:v>
                </c:pt>
                <c:pt idx="10153">
                  <c:v>0.58765025000000004</c:v>
                </c:pt>
                <c:pt idx="10154">
                  <c:v>0.58770811999999983</c:v>
                </c:pt>
                <c:pt idx="10155">
                  <c:v>0.58776598999999985</c:v>
                </c:pt>
                <c:pt idx="10156">
                  <c:v>0.58782385999999998</c:v>
                </c:pt>
                <c:pt idx="10157">
                  <c:v>0.58788172999999988</c:v>
                </c:pt>
                <c:pt idx="10158">
                  <c:v>0.58793960000000001</c:v>
                </c:pt>
                <c:pt idx="10159">
                  <c:v>0.58799711999999993</c:v>
                </c:pt>
                <c:pt idx="10160">
                  <c:v>0.58805510999999988</c:v>
                </c:pt>
                <c:pt idx="10161">
                  <c:v>0.58811297999999979</c:v>
                </c:pt>
                <c:pt idx="10162">
                  <c:v>0.58817073999999991</c:v>
                </c:pt>
                <c:pt idx="10163">
                  <c:v>0.58822883999999998</c:v>
                </c:pt>
                <c:pt idx="10164">
                  <c:v>0.58828647999999972</c:v>
                </c:pt>
                <c:pt idx="10165">
                  <c:v>0.58834457999999989</c:v>
                </c:pt>
                <c:pt idx="10166">
                  <c:v>0.58840244999999991</c:v>
                </c:pt>
                <c:pt idx="10167">
                  <c:v>0.58846031999999981</c:v>
                </c:pt>
                <c:pt idx="10168">
                  <c:v>0.58851783999999985</c:v>
                </c:pt>
                <c:pt idx="10169">
                  <c:v>0.58857583000000002</c:v>
                </c:pt>
                <c:pt idx="10170">
                  <c:v>0.58863392999999986</c:v>
                </c:pt>
                <c:pt idx="10171">
                  <c:v>0.58869192000000004</c:v>
                </c:pt>
                <c:pt idx="10172">
                  <c:v>0.58874979000000005</c:v>
                </c:pt>
                <c:pt idx="10173">
                  <c:v>0.58880765999999984</c:v>
                </c:pt>
                <c:pt idx="10174">
                  <c:v>0.58886552999999986</c:v>
                </c:pt>
                <c:pt idx="10175">
                  <c:v>0.58892350999999987</c:v>
                </c:pt>
                <c:pt idx="10176">
                  <c:v>0.58898137999999989</c:v>
                </c:pt>
                <c:pt idx="10177">
                  <c:v>0.58903878999999992</c:v>
                </c:pt>
                <c:pt idx="10178">
                  <c:v>0.58909665999999994</c:v>
                </c:pt>
                <c:pt idx="10179">
                  <c:v>0.58915465</c:v>
                </c:pt>
                <c:pt idx="10180">
                  <c:v>0.5892125199999998</c:v>
                </c:pt>
                <c:pt idx="10181">
                  <c:v>0.58927038999999992</c:v>
                </c:pt>
                <c:pt idx="10182">
                  <c:v>0.58932825999999994</c:v>
                </c:pt>
                <c:pt idx="10183">
                  <c:v>0.58938612999999962</c:v>
                </c:pt>
                <c:pt idx="10184">
                  <c:v>0.58944399999999986</c:v>
                </c:pt>
                <c:pt idx="10185">
                  <c:v>0.58950198999999992</c:v>
                </c:pt>
                <c:pt idx="10186">
                  <c:v>0.58955985999999994</c:v>
                </c:pt>
                <c:pt idx="10187">
                  <c:v>0.58961772999999973</c:v>
                </c:pt>
                <c:pt idx="10188">
                  <c:v>0.58967559999999997</c:v>
                </c:pt>
                <c:pt idx="10189">
                  <c:v>0.58973346999999987</c:v>
                </c:pt>
                <c:pt idx="10190">
                  <c:v>0.58979134</c:v>
                </c:pt>
                <c:pt idx="10191">
                  <c:v>0.58984921000000012</c:v>
                </c:pt>
                <c:pt idx="10192">
                  <c:v>0.58990684999999987</c:v>
                </c:pt>
                <c:pt idx="10193">
                  <c:v>0.58996471999999989</c:v>
                </c:pt>
                <c:pt idx="10194">
                  <c:v>0.5900226999999999</c:v>
                </c:pt>
                <c:pt idx="10195">
                  <c:v>0.59008056999999992</c:v>
                </c:pt>
                <c:pt idx="10196">
                  <c:v>0.59013843999999993</c:v>
                </c:pt>
                <c:pt idx="10197">
                  <c:v>0.59019630999999972</c:v>
                </c:pt>
                <c:pt idx="10198">
                  <c:v>0.59025417999999985</c:v>
                </c:pt>
                <c:pt idx="10199">
                  <c:v>0.59031204999999976</c:v>
                </c:pt>
                <c:pt idx="10200">
                  <c:v>0.59037026999999986</c:v>
                </c:pt>
                <c:pt idx="10201">
                  <c:v>0.59042755999999985</c:v>
                </c:pt>
                <c:pt idx="10202">
                  <c:v>0.59048542999999987</c:v>
                </c:pt>
                <c:pt idx="10203">
                  <c:v>0.59054329999999988</c:v>
                </c:pt>
                <c:pt idx="10204">
                  <c:v>0.59060128999999983</c:v>
                </c:pt>
                <c:pt idx="10205">
                  <c:v>0.59065915999999996</c:v>
                </c:pt>
                <c:pt idx="10206">
                  <c:v>0.59071702999999987</c:v>
                </c:pt>
                <c:pt idx="10207">
                  <c:v>0.59077513000000004</c:v>
                </c:pt>
                <c:pt idx="10208">
                  <c:v>0.59083299999999994</c:v>
                </c:pt>
                <c:pt idx="10209">
                  <c:v>0.59089086999999996</c:v>
                </c:pt>
                <c:pt idx="10210">
                  <c:v>0.59094873999999997</c:v>
                </c:pt>
                <c:pt idx="10211">
                  <c:v>0.59100661999999993</c:v>
                </c:pt>
                <c:pt idx="10212">
                  <c:v>0.59106459999999994</c:v>
                </c:pt>
                <c:pt idx="10213">
                  <c:v>0.59112246999999984</c:v>
                </c:pt>
                <c:pt idx="10214">
                  <c:v>0.59118033999999986</c:v>
                </c:pt>
                <c:pt idx="10215">
                  <c:v>0.5912377499999999</c:v>
                </c:pt>
                <c:pt idx="10216">
                  <c:v>0.59129562000000002</c:v>
                </c:pt>
                <c:pt idx="10217">
                  <c:v>0.59135360999999986</c:v>
                </c:pt>
                <c:pt idx="10218">
                  <c:v>0.59141147999999988</c:v>
                </c:pt>
                <c:pt idx="10219">
                  <c:v>0.59146934999999989</c:v>
                </c:pt>
                <c:pt idx="10220">
                  <c:v>0.59152721999999991</c:v>
                </c:pt>
                <c:pt idx="10221">
                  <c:v>0.59158508999999992</c:v>
                </c:pt>
                <c:pt idx="10222">
                  <c:v>0.59164295999999994</c:v>
                </c:pt>
                <c:pt idx="10223">
                  <c:v>0.59170071000000002</c:v>
                </c:pt>
                <c:pt idx="10224">
                  <c:v>0.59175857999999992</c:v>
                </c:pt>
                <c:pt idx="10225">
                  <c:v>0.59181644999999994</c:v>
                </c:pt>
                <c:pt idx="10226">
                  <c:v>0.59187467000000005</c:v>
                </c:pt>
                <c:pt idx="10227">
                  <c:v>0.59193265999999989</c:v>
                </c:pt>
                <c:pt idx="10228">
                  <c:v>0.59199053000000001</c:v>
                </c:pt>
                <c:pt idx="10229">
                  <c:v>0.59204793</c:v>
                </c:pt>
                <c:pt idx="10230">
                  <c:v>0.59210591999999984</c:v>
                </c:pt>
                <c:pt idx="10231">
                  <c:v>0.59216378999999975</c:v>
                </c:pt>
                <c:pt idx="10232">
                  <c:v>0.59222189000000003</c:v>
                </c:pt>
                <c:pt idx="10233">
                  <c:v>0.59227987999999998</c:v>
                </c:pt>
                <c:pt idx="10234">
                  <c:v>0.59233716999999975</c:v>
                </c:pt>
                <c:pt idx="10235">
                  <c:v>0.59239562000000001</c:v>
                </c:pt>
                <c:pt idx="10236">
                  <c:v>0.59245290999999989</c:v>
                </c:pt>
                <c:pt idx="10237">
                  <c:v>0.59251077999999979</c:v>
                </c:pt>
                <c:pt idx="10238">
                  <c:v>0.59256864999999992</c:v>
                </c:pt>
                <c:pt idx="10239">
                  <c:v>0.59262651999999993</c:v>
                </c:pt>
                <c:pt idx="10240">
                  <c:v>0.59268451</c:v>
                </c:pt>
                <c:pt idx="10241">
                  <c:v>0.59274260999999984</c:v>
                </c:pt>
                <c:pt idx="10242">
                  <c:v>0.59280047999999996</c:v>
                </c:pt>
                <c:pt idx="10243">
                  <c:v>0.59285834999999987</c:v>
                </c:pt>
                <c:pt idx="10244">
                  <c:v>0.59291621999999988</c:v>
                </c:pt>
                <c:pt idx="10245">
                  <c:v>0.59297409000000001</c:v>
                </c:pt>
                <c:pt idx="10246">
                  <c:v>0.59303195999999991</c:v>
                </c:pt>
                <c:pt idx="10247">
                  <c:v>0.59308994999999987</c:v>
                </c:pt>
                <c:pt idx="10248">
                  <c:v>0.59314781999999999</c:v>
                </c:pt>
                <c:pt idx="10249">
                  <c:v>0.59320580000000001</c:v>
                </c:pt>
                <c:pt idx="10250">
                  <c:v>0.59326367999999985</c:v>
                </c:pt>
                <c:pt idx="10251">
                  <c:v>0.59332154999999986</c:v>
                </c:pt>
                <c:pt idx="10252">
                  <c:v>0.59337941999999999</c:v>
                </c:pt>
                <c:pt idx="10253">
                  <c:v>0.5934372899999999</c:v>
                </c:pt>
                <c:pt idx="10254">
                  <c:v>0.59349457999999988</c:v>
                </c:pt>
                <c:pt idx="10255">
                  <c:v>0.5935524499999999</c:v>
                </c:pt>
                <c:pt idx="10256">
                  <c:v>0.59361043000000002</c:v>
                </c:pt>
                <c:pt idx="10257">
                  <c:v>0.59366829999999993</c:v>
                </c:pt>
                <c:pt idx="10258">
                  <c:v>0.59372628999999988</c:v>
                </c:pt>
                <c:pt idx="10259">
                  <c:v>0.59378405000000001</c:v>
                </c:pt>
                <c:pt idx="10260">
                  <c:v>0.59384203000000002</c:v>
                </c:pt>
                <c:pt idx="10261">
                  <c:v>0.59389990000000004</c:v>
                </c:pt>
                <c:pt idx="10262">
                  <c:v>0.59395776999999994</c:v>
                </c:pt>
                <c:pt idx="10263">
                  <c:v>0.59401563999999996</c:v>
                </c:pt>
                <c:pt idx="10264">
                  <c:v>0.59407363000000002</c:v>
                </c:pt>
                <c:pt idx="10265">
                  <c:v>0.59413172999999986</c:v>
                </c:pt>
                <c:pt idx="10266">
                  <c:v>0.59418901999999996</c:v>
                </c:pt>
                <c:pt idx="10267">
                  <c:v>0.59424688999999986</c:v>
                </c:pt>
                <c:pt idx="10268">
                  <c:v>0.59430475999999988</c:v>
                </c:pt>
                <c:pt idx="10269">
                  <c:v>0.59436262999999989</c:v>
                </c:pt>
                <c:pt idx="10270">
                  <c:v>0.59442049999999991</c:v>
                </c:pt>
                <c:pt idx="10271">
                  <c:v>0.59447848999999986</c:v>
                </c:pt>
                <c:pt idx="10272">
                  <c:v>0.59453635999999976</c:v>
                </c:pt>
                <c:pt idx="10273">
                  <c:v>0.59459423</c:v>
                </c:pt>
                <c:pt idx="10274">
                  <c:v>0.59465209999999991</c:v>
                </c:pt>
                <c:pt idx="10275">
                  <c:v>0.59471008999999986</c:v>
                </c:pt>
                <c:pt idx="10276">
                  <c:v>0.59476795999999987</c:v>
                </c:pt>
                <c:pt idx="10277">
                  <c:v>0.59482583000000011</c:v>
                </c:pt>
                <c:pt idx="10278">
                  <c:v>0.5948836999999999</c:v>
                </c:pt>
                <c:pt idx="10279">
                  <c:v>0.59494157000000003</c:v>
                </c:pt>
                <c:pt idx="10280">
                  <c:v>0.59499966999999998</c:v>
                </c:pt>
                <c:pt idx="10281">
                  <c:v>0.59505753999999988</c:v>
                </c:pt>
                <c:pt idx="10282">
                  <c:v>0.59511541000000001</c:v>
                </c:pt>
                <c:pt idx="10283">
                  <c:v>0.59517327999999992</c:v>
                </c:pt>
                <c:pt idx="10284">
                  <c:v>0.59523114999999993</c:v>
                </c:pt>
                <c:pt idx="10285">
                  <c:v>0.59528855999999986</c:v>
                </c:pt>
                <c:pt idx="10286">
                  <c:v>0.59534642999999987</c:v>
                </c:pt>
                <c:pt idx="10287">
                  <c:v>0.59540429999999989</c:v>
                </c:pt>
                <c:pt idx="10288">
                  <c:v>0.59546228999999962</c:v>
                </c:pt>
                <c:pt idx="10289">
                  <c:v>0.59552026999999985</c:v>
                </c:pt>
                <c:pt idx="10290">
                  <c:v>0.59557813999999987</c:v>
                </c:pt>
                <c:pt idx="10291">
                  <c:v>0.59563612999999993</c:v>
                </c:pt>
                <c:pt idx="10292">
                  <c:v>0.59569399999999983</c:v>
                </c:pt>
                <c:pt idx="10293">
                  <c:v>0.59575186999999996</c:v>
                </c:pt>
                <c:pt idx="10294">
                  <c:v>0.59580973999999998</c:v>
                </c:pt>
                <c:pt idx="10295">
                  <c:v>0.59586760999999988</c:v>
                </c:pt>
                <c:pt idx="10296">
                  <c:v>0.59592524999999996</c:v>
                </c:pt>
                <c:pt idx="10297">
                  <c:v>0.59598311999999987</c:v>
                </c:pt>
                <c:pt idx="10298">
                  <c:v>0.59604098999999988</c:v>
                </c:pt>
                <c:pt idx="10299">
                  <c:v>0.59609886000000001</c:v>
                </c:pt>
                <c:pt idx="10300">
                  <c:v>0.59615672999999991</c:v>
                </c:pt>
                <c:pt idx="10301">
                  <c:v>0.59621459999999993</c:v>
                </c:pt>
                <c:pt idx="10302">
                  <c:v>0.59627246999999994</c:v>
                </c:pt>
                <c:pt idx="10303">
                  <c:v>0.59633033999999985</c:v>
                </c:pt>
                <c:pt idx="10304">
                  <c:v>0.59638855999999985</c:v>
                </c:pt>
                <c:pt idx="10305">
                  <c:v>0.59644642999999986</c:v>
                </c:pt>
                <c:pt idx="10306">
                  <c:v>0.59650429999999988</c:v>
                </c:pt>
                <c:pt idx="10307">
                  <c:v>0.59656216999999978</c:v>
                </c:pt>
                <c:pt idx="10308">
                  <c:v>0.59662004000000002</c:v>
                </c:pt>
                <c:pt idx="10309">
                  <c:v>0.59667791000000003</c:v>
                </c:pt>
                <c:pt idx="10310">
                  <c:v>0.59673577999999994</c:v>
                </c:pt>
                <c:pt idx="10311">
                  <c:v>0.59679307000000004</c:v>
                </c:pt>
                <c:pt idx="10312">
                  <c:v>0.59685105999999999</c:v>
                </c:pt>
                <c:pt idx="10313">
                  <c:v>0.59690893</c:v>
                </c:pt>
                <c:pt idx="10314">
                  <c:v>0.59696679999999991</c:v>
                </c:pt>
                <c:pt idx="10315">
                  <c:v>0.59702478999999986</c:v>
                </c:pt>
                <c:pt idx="10316">
                  <c:v>0.59708265999999988</c:v>
                </c:pt>
                <c:pt idx="10317">
                  <c:v>0.59714053</c:v>
                </c:pt>
                <c:pt idx="10318">
                  <c:v>0.59719840000000002</c:v>
                </c:pt>
                <c:pt idx="10319">
                  <c:v>0.59725637999999981</c:v>
                </c:pt>
                <c:pt idx="10320">
                  <c:v>0.59731390999999989</c:v>
                </c:pt>
                <c:pt idx="10321">
                  <c:v>0.59737177999999991</c:v>
                </c:pt>
                <c:pt idx="10322">
                  <c:v>0.59742975999999992</c:v>
                </c:pt>
                <c:pt idx="10323">
                  <c:v>0.59748762999999994</c:v>
                </c:pt>
                <c:pt idx="10324">
                  <c:v>0.59754549999999984</c:v>
                </c:pt>
                <c:pt idx="10325">
                  <c:v>0.59760336999999986</c:v>
                </c:pt>
                <c:pt idx="10326">
                  <c:v>0.59766123999999998</c:v>
                </c:pt>
                <c:pt idx="10327">
                  <c:v>0.59771911999999994</c:v>
                </c:pt>
                <c:pt idx="10328">
                  <c:v>0.59777709999999984</c:v>
                </c:pt>
                <c:pt idx="10329">
                  <c:v>0.59783496999999985</c:v>
                </c:pt>
                <c:pt idx="10330">
                  <c:v>0.59789295999999992</c:v>
                </c:pt>
                <c:pt idx="10331">
                  <c:v>0.59795093999999993</c:v>
                </c:pt>
                <c:pt idx="10332">
                  <c:v>0.59800880999999984</c:v>
                </c:pt>
                <c:pt idx="10333">
                  <c:v>0.59806667999999985</c:v>
                </c:pt>
                <c:pt idx="10334">
                  <c:v>0.59812409</c:v>
                </c:pt>
                <c:pt idx="10335">
                  <c:v>0.59818207999999973</c:v>
                </c:pt>
                <c:pt idx="10336">
                  <c:v>0.59823983000000003</c:v>
                </c:pt>
                <c:pt idx="10337">
                  <c:v>0.59829769999999993</c:v>
                </c:pt>
                <c:pt idx="10338">
                  <c:v>0.59835556999999973</c:v>
                </c:pt>
                <c:pt idx="10339">
                  <c:v>0.59841355999999979</c:v>
                </c:pt>
                <c:pt idx="10340">
                  <c:v>0.59847130999999987</c:v>
                </c:pt>
                <c:pt idx="10341">
                  <c:v>0.59852941999999998</c:v>
                </c:pt>
                <c:pt idx="10342">
                  <c:v>0.59858728999999977</c:v>
                </c:pt>
                <c:pt idx="10343">
                  <c:v>0.59864527000000012</c:v>
                </c:pt>
                <c:pt idx="10344">
                  <c:v>0.59870325999999996</c:v>
                </c:pt>
                <c:pt idx="10345">
                  <c:v>0.59876089999999993</c:v>
                </c:pt>
                <c:pt idx="10346">
                  <c:v>0.59881899999999988</c:v>
                </c:pt>
                <c:pt idx="10347">
                  <c:v>0.59887687000000001</c:v>
                </c:pt>
                <c:pt idx="10348">
                  <c:v>0.59893473999999991</c:v>
                </c:pt>
                <c:pt idx="10349">
                  <c:v>0.59899261000000004</c:v>
                </c:pt>
                <c:pt idx="10350">
                  <c:v>0.59905001999999996</c:v>
                </c:pt>
                <c:pt idx="10351">
                  <c:v>0.59910799999999986</c:v>
                </c:pt>
                <c:pt idx="10352">
                  <c:v>0.59916598999999993</c:v>
                </c:pt>
                <c:pt idx="10353">
                  <c:v>0.59922397999999988</c:v>
                </c:pt>
                <c:pt idx="10354">
                  <c:v>0.59928185</c:v>
                </c:pt>
                <c:pt idx="10355">
                  <c:v>0.59933971999999991</c:v>
                </c:pt>
                <c:pt idx="10356">
                  <c:v>0.59939758999999992</c:v>
                </c:pt>
                <c:pt idx="10357">
                  <c:v>0.59945556999999994</c:v>
                </c:pt>
                <c:pt idx="10358">
                  <c:v>0.59951343999999973</c:v>
                </c:pt>
                <c:pt idx="10359">
                  <c:v>0.59957130999999986</c:v>
                </c:pt>
                <c:pt idx="10360">
                  <c:v>0.59962917999999998</c:v>
                </c:pt>
                <c:pt idx="10361">
                  <c:v>0.59968681999999984</c:v>
                </c:pt>
                <c:pt idx="10362">
                  <c:v>0.59974468999999997</c:v>
                </c:pt>
                <c:pt idx="10363">
                  <c:v>0.59980267999999992</c:v>
                </c:pt>
                <c:pt idx="10364">
                  <c:v>0.59986054999999994</c:v>
                </c:pt>
                <c:pt idx="10365">
                  <c:v>0.59991841999999984</c:v>
                </c:pt>
                <c:pt idx="10366">
                  <c:v>0.59997582999999999</c:v>
                </c:pt>
                <c:pt idx="10367">
                  <c:v>0.6000337</c:v>
                </c:pt>
                <c:pt idx="10368">
                  <c:v>0.60009168000000013</c:v>
                </c:pt>
                <c:pt idx="10369">
                  <c:v>0.60014979000000013</c:v>
                </c:pt>
                <c:pt idx="10370">
                  <c:v>0.60020766000000003</c:v>
                </c:pt>
                <c:pt idx="10371">
                  <c:v>0.60026553000000005</c:v>
                </c:pt>
                <c:pt idx="10372">
                  <c:v>0.60032339999999984</c:v>
                </c:pt>
                <c:pt idx="10373">
                  <c:v>0.60038126999999997</c:v>
                </c:pt>
                <c:pt idx="10374">
                  <c:v>0.60043913999999998</c:v>
                </c:pt>
                <c:pt idx="10375">
                  <c:v>0.60049701000000011</c:v>
                </c:pt>
                <c:pt idx="10376">
                  <c:v>0.60055453000000003</c:v>
                </c:pt>
                <c:pt idx="10377">
                  <c:v>0.60061251999999998</c:v>
                </c:pt>
                <c:pt idx="10378">
                  <c:v>0.60067039000000011</c:v>
                </c:pt>
                <c:pt idx="10379">
                  <c:v>0.60072837000000012</c:v>
                </c:pt>
                <c:pt idx="10380">
                  <c:v>0.60078624000000003</c:v>
                </c:pt>
                <c:pt idx="10381">
                  <c:v>0.60084412000000009</c:v>
                </c:pt>
                <c:pt idx="10382">
                  <c:v>0.60090199000000011</c:v>
                </c:pt>
                <c:pt idx="10383">
                  <c:v>0.60095997000000012</c:v>
                </c:pt>
                <c:pt idx="10384">
                  <c:v>0.60101795999999996</c:v>
                </c:pt>
                <c:pt idx="10385">
                  <c:v>0.60107583000000009</c:v>
                </c:pt>
                <c:pt idx="10386">
                  <c:v>0.60113369999999999</c:v>
                </c:pt>
                <c:pt idx="10387">
                  <c:v>0.60119157000000012</c:v>
                </c:pt>
                <c:pt idx="10388">
                  <c:v>0.60124932000000009</c:v>
                </c:pt>
                <c:pt idx="10389">
                  <c:v>0.60130731000000004</c:v>
                </c:pt>
                <c:pt idx="10390">
                  <c:v>0.60136482999999996</c:v>
                </c:pt>
                <c:pt idx="10391">
                  <c:v>0.60142269999999998</c:v>
                </c:pt>
                <c:pt idx="10392">
                  <c:v>0.60148069000000004</c:v>
                </c:pt>
                <c:pt idx="10393">
                  <c:v>0.60153856000000006</c:v>
                </c:pt>
                <c:pt idx="10394">
                  <c:v>0.60159655000000001</c:v>
                </c:pt>
                <c:pt idx="10395">
                  <c:v>0.60165442000000013</c:v>
                </c:pt>
                <c:pt idx="10396">
                  <c:v>0.60171229000000004</c:v>
                </c:pt>
                <c:pt idx="10397">
                  <c:v>0.60177016000000005</c:v>
                </c:pt>
                <c:pt idx="10398">
                  <c:v>0.60182803000000007</c:v>
                </c:pt>
                <c:pt idx="10399">
                  <c:v>0.60188600999999997</c:v>
                </c:pt>
                <c:pt idx="10400">
                  <c:v>0.60194342000000012</c:v>
                </c:pt>
                <c:pt idx="10401">
                  <c:v>0.60200129000000013</c:v>
                </c:pt>
                <c:pt idx="10402">
                  <c:v>0.60205916000000004</c:v>
                </c:pt>
                <c:pt idx="10403">
                  <c:v>0.60211703000000005</c:v>
                </c:pt>
                <c:pt idx="10404">
                  <c:v>0.60217502000000012</c:v>
                </c:pt>
                <c:pt idx="10405">
                  <c:v>0.60223289000000002</c:v>
                </c:pt>
                <c:pt idx="10406">
                  <c:v>0.60229076000000004</c:v>
                </c:pt>
                <c:pt idx="10407">
                  <c:v>0.60234863000000016</c:v>
                </c:pt>
                <c:pt idx="10408">
                  <c:v>0.60240649999999996</c:v>
                </c:pt>
                <c:pt idx="10409">
                  <c:v>0.60246425000000003</c:v>
                </c:pt>
                <c:pt idx="10410">
                  <c:v>0.60252211999999994</c:v>
                </c:pt>
                <c:pt idx="10411">
                  <c:v>0.60257998999999984</c:v>
                </c:pt>
                <c:pt idx="10412">
                  <c:v>0.60263787000000013</c:v>
                </c:pt>
                <c:pt idx="10413">
                  <c:v>0.60269585000000025</c:v>
                </c:pt>
                <c:pt idx="10414">
                  <c:v>0.6027538400000001</c:v>
                </c:pt>
                <c:pt idx="10415">
                  <c:v>0.60281171000000011</c:v>
                </c:pt>
                <c:pt idx="10416">
                  <c:v>0.60286958000000002</c:v>
                </c:pt>
                <c:pt idx="10417">
                  <c:v>0.60292756000000003</c:v>
                </c:pt>
                <c:pt idx="10418">
                  <c:v>0.60298543000000016</c:v>
                </c:pt>
                <c:pt idx="10419">
                  <c:v>0.60304329999999995</c:v>
                </c:pt>
                <c:pt idx="10420">
                  <c:v>0.60310118000000001</c:v>
                </c:pt>
                <c:pt idx="10421">
                  <c:v>0.60315905000000014</c:v>
                </c:pt>
                <c:pt idx="10422">
                  <c:v>0.60321703000000004</c:v>
                </c:pt>
                <c:pt idx="10423">
                  <c:v>0.60327489999999995</c:v>
                </c:pt>
                <c:pt idx="10424">
                  <c:v>0.60333218999999993</c:v>
                </c:pt>
                <c:pt idx="10425">
                  <c:v>0.60339018</c:v>
                </c:pt>
                <c:pt idx="10426">
                  <c:v>0.60344805000000012</c:v>
                </c:pt>
                <c:pt idx="10427">
                  <c:v>0.60350592000000003</c:v>
                </c:pt>
                <c:pt idx="10428">
                  <c:v>0.60356378999999993</c:v>
                </c:pt>
                <c:pt idx="10429">
                  <c:v>0.60362166000000006</c:v>
                </c:pt>
                <c:pt idx="10430">
                  <c:v>0.60367965000000023</c:v>
                </c:pt>
                <c:pt idx="10431">
                  <c:v>0.60373752000000003</c:v>
                </c:pt>
                <c:pt idx="10432">
                  <c:v>0.60379539000000015</c:v>
                </c:pt>
                <c:pt idx="10433">
                  <c:v>0.60385303000000012</c:v>
                </c:pt>
                <c:pt idx="10434">
                  <c:v>0.60391101000000014</c:v>
                </c:pt>
                <c:pt idx="10435">
                  <c:v>0.60396888000000004</c:v>
                </c:pt>
                <c:pt idx="10436">
                  <c:v>0.60402686999999999</c:v>
                </c:pt>
                <c:pt idx="10437">
                  <c:v>0.60408474000000001</c:v>
                </c:pt>
                <c:pt idx="10438">
                  <c:v>0.60414261000000014</c:v>
                </c:pt>
                <c:pt idx="10439">
                  <c:v>0.60420059999999998</c:v>
                </c:pt>
                <c:pt idx="10440">
                  <c:v>0.60425846999999999</c:v>
                </c:pt>
                <c:pt idx="10441">
                  <c:v>0.6043163399999999</c:v>
                </c:pt>
                <c:pt idx="10442">
                  <c:v>0.60437421000000013</c:v>
                </c:pt>
                <c:pt idx="10443">
                  <c:v>0.60443207999999993</c:v>
                </c:pt>
                <c:pt idx="10444">
                  <c:v>0.60448995000000005</c:v>
                </c:pt>
                <c:pt idx="10445">
                  <c:v>0.60454782000000007</c:v>
                </c:pt>
                <c:pt idx="10446">
                  <c:v>0.60460569000000008</c:v>
                </c:pt>
                <c:pt idx="10447">
                  <c:v>0.60466333000000005</c:v>
                </c:pt>
                <c:pt idx="10448">
                  <c:v>0.60472120000000007</c:v>
                </c:pt>
                <c:pt idx="10449">
                  <c:v>0.60477918000000008</c:v>
                </c:pt>
                <c:pt idx="10450">
                  <c:v>0.60483704999999999</c:v>
                </c:pt>
                <c:pt idx="10451">
                  <c:v>0.60489493000000016</c:v>
                </c:pt>
                <c:pt idx="10452">
                  <c:v>0.60495279999999996</c:v>
                </c:pt>
                <c:pt idx="10453">
                  <c:v>0.60501066999999997</c:v>
                </c:pt>
                <c:pt idx="10454">
                  <c:v>0.60506864999999999</c:v>
                </c:pt>
                <c:pt idx="10455">
                  <c:v>0.60512664000000005</c:v>
                </c:pt>
                <c:pt idx="10456">
                  <c:v>0.60518450999999984</c:v>
                </c:pt>
                <c:pt idx="10457">
                  <c:v>0.6052419200000001</c:v>
                </c:pt>
                <c:pt idx="10458">
                  <c:v>0.60529979000000012</c:v>
                </c:pt>
                <c:pt idx="10459">
                  <c:v>0.60535777000000002</c:v>
                </c:pt>
                <c:pt idx="10460">
                  <c:v>0.60541564000000003</c:v>
                </c:pt>
                <c:pt idx="10461">
                  <c:v>0.60547351000000005</c:v>
                </c:pt>
                <c:pt idx="10462">
                  <c:v>0.6055315</c:v>
                </c:pt>
                <c:pt idx="10463">
                  <c:v>0.60558948999999984</c:v>
                </c:pt>
                <c:pt idx="10464">
                  <c:v>0.60564747000000008</c:v>
                </c:pt>
                <c:pt idx="10465">
                  <c:v>0.60570534000000009</c:v>
                </c:pt>
                <c:pt idx="10466">
                  <c:v>0.60576297999999984</c:v>
                </c:pt>
                <c:pt idx="10467">
                  <c:v>0.60582085000000008</c:v>
                </c:pt>
                <c:pt idx="10468">
                  <c:v>0.60587872000000009</c:v>
                </c:pt>
                <c:pt idx="10469">
                  <c:v>0.60593659</c:v>
                </c:pt>
                <c:pt idx="10470">
                  <c:v>0.60599457999999995</c:v>
                </c:pt>
                <c:pt idx="10471">
                  <c:v>0.60605255999999996</c:v>
                </c:pt>
                <c:pt idx="10472">
                  <c:v>0.60610997000000011</c:v>
                </c:pt>
                <c:pt idx="10473">
                  <c:v>0.60616795999999984</c:v>
                </c:pt>
                <c:pt idx="10474">
                  <c:v>0.60622583000000008</c:v>
                </c:pt>
                <c:pt idx="10475">
                  <c:v>0.60628369999999998</c:v>
                </c:pt>
                <c:pt idx="10476">
                  <c:v>0.60634157000000011</c:v>
                </c:pt>
                <c:pt idx="10477">
                  <c:v>0.60639955000000012</c:v>
                </c:pt>
                <c:pt idx="10478">
                  <c:v>0.60645753999999996</c:v>
                </c:pt>
                <c:pt idx="10479">
                  <c:v>0.60651540999999998</c:v>
                </c:pt>
                <c:pt idx="10480">
                  <c:v>0.60657340000000004</c:v>
                </c:pt>
                <c:pt idx="10481">
                  <c:v>0.60663069000000014</c:v>
                </c:pt>
                <c:pt idx="10482">
                  <c:v>0.60668868000000009</c:v>
                </c:pt>
                <c:pt idx="10483">
                  <c:v>0.60674655000000011</c:v>
                </c:pt>
                <c:pt idx="10484">
                  <c:v>0.60680442000000012</c:v>
                </c:pt>
                <c:pt idx="10485">
                  <c:v>0.60686229000000003</c:v>
                </c:pt>
                <c:pt idx="10486">
                  <c:v>0.60692016000000004</c:v>
                </c:pt>
                <c:pt idx="10487">
                  <c:v>0.60697814000000005</c:v>
                </c:pt>
                <c:pt idx="10488">
                  <c:v>0.60703578000000002</c:v>
                </c:pt>
                <c:pt idx="10489">
                  <c:v>0.60709376999999998</c:v>
                </c:pt>
                <c:pt idx="10490">
                  <c:v>0.6071516400000001</c:v>
                </c:pt>
                <c:pt idx="10491">
                  <c:v>0.60720962000000012</c:v>
                </c:pt>
                <c:pt idx="10492">
                  <c:v>0.60726749000000002</c:v>
                </c:pt>
                <c:pt idx="10493">
                  <c:v>0.60732536999999998</c:v>
                </c:pt>
                <c:pt idx="10494">
                  <c:v>0.60738323999999999</c:v>
                </c:pt>
                <c:pt idx="10495">
                  <c:v>0.60744111000000012</c:v>
                </c:pt>
                <c:pt idx="10496">
                  <c:v>0.60749921000000007</c:v>
                </c:pt>
                <c:pt idx="10497">
                  <c:v>0.60755707999999997</c:v>
                </c:pt>
                <c:pt idx="10498">
                  <c:v>0.60761494999999999</c:v>
                </c:pt>
                <c:pt idx="10499">
                  <c:v>0.60767282000000011</c:v>
                </c:pt>
                <c:pt idx="10500">
                  <c:v>0.60773080000000013</c:v>
                </c:pt>
                <c:pt idx="10501">
                  <c:v>0.60778810000000005</c:v>
                </c:pt>
                <c:pt idx="10502">
                  <c:v>0.60784608000000007</c:v>
                </c:pt>
                <c:pt idx="10503">
                  <c:v>0.60790418000000002</c:v>
                </c:pt>
                <c:pt idx="10504">
                  <c:v>0.60796216999999986</c:v>
                </c:pt>
                <c:pt idx="10505">
                  <c:v>0.60802004000000009</c:v>
                </c:pt>
                <c:pt idx="10506">
                  <c:v>0.60807791000000011</c:v>
                </c:pt>
                <c:pt idx="10507">
                  <c:v>0.60813532000000003</c:v>
                </c:pt>
                <c:pt idx="10508">
                  <c:v>0.60819319000000005</c:v>
                </c:pt>
                <c:pt idx="10509">
                  <c:v>0.60825105999999995</c:v>
                </c:pt>
                <c:pt idx="10510">
                  <c:v>0.60830905000000013</c:v>
                </c:pt>
                <c:pt idx="10511">
                  <c:v>0.60836714999999986</c:v>
                </c:pt>
                <c:pt idx="10512">
                  <c:v>0.60842502000000009</c:v>
                </c:pt>
                <c:pt idx="10513">
                  <c:v>0.60848289</c:v>
                </c:pt>
                <c:pt idx="10514">
                  <c:v>0.60854076000000001</c:v>
                </c:pt>
                <c:pt idx="10515">
                  <c:v>0.60859874000000003</c:v>
                </c:pt>
                <c:pt idx="10516">
                  <c:v>0.60865662000000009</c:v>
                </c:pt>
                <c:pt idx="10517">
                  <c:v>0.60871449000000011</c:v>
                </c:pt>
                <c:pt idx="10518">
                  <c:v>0.60877236000000001</c:v>
                </c:pt>
                <c:pt idx="10519">
                  <c:v>0.60882988000000016</c:v>
                </c:pt>
                <c:pt idx="10520">
                  <c:v>0.60888774999999984</c:v>
                </c:pt>
                <c:pt idx="10521">
                  <c:v>0.60894596999999995</c:v>
                </c:pt>
                <c:pt idx="10522">
                  <c:v>0.60900361000000014</c:v>
                </c:pt>
                <c:pt idx="10523">
                  <c:v>0.60906148000000004</c:v>
                </c:pt>
                <c:pt idx="10524">
                  <c:v>0.60911923000000012</c:v>
                </c:pt>
                <c:pt idx="10525">
                  <c:v>0.60917722000000007</c:v>
                </c:pt>
                <c:pt idx="10526">
                  <c:v>0.60923532000000002</c:v>
                </c:pt>
                <c:pt idx="10527">
                  <c:v>0.60929319000000004</c:v>
                </c:pt>
                <c:pt idx="10528">
                  <c:v>0.60935106000000017</c:v>
                </c:pt>
                <c:pt idx="10529">
                  <c:v>0.60940905000000012</c:v>
                </c:pt>
                <c:pt idx="10530">
                  <c:v>0.60946633999999988</c:v>
                </c:pt>
                <c:pt idx="10531">
                  <c:v>0.60952421000000012</c:v>
                </c:pt>
                <c:pt idx="10532">
                  <c:v>0.60958218999999991</c:v>
                </c:pt>
                <c:pt idx="10533">
                  <c:v>0.60964006000000015</c:v>
                </c:pt>
                <c:pt idx="10534">
                  <c:v>0.6096980500000001</c:v>
                </c:pt>
                <c:pt idx="10535">
                  <c:v>0.60975615000000005</c:v>
                </c:pt>
                <c:pt idx="10536">
                  <c:v>0.60981402000000007</c:v>
                </c:pt>
                <c:pt idx="10537">
                  <c:v>0.60987189000000008</c:v>
                </c:pt>
                <c:pt idx="10538">
                  <c:v>0.6099297600000001</c:v>
                </c:pt>
                <c:pt idx="10539">
                  <c:v>0.60998763000000011</c:v>
                </c:pt>
                <c:pt idx="10540">
                  <c:v>0.61004504000000015</c:v>
                </c:pt>
                <c:pt idx="10541">
                  <c:v>0.61010291000000005</c:v>
                </c:pt>
                <c:pt idx="10542">
                  <c:v>0.61016077999999996</c:v>
                </c:pt>
                <c:pt idx="10543">
                  <c:v>0.61021864999999997</c:v>
                </c:pt>
                <c:pt idx="10544">
                  <c:v>0.61027640999999999</c:v>
                </c:pt>
                <c:pt idx="10545">
                  <c:v>0.61033439</c:v>
                </c:pt>
                <c:pt idx="10546">
                  <c:v>0.61039226000000002</c:v>
                </c:pt>
                <c:pt idx="10547">
                  <c:v>0.61045024999999997</c:v>
                </c:pt>
                <c:pt idx="10548">
                  <c:v>0.61050824000000004</c:v>
                </c:pt>
                <c:pt idx="10549">
                  <c:v>0.61056610999999994</c:v>
                </c:pt>
                <c:pt idx="10550">
                  <c:v>0.61062398000000007</c:v>
                </c:pt>
                <c:pt idx="10551">
                  <c:v>0.61068185000000008</c:v>
                </c:pt>
                <c:pt idx="10552">
                  <c:v>0.61073937000000011</c:v>
                </c:pt>
                <c:pt idx="10553">
                  <c:v>0.61079736000000007</c:v>
                </c:pt>
                <c:pt idx="10554">
                  <c:v>0.61085523000000008</c:v>
                </c:pt>
                <c:pt idx="10555">
                  <c:v>0.61091309999999999</c:v>
                </c:pt>
                <c:pt idx="10556">
                  <c:v>0.61097097000000011</c:v>
                </c:pt>
                <c:pt idx="10557">
                  <c:v>0.61102884000000013</c:v>
                </c:pt>
                <c:pt idx="10558">
                  <c:v>0.61108671000000003</c:v>
                </c:pt>
                <c:pt idx="10559">
                  <c:v>0.61114469000000016</c:v>
                </c:pt>
                <c:pt idx="10560">
                  <c:v>0.61120268</c:v>
                </c:pt>
                <c:pt idx="10561">
                  <c:v>0.61126066999999984</c:v>
                </c:pt>
                <c:pt idx="10562">
                  <c:v>0.61131853999999997</c:v>
                </c:pt>
                <c:pt idx="10563">
                  <c:v>0.61137640999999998</c:v>
                </c:pt>
                <c:pt idx="10564">
                  <c:v>0.61143428</c:v>
                </c:pt>
                <c:pt idx="10565">
                  <c:v>0.61149215000000001</c:v>
                </c:pt>
                <c:pt idx="10566">
                  <c:v>0.61155013000000003</c:v>
                </c:pt>
                <c:pt idx="10567">
                  <c:v>0.61160742999999995</c:v>
                </c:pt>
                <c:pt idx="10568">
                  <c:v>0.61166530000000008</c:v>
                </c:pt>
                <c:pt idx="10569">
                  <c:v>0.61172328000000009</c:v>
                </c:pt>
                <c:pt idx="10570">
                  <c:v>0.61178115000000011</c:v>
                </c:pt>
                <c:pt idx="10571">
                  <c:v>0.61183902000000012</c:v>
                </c:pt>
                <c:pt idx="10572">
                  <c:v>0.61189689000000014</c:v>
                </c:pt>
                <c:pt idx="10573">
                  <c:v>0.61195476000000004</c:v>
                </c:pt>
                <c:pt idx="10574">
                  <c:v>0.61201262999999984</c:v>
                </c:pt>
                <c:pt idx="10575">
                  <c:v>0.61207062000000012</c:v>
                </c:pt>
                <c:pt idx="10576">
                  <c:v>0.61212861000000007</c:v>
                </c:pt>
                <c:pt idx="10577">
                  <c:v>0.61218658999999986</c:v>
                </c:pt>
                <c:pt idx="10578">
                  <c:v>0.6122444600000001</c:v>
                </c:pt>
                <c:pt idx="10579">
                  <c:v>0.61230245000000005</c:v>
                </c:pt>
                <c:pt idx="10580">
                  <c:v>0.61236031999999996</c:v>
                </c:pt>
                <c:pt idx="10581">
                  <c:v>0.61241807000000004</c:v>
                </c:pt>
                <c:pt idx="10582">
                  <c:v>0.61247594000000005</c:v>
                </c:pt>
                <c:pt idx="10583">
                  <c:v>0.61253347000000002</c:v>
                </c:pt>
                <c:pt idx="10584">
                  <c:v>0.61259145000000015</c:v>
                </c:pt>
                <c:pt idx="10585">
                  <c:v>0.61264932000000016</c:v>
                </c:pt>
                <c:pt idx="10586">
                  <c:v>0.61270743000000016</c:v>
                </c:pt>
                <c:pt idx="10587">
                  <c:v>0.61276518000000002</c:v>
                </c:pt>
                <c:pt idx="10588">
                  <c:v>0.61282316999999997</c:v>
                </c:pt>
                <c:pt idx="10589">
                  <c:v>0.6128810400000001</c:v>
                </c:pt>
                <c:pt idx="10590">
                  <c:v>0.61293891000000011</c:v>
                </c:pt>
                <c:pt idx="10591">
                  <c:v>0.61299678000000002</c:v>
                </c:pt>
                <c:pt idx="10592">
                  <c:v>0.61305465000000015</c:v>
                </c:pt>
                <c:pt idx="10593">
                  <c:v>0.61311251999999994</c:v>
                </c:pt>
                <c:pt idx="10594">
                  <c:v>0.61316992999999997</c:v>
                </c:pt>
                <c:pt idx="10595">
                  <c:v>0.61322779999999999</c:v>
                </c:pt>
                <c:pt idx="10596">
                  <c:v>0.61328567000000012</c:v>
                </c:pt>
                <c:pt idx="10597">
                  <c:v>0.61334354000000002</c:v>
                </c:pt>
                <c:pt idx="10598">
                  <c:v>0.61340141000000015</c:v>
                </c:pt>
                <c:pt idx="10599">
                  <c:v>0.61345950999999999</c:v>
                </c:pt>
                <c:pt idx="10600">
                  <c:v>0.61351737999999989</c:v>
                </c:pt>
                <c:pt idx="10601">
                  <c:v>0.61357525000000013</c:v>
                </c:pt>
                <c:pt idx="10602">
                  <c:v>0.61363312000000003</c:v>
                </c:pt>
                <c:pt idx="10603">
                  <c:v>0.61369099000000016</c:v>
                </c:pt>
                <c:pt idx="10604">
                  <c:v>0.61374886000000006</c:v>
                </c:pt>
                <c:pt idx="10605">
                  <c:v>0.61380672999999997</c:v>
                </c:pt>
                <c:pt idx="10606">
                  <c:v>0.61386459999999998</c:v>
                </c:pt>
                <c:pt idx="10607">
                  <c:v>0.61392259000000005</c:v>
                </c:pt>
                <c:pt idx="10608">
                  <c:v>0.61397999000000014</c:v>
                </c:pt>
                <c:pt idx="10609">
                  <c:v>0.61403797999999998</c:v>
                </c:pt>
                <c:pt idx="10610">
                  <c:v>0.61409585000000022</c:v>
                </c:pt>
                <c:pt idx="10611">
                  <c:v>0.61415372000000001</c:v>
                </c:pt>
                <c:pt idx="10612">
                  <c:v>0.61421159000000003</c:v>
                </c:pt>
                <c:pt idx="10613">
                  <c:v>0.61426946000000004</c:v>
                </c:pt>
                <c:pt idx="10614">
                  <c:v>0.61432745000000011</c:v>
                </c:pt>
                <c:pt idx="10615">
                  <c:v>0.61438543000000012</c:v>
                </c:pt>
                <c:pt idx="10616">
                  <c:v>0.61444330000000003</c:v>
                </c:pt>
                <c:pt idx="10617">
                  <c:v>0.61450117999999998</c:v>
                </c:pt>
                <c:pt idx="10618">
                  <c:v>0.61455915999999999</c:v>
                </c:pt>
                <c:pt idx="10619">
                  <c:v>0.61461714999999983</c:v>
                </c:pt>
                <c:pt idx="10620">
                  <c:v>0.61467490000000014</c:v>
                </c:pt>
                <c:pt idx="10621">
                  <c:v>0.61473230999999984</c:v>
                </c:pt>
                <c:pt idx="10622">
                  <c:v>0.61479041000000023</c:v>
                </c:pt>
                <c:pt idx="10623">
                  <c:v>0.61484840000000007</c:v>
                </c:pt>
                <c:pt idx="10624">
                  <c:v>0.61490615000000004</c:v>
                </c:pt>
                <c:pt idx="10625">
                  <c:v>0.61496401999999994</c:v>
                </c:pt>
                <c:pt idx="10626">
                  <c:v>0.61502201000000012</c:v>
                </c:pt>
                <c:pt idx="10627">
                  <c:v>0.61507988000000013</c:v>
                </c:pt>
                <c:pt idx="10628">
                  <c:v>0.61513775000000004</c:v>
                </c:pt>
                <c:pt idx="10629">
                  <c:v>0.61519562000000017</c:v>
                </c:pt>
                <c:pt idx="10630">
                  <c:v>0.61525348999999996</c:v>
                </c:pt>
                <c:pt idx="10631">
                  <c:v>0.61531135999999997</c:v>
                </c:pt>
                <c:pt idx="10632">
                  <c:v>0.61536922999999999</c:v>
                </c:pt>
                <c:pt idx="10633">
                  <c:v>0.6154271</c:v>
                </c:pt>
                <c:pt idx="10634">
                  <c:v>0.61548508999999996</c:v>
                </c:pt>
                <c:pt idx="10635">
                  <c:v>0.61554295999999997</c:v>
                </c:pt>
                <c:pt idx="10636">
                  <c:v>0.6156008300000001</c:v>
                </c:pt>
                <c:pt idx="10637">
                  <c:v>0.61565881000000022</c:v>
                </c:pt>
                <c:pt idx="10638">
                  <c:v>0.61571611000000004</c:v>
                </c:pt>
                <c:pt idx="10639">
                  <c:v>0.61577398000000005</c:v>
                </c:pt>
                <c:pt idx="10640">
                  <c:v>0.61583196000000007</c:v>
                </c:pt>
                <c:pt idx="10641">
                  <c:v>0.61588983000000008</c:v>
                </c:pt>
                <c:pt idx="10642">
                  <c:v>0.6159477000000001</c:v>
                </c:pt>
                <c:pt idx="10643">
                  <c:v>0.61600557000000011</c:v>
                </c:pt>
                <c:pt idx="10644">
                  <c:v>0.61606344000000002</c:v>
                </c:pt>
                <c:pt idx="10645">
                  <c:v>0.61612155000000013</c:v>
                </c:pt>
                <c:pt idx="10646">
                  <c:v>0.61617942000000014</c:v>
                </c:pt>
                <c:pt idx="10647">
                  <c:v>0.61623729000000005</c:v>
                </c:pt>
                <c:pt idx="10648">
                  <c:v>0.61629515999999995</c:v>
                </c:pt>
                <c:pt idx="10649">
                  <c:v>0.61635302999999997</c:v>
                </c:pt>
                <c:pt idx="10650">
                  <c:v>0.61641100999999998</c:v>
                </c:pt>
                <c:pt idx="10651">
                  <c:v>0.61646877</c:v>
                </c:pt>
                <c:pt idx="10652">
                  <c:v>0.61652664000000001</c:v>
                </c:pt>
                <c:pt idx="10653">
                  <c:v>0.61658451000000003</c:v>
                </c:pt>
                <c:pt idx="10654">
                  <c:v>0.61664238000000005</c:v>
                </c:pt>
                <c:pt idx="10655">
                  <c:v>0.61670024999999995</c:v>
                </c:pt>
                <c:pt idx="10656">
                  <c:v>0.61675812000000008</c:v>
                </c:pt>
                <c:pt idx="10657">
                  <c:v>0.61681598999999998</c:v>
                </c:pt>
                <c:pt idx="10658">
                  <c:v>0.61687386000000011</c:v>
                </c:pt>
                <c:pt idx="10659">
                  <c:v>0.61693173000000012</c:v>
                </c:pt>
                <c:pt idx="10660">
                  <c:v>0.61698925000000016</c:v>
                </c:pt>
                <c:pt idx="10661">
                  <c:v>0.61704711999999995</c:v>
                </c:pt>
                <c:pt idx="10662">
                  <c:v>0.61710498999999996</c:v>
                </c:pt>
                <c:pt idx="10663">
                  <c:v>0.61716274999999987</c:v>
                </c:pt>
                <c:pt idx="10664">
                  <c:v>0.61722062000000011</c:v>
                </c:pt>
                <c:pt idx="10665">
                  <c:v>0.61727849000000012</c:v>
                </c:pt>
                <c:pt idx="10666">
                  <c:v>0.61733647999999997</c:v>
                </c:pt>
                <c:pt idx="10667">
                  <c:v>0.61739434999999998</c:v>
                </c:pt>
                <c:pt idx="10668">
                  <c:v>0.61745232999999988</c:v>
                </c:pt>
                <c:pt idx="10669">
                  <c:v>0.61751020000000001</c:v>
                </c:pt>
                <c:pt idx="10670">
                  <c:v>0.61756807000000002</c:v>
                </c:pt>
                <c:pt idx="10671">
                  <c:v>0.61762618000000002</c:v>
                </c:pt>
                <c:pt idx="10672">
                  <c:v>0.61768405000000015</c:v>
                </c:pt>
                <c:pt idx="10673">
                  <c:v>0.61774203000000016</c:v>
                </c:pt>
                <c:pt idx="10674">
                  <c:v>0.6177994400000002</c:v>
                </c:pt>
                <c:pt idx="10675">
                  <c:v>0.61785730999999999</c:v>
                </c:pt>
                <c:pt idx="10676">
                  <c:v>0.61791529999999995</c:v>
                </c:pt>
                <c:pt idx="10677">
                  <c:v>0.61797316999999996</c:v>
                </c:pt>
                <c:pt idx="10678">
                  <c:v>0.61803104000000009</c:v>
                </c:pt>
                <c:pt idx="10679">
                  <c:v>0.61808890999999999</c:v>
                </c:pt>
                <c:pt idx="10680">
                  <c:v>0.61814689000000012</c:v>
                </c:pt>
                <c:pt idx="10681">
                  <c:v>0.61820476000000002</c:v>
                </c:pt>
                <c:pt idx="10682">
                  <c:v>0.61826263000000004</c:v>
                </c:pt>
                <c:pt idx="10683">
                  <c:v>0.6183206200000001</c:v>
                </c:pt>
                <c:pt idx="10684">
                  <c:v>0.61837849000000011</c:v>
                </c:pt>
                <c:pt idx="10685">
                  <c:v>0.61843635999999991</c:v>
                </c:pt>
                <c:pt idx="10686">
                  <c:v>0.61849388000000005</c:v>
                </c:pt>
                <c:pt idx="10687">
                  <c:v>0.61855174999999996</c:v>
                </c:pt>
                <c:pt idx="10688">
                  <c:v>0.61860974000000013</c:v>
                </c:pt>
                <c:pt idx="10689">
                  <c:v>0.61866761000000015</c:v>
                </c:pt>
                <c:pt idx="10690">
                  <c:v>0.61872548000000016</c:v>
                </c:pt>
                <c:pt idx="10691">
                  <c:v>0.61878334999999984</c:v>
                </c:pt>
                <c:pt idx="10692">
                  <c:v>0.61884122000000019</c:v>
                </c:pt>
                <c:pt idx="10693">
                  <c:v>0.6188990900000001</c:v>
                </c:pt>
                <c:pt idx="10694">
                  <c:v>0.61895708000000005</c:v>
                </c:pt>
                <c:pt idx="10695">
                  <c:v>0.61901494999999984</c:v>
                </c:pt>
                <c:pt idx="10696">
                  <c:v>0.61907282000000008</c:v>
                </c:pt>
                <c:pt idx="10697">
                  <c:v>0.61913068999999998</c:v>
                </c:pt>
                <c:pt idx="10698">
                  <c:v>0.61918856</c:v>
                </c:pt>
                <c:pt idx="10699">
                  <c:v>0.61924643000000013</c:v>
                </c:pt>
                <c:pt idx="10700">
                  <c:v>0.61930430000000003</c:v>
                </c:pt>
                <c:pt idx="10701">
                  <c:v>0.61936216999999993</c:v>
                </c:pt>
                <c:pt idx="10702">
                  <c:v>0.61941992999999984</c:v>
                </c:pt>
                <c:pt idx="10703">
                  <c:v>0.61947768000000003</c:v>
                </c:pt>
                <c:pt idx="10704">
                  <c:v>0.61953555000000005</c:v>
                </c:pt>
                <c:pt idx="10705">
                  <c:v>0.61959377000000004</c:v>
                </c:pt>
                <c:pt idx="10706">
                  <c:v>0.61965164000000006</c:v>
                </c:pt>
                <c:pt idx="10707">
                  <c:v>0.61970928000000014</c:v>
                </c:pt>
                <c:pt idx="10708">
                  <c:v>0.61976726000000004</c:v>
                </c:pt>
                <c:pt idx="10709">
                  <c:v>0.61982502000000006</c:v>
                </c:pt>
                <c:pt idx="10710">
                  <c:v>0.61988312000000001</c:v>
                </c:pt>
                <c:pt idx="10711">
                  <c:v>0.61994053000000016</c:v>
                </c:pt>
                <c:pt idx="10712">
                  <c:v>0.61999839999999995</c:v>
                </c:pt>
                <c:pt idx="10713">
                  <c:v>0.62005661999999995</c:v>
                </c:pt>
                <c:pt idx="10714">
                  <c:v>0.62011448999999996</c:v>
                </c:pt>
                <c:pt idx="10715">
                  <c:v>0.62017246999999998</c:v>
                </c:pt>
                <c:pt idx="10716">
                  <c:v>0.62023033999999999</c:v>
                </c:pt>
                <c:pt idx="10717">
                  <c:v>0.62028821000000012</c:v>
                </c:pt>
                <c:pt idx="10718">
                  <c:v>0.62034608000000002</c:v>
                </c:pt>
                <c:pt idx="10719">
                  <c:v>0.62040395000000004</c:v>
                </c:pt>
                <c:pt idx="10720">
                  <c:v>0.62046182000000005</c:v>
                </c:pt>
                <c:pt idx="10721">
                  <c:v>0.62051935000000003</c:v>
                </c:pt>
                <c:pt idx="10722">
                  <c:v>0.62057722000000004</c:v>
                </c:pt>
                <c:pt idx="10723">
                  <c:v>0.62063508999999994</c:v>
                </c:pt>
                <c:pt idx="10724">
                  <c:v>0.62069296000000007</c:v>
                </c:pt>
                <c:pt idx="10725">
                  <c:v>0.62075083000000009</c:v>
                </c:pt>
                <c:pt idx="10726">
                  <c:v>0.6208088100000001</c:v>
                </c:pt>
                <c:pt idx="10727">
                  <c:v>0.62086668</c:v>
                </c:pt>
                <c:pt idx="10728">
                  <c:v>0.62092455000000013</c:v>
                </c:pt>
                <c:pt idx="10729">
                  <c:v>0.62098231000000004</c:v>
                </c:pt>
                <c:pt idx="10730">
                  <c:v>0.62104018000000005</c:v>
                </c:pt>
                <c:pt idx="10731">
                  <c:v>0.62109805000000007</c:v>
                </c:pt>
                <c:pt idx="10732">
                  <c:v>0.62115592000000008</c:v>
                </c:pt>
                <c:pt idx="10733">
                  <c:v>0.62121378999999988</c:v>
                </c:pt>
                <c:pt idx="10734">
                  <c:v>0.62127166000000011</c:v>
                </c:pt>
                <c:pt idx="10735">
                  <c:v>0.62132953000000013</c:v>
                </c:pt>
                <c:pt idx="10736">
                  <c:v>0.62138740000000003</c:v>
                </c:pt>
                <c:pt idx="10737">
                  <c:v>0.62144538999999999</c:v>
                </c:pt>
                <c:pt idx="10738">
                  <c:v>0.62150326</c:v>
                </c:pt>
                <c:pt idx="10739">
                  <c:v>0.62156100999999997</c:v>
                </c:pt>
                <c:pt idx="10740">
                  <c:v>0.62161900000000014</c:v>
                </c:pt>
                <c:pt idx="10741">
                  <c:v>0.62167687000000016</c:v>
                </c:pt>
                <c:pt idx="10742">
                  <c:v>0.62173473999999995</c:v>
                </c:pt>
                <c:pt idx="10743">
                  <c:v>0.62179261000000008</c:v>
                </c:pt>
                <c:pt idx="10744">
                  <c:v>0.62185060000000014</c:v>
                </c:pt>
                <c:pt idx="10745">
                  <c:v>0.62190800000000013</c:v>
                </c:pt>
                <c:pt idx="10746">
                  <c:v>0.62196644999999984</c:v>
                </c:pt>
                <c:pt idx="10747">
                  <c:v>0.6220238600000001</c:v>
                </c:pt>
                <c:pt idx="10748">
                  <c:v>0.62208162000000011</c:v>
                </c:pt>
                <c:pt idx="10749">
                  <c:v>0.62213949000000013</c:v>
                </c:pt>
                <c:pt idx="10750">
                  <c:v>0.62219736000000003</c:v>
                </c:pt>
                <c:pt idx="10751">
                  <c:v>0.62225534000000005</c:v>
                </c:pt>
                <c:pt idx="10752">
                  <c:v>0.62231320999999984</c:v>
                </c:pt>
                <c:pt idx="10753">
                  <c:v>0.62237108000000008</c:v>
                </c:pt>
                <c:pt idx="10754">
                  <c:v>0.62242930000000007</c:v>
                </c:pt>
                <c:pt idx="10755">
                  <c:v>0.62248716999999987</c:v>
                </c:pt>
                <c:pt idx="10756">
                  <c:v>0.62254516000000004</c:v>
                </c:pt>
                <c:pt idx="10757">
                  <c:v>0.62260245000000014</c:v>
                </c:pt>
                <c:pt idx="10758">
                  <c:v>0.62266032000000004</c:v>
                </c:pt>
                <c:pt idx="10759">
                  <c:v>0.62271818999999984</c:v>
                </c:pt>
                <c:pt idx="10760">
                  <c:v>0.62277618000000001</c:v>
                </c:pt>
                <c:pt idx="10761">
                  <c:v>0.62283405000000014</c:v>
                </c:pt>
                <c:pt idx="10762">
                  <c:v>0.62289203000000015</c:v>
                </c:pt>
                <c:pt idx="10763">
                  <c:v>0.6229500200000001</c:v>
                </c:pt>
                <c:pt idx="10764">
                  <c:v>0.62300789000000012</c:v>
                </c:pt>
                <c:pt idx="10765">
                  <c:v>0.62306576000000002</c:v>
                </c:pt>
                <c:pt idx="10766">
                  <c:v>0.62312363000000015</c:v>
                </c:pt>
                <c:pt idx="10767">
                  <c:v>0.62318150000000005</c:v>
                </c:pt>
                <c:pt idx="10768">
                  <c:v>0.62323936999999996</c:v>
                </c:pt>
                <c:pt idx="10769">
                  <c:v>0.62329736000000002</c:v>
                </c:pt>
                <c:pt idx="10770">
                  <c:v>0.62335476000000001</c:v>
                </c:pt>
                <c:pt idx="10771">
                  <c:v>0.62341263000000002</c:v>
                </c:pt>
                <c:pt idx="10772">
                  <c:v>0.62347050000000004</c:v>
                </c:pt>
                <c:pt idx="10773">
                  <c:v>0.62352837000000005</c:v>
                </c:pt>
                <c:pt idx="10774">
                  <c:v>0.6235863599999999</c:v>
                </c:pt>
                <c:pt idx="10775">
                  <c:v>0.62364423000000024</c:v>
                </c:pt>
                <c:pt idx="10776">
                  <c:v>0.62370210000000004</c:v>
                </c:pt>
                <c:pt idx="10777">
                  <c:v>0.62376032000000003</c:v>
                </c:pt>
                <c:pt idx="10778">
                  <c:v>0.62381819000000005</c:v>
                </c:pt>
                <c:pt idx="10779">
                  <c:v>0.62387605999999995</c:v>
                </c:pt>
                <c:pt idx="10780">
                  <c:v>0.62393392999999997</c:v>
                </c:pt>
                <c:pt idx="10781">
                  <c:v>0.62399134000000012</c:v>
                </c:pt>
                <c:pt idx="10782">
                  <c:v>0.62404921000000024</c:v>
                </c:pt>
                <c:pt idx="10783">
                  <c:v>0.62410719000000003</c:v>
                </c:pt>
                <c:pt idx="10784">
                  <c:v>0.62416506000000005</c:v>
                </c:pt>
                <c:pt idx="10785">
                  <c:v>0.62422305000000011</c:v>
                </c:pt>
                <c:pt idx="10786">
                  <c:v>0.62428103999999995</c:v>
                </c:pt>
                <c:pt idx="10787">
                  <c:v>0.62433890999999997</c:v>
                </c:pt>
                <c:pt idx="10788">
                  <c:v>0.62439688999999998</c:v>
                </c:pt>
                <c:pt idx="10789">
                  <c:v>0.62445465000000011</c:v>
                </c:pt>
                <c:pt idx="10790">
                  <c:v>0.62451263000000001</c:v>
                </c:pt>
                <c:pt idx="10791">
                  <c:v>0.62457039000000003</c:v>
                </c:pt>
                <c:pt idx="10792">
                  <c:v>0.62462826000000016</c:v>
                </c:pt>
                <c:pt idx="10793">
                  <c:v>0.62468623999999995</c:v>
                </c:pt>
                <c:pt idx="10794">
                  <c:v>0.62474365000000009</c:v>
                </c:pt>
                <c:pt idx="10795">
                  <c:v>0.62480152000000011</c:v>
                </c:pt>
                <c:pt idx="10796">
                  <c:v>0.62485950999999995</c:v>
                </c:pt>
                <c:pt idx="10797">
                  <c:v>0.62491737999999997</c:v>
                </c:pt>
                <c:pt idx="10798">
                  <c:v>0.62497525000000009</c:v>
                </c:pt>
                <c:pt idx="10799">
                  <c:v>0.62503324000000005</c:v>
                </c:pt>
                <c:pt idx="10800">
                  <c:v>0.62509110999999995</c:v>
                </c:pt>
                <c:pt idx="10801">
                  <c:v>0.62514898000000008</c:v>
                </c:pt>
                <c:pt idx="10802">
                  <c:v>0.62520695999999998</c:v>
                </c:pt>
                <c:pt idx="10803">
                  <c:v>0.62526448999999984</c:v>
                </c:pt>
                <c:pt idx="10804">
                  <c:v>0.62532235999999997</c:v>
                </c:pt>
                <c:pt idx="10805">
                  <c:v>0.62538022999999998</c:v>
                </c:pt>
                <c:pt idx="10806">
                  <c:v>0.6254381</c:v>
                </c:pt>
                <c:pt idx="10807">
                  <c:v>0.62549597000000012</c:v>
                </c:pt>
                <c:pt idx="10808">
                  <c:v>0.62555384000000003</c:v>
                </c:pt>
                <c:pt idx="10809">
                  <c:v>0.62561171000000015</c:v>
                </c:pt>
                <c:pt idx="10810">
                  <c:v>0.62566957999999995</c:v>
                </c:pt>
                <c:pt idx="10811">
                  <c:v>0.62572779999999995</c:v>
                </c:pt>
                <c:pt idx="10812">
                  <c:v>0.62578578000000007</c:v>
                </c:pt>
                <c:pt idx="10813">
                  <c:v>0.62584365000000008</c:v>
                </c:pt>
                <c:pt idx="10814">
                  <c:v>0.6259015200000001</c:v>
                </c:pt>
                <c:pt idx="10815">
                  <c:v>0.62595939000000012</c:v>
                </c:pt>
                <c:pt idx="10816">
                  <c:v>0.62601726000000002</c:v>
                </c:pt>
                <c:pt idx="10817">
                  <c:v>0.62607513000000015</c:v>
                </c:pt>
                <c:pt idx="10818">
                  <c:v>0.62613242999999996</c:v>
                </c:pt>
                <c:pt idx="10819">
                  <c:v>0.62619053000000013</c:v>
                </c:pt>
                <c:pt idx="10820">
                  <c:v>0.62624840000000015</c:v>
                </c:pt>
                <c:pt idx="10821">
                  <c:v>0.62630627000000005</c:v>
                </c:pt>
                <c:pt idx="10822">
                  <c:v>0.62636413999999996</c:v>
                </c:pt>
                <c:pt idx="10823">
                  <c:v>0.62642200999999997</c:v>
                </c:pt>
                <c:pt idx="10824">
                  <c:v>0.6264798800000001</c:v>
                </c:pt>
                <c:pt idx="10825">
                  <c:v>0.62653787000000005</c:v>
                </c:pt>
                <c:pt idx="10826">
                  <c:v>0.62659574000000007</c:v>
                </c:pt>
                <c:pt idx="10827">
                  <c:v>0.62665372000000008</c:v>
                </c:pt>
                <c:pt idx="10828">
                  <c:v>0.62671158999999999</c:v>
                </c:pt>
                <c:pt idx="10829">
                  <c:v>0.62676958000000005</c:v>
                </c:pt>
                <c:pt idx="10830">
                  <c:v>0.62682698999999997</c:v>
                </c:pt>
                <c:pt idx="10831">
                  <c:v>0.6268848600000001</c:v>
                </c:pt>
                <c:pt idx="10832">
                  <c:v>0.62694284000000011</c:v>
                </c:pt>
                <c:pt idx="10833">
                  <c:v>0.62700060000000013</c:v>
                </c:pt>
                <c:pt idx="10834">
                  <c:v>0.62705881000000008</c:v>
                </c:pt>
                <c:pt idx="10835">
                  <c:v>0.62711667999999998</c:v>
                </c:pt>
                <c:pt idx="10836">
                  <c:v>0.62717455000000011</c:v>
                </c:pt>
                <c:pt idx="10837">
                  <c:v>0.62723242999999984</c:v>
                </c:pt>
                <c:pt idx="10838">
                  <c:v>0.62729030000000008</c:v>
                </c:pt>
                <c:pt idx="10839">
                  <c:v>0.62734816999999998</c:v>
                </c:pt>
                <c:pt idx="10840">
                  <c:v>0.62740556999999997</c:v>
                </c:pt>
                <c:pt idx="10841">
                  <c:v>0.62746355999999992</c:v>
                </c:pt>
                <c:pt idx="10842">
                  <c:v>0.62752154999999998</c:v>
                </c:pt>
                <c:pt idx="10843">
                  <c:v>0.62757942000000011</c:v>
                </c:pt>
                <c:pt idx="10844">
                  <c:v>0.62763740000000012</c:v>
                </c:pt>
                <c:pt idx="10845">
                  <c:v>0.62769527000000025</c:v>
                </c:pt>
                <c:pt idx="10846">
                  <c:v>0.62775326000000009</c:v>
                </c:pt>
                <c:pt idx="10847">
                  <c:v>0.62781113000000011</c:v>
                </c:pt>
                <c:pt idx="10848">
                  <c:v>0.62786854000000003</c:v>
                </c:pt>
                <c:pt idx="10849">
                  <c:v>0.62792652000000004</c:v>
                </c:pt>
                <c:pt idx="10850">
                  <c:v>0.62798438999999984</c:v>
                </c:pt>
                <c:pt idx="10851">
                  <c:v>0.62804226000000007</c:v>
                </c:pt>
                <c:pt idx="10852">
                  <c:v>0.62810012999999998</c:v>
                </c:pt>
                <c:pt idx="10853">
                  <c:v>0.62815799999999999</c:v>
                </c:pt>
                <c:pt idx="10854">
                  <c:v>0.62821598999999984</c:v>
                </c:pt>
                <c:pt idx="10855">
                  <c:v>0.62827386000000007</c:v>
                </c:pt>
                <c:pt idx="10856">
                  <c:v>0.62833172999999998</c:v>
                </c:pt>
                <c:pt idx="10857">
                  <c:v>0.62838959999999999</c:v>
                </c:pt>
                <c:pt idx="10858">
                  <c:v>0.62844747000000012</c:v>
                </c:pt>
                <c:pt idx="10859">
                  <c:v>0.62850510999999998</c:v>
                </c:pt>
                <c:pt idx="10860">
                  <c:v>0.62856287</c:v>
                </c:pt>
                <c:pt idx="10861">
                  <c:v>0.62862096999999995</c:v>
                </c:pt>
                <c:pt idx="10862">
                  <c:v>0.62867884000000018</c:v>
                </c:pt>
                <c:pt idx="10863">
                  <c:v>0.62873670999999998</c:v>
                </c:pt>
                <c:pt idx="10864">
                  <c:v>0.6287945800000001</c:v>
                </c:pt>
                <c:pt idx="10865">
                  <c:v>0.62885245000000012</c:v>
                </c:pt>
                <c:pt idx="10866">
                  <c:v>0.62891032000000002</c:v>
                </c:pt>
                <c:pt idx="10867">
                  <c:v>0.62896830000000004</c:v>
                </c:pt>
                <c:pt idx="10868">
                  <c:v>0.62902617999999999</c:v>
                </c:pt>
                <c:pt idx="10869">
                  <c:v>0.62908416</c:v>
                </c:pt>
                <c:pt idx="10870">
                  <c:v>0.62914214999999996</c:v>
                </c:pt>
                <c:pt idx="10871">
                  <c:v>0.62919990000000015</c:v>
                </c:pt>
                <c:pt idx="10872">
                  <c:v>0.62925777000000005</c:v>
                </c:pt>
                <c:pt idx="10873">
                  <c:v>0.62931563999999995</c:v>
                </c:pt>
                <c:pt idx="10874">
                  <c:v>0.62937350999999997</c:v>
                </c:pt>
                <c:pt idx="10875">
                  <c:v>0.62943104000000005</c:v>
                </c:pt>
                <c:pt idx="10876">
                  <c:v>0.62948890999999996</c:v>
                </c:pt>
                <c:pt idx="10877">
                  <c:v>0.62954688999999997</c:v>
                </c:pt>
                <c:pt idx="10878">
                  <c:v>0.6296047600000001</c:v>
                </c:pt>
                <c:pt idx="10879">
                  <c:v>0.62966263000000011</c:v>
                </c:pt>
                <c:pt idx="10880">
                  <c:v>0.62972050000000013</c:v>
                </c:pt>
                <c:pt idx="10881">
                  <c:v>0.62977872000000013</c:v>
                </c:pt>
                <c:pt idx="10882">
                  <c:v>0.62983648000000003</c:v>
                </c:pt>
                <c:pt idx="10883">
                  <c:v>0.62989412000000011</c:v>
                </c:pt>
                <c:pt idx="10884">
                  <c:v>0.62995210000000001</c:v>
                </c:pt>
                <c:pt idx="10885">
                  <c:v>0.63000997000000014</c:v>
                </c:pt>
                <c:pt idx="10886">
                  <c:v>0.63006784000000005</c:v>
                </c:pt>
                <c:pt idx="10887">
                  <c:v>0.63012570999999995</c:v>
                </c:pt>
                <c:pt idx="10888">
                  <c:v>0.63018357999999997</c:v>
                </c:pt>
                <c:pt idx="10889">
                  <c:v>0.63024145000000009</c:v>
                </c:pt>
                <c:pt idx="10890">
                  <c:v>0.63029897999999995</c:v>
                </c:pt>
                <c:pt idx="10891">
                  <c:v>0.63035684999999997</c:v>
                </c:pt>
                <c:pt idx="10892">
                  <c:v>0.63041471999999998</c:v>
                </c:pt>
                <c:pt idx="10893">
                  <c:v>0.6304727</c:v>
                </c:pt>
                <c:pt idx="10894">
                  <c:v>0.63053057000000001</c:v>
                </c:pt>
                <c:pt idx="10895">
                  <c:v>0.63058844000000003</c:v>
                </c:pt>
                <c:pt idx="10896">
                  <c:v>0.63064631000000015</c:v>
                </c:pt>
                <c:pt idx="10897">
                  <c:v>0.63070430000000011</c:v>
                </c:pt>
                <c:pt idx="10898">
                  <c:v>0.63076217000000001</c:v>
                </c:pt>
                <c:pt idx="10899">
                  <c:v>0.63082004000000014</c:v>
                </c:pt>
                <c:pt idx="10900">
                  <c:v>0.63087791000000015</c:v>
                </c:pt>
                <c:pt idx="10901">
                  <c:v>0.6309359000000001</c:v>
                </c:pt>
                <c:pt idx="10902">
                  <c:v>0.63099377000000012</c:v>
                </c:pt>
                <c:pt idx="10903">
                  <c:v>0.63105164000000014</c:v>
                </c:pt>
                <c:pt idx="10904">
                  <c:v>0.63110962000000015</c:v>
                </c:pt>
                <c:pt idx="10905">
                  <c:v>0.63116749000000005</c:v>
                </c:pt>
                <c:pt idx="10906">
                  <c:v>0.63122478999999998</c:v>
                </c:pt>
                <c:pt idx="10907">
                  <c:v>0.63128276999999988</c:v>
                </c:pt>
                <c:pt idx="10908">
                  <c:v>0.63134064000000012</c:v>
                </c:pt>
                <c:pt idx="10909">
                  <c:v>0.63139851000000013</c:v>
                </c:pt>
                <c:pt idx="10910">
                  <c:v>0.63145673000000002</c:v>
                </c:pt>
                <c:pt idx="10911">
                  <c:v>0.63151449000000004</c:v>
                </c:pt>
                <c:pt idx="10912">
                  <c:v>0.63157247000000005</c:v>
                </c:pt>
                <c:pt idx="10913">
                  <c:v>0.63163023000000007</c:v>
                </c:pt>
                <c:pt idx="10914">
                  <c:v>0.63168821000000008</c:v>
                </c:pt>
                <c:pt idx="10915">
                  <c:v>0.6317460800000001</c:v>
                </c:pt>
                <c:pt idx="10916">
                  <c:v>0.63180395000000011</c:v>
                </c:pt>
                <c:pt idx="10917">
                  <c:v>0.63186182000000013</c:v>
                </c:pt>
                <c:pt idx="10918">
                  <c:v>0.63191969000000014</c:v>
                </c:pt>
                <c:pt idx="10919">
                  <c:v>0.63197722000000012</c:v>
                </c:pt>
                <c:pt idx="10920">
                  <c:v>0.63203509000000013</c:v>
                </c:pt>
                <c:pt idx="10921">
                  <c:v>0.63209307000000015</c:v>
                </c:pt>
                <c:pt idx="10922">
                  <c:v>0.63215094000000005</c:v>
                </c:pt>
                <c:pt idx="10923">
                  <c:v>0.63220880999999995</c:v>
                </c:pt>
                <c:pt idx="10924">
                  <c:v>0.63226667999999997</c:v>
                </c:pt>
                <c:pt idx="10925">
                  <c:v>0.63232454999999999</c:v>
                </c:pt>
                <c:pt idx="10926">
                  <c:v>0.63238265999999999</c:v>
                </c:pt>
                <c:pt idx="10927">
                  <c:v>0.63244053000000011</c:v>
                </c:pt>
                <c:pt idx="10928">
                  <c:v>0.63249840000000013</c:v>
                </c:pt>
                <c:pt idx="10929">
                  <c:v>0.63255627000000003</c:v>
                </c:pt>
                <c:pt idx="10930">
                  <c:v>0.63261414000000005</c:v>
                </c:pt>
                <c:pt idx="10931">
                  <c:v>0.63267155000000008</c:v>
                </c:pt>
                <c:pt idx="10932">
                  <c:v>0.63272942000000021</c:v>
                </c:pt>
                <c:pt idx="10933">
                  <c:v>0.63278729000000011</c:v>
                </c:pt>
                <c:pt idx="10934">
                  <c:v>0.63284527000000024</c:v>
                </c:pt>
                <c:pt idx="10935">
                  <c:v>0.63290336999999997</c:v>
                </c:pt>
                <c:pt idx="10936">
                  <c:v>0.63296124000000009</c:v>
                </c:pt>
                <c:pt idx="10937">
                  <c:v>0.63301912000000005</c:v>
                </c:pt>
                <c:pt idx="10938">
                  <c:v>0.63307698999999984</c:v>
                </c:pt>
                <c:pt idx="10939">
                  <c:v>0.63313496999999996</c:v>
                </c:pt>
                <c:pt idx="10940">
                  <c:v>0.63319284000000009</c:v>
                </c:pt>
                <c:pt idx="10941">
                  <c:v>0.63325070999999999</c:v>
                </c:pt>
                <c:pt idx="10942">
                  <c:v>0.63330824000000008</c:v>
                </c:pt>
                <c:pt idx="10943">
                  <c:v>0.63336621999999998</c:v>
                </c:pt>
                <c:pt idx="10944">
                  <c:v>0.63342409000000011</c:v>
                </c:pt>
                <c:pt idx="10945">
                  <c:v>0.63348207999999984</c:v>
                </c:pt>
                <c:pt idx="10946">
                  <c:v>0.63353994999999996</c:v>
                </c:pt>
                <c:pt idx="10947">
                  <c:v>0.63359782000000009</c:v>
                </c:pt>
                <c:pt idx="10948">
                  <c:v>0.63365534000000012</c:v>
                </c:pt>
                <c:pt idx="10949">
                  <c:v>0.63371332999999996</c:v>
                </c:pt>
                <c:pt idx="10950">
                  <c:v>0.63377131000000009</c:v>
                </c:pt>
                <c:pt idx="10951">
                  <c:v>0.6338291800000001</c:v>
                </c:pt>
                <c:pt idx="10952">
                  <c:v>0.63388705000000012</c:v>
                </c:pt>
                <c:pt idx="10953">
                  <c:v>0.63394504000000018</c:v>
                </c:pt>
                <c:pt idx="10954">
                  <c:v>0.63400290999999998</c:v>
                </c:pt>
                <c:pt idx="10955">
                  <c:v>0.63406077999999999</c:v>
                </c:pt>
                <c:pt idx="10956">
                  <c:v>0.63411877000000005</c:v>
                </c:pt>
                <c:pt idx="10957">
                  <c:v>0.63417664000000007</c:v>
                </c:pt>
                <c:pt idx="10958">
                  <c:v>0.63423450999999997</c:v>
                </c:pt>
                <c:pt idx="10959">
                  <c:v>0.63429192000000012</c:v>
                </c:pt>
                <c:pt idx="10960">
                  <c:v>0.63434979000000014</c:v>
                </c:pt>
                <c:pt idx="10961">
                  <c:v>0.63440766000000004</c:v>
                </c:pt>
                <c:pt idx="10962">
                  <c:v>0.63446553000000017</c:v>
                </c:pt>
                <c:pt idx="10963">
                  <c:v>0.63452363000000012</c:v>
                </c:pt>
                <c:pt idx="10964">
                  <c:v>0.63458162000000007</c:v>
                </c:pt>
                <c:pt idx="10965">
                  <c:v>0.63463949000000008</c:v>
                </c:pt>
                <c:pt idx="10966">
                  <c:v>0.6346974700000001</c:v>
                </c:pt>
                <c:pt idx="10967">
                  <c:v>0.63475488000000013</c:v>
                </c:pt>
                <c:pt idx="10968">
                  <c:v>0.63481275000000004</c:v>
                </c:pt>
                <c:pt idx="10969">
                  <c:v>0.6348707400000001</c:v>
                </c:pt>
                <c:pt idx="10970">
                  <c:v>0.63492861000000023</c:v>
                </c:pt>
                <c:pt idx="10971">
                  <c:v>0.63498659000000002</c:v>
                </c:pt>
                <c:pt idx="10972">
                  <c:v>0.63504446000000014</c:v>
                </c:pt>
                <c:pt idx="10973">
                  <c:v>0.63510233000000005</c:v>
                </c:pt>
                <c:pt idx="10974">
                  <c:v>0.63516032</c:v>
                </c:pt>
                <c:pt idx="10975">
                  <c:v>0.63521819000000002</c:v>
                </c:pt>
                <c:pt idx="10976">
                  <c:v>0.63527606000000003</c:v>
                </c:pt>
                <c:pt idx="10977">
                  <c:v>0.63533393000000005</c:v>
                </c:pt>
                <c:pt idx="10978">
                  <c:v>0.63539179999999995</c:v>
                </c:pt>
                <c:pt idx="10979">
                  <c:v>0.63544979000000013</c:v>
                </c:pt>
                <c:pt idx="10980">
                  <c:v>0.63550766000000003</c:v>
                </c:pt>
                <c:pt idx="10981">
                  <c:v>0.63556506000000001</c:v>
                </c:pt>
                <c:pt idx="10982">
                  <c:v>0.63562293000000014</c:v>
                </c:pt>
                <c:pt idx="10983">
                  <c:v>0.63568080000000016</c:v>
                </c:pt>
                <c:pt idx="10984">
                  <c:v>0.63573868000000011</c:v>
                </c:pt>
                <c:pt idx="10985">
                  <c:v>0.63579666000000012</c:v>
                </c:pt>
                <c:pt idx="10986">
                  <c:v>0.63585453000000014</c:v>
                </c:pt>
                <c:pt idx="10987">
                  <c:v>0.63591229000000005</c:v>
                </c:pt>
                <c:pt idx="10988">
                  <c:v>0.63597039000000011</c:v>
                </c:pt>
                <c:pt idx="10989">
                  <c:v>0.63602826000000012</c:v>
                </c:pt>
                <c:pt idx="10990">
                  <c:v>0.63608624000000002</c:v>
                </c:pt>
                <c:pt idx="10991">
                  <c:v>0.63614400000000015</c:v>
                </c:pt>
                <c:pt idx="10992">
                  <c:v>0.63620186999999995</c:v>
                </c:pt>
                <c:pt idx="10993">
                  <c:v>0.63625974000000007</c:v>
                </c:pt>
                <c:pt idx="10994">
                  <c:v>0.63631773000000003</c:v>
                </c:pt>
                <c:pt idx="10995">
                  <c:v>0.63637560000000015</c:v>
                </c:pt>
                <c:pt idx="10996">
                  <c:v>0.63643300000000003</c:v>
                </c:pt>
                <c:pt idx="10997">
                  <c:v>0.63649098999999998</c:v>
                </c:pt>
                <c:pt idx="10998">
                  <c:v>0.63654898000000004</c:v>
                </c:pt>
                <c:pt idx="10999">
                  <c:v>0.63660684999999995</c:v>
                </c:pt>
                <c:pt idx="11000">
                  <c:v>0.63666472000000007</c:v>
                </c:pt>
                <c:pt idx="11001">
                  <c:v>0.63672258999999998</c:v>
                </c:pt>
                <c:pt idx="11002">
                  <c:v>0.6367804600000001</c:v>
                </c:pt>
                <c:pt idx="11003">
                  <c:v>0.63683833000000012</c:v>
                </c:pt>
                <c:pt idx="11004">
                  <c:v>0.63689643000000007</c:v>
                </c:pt>
                <c:pt idx="11005">
                  <c:v>0.63695394999999999</c:v>
                </c:pt>
                <c:pt idx="11006">
                  <c:v>0.63701182000000012</c:v>
                </c:pt>
                <c:pt idx="11007">
                  <c:v>0.63706969000000013</c:v>
                </c:pt>
                <c:pt idx="11008">
                  <c:v>0.63712768000000009</c:v>
                </c:pt>
                <c:pt idx="11009">
                  <c:v>0.63718554999999999</c:v>
                </c:pt>
                <c:pt idx="11010">
                  <c:v>0.63724342000000012</c:v>
                </c:pt>
                <c:pt idx="11011">
                  <c:v>0.63730129000000013</c:v>
                </c:pt>
                <c:pt idx="11012">
                  <c:v>0.63735938999999997</c:v>
                </c:pt>
                <c:pt idx="11013">
                  <c:v>0.63741725999999999</c:v>
                </c:pt>
                <c:pt idx="11014">
                  <c:v>0.63747513000000011</c:v>
                </c:pt>
                <c:pt idx="11015">
                  <c:v>0.63753311999999984</c:v>
                </c:pt>
                <c:pt idx="11016">
                  <c:v>0.63759098999999997</c:v>
                </c:pt>
                <c:pt idx="11017">
                  <c:v>0.63764886000000021</c:v>
                </c:pt>
                <c:pt idx="11018">
                  <c:v>0.63770614999999997</c:v>
                </c:pt>
                <c:pt idx="11019">
                  <c:v>0.6377640200000001</c:v>
                </c:pt>
                <c:pt idx="11020">
                  <c:v>0.6378222400000001</c:v>
                </c:pt>
                <c:pt idx="11021">
                  <c:v>0.63788011000000011</c:v>
                </c:pt>
                <c:pt idx="11022">
                  <c:v>0.63793798000000002</c:v>
                </c:pt>
                <c:pt idx="11023">
                  <c:v>0.63799585000000025</c:v>
                </c:pt>
                <c:pt idx="11024">
                  <c:v>0.63805372000000005</c:v>
                </c:pt>
                <c:pt idx="11025">
                  <c:v>0.63811158999999984</c:v>
                </c:pt>
                <c:pt idx="11026">
                  <c:v>0.63816946000000008</c:v>
                </c:pt>
                <c:pt idx="11027">
                  <c:v>0.63822732999999998</c:v>
                </c:pt>
                <c:pt idx="11028">
                  <c:v>0.63828496999999984</c:v>
                </c:pt>
                <c:pt idx="11029">
                  <c:v>0.63834272999999997</c:v>
                </c:pt>
                <c:pt idx="11030">
                  <c:v>0.63840070999999998</c:v>
                </c:pt>
                <c:pt idx="11031">
                  <c:v>0.63845858</c:v>
                </c:pt>
                <c:pt idx="11032">
                  <c:v>0.63851656999999973</c:v>
                </c:pt>
                <c:pt idx="11033">
                  <c:v>0.63857432000000003</c:v>
                </c:pt>
                <c:pt idx="11034">
                  <c:v>0.63863243000000014</c:v>
                </c:pt>
                <c:pt idx="11035">
                  <c:v>0.63869030000000016</c:v>
                </c:pt>
                <c:pt idx="11036">
                  <c:v>0.63874816999999995</c:v>
                </c:pt>
                <c:pt idx="11037">
                  <c:v>0.63880604000000007</c:v>
                </c:pt>
                <c:pt idx="11038">
                  <c:v>0.63886390999999998</c:v>
                </c:pt>
                <c:pt idx="11039">
                  <c:v>0.63892178000000011</c:v>
                </c:pt>
                <c:pt idx="11040">
                  <c:v>0.63897965000000023</c:v>
                </c:pt>
                <c:pt idx="11041">
                  <c:v>0.63903752000000003</c:v>
                </c:pt>
                <c:pt idx="11042">
                  <c:v>0.63909539000000015</c:v>
                </c:pt>
                <c:pt idx="11043">
                  <c:v>0.63915337000000005</c:v>
                </c:pt>
                <c:pt idx="11044">
                  <c:v>0.63921124000000007</c:v>
                </c:pt>
                <c:pt idx="11045">
                  <c:v>0.63926864999999999</c:v>
                </c:pt>
                <c:pt idx="11046">
                  <c:v>0.63932652000000001</c:v>
                </c:pt>
                <c:pt idx="11047">
                  <c:v>0.63938450999999996</c:v>
                </c:pt>
                <c:pt idx="11048">
                  <c:v>0.63944237999999998</c:v>
                </c:pt>
                <c:pt idx="11049">
                  <c:v>0.63950024999999999</c:v>
                </c:pt>
                <c:pt idx="11050">
                  <c:v>0.63955812000000001</c:v>
                </c:pt>
                <c:pt idx="11051">
                  <c:v>0.63961622000000007</c:v>
                </c:pt>
                <c:pt idx="11052">
                  <c:v>0.63967409000000008</c:v>
                </c:pt>
                <c:pt idx="11053">
                  <c:v>0.6397318500000001</c:v>
                </c:pt>
                <c:pt idx="11054">
                  <c:v>0.63978949000000007</c:v>
                </c:pt>
                <c:pt idx="11055">
                  <c:v>0.63984736000000009</c:v>
                </c:pt>
                <c:pt idx="11056">
                  <c:v>0.6399052300000001</c:v>
                </c:pt>
                <c:pt idx="11057">
                  <c:v>0.63996310000000001</c:v>
                </c:pt>
                <c:pt idx="11058">
                  <c:v>0.64002108000000013</c:v>
                </c:pt>
                <c:pt idx="11059">
                  <c:v>0.64007895000000015</c:v>
                </c:pt>
                <c:pt idx="11060">
                  <c:v>0.64013682000000005</c:v>
                </c:pt>
                <c:pt idx="11061">
                  <c:v>0.64019458000000007</c:v>
                </c:pt>
                <c:pt idx="11062">
                  <c:v>0.64025268000000002</c:v>
                </c:pt>
                <c:pt idx="11063">
                  <c:v>0.64031066999999997</c:v>
                </c:pt>
                <c:pt idx="11064">
                  <c:v>0.64036842000000005</c:v>
                </c:pt>
                <c:pt idx="11065">
                  <c:v>0.64042617999999996</c:v>
                </c:pt>
                <c:pt idx="11066">
                  <c:v>0.64048415999999997</c:v>
                </c:pt>
                <c:pt idx="11067">
                  <c:v>0.64054202999999998</c:v>
                </c:pt>
                <c:pt idx="11068">
                  <c:v>0.64059966999999995</c:v>
                </c:pt>
                <c:pt idx="11069">
                  <c:v>0.64065754000000008</c:v>
                </c:pt>
                <c:pt idx="11070">
                  <c:v>0.6407154100000001</c:v>
                </c:pt>
                <c:pt idx="11071">
                  <c:v>0.64077340000000016</c:v>
                </c:pt>
                <c:pt idx="11072">
                  <c:v>0.64083126999999995</c:v>
                </c:pt>
                <c:pt idx="11073">
                  <c:v>0.64088914000000008</c:v>
                </c:pt>
                <c:pt idx="11074">
                  <c:v>0.64094678000000005</c:v>
                </c:pt>
                <c:pt idx="11075">
                  <c:v>0.64100464999999995</c:v>
                </c:pt>
                <c:pt idx="11076">
                  <c:v>0.64106251999999997</c:v>
                </c:pt>
                <c:pt idx="11077">
                  <c:v>0.64112038999999998</c:v>
                </c:pt>
                <c:pt idx="11078">
                  <c:v>0.64117826000000011</c:v>
                </c:pt>
                <c:pt idx="11079">
                  <c:v>0.64123624000000001</c:v>
                </c:pt>
                <c:pt idx="11080">
                  <c:v>0.64129412000000008</c:v>
                </c:pt>
                <c:pt idx="11081">
                  <c:v>0.64135222000000003</c:v>
                </c:pt>
                <c:pt idx="11082">
                  <c:v>0.64141020000000004</c:v>
                </c:pt>
                <c:pt idx="11083">
                  <c:v>0.64146806999999983</c:v>
                </c:pt>
                <c:pt idx="11084">
                  <c:v>0.64152594000000007</c:v>
                </c:pt>
                <c:pt idx="11085">
                  <c:v>0.64158380999999998</c:v>
                </c:pt>
                <c:pt idx="11086">
                  <c:v>0.64164122000000023</c:v>
                </c:pt>
                <c:pt idx="11087">
                  <c:v>0.64169909000000025</c:v>
                </c:pt>
                <c:pt idx="11088">
                  <c:v>0.64175708000000009</c:v>
                </c:pt>
                <c:pt idx="11089">
                  <c:v>0.64181495000000011</c:v>
                </c:pt>
                <c:pt idx="11090">
                  <c:v>0.64187293000000012</c:v>
                </c:pt>
                <c:pt idx="11091">
                  <c:v>0.64193092000000007</c:v>
                </c:pt>
                <c:pt idx="11092">
                  <c:v>0.64198878999999998</c:v>
                </c:pt>
                <c:pt idx="11093">
                  <c:v>0.6420466600000001</c:v>
                </c:pt>
                <c:pt idx="11094">
                  <c:v>0.64210453000000012</c:v>
                </c:pt>
                <c:pt idx="11095">
                  <c:v>0.64216240000000002</c:v>
                </c:pt>
                <c:pt idx="11096">
                  <c:v>0.64222038999999997</c:v>
                </c:pt>
                <c:pt idx="11097">
                  <c:v>0.6422782600000001</c:v>
                </c:pt>
                <c:pt idx="11098">
                  <c:v>0.64233613000000001</c:v>
                </c:pt>
                <c:pt idx="11099">
                  <c:v>0.64239354000000004</c:v>
                </c:pt>
                <c:pt idx="11100">
                  <c:v>0.64245129000000012</c:v>
                </c:pt>
                <c:pt idx="11101">
                  <c:v>0.64250928000000007</c:v>
                </c:pt>
                <c:pt idx="11102">
                  <c:v>0.64256714999999986</c:v>
                </c:pt>
                <c:pt idx="11103">
                  <c:v>0.64262502000000021</c:v>
                </c:pt>
                <c:pt idx="11104">
                  <c:v>0.64268300000000012</c:v>
                </c:pt>
                <c:pt idx="11105">
                  <c:v>0.64274087000000024</c:v>
                </c:pt>
                <c:pt idx="11106">
                  <c:v>0.64279886000000019</c:v>
                </c:pt>
                <c:pt idx="11107">
                  <c:v>0.64285672999999999</c:v>
                </c:pt>
                <c:pt idx="11108">
                  <c:v>0.64291436999999996</c:v>
                </c:pt>
                <c:pt idx="11109">
                  <c:v>0.64297258999999984</c:v>
                </c:pt>
                <c:pt idx="11110">
                  <c:v>0.64303010999999999</c:v>
                </c:pt>
                <c:pt idx="11111">
                  <c:v>0.64308810000000005</c:v>
                </c:pt>
                <c:pt idx="11112">
                  <c:v>0.64314597000000007</c:v>
                </c:pt>
                <c:pt idx="11113">
                  <c:v>0.64320384000000008</c:v>
                </c:pt>
                <c:pt idx="11114">
                  <c:v>0.6432618200000001</c:v>
                </c:pt>
                <c:pt idx="11115">
                  <c:v>0.64331981000000016</c:v>
                </c:pt>
                <c:pt idx="11116">
                  <c:v>0.64337767999999995</c:v>
                </c:pt>
                <c:pt idx="11117">
                  <c:v>0.64343567000000013</c:v>
                </c:pt>
                <c:pt idx="11118">
                  <c:v>0.64349354000000003</c:v>
                </c:pt>
                <c:pt idx="11119">
                  <c:v>0.64355141000000016</c:v>
                </c:pt>
                <c:pt idx="11120">
                  <c:v>0.64360870000000014</c:v>
                </c:pt>
                <c:pt idx="11121">
                  <c:v>0.64366657000000005</c:v>
                </c:pt>
                <c:pt idx="11122">
                  <c:v>0.64372479000000016</c:v>
                </c:pt>
                <c:pt idx="11123">
                  <c:v>0.64378265999999995</c:v>
                </c:pt>
                <c:pt idx="11124">
                  <c:v>0.64384053000000008</c:v>
                </c:pt>
                <c:pt idx="11125">
                  <c:v>0.64389840000000009</c:v>
                </c:pt>
                <c:pt idx="11126">
                  <c:v>0.64395627000000011</c:v>
                </c:pt>
                <c:pt idx="11127">
                  <c:v>0.64401414000000001</c:v>
                </c:pt>
                <c:pt idx="11128">
                  <c:v>0.64407212000000003</c:v>
                </c:pt>
                <c:pt idx="11129">
                  <c:v>0.64412999000000015</c:v>
                </c:pt>
                <c:pt idx="11130">
                  <c:v>0.64418739999999997</c:v>
                </c:pt>
                <c:pt idx="11131">
                  <c:v>0.64424527000000009</c:v>
                </c:pt>
                <c:pt idx="11132">
                  <c:v>0.64430314</c:v>
                </c:pt>
                <c:pt idx="11133">
                  <c:v>0.64436112999999984</c:v>
                </c:pt>
                <c:pt idx="11134">
                  <c:v>0.64441899999999996</c:v>
                </c:pt>
                <c:pt idx="11135">
                  <c:v>0.64447686999999998</c:v>
                </c:pt>
                <c:pt idx="11136">
                  <c:v>0.64453473999999999</c:v>
                </c:pt>
                <c:pt idx="11137">
                  <c:v>0.64459261000000012</c:v>
                </c:pt>
                <c:pt idx="11138">
                  <c:v>0.64465060000000007</c:v>
                </c:pt>
                <c:pt idx="11139">
                  <c:v>0.64470847000000009</c:v>
                </c:pt>
                <c:pt idx="11140">
                  <c:v>0.64476633999999999</c:v>
                </c:pt>
                <c:pt idx="11141">
                  <c:v>0.64482421000000023</c:v>
                </c:pt>
                <c:pt idx="11142">
                  <c:v>0.64488208000000002</c:v>
                </c:pt>
                <c:pt idx="11143">
                  <c:v>0.64493995000000015</c:v>
                </c:pt>
                <c:pt idx="11144">
                  <c:v>0.64499793000000016</c:v>
                </c:pt>
                <c:pt idx="11145">
                  <c:v>0.64505580000000007</c:v>
                </c:pt>
                <c:pt idx="11146">
                  <c:v>0.64511379000000002</c:v>
                </c:pt>
                <c:pt idx="11147">
                  <c:v>0.64517166000000015</c:v>
                </c:pt>
                <c:pt idx="11148">
                  <c:v>0.64522953000000016</c:v>
                </c:pt>
                <c:pt idx="11149">
                  <c:v>0.64528693999999998</c:v>
                </c:pt>
                <c:pt idx="11150">
                  <c:v>0.6453448100000001</c:v>
                </c:pt>
                <c:pt idx="11151">
                  <c:v>0.64540268000000001</c:v>
                </c:pt>
                <c:pt idx="11152">
                  <c:v>0.64546042999999997</c:v>
                </c:pt>
                <c:pt idx="11153">
                  <c:v>0.64551842000000004</c:v>
                </c:pt>
                <c:pt idx="11154">
                  <c:v>0.64557651999999999</c:v>
                </c:pt>
                <c:pt idx="11155">
                  <c:v>0.64563439000000011</c:v>
                </c:pt>
                <c:pt idx="11156">
                  <c:v>0.64569226000000013</c:v>
                </c:pt>
                <c:pt idx="11157">
                  <c:v>0.64575013000000014</c:v>
                </c:pt>
                <c:pt idx="11158">
                  <c:v>0.64580800000000016</c:v>
                </c:pt>
                <c:pt idx="11159">
                  <c:v>0.64586586999999995</c:v>
                </c:pt>
                <c:pt idx="11160">
                  <c:v>0.64592386000000013</c:v>
                </c:pt>
                <c:pt idx="11161">
                  <c:v>0.64598173000000014</c:v>
                </c:pt>
                <c:pt idx="11162">
                  <c:v>0.64603960000000016</c:v>
                </c:pt>
                <c:pt idx="11163">
                  <c:v>0.64609759000000011</c:v>
                </c:pt>
                <c:pt idx="11164">
                  <c:v>0.64615546000000013</c:v>
                </c:pt>
                <c:pt idx="11165">
                  <c:v>0.64621333000000003</c:v>
                </c:pt>
                <c:pt idx="11166">
                  <c:v>0.64627120000000016</c:v>
                </c:pt>
                <c:pt idx="11167">
                  <c:v>0.64632849000000014</c:v>
                </c:pt>
                <c:pt idx="11168">
                  <c:v>0.64638635999999994</c:v>
                </c:pt>
                <c:pt idx="11169">
                  <c:v>0.64644422999999995</c:v>
                </c:pt>
                <c:pt idx="11170">
                  <c:v>0.64650222000000002</c:v>
                </c:pt>
                <c:pt idx="11171">
                  <c:v>0.64656020000000003</c:v>
                </c:pt>
                <c:pt idx="11172">
                  <c:v>0.64661807000000016</c:v>
                </c:pt>
                <c:pt idx="11173">
                  <c:v>0.64667594000000006</c:v>
                </c:pt>
                <c:pt idx="11174">
                  <c:v>0.64673381000000008</c:v>
                </c:pt>
                <c:pt idx="11175">
                  <c:v>0.6467916800000002</c:v>
                </c:pt>
                <c:pt idx="11176">
                  <c:v>0.64684955000000022</c:v>
                </c:pt>
                <c:pt idx="11177">
                  <c:v>0.64690742999999995</c:v>
                </c:pt>
                <c:pt idx="11178">
                  <c:v>0.64696541000000007</c:v>
                </c:pt>
                <c:pt idx="11179">
                  <c:v>0.64702340000000014</c:v>
                </c:pt>
                <c:pt idx="11180">
                  <c:v>0.64708127000000015</c:v>
                </c:pt>
                <c:pt idx="11181">
                  <c:v>0.64713925000000017</c:v>
                </c:pt>
                <c:pt idx="11182">
                  <c:v>0.64719712000000007</c:v>
                </c:pt>
                <c:pt idx="11183">
                  <c:v>0.64725498999999997</c:v>
                </c:pt>
                <c:pt idx="11184">
                  <c:v>0.64731229000000001</c:v>
                </c:pt>
                <c:pt idx="11185">
                  <c:v>0.64737016000000003</c:v>
                </c:pt>
                <c:pt idx="11186">
                  <c:v>0.64742803000000015</c:v>
                </c:pt>
                <c:pt idx="11187">
                  <c:v>0.64748589999999995</c:v>
                </c:pt>
                <c:pt idx="11188">
                  <c:v>0.64754411999999995</c:v>
                </c:pt>
                <c:pt idx="11189">
                  <c:v>0.64760199000000007</c:v>
                </c:pt>
                <c:pt idx="11190">
                  <c:v>0.64766009000000013</c:v>
                </c:pt>
                <c:pt idx="11191">
                  <c:v>0.64771738000000001</c:v>
                </c:pt>
                <c:pt idx="11192">
                  <c:v>0.64777525000000025</c:v>
                </c:pt>
                <c:pt idx="11193">
                  <c:v>0.64783312000000004</c:v>
                </c:pt>
                <c:pt idx="11194">
                  <c:v>0.6478911100000001</c:v>
                </c:pt>
                <c:pt idx="11195">
                  <c:v>0.64794921000000028</c:v>
                </c:pt>
                <c:pt idx="11196">
                  <c:v>0.64800708000000007</c:v>
                </c:pt>
                <c:pt idx="11197">
                  <c:v>0.64806506000000008</c:v>
                </c:pt>
                <c:pt idx="11198">
                  <c:v>0.64812292999999999</c:v>
                </c:pt>
                <c:pt idx="11199">
                  <c:v>0.64818034000000002</c:v>
                </c:pt>
                <c:pt idx="11200">
                  <c:v>0.64823821000000015</c:v>
                </c:pt>
                <c:pt idx="11201">
                  <c:v>0.64829619999999999</c:v>
                </c:pt>
                <c:pt idx="11202">
                  <c:v>0.64835407000000012</c:v>
                </c:pt>
                <c:pt idx="11203">
                  <c:v>0.64841205000000002</c:v>
                </c:pt>
                <c:pt idx="11204">
                  <c:v>0.64847016000000002</c:v>
                </c:pt>
                <c:pt idx="11205">
                  <c:v>0.64852803000000014</c:v>
                </c:pt>
                <c:pt idx="11206">
                  <c:v>0.64858590000000005</c:v>
                </c:pt>
                <c:pt idx="11207">
                  <c:v>0.64864376999999995</c:v>
                </c:pt>
                <c:pt idx="11208">
                  <c:v>0.6487011800000001</c:v>
                </c:pt>
                <c:pt idx="11209">
                  <c:v>0.64875905000000023</c:v>
                </c:pt>
                <c:pt idx="11210">
                  <c:v>0.64881703000000013</c:v>
                </c:pt>
                <c:pt idx="11211">
                  <c:v>0.64887490000000014</c:v>
                </c:pt>
                <c:pt idx="11212">
                  <c:v>0.64893277000000005</c:v>
                </c:pt>
                <c:pt idx="11213">
                  <c:v>0.64899064000000006</c:v>
                </c:pt>
                <c:pt idx="11214">
                  <c:v>0.64904863000000024</c:v>
                </c:pt>
                <c:pt idx="11215">
                  <c:v>0.64910650000000003</c:v>
                </c:pt>
                <c:pt idx="11216">
                  <c:v>0.64916437000000005</c:v>
                </c:pt>
                <c:pt idx="11217">
                  <c:v>0.64922223999999995</c:v>
                </c:pt>
                <c:pt idx="11218">
                  <c:v>0.64928010999999997</c:v>
                </c:pt>
                <c:pt idx="11219">
                  <c:v>0.64933810000000003</c:v>
                </c:pt>
                <c:pt idx="11220">
                  <c:v>0.64939597000000016</c:v>
                </c:pt>
                <c:pt idx="11221">
                  <c:v>0.64945383999999995</c:v>
                </c:pt>
                <c:pt idx="11222">
                  <c:v>0.64951170999999996</c:v>
                </c:pt>
                <c:pt idx="11223">
                  <c:v>0.64956957999999998</c:v>
                </c:pt>
                <c:pt idx="11224">
                  <c:v>0.64962745000000022</c:v>
                </c:pt>
                <c:pt idx="11225">
                  <c:v>0.64968543000000023</c:v>
                </c:pt>
                <c:pt idx="11226">
                  <c:v>0.64974330000000013</c:v>
                </c:pt>
                <c:pt idx="11227">
                  <c:v>0.64980118000000009</c:v>
                </c:pt>
                <c:pt idx="11228">
                  <c:v>0.64985858000000007</c:v>
                </c:pt>
                <c:pt idx="11229">
                  <c:v>0.64991644999999998</c:v>
                </c:pt>
                <c:pt idx="11230">
                  <c:v>0.64997432000000011</c:v>
                </c:pt>
                <c:pt idx="11231">
                  <c:v>0.65003230999999984</c:v>
                </c:pt>
                <c:pt idx="11232">
                  <c:v>0.65009006000000014</c:v>
                </c:pt>
                <c:pt idx="11233">
                  <c:v>0.65014793000000015</c:v>
                </c:pt>
                <c:pt idx="11234">
                  <c:v>0.6502059200000001</c:v>
                </c:pt>
                <c:pt idx="11235">
                  <c:v>0.65026402000000005</c:v>
                </c:pt>
                <c:pt idx="11236">
                  <c:v>0.65032143000000009</c:v>
                </c:pt>
                <c:pt idx="11237">
                  <c:v>0.6503793000000001</c:v>
                </c:pt>
                <c:pt idx="11238">
                  <c:v>0.65043717000000001</c:v>
                </c:pt>
                <c:pt idx="11239">
                  <c:v>0.65049504000000014</c:v>
                </c:pt>
                <c:pt idx="11240">
                  <c:v>0.65055291000000004</c:v>
                </c:pt>
                <c:pt idx="11241">
                  <c:v>0.6506109000000001</c:v>
                </c:pt>
                <c:pt idx="11242">
                  <c:v>0.65066877000000012</c:v>
                </c:pt>
                <c:pt idx="11243">
                  <c:v>0.65072675000000013</c:v>
                </c:pt>
                <c:pt idx="11244">
                  <c:v>0.65078486000000013</c:v>
                </c:pt>
                <c:pt idx="11245">
                  <c:v>0.65084226000000012</c:v>
                </c:pt>
                <c:pt idx="11246">
                  <c:v>0.65090013000000013</c:v>
                </c:pt>
                <c:pt idx="11247">
                  <c:v>0.65095800000000015</c:v>
                </c:pt>
                <c:pt idx="11248">
                  <c:v>0.65101587000000016</c:v>
                </c:pt>
                <c:pt idx="11249">
                  <c:v>0.65107374000000007</c:v>
                </c:pt>
                <c:pt idx="11250">
                  <c:v>0.65113173000000013</c:v>
                </c:pt>
                <c:pt idx="11251">
                  <c:v>0.65118960000000015</c:v>
                </c:pt>
                <c:pt idx="11252">
                  <c:v>0.65124747000000016</c:v>
                </c:pt>
                <c:pt idx="11253">
                  <c:v>0.65130557000000011</c:v>
                </c:pt>
                <c:pt idx="11254">
                  <c:v>0.65136344000000002</c:v>
                </c:pt>
                <c:pt idx="11255">
                  <c:v>0.65142131000000014</c:v>
                </c:pt>
                <c:pt idx="11256">
                  <c:v>0.65147918000000005</c:v>
                </c:pt>
                <c:pt idx="11257">
                  <c:v>0.65153704999999984</c:v>
                </c:pt>
                <c:pt idx="11258">
                  <c:v>0.65159504000000013</c:v>
                </c:pt>
                <c:pt idx="11259">
                  <c:v>0.65165291000000014</c:v>
                </c:pt>
                <c:pt idx="11260">
                  <c:v>0.65171031999999995</c:v>
                </c:pt>
                <c:pt idx="11261">
                  <c:v>0.65176830000000008</c:v>
                </c:pt>
                <c:pt idx="11262">
                  <c:v>0.65182629000000014</c:v>
                </c:pt>
                <c:pt idx="11263">
                  <c:v>0.65188416000000005</c:v>
                </c:pt>
                <c:pt idx="11264">
                  <c:v>0.65194202999999995</c:v>
                </c:pt>
                <c:pt idx="11265">
                  <c:v>0.65200002000000012</c:v>
                </c:pt>
                <c:pt idx="11266">
                  <c:v>0.65205789000000014</c:v>
                </c:pt>
                <c:pt idx="11267">
                  <c:v>0.65211564000000011</c:v>
                </c:pt>
                <c:pt idx="11268">
                  <c:v>0.65217373999999995</c:v>
                </c:pt>
                <c:pt idx="11269">
                  <c:v>0.65223173000000012</c:v>
                </c:pt>
                <c:pt idx="11270">
                  <c:v>0.65228902000000011</c:v>
                </c:pt>
                <c:pt idx="11271">
                  <c:v>0.65234689000000012</c:v>
                </c:pt>
                <c:pt idx="11272">
                  <c:v>0.65240476000000003</c:v>
                </c:pt>
                <c:pt idx="11273">
                  <c:v>0.65246263000000004</c:v>
                </c:pt>
                <c:pt idx="11274">
                  <c:v>0.65252062000000011</c:v>
                </c:pt>
                <c:pt idx="11275">
                  <c:v>0.65257849000000012</c:v>
                </c:pt>
                <c:pt idx="11276">
                  <c:v>0.65263636000000003</c:v>
                </c:pt>
                <c:pt idx="11277">
                  <c:v>0.65269458000000014</c:v>
                </c:pt>
                <c:pt idx="11278">
                  <c:v>0.65275232999999999</c:v>
                </c:pt>
                <c:pt idx="11279">
                  <c:v>0.65281020000000012</c:v>
                </c:pt>
                <c:pt idx="11280">
                  <c:v>0.65286807000000013</c:v>
                </c:pt>
                <c:pt idx="11281">
                  <c:v>0.65292606000000009</c:v>
                </c:pt>
                <c:pt idx="11282">
                  <c:v>0.65298392999999999</c:v>
                </c:pt>
                <c:pt idx="11283">
                  <c:v>0.6530412200000002</c:v>
                </c:pt>
                <c:pt idx="11284">
                  <c:v>0.65309921000000026</c:v>
                </c:pt>
                <c:pt idx="11285">
                  <c:v>0.65315743000000015</c:v>
                </c:pt>
                <c:pt idx="11286">
                  <c:v>0.65321530000000005</c:v>
                </c:pt>
                <c:pt idx="11287">
                  <c:v>0.65327316999999996</c:v>
                </c:pt>
                <c:pt idx="11288">
                  <c:v>0.65333104000000009</c:v>
                </c:pt>
                <c:pt idx="11289">
                  <c:v>0.65338890999999999</c:v>
                </c:pt>
                <c:pt idx="11290">
                  <c:v>0.65344678</c:v>
                </c:pt>
                <c:pt idx="11291">
                  <c:v>0.65350430000000004</c:v>
                </c:pt>
                <c:pt idx="11292">
                  <c:v>0.65356216999999994</c:v>
                </c:pt>
                <c:pt idx="11293">
                  <c:v>0.65362004000000018</c:v>
                </c:pt>
                <c:pt idx="11294">
                  <c:v>0.65367803000000024</c:v>
                </c:pt>
                <c:pt idx="11295">
                  <c:v>0.65373590000000015</c:v>
                </c:pt>
                <c:pt idx="11296">
                  <c:v>0.65379377000000016</c:v>
                </c:pt>
                <c:pt idx="11297">
                  <c:v>0.65385174999999995</c:v>
                </c:pt>
                <c:pt idx="11298">
                  <c:v>0.65390962000000019</c:v>
                </c:pt>
                <c:pt idx="11299">
                  <c:v>0.65396761000000014</c:v>
                </c:pt>
                <c:pt idx="11300">
                  <c:v>0.65402548000000016</c:v>
                </c:pt>
                <c:pt idx="11301">
                  <c:v>0.65408347000000011</c:v>
                </c:pt>
                <c:pt idx="11302">
                  <c:v>0.6541408700000001</c:v>
                </c:pt>
                <c:pt idx="11303">
                  <c:v>0.65419874000000011</c:v>
                </c:pt>
                <c:pt idx="11304">
                  <c:v>0.65425662000000007</c:v>
                </c:pt>
                <c:pt idx="11305">
                  <c:v>0.65431459999999997</c:v>
                </c:pt>
                <c:pt idx="11306">
                  <c:v>0.65437246999999998</c:v>
                </c:pt>
                <c:pt idx="11307">
                  <c:v>0.65443034</c:v>
                </c:pt>
                <c:pt idx="11308">
                  <c:v>0.65448821000000013</c:v>
                </c:pt>
                <c:pt idx="11309">
                  <c:v>0.65454630999999996</c:v>
                </c:pt>
                <c:pt idx="11310">
                  <c:v>0.65460372000000011</c:v>
                </c:pt>
                <c:pt idx="11311">
                  <c:v>0.65466159000000013</c:v>
                </c:pt>
                <c:pt idx="11312">
                  <c:v>0.65471946000000014</c:v>
                </c:pt>
                <c:pt idx="11313">
                  <c:v>0.65477733000000016</c:v>
                </c:pt>
                <c:pt idx="11314">
                  <c:v>0.65483519999999995</c:v>
                </c:pt>
                <c:pt idx="11315">
                  <c:v>0.65489319000000012</c:v>
                </c:pt>
                <c:pt idx="11316">
                  <c:v>0.65495094000000009</c:v>
                </c:pt>
                <c:pt idx="11317">
                  <c:v>0.65500905000000009</c:v>
                </c:pt>
                <c:pt idx="11318">
                  <c:v>0.65506692</c:v>
                </c:pt>
                <c:pt idx="11319">
                  <c:v>0.65512479000000012</c:v>
                </c:pt>
                <c:pt idx="11320">
                  <c:v>0.65518266000000003</c:v>
                </c:pt>
                <c:pt idx="11321">
                  <c:v>0.65524064000000015</c:v>
                </c:pt>
                <c:pt idx="11322">
                  <c:v>0.6552986300000001</c:v>
                </c:pt>
                <c:pt idx="11323">
                  <c:v>0.65535650000000001</c:v>
                </c:pt>
                <c:pt idx="11324">
                  <c:v>0.65541391000000004</c:v>
                </c:pt>
                <c:pt idx="11325">
                  <c:v>0.65547188999999995</c:v>
                </c:pt>
                <c:pt idx="11326">
                  <c:v>0.65552976000000007</c:v>
                </c:pt>
                <c:pt idx="11327">
                  <c:v>0.65558762999999998</c:v>
                </c:pt>
                <c:pt idx="11328">
                  <c:v>0.65564562000000026</c:v>
                </c:pt>
                <c:pt idx="11329">
                  <c:v>0.65570349000000028</c:v>
                </c:pt>
                <c:pt idx="11330">
                  <c:v>0.65576136000000007</c:v>
                </c:pt>
                <c:pt idx="11331">
                  <c:v>0.65581923000000009</c:v>
                </c:pt>
                <c:pt idx="11332">
                  <c:v>0.65587722000000015</c:v>
                </c:pt>
                <c:pt idx="11333">
                  <c:v>0.65593509000000016</c:v>
                </c:pt>
                <c:pt idx="11334">
                  <c:v>0.65599307000000007</c:v>
                </c:pt>
                <c:pt idx="11335">
                  <c:v>0.65605094000000008</c:v>
                </c:pt>
                <c:pt idx="11336">
                  <c:v>0.6561088100000001</c:v>
                </c:pt>
                <c:pt idx="11337">
                  <c:v>0.65616668</c:v>
                </c:pt>
                <c:pt idx="11338">
                  <c:v>0.65622455000000013</c:v>
                </c:pt>
                <c:pt idx="11339">
                  <c:v>0.65628196000000005</c:v>
                </c:pt>
                <c:pt idx="11340">
                  <c:v>0.65633983000000007</c:v>
                </c:pt>
                <c:pt idx="11341">
                  <c:v>0.65639782000000013</c:v>
                </c:pt>
                <c:pt idx="11342">
                  <c:v>0.65645569000000015</c:v>
                </c:pt>
                <c:pt idx="11343">
                  <c:v>0.65651367999999999</c:v>
                </c:pt>
                <c:pt idx="11344">
                  <c:v>0.65657155000000011</c:v>
                </c:pt>
                <c:pt idx="11345">
                  <c:v>0.65662953000000024</c:v>
                </c:pt>
                <c:pt idx="11346">
                  <c:v>0.65668740000000014</c:v>
                </c:pt>
                <c:pt idx="11347">
                  <c:v>0.65674527000000027</c:v>
                </c:pt>
                <c:pt idx="11348">
                  <c:v>0.65680313999999995</c:v>
                </c:pt>
                <c:pt idx="11349">
                  <c:v>0.65686113000000013</c:v>
                </c:pt>
                <c:pt idx="11350">
                  <c:v>0.65691842000000011</c:v>
                </c:pt>
                <c:pt idx="11351">
                  <c:v>0.65697641000000007</c:v>
                </c:pt>
                <c:pt idx="11352">
                  <c:v>0.65703428000000008</c:v>
                </c:pt>
                <c:pt idx="11353">
                  <c:v>0.65709214999999999</c:v>
                </c:pt>
                <c:pt idx="11354">
                  <c:v>0.65715002000000011</c:v>
                </c:pt>
                <c:pt idx="11355">
                  <c:v>0.65720789000000013</c:v>
                </c:pt>
                <c:pt idx="11356">
                  <c:v>0.65726576000000003</c:v>
                </c:pt>
                <c:pt idx="11357">
                  <c:v>0.65732386000000009</c:v>
                </c:pt>
                <c:pt idx="11358">
                  <c:v>0.65738196000000004</c:v>
                </c:pt>
                <c:pt idx="11359">
                  <c:v>0.65743971999999995</c:v>
                </c:pt>
                <c:pt idx="11360">
                  <c:v>0.65749770000000007</c:v>
                </c:pt>
                <c:pt idx="11361">
                  <c:v>0.65755556999999998</c:v>
                </c:pt>
                <c:pt idx="11362">
                  <c:v>0.6576134400000001</c:v>
                </c:pt>
                <c:pt idx="11363">
                  <c:v>0.65767131000000023</c:v>
                </c:pt>
                <c:pt idx="11364">
                  <c:v>0.65772918000000014</c:v>
                </c:pt>
                <c:pt idx="11365">
                  <c:v>0.65778647999999995</c:v>
                </c:pt>
                <c:pt idx="11366">
                  <c:v>0.65784458000000012</c:v>
                </c:pt>
                <c:pt idx="11367">
                  <c:v>0.65790245000000014</c:v>
                </c:pt>
                <c:pt idx="11368">
                  <c:v>0.65796032000000004</c:v>
                </c:pt>
                <c:pt idx="11369">
                  <c:v>0.65801818999999984</c:v>
                </c:pt>
                <c:pt idx="11370">
                  <c:v>0.65807618000000001</c:v>
                </c:pt>
                <c:pt idx="11371">
                  <c:v>0.65813405000000014</c:v>
                </c:pt>
                <c:pt idx="11372">
                  <c:v>0.65819192000000015</c:v>
                </c:pt>
                <c:pt idx="11373">
                  <c:v>0.65824978999999995</c:v>
                </c:pt>
                <c:pt idx="11374">
                  <c:v>0.65830766000000007</c:v>
                </c:pt>
                <c:pt idx="11375">
                  <c:v>0.65836552999999998</c:v>
                </c:pt>
                <c:pt idx="11376">
                  <c:v>0.65842339999999999</c:v>
                </c:pt>
                <c:pt idx="11377">
                  <c:v>0.65848127000000012</c:v>
                </c:pt>
                <c:pt idx="11378">
                  <c:v>0.65853914000000002</c:v>
                </c:pt>
                <c:pt idx="11379">
                  <c:v>0.65859701000000015</c:v>
                </c:pt>
                <c:pt idx="11380">
                  <c:v>0.65865488000000016</c:v>
                </c:pt>
                <c:pt idx="11381">
                  <c:v>0.65871252000000002</c:v>
                </c:pt>
                <c:pt idx="11382">
                  <c:v>0.65877039000000015</c:v>
                </c:pt>
                <c:pt idx="11383">
                  <c:v>0.65882826000000017</c:v>
                </c:pt>
                <c:pt idx="11384">
                  <c:v>0.65888612999999996</c:v>
                </c:pt>
                <c:pt idx="11385">
                  <c:v>0.65894412000000013</c:v>
                </c:pt>
                <c:pt idx="11386">
                  <c:v>0.65900199000000015</c:v>
                </c:pt>
                <c:pt idx="11387">
                  <c:v>0.65905986000000016</c:v>
                </c:pt>
                <c:pt idx="11388">
                  <c:v>0.65911772999999996</c:v>
                </c:pt>
                <c:pt idx="11389">
                  <c:v>0.65917583000000024</c:v>
                </c:pt>
                <c:pt idx="11390">
                  <c:v>0.65923324000000005</c:v>
                </c:pt>
                <c:pt idx="11391">
                  <c:v>0.65929122000000018</c:v>
                </c:pt>
                <c:pt idx="11392">
                  <c:v>0.65934909000000008</c:v>
                </c:pt>
                <c:pt idx="11393">
                  <c:v>0.65940684999999999</c:v>
                </c:pt>
                <c:pt idx="11394">
                  <c:v>0.65946483000000011</c:v>
                </c:pt>
                <c:pt idx="11395">
                  <c:v>0.65952281999999995</c:v>
                </c:pt>
                <c:pt idx="11396">
                  <c:v>0.65958057000000003</c:v>
                </c:pt>
                <c:pt idx="11397">
                  <c:v>0.6596385600000001</c:v>
                </c:pt>
                <c:pt idx="11398">
                  <c:v>0.65969655000000016</c:v>
                </c:pt>
                <c:pt idx="11399">
                  <c:v>0.65975442000000006</c:v>
                </c:pt>
                <c:pt idx="11400">
                  <c:v>0.65981239999999997</c:v>
                </c:pt>
                <c:pt idx="11401">
                  <c:v>0.65987016000000009</c:v>
                </c:pt>
                <c:pt idx="11402">
                  <c:v>0.65992814000000011</c:v>
                </c:pt>
                <c:pt idx="11403">
                  <c:v>0.65998555000000014</c:v>
                </c:pt>
                <c:pt idx="11404">
                  <c:v>0.66004342000000016</c:v>
                </c:pt>
                <c:pt idx="11405">
                  <c:v>0.66010128999999995</c:v>
                </c:pt>
                <c:pt idx="11406">
                  <c:v>0.66015928000000013</c:v>
                </c:pt>
                <c:pt idx="11407">
                  <c:v>0.66021726000000003</c:v>
                </c:pt>
                <c:pt idx="11408">
                  <c:v>0.66027513000000015</c:v>
                </c:pt>
                <c:pt idx="11409">
                  <c:v>0.66033299999999984</c:v>
                </c:pt>
                <c:pt idx="11410">
                  <c:v>0.66039087000000007</c:v>
                </c:pt>
                <c:pt idx="11411">
                  <c:v>0.66044886000000014</c:v>
                </c:pt>
                <c:pt idx="11412">
                  <c:v>0.66050673000000004</c:v>
                </c:pt>
                <c:pt idx="11413">
                  <c:v>0.66056459999999984</c:v>
                </c:pt>
                <c:pt idx="11414">
                  <c:v>0.66062259000000012</c:v>
                </c:pt>
                <c:pt idx="11415">
                  <c:v>0.66068046000000014</c:v>
                </c:pt>
                <c:pt idx="11416">
                  <c:v>0.66073775000000012</c:v>
                </c:pt>
                <c:pt idx="11417">
                  <c:v>0.66079619999999994</c:v>
                </c:pt>
                <c:pt idx="11418">
                  <c:v>0.66085349000000015</c:v>
                </c:pt>
                <c:pt idx="11419">
                  <c:v>0.66091135999999995</c:v>
                </c:pt>
                <c:pt idx="11420">
                  <c:v>0.66096923000000007</c:v>
                </c:pt>
                <c:pt idx="11421">
                  <c:v>0.66102722000000014</c:v>
                </c:pt>
                <c:pt idx="11422">
                  <c:v>0.66108532000000009</c:v>
                </c:pt>
                <c:pt idx="11423">
                  <c:v>0.66114295999999995</c:v>
                </c:pt>
                <c:pt idx="11424">
                  <c:v>0.66120106000000012</c:v>
                </c:pt>
                <c:pt idx="11425">
                  <c:v>0.66125881000000009</c:v>
                </c:pt>
                <c:pt idx="11426">
                  <c:v>0.66131667999999999</c:v>
                </c:pt>
                <c:pt idx="11427">
                  <c:v>0.66137455000000012</c:v>
                </c:pt>
                <c:pt idx="11428">
                  <c:v>0.66143231000000002</c:v>
                </c:pt>
                <c:pt idx="11429">
                  <c:v>0.66149041000000008</c:v>
                </c:pt>
                <c:pt idx="11430">
                  <c:v>0.66154851000000015</c:v>
                </c:pt>
                <c:pt idx="11431">
                  <c:v>0.66160580000000024</c:v>
                </c:pt>
                <c:pt idx="11432">
                  <c:v>0.66166368000000009</c:v>
                </c:pt>
                <c:pt idx="11433">
                  <c:v>0.6617215500000001</c:v>
                </c:pt>
                <c:pt idx="11434">
                  <c:v>0.66177953000000023</c:v>
                </c:pt>
                <c:pt idx="11435">
                  <c:v>0.66183740000000013</c:v>
                </c:pt>
                <c:pt idx="11436">
                  <c:v>0.66189527000000026</c:v>
                </c:pt>
                <c:pt idx="11437">
                  <c:v>0.6619532600000001</c:v>
                </c:pt>
                <c:pt idx="11438">
                  <c:v>0.66201113000000011</c:v>
                </c:pt>
                <c:pt idx="11439">
                  <c:v>0.66206900000000013</c:v>
                </c:pt>
                <c:pt idx="11440">
                  <c:v>0.66212687000000015</c:v>
                </c:pt>
                <c:pt idx="11441">
                  <c:v>0.6621848600000001</c:v>
                </c:pt>
                <c:pt idx="11442">
                  <c:v>0.66224273000000011</c:v>
                </c:pt>
                <c:pt idx="11443">
                  <c:v>0.66230060000000013</c:v>
                </c:pt>
                <c:pt idx="11444">
                  <c:v>0.66235847000000014</c:v>
                </c:pt>
                <c:pt idx="11445">
                  <c:v>0.66241633999999994</c:v>
                </c:pt>
                <c:pt idx="11446">
                  <c:v>0.66247386000000008</c:v>
                </c:pt>
                <c:pt idx="11447">
                  <c:v>0.66253185000000014</c:v>
                </c:pt>
                <c:pt idx="11448">
                  <c:v>0.66258972000000005</c:v>
                </c:pt>
                <c:pt idx="11449">
                  <c:v>0.66264758999999995</c:v>
                </c:pt>
                <c:pt idx="11450">
                  <c:v>0.66270557000000008</c:v>
                </c:pt>
                <c:pt idx="11451">
                  <c:v>0.66276344000000009</c:v>
                </c:pt>
                <c:pt idx="11452">
                  <c:v>0.66282143000000027</c:v>
                </c:pt>
                <c:pt idx="11453">
                  <c:v>0.66287930000000006</c:v>
                </c:pt>
                <c:pt idx="11454">
                  <c:v>0.66293716999999996</c:v>
                </c:pt>
                <c:pt idx="11455">
                  <c:v>0.6629950400000002</c:v>
                </c:pt>
                <c:pt idx="11456">
                  <c:v>0.66305291000000011</c:v>
                </c:pt>
                <c:pt idx="11457">
                  <c:v>0.66311078000000001</c:v>
                </c:pt>
                <c:pt idx="11458">
                  <c:v>0.66316865000000014</c:v>
                </c:pt>
                <c:pt idx="11459">
                  <c:v>0.66322664000000009</c:v>
                </c:pt>
                <c:pt idx="11460">
                  <c:v>0.66328405000000012</c:v>
                </c:pt>
                <c:pt idx="11461">
                  <c:v>0.66334192000000014</c:v>
                </c:pt>
                <c:pt idx="11462">
                  <c:v>0.66339979000000016</c:v>
                </c:pt>
                <c:pt idx="11463">
                  <c:v>0.66345765999999995</c:v>
                </c:pt>
                <c:pt idx="11464">
                  <c:v>0.66351552999999996</c:v>
                </c:pt>
                <c:pt idx="11465">
                  <c:v>0.66357339999999998</c:v>
                </c:pt>
                <c:pt idx="11466">
                  <c:v>0.6636313800000001</c:v>
                </c:pt>
                <c:pt idx="11467">
                  <c:v>0.66368925000000023</c:v>
                </c:pt>
                <c:pt idx="11468">
                  <c:v>0.66374712000000013</c:v>
                </c:pt>
                <c:pt idx="11469">
                  <c:v>0.66380511000000009</c:v>
                </c:pt>
                <c:pt idx="11470">
                  <c:v>0.66386297999999999</c:v>
                </c:pt>
                <c:pt idx="11471">
                  <c:v>0.66392074000000012</c:v>
                </c:pt>
                <c:pt idx="11472">
                  <c:v>0.66397872000000013</c:v>
                </c:pt>
                <c:pt idx="11473">
                  <c:v>0.66403659000000004</c:v>
                </c:pt>
                <c:pt idx="11474">
                  <c:v>0.66409446000000016</c:v>
                </c:pt>
                <c:pt idx="11475">
                  <c:v>0.66415232999999996</c:v>
                </c:pt>
                <c:pt idx="11476">
                  <c:v>0.66421032000000002</c:v>
                </c:pt>
                <c:pt idx="11477">
                  <c:v>0.66426819000000004</c:v>
                </c:pt>
                <c:pt idx="11478">
                  <c:v>0.66432606000000005</c:v>
                </c:pt>
                <c:pt idx="11479">
                  <c:v>0.66438346999999998</c:v>
                </c:pt>
                <c:pt idx="11480">
                  <c:v>0.6644413400000001</c:v>
                </c:pt>
                <c:pt idx="11481">
                  <c:v>0.66449921000000023</c:v>
                </c:pt>
                <c:pt idx="11482">
                  <c:v>0.66455708000000002</c:v>
                </c:pt>
                <c:pt idx="11483">
                  <c:v>0.66461495000000015</c:v>
                </c:pt>
                <c:pt idx="11484">
                  <c:v>0.6646730500000001</c:v>
                </c:pt>
                <c:pt idx="11485">
                  <c:v>0.66473092000000011</c:v>
                </c:pt>
                <c:pt idx="11486">
                  <c:v>0.66478891000000007</c:v>
                </c:pt>
                <c:pt idx="11487">
                  <c:v>0.66484678000000008</c:v>
                </c:pt>
                <c:pt idx="11488">
                  <c:v>0.6649046500000001</c:v>
                </c:pt>
                <c:pt idx="11489">
                  <c:v>0.66496252</c:v>
                </c:pt>
                <c:pt idx="11490">
                  <c:v>0.66502050000000013</c:v>
                </c:pt>
                <c:pt idx="11491">
                  <c:v>0.66507837000000014</c:v>
                </c:pt>
                <c:pt idx="11492">
                  <c:v>0.66513624000000005</c:v>
                </c:pt>
                <c:pt idx="11493">
                  <c:v>0.66519423000000022</c:v>
                </c:pt>
                <c:pt idx="11494">
                  <c:v>0.66525210000000001</c:v>
                </c:pt>
                <c:pt idx="11495">
                  <c:v>0.66530939000000011</c:v>
                </c:pt>
                <c:pt idx="11496">
                  <c:v>0.66536726000000002</c:v>
                </c:pt>
                <c:pt idx="11497">
                  <c:v>0.66542513000000014</c:v>
                </c:pt>
                <c:pt idx="11498">
                  <c:v>0.66548300000000005</c:v>
                </c:pt>
                <c:pt idx="11499">
                  <c:v>0.66554086999999995</c:v>
                </c:pt>
                <c:pt idx="11500">
                  <c:v>0.66559874000000008</c:v>
                </c:pt>
                <c:pt idx="11501">
                  <c:v>0.66565673000000014</c:v>
                </c:pt>
                <c:pt idx="11502">
                  <c:v>0.66571460000000016</c:v>
                </c:pt>
                <c:pt idx="11503">
                  <c:v>0.66577246999999995</c:v>
                </c:pt>
                <c:pt idx="11504">
                  <c:v>0.66583034000000008</c:v>
                </c:pt>
                <c:pt idx="11505">
                  <c:v>0.66588821000000009</c:v>
                </c:pt>
                <c:pt idx="11506">
                  <c:v>0.66594631000000015</c:v>
                </c:pt>
                <c:pt idx="11507">
                  <c:v>0.66600417999999995</c:v>
                </c:pt>
                <c:pt idx="11508">
                  <c:v>0.66606204999999996</c:v>
                </c:pt>
                <c:pt idx="11509">
                  <c:v>0.66611993000000014</c:v>
                </c:pt>
                <c:pt idx="11510">
                  <c:v>0.66617744999999995</c:v>
                </c:pt>
                <c:pt idx="11511">
                  <c:v>0.66623532000000008</c:v>
                </c:pt>
                <c:pt idx="11512">
                  <c:v>0.66629330000000009</c:v>
                </c:pt>
                <c:pt idx="11513">
                  <c:v>0.66635118000000004</c:v>
                </c:pt>
                <c:pt idx="11514">
                  <c:v>0.66640904999999995</c:v>
                </c:pt>
                <c:pt idx="11515">
                  <c:v>0.66646691999999996</c:v>
                </c:pt>
                <c:pt idx="11516">
                  <c:v>0.66652478999999998</c:v>
                </c:pt>
                <c:pt idx="11517">
                  <c:v>0.66658276999999988</c:v>
                </c:pt>
                <c:pt idx="11518">
                  <c:v>0.66664076000000017</c:v>
                </c:pt>
                <c:pt idx="11519">
                  <c:v>0.66669863000000018</c:v>
                </c:pt>
                <c:pt idx="11520">
                  <c:v>0.66675650000000009</c:v>
                </c:pt>
                <c:pt idx="11521">
                  <c:v>0.66681449000000015</c:v>
                </c:pt>
                <c:pt idx="11522">
                  <c:v>0.66687236000000005</c:v>
                </c:pt>
                <c:pt idx="11523">
                  <c:v>0.66693023000000007</c:v>
                </c:pt>
                <c:pt idx="11524">
                  <c:v>0.66698763000000016</c:v>
                </c:pt>
                <c:pt idx="11525">
                  <c:v>0.66704539000000007</c:v>
                </c:pt>
                <c:pt idx="11526">
                  <c:v>0.66710349000000013</c:v>
                </c:pt>
                <c:pt idx="11527">
                  <c:v>0.66716136000000004</c:v>
                </c:pt>
                <c:pt idx="11528">
                  <c:v>0.66721923000000016</c:v>
                </c:pt>
                <c:pt idx="11529">
                  <c:v>0.66727710000000007</c:v>
                </c:pt>
                <c:pt idx="11530">
                  <c:v>0.66733496999999997</c:v>
                </c:pt>
                <c:pt idx="11531">
                  <c:v>0.6673928400000001</c:v>
                </c:pt>
                <c:pt idx="11532">
                  <c:v>0.66745071000000011</c:v>
                </c:pt>
                <c:pt idx="11533">
                  <c:v>0.66750869999999995</c:v>
                </c:pt>
                <c:pt idx="11534">
                  <c:v>0.66756656999999986</c:v>
                </c:pt>
                <c:pt idx="11535">
                  <c:v>0.66762444000000021</c:v>
                </c:pt>
                <c:pt idx="11536">
                  <c:v>0.66768243000000016</c:v>
                </c:pt>
                <c:pt idx="11537">
                  <c:v>0.66774030000000006</c:v>
                </c:pt>
                <c:pt idx="11538">
                  <c:v>0.66779817000000008</c:v>
                </c:pt>
                <c:pt idx="11539">
                  <c:v>0.6678560400000001</c:v>
                </c:pt>
                <c:pt idx="11540">
                  <c:v>0.66791391000000011</c:v>
                </c:pt>
                <c:pt idx="11541">
                  <c:v>0.66797178000000013</c:v>
                </c:pt>
                <c:pt idx="11542">
                  <c:v>0.66802976000000014</c:v>
                </c:pt>
                <c:pt idx="11543">
                  <c:v>0.66808763000000015</c:v>
                </c:pt>
                <c:pt idx="11544">
                  <c:v>0.66814550000000006</c:v>
                </c:pt>
                <c:pt idx="11545">
                  <c:v>0.66820336999999996</c:v>
                </c:pt>
                <c:pt idx="11546">
                  <c:v>0.66826124000000009</c:v>
                </c:pt>
                <c:pt idx="11547">
                  <c:v>0.66831854000000002</c:v>
                </c:pt>
                <c:pt idx="11548">
                  <c:v>0.66837641000000014</c:v>
                </c:pt>
                <c:pt idx="11549">
                  <c:v>0.66843462000000009</c:v>
                </c:pt>
                <c:pt idx="11550">
                  <c:v>0.66849238</c:v>
                </c:pt>
                <c:pt idx="11551">
                  <c:v>0.66855025000000012</c:v>
                </c:pt>
                <c:pt idx="11552">
                  <c:v>0.66860812000000014</c:v>
                </c:pt>
                <c:pt idx="11553">
                  <c:v>0.66866599000000015</c:v>
                </c:pt>
                <c:pt idx="11554">
                  <c:v>0.66872398000000011</c:v>
                </c:pt>
                <c:pt idx="11555">
                  <c:v>0.66878185000000023</c:v>
                </c:pt>
                <c:pt idx="11556">
                  <c:v>0.66883983000000025</c:v>
                </c:pt>
                <c:pt idx="11557">
                  <c:v>0.66889759000000015</c:v>
                </c:pt>
                <c:pt idx="11558">
                  <c:v>0.66895523000000023</c:v>
                </c:pt>
                <c:pt idx="11559">
                  <c:v>0.66901310000000003</c:v>
                </c:pt>
                <c:pt idx="11560">
                  <c:v>0.66907097000000015</c:v>
                </c:pt>
                <c:pt idx="11561">
                  <c:v>0.66912894999999994</c:v>
                </c:pt>
                <c:pt idx="11562">
                  <c:v>0.66918682000000007</c:v>
                </c:pt>
                <c:pt idx="11563">
                  <c:v>0.66924469000000009</c:v>
                </c:pt>
                <c:pt idx="11564">
                  <c:v>0.66930255999999999</c:v>
                </c:pt>
                <c:pt idx="11565">
                  <c:v>0.66936043000000012</c:v>
                </c:pt>
                <c:pt idx="11566">
                  <c:v>0.66941854000000001</c:v>
                </c:pt>
                <c:pt idx="11567">
                  <c:v>0.6694759400000001</c:v>
                </c:pt>
                <c:pt idx="11568">
                  <c:v>0.66953381000000012</c:v>
                </c:pt>
                <c:pt idx="11569">
                  <c:v>0.66959168000000013</c:v>
                </c:pt>
                <c:pt idx="11570">
                  <c:v>0.6696496700000002</c:v>
                </c:pt>
                <c:pt idx="11571">
                  <c:v>0.6697075400000001</c:v>
                </c:pt>
                <c:pt idx="11572">
                  <c:v>0.66976541000000023</c:v>
                </c:pt>
                <c:pt idx="11573">
                  <c:v>0.66982351000000007</c:v>
                </c:pt>
                <c:pt idx="11574">
                  <c:v>0.66988138000000008</c:v>
                </c:pt>
                <c:pt idx="11575">
                  <c:v>0.6699392500000001</c:v>
                </c:pt>
                <c:pt idx="11576">
                  <c:v>0.66999712000000011</c:v>
                </c:pt>
                <c:pt idx="11577">
                  <c:v>0.67005499000000013</c:v>
                </c:pt>
                <c:pt idx="11578">
                  <c:v>0.67011286999999997</c:v>
                </c:pt>
                <c:pt idx="11579">
                  <c:v>0.6701707400000001</c:v>
                </c:pt>
                <c:pt idx="11580">
                  <c:v>0.67022861000000022</c:v>
                </c:pt>
                <c:pt idx="11581">
                  <c:v>0.67028659000000002</c:v>
                </c:pt>
                <c:pt idx="11582">
                  <c:v>0.67034400000000016</c:v>
                </c:pt>
                <c:pt idx="11583">
                  <c:v>0.67040187000000007</c:v>
                </c:pt>
                <c:pt idx="11584">
                  <c:v>0.67045974000000008</c:v>
                </c:pt>
                <c:pt idx="11585">
                  <c:v>0.67051773000000003</c:v>
                </c:pt>
                <c:pt idx="11586">
                  <c:v>0.67057560000000016</c:v>
                </c:pt>
                <c:pt idx="11587">
                  <c:v>0.67063346999999995</c:v>
                </c:pt>
                <c:pt idx="11588">
                  <c:v>0.67069134000000019</c:v>
                </c:pt>
                <c:pt idx="11589">
                  <c:v>0.6707493200000002</c:v>
                </c:pt>
                <c:pt idx="11590">
                  <c:v>0.67080684999999995</c:v>
                </c:pt>
                <c:pt idx="11591">
                  <c:v>0.67086472000000008</c:v>
                </c:pt>
                <c:pt idx="11592">
                  <c:v>0.67092270000000009</c:v>
                </c:pt>
                <c:pt idx="11593">
                  <c:v>0.67098057000000011</c:v>
                </c:pt>
                <c:pt idx="11594">
                  <c:v>0.67103844000000012</c:v>
                </c:pt>
                <c:pt idx="11595">
                  <c:v>0.67109631000000014</c:v>
                </c:pt>
                <c:pt idx="11596">
                  <c:v>0.67115418000000004</c:v>
                </c:pt>
                <c:pt idx="11597">
                  <c:v>0.67121217</c:v>
                </c:pt>
                <c:pt idx="11598">
                  <c:v>0.67127015999999995</c:v>
                </c:pt>
                <c:pt idx="11599">
                  <c:v>0.67132791000000014</c:v>
                </c:pt>
                <c:pt idx="11600">
                  <c:v>0.67138578000000004</c:v>
                </c:pt>
                <c:pt idx="11601">
                  <c:v>0.67144364999999995</c:v>
                </c:pt>
                <c:pt idx="11602">
                  <c:v>0.67150175000000012</c:v>
                </c:pt>
                <c:pt idx="11603">
                  <c:v>0.67155928000000009</c:v>
                </c:pt>
                <c:pt idx="11604">
                  <c:v>0.67161715000000011</c:v>
                </c:pt>
                <c:pt idx="11605">
                  <c:v>0.67167513000000023</c:v>
                </c:pt>
                <c:pt idx="11606">
                  <c:v>0.67173312000000007</c:v>
                </c:pt>
                <c:pt idx="11607">
                  <c:v>0.67179099000000009</c:v>
                </c:pt>
                <c:pt idx="11608">
                  <c:v>0.67184898000000015</c:v>
                </c:pt>
                <c:pt idx="11609">
                  <c:v>0.67190685000000028</c:v>
                </c:pt>
                <c:pt idx="11610">
                  <c:v>0.67196472000000007</c:v>
                </c:pt>
                <c:pt idx="11611">
                  <c:v>0.67202270000000008</c:v>
                </c:pt>
                <c:pt idx="11612">
                  <c:v>0.67208056999999999</c:v>
                </c:pt>
                <c:pt idx="11613">
                  <c:v>0.67213810000000007</c:v>
                </c:pt>
                <c:pt idx="11614">
                  <c:v>0.67219608000000008</c:v>
                </c:pt>
                <c:pt idx="11615">
                  <c:v>0.67225394999999999</c:v>
                </c:pt>
                <c:pt idx="11616">
                  <c:v>0.67231182000000012</c:v>
                </c:pt>
                <c:pt idx="11617">
                  <c:v>0.67236969000000013</c:v>
                </c:pt>
                <c:pt idx="11618">
                  <c:v>0.67242756000000004</c:v>
                </c:pt>
                <c:pt idx="11619">
                  <c:v>0.67248543000000016</c:v>
                </c:pt>
                <c:pt idx="11620">
                  <c:v>0.67254330000000007</c:v>
                </c:pt>
                <c:pt idx="11621">
                  <c:v>0.67260118000000013</c:v>
                </c:pt>
                <c:pt idx="11622">
                  <c:v>0.67265870000000016</c:v>
                </c:pt>
                <c:pt idx="11623">
                  <c:v>0.67271714999999999</c:v>
                </c:pt>
                <c:pt idx="11624">
                  <c:v>0.6727744400000002</c:v>
                </c:pt>
                <c:pt idx="11625">
                  <c:v>0.67283230999999999</c:v>
                </c:pt>
                <c:pt idx="11626">
                  <c:v>0.67289030000000016</c:v>
                </c:pt>
                <c:pt idx="11627">
                  <c:v>0.67294817000000007</c:v>
                </c:pt>
                <c:pt idx="11628">
                  <c:v>0.67300604000000008</c:v>
                </c:pt>
                <c:pt idx="11629">
                  <c:v>0.67306390999999999</c:v>
                </c:pt>
                <c:pt idx="11630">
                  <c:v>0.67312189000000022</c:v>
                </c:pt>
                <c:pt idx="11631">
                  <c:v>0.67317976000000013</c:v>
                </c:pt>
                <c:pt idx="11632">
                  <c:v>0.67323763000000014</c:v>
                </c:pt>
                <c:pt idx="11633">
                  <c:v>0.67329550000000016</c:v>
                </c:pt>
                <c:pt idx="11634">
                  <c:v>0.67335349000000011</c:v>
                </c:pt>
                <c:pt idx="11635">
                  <c:v>0.67341136000000001</c:v>
                </c:pt>
                <c:pt idx="11636">
                  <c:v>0.67346923000000014</c:v>
                </c:pt>
                <c:pt idx="11637">
                  <c:v>0.67352722000000009</c:v>
                </c:pt>
                <c:pt idx="11638">
                  <c:v>0.67358509000000011</c:v>
                </c:pt>
                <c:pt idx="11639">
                  <c:v>0.6736423800000001</c:v>
                </c:pt>
                <c:pt idx="11640">
                  <c:v>0.67370037000000016</c:v>
                </c:pt>
                <c:pt idx="11641">
                  <c:v>0.67375824000000006</c:v>
                </c:pt>
                <c:pt idx="11642">
                  <c:v>0.67381622000000008</c:v>
                </c:pt>
                <c:pt idx="11643">
                  <c:v>0.67387398000000009</c:v>
                </c:pt>
                <c:pt idx="11644">
                  <c:v>0.67393185000000022</c:v>
                </c:pt>
                <c:pt idx="11645">
                  <c:v>0.67398983000000023</c:v>
                </c:pt>
                <c:pt idx="11646">
                  <c:v>0.67404782000000019</c:v>
                </c:pt>
                <c:pt idx="11647">
                  <c:v>0.67410569000000009</c:v>
                </c:pt>
                <c:pt idx="11648">
                  <c:v>0.67416356</c:v>
                </c:pt>
                <c:pt idx="11649">
                  <c:v>0.67422143000000023</c:v>
                </c:pt>
                <c:pt idx="11650">
                  <c:v>0.67427930000000014</c:v>
                </c:pt>
                <c:pt idx="11651">
                  <c:v>0.67433728999999998</c:v>
                </c:pt>
                <c:pt idx="11652">
                  <c:v>0.6743951600000001</c:v>
                </c:pt>
                <c:pt idx="11653">
                  <c:v>0.67445303000000012</c:v>
                </c:pt>
                <c:pt idx="11654">
                  <c:v>0.67451101000000013</c:v>
                </c:pt>
                <c:pt idx="11655">
                  <c:v>0.67456830000000001</c:v>
                </c:pt>
                <c:pt idx="11656">
                  <c:v>0.67462618000000008</c:v>
                </c:pt>
                <c:pt idx="11657">
                  <c:v>0.67468416000000009</c:v>
                </c:pt>
                <c:pt idx="11658">
                  <c:v>0.6747420300000001</c:v>
                </c:pt>
                <c:pt idx="11659">
                  <c:v>0.67479990000000023</c:v>
                </c:pt>
                <c:pt idx="11660">
                  <c:v>0.67485777000000013</c:v>
                </c:pt>
                <c:pt idx="11661">
                  <c:v>0.67491576000000009</c:v>
                </c:pt>
                <c:pt idx="11662">
                  <c:v>0.67497386000000015</c:v>
                </c:pt>
                <c:pt idx="11663">
                  <c:v>0.67503173000000016</c:v>
                </c:pt>
                <c:pt idx="11664">
                  <c:v>0.67508925000000009</c:v>
                </c:pt>
                <c:pt idx="11665">
                  <c:v>0.6751471200000001</c:v>
                </c:pt>
                <c:pt idx="11666">
                  <c:v>0.67520499000000012</c:v>
                </c:pt>
                <c:pt idx="11667">
                  <c:v>0.67526286999999996</c:v>
                </c:pt>
                <c:pt idx="11668">
                  <c:v>0.67532085000000008</c:v>
                </c:pt>
                <c:pt idx="11669">
                  <c:v>0.6753786100000001</c:v>
                </c:pt>
                <c:pt idx="11670">
                  <c:v>0.67543682000000005</c:v>
                </c:pt>
                <c:pt idx="11671">
                  <c:v>0.67549446000000013</c:v>
                </c:pt>
                <c:pt idx="11672">
                  <c:v>0.67555233000000003</c:v>
                </c:pt>
                <c:pt idx="11673">
                  <c:v>0.67561020000000016</c:v>
                </c:pt>
                <c:pt idx="11674">
                  <c:v>0.67566806999999995</c:v>
                </c:pt>
                <c:pt idx="11675">
                  <c:v>0.67572594000000019</c:v>
                </c:pt>
                <c:pt idx="11676">
                  <c:v>0.6757838100000001</c:v>
                </c:pt>
                <c:pt idx="11677">
                  <c:v>0.67584180000000027</c:v>
                </c:pt>
                <c:pt idx="11678">
                  <c:v>0.67589955000000024</c:v>
                </c:pt>
                <c:pt idx="11679">
                  <c:v>0.67595766000000013</c:v>
                </c:pt>
                <c:pt idx="11680">
                  <c:v>0.67601553000000014</c:v>
                </c:pt>
                <c:pt idx="11681">
                  <c:v>0.67607340000000016</c:v>
                </c:pt>
                <c:pt idx="11682">
                  <c:v>0.67613137999999995</c:v>
                </c:pt>
                <c:pt idx="11683">
                  <c:v>0.67618914000000008</c:v>
                </c:pt>
                <c:pt idx="11684">
                  <c:v>0.67624701000000009</c:v>
                </c:pt>
                <c:pt idx="11685">
                  <c:v>0.67630442000000013</c:v>
                </c:pt>
                <c:pt idx="11686">
                  <c:v>0.67636240000000003</c:v>
                </c:pt>
                <c:pt idx="11687">
                  <c:v>0.67642062000000014</c:v>
                </c:pt>
                <c:pt idx="11688">
                  <c:v>0.67647849000000015</c:v>
                </c:pt>
                <c:pt idx="11689">
                  <c:v>0.67653590000000008</c:v>
                </c:pt>
                <c:pt idx="11690">
                  <c:v>0.67659376999999998</c:v>
                </c:pt>
                <c:pt idx="11691">
                  <c:v>0.67665175000000022</c:v>
                </c:pt>
                <c:pt idx="11692">
                  <c:v>0.67670962000000023</c:v>
                </c:pt>
                <c:pt idx="11693">
                  <c:v>0.67676749000000014</c:v>
                </c:pt>
                <c:pt idx="11694">
                  <c:v>0.67682560000000025</c:v>
                </c:pt>
                <c:pt idx="11695">
                  <c:v>0.67688347000000015</c:v>
                </c:pt>
                <c:pt idx="11696">
                  <c:v>0.67694134000000006</c:v>
                </c:pt>
                <c:pt idx="11697">
                  <c:v>0.67699921000000018</c:v>
                </c:pt>
                <c:pt idx="11698">
                  <c:v>0.67705708000000009</c:v>
                </c:pt>
                <c:pt idx="11699">
                  <c:v>0.67711494999999999</c:v>
                </c:pt>
                <c:pt idx="11700">
                  <c:v>0.67717282000000012</c:v>
                </c:pt>
                <c:pt idx="11701">
                  <c:v>0.67723080000000013</c:v>
                </c:pt>
                <c:pt idx="11702">
                  <c:v>0.67728868000000009</c:v>
                </c:pt>
                <c:pt idx="11703">
                  <c:v>0.67734654999999999</c:v>
                </c:pt>
                <c:pt idx="11704">
                  <c:v>0.67740394999999998</c:v>
                </c:pt>
                <c:pt idx="11705">
                  <c:v>0.6774618200000001</c:v>
                </c:pt>
                <c:pt idx="11706">
                  <c:v>0.67751969000000012</c:v>
                </c:pt>
                <c:pt idx="11707">
                  <c:v>0.67757768000000007</c:v>
                </c:pt>
                <c:pt idx="11708">
                  <c:v>0.67763555000000009</c:v>
                </c:pt>
                <c:pt idx="11709">
                  <c:v>0.67769342000000021</c:v>
                </c:pt>
                <c:pt idx="11710">
                  <c:v>0.67775129000000023</c:v>
                </c:pt>
                <c:pt idx="11711">
                  <c:v>0.67780916000000013</c:v>
                </c:pt>
                <c:pt idx="11712">
                  <c:v>0.67786703000000015</c:v>
                </c:pt>
                <c:pt idx="11713">
                  <c:v>0.67792490000000016</c:v>
                </c:pt>
                <c:pt idx="11714">
                  <c:v>0.67798276999999996</c:v>
                </c:pt>
                <c:pt idx="11715">
                  <c:v>0.67804076000000013</c:v>
                </c:pt>
                <c:pt idx="11716">
                  <c:v>0.67809863000000026</c:v>
                </c:pt>
                <c:pt idx="11717">
                  <c:v>0.67815650000000005</c:v>
                </c:pt>
                <c:pt idx="11718">
                  <c:v>0.67821449000000011</c:v>
                </c:pt>
                <c:pt idx="11719">
                  <c:v>0.67827236000000002</c:v>
                </c:pt>
                <c:pt idx="11720">
                  <c:v>0.67833023000000015</c:v>
                </c:pt>
                <c:pt idx="11721">
                  <c:v>0.67838810000000005</c:v>
                </c:pt>
                <c:pt idx="11722">
                  <c:v>0.67844596999999995</c:v>
                </c:pt>
                <c:pt idx="11723">
                  <c:v>0.67850394999999997</c:v>
                </c:pt>
                <c:pt idx="11724">
                  <c:v>0.67856182000000009</c:v>
                </c:pt>
                <c:pt idx="11725">
                  <c:v>0.67861958000000011</c:v>
                </c:pt>
                <c:pt idx="11726">
                  <c:v>0.67867756000000012</c:v>
                </c:pt>
                <c:pt idx="11727">
                  <c:v>0.67873543000000025</c:v>
                </c:pt>
                <c:pt idx="11728">
                  <c:v>0.67879273000000007</c:v>
                </c:pt>
                <c:pt idx="11729">
                  <c:v>0.67885071000000008</c:v>
                </c:pt>
                <c:pt idx="11730">
                  <c:v>0.67890870000000014</c:v>
                </c:pt>
                <c:pt idx="11731">
                  <c:v>0.67896657000000005</c:v>
                </c:pt>
                <c:pt idx="11732">
                  <c:v>0.67902444000000006</c:v>
                </c:pt>
                <c:pt idx="11733">
                  <c:v>0.67908230999999997</c:v>
                </c:pt>
                <c:pt idx="11734">
                  <c:v>0.67914018000000009</c:v>
                </c:pt>
                <c:pt idx="11735">
                  <c:v>0.67919805000000022</c:v>
                </c:pt>
                <c:pt idx="11736">
                  <c:v>0.67925603999999995</c:v>
                </c:pt>
                <c:pt idx="11737">
                  <c:v>0.67931390999999997</c:v>
                </c:pt>
                <c:pt idx="11738">
                  <c:v>0.67937178000000009</c:v>
                </c:pt>
                <c:pt idx="11739">
                  <c:v>0.6794297600000001</c:v>
                </c:pt>
                <c:pt idx="11740">
                  <c:v>0.67948763000000012</c:v>
                </c:pt>
                <c:pt idx="11741">
                  <c:v>0.67954550000000014</c:v>
                </c:pt>
                <c:pt idx="11742">
                  <c:v>0.67960337000000015</c:v>
                </c:pt>
                <c:pt idx="11743">
                  <c:v>0.67966078000000008</c:v>
                </c:pt>
                <c:pt idx="11744">
                  <c:v>0.67971865000000009</c:v>
                </c:pt>
                <c:pt idx="11745">
                  <c:v>0.67977652000000011</c:v>
                </c:pt>
                <c:pt idx="11746">
                  <c:v>0.67983450999999995</c:v>
                </c:pt>
                <c:pt idx="11747">
                  <c:v>0.67989238000000007</c:v>
                </c:pt>
                <c:pt idx="11748">
                  <c:v>0.67995025000000009</c:v>
                </c:pt>
                <c:pt idx="11749">
                  <c:v>0.68000811999999999</c:v>
                </c:pt>
                <c:pt idx="11750">
                  <c:v>0.68006599000000001</c:v>
                </c:pt>
                <c:pt idx="11751">
                  <c:v>0.68012397999999996</c:v>
                </c:pt>
                <c:pt idx="11752">
                  <c:v>0.68018184999999998</c:v>
                </c:pt>
                <c:pt idx="11753">
                  <c:v>0.68023971999999999</c:v>
                </c:pt>
                <c:pt idx="11754">
                  <c:v>0.68029770000000001</c:v>
                </c:pt>
                <c:pt idx="11755">
                  <c:v>0.68035557000000002</c:v>
                </c:pt>
                <c:pt idx="11756">
                  <c:v>0.68041355999999986</c:v>
                </c:pt>
                <c:pt idx="11757">
                  <c:v>0.68047142999999999</c:v>
                </c:pt>
                <c:pt idx="11758">
                  <c:v>0.6805293</c:v>
                </c:pt>
                <c:pt idx="11759">
                  <c:v>0.68058681999999993</c:v>
                </c:pt>
                <c:pt idx="11760">
                  <c:v>0.68064469000000016</c:v>
                </c:pt>
                <c:pt idx="11761">
                  <c:v>0.68070255999999996</c:v>
                </c:pt>
                <c:pt idx="11762">
                  <c:v>0.68076042999999997</c:v>
                </c:pt>
                <c:pt idx="11763">
                  <c:v>0.68081842000000004</c:v>
                </c:pt>
                <c:pt idx="11764">
                  <c:v>0.68087629000000005</c:v>
                </c:pt>
                <c:pt idx="11765">
                  <c:v>0.68093415999999996</c:v>
                </c:pt>
                <c:pt idx="11766">
                  <c:v>0.68099202999999997</c:v>
                </c:pt>
                <c:pt idx="11767">
                  <c:v>0.68104967000000016</c:v>
                </c:pt>
                <c:pt idx="11768">
                  <c:v>0.68110753999999996</c:v>
                </c:pt>
                <c:pt idx="11769">
                  <c:v>0.68116540999999997</c:v>
                </c:pt>
                <c:pt idx="11770">
                  <c:v>0.68122327999999999</c:v>
                </c:pt>
                <c:pt idx="11771">
                  <c:v>0.68128137999999994</c:v>
                </c:pt>
                <c:pt idx="11772">
                  <c:v>0.68133937</c:v>
                </c:pt>
                <c:pt idx="11773">
                  <c:v>0.68139724000000002</c:v>
                </c:pt>
                <c:pt idx="11774">
                  <c:v>0.68145511000000003</c:v>
                </c:pt>
                <c:pt idx="11775">
                  <c:v>0.68151297999999982</c:v>
                </c:pt>
                <c:pt idx="11776">
                  <c:v>0.68157084999999984</c:v>
                </c:pt>
                <c:pt idx="11777">
                  <c:v>0.68162836999999998</c:v>
                </c:pt>
                <c:pt idx="11778">
                  <c:v>0.68168624</c:v>
                </c:pt>
                <c:pt idx="11779">
                  <c:v>0.68174422999999995</c:v>
                </c:pt>
                <c:pt idx="11780">
                  <c:v>0.68180209999999997</c:v>
                </c:pt>
                <c:pt idx="11781">
                  <c:v>0.68186031999999996</c:v>
                </c:pt>
                <c:pt idx="11782">
                  <c:v>0.68191795999999993</c:v>
                </c:pt>
                <c:pt idx="11783">
                  <c:v>0.68197593999999995</c:v>
                </c:pt>
                <c:pt idx="11784">
                  <c:v>0.68203347000000003</c:v>
                </c:pt>
                <c:pt idx="11785">
                  <c:v>0.68209145000000015</c:v>
                </c:pt>
                <c:pt idx="11786">
                  <c:v>0.68214954999999999</c:v>
                </c:pt>
                <c:pt idx="11787">
                  <c:v>0.68220742999999984</c:v>
                </c:pt>
                <c:pt idx="11788">
                  <c:v>0.68226529999999996</c:v>
                </c:pt>
                <c:pt idx="11789">
                  <c:v>0.68232316999999987</c:v>
                </c:pt>
                <c:pt idx="11790">
                  <c:v>0.68238069000000001</c:v>
                </c:pt>
                <c:pt idx="11791">
                  <c:v>0.68243855999999992</c:v>
                </c:pt>
                <c:pt idx="11792">
                  <c:v>0.68249643000000004</c:v>
                </c:pt>
                <c:pt idx="11793">
                  <c:v>0.68255442</c:v>
                </c:pt>
                <c:pt idx="11794">
                  <c:v>0.68261240000000001</c:v>
                </c:pt>
                <c:pt idx="11795">
                  <c:v>0.68267027000000013</c:v>
                </c:pt>
                <c:pt idx="11796">
                  <c:v>0.68272803000000015</c:v>
                </c:pt>
                <c:pt idx="11797">
                  <c:v>0.68278589999999995</c:v>
                </c:pt>
                <c:pt idx="11798">
                  <c:v>0.68284388000000007</c:v>
                </c:pt>
                <c:pt idx="11799">
                  <c:v>0.68290174999999997</c:v>
                </c:pt>
                <c:pt idx="11800">
                  <c:v>0.6829596200000001</c:v>
                </c:pt>
                <c:pt idx="11801">
                  <c:v>0.68301749</c:v>
                </c:pt>
                <c:pt idx="11802">
                  <c:v>0.68307548000000007</c:v>
                </c:pt>
                <c:pt idx="11803">
                  <c:v>0.68313288999999988</c:v>
                </c:pt>
                <c:pt idx="11804">
                  <c:v>0.68319076000000001</c:v>
                </c:pt>
                <c:pt idx="11805">
                  <c:v>0.68324921000000016</c:v>
                </c:pt>
                <c:pt idx="11806">
                  <c:v>0.68330661999999998</c:v>
                </c:pt>
                <c:pt idx="11807">
                  <c:v>0.68336448999999988</c:v>
                </c:pt>
                <c:pt idx="11808">
                  <c:v>0.6834223599999999</c:v>
                </c:pt>
                <c:pt idx="11809">
                  <c:v>0.68348023000000002</c:v>
                </c:pt>
                <c:pt idx="11810">
                  <c:v>0.68353797999999988</c:v>
                </c:pt>
                <c:pt idx="11811">
                  <c:v>0.68359585000000012</c:v>
                </c:pt>
                <c:pt idx="11812">
                  <c:v>0.68365372000000002</c:v>
                </c:pt>
                <c:pt idx="11813">
                  <c:v>0.68371159000000004</c:v>
                </c:pt>
                <c:pt idx="11814">
                  <c:v>0.68376946000000005</c:v>
                </c:pt>
                <c:pt idx="11815">
                  <c:v>0.68382732999999996</c:v>
                </c:pt>
                <c:pt idx="11816">
                  <c:v>0.68388519999999997</c:v>
                </c:pt>
                <c:pt idx="11817">
                  <c:v>0.68394306999999999</c:v>
                </c:pt>
                <c:pt idx="11818">
                  <c:v>0.68400106000000005</c:v>
                </c:pt>
                <c:pt idx="11819">
                  <c:v>0.68405905000000011</c:v>
                </c:pt>
                <c:pt idx="11820">
                  <c:v>0.68411691999999991</c:v>
                </c:pt>
                <c:pt idx="11821">
                  <c:v>0.68417479000000003</c:v>
                </c:pt>
                <c:pt idx="11822">
                  <c:v>0.68423265999999994</c:v>
                </c:pt>
                <c:pt idx="11823">
                  <c:v>0.68429052999999984</c:v>
                </c:pt>
                <c:pt idx="11824">
                  <c:v>0.68434839999999997</c:v>
                </c:pt>
                <c:pt idx="11825">
                  <c:v>0.68440626999999987</c:v>
                </c:pt>
                <c:pt idx="11826">
                  <c:v>0.68446436999999993</c:v>
                </c:pt>
                <c:pt idx="11827">
                  <c:v>0.68452223999999984</c:v>
                </c:pt>
                <c:pt idx="11828">
                  <c:v>0.68457975999999998</c:v>
                </c:pt>
                <c:pt idx="11829">
                  <c:v>0.68463797999999998</c:v>
                </c:pt>
                <c:pt idx="11830">
                  <c:v>0.68469550000000012</c:v>
                </c:pt>
                <c:pt idx="11831">
                  <c:v>0.68475337000000003</c:v>
                </c:pt>
                <c:pt idx="11832">
                  <c:v>0.68481135999999998</c:v>
                </c:pt>
                <c:pt idx="11833">
                  <c:v>0.68486912</c:v>
                </c:pt>
                <c:pt idx="11834">
                  <c:v>0.68492710000000001</c:v>
                </c:pt>
                <c:pt idx="11835">
                  <c:v>0.68498473999999998</c:v>
                </c:pt>
                <c:pt idx="11836">
                  <c:v>0.68504261000000011</c:v>
                </c:pt>
                <c:pt idx="11837">
                  <c:v>0.68510048000000001</c:v>
                </c:pt>
                <c:pt idx="11838">
                  <c:v>0.68515835000000003</c:v>
                </c:pt>
                <c:pt idx="11839">
                  <c:v>0.68521621999999993</c:v>
                </c:pt>
                <c:pt idx="11840">
                  <c:v>0.68527408999999984</c:v>
                </c:pt>
                <c:pt idx="11841">
                  <c:v>0.68533195999999996</c:v>
                </c:pt>
                <c:pt idx="11842">
                  <c:v>0.68539006000000002</c:v>
                </c:pt>
                <c:pt idx="11843">
                  <c:v>0.68544793000000004</c:v>
                </c:pt>
                <c:pt idx="11844">
                  <c:v>0.68550580000000005</c:v>
                </c:pt>
                <c:pt idx="11845">
                  <c:v>0.6855637899999999</c:v>
                </c:pt>
                <c:pt idx="11846">
                  <c:v>0.68562120000000015</c:v>
                </c:pt>
                <c:pt idx="11847">
                  <c:v>0.68567918000000005</c:v>
                </c:pt>
                <c:pt idx="11848">
                  <c:v>0.68573704999999996</c:v>
                </c:pt>
                <c:pt idx="11849">
                  <c:v>0.68579493000000014</c:v>
                </c:pt>
                <c:pt idx="11850">
                  <c:v>0.68585291000000004</c:v>
                </c:pt>
                <c:pt idx="11851">
                  <c:v>0.68591077999999994</c:v>
                </c:pt>
                <c:pt idx="11852">
                  <c:v>0.68596864999999996</c:v>
                </c:pt>
                <c:pt idx="11853">
                  <c:v>0.68602664000000002</c:v>
                </c:pt>
                <c:pt idx="11854">
                  <c:v>0.68608451000000004</c:v>
                </c:pt>
                <c:pt idx="11855">
                  <c:v>0.68614237999999994</c:v>
                </c:pt>
                <c:pt idx="11856">
                  <c:v>0.68620024999999996</c:v>
                </c:pt>
                <c:pt idx="11857">
                  <c:v>0.68625811999999997</c:v>
                </c:pt>
                <c:pt idx="11858">
                  <c:v>0.68631575999999994</c:v>
                </c:pt>
                <c:pt idx="11859">
                  <c:v>0.68637362999999996</c:v>
                </c:pt>
                <c:pt idx="11860">
                  <c:v>0.68643149999999997</c:v>
                </c:pt>
                <c:pt idx="11861">
                  <c:v>0.68648936999999988</c:v>
                </c:pt>
                <c:pt idx="11862">
                  <c:v>0.68654724</c:v>
                </c:pt>
                <c:pt idx="11863">
                  <c:v>0.68660511000000013</c:v>
                </c:pt>
                <c:pt idx="11864">
                  <c:v>0.68666297999999992</c:v>
                </c:pt>
                <c:pt idx="11865">
                  <c:v>0.68672085000000016</c:v>
                </c:pt>
                <c:pt idx="11866">
                  <c:v>0.68677884000000011</c:v>
                </c:pt>
                <c:pt idx="11867">
                  <c:v>0.68683671000000002</c:v>
                </c:pt>
                <c:pt idx="11868">
                  <c:v>0.68689469000000014</c:v>
                </c:pt>
                <c:pt idx="11869">
                  <c:v>0.68695267999999998</c:v>
                </c:pt>
                <c:pt idx="11870">
                  <c:v>0.68701055</c:v>
                </c:pt>
                <c:pt idx="11871">
                  <c:v>0.68706842000000001</c:v>
                </c:pt>
                <c:pt idx="11872">
                  <c:v>0.68712629000000003</c:v>
                </c:pt>
                <c:pt idx="11873">
                  <c:v>0.68718415999999993</c:v>
                </c:pt>
                <c:pt idx="11874">
                  <c:v>0.68724156999999997</c:v>
                </c:pt>
                <c:pt idx="11875">
                  <c:v>0.68729978999999997</c:v>
                </c:pt>
                <c:pt idx="11876">
                  <c:v>0.68735765999999998</c:v>
                </c:pt>
                <c:pt idx="11877">
                  <c:v>0.68741553</c:v>
                </c:pt>
                <c:pt idx="11878">
                  <c:v>0.68747351000000001</c:v>
                </c:pt>
                <c:pt idx="11879">
                  <c:v>0.68753137999999991</c:v>
                </c:pt>
                <c:pt idx="11880">
                  <c:v>0.68758925000000004</c:v>
                </c:pt>
                <c:pt idx="11881">
                  <c:v>0.68764711999999995</c:v>
                </c:pt>
                <c:pt idx="11882">
                  <c:v>0.68770498999999996</c:v>
                </c:pt>
                <c:pt idx="11883">
                  <c:v>0.68776287000000003</c:v>
                </c:pt>
                <c:pt idx="11884">
                  <c:v>0.68782027000000012</c:v>
                </c:pt>
                <c:pt idx="11885">
                  <c:v>0.68787826000000007</c:v>
                </c:pt>
                <c:pt idx="11886">
                  <c:v>0.68793612999999987</c:v>
                </c:pt>
                <c:pt idx="11887">
                  <c:v>0.68799412000000004</c:v>
                </c:pt>
                <c:pt idx="11888">
                  <c:v>0.68805187000000012</c:v>
                </c:pt>
                <c:pt idx="11889">
                  <c:v>0.68810974000000003</c:v>
                </c:pt>
                <c:pt idx="11890">
                  <c:v>0.68816761000000004</c:v>
                </c:pt>
                <c:pt idx="11891">
                  <c:v>0.68822559999999999</c:v>
                </c:pt>
                <c:pt idx="11892">
                  <c:v>0.68828369999999994</c:v>
                </c:pt>
                <c:pt idx="11893">
                  <c:v>0.68834156999999996</c:v>
                </c:pt>
                <c:pt idx="11894">
                  <c:v>0.68839885999999995</c:v>
                </c:pt>
                <c:pt idx="11895">
                  <c:v>0.68845685000000001</c:v>
                </c:pt>
                <c:pt idx="11896">
                  <c:v>0.68851471999999991</c:v>
                </c:pt>
                <c:pt idx="11897">
                  <c:v>0.68857258999999993</c:v>
                </c:pt>
                <c:pt idx="11898">
                  <c:v>0.68863046000000017</c:v>
                </c:pt>
                <c:pt idx="11899">
                  <c:v>0.68868856000000001</c:v>
                </c:pt>
                <c:pt idx="11900">
                  <c:v>0.68874630999999997</c:v>
                </c:pt>
                <c:pt idx="11901">
                  <c:v>0.68880430000000004</c:v>
                </c:pt>
                <c:pt idx="11902">
                  <c:v>0.68886216999999994</c:v>
                </c:pt>
                <c:pt idx="11903">
                  <c:v>0.68892016</c:v>
                </c:pt>
                <c:pt idx="11904">
                  <c:v>0.68897803000000013</c:v>
                </c:pt>
                <c:pt idx="11905">
                  <c:v>0.68903590000000003</c:v>
                </c:pt>
                <c:pt idx="11906">
                  <c:v>0.68909377000000005</c:v>
                </c:pt>
                <c:pt idx="11907">
                  <c:v>0.68915174999999984</c:v>
                </c:pt>
                <c:pt idx="11908">
                  <c:v>0.68920962000000008</c:v>
                </c:pt>
                <c:pt idx="11909">
                  <c:v>0.68926691999999989</c:v>
                </c:pt>
                <c:pt idx="11910">
                  <c:v>0.68932502000000007</c:v>
                </c:pt>
                <c:pt idx="11911">
                  <c:v>0.6893831199999999</c:v>
                </c:pt>
                <c:pt idx="11912">
                  <c:v>0.68944099000000003</c:v>
                </c:pt>
                <c:pt idx="11913">
                  <c:v>0.68949886000000005</c:v>
                </c:pt>
                <c:pt idx="11914">
                  <c:v>0.68955672999999973</c:v>
                </c:pt>
                <c:pt idx="11915">
                  <c:v>0.68961472000000001</c:v>
                </c:pt>
                <c:pt idx="11916">
                  <c:v>0.68967201000000011</c:v>
                </c:pt>
                <c:pt idx="11917">
                  <c:v>0.68972988000000013</c:v>
                </c:pt>
                <c:pt idx="11918">
                  <c:v>0.68978775000000003</c:v>
                </c:pt>
                <c:pt idx="11919">
                  <c:v>0.68984562000000016</c:v>
                </c:pt>
                <c:pt idx="11920">
                  <c:v>0.68990348999999984</c:v>
                </c:pt>
                <c:pt idx="11921">
                  <c:v>0.68996148000000002</c:v>
                </c:pt>
                <c:pt idx="11922">
                  <c:v>0.69001935000000003</c:v>
                </c:pt>
                <c:pt idx="11923">
                  <c:v>0.69007744999999998</c:v>
                </c:pt>
                <c:pt idx="11924">
                  <c:v>0.69013519999999984</c:v>
                </c:pt>
                <c:pt idx="11925">
                  <c:v>0.69019319000000001</c:v>
                </c:pt>
                <c:pt idx="11926">
                  <c:v>0.69025071000000005</c:v>
                </c:pt>
                <c:pt idx="11927">
                  <c:v>0.69030880999999999</c:v>
                </c:pt>
                <c:pt idx="11928">
                  <c:v>0.6903666799999999</c:v>
                </c:pt>
                <c:pt idx="11929">
                  <c:v>0.69042455000000003</c:v>
                </c:pt>
                <c:pt idx="11930">
                  <c:v>0.69048242999999987</c:v>
                </c:pt>
                <c:pt idx="11931">
                  <c:v>0.6905403</c:v>
                </c:pt>
                <c:pt idx="11932">
                  <c:v>0.69059839999999983</c:v>
                </c:pt>
                <c:pt idx="11933">
                  <c:v>0.69065626999999996</c:v>
                </c:pt>
                <c:pt idx="11934">
                  <c:v>0.69071413999999998</c:v>
                </c:pt>
                <c:pt idx="11935">
                  <c:v>0.69077155000000012</c:v>
                </c:pt>
                <c:pt idx="11936">
                  <c:v>0.69082942000000014</c:v>
                </c:pt>
                <c:pt idx="11937">
                  <c:v>0.69088729000000004</c:v>
                </c:pt>
                <c:pt idx="11938">
                  <c:v>0.69094515999999995</c:v>
                </c:pt>
                <c:pt idx="11939">
                  <c:v>0.69100291000000003</c:v>
                </c:pt>
                <c:pt idx="11940">
                  <c:v>0.69106100999999998</c:v>
                </c:pt>
                <c:pt idx="11941">
                  <c:v>0.69111887999999999</c:v>
                </c:pt>
                <c:pt idx="11942">
                  <c:v>0.69117675000000001</c:v>
                </c:pt>
                <c:pt idx="11943">
                  <c:v>0.69123462000000002</c:v>
                </c:pt>
                <c:pt idx="11944">
                  <c:v>0.69129260999999997</c:v>
                </c:pt>
                <c:pt idx="11945">
                  <c:v>0.69135047999999999</c:v>
                </c:pt>
                <c:pt idx="11946">
                  <c:v>0.69140835</c:v>
                </c:pt>
                <c:pt idx="11947">
                  <c:v>0.69146621999999991</c:v>
                </c:pt>
                <c:pt idx="11948">
                  <c:v>0.69152409000000004</c:v>
                </c:pt>
                <c:pt idx="11949">
                  <c:v>0.69158195999999994</c:v>
                </c:pt>
                <c:pt idx="11950">
                  <c:v>0.69163995000000011</c:v>
                </c:pt>
                <c:pt idx="11951">
                  <c:v>0.69169782000000013</c:v>
                </c:pt>
                <c:pt idx="11952">
                  <c:v>0.69175569000000015</c:v>
                </c:pt>
                <c:pt idx="11953">
                  <c:v>0.69181355999999994</c:v>
                </c:pt>
                <c:pt idx="11954">
                  <c:v>0.69187142999999995</c:v>
                </c:pt>
                <c:pt idx="11955">
                  <c:v>0.69192942000000013</c:v>
                </c:pt>
                <c:pt idx="11956">
                  <c:v>0.69198693999999994</c:v>
                </c:pt>
                <c:pt idx="11957">
                  <c:v>0.69204480999999995</c:v>
                </c:pt>
                <c:pt idx="11958">
                  <c:v>0.69210267999999997</c:v>
                </c:pt>
                <c:pt idx="11959">
                  <c:v>0.69216054999999987</c:v>
                </c:pt>
                <c:pt idx="11960">
                  <c:v>0.69221842</c:v>
                </c:pt>
                <c:pt idx="11961">
                  <c:v>0.69227629000000002</c:v>
                </c:pt>
                <c:pt idx="11962">
                  <c:v>0.69233415999999992</c:v>
                </c:pt>
                <c:pt idx="11963">
                  <c:v>0.69239214999999987</c:v>
                </c:pt>
                <c:pt idx="11964">
                  <c:v>0.69244978999999984</c:v>
                </c:pt>
                <c:pt idx="11965">
                  <c:v>0.69250800000000001</c:v>
                </c:pt>
                <c:pt idx="11966">
                  <c:v>0.69256587000000003</c:v>
                </c:pt>
                <c:pt idx="11967">
                  <c:v>0.69262374000000004</c:v>
                </c:pt>
                <c:pt idx="11968">
                  <c:v>0.69268173000000011</c:v>
                </c:pt>
                <c:pt idx="11969">
                  <c:v>0.69273960000000012</c:v>
                </c:pt>
                <c:pt idx="11970">
                  <c:v>0.69279689000000011</c:v>
                </c:pt>
                <c:pt idx="11971">
                  <c:v>0.69285487999999995</c:v>
                </c:pt>
                <c:pt idx="11972">
                  <c:v>0.69291287000000001</c:v>
                </c:pt>
                <c:pt idx="11973">
                  <c:v>0.69297108000000007</c:v>
                </c:pt>
                <c:pt idx="11974">
                  <c:v>0.69302836999999984</c:v>
                </c:pt>
                <c:pt idx="11975">
                  <c:v>0.69308623999999996</c:v>
                </c:pt>
                <c:pt idx="11976">
                  <c:v>0.69314423000000014</c:v>
                </c:pt>
                <c:pt idx="11977">
                  <c:v>0.69320209999999993</c:v>
                </c:pt>
                <c:pt idx="11978">
                  <c:v>0.69325996999999984</c:v>
                </c:pt>
                <c:pt idx="11979">
                  <c:v>0.69331783999999996</c:v>
                </c:pt>
                <c:pt idx="11980">
                  <c:v>0.69337570999999998</c:v>
                </c:pt>
                <c:pt idx="11981">
                  <c:v>0.69343369999999993</c:v>
                </c:pt>
                <c:pt idx="11982">
                  <c:v>0.69349168000000005</c:v>
                </c:pt>
                <c:pt idx="11983">
                  <c:v>0.69354954999999996</c:v>
                </c:pt>
                <c:pt idx="11984">
                  <c:v>0.69360754000000002</c:v>
                </c:pt>
                <c:pt idx="11985">
                  <c:v>0.69366541000000015</c:v>
                </c:pt>
                <c:pt idx="11986">
                  <c:v>0.69372328000000005</c:v>
                </c:pt>
                <c:pt idx="11987">
                  <c:v>0.69378114999999996</c:v>
                </c:pt>
                <c:pt idx="11988">
                  <c:v>0.69383902000000008</c:v>
                </c:pt>
                <c:pt idx="11989">
                  <c:v>0.69389643000000012</c:v>
                </c:pt>
                <c:pt idx="11990">
                  <c:v>0.69395430000000002</c:v>
                </c:pt>
                <c:pt idx="11991">
                  <c:v>0.69401228999999987</c:v>
                </c:pt>
                <c:pt idx="11992">
                  <c:v>0.69407015999999999</c:v>
                </c:pt>
                <c:pt idx="11993">
                  <c:v>0.69412803000000012</c:v>
                </c:pt>
                <c:pt idx="11994">
                  <c:v>0.69418590000000002</c:v>
                </c:pt>
                <c:pt idx="11995">
                  <c:v>0.69424377000000004</c:v>
                </c:pt>
                <c:pt idx="11996">
                  <c:v>0.69430164000000005</c:v>
                </c:pt>
                <c:pt idx="11997">
                  <c:v>0.69435950999999996</c:v>
                </c:pt>
                <c:pt idx="11998">
                  <c:v>0.69441737999999986</c:v>
                </c:pt>
                <c:pt idx="11999">
                  <c:v>0.69447548000000003</c:v>
                </c:pt>
                <c:pt idx="12000">
                  <c:v>0.69453334999999994</c:v>
                </c:pt>
                <c:pt idx="12001">
                  <c:v>0.69459121999999995</c:v>
                </c:pt>
                <c:pt idx="12002">
                  <c:v>0.69464921000000024</c:v>
                </c:pt>
                <c:pt idx="12003">
                  <c:v>0.69470708000000003</c:v>
                </c:pt>
                <c:pt idx="12004">
                  <c:v>0.69476495000000005</c:v>
                </c:pt>
                <c:pt idx="12005">
                  <c:v>0.69482224000000004</c:v>
                </c:pt>
                <c:pt idx="12006">
                  <c:v>0.69488057000000003</c:v>
                </c:pt>
                <c:pt idx="12007">
                  <c:v>0.69493844000000005</c:v>
                </c:pt>
                <c:pt idx="12008">
                  <c:v>0.69499630999999984</c:v>
                </c:pt>
                <c:pt idx="12009">
                  <c:v>0.69505430000000001</c:v>
                </c:pt>
                <c:pt idx="12010">
                  <c:v>0.69511216999999992</c:v>
                </c:pt>
                <c:pt idx="12011">
                  <c:v>0.69517004000000004</c:v>
                </c:pt>
                <c:pt idx="12012">
                  <c:v>0.69522803000000011</c:v>
                </c:pt>
                <c:pt idx="12013">
                  <c:v>0.69528542999999998</c:v>
                </c:pt>
                <c:pt idx="12014">
                  <c:v>0.69534342000000005</c:v>
                </c:pt>
                <c:pt idx="12015">
                  <c:v>0.69540117999999984</c:v>
                </c:pt>
                <c:pt idx="12016">
                  <c:v>0.69545904999999997</c:v>
                </c:pt>
                <c:pt idx="12017">
                  <c:v>0.69551691999999987</c:v>
                </c:pt>
                <c:pt idx="12018">
                  <c:v>0.6955749</c:v>
                </c:pt>
                <c:pt idx="12019">
                  <c:v>0.69563277000000001</c:v>
                </c:pt>
                <c:pt idx="12020">
                  <c:v>0.69569076000000007</c:v>
                </c:pt>
                <c:pt idx="12021">
                  <c:v>0.69574874000000009</c:v>
                </c:pt>
                <c:pt idx="12022">
                  <c:v>0.69580662000000004</c:v>
                </c:pt>
                <c:pt idx="12023">
                  <c:v>0.69586448999999984</c:v>
                </c:pt>
                <c:pt idx="12024">
                  <c:v>0.69592189000000015</c:v>
                </c:pt>
                <c:pt idx="12025">
                  <c:v>0.69597988000000011</c:v>
                </c:pt>
                <c:pt idx="12026">
                  <c:v>0.69603786999999984</c:v>
                </c:pt>
                <c:pt idx="12027">
                  <c:v>0.69609574000000007</c:v>
                </c:pt>
                <c:pt idx="12028">
                  <c:v>0.69615336999999988</c:v>
                </c:pt>
                <c:pt idx="12029">
                  <c:v>0.69621124000000001</c:v>
                </c:pt>
                <c:pt idx="12030">
                  <c:v>0.69626935000000001</c:v>
                </c:pt>
                <c:pt idx="12031">
                  <c:v>0.69632698999999987</c:v>
                </c:pt>
                <c:pt idx="12032">
                  <c:v>0.69638485999999999</c:v>
                </c:pt>
                <c:pt idx="12033">
                  <c:v>0.69644273000000001</c:v>
                </c:pt>
                <c:pt idx="12034">
                  <c:v>0.69650060000000003</c:v>
                </c:pt>
                <c:pt idx="12035">
                  <c:v>0.69655847000000004</c:v>
                </c:pt>
                <c:pt idx="12036">
                  <c:v>0.69661656999999988</c:v>
                </c:pt>
                <c:pt idx="12037">
                  <c:v>0.69667444000000012</c:v>
                </c:pt>
                <c:pt idx="12038">
                  <c:v>0.69673231000000002</c:v>
                </c:pt>
                <c:pt idx="12039">
                  <c:v>0.69679018000000004</c:v>
                </c:pt>
                <c:pt idx="12040">
                  <c:v>0.69684805000000016</c:v>
                </c:pt>
                <c:pt idx="12041">
                  <c:v>0.69690580000000013</c:v>
                </c:pt>
                <c:pt idx="12042">
                  <c:v>0.69696378999999986</c:v>
                </c:pt>
                <c:pt idx="12043">
                  <c:v>0.6970216600000001</c:v>
                </c:pt>
                <c:pt idx="12044">
                  <c:v>0.69707965000000016</c:v>
                </c:pt>
                <c:pt idx="12045">
                  <c:v>0.69713762999999984</c:v>
                </c:pt>
                <c:pt idx="12046">
                  <c:v>0.69719492999999999</c:v>
                </c:pt>
                <c:pt idx="12047">
                  <c:v>0.69725291</c:v>
                </c:pt>
                <c:pt idx="12048">
                  <c:v>0.69731077999999991</c:v>
                </c:pt>
                <c:pt idx="12049">
                  <c:v>0.69736876999999986</c:v>
                </c:pt>
                <c:pt idx="12050">
                  <c:v>0.69742674999999987</c:v>
                </c:pt>
                <c:pt idx="12051">
                  <c:v>0.69748462</c:v>
                </c:pt>
                <c:pt idx="12052">
                  <c:v>0.69754214999999986</c:v>
                </c:pt>
                <c:pt idx="12053">
                  <c:v>0.6976000200000001</c:v>
                </c:pt>
                <c:pt idx="12054">
                  <c:v>0.69765789000000011</c:v>
                </c:pt>
                <c:pt idx="12055">
                  <c:v>0.69771587000000013</c:v>
                </c:pt>
                <c:pt idx="12056">
                  <c:v>0.69777363000000014</c:v>
                </c:pt>
                <c:pt idx="12057">
                  <c:v>0.69783150000000005</c:v>
                </c:pt>
                <c:pt idx="12058">
                  <c:v>0.69788936999999984</c:v>
                </c:pt>
                <c:pt idx="12059">
                  <c:v>0.69794724000000008</c:v>
                </c:pt>
                <c:pt idx="12060">
                  <c:v>0.69800510999999998</c:v>
                </c:pt>
                <c:pt idx="12061">
                  <c:v>0.69806297999999989</c:v>
                </c:pt>
                <c:pt idx="12062">
                  <c:v>0.69812096999999984</c:v>
                </c:pt>
                <c:pt idx="12063">
                  <c:v>0.69817907000000012</c:v>
                </c:pt>
                <c:pt idx="12064">
                  <c:v>0.69823693999999992</c:v>
                </c:pt>
                <c:pt idx="12065">
                  <c:v>0.69829492999999998</c:v>
                </c:pt>
                <c:pt idx="12066">
                  <c:v>0.6983528</c:v>
                </c:pt>
                <c:pt idx="12067">
                  <c:v>0.69841067000000001</c:v>
                </c:pt>
                <c:pt idx="12068">
                  <c:v>0.69846853999999992</c:v>
                </c:pt>
                <c:pt idx="12069">
                  <c:v>0.69852641000000004</c:v>
                </c:pt>
                <c:pt idx="12070">
                  <c:v>0.69858427999999984</c:v>
                </c:pt>
                <c:pt idx="12071">
                  <c:v>0.69864180000000009</c:v>
                </c:pt>
                <c:pt idx="12072">
                  <c:v>0.69869967000000011</c:v>
                </c:pt>
                <c:pt idx="12073">
                  <c:v>0.69875754000000001</c:v>
                </c:pt>
                <c:pt idx="12074">
                  <c:v>0.69881552999999996</c:v>
                </c:pt>
                <c:pt idx="12075">
                  <c:v>0.69887339999999998</c:v>
                </c:pt>
                <c:pt idx="12076">
                  <c:v>0.69893137999999999</c:v>
                </c:pt>
                <c:pt idx="12077">
                  <c:v>0.69898925000000012</c:v>
                </c:pt>
                <c:pt idx="12078">
                  <c:v>0.69904712000000002</c:v>
                </c:pt>
                <c:pt idx="12079">
                  <c:v>0.69910510999999997</c:v>
                </c:pt>
                <c:pt idx="12080">
                  <c:v>0.6991625199999999</c:v>
                </c:pt>
                <c:pt idx="12081">
                  <c:v>0.69922039000000002</c:v>
                </c:pt>
                <c:pt idx="12082">
                  <c:v>0.69927813999999999</c:v>
                </c:pt>
                <c:pt idx="12083">
                  <c:v>0.69933612999999972</c:v>
                </c:pt>
                <c:pt idx="12084">
                  <c:v>0.69939399999999996</c:v>
                </c:pt>
                <c:pt idx="12085">
                  <c:v>0.69945199000000002</c:v>
                </c:pt>
                <c:pt idx="12086">
                  <c:v>0.69950986000000004</c:v>
                </c:pt>
                <c:pt idx="12087">
                  <c:v>0.69956783999999994</c:v>
                </c:pt>
                <c:pt idx="12088">
                  <c:v>0.69962583000000023</c:v>
                </c:pt>
                <c:pt idx="12089">
                  <c:v>0.69968381000000013</c:v>
                </c:pt>
                <c:pt idx="12090">
                  <c:v>0.69974157000000015</c:v>
                </c:pt>
                <c:pt idx="12091">
                  <c:v>0.69979944000000016</c:v>
                </c:pt>
                <c:pt idx="12092">
                  <c:v>0.69985730999999984</c:v>
                </c:pt>
                <c:pt idx="12093">
                  <c:v>0.69991517999999997</c:v>
                </c:pt>
                <c:pt idx="12094">
                  <c:v>0.69997317000000003</c:v>
                </c:pt>
                <c:pt idx="12095">
                  <c:v>0.70003057000000002</c:v>
                </c:pt>
                <c:pt idx="12096">
                  <c:v>0.70008844000000003</c:v>
                </c:pt>
                <c:pt idx="12097">
                  <c:v>0.70014631000000005</c:v>
                </c:pt>
                <c:pt idx="12098">
                  <c:v>0.7002043</c:v>
                </c:pt>
                <c:pt idx="12099">
                  <c:v>0.70026216999999991</c:v>
                </c:pt>
                <c:pt idx="12100">
                  <c:v>0.70032004000000003</c:v>
                </c:pt>
                <c:pt idx="12101">
                  <c:v>0.70037791000000005</c:v>
                </c:pt>
                <c:pt idx="12102">
                  <c:v>0.70043577999999984</c:v>
                </c:pt>
                <c:pt idx="12103">
                  <c:v>0.70049364999999997</c:v>
                </c:pt>
                <c:pt idx="12104">
                  <c:v>0.70055151999999998</c:v>
                </c:pt>
                <c:pt idx="12105">
                  <c:v>0.70060962000000016</c:v>
                </c:pt>
                <c:pt idx="12106">
                  <c:v>0.70066748999999984</c:v>
                </c:pt>
                <c:pt idx="12107">
                  <c:v>0.70072537000000013</c:v>
                </c:pt>
                <c:pt idx="12108">
                  <c:v>0.70078324000000003</c:v>
                </c:pt>
                <c:pt idx="12109">
                  <c:v>0.70084111000000016</c:v>
                </c:pt>
                <c:pt idx="12110">
                  <c:v>0.70089897999999995</c:v>
                </c:pt>
                <c:pt idx="12111">
                  <c:v>0.70095684999999996</c:v>
                </c:pt>
                <c:pt idx="12112">
                  <c:v>0.70101413999999984</c:v>
                </c:pt>
                <c:pt idx="12113">
                  <c:v>0.70107269999999999</c:v>
                </c:pt>
                <c:pt idx="12114">
                  <c:v>0.70113011000000003</c:v>
                </c:pt>
                <c:pt idx="12115">
                  <c:v>0.70118797999999993</c:v>
                </c:pt>
                <c:pt idx="12116">
                  <c:v>0.70124584999999995</c:v>
                </c:pt>
                <c:pt idx="12117">
                  <c:v>0.70130371999999996</c:v>
                </c:pt>
                <c:pt idx="12118">
                  <c:v>0.70136158999999987</c:v>
                </c:pt>
                <c:pt idx="12119">
                  <c:v>0.70141945999999999</c:v>
                </c:pt>
                <c:pt idx="12120">
                  <c:v>0.70147767999999999</c:v>
                </c:pt>
                <c:pt idx="12121">
                  <c:v>0.70153555000000001</c:v>
                </c:pt>
                <c:pt idx="12122">
                  <c:v>0.70159307000000004</c:v>
                </c:pt>
                <c:pt idx="12123">
                  <c:v>0.70165082999999995</c:v>
                </c:pt>
                <c:pt idx="12124">
                  <c:v>0.70170870000000007</c:v>
                </c:pt>
                <c:pt idx="12125">
                  <c:v>0.70176667999999998</c:v>
                </c:pt>
                <c:pt idx="12126">
                  <c:v>0.70182454999999999</c:v>
                </c:pt>
                <c:pt idx="12127">
                  <c:v>0.70188242999999984</c:v>
                </c:pt>
                <c:pt idx="12128">
                  <c:v>0.70194064000000012</c:v>
                </c:pt>
                <c:pt idx="12129">
                  <c:v>0.70199805000000015</c:v>
                </c:pt>
                <c:pt idx="12130">
                  <c:v>0.70205592000000017</c:v>
                </c:pt>
                <c:pt idx="12131">
                  <c:v>0.70211378999999985</c:v>
                </c:pt>
                <c:pt idx="12132">
                  <c:v>0.70217166000000009</c:v>
                </c:pt>
                <c:pt idx="12133">
                  <c:v>0.70222952999999999</c:v>
                </c:pt>
                <c:pt idx="12134">
                  <c:v>0.70228751999999994</c:v>
                </c:pt>
                <c:pt idx="12135">
                  <c:v>0.70234538999999996</c:v>
                </c:pt>
                <c:pt idx="12136">
                  <c:v>0.70240325999999997</c:v>
                </c:pt>
                <c:pt idx="12137">
                  <c:v>0.70246123999999999</c:v>
                </c:pt>
                <c:pt idx="12138">
                  <c:v>0.70251934999999988</c:v>
                </c:pt>
                <c:pt idx="12139">
                  <c:v>0.70257722</c:v>
                </c:pt>
                <c:pt idx="12140">
                  <c:v>0.70263509000000013</c:v>
                </c:pt>
                <c:pt idx="12141">
                  <c:v>0.70269272999999999</c:v>
                </c:pt>
                <c:pt idx="12142">
                  <c:v>0.70275083000000016</c:v>
                </c:pt>
                <c:pt idx="12143">
                  <c:v>0.70280812000000004</c:v>
                </c:pt>
                <c:pt idx="12144">
                  <c:v>0.70286599000000005</c:v>
                </c:pt>
                <c:pt idx="12145">
                  <c:v>0.70292432000000005</c:v>
                </c:pt>
                <c:pt idx="12146">
                  <c:v>0.70298218999999973</c:v>
                </c:pt>
                <c:pt idx="12147">
                  <c:v>0.70304018000000001</c:v>
                </c:pt>
                <c:pt idx="12148">
                  <c:v>0.70309747000000011</c:v>
                </c:pt>
                <c:pt idx="12149">
                  <c:v>0.70315534000000002</c:v>
                </c:pt>
                <c:pt idx="12150">
                  <c:v>0.70321332999999986</c:v>
                </c:pt>
                <c:pt idx="12151">
                  <c:v>0.70327130999999998</c:v>
                </c:pt>
                <c:pt idx="12152">
                  <c:v>0.70332918</c:v>
                </c:pt>
                <c:pt idx="12153">
                  <c:v>0.70338705000000001</c:v>
                </c:pt>
                <c:pt idx="12154">
                  <c:v>0.70344504000000008</c:v>
                </c:pt>
                <c:pt idx="12155">
                  <c:v>0.70350303000000003</c:v>
                </c:pt>
                <c:pt idx="12156">
                  <c:v>0.70356089999999993</c:v>
                </c:pt>
                <c:pt idx="12157">
                  <c:v>0.70361876999999984</c:v>
                </c:pt>
                <c:pt idx="12158">
                  <c:v>0.70367664000000008</c:v>
                </c:pt>
                <c:pt idx="12159">
                  <c:v>0.70373450999999998</c:v>
                </c:pt>
                <c:pt idx="12160">
                  <c:v>0.70379238</c:v>
                </c:pt>
                <c:pt idx="12161">
                  <c:v>0.70385036999999984</c:v>
                </c:pt>
                <c:pt idx="12162">
                  <c:v>0.70390777000000004</c:v>
                </c:pt>
                <c:pt idx="12163">
                  <c:v>0.70396576</c:v>
                </c:pt>
                <c:pt idx="12164">
                  <c:v>0.70402363000000012</c:v>
                </c:pt>
                <c:pt idx="12165">
                  <c:v>0.70408162000000007</c:v>
                </c:pt>
                <c:pt idx="12166">
                  <c:v>0.70413959999999998</c:v>
                </c:pt>
                <c:pt idx="12167">
                  <c:v>0.70419746999999999</c:v>
                </c:pt>
                <c:pt idx="12168">
                  <c:v>0.70425534000000001</c:v>
                </c:pt>
                <c:pt idx="12169">
                  <c:v>0.70431321000000002</c:v>
                </c:pt>
                <c:pt idx="12170">
                  <c:v>0.70437119999999998</c:v>
                </c:pt>
                <c:pt idx="12171">
                  <c:v>0.70442848999999996</c:v>
                </c:pt>
                <c:pt idx="12172">
                  <c:v>0.70448635999999987</c:v>
                </c:pt>
                <c:pt idx="12173">
                  <c:v>0.70454422999999999</c:v>
                </c:pt>
                <c:pt idx="12174">
                  <c:v>0.70460210000000001</c:v>
                </c:pt>
                <c:pt idx="12175">
                  <c:v>0.70466008999999996</c:v>
                </c:pt>
                <c:pt idx="12176">
                  <c:v>0.70471784000000004</c:v>
                </c:pt>
                <c:pt idx="12177">
                  <c:v>0.7047758300000001</c:v>
                </c:pt>
                <c:pt idx="12178">
                  <c:v>0.70483370000000001</c:v>
                </c:pt>
                <c:pt idx="12179">
                  <c:v>0.70489157000000013</c:v>
                </c:pt>
                <c:pt idx="12180">
                  <c:v>0.70494955000000015</c:v>
                </c:pt>
                <c:pt idx="12181">
                  <c:v>0.70500742999999999</c:v>
                </c:pt>
                <c:pt idx="12182">
                  <c:v>0.70506530000000001</c:v>
                </c:pt>
                <c:pt idx="12183">
                  <c:v>0.70512328000000002</c:v>
                </c:pt>
                <c:pt idx="12184">
                  <c:v>0.70518115000000003</c:v>
                </c:pt>
                <c:pt idx="12185">
                  <c:v>0.70523902000000005</c:v>
                </c:pt>
                <c:pt idx="12186">
                  <c:v>0.70529701000000011</c:v>
                </c:pt>
                <c:pt idx="12187">
                  <c:v>0.70535442000000004</c:v>
                </c:pt>
                <c:pt idx="12188">
                  <c:v>0.70541239999999994</c:v>
                </c:pt>
                <c:pt idx="12189">
                  <c:v>0.70547026999999984</c:v>
                </c:pt>
                <c:pt idx="12190">
                  <c:v>0.70552813999999997</c:v>
                </c:pt>
                <c:pt idx="12191">
                  <c:v>0.70558600999999987</c:v>
                </c:pt>
                <c:pt idx="12192">
                  <c:v>0.70564388000000011</c:v>
                </c:pt>
                <c:pt idx="12193">
                  <c:v>0.70570175000000013</c:v>
                </c:pt>
                <c:pt idx="12194">
                  <c:v>0.70575962000000014</c:v>
                </c:pt>
                <c:pt idx="12195">
                  <c:v>0.70581749000000005</c:v>
                </c:pt>
                <c:pt idx="12196">
                  <c:v>0.70587537000000011</c:v>
                </c:pt>
                <c:pt idx="12197">
                  <c:v>0.70593335000000002</c:v>
                </c:pt>
                <c:pt idx="12198">
                  <c:v>0.70599122000000014</c:v>
                </c:pt>
                <c:pt idx="12199">
                  <c:v>0.70604909000000016</c:v>
                </c:pt>
                <c:pt idx="12200">
                  <c:v>0.70610695999999984</c:v>
                </c:pt>
                <c:pt idx="12201">
                  <c:v>0.70616482999999997</c:v>
                </c:pt>
                <c:pt idx="12202">
                  <c:v>0.70622282000000003</c:v>
                </c:pt>
                <c:pt idx="12203">
                  <c:v>0.70628069000000004</c:v>
                </c:pt>
                <c:pt idx="12204">
                  <c:v>0.70633855999999984</c:v>
                </c:pt>
                <c:pt idx="12205">
                  <c:v>0.70639655000000001</c:v>
                </c:pt>
                <c:pt idx="12206">
                  <c:v>0.70645442000000003</c:v>
                </c:pt>
                <c:pt idx="12207">
                  <c:v>0.70651171000000001</c:v>
                </c:pt>
                <c:pt idx="12208">
                  <c:v>0.70656957999999992</c:v>
                </c:pt>
                <c:pt idx="12209">
                  <c:v>0.70662745000000016</c:v>
                </c:pt>
                <c:pt idx="12210">
                  <c:v>0.70668555000000011</c:v>
                </c:pt>
                <c:pt idx="12211">
                  <c:v>0.70674330000000007</c:v>
                </c:pt>
                <c:pt idx="12212">
                  <c:v>0.70680141000000007</c:v>
                </c:pt>
                <c:pt idx="12213">
                  <c:v>0.70685928000000009</c:v>
                </c:pt>
                <c:pt idx="12214">
                  <c:v>0.70691680000000001</c:v>
                </c:pt>
                <c:pt idx="12215">
                  <c:v>0.70697467000000014</c:v>
                </c:pt>
                <c:pt idx="12216">
                  <c:v>0.70703253999999993</c:v>
                </c:pt>
                <c:pt idx="12217">
                  <c:v>0.70709040999999995</c:v>
                </c:pt>
                <c:pt idx="12218">
                  <c:v>0.70714828000000007</c:v>
                </c:pt>
                <c:pt idx="12219">
                  <c:v>0.70720614999999987</c:v>
                </c:pt>
                <c:pt idx="12220">
                  <c:v>0.70726425000000004</c:v>
                </c:pt>
                <c:pt idx="12221">
                  <c:v>0.70732200999999983</c:v>
                </c:pt>
                <c:pt idx="12222">
                  <c:v>0.70737988000000007</c:v>
                </c:pt>
                <c:pt idx="12223">
                  <c:v>0.70743774999999987</c:v>
                </c:pt>
                <c:pt idx="12224">
                  <c:v>0.70749574000000004</c:v>
                </c:pt>
                <c:pt idx="12225">
                  <c:v>0.70755361000000017</c:v>
                </c:pt>
                <c:pt idx="12226">
                  <c:v>0.70761148000000007</c:v>
                </c:pt>
                <c:pt idx="12227">
                  <c:v>0.70766946000000008</c:v>
                </c:pt>
                <c:pt idx="12228">
                  <c:v>0.70772732999999999</c:v>
                </c:pt>
                <c:pt idx="12229">
                  <c:v>0.70778486000000007</c:v>
                </c:pt>
                <c:pt idx="12230">
                  <c:v>0.70784272999999998</c:v>
                </c:pt>
                <c:pt idx="12231">
                  <c:v>0.70790059999999999</c:v>
                </c:pt>
                <c:pt idx="12232">
                  <c:v>0.70795858</c:v>
                </c:pt>
                <c:pt idx="12233">
                  <c:v>0.70801645000000002</c:v>
                </c:pt>
                <c:pt idx="12234">
                  <c:v>0.70807432000000003</c:v>
                </c:pt>
                <c:pt idx="12235">
                  <c:v>0.70813218999999994</c:v>
                </c:pt>
                <c:pt idx="12236">
                  <c:v>0.70819030000000005</c:v>
                </c:pt>
                <c:pt idx="12237">
                  <c:v>0.70824840000000011</c:v>
                </c:pt>
                <c:pt idx="12238">
                  <c:v>0.70830568999999999</c:v>
                </c:pt>
                <c:pt idx="12239">
                  <c:v>0.70836367999999994</c:v>
                </c:pt>
                <c:pt idx="12240">
                  <c:v>0.70842154999999996</c:v>
                </c:pt>
                <c:pt idx="12241">
                  <c:v>0.70847942000000008</c:v>
                </c:pt>
                <c:pt idx="12242">
                  <c:v>0.70853728999999988</c:v>
                </c:pt>
                <c:pt idx="12243">
                  <c:v>0.70859516</c:v>
                </c:pt>
                <c:pt idx="12244">
                  <c:v>0.70865303000000013</c:v>
                </c:pt>
                <c:pt idx="12245">
                  <c:v>0.70871090000000003</c:v>
                </c:pt>
                <c:pt idx="12246">
                  <c:v>0.70876888000000005</c:v>
                </c:pt>
                <c:pt idx="12247">
                  <c:v>0.70882674999999984</c:v>
                </c:pt>
                <c:pt idx="12248">
                  <c:v>0.70888462000000008</c:v>
                </c:pt>
                <c:pt idx="12249">
                  <c:v>0.70894248999999998</c:v>
                </c:pt>
                <c:pt idx="12250">
                  <c:v>0.70900037000000005</c:v>
                </c:pt>
                <c:pt idx="12251">
                  <c:v>0.70905834999999984</c:v>
                </c:pt>
                <c:pt idx="12252">
                  <c:v>0.7091163399999999</c:v>
                </c:pt>
                <c:pt idx="12253">
                  <c:v>0.70917408999999998</c:v>
                </c:pt>
                <c:pt idx="12254">
                  <c:v>0.70923207999999993</c:v>
                </c:pt>
                <c:pt idx="12255">
                  <c:v>0.70928948999999997</c:v>
                </c:pt>
                <c:pt idx="12256">
                  <c:v>0.70934746999999998</c:v>
                </c:pt>
                <c:pt idx="12257">
                  <c:v>0.70940534</c:v>
                </c:pt>
                <c:pt idx="12258">
                  <c:v>0.70946332999999973</c:v>
                </c:pt>
                <c:pt idx="12259">
                  <c:v>0.70952130999999996</c:v>
                </c:pt>
                <c:pt idx="12260">
                  <c:v>0.70957917999999998</c:v>
                </c:pt>
                <c:pt idx="12261">
                  <c:v>0.70963704999999999</c:v>
                </c:pt>
                <c:pt idx="12262">
                  <c:v>0.70969446000000014</c:v>
                </c:pt>
                <c:pt idx="12263">
                  <c:v>0.70975233000000004</c:v>
                </c:pt>
                <c:pt idx="12264">
                  <c:v>0.70981019999999984</c:v>
                </c:pt>
                <c:pt idx="12265">
                  <c:v>0.70986819000000001</c:v>
                </c:pt>
                <c:pt idx="12266">
                  <c:v>0.70992606000000003</c:v>
                </c:pt>
                <c:pt idx="12267">
                  <c:v>0.70998393000000004</c:v>
                </c:pt>
                <c:pt idx="12268">
                  <c:v>0.71004179999999995</c:v>
                </c:pt>
                <c:pt idx="12269">
                  <c:v>0.71009979000000012</c:v>
                </c:pt>
                <c:pt idx="12270">
                  <c:v>0.71015777000000002</c:v>
                </c:pt>
                <c:pt idx="12271">
                  <c:v>0.71021529999999999</c:v>
                </c:pt>
                <c:pt idx="12272">
                  <c:v>0.71027328000000001</c:v>
                </c:pt>
                <c:pt idx="12273">
                  <c:v>0.71033115000000002</c:v>
                </c:pt>
                <c:pt idx="12274">
                  <c:v>0.71038902000000004</c:v>
                </c:pt>
                <c:pt idx="12275">
                  <c:v>0.71044689000000005</c:v>
                </c:pt>
                <c:pt idx="12276">
                  <c:v>0.71050475999999996</c:v>
                </c:pt>
                <c:pt idx="12277">
                  <c:v>0.71056262999999986</c:v>
                </c:pt>
                <c:pt idx="12278">
                  <c:v>0.71062074000000008</c:v>
                </c:pt>
                <c:pt idx="12279">
                  <c:v>0.7106786100000001</c:v>
                </c:pt>
                <c:pt idx="12280">
                  <c:v>0.71073648</c:v>
                </c:pt>
                <c:pt idx="12281">
                  <c:v>0.71079446000000013</c:v>
                </c:pt>
                <c:pt idx="12282">
                  <c:v>0.71085187000000016</c:v>
                </c:pt>
                <c:pt idx="12283">
                  <c:v>0.71090986000000012</c:v>
                </c:pt>
                <c:pt idx="12284">
                  <c:v>0.71096773000000002</c:v>
                </c:pt>
                <c:pt idx="12285">
                  <c:v>0.71102560000000015</c:v>
                </c:pt>
                <c:pt idx="12286">
                  <c:v>0.71108347000000005</c:v>
                </c:pt>
                <c:pt idx="12287">
                  <c:v>0.71114144999999995</c:v>
                </c:pt>
                <c:pt idx="12288">
                  <c:v>0.71119932000000008</c:v>
                </c:pt>
                <c:pt idx="12289">
                  <c:v>0.71125731000000003</c:v>
                </c:pt>
                <c:pt idx="12290">
                  <c:v>0.71131517999999994</c:v>
                </c:pt>
                <c:pt idx="12291">
                  <c:v>0.71137293000000001</c:v>
                </c:pt>
                <c:pt idx="12292">
                  <c:v>0.71143080000000003</c:v>
                </c:pt>
                <c:pt idx="12293">
                  <c:v>0.71148867999999998</c:v>
                </c:pt>
                <c:pt idx="12294">
                  <c:v>0.71154666</c:v>
                </c:pt>
                <c:pt idx="12295">
                  <c:v>0.71160464999999995</c:v>
                </c:pt>
                <c:pt idx="12296">
                  <c:v>0.71166229000000003</c:v>
                </c:pt>
                <c:pt idx="12297">
                  <c:v>0.71172016000000005</c:v>
                </c:pt>
                <c:pt idx="12298">
                  <c:v>0.71177791000000012</c:v>
                </c:pt>
                <c:pt idx="12299">
                  <c:v>0.71183578000000003</c:v>
                </c:pt>
                <c:pt idx="12300">
                  <c:v>0.71189376999999998</c:v>
                </c:pt>
                <c:pt idx="12301">
                  <c:v>0.71195164000000011</c:v>
                </c:pt>
                <c:pt idx="12302">
                  <c:v>0.71200951000000012</c:v>
                </c:pt>
                <c:pt idx="12303">
                  <c:v>0.71206749000000003</c:v>
                </c:pt>
                <c:pt idx="12304">
                  <c:v>0.71212502000000011</c:v>
                </c:pt>
                <c:pt idx="12305">
                  <c:v>0.71218300000000001</c:v>
                </c:pt>
                <c:pt idx="12306">
                  <c:v>0.71224111000000012</c:v>
                </c:pt>
                <c:pt idx="12307">
                  <c:v>0.71229898000000003</c:v>
                </c:pt>
                <c:pt idx="12308">
                  <c:v>0.71235685000000004</c:v>
                </c:pt>
                <c:pt idx="12309">
                  <c:v>0.71241471999999983</c:v>
                </c:pt>
                <c:pt idx="12310">
                  <c:v>0.71247258999999985</c:v>
                </c:pt>
                <c:pt idx="12311">
                  <c:v>0.71253045999999998</c:v>
                </c:pt>
                <c:pt idx="12312">
                  <c:v>0.71258843999999999</c:v>
                </c:pt>
                <c:pt idx="12313">
                  <c:v>0.71264631000000012</c:v>
                </c:pt>
                <c:pt idx="12314">
                  <c:v>0.71270372000000004</c:v>
                </c:pt>
                <c:pt idx="12315">
                  <c:v>0.71276170999999999</c:v>
                </c:pt>
                <c:pt idx="12316">
                  <c:v>0.71281969000000012</c:v>
                </c:pt>
                <c:pt idx="12317">
                  <c:v>0.71287756000000002</c:v>
                </c:pt>
                <c:pt idx="12318">
                  <c:v>0.71293543000000015</c:v>
                </c:pt>
                <c:pt idx="12319">
                  <c:v>0.71299330000000005</c:v>
                </c:pt>
                <c:pt idx="12320">
                  <c:v>0.71305094000000002</c:v>
                </c:pt>
                <c:pt idx="12321">
                  <c:v>0.71310905000000013</c:v>
                </c:pt>
                <c:pt idx="12322">
                  <c:v>0.71316679999999988</c:v>
                </c:pt>
                <c:pt idx="12323">
                  <c:v>0.71322467000000012</c:v>
                </c:pt>
                <c:pt idx="12324">
                  <c:v>0.71328253999999991</c:v>
                </c:pt>
                <c:pt idx="12325">
                  <c:v>0.71334064000000008</c:v>
                </c:pt>
                <c:pt idx="12326">
                  <c:v>0.71339839999999999</c:v>
                </c:pt>
                <c:pt idx="12327">
                  <c:v>0.71345637999999989</c:v>
                </c:pt>
                <c:pt idx="12328">
                  <c:v>0.71351436999999973</c:v>
                </c:pt>
                <c:pt idx="12329">
                  <c:v>0.71357223999999997</c:v>
                </c:pt>
                <c:pt idx="12330">
                  <c:v>0.71363010999999998</c:v>
                </c:pt>
                <c:pt idx="12331">
                  <c:v>0.71368752000000002</c:v>
                </c:pt>
                <c:pt idx="12332">
                  <c:v>0.71374539000000015</c:v>
                </c:pt>
                <c:pt idx="12333">
                  <c:v>0.71380326000000005</c:v>
                </c:pt>
                <c:pt idx="12334">
                  <c:v>0.71386112999999984</c:v>
                </c:pt>
                <c:pt idx="12335">
                  <c:v>0.71391899999999997</c:v>
                </c:pt>
                <c:pt idx="12336">
                  <c:v>0.71397686999999999</c:v>
                </c:pt>
                <c:pt idx="12337">
                  <c:v>0.71403474</c:v>
                </c:pt>
                <c:pt idx="12338">
                  <c:v>0.71409261000000013</c:v>
                </c:pt>
                <c:pt idx="12339">
                  <c:v>0.71415059999999997</c:v>
                </c:pt>
                <c:pt idx="12340">
                  <c:v>0.71420846999999998</c:v>
                </c:pt>
                <c:pt idx="12341">
                  <c:v>0.71426656999999993</c:v>
                </c:pt>
                <c:pt idx="12342">
                  <c:v>0.71432443999999995</c:v>
                </c:pt>
                <c:pt idx="12343">
                  <c:v>0.71438230999999985</c:v>
                </c:pt>
                <c:pt idx="12344">
                  <c:v>0.71444017999999998</c:v>
                </c:pt>
                <c:pt idx="12345">
                  <c:v>0.71449759000000002</c:v>
                </c:pt>
                <c:pt idx="12346">
                  <c:v>0.71455546000000003</c:v>
                </c:pt>
                <c:pt idx="12347">
                  <c:v>0.71461355999999998</c:v>
                </c:pt>
                <c:pt idx="12348">
                  <c:v>0.71467143000000022</c:v>
                </c:pt>
                <c:pt idx="12349">
                  <c:v>0.71472930000000012</c:v>
                </c:pt>
                <c:pt idx="12350">
                  <c:v>0.71478717000000003</c:v>
                </c:pt>
                <c:pt idx="12351">
                  <c:v>0.71484504000000015</c:v>
                </c:pt>
                <c:pt idx="12352">
                  <c:v>0.71490290999999984</c:v>
                </c:pt>
                <c:pt idx="12353">
                  <c:v>0.71496077999999996</c:v>
                </c:pt>
                <c:pt idx="12354">
                  <c:v>0.71501888000000002</c:v>
                </c:pt>
                <c:pt idx="12355">
                  <c:v>0.71507675000000004</c:v>
                </c:pt>
                <c:pt idx="12356">
                  <c:v>0.71513462000000005</c:v>
                </c:pt>
                <c:pt idx="12357">
                  <c:v>0.71519248999999996</c:v>
                </c:pt>
                <c:pt idx="12358">
                  <c:v>0.71525037000000002</c:v>
                </c:pt>
                <c:pt idx="12359">
                  <c:v>0.71530824000000004</c:v>
                </c:pt>
                <c:pt idx="12360">
                  <c:v>0.71536611000000006</c:v>
                </c:pt>
                <c:pt idx="12361">
                  <c:v>0.71542340000000004</c:v>
                </c:pt>
                <c:pt idx="12362">
                  <c:v>0.71548162000000004</c:v>
                </c:pt>
                <c:pt idx="12363">
                  <c:v>0.71553948999999983</c:v>
                </c:pt>
                <c:pt idx="12364">
                  <c:v>0.71559735999999996</c:v>
                </c:pt>
                <c:pt idx="12365">
                  <c:v>0.71565523000000009</c:v>
                </c:pt>
                <c:pt idx="12366">
                  <c:v>0.71571309999999999</c:v>
                </c:pt>
                <c:pt idx="12367">
                  <c:v>0.71577108000000012</c:v>
                </c:pt>
                <c:pt idx="12368">
                  <c:v>0.71582895000000013</c:v>
                </c:pt>
                <c:pt idx="12369">
                  <c:v>0.71588682000000003</c:v>
                </c:pt>
                <c:pt idx="12370">
                  <c:v>0.71594469000000016</c:v>
                </c:pt>
                <c:pt idx="12371">
                  <c:v>0.71600255999999984</c:v>
                </c:pt>
                <c:pt idx="12372">
                  <c:v>0.71606042999999997</c:v>
                </c:pt>
                <c:pt idx="12373">
                  <c:v>0.71611829999999999</c:v>
                </c:pt>
                <c:pt idx="12374">
                  <c:v>0.71617629000000005</c:v>
                </c:pt>
                <c:pt idx="12375">
                  <c:v>0.71623404999999996</c:v>
                </c:pt>
                <c:pt idx="12376">
                  <c:v>0.71629192000000008</c:v>
                </c:pt>
                <c:pt idx="12377">
                  <c:v>0.71634978999999999</c:v>
                </c:pt>
                <c:pt idx="12378">
                  <c:v>0.71640731000000002</c:v>
                </c:pt>
                <c:pt idx="12379">
                  <c:v>0.71646517999999992</c:v>
                </c:pt>
                <c:pt idx="12380">
                  <c:v>0.71652316999999988</c:v>
                </c:pt>
                <c:pt idx="12381">
                  <c:v>0.71658115</c:v>
                </c:pt>
                <c:pt idx="12382">
                  <c:v>0.71663891000000013</c:v>
                </c:pt>
                <c:pt idx="12383">
                  <c:v>0.71669678000000003</c:v>
                </c:pt>
                <c:pt idx="12384">
                  <c:v>0.71675476000000005</c:v>
                </c:pt>
                <c:pt idx="12385">
                  <c:v>0.71681275</c:v>
                </c:pt>
                <c:pt idx="12386">
                  <c:v>0.71687062000000012</c:v>
                </c:pt>
                <c:pt idx="12387">
                  <c:v>0.71692849000000014</c:v>
                </c:pt>
                <c:pt idx="12388">
                  <c:v>0.71698600999999984</c:v>
                </c:pt>
                <c:pt idx="12389">
                  <c:v>0.71704388000000008</c:v>
                </c:pt>
                <c:pt idx="12390">
                  <c:v>0.71710174999999998</c:v>
                </c:pt>
                <c:pt idx="12391">
                  <c:v>0.71715986000000009</c:v>
                </c:pt>
                <c:pt idx="12392">
                  <c:v>0.71721784</c:v>
                </c:pt>
                <c:pt idx="12393">
                  <c:v>0.71727571000000012</c:v>
                </c:pt>
                <c:pt idx="12394">
                  <c:v>0.71733357999999992</c:v>
                </c:pt>
                <c:pt idx="12395">
                  <c:v>0.71739145000000015</c:v>
                </c:pt>
                <c:pt idx="12396">
                  <c:v>0.71744898000000001</c:v>
                </c:pt>
                <c:pt idx="12397">
                  <c:v>0.71750685000000003</c:v>
                </c:pt>
                <c:pt idx="12398">
                  <c:v>0.71756471999999993</c:v>
                </c:pt>
                <c:pt idx="12399">
                  <c:v>0.71762258999999984</c:v>
                </c:pt>
                <c:pt idx="12400">
                  <c:v>0.71768056999999996</c:v>
                </c:pt>
                <c:pt idx="12401">
                  <c:v>0.71773844000000009</c:v>
                </c:pt>
                <c:pt idx="12402">
                  <c:v>0.71779630999999999</c:v>
                </c:pt>
                <c:pt idx="12403">
                  <c:v>0.71785429999999995</c:v>
                </c:pt>
                <c:pt idx="12404">
                  <c:v>0.71791216999999985</c:v>
                </c:pt>
                <c:pt idx="12405">
                  <c:v>0.71797004000000009</c:v>
                </c:pt>
                <c:pt idx="12406">
                  <c:v>0.71802803000000015</c:v>
                </c:pt>
                <c:pt idx="12407">
                  <c:v>0.71808601000000005</c:v>
                </c:pt>
                <c:pt idx="12408">
                  <c:v>0.71814342000000009</c:v>
                </c:pt>
                <c:pt idx="12409">
                  <c:v>0.71820128999999999</c:v>
                </c:pt>
                <c:pt idx="12410">
                  <c:v>0.71825916000000001</c:v>
                </c:pt>
                <c:pt idx="12411">
                  <c:v>0.71831703000000002</c:v>
                </c:pt>
                <c:pt idx="12412">
                  <c:v>0.71837490000000004</c:v>
                </c:pt>
                <c:pt idx="12413">
                  <c:v>0.71843276999999994</c:v>
                </c:pt>
                <c:pt idx="12414">
                  <c:v>0.71849064000000007</c:v>
                </c:pt>
                <c:pt idx="12415">
                  <c:v>0.71854850999999997</c:v>
                </c:pt>
                <c:pt idx="12416">
                  <c:v>0.71860650000000004</c:v>
                </c:pt>
                <c:pt idx="12417">
                  <c:v>0.71866437000000005</c:v>
                </c:pt>
                <c:pt idx="12418">
                  <c:v>0.71872224000000007</c:v>
                </c:pt>
                <c:pt idx="12419">
                  <c:v>0.71878023000000013</c:v>
                </c:pt>
                <c:pt idx="12420">
                  <c:v>0.71883821000000014</c:v>
                </c:pt>
                <c:pt idx="12421">
                  <c:v>0.71889562000000018</c:v>
                </c:pt>
                <c:pt idx="12422">
                  <c:v>0.71895348999999997</c:v>
                </c:pt>
                <c:pt idx="12423">
                  <c:v>0.71901135999999999</c:v>
                </c:pt>
                <c:pt idx="12424">
                  <c:v>0.71906923000000011</c:v>
                </c:pt>
                <c:pt idx="12425">
                  <c:v>0.71912722000000007</c:v>
                </c:pt>
                <c:pt idx="12426">
                  <c:v>0.71918508999999997</c:v>
                </c:pt>
                <c:pt idx="12427">
                  <c:v>0.71924319000000003</c:v>
                </c:pt>
                <c:pt idx="12428">
                  <c:v>0.71930106000000005</c:v>
                </c:pt>
                <c:pt idx="12429">
                  <c:v>0.71935892999999984</c:v>
                </c:pt>
                <c:pt idx="12430">
                  <c:v>0.71941679999999986</c:v>
                </c:pt>
                <c:pt idx="12431">
                  <c:v>0.71947466999999998</c:v>
                </c:pt>
                <c:pt idx="12432">
                  <c:v>0.71953253999999989</c:v>
                </c:pt>
                <c:pt idx="12433">
                  <c:v>0.71959041000000012</c:v>
                </c:pt>
                <c:pt idx="12434">
                  <c:v>0.71964793000000016</c:v>
                </c:pt>
                <c:pt idx="12435">
                  <c:v>0.71970637999999998</c:v>
                </c:pt>
                <c:pt idx="12436">
                  <c:v>0.71976368000000002</c:v>
                </c:pt>
                <c:pt idx="12437">
                  <c:v>0.71982178000000008</c:v>
                </c:pt>
                <c:pt idx="12438">
                  <c:v>0.71987965000000009</c:v>
                </c:pt>
                <c:pt idx="12439">
                  <c:v>0.71993752</c:v>
                </c:pt>
                <c:pt idx="12440">
                  <c:v>0.71999539000000012</c:v>
                </c:pt>
                <c:pt idx="12441">
                  <c:v>0.72005326000000003</c:v>
                </c:pt>
                <c:pt idx="12442">
                  <c:v>0.72011113000000004</c:v>
                </c:pt>
                <c:pt idx="12443">
                  <c:v>0.72016899999999984</c:v>
                </c:pt>
                <c:pt idx="12444">
                  <c:v>0.72022686999999996</c:v>
                </c:pt>
                <c:pt idx="12445">
                  <c:v>0.72028486000000003</c:v>
                </c:pt>
                <c:pt idx="12446">
                  <c:v>0.72034284000000004</c:v>
                </c:pt>
                <c:pt idx="12447">
                  <c:v>0.72040024999999996</c:v>
                </c:pt>
                <c:pt idx="12448">
                  <c:v>0.72045811999999998</c:v>
                </c:pt>
                <c:pt idx="12449">
                  <c:v>0.72051599</c:v>
                </c:pt>
                <c:pt idx="12450">
                  <c:v>0.72057386000000001</c:v>
                </c:pt>
                <c:pt idx="12451">
                  <c:v>0.72063173000000014</c:v>
                </c:pt>
                <c:pt idx="12452">
                  <c:v>0.72068960000000015</c:v>
                </c:pt>
                <c:pt idx="12453">
                  <c:v>0.72074758999999999</c:v>
                </c:pt>
                <c:pt idx="12454">
                  <c:v>0.72080557000000012</c:v>
                </c:pt>
                <c:pt idx="12455">
                  <c:v>0.72086344000000002</c:v>
                </c:pt>
                <c:pt idx="12456">
                  <c:v>0.72092131000000015</c:v>
                </c:pt>
                <c:pt idx="12457">
                  <c:v>0.72097907000000028</c:v>
                </c:pt>
                <c:pt idx="12458">
                  <c:v>0.72103704999999996</c:v>
                </c:pt>
                <c:pt idx="12459">
                  <c:v>0.72109481000000009</c:v>
                </c:pt>
                <c:pt idx="12460">
                  <c:v>0.72115302999999997</c:v>
                </c:pt>
                <c:pt idx="12461">
                  <c:v>0.72121089999999999</c:v>
                </c:pt>
                <c:pt idx="12462">
                  <c:v>0.72126818999999986</c:v>
                </c:pt>
                <c:pt idx="12463">
                  <c:v>0.72132605999999999</c:v>
                </c:pt>
                <c:pt idx="12464">
                  <c:v>0.72138393000000001</c:v>
                </c:pt>
                <c:pt idx="12465">
                  <c:v>0.72144180000000013</c:v>
                </c:pt>
                <c:pt idx="12466">
                  <c:v>0.72149967000000015</c:v>
                </c:pt>
                <c:pt idx="12467">
                  <c:v>0.72155765999999999</c:v>
                </c:pt>
                <c:pt idx="12468">
                  <c:v>0.72161553000000012</c:v>
                </c:pt>
                <c:pt idx="12469">
                  <c:v>0.72167362999999995</c:v>
                </c:pt>
                <c:pt idx="12470">
                  <c:v>0.72173150000000008</c:v>
                </c:pt>
                <c:pt idx="12471">
                  <c:v>0.72178936999999999</c:v>
                </c:pt>
                <c:pt idx="12472">
                  <c:v>0.72184724000000011</c:v>
                </c:pt>
                <c:pt idx="12473">
                  <c:v>0.72190511000000013</c:v>
                </c:pt>
                <c:pt idx="12474">
                  <c:v>0.72196320999999997</c:v>
                </c:pt>
                <c:pt idx="12475">
                  <c:v>0.72202096999999998</c:v>
                </c:pt>
                <c:pt idx="12476">
                  <c:v>0.72207836999999997</c:v>
                </c:pt>
                <c:pt idx="12477">
                  <c:v>0.72213635999999992</c:v>
                </c:pt>
                <c:pt idx="12478">
                  <c:v>0.72219423000000016</c:v>
                </c:pt>
                <c:pt idx="12479">
                  <c:v>0.72225209999999984</c:v>
                </c:pt>
                <c:pt idx="12480">
                  <c:v>0.72230996999999997</c:v>
                </c:pt>
                <c:pt idx="12481">
                  <c:v>0.72236783999999998</c:v>
                </c:pt>
                <c:pt idx="12482">
                  <c:v>0.72242571000000011</c:v>
                </c:pt>
                <c:pt idx="12483">
                  <c:v>0.72248369999999984</c:v>
                </c:pt>
                <c:pt idx="12484">
                  <c:v>0.72254168000000007</c:v>
                </c:pt>
                <c:pt idx="12485">
                  <c:v>0.72259954999999998</c:v>
                </c:pt>
                <c:pt idx="12486">
                  <c:v>0.72265743000000016</c:v>
                </c:pt>
                <c:pt idx="12487">
                  <c:v>0.72271540999999995</c:v>
                </c:pt>
                <c:pt idx="12488">
                  <c:v>0.72277328000000007</c:v>
                </c:pt>
                <c:pt idx="12489">
                  <c:v>0.72283114999999998</c:v>
                </c:pt>
                <c:pt idx="12490">
                  <c:v>0.7228890200000001</c:v>
                </c:pt>
                <c:pt idx="12491">
                  <c:v>0.72294643000000014</c:v>
                </c:pt>
                <c:pt idx="12492">
                  <c:v>0.72300430000000004</c:v>
                </c:pt>
                <c:pt idx="12493">
                  <c:v>0.72306229</c:v>
                </c:pt>
                <c:pt idx="12494">
                  <c:v>0.72312016000000001</c:v>
                </c:pt>
                <c:pt idx="12495">
                  <c:v>0.72317826000000007</c:v>
                </c:pt>
                <c:pt idx="12496">
                  <c:v>0.72323623999999997</c:v>
                </c:pt>
                <c:pt idx="12497">
                  <c:v>0.72329412000000004</c:v>
                </c:pt>
                <c:pt idx="12498">
                  <c:v>0.72335187000000012</c:v>
                </c:pt>
                <c:pt idx="12499">
                  <c:v>0.72340974000000002</c:v>
                </c:pt>
                <c:pt idx="12500">
                  <c:v>0.72346725999999983</c:v>
                </c:pt>
                <c:pt idx="12501">
                  <c:v>0.72352548000000005</c:v>
                </c:pt>
                <c:pt idx="12502">
                  <c:v>0.72358311999999991</c:v>
                </c:pt>
                <c:pt idx="12503">
                  <c:v>0.72364111000000009</c:v>
                </c:pt>
                <c:pt idx="12504">
                  <c:v>0.7236990900000001</c:v>
                </c:pt>
                <c:pt idx="12505">
                  <c:v>0.72375672999999996</c:v>
                </c:pt>
                <c:pt idx="12506">
                  <c:v>0.72381459999999997</c:v>
                </c:pt>
                <c:pt idx="12507">
                  <c:v>0.72387246999999999</c:v>
                </c:pt>
                <c:pt idx="12508">
                  <c:v>0.72393046000000005</c:v>
                </c:pt>
                <c:pt idx="12509">
                  <c:v>0.72398832999999996</c:v>
                </c:pt>
                <c:pt idx="12510">
                  <c:v>0.72404630999999997</c:v>
                </c:pt>
                <c:pt idx="12511">
                  <c:v>0.72410417999999999</c:v>
                </c:pt>
                <c:pt idx="12512">
                  <c:v>0.72416205</c:v>
                </c:pt>
                <c:pt idx="12513">
                  <c:v>0.72421992999999996</c:v>
                </c:pt>
                <c:pt idx="12514">
                  <c:v>0.72427790999999997</c:v>
                </c:pt>
                <c:pt idx="12515">
                  <c:v>0.72433577999999998</c:v>
                </c:pt>
                <c:pt idx="12516">
                  <c:v>0.72439365000000011</c:v>
                </c:pt>
                <c:pt idx="12517">
                  <c:v>0.72445152000000002</c:v>
                </c:pt>
                <c:pt idx="12518">
                  <c:v>0.72450939000000003</c:v>
                </c:pt>
                <c:pt idx="12519">
                  <c:v>0.72456725999999994</c:v>
                </c:pt>
                <c:pt idx="12520">
                  <c:v>0.72462512999999995</c:v>
                </c:pt>
                <c:pt idx="12521">
                  <c:v>0.72468242999999999</c:v>
                </c:pt>
                <c:pt idx="12522">
                  <c:v>0.72474064000000016</c:v>
                </c:pt>
                <c:pt idx="12523">
                  <c:v>0.72479863000000022</c:v>
                </c:pt>
                <c:pt idx="12524">
                  <c:v>0.72485650000000001</c:v>
                </c:pt>
                <c:pt idx="12525">
                  <c:v>0.72491437000000003</c:v>
                </c:pt>
                <c:pt idx="12526">
                  <c:v>0.72497224000000005</c:v>
                </c:pt>
                <c:pt idx="12527">
                  <c:v>0.72503010999999984</c:v>
                </c:pt>
                <c:pt idx="12528">
                  <c:v>0.72508810000000001</c:v>
                </c:pt>
                <c:pt idx="12529">
                  <c:v>0.72514585000000009</c:v>
                </c:pt>
                <c:pt idx="12530">
                  <c:v>0.72520326000000002</c:v>
                </c:pt>
                <c:pt idx="12531">
                  <c:v>0.72526113000000003</c:v>
                </c:pt>
                <c:pt idx="12532">
                  <c:v>0.72531911999999998</c:v>
                </c:pt>
                <c:pt idx="12533">
                  <c:v>0.72537699</c:v>
                </c:pt>
                <c:pt idx="12534">
                  <c:v>0.72543486000000001</c:v>
                </c:pt>
                <c:pt idx="12535">
                  <c:v>0.72549273000000003</c:v>
                </c:pt>
                <c:pt idx="12536">
                  <c:v>0.72555082999999998</c:v>
                </c:pt>
                <c:pt idx="12537">
                  <c:v>0.72560870000000011</c:v>
                </c:pt>
                <c:pt idx="12538">
                  <c:v>0.72566668000000001</c:v>
                </c:pt>
                <c:pt idx="12539">
                  <c:v>0.72572455000000013</c:v>
                </c:pt>
                <c:pt idx="12540">
                  <c:v>0.72578242999999998</c:v>
                </c:pt>
                <c:pt idx="12541">
                  <c:v>0.7258403000000001</c:v>
                </c:pt>
                <c:pt idx="12542">
                  <c:v>0.72589817000000012</c:v>
                </c:pt>
                <c:pt idx="12543">
                  <c:v>0.72595556999999999</c:v>
                </c:pt>
                <c:pt idx="12544">
                  <c:v>0.72601402000000004</c:v>
                </c:pt>
                <c:pt idx="12545">
                  <c:v>0.72607143000000007</c:v>
                </c:pt>
                <c:pt idx="12546">
                  <c:v>0.72612930000000009</c:v>
                </c:pt>
                <c:pt idx="12547">
                  <c:v>0.72618729000000004</c:v>
                </c:pt>
                <c:pt idx="12548">
                  <c:v>0.72624481000000007</c:v>
                </c:pt>
                <c:pt idx="12549">
                  <c:v>0.72630326000000001</c:v>
                </c:pt>
                <c:pt idx="12550">
                  <c:v>0.72636067000000004</c:v>
                </c:pt>
                <c:pt idx="12551">
                  <c:v>0.72641853999999983</c:v>
                </c:pt>
                <c:pt idx="12552">
                  <c:v>0.72647640999999996</c:v>
                </c:pt>
                <c:pt idx="12553">
                  <c:v>0.72653427999999998</c:v>
                </c:pt>
                <c:pt idx="12554">
                  <c:v>0.72659225999999999</c:v>
                </c:pt>
                <c:pt idx="12555">
                  <c:v>0.72665013000000012</c:v>
                </c:pt>
                <c:pt idx="12556">
                  <c:v>0.72670812000000007</c:v>
                </c:pt>
                <c:pt idx="12557">
                  <c:v>0.72676611000000002</c:v>
                </c:pt>
                <c:pt idx="12558">
                  <c:v>0.72682398000000004</c:v>
                </c:pt>
                <c:pt idx="12559">
                  <c:v>0.72688196000000005</c:v>
                </c:pt>
                <c:pt idx="12560">
                  <c:v>0.72693982999999995</c:v>
                </c:pt>
                <c:pt idx="12561">
                  <c:v>0.72699770000000008</c:v>
                </c:pt>
                <c:pt idx="12562">
                  <c:v>0.72705511000000012</c:v>
                </c:pt>
                <c:pt idx="12563">
                  <c:v>0.72711309999999996</c:v>
                </c:pt>
                <c:pt idx="12564">
                  <c:v>0.72717096999999997</c:v>
                </c:pt>
                <c:pt idx="12565">
                  <c:v>0.7272288400000001</c:v>
                </c:pt>
                <c:pt idx="12566">
                  <c:v>0.72728671</c:v>
                </c:pt>
                <c:pt idx="12567">
                  <c:v>0.72734458000000002</c:v>
                </c:pt>
                <c:pt idx="12568">
                  <c:v>0.72740232999999987</c:v>
                </c:pt>
                <c:pt idx="12569">
                  <c:v>0.72746031999999994</c:v>
                </c:pt>
                <c:pt idx="12570">
                  <c:v>0.72751818999999973</c:v>
                </c:pt>
                <c:pt idx="12571">
                  <c:v>0.72757605999999997</c:v>
                </c:pt>
                <c:pt idx="12572">
                  <c:v>0.72763416000000003</c:v>
                </c:pt>
                <c:pt idx="12573">
                  <c:v>0.72769203000000016</c:v>
                </c:pt>
                <c:pt idx="12574">
                  <c:v>0.72774990000000006</c:v>
                </c:pt>
                <c:pt idx="12575">
                  <c:v>0.72780776999999997</c:v>
                </c:pt>
                <c:pt idx="12576">
                  <c:v>0.72786576000000003</c:v>
                </c:pt>
                <c:pt idx="12577">
                  <c:v>0.72792363000000015</c:v>
                </c:pt>
                <c:pt idx="12578">
                  <c:v>0.72798149999999995</c:v>
                </c:pt>
                <c:pt idx="12579">
                  <c:v>0.72803879000000005</c:v>
                </c:pt>
                <c:pt idx="12580">
                  <c:v>0.72809665999999995</c:v>
                </c:pt>
                <c:pt idx="12581">
                  <c:v>0.72815465000000013</c:v>
                </c:pt>
                <c:pt idx="12582">
                  <c:v>0.72821251999999992</c:v>
                </c:pt>
                <c:pt idx="12583">
                  <c:v>0.72827039000000005</c:v>
                </c:pt>
                <c:pt idx="12584">
                  <c:v>0.72832825999999995</c:v>
                </c:pt>
                <c:pt idx="12585">
                  <c:v>0.72838612999999985</c:v>
                </c:pt>
                <c:pt idx="12586">
                  <c:v>0.72844399999999998</c:v>
                </c:pt>
                <c:pt idx="12587">
                  <c:v>0.72850199000000004</c:v>
                </c:pt>
                <c:pt idx="12588">
                  <c:v>0.72855985999999995</c:v>
                </c:pt>
                <c:pt idx="12589">
                  <c:v>0.72861784000000007</c:v>
                </c:pt>
                <c:pt idx="12590">
                  <c:v>0.72867571000000009</c:v>
                </c:pt>
                <c:pt idx="12591">
                  <c:v>0.72873357999999999</c:v>
                </c:pt>
                <c:pt idx="12592">
                  <c:v>0.72879145000000023</c:v>
                </c:pt>
                <c:pt idx="12593">
                  <c:v>0.72884932000000013</c:v>
                </c:pt>
                <c:pt idx="12594">
                  <c:v>0.72890730999999997</c:v>
                </c:pt>
                <c:pt idx="12595">
                  <c:v>0.72896517999999999</c:v>
                </c:pt>
                <c:pt idx="12596">
                  <c:v>0.72902259000000003</c:v>
                </c:pt>
                <c:pt idx="12597">
                  <c:v>0.72908068999999998</c:v>
                </c:pt>
                <c:pt idx="12598">
                  <c:v>0.72913855999999999</c:v>
                </c:pt>
                <c:pt idx="12599">
                  <c:v>0.72919643000000012</c:v>
                </c:pt>
                <c:pt idx="12600">
                  <c:v>0.72925442000000007</c:v>
                </c:pt>
                <c:pt idx="12601">
                  <c:v>0.72931228999999986</c:v>
                </c:pt>
                <c:pt idx="12602">
                  <c:v>0.72937026999999999</c:v>
                </c:pt>
                <c:pt idx="12603">
                  <c:v>0.72942814</c:v>
                </c:pt>
                <c:pt idx="12604">
                  <c:v>0.72948566999999997</c:v>
                </c:pt>
                <c:pt idx="12605">
                  <c:v>0.72954364999999999</c:v>
                </c:pt>
                <c:pt idx="12606">
                  <c:v>0.72960152000000011</c:v>
                </c:pt>
                <c:pt idx="12607">
                  <c:v>0.72965951000000007</c:v>
                </c:pt>
                <c:pt idx="12608">
                  <c:v>0.72971737999999997</c:v>
                </c:pt>
                <c:pt idx="12609">
                  <c:v>0.7297752500000001</c:v>
                </c:pt>
                <c:pt idx="12610">
                  <c:v>0.72983312</c:v>
                </c:pt>
                <c:pt idx="12611">
                  <c:v>0.72989099000000013</c:v>
                </c:pt>
                <c:pt idx="12612">
                  <c:v>0.72994909000000008</c:v>
                </c:pt>
                <c:pt idx="12613">
                  <c:v>0.73000684999999998</c:v>
                </c:pt>
                <c:pt idx="12614">
                  <c:v>0.73006483000000011</c:v>
                </c:pt>
                <c:pt idx="12615">
                  <c:v>0.73012270000000001</c:v>
                </c:pt>
                <c:pt idx="12616">
                  <c:v>0.73018046000000003</c:v>
                </c:pt>
                <c:pt idx="12617">
                  <c:v>0.73023786999999996</c:v>
                </c:pt>
                <c:pt idx="12618">
                  <c:v>0.73029574000000008</c:v>
                </c:pt>
                <c:pt idx="12619">
                  <c:v>0.73035371999999998</c:v>
                </c:pt>
                <c:pt idx="12620">
                  <c:v>0.73041159</c:v>
                </c:pt>
                <c:pt idx="12621">
                  <c:v>0.73046981000000011</c:v>
                </c:pt>
                <c:pt idx="12622">
                  <c:v>0.73052722000000003</c:v>
                </c:pt>
                <c:pt idx="12623">
                  <c:v>0.73058497</c:v>
                </c:pt>
                <c:pt idx="12624">
                  <c:v>0.73064295999999995</c:v>
                </c:pt>
                <c:pt idx="12625">
                  <c:v>0.73070083000000008</c:v>
                </c:pt>
                <c:pt idx="12626">
                  <c:v>0.73075870000000009</c:v>
                </c:pt>
                <c:pt idx="12627">
                  <c:v>0.73081657</c:v>
                </c:pt>
                <c:pt idx="12628">
                  <c:v>0.73087444000000013</c:v>
                </c:pt>
                <c:pt idx="12629">
                  <c:v>0.73093231000000003</c:v>
                </c:pt>
                <c:pt idx="12630">
                  <c:v>0.73099053000000014</c:v>
                </c:pt>
                <c:pt idx="12631">
                  <c:v>0.73104840000000015</c:v>
                </c:pt>
                <c:pt idx="12632">
                  <c:v>0.73110592000000008</c:v>
                </c:pt>
                <c:pt idx="12633">
                  <c:v>0.73116378999999987</c:v>
                </c:pt>
                <c:pt idx="12634">
                  <c:v>0.73122166000000011</c:v>
                </c:pt>
                <c:pt idx="12635">
                  <c:v>0.73127953000000012</c:v>
                </c:pt>
                <c:pt idx="12636">
                  <c:v>0.73133740000000003</c:v>
                </c:pt>
                <c:pt idx="12637">
                  <c:v>0.73139562000000014</c:v>
                </c:pt>
                <c:pt idx="12638">
                  <c:v>0.73145349000000004</c:v>
                </c:pt>
                <c:pt idx="12639">
                  <c:v>0.73151135999999994</c:v>
                </c:pt>
                <c:pt idx="12640">
                  <c:v>0.73156935000000001</c:v>
                </c:pt>
                <c:pt idx="12641">
                  <c:v>0.73162722000000013</c:v>
                </c:pt>
                <c:pt idx="12642">
                  <c:v>0.73168509000000015</c:v>
                </c:pt>
                <c:pt idx="12643">
                  <c:v>0.73174296000000005</c:v>
                </c:pt>
                <c:pt idx="12644">
                  <c:v>0.73180083000000007</c:v>
                </c:pt>
                <c:pt idx="12645">
                  <c:v>0.73185870000000008</c:v>
                </c:pt>
                <c:pt idx="12646">
                  <c:v>0.73191622000000001</c:v>
                </c:pt>
                <c:pt idx="12647">
                  <c:v>0.73197432000000007</c:v>
                </c:pt>
                <c:pt idx="12648">
                  <c:v>0.73203218999999986</c:v>
                </c:pt>
                <c:pt idx="12649">
                  <c:v>0.73209018000000003</c:v>
                </c:pt>
                <c:pt idx="12650">
                  <c:v>0.73214805000000016</c:v>
                </c:pt>
                <c:pt idx="12651">
                  <c:v>0.73220591999999995</c:v>
                </c:pt>
                <c:pt idx="12652">
                  <c:v>0.73226378999999986</c:v>
                </c:pt>
                <c:pt idx="12653">
                  <c:v>0.73232108000000007</c:v>
                </c:pt>
                <c:pt idx="12654">
                  <c:v>0.73237907000000013</c:v>
                </c:pt>
                <c:pt idx="12655">
                  <c:v>0.73243693999999993</c:v>
                </c:pt>
                <c:pt idx="12656">
                  <c:v>0.73249481000000016</c:v>
                </c:pt>
                <c:pt idx="12657">
                  <c:v>0.73255267999999996</c:v>
                </c:pt>
                <c:pt idx="12658">
                  <c:v>0.73261054999999997</c:v>
                </c:pt>
                <c:pt idx="12659">
                  <c:v>0.7326684200000001</c:v>
                </c:pt>
                <c:pt idx="12660">
                  <c:v>0.73272629000000011</c:v>
                </c:pt>
                <c:pt idx="12661">
                  <c:v>0.73278416000000002</c:v>
                </c:pt>
                <c:pt idx="12662">
                  <c:v>0.73284238000000002</c:v>
                </c:pt>
                <c:pt idx="12663">
                  <c:v>0.73290025000000014</c:v>
                </c:pt>
                <c:pt idx="12664">
                  <c:v>0.73295824000000009</c:v>
                </c:pt>
                <c:pt idx="12665">
                  <c:v>0.73301611</c:v>
                </c:pt>
                <c:pt idx="12666">
                  <c:v>0.73307339999999999</c:v>
                </c:pt>
                <c:pt idx="12667">
                  <c:v>0.73313127000000011</c:v>
                </c:pt>
                <c:pt idx="12668">
                  <c:v>0.73318925000000013</c:v>
                </c:pt>
                <c:pt idx="12669">
                  <c:v>0.73324712000000003</c:v>
                </c:pt>
                <c:pt idx="12670">
                  <c:v>0.73330499000000005</c:v>
                </c:pt>
                <c:pt idx="12671">
                  <c:v>0.73336287</c:v>
                </c:pt>
                <c:pt idx="12672">
                  <c:v>0.73342107999999995</c:v>
                </c:pt>
                <c:pt idx="12673">
                  <c:v>0.73347894999999996</c:v>
                </c:pt>
                <c:pt idx="12674">
                  <c:v>0.73353681999999998</c:v>
                </c:pt>
                <c:pt idx="12675">
                  <c:v>0.73359481000000015</c:v>
                </c:pt>
                <c:pt idx="12676">
                  <c:v>0.73365210000000003</c:v>
                </c:pt>
                <c:pt idx="12677">
                  <c:v>0.73371008999999998</c:v>
                </c:pt>
                <c:pt idx="12678">
                  <c:v>0.73376796</c:v>
                </c:pt>
                <c:pt idx="12679">
                  <c:v>0.73382594000000012</c:v>
                </c:pt>
                <c:pt idx="12680">
                  <c:v>0.73388381000000014</c:v>
                </c:pt>
                <c:pt idx="12681">
                  <c:v>0.73394145000000022</c:v>
                </c:pt>
                <c:pt idx="12682">
                  <c:v>0.73399921000000024</c:v>
                </c:pt>
                <c:pt idx="12683">
                  <c:v>0.73405719000000003</c:v>
                </c:pt>
                <c:pt idx="12684">
                  <c:v>0.73411517999999998</c:v>
                </c:pt>
                <c:pt idx="12685">
                  <c:v>0.73417339999999998</c:v>
                </c:pt>
                <c:pt idx="12686">
                  <c:v>0.73423092000000001</c:v>
                </c:pt>
                <c:pt idx="12687">
                  <c:v>0.73428890999999996</c:v>
                </c:pt>
                <c:pt idx="12688">
                  <c:v>0.73434677999999998</c:v>
                </c:pt>
                <c:pt idx="12689">
                  <c:v>0.73440464999999999</c:v>
                </c:pt>
                <c:pt idx="12690">
                  <c:v>0.73446274999999994</c:v>
                </c:pt>
                <c:pt idx="12691">
                  <c:v>0.73452062000000007</c:v>
                </c:pt>
                <c:pt idx="12692">
                  <c:v>0.73457848999999997</c:v>
                </c:pt>
                <c:pt idx="12693">
                  <c:v>0.73463635999999999</c:v>
                </c:pt>
                <c:pt idx="12694">
                  <c:v>0.73469377000000013</c:v>
                </c:pt>
                <c:pt idx="12695">
                  <c:v>0.73475175000000015</c:v>
                </c:pt>
                <c:pt idx="12696">
                  <c:v>0.73480962000000016</c:v>
                </c:pt>
                <c:pt idx="12697">
                  <c:v>0.73486748999999996</c:v>
                </c:pt>
                <c:pt idx="12698">
                  <c:v>0.73492537000000013</c:v>
                </c:pt>
                <c:pt idx="12699">
                  <c:v>0.73498335000000004</c:v>
                </c:pt>
                <c:pt idx="12700">
                  <c:v>0.73504122000000016</c:v>
                </c:pt>
                <c:pt idx="12701">
                  <c:v>0.73509909000000007</c:v>
                </c:pt>
                <c:pt idx="12702">
                  <c:v>0.73515708000000002</c:v>
                </c:pt>
                <c:pt idx="12703">
                  <c:v>0.73521449000000005</c:v>
                </c:pt>
                <c:pt idx="12704">
                  <c:v>0.73527246999999996</c:v>
                </c:pt>
                <c:pt idx="12705">
                  <c:v>0.73533046000000002</c:v>
                </c:pt>
                <c:pt idx="12706">
                  <c:v>0.73538833000000003</c:v>
                </c:pt>
                <c:pt idx="12707">
                  <c:v>0.73544620000000005</c:v>
                </c:pt>
                <c:pt idx="12708">
                  <c:v>0.73550417999999984</c:v>
                </c:pt>
                <c:pt idx="12709">
                  <c:v>0.73556204999999986</c:v>
                </c:pt>
                <c:pt idx="12710">
                  <c:v>0.73561993000000014</c:v>
                </c:pt>
                <c:pt idx="12711">
                  <c:v>0.73567745000000007</c:v>
                </c:pt>
                <c:pt idx="12712">
                  <c:v>0.73573532000000008</c:v>
                </c:pt>
                <c:pt idx="12713">
                  <c:v>0.73579318999999999</c:v>
                </c:pt>
                <c:pt idx="12714">
                  <c:v>0.73585118000000005</c:v>
                </c:pt>
                <c:pt idx="12715">
                  <c:v>0.73590904999999995</c:v>
                </c:pt>
                <c:pt idx="12716">
                  <c:v>0.73596691999999997</c:v>
                </c:pt>
                <c:pt idx="12717">
                  <c:v>0.73602478999999998</c:v>
                </c:pt>
                <c:pt idx="12718">
                  <c:v>0.73608266</c:v>
                </c:pt>
                <c:pt idx="12719">
                  <c:v>0.73614053000000013</c:v>
                </c:pt>
                <c:pt idx="12720">
                  <c:v>0.73619840000000014</c:v>
                </c:pt>
                <c:pt idx="12721">
                  <c:v>0.73625637999999993</c:v>
                </c:pt>
                <c:pt idx="12722">
                  <c:v>0.73631449000000004</c:v>
                </c:pt>
                <c:pt idx="12723">
                  <c:v>0.73637235999999984</c:v>
                </c:pt>
                <c:pt idx="12724">
                  <c:v>0.73643022999999996</c:v>
                </c:pt>
                <c:pt idx="12725">
                  <c:v>0.73648820999999998</c:v>
                </c:pt>
                <c:pt idx="12726">
                  <c:v>0.73654607999999999</c:v>
                </c:pt>
                <c:pt idx="12727">
                  <c:v>0.73660395000000012</c:v>
                </c:pt>
                <c:pt idx="12728">
                  <c:v>0.73666124000000011</c:v>
                </c:pt>
                <c:pt idx="12729">
                  <c:v>0.73671922999999995</c:v>
                </c:pt>
                <c:pt idx="12730">
                  <c:v>0.73677722000000012</c:v>
                </c:pt>
                <c:pt idx="12731">
                  <c:v>0.73683509000000014</c:v>
                </c:pt>
                <c:pt idx="12732">
                  <c:v>0.73689296000000004</c:v>
                </c:pt>
                <c:pt idx="12733">
                  <c:v>0.73695094000000005</c:v>
                </c:pt>
                <c:pt idx="12734">
                  <c:v>0.73700881000000007</c:v>
                </c:pt>
                <c:pt idx="12735">
                  <c:v>0.73706656999999987</c:v>
                </c:pt>
                <c:pt idx="12736">
                  <c:v>0.73712454999999999</c:v>
                </c:pt>
                <c:pt idx="12737">
                  <c:v>0.73718253999999994</c:v>
                </c:pt>
                <c:pt idx="12738">
                  <c:v>0.73723994999999998</c:v>
                </c:pt>
                <c:pt idx="12739">
                  <c:v>0.7372978200000001</c:v>
                </c:pt>
                <c:pt idx="12740">
                  <c:v>0.73735569000000012</c:v>
                </c:pt>
                <c:pt idx="12741">
                  <c:v>0.73741355999999991</c:v>
                </c:pt>
                <c:pt idx="12742">
                  <c:v>0.73747143000000015</c:v>
                </c:pt>
                <c:pt idx="12743">
                  <c:v>0.73752930000000005</c:v>
                </c:pt>
                <c:pt idx="12744">
                  <c:v>0.73758729000000001</c:v>
                </c:pt>
                <c:pt idx="12745">
                  <c:v>0.73764550000000007</c:v>
                </c:pt>
                <c:pt idx="12746">
                  <c:v>0.73770336999999997</c:v>
                </c:pt>
                <c:pt idx="12747">
                  <c:v>0.7377612400000001</c:v>
                </c:pt>
                <c:pt idx="12748">
                  <c:v>0.73781923000000016</c:v>
                </c:pt>
                <c:pt idx="12749">
                  <c:v>0.73787641000000015</c:v>
                </c:pt>
                <c:pt idx="12750">
                  <c:v>0.73793439000000005</c:v>
                </c:pt>
                <c:pt idx="12751">
                  <c:v>0.73799226000000007</c:v>
                </c:pt>
                <c:pt idx="12752">
                  <c:v>0.73805036999999996</c:v>
                </c:pt>
                <c:pt idx="12753">
                  <c:v>0.73810834999999997</c:v>
                </c:pt>
                <c:pt idx="12754">
                  <c:v>0.73816621999999998</c:v>
                </c:pt>
                <c:pt idx="12755">
                  <c:v>0.73822409000000011</c:v>
                </c:pt>
                <c:pt idx="12756">
                  <c:v>0.73828196000000001</c:v>
                </c:pt>
                <c:pt idx="12757">
                  <c:v>0.73833983000000014</c:v>
                </c:pt>
                <c:pt idx="12758">
                  <c:v>0.73839770000000005</c:v>
                </c:pt>
                <c:pt idx="12759">
                  <c:v>0.73845556999999984</c:v>
                </c:pt>
                <c:pt idx="12760">
                  <c:v>0.73851343999999997</c:v>
                </c:pt>
                <c:pt idx="12761">
                  <c:v>0.73857143000000014</c:v>
                </c:pt>
                <c:pt idx="12762">
                  <c:v>0.73862930000000016</c:v>
                </c:pt>
                <c:pt idx="12763">
                  <c:v>0.73868716999999984</c:v>
                </c:pt>
                <c:pt idx="12764">
                  <c:v>0.73874446000000016</c:v>
                </c:pt>
                <c:pt idx="12765">
                  <c:v>0.73880232999999984</c:v>
                </c:pt>
                <c:pt idx="12766">
                  <c:v>0.73886032000000001</c:v>
                </c:pt>
                <c:pt idx="12767">
                  <c:v>0.73891830000000003</c:v>
                </c:pt>
                <c:pt idx="12768">
                  <c:v>0.73897617999999998</c:v>
                </c:pt>
                <c:pt idx="12769">
                  <c:v>0.73903405000000011</c:v>
                </c:pt>
                <c:pt idx="12770">
                  <c:v>0.73909203000000012</c:v>
                </c:pt>
                <c:pt idx="12771">
                  <c:v>0.73914990000000014</c:v>
                </c:pt>
                <c:pt idx="12772">
                  <c:v>0.73920777000000004</c:v>
                </c:pt>
                <c:pt idx="12773">
                  <c:v>0.73926575999999999</c:v>
                </c:pt>
                <c:pt idx="12774">
                  <c:v>0.73932350999999996</c:v>
                </c:pt>
                <c:pt idx="12775">
                  <c:v>0.73938137999999998</c:v>
                </c:pt>
                <c:pt idx="12776">
                  <c:v>0.73943937000000004</c:v>
                </c:pt>
                <c:pt idx="12777">
                  <c:v>0.73949712000000001</c:v>
                </c:pt>
                <c:pt idx="12778">
                  <c:v>0.73955499000000002</c:v>
                </c:pt>
                <c:pt idx="12779">
                  <c:v>0.73961262999999999</c:v>
                </c:pt>
                <c:pt idx="12780">
                  <c:v>0.73967050000000012</c:v>
                </c:pt>
                <c:pt idx="12781">
                  <c:v>0.73972826000000014</c:v>
                </c:pt>
                <c:pt idx="12782">
                  <c:v>0.73978624000000004</c:v>
                </c:pt>
                <c:pt idx="12783">
                  <c:v>0.73984412000000011</c:v>
                </c:pt>
                <c:pt idx="12784">
                  <c:v>0.73990199000000012</c:v>
                </c:pt>
                <c:pt idx="12785">
                  <c:v>0.73995986000000014</c:v>
                </c:pt>
                <c:pt idx="12786">
                  <c:v>0.74001795999999997</c:v>
                </c:pt>
                <c:pt idx="12787">
                  <c:v>0.7400759400000001</c:v>
                </c:pt>
                <c:pt idx="12788">
                  <c:v>0.74013370000000001</c:v>
                </c:pt>
                <c:pt idx="12789">
                  <c:v>0.74019157000000013</c:v>
                </c:pt>
                <c:pt idx="12790">
                  <c:v>0.74024944000000015</c:v>
                </c:pt>
                <c:pt idx="12791">
                  <c:v>0.74030731000000005</c:v>
                </c:pt>
                <c:pt idx="12792">
                  <c:v>0.7403653</c:v>
                </c:pt>
                <c:pt idx="12793">
                  <c:v>0.74042317000000002</c:v>
                </c:pt>
                <c:pt idx="12794">
                  <c:v>0.74048069000000005</c:v>
                </c:pt>
                <c:pt idx="12795">
                  <c:v>0.74053868</c:v>
                </c:pt>
                <c:pt idx="12796">
                  <c:v>0.74059655000000002</c:v>
                </c:pt>
                <c:pt idx="12797">
                  <c:v>0.74065442000000015</c:v>
                </c:pt>
                <c:pt idx="12798">
                  <c:v>0.74071229000000005</c:v>
                </c:pt>
                <c:pt idx="12799">
                  <c:v>0.74077016000000007</c:v>
                </c:pt>
                <c:pt idx="12800">
                  <c:v>0.74082814000000008</c:v>
                </c:pt>
                <c:pt idx="12801">
                  <c:v>0.74088613000000003</c:v>
                </c:pt>
                <c:pt idx="12802">
                  <c:v>0.74094377000000011</c:v>
                </c:pt>
                <c:pt idx="12803">
                  <c:v>0.74100164000000013</c:v>
                </c:pt>
                <c:pt idx="12804">
                  <c:v>0.74105951000000014</c:v>
                </c:pt>
                <c:pt idx="12805">
                  <c:v>0.74111737999999994</c:v>
                </c:pt>
                <c:pt idx="12806">
                  <c:v>0.74117548000000011</c:v>
                </c:pt>
                <c:pt idx="12807">
                  <c:v>0.74123335000000001</c:v>
                </c:pt>
                <c:pt idx="12808">
                  <c:v>0.74129122000000014</c:v>
                </c:pt>
                <c:pt idx="12809">
                  <c:v>0.74134909000000015</c:v>
                </c:pt>
                <c:pt idx="12810">
                  <c:v>0.74140695999999984</c:v>
                </c:pt>
                <c:pt idx="12811">
                  <c:v>0.74146449000000003</c:v>
                </c:pt>
                <c:pt idx="12812">
                  <c:v>0.74152224</c:v>
                </c:pt>
                <c:pt idx="12813">
                  <c:v>0.74158022999999984</c:v>
                </c:pt>
                <c:pt idx="12814">
                  <c:v>0.74163810000000008</c:v>
                </c:pt>
                <c:pt idx="12815">
                  <c:v>0.74169608000000009</c:v>
                </c:pt>
                <c:pt idx="12816">
                  <c:v>0.74175384000000011</c:v>
                </c:pt>
                <c:pt idx="12817">
                  <c:v>0.74181182000000012</c:v>
                </c:pt>
                <c:pt idx="12818">
                  <c:v>0.74186981000000007</c:v>
                </c:pt>
                <c:pt idx="12819">
                  <c:v>0.74192756000000004</c:v>
                </c:pt>
                <c:pt idx="12820">
                  <c:v>0.74198554999999999</c:v>
                </c:pt>
                <c:pt idx="12821">
                  <c:v>0.74204353999999995</c:v>
                </c:pt>
                <c:pt idx="12822">
                  <c:v>0.74210141000000007</c:v>
                </c:pt>
                <c:pt idx="12823">
                  <c:v>0.74215928000000009</c:v>
                </c:pt>
                <c:pt idx="12824">
                  <c:v>0.74221667999999996</c:v>
                </c:pt>
                <c:pt idx="12825">
                  <c:v>0.74227467000000014</c:v>
                </c:pt>
                <c:pt idx="12826">
                  <c:v>0.74233253999999993</c:v>
                </c:pt>
                <c:pt idx="12827">
                  <c:v>0.74239040999999995</c:v>
                </c:pt>
                <c:pt idx="12828">
                  <c:v>0.74244840000000012</c:v>
                </c:pt>
                <c:pt idx="12829">
                  <c:v>0.74250637999999991</c:v>
                </c:pt>
                <c:pt idx="12830">
                  <c:v>0.74256425000000004</c:v>
                </c:pt>
                <c:pt idx="12831">
                  <c:v>0.74262212000000005</c:v>
                </c:pt>
                <c:pt idx="12832">
                  <c:v>0.74267999000000007</c:v>
                </c:pt>
                <c:pt idx="12833">
                  <c:v>0.74273787000000013</c:v>
                </c:pt>
                <c:pt idx="12834">
                  <c:v>0.74279574000000015</c:v>
                </c:pt>
                <c:pt idx="12835">
                  <c:v>0.74285349000000012</c:v>
                </c:pt>
                <c:pt idx="12836">
                  <c:v>0.74291148000000007</c:v>
                </c:pt>
                <c:pt idx="12837">
                  <c:v>0.74296946000000008</c:v>
                </c:pt>
                <c:pt idx="12838">
                  <c:v>0.74302674999999996</c:v>
                </c:pt>
                <c:pt idx="12839">
                  <c:v>0.74308462000000008</c:v>
                </c:pt>
                <c:pt idx="12840">
                  <c:v>0.74314248999999999</c:v>
                </c:pt>
                <c:pt idx="12841">
                  <c:v>0.74320037000000005</c:v>
                </c:pt>
                <c:pt idx="12842">
                  <c:v>0.74325834999999996</c:v>
                </c:pt>
                <c:pt idx="12843">
                  <c:v>0.74331633999999991</c:v>
                </c:pt>
                <c:pt idx="12844">
                  <c:v>0.74337421000000015</c:v>
                </c:pt>
                <c:pt idx="12845">
                  <c:v>0.74343207999999994</c:v>
                </c:pt>
                <c:pt idx="12846">
                  <c:v>0.74349005999999995</c:v>
                </c:pt>
                <c:pt idx="12847">
                  <c:v>0.74354792999999997</c:v>
                </c:pt>
                <c:pt idx="12848">
                  <c:v>0.74360580000000009</c:v>
                </c:pt>
                <c:pt idx="12849">
                  <c:v>0.74366368000000005</c:v>
                </c:pt>
                <c:pt idx="12850">
                  <c:v>0.74372154999999995</c:v>
                </c:pt>
                <c:pt idx="12851">
                  <c:v>0.74377965000000024</c:v>
                </c:pt>
                <c:pt idx="12852">
                  <c:v>0.74383752000000003</c:v>
                </c:pt>
                <c:pt idx="12853">
                  <c:v>0.74389539000000016</c:v>
                </c:pt>
                <c:pt idx="12854">
                  <c:v>0.74395325999999995</c:v>
                </c:pt>
                <c:pt idx="12855">
                  <c:v>0.74401112999999997</c:v>
                </c:pt>
                <c:pt idx="12856">
                  <c:v>0.74406899999999998</c:v>
                </c:pt>
                <c:pt idx="12857">
                  <c:v>0.74412628999999997</c:v>
                </c:pt>
                <c:pt idx="12858">
                  <c:v>0.74418428000000003</c:v>
                </c:pt>
                <c:pt idx="12859">
                  <c:v>0.74424215000000005</c:v>
                </c:pt>
                <c:pt idx="12860">
                  <c:v>0.74430001999999995</c:v>
                </c:pt>
                <c:pt idx="12861">
                  <c:v>0.74435823999999995</c:v>
                </c:pt>
                <c:pt idx="12862">
                  <c:v>0.74441610999999985</c:v>
                </c:pt>
                <c:pt idx="12863">
                  <c:v>0.74447386000000004</c:v>
                </c:pt>
                <c:pt idx="12864">
                  <c:v>0.74453150000000001</c:v>
                </c:pt>
                <c:pt idx="12865">
                  <c:v>0.74458972000000001</c:v>
                </c:pt>
                <c:pt idx="12866">
                  <c:v>0.74464712000000011</c:v>
                </c:pt>
                <c:pt idx="12867">
                  <c:v>0.74470499000000012</c:v>
                </c:pt>
                <c:pt idx="12868">
                  <c:v>0.74476286999999997</c:v>
                </c:pt>
                <c:pt idx="12869">
                  <c:v>0.74482074000000009</c:v>
                </c:pt>
                <c:pt idx="12870">
                  <c:v>0.74487872000000011</c:v>
                </c:pt>
                <c:pt idx="12871">
                  <c:v>0.74493670999999984</c:v>
                </c:pt>
                <c:pt idx="12872">
                  <c:v>0.74499469000000007</c:v>
                </c:pt>
                <c:pt idx="12873">
                  <c:v>0.74505233000000004</c:v>
                </c:pt>
                <c:pt idx="12874">
                  <c:v>0.74511019999999983</c:v>
                </c:pt>
                <c:pt idx="12875">
                  <c:v>0.74516806999999996</c:v>
                </c:pt>
                <c:pt idx="12876">
                  <c:v>0.74522594000000009</c:v>
                </c:pt>
                <c:pt idx="12877">
                  <c:v>0.74528380999999999</c:v>
                </c:pt>
                <c:pt idx="12878">
                  <c:v>0.74534180000000017</c:v>
                </c:pt>
                <c:pt idx="12879">
                  <c:v>0.74539979000000012</c:v>
                </c:pt>
                <c:pt idx="12880">
                  <c:v>0.74545766000000002</c:v>
                </c:pt>
                <c:pt idx="12881">
                  <c:v>0.74551553000000004</c:v>
                </c:pt>
                <c:pt idx="12882">
                  <c:v>0.74557304999999996</c:v>
                </c:pt>
                <c:pt idx="12883">
                  <c:v>0.74563092000000009</c:v>
                </c:pt>
                <c:pt idx="12884">
                  <c:v>0.74568878999999999</c:v>
                </c:pt>
                <c:pt idx="12885">
                  <c:v>0.74574666000000012</c:v>
                </c:pt>
                <c:pt idx="12886">
                  <c:v>0.74580465000000007</c:v>
                </c:pt>
                <c:pt idx="12887">
                  <c:v>0.74586262999999997</c:v>
                </c:pt>
                <c:pt idx="12888">
                  <c:v>0.7459205000000001</c:v>
                </c:pt>
                <c:pt idx="12889">
                  <c:v>0.74597849000000016</c:v>
                </c:pt>
                <c:pt idx="12890">
                  <c:v>0.74603635999999984</c:v>
                </c:pt>
                <c:pt idx="12891">
                  <c:v>0.74609423000000008</c:v>
                </c:pt>
                <c:pt idx="12892">
                  <c:v>0.74615209999999998</c:v>
                </c:pt>
                <c:pt idx="12893">
                  <c:v>0.74620997000000011</c:v>
                </c:pt>
                <c:pt idx="12894">
                  <c:v>0.74626784000000002</c:v>
                </c:pt>
                <c:pt idx="12895">
                  <c:v>0.74632571000000014</c:v>
                </c:pt>
                <c:pt idx="12896">
                  <c:v>0.74638357999999994</c:v>
                </c:pt>
                <c:pt idx="12897">
                  <c:v>0.74644144999999995</c:v>
                </c:pt>
                <c:pt idx="12898">
                  <c:v>0.74649944000000013</c:v>
                </c:pt>
                <c:pt idx="12899">
                  <c:v>0.74655673</c:v>
                </c:pt>
                <c:pt idx="12900">
                  <c:v>0.74661518000000004</c:v>
                </c:pt>
                <c:pt idx="12901">
                  <c:v>0.74667304999999995</c:v>
                </c:pt>
                <c:pt idx="12902">
                  <c:v>0.74673034000000005</c:v>
                </c:pt>
                <c:pt idx="12903">
                  <c:v>0.74678833000000011</c:v>
                </c:pt>
                <c:pt idx="12904">
                  <c:v>0.74684620000000013</c:v>
                </c:pt>
                <c:pt idx="12905">
                  <c:v>0.74690407000000014</c:v>
                </c:pt>
                <c:pt idx="12906">
                  <c:v>0.74696229000000003</c:v>
                </c:pt>
                <c:pt idx="12907">
                  <c:v>0.74702027000000015</c:v>
                </c:pt>
                <c:pt idx="12908">
                  <c:v>0.74707813999999995</c:v>
                </c:pt>
                <c:pt idx="12909">
                  <c:v>0.74713600999999996</c:v>
                </c:pt>
                <c:pt idx="12910">
                  <c:v>0.74719388000000009</c:v>
                </c:pt>
                <c:pt idx="12911">
                  <c:v>0.74725118000000001</c:v>
                </c:pt>
                <c:pt idx="12912">
                  <c:v>0.74730905000000014</c:v>
                </c:pt>
                <c:pt idx="12913">
                  <c:v>0.74736691999999993</c:v>
                </c:pt>
                <c:pt idx="12914">
                  <c:v>0.74742489999999995</c:v>
                </c:pt>
                <c:pt idx="12915">
                  <c:v>0.74748276999999985</c:v>
                </c:pt>
                <c:pt idx="12916">
                  <c:v>0.74754064000000009</c:v>
                </c:pt>
                <c:pt idx="12917">
                  <c:v>0.74759863000000015</c:v>
                </c:pt>
                <c:pt idx="12918">
                  <c:v>0.74765649999999995</c:v>
                </c:pt>
                <c:pt idx="12919">
                  <c:v>0.74771436999999996</c:v>
                </c:pt>
                <c:pt idx="12920">
                  <c:v>0.74777224000000009</c:v>
                </c:pt>
                <c:pt idx="12921">
                  <c:v>0.74783010999999999</c:v>
                </c:pt>
                <c:pt idx="12922">
                  <c:v>0.74788821000000016</c:v>
                </c:pt>
                <c:pt idx="12923">
                  <c:v>0.74794608000000007</c:v>
                </c:pt>
                <c:pt idx="12924">
                  <c:v>0.74800394999999997</c:v>
                </c:pt>
                <c:pt idx="12925">
                  <c:v>0.7480618200000001</c:v>
                </c:pt>
                <c:pt idx="12926">
                  <c:v>0.74811923000000013</c:v>
                </c:pt>
                <c:pt idx="12927">
                  <c:v>0.74817722000000009</c:v>
                </c:pt>
                <c:pt idx="12928">
                  <c:v>0.74823508999999999</c:v>
                </c:pt>
                <c:pt idx="12929">
                  <c:v>0.74829296000000001</c:v>
                </c:pt>
                <c:pt idx="12930">
                  <c:v>0.74835083000000013</c:v>
                </c:pt>
                <c:pt idx="12931">
                  <c:v>0.74840881000000015</c:v>
                </c:pt>
                <c:pt idx="12932">
                  <c:v>0.74846667999999994</c:v>
                </c:pt>
                <c:pt idx="12933">
                  <c:v>0.74852454999999996</c:v>
                </c:pt>
                <c:pt idx="12934">
                  <c:v>0.74858243000000002</c:v>
                </c:pt>
                <c:pt idx="12935">
                  <c:v>0.74864030000000015</c:v>
                </c:pt>
                <c:pt idx="12936">
                  <c:v>0.74869817000000016</c:v>
                </c:pt>
                <c:pt idx="12937">
                  <c:v>0.74875604000000007</c:v>
                </c:pt>
                <c:pt idx="12938">
                  <c:v>0.74881402000000008</c:v>
                </c:pt>
                <c:pt idx="12939">
                  <c:v>0.7488718900000001</c:v>
                </c:pt>
                <c:pt idx="12940">
                  <c:v>0.74892976000000011</c:v>
                </c:pt>
                <c:pt idx="12941">
                  <c:v>0.74898763000000013</c:v>
                </c:pt>
                <c:pt idx="12942">
                  <c:v>0.7490451600000001</c:v>
                </c:pt>
                <c:pt idx="12943">
                  <c:v>0.74910314</c:v>
                </c:pt>
                <c:pt idx="12944">
                  <c:v>0.74916101000000013</c:v>
                </c:pt>
                <c:pt idx="12945">
                  <c:v>0.74921888000000003</c:v>
                </c:pt>
                <c:pt idx="12946">
                  <c:v>0.74927675000000005</c:v>
                </c:pt>
                <c:pt idx="12947">
                  <c:v>0.74933461999999995</c:v>
                </c:pt>
                <c:pt idx="12948">
                  <c:v>0.74939272999999984</c:v>
                </c:pt>
                <c:pt idx="12949">
                  <c:v>0.74945059999999997</c:v>
                </c:pt>
                <c:pt idx="12950">
                  <c:v>0.74950846999999998</c:v>
                </c:pt>
                <c:pt idx="12951">
                  <c:v>0.74956633999999989</c:v>
                </c:pt>
                <c:pt idx="12952">
                  <c:v>0.74962421000000024</c:v>
                </c:pt>
                <c:pt idx="12953">
                  <c:v>0.74968219000000003</c:v>
                </c:pt>
                <c:pt idx="12954">
                  <c:v>0.74973959999999995</c:v>
                </c:pt>
                <c:pt idx="12955">
                  <c:v>0.74979747000000008</c:v>
                </c:pt>
                <c:pt idx="12956">
                  <c:v>0.74985534000000009</c:v>
                </c:pt>
                <c:pt idx="12957">
                  <c:v>0.74991368000000003</c:v>
                </c:pt>
                <c:pt idx="12958">
                  <c:v>0.74997155000000015</c:v>
                </c:pt>
                <c:pt idx="12959">
                  <c:v>0.75002942000000006</c:v>
                </c:pt>
                <c:pt idx="12960">
                  <c:v>0.75008728999999996</c:v>
                </c:pt>
                <c:pt idx="12961">
                  <c:v>0.75014516000000009</c:v>
                </c:pt>
                <c:pt idx="12962">
                  <c:v>0.75020255999999996</c:v>
                </c:pt>
                <c:pt idx="12963">
                  <c:v>0.75026042999999998</c:v>
                </c:pt>
                <c:pt idx="12964">
                  <c:v>0.75031829999999999</c:v>
                </c:pt>
                <c:pt idx="12965">
                  <c:v>0.75037617999999984</c:v>
                </c:pt>
                <c:pt idx="12966">
                  <c:v>0.75043439000000001</c:v>
                </c:pt>
                <c:pt idx="12967">
                  <c:v>0.75049226000000002</c:v>
                </c:pt>
                <c:pt idx="12968">
                  <c:v>0.75055013000000004</c:v>
                </c:pt>
                <c:pt idx="12969">
                  <c:v>0.75060800000000016</c:v>
                </c:pt>
                <c:pt idx="12970">
                  <c:v>0.75066587000000007</c:v>
                </c:pt>
                <c:pt idx="12971">
                  <c:v>0.7507232800000001</c:v>
                </c:pt>
                <c:pt idx="12972">
                  <c:v>0.75078115000000012</c:v>
                </c:pt>
                <c:pt idx="12973">
                  <c:v>0.75083925000000007</c:v>
                </c:pt>
                <c:pt idx="12974">
                  <c:v>0.75089712000000008</c:v>
                </c:pt>
                <c:pt idx="12975">
                  <c:v>0.75095498999999999</c:v>
                </c:pt>
                <c:pt idx="12976">
                  <c:v>0.75101287000000005</c:v>
                </c:pt>
                <c:pt idx="12977">
                  <c:v>0.75107074000000007</c:v>
                </c:pt>
                <c:pt idx="12978">
                  <c:v>0.75112872000000008</c:v>
                </c:pt>
                <c:pt idx="12979">
                  <c:v>0.75118671000000004</c:v>
                </c:pt>
                <c:pt idx="12980">
                  <c:v>0.75124458000000005</c:v>
                </c:pt>
                <c:pt idx="12981">
                  <c:v>0.75130255999999984</c:v>
                </c:pt>
                <c:pt idx="12982">
                  <c:v>0.75136042999999997</c:v>
                </c:pt>
                <c:pt idx="12983">
                  <c:v>0.75141784</c:v>
                </c:pt>
                <c:pt idx="12984">
                  <c:v>0.75147571000000013</c:v>
                </c:pt>
                <c:pt idx="12985">
                  <c:v>0.75153357999999992</c:v>
                </c:pt>
                <c:pt idx="12986">
                  <c:v>0.75159156999999999</c:v>
                </c:pt>
                <c:pt idx="12987">
                  <c:v>0.75164944000000022</c:v>
                </c:pt>
                <c:pt idx="12988">
                  <c:v>0.75170731000000013</c:v>
                </c:pt>
                <c:pt idx="12989">
                  <c:v>0.75176518000000003</c:v>
                </c:pt>
                <c:pt idx="12990">
                  <c:v>0.75182316999999999</c:v>
                </c:pt>
                <c:pt idx="12991">
                  <c:v>0.75188080000000013</c:v>
                </c:pt>
                <c:pt idx="12992">
                  <c:v>0.75193878999999997</c:v>
                </c:pt>
                <c:pt idx="12993">
                  <c:v>0.75199678000000003</c:v>
                </c:pt>
                <c:pt idx="12994">
                  <c:v>0.75205465000000016</c:v>
                </c:pt>
                <c:pt idx="12995">
                  <c:v>0.75211262999999984</c:v>
                </c:pt>
                <c:pt idx="12996">
                  <c:v>0.75217050000000008</c:v>
                </c:pt>
                <c:pt idx="12997">
                  <c:v>0.75222836999999998</c:v>
                </c:pt>
                <c:pt idx="12998">
                  <c:v>0.75228623999999999</c:v>
                </c:pt>
                <c:pt idx="12999">
                  <c:v>0.75234365000000014</c:v>
                </c:pt>
                <c:pt idx="13000">
                  <c:v>0.75240152000000005</c:v>
                </c:pt>
                <c:pt idx="13001">
                  <c:v>0.75245938999999984</c:v>
                </c:pt>
                <c:pt idx="13002">
                  <c:v>0.7525173799999999</c:v>
                </c:pt>
                <c:pt idx="13003">
                  <c:v>0.75257525000000014</c:v>
                </c:pt>
                <c:pt idx="13004">
                  <c:v>0.75263312000000004</c:v>
                </c:pt>
                <c:pt idx="13005">
                  <c:v>0.75269098999999995</c:v>
                </c:pt>
                <c:pt idx="13006">
                  <c:v>0.75274886000000019</c:v>
                </c:pt>
                <c:pt idx="13007">
                  <c:v>0.75280708000000007</c:v>
                </c:pt>
                <c:pt idx="13008">
                  <c:v>0.75286494999999998</c:v>
                </c:pt>
                <c:pt idx="13009">
                  <c:v>0.7529228200000001</c:v>
                </c:pt>
                <c:pt idx="13010">
                  <c:v>0.75298010999999998</c:v>
                </c:pt>
                <c:pt idx="13011">
                  <c:v>0.75303798</c:v>
                </c:pt>
                <c:pt idx="13012">
                  <c:v>0.75309643000000015</c:v>
                </c:pt>
                <c:pt idx="13013">
                  <c:v>0.75315384000000007</c:v>
                </c:pt>
                <c:pt idx="13014">
                  <c:v>0.75321170999999998</c:v>
                </c:pt>
                <c:pt idx="13015">
                  <c:v>0.75326968999999999</c:v>
                </c:pt>
                <c:pt idx="13016">
                  <c:v>0.75332756000000001</c:v>
                </c:pt>
                <c:pt idx="13017">
                  <c:v>0.75338567000000012</c:v>
                </c:pt>
                <c:pt idx="13018">
                  <c:v>0.75344354000000002</c:v>
                </c:pt>
                <c:pt idx="13019">
                  <c:v>0.75350141000000015</c:v>
                </c:pt>
                <c:pt idx="13020">
                  <c:v>0.75355928000000005</c:v>
                </c:pt>
                <c:pt idx="13021">
                  <c:v>0.75361726000000007</c:v>
                </c:pt>
                <c:pt idx="13022">
                  <c:v>0.75367455000000017</c:v>
                </c:pt>
                <c:pt idx="13023">
                  <c:v>0.75373254000000001</c:v>
                </c:pt>
                <c:pt idx="13024">
                  <c:v>0.75379053000000007</c:v>
                </c:pt>
                <c:pt idx="13025">
                  <c:v>0.75384840000000009</c:v>
                </c:pt>
                <c:pt idx="13026">
                  <c:v>0.75390626999999999</c:v>
                </c:pt>
                <c:pt idx="13027">
                  <c:v>0.75396414</c:v>
                </c:pt>
                <c:pt idx="13028">
                  <c:v>0.75402201000000013</c:v>
                </c:pt>
                <c:pt idx="13029">
                  <c:v>0.75407999000000014</c:v>
                </c:pt>
                <c:pt idx="13030">
                  <c:v>0.75413786999999999</c:v>
                </c:pt>
                <c:pt idx="13031">
                  <c:v>0.75419574000000011</c:v>
                </c:pt>
                <c:pt idx="13032">
                  <c:v>0.75425361000000013</c:v>
                </c:pt>
                <c:pt idx="13033">
                  <c:v>0.75431113000000005</c:v>
                </c:pt>
                <c:pt idx="13034">
                  <c:v>0.75436912</c:v>
                </c:pt>
                <c:pt idx="13035">
                  <c:v>0.75442699000000002</c:v>
                </c:pt>
                <c:pt idx="13036">
                  <c:v>0.75448486000000003</c:v>
                </c:pt>
                <c:pt idx="13037">
                  <c:v>0.75454284000000005</c:v>
                </c:pt>
                <c:pt idx="13038">
                  <c:v>0.75460070999999995</c:v>
                </c:pt>
                <c:pt idx="13039">
                  <c:v>0.75465858000000008</c:v>
                </c:pt>
                <c:pt idx="13040">
                  <c:v>0.75471644999999998</c:v>
                </c:pt>
                <c:pt idx="13041">
                  <c:v>0.75477421000000022</c:v>
                </c:pt>
                <c:pt idx="13042">
                  <c:v>0.75483219000000001</c:v>
                </c:pt>
                <c:pt idx="13043">
                  <c:v>0.75489030000000013</c:v>
                </c:pt>
                <c:pt idx="13044">
                  <c:v>0.75494782000000016</c:v>
                </c:pt>
                <c:pt idx="13045">
                  <c:v>0.75500604000000004</c:v>
                </c:pt>
                <c:pt idx="13046">
                  <c:v>0.75506390999999984</c:v>
                </c:pt>
                <c:pt idx="13047">
                  <c:v>0.75512189000000007</c:v>
                </c:pt>
                <c:pt idx="13048">
                  <c:v>0.75517917999999995</c:v>
                </c:pt>
                <c:pt idx="13049">
                  <c:v>0.75523704999999997</c:v>
                </c:pt>
                <c:pt idx="13050">
                  <c:v>0.75529493000000014</c:v>
                </c:pt>
                <c:pt idx="13051">
                  <c:v>0.75535280000000005</c:v>
                </c:pt>
                <c:pt idx="13052">
                  <c:v>0.75541077999999984</c:v>
                </c:pt>
                <c:pt idx="13053">
                  <c:v>0.75546864999999996</c:v>
                </c:pt>
                <c:pt idx="13054">
                  <c:v>0.75552664000000003</c:v>
                </c:pt>
                <c:pt idx="13055">
                  <c:v>0.75558451000000004</c:v>
                </c:pt>
                <c:pt idx="13056">
                  <c:v>0.75564237999999995</c:v>
                </c:pt>
                <c:pt idx="13057">
                  <c:v>0.75570025000000007</c:v>
                </c:pt>
                <c:pt idx="13058">
                  <c:v>0.75575824000000014</c:v>
                </c:pt>
                <c:pt idx="13059">
                  <c:v>0.75581611000000004</c:v>
                </c:pt>
                <c:pt idx="13060">
                  <c:v>0.75587397999999995</c:v>
                </c:pt>
                <c:pt idx="13061">
                  <c:v>0.75593173000000013</c:v>
                </c:pt>
                <c:pt idx="13062">
                  <c:v>0.75598972000000009</c:v>
                </c:pt>
                <c:pt idx="13063">
                  <c:v>0.75604782000000015</c:v>
                </c:pt>
                <c:pt idx="13064">
                  <c:v>0.75610511000000014</c:v>
                </c:pt>
                <c:pt idx="13065">
                  <c:v>0.75616309999999998</c:v>
                </c:pt>
                <c:pt idx="13066">
                  <c:v>0.75622096999999999</c:v>
                </c:pt>
                <c:pt idx="13067">
                  <c:v>0.75627884000000012</c:v>
                </c:pt>
                <c:pt idx="13068">
                  <c:v>0.75633671000000002</c:v>
                </c:pt>
                <c:pt idx="13069">
                  <c:v>0.75639458000000004</c:v>
                </c:pt>
                <c:pt idx="13070">
                  <c:v>0.75645255999999994</c:v>
                </c:pt>
                <c:pt idx="13071">
                  <c:v>0.75651067000000005</c:v>
                </c:pt>
                <c:pt idx="13072">
                  <c:v>0.75656853999999996</c:v>
                </c:pt>
                <c:pt idx="13073">
                  <c:v>0.75662583000000028</c:v>
                </c:pt>
                <c:pt idx="13074">
                  <c:v>0.75668381000000007</c:v>
                </c:pt>
                <c:pt idx="13075">
                  <c:v>0.75674168000000019</c:v>
                </c:pt>
                <c:pt idx="13076">
                  <c:v>0.7567995500000001</c:v>
                </c:pt>
                <c:pt idx="13077">
                  <c:v>0.75685743000000016</c:v>
                </c:pt>
                <c:pt idx="13078">
                  <c:v>0.75691530000000007</c:v>
                </c:pt>
                <c:pt idx="13079">
                  <c:v>0.75697340000000013</c:v>
                </c:pt>
                <c:pt idx="13080">
                  <c:v>0.75703127000000014</c:v>
                </c:pt>
                <c:pt idx="13081">
                  <c:v>0.75708914000000005</c:v>
                </c:pt>
                <c:pt idx="13082">
                  <c:v>0.75714711999999995</c:v>
                </c:pt>
                <c:pt idx="13083">
                  <c:v>0.75720498999999997</c:v>
                </c:pt>
                <c:pt idx="13084">
                  <c:v>0.75726297999999992</c:v>
                </c:pt>
                <c:pt idx="13085">
                  <c:v>0.75732085000000016</c:v>
                </c:pt>
                <c:pt idx="13086">
                  <c:v>0.75737826000000008</c:v>
                </c:pt>
                <c:pt idx="13087">
                  <c:v>0.75743612999999987</c:v>
                </c:pt>
                <c:pt idx="13088">
                  <c:v>0.75749412000000005</c:v>
                </c:pt>
                <c:pt idx="13089">
                  <c:v>0.75755198999999984</c:v>
                </c:pt>
                <c:pt idx="13090">
                  <c:v>0.75760986000000019</c:v>
                </c:pt>
                <c:pt idx="13091">
                  <c:v>0.75766784000000009</c:v>
                </c:pt>
                <c:pt idx="13092">
                  <c:v>0.75772571000000022</c:v>
                </c:pt>
                <c:pt idx="13093">
                  <c:v>0.75778369999999995</c:v>
                </c:pt>
                <c:pt idx="13094">
                  <c:v>0.75784168000000018</c:v>
                </c:pt>
                <c:pt idx="13095">
                  <c:v>0.75789955000000009</c:v>
                </c:pt>
                <c:pt idx="13096">
                  <c:v>0.75795743000000015</c:v>
                </c:pt>
                <c:pt idx="13097">
                  <c:v>0.75801529999999995</c:v>
                </c:pt>
                <c:pt idx="13098">
                  <c:v>0.75807270000000004</c:v>
                </c:pt>
                <c:pt idx="13099">
                  <c:v>0.75813056999999984</c:v>
                </c:pt>
                <c:pt idx="13100">
                  <c:v>0.75818844000000007</c:v>
                </c:pt>
                <c:pt idx="13101">
                  <c:v>0.75824630999999998</c:v>
                </c:pt>
                <c:pt idx="13102">
                  <c:v>0.75830417999999999</c:v>
                </c:pt>
                <c:pt idx="13103">
                  <c:v>0.75836228999999988</c:v>
                </c:pt>
                <c:pt idx="13104">
                  <c:v>0.75842016000000001</c:v>
                </c:pt>
                <c:pt idx="13105">
                  <c:v>0.75847803000000014</c:v>
                </c:pt>
                <c:pt idx="13106">
                  <c:v>0.75853590000000004</c:v>
                </c:pt>
                <c:pt idx="13107">
                  <c:v>0.75859388000000005</c:v>
                </c:pt>
                <c:pt idx="13108">
                  <c:v>0.75865175000000007</c:v>
                </c:pt>
                <c:pt idx="13109">
                  <c:v>0.75870974000000013</c:v>
                </c:pt>
                <c:pt idx="13110">
                  <c:v>0.75876703000000012</c:v>
                </c:pt>
                <c:pt idx="13111">
                  <c:v>0.75882490000000014</c:v>
                </c:pt>
                <c:pt idx="13112">
                  <c:v>0.75888312000000002</c:v>
                </c:pt>
                <c:pt idx="13113">
                  <c:v>0.75894099000000015</c:v>
                </c:pt>
                <c:pt idx="13114">
                  <c:v>0.75899886000000016</c:v>
                </c:pt>
                <c:pt idx="13115">
                  <c:v>0.75905672999999996</c:v>
                </c:pt>
                <c:pt idx="13116">
                  <c:v>0.75911459999999997</c:v>
                </c:pt>
                <c:pt idx="13117">
                  <c:v>0.75917259000000004</c:v>
                </c:pt>
                <c:pt idx="13118">
                  <c:v>0.75923046000000005</c:v>
                </c:pt>
                <c:pt idx="13119">
                  <c:v>0.75928832999999996</c:v>
                </c:pt>
                <c:pt idx="13120">
                  <c:v>0.75934619999999997</c:v>
                </c:pt>
                <c:pt idx="13121">
                  <c:v>0.75940372</c:v>
                </c:pt>
                <c:pt idx="13122">
                  <c:v>0.75946170999999996</c:v>
                </c:pt>
                <c:pt idx="13123">
                  <c:v>0.75951957999999997</c:v>
                </c:pt>
                <c:pt idx="13124">
                  <c:v>0.75957744999999999</c:v>
                </c:pt>
                <c:pt idx="13125">
                  <c:v>0.75963532000000011</c:v>
                </c:pt>
                <c:pt idx="13126">
                  <c:v>0.75969330000000013</c:v>
                </c:pt>
                <c:pt idx="13127">
                  <c:v>0.75975129000000008</c:v>
                </c:pt>
                <c:pt idx="13128">
                  <c:v>0.75980870000000011</c:v>
                </c:pt>
                <c:pt idx="13129">
                  <c:v>0.75986657000000002</c:v>
                </c:pt>
                <c:pt idx="13130">
                  <c:v>0.75992455000000014</c:v>
                </c:pt>
                <c:pt idx="13131">
                  <c:v>0.75998253999999998</c:v>
                </c:pt>
                <c:pt idx="13132">
                  <c:v>0.76004041000000022</c:v>
                </c:pt>
                <c:pt idx="13133">
                  <c:v>0.76009828000000013</c:v>
                </c:pt>
                <c:pt idx="13134">
                  <c:v>0.76015615000000003</c:v>
                </c:pt>
                <c:pt idx="13135">
                  <c:v>0.76021402000000005</c:v>
                </c:pt>
                <c:pt idx="13136">
                  <c:v>0.76027212</c:v>
                </c:pt>
                <c:pt idx="13137">
                  <c:v>0.76032999000000012</c:v>
                </c:pt>
                <c:pt idx="13138">
                  <c:v>0.76038786999999997</c:v>
                </c:pt>
                <c:pt idx="13139">
                  <c:v>0.76044515999999995</c:v>
                </c:pt>
                <c:pt idx="13140">
                  <c:v>0.76050302999999997</c:v>
                </c:pt>
                <c:pt idx="13141">
                  <c:v>0.76056148000000001</c:v>
                </c:pt>
                <c:pt idx="13142">
                  <c:v>0.76061888000000011</c:v>
                </c:pt>
                <c:pt idx="13143">
                  <c:v>0.76067675000000012</c:v>
                </c:pt>
                <c:pt idx="13144">
                  <c:v>0.76073462000000014</c:v>
                </c:pt>
                <c:pt idx="13145">
                  <c:v>0.76079249000000015</c:v>
                </c:pt>
                <c:pt idx="13146">
                  <c:v>0.76085048000000011</c:v>
                </c:pt>
                <c:pt idx="13147">
                  <c:v>0.76090835000000012</c:v>
                </c:pt>
                <c:pt idx="13148">
                  <c:v>0.76096622000000003</c:v>
                </c:pt>
                <c:pt idx="13149">
                  <c:v>0.76102421000000009</c:v>
                </c:pt>
                <c:pt idx="13150">
                  <c:v>0.76108195999999995</c:v>
                </c:pt>
                <c:pt idx="13151">
                  <c:v>0.76113983000000007</c:v>
                </c:pt>
                <c:pt idx="13152">
                  <c:v>0.76119782000000014</c:v>
                </c:pt>
                <c:pt idx="13153">
                  <c:v>0.76125580000000015</c:v>
                </c:pt>
                <c:pt idx="13154">
                  <c:v>0.76131367999999999</c:v>
                </c:pt>
                <c:pt idx="13155">
                  <c:v>0.76137155000000012</c:v>
                </c:pt>
                <c:pt idx="13156">
                  <c:v>0.76142894999999999</c:v>
                </c:pt>
                <c:pt idx="13157">
                  <c:v>0.76148693999999983</c:v>
                </c:pt>
                <c:pt idx="13158">
                  <c:v>0.76154481000000007</c:v>
                </c:pt>
                <c:pt idx="13159">
                  <c:v>0.76160268000000009</c:v>
                </c:pt>
                <c:pt idx="13160">
                  <c:v>0.76166054999999999</c:v>
                </c:pt>
                <c:pt idx="13161">
                  <c:v>0.76171842000000012</c:v>
                </c:pt>
                <c:pt idx="13162">
                  <c:v>0.76177675000000011</c:v>
                </c:pt>
                <c:pt idx="13163">
                  <c:v>0.76183462000000013</c:v>
                </c:pt>
                <c:pt idx="13164">
                  <c:v>0.76189249000000014</c:v>
                </c:pt>
                <c:pt idx="13165">
                  <c:v>0.76195036999999999</c:v>
                </c:pt>
                <c:pt idx="13166">
                  <c:v>0.76200766000000009</c:v>
                </c:pt>
                <c:pt idx="13167">
                  <c:v>0.7620656400000001</c:v>
                </c:pt>
                <c:pt idx="13168">
                  <c:v>0.76212351000000012</c:v>
                </c:pt>
                <c:pt idx="13169">
                  <c:v>0.76218150000000007</c:v>
                </c:pt>
                <c:pt idx="13170">
                  <c:v>0.76223960000000013</c:v>
                </c:pt>
                <c:pt idx="13171">
                  <c:v>0.76229747000000014</c:v>
                </c:pt>
                <c:pt idx="13172">
                  <c:v>0.76235534000000005</c:v>
                </c:pt>
                <c:pt idx="13173">
                  <c:v>0.76241320999999984</c:v>
                </c:pt>
                <c:pt idx="13174">
                  <c:v>0.7624706200000001</c:v>
                </c:pt>
                <c:pt idx="13175">
                  <c:v>0.76252849000000011</c:v>
                </c:pt>
                <c:pt idx="13176">
                  <c:v>0.76258635999999991</c:v>
                </c:pt>
                <c:pt idx="13177">
                  <c:v>0.76264423000000026</c:v>
                </c:pt>
                <c:pt idx="13178">
                  <c:v>0.7627022200000001</c:v>
                </c:pt>
                <c:pt idx="13179">
                  <c:v>0.76276009000000011</c:v>
                </c:pt>
                <c:pt idx="13180">
                  <c:v>0.76281807000000013</c:v>
                </c:pt>
                <c:pt idx="13181">
                  <c:v>0.76287594000000014</c:v>
                </c:pt>
                <c:pt idx="13182">
                  <c:v>0.76293381000000016</c:v>
                </c:pt>
                <c:pt idx="13183">
                  <c:v>0.76299168000000006</c:v>
                </c:pt>
                <c:pt idx="13184">
                  <c:v>0.76304967000000024</c:v>
                </c:pt>
                <c:pt idx="13185">
                  <c:v>0.76310743000000014</c:v>
                </c:pt>
                <c:pt idx="13186">
                  <c:v>0.76316541000000016</c:v>
                </c:pt>
                <c:pt idx="13187">
                  <c:v>0.76322340000000011</c:v>
                </c:pt>
                <c:pt idx="13188">
                  <c:v>0.76328127000000012</c:v>
                </c:pt>
                <c:pt idx="13189">
                  <c:v>0.76333914000000003</c:v>
                </c:pt>
                <c:pt idx="13190">
                  <c:v>0.76339654999999984</c:v>
                </c:pt>
                <c:pt idx="13191">
                  <c:v>0.76345442000000008</c:v>
                </c:pt>
                <c:pt idx="13192">
                  <c:v>0.76351228999999987</c:v>
                </c:pt>
                <c:pt idx="13193">
                  <c:v>0.76357016</c:v>
                </c:pt>
                <c:pt idx="13194">
                  <c:v>0.76362826000000006</c:v>
                </c:pt>
                <c:pt idx="13195">
                  <c:v>0.76368612999999996</c:v>
                </c:pt>
                <c:pt idx="13196">
                  <c:v>0.76374412000000014</c:v>
                </c:pt>
                <c:pt idx="13197">
                  <c:v>0.76380199000000015</c:v>
                </c:pt>
                <c:pt idx="13198">
                  <c:v>0.76385986000000006</c:v>
                </c:pt>
                <c:pt idx="13199">
                  <c:v>0.76391772999999996</c:v>
                </c:pt>
                <c:pt idx="13200">
                  <c:v>0.76397560000000009</c:v>
                </c:pt>
                <c:pt idx="13201">
                  <c:v>0.76403357999999999</c:v>
                </c:pt>
                <c:pt idx="13202">
                  <c:v>0.76409145000000023</c:v>
                </c:pt>
                <c:pt idx="13203">
                  <c:v>0.76414898000000009</c:v>
                </c:pt>
                <c:pt idx="13204">
                  <c:v>0.76420684999999999</c:v>
                </c:pt>
                <c:pt idx="13205">
                  <c:v>0.76426472000000001</c:v>
                </c:pt>
                <c:pt idx="13206">
                  <c:v>0.76432259000000002</c:v>
                </c:pt>
                <c:pt idx="13207">
                  <c:v>0.76438046000000004</c:v>
                </c:pt>
                <c:pt idx="13208">
                  <c:v>0.76443844000000005</c:v>
                </c:pt>
                <c:pt idx="13209">
                  <c:v>0.76449630999999996</c:v>
                </c:pt>
                <c:pt idx="13210">
                  <c:v>0.76455417999999997</c:v>
                </c:pt>
                <c:pt idx="13211">
                  <c:v>0.76461228999999997</c:v>
                </c:pt>
                <c:pt idx="13212">
                  <c:v>0.76466981000000023</c:v>
                </c:pt>
                <c:pt idx="13213">
                  <c:v>0.76472780000000007</c:v>
                </c:pt>
                <c:pt idx="13214">
                  <c:v>0.76478567000000008</c:v>
                </c:pt>
                <c:pt idx="13215">
                  <c:v>0.7648435400000001</c:v>
                </c:pt>
                <c:pt idx="13216">
                  <c:v>0.76490152000000011</c:v>
                </c:pt>
                <c:pt idx="13217">
                  <c:v>0.76495939000000013</c:v>
                </c:pt>
                <c:pt idx="13218">
                  <c:v>0.76501726000000003</c:v>
                </c:pt>
                <c:pt idx="13219">
                  <c:v>0.76507513000000016</c:v>
                </c:pt>
                <c:pt idx="13220">
                  <c:v>0.76513312</c:v>
                </c:pt>
                <c:pt idx="13221">
                  <c:v>0.76519087000000008</c:v>
                </c:pt>
                <c:pt idx="13222">
                  <c:v>0.76524828000000011</c:v>
                </c:pt>
                <c:pt idx="13223">
                  <c:v>0.76530637999999984</c:v>
                </c:pt>
                <c:pt idx="13224">
                  <c:v>0.76536448999999984</c:v>
                </c:pt>
                <c:pt idx="13225">
                  <c:v>0.76542211999999998</c:v>
                </c:pt>
                <c:pt idx="13226">
                  <c:v>0.76547999000000011</c:v>
                </c:pt>
                <c:pt idx="13227">
                  <c:v>0.76553786999999984</c:v>
                </c:pt>
                <c:pt idx="13228">
                  <c:v>0.76559585000000008</c:v>
                </c:pt>
                <c:pt idx="13229">
                  <c:v>0.76565384000000014</c:v>
                </c:pt>
                <c:pt idx="13230">
                  <c:v>0.76571171000000016</c:v>
                </c:pt>
                <c:pt idx="13231">
                  <c:v>0.76576968999999995</c:v>
                </c:pt>
                <c:pt idx="13232">
                  <c:v>0.76582745000000008</c:v>
                </c:pt>
                <c:pt idx="13233">
                  <c:v>0.76588486000000011</c:v>
                </c:pt>
                <c:pt idx="13234">
                  <c:v>0.76594295999999995</c:v>
                </c:pt>
                <c:pt idx="13235">
                  <c:v>0.76600083000000008</c:v>
                </c:pt>
                <c:pt idx="13236">
                  <c:v>0.76605893000000014</c:v>
                </c:pt>
                <c:pt idx="13237">
                  <c:v>0.76611680000000004</c:v>
                </c:pt>
                <c:pt idx="13238">
                  <c:v>0.76617409000000014</c:v>
                </c:pt>
                <c:pt idx="13239">
                  <c:v>0.76623207999999998</c:v>
                </c:pt>
                <c:pt idx="13240">
                  <c:v>0.76628995000000011</c:v>
                </c:pt>
                <c:pt idx="13241">
                  <c:v>0.76634793000000012</c:v>
                </c:pt>
                <c:pt idx="13242">
                  <c:v>0.76640580000000014</c:v>
                </c:pt>
                <c:pt idx="13243">
                  <c:v>0.76646367999999998</c:v>
                </c:pt>
                <c:pt idx="13244">
                  <c:v>0.76652155000000011</c:v>
                </c:pt>
                <c:pt idx="13245">
                  <c:v>0.76657976000000005</c:v>
                </c:pt>
                <c:pt idx="13246">
                  <c:v>0.76663763000000007</c:v>
                </c:pt>
                <c:pt idx="13247">
                  <c:v>0.7666955000000002</c:v>
                </c:pt>
                <c:pt idx="13248">
                  <c:v>0.76675336999999999</c:v>
                </c:pt>
                <c:pt idx="13249">
                  <c:v>0.76681124000000012</c:v>
                </c:pt>
                <c:pt idx="13250">
                  <c:v>0.76686912000000007</c:v>
                </c:pt>
                <c:pt idx="13251">
                  <c:v>0.76692640999999995</c:v>
                </c:pt>
                <c:pt idx="13252">
                  <c:v>0.76698438999999996</c:v>
                </c:pt>
                <c:pt idx="13253">
                  <c:v>0.76704226000000009</c:v>
                </c:pt>
                <c:pt idx="13254">
                  <c:v>0.76710025000000015</c:v>
                </c:pt>
                <c:pt idx="13255">
                  <c:v>0.76715812000000005</c:v>
                </c:pt>
                <c:pt idx="13256">
                  <c:v>0.76721598999999996</c:v>
                </c:pt>
                <c:pt idx="13257">
                  <c:v>0.76727386000000009</c:v>
                </c:pt>
                <c:pt idx="13258">
                  <c:v>0.76733196000000004</c:v>
                </c:pt>
                <c:pt idx="13259">
                  <c:v>0.76738983000000016</c:v>
                </c:pt>
                <c:pt idx="13260">
                  <c:v>0.76744769999999995</c:v>
                </c:pt>
                <c:pt idx="13261">
                  <c:v>0.76750556999999997</c:v>
                </c:pt>
                <c:pt idx="13262">
                  <c:v>0.76756309999999994</c:v>
                </c:pt>
                <c:pt idx="13263">
                  <c:v>0.76762085000000024</c:v>
                </c:pt>
                <c:pt idx="13264">
                  <c:v>0.7676788400000002</c:v>
                </c:pt>
                <c:pt idx="13265">
                  <c:v>0.76773670999999999</c:v>
                </c:pt>
                <c:pt idx="13266">
                  <c:v>0.76779481000000027</c:v>
                </c:pt>
                <c:pt idx="13267">
                  <c:v>0.76785267999999995</c:v>
                </c:pt>
                <c:pt idx="13268">
                  <c:v>0.76791067000000013</c:v>
                </c:pt>
                <c:pt idx="13269">
                  <c:v>0.76796819000000005</c:v>
                </c:pt>
                <c:pt idx="13270">
                  <c:v>0.76802629000000011</c:v>
                </c:pt>
                <c:pt idx="13271">
                  <c:v>0.76808416000000002</c:v>
                </c:pt>
                <c:pt idx="13272">
                  <c:v>0.76814203000000014</c:v>
                </c:pt>
                <c:pt idx="13273">
                  <c:v>0.76819990000000016</c:v>
                </c:pt>
                <c:pt idx="13274">
                  <c:v>0.76825789000000011</c:v>
                </c:pt>
                <c:pt idx="13275">
                  <c:v>0.76831576000000001</c:v>
                </c:pt>
                <c:pt idx="13276">
                  <c:v>0.76837363000000014</c:v>
                </c:pt>
                <c:pt idx="13277">
                  <c:v>0.76843127000000011</c:v>
                </c:pt>
                <c:pt idx="13278">
                  <c:v>0.76848914000000002</c:v>
                </c:pt>
                <c:pt idx="13279">
                  <c:v>0.76854712000000003</c:v>
                </c:pt>
                <c:pt idx="13280">
                  <c:v>0.76860499000000015</c:v>
                </c:pt>
                <c:pt idx="13281">
                  <c:v>0.76866287000000011</c:v>
                </c:pt>
                <c:pt idx="13282">
                  <c:v>0.76872074000000012</c:v>
                </c:pt>
                <c:pt idx="13283">
                  <c:v>0.76877861000000025</c:v>
                </c:pt>
                <c:pt idx="13284">
                  <c:v>0.76883648000000004</c:v>
                </c:pt>
                <c:pt idx="13285">
                  <c:v>0.76889434999999995</c:v>
                </c:pt>
                <c:pt idx="13286">
                  <c:v>0.76895232999999996</c:v>
                </c:pt>
                <c:pt idx="13287">
                  <c:v>0.76901019999999998</c:v>
                </c:pt>
                <c:pt idx="13288">
                  <c:v>0.76906806999999999</c:v>
                </c:pt>
                <c:pt idx="13289">
                  <c:v>0.76912594000000012</c:v>
                </c:pt>
                <c:pt idx="13290">
                  <c:v>0.76918335000000004</c:v>
                </c:pt>
                <c:pt idx="13291">
                  <c:v>0.76924122000000006</c:v>
                </c:pt>
                <c:pt idx="13292">
                  <c:v>0.76929909000000007</c:v>
                </c:pt>
                <c:pt idx="13293">
                  <c:v>0.76935695999999998</c:v>
                </c:pt>
                <c:pt idx="13294">
                  <c:v>0.76941506000000004</c:v>
                </c:pt>
                <c:pt idx="13295">
                  <c:v>0.76947317000000004</c:v>
                </c:pt>
                <c:pt idx="13296">
                  <c:v>0.76953104000000017</c:v>
                </c:pt>
                <c:pt idx="13297">
                  <c:v>0.76958890999999996</c:v>
                </c:pt>
                <c:pt idx="13298">
                  <c:v>0.76964678000000009</c:v>
                </c:pt>
                <c:pt idx="13299">
                  <c:v>0.7697047600000001</c:v>
                </c:pt>
                <c:pt idx="13300">
                  <c:v>0.76976263000000011</c:v>
                </c:pt>
                <c:pt idx="13301">
                  <c:v>0.76982050000000013</c:v>
                </c:pt>
                <c:pt idx="13302">
                  <c:v>0.76987768000000012</c:v>
                </c:pt>
                <c:pt idx="13303">
                  <c:v>0.76993567000000007</c:v>
                </c:pt>
                <c:pt idx="13304">
                  <c:v>0.76999365000000008</c:v>
                </c:pt>
                <c:pt idx="13305">
                  <c:v>0.7700514100000001</c:v>
                </c:pt>
                <c:pt idx="13306">
                  <c:v>0.77010939000000012</c:v>
                </c:pt>
                <c:pt idx="13307">
                  <c:v>0.77016726000000002</c:v>
                </c:pt>
                <c:pt idx="13308">
                  <c:v>0.77022513000000015</c:v>
                </c:pt>
                <c:pt idx="13309">
                  <c:v>0.77028300000000005</c:v>
                </c:pt>
                <c:pt idx="13310">
                  <c:v>0.77034111000000016</c:v>
                </c:pt>
                <c:pt idx="13311">
                  <c:v>0.77039908999999995</c:v>
                </c:pt>
                <c:pt idx="13312">
                  <c:v>0.77045684999999997</c:v>
                </c:pt>
                <c:pt idx="13313">
                  <c:v>0.77051471999999999</c:v>
                </c:pt>
                <c:pt idx="13314">
                  <c:v>0.77057259</c:v>
                </c:pt>
                <c:pt idx="13315">
                  <c:v>0.77063057000000013</c:v>
                </c:pt>
                <c:pt idx="13316">
                  <c:v>0.77068787000000016</c:v>
                </c:pt>
                <c:pt idx="13317">
                  <c:v>0.77074574000000018</c:v>
                </c:pt>
                <c:pt idx="13318">
                  <c:v>0.77080372000000008</c:v>
                </c:pt>
                <c:pt idx="13319">
                  <c:v>0.77086171000000014</c:v>
                </c:pt>
                <c:pt idx="13320">
                  <c:v>0.77091969000000016</c:v>
                </c:pt>
                <c:pt idx="13321">
                  <c:v>0.77097755999999995</c:v>
                </c:pt>
                <c:pt idx="13322">
                  <c:v>0.77103543000000008</c:v>
                </c:pt>
                <c:pt idx="13323">
                  <c:v>0.77109330000000009</c:v>
                </c:pt>
                <c:pt idx="13324">
                  <c:v>0.77115118000000005</c:v>
                </c:pt>
                <c:pt idx="13325">
                  <c:v>0.77120904999999995</c:v>
                </c:pt>
                <c:pt idx="13326">
                  <c:v>0.77126691999999997</c:v>
                </c:pt>
                <c:pt idx="13327">
                  <c:v>0.77132455000000011</c:v>
                </c:pt>
                <c:pt idx="13328">
                  <c:v>0.77138253999999984</c:v>
                </c:pt>
                <c:pt idx="13329">
                  <c:v>0.77144041000000008</c:v>
                </c:pt>
                <c:pt idx="13330">
                  <c:v>0.77149828000000009</c:v>
                </c:pt>
                <c:pt idx="13331">
                  <c:v>0.77155615</c:v>
                </c:pt>
                <c:pt idx="13332">
                  <c:v>0.77161402000000012</c:v>
                </c:pt>
                <c:pt idx="13333">
                  <c:v>0.77167189000000025</c:v>
                </c:pt>
                <c:pt idx="13334">
                  <c:v>0.77172976000000015</c:v>
                </c:pt>
                <c:pt idx="13335">
                  <c:v>0.77178774999999999</c:v>
                </c:pt>
                <c:pt idx="13336">
                  <c:v>0.77184574000000006</c:v>
                </c:pt>
                <c:pt idx="13337">
                  <c:v>0.77190361000000007</c:v>
                </c:pt>
                <c:pt idx="13338">
                  <c:v>0.77196148000000009</c:v>
                </c:pt>
                <c:pt idx="13339">
                  <c:v>0.77201934999999999</c:v>
                </c:pt>
                <c:pt idx="13340">
                  <c:v>0.77207722000000012</c:v>
                </c:pt>
                <c:pt idx="13341">
                  <c:v>0.77213509000000013</c:v>
                </c:pt>
                <c:pt idx="13342">
                  <c:v>0.77219307000000015</c:v>
                </c:pt>
                <c:pt idx="13343">
                  <c:v>0.77225094000000005</c:v>
                </c:pt>
                <c:pt idx="13344">
                  <c:v>0.77230824000000009</c:v>
                </c:pt>
                <c:pt idx="13345">
                  <c:v>0.77236645000000004</c:v>
                </c:pt>
                <c:pt idx="13346">
                  <c:v>0.77242432000000005</c:v>
                </c:pt>
                <c:pt idx="13347">
                  <c:v>0.77248218999999985</c:v>
                </c:pt>
                <c:pt idx="13348">
                  <c:v>0.77254018000000002</c:v>
                </c:pt>
                <c:pt idx="13349">
                  <c:v>0.77259792999999999</c:v>
                </c:pt>
                <c:pt idx="13350">
                  <c:v>0.77265580000000023</c:v>
                </c:pt>
                <c:pt idx="13351">
                  <c:v>0.77271378999999996</c:v>
                </c:pt>
                <c:pt idx="13352">
                  <c:v>0.77277166000000019</c:v>
                </c:pt>
                <c:pt idx="13353">
                  <c:v>0.77282907000000023</c:v>
                </c:pt>
                <c:pt idx="13354">
                  <c:v>0.77288705000000013</c:v>
                </c:pt>
                <c:pt idx="13355">
                  <c:v>0.77294504000000019</c:v>
                </c:pt>
                <c:pt idx="13356">
                  <c:v>0.77300290999999999</c:v>
                </c:pt>
                <c:pt idx="13357">
                  <c:v>0.77306078</c:v>
                </c:pt>
                <c:pt idx="13358">
                  <c:v>0.77311865000000013</c:v>
                </c:pt>
                <c:pt idx="13359">
                  <c:v>0.77317652000000003</c:v>
                </c:pt>
                <c:pt idx="13360">
                  <c:v>0.77323439000000005</c:v>
                </c:pt>
                <c:pt idx="13361">
                  <c:v>0.77329225999999995</c:v>
                </c:pt>
                <c:pt idx="13362">
                  <c:v>0.77335036999999984</c:v>
                </c:pt>
                <c:pt idx="13363">
                  <c:v>0.77340824000000008</c:v>
                </c:pt>
                <c:pt idx="13364">
                  <c:v>0.77346610999999987</c:v>
                </c:pt>
                <c:pt idx="13365">
                  <c:v>0.77352398</c:v>
                </c:pt>
                <c:pt idx="13366">
                  <c:v>0.77358185000000013</c:v>
                </c:pt>
                <c:pt idx="13367">
                  <c:v>0.77363914000000011</c:v>
                </c:pt>
                <c:pt idx="13368">
                  <c:v>0.77369724000000006</c:v>
                </c:pt>
                <c:pt idx="13369">
                  <c:v>0.77375523000000024</c:v>
                </c:pt>
                <c:pt idx="13370">
                  <c:v>0.77381310000000003</c:v>
                </c:pt>
                <c:pt idx="13371">
                  <c:v>0.77387097000000016</c:v>
                </c:pt>
                <c:pt idx="13372">
                  <c:v>0.77392884000000006</c:v>
                </c:pt>
                <c:pt idx="13373">
                  <c:v>0.77398670999999997</c:v>
                </c:pt>
                <c:pt idx="13374">
                  <c:v>0.77404469000000009</c:v>
                </c:pt>
                <c:pt idx="13375">
                  <c:v>0.77410256</c:v>
                </c:pt>
                <c:pt idx="13376">
                  <c:v>0.77416054999999984</c:v>
                </c:pt>
                <c:pt idx="13377">
                  <c:v>0.77421795999999998</c:v>
                </c:pt>
                <c:pt idx="13378">
                  <c:v>0.77427583000000022</c:v>
                </c:pt>
                <c:pt idx="13379">
                  <c:v>0.77433370000000001</c:v>
                </c:pt>
                <c:pt idx="13380">
                  <c:v>0.77439157000000014</c:v>
                </c:pt>
                <c:pt idx="13381">
                  <c:v>0.77444944000000016</c:v>
                </c:pt>
                <c:pt idx="13382">
                  <c:v>0.77450730999999984</c:v>
                </c:pt>
                <c:pt idx="13383">
                  <c:v>0.77456517999999996</c:v>
                </c:pt>
                <c:pt idx="13384">
                  <c:v>0.77462317000000014</c:v>
                </c:pt>
                <c:pt idx="13385">
                  <c:v>0.77468115000000015</c:v>
                </c:pt>
                <c:pt idx="13386">
                  <c:v>0.7747391400000001</c:v>
                </c:pt>
                <c:pt idx="13387">
                  <c:v>0.77479712000000012</c:v>
                </c:pt>
                <c:pt idx="13388">
                  <c:v>0.77485499000000013</c:v>
                </c:pt>
                <c:pt idx="13389">
                  <c:v>0.77491275000000004</c:v>
                </c:pt>
                <c:pt idx="13390">
                  <c:v>0.7749707400000001</c:v>
                </c:pt>
                <c:pt idx="13391">
                  <c:v>0.77502861000000023</c:v>
                </c:pt>
                <c:pt idx="13392">
                  <c:v>0.77508648000000002</c:v>
                </c:pt>
                <c:pt idx="13393">
                  <c:v>0.77514388000000012</c:v>
                </c:pt>
                <c:pt idx="13394">
                  <c:v>0.77520164000000014</c:v>
                </c:pt>
                <c:pt idx="13395">
                  <c:v>0.77525962000000015</c:v>
                </c:pt>
                <c:pt idx="13396">
                  <c:v>0.77531760999999999</c:v>
                </c:pt>
                <c:pt idx="13397">
                  <c:v>0.77537560000000016</c:v>
                </c:pt>
                <c:pt idx="13398">
                  <c:v>0.77543346999999996</c:v>
                </c:pt>
                <c:pt idx="13399">
                  <c:v>0.77549134000000008</c:v>
                </c:pt>
                <c:pt idx="13400">
                  <c:v>0.7755492100000001</c:v>
                </c:pt>
                <c:pt idx="13401">
                  <c:v>0.77560708000000012</c:v>
                </c:pt>
                <c:pt idx="13402">
                  <c:v>0.77566460000000015</c:v>
                </c:pt>
                <c:pt idx="13403">
                  <c:v>0.77572293000000014</c:v>
                </c:pt>
                <c:pt idx="13404">
                  <c:v>0.77578057000000011</c:v>
                </c:pt>
                <c:pt idx="13405">
                  <c:v>0.77583844000000013</c:v>
                </c:pt>
                <c:pt idx="13406">
                  <c:v>0.77589631000000014</c:v>
                </c:pt>
                <c:pt idx="13407">
                  <c:v>0.77595418000000005</c:v>
                </c:pt>
                <c:pt idx="13408">
                  <c:v>0.77601204999999984</c:v>
                </c:pt>
                <c:pt idx="13409">
                  <c:v>0.77607004000000013</c:v>
                </c:pt>
                <c:pt idx="13410">
                  <c:v>0.77612791000000014</c:v>
                </c:pt>
                <c:pt idx="13411">
                  <c:v>0.77618578000000005</c:v>
                </c:pt>
                <c:pt idx="13412">
                  <c:v>0.77624342000000013</c:v>
                </c:pt>
                <c:pt idx="13413">
                  <c:v>0.77630129000000014</c:v>
                </c:pt>
                <c:pt idx="13414">
                  <c:v>0.77635916000000005</c:v>
                </c:pt>
                <c:pt idx="13415">
                  <c:v>0.77641702999999984</c:v>
                </c:pt>
                <c:pt idx="13416">
                  <c:v>0.77647490000000008</c:v>
                </c:pt>
                <c:pt idx="13417">
                  <c:v>0.77653276999999987</c:v>
                </c:pt>
                <c:pt idx="13418">
                  <c:v>0.77659064000000011</c:v>
                </c:pt>
                <c:pt idx="13419">
                  <c:v>0.77664851000000024</c:v>
                </c:pt>
                <c:pt idx="13420">
                  <c:v>0.77670638000000003</c:v>
                </c:pt>
                <c:pt idx="13421">
                  <c:v>0.77676449000000014</c:v>
                </c:pt>
                <c:pt idx="13422">
                  <c:v>0.77682236000000005</c:v>
                </c:pt>
                <c:pt idx="13423">
                  <c:v>0.77688022999999995</c:v>
                </c:pt>
                <c:pt idx="13424">
                  <c:v>0.77693821000000007</c:v>
                </c:pt>
                <c:pt idx="13425">
                  <c:v>0.77699597000000009</c:v>
                </c:pt>
                <c:pt idx="13426">
                  <c:v>0.77705394999999999</c:v>
                </c:pt>
                <c:pt idx="13427">
                  <c:v>0.77711182000000012</c:v>
                </c:pt>
                <c:pt idx="13428">
                  <c:v>0.77716969000000014</c:v>
                </c:pt>
                <c:pt idx="13429">
                  <c:v>0.77722756000000004</c:v>
                </c:pt>
                <c:pt idx="13430">
                  <c:v>0.77728496999999996</c:v>
                </c:pt>
                <c:pt idx="13431">
                  <c:v>0.77734284000000009</c:v>
                </c:pt>
                <c:pt idx="13432">
                  <c:v>0.77740083000000015</c:v>
                </c:pt>
                <c:pt idx="13433">
                  <c:v>0.77745869999999995</c:v>
                </c:pt>
                <c:pt idx="13434">
                  <c:v>0.77751656999999985</c:v>
                </c:pt>
                <c:pt idx="13435">
                  <c:v>0.77757444000000009</c:v>
                </c:pt>
                <c:pt idx="13436">
                  <c:v>0.77763230999999999</c:v>
                </c:pt>
                <c:pt idx="13437">
                  <c:v>0.77769030000000006</c:v>
                </c:pt>
                <c:pt idx="13438">
                  <c:v>0.77774828000000018</c:v>
                </c:pt>
                <c:pt idx="13439">
                  <c:v>0.77780627000000013</c:v>
                </c:pt>
                <c:pt idx="13440">
                  <c:v>0.77786414000000004</c:v>
                </c:pt>
                <c:pt idx="13441">
                  <c:v>0.77792201000000016</c:v>
                </c:pt>
                <c:pt idx="13442">
                  <c:v>0.77797988000000018</c:v>
                </c:pt>
                <c:pt idx="13443">
                  <c:v>0.77803774999999997</c:v>
                </c:pt>
                <c:pt idx="13444">
                  <c:v>0.77809562000000021</c:v>
                </c:pt>
                <c:pt idx="13445">
                  <c:v>0.77815349000000011</c:v>
                </c:pt>
                <c:pt idx="13446">
                  <c:v>0.77821101000000015</c:v>
                </c:pt>
                <c:pt idx="13447">
                  <c:v>0.77826899999999999</c:v>
                </c:pt>
                <c:pt idx="13448">
                  <c:v>0.77832687000000012</c:v>
                </c:pt>
                <c:pt idx="13449">
                  <c:v>0.77838474000000002</c:v>
                </c:pt>
                <c:pt idx="13450">
                  <c:v>0.77844261000000015</c:v>
                </c:pt>
                <c:pt idx="13451">
                  <c:v>0.77850059999999999</c:v>
                </c:pt>
                <c:pt idx="13452">
                  <c:v>0.77855847000000011</c:v>
                </c:pt>
                <c:pt idx="13453">
                  <c:v>0.77861634000000002</c:v>
                </c:pt>
                <c:pt idx="13454">
                  <c:v>0.77867421000000026</c:v>
                </c:pt>
                <c:pt idx="13455">
                  <c:v>0.77873208000000005</c:v>
                </c:pt>
                <c:pt idx="13456">
                  <c:v>0.77878994999999995</c:v>
                </c:pt>
                <c:pt idx="13457">
                  <c:v>0.77884782000000019</c:v>
                </c:pt>
                <c:pt idx="13458">
                  <c:v>0.77890569000000009</c:v>
                </c:pt>
                <c:pt idx="13459">
                  <c:v>0.77896368000000005</c:v>
                </c:pt>
                <c:pt idx="13460">
                  <c:v>0.77902154999999995</c:v>
                </c:pt>
                <c:pt idx="13461">
                  <c:v>0.77907942000000019</c:v>
                </c:pt>
                <c:pt idx="13462">
                  <c:v>0.77913705000000011</c:v>
                </c:pt>
                <c:pt idx="13463">
                  <c:v>0.77919492999999995</c:v>
                </c:pt>
                <c:pt idx="13464">
                  <c:v>0.77925279999999997</c:v>
                </c:pt>
                <c:pt idx="13465">
                  <c:v>0.77931066999999998</c:v>
                </c:pt>
                <c:pt idx="13466">
                  <c:v>0.77936865000000011</c:v>
                </c:pt>
                <c:pt idx="13467">
                  <c:v>0.77942652000000001</c:v>
                </c:pt>
                <c:pt idx="13468">
                  <c:v>0.77948439000000003</c:v>
                </c:pt>
                <c:pt idx="13469">
                  <c:v>0.77954226000000004</c:v>
                </c:pt>
                <c:pt idx="13470">
                  <c:v>0.77959967000000008</c:v>
                </c:pt>
                <c:pt idx="13471">
                  <c:v>0.77965754000000009</c:v>
                </c:pt>
                <c:pt idx="13472">
                  <c:v>0.77971541000000022</c:v>
                </c:pt>
                <c:pt idx="13473">
                  <c:v>0.77977328000000012</c:v>
                </c:pt>
                <c:pt idx="13474">
                  <c:v>0.77983127000000008</c:v>
                </c:pt>
                <c:pt idx="13475">
                  <c:v>0.77988914000000009</c:v>
                </c:pt>
                <c:pt idx="13476">
                  <c:v>0.7799471200000001</c:v>
                </c:pt>
                <c:pt idx="13477">
                  <c:v>0.78000488000000001</c:v>
                </c:pt>
                <c:pt idx="13478">
                  <c:v>0.78006274999999992</c:v>
                </c:pt>
                <c:pt idx="13479">
                  <c:v>0.78012062000000004</c:v>
                </c:pt>
                <c:pt idx="13480">
                  <c:v>0.78017871999999999</c:v>
                </c:pt>
                <c:pt idx="13481">
                  <c:v>0.78023671000000006</c:v>
                </c:pt>
                <c:pt idx="13482">
                  <c:v>0.78029457999999996</c:v>
                </c:pt>
                <c:pt idx="13483">
                  <c:v>0.78035244999999986</c:v>
                </c:pt>
                <c:pt idx="13484">
                  <c:v>0.78041031999999988</c:v>
                </c:pt>
                <c:pt idx="13485">
                  <c:v>0.7804681899999999</c:v>
                </c:pt>
                <c:pt idx="13486">
                  <c:v>0.78052571000000004</c:v>
                </c:pt>
                <c:pt idx="13487">
                  <c:v>0.78058369999999988</c:v>
                </c:pt>
                <c:pt idx="13488">
                  <c:v>0.78064180000000016</c:v>
                </c:pt>
                <c:pt idx="13489">
                  <c:v>0.78069967000000007</c:v>
                </c:pt>
                <c:pt idx="13490">
                  <c:v>0.78075753999999997</c:v>
                </c:pt>
                <c:pt idx="13491">
                  <c:v>0.78081540999999999</c:v>
                </c:pt>
                <c:pt idx="13492">
                  <c:v>0.78087328</c:v>
                </c:pt>
                <c:pt idx="13493">
                  <c:v>0.78093115000000002</c:v>
                </c:pt>
                <c:pt idx="13494">
                  <c:v>0.78098902000000003</c:v>
                </c:pt>
                <c:pt idx="13495">
                  <c:v>0.78104689000000005</c:v>
                </c:pt>
                <c:pt idx="13496">
                  <c:v>0.78110453000000002</c:v>
                </c:pt>
                <c:pt idx="13497">
                  <c:v>0.78116239999999992</c:v>
                </c:pt>
                <c:pt idx="13498">
                  <c:v>0.78122027000000005</c:v>
                </c:pt>
                <c:pt idx="13499">
                  <c:v>0.78127826</c:v>
                </c:pt>
                <c:pt idx="13500">
                  <c:v>0.78133612999999991</c:v>
                </c:pt>
                <c:pt idx="13501">
                  <c:v>0.78139400000000003</c:v>
                </c:pt>
                <c:pt idx="13502">
                  <c:v>0.78145187000000005</c:v>
                </c:pt>
                <c:pt idx="13503">
                  <c:v>0.78150973999999984</c:v>
                </c:pt>
                <c:pt idx="13504">
                  <c:v>0.78156725999999987</c:v>
                </c:pt>
                <c:pt idx="13505">
                  <c:v>0.78162536999999999</c:v>
                </c:pt>
                <c:pt idx="13506">
                  <c:v>0.78168324</c:v>
                </c:pt>
                <c:pt idx="13507">
                  <c:v>0.78174111000000013</c:v>
                </c:pt>
                <c:pt idx="13508">
                  <c:v>0.78179898000000003</c:v>
                </c:pt>
                <c:pt idx="13509">
                  <c:v>0.78185685000000005</c:v>
                </c:pt>
                <c:pt idx="13510">
                  <c:v>0.78191471999999984</c:v>
                </c:pt>
                <c:pt idx="13511">
                  <c:v>0.78197258999999986</c:v>
                </c:pt>
                <c:pt idx="13512">
                  <c:v>0.78203045999999998</c:v>
                </c:pt>
                <c:pt idx="13513">
                  <c:v>0.78208855999999993</c:v>
                </c:pt>
                <c:pt idx="13514">
                  <c:v>0.78214642999999984</c:v>
                </c:pt>
                <c:pt idx="13515">
                  <c:v>0.78220429999999996</c:v>
                </c:pt>
                <c:pt idx="13516">
                  <c:v>0.78226158999999973</c:v>
                </c:pt>
                <c:pt idx="13517">
                  <c:v>0.78231945999999997</c:v>
                </c:pt>
                <c:pt idx="13518">
                  <c:v>0.78237732999999987</c:v>
                </c:pt>
                <c:pt idx="13519">
                  <c:v>0.78243531999999993</c:v>
                </c:pt>
                <c:pt idx="13520">
                  <c:v>0.78249318999999973</c:v>
                </c:pt>
                <c:pt idx="13521">
                  <c:v>0.78255105999999997</c:v>
                </c:pt>
                <c:pt idx="13522">
                  <c:v>0.78260892999999998</c:v>
                </c:pt>
                <c:pt idx="13523">
                  <c:v>0.78266691999999993</c:v>
                </c:pt>
                <c:pt idx="13524">
                  <c:v>0.78272478999999984</c:v>
                </c:pt>
                <c:pt idx="13525">
                  <c:v>0.78278265999999996</c:v>
                </c:pt>
                <c:pt idx="13526">
                  <c:v>0.78284064000000009</c:v>
                </c:pt>
                <c:pt idx="13527">
                  <c:v>0.78289850999999999</c:v>
                </c:pt>
                <c:pt idx="13528">
                  <c:v>0.7829563799999999</c:v>
                </c:pt>
                <c:pt idx="13529">
                  <c:v>0.78301425000000002</c:v>
                </c:pt>
                <c:pt idx="13530">
                  <c:v>0.78307178</c:v>
                </c:pt>
                <c:pt idx="13531">
                  <c:v>0.78312976000000001</c:v>
                </c:pt>
                <c:pt idx="13532">
                  <c:v>0.78318763000000002</c:v>
                </c:pt>
                <c:pt idx="13533">
                  <c:v>0.78324550000000004</c:v>
                </c:pt>
                <c:pt idx="13534">
                  <c:v>0.78330348999999988</c:v>
                </c:pt>
                <c:pt idx="13535">
                  <c:v>0.7833613599999999</c:v>
                </c:pt>
                <c:pt idx="13536">
                  <c:v>0.78341923000000002</c:v>
                </c:pt>
                <c:pt idx="13537">
                  <c:v>0.78347709999999993</c:v>
                </c:pt>
                <c:pt idx="13538">
                  <c:v>0.78353508999999988</c:v>
                </c:pt>
                <c:pt idx="13539">
                  <c:v>0.78359307</c:v>
                </c:pt>
                <c:pt idx="13540">
                  <c:v>0.78365048000000004</c:v>
                </c:pt>
                <c:pt idx="13541">
                  <c:v>0.78370835000000005</c:v>
                </c:pt>
                <c:pt idx="13542">
                  <c:v>0.78376621999999996</c:v>
                </c:pt>
                <c:pt idx="13543">
                  <c:v>0.78382408999999997</c:v>
                </c:pt>
                <c:pt idx="13544">
                  <c:v>0.78388207999999993</c:v>
                </c:pt>
                <c:pt idx="13545">
                  <c:v>0.78393995000000005</c:v>
                </c:pt>
                <c:pt idx="13546">
                  <c:v>0.78399782000000007</c:v>
                </c:pt>
                <c:pt idx="13547">
                  <c:v>0.78405568999999997</c:v>
                </c:pt>
                <c:pt idx="13548">
                  <c:v>0.78411367999999992</c:v>
                </c:pt>
                <c:pt idx="13549">
                  <c:v>0.78417166000000005</c:v>
                </c:pt>
                <c:pt idx="13550">
                  <c:v>0.78422952999999984</c:v>
                </c:pt>
                <c:pt idx="13551">
                  <c:v>0.78428739999999986</c:v>
                </c:pt>
                <c:pt idx="13552">
                  <c:v>0.78434526999999998</c:v>
                </c:pt>
                <c:pt idx="13553">
                  <c:v>0.78440325999999994</c:v>
                </c:pt>
                <c:pt idx="13554">
                  <c:v>0.78446112999999973</c:v>
                </c:pt>
                <c:pt idx="13555">
                  <c:v>0.78451899999999986</c:v>
                </c:pt>
                <c:pt idx="13556">
                  <c:v>0.78457641</c:v>
                </c:pt>
                <c:pt idx="13557">
                  <c:v>0.78463428000000002</c:v>
                </c:pt>
                <c:pt idx="13558">
                  <c:v>0.78469215000000003</c:v>
                </c:pt>
                <c:pt idx="13559">
                  <c:v>0.78475002000000005</c:v>
                </c:pt>
                <c:pt idx="13560">
                  <c:v>0.78480788999999984</c:v>
                </c:pt>
                <c:pt idx="13561">
                  <c:v>0.78486586999999997</c:v>
                </c:pt>
                <c:pt idx="13562">
                  <c:v>0.78492373999999998</c:v>
                </c:pt>
                <c:pt idx="13563">
                  <c:v>0.78498173000000004</c:v>
                </c:pt>
                <c:pt idx="13564">
                  <c:v>0.78503948999999984</c:v>
                </c:pt>
                <c:pt idx="13565">
                  <c:v>0.78509746999999996</c:v>
                </c:pt>
                <c:pt idx="13566">
                  <c:v>0.78515533999999998</c:v>
                </c:pt>
                <c:pt idx="13567">
                  <c:v>0.78521320999999988</c:v>
                </c:pt>
                <c:pt idx="13568">
                  <c:v>0.78527108000000001</c:v>
                </c:pt>
                <c:pt idx="13569">
                  <c:v>0.78532917999999996</c:v>
                </c:pt>
                <c:pt idx="13570">
                  <c:v>0.78538704999999986</c:v>
                </c:pt>
                <c:pt idx="13571">
                  <c:v>0.78544446000000001</c:v>
                </c:pt>
                <c:pt idx="13572">
                  <c:v>0.78550232999999992</c:v>
                </c:pt>
                <c:pt idx="13573">
                  <c:v>0.78556019999999993</c:v>
                </c:pt>
                <c:pt idx="13574">
                  <c:v>0.78561806999999984</c:v>
                </c:pt>
                <c:pt idx="13575">
                  <c:v>0.78567594000000007</c:v>
                </c:pt>
                <c:pt idx="13576">
                  <c:v>0.78573380999999998</c:v>
                </c:pt>
                <c:pt idx="13577">
                  <c:v>0.78579180000000015</c:v>
                </c:pt>
                <c:pt idx="13578">
                  <c:v>0.78584978999999999</c:v>
                </c:pt>
                <c:pt idx="13579">
                  <c:v>0.78590789000000005</c:v>
                </c:pt>
                <c:pt idx="13580">
                  <c:v>0.78596517999999993</c:v>
                </c:pt>
                <c:pt idx="13581">
                  <c:v>0.78602327999999999</c:v>
                </c:pt>
                <c:pt idx="13582">
                  <c:v>0.78608127000000005</c:v>
                </c:pt>
                <c:pt idx="13583">
                  <c:v>0.78613913999999996</c:v>
                </c:pt>
                <c:pt idx="13584">
                  <c:v>0.78619689000000004</c:v>
                </c:pt>
                <c:pt idx="13585">
                  <c:v>0.78625487999999999</c:v>
                </c:pt>
                <c:pt idx="13586">
                  <c:v>0.78631274999999989</c:v>
                </c:pt>
                <c:pt idx="13587">
                  <c:v>0.78637062000000002</c:v>
                </c:pt>
                <c:pt idx="13588">
                  <c:v>0.78642871999999997</c:v>
                </c:pt>
                <c:pt idx="13589">
                  <c:v>0.78648658999999976</c:v>
                </c:pt>
                <c:pt idx="13590">
                  <c:v>0.78654400000000002</c:v>
                </c:pt>
                <c:pt idx="13591">
                  <c:v>0.78660198999999997</c:v>
                </c:pt>
                <c:pt idx="13592">
                  <c:v>0.78665974000000005</c:v>
                </c:pt>
                <c:pt idx="13593">
                  <c:v>0.78671773</c:v>
                </c:pt>
                <c:pt idx="13594">
                  <c:v>0.78677560000000013</c:v>
                </c:pt>
                <c:pt idx="13595">
                  <c:v>0.78683369999999997</c:v>
                </c:pt>
                <c:pt idx="13596">
                  <c:v>0.78689156999999998</c:v>
                </c:pt>
                <c:pt idx="13597">
                  <c:v>0.78694955000000011</c:v>
                </c:pt>
                <c:pt idx="13598">
                  <c:v>0.78700685000000004</c:v>
                </c:pt>
                <c:pt idx="13599">
                  <c:v>0.78706529999999997</c:v>
                </c:pt>
                <c:pt idx="13600">
                  <c:v>0.78712258999999984</c:v>
                </c:pt>
                <c:pt idx="13601">
                  <c:v>0.78718056999999986</c:v>
                </c:pt>
                <c:pt idx="13602">
                  <c:v>0.78723843999999998</c:v>
                </c:pt>
                <c:pt idx="13603">
                  <c:v>0.78729631</c:v>
                </c:pt>
                <c:pt idx="13604">
                  <c:v>0.78735429999999984</c:v>
                </c:pt>
                <c:pt idx="13605">
                  <c:v>0.78741216999999974</c:v>
                </c:pt>
                <c:pt idx="13606">
                  <c:v>0.78747027000000003</c:v>
                </c:pt>
                <c:pt idx="13607">
                  <c:v>0.78752813999999993</c:v>
                </c:pt>
                <c:pt idx="13608">
                  <c:v>0.78758567000000002</c:v>
                </c:pt>
                <c:pt idx="13609">
                  <c:v>0.78764354000000003</c:v>
                </c:pt>
                <c:pt idx="13610">
                  <c:v>0.78770141000000016</c:v>
                </c:pt>
                <c:pt idx="13611">
                  <c:v>0.78775951000000011</c:v>
                </c:pt>
                <c:pt idx="13612">
                  <c:v>0.7878173799999999</c:v>
                </c:pt>
                <c:pt idx="13613">
                  <c:v>0.78787525000000014</c:v>
                </c:pt>
                <c:pt idx="13614">
                  <c:v>0.78793311999999993</c:v>
                </c:pt>
                <c:pt idx="13615">
                  <c:v>0.78799098999999984</c:v>
                </c:pt>
                <c:pt idx="13616">
                  <c:v>0.78804898000000001</c:v>
                </c:pt>
                <c:pt idx="13617">
                  <c:v>0.78810685000000003</c:v>
                </c:pt>
                <c:pt idx="13618">
                  <c:v>0.78816471999999993</c:v>
                </c:pt>
                <c:pt idx="13619">
                  <c:v>0.78822211999999992</c:v>
                </c:pt>
                <c:pt idx="13620">
                  <c:v>0.78827999000000004</c:v>
                </c:pt>
                <c:pt idx="13621">
                  <c:v>0.78833787</c:v>
                </c:pt>
                <c:pt idx="13622">
                  <c:v>0.78839574000000001</c:v>
                </c:pt>
                <c:pt idx="13623">
                  <c:v>0.78845361000000003</c:v>
                </c:pt>
                <c:pt idx="13624">
                  <c:v>0.78851158999999993</c:v>
                </c:pt>
                <c:pt idx="13625">
                  <c:v>0.78856946000000006</c:v>
                </c:pt>
                <c:pt idx="13626">
                  <c:v>0.78862745000000012</c:v>
                </c:pt>
                <c:pt idx="13627">
                  <c:v>0.78868532000000002</c:v>
                </c:pt>
                <c:pt idx="13628">
                  <c:v>0.78874319000000004</c:v>
                </c:pt>
                <c:pt idx="13629">
                  <c:v>0.78880128999999999</c:v>
                </c:pt>
                <c:pt idx="13630">
                  <c:v>0.78885870000000002</c:v>
                </c:pt>
                <c:pt idx="13631">
                  <c:v>0.78891656999999993</c:v>
                </c:pt>
                <c:pt idx="13632">
                  <c:v>0.78897444000000005</c:v>
                </c:pt>
                <c:pt idx="13633">
                  <c:v>0.78903230999999985</c:v>
                </c:pt>
                <c:pt idx="13634">
                  <c:v>0.78909017999999997</c:v>
                </c:pt>
                <c:pt idx="13635">
                  <c:v>0.78914804999999999</c:v>
                </c:pt>
                <c:pt idx="13636">
                  <c:v>0.78920592000000001</c:v>
                </c:pt>
                <c:pt idx="13637">
                  <c:v>0.78926413999999989</c:v>
                </c:pt>
                <c:pt idx="13638">
                  <c:v>0.78932201000000002</c:v>
                </c:pt>
                <c:pt idx="13639">
                  <c:v>0.78937988000000003</c:v>
                </c:pt>
                <c:pt idx="13640">
                  <c:v>0.78943774999999994</c:v>
                </c:pt>
                <c:pt idx="13641">
                  <c:v>0.78949561999999995</c:v>
                </c:pt>
                <c:pt idx="13642">
                  <c:v>0.78955361000000002</c:v>
                </c:pt>
                <c:pt idx="13643">
                  <c:v>0.78961148000000003</c:v>
                </c:pt>
                <c:pt idx="13644">
                  <c:v>0.78966899999999984</c:v>
                </c:pt>
                <c:pt idx="13645">
                  <c:v>0.78972686999999997</c:v>
                </c:pt>
                <c:pt idx="13646">
                  <c:v>0.78978486000000003</c:v>
                </c:pt>
                <c:pt idx="13647">
                  <c:v>0.78984273000000005</c:v>
                </c:pt>
                <c:pt idx="13648">
                  <c:v>0.78990059999999984</c:v>
                </c:pt>
                <c:pt idx="13649">
                  <c:v>0.78995846999999997</c:v>
                </c:pt>
                <c:pt idx="13650">
                  <c:v>0.79001633999999987</c:v>
                </c:pt>
                <c:pt idx="13651">
                  <c:v>0.79007421000000011</c:v>
                </c:pt>
                <c:pt idx="13652">
                  <c:v>0.7901320799999999</c:v>
                </c:pt>
                <c:pt idx="13653">
                  <c:v>0.79019017999999996</c:v>
                </c:pt>
                <c:pt idx="13654">
                  <c:v>0.79024804999999998</c:v>
                </c:pt>
                <c:pt idx="13655">
                  <c:v>0.79030592</c:v>
                </c:pt>
                <c:pt idx="13656">
                  <c:v>0.7903637899999999</c:v>
                </c:pt>
                <c:pt idx="13657">
                  <c:v>0.79042166000000003</c:v>
                </c:pt>
                <c:pt idx="13658">
                  <c:v>0.79047953000000004</c:v>
                </c:pt>
                <c:pt idx="13659">
                  <c:v>0.79053739999999972</c:v>
                </c:pt>
                <c:pt idx="13660">
                  <c:v>0.79059493000000003</c:v>
                </c:pt>
                <c:pt idx="13661">
                  <c:v>0.79065280000000004</c:v>
                </c:pt>
                <c:pt idx="13662">
                  <c:v>0.79071066999999984</c:v>
                </c:pt>
                <c:pt idx="13663">
                  <c:v>0.79076853999999996</c:v>
                </c:pt>
                <c:pt idx="13664">
                  <c:v>0.79082640999999998</c:v>
                </c:pt>
                <c:pt idx="13665">
                  <c:v>0.79088428</c:v>
                </c:pt>
                <c:pt idx="13666">
                  <c:v>0.79094215000000001</c:v>
                </c:pt>
                <c:pt idx="13667">
                  <c:v>0.79100002000000003</c:v>
                </c:pt>
                <c:pt idx="13668">
                  <c:v>0.79105776999999988</c:v>
                </c:pt>
                <c:pt idx="13669">
                  <c:v>0.79111575999999983</c:v>
                </c:pt>
                <c:pt idx="13670">
                  <c:v>0.79117362999999996</c:v>
                </c:pt>
                <c:pt idx="13671">
                  <c:v>0.79123149999999998</c:v>
                </c:pt>
                <c:pt idx="13672">
                  <c:v>0.79128925000000017</c:v>
                </c:pt>
                <c:pt idx="13673">
                  <c:v>0.79134711999999996</c:v>
                </c:pt>
                <c:pt idx="13674">
                  <c:v>0.79140511000000002</c:v>
                </c:pt>
                <c:pt idx="13675">
                  <c:v>0.79146297999999982</c:v>
                </c:pt>
                <c:pt idx="13676">
                  <c:v>0.79152085000000005</c:v>
                </c:pt>
                <c:pt idx="13677">
                  <c:v>0.79157871999999996</c:v>
                </c:pt>
                <c:pt idx="13678">
                  <c:v>0.79163682000000002</c:v>
                </c:pt>
                <c:pt idx="13679">
                  <c:v>0.79169469000000015</c:v>
                </c:pt>
                <c:pt idx="13680">
                  <c:v>0.79175209999999996</c:v>
                </c:pt>
                <c:pt idx="13681">
                  <c:v>0.79180996999999997</c:v>
                </c:pt>
                <c:pt idx="13682">
                  <c:v>0.79186818999999986</c:v>
                </c:pt>
                <c:pt idx="13683">
                  <c:v>0.79192594000000005</c:v>
                </c:pt>
                <c:pt idx="13684">
                  <c:v>0.79198380999999984</c:v>
                </c:pt>
                <c:pt idx="13685">
                  <c:v>0.79204180000000013</c:v>
                </c:pt>
                <c:pt idx="13686">
                  <c:v>0.79209932000000005</c:v>
                </c:pt>
                <c:pt idx="13687">
                  <c:v>0.79215718999999984</c:v>
                </c:pt>
                <c:pt idx="13688">
                  <c:v>0.79221505999999997</c:v>
                </c:pt>
                <c:pt idx="13689">
                  <c:v>0.79227305000000003</c:v>
                </c:pt>
                <c:pt idx="13690">
                  <c:v>0.79233091999999994</c:v>
                </c:pt>
                <c:pt idx="13691">
                  <c:v>0.79238878999999973</c:v>
                </c:pt>
                <c:pt idx="13692">
                  <c:v>0.79244677999999991</c:v>
                </c:pt>
                <c:pt idx="13693">
                  <c:v>0.79250465000000003</c:v>
                </c:pt>
                <c:pt idx="13694">
                  <c:v>0.79256251999999983</c:v>
                </c:pt>
                <c:pt idx="13695">
                  <c:v>0.79262049999999995</c:v>
                </c:pt>
                <c:pt idx="13696">
                  <c:v>0.79267836999999997</c:v>
                </c:pt>
                <c:pt idx="13697">
                  <c:v>0.79273623999999998</c:v>
                </c:pt>
                <c:pt idx="13698">
                  <c:v>0.79279376999999984</c:v>
                </c:pt>
                <c:pt idx="13699">
                  <c:v>0.79285164000000008</c:v>
                </c:pt>
                <c:pt idx="13700">
                  <c:v>0.79290950999999998</c:v>
                </c:pt>
                <c:pt idx="13701">
                  <c:v>0.79296737999999989</c:v>
                </c:pt>
                <c:pt idx="13702">
                  <c:v>0.79302525000000013</c:v>
                </c:pt>
                <c:pt idx="13703">
                  <c:v>0.79308334999999985</c:v>
                </c:pt>
                <c:pt idx="13704">
                  <c:v>0.79314122000000009</c:v>
                </c:pt>
                <c:pt idx="13705">
                  <c:v>0.79319909000000011</c:v>
                </c:pt>
                <c:pt idx="13706">
                  <c:v>0.7932569599999999</c:v>
                </c:pt>
                <c:pt idx="13707">
                  <c:v>0.79331483000000003</c:v>
                </c:pt>
                <c:pt idx="13708">
                  <c:v>0.79337269999999993</c:v>
                </c:pt>
                <c:pt idx="13709">
                  <c:v>0.79343056999999972</c:v>
                </c:pt>
                <c:pt idx="13710">
                  <c:v>0.7934885599999999</c:v>
                </c:pt>
                <c:pt idx="13711">
                  <c:v>0.79354607999999993</c:v>
                </c:pt>
                <c:pt idx="13712">
                  <c:v>0.79360394999999984</c:v>
                </c:pt>
                <c:pt idx="13713">
                  <c:v>0.79366194000000001</c:v>
                </c:pt>
                <c:pt idx="13714">
                  <c:v>0.79371981000000014</c:v>
                </c:pt>
                <c:pt idx="13715">
                  <c:v>0.79377790999999998</c:v>
                </c:pt>
                <c:pt idx="13716">
                  <c:v>0.79383590000000004</c:v>
                </c:pt>
                <c:pt idx="13717">
                  <c:v>0.79389365000000012</c:v>
                </c:pt>
                <c:pt idx="13718">
                  <c:v>0.79395164000000007</c:v>
                </c:pt>
                <c:pt idx="13719">
                  <c:v>0.79400892999999984</c:v>
                </c:pt>
                <c:pt idx="13720">
                  <c:v>0.79406679999999985</c:v>
                </c:pt>
                <c:pt idx="13721">
                  <c:v>0.79412502000000007</c:v>
                </c:pt>
                <c:pt idx="13722">
                  <c:v>0.79418299999999986</c:v>
                </c:pt>
                <c:pt idx="13723">
                  <c:v>0.79424086999999999</c:v>
                </c:pt>
                <c:pt idx="13724">
                  <c:v>0.79429874</c:v>
                </c:pt>
                <c:pt idx="13725">
                  <c:v>0.79435661999999996</c:v>
                </c:pt>
                <c:pt idx="13726">
                  <c:v>0.79441448999999986</c:v>
                </c:pt>
                <c:pt idx="13727">
                  <c:v>0.79447188999999996</c:v>
                </c:pt>
                <c:pt idx="13728">
                  <c:v>0.79452975999999997</c:v>
                </c:pt>
                <c:pt idx="13729">
                  <c:v>0.79458786999999986</c:v>
                </c:pt>
                <c:pt idx="13730">
                  <c:v>0.7946457400000001</c:v>
                </c:pt>
                <c:pt idx="13731">
                  <c:v>0.79470361000000012</c:v>
                </c:pt>
                <c:pt idx="13732">
                  <c:v>0.79476148000000002</c:v>
                </c:pt>
                <c:pt idx="13733">
                  <c:v>0.79481935000000004</c:v>
                </c:pt>
                <c:pt idx="13734">
                  <c:v>0.79487722000000005</c:v>
                </c:pt>
                <c:pt idx="13735">
                  <c:v>0.79493508999999996</c:v>
                </c:pt>
                <c:pt idx="13736">
                  <c:v>0.79499306999999997</c:v>
                </c:pt>
                <c:pt idx="13737">
                  <c:v>0.79505071000000005</c:v>
                </c:pt>
                <c:pt idx="13738">
                  <c:v>0.79510857999999984</c:v>
                </c:pt>
                <c:pt idx="13739">
                  <c:v>0.79516644999999986</c:v>
                </c:pt>
                <c:pt idx="13740">
                  <c:v>0.79522431999999998</c:v>
                </c:pt>
                <c:pt idx="13741">
                  <c:v>0.79528218999999989</c:v>
                </c:pt>
                <c:pt idx="13742">
                  <c:v>0.79534006000000002</c:v>
                </c:pt>
                <c:pt idx="13743">
                  <c:v>0.79539793000000003</c:v>
                </c:pt>
                <c:pt idx="13744">
                  <c:v>0.79545580000000005</c:v>
                </c:pt>
                <c:pt idx="13745">
                  <c:v>0.79551378999999989</c:v>
                </c:pt>
                <c:pt idx="13746">
                  <c:v>0.79557188999999984</c:v>
                </c:pt>
                <c:pt idx="13747">
                  <c:v>0.79562976000000007</c:v>
                </c:pt>
                <c:pt idx="13748">
                  <c:v>0.79568762999999998</c:v>
                </c:pt>
                <c:pt idx="13749">
                  <c:v>0.79574550000000011</c:v>
                </c:pt>
                <c:pt idx="13750">
                  <c:v>0.79580337000000001</c:v>
                </c:pt>
                <c:pt idx="13751">
                  <c:v>0.79586067000000005</c:v>
                </c:pt>
                <c:pt idx="13752">
                  <c:v>0.79591864999999984</c:v>
                </c:pt>
                <c:pt idx="13753">
                  <c:v>0.79597651999999997</c:v>
                </c:pt>
                <c:pt idx="13754">
                  <c:v>0.79603438999999987</c:v>
                </c:pt>
                <c:pt idx="13755">
                  <c:v>0.79609237999999993</c:v>
                </c:pt>
                <c:pt idx="13756">
                  <c:v>0.79615024999999984</c:v>
                </c:pt>
                <c:pt idx="13757">
                  <c:v>0.79620824000000001</c:v>
                </c:pt>
                <c:pt idx="13758">
                  <c:v>0.79626610999999992</c:v>
                </c:pt>
                <c:pt idx="13759">
                  <c:v>0.79632409000000004</c:v>
                </c:pt>
                <c:pt idx="13760">
                  <c:v>0.79638196000000006</c:v>
                </c:pt>
                <c:pt idx="13761">
                  <c:v>0.79643960000000003</c:v>
                </c:pt>
                <c:pt idx="13762">
                  <c:v>0.79649747000000004</c:v>
                </c:pt>
                <c:pt idx="13763">
                  <c:v>0.79655545999999999</c:v>
                </c:pt>
                <c:pt idx="13764">
                  <c:v>0.79661333000000001</c:v>
                </c:pt>
                <c:pt idx="13765">
                  <c:v>0.79667120000000013</c:v>
                </c:pt>
                <c:pt idx="13766">
                  <c:v>0.79672930000000008</c:v>
                </c:pt>
                <c:pt idx="13767">
                  <c:v>0.79678716999999988</c:v>
                </c:pt>
                <c:pt idx="13768">
                  <c:v>0.79684504000000012</c:v>
                </c:pt>
                <c:pt idx="13769">
                  <c:v>0.79690291000000002</c:v>
                </c:pt>
                <c:pt idx="13770">
                  <c:v>0.79696032000000006</c:v>
                </c:pt>
                <c:pt idx="13771">
                  <c:v>0.79701818999999985</c:v>
                </c:pt>
                <c:pt idx="13772">
                  <c:v>0.79707605999999998</c:v>
                </c:pt>
                <c:pt idx="13773">
                  <c:v>0.79713415999999993</c:v>
                </c:pt>
                <c:pt idx="13774">
                  <c:v>0.79719203000000005</c:v>
                </c:pt>
                <c:pt idx="13775">
                  <c:v>0.79725002</c:v>
                </c:pt>
                <c:pt idx="13776">
                  <c:v>0.79730789000000002</c:v>
                </c:pt>
                <c:pt idx="13777">
                  <c:v>0.79736575999999992</c:v>
                </c:pt>
                <c:pt idx="13778">
                  <c:v>0.79742363000000005</c:v>
                </c:pt>
                <c:pt idx="13779">
                  <c:v>0.79748149999999984</c:v>
                </c:pt>
                <c:pt idx="13780">
                  <c:v>0.79753936999999986</c:v>
                </c:pt>
                <c:pt idx="13781">
                  <c:v>0.79759689</c:v>
                </c:pt>
                <c:pt idx="13782">
                  <c:v>0.79765476000000002</c:v>
                </c:pt>
                <c:pt idx="13783">
                  <c:v>0.79771263000000003</c:v>
                </c:pt>
                <c:pt idx="13784">
                  <c:v>0.79777050000000005</c:v>
                </c:pt>
                <c:pt idx="13785">
                  <c:v>0.79782836999999984</c:v>
                </c:pt>
                <c:pt idx="13786">
                  <c:v>0.79788635999999991</c:v>
                </c:pt>
                <c:pt idx="13787">
                  <c:v>0.79794434999999997</c:v>
                </c:pt>
                <c:pt idx="13788">
                  <c:v>0.79800232999999987</c:v>
                </c:pt>
                <c:pt idx="13789">
                  <c:v>0.7980602</c:v>
                </c:pt>
                <c:pt idx="13790">
                  <c:v>0.79811807000000001</c:v>
                </c:pt>
                <c:pt idx="13791">
                  <c:v>0.79817594000000003</c:v>
                </c:pt>
                <c:pt idx="13792">
                  <c:v>0.79823381000000004</c:v>
                </c:pt>
                <c:pt idx="13793">
                  <c:v>0.79829167999999995</c:v>
                </c:pt>
                <c:pt idx="13794">
                  <c:v>0.79834954999999996</c:v>
                </c:pt>
                <c:pt idx="13795">
                  <c:v>0.79840695999999989</c:v>
                </c:pt>
                <c:pt idx="13796">
                  <c:v>0.79846483000000001</c:v>
                </c:pt>
                <c:pt idx="13797">
                  <c:v>0.79852281999999997</c:v>
                </c:pt>
                <c:pt idx="13798">
                  <c:v>0.79858068999999987</c:v>
                </c:pt>
                <c:pt idx="13799">
                  <c:v>0.79863890999999998</c:v>
                </c:pt>
                <c:pt idx="13800">
                  <c:v>0.79869665999999995</c:v>
                </c:pt>
                <c:pt idx="13801">
                  <c:v>0.79875452999999996</c:v>
                </c:pt>
                <c:pt idx="13802">
                  <c:v>0.79881251999999991</c:v>
                </c:pt>
                <c:pt idx="13803">
                  <c:v>0.79886981000000012</c:v>
                </c:pt>
                <c:pt idx="13804">
                  <c:v>0.79892779999999997</c:v>
                </c:pt>
                <c:pt idx="13805">
                  <c:v>0.79898566999999998</c:v>
                </c:pt>
                <c:pt idx="13806">
                  <c:v>0.79904377000000004</c:v>
                </c:pt>
                <c:pt idx="13807">
                  <c:v>0.79910186999999999</c:v>
                </c:pt>
                <c:pt idx="13808">
                  <c:v>0.79915974000000001</c:v>
                </c:pt>
                <c:pt idx="13809">
                  <c:v>0.79921761000000002</c:v>
                </c:pt>
                <c:pt idx="13810">
                  <c:v>0.79927490000000001</c:v>
                </c:pt>
                <c:pt idx="13811">
                  <c:v>0.79933288999999985</c:v>
                </c:pt>
                <c:pt idx="13812">
                  <c:v>0.79939075999999998</c:v>
                </c:pt>
                <c:pt idx="13813">
                  <c:v>0.79944862999999999</c:v>
                </c:pt>
                <c:pt idx="13814">
                  <c:v>0.7995064999999999</c:v>
                </c:pt>
                <c:pt idx="13815">
                  <c:v>0.79956448999999985</c:v>
                </c:pt>
                <c:pt idx="13816">
                  <c:v>0.79962235999999998</c:v>
                </c:pt>
                <c:pt idx="13817">
                  <c:v>0.79968022999999999</c:v>
                </c:pt>
                <c:pt idx="13818">
                  <c:v>0.79973833000000005</c:v>
                </c:pt>
                <c:pt idx="13819">
                  <c:v>0.79979619999999996</c:v>
                </c:pt>
                <c:pt idx="13820">
                  <c:v>0.79985406999999997</c:v>
                </c:pt>
                <c:pt idx="13821">
                  <c:v>0.79991193999999999</c:v>
                </c:pt>
                <c:pt idx="13822">
                  <c:v>0.79996993000000005</c:v>
                </c:pt>
                <c:pt idx="13823">
                  <c:v>0.80002755999999997</c:v>
                </c:pt>
                <c:pt idx="13824">
                  <c:v>0.80008542999999999</c:v>
                </c:pt>
                <c:pt idx="13825">
                  <c:v>0.8001433</c:v>
                </c:pt>
                <c:pt idx="13826">
                  <c:v>0.80020128999999984</c:v>
                </c:pt>
                <c:pt idx="13827">
                  <c:v>0.80025915999999997</c:v>
                </c:pt>
                <c:pt idx="13828">
                  <c:v>0.80031702999999987</c:v>
                </c:pt>
                <c:pt idx="13829">
                  <c:v>0.8003749</c:v>
                </c:pt>
                <c:pt idx="13830">
                  <c:v>0.80043265999999991</c:v>
                </c:pt>
                <c:pt idx="13831">
                  <c:v>0.80049064000000003</c:v>
                </c:pt>
                <c:pt idx="13832">
                  <c:v>0.80054851000000005</c:v>
                </c:pt>
                <c:pt idx="13833">
                  <c:v>0.80060637999999984</c:v>
                </c:pt>
                <c:pt idx="13834">
                  <c:v>0.80066424999999997</c:v>
                </c:pt>
                <c:pt idx="13835">
                  <c:v>0.80072224000000003</c:v>
                </c:pt>
                <c:pt idx="13836">
                  <c:v>0.80077964999999995</c:v>
                </c:pt>
                <c:pt idx="13837">
                  <c:v>0.80083740000000003</c:v>
                </c:pt>
                <c:pt idx="13838">
                  <c:v>0.80089550000000009</c:v>
                </c:pt>
                <c:pt idx="13839">
                  <c:v>0.80095337</c:v>
                </c:pt>
                <c:pt idx="13840">
                  <c:v>0.80101113000000002</c:v>
                </c:pt>
                <c:pt idx="13841">
                  <c:v>0.80106935000000001</c:v>
                </c:pt>
                <c:pt idx="13842">
                  <c:v>0.80112733000000003</c:v>
                </c:pt>
                <c:pt idx="13843">
                  <c:v>0.80118462000000001</c:v>
                </c:pt>
                <c:pt idx="13844">
                  <c:v>0.80124306999999984</c:v>
                </c:pt>
                <c:pt idx="13845">
                  <c:v>0.80130036999999987</c:v>
                </c:pt>
                <c:pt idx="13846">
                  <c:v>0.80135824</c:v>
                </c:pt>
                <c:pt idx="13847">
                  <c:v>0.8014161099999999</c:v>
                </c:pt>
                <c:pt idx="13848">
                  <c:v>0.80147397999999992</c:v>
                </c:pt>
                <c:pt idx="13849">
                  <c:v>0.80153185000000005</c:v>
                </c:pt>
                <c:pt idx="13850">
                  <c:v>0.80158982999999984</c:v>
                </c:pt>
                <c:pt idx="13851">
                  <c:v>0.80164770000000007</c:v>
                </c:pt>
                <c:pt idx="13852">
                  <c:v>0.80170556999999998</c:v>
                </c:pt>
                <c:pt idx="13853">
                  <c:v>0.80176343999999999</c:v>
                </c:pt>
                <c:pt idx="13854">
                  <c:v>0.80182131000000012</c:v>
                </c:pt>
                <c:pt idx="13855">
                  <c:v>0.80187918000000002</c:v>
                </c:pt>
                <c:pt idx="13856">
                  <c:v>0.80193705000000004</c:v>
                </c:pt>
                <c:pt idx="13857">
                  <c:v>0.80199516000000004</c:v>
                </c:pt>
                <c:pt idx="13858">
                  <c:v>0.80205302999999983</c:v>
                </c:pt>
                <c:pt idx="13859">
                  <c:v>0.80211100999999996</c:v>
                </c:pt>
                <c:pt idx="13860">
                  <c:v>0.80216887999999997</c:v>
                </c:pt>
                <c:pt idx="13861">
                  <c:v>0.80222674999999988</c:v>
                </c:pt>
                <c:pt idx="13862">
                  <c:v>0.80228462</c:v>
                </c:pt>
                <c:pt idx="13863">
                  <c:v>0.80234249000000002</c:v>
                </c:pt>
                <c:pt idx="13864">
                  <c:v>0.80239990000000005</c:v>
                </c:pt>
                <c:pt idx="13865">
                  <c:v>0.80245776999999985</c:v>
                </c:pt>
                <c:pt idx="13866">
                  <c:v>0.80251575999999991</c:v>
                </c:pt>
                <c:pt idx="13867">
                  <c:v>0.80257363000000004</c:v>
                </c:pt>
                <c:pt idx="13868">
                  <c:v>0.80263150000000005</c:v>
                </c:pt>
                <c:pt idx="13869">
                  <c:v>0.80268936999999996</c:v>
                </c:pt>
                <c:pt idx="13870">
                  <c:v>0.80274724000000008</c:v>
                </c:pt>
                <c:pt idx="13871">
                  <c:v>0.80280534000000003</c:v>
                </c:pt>
                <c:pt idx="13872">
                  <c:v>0.80286321000000005</c:v>
                </c:pt>
                <c:pt idx="13873">
                  <c:v>0.80292096999999996</c:v>
                </c:pt>
                <c:pt idx="13874">
                  <c:v>0.80297894999999997</c:v>
                </c:pt>
                <c:pt idx="13875">
                  <c:v>0.80303681999999998</c:v>
                </c:pt>
                <c:pt idx="13876">
                  <c:v>0.80309458</c:v>
                </c:pt>
                <c:pt idx="13877">
                  <c:v>0.8031525599999999</c:v>
                </c:pt>
                <c:pt idx="13878">
                  <c:v>0.80321054999999986</c:v>
                </c:pt>
                <c:pt idx="13879">
                  <c:v>0.80326841999999998</c:v>
                </c:pt>
                <c:pt idx="13880">
                  <c:v>0.80332629</c:v>
                </c:pt>
                <c:pt idx="13881">
                  <c:v>0.80338357999999988</c:v>
                </c:pt>
                <c:pt idx="13882">
                  <c:v>0.80344203000000003</c:v>
                </c:pt>
                <c:pt idx="13883">
                  <c:v>0.80349932000000002</c:v>
                </c:pt>
                <c:pt idx="13884">
                  <c:v>0.80355730999999986</c:v>
                </c:pt>
                <c:pt idx="13885">
                  <c:v>0.80361517999999998</c:v>
                </c:pt>
                <c:pt idx="13886">
                  <c:v>0.80367317000000005</c:v>
                </c:pt>
                <c:pt idx="13887">
                  <c:v>0.80373114999999984</c:v>
                </c:pt>
                <c:pt idx="13888">
                  <c:v>0.80378914000000001</c:v>
                </c:pt>
                <c:pt idx="13889">
                  <c:v>0.80384688999999998</c:v>
                </c:pt>
                <c:pt idx="13890">
                  <c:v>0.80390499000000004</c:v>
                </c:pt>
                <c:pt idx="13891">
                  <c:v>0.80396228999999986</c:v>
                </c:pt>
                <c:pt idx="13892">
                  <c:v>0.80402015999999998</c:v>
                </c:pt>
                <c:pt idx="13893">
                  <c:v>0.80407814</c:v>
                </c:pt>
                <c:pt idx="13894">
                  <c:v>0.80413601000000001</c:v>
                </c:pt>
                <c:pt idx="13895">
                  <c:v>0.80419423000000012</c:v>
                </c:pt>
                <c:pt idx="13896">
                  <c:v>0.80425209999999991</c:v>
                </c:pt>
                <c:pt idx="13897">
                  <c:v>0.80430997000000004</c:v>
                </c:pt>
                <c:pt idx="13898">
                  <c:v>0.80436783999999983</c:v>
                </c:pt>
                <c:pt idx="13899">
                  <c:v>0.80442570999999996</c:v>
                </c:pt>
                <c:pt idx="13900">
                  <c:v>0.80448357999999986</c:v>
                </c:pt>
                <c:pt idx="13901">
                  <c:v>0.80454157000000004</c:v>
                </c:pt>
                <c:pt idx="13902">
                  <c:v>0.80459944000000005</c:v>
                </c:pt>
                <c:pt idx="13903">
                  <c:v>0.80465730999999996</c:v>
                </c:pt>
                <c:pt idx="13904">
                  <c:v>0.80471517999999997</c:v>
                </c:pt>
                <c:pt idx="13905">
                  <c:v>0.80477270000000001</c:v>
                </c:pt>
                <c:pt idx="13906">
                  <c:v>0.80483068999999996</c:v>
                </c:pt>
                <c:pt idx="13907">
                  <c:v>0.80488855999999998</c:v>
                </c:pt>
                <c:pt idx="13908">
                  <c:v>0.80494642999999999</c:v>
                </c:pt>
                <c:pt idx="13909">
                  <c:v>0.80500430000000001</c:v>
                </c:pt>
                <c:pt idx="13910">
                  <c:v>0.80506216999999991</c:v>
                </c:pt>
                <c:pt idx="13911">
                  <c:v>0.80512004000000004</c:v>
                </c:pt>
                <c:pt idx="13912">
                  <c:v>0.80517768000000001</c:v>
                </c:pt>
                <c:pt idx="13913">
                  <c:v>0.80523566999999996</c:v>
                </c:pt>
                <c:pt idx="13914">
                  <c:v>0.80529353999999997</c:v>
                </c:pt>
                <c:pt idx="13915">
                  <c:v>0.80535151999999999</c:v>
                </c:pt>
                <c:pt idx="13916">
                  <c:v>0.80540939</c:v>
                </c:pt>
                <c:pt idx="13917">
                  <c:v>0.80546737999999984</c:v>
                </c:pt>
                <c:pt idx="13918">
                  <c:v>0.80552513000000003</c:v>
                </c:pt>
                <c:pt idx="13919">
                  <c:v>0.80558311999999987</c:v>
                </c:pt>
                <c:pt idx="13920">
                  <c:v>0.80564111000000016</c:v>
                </c:pt>
                <c:pt idx="13921">
                  <c:v>0.8056982800000001</c:v>
                </c:pt>
                <c:pt idx="13922">
                  <c:v>0.80575637999999994</c:v>
                </c:pt>
                <c:pt idx="13923">
                  <c:v>0.80581424999999984</c:v>
                </c:pt>
                <c:pt idx="13924">
                  <c:v>0.80587211999999997</c:v>
                </c:pt>
                <c:pt idx="13925">
                  <c:v>0.80593011000000003</c:v>
                </c:pt>
                <c:pt idx="13926">
                  <c:v>0.80598820999999998</c:v>
                </c:pt>
                <c:pt idx="13927">
                  <c:v>0.80604597000000011</c:v>
                </c:pt>
                <c:pt idx="13928">
                  <c:v>0.80610349000000003</c:v>
                </c:pt>
                <c:pt idx="13929">
                  <c:v>0.80616135999999994</c:v>
                </c:pt>
                <c:pt idx="13930">
                  <c:v>0.80621935</c:v>
                </c:pt>
                <c:pt idx="13931">
                  <c:v>0.80627733000000001</c:v>
                </c:pt>
                <c:pt idx="13932">
                  <c:v>0.80633520000000003</c:v>
                </c:pt>
                <c:pt idx="13933">
                  <c:v>0.80639318999999987</c:v>
                </c:pt>
                <c:pt idx="13934">
                  <c:v>0.80645117999999993</c:v>
                </c:pt>
                <c:pt idx="13935">
                  <c:v>0.80650904999999984</c:v>
                </c:pt>
                <c:pt idx="13936">
                  <c:v>0.80656644999999993</c:v>
                </c:pt>
                <c:pt idx="13937">
                  <c:v>0.80662431999999995</c:v>
                </c:pt>
                <c:pt idx="13938">
                  <c:v>0.80668218999999985</c:v>
                </c:pt>
                <c:pt idx="13939">
                  <c:v>0.80674018000000003</c:v>
                </c:pt>
                <c:pt idx="13940">
                  <c:v>0.80679805000000016</c:v>
                </c:pt>
                <c:pt idx="13941">
                  <c:v>0.80685604</c:v>
                </c:pt>
                <c:pt idx="13942">
                  <c:v>0.80691355999999992</c:v>
                </c:pt>
                <c:pt idx="13943">
                  <c:v>0.80697154999999998</c:v>
                </c:pt>
                <c:pt idx="13944">
                  <c:v>0.80702965000000015</c:v>
                </c:pt>
                <c:pt idx="13945">
                  <c:v>0.80708729000000001</c:v>
                </c:pt>
                <c:pt idx="13946">
                  <c:v>0.80714527000000014</c:v>
                </c:pt>
                <c:pt idx="13947">
                  <c:v>0.80720303000000004</c:v>
                </c:pt>
                <c:pt idx="13948">
                  <c:v>0.80726112999999988</c:v>
                </c:pt>
                <c:pt idx="13949">
                  <c:v>0.80731887999999996</c:v>
                </c:pt>
                <c:pt idx="13950">
                  <c:v>0.80737651999999993</c:v>
                </c:pt>
                <c:pt idx="13951">
                  <c:v>0.80743450999999988</c:v>
                </c:pt>
                <c:pt idx="13952">
                  <c:v>0.80749283999999999</c:v>
                </c:pt>
                <c:pt idx="13953">
                  <c:v>0.80755047999999996</c:v>
                </c:pt>
                <c:pt idx="13954">
                  <c:v>0.80760834999999997</c:v>
                </c:pt>
                <c:pt idx="13955">
                  <c:v>0.80766645000000004</c:v>
                </c:pt>
                <c:pt idx="13956">
                  <c:v>0.80772432000000005</c:v>
                </c:pt>
                <c:pt idx="13957">
                  <c:v>0.80778172999999998</c:v>
                </c:pt>
                <c:pt idx="13958">
                  <c:v>0.80783983000000015</c:v>
                </c:pt>
                <c:pt idx="13959">
                  <c:v>0.80789747000000012</c:v>
                </c:pt>
                <c:pt idx="13960">
                  <c:v>0.80795534000000002</c:v>
                </c:pt>
                <c:pt idx="13961">
                  <c:v>0.80801309999999993</c:v>
                </c:pt>
                <c:pt idx="13962">
                  <c:v>0.80807130999999999</c:v>
                </c:pt>
                <c:pt idx="13963">
                  <c:v>0.80812918</c:v>
                </c:pt>
                <c:pt idx="13964">
                  <c:v>0.80818705000000002</c:v>
                </c:pt>
                <c:pt idx="13965">
                  <c:v>0.80824492999999997</c:v>
                </c:pt>
                <c:pt idx="13966">
                  <c:v>0.80830245000000001</c:v>
                </c:pt>
                <c:pt idx="13967">
                  <c:v>0.80836054999999984</c:v>
                </c:pt>
                <c:pt idx="13968">
                  <c:v>0.80841853999999991</c:v>
                </c:pt>
                <c:pt idx="13969">
                  <c:v>0.80847651999999992</c:v>
                </c:pt>
                <c:pt idx="13970">
                  <c:v>0.80853438999999994</c:v>
                </c:pt>
                <c:pt idx="13971">
                  <c:v>0.80859225999999984</c:v>
                </c:pt>
                <c:pt idx="13972">
                  <c:v>0.80865012999999997</c:v>
                </c:pt>
                <c:pt idx="13973">
                  <c:v>0.80870799999999998</c:v>
                </c:pt>
                <c:pt idx="13974">
                  <c:v>0.80876587000000011</c:v>
                </c:pt>
                <c:pt idx="13975">
                  <c:v>0.80882374000000001</c:v>
                </c:pt>
                <c:pt idx="13976">
                  <c:v>0.80888162000000008</c:v>
                </c:pt>
                <c:pt idx="13977">
                  <c:v>0.80893901999999995</c:v>
                </c:pt>
                <c:pt idx="13978">
                  <c:v>0.80899712000000001</c:v>
                </c:pt>
                <c:pt idx="13979">
                  <c:v>0.80905499000000003</c:v>
                </c:pt>
                <c:pt idx="13980">
                  <c:v>0.80911286999999987</c:v>
                </c:pt>
                <c:pt idx="13981">
                  <c:v>0.80917074</c:v>
                </c:pt>
                <c:pt idx="13982">
                  <c:v>0.80922861000000013</c:v>
                </c:pt>
                <c:pt idx="13983">
                  <c:v>0.80928647999999992</c:v>
                </c:pt>
                <c:pt idx="13984">
                  <c:v>0.80934435000000005</c:v>
                </c:pt>
                <c:pt idx="13985">
                  <c:v>0.80940245</c:v>
                </c:pt>
                <c:pt idx="13986">
                  <c:v>0.8094603199999999</c:v>
                </c:pt>
                <c:pt idx="13987">
                  <c:v>0.80951772999999994</c:v>
                </c:pt>
                <c:pt idx="13988">
                  <c:v>0.80957559999999984</c:v>
                </c:pt>
                <c:pt idx="13989">
                  <c:v>0.80963381000000012</c:v>
                </c:pt>
                <c:pt idx="13990">
                  <c:v>0.80969180000000007</c:v>
                </c:pt>
                <c:pt idx="13991">
                  <c:v>0.80974932000000011</c:v>
                </c:pt>
                <c:pt idx="13992">
                  <c:v>0.80980719000000001</c:v>
                </c:pt>
                <c:pt idx="13993">
                  <c:v>0.80986530000000001</c:v>
                </c:pt>
                <c:pt idx="13994">
                  <c:v>0.80992317000000003</c:v>
                </c:pt>
                <c:pt idx="13995">
                  <c:v>0.80998104000000004</c:v>
                </c:pt>
                <c:pt idx="13996">
                  <c:v>0.81003890999999983</c:v>
                </c:pt>
                <c:pt idx="13997">
                  <c:v>0.81009688999999996</c:v>
                </c:pt>
                <c:pt idx="13998">
                  <c:v>0.81015475999999997</c:v>
                </c:pt>
                <c:pt idx="13999">
                  <c:v>0.81021262999999988</c:v>
                </c:pt>
                <c:pt idx="14000">
                  <c:v>0.81027015999999996</c:v>
                </c:pt>
                <c:pt idx="14001">
                  <c:v>0.81032802999999998</c:v>
                </c:pt>
                <c:pt idx="14002">
                  <c:v>0.81038589999999999</c:v>
                </c:pt>
                <c:pt idx="14003">
                  <c:v>0.81044377000000001</c:v>
                </c:pt>
                <c:pt idx="14004">
                  <c:v>0.81050164000000002</c:v>
                </c:pt>
                <c:pt idx="14005">
                  <c:v>0.81055951000000004</c:v>
                </c:pt>
                <c:pt idx="14006">
                  <c:v>0.81061737999999994</c:v>
                </c:pt>
                <c:pt idx="14007">
                  <c:v>0.81067537000000012</c:v>
                </c:pt>
                <c:pt idx="14008">
                  <c:v>0.81073324000000002</c:v>
                </c:pt>
                <c:pt idx="14009">
                  <c:v>0.81079111000000015</c:v>
                </c:pt>
                <c:pt idx="14010">
                  <c:v>0.81084898000000005</c:v>
                </c:pt>
                <c:pt idx="14011">
                  <c:v>0.81090695999999984</c:v>
                </c:pt>
                <c:pt idx="14012">
                  <c:v>0.81096482999999997</c:v>
                </c:pt>
                <c:pt idx="14013">
                  <c:v>0.81102269999999999</c:v>
                </c:pt>
                <c:pt idx="14014">
                  <c:v>0.81108022999999996</c:v>
                </c:pt>
                <c:pt idx="14015">
                  <c:v>0.81113809999999997</c:v>
                </c:pt>
                <c:pt idx="14016">
                  <c:v>0.81119596999999999</c:v>
                </c:pt>
                <c:pt idx="14017">
                  <c:v>0.81125384</c:v>
                </c:pt>
                <c:pt idx="14018">
                  <c:v>0.81131171000000002</c:v>
                </c:pt>
                <c:pt idx="14019">
                  <c:v>0.81136957999999992</c:v>
                </c:pt>
                <c:pt idx="14020">
                  <c:v>0.81142755999999994</c:v>
                </c:pt>
                <c:pt idx="14021">
                  <c:v>0.81148542999999984</c:v>
                </c:pt>
                <c:pt idx="14022">
                  <c:v>0.81154329999999997</c:v>
                </c:pt>
                <c:pt idx="14023">
                  <c:v>0.81160118000000003</c:v>
                </c:pt>
                <c:pt idx="14024">
                  <c:v>0.81165916000000005</c:v>
                </c:pt>
                <c:pt idx="14025">
                  <c:v>0.81171715</c:v>
                </c:pt>
                <c:pt idx="14026">
                  <c:v>0.81177502000000012</c:v>
                </c:pt>
                <c:pt idx="14027">
                  <c:v>0.81183289000000003</c:v>
                </c:pt>
                <c:pt idx="14028">
                  <c:v>0.81189076000000004</c:v>
                </c:pt>
                <c:pt idx="14029">
                  <c:v>0.81194862999999995</c:v>
                </c:pt>
                <c:pt idx="14030">
                  <c:v>0.81200662000000001</c:v>
                </c:pt>
                <c:pt idx="14031">
                  <c:v>0.81206402</c:v>
                </c:pt>
                <c:pt idx="14032">
                  <c:v>0.81212189000000012</c:v>
                </c:pt>
                <c:pt idx="14033">
                  <c:v>0.81217976000000003</c:v>
                </c:pt>
                <c:pt idx="14034">
                  <c:v>0.81223763000000004</c:v>
                </c:pt>
                <c:pt idx="14035">
                  <c:v>0.81229562000000011</c:v>
                </c:pt>
                <c:pt idx="14036">
                  <c:v>0.81235349000000001</c:v>
                </c:pt>
                <c:pt idx="14037">
                  <c:v>0.81241135999999992</c:v>
                </c:pt>
                <c:pt idx="14038">
                  <c:v>0.81246923000000004</c:v>
                </c:pt>
                <c:pt idx="14039">
                  <c:v>0.81252721999999999</c:v>
                </c:pt>
                <c:pt idx="14040">
                  <c:v>0.81258509000000001</c:v>
                </c:pt>
                <c:pt idx="14041">
                  <c:v>0.81264296000000003</c:v>
                </c:pt>
                <c:pt idx="14042">
                  <c:v>0.81270083000000015</c:v>
                </c:pt>
                <c:pt idx="14043">
                  <c:v>0.81275881000000016</c:v>
                </c:pt>
                <c:pt idx="14044">
                  <c:v>0.81281667999999996</c:v>
                </c:pt>
                <c:pt idx="14045">
                  <c:v>0.81287454999999997</c:v>
                </c:pt>
                <c:pt idx="14046">
                  <c:v>0.81293243000000004</c:v>
                </c:pt>
                <c:pt idx="14047">
                  <c:v>0.81299018000000001</c:v>
                </c:pt>
                <c:pt idx="14048">
                  <c:v>0.81304805000000013</c:v>
                </c:pt>
                <c:pt idx="14049">
                  <c:v>0.81310557000000017</c:v>
                </c:pt>
                <c:pt idx="14050">
                  <c:v>0.8131635599999999</c:v>
                </c:pt>
                <c:pt idx="14051">
                  <c:v>0.81322143000000013</c:v>
                </c:pt>
                <c:pt idx="14052">
                  <c:v>0.81327942000000009</c:v>
                </c:pt>
                <c:pt idx="14053">
                  <c:v>0.81333728999999988</c:v>
                </c:pt>
                <c:pt idx="14054">
                  <c:v>0.81339516000000001</c:v>
                </c:pt>
                <c:pt idx="14055">
                  <c:v>0.81345303000000002</c:v>
                </c:pt>
                <c:pt idx="14056">
                  <c:v>0.81351089999999993</c:v>
                </c:pt>
                <c:pt idx="14057">
                  <c:v>0.81356876999999994</c:v>
                </c:pt>
                <c:pt idx="14058">
                  <c:v>0.81362641000000013</c:v>
                </c:pt>
                <c:pt idx="14059">
                  <c:v>0.81368428000000004</c:v>
                </c:pt>
                <c:pt idx="14060">
                  <c:v>0.81374215000000005</c:v>
                </c:pt>
                <c:pt idx="14061">
                  <c:v>0.81380002000000007</c:v>
                </c:pt>
                <c:pt idx="14062">
                  <c:v>0.81385788999999997</c:v>
                </c:pt>
                <c:pt idx="14063">
                  <c:v>0.81391575999999999</c:v>
                </c:pt>
                <c:pt idx="14064">
                  <c:v>0.81397363000000011</c:v>
                </c:pt>
                <c:pt idx="14065">
                  <c:v>0.81403150000000002</c:v>
                </c:pt>
                <c:pt idx="14066">
                  <c:v>0.81408959999999997</c:v>
                </c:pt>
                <c:pt idx="14067">
                  <c:v>0.81414746999999998</c:v>
                </c:pt>
                <c:pt idx="14068">
                  <c:v>0.81420546000000005</c:v>
                </c:pt>
                <c:pt idx="14069">
                  <c:v>0.81426332999999973</c:v>
                </c:pt>
                <c:pt idx="14070">
                  <c:v>0.81432119999999997</c:v>
                </c:pt>
                <c:pt idx="14071">
                  <c:v>0.81437906999999998</c:v>
                </c:pt>
                <c:pt idx="14072">
                  <c:v>0.81443693999999989</c:v>
                </c:pt>
                <c:pt idx="14073">
                  <c:v>0.81449481000000012</c:v>
                </c:pt>
                <c:pt idx="14074">
                  <c:v>0.81455267999999992</c:v>
                </c:pt>
                <c:pt idx="14075">
                  <c:v>0.81461019999999984</c:v>
                </c:pt>
                <c:pt idx="14076">
                  <c:v>0.81466806999999997</c:v>
                </c:pt>
                <c:pt idx="14077">
                  <c:v>0.81472606000000003</c:v>
                </c:pt>
                <c:pt idx="14078">
                  <c:v>0.81478393000000005</c:v>
                </c:pt>
                <c:pt idx="14079">
                  <c:v>0.81484179999999995</c:v>
                </c:pt>
                <c:pt idx="14080">
                  <c:v>0.81489967000000008</c:v>
                </c:pt>
                <c:pt idx="14081">
                  <c:v>0.81495753999999998</c:v>
                </c:pt>
                <c:pt idx="14082">
                  <c:v>0.81501553000000004</c:v>
                </c:pt>
                <c:pt idx="14083">
                  <c:v>0.81507339999999984</c:v>
                </c:pt>
                <c:pt idx="14084">
                  <c:v>0.81513126999999996</c:v>
                </c:pt>
                <c:pt idx="14085">
                  <c:v>0.81518924999999998</c:v>
                </c:pt>
                <c:pt idx="14086">
                  <c:v>0.81524711999999999</c:v>
                </c:pt>
                <c:pt idx="14087">
                  <c:v>0.81530464999999996</c:v>
                </c:pt>
                <c:pt idx="14088">
                  <c:v>0.81536251999999987</c:v>
                </c:pt>
                <c:pt idx="14089">
                  <c:v>0.81542038999999988</c:v>
                </c:pt>
                <c:pt idx="14090">
                  <c:v>0.81547826000000001</c:v>
                </c:pt>
                <c:pt idx="14091">
                  <c:v>0.81553623999999991</c:v>
                </c:pt>
                <c:pt idx="14092">
                  <c:v>0.81559411999999998</c:v>
                </c:pt>
                <c:pt idx="14093">
                  <c:v>0.81565222000000004</c:v>
                </c:pt>
                <c:pt idx="14094">
                  <c:v>0.81571020000000005</c:v>
                </c:pt>
                <c:pt idx="14095">
                  <c:v>0.81576749000000004</c:v>
                </c:pt>
                <c:pt idx="14096">
                  <c:v>0.81582536999999999</c:v>
                </c:pt>
                <c:pt idx="14097">
                  <c:v>0.81588324000000001</c:v>
                </c:pt>
                <c:pt idx="14098">
                  <c:v>0.81594111000000014</c:v>
                </c:pt>
                <c:pt idx="14099">
                  <c:v>0.81599898000000004</c:v>
                </c:pt>
                <c:pt idx="14100">
                  <c:v>0.81605718999999988</c:v>
                </c:pt>
                <c:pt idx="14101">
                  <c:v>0.81611506</c:v>
                </c:pt>
                <c:pt idx="14102">
                  <c:v>0.81617293000000002</c:v>
                </c:pt>
                <c:pt idx="14103">
                  <c:v>0.81623080000000003</c:v>
                </c:pt>
                <c:pt idx="14104">
                  <c:v>0.81628867999999999</c:v>
                </c:pt>
                <c:pt idx="14105">
                  <c:v>0.81634655</c:v>
                </c:pt>
                <c:pt idx="14106">
                  <c:v>0.81640442000000002</c:v>
                </c:pt>
                <c:pt idx="14107">
                  <c:v>0.81646239999999992</c:v>
                </c:pt>
                <c:pt idx="14108">
                  <c:v>0.81652027000000005</c:v>
                </c:pt>
                <c:pt idx="14109">
                  <c:v>0.81657767999999997</c:v>
                </c:pt>
                <c:pt idx="14110">
                  <c:v>0.81663554999999999</c:v>
                </c:pt>
                <c:pt idx="14111">
                  <c:v>0.81669342000000011</c:v>
                </c:pt>
                <c:pt idx="14112">
                  <c:v>0.81675129000000013</c:v>
                </c:pt>
                <c:pt idx="14113">
                  <c:v>0.81680928000000008</c:v>
                </c:pt>
                <c:pt idx="14114">
                  <c:v>0.81686714999999988</c:v>
                </c:pt>
                <c:pt idx="14115">
                  <c:v>0.81692502000000011</c:v>
                </c:pt>
                <c:pt idx="14116">
                  <c:v>0.81698289000000002</c:v>
                </c:pt>
                <c:pt idx="14117">
                  <c:v>0.81704076000000003</c:v>
                </c:pt>
                <c:pt idx="14118">
                  <c:v>0.81709874000000005</c:v>
                </c:pt>
                <c:pt idx="14119">
                  <c:v>0.81715662</c:v>
                </c:pt>
                <c:pt idx="14120">
                  <c:v>0.81721460000000001</c:v>
                </c:pt>
                <c:pt idx="14121">
                  <c:v>0.81727258999999985</c:v>
                </c:pt>
                <c:pt idx="14122">
                  <c:v>0.81733045999999998</c:v>
                </c:pt>
                <c:pt idx="14123">
                  <c:v>0.81738820999999984</c:v>
                </c:pt>
                <c:pt idx="14124">
                  <c:v>0.81744607999999996</c:v>
                </c:pt>
                <c:pt idx="14125">
                  <c:v>0.81750371999999993</c:v>
                </c:pt>
                <c:pt idx="14126">
                  <c:v>0.81756158999999973</c:v>
                </c:pt>
                <c:pt idx="14127">
                  <c:v>0.81761946000000008</c:v>
                </c:pt>
                <c:pt idx="14128">
                  <c:v>0.81767710000000005</c:v>
                </c:pt>
                <c:pt idx="14129">
                  <c:v>0.81773496999999984</c:v>
                </c:pt>
                <c:pt idx="14130">
                  <c:v>0.81779296000000001</c:v>
                </c:pt>
                <c:pt idx="14131">
                  <c:v>0.81785083000000014</c:v>
                </c:pt>
                <c:pt idx="14132">
                  <c:v>0.81790870000000004</c:v>
                </c:pt>
                <c:pt idx="14133">
                  <c:v>0.81796667999999984</c:v>
                </c:pt>
                <c:pt idx="14134">
                  <c:v>0.81802444000000007</c:v>
                </c:pt>
                <c:pt idx="14135">
                  <c:v>0.81808243000000003</c:v>
                </c:pt>
                <c:pt idx="14136">
                  <c:v>0.81814052999999998</c:v>
                </c:pt>
                <c:pt idx="14137">
                  <c:v>0.81819850999999999</c:v>
                </c:pt>
                <c:pt idx="14138">
                  <c:v>0.81825627000000001</c:v>
                </c:pt>
                <c:pt idx="14139">
                  <c:v>0.81831413999999991</c:v>
                </c:pt>
                <c:pt idx="14140">
                  <c:v>0.81837201000000004</c:v>
                </c:pt>
                <c:pt idx="14141">
                  <c:v>0.81842988000000005</c:v>
                </c:pt>
                <c:pt idx="14142">
                  <c:v>0.81848787000000001</c:v>
                </c:pt>
                <c:pt idx="14143">
                  <c:v>0.81854574000000002</c:v>
                </c:pt>
                <c:pt idx="14144">
                  <c:v>0.81860337000000005</c:v>
                </c:pt>
                <c:pt idx="14145">
                  <c:v>0.81866124000000007</c:v>
                </c:pt>
                <c:pt idx="14146">
                  <c:v>0.81871912000000002</c:v>
                </c:pt>
                <c:pt idx="14147">
                  <c:v>0.81877710000000004</c:v>
                </c:pt>
                <c:pt idx="14148">
                  <c:v>0.81883497000000005</c:v>
                </c:pt>
                <c:pt idx="14149">
                  <c:v>0.81889296</c:v>
                </c:pt>
                <c:pt idx="14150">
                  <c:v>0.81895083000000013</c:v>
                </c:pt>
                <c:pt idx="14151">
                  <c:v>0.81900812000000001</c:v>
                </c:pt>
                <c:pt idx="14152">
                  <c:v>0.81906599000000002</c:v>
                </c:pt>
                <c:pt idx="14153">
                  <c:v>0.81912386000000004</c:v>
                </c:pt>
                <c:pt idx="14154">
                  <c:v>0.81918173000000005</c:v>
                </c:pt>
                <c:pt idx="14155">
                  <c:v>0.81923959999999996</c:v>
                </c:pt>
                <c:pt idx="14156">
                  <c:v>0.81929746999999997</c:v>
                </c:pt>
                <c:pt idx="14157">
                  <c:v>0.81935533999999999</c:v>
                </c:pt>
                <c:pt idx="14158">
                  <c:v>0.81941332999999994</c:v>
                </c:pt>
                <c:pt idx="14159">
                  <c:v>0.81947130999999984</c:v>
                </c:pt>
                <c:pt idx="14160">
                  <c:v>0.81952917999999997</c:v>
                </c:pt>
                <c:pt idx="14161">
                  <c:v>0.81958704999999987</c:v>
                </c:pt>
                <c:pt idx="14162">
                  <c:v>0.81964504000000016</c:v>
                </c:pt>
                <c:pt idx="14163">
                  <c:v>0.81970290999999984</c:v>
                </c:pt>
                <c:pt idx="14164">
                  <c:v>0.81976077999999997</c:v>
                </c:pt>
                <c:pt idx="14165">
                  <c:v>0.81981877000000003</c:v>
                </c:pt>
                <c:pt idx="14166">
                  <c:v>0.81987652</c:v>
                </c:pt>
                <c:pt idx="14167">
                  <c:v>0.81993439000000001</c:v>
                </c:pt>
                <c:pt idx="14168">
                  <c:v>0.81999226000000003</c:v>
                </c:pt>
                <c:pt idx="14169">
                  <c:v>0.82005024999999998</c:v>
                </c:pt>
                <c:pt idx="14170">
                  <c:v>0.82010766000000002</c:v>
                </c:pt>
                <c:pt idx="14171">
                  <c:v>0.82016564000000003</c:v>
                </c:pt>
                <c:pt idx="14172">
                  <c:v>0.82022351000000004</c:v>
                </c:pt>
                <c:pt idx="14173">
                  <c:v>0.82028126999999984</c:v>
                </c:pt>
                <c:pt idx="14174">
                  <c:v>0.82033937000000001</c:v>
                </c:pt>
                <c:pt idx="14175">
                  <c:v>0.82039711999999998</c:v>
                </c:pt>
                <c:pt idx="14176">
                  <c:v>0.82045499</c:v>
                </c:pt>
                <c:pt idx="14177">
                  <c:v>0.82051286999999973</c:v>
                </c:pt>
                <c:pt idx="14178">
                  <c:v>0.82057097000000001</c:v>
                </c:pt>
                <c:pt idx="14179">
                  <c:v>0.82062884000000014</c:v>
                </c:pt>
                <c:pt idx="14180">
                  <c:v>0.82068671000000004</c:v>
                </c:pt>
                <c:pt idx="14181">
                  <c:v>0.82074457999999995</c:v>
                </c:pt>
                <c:pt idx="14182">
                  <c:v>0.82080255999999996</c:v>
                </c:pt>
                <c:pt idx="14183">
                  <c:v>0.82086042999999997</c:v>
                </c:pt>
                <c:pt idx="14184">
                  <c:v>0.82091829999999999</c:v>
                </c:pt>
                <c:pt idx="14185">
                  <c:v>0.82097571000000014</c:v>
                </c:pt>
                <c:pt idx="14186">
                  <c:v>0.82103357999999993</c:v>
                </c:pt>
                <c:pt idx="14187">
                  <c:v>0.82109144999999994</c:v>
                </c:pt>
                <c:pt idx="14188">
                  <c:v>0.82114932000000007</c:v>
                </c:pt>
                <c:pt idx="14189">
                  <c:v>0.82120718999999986</c:v>
                </c:pt>
                <c:pt idx="14190">
                  <c:v>0.82126505999999999</c:v>
                </c:pt>
                <c:pt idx="14191">
                  <c:v>0.82132293000000001</c:v>
                </c:pt>
                <c:pt idx="14192">
                  <c:v>0.82138080000000002</c:v>
                </c:pt>
                <c:pt idx="14193">
                  <c:v>0.82143867999999998</c:v>
                </c:pt>
                <c:pt idx="14194">
                  <c:v>0.82149665999999999</c:v>
                </c:pt>
                <c:pt idx="14195">
                  <c:v>0.82155465000000005</c:v>
                </c:pt>
                <c:pt idx="14196">
                  <c:v>0.82161251999999996</c:v>
                </c:pt>
                <c:pt idx="14197">
                  <c:v>0.8216700400000001</c:v>
                </c:pt>
                <c:pt idx="14198">
                  <c:v>0.82172803000000016</c:v>
                </c:pt>
                <c:pt idx="14199">
                  <c:v>0.82178590000000007</c:v>
                </c:pt>
                <c:pt idx="14200">
                  <c:v>0.82184365000000015</c:v>
                </c:pt>
                <c:pt idx="14201">
                  <c:v>0.82190187000000015</c:v>
                </c:pt>
                <c:pt idx="14202">
                  <c:v>0.8219598600000001</c:v>
                </c:pt>
                <c:pt idx="14203">
                  <c:v>0.82201773</c:v>
                </c:pt>
                <c:pt idx="14204">
                  <c:v>0.82207560000000013</c:v>
                </c:pt>
                <c:pt idx="14205">
                  <c:v>0.82213347000000003</c:v>
                </c:pt>
                <c:pt idx="14206">
                  <c:v>0.82219087000000013</c:v>
                </c:pt>
                <c:pt idx="14207">
                  <c:v>0.82224874000000003</c:v>
                </c:pt>
                <c:pt idx="14208">
                  <c:v>0.82230672999999987</c:v>
                </c:pt>
                <c:pt idx="14209">
                  <c:v>0.82236471999999994</c:v>
                </c:pt>
                <c:pt idx="14210">
                  <c:v>0.82242258999999973</c:v>
                </c:pt>
                <c:pt idx="14211">
                  <c:v>0.82248045999999997</c:v>
                </c:pt>
                <c:pt idx="14212">
                  <c:v>0.82253843999999998</c:v>
                </c:pt>
                <c:pt idx="14213">
                  <c:v>0.82259631</c:v>
                </c:pt>
                <c:pt idx="14214">
                  <c:v>0.82265418000000001</c:v>
                </c:pt>
                <c:pt idx="14215">
                  <c:v>0.82271205000000003</c:v>
                </c:pt>
                <c:pt idx="14216">
                  <c:v>0.82276992999999998</c:v>
                </c:pt>
                <c:pt idx="14217">
                  <c:v>0.82282780000000011</c:v>
                </c:pt>
                <c:pt idx="14218">
                  <c:v>0.82288567000000012</c:v>
                </c:pt>
                <c:pt idx="14219">
                  <c:v>0.82294365000000014</c:v>
                </c:pt>
                <c:pt idx="14220">
                  <c:v>0.82300152000000004</c:v>
                </c:pt>
                <c:pt idx="14221">
                  <c:v>0.82305950999999999</c:v>
                </c:pt>
                <c:pt idx="14222">
                  <c:v>0.8231173799999999</c:v>
                </c:pt>
                <c:pt idx="14223">
                  <c:v>0.82317525000000014</c:v>
                </c:pt>
                <c:pt idx="14224">
                  <c:v>0.82323265999999984</c:v>
                </c:pt>
                <c:pt idx="14225">
                  <c:v>0.82329041000000014</c:v>
                </c:pt>
                <c:pt idx="14226">
                  <c:v>0.82334828000000004</c:v>
                </c:pt>
                <c:pt idx="14227">
                  <c:v>0.82340637999999988</c:v>
                </c:pt>
                <c:pt idx="14228">
                  <c:v>0.82346436999999972</c:v>
                </c:pt>
                <c:pt idx="14229">
                  <c:v>0.82352223999999996</c:v>
                </c:pt>
                <c:pt idx="14230">
                  <c:v>0.82358010999999987</c:v>
                </c:pt>
                <c:pt idx="14231">
                  <c:v>0.82363797999999999</c:v>
                </c:pt>
                <c:pt idx="14232">
                  <c:v>0.82369585000000023</c:v>
                </c:pt>
                <c:pt idx="14233">
                  <c:v>0.82375372000000002</c:v>
                </c:pt>
                <c:pt idx="14234">
                  <c:v>0.82381159000000004</c:v>
                </c:pt>
                <c:pt idx="14235">
                  <c:v>0.82386957999999999</c:v>
                </c:pt>
                <c:pt idx="14236">
                  <c:v>0.82392699000000003</c:v>
                </c:pt>
                <c:pt idx="14237">
                  <c:v>0.82398497000000004</c:v>
                </c:pt>
                <c:pt idx="14238">
                  <c:v>0.82404284000000005</c:v>
                </c:pt>
                <c:pt idx="14239">
                  <c:v>0.82410070999999996</c:v>
                </c:pt>
                <c:pt idx="14240">
                  <c:v>0.82415857999999997</c:v>
                </c:pt>
                <c:pt idx="14241">
                  <c:v>0.82421644999999988</c:v>
                </c:pt>
                <c:pt idx="14242">
                  <c:v>0.82427444000000005</c:v>
                </c:pt>
                <c:pt idx="14243">
                  <c:v>0.82433195999999997</c:v>
                </c:pt>
                <c:pt idx="14244">
                  <c:v>0.82438995000000004</c:v>
                </c:pt>
                <c:pt idx="14245">
                  <c:v>0.82444793000000005</c:v>
                </c:pt>
                <c:pt idx="14246">
                  <c:v>0.82450603999999994</c:v>
                </c:pt>
                <c:pt idx="14247">
                  <c:v>0.82456401999999984</c:v>
                </c:pt>
                <c:pt idx="14248">
                  <c:v>0.82462189000000008</c:v>
                </c:pt>
                <c:pt idx="14249">
                  <c:v>0.82467976000000009</c:v>
                </c:pt>
                <c:pt idx="14250">
                  <c:v>0.82473763000000011</c:v>
                </c:pt>
                <c:pt idx="14251">
                  <c:v>0.82479493000000015</c:v>
                </c:pt>
                <c:pt idx="14252">
                  <c:v>0.82485302999999999</c:v>
                </c:pt>
                <c:pt idx="14253">
                  <c:v>0.82491101000000011</c:v>
                </c:pt>
                <c:pt idx="14254">
                  <c:v>0.82496899999999984</c:v>
                </c:pt>
                <c:pt idx="14255">
                  <c:v>0.82502686999999997</c:v>
                </c:pt>
                <c:pt idx="14256">
                  <c:v>0.82508473999999998</c:v>
                </c:pt>
                <c:pt idx="14257">
                  <c:v>0.82514261000000011</c:v>
                </c:pt>
                <c:pt idx="14258">
                  <c:v>0.82520048000000001</c:v>
                </c:pt>
                <c:pt idx="14259">
                  <c:v>0.82525835000000003</c:v>
                </c:pt>
                <c:pt idx="14260">
                  <c:v>0.82531621999999993</c:v>
                </c:pt>
                <c:pt idx="14261">
                  <c:v>0.82537421000000011</c:v>
                </c:pt>
                <c:pt idx="14262">
                  <c:v>0.8254320799999999</c:v>
                </c:pt>
                <c:pt idx="14263">
                  <c:v>0.82548995000000003</c:v>
                </c:pt>
                <c:pt idx="14264">
                  <c:v>0.82554724000000002</c:v>
                </c:pt>
                <c:pt idx="14265">
                  <c:v>0.82560511000000014</c:v>
                </c:pt>
                <c:pt idx="14266">
                  <c:v>0.82566309999999998</c:v>
                </c:pt>
                <c:pt idx="14267">
                  <c:v>0.82572097000000011</c:v>
                </c:pt>
                <c:pt idx="14268">
                  <c:v>0.82577884000000012</c:v>
                </c:pt>
                <c:pt idx="14269">
                  <c:v>0.82583693999999996</c:v>
                </c:pt>
                <c:pt idx="14270">
                  <c:v>0.82589481000000009</c:v>
                </c:pt>
                <c:pt idx="14271">
                  <c:v>0.82595267999999999</c:v>
                </c:pt>
                <c:pt idx="14272">
                  <c:v>0.82601055000000001</c:v>
                </c:pt>
                <c:pt idx="14273">
                  <c:v>0.82606842000000003</c:v>
                </c:pt>
                <c:pt idx="14274">
                  <c:v>0.82612629000000004</c:v>
                </c:pt>
                <c:pt idx="14275">
                  <c:v>0.82618415999999983</c:v>
                </c:pt>
                <c:pt idx="14276">
                  <c:v>0.82624215000000001</c:v>
                </c:pt>
                <c:pt idx="14277">
                  <c:v>0.82629954999999999</c:v>
                </c:pt>
                <c:pt idx="14278">
                  <c:v>0.82635753999999983</c:v>
                </c:pt>
                <c:pt idx="14279">
                  <c:v>0.82641540999999996</c:v>
                </c:pt>
                <c:pt idx="14280">
                  <c:v>0.82647327999999998</c:v>
                </c:pt>
                <c:pt idx="14281">
                  <c:v>0.82653103999999999</c:v>
                </c:pt>
                <c:pt idx="14282">
                  <c:v>0.82658891000000001</c:v>
                </c:pt>
                <c:pt idx="14283">
                  <c:v>0.82664689000000013</c:v>
                </c:pt>
                <c:pt idx="14284">
                  <c:v>0.82670476000000004</c:v>
                </c:pt>
                <c:pt idx="14285">
                  <c:v>0.82676263000000005</c:v>
                </c:pt>
                <c:pt idx="14286">
                  <c:v>0.82682062000000012</c:v>
                </c:pt>
                <c:pt idx="14287">
                  <c:v>0.82687861000000007</c:v>
                </c:pt>
                <c:pt idx="14288">
                  <c:v>0.82693647999999997</c:v>
                </c:pt>
                <c:pt idx="14289">
                  <c:v>0.8269944600000001</c:v>
                </c:pt>
                <c:pt idx="14290">
                  <c:v>0.82705198999999996</c:v>
                </c:pt>
                <c:pt idx="14291">
                  <c:v>0.82710996999999997</c:v>
                </c:pt>
                <c:pt idx="14292">
                  <c:v>0.82716783999999999</c:v>
                </c:pt>
                <c:pt idx="14293">
                  <c:v>0.82722571000000011</c:v>
                </c:pt>
                <c:pt idx="14294">
                  <c:v>0.82728380999999984</c:v>
                </c:pt>
                <c:pt idx="14295">
                  <c:v>0.82734168000000008</c:v>
                </c:pt>
                <c:pt idx="14296">
                  <c:v>0.82739954999999998</c:v>
                </c:pt>
                <c:pt idx="14297">
                  <c:v>0.82745707999999996</c:v>
                </c:pt>
                <c:pt idx="14298">
                  <c:v>0.82751517999999991</c:v>
                </c:pt>
                <c:pt idx="14299">
                  <c:v>0.82757305000000003</c:v>
                </c:pt>
                <c:pt idx="14300">
                  <c:v>0.8276310400000001</c:v>
                </c:pt>
                <c:pt idx="14301">
                  <c:v>0.82768856000000002</c:v>
                </c:pt>
                <c:pt idx="14302">
                  <c:v>0.82774630999999999</c:v>
                </c:pt>
                <c:pt idx="14303">
                  <c:v>0.82780452999999998</c:v>
                </c:pt>
                <c:pt idx="14304">
                  <c:v>0.82786251999999994</c:v>
                </c:pt>
                <c:pt idx="14305">
                  <c:v>0.82791968999999999</c:v>
                </c:pt>
                <c:pt idx="14306">
                  <c:v>0.82797779999999999</c:v>
                </c:pt>
                <c:pt idx="14307">
                  <c:v>0.82803567000000011</c:v>
                </c:pt>
                <c:pt idx="14308">
                  <c:v>0.82809354000000002</c:v>
                </c:pt>
                <c:pt idx="14309">
                  <c:v>0.82815141000000014</c:v>
                </c:pt>
                <c:pt idx="14310">
                  <c:v>0.82820928000000005</c:v>
                </c:pt>
                <c:pt idx="14311">
                  <c:v>0.82826725999999984</c:v>
                </c:pt>
                <c:pt idx="14312">
                  <c:v>0.82832512999999997</c:v>
                </c:pt>
                <c:pt idx="14313">
                  <c:v>0.82838299999999987</c:v>
                </c:pt>
                <c:pt idx="14314">
                  <c:v>0.82844087000000011</c:v>
                </c:pt>
                <c:pt idx="14315">
                  <c:v>0.82849885999999995</c:v>
                </c:pt>
                <c:pt idx="14316">
                  <c:v>0.82855672999999985</c:v>
                </c:pt>
                <c:pt idx="14317">
                  <c:v>0.82861459999999998</c:v>
                </c:pt>
                <c:pt idx="14318">
                  <c:v>0.82867212000000001</c:v>
                </c:pt>
                <c:pt idx="14319">
                  <c:v>0.82872999000000014</c:v>
                </c:pt>
                <c:pt idx="14320">
                  <c:v>0.82878797999999998</c:v>
                </c:pt>
                <c:pt idx="14321">
                  <c:v>0.82884585000000022</c:v>
                </c:pt>
                <c:pt idx="14322">
                  <c:v>0.82890383999999995</c:v>
                </c:pt>
                <c:pt idx="14323">
                  <c:v>0.82896170999999996</c:v>
                </c:pt>
                <c:pt idx="14324">
                  <c:v>0.82901968999999998</c:v>
                </c:pt>
                <c:pt idx="14325">
                  <c:v>0.82907755999999999</c:v>
                </c:pt>
                <c:pt idx="14326">
                  <c:v>0.82913543000000012</c:v>
                </c:pt>
                <c:pt idx="14327">
                  <c:v>0.82919342000000007</c:v>
                </c:pt>
                <c:pt idx="14328">
                  <c:v>0.82925082999999999</c:v>
                </c:pt>
                <c:pt idx="14329">
                  <c:v>0.82930881000000012</c:v>
                </c:pt>
                <c:pt idx="14330">
                  <c:v>0.82936679999999985</c:v>
                </c:pt>
                <c:pt idx="14331">
                  <c:v>0.82942479000000002</c:v>
                </c:pt>
                <c:pt idx="14332">
                  <c:v>0.82948265999999993</c:v>
                </c:pt>
                <c:pt idx="14333">
                  <c:v>0.82954041000000012</c:v>
                </c:pt>
                <c:pt idx="14334">
                  <c:v>0.82959828000000002</c:v>
                </c:pt>
                <c:pt idx="14335">
                  <c:v>0.82965626999999997</c:v>
                </c:pt>
                <c:pt idx="14336">
                  <c:v>0.82971413999999999</c:v>
                </c:pt>
                <c:pt idx="14337">
                  <c:v>0.82977201000000012</c:v>
                </c:pt>
                <c:pt idx="14338">
                  <c:v>0.82982988000000013</c:v>
                </c:pt>
                <c:pt idx="14339">
                  <c:v>0.82988751999999999</c:v>
                </c:pt>
                <c:pt idx="14340">
                  <c:v>0.82994539000000012</c:v>
                </c:pt>
                <c:pt idx="14341">
                  <c:v>0.83000326000000002</c:v>
                </c:pt>
                <c:pt idx="14342">
                  <c:v>0.83006113000000004</c:v>
                </c:pt>
                <c:pt idx="14343">
                  <c:v>0.83011900000000005</c:v>
                </c:pt>
                <c:pt idx="14344">
                  <c:v>0.83017699</c:v>
                </c:pt>
                <c:pt idx="14345">
                  <c:v>0.83023486000000002</c:v>
                </c:pt>
                <c:pt idx="14346">
                  <c:v>0.83029273000000003</c:v>
                </c:pt>
                <c:pt idx="14347">
                  <c:v>0.83035037</c:v>
                </c:pt>
                <c:pt idx="14348">
                  <c:v>0.83040824000000002</c:v>
                </c:pt>
                <c:pt idx="14349">
                  <c:v>0.83046610999999992</c:v>
                </c:pt>
                <c:pt idx="14350">
                  <c:v>0.83052397999999994</c:v>
                </c:pt>
                <c:pt idx="14351">
                  <c:v>0.83058184999999984</c:v>
                </c:pt>
                <c:pt idx="14352">
                  <c:v>0.83063972000000008</c:v>
                </c:pt>
                <c:pt idx="14353">
                  <c:v>0.83069758999999999</c:v>
                </c:pt>
                <c:pt idx="14354">
                  <c:v>0.83075569000000016</c:v>
                </c:pt>
                <c:pt idx="14355">
                  <c:v>0.83081355999999984</c:v>
                </c:pt>
                <c:pt idx="14356">
                  <c:v>0.83087155000000013</c:v>
                </c:pt>
                <c:pt idx="14357">
                  <c:v>0.83092942000000014</c:v>
                </c:pt>
                <c:pt idx="14358">
                  <c:v>0.83098729000000005</c:v>
                </c:pt>
                <c:pt idx="14359">
                  <c:v>0.83104515999999995</c:v>
                </c:pt>
                <c:pt idx="14360">
                  <c:v>0.83110302999999996</c:v>
                </c:pt>
                <c:pt idx="14361">
                  <c:v>0.83116089999999998</c:v>
                </c:pt>
                <c:pt idx="14362">
                  <c:v>0.83121877</c:v>
                </c:pt>
                <c:pt idx="14363">
                  <c:v>0.83127664000000001</c:v>
                </c:pt>
                <c:pt idx="14364">
                  <c:v>0.83133462000000002</c:v>
                </c:pt>
                <c:pt idx="14365">
                  <c:v>0.83139202999999984</c:v>
                </c:pt>
                <c:pt idx="14366">
                  <c:v>0.83145013000000001</c:v>
                </c:pt>
                <c:pt idx="14367">
                  <c:v>0.83150811999999996</c:v>
                </c:pt>
                <c:pt idx="14368">
                  <c:v>0.83156610999999991</c:v>
                </c:pt>
                <c:pt idx="14369">
                  <c:v>0.83162398000000004</c:v>
                </c:pt>
                <c:pt idx="14370">
                  <c:v>0.83168184999999994</c:v>
                </c:pt>
                <c:pt idx="14371">
                  <c:v>0.83173914000000004</c:v>
                </c:pt>
                <c:pt idx="14372">
                  <c:v>0.8317972400000001</c:v>
                </c:pt>
                <c:pt idx="14373">
                  <c:v>0.83185498999999996</c:v>
                </c:pt>
                <c:pt idx="14374">
                  <c:v>0.83191287000000003</c:v>
                </c:pt>
                <c:pt idx="14375">
                  <c:v>0.83197074000000004</c:v>
                </c:pt>
                <c:pt idx="14376">
                  <c:v>0.8320288400000001</c:v>
                </c:pt>
                <c:pt idx="14377">
                  <c:v>0.83208671000000001</c:v>
                </c:pt>
                <c:pt idx="14378">
                  <c:v>0.83214469000000013</c:v>
                </c:pt>
                <c:pt idx="14379">
                  <c:v>0.83220255999999992</c:v>
                </c:pt>
                <c:pt idx="14380">
                  <c:v>0.83226043000000005</c:v>
                </c:pt>
                <c:pt idx="14381">
                  <c:v>0.83231842</c:v>
                </c:pt>
                <c:pt idx="14382">
                  <c:v>0.83237617999999991</c:v>
                </c:pt>
                <c:pt idx="14383">
                  <c:v>0.83243405000000004</c:v>
                </c:pt>
                <c:pt idx="14384">
                  <c:v>0.83249192000000005</c:v>
                </c:pt>
                <c:pt idx="14385">
                  <c:v>0.83254989999999995</c:v>
                </c:pt>
                <c:pt idx="14386">
                  <c:v>0.83260776999999997</c:v>
                </c:pt>
                <c:pt idx="14387">
                  <c:v>0.83266506000000007</c:v>
                </c:pt>
                <c:pt idx="14388">
                  <c:v>0.83272292999999997</c:v>
                </c:pt>
                <c:pt idx="14389">
                  <c:v>0.83278079999999999</c:v>
                </c:pt>
                <c:pt idx="14390">
                  <c:v>0.83283868000000005</c:v>
                </c:pt>
                <c:pt idx="14391">
                  <c:v>0.83289654999999996</c:v>
                </c:pt>
                <c:pt idx="14392">
                  <c:v>0.83295442000000008</c:v>
                </c:pt>
                <c:pt idx="14393">
                  <c:v>0.83301228999999988</c:v>
                </c:pt>
                <c:pt idx="14394">
                  <c:v>0.83307016</c:v>
                </c:pt>
                <c:pt idx="14395">
                  <c:v>0.83312814000000002</c:v>
                </c:pt>
                <c:pt idx="14396">
                  <c:v>0.83318612999999986</c:v>
                </c:pt>
                <c:pt idx="14397">
                  <c:v>0.83324423000000014</c:v>
                </c:pt>
                <c:pt idx="14398">
                  <c:v>0.83330209999999993</c:v>
                </c:pt>
                <c:pt idx="14399">
                  <c:v>0.83336009</c:v>
                </c:pt>
                <c:pt idx="14400">
                  <c:v>0.83341737999999987</c:v>
                </c:pt>
                <c:pt idx="14401">
                  <c:v>0.83347525000000011</c:v>
                </c:pt>
                <c:pt idx="14402">
                  <c:v>0.83353311999999991</c:v>
                </c:pt>
                <c:pt idx="14403">
                  <c:v>0.83359099000000003</c:v>
                </c:pt>
                <c:pt idx="14404">
                  <c:v>0.83364886000000016</c:v>
                </c:pt>
                <c:pt idx="14405">
                  <c:v>0.83370672999999984</c:v>
                </c:pt>
                <c:pt idx="14406">
                  <c:v>0.83376459999999997</c:v>
                </c:pt>
                <c:pt idx="14407">
                  <c:v>0.83382246999999998</c:v>
                </c:pt>
                <c:pt idx="14408">
                  <c:v>0.83388046000000005</c:v>
                </c:pt>
                <c:pt idx="14409">
                  <c:v>0.83393843999999995</c:v>
                </c:pt>
                <c:pt idx="14410">
                  <c:v>0.83399630999999996</c:v>
                </c:pt>
                <c:pt idx="14411">
                  <c:v>0.83405430000000003</c:v>
                </c:pt>
                <c:pt idx="14412">
                  <c:v>0.83411216999999993</c:v>
                </c:pt>
                <c:pt idx="14413">
                  <c:v>0.83417003999999995</c:v>
                </c:pt>
                <c:pt idx="14414">
                  <c:v>0.83422790999999996</c:v>
                </c:pt>
                <c:pt idx="14415">
                  <c:v>0.83428532</c:v>
                </c:pt>
                <c:pt idx="14416">
                  <c:v>0.83434330000000001</c:v>
                </c:pt>
                <c:pt idx="14417">
                  <c:v>0.83440117999999996</c:v>
                </c:pt>
                <c:pt idx="14418">
                  <c:v>0.83445904999999998</c:v>
                </c:pt>
                <c:pt idx="14419">
                  <c:v>0.83451691999999988</c:v>
                </c:pt>
                <c:pt idx="14420">
                  <c:v>0.83457490000000001</c:v>
                </c:pt>
                <c:pt idx="14421">
                  <c:v>0.83463277000000002</c:v>
                </c:pt>
                <c:pt idx="14422">
                  <c:v>0.83469064000000015</c:v>
                </c:pt>
                <c:pt idx="14423">
                  <c:v>0.8347486300000001</c:v>
                </c:pt>
                <c:pt idx="14424">
                  <c:v>0.83480650000000001</c:v>
                </c:pt>
                <c:pt idx="14425">
                  <c:v>0.83486437000000002</c:v>
                </c:pt>
                <c:pt idx="14426">
                  <c:v>0.83492235999999997</c:v>
                </c:pt>
                <c:pt idx="14427">
                  <c:v>0.83498022999999999</c:v>
                </c:pt>
                <c:pt idx="14428">
                  <c:v>0.83503810000000001</c:v>
                </c:pt>
                <c:pt idx="14429">
                  <c:v>0.83509597000000013</c:v>
                </c:pt>
                <c:pt idx="14430">
                  <c:v>0.83515395000000003</c:v>
                </c:pt>
                <c:pt idx="14431">
                  <c:v>0.83521135999999996</c:v>
                </c:pt>
                <c:pt idx="14432">
                  <c:v>0.83526946000000002</c:v>
                </c:pt>
                <c:pt idx="14433">
                  <c:v>0.83532733000000003</c:v>
                </c:pt>
                <c:pt idx="14434">
                  <c:v>0.83538520000000005</c:v>
                </c:pt>
                <c:pt idx="14435">
                  <c:v>0.83544306999999984</c:v>
                </c:pt>
                <c:pt idx="14436">
                  <c:v>0.83550093999999997</c:v>
                </c:pt>
                <c:pt idx="14437">
                  <c:v>0.83555880999999999</c:v>
                </c:pt>
                <c:pt idx="14438">
                  <c:v>0.83561668</c:v>
                </c:pt>
                <c:pt idx="14439">
                  <c:v>0.83567421000000008</c:v>
                </c:pt>
                <c:pt idx="14440">
                  <c:v>0.83573218999999987</c:v>
                </c:pt>
                <c:pt idx="14441">
                  <c:v>0.83579018000000005</c:v>
                </c:pt>
                <c:pt idx="14442">
                  <c:v>0.83584817000000011</c:v>
                </c:pt>
                <c:pt idx="14443">
                  <c:v>0.83590604000000002</c:v>
                </c:pt>
                <c:pt idx="14444">
                  <c:v>0.83596391000000003</c:v>
                </c:pt>
                <c:pt idx="14445">
                  <c:v>0.83602178000000005</c:v>
                </c:pt>
                <c:pt idx="14446">
                  <c:v>0.83607942000000013</c:v>
                </c:pt>
                <c:pt idx="14447">
                  <c:v>0.83613740000000003</c:v>
                </c:pt>
                <c:pt idx="14448">
                  <c:v>0.83619527000000016</c:v>
                </c:pt>
                <c:pt idx="14449">
                  <c:v>0.83625313999999984</c:v>
                </c:pt>
                <c:pt idx="14450">
                  <c:v>0.83631100999999997</c:v>
                </c:pt>
                <c:pt idx="14451">
                  <c:v>0.83636887999999998</c:v>
                </c:pt>
                <c:pt idx="14452">
                  <c:v>0.83642675</c:v>
                </c:pt>
                <c:pt idx="14453">
                  <c:v>0.83648473999999984</c:v>
                </c:pt>
                <c:pt idx="14454">
                  <c:v>0.83654260999999996</c:v>
                </c:pt>
                <c:pt idx="14455">
                  <c:v>0.83660048000000009</c:v>
                </c:pt>
                <c:pt idx="14456">
                  <c:v>0.83665835000000011</c:v>
                </c:pt>
                <c:pt idx="14457">
                  <c:v>0.83671587000000014</c:v>
                </c:pt>
                <c:pt idx="14458">
                  <c:v>0.83677386000000009</c:v>
                </c:pt>
                <c:pt idx="14459">
                  <c:v>0.83683173000000011</c:v>
                </c:pt>
                <c:pt idx="14460">
                  <c:v>0.83688960000000012</c:v>
                </c:pt>
                <c:pt idx="14461">
                  <c:v>0.83694747000000014</c:v>
                </c:pt>
                <c:pt idx="14462">
                  <c:v>0.83700534000000004</c:v>
                </c:pt>
                <c:pt idx="14463">
                  <c:v>0.83706320999999984</c:v>
                </c:pt>
                <c:pt idx="14464">
                  <c:v>0.83712108000000007</c:v>
                </c:pt>
                <c:pt idx="14465">
                  <c:v>0.83717918000000002</c:v>
                </c:pt>
                <c:pt idx="14466">
                  <c:v>0.83723705000000004</c:v>
                </c:pt>
                <c:pt idx="14467">
                  <c:v>0.83729492999999999</c:v>
                </c:pt>
                <c:pt idx="14468">
                  <c:v>0.83735291000000001</c:v>
                </c:pt>
                <c:pt idx="14469">
                  <c:v>0.83741077999999991</c:v>
                </c:pt>
                <c:pt idx="14470">
                  <c:v>0.83746865000000004</c:v>
                </c:pt>
                <c:pt idx="14471">
                  <c:v>0.83752651999999994</c:v>
                </c:pt>
                <c:pt idx="14472">
                  <c:v>0.83758392999999987</c:v>
                </c:pt>
                <c:pt idx="14473">
                  <c:v>0.83764192000000015</c:v>
                </c:pt>
                <c:pt idx="14474">
                  <c:v>0.83769979000000028</c:v>
                </c:pt>
                <c:pt idx="14475">
                  <c:v>0.83775766000000007</c:v>
                </c:pt>
                <c:pt idx="14476">
                  <c:v>0.83781576000000002</c:v>
                </c:pt>
                <c:pt idx="14477">
                  <c:v>0.83787363000000015</c:v>
                </c:pt>
                <c:pt idx="14478">
                  <c:v>0.83793150000000005</c:v>
                </c:pt>
                <c:pt idx="14479">
                  <c:v>0.83798936999999996</c:v>
                </c:pt>
                <c:pt idx="14480">
                  <c:v>0.83804724000000008</c:v>
                </c:pt>
                <c:pt idx="14481">
                  <c:v>0.83810523000000015</c:v>
                </c:pt>
                <c:pt idx="14482">
                  <c:v>0.83816297999999989</c:v>
                </c:pt>
                <c:pt idx="14483">
                  <c:v>0.83822074000000002</c:v>
                </c:pt>
                <c:pt idx="14484">
                  <c:v>0.83827837000000005</c:v>
                </c:pt>
                <c:pt idx="14485">
                  <c:v>0.83833670999999987</c:v>
                </c:pt>
                <c:pt idx="14486">
                  <c:v>0.83839458</c:v>
                </c:pt>
                <c:pt idx="14487">
                  <c:v>0.83845199000000004</c:v>
                </c:pt>
                <c:pt idx="14488">
                  <c:v>0.83850997000000005</c:v>
                </c:pt>
                <c:pt idx="14489">
                  <c:v>0.83856783999999984</c:v>
                </c:pt>
                <c:pt idx="14490">
                  <c:v>0.83862571000000008</c:v>
                </c:pt>
                <c:pt idx="14491">
                  <c:v>0.83868370000000003</c:v>
                </c:pt>
                <c:pt idx="14492">
                  <c:v>0.83874180000000009</c:v>
                </c:pt>
                <c:pt idx="14493">
                  <c:v>0.83879909000000008</c:v>
                </c:pt>
                <c:pt idx="14494">
                  <c:v>0.83885695999999998</c:v>
                </c:pt>
                <c:pt idx="14495">
                  <c:v>0.83891495000000005</c:v>
                </c:pt>
                <c:pt idx="14496">
                  <c:v>0.83897281999999995</c:v>
                </c:pt>
                <c:pt idx="14497">
                  <c:v>0.83903079999999997</c:v>
                </c:pt>
                <c:pt idx="14498">
                  <c:v>0.83908868000000003</c:v>
                </c:pt>
                <c:pt idx="14499">
                  <c:v>0.83914655000000005</c:v>
                </c:pt>
                <c:pt idx="14500">
                  <c:v>0.83920465000000011</c:v>
                </c:pt>
                <c:pt idx="14501">
                  <c:v>0.8392625199999999</c:v>
                </c:pt>
                <c:pt idx="14502">
                  <c:v>0.83932039000000003</c:v>
                </c:pt>
                <c:pt idx="14503">
                  <c:v>0.83937826000000004</c:v>
                </c:pt>
                <c:pt idx="14504">
                  <c:v>0.83943612999999973</c:v>
                </c:pt>
                <c:pt idx="14505">
                  <c:v>0.83949399999999996</c:v>
                </c:pt>
                <c:pt idx="14506">
                  <c:v>0.83955186999999998</c:v>
                </c:pt>
                <c:pt idx="14507">
                  <c:v>0.83960928000000012</c:v>
                </c:pt>
                <c:pt idx="14508">
                  <c:v>0.83966726000000003</c:v>
                </c:pt>
                <c:pt idx="14509">
                  <c:v>0.83972513000000015</c:v>
                </c:pt>
                <c:pt idx="14510">
                  <c:v>0.83978299999999984</c:v>
                </c:pt>
                <c:pt idx="14511">
                  <c:v>0.83984099000000012</c:v>
                </c:pt>
                <c:pt idx="14512">
                  <c:v>0.83989886000000014</c:v>
                </c:pt>
                <c:pt idx="14513">
                  <c:v>0.83995673000000004</c:v>
                </c:pt>
                <c:pt idx="14514">
                  <c:v>0.84001459999999983</c:v>
                </c:pt>
                <c:pt idx="14515">
                  <c:v>0.84007259000000001</c:v>
                </c:pt>
                <c:pt idx="14516">
                  <c:v>0.84013057000000002</c:v>
                </c:pt>
                <c:pt idx="14517">
                  <c:v>0.84018809999999999</c:v>
                </c:pt>
                <c:pt idx="14518">
                  <c:v>0.84024597000000012</c:v>
                </c:pt>
                <c:pt idx="14519">
                  <c:v>0.84030384000000002</c:v>
                </c:pt>
                <c:pt idx="14520">
                  <c:v>0.84036171000000004</c:v>
                </c:pt>
                <c:pt idx="14521">
                  <c:v>0.84041957999999994</c:v>
                </c:pt>
                <c:pt idx="14522">
                  <c:v>0.84047744999999996</c:v>
                </c:pt>
                <c:pt idx="14523">
                  <c:v>0.84053531999999997</c:v>
                </c:pt>
                <c:pt idx="14524">
                  <c:v>0.84059318999999988</c:v>
                </c:pt>
                <c:pt idx="14525">
                  <c:v>0.84065106000000012</c:v>
                </c:pt>
                <c:pt idx="14526">
                  <c:v>0.84070916000000007</c:v>
                </c:pt>
                <c:pt idx="14527">
                  <c:v>0.84076702999999997</c:v>
                </c:pt>
                <c:pt idx="14528">
                  <c:v>0.8408249000000001</c:v>
                </c:pt>
                <c:pt idx="14529">
                  <c:v>0.84088266</c:v>
                </c:pt>
                <c:pt idx="14530">
                  <c:v>0.84094064000000013</c:v>
                </c:pt>
                <c:pt idx="14531">
                  <c:v>0.84099840000000015</c:v>
                </c:pt>
                <c:pt idx="14532">
                  <c:v>0.84105637999999994</c:v>
                </c:pt>
                <c:pt idx="14533">
                  <c:v>0.84111437</c:v>
                </c:pt>
                <c:pt idx="14534">
                  <c:v>0.84117224000000002</c:v>
                </c:pt>
                <c:pt idx="14535">
                  <c:v>0.8412298800000001</c:v>
                </c:pt>
                <c:pt idx="14536">
                  <c:v>0.84128775</c:v>
                </c:pt>
                <c:pt idx="14537">
                  <c:v>0.84134562000000013</c:v>
                </c:pt>
                <c:pt idx="14538">
                  <c:v>0.84140349000000003</c:v>
                </c:pt>
                <c:pt idx="14539">
                  <c:v>0.84146135999999994</c:v>
                </c:pt>
                <c:pt idx="14540">
                  <c:v>0.84151922999999984</c:v>
                </c:pt>
                <c:pt idx="14541">
                  <c:v>0.84157709999999997</c:v>
                </c:pt>
                <c:pt idx="14542">
                  <c:v>0.8416348600000001</c:v>
                </c:pt>
                <c:pt idx="14543">
                  <c:v>0.84169273000000011</c:v>
                </c:pt>
                <c:pt idx="14544">
                  <c:v>0.84175060000000013</c:v>
                </c:pt>
                <c:pt idx="14545">
                  <c:v>0.84180847000000014</c:v>
                </c:pt>
                <c:pt idx="14546">
                  <c:v>0.84186645000000004</c:v>
                </c:pt>
                <c:pt idx="14547">
                  <c:v>0.84192431999999995</c:v>
                </c:pt>
                <c:pt idx="14548">
                  <c:v>0.84198218999999985</c:v>
                </c:pt>
                <c:pt idx="14549">
                  <c:v>0.84204006000000009</c:v>
                </c:pt>
                <c:pt idx="14550">
                  <c:v>0.84209782000000011</c:v>
                </c:pt>
                <c:pt idx="14551">
                  <c:v>0.84215580000000012</c:v>
                </c:pt>
                <c:pt idx="14552">
                  <c:v>0.84221367999999996</c:v>
                </c:pt>
                <c:pt idx="14553">
                  <c:v>0.84227154999999998</c:v>
                </c:pt>
                <c:pt idx="14554">
                  <c:v>0.84232942000000011</c:v>
                </c:pt>
                <c:pt idx="14555">
                  <c:v>0.84238740000000001</c:v>
                </c:pt>
                <c:pt idx="14556">
                  <c:v>0.84244527000000013</c:v>
                </c:pt>
                <c:pt idx="14557">
                  <c:v>0.84250313999999993</c:v>
                </c:pt>
                <c:pt idx="14558">
                  <c:v>0.8425607799999999</c:v>
                </c:pt>
                <c:pt idx="14559">
                  <c:v>0.84261854000000003</c:v>
                </c:pt>
                <c:pt idx="14560">
                  <c:v>0.84267641000000015</c:v>
                </c:pt>
                <c:pt idx="14561">
                  <c:v>0.84273439000000017</c:v>
                </c:pt>
                <c:pt idx="14562">
                  <c:v>0.84279226000000007</c:v>
                </c:pt>
                <c:pt idx="14563">
                  <c:v>0.84285012999999998</c:v>
                </c:pt>
                <c:pt idx="14564">
                  <c:v>0.84290812000000004</c:v>
                </c:pt>
                <c:pt idx="14565">
                  <c:v>0.84296599000000005</c:v>
                </c:pt>
                <c:pt idx="14566">
                  <c:v>0.84302398000000001</c:v>
                </c:pt>
                <c:pt idx="14567">
                  <c:v>0.84308196000000002</c:v>
                </c:pt>
                <c:pt idx="14568">
                  <c:v>0.84313937000000005</c:v>
                </c:pt>
                <c:pt idx="14569">
                  <c:v>0.84319724000000007</c:v>
                </c:pt>
                <c:pt idx="14570">
                  <c:v>0.84325510999999997</c:v>
                </c:pt>
                <c:pt idx="14571">
                  <c:v>0.84331309999999993</c:v>
                </c:pt>
                <c:pt idx="14572">
                  <c:v>0.84337085000000012</c:v>
                </c:pt>
                <c:pt idx="14573">
                  <c:v>0.84342884000000007</c:v>
                </c:pt>
                <c:pt idx="14574">
                  <c:v>0.84348670999999986</c:v>
                </c:pt>
                <c:pt idx="14575">
                  <c:v>0.84354457999999999</c:v>
                </c:pt>
                <c:pt idx="14576">
                  <c:v>0.84360256</c:v>
                </c:pt>
                <c:pt idx="14577">
                  <c:v>0.84366054999999984</c:v>
                </c:pt>
                <c:pt idx="14578">
                  <c:v>0.84371842000000008</c:v>
                </c:pt>
                <c:pt idx="14579">
                  <c:v>0.84377628999999998</c:v>
                </c:pt>
                <c:pt idx="14580">
                  <c:v>0.84383416</c:v>
                </c:pt>
                <c:pt idx="14581">
                  <c:v>0.84389203000000013</c:v>
                </c:pt>
                <c:pt idx="14582">
                  <c:v>0.84394944000000016</c:v>
                </c:pt>
                <c:pt idx="14583">
                  <c:v>0.84400730999999996</c:v>
                </c:pt>
                <c:pt idx="14584">
                  <c:v>0.84406541000000013</c:v>
                </c:pt>
                <c:pt idx="14585">
                  <c:v>0.84412339999999997</c:v>
                </c:pt>
                <c:pt idx="14586">
                  <c:v>0.84418126999999998</c:v>
                </c:pt>
                <c:pt idx="14587">
                  <c:v>0.84423914</c:v>
                </c:pt>
                <c:pt idx="14588">
                  <c:v>0.84429701000000013</c:v>
                </c:pt>
                <c:pt idx="14589">
                  <c:v>0.84435488000000003</c:v>
                </c:pt>
                <c:pt idx="14590">
                  <c:v>0.84441274999999993</c:v>
                </c:pt>
                <c:pt idx="14591">
                  <c:v>0.84447061999999995</c:v>
                </c:pt>
                <c:pt idx="14592">
                  <c:v>0.84452813999999998</c:v>
                </c:pt>
                <c:pt idx="14593">
                  <c:v>0.84458601</c:v>
                </c:pt>
                <c:pt idx="14594">
                  <c:v>0.84464399999999995</c:v>
                </c:pt>
                <c:pt idx="14595">
                  <c:v>0.84470187000000008</c:v>
                </c:pt>
                <c:pt idx="14596">
                  <c:v>0.84475974000000009</c:v>
                </c:pt>
                <c:pt idx="14597">
                  <c:v>0.84481773000000004</c:v>
                </c:pt>
                <c:pt idx="14598">
                  <c:v>0.84487559999999995</c:v>
                </c:pt>
                <c:pt idx="14599">
                  <c:v>0.84493346999999996</c:v>
                </c:pt>
                <c:pt idx="14600">
                  <c:v>0.84499157000000014</c:v>
                </c:pt>
                <c:pt idx="14601">
                  <c:v>0.84504944000000015</c:v>
                </c:pt>
                <c:pt idx="14602">
                  <c:v>0.84510730999999983</c:v>
                </c:pt>
                <c:pt idx="14603">
                  <c:v>0.84516471999999998</c:v>
                </c:pt>
                <c:pt idx="14604">
                  <c:v>0.84522259</c:v>
                </c:pt>
                <c:pt idx="14605">
                  <c:v>0.84528046000000001</c:v>
                </c:pt>
                <c:pt idx="14606">
                  <c:v>0.84533833000000003</c:v>
                </c:pt>
                <c:pt idx="14607">
                  <c:v>0.84539620000000004</c:v>
                </c:pt>
                <c:pt idx="14608">
                  <c:v>0.84545429999999999</c:v>
                </c:pt>
                <c:pt idx="14609">
                  <c:v>0.8455121699999999</c:v>
                </c:pt>
                <c:pt idx="14610">
                  <c:v>0.84557015999999996</c:v>
                </c:pt>
                <c:pt idx="14611">
                  <c:v>0.84562803000000009</c:v>
                </c:pt>
                <c:pt idx="14612">
                  <c:v>0.8456859000000001</c:v>
                </c:pt>
                <c:pt idx="14613">
                  <c:v>0.84574377000000012</c:v>
                </c:pt>
                <c:pt idx="14614">
                  <c:v>0.84580152000000008</c:v>
                </c:pt>
                <c:pt idx="14615">
                  <c:v>0.84585916000000005</c:v>
                </c:pt>
                <c:pt idx="14616">
                  <c:v>0.84591702999999996</c:v>
                </c:pt>
                <c:pt idx="14617">
                  <c:v>0.84597513000000013</c:v>
                </c:pt>
                <c:pt idx="14618">
                  <c:v>0.84603311999999997</c:v>
                </c:pt>
                <c:pt idx="14619">
                  <c:v>0.84609098999999999</c:v>
                </c:pt>
                <c:pt idx="14620">
                  <c:v>0.84614886000000011</c:v>
                </c:pt>
                <c:pt idx="14621">
                  <c:v>0.84620673000000002</c:v>
                </c:pt>
                <c:pt idx="14622">
                  <c:v>0.84626460000000003</c:v>
                </c:pt>
                <c:pt idx="14623">
                  <c:v>0.84632247000000005</c:v>
                </c:pt>
                <c:pt idx="14624">
                  <c:v>0.84638033999999984</c:v>
                </c:pt>
                <c:pt idx="14625">
                  <c:v>0.84643820999999997</c:v>
                </c:pt>
                <c:pt idx="14626">
                  <c:v>0.84649596999999999</c:v>
                </c:pt>
                <c:pt idx="14627">
                  <c:v>0.84655371999999984</c:v>
                </c:pt>
                <c:pt idx="14628">
                  <c:v>0.84661171000000013</c:v>
                </c:pt>
                <c:pt idx="14629">
                  <c:v>0.84666958000000003</c:v>
                </c:pt>
                <c:pt idx="14630">
                  <c:v>0.84672745000000016</c:v>
                </c:pt>
                <c:pt idx="14631">
                  <c:v>0.84678542999999995</c:v>
                </c:pt>
                <c:pt idx="14632">
                  <c:v>0.84684330000000008</c:v>
                </c:pt>
                <c:pt idx="14633">
                  <c:v>0.84690118000000003</c:v>
                </c:pt>
                <c:pt idx="14634">
                  <c:v>0.84695905000000016</c:v>
                </c:pt>
                <c:pt idx="14635">
                  <c:v>0.84701691999999984</c:v>
                </c:pt>
                <c:pt idx="14636">
                  <c:v>0.84707478999999997</c:v>
                </c:pt>
                <c:pt idx="14637">
                  <c:v>0.84713265999999998</c:v>
                </c:pt>
                <c:pt idx="14638">
                  <c:v>0.84719053000000011</c:v>
                </c:pt>
                <c:pt idx="14639">
                  <c:v>0.84724840000000012</c:v>
                </c:pt>
                <c:pt idx="14640">
                  <c:v>0.84730627000000003</c:v>
                </c:pt>
                <c:pt idx="14641">
                  <c:v>0.84736425000000004</c:v>
                </c:pt>
                <c:pt idx="14642">
                  <c:v>0.84742211999999983</c:v>
                </c:pt>
                <c:pt idx="14643">
                  <c:v>0.84747942000000009</c:v>
                </c:pt>
                <c:pt idx="14644">
                  <c:v>0.84753729</c:v>
                </c:pt>
                <c:pt idx="14645">
                  <c:v>0.84759527000000012</c:v>
                </c:pt>
                <c:pt idx="14646">
                  <c:v>0.84765326000000008</c:v>
                </c:pt>
                <c:pt idx="14647">
                  <c:v>0.84771112999999998</c:v>
                </c:pt>
                <c:pt idx="14648">
                  <c:v>0.84776899999999999</c:v>
                </c:pt>
                <c:pt idx="14649">
                  <c:v>0.84782687000000012</c:v>
                </c:pt>
                <c:pt idx="14650">
                  <c:v>0.84788486000000007</c:v>
                </c:pt>
                <c:pt idx="14651">
                  <c:v>0.84794238</c:v>
                </c:pt>
                <c:pt idx="14652">
                  <c:v>0.84800025000000012</c:v>
                </c:pt>
                <c:pt idx="14653">
                  <c:v>0.84805812000000003</c:v>
                </c:pt>
                <c:pt idx="14654">
                  <c:v>0.84811610999999987</c:v>
                </c:pt>
                <c:pt idx="14655">
                  <c:v>0.84817397999999999</c:v>
                </c:pt>
                <c:pt idx="14656">
                  <c:v>0.84823185000000012</c:v>
                </c:pt>
                <c:pt idx="14657">
                  <c:v>0.84828972000000002</c:v>
                </c:pt>
                <c:pt idx="14658">
                  <c:v>0.84834770000000004</c:v>
                </c:pt>
                <c:pt idx="14659">
                  <c:v>0.84840557000000005</c:v>
                </c:pt>
                <c:pt idx="14660">
                  <c:v>0.84846355999999989</c:v>
                </c:pt>
                <c:pt idx="14661">
                  <c:v>0.84852130999999997</c:v>
                </c:pt>
                <c:pt idx="14662">
                  <c:v>0.84857930000000004</c:v>
                </c:pt>
                <c:pt idx="14663">
                  <c:v>0.84863717000000005</c:v>
                </c:pt>
                <c:pt idx="14664">
                  <c:v>0.84869469000000008</c:v>
                </c:pt>
                <c:pt idx="14665">
                  <c:v>0.84875303000000013</c:v>
                </c:pt>
                <c:pt idx="14666">
                  <c:v>0.84881090000000003</c:v>
                </c:pt>
                <c:pt idx="14667">
                  <c:v>0.84886877000000005</c:v>
                </c:pt>
                <c:pt idx="14668">
                  <c:v>0.84892606000000004</c:v>
                </c:pt>
                <c:pt idx="14669">
                  <c:v>0.84898415999999999</c:v>
                </c:pt>
                <c:pt idx="14670">
                  <c:v>0.84904203000000011</c:v>
                </c:pt>
                <c:pt idx="14671">
                  <c:v>0.84909990000000013</c:v>
                </c:pt>
                <c:pt idx="14672">
                  <c:v>0.84915777000000003</c:v>
                </c:pt>
                <c:pt idx="14673">
                  <c:v>0.84921586999999998</c:v>
                </c:pt>
                <c:pt idx="14674">
                  <c:v>0.84927374</c:v>
                </c:pt>
                <c:pt idx="14675">
                  <c:v>0.84933172999999984</c:v>
                </c:pt>
                <c:pt idx="14676">
                  <c:v>0.84938959999999997</c:v>
                </c:pt>
                <c:pt idx="14677">
                  <c:v>0.84944746999999998</c:v>
                </c:pt>
                <c:pt idx="14678">
                  <c:v>0.84950475999999997</c:v>
                </c:pt>
                <c:pt idx="14679">
                  <c:v>0.84956286999999986</c:v>
                </c:pt>
                <c:pt idx="14680">
                  <c:v>0.8496207400000001</c:v>
                </c:pt>
                <c:pt idx="14681">
                  <c:v>0.84967872000000011</c:v>
                </c:pt>
                <c:pt idx="14682">
                  <c:v>0.84973681999999995</c:v>
                </c:pt>
                <c:pt idx="14683">
                  <c:v>0.84979469000000007</c:v>
                </c:pt>
                <c:pt idx="14684">
                  <c:v>0.84985255999999998</c:v>
                </c:pt>
                <c:pt idx="14685">
                  <c:v>0.84991042999999999</c:v>
                </c:pt>
                <c:pt idx="14686">
                  <c:v>0.84996784000000003</c:v>
                </c:pt>
                <c:pt idx="14687">
                  <c:v>0.85002583000000009</c:v>
                </c:pt>
                <c:pt idx="14688">
                  <c:v>0.85008381000000011</c:v>
                </c:pt>
                <c:pt idx="14689">
                  <c:v>0.85014192000000011</c:v>
                </c:pt>
                <c:pt idx="14690">
                  <c:v>0.85019955000000014</c:v>
                </c:pt>
                <c:pt idx="14691">
                  <c:v>0.85025742999999998</c:v>
                </c:pt>
                <c:pt idx="14692">
                  <c:v>0.85031540999999999</c:v>
                </c:pt>
                <c:pt idx="14693">
                  <c:v>0.85037328000000001</c:v>
                </c:pt>
                <c:pt idx="14694">
                  <c:v>0.85043115000000002</c:v>
                </c:pt>
                <c:pt idx="14695">
                  <c:v>0.85048913999999998</c:v>
                </c:pt>
                <c:pt idx="14696">
                  <c:v>0.85054689000000017</c:v>
                </c:pt>
                <c:pt idx="14697">
                  <c:v>0.85060476000000007</c:v>
                </c:pt>
                <c:pt idx="14698">
                  <c:v>0.85066240000000004</c:v>
                </c:pt>
                <c:pt idx="14699">
                  <c:v>0.85072026999999995</c:v>
                </c:pt>
                <c:pt idx="14700">
                  <c:v>0.85077814000000007</c:v>
                </c:pt>
                <c:pt idx="14701">
                  <c:v>0.85083600999999998</c:v>
                </c:pt>
                <c:pt idx="14702">
                  <c:v>0.8508938800000001</c:v>
                </c:pt>
                <c:pt idx="14703">
                  <c:v>0.85095175000000012</c:v>
                </c:pt>
                <c:pt idx="14704">
                  <c:v>0.85100962000000013</c:v>
                </c:pt>
                <c:pt idx="14705">
                  <c:v>0.85106773000000002</c:v>
                </c:pt>
                <c:pt idx="14706">
                  <c:v>0.8511254800000001</c:v>
                </c:pt>
                <c:pt idx="14707">
                  <c:v>0.85118347000000005</c:v>
                </c:pt>
                <c:pt idx="14708">
                  <c:v>0.85124098999999998</c:v>
                </c:pt>
                <c:pt idx="14709">
                  <c:v>0.85129921000000008</c:v>
                </c:pt>
                <c:pt idx="14710">
                  <c:v>0.85135662000000001</c:v>
                </c:pt>
                <c:pt idx="14711">
                  <c:v>0.85141449000000002</c:v>
                </c:pt>
                <c:pt idx="14712">
                  <c:v>0.85147235999999993</c:v>
                </c:pt>
                <c:pt idx="14713">
                  <c:v>0.85153023000000005</c:v>
                </c:pt>
                <c:pt idx="14714">
                  <c:v>0.85158809999999996</c:v>
                </c:pt>
                <c:pt idx="14715">
                  <c:v>0.85164642999999995</c:v>
                </c:pt>
                <c:pt idx="14716">
                  <c:v>0.8517038400000001</c:v>
                </c:pt>
                <c:pt idx="14717">
                  <c:v>0.85176182000000011</c:v>
                </c:pt>
                <c:pt idx="14718">
                  <c:v>0.85181969000000013</c:v>
                </c:pt>
                <c:pt idx="14719">
                  <c:v>0.85187756000000003</c:v>
                </c:pt>
                <c:pt idx="14720">
                  <c:v>0.85193543000000016</c:v>
                </c:pt>
                <c:pt idx="14721">
                  <c:v>0.85199329999999995</c:v>
                </c:pt>
                <c:pt idx="14722">
                  <c:v>0.85205140999999995</c:v>
                </c:pt>
                <c:pt idx="14723">
                  <c:v>0.85210928000000008</c:v>
                </c:pt>
                <c:pt idx="14724">
                  <c:v>0.85216714999999987</c:v>
                </c:pt>
                <c:pt idx="14725">
                  <c:v>0.85222513000000011</c:v>
                </c:pt>
                <c:pt idx="14726">
                  <c:v>0.85228300000000001</c:v>
                </c:pt>
                <c:pt idx="14727">
                  <c:v>0.85234087000000014</c:v>
                </c:pt>
                <c:pt idx="14728">
                  <c:v>0.85239874000000004</c:v>
                </c:pt>
                <c:pt idx="14729">
                  <c:v>0.85245673</c:v>
                </c:pt>
                <c:pt idx="14730">
                  <c:v>0.85251401999999998</c:v>
                </c:pt>
                <c:pt idx="14731">
                  <c:v>0.85257201000000005</c:v>
                </c:pt>
                <c:pt idx="14732">
                  <c:v>0.85262988000000006</c:v>
                </c:pt>
                <c:pt idx="14733">
                  <c:v>0.85268774999999997</c:v>
                </c:pt>
                <c:pt idx="14734">
                  <c:v>0.8527456200000002</c:v>
                </c:pt>
                <c:pt idx="14735">
                  <c:v>0.85280361000000016</c:v>
                </c:pt>
                <c:pt idx="14736">
                  <c:v>0.85286147999999995</c:v>
                </c:pt>
                <c:pt idx="14737">
                  <c:v>0.85291934999999997</c:v>
                </c:pt>
                <c:pt idx="14738">
                  <c:v>0.85297722000000009</c:v>
                </c:pt>
                <c:pt idx="14739">
                  <c:v>0.85303519999999999</c:v>
                </c:pt>
                <c:pt idx="14740">
                  <c:v>0.85309307000000012</c:v>
                </c:pt>
                <c:pt idx="14741">
                  <c:v>0.85315094000000002</c:v>
                </c:pt>
                <c:pt idx="14742">
                  <c:v>0.85320881000000015</c:v>
                </c:pt>
                <c:pt idx="14743">
                  <c:v>0.85326679999999988</c:v>
                </c:pt>
                <c:pt idx="14744">
                  <c:v>0.85332467000000012</c:v>
                </c:pt>
                <c:pt idx="14745">
                  <c:v>0.85338253999999991</c:v>
                </c:pt>
                <c:pt idx="14746">
                  <c:v>0.85343983000000012</c:v>
                </c:pt>
                <c:pt idx="14747">
                  <c:v>0.85349782000000007</c:v>
                </c:pt>
                <c:pt idx="14748">
                  <c:v>0.85355592000000002</c:v>
                </c:pt>
                <c:pt idx="14749">
                  <c:v>0.85361379000000004</c:v>
                </c:pt>
                <c:pt idx="14750">
                  <c:v>0.85367166000000017</c:v>
                </c:pt>
                <c:pt idx="14751">
                  <c:v>0.85372953000000007</c:v>
                </c:pt>
                <c:pt idx="14752">
                  <c:v>0.85378752000000002</c:v>
                </c:pt>
                <c:pt idx="14753">
                  <c:v>0.85384539000000015</c:v>
                </c:pt>
                <c:pt idx="14754">
                  <c:v>0.85390337000000005</c:v>
                </c:pt>
                <c:pt idx="14755">
                  <c:v>0.85396123999999995</c:v>
                </c:pt>
                <c:pt idx="14756">
                  <c:v>0.85401853999999999</c:v>
                </c:pt>
                <c:pt idx="14757">
                  <c:v>0.85407641000000012</c:v>
                </c:pt>
                <c:pt idx="14758">
                  <c:v>0.85413428000000002</c:v>
                </c:pt>
                <c:pt idx="14759">
                  <c:v>0.85419226000000004</c:v>
                </c:pt>
                <c:pt idx="14760">
                  <c:v>0.85425013000000005</c:v>
                </c:pt>
                <c:pt idx="14761">
                  <c:v>0.85430799999999996</c:v>
                </c:pt>
                <c:pt idx="14762">
                  <c:v>0.85436599000000002</c:v>
                </c:pt>
                <c:pt idx="14763">
                  <c:v>0.85442386000000003</c:v>
                </c:pt>
                <c:pt idx="14764">
                  <c:v>0.85448173000000005</c:v>
                </c:pt>
                <c:pt idx="14765">
                  <c:v>0.85453959999999984</c:v>
                </c:pt>
                <c:pt idx="14766">
                  <c:v>0.85459746999999997</c:v>
                </c:pt>
                <c:pt idx="14767">
                  <c:v>0.8546553400000001</c:v>
                </c:pt>
                <c:pt idx="14768">
                  <c:v>0.85471321000000011</c:v>
                </c:pt>
                <c:pt idx="14769">
                  <c:v>0.85477130999999995</c:v>
                </c:pt>
                <c:pt idx="14770">
                  <c:v>0.85482918000000008</c:v>
                </c:pt>
                <c:pt idx="14771">
                  <c:v>0.85488704999999998</c:v>
                </c:pt>
              </c:numCache>
            </c:numRef>
          </c:xVal>
          <c:yVal>
            <c:numRef>
              <c:f>Sheet1!$B$2:$B$17280</c:f>
              <c:numCache>
                <c:formatCode>General</c:formatCode>
                <c:ptCount val="17279"/>
                <c:pt idx="0">
                  <c:v>6.1461000000000013E-4</c:v>
                </c:pt>
                <c:pt idx="1">
                  <c:v>6.1787000000000018E-4</c:v>
                </c:pt>
                <c:pt idx="2">
                  <c:v>6.0526000000000015E-4</c:v>
                </c:pt>
                <c:pt idx="3">
                  <c:v>6.1532000000000015E-4</c:v>
                </c:pt>
                <c:pt idx="4">
                  <c:v>6.1898000000000009E-4</c:v>
                </c:pt>
                <c:pt idx="5">
                  <c:v>6.1586000000000008E-4</c:v>
                </c:pt>
                <c:pt idx="6">
                  <c:v>6.1596000000000014E-4</c:v>
                </c:pt>
                <c:pt idx="7">
                  <c:v>6.1586000000000008E-4</c:v>
                </c:pt>
                <c:pt idx="8">
                  <c:v>6.1469000000000009E-4</c:v>
                </c:pt>
                <c:pt idx="9">
                  <c:v>6.1337000000000013E-4</c:v>
                </c:pt>
                <c:pt idx="10">
                  <c:v>6.2023000000000015E-4</c:v>
                </c:pt>
                <c:pt idx="11">
                  <c:v>6.1399000000000013E-4</c:v>
                </c:pt>
                <c:pt idx="12">
                  <c:v>6.1337000000000013E-4</c:v>
                </c:pt>
                <c:pt idx="13">
                  <c:v>6.1087000000000012E-4</c:v>
                </c:pt>
                <c:pt idx="14">
                  <c:v>6.2023000000000015E-4</c:v>
                </c:pt>
                <c:pt idx="15">
                  <c:v>6.1087000000000012E-4</c:v>
                </c:pt>
                <c:pt idx="16">
                  <c:v>6.1773000000000015E-4</c:v>
                </c:pt>
                <c:pt idx="17">
                  <c:v>6.1898000000000009E-4</c:v>
                </c:pt>
                <c:pt idx="18">
                  <c:v>6.1399000000000013E-4</c:v>
                </c:pt>
                <c:pt idx="19">
                  <c:v>6.1773000000000015E-4</c:v>
                </c:pt>
                <c:pt idx="20">
                  <c:v>6.1532000000000015E-4</c:v>
                </c:pt>
                <c:pt idx="21">
                  <c:v>6.0339000000000009E-4</c:v>
                </c:pt>
                <c:pt idx="22">
                  <c:v>6.0960000000000007E-4</c:v>
                </c:pt>
                <c:pt idx="23">
                  <c:v>6.1274000000000007E-4</c:v>
                </c:pt>
                <c:pt idx="24">
                  <c:v>6.2272000000000011E-4</c:v>
                </c:pt>
                <c:pt idx="25">
                  <c:v>6.1342000000000026E-4</c:v>
                </c:pt>
                <c:pt idx="26">
                  <c:v>6.1711000000000014E-4</c:v>
                </c:pt>
                <c:pt idx="27">
                  <c:v>6.1524000000000008E-4</c:v>
                </c:pt>
                <c:pt idx="28">
                  <c:v>6.065100000000001E-4</c:v>
                </c:pt>
                <c:pt idx="29">
                  <c:v>6.1711000000000014E-4</c:v>
                </c:pt>
                <c:pt idx="30">
                  <c:v>6.1149999999999996E-4</c:v>
                </c:pt>
                <c:pt idx="31">
                  <c:v>6.1850000000000013E-4</c:v>
                </c:pt>
                <c:pt idx="32">
                  <c:v>6.1836000000000009E-4</c:v>
                </c:pt>
                <c:pt idx="33">
                  <c:v>6.1399000000000013E-4</c:v>
                </c:pt>
                <c:pt idx="34">
                  <c:v>6.1087000000000012E-4</c:v>
                </c:pt>
                <c:pt idx="35">
                  <c:v>6.2272000000000011E-4</c:v>
                </c:pt>
                <c:pt idx="36">
                  <c:v>6.2335000000000016E-4</c:v>
                </c:pt>
                <c:pt idx="37">
                  <c:v>6.1524000000000008E-4</c:v>
                </c:pt>
                <c:pt idx="38">
                  <c:v>6.1660000000000013E-4</c:v>
                </c:pt>
                <c:pt idx="39">
                  <c:v>6.1025000000000001E-4</c:v>
                </c:pt>
                <c:pt idx="40">
                  <c:v>6.2834000000000013E-4</c:v>
                </c:pt>
                <c:pt idx="41">
                  <c:v>6.1151E-4</c:v>
                </c:pt>
                <c:pt idx="42">
                  <c:v>6.1337000000000013E-4</c:v>
                </c:pt>
                <c:pt idx="43">
                  <c:v>6.1836000000000009E-4</c:v>
                </c:pt>
                <c:pt idx="44">
                  <c:v>6.1025000000000001E-4</c:v>
                </c:pt>
                <c:pt idx="45">
                  <c:v>6.1773000000000015E-4</c:v>
                </c:pt>
                <c:pt idx="46">
                  <c:v>6.1461000000000013E-4</c:v>
                </c:pt>
                <c:pt idx="47">
                  <c:v>6.1711000000000014E-4</c:v>
                </c:pt>
                <c:pt idx="48">
                  <c:v>6.1469000000000009E-4</c:v>
                </c:pt>
                <c:pt idx="49">
                  <c:v>6.2272000000000011E-4</c:v>
                </c:pt>
                <c:pt idx="50">
                  <c:v>6.0896000000000008E-4</c:v>
                </c:pt>
                <c:pt idx="51">
                  <c:v>6.1087000000000012E-4</c:v>
                </c:pt>
                <c:pt idx="52">
                  <c:v>6.1649000000000003E-4</c:v>
                </c:pt>
                <c:pt idx="53">
                  <c:v>6.1836000000000009E-4</c:v>
                </c:pt>
                <c:pt idx="54">
                  <c:v>6.2210000000000011E-4</c:v>
                </c:pt>
                <c:pt idx="55">
                  <c:v>6.1342000000000026E-4</c:v>
                </c:pt>
                <c:pt idx="56">
                  <c:v>6.1461000000000013E-4</c:v>
                </c:pt>
                <c:pt idx="57">
                  <c:v>6.1711000000000014E-4</c:v>
                </c:pt>
                <c:pt idx="58">
                  <c:v>6.1149999999999996E-4</c:v>
                </c:pt>
                <c:pt idx="59">
                  <c:v>6.1087000000000012E-4</c:v>
                </c:pt>
                <c:pt idx="60">
                  <c:v>6.1461000000000013E-4</c:v>
                </c:pt>
                <c:pt idx="61">
                  <c:v>6.1773000000000015E-4</c:v>
                </c:pt>
                <c:pt idx="62">
                  <c:v>6.1524000000000008E-4</c:v>
                </c:pt>
                <c:pt idx="63">
                  <c:v>6.0641999999999998E-4</c:v>
                </c:pt>
                <c:pt idx="64">
                  <c:v>6.0588000000000016E-4</c:v>
                </c:pt>
                <c:pt idx="65">
                  <c:v>6.0579000000000004E-4</c:v>
                </c:pt>
                <c:pt idx="66">
                  <c:v>6.1898000000000009E-4</c:v>
                </c:pt>
                <c:pt idx="67">
                  <c:v>6.1711000000000014E-4</c:v>
                </c:pt>
                <c:pt idx="68">
                  <c:v>6.2272000000000011E-4</c:v>
                </c:pt>
                <c:pt idx="69">
                  <c:v>6.1787000000000018E-4</c:v>
                </c:pt>
                <c:pt idx="70">
                  <c:v>6.1898000000000009E-4</c:v>
                </c:pt>
                <c:pt idx="71">
                  <c:v>6.1898000000000009E-4</c:v>
                </c:pt>
                <c:pt idx="72">
                  <c:v>6.1212000000000007E-4</c:v>
                </c:pt>
                <c:pt idx="73">
                  <c:v>6.0896000000000008E-4</c:v>
                </c:pt>
                <c:pt idx="74">
                  <c:v>6.1087000000000012E-4</c:v>
                </c:pt>
                <c:pt idx="75">
                  <c:v>6.1524000000000008E-4</c:v>
                </c:pt>
                <c:pt idx="76">
                  <c:v>6.1278000000000005E-4</c:v>
                </c:pt>
                <c:pt idx="77">
                  <c:v>6.1025000000000001E-4</c:v>
                </c:pt>
                <c:pt idx="78">
                  <c:v>6.1978000000000001E-4</c:v>
                </c:pt>
                <c:pt idx="79">
                  <c:v>6.1025000000000001E-4</c:v>
                </c:pt>
                <c:pt idx="80">
                  <c:v>6.2041000000000006E-4</c:v>
                </c:pt>
                <c:pt idx="81">
                  <c:v>6.065100000000001E-4</c:v>
                </c:pt>
                <c:pt idx="82">
                  <c:v>6.1524000000000008E-4</c:v>
                </c:pt>
                <c:pt idx="83">
                  <c:v>6.1274000000000007E-4</c:v>
                </c:pt>
                <c:pt idx="84">
                  <c:v>6.1850000000000013E-4</c:v>
                </c:pt>
                <c:pt idx="85">
                  <c:v>6.140500000000001E-4</c:v>
                </c:pt>
                <c:pt idx="86">
                  <c:v>6.2486000000000009E-4</c:v>
                </c:pt>
                <c:pt idx="87">
                  <c:v>6.1898000000000009E-4</c:v>
                </c:pt>
                <c:pt idx="88">
                  <c:v>6.1214000000000006E-4</c:v>
                </c:pt>
                <c:pt idx="89">
                  <c:v>6.1399000000000013E-4</c:v>
                </c:pt>
                <c:pt idx="90">
                  <c:v>6.2023000000000015E-4</c:v>
                </c:pt>
                <c:pt idx="91">
                  <c:v>6.1660000000000013E-4</c:v>
                </c:pt>
                <c:pt idx="92">
                  <c:v>6.1524000000000008E-4</c:v>
                </c:pt>
                <c:pt idx="93">
                  <c:v>6.1274000000000007E-4</c:v>
                </c:pt>
                <c:pt idx="94">
                  <c:v>6.1461000000000013E-4</c:v>
                </c:pt>
                <c:pt idx="95">
                  <c:v>6.0713000000000021E-4</c:v>
                </c:pt>
                <c:pt idx="96">
                  <c:v>6.1151E-4</c:v>
                </c:pt>
                <c:pt idx="97">
                  <c:v>6.0963000000000011E-4</c:v>
                </c:pt>
                <c:pt idx="98">
                  <c:v>6.1711000000000014E-4</c:v>
                </c:pt>
                <c:pt idx="99">
                  <c:v>6.065100000000001E-4</c:v>
                </c:pt>
                <c:pt idx="100">
                  <c:v>6.0706000000000009E-4</c:v>
                </c:pt>
                <c:pt idx="101">
                  <c:v>6.0838000000000027E-4</c:v>
                </c:pt>
                <c:pt idx="102">
                  <c:v>6.0838000000000027E-4</c:v>
                </c:pt>
                <c:pt idx="103">
                  <c:v>6.0896000000000008E-4</c:v>
                </c:pt>
                <c:pt idx="104">
                  <c:v>6.0963000000000011E-4</c:v>
                </c:pt>
                <c:pt idx="105">
                  <c:v>6.2105000000000016E-4</c:v>
                </c:pt>
                <c:pt idx="106">
                  <c:v>6.0960000000000007E-4</c:v>
                </c:pt>
                <c:pt idx="107">
                  <c:v>6.0588000000000016E-4</c:v>
                </c:pt>
                <c:pt idx="108">
                  <c:v>6.1586000000000008E-4</c:v>
                </c:pt>
                <c:pt idx="109">
                  <c:v>6.2105000000000016E-4</c:v>
                </c:pt>
                <c:pt idx="110">
                  <c:v>6.1524000000000008E-4</c:v>
                </c:pt>
                <c:pt idx="111">
                  <c:v>6.1399000000000013E-4</c:v>
                </c:pt>
                <c:pt idx="112">
                  <c:v>6.1149999999999996E-4</c:v>
                </c:pt>
                <c:pt idx="113">
                  <c:v>6.1337000000000013E-4</c:v>
                </c:pt>
                <c:pt idx="114">
                  <c:v>6.1773000000000015E-4</c:v>
                </c:pt>
                <c:pt idx="115">
                  <c:v>6.1278000000000005E-4</c:v>
                </c:pt>
                <c:pt idx="116">
                  <c:v>6.1649000000000003E-4</c:v>
                </c:pt>
                <c:pt idx="117">
                  <c:v>6.1212000000000007E-4</c:v>
                </c:pt>
                <c:pt idx="118">
                  <c:v>6.1337000000000013E-4</c:v>
                </c:pt>
                <c:pt idx="119">
                  <c:v>6.1461000000000013E-4</c:v>
                </c:pt>
                <c:pt idx="120">
                  <c:v>6.1212000000000007E-4</c:v>
                </c:pt>
                <c:pt idx="121">
                  <c:v>6.1586000000000008E-4</c:v>
                </c:pt>
                <c:pt idx="122">
                  <c:v>6.1723000000000008E-4</c:v>
                </c:pt>
                <c:pt idx="123">
                  <c:v>6.0324000000000011E-4</c:v>
                </c:pt>
                <c:pt idx="124">
                  <c:v>6.0896000000000008E-4</c:v>
                </c:pt>
                <c:pt idx="125">
                  <c:v>6.0900000000000017E-4</c:v>
                </c:pt>
                <c:pt idx="126">
                  <c:v>6.1214000000000006E-4</c:v>
                </c:pt>
                <c:pt idx="127">
                  <c:v>6.0401000000000009E-4</c:v>
                </c:pt>
                <c:pt idx="128">
                  <c:v>6.1212000000000007E-4</c:v>
                </c:pt>
                <c:pt idx="129">
                  <c:v>6.1649000000000003E-4</c:v>
                </c:pt>
                <c:pt idx="130">
                  <c:v>6.1151E-4</c:v>
                </c:pt>
                <c:pt idx="131">
                  <c:v>6.1214000000000006E-4</c:v>
                </c:pt>
                <c:pt idx="132">
                  <c:v>6.1025000000000001E-4</c:v>
                </c:pt>
                <c:pt idx="133">
                  <c:v>6.1274000000000007E-4</c:v>
                </c:pt>
                <c:pt idx="134">
                  <c:v>6.1342000000000026E-4</c:v>
                </c:pt>
                <c:pt idx="135">
                  <c:v>6.2272000000000011E-4</c:v>
                </c:pt>
                <c:pt idx="136">
                  <c:v>6.0963000000000011E-4</c:v>
                </c:pt>
                <c:pt idx="137">
                  <c:v>6.140500000000001E-4</c:v>
                </c:pt>
                <c:pt idx="138">
                  <c:v>6.1214000000000006E-4</c:v>
                </c:pt>
                <c:pt idx="139">
                  <c:v>6.1399000000000013E-4</c:v>
                </c:pt>
                <c:pt idx="140">
                  <c:v>6.1711000000000014E-4</c:v>
                </c:pt>
                <c:pt idx="141">
                  <c:v>6.1461000000000013E-4</c:v>
                </c:pt>
                <c:pt idx="142">
                  <c:v>6.1586000000000008E-4</c:v>
                </c:pt>
                <c:pt idx="143">
                  <c:v>6.1087000000000012E-4</c:v>
                </c:pt>
                <c:pt idx="144">
                  <c:v>6.065100000000001E-4</c:v>
                </c:pt>
                <c:pt idx="145">
                  <c:v>6.1214000000000006E-4</c:v>
                </c:pt>
                <c:pt idx="146">
                  <c:v>6.0706000000000009E-4</c:v>
                </c:pt>
                <c:pt idx="147">
                  <c:v>6.0838000000000027E-4</c:v>
                </c:pt>
                <c:pt idx="148">
                  <c:v>6.1898000000000009E-4</c:v>
                </c:pt>
                <c:pt idx="149">
                  <c:v>6.1469000000000009E-4</c:v>
                </c:pt>
                <c:pt idx="150">
                  <c:v>6.0339000000000009E-4</c:v>
                </c:pt>
                <c:pt idx="151">
                  <c:v>6.0833000000000013E-4</c:v>
                </c:pt>
                <c:pt idx="152">
                  <c:v>6.0838000000000027E-4</c:v>
                </c:pt>
                <c:pt idx="153">
                  <c:v>6.0515000000000026E-4</c:v>
                </c:pt>
                <c:pt idx="154">
                  <c:v>6.1151E-4</c:v>
                </c:pt>
                <c:pt idx="155">
                  <c:v>6.0775000000000011E-4</c:v>
                </c:pt>
                <c:pt idx="156">
                  <c:v>6.1274000000000007E-4</c:v>
                </c:pt>
                <c:pt idx="157">
                  <c:v>6.1149999999999996E-4</c:v>
                </c:pt>
                <c:pt idx="158">
                  <c:v>6.1212000000000007E-4</c:v>
                </c:pt>
                <c:pt idx="159">
                  <c:v>6.1461000000000013E-4</c:v>
                </c:pt>
                <c:pt idx="160">
                  <c:v>6.0963000000000011E-4</c:v>
                </c:pt>
                <c:pt idx="161">
                  <c:v>6.0900000000000017E-4</c:v>
                </c:pt>
                <c:pt idx="162">
                  <c:v>6.0833000000000013E-4</c:v>
                </c:pt>
                <c:pt idx="163">
                  <c:v>6.1461000000000013E-4</c:v>
                </c:pt>
                <c:pt idx="164">
                  <c:v>6.1836000000000009E-4</c:v>
                </c:pt>
                <c:pt idx="165">
                  <c:v>6.1274000000000007E-4</c:v>
                </c:pt>
                <c:pt idx="166">
                  <c:v>6.0526000000000015E-4</c:v>
                </c:pt>
                <c:pt idx="167">
                  <c:v>6.0388000000000011E-4</c:v>
                </c:pt>
                <c:pt idx="168">
                  <c:v>6.0706000000000009E-4</c:v>
                </c:pt>
                <c:pt idx="169">
                  <c:v>6.1461000000000013E-4</c:v>
                </c:pt>
                <c:pt idx="170">
                  <c:v>6.1337000000000013E-4</c:v>
                </c:pt>
                <c:pt idx="171">
                  <c:v>6.1469000000000009E-4</c:v>
                </c:pt>
                <c:pt idx="172">
                  <c:v>6.1149999999999996E-4</c:v>
                </c:pt>
                <c:pt idx="173">
                  <c:v>6.1025000000000001E-4</c:v>
                </c:pt>
                <c:pt idx="174">
                  <c:v>6.0133000000000018E-4</c:v>
                </c:pt>
                <c:pt idx="175">
                  <c:v>6.1212000000000007E-4</c:v>
                </c:pt>
                <c:pt idx="176">
                  <c:v>6.0526000000000015E-4</c:v>
                </c:pt>
                <c:pt idx="177">
                  <c:v>6.0833000000000013E-4</c:v>
                </c:pt>
                <c:pt idx="178">
                  <c:v>6.1025000000000001E-4</c:v>
                </c:pt>
                <c:pt idx="179">
                  <c:v>6.1649000000000003E-4</c:v>
                </c:pt>
                <c:pt idx="180">
                  <c:v>6.0963000000000011E-4</c:v>
                </c:pt>
                <c:pt idx="181">
                  <c:v>6.1149999999999996E-4</c:v>
                </c:pt>
                <c:pt idx="182">
                  <c:v>6.0713000000000021E-4</c:v>
                </c:pt>
                <c:pt idx="183">
                  <c:v>6.0769000000000014E-4</c:v>
                </c:pt>
                <c:pt idx="184">
                  <c:v>6.0900000000000017E-4</c:v>
                </c:pt>
                <c:pt idx="185">
                  <c:v>6.0775000000000011E-4</c:v>
                </c:pt>
                <c:pt idx="186">
                  <c:v>6.1025000000000001E-4</c:v>
                </c:pt>
                <c:pt idx="187">
                  <c:v>6.1596000000000014E-4</c:v>
                </c:pt>
                <c:pt idx="188">
                  <c:v>6.1469000000000009E-4</c:v>
                </c:pt>
                <c:pt idx="189">
                  <c:v>6.065100000000001E-4</c:v>
                </c:pt>
                <c:pt idx="190">
                  <c:v>6.0713000000000021E-4</c:v>
                </c:pt>
                <c:pt idx="191">
                  <c:v>6.1337000000000013E-4</c:v>
                </c:pt>
                <c:pt idx="192">
                  <c:v>6.1337000000000013E-4</c:v>
                </c:pt>
                <c:pt idx="193">
                  <c:v>6.0706000000000009E-4</c:v>
                </c:pt>
                <c:pt idx="194">
                  <c:v>6.0775000000000011E-4</c:v>
                </c:pt>
                <c:pt idx="195">
                  <c:v>6.1337000000000013E-4</c:v>
                </c:pt>
                <c:pt idx="196">
                  <c:v>6.0833000000000013E-4</c:v>
                </c:pt>
                <c:pt idx="197">
                  <c:v>6.0526000000000015E-4</c:v>
                </c:pt>
                <c:pt idx="198">
                  <c:v>6.0526000000000015E-4</c:v>
                </c:pt>
                <c:pt idx="199">
                  <c:v>6.0775000000000011E-4</c:v>
                </c:pt>
                <c:pt idx="200">
                  <c:v>6.0713000000000021E-4</c:v>
                </c:pt>
                <c:pt idx="201">
                  <c:v>6.0960000000000007E-4</c:v>
                </c:pt>
                <c:pt idx="202">
                  <c:v>6.0833000000000013E-4</c:v>
                </c:pt>
                <c:pt idx="203">
                  <c:v>6.0775000000000011E-4</c:v>
                </c:pt>
                <c:pt idx="204">
                  <c:v>6.1274000000000007E-4</c:v>
                </c:pt>
                <c:pt idx="205">
                  <c:v>6.0526000000000015E-4</c:v>
                </c:pt>
                <c:pt idx="206">
                  <c:v>6.065100000000001E-4</c:v>
                </c:pt>
                <c:pt idx="207">
                  <c:v>6.0641999999999998E-4</c:v>
                </c:pt>
                <c:pt idx="208">
                  <c:v>5.9840000000000013E-4</c:v>
                </c:pt>
                <c:pt idx="209">
                  <c:v>6.0900000000000017E-4</c:v>
                </c:pt>
                <c:pt idx="210">
                  <c:v>6.065100000000001E-4</c:v>
                </c:pt>
                <c:pt idx="211">
                  <c:v>6.0588000000000016E-4</c:v>
                </c:pt>
                <c:pt idx="212">
                  <c:v>6.0339000000000009E-4</c:v>
                </c:pt>
                <c:pt idx="213">
                  <c:v>6.0900000000000017E-4</c:v>
                </c:pt>
                <c:pt idx="214">
                  <c:v>6.0896000000000008E-4</c:v>
                </c:pt>
                <c:pt idx="215">
                  <c:v>6.1025000000000001E-4</c:v>
                </c:pt>
                <c:pt idx="216">
                  <c:v>6.0706000000000009E-4</c:v>
                </c:pt>
                <c:pt idx="217">
                  <c:v>6.0838000000000027E-4</c:v>
                </c:pt>
                <c:pt idx="218">
                  <c:v>6.0261000000000006E-4</c:v>
                </c:pt>
                <c:pt idx="219">
                  <c:v>6.0197000000000017E-4</c:v>
                </c:pt>
                <c:pt idx="220">
                  <c:v>6.065100000000001E-4</c:v>
                </c:pt>
                <c:pt idx="221">
                  <c:v>6.1532000000000015E-4</c:v>
                </c:pt>
                <c:pt idx="222">
                  <c:v>5.9943000000000008E-4</c:v>
                </c:pt>
                <c:pt idx="223">
                  <c:v>6.0775000000000011E-4</c:v>
                </c:pt>
                <c:pt idx="224">
                  <c:v>6.0526000000000015E-4</c:v>
                </c:pt>
                <c:pt idx="225">
                  <c:v>6.0900000000000017E-4</c:v>
                </c:pt>
                <c:pt idx="226">
                  <c:v>6.0896000000000008E-4</c:v>
                </c:pt>
                <c:pt idx="227">
                  <c:v>6.065100000000001E-4</c:v>
                </c:pt>
                <c:pt idx="228">
                  <c:v>6.0464000000000015E-4</c:v>
                </c:pt>
                <c:pt idx="229">
                  <c:v>6.0451000000000016E-4</c:v>
                </c:pt>
                <c:pt idx="230">
                  <c:v>6.0960000000000007E-4</c:v>
                </c:pt>
                <c:pt idx="231">
                  <c:v>6.0588000000000016E-4</c:v>
                </c:pt>
                <c:pt idx="232">
                  <c:v>6.0838000000000027E-4</c:v>
                </c:pt>
                <c:pt idx="233">
                  <c:v>6.1586000000000008E-4</c:v>
                </c:pt>
                <c:pt idx="234">
                  <c:v>6.065100000000001E-4</c:v>
                </c:pt>
                <c:pt idx="235">
                  <c:v>6.1212000000000007E-4</c:v>
                </c:pt>
                <c:pt idx="236">
                  <c:v>6.0713000000000021E-4</c:v>
                </c:pt>
                <c:pt idx="237">
                  <c:v>6.1214000000000006E-4</c:v>
                </c:pt>
                <c:pt idx="238">
                  <c:v>6.1024000000000007E-4</c:v>
                </c:pt>
                <c:pt idx="239">
                  <c:v>6.1212000000000007E-4</c:v>
                </c:pt>
                <c:pt idx="240">
                  <c:v>5.9653000000000017E-4</c:v>
                </c:pt>
                <c:pt idx="241">
                  <c:v>6.0526000000000015E-4</c:v>
                </c:pt>
                <c:pt idx="242">
                  <c:v>6.0526000000000015E-4</c:v>
                </c:pt>
                <c:pt idx="243">
                  <c:v>5.9879000000000009E-4</c:v>
                </c:pt>
                <c:pt idx="244">
                  <c:v>5.981500000000002E-4</c:v>
                </c:pt>
                <c:pt idx="245">
                  <c:v>6.0775000000000011E-4</c:v>
                </c:pt>
                <c:pt idx="246">
                  <c:v>6.0900000000000017E-4</c:v>
                </c:pt>
                <c:pt idx="247">
                  <c:v>6.1278000000000005E-4</c:v>
                </c:pt>
                <c:pt idx="248">
                  <c:v>6.0464000000000015E-4</c:v>
                </c:pt>
                <c:pt idx="249">
                  <c:v>6.1212000000000007E-4</c:v>
                </c:pt>
                <c:pt idx="250">
                  <c:v>6.0775000000000011E-4</c:v>
                </c:pt>
                <c:pt idx="251">
                  <c:v>6.1212000000000007E-4</c:v>
                </c:pt>
                <c:pt idx="252">
                  <c:v>6.1024000000000007E-4</c:v>
                </c:pt>
                <c:pt idx="253">
                  <c:v>6.0963000000000011E-4</c:v>
                </c:pt>
                <c:pt idx="254">
                  <c:v>6.0713000000000021E-4</c:v>
                </c:pt>
                <c:pt idx="255">
                  <c:v>6.0713000000000021E-4</c:v>
                </c:pt>
                <c:pt idx="256">
                  <c:v>6.1898000000000009E-4</c:v>
                </c:pt>
                <c:pt idx="257">
                  <c:v>6.0464000000000015E-4</c:v>
                </c:pt>
                <c:pt idx="258">
                  <c:v>6.0277000000000009E-4</c:v>
                </c:pt>
                <c:pt idx="259">
                  <c:v>6.0896000000000008E-4</c:v>
                </c:pt>
                <c:pt idx="260">
                  <c:v>6.1149999999999996E-4</c:v>
                </c:pt>
                <c:pt idx="261">
                  <c:v>6.1212000000000007E-4</c:v>
                </c:pt>
                <c:pt idx="262">
                  <c:v>6.1087000000000012E-4</c:v>
                </c:pt>
                <c:pt idx="263">
                  <c:v>6.1337000000000013E-4</c:v>
                </c:pt>
                <c:pt idx="264">
                  <c:v>6.1898000000000009E-4</c:v>
                </c:pt>
                <c:pt idx="265">
                  <c:v>6.1274000000000007E-4</c:v>
                </c:pt>
                <c:pt idx="266">
                  <c:v>6.1469000000000009E-4</c:v>
                </c:pt>
                <c:pt idx="267">
                  <c:v>6.0900000000000017E-4</c:v>
                </c:pt>
                <c:pt idx="268">
                  <c:v>6.1524000000000008E-4</c:v>
                </c:pt>
                <c:pt idx="269">
                  <c:v>6.0963000000000011E-4</c:v>
                </c:pt>
                <c:pt idx="270">
                  <c:v>6.2147000000000016E-4</c:v>
                </c:pt>
                <c:pt idx="271">
                  <c:v>6.2041000000000006E-4</c:v>
                </c:pt>
                <c:pt idx="272">
                  <c:v>6.1087000000000012E-4</c:v>
                </c:pt>
                <c:pt idx="273">
                  <c:v>6.1278000000000005E-4</c:v>
                </c:pt>
                <c:pt idx="274">
                  <c:v>6.1586000000000008E-4</c:v>
                </c:pt>
                <c:pt idx="275">
                  <c:v>6.1461000000000013E-4</c:v>
                </c:pt>
                <c:pt idx="276">
                  <c:v>6.1149999999999996E-4</c:v>
                </c:pt>
                <c:pt idx="277">
                  <c:v>6.0464000000000015E-4</c:v>
                </c:pt>
                <c:pt idx="278">
                  <c:v>6.0089000000000008E-4</c:v>
                </c:pt>
                <c:pt idx="279">
                  <c:v>6.0769000000000014E-4</c:v>
                </c:pt>
                <c:pt idx="280">
                  <c:v>6.1024000000000007E-4</c:v>
                </c:pt>
                <c:pt idx="281">
                  <c:v>6.0900000000000017E-4</c:v>
                </c:pt>
                <c:pt idx="282">
                  <c:v>6.0963000000000011E-4</c:v>
                </c:pt>
                <c:pt idx="283">
                  <c:v>6.1649000000000003E-4</c:v>
                </c:pt>
                <c:pt idx="284">
                  <c:v>6.0464000000000015E-4</c:v>
                </c:pt>
                <c:pt idx="285">
                  <c:v>6.065100000000001E-4</c:v>
                </c:pt>
                <c:pt idx="286">
                  <c:v>6.1337000000000013E-4</c:v>
                </c:pt>
                <c:pt idx="287">
                  <c:v>6.0388000000000011E-4</c:v>
                </c:pt>
                <c:pt idx="288">
                  <c:v>6.0388000000000011E-4</c:v>
                </c:pt>
                <c:pt idx="289">
                  <c:v>6.0838000000000027E-4</c:v>
                </c:pt>
                <c:pt idx="290">
                  <c:v>6.0515000000000026E-4</c:v>
                </c:pt>
                <c:pt idx="291">
                  <c:v>6.065100000000001E-4</c:v>
                </c:pt>
                <c:pt idx="292">
                  <c:v>6.1149999999999996E-4</c:v>
                </c:pt>
                <c:pt idx="293">
                  <c:v>6.0775000000000011E-4</c:v>
                </c:pt>
                <c:pt idx="294">
                  <c:v>6.1087000000000012E-4</c:v>
                </c:pt>
                <c:pt idx="295">
                  <c:v>6.1399000000000013E-4</c:v>
                </c:pt>
                <c:pt idx="296">
                  <c:v>6.0526000000000015E-4</c:v>
                </c:pt>
                <c:pt idx="297">
                  <c:v>6.0588000000000016E-4</c:v>
                </c:pt>
                <c:pt idx="298">
                  <c:v>6.0089000000000008E-4</c:v>
                </c:pt>
                <c:pt idx="299">
                  <c:v>6.0960000000000007E-4</c:v>
                </c:pt>
                <c:pt idx="300">
                  <c:v>6.1025000000000001E-4</c:v>
                </c:pt>
                <c:pt idx="301">
                  <c:v>6.0833000000000013E-4</c:v>
                </c:pt>
                <c:pt idx="302">
                  <c:v>6.0526000000000015E-4</c:v>
                </c:pt>
                <c:pt idx="303">
                  <c:v>6.0464000000000015E-4</c:v>
                </c:pt>
                <c:pt idx="304">
                  <c:v>6.1532000000000015E-4</c:v>
                </c:pt>
                <c:pt idx="305">
                  <c:v>6.0464000000000015E-4</c:v>
                </c:pt>
                <c:pt idx="306">
                  <c:v>6.1087000000000012E-4</c:v>
                </c:pt>
                <c:pt idx="307">
                  <c:v>6.0769000000000014E-4</c:v>
                </c:pt>
                <c:pt idx="308">
                  <c:v>6.0960000000000007E-4</c:v>
                </c:pt>
                <c:pt idx="309">
                  <c:v>6.1087000000000012E-4</c:v>
                </c:pt>
                <c:pt idx="310">
                  <c:v>6.0401000000000009E-4</c:v>
                </c:pt>
                <c:pt idx="311">
                  <c:v>6.0526000000000015E-4</c:v>
                </c:pt>
                <c:pt idx="312">
                  <c:v>6.0526000000000015E-4</c:v>
                </c:pt>
                <c:pt idx="313">
                  <c:v>6.0588000000000016E-4</c:v>
                </c:pt>
                <c:pt idx="314">
                  <c:v>6.0963000000000011E-4</c:v>
                </c:pt>
                <c:pt idx="315">
                  <c:v>6.0515000000000026E-4</c:v>
                </c:pt>
                <c:pt idx="316">
                  <c:v>6.0775000000000011E-4</c:v>
                </c:pt>
                <c:pt idx="317">
                  <c:v>6.1025000000000001E-4</c:v>
                </c:pt>
                <c:pt idx="318">
                  <c:v>6.1087000000000012E-4</c:v>
                </c:pt>
                <c:pt idx="319">
                  <c:v>6.0775000000000011E-4</c:v>
                </c:pt>
                <c:pt idx="320">
                  <c:v>6.1337000000000013E-4</c:v>
                </c:pt>
                <c:pt idx="321">
                  <c:v>6.1337000000000013E-4</c:v>
                </c:pt>
                <c:pt idx="322">
                  <c:v>6.1087000000000012E-4</c:v>
                </c:pt>
                <c:pt idx="323">
                  <c:v>6.1024000000000007E-4</c:v>
                </c:pt>
                <c:pt idx="324">
                  <c:v>6.0027000000000008E-4</c:v>
                </c:pt>
                <c:pt idx="325">
                  <c:v>6.0775000000000011E-4</c:v>
                </c:pt>
                <c:pt idx="326">
                  <c:v>6.1087000000000012E-4</c:v>
                </c:pt>
                <c:pt idx="327">
                  <c:v>6.1274000000000007E-4</c:v>
                </c:pt>
                <c:pt idx="328">
                  <c:v>6.0833000000000013E-4</c:v>
                </c:pt>
                <c:pt idx="329">
                  <c:v>6.0838000000000027E-4</c:v>
                </c:pt>
                <c:pt idx="330">
                  <c:v>6.0775000000000011E-4</c:v>
                </c:pt>
                <c:pt idx="331">
                  <c:v>6.1524000000000008E-4</c:v>
                </c:pt>
                <c:pt idx="332">
                  <c:v>6.0006000000000013E-4</c:v>
                </c:pt>
                <c:pt idx="333">
                  <c:v>5.9902000000000024E-4</c:v>
                </c:pt>
                <c:pt idx="334">
                  <c:v>6.0526000000000015E-4</c:v>
                </c:pt>
                <c:pt idx="335">
                  <c:v>6.0775000000000011E-4</c:v>
                </c:pt>
                <c:pt idx="336">
                  <c:v>6.1274000000000007E-4</c:v>
                </c:pt>
                <c:pt idx="337">
                  <c:v>6.0713000000000021E-4</c:v>
                </c:pt>
                <c:pt idx="338">
                  <c:v>6.1399000000000013E-4</c:v>
                </c:pt>
                <c:pt idx="339">
                  <c:v>6.0706000000000009E-4</c:v>
                </c:pt>
                <c:pt idx="340">
                  <c:v>6.0401000000000009E-4</c:v>
                </c:pt>
                <c:pt idx="341">
                  <c:v>6.0900000000000017E-4</c:v>
                </c:pt>
                <c:pt idx="342">
                  <c:v>6.0588000000000016E-4</c:v>
                </c:pt>
                <c:pt idx="343">
                  <c:v>6.0838000000000027E-4</c:v>
                </c:pt>
                <c:pt idx="344">
                  <c:v>6.1024000000000007E-4</c:v>
                </c:pt>
                <c:pt idx="345">
                  <c:v>6.0713000000000021E-4</c:v>
                </c:pt>
                <c:pt idx="346">
                  <c:v>6.0339000000000009E-4</c:v>
                </c:pt>
                <c:pt idx="347">
                  <c:v>6.0713000000000021E-4</c:v>
                </c:pt>
                <c:pt idx="348">
                  <c:v>6.065100000000001E-4</c:v>
                </c:pt>
                <c:pt idx="349">
                  <c:v>6.1024000000000007E-4</c:v>
                </c:pt>
                <c:pt idx="350">
                  <c:v>6.0775000000000011E-4</c:v>
                </c:pt>
                <c:pt idx="351">
                  <c:v>6.0713000000000021E-4</c:v>
                </c:pt>
                <c:pt idx="352">
                  <c:v>6.0526000000000015E-4</c:v>
                </c:pt>
                <c:pt idx="353">
                  <c:v>5.9965000000000018E-4</c:v>
                </c:pt>
                <c:pt idx="354">
                  <c:v>6.0133000000000018E-4</c:v>
                </c:pt>
                <c:pt idx="355">
                  <c:v>6.1337000000000013E-4</c:v>
                </c:pt>
                <c:pt idx="356">
                  <c:v>6.0214000000000014E-4</c:v>
                </c:pt>
                <c:pt idx="357">
                  <c:v>6.0152000000000014E-4</c:v>
                </c:pt>
                <c:pt idx="358">
                  <c:v>5.8925000000000004E-4</c:v>
                </c:pt>
                <c:pt idx="359">
                  <c:v>6.0900000000000017E-4</c:v>
                </c:pt>
                <c:pt idx="360">
                  <c:v>5.9902000000000024E-4</c:v>
                </c:pt>
                <c:pt idx="361">
                  <c:v>6.0214000000000014E-4</c:v>
                </c:pt>
                <c:pt idx="362">
                  <c:v>6.0339000000000009E-4</c:v>
                </c:pt>
                <c:pt idx="363">
                  <c:v>6.0713000000000021E-4</c:v>
                </c:pt>
                <c:pt idx="364">
                  <c:v>6.0214000000000014E-4</c:v>
                </c:pt>
                <c:pt idx="365">
                  <c:v>6.1087000000000012E-4</c:v>
                </c:pt>
                <c:pt idx="366">
                  <c:v>6.0775000000000011E-4</c:v>
                </c:pt>
                <c:pt idx="367">
                  <c:v>6.0896000000000008E-4</c:v>
                </c:pt>
                <c:pt idx="368">
                  <c:v>6.0401000000000009E-4</c:v>
                </c:pt>
                <c:pt idx="369">
                  <c:v>6.1212000000000007E-4</c:v>
                </c:pt>
                <c:pt idx="370">
                  <c:v>6.0526000000000015E-4</c:v>
                </c:pt>
                <c:pt idx="371">
                  <c:v>6.0713000000000021E-4</c:v>
                </c:pt>
                <c:pt idx="372">
                  <c:v>6.1025000000000001E-4</c:v>
                </c:pt>
                <c:pt idx="373">
                  <c:v>6.0775000000000011E-4</c:v>
                </c:pt>
                <c:pt idx="374">
                  <c:v>5.9752000000000026E-4</c:v>
                </c:pt>
                <c:pt idx="375">
                  <c:v>5.9902000000000024E-4</c:v>
                </c:pt>
                <c:pt idx="376">
                  <c:v>5.9965000000000018E-4</c:v>
                </c:pt>
                <c:pt idx="377">
                  <c:v>6.1461000000000013E-4</c:v>
                </c:pt>
                <c:pt idx="378">
                  <c:v>6.1212000000000007E-4</c:v>
                </c:pt>
                <c:pt idx="379">
                  <c:v>6.0070000000000013E-4</c:v>
                </c:pt>
                <c:pt idx="380">
                  <c:v>6.140500000000001E-4</c:v>
                </c:pt>
                <c:pt idx="381">
                  <c:v>6.0526000000000015E-4</c:v>
                </c:pt>
                <c:pt idx="382">
                  <c:v>6.1087000000000012E-4</c:v>
                </c:pt>
                <c:pt idx="383">
                  <c:v>6.1149999999999996E-4</c:v>
                </c:pt>
                <c:pt idx="384">
                  <c:v>6.0526000000000015E-4</c:v>
                </c:pt>
                <c:pt idx="385">
                  <c:v>6.2085000000000026E-4</c:v>
                </c:pt>
                <c:pt idx="386">
                  <c:v>6.0713000000000021E-4</c:v>
                </c:pt>
                <c:pt idx="387">
                  <c:v>6.1024000000000007E-4</c:v>
                </c:pt>
                <c:pt idx="388">
                  <c:v>6.0214000000000014E-4</c:v>
                </c:pt>
                <c:pt idx="389">
                  <c:v>6.0775000000000011E-4</c:v>
                </c:pt>
                <c:pt idx="390">
                  <c:v>6.0775000000000011E-4</c:v>
                </c:pt>
                <c:pt idx="391">
                  <c:v>6.0261000000000006E-4</c:v>
                </c:pt>
                <c:pt idx="392">
                  <c:v>6.0838000000000027E-4</c:v>
                </c:pt>
                <c:pt idx="393">
                  <c:v>6.0133000000000018E-4</c:v>
                </c:pt>
                <c:pt idx="394">
                  <c:v>6.0070000000000013E-4</c:v>
                </c:pt>
                <c:pt idx="395">
                  <c:v>6.0900000000000017E-4</c:v>
                </c:pt>
                <c:pt idx="396">
                  <c:v>6.0451000000000016E-4</c:v>
                </c:pt>
                <c:pt idx="397">
                  <c:v>6.0526000000000015E-4</c:v>
                </c:pt>
                <c:pt idx="398">
                  <c:v>6.0089000000000008E-4</c:v>
                </c:pt>
                <c:pt idx="399">
                  <c:v>6.1149999999999996E-4</c:v>
                </c:pt>
                <c:pt idx="400">
                  <c:v>6.0339000000000009E-4</c:v>
                </c:pt>
                <c:pt idx="401">
                  <c:v>6.0713000000000021E-4</c:v>
                </c:pt>
                <c:pt idx="402">
                  <c:v>6.0713000000000021E-4</c:v>
                </c:pt>
                <c:pt idx="403">
                  <c:v>6.0388000000000011E-4</c:v>
                </c:pt>
                <c:pt idx="404">
                  <c:v>6.0900000000000017E-4</c:v>
                </c:pt>
                <c:pt idx="405">
                  <c:v>6.065100000000001E-4</c:v>
                </c:pt>
                <c:pt idx="406">
                  <c:v>6.0526000000000015E-4</c:v>
                </c:pt>
                <c:pt idx="407">
                  <c:v>6.0089000000000008E-4</c:v>
                </c:pt>
                <c:pt idx="408">
                  <c:v>6.0896000000000008E-4</c:v>
                </c:pt>
                <c:pt idx="409">
                  <c:v>6.1149999999999996E-4</c:v>
                </c:pt>
                <c:pt idx="410">
                  <c:v>6.0464000000000015E-4</c:v>
                </c:pt>
                <c:pt idx="411">
                  <c:v>6.1836000000000009E-4</c:v>
                </c:pt>
                <c:pt idx="412">
                  <c:v>6.0464000000000015E-4</c:v>
                </c:pt>
                <c:pt idx="413">
                  <c:v>5.9688000000000026E-4</c:v>
                </c:pt>
                <c:pt idx="414">
                  <c:v>6.0464000000000015E-4</c:v>
                </c:pt>
                <c:pt idx="415">
                  <c:v>6.0963000000000011E-4</c:v>
                </c:pt>
                <c:pt idx="416">
                  <c:v>6.0769000000000014E-4</c:v>
                </c:pt>
                <c:pt idx="417">
                  <c:v>6.0089000000000008E-4</c:v>
                </c:pt>
                <c:pt idx="418">
                  <c:v>6.0579000000000004E-4</c:v>
                </c:pt>
                <c:pt idx="419">
                  <c:v>6.1212000000000007E-4</c:v>
                </c:pt>
                <c:pt idx="420">
                  <c:v>6.0963000000000011E-4</c:v>
                </c:pt>
                <c:pt idx="421">
                  <c:v>6.0089000000000008E-4</c:v>
                </c:pt>
                <c:pt idx="422">
                  <c:v>5.9879000000000009E-4</c:v>
                </c:pt>
                <c:pt idx="423">
                  <c:v>6.0526000000000015E-4</c:v>
                </c:pt>
                <c:pt idx="424">
                  <c:v>6.0070000000000013E-4</c:v>
                </c:pt>
                <c:pt idx="425">
                  <c:v>5.981500000000002E-4</c:v>
                </c:pt>
                <c:pt idx="426">
                  <c:v>6.0214000000000014E-4</c:v>
                </c:pt>
                <c:pt idx="427">
                  <c:v>6.0526000000000015E-4</c:v>
                </c:pt>
                <c:pt idx="428">
                  <c:v>5.9840000000000013E-4</c:v>
                </c:pt>
                <c:pt idx="429">
                  <c:v>6.0526000000000015E-4</c:v>
                </c:pt>
                <c:pt idx="430">
                  <c:v>5.9879000000000009E-4</c:v>
                </c:pt>
                <c:pt idx="431">
                  <c:v>6.0277000000000009E-4</c:v>
                </c:pt>
                <c:pt idx="432">
                  <c:v>5.9778000000000012E-4</c:v>
                </c:pt>
                <c:pt idx="433">
                  <c:v>6.0339000000000009E-4</c:v>
                </c:pt>
                <c:pt idx="434">
                  <c:v>6.0963000000000011E-4</c:v>
                </c:pt>
                <c:pt idx="435">
                  <c:v>6.0769000000000014E-4</c:v>
                </c:pt>
                <c:pt idx="436">
                  <c:v>5.9653000000000017E-4</c:v>
                </c:pt>
                <c:pt idx="437">
                  <c:v>6.0277000000000009E-4</c:v>
                </c:pt>
                <c:pt idx="438">
                  <c:v>6.0833000000000013E-4</c:v>
                </c:pt>
                <c:pt idx="439">
                  <c:v>6.0464000000000015E-4</c:v>
                </c:pt>
                <c:pt idx="440">
                  <c:v>6.0027000000000008E-4</c:v>
                </c:pt>
                <c:pt idx="441">
                  <c:v>6.0713000000000021E-4</c:v>
                </c:pt>
                <c:pt idx="442">
                  <c:v>6.0214000000000014E-4</c:v>
                </c:pt>
                <c:pt idx="443">
                  <c:v>5.9434000000000017E-4</c:v>
                </c:pt>
                <c:pt idx="444">
                  <c:v>6.0324000000000011E-4</c:v>
                </c:pt>
                <c:pt idx="445">
                  <c:v>6.0339000000000009E-4</c:v>
                </c:pt>
                <c:pt idx="446">
                  <c:v>6.0133000000000018E-4</c:v>
                </c:pt>
                <c:pt idx="447">
                  <c:v>6.065100000000001E-4</c:v>
                </c:pt>
                <c:pt idx="448">
                  <c:v>6.0896000000000008E-4</c:v>
                </c:pt>
                <c:pt idx="449">
                  <c:v>6.0027000000000008E-4</c:v>
                </c:pt>
                <c:pt idx="450">
                  <c:v>6.0713000000000021E-4</c:v>
                </c:pt>
                <c:pt idx="451">
                  <c:v>6.0526000000000015E-4</c:v>
                </c:pt>
                <c:pt idx="452">
                  <c:v>6.0900000000000017E-4</c:v>
                </c:pt>
                <c:pt idx="453">
                  <c:v>6.0261000000000006E-4</c:v>
                </c:pt>
                <c:pt idx="454">
                  <c:v>6.0588000000000016E-4</c:v>
                </c:pt>
                <c:pt idx="455">
                  <c:v>6.0769000000000014E-4</c:v>
                </c:pt>
                <c:pt idx="456">
                  <c:v>6.0775000000000011E-4</c:v>
                </c:pt>
                <c:pt idx="457">
                  <c:v>6.0027000000000008E-4</c:v>
                </c:pt>
                <c:pt idx="458">
                  <c:v>6.0963000000000011E-4</c:v>
                </c:pt>
                <c:pt idx="459">
                  <c:v>6.0515000000000026E-4</c:v>
                </c:pt>
                <c:pt idx="460">
                  <c:v>6.0214000000000014E-4</c:v>
                </c:pt>
                <c:pt idx="461">
                  <c:v>5.9778000000000012E-4</c:v>
                </c:pt>
                <c:pt idx="462">
                  <c:v>6.0089000000000008E-4</c:v>
                </c:pt>
                <c:pt idx="463">
                  <c:v>6.0070000000000013E-4</c:v>
                </c:pt>
                <c:pt idx="464">
                  <c:v>6.0579000000000004E-4</c:v>
                </c:pt>
                <c:pt idx="465">
                  <c:v>5.9653000000000017E-4</c:v>
                </c:pt>
                <c:pt idx="466">
                  <c:v>6.0451000000000016E-4</c:v>
                </c:pt>
                <c:pt idx="467">
                  <c:v>5.9653000000000017E-4</c:v>
                </c:pt>
                <c:pt idx="468">
                  <c:v>6.0277000000000009E-4</c:v>
                </c:pt>
                <c:pt idx="469">
                  <c:v>6.0027000000000008E-4</c:v>
                </c:pt>
                <c:pt idx="470">
                  <c:v>5.9466000000000022E-4</c:v>
                </c:pt>
                <c:pt idx="471">
                  <c:v>6.0261000000000006E-4</c:v>
                </c:pt>
                <c:pt idx="472">
                  <c:v>5.9752000000000026E-4</c:v>
                </c:pt>
                <c:pt idx="473">
                  <c:v>5.9590000000000023E-4</c:v>
                </c:pt>
                <c:pt idx="474">
                  <c:v>6.0214000000000014E-4</c:v>
                </c:pt>
                <c:pt idx="475">
                  <c:v>6.0261000000000006E-4</c:v>
                </c:pt>
                <c:pt idx="476">
                  <c:v>5.9902000000000024E-4</c:v>
                </c:pt>
                <c:pt idx="477">
                  <c:v>6.0401000000000009E-4</c:v>
                </c:pt>
                <c:pt idx="478">
                  <c:v>5.9528000000000011E-4</c:v>
                </c:pt>
                <c:pt idx="479">
                  <c:v>5.9590000000000023E-4</c:v>
                </c:pt>
                <c:pt idx="480">
                  <c:v>5.9688000000000026E-4</c:v>
                </c:pt>
                <c:pt idx="481">
                  <c:v>6.0339000000000009E-4</c:v>
                </c:pt>
                <c:pt idx="482">
                  <c:v>6.0713000000000021E-4</c:v>
                </c:pt>
                <c:pt idx="483">
                  <c:v>6.0261000000000006E-4</c:v>
                </c:pt>
                <c:pt idx="484">
                  <c:v>6.0277000000000009E-4</c:v>
                </c:pt>
                <c:pt idx="485">
                  <c:v>5.9370000000000017E-4</c:v>
                </c:pt>
                <c:pt idx="486">
                  <c:v>6.0526000000000015E-4</c:v>
                </c:pt>
                <c:pt idx="487">
                  <c:v>6.0089000000000008E-4</c:v>
                </c:pt>
                <c:pt idx="488">
                  <c:v>6.0027000000000008E-4</c:v>
                </c:pt>
                <c:pt idx="489">
                  <c:v>6.0324000000000011E-4</c:v>
                </c:pt>
                <c:pt idx="490">
                  <c:v>5.9965000000000018E-4</c:v>
                </c:pt>
                <c:pt idx="491">
                  <c:v>5.9466000000000022E-4</c:v>
                </c:pt>
                <c:pt idx="492">
                  <c:v>5.9943000000000008E-4</c:v>
                </c:pt>
                <c:pt idx="493">
                  <c:v>6.0464000000000015E-4</c:v>
                </c:pt>
                <c:pt idx="494">
                  <c:v>6.0579000000000004E-4</c:v>
                </c:pt>
                <c:pt idx="495">
                  <c:v>6.0261000000000006E-4</c:v>
                </c:pt>
                <c:pt idx="496">
                  <c:v>6.0089000000000008E-4</c:v>
                </c:pt>
                <c:pt idx="497">
                  <c:v>5.9965000000000018E-4</c:v>
                </c:pt>
                <c:pt idx="498">
                  <c:v>6.0339000000000009E-4</c:v>
                </c:pt>
                <c:pt idx="499">
                  <c:v>6.0277000000000009E-4</c:v>
                </c:pt>
                <c:pt idx="500">
                  <c:v>6.0027000000000008E-4</c:v>
                </c:pt>
                <c:pt idx="501">
                  <c:v>6.0214000000000014E-4</c:v>
                </c:pt>
                <c:pt idx="502">
                  <c:v>5.9840000000000013E-4</c:v>
                </c:pt>
                <c:pt idx="503">
                  <c:v>6.0089000000000008E-4</c:v>
                </c:pt>
                <c:pt idx="504">
                  <c:v>5.9943000000000008E-4</c:v>
                </c:pt>
                <c:pt idx="505">
                  <c:v>6.0089000000000008E-4</c:v>
                </c:pt>
                <c:pt idx="506">
                  <c:v>5.9902000000000024E-4</c:v>
                </c:pt>
                <c:pt idx="507">
                  <c:v>6.065100000000001E-4</c:v>
                </c:pt>
                <c:pt idx="508">
                  <c:v>5.981500000000002E-4</c:v>
                </c:pt>
                <c:pt idx="509">
                  <c:v>6.0900000000000017E-4</c:v>
                </c:pt>
                <c:pt idx="510">
                  <c:v>6.0006000000000013E-4</c:v>
                </c:pt>
                <c:pt idx="511">
                  <c:v>6.0027000000000008E-4</c:v>
                </c:pt>
                <c:pt idx="512">
                  <c:v>6.0214000000000014E-4</c:v>
                </c:pt>
                <c:pt idx="513">
                  <c:v>6.0133000000000018E-4</c:v>
                </c:pt>
                <c:pt idx="514">
                  <c:v>5.9965000000000018E-4</c:v>
                </c:pt>
                <c:pt idx="515">
                  <c:v>6.0339000000000009E-4</c:v>
                </c:pt>
                <c:pt idx="516">
                  <c:v>6.0277000000000009E-4</c:v>
                </c:pt>
                <c:pt idx="517">
                  <c:v>6.0027000000000008E-4</c:v>
                </c:pt>
                <c:pt idx="518">
                  <c:v>6.0006000000000013E-4</c:v>
                </c:pt>
                <c:pt idx="519">
                  <c:v>5.9341000000000016E-4</c:v>
                </c:pt>
                <c:pt idx="520">
                  <c:v>5.9840000000000013E-4</c:v>
                </c:pt>
                <c:pt idx="521">
                  <c:v>5.9840000000000013E-4</c:v>
                </c:pt>
                <c:pt idx="522">
                  <c:v>5.9902000000000024E-4</c:v>
                </c:pt>
                <c:pt idx="523">
                  <c:v>6.0261000000000006E-4</c:v>
                </c:pt>
                <c:pt idx="524">
                  <c:v>6.0464000000000015E-4</c:v>
                </c:pt>
                <c:pt idx="525">
                  <c:v>6.0152000000000014E-4</c:v>
                </c:pt>
                <c:pt idx="526">
                  <c:v>5.9840000000000013E-4</c:v>
                </c:pt>
                <c:pt idx="527">
                  <c:v>6.0070000000000013E-4</c:v>
                </c:pt>
                <c:pt idx="528">
                  <c:v>6.0197000000000017E-4</c:v>
                </c:pt>
                <c:pt idx="529">
                  <c:v>6.0214000000000014E-4</c:v>
                </c:pt>
                <c:pt idx="530">
                  <c:v>6.0277000000000009E-4</c:v>
                </c:pt>
                <c:pt idx="531">
                  <c:v>6.0261000000000006E-4</c:v>
                </c:pt>
                <c:pt idx="532">
                  <c:v>5.9752000000000026E-4</c:v>
                </c:pt>
                <c:pt idx="533">
                  <c:v>6.0152000000000014E-4</c:v>
                </c:pt>
                <c:pt idx="534">
                  <c:v>6.0027000000000008E-4</c:v>
                </c:pt>
                <c:pt idx="535">
                  <c:v>5.9528000000000011E-4</c:v>
                </c:pt>
                <c:pt idx="536">
                  <c:v>6.0838000000000027E-4</c:v>
                </c:pt>
                <c:pt idx="537">
                  <c:v>6.0706000000000009E-4</c:v>
                </c:pt>
                <c:pt idx="538">
                  <c:v>6.0713000000000021E-4</c:v>
                </c:pt>
                <c:pt idx="539">
                  <c:v>6.0214000000000014E-4</c:v>
                </c:pt>
                <c:pt idx="540">
                  <c:v>6.0775000000000011E-4</c:v>
                </c:pt>
                <c:pt idx="541">
                  <c:v>6.0277000000000009E-4</c:v>
                </c:pt>
                <c:pt idx="542">
                  <c:v>6.0261000000000006E-4</c:v>
                </c:pt>
                <c:pt idx="543">
                  <c:v>6.0339000000000009E-4</c:v>
                </c:pt>
                <c:pt idx="544">
                  <c:v>5.9778000000000012E-4</c:v>
                </c:pt>
                <c:pt idx="545">
                  <c:v>5.9715000000000018E-4</c:v>
                </c:pt>
                <c:pt idx="546">
                  <c:v>6.0838000000000027E-4</c:v>
                </c:pt>
                <c:pt idx="547">
                  <c:v>5.962500000000001E-4</c:v>
                </c:pt>
                <c:pt idx="548">
                  <c:v>6.1274000000000007E-4</c:v>
                </c:pt>
                <c:pt idx="549">
                  <c:v>5.9341000000000016E-4</c:v>
                </c:pt>
                <c:pt idx="550">
                  <c:v>6.0706000000000009E-4</c:v>
                </c:pt>
                <c:pt idx="551">
                  <c:v>6.0277000000000009E-4</c:v>
                </c:pt>
                <c:pt idx="552">
                  <c:v>6.0027000000000008E-4</c:v>
                </c:pt>
                <c:pt idx="553">
                  <c:v>5.9498000000000027E-4</c:v>
                </c:pt>
                <c:pt idx="554">
                  <c:v>6.0324000000000011E-4</c:v>
                </c:pt>
                <c:pt idx="555">
                  <c:v>5.9965000000000018E-4</c:v>
                </c:pt>
                <c:pt idx="556">
                  <c:v>6.1337000000000013E-4</c:v>
                </c:pt>
                <c:pt idx="557">
                  <c:v>5.8967000000000015E-4</c:v>
                </c:pt>
                <c:pt idx="558">
                  <c:v>6.0070000000000013E-4</c:v>
                </c:pt>
                <c:pt idx="559">
                  <c:v>5.9902000000000024E-4</c:v>
                </c:pt>
                <c:pt idx="560">
                  <c:v>6.0027000000000008E-4</c:v>
                </c:pt>
                <c:pt idx="561">
                  <c:v>5.9715000000000018E-4</c:v>
                </c:pt>
                <c:pt idx="562">
                  <c:v>6.0089000000000008E-4</c:v>
                </c:pt>
                <c:pt idx="563">
                  <c:v>6.2041000000000006E-4</c:v>
                </c:pt>
                <c:pt idx="564">
                  <c:v>6.0963000000000011E-4</c:v>
                </c:pt>
                <c:pt idx="565">
                  <c:v>5.9965000000000018E-4</c:v>
                </c:pt>
                <c:pt idx="566">
                  <c:v>6.0588000000000016E-4</c:v>
                </c:pt>
                <c:pt idx="567">
                  <c:v>5.9466000000000022E-4</c:v>
                </c:pt>
                <c:pt idx="568">
                  <c:v>6.0706000000000009E-4</c:v>
                </c:pt>
                <c:pt idx="569">
                  <c:v>5.909200000000002E-4</c:v>
                </c:pt>
                <c:pt idx="570">
                  <c:v>6.2041000000000006E-4</c:v>
                </c:pt>
                <c:pt idx="571">
                  <c:v>5.9561000000000011E-4</c:v>
                </c:pt>
                <c:pt idx="572">
                  <c:v>5.9715000000000018E-4</c:v>
                </c:pt>
                <c:pt idx="573">
                  <c:v>6.0152000000000014E-4</c:v>
                </c:pt>
                <c:pt idx="574">
                  <c:v>5.8841999999999998E-4</c:v>
                </c:pt>
                <c:pt idx="575">
                  <c:v>5.9902000000000024E-4</c:v>
                </c:pt>
                <c:pt idx="576">
                  <c:v>5.9778000000000012E-4</c:v>
                </c:pt>
                <c:pt idx="577">
                  <c:v>5.9466000000000022E-4</c:v>
                </c:pt>
                <c:pt idx="578">
                  <c:v>5.9902000000000024E-4</c:v>
                </c:pt>
                <c:pt idx="579">
                  <c:v>6.0197000000000017E-4</c:v>
                </c:pt>
                <c:pt idx="580">
                  <c:v>5.8406000000000007E-4</c:v>
                </c:pt>
                <c:pt idx="581">
                  <c:v>5.9180000000000007E-4</c:v>
                </c:pt>
                <c:pt idx="582">
                  <c:v>6.1025000000000001E-4</c:v>
                </c:pt>
                <c:pt idx="583">
                  <c:v>5.9466000000000022E-4</c:v>
                </c:pt>
                <c:pt idx="584">
                  <c:v>6.0089000000000008E-4</c:v>
                </c:pt>
                <c:pt idx="585">
                  <c:v>5.962500000000001E-4</c:v>
                </c:pt>
                <c:pt idx="586">
                  <c:v>5.9715000000000018E-4</c:v>
                </c:pt>
                <c:pt idx="587">
                  <c:v>5.9879000000000009E-4</c:v>
                </c:pt>
                <c:pt idx="588">
                  <c:v>6.0388000000000011E-4</c:v>
                </c:pt>
                <c:pt idx="589">
                  <c:v>5.9403000000000017E-4</c:v>
                </c:pt>
                <c:pt idx="590">
                  <c:v>5.9279000000000016E-4</c:v>
                </c:pt>
                <c:pt idx="591">
                  <c:v>6.0214000000000014E-4</c:v>
                </c:pt>
                <c:pt idx="592">
                  <c:v>5.9590000000000023E-4</c:v>
                </c:pt>
                <c:pt idx="593">
                  <c:v>5.9778000000000012E-4</c:v>
                </c:pt>
                <c:pt idx="594">
                  <c:v>6.0838000000000027E-4</c:v>
                </c:pt>
                <c:pt idx="595">
                  <c:v>5.981500000000002E-4</c:v>
                </c:pt>
                <c:pt idx="596">
                  <c:v>5.9715000000000018E-4</c:v>
                </c:pt>
                <c:pt idx="597">
                  <c:v>5.9498000000000027E-4</c:v>
                </c:pt>
                <c:pt idx="598">
                  <c:v>5.9902000000000024E-4</c:v>
                </c:pt>
                <c:pt idx="599">
                  <c:v>5.9778000000000012E-4</c:v>
                </c:pt>
                <c:pt idx="600">
                  <c:v>5.9653000000000017E-4</c:v>
                </c:pt>
                <c:pt idx="601">
                  <c:v>5.9653000000000017E-4</c:v>
                </c:pt>
                <c:pt idx="602">
                  <c:v>6.0133000000000018E-4</c:v>
                </c:pt>
                <c:pt idx="603">
                  <c:v>6.0214000000000014E-4</c:v>
                </c:pt>
                <c:pt idx="604">
                  <c:v>6.0464000000000015E-4</c:v>
                </c:pt>
                <c:pt idx="605">
                  <c:v>5.9840000000000013E-4</c:v>
                </c:pt>
                <c:pt idx="606">
                  <c:v>5.8780000000000008E-4</c:v>
                </c:pt>
                <c:pt idx="607">
                  <c:v>5.9715000000000018E-4</c:v>
                </c:pt>
                <c:pt idx="608">
                  <c:v>6.0027000000000008E-4</c:v>
                </c:pt>
                <c:pt idx="609">
                  <c:v>5.962500000000001E-4</c:v>
                </c:pt>
                <c:pt idx="610">
                  <c:v>6.0401000000000009E-4</c:v>
                </c:pt>
                <c:pt idx="611">
                  <c:v>6.0214000000000014E-4</c:v>
                </c:pt>
                <c:pt idx="612">
                  <c:v>6.0324000000000011E-4</c:v>
                </c:pt>
                <c:pt idx="613">
                  <c:v>6.0277000000000009E-4</c:v>
                </c:pt>
                <c:pt idx="614">
                  <c:v>5.9370000000000017E-4</c:v>
                </c:pt>
                <c:pt idx="615">
                  <c:v>5.9653000000000017E-4</c:v>
                </c:pt>
                <c:pt idx="616">
                  <c:v>5.9279000000000016E-4</c:v>
                </c:pt>
                <c:pt idx="617">
                  <c:v>5.962500000000001E-4</c:v>
                </c:pt>
                <c:pt idx="618">
                  <c:v>5.9778000000000012E-4</c:v>
                </c:pt>
                <c:pt idx="619">
                  <c:v>5.9216000000000021E-4</c:v>
                </c:pt>
                <c:pt idx="620">
                  <c:v>5.9590000000000023E-4</c:v>
                </c:pt>
                <c:pt idx="621">
                  <c:v>5.9752000000000026E-4</c:v>
                </c:pt>
                <c:pt idx="622">
                  <c:v>5.9778000000000012E-4</c:v>
                </c:pt>
                <c:pt idx="623">
                  <c:v>5.9965000000000018E-4</c:v>
                </c:pt>
                <c:pt idx="624">
                  <c:v>5.981500000000002E-4</c:v>
                </c:pt>
                <c:pt idx="625">
                  <c:v>6.0261000000000006E-4</c:v>
                </c:pt>
                <c:pt idx="626">
                  <c:v>6.0713000000000021E-4</c:v>
                </c:pt>
                <c:pt idx="627">
                  <c:v>6.0027000000000008E-4</c:v>
                </c:pt>
                <c:pt idx="628">
                  <c:v>6.0152000000000014E-4</c:v>
                </c:pt>
                <c:pt idx="629">
                  <c:v>5.9434000000000017E-4</c:v>
                </c:pt>
                <c:pt idx="630">
                  <c:v>6.0197000000000017E-4</c:v>
                </c:pt>
                <c:pt idx="631">
                  <c:v>5.9715000000000018E-4</c:v>
                </c:pt>
                <c:pt idx="632">
                  <c:v>5.9752000000000026E-4</c:v>
                </c:pt>
                <c:pt idx="633">
                  <c:v>5.9840000000000013E-4</c:v>
                </c:pt>
                <c:pt idx="634">
                  <c:v>6.0838000000000027E-4</c:v>
                </c:pt>
                <c:pt idx="635">
                  <c:v>6.0261000000000006E-4</c:v>
                </c:pt>
                <c:pt idx="636">
                  <c:v>6.0027000000000008E-4</c:v>
                </c:pt>
                <c:pt idx="637">
                  <c:v>5.9752000000000026E-4</c:v>
                </c:pt>
                <c:pt idx="638">
                  <c:v>5.9840000000000013E-4</c:v>
                </c:pt>
                <c:pt idx="639">
                  <c:v>6.0214000000000014E-4</c:v>
                </c:pt>
                <c:pt idx="640">
                  <c:v>5.9943000000000008E-4</c:v>
                </c:pt>
                <c:pt idx="641">
                  <c:v>6.0464000000000015E-4</c:v>
                </c:pt>
                <c:pt idx="642">
                  <c:v>5.9052000000000009E-4</c:v>
                </c:pt>
                <c:pt idx="643">
                  <c:v>6.0027000000000008E-4</c:v>
                </c:pt>
                <c:pt idx="644">
                  <c:v>6.0027000000000008E-4</c:v>
                </c:pt>
                <c:pt idx="645">
                  <c:v>5.9528000000000011E-4</c:v>
                </c:pt>
                <c:pt idx="646">
                  <c:v>6.0261000000000006E-4</c:v>
                </c:pt>
                <c:pt idx="647">
                  <c:v>6.0339000000000009E-4</c:v>
                </c:pt>
                <c:pt idx="648">
                  <c:v>5.8156000000000006E-4</c:v>
                </c:pt>
                <c:pt idx="649">
                  <c:v>5.9965000000000018E-4</c:v>
                </c:pt>
                <c:pt idx="650">
                  <c:v>5.9902000000000024E-4</c:v>
                </c:pt>
                <c:pt idx="651">
                  <c:v>6.0152000000000014E-4</c:v>
                </c:pt>
                <c:pt idx="652">
                  <c:v>5.9715000000000018E-4</c:v>
                </c:pt>
                <c:pt idx="653">
                  <c:v>5.8417000000000018E-4</c:v>
                </c:pt>
                <c:pt idx="654">
                  <c:v>5.9653000000000017E-4</c:v>
                </c:pt>
                <c:pt idx="655">
                  <c:v>6.0197000000000017E-4</c:v>
                </c:pt>
                <c:pt idx="656">
                  <c:v>5.8717000000000014E-4</c:v>
                </c:pt>
                <c:pt idx="657">
                  <c:v>6.0214000000000014E-4</c:v>
                </c:pt>
                <c:pt idx="658">
                  <c:v>5.915400000000001E-4</c:v>
                </c:pt>
                <c:pt idx="659">
                  <c:v>5.8989000000000003E-4</c:v>
                </c:pt>
                <c:pt idx="660">
                  <c:v>5.915400000000001E-4</c:v>
                </c:pt>
                <c:pt idx="661">
                  <c:v>5.9528000000000011E-4</c:v>
                </c:pt>
                <c:pt idx="662">
                  <c:v>5.9341000000000016E-4</c:v>
                </c:pt>
                <c:pt idx="663">
                  <c:v>5.9466000000000022E-4</c:v>
                </c:pt>
                <c:pt idx="664">
                  <c:v>5.9590000000000023E-4</c:v>
                </c:pt>
                <c:pt idx="665">
                  <c:v>5.9052000000000009E-4</c:v>
                </c:pt>
                <c:pt idx="666">
                  <c:v>6.0027000000000008E-4</c:v>
                </c:pt>
                <c:pt idx="667">
                  <c:v>5.9752000000000026E-4</c:v>
                </c:pt>
                <c:pt idx="668">
                  <c:v>5.9279000000000016E-4</c:v>
                </c:pt>
                <c:pt idx="669">
                  <c:v>5.9434000000000017E-4</c:v>
                </c:pt>
                <c:pt idx="670">
                  <c:v>5.9528000000000011E-4</c:v>
                </c:pt>
                <c:pt idx="671">
                  <c:v>5.8989000000000003E-4</c:v>
                </c:pt>
                <c:pt idx="672">
                  <c:v>5.9840000000000013E-4</c:v>
                </c:pt>
                <c:pt idx="673">
                  <c:v>5.9715000000000018E-4</c:v>
                </c:pt>
                <c:pt idx="674">
                  <c:v>5.9902000000000024E-4</c:v>
                </c:pt>
                <c:pt idx="675">
                  <c:v>5.9434000000000017E-4</c:v>
                </c:pt>
                <c:pt idx="676">
                  <c:v>6.0027000000000008E-4</c:v>
                </c:pt>
                <c:pt idx="677">
                  <c:v>5.9778000000000012E-4</c:v>
                </c:pt>
                <c:pt idx="678">
                  <c:v>5.9528000000000011E-4</c:v>
                </c:pt>
                <c:pt idx="679">
                  <c:v>6.0339000000000009E-4</c:v>
                </c:pt>
                <c:pt idx="680">
                  <c:v>5.9943000000000008E-4</c:v>
                </c:pt>
                <c:pt idx="681">
                  <c:v>5.909200000000002E-4</c:v>
                </c:pt>
                <c:pt idx="682">
                  <c:v>5.9528000000000011E-4</c:v>
                </c:pt>
                <c:pt idx="683">
                  <c:v>5.9590000000000023E-4</c:v>
                </c:pt>
                <c:pt idx="684">
                  <c:v>5.9778000000000012E-4</c:v>
                </c:pt>
                <c:pt idx="685">
                  <c:v>5.9466000000000022E-4</c:v>
                </c:pt>
                <c:pt idx="686">
                  <c:v>5.9029000000000015E-4</c:v>
                </c:pt>
                <c:pt idx="687">
                  <c:v>5.8989000000000003E-4</c:v>
                </c:pt>
                <c:pt idx="688">
                  <c:v>5.9715000000000018E-4</c:v>
                </c:pt>
                <c:pt idx="689">
                  <c:v>5.8717000000000014E-4</c:v>
                </c:pt>
                <c:pt idx="690">
                  <c:v>5.9466000000000022E-4</c:v>
                </c:pt>
                <c:pt idx="691">
                  <c:v>5.9216000000000021E-4</c:v>
                </c:pt>
                <c:pt idx="692">
                  <c:v>5.9778000000000012E-4</c:v>
                </c:pt>
                <c:pt idx="693">
                  <c:v>5.9216000000000021E-4</c:v>
                </c:pt>
                <c:pt idx="694">
                  <c:v>5.909200000000002E-4</c:v>
                </c:pt>
                <c:pt idx="695">
                  <c:v>5.9434000000000017E-4</c:v>
                </c:pt>
                <c:pt idx="696">
                  <c:v>5.9052000000000009E-4</c:v>
                </c:pt>
                <c:pt idx="697">
                  <c:v>5.9466000000000022E-4</c:v>
                </c:pt>
                <c:pt idx="698">
                  <c:v>5.9341000000000016E-4</c:v>
                </c:pt>
                <c:pt idx="699">
                  <c:v>5.8841999999999998E-4</c:v>
                </c:pt>
                <c:pt idx="700">
                  <c:v>5.9307000000000023E-4</c:v>
                </c:pt>
                <c:pt idx="701">
                  <c:v>5.8468000000000018E-4</c:v>
                </c:pt>
                <c:pt idx="702">
                  <c:v>6.0339000000000009E-4</c:v>
                </c:pt>
                <c:pt idx="703">
                  <c:v>5.8717000000000014E-4</c:v>
                </c:pt>
                <c:pt idx="704">
                  <c:v>5.8862000000000009E-4</c:v>
                </c:pt>
                <c:pt idx="705">
                  <c:v>5.8607000000000006E-4</c:v>
                </c:pt>
                <c:pt idx="706">
                  <c:v>5.9403000000000017E-4</c:v>
                </c:pt>
                <c:pt idx="707">
                  <c:v>5.9370000000000017E-4</c:v>
                </c:pt>
                <c:pt idx="708">
                  <c:v>5.9590000000000023E-4</c:v>
                </c:pt>
                <c:pt idx="709">
                  <c:v>5.9653000000000017E-4</c:v>
                </c:pt>
                <c:pt idx="710">
                  <c:v>5.909200000000002E-4</c:v>
                </c:pt>
                <c:pt idx="711">
                  <c:v>5.8862000000000009E-4</c:v>
                </c:pt>
                <c:pt idx="712">
                  <c:v>5.981500000000002E-4</c:v>
                </c:pt>
                <c:pt idx="713">
                  <c:v>5.9528000000000011E-4</c:v>
                </c:pt>
                <c:pt idx="714">
                  <c:v>5.9403000000000017E-4</c:v>
                </c:pt>
                <c:pt idx="715">
                  <c:v>5.915400000000001E-4</c:v>
                </c:pt>
                <c:pt idx="716">
                  <c:v>5.9307000000000023E-4</c:v>
                </c:pt>
                <c:pt idx="717">
                  <c:v>5.9778000000000012E-4</c:v>
                </c:pt>
                <c:pt idx="718">
                  <c:v>5.8780000000000008E-4</c:v>
                </c:pt>
                <c:pt idx="719">
                  <c:v>5.9052000000000009E-4</c:v>
                </c:pt>
                <c:pt idx="720">
                  <c:v>5.962500000000001E-4</c:v>
                </c:pt>
                <c:pt idx="721">
                  <c:v>5.9943000000000008E-4</c:v>
                </c:pt>
                <c:pt idx="722">
                  <c:v>5.8717000000000014E-4</c:v>
                </c:pt>
                <c:pt idx="723">
                  <c:v>6.0152000000000014E-4</c:v>
                </c:pt>
                <c:pt idx="724">
                  <c:v>5.909200000000002E-4</c:v>
                </c:pt>
                <c:pt idx="725">
                  <c:v>5.9216000000000021E-4</c:v>
                </c:pt>
                <c:pt idx="726">
                  <c:v>5.9403000000000017E-4</c:v>
                </c:pt>
                <c:pt idx="727">
                  <c:v>5.8904000000000009E-4</c:v>
                </c:pt>
                <c:pt idx="728">
                  <c:v>5.8841999999999998E-4</c:v>
                </c:pt>
                <c:pt idx="729">
                  <c:v>5.8734000000000011E-4</c:v>
                </c:pt>
                <c:pt idx="730">
                  <c:v>5.915400000000001E-4</c:v>
                </c:pt>
                <c:pt idx="731">
                  <c:v>5.9279000000000016E-4</c:v>
                </c:pt>
                <c:pt idx="732">
                  <c:v>5.9029000000000015E-4</c:v>
                </c:pt>
                <c:pt idx="733">
                  <c:v>5.9341000000000016E-4</c:v>
                </c:pt>
                <c:pt idx="734">
                  <c:v>5.8841999999999998E-4</c:v>
                </c:pt>
                <c:pt idx="735">
                  <c:v>5.8529999999999997E-4</c:v>
                </c:pt>
                <c:pt idx="736">
                  <c:v>5.8226000000000013E-4</c:v>
                </c:pt>
                <c:pt idx="737">
                  <c:v>5.9052000000000009E-4</c:v>
                </c:pt>
                <c:pt idx="738">
                  <c:v>5.9403000000000017E-4</c:v>
                </c:pt>
                <c:pt idx="739">
                  <c:v>5.9840000000000013E-4</c:v>
                </c:pt>
                <c:pt idx="740">
                  <c:v>5.9778000000000012E-4</c:v>
                </c:pt>
                <c:pt idx="741">
                  <c:v>5.9279000000000016E-4</c:v>
                </c:pt>
                <c:pt idx="742">
                  <c:v>5.9965000000000018E-4</c:v>
                </c:pt>
                <c:pt idx="743">
                  <c:v>5.9561000000000011E-4</c:v>
                </c:pt>
                <c:pt idx="744">
                  <c:v>5.9778000000000012E-4</c:v>
                </c:pt>
                <c:pt idx="745">
                  <c:v>5.9715000000000018E-4</c:v>
                </c:pt>
                <c:pt idx="746">
                  <c:v>5.9752000000000026E-4</c:v>
                </c:pt>
                <c:pt idx="747">
                  <c:v>5.9902000000000024E-4</c:v>
                </c:pt>
                <c:pt idx="748">
                  <c:v>5.8717000000000014E-4</c:v>
                </c:pt>
                <c:pt idx="749">
                  <c:v>5.8925000000000004E-4</c:v>
                </c:pt>
                <c:pt idx="750">
                  <c:v>5.9403000000000017E-4</c:v>
                </c:pt>
                <c:pt idx="751">
                  <c:v>5.8841999999999998E-4</c:v>
                </c:pt>
                <c:pt idx="752">
                  <c:v>5.8798000000000021E-4</c:v>
                </c:pt>
                <c:pt idx="753">
                  <c:v>5.8655000000000003E-4</c:v>
                </c:pt>
                <c:pt idx="754">
                  <c:v>5.8904000000000009E-4</c:v>
                </c:pt>
                <c:pt idx="755">
                  <c:v>5.9052000000000009E-4</c:v>
                </c:pt>
                <c:pt idx="756">
                  <c:v>5.9498000000000027E-4</c:v>
                </c:pt>
                <c:pt idx="757">
                  <c:v>5.915400000000001E-4</c:v>
                </c:pt>
                <c:pt idx="758">
                  <c:v>5.8904000000000009E-4</c:v>
                </c:pt>
                <c:pt idx="759">
                  <c:v>5.9590000000000023E-4</c:v>
                </c:pt>
                <c:pt idx="760">
                  <c:v>5.8967000000000015E-4</c:v>
                </c:pt>
                <c:pt idx="761">
                  <c:v>5.8717000000000014E-4</c:v>
                </c:pt>
                <c:pt idx="762">
                  <c:v>5.9341000000000016E-4</c:v>
                </c:pt>
                <c:pt idx="763">
                  <c:v>5.962500000000001E-4</c:v>
                </c:pt>
                <c:pt idx="764">
                  <c:v>5.9216000000000021E-4</c:v>
                </c:pt>
                <c:pt idx="765">
                  <c:v>5.9216000000000021E-4</c:v>
                </c:pt>
                <c:pt idx="766">
                  <c:v>5.9590000000000023E-4</c:v>
                </c:pt>
                <c:pt idx="767">
                  <c:v>5.9216000000000021E-4</c:v>
                </c:pt>
                <c:pt idx="768">
                  <c:v>5.915400000000001E-4</c:v>
                </c:pt>
                <c:pt idx="769">
                  <c:v>5.8734000000000011E-4</c:v>
                </c:pt>
                <c:pt idx="770">
                  <c:v>5.8734000000000011E-4</c:v>
                </c:pt>
                <c:pt idx="771">
                  <c:v>5.9029000000000015E-4</c:v>
                </c:pt>
                <c:pt idx="772">
                  <c:v>5.8529999999999997E-4</c:v>
                </c:pt>
                <c:pt idx="773">
                  <c:v>5.8529999999999997E-4</c:v>
                </c:pt>
                <c:pt idx="774">
                  <c:v>5.8655000000000003E-4</c:v>
                </c:pt>
                <c:pt idx="775">
                  <c:v>5.8925000000000004E-4</c:v>
                </c:pt>
                <c:pt idx="776">
                  <c:v>5.8904000000000009E-4</c:v>
                </c:pt>
                <c:pt idx="777">
                  <c:v>5.8544000000000001E-4</c:v>
                </c:pt>
                <c:pt idx="778">
                  <c:v>5.8841999999999998E-4</c:v>
                </c:pt>
                <c:pt idx="779">
                  <c:v>5.9029000000000015E-4</c:v>
                </c:pt>
                <c:pt idx="780">
                  <c:v>5.9029000000000015E-4</c:v>
                </c:pt>
                <c:pt idx="781">
                  <c:v>5.8281000000000001E-4</c:v>
                </c:pt>
                <c:pt idx="782">
                  <c:v>5.8156000000000006E-4</c:v>
                </c:pt>
                <c:pt idx="783">
                  <c:v>5.9965000000000018E-4</c:v>
                </c:pt>
                <c:pt idx="784">
                  <c:v>5.8593000000000013E-4</c:v>
                </c:pt>
                <c:pt idx="785">
                  <c:v>5.8035000000000009E-4</c:v>
                </c:pt>
                <c:pt idx="786">
                  <c:v>5.8862000000000009E-4</c:v>
                </c:pt>
                <c:pt idx="787">
                  <c:v>5.8353000000000018E-4</c:v>
                </c:pt>
                <c:pt idx="788">
                  <c:v>5.9498000000000027E-4</c:v>
                </c:pt>
                <c:pt idx="789">
                  <c:v>5.8904000000000009E-4</c:v>
                </c:pt>
                <c:pt idx="790">
                  <c:v>5.8717000000000014E-4</c:v>
                </c:pt>
                <c:pt idx="791">
                  <c:v>5.8862000000000009E-4</c:v>
                </c:pt>
                <c:pt idx="792">
                  <c:v>5.8593000000000013E-4</c:v>
                </c:pt>
                <c:pt idx="793">
                  <c:v>5.8717000000000014E-4</c:v>
                </c:pt>
                <c:pt idx="794">
                  <c:v>5.9902000000000024E-4</c:v>
                </c:pt>
                <c:pt idx="795">
                  <c:v>5.9466000000000022E-4</c:v>
                </c:pt>
                <c:pt idx="796">
                  <c:v>5.8162000000000014E-4</c:v>
                </c:pt>
                <c:pt idx="797">
                  <c:v>5.8798000000000021E-4</c:v>
                </c:pt>
                <c:pt idx="798">
                  <c:v>5.8862000000000009E-4</c:v>
                </c:pt>
                <c:pt idx="799">
                  <c:v>5.8904000000000009E-4</c:v>
                </c:pt>
                <c:pt idx="800">
                  <c:v>5.8780000000000008E-4</c:v>
                </c:pt>
                <c:pt idx="801">
                  <c:v>5.9528000000000011E-4</c:v>
                </c:pt>
                <c:pt idx="802">
                  <c:v>5.8904000000000009E-4</c:v>
                </c:pt>
                <c:pt idx="803">
                  <c:v>5.8593000000000013E-4</c:v>
                </c:pt>
                <c:pt idx="804">
                  <c:v>5.8734000000000011E-4</c:v>
                </c:pt>
                <c:pt idx="805">
                  <c:v>5.9341000000000016E-4</c:v>
                </c:pt>
                <c:pt idx="806">
                  <c:v>5.7907000000000011E-4</c:v>
                </c:pt>
                <c:pt idx="807">
                  <c:v>5.8904000000000009E-4</c:v>
                </c:pt>
                <c:pt idx="808">
                  <c:v>5.8841999999999998E-4</c:v>
                </c:pt>
                <c:pt idx="809">
                  <c:v>5.9778000000000012E-4</c:v>
                </c:pt>
                <c:pt idx="810">
                  <c:v>5.9370000000000017E-4</c:v>
                </c:pt>
                <c:pt idx="811">
                  <c:v>5.8841999999999998E-4</c:v>
                </c:pt>
                <c:pt idx="812">
                  <c:v>5.915400000000001E-4</c:v>
                </c:pt>
                <c:pt idx="813">
                  <c:v>5.8780000000000008E-4</c:v>
                </c:pt>
                <c:pt idx="814">
                  <c:v>5.9216000000000021E-4</c:v>
                </c:pt>
                <c:pt idx="815">
                  <c:v>5.8281000000000001E-4</c:v>
                </c:pt>
                <c:pt idx="816">
                  <c:v>5.9778000000000012E-4</c:v>
                </c:pt>
                <c:pt idx="817">
                  <c:v>5.8343000000000012E-4</c:v>
                </c:pt>
                <c:pt idx="818">
                  <c:v>5.8904000000000009E-4</c:v>
                </c:pt>
                <c:pt idx="819">
                  <c:v>5.7532000000000015E-4</c:v>
                </c:pt>
                <c:pt idx="820">
                  <c:v>5.7595000000000009E-4</c:v>
                </c:pt>
                <c:pt idx="821">
                  <c:v>5.8967000000000015E-4</c:v>
                </c:pt>
                <c:pt idx="822">
                  <c:v>5.981500000000002E-4</c:v>
                </c:pt>
                <c:pt idx="823">
                  <c:v>5.8841999999999998E-4</c:v>
                </c:pt>
                <c:pt idx="824">
                  <c:v>5.9029000000000015E-4</c:v>
                </c:pt>
                <c:pt idx="825">
                  <c:v>5.8607000000000006E-4</c:v>
                </c:pt>
                <c:pt idx="826">
                  <c:v>5.8904000000000009E-4</c:v>
                </c:pt>
                <c:pt idx="827">
                  <c:v>5.8862000000000009E-4</c:v>
                </c:pt>
                <c:pt idx="828">
                  <c:v>5.8717000000000014E-4</c:v>
                </c:pt>
                <c:pt idx="829">
                  <c:v>5.8593000000000013E-4</c:v>
                </c:pt>
                <c:pt idx="830">
                  <c:v>5.8094000000000017E-4</c:v>
                </c:pt>
                <c:pt idx="831">
                  <c:v>5.9216000000000021E-4</c:v>
                </c:pt>
                <c:pt idx="832">
                  <c:v>5.8717000000000014E-4</c:v>
                </c:pt>
                <c:pt idx="833">
                  <c:v>5.8035000000000009E-4</c:v>
                </c:pt>
                <c:pt idx="834">
                  <c:v>5.8529999999999997E-4</c:v>
                </c:pt>
                <c:pt idx="835">
                  <c:v>5.8218000000000007E-4</c:v>
                </c:pt>
                <c:pt idx="836">
                  <c:v>5.8406000000000007E-4</c:v>
                </c:pt>
                <c:pt idx="837">
                  <c:v>5.8529999999999997E-4</c:v>
                </c:pt>
                <c:pt idx="838">
                  <c:v>5.8162000000000014E-4</c:v>
                </c:pt>
                <c:pt idx="839">
                  <c:v>5.8798000000000021E-4</c:v>
                </c:pt>
                <c:pt idx="840">
                  <c:v>5.8544000000000001E-4</c:v>
                </c:pt>
                <c:pt idx="841">
                  <c:v>5.8343000000000012E-4</c:v>
                </c:pt>
                <c:pt idx="842">
                  <c:v>5.8967000000000015E-4</c:v>
                </c:pt>
                <c:pt idx="843">
                  <c:v>5.9029000000000015E-4</c:v>
                </c:pt>
                <c:pt idx="844">
                  <c:v>5.7907000000000011E-4</c:v>
                </c:pt>
                <c:pt idx="845">
                  <c:v>5.7719000000000021E-4</c:v>
                </c:pt>
                <c:pt idx="846">
                  <c:v>5.8406000000000007E-4</c:v>
                </c:pt>
                <c:pt idx="847">
                  <c:v>5.8593000000000013E-4</c:v>
                </c:pt>
                <c:pt idx="848">
                  <c:v>5.8798000000000021E-4</c:v>
                </c:pt>
                <c:pt idx="849">
                  <c:v>5.9403000000000017E-4</c:v>
                </c:pt>
                <c:pt idx="850">
                  <c:v>5.8529999999999997E-4</c:v>
                </c:pt>
                <c:pt idx="851">
                  <c:v>5.8406000000000007E-4</c:v>
                </c:pt>
                <c:pt idx="852">
                  <c:v>5.8035000000000009E-4</c:v>
                </c:pt>
                <c:pt idx="853">
                  <c:v>5.8094000000000017E-4</c:v>
                </c:pt>
                <c:pt idx="854">
                  <c:v>5.7782000000000026E-4</c:v>
                </c:pt>
                <c:pt idx="855">
                  <c:v>5.8343000000000012E-4</c:v>
                </c:pt>
                <c:pt idx="856">
                  <c:v>5.8218000000000007E-4</c:v>
                </c:pt>
                <c:pt idx="857">
                  <c:v>5.7719000000000021E-4</c:v>
                </c:pt>
                <c:pt idx="858">
                  <c:v>5.8655000000000003E-4</c:v>
                </c:pt>
                <c:pt idx="859">
                  <c:v>5.8406000000000007E-4</c:v>
                </c:pt>
                <c:pt idx="860">
                  <c:v>5.797100000000001E-4</c:v>
                </c:pt>
                <c:pt idx="861">
                  <c:v>5.8031000000000011E-4</c:v>
                </c:pt>
                <c:pt idx="862">
                  <c:v>5.8655000000000003E-4</c:v>
                </c:pt>
                <c:pt idx="863">
                  <c:v>5.8904000000000009E-4</c:v>
                </c:pt>
                <c:pt idx="864">
                  <c:v>5.8904000000000009E-4</c:v>
                </c:pt>
                <c:pt idx="865">
                  <c:v>5.7719000000000021E-4</c:v>
                </c:pt>
                <c:pt idx="866">
                  <c:v>5.8281000000000001E-4</c:v>
                </c:pt>
                <c:pt idx="867">
                  <c:v>5.9370000000000017E-4</c:v>
                </c:pt>
                <c:pt idx="868">
                  <c:v>5.8343000000000012E-4</c:v>
                </c:pt>
                <c:pt idx="869">
                  <c:v>5.8655000000000003E-4</c:v>
                </c:pt>
                <c:pt idx="870">
                  <c:v>5.8655000000000003E-4</c:v>
                </c:pt>
                <c:pt idx="871">
                  <c:v>5.8468000000000018E-4</c:v>
                </c:pt>
                <c:pt idx="872">
                  <c:v>5.9029000000000015E-4</c:v>
                </c:pt>
                <c:pt idx="873">
                  <c:v>5.8218000000000007E-4</c:v>
                </c:pt>
                <c:pt idx="874">
                  <c:v>5.8529999999999997E-4</c:v>
                </c:pt>
                <c:pt idx="875">
                  <c:v>5.8989000000000003E-4</c:v>
                </c:pt>
                <c:pt idx="876">
                  <c:v>5.9590000000000023E-4</c:v>
                </c:pt>
                <c:pt idx="877">
                  <c:v>5.8607000000000006E-4</c:v>
                </c:pt>
                <c:pt idx="878">
                  <c:v>5.8655000000000003E-4</c:v>
                </c:pt>
                <c:pt idx="879">
                  <c:v>5.8529999999999997E-4</c:v>
                </c:pt>
                <c:pt idx="880">
                  <c:v>5.915400000000001E-4</c:v>
                </c:pt>
                <c:pt idx="881">
                  <c:v>5.8162000000000014E-4</c:v>
                </c:pt>
                <c:pt idx="882">
                  <c:v>5.8480000000000012E-4</c:v>
                </c:pt>
                <c:pt idx="883">
                  <c:v>5.7907000000000011E-4</c:v>
                </c:pt>
                <c:pt idx="884">
                  <c:v>5.8593000000000013E-4</c:v>
                </c:pt>
                <c:pt idx="885">
                  <c:v>5.8967000000000015E-4</c:v>
                </c:pt>
                <c:pt idx="886">
                  <c:v>5.7345000000000009E-4</c:v>
                </c:pt>
                <c:pt idx="887">
                  <c:v>5.8156000000000006E-4</c:v>
                </c:pt>
                <c:pt idx="888">
                  <c:v>5.7781000000000011E-4</c:v>
                </c:pt>
                <c:pt idx="889">
                  <c:v>5.797100000000001E-4</c:v>
                </c:pt>
                <c:pt idx="890">
                  <c:v>5.7907000000000011E-4</c:v>
                </c:pt>
                <c:pt idx="891">
                  <c:v>5.7907000000000011E-4</c:v>
                </c:pt>
                <c:pt idx="892">
                  <c:v>5.8841999999999998E-4</c:v>
                </c:pt>
                <c:pt idx="893">
                  <c:v>5.8343000000000012E-4</c:v>
                </c:pt>
                <c:pt idx="894">
                  <c:v>5.8031000000000011E-4</c:v>
                </c:pt>
                <c:pt idx="895">
                  <c:v>5.8031000000000011E-4</c:v>
                </c:pt>
                <c:pt idx="896">
                  <c:v>5.8281000000000001E-4</c:v>
                </c:pt>
                <c:pt idx="897">
                  <c:v>5.8717000000000014E-4</c:v>
                </c:pt>
                <c:pt idx="898">
                  <c:v>5.8655000000000003E-4</c:v>
                </c:pt>
                <c:pt idx="899">
                  <c:v>5.8343000000000012E-4</c:v>
                </c:pt>
                <c:pt idx="900">
                  <c:v>5.8480000000000012E-4</c:v>
                </c:pt>
                <c:pt idx="901">
                  <c:v>5.7969000000000011E-4</c:v>
                </c:pt>
                <c:pt idx="902">
                  <c:v>5.8094000000000017E-4</c:v>
                </c:pt>
                <c:pt idx="903">
                  <c:v>5.7719000000000021E-4</c:v>
                </c:pt>
                <c:pt idx="904">
                  <c:v>5.8094000000000017E-4</c:v>
                </c:pt>
                <c:pt idx="905">
                  <c:v>5.8655000000000003E-4</c:v>
                </c:pt>
                <c:pt idx="906">
                  <c:v>5.8353000000000018E-4</c:v>
                </c:pt>
                <c:pt idx="907">
                  <c:v>5.8655000000000003E-4</c:v>
                </c:pt>
                <c:pt idx="908">
                  <c:v>5.8529999999999997E-4</c:v>
                </c:pt>
                <c:pt idx="909">
                  <c:v>5.8904000000000009E-4</c:v>
                </c:pt>
                <c:pt idx="910">
                  <c:v>5.8717000000000014E-4</c:v>
                </c:pt>
                <c:pt idx="911">
                  <c:v>5.8281000000000001E-4</c:v>
                </c:pt>
                <c:pt idx="912">
                  <c:v>5.8281000000000001E-4</c:v>
                </c:pt>
                <c:pt idx="913">
                  <c:v>5.8406000000000007E-4</c:v>
                </c:pt>
                <c:pt idx="914">
                  <c:v>5.8417000000000018E-4</c:v>
                </c:pt>
                <c:pt idx="915">
                  <c:v>5.7532000000000015E-4</c:v>
                </c:pt>
                <c:pt idx="916">
                  <c:v>5.8406000000000007E-4</c:v>
                </c:pt>
                <c:pt idx="917">
                  <c:v>5.8281000000000001E-4</c:v>
                </c:pt>
                <c:pt idx="918">
                  <c:v>5.8094000000000017E-4</c:v>
                </c:pt>
                <c:pt idx="919">
                  <c:v>5.8343000000000012E-4</c:v>
                </c:pt>
                <c:pt idx="920">
                  <c:v>5.8862000000000009E-4</c:v>
                </c:pt>
                <c:pt idx="921">
                  <c:v>5.8406000000000007E-4</c:v>
                </c:pt>
                <c:pt idx="922">
                  <c:v>5.8281000000000001E-4</c:v>
                </c:pt>
                <c:pt idx="923">
                  <c:v>5.7470000000000015E-4</c:v>
                </c:pt>
                <c:pt idx="924">
                  <c:v>5.797100000000001E-4</c:v>
                </c:pt>
                <c:pt idx="925">
                  <c:v>5.8094000000000017E-4</c:v>
                </c:pt>
                <c:pt idx="926">
                  <c:v>5.765700000000001E-4</c:v>
                </c:pt>
                <c:pt idx="927">
                  <c:v>5.7781000000000011E-4</c:v>
                </c:pt>
                <c:pt idx="928">
                  <c:v>5.8717000000000014E-4</c:v>
                </c:pt>
                <c:pt idx="929">
                  <c:v>5.8529999999999997E-4</c:v>
                </c:pt>
                <c:pt idx="930">
                  <c:v>5.8406000000000007E-4</c:v>
                </c:pt>
                <c:pt idx="931">
                  <c:v>5.7907000000000011E-4</c:v>
                </c:pt>
                <c:pt idx="932">
                  <c:v>5.8035000000000009E-4</c:v>
                </c:pt>
                <c:pt idx="933">
                  <c:v>5.8094000000000017E-4</c:v>
                </c:pt>
                <c:pt idx="934">
                  <c:v>5.8281000000000001E-4</c:v>
                </c:pt>
                <c:pt idx="935">
                  <c:v>5.7781000000000011E-4</c:v>
                </c:pt>
                <c:pt idx="936">
                  <c:v>5.8593000000000013E-4</c:v>
                </c:pt>
                <c:pt idx="937">
                  <c:v>5.8529999999999997E-4</c:v>
                </c:pt>
                <c:pt idx="938">
                  <c:v>5.7782000000000026E-4</c:v>
                </c:pt>
                <c:pt idx="939">
                  <c:v>5.8353000000000018E-4</c:v>
                </c:pt>
                <c:pt idx="940">
                  <c:v>5.8671000000000005E-4</c:v>
                </c:pt>
                <c:pt idx="941">
                  <c:v>5.8156000000000006E-4</c:v>
                </c:pt>
                <c:pt idx="942">
                  <c:v>5.8031000000000011E-4</c:v>
                </c:pt>
                <c:pt idx="943">
                  <c:v>5.8218000000000007E-4</c:v>
                </c:pt>
                <c:pt idx="944">
                  <c:v>5.7033000000000019E-4</c:v>
                </c:pt>
                <c:pt idx="945">
                  <c:v>5.7908000000000026E-4</c:v>
                </c:pt>
                <c:pt idx="946">
                  <c:v>5.8094000000000017E-4</c:v>
                </c:pt>
                <c:pt idx="947">
                  <c:v>5.6347000000000016E-4</c:v>
                </c:pt>
                <c:pt idx="948">
                  <c:v>5.8156000000000006E-4</c:v>
                </c:pt>
                <c:pt idx="949">
                  <c:v>5.7844000000000016E-4</c:v>
                </c:pt>
                <c:pt idx="950">
                  <c:v>5.8353000000000018E-4</c:v>
                </c:pt>
                <c:pt idx="951">
                  <c:v>5.8593000000000013E-4</c:v>
                </c:pt>
                <c:pt idx="952">
                  <c:v>5.7408000000000014E-4</c:v>
                </c:pt>
                <c:pt idx="953">
                  <c:v>5.8468000000000018E-4</c:v>
                </c:pt>
                <c:pt idx="954">
                  <c:v>5.8607000000000006E-4</c:v>
                </c:pt>
                <c:pt idx="955">
                  <c:v>5.7595000000000009E-4</c:v>
                </c:pt>
                <c:pt idx="956">
                  <c:v>5.8593000000000013E-4</c:v>
                </c:pt>
                <c:pt idx="957">
                  <c:v>5.7595000000000009E-4</c:v>
                </c:pt>
                <c:pt idx="958">
                  <c:v>5.765700000000001E-4</c:v>
                </c:pt>
                <c:pt idx="959">
                  <c:v>5.9403000000000017E-4</c:v>
                </c:pt>
                <c:pt idx="960">
                  <c:v>5.7844000000000016E-4</c:v>
                </c:pt>
                <c:pt idx="961">
                  <c:v>5.7470000000000015E-4</c:v>
                </c:pt>
                <c:pt idx="962">
                  <c:v>5.7717000000000022E-4</c:v>
                </c:pt>
                <c:pt idx="963">
                  <c:v>5.8094000000000017E-4</c:v>
                </c:pt>
                <c:pt idx="964">
                  <c:v>5.8226000000000013E-4</c:v>
                </c:pt>
                <c:pt idx="965">
                  <c:v>5.8468000000000018E-4</c:v>
                </c:pt>
                <c:pt idx="966">
                  <c:v>5.8289000000000008E-4</c:v>
                </c:pt>
                <c:pt idx="967">
                  <c:v>5.7532000000000015E-4</c:v>
                </c:pt>
                <c:pt idx="968">
                  <c:v>5.6722000000000012E-4</c:v>
                </c:pt>
                <c:pt idx="969">
                  <c:v>5.7969000000000011E-4</c:v>
                </c:pt>
                <c:pt idx="970">
                  <c:v>5.8099000000000009E-4</c:v>
                </c:pt>
                <c:pt idx="971">
                  <c:v>5.6971000000000007E-4</c:v>
                </c:pt>
                <c:pt idx="972">
                  <c:v>5.7595000000000009E-4</c:v>
                </c:pt>
                <c:pt idx="973">
                  <c:v>5.8094000000000017E-4</c:v>
                </c:pt>
                <c:pt idx="974">
                  <c:v>5.8468000000000018E-4</c:v>
                </c:pt>
                <c:pt idx="975">
                  <c:v>5.8094000000000017E-4</c:v>
                </c:pt>
                <c:pt idx="976">
                  <c:v>5.765700000000001E-4</c:v>
                </c:pt>
                <c:pt idx="977">
                  <c:v>5.7532000000000015E-4</c:v>
                </c:pt>
                <c:pt idx="978">
                  <c:v>5.8544000000000001E-4</c:v>
                </c:pt>
                <c:pt idx="979">
                  <c:v>5.7526000000000007E-4</c:v>
                </c:pt>
                <c:pt idx="980">
                  <c:v>5.7781000000000011E-4</c:v>
                </c:pt>
                <c:pt idx="981">
                  <c:v>5.8529999999999997E-4</c:v>
                </c:pt>
                <c:pt idx="982">
                  <c:v>5.7781000000000011E-4</c:v>
                </c:pt>
                <c:pt idx="983">
                  <c:v>5.7018000000000021E-4</c:v>
                </c:pt>
                <c:pt idx="984">
                  <c:v>5.765700000000001E-4</c:v>
                </c:pt>
                <c:pt idx="985">
                  <c:v>5.7782000000000026E-4</c:v>
                </c:pt>
                <c:pt idx="986">
                  <c:v>5.7335000000000014E-4</c:v>
                </c:pt>
                <c:pt idx="987">
                  <c:v>5.8094000000000017E-4</c:v>
                </c:pt>
                <c:pt idx="988">
                  <c:v>5.8094000000000017E-4</c:v>
                </c:pt>
                <c:pt idx="989">
                  <c:v>5.7590000000000007E-4</c:v>
                </c:pt>
                <c:pt idx="990">
                  <c:v>5.8717000000000014E-4</c:v>
                </c:pt>
                <c:pt idx="991">
                  <c:v>5.7844000000000016E-4</c:v>
                </c:pt>
                <c:pt idx="992">
                  <c:v>5.7717000000000022E-4</c:v>
                </c:pt>
                <c:pt idx="993">
                  <c:v>5.8218000000000007E-4</c:v>
                </c:pt>
                <c:pt idx="994">
                  <c:v>5.8035000000000009E-4</c:v>
                </c:pt>
                <c:pt idx="995">
                  <c:v>5.7969000000000011E-4</c:v>
                </c:pt>
                <c:pt idx="996">
                  <c:v>5.8734000000000011E-4</c:v>
                </c:pt>
                <c:pt idx="997">
                  <c:v>5.7408000000000014E-4</c:v>
                </c:pt>
                <c:pt idx="998">
                  <c:v>5.797100000000001E-4</c:v>
                </c:pt>
                <c:pt idx="999">
                  <c:v>5.8281000000000001E-4</c:v>
                </c:pt>
                <c:pt idx="1000">
                  <c:v>5.7908000000000026E-4</c:v>
                </c:pt>
                <c:pt idx="1001">
                  <c:v>5.8031000000000011E-4</c:v>
                </c:pt>
                <c:pt idx="1002">
                  <c:v>5.7399000000000013E-4</c:v>
                </c:pt>
                <c:pt idx="1003">
                  <c:v>5.8904000000000009E-4</c:v>
                </c:pt>
                <c:pt idx="1004">
                  <c:v>5.8468000000000018E-4</c:v>
                </c:pt>
                <c:pt idx="1005">
                  <c:v>5.7717000000000022E-4</c:v>
                </c:pt>
                <c:pt idx="1006">
                  <c:v>5.765700000000001E-4</c:v>
                </c:pt>
                <c:pt idx="1007">
                  <c:v>5.7399000000000013E-4</c:v>
                </c:pt>
                <c:pt idx="1008">
                  <c:v>5.7719000000000021E-4</c:v>
                </c:pt>
                <c:pt idx="1009">
                  <c:v>5.8281000000000001E-4</c:v>
                </c:pt>
                <c:pt idx="1010">
                  <c:v>5.8529999999999997E-4</c:v>
                </c:pt>
                <c:pt idx="1011">
                  <c:v>5.8094000000000017E-4</c:v>
                </c:pt>
                <c:pt idx="1012">
                  <c:v>5.8099000000000009E-4</c:v>
                </c:pt>
                <c:pt idx="1013">
                  <c:v>5.7844000000000016E-4</c:v>
                </c:pt>
                <c:pt idx="1014">
                  <c:v>5.7096000000000024E-4</c:v>
                </c:pt>
                <c:pt idx="1015">
                  <c:v>5.8406000000000007E-4</c:v>
                </c:pt>
                <c:pt idx="1016">
                  <c:v>5.7844000000000016E-4</c:v>
                </c:pt>
                <c:pt idx="1017">
                  <c:v>5.7717000000000022E-4</c:v>
                </c:pt>
                <c:pt idx="1018">
                  <c:v>5.8218000000000007E-4</c:v>
                </c:pt>
                <c:pt idx="1019">
                  <c:v>5.6971000000000007E-4</c:v>
                </c:pt>
                <c:pt idx="1020">
                  <c:v>5.6784000000000012E-4</c:v>
                </c:pt>
                <c:pt idx="1021">
                  <c:v>5.7470000000000015E-4</c:v>
                </c:pt>
                <c:pt idx="1022">
                  <c:v>5.8841999999999998E-4</c:v>
                </c:pt>
                <c:pt idx="1023">
                  <c:v>5.7844000000000016E-4</c:v>
                </c:pt>
                <c:pt idx="1024">
                  <c:v>5.7969000000000011E-4</c:v>
                </c:pt>
                <c:pt idx="1025">
                  <c:v>5.8289000000000008E-4</c:v>
                </c:pt>
                <c:pt idx="1026">
                  <c:v>5.8031000000000011E-4</c:v>
                </c:pt>
                <c:pt idx="1027">
                  <c:v>5.7653000000000012E-4</c:v>
                </c:pt>
                <c:pt idx="1028">
                  <c:v>5.8094000000000017E-4</c:v>
                </c:pt>
                <c:pt idx="1029">
                  <c:v>5.8218000000000007E-4</c:v>
                </c:pt>
                <c:pt idx="1030">
                  <c:v>5.6572000000000013E-4</c:v>
                </c:pt>
                <c:pt idx="1031">
                  <c:v>5.9653000000000017E-4</c:v>
                </c:pt>
                <c:pt idx="1032">
                  <c:v>5.8281000000000001E-4</c:v>
                </c:pt>
                <c:pt idx="1033">
                  <c:v>5.7719000000000021E-4</c:v>
                </c:pt>
                <c:pt idx="1034">
                  <c:v>5.7782000000000026E-4</c:v>
                </c:pt>
                <c:pt idx="1035">
                  <c:v>5.7408000000000014E-4</c:v>
                </c:pt>
                <c:pt idx="1036">
                  <c:v>5.765700000000001E-4</c:v>
                </c:pt>
                <c:pt idx="1037">
                  <c:v>5.8094000000000017E-4</c:v>
                </c:pt>
                <c:pt idx="1038">
                  <c:v>5.9243000000000013E-4</c:v>
                </c:pt>
                <c:pt idx="1039">
                  <c:v>5.7532000000000015E-4</c:v>
                </c:pt>
                <c:pt idx="1040">
                  <c:v>5.8156000000000006E-4</c:v>
                </c:pt>
                <c:pt idx="1041">
                  <c:v>5.9778000000000012E-4</c:v>
                </c:pt>
                <c:pt idx="1042">
                  <c:v>5.7345000000000009E-4</c:v>
                </c:pt>
                <c:pt idx="1043">
                  <c:v>6.0006000000000013E-4</c:v>
                </c:pt>
                <c:pt idx="1044">
                  <c:v>5.7408000000000014E-4</c:v>
                </c:pt>
                <c:pt idx="1045">
                  <c:v>5.9341000000000016E-4</c:v>
                </c:pt>
                <c:pt idx="1046">
                  <c:v>5.7470000000000015E-4</c:v>
                </c:pt>
                <c:pt idx="1047">
                  <c:v>5.962500000000001E-4</c:v>
                </c:pt>
                <c:pt idx="1048">
                  <c:v>5.915400000000001E-4</c:v>
                </c:pt>
                <c:pt idx="1049">
                  <c:v>5.7719000000000021E-4</c:v>
                </c:pt>
                <c:pt idx="1050">
                  <c:v>5.7158000000000013E-4</c:v>
                </c:pt>
                <c:pt idx="1051">
                  <c:v>5.8031000000000011E-4</c:v>
                </c:pt>
                <c:pt idx="1052">
                  <c:v>5.6971000000000007E-4</c:v>
                </c:pt>
                <c:pt idx="1053">
                  <c:v>5.9528000000000011E-4</c:v>
                </c:pt>
                <c:pt idx="1054">
                  <c:v>5.7018000000000021E-4</c:v>
                </c:pt>
                <c:pt idx="1055">
                  <c:v>5.6285000000000016E-4</c:v>
                </c:pt>
                <c:pt idx="1056">
                  <c:v>5.9590000000000023E-4</c:v>
                </c:pt>
                <c:pt idx="1057">
                  <c:v>5.8967000000000015E-4</c:v>
                </c:pt>
                <c:pt idx="1058">
                  <c:v>5.8031000000000011E-4</c:v>
                </c:pt>
                <c:pt idx="1059">
                  <c:v>5.7283000000000008E-4</c:v>
                </c:pt>
                <c:pt idx="1060">
                  <c:v>5.7408000000000014E-4</c:v>
                </c:pt>
                <c:pt idx="1061">
                  <c:v>5.7532000000000015E-4</c:v>
                </c:pt>
                <c:pt idx="1062">
                  <c:v>5.7283000000000008E-4</c:v>
                </c:pt>
                <c:pt idx="1063">
                  <c:v>5.7595000000000009E-4</c:v>
                </c:pt>
                <c:pt idx="1064">
                  <c:v>5.7470000000000015E-4</c:v>
                </c:pt>
                <c:pt idx="1065">
                  <c:v>5.8094000000000017E-4</c:v>
                </c:pt>
                <c:pt idx="1066">
                  <c:v>5.7719000000000021E-4</c:v>
                </c:pt>
                <c:pt idx="1067">
                  <c:v>5.7096000000000024E-4</c:v>
                </c:pt>
                <c:pt idx="1068">
                  <c:v>5.7532000000000015E-4</c:v>
                </c:pt>
                <c:pt idx="1069">
                  <c:v>5.7470000000000015E-4</c:v>
                </c:pt>
                <c:pt idx="1070">
                  <c:v>5.8417000000000018E-4</c:v>
                </c:pt>
                <c:pt idx="1071">
                  <c:v>5.7844000000000016E-4</c:v>
                </c:pt>
                <c:pt idx="1072">
                  <c:v>5.765700000000001E-4</c:v>
                </c:pt>
                <c:pt idx="1073">
                  <c:v>5.7844000000000016E-4</c:v>
                </c:pt>
                <c:pt idx="1074">
                  <c:v>5.7969000000000011E-4</c:v>
                </c:pt>
                <c:pt idx="1075">
                  <c:v>5.9116000000000008E-4</c:v>
                </c:pt>
                <c:pt idx="1076">
                  <c:v>5.7969000000000011E-4</c:v>
                </c:pt>
                <c:pt idx="1077">
                  <c:v>5.7907000000000011E-4</c:v>
                </c:pt>
                <c:pt idx="1078">
                  <c:v>5.8343000000000012E-4</c:v>
                </c:pt>
                <c:pt idx="1079">
                  <c:v>5.7781000000000011E-4</c:v>
                </c:pt>
                <c:pt idx="1080">
                  <c:v>5.7221000000000008E-4</c:v>
                </c:pt>
                <c:pt idx="1081">
                  <c:v>5.6971000000000007E-4</c:v>
                </c:pt>
                <c:pt idx="1082">
                  <c:v>5.8094000000000017E-4</c:v>
                </c:pt>
                <c:pt idx="1083">
                  <c:v>5.6954000000000011E-4</c:v>
                </c:pt>
                <c:pt idx="1084">
                  <c:v>5.7844000000000016E-4</c:v>
                </c:pt>
                <c:pt idx="1085">
                  <c:v>5.6909000000000007E-4</c:v>
                </c:pt>
                <c:pt idx="1086">
                  <c:v>5.7844000000000016E-4</c:v>
                </c:pt>
                <c:pt idx="1087">
                  <c:v>5.7408000000000014E-4</c:v>
                </c:pt>
                <c:pt idx="1088">
                  <c:v>5.8468000000000018E-4</c:v>
                </c:pt>
                <c:pt idx="1089">
                  <c:v>5.6971000000000007E-4</c:v>
                </c:pt>
                <c:pt idx="1090">
                  <c:v>5.7335000000000014E-4</c:v>
                </c:pt>
                <c:pt idx="1091">
                  <c:v>5.7470000000000015E-4</c:v>
                </c:pt>
                <c:pt idx="1092">
                  <c:v>5.7532000000000015E-4</c:v>
                </c:pt>
                <c:pt idx="1093">
                  <c:v>5.6763000000000017E-4</c:v>
                </c:pt>
                <c:pt idx="1094">
                  <c:v>5.765700000000001E-4</c:v>
                </c:pt>
                <c:pt idx="1095">
                  <c:v>5.7096000000000024E-4</c:v>
                </c:pt>
                <c:pt idx="1096">
                  <c:v>5.8035000000000009E-4</c:v>
                </c:pt>
                <c:pt idx="1097">
                  <c:v>5.7033000000000019E-4</c:v>
                </c:pt>
                <c:pt idx="1098">
                  <c:v>5.765700000000001E-4</c:v>
                </c:pt>
                <c:pt idx="1099">
                  <c:v>5.8094000000000017E-4</c:v>
                </c:pt>
                <c:pt idx="1100">
                  <c:v>5.7595000000000009E-4</c:v>
                </c:pt>
                <c:pt idx="1101">
                  <c:v>5.7719000000000021E-4</c:v>
                </c:pt>
                <c:pt idx="1102">
                  <c:v>5.7033000000000019E-4</c:v>
                </c:pt>
                <c:pt idx="1103">
                  <c:v>5.7532000000000015E-4</c:v>
                </c:pt>
                <c:pt idx="1104">
                  <c:v>5.7908000000000026E-4</c:v>
                </c:pt>
                <c:pt idx="1105">
                  <c:v>5.7719000000000021E-4</c:v>
                </c:pt>
                <c:pt idx="1106">
                  <c:v>5.7844000000000016E-4</c:v>
                </c:pt>
                <c:pt idx="1107">
                  <c:v>5.7470000000000015E-4</c:v>
                </c:pt>
                <c:pt idx="1108">
                  <c:v>5.7719000000000021E-4</c:v>
                </c:pt>
                <c:pt idx="1109">
                  <c:v>5.7782000000000026E-4</c:v>
                </c:pt>
                <c:pt idx="1110">
                  <c:v>5.7532000000000015E-4</c:v>
                </c:pt>
                <c:pt idx="1111">
                  <c:v>5.8925000000000004E-4</c:v>
                </c:pt>
                <c:pt idx="1112">
                  <c:v>5.765700000000001E-4</c:v>
                </c:pt>
                <c:pt idx="1113">
                  <c:v>5.8218000000000007E-4</c:v>
                </c:pt>
                <c:pt idx="1114">
                  <c:v>5.7463000000000024E-4</c:v>
                </c:pt>
                <c:pt idx="1115">
                  <c:v>5.7408000000000014E-4</c:v>
                </c:pt>
                <c:pt idx="1116">
                  <c:v>5.7908000000000026E-4</c:v>
                </c:pt>
                <c:pt idx="1117">
                  <c:v>5.7717000000000022E-4</c:v>
                </c:pt>
                <c:pt idx="1118">
                  <c:v>5.7719000000000021E-4</c:v>
                </c:pt>
                <c:pt idx="1119">
                  <c:v>5.7590000000000007E-4</c:v>
                </c:pt>
                <c:pt idx="1120">
                  <c:v>5.8468000000000018E-4</c:v>
                </c:pt>
                <c:pt idx="1121">
                  <c:v>5.7844000000000016E-4</c:v>
                </c:pt>
                <c:pt idx="1122">
                  <c:v>5.7844000000000016E-4</c:v>
                </c:pt>
                <c:pt idx="1123">
                  <c:v>5.7208000000000009E-4</c:v>
                </c:pt>
                <c:pt idx="1124">
                  <c:v>5.7221000000000008E-4</c:v>
                </c:pt>
                <c:pt idx="1125">
                  <c:v>5.6784000000000012E-4</c:v>
                </c:pt>
                <c:pt idx="1126">
                  <c:v>5.7595000000000009E-4</c:v>
                </c:pt>
                <c:pt idx="1127">
                  <c:v>5.8218000000000007E-4</c:v>
                </c:pt>
                <c:pt idx="1128">
                  <c:v>5.8468000000000018E-4</c:v>
                </c:pt>
                <c:pt idx="1129">
                  <c:v>5.7345000000000009E-4</c:v>
                </c:pt>
                <c:pt idx="1130">
                  <c:v>5.8035000000000009E-4</c:v>
                </c:pt>
                <c:pt idx="1131">
                  <c:v>5.7595000000000009E-4</c:v>
                </c:pt>
                <c:pt idx="1132">
                  <c:v>5.7595000000000009E-4</c:v>
                </c:pt>
                <c:pt idx="1133">
                  <c:v>5.7907000000000011E-4</c:v>
                </c:pt>
                <c:pt idx="1134">
                  <c:v>5.7283000000000008E-4</c:v>
                </c:pt>
                <c:pt idx="1135">
                  <c:v>5.8593000000000013E-4</c:v>
                </c:pt>
                <c:pt idx="1136">
                  <c:v>5.8156000000000006E-4</c:v>
                </c:pt>
                <c:pt idx="1137">
                  <c:v>5.8226000000000013E-4</c:v>
                </c:pt>
                <c:pt idx="1138">
                  <c:v>5.7719000000000021E-4</c:v>
                </c:pt>
                <c:pt idx="1139">
                  <c:v>5.8593000000000013E-4</c:v>
                </c:pt>
                <c:pt idx="1140">
                  <c:v>5.8343000000000012E-4</c:v>
                </c:pt>
                <c:pt idx="1141">
                  <c:v>5.7907000000000011E-4</c:v>
                </c:pt>
                <c:pt idx="1142">
                  <c:v>5.7283000000000008E-4</c:v>
                </c:pt>
                <c:pt idx="1143">
                  <c:v>5.7345000000000009E-4</c:v>
                </c:pt>
                <c:pt idx="1144">
                  <c:v>5.7033000000000019E-4</c:v>
                </c:pt>
                <c:pt idx="1145">
                  <c:v>5.7969000000000011E-4</c:v>
                </c:pt>
                <c:pt idx="1146">
                  <c:v>5.8162000000000014E-4</c:v>
                </c:pt>
                <c:pt idx="1147">
                  <c:v>5.8353000000000018E-4</c:v>
                </c:pt>
                <c:pt idx="1148">
                  <c:v>5.7283000000000008E-4</c:v>
                </c:pt>
                <c:pt idx="1149">
                  <c:v>5.7470000000000015E-4</c:v>
                </c:pt>
                <c:pt idx="1150">
                  <c:v>5.7158000000000013E-4</c:v>
                </c:pt>
                <c:pt idx="1151">
                  <c:v>5.8031000000000011E-4</c:v>
                </c:pt>
                <c:pt idx="1152">
                  <c:v>5.7158000000000013E-4</c:v>
                </c:pt>
                <c:pt idx="1153">
                  <c:v>5.7271999999999998E-4</c:v>
                </c:pt>
                <c:pt idx="1154">
                  <c:v>5.8094000000000017E-4</c:v>
                </c:pt>
                <c:pt idx="1155">
                  <c:v>5.7844000000000016E-4</c:v>
                </c:pt>
                <c:pt idx="1156">
                  <c:v>5.7717000000000022E-4</c:v>
                </c:pt>
                <c:pt idx="1157">
                  <c:v>5.8717000000000014E-4</c:v>
                </c:pt>
                <c:pt idx="1158">
                  <c:v>5.5746000000000007E-4</c:v>
                </c:pt>
                <c:pt idx="1159">
                  <c:v>5.8841999999999998E-4</c:v>
                </c:pt>
                <c:pt idx="1160">
                  <c:v>5.8798000000000021E-4</c:v>
                </c:pt>
                <c:pt idx="1161">
                  <c:v>5.8343000000000012E-4</c:v>
                </c:pt>
                <c:pt idx="1162">
                  <c:v>5.7719000000000021E-4</c:v>
                </c:pt>
                <c:pt idx="1163">
                  <c:v>5.7782000000000026E-4</c:v>
                </c:pt>
                <c:pt idx="1164">
                  <c:v>5.6890000000000011E-4</c:v>
                </c:pt>
                <c:pt idx="1165">
                  <c:v>5.7096000000000024E-4</c:v>
                </c:pt>
                <c:pt idx="1166">
                  <c:v>5.8281000000000001E-4</c:v>
                </c:pt>
                <c:pt idx="1167">
                  <c:v>5.7335000000000014E-4</c:v>
                </c:pt>
                <c:pt idx="1168">
                  <c:v>5.8156000000000006E-4</c:v>
                </c:pt>
                <c:pt idx="1169">
                  <c:v>5.7470000000000015E-4</c:v>
                </c:pt>
                <c:pt idx="1170">
                  <c:v>5.8218000000000007E-4</c:v>
                </c:pt>
                <c:pt idx="1171">
                  <c:v>5.7782000000000026E-4</c:v>
                </c:pt>
                <c:pt idx="1172">
                  <c:v>5.7221000000000008E-4</c:v>
                </c:pt>
                <c:pt idx="1173">
                  <c:v>5.7345000000000009E-4</c:v>
                </c:pt>
                <c:pt idx="1174">
                  <c:v>5.7208000000000009E-4</c:v>
                </c:pt>
                <c:pt idx="1175">
                  <c:v>5.8218000000000007E-4</c:v>
                </c:pt>
                <c:pt idx="1176">
                  <c:v>5.7908000000000026E-4</c:v>
                </c:pt>
                <c:pt idx="1177">
                  <c:v>5.7345000000000009E-4</c:v>
                </c:pt>
                <c:pt idx="1178">
                  <c:v>5.765700000000001E-4</c:v>
                </c:pt>
                <c:pt idx="1179">
                  <c:v>5.7532000000000015E-4</c:v>
                </c:pt>
                <c:pt idx="1180">
                  <c:v>5.7283000000000008E-4</c:v>
                </c:pt>
                <c:pt idx="1181">
                  <c:v>5.7532000000000015E-4</c:v>
                </c:pt>
                <c:pt idx="1182">
                  <c:v>5.7221000000000008E-4</c:v>
                </c:pt>
                <c:pt idx="1183">
                  <c:v>5.7719000000000021E-4</c:v>
                </c:pt>
                <c:pt idx="1184">
                  <c:v>5.7595000000000009E-4</c:v>
                </c:pt>
                <c:pt idx="1185">
                  <c:v>5.7408000000000014E-4</c:v>
                </c:pt>
                <c:pt idx="1186">
                  <c:v>5.6909000000000007E-4</c:v>
                </c:pt>
                <c:pt idx="1187">
                  <c:v>5.7018000000000021E-4</c:v>
                </c:pt>
                <c:pt idx="1188">
                  <c:v>5.797100000000001E-4</c:v>
                </c:pt>
                <c:pt idx="1189">
                  <c:v>5.7717000000000022E-4</c:v>
                </c:pt>
                <c:pt idx="1190">
                  <c:v>5.7595000000000009E-4</c:v>
                </c:pt>
                <c:pt idx="1191">
                  <c:v>5.7033000000000019E-4</c:v>
                </c:pt>
                <c:pt idx="1192">
                  <c:v>5.7907000000000011E-4</c:v>
                </c:pt>
                <c:pt idx="1193">
                  <c:v>5.7408000000000014E-4</c:v>
                </c:pt>
                <c:pt idx="1194">
                  <c:v>5.7782000000000026E-4</c:v>
                </c:pt>
                <c:pt idx="1195">
                  <c:v>5.7470000000000015E-4</c:v>
                </c:pt>
                <c:pt idx="1196">
                  <c:v>5.7907000000000011E-4</c:v>
                </c:pt>
                <c:pt idx="1197">
                  <c:v>5.7470000000000015E-4</c:v>
                </c:pt>
                <c:pt idx="1198">
                  <c:v>5.7526000000000007E-4</c:v>
                </c:pt>
                <c:pt idx="1199">
                  <c:v>5.7782000000000026E-4</c:v>
                </c:pt>
                <c:pt idx="1200">
                  <c:v>5.7526000000000007E-4</c:v>
                </c:pt>
                <c:pt idx="1201">
                  <c:v>5.7096000000000024E-4</c:v>
                </c:pt>
                <c:pt idx="1202">
                  <c:v>5.6909000000000007E-4</c:v>
                </c:pt>
                <c:pt idx="1203">
                  <c:v>5.7018000000000021E-4</c:v>
                </c:pt>
                <c:pt idx="1204">
                  <c:v>5.6846000000000012E-4</c:v>
                </c:pt>
                <c:pt idx="1205">
                  <c:v>5.7145000000000004E-4</c:v>
                </c:pt>
                <c:pt idx="1206">
                  <c:v>5.7221000000000008E-4</c:v>
                </c:pt>
                <c:pt idx="1207">
                  <c:v>5.7908000000000026E-4</c:v>
                </c:pt>
                <c:pt idx="1208">
                  <c:v>6.0324000000000011E-4</c:v>
                </c:pt>
                <c:pt idx="1209">
                  <c:v>6.0713000000000021E-4</c:v>
                </c:pt>
                <c:pt idx="1210">
                  <c:v>6.0339000000000009E-4</c:v>
                </c:pt>
                <c:pt idx="1211">
                  <c:v>6.0464000000000015E-4</c:v>
                </c:pt>
                <c:pt idx="1212">
                  <c:v>6.0960000000000007E-4</c:v>
                </c:pt>
                <c:pt idx="1213">
                  <c:v>6.0214000000000014E-4</c:v>
                </c:pt>
                <c:pt idx="1214">
                  <c:v>5.9403000000000017E-4</c:v>
                </c:pt>
                <c:pt idx="1215">
                  <c:v>6.0464000000000015E-4</c:v>
                </c:pt>
                <c:pt idx="1216">
                  <c:v>6.0133000000000018E-4</c:v>
                </c:pt>
                <c:pt idx="1217">
                  <c:v>6.065100000000001E-4</c:v>
                </c:pt>
                <c:pt idx="1218">
                  <c:v>5.9778000000000012E-4</c:v>
                </c:pt>
                <c:pt idx="1219">
                  <c:v>5.9498000000000027E-4</c:v>
                </c:pt>
                <c:pt idx="1220">
                  <c:v>5.9528000000000011E-4</c:v>
                </c:pt>
                <c:pt idx="1221">
                  <c:v>5.9653000000000017E-4</c:v>
                </c:pt>
                <c:pt idx="1222">
                  <c:v>5.8904000000000009E-4</c:v>
                </c:pt>
                <c:pt idx="1223">
                  <c:v>5.8798000000000021E-4</c:v>
                </c:pt>
                <c:pt idx="1224">
                  <c:v>5.8655000000000003E-4</c:v>
                </c:pt>
                <c:pt idx="1225">
                  <c:v>5.9466000000000022E-4</c:v>
                </c:pt>
                <c:pt idx="1226">
                  <c:v>5.9715000000000018E-4</c:v>
                </c:pt>
                <c:pt idx="1227">
                  <c:v>5.8862000000000009E-4</c:v>
                </c:pt>
                <c:pt idx="1228">
                  <c:v>6.0401000000000009E-4</c:v>
                </c:pt>
                <c:pt idx="1229">
                  <c:v>5.9528000000000011E-4</c:v>
                </c:pt>
                <c:pt idx="1230">
                  <c:v>5.8904000000000009E-4</c:v>
                </c:pt>
                <c:pt idx="1231">
                  <c:v>5.9216000000000021E-4</c:v>
                </c:pt>
                <c:pt idx="1232">
                  <c:v>5.9052000000000009E-4</c:v>
                </c:pt>
                <c:pt idx="1233">
                  <c:v>5.9341000000000016E-4</c:v>
                </c:pt>
                <c:pt idx="1234">
                  <c:v>5.9279000000000016E-4</c:v>
                </c:pt>
                <c:pt idx="1235">
                  <c:v>5.9590000000000023E-4</c:v>
                </c:pt>
                <c:pt idx="1236">
                  <c:v>5.9370000000000017E-4</c:v>
                </c:pt>
                <c:pt idx="1237">
                  <c:v>5.9653000000000017E-4</c:v>
                </c:pt>
                <c:pt idx="1238">
                  <c:v>5.9840000000000013E-4</c:v>
                </c:pt>
                <c:pt idx="1239">
                  <c:v>5.9434000000000017E-4</c:v>
                </c:pt>
                <c:pt idx="1240">
                  <c:v>5.9590000000000023E-4</c:v>
                </c:pt>
                <c:pt idx="1241">
                  <c:v>5.9341000000000016E-4</c:v>
                </c:pt>
                <c:pt idx="1242">
                  <c:v>5.9879000000000009E-4</c:v>
                </c:pt>
                <c:pt idx="1243">
                  <c:v>5.9498000000000027E-4</c:v>
                </c:pt>
                <c:pt idx="1244">
                  <c:v>5.8841999999999998E-4</c:v>
                </c:pt>
                <c:pt idx="1245">
                  <c:v>5.9561000000000011E-4</c:v>
                </c:pt>
                <c:pt idx="1246">
                  <c:v>5.8717000000000014E-4</c:v>
                </c:pt>
                <c:pt idx="1247">
                  <c:v>5.9466000000000022E-4</c:v>
                </c:pt>
                <c:pt idx="1248">
                  <c:v>5.8780000000000008E-4</c:v>
                </c:pt>
                <c:pt idx="1249">
                  <c:v>5.9029000000000015E-4</c:v>
                </c:pt>
                <c:pt idx="1250">
                  <c:v>5.9715000000000018E-4</c:v>
                </c:pt>
                <c:pt idx="1251">
                  <c:v>5.8607000000000006E-4</c:v>
                </c:pt>
                <c:pt idx="1252">
                  <c:v>5.9341000000000016E-4</c:v>
                </c:pt>
                <c:pt idx="1253">
                  <c:v>5.8904000000000009E-4</c:v>
                </c:pt>
                <c:pt idx="1254">
                  <c:v>6.0089000000000008E-4</c:v>
                </c:pt>
                <c:pt idx="1255">
                  <c:v>5.9216000000000021E-4</c:v>
                </c:pt>
                <c:pt idx="1256">
                  <c:v>5.9528000000000011E-4</c:v>
                </c:pt>
                <c:pt idx="1257">
                  <c:v>5.9029000000000015E-4</c:v>
                </c:pt>
                <c:pt idx="1258">
                  <c:v>5.9752000000000026E-4</c:v>
                </c:pt>
                <c:pt idx="1259">
                  <c:v>5.9840000000000013E-4</c:v>
                </c:pt>
                <c:pt idx="1260">
                  <c:v>5.981500000000002E-4</c:v>
                </c:pt>
                <c:pt idx="1261">
                  <c:v>6.0277000000000009E-4</c:v>
                </c:pt>
                <c:pt idx="1262">
                  <c:v>5.9279000000000016E-4</c:v>
                </c:pt>
                <c:pt idx="1263">
                  <c:v>5.9653000000000017E-4</c:v>
                </c:pt>
                <c:pt idx="1264">
                  <c:v>5.9029000000000015E-4</c:v>
                </c:pt>
                <c:pt idx="1265">
                  <c:v>5.9653000000000017E-4</c:v>
                </c:pt>
                <c:pt idx="1266">
                  <c:v>6.0089000000000008E-4</c:v>
                </c:pt>
                <c:pt idx="1267">
                  <c:v>6.0133000000000018E-4</c:v>
                </c:pt>
                <c:pt idx="1268">
                  <c:v>5.9466000000000022E-4</c:v>
                </c:pt>
                <c:pt idx="1269">
                  <c:v>5.9590000000000023E-4</c:v>
                </c:pt>
                <c:pt idx="1270">
                  <c:v>5.9965000000000018E-4</c:v>
                </c:pt>
                <c:pt idx="1271">
                  <c:v>5.9216000000000021E-4</c:v>
                </c:pt>
                <c:pt idx="1272">
                  <c:v>6.0006000000000013E-4</c:v>
                </c:pt>
                <c:pt idx="1273">
                  <c:v>5.9590000000000023E-4</c:v>
                </c:pt>
                <c:pt idx="1274">
                  <c:v>5.9902000000000024E-4</c:v>
                </c:pt>
                <c:pt idx="1275">
                  <c:v>5.8925000000000004E-4</c:v>
                </c:pt>
                <c:pt idx="1276">
                  <c:v>5.9341000000000016E-4</c:v>
                </c:pt>
                <c:pt idx="1277">
                  <c:v>6.0214000000000014E-4</c:v>
                </c:pt>
                <c:pt idx="1278">
                  <c:v>5.9879000000000009E-4</c:v>
                </c:pt>
                <c:pt idx="1279">
                  <c:v>5.9688000000000026E-4</c:v>
                </c:pt>
                <c:pt idx="1280">
                  <c:v>6.0027000000000008E-4</c:v>
                </c:pt>
                <c:pt idx="1281">
                  <c:v>6.0152000000000014E-4</c:v>
                </c:pt>
                <c:pt idx="1282">
                  <c:v>5.9902000000000024E-4</c:v>
                </c:pt>
                <c:pt idx="1283">
                  <c:v>5.981500000000002E-4</c:v>
                </c:pt>
                <c:pt idx="1284">
                  <c:v>5.9528000000000011E-4</c:v>
                </c:pt>
                <c:pt idx="1285">
                  <c:v>5.962500000000001E-4</c:v>
                </c:pt>
                <c:pt idx="1286">
                  <c:v>5.9715000000000018E-4</c:v>
                </c:pt>
                <c:pt idx="1287">
                  <c:v>5.9434000000000017E-4</c:v>
                </c:pt>
                <c:pt idx="1288">
                  <c:v>5.9561000000000011E-4</c:v>
                </c:pt>
                <c:pt idx="1289">
                  <c:v>6.0451000000000016E-4</c:v>
                </c:pt>
                <c:pt idx="1290">
                  <c:v>5.9778000000000012E-4</c:v>
                </c:pt>
                <c:pt idx="1291">
                  <c:v>6.0641999999999998E-4</c:v>
                </c:pt>
                <c:pt idx="1292">
                  <c:v>5.9965000000000018E-4</c:v>
                </c:pt>
                <c:pt idx="1293">
                  <c:v>5.9590000000000023E-4</c:v>
                </c:pt>
                <c:pt idx="1294">
                  <c:v>5.8607000000000006E-4</c:v>
                </c:pt>
                <c:pt idx="1295">
                  <c:v>6.0401000000000009E-4</c:v>
                </c:pt>
                <c:pt idx="1296">
                  <c:v>5.9561000000000011E-4</c:v>
                </c:pt>
                <c:pt idx="1297">
                  <c:v>6.0027000000000008E-4</c:v>
                </c:pt>
                <c:pt idx="1298">
                  <c:v>5.9216000000000021E-4</c:v>
                </c:pt>
                <c:pt idx="1299">
                  <c:v>6.0152000000000014E-4</c:v>
                </c:pt>
                <c:pt idx="1300">
                  <c:v>5.9715000000000018E-4</c:v>
                </c:pt>
                <c:pt idx="1301">
                  <c:v>5.915400000000001E-4</c:v>
                </c:pt>
                <c:pt idx="1302">
                  <c:v>6.0579000000000004E-4</c:v>
                </c:pt>
                <c:pt idx="1303">
                  <c:v>6.0713000000000021E-4</c:v>
                </c:pt>
                <c:pt idx="1304">
                  <c:v>5.9840000000000013E-4</c:v>
                </c:pt>
                <c:pt idx="1305">
                  <c:v>5.9840000000000013E-4</c:v>
                </c:pt>
                <c:pt idx="1306">
                  <c:v>5.9965000000000018E-4</c:v>
                </c:pt>
                <c:pt idx="1307">
                  <c:v>6.0515000000000026E-4</c:v>
                </c:pt>
                <c:pt idx="1308">
                  <c:v>5.8717000000000014E-4</c:v>
                </c:pt>
                <c:pt idx="1309">
                  <c:v>5.9341000000000016E-4</c:v>
                </c:pt>
                <c:pt idx="1310">
                  <c:v>5.9715000000000018E-4</c:v>
                </c:pt>
                <c:pt idx="1311">
                  <c:v>5.915400000000001E-4</c:v>
                </c:pt>
                <c:pt idx="1312">
                  <c:v>6.0089000000000008E-4</c:v>
                </c:pt>
                <c:pt idx="1313">
                  <c:v>5.9965000000000018E-4</c:v>
                </c:pt>
                <c:pt idx="1314">
                  <c:v>5.9243000000000013E-4</c:v>
                </c:pt>
                <c:pt idx="1315">
                  <c:v>5.9715000000000018E-4</c:v>
                </c:pt>
                <c:pt idx="1316">
                  <c:v>5.981500000000002E-4</c:v>
                </c:pt>
                <c:pt idx="1317">
                  <c:v>5.9528000000000011E-4</c:v>
                </c:pt>
                <c:pt idx="1318">
                  <c:v>5.9307000000000023E-4</c:v>
                </c:pt>
                <c:pt idx="1319">
                  <c:v>5.9279000000000016E-4</c:v>
                </c:pt>
                <c:pt idx="1320">
                  <c:v>5.9434000000000017E-4</c:v>
                </c:pt>
                <c:pt idx="1321">
                  <c:v>5.9879000000000009E-4</c:v>
                </c:pt>
                <c:pt idx="1322">
                  <c:v>5.9653000000000017E-4</c:v>
                </c:pt>
                <c:pt idx="1323">
                  <c:v>5.962500000000001E-4</c:v>
                </c:pt>
                <c:pt idx="1324">
                  <c:v>5.9279000000000016E-4</c:v>
                </c:pt>
                <c:pt idx="1325">
                  <c:v>5.9341000000000016E-4</c:v>
                </c:pt>
                <c:pt idx="1326">
                  <c:v>5.9307000000000023E-4</c:v>
                </c:pt>
                <c:pt idx="1327">
                  <c:v>5.9434000000000017E-4</c:v>
                </c:pt>
                <c:pt idx="1328">
                  <c:v>6.0089000000000008E-4</c:v>
                </c:pt>
                <c:pt idx="1329">
                  <c:v>5.9653000000000017E-4</c:v>
                </c:pt>
                <c:pt idx="1330">
                  <c:v>5.9528000000000011E-4</c:v>
                </c:pt>
                <c:pt idx="1331">
                  <c:v>5.9879000000000009E-4</c:v>
                </c:pt>
                <c:pt idx="1332">
                  <c:v>5.9879000000000009E-4</c:v>
                </c:pt>
                <c:pt idx="1333">
                  <c:v>5.9029000000000015E-4</c:v>
                </c:pt>
                <c:pt idx="1334">
                  <c:v>6.0133000000000018E-4</c:v>
                </c:pt>
                <c:pt idx="1335">
                  <c:v>5.9370000000000017E-4</c:v>
                </c:pt>
                <c:pt idx="1336">
                  <c:v>5.9029000000000015E-4</c:v>
                </c:pt>
                <c:pt idx="1337">
                  <c:v>5.9466000000000022E-4</c:v>
                </c:pt>
                <c:pt idx="1338">
                  <c:v>5.9528000000000011E-4</c:v>
                </c:pt>
                <c:pt idx="1339">
                  <c:v>5.9466000000000022E-4</c:v>
                </c:pt>
                <c:pt idx="1340">
                  <c:v>5.8734000000000011E-4</c:v>
                </c:pt>
                <c:pt idx="1341">
                  <c:v>5.9466000000000022E-4</c:v>
                </c:pt>
                <c:pt idx="1342">
                  <c:v>5.8989000000000003E-4</c:v>
                </c:pt>
                <c:pt idx="1343">
                  <c:v>5.909200000000002E-4</c:v>
                </c:pt>
                <c:pt idx="1344">
                  <c:v>5.9498000000000027E-4</c:v>
                </c:pt>
                <c:pt idx="1345">
                  <c:v>5.9752000000000026E-4</c:v>
                </c:pt>
                <c:pt idx="1346">
                  <c:v>5.9216000000000021E-4</c:v>
                </c:pt>
                <c:pt idx="1347">
                  <c:v>5.9307000000000023E-4</c:v>
                </c:pt>
                <c:pt idx="1348">
                  <c:v>6.0027000000000008E-4</c:v>
                </c:pt>
                <c:pt idx="1349">
                  <c:v>6.0070000000000013E-4</c:v>
                </c:pt>
                <c:pt idx="1350">
                  <c:v>6.0152000000000014E-4</c:v>
                </c:pt>
                <c:pt idx="1351">
                  <c:v>6.065100000000001E-4</c:v>
                </c:pt>
                <c:pt idx="1352">
                  <c:v>5.9561000000000011E-4</c:v>
                </c:pt>
                <c:pt idx="1353">
                  <c:v>5.9752000000000026E-4</c:v>
                </c:pt>
                <c:pt idx="1354">
                  <c:v>6.0027000000000008E-4</c:v>
                </c:pt>
                <c:pt idx="1355">
                  <c:v>5.909200000000002E-4</c:v>
                </c:pt>
                <c:pt idx="1356">
                  <c:v>5.9498000000000027E-4</c:v>
                </c:pt>
                <c:pt idx="1357">
                  <c:v>6.0214000000000014E-4</c:v>
                </c:pt>
                <c:pt idx="1358">
                  <c:v>6.0214000000000014E-4</c:v>
                </c:pt>
                <c:pt idx="1359">
                  <c:v>5.9752000000000026E-4</c:v>
                </c:pt>
                <c:pt idx="1360">
                  <c:v>6.0214000000000014E-4</c:v>
                </c:pt>
                <c:pt idx="1361">
                  <c:v>6.0277000000000009E-4</c:v>
                </c:pt>
                <c:pt idx="1362">
                  <c:v>5.9902000000000024E-4</c:v>
                </c:pt>
                <c:pt idx="1363">
                  <c:v>6.1214000000000006E-4</c:v>
                </c:pt>
                <c:pt idx="1364">
                  <c:v>5.9743000000000014E-4</c:v>
                </c:pt>
                <c:pt idx="1365">
                  <c:v>6.0775000000000011E-4</c:v>
                </c:pt>
                <c:pt idx="1366">
                  <c:v>6.0401000000000009E-4</c:v>
                </c:pt>
                <c:pt idx="1367">
                  <c:v>5.9778000000000012E-4</c:v>
                </c:pt>
                <c:pt idx="1368">
                  <c:v>5.9879000000000009E-4</c:v>
                </c:pt>
                <c:pt idx="1369">
                  <c:v>5.981500000000002E-4</c:v>
                </c:pt>
                <c:pt idx="1370">
                  <c:v>5.9752000000000026E-4</c:v>
                </c:pt>
                <c:pt idx="1371">
                  <c:v>5.9778000000000012E-4</c:v>
                </c:pt>
                <c:pt idx="1372">
                  <c:v>6.0339000000000009E-4</c:v>
                </c:pt>
                <c:pt idx="1373">
                  <c:v>6.0152000000000014E-4</c:v>
                </c:pt>
                <c:pt idx="1374">
                  <c:v>5.9653000000000017E-4</c:v>
                </c:pt>
                <c:pt idx="1375">
                  <c:v>5.909200000000002E-4</c:v>
                </c:pt>
                <c:pt idx="1376">
                  <c:v>5.9653000000000017E-4</c:v>
                </c:pt>
                <c:pt idx="1377">
                  <c:v>5.909200000000002E-4</c:v>
                </c:pt>
                <c:pt idx="1378">
                  <c:v>5.9029000000000015E-4</c:v>
                </c:pt>
                <c:pt idx="1379">
                  <c:v>5.9688000000000026E-4</c:v>
                </c:pt>
                <c:pt idx="1380">
                  <c:v>5.909200000000002E-4</c:v>
                </c:pt>
                <c:pt idx="1381">
                  <c:v>5.9965000000000018E-4</c:v>
                </c:pt>
                <c:pt idx="1382">
                  <c:v>5.9778000000000012E-4</c:v>
                </c:pt>
                <c:pt idx="1383">
                  <c:v>5.8841999999999998E-4</c:v>
                </c:pt>
                <c:pt idx="1384">
                  <c:v>5.9528000000000011E-4</c:v>
                </c:pt>
                <c:pt idx="1385">
                  <c:v>6.0401000000000009E-4</c:v>
                </c:pt>
                <c:pt idx="1386">
                  <c:v>5.9498000000000027E-4</c:v>
                </c:pt>
                <c:pt idx="1387">
                  <c:v>5.9631000000000007E-4</c:v>
                </c:pt>
                <c:pt idx="1388">
                  <c:v>5.9653000000000017E-4</c:v>
                </c:pt>
                <c:pt idx="1389">
                  <c:v>5.9029000000000015E-4</c:v>
                </c:pt>
                <c:pt idx="1390">
                  <c:v>5.9434000000000017E-4</c:v>
                </c:pt>
                <c:pt idx="1391">
                  <c:v>5.9688000000000026E-4</c:v>
                </c:pt>
                <c:pt idx="1392">
                  <c:v>6.0526000000000015E-4</c:v>
                </c:pt>
                <c:pt idx="1393">
                  <c:v>5.9653000000000017E-4</c:v>
                </c:pt>
                <c:pt idx="1394">
                  <c:v>5.9434000000000017E-4</c:v>
                </c:pt>
                <c:pt idx="1395">
                  <c:v>5.9279000000000016E-4</c:v>
                </c:pt>
                <c:pt idx="1396">
                  <c:v>6.0339000000000009E-4</c:v>
                </c:pt>
                <c:pt idx="1397">
                  <c:v>5.9528000000000011E-4</c:v>
                </c:pt>
                <c:pt idx="1398">
                  <c:v>6.0070000000000013E-4</c:v>
                </c:pt>
                <c:pt idx="1399">
                  <c:v>5.9279000000000016E-4</c:v>
                </c:pt>
                <c:pt idx="1400">
                  <c:v>6.0089000000000008E-4</c:v>
                </c:pt>
                <c:pt idx="1401">
                  <c:v>5.9840000000000013E-4</c:v>
                </c:pt>
                <c:pt idx="1402">
                  <c:v>6.0089000000000008E-4</c:v>
                </c:pt>
                <c:pt idx="1403">
                  <c:v>5.9403000000000017E-4</c:v>
                </c:pt>
                <c:pt idx="1404">
                  <c:v>5.8904000000000009E-4</c:v>
                </c:pt>
                <c:pt idx="1405">
                  <c:v>5.9715000000000018E-4</c:v>
                </c:pt>
                <c:pt idx="1406">
                  <c:v>6.0152000000000014E-4</c:v>
                </c:pt>
                <c:pt idx="1407">
                  <c:v>5.9840000000000013E-4</c:v>
                </c:pt>
                <c:pt idx="1408">
                  <c:v>5.9052000000000009E-4</c:v>
                </c:pt>
                <c:pt idx="1409">
                  <c:v>5.8780000000000008E-4</c:v>
                </c:pt>
                <c:pt idx="1410">
                  <c:v>5.915400000000001E-4</c:v>
                </c:pt>
                <c:pt idx="1411">
                  <c:v>6.0152000000000014E-4</c:v>
                </c:pt>
                <c:pt idx="1412">
                  <c:v>6.0769000000000014E-4</c:v>
                </c:pt>
                <c:pt idx="1413">
                  <c:v>6.0963000000000011E-4</c:v>
                </c:pt>
                <c:pt idx="1414">
                  <c:v>5.9216000000000021E-4</c:v>
                </c:pt>
                <c:pt idx="1415">
                  <c:v>5.9528000000000011E-4</c:v>
                </c:pt>
                <c:pt idx="1416">
                  <c:v>5.8841999999999998E-4</c:v>
                </c:pt>
                <c:pt idx="1417">
                  <c:v>5.9216000000000021E-4</c:v>
                </c:pt>
                <c:pt idx="1418">
                  <c:v>5.909200000000002E-4</c:v>
                </c:pt>
                <c:pt idx="1419">
                  <c:v>5.9216000000000021E-4</c:v>
                </c:pt>
                <c:pt idx="1420">
                  <c:v>5.9902000000000024E-4</c:v>
                </c:pt>
                <c:pt idx="1421">
                  <c:v>5.9052000000000009E-4</c:v>
                </c:pt>
                <c:pt idx="1422">
                  <c:v>6.0214000000000014E-4</c:v>
                </c:pt>
                <c:pt idx="1423">
                  <c:v>5.8780000000000008E-4</c:v>
                </c:pt>
                <c:pt idx="1424">
                  <c:v>5.8841999999999998E-4</c:v>
                </c:pt>
                <c:pt idx="1425">
                  <c:v>5.9180000000000007E-4</c:v>
                </c:pt>
                <c:pt idx="1426">
                  <c:v>6.0197000000000017E-4</c:v>
                </c:pt>
                <c:pt idx="1427">
                  <c:v>5.8406000000000007E-4</c:v>
                </c:pt>
                <c:pt idx="1428">
                  <c:v>5.9902000000000024E-4</c:v>
                </c:pt>
                <c:pt idx="1429">
                  <c:v>5.9965000000000018E-4</c:v>
                </c:pt>
                <c:pt idx="1430">
                  <c:v>5.9715000000000018E-4</c:v>
                </c:pt>
                <c:pt idx="1431">
                  <c:v>5.9561000000000011E-4</c:v>
                </c:pt>
                <c:pt idx="1432">
                  <c:v>5.915400000000001E-4</c:v>
                </c:pt>
                <c:pt idx="1433">
                  <c:v>5.9403000000000017E-4</c:v>
                </c:pt>
                <c:pt idx="1434">
                  <c:v>5.909200000000002E-4</c:v>
                </c:pt>
                <c:pt idx="1435">
                  <c:v>5.915400000000001E-4</c:v>
                </c:pt>
                <c:pt idx="1436">
                  <c:v>5.8734000000000011E-4</c:v>
                </c:pt>
                <c:pt idx="1437">
                  <c:v>5.9216000000000021E-4</c:v>
                </c:pt>
                <c:pt idx="1438">
                  <c:v>5.909200000000002E-4</c:v>
                </c:pt>
                <c:pt idx="1439">
                  <c:v>5.909200000000002E-4</c:v>
                </c:pt>
                <c:pt idx="1440">
                  <c:v>5.9498000000000027E-4</c:v>
                </c:pt>
                <c:pt idx="1441">
                  <c:v>5.8780000000000008E-4</c:v>
                </c:pt>
                <c:pt idx="1442">
                  <c:v>5.9341000000000016E-4</c:v>
                </c:pt>
                <c:pt idx="1443">
                  <c:v>5.8717000000000014E-4</c:v>
                </c:pt>
                <c:pt idx="1444">
                  <c:v>5.9243000000000013E-4</c:v>
                </c:pt>
                <c:pt idx="1445">
                  <c:v>5.8468000000000018E-4</c:v>
                </c:pt>
                <c:pt idx="1446">
                  <c:v>5.9715000000000018E-4</c:v>
                </c:pt>
                <c:pt idx="1447">
                  <c:v>5.7719000000000021E-4</c:v>
                </c:pt>
                <c:pt idx="1448">
                  <c:v>5.9403000000000017E-4</c:v>
                </c:pt>
                <c:pt idx="1449">
                  <c:v>5.9029000000000015E-4</c:v>
                </c:pt>
                <c:pt idx="1450">
                  <c:v>5.8967000000000015E-4</c:v>
                </c:pt>
                <c:pt idx="1451">
                  <c:v>5.9180000000000007E-4</c:v>
                </c:pt>
                <c:pt idx="1452">
                  <c:v>5.8218000000000007E-4</c:v>
                </c:pt>
                <c:pt idx="1453">
                  <c:v>5.9434000000000017E-4</c:v>
                </c:pt>
                <c:pt idx="1454">
                  <c:v>5.9653000000000017E-4</c:v>
                </c:pt>
                <c:pt idx="1455">
                  <c:v>5.909200000000002E-4</c:v>
                </c:pt>
                <c:pt idx="1456">
                  <c:v>5.8967000000000015E-4</c:v>
                </c:pt>
                <c:pt idx="1457">
                  <c:v>5.9216000000000021E-4</c:v>
                </c:pt>
                <c:pt idx="1458">
                  <c:v>5.8904000000000009E-4</c:v>
                </c:pt>
                <c:pt idx="1459">
                  <c:v>5.8717000000000014E-4</c:v>
                </c:pt>
                <c:pt idx="1460">
                  <c:v>5.9403000000000017E-4</c:v>
                </c:pt>
                <c:pt idx="1461">
                  <c:v>5.8904000000000009E-4</c:v>
                </c:pt>
                <c:pt idx="1462">
                  <c:v>5.8031000000000011E-4</c:v>
                </c:pt>
                <c:pt idx="1463">
                  <c:v>5.915400000000001E-4</c:v>
                </c:pt>
                <c:pt idx="1464">
                  <c:v>5.6909000000000007E-4</c:v>
                </c:pt>
                <c:pt idx="1465">
                  <c:v>5.8904000000000009E-4</c:v>
                </c:pt>
                <c:pt idx="1466">
                  <c:v>5.9216000000000021E-4</c:v>
                </c:pt>
                <c:pt idx="1467">
                  <c:v>5.8226000000000013E-4</c:v>
                </c:pt>
                <c:pt idx="1468">
                  <c:v>5.8156000000000006E-4</c:v>
                </c:pt>
                <c:pt idx="1469">
                  <c:v>5.9180000000000007E-4</c:v>
                </c:pt>
                <c:pt idx="1470">
                  <c:v>5.9029000000000015E-4</c:v>
                </c:pt>
                <c:pt idx="1471">
                  <c:v>5.9279000000000016E-4</c:v>
                </c:pt>
                <c:pt idx="1472">
                  <c:v>5.9029000000000015E-4</c:v>
                </c:pt>
                <c:pt idx="1473">
                  <c:v>5.8717000000000014E-4</c:v>
                </c:pt>
                <c:pt idx="1474">
                  <c:v>5.9029000000000015E-4</c:v>
                </c:pt>
                <c:pt idx="1475">
                  <c:v>5.8841999999999998E-4</c:v>
                </c:pt>
                <c:pt idx="1476">
                  <c:v>5.9029000000000015E-4</c:v>
                </c:pt>
                <c:pt idx="1477">
                  <c:v>5.915400000000001E-4</c:v>
                </c:pt>
                <c:pt idx="1478">
                  <c:v>5.9879000000000009E-4</c:v>
                </c:pt>
                <c:pt idx="1479">
                  <c:v>5.9965000000000018E-4</c:v>
                </c:pt>
                <c:pt idx="1480">
                  <c:v>5.8967000000000015E-4</c:v>
                </c:pt>
                <c:pt idx="1481">
                  <c:v>5.8529999999999997E-4</c:v>
                </c:pt>
                <c:pt idx="1482">
                  <c:v>5.8094000000000017E-4</c:v>
                </c:pt>
                <c:pt idx="1483">
                  <c:v>5.9498000000000027E-4</c:v>
                </c:pt>
                <c:pt idx="1484">
                  <c:v>6.0339000000000009E-4</c:v>
                </c:pt>
                <c:pt idx="1485">
                  <c:v>5.915400000000001E-4</c:v>
                </c:pt>
                <c:pt idx="1486">
                  <c:v>5.9052000000000009E-4</c:v>
                </c:pt>
                <c:pt idx="1487">
                  <c:v>5.915400000000001E-4</c:v>
                </c:pt>
                <c:pt idx="1488">
                  <c:v>5.9715000000000018E-4</c:v>
                </c:pt>
                <c:pt idx="1489">
                  <c:v>5.8780000000000008E-4</c:v>
                </c:pt>
                <c:pt idx="1490">
                  <c:v>5.8529999999999997E-4</c:v>
                </c:pt>
                <c:pt idx="1491">
                  <c:v>5.8841999999999998E-4</c:v>
                </c:pt>
                <c:pt idx="1492">
                  <c:v>5.9434000000000017E-4</c:v>
                </c:pt>
                <c:pt idx="1493">
                  <c:v>5.9216000000000021E-4</c:v>
                </c:pt>
                <c:pt idx="1494">
                  <c:v>5.8798000000000021E-4</c:v>
                </c:pt>
                <c:pt idx="1495">
                  <c:v>5.9116000000000008E-4</c:v>
                </c:pt>
                <c:pt idx="1496">
                  <c:v>5.915400000000001E-4</c:v>
                </c:pt>
                <c:pt idx="1497">
                  <c:v>5.8218000000000007E-4</c:v>
                </c:pt>
                <c:pt idx="1498">
                  <c:v>5.915400000000001E-4</c:v>
                </c:pt>
                <c:pt idx="1499">
                  <c:v>5.8529999999999997E-4</c:v>
                </c:pt>
                <c:pt idx="1500">
                  <c:v>5.9341000000000016E-4</c:v>
                </c:pt>
                <c:pt idx="1501">
                  <c:v>5.9052000000000009E-4</c:v>
                </c:pt>
                <c:pt idx="1502">
                  <c:v>5.8529999999999997E-4</c:v>
                </c:pt>
                <c:pt idx="1503">
                  <c:v>5.8655000000000003E-4</c:v>
                </c:pt>
                <c:pt idx="1504">
                  <c:v>5.8904000000000009E-4</c:v>
                </c:pt>
                <c:pt idx="1505">
                  <c:v>5.9029000000000015E-4</c:v>
                </c:pt>
                <c:pt idx="1506">
                  <c:v>5.909200000000002E-4</c:v>
                </c:pt>
                <c:pt idx="1507">
                  <c:v>5.9341000000000016E-4</c:v>
                </c:pt>
                <c:pt idx="1508">
                  <c:v>5.8989000000000003E-4</c:v>
                </c:pt>
                <c:pt idx="1509">
                  <c:v>5.8780000000000008E-4</c:v>
                </c:pt>
                <c:pt idx="1510">
                  <c:v>5.9528000000000011E-4</c:v>
                </c:pt>
                <c:pt idx="1511">
                  <c:v>5.8841999999999998E-4</c:v>
                </c:pt>
                <c:pt idx="1512">
                  <c:v>5.8967000000000015E-4</c:v>
                </c:pt>
                <c:pt idx="1513">
                  <c:v>5.8780000000000008E-4</c:v>
                </c:pt>
                <c:pt idx="1514">
                  <c:v>5.8798000000000021E-4</c:v>
                </c:pt>
                <c:pt idx="1515">
                  <c:v>5.8841999999999998E-4</c:v>
                </c:pt>
                <c:pt idx="1516">
                  <c:v>5.8841999999999998E-4</c:v>
                </c:pt>
                <c:pt idx="1517">
                  <c:v>5.8967000000000015E-4</c:v>
                </c:pt>
                <c:pt idx="1518">
                  <c:v>5.8593000000000013E-4</c:v>
                </c:pt>
                <c:pt idx="1519">
                  <c:v>5.8925000000000004E-4</c:v>
                </c:pt>
                <c:pt idx="1520">
                  <c:v>5.8281000000000001E-4</c:v>
                </c:pt>
                <c:pt idx="1521">
                  <c:v>5.8798000000000021E-4</c:v>
                </c:pt>
                <c:pt idx="1522">
                  <c:v>5.9052000000000009E-4</c:v>
                </c:pt>
                <c:pt idx="1523">
                  <c:v>5.8218000000000007E-4</c:v>
                </c:pt>
                <c:pt idx="1524">
                  <c:v>5.9279000000000016E-4</c:v>
                </c:pt>
                <c:pt idx="1525">
                  <c:v>6.0713000000000021E-4</c:v>
                </c:pt>
                <c:pt idx="1526">
                  <c:v>5.8031000000000011E-4</c:v>
                </c:pt>
                <c:pt idx="1527">
                  <c:v>5.9528000000000011E-4</c:v>
                </c:pt>
                <c:pt idx="1528">
                  <c:v>5.7782000000000026E-4</c:v>
                </c:pt>
                <c:pt idx="1529">
                  <c:v>5.9466000000000022E-4</c:v>
                </c:pt>
                <c:pt idx="1530">
                  <c:v>5.8717000000000014E-4</c:v>
                </c:pt>
                <c:pt idx="1531">
                  <c:v>5.8417000000000018E-4</c:v>
                </c:pt>
                <c:pt idx="1532">
                  <c:v>5.9029000000000015E-4</c:v>
                </c:pt>
                <c:pt idx="1533">
                  <c:v>5.915400000000001E-4</c:v>
                </c:pt>
                <c:pt idx="1534">
                  <c:v>5.9243000000000013E-4</c:v>
                </c:pt>
                <c:pt idx="1535">
                  <c:v>5.8655000000000003E-4</c:v>
                </c:pt>
                <c:pt idx="1536">
                  <c:v>5.8353000000000018E-4</c:v>
                </c:pt>
                <c:pt idx="1537">
                  <c:v>5.8417000000000018E-4</c:v>
                </c:pt>
                <c:pt idx="1538">
                  <c:v>5.8226000000000013E-4</c:v>
                </c:pt>
                <c:pt idx="1539">
                  <c:v>5.8281000000000001E-4</c:v>
                </c:pt>
                <c:pt idx="1540">
                  <c:v>5.8593000000000013E-4</c:v>
                </c:pt>
                <c:pt idx="1541">
                  <c:v>5.9403000000000017E-4</c:v>
                </c:pt>
                <c:pt idx="1542">
                  <c:v>5.7844000000000016E-4</c:v>
                </c:pt>
                <c:pt idx="1543">
                  <c:v>5.8162000000000014E-4</c:v>
                </c:pt>
                <c:pt idx="1544">
                  <c:v>5.8967000000000015E-4</c:v>
                </c:pt>
                <c:pt idx="1545">
                  <c:v>5.9216000000000021E-4</c:v>
                </c:pt>
                <c:pt idx="1546">
                  <c:v>5.8841999999999998E-4</c:v>
                </c:pt>
                <c:pt idx="1547">
                  <c:v>5.909200000000002E-4</c:v>
                </c:pt>
                <c:pt idx="1548">
                  <c:v>5.9307000000000023E-4</c:v>
                </c:pt>
                <c:pt idx="1549">
                  <c:v>5.8529999999999997E-4</c:v>
                </c:pt>
                <c:pt idx="1550">
                  <c:v>5.8989000000000003E-4</c:v>
                </c:pt>
                <c:pt idx="1551">
                  <c:v>5.8967000000000015E-4</c:v>
                </c:pt>
                <c:pt idx="1552">
                  <c:v>5.8468000000000018E-4</c:v>
                </c:pt>
                <c:pt idx="1553">
                  <c:v>5.9029000000000015E-4</c:v>
                </c:pt>
                <c:pt idx="1554">
                  <c:v>5.8780000000000008E-4</c:v>
                </c:pt>
                <c:pt idx="1555">
                  <c:v>5.8841999999999998E-4</c:v>
                </c:pt>
                <c:pt idx="1556">
                  <c:v>5.8406000000000007E-4</c:v>
                </c:pt>
                <c:pt idx="1557">
                  <c:v>5.9653000000000017E-4</c:v>
                </c:pt>
                <c:pt idx="1558">
                  <c:v>5.9715000000000018E-4</c:v>
                </c:pt>
                <c:pt idx="1559">
                  <c:v>5.8607000000000006E-4</c:v>
                </c:pt>
                <c:pt idx="1560">
                  <c:v>5.8862000000000009E-4</c:v>
                </c:pt>
                <c:pt idx="1561">
                  <c:v>5.9466000000000022E-4</c:v>
                </c:pt>
                <c:pt idx="1562">
                  <c:v>5.8655000000000003E-4</c:v>
                </c:pt>
                <c:pt idx="1563">
                  <c:v>5.8862000000000009E-4</c:v>
                </c:pt>
                <c:pt idx="1564">
                  <c:v>5.8655000000000003E-4</c:v>
                </c:pt>
                <c:pt idx="1565">
                  <c:v>5.8717000000000014E-4</c:v>
                </c:pt>
                <c:pt idx="1566">
                  <c:v>5.9180000000000007E-4</c:v>
                </c:pt>
                <c:pt idx="1567">
                  <c:v>5.8156000000000006E-4</c:v>
                </c:pt>
                <c:pt idx="1568">
                  <c:v>5.8593000000000013E-4</c:v>
                </c:pt>
                <c:pt idx="1569">
                  <c:v>5.8655000000000003E-4</c:v>
                </c:pt>
                <c:pt idx="1570">
                  <c:v>5.8417000000000018E-4</c:v>
                </c:pt>
                <c:pt idx="1571">
                  <c:v>5.9341000000000016E-4</c:v>
                </c:pt>
                <c:pt idx="1572">
                  <c:v>6.0133000000000018E-4</c:v>
                </c:pt>
                <c:pt idx="1573">
                  <c:v>5.8841999999999998E-4</c:v>
                </c:pt>
                <c:pt idx="1574">
                  <c:v>5.8156000000000006E-4</c:v>
                </c:pt>
                <c:pt idx="1575">
                  <c:v>5.8035000000000009E-4</c:v>
                </c:pt>
                <c:pt idx="1576">
                  <c:v>5.909200000000002E-4</c:v>
                </c:pt>
                <c:pt idx="1577">
                  <c:v>5.8780000000000008E-4</c:v>
                </c:pt>
                <c:pt idx="1578">
                  <c:v>5.8343000000000012E-4</c:v>
                </c:pt>
                <c:pt idx="1579">
                  <c:v>5.8925000000000004E-4</c:v>
                </c:pt>
                <c:pt idx="1580">
                  <c:v>5.9029000000000015E-4</c:v>
                </c:pt>
                <c:pt idx="1581">
                  <c:v>5.8031000000000011E-4</c:v>
                </c:pt>
                <c:pt idx="1582">
                  <c:v>5.8031000000000011E-4</c:v>
                </c:pt>
                <c:pt idx="1583">
                  <c:v>5.8798000000000021E-4</c:v>
                </c:pt>
                <c:pt idx="1584">
                  <c:v>5.8406000000000007E-4</c:v>
                </c:pt>
                <c:pt idx="1585">
                  <c:v>5.8156000000000006E-4</c:v>
                </c:pt>
                <c:pt idx="1586">
                  <c:v>5.8343000000000012E-4</c:v>
                </c:pt>
                <c:pt idx="1587">
                  <c:v>5.8343000000000012E-4</c:v>
                </c:pt>
                <c:pt idx="1588">
                  <c:v>5.8529999999999997E-4</c:v>
                </c:pt>
                <c:pt idx="1589">
                  <c:v>5.8343000000000012E-4</c:v>
                </c:pt>
                <c:pt idx="1590">
                  <c:v>5.8529999999999997E-4</c:v>
                </c:pt>
                <c:pt idx="1591">
                  <c:v>5.8468000000000018E-4</c:v>
                </c:pt>
                <c:pt idx="1592">
                  <c:v>5.9341000000000016E-4</c:v>
                </c:pt>
                <c:pt idx="1593">
                  <c:v>5.8031000000000011E-4</c:v>
                </c:pt>
                <c:pt idx="1594">
                  <c:v>5.8031000000000011E-4</c:v>
                </c:pt>
                <c:pt idx="1595">
                  <c:v>5.9561000000000011E-4</c:v>
                </c:pt>
                <c:pt idx="1596">
                  <c:v>5.8480000000000012E-4</c:v>
                </c:pt>
                <c:pt idx="1597">
                  <c:v>5.8655000000000003E-4</c:v>
                </c:pt>
                <c:pt idx="1598">
                  <c:v>5.9466000000000022E-4</c:v>
                </c:pt>
                <c:pt idx="1599">
                  <c:v>5.9307000000000023E-4</c:v>
                </c:pt>
                <c:pt idx="1600">
                  <c:v>5.8904000000000009E-4</c:v>
                </c:pt>
                <c:pt idx="1601">
                  <c:v>5.7969000000000011E-4</c:v>
                </c:pt>
                <c:pt idx="1602">
                  <c:v>5.8035000000000009E-4</c:v>
                </c:pt>
                <c:pt idx="1603">
                  <c:v>5.8480000000000012E-4</c:v>
                </c:pt>
                <c:pt idx="1604">
                  <c:v>5.8031000000000011E-4</c:v>
                </c:pt>
                <c:pt idx="1605">
                  <c:v>5.8841999999999998E-4</c:v>
                </c:pt>
                <c:pt idx="1606">
                  <c:v>5.8967000000000015E-4</c:v>
                </c:pt>
                <c:pt idx="1607">
                  <c:v>5.8406000000000007E-4</c:v>
                </c:pt>
                <c:pt idx="1608">
                  <c:v>5.8717000000000014E-4</c:v>
                </c:pt>
                <c:pt idx="1609">
                  <c:v>5.9116000000000008E-4</c:v>
                </c:pt>
                <c:pt idx="1610">
                  <c:v>5.9052000000000009E-4</c:v>
                </c:pt>
                <c:pt idx="1611">
                  <c:v>5.8841999999999998E-4</c:v>
                </c:pt>
                <c:pt idx="1612">
                  <c:v>5.8468000000000018E-4</c:v>
                </c:pt>
                <c:pt idx="1613">
                  <c:v>5.8289000000000008E-4</c:v>
                </c:pt>
                <c:pt idx="1614">
                  <c:v>5.909200000000002E-4</c:v>
                </c:pt>
                <c:pt idx="1615">
                  <c:v>5.8406000000000007E-4</c:v>
                </c:pt>
                <c:pt idx="1616">
                  <c:v>5.9216000000000021E-4</c:v>
                </c:pt>
                <c:pt idx="1617">
                  <c:v>5.8655000000000003E-4</c:v>
                </c:pt>
                <c:pt idx="1618">
                  <c:v>5.8094000000000017E-4</c:v>
                </c:pt>
                <c:pt idx="1619">
                  <c:v>5.7907000000000011E-4</c:v>
                </c:pt>
                <c:pt idx="1620">
                  <c:v>5.8734000000000011E-4</c:v>
                </c:pt>
                <c:pt idx="1621">
                  <c:v>5.8281000000000001E-4</c:v>
                </c:pt>
                <c:pt idx="1622">
                  <c:v>5.8289000000000008E-4</c:v>
                </c:pt>
                <c:pt idx="1623">
                  <c:v>5.8218000000000007E-4</c:v>
                </c:pt>
                <c:pt idx="1624">
                  <c:v>5.8218000000000007E-4</c:v>
                </c:pt>
                <c:pt idx="1625">
                  <c:v>5.8281000000000001E-4</c:v>
                </c:pt>
                <c:pt idx="1626">
                  <c:v>5.8156000000000006E-4</c:v>
                </c:pt>
                <c:pt idx="1627">
                  <c:v>5.8593000000000013E-4</c:v>
                </c:pt>
                <c:pt idx="1628">
                  <c:v>5.8989000000000003E-4</c:v>
                </c:pt>
                <c:pt idx="1629">
                  <c:v>5.8226000000000013E-4</c:v>
                </c:pt>
                <c:pt idx="1630">
                  <c:v>5.8593000000000013E-4</c:v>
                </c:pt>
                <c:pt idx="1631">
                  <c:v>5.8406000000000007E-4</c:v>
                </c:pt>
                <c:pt idx="1632">
                  <c:v>5.8406000000000007E-4</c:v>
                </c:pt>
                <c:pt idx="1633">
                  <c:v>5.8156000000000006E-4</c:v>
                </c:pt>
                <c:pt idx="1634">
                  <c:v>5.8343000000000012E-4</c:v>
                </c:pt>
                <c:pt idx="1635">
                  <c:v>5.765700000000001E-4</c:v>
                </c:pt>
                <c:pt idx="1636">
                  <c:v>5.7335000000000014E-4</c:v>
                </c:pt>
                <c:pt idx="1637">
                  <c:v>5.7782000000000026E-4</c:v>
                </c:pt>
                <c:pt idx="1638">
                  <c:v>5.7908000000000026E-4</c:v>
                </c:pt>
                <c:pt idx="1639">
                  <c:v>5.8281000000000001E-4</c:v>
                </c:pt>
                <c:pt idx="1640">
                  <c:v>5.8406000000000007E-4</c:v>
                </c:pt>
                <c:pt idx="1641">
                  <c:v>5.8468000000000018E-4</c:v>
                </c:pt>
                <c:pt idx="1642">
                  <c:v>5.8281000000000001E-4</c:v>
                </c:pt>
                <c:pt idx="1643">
                  <c:v>5.7908000000000026E-4</c:v>
                </c:pt>
                <c:pt idx="1644">
                  <c:v>5.8218000000000007E-4</c:v>
                </c:pt>
                <c:pt idx="1645">
                  <c:v>5.8989000000000003E-4</c:v>
                </c:pt>
                <c:pt idx="1646">
                  <c:v>5.8289000000000008E-4</c:v>
                </c:pt>
                <c:pt idx="1647">
                  <c:v>5.8289000000000008E-4</c:v>
                </c:pt>
                <c:pt idx="1648">
                  <c:v>5.8734000000000011E-4</c:v>
                </c:pt>
                <c:pt idx="1649">
                  <c:v>5.8218000000000007E-4</c:v>
                </c:pt>
                <c:pt idx="1650">
                  <c:v>5.8904000000000009E-4</c:v>
                </c:pt>
                <c:pt idx="1651">
                  <c:v>5.8468000000000018E-4</c:v>
                </c:pt>
                <c:pt idx="1652">
                  <c:v>5.8529999999999997E-4</c:v>
                </c:pt>
                <c:pt idx="1653">
                  <c:v>5.8671000000000005E-4</c:v>
                </c:pt>
                <c:pt idx="1654">
                  <c:v>5.7844000000000016E-4</c:v>
                </c:pt>
                <c:pt idx="1655">
                  <c:v>5.7908000000000026E-4</c:v>
                </c:pt>
                <c:pt idx="1656">
                  <c:v>5.7719000000000021E-4</c:v>
                </c:pt>
                <c:pt idx="1657">
                  <c:v>5.7096000000000024E-4</c:v>
                </c:pt>
                <c:pt idx="1658">
                  <c:v>5.7033000000000019E-4</c:v>
                </c:pt>
                <c:pt idx="1659">
                  <c:v>5.8218000000000007E-4</c:v>
                </c:pt>
                <c:pt idx="1660">
                  <c:v>5.8156000000000006E-4</c:v>
                </c:pt>
                <c:pt idx="1661">
                  <c:v>5.8406000000000007E-4</c:v>
                </c:pt>
                <c:pt idx="1662">
                  <c:v>5.797100000000001E-4</c:v>
                </c:pt>
                <c:pt idx="1663">
                  <c:v>5.8593000000000013E-4</c:v>
                </c:pt>
                <c:pt idx="1664">
                  <c:v>5.8031000000000011E-4</c:v>
                </c:pt>
                <c:pt idx="1665">
                  <c:v>5.7096000000000024E-4</c:v>
                </c:pt>
                <c:pt idx="1666">
                  <c:v>5.8593000000000013E-4</c:v>
                </c:pt>
                <c:pt idx="1667">
                  <c:v>5.7908000000000026E-4</c:v>
                </c:pt>
                <c:pt idx="1668">
                  <c:v>5.8156000000000006E-4</c:v>
                </c:pt>
                <c:pt idx="1669">
                  <c:v>5.8343000000000012E-4</c:v>
                </c:pt>
                <c:pt idx="1670">
                  <c:v>5.8671000000000005E-4</c:v>
                </c:pt>
                <c:pt idx="1671">
                  <c:v>5.7595000000000009E-4</c:v>
                </c:pt>
                <c:pt idx="1672">
                  <c:v>5.8841999999999998E-4</c:v>
                </c:pt>
                <c:pt idx="1673">
                  <c:v>5.7719000000000021E-4</c:v>
                </c:pt>
                <c:pt idx="1674">
                  <c:v>5.8031000000000011E-4</c:v>
                </c:pt>
                <c:pt idx="1675">
                  <c:v>5.8780000000000008E-4</c:v>
                </c:pt>
                <c:pt idx="1676">
                  <c:v>5.8281000000000001E-4</c:v>
                </c:pt>
                <c:pt idx="1677">
                  <c:v>5.797100000000001E-4</c:v>
                </c:pt>
                <c:pt idx="1678">
                  <c:v>5.8094000000000017E-4</c:v>
                </c:pt>
                <c:pt idx="1679">
                  <c:v>5.8226000000000013E-4</c:v>
                </c:pt>
                <c:pt idx="1680">
                  <c:v>5.7158000000000013E-4</c:v>
                </c:pt>
                <c:pt idx="1681">
                  <c:v>5.8281000000000001E-4</c:v>
                </c:pt>
                <c:pt idx="1682">
                  <c:v>5.765700000000001E-4</c:v>
                </c:pt>
                <c:pt idx="1683">
                  <c:v>5.8156000000000006E-4</c:v>
                </c:pt>
                <c:pt idx="1684">
                  <c:v>5.8099000000000009E-4</c:v>
                </c:pt>
                <c:pt idx="1685">
                  <c:v>5.8529999999999997E-4</c:v>
                </c:pt>
                <c:pt idx="1686">
                  <c:v>5.8717000000000014E-4</c:v>
                </c:pt>
                <c:pt idx="1687">
                  <c:v>5.8226000000000013E-4</c:v>
                </c:pt>
                <c:pt idx="1688">
                  <c:v>5.8099000000000009E-4</c:v>
                </c:pt>
                <c:pt idx="1689">
                  <c:v>5.8218000000000007E-4</c:v>
                </c:pt>
                <c:pt idx="1690">
                  <c:v>5.8417000000000018E-4</c:v>
                </c:pt>
                <c:pt idx="1691">
                  <c:v>5.8218000000000007E-4</c:v>
                </c:pt>
                <c:pt idx="1692">
                  <c:v>5.7908000000000026E-4</c:v>
                </c:pt>
                <c:pt idx="1693">
                  <c:v>5.8031000000000011E-4</c:v>
                </c:pt>
                <c:pt idx="1694">
                  <c:v>5.8529999999999997E-4</c:v>
                </c:pt>
                <c:pt idx="1695">
                  <c:v>5.7208000000000009E-4</c:v>
                </c:pt>
                <c:pt idx="1696">
                  <c:v>5.7408000000000014E-4</c:v>
                </c:pt>
                <c:pt idx="1697">
                  <c:v>5.7719000000000021E-4</c:v>
                </c:pt>
                <c:pt idx="1698">
                  <c:v>5.7719000000000021E-4</c:v>
                </c:pt>
                <c:pt idx="1699">
                  <c:v>5.7590000000000007E-4</c:v>
                </c:pt>
                <c:pt idx="1700">
                  <c:v>5.8717000000000014E-4</c:v>
                </c:pt>
                <c:pt idx="1701">
                  <c:v>5.7908000000000026E-4</c:v>
                </c:pt>
                <c:pt idx="1702">
                  <c:v>5.8281000000000001E-4</c:v>
                </c:pt>
                <c:pt idx="1703">
                  <c:v>5.8841999999999998E-4</c:v>
                </c:pt>
                <c:pt idx="1704">
                  <c:v>5.7399000000000013E-4</c:v>
                </c:pt>
                <c:pt idx="1705">
                  <c:v>5.7908000000000026E-4</c:v>
                </c:pt>
                <c:pt idx="1706">
                  <c:v>5.9216000000000021E-4</c:v>
                </c:pt>
                <c:pt idx="1707">
                  <c:v>5.7590000000000007E-4</c:v>
                </c:pt>
                <c:pt idx="1708">
                  <c:v>5.8156000000000006E-4</c:v>
                </c:pt>
                <c:pt idx="1709">
                  <c:v>5.8031000000000011E-4</c:v>
                </c:pt>
                <c:pt idx="1710">
                  <c:v>5.7719000000000021E-4</c:v>
                </c:pt>
                <c:pt idx="1711">
                  <c:v>5.8031000000000011E-4</c:v>
                </c:pt>
                <c:pt idx="1712">
                  <c:v>5.797100000000001E-4</c:v>
                </c:pt>
                <c:pt idx="1713">
                  <c:v>5.8031000000000011E-4</c:v>
                </c:pt>
                <c:pt idx="1714">
                  <c:v>5.765700000000001E-4</c:v>
                </c:pt>
                <c:pt idx="1715">
                  <c:v>5.7595000000000009E-4</c:v>
                </c:pt>
                <c:pt idx="1716">
                  <c:v>5.7526000000000007E-4</c:v>
                </c:pt>
                <c:pt idx="1717">
                  <c:v>5.8218000000000007E-4</c:v>
                </c:pt>
                <c:pt idx="1718">
                  <c:v>5.8468000000000018E-4</c:v>
                </c:pt>
                <c:pt idx="1719">
                  <c:v>5.8156000000000006E-4</c:v>
                </c:pt>
                <c:pt idx="1720">
                  <c:v>5.7532000000000015E-4</c:v>
                </c:pt>
                <c:pt idx="1721">
                  <c:v>5.8226000000000013E-4</c:v>
                </c:pt>
                <c:pt idx="1722">
                  <c:v>5.6659000000000006E-4</c:v>
                </c:pt>
                <c:pt idx="1723">
                  <c:v>5.7335000000000014E-4</c:v>
                </c:pt>
                <c:pt idx="1724">
                  <c:v>5.6722000000000012E-4</c:v>
                </c:pt>
                <c:pt idx="1725">
                  <c:v>5.7335000000000014E-4</c:v>
                </c:pt>
                <c:pt idx="1726">
                  <c:v>5.7782000000000026E-4</c:v>
                </c:pt>
                <c:pt idx="1727">
                  <c:v>5.6659000000000006E-4</c:v>
                </c:pt>
                <c:pt idx="1728">
                  <c:v>5.8035000000000009E-4</c:v>
                </c:pt>
                <c:pt idx="1729">
                  <c:v>5.7345000000000009E-4</c:v>
                </c:pt>
                <c:pt idx="1730">
                  <c:v>5.8544000000000001E-4</c:v>
                </c:pt>
                <c:pt idx="1731">
                  <c:v>5.8162000000000014E-4</c:v>
                </c:pt>
                <c:pt idx="1732">
                  <c:v>5.8671000000000005E-4</c:v>
                </c:pt>
                <c:pt idx="1733">
                  <c:v>5.8343000000000012E-4</c:v>
                </c:pt>
                <c:pt idx="1734">
                  <c:v>5.8094000000000017E-4</c:v>
                </c:pt>
                <c:pt idx="1735">
                  <c:v>5.8156000000000006E-4</c:v>
                </c:pt>
                <c:pt idx="1736">
                  <c:v>5.7844000000000016E-4</c:v>
                </c:pt>
                <c:pt idx="1737">
                  <c:v>5.7283000000000008E-4</c:v>
                </c:pt>
                <c:pt idx="1738">
                  <c:v>5.7595000000000009E-4</c:v>
                </c:pt>
                <c:pt idx="1739">
                  <c:v>5.765700000000001E-4</c:v>
                </c:pt>
                <c:pt idx="1740">
                  <c:v>5.7907000000000011E-4</c:v>
                </c:pt>
                <c:pt idx="1741">
                  <c:v>5.7595000000000009E-4</c:v>
                </c:pt>
                <c:pt idx="1742">
                  <c:v>5.7907000000000011E-4</c:v>
                </c:pt>
                <c:pt idx="1743">
                  <c:v>5.6535000000000016E-4</c:v>
                </c:pt>
                <c:pt idx="1744">
                  <c:v>5.8406000000000007E-4</c:v>
                </c:pt>
                <c:pt idx="1745">
                  <c:v>5.5619000000000013E-4</c:v>
                </c:pt>
                <c:pt idx="1746">
                  <c:v>5.7969000000000011E-4</c:v>
                </c:pt>
                <c:pt idx="1747">
                  <c:v>5.8218000000000007E-4</c:v>
                </c:pt>
                <c:pt idx="1748">
                  <c:v>5.7158000000000013E-4</c:v>
                </c:pt>
                <c:pt idx="1749">
                  <c:v>5.8281000000000001E-4</c:v>
                </c:pt>
                <c:pt idx="1750">
                  <c:v>5.8529999999999997E-4</c:v>
                </c:pt>
                <c:pt idx="1751">
                  <c:v>5.8343000000000012E-4</c:v>
                </c:pt>
                <c:pt idx="1752">
                  <c:v>5.7595000000000009E-4</c:v>
                </c:pt>
                <c:pt idx="1753">
                  <c:v>5.8094000000000017E-4</c:v>
                </c:pt>
                <c:pt idx="1754">
                  <c:v>5.7907000000000011E-4</c:v>
                </c:pt>
                <c:pt idx="1755">
                  <c:v>5.7590000000000007E-4</c:v>
                </c:pt>
                <c:pt idx="1756">
                  <c:v>5.8841999999999998E-4</c:v>
                </c:pt>
                <c:pt idx="1757">
                  <c:v>5.7908000000000026E-4</c:v>
                </c:pt>
                <c:pt idx="1758">
                  <c:v>5.7595000000000009E-4</c:v>
                </c:pt>
                <c:pt idx="1759">
                  <c:v>5.7532000000000015E-4</c:v>
                </c:pt>
                <c:pt idx="1760">
                  <c:v>5.7345000000000009E-4</c:v>
                </c:pt>
                <c:pt idx="1761">
                  <c:v>5.765700000000001E-4</c:v>
                </c:pt>
                <c:pt idx="1762">
                  <c:v>5.7408000000000014E-4</c:v>
                </c:pt>
                <c:pt idx="1763">
                  <c:v>5.7719000000000021E-4</c:v>
                </c:pt>
                <c:pt idx="1764">
                  <c:v>5.7096000000000024E-4</c:v>
                </c:pt>
                <c:pt idx="1765">
                  <c:v>5.7590000000000007E-4</c:v>
                </c:pt>
                <c:pt idx="1766">
                  <c:v>5.8343000000000012E-4</c:v>
                </c:pt>
                <c:pt idx="1767">
                  <c:v>5.8226000000000013E-4</c:v>
                </c:pt>
                <c:pt idx="1768">
                  <c:v>5.7335000000000014E-4</c:v>
                </c:pt>
                <c:pt idx="1769">
                  <c:v>5.8226000000000013E-4</c:v>
                </c:pt>
                <c:pt idx="1770">
                  <c:v>5.8031000000000011E-4</c:v>
                </c:pt>
                <c:pt idx="1771">
                  <c:v>5.7969000000000011E-4</c:v>
                </c:pt>
                <c:pt idx="1772">
                  <c:v>5.7033000000000019E-4</c:v>
                </c:pt>
                <c:pt idx="1773">
                  <c:v>5.7844000000000016E-4</c:v>
                </c:pt>
                <c:pt idx="1774">
                  <c:v>5.8406000000000007E-4</c:v>
                </c:pt>
                <c:pt idx="1775">
                  <c:v>5.8031000000000011E-4</c:v>
                </c:pt>
                <c:pt idx="1776">
                  <c:v>5.7907000000000011E-4</c:v>
                </c:pt>
                <c:pt idx="1777">
                  <c:v>5.8099000000000009E-4</c:v>
                </c:pt>
                <c:pt idx="1778">
                  <c:v>5.7470000000000015E-4</c:v>
                </c:pt>
                <c:pt idx="1779">
                  <c:v>5.7335000000000014E-4</c:v>
                </c:pt>
                <c:pt idx="1780">
                  <c:v>5.7221000000000008E-4</c:v>
                </c:pt>
                <c:pt idx="1781">
                  <c:v>5.8529999999999997E-4</c:v>
                </c:pt>
                <c:pt idx="1782">
                  <c:v>5.7781000000000011E-4</c:v>
                </c:pt>
                <c:pt idx="1783">
                  <c:v>5.8031000000000011E-4</c:v>
                </c:pt>
                <c:pt idx="1784">
                  <c:v>5.7969000000000011E-4</c:v>
                </c:pt>
                <c:pt idx="1785">
                  <c:v>5.7283000000000008E-4</c:v>
                </c:pt>
                <c:pt idx="1786">
                  <c:v>5.8480000000000012E-4</c:v>
                </c:pt>
                <c:pt idx="1787">
                  <c:v>5.7221000000000008E-4</c:v>
                </c:pt>
                <c:pt idx="1788">
                  <c:v>5.7408000000000014E-4</c:v>
                </c:pt>
                <c:pt idx="1789">
                  <c:v>5.7158000000000013E-4</c:v>
                </c:pt>
                <c:pt idx="1790">
                  <c:v>5.7096000000000024E-4</c:v>
                </c:pt>
                <c:pt idx="1791">
                  <c:v>5.7470000000000015E-4</c:v>
                </c:pt>
                <c:pt idx="1792">
                  <c:v>5.8094000000000017E-4</c:v>
                </c:pt>
                <c:pt idx="1793">
                  <c:v>5.7345000000000009E-4</c:v>
                </c:pt>
                <c:pt idx="1794">
                  <c:v>5.7470000000000015E-4</c:v>
                </c:pt>
                <c:pt idx="1795">
                  <c:v>5.7719000000000021E-4</c:v>
                </c:pt>
                <c:pt idx="1796">
                  <c:v>5.7145000000000004E-4</c:v>
                </c:pt>
                <c:pt idx="1797">
                  <c:v>5.7717000000000022E-4</c:v>
                </c:pt>
                <c:pt idx="1798">
                  <c:v>5.7844000000000016E-4</c:v>
                </c:pt>
                <c:pt idx="1799">
                  <c:v>5.8468000000000018E-4</c:v>
                </c:pt>
                <c:pt idx="1800">
                  <c:v>5.7145000000000004E-4</c:v>
                </c:pt>
                <c:pt idx="1801">
                  <c:v>5.7408000000000014E-4</c:v>
                </c:pt>
                <c:pt idx="1802">
                  <c:v>5.7844000000000016E-4</c:v>
                </c:pt>
                <c:pt idx="1803">
                  <c:v>5.7408000000000014E-4</c:v>
                </c:pt>
                <c:pt idx="1804">
                  <c:v>5.5973000000000014E-4</c:v>
                </c:pt>
                <c:pt idx="1805">
                  <c:v>5.765700000000001E-4</c:v>
                </c:pt>
                <c:pt idx="1806">
                  <c:v>5.6971000000000007E-4</c:v>
                </c:pt>
                <c:pt idx="1807">
                  <c:v>5.8031000000000011E-4</c:v>
                </c:pt>
                <c:pt idx="1808">
                  <c:v>5.8156000000000006E-4</c:v>
                </c:pt>
                <c:pt idx="1809">
                  <c:v>5.7590000000000007E-4</c:v>
                </c:pt>
                <c:pt idx="1810">
                  <c:v>5.7081000000000026E-4</c:v>
                </c:pt>
                <c:pt idx="1811">
                  <c:v>5.7221000000000008E-4</c:v>
                </c:pt>
                <c:pt idx="1812">
                  <c:v>5.6954000000000011E-4</c:v>
                </c:pt>
                <c:pt idx="1813">
                  <c:v>5.7844000000000016E-4</c:v>
                </c:pt>
                <c:pt idx="1814">
                  <c:v>5.7096000000000024E-4</c:v>
                </c:pt>
                <c:pt idx="1815">
                  <c:v>5.7345000000000009E-4</c:v>
                </c:pt>
                <c:pt idx="1816">
                  <c:v>5.8468000000000018E-4</c:v>
                </c:pt>
                <c:pt idx="1817">
                  <c:v>5.797100000000001E-4</c:v>
                </c:pt>
                <c:pt idx="1818">
                  <c:v>5.8406000000000007E-4</c:v>
                </c:pt>
                <c:pt idx="1819">
                  <c:v>5.7283000000000008E-4</c:v>
                </c:pt>
                <c:pt idx="1820">
                  <c:v>5.7782000000000026E-4</c:v>
                </c:pt>
                <c:pt idx="1821">
                  <c:v>5.7908000000000026E-4</c:v>
                </c:pt>
                <c:pt idx="1822">
                  <c:v>5.7969000000000011E-4</c:v>
                </c:pt>
                <c:pt idx="1823">
                  <c:v>5.765700000000001E-4</c:v>
                </c:pt>
                <c:pt idx="1824">
                  <c:v>5.7335000000000014E-4</c:v>
                </c:pt>
                <c:pt idx="1825">
                  <c:v>5.7096000000000024E-4</c:v>
                </c:pt>
                <c:pt idx="1826">
                  <c:v>5.7595000000000009E-4</c:v>
                </c:pt>
                <c:pt idx="1827">
                  <c:v>5.6890000000000011E-4</c:v>
                </c:pt>
                <c:pt idx="1828">
                  <c:v>5.6971000000000007E-4</c:v>
                </c:pt>
                <c:pt idx="1829">
                  <c:v>5.8343000000000012E-4</c:v>
                </c:pt>
                <c:pt idx="1830">
                  <c:v>5.8529999999999997E-4</c:v>
                </c:pt>
                <c:pt idx="1831">
                  <c:v>5.7590000000000007E-4</c:v>
                </c:pt>
                <c:pt idx="1832">
                  <c:v>5.7844000000000016E-4</c:v>
                </c:pt>
                <c:pt idx="1833">
                  <c:v>5.7844000000000016E-4</c:v>
                </c:pt>
                <c:pt idx="1834">
                  <c:v>5.7033000000000019E-4</c:v>
                </c:pt>
                <c:pt idx="1835">
                  <c:v>5.6971000000000007E-4</c:v>
                </c:pt>
                <c:pt idx="1836">
                  <c:v>5.7595000000000009E-4</c:v>
                </c:pt>
                <c:pt idx="1837">
                  <c:v>5.7158000000000013E-4</c:v>
                </c:pt>
                <c:pt idx="1838">
                  <c:v>5.7221000000000008E-4</c:v>
                </c:pt>
                <c:pt idx="1839">
                  <c:v>5.6971000000000007E-4</c:v>
                </c:pt>
                <c:pt idx="1840">
                  <c:v>5.6909000000000007E-4</c:v>
                </c:pt>
                <c:pt idx="1841">
                  <c:v>5.8035000000000009E-4</c:v>
                </c:pt>
                <c:pt idx="1842">
                  <c:v>5.6890000000000011E-4</c:v>
                </c:pt>
                <c:pt idx="1843">
                  <c:v>5.7081000000000026E-4</c:v>
                </c:pt>
                <c:pt idx="1844">
                  <c:v>5.765700000000001E-4</c:v>
                </c:pt>
                <c:pt idx="1845">
                  <c:v>5.8218000000000007E-4</c:v>
                </c:pt>
                <c:pt idx="1846">
                  <c:v>5.8031000000000011E-4</c:v>
                </c:pt>
                <c:pt idx="1847">
                  <c:v>5.8281000000000001E-4</c:v>
                </c:pt>
                <c:pt idx="1848">
                  <c:v>5.7463000000000024E-4</c:v>
                </c:pt>
                <c:pt idx="1849">
                  <c:v>5.6971000000000007E-4</c:v>
                </c:pt>
                <c:pt idx="1850">
                  <c:v>5.765700000000001E-4</c:v>
                </c:pt>
                <c:pt idx="1851">
                  <c:v>5.765700000000001E-4</c:v>
                </c:pt>
                <c:pt idx="1852">
                  <c:v>5.7345000000000009E-4</c:v>
                </c:pt>
                <c:pt idx="1853">
                  <c:v>5.7345000000000009E-4</c:v>
                </c:pt>
                <c:pt idx="1854">
                  <c:v>5.7590000000000007E-4</c:v>
                </c:pt>
                <c:pt idx="1855">
                  <c:v>5.6659000000000006E-4</c:v>
                </c:pt>
                <c:pt idx="1856">
                  <c:v>5.8031000000000011E-4</c:v>
                </c:pt>
                <c:pt idx="1857">
                  <c:v>5.7283000000000008E-4</c:v>
                </c:pt>
                <c:pt idx="1858">
                  <c:v>5.7033000000000019E-4</c:v>
                </c:pt>
                <c:pt idx="1859">
                  <c:v>5.619100000000001E-4</c:v>
                </c:pt>
                <c:pt idx="1860">
                  <c:v>5.6347000000000016E-4</c:v>
                </c:pt>
                <c:pt idx="1861">
                  <c:v>5.7595000000000009E-4</c:v>
                </c:pt>
                <c:pt idx="1862">
                  <c:v>5.7907000000000011E-4</c:v>
                </c:pt>
                <c:pt idx="1863">
                  <c:v>5.6722000000000012E-4</c:v>
                </c:pt>
                <c:pt idx="1864">
                  <c:v>5.7158000000000013E-4</c:v>
                </c:pt>
                <c:pt idx="1865">
                  <c:v>5.8031000000000011E-4</c:v>
                </c:pt>
                <c:pt idx="1866">
                  <c:v>5.6444999999999998E-4</c:v>
                </c:pt>
                <c:pt idx="1867">
                  <c:v>5.8031000000000011E-4</c:v>
                </c:pt>
                <c:pt idx="1868">
                  <c:v>5.7844000000000016E-4</c:v>
                </c:pt>
                <c:pt idx="1869">
                  <c:v>5.7335000000000014E-4</c:v>
                </c:pt>
                <c:pt idx="1870">
                  <c:v>5.7221000000000008E-4</c:v>
                </c:pt>
                <c:pt idx="1871">
                  <c:v>5.7345000000000009E-4</c:v>
                </c:pt>
                <c:pt idx="1872">
                  <c:v>5.641000000000001E-4</c:v>
                </c:pt>
                <c:pt idx="1873">
                  <c:v>5.6722000000000012E-4</c:v>
                </c:pt>
                <c:pt idx="1874">
                  <c:v>5.7208000000000009E-4</c:v>
                </c:pt>
                <c:pt idx="1875">
                  <c:v>5.7096000000000024E-4</c:v>
                </c:pt>
                <c:pt idx="1876">
                  <c:v>5.7221000000000008E-4</c:v>
                </c:pt>
                <c:pt idx="1877">
                  <c:v>5.7145000000000004E-4</c:v>
                </c:pt>
                <c:pt idx="1878">
                  <c:v>5.7969000000000011E-4</c:v>
                </c:pt>
                <c:pt idx="1879">
                  <c:v>5.7408000000000014E-4</c:v>
                </c:pt>
                <c:pt idx="1880">
                  <c:v>5.7470000000000015E-4</c:v>
                </c:pt>
                <c:pt idx="1881">
                  <c:v>5.765700000000001E-4</c:v>
                </c:pt>
                <c:pt idx="1882">
                  <c:v>5.7399000000000013E-4</c:v>
                </c:pt>
                <c:pt idx="1883">
                  <c:v>5.765700000000001E-4</c:v>
                </c:pt>
                <c:pt idx="1884">
                  <c:v>5.7283000000000008E-4</c:v>
                </c:pt>
                <c:pt idx="1885">
                  <c:v>5.7782000000000026E-4</c:v>
                </c:pt>
                <c:pt idx="1886">
                  <c:v>5.7208000000000009E-4</c:v>
                </c:pt>
                <c:pt idx="1887">
                  <c:v>5.7158000000000013E-4</c:v>
                </c:pt>
                <c:pt idx="1888">
                  <c:v>5.7158000000000013E-4</c:v>
                </c:pt>
                <c:pt idx="1889">
                  <c:v>5.7844000000000016E-4</c:v>
                </c:pt>
                <c:pt idx="1890">
                  <c:v>5.7096000000000024E-4</c:v>
                </c:pt>
                <c:pt idx="1891">
                  <c:v>5.6784000000000012E-4</c:v>
                </c:pt>
                <c:pt idx="1892">
                  <c:v>5.6890000000000011E-4</c:v>
                </c:pt>
                <c:pt idx="1893">
                  <c:v>5.7908000000000026E-4</c:v>
                </c:pt>
                <c:pt idx="1894">
                  <c:v>5.7158000000000013E-4</c:v>
                </c:pt>
                <c:pt idx="1895">
                  <c:v>5.7532000000000015E-4</c:v>
                </c:pt>
                <c:pt idx="1896">
                  <c:v>5.7081000000000026E-4</c:v>
                </c:pt>
                <c:pt idx="1897">
                  <c:v>5.7470000000000015E-4</c:v>
                </c:pt>
                <c:pt idx="1898">
                  <c:v>5.7590000000000007E-4</c:v>
                </c:pt>
                <c:pt idx="1899">
                  <c:v>5.6535000000000016E-4</c:v>
                </c:pt>
                <c:pt idx="1900">
                  <c:v>5.8031000000000011E-4</c:v>
                </c:pt>
                <c:pt idx="1901">
                  <c:v>5.7653000000000012E-4</c:v>
                </c:pt>
                <c:pt idx="1902">
                  <c:v>5.6846000000000012E-4</c:v>
                </c:pt>
                <c:pt idx="1903">
                  <c:v>5.6784000000000012E-4</c:v>
                </c:pt>
                <c:pt idx="1904">
                  <c:v>5.7595000000000009E-4</c:v>
                </c:pt>
                <c:pt idx="1905">
                  <c:v>5.7408000000000014E-4</c:v>
                </c:pt>
                <c:pt idx="1906">
                  <c:v>5.6846000000000012E-4</c:v>
                </c:pt>
                <c:pt idx="1907">
                  <c:v>5.765700000000001E-4</c:v>
                </c:pt>
                <c:pt idx="1908">
                  <c:v>5.7345000000000009E-4</c:v>
                </c:pt>
                <c:pt idx="1909">
                  <c:v>5.6827000000000006E-4</c:v>
                </c:pt>
                <c:pt idx="1910">
                  <c:v>5.7532000000000015E-4</c:v>
                </c:pt>
                <c:pt idx="1911">
                  <c:v>5.7719000000000021E-4</c:v>
                </c:pt>
                <c:pt idx="1912">
                  <c:v>5.797100000000001E-4</c:v>
                </c:pt>
                <c:pt idx="1913">
                  <c:v>5.5911000000000014E-4</c:v>
                </c:pt>
                <c:pt idx="1914">
                  <c:v>5.7408000000000014E-4</c:v>
                </c:pt>
                <c:pt idx="1915">
                  <c:v>5.765700000000001E-4</c:v>
                </c:pt>
                <c:pt idx="1916">
                  <c:v>5.7717000000000022E-4</c:v>
                </c:pt>
                <c:pt idx="1917">
                  <c:v>5.7717000000000022E-4</c:v>
                </c:pt>
                <c:pt idx="1918">
                  <c:v>5.7096000000000024E-4</c:v>
                </c:pt>
                <c:pt idx="1919">
                  <c:v>5.7158000000000013E-4</c:v>
                </c:pt>
                <c:pt idx="1920">
                  <c:v>5.7408000000000014E-4</c:v>
                </c:pt>
                <c:pt idx="1921">
                  <c:v>5.8031000000000011E-4</c:v>
                </c:pt>
                <c:pt idx="1922">
                  <c:v>5.7033000000000019E-4</c:v>
                </c:pt>
                <c:pt idx="1923">
                  <c:v>5.7283000000000008E-4</c:v>
                </c:pt>
                <c:pt idx="1924">
                  <c:v>5.6472000000000011E-4</c:v>
                </c:pt>
                <c:pt idx="1925">
                  <c:v>5.7907000000000011E-4</c:v>
                </c:pt>
                <c:pt idx="1926">
                  <c:v>5.7221000000000008E-4</c:v>
                </c:pt>
                <c:pt idx="1927">
                  <c:v>5.7717000000000022E-4</c:v>
                </c:pt>
                <c:pt idx="1928">
                  <c:v>5.7221000000000008E-4</c:v>
                </c:pt>
                <c:pt idx="1929">
                  <c:v>5.7532000000000015E-4</c:v>
                </c:pt>
                <c:pt idx="1930">
                  <c:v>5.7096000000000024E-4</c:v>
                </c:pt>
                <c:pt idx="1931">
                  <c:v>5.7336000000000008E-4</c:v>
                </c:pt>
                <c:pt idx="1932">
                  <c:v>5.7033000000000019E-4</c:v>
                </c:pt>
                <c:pt idx="1933">
                  <c:v>5.7271999999999998E-4</c:v>
                </c:pt>
                <c:pt idx="1934">
                  <c:v>5.6827000000000006E-4</c:v>
                </c:pt>
                <c:pt idx="1935">
                  <c:v>5.7033000000000019E-4</c:v>
                </c:pt>
                <c:pt idx="1936">
                  <c:v>5.7221000000000008E-4</c:v>
                </c:pt>
                <c:pt idx="1937">
                  <c:v>5.8094000000000017E-4</c:v>
                </c:pt>
                <c:pt idx="1938">
                  <c:v>5.7096000000000024E-4</c:v>
                </c:pt>
                <c:pt idx="1939">
                  <c:v>5.7532000000000015E-4</c:v>
                </c:pt>
                <c:pt idx="1940">
                  <c:v>5.7158000000000013E-4</c:v>
                </c:pt>
                <c:pt idx="1941">
                  <c:v>5.7345000000000009E-4</c:v>
                </c:pt>
                <c:pt idx="1942">
                  <c:v>5.7719000000000021E-4</c:v>
                </c:pt>
                <c:pt idx="1943">
                  <c:v>5.6846000000000012E-4</c:v>
                </c:pt>
                <c:pt idx="1944">
                  <c:v>5.7719000000000021E-4</c:v>
                </c:pt>
                <c:pt idx="1945">
                  <c:v>5.7719000000000021E-4</c:v>
                </c:pt>
                <c:pt idx="1946">
                  <c:v>5.6971000000000007E-4</c:v>
                </c:pt>
                <c:pt idx="1947">
                  <c:v>5.7018000000000021E-4</c:v>
                </c:pt>
                <c:pt idx="1948">
                  <c:v>5.7221000000000008E-4</c:v>
                </c:pt>
                <c:pt idx="1949">
                  <c:v>5.7345000000000009E-4</c:v>
                </c:pt>
                <c:pt idx="1950">
                  <c:v>5.7033000000000019E-4</c:v>
                </c:pt>
                <c:pt idx="1951">
                  <c:v>5.7033000000000019E-4</c:v>
                </c:pt>
                <c:pt idx="1952">
                  <c:v>5.6763000000000017E-4</c:v>
                </c:pt>
                <c:pt idx="1953">
                  <c:v>5.7408000000000014E-4</c:v>
                </c:pt>
                <c:pt idx="1954">
                  <c:v>5.7345000000000009E-4</c:v>
                </c:pt>
                <c:pt idx="1955">
                  <c:v>5.7033000000000019E-4</c:v>
                </c:pt>
                <c:pt idx="1956">
                  <c:v>5.7145000000000004E-4</c:v>
                </c:pt>
                <c:pt idx="1957">
                  <c:v>5.6597000000000017E-4</c:v>
                </c:pt>
                <c:pt idx="1958">
                  <c:v>5.7408000000000014E-4</c:v>
                </c:pt>
                <c:pt idx="1959">
                  <c:v>5.7221000000000008E-4</c:v>
                </c:pt>
                <c:pt idx="1960">
                  <c:v>5.7844000000000016E-4</c:v>
                </c:pt>
                <c:pt idx="1961">
                  <c:v>5.7470000000000015E-4</c:v>
                </c:pt>
                <c:pt idx="1962">
                  <c:v>5.7081000000000026E-4</c:v>
                </c:pt>
                <c:pt idx="1963">
                  <c:v>5.7096000000000024E-4</c:v>
                </c:pt>
                <c:pt idx="1964">
                  <c:v>5.7408000000000014E-4</c:v>
                </c:pt>
                <c:pt idx="1965">
                  <c:v>5.7271999999999998E-4</c:v>
                </c:pt>
                <c:pt idx="1966">
                  <c:v>5.7033000000000019E-4</c:v>
                </c:pt>
                <c:pt idx="1967">
                  <c:v>5.7018000000000021E-4</c:v>
                </c:pt>
                <c:pt idx="1968">
                  <c:v>5.7271999999999998E-4</c:v>
                </c:pt>
                <c:pt idx="1969">
                  <c:v>5.6722000000000012E-4</c:v>
                </c:pt>
                <c:pt idx="1970">
                  <c:v>5.7096000000000024E-4</c:v>
                </c:pt>
                <c:pt idx="1971">
                  <c:v>5.7096000000000024E-4</c:v>
                </c:pt>
                <c:pt idx="1972">
                  <c:v>5.6636000000000013E-4</c:v>
                </c:pt>
                <c:pt idx="1973">
                  <c:v>5.8031000000000011E-4</c:v>
                </c:pt>
                <c:pt idx="1974">
                  <c:v>5.6954000000000011E-4</c:v>
                </c:pt>
                <c:pt idx="1975">
                  <c:v>5.6971000000000007E-4</c:v>
                </c:pt>
                <c:pt idx="1976">
                  <c:v>5.7844000000000016E-4</c:v>
                </c:pt>
                <c:pt idx="1977">
                  <c:v>5.7335000000000014E-4</c:v>
                </c:pt>
                <c:pt idx="1978">
                  <c:v>5.6890000000000011E-4</c:v>
                </c:pt>
                <c:pt idx="1979">
                  <c:v>5.7033000000000019E-4</c:v>
                </c:pt>
                <c:pt idx="1980">
                  <c:v>5.6535000000000016E-4</c:v>
                </c:pt>
                <c:pt idx="1981">
                  <c:v>5.7221000000000008E-4</c:v>
                </c:pt>
                <c:pt idx="1982">
                  <c:v>5.7283000000000008E-4</c:v>
                </c:pt>
                <c:pt idx="1983">
                  <c:v>5.7158000000000013E-4</c:v>
                </c:pt>
                <c:pt idx="1984">
                  <c:v>5.6659000000000006E-4</c:v>
                </c:pt>
                <c:pt idx="1985">
                  <c:v>5.7208000000000009E-4</c:v>
                </c:pt>
                <c:pt idx="1986">
                  <c:v>5.7018000000000021E-4</c:v>
                </c:pt>
                <c:pt idx="1987">
                  <c:v>5.6285000000000016E-4</c:v>
                </c:pt>
                <c:pt idx="1988">
                  <c:v>5.7096000000000024E-4</c:v>
                </c:pt>
                <c:pt idx="1989">
                  <c:v>5.7408000000000014E-4</c:v>
                </c:pt>
                <c:pt idx="1990">
                  <c:v>5.765700000000001E-4</c:v>
                </c:pt>
                <c:pt idx="1991">
                  <c:v>5.6597000000000017E-4</c:v>
                </c:pt>
                <c:pt idx="1992">
                  <c:v>5.7532000000000015E-4</c:v>
                </c:pt>
                <c:pt idx="1993">
                  <c:v>5.7345000000000009E-4</c:v>
                </c:pt>
                <c:pt idx="1994">
                  <c:v>5.7283000000000008E-4</c:v>
                </c:pt>
                <c:pt idx="1995">
                  <c:v>5.7271999999999998E-4</c:v>
                </c:pt>
                <c:pt idx="1996">
                  <c:v>5.7595000000000009E-4</c:v>
                </c:pt>
                <c:pt idx="1997">
                  <c:v>5.7595000000000009E-4</c:v>
                </c:pt>
                <c:pt idx="1998">
                  <c:v>5.7335000000000014E-4</c:v>
                </c:pt>
                <c:pt idx="1999">
                  <c:v>5.8094000000000017E-4</c:v>
                </c:pt>
                <c:pt idx="2000">
                  <c:v>5.6909000000000007E-4</c:v>
                </c:pt>
                <c:pt idx="2001">
                  <c:v>5.7717000000000022E-4</c:v>
                </c:pt>
                <c:pt idx="2002">
                  <c:v>5.7532000000000015E-4</c:v>
                </c:pt>
                <c:pt idx="2003">
                  <c:v>5.6909000000000007E-4</c:v>
                </c:pt>
                <c:pt idx="2004">
                  <c:v>5.6784000000000012E-4</c:v>
                </c:pt>
                <c:pt idx="2005">
                  <c:v>5.7033000000000019E-4</c:v>
                </c:pt>
                <c:pt idx="2006">
                  <c:v>5.7595000000000009E-4</c:v>
                </c:pt>
                <c:pt idx="2007">
                  <c:v>5.6846000000000012E-4</c:v>
                </c:pt>
                <c:pt idx="2008">
                  <c:v>5.7158000000000013E-4</c:v>
                </c:pt>
                <c:pt idx="2009">
                  <c:v>5.8226000000000013E-4</c:v>
                </c:pt>
                <c:pt idx="2010">
                  <c:v>5.7221000000000008E-4</c:v>
                </c:pt>
                <c:pt idx="2011">
                  <c:v>5.7335000000000014E-4</c:v>
                </c:pt>
                <c:pt idx="2012">
                  <c:v>5.6659000000000006E-4</c:v>
                </c:pt>
                <c:pt idx="2013">
                  <c:v>5.765700000000001E-4</c:v>
                </c:pt>
                <c:pt idx="2014">
                  <c:v>5.6971000000000007E-4</c:v>
                </c:pt>
                <c:pt idx="2015">
                  <c:v>5.6098000000000009E-4</c:v>
                </c:pt>
                <c:pt idx="2016">
                  <c:v>5.7221000000000008E-4</c:v>
                </c:pt>
                <c:pt idx="2017">
                  <c:v>5.7158000000000013E-4</c:v>
                </c:pt>
                <c:pt idx="2018">
                  <c:v>5.7081000000000026E-4</c:v>
                </c:pt>
                <c:pt idx="2019">
                  <c:v>5.7399000000000013E-4</c:v>
                </c:pt>
                <c:pt idx="2020">
                  <c:v>5.7033000000000019E-4</c:v>
                </c:pt>
                <c:pt idx="2021">
                  <c:v>5.7532000000000015E-4</c:v>
                </c:pt>
                <c:pt idx="2022">
                  <c:v>5.7532000000000015E-4</c:v>
                </c:pt>
                <c:pt idx="2023">
                  <c:v>5.6909000000000007E-4</c:v>
                </c:pt>
                <c:pt idx="2024">
                  <c:v>5.6909000000000007E-4</c:v>
                </c:pt>
                <c:pt idx="2025">
                  <c:v>5.7158000000000013E-4</c:v>
                </c:pt>
                <c:pt idx="2026">
                  <c:v>5.6535000000000016E-4</c:v>
                </c:pt>
                <c:pt idx="2027">
                  <c:v>5.6846000000000012E-4</c:v>
                </c:pt>
                <c:pt idx="2028">
                  <c:v>5.6909000000000007E-4</c:v>
                </c:pt>
                <c:pt idx="2029">
                  <c:v>5.7081000000000026E-4</c:v>
                </c:pt>
                <c:pt idx="2030">
                  <c:v>5.7719000000000021E-4</c:v>
                </c:pt>
                <c:pt idx="2031">
                  <c:v>5.7595000000000009E-4</c:v>
                </c:pt>
                <c:pt idx="2032">
                  <c:v>5.8353000000000018E-4</c:v>
                </c:pt>
                <c:pt idx="2033">
                  <c:v>5.7283000000000008E-4</c:v>
                </c:pt>
                <c:pt idx="2034">
                  <c:v>5.6909000000000007E-4</c:v>
                </c:pt>
                <c:pt idx="2035">
                  <c:v>5.641000000000001E-4</c:v>
                </c:pt>
                <c:pt idx="2036">
                  <c:v>5.6472000000000011E-4</c:v>
                </c:pt>
                <c:pt idx="2037">
                  <c:v>5.6784000000000012E-4</c:v>
                </c:pt>
                <c:pt idx="2038">
                  <c:v>5.7033000000000019E-4</c:v>
                </c:pt>
                <c:pt idx="2039">
                  <c:v>5.7221000000000008E-4</c:v>
                </c:pt>
                <c:pt idx="2040">
                  <c:v>5.7844000000000016E-4</c:v>
                </c:pt>
                <c:pt idx="2041">
                  <c:v>5.7158000000000013E-4</c:v>
                </c:pt>
                <c:pt idx="2042">
                  <c:v>5.7145000000000004E-4</c:v>
                </c:pt>
                <c:pt idx="2043">
                  <c:v>5.7532000000000015E-4</c:v>
                </c:pt>
                <c:pt idx="2044">
                  <c:v>5.7283000000000008E-4</c:v>
                </c:pt>
                <c:pt idx="2045">
                  <c:v>5.7033000000000019E-4</c:v>
                </c:pt>
                <c:pt idx="2046">
                  <c:v>5.7208000000000009E-4</c:v>
                </c:pt>
                <c:pt idx="2047">
                  <c:v>5.797100000000001E-4</c:v>
                </c:pt>
                <c:pt idx="2048">
                  <c:v>5.7595000000000009E-4</c:v>
                </c:pt>
                <c:pt idx="2049">
                  <c:v>5.765700000000001E-4</c:v>
                </c:pt>
                <c:pt idx="2050">
                  <c:v>5.7408000000000014E-4</c:v>
                </c:pt>
                <c:pt idx="2051">
                  <c:v>5.7208000000000009E-4</c:v>
                </c:pt>
                <c:pt idx="2052">
                  <c:v>5.7345000000000009E-4</c:v>
                </c:pt>
                <c:pt idx="2053">
                  <c:v>5.7283000000000008E-4</c:v>
                </c:pt>
                <c:pt idx="2054">
                  <c:v>5.7283000000000008E-4</c:v>
                </c:pt>
                <c:pt idx="2055">
                  <c:v>5.7463000000000024E-4</c:v>
                </c:pt>
                <c:pt idx="2056">
                  <c:v>5.6597000000000017E-4</c:v>
                </c:pt>
                <c:pt idx="2057">
                  <c:v>5.6784000000000012E-4</c:v>
                </c:pt>
                <c:pt idx="2058">
                  <c:v>5.7470000000000015E-4</c:v>
                </c:pt>
                <c:pt idx="2059">
                  <c:v>5.7590000000000007E-4</c:v>
                </c:pt>
                <c:pt idx="2060">
                  <c:v>5.6285000000000016E-4</c:v>
                </c:pt>
                <c:pt idx="2061">
                  <c:v>5.6763000000000017E-4</c:v>
                </c:pt>
                <c:pt idx="2062">
                  <c:v>5.6846000000000012E-4</c:v>
                </c:pt>
                <c:pt idx="2063">
                  <c:v>5.6954000000000011E-4</c:v>
                </c:pt>
                <c:pt idx="2064">
                  <c:v>5.7470000000000015E-4</c:v>
                </c:pt>
                <c:pt idx="2065">
                  <c:v>5.7345000000000009E-4</c:v>
                </c:pt>
                <c:pt idx="2066">
                  <c:v>5.8862000000000009E-4</c:v>
                </c:pt>
                <c:pt idx="2067">
                  <c:v>5.8218000000000007E-4</c:v>
                </c:pt>
                <c:pt idx="2068">
                  <c:v>5.8094000000000017E-4</c:v>
                </c:pt>
                <c:pt idx="2069">
                  <c:v>5.7033000000000019E-4</c:v>
                </c:pt>
                <c:pt idx="2070">
                  <c:v>5.7590000000000007E-4</c:v>
                </c:pt>
                <c:pt idx="2071">
                  <c:v>5.6597000000000017E-4</c:v>
                </c:pt>
                <c:pt idx="2072">
                  <c:v>5.7033000000000019E-4</c:v>
                </c:pt>
                <c:pt idx="2073">
                  <c:v>5.7470000000000015E-4</c:v>
                </c:pt>
                <c:pt idx="2074">
                  <c:v>5.7018000000000021E-4</c:v>
                </c:pt>
                <c:pt idx="2075">
                  <c:v>5.7470000000000015E-4</c:v>
                </c:pt>
                <c:pt idx="2076">
                  <c:v>5.7208000000000009E-4</c:v>
                </c:pt>
                <c:pt idx="2077">
                  <c:v>5.641000000000001E-4</c:v>
                </c:pt>
                <c:pt idx="2078">
                  <c:v>5.7595000000000009E-4</c:v>
                </c:pt>
                <c:pt idx="2079">
                  <c:v>5.6846000000000012E-4</c:v>
                </c:pt>
                <c:pt idx="2080">
                  <c:v>5.7208000000000009E-4</c:v>
                </c:pt>
                <c:pt idx="2081">
                  <c:v>5.6784000000000012E-4</c:v>
                </c:pt>
                <c:pt idx="2082">
                  <c:v>5.6890000000000011E-4</c:v>
                </c:pt>
                <c:pt idx="2083">
                  <c:v>5.7463000000000024E-4</c:v>
                </c:pt>
                <c:pt idx="2084">
                  <c:v>5.7096000000000024E-4</c:v>
                </c:pt>
                <c:pt idx="2085">
                  <c:v>5.7158000000000013E-4</c:v>
                </c:pt>
                <c:pt idx="2086">
                  <c:v>5.7158000000000013E-4</c:v>
                </c:pt>
                <c:pt idx="2087">
                  <c:v>5.6846000000000012E-4</c:v>
                </c:pt>
                <c:pt idx="2088">
                  <c:v>5.7336000000000008E-4</c:v>
                </c:pt>
                <c:pt idx="2089">
                  <c:v>5.7844000000000016E-4</c:v>
                </c:pt>
                <c:pt idx="2090">
                  <c:v>5.6954000000000011E-4</c:v>
                </c:pt>
                <c:pt idx="2091">
                  <c:v>5.7283000000000008E-4</c:v>
                </c:pt>
                <c:pt idx="2092">
                  <c:v>5.6472000000000011E-4</c:v>
                </c:pt>
                <c:pt idx="2093">
                  <c:v>5.797100000000001E-4</c:v>
                </c:pt>
                <c:pt idx="2094">
                  <c:v>5.7096000000000024E-4</c:v>
                </c:pt>
                <c:pt idx="2095">
                  <c:v>5.7719000000000021E-4</c:v>
                </c:pt>
                <c:pt idx="2096">
                  <c:v>5.7717000000000022E-4</c:v>
                </c:pt>
                <c:pt idx="2097">
                  <c:v>5.7470000000000015E-4</c:v>
                </c:pt>
                <c:pt idx="2098">
                  <c:v>5.6285000000000016E-4</c:v>
                </c:pt>
                <c:pt idx="2099">
                  <c:v>5.641000000000001E-4</c:v>
                </c:pt>
                <c:pt idx="2100">
                  <c:v>5.7158000000000013E-4</c:v>
                </c:pt>
                <c:pt idx="2101">
                  <c:v>5.6659000000000006E-4</c:v>
                </c:pt>
                <c:pt idx="2102">
                  <c:v>5.7470000000000015E-4</c:v>
                </c:pt>
                <c:pt idx="2103">
                  <c:v>5.7345000000000009E-4</c:v>
                </c:pt>
                <c:pt idx="2104">
                  <c:v>5.6784000000000012E-4</c:v>
                </c:pt>
                <c:pt idx="2105">
                  <c:v>5.7470000000000015E-4</c:v>
                </c:pt>
                <c:pt idx="2106">
                  <c:v>5.7463000000000024E-4</c:v>
                </c:pt>
                <c:pt idx="2107">
                  <c:v>5.7158000000000013E-4</c:v>
                </c:pt>
                <c:pt idx="2108">
                  <c:v>5.6827000000000006E-4</c:v>
                </c:pt>
                <c:pt idx="2109">
                  <c:v>5.7408000000000014E-4</c:v>
                </c:pt>
                <c:pt idx="2110">
                  <c:v>5.7526000000000007E-4</c:v>
                </c:pt>
                <c:pt idx="2111">
                  <c:v>5.7033000000000019E-4</c:v>
                </c:pt>
                <c:pt idx="2112">
                  <c:v>5.7408000000000014E-4</c:v>
                </c:pt>
                <c:pt idx="2113">
                  <c:v>5.6909000000000007E-4</c:v>
                </c:pt>
                <c:pt idx="2114">
                  <c:v>5.7283000000000008E-4</c:v>
                </c:pt>
                <c:pt idx="2115">
                  <c:v>5.7844000000000016E-4</c:v>
                </c:pt>
                <c:pt idx="2116">
                  <c:v>5.8099000000000009E-4</c:v>
                </c:pt>
                <c:pt idx="2117">
                  <c:v>5.7096000000000024E-4</c:v>
                </c:pt>
                <c:pt idx="2118">
                  <c:v>5.8289000000000008E-4</c:v>
                </c:pt>
                <c:pt idx="2119">
                  <c:v>5.7719000000000021E-4</c:v>
                </c:pt>
                <c:pt idx="2120">
                  <c:v>5.6846000000000012E-4</c:v>
                </c:pt>
                <c:pt idx="2121">
                  <c:v>5.7158000000000013E-4</c:v>
                </c:pt>
                <c:pt idx="2122">
                  <c:v>5.8031000000000011E-4</c:v>
                </c:pt>
                <c:pt idx="2123">
                  <c:v>5.7271999999999998E-4</c:v>
                </c:pt>
                <c:pt idx="2124">
                  <c:v>5.7283000000000008E-4</c:v>
                </c:pt>
                <c:pt idx="2125">
                  <c:v>5.7532000000000015E-4</c:v>
                </c:pt>
                <c:pt idx="2126">
                  <c:v>5.8417000000000018E-4</c:v>
                </c:pt>
                <c:pt idx="2127">
                  <c:v>5.7033000000000019E-4</c:v>
                </c:pt>
                <c:pt idx="2128">
                  <c:v>5.7532000000000015E-4</c:v>
                </c:pt>
                <c:pt idx="2129">
                  <c:v>5.6597000000000017E-4</c:v>
                </c:pt>
                <c:pt idx="2130">
                  <c:v>5.7717000000000022E-4</c:v>
                </c:pt>
                <c:pt idx="2131">
                  <c:v>5.7096000000000024E-4</c:v>
                </c:pt>
                <c:pt idx="2132">
                  <c:v>5.6700000000000012E-4</c:v>
                </c:pt>
                <c:pt idx="2133">
                  <c:v>5.7719000000000021E-4</c:v>
                </c:pt>
                <c:pt idx="2134">
                  <c:v>5.7158000000000013E-4</c:v>
                </c:pt>
                <c:pt idx="2135">
                  <c:v>5.6535000000000016E-4</c:v>
                </c:pt>
                <c:pt idx="2136">
                  <c:v>5.6827000000000006E-4</c:v>
                </c:pt>
                <c:pt idx="2137">
                  <c:v>5.6223000000000004E-4</c:v>
                </c:pt>
                <c:pt idx="2138">
                  <c:v>5.7595000000000009E-4</c:v>
                </c:pt>
                <c:pt idx="2139">
                  <c:v>5.6971000000000007E-4</c:v>
                </c:pt>
                <c:pt idx="2140">
                  <c:v>5.7590000000000007E-4</c:v>
                </c:pt>
                <c:pt idx="2141">
                  <c:v>5.7221000000000008E-4</c:v>
                </c:pt>
                <c:pt idx="2142">
                  <c:v>5.6223000000000004E-4</c:v>
                </c:pt>
                <c:pt idx="2143">
                  <c:v>5.7345000000000009E-4</c:v>
                </c:pt>
                <c:pt idx="2144">
                  <c:v>5.7018000000000021E-4</c:v>
                </c:pt>
                <c:pt idx="2145">
                  <c:v>5.7470000000000015E-4</c:v>
                </c:pt>
                <c:pt idx="2146">
                  <c:v>5.6971000000000007E-4</c:v>
                </c:pt>
                <c:pt idx="2147">
                  <c:v>5.7283000000000008E-4</c:v>
                </c:pt>
                <c:pt idx="2148">
                  <c:v>5.7208000000000009E-4</c:v>
                </c:pt>
                <c:pt idx="2149">
                  <c:v>5.8099000000000009E-4</c:v>
                </c:pt>
                <c:pt idx="2150">
                  <c:v>5.7408000000000014E-4</c:v>
                </c:pt>
                <c:pt idx="2151">
                  <c:v>5.7283000000000008E-4</c:v>
                </c:pt>
                <c:pt idx="2152">
                  <c:v>5.6659000000000006E-4</c:v>
                </c:pt>
                <c:pt idx="2153">
                  <c:v>5.6763000000000017E-4</c:v>
                </c:pt>
                <c:pt idx="2154">
                  <c:v>5.7033000000000019E-4</c:v>
                </c:pt>
                <c:pt idx="2155">
                  <c:v>5.5619000000000013E-4</c:v>
                </c:pt>
                <c:pt idx="2156">
                  <c:v>5.7595000000000009E-4</c:v>
                </c:pt>
                <c:pt idx="2157">
                  <c:v>5.7532000000000015E-4</c:v>
                </c:pt>
                <c:pt idx="2158">
                  <c:v>5.7096000000000024E-4</c:v>
                </c:pt>
                <c:pt idx="2159">
                  <c:v>5.7470000000000015E-4</c:v>
                </c:pt>
                <c:pt idx="2160">
                  <c:v>5.7526000000000007E-4</c:v>
                </c:pt>
                <c:pt idx="2161">
                  <c:v>5.6846000000000012E-4</c:v>
                </c:pt>
                <c:pt idx="2162">
                  <c:v>5.7782000000000026E-4</c:v>
                </c:pt>
                <c:pt idx="2163">
                  <c:v>5.6827000000000006E-4</c:v>
                </c:pt>
                <c:pt idx="2164">
                  <c:v>5.6659000000000006E-4</c:v>
                </c:pt>
                <c:pt idx="2165">
                  <c:v>5.7158000000000013E-4</c:v>
                </c:pt>
                <c:pt idx="2166">
                  <c:v>5.7470000000000015E-4</c:v>
                </c:pt>
                <c:pt idx="2167">
                  <c:v>5.6597000000000017E-4</c:v>
                </c:pt>
                <c:pt idx="2168">
                  <c:v>5.6285000000000016E-4</c:v>
                </c:pt>
                <c:pt idx="2169">
                  <c:v>5.6971000000000007E-4</c:v>
                </c:pt>
                <c:pt idx="2170">
                  <c:v>5.7208000000000009E-4</c:v>
                </c:pt>
                <c:pt idx="2171">
                  <c:v>5.6971000000000007E-4</c:v>
                </c:pt>
                <c:pt idx="2172">
                  <c:v>5.765700000000001E-4</c:v>
                </c:pt>
                <c:pt idx="2173">
                  <c:v>5.6827000000000006E-4</c:v>
                </c:pt>
                <c:pt idx="2174">
                  <c:v>5.7158000000000013E-4</c:v>
                </c:pt>
                <c:pt idx="2175">
                  <c:v>5.6659000000000006E-4</c:v>
                </c:pt>
                <c:pt idx="2176">
                  <c:v>5.6890000000000011E-4</c:v>
                </c:pt>
                <c:pt idx="2177">
                  <c:v>5.7221000000000008E-4</c:v>
                </c:pt>
                <c:pt idx="2178">
                  <c:v>5.6846000000000012E-4</c:v>
                </c:pt>
                <c:pt idx="2179">
                  <c:v>5.6784000000000012E-4</c:v>
                </c:pt>
                <c:pt idx="2180">
                  <c:v>5.6890000000000011E-4</c:v>
                </c:pt>
                <c:pt idx="2181">
                  <c:v>5.6659000000000006E-4</c:v>
                </c:pt>
                <c:pt idx="2182">
                  <c:v>5.7595000000000009E-4</c:v>
                </c:pt>
                <c:pt idx="2183">
                  <c:v>5.6763000000000017E-4</c:v>
                </c:pt>
                <c:pt idx="2184">
                  <c:v>5.6971000000000007E-4</c:v>
                </c:pt>
                <c:pt idx="2185">
                  <c:v>5.7470000000000015E-4</c:v>
                </c:pt>
                <c:pt idx="2186">
                  <c:v>5.7907000000000011E-4</c:v>
                </c:pt>
                <c:pt idx="2187">
                  <c:v>5.7532000000000015E-4</c:v>
                </c:pt>
                <c:pt idx="2188">
                  <c:v>5.6597000000000017E-4</c:v>
                </c:pt>
                <c:pt idx="2189">
                  <c:v>5.6846000000000012E-4</c:v>
                </c:pt>
                <c:pt idx="2190">
                  <c:v>5.6827000000000006E-4</c:v>
                </c:pt>
                <c:pt idx="2191">
                  <c:v>5.7271999999999998E-4</c:v>
                </c:pt>
                <c:pt idx="2192">
                  <c:v>5.7096000000000024E-4</c:v>
                </c:pt>
                <c:pt idx="2193">
                  <c:v>5.7782000000000026E-4</c:v>
                </c:pt>
                <c:pt idx="2194">
                  <c:v>5.7595000000000009E-4</c:v>
                </c:pt>
                <c:pt idx="2195">
                  <c:v>5.6472000000000011E-4</c:v>
                </c:pt>
                <c:pt idx="2196">
                  <c:v>5.7208000000000009E-4</c:v>
                </c:pt>
                <c:pt idx="2197">
                  <c:v>5.6223000000000004E-4</c:v>
                </c:pt>
                <c:pt idx="2198">
                  <c:v>5.6347000000000016E-4</c:v>
                </c:pt>
                <c:pt idx="2199">
                  <c:v>5.6890000000000011E-4</c:v>
                </c:pt>
                <c:pt idx="2200">
                  <c:v>5.6636000000000013E-4</c:v>
                </c:pt>
                <c:pt idx="2201">
                  <c:v>5.7033000000000019E-4</c:v>
                </c:pt>
                <c:pt idx="2202">
                  <c:v>5.7463000000000024E-4</c:v>
                </c:pt>
                <c:pt idx="2203">
                  <c:v>5.7283000000000008E-4</c:v>
                </c:pt>
                <c:pt idx="2204">
                  <c:v>5.7907000000000011E-4</c:v>
                </c:pt>
                <c:pt idx="2205">
                  <c:v>5.6784000000000012E-4</c:v>
                </c:pt>
                <c:pt idx="2206">
                  <c:v>5.7033000000000019E-4</c:v>
                </c:pt>
                <c:pt idx="2207">
                  <c:v>5.7081000000000026E-4</c:v>
                </c:pt>
                <c:pt idx="2208">
                  <c:v>5.7335000000000014E-4</c:v>
                </c:pt>
                <c:pt idx="2209">
                  <c:v>5.6971000000000007E-4</c:v>
                </c:pt>
                <c:pt idx="2210">
                  <c:v>5.7345000000000009E-4</c:v>
                </c:pt>
                <c:pt idx="2211">
                  <c:v>5.7782000000000026E-4</c:v>
                </c:pt>
                <c:pt idx="2212">
                  <c:v>5.6784000000000012E-4</c:v>
                </c:pt>
                <c:pt idx="2213">
                  <c:v>5.7033000000000019E-4</c:v>
                </c:pt>
                <c:pt idx="2214">
                  <c:v>5.6535000000000016E-4</c:v>
                </c:pt>
                <c:pt idx="2215">
                  <c:v>5.6827000000000006E-4</c:v>
                </c:pt>
                <c:pt idx="2216">
                  <c:v>5.5786000000000008E-4</c:v>
                </c:pt>
                <c:pt idx="2217">
                  <c:v>5.8099000000000009E-4</c:v>
                </c:pt>
                <c:pt idx="2218">
                  <c:v>5.6722000000000012E-4</c:v>
                </c:pt>
                <c:pt idx="2219">
                  <c:v>5.7844000000000016E-4</c:v>
                </c:pt>
                <c:pt idx="2220">
                  <c:v>5.6763000000000017E-4</c:v>
                </c:pt>
                <c:pt idx="2221">
                  <c:v>5.6954000000000011E-4</c:v>
                </c:pt>
                <c:pt idx="2222">
                  <c:v>5.7283000000000008E-4</c:v>
                </c:pt>
                <c:pt idx="2223">
                  <c:v>5.7283000000000008E-4</c:v>
                </c:pt>
                <c:pt idx="2224">
                  <c:v>5.6784000000000012E-4</c:v>
                </c:pt>
                <c:pt idx="2225">
                  <c:v>5.7463000000000024E-4</c:v>
                </c:pt>
                <c:pt idx="2226">
                  <c:v>5.6909000000000007E-4</c:v>
                </c:pt>
                <c:pt idx="2227">
                  <c:v>5.6890000000000011E-4</c:v>
                </c:pt>
                <c:pt idx="2228">
                  <c:v>5.7408000000000014E-4</c:v>
                </c:pt>
                <c:pt idx="2229">
                  <c:v>5.6509000000000008E-4</c:v>
                </c:pt>
                <c:pt idx="2230">
                  <c:v>5.7221000000000008E-4</c:v>
                </c:pt>
                <c:pt idx="2231">
                  <c:v>5.6659000000000006E-4</c:v>
                </c:pt>
                <c:pt idx="2232">
                  <c:v>5.7283000000000008E-4</c:v>
                </c:pt>
                <c:pt idx="2233">
                  <c:v>5.6722000000000012E-4</c:v>
                </c:pt>
                <c:pt idx="2234">
                  <c:v>5.7221000000000008E-4</c:v>
                </c:pt>
                <c:pt idx="2235">
                  <c:v>5.641000000000001E-4</c:v>
                </c:pt>
                <c:pt idx="2236">
                  <c:v>5.7096000000000024E-4</c:v>
                </c:pt>
                <c:pt idx="2237">
                  <c:v>5.7208000000000009E-4</c:v>
                </c:pt>
                <c:pt idx="2238">
                  <c:v>5.6535000000000016E-4</c:v>
                </c:pt>
                <c:pt idx="2239">
                  <c:v>5.7408000000000014E-4</c:v>
                </c:pt>
                <c:pt idx="2240">
                  <c:v>5.5973000000000014E-4</c:v>
                </c:pt>
                <c:pt idx="2241">
                  <c:v>5.641000000000001E-4</c:v>
                </c:pt>
                <c:pt idx="2242">
                  <c:v>5.765700000000001E-4</c:v>
                </c:pt>
                <c:pt idx="2243">
                  <c:v>5.8035000000000009E-4</c:v>
                </c:pt>
                <c:pt idx="2244">
                  <c:v>5.6971000000000007E-4</c:v>
                </c:pt>
                <c:pt idx="2245">
                  <c:v>5.7208000000000009E-4</c:v>
                </c:pt>
                <c:pt idx="2246">
                  <c:v>5.7221000000000008E-4</c:v>
                </c:pt>
                <c:pt idx="2247">
                  <c:v>5.6444999999999998E-4</c:v>
                </c:pt>
                <c:pt idx="2248">
                  <c:v>5.7221000000000008E-4</c:v>
                </c:pt>
                <c:pt idx="2249">
                  <c:v>5.7408000000000014E-4</c:v>
                </c:pt>
                <c:pt idx="2250">
                  <c:v>5.6846000000000012E-4</c:v>
                </c:pt>
                <c:pt idx="2251">
                  <c:v>5.6722000000000012E-4</c:v>
                </c:pt>
                <c:pt idx="2252">
                  <c:v>5.6846000000000012E-4</c:v>
                </c:pt>
                <c:pt idx="2253">
                  <c:v>5.6700000000000012E-4</c:v>
                </c:pt>
                <c:pt idx="2254">
                  <c:v>5.7526000000000007E-4</c:v>
                </c:pt>
                <c:pt idx="2255">
                  <c:v>5.7844000000000016E-4</c:v>
                </c:pt>
                <c:pt idx="2256">
                  <c:v>5.8353000000000018E-4</c:v>
                </c:pt>
                <c:pt idx="2257">
                  <c:v>5.8281000000000001E-4</c:v>
                </c:pt>
                <c:pt idx="2258">
                  <c:v>5.7590000000000007E-4</c:v>
                </c:pt>
                <c:pt idx="2259">
                  <c:v>5.7033000000000019E-4</c:v>
                </c:pt>
                <c:pt idx="2260">
                  <c:v>5.7096000000000024E-4</c:v>
                </c:pt>
                <c:pt idx="2261">
                  <c:v>5.8468000000000018E-4</c:v>
                </c:pt>
                <c:pt idx="2262">
                  <c:v>5.7158000000000013E-4</c:v>
                </c:pt>
                <c:pt idx="2263">
                  <c:v>5.6722000000000012E-4</c:v>
                </c:pt>
                <c:pt idx="2264">
                  <c:v>5.7335000000000014E-4</c:v>
                </c:pt>
                <c:pt idx="2265">
                  <c:v>5.7969000000000011E-4</c:v>
                </c:pt>
                <c:pt idx="2266">
                  <c:v>5.7221000000000008E-4</c:v>
                </c:pt>
                <c:pt idx="2267">
                  <c:v>5.7719000000000021E-4</c:v>
                </c:pt>
                <c:pt idx="2268">
                  <c:v>5.7221000000000008E-4</c:v>
                </c:pt>
                <c:pt idx="2269">
                  <c:v>5.7221000000000008E-4</c:v>
                </c:pt>
                <c:pt idx="2270">
                  <c:v>5.7408000000000014E-4</c:v>
                </c:pt>
                <c:pt idx="2271">
                  <c:v>5.7221000000000008E-4</c:v>
                </c:pt>
                <c:pt idx="2272">
                  <c:v>5.7399000000000013E-4</c:v>
                </c:pt>
                <c:pt idx="2273">
                  <c:v>5.6722000000000012E-4</c:v>
                </c:pt>
                <c:pt idx="2274">
                  <c:v>5.6347000000000016E-4</c:v>
                </c:pt>
                <c:pt idx="2275">
                  <c:v>5.6971000000000007E-4</c:v>
                </c:pt>
                <c:pt idx="2276">
                  <c:v>5.7408000000000014E-4</c:v>
                </c:pt>
                <c:pt idx="2277">
                  <c:v>5.7345000000000009E-4</c:v>
                </c:pt>
                <c:pt idx="2278">
                  <c:v>5.6909000000000007E-4</c:v>
                </c:pt>
                <c:pt idx="2279">
                  <c:v>5.7463000000000024E-4</c:v>
                </c:pt>
                <c:pt idx="2280">
                  <c:v>5.8226000000000013E-4</c:v>
                </c:pt>
                <c:pt idx="2281">
                  <c:v>5.6909000000000007E-4</c:v>
                </c:pt>
                <c:pt idx="2282">
                  <c:v>5.6846000000000012E-4</c:v>
                </c:pt>
                <c:pt idx="2283">
                  <c:v>5.7033000000000019E-4</c:v>
                </c:pt>
                <c:pt idx="2284">
                  <c:v>5.7018000000000021E-4</c:v>
                </c:pt>
                <c:pt idx="2285">
                  <c:v>5.7221000000000008E-4</c:v>
                </c:pt>
                <c:pt idx="2286">
                  <c:v>5.6098000000000009E-4</c:v>
                </c:pt>
                <c:pt idx="2287">
                  <c:v>5.6659000000000006E-4</c:v>
                </c:pt>
                <c:pt idx="2288">
                  <c:v>5.7221000000000008E-4</c:v>
                </c:pt>
                <c:pt idx="2289">
                  <c:v>5.7463000000000024E-4</c:v>
                </c:pt>
                <c:pt idx="2290">
                  <c:v>5.7717000000000022E-4</c:v>
                </c:pt>
                <c:pt idx="2291">
                  <c:v>5.7907000000000011E-4</c:v>
                </c:pt>
                <c:pt idx="2292">
                  <c:v>5.6444999999999998E-4</c:v>
                </c:pt>
                <c:pt idx="2293">
                  <c:v>5.6659000000000006E-4</c:v>
                </c:pt>
                <c:pt idx="2294">
                  <c:v>5.6722000000000012E-4</c:v>
                </c:pt>
                <c:pt idx="2295">
                  <c:v>5.7532000000000015E-4</c:v>
                </c:pt>
                <c:pt idx="2296">
                  <c:v>5.7345000000000009E-4</c:v>
                </c:pt>
                <c:pt idx="2297">
                  <c:v>5.7408000000000014E-4</c:v>
                </c:pt>
                <c:pt idx="2298">
                  <c:v>5.7096000000000024E-4</c:v>
                </c:pt>
                <c:pt idx="2299">
                  <c:v>5.7018000000000021E-4</c:v>
                </c:pt>
                <c:pt idx="2300">
                  <c:v>5.7595000000000009E-4</c:v>
                </c:pt>
                <c:pt idx="2301">
                  <c:v>5.7595000000000009E-4</c:v>
                </c:pt>
                <c:pt idx="2302">
                  <c:v>5.7719000000000021E-4</c:v>
                </c:pt>
                <c:pt idx="2303">
                  <c:v>5.7283000000000008E-4</c:v>
                </c:pt>
                <c:pt idx="2304">
                  <c:v>5.7208000000000009E-4</c:v>
                </c:pt>
                <c:pt idx="2305">
                  <c:v>5.7532000000000015E-4</c:v>
                </c:pt>
                <c:pt idx="2306">
                  <c:v>5.7221000000000008E-4</c:v>
                </c:pt>
                <c:pt idx="2307">
                  <c:v>5.7463000000000024E-4</c:v>
                </c:pt>
                <c:pt idx="2308">
                  <c:v>5.6846000000000012E-4</c:v>
                </c:pt>
                <c:pt idx="2309">
                  <c:v>5.6597000000000017E-4</c:v>
                </c:pt>
                <c:pt idx="2310">
                  <c:v>5.5911000000000014E-4</c:v>
                </c:pt>
                <c:pt idx="2311">
                  <c:v>5.7335000000000014E-4</c:v>
                </c:pt>
                <c:pt idx="2312">
                  <c:v>5.6846000000000012E-4</c:v>
                </c:pt>
                <c:pt idx="2313">
                  <c:v>5.6636000000000013E-4</c:v>
                </c:pt>
                <c:pt idx="2314">
                  <c:v>5.7470000000000015E-4</c:v>
                </c:pt>
                <c:pt idx="2315">
                  <c:v>5.7781000000000011E-4</c:v>
                </c:pt>
                <c:pt idx="2316">
                  <c:v>5.7096000000000024E-4</c:v>
                </c:pt>
                <c:pt idx="2317">
                  <c:v>5.6971000000000007E-4</c:v>
                </c:pt>
                <c:pt idx="2318">
                  <c:v>5.6971000000000007E-4</c:v>
                </c:pt>
                <c:pt idx="2319">
                  <c:v>5.765700000000001E-4</c:v>
                </c:pt>
                <c:pt idx="2320">
                  <c:v>5.6784000000000012E-4</c:v>
                </c:pt>
                <c:pt idx="2321">
                  <c:v>5.6971000000000007E-4</c:v>
                </c:pt>
                <c:pt idx="2322">
                  <c:v>5.6472000000000011E-4</c:v>
                </c:pt>
                <c:pt idx="2323">
                  <c:v>5.6890000000000011E-4</c:v>
                </c:pt>
                <c:pt idx="2324">
                  <c:v>5.7096000000000024E-4</c:v>
                </c:pt>
                <c:pt idx="2325">
                  <c:v>5.6846000000000012E-4</c:v>
                </c:pt>
                <c:pt idx="2326">
                  <c:v>5.6535000000000016E-4</c:v>
                </c:pt>
                <c:pt idx="2327">
                  <c:v>5.7345000000000009E-4</c:v>
                </c:pt>
                <c:pt idx="2328">
                  <c:v>5.6509000000000008E-4</c:v>
                </c:pt>
                <c:pt idx="2329">
                  <c:v>5.7653000000000012E-4</c:v>
                </c:pt>
                <c:pt idx="2330">
                  <c:v>5.7399000000000013E-4</c:v>
                </c:pt>
                <c:pt idx="2331">
                  <c:v>5.6597000000000017E-4</c:v>
                </c:pt>
                <c:pt idx="2332">
                  <c:v>5.6535000000000016E-4</c:v>
                </c:pt>
                <c:pt idx="2333">
                  <c:v>5.6971000000000007E-4</c:v>
                </c:pt>
                <c:pt idx="2334">
                  <c:v>5.6098000000000009E-4</c:v>
                </c:pt>
                <c:pt idx="2335">
                  <c:v>5.6909000000000007E-4</c:v>
                </c:pt>
                <c:pt idx="2336">
                  <c:v>5.6597000000000017E-4</c:v>
                </c:pt>
                <c:pt idx="2337">
                  <c:v>5.6535000000000016E-4</c:v>
                </c:pt>
                <c:pt idx="2338">
                  <c:v>5.6636000000000013E-4</c:v>
                </c:pt>
                <c:pt idx="2339">
                  <c:v>5.7283000000000008E-4</c:v>
                </c:pt>
                <c:pt idx="2340">
                  <c:v>5.6597000000000017E-4</c:v>
                </c:pt>
                <c:pt idx="2341">
                  <c:v>5.7018000000000021E-4</c:v>
                </c:pt>
                <c:pt idx="2342">
                  <c:v>5.6535000000000016E-4</c:v>
                </c:pt>
                <c:pt idx="2343">
                  <c:v>5.6722000000000012E-4</c:v>
                </c:pt>
                <c:pt idx="2344">
                  <c:v>5.8218000000000007E-4</c:v>
                </c:pt>
                <c:pt idx="2345">
                  <c:v>5.7345000000000009E-4</c:v>
                </c:pt>
                <c:pt idx="2346">
                  <c:v>5.6223000000000004E-4</c:v>
                </c:pt>
                <c:pt idx="2347">
                  <c:v>5.6909000000000007E-4</c:v>
                </c:pt>
                <c:pt idx="2348">
                  <c:v>5.6763000000000017E-4</c:v>
                </c:pt>
                <c:pt idx="2349">
                  <c:v>5.5848000000000009E-4</c:v>
                </c:pt>
                <c:pt idx="2350">
                  <c:v>5.6597000000000017E-4</c:v>
                </c:pt>
                <c:pt idx="2351">
                  <c:v>5.7408000000000014E-4</c:v>
                </c:pt>
                <c:pt idx="2352">
                  <c:v>5.6444999999999998E-4</c:v>
                </c:pt>
                <c:pt idx="2353">
                  <c:v>5.7595000000000009E-4</c:v>
                </c:pt>
                <c:pt idx="2354">
                  <c:v>5.7018000000000021E-4</c:v>
                </c:pt>
                <c:pt idx="2355">
                  <c:v>5.6784000000000012E-4</c:v>
                </c:pt>
                <c:pt idx="2356">
                  <c:v>5.7145000000000004E-4</c:v>
                </c:pt>
                <c:pt idx="2357">
                  <c:v>5.6347000000000016E-4</c:v>
                </c:pt>
                <c:pt idx="2358">
                  <c:v>5.6700000000000012E-4</c:v>
                </c:pt>
                <c:pt idx="2359">
                  <c:v>5.5848000000000009E-4</c:v>
                </c:pt>
                <c:pt idx="2360">
                  <c:v>5.6472000000000011E-4</c:v>
                </c:pt>
                <c:pt idx="2361">
                  <c:v>5.6909000000000007E-4</c:v>
                </c:pt>
                <c:pt idx="2362">
                  <c:v>5.6098000000000009E-4</c:v>
                </c:pt>
                <c:pt idx="2363">
                  <c:v>5.6597000000000017E-4</c:v>
                </c:pt>
                <c:pt idx="2364">
                  <c:v>5.6572000000000013E-4</c:v>
                </c:pt>
                <c:pt idx="2365">
                  <c:v>5.7345000000000009E-4</c:v>
                </c:pt>
                <c:pt idx="2366">
                  <c:v>5.7096000000000024E-4</c:v>
                </c:pt>
                <c:pt idx="2367">
                  <c:v>5.7033000000000019E-4</c:v>
                </c:pt>
                <c:pt idx="2368">
                  <c:v>5.7283000000000008E-4</c:v>
                </c:pt>
                <c:pt idx="2369">
                  <c:v>5.6285000000000016E-4</c:v>
                </c:pt>
                <c:pt idx="2370">
                  <c:v>5.6827000000000006E-4</c:v>
                </c:pt>
                <c:pt idx="2371">
                  <c:v>5.6597000000000017E-4</c:v>
                </c:pt>
                <c:pt idx="2372">
                  <c:v>5.6846000000000012E-4</c:v>
                </c:pt>
                <c:pt idx="2373">
                  <c:v>5.7283000000000008E-4</c:v>
                </c:pt>
                <c:pt idx="2374">
                  <c:v>5.6784000000000012E-4</c:v>
                </c:pt>
                <c:pt idx="2375">
                  <c:v>5.7221000000000008E-4</c:v>
                </c:pt>
                <c:pt idx="2376">
                  <c:v>5.6597000000000017E-4</c:v>
                </c:pt>
                <c:pt idx="2377">
                  <c:v>5.6127000000000011E-4</c:v>
                </c:pt>
                <c:pt idx="2378">
                  <c:v>5.6572000000000013E-4</c:v>
                </c:pt>
                <c:pt idx="2379">
                  <c:v>5.7719000000000021E-4</c:v>
                </c:pt>
                <c:pt idx="2380">
                  <c:v>5.7033000000000019E-4</c:v>
                </c:pt>
                <c:pt idx="2381">
                  <c:v>5.7399000000000013E-4</c:v>
                </c:pt>
                <c:pt idx="2382">
                  <c:v>5.7221000000000008E-4</c:v>
                </c:pt>
                <c:pt idx="2383">
                  <c:v>5.6597000000000017E-4</c:v>
                </c:pt>
                <c:pt idx="2384">
                  <c:v>5.6971000000000007E-4</c:v>
                </c:pt>
                <c:pt idx="2385">
                  <c:v>5.6846000000000012E-4</c:v>
                </c:pt>
                <c:pt idx="2386">
                  <c:v>5.7158000000000013E-4</c:v>
                </c:pt>
                <c:pt idx="2387">
                  <c:v>5.6636000000000013E-4</c:v>
                </c:pt>
                <c:pt idx="2388">
                  <c:v>5.6347000000000016E-4</c:v>
                </c:pt>
                <c:pt idx="2389">
                  <c:v>5.6472000000000011E-4</c:v>
                </c:pt>
                <c:pt idx="2390">
                  <c:v>5.6347000000000016E-4</c:v>
                </c:pt>
                <c:pt idx="2391">
                  <c:v>5.6659000000000006E-4</c:v>
                </c:pt>
                <c:pt idx="2392">
                  <c:v>5.6827000000000006E-4</c:v>
                </c:pt>
                <c:pt idx="2393">
                  <c:v>5.7283000000000008E-4</c:v>
                </c:pt>
                <c:pt idx="2394">
                  <c:v>5.6347000000000016E-4</c:v>
                </c:pt>
                <c:pt idx="2395">
                  <c:v>5.7096000000000024E-4</c:v>
                </c:pt>
                <c:pt idx="2396">
                  <c:v>5.6509000000000008E-4</c:v>
                </c:pt>
                <c:pt idx="2397">
                  <c:v>5.6763000000000017E-4</c:v>
                </c:pt>
                <c:pt idx="2398">
                  <c:v>5.6535000000000016E-4</c:v>
                </c:pt>
                <c:pt idx="2399">
                  <c:v>5.6535000000000016E-4</c:v>
                </c:pt>
                <c:pt idx="2400">
                  <c:v>5.7283000000000008E-4</c:v>
                </c:pt>
                <c:pt idx="2401">
                  <c:v>5.6659000000000006E-4</c:v>
                </c:pt>
                <c:pt idx="2402">
                  <c:v>5.6700000000000012E-4</c:v>
                </c:pt>
                <c:pt idx="2403">
                  <c:v>5.6722000000000012E-4</c:v>
                </c:pt>
                <c:pt idx="2404">
                  <c:v>5.6223000000000004E-4</c:v>
                </c:pt>
                <c:pt idx="2405">
                  <c:v>5.7096000000000024E-4</c:v>
                </c:pt>
                <c:pt idx="2406">
                  <c:v>5.641000000000001E-4</c:v>
                </c:pt>
                <c:pt idx="2407">
                  <c:v>5.5937000000000011E-4</c:v>
                </c:pt>
                <c:pt idx="2408">
                  <c:v>5.5724000000000008E-4</c:v>
                </c:pt>
                <c:pt idx="2409">
                  <c:v>5.7033000000000019E-4</c:v>
                </c:pt>
                <c:pt idx="2410">
                  <c:v>5.5911000000000014E-4</c:v>
                </c:pt>
                <c:pt idx="2411">
                  <c:v>5.4913000000000021E-4</c:v>
                </c:pt>
                <c:pt idx="2412">
                  <c:v>5.6722000000000012E-4</c:v>
                </c:pt>
                <c:pt idx="2413">
                  <c:v>5.7096000000000024E-4</c:v>
                </c:pt>
                <c:pt idx="2414">
                  <c:v>5.6784000000000012E-4</c:v>
                </c:pt>
                <c:pt idx="2415">
                  <c:v>5.6722000000000012E-4</c:v>
                </c:pt>
                <c:pt idx="2416">
                  <c:v>5.7907000000000011E-4</c:v>
                </c:pt>
                <c:pt idx="2417">
                  <c:v>5.6700000000000012E-4</c:v>
                </c:pt>
                <c:pt idx="2418">
                  <c:v>5.6784000000000012E-4</c:v>
                </c:pt>
                <c:pt idx="2419">
                  <c:v>5.6444999999999998E-4</c:v>
                </c:pt>
                <c:pt idx="2420">
                  <c:v>5.6535000000000016E-4</c:v>
                </c:pt>
                <c:pt idx="2421">
                  <c:v>5.6098000000000009E-4</c:v>
                </c:pt>
                <c:pt idx="2422">
                  <c:v>5.5661000000000013E-4</c:v>
                </c:pt>
                <c:pt idx="2423">
                  <c:v>5.7595000000000009E-4</c:v>
                </c:pt>
                <c:pt idx="2424">
                  <c:v>5.6254000000000015E-4</c:v>
                </c:pt>
                <c:pt idx="2425">
                  <c:v>5.6954000000000011E-4</c:v>
                </c:pt>
                <c:pt idx="2426">
                  <c:v>5.7532000000000015E-4</c:v>
                </c:pt>
                <c:pt idx="2427">
                  <c:v>5.6971000000000007E-4</c:v>
                </c:pt>
                <c:pt idx="2428">
                  <c:v>5.6472000000000011E-4</c:v>
                </c:pt>
                <c:pt idx="2429">
                  <c:v>5.7158000000000013E-4</c:v>
                </c:pt>
                <c:pt idx="2430">
                  <c:v>5.6659000000000006E-4</c:v>
                </c:pt>
                <c:pt idx="2431">
                  <c:v>5.7844000000000016E-4</c:v>
                </c:pt>
                <c:pt idx="2432">
                  <c:v>5.7335000000000014E-4</c:v>
                </c:pt>
                <c:pt idx="2433">
                  <c:v>5.7345000000000009E-4</c:v>
                </c:pt>
                <c:pt idx="2434">
                  <c:v>5.6597000000000017E-4</c:v>
                </c:pt>
                <c:pt idx="2435">
                  <c:v>5.7081000000000026E-4</c:v>
                </c:pt>
                <c:pt idx="2436">
                  <c:v>5.5911000000000014E-4</c:v>
                </c:pt>
                <c:pt idx="2437">
                  <c:v>5.6909000000000007E-4</c:v>
                </c:pt>
                <c:pt idx="2438">
                  <c:v>5.6597000000000017E-4</c:v>
                </c:pt>
                <c:pt idx="2439">
                  <c:v>5.6909000000000007E-4</c:v>
                </c:pt>
                <c:pt idx="2440">
                  <c:v>5.6909000000000007E-4</c:v>
                </c:pt>
                <c:pt idx="2441">
                  <c:v>5.6318000000000015E-4</c:v>
                </c:pt>
                <c:pt idx="2442">
                  <c:v>5.6659000000000006E-4</c:v>
                </c:pt>
                <c:pt idx="2443">
                  <c:v>5.6722000000000012E-4</c:v>
                </c:pt>
                <c:pt idx="2444">
                  <c:v>5.6509000000000008E-4</c:v>
                </c:pt>
                <c:pt idx="2445">
                  <c:v>5.6472000000000011E-4</c:v>
                </c:pt>
                <c:pt idx="2446">
                  <c:v>5.7033000000000019E-4</c:v>
                </c:pt>
                <c:pt idx="2447">
                  <c:v>5.6827000000000006E-4</c:v>
                </c:pt>
                <c:pt idx="2448">
                  <c:v>5.6285000000000016E-4</c:v>
                </c:pt>
                <c:pt idx="2449">
                  <c:v>5.6722000000000012E-4</c:v>
                </c:pt>
                <c:pt idx="2450">
                  <c:v>5.6472000000000011E-4</c:v>
                </c:pt>
                <c:pt idx="2451">
                  <c:v>5.6535000000000016E-4</c:v>
                </c:pt>
                <c:pt idx="2452">
                  <c:v>5.6597000000000017E-4</c:v>
                </c:pt>
                <c:pt idx="2453">
                  <c:v>5.6472000000000011E-4</c:v>
                </c:pt>
                <c:pt idx="2454">
                  <c:v>5.6382000000000014E-4</c:v>
                </c:pt>
                <c:pt idx="2455">
                  <c:v>5.5661000000000013E-4</c:v>
                </c:pt>
                <c:pt idx="2456">
                  <c:v>5.6784000000000012E-4</c:v>
                </c:pt>
                <c:pt idx="2457">
                  <c:v>5.7532000000000015E-4</c:v>
                </c:pt>
                <c:pt idx="2458">
                  <c:v>5.8544000000000001E-4</c:v>
                </c:pt>
                <c:pt idx="2459">
                  <c:v>5.8544000000000001E-4</c:v>
                </c:pt>
                <c:pt idx="2460">
                  <c:v>5.8343000000000012E-4</c:v>
                </c:pt>
                <c:pt idx="2461">
                  <c:v>5.7782000000000026E-4</c:v>
                </c:pt>
                <c:pt idx="2462">
                  <c:v>5.9466000000000022E-4</c:v>
                </c:pt>
                <c:pt idx="2463">
                  <c:v>5.8031000000000011E-4</c:v>
                </c:pt>
                <c:pt idx="2464">
                  <c:v>5.8904000000000009E-4</c:v>
                </c:pt>
                <c:pt idx="2465">
                  <c:v>5.8967000000000015E-4</c:v>
                </c:pt>
                <c:pt idx="2466">
                  <c:v>5.8593000000000013E-4</c:v>
                </c:pt>
                <c:pt idx="2467">
                  <c:v>5.8162000000000014E-4</c:v>
                </c:pt>
                <c:pt idx="2468">
                  <c:v>5.9243000000000013E-4</c:v>
                </c:pt>
                <c:pt idx="2469">
                  <c:v>5.8218000000000007E-4</c:v>
                </c:pt>
                <c:pt idx="2470">
                  <c:v>5.8593000000000013E-4</c:v>
                </c:pt>
                <c:pt idx="2471">
                  <c:v>5.9341000000000016E-4</c:v>
                </c:pt>
                <c:pt idx="2472">
                  <c:v>5.8031000000000011E-4</c:v>
                </c:pt>
                <c:pt idx="2473">
                  <c:v>5.8655000000000003E-4</c:v>
                </c:pt>
                <c:pt idx="2474">
                  <c:v>5.8798000000000021E-4</c:v>
                </c:pt>
                <c:pt idx="2475">
                  <c:v>5.8593000000000013E-4</c:v>
                </c:pt>
                <c:pt idx="2476">
                  <c:v>5.9052000000000009E-4</c:v>
                </c:pt>
                <c:pt idx="2477">
                  <c:v>5.9116000000000008E-4</c:v>
                </c:pt>
                <c:pt idx="2478">
                  <c:v>5.9029000000000015E-4</c:v>
                </c:pt>
                <c:pt idx="2479">
                  <c:v>5.9216000000000021E-4</c:v>
                </c:pt>
                <c:pt idx="2480">
                  <c:v>5.8468000000000018E-4</c:v>
                </c:pt>
                <c:pt idx="2481">
                  <c:v>5.8406000000000007E-4</c:v>
                </c:pt>
                <c:pt idx="2482">
                  <c:v>5.8780000000000008E-4</c:v>
                </c:pt>
                <c:pt idx="2483">
                  <c:v>5.8343000000000012E-4</c:v>
                </c:pt>
                <c:pt idx="2484">
                  <c:v>5.7719000000000021E-4</c:v>
                </c:pt>
                <c:pt idx="2485">
                  <c:v>5.9029000000000015E-4</c:v>
                </c:pt>
                <c:pt idx="2486">
                  <c:v>5.8671000000000005E-4</c:v>
                </c:pt>
                <c:pt idx="2487">
                  <c:v>5.8780000000000008E-4</c:v>
                </c:pt>
                <c:pt idx="2488">
                  <c:v>5.8841999999999998E-4</c:v>
                </c:pt>
                <c:pt idx="2489">
                  <c:v>5.8967000000000015E-4</c:v>
                </c:pt>
                <c:pt idx="2490">
                  <c:v>5.8780000000000008E-4</c:v>
                </c:pt>
                <c:pt idx="2491">
                  <c:v>5.8904000000000009E-4</c:v>
                </c:pt>
                <c:pt idx="2492">
                  <c:v>5.9370000000000017E-4</c:v>
                </c:pt>
                <c:pt idx="2493">
                  <c:v>5.8468000000000018E-4</c:v>
                </c:pt>
                <c:pt idx="2494">
                  <c:v>5.8353000000000018E-4</c:v>
                </c:pt>
                <c:pt idx="2495">
                  <c:v>5.9216000000000021E-4</c:v>
                </c:pt>
                <c:pt idx="2496">
                  <c:v>5.7969000000000011E-4</c:v>
                </c:pt>
                <c:pt idx="2497">
                  <c:v>5.8529999999999997E-4</c:v>
                </c:pt>
                <c:pt idx="2498">
                  <c:v>5.9216000000000021E-4</c:v>
                </c:pt>
                <c:pt idx="2499">
                  <c:v>5.8218000000000007E-4</c:v>
                </c:pt>
                <c:pt idx="2500">
                  <c:v>5.8841999999999998E-4</c:v>
                </c:pt>
                <c:pt idx="2501">
                  <c:v>5.8529999999999997E-4</c:v>
                </c:pt>
                <c:pt idx="2502">
                  <c:v>5.8798000000000021E-4</c:v>
                </c:pt>
                <c:pt idx="2503">
                  <c:v>5.8967000000000015E-4</c:v>
                </c:pt>
                <c:pt idx="2504">
                  <c:v>5.7969000000000011E-4</c:v>
                </c:pt>
                <c:pt idx="2505">
                  <c:v>5.8734000000000011E-4</c:v>
                </c:pt>
                <c:pt idx="2506">
                  <c:v>5.9466000000000022E-4</c:v>
                </c:pt>
                <c:pt idx="2507">
                  <c:v>5.8529999999999997E-4</c:v>
                </c:pt>
                <c:pt idx="2508">
                  <c:v>5.8468000000000018E-4</c:v>
                </c:pt>
                <c:pt idx="2509">
                  <c:v>5.8734000000000011E-4</c:v>
                </c:pt>
                <c:pt idx="2510">
                  <c:v>5.8593000000000013E-4</c:v>
                </c:pt>
                <c:pt idx="2511">
                  <c:v>5.8156000000000006E-4</c:v>
                </c:pt>
                <c:pt idx="2512">
                  <c:v>5.8226000000000013E-4</c:v>
                </c:pt>
                <c:pt idx="2513">
                  <c:v>5.8904000000000009E-4</c:v>
                </c:pt>
                <c:pt idx="2514">
                  <c:v>5.9466000000000022E-4</c:v>
                </c:pt>
                <c:pt idx="2515">
                  <c:v>5.8099000000000009E-4</c:v>
                </c:pt>
                <c:pt idx="2516">
                  <c:v>5.8967000000000015E-4</c:v>
                </c:pt>
                <c:pt idx="2517">
                  <c:v>5.8226000000000013E-4</c:v>
                </c:pt>
                <c:pt idx="2518">
                  <c:v>5.8417000000000018E-4</c:v>
                </c:pt>
                <c:pt idx="2519">
                  <c:v>5.8343000000000012E-4</c:v>
                </c:pt>
                <c:pt idx="2520">
                  <c:v>5.8031000000000011E-4</c:v>
                </c:pt>
                <c:pt idx="2521">
                  <c:v>5.8289000000000008E-4</c:v>
                </c:pt>
                <c:pt idx="2522">
                  <c:v>5.8780000000000008E-4</c:v>
                </c:pt>
                <c:pt idx="2523">
                  <c:v>5.8593000000000013E-4</c:v>
                </c:pt>
                <c:pt idx="2524">
                  <c:v>5.7907000000000011E-4</c:v>
                </c:pt>
                <c:pt idx="2525">
                  <c:v>5.8593000000000013E-4</c:v>
                </c:pt>
                <c:pt idx="2526">
                  <c:v>5.8904000000000009E-4</c:v>
                </c:pt>
                <c:pt idx="2527">
                  <c:v>5.7969000000000011E-4</c:v>
                </c:pt>
                <c:pt idx="2528">
                  <c:v>5.8655000000000003E-4</c:v>
                </c:pt>
                <c:pt idx="2529">
                  <c:v>5.8780000000000008E-4</c:v>
                </c:pt>
                <c:pt idx="2530">
                  <c:v>5.8162000000000014E-4</c:v>
                </c:pt>
                <c:pt idx="2531">
                  <c:v>5.9279000000000016E-4</c:v>
                </c:pt>
                <c:pt idx="2532">
                  <c:v>5.8343000000000012E-4</c:v>
                </c:pt>
                <c:pt idx="2533">
                  <c:v>5.8904000000000009E-4</c:v>
                </c:pt>
                <c:pt idx="2534">
                  <c:v>5.9688000000000026E-4</c:v>
                </c:pt>
                <c:pt idx="2535">
                  <c:v>5.8593000000000013E-4</c:v>
                </c:pt>
                <c:pt idx="2536">
                  <c:v>5.7719000000000021E-4</c:v>
                </c:pt>
                <c:pt idx="2537">
                  <c:v>5.8094000000000017E-4</c:v>
                </c:pt>
                <c:pt idx="2538">
                  <c:v>5.8780000000000008E-4</c:v>
                </c:pt>
                <c:pt idx="2539">
                  <c:v>5.8544000000000001E-4</c:v>
                </c:pt>
                <c:pt idx="2540">
                  <c:v>5.765700000000001E-4</c:v>
                </c:pt>
                <c:pt idx="2541">
                  <c:v>5.8529999999999997E-4</c:v>
                </c:pt>
                <c:pt idx="2542">
                  <c:v>5.8031000000000011E-4</c:v>
                </c:pt>
                <c:pt idx="2543">
                  <c:v>5.7907000000000011E-4</c:v>
                </c:pt>
                <c:pt idx="2544">
                  <c:v>5.7653000000000012E-4</c:v>
                </c:pt>
                <c:pt idx="2545">
                  <c:v>5.7532000000000015E-4</c:v>
                </c:pt>
                <c:pt idx="2546">
                  <c:v>5.8529999999999997E-4</c:v>
                </c:pt>
                <c:pt idx="2547">
                  <c:v>5.8967000000000015E-4</c:v>
                </c:pt>
                <c:pt idx="2548">
                  <c:v>5.7969000000000011E-4</c:v>
                </c:pt>
                <c:pt idx="2549">
                  <c:v>5.6971000000000007E-4</c:v>
                </c:pt>
                <c:pt idx="2550">
                  <c:v>5.8099000000000009E-4</c:v>
                </c:pt>
                <c:pt idx="2551">
                  <c:v>5.8094000000000017E-4</c:v>
                </c:pt>
                <c:pt idx="2552">
                  <c:v>5.8226000000000013E-4</c:v>
                </c:pt>
                <c:pt idx="2553">
                  <c:v>5.7719000000000021E-4</c:v>
                </c:pt>
                <c:pt idx="2554">
                  <c:v>5.8281000000000001E-4</c:v>
                </c:pt>
                <c:pt idx="2555">
                  <c:v>5.7907000000000011E-4</c:v>
                </c:pt>
                <c:pt idx="2556">
                  <c:v>5.8967000000000015E-4</c:v>
                </c:pt>
                <c:pt idx="2557">
                  <c:v>5.9590000000000023E-4</c:v>
                </c:pt>
                <c:pt idx="2558">
                  <c:v>5.7526000000000007E-4</c:v>
                </c:pt>
                <c:pt idx="2559">
                  <c:v>5.8780000000000008E-4</c:v>
                </c:pt>
                <c:pt idx="2560">
                  <c:v>5.8156000000000006E-4</c:v>
                </c:pt>
                <c:pt idx="2561">
                  <c:v>5.7908000000000026E-4</c:v>
                </c:pt>
                <c:pt idx="2562">
                  <c:v>5.7345000000000009E-4</c:v>
                </c:pt>
                <c:pt idx="2563">
                  <c:v>5.7335000000000014E-4</c:v>
                </c:pt>
                <c:pt idx="2564">
                  <c:v>5.8468000000000018E-4</c:v>
                </c:pt>
                <c:pt idx="2565">
                  <c:v>5.8281000000000001E-4</c:v>
                </c:pt>
                <c:pt idx="2566">
                  <c:v>5.7907000000000011E-4</c:v>
                </c:pt>
                <c:pt idx="2567">
                  <c:v>5.7526000000000007E-4</c:v>
                </c:pt>
                <c:pt idx="2568">
                  <c:v>5.7969000000000011E-4</c:v>
                </c:pt>
                <c:pt idx="2569">
                  <c:v>5.8529999999999997E-4</c:v>
                </c:pt>
                <c:pt idx="2570">
                  <c:v>5.6971000000000007E-4</c:v>
                </c:pt>
                <c:pt idx="2571">
                  <c:v>5.7221000000000008E-4</c:v>
                </c:pt>
                <c:pt idx="2572">
                  <c:v>5.7283000000000008E-4</c:v>
                </c:pt>
                <c:pt idx="2573">
                  <c:v>5.7719000000000021E-4</c:v>
                </c:pt>
                <c:pt idx="2574">
                  <c:v>5.7271999999999998E-4</c:v>
                </c:pt>
                <c:pt idx="2575">
                  <c:v>5.7969000000000011E-4</c:v>
                </c:pt>
                <c:pt idx="2576">
                  <c:v>5.765700000000001E-4</c:v>
                </c:pt>
                <c:pt idx="2577">
                  <c:v>5.8529999999999997E-4</c:v>
                </c:pt>
                <c:pt idx="2578">
                  <c:v>5.8343000000000012E-4</c:v>
                </c:pt>
                <c:pt idx="2579">
                  <c:v>5.8353000000000018E-4</c:v>
                </c:pt>
                <c:pt idx="2580">
                  <c:v>5.7221000000000008E-4</c:v>
                </c:pt>
                <c:pt idx="2581">
                  <c:v>5.7844000000000016E-4</c:v>
                </c:pt>
                <c:pt idx="2582">
                  <c:v>5.7653000000000012E-4</c:v>
                </c:pt>
                <c:pt idx="2583">
                  <c:v>5.7717000000000022E-4</c:v>
                </c:pt>
                <c:pt idx="2584">
                  <c:v>5.7532000000000015E-4</c:v>
                </c:pt>
                <c:pt idx="2585">
                  <c:v>5.7208000000000009E-4</c:v>
                </c:pt>
                <c:pt idx="2586">
                  <c:v>5.7595000000000009E-4</c:v>
                </c:pt>
                <c:pt idx="2587">
                  <c:v>5.7345000000000009E-4</c:v>
                </c:pt>
                <c:pt idx="2588">
                  <c:v>5.7399000000000013E-4</c:v>
                </c:pt>
                <c:pt idx="2589">
                  <c:v>5.7653000000000012E-4</c:v>
                </c:pt>
                <c:pt idx="2590">
                  <c:v>5.8468000000000018E-4</c:v>
                </c:pt>
                <c:pt idx="2591">
                  <c:v>5.7283000000000008E-4</c:v>
                </c:pt>
                <c:pt idx="2592">
                  <c:v>5.765700000000001E-4</c:v>
                </c:pt>
                <c:pt idx="2593">
                  <c:v>5.7595000000000009E-4</c:v>
                </c:pt>
                <c:pt idx="2594">
                  <c:v>5.7335000000000014E-4</c:v>
                </c:pt>
                <c:pt idx="2595">
                  <c:v>5.8156000000000006E-4</c:v>
                </c:pt>
                <c:pt idx="2596">
                  <c:v>5.7719000000000021E-4</c:v>
                </c:pt>
                <c:pt idx="2597">
                  <c:v>5.8218000000000007E-4</c:v>
                </c:pt>
                <c:pt idx="2598">
                  <c:v>5.7908000000000026E-4</c:v>
                </c:pt>
                <c:pt idx="2599">
                  <c:v>5.6954000000000011E-4</c:v>
                </c:pt>
                <c:pt idx="2600">
                  <c:v>5.7470000000000015E-4</c:v>
                </c:pt>
                <c:pt idx="2601">
                  <c:v>5.7907000000000011E-4</c:v>
                </c:pt>
                <c:pt idx="2602">
                  <c:v>5.8226000000000013E-4</c:v>
                </c:pt>
                <c:pt idx="2603">
                  <c:v>5.7345000000000009E-4</c:v>
                </c:pt>
                <c:pt idx="2604">
                  <c:v>5.7335000000000014E-4</c:v>
                </c:pt>
                <c:pt idx="2605">
                  <c:v>5.7782000000000026E-4</c:v>
                </c:pt>
                <c:pt idx="2606">
                  <c:v>5.7463000000000024E-4</c:v>
                </c:pt>
                <c:pt idx="2607">
                  <c:v>5.8031000000000011E-4</c:v>
                </c:pt>
                <c:pt idx="2608">
                  <c:v>5.7463000000000024E-4</c:v>
                </c:pt>
                <c:pt idx="2609">
                  <c:v>5.8094000000000017E-4</c:v>
                </c:pt>
                <c:pt idx="2610">
                  <c:v>5.8780000000000008E-4</c:v>
                </c:pt>
                <c:pt idx="2611">
                  <c:v>5.8780000000000008E-4</c:v>
                </c:pt>
                <c:pt idx="2612">
                  <c:v>5.7907000000000011E-4</c:v>
                </c:pt>
                <c:pt idx="2613">
                  <c:v>5.7844000000000016E-4</c:v>
                </c:pt>
                <c:pt idx="2614">
                  <c:v>5.7844000000000016E-4</c:v>
                </c:pt>
                <c:pt idx="2615">
                  <c:v>5.7907000000000011E-4</c:v>
                </c:pt>
                <c:pt idx="2616">
                  <c:v>5.7653000000000012E-4</c:v>
                </c:pt>
                <c:pt idx="2617">
                  <c:v>5.7345000000000009E-4</c:v>
                </c:pt>
                <c:pt idx="2618">
                  <c:v>5.8094000000000017E-4</c:v>
                </c:pt>
                <c:pt idx="2619">
                  <c:v>5.7470000000000015E-4</c:v>
                </c:pt>
                <c:pt idx="2620">
                  <c:v>5.7221000000000008E-4</c:v>
                </c:pt>
                <c:pt idx="2621">
                  <c:v>5.765700000000001E-4</c:v>
                </c:pt>
                <c:pt idx="2622">
                  <c:v>5.7033000000000019E-4</c:v>
                </c:pt>
                <c:pt idx="2623">
                  <c:v>5.765700000000001E-4</c:v>
                </c:pt>
                <c:pt idx="2624">
                  <c:v>5.7532000000000015E-4</c:v>
                </c:pt>
                <c:pt idx="2625">
                  <c:v>5.7595000000000009E-4</c:v>
                </c:pt>
                <c:pt idx="2626">
                  <c:v>5.7782000000000026E-4</c:v>
                </c:pt>
                <c:pt idx="2627">
                  <c:v>5.7907000000000011E-4</c:v>
                </c:pt>
                <c:pt idx="2628">
                  <c:v>5.7907000000000011E-4</c:v>
                </c:pt>
                <c:pt idx="2629">
                  <c:v>5.7145000000000004E-4</c:v>
                </c:pt>
                <c:pt idx="2630">
                  <c:v>5.641000000000001E-4</c:v>
                </c:pt>
                <c:pt idx="2631">
                  <c:v>5.7096000000000024E-4</c:v>
                </c:pt>
                <c:pt idx="2632">
                  <c:v>5.8031000000000011E-4</c:v>
                </c:pt>
                <c:pt idx="2633">
                  <c:v>5.7158000000000013E-4</c:v>
                </c:pt>
                <c:pt idx="2634">
                  <c:v>5.6971000000000007E-4</c:v>
                </c:pt>
                <c:pt idx="2635">
                  <c:v>5.7595000000000009E-4</c:v>
                </c:pt>
                <c:pt idx="2636">
                  <c:v>5.8353000000000018E-4</c:v>
                </c:pt>
                <c:pt idx="2637">
                  <c:v>5.8099000000000009E-4</c:v>
                </c:pt>
                <c:pt idx="2638">
                  <c:v>5.6954000000000011E-4</c:v>
                </c:pt>
                <c:pt idx="2639">
                  <c:v>5.8156000000000006E-4</c:v>
                </c:pt>
                <c:pt idx="2640">
                  <c:v>5.7844000000000016E-4</c:v>
                </c:pt>
                <c:pt idx="2641">
                  <c:v>5.7158000000000013E-4</c:v>
                </c:pt>
                <c:pt idx="2642">
                  <c:v>5.7969000000000011E-4</c:v>
                </c:pt>
                <c:pt idx="2643">
                  <c:v>5.7283000000000008E-4</c:v>
                </c:pt>
                <c:pt idx="2644">
                  <c:v>5.7844000000000016E-4</c:v>
                </c:pt>
                <c:pt idx="2645">
                  <c:v>5.7033000000000019E-4</c:v>
                </c:pt>
                <c:pt idx="2646">
                  <c:v>5.7158000000000013E-4</c:v>
                </c:pt>
                <c:pt idx="2647">
                  <c:v>5.7782000000000026E-4</c:v>
                </c:pt>
                <c:pt idx="2648">
                  <c:v>5.7345000000000009E-4</c:v>
                </c:pt>
                <c:pt idx="2649">
                  <c:v>5.7907000000000011E-4</c:v>
                </c:pt>
                <c:pt idx="2650">
                  <c:v>5.6971000000000007E-4</c:v>
                </c:pt>
                <c:pt idx="2651">
                  <c:v>5.7158000000000013E-4</c:v>
                </c:pt>
                <c:pt idx="2652">
                  <c:v>5.8156000000000006E-4</c:v>
                </c:pt>
                <c:pt idx="2653">
                  <c:v>5.7158000000000013E-4</c:v>
                </c:pt>
                <c:pt idx="2654">
                  <c:v>5.7033000000000019E-4</c:v>
                </c:pt>
                <c:pt idx="2655">
                  <c:v>5.765700000000001E-4</c:v>
                </c:pt>
                <c:pt idx="2656">
                  <c:v>5.7081000000000026E-4</c:v>
                </c:pt>
                <c:pt idx="2657">
                  <c:v>5.7408000000000014E-4</c:v>
                </c:pt>
                <c:pt idx="2658">
                  <c:v>5.7033000000000019E-4</c:v>
                </c:pt>
                <c:pt idx="2659">
                  <c:v>5.7470000000000015E-4</c:v>
                </c:pt>
                <c:pt idx="2660">
                  <c:v>5.7158000000000013E-4</c:v>
                </c:pt>
                <c:pt idx="2661">
                  <c:v>5.8162000000000014E-4</c:v>
                </c:pt>
                <c:pt idx="2662">
                  <c:v>5.7844000000000016E-4</c:v>
                </c:pt>
                <c:pt idx="2663">
                  <c:v>5.6971000000000007E-4</c:v>
                </c:pt>
                <c:pt idx="2664">
                  <c:v>5.8031000000000011E-4</c:v>
                </c:pt>
                <c:pt idx="2665">
                  <c:v>5.7145000000000004E-4</c:v>
                </c:pt>
                <c:pt idx="2666">
                  <c:v>5.7145000000000004E-4</c:v>
                </c:pt>
                <c:pt idx="2667">
                  <c:v>5.7470000000000015E-4</c:v>
                </c:pt>
                <c:pt idx="2668">
                  <c:v>5.6285000000000016E-4</c:v>
                </c:pt>
                <c:pt idx="2669">
                  <c:v>5.7844000000000016E-4</c:v>
                </c:pt>
                <c:pt idx="2670">
                  <c:v>5.7844000000000016E-4</c:v>
                </c:pt>
                <c:pt idx="2671">
                  <c:v>5.8031000000000011E-4</c:v>
                </c:pt>
                <c:pt idx="2672">
                  <c:v>5.7782000000000026E-4</c:v>
                </c:pt>
                <c:pt idx="2673">
                  <c:v>5.7283000000000008E-4</c:v>
                </c:pt>
                <c:pt idx="2674">
                  <c:v>5.7719000000000021E-4</c:v>
                </c:pt>
                <c:pt idx="2675">
                  <c:v>5.7408000000000014E-4</c:v>
                </c:pt>
                <c:pt idx="2676">
                  <c:v>5.7526000000000007E-4</c:v>
                </c:pt>
                <c:pt idx="2677">
                  <c:v>5.7208000000000009E-4</c:v>
                </c:pt>
                <c:pt idx="2678">
                  <c:v>5.7719000000000021E-4</c:v>
                </c:pt>
                <c:pt idx="2679">
                  <c:v>5.765700000000001E-4</c:v>
                </c:pt>
                <c:pt idx="2680">
                  <c:v>5.6572000000000013E-4</c:v>
                </c:pt>
                <c:pt idx="2681">
                  <c:v>5.7470000000000015E-4</c:v>
                </c:pt>
                <c:pt idx="2682">
                  <c:v>5.7208000000000009E-4</c:v>
                </c:pt>
                <c:pt idx="2683">
                  <c:v>5.7335000000000014E-4</c:v>
                </c:pt>
                <c:pt idx="2684">
                  <c:v>5.6223000000000004E-4</c:v>
                </c:pt>
                <c:pt idx="2685">
                  <c:v>5.7782000000000026E-4</c:v>
                </c:pt>
                <c:pt idx="2686">
                  <c:v>5.7208000000000009E-4</c:v>
                </c:pt>
                <c:pt idx="2687">
                  <c:v>5.7081000000000026E-4</c:v>
                </c:pt>
                <c:pt idx="2688">
                  <c:v>5.765700000000001E-4</c:v>
                </c:pt>
                <c:pt idx="2689">
                  <c:v>5.7081000000000026E-4</c:v>
                </c:pt>
                <c:pt idx="2690">
                  <c:v>5.7283000000000008E-4</c:v>
                </c:pt>
                <c:pt idx="2691">
                  <c:v>5.765700000000001E-4</c:v>
                </c:pt>
                <c:pt idx="2692">
                  <c:v>5.7470000000000015E-4</c:v>
                </c:pt>
                <c:pt idx="2693">
                  <c:v>5.7595000000000009E-4</c:v>
                </c:pt>
                <c:pt idx="2694">
                  <c:v>5.7221000000000008E-4</c:v>
                </c:pt>
                <c:pt idx="2695">
                  <c:v>5.7158000000000013E-4</c:v>
                </c:pt>
                <c:pt idx="2696">
                  <c:v>5.7717000000000022E-4</c:v>
                </c:pt>
                <c:pt idx="2697">
                  <c:v>5.8031000000000011E-4</c:v>
                </c:pt>
                <c:pt idx="2698">
                  <c:v>5.7908000000000026E-4</c:v>
                </c:pt>
                <c:pt idx="2699">
                  <c:v>5.7408000000000014E-4</c:v>
                </c:pt>
                <c:pt idx="2700">
                  <c:v>5.7345000000000009E-4</c:v>
                </c:pt>
                <c:pt idx="2701">
                  <c:v>5.8031000000000011E-4</c:v>
                </c:pt>
                <c:pt idx="2702">
                  <c:v>5.7844000000000016E-4</c:v>
                </c:pt>
                <c:pt idx="2703">
                  <c:v>5.7719000000000021E-4</c:v>
                </c:pt>
                <c:pt idx="2704">
                  <c:v>5.7345000000000009E-4</c:v>
                </c:pt>
                <c:pt idx="2705">
                  <c:v>5.7907000000000011E-4</c:v>
                </c:pt>
                <c:pt idx="2706">
                  <c:v>5.5848000000000009E-4</c:v>
                </c:pt>
                <c:pt idx="2707">
                  <c:v>5.7408000000000014E-4</c:v>
                </c:pt>
                <c:pt idx="2708">
                  <c:v>5.7399000000000013E-4</c:v>
                </c:pt>
                <c:pt idx="2709">
                  <c:v>5.7335000000000014E-4</c:v>
                </c:pt>
                <c:pt idx="2710">
                  <c:v>5.6846000000000012E-4</c:v>
                </c:pt>
                <c:pt idx="2711">
                  <c:v>5.7969000000000011E-4</c:v>
                </c:pt>
                <c:pt idx="2712">
                  <c:v>5.7463000000000024E-4</c:v>
                </c:pt>
                <c:pt idx="2713">
                  <c:v>5.7283000000000008E-4</c:v>
                </c:pt>
                <c:pt idx="2714">
                  <c:v>5.797100000000001E-4</c:v>
                </c:pt>
                <c:pt idx="2715">
                  <c:v>5.765700000000001E-4</c:v>
                </c:pt>
                <c:pt idx="2716">
                  <c:v>5.7470000000000015E-4</c:v>
                </c:pt>
                <c:pt idx="2717">
                  <c:v>5.765700000000001E-4</c:v>
                </c:pt>
                <c:pt idx="2718">
                  <c:v>5.7782000000000026E-4</c:v>
                </c:pt>
                <c:pt idx="2719">
                  <c:v>5.8226000000000013E-4</c:v>
                </c:pt>
                <c:pt idx="2720">
                  <c:v>5.6784000000000012E-4</c:v>
                </c:pt>
                <c:pt idx="2721">
                  <c:v>5.6784000000000012E-4</c:v>
                </c:pt>
                <c:pt idx="2722">
                  <c:v>5.6827000000000006E-4</c:v>
                </c:pt>
                <c:pt idx="2723">
                  <c:v>5.8226000000000013E-4</c:v>
                </c:pt>
                <c:pt idx="2724">
                  <c:v>5.7595000000000009E-4</c:v>
                </c:pt>
                <c:pt idx="2725">
                  <c:v>5.7470000000000015E-4</c:v>
                </c:pt>
                <c:pt idx="2726">
                  <c:v>5.797100000000001E-4</c:v>
                </c:pt>
                <c:pt idx="2727">
                  <c:v>5.8353000000000018E-4</c:v>
                </c:pt>
                <c:pt idx="2728">
                  <c:v>5.7782000000000026E-4</c:v>
                </c:pt>
                <c:pt idx="2729">
                  <c:v>5.6472000000000011E-4</c:v>
                </c:pt>
                <c:pt idx="2730">
                  <c:v>5.7208000000000009E-4</c:v>
                </c:pt>
                <c:pt idx="2731">
                  <c:v>5.7208000000000009E-4</c:v>
                </c:pt>
                <c:pt idx="2732">
                  <c:v>5.7907000000000011E-4</c:v>
                </c:pt>
                <c:pt idx="2733">
                  <c:v>5.7532000000000015E-4</c:v>
                </c:pt>
                <c:pt idx="2734">
                  <c:v>5.7907000000000011E-4</c:v>
                </c:pt>
                <c:pt idx="2735">
                  <c:v>5.7719000000000021E-4</c:v>
                </c:pt>
                <c:pt idx="2736">
                  <c:v>5.7345000000000009E-4</c:v>
                </c:pt>
                <c:pt idx="2737">
                  <c:v>5.6784000000000012E-4</c:v>
                </c:pt>
                <c:pt idx="2738">
                  <c:v>5.8031000000000011E-4</c:v>
                </c:pt>
                <c:pt idx="2739">
                  <c:v>5.5973000000000014E-4</c:v>
                </c:pt>
                <c:pt idx="2740">
                  <c:v>5.6909000000000007E-4</c:v>
                </c:pt>
                <c:pt idx="2741">
                  <c:v>5.6535000000000016E-4</c:v>
                </c:pt>
                <c:pt idx="2742">
                  <c:v>5.6909000000000007E-4</c:v>
                </c:pt>
                <c:pt idx="2743">
                  <c:v>5.7018000000000021E-4</c:v>
                </c:pt>
                <c:pt idx="2744">
                  <c:v>5.7018000000000021E-4</c:v>
                </c:pt>
                <c:pt idx="2745">
                  <c:v>5.8094000000000017E-4</c:v>
                </c:pt>
                <c:pt idx="2746">
                  <c:v>5.7158000000000013E-4</c:v>
                </c:pt>
                <c:pt idx="2747">
                  <c:v>5.6909000000000007E-4</c:v>
                </c:pt>
                <c:pt idx="2748">
                  <c:v>5.6971000000000007E-4</c:v>
                </c:pt>
                <c:pt idx="2749">
                  <c:v>5.8162000000000014E-4</c:v>
                </c:pt>
                <c:pt idx="2750">
                  <c:v>5.6827000000000006E-4</c:v>
                </c:pt>
                <c:pt idx="2751">
                  <c:v>5.7221000000000008E-4</c:v>
                </c:pt>
                <c:pt idx="2752">
                  <c:v>5.8031000000000011E-4</c:v>
                </c:pt>
                <c:pt idx="2753">
                  <c:v>5.7208000000000009E-4</c:v>
                </c:pt>
                <c:pt idx="2754">
                  <c:v>5.7470000000000015E-4</c:v>
                </c:pt>
                <c:pt idx="2755">
                  <c:v>5.8162000000000014E-4</c:v>
                </c:pt>
                <c:pt idx="2756">
                  <c:v>5.7399000000000013E-4</c:v>
                </c:pt>
                <c:pt idx="2757">
                  <c:v>5.8406000000000007E-4</c:v>
                </c:pt>
                <c:pt idx="2758">
                  <c:v>5.7208000000000009E-4</c:v>
                </c:pt>
                <c:pt idx="2759">
                  <c:v>5.765700000000001E-4</c:v>
                </c:pt>
                <c:pt idx="2760">
                  <c:v>5.7844000000000016E-4</c:v>
                </c:pt>
                <c:pt idx="2761">
                  <c:v>5.7470000000000015E-4</c:v>
                </c:pt>
                <c:pt idx="2762">
                  <c:v>5.7081000000000026E-4</c:v>
                </c:pt>
                <c:pt idx="2763">
                  <c:v>5.7470000000000015E-4</c:v>
                </c:pt>
                <c:pt idx="2764">
                  <c:v>5.7463000000000024E-4</c:v>
                </c:pt>
                <c:pt idx="2765">
                  <c:v>5.7158000000000013E-4</c:v>
                </c:pt>
                <c:pt idx="2766">
                  <c:v>5.8099000000000009E-4</c:v>
                </c:pt>
                <c:pt idx="2767">
                  <c:v>5.6909000000000007E-4</c:v>
                </c:pt>
                <c:pt idx="2768">
                  <c:v>5.7717000000000022E-4</c:v>
                </c:pt>
                <c:pt idx="2769">
                  <c:v>5.7408000000000014E-4</c:v>
                </c:pt>
                <c:pt idx="2770">
                  <c:v>5.6971000000000007E-4</c:v>
                </c:pt>
                <c:pt idx="2771">
                  <c:v>5.6722000000000012E-4</c:v>
                </c:pt>
                <c:pt idx="2772">
                  <c:v>5.6784000000000012E-4</c:v>
                </c:pt>
                <c:pt idx="2773">
                  <c:v>5.7018000000000021E-4</c:v>
                </c:pt>
                <c:pt idx="2774">
                  <c:v>5.6223000000000004E-4</c:v>
                </c:pt>
                <c:pt idx="2775">
                  <c:v>5.7283000000000008E-4</c:v>
                </c:pt>
                <c:pt idx="2776">
                  <c:v>5.8281000000000001E-4</c:v>
                </c:pt>
                <c:pt idx="2777">
                  <c:v>5.7096000000000024E-4</c:v>
                </c:pt>
                <c:pt idx="2778">
                  <c:v>5.7408000000000014E-4</c:v>
                </c:pt>
                <c:pt idx="2779">
                  <c:v>5.8099000000000009E-4</c:v>
                </c:pt>
                <c:pt idx="2780">
                  <c:v>5.7096000000000024E-4</c:v>
                </c:pt>
                <c:pt idx="2781">
                  <c:v>5.6535000000000016E-4</c:v>
                </c:pt>
                <c:pt idx="2782">
                  <c:v>5.7781000000000011E-4</c:v>
                </c:pt>
                <c:pt idx="2783">
                  <c:v>5.6597000000000017E-4</c:v>
                </c:pt>
                <c:pt idx="2784">
                  <c:v>5.7526000000000007E-4</c:v>
                </c:pt>
                <c:pt idx="2785">
                  <c:v>5.7221000000000008E-4</c:v>
                </c:pt>
                <c:pt idx="2786">
                  <c:v>5.8353000000000018E-4</c:v>
                </c:pt>
                <c:pt idx="2787">
                  <c:v>5.6971000000000007E-4</c:v>
                </c:pt>
                <c:pt idx="2788">
                  <c:v>5.7526000000000007E-4</c:v>
                </c:pt>
                <c:pt idx="2789">
                  <c:v>5.8094000000000017E-4</c:v>
                </c:pt>
                <c:pt idx="2790">
                  <c:v>5.7345000000000009E-4</c:v>
                </c:pt>
                <c:pt idx="2791">
                  <c:v>5.6382000000000014E-4</c:v>
                </c:pt>
                <c:pt idx="2792">
                  <c:v>5.8031000000000011E-4</c:v>
                </c:pt>
                <c:pt idx="2793">
                  <c:v>5.7145000000000004E-4</c:v>
                </c:pt>
                <c:pt idx="2794">
                  <c:v>5.6347000000000016E-4</c:v>
                </c:pt>
                <c:pt idx="2795">
                  <c:v>5.7470000000000015E-4</c:v>
                </c:pt>
                <c:pt idx="2796">
                  <c:v>5.8031000000000011E-4</c:v>
                </c:pt>
                <c:pt idx="2797">
                  <c:v>5.7096000000000024E-4</c:v>
                </c:pt>
                <c:pt idx="2798">
                  <c:v>5.6535000000000016E-4</c:v>
                </c:pt>
                <c:pt idx="2799">
                  <c:v>5.7335000000000014E-4</c:v>
                </c:pt>
                <c:pt idx="2800">
                  <c:v>5.7033000000000019E-4</c:v>
                </c:pt>
                <c:pt idx="2801">
                  <c:v>5.6127000000000011E-4</c:v>
                </c:pt>
                <c:pt idx="2802">
                  <c:v>5.6347000000000016E-4</c:v>
                </c:pt>
                <c:pt idx="2803">
                  <c:v>5.6572000000000013E-4</c:v>
                </c:pt>
                <c:pt idx="2804">
                  <c:v>5.6971000000000007E-4</c:v>
                </c:pt>
                <c:pt idx="2805">
                  <c:v>5.5786000000000008E-4</c:v>
                </c:pt>
                <c:pt idx="2806">
                  <c:v>5.7096000000000024E-4</c:v>
                </c:pt>
                <c:pt idx="2807">
                  <c:v>5.8035000000000009E-4</c:v>
                </c:pt>
                <c:pt idx="2808">
                  <c:v>5.7907000000000011E-4</c:v>
                </c:pt>
                <c:pt idx="2809">
                  <c:v>5.6846000000000012E-4</c:v>
                </c:pt>
                <c:pt idx="2810">
                  <c:v>5.7335000000000014E-4</c:v>
                </c:pt>
                <c:pt idx="2811">
                  <c:v>5.7595000000000009E-4</c:v>
                </c:pt>
                <c:pt idx="2812">
                  <c:v>5.7345000000000009E-4</c:v>
                </c:pt>
                <c:pt idx="2813">
                  <c:v>5.6909000000000007E-4</c:v>
                </c:pt>
                <c:pt idx="2814">
                  <c:v>5.7719000000000021E-4</c:v>
                </c:pt>
                <c:pt idx="2815">
                  <c:v>5.7018000000000021E-4</c:v>
                </c:pt>
                <c:pt idx="2816">
                  <c:v>5.7345000000000009E-4</c:v>
                </c:pt>
                <c:pt idx="2817">
                  <c:v>5.7018000000000021E-4</c:v>
                </c:pt>
                <c:pt idx="2818">
                  <c:v>5.6846000000000012E-4</c:v>
                </c:pt>
                <c:pt idx="2819">
                  <c:v>5.7408000000000014E-4</c:v>
                </c:pt>
                <c:pt idx="2820">
                  <c:v>5.6846000000000012E-4</c:v>
                </c:pt>
                <c:pt idx="2821">
                  <c:v>5.7408000000000014E-4</c:v>
                </c:pt>
                <c:pt idx="2822">
                  <c:v>5.7470000000000015E-4</c:v>
                </c:pt>
                <c:pt idx="2823">
                  <c:v>5.6846000000000012E-4</c:v>
                </c:pt>
                <c:pt idx="2824">
                  <c:v>5.6846000000000012E-4</c:v>
                </c:pt>
                <c:pt idx="2825">
                  <c:v>5.6722000000000012E-4</c:v>
                </c:pt>
                <c:pt idx="2826">
                  <c:v>5.7096000000000024E-4</c:v>
                </c:pt>
                <c:pt idx="2827">
                  <c:v>5.7208000000000009E-4</c:v>
                </c:pt>
                <c:pt idx="2828">
                  <c:v>5.7018000000000021E-4</c:v>
                </c:pt>
                <c:pt idx="2829">
                  <c:v>5.7408000000000014E-4</c:v>
                </c:pt>
                <c:pt idx="2830">
                  <c:v>5.6890000000000011E-4</c:v>
                </c:pt>
                <c:pt idx="2831">
                  <c:v>5.6700000000000012E-4</c:v>
                </c:pt>
                <c:pt idx="2832">
                  <c:v>5.6763000000000017E-4</c:v>
                </c:pt>
                <c:pt idx="2833">
                  <c:v>5.641000000000001E-4</c:v>
                </c:pt>
                <c:pt idx="2834">
                  <c:v>5.7221000000000008E-4</c:v>
                </c:pt>
                <c:pt idx="2835">
                  <c:v>5.6509000000000008E-4</c:v>
                </c:pt>
                <c:pt idx="2836">
                  <c:v>5.6954000000000011E-4</c:v>
                </c:pt>
                <c:pt idx="2837">
                  <c:v>5.7408000000000014E-4</c:v>
                </c:pt>
                <c:pt idx="2838">
                  <c:v>5.7345000000000009E-4</c:v>
                </c:pt>
                <c:pt idx="2839">
                  <c:v>5.6318000000000015E-4</c:v>
                </c:pt>
                <c:pt idx="2840">
                  <c:v>5.5848000000000009E-4</c:v>
                </c:pt>
                <c:pt idx="2841">
                  <c:v>5.7595000000000009E-4</c:v>
                </c:pt>
                <c:pt idx="2842">
                  <c:v>5.6909000000000007E-4</c:v>
                </c:pt>
                <c:pt idx="2843">
                  <c:v>5.7221000000000008E-4</c:v>
                </c:pt>
                <c:pt idx="2844">
                  <c:v>5.7145000000000004E-4</c:v>
                </c:pt>
                <c:pt idx="2845">
                  <c:v>5.7345000000000009E-4</c:v>
                </c:pt>
                <c:pt idx="2846">
                  <c:v>5.6098000000000009E-4</c:v>
                </c:pt>
                <c:pt idx="2847">
                  <c:v>5.6535000000000016E-4</c:v>
                </c:pt>
                <c:pt idx="2848">
                  <c:v>5.6784000000000012E-4</c:v>
                </c:pt>
                <c:pt idx="2849">
                  <c:v>5.6846000000000012E-4</c:v>
                </c:pt>
                <c:pt idx="2850">
                  <c:v>5.6597000000000017E-4</c:v>
                </c:pt>
                <c:pt idx="2851">
                  <c:v>5.7399000000000013E-4</c:v>
                </c:pt>
                <c:pt idx="2852">
                  <c:v>5.7408000000000014E-4</c:v>
                </c:pt>
                <c:pt idx="2853">
                  <c:v>5.7470000000000015E-4</c:v>
                </c:pt>
                <c:pt idx="2854">
                  <c:v>5.7033000000000019E-4</c:v>
                </c:pt>
                <c:pt idx="2855">
                  <c:v>5.7208000000000009E-4</c:v>
                </c:pt>
                <c:pt idx="2856">
                  <c:v>5.6909000000000007E-4</c:v>
                </c:pt>
                <c:pt idx="2857">
                  <c:v>5.6890000000000011E-4</c:v>
                </c:pt>
                <c:pt idx="2858">
                  <c:v>5.8094000000000017E-4</c:v>
                </c:pt>
                <c:pt idx="2859">
                  <c:v>5.6784000000000012E-4</c:v>
                </c:pt>
                <c:pt idx="2860">
                  <c:v>5.7033000000000019E-4</c:v>
                </c:pt>
                <c:pt idx="2861">
                  <c:v>5.7781000000000011E-4</c:v>
                </c:pt>
                <c:pt idx="2862">
                  <c:v>5.6597000000000017E-4</c:v>
                </c:pt>
                <c:pt idx="2863">
                  <c:v>5.7096000000000024E-4</c:v>
                </c:pt>
                <c:pt idx="2864">
                  <c:v>5.5973000000000014E-4</c:v>
                </c:pt>
                <c:pt idx="2865">
                  <c:v>5.7096000000000024E-4</c:v>
                </c:pt>
                <c:pt idx="2866">
                  <c:v>5.6597000000000017E-4</c:v>
                </c:pt>
                <c:pt idx="2867">
                  <c:v>5.7969000000000011E-4</c:v>
                </c:pt>
                <c:pt idx="2868">
                  <c:v>5.6971000000000007E-4</c:v>
                </c:pt>
                <c:pt idx="2869">
                  <c:v>5.7463000000000024E-4</c:v>
                </c:pt>
                <c:pt idx="2870">
                  <c:v>5.6509000000000008E-4</c:v>
                </c:pt>
                <c:pt idx="2871">
                  <c:v>5.6636000000000013E-4</c:v>
                </c:pt>
                <c:pt idx="2872">
                  <c:v>5.6784000000000012E-4</c:v>
                </c:pt>
                <c:pt idx="2873">
                  <c:v>5.8031000000000011E-4</c:v>
                </c:pt>
                <c:pt idx="2874">
                  <c:v>5.6535000000000016E-4</c:v>
                </c:pt>
                <c:pt idx="2875">
                  <c:v>5.7470000000000015E-4</c:v>
                </c:pt>
                <c:pt idx="2876">
                  <c:v>5.7096000000000024E-4</c:v>
                </c:pt>
                <c:pt idx="2877">
                  <c:v>5.7158000000000013E-4</c:v>
                </c:pt>
                <c:pt idx="2878">
                  <c:v>5.7018000000000021E-4</c:v>
                </c:pt>
                <c:pt idx="2879">
                  <c:v>5.6444999999999998E-4</c:v>
                </c:pt>
                <c:pt idx="2880">
                  <c:v>5.7595000000000009E-4</c:v>
                </c:pt>
                <c:pt idx="2881">
                  <c:v>5.7158000000000013E-4</c:v>
                </c:pt>
                <c:pt idx="2882">
                  <c:v>5.7081000000000026E-4</c:v>
                </c:pt>
                <c:pt idx="2883">
                  <c:v>5.6784000000000012E-4</c:v>
                </c:pt>
                <c:pt idx="2884">
                  <c:v>5.7399000000000013E-4</c:v>
                </c:pt>
                <c:pt idx="2885">
                  <c:v>5.7145000000000004E-4</c:v>
                </c:pt>
                <c:pt idx="2886">
                  <c:v>5.7345000000000009E-4</c:v>
                </c:pt>
                <c:pt idx="2887">
                  <c:v>5.7345000000000009E-4</c:v>
                </c:pt>
                <c:pt idx="2888">
                  <c:v>5.7208000000000009E-4</c:v>
                </c:pt>
                <c:pt idx="2889">
                  <c:v>5.7595000000000009E-4</c:v>
                </c:pt>
                <c:pt idx="2890">
                  <c:v>5.6784000000000012E-4</c:v>
                </c:pt>
                <c:pt idx="2891">
                  <c:v>5.7532000000000015E-4</c:v>
                </c:pt>
                <c:pt idx="2892">
                  <c:v>5.6318000000000015E-4</c:v>
                </c:pt>
                <c:pt idx="2893">
                  <c:v>5.7782000000000026E-4</c:v>
                </c:pt>
                <c:pt idx="2894">
                  <c:v>5.6846000000000012E-4</c:v>
                </c:pt>
                <c:pt idx="2895">
                  <c:v>5.7033000000000019E-4</c:v>
                </c:pt>
                <c:pt idx="2896">
                  <c:v>5.8468000000000018E-4</c:v>
                </c:pt>
                <c:pt idx="2897">
                  <c:v>5.6909000000000007E-4</c:v>
                </c:pt>
                <c:pt idx="2898">
                  <c:v>5.7033000000000019E-4</c:v>
                </c:pt>
                <c:pt idx="2899">
                  <c:v>5.7335000000000014E-4</c:v>
                </c:pt>
                <c:pt idx="2900">
                  <c:v>5.6909000000000007E-4</c:v>
                </c:pt>
                <c:pt idx="2901">
                  <c:v>5.6971000000000007E-4</c:v>
                </c:pt>
                <c:pt idx="2902">
                  <c:v>5.6846000000000012E-4</c:v>
                </c:pt>
                <c:pt idx="2903">
                  <c:v>5.6784000000000012E-4</c:v>
                </c:pt>
                <c:pt idx="2904">
                  <c:v>5.7345000000000009E-4</c:v>
                </c:pt>
                <c:pt idx="2905">
                  <c:v>5.6036000000000009E-4</c:v>
                </c:pt>
                <c:pt idx="2906">
                  <c:v>5.6597000000000017E-4</c:v>
                </c:pt>
                <c:pt idx="2907">
                  <c:v>5.5911000000000014E-4</c:v>
                </c:pt>
                <c:pt idx="2908">
                  <c:v>5.5537000000000013E-4</c:v>
                </c:pt>
                <c:pt idx="2909">
                  <c:v>5.7033000000000019E-4</c:v>
                </c:pt>
                <c:pt idx="2910">
                  <c:v>5.7208000000000009E-4</c:v>
                </c:pt>
                <c:pt idx="2911">
                  <c:v>5.6784000000000012E-4</c:v>
                </c:pt>
                <c:pt idx="2912">
                  <c:v>5.6784000000000012E-4</c:v>
                </c:pt>
                <c:pt idx="2913">
                  <c:v>5.6347000000000016E-4</c:v>
                </c:pt>
                <c:pt idx="2914">
                  <c:v>5.7470000000000015E-4</c:v>
                </c:pt>
                <c:pt idx="2915">
                  <c:v>5.7595000000000009E-4</c:v>
                </c:pt>
                <c:pt idx="2916">
                  <c:v>5.7470000000000015E-4</c:v>
                </c:pt>
                <c:pt idx="2917">
                  <c:v>5.7335000000000014E-4</c:v>
                </c:pt>
                <c:pt idx="2918">
                  <c:v>5.6535000000000016E-4</c:v>
                </c:pt>
                <c:pt idx="2919">
                  <c:v>5.7018000000000021E-4</c:v>
                </c:pt>
                <c:pt idx="2920">
                  <c:v>5.6722000000000012E-4</c:v>
                </c:pt>
                <c:pt idx="2921">
                  <c:v>5.6535000000000016E-4</c:v>
                </c:pt>
                <c:pt idx="2922">
                  <c:v>5.7208000000000009E-4</c:v>
                </c:pt>
                <c:pt idx="2923">
                  <c:v>5.7907000000000011E-4</c:v>
                </c:pt>
                <c:pt idx="2924">
                  <c:v>5.6722000000000012E-4</c:v>
                </c:pt>
                <c:pt idx="2925">
                  <c:v>5.7345000000000009E-4</c:v>
                </c:pt>
                <c:pt idx="2926">
                  <c:v>5.6700000000000012E-4</c:v>
                </c:pt>
                <c:pt idx="2927">
                  <c:v>5.7335000000000014E-4</c:v>
                </c:pt>
                <c:pt idx="2928">
                  <c:v>5.7844000000000016E-4</c:v>
                </c:pt>
                <c:pt idx="2929">
                  <c:v>5.6954000000000011E-4</c:v>
                </c:pt>
                <c:pt idx="2930">
                  <c:v>5.5911000000000014E-4</c:v>
                </c:pt>
                <c:pt idx="2931">
                  <c:v>5.6098000000000009E-4</c:v>
                </c:pt>
                <c:pt idx="2932">
                  <c:v>5.7590000000000007E-4</c:v>
                </c:pt>
                <c:pt idx="2933">
                  <c:v>5.6909000000000007E-4</c:v>
                </c:pt>
                <c:pt idx="2934">
                  <c:v>5.6472000000000011E-4</c:v>
                </c:pt>
                <c:pt idx="2935">
                  <c:v>5.7081000000000026E-4</c:v>
                </c:pt>
                <c:pt idx="2936">
                  <c:v>5.8031000000000011E-4</c:v>
                </c:pt>
                <c:pt idx="2937">
                  <c:v>5.7096000000000024E-4</c:v>
                </c:pt>
                <c:pt idx="2938">
                  <c:v>5.6909000000000007E-4</c:v>
                </c:pt>
                <c:pt idx="2939">
                  <c:v>5.6444999999999998E-4</c:v>
                </c:pt>
                <c:pt idx="2940">
                  <c:v>5.641000000000001E-4</c:v>
                </c:pt>
                <c:pt idx="2941">
                  <c:v>5.6784000000000012E-4</c:v>
                </c:pt>
                <c:pt idx="2942">
                  <c:v>5.5937000000000011E-4</c:v>
                </c:pt>
                <c:pt idx="2943">
                  <c:v>5.7096000000000024E-4</c:v>
                </c:pt>
                <c:pt idx="2944">
                  <c:v>5.6971000000000007E-4</c:v>
                </c:pt>
                <c:pt idx="2945">
                  <c:v>5.641000000000001E-4</c:v>
                </c:pt>
                <c:pt idx="2946">
                  <c:v>5.6347000000000016E-4</c:v>
                </c:pt>
                <c:pt idx="2947">
                  <c:v>5.6223000000000004E-4</c:v>
                </c:pt>
                <c:pt idx="2948">
                  <c:v>5.6846000000000012E-4</c:v>
                </c:pt>
                <c:pt idx="2949">
                  <c:v>5.6318000000000015E-4</c:v>
                </c:pt>
                <c:pt idx="2950">
                  <c:v>5.6722000000000012E-4</c:v>
                </c:pt>
                <c:pt idx="2951">
                  <c:v>5.6846000000000012E-4</c:v>
                </c:pt>
                <c:pt idx="2952">
                  <c:v>5.6382000000000014E-4</c:v>
                </c:pt>
                <c:pt idx="2953">
                  <c:v>5.7096000000000024E-4</c:v>
                </c:pt>
                <c:pt idx="2954">
                  <c:v>5.6572000000000013E-4</c:v>
                </c:pt>
                <c:pt idx="2955">
                  <c:v>5.7408000000000014E-4</c:v>
                </c:pt>
                <c:pt idx="2956">
                  <c:v>5.7158000000000013E-4</c:v>
                </c:pt>
                <c:pt idx="2957">
                  <c:v>5.6572000000000013E-4</c:v>
                </c:pt>
                <c:pt idx="2958">
                  <c:v>5.6784000000000012E-4</c:v>
                </c:pt>
                <c:pt idx="2959">
                  <c:v>5.7408000000000014E-4</c:v>
                </c:pt>
                <c:pt idx="2960">
                  <c:v>5.6890000000000011E-4</c:v>
                </c:pt>
                <c:pt idx="2961">
                  <c:v>5.6784000000000012E-4</c:v>
                </c:pt>
                <c:pt idx="2962">
                  <c:v>5.6659000000000006E-4</c:v>
                </c:pt>
                <c:pt idx="2963">
                  <c:v>5.5619000000000013E-4</c:v>
                </c:pt>
                <c:pt idx="2964">
                  <c:v>5.7158000000000013E-4</c:v>
                </c:pt>
                <c:pt idx="2965">
                  <c:v>5.7470000000000015E-4</c:v>
                </c:pt>
                <c:pt idx="2966">
                  <c:v>5.7463000000000024E-4</c:v>
                </c:pt>
                <c:pt idx="2967">
                  <c:v>5.6846000000000012E-4</c:v>
                </c:pt>
                <c:pt idx="2968">
                  <c:v>5.765700000000001E-4</c:v>
                </c:pt>
                <c:pt idx="2969">
                  <c:v>5.7221000000000008E-4</c:v>
                </c:pt>
                <c:pt idx="2970">
                  <c:v>5.6784000000000012E-4</c:v>
                </c:pt>
                <c:pt idx="2971">
                  <c:v>5.7653000000000012E-4</c:v>
                </c:pt>
                <c:pt idx="2972">
                  <c:v>5.765700000000001E-4</c:v>
                </c:pt>
                <c:pt idx="2973">
                  <c:v>5.7595000000000009E-4</c:v>
                </c:pt>
                <c:pt idx="2974">
                  <c:v>5.8031000000000011E-4</c:v>
                </c:pt>
                <c:pt idx="2975">
                  <c:v>5.6700000000000012E-4</c:v>
                </c:pt>
                <c:pt idx="2976">
                  <c:v>5.6909000000000007E-4</c:v>
                </c:pt>
                <c:pt idx="2977">
                  <c:v>5.6597000000000017E-4</c:v>
                </c:pt>
                <c:pt idx="2978">
                  <c:v>5.7463000000000024E-4</c:v>
                </c:pt>
                <c:pt idx="2979">
                  <c:v>5.6971000000000007E-4</c:v>
                </c:pt>
                <c:pt idx="2980">
                  <c:v>5.6846000000000012E-4</c:v>
                </c:pt>
                <c:pt idx="2981">
                  <c:v>5.6572000000000013E-4</c:v>
                </c:pt>
                <c:pt idx="2982">
                  <c:v>5.6722000000000012E-4</c:v>
                </c:pt>
                <c:pt idx="2983">
                  <c:v>5.6784000000000012E-4</c:v>
                </c:pt>
                <c:pt idx="2984">
                  <c:v>5.5973000000000014E-4</c:v>
                </c:pt>
                <c:pt idx="2985">
                  <c:v>5.6285000000000016E-4</c:v>
                </c:pt>
                <c:pt idx="2986">
                  <c:v>5.7532000000000015E-4</c:v>
                </c:pt>
                <c:pt idx="2987">
                  <c:v>5.5873000000000012E-4</c:v>
                </c:pt>
                <c:pt idx="2988">
                  <c:v>5.6472000000000011E-4</c:v>
                </c:pt>
                <c:pt idx="2989">
                  <c:v>5.6722000000000012E-4</c:v>
                </c:pt>
                <c:pt idx="2990">
                  <c:v>5.6846000000000012E-4</c:v>
                </c:pt>
                <c:pt idx="2991">
                  <c:v>5.6784000000000012E-4</c:v>
                </c:pt>
                <c:pt idx="2992">
                  <c:v>5.6909000000000007E-4</c:v>
                </c:pt>
                <c:pt idx="2993">
                  <c:v>5.6535000000000016E-4</c:v>
                </c:pt>
                <c:pt idx="2994">
                  <c:v>5.6254000000000015E-4</c:v>
                </c:pt>
                <c:pt idx="2995">
                  <c:v>5.6722000000000012E-4</c:v>
                </c:pt>
                <c:pt idx="2996">
                  <c:v>5.6636000000000013E-4</c:v>
                </c:pt>
                <c:pt idx="2997">
                  <c:v>5.6597000000000017E-4</c:v>
                </c:pt>
                <c:pt idx="2998">
                  <c:v>5.6285000000000016E-4</c:v>
                </c:pt>
                <c:pt idx="2999">
                  <c:v>5.6572000000000013E-4</c:v>
                </c:pt>
                <c:pt idx="3000">
                  <c:v>5.6597000000000017E-4</c:v>
                </c:pt>
                <c:pt idx="3001">
                  <c:v>5.6098000000000009E-4</c:v>
                </c:pt>
                <c:pt idx="3002">
                  <c:v>5.6472000000000011E-4</c:v>
                </c:pt>
                <c:pt idx="3003">
                  <c:v>5.6572000000000013E-4</c:v>
                </c:pt>
                <c:pt idx="3004">
                  <c:v>5.6784000000000012E-4</c:v>
                </c:pt>
                <c:pt idx="3005">
                  <c:v>5.5350000000000006E-4</c:v>
                </c:pt>
                <c:pt idx="3006">
                  <c:v>5.5937000000000011E-4</c:v>
                </c:pt>
                <c:pt idx="3007">
                  <c:v>5.5786000000000008E-4</c:v>
                </c:pt>
                <c:pt idx="3008">
                  <c:v>5.6597000000000017E-4</c:v>
                </c:pt>
                <c:pt idx="3009">
                  <c:v>5.6971000000000007E-4</c:v>
                </c:pt>
                <c:pt idx="3010">
                  <c:v>5.7081000000000026E-4</c:v>
                </c:pt>
                <c:pt idx="3011">
                  <c:v>5.7221000000000008E-4</c:v>
                </c:pt>
                <c:pt idx="3012">
                  <c:v>5.6971000000000007E-4</c:v>
                </c:pt>
                <c:pt idx="3013">
                  <c:v>5.7096000000000024E-4</c:v>
                </c:pt>
                <c:pt idx="3014">
                  <c:v>5.7081000000000026E-4</c:v>
                </c:pt>
                <c:pt idx="3015">
                  <c:v>5.6827000000000006E-4</c:v>
                </c:pt>
                <c:pt idx="3016">
                  <c:v>5.6971000000000007E-4</c:v>
                </c:pt>
                <c:pt idx="3017">
                  <c:v>5.6659000000000006E-4</c:v>
                </c:pt>
                <c:pt idx="3018">
                  <c:v>5.7532000000000015E-4</c:v>
                </c:pt>
                <c:pt idx="3019">
                  <c:v>5.6722000000000012E-4</c:v>
                </c:pt>
                <c:pt idx="3020">
                  <c:v>5.6846000000000012E-4</c:v>
                </c:pt>
                <c:pt idx="3021">
                  <c:v>5.6659000000000006E-4</c:v>
                </c:pt>
                <c:pt idx="3022">
                  <c:v>5.6971000000000007E-4</c:v>
                </c:pt>
                <c:pt idx="3023">
                  <c:v>5.6827000000000006E-4</c:v>
                </c:pt>
                <c:pt idx="3024">
                  <c:v>5.6971000000000007E-4</c:v>
                </c:pt>
                <c:pt idx="3025">
                  <c:v>5.6909000000000007E-4</c:v>
                </c:pt>
                <c:pt idx="3026">
                  <c:v>5.6036000000000009E-4</c:v>
                </c:pt>
                <c:pt idx="3027">
                  <c:v>5.6846000000000012E-4</c:v>
                </c:pt>
                <c:pt idx="3028">
                  <c:v>5.7096000000000024E-4</c:v>
                </c:pt>
                <c:pt idx="3029">
                  <c:v>5.6700000000000012E-4</c:v>
                </c:pt>
                <c:pt idx="3030">
                  <c:v>5.6036000000000009E-4</c:v>
                </c:pt>
                <c:pt idx="3031">
                  <c:v>5.7221000000000008E-4</c:v>
                </c:pt>
                <c:pt idx="3032">
                  <c:v>5.6971000000000007E-4</c:v>
                </c:pt>
                <c:pt idx="3033">
                  <c:v>5.6659000000000006E-4</c:v>
                </c:pt>
                <c:pt idx="3034">
                  <c:v>5.6971000000000007E-4</c:v>
                </c:pt>
                <c:pt idx="3035">
                  <c:v>5.6763000000000017E-4</c:v>
                </c:pt>
                <c:pt idx="3036">
                  <c:v>5.6285000000000016E-4</c:v>
                </c:pt>
                <c:pt idx="3037">
                  <c:v>5.6223000000000004E-4</c:v>
                </c:pt>
                <c:pt idx="3038">
                  <c:v>5.7335000000000014E-4</c:v>
                </c:pt>
                <c:pt idx="3039">
                  <c:v>5.6971000000000007E-4</c:v>
                </c:pt>
                <c:pt idx="3040">
                  <c:v>5.5786000000000008E-4</c:v>
                </c:pt>
                <c:pt idx="3041">
                  <c:v>5.641000000000001E-4</c:v>
                </c:pt>
                <c:pt idx="3042">
                  <c:v>5.6444999999999998E-4</c:v>
                </c:pt>
                <c:pt idx="3043">
                  <c:v>5.6318000000000015E-4</c:v>
                </c:pt>
                <c:pt idx="3044">
                  <c:v>5.6971000000000007E-4</c:v>
                </c:pt>
                <c:pt idx="3045">
                  <c:v>5.7081000000000026E-4</c:v>
                </c:pt>
                <c:pt idx="3046">
                  <c:v>5.6535000000000016E-4</c:v>
                </c:pt>
                <c:pt idx="3047">
                  <c:v>5.6444999999999998E-4</c:v>
                </c:pt>
                <c:pt idx="3048">
                  <c:v>5.6846000000000012E-4</c:v>
                </c:pt>
                <c:pt idx="3049">
                  <c:v>5.5973000000000014E-4</c:v>
                </c:pt>
                <c:pt idx="3050">
                  <c:v>5.6890000000000011E-4</c:v>
                </c:pt>
                <c:pt idx="3051">
                  <c:v>5.6909000000000007E-4</c:v>
                </c:pt>
                <c:pt idx="3052">
                  <c:v>5.5848000000000009E-4</c:v>
                </c:pt>
                <c:pt idx="3053">
                  <c:v>5.6659000000000006E-4</c:v>
                </c:pt>
                <c:pt idx="3054">
                  <c:v>5.6472000000000011E-4</c:v>
                </c:pt>
                <c:pt idx="3055">
                  <c:v>5.619100000000001E-4</c:v>
                </c:pt>
                <c:pt idx="3056">
                  <c:v>5.6535000000000016E-4</c:v>
                </c:pt>
                <c:pt idx="3057">
                  <c:v>5.6347000000000016E-4</c:v>
                </c:pt>
                <c:pt idx="3058">
                  <c:v>5.6285000000000016E-4</c:v>
                </c:pt>
                <c:pt idx="3059">
                  <c:v>5.6971000000000007E-4</c:v>
                </c:pt>
                <c:pt idx="3060">
                  <c:v>5.6535000000000016E-4</c:v>
                </c:pt>
                <c:pt idx="3061">
                  <c:v>5.7096000000000024E-4</c:v>
                </c:pt>
                <c:pt idx="3062">
                  <c:v>5.7408000000000014E-4</c:v>
                </c:pt>
                <c:pt idx="3063">
                  <c:v>5.6971000000000007E-4</c:v>
                </c:pt>
                <c:pt idx="3064">
                  <c:v>5.6223000000000004E-4</c:v>
                </c:pt>
                <c:pt idx="3065">
                  <c:v>5.6784000000000012E-4</c:v>
                </c:pt>
                <c:pt idx="3066">
                  <c:v>5.6347000000000016E-4</c:v>
                </c:pt>
                <c:pt idx="3067">
                  <c:v>5.7408000000000014E-4</c:v>
                </c:pt>
                <c:pt idx="3068">
                  <c:v>5.6722000000000012E-4</c:v>
                </c:pt>
                <c:pt idx="3069">
                  <c:v>5.5911000000000014E-4</c:v>
                </c:pt>
                <c:pt idx="3070">
                  <c:v>5.641000000000001E-4</c:v>
                </c:pt>
                <c:pt idx="3071">
                  <c:v>5.765700000000001E-4</c:v>
                </c:pt>
                <c:pt idx="3072">
                  <c:v>5.6659000000000006E-4</c:v>
                </c:pt>
                <c:pt idx="3073">
                  <c:v>5.6909000000000007E-4</c:v>
                </c:pt>
                <c:pt idx="3074">
                  <c:v>5.6597000000000017E-4</c:v>
                </c:pt>
                <c:pt idx="3075">
                  <c:v>5.6659000000000006E-4</c:v>
                </c:pt>
                <c:pt idx="3076">
                  <c:v>5.7158000000000013E-4</c:v>
                </c:pt>
                <c:pt idx="3077">
                  <c:v>5.6254000000000015E-4</c:v>
                </c:pt>
                <c:pt idx="3078">
                  <c:v>5.6827000000000006E-4</c:v>
                </c:pt>
                <c:pt idx="3079">
                  <c:v>5.6285000000000016E-4</c:v>
                </c:pt>
                <c:pt idx="3080">
                  <c:v>5.6444999999999998E-4</c:v>
                </c:pt>
                <c:pt idx="3081">
                  <c:v>5.6472000000000011E-4</c:v>
                </c:pt>
                <c:pt idx="3082">
                  <c:v>5.5873000000000012E-4</c:v>
                </c:pt>
                <c:pt idx="3083">
                  <c:v>5.6722000000000012E-4</c:v>
                </c:pt>
                <c:pt idx="3084">
                  <c:v>5.6722000000000012E-4</c:v>
                </c:pt>
                <c:pt idx="3085">
                  <c:v>5.641000000000001E-4</c:v>
                </c:pt>
                <c:pt idx="3086">
                  <c:v>5.6159999999999999E-4</c:v>
                </c:pt>
                <c:pt idx="3087">
                  <c:v>5.6347000000000016E-4</c:v>
                </c:pt>
                <c:pt idx="3088">
                  <c:v>5.6700000000000012E-4</c:v>
                </c:pt>
                <c:pt idx="3089">
                  <c:v>5.6535000000000016E-4</c:v>
                </c:pt>
                <c:pt idx="3090">
                  <c:v>5.619100000000001E-4</c:v>
                </c:pt>
                <c:pt idx="3091">
                  <c:v>5.6784000000000012E-4</c:v>
                </c:pt>
                <c:pt idx="3092">
                  <c:v>5.6722000000000012E-4</c:v>
                </c:pt>
                <c:pt idx="3093">
                  <c:v>5.6347000000000016E-4</c:v>
                </c:pt>
                <c:pt idx="3094">
                  <c:v>5.641000000000001E-4</c:v>
                </c:pt>
                <c:pt idx="3095">
                  <c:v>5.6827000000000006E-4</c:v>
                </c:pt>
                <c:pt idx="3096">
                  <c:v>5.7081000000000026E-4</c:v>
                </c:pt>
                <c:pt idx="3097">
                  <c:v>5.6597000000000017E-4</c:v>
                </c:pt>
                <c:pt idx="3098">
                  <c:v>5.6159999999999999E-4</c:v>
                </c:pt>
                <c:pt idx="3099">
                  <c:v>5.6535000000000016E-4</c:v>
                </c:pt>
                <c:pt idx="3100">
                  <c:v>5.6784000000000012E-4</c:v>
                </c:pt>
                <c:pt idx="3101">
                  <c:v>5.6846000000000012E-4</c:v>
                </c:pt>
                <c:pt idx="3102">
                  <c:v>5.6472000000000011E-4</c:v>
                </c:pt>
                <c:pt idx="3103">
                  <c:v>5.6285000000000016E-4</c:v>
                </c:pt>
                <c:pt idx="3104">
                  <c:v>5.6909000000000007E-4</c:v>
                </c:pt>
                <c:pt idx="3105">
                  <c:v>5.6722000000000012E-4</c:v>
                </c:pt>
                <c:pt idx="3106">
                  <c:v>5.6036000000000009E-4</c:v>
                </c:pt>
                <c:pt idx="3107">
                  <c:v>5.6846000000000012E-4</c:v>
                </c:pt>
                <c:pt idx="3108">
                  <c:v>5.6159999999999999E-4</c:v>
                </c:pt>
                <c:pt idx="3109">
                  <c:v>5.641000000000001E-4</c:v>
                </c:pt>
                <c:pt idx="3110">
                  <c:v>5.6254000000000015E-4</c:v>
                </c:pt>
                <c:pt idx="3111">
                  <c:v>5.6285000000000016E-4</c:v>
                </c:pt>
                <c:pt idx="3112">
                  <c:v>5.6127000000000011E-4</c:v>
                </c:pt>
                <c:pt idx="3113">
                  <c:v>5.5937000000000011E-4</c:v>
                </c:pt>
                <c:pt idx="3114">
                  <c:v>5.6223000000000004E-4</c:v>
                </c:pt>
                <c:pt idx="3115">
                  <c:v>5.6954000000000011E-4</c:v>
                </c:pt>
                <c:pt idx="3116">
                  <c:v>5.6597000000000017E-4</c:v>
                </c:pt>
                <c:pt idx="3117">
                  <c:v>5.6318000000000015E-4</c:v>
                </c:pt>
                <c:pt idx="3118">
                  <c:v>5.5724000000000008E-4</c:v>
                </c:pt>
                <c:pt idx="3119">
                  <c:v>5.5364000000000021E-4</c:v>
                </c:pt>
                <c:pt idx="3120">
                  <c:v>5.5724000000000008E-4</c:v>
                </c:pt>
                <c:pt idx="3121">
                  <c:v>5.5537000000000013E-4</c:v>
                </c:pt>
                <c:pt idx="3122">
                  <c:v>5.6382000000000014E-4</c:v>
                </c:pt>
                <c:pt idx="3123">
                  <c:v>5.6285000000000016E-4</c:v>
                </c:pt>
                <c:pt idx="3124">
                  <c:v>5.6347000000000016E-4</c:v>
                </c:pt>
                <c:pt idx="3125">
                  <c:v>5.6098000000000009E-4</c:v>
                </c:pt>
                <c:pt idx="3126">
                  <c:v>5.6763000000000017E-4</c:v>
                </c:pt>
                <c:pt idx="3127">
                  <c:v>5.6159999999999999E-4</c:v>
                </c:pt>
                <c:pt idx="3128">
                  <c:v>5.6347000000000016E-4</c:v>
                </c:pt>
                <c:pt idx="3129">
                  <c:v>5.5661000000000013E-4</c:v>
                </c:pt>
                <c:pt idx="3130">
                  <c:v>5.6347000000000016E-4</c:v>
                </c:pt>
                <c:pt idx="3131">
                  <c:v>5.6036000000000009E-4</c:v>
                </c:pt>
                <c:pt idx="3132">
                  <c:v>5.6444999999999998E-4</c:v>
                </c:pt>
                <c:pt idx="3133">
                  <c:v>5.5973000000000014E-4</c:v>
                </c:pt>
                <c:pt idx="3134">
                  <c:v>5.5937000000000011E-4</c:v>
                </c:pt>
                <c:pt idx="3135">
                  <c:v>5.5474000000000007E-4</c:v>
                </c:pt>
                <c:pt idx="3136">
                  <c:v>5.6285000000000016E-4</c:v>
                </c:pt>
                <c:pt idx="3137">
                  <c:v>5.6254000000000015E-4</c:v>
                </c:pt>
                <c:pt idx="3138">
                  <c:v>5.7096000000000024E-4</c:v>
                </c:pt>
                <c:pt idx="3139">
                  <c:v>5.4975000000000011E-4</c:v>
                </c:pt>
                <c:pt idx="3140">
                  <c:v>5.6347000000000016E-4</c:v>
                </c:pt>
                <c:pt idx="3141">
                  <c:v>5.6722000000000012E-4</c:v>
                </c:pt>
                <c:pt idx="3142">
                  <c:v>5.5537000000000013E-4</c:v>
                </c:pt>
                <c:pt idx="3143">
                  <c:v>5.6285000000000016E-4</c:v>
                </c:pt>
                <c:pt idx="3144">
                  <c:v>5.6036000000000009E-4</c:v>
                </c:pt>
                <c:pt idx="3145">
                  <c:v>5.4975000000000011E-4</c:v>
                </c:pt>
                <c:pt idx="3146">
                  <c:v>5.6347000000000016E-4</c:v>
                </c:pt>
                <c:pt idx="3147">
                  <c:v>5.6509000000000008E-4</c:v>
                </c:pt>
                <c:pt idx="3148">
                  <c:v>5.5412000000000007E-4</c:v>
                </c:pt>
                <c:pt idx="3149">
                  <c:v>5.6763000000000017E-4</c:v>
                </c:pt>
                <c:pt idx="3150">
                  <c:v>5.5350000000000006E-4</c:v>
                </c:pt>
                <c:pt idx="3151">
                  <c:v>5.5428000000000009E-4</c:v>
                </c:pt>
                <c:pt idx="3152">
                  <c:v>5.7221000000000008E-4</c:v>
                </c:pt>
                <c:pt idx="3153">
                  <c:v>5.7081000000000026E-4</c:v>
                </c:pt>
                <c:pt idx="3154">
                  <c:v>5.6659000000000006E-4</c:v>
                </c:pt>
                <c:pt idx="3155">
                  <c:v>5.6036000000000009E-4</c:v>
                </c:pt>
                <c:pt idx="3156">
                  <c:v>5.6285000000000016E-4</c:v>
                </c:pt>
                <c:pt idx="3157">
                  <c:v>5.641000000000001E-4</c:v>
                </c:pt>
                <c:pt idx="3158">
                  <c:v>5.5973000000000014E-4</c:v>
                </c:pt>
                <c:pt idx="3159">
                  <c:v>5.5350000000000006E-4</c:v>
                </c:pt>
                <c:pt idx="3160">
                  <c:v>5.6254000000000015E-4</c:v>
                </c:pt>
                <c:pt idx="3161">
                  <c:v>5.5973000000000014E-4</c:v>
                </c:pt>
                <c:pt idx="3162">
                  <c:v>5.5848000000000009E-4</c:v>
                </c:pt>
                <c:pt idx="3163">
                  <c:v>5.6318000000000015E-4</c:v>
                </c:pt>
                <c:pt idx="3164">
                  <c:v>5.5911000000000014E-4</c:v>
                </c:pt>
                <c:pt idx="3165">
                  <c:v>5.6318000000000015E-4</c:v>
                </c:pt>
                <c:pt idx="3166">
                  <c:v>5.5350000000000006E-4</c:v>
                </c:pt>
                <c:pt idx="3167">
                  <c:v>5.5848000000000009E-4</c:v>
                </c:pt>
                <c:pt idx="3168">
                  <c:v>5.6846000000000012E-4</c:v>
                </c:pt>
                <c:pt idx="3169">
                  <c:v>5.6636000000000013E-4</c:v>
                </c:pt>
                <c:pt idx="3170">
                  <c:v>5.6597000000000017E-4</c:v>
                </c:pt>
                <c:pt idx="3171">
                  <c:v>5.5237000000000016E-4</c:v>
                </c:pt>
                <c:pt idx="3172">
                  <c:v>5.5537000000000013E-4</c:v>
                </c:pt>
                <c:pt idx="3173">
                  <c:v>5.6036000000000009E-4</c:v>
                </c:pt>
                <c:pt idx="3174">
                  <c:v>5.5301000000000026E-4</c:v>
                </c:pt>
                <c:pt idx="3175">
                  <c:v>5.485100000000001E-4</c:v>
                </c:pt>
                <c:pt idx="3176">
                  <c:v>5.5786000000000008E-4</c:v>
                </c:pt>
                <c:pt idx="3177">
                  <c:v>5.6535000000000016E-4</c:v>
                </c:pt>
                <c:pt idx="3178">
                  <c:v>5.6000000000000006E-4</c:v>
                </c:pt>
                <c:pt idx="3179">
                  <c:v>5.5911000000000014E-4</c:v>
                </c:pt>
                <c:pt idx="3180">
                  <c:v>5.6098000000000009E-4</c:v>
                </c:pt>
                <c:pt idx="3181">
                  <c:v>5.6064000000000016E-4</c:v>
                </c:pt>
                <c:pt idx="3182">
                  <c:v>5.5412000000000007E-4</c:v>
                </c:pt>
                <c:pt idx="3183">
                  <c:v>5.5786000000000008E-4</c:v>
                </c:pt>
                <c:pt idx="3184">
                  <c:v>5.4913000000000021E-4</c:v>
                </c:pt>
                <c:pt idx="3185">
                  <c:v>5.5786000000000008E-4</c:v>
                </c:pt>
                <c:pt idx="3186">
                  <c:v>5.5162000000000006E-4</c:v>
                </c:pt>
                <c:pt idx="3187">
                  <c:v>5.4664000000000015E-4</c:v>
                </c:pt>
                <c:pt idx="3188">
                  <c:v>5.5848000000000009E-4</c:v>
                </c:pt>
                <c:pt idx="3189">
                  <c:v>5.5724000000000008E-4</c:v>
                </c:pt>
                <c:pt idx="3190">
                  <c:v>5.619100000000001E-4</c:v>
                </c:pt>
                <c:pt idx="3191">
                  <c:v>5.5973000000000014E-4</c:v>
                </c:pt>
                <c:pt idx="3192">
                  <c:v>5.5619000000000013E-4</c:v>
                </c:pt>
                <c:pt idx="3193">
                  <c:v>5.5848000000000009E-4</c:v>
                </c:pt>
                <c:pt idx="3194">
                  <c:v>5.6036000000000009E-4</c:v>
                </c:pt>
                <c:pt idx="3195">
                  <c:v>5.6597000000000017E-4</c:v>
                </c:pt>
                <c:pt idx="3196">
                  <c:v>5.5301000000000026E-4</c:v>
                </c:pt>
                <c:pt idx="3197">
                  <c:v>5.8156000000000006E-4</c:v>
                </c:pt>
                <c:pt idx="3198">
                  <c:v>5.4414000000000014E-4</c:v>
                </c:pt>
                <c:pt idx="3199">
                  <c:v>5.765700000000001E-4</c:v>
                </c:pt>
                <c:pt idx="3200">
                  <c:v>5.6597000000000017E-4</c:v>
                </c:pt>
                <c:pt idx="3201">
                  <c:v>5.6347000000000016E-4</c:v>
                </c:pt>
                <c:pt idx="3202">
                  <c:v>5.6722000000000012E-4</c:v>
                </c:pt>
                <c:pt idx="3203">
                  <c:v>5.6763000000000017E-4</c:v>
                </c:pt>
                <c:pt idx="3204">
                  <c:v>5.6036000000000009E-4</c:v>
                </c:pt>
                <c:pt idx="3205">
                  <c:v>5.6159999999999999E-4</c:v>
                </c:pt>
                <c:pt idx="3206">
                  <c:v>5.6000000000000006E-4</c:v>
                </c:pt>
                <c:pt idx="3207">
                  <c:v>5.5786000000000008E-4</c:v>
                </c:pt>
                <c:pt idx="3208">
                  <c:v>5.6535000000000016E-4</c:v>
                </c:pt>
                <c:pt idx="3209">
                  <c:v>5.6347000000000016E-4</c:v>
                </c:pt>
                <c:pt idx="3210">
                  <c:v>5.641000000000001E-4</c:v>
                </c:pt>
                <c:pt idx="3211">
                  <c:v>5.6382000000000014E-4</c:v>
                </c:pt>
                <c:pt idx="3212">
                  <c:v>5.485100000000001E-4</c:v>
                </c:pt>
                <c:pt idx="3213">
                  <c:v>5.641000000000001E-4</c:v>
                </c:pt>
                <c:pt idx="3214">
                  <c:v>5.5786000000000008E-4</c:v>
                </c:pt>
                <c:pt idx="3215">
                  <c:v>5.6659000000000006E-4</c:v>
                </c:pt>
                <c:pt idx="3216">
                  <c:v>5.6722000000000012E-4</c:v>
                </c:pt>
                <c:pt idx="3217">
                  <c:v>5.6254000000000015E-4</c:v>
                </c:pt>
                <c:pt idx="3218">
                  <c:v>5.5911000000000014E-4</c:v>
                </c:pt>
                <c:pt idx="3219">
                  <c:v>5.641000000000001E-4</c:v>
                </c:pt>
                <c:pt idx="3220">
                  <c:v>5.6223000000000004E-4</c:v>
                </c:pt>
                <c:pt idx="3221">
                  <c:v>5.5412000000000007E-4</c:v>
                </c:pt>
                <c:pt idx="3222">
                  <c:v>5.6223000000000004E-4</c:v>
                </c:pt>
                <c:pt idx="3223">
                  <c:v>5.5661000000000013E-4</c:v>
                </c:pt>
                <c:pt idx="3224">
                  <c:v>5.5786000000000008E-4</c:v>
                </c:pt>
                <c:pt idx="3225">
                  <c:v>5.6036000000000009E-4</c:v>
                </c:pt>
                <c:pt idx="3226">
                  <c:v>5.5682000000000008E-4</c:v>
                </c:pt>
                <c:pt idx="3227">
                  <c:v>5.4788000000000026E-4</c:v>
                </c:pt>
                <c:pt idx="3228">
                  <c:v>5.5491000000000015E-4</c:v>
                </c:pt>
                <c:pt idx="3229">
                  <c:v>5.619100000000001E-4</c:v>
                </c:pt>
                <c:pt idx="3230">
                  <c:v>5.7283000000000008E-4</c:v>
                </c:pt>
                <c:pt idx="3231">
                  <c:v>5.5911000000000014E-4</c:v>
                </c:pt>
                <c:pt idx="3232">
                  <c:v>5.7470000000000015E-4</c:v>
                </c:pt>
                <c:pt idx="3233">
                  <c:v>5.8780000000000008E-4</c:v>
                </c:pt>
                <c:pt idx="3234">
                  <c:v>5.5848000000000009E-4</c:v>
                </c:pt>
                <c:pt idx="3235">
                  <c:v>5.6036000000000009E-4</c:v>
                </c:pt>
                <c:pt idx="3236">
                  <c:v>5.6763000000000017E-4</c:v>
                </c:pt>
                <c:pt idx="3237">
                  <c:v>5.6036000000000009E-4</c:v>
                </c:pt>
                <c:pt idx="3238">
                  <c:v>5.6347000000000016E-4</c:v>
                </c:pt>
                <c:pt idx="3239">
                  <c:v>5.6382000000000014E-4</c:v>
                </c:pt>
                <c:pt idx="3240">
                  <c:v>5.7096000000000024E-4</c:v>
                </c:pt>
                <c:pt idx="3241">
                  <c:v>5.5412000000000007E-4</c:v>
                </c:pt>
                <c:pt idx="3242">
                  <c:v>5.7221000000000008E-4</c:v>
                </c:pt>
                <c:pt idx="3243">
                  <c:v>5.6597000000000017E-4</c:v>
                </c:pt>
                <c:pt idx="3244">
                  <c:v>5.6572000000000013E-4</c:v>
                </c:pt>
                <c:pt idx="3245">
                  <c:v>5.5412000000000007E-4</c:v>
                </c:pt>
                <c:pt idx="3246">
                  <c:v>5.5911000000000014E-4</c:v>
                </c:pt>
                <c:pt idx="3247">
                  <c:v>5.6000000000000006E-4</c:v>
                </c:pt>
                <c:pt idx="3248">
                  <c:v>5.5474000000000007E-4</c:v>
                </c:pt>
                <c:pt idx="3249">
                  <c:v>5.7345000000000009E-4</c:v>
                </c:pt>
                <c:pt idx="3250">
                  <c:v>5.5973000000000014E-4</c:v>
                </c:pt>
                <c:pt idx="3251">
                  <c:v>5.6597000000000017E-4</c:v>
                </c:pt>
                <c:pt idx="3252">
                  <c:v>5.5848000000000009E-4</c:v>
                </c:pt>
                <c:pt idx="3253">
                  <c:v>5.5873000000000012E-4</c:v>
                </c:pt>
                <c:pt idx="3254">
                  <c:v>5.5848000000000009E-4</c:v>
                </c:pt>
                <c:pt idx="3255">
                  <c:v>5.5412000000000007E-4</c:v>
                </c:pt>
                <c:pt idx="3256">
                  <c:v>5.641000000000001E-4</c:v>
                </c:pt>
                <c:pt idx="3257">
                  <c:v>5.6444999999999998E-4</c:v>
                </c:pt>
                <c:pt idx="3258">
                  <c:v>5.7283000000000008E-4</c:v>
                </c:pt>
                <c:pt idx="3259">
                  <c:v>5.6223000000000004E-4</c:v>
                </c:pt>
                <c:pt idx="3260">
                  <c:v>5.5973000000000014E-4</c:v>
                </c:pt>
                <c:pt idx="3261">
                  <c:v>5.5873000000000012E-4</c:v>
                </c:pt>
                <c:pt idx="3262">
                  <c:v>5.6159999999999999E-4</c:v>
                </c:pt>
                <c:pt idx="3263">
                  <c:v>5.6700000000000012E-4</c:v>
                </c:pt>
                <c:pt idx="3264">
                  <c:v>5.5911000000000014E-4</c:v>
                </c:pt>
                <c:pt idx="3265">
                  <c:v>5.6285000000000016E-4</c:v>
                </c:pt>
                <c:pt idx="3266">
                  <c:v>5.6254000000000015E-4</c:v>
                </c:pt>
                <c:pt idx="3267">
                  <c:v>5.6472000000000011E-4</c:v>
                </c:pt>
                <c:pt idx="3268">
                  <c:v>5.6254000000000015E-4</c:v>
                </c:pt>
                <c:pt idx="3269">
                  <c:v>5.5911000000000014E-4</c:v>
                </c:pt>
                <c:pt idx="3270">
                  <c:v>5.6971000000000007E-4</c:v>
                </c:pt>
                <c:pt idx="3271">
                  <c:v>5.6159999999999999E-4</c:v>
                </c:pt>
                <c:pt idx="3272">
                  <c:v>5.4664000000000015E-4</c:v>
                </c:pt>
                <c:pt idx="3273">
                  <c:v>5.6285000000000016E-4</c:v>
                </c:pt>
                <c:pt idx="3274">
                  <c:v>5.7595000000000009E-4</c:v>
                </c:pt>
                <c:pt idx="3275">
                  <c:v>5.6036000000000009E-4</c:v>
                </c:pt>
                <c:pt idx="3276">
                  <c:v>5.6382000000000014E-4</c:v>
                </c:pt>
                <c:pt idx="3277">
                  <c:v>5.6098000000000009E-4</c:v>
                </c:pt>
                <c:pt idx="3278">
                  <c:v>5.6036000000000009E-4</c:v>
                </c:pt>
                <c:pt idx="3279">
                  <c:v>5.5724000000000008E-4</c:v>
                </c:pt>
                <c:pt idx="3280">
                  <c:v>5.6597000000000017E-4</c:v>
                </c:pt>
                <c:pt idx="3281">
                  <c:v>5.5661000000000013E-4</c:v>
                </c:pt>
                <c:pt idx="3282">
                  <c:v>5.5848000000000009E-4</c:v>
                </c:pt>
                <c:pt idx="3283">
                  <c:v>5.5973000000000014E-4</c:v>
                </c:pt>
                <c:pt idx="3284">
                  <c:v>5.5364000000000021E-4</c:v>
                </c:pt>
                <c:pt idx="3285">
                  <c:v>5.7399000000000013E-4</c:v>
                </c:pt>
                <c:pt idx="3286">
                  <c:v>5.6382000000000014E-4</c:v>
                </c:pt>
                <c:pt idx="3287">
                  <c:v>5.6159999999999999E-4</c:v>
                </c:pt>
                <c:pt idx="3288">
                  <c:v>5.6722000000000012E-4</c:v>
                </c:pt>
                <c:pt idx="3289">
                  <c:v>5.6064000000000016E-4</c:v>
                </c:pt>
                <c:pt idx="3290">
                  <c:v>5.5474000000000007E-4</c:v>
                </c:pt>
                <c:pt idx="3291">
                  <c:v>5.5809000000000013E-4</c:v>
                </c:pt>
                <c:pt idx="3292">
                  <c:v>5.6347000000000016E-4</c:v>
                </c:pt>
                <c:pt idx="3293">
                  <c:v>5.641000000000001E-4</c:v>
                </c:pt>
                <c:pt idx="3294">
                  <c:v>5.5911000000000014E-4</c:v>
                </c:pt>
                <c:pt idx="3295">
                  <c:v>5.6347000000000016E-4</c:v>
                </c:pt>
                <c:pt idx="3296">
                  <c:v>5.5287000000000012E-4</c:v>
                </c:pt>
                <c:pt idx="3297">
                  <c:v>5.6472000000000011E-4</c:v>
                </c:pt>
                <c:pt idx="3298">
                  <c:v>5.6098000000000009E-4</c:v>
                </c:pt>
                <c:pt idx="3299">
                  <c:v>5.7907000000000011E-4</c:v>
                </c:pt>
                <c:pt idx="3300">
                  <c:v>5.6159999999999999E-4</c:v>
                </c:pt>
                <c:pt idx="3301">
                  <c:v>5.5848000000000009E-4</c:v>
                </c:pt>
                <c:pt idx="3302">
                  <c:v>5.5937000000000011E-4</c:v>
                </c:pt>
                <c:pt idx="3303">
                  <c:v>5.5412000000000007E-4</c:v>
                </c:pt>
                <c:pt idx="3304">
                  <c:v>5.6659000000000006E-4</c:v>
                </c:pt>
                <c:pt idx="3305">
                  <c:v>5.5599000000000013E-4</c:v>
                </c:pt>
                <c:pt idx="3306">
                  <c:v>5.6472000000000011E-4</c:v>
                </c:pt>
                <c:pt idx="3307">
                  <c:v>5.4664000000000015E-4</c:v>
                </c:pt>
                <c:pt idx="3308">
                  <c:v>5.6098000000000009E-4</c:v>
                </c:pt>
                <c:pt idx="3309">
                  <c:v>5.5162000000000006E-4</c:v>
                </c:pt>
                <c:pt idx="3310">
                  <c:v>5.5724000000000008E-4</c:v>
                </c:pt>
                <c:pt idx="3311">
                  <c:v>5.5911000000000014E-4</c:v>
                </c:pt>
                <c:pt idx="3312">
                  <c:v>5.6223000000000004E-4</c:v>
                </c:pt>
                <c:pt idx="3313">
                  <c:v>5.5599000000000013E-4</c:v>
                </c:pt>
                <c:pt idx="3314">
                  <c:v>5.6000000000000006E-4</c:v>
                </c:pt>
                <c:pt idx="3315">
                  <c:v>5.6285000000000016E-4</c:v>
                </c:pt>
                <c:pt idx="3316">
                  <c:v>5.6159999999999999E-4</c:v>
                </c:pt>
                <c:pt idx="3317">
                  <c:v>5.5809000000000013E-4</c:v>
                </c:pt>
                <c:pt idx="3318">
                  <c:v>5.5474000000000007E-4</c:v>
                </c:pt>
                <c:pt idx="3319">
                  <c:v>5.5873000000000012E-4</c:v>
                </c:pt>
                <c:pt idx="3320">
                  <c:v>5.5225000000000001E-4</c:v>
                </c:pt>
                <c:pt idx="3321">
                  <c:v>5.5225000000000001E-4</c:v>
                </c:pt>
                <c:pt idx="3322">
                  <c:v>5.641000000000001E-4</c:v>
                </c:pt>
                <c:pt idx="3323">
                  <c:v>5.5973000000000014E-4</c:v>
                </c:pt>
                <c:pt idx="3324">
                  <c:v>5.5724000000000008E-4</c:v>
                </c:pt>
                <c:pt idx="3325">
                  <c:v>5.6700000000000012E-4</c:v>
                </c:pt>
                <c:pt idx="3326">
                  <c:v>5.6223000000000004E-4</c:v>
                </c:pt>
                <c:pt idx="3327">
                  <c:v>5.6700000000000012E-4</c:v>
                </c:pt>
                <c:pt idx="3328">
                  <c:v>5.5746000000000007E-4</c:v>
                </c:pt>
                <c:pt idx="3329">
                  <c:v>5.5412000000000007E-4</c:v>
                </c:pt>
                <c:pt idx="3330">
                  <c:v>5.6472000000000011E-4</c:v>
                </c:pt>
                <c:pt idx="3331">
                  <c:v>5.6098000000000009E-4</c:v>
                </c:pt>
                <c:pt idx="3332">
                  <c:v>5.6285000000000016E-4</c:v>
                </c:pt>
                <c:pt idx="3333">
                  <c:v>5.6254000000000015E-4</c:v>
                </c:pt>
                <c:pt idx="3334">
                  <c:v>5.6722000000000012E-4</c:v>
                </c:pt>
                <c:pt idx="3335">
                  <c:v>5.6636000000000013E-4</c:v>
                </c:pt>
                <c:pt idx="3336">
                  <c:v>5.6535000000000016E-4</c:v>
                </c:pt>
                <c:pt idx="3337">
                  <c:v>5.5599000000000013E-4</c:v>
                </c:pt>
                <c:pt idx="3338">
                  <c:v>5.6223000000000004E-4</c:v>
                </c:pt>
                <c:pt idx="3339">
                  <c:v>5.6700000000000012E-4</c:v>
                </c:pt>
                <c:pt idx="3340">
                  <c:v>5.5848000000000009E-4</c:v>
                </c:pt>
                <c:pt idx="3341">
                  <c:v>5.6347000000000016E-4</c:v>
                </c:pt>
                <c:pt idx="3342">
                  <c:v>5.5661000000000013E-4</c:v>
                </c:pt>
                <c:pt idx="3343">
                  <c:v>5.5848000000000009E-4</c:v>
                </c:pt>
                <c:pt idx="3344">
                  <c:v>5.6098000000000009E-4</c:v>
                </c:pt>
                <c:pt idx="3345">
                  <c:v>5.6285000000000016E-4</c:v>
                </c:pt>
                <c:pt idx="3346">
                  <c:v>5.6159999999999999E-4</c:v>
                </c:pt>
                <c:pt idx="3347">
                  <c:v>5.5428000000000009E-4</c:v>
                </c:pt>
                <c:pt idx="3348">
                  <c:v>5.5911000000000014E-4</c:v>
                </c:pt>
                <c:pt idx="3349">
                  <c:v>5.6971000000000007E-4</c:v>
                </c:pt>
                <c:pt idx="3350">
                  <c:v>5.6000000000000006E-4</c:v>
                </c:pt>
                <c:pt idx="3351">
                  <c:v>5.5412000000000007E-4</c:v>
                </c:pt>
                <c:pt idx="3352">
                  <c:v>5.5225000000000001E-4</c:v>
                </c:pt>
                <c:pt idx="3353">
                  <c:v>5.5973000000000014E-4</c:v>
                </c:pt>
                <c:pt idx="3354">
                  <c:v>5.5911000000000014E-4</c:v>
                </c:pt>
                <c:pt idx="3355">
                  <c:v>5.5848000000000009E-4</c:v>
                </c:pt>
                <c:pt idx="3356">
                  <c:v>5.6846000000000012E-4</c:v>
                </c:pt>
                <c:pt idx="3357">
                  <c:v>5.4410000000000027E-4</c:v>
                </c:pt>
                <c:pt idx="3358">
                  <c:v>5.5225000000000001E-4</c:v>
                </c:pt>
                <c:pt idx="3359">
                  <c:v>5.4983000000000018E-4</c:v>
                </c:pt>
                <c:pt idx="3360">
                  <c:v>5.5038000000000016E-4</c:v>
                </c:pt>
                <c:pt idx="3361">
                  <c:v>5.6036000000000009E-4</c:v>
                </c:pt>
                <c:pt idx="3362">
                  <c:v>5.6000000000000006E-4</c:v>
                </c:pt>
                <c:pt idx="3363">
                  <c:v>5.5746000000000007E-4</c:v>
                </c:pt>
                <c:pt idx="3364">
                  <c:v>5.4983000000000018E-4</c:v>
                </c:pt>
                <c:pt idx="3365">
                  <c:v>5.6846000000000012E-4</c:v>
                </c:pt>
                <c:pt idx="3366">
                  <c:v>5.5412000000000007E-4</c:v>
                </c:pt>
                <c:pt idx="3367">
                  <c:v>5.6036000000000009E-4</c:v>
                </c:pt>
                <c:pt idx="3368">
                  <c:v>5.5911000000000014E-4</c:v>
                </c:pt>
                <c:pt idx="3369">
                  <c:v>5.5911000000000014E-4</c:v>
                </c:pt>
                <c:pt idx="3370">
                  <c:v>5.5661000000000013E-4</c:v>
                </c:pt>
                <c:pt idx="3371">
                  <c:v>5.6382000000000014E-4</c:v>
                </c:pt>
                <c:pt idx="3372">
                  <c:v>5.5301000000000026E-4</c:v>
                </c:pt>
                <c:pt idx="3373">
                  <c:v>5.5873000000000012E-4</c:v>
                </c:pt>
                <c:pt idx="3374">
                  <c:v>5.5225000000000001E-4</c:v>
                </c:pt>
                <c:pt idx="3375">
                  <c:v>5.5350000000000006E-4</c:v>
                </c:pt>
                <c:pt idx="3376">
                  <c:v>5.5786000000000008E-4</c:v>
                </c:pt>
                <c:pt idx="3377">
                  <c:v>5.5873000000000012E-4</c:v>
                </c:pt>
                <c:pt idx="3378">
                  <c:v>5.6784000000000012E-4</c:v>
                </c:pt>
                <c:pt idx="3379">
                  <c:v>5.5809000000000013E-4</c:v>
                </c:pt>
                <c:pt idx="3380">
                  <c:v>5.5873000000000012E-4</c:v>
                </c:pt>
                <c:pt idx="3381">
                  <c:v>5.4664000000000015E-4</c:v>
                </c:pt>
                <c:pt idx="3382">
                  <c:v>5.6285000000000016E-4</c:v>
                </c:pt>
                <c:pt idx="3383">
                  <c:v>5.6472000000000011E-4</c:v>
                </c:pt>
                <c:pt idx="3384">
                  <c:v>5.485100000000001E-4</c:v>
                </c:pt>
                <c:pt idx="3385">
                  <c:v>5.5746000000000007E-4</c:v>
                </c:pt>
                <c:pt idx="3386">
                  <c:v>5.5786000000000008E-4</c:v>
                </c:pt>
                <c:pt idx="3387">
                  <c:v>5.6318000000000015E-4</c:v>
                </c:pt>
                <c:pt idx="3388">
                  <c:v>5.485100000000001E-4</c:v>
                </c:pt>
                <c:pt idx="3389">
                  <c:v>5.5724000000000008E-4</c:v>
                </c:pt>
                <c:pt idx="3390">
                  <c:v>5.4601000000000009E-4</c:v>
                </c:pt>
                <c:pt idx="3391">
                  <c:v>5.6223000000000004E-4</c:v>
                </c:pt>
                <c:pt idx="3392">
                  <c:v>5.6971000000000007E-4</c:v>
                </c:pt>
                <c:pt idx="3393">
                  <c:v>5.5848000000000009E-4</c:v>
                </c:pt>
                <c:pt idx="3394">
                  <c:v>5.5786000000000008E-4</c:v>
                </c:pt>
                <c:pt idx="3395">
                  <c:v>5.5173000000000006E-4</c:v>
                </c:pt>
                <c:pt idx="3396">
                  <c:v>5.6036000000000009E-4</c:v>
                </c:pt>
                <c:pt idx="3397">
                  <c:v>5.5786000000000008E-4</c:v>
                </c:pt>
                <c:pt idx="3398">
                  <c:v>5.6659000000000006E-4</c:v>
                </c:pt>
                <c:pt idx="3399">
                  <c:v>5.641000000000001E-4</c:v>
                </c:pt>
                <c:pt idx="3400">
                  <c:v>5.5724000000000008E-4</c:v>
                </c:pt>
                <c:pt idx="3401">
                  <c:v>5.5237000000000016E-4</c:v>
                </c:pt>
                <c:pt idx="3402">
                  <c:v>5.5100000000000006E-4</c:v>
                </c:pt>
                <c:pt idx="3403">
                  <c:v>5.5287000000000012E-4</c:v>
                </c:pt>
                <c:pt idx="3404">
                  <c:v>5.5848000000000009E-4</c:v>
                </c:pt>
                <c:pt idx="3405">
                  <c:v>5.6223000000000004E-4</c:v>
                </c:pt>
                <c:pt idx="3406">
                  <c:v>5.6347000000000016E-4</c:v>
                </c:pt>
                <c:pt idx="3407">
                  <c:v>5.5786000000000008E-4</c:v>
                </c:pt>
                <c:pt idx="3408">
                  <c:v>5.5848000000000009E-4</c:v>
                </c:pt>
                <c:pt idx="3409">
                  <c:v>5.5911000000000014E-4</c:v>
                </c:pt>
                <c:pt idx="3410">
                  <c:v>5.5555000000000003E-4</c:v>
                </c:pt>
                <c:pt idx="3411">
                  <c:v>5.5619000000000013E-4</c:v>
                </c:pt>
                <c:pt idx="3412">
                  <c:v>5.5724000000000008E-4</c:v>
                </c:pt>
                <c:pt idx="3413">
                  <c:v>5.6159999999999999E-4</c:v>
                </c:pt>
                <c:pt idx="3414">
                  <c:v>5.6159999999999999E-4</c:v>
                </c:pt>
                <c:pt idx="3415">
                  <c:v>5.5491000000000015E-4</c:v>
                </c:pt>
                <c:pt idx="3416">
                  <c:v>5.6159999999999999E-4</c:v>
                </c:pt>
                <c:pt idx="3417">
                  <c:v>5.5786000000000008E-4</c:v>
                </c:pt>
                <c:pt idx="3418">
                  <c:v>5.4102000000000013E-4</c:v>
                </c:pt>
                <c:pt idx="3419">
                  <c:v>5.5682000000000008E-4</c:v>
                </c:pt>
                <c:pt idx="3420">
                  <c:v>5.5225000000000001E-4</c:v>
                </c:pt>
                <c:pt idx="3421">
                  <c:v>5.6223000000000004E-4</c:v>
                </c:pt>
                <c:pt idx="3422">
                  <c:v>5.6159999999999999E-4</c:v>
                </c:pt>
                <c:pt idx="3423">
                  <c:v>5.6535000000000016E-4</c:v>
                </c:pt>
                <c:pt idx="3424">
                  <c:v>5.5619000000000013E-4</c:v>
                </c:pt>
                <c:pt idx="3425">
                  <c:v>5.5973000000000014E-4</c:v>
                </c:pt>
                <c:pt idx="3426">
                  <c:v>5.5724000000000008E-4</c:v>
                </c:pt>
                <c:pt idx="3427">
                  <c:v>5.6159999999999999E-4</c:v>
                </c:pt>
                <c:pt idx="3428">
                  <c:v>5.5911000000000014E-4</c:v>
                </c:pt>
                <c:pt idx="3429">
                  <c:v>5.5474000000000007E-4</c:v>
                </c:pt>
                <c:pt idx="3430">
                  <c:v>5.4983000000000018E-4</c:v>
                </c:pt>
                <c:pt idx="3431">
                  <c:v>5.5724000000000008E-4</c:v>
                </c:pt>
                <c:pt idx="3432">
                  <c:v>5.6347000000000016E-4</c:v>
                </c:pt>
                <c:pt idx="3433">
                  <c:v>5.5301000000000026E-4</c:v>
                </c:pt>
                <c:pt idx="3434">
                  <c:v>5.5038000000000016E-4</c:v>
                </c:pt>
                <c:pt idx="3435">
                  <c:v>5.5537000000000013E-4</c:v>
                </c:pt>
                <c:pt idx="3436">
                  <c:v>5.5973000000000014E-4</c:v>
                </c:pt>
                <c:pt idx="3437">
                  <c:v>5.5364000000000021E-4</c:v>
                </c:pt>
                <c:pt idx="3438">
                  <c:v>5.5724000000000008E-4</c:v>
                </c:pt>
                <c:pt idx="3439">
                  <c:v>5.5537000000000013E-4</c:v>
                </c:pt>
                <c:pt idx="3440">
                  <c:v>5.5724000000000008E-4</c:v>
                </c:pt>
                <c:pt idx="3441">
                  <c:v>5.5661000000000013E-4</c:v>
                </c:pt>
                <c:pt idx="3442">
                  <c:v>5.4601000000000009E-4</c:v>
                </c:pt>
                <c:pt idx="3443">
                  <c:v>5.6318000000000015E-4</c:v>
                </c:pt>
                <c:pt idx="3444">
                  <c:v>5.6098000000000009E-4</c:v>
                </c:pt>
                <c:pt idx="3445">
                  <c:v>5.4856000000000024E-4</c:v>
                </c:pt>
                <c:pt idx="3446">
                  <c:v>5.5225000000000001E-4</c:v>
                </c:pt>
                <c:pt idx="3447">
                  <c:v>5.5973000000000014E-4</c:v>
                </c:pt>
                <c:pt idx="3448">
                  <c:v>5.5364000000000021E-4</c:v>
                </c:pt>
                <c:pt idx="3449">
                  <c:v>5.5428000000000009E-4</c:v>
                </c:pt>
                <c:pt idx="3450">
                  <c:v>5.641000000000001E-4</c:v>
                </c:pt>
                <c:pt idx="3451">
                  <c:v>5.5661000000000013E-4</c:v>
                </c:pt>
                <c:pt idx="3452">
                  <c:v>5.5100000000000006E-4</c:v>
                </c:pt>
                <c:pt idx="3453">
                  <c:v>5.5973000000000014E-4</c:v>
                </c:pt>
                <c:pt idx="3454">
                  <c:v>5.5412000000000007E-4</c:v>
                </c:pt>
                <c:pt idx="3455">
                  <c:v>5.4665000000000009E-4</c:v>
                </c:pt>
                <c:pt idx="3456">
                  <c:v>5.6036000000000009E-4</c:v>
                </c:pt>
                <c:pt idx="3457">
                  <c:v>5.4601000000000009E-4</c:v>
                </c:pt>
                <c:pt idx="3458">
                  <c:v>5.5301000000000026E-4</c:v>
                </c:pt>
                <c:pt idx="3459">
                  <c:v>5.6159999999999999E-4</c:v>
                </c:pt>
                <c:pt idx="3460">
                  <c:v>5.5911000000000014E-4</c:v>
                </c:pt>
                <c:pt idx="3461">
                  <c:v>5.6597000000000017E-4</c:v>
                </c:pt>
                <c:pt idx="3462">
                  <c:v>5.5287000000000012E-4</c:v>
                </c:pt>
                <c:pt idx="3463">
                  <c:v>5.5350000000000006E-4</c:v>
                </c:pt>
                <c:pt idx="3464">
                  <c:v>5.5412000000000007E-4</c:v>
                </c:pt>
                <c:pt idx="3465">
                  <c:v>5.5682000000000008E-4</c:v>
                </c:pt>
                <c:pt idx="3466">
                  <c:v>5.5412000000000007E-4</c:v>
                </c:pt>
                <c:pt idx="3467">
                  <c:v>5.5661000000000013E-4</c:v>
                </c:pt>
                <c:pt idx="3468">
                  <c:v>5.6036000000000009E-4</c:v>
                </c:pt>
                <c:pt idx="3469">
                  <c:v>5.5412000000000007E-4</c:v>
                </c:pt>
                <c:pt idx="3470">
                  <c:v>5.5911000000000014E-4</c:v>
                </c:pt>
                <c:pt idx="3471">
                  <c:v>5.5911000000000014E-4</c:v>
                </c:pt>
                <c:pt idx="3472">
                  <c:v>5.4227000000000008E-4</c:v>
                </c:pt>
                <c:pt idx="3473">
                  <c:v>5.4474000000000026E-4</c:v>
                </c:pt>
                <c:pt idx="3474">
                  <c:v>5.5724000000000008E-4</c:v>
                </c:pt>
                <c:pt idx="3475">
                  <c:v>5.5661000000000013E-4</c:v>
                </c:pt>
                <c:pt idx="3476">
                  <c:v>5.5661000000000013E-4</c:v>
                </c:pt>
                <c:pt idx="3477">
                  <c:v>5.5873000000000012E-4</c:v>
                </c:pt>
                <c:pt idx="3478">
                  <c:v>5.4913000000000021E-4</c:v>
                </c:pt>
                <c:pt idx="3479">
                  <c:v>5.5100000000000006E-4</c:v>
                </c:pt>
                <c:pt idx="3480">
                  <c:v>5.5474000000000007E-4</c:v>
                </c:pt>
                <c:pt idx="3481">
                  <c:v>5.5973000000000014E-4</c:v>
                </c:pt>
                <c:pt idx="3482">
                  <c:v>5.5746000000000007E-4</c:v>
                </c:pt>
                <c:pt idx="3483">
                  <c:v>5.5474000000000007E-4</c:v>
                </c:pt>
                <c:pt idx="3484">
                  <c:v>5.4919000000000018E-4</c:v>
                </c:pt>
                <c:pt idx="3485">
                  <c:v>5.5301000000000026E-4</c:v>
                </c:pt>
                <c:pt idx="3486">
                  <c:v>5.5412000000000007E-4</c:v>
                </c:pt>
                <c:pt idx="3487">
                  <c:v>5.5428000000000009E-4</c:v>
                </c:pt>
                <c:pt idx="3488">
                  <c:v>5.5873000000000012E-4</c:v>
                </c:pt>
                <c:pt idx="3489">
                  <c:v>5.5038000000000016E-4</c:v>
                </c:pt>
                <c:pt idx="3490">
                  <c:v>5.5287000000000012E-4</c:v>
                </c:pt>
                <c:pt idx="3491">
                  <c:v>5.5555000000000003E-4</c:v>
                </c:pt>
                <c:pt idx="3492">
                  <c:v>5.5911000000000014E-4</c:v>
                </c:pt>
                <c:pt idx="3493">
                  <c:v>5.4856000000000024E-4</c:v>
                </c:pt>
                <c:pt idx="3494">
                  <c:v>5.5786000000000008E-4</c:v>
                </c:pt>
                <c:pt idx="3495">
                  <c:v>5.5661000000000013E-4</c:v>
                </c:pt>
                <c:pt idx="3496">
                  <c:v>5.5973000000000014E-4</c:v>
                </c:pt>
                <c:pt idx="3497">
                  <c:v>5.5491000000000015E-4</c:v>
                </c:pt>
                <c:pt idx="3498">
                  <c:v>5.5350000000000006E-4</c:v>
                </c:pt>
                <c:pt idx="3499">
                  <c:v>5.5786000000000008E-4</c:v>
                </c:pt>
                <c:pt idx="3500">
                  <c:v>5.5491000000000015E-4</c:v>
                </c:pt>
                <c:pt idx="3501">
                  <c:v>5.5038000000000016E-4</c:v>
                </c:pt>
                <c:pt idx="3502">
                  <c:v>5.5100000000000006E-4</c:v>
                </c:pt>
                <c:pt idx="3503">
                  <c:v>5.5428000000000009E-4</c:v>
                </c:pt>
                <c:pt idx="3504">
                  <c:v>5.5491000000000015E-4</c:v>
                </c:pt>
                <c:pt idx="3505">
                  <c:v>5.5911000000000014E-4</c:v>
                </c:pt>
                <c:pt idx="3506">
                  <c:v>5.5364000000000021E-4</c:v>
                </c:pt>
                <c:pt idx="3507">
                  <c:v>5.5619000000000013E-4</c:v>
                </c:pt>
                <c:pt idx="3508">
                  <c:v>5.7033000000000019E-4</c:v>
                </c:pt>
                <c:pt idx="3509">
                  <c:v>5.5100000000000006E-4</c:v>
                </c:pt>
                <c:pt idx="3510">
                  <c:v>5.5848000000000009E-4</c:v>
                </c:pt>
                <c:pt idx="3511">
                  <c:v>5.5350000000000006E-4</c:v>
                </c:pt>
                <c:pt idx="3512">
                  <c:v>5.5364000000000021E-4</c:v>
                </c:pt>
                <c:pt idx="3513">
                  <c:v>5.4919000000000018E-4</c:v>
                </c:pt>
                <c:pt idx="3514">
                  <c:v>5.4913000000000021E-4</c:v>
                </c:pt>
                <c:pt idx="3515">
                  <c:v>5.5474000000000007E-4</c:v>
                </c:pt>
                <c:pt idx="3516">
                  <c:v>5.5661000000000013E-4</c:v>
                </c:pt>
                <c:pt idx="3517">
                  <c:v>5.5173000000000006E-4</c:v>
                </c:pt>
                <c:pt idx="3518">
                  <c:v>5.5225000000000001E-4</c:v>
                </c:pt>
                <c:pt idx="3519">
                  <c:v>5.5287000000000012E-4</c:v>
                </c:pt>
                <c:pt idx="3520">
                  <c:v>5.5225000000000001E-4</c:v>
                </c:pt>
                <c:pt idx="3521">
                  <c:v>5.5225000000000001E-4</c:v>
                </c:pt>
                <c:pt idx="3522">
                  <c:v>5.4788000000000026E-4</c:v>
                </c:pt>
                <c:pt idx="3523">
                  <c:v>5.4728000000000014E-4</c:v>
                </c:pt>
                <c:pt idx="3524">
                  <c:v>5.5428000000000009E-4</c:v>
                </c:pt>
                <c:pt idx="3525">
                  <c:v>5.5428000000000009E-4</c:v>
                </c:pt>
                <c:pt idx="3526">
                  <c:v>5.5911000000000014E-4</c:v>
                </c:pt>
                <c:pt idx="3527">
                  <c:v>5.5809000000000013E-4</c:v>
                </c:pt>
                <c:pt idx="3528">
                  <c:v>5.5162000000000006E-4</c:v>
                </c:pt>
                <c:pt idx="3529">
                  <c:v>5.5599000000000013E-4</c:v>
                </c:pt>
                <c:pt idx="3530">
                  <c:v>5.5287000000000012E-4</c:v>
                </c:pt>
                <c:pt idx="3531">
                  <c:v>5.4726000000000015E-4</c:v>
                </c:pt>
                <c:pt idx="3532">
                  <c:v>5.5100000000000006E-4</c:v>
                </c:pt>
                <c:pt idx="3533">
                  <c:v>5.5973000000000014E-4</c:v>
                </c:pt>
                <c:pt idx="3534">
                  <c:v>5.485100000000001E-4</c:v>
                </c:pt>
                <c:pt idx="3535">
                  <c:v>5.5173000000000006E-4</c:v>
                </c:pt>
                <c:pt idx="3536">
                  <c:v>5.6223000000000004E-4</c:v>
                </c:pt>
                <c:pt idx="3537">
                  <c:v>5.4029000000000013E-4</c:v>
                </c:pt>
                <c:pt idx="3538">
                  <c:v>5.5474000000000007E-4</c:v>
                </c:pt>
                <c:pt idx="3539">
                  <c:v>5.5412000000000007E-4</c:v>
                </c:pt>
                <c:pt idx="3540">
                  <c:v>5.5100000000000006E-4</c:v>
                </c:pt>
                <c:pt idx="3541">
                  <c:v>5.5809000000000013E-4</c:v>
                </c:pt>
                <c:pt idx="3542">
                  <c:v>5.4352000000000024E-4</c:v>
                </c:pt>
                <c:pt idx="3543">
                  <c:v>5.6223000000000004E-4</c:v>
                </c:pt>
                <c:pt idx="3544">
                  <c:v>5.5973000000000014E-4</c:v>
                </c:pt>
                <c:pt idx="3545">
                  <c:v>5.5287000000000012E-4</c:v>
                </c:pt>
                <c:pt idx="3546">
                  <c:v>5.5599000000000013E-4</c:v>
                </c:pt>
                <c:pt idx="3547">
                  <c:v>5.5599000000000013E-4</c:v>
                </c:pt>
                <c:pt idx="3548">
                  <c:v>5.5412000000000007E-4</c:v>
                </c:pt>
                <c:pt idx="3549">
                  <c:v>5.4856000000000024E-4</c:v>
                </c:pt>
                <c:pt idx="3550">
                  <c:v>5.4919000000000018E-4</c:v>
                </c:pt>
                <c:pt idx="3551">
                  <c:v>5.5412000000000007E-4</c:v>
                </c:pt>
                <c:pt idx="3552">
                  <c:v>5.5412000000000007E-4</c:v>
                </c:pt>
                <c:pt idx="3553">
                  <c:v>5.5225000000000001E-4</c:v>
                </c:pt>
                <c:pt idx="3554">
                  <c:v>5.5724000000000008E-4</c:v>
                </c:pt>
                <c:pt idx="3555">
                  <c:v>5.5162000000000006E-4</c:v>
                </c:pt>
                <c:pt idx="3556">
                  <c:v>5.5661000000000013E-4</c:v>
                </c:pt>
                <c:pt idx="3557">
                  <c:v>5.4975000000000011E-4</c:v>
                </c:pt>
                <c:pt idx="3558">
                  <c:v>5.5428000000000009E-4</c:v>
                </c:pt>
                <c:pt idx="3559">
                  <c:v>5.5911000000000014E-4</c:v>
                </c:pt>
                <c:pt idx="3560">
                  <c:v>5.4352000000000024E-4</c:v>
                </c:pt>
                <c:pt idx="3561">
                  <c:v>5.5724000000000008E-4</c:v>
                </c:pt>
                <c:pt idx="3562">
                  <c:v>5.5786000000000008E-4</c:v>
                </c:pt>
                <c:pt idx="3563">
                  <c:v>5.4664000000000015E-4</c:v>
                </c:pt>
                <c:pt idx="3564">
                  <c:v>5.5474000000000007E-4</c:v>
                </c:pt>
                <c:pt idx="3565">
                  <c:v>5.5809000000000013E-4</c:v>
                </c:pt>
                <c:pt idx="3566">
                  <c:v>5.5724000000000008E-4</c:v>
                </c:pt>
                <c:pt idx="3567">
                  <c:v>5.6254000000000015E-4</c:v>
                </c:pt>
                <c:pt idx="3568">
                  <c:v>5.5350000000000006E-4</c:v>
                </c:pt>
                <c:pt idx="3569">
                  <c:v>5.5873000000000012E-4</c:v>
                </c:pt>
                <c:pt idx="3570">
                  <c:v>5.5287000000000012E-4</c:v>
                </c:pt>
                <c:pt idx="3571">
                  <c:v>5.4476000000000014E-4</c:v>
                </c:pt>
                <c:pt idx="3572">
                  <c:v>5.5364000000000021E-4</c:v>
                </c:pt>
                <c:pt idx="3573">
                  <c:v>5.5973000000000014E-4</c:v>
                </c:pt>
                <c:pt idx="3574">
                  <c:v>5.5225000000000001E-4</c:v>
                </c:pt>
                <c:pt idx="3575">
                  <c:v>5.6659000000000006E-4</c:v>
                </c:pt>
                <c:pt idx="3576">
                  <c:v>5.641000000000001E-4</c:v>
                </c:pt>
                <c:pt idx="3577">
                  <c:v>5.6472000000000011E-4</c:v>
                </c:pt>
                <c:pt idx="3578">
                  <c:v>5.4913000000000021E-4</c:v>
                </c:pt>
                <c:pt idx="3579">
                  <c:v>5.485100000000001E-4</c:v>
                </c:pt>
                <c:pt idx="3580">
                  <c:v>5.4788000000000026E-4</c:v>
                </c:pt>
                <c:pt idx="3581">
                  <c:v>5.4913000000000021E-4</c:v>
                </c:pt>
                <c:pt idx="3582">
                  <c:v>5.5100000000000006E-4</c:v>
                </c:pt>
                <c:pt idx="3583">
                  <c:v>5.5412000000000007E-4</c:v>
                </c:pt>
                <c:pt idx="3584">
                  <c:v>5.5682000000000008E-4</c:v>
                </c:pt>
                <c:pt idx="3585">
                  <c:v>5.5599000000000013E-4</c:v>
                </c:pt>
                <c:pt idx="3586">
                  <c:v>5.5724000000000008E-4</c:v>
                </c:pt>
                <c:pt idx="3587">
                  <c:v>5.5412000000000007E-4</c:v>
                </c:pt>
                <c:pt idx="3588">
                  <c:v>5.4913000000000021E-4</c:v>
                </c:pt>
                <c:pt idx="3589">
                  <c:v>5.4913000000000021E-4</c:v>
                </c:pt>
                <c:pt idx="3590">
                  <c:v>5.4983000000000018E-4</c:v>
                </c:pt>
                <c:pt idx="3591">
                  <c:v>5.5100000000000006E-4</c:v>
                </c:pt>
                <c:pt idx="3592">
                  <c:v>5.5237000000000016E-4</c:v>
                </c:pt>
                <c:pt idx="3593">
                  <c:v>5.5428000000000009E-4</c:v>
                </c:pt>
                <c:pt idx="3594">
                  <c:v>5.4539000000000009E-4</c:v>
                </c:pt>
                <c:pt idx="3595">
                  <c:v>5.5038000000000016E-4</c:v>
                </c:pt>
                <c:pt idx="3596">
                  <c:v>5.4539000000000009E-4</c:v>
                </c:pt>
                <c:pt idx="3597">
                  <c:v>5.5786000000000008E-4</c:v>
                </c:pt>
                <c:pt idx="3598">
                  <c:v>5.5474000000000007E-4</c:v>
                </c:pt>
                <c:pt idx="3599">
                  <c:v>5.5237000000000016E-4</c:v>
                </c:pt>
                <c:pt idx="3600">
                  <c:v>5.4347000000000011E-4</c:v>
                </c:pt>
                <c:pt idx="3601">
                  <c:v>5.5350000000000006E-4</c:v>
                </c:pt>
                <c:pt idx="3602">
                  <c:v>5.4983000000000018E-4</c:v>
                </c:pt>
                <c:pt idx="3603">
                  <c:v>5.5100000000000006E-4</c:v>
                </c:pt>
                <c:pt idx="3604">
                  <c:v>5.4919000000000018E-4</c:v>
                </c:pt>
                <c:pt idx="3605">
                  <c:v>5.6597000000000017E-4</c:v>
                </c:pt>
                <c:pt idx="3606">
                  <c:v>5.4664000000000015E-4</c:v>
                </c:pt>
                <c:pt idx="3607">
                  <c:v>5.5537000000000013E-4</c:v>
                </c:pt>
                <c:pt idx="3608">
                  <c:v>5.4983000000000018E-4</c:v>
                </c:pt>
                <c:pt idx="3609">
                  <c:v>5.4283000000000011E-4</c:v>
                </c:pt>
                <c:pt idx="3610">
                  <c:v>5.4788000000000026E-4</c:v>
                </c:pt>
                <c:pt idx="3611">
                  <c:v>5.6509000000000008E-4</c:v>
                </c:pt>
                <c:pt idx="3612">
                  <c:v>5.5661000000000013E-4</c:v>
                </c:pt>
                <c:pt idx="3613">
                  <c:v>5.4792000000000024E-4</c:v>
                </c:pt>
                <c:pt idx="3614">
                  <c:v>5.485100000000001E-4</c:v>
                </c:pt>
                <c:pt idx="3615">
                  <c:v>5.4919000000000018E-4</c:v>
                </c:pt>
                <c:pt idx="3616">
                  <c:v>5.5973000000000014E-4</c:v>
                </c:pt>
                <c:pt idx="3617">
                  <c:v>5.5225000000000001E-4</c:v>
                </c:pt>
                <c:pt idx="3618">
                  <c:v>5.5746000000000007E-4</c:v>
                </c:pt>
                <c:pt idx="3619">
                  <c:v>5.4352000000000024E-4</c:v>
                </c:pt>
                <c:pt idx="3620">
                  <c:v>5.5474000000000007E-4</c:v>
                </c:pt>
                <c:pt idx="3621">
                  <c:v>5.5301000000000026E-4</c:v>
                </c:pt>
                <c:pt idx="3622">
                  <c:v>5.5100000000000006E-4</c:v>
                </c:pt>
                <c:pt idx="3623">
                  <c:v>5.4975000000000011E-4</c:v>
                </c:pt>
                <c:pt idx="3624">
                  <c:v>5.4788000000000026E-4</c:v>
                </c:pt>
                <c:pt idx="3625">
                  <c:v>5.5046000000000012E-4</c:v>
                </c:pt>
                <c:pt idx="3626">
                  <c:v>5.4856000000000024E-4</c:v>
                </c:pt>
                <c:pt idx="3627">
                  <c:v>5.6285000000000016E-4</c:v>
                </c:pt>
                <c:pt idx="3628">
                  <c:v>5.335400000000001E-4</c:v>
                </c:pt>
                <c:pt idx="3629">
                  <c:v>5.4788000000000026E-4</c:v>
                </c:pt>
                <c:pt idx="3630">
                  <c:v>5.5162000000000006E-4</c:v>
                </c:pt>
                <c:pt idx="3631">
                  <c:v>5.5110000000000011E-4</c:v>
                </c:pt>
                <c:pt idx="3632">
                  <c:v>5.5038000000000016E-4</c:v>
                </c:pt>
                <c:pt idx="3633">
                  <c:v>5.5661000000000013E-4</c:v>
                </c:pt>
                <c:pt idx="3634">
                  <c:v>5.5364000000000021E-4</c:v>
                </c:pt>
                <c:pt idx="3635">
                  <c:v>5.485100000000001E-4</c:v>
                </c:pt>
                <c:pt idx="3636">
                  <c:v>5.5173000000000006E-4</c:v>
                </c:pt>
                <c:pt idx="3637">
                  <c:v>5.5038000000000016E-4</c:v>
                </c:pt>
                <c:pt idx="3638">
                  <c:v>5.5474000000000007E-4</c:v>
                </c:pt>
                <c:pt idx="3639">
                  <c:v>5.485100000000001E-4</c:v>
                </c:pt>
                <c:pt idx="3640">
                  <c:v>5.5225000000000001E-4</c:v>
                </c:pt>
                <c:pt idx="3641">
                  <c:v>5.4856000000000024E-4</c:v>
                </c:pt>
                <c:pt idx="3642">
                  <c:v>5.5162000000000006E-4</c:v>
                </c:pt>
                <c:pt idx="3643">
                  <c:v>5.4792000000000024E-4</c:v>
                </c:pt>
                <c:pt idx="3644">
                  <c:v>5.4983000000000018E-4</c:v>
                </c:pt>
                <c:pt idx="3645">
                  <c:v>5.4664000000000015E-4</c:v>
                </c:pt>
                <c:pt idx="3646">
                  <c:v>5.5110000000000011E-4</c:v>
                </c:pt>
                <c:pt idx="3647">
                  <c:v>5.4227000000000008E-4</c:v>
                </c:pt>
                <c:pt idx="3648">
                  <c:v>5.4919000000000018E-4</c:v>
                </c:pt>
                <c:pt idx="3649">
                  <c:v>5.5428000000000009E-4</c:v>
                </c:pt>
                <c:pt idx="3650">
                  <c:v>5.4539000000000009E-4</c:v>
                </c:pt>
                <c:pt idx="3651">
                  <c:v>5.3977000000000007E-4</c:v>
                </c:pt>
                <c:pt idx="3652">
                  <c:v>5.5350000000000006E-4</c:v>
                </c:pt>
                <c:pt idx="3653">
                  <c:v>5.3915000000000007E-4</c:v>
                </c:pt>
                <c:pt idx="3654">
                  <c:v>5.4165000000000018E-4</c:v>
                </c:pt>
                <c:pt idx="3655">
                  <c:v>5.5412000000000007E-4</c:v>
                </c:pt>
                <c:pt idx="3656">
                  <c:v>5.4664000000000015E-4</c:v>
                </c:pt>
                <c:pt idx="3657">
                  <c:v>5.4220000000000006E-4</c:v>
                </c:pt>
                <c:pt idx="3658">
                  <c:v>5.5287000000000012E-4</c:v>
                </c:pt>
                <c:pt idx="3659">
                  <c:v>5.5412000000000007E-4</c:v>
                </c:pt>
                <c:pt idx="3660">
                  <c:v>5.4347000000000011E-4</c:v>
                </c:pt>
                <c:pt idx="3661">
                  <c:v>5.4414000000000014E-4</c:v>
                </c:pt>
                <c:pt idx="3662">
                  <c:v>5.4726000000000015E-4</c:v>
                </c:pt>
                <c:pt idx="3663">
                  <c:v>5.4601000000000009E-4</c:v>
                </c:pt>
                <c:pt idx="3664">
                  <c:v>5.5225000000000001E-4</c:v>
                </c:pt>
                <c:pt idx="3665">
                  <c:v>5.4539000000000009E-4</c:v>
                </c:pt>
                <c:pt idx="3666">
                  <c:v>5.485100000000001E-4</c:v>
                </c:pt>
                <c:pt idx="3667">
                  <c:v>5.5225000000000001E-4</c:v>
                </c:pt>
                <c:pt idx="3668">
                  <c:v>5.4726000000000015E-4</c:v>
                </c:pt>
                <c:pt idx="3669">
                  <c:v>5.4538000000000015E-4</c:v>
                </c:pt>
                <c:pt idx="3670">
                  <c:v>5.5110000000000011E-4</c:v>
                </c:pt>
                <c:pt idx="3671">
                  <c:v>5.5225000000000001E-4</c:v>
                </c:pt>
                <c:pt idx="3672">
                  <c:v>5.5412000000000007E-4</c:v>
                </c:pt>
                <c:pt idx="3673">
                  <c:v>5.4165000000000018E-4</c:v>
                </c:pt>
                <c:pt idx="3674">
                  <c:v>5.5100000000000006E-4</c:v>
                </c:pt>
                <c:pt idx="3675">
                  <c:v>5.4913000000000021E-4</c:v>
                </c:pt>
                <c:pt idx="3676">
                  <c:v>5.6347000000000016E-4</c:v>
                </c:pt>
                <c:pt idx="3677">
                  <c:v>5.6347000000000016E-4</c:v>
                </c:pt>
                <c:pt idx="3678">
                  <c:v>5.4474000000000026E-4</c:v>
                </c:pt>
                <c:pt idx="3679">
                  <c:v>5.4975000000000011E-4</c:v>
                </c:pt>
                <c:pt idx="3680">
                  <c:v>5.4788000000000026E-4</c:v>
                </c:pt>
                <c:pt idx="3681">
                  <c:v>5.5038000000000016E-4</c:v>
                </c:pt>
                <c:pt idx="3682">
                  <c:v>5.5110000000000011E-4</c:v>
                </c:pt>
                <c:pt idx="3683">
                  <c:v>5.5225000000000001E-4</c:v>
                </c:pt>
                <c:pt idx="3684">
                  <c:v>5.6223000000000004E-4</c:v>
                </c:pt>
                <c:pt idx="3685">
                  <c:v>5.4919000000000018E-4</c:v>
                </c:pt>
                <c:pt idx="3686">
                  <c:v>5.5110000000000011E-4</c:v>
                </c:pt>
                <c:pt idx="3687">
                  <c:v>5.4726000000000015E-4</c:v>
                </c:pt>
                <c:pt idx="3688">
                  <c:v>5.5225000000000001E-4</c:v>
                </c:pt>
                <c:pt idx="3689">
                  <c:v>5.5412000000000007E-4</c:v>
                </c:pt>
                <c:pt idx="3690">
                  <c:v>5.4539000000000009E-4</c:v>
                </c:pt>
                <c:pt idx="3691">
                  <c:v>5.4726000000000015E-4</c:v>
                </c:pt>
                <c:pt idx="3692">
                  <c:v>5.4919000000000018E-4</c:v>
                </c:pt>
                <c:pt idx="3693">
                  <c:v>5.5287000000000012E-4</c:v>
                </c:pt>
                <c:pt idx="3694">
                  <c:v>5.4092000000000018E-4</c:v>
                </c:pt>
                <c:pt idx="3695">
                  <c:v>5.5046000000000012E-4</c:v>
                </c:pt>
                <c:pt idx="3696">
                  <c:v>5.5724000000000008E-4</c:v>
                </c:pt>
                <c:pt idx="3697">
                  <c:v>5.4283000000000011E-4</c:v>
                </c:pt>
                <c:pt idx="3698">
                  <c:v>5.5412000000000007E-4</c:v>
                </c:pt>
                <c:pt idx="3699">
                  <c:v>5.3775000000000003E-4</c:v>
                </c:pt>
                <c:pt idx="3700">
                  <c:v>5.4913000000000021E-4</c:v>
                </c:pt>
                <c:pt idx="3701">
                  <c:v>5.5364000000000021E-4</c:v>
                </c:pt>
                <c:pt idx="3702">
                  <c:v>5.4227000000000008E-4</c:v>
                </c:pt>
                <c:pt idx="3703">
                  <c:v>5.4728000000000014E-4</c:v>
                </c:pt>
                <c:pt idx="3704">
                  <c:v>5.5173000000000006E-4</c:v>
                </c:pt>
                <c:pt idx="3705">
                  <c:v>5.4476000000000014E-4</c:v>
                </c:pt>
                <c:pt idx="3706">
                  <c:v>5.2481000000000012E-4</c:v>
                </c:pt>
                <c:pt idx="3707">
                  <c:v>5.4539000000000009E-4</c:v>
                </c:pt>
                <c:pt idx="3708">
                  <c:v>5.3977000000000007E-4</c:v>
                </c:pt>
                <c:pt idx="3709">
                  <c:v>5.6597000000000017E-4</c:v>
                </c:pt>
                <c:pt idx="3710">
                  <c:v>5.5100000000000006E-4</c:v>
                </c:pt>
                <c:pt idx="3711">
                  <c:v>5.485100000000001E-4</c:v>
                </c:pt>
                <c:pt idx="3712">
                  <c:v>5.4975000000000011E-4</c:v>
                </c:pt>
                <c:pt idx="3713">
                  <c:v>5.4975000000000011E-4</c:v>
                </c:pt>
                <c:pt idx="3714">
                  <c:v>5.4975000000000011E-4</c:v>
                </c:pt>
                <c:pt idx="3715">
                  <c:v>5.4913000000000021E-4</c:v>
                </c:pt>
                <c:pt idx="3716">
                  <c:v>5.5038000000000016E-4</c:v>
                </c:pt>
                <c:pt idx="3717">
                  <c:v>5.4919000000000018E-4</c:v>
                </c:pt>
                <c:pt idx="3718">
                  <c:v>5.4975000000000011E-4</c:v>
                </c:pt>
                <c:pt idx="3719">
                  <c:v>5.5038000000000016E-4</c:v>
                </c:pt>
                <c:pt idx="3720">
                  <c:v>5.4283000000000011E-4</c:v>
                </c:pt>
                <c:pt idx="3721">
                  <c:v>5.5724000000000008E-4</c:v>
                </c:pt>
                <c:pt idx="3722">
                  <c:v>5.5682000000000008E-4</c:v>
                </c:pt>
                <c:pt idx="3723">
                  <c:v>5.5661000000000013E-4</c:v>
                </c:pt>
                <c:pt idx="3724">
                  <c:v>5.4975000000000011E-4</c:v>
                </c:pt>
                <c:pt idx="3725">
                  <c:v>5.5661000000000013E-4</c:v>
                </c:pt>
                <c:pt idx="3726">
                  <c:v>5.4156000000000007E-4</c:v>
                </c:pt>
                <c:pt idx="3727">
                  <c:v>5.5428000000000009E-4</c:v>
                </c:pt>
                <c:pt idx="3728">
                  <c:v>5.4664000000000015E-4</c:v>
                </c:pt>
                <c:pt idx="3729">
                  <c:v>5.4601000000000009E-4</c:v>
                </c:pt>
                <c:pt idx="3730">
                  <c:v>5.5724000000000008E-4</c:v>
                </c:pt>
                <c:pt idx="3731">
                  <c:v>5.5746000000000007E-4</c:v>
                </c:pt>
                <c:pt idx="3732">
                  <c:v>5.5848000000000009E-4</c:v>
                </c:pt>
                <c:pt idx="3733">
                  <c:v>5.4414000000000014E-4</c:v>
                </c:pt>
                <c:pt idx="3734">
                  <c:v>5.4788000000000026E-4</c:v>
                </c:pt>
                <c:pt idx="3735">
                  <c:v>5.5412000000000007E-4</c:v>
                </c:pt>
                <c:pt idx="3736">
                  <c:v>5.5046000000000012E-4</c:v>
                </c:pt>
                <c:pt idx="3737">
                  <c:v>5.5350000000000006E-4</c:v>
                </c:pt>
                <c:pt idx="3738">
                  <c:v>5.5491000000000015E-4</c:v>
                </c:pt>
                <c:pt idx="3739">
                  <c:v>5.6572000000000013E-4</c:v>
                </c:pt>
                <c:pt idx="3740">
                  <c:v>5.5537000000000013E-4</c:v>
                </c:pt>
                <c:pt idx="3741">
                  <c:v>5.4539000000000009E-4</c:v>
                </c:pt>
                <c:pt idx="3742">
                  <c:v>5.4664000000000015E-4</c:v>
                </c:pt>
                <c:pt idx="3743">
                  <c:v>5.4788000000000026E-4</c:v>
                </c:pt>
                <c:pt idx="3744">
                  <c:v>5.5619000000000013E-4</c:v>
                </c:pt>
                <c:pt idx="3745">
                  <c:v>5.5350000000000006E-4</c:v>
                </c:pt>
                <c:pt idx="3746">
                  <c:v>5.5225000000000001E-4</c:v>
                </c:pt>
                <c:pt idx="3747">
                  <c:v>5.5038000000000016E-4</c:v>
                </c:pt>
                <c:pt idx="3748">
                  <c:v>5.5619000000000013E-4</c:v>
                </c:pt>
                <c:pt idx="3749">
                  <c:v>5.5162000000000006E-4</c:v>
                </c:pt>
                <c:pt idx="3750">
                  <c:v>5.5162000000000006E-4</c:v>
                </c:pt>
                <c:pt idx="3751">
                  <c:v>5.5724000000000008E-4</c:v>
                </c:pt>
                <c:pt idx="3752">
                  <c:v>5.5619000000000013E-4</c:v>
                </c:pt>
                <c:pt idx="3753">
                  <c:v>5.5724000000000008E-4</c:v>
                </c:pt>
                <c:pt idx="3754">
                  <c:v>5.5287000000000012E-4</c:v>
                </c:pt>
                <c:pt idx="3755">
                  <c:v>5.5225000000000001E-4</c:v>
                </c:pt>
                <c:pt idx="3756">
                  <c:v>5.6000000000000006E-4</c:v>
                </c:pt>
                <c:pt idx="3757">
                  <c:v>5.5162000000000006E-4</c:v>
                </c:pt>
                <c:pt idx="3758">
                  <c:v>5.5412000000000007E-4</c:v>
                </c:pt>
                <c:pt idx="3759">
                  <c:v>5.485100000000001E-4</c:v>
                </c:pt>
                <c:pt idx="3760">
                  <c:v>5.4975000000000011E-4</c:v>
                </c:pt>
                <c:pt idx="3761">
                  <c:v>5.4975000000000011E-4</c:v>
                </c:pt>
                <c:pt idx="3762">
                  <c:v>5.5038000000000016E-4</c:v>
                </c:pt>
                <c:pt idx="3763">
                  <c:v>5.5173000000000006E-4</c:v>
                </c:pt>
                <c:pt idx="3764">
                  <c:v>5.4788000000000026E-4</c:v>
                </c:pt>
                <c:pt idx="3765">
                  <c:v>5.5301000000000026E-4</c:v>
                </c:pt>
                <c:pt idx="3766">
                  <c:v>5.5873000000000012E-4</c:v>
                </c:pt>
                <c:pt idx="3767">
                  <c:v>5.4788000000000026E-4</c:v>
                </c:pt>
                <c:pt idx="3768">
                  <c:v>5.4538000000000015E-4</c:v>
                </c:pt>
                <c:pt idx="3769">
                  <c:v>5.4975000000000011E-4</c:v>
                </c:pt>
                <c:pt idx="3770">
                  <c:v>5.5537000000000013E-4</c:v>
                </c:pt>
                <c:pt idx="3771">
                  <c:v>5.5537000000000013E-4</c:v>
                </c:pt>
                <c:pt idx="3772">
                  <c:v>5.5537000000000013E-4</c:v>
                </c:pt>
                <c:pt idx="3773">
                  <c:v>5.5555000000000003E-4</c:v>
                </c:pt>
                <c:pt idx="3774">
                  <c:v>5.6036000000000009E-4</c:v>
                </c:pt>
                <c:pt idx="3775">
                  <c:v>5.4601000000000009E-4</c:v>
                </c:pt>
                <c:pt idx="3776">
                  <c:v>5.4975000000000011E-4</c:v>
                </c:pt>
                <c:pt idx="3777">
                  <c:v>5.4788000000000026E-4</c:v>
                </c:pt>
                <c:pt idx="3778">
                  <c:v>5.5537000000000013E-4</c:v>
                </c:pt>
                <c:pt idx="3779">
                  <c:v>5.5746000000000007E-4</c:v>
                </c:pt>
                <c:pt idx="3780">
                  <c:v>5.5973000000000014E-4</c:v>
                </c:pt>
                <c:pt idx="3781">
                  <c:v>5.5786000000000008E-4</c:v>
                </c:pt>
                <c:pt idx="3782">
                  <c:v>5.5162000000000006E-4</c:v>
                </c:pt>
                <c:pt idx="3783">
                  <c:v>5.5350000000000006E-4</c:v>
                </c:pt>
                <c:pt idx="3784">
                  <c:v>5.4856000000000024E-4</c:v>
                </c:pt>
                <c:pt idx="3785">
                  <c:v>5.4975000000000011E-4</c:v>
                </c:pt>
                <c:pt idx="3786">
                  <c:v>5.4913000000000021E-4</c:v>
                </c:pt>
                <c:pt idx="3787">
                  <c:v>5.5724000000000008E-4</c:v>
                </c:pt>
                <c:pt idx="3788">
                  <c:v>5.4975000000000011E-4</c:v>
                </c:pt>
                <c:pt idx="3789">
                  <c:v>5.5237000000000016E-4</c:v>
                </c:pt>
                <c:pt idx="3790">
                  <c:v>5.5474000000000007E-4</c:v>
                </c:pt>
                <c:pt idx="3791">
                  <c:v>5.5287000000000012E-4</c:v>
                </c:pt>
                <c:pt idx="3792">
                  <c:v>5.4726000000000015E-4</c:v>
                </c:pt>
                <c:pt idx="3793">
                  <c:v>5.4414000000000014E-4</c:v>
                </c:pt>
                <c:pt idx="3794">
                  <c:v>5.4913000000000021E-4</c:v>
                </c:pt>
                <c:pt idx="3795">
                  <c:v>5.5474000000000007E-4</c:v>
                </c:pt>
                <c:pt idx="3796">
                  <c:v>5.4474000000000026E-4</c:v>
                </c:pt>
                <c:pt idx="3797">
                  <c:v>5.4975000000000011E-4</c:v>
                </c:pt>
                <c:pt idx="3798">
                  <c:v>5.5661000000000013E-4</c:v>
                </c:pt>
                <c:pt idx="3799">
                  <c:v>5.4919000000000018E-4</c:v>
                </c:pt>
                <c:pt idx="3800">
                  <c:v>5.4539000000000009E-4</c:v>
                </c:pt>
                <c:pt idx="3801">
                  <c:v>5.5287000000000012E-4</c:v>
                </c:pt>
                <c:pt idx="3802">
                  <c:v>5.6000000000000006E-4</c:v>
                </c:pt>
                <c:pt idx="3803">
                  <c:v>5.4040000000000013E-4</c:v>
                </c:pt>
                <c:pt idx="3804">
                  <c:v>5.4856000000000024E-4</c:v>
                </c:pt>
                <c:pt idx="3805">
                  <c:v>5.4788000000000026E-4</c:v>
                </c:pt>
                <c:pt idx="3806">
                  <c:v>5.4913000000000021E-4</c:v>
                </c:pt>
                <c:pt idx="3807">
                  <c:v>5.5350000000000006E-4</c:v>
                </c:pt>
                <c:pt idx="3808">
                  <c:v>5.4601000000000009E-4</c:v>
                </c:pt>
                <c:pt idx="3809">
                  <c:v>5.4283000000000011E-4</c:v>
                </c:pt>
                <c:pt idx="3810">
                  <c:v>5.5225000000000001E-4</c:v>
                </c:pt>
                <c:pt idx="3811">
                  <c:v>5.5537000000000013E-4</c:v>
                </c:pt>
                <c:pt idx="3812">
                  <c:v>5.5724000000000008E-4</c:v>
                </c:pt>
                <c:pt idx="3813">
                  <c:v>5.4601000000000009E-4</c:v>
                </c:pt>
                <c:pt idx="3814">
                  <c:v>5.6036000000000009E-4</c:v>
                </c:pt>
                <c:pt idx="3815">
                  <c:v>5.5661000000000013E-4</c:v>
                </c:pt>
                <c:pt idx="3816">
                  <c:v>5.5619000000000013E-4</c:v>
                </c:pt>
                <c:pt idx="3817">
                  <c:v>5.4728000000000014E-4</c:v>
                </c:pt>
                <c:pt idx="3818">
                  <c:v>5.4665000000000009E-4</c:v>
                </c:pt>
                <c:pt idx="3819">
                  <c:v>5.5100000000000006E-4</c:v>
                </c:pt>
                <c:pt idx="3820">
                  <c:v>5.5038000000000016E-4</c:v>
                </c:pt>
                <c:pt idx="3821">
                  <c:v>5.5237000000000016E-4</c:v>
                </c:pt>
                <c:pt idx="3822">
                  <c:v>5.5162000000000006E-4</c:v>
                </c:pt>
                <c:pt idx="3823">
                  <c:v>5.4788000000000026E-4</c:v>
                </c:pt>
                <c:pt idx="3824">
                  <c:v>5.4601000000000009E-4</c:v>
                </c:pt>
                <c:pt idx="3825">
                  <c:v>5.4975000000000011E-4</c:v>
                </c:pt>
                <c:pt idx="3826">
                  <c:v>5.4664000000000015E-4</c:v>
                </c:pt>
                <c:pt idx="3827">
                  <c:v>5.5038000000000016E-4</c:v>
                </c:pt>
                <c:pt idx="3828">
                  <c:v>5.4165000000000018E-4</c:v>
                </c:pt>
                <c:pt idx="3829">
                  <c:v>5.4165000000000018E-4</c:v>
                </c:pt>
                <c:pt idx="3830">
                  <c:v>5.4792000000000024E-4</c:v>
                </c:pt>
                <c:pt idx="3831">
                  <c:v>5.4539000000000009E-4</c:v>
                </c:pt>
                <c:pt idx="3832">
                  <c:v>5.5724000000000008E-4</c:v>
                </c:pt>
                <c:pt idx="3833">
                  <c:v>5.5350000000000006E-4</c:v>
                </c:pt>
                <c:pt idx="3834">
                  <c:v>5.5110000000000011E-4</c:v>
                </c:pt>
                <c:pt idx="3835">
                  <c:v>5.485100000000001E-4</c:v>
                </c:pt>
                <c:pt idx="3836">
                  <c:v>5.4227000000000008E-4</c:v>
                </c:pt>
                <c:pt idx="3837">
                  <c:v>5.5046000000000012E-4</c:v>
                </c:pt>
                <c:pt idx="3838">
                  <c:v>5.4539000000000009E-4</c:v>
                </c:pt>
                <c:pt idx="3839">
                  <c:v>5.5038000000000016E-4</c:v>
                </c:pt>
                <c:pt idx="3840">
                  <c:v>5.5599000000000013E-4</c:v>
                </c:pt>
                <c:pt idx="3841">
                  <c:v>5.4474000000000026E-4</c:v>
                </c:pt>
                <c:pt idx="3842">
                  <c:v>5.4913000000000021E-4</c:v>
                </c:pt>
                <c:pt idx="3843">
                  <c:v>5.485100000000001E-4</c:v>
                </c:pt>
                <c:pt idx="3844">
                  <c:v>5.5225000000000001E-4</c:v>
                </c:pt>
                <c:pt idx="3845">
                  <c:v>5.5619000000000013E-4</c:v>
                </c:pt>
                <c:pt idx="3846">
                  <c:v>5.4913000000000021E-4</c:v>
                </c:pt>
                <c:pt idx="3847">
                  <c:v>5.4726000000000015E-4</c:v>
                </c:pt>
                <c:pt idx="3848">
                  <c:v>5.5287000000000012E-4</c:v>
                </c:pt>
                <c:pt idx="3849">
                  <c:v>5.5162000000000006E-4</c:v>
                </c:pt>
                <c:pt idx="3850">
                  <c:v>5.5682000000000008E-4</c:v>
                </c:pt>
                <c:pt idx="3851">
                  <c:v>5.5350000000000006E-4</c:v>
                </c:pt>
                <c:pt idx="3852">
                  <c:v>5.485100000000001E-4</c:v>
                </c:pt>
                <c:pt idx="3853">
                  <c:v>5.5162000000000006E-4</c:v>
                </c:pt>
                <c:pt idx="3854">
                  <c:v>5.4664000000000015E-4</c:v>
                </c:pt>
                <c:pt idx="3855">
                  <c:v>5.5661000000000013E-4</c:v>
                </c:pt>
                <c:pt idx="3856">
                  <c:v>5.5225000000000001E-4</c:v>
                </c:pt>
                <c:pt idx="3857">
                  <c:v>5.4539000000000009E-4</c:v>
                </c:pt>
                <c:pt idx="3858">
                  <c:v>5.4726000000000015E-4</c:v>
                </c:pt>
                <c:pt idx="3859">
                  <c:v>5.4726000000000015E-4</c:v>
                </c:pt>
                <c:pt idx="3860">
                  <c:v>5.5809000000000013E-4</c:v>
                </c:pt>
                <c:pt idx="3861">
                  <c:v>5.5038000000000016E-4</c:v>
                </c:pt>
                <c:pt idx="3862">
                  <c:v>5.5287000000000012E-4</c:v>
                </c:pt>
                <c:pt idx="3863">
                  <c:v>5.5237000000000016E-4</c:v>
                </c:pt>
                <c:pt idx="3864">
                  <c:v>5.6036000000000009E-4</c:v>
                </c:pt>
                <c:pt idx="3865">
                  <c:v>5.5412000000000007E-4</c:v>
                </c:pt>
                <c:pt idx="3866">
                  <c:v>5.5046000000000012E-4</c:v>
                </c:pt>
                <c:pt idx="3867">
                  <c:v>5.5809000000000013E-4</c:v>
                </c:pt>
                <c:pt idx="3868">
                  <c:v>5.6036000000000009E-4</c:v>
                </c:pt>
                <c:pt idx="3869">
                  <c:v>5.5911000000000014E-4</c:v>
                </c:pt>
                <c:pt idx="3870">
                  <c:v>5.485100000000001E-4</c:v>
                </c:pt>
                <c:pt idx="3871">
                  <c:v>5.5428000000000009E-4</c:v>
                </c:pt>
                <c:pt idx="3872">
                  <c:v>5.5474000000000007E-4</c:v>
                </c:pt>
                <c:pt idx="3873">
                  <c:v>5.5350000000000006E-4</c:v>
                </c:pt>
                <c:pt idx="3874">
                  <c:v>5.4919000000000018E-4</c:v>
                </c:pt>
                <c:pt idx="3875">
                  <c:v>5.4913000000000021E-4</c:v>
                </c:pt>
                <c:pt idx="3876">
                  <c:v>5.4476000000000014E-4</c:v>
                </c:pt>
                <c:pt idx="3877">
                  <c:v>5.5491000000000015E-4</c:v>
                </c:pt>
                <c:pt idx="3878">
                  <c:v>5.5412000000000007E-4</c:v>
                </c:pt>
                <c:pt idx="3879">
                  <c:v>5.5038000000000016E-4</c:v>
                </c:pt>
                <c:pt idx="3880">
                  <c:v>5.6223000000000004E-4</c:v>
                </c:pt>
                <c:pt idx="3881">
                  <c:v>5.4538000000000015E-4</c:v>
                </c:pt>
                <c:pt idx="3882">
                  <c:v>5.5848000000000009E-4</c:v>
                </c:pt>
                <c:pt idx="3883">
                  <c:v>5.5412000000000007E-4</c:v>
                </c:pt>
                <c:pt idx="3884">
                  <c:v>5.5474000000000007E-4</c:v>
                </c:pt>
                <c:pt idx="3885">
                  <c:v>5.5173000000000006E-4</c:v>
                </c:pt>
                <c:pt idx="3886">
                  <c:v>5.5474000000000007E-4</c:v>
                </c:pt>
                <c:pt idx="3887">
                  <c:v>5.4983000000000018E-4</c:v>
                </c:pt>
                <c:pt idx="3888">
                  <c:v>5.4975000000000011E-4</c:v>
                </c:pt>
                <c:pt idx="3889">
                  <c:v>5.5873000000000012E-4</c:v>
                </c:pt>
                <c:pt idx="3890">
                  <c:v>5.4975000000000011E-4</c:v>
                </c:pt>
                <c:pt idx="3891">
                  <c:v>5.6223000000000004E-4</c:v>
                </c:pt>
                <c:pt idx="3892">
                  <c:v>5.5599000000000013E-4</c:v>
                </c:pt>
                <c:pt idx="3893">
                  <c:v>5.4352000000000024E-4</c:v>
                </c:pt>
                <c:pt idx="3894">
                  <c:v>5.5301000000000026E-4</c:v>
                </c:pt>
                <c:pt idx="3895">
                  <c:v>5.4414000000000014E-4</c:v>
                </c:pt>
                <c:pt idx="3896">
                  <c:v>5.5237000000000016E-4</c:v>
                </c:pt>
                <c:pt idx="3897">
                  <c:v>5.4726000000000015E-4</c:v>
                </c:pt>
                <c:pt idx="3898">
                  <c:v>5.4975000000000011E-4</c:v>
                </c:pt>
                <c:pt idx="3899">
                  <c:v>5.5428000000000009E-4</c:v>
                </c:pt>
                <c:pt idx="3900">
                  <c:v>5.5848000000000009E-4</c:v>
                </c:pt>
                <c:pt idx="3901">
                  <c:v>5.5661000000000013E-4</c:v>
                </c:pt>
                <c:pt idx="3902">
                  <c:v>5.5428000000000009E-4</c:v>
                </c:pt>
                <c:pt idx="3903">
                  <c:v>5.5287000000000012E-4</c:v>
                </c:pt>
                <c:pt idx="3904">
                  <c:v>5.5474000000000007E-4</c:v>
                </c:pt>
                <c:pt idx="3905">
                  <c:v>5.485100000000001E-4</c:v>
                </c:pt>
                <c:pt idx="3906">
                  <c:v>5.5100000000000006E-4</c:v>
                </c:pt>
                <c:pt idx="3907">
                  <c:v>5.5100000000000006E-4</c:v>
                </c:pt>
                <c:pt idx="3908">
                  <c:v>5.5100000000000006E-4</c:v>
                </c:pt>
                <c:pt idx="3909">
                  <c:v>5.6064000000000016E-4</c:v>
                </c:pt>
                <c:pt idx="3910">
                  <c:v>5.6254000000000015E-4</c:v>
                </c:pt>
                <c:pt idx="3911">
                  <c:v>5.5911000000000014E-4</c:v>
                </c:pt>
                <c:pt idx="3912">
                  <c:v>5.5301000000000026E-4</c:v>
                </c:pt>
                <c:pt idx="3913">
                  <c:v>5.4352000000000024E-4</c:v>
                </c:pt>
                <c:pt idx="3914">
                  <c:v>5.4601000000000009E-4</c:v>
                </c:pt>
                <c:pt idx="3915">
                  <c:v>5.5661000000000013E-4</c:v>
                </c:pt>
                <c:pt idx="3916">
                  <c:v>5.5110000000000011E-4</c:v>
                </c:pt>
                <c:pt idx="3917">
                  <c:v>5.4788000000000026E-4</c:v>
                </c:pt>
                <c:pt idx="3918">
                  <c:v>5.5661000000000013E-4</c:v>
                </c:pt>
                <c:pt idx="3919">
                  <c:v>5.4665000000000009E-4</c:v>
                </c:pt>
                <c:pt idx="3920">
                  <c:v>5.5537000000000013E-4</c:v>
                </c:pt>
                <c:pt idx="3921">
                  <c:v>5.5287000000000012E-4</c:v>
                </c:pt>
                <c:pt idx="3922">
                  <c:v>5.5555000000000003E-4</c:v>
                </c:pt>
                <c:pt idx="3923">
                  <c:v>5.5474000000000007E-4</c:v>
                </c:pt>
                <c:pt idx="3924">
                  <c:v>5.4664000000000015E-4</c:v>
                </c:pt>
                <c:pt idx="3925">
                  <c:v>5.4983000000000018E-4</c:v>
                </c:pt>
                <c:pt idx="3926">
                  <c:v>5.4347000000000011E-4</c:v>
                </c:pt>
                <c:pt idx="3927">
                  <c:v>5.5350000000000006E-4</c:v>
                </c:pt>
                <c:pt idx="3928">
                  <c:v>5.5661000000000013E-4</c:v>
                </c:pt>
                <c:pt idx="3929">
                  <c:v>5.5162000000000006E-4</c:v>
                </c:pt>
                <c:pt idx="3930">
                  <c:v>5.4726000000000015E-4</c:v>
                </c:pt>
                <c:pt idx="3931">
                  <c:v>5.5428000000000009E-4</c:v>
                </c:pt>
                <c:pt idx="3932">
                  <c:v>5.4788000000000026E-4</c:v>
                </c:pt>
                <c:pt idx="3933">
                  <c:v>5.4728000000000014E-4</c:v>
                </c:pt>
                <c:pt idx="3934">
                  <c:v>5.4601000000000009E-4</c:v>
                </c:pt>
                <c:pt idx="3935">
                  <c:v>5.4726000000000015E-4</c:v>
                </c:pt>
                <c:pt idx="3936">
                  <c:v>5.4913000000000021E-4</c:v>
                </c:pt>
                <c:pt idx="3937">
                  <c:v>5.5537000000000013E-4</c:v>
                </c:pt>
                <c:pt idx="3938">
                  <c:v>5.4792000000000024E-4</c:v>
                </c:pt>
                <c:pt idx="3939">
                  <c:v>5.5412000000000007E-4</c:v>
                </c:pt>
                <c:pt idx="3940">
                  <c:v>5.6064000000000016E-4</c:v>
                </c:pt>
                <c:pt idx="3941">
                  <c:v>5.5237000000000016E-4</c:v>
                </c:pt>
                <c:pt idx="3942">
                  <c:v>5.5474000000000007E-4</c:v>
                </c:pt>
                <c:pt idx="3943">
                  <c:v>5.4665000000000009E-4</c:v>
                </c:pt>
                <c:pt idx="3944">
                  <c:v>5.5911000000000014E-4</c:v>
                </c:pt>
                <c:pt idx="3945">
                  <c:v>5.5287000000000012E-4</c:v>
                </c:pt>
                <c:pt idx="3946">
                  <c:v>5.5162000000000006E-4</c:v>
                </c:pt>
                <c:pt idx="3947">
                  <c:v>5.5724000000000008E-4</c:v>
                </c:pt>
                <c:pt idx="3948">
                  <c:v>5.4788000000000026E-4</c:v>
                </c:pt>
                <c:pt idx="3949">
                  <c:v>5.5301000000000026E-4</c:v>
                </c:pt>
                <c:pt idx="3950">
                  <c:v>5.4092000000000018E-4</c:v>
                </c:pt>
                <c:pt idx="3951">
                  <c:v>5.5724000000000008E-4</c:v>
                </c:pt>
                <c:pt idx="3952">
                  <c:v>5.4788000000000026E-4</c:v>
                </c:pt>
                <c:pt idx="3953">
                  <c:v>5.485100000000001E-4</c:v>
                </c:pt>
                <c:pt idx="3954">
                  <c:v>5.5724000000000008E-4</c:v>
                </c:pt>
                <c:pt idx="3955">
                  <c:v>5.5350000000000006E-4</c:v>
                </c:pt>
                <c:pt idx="3956">
                  <c:v>5.5225000000000001E-4</c:v>
                </c:pt>
                <c:pt idx="3957">
                  <c:v>5.4983000000000018E-4</c:v>
                </c:pt>
                <c:pt idx="3958">
                  <c:v>5.5537000000000013E-4</c:v>
                </c:pt>
                <c:pt idx="3959">
                  <c:v>5.5225000000000001E-4</c:v>
                </c:pt>
                <c:pt idx="3960">
                  <c:v>5.4414000000000014E-4</c:v>
                </c:pt>
                <c:pt idx="3961">
                  <c:v>5.5491000000000015E-4</c:v>
                </c:pt>
                <c:pt idx="3962">
                  <c:v>5.5412000000000007E-4</c:v>
                </c:pt>
                <c:pt idx="3963">
                  <c:v>5.5412000000000007E-4</c:v>
                </c:pt>
                <c:pt idx="3964">
                  <c:v>5.5038000000000016E-4</c:v>
                </c:pt>
                <c:pt idx="3965">
                  <c:v>5.485100000000001E-4</c:v>
                </c:pt>
                <c:pt idx="3966">
                  <c:v>5.5491000000000015E-4</c:v>
                </c:pt>
                <c:pt idx="3967">
                  <c:v>5.4913000000000021E-4</c:v>
                </c:pt>
                <c:pt idx="3968">
                  <c:v>5.4601000000000009E-4</c:v>
                </c:pt>
                <c:pt idx="3969">
                  <c:v>5.4601000000000009E-4</c:v>
                </c:pt>
                <c:pt idx="3970">
                  <c:v>5.485100000000001E-4</c:v>
                </c:pt>
                <c:pt idx="3971">
                  <c:v>5.4726000000000015E-4</c:v>
                </c:pt>
                <c:pt idx="3972">
                  <c:v>5.4601000000000009E-4</c:v>
                </c:pt>
                <c:pt idx="3973">
                  <c:v>5.4975000000000011E-4</c:v>
                </c:pt>
                <c:pt idx="3974">
                  <c:v>5.4665000000000009E-4</c:v>
                </c:pt>
                <c:pt idx="3975">
                  <c:v>5.5287000000000012E-4</c:v>
                </c:pt>
                <c:pt idx="3976">
                  <c:v>5.4539000000000009E-4</c:v>
                </c:pt>
                <c:pt idx="3977">
                  <c:v>5.6098000000000009E-4</c:v>
                </c:pt>
                <c:pt idx="3978">
                  <c:v>5.3977000000000007E-4</c:v>
                </c:pt>
                <c:pt idx="3979">
                  <c:v>5.4975000000000011E-4</c:v>
                </c:pt>
                <c:pt idx="3980">
                  <c:v>5.4983000000000018E-4</c:v>
                </c:pt>
                <c:pt idx="3981">
                  <c:v>5.4856000000000024E-4</c:v>
                </c:pt>
                <c:pt idx="3982">
                  <c:v>5.5038000000000016E-4</c:v>
                </c:pt>
                <c:pt idx="3983">
                  <c:v>5.5225000000000001E-4</c:v>
                </c:pt>
                <c:pt idx="3984">
                  <c:v>5.4227000000000008E-4</c:v>
                </c:pt>
                <c:pt idx="3985">
                  <c:v>5.5555000000000003E-4</c:v>
                </c:pt>
                <c:pt idx="3986">
                  <c:v>5.5599000000000013E-4</c:v>
                </c:pt>
                <c:pt idx="3987">
                  <c:v>5.5682000000000008E-4</c:v>
                </c:pt>
                <c:pt idx="3988">
                  <c:v>5.5100000000000006E-4</c:v>
                </c:pt>
                <c:pt idx="3989">
                  <c:v>5.4919000000000018E-4</c:v>
                </c:pt>
                <c:pt idx="3990">
                  <c:v>5.5287000000000012E-4</c:v>
                </c:pt>
                <c:pt idx="3991">
                  <c:v>5.4792000000000024E-4</c:v>
                </c:pt>
                <c:pt idx="3992">
                  <c:v>5.4975000000000011E-4</c:v>
                </c:pt>
                <c:pt idx="3993">
                  <c:v>5.5746000000000007E-4</c:v>
                </c:pt>
                <c:pt idx="3994">
                  <c:v>5.5364000000000021E-4</c:v>
                </c:pt>
                <c:pt idx="3995">
                  <c:v>5.3728000000000011E-4</c:v>
                </c:pt>
                <c:pt idx="3996">
                  <c:v>5.5491000000000015E-4</c:v>
                </c:pt>
                <c:pt idx="3997">
                  <c:v>5.5225000000000001E-4</c:v>
                </c:pt>
                <c:pt idx="3998">
                  <c:v>5.4913000000000021E-4</c:v>
                </c:pt>
                <c:pt idx="3999">
                  <c:v>5.5225000000000001E-4</c:v>
                </c:pt>
                <c:pt idx="4000">
                  <c:v>5.5100000000000006E-4</c:v>
                </c:pt>
                <c:pt idx="4001">
                  <c:v>5.5225000000000001E-4</c:v>
                </c:pt>
                <c:pt idx="4002">
                  <c:v>5.5225000000000001E-4</c:v>
                </c:pt>
                <c:pt idx="4003">
                  <c:v>5.6000000000000006E-4</c:v>
                </c:pt>
                <c:pt idx="4004">
                  <c:v>5.5911000000000014E-4</c:v>
                </c:pt>
                <c:pt idx="4005">
                  <c:v>5.4352000000000024E-4</c:v>
                </c:pt>
                <c:pt idx="4006">
                  <c:v>5.5301000000000026E-4</c:v>
                </c:pt>
                <c:pt idx="4007">
                  <c:v>5.5474000000000007E-4</c:v>
                </c:pt>
                <c:pt idx="4008">
                  <c:v>5.485100000000001E-4</c:v>
                </c:pt>
                <c:pt idx="4009">
                  <c:v>5.5364000000000021E-4</c:v>
                </c:pt>
                <c:pt idx="4010">
                  <c:v>5.5162000000000006E-4</c:v>
                </c:pt>
                <c:pt idx="4011">
                  <c:v>5.5038000000000016E-4</c:v>
                </c:pt>
                <c:pt idx="4012">
                  <c:v>5.5038000000000016E-4</c:v>
                </c:pt>
                <c:pt idx="4013">
                  <c:v>5.5287000000000012E-4</c:v>
                </c:pt>
                <c:pt idx="4014">
                  <c:v>5.5287000000000012E-4</c:v>
                </c:pt>
                <c:pt idx="4015">
                  <c:v>5.5937000000000011E-4</c:v>
                </c:pt>
                <c:pt idx="4016">
                  <c:v>5.4664000000000015E-4</c:v>
                </c:pt>
                <c:pt idx="4017">
                  <c:v>5.5786000000000008E-4</c:v>
                </c:pt>
                <c:pt idx="4018">
                  <c:v>5.4474000000000026E-4</c:v>
                </c:pt>
                <c:pt idx="4019">
                  <c:v>5.5100000000000006E-4</c:v>
                </c:pt>
                <c:pt idx="4020">
                  <c:v>5.4983000000000018E-4</c:v>
                </c:pt>
                <c:pt idx="4021">
                  <c:v>5.4601000000000009E-4</c:v>
                </c:pt>
                <c:pt idx="4022">
                  <c:v>5.4975000000000011E-4</c:v>
                </c:pt>
                <c:pt idx="4023">
                  <c:v>5.485100000000001E-4</c:v>
                </c:pt>
                <c:pt idx="4024">
                  <c:v>5.485100000000001E-4</c:v>
                </c:pt>
                <c:pt idx="4025">
                  <c:v>5.4726000000000015E-4</c:v>
                </c:pt>
                <c:pt idx="4026">
                  <c:v>5.5599000000000013E-4</c:v>
                </c:pt>
                <c:pt idx="4027">
                  <c:v>5.5474000000000007E-4</c:v>
                </c:pt>
                <c:pt idx="4028">
                  <c:v>5.5162000000000006E-4</c:v>
                </c:pt>
                <c:pt idx="4029">
                  <c:v>5.4347000000000011E-4</c:v>
                </c:pt>
                <c:pt idx="4030">
                  <c:v>5.485100000000001E-4</c:v>
                </c:pt>
                <c:pt idx="4031">
                  <c:v>5.5301000000000026E-4</c:v>
                </c:pt>
                <c:pt idx="4032">
                  <c:v>5.5038000000000016E-4</c:v>
                </c:pt>
                <c:pt idx="4033">
                  <c:v>5.4788000000000026E-4</c:v>
                </c:pt>
                <c:pt idx="4034">
                  <c:v>5.4220000000000006E-4</c:v>
                </c:pt>
                <c:pt idx="4035">
                  <c:v>5.5287000000000012E-4</c:v>
                </c:pt>
                <c:pt idx="4036">
                  <c:v>5.5537000000000013E-4</c:v>
                </c:pt>
                <c:pt idx="4037">
                  <c:v>5.3728000000000011E-4</c:v>
                </c:pt>
                <c:pt idx="4038">
                  <c:v>5.5110000000000011E-4</c:v>
                </c:pt>
                <c:pt idx="4039">
                  <c:v>5.4788000000000026E-4</c:v>
                </c:pt>
                <c:pt idx="4040">
                  <c:v>5.4476000000000014E-4</c:v>
                </c:pt>
                <c:pt idx="4041">
                  <c:v>5.5412000000000007E-4</c:v>
                </c:pt>
                <c:pt idx="4042">
                  <c:v>5.5100000000000006E-4</c:v>
                </c:pt>
                <c:pt idx="4043">
                  <c:v>5.4788000000000026E-4</c:v>
                </c:pt>
                <c:pt idx="4044">
                  <c:v>5.5619000000000013E-4</c:v>
                </c:pt>
                <c:pt idx="4045">
                  <c:v>5.5746000000000007E-4</c:v>
                </c:pt>
                <c:pt idx="4046">
                  <c:v>5.5786000000000008E-4</c:v>
                </c:pt>
                <c:pt idx="4047">
                  <c:v>5.4040000000000013E-4</c:v>
                </c:pt>
                <c:pt idx="4048">
                  <c:v>5.5537000000000013E-4</c:v>
                </c:pt>
                <c:pt idx="4049">
                  <c:v>5.5599000000000013E-4</c:v>
                </c:pt>
                <c:pt idx="4050">
                  <c:v>5.5412000000000007E-4</c:v>
                </c:pt>
                <c:pt idx="4051">
                  <c:v>5.6127000000000011E-4</c:v>
                </c:pt>
                <c:pt idx="4052">
                  <c:v>5.5474000000000007E-4</c:v>
                </c:pt>
                <c:pt idx="4053">
                  <c:v>5.6036000000000009E-4</c:v>
                </c:pt>
                <c:pt idx="4054">
                  <c:v>5.5555000000000003E-4</c:v>
                </c:pt>
                <c:pt idx="4055">
                  <c:v>5.4788000000000026E-4</c:v>
                </c:pt>
                <c:pt idx="4056">
                  <c:v>5.5412000000000007E-4</c:v>
                </c:pt>
                <c:pt idx="4057">
                  <c:v>5.4788000000000026E-4</c:v>
                </c:pt>
                <c:pt idx="4058">
                  <c:v>5.4476000000000014E-4</c:v>
                </c:pt>
                <c:pt idx="4059">
                  <c:v>5.4728000000000014E-4</c:v>
                </c:pt>
                <c:pt idx="4060">
                  <c:v>5.5225000000000001E-4</c:v>
                </c:pt>
                <c:pt idx="4061">
                  <c:v>5.3915000000000007E-4</c:v>
                </c:pt>
                <c:pt idx="4062">
                  <c:v>5.5428000000000009E-4</c:v>
                </c:pt>
                <c:pt idx="4063">
                  <c:v>5.5412000000000007E-4</c:v>
                </c:pt>
                <c:pt idx="4064">
                  <c:v>5.5537000000000013E-4</c:v>
                </c:pt>
                <c:pt idx="4065">
                  <c:v>5.4539000000000009E-4</c:v>
                </c:pt>
                <c:pt idx="4066">
                  <c:v>5.5937000000000011E-4</c:v>
                </c:pt>
                <c:pt idx="4067">
                  <c:v>5.5786000000000008E-4</c:v>
                </c:pt>
                <c:pt idx="4068">
                  <c:v>5.3479000000000016E-4</c:v>
                </c:pt>
                <c:pt idx="4069">
                  <c:v>5.5237000000000016E-4</c:v>
                </c:pt>
                <c:pt idx="4070">
                  <c:v>5.4726000000000015E-4</c:v>
                </c:pt>
                <c:pt idx="4071">
                  <c:v>5.5046000000000012E-4</c:v>
                </c:pt>
                <c:pt idx="4072">
                  <c:v>5.4728000000000014E-4</c:v>
                </c:pt>
                <c:pt idx="4073">
                  <c:v>5.5100000000000006E-4</c:v>
                </c:pt>
                <c:pt idx="4074">
                  <c:v>5.5038000000000016E-4</c:v>
                </c:pt>
                <c:pt idx="4075">
                  <c:v>5.4975000000000011E-4</c:v>
                </c:pt>
                <c:pt idx="4076">
                  <c:v>5.5162000000000006E-4</c:v>
                </c:pt>
                <c:pt idx="4077">
                  <c:v>5.5746000000000007E-4</c:v>
                </c:pt>
                <c:pt idx="4078">
                  <c:v>5.4538000000000015E-4</c:v>
                </c:pt>
                <c:pt idx="4079">
                  <c:v>5.4476000000000014E-4</c:v>
                </c:pt>
                <c:pt idx="4080">
                  <c:v>5.5162000000000006E-4</c:v>
                </c:pt>
                <c:pt idx="4081">
                  <c:v>5.5537000000000013E-4</c:v>
                </c:pt>
                <c:pt idx="4082">
                  <c:v>5.5237000000000016E-4</c:v>
                </c:pt>
                <c:pt idx="4083">
                  <c:v>5.4913000000000021E-4</c:v>
                </c:pt>
                <c:pt idx="4084">
                  <c:v>5.4601000000000009E-4</c:v>
                </c:pt>
                <c:pt idx="4085">
                  <c:v>5.5937000000000011E-4</c:v>
                </c:pt>
                <c:pt idx="4086">
                  <c:v>5.4289000000000008E-4</c:v>
                </c:pt>
                <c:pt idx="4087">
                  <c:v>5.5937000000000011E-4</c:v>
                </c:pt>
                <c:pt idx="4088">
                  <c:v>5.5100000000000006E-4</c:v>
                </c:pt>
                <c:pt idx="4089">
                  <c:v>5.5474000000000007E-4</c:v>
                </c:pt>
                <c:pt idx="4090">
                  <c:v>5.5537000000000013E-4</c:v>
                </c:pt>
                <c:pt idx="4091">
                  <c:v>5.5599000000000013E-4</c:v>
                </c:pt>
                <c:pt idx="4092">
                  <c:v>5.4342000000000008E-4</c:v>
                </c:pt>
                <c:pt idx="4093">
                  <c:v>5.5412000000000007E-4</c:v>
                </c:pt>
                <c:pt idx="4094">
                  <c:v>5.4975000000000011E-4</c:v>
                </c:pt>
                <c:pt idx="4095">
                  <c:v>5.619100000000001E-4</c:v>
                </c:pt>
                <c:pt idx="4096">
                  <c:v>5.5746000000000007E-4</c:v>
                </c:pt>
                <c:pt idx="4097">
                  <c:v>5.5599000000000013E-4</c:v>
                </c:pt>
                <c:pt idx="4098">
                  <c:v>5.5038000000000016E-4</c:v>
                </c:pt>
                <c:pt idx="4099">
                  <c:v>5.5474000000000007E-4</c:v>
                </c:pt>
                <c:pt idx="4100">
                  <c:v>5.5225000000000001E-4</c:v>
                </c:pt>
                <c:pt idx="4101">
                  <c:v>5.5162000000000006E-4</c:v>
                </c:pt>
                <c:pt idx="4102">
                  <c:v>5.4347000000000011E-4</c:v>
                </c:pt>
                <c:pt idx="4103">
                  <c:v>5.5619000000000013E-4</c:v>
                </c:pt>
                <c:pt idx="4104">
                  <c:v>5.4975000000000011E-4</c:v>
                </c:pt>
                <c:pt idx="4105">
                  <c:v>5.4665000000000009E-4</c:v>
                </c:pt>
                <c:pt idx="4106">
                  <c:v>5.3291000000000015E-4</c:v>
                </c:pt>
                <c:pt idx="4107">
                  <c:v>5.5046000000000012E-4</c:v>
                </c:pt>
                <c:pt idx="4108">
                  <c:v>5.6285000000000016E-4</c:v>
                </c:pt>
                <c:pt idx="4109">
                  <c:v>5.5046000000000012E-4</c:v>
                </c:pt>
                <c:pt idx="4110">
                  <c:v>5.5412000000000007E-4</c:v>
                </c:pt>
                <c:pt idx="4111">
                  <c:v>5.5162000000000006E-4</c:v>
                </c:pt>
                <c:pt idx="4112">
                  <c:v>5.4975000000000011E-4</c:v>
                </c:pt>
                <c:pt idx="4113">
                  <c:v>5.4538000000000015E-4</c:v>
                </c:pt>
                <c:pt idx="4114">
                  <c:v>5.5038000000000016E-4</c:v>
                </c:pt>
                <c:pt idx="4115">
                  <c:v>5.4665000000000009E-4</c:v>
                </c:pt>
                <c:pt idx="4116">
                  <c:v>5.5162000000000006E-4</c:v>
                </c:pt>
                <c:pt idx="4117">
                  <c:v>5.5412000000000007E-4</c:v>
                </c:pt>
                <c:pt idx="4118">
                  <c:v>5.4538000000000015E-4</c:v>
                </c:pt>
                <c:pt idx="4119">
                  <c:v>5.5350000000000006E-4</c:v>
                </c:pt>
                <c:pt idx="4120">
                  <c:v>5.485100000000001E-4</c:v>
                </c:pt>
                <c:pt idx="4121">
                  <c:v>5.4913000000000021E-4</c:v>
                </c:pt>
                <c:pt idx="4122">
                  <c:v>5.5848000000000009E-4</c:v>
                </c:pt>
                <c:pt idx="4123">
                  <c:v>5.5973000000000014E-4</c:v>
                </c:pt>
                <c:pt idx="4124">
                  <c:v>5.4726000000000015E-4</c:v>
                </c:pt>
                <c:pt idx="4125">
                  <c:v>5.4289000000000008E-4</c:v>
                </c:pt>
                <c:pt idx="4126">
                  <c:v>5.5350000000000006E-4</c:v>
                </c:pt>
                <c:pt idx="4127">
                  <c:v>5.4856000000000024E-4</c:v>
                </c:pt>
                <c:pt idx="4128">
                  <c:v>5.485100000000001E-4</c:v>
                </c:pt>
                <c:pt idx="4129">
                  <c:v>5.5100000000000006E-4</c:v>
                </c:pt>
                <c:pt idx="4130">
                  <c:v>5.4983000000000018E-4</c:v>
                </c:pt>
                <c:pt idx="4131">
                  <c:v>5.5474000000000007E-4</c:v>
                </c:pt>
                <c:pt idx="4132">
                  <c:v>5.5537000000000013E-4</c:v>
                </c:pt>
                <c:pt idx="4133">
                  <c:v>5.4601000000000009E-4</c:v>
                </c:pt>
                <c:pt idx="4134">
                  <c:v>5.5162000000000006E-4</c:v>
                </c:pt>
                <c:pt idx="4135">
                  <c:v>5.4975000000000011E-4</c:v>
                </c:pt>
                <c:pt idx="4136">
                  <c:v>5.5537000000000013E-4</c:v>
                </c:pt>
                <c:pt idx="4137">
                  <c:v>5.6347000000000016E-4</c:v>
                </c:pt>
                <c:pt idx="4138">
                  <c:v>5.4913000000000021E-4</c:v>
                </c:pt>
                <c:pt idx="4139">
                  <c:v>5.4601000000000009E-4</c:v>
                </c:pt>
                <c:pt idx="4140">
                  <c:v>5.5287000000000012E-4</c:v>
                </c:pt>
                <c:pt idx="4141">
                  <c:v>5.4538000000000015E-4</c:v>
                </c:pt>
                <c:pt idx="4142">
                  <c:v>5.4975000000000011E-4</c:v>
                </c:pt>
                <c:pt idx="4143">
                  <c:v>5.4165000000000018E-4</c:v>
                </c:pt>
                <c:pt idx="4144">
                  <c:v>5.5873000000000012E-4</c:v>
                </c:pt>
                <c:pt idx="4145">
                  <c:v>5.5364000000000021E-4</c:v>
                </c:pt>
                <c:pt idx="4146">
                  <c:v>5.5599000000000013E-4</c:v>
                </c:pt>
                <c:pt idx="4147">
                  <c:v>5.5599000000000013E-4</c:v>
                </c:pt>
                <c:pt idx="4148">
                  <c:v>5.4788000000000026E-4</c:v>
                </c:pt>
                <c:pt idx="4149">
                  <c:v>5.5173000000000006E-4</c:v>
                </c:pt>
                <c:pt idx="4150">
                  <c:v>5.4975000000000011E-4</c:v>
                </c:pt>
                <c:pt idx="4151">
                  <c:v>5.5428000000000009E-4</c:v>
                </c:pt>
                <c:pt idx="4152">
                  <c:v>5.6064000000000016E-4</c:v>
                </c:pt>
                <c:pt idx="4153">
                  <c:v>5.4975000000000011E-4</c:v>
                </c:pt>
                <c:pt idx="4154">
                  <c:v>5.5848000000000009E-4</c:v>
                </c:pt>
                <c:pt idx="4155">
                  <c:v>5.4975000000000011E-4</c:v>
                </c:pt>
                <c:pt idx="4156">
                  <c:v>5.5100000000000006E-4</c:v>
                </c:pt>
                <c:pt idx="4157">
                  <c:v>5.5428000000000009E-4</c:v>
                </c:pt>
                <c:pt idx="4158">
                  <c:v>5.3977000000000007E-4</c:v>
                </c:pt>
                <c:pt idx="4159">
                  <c:v>5.5225000000000001E-4</c:v>
                </c:pt>
                <c:pt idx="4160">
                  <c:v>5.4983000000000018E-4</c:v>
                </c:pt>
                <c:pt idx="4161">
                  <c:v>5.485100000000001E-4</c:v>
                </c:pt>
                <c:pt idx="4162">
                  <c:v>5.5225000000000001E-4</c:v>
                </c:pt>
                <c:pt idx="4163">
                  <c:v>5.5038000000000016E-4</c:v>
                </c:pt>
                <c:pt idx="4164">
                  <c:v>5.5237000000000016E-4</c:v>
                </c:pt>
                <c:pt idx="4165">
                  <c:v>5.4726000000000015E-4</c:v>
                </c:pt>
                <c:pt idx="4166">
                  <c:v>5.5287000000000012E-4</c:v>
                </c:pt>
                <c:pt idx="4167">
                  <c:v>5.4040000000000013E-4</c:v>
                </c:pt>
                <c:pt idx="4168">
                  <c:v>5.4726000000000015E-4</c:v>
                </c:pt>
                <c:pt idx="4169">
                  <c:v>5.4474000000000026E-4</c:v>
                </c:pt>
                <c:pt idx="4170">
                  <c:v>5.4788000000000026E-4</c:v>
                </c:pt>
                <c:pt idx="4171">
                  <c:v>5.4538000000000015E-4</c:v>
                </c:pt>
                <c:pt idx="4172">
                  <c:v>5.5661000000000013E-4</c:v>
                </c:pt>
                <c:pt idx="4173">
                  <c:v>5.4040000000000013E-4</c:v>
                </c:pt>
                <c:pt idx="4174">
                  <c:v>5.5848000000000009E-4</c:v>
                </c:pt>
                <c:pt idx="4175">
                  <c:v>5.4983000000000018E-4</c:v>
                </c:pt>
                <c:pt idx="4176">
                  <c:v>5.5173000000000006E-4</c:v>
                </c:pt>
                <c:pt idx="4177">
                  <c:v>5.5724000000000008E-4</c:v>
                </c:pt>
                <c:pt idx="4178">
                  <c:v>5.5809000000000013E-4</c:v>
                </c:pt>
                <c:pt idx="4179">
                  <c:v>5.4726000000000015E-4</c:v>
                </c:pt>
                <c:pt idx="4180">
                  <c:v>5.5225000000000001E-4</c:v>
                </c:pt>
                <c:pt idx="4181">
                  <c:v>5.4792000000000024E-4</c:v>
                </c:pt>
                <c:pt idx="4182">
                  <c:v>5.5287000000000012E-4</c:v>
                </c:pt>
                <c:pt idx="4183">
                  <c:v>5.4919000000000018E-4</c:v>
                </c:pt>
                <c:pt idx="4184">
                  <c:v>5.6659000000000006E-4</c:v>
                </c:pt>
                <c:pt idx="4185">
                  <c:v>5.5682000000000008E-4</c:v>
                </c:pt>
                <c:pt idx="4186">
                  <c:v>5.5100000000000006E-4</c:v>
                </c:pt>
                <c:pt idx="4187">
                  <c:v>5.4665000000000009E-4</c:v>
                </c:pt>
                <c:pt idx="4188">
                  <c:v>5.485100000000001E-4</c:v>
                </c:pt>
                <c:pt idx="4189">
                  <c:v>5.4788000000000026E-4</c:v>
                </c:pt>
                <c:pt idx="4190">
                  <c:v>5.6254000000000015E-4</c:v>
                </c:pt>
                <c:pt idx="4191">
                  <c:v>5.485100000000001E-4</c:v>
                </c:pt>
                <c:pt idx="4192">
                  <c:v>5.4919000000000018E-4</c:v>
                </c:pt>
                <c:pt idx="4193">
                  <c:v>5.5301000000000026E-4</c:v>
                </c:pt>
                <c:pt idx="4194">
                  <c:v>5.5173000000000006E-4</c:v>
                </c:pt>
                <c:pt idx="4195">
                  <c:v>5.4913000000000021E-4</c:v>
                </c:pt>
                <c:pt idx="4196">
                  <c:v>5.5474000000000007E-4</c:v>
                </c:pt>
                <c:pt idx="4197">
                  <c:v>5.4975000000000011E-4</c:v>
                </c:pt>
                <c:pt idx="4198">
                  <c:v>5.4792000000000024E-4</c:v>
                </c:pt>
                <c:pt idx="4199">
                  <c:v>5.5350000000000006E-4</c:v>
                </c:pt>
                <c:pt idx="4200">
                  <c:v>5.4601000000000009E-4</c:v>
                </c:pt>
                <c:pt idx="4201">
                  <c:v>5.5555000000000003E-4</c:v>
                </c:pt>
                <c:pt idx="4202">
                  <c:v>5.5162000000000006E-4</c:v>
                </c:pt>
                <c:pt idx="4203">
                  <c:v>5.6127000000000011E-4</c:v>
                </c:pt>
                <c:pt idx="4204">
                  <c:v>5.5848000000000009E-4</c:v>
                </c:pt>
                <c:pt idx="4205">
                  <c:v>5.5162000000000006E-4</c:v>
                </c:pt>
                <c:pt idx="4206">
                  <c:v>5.5474000000000007E-4</c:v>
                </c:pt>
                <c:pt idx="4207">
                  <c:v>5.5724000000000008E-4</c:v>
                </c:pt>
                <c:pt idx="4208">
                  <c:v>5.5724000000000008E-4</c:v>
                </c:pt>
                <c:pt idx="4209">
                  <c:v>5.7145000000000004E-4</c:v>
                </c:pt>
                <c:pt idx="4210">
                  <c:v>5.4788000000000026E-4</c:v>
                </c:pt>
                <c:pt idx="4211">
                  <c:v>5.5848000000000009E-4</c:v>
                </c:pt>
                <c:pt idx="4212">
                  <c:v>5.5973000000000014E-4</c:v>
                </c:pt>
                <c:pt idx="4213">
                  <c:v>5.5661000000000013E-4</c:v>
                </c:pt>
                <c:pt idx="4214">
                  <c:v>5.6472000000000011E-4</c:v>
                </c:pt>
                <c:pt idx="4215">
                  <c:v>5.4788000000000026E-4</c:v>
                </c:pt>
                <c:pt idx="4216">
                  <c:v>5.4919000000000018E-4</c:v>
                </c:pt>
                <c:pt idx="4217">
                  <c:v>5.5038000000000016E-4</c:v>
                </c:pt>
                <c:pt idx="4218">
                  <c:v>5.5973000000000014E-4</c:v>
                </c:pt>
                <c:pt idx="4219">
                  <c:v>5.5412000000000007E-4</c:v>
                </c:pt>
                <c:pt idx="4220">
                  <c:v>5.4227000000000008E-4</c:v>
                </c:pt>
                <c:pt idx="4221">
                  <c:v>5.4476000000000014E-4</c:v>
                </c:pt>
                <c:pt idx="4222">
                  <c:v>5.4913000000000021E-4</c:v>
                </c:pt>
                <c:pt idx="4223">
                  <c:v>5.5301000000000026E-4</c:v>
                </c:pt>
                <c:pt idx="4224">
                  <c:v>5.5661000000000013E-4</c:v>
                </c:pt>
                <c:pt idx="4225">
                  <c:v>5.5537000000000013E-4</c:v>
                </c:pt>
                <c:pt idx="4226">
                  <c:v>5.5100000000000006E-4</c:v>
                </c:pt>
                <c:pt idx="4227">
                  <c:v>5.4347000000000011E-4</c:v>
                </c:pt>
                <c:pt idx="4228">
                  <c:v>5.5724000000000008E-4</c:v>
                </c:pt>
                <c:pt idx="4229">
                  <c:v>5.5287000000000012E-4</c:v>
                </c:pt>
                <c:pt idx="4230">
                  <c:v>5.5173000000000006E-4</c:v>
                </c:pt>
                <c:pt idx="4231">
                  <c:v>5.4975000000000011E-4</c:v>
                </c:pt>
                <c:pt idx="4232">
                  <c:v>5.5619000000000013E-4</c:v>
                </c:pt>
                <c:pt idx="4233">
                  <c:v>5.619100000000001E-4</c:v>
                </c:pt>
                <c:pt idx="4234">
                  <c:v>5.5661000000000013E-4</c:v>
                </c:pt>
                <c:pt idx="4235">
                  <c:v>5.4664000000000015E-4</c:v>
                </c:pt>
                <c:pt idx="4236">
                  <c:v>5.5046000000000012E-4</c:v>
                </c:pt>
                <c:pt idx="4237">
                  <c:v>5.4539000000000009E-4</c:v>
                </c:pt>
                <c:pt idx="4238">
                  <c:v>5.6382000000000014E-4</c:v>
                </c:pt>
                <c:pt idx="4239">
                  <c:v>5.6098000000000009E-4</c:v>
                </c:pt>
                <c:pt idx="4240">
                  <c:v>5.4913000000000021E-4</c:v>
                </c:pt>
                <c:pt idx="4241">
                  <c:v>5.4913000000000021E-4</c:v>
                </c:pt>
                <c:pt idx="4242">
                  <c:v>5.4538000000000015E-4</c:v>
                </c:pt>
                <c:pt idx="4243">
                  <c:v>5.4539000000000009E-4</c:v>
                </c:pt>
                <c:pt idx="4244">
                  <c:v>5.4913000000000021E-4</c:v>
                </c:pt>
                <c:pt idx="4245">
                  <c:v>5.5100000000000006E-4</c:v>
                </c:pt>
                <c:pt idx="4246">
                  <c:v>5.4728000000000014E-4</c:v>
                </c:pt>
                <c:pt idx="4247">
                  <c:v>5.5162000000000006E-4</c:v>
                </c:pt>
                <c:pt idx="4248">
                  <c:v>5.5038000000000016E-4</c:v>
                </c:pt>
                <c:pt idx="4249">
                  <c:v>5.5555000000000003E-4</c:v>
                </c:pt>
                <c:pt idx="4250">
                  <c:v>5.4983000000000018E-4</c:v>
                </c:pt>
                <c:pt idx="4251">
                  <c:v>5.5038000000000016E-4</c:v>
                </c:pt>
                <c:pt idx="4252">
                  <c:v>5.5173000000000006E-4</c:v>
                </c:pt>
                <c:pt idx="4253">
                  <c:v>5.4975000000000011E-4</c:v>
                </c:pt>
                <c:pt idx="4254">
                  <c:v>5.4476000000000014E-4</c:v>
                </c:pt>
                <c:pt idx="4255">
                  <c:v>5.4913000000000021E-4</c:v>
                </c:pt>
                <c:pt idx="4256">
                  <c:v>5.5428000000000009E-4</c:v>
                </c:pt>
                <c:pt idx="4257">
                  <c:v>5.5661000000000013E-4</c:v>
                </c:pt>
                <c:pt idx="4258">
                  <c:v>5.5724000000000008E-4</c:v>
                </c:pt>
                <c:pt idx="4259">
                  <c:v>5.4601000000000009E-4</c:v>
                </c:pt>
                <c:pt idx="4260">
                  <c:v>5.4474000000000026E-4</c:v>
                </c:pt>
                <c:pt idx="4261">
                  <c:v>5.4289000000000008E-4</c:v>
                </c:pt>
                <c:pt idx="4262">
                  <c:v>5.5724000000000008E-4</c:v>
                </c:pt>
                <c:pt idx="4263">
                  <c:v>5.5173000000000006E-4</c:v>
                </c:pt>
                <c:pt idx="4264">
                  <c:v>5.5162000000000006E-4</c:v>
                </c:pt>
                <c:pt idx="4265">
                  <c:v>5.5973000000000014E-4</c:v>
                </c:pt>
                <c:pt idx="4266">
                  <c:v>5.5237000000000016E-4</c:v>
                </c:pt>
                <c:pt idx="4267">
                  <c:v>5.4788000000000026E-4</c:v>
                </c:pt>
                <c:pt idx="4268">
                  <c:v>5.485100000000001E-4</c:v>
                </c:pt>
                <c:pt idx="4269">
                  <c:v>5.4664000000000015E-4</c:v>
                </c:pt>
                <c:pt idx="4270">
                  <c:v>5.3977000000000007E-4</c:v>
                </c:pt>
                <c:pt idx="4271">
                  <c:v>5.5428000000000009E-4</c:v>
                </c:pt>
                <c:pt idx="4272">
                  <c:v>5.4975000000000011E-4</c:v>
                </c:pt>
                <c:pt idx="4273">
                  <c:v>5.4975000000000011E-4</c:v>
                </c:pt>
                <c:pt idx="4274">
                  <c:v>5.6285000000000016E-4</c:v>
                </c:pt>
                <c:pt idx="4275">
                  <c:v>5.5474000000000007E-4</c:v>
                </c:pt>
                <c:pt idx="4276">
                  <c:v>5.5474000000000007E-4</c:v>
                </c:pt>
                <c:pt idx="4277">
                  <c:v>5.5412000000000007E-4</c:v>
                </c:pt>
                <c:pt idx="4278">
                  <c:v>5.5809000000000013E-4</c:v>
                </c:pt>
                <c:pt idx="4279">
                  <c:v>5.4538000000000015E-4</c:v>
                </c:pt>
                <c:pt idx="4280">
                  <c:v>5.5162000000000006E-4</c:v>
                </c:pt>
                <c:pt idx="4281">
                  <c:v>5.5661000000000013E-4</c:v>
                </c:pt>
                <c:pt idx="4282">
                  <c:v>5.5301000000000026E-4</c:v>
                </c:pt>
                <c:pt idx="4283">
                  <c:v>5.5173000000000006E-4</c:v>
                </c:pt>
                <c:pt idx="4284">
                  <c:v>5.5100000000000006E-4</c:v>
                </c:pt>
                <c:pt idx="4285">
                  <c:v>5.5786000000000008E-4</c:v>
                </c:pt>
                <c:pt idx="4286">
                  <c:v>5.5100000000000006E-4</c:v>
                </c:pt>
                <c:pt idx="4287">
                  <c:v>5.5428000000000009E-4</c:v>
                </c:pt>
                <c:pt idx="4288">
                  <c:v>5.4601000000000009E-4</c:v>
                </c:pt>
                <c:pt idx="4289">
                  <c:v>5.5599000000000013E-4</c:v>
                </c:pt>
                <c:pt idx="4290">
                  <c:v>5.6285000000000016E-4</c:v>
                </c:pt>
                <c:pt idx="4291">
                  <c:v>5.5100000000000006E-4</c:v>
                </c:pt>
                <c:pt idx="4292">
                  <c:v>5.5110000000000011E-4</c:v>
                </c:pt>
                <c:pt idx="4293">
                  <c:v>5.5162000000000006E-4</c:v>
                </c:pt>
                <c:pt idx="4294">
                  <c:v>5.5412000000000007E-4</c:v>
                </c:pt>
                <c:pt idx="4295">
                  <c:v>5.5809000000000013E-4</c:v>
                </c:pt>
                <c:pt idx="4296">
                  <c:v>5.5474000000000007E-4</c:v>
                </c:pt>
                <c:pt idx="4297">
                  <c:v>5.4664000000000015E-4</c:v>
                </c:pt>
                <c:pt idx="4298">
                  <c:v>5.4414000000000014E-4</c:v>
                </c:pt>
                <c:pt idx="4299">
                  <c:v>5.6223000000000004E-4</c:v>
                </c:pt>
                <c:pt idx="4300">
                  <c:v>5.5225000000000001E-4</c:v>
                </c:pt>
                <c:pt idx="4301">
                  <c:v>5.5599000000000013E-4</c:v>
                </c:pt>
                <c:pt idx="4302">
                  <c:v>5.4476000000000014E-4</c:v>
                </c:pt>
                <c:pt idx="4303">
                  <c:v>5.5162000000000006E-4</c:v>
                </c:pt>
                <c:pt idx="4304">
                  <c:v>5.5412000000000007E-4</c:v>
                </c:pt>
                <c:pt idx="4305">
                  <c:v>5.4919000000000018E-4</c:v>
                </c:pt>
                <c:pt idx="4306">
                  <c:v>5.5973000000000014E-4</c:v>
                </c:pt>
                <c:pt idx="4307">
                  <c:v>5.5873000000000012E-4</c:v>
                </c:pt>
                <c:pt idx="4308">
                  <c:v>5.5661000000000013E-4</c:v>
                </c:pt>
                <c:pt idx="4309">
                  <c:v>5.5973000000000014E-4</c:v>
                </c:pt>
                <c:pt idx="4310">
                  <c:v>5.5046000000000012E-4</c:v>
                </c:pt>
                <c:pt idx="4311">
                  <c:v>5.5287000000000012E-4</c:v>
                </c:pt>
                <c:pt idx="4312">
                  <c:v>5.5661000000000013E-4</c:v>
                </c:pt>
                <c:pt idx="4313">
                  <c:v>5.5661000000000013E-4</c:v>
                </c:pt>
                <c:pt idx="4314">
                  <c:v>5.5100000000000006E-4</c:v>
                </c:pt>
                <c:pt idx="4315">
                  <c:v>5.5491000000000015E-4</c:v>
                </c:pt>
                <c:pt idx="4316">
                  <c:v>5.5287000000000012E-4</c:v>
                </c:pt>
                <c:pt idx="4317">
                  <c:v>5.485100000000001E-4</c:v>
                </c:pt>
                <c:pt idx="4318">
                  <c:v>5.4665000000000009E-4</c:v>
                </c:pt>
                <c:pt idx="4319">
                  <c:v>5.5412000000000007E-4</c:v>
                </c:pt>
                <c:pt idx="4320">
                  <c:v>5.5428000000000009E-4</c:v>
                </c:pt>
                <c:pt idx="4321">
                  <c:v>5.4975000000000011E-4</c:v>
                </c:pt>
                <c:pt idx="4322">
                  <c:v>5.4726000000000015E-4</c:v>
                </c:pt>
                <c:pt idx="4323">
                  <c:v>5.5474000000000007E-4</c:v>
                </c:pt>
                <c:pt idx="4324">
                  <c:v>5.4227000000000008E-4</c:v>
                </c:pt>
                <c:pt idx="4325">
                  <c:v>5.5973000000000014E-4</c:v>
                </c:pt>
                <c:pt idx="4326">
                  <c:v>5.4476000000000014E-4</c:v>
                </c:pt>
                <c:pt idx="4327">
                  <c:v>5.5162000000000006E-4</c:v>
                </c:pt>
                <c:pt idx="4328">
                  <c:v>5.6535000000000016E-4</c:v>
                </c:pt>
                <c:pt idx="4329">
                  <c:v>5.8094000000000017E-4</c:v>
                </c:pt>
                <c:pt idx="4330">
                  <c:v>5.3977000000000007E-4</c:v>
                </c:pt>
                <c:pt idx="4331">
                  <c:v>5.4975000000000011E-4</c:v>
                </c:pt>
                <c:pt idx="4332">
                  <c:v>5.5682000000000008E-4</c:v>
                </c:pt>
                <c:pt idx="4333">
                  <c:v>5.5110000000000011E-4</c:v>
                </c:pt>
                <c:pt idx="4334">
                  <c:v>5.5100000000000006E-4</c:v>
                </c:pt>
                <c:pt idx="4335">
                  <c:v>5.5364000000000021E-4</c:v>
                </c:pt>
                <c:pt idx="4336">
                  <c:v>5.5350000000000006E-4</c:v>
                </c:pt>
                <c:pt idx="4337">
                  <c:v>5.5661000000000013E-4</c:v>
                </c:pt>
                <c:pt idx="4338">
                  <c:v>5.485100000000001E-4</c:v>
                </c:pt>
                <c:pt idx="4339">
                  <c:v>5.485100000000001E-4</c:v>
                </c:pt>
                <c:pt idx="4340">
                  <c:v>5.4975000000000011E-4</c:v>
                </c:pt>
                <c:pt idx="4341">
                  <c:v>5.5786000000000008E-4</c:v>
                </c:pt>
                <c:pt idx="4342">
                  <c:v>5.6098000000000009E-4</c:v>
                </c:pt>
                <c:pt idx="4343">
                  <c:v>5.5848000000000009E-4</c:v>
                </c:pt>
                <c:pt idx="4344">
                  <c:v>5.5038000000000016E-4</c:v>
                </c:pt>
                <c:pt idx="4345">
                  <c:v>5.5724000000000008E-4</c:v>
                </c:pt>
                <c:pt idx="4346">
                  <c:v>5.5162000000000006E-4</c:v>
                </c:pt>
                <c:pt idx="4347">
                  <c:v>5.5428000000000009E-4</c:v>
                </c:pt>
                <c:pt idx="4348">
                  <c:v>5.4983000000000018E-4</c:v>
                </c:pt>
                <c:pt idx="4349">
                  <c:v>5.4728000000000014E-4</c:v>
                </c:pt>
                <c:pt idx="4350">
                  <c:v>5.5973000000000014E-4</c:v>
                </c:pt>
                <c:pt idx="4351">
                  <c:v>5.5162000000000006E-4</c:v>
                </c:pt>
                <c:pt idx="4352">
                  <c:v>5.4856000000000024E-4</c:v>
                </c:pt>
                <c:pt idx="4353">
                  <c:v>5.5786000000000008E-4</c:v>
                </c:pt>
                <c:pt idx="4354">
                  <c:v>5.5848000000000009E-4</c:v>
                </c:pt>
                <c:pt idx="4355">
                  <c:v>5.5873000000000012E-4</c:v>
                </c:pt>
                <c:pt idx="4356">
                  <c:v>5.4352000000000024E-4</c:v>
                </c:pt>
                <c:pt idx="4357">
                  <c:v>5.5173000000000006E-4</c:v>
                </c:pt>
                <c:pt idx="4358">
                  <c:v>5.4856000000000024E-4</c:v>
                </c:pt>
                <c:pt idx="4359">
                  <c:v>5.5973000000000014E-4</c:v>
                </c:pt>
                <c:pt idx="4360">
                  <c:v>5.4601000000000009E-4</c:v>
                </c:pt>
                <c:pt idx="4361">
                  <c:v>5.4726000000000015E-4</c:v>
                </c:pt>
                <c:pt idx="4362">
                  <c:v>5.5474000000000007E-4</c:v>
                </c:pt>
                <c:pt idx="4363">
                  <c:v>5.6036000000000009E-4</c:v>
                </c:pt>
                <c:pt idx="4364">
                  <c:v>5.5110000000000011E-4</c:v>
                </c:pt>
                <c:pt idx="4365">
                  <c:v>5.5412000000000007E-4</c:v>
                </c:pt>
                <c:pt idx="4366">
                  <c:v>5.5619000000000013E-4</c:v>
                </c:pt>
                <c:pt idx="4367">
                  <c:v>5.5173000000000006E-4</c:v>
                </c:pt>
                <c:pt idx="4368">
                  <c:v>5.5038000000000016E-4</c:v>
                </c:pt>
                <c:pt idx="4369">
                  <c:v>5.5682000000000008E-4</c:v>
                </c:pt>
                <c:pt idx="4370">
                  <c:v>5.5911000000000014E-4</c:v>
                </c:pt>
                <c:pt idx="4371">
                  <c:v>5.4975000000000011E-4</c:v>
                </c:pt>
                <c:pt idx="4372">
                  <c:v>5.5474000000000007E-4</c:v>
                </c:pt>
                <c:pt idx="4373">
                  <c:v>5.5746000000000007E-4</c:v>
                </c:pt>
                <c:pt idx="4374">
                  <c:v>5.5724000000000008E-4</c:v>
                </c:pt>
                <c:pt idx="4375">
                  <c:v>5.5350000000000006E-4</c:v>
                </c:pt>
                <c:pt idx="4376">
                  <c:v>5.5599000000000013E-4</c:v>
                </c:pt>
                <c:pt idx="4377">
                  <c:v>5.5474000000000007E-4</c:v>
                </c:pt>
                <c:pt idx="4378">
                  <c:v>5.5537000000000013E-4</c:v>
                </c:pt>
                <c:pt idx="4379">
                  <c:v>5.5038000000000016E-4</c:v>
                </c:pt>
                <c:pt idx="4380">
                  <c:v>5.6472000000000011E-4</c:v>
                </c:pt>
                <c:pt idx="4381">
                  <c:v>5.5287000000000012E-4</c:v>
                </c:pt>
                <c:pt idx="4382">
                  <c:v>5.5474000000000007E-4</c:v>
                </c:pt>
                <c:pt idx="4383">
                  <c:v>5.4983000000000018E-4</c:v>
                </c:pt>
                <c:pt idx="4384">
                  <c:v>5.5599000000000013E-4</c:v>
                </c:pt>
                <c:pt idx="4385">
                  <c:v>5.5100000000000006E-4</c:v>
                </c:pt>
                <c:pt idx="4386">
                  <c:v>5.4726000000000015E-4</c:v>
                </c:pt>
                <c:pt idx="4387">
                  <c:v>5.4728000000000014E-4</c:v>
                </c:pt>
                <c:pt idx="4388">
                  <c:v>5.5350000000000006E-4</c:v>
                </c:pt>
                <c:pt idx="4389">
                  <c:v>5.4601000000000009E-4</c:v>
                </c:pt>
                <c:pt idx="4390">
                  <c:v>5.5364000000000021E-4</c:v>
                </c:pt>
                <c:pt idx="4391">
                  <c:v>5.5287000000000012E-4</c:v>
                </c:pt>
                <c:pt idx="4392">
                  <c:v>5.5038000000000016E-4</c:v>
                </c:pt>
                <c:pt idx="4393">
                  <c:v>5.4539000000000009E-4</c:v>
                </c:pt>
                <c:pt idx="4394">
                  <c:v>5.5746000000000007E-4</c:v>
                </c:pt>
                <c:pt idx="4395">
                  <c:v>5.5046000000000012E-4</c:v>
                </c:pt>
                <c:pt idx="4396">
                  <c:v>5.5848000000000009E-4</c:v>
                </c:pt>
                <c:pt idx="4397">
                  <c:v>5.5428000000000009E-4</c:v>
                </c:pt>
                <c:pt idx="4398">
                  <c:v>5.5746000000000007E-4</c:v>
                </c:pt>
                <c:pt idx="4399">
                  <c:v>5.6347000000000016E-4</c:v>
                </c:pt>
                <c:pt idx="4400">
                  <c:v>5.4975000000000011E-4</c:v>
                </c:pt>
                <c:pt idx="4401">
                  <c:v>5.5911000000000014E-4</c:v>
                </c:pt>
                <c:pt idx="4402">
                  <c:v>5.5786000000000008E-4</c:v>
                </c:pt>
                <c:pt idx="4403">
                  <c:v>5.5428000000000009E-4</c:v>
                </c:pt>
                <c:pt idx="4404">
                  <c:v>5.5038000000000016E-4</c:v>
                </c:pt>
                <c:pt idx="4405">
                  <c:v>5.5619000000000013E-4</c:v>
                </c:pt>
                <c:pt idx="4406">
                  <c:v>5.5848000000000009E-4</c:v>
                </c:pt>
                <c:pt idx="4407">
                  <c:v>5.5162000000000006E-4</c:v>
                </c:pt>
                <c:pt idx="4408">
                  <c:v>5.5301000000000026E-4</c:v>
                </c:pt>
                <c:pt idx="4409">
                  <c:v>5.5537000000000013E-4</c:v>
                </c:pt>
                <c:pt idx="4410">
                  <c:v>5.4726000000000015E-4</c:v>
                </c:pt>
                <c:pt idx="4411">
                  <c:v>5.5100000000000006E-4</c:v>
                </c:pt>
                <c:pt idx="4412">
                  <c:v>5.5412000000000007E-4</c:v>
                </c:pt>
                <c:pt idx="4413">
                  <c:v>5.5599000000000013E-4</c:v>
                </c:pt>
                <c:pt idx="4414">
                  <c:v>5.5038000000000016E-4</c:v>
                </c:pt>
                <c:pt idx="4415">
                  <c:v>5.6285000000000016E-4</c:v>
                </c:pt>
                <c:pt idx="4416">
                  <c:v>5.4913000000000021E-4</c:v>
                </c:pt>
                <c:pt idx="4417">
                  <c:v>5.5661000000000013E-4</c:v>
                </c:pt>
                <c:pt idx="4418">
                  <c:v>5.5599000000000013E-4</c:v>
                </c:pt>
                <c:pt idx="4419">
                  <c:v>5.5474000000000007E-4</c:v>
                </c:pt>
                <c:pt idx="4420">
                  <c:v>5.4983000000000018E-4</c:v>
                </c:pt>
                <c:pt idx="4421">
                  <c:v>5.4856000000000024E-4</c:v>
                </c:pt>
                <c:pt idx="4422">
                  <c:v>5.5474000000000007E-4</c:v>
                </c:pt>
                <c:pt idx="4423">
                  <c:v>5.641000000000001E-4</c:v>
                </c:pt>
                <c:pt idx="4424">
                  <c:v>5.5661000000000013E-4</c:v>
                </c:pt>
                <c:pt idx="4425">
                  <c:v>5.5848000000000009E-4</c:v>
                </c:pt>
                <c:pt idx="4426">
                  <c:v>5.5937000000000011E-4</c:v>
                </c:pt>
                <c:pt idx="4427">
                  <c:v>5.485100000000001E-4</c:v>
                </c:pt>
                <c:pt idx="4428">
                  <c:v>5.5873000000000012E-4</c:v>
                </c:pt>
                <c:pt idx="4429">
                  <c:v>5.5287000000000012E-4</c:v>
                </c:pt>
                <c:pt idx="4430">
                  <c:v>5.4601000000000009E-4</c:v>
                </c:pt>
                <c:pt idx="4431">
                  <c:v>5.5162000000000006E-4</c:v>
                </c:pt>
                <c:pt idx="4432">
                  <c:v>5.4919000000000018E-4</c:v>
                </c:pt>
                <c:pt idx="4433">
                  <c:v>5.4788000000000026E-4</c:v>
                </c:pt>
                <c:pt idx="4434">
                  <c:v>5.5619000000000013E-4</c:v>
                </c:pt>
                <c:pt idx="4435">
                  <c:v>5.5661000000000013E-4</c:v>
                </c:pt>
                <c:pt idx="4436">
                  <c:v>5.5225000000000001E-4</c:v>
                </c:pt>
                <c:pt idx="4437">
                  <c:v>5.4665000000000009E-4</c:v>
                </c:pt>
                <c:pt idx="4438">
                  <c:v>5.4726000000000015E-4</c:v>
                </c:pt>
                <c:pt idx="4439">
                  <c:v>5.4975000000000011E-4</c:v>
                </c:pt>
                <c:pt idx="4440">
                  <c:v>5.5428000000000009E-4</c:v>
                </c:pt>
                <c:pt idx="4441">
                  <c:v>5.5537000000000013E-4</c:v>
                </c:pt>
                <c:pt idx="4442">
                  <c:v>5.5599000000000013E-4</c:v>
                </c:pt>
                <c:pt idx="4443">
                  <c:v>5.6223000000000004E-4</c:v>
                </c:pt>
                <c:pt idx="4444">
                  <c:v>5.6000000000000006E-4</c:v>
                </c:pt>
                <c:pt idx="4445">
                  <c:v>5.5474000000000007E-4</c:v>
                </c:pt>
                <c:pt idx="4446">
                  <c:v>5.5555000000000003E-4</c:v>
                </c:pt>
                <c:pt idx="4447">
                  <c:v>5.5973000000000014E-4</c:v>
                </c:pt>
                <c:pt idx="4448">
                  <c:v>5.5537000000000013E-4</c:v>
                </c:pt>
                <c:pt idx="4449">
                  <c:v>5.5786000000000008E-4</c:v>
                </c:pt>
                <c:pt idx="4450">
                  <c:v>5.5474000000000007E-4</c:v>
                </c:pt>
                <c:pt idx="4451">
                  <c:v>5.4913000000000021E-4</c:v>
                </c:pt>
                <c:pt idx="4452">
                  <c:v>5.5162000000000006E-4</c:v>
                </c:pt>
                <c:pt idx="4453">
                  <c:v>5.5537000000000013E-4</c:v>
                </c:pt>
                <c:pt idx="4454">
                  <c:v>5.5301000000000026E-4</c:v>
                </c:pt>
                <c:pt idx="4455">
                  <c:v>5.5350000000000006E-4</c:v>
                </c:pt>
                <c:pt idx="4456">
                  <c:v>5.5350000000000006E-4</c:v>
                </c:pt>
                <c:pt idx="4457">
                  <c:v>5.6223000000000004E-4</c:v>
                </c:pt>
                <c:pt idx="4458">
                  <c:v>5.5287000000000012E-4</c:v>
                </c:pt>
                <c:pt idx="4459">
                  <c:v>5.5724000000000008E-4</c:v>
                </c:pt>
                <c:pt idx="4460">
                  <c:v>5.5162000000000006E-4</c:v>
                </c:pt>
                <c:pt idx="4461">
                  <c:v>5.5287000000000012E-4</c:v>
                </c:pt>
                <c:pt idx="4462">
                  <c:v>5.5599000000000013E-4</c:v>
                </c:pt>
                <c:pt idx="4463">
                  <c:v>5.5555000000000003E-4</c:v>
                </c:pt>
                <c:pt idx="4464">
                  <c:v>5.5162000000000006E-4</c:v>
                </c:pt>
                <c:pt idx="4465">
                  <c:v>5.5474000000000007E-4</c:v>
                </c:pt>
                <c:pt idx="4466">
                  <c:v>5.5225000000000001E-4</c:v>
                </c:pt>
                <c:pt idx="4467">
                  <c:v>5.5682000000000008E-4</c:v>
                </c:pt>
                <c:pt idx="4468">
                  <c:v>5.6159999999999999E-4</c:v>
                </c:pt>
                <c:pt idx="4469">
                  <c:v>5.6098000000000009E-4</c:v>
                </c:pt>
                <c:pt idx="4470">
                  <c:v>5.5100000000000006E-4</c:v>
                </c:pt>
                <c:pt idx="4471">
                  <c:v>5.5428000000000009E-4</c:v>
                </c:pt>
                <c:pt idx="4472">
                  <c:v>5.6347000000000016E-4</c:v>
                </c:pt>
                <c:pt idx="4473">
                  <c:v>5.5911000000000014E-4</c:v>
                </c:pt>
                <c:pt idx="4474">
                  <c:v>5.5848000000000009E-4</c:v>
                </c:pt>
                <c:pt idx="4475">
                  <c:v>5.5599000000000013E-4</c:v>
                </c:pt>
                <c:pt idx="4476">
                  <c:v>5.5619000000000013E-4</c:v>
                </c:pt>
                <c:pt idx="4477">
                  <c:v>5.619100000000001E-4</c:v>
                </c:pt>
                <c:pt idx="4478">
                  <c:v>5.6159999999999999E-4</c:v>
                </c:pt>
                <c:pt idx="4479">
                  <c:v>5.6098000000000009E-4</c:v>
                </c:pt>
                <c:pt idx="4480">
                  <c:v>5.6127000000000011E-4</c:v>
                </c:pt>
                <c:pt idx="4481">
                  <c:v>5.7096000000000024E-4</c:v>
                </c:pt>
                <c:pt idx="4482">
                  <c:v>5.5428000000000009E-4</c:v>
                </c:pt>
                <c:pt idx="4483">
                  <c:v>5.6064000000000016E-4</c:v>
                </c:pt>
                <c:pt idx="4484">
                  <c:v>5.6036000000000009E-4</c:v>
                </c:pt>
                <c:pt idx="4485">
                  <c:v>5.6036000000000009E-4</c:v>
                </c:pt>
                <c:pt idx="4486">
                  <c:v>5.5287000000000012E-4</c:v>
                </c:pt>
                <c:pt idx="4487">
                  <c:v>5.5364000000000021E-4</c:v>
                </c:pt>
                <c:pt idx="4488">
                  <c:v>5.5162000000000006E-4</c:v>
                </c:pt>
                <c:pt idx="4489">
                  <c:v>5.5412000000000007E-4</c:v>
                </c:pt>
                <c:pt idx="4490">
                  <c:v>5.5474000000000007E-4</c:v>
                </c:pt>
                <c:pt idx="4491">
                  <c:v>5.4913000000000021E-4</c:v>
                </c:pt>
                <c:pt idx="4492">
                  <c:v>5.5350000000000006E-4</c:v>
                </c:pt>
                <c:pt idx="4493">
                  <c:v>5.6472000000000011E-4</c:v>
                </c:pt>
                <c:pt idx="4494">
                  <c:v>5.5287000000000012E-4</c:v>
                </c:pt>
                <c:pt idx="4495">
                  <c:v>5.5474000000000007E-4</c:v>
                </c:pt>
                <c:pt idx="4496">
                  <c:v>5.6000000000000006E-4</c:v>
                </c:pt>
                <c:pt idx="4497">
                  <c:v>5.5661000000000013E-4</c:v>
                </c:pt>
                <c:pt idx="4498">
                  <c:v>5.5537000000000013E-4</c:v>
                </c:pt>
                <c:pt idx="4499">
                  <c:v>5.6223000000000004E-4</c:v>
                </c:pt>
                <c:pt idx="4500">
                  <c:v>5.5474000000000007E-4</c:v>
                </c:pt>
                <c:pt idx="4501">
                  <c:v>5.5599000000000013E-4</c:v>
                </c:pt>
                <c:pt idx="4502">
                  <c:v>5.5599000000000013E-4</c:v>
                </c:pt>
                <c:pt idx="4503">
                  <c:v>5.6254000000000015E-4</c:v>
                </c:pt>
                <c:pt idx="4504">
                  <c:v>5.5287000000000012E-4</c:v>
                </c:pt>
                <c:pt idx="4505">
                  <c:v>5.6098000000000009E-4</c:v>
                </c:pt>
                <c:pt idx="4506">
                  <c:v>5.6285000000000016E-4</c:v>
                </c:pt>
                <c:pt idx="4507">
                  <c:v>5.5412000000000007E-4</c:v>
                </c:pt>
                <c:pt idx="4508">
                  <c:v>5.6285000000000016E-4</c:v>
                </c:pt>
                <c:pt idx="4509">
                  <c:v>5.5046000000000012E-4</c:v>
                </c:pt>
                <c:pt idx="4510">
                  <c:v>5.6127000000000011E-4</c:v>
                </c:pt>
                <c:pt idx="4511">
                  <c:v>5.6223000000000004E-4</c:v>
                </c:pt>
                <c:pt idx="4512">
                  <c:v>5.6098000000000009E-4</c:v>
                </c:pt>
                <c:pt idx="4513">
                  <c:v>5.5100000000000006E-4</c:v>
                </c:pt>
                <c:pt idx="4514">
                  <c:v>5.5100000000000006E-4</c:v>
                </c:pt>
                <c:pt idx="4515">
                  <c:v>5.5746000000000007E-4</c:v>
                </c:pt>
                <c:pt idx="4516">
                  <c:v>5.5491000000000015E-4</c:v>
                </c:pt>
                <c:pt idx="4517">
                  <c:v>5.5537000000000013E-4</c:v>
                </c:pt>
                <c:pt idx="4518">
                  <c:v>5.5428000000000009E-4</c:v>
                </c:pt>
                <c:pt idx="4519">
                  <c:v>5.619100000000001E-4</c:v>
                </c:pt>
                <c:pt idx="4520">
                  <c:v>5.5537000000000013E-4</c:v>
                </c:pt>
                <c:pt idx="4521">
                  <c:v>5.5537000000000013E-4</c:v>
                </c:pt>
                <c:pt idx="4522">
                  <c:v>5.5237000000000016E-4</c:v>
                </c:pt>
                <c:pt idx="4523">
                  <c:v>5.6098000000000009E-4</c:v>
                </c:pt>
                <c:pt idx="4524">
                  <c:v>5.5173000000000006E-4</c:v>
                </c:pt>
                <c:pt idx="4525">
                  <c:v>5.5287000000000012E-4</c:v>
                </c:pt>
                <c:pt idx="4526">
                  <c:v>5.5537000000000013E-4</c:v>
                </c:pt>
                <c:pt idx="4527">
                  <c:v>5.5225000000000001E-4</c:v>
                </c:pt>
                <c:pt idx="4528">
                  <c:v>5.5225000000000001E-4</c:v>
                </c:pt>
                <c:pt idx="4529">
                  <c:v>5.5911000000000014E-4</c:v>
                </c:pt>
                <c:pt idx="4530">
                  <c:v>5.5682000000000008E-4</c:v>
                </c:pt>
                <c:pt idx="4531">
                  <c:v>5.5786000000000008E-4</c:v>
                </c:pt>
                <c:pt idx="4532">
                  <c:v>5.6127000000000011E-4</c:v>
                </c:pt>
                <c:pt idx="4533">
                  <c:v>5.7221000000000008E-4</c:v>
                </c:pt>
                <c:pt idx="4534">
                  <c:v>5.6535000000000016E-4</c:v>
                </c:pt>
                <c:pt idx="4535">
                  <c:v>5.5287000000000012E-4</c:v>
                </c:pt>
                <c:pt idx="4536">
                  <c:v>5.5173000000000006E-4</c:v>
                </c:pt>
                <c:pt idx="4537">
                  <c:v>5.5474000000000007E-4</c:v>
                </c:pt>
                <c:pt idx="4538">
                  <c:v>5.5474000000000007E-4</c:v>
                </c:pt>
                <c:pt idx="4539">
                  <c:v>5.5474000000000007E-4</c:v>
                </c:pt>
                <c:pt idx="4540">
                  <c:v>5.6098000000000009E-4</c:v>
                </c:pt>
                <c:pt idx="4541">
                  <c:v>5.3728000000000011E-4</c:v>
                </c:pt>
                <c:pt idx="4542">
                  <c:v>5.6223000000000004E-4</c:v>
                </c:pt>
                <c:pt idx="4543">
                  <c:v>5.5724000000000008E-4</c:v>
                </c:pt>
                <c:pt idx="4544">
                  <c:v>5.5537000000000013E-4</c:v>
                </c:pt>
                <c:pt idx="4545">
                  <c:v>5.5474000000000007E-4</c:v>
                </c:pt>
                <c:pt idx="4546">
                  <c:v>5.5973000000000014E-4</c:v>
                </c:pt>
                <c:pt idx="4547">
                  <c:v>5.5809000000000013E-4</c:v>
                </c:pt>
                <c:pt idx="4548">
                  <c:v>5.5412000000000007E-4</c:v>
                </c:pt>
                <c:pt idx="4549">
                  <c:v>5.5911000000000014E-4</c:v>
                </c:pt>
                <c:pt idx="4550">
                  <c:v>5.5724000000000008E-4</c:v>
                </c:pt>
                <c:pt idx="4551">
                  <c:v>5.4728000000000014E-4</c:v>
                </c:pt>
                <c:pt idx="4552">
                  <c:v>5.5038000000000016E-4</c:v>
                </c:pt>
                <c:pt idx="4553">
                  <c:v>5.5619000000000013E-4</c:v>
                </c:pt>
                <c:pt idx="4554">
                  <c:v>5.5724000000000008E-4</c:v>
                </c:pt>
                <c:pt idx="4555">
                  <c:v>5.5973000000000014E-4</c:v>
                </c:pt>
                <c:pt idx="4556">
                  <c:v>5.5537000000000013E-4</c:v>
                </c:pt>
                <c:pt idx="4557">
                  <c:v>5.4665000000000009E-4</c:v>
                </c:pt>
                <c:pt idx="4558">
                  <c:v>5.4726000000000015E-4</c:v>
                </c:pt>
                <c:pt idx="4559">
                  <c:v>5.5848000000000009E-4</c:v>
                </c:pt>
                <c:pt idx="4560">
                  <c:v>5.4601000000000009E-4</c:v>
                </c:pt>
                <c:pt idx="4561">
                  <c:v>5.5786000000000008E-4</c:v>
                </c:pt>
                <c:pt idx="4562">
                  <c:v>5.5173000000000006E-4</c:v>
                </c:pt>
                <c:pt idx="4563">
                  <c:v>5.6159999999999999E-4</c:v>
                </c:pt>
                <c:pt idx="4564">
                  <c:v>5.5162000000000006E-4</c:v>
                </c:pt>
                <c:pt idx="4565">
                  <c:v>5.5046000000000012E-4</c:v>
                </c:pt>
                <c:pt idx="4566">
                  <c:v>5.5364000000000021E-4</c:v>
                </c:pt>
                <c:pt idx="4567">
                  <c:v>5.6036000000000009E-4</c:v>
                </c:pt>
                <c:pt idx="4568">
                  <c:v>5.5287000000000012E-4</c:v>
                </c:pt>
                <c:pt idx="4569">
                  <c:v>5.5661000000000013E-4</c:v>
                </c:pt>
                <c:pt idx="4570">
                  <c:v>5.6285000000000016E-4</c:v>
                </c:pt>
                <c:pt idx="4571">
                  <c:v>5.5724000000000008E-4</c:v>
                </c:pt>
                <c:pt idx="4572">
                  <c:v>5.485100000000001E-4</c:v>
                </c:pt>
                <c:pt idx="4573">
                  <c:v>5.4664000000000015E-4</c:v>
                </c:pt>
                <c:pt idx="4574">
                  <c:v>5.4165000000000018E-4</c:v>
                </c:pt>
                <c:pt idx="4575">
                  <c:v>5.5225000000000001E-4</c:v>
                </c:pt>
                <c:pt idx="4576">
                  <c:v>5.5237000000000016E-4</c:v>
                </c:pt>
                <c:pt idx="4577">
                  <c:v>5.4975000000000011E-4</c:v>
                </c:pt>
                <c:pt idx="4578">
                  <c:v>5.5237000000000016E-4</c:v>
                </c:pt>
                <c:pt idx="4579">
                  <c:v>5.5848000000000009E-4</c:v>
                </c:pt>
                <c:pt idx="4580">
                  <c:v>5.5474000000000007E-4</c:v>
                </c:pt>
                <c:pt idx="4581">
                  <c:v>5.5474000000000007E-4</c:v>
                </c:pt>
                <c:pt idx="4582">
                  <c:v>5.485100000000001E-4</c:v>
                </c:pt>
                <c:pt idx="4583">
                  <c:v>5.4792000000000024E-4</c:v>
                </c:pt>
                <c:pt idx="4584">
                  <c:v>5.5599000000000013E-4</c:v>
                </c:pt>
                <c:pt idx="4585">
                  <c:v>5.5162000000000006E-4</c:v>
                </c:pt>
                <c:pt idx="4586">
                  <c:v>5.4601000000000009E-4</c:v>
                </c:pt>
                <c:pt idx="4587">
                  <c:v>5.4792000000000024E-4</c:v>
                </c:pt>
                <c:pt idx="4588">
                  <c:v>5.5412000000000007E-4</c:v>
                </c:pt>
                <c:pt idx="4589">
                  <c:v>5.5786000000000008E-4</c:v>
                </c:pt>
                <c:pt idx="4590">
                  <c:v>5.5110000000000011E-4</c:v>
                </c:pt>
                <c:pt idx="4591">
                  <c:v>5.5848000000000009E-4</c:v>
                </c:pt>
                <c:pt idx="4592">
                  <c:v>5.5809000000000013E-4</c:v>
                </c:pt>
                <c:pt idx="4593">
                  <c:v>5.5537000000000013E-4</c:v>
                </c:pt>
                <c:pt idx="4594">
                  <c:v>5.5162000000000006E-4</c:v>
                </c:pt>
                <c:pt idx="4595">
                  <c:v>5.5173000000000006E-4</c:v>
                </c:pt>
                <c:pt idx="4596">
                  <c:v>5.4913000000000021E-4</c:v>
                </c:pt>
                <c:pt idx="4597">
                  <c:v>5.5873000000000012E-4</c:v>
                </c:pt>
                <c:pt idx="4598">
                  <c:v>5.6223000000000004E-4</c:v>
                </c:pt>
                <c:pt idx="4599">
                  <c:v>5.5100000000000006E-4</c:v>
                </c:pt>
                <c:pt idx="4600">
                  <c:v>5.5973000000000014E-4</c:v>
                </c:pt>
                <c:pt idx="4601">
                  <c:v>5.5237000000000016E-4</c:v>
                </c:pt>
                <c:pt idx="4602">
                  <c:v>5.5287000000000012E-4</c:v>
                </c:pt>
                <c:pt idx="4603">
                  <c:v>5.5809000000000013E-4</c:v>
                </c:pt>
                <c:pt idx="4604">
                  <c:v>5.5474000000000007E-4</c:v>
                </c:pt>
                <c:pt idx="4605">
                  <c:v>5.4919000000000018E-4</c:v>
                </c:pt>
                <c:pt idx="4606">
                  <c:v>5.5428000000000009E-4</c:v>
                </c:pt>
                <c:pt idx="4607">
                  <c:v>5.5428000000000009E-4</c:v>
                </c:pt>
                <c:pt idx="4608">
                  <c:v>5.5848000000000009E-4</c:v>
                </c:pt>
                <c:pt idx="4609">
                  <c:v>5.5724000000000008E-4</c:v>
                </c:pt>
                <c:pt idx="4610">
                  <c:v>5.5350000000000006E-4</c:v>
                </c:pt>
                <c:pt idx="4611">
                  <c:v>5.5237000000000016E-4</c:v>
                </c:pt>
                <c:pt idx="4612">
                  <c:v>5.5301000000000026E-4</c:v>
                </c:pt>
                <c:pt idx="4613">
                  <c:v>5.5537000000000013E-4</c:v>
                </c:pt>
                <c:pt idx="4614">
                  <c:v>5.5225000000000001E-4</c:v>
                </c:pt>
                <c:pt idx="4615">
                  <c:v>5.5412000000000007E-4</c:v>
                </c:pt>
                <c:pt idx="4616">
                  <c:v>5.5599000000000013E-4</c:v>
                </c:pt>
                <c:pt idx="4617">
                  <c:v>5.4664000000000015E-4</c:v>
                </c:pt>
                <c:pt idx="4618">
                  <c:v>5.5537000000000013E-4</c:v>
                </c:pt>
                <c:pt idx="4619">
                  <c:v>5.5412000000000007E-4</c:v>
                </c:pt>
                <c:pt idx="4620">
                  <c:v>5.5364000000000021E-4</c:v>
                </c:pt>
                <c:pt idx="4621">
                  <c:v>5.6036000000000009E-4</c:v>
                </c:pt>
                <c:pt idx="4622">
                  <c:v>5.5412000000000007E-4</c:v>
                </c:pt>
                <c:pt idx="4623">
                  <c:v>5.5038000000000016E-4</c:v>
                </c:pt>
                <c:pt idx="4624">
                  <c:v>5.4975000000000011E-4</c:v>
                </c:pt>
                <c:pt idx="4625">
                  <c:v>5.4165000000000018E-4</c:v>
                </c:pt>
                <c:pt idx="4626">
                  <c:v>5.4792000000000024E-4</c:v>
                </c:pt>
                <c:pt idx="4627">
                  <c:v>5.4539000000000009E-4</c:v>
                </c:pt>
                <c:pt idx="4628">
                  <c:v>5.5746000000000007E-4</c:v>
                </c:pt>
                <c:pt idx="4629">
                  <c:v>5.4975000000000011E-4</c:v>
                </c:pt>
                <c:pt idx="4630">
                  <c:v>5.5661000000000013E-4</c:v>
                </c:pt>
                <c:pt idx="4631">
                  <c:v>5.4726000000000015E-4</c:v>
                </c:pt>
                <c:pt idx="4632">
                  <c:v>5.5287000000000012E-4</c:v>
                </c:pt>
                <c:pt idx="4633">
                  <c:v>5.4975000000000011E-4</c:v>
                </c:pt>
                <c:pt idx="4634">
                  <c:v>5.5173000000000006E-4</c:v>
                </c:pt>
                <c:pt idx="4635">
                  <c:v>5.5046000000000012E-4</c:v>
                </c:pt>
                <c:pt idx="4636">
                  <c:v>5.4664000000000015E-4</c:v>
                </c:pt>
                <c:pt idx="4637">
                  <c:v>5.5599000000000013E-4</c:v>
                </c:pt>
                <c:pt idx="4638">
                  <c:v>5.5599000000000013E-4</c:v>
                </c:pt>
                <c:pt idx="4639">
                  <c:v>5.4601000000000009E-4</c:v>
                </c:pt>
                <c:pt idx="4640">
                  <c:v>5.5162000000000006E-4</c:v>
                </c:pt>
                <c:pt idx="4641">
                  <c:v>5.5661000000000013E-4</c:v>
                </c:pt>
                <c:pt idx="4642">
                  <c:v>5.4919000000000018E-4</c:v>
                </c:pt>
                <c:pt idx="4643">
                  <c:v>5.4913000000000021E-4</c:v>
                </c:pt>
                <c:pt idx="4644">
                  <c:v>5.5682000000000008E-4</c:v>
                </c:pt>
                <c:pt idx="4645">
                  <c:v>5.5619000000000013E-4</c:v>
                </c:pt>
                <c:pt idx="4646">
                  <c:v>5.5100000000000006E-4</c:v>
                </c:pt>
                <c:pt idx="4647">
                  <c:v>5.5350000000000006E-4</c:v>
                </c:pt>
                <c:pt idx="4648">
                  <c:v>5.5682000000000008E-4</c:v>
                </c:pt>
                <c:pt idx="4649">
                  <c:v>5.4788000000000026E-4</c:v>
                </c:pt>
                <c:pt idx="4650">
                  <c:v>5.5225000000000001E-4</c:v>
                </c:pt>
                <c:pt idx="4651">
                  <c:v>5.5287000000000012E-4</c:v>
                </c:pt>
                <c:pt idx="4652">
                  <c:v>5.5173000000000006E-4</c:v>
                </c:pt>
                <c:pt idx="4653">
                  <c:v>5.5911000000000014E-4</c:v>
                </c:pt>
                <c:pt idx="4654">
                  <c:v>5.4601000000000009E-4</c:v>
                </c:pt>
                <c:pt idx="4655">
                  <c:v>5.5474000000000007E-4</c:v>
                </c:pt>
                <c:pt idx="4656">
                  <c:v>5.5287000000000012E-4</c:v>
                </c:pt>
                <c:pt idx="4657">
                  <c:v>5.5287000000000012E-4</c:v>
                </c:pt>
                <c:pt idx="4658">
                  <c:v>5.5162000000000006E-4</c:v>
                </c:pt>
                <c:pt idx="4659">
                  <c:v>5.4664000000000015E-4</c:v>
                </c:pt>
                <c:pt idx="4660">
                  <c:v>5.5911000000000014E-4</c:v>
                </c:pt>
                <c:pt idx="4661">
                  <c:v>5.4913000000000021E-4</c:v>
                </c:pt>
                <c:pt idx="4662">
                  <c:v>5.5038000000000016E-4</c:v>
                </c:pt>
                <c:pt idx="4663">
                  <c:v>5.5162000000000006E-4</c:v>
                </c:pt>
                <c:pt idx="4664">
                  <c:v>5.5537000000000013E-4</c:v>
                </c:pt>
                <c:pt idx="4665">
                  <c:v>5.5412000000000007E-4</c:v>
                </c:pt>
                <c:pt idx="4666">
                  <c:v>5.5724000000000008E-4</c:v>
                </c:pt>
                <c:pt idx="4667">
                  <c:v>5.5537000000000013E-4</c:v>
                </c:pt>
                <c:pt idx="4668">
                  <c:v>5.5911000000000014E-4</c:v>
                </c:pt>
                <c:pt idx="4669">
                  <c:v>5.4474000000000026E-4</c:v>
                </c:pt>
                <c:pt idx="4670">
                  <c:v>5.4919000000000018E-4</c:v>
                </c:pt>
                <c:pt idx="4671">
                  <c:v>5.5162000000000006E-4</c:v>
                </c:pt>
                <c:pt idx="4672">
                  <c:v>5.5661000000000013E-4</c:v>
                </c:pt>
                <c:pt idx="4673">
                  <c:v>5.5474000000000007E-4</c:v>
                </c:pt>
                <c:pt idx="4674">
                  <c:v>5.5287000000000012E-4</c:v>
                </c:pt>
                <c:pt idx="4675">
                  <c:v>5.4983000000000018E-4</c:v>
                </c:pt>
                <c:pt idx="4676">
                  <c:v>5.5350000000000006E-4</c:v>
                </c:pt>
                <c:pt idx="4677">
                  <c:v>5.5350000000000006E-4</c:v>
                </c:pt>
                <c:pt idx="4678">
                  <c:v>5.4474000000000026E-4</c:v>
                </c:pt>
                <c:pt idx="4679">
                  <c:v>5.6098000000000009E-4</c:v>
                </c:pt>
                <c:pt idx="4680">
                  <c:v>5.5162000000000006E-4</c:v>
                </c:pt>
                <c:pt idx="4681">
                  <c:v>5.6036000000000009E-4</c:v>
                </c:pt>
                <c:pt idx="4682">
                  <c:v>5.5911000000000014E-4</c:v>
                </c:pt>
                <c:pt idx="4683">
                  <c:v>5.4664000000000015E-4</c:v>
                </c:pt>
                <c:pt idx="4684">
                  <c:v>5.5100000000000006E-4</c:v>
                </c:pt>
                <c:pt idx="4685">
                  <c:v>5.5237000000000016E-4</c:v>
                </c:pt>
                <c:pt idx="4686">
                  <c:v>5.5350000000000006E-4</c:v>
                </c:pt>
                <c:pt idx="4687">
                  <c:v>5.5491000000000015E-4</c:v>
                </c:pt>
                <c:pt idx="4688">
                  <c:v>5.5038000000000016E-4</c:v>
                </c:pt>
                <c:pt idx="4689">
                  <c:v>5.5038000000000016E-4</c:v>
                </c:pt>
                <c:pt idx="4690">
                  <c:v>5.3167000000000015E-4</c:v>
                </c:pt>
                <c:pt idx="4691">
                  <c:v>5.4476000000000014E-4</c:v>
                </c:pt>
                <c:pt idx="4692">
                  <c:v>5.619100000000001E-4</c:v>
                </c:pt>
                <c:pt idx="4693">
                  <c:v>5.4913000000000021E-4</c:v>
                </c:pt>
                <c:pt idx="4694">
                  <c:v>5.4975000000000011E-4</c:v>
                </c:pt>
                <c:pt idx="4695">
                  <c:v>5.6285000000000016E-4</c:v>
                </c:pt>
                <c:pt idx="4696">
                  <c:v>5.4913000000000021E-4</c:v>
                </c:pt>
                <c:pt idx="4697">
                  <c:v>5.5537000000000013E-4</c:v>
                </c:pt>
                <c:pt idx="4698">
                  <c:v>5.5364000000000021E-4</c:v>
                </c:pt>
                <c:pt idx="4699">
                  <c:v>5.5661000000000013E-4</c:v>
                </c:pt>
                <c:pt idx="4700">
                  <c:v>5.5237000000000016E-4</c:v>
                </c:pt>
                <c:pt idx="4701">
                  <c:v>5.5173000000000006E-4</c:v>
                </c:pt>
                <c:pt idx="4702">
                  <c:v>5.5162000000000006E-4</c:v>
                </c:pt>
                <c:pt idx="4703">
                  <c:v>5.5038000000000016E-4</c:v>
                </c:pt>
                <c:pt idx="4704">
                  <c:v>5.5746000000000007E-4</c:v>
                </c:pt>
                <c:pt idx="4705">
                  <c:v>5.4975000000000011E-4</c:v>
                </c:pt>
                <c:pt idx="4706">
                  <c:v>5.5100000000000006E-4</c:v>
                </c:pt>
                <c:pt idx="4707">
                  <c:v>5.5786000000000008E-4</c:v>
                </c:pt>
                <c:pt idx="4708">
                  <c:v>5.5412000000000007E-4</c:v>
                </c:pt>
                <c:pt idx="4709">
                  <c:v>5.4975000000000011E-4</c:v>
                </c:pt>
                <c:pt idx="4710">
                  <c:v>5.4788000000000026E-4</c:v>
                </c:pt>
                <c:pt idx="4711">
                  <c:v>5.4975000000000011E-4</c:v>
                </c:pt>
                <c:pt idx="4712">
                  <c:v>5.5474000000000007E-4</c:v>
                </c:pt>
                <c:pt idx="4713">
                  <c:v>5.4919000000000018E-4</c:v>
                </c:pt>
                <c:pt idx="4714">
                  <c:v>5.4726000000000015E-4</c:v>
                </c:pt>
                <c:pt idx="4715">
                  <c:v>5.5100000000000006E-4</c:v>
                </c:pt>
                <c:pt idx="4716">
                  <c:v>5.5911000000000014E-4</c:v>
                </c:pt>
                <c:pt idx="4717">
                  <c:v>5.4352000000000024E-4</c:v>
                </c:pt>
                <c:pt idx="4718">
                  <c:v>5.4728000000000014E-4</c:v>
                </c:pt>
                <c:pt idx="4719">
                  <c:v>5.5350000000000006E-4</c:v>
                </c:pt>
                <c:pt idx="4720">
                  <c:v>5.4913000000000021E-4</c:v>
                </c:pt>
                <c:pt idx="4721">
                  <c:v>5.5350000000000006E-4</c:v>
                </c:pt>
                <c:pt idx="4722">
                  <c:v>5.5173000000000006E-4</c:v>
                </c:pt>
                <c:pt idx="4723">
                  <c:v>5.4975000000000011E-4</c:v>
                </c:pt>
                <c:pt idx="4724">
                  <c:v>5.5162000000000006E-4</c:v>
                </c:pt>
                <c:pt idx="4725">
                  <c:v>5.4601000000000009E-4</c:v>
                </c:pt>
                <c:pt idx="4726">
                  <c:v>5.4919000000000018E-4</c:v>
                </c:pt>
                <c:pt idx="4727">
                  <c:v>5.641000000000001E-4</c:v>
                </c:pt>
                <c:pt idx="4728">
                  <c:v>5.4726000000000015E-4</c:v>
                </c:pt>
                <c:pt idx="4729">
                  <c:v>5.4538000000000015E-4</c:v>
                </c:pt>
                <c:pt idx="4730">
                  <c:v>5.5491000000000015E-4</c:v>
                </c:pt>
                <c:pt idx="4731">
                  <c:v>5.6159999999999999E-4</c:v>
                </c:pt>
                <c:pt idx="4732">
                  <c:v>5.5038000000000016E-4</c:v>
                </c:pt>
                <c:pt idx="4733">
                  <c:v>5.5225000000000001E-4</c:v>
                </c:pt>
                <c:pt idx="4734">
                  <c:v>5.4983000000000018E-4</c:v>
                </c:pt>
                <c:pt idx="4735">
                  <c:v>5.5038000000000016E-4</c:v>
                </c:pt>
                <c:pt idx="4736">
                  <c:v>5.5287000000000012E-4</c:v>
                </c:pt>
                <c:pt idx="4737">
                  <c:v>5.5661000000000013E-4</c:v>
                </c:pt>
                <c:pt idx="4738">
                  <c:v>5.5474000000000007E-4</c:v>
                </c:pt>
                <c:pt idx="4739">
                  <c:v>5.5350000000000006E-4</c:v>
                </c:pt>
                <c:pt idx="4740">
                  <c:v>5.5412000000000007E-4</c:v>
                </c:pt>
                <c:pt idx="4741">
                  <c:v>5.5848000000000009E-4</c:v>
                </c:pt>
                <c:pt idx="4742">
                  <c:v>5.5786000000000008E-4</c:v>
                </c:pt>
                <c:pt idx="4743">
                  <c:v>5.5786000000000008E-4</c:v>
                </c:pt>
                <c:pt idx="4744">
                  <c:v>5.5287000000000012E-4</c:v>
                </c:pt>
                <c:pt idx="4745">
                  <c:v>5.5301000000000026E-4</c:v>
                </c:pt>
                <c:pt idx="4746">
                  <c:v>5.4539000000000009E-4</c:v>
                </c:pt>
                <c:pt idx="4747">
                  <c:v>5.5162000000000006E-4</c:v>
                </c:pt>
                <c:pt idx="4748">
                  <c:v>5.5746000000000007E-4</c:v>
                </c:pt>
                <c:pt idx="4749">
                  <c:v>5.5110000000000011E-4</c:v>
                </c:pt>
                <c:pt idx="4750">
                  <c:v>5.4476000000000014E-4</c:v>
                </c:pt>
                <c:pt idx="4751">
                  <c:v>5.4788000000000026E-4</c:v>
                </c:pt>
                <c:pt idx="4752">
                  <c:v>5.5100000000000006E-4</c:v>
                </c:pt>
                <c:pt idx="4753">
                  <c:v>5.4476000000000014E-4</c:v>
                </c:pt>
                <c:pt idx="4754">
                  <c:v>5.3915000000000007E-4</c:v>
                </c:pt>
                <c:pt idx="4755">
                  <c:v>5.5225000000000001E-4</c:v>
                </c:pt>
                <c:pt idx="4756">
                  <c:v>5.5173000000000006E-4</c:v>
                </c:pt>
                <c:pt idx="4757">
                  <c:v>5.5162000000000006E-4</c:v>
                </c:pt>
                <c:pt idx="4758">
                  <c:v>5.5287000000000012E-4</c:v>
                </c:pt>
                <c:pt idx="4759">
                  <c:v>5.5848000000000009E-4</c:v>
                </c:pt>
                <c:pt idx="4760">
                  <c:v>5.4788000000000026E-4</c:v>
                </c:pt>
                <c:pt idx="4761">
                  <c:v>5.6509000000000008E-4</c:v>
                </c:pt>
                <c:pt idx="4762">
                  <c:v>5.5911000000000014E-4</c:v>
                </c:pt>
                <c:pt idx="4763">
                  <c:v>5.4664000000000015E-4</c:v>
                </c:pt>
                <c:pt idx="4764">
                  <c:v>5.5661000000000013E-4</c:v>
                </c:pt>
                <c:pt idx="4765">
                  <c:v>5.5173000000000006E-4</c:v>
                </c:pt>
                <c:pt idx="4766">
                  <c:v>5.4975000000000011E-4</c:v>
                </c:pt>
                <c:pt idx="4767">
                  <c:v>5.5100000000000006E-4</c:v>
                </c:pt>
                <c:pt idx="4768">
                  <c:v>5.5682000000000008E-4</c:v>
                </c:pt>
                <c:pt idx="4769">
                  <c:v>5.6954000000000011E-4</c:v>
                </c:pt>
                <c:pt idx="4770">
                  <c:v>5.5848000000000009E-4</c:v>
                </c:pt>
                <c:pt idx="4771">
                  <c:v>5.3139000000000007E-4</c:v>
                </c:pt>
                <c:pt idx="4772">
                  <c:v>5.5350000000000006E-4</c:v>
                </c:pt>
                <c:pt idx="4773">
                  <c:v>5.5786000000000008E-4</c:v>
                </c:pt>
                <c:pt idx="4774">
                  <c:v>5.4788000000000026E-4</c:v>
                </c:pt>
                <c:pt idx="4775">
                  <c:v>5.4664000000000015E-4</c:v>
                </c:pt>
                <c:pt idx="4776">
                  <c:v>5.485100000000001E-4</c:v>
                </c:pt>
                <c:pt idx="4777">
                  <c:v>5.5873000000000012E-4</c:v>
                </c:pt>
                <c:pt idx="4778">
                  <c:v>5.5428000000000009E-4</c:v>
                </c:pt>
                <c:pt idx="4779">
                  <c:v>5.5599000000000013E-4</c:v>
                </c:pt>
                <c:pt idx="4780">
                  <c:v>5.6347000000000016E-4</c:v>
                </c:pt>
                <c:pt idx="4781">
                  <c:v>5.6036000000000009E-4</c:v>
                </c:pt>
                <c:pt idx="4782">
                  <c:v>5.5724000000000008E-4</c:v>
                </c:pt>
                <c:pt idx="4783">
                  <c:v>5.5038000000000016E-4</c:v>
                </c:pt>
                <c:pt idx="4784">
                  <c:v>5.4856000000000024E-4</c:v>
                </c:pt>
                <c:pt idx="4785">
                  <c:v>5.6036000000000009E-4</c:v>
                </c:pt>
                <c:pt idx="4786">
                  <c:v>5.4983000000000018E-4</c:v>
                </c:pt>
                <c:pt idx="4787">
                  <c:v>5.5287000000000012E-4</c:v>
                </c:pt>
                <c:pt idx="4788">
                  <c:v>5.4410000000000027E-4</c:v>
                </c:pt>
                <c:pt idx="4789">
                  <c:v>5.4726000000000015E-4</c:v>
                </c:pt>
                <c:pt idx="4790">
                  <c:v>5.5110000000000011E-4</c:v>
                </c:pt>
                <c:pt idx="4791">
                  <c:v>5.4601000000000009E-4</c:v>
                </c:pt>
                <c:pt idx="4792">
                  <c:v>5.5474000000000007E-4</c:v>
                </c:pt>
                <c:pt idx="4793">
                  <c:v>5.5100000000000006E-4</c:v>
                </c:pt>
                <c:pt idx="4794">
                  <c:v>5.5619000000000013E-4</c:v>
                </c:pt>
                <c:pt idx="4795">
                  <c:v>5.5724000000000008E-4</c:v>
                </c:pt>
                <c:pt idx="4796">
                  <c:v>5.5412000000000007E-4</c:v>
                </c:pt>
                <c:pt idx="4797">
                  <c:v>5.5724000000000008E-4</c:v>
                </c:pt>
                <c:pt idx="4798">
                  <c:v>5.5555000000000003E-4</c:v>
                </c:pt>
                <c:pt idx="4799">
                  <c:v>5.5848000000000009E-4</c:v>
                </c:pt>
                <c:pt idx="4800">
                  <c:v>5.4665000000000009E-4</c:v>
                </c:pt>
                <c:pt idx="4801">
                  <c:v>5.5412000000000007E-4</c:v>
                </c:pt>
                <c:pt idx="4802">
                  <c:v>5.5599000000000013E-4</c:v>
                </c:pt>
                <c:pt idx="4803">
                  <c:v>5.5474000000000007E-4</c:v>
                </c:pt>
                <c:pt idx="4804">
                  <c:v>5.4352000000000024E-4</c:v>
                </c:pt>
                <c:pt idx="4805">
                  <c:v>5.4856000000000024E-4</c:v>
                </c:pt>
                <c:pt idx="4806">
                  <c:v>5.5350000000000006E-4</c:v>
                </c:pt>
                <c:pt idx="4807">
                  <c:v>5.6098000000000009E-4</c:v>
                </c:pt>
                <c:pt idx="4808">
                  <c:v>5.5237000000000016E-4</c:v>
                </c:pt>
                <c:pt idx="4809">
                  <c:v>5.5038000000000016E-4</c:v>
                </c:pt>
                <c:pt idx="4810">
                  <c:v>5.5491000000000015E-4</c:v>
                </c:pt>
                <c:pt idx="4811">
                  <c:v>5.5474000000000007E-4</c:v>
                </c:pt>
                <c:pt idx="4812">
                  <c:v>5.4664000000000015E-4</c:v>
                </c:pt>
                <c:pt idx="4813">
                  <c:v>5.5599000000000013E-4</c:v>
                </c:pt>
                <c:pt idx="4814">
                  <c:v>5.4975000000000011E-4</c:v>
                </c:pt>
                <c:pt idx="4815">
                  <c:v>5.4352000000000024E-4</c:v>
                </c:pt>
                <c:pt idx="4816">
                  <c:v>5.5599000000000013E-4</c:v>
                </c:pt>
                <c:pt idx="4817">
                  <c:v>5.4919000000000018E-4</c:v>
                </c:pt>
                <c:pt idx="4818">
                  <c:v>5.5724000000000008E-4</c:v>
                </c:pt>
                <c:pt idx="4819">
                  <c:v>5.5225000000000001E-4</c:v>
                </c:pt>
                <c:pt idx="4820">
                  <c:v>5.5724000000000008E-4</c:v>
                </c:pt>
                <c:pt idx="4821">
                  <c:v>5.6722000000000012E-4</c:v>
                </c:pt>
                <c:pt idx="4822">
                  <c:v>5.335400000000001E-4</c:v>
                </c:pt>
                <c:pt idx="4823">
                  <c:v>5.3666000000000011E-4</c:v>
                </c:pt>
                <c:pt idx="4824">
                  <c:v>5.5474000000000007E-4</c:v>
                </c:pt>
                <c:pt idx="4825">
                  <c:v>5.5350000000000006E-4</c:v>
                </c:pt>
                <c:pt idx="4826">
                  <c:v>5.4975000000000011E-4</c:v>
                </c:pt>
                <c:pt idx="4827">
                  <c:v>5.5619000000000013E-4</c:v>
                </c:pt>
                <c:pt idx="4828">
                  <c:v>5.5474000000000007E-4</c:v>
                </c:pt>
                <c:pt idx="4829">
                  <c:v>5.5225000000000001E-4</c:v>
                </c:pt>
                <c:pt idx="4830">
                  <c:v>5.5225000000000001E-4</c:v>
                </c:pt>
                <c:pt idx="4831">
                  <c:v>5.5491000000000015E-4</c:v>
                </c:pt>
                <c:pt idx="4832">
                  <c:v>5.4913000000000021E-4</c:v>
                </c:pt>
                <c:pt idx="4833">
                  <c:v>5.4728000000000014E-4</c:v>
                </c:pt>
                <c:pt idx="4834">
                  <c:v>5.5100000000000006E-4</c:v>
                </c:pt>
                <c:pt idx="4835">
                  <c:v>5.4726000000000015E-4</c:v>
                </c:pt>
                <c:pt idx="4836">
                  <c:v>5.7096000000000024E-4</c:v>
                </c:pt>
                <c:pt idx="4837">
                  <c:v>5.5746000000000007E-4</c:v>
                </c:pt>
                <c:pt idx="4838">
                  <c:v>5.4664000000000015E-4</c:v>
                </c:pt>
                <c:pt idx="4839">
                  <c:v>5.5350000000000006E-4</c:v>
                </c:pt>
                <c:pt idx="4840">
                  <c:v>5.4919000000000018E-4</c:v>
                </c:pt>
                <c:pt idx="4841">
                  <c:v>5.6098000000000009E-4</c:v>
                </c:pt>
                <c:pt idx="4842">
                  <c:v>5.5973000000000014E-4</c:v>
                </c:pt>
                <c:pt idx="4843">
                  <c:v>5.5428000000000009E-4</c:v>
                </c:pt>
                <c:pt idx="4844">
                  <c:v>5.4601000000000009E-4</c:v>
                </c:pt>
                <c:pt idx="4845">
                  <c:v>5.4975000000000011E-4</c:v>
                </c:pt>
                <c:pt idx="4846">
                  <c:v>5.5682000000000008E-4</c:v>
                </c:pt>
                <c:pt idx="4847">
                  <c:v>5.5682000000000008E-4</c:v>
                </c:pt>
                <c:pt idx="4848">
                  <c:v>5.6285000000000016E-4</c:v>
                </c:pt>
                <c:pt idx="4849">
                  <c:v>5.5173000000000006E-4</c:v>
                </c:pt>
                <c:pt idx="4850">
                  <c:v>5.4728000000000014E-4</c:v>
                </c:pt>
                <c:pt idx="4851">
                  <c:v>5.6098000000000009E-4</c:v>
                </c:pt>
                <c:pt idx="4852">
                  <c:v>5.5225000000000001E-4</c:v>
                </c:pt>
                <c:pt idx="4853">
                  <c:v>5.485100000000001E-4</c:v>
                </c:pt>
                <c:pt idx="4854">
                  <c:v>5.5173000000000006E-4</c:v>
                </c:pt>
                <c:pt idx="4855">
                  <c:v>5.4664000000000015E-4</c:v>
                </c:pt>
                <c:pt idx="4856">
                  <c:v>5.5599000000000013E-4</c:v>
                </c:pt>
                <c:pt idx="4857">
                  <c:v>5.5911000000000014E-4</c:v>
                </c:pt>
                <c:pt idx="4858">
                  <c:v>5.5911000000000014E-4</c:v>
                </c:pt>
                <c:pt idx="4859">
                  <c:v>5.5225000000000001E-4</c:v>
                </c:pt>
                <c:pt idx="4860">
                  <c:v>5.5110000000000011E-4</c:v>
                </c:pt>
                <c:pt idx="4861">
                  <c:v>5.6535000000000016E-4</c:v>
                </c:pt>
                <c:pt idx="4862">
                  <c:v>5.4913000000000021E-4</c:v>
                </c:pt>
                <c:pt idx="4863">
                  <c:v>5.5848000000000009E-4</c:v>
                </c:pt>
                <c:pt idx="4864">
                  <c:v>5.4726000000000015E-4</c:v>
                </c:pt>
                <c:pt idx="4865">
                  <c:v>5.5038000000000016E-4</c:v>
                </c:pt>
                <c:pt idx="4866">
                  <c:v>5.5287000000000012E-4</c:v>
                </c:pt>
                <c:pt idx="4867">
                  <c:v>5.5100000000000006E-4</c:v>
                </c:pt>
                <c:pt idx="4868">
                  <c:v>5.5301000000000026E-4</c:v>
                </c:pt>
                <c:pt idx="4869">
                  <c:v>5.4476000000000014E-4</c:v>
                </c:pt>
                <c:pt idx="4870">
                  <c:v>5.5724000000000008E-4</c:v>
                </c:pt>
                <c:pt idx="4871">
                  <c:v>5.5038000000000016E-4</c:v>
                </c:pt>
                <c:pt idx="4872">
                  <c:v>5.5682000000000008E-4</c:v>
                </c:pt>
                <c:pt idx="4873">
                  <c:v>5.5412000000000007E-4</c:v>
                </c:pt>
                <c:pt idx="4874">
                  <c:v>5.5100000000000006E-4</c:v>
                </c:pt>
                <c:pt idx="4875">
                  <c:v>5.5162000000000006E-4</c:v>
                </c:pt>
                <c:pt idx="4876">
                  <c:v>5.5746000000000007E-4</c:v>
                </c:pt>
                <c:pt idx="4877">
                  <c:v>5.6036000000000009E-4</c:v>
                </c:pt>
                <c:pt idx="4878">
                  <c:v>5.5682000000000008E-4</c:v>
                </c:pt>
                <c:pt idx="4879">
                  <c:v>5.5350000000000006E-4</c:v>
                </c:pt>
                <c:pt idx="4880">
                  <c:v>5.5412000000000007E-4</c:v>
                </c:pt>
                <c:pt idx="4881">
                  <c:v>5.5474000000000007E-4</c:v>
                </c:pt>
                <c:pt idx="4882">
                  <c:v>5.5038000000000016E-4</c:v>
                </c:pt>
                <c:pt idx="4883">
                  <c:v>5.5173000000000006E-4</c:v>
                </c:pt>
                <c:pt idx="4884">
                  <c:v>5.5350000000000006E-4</c:v>
                </c:pt>
                <c:pt idx="4885">
                  <c:v>5.5225000000000001E-4</c:v>
                </c:pt>
                <c:pt idx="4886">
                  <c:v>5.5724000000000008E-4</c:v>
                </c:pt>
                <c:pt idx="4887">
                  <c:v>5.5100000000000006E-4</c:v>
                </c:pt>
                <c:pt idx="4888">
                  <c:v>5.4601000000000009E-4</c:v>
                </c:pt>
                <c:pt idx="4889">
                  <c:v>5.5661000000000013E-4</c:v>
                </c:pt>
                <c:pt idx="4890">
                  <c:v>5.5412000000000007E-4</c:v>
                </c:pt>
                <c:pt idx="4891">
                  <c:v>5.5364000000000021E-4</c:v>
                </c:pt>
                <c:pt idx="4892">
                  <c:v>5.5911000000000014E-4</c:v>
                </c:pt>
                <c:pt idx="4893">
                  <c:v>5.5911000000000014E-4</c:v>
                </c:pt>
                <c:pt idx="4894">
                  <c:v>5.5786000000000008E-4</c:v>
                </c:pt>
                <c:pt idx="4895">
                  <c:v>5.4728000000000014E-4</c:v>
                </c:pt>
                <c:pt idx="4896">
                  <c:v>5.5287000000000012E-4</c:v>
                </c:pt>
                <c:pt idx="4897">
                  <c:v>5.6159999999999999E-4</c:v>
                </c:pt>
                <c:pt idx="4898">
                  <c:v>5.5474000000000007E-4</c:v>
                </c:pt>
                <c:pt idx="4899">
                  <c:v>5.5350000000000006E-4</c:v>
                </c:pt>
                <c:pt idx="4900">
                  <c:v>5.5100000000000006E-4</c:v>
                </c:pt>
                <c:pt idx="4901">
                  <c:v>5.5162000000000006E-4</c:v>
                </c:pt>
                <c:pt idx="4902">
                  <c:v>5.5287000000000012E-4</c:v>
                </c:pt>
                <c:pt idx="4903">
                  <c:v>5.5599000000000013E-4</c:v>
                </c:pt>
                <c:pt idx="4904">
                  <c:v>5.4664000000000015E-4</c:v>
                </c:pt>
                <c:pt idx="4905">
                  <c:v>5.5038000000000016E-4</c:v>
                </c:pt>
                <c:pt idx="4906">
                  <c:v>5.4856000000000024E-4</c:v>
                </c:pt>
                <c:pt idx="4907">
                  <c:v>5.5412000000000007E-4</c:v>
                </c:pt>
                <c:pt idx="4908">
                  <c:v>5.4788000000000026E-4</c:v>
                </c:pt>
                <c:pt idx="4909">
                  <c:v>5.4410000000000027E-4</c:v>
                </c:pt>
                <c:pt idx="4910">
                  <c:v>5.5973000000000014E-4</c:v>
                </c:pt>
                <c:pt idx="4911">
                  <c:v>5.6509000000000008E-4</c:v>
                </c:pt>
                <c:pt idx="4912">
                  <c:v>5.4414000000000014E-4</c:v>
                </c:pt>
                <c:pt idx="4913">
                  <c:v>5.4975000000000011E-4</c:v>
                </c:pt>
                <c:pt idx="4914">
                  <c:v>5.5301000000000026E-4</c:v>
                </c:pt>
                <c:pt idx="4915">
                  <c:v>5.5724000000000008E-4</c:v>
                </c:pt>
                <c:pt idx="4916">
                  <c:v>5.7470000000000015E-4</c:v>
                </c:pt>
                <c:pt idx="4917">
                  <c:v>5.5287000000000012E-4</c:v>
                </c:pt>
                <c:pt idx="4918">
                  <c:v>5.4919000000000018E-4</c:v>
                </c:pt>
                <c:pt idx="4919">
                  <c:v>5.5428000000000009E-4</c:v>
                </c:pt>
                <c:pt idx="4920">
                  <c:v>5.6098000000000009E-4</c:v>
                </c:pt>
                <c:pt idx="4921">
                  <c:v>5.5301000000000026E-4</c:v>
                </c:pt>
                <c:pt idx="4922">
                  <c:v>5.4975000000000011E-4</c:v>
                </c:pt>
                <c:pt idx="4923">
                  <c:v>5.4220000000000006E-4</c:v>
                </c:pt>
                <c:pt idx="4924">
                  <c:v>5.5038000000000016E-4</c:v>
                </c:pt>
                <c:pt idx="4925">
                  <c:v>5.4856000000000024E-4</c:v>
                </c:pt>
                <c:pt idx="4926">
                  <c:v>5.5287000000000012E-4</c:v>
                </c:pt>
                <c:pt idx="4927">
                  <c:v>5.4665000000000009E-4</c:v>
                </c:pt>
                <c:pt idx="4928">
                  <c:v>5.5412000000000007E-4</c:v>
                </c:pt>
                <c:pt idx="4929">
                  <c:v>5.485100000000001E-4</c:v>
                </c:pt>
                <c:pt idx="4930">
                  <c:v>5.5537000000000013E-4</c:v>
                </c:pt>
                <c:pt idx="4931">
                  <c:v>5.5412000000000007E-4</c:v>
                </c:pt>
                <c:pt idx="4932">
                  <c:v>5.5046000000000012E-4</c:v>
                </c:pt>
                <c:pt idx="4933">
                  <c:v>5.5724000000000008E-4</c:v>
                </c:pt>
                <c:pt idx="4934">
                  <c:v>5.5848000000000009E-4</c:v>
                </c:pt>
                <c:pt idx="4935">
                  <c:v>5.4975000000000011E-4</c:v>
                </c:pt>
                <c:pt idx="4936">
                  <c:v>5.5301000000000026E-4</c:v>
                </c:pt>
                <c:pt idx="4937">
                  <c:v>5.5412000000000007E-4</c:v>
                </c:pt>
                <c:pt idx="4938">
                  <c:v>5.5412000000000007E-4</c:v>
                </c:pt>
                <c:pt idx="4939">
                  <c:v>5.485100000000001E-4</c:v>
                </c:pt>
                <c:pt idx="4940">
                  <c:v>5.5491000000000015E-4</c:v>
                </c:pt>
                <c:pt idx="4941">
                  <c:v>5.5287000000000012E-4</c:v>
                </c:pt>
                <c:pt idx="4942">
                  <c:v>5.4664000000000015E-4</c:v>
                </c:pt>
                <c:pt idx="4943">
                  <c:v>5.6127000000000011E-4</c:v>
                </c:pt>
                <c:pt idx="4944">
                  <c:v>5.6127000000000011E-4</c:v>
                </c:pt>
                <c:pt idx="4945">
                  <c:v>5.6098000000000009E-4</c:v>
                </c:pt>
                <c:pt idx="4946">
                  <c:v>5.5724000000000008E-4</c:v>
                </c:pt>
                <c:pt idx="4947">
                  <c:v>5.6223000000000004E-4</c:v>
                </c:pt>
                <c:pt idx="4948">
                  <c:v>5.4227000000000008E-4</c:v>
                </c:pt>
                <c:pt idx="4949">
                  <c:v>5.619100000000001E-4</c:v>
                </c:pt>
                <c:pt idx="4950">
                  <c:v>5.5937000000000011E-4</c:v>
                </c:pt>
                <c:pt idx="4951">
                  <c:v>5.4476000000000014E-4</c:v>
                </c:pt>
                <c:pt idx="4952">
                  <c:v>5.6159999999999999E-4</c:v>
                </c:pt>
                <c:pt idx="4953">
                  <c:v>5.6971000000000007E-4</c:v>
                </c:pt>
                <c:pt idx="4954">
                  <c:v>5.4792000000000024E-4</c:v>
                </c:pt>
                <c:pt idx="4955">
                  <c:v>5.5100000000000006E-4</c:v>
                </c:pt>
                <c:pt idx="4956">
                  <c:v>5.4913000000000021E-4</c:v>
                </c:pt>
                <c:pt idx="4957">
                  <c:v>5.6382000000000014E-4</c:v>
                </c:pt>
                <c:pt idx="4958">
                  <c:v>5.7096000000000024E-4</c:v>
                </c:pt>
                <c:pt idx="4959">
                  <c:v>5.8156000000000006E-4</c:v>
                </c:pt>
                <c:pt idx="4960">
                  <c:v>5.5350000000000006E-4</c:v>
                </c:pt>
                <c:pt idx="4961">
                  <c:v>5.5474000000000007E-4</c:v>
                </c:pt>
                <c:pt idx="4962">
                  <c:v>5.4913000000000021E-4</c:v>
                </c:pt>
                <c:pt idx="4963">
                  <c:v>5.4913000000000021E-4</c:v>
                </c:pt>
                <c:pt idx="4964">
                  <c:v>5.5873000000000012E-4</c:v>
                </c:pt>
                <c:pt idx="4965">
                  <c:v>5.5474000000000007E-4</c:v>
                </c:pt>
                <c:pt idx="4966">
                  <c:v>5.6444999999999998E-4</c:v>
                </c:pt>
                <c:pt idx="4967">
                  <c:v>5.5848000000000009E-4</c:v>
                </c:pt>
                <c:pt idx="4968">
                  <c:v>5.5287000000000012E-4</c:v>
                </c:pt>
                <c:pt idx="4969">
                  <c:v>5.5046000000000012E-4</c:v>
                </c:pt>
                <c:pt idx="4970">
                  <c:v>5.5162000000000006E-4</c:v>
                </c:pt>
                <c:pt idx="4971">
                  <c:v>5.4913000000000021E-4</c:v>
                </c:pt>
                <c:pt idx="4972">
                  <c:v>5.5412000000000007E-4</c:v>
                </c:pt>
                <c:pt idx="4973">
                  <c:v>5.5661000000000013E-4</c:v>
                </c:pt>
                <c:pt idx="4974">
                  <c:v>5.5038000000000016E-4</c:v>
                </c:pt>
                <c:pt idx="4975">
                  <c:v>5.4913000000000021E-4</c:v>
                </c:pt>
                <c:pt idx="4976">
                  <c:v>5.5428000000000009E-4</c:v>
                </c:pt>
                <c:pt idx="4977">
                  <c:v>5.4040000000000013E-4</c:v>
                </c:pt>
                <c:pt idx="4978">
                  <c:v>5.4414000000000014E-4</c:v>
                </c:pt>
                <c:pt idx="4979">
                  <c:v>5.5661000000000013E-4</c:v>
                </c:pt>
                <c:pt idx="4980">
                  <c:v>5.6098000000000009E-4</c:v>
                </c:pt>
                <c:pt idx="4981">
                  <c:v>5.6827000000000006E-4</c:v>
                </c:pt>
                <c:pt idx="4982">
                  <c:v>5.4220000000000006E-4</c:v>
                </c:pt>
                <c:pt idx="4983">
                  <c:v>5.4726000000000015E-4</c:v>
                </c:pt>
                <c:pt idx="4984">
                  <c:v>5.4539000000000009E-4</c:v>
                </c:pt>
                <c:pt idx="4985">
                  <c:v>5.5412000000000007E-4</c:v>
                </c:pt>
                <c:pt idx="4986">
                  <c:v>5.485100000000001E-4</c:v>
                </c:pt>
                <c:pt idx="4987">
                  <c:v>5.5599000000000013E-4</c:v>
                </c:pt>
                <c:pt idx="4988">
                  <c:v>5.4601000000000009E-4</c:v>
                </c:pt>
                <c:pt idx="4989">
                  <c:v>5.5287000000000012E-4</c:v>
                </c:pt>
                <c:pt idx="4990">
                  <c:v>5.5491000000000015E-4</c:v>
                </c:pt>
                <c:pt idx="4991">
                  <c:v>5.5225000000000001E-4</c:v>
                </c:pt>
                <c:pt idx="4992">
                  <c:v>5.5661000000000013E-4</c:v>
                </c:pt>
                <c:pt idx="4993">
                  <c:v>5.4664000000000015E-4</c:v>
                </c:pt>
                <c:pt idx="4994">
                  <c:v>5.5225000000000001E-4</c:v>
                </c:pt>
                <c:pt idx="4995">
                  <c:v>5.485100000000001E-4</c:v>
                </c:pt>
                <c:pt idx="4996">
                  <c:v>5.5973000000000014E-4</c:v>
                </c:pt>
                <c:pt idx="4997">
                  <c:v>5.4856000000000024E-4</c:v>
                </c:pt>
                <c:pt idx="4998">
                  <c:v>5.5599000000000013E-4</c:v>
                </c:pt>
                <c:pt idx="4999">
                  <c:v>5.6064000000000016E-4</c:v>
                </c:pt>
                <c:pt idx="5000">
                  <c:v>5.5350000000000006E-4</c:v>
                </c:pt>
                <c:pt idx="5001">
                  <c:v>5.5237000000000016E-4</c:v>
                </c:pt>
                <c:pt idx="5002">
                  <c:v>5.5619000000000013E-4</c:v>
                </c:pt>
                <c:pt idx="5003">
                  <c:v>5.6036000000000009E-4</c:v>
                </c:pt>
                <c:pt idx="5004">
                  <c:v>5.3541000000000005E-4</c:v>
                </c:pt>
                <c:pt idx="5005">
                  <c:v>5.4352000000000024E-4</c:v>
                </c:pt>
                <c:pt idx="5006">
                  <c:v>5.5682000000000008E-4</c:v>
                </c:pt>
                <c:pt idx="5007">
                  <c:v>5.4913000000000021E-4</c:v>
                </c:pt>
                <c:pt idx="5008">
                  <c:v>5.5038000000000016E-4</c:v>
                </c:pt>
                <c:pt idx="5009">
                  <c:v>5.4476000000000014E-4</c:v>
                </c:pt>
                <c:pt idx="5010">
                  <c:v>5.5937000000000011E-4</c:v>
                </c:pt>
                <c:pt idx="5011">
                  <c:v>5.4913000000000021E-4</c:v>
                </c:pt>
                <c:pt idx="5012">
                  <c:v>5.5301000000000026E-4</c:v>
                </c:pt>
                <c:pt idx="5013">
                  <c:v>5.4347000000000011E-4</c:v>
                </c:pt>
                <c:pt idx="5014">
                  <c:v>5.4788000000000026E-4</c:v>
                </c:pt>
                <c:pt idx="5015">
                  <c:v>5.5038000000000016E-4</c:v>
                </c:pt>
                <c:pt idx="5016">
                  <c:v>5.5225000000000001E-4</c:v>
                </c:pt>
                <c:pt idx="5017">
                  <c:v>5.4788000000000026E-4</c:v>
                </c:pt>
                <c:pt idx="5018">
                  <c:v>5.6382000000000014E-4</c:v>
                </c:pt>
                <c:pt idx="5019">
                  <c:v>5.5537000000000013E-4</c:v>
                </c:pt>
                <c:pt idx="5020">
                  <c:v>5.6535000000000016E-4</c:v>
                </c:pt>
                <c:pt idx="5021">
                  <c:v>5.485100000000001E-4</c:v>
                </c:pt>
                <c:pt idx="5022">
                  <c:v>5.6347000000000016E-4</c:v>
                </c:pt>
                <c:pt idx="5023">
                  <c:v>5.6472000000000011E-4</c:v>
                </c:pt>
                <c:pt idx="5024">
                  <c:v>5.6971000000000007E-4</c:v>
                </c:pt>
                <c:pt idx="5025">
                  <c:v>5.6098000000000009E-4</c:v>
                </c:pt>
                <c:pt idx="5026">
                  <c:v>5.3977000000000007E-4</c:v>
                </c:pt>
                <c:pt idx="5027">
                  <c:v>5.5619000000000013E-4</c:v>
                </c:pt>
                <c:pt idx="5028">
                  <c:v>5.6159999999999999E-4</c:v>
                </c:pt>
                <c:pt idx="5029">
                  <c:v>5.5599000000000013E-4</c:v>
                </c:pt>
                <c:pt idx="5030">
                  <c:v>5.5162000000000006E-4</c:v>
                </c:pt>
                <c:pt idx="5031">
                  <c:v>5.6159999999999999E-4</c:v>
                </c:pt>
                <c:pt idx="5032">
                  <c:v>5.3965000000000013E-4</c:v>
                </c:pt>
                <c:pt idx="5033">
                  <c:v>5.5724000000000008E-4</c:v>
                </c:pt>
                <c:pt idx="5034">
                  <c:v>5.4728000000000014E-4</c:v>
                </c:pt>
                <c:pt idx="5035">
                  <c:v>5.5225000000000001E-4</c:v>
                </c:pt>
                <c:pt idx="5036">
                  <c:v>5.5350000000000006E-4</c:v>
                </c:pt>
                <c:pt idx="5037">
                  <c:v>5.5474000000000007E-4</c:v>
                </c:pt>
                <c:pt idx="5038">
                  <c:v>5.4352000000000024E-4</c:v>
                </c:pt>
                <c:pt idx="5039">
                  <c:v>5.5809000000000013E-4</c:v>
                </c:pt>
                <c:pt idx="5040">
                  <c:v>5.5973000000000014E-4</c:v>
                </c:pt>
                <c:pt idx="5041">
                  <c:v>5.5973000000000014E-4</c:v>
                </c:pt>
                <c:pt idx="5042">
                  <c:v>5.4601000000000009E-4</c:v>
                </c:pt>
                <c:pt idx="5043">
                  <c:v>5.5786000000000008E-4</c:v>
                </c:pt>
                <c:pt idx="5044">
                  <c:v>5.4539000000000009E-4</c:v>
                </c:pt>
                <c:pt idx="5045">
                  <c:v>5.5364000000000021E-4</c:v>
                </c:pt>
                <c:pt idx="5046">
                  <c:v>5.6159999999999999E-4</c:v>
                </c:pt>
                <c:pt idx="5047">
                  <c:v>5.4975000000000011E-4</c:v>
                </c:pt>
                <c:pt idx="5048">
                  <c:v>5.5474000000000007E-4</c:v>
                </c:pt>
                <c:pt idx="5049">
                  <c:v>5.5724000000000008E-4</c:v>
                </c:pt>
                <c:pt idx="5050">
                  <c:v>5.6285000000000016E-4</c:v>
                </c:pt>
                <c:pt idx="5051">
                  <c:v>5.4102000000000013E-4</c:v>
                </c:pt>
                <c:pt idx="5052">
                  <c:v>5.5474000000000007E-4</c:v>
                </c:pt>
                <c:pt idx="5053">
                  <c:v>5.5162000000000006E-4</c:v>
                </c:pt>
                <c:pt idx="5054">
                  <c:v>5.6597000000000017E-4</c:v>
                </c:pt>
                <c:pt idx="5055">
                  <c:v>5.4539000000000009E-4</c:v>
                </c:pt>
                <c:pt idx="5056">
                  <c:v>5.5364000000000021E-4</c:v>
                </c:pt>
                <c:pt idx="5057">
                  <c:v>5.5287000000000012E-4</c:v>
                </c:pt>
                <c:pt idx="5058">
                  <c:v>5.3728000000000011E-4</c:v>
                </c:pt>
                <c:pt idx="5059">
                  <c:v>5.6954000000000011E-4</c:v>
                </c:pt>
                <c:pt idx="5060">
                  <c:v>5.5474000000000007E-4</c:v>
                </c:pt>
                <c:pt idx="5061">
                  <c:v>5.5537000000000013E-4</c:v>
                </c:pt>
                <c:pt idx="5062">
                  <c:v>5.5287000000000012E-4</c:v>
                </c:pt>
                <c:pt idx="5063">
                  <c:v>5.485100000000001E-4</c:v>
                </c:pt>
                <c:pt idx="5064">
                  <c:v>5.5225000000000001E-4</c:v>
                </c:pt>
                <c:pt idx="5065">
                  <c:v>5.5225000000000001E-4</c:v>
                </c:pt>
                <c:pt idx="5066">
                  <c:v>5.5537000000000013E-4</c:v>
                </c:pt>
                <c:pt idx="5067">
                  <c:v>5.4538000000000015E-4</c:v>
                </c:pt>
                <c:pt idx="5068">
                  <c:v>5.6223000000000004E-4</c:v>
                </c:pt>
                <c:pt idx="5069">
                  <c:v>5.4919000000000018E-4</c:v>
                </c:pt>
                <c:pt idx="5070">
                  <c:v>5.5724000000000008E-4</c:v>
                </c:pt>
                <c:pt idx="5071">
                  <c:v>5.6098000000000009E-4</c:v>
                </c:pt>
                <c:pt idx="5072">
                  <c:v>5.6597000000000017E-4</c:v>
                </c:pt>
                <c:pt idx="5073">
                  <c:v>5.6098000000000009E-4</c:v>
                </c:pt>
                <c:pt idx="5074">
                  <c:v>5.4788000000000026E-4</c:v>
                </c:pt>
                <c:pt idx="5075">
                  <c:v>5.5911000000000014E-4</c:v>
                </c:pt>
                <c:pt idx="5076">
                  <c:v>5.5873000000000012E-4</c:v>
                </c:pt>
                <c:pt idx="5077">
                  <c:v>5.5724000000000008E-4</c:v>
                </c:pt>
                <c:pt idx="5078">
                  <c:v>5.4919000000000018E-4</c:v>
                </c:pt>
                <c:pt idx="5079">
                  <c:v>5.4788000000000026E-4</c:v>
                </c:pt>
                <c:pt idx="5080">
                  <c:v>5.4601000000000009E-4</c:v>
                </c:pt>
                <c:pt idx="5081">
                  <c:v>5.4919000000000018E-4</c:v>
                </c:pt>
                <c:pt idx="5082">
                  <c:v>5.5162000000000006E-4</c:v>
                </c:pt>
                <c:pt idx="5083">
                  <c:v>5.5599000000000013E-4</c:v>
                </c:pt>
                <c:pt idx="5084">
                  <c:v>5.4975000000000011E-4</c:v>
                </c:pt>
                <c:pt idx="5085">
                  <c:v>5.5809000000000013E-4</c:v>
                </c:pt>
                <c:pt idx="5086">
                  <c:v>5.6223000000000004E-4</c:v>
                </c:pt>
                <c:pt idx="5087">
                  <c:v>5.4983000000000018E-4</c:v>
                </c:pt>
                <c:pt idx="5088">
                  <c:v>5.5724000000000008E-4</c:v>
                </c:pt>
                <c:pt idx="5089">
                  <c:v>5.4539000000000009E-4</c:v>
                </c:pt>
                <c:pt idx="5090">
                  <c:v>5.4856000000000024E-4</c:v>
                </c:pt>
                <c:pt idx="5091">
                  <c:v>5.4539000000000009E-4</c:v>
                </c:pt>
                <c:pt idx="5092">
                  <c:v>5.4919000000000018E-4</c:v>
                </c:pt>
                <c:pt idx="5093">
                  <c:v>5.4913000000000021E-4</c:v>
                </c:pt>
                <c:pt idx="5094">
                  <c:v>5.5661000000000013E-4</c:v>
                </c:pt>
                <c:pt idx="5095">
                  <c:v>5.5173000000000006E-4</c:v>
                </c:pt>
                <c:pt idx="5096">
                  <c:v>5.5786000000000008E-4</c:v>
                </c:pt>
                <c:pt idx="5097">
                  <c:v>5.4728000000000014E-4</c:v>
                </c:pt>
                <c:pt idx="5098">
                  <c:v>5.5301000000000026E-4</c:v>
                </c:pt>
                <c:pt idx="5099">
                  <c:v>5.4975000000000011E-4</c:v>
                </c:pt>
                <c:pt idx="5100">
                  <c:v>5.5350000000000006E-4</c:v>
                </c:pt>
                <c:pt idx="5101">
                  <c:v>5.4347000000000011E-4</c:v>
                </c:pt>
                <c:pt idx="5102">
                  <c:v>5.5350000000000006E-4</c:v>
                </c:pt>
                <c:pt idx="5103">
                  <c:v>5.4726000000000015E-4</c:v>
                </c:pt>
                <c:pt idx="5104">
                  <c:v>5.3902000000000008E-4</c:v>
                </c:pt>
                <c:pt idx="5105">
                  <c:v>5.5786000000000008E-4</c:v>
                </c:pt>
                <c:pt idx="5106">
                  <c:v>5.5162000000000006E-4</c:v>
                </c:pt>
                <c:pt idx="5107">
                  <c:v>5.5537000000000013E-4</c:v>
                </c:pt>
                <c:pt idx="5108">
                  <c:v>5.5287000000000012E-4</c:v>
                </c:pt>
                <c:pt idx="5109">
                  <c:v>5.4913000000000021E-4</c:v>
                </c:pt>
                <c:pt idx="5110">
                  <c:v>5.4788000000000026E-4</c:v>
                </c:pt>
                <c:pt idx="5111">
                  <c:v>5.4601000000000009E-4</c:v>
                </c:pt>
                <c:pt idx="5112">
                  <c:v>5.5162000000000006E-4</c:v>
                </c:pt>
                <c:pt idx="5113">
                  <c:v>5.4410000000000027E-4</c:v>
                </c:pt>
                <c:pt idx="5114">
                  <c:v>5.5724000000000008E-4</c:v>
                </c:pt>
                <c:pt idx="5115">
                  <c:v>5.5537000000000013E-4</c:v>
                </c:pt>
                <c:pt idx="5116">
                  <c:v>5.5746000000000007E-4</c:v>
                </c:pt>
                <c:pt idx="5117">
                  <c:v>5.4913000000000021E-4</c:v>
                </c:pt>
                <c:pt idx="5118">
                  <c:v>5.5911000000000014E-4</c:v>
                </c:pt>
                <c:pt idx="5119">
                  <c:v>5.4788000000000026E-4</c:v>
                </c:pt>
                <c:pt idx="5120">
                  <c:v>5.5237000000000016E-4</c:v>
                </c:pt>
                <c:pt idx="5121">
                  <c:v>5.4664000000000015E-4</c:v>
                </c:pt>
                <c:pt idx="5122">
                  <c:v>5.5911000000000014E-4</c:v>
                </c:pt>
                <c:pt idx="5123">
                  <c:v>5.4538000000000015E-4</c:v>
                </c:pt>
                <c:pt idx="5124">
                  <c:v>5.5350000000000006E-4</c:v>
                </c:pt>
                <c:pt idx="5125">
                  <c:v>5.485100000000001E-4</c:v>
                </c:pt>
                <c:pt idx="5126">
                  <c:v>5.5046000000000012E-4</c:v>
                </c:pt>
                <c:pt idx="5127">
                  <c:v>5.4856000000000024E-4</c:v>
                </c:pt>
                <c:pt idx="5128">
                  <c:v>5.5848000000000009E-4</c:v>
                </c:pt>
                <c:pt idx="5129">
                  <c:v>5.5724000000000008E-4</c:v>
                </c:pt>
                <c:pt idx="5130">
                  <c:v>5.5786000000000008E-4</c:v>
                </c:pt>
                <c:pt idx="5131">
                  <c:v>5.4538000000000015E-4</c:v>
                </c:pt>
                <c:pt idx="5132">
                  <c:v>5.6318000000000015E-4</c:v>
                </c:pt>
                <c:pt idx="5133">
                  <c:v>5.4788000000000026E-4</c:v>
                </c:pt>
                <c:pt idx="5134">
                  <c:v>5.5038000000000016E-4</c:v>
                </c:pt>
                <c:pt idx="5135">
                  <c:v>5.5537000000000013E-4</c:v>
                </c:pt>
                <c:pt idx="5136">
                  <c:v>5.5412000000000007E-4</c:v>
                </c:pt>
                <c:pt idx="5137">
                  <c:v>5.5537000000000013E-4</c:v>
                </c:pt>
                <c:pt idx="5138">
                  <c:v>5.4665000000000009E-4</c:v>
                </c:pt>
                <c:pt idx="5139">
                  <c:v>5.485100000000001E-4</c:v>
                </c:pt>
                <c:pt idx="5140">
                  <c:v>5.5661000000000013E-4</c:v>
                </c:pt>
                <c:pt idx="5141">
                  <c:v>5.641000000000001E-4</c:v>
                </c:pt>
                <c:pt idx="5142">
                  <c:v>5.5474000000000007E-4</c:v>
                </c:pt>
                <c:pt idx="5143">
                  <c:v>5.5287000000000012E-4</c:v>
                </c:pt>
                <c:pt idx="5144">
                  <c:v>5.5225000000000001E-4</c:v>
                </c:pt>
                <c:pt idx="5145">
                  <c:v>5.6098000000000009E-4</c:v>
                </c:pt>
                <c:pt idx="5146">
                  <c:v>5.5491000000000015E-4</c:v>
                </c:pt>
                <c:pt idx="5147">
                  <c:v>5.4788000000000026E-4</c:v>
                </c:pt>
                <c:pt idx="5148">
                  <c:v>5.5162000000000006E-4</c:v>
                </c:pt>
                <c:pt idx="5149">
                  <c:v>5.5100000000000006E-4</c:v>
                </c:pt>
                <c:pt idx="5150">
                  <c:v>5.4913000000000021E-4</c:v>
                </c:pt>
                <c:pt idx="5151">
                  <c:v>5.5619000000000013E-4</c:v>
                </c:pt>
                <c:pt idx="5152">
                  <c:v>5.485100000000001E-4</c:v>
                </c:pt>
                <c:pt idx="5153">
                  <c:v>5.4913000000000021E-4</c:v>
                </c:pt>
                <c:pt idx="5154">
                  <c:v>5.5682000000000008E-4</c:v>
                </c:pt>
                <c:pt idx="5155">
                  <c:v>5.4726000000000015E-4</c:v>
                </c:pt>
                <c:pt idx="5156">
                  <c:v>5.5100000000000006E-4</c:v>
                </c:pt>
                <c:pt idx="5157">
                  <c:v>5.5364000000000021E-4</c:v>
                </c:pt>
                <c:pt idx="5158">
                  <c:v>5.6064000000000016E-4</c:v>
                </c:pt>
                <c:pt idx="5159">
                  <c:v>5.5100000000000006E-4</c:v>
                </c:pt>
                <c:pt idx="5160">
                  <c:v>5.4913000000000021E-4</c:v>
                </c:pt>
                <c:pt idx="5161">
                  <c:v>5.5225000000000001E-4</c:v>
                </c:pt>
                <c:pt idx="5162">
                  <c:v>5.5038000000000016E-4</c:v>
                </c:pt>
                <c:pt idx="5163">
                  <c:v>5.5555000000000003E-4</c:v>
                </c:pt>
                <c:pt idx="5164">
                  <c:v>5.5537000000000013E-4</c:v>
                </c:pt>
                <c:pt idx="5165">
                  <c:v>5.5474000000000007E-4</c:v>
                </c:pt>
                <c:pt idx="5166">
                  <c:v>5.5364000000000021E-4</c:v>
                </c:pt>
                <c:pt idx="5167">
                  <c:v>5.5786000000000008E-4</c:v>
                </c:pt>
                <c:pt idx="5168">
                  <c:v>5.6098000000000009E-4</c:v>
                </c:pt>
                <c:pt idx="5169">
                  <c:v>5.5350000000000006E-4</c:v>
                </c:pt>
                <c:pt idx="5170">
                  <c:v>5.5555000000000003E-4</c:v>
                </c:pt>
                <c:pt idx="5171">
                  <c:v>5.5599000000000013E-4</c:v>
                </c:pt>
                <c:pt idx="5172">
                  <c:v>5.4856000000000024E-4</c:v>
                </c:pt>
                <c:pt idx="5173">
                  <c:v>5.5911000000000014E-4</c:v>
                </c:pt>
                <c:pt idx="5174">
                  <c:v>5.4788000000000026E-4</c:v>
                </c:pt>
                <c:pt idx="5175">
                  <c:v>5.5537000000000013E-4</c:v>
                </c:pt>
                <c:pt idx="5176">
                  <c:v>5.5287000000000012E-4</c:v>
                </c:pt>
                <c:pt idx="5177">
                  <c:v>5.6254000000000015E-4</c:v>
                </c:pt>
                <c:pt idx="5178">
                  <c:v>5.6159999999999999E-4</c:v>
                </c:pt>
                <c:pt idx="5179">
                  <c:v>5.5491000000000015E-4</c:v>
                </c:pt>
                <c:pt idx="5180">
                  <c:v>5.5848000000000009E-4</c:v>
                </c:pt>
                <c:pt idx="5181">
                  <c:v>5.6098000000000009E-4</c:v>
                </c:pt>
                <c:pt idx="5182">
                  <c:v>5.4664000000000015E-4</c:v>
                </c:pt>
                <c:pt idx="5183">
                  <c:v>5.5287000000000012E-4</c:v>
                </c:pt>
                <c:pt idx="5184">
                  <c:v>5.5537000000000013E-4</c:v>
                </c:pt>
                <c:pt idx="5185">
                  <c:v>5.4227000000000008E-4</c:v>
                </c:pt>
                <c:pt idx="5186">
                  <c:v>5.5474000000000007E-4</c:v>
                </c:pt>
                <c:pt idx="5187">
                  <c:v>5.6509000000000008E-4</c:v>
                </c:pt>
                <c:pt idx="5188">
                  <c:v>5.5100000000000006E-4</c:v>
                </c:pt>
                <c:pt idx="5189">
                  <c:v>5.5350000000000006E-4</c:v>
                </c:pt>
                <c:pt idx="5190">
                  <c:v>5.5287000000000012E-4</c:v>
                </c:pt>
                <c:pt idx="5191">
                  <c:v>5.4352000000000024E-4</c:v>
                </c:pt>
                <c:pt idx="5192">
                  <c:v>5.5973000000000014E-4</c:v>
                </c:pt>
                <c:pt idx="5193">
                  <c:v>5.5911000000000014E-4</c:v>
                </c:pt>
                <c:pt idx="5194">
                  <c:v>5.5848000000000009E-4</c:v>
                </c:pt>
                <c:pt idx="5195">
                  <c:v>5.4913000000000021E-4</c:v>
                </c:pt>
                <c:pt idx="5196">
                  <c:v>5.5619000000000013E-4</c:v>
                </c:pt>
                <c:pt idx="5197">
                  <c:v>5.4728000000000014E-4</c:v>
                </c:pt>
                <c:pt idx="5198">
                  <c:v>5.5350000000000006E-4</c:v>
                </c:pt>
                <c:pt idx="5199">
                  <c:v>5.5412000000000007E-4</c:v>
                </c:pt>
                <c:pt idx="5200">
                  <c:v>5.4664000000000015E-4</c:v>
                </c:pt>
                <c:pt idx="5201">
                  <c:v>5.5100000000000006E-4</c:v>
                </c:pt>
                <c:pt idx="5202">
                  <c:v>5.4726000000000015E-4</c:v>
                </c:pt>
                <c:pt idx="5203">
                  <c:v>5.4539000000000009E-4</c:v>
                </c:pt>
                <c:pt idx="5204">
                  <c:v>5.4788000000000026E-4</c:v>
                </c:pt>
                <c:pt idx="5205">
                  <c:v>5.4289000000000008E-4</c:v>
                </c:pt>
                <c:pt idx="5206">
                  <c:v>5.5301000000000026E-4</c:v>
                </c:pt>
                <c:pt idx="5207">
                  <c:v>5.5619000000000013E-4</c:v>
                </c:pt>
                <c:pt idx="5208">
                  <c:v>5.5848000000000009E-4</c:v>
                </c:pt>
                <c:pt idx="5209">
                  <c:v>5.6064000000000016E-4</c:v>
                </c:pt>
                <c:pt idx="5210">
                  <c:v>5.5537000000000013E-4</c:v>
                </c:pt>
                <c:pt idx="5211">
                  <c:v>5.485100000000001E-4</c:v>
                </c:pt>
                <c:pt idx="5212">
                  <c:v>5.4726000000000015E-4</c:v>
                </c:pt>
                <c:pt idx="5213">
                  <c:v>5.4414000000000014E-4</c:v>
                </c:pt>
                <c:pt idx="5214">
                  <c:v>5.4919000000000018E-4</c:v>
                </c:pt>
                <c:pt idx="5215">
                  <c:v>5.5661000000000013E-4</c:v>
                </c:pt>
                <c:pt idx="5216">
                  <c:v>5.5162000000000006E-4</c:v>
                </c:pt>
                <c:pt idx="5217">
                  <c:v>5.5619000000000013E-4</c:v>
                </c:pt>
                <c:pt idx="5218">
                  <c:v>5.5412000000000007E-4</c:v>
                </c:pt>
                <c:pt idx="5219">
                  <c:v>5.5911000000000014E-4</c:v>
                </c:pt>
                <c:pt idx="5220">
                  <c:v>5.4913000000000021E-4</c:v>
                </c:pt>
                <c:pt idx="5221">
                  <c:v>5.4538000000000015E-4</c:v>
                </c:pt>
                <c:pt idx="5222">
                  <c:v>5.5038000000000016E-4</c:v>
                </c:pt>
                <c:pt idx="5223">
                  <c:v>5.5287000000000012E-4</c:v>
                </c:pt>
                <c:pt idx="5224">
                  <c:v>5.5412000000000007E-4</c:v>
                </c:pt>
                <c:pt idx="5225">
                  <c:v>5.5225000000000001E-4</c:v>
                </c:pt>
                <c:pt idx="5226">
                  <c:v>5.5937000000000011E-4</c:v>
                </c:pt>
                <c:pt idx="5227">
                  <c:v>5.6036000000000009E-4</c:v>
                </c:pt>
                <c:pt idx="5228">
                  <c:v>5.5474000000000007E-4</c:v>
                </c:pt>
                <c:pt idx="5229">
                  <c:v>5.5428000000000009E-4</c:v>
                </c:pt>
                <c:pt idx="5230">
                  <c:v>5.5038000000000016E-4</c:v>
                </c:pt>
                <c:pt idx="5231">
                  <c:v>5.5428000000000009E-4</c:v>
                </c:pt>
                <c:pt idx="5232">
                  <c:v>5.4726000000000015E-4</c:v>
                </c:pt>
                <c:pt idx="5233">
                  <c:v>5.5038000000000016E-4</c:v>
                </c:pt>
                <c:pt idx="5234">
                  <c:v>5.5100000000000006E-4</c:v>
                </c:pt>
                <c:pt idx="5235">
                  <c:v>5.5287000000000012E-4</c:v>
                </c:pt>
                <c:pt idx="5236">
                  <c:v>5.5287000000000012E-4</c:v>
                </c:pt>
                <c:pt idx="5237">
                  <c:v>5.5491000000000015E-4</c:v>
                </c:pt>
                <c:pt idx="5238">
                  <c:v>5.5474000000000007E-4</c:v>
                </c:pt>
                <c:pt idx="5239">
                  <c:v>5.5038000000000016E-4</c:v>
                </c:pt>
                <c:pt idx="5240">
                  <c:v>5.5364000000000021E-4</c:v>
                </c:pt>
                <c:pt idx="5241">
                  <c:v>5.5474000000000007E-4</c:v>
                </c:pt>
                <c:pt idx="5242">
                  <c:v>5.5537000000000013E-4</c:v>
                </c:pt>
                <c:pt idx="5243">
                  <c:v>5.4539000000000009E-4</c:v>
                </c:pt>
                <c:pt idx="5244">
                  <c:v>5.5491000000000015E-4</c:v>
                </c:pt>
                <c:pt idx="5245">
                  <c:v>5.5661000000000013E-4</c:v>
                </c:pt>
                <c:pt idx="5246">
                  <c:v>5.3329000000000007E-4</c:v>
                </c:pt>
                <c:pt idx="5247">
                  <c:v>5.5474000000000007E-4</c:v>
                </c:pt>
                <c:pt idx="5248">
                  <c:v>5.6572000000000013E-4</c:v>
                </c:pt>
                <c:pt idx="5249">
                  <c:v>5.5537000000000013E-4</c:v>
                </c:pt>
                <c:pt idx="5250">
                  <c:v>5.5350000000000006E-4</c:v>
                </c:pt>
                <c:pt idx="5251">
                  <c:v>5.5555000000000003E-4</c:v>
                </c:pt>
                <c:pt idx="5252">
                  <c:v>5.5661000000000013E-4</c:v>
                </c:pt>
                <c:pt idx="5253">
                  <c:v>5.5225000000000001E-4</c:v>
                </c:pt>
                <c:pt idx="5254">
                  <c:v>5.4975000000000011E-4</c:v>
                </c:pt>
                <c:pt idx="5255">
                  <c:v>5.5237000000000016E-4</c:v>
                </c:pt>
                <c:pt idx="5256">
                  <c:v>5.5225000000000001E-4</c:v>
                </c:pt>
                <c:pt idx="5257">
                  <c:v>5.5491000000000015E-4</c:v>
                </c:pt>
                <c:pt idx="5258">
                  <c:v>5.5937000000000011E-4</c:v>
                </c:pt>
                <c:pt idx="5259">
                  <c:v>5.5599000000000013E-4</c:v>
                </c:pt>
                <c:pt idx="5260">
                  <c:v>5.5599000000000013E-4</c:v>
                </c:pt>
                <c:pt idx="5261">
                  <c:v>5.5599000000000013E-4</c:v>
                </c:pt>
                <c:pt idx="5262">
                  <c:v>5.4414000000000014E-4</c:v>
                </c:pt>
                <c:pt idx="5263">
                  <c:v>5.4975000000000011E-4</c:v>
                </c:pt>
                <c:pt idx="5264">
                  <c:v>5.4165000000000018E-4</c:v>
                </c:pt>
                <c:pt idx="5265">
                  <c:v>5.5364000000000021E-4</c:v>
                </c:pt>
                <c:pt idx="5266">
                  <c:v>5.5412000000000007E-4</c:v>
                </c:pt>
                <c:pt idx="5267">
                  <c:v>5.619100000000001E-4</c:v>
                </c:pt>
                <c:pt idx="5268">
                  <c:v>5.5225000000000001E-4</c:v>
                </c:pt>
                <c:pt idx="5269">
                  <c:v>5.5412000000000007E-4</c:v>
                </c:pt>
                <c:pt idx="5270">
                  <c:v>5.5786000000000008E-4</c:v>
                </c:pt>
                <c:pt idx="5271">
                  <c:v>5.5287000000000012E-4</c:v>
                </c:pt>
                <c:pt idx="5272">
                  <c:v>5.5809000000000013E-4</c:v>
                </c:pt>
                <c:pt idx="5273">
                  <c:v>5.5350000000000006E-4</c:v>
                </c:pt>
                <c:pt idx="5274">
                  <c:v>5.5537000000000013E-4</c:v>
                </c:pt>
                <c:pt idx="5275">
                  <c:v>5.5873000000000012E-4</c:v>
                </c:pt>
                <c:pt idx="5276">
                  <c:v>5.5038000000000016E-4</c:v>
                </c:pt>
                <c:pt idx="5277">
                  <c:v>5.4913000000000021E-4</c:v>
                </c:pt>
                <c:pt idx="5278">
                  <c:v>5.4414000000000014E-4</c:v>
                </c:pt>
                <c:pt idx="5279">
                  <c:v>5.5162000000000006E-4</c:v>
                </c:pt>
                <c:pt idx="5280">
                  <c:v>5.5474000000000007E-4</c:v>
                </c:pt>
                <c:pt idx="5281">
                  <c:v>5.5724000000000008E-4</c:v>
                </c:pt>
                <c:pt idx="5282">
                  <c:v>5.6700000000000012E-4</c:v>
                </c:pt>
                <c:pt idx="5283">
                  <c:v>5.4726000000000015E-4</c:v>
                </c:pt>
                <c:pt idx="5284">
                  <c:v>5.485100000000001E-4</c:v>
                </c:pt>
                <c:pt idx="5285">
                  <c:v>5.6254000000000015E-4</c:v>
                </c:pt>
                <c:pt idx="5286">
                  <c:v>5.5412000000000007E-4</c:v>
                </c:pt>
                <c:pt idx="5287">
                  <c:v>5.5287000000000012E-4</c:v>
                </c:pt>
                <c:pt idx="5288">
                  <c:v>5.5350000000000006E-4</c:v>
                </c:pt>
                <c:pt idx="5289">
                  <c:v>5.4913000000000021E-4</c:v>
                </c:pt>
                <c:pt idx="5290">
                  <c:v>5.6127000000000011E-4</c:v>
                </c:pt>
                <c:pt idx="5291">
                  <c:v>5.4788000000000026E-4</c:v>
                </c:pt>
                <c:pt idx="5292">
                  <c:v>5.5491000000000015E-4</c:v>
                </c:pt>
                <c:pt idx="5293">
                  <c:v>5.5225000000000001E-4</c:v>
                </c:pt>
                <c:pt idx="5294">
                  <c:v>5.5225000000000001E-4</c:v>
                </c:pt>
                <c:pt idx="5295">
                  <c:v>5.5428000000000009E-4</c:v>
                </c:pt>
                <c:pt idx="5296">
                  <c:v>5.6098000000000009E-4</c:v>
                </c:pt>
                <c:pt idx="5297">
                  <c:v>5.6509000000000008E-4</c:v>
                </c:pt>
                <c:pt idx="5298">
                  <c:v>5.6285000000000016E-4</c:v>
                </c:pt>
                <c:pt idx="5299">
                  <c:v>5.4664000000000015E-4</c:v>
                </c:pt>
                <c:pt idx="5300">
                  <c:v>5.5809000000000013E-4</c:v>
                </c:pt>
                <c:pt idx="5301">
                  <c:v>5.5724000000000008E-4</c:v>
                </c:pt>
                <c:pt idx="5302">
                  <c:v>5.5809000000000013E-4</c:v>
                </c:pt>
                <c:pt idx="5303">
                  <c:v>5.485100000000001E-4</c:v>
                </c:pt>
                <c:pt idx="5304">
                  <c:v>5.5682000000000008E-4</c:v>
                </c:pt>
                <c:pt idx="5305">
                  <c:v>5.5724000000000008E-4</c:v>
                </c:pt>
                <c:pt idx="5306">
                  <c:v>5.5364000000000021E-4</c:v>
                </c:pt>
                <c:pt idx="5307">
                  <c:v>5.4856000000000024E-4</c:v>
                </c:pt>
                <c:pt idx="5308">
                  <c:v>5.5848000000000009E-4</c:v>
                </c:pt>
                <c:pt idx="5309">
                  <c:v>5.5225000000000001E-4</c:v>
                </c:pt>
                <c:pt idx="5310">
                  <c:v>5.5038000000000016E-4</c:v>
                </c:pt>
                <c:pt idx="5311">
                  <c:v>5.4983000000000018E-4</c:v>
                </c:pt>
                <c:pt idx="5312">
                  <c:v>5.6535000000000016E-4</c:v>
                </c:pt>
                <c:pt idx="5313">
                  <c:v>5.6159999999999999E-4</c:v>
                </c:pt>
                <c:pt idx="5314">
                  <c:v>5.5848000000000009E-4</c:v>
                </c:pt>
                <c:pt idx="5315">
                  <c:v>5.5682000000000008E-4</c:v>
                </c:pt>
                <c:pt idx="5316">
                  <c:v>5.3915000000000007E-4</c:v>
                </c:pt>
                <c:pt idx="5317">
                  <c:v>5.5237000000000016E-4</c:v>
                </c:pt>
                <c:pt idx="5318">
                  <c:v>5.5973000000000014E-4</c:v>
                </c:pt>
                <c:pt idx="5319">
                  <c:v>5.5287000000000012E-4</c:v>
                </c:pt>
                <c:pt idx="5320">
                  <c:v>5.6347000000000016E-4</c:v>
                </c:pt>
                <c:pt idx="5321">
                  <c:v>5.6909000000000007E-4</c:v>
                </c:pt>
                <c:pt idx="5322">
                  <c:v>5.5619000000000013E-4</c:v>
                </c:pt>
                <c:pt idx="5323">
                  <c:v>5.4919000000000018E-4</c:v>
                </c:pt>
                <c:pt idx="5324">
                  <c:v>5.5599000000000013E-4</c:v>
                </c:pt>
                <c:pt idx="5325">
                  <c:v>5.5412000000000007E-4</c:v>
                </c:pt>
                <c:pt idx="5326">
                  <c:v>5.5786000000000008E-4</c:v>
                </c:pt>
                <c:pt idx="5327">
                  <c:v>5.5809000000000013E-4</c:v>
                </c:pt>
                <c:pt idx="5328">
                  <c:v>5.5412000000000007E-4</c:v>
                </c:pt>
                <c:pt idx="5329">
                  <c:v>5.5412000000000007E-4</c:v>
                </c:pt>
                <c:pt idx="5330">
                  <c:v>5.5474000000000007E-4</c:v>
                </c:pt>
                <c:pt idx="5331">
                  <c:v>5.5873000000000012E-4</c:v>
                </c:pt>
                <c:pt idx="5332">
                  <c:v>5.5038000000000016E-4</c:v>
                </c:pt>
                <c:pt idx="5333">
                  <c:v>5.5599000000000013E-4</c:v>
                </c:pt>
                <c:pt idx="5334">
                  <c:v>5.5412000000000007E-4</c:v>
                </c:pt>
                <c:pt idx="5335">
                  <c:v>5.5038000000000016E-4</c:v>
                </c:pt>
                <c:pt idx="5336">
                  <c:v>5.5350000000000006E-4</c:v>
                </c:pt>
                <c:pt idx="5337">
                  <c:v>5.5491000000000015E-4</c:v>
                </c:pt>
                <c:pt idx="5338">
                  <c:v>5.6159999999999999E-4</c:v>
                </c:pt>
                <c:pt idx="5339">
                  <c:v>5.6347000000000016E-4</c:v>
                </c:pt>
                <c:pt idx="5340">
                  <c:v>5.5474000000000007E-4</c:v>
                </c:pt>
                <c:pt idx="5341">
                  <c:v>5.6572000000000013E-4</c:v>
                </c:pt>
                <c:pt idx="5342">
                  <c:v>5.5537000000000013E-4</c:v>
                </c:pt>
                <c:pt idx="5343">
                  <c:v>5.5474000000000007E-4</c:v>
                </c:pt>
                <c:pt idx="5344">
                  <c:v>5.5911000000000014E-4</c:v>
                </c:pt>
                <c:pt idx="5345">
                  <c:v>5.5599000000000013E-4</c:v>
                </c:pt>
                <c:pt idx="5346">
                  <c:v>5.5474000000000007E-4</c:v>
                </c:pt>
                <c:pt idx="5347">
                  <c:v>5.5428000000000009E-4</c:v>
                </c:pt>
                <c:pt idx="5348">
                  <c:v>5.5474000000000007E-4</c:v>
                </c:pt>
                <c:pt idx="5349">
                  <c:v>5.5848000000000009E-4</c:v>
                </c:pt>
                <c:pt idx="5350">
                  <c:v>5.5162000000000006E-4</c:v>
                </c:pt>
                <c:pt idx="5351">
                  <c:v>5.5100000000000006E-4</c:v>
                </c:pt>
                <c:pt idx="5352">
                  <c:v>5.6597000000000017E-4</c:v>
                </c:pt>
                <c:pt idx="5353">
                  <c:v>5.6036000000000009E-4</c:v>
                </c:pt>
                <c:pt idx="5354">
                  <c:v>5.5619000000000013E-4</c:v>
                </c:pt>
                <c:pt idx="5355">
                  <c:v>5.5225000000000001E-4</c:v>
                </c:pt>
                <c:pt idx="5356">
                  <c:v>5.5412000000000007E-4</c:v>
                </c:pt>
                <c:pt idx="5357">
                  <c:v>5.5287000000000012E-4</c:v>
                </c:pt>
                <c:pt idx="5358">
                  <c:v>5.5937000000000011E-4</c:v>
                </c:pt>
                <c:pt idx="5359">
                  <c:v>5.5786000000000008E-4</c:v>
                </c:pt>
                <c:pt idx="5360">
                  <c:v>5.5038000000000016E-4</c:v>
                </c:pt>
                <c:pt idx="5361">
                  <c:v>5.4289000000000008E-4</c:v>
                </c:pt>
                <c:pt idx="5362">
                  <c:v>5.5428000000000009E-4</c:v>
                </c:pt>
                <c:pt idx="5363">
                  <c:v>5.5287000000000012E-4</c:v>
                </c:pt>
                <c:pt idx="5364">
                  <c:v>5.4601000000000009E-4</c:v>
                </c:pt>
                <c:pt idx="5365">
                  <c:v>5.4983000000000018E-4</c:v>
                </c:pt>
                <c:pt idx="5366">
                  <c:v>5.5038000000000016E-4</c:v>
                </c:pt>
                <c:pt idx="5367">
                  <c:v>5.5537000000000013E-4</c:v>
                </c:pt>
                <c:pt idx="5368">
                  <c:v>5.5287000000000012E-4</c:v>
                </c:pt>
                <c:pt idx="5369">
                  <c:v>5.6659000000000006E-4</c:v>
                </c:pt>
                <c:pt idx="5370">
                  <c:v>5.5474000000000007E-4</c:v>
                </c:pt>
                <c:pt idx="5371">
                  <c:v>5.5555000000000003E-4</c:v>
                </c:pt>
                <c:pt idx="5372">
                  <c:v>5.5474000000000007E-4</c:v>
                </c:pt>
                <c:pt idx="5373">
                  <c:v>5.5474000000000007E-4</c:v>
                </c:pt>
                <c:pt idx="5374">
                  <c:v>5.6535000000000016E-4</c:v>
                </c:pt>
                <c:pt idx="5375">
                  <c:v>5.3915000000000007E-4</c:v>
                </c:pt>
                <c:pt idx="5376">
                  <c:v>5.5038000000000016E-4</c:v>
                </c:pt>
                <c:pt idx="5377">
                  <c:v>5.5599000000000013E-4</c:v>
                </c:pt>
                <c:pt idx="5378">
                  <c:v>5.6036000000000009E-4</c:v>
                </c:pt>
                <c:pt idx="5379">
                  <c:v>5.5537000000000013E-4</c:v>
                </c:pt>
                <c:pt idx="5380">
                  <c:v>5.5848000000000009E-4</c:v>
                </c:pt>
                <c:pt idx="5381">
                  <c:v>5.4913000000000021E-4</c:v>
                </c:pt>
                <c:pt idx="5382">
                  <c:v>5.4975000000000011E-4</c:v>
                </c:pt>
                <c:pt idx="5383">
                  <c:v>5.4975000000000011E-4</c:v>
                </c:pt>
                <c:pt idx="5384">
                  <c:v>5.4726000000000015E-4</c:v>
                </c:pt>
                <c:pt idx="5385">
                  <c:v>5.5237000000000016E-4</c:v>
                </c:pt>
                <c:pt idx="5386">
                  <c:v>5.5038000000000016E-4</c:v>
                </c:pt>
                <c:pt idx="5387">
                  <c:v>5.5225000000000001E-4</c:v>
                </c:pt>
                <c:pt idx="5388">
                  <c:v>5.4983000000000018E-4</c:v>
                </c:pt>
                <c:pt idx="5389">
                  <c:v>5.4975000000000011E-4</c:v>
                </c:pt>
                <c:pt idx="5390">
                  <c:v>5.5555000000000003E-4</c:v>
                </c:pt>
                <c:pt idx="5391">
                  <c:v>5.4856000000000024E-4</c:v>
                </c:pt>
                <c:pt idx="5392">
                  <c:v>5.4856000000000024E-4</c:v>
                </c:pt>
                <c:pt idx="5393">
                  <c:v>5.641000000000001E-4</c:v>
                </c:pt>
                <c:pt idx="5394">
                  <c:v>5.5724000000000008E-4</c:v>
                </c:pt>
                <c:pt idx="5395">
                  <c:v>5.5848000000000009E-4</c:v>
                </c:pt>
                <c:pt idx="5396">
                  <c:v>5.4726000000000015E-4</c:v>
                </c:pt>
                <c:pt idx="5397">
                  <c:v>5.6036000000000009E-4</c:v>
                </c:pt>
                <c:pt idx="5398">
                  <c:v>5.4220000000000006E-4</c:v>
                </c:pt>
                <c:pt idx="5399">
                  <c:v>5.4913000000000021E-4</c:v>
                </c:pt>
                <c:pt idx="5400">
                  <c:v>5.5661000000000013E-4</c:v>
                </c:pt>
                <c:pt idx="5401">
                  <c:v>5.5848000000000009E-4</c:v>
                </c:pt>
                <c:pt idx="5402">
                  <c:v>5.4726000000000015E-4</c:v>
                </c:pt>
                <c:pt idx="5403">
                  <c:v>5.5162000000000006E-4</c:v>
                </c:pt>
                <c:pt idx="5404">
                  <c:v>5.5661000000000013E-4</c:v>
                </c:pt>
                <c:pt idx="5405">
                  <c:v>5.5364000000000021E-4</c:v>
                </c:pt>
                <c:pt idx="5406">
                  <c:v>5.5661000000000013E-4</c:v>
                </c:pt>
                <c:pt idx="5407">
                  <c:v>5.5682000000000008E-4</c:v>
                </c:pt>
                <c:pt idx="5408">
                  <c:v>5.5491000000000015E-4</c:v>
                </c:pt>
                <c:pt idx="5409">
                  <c:v>5.5287000000000012E-4</c:v>
                </c:pt>
                <c:pt idx="5410">
                  <c:v>5.5724000000000008E-4</c:v>
                </c:pt>
                <c:pt idx="5411">
                  <c:v>5.5661000000000013E-4</c:v>
                </c:pt>
                <c:pt idx="5412">
                  <c:v>5.5237000000000016E-4</c:v>
                </c:pt>
                <c:pt idx="5413">
                  <c:v>5.5661000000000013E-4</c:v>
                </c:pt>
                <c:pt idx="5414">
                  <c:v>5.5786000000000008E-4</c:v>
                </c:pt>
                <c:pt idx="5415">
                  <c:v>5.5428000000000009E-4</c:v>
                </c:pt>
                <c:pt idx="5416">
                  <c:v>5.5973000000000014E-4</c:v>
                </c:pt>
                <c:pt idx="5417">
                  <c:v>5.5100000000000006E-4</c:v>
                </c:pt>
                <c:pt idx="5418">
                  <c:v>5.5287000000000012E-4</c:v>
                </c:pt>
                <c:pt idx="5419">
                  <c:v>5.5173000000000006E-4</c:v>
                </c:pt>
                <c:pt idx="5420">
                  <c:v>5.5350000000000006E-4</c:v>
                </c:pt>
                <c:pt idx="5421">
                  <c:v>5.6064000000000016E-4</c:v>
                </c:pt>
                <c:pt idx="5422">
                  <c:v>5.5599000000000013E-4</c:v>
                </c:pt>
                <c:pt idx="5423">
                  <c:v>5.5100000000000006E-4</c:v>
                </c:pt>
                <c:pt idx="5424">
                  <c:v>5.5848000000000009E-4</c:v>
                </c:pt>
                <c:pt idx="5425">
                  <c:v>5.5537000000000013E-4</c:v>
                </c:pt>
                <c:pt idx="5426">
                  <c:v>5.5301000000000026E-4</c:v>
                </c:pt>
                <c:pt idx="5427">
                  <c:v>5.4664000000000015E-4</c:v>
                </c:pt>
                <c:pt idx="5428">
                  <c:v>5.4792000000000024E-4</c:v>
                </c:pt>
                <c:pt idx="5429">
                  <c:v>5.4975000000000011E-4</c:v>
                </c:pt>
                <c:pt idx="5430">
                  <c:v>5.4975000000000011E-4</c:v>
                </c:pt>
                <c:pt idx="5431">
                  <c:v>5.4792000000000024E-4</c:v>
                </c:pt>
                <c:pt idx="5432">
                  <c:v>5.5599000000000013E-4</c:v>
                </c:pt>
                <c:pt idx="5433">
                  <c:v>5.4601000000000009E-4</c:v>
                </c:pt>
                <c:pt idx="5434">
                  <c:v>5.6036000000000009E-4</c:v>
                </c:pt>
                <c:pt idx="5435">
                  <c:v>5.5599000000000013E-4</c:v>
                </c:pt>
                <c:pt idx="5436">
                  <c:v>5.5661000000000013E-4</c:v>
                </c:pt>
                <c:pt idx="5437">
                  <c:v>5.5661000000000013E-4</c:v>
                </c:pt>
                <c:pt idx="5438">
                  <c:v>5.4414000000000014E-4</c:v>
                </c:pt>
                <c:pt idx="5439">
                  <c:v>5.4726000000000015E-4</c:v>
                </c:pt>
                <c:pt idx="5440">
                  <c:v>5.4601000000000009E-4</c:v>
                </c:pt>
                <c:pt idx="5441">
                  <c:v>5.4913000000000021E-4</c:v>
                </c:pt>
                <c:pt idx="5442">
                  <c:v>5.4414000000000014E-4</c:v>
                </c:pt>
                <c:pt idx="5443">
                  <c:v>5.6659000000000006E-4</c:v>
                </c:pt>
                <c:pt idx="5444">
                  <c:v>5.6223000000000004E-4</c:v>
                </c:pt>
                <c:pt idx="5445">
                  <c:v>5.4664000000000015E-4</c:v>
                </c:pt>
                <c:pt idx="5446">
                  <c:v>5.4975000000000011E-4</c:v>
                </c:pt>
                <c:pt idx="5447">
                  <c:v>5.5491000000000015E-4</c:v>
                </c:pt>
                <c:pt idx="5448">
                  <c:v>5.5937000000000011E-4</c:v>
                </c:pt>
                <c:pt idx="5449">
                  <c:v>5.5038000000000016E-4</c:v>
                </c:pt>
                <c:pt idx="5450">
                  <c:v>5.4664000000000015E-4</c:v>
                </c:pt>
                <c:pt idx="5451">
                  <c:v>6.1025000000000001E-4</c:v>
                </c:pt>
                <c:pt idx="5452">
                  <c:v>6.1836000000000009E-4</c:v>
                </c:pt>
                <c:pt idx="5453">
                  <c:v>6.2295000000000015E-4</c:v>
                </c:pt>
                <c:pt idx="5454">
                  <c:v>6.0900000000000017E-4</c:v>
                </c:pt>
                <c:pt idx="5455">
                  <c:v>6.4143000000000013E-4</c:v>
                </c:pt>
                <c:pt idx="5456">
                  <c:v>6.1469000000000009E-4</c:v>
                </c:pt>
                <c:pt idx="5457">
                  <c:v>6.0900000000000017E-4</c:v>
                </c:pt>
                <c:pt idx="5458">
                  <c:v>6.1596000000000014E-4</c:v>
                </c:pt>
                <c:pt idx="5459">
                  <c:v>6.2147000000000016E-4</c:v>
                </c:pt>
                <c:pt idx="5460">
                  <c:v>6.1711000000000014E-4</c:v>
                </c:pt>
                <c:pt idx="5461">
                  <c:v>6.1959999999999999E-4</c:v>
                </c:pt>
                <c:pt idx="5462">
                  <c:v>6.2397000000000028E-4</c:v>
                </c:pt>
                <c:pt idx="5463">
                  <c:v>6.2423000000000014E-4</c:v>
                </c:pt>
                <c:pt idx="5464">
                  <c:v>6.1711000000000014E-4</c:v>
                </c:pt>
                <c:pt idx="5465">
                  <c:v>6.1898000000000009E-4</c:v>
                </c:pt>
                <c:pt idx="5466">
                  <c:v>6.1212000000000007E-4</c:v>
                </c:pt>
                <c:pt idx="5467">
                  <c:v>6.1586000000000008E-4</c:v>
                </c:pt>
                <c:pt idx="5468">
                  <c:v>6.0896000000000008E-4</c:v>
                </c:pt>
                <c:pt idx="5469">
                  <c:v>6.1151E-4</c:v>
                </c:pt>
                <c:pt idx="5470">
                  <c:v>6.3083000000000019E-4</c:v>
                </c:pt>
                <c:pt idx="5471">
                  <c:v>6.0713000000000021E-4</c:v>
                </c:pt>
                <c:pt idx="5472">
                  <c:v>6.0526000000000015E-4</c:v>
                </c:pt>
                <c:pt idx="5473">
                  <c:v>6.1274000000000007E-4</c:v>
                </c:pt>
                <c:pt idx="5474">
                  <c:v>6.0277000000000009E-4</c:v>
                </c:pt>
                <c:pt idx="5475">
                  <c:v>6.0588000000000016E-4</c:v>
                </c:pt>
                <c:pt idx="5476">
                  <c:v>5.9902000000000024E-4</c:v>
                </c:pt>
                <c:pt idx="5477">
                  <c:v>6.0324000000000011E-4</c:v>
                </c:pt>
                <c:pt idx="5478">
                  <c:v>6.1649000000000003E-4</c:v>
                </c:pt>
                <c:pt idx="5479">
                  <c:v>6.0401000000000009E-4</c:v>
                </c:pt>
                <c:pt idx="5480">
                  <c:v>6.0464000000000015E-4</c:v>
                </c:pt>
                <c:pt idx="5481">
                  <c:v>6.1214000000000006E-4</c:v>
                </c:pt>
                <c:pt idx="5482">
                  <c:v>6.1212000000000007E-4</c:v>
                </c:pt>
                <c:pt idx="5483">
                  <c:v>6.0261000000000006E-4</c:v>
                </c:pt>
                <c:pt idx="5484">
                  <c:v>6.0713000000000021E-4</c:v>
                </c:pt>
                <c:pt idx="5485">
                  <c:v>6.1469000000000009E-4</c:v>
                </c:pt>
                <c:pt idx="5486">
                  <c:v>6.0197000000000017E-4</c:v>
                </c:pt>
                <c:pt idx="5487">
                  <c:v>5.9528000000000011E-4</c:v>
                </c:pt>
                <c:pt idx="5488">
                  <c:v>6.0769000000000014E-4</c:v>
                </c:pt>
                <c:pt idx="5489">
                  <c:v>6.0838000000000027E-4</c:v>
                </c:pt>
                <c:pt idx="5490">
                  <c:v>6.0963000000000011E-4</c:v>
                </c:pt>
                <c:pt idx="5491">
                  <c:v>6.1337000000000013E-4</c:v>
                </c:pt>
                <c:pt idx="5492">
                  <c:v>6.0339000000000009E-4</c:v>
                </c:pt>
                <c:pt idx="5493">
                  <c:v>6.1024000000000007E-4</c:v>
                </c:pt>
                <c:pt idx="5494">
                  <c:v>6.1461000000000013E-4</c:v>
                </c:pt>
                <c:pt idx="5495">
                  <c:v>6.1087000000000012E-4</c:v>
                </c:pt>
                <c:pt idx="5496">
                  <c:v>6.0775000000000011E-4</c:v>
                </c:pt>
                <c:pt idx="5497">
                  <c:v>6.1025000000000001E-4</c:v>
                </c:pt>
                <c:pt idx="5498">
                  <c:v>6.1274000000000007E-4</c:v>
                </c:pt>
                <c:pt idx="5499">
                  <c:v>6.065100000000001E-4</c:v>
                </c:pt>
                <c:pt idx="5500">
                  <c:v>6.0464000000000015E-4</c:v>
                </c:pt>
                <c:pt idx="5501">
                  <c:v>6.0588000000000016E-4</c:v>
                </c:pt>
                <c:pt idx="5502">
                  <c:v>6.0896000000000008E-4</c:v>
                </c:pt>
                <c:pt idx="5503">
                  <c:v>6.0277000000000009E-4</c:v>
                </c:pt>
                <c:pt idx="5504">
                  <c:v>6.0277000000000009E-4</c:v>
                </c:pt>
                <c:pt idx="5505">
                  <c:v>6.065100000000001E-4</c:v>
                </c:pt>
                <c:pt idx="5506">
                  <c:v>6.0133000000000018E-4</c:v>
                </c:pt>
                <c:pt idx="5507">
                  <c:v>6.1274000000000007E-4</c:v>
                </c:pt>
                <c:pt idx="5508">
                  <c:v>6.0089000000000008E-4</c:v>
                </c:pt>
                <c:pt idx="5509">
                  <c:v>6.065100000000001E-4</c:v>
                </c:pt>
                <c:pt idx="5510">
                  <c:v>6.0713000000000021E-4</c:v>
                </c:pt>
                <c:pt idx="5511">
                  <c:v>6.065100000000001E-4</c:v>
                </c:pt>
                <c:pt idx="5512">
                  <c:v>6.0515000000000026E-4</c:v>
                </c:pt>
                <c:pt idx="5513">
                  <c:v>6.0214000000000014E-4</c:v>
                </c:pt>
                <c:pt idx="5514">
                  <c:v>6.0775000000000011E-4</c:v>
                </c:pt>
                <c:pt idx="5515">
                  <c:v>6.1278000000000005E-4</c:v>
                </c:pt>
                <c:pt idx="5516">
                  <c:v>6.0900000000000017E-4</c:v>
                </c:pt>
                <c:pt idx="5517">
                  <c:v>6.1024000000000007E-4</c:v>
                </c:pt>
                <c:pt idx="5518">
                  <c:v>6.1461000000000013E-4</c:v>
                </c:pt>
                <c:pt idx="5519">
                  <c:v>6.0152000000000014E-4</c:v>
                </c:pt>
                <c:pt idx="5520">
                  <c:v>6.0963000000000011E-4</c:v>
                </c:pt>
                <c:pt idx="5521">
                  <c:v>6.0641999999999998E-4</c:v>
                </c:pt>
                <c:pt idx="5522">
                  <c:v>6.0464000000000015E-4</c:v>
                </c:pt>
                <c:pt idx="5523">
                  <c:v>6.0775000000000011E-4</c:v>
                </c:pt>
                <c:pt idx="5524">
                  <c:v>6.0713000000000021E-4</c:v>
                </c:pt>
                <c:pt idx="5525">
                  <c:v>6.0388000000000011E-4</c:v>
                </c:pt>
                <c:pt idx="5526">
                  <c:v>6.0963000000000011E-4</c:v>
                </c:pt>
                <c:pt idx="5527">
                  <c:v>6.0401000000000009E-4</c:v>
                </c:pt>
                <c:pt idx="5528">
                  <c:v>6.0769000000000014E-4</c:v>
                </c:pt>
                <c:pt idx="5529">
                  <c:v>6.1274000000000007E-4</c:v>
                </c:pt>
                <c:pt idx="5530">
                  <c:v>6.1274000000000007E-4</c:v>
                </c:pt>
                <c:pt idx="5531">
                  <c:v>6.0838000000000027E-4</c:v>
                </c:pt>
                <c:pt idx="5532">
                  <c:v>6.0713000000000021E-4</c:v>
                </c:pt>
                <c:pt idx="5533">
                  <c:v>6.1025000000000001E-4</c:v>
                </c:pt>
                <c:pt idx="5534">
                  <c:v>5.9902000000000024E-4</c:v>
                </c:pt>
                <c:pt idx="5535">
                  <c:v>6.0401000000000009E-4</c:v>
                </c:pt>
                <c:pt idx="5536">
                  <c:v>6.0963000000000011E-4</c:v>
                </c:pt>
                <c:pt idx="5537">
                  <c:v>6.0261000000000006E-4</c:v>
                </c:pt>
                <c:pt idx="5538">
                  <c:v>6.1212000000000007E-4</c:v>
                </c:pt>
                <c:pt idx="5539">
                  <c:v>6.0464000000000015E-4</c:v>
                </c:pt>
                <c:pt idx="5540">
                  <c:v>6.0706000000000009E-4</c:v>
                </c:pt>
                <c:pt idx="5541">
                  <c:v>6.0588000000000016E-4</c:v>
                </c:pt>
                <c:pt idx="5542">
                  <c:v>6.1212000000000007E-4</c:v>
                </c:pt>
                <c:pt idx="5543">
                  <c:v>6.0515000000000026E-4</c:v>
                </c:pt>
                <c:pt idx="5544">
                  <c:v>6.1461000000000013E-4</c:v>
                </c:pt>
                <c:pt idx="5545">
                  <c:v>6.0588000000000016E-4</c:v>
                </c:pt>
                <c:pt idx="5546">
                  <c:v>6.0339000000000009E-4</c:v>
                </c:pt>
                <c:pt idx="5547">
                  <c:v>5.9902000000000024E-4</c:v>
                </c:pt>
                <c:pt idx="5548">
                  <c:v>6.0401000000000009E-4</c:v>
                </c:pt>
                <c:pt idx="5549">
                  <c:v>6.0401000000000009E-4</c:v>
                </c:pt>
                <c:pt idx="5550">
                  <c:v>6.1087000000000012E-4</c:v>
                </c:pt>
                <c:pt idx="5551">
                  <c:v>6.1024000000000007E-4</c:v>
                </c:pt>
                <c:pt idx="5552">
                  <c:v>6.1025000000000001E-4</c:v>
                </c:pt>
                <c:pt idx="5553">
                  <c:v>6.1087000000000012E-4</c:v>
                </c:pt>
                <c:pt idx="5554">
                  <c:v>6.1711000000000014E-4</c:v>
                </c:pt>
                <c:pt idx="5555">
                  <c:v>6.1461000000000013E-4</c:v>
                </c:pt>
                <c:pt idx="5556">
                  <c:v>6.0277000000000009E-4</c:v>
                </c:pt>
                <c:pt idx="5557">
                  <c:v>6.0960000000000007E-4</c:v>
                </c:pt>
                <c:pt idx="5558">
                  <c:v>6.0579000000000004E-4</c:v>
                </c:pt>
                <c:pt idx="5559">
                  <c:v>5.9778000000000012E-4</c:v>
                </c:pt>
                <c:pt idx="5560">
                  <c:v>6.0963000000000011E-4</c:v>
                </c:pt>
                <c:pt idx="5561">
                  <c:v>6.1149999999999996E-4</c:v>
                </c:pt>
                <c:pt idx="5562">
                  <c:v>6.1711000000000014E-4</c:v>
                </c:pt>
                <c:pt idx="5563">
                  <c:v>6.1461000000000013E-4</c:v>
                </c:pt>
                <c:pt idx="5564">
                  <c:v>6.0838000000000027E-4</c:v>
                </c:pt>
                <c:pt idx="5565">
                  <c:v>6.0588000000000016E-4</c:v>
                </c:pt>
                <c:pt idx="5566">
                  <c:v>6.0588000000000016E-4</c:v>
                </c:pt>
                <c:pt idx="5567">
                  <c:v>6.1087000000000012E-4</c:v>
                </c:pt>
                <c:pt idx="5568">
                  <c:v>6.1586000000000008E-4</c:v>
                </c:pt>
                <c:pt idx="5569">
                  <c:v>6.0339000000000009E-4</c:v>
                </c:pt>
                <c:pt idx="5570">
                  <c:v>6.1274000000000007E-4</c:v>
                </c:pt>
                <c:pt idx="5571">
                  <c:v>6.1278000000000005E-4</c:v>
                </c:pt>
                <c:pt idx="5572">
                  <c:v>6.0706000000000009E-4</c:v>
                </c:pt>
                <c:pt idx="5573">
                  <c:v>6.1660000000000013E-4</c:v>
                </c:pt>
                <c:pt idx="5574">
                  <c:v>5.9840000000000013E-4</c:v>
                </c:pt>
                <c:pt idx="5575">
                  <c:v>6.1087000000000012E-4</c:v>
                </c:pt>
                <c:pt idx="5576">
                  <c:v>6.1596000000000014E-4</c:v>
                </c:pt>
                <c:pt idx="5577">
                  <c:v>6.0588000000000016E-4</c:v>
                </c:pt>
                <c:pt idx="5578">
                  <c:v>6.0526000000000015E-4</c:v>
                </c:pt>
                <c:pt idx="5579">
                  <c:v>6.1461000000000013E-4</c:v>
                </c:pt>
                <c:pt idx="5580">
                  <c:v>6.1274000000000007E-4</c:v>
                </c:pt>
                <c:pt idx="5581">
                  <c:v>6.1274000000000007E-4</c:v>
                </c:pt>
                <c:pt idx="5582">
                  <c:v>6.1586000000000008E-4</c:v>
                </c:pt>
                <c:pt idx="5583">
                  <c:v>6.0641999999999998E-4</c:v>
                </c:pt>
                <c:pt idx="5584">
                  <c:v>6.0900000000000017E-4</c:v>
                </c:pt>
                <c:pt idx="5585">
                  <c:v>6.1773000000000015E-4</c:v>
                </c:pt>
                <c:pt idx="5586">
                  <c:v>6.1649000000000003E-4</c:v>
                </c:pt>
                <c:pt idx="5587">
                  <c:v>6.1025000000000001E-4</c:v>
                </c:pt>
                <c:pt idx="5588">
                  <c:v>6.1087000000000012E-4</c:v>
                </c:pt>
                <c:pt idx="5589">
                  <c:v>6.1399000000000013E-4</c:v>
                </c:pt>
                <c:pt idx="5590">
                  <c:v>6.1212000000000007E-4</c:v>
                </c:pt>
                <c:pt idx="5591">
                  <c:v>6.0896000000000008E-4</c:v>
                </c:pt>
                <c:pt idx="5592">
                  <c:v>6.0401000000000009E-4</c:v>
                </c:pt>
                <c:pt idx="5593">
                  <c:v>6.1087000000000012E-4</c:v>
                </c:pt>
                <c:pt idx="5594">
                  <c:v>6.0838000000000027E-4</c:v>
                </c:pt>
                <c:pt idx="5595">
                  <c:v>6.0526000000000015E-4</c:v>
                </c:pt>
                <c:pt idx="5596">
                  <c:v>6.1274000000000007E-4</c:v>
                </c:pt>
                <c:pt idx="5597">
                  <c:v>6.1214000000000006E-4</c:v>
                </c:pt>
                <c:pt idx="5598">
                  <c:v>6.0526000000000015E-4</c:v>
                </c:pt>
                <c:pt idx="5599">
                  <c:v>5.9653000000000017E-4</c:v>
                </c:pt>
                <c:pt idx="5600">
                  <c:v>6.0588000000000016E-4</c:v>
                </c:pt>
                <c:pt idx="5601">
                  <c:v>5.9902000000000024E-4</c:v>
                </c:pt>
                <c:pt idx="5602">
                  <c:v>6.0515000000000026E-4</c:v>
                </c:pt>
                <c:pt idx="5603">
                  <c:v>6.0713000000000021E-4</c:v>
                </c:pt>
                <c:pt idx="5604">
                  <c:v>6.065100000000001E-4</c:v>
                </c:pt>
                <c:pt idx="5605">
                  <c:v>6.0838000000000027E-4</c:v>
                </c:pt>
                <c:pt idx="5606">
                  <c:v>6.1087000000000012E-4</c:v>
                </c:pt>
                <c:pt idx="5607">
                  <c:v>6.0900000000000017E-4</c:v>
                </c:pt>
                <c:pt idx="5608">
                  <c:v>6.0641999999999998E-4</c:v>
                </c:pt>
                <c:pt idx="5609">
                  <c:v>6.065100000000001E-4</c:v>
                </c:pt>
                <c:pt idx="5610">
                  <c:v>6.1836000000000009E-4</c:v>
                </c:pt>
                <c:pt idx="5611">
                  <c:v>6.1087000000000012E-4</c:v>
                </c:pt>
                <c:pt idx="5612">
                  <c:v>5.981500000000002E-4</c:v>
                </c:pt>
                <c:pt idx="5613">
                  <c:v>6.1524000000000008E-4</c:v>
                </c:pt>
                <c:pt idx="5614">
                  <c:v>6.0401000000000009E-4</c:v>
                </c:pt>
                <c:pt idx="5615">
                  <c:v>6.0838000000000027E-4</c:v>
                </c:pt>
                <c:pt idx="5616">
                  <c:v>6.0526000000000015E-4</c:v>
                </c:pt>
                <c:pt idx="5617">
                  <c:v>6.0963000000000011E-4</c:v>
                </c:pt>
                <c:pt idx="5618">
                  <c:v>6.0960000000000007E-4</c:v>
                </c:pt>
                <c:pt idx="5619">
                  <c:v>6.0588000000000016E-4</c:v>
                </c:pt>
                <c:pt idx="5620">
                  <c:v>6.1836000000000009E-4</c:v>
                </c:pt>
                <c:pt idx="5621">
                  <c:v>6.0713000000000021E-4</c:v>
                </c:pt>
                <c:pt idx="5622">
                  <c:v>6.0515000000000026E-4</c:v>
                </c:pt>
                <c:pt idx="5623">
                  <c:v>6.0775000000000011E-4</c:v>
                </c:pt>
                <c:pt idx="5624">
                  <c:v>6.0324000000000011E-4</c:v>
                </c:pt>
                <c:pt idx="5625">
                  <c:v>6.0838000000000027E-4</c:v>
                </c:pt>
                <c:pt idx="5626">
                  <c:v>6.1274000000000007E-4</c:v>
                </c:pt>
                <c:pt idx="5627">
                  <c:v>6.0963000000000011E-4</c:v>
                </c:pt>
                <c:pt idx="5628">
                  <c:v>6.1524000000000008E-4</c:v>
                </c:pt>
                <c:pt idx="5629">
                  <c:v>6.0769000000000014E-4</c:v>
                </c:pt>
                <c:pt idx="5630">
                  <c:v>6.0579000000000004E-4</c:v>
                </c:pt>
                <c:pt idx="5631">
                  <c:v>6.1399000000000013E-4</c:v>
                </c:pt>
                <c:pt idx="5632">
                  <c:v>6.1337000000000013E-4</c:v>
                </c:pt>
                <c:pt idx="5633">
                  <c:v>6.1278000000000005E-4</c:v>
                </c:pt>
                <c:pt idx="5634">
                  <c:v>6.1337000000000013E-4</c:v>
                </c:pt>
                <c:pt idx="5635">
                  <c:v>6.1399000000000013E-4</c:v>
                </c:pt>
                <c:pt idx="5636">
                  <c:v>5.9840000000000013E-4</c:v>
                </c:pt>
                <c:pt idx="5637">
                  <c:v>6.1149999999999996E-4</c:v>
                </c:pt>
                <c:pt idx="5638">
                  <c:v>6.0960000000000007E-4</c:v>
                </c:pt>
                <c:pt idx="5639">
                  <c:v>6.0214000000000014E-4</c:v>
                </c:pt>
                <c:pt idx="5640">
                  <c:v>6.1660000000000013E-4</c:v>
                </c:pt>
                <c:pt idx="5641">
                  <c:v>6.1959999999999999E-4</c:v>
                </c:pt>
                <c:pt idx="5642">
                  <c:v>6.1212000000000007E-4</c:v>
                </c:pt>
                <c:pt idx="5643">
                  <c:v>6.1214000000000006E-4</c:v>
                </c:pt>
                <c:pt idx="5644">
                  <c:v>6.1025000000000001E-4</c:v>
                </c:pt>
                <c:pt idx="5645">
                  <c:v>6.1836000000000009E-4</c:v>
                </c:pt>
                <c:pt idx="5646">
                  <c:v>6.1532000000000015E-4</c:v>
                </c:pt>
                <c:pt idx="5647">
                  <c:v>5.9403000000000017E-4</c:v>
                </c:pt>
                <c:pt idx="5648">
                  <c:v>5.9715000000000018E-4</c:v>
                </c:pt>
                <c:pt idx="5649">
                  <c:v>6.0214000000000014E-4</c:v>
                </c:pt>
                <c:pt idx="5650">
                  <c:v>6.1025000000000001E-4</c:v>
                </c:pt>
                <c:pt idx="5651">
                  <c:v>6.0401000000000009E-4</c:v>
                </c:pt>
                <c:pt idx="5652">
                  <c:v>6.1024000000000007E-4</c:v>
                </c:pt>
                <c:pt idx="5653">
                  <c:v>6.0526000000000015E-4</c:v>
                </c:pt>
                <c:pt idx="5654">
                  <c:v>6.0027000000000008E-4</c:v>
                </c:pt>
                <c:pt idx="5655">
                  <c:v>6.0838000000000027E-4</c:v>
                </c:pt>
                <c:pt idx="5656">
                  <c:v>6.1087000000000012E-4</c:v>
                </c:pt>
                <c:pt idx="5657">
                  <c:v>6.1025000000000001E-4</c:v>
                </c:pt>
                <c:pt idx="5658">
                  <c:v>6.1836000000000009E-4</c:v>
                </c:pt>
                <c:pt idx="5659">
                  <c:v>6.0515000000000026E-4</c:v>
                </c:pt>
                <c:pt idx="5660">
                  <c:v>6.0769000000000014E-4</c:v>
                </c:pt>
                <c:pt idx="5661">
                  <c:v>6.0027000000000008E-4</c:v>
                </c:pt>
                <c:pt idx="5662">
                  <c:v>6.0588000000000016E-4</c:v>
                </c:pt>
                <c:pt idx="5663">
                  <c:v>6.1212000000000007E-4</c:v>
                </c:pt>
                <c:pt idx="5664">
                  <c:v>5.9879000000000009E-4</c:v>
                </c:pt>
                <c:pt idx="5665">
                  <c:v>6.0464000000000015E-4</c:v>
                </c:pt>
                <c:pt idx="5666">
                  <c:v>6.0401000000000009E-4</c:v>
                </c:pt>
                <c:pt idx="5667">
                  <c:v>6.065100000000001E-4</c:v>
                </c:pt>
                <c:pt idx="5668">
                  <c:v>6.0706000000000009E-4</c:v>
                </c:pt>
                <c:pt idx="5669">
                  <c:v>6.1342000000000026E-4</c:v>
                </c:pt>
                <c:pt idx="5670">
                  <c:v>6.1524000000000008E-4</c:v>
                </c:pt>
                <c:pt idx="5671">
                  <c:v>6.0579000000000004E-4</c:v>
                </c:pt>
                <c:pt idx="5672">
                  <c:v>6.0775000000000011E-4</c:v>
                </c:pt>
                <c:pt idx="5673">
                  <c:v>6.0838000000000027E-4</c:v>
                </c:pt>
                <c:pt idx="5674">
                  <c:v>6.1586000000000008E-4</c:v>
                </c:pt>
                <c:pt idx="5675">
                  <c:v>6.0451000000000016E-4</c:v>
                </c:pt>
                <c:pt idx="5676">
                  <c:v>5.9778000000000012E-4</c:v>
                </c:pt>
                <c:pt idx="5677">
                  <c:v>5.9965000000000018E-4</c:v>
                </c:pt>
                <c:pt idx="5678">
                  <c:v>6.0960000000000007E-4</c:v>
                </c:pt>
                <c:pt idx="5679">
                  <c:v>6.1214000000000006E-4</c:v>
                </c:pt>
                <c:pt idx="5680">
                  <c:v>6.0900000000000017E-4</c:v>
                </c:pt>
                <c:pt idx="5681">
                  <c:v>6.1087000000000012E-4</c:v>
                </c:pt>
                <c:pt idx="5682">
                  <c:v>6.1337000000000013E-4</c:v>
                </c:pt>
                <c:pt idx="5683">
                  <c:v>6.1524000000000008E-4</c:v>
                </c:pt>
                <c:pt idx="5684">
                  <c:v>6.1025000000000001E-4</c:v>
                </c:pt>
                <c:pt idx="5685">
                  <c:v>6.1087000000000012E-4</c:v>
                </c:pt>
                <c:pt idx="5686">
                  <c:v>6.140500000000001E-4</c:v>
                </c:pt>
                <c:pt idx="5687">
                  <c:v>6.0900000000000017E-4</c:v>
                </c:pt>
                <c:pt idx="5688">
                  <c:v>6.1152000000000016E-4</c:v>
                </c:pt>
                <c:pt idx="5689">
                  <c:v>6.1787000000000018E-4</c:v>
                </c:pt>
                <c:pt idx="5690">
                  <c:v>6.0713000000000021E-4</c:v>
                </c:pt>
                <c:pt idx="5691">
                  <c:v>6.0963000000000011E-4</c:v>
                </c:pt>
                <c:pt idx="5692">
                  <c:v>6.0833000000000013E-4</c:v>
                </c:pt>
                <c:pt idx="5693">
                  <c:v>6.140500000000001E-4</c:v>
                </c:pt>
                <c:pt idx="5694">
                  <c:v>6.0963000000000011E-4</c:v>
                </c:pt>
                <c:pt idx="5695">
                  <c:v>6.1342000000000026E-4</c:v>
                </c:pt>
                <c:pt idx="5696">
                  <c:v>6.065100000000001E-4</c:v>
                </c:pt>
                <c:pt idx="5697">
                  <c:v>6.1151E-4</c:v>
                </c:pt>
                <c:pt idx="5698">
                  <c:v>6.1017000000000027E-4</c:v>
                </c:pt>
                <c:pt idx="5699">
                  <c:v>5.9986000000000024E-4</c:v>
                </c:pt>
                <c:pt idx="5700">
                  <c:v>6.0451000000000016E-4</c:v>
                </c:pt>
                <c:pt idx="5701">
                  <c:v>6.0089000000000008E-4</c:v>
                </c:pt>
                <c:pt idx="5702">
                  <c:v>6.0261000000000006E-4</c:v>
                </c:pt>
                <c:pt idx="5703">
                  <c:v>6.0960000000000007E-4</c:v>
                </c:pt>
                <c:pt idx="5704">
                  <c:v>5.9943000000000008E-4</c:v>
                </c:pt>
                <c:pt idx="5705">
                  <c:v>6.0388000000000011E-4</c:v>
                </c:pt>
                <c:pt idx="5706">
                  <c:v>6.0227000000000013E-4</c:v>
                </c:pt>
                <c:pt idx="5707">
                  <c:v>6.0880000000000027E-4</c:v>
                </c:pt>
                <c:pt idx="5708">
                  <c:v>6.1087000000000012E-4</c:v>
                </c:pt>
                <c:pt idx="5709">
                  <c:v>6.0515000000000026E-4</c:v>
                </c:pt>
                <c:pt idx="5710">
                  <c:v>6.0089000000000008E-4</c:v>
                </c:pt>
                <c:pt idx="5711">
                  <c:v>6.0535000000000016E-4</c:v>
                </c:pt>
                <c:pt idx="5712">
                  <c:v>6.065100000000001E-4</c:v>
                </c:pt>
                <c:pt idx="5713">
                  <c:v>6.0833000000000013E-4</c:v>
                </c:pt>
                <c:pt idx="5714">
                  <c:v>6.1025000000000001E-4</c:v>
                </c:pt>
                <c:pt idx="5715">
                  <c:v>6.0960000000000007E-4</c:v>
                </c:pt>
                <c:pt idx="5716">
                  <c:v>6.0960000000000007E-4</c:v>
                </c:pt>
                <c:pt idx="5717">
                  <c:v>6.0114000000000012E-4</c:v>
                </c:pt>
                <c:pt idx="5718">
                  <c:v>6.0374000000000007E-4</c:v>
                </c:pt>
                <c:pt idx="5719">
                  <c:v>6.1087000000000012E-4</c:v>
                </c:pt>
                <c:pt idx="5720">
                  <c:v>6.1736000000000007E-4</c:v>
                </c:pt>
                <c:pt idx="5721">
                  <c:v>6.1087000000000012E-4</c:v>
                </c:pt>
                <c:pt idx="5722">
                  <c:v>6.0885000000000008E-4</c:v>
                </c:pt>
                <c:pt idx="5723">
                  <c:v>6.0052000000000011E-4</c:v>
                </c:pt>
                <c:pt idx="5724">
                  <c:v>6.0893000000000015E-4</c:v>
                </c:pt>
                <c:pt idx="5725">
                  <c:v>6.0963000000000011E-4</c:v>
                </c:pt>
                <c:pt idx="5726">
                  <c:v>6.1337000000000013E-4</c:v>
                </c:pt>
                <c:pt idx="5727">
                  <c:v>6.0833000000000013E-4</c:v>
                </c:pt>
                <c:pt idx="5728">
                  <c:v>6.0641999999999998E-4</c:v>
                </c:pt>
                <c:pt idx="5729">
                  <c:v>6.1022000000000008E-4</c:v>
                </c:pt>
                <c:pt idx="5730">
                  <c:v>6.1152000000000016E-4</c:v>
                </c:pt>
                <c:pt idx="5731">
                  <c:v>6.1461000000000013E-4</c:v>
                </c:pt>
                <c:pt idx="5732">
                  <c:v>6.065100000000001E-4</c:v>
                </c:pt>
                <c:pt idx="5733">
                  <c:v>6.0339000000000009E-4</c:v>
                </c:pt>
                <c:pt idx="5734">
                  <c:v>6.0775000000000011E-4</c:v>
                </c:pt>
                <c:pt idx="5735">
                  <c:v>6.1024000000000007E-4</c:v>
                </c:pt>
                <c:pt idx="5736">
                  <c:v>6.0464000000000015E-4</c:v>
                </c:pt>
                <c:pt idx="5737">
                  <c:v>6.1025000000000001E-4</c:v>
                </c:pt>
                <c:pt idx="5738">
                  <c:v>6.0579000000000004E-4</c:v>
                </c:pt>
                <c:pt idx="5739">
                  <c:v>6.0706000000000009E-4</c:v>
                </c:pt>
                <c:pt idx="5740">
                  <c:v>6.0713000000000021E-4</c:v>
                </c:pt>
                <c:pt idx="5741">
                  <c:v>6.1214000000000006E-4</c:v>
                </c:pt>
                <c:pt idx="5742">
                  <c:v>6.0720000000000012E-4</c:v>
                </c:pt>
                <c:pt idx="5743">
                  <c:v>6.1773000000000015E-4</c:v>
                </c:pt>
                <c:pt idx="5744">
                  <c:v>6.1152000000000016E-4</c:v>
                </c:pt>
                <c:pt idx="5745">
                  <c:v>6.1524000000000008E-4</c:v>
                </c:pt>
                <c:pt idx="5746">
                  <c:v>6.1342000000000026E-4</c:v>
                </c:pt>
                <c:pt idx="5747">
                  <c:v>6.0464000000000015E-4</c:v>
                </c:pt>
                <c:pt idx="5748">
                  <c:v>6.1399000000000013E-4</c:v>
                </c:pt>
                <c:pt idx="5749">
                  <c:v>6.0763000000000017E-4</c:v>
                </c:pt>
                <c:pt idx="5750">
                  <c:v>6.0464000000000015E-4</c:v>
                </c:pt>
                <c:pt idx="5751">
                  <c:v>6.0401000000000009E-4</c:v>
                </c:pt>
                <c:pt idx="5752">
                  <c:v>6.0896000000000008E-4</c:v>
                </c:pt>
                <c:pt idx="5753">
                  <c:v>6.1087000000000012E-4</c:v>
                </c:pt>
                <c:pt idx="5754">
                  <c:v>6.0641999999999998E-4</c:v>
                </c:pt>
                <c:pt idx="5755">
                  <c:v>6.1274000000000007E-4</c:v>
                </c:pt>
                <c:pt idx="5756">
                  <c:v>6.1212000000000007E-4</c:v>
                </c:pt>
                <c:pt idx="5757">
                  <c:v>6.0515000000000026E-4</c:v>
                </c:pt>
                <c:pt idx="5758">
                  <c:v>6.1278000000000005E-4</c:v>
                </c:pt>
                <c:pt idx="5759">
                  <c:v>6.0152000000000014E-4</c:v>
                </c:pt>
                <c:pt idx="5760">
                  <c:v>6.0943000000000011E-4</c:v>
                </c:pt>
                <c:pt idx="5761">
                  <c:v>6.1087000000000012E-4</c:v>
                </c:pt>
                <c:pt idx="5762">
                  <c:v>5.9466000000000022E-4</c:v>
                </c:pt>
                <c:pt idx="5763">
                  <c:v>5.9234000000000012E-4</c:v>
                </c:pt>
                <c:pt idx="5764">
                  <c:v>6.2709000000000018E-4</c:v>
                </c:pt>
                <c:pt idx="5765">
                  <c:v>6.1695000000000012E-4</c:v>
                </c:pt>
                <c:pt idx="5766">
                  <c:v>6.054700000000001E-4</c:v>
                </c:pt>
                <c:pt idx="5767">
                  <c:v>6.1289999999999999E-4</c:v>
                </c:pt>
                <c:pt idx="5768">
                  <c:v>6.0081000000000012E-4</c:v>
                </c:pt>
                <c:pt idx="5769">
                  <c:v>6.0161000000000014E-4</c:v>
                </c:pt>
                <c:pt idx="5770">
                  <c:v>6.0588000000000016E-4</c:v>
                </c:pt>
                <c:pt idx="5771">
                  <c:v>6.0161000000000014E-4</c:v>
                </c:pt>
                <c:pt idx="5772">
                  <c:v>6.0792000000000018E-4</c:v>
                </c:pt>
                <c:pt idx="5773">
                  <c:v>6.2048000000000008E-4</c:v>
                </c:pt>
                <c:pt idx="5774">
                  <c:v>5.9886000000000021E-4</c:v>
                </c:pt>
                <c:pt idx="5775">
                  <c:v>5.9929000000000015E-4</c:v>
                </c:pt>
                <c:pt idx="5776">
                  <c:v>6.0740000000000013E-4</c:v>
                </c:pt>
                <c:pt idx="5777">
                  <c:v>6.1311000000000015E-4</c:v>
                </c:pt>
                <c:pt idx="5778">
                  <c:v>5.9920000000000014E-4</c:v>
                </c:pt>
                <c:pt idx="5779">
                  <c:v>5.9582000000000027E-4</c:v>
                </c:pt>
                <c:pt idx="5780">
                  <c:v>5.9633000000000017E-4</c:v>
                </c:pt>
                <c:pt idx="5781">
                  <c:v>5.9567000000000018E-4</c:v>
                </c:pt>
                <c:pt idx="5782">
                  <c:v>6.0412000000000009E-4</c:v>
                </c:pt>
                <c:pt idx="5783">
                  <c:v>6.1391000000000017E-4</c:v>
                </c:pt>
                <c:pt idx="5784">
                  <c:v>6.0581000000000014E-4</c:v>
                </c:pt>
                <c:pt idx="5785">
                  <c:v>6.0114000000000012E-4</c:v>
                </c:pt>
                <c:pt idx="5786">
                  <c:v>6.1506000000000006E-4</c:v>
                </c:pt>
                <c:pt idx="5787">
                  <c:v>6.0006000000000013E-4</c:v>
                </c:pt>
                <c:pt idx="5788">
                  <c:v>6.0624000000000008E-4</c:v>
                </c:pt>
                <c:pt idx="5789">
                  <c:v>6.0416000000000007E-4</c:v>
                </c:pt>
                <c:pt idx="5790">
                  <c:v>6.2255000000000003E-4</c:v>
                </c:pt>
                <c:pt idx="5791">
                  <c:v>6.0528000000000003E-4</c:v>
                </c:pt>
                <c:pt idx="5792">
                  <c:v>6.0006000000000013E-4</c:v>
                </c:pt>
                <c:pt idx="5793">
                  <c:v>6.0962000000000006E-4</c:v>
                </c:pt>
                <c:pt idx="5794">
                  <c:v>5.8959000000000008E-4</c:v>
                </c:pt>
                <c:pt idx="5795">
                  <c:v>6.0824000000000013E-4</c:v>
                </c:pt>
                <c:pt idx="5796">
                  <c:v>6.0339000000000009E-4</c:v>
                </c:pt>
                <c:pt idx="5797">
                  <c:v>6.0671E-4</c:v>
                </c:pt>
                <c:pt idx="5798">
                  <c:v>5.990800000000001E-4</c:v>
                </c:pt>
                <c:pt idx="5799">
                  <c:v>5.9826000000000009E-4</c:v>
                </c:pt>
                <c:pt idx="5800">
                  <c:v>6.1087000000000012E-4</c:v>
                </c:pt>
                <c:pt idx="5801">
                  <c:v>5.9380000000000023E-4</c:v>
                </c:pt>
                <c:pt idx="5802">
                  <c:v>5.9978000000000006E-4</c:v>
                </c:pt>
                <c:pt idx="5803">
                  <c:v>6.1267000000000005E-4</c:v>
                </c:pt>
                <c:pt idx="5804">
                  <c:v>6.1087000000000012E-4</c:v>
                </c:pt>
                <c:pt idx="5805">
                  <c:v>6.0203000000000014E-4</c:v>
                </c:pt>
                <c:pt idx="5806">
                  <c:v>6.0006000000000013E-4</c:v>
                </c:pt>
                <c:pt idx="5807">
                  <c:v>6.0186000000000007E-4</c:v>
                </c:pt>
                <c:pt idx="5808">
                  <c:v>6.1174999999999999E-4</c:v>
                </c:pt>
                <c:pt idx="5809">
                  <c:v>6.0229000000000001E-4</c:v>
                </c:pt>
                <c:pt idx="5810">
                  <c:v>6.1538000000000012E-4</c:v>
                </c:pt>
                <c:pt idx="5811">
                  <c:v>6.0775000000000011E-4</c:v>
                </c:pt>
                <c:pt idx="5812">
                  <c:v>6.0070000000000013E-4</c:v>
                </c:pt>
                <c:pt idx="5813">
                  <c:v>6.0339000000000009E-4</c:v>
                </c:pt>
                <c:pt idx="5814">
                  <c:v>6.0601000000000003E-4</c:v>
                </c:pt>
                <c:pt idx="5815">
                  <c:v>5.8925000000000004E-4</c:v>
                </c:pt>
                <c:pt idx="5816">
                  <c:v>6.0727000000000014E-4</c:v>
                </c:pt>
                <c:pt idx="5817">
                  <c:v>6.0276000000000014E-4</c:v>
                </c:pt>
                <c:pt idx="5818">
                  <c:v>5.9697000000000027E-4</c:v>
                </c:pt>
                <c:pt idx="5819">
                  <c:v>6.1087000000000012E-4</c:v>
                </c:pt>
                <c:pt idx="5820">
                  <c:v>6.0581000000000014E-4</c:v>
                </c:pt>
                <c:pt idx="5821">
                  <c:v>6.0114000000000012E-4</c:v>
                </c:pt>
                <c:pt idx="5822">
                  <c:v>6.1231000000000002E-4</c:v>
                </c:pt>
                <c:pt idx="5823">
                  <c:v>6.0655000000000008E-4</c:v>
                </c:pt>
                <c:pt idx="5824">
                  <c:v>6.1327000000000007E-4</c:v>
                </c:pt>
                <c:pt idx="5825">
                  <c:v>6.1535000000000008E-4</c:v>
                </c:pt>
                <c:pt idx="5826">
                  <c:v>6.0041000000000011E-4</c:v>
                </c:pt>
                <c:pt idx="5827">
                  <c:v>6.1189000000000003E-4</c:v>
                </c:pt>
                <c:pt idx="5828">
                  <c:v>6.068200000000001E-4</c:v>
                </c:pt>
                <c:pt idx="5829">
                  <c:v>6.1999000000000006E-4</c:v>
                </c:pt>
                <c:pt idx="5830">
                  <c:v>6.0979000000000003E-4</c:v>
                </c:pt>
                <c:pt idx="5831">
                  <c:v>6.1715000000000012E-4</c:v>
                </c:pt>
                <c:pt idx="5832">
                  <c:v>6.2125000000000006E-4</c:v>
                </c:pt>
                <c:pt idx="5833">
                  <c:v>6.0104000000000006E-4</c:v>
                </c:pt>
                <c:pt idx="5834">
                  <c:v>6.1412000000000023E-4</c:v>
                </c:pt>
                <c:pt idx="5835">
                  <c:v>6.0792000000000018E-4</c:v>
                </c:pt>
                <c:pt idx="5836">
                  <c:v>6.0878000000000006E-4</c:v>
                </c:pt>
                <c:pt idx="5837">
                  <c:v>6.1535000000000008E-4</c:v>
                </c:pt>
                <c:pt idx="5838">
                  <c:v>6.0896000000000008E-4</c:v>
                </c:pt>
                <c:pt idx="5839">
                  <c:v>6.0783000000000018E-4</c:v>
                </c:pt>
                <c:pt idx="5840">
                  <c:v>5.9286000000000007E-4</c:v>
                </c:pt>
                <c:pt idx="5841">
                  <c:v>6.1087000000000012E-4</c:v>
                </c:pt>
                <c:pt idx="5842">
                  <c:v>6.0304000000000011E-4</c:v>
                </c:pt>
                <c:pt idx="5843">
                  <c:v>6.0871000000000015E-4</c:v>
                </c:pt>
                <c:pt idx="5844">
                  <c:v>6.1192000000000006E-4</c:v>
                </c:pt>
                <c:pt idx="5845">
                  <c:v>6.0986000000000026E-4</c:v>
                </c:pt>
                <c:pt idx="5846">
                  <c:v>6.0856000000000007E-4</c:v>
                </c:pt>
                <c:pt idx="5847">
                  <c:v>6.0304000000000011E-4</c:v>
                </c:pt>
                <c:pt idx="5848">
                  <c:v>6.1185999999999999E-4</c:v>
                </c:pt>
                <c:pt idx="5849">
                  <c:v>6.068200000000001E-4</c:v>
                </c:pt>
                <c:pt idx="5850">
                  <c:v>6.0304000000000011E-4</c:v>
                </c:pt>
                <c:pt idx="5851">
                  <c:v>6.047400000000001E-4</c:v>
                </c:pt>
                <c:pt idx="5852">
                  <c:v>6.0457000000000013E-4</c:v>
                </c:pt>
                <c:pt idx="5853">
                  <c:v>6.1736000000000007E-4</c:v>
                </c:pt>
                <c:pt idx="5854">
                  <c:v>6.0301000000000018E-4</c:v>
                </c:pt>
                <c:pt idx="5855">
                  <c:v>6.0864000000000014E-4</c:v>
                </c:pt>
                <c:pt idx="5856">
                  <c:v>6.1303000000000019E-4</c:v>
                </c:pt>
                <c:pt idx="5857">
                  <c:v>6.1461000000000013E-4</c:v>
                </c:pt>
                <c:pt idx="5858">
                  <c:v>6.1382000000000006E-4</c:v>
                </c:pt>
                <c:pt idx="5859">
                  <c:v>6.0304000000000011E-4</c:v>
                </c:pt>
                <c:pt idx="5860">
                  <c:v>6.0885000000000008E-4</c:v>
                </c:pt>
                <c:pt idx="5861">
                  <c:v>6.0933000000000027E-4</c:v>
                </c:pt>
                <c:pt idx="5862">
                  <c:v>6.0749000000000013E-4</c:v>
                </c:pt>
                <c:pt idx="5863">
                  <c:v>6.0401000000000009E-4</c:v>
                </c:pt>
                <c:pt idx="5864">
                  <c:v>6.0309000000000014E-4</c:v>
                </c:pt>
                <c:pt idx="5865">
                  <c:v>6.1327000000000007E-4</c:v>
                </c:pt>
                <c:pt idx="5866">
                  <c:v>6.0817000000000022E-4</c:v>
                </c:pt>
                <c:pt idx="5867">
                  <c:v>6.1087000000000012E-4</c:v>
                </c:pt>
                <c:pt idx="5868">
                  <c:v>6.0324000000000011E-4</c:v>
                </c:pt>
                <c:pt idx="5869">
                  <c:v>6.1087000000000012E-4</c:v>
                </c:pt>
                <c:pt idx="5870">
                  <c:v>6.0604000000000007E-4</c:v>
                </c:pt>
                <c:pt idx="5871">
                  <c:v>6.0568000000000015E-4</c:v>
                </c:pt>
                <c:pt idx="5872">
                  <c:v>6.1180000000000013E-4</c:v>
                </c:pt>
                <c:pt idx="5873">
                  <c:v>6.0856000000000007E-4</c:v>
                </c:pt>
                <c:pt idx="5874">
                  <c:v>5.8434000000000014E-4</c:v>
                </c:pt>
                <c:pt idx="5875">
                  <c:v>5.9186000000000015E-4</c:v>
                </c:pt>
                <c:pt idx="5876">
                  <c:v>5.9881000000000018E-4</c:v>
                </c:pt>
                <c:pt idx="5877">
                  <c:v>6.0078000000000009E-4</c:v>
                </c:pt>
                <c:pt idx="5878">
                  <c:v>6.0880000000000027E-4</c:v>
                </c:pt>
                <c:pt idx="5879">
                  <c:v>6.1337000000000013E-4</c:v>
                </c:pt>
                <c:pt idx="5880">
                  <c:v>6.0074000000000011E-4</c:v>
                </c:pt>
                <c:pt idx="5881">
                  <c:v>5.874500000000001E-4</c:v>
                </c:pt>
                <c:pt idx="5882">
                  <c:v>5.990800000000001E-4</c:v>
                </c:pt>
                <c:pt idx="5883">
                  <c:v>5.9385000000000015E-4</c:v>
                </c:pt>
                <c:pt idx="5884">
                  <c:v>6.1603000000000016E-4</c:v>
                </c:pt>
                <c:pt idx="5885">
                  <c:v>5.9985000000000008E-4</c:v>
                </c:pt>
                <c:pt idx="5886">
                  <c:v>6.0769000000000014E-4</c:v>
                </c:pt>
                <c:pt idx="5887">
                  <c:v>6.0006000000000013E-4</c:v>
                </c:pt>
                <c:pt idx="5888">
                  <c:v>6.0027000000000008E-4</c:v>
                </c:pt>
                <c:pt idx="5889">
                  <c:v>6.0070000000000013E-4</c:v>
                </c:pt>
                <c:pt idx="5890">
                  <c:v>5.9466000000000022E-4</c:v>
                </c:pt>
                <c:pt idx="5891">
                  <c:v>5.9660000000000008E-4</c:v>
                </c:pt>
                <c:pt idx="5892">
                  <c:v>6.0896000000000008E-4</c:v>
                </c:pt>
                <c:pt idx="5893">
                  <c:v>6.0893000000000015E-4</c:v>
                </c:pt>
                <c:pt idx="5894">
                  <c:v>6.0515000000000026E-4</c:v>
                </c:pt>
                <c:pt idx="5895">
                  <c:v>6.0388000000000011E-4</c:v>
                </c:pt>
                <c:pt idx="5896">
                  <c:v>5.9896000000000038E-4</c:v>
                </c:pt>
                <c:pt idx="5897">
                  <c:v>6.1671000000000002E-4</c:v>
                </c:pt>
                <c:pt idx="5898">
                  <c:v>6.0769000000000014E-4</c:v>
                </c:pt>
                <c:pt idx="5899">
                  <c:v>6.0706000000000009E-4</c:v>
                </c:pt>
                <c:pt idx="5900">
                  <c:v>6.0161000000000014E-4</c:v>
                </c:pt>
                <c:pt idx="5901">
                  <c:v>5.962500000000001E-4</c:v>
                </c:pt>
                <c:pt idx="5902">
                  <c:v>6.0958000000000008E-4</c:v>
                </c:pt>
                <c:pt idx="5903">
                  <c:v>6.0960000000000007E-4</c:v>
                </c:pt>
                <c:pt idx="5904">
                  <c:v>6.1087000000000012E-4</c:v>
                </c:pt>
                <c:pt idx="5905">
                  <c:v>6.0526000000000015E-4</c:v>
                </c:pt>
                <c:pt idx="5906">
                  <c:v>6.0451000000000016E-4</c:v>
                </c:pt>
                <c:pt idx="5907">
                  <c:v>6.0439000000000011E-4</c:v>
                </c:pt>
                <c:pt idx="5908">
                  <c:v>6.0028000000000013E-4</c:v>
                </c:pt>
                <c:pt idx="5909">
                  <c:v>6.0277000000000009E-4</c:v>
                </c:pt>
                <c:pt idx="5910">
                  <c:v>6.0641999999999998E-4</c:v>
                </c:pt>
                <c:pt idx="5911">
                  <c:v>6.1898000000000009E-4</c:v>
                </c:pt>
                <c:pt idx="5912">
                  <c:v>5.9962000000000025E-4</c:v>
                </c:pt>
                <c:pt idx="5913">
                  <c:v>6.0374000000000007E-4</c:v>
                </c:pt>
                <c:pt idx="5914">
                  <c:v>6.0339000000000009E-4</c:v>
                </c:pt>
                <c:pt idx="5915">
                  <c:v>6.0958000000000008E-4</c:v>
                </c:pt>
                <c:pt idx="5916">
                  <c:v>6.0006000000000013E-4</c:v>
                </c:pt>
                <c:pt idx="5917">
                  <c:v>6.1850000000000013E-4</c:v>
                </c:pt>
                <c:pt idx="5918">
                  <c:v>6.1736000000000007E-4</c:v>
                </c:pt>
                <c:pt idx="5919">
                  <c:v>6.0133000000000018E-4</c:v>
                </c:pt>
                <c:pt idx="5920">
                  <c:v>6.0698000000000013E-4</c:v>
                </c:pt>
                <c:pt idx="5921">
                  <c:v>6.0526000000000015E-4</c:v>
                </c:pt>
                <c:pt idx="5922">
                  <c:v>6.0833000000000013E-4</c:v>
                </c:pt>
                <c:pt idx="5923">
                  <c:v>5.9279000000000016E-4</c:v>
                </c:pt>
                <c:pt idx="5924">
                  <c:v>6.0833000000000013E-4</c:v>
                </c:pt>
                <c:pt idx="5925">
                  <c:v>6.0526000000000015E-4</c:v>
                </c:pt>
                <c:pt idx="5926">
                  <c:v>6.0515000000000026E-4</c:v>
                </c:pt>
                <c:pt idx="5927">
                  <c:v>6.101800000000001E-4</c:v>
                </c:pt>
                <c:pt idx="5928">
                  <c:v>6.0588000000000016E-4</c:v>
                </c:pt>
                <c:pt idx="5929">
                  <c:v>6.073500000000001E-4</c:v>
                </c:pt>
                <c:pt idx="5930">
                  <c:v>6.0671E-4</c:v>
                </c:pt>
                <c:pt idx="5931">
                  <c:v>6.0439000000000011E-4</c:v>
                </c:pt>
                <c:pt idx="5932">
                  <c:v>6.1817000000000013E-4</c:v>
                </c:pt>
                <c:pt idx="5933">
                  <c:v>5.8984000000000011E-4</c:v>
                </c:pt>
                <c:pt idx="5934">
                  <c:v>5.8841999999999998E-4</c:v>
                </c:pt>
                <c:pt idx="5935">
                  <c:v>5.9892000000000018E-4</c:v>
                </c:pt>
                <c:pt idx="5936">
                  <c:v>5.8896000000000024E-4</c:v>
                </c:pt>
                <c:pt idx="5937">
                  <c:v>5.9590000000000023E-4</c:v>
                </c:pt>
                <c:pt idx="5938">
                  <c:v>5.9556000000000008E-4</c:v>
                </c:pt>
                <c:pt idx="5939">
                  <c:v>6.0671E-4</c:v>
                </c:pt>
                <c:pt idx="5940">
                  <c:v>6.0457000000000013E-4</c:v>
                </c:pt>
                <c:pt idx="5941">
                  <c:v>5.8087000000000015E-4</c:v>
                </c:pt>
                <c:pt idx="5942">
                  <c:v>5.8581000000000008E-4</c:v>
                </c:pt>
                <c:pt idx="5943">
                  <c:v>6.2439000000000017E-4</c:v>
                </c:pt>
                <c:pt idx="5944">
                  <c:v>6.229400000000001E-4</c:v>
                </c:pt>
                <c:pt idx="5945">
                  <c:v>6.1438000000000009E-4</c:v>
                </c:pt>
                <c:pt idx="5946">
                  <c:v>6.1525000000000002E-4</c:v>
                </c:pt>
                <c:pt idx="5947">
                  <c:v>6.021100000000001E-4</c:v>
                </c:pt>
                <c:pt idx="5948">
                  <c:v>6.0319000000000019E-4</c:v>
                </c:pt>
                <c:pt idx="5949">
                  <c:v>6.0661000000000016E-4</c:v>
                </c:pt>
                <c:pt idx="5950">
                  <c:v>6.009600000000001E-4</c:v>
                </c:pt>
                <c:pt idx="5951">
                  <c:v>6.0006000000000013E-4</c:v>
                </c:pt>
                <c:pt idx="5952">
                  <c:v>6.0195000000000008E-4</c:v>
                </c:pt>
                <c:pt idx="5953">
                  <c:v>6.0907000000000018E-4</c:v>
                </c:pt>
                <c:pt idx="5954">
                  <c:v>6.0148000000000016E-4</c:v>
                </c:pt>
                <c:pt idx="5955">
                  <c:v>6.0367000000000027E-4</c:v>
                </c:pt>
                <c:pt idx="5956">
                  <c:v>6.0234000000000015E-4</c:v>
                </c:pt>
                <c:pt idx="5957">
                  <c:v>6.0534000000000011E-4</c:v>
                </c:pt>
                <c:pt idx="5958">
                  <c:v>5.936400000000002E-4</c:v>
                </c:pt>
                <c:pt idx="5959">
                  <c:v>5.960500000000001E-4</c:v>
                </c:pt>
                <c:pt idx="5960">
                  <c:v>6.0792000000000018E-4</c:v>
                </c:pt>
                <c:pt idx="5961">
                  <c:v>5.965600000000001E-4</c:v>
                </c:pt>
                <c:pt idx="5962">
                  <c:v>6.1755000000000013E-4</c:v>
                </c:pt>
                <c:pt idx="5963">
                  <c:v>6.0717000000000019E-4</c:v>
                </c:pt>
                <c:pt idx="5964">
                  <c:v>6.0624000000000008E-4</c:v>
                </c:pt>
                <c:pt idx="5965">
                  <c:v>6.1343000000000009E-4</c:v>
                </c:pt>
                <c:pt idx="5966">
                  <c:v>5.8030000000000006E-4</c:v>
                </c:pt>
                <c:pt idx="5967">
                  <c:v>6.0801000000000008E-4</c:v>
                </c:pt>
                <c:pt idx="5968">
                  <c:v>6.073700000000002E-4</c:v>
                </c:pt>
                <c:pt idx="5969">
                  <c:v>5.9916000000000017E-4</c:v>
                </c:pt>
                <c:pt idx="5970">
                  <c:v>6.047400000000001E-4</c:v>
                </c:pt>
                <c:pt idx="5971">
                  <c:v>6.0161000000000014E-4</c:v>
                </c:pt>
                <c:pt idx="5972">
                  <c:v>6.0276000000000014E-4</c:v>
                </c:pt>
                <c:pt idx="5973">
                  <c:v>6.1183000000000006E-4</c:v>
                </c:pt>
                <c:pt idx="5974">
                  <c:v>6.0694000000000015E-4</c:v>
                </c:pt>
                <c:pt idx="5975">
                  <c:v>6.029500000000001E-4</c:v>
                </c:pt>
                <c:pt idx="5976">
                  <c:v>6.1087000000000012E-4</c:v>
                </c:pt>
                <c:pt idx="5977">
                  <c:v>6.1643000000000006E-4</c:v>
                </c:pt>
                <c:pt idx="5978">
                  <c:v>6.0089000000000008E-4</c:v>
                </c:pt>
                <c:pt idx="5979">
                  <c:v>6.0420000000000016E-4</c:v>
                </c:pt>
                <c:pt idx="5980">
                  <c:v>6.074600000000001E-4</c:v>
                </c:pt>
                <c:pt idx="5981">
                  <c:v>6.0717000000000019E-4</c:v>
                </c:pt>
                <c:pt idx="5982">
                  <c:v>6.0902000000000026E-4</c:v>
                </c:pt>
                <c:pt idx="5983">
                  <c:v>6.0515000000000026E-4</c:v>
                </c:pt>
                <c:pt idx="5984">
                  <c:v>6.0907000000000018E-4</c:v>
                </c:pt>
                <c:pt idx="5985">
                  <c:v>6.050500000000001E-4</c:v>
                </c:pt>
                <c:pt idx="5986">
                  <c:v>6.0792000000000018E-4</c:v>
                </c:pt>
                <c:pt idx="5987">
                  <c:v>6.0006000000000013E-4</c:v>
                </c:pt>
                <c:pt idx="5988">
                  <c:v>6.155100000000001E-4</c:v>
                </c:pt>
                <c:pt idx="5989">
                  <c:v>5.936400000000002E-4</c:v>
                </c:pt>
                <c:pt idx="5990">
                  <c:v>6.0276000000000014E-4</c:v>
                </c:pt>
                <c:pt idx="5991">
                  <c:v>6.1373000000000016E-4</c:v>
                </c:pt>
                <c:pt idx="5992">
                  <c:v>5.9685000000000011E-4</c:v>
                </c:pt>
                <c:pt idx="5993">
                  <c:v>6.0301000000000018E-4</c:v>
                </c:pt>
                <c:pt idx="5994">
                  <c:v>6.0520000000000007E-4</c:v>
                </c:pt>
                <c:pt idx="5995">
                  <c:v>5.9422000000000023E-4</c:v>
                </c:pt>
                <c:pt idx="5996">
                  <c:v>5.9948000000000011E-4</c:v>
                </c:pt>
                <c:pt idx="5997">
                  <c:v>6.0907000000000018E-4</c:v>
                </c:pt>
                <c:pt idx="5998">
                  <c:v>6.0399000000000021E-4</c:v>
                </c:pt>
                <c:pt idx="5999">
                  <c:v>5.9727000000000022E-4</c:v>
                </c:pt>
                <c:pt idx="6000">
                  <c:v>6.0783000000000018E-4</c:v>
                </c:pt>
                <c:pt idx="6001">
                  <c:v>6.009600000000001E-4</c:v>
                </c:pt>
                <c:pt idx="6002">
                  <c:v>6.1180000000000013E-4</c:v>
                </c:pt>
                <c:pt idx="6003">
                  <c:v>6.0006000000000013E-4</c:v>
                </c:pt>
                <c:pt idx="6004">
                  <c:v>5.9860000000000024E-4</c:v>
                </c:pt>
                <c:pt idx="6005">
                  <c:v>6.0896000000000008E-4</c:v>
                </c:pt>
                <c:pt idx="6006">
                  <c:v>6.1311000000000015E-4</c:v>
                </c:pt>
                <c:pt idx="6007">
                  <c:v>6.0809000000000015E-4</c:v>
                </c:pt>
                <c:pt idx="6008">
                  <c:v>5.794900000000001E-4</c:v>
                </c:pt>
                <c:pt idx="6009">
                  <c:v>5.8053000000000011E-4</c:v>
                </c:pt>
                <c:pt idx="6010">
                  <c:v>6.0706000000000009E-4</c:v>
                </c:pt>
                <c:pt idx="6011">
                  <c:v>5.9972000000000009E-4</c:v>
                </c:pt>
                <c:pt idx="6012">
                  <c:v>6.0979000000000003E-4</c:v>
                </c:pt>
                <c:pt idx="6013">
                  <c:v>6.0439000000000011E-4</c:v>
                </c:pt>
                <c:pt idx="6014">
                  <c:v>6.0817000000000022E-4</c:v>
                </c:pt>
                <c:pt idx="6015">
                  <c:v>6.1564000000000009E-4</c:v>
                </c:pt>
                <c:pt idx="6016">
                  <c:v>6.0378000000000016E-4</c:v>
                </c:pt>
                <c:pt idx="6017">
                  <c:v>5.9943000000000008E-4</c:v>
                </c:pt>
                <c:pt idx="6018">
                  <c:v>6.0809000000000015E-4</c:v>
                </c:pt>
                <c:pt idx="6019">
                  <c:v>6.0378000000000016E-4</c:v>
                </c:pt>
                <c:pt idx="6020">
                  <c:v>6.0531000000000007E-4</c:v>
                </c:pt>
                <c:pt idx="6021">
                  <c:v>6.0912000000000021E-4</c:v>
                </c:pt>
                <c:pt idx="6022">
                  <c:v>5.9840000000000013E-4</c:v>
                </c:pt>
                <c:pt idx="6023">
                  <c:v>5.9902000000000024E-4</c:v>
                </c:pt>
                <c:pt idx="6024">
                  <c:v>6.0504000000000016E-4</c:v>
                </c:pt>
                <c:pt idx="6025">
                  <c:v>5.9434000000000017E-4</c:v>
                </c:pt>
                <c:pt idx="6026">
                  <c:v>5.9902000000000024E-4</c:v>
                </c:pt>
                <c:pt idx="6027">
                  <c:v>6.0515000000000026E-4</c:v>
                </c:pt>
                <c:pt idx="6028">
                  <c:v>6.0568000000000015E-4</c:v>
                </c:pt>
                <c:pt idx="6029">
                  <c:v>6.0958000000000008E-4</c:v>
                </c:pt>
                <c:pt idx="6030">
                  <c:v>6.0451000000000016E-4</c:v>
                </c:pt>
                <c:pt idx="6031">
                  <c:v>6.121700000000001E-4</c:v>
                </c:pt>
                <c:pt idx="6032">
                  <c:v>6.1149999999999996E-4</c:v>
                </c:pt>
                <c:pt idx="6033">
                  <c:v>5.981500000000002E-4</c:v>
                </c:pt>
                <c:pt idx="6034">
                  <c:v>6.0388000000000011E-4</c:v>
                </c:pt>
                <c:pt idx="6035">
                  <c:v>6.1959999999999999E-4</c:v>
                </c:pt>
                <c:pt idx="6036">
                  <c:v>6.1212000000000007E-4</c:v>
                </c:pt>
                <c:pt idx="6037">
                  <c:v>6.0027000000000008E-4</c:v>
                </c:pt>
                <c:pt idx="6038">
                  <c:v>6.1152000000000016E-4</c:v>
                </c:pt>
                <c:pt idx="6039">
                  <c:v>6.0464000000000015E-4</c:v>
                </c:pt>
                <c:pt idx="6040">
                  <c:v>6.140500000000001E-4</c:v>
                </c:pt>
                <c:pt idx="6041">
                  <c:v>6.0833000000000013E-4</c:v>
                </c:pt>
                <c:pt idx="6042">
                  <c:v>6.0889000000000006E-4</c:v>
                </c:pt>
                <c:pt idx="6043">
                  <c:v>5.9902000000000024E-4</c:v>
                </c:pt>
                <c:pt idx="6044">
                  <c:v>6.0889000000000006E-4</c:v>
                </c:pt>
                <c:pt idx="6045">
                  <c:v>6.1337000000000013E-4</c:v>
                </c:pt>
                <c:pt idx="6046">
                  <c:v>6.1087000000000012E-4</c:v>
                </c:pt>
                <c:pt idx="6047">
                  <c:v>6.1214000000000006E-4</c:v>
                </c:pt>
                <c:pt idx="6048">
                  <c:v>6.1461000000000013E-4</c:v>
                </c:pt>
                <c:pt idx="6049">
                  <c:v>6.0439000000000011E-4</c:v>
                </c:pt>
                <c:pt idx="6050">
                  <c:v>6.1022000000000008E-4</c:v>
                </c:pt>
                <c:pt idx="6051">
                  <c:v>6.0960000000000007E-4</c:v>
                </c:pt>
                <c:pt idx="6052">
                  <c:v>6.0464000000000015E-4</c:v>
                </c:pt>
                <c:pt idx="6053">
                  <c:v>6.0504000000000016E-4</c:v>
                </c:pt>
                <c:pt idx="6054">
                  <c:v>6.0451000000000016E-4</c:v>
                </c:pt>
                <c:pt idx="6055">
                  <c:v>6.0374000000000007E-4</c:v>
                </c:pt>
                <c:pt idx="6056">
                  <c:v>6.0526000000000015E-4</c:v>
                </c:pt>
                <c:pt idx="6057">
                  <c:v>6.0261000000000006E-4</c:v>
                </c:pt>
                <c:pt idx="6058">
                  <c:v>6.0641999999999998E-4</c:v>
                </c:pt>
                <c:pt idx="6059">
                  <c:v>6.0006000000000013E-4</c:v>
                </c:pt>
                <c:pt idx="6060">
                  <c:v>5.985500000000001E-4</c:v>
                </c:pt>
                <c:pt idx="6061">
                  <c:v>6.1278000000000005E-4</c:v>
                </c:pt>
                <c:pt idx="6062">
                  <c:v>6.0960000000000007E-4</c:v>
                </c:pt>
                <c:pt idx="6063">
                  <c:v>6.0558000000000009E-4</c:v>
                </c:pt>
                <c:pt idx="6064">
                  <c:v>6.0161000000000014E-4</c:v>
                </c:pt>
                <c:pt idx="6065">
                  <c:v>5.9590000000000023E-4</c:v>
                </c:pt>
                <c:pt idx="6066">
                  <c:v>6.0070000000000013E-4</c:v>
                </c:pt>
                <c:pt idx="6067">
                  <c:v>6.0339000000000009E-4</c:v>
                </c:pt>
                <c:pt idx="6068">
                  <c:v>6.1151E-4</c:v>
                </c:pt>
                <c:pt idx="6069">
                  <c:v>6.0055000000000004E-4</c:v>
                </c:pt>
                <c:pt idx="6070">
                  <c:v>6.0006000000000013E-4</c:v>
                </c:pt>
                <c:pt idx="6071">
                  <c:v>5.9934000000000018E-4</c:v>
                </c:pt>
                <c:pt idx="6072">
                  <c:v>6.0880000000000027E-4</c:v>
                </c:pt>
                <c:pt idx="6073">
                  <c:v>5.9466000000000022E-4</c:v>
                </c:pt>
                <c:pt idx="6074">
                  <c:v>6.0833000000000013E-4</c:v>
                </c:pt>
                <c:pt idx="6075">
                  <c:v>5.9943000000000008E-4</c:v>
                </c:pt>
                <c:pt idx="6076">
                  <c:v>6.0893000000000015E-4</c:v>
                </c:pt>
                <c:pt idx="6077">
                  <c:v>6.0713000000000021E-4</c:v>
                </c:pt>
                <c:pt idx="6078">
                  <c:v>6.1024000000000007E-4</c:v>
                </c:pt>
                <c:pt idx="6079">
                  <c:v>6.0900000000000017E-4</c:v>
                </c:pt>
                <c:pt idx="6080">
                  <c:v>6.1024000000000007E-4</c:v>
                </c:pt>
                <c:pt idx="6081">
                  <c:v>6.0214000000000014E-4</c:v>
                </c:pt>
                <c:pt idx="6082">
                  <c:v>6.0049000000000007E-4</c:v>
                </c:pt>
                <c:pt idx="6083">
                  <c:v>5.9307000000000023E-4</c:v>
                </c:pt>
                <c:pt idx="6084">
                  <c:v>6.0006000000000013E-4</c:v>
                </c:pt>
                <c:pt idx="6085">
                  <c:v>6.0339000000000009E-4</c:v>
                </c:pt>
                <c:pt idx="6086">
                  <c:v>5.9466000000000022E-4</c:v>
                </c:pt>
                <c:pt idx="6087">
                  <c:v>6.0133000000000018E-4</c:v>
                </c:pt>
                <c:pt idx="6088">
                  <c:v>5.9778000000000012E-4</c:v>
                </c:pt>
                <c:pt idx="6089">
                  <c:v>6.0027000000000008E-4</c:v>
                </c:pt>
                <c:pt idx="6090">
                  <c:v>5.9498000000000027E-4</c:v>
                </c:pt>
                <c:pt idx="6091">
                  <c:v>5.9688000000000026E-4</c:v>
                </c:pt>
                <c:pt idx="6092">
                  <c:v>6.0049000000000007E-4</c:v>
                </c:pt>
                <c:pt idx="6093">
                  <c:v>6.0775000000000011E-4</c:v>
                </c:pt>
                <c:pt idx="6094">
                  <c:v>5.9778000000000012E-4</c:v>
                </c:pt>
                <c:pt idx="6095">
                  <c:v>6.0775000000000011E-4</c:v>
                </c:pt>
                <c:pt idx="6096">
                  <c:v>6.0900000000000017E-4</c:v>
                </c:pt>
                <c:pt idx="6097">
                  <c:v>6.0070000000000013E-4</c:v>
                </c:pt>
                <c:pt idx="6098">
                  <c:v>5.8417000000000018E-4</c:v>
                </c:pt>
                <c:pt idx="6099">
                  <c:v>5.9840000000000013E-4</c:v>
                </c:pt>
                <c:pt idx="6100">
                  <c:v>5.9840000000000013E-4</c:v>
                </c:pt>
                <c:pt idx="6101">
                  <c:v>6.0515000000000026E-4</c:v>
                </c:pt>
                <c:pt idx="6102">
                  <c:v>5.9715000000000018E-4</c:v>
                </c:pt>
                <c:pt idx="6103">
                  <c:v>6.0197000000000017E-4</c:v>
                </c:pt>
                <c:pt idx="6104">
                  <c:v>6.0152000000000014E-4</c:v>
                </c:pt>
                <c:pt idx="6105">
                  <c:v>6.0261000000000006E-4</c:v>
                </c:pt>
                <c:pt idx="6106">
                  <c:v>5.9902000000000024E-4</c:v>
                </c:pt>
                <c:pt idx="6107">
                  <c:v>6.0152000000000014E-4</c:v>
                </c:pt>
                <c:pt idx="6108">
                  <c:v>6.0713000000000021E-4</c:v>
                </c:pt>
                <c:pt idx="6109">
                  <c:v>5.8593000000000013E-4</c:v>
                </c:pt>
                <c:pt idx="6110">
                  <c:v>6.0588000000000016E-4</c:v>
                </c:pt>
                <c:pt idx="6111">
                  <c:v>6.065100000000001E-4</c:v>
                </c:pt>
                <c:pt idx="6112">
                  <c:v>6.0641999999999998E-4</c:v>
                </c:pt>
                <c:pt idx="6113">
                  <c:v>6.065100000000001E-4</c:v>
                </c:pt>
                <c:pt idx="6114">
                  <c:v>5.9840000000000013E-4</c:v>
                </c:pt>
                <c:pt idx="6115">
                  <c:v>6.0633000000000009E-4</c:v>
                </c:pt>
                <c:pt idx="6116">
                  <c:v>5.9466000000000022E-4</c:v>
                </c:pt>
                <c:pt idx="6117">
                  <c:v>6.0960000000000007E-4</c:v>
                </c:pt>
                <c:pt idx="6118">
                  <c:v>6.1212000000000007E-4</c:v>
                </c:pt>
                <c:pt idx="6119">
                  <c:v>6.1278000000000005E-4</c:v>
                </c:pt>
                <c:pt idx="6120">
                  <c:v>6.1222000000000013E-4</c:v>
                </c:pt>
                <c:pt idx="6121">
                  <c:v>5.9561000000000011E-4</c:v>
                </c:pt>
                <c:pt idx="6122">
                  <c:v>6.0526000000000015E-4</c:v>
                </c:pt>
                <c:pt idx="6123">
                  <c:v>5.9840000000000013E-4</c:v>
                </c:pt>
                <c:pt idx="6124">
                  <c:v>6.1025000000000001E-4</c:v>
                </c:pt>
                <c:pt idx="6125">
                  <c:v>6.1025000000000001E-4</c:v>
                </c:pt>
                <c:pt idx="6126">
                  <c:v>6.0579000000000004E-4</c:v>
                </c:pt>
                <c:pt idx="6127">
                  <c:v>6.0089000000000008E-4</c:v>
                </c:pt>
                <c:pt idx="6128">
                  <c:v>5.9715000000000018E-4</c:v>
                </c:pt>
                <c:pt idx="6129">
                  <c:v>5.9498000000000027E-4</c:v>
                </c:pt>
                <c:pt idx="6130">
                  <c:v>6.1149999999999996E-4</c:v>
                </c:pt>
                <c:pt idx="6131">
                  <c:v>6.0339000000000009E-4</c:v>
                </c:pt>
                <c:pt idx="6132">
                  <c:v>6.0775000000000011E-4</c:v>
                </c:pt>
                <c:pt idx="6133">
                  <c:v>6.0324000000000011E-4</c:v>
                </c:pt>
                <c:pt idx="6134">
                  <c:v>6.0896000000000008E-4</c:v>
                </c:pt>
                <c:pt idx="6135">
                  <c:v>6.0277000000000009E-4</c:v>
                </c:pt>
                <c:pt idx="6136">
                  <c:v>6.0713000000000021E-4</c:v>
                </c:pt>
                <c:pt idx="6137">
                  <c:v>6.0339000000000009E-4</c:v>
                </c:pt>
                <c:pt idx="6138">
                  <c:v>6.0214000000000014E-4</c:v>
                </c:pt>
                <c:pt idx="6139">
                  <c:v>6.065100000000001E-4</c:v>
                </c:pt>
                <c:pt idx="6140">
                  <c:v>6.0464000000000015E-4</c:v>
                </c:pt>
                <c:pt idx="6141">
                  <c:v>6.0838000000000027E-4</c:v>
                </c:pt>
                <c:pt idx="6142">
                  <c:v>6.0133000000000018E-4</c:v>
                </c:pt>
                <c:pt idx="6143">
                  <c:v>6.1087000000000012E-4</c:v>
                </c:pt>
                <c:pt idx="6144">
                  <c:v>5.9965000000000018E-4</c:v>
                </c:pt>
                <c:pt idx="6145">
                  <c:v>6.1773000000000015E-4</c:v>
                </c:pt>
                <c:pt idx="6146">
                  <c:v>6.0756000000000015E-4</c:v>
                </c:pt>
                <c:pt idx="6147">
                  <c:v>5.9653000000000017E-4</c:v>
                </c:pt>
                <c:pt idx="6148">
                  <c:v>6.1087000000000012E-4</c:v>
                </c:pt>
                <c:pt idx="6149">
                  <c:v>6.0641999999999998E-4</c:v>
                </c:pt>
                <c:pt idx="6150">
                  <c:v>6.0526000000000015E-4</c:v>
                </c:pt>
                <c:pt idx="6151">
                  <c:v>6.1214000000000006E-4</c:v>
                </c:pt>
                <c:pt idx="6152">
                  <c:v>5.9965000000000018E-4</c:v>
                </c:pt>
                <c:pt idx="6153">
                  <c:v>5.9879000000000009E-4</c:v>
                </c:pt>
                <c:pt idx="6154">
                  <c:v>5.9879000000000009E-4</c:v>
                </c:pt>
                <c:pt idx="6155">
                  <c:v>6.0353000000000013E-4</c:v>
                </c:pt>
                <c:pt idx="6156">
                  <c:v>5.9834000000000026E-4</c:v>
                </c:pt>
                <c:pt idx="6157">
                  <c:v>5.9752000000000026E-4</c:v>
                </c:pt>
                <c:pt idx="6158">
                  <c:v>6.1087000000000012E-4</c:v>
                </c:pt>
                <c:pt idx="6159">
                  <c:v>5.9697000000000027E-4</c:v>
                </c:pt>
                <c:pt idx="6160">
                  <c:v>5.9646000000000026E-4</c:v>
                </c:pt>
                <c:pt idx="6161">
                  <c:v>5.9286000000000007E-4</c:v>
                </c:pt>
                <c:pt idx="6162">
                  <c:v>6.1972000000000014E-4</c:v>
                </c:pt>
                <c:pt idx="6163">
                  <c:v>5.9745000000000013E-4</c:v>
                </c:pt>
                <c:pt idx="6164">
                  <c:v>5.9522000000000015E-4</c:v>
                </c:pt>
                <c:pt idx="6165">
                  <c:v>5.941700000000002E-4</c:v>
                </c:pt>
                <c:pt idx="6166">
                  <c:v>5.9898000000000015E-4</c:v>
                </c:pt>
                <c:pt idx="6167">
                  <c:v>6.0045000000000009E-4</c:v>
                </c:pt>
                <c:pt idx="6168">
                  <c:v>5.9613000000000027E-4</c:v>
                </c:pt>
                <c:pt idx="6169">
                  <c:v>6.0752000000000007E-4</c:v>
                </c:pt>
                <c:pt idx="6170">
                  <c:v>6.1401000000000012E-4</c:v>
                </c:pt>
                <c:pt idx="6171">
                  <c:v>6.0089000000000008E-4</c:v>
                </c:pt>
                <c:pt idx="6172">
                  <c:v>5.9969000000000027E-4</c:v>
                </c:pt>
                <c:pt idx="6173">
                  <c:v>6.0847000000000006E-4</c:v>
                </c:pt>
                <c:pt idx="6174">
                  <c:v>6.068200000000001E-4</c:v>
                </c:pt>
                <c:pt idx="6175">
                  <c:v>6.096700000000002E-4</c:v>
                </c:pt>
                <c:pt idx="6176">
                  <c:v>6.064000000000001E-4</c:v>
                </c:pt>
                <c:pt idx="6177">
                  <c:v>6.1087000000000012E-4</c:v>
                </c:pt>
                <c:pt idx="6178">
                  <c:v>6.0126000000000027E-4</c:v>
                </c:pt>
                <c:pt idx="6179">
                  <c:v>6.0885000000000008E-4</c:v>
                </c:pt>
                <c:pt idx="6180">
                  <c:v>6.064000000000001E-4</c:v>
                </c:pt>
                <c:pt idx="6181">
                  <c:v>5.9633000000000017E-4</c:v>
                </c:pt>
                <c:pt idx="6182">
                  <c:v>5.9975000000000013E-4</c:v>
                </c:pt>
                <c:pt idx="6183">
                  <c:v>6.0146000000000006E-4</c:v>
                </c:pt>
                <c:pt idx="6184">
                  <c:v>5.9727000000000022E-4</c:v>
                </c:pt>
                <c:pt idx="6185">
                  <c:v>6.0420000000000016E-4</c:v>
                </c:pt>
                <c:pt idx="6186">
                  <c:v>6.0902000000000026E-4</c:v>
                </c:pt>
                <c:pt idx="6187">
                  <c:v>6.1185999999999999E-4</c:v>
                </c:pt>
                <c:pt idx="6188">
                  <c:v>6.0006000000000013E-4</c:v>
                </c:pt>
                <c:pt idx="6189">
                  <c:v>6.0871000000000015E-4</c:v>
                </c:pt>
                <c:pt idx="6190">
                  <c:v>6.0528000000000003E-4</c:v>
                </c:pt>
                <c:pt idx="6191">
                  <c:v>5.9613000000000027E-4</c:v>
                </c:pt>
                <c:pt idx="6192">
                  <c:v>6.0479000000000012E-4</c:v>
                </c:pt>
                <c:pt idx="6193">
                  <c:v>6.0979000000000003E-4</c:v>
                </c:pt>
                <c:pt idx="6194">
                  <c:v>6.0891000000000027E-4</c:v>
                </c:pt>
                <c:pt idx="6195">
                  <c:v>6.0773000000000012E-4</c:v>
                </c:pt>
                <c:pt idx="6196">
                  <c:v>6.0304000000000011E-4</c:v>
                </c:pt>
                <c:pt idx="6197">
                  <c:v>6.0624000000000008E-4</c:v>
                </c:pt>
                <c:pt idx="6198">
                  <c:v>5.9318000000000023E-4</c:v>
                </c:pt>
                <c:pt idx="6199">
                  <c:v>6.0979000000000003E-4</c:v>
                </c:pt>
                <c:pt idx="6200">
                  <c:v>6.0203000000000014E-4</c:v>
                </c:pt>
                <c:pt idx="6201">
                  <c:v>6.1284000000000002E-4</c:v>
                </c:pt>
                <c:pt idx="6202">
                  <c:v>6.0635000000000007E-4</c:v>
                </c:pt>
                <c:pt idx="6203">
                  <c:v>6.0613000000000019E-4</c:v>
                </c:pt>
                <c:pt idx="6204">
                  <c:v>6.0645000000000002E-4</c:v>
                </c:pt>
                <c:pt idx="6205">
                  <c:v>6.0588000000000016E-4</c:v>
                </c:pt>
                <c:pt idx="6206">
                  <c:v>6.0929000000000007E-4</c:v>
                </c:pt>
                <c:pt idx="6207">
                  <c:v>6.0089000000000008E-4</c:v>
                </c:pt>
                <c:pt idx="6208">
                  <c:v>6.0535000000000016E-4</c:v>
                </c:pt>
                <c:pt idx="6209">
                  <c:v>6.1231000000000002E-4</c:v>
                </c:pt>
                <c:pt idx="6210">
                  <c:v>6.0114000000000012E-4</c:v>
                </c:pt>
                <c:pt idx="6211">
                  <c:v>6.0805000000000006E-4</c:v>
                </c:pt>
                <c:pt idx="6212">
                  <c:v>6.0333000000000023E-4</c:v>
                </c:pt>
                <c:pt idx="6213">
                  <c:v>6.0645000000000002E-4</c:v>
                </c:pt>
                <c:pt idx="6214">
                  <c:v>6.1020000000000009E-4</c:v>
                </c:pt>
                <c:pt idx="6215">
                  <c:v>6.0805000000000006E-4</c:v>
                </c:pt>
                <c:pt idx="6216">
                  <c:v>6.1308000000000011E-4</c:v>
                </c:pt>
                <c:pt idx="6217">
                  <c:v>6.0006000000000013E-4</c:v>
                </c:pt>
                <c:pt idx="6218">
                  <c:v>6.1358000000000007E-4</c:v>
                </c:pt>
                <c:pt idx="6219">
                  <c:v>6.1898000000000009E-4</c:v>
                </c:pt>
                <c:pt idx="6220">
                  <c:v>6.0179000000000016E-4</c:v>
                </c:pt>
                <c:pt idx="6221">
                  <c:v>6.0661000000000016E-4</c:v>
                </c:pt>
                <c:pt idx="6222">
                  <c:v>6.1087000000000012E-4</c:v>
                </c:pt>
                <c:pt idx="6223">
                  <c:v>6.1087000000000012E-4</c:v>
                </c:pt>
                <c:pt idx="6224">
                  <c:v>6.0498000000000019E-4</c:v>
                </c:pt>
                <c:pt idx="6225">
                  <c:v>6.119500000000001E-4</c:v>
                </c:pt>
                <c:pt idx="6226">
                  <c:v>6.073700000000002E-4</c:v>
                </c:pt>
                <c:pt idx="6227">
                  <c:v>6.0515000000000026E-4</c:v>
                </c:pt>
                <c:pt idx="6228">
                  <c:v>5.9810000000000017E-4</c:v>
                </c:pt>
                <c:pt idx="6229">
                  <c:v>6.0671E-4</c:v>
                </c:pt>
                <c:pt idx="6230">
                  <c:v>6.0186000000000007E-4</c:v>
                </c:pt>
                <c:pt idx="6231">
                  <c:v>6.1391000000000017E-4</c:v>
                </c:pt>
                <c:pt idx="6232">
                  <c:v>5.9916000000000017E-4</c:v>
                </c:pt>
                <c:pt idx="6233">
                  <c:v>6.0203000000000014E-4</c:v>
                </c:pt>
                <c:pt idx="6234">
                  <c:v>6.0610000000000015E-4</c:v>
                </c:pt>
                <c:pt idx="6235">
                  <c:v>6.0531000000000007E-4</c:v>
                </c:pt>
                <c:pt idx="6236">
                  <c:v>6.0610000000000015E-4</c:v>
                </c:pt>
                <c:pt idx="6237">
                  <c:v>6.054700000000001E-4</c:v>
                </c:pt>
                <c:pt idx="6238">
                  <c:v>6.0498000000000019E-4</c:v>
                </c:pt>
                <c:pt idx="6239">
                  <c:v>6.0104000000000006E-4</c:v>
                </c:pt>
                <c:pt idx="6240">
                  <c:v>6.0420000000000016E-4</c:v>
                </c:pt>
                <c:pt idx="6241">
                  <c:v>5.9810000000000017E-4</c:v>
                </c:pt>
                <c:pt idx="6242">
                  <c:v>6.0457000000000013E-4</c:v>
                </c:pt>
                <c:pt idx="6243">
                  <c:v>6.0995000000000027E-4</c:v>
                </c:pt>
                <c:pt idx="6244">
                  <c:v>6.0564000000000017E-4</c:v>
                </c:pt>
                <c:pt idx="6245">
                  <c:v>6.0490000000000012E-4</c:v>
                </c:pt>
                <c:pt idx="6246">
                  <c:v>5.9972000000000009E-4</c:v>
                </c:pt>
                <c:pt idx="6247">
                  <c:v>6.1350000000000011E-4</c:v>
                </c:pt>
                <c:pt idx="6248">
                  <c:v>6.0891000000000027E-4</c:v>
                </c:pt>
                <c:pt idx="6249">
                  <c:v>6.0276000000000014E-4</c:v>
                </c:pt>
                <c:pt idx="6250">
                  <c:v>5.9556000000000008E-4</c:v>
                </c:pt>
                <c:pt idx="6251">
                  <c:v>5.9936000000000006E-4</c:v>
                </c:pt>
                <c:pt idx="6252">
                  <c:v>6.1535000000000008E-4</c:v>
                </c:pt>
                <c:pt idx="6253">
                  <c:v>6.2070000000000007E-4</c:v>
                </c:pt>
                <c:pt idx="6254">
                  <c:v>6.1609999999999996E-4</c:v>
                </c:pt>
                <c:pt idx="6255">
                  <c:v>6.1284000000000002E-4</c:v>
                </c:pt>
                <c:pt idx="6256">
                  <c:v>5.9613000000000027E-4</c:v>
                </c:pt>
                <c:pt idx="6257">
                  <c:v>6.0324000000000011E-4</c:v>
                </c:pt>
                <c:pt idx="6258">
                  <c:v>6.0885000000000008E-4</c:v>
                </c:pt>
                <c:pt idx="6259">
                  <c:v>6.0564000000000017E-4</c:v>
                </c:pt>
                <c:pt idx="6260">
                  <c:v>6.0355000000000012E-4</c:v>
                </c:pt>
                <c:pt idx="6261">
                  <c:v>6.0581000000000014E-4</c:v>
                </c:pt>
                <c:pt idx="6262">
                  <c:v>6.0229000000000001E-4</c:v>
                </c:pt>
                <c:pt idx="6263">
                  <c:v>6.1278000000000005E-4</c:v>
                </c:pt>
                <c:pt idx="6264">
                  <c:v>5.9507000000000017E-4</c:v>
                </c:pt>
                <c:pt idx="6265">
                  <c:v>6.0641999999999998E-4</c:v>
                </c:pt>
                <c:pt idx="6266">
                  <c:v>6.1432000000000012E-4</c:v>
                </c:pt>
                <c:pt idx="6267">
                  <c:v>6.1087000000000012E-4</c:v>
                </c:pt>
                <c:pt idx="6268">
                  <c:v>6.0900000000000017E-4</c:v>
                </c:pt>
                <c:pt idx="6269">
                  <c:v>6.0214000000000014E-4</c:v>
                </c:pt>
                <c:pt idx="6270">
                  <c:v>6.0227000000000013E-4</c:v>
                </c:pt>
                <c:pt idx="6271">
                  <c:v>6.0633000000000009E-4</c:v>
                </c:pt>
                <c:pt idx="6272">
                  <c:v>6.0388000000000011E-4</c:v>
                </c:pt>
                <c:pt idx="6273">
                  <c:v>6.0152000000000014E-4</c:v>
                </c:pt>
                <c:pt idx="6274">
                  <c:v>6.0209000000000011E-4</c:v>
                </c:pt>
                <c:pt idx="6275">
                  <c:v>6.1399000000000013E-4</c:v>
                </c:pt>
                <c:pt idx="6276">
                  <c:v>6.0579000000000004E-4</c:v>
                </c:pt>
                <c:pt idx="6277">
                  <c:v>6.0960000000000007E-4</c:v>
                </c:pt>
                <c:pt idx="6278">
                  <c:v>6.1342000000000026E-4</c:v>
                </c:pt>
                <c:pt idx="6279">
                  <c:v>6.0963000000000011E-4</c:v>
                </c:pt>
                <c:pt idx="6280">
                  <c:v>6.0579000000000004E-4</c:v>
                </c:pt>
                <c:pt idx="6281">
                  <c:v>6.1289999999999999E-4</c:v>
                </c:pt>
                <c:pt idx="6282">
                  <c:v>5.9434000000000017E-4</c:v>
                </c:pt>
                <c:pt idx="6283">
                  <c:v>5.9962000000000025E-4</c:v>
                </c:pt>
                <c:pt idx="6284">
                  <c:v>6.0451000000000016E-4</c:v>
                </c:pt>
                <c:pt idx="6285">
                  <c:v>6.0713000000000021E-4</c:v>
                </c:pt>
                <c:pt idx="6286">
                  <c:v>6.1282000000000014E-4</c:v>
                </c:pt>
                <c:pt idx="6287">
                  <c:v>6.0838000000000027E-4</c:v>
                </c:pt>
                <c:pt idx="6288">
                  <c:v>6.0464000000000015E-4</c:v>
                </c:pt>
                <c:pt idx="6289">
                  <c:v>6.0374000000000007E-4</c:v>
                </c:pt>
                <c:pt idx="6290">
                  <c:v>6.0244000000000009E-4</c:v>
                </c:pt>
                <c:pt idx="6291">
                  <c:v>6.1660000000000013E-4</c:v>
                </c:pt>
                <c:pt idx="6292">
                  <c:v>6.0958000000000008E-4</c:v>
                </c:pt>
                <c:pt idx="6293">
                  <c:v>6.0833000000000013E-4</c:v>
                </c:pt>
                <c:pt idx="6294">
                  <c:v>6.0641999999999998E-4</c:v>
                </c:pt>
                <c:pt idx="6295">
                  <c:v>6.0893000000000015E-4</c:v>
                </c:pt>
                <c:pt idx="6296">
                  <c:v>6.0339000000000009E-4</c:v>
                </c:pt>
                <c:pt idx="6297">
                  <c:v>6.1024000000000007E-4</c:v>
                </c:pt>
                <c:pt idx="6298">
                  <c:v>6.0900000000000017E-4</c:v>
                </c:pt>
                <c:pt idx="6299">
                  <c:v>6.0960000000000007E-4</c:v>
                </c:pt>
                <c:pt idx="6300">
                  <c:v>6.1214000000000006E-4</c:v>
                </c:pt>
                <c:pt idx="6301">
                  <c:v>6.0880000000000027E-4</c:v>
                </c:pt>
                <c:pt idx="6302">
                  <c:v>6.0763000000000017E-4</c:v>
                </c:pt>
                <c:pt idx="6303">
                  <c:v>6.0277000000000009E-4</c:v>
                </c:pt>
                <c:pt idx="6304">
                  <c:v>6.0526000000000015E-4</c:v>
                </c:pt>
                <c:pt idx="6305">
                  <c:v>5.9224000000000006E-4</c:v>
                </c:pt>
                <c:pt idx="6306">
                  <c:v>6.1212000000000007E-4</c:v>
                </c:pt>
                <c:pt idx="6307">
                  <c:v>6.0197000000000017E-4</c:v>
                </c:pt>
                <c:pt idx="6308">
                  <c:v>6.0401000000000009E-4</c:v>
                </c:pt>
                <c:pt idx="6309">
                  <c:v>6.0526000000000015E-4</c:v>
                </c:pt>
                <c:pt idx="6310">
                  <c:v>6.0227000000000013E-4</c:v>
                </c:pt>
                <c:pt idx="6311">
                  <c:v>6.0277000000000009E-4</c:v>
                </c:pt>
                <c:pt idx="6312">
                  <c:v>6.0579000000000004E-4</c:v>
                </c:pt>
                <c:pt idx="6313">
                  <c:v>5.981500000000002E-4</c:v>
                </c:pt>
                <c:pt idx="6314">
                  <c:v>6.0052000000000011E-4</c:v>
                </c:pt>
                <c:pt idx="6315">
                  <c:v>6.0309000000000014E-4</c:v>
                </c:pt>
                <c:pt idx="6316">
                  <c:v>6.0713000000000021E-4</c:v>
                </c:pt>
                <c:pt idx="6317">
                  <c:v>5.9965000000000018E-4</c:v>
                </c:pt>
                <c:pt idx="6318">
                  <c:v>6.0277000000000009E-4</c:v>
                </c:pt>
                <c:pt idx="6319">
                  <c:v>6.0960000000000007E-4</c:v>
                </c:pt>
                <c:pt idx="6320">
                  <c:v>6.1214000000000006E-4</c:v>
                </c:pt>
                <c:pt idx="6321">
                  <c:v>6.0588000000000016E-4</c:v>
                </c:pt>
                <c:pt idx="6322">
                  <c:v>6.0401000000000009E-4</c:v>
                </c:pt>
                <c:pt idx="6323">
                  <c:v>6.0439000000000011E-4</c:v>
                </c:pt>
                <c:pt idx="6324">
                  <c:v>6.0713000000000021E-4</c:v>
                </c:pt>
                <c:pt idx="6325">
                  <c:v>6.0893000000000015E-4</c:v>
                </c:pt>
                <c:pt idx="6326">
                  <c:v>6.0706000000000009E-4</c:v>
                </c:pt>
                <c:pt idx="6327">
                  <c:v>6.0089000000000008E-4</c:v>
                </c:pt>
                <c:pt idx="6328">
                  <c:v>6.0900000000000017E-4</c:v>
                </c:pt>
                <c:pt idx="6329">
                  <c:v>6.0094000000000011E-4</c:v>
                </c:pt>
                <c:pt idx="6330">
                  <c:v>5.9965000000000018E-4</c:v>
                </c:pt>
                <c:pt idx="6331">
                  <c:v>6.0324000000000011E-4</c:v>
                </c:pt>
                <c:pt idx="6332">
                  <c:v>5.9879000000000009E-4</c:v>
                </c:pt>
                <c:pt idx="6333">
                  <c:v>5.9902000000000024E-4</c:v>
                </c:pt>
                <c:pt idx="6334">
                  <c:v>6.0439000000000011E-4</c:v>
                </c:pt>
                <c:pt idx="6335">
                  <c:v>6.0769000000000014E-4</c:v>
                </c:pt>
                <c:pt idx="6336">
                  <c:v>6.0960000000000007E-4</c:v>
                </c:pt>
                <c:pt idx="6337">
                  <c:v>6.0277000000000009E-4</c:v>
                </c:pt>
                <c:pt idx="6338">
                  <c:v>6.0277000000000009E-4</c:v>
                </c:pt>
                <c:pt idx="6339">
                  <c:v>6.1087000000000012E-4</c:v>
                </c:pt>
                <c:pt idx="6340">
                  <c:v>6.0133000000000018E-4</c:v>
                </c:pt>
                <c:pt idx="6341">
                  <c:v>6.0152000000000014E-4</c:v>
                </c:pt>
                <c:pt idx="6342">
                  <c:v>5.9902000000000024E-4</c:v>
                </c:pt>
                <c:pt idx="6343">
                  <c:v>6.1025000000000001E-4</c:v>
                </c:pt>
                <c:pt idx="6344">
                  <c:v>6.1149999999999996E-4</c:v>
                </c:pt>
                <c:pt idx="6345">
                  <c:v>5.9778000000000012E-4</c:v>
                </c:pt>
                <c:pt idx="6346">
                  <c:v>6.0579000000000004E-4</c:v>
                </c:pt>
                <c:pt idx="6347">
                  <c:v>5.9715000000000018E-4</c:v>
                </c:pt>
                <c:pt idx="6348">
                  <c:v>6.0401000000000009E-4</c:v>
                </c:pt>
                <c:pt idx="6349">
                  <c:v>6.0579000000000004E-4</c:v>
                </c:pt>
                <c:pt idx="6350">
                  <c:v>6.0713000000000021E-4</c:v>
                </c:pt>
                <c:pt idx="6351">
                  <c:v>6.0401000000000009E-4</c:v>
                </c:pt>
                <c:pt idx="6352">
                  <c:v>5.981500000000002E-4</c:v>
                </c:pt>
                <c:pt idx="6353">
                  <c:v>6.0277000000000009E-4</c:v>
                </c:pt>
                <c:pt idx="6354">
                  <c:v>5.962500000000001E-4</c:v>
                </c:pt>
                <c:pt idx="6355">
                  <c:v>6.0900000000000017E-4</c:v>
                </c:pt>
                <c:pt idx="6356">
                  <c:v>6.0070000000000013E-4</c:v>
                </c:pt>
                <c:pt idx="6357">
                  <c:v>6.0526000000000015E-4</c:v>
                </c:pt>
                <c:pt idx="6358">
                  <c:v>6.0833000000000013E-4</c:v>
                </c:pt>
                <c:pt idx="6359">
                  <c:v>6.0579000000000004E-4</c:v>
                </c:pt>
                <c:pt idx="6360">
                  <c:v>6.1278000000000005E-4</c:v>
                </c:pt>
                <c:pt idx="6361">
                  <c:v>6.0900000000000017E-4</c:v>
                </c:pt>
                <c:pt idx="6362">
                  <c:v>6.0963000000000011E-4</c:v>
                </c:pt>
                <c:pt idx="6363">
                  <c:v>6.0451000000000016E-4</c:v>
                </c:pt>
                <c:pt idx="6364">
                  <c:v>6.1274000000000007E-4</c:v>
                </c:pt>
                <c:pt idx="6365">
                  <c:v>6.0277000000000009E-4</c:v>
                </c:pt>
                <c:pt idx="6366">
                  <c:v>6.0515000000000026E-4</c:v>
                </c:pt>
                <c:pt idx="6367">
                  <c:v>6.1649000000000003E-4</c:v>
                </c:pt>
                <c:pt idx="6368">
                  <c:v>6.0713000000000021E-4</c:v>
                </c:pt>
                <c:pt idx="6369">
                  <c:v>6.0828000000000011E-4</c:v>
                </c:pt>
                <c:pt idx="6370">
                  <c:v>5.9965000000000018E-4</c:v>
                </c:pt>
                <c:pt idx="6371">
                  <c:v>5.9528000000000011E-4</c:v>
                </c:pt>
                <c:pt idx="6372">
                  <c:v>6.0451000000000016E-4</c:v>
                </c:pt>
                <c:pt idx="6373">
                  <c:v>6.0214000000000014E-4</c:v>
                </c:pt>
                <c:pt idx="6374">
                  <c:v>6.1342000000000026E-4</c:v>
                </c:pt>
                <c:pt idx="6375">
                  <c:v>5.9536000000000007E-4</c:v>
                </c:pt>
                <c:pt idx="6376">
                  <c:v>5.9638000000000009E-4</c:v>
                </c:pt>
                <c:pt idx="6377">
                  <c:v>6.1274000000000007E-4</c:v>
                </c:pt>
                <c:pt idx="6378">
                  <c:v>6.0179000000000016E-4</c:v>
                </c:pt>
                <c:pt idx="6379">
                  <c:v>6.0526000000000015E-4</c:v>
                </c:pt>
                <c:pt idx="6380">
                  <c:v>6.0833000000000013E-4</c:v>
                </c:pt>
                <c:pt idx="6381">
                  <c:v>6.0324000000000011E-4</c:v>
                </c:pt>
                <c:pt idx="6382">
                  <c:v>6.0833000000000013E-4</c:v>
                </c:pt>
                <c:pt idx="6383">
                  <c:v>6.0339000000000009E-4</c:v>
                </c:pt>
                <c:pt idx="6384">
                  <c:v>5.9965000000000018E-4</c:v>
                </c:pt>
                <c:pt idx="6385">
                  <c:v>6.1214000000000006E-4</c:v>
                </c:pt>
                <c:pt idx="6386">
                  <c:v>5.9879000000000009E-4</c:v>
                </c:pt>
                <c:pt idx="6387">
                  <c:v>6.0261000000000006E-4</c:v>
                </c:pt>
                <c:pt idx="6388">
                  <c:v>6.0401000000000009E-4</c:v>
                </c:pt>
                <c:pt idx="6389">
                  <c:v>6.1214000000000006E-4</c:v>
                </c:pt>
                <c:pt idx="6390">
                  <c:v>5.9715000000000018E-4</c:v>
                </c:pt>
                <c:pt idx="6391">
                  <c:v>6.0261000000000006E-4</c:v>
                </c:pt>
                <c:pt idx="6392">
                  <c:v>6.0526000000000015E-4</c:v>
                </c:pt>
                <c:pt idx="6393">
                  <c:v>6.0713000000000021E-4</c:v>
                </c:pt>
                <c:pt idx="6394">
                  <c:v>5.985500000000001E-4</c:v>
                </c:pt>
                <c:pt idx="6395">
                  <c:v>6.0963000000000011E-4</c:v>
                </c:pt>
                <c:pt idx="6396">
                  <c:v>6.0388000000000011E-4</c:v>
                </c:pt>
                <c:pt idx="6397">
                  <c:v>6.0515000000000026E-4</c:v>
                </c:pt>
                <c:pt idx="6398">
                  <c:v>6.0893000000000015E-4</c:v>
                </c:pt>
                <c:pt idx="6399">
                  <c:v>6.065100000000001E-4</c:v>
                </c:pt>
                <c:pt idx="6400">
                  <c:v>6.1337000000000013E-4</c:v>
                </c:pt>
                <c:pt idx="6401">
                  <c:v>6.0579000000000004E-4</c:v>
                </c:pt>
                <c:pt idx="6402">
                  <c:v>6.0214000000000014E-4</c:v>
                </c:pt>
                <c:pt idx="6403">
                  <c:v>6.0960000000000007E-4</c:v>
                </c:pt>
                <c:pt idx="6404">
                  <c:v>6.0833000000000013E-4</c:v>
                </c:pt>
                <c:pt idx="6405">
                  <c:v>6.0451000000000016E-4</c:v>
                </c:pt>
                <c:pt idx="6406">
                  <c:v>6.0588000000000016E-4</c:v>
                </c:pt>
                <c:pt idx="6407">
                  <c:v>6.0900000000000017E-4</c:v>
                </c:pt>
                <c:pt idx="6408">
                  <c:v>6.0769000000000014E-4</c:v>
                </c:pt>
                <c:pt idx="6409">
                  <c:v>6.0027000000000008E-4</c:v>
                </c:pt>
                <c:pt idx="6410">
                  <c:v>6.0214000000000014E-4</c:v>
                </c:pt>
                <c:pt idx="6411">
                  <c:v>5.9498000000000027E-4</c:v>
                </c:pt>
                <c:pt idx="6412">
                  <c:v>5.9531000000000015E-4</c:v>
                </c:pt>
                <c:pt idx="6413">
                  <c:v>6.0261000000000006E-4</c:v>
                </c:pt>
                <c:pt idx="6414">
                  <c:v>5.9965000000000018E-4</c:v>
                </c:pt>
                <c:pt idx="6415">
                  <c:v>5.9590000000000023E-4</c:v>
                </c:pt>
                <c:pt idx="6416">
                  <c:v>6.0464000000000015E-4</c:v>
                </c:pt>
                <c:pt idx="6417">
                  <c:v>6.0775000000000011E-4</c:v>
                </c:pt>
                <c:pt idx="6418">
                  <c:v>6.0261000000000006E-4</c:v>
                </c:pt>
                <c:pt idx="6419">
                  <c:v>5.9180000000000007E-4</c:v>
                </c:pt>
                <c:pt idx="6420">
                  <c:v>5.9863000000000017E-4</c:v>
                </c:pt>
                <c:pt idx="6421">
                  <c:v>5.981500000000002E-4</c:v>
                </c:pt>
                <c:pt idx="6422">
                  <c:v>6.0089000000000008E-4</c:v>
                </c:pt>
                <c:pt idx="6423">
                  <c:v>5.9528000000000011E-4</c:v>
                </c:pt>
                <c:pt idx="6424">
                  <c:v>6.0960000000000007E-4</c:v>
                </c:pt>
                <c:pt idx="6425">
                  <c:v>6.1212000000000007E-4</c:v>
                </c:pt>
                <c:pt idx="6426">
                  <c:v>6.0775000000000011E-4</c:v>
                </c:pt>
                <c:pt idx="6427">
                  <c:v>6.0324000000000011E-4</c:v>
                </c:pt>
                <c:pt idx="6428">
                  <c:v>5.9840000000000013E-4</c:v>
                </c:pt>
                <c:pt idx="6429">
                  <c:v>5.9902000000000024E-4</c:v>
                </c:pt>
                <c:pt idx="6430">
                  <c:v>6.1212000000000007E-4</c:v>
                </c:pt>
                <c:pt idx="6431">
                  <c:v>6.0133000000000018E-4</c:v>
                </c:pt>
                <c:pt idx="6432">
                  <c:v>6.0579000000000004E-4</c:v>
                </c:pt>
                <c:pt idx="6433">
                  <c:v>6.0900000000000017E-4</c:v>
                </c:pt>
                <c:pt idx="6434">
                  <c:v>5.9466000000000022E-4</c:v>
                </c:pt>
                <c:pt idx="6435">
                  <c:v>5.9466000000000022E-4</c:v>
                </c:pt>
                <c:pt idx="6436">
                  <c:v>6.0261000000000006E-4</c:v>
                </c:pt>
                <c:pt idx="6437">
                  <c:v>6.0152000000000014E-4</c:v>
                </c:pt>
                <c:pt idx="6438">
                  <c:v>6.0464000000000015E-4</c:v>
                </c:pt>
                <c:pt idx="6439">
                  <c:v>6.0451000000000016E-4</c:v>
                </c:pt>
                <c:pt idx="6440">
                  <c:v>6.0049000000000007E-4</c:v>
                </c:pt>
                <c:pt idx="6441">
                  <c:v>6.0339000000000009E-4</c:v>
                </c:pt>
                <c:pt idx="6442">
                  <c:v>6.0713000000000021E-4</c:v>
                </c:pt>
                <c:pt idx="6443">
                  <c:v>6.0152000000000014E-4</c:v>
                </c:pt>
                <c:pt idx="6444">
                  <c:v>6.0960000000000007E-4</c:v>
                </c:pt>
                <c:pt idx="6445">
                  <c:v>5.962500000000001E-4</c:v>
                </c:pt>
                <c:pt idx="6446">
                  <c:v>6.0339000000000009E-4</c:v>
                </c:pt>
                <c:pt idx="6447">
                  <c:v>6.0027000000000008E-4</c:v>
                </c:pt>
                <c:pt idx="6448">
                  <c:v>6.0027000000000008E-4</c:v>
                </c:pt>
                <c:pt idx="6449">
                  <c:v>6.1087000000000012E-4</c:v>
                </c:pt>
                <c:pt idx="6450">
                  <c:v>6.0464000000000015E-4</c:v>
                </c:pt>
                <c:pt idx="6451">
                  <c:v>5.9341000000000016E-4</c:v>
                </c:pt>
                <c:pt idx="6452">
                  <c:v>6.0504000000000016E-4</c:v>
                </c:pt>
                <c:pt idx="6453">
                  <c:v>5.9790000000000017E-4</c:v>
                </c:pt>
                <c:pt idx="6454">
                  <c:v>5.8967000000000015E-4</c:v>
                </c:pt>
                <c:pt idx="6455">
                  <c:v>6.0960000000000007E-4</c:v>
                </c:pt>
                <c:pt idx="6456">
                  <c:v>6.0464000000000015E-4</c:v>
                </c:pt>
                <c:pt idx="6457">
                  <c:v>6.0515000000000026E-4</c:v>
                </c:pt>
                <c:pt idx="6458">
                  <c:v>6.0152000000000014E-4</c:v>
                </c:pt>
                <c:pt idx="6459">
                  <c:v>5.9752000000000026E-4</c:v>
                </c:pt>
                <c:pt idx="6460">
                  <c:v>6.0152000000000014E-4</c:v>
                </c:pt>
                <c:pt idx="6461">
                  <c:v>5.9752000000000026E-4</c:v>
                </c:pt>
                <c:pt idx="6462">
                  <c:v>6.0963000000000011E-4</c:v>
                </c:pt>
                <c:pt idx="6463">
                  <c:v>6.065100000000001E-4</c:v>
                </c:pt>
                <c:pt idx="6464">
                  <c:v>6.1399000000000013E-4</c:v>
                </c:pt>
                <c:pt idx="6465">
                  <c:v>6.1524000000000008E-4</c:v>
                </c:pt>
                <c:pt idx="6466">
                  <c:v>6.0464000000000015E-4</c:v>
                </c:pt>
                <c:pt idx="6467">
                  <c:v>6.0388000000000011E-4</c:v>
                </c:pt>
                <c:pt idx="6468">
                  <c:v>6.0388000000000011E-4</c:v>
                </c:pt>
                <c:pt idx="6469">
                  <c:v>6.0070000000000013E-4</c:v>
                </c:pt>
                <c:pt idx="6470">
                  <c:v>6.0374000000000007E-4</c:v>
                </c:pt>
                <c:pt idx="6471">
                  <c:v>5.9902000000000024E-4</c:v>
                </c:pt>
                <c:pt idx="6472">
                  <c:v>6.0070000000000013E-4</c:v>
                </c:pt>
                <c:pt idx="6473">
                  <c:v>6.1212000000000007E-4</c:v>
                </c:pt>
                <c:pt idx="6474">
                  <c:v>6.0960000000000007E-4</c:v>
                </c:pt>
                <c:pt idx="6475">
                  <c:v>6.0261000000000006E-4</c:v>
                </c:pt>
                <c:pt idx="6476">
                  <c:v>5.9840000000000013E-4</c:v>
                </c:pt>
                <c:pt idx="6477">
                  <c:v>6.0388000000000011E-4</c:v>
                </c:pt>
                <c:pt idx="6478">
                  <c:v>5.981500000000002E-4</c:v>
                </c:pt>
                <c:pt idx="6479">
                  <c:v>6.0152000000000014E-4</c:v>
                </c:pt>
                <c:pt idx="6480">
                  <c:v>6.0277000000000009E-4</c:v>
                </c:pt>
                <c:pt idx="6481">
                  <c:v>6.0526000000000015E-4</c:v>
                </c:pt>
                <c:pt idx="6482">
                  <c:v>5.9965000000000018E-4</c:v>
                </c:pt>
                <c:pt idx="6483">
                  <c:v>6.0451000000000016E-4</c:v>
                </c:pt>
                <c:pt idx="6484">
                  <c:v>5.9752000000000026E-4</c:v>
                </c:pt>
                <c:pt idx="6485">
                  <c:v>6.0838000000000027E-4</c:v>
                </c:pt>
                <c:pt idx="6486">
                  <c:v>6.0277000000000009E-4</c:v>
                </c:pt>
                <c:pt idx="6487">
                  <c:v>6.0526000000000015E-4</c:v>
                </c:pt>
                <c:pt idx="6488">
                  <c:v>5.9243000000000013E-4</c:v>
                </c:pt>
                <c:pt idx="6489">
                  <c:v>5.9688000000000026E-4</c:v>
                </c:pt>
                <c:pt idx="6490">
                  <c:v>6.0277000000000009E-4</c:v>
                </c:pt>
                <c:pt idx="6491">
                  <c:v>5.9590000000000023E-4</c:v>
                </c:pt>
                <c:pt idx="6492">
                  <c:v>5.9840000000000013E-4</c:v>
                </c:pt>
                <c:pt idx="6493">
                  <c:v>5.9279000000000016E-4</c:v>
                </c:pt>
                <c:pt idx="6494">
                  <c:v>6.0152000000000014E-4</c:v>
                </c:pt>
                <c:pt idx="6495">
                  <c:v>6.0089000000000008E-4</c:v>
                </c:pt>
                <c:pt idx="6496">
                  <c:v>5.9216000000000021E-4</c:v>
                </c:pt>
                <c:pt idx="6497">
                  <c:v>5.9715000000000018E-4</c:v>
                </c:pt>
                <c:pt idx="6498">
                  <c:v>5.8593000000000013E-4</c:v>
                </c:pt>
                <c:pt idx="6499">
                  <c:v>6.1337000000000013E-4</c:v>
                </c:pt>
                <c:pt idx="6500">
                  <c:v>6.0261000000000006E-4</c:v>
                </c:pt>
                <c:pt idx="6501">
                  <c:v>6.0401000000000009E-4</c:v>
                </c:pt>
                <c:pt idx="6502">
                  <c:v>5.9879000000000009E-4</c:v>
                </c:pt>
                <c:pt idx="6503">
                  <c:v>6.065100000000001E-4</c:v>
                </c:pt>
                <c:pt idx="6504">
                  <c:v>6.0027000000000008E-4</c:v>
                </c:pt>
                <c:pt idx="6505">
                  <c:v>5.9653000000000017E-4</c:v>
                </c:pt>
                <c:pt idx="6506">
                  <c:v>5.9216000000000021E-4</c:v>
                </c:pt>
                <c:pt idx="6507">
                  <c:v>5.9965000000000018E-4</c:v>
                </c:pt>
                <c:pt idx="6508">
                  <c:v>5.8967000000000015E-4</c:v>
                </c:pt>
                <c:pt idx="6509">
                  <c:v>5.9029000000000015E-4</c:v>
                </c:pt>
                <c:pt idx="6510">
                  <c:v>6.0401000000000009E-4</c:v>
                </c:pt>
                <c:pt idx="6511">
                  <c:v>6.0089000000000008E-4</c:v>
                </c:pt>
                <c:pt idx="6512">
                  <c:v>6.0324000000000011E-4</c:v>
                </c:pt>
                <c:pt idx="6513">
                  <c:v>6.065100000000001E-4</c:v>
                </c:pt>
                <c:pt idx="6514">
                  <c:v>6.0070000000000013E-4</c:v>
                </c:pt>
                <c:pt idx="6515">
                  <c:v>6.0713000000000021E-4</c:v>
                </c:pt>
                <c:pt idx="6516">
                  <c:v>6.0775000000000011E-4</c:v>
                </c:pt>
                <c:pt idx="6517">
                  <c:v>6.0070000000000013E-4</c:v>
                </c:pt>
                <c:pt idx="6518">
                  <c:v>5.9116000000000008E-4</c:v>
                </c:pt>
                <c:pt idx="6519">
                  <c:v>5.962500000000001E-4</c:v>
                </c:pt>
                <c:pt idx="6520">
                  <c:v>6.0197000000000017E-4</c:v>
                </c:pt>
                <c:pt idx="6521">
                  <c:v>5.9561000000000011E-4</c:v>
                </c:pt>
                <c:pt idx="6522">
                  <c:v>5.9279000000000016E-4</c:v>
                </c:pt>
                <c:pt idx="6523">
                  <c:v>6.0027000000000008E-4</c:v>
                </c:pt>
                <c:pt idx="6524">
                  <c:v>5.8734000000000011E-4</c:v>
                </c:pt>
                <c:pt idx="6525">
                  <c:v>6.0727000000000014E-4</c:v>
                </c:pt>
                <c:pt idx="6526">
                  <c:v>5.9920000000000014E-4</c:v>
                </c:pt>
                <c:pt idx="6527">
                  <c:v>6.0309000000000014E-4</c:v>
                </c:pt>
                <c:pt idx="6528">
                  <c:v>6.1337000000000013E-4</c:v>
                </c:pt>
                <c:pt idx="6529">
                  <c:v>5.8780000000000008E-4</c:v>
                </c:pt>
                <c:pt idx="6530">
                  <c:v>5.9725000000000012E-4</c:v>
                </c:pt>
                <c:pt idx="6531">
                  <c:v>6.0049000000000007E-4</c:v>
                </c:pt>
                <c:pt idx="6532">
                  <c:v>6.0214000000000014E-4</c:v>
                </c:pt>
                <c:pt idx="6533">
                  <c:v>6.0028000000000013E-4</c:v>
                </c:pt>
                <c:pt idx="6534">
                  <c:v>6.0515000000000026E-4</c:v>
                </c:pt>
                <c:pt idx="6535">
                  <c:v>6.0344000000000012E-4</c:v>
                </c:pt>
                <c:pt idx="6536">
                  <c:v>6.0492000000000022E-4</c:v>
                </c:pt>
                <c:pt idx="6537">
                  <c:v>6.0214000000000014E-4</c:v>
                </c:pt>
                <c:pt idx="6538">
                  <c:v>6.0027000000000008E-4</c:v>
                </c:pt>
                <c:pt idx="6539">
                  <c:v>6.0277000000000009E-4</c:v>
                </c:pt>
                <c:pt idx="6540">
                  <c:v>5.9498000000000027E-4</c:v>
                </c:pt>
                <c:pt idx="6541">
                  <c:v>6.0244000000000009E-4</c:v>
                </c:pt>
                <c:pt idx="6542">
                  <c:v>6.0339000000000009E-4</c:v>
                </c:pt>
                <c:pt idx="6543">
                  <c:v>6.0277000000000009E-4</c:v>
                </c:pt>
                <c:pt idx="6544">
                  <c:v>6.0089000000000008E-4</c:v>
                </c:pt>
                <c:pt idx="6545">
                  <c:v>5.9965000000000018E-4</c:v>
                </c:pt>
                <c:pt idx="6546">
                  <c:v>5.9590000000000023E-4</c:v>
                </c:pt>
                <c:pt idx="6547">
                  <c:v>6.0526000000000015E-4</c:v>
                </c:pt>
                <c:pt idx="6548">
                  <c:v>6.0775000000000011E-4</c:v>
                </c:pt>
                <c:pt idx="6549">
                  <c:v>6.0588000000000016E-4</c:v>
                </c:pt>
                <c:pt idx="6550">
                  <c:v>5.9243000000000013E-4</c:v>
                </c:pt>
                <c:pt idx="6551">
                  <c:v>6.0464000000000015E-4</c:v>
                </c:pt>
                <c:pt idx="6552">
                  <c:v>5.9688000000000026E-4</c:v>
                </c:pt>
                <c:pt idx="6553">
                  <c:v>6.1025000000000001E-4</c:v>
                </c:pt>
                <c:pt idx="6554">
                  <c:v>6.0214000000000014E-4</c:v>
                </c:pt>
                <c:pt idx="6555">
                  <c:v>6.0339000000000009E-4</c:v>
                </c:pt>
                <c:pt idx="6556">
                  <c:v>6.0464000000000015E-4</c:v>
                </c:pt>
                <c:pt idx="6557">
                  <c:v>6.0214000000000014E-4</c:v>
                </c:pt>
                <c:pt idx="6558">
                  <c:v>5.9466000000000022E-4</c:v>
                </c:pt>
                <c:pt idx="6559">
                  <c:v>6.0261000000000006E-4</c:v>
                </c:pt>
                <c:pt idx="6560">
                  <c:v>6.0214000000000014E-4</c:v>
                </c:pt>
                <c:pt idx="6561">
                  <c:v>6.0089000000000008E-4</c:v>
                </c:pt>
                <c:pt idx="6562">
                  <c:v>5.9778000000000012E-4</c:v>
                </c:pt>
                <c:pt idx="6563">
                  <c:v>6.0133000000000018E-4</c:v>
                </c:pt>
                <c:pt idx="6564">
                  <c:v>6.0900000000000017E-4</c:v>
                </c:pt>
                <c:pt idx="6565">
                  <c:v>6.0451000000000016E-4</c:v>
                </c:pt>
                <c:pt idx="6566">
                  <c:v>6.140500000000001E-4</c:v>
                </c:pt>
                <c:pt idx="6567">
                  <c:v>6.1212000000000007E-4</c:v>
                </c:pt>
                <c:pt idx="6568">
                  <c:v>6.0464000000000015E-4</c:v>
                </c:pt>
                <c:pt idx="6569">
                  <c:v>6.1274000000000007E-4</c:v>
                </c:pt>
                <c:pt idx="6570">
                  <c:v>6.1342000000000026E-4</c:v>
                </c:pt>
                <c:pt idx="6571">
                  <c:v>6.1025000000000001E-4</c:v>
                </c:pt>
                <c:pt idx="6572">
                  <c:v>6.0963000000000011E-4</c:v>
                </c:pt>
                <c:pt idx="6573">
                  <c:v>6.0713000000000021E-4</c:v>
                </c:pt>
                <c:pt idx="6574">
                  <c:v>6.0401000000000009E-4</c:v>
                </c:pt>
                <c:pt idx="6575">
                  <c:v>6.1274000000000007E-4</c:v>
                </c:pt>
                <c:pt idx="6576">
                  <c:v>6.0960000000000007E-4</c:v>
                </c:pt>
                <c:pt idx="6577">
                  <c:v>6.1087000000000012E-4</c:v>
                </c:pt>
                <c:pt idx="6578">
                  <c:v>6.0464000000000015E-4</c:v>
                </c:pt>
                <c:pt idx="6579">
                  <c:v>6.0769000000000014E-4</c:v>
                </c:pt>
                <c:pt idx="6580">
                  <c:v>5.9840000000000013E-4</c:v>
                </c:pt>
                <c:pt idx="6581">
                  <c:v>6.0133000000000018E-4</c:v>
                </c:pt>
                <c:pt idx="6582">
                  <c:v>6.0900000000000017E-4</c:v>
                </c:pt>
                <c:pt idx="6583">
                  <c:v>6.1274000000000007E-4</c:v>
                </c:pt>
                <c:pt idx="6584">
                  <c:v>6.0197000000000017E-4</c:v>
                </c:pt>
                <c:pt idx="6585">
                  <c:v>6.0339000000000009E-4</c:v>
                </c:pt>
                <c:pt idx="6586">
                  <c:v>6.0900000000000017E-4</c:v>
                </c:pt>
                <c:pt idx="6587">
                  <c:v>6.0464000000000015E-4</c:v>
                </c:pt>
                <c:pt idx="6588">
                  <c:v>6.0713000000000021E-4</c:v>
                </c:pt>
                <c:pt idx="6589">
                  <c:v>6.0838000000000027E-4</c:v>
                </c:pt>
                <c:pt idx="6590">
                  <c:v>6.0775000000000011E-4</c:v>
                </c:pt>
                <c:pt idx="6591">
                  <c:v>6.0339000000000009E-4</c:v>
                </c:pt>
                <c:pt idx="6592">
                  <c:v>6.0401000000000009E-4</c:v>
                </c:pt>
                <c:pt idx="6593">
                  <c:v>6.0706000000000009E-4</c:v>
                </c:pt>
                <c:pt idx="6594">
                  <c:v>6.1978000000000001E-4</c:v>
                </c:pt>
                <c:pt idx="6595">
                  <c:v>6.0706000000000009E-4</c:v>
                </c:pt>
                <c:pt idx="6596">
                  <c:v>6.0838000000000027E-4</c:v>
                </c:pt>
                <c:pt idx="6597">
                  <c:v>6.0588000000000016E-4</c:v>
                </c:pt>
                <c:pt idx="6598">
                  <c:v>6.1337000000000013E-4</c:v>
                </c:pt>
                <c:pt idx="6599">
                  <c:v>6.0277000000000009E-4</c:v>
                </c:pt>
                <c:pt idx="6600">
                  <c:v>5.9498000000000027E-4</c:v>
                </c:pt>
                <c:pt idx="6601">
                  <c:v>5.9715000000000018E-4</c:v>
                </c:pt>
                <c:pt idx="6602">
                  <c:v>6.0324000000000011E-4</c:v>
                </c:pt>
                <c:pt idx="6603">
                  <c:v>6.1212000000000007E-4</c:v>
                </c:pt>
                <c:pt idx="6604">
                  <c:v>6.0526000000000015E-4</c:v>
                </c:pt>
                <c:pt idx="6605">
                  <c:v>6.140500000000001E-4</c:v>
                </c:pt>
                <c:pt idx="6606">
                  <c:v>5.9778000000000012E-4</c:v>
                </c:pt>
                <c:pt idx="6607">
                  <c:v>5.9029000000000015E-4</c:v>
                </c:pt>
                <c:pt idx="6608">
                  <c:v>5.909200000000002E-4</c:v>
                </c:pt>
                <c:pt idx="6609">
                  <c:v>5.9653000000000017E-4</c:v>
                </c:pt>
                <c:pt idx="6610">
                  <c:v>5.9965000000000018E-4</c:v>
                </c:pt>
                <c:pt idx="6611">
                  <c:v>6.0070000000000013E-4</c:v>
                </c:pt>
                <c:pt idx="6612">
                  <c:v>6.0464000000000015E-4</c:v>
                </c:pt>
                <c:pt idx="6613">
                  <c:v>5.8353000000000018E-4</c:v>
                </c:pt>
                <c:pt idx="6614">
                  <c:v>6.0027000000000008E-4</c:v>
                </c:pt>
                <c:pt idx="6615">
                  <c:v>5.9778000000000012E-4</c:v>
                </c:pt>
                <c:pt idx="6616">
                  <c:v>5.9590000000000023E-4</c:v>
                </c:pt>
                <c:pt idx="6617">
                  <c:v>6.0339000000000009E-4</c:v>
                </c:pt>
                <c:pt idx="6618">
                  <c:v>5.9403000000000017E-4</c:v>
                </c:pt>
                <c:pt idx="6619">
                  <c:v>5.9965000000000018E-4</c:v>
                </c:pt>
                <c:pt idx="6620">
                  <c:v>5.9902000000000024E-4</c:v>
                </c:pt>
                <c:pt idx="6621">
                  <c:v>5.9902000000000024E-4</c:v>
                </c:pt>
                <c:pt idx="6622">
                  <c:v>5.9902000000000024E-4</c:v>
                </c:pt>
                <c:pt idx="6623">
                  <c:v>6.1025000000000001E-4</c:v>
                </c:pt>
                <c:pt idx="6624">
                  <c:v>5.9243000000000013E-4</c:v>
                </c:pt>
                <c:pt idx="6625">
                  <c:v>5.8468000000000018E-4</c:v>
                </c:pt>
                <c:pt idx="6626">
                  <c:v>6.0401000000000009E-4</c:v>
                </c:pt>
                <c:pt idx="6627">
                  <c:v>6.0963000000000011E-4</c:v>
                </c:pt>
                <c:pt idx="6628">
                  <c:v>6.065100000000001E-4</c:v>
                </c:pt>
                <c:pt idx="6629">
                  <c:v>6.0261000000000006E-4</c:v>
                </c:pt>
                <c:pt idx="6630">
                  <c:v>6.0094000000000011E-4</c:v>
                </c:pt>
                <c:pt idx="6631">
                  <c:v>6.0588000000000016E-4</c:v>
                </c:pt>
                <c:pt idx="6632">
                  <c:v>6.1025000000000001E-4</c:v>
                </c:pt>
                <c:pt idx="6633">
                  <c:v>5.9715000000000018E-4</c:v>
                </c:pt>
                <c:pt idx="6634">
                  <c:v>5.9243000000000013E-4</c:v>
                </c:pt>
                <c:pt idx="6635">
                  <c:v>6.0070000000000013E-4</c:v>
                </c:pt>
                <c:pt idx="6636">
                  <c:v>6.0713000000000021E-4</c:v>
                </c:pt>
                <c:pt idx="6637">
                  <c:v>6.065100000000001E-4</c:v>
                </c:pt>
                <c:pt idx="6638">
                  <c:v>5.8734000000000011E-4</c:v>
                </c:pt>
                <c:pt idx="6639">
                  <c:v>5.9943000000000008E-4</c:v>
                </c:pt>
                <c:pt idx="6640">
                  <c:v>5.9902000000000024E-4</c:v>
                </c:pt>
                <c:pt idx="6641">
                  <c:v>5.9561000000000011E-4</c:v>
                </c:pt>
                <c:pt idx="6642">
                  <c:v>6.0588000000000016E-4</c:v>
                </c:pt>
                <c:pt idx="6643">
                  <c:v>5.9590000000000023E-4</c:v>
                </c:pt>
                <c:pt idx="6644">
                  <c:v>6.0388000000000011E-4</c:v>
                </c:pt>
                <c:pt idx="6645">
                  <c:v>5.9653000000000017E-4</c:v>
                </c:pt>
                <c:pt idx="6646">
                  <c:v>5.9688000000000026E-4</c:v>
                </c:pt>
                <c:pt idx="6647">
                  <c:v>6.0277000000000009E-4</c:v>
                </c:pt>
                <c:pt idx="6648">
                  <c:v>6.0214000000000014E-4</c:v>
                </c:pt>
                <c:pt idx="6649">
                  <c:v>6.0838000000000027E-4</c:v>
                </c:pt>
                <c:pt idx="6650">
                  <c:v>6.0641999999999998E-4</c:v>
                </c:pt>
                <c:pt idx="6651">
                  <c:v>5.9590000000000023E-4</c:v>
                </c:pt>
                <c:pt idx="6652">
                  <c:v>5.9943000000000008E-4</c:v>
                </c:pt>
                <c:pt idx="6653">
                  <c:v>6.1087000000000012E-4</c:v>
                </c:pt>
                <c:pt idx="6654">
                  <c:v>5.9590000000000023E-4</c:v>
                </c:pt>
                <c:pt idx="6655">
                  <c:v>5.9528000000000011E-4</c:v>
                </c:pt>
                <c:pt idx="6656">
                  <c:v>5.9840000000000013E-4</c:v>
                </c:pt>
                <c:pt idx="6657">
                  <c:v>6.0526000000000015E-4</c:v>
                </c:pt>
                <c:pt idx="6658">
                  <c:v>5.9840000000000013E-4</c:v>
                </c:pt>
                <c:pt idx="6659">
                  <c:v>6.0706000000000009E-4</c:v>
                </c:pt>
                <c:pt idx="6660">
                  <c:v>6.0526000000000015E-4</c:v>
                </c:pt>
                <c:pt idx="6661">
                  <c:v>6.1149999999999996E-4</c:v>
                </c:pt>
                <c:pt idx="6662">
                  <c:v>5.9466000000000022E-4</c:v>
                </c:pt>
                <c:pt idx="6663">
                  <c:v>6.0070000000000013E-4</c:v>
                </c:pt>
                <c:pt idx="6664">
                  <c:v>5.9778000000000012E-4</c:v>
                </c:pt>
                <c:pt idx="6665">
                  <c:v>5.9403000000000017E-4</c:v>
                </c:pt>
                <c:pt idx="6666">
                  <c:v>6.0089000000000008E-4</c:v>
                </c:pt>
                <c:pt idx="6667">
                  <c:v>6.0324000000000011E-4</c:v>
                </c:pt>
                <c:pt idx="6668">
                  <c:v>6.0027000000000008E-4</c:v>
                </c:pt>
                <c:pt idx="6669">
                  <c:v>6.0027000000000008E-4</c:v>
                </c:pt>
                <c:pt idx="6670">
                  <c:v>5.9688000000000026E-4</c:v>
                </c:pt>
                <c:pt idx="6671">
                  <c:v>5.9752000000000026E-4</c:v>
                </c:pt>
                <c:pt idx="6672">
                  <c:v>6.0526000000000015E-4</c:v>
                </c:pt>
                <c:pt idx="6673">
                  <c:v>6.0838000000000027E-4</c:v>
                </c:pt>
                <c:pt idx="6674">
                  <c:v>5.9840000000000013E-4</c:v>
                </c:pt>
                <c:pt idx="6675">
                  <c:v>5.9715000000000018E-4</c:v>
                </c:pt>
                <c:pt idx="6676">
                  <c:v>6.1087000000000012E-4</c:v>
                </c:pt>
                <c:pt idx="6677">
                  <c:v>5.9498000000000027E-4</c:v>
                </c:pt>
                <c:pt idx="6678">
                  <c:v>5.9840000000000013E-4</c:v>
                </c:pt>
                <c:pt idx="6679">
                  <c:v>6.0070000000000013E-4</c:v>
                </c:pt>
                <c:pt idx="6680">
                  <c:v>5.9307000000000023E-4</c:v>
                </c:pt>
                <c:pt idx="6681">
                  <c:v>5.9590000000000023E-4</c:v>
                </c:pt>
                <c:pt idx="6682">
                  <c:v>5.9840000000000013E-4</c:v>
                </c:pt>
                <c:pt idx="6683">
                  <c:v>5.9434000000000017E-4</c:v>
                </c:pt>
                <c:pt idx="6684">
                  <c:v>5.8655000000000003E-4</c:v>
                </c:pt>
                <c:pt idx="6685">
                  <c:v>5.9466000000000022E-4</c:v>
                </c:pt>
                <c:pt idx="6686">
                  <c:v>6.0838000000000027E-4</c:v>
                </c:pt>
                <c:pt idx="6687">
                  <c:v>6.0339000000000009E-4</c:v>
                </c:pt>
                <c:pt idx="6688">
                  <c:v>6.0070000000000013E-4</c:v>
                </c:pt>
                <c:pt idx="6689">
                  <c:v>6.0775000000000011E-4</c:v>
                </c:pt>
                <c:pt idx="6690">
                  <c:v>6.0451000000000016E-4</c:v>
                </c:pt>
                <c:pt idx="6691">
                  <c:v>5.9279000000000016E-4</c:v>
                </c:pt>
                <c:pt idx="6692">
                  <c:v>6.0070000000000013E-4</c:v>
                </c:pt>
                <c:pt idx="6693">
                  <c:v>6.0526000000000015E-4</c:v>
                </c:pt>
                <c:pt idx="6694">
                  <c:v>5.9590000000000023E-4</c:v>
                </c:pt>
                <c:pt idx="6695">
                  <c:v>6.1025000000000001E-4</c:v>
                </c:pt>
                <c:pt idx="6696">
                  <c:v>5.9653000000000017E-4</c:v>
                </c:pt>
                <c:pt idx="6697">
                  <c:v>6.0027000000000008E-4</c:v>
                </c:pt>
                <c:pt idx="6698">
                  <c:v>6.1025000000000001E-4</c:v>
                </c:pt>
                <c:pt idx="6699">
                  <c:v>6.0089000000000008E-4</c:v>
                </c:pt>
                <c:pt idx="6700">
                  <c:v>6.1212000000000007E-4</c:v>
                </c:pt>
                <c:pt idx="6701">
                  <c:v>6.0526000000000015E-4</c:v>
                </c:pt>
                <c:pt idx="6702">
                  <c:v>6.0152000000000014E-4</c:v>
                </c:pt>
                <c:pt idx="6703">
                  <c:v>5.9561000000000011E-4</c:v>
                </c:pt>
                <c:pt idx="6704">
                  <c:v>5.9840000000000013E-4</c:v>
                </c:pt>
                <c:pt idx="6705">
                  <c:v>6.0838000000000027E-4</c:v>
                </c:pt>
                <c:pt idx="6706">
                  <c:v>5.9528000000000011E-4</c:v>
                </c:pt>
                <c:pt idx="6707">
                  <c:v>5.9528000000000011E-4</c:v>
                </c:pt>
                <c:pt idx="6708">
                  <c:v>6.0006000000000013E-4</c:v>
                </c:pt>
                <c:pt idx="6709">
                  <c:v>5.8468000000000018E-4</c:v>
                </c:pt>
                <c:pt idx="6710">
                  <c:v>5.9590000000000023E-4</c:v>
                </c:pt>
                <c:pt idx="6711">
                  <c:v>6.0089000000000008E-4</c:v>
                </c:pt>
                <c:pt idx="6712">
                  <c:v>5.9590000000000023E-4</c:v>
                </c:pt>
                <c:pt idx="6713">
                  <c:v>6.0277000000000009E-4</c:v>
                </c:pt>
                <c:pt idx="6714">
                  <c:v>5.9840000000000013E-4</c:v>
                </c:pt>
                <c:pt idx="6715">
                  <c:v>5.9528000000000011E-4</c:v>
                </c:pt>
                <c:pt idx="6716">
                  <c:v>6.0027000000000008E-4</c:v>
                </c:pt>
                <c:pt idx="6717">
                  <c:v>6.0027000000000008E-4</c:v>
                </c:pt>
                <c:pt idx="6718">
                  <c:v>5.9528000000000011E-4</c:v>
                </c:pt>
                <c:pt idx="6719">
                  <c:v>6.0197000000000017E-4</c:v>
                </c:pt>
                <c:pt idx="6720">
                  <c:v>6.0769000000000014E-4</c:v>
                </c:pt>
                <c:pt idx="6721">
                  <c:v>6.0027000000000008E-4</c:v>
                </c:pt>
                <c:pt idx="6722">
                  <c:v>5.9307000000000023E-4</c:v>
                </c:pt>
                <c:pt idx="6723">
                  <c:v>6.0713000000000021E-4</c:v>
                </c:pt>
                <c:pt idx="6724">
                  <c:v>5.9965000000000018E-4</c:v>
                </c:pt>
                <c:pt idx="6725">
                  <c:v>6.065100000000001E-4</c:v>
                </c:pt>
                <c:pt idx="6726">
                  <c:v>5.981500000000002E-4</c:v>
                </c:pt>
                <c:pt idx="6727">
                  <c:v>6.0214000000000014E-4</c:v>
                </c:pt>
                <c:pt idx="6728">
                  <c:v>6.0464000000000015E-4</c:v>
                </c:pt>
                <c:pt idx="6729">
                  <c:v>6.0339000000000009E-4</c:v>
                </c:pt>
                <c:pt idx="6730">
                  <c:v>6.0277000000000009E-4</c:v>
                </c:pt>
                <c:pt idx="6731">
                  <c:v>6.0464000000000015E-4</c:v>
                </c:pt>
                <c:pt idx="6732">
                  <c:v>5.9590000000000023E-4</c:v>
                </c:pt>
                <c:pt idx="6733">
                  <c:v>5.9688000000000026E-4</c:v>
                </c:pt>
                <c:pt idx="6734">
                  <c:v>6.0261000000000006E-4</c:v>
                </c:pt>
                <c:pt idx="6735">
                  <c:v>6.0713000000000021E-4</c:v>
                </c:pt>
                <c:pt idx="6736">
                  <c:v>5.9653000000000017E-4</c:v>
                </c:pt>
                <c:pt idx="6737">
                  <c:v>5.9902000000000024E-4</c:v>
                </c:pt>
                <c:pt idx="6738">
                  <c:v>5.9965000000000018E-4</c:v>
                </c:pt>
                <c:pt idx="6739">
                  <c:v>5.9653000000000017E-4</c:v>
                </c:pt>
                <c:pt idx="6740">
                  <c:v>6.0706000000000009E-4</c:v>
                </c:pt>
                <c:pt idx="6741">
                  <c:v>6.065100000000001E-4</c:v>
                </c:pt>
                <c:pt idx="6742">
                  <c:v>6.0713000000000021E-4</c:v>
                </c:pt>
                <c:pt idx="6743">
                  <c:v>6.0588000000000016E-4</c:v>
                </c:pt>
                <c:pt idx="6744">
                  <c:v>5.9752000000000026E-4</c:v>
                </c:pt>
                <c:pt idx="6745">
                  <c:v>5.9715000000000018E-4</c:v>
                </c:pt>
                <c:pt idx="6746">
                  <c:v>6.0006000000000013E-4</c:v>
                </c:pt>
                <c:pt idx="6747">
                  <c:v>5.9778000000000012E-4</c:v>
                </c:pt>
                <c:pt idx="6748">
                  <c:v>6.0277000000000009E-4</c:v>
                </c:pt>
                <c:pt idx="6749">
                  <c:v>5.9715000000000018E-4</c:v>
                </c:pt>
                <c:pt idx="6750">
                  <c:v>5.9840000000000013E-4</c:v>
                </c:pt>
                <c:pt idx="6751">
                  <c:v>5.9902000000000024E-4</c:v>
                </c:pt>
                <c:pt idx="6752">
                  <c:v>6.0027000000000008E-4</c:v>
                </c:pt>
                <c:pt idx="6753">
                  <c:v>5.9879000000000009E-4</c:v>
                </c:pt>
                <c:pt idx="6754">
                  <c:v>5.9243000000000013E-4</c:v>
                </c:pt>
                <c:pt idx="6755">
                  <c:v>5.9180000000000007E-4</c:v>
                </c:pt>
                <c:pt idx="6756">
                  <c:v>5.9778000000000012E-4</c:v>
                </c:pt>
                <c:pt idx="6757">
                  <c:v>6.0526000000000015E-4</c:v>
                </c:pt>
                <c:pt idx="6758">
                  <c:v>6.2168000000000011E-4</c:v>
                </c:pt>
                <c:pt idx="6759">
                  <c:v>6.0401000000000009E-4</c:v>
                </c:pt>
                <c:pt idx="6760">
                  <c:v>6.0277000000000009E-4</c:v>
                </c:pt>
                <c:pt idx="6761">
                  <c:v>5.9943000000000008E-4</c:v>
                </c:pt>
                <c:pt idx="6762">
                  <c:v>6.0214000000000014E-4</c:v>
                </c:pt>
                <c:pt idx="6763">
                  <c:v>6.0339000000000009E-4</c:v>
                </c:pt>
                <c:pt idx="6764">
                  <c:v>5.9943000000000008E-4</c:v>
                </c:pt>
                <c:pt idx="6765">
                  <c:v>6.065100000000001E-4</c:v>
                </c:pt>
                <c:pt idx="6766">
                  <c:v>6.0960000000000007E-4</c:v>
                </c:pt>
                <c:pt idx="6767">
                  <c:v>5.9840000000000013E-4</c:v>
                </c:pt>
                <c:pt idx="6768">
                  <c:v>5.9561000000000011E-4</c:v>
                </c:pt>
                <c:pt idx="6769">
                  <c:v>5.9879000000000009E-4</c:v>
                </c:pt>
                <c:pt idx="6770">
                  <c:v>5.9279000000000016E-4</c:v>
                </c:pt>
                <c:pt idx="6771">
                  <c:v>5.9653000000000017E-4</c:v>
                </c:pt>
                <c:pt idx="6772">
                  <c:v>6.0713000000000021E-4</c:v>
                </c:pt>
                <c:pt idx="6773">
                  <c:v>5.9688000000000026E-4</c:v>
                </c:pt>
                <c:pt idx="6774">
                  <c:v>6.0214000000000014E-4</c:v>
                </c:pt>
                <c:pt idx="6775">
                  <c:v>6.0579000000000004E-4</c:v>
                </c:pt>
                <c:pt idx="6776">
                  <c:v>5.9778000000000012E-4</c:v>
                </c:pt>
                <c:pt idx="6777">
                  <c:v>5.9466000000000022E-4</c:v>
                </c:pt>
                <c:pt idx="6778">
                  <c:v>5.9879000000000009E-4</c:v>
                </c:pt>
                <c:pt idx="6779">
                  <c:v>6.065100000000001E-4</c:v>
                </c:pt>
                <c:pt idx="6780">
                  <c:v>6.0526000000000015E-4</c:v>
                </c:pt>
                <c:pt idx="6781">
                  <c:v>5.8734000000000011E-4</c:v>
                </c:pt>
                <c:pt idx="6782">
                  <c:v>5.9840000000000013E-4</c:v>
                </c:pt>
                <c:pt idx="6783">
                  <c:v>6.0277000000000009E-4</c:v>
                </c:pt>
                <c:pt idx="6784">
                  <c:v>6.0339000000000009E-4</c:v>
                </c:pt>
                <c:pt idx="6785">
                  <c:v>5.9279000000000016E-4</c:v>
                </c:pt>
                <c:pt idx="6786">
                  <c:v>6.0451000000000016E-4</c:v>
                </c:pt>
                <c:pt idx="6787">
                  <c:v>5.9715000000000018E-4</c:v>
                </c:pt>
                <c:pt idx="6788">
                  <c:v>6.0214000000000014E-4</c:v>
                </c:pt>
                <c:pt idx="6789">
                  <c:v>5.9902000000000024E-4</c:v>
                </c:pt>
                <c:pt idx="6790">
                  <c:v>6.0526000000000015E-4</c:v>
                </c:pt>
                <c:pt idx="6791">
                  <c:v>6.0277000000000009E-4</c:v>
                </c:pt>
                <c:pt idx="6792">
                  <c:v>6.0896000000000008E-4</c:v>
                </c:pt>
                <c:pt idx="6793">
                  <c:v>6.0401000000000009E-4</c:v>
                </c:pt>
                <c:pt idx="6794">
                  <c:v>5.9778000000000012E-4</c:v>
                </c:pt>
                <c:pt idx="6795">
                  <c:v>6.0070000000000013E-4</c:v>
                </c:pt>
                <c:pt idx="6796">
                  <c:v>5.9528000000000011E-4</c:v>
                </c:pt>
                <c:pt idx="6797">
                  <c:v>6.0027000000000008E-4</c:v>
                </c:pt>
                <c:pt idx="6798">
                  <c:v>6.0464000000000015E-4</c:v>
                </c:pt>
                <c:pt idx="6799">
                  <c:v>6.0089000000000008E-4</c:v>
                </c:pt>
                <c:pt idx="6800">
                  <c:v>6.0451000000000016E-4</c:v>
                </c:pt>
                <c:pt idx="6801">
                  <c:v>6.0089000000000008E-4</c:v>
                </c:pt>
                <c:pt idx="6802">
                  <c:v>5.9965000000000018E-4</c:v>
                </c:pt>
                <c:pt idx="6803">
                  <c:v>5.9840000000000013E-4</c:v>
                </c:pt>
                <c:pt idx="6804">
                  <c:v>5.9653000000000017E-4</c:v>
                </c:pt>
                <c:pt idx="6805">
                  <c:v>6.0261000000000006E-4</c:v>
                </c:pt>
                <c:pt idx="6806">
                  <c:v>5.9840000000000013E-4</c:v>
                </c:pt>
                <c:pt idx="6807">
                  <c:v>5.9653000000000017E-4</c:v>
                </c:pt>
                <c:pt idx="6808">
                  <c:v>6.0706000000000009E-4</c:v>
                </c:pt>
                <c:pt idx="6809">
                  <c:v>6.0588000000000016E-4</c:v>
                </c:pt>
                <c:pt idx="6810">
                  <c:v>5.9498000000000027E-4</c:v>
                </c:pt>
                <c:pt idx="6811">
                  <c:v>5.9965000000000018E-4</c:v>
                </c:pt>
                <c:pt idx="6812">
                  <c:v>6.0464000000000015E-4</c:v>
                </c:pt>
                <c:pt idx="6813">
                  <c:v>6.0006000000000013E-4</c:v>
                </c:pt>
                <c:pt idx="6814">
                  <c:v>6.065100000000001E-4</c:v>
                </c:pt>
                <c:pt idx="6815">
                  <c:v>5.9403000000000017E-4</c:v>
                </c:pt>
                <c:pt idx="6816">
                  <c:v>6.0070000000000013E-4</c:v>
                </c:pt>
                <c:pt idx="6817">
                  <c:v>5.9965000000000018E-4</c:v>
                </c:pt>
                <c:pt idx="6818">
                  <c:v>5.9434000000000017E-4</c:v>
                </c:pt>
                <c:pt idx="6819">
                  <c:v>6.0089000000000008E-4</c:v>
                </c:pt>
                <c:pt idx="6820">
                  <c:v>5.9403000000000017E-4</c:v>
                </c:pt>
                <c:pt idx="6821">
                  <c:v>5.9778000000000012E-4</c:v>
                </c:pt>
                <c:pt idx="6822">
                  <c:v>5.9528000000000011E-4</c:v>
                </c:pt>
                <c:pt idx="6823">
                  <c:v>5.981500000000002E-4</c:v>
                </c:pt>
                <c:pt idx="6824">
                  <c:v>5.9653000000000017E-4</c:v>
                </c:pt>
                <c:pt idx="6825">
                  <c:v>5.9590000000000023E-4</c:v>
                </c:pt>
                <c:pt idx="6826">
                  <c:v>5.9840000000000013E-4</c:v>
                </c:pt>
                <c:pt idx="6827">
                  <c:v>5.9943000000000008E-4</c:v>
                </c:pt>
                <c:pt idx="6828">
                  <c:v>6.0339000000000009E-4</c:v>
                </c:pt>
                <c:pt idx="6829">
                  <c:v>5.9778000000000012E-4</c:v>
                </c:pt>
                <c:pt idx="6830">
                  <c:v>5.9715000000000018E-4</c:v>
                </c:pt>
                <c:pt idx="6831">
                  <c:v>5.9403000000000017E-4</c:v>
                </c:pt>
                <c:pt idx="6832">
                  <c:v>5.9590000000000023E-4</c:v>
                </c:pt>
                <c:pt idx="6833">
                  <c:v>5.8967000000000015E-4</c:v>
                </c:pt>
                <c:pt idx="6834">
                  <c:v>5.9498000000000027E-4</c:v>
                </c:pt>
                <c:pt idx="6835">
                  <c:v>5.9902000000000024E-4</c:v>
                </c:pt>
                <c:pt idx="6836">
                  <c:v>5.9778000000000012E-4</c:v>
                </c:pt>
                <c:pt idx="6837">
                  <c:v>5.9715000000000018E-4</c:v>
                </c:pt>
                <c:pt idx="6838">
                  <c:v>5.981500000000002E-4</c:v>
                </c:pt>
                <c:pt idx="6839">
                  <c:v>6.0339000000000009E-4</c:v>
                </c:pt>
                <c:pt idx="6840">
                  <c:v>6.0339000000000009E-4</c:v>
                </c:pt>
                <c:pt idx="6841">
                  <c:v>6.0339000000000009E-4</c:v>
                </c:pt>
                <c:pt idx="6842">
                  <c:v>6.0214000000000014E-4</c:v>
                </c:pt>
                <c:pt idx="6843">
                  <c:v>6.0896000000000008E-4</c:v>
                </c:pt>
                <c:pt idx="6844">
                  <c:v>6.0339000000000009E-4</c:v>
                </c:pt>
                <c:pt idx="6845">
                  <c:v>6.140500000000001E-4</c:v>
                </c:pt>
                <c:pt idx="6846">
                  <c:v>5.9902000000000024E-4</c:v>
                </c:pt>
                <c:pt idx="6847">
                  <c:v>6.0526000000000015E-4</c:v>
                </c:pt>
                <c:pt idx="6848">
                  <c:v>5.962500000000001E-4</c:v>
                </c:pt>
                <c:pt idx="6849">
                  <c:v>5.9434000000000017E-4</c:v>
                </c:pt>
                <c:pt idx="6850">
                  <c:v>5.9778000000000012E-4</c:v>
                </c:pt>
                <c:pt idx="6851">
                  <c:v>6.0713000000000021E-4</c:v>
                </c:pt>
                <c:pt idx="6852">
                  <c:v>6.0214000000000014E-4</c:v>
                </c:pt>
                <c:pt idx="6853">
                  <c:v>5.9653000000000017E-4</c:v>
                </c:pt>
                <c:pt idx="6854">
                  <c:v>6.0526000000000015E-4</c:v>
                </c:pt>
                <c:pt idx="6855">
                  <c:v>5.7907000000000011E-4</c:v>
                </c:pt>
                <c:pt idx="6856">
                  <c:v>5.9879000000000009E-4</c:v>
                </c:pt>
                <c:pt idx="6857">
                  <c:v>6.0838000000000027E-4</c:v>
                </c:pt>
                <c:pt idx="6858">
                  <c:v>6.0152000000000014E-4</c:v>
                </c:pt>
                <c:pt idx="6859">
                  <c:v>6.0027000000000008E-4</c:v>
                </c:pt>
                <c:pt idx="6860">
                  <c:v>5.9498000000000027E-4</c:v>
                </c:pt>
                <c:pt idx="6861">
                  <c:v>5.9653000000000017E-4</c:v>
                </c:pt>
                <c:pt idx="6862">
                  <c:v>6.0152000000000014E-4</c:v>
                </c:pt>
                <c:pt idx="6863">
                  <c:v>5.9653000000000017E-4</c:v>
                </c:pt>
                <c:pt idx="6864">
                  <c:v>5.915400000000001E-4</c:v>
                </c:pt>
                <c:pt idx="6865">
                  <c:v>5.909200000000002E-4</c:v>
                </c:pt>
                <c:pt idx="6866">
                  <c:v>6.0526000000000015E-4</c:v>
                </c:pt>
                <c:pt idx="6867">
                  <c:v>5.962500000000001E-4</c:v>
                </c:pt>
                <c:pt idx="6868">
                  <c:v>6.0401000000000009E-4</c:v>
                </c:pt>
                <c:pt idx="6869">
                  <c:v>5.7969000000000011E-4</c:v>
                </c:pt>
                <c:pt idx="6870">
                  <c:v>6.0960000000000007E-4</c:v>
                </c:pt>
                <c:pt idx="6871">
                  <c:v>6.1524000000000008E-4</c:v>
                </c:pt>
                <c:pt idx="6872">
                  <c:v>5.9279000000000016E-4</c:v>
                </c:pt>
                <c:pt idx="6873">
                  <c:v>6.0027000000000008E-4</c:v>
                </c:pt>
                <c:pt idx="6874">
                  <c:v>5.962500000000001E-4</c:v>
                </c:pt>
                <c:pt idx="6875">
                  <c:v>6.0588000000000016E-4</c:v>
                </c:pt>
                <c:pt idx="6876">
                  <c:v>6.1461000000000013E-4</c:v>
                </c:pt>
                <c:pt idx="6877">
                  <c:v>6.2995000000000011E-4</c:v>
                </c:pt>
                <c:pt idx="6878">
                  <c:v>6.345700000000001E-4</c:v>
                </c:pt>
                <c:pt idx="6879">
                  <c:v>6.1461000000000013E-4</c:v>
                </c:pt>
                <c:pt idx="6880">
                  <c:v>6.2147000000000016E-4</c:v>
                </c:pt>
                <c:pt idx="6881">
                  <c:v>6.2085000000000026E-4</c:v>
                </c:pt>
                <c:pt idx="6882">
                  <c:v>5.9965000000000018E-4</c:v>
                </c:pt>
                <c:pt idx="6883">
                  <c:v>6.0006000000000013E-4</c:v>
                </c:pt>
                <c:pt idx="6884">
                  <c:v>6.1151E-4</c:v>
                </c:pt>
                <c:pt idx="6885">
                  <c:v>6.1025000000000001E-4</c:v>
                </c:pt>
                <c:pt idx="6886">
                  <c:v>6.1337000000000013E-4</c:v>
                </c:pt>
                <c:pt idx="6887">
                  <c:v>6.0713000000000021E-4</c:v>
                </c:pt>
                <c:pt idx="6888">
                  <c:v>6.1461000000000013E-4</c:v>
                </c:pt>
                <c:pt idx="6889">
                  <c:v>6.0277000000000009E-4</c:v>
                </c:pt>
                <c:pt idx="6890">
                  <c:v>6.0579000000000004E-4</c:v>
                </c:pt>
                <c:pt idx="6891">
                  <c:v>6.0401000000000009E-4</c:v>
                </c:pt>
                <c:pt idx="6892">
                  <c:v>6.0515000000000026E-4</c:v>
                </c:pt>
                <c:pt idx="6893">
                  <c:v>6.0588000000000016E-4</c:v>
                </c:pt>
                <c:pt idx="6894">
                  <c:v>6.0706000000000009E-4</c:v>
                </c:pt>
                <c:pt idx="6895">
                  <c:v>6.1149999999999996E-4</c:v>
                </c:pt>
                <c:pt idx="6896">
                  <c:v>6.1337000000000013E-4</c:v>
                </c:pt>
                <c:pt idx="6897">
                  <c:v>6.1399000000000013E-4</c:v>
                </c:pt>
                <c:pt idx="6898">
                  <c:v>6.0133000000000018E-4</c:v>
                </c:pt>
                <c:pt idx="6899">
                  <c:v>6.0027000000000008E-4</c:v>
                </c:pt>
                <c:pt idx="6900">
                  <c:v>6.2397000000000028E-4</c:v>
                </c:pt>
                <c:pt idx="6901">
                  <c:v>6.0579000000000004E-4</c:v>
                </c:pt>
                <c:pt idx="6902">
                  <c:v>6.0401000000000009E-4</c:v>
                </c:pt>
                <c:pt idx="6903">
                  <c:v>6.065100000000001E-4</c:v>
                </c:pt>
                <c:pt idx="6904">
                  <c:v>5.9279000000000016E-4</c:v>
                </c:pt>
                <c:pt idx="6905">
                  <c:v>6.0133000000000018E-4</c:v>
                </c:pt>
                <c:pt idx="6906">
                  <c:v>6.0775000000000011E-4</c:v>
                </c:pt>
                <c:pt idx="6907">
                  <c:v>6.0588000000000016E-4</c:v>
                </c:pt>
                <c:pt idx="6908">
                  <c:v>6.1149999999999996E-4</c:v>
                </c:pt>
                <c:pt idx="6909">
                  <c:v>6.1787000000000018E-4</c:v>
                </c:pt>
                <c:pt idx="6910">
                  <c:v>6.1087000000000012E-4</c:v>
                </c:pt>
                <c:pt idx="6911">
                  <c:v>5.9879000000000009E-4</c:v>
                </c:pt>
                <c:pt idx="6912">
                  <c:v>6.1711000000000014E-4</c:v>
                </c:pt>
                <c:pt idx="6913">
                  <c:v>6.1660000000000013E-4</c:v>
                </c:pt>
                <c:pt idx="6914">
                  <c:v>6.1586000000000008E-4</c:v>
                </c:pt>
                <c:pt idx="6915">
                  <c:v>6.1212000000000007E-4</c:v>
                </c:pt>
                <c:pt idx="6916">
                  <c:v>6.1212000000000007E-4</c:v>
                </c:pt>
                <c:pt idx="6917">
                  <c:v>6.0838000000000027E-4</c:v>
                </c:pt>
                <c:pt idx="6918">
                  <c:v>5.9466000000000022E-4</c:v>
                </c:pt>
                <c:pt idx="6919">
                  <c:v>6.0401000000000009E-4</c:v>
                </c:pt>
                <c:pt idx="6920">
                  <c:v>6.0775000000000011E-4</c:v>
                </c:pt>
                <c:pt idx="6921">
                  <c:v>6.1723000000000008E-4</c:v>
                </c:pt>
                <c:pt idx="6922">
                  <c:v>6.1850000000000013E-4</c:v>
                </c:pt>
                <c:pt idx="6923">
                  <c:v>6.1024000000000007E-4</c:v>
                </c:pt>
                <c:pt idx="6924">
                  <c:v>6.0963000000000011E-4</c:v>
                </c:pt>
                <c:pt idx="6925">
                  <c:v>6.0388000000000011E-4</c:v>
                </c:pt>
                <c:pt idx="6926">
                  <c:v>6.0214000000000014E-4</c:v>
                </c:pt>
                <c:pt idx="6927">
                  <c:v>6.0838000000000027E-4</c:v>
                </c:pt>
                <c:pt idx="6928">
                  <c:v>6.1212000000000007E-4</c:v>
                </c:pt>
                <c:pt idx="6929">
                  <c:v>6.0896000000000008E-4</c:v>
                </c:pt>
                <c:pt idx="6930">
                  <c:v>6.0451000000000016E-4</c:v>
                </c:pt>
                <c:pt idx="6931">
                  <c:v>6.1399000000000013E-4</c:v>
                </c:pt>
                <c:pt idx="6932">
                  <c:v>6.1461000000000013E-4</c:v>
                </c:pt>
                <c:pt idx="6933">
                  <c:v>6.1773000000000015E-4</c:v>
                </c:pt>
                <c:pt idx="6934">
                  <c:v>6.0588000000000016E-4</c:v>
                </c:pt>
                <c:pt idx="6935">
                  <c:v>6.1342000000000026E-4</c:v>
                </c:pt>
                <c:pt idx="6936">
                  <c:v>6.1898000000000009E-4</c:v>
                </c:pt>
                <c:pt idx="6937">
                  <c:v>6.0526000000000015E-4</c:v>
                </c:pt>
                <c:pt idx="6938">
                  <c:v>6.1087000000000012E-4</c:v>
                </c:pt>
                <c:pt idx="6939">
                  <c:v>6.1212000000000007E-4</c:v>
                </c:pt>
                <c:pt idx="6940">
                  <c:v>6.0526000000000015E-4</c:v>
                </c:pt>
                <c:pt idx="6941">
                  <c:v>6.0515000000000026E-4</c:v>
                </c:pt>
                <c:pt idx="6942">
                  <c:v>5.8989000000000003E-4</c:v>
                </c:pt>
                <c:pt idx="6943">
                  <c:v>6.065100000000001E-4</c:v>
                </c:pt>
                <c:pt idx="6944">
                  <c:v>6.1836000000000009E-4</c:v>
                </c:pt>
                <c:pt idx="6945">
                  <c:v>6.0775000000000011E-4</c:v>
                </c:pt>
                <c:pt idx="6946">
                  <c:v>6.1524000000000008E-4</c:v>
                </c:pt>
                <c:pt idx="6947">
                  <c:v>6.0401000000000009E-4</c:v>
                </c:pt>
                <c:pt idx="6948">
                  <c:v>6.0833000000000013E-4</c:v>
                </c:pt>
                <c:pt idx="6949">
                  <c:v>6.0401000000000009E-4</c:v>
                </c:pt>
                <c:pt idx="6950">
                  <c:v>5.9528000000000011E-4</c:v>
                </c:pt>
                <c:pt idx="6951">
                  <c:v>5.9653000000000017E-4</c:v>
                </c:pt>
                <c:pt idx="6952">
                  <c:v>5.8734000000000011E-4</c:v>
                </c:pt>
                <c:pt idx="6953">
                  <c:v>5.9279000000000016E-4</c:v>
                </c:pt>
                <c:pt idx="6954">
                  <c:v>6.0197000000000017E-4</c:v>
                </c:pt>
                <c:pt idx="6955">
                  <c:v>5.9965000000000018E-4</c:v>
                </c:pt>
                <c:pt idx="6956">
                  <c:v>5.9653000000000017E-4</c:v>
                </c:pt>
                <c:pt idx="6957">
                  <c:v>5.9840000000000013E-4</c:v>
                </c:pt>
                <c:pt idx="6958">
                  <c:v>5.981500000000002E-4</c:v>
                </c:pt>
                <c:pt idx="6959">
                  <c:v>5.9216000000000021E-4</c:v>
                </c:pt>
                <c:pt idx="6960">
                  <c:v>5.9715000000000018E-4</c:v>
                </c:pt>
                <c:pt idx="6961">
                  <c:v>6.0588000000000016E-4</c:v>
                </c:pt>
                <c:pt idx="6962">
                  <c:v>5.8967000000000015E-4</c:v>
                </c:pt>
                <c:pt idx="6963">
                  <c:v>5.9778000000000012E-4</c:v>
                </c:pt>
                <c:pt idx="6964">
                  <c:v>5.8841999999999998E-4</c:v>
                </c:pt>
                <c:pt idx="6965">
                  <c:v>5.9879000000000009E-4</c:v>
                </c:pt>
                <c:pt idx="6966">
                  <c:v>6.0133000000000018E-4</c:v>
                </c:pt>
                <c:pt idx="6967">
                  <c:v>6.0277000000000009E-4</c:v>
                </c:pt>
                <c:pt idx="6968">
                  <c:v>6.0089000000000008E-4</c:v>
                </c:pt>
                <c:pt idx="6969">
                  <c:v>5.8281000000000001E-4</c:v>
                </c:pt>
                <c:pt idx="6970">
                  <c:v>5.8529999999999997E-4</c:v>
                </c:pt>
                <c:pt idx="6971">
                  <c:v>6.0277000000000009E-4</c:v>
                </c:pt>
                <c:pt idx="6972">
                  <c:v>5.9279000000000016E-4</c:v>
                </c:pt>
                <c:pt idx="6973">
                  <c:v>5.9590000000000023E-4</c:v>
                </c:pt>
                <c:pt idx="6974">
                  <c:v>5.9653000000000017E-4</c:v>
                </c:pt>
                <c:pt idx="6975">
                  <c:v>6.0464000000000015E-4</c:v>
                </c:pt>
                <c:pt idx="6976">
                  <c:v>5.962500000000001E-4</c:v>
                </c:pt>
                <c:pt idx="6977">
                  <c:v>5.9715000000000018E-4</c:v>
                </c:pt>
                <c:pt idx="6978">
                  <c:v>5.9466000000000022E-4</c:v>
                </c:pt>
                <c:pt idx="6979">
                  <c:v>5.9466000000000022E-4</c:v>
                </c:pt>
                <c:pt idx="6980">
                  <c:v>5.9341000000000016E-4</c:v>
                </c:pt>
                <c:pt idx="6981">
                  <c:v>6.0960000000000007E-4</c:v>
                </c:pt>
                <c:pt idx="6982">
                  <c:v>5.9653000000000017E-4</c:v>
                </c:pt>
                <c:pt idx="6983">
                  <c:v>5.9434000000000017E-4</c:v>
                </c:pt>
                <c:pt idx="6984">
                  <c:v>5.9840000000000013E-4</c:v>
                </c:pt>
                <c:pt idx="6985">
                  <c:v>5.9029000000000015E-4</c:v>
                </c:pt>
                <c:pt idx="6986">
                  <c:v>5.9403000000000017E-4</c:v>
                </c:pt>
                <c:pt idx="6987">
                  <c:v>5.9216000000000021E-4</c:v>
                </c:pt>
                <c:pt idx="6988">
                  <c:v>6.0526000000000015E-4</c:v>
                </c:pt>
                <c:pt idx="6989">
                  <c:v>5.8607000000000006E-4</c:v>
                </c:pt>
                <c:pt idx="6990">
                  <c:v>6.0070000000000013E-4</c:v>
                </c:pt>
                <c:pt idx="6991">
                  <c:v>5.915400000000001E-4</c:v>
                </c:pt>
                <c:pt idx="6992">
                  <c:v>5.8593000000000013E-4</c:v>
                </c:pt>
                <c:pt idx="6993">
                  <c:v>5.8717000000000014E-4</c:v>
                </c:pt>
                <c:pt idx="6994">
                  <c:v>5.9943000000000008E-4</c:v>
                </c:pt>
                <c:pt idx="6995">
                  <c:v>5.9715000000000018E-4</c:v>
                </c:pt>
                <c:pt idx="6996">
                  <c:v>6.0089000000000008E-4</c:v>
                </c:pt>
                <c:pt idx="6997">
                  <c:v>5.9243000000000013E-4</c:v>
                </c:pt>
                <c:pt idx="6998">
                  <c:v>5.9528000000000011E-4</c:v>
                </c:pt>
                <c:pt idx="6999">
                  <c:v>5.8904000000000009E-4</c:v>
                </c:pt>
                <c:pt idx="7000">
                  <c:v>6.1087000000000012E-4</c:v>
                </c:pt>
                <c:pt idx="7001">
                  <c:v>5.8094000000000017E-4</c:v>
                </c:pt>
                <c:pt idx="7002">
                  <c:v>5.9688000000000026E-4</c:v>
                </c:pt>
                <c:pt idx="7003">
                  <c:v>6.0579000000000004E-4</c:v>
                </c:pt>
                <c:pt idx="7004">
                  <c:v>5.9528000000000011E-4</c:v>
                </c:pt>
                <c:pt idx="7005">
                  <c:v>5.9216000000000021E-4</c:v>
                </c:pt>
                <c:pt idx="7006">
                  <c:v>6.0027000000000008E-4</c:v>
                </c:pt>
                <c:pt idx="7007">
                  <c:v>6.1723000000000008E-4</c:v>
                </c:pt>
                <c:pt idx="7008">
                  <c:v>5.9590000000000023E-4</c:v>
                </c:pt>
                <c:pt idx="7009">
                  <c:v>5.9715000000000018E-4</c:v>
                </c:pt>
                <c:pt idx="7010">
                  <c:v>5.6347000000000016E-4</c:v>
                </c:pt>
                <c:pt idx="7011">
                  <c:v>5.7526000000000007E-4</c:v>
                </c:pt>
                <c:pt idx="7012">
                  <c:v>6.1461000000000013E-4</c:v>
                </c:pt>
                <c:pt idx="7013">
                  <c:v>6.065100000000001E-4</c:v>
                </c:pt>
                <c:pt idx="7014">
                  <c:v>5.9370000000000017E-4</c:v>
                </c:pt>
                <c:pt idx="7015">
                  <c:v>6.0070000000000013E-4</c:v>
                </c:pt>
                <c:pt idx="7016">
                  <c:v>6.0838000000000027E-4</c:v>
                </c:pt>
                <c:pt idx="7017">
                  <c:v>6.0526000000000015E-4</c:v>
                </c:pt>
                <c:pt idx="7018">
                  <c:v>5.9840000000000013E-4</c:v>
                </c:pt>
                <c:pt idx="7019">
                  <c:v>6.1914000000000012E-4</c:v>
                </c:pt>
                <c:pt idx="7020">
                  <c:v>6.0464000000000015E-4</c:v>
                </c:pt>
                <c:pt idx="7021">
                  <c:v>5.8655000000000003E-4</c:v>
                </c:pt>
                <c:pt idx="7022">
                  <c:v>6.0214000000000014E-4</c:v>
                </c:pt>
                <c:pt idx="7023">
                  <c:v>6.2210000000000011E-4</c:v>
                </c:pt>
                <c:pt idx="7024">
                  <c:v>5.9341000000000016E-4</c:v>
                </c:pt>
                <c:pt idx="7025">
                  <c:v>5.9307000000000023E-4</c:v>
                </c:pt>
                <c:pt idx="7026">
                  <c:v>5.8717000000000014E-4</c:v>
                </c:pt>
                <c:pt idx="7027">
                  <c:v>5.9965000000000018E-4</c:v>
                </c:pt>
                <c:pt idx="7028">
                  <c:v>6.0027000000000008E-4</c:v>
                </c:pt>
                <c:pt idx="7029">
                  <c:v>5.915400000000001E-4</c:v>
                </c:pt>
                <c:pt idx="7030">
                  <c:v>6.1850000000000013E-4</c:v>
                </c:pt>
                <c:pt idx="7031">
                  <c:v>6.0339000000000009E-4</c:v>
                </c:pt>
                <c:pt idx="7032">
                  <c:v>5.9653000000000017E-4</c:v>
                </c:pt>
                <c:pt idx="7033">
                  <c:v>5.9528000000000011E-4</c:v>
                </c:pt>
                <c:pt idx="7034">
                  <c:v>6.0277000000000009E-4</c:v>
                </c:pt>
                <c:pt idx="7035">
                  <c:v>6.0451000000000016E-4</c:v>
                </c:pt>
                <c:pt idx="7036">
                  <c:v>5.9840000000000013E-4</c:v>
                </c:pt>
                <c:pt idx="7037">
                  <c:v>6.0027000000000008E-4</c:v>
                </c:pt>
                <c:pt idx="7038">
                  <c:v>5.8841999999999998E-4</c:v>
                </c:pt>
                <c:pt idx="7039">
                  <c:v>5.9434000000000017E-4</c:v>
                </c:pt>
                <c:pt idx="7040">
                  <c:v>6.0277000000000009E-4</c:v>
                </c:pt>
                <c:pt idx="7041">
                  <c:v>5.9528000000000011E-4</c:v>
                </c:pt>
                <c:pt idx="7042">
                  <c:v>5.6954000000000011E-4</c:v>
                </c:pt>
                <c:pt idx="7043">
                  <c:v>5.8717000000000014E-4</c:v>
                </c:pt>
                <c:pt idx="7044">
                  <c:v>6.1025000000000001E-4</c:v>
                </c:pt>
                <c:pt idx="7045">
                  <c:v>5.9528000000000011E-4</c:v>
                </c:pt>
                <c:pt idx="7046">
                  <c:v>5.9466000000000022E-4</c:v>
                </c:pt>
                <c:pt idx="7047">
                  <c:v>5.9341000000000016E-4</c:v>
                </c:pt>
                <c:pt idx="7048">
                  <c:v>5.9965000000000018E-4</c:v>
                </c:pt>
                <c:pt idx="7049">
                  <c:v>5.9434000000000017E-4</c:v>
                </c:pt>
                <c:pt idx="7050">
                  <c:v>5.9466000000000022E-4</c:v>
                </c:pt>
                <c:pt idx="7051">
                  <c:v>5.9341000000000016E-4</c:v>
                </c:pt>
                <c:pt idx="7052">
                  <c:v>5.9370000000000017E-4</c:v>
                </c:pt>
                <c:pt idx="7053">
                  <c:v>5.9590000000000023E-4</c:v>
                </c:pt>
                <c:pt idx="7054">
                  <c:v>5.9029000000000015E-4</c:v>
                </c:pt>
                <c:pt idx="7055">
                  <c:v>5.8162000000000014E-4</c:v>
                </c:pt>
                <c:pt idx="7056">
                  <c:v>5.9653000000000017E-4</c:v>
                </c:pt>
                <c:pt idx="7057">
                  <c:v>5.9590000000000023E-4</c:v>
                </c:pt>
                <c:pt idx="7058">
                  <c:v>5.9029000000000015E-4</c:v>
                </c:pt>
                <c:pt idx="7059">
                  <c:v>5.8989000000000003E-4</c:v>
                </c:pt>
                <c:pt idx="7060">
                  <c:v>5.9902000000000024E-4</c:v>
                </c:pt>
                <c:pt idx="7061">
                  <c:v>6.0451000000000016E-4</c:v>
                </c:pt>
                <c:pt idx="7062">
                  <c:v>5.8841999999999998E-4</c:v>
                </c:pt>
                <c:pt idx="7063">
                  <c:v>6.0464000000000015E-4</c:v>
                </c:pt>
                <c:pt idx="7064">
                  <c:v>5.8671000000000005E-4</c:v>
                </c:pt>
                <c:pt idx="7065">
                  <c:v>5.9052000000000009E-4</c:v>
                </c:pt>
                <c:pt idx="7066">
                  <c:v>6.2041000000000006E-4</c:v>
                </c:pt>
                <c:pt idx="7067">
                  <c:v>6.0896000000000008E-4</c:v>
                </c:pt>
                <c:pt idx="7068">
                  <c:v>5.8904000000000009E-4</c:v>
                </c:pt>
                <c:pt idx="7069">
                  <c:v>5.9590000000000023E-4</c:v>
                </c:pt>
                <c:pt idx="7070">
                  <c:v>5.9029000000000015E-4</c:v>
                </c:pt>
                <c:pt idx="7071">
                  <c:v>5.8904000000000009E-4</c:v>
                </c:pt>
                <c:pt idx="7072">
                  <c:v>5.9279000000000016E-4</c:v>
                </c:pt>
                <c:pt idx="7073">
                  <c:v>6.0464000000000015E-4</c:v>
                </c:pt>
                <c:pt idx="7074">
                  <c:v>5.8406000000000007E-4</c:v>
                </c:pt>
                <c:pt idx="7075">
                  <c:v>5.9466000000000022E-4</c:v>
                </c:pt>
                <c:pt idx="7076">
                  <c:v>6.0769000000000014E-4</c:v>
                </c:pt>
                <c:pt idx="7077">
                  <c:v>5.9715000000000018E-4</c:v>
                </c:pt>
                <c:pt idx="7078">
                  <c:v>5.9902000000000024E-4</c:v>
                </c:pt>
                <c:pt idx="7079">
                  <c:v>5.8529999999999997E-4</c:v>
                </c:pt>
                <c:pt idx="7080">
                  <c:v>5.9243000000000013E-4</c:v>
                </c:pt>
                <c:pt idx="7081">
                  <c:v>5.9498000000000027E-4</c:v>
                </c:pt>
                <c:pt idx="7082">
                  <c:v>5.9840000000000013E-4</c:v>
                </c:pt>
                <c:pt idx="7083">
                  <c:v>5.9341000000000016E-4</c:v>
                </c:pt>
                <c:pt idx="7084">
                  <c:v>5.9403000000000017E-4</c:v>
                </c:pt>
                <c:pt idx="7085">
                  <c:v>5.9528000000000011E-4</c:v>
                </c:pt>
                <c:pt idx="7086">
                  <c:v>6.0197000000000017E-4</c:v>
                </c:pt>
                <c:pt idx="7087">
                  <c:v>5.9688000000000026E-4</c:v>
                </c:pt>
                <c:pt idx="7088">
                  <c:v>5.8780000000000008E-4</c:v>
                </c:pt>
                <c:pt idx="7089">
                  <c:v>5.915400000000001E-4</c:v>
                </c:pt>
                <c:pt idx="7090">
                  <c:v>5.9715000000000018E-4</c:v>
                </c:pt>
                <c:pt idx="7091">
                  <c:v>5.797100000000001E-4</c:v>
                </c:pt>
                <c:pt idx="7092">
                  <c:v>5.9528000000000011E-4</c:v>
                </c:pt>
                <c:pt idx="7093">
                  <c:v>6.0027000000000008E-4</c:v>
                </c:pt>
                <c:pt idx="7094">
                  <c:v>6.1586000000000008E-4</c:v>
                </c:pt>
                <c:pt idx="7095">
                  <c:v>5.9965000000000018E-4</c:v>
                </c:pt>
                <c:pt idx="7096">
                  <c:v>5.9688000000000026E-4</c:v>
                </c:pt>
                <c:pt idx="7097">
                  <c:v>6.0070000000000013E-4</c:v>
                </c:pt>
                <c:pt idx="7098">
                  <c:v>5.7526000000000007E-4</c:v>
                </c:pt>
                <c:pt idx="7099">
                  <c:v>5.9902000000000024E-4</c:v>
                </c:pt>
                <c:pt idx="7100">
                  <c:v>5.9965000000000018E-4</c:v>
                </c:pt>
                <c:pt idx="7101">
                  <c:v>5.8780000000000008E-4</c:v>
                </c:pt>
                <c:pt idx="7102">
                  <c:v>6.0070000000000013E-4</c:v>
                </c:pt>
                <c:pt idx="7103">
                  <c:v>5.9590000000000023E-4</c:v>
                </c:pt>
                <c:pt idx="7104">
                  <c:v>6.0896000000000008E-4</c:v>
                </c:pt>
                <c:pt idx="7105">
                  <c:v>6.1025000000000001E-4</c:v>
                </c:pt>
                <c:pt idx="7106">
                  <c:v>6.0896000000000008E-4</c:v>
                </c:pt>
                <c:pt idx="7107">
                  <c:v>5.8780000000000008E-4</c:v>
                </c:pt>
                <c:pt idx="7108">
                  <c:v>5.9965000000000018E-4</c:v>
                </c:pt>
                <c:pt idx="7109">
                  <c:v>6.0261000000000006E-4</c:v>
                </c:pt>
                <c:pt idx="7110">
                  <c:v>6.0214000000000014E-4</c:v>
                </c:pt>
                <c:pt idx="7111">
                  <c:v>5.9498000000000027E-4</c:v>
                </c:pt>
                <c:pt idx="7112">
                  <c:v>5.6784000000000012E-4</c:v>
                </c:pt>
                <c:pt idx="7113">
                  <c:v>5.9715000000000018E-4</c:v>
                </c:pt>
                <c:pt idx="7114">
                  <c:v>5.9498000000000027E-4</c:v>
                </c:pt>
                <c:pt idx="7115">
                  <c:v>6.0006000000000013E-4</c:v>
                </c:pt>
                <c:pt idx="7116">
                  <c:v>6.0006000000000013E-4</c:v>
                </c:pt>
                <c:pt idx="7117">
                  <c:v>5.9778000000000012E-4</c:v>
                </c:pt>
                <c:pt idx="7118">
                  <c:v>5.9653000000000017E-4</c:v>
                </c:pt>
                <c:pt idx="7119">
                  <c:v>5.7653000000000012E-4</c:v>
                </c:pt>
                <c:pt idx="7120">
                  <c:v>6.0152000000000014E-4</c:v>
                </c:pt>
                <c:pt idx="7121">
                  <c:v>6.0641999999999998E-4</c:v>
                </c:pt>
                <c:pt idx="7122">
                  <c:v>6.1024000000000007E-4</c:v>
                </c:pt>
                <c:pt idx="7123">
                  <c:v>5.8162000000000014E-4</c:v>
                </c:pt>
                <c:pt idx="7124">
                  <c:v>5.9116000000000008E-4</c:v>
                </c:pt>
                <c:pt idx="7125">
                  <c:v>5.8655000000000003E-4</c:v>
                </c:pt>
                <c:pt idx="7126">
                  <c:v>5.9590000000000023E-4</c:v>
                </c:pt>
                <c:pt idx="7127">
                  <c:v>5.8607000000000006E-4</c:v>
                </c:pt>
                <c:pt idx="7128">
                  <c:v>6.0277000000000009E-4</c:v>
                </c:pt>
                <c:pt idx="7129">
                  <c:v>5.9307000000000023E-4</c:v>
                </c:pt>
                <c:pt idx="7130">
                  <c:v>5.8989000000000003E-4</c:v>
                </c:pt>
                <c:pt idx="7131">
                  <c:v>5.9528000000000011E-4</c:v>
                </c:pt>
                <c:pt idx="7132">
                  <c:v>5.9715000000000018E-4</c:v>
                </c:pt>
                <c:pt idx="7133">
                  <c:v>5.9902000000000024E-4</c:v>
                </c:pt>
                <c:pt idx="7134">
                  <c:v>5.8655000000000003E-4</c:v>
                </c:pt>
                <c:pt idx="7135">
                  <c:v>5.9688000000000026E-4</c:v>
                </c:pt>
                <c:pt idx="7136">
                  <c:v>6.0401000000000009E-4</c:v>
                </c:pt>
                <c:pt idx="7137">
                  <c:v>5.9029000000000015E-4</c:v>
                </c:pt>
                <c:pt idx="7138">
                  <c:v>5.9715000000000018E-4</c:v>
                </c:pt>
                <c:pt idx="7139">
                  <c:v>6.0133000000000018E-4</c:v>
                </c:pt>
                <c:pt idx="7140">
                  <c:v>5.9216000000000021E-4</c:v>
                </c:pt>
                <c:pt idx="7141">
                  <c:v>6.0152000000000014E-4</c:v>
                </c:pt>
                <c:pt idx="7142">
                  <c:v>5.9434000000000017E-4</c:v>
                </c:pt>
                <c:pt idx="7143">
                  <c:v>6.0214000000000014E-4</c:v>
                </c:pt>
                <c:pt idx="7144">
                  <c:v>5.9715000000000018E-4</c:v>
                </c:pt>
                <c:pt idx="7145">
                  <c:v>5.9902000000000024E-4</c:v>
                </c:pt>
                <c:pt idx="7146">
                  <c:v>6.0214000000000014E-4</c:v>
                </c:pt>
                <c:pt idx="7147">
                  <c:v>5.9341000000000016E-4</c:v>
                </c:pt>
                <c:pt idx="7148">
                  <c:v>5.9590000000000023E-4</c:v>
                </c:pt>
                <c:pt idx="7149">
                  <c:v>5.9561000000000011E-4</c:v>
                </c:pt>
                <c:pt idx="7150">
                  <c:v>6.0152000000000014E-4</c:v>
                </c:pt>
                <c:pt idx="7151">
                  <c:v>6.0641999999999998E-4</c:v>
                </c:pt>
                <c:pt idx="7152">
                  <c:v>6.0027000000000008E-4</c:v>
                </c:pt>
                <c:pt idx="7153">
                  <c:v>5.9279000000000016E-4</c:v>
                </c:pt>
                <c:pt idx="7154">
                  <c:v>5.9466000000000022E-4</c:v>
                </c:pt>
                <c:pt idx="7155">
                  <c:v>5.9752000000000026E-4</c:v>
                </c:pt>
                <c:pt idx="7156">
                  <c:v>5.9778000000000012E-4</c:v>
                </c:pt>
                <c:pt idx="7157">
                  <c:v>6.0152000000000014E-4</c:v>
                </c:pt>
                <c:pt idx="7158">
                  <c:v>5.9840000000000013E-4</c:v>
                </c:pt>
                <c:pt idx="7159">
                  <c:v>5.8904000000000009E-4</c:v>
                </c:pt>
                <c:pt idx="7160">
                  <c:v>5.9752000000000026E-4</c:v>
                </c:pt>
                <c:pt idx="7161">
                  <c:v>6.065100000000001E-4</c:v>
                </c:pt>
                <c:pt idx="7162">
                  <c:v>5.8529999999999997E-4</c:v>
                </c:pt>
                <c:pt idx="7163">
                  <c:v>6.0775000000000011E-4</c:v>
                </c:pt>
                <c:pt idx="7164">
                  <c:v>6.0451000000000016E-4</c:v>
                </c:pt>
                <c:pt idx="7165">
                  <c:v>5.8468000000000018E-4</c:v>
                </c:pt>
                <c:pt idx="7166">
                  <c:v>5.962500000000001E-4</c:v>
                </c:pt>
                <c:pt idx="7167">
                  <c:v>5.9216000000000021E-4</c:v>
                </c:pt>
                <c:pt idx="7168">
                  <c:v>5.9965000000000018E-4</c:v>
                </c:pt>
                <c:pt idx="7169">
                  <c:v>5.9590000000000023E-4</c:v>
                </c:pt>
                <c:pt idx="7170">
                  <c:v>5.9528000000000011E-4</c:v>
                </c:pt>
                <c:pt idx="7171">
                  <c:v>6.0006000000000013E-4</c:v>
                </c:pt>
                <c:pt idx="7172">
                  <c:v>6.0070000000000013E-4</c:v>
                </c:pt>
                <c:pt idx="7173">
                  <c:v>6.0027000000000008E-4</c:v>
                </c:pt>
                <c:pt idx="7174">
                  <c:v>5.9715000000000018E-4</c:v>
                </c:pt>
                <c:pt idx="7175">
                  <c:v>5.9528000000000011E-4</c:v>
                </c:pt>
                <c:pt idx="7176">
                  <c:v>5.9279000000000016E-4</c:v>
                </c:pt>
                <c:pt idx="7177">
                  <c:v>5.9243000000000013E-4</c:v>
                </c:pt>
                <c:pt idx="7178">
                  <c:v>5.9590000000000023E-4</c:v>
                </c:pt>
                <c:pt idx="7179">
                  <c:v>5.9653000000000017E-4</c:v>
                </c:pt>
                <c:pt idx="7180">
                  <c:v>6.0027000000000008E-4</c:v>
                </c:pt>
                <c:pt idx="7181">
                  <c:v>6.0464000000000015E-4</c:v>
                </c:pt>
                <c:pt idx="7182">
                  <c:v>6.0339000000000009E-4</c:v>
                </c:pt>
                <c:pt idx="7183">
                  <c:v>5.9498000000000027E-4</c:v>
                </c:pt>
                <c:pt idx="7184">
                  <c:v>5.9216000000000021E-4</c:v>
                </c:pt>
                <c:pt idx="7185">
                  <c:v>6.0027000000000008E-4</c:v>
                </c:pt>
                <c:pt idx="7186">
                  <c:v>6.0152000000000014E-4</c:v>
                </c:pt>
                <c:pt idx="7187">
                  <c:v>5.9653000000000017E-4</c:v>
                </c:pt>
                <c:pt idx="7188">
                  <c:v>6.0339000000000009E-4</c:v>
                </c:pt>
                <c:pt idx="7189">
                  <c:v>5.9029000000000015E-4</c:v>
                </c:pt>
                <c:pt idx="7190">
                  <c:v>5.9279000000000016E-4</c:v>
                </c:pt>
                <c:pt idx="7191">
                  <c:v>6.0713000000000021E-4</c:v>
                </c:pt>
                <c:pt idx="7192">
                  <c:v>6.0277000000000009E-4</c:v>
                </c:pt>
                <c:pt idx="7193">
                  <c:v>5.9943000000000008E-4</c:v>
                </c:pt>
                <c:pt idx="7194">
                  <c:v>5.8717000000000014E-4</c:v>
                </c:pt>
                <c:pt idx="7195">
                  <c:v>5.9778000000000012E-4</c:v>
                </c:pt>
                <c:pt idx="7196">
                  <c:v>6.0214000000000014E-4</c:v>
                </c:pt>
                <c:pt idx="7197">
                  <c:v>5.9752000000000026E-4</c:v>
                </c:pt>
                <c:pt idx="7198">
                  <c:v>5.9466000000000022E-4</c:v>
                </c:pt>
                <c:pt idx="7199">
                  <c:v>6.0339000000000009E-4</c:v>
                </c:pt>
                <c:pt idx="7200">
                  <c:v>6.0401000000000009E-4</c:v>
                </c:pt>
                <c:pt idx="7201">
                  <c:v>5.981500000000002E-4</c:v>
                </c:pt>
                <c:pt idx="7202">
                  <c:v>6.0089000000000008E-4</c:v>
                </c:pt>
                <c:pt idx="7203">
                  <c:v>5.9943000000000008E-4</c:v>
                </c:pt>
                <c:pt idx="7204">
                  <c:v>6.0214000000000014E-4</c:v>
                </c:pt>
                <c:pt idx="7205">
                  <c:v>5.9466000000000022E-4</c:v>
                </c:pt>
                <c:pt idx="7206">
                  <c:v>6.0214000000000014E-4</c:v>
                </c:pt>
                <c:pt idx="7207">
                  <c:v>6.0027000000000008E-4</c:v>
                </c:pt>
                <c:pt idx="7208">
                  <c:v>5.981500000000002E-4</c:v>
                </c:pt>
                <c:pt idx="7209">
                  <c:v>5.9715000000000018E-4</c:v>
                </c:pt>
                <c:pt idx="7210">
                  <c:v>5.9307000000000023E-4</c:v>
                </c:pt>
                <c:pt idx="7211">
                  <c:v>5.9561000000000011E-4</c:v>
                </c:pt>
                <c:pt idx="7212">
                  <c:v>6.0464000000000015E-4</c:v>
                </c:pt>
                <c:pt idx="7213">
                  <c:v>5.9561000000000011E-4</c:v>
                </c:pt>
                <c:pt idx="7214">
                  <c:v>6.0214000000000014E-4</c:v>
                </c:pt>
                <c:pt idx="7215">
                  <c:v>6.0027000000000008E-4</c:v>
                </c:pt>
                <c:pt idx="7216">
                  <c:v>5.8529999999999997E-4</c:v>
                </c:pt>
                <c:pt idx="7217">
                  <c:v>6.0089000000000008E-4</c:v>
                </c:pt>
                <c:pt idx="7218">
                  <c:v>5.9466000000000022E-4</c:v>
                </c:pt>
                <c:pt idx="7219">
                  <c:v>5.9370000000000017E-4</c:v>
                </c:pt>
                <c:pt idx="7220">
                  <c:v>6.0089000000000008E-4</c:v>
                </c:pt>
                <c:pt idx="7221">
                  <c:v>6.0588000000000016E-4</c:v>
                </c:pt>
                <c:pt idx="7222">
                  <c:v>6.1212000000000007E-4</c:v>
                </c:pt>
                <c:pt idx="7223">
                  <c:v>6.1024000000000007E-4</c:v>
                </c:pt>
                <c:pt idx="7224">
                  <c:v>5.915400000000001E-4</c:v>
                </c:pt>
                <c:pt idx="7225">
                  <c:v>6.0152000000000014E-4</c:v>
                </c:pt>
                <c:pt idx="7226">
                  <c:v>6.1087000000000012E-4</c:v>
                </c:pt>
                <c:pt idx="7227">
                  <c:v>6.0706000000000009E-4</c:v>
                </c:pt>
                <c:pt idx="7228">
                  <c:v>5.8904000000000009E-4</c:v>
                </c:pt>
                <c:pt idx="7229">
                  <c:v>6.065100000000001E-4</c:v>
                </c:pt>
                <c:pt idx="7230">
                  <c:v>6.1212000000000007E-4</c:v>
                </c:pt>
                <c:pt idx="7231">
                  <c:v>6.0641999999999998E-4</c:v>
                </c:pt>
                <c:pt idx="7232">
                  <c:v>6.0464000000000015E-4</c:v>
                </c:pt>
                <c:pt idx="7233">
                  <c:v>6.1399000000000013E-4</c:v>
                </c:pt>
                <c:pt idx="7234">
                  <c:v>6.0388000000000011E-4</c:v>
                </c:pt>
                <c:pt idx="7235">
                  <c:v>5.8989000000000003E-4</c:v>
                </c:pt>
                <c:pt idx="7236">
                  <c:v>5.909200000000002E-4</c:v>
                </c:pt>
                <c:pt idx="7237">
                  <c:v>5.9466000000000022E-4</c:v>
                </c:pt>
                <c:pt idx="7238">
                  <c:v>6.0900000000000017E-4</c:v>
                </c:pt>
                <c:pt idx="7239">
                  <c:v>5.9341000000000016E-4</c:v>
                </c:pt>
                <c:pt idx="7240">
                  <c:v>5.9879000000000009E-4</c:v>
                </c:pt>
                <c:pt idx="7241">
                  <c:v>6.0339000000000009E-4</c:v>
                </c:pt>
                <c:pt idx="7242">
                  <c:v>5.9943000000000008E-4</c:v>
                </c:pt>
                <c:pt idx="7243">
                  <c:v>6.0006000000000013E-4</c:v>
                </c:pt>
                <c:pt idx="7244">
                  <c:v>5.9590000000000023E-4</c:v>
                </c:pt>
                <c:pt idx="7245">
                  <c:v>5.9902000000000024E-4</c:v>
                </c:pt>
                <c:pt idx="7246">
                  <c:v>5.9116000000000008E-4</c:v>
                </c:pt>
                <c:pt idx="7247">
                  <c:v>5.9902000000000024E-4</c:v>
                </c:pt>
                <c:pt idx="7248">
                  <c:v>6.0324000000000011E-4</c:v>
                </c:pt>
                <c:pt idx="7249">
                  <c:v>5.9029000000000015E-4</c:v>
                </c:pt>
                <c:pt idx="7250">
                  <c:v>5.9528000000000011E-4</c:v>
                </c:pt>
                <c:pt idx="7251">
                  <c:v>6.0089000000000008E-4</c:v>
                </c:pt>
                <c:pt idx="7252">
                  <c:v>5.981500000000002E-4</c:v>
                </c:pt>
                <c:pt idx="7253">
                  <c:v>5.9590000000000023E-4</c:v>
                </c:pt>
                <c:pt idx="7254">
                  <c:v>6.0089000000000008E-4</c:v>
                </c:pt>
                <c:pt idx="7255">
                  <c:v>6.0197000000000017E-4</c:v>
                </c:pt>
                <c:pt idx="7256">
                  <c:v>5.9528000000000011E-4</c:v>
                </c:pt>
                <c:pt idx="7257">
                  <c:v>5.9879000000000009E-4</c:v>
                </c:pt>
                <c:pt idx="7258">
                  <c:v>6.065100000000001E-4</c:v>
                </c:pt>
                <c:pt idx="7259">
                  <c:v>6.0133000000000018E-4</c:v>
                </c:pt>
                <c:pt idx="7260">
                  <c:v>5.9341000000000016E-4</c:v>
                </c:pt>
                <c:pt idx="7261">
                  <c:v>5.9466000000000022E-4</c:v>
                </c:pt>
                <c:pt idx="7262">
                  <c:v>6.0515000000000026E-4</c:v>
                </c:pt>
                <c:pt idx="7263">
                  <c:v>5.9466000000000022E-4</c:v>
                </c:pt>
                <c:pt idx="7264">
                  <c:v>5.9778000000000012E-4</c:v>
                </c:pt>
                <c:pt idx="7265">
                  <c:v>5.9840000000000013E-4</c:v>
                </c:pt>
                <c:pt idx="7266">
                  <c:v>6.0089000000000008E-4</c:v>
                </c:pt>
                <c:pt idx="7267">
                  <c:v>6.0133000000000018E-4</c:v>
                </c:pt>
                <c:pt idx="7268">
                  <c:v>5.9279000000000016E-4</c:v>
                </c:pt>
                <c:pt idx="7269">
                  <c:v>5.915400000000001E-4</c:v>
                </c:pt>
                <c:pt idx="7270">
                  <c:v>5.9840000000000013E-4</c:v>
                </c:pt>
                <c:pt idx="7271">
                  <c:v>5.981500000000002E-4</c:v>
                </c:pt>
                <c:pt idx="7272">
                  <c:v>6.0775000000000011E-4</c:v>
                </c:pt>
                <c:pt idx="7273">
                  <c:v>5.9029000000000015E-4</c:v>
                </c:pt>
                <c:pt idx="7274">
                  <c:v>5.8655000000000003E-4</c:v>
                </c:pt>
                <c:pt idx="7275">
                  <c:v>5.8798000000000021E-4</c:v>
                </c:pt>
                <c:pt idx="7276">
                  <c:v>5.7719000000000021E-4</c:v>
                </c:pt>
                <c:pt idx="7277">
                  <c:v>5.9341000000000016E-4</c:v>
                </c:pt>
                <c:pt idx="7278">
                  <c:v>5.9341000000000016E-4</c:v>
                </c:pt>
                <c:pt idx="7279">
                  <c:v>6.0588000000000016E-4</c:v>
                </c:pt>
                <c:pt idx="7280">
                  <c:v>6.0896000000000008E-4</c:v>
                </c:pt>
                <c:pt idx="7281">
                  <c:v>6.0401000000000009E-4</c:v>
                </c:pt>
                <c:pt idx="7282">
                  <c:v>5.8925000000000004E-4</c:v>
                </c:pt>
                <c:pt idx="7283">
                  <c:v>6.1087000000000012E-4</c:v>
                </c:pt>
                <c:pt idx="7284">
                  <c:v>5.9307000000000023E-4</c:v>
                </c:pt>
                <c:pt idx="7285">
                  <c:v>6.0775000000000011E-4</c:v>
                </c:pt>
                <c:pt idx="7286">
                  <c:v>6.0713000000000021E-4</c:v>
                </c:pt>
                <c:pt idx="7287">
                  <c:v>5.9840000000000013E-4</c:v>
                </c:pt>
                <c:pt idx="7288">
                  <c:v>6.0769000000000014E-4</c:v>
                </c:pt>
                <c:pt idx="7289">
                  <c:v>5.8841999999999998E-4</c:v>
                </c:pt>
                <c:pt idx="7290">
                  <c:v>5.9403000000000017E-4</c:v>
                </c:pt>
                <c:pt idx="7291">
                  <c:v>6.1087000000000012E-4</c:v>
                </c:pt>
                <c:pt idx="7292">
                  <c:v>5.9052000000000009E-4</c:v>
                </c:pt>
                <c:pt idx="7293">
                  <c:v>6.0277000000000009E-4</c:v>
                </c:pt>
                <c:pt idx="7294">
                  <c:v>5.8904000000000009E-4</c:v>
                </c:pt>
                <c:pt idx="7295">
                  <c:v>5.8925000000000004E-4</c:v>
                </c:pt>
                <c:pt idx="7296">
                  <c:v>5.9840000000000013E-4</c:v>
                </c:pt>
                <c:pt idx="7297">
                  <c:v>5.9498000000000027E-4</c:v>
                </c:pt>
                <c:pt idx="7298">
                  <c:v>6.0775000000000011E-4</c:v>
                </c:pt>
                <c:pt idx="7299">
                  <c:v>5.9370000000000017E-4</c:v>
                </c:pt>
                <c:pt idx="7300">
                  <c:v>5.9902000000000024E-4</c:v>
                </c:pt>
                <c:pt idx="7301">
                  <c:v>5.9466000000000022E-4</c:v>
                </c:pt>
                <c:pt idx="7302">
                  <c:v>5.9434000000000017E-4</c:v>
                </c:pt>
                <c:pt idx="7303">
                  <c:v>6.0388000000000011E-4</c:v>
                </c:pt>
                <c:pt idx="7304">
                  <c:v>5.9590000000000023E-4</c:v>
                </c:pt>
                <c:pt idx="7305">
                  <c:v>5.8343000000000012E-4</c:v>
                </c:pt>
                <c:pt idx="7306">
                  <c:v>6.0133000000000018E-4</c:v>
                </c:pt>
                <c:pt idx="7307">
                  <c:v>5.915400000000001E-4</c:v>
                </c:pt>
                <c:pt idx="7308">
                  <c:v>5.9279000000000016E-4</c:v>
                </c:pt>
                <c:pt idx="7309">
                  <c:v>6.0214000000000014E-4</c:v>
                </c:pt>
                <c:pt idx="7310">
                  <c:v>5.9216000000000021E-4</c:v>
                </c:pt>
                <c:pt idx="7311">
                  <c:v>5.9590000000000023E-4</c:v>
                </c:pt>
                <c:pt idx="7312">
                  <c:v>5.9653000000000017E-4</c:v>
                </c:pt>
                <c:pt idx="7313">
                  <c:v>6.0526000000000015E-4</c:v>
                </c:pt>
                <c:pt idx="7314">
                  <c:v>6.0588000000000016E-4</c:v>
                </c:pt>
                <c:pt idx="7315">
                  <c:v>5.9715000000000018E-4</c:v>
                </c:pt>
                <c:pt idx="7316">
                  <c:v>6.0070000000000013E-4</c:v>
                </c:pt>
                <c:pt idx="7317">
                  <c:v>6.0588000000000016E-4</c:v>
                </c:pt>
                <c:pt idx="7318">
                  <c:v>5.915400000000001E-4</c:v>
                </c:pt>
                <c:pt idx="7319">
                  <c:v>5.9243000000000013E-4</c:v>
                </c:pt>
                <c:pt idx="7320">
                  <c:v>6.0324000000000011E-4</c:v>
                </c:pt>
                <c:pt idx="7321">
                  <c:v>5.8655000000000003E-4</c:v>
                </c:pt>
                <c:pt idx="7322">
                  <c:v>5.9902000000000024E-4</c:v>
                </c:pt>
                <c:pt idx="7323">
                  <c:v>5.9466000000000022E-4</c:v>
                </c:pt>
                <c:pt idx="7324">
                  <c:v>5.9943000000000008E-4</c:v>
                </c:pt>
                <c:pt idx="7325">
                  <c:v>6.0588000000000016E-4</c:v>
                </c:pt>
                <c:pt idx="7326">
                  <c:v>5.9370000000000017E-4</c:v>
                </c:pt>
                <c:pt idx="7327">
                  <c:v>6.0197000000000017E-4</c:v>
                </c:pt>
                <c:pt idx="7328">
                  <c:v>5.9029000000000015E-4</c:v>
                </c:pt>
                <c:pt idx="7329">
                  <c:v>6.1586000000000008E-4</c:v>
                </c:pt>
                <c:pt idx="7330">
                  <c:v>6.0775000000000011E-4</c:v>
                </c:pt>
                <c:pt idx="7331">
                  <c:v>6.0152000000000014E-4</c:v>
                </c:pt>
                <c:pt idx="7332">
                  <c:v>5.915400000000001E-4</c:v>
                </c:pt>
                <c:pt idx="7333">
                  <c:v>5.9528000000000011E-4</c:v>
                </c:pt>
                <c:pt idx="7334">
                  <c:v>5.9778000000000012E-4</c:v>
                </c:pt>
                <c:pt idx="7335">
                  <c:v>6.0261000000000006E-4</c:v>
                </c:pt>
                <c:pt idx="7336">
                  <c:v>6.1461000000000013E-4</c:v>
                </c:pt>
                <c:pt idx="7337">
                  <c:v>6.0588000000000016E-4</c:v>
                </c:pt>
                <c:pt idx="7338">
                  <c:v>6.0089000000000008E-4</c:v>
                </c:pt>
                <c:pt idx="7339">
                  <c:v>5.9840000000000013E-4</c:v>
                </c:pt>
                <c:pt idx="7340">
                  <c:v>5.8841999999999998E-4</c:v>
                </c:pt>
                <c:pt idx="7341">
                  <c:v>5.9590000000000023E-4</c:v>
                </c:pt>
                <c:pt idx="7342">
                  <c:v>5.981500000000002E-4</c:v>
                </c:pt>
                <c:pt idx="7343">
                  <c:v>5.9778000000000012E-4</c:v>
                </c:pt>
                <c:pt idx="7344">
                  <c:v>5.9403000000000017E-4</c:v>
                </c:pt>
                <c:pt idx="7345">
                  <c:v>5.9528000000000011E-4</c:v>
                </c:pt>
                <c:pt idx="7346">
                  <c:v>5.9715000000000018E-4</c:v>
                </c:pt>
                <c:pt idx="7347">
                  <c:v>5.8593000000000013E-4</c:v>
                </c:pt>
                <c:pt idx="7348">
                  <c:v>5.9965000000000018E-4</c:v>
                </c:pt>
                <c:pt idx="7349">
                  <c:v>5.9778000000000012E-4</c:v>
                </c:pt>
                <c:pt idx="7350">
                  <c:v>5.9279000000000016E-4</c:v>
                </c:pt>
                <c:pt idx="7351">
                  <c:v>6.0579000000000004E-4</c:v>
                </c:pt>
                <c:pt idx="7352">
                  <c:v>6.0197000000000017E-4</c:v>
                </c:pt>
                <c:pt idx="7353">
                  <c:v>5.9561000000000011E-4</c:v>
                </c:pt>
                <c:pt idx="7354">
                  <c:v>5.9528000000000011E-4</c:v>
                </c:pt>
                <c:pt idx="7355">
                  <c:v>6.0214000000000014E-4</c:v>
                </c:pt>
                <c:pt idx="7356">
                  <c:v>5.9528000000000011E-4</c:v>
                </c:pt>
                <c:pt idx="7357">
                  <c:v>6.0277000000000009E-4</c:v>
                </c:pt>
                <c:pt idx="7358">
                  <c:v>5.9840000000000013E-4</c:v>
                </c:pt>
                <c:pt idx="7359">
                  <c:v>5.9029000000000015E-4</c:v>
                </c:pt>
                <c:pt idx="7360">
                  <c:v>5.8671000000000005E-4</c:v>
                </c:pt>
                <c:pt idx="7361">
                  <c:v>5.9279000000000016E-4</c:v>
                </c:pt>
                <c:pt idx="7362">
                  <c:v>5.8967000000000015E-4</c:v>
                </c:pt>
                <c:pt idx="7363">
                  <c:v>5.9688000000000026E-4</c:v>
                </c:pt>
                <c:pt idx="7364">
                  <c:v>5.9561000000000011E-4</c:v>
                </c:pt>
                <c:pt idx="7365">
                  <c:v>5.9653000000000017E-4</c:v>
                </c:pt>
                <c:pt idx="7366">
                  <c:v>5.9029000000000015E-4</c:v>
                </c:pt>
                <c:pt idx="7367">
                  <c:v>5.915400000000001E-4</c:v>
                </c:pt>
                <c:pt idx="7368">
                  <c:v>5.8281000000000001E-4</c:v>
                </c:pt>
                <c:pt idx="7369">
                  <c:v>6.0641999999999998E-4</c:v>
                </c:pt>
                <c:pt idx="7370">
                  <c:v>5.8904000000000009E-4</c:v>
                </c:pt>
                <c:pt idx="7371">
                  <c:v>5.8989000000000003E-4</c:v>
                </c:pt>
                <c:pt idx="7372">
                  <c:v>5.9965000000000018E-4</c:v>
                </c:pt>
                <c:pt idx="7373">
                  <c:v>6.0900000000000017E-4</c:v>
                </c:pt>
                <c:pt idx="7374">
                  <c:v>5.8841999999999998E-4</c:v>
                </c:pt>
                <c:pt idx="7375">
                  <c:v>5.8989000000000003E-4</c:v>
                </c:pt>
                <c:pt idx="7376">
                  <c:v>5.8841999999999998E-4</c:v>
                </c:pt>
                <c:pt idx="7377">
                  <c:v>6.0526000000000015E-4</c:v>
                </c:pt>
                <c:pt idx="7378">
                  <c:v>5.9965000000000018E-4</c:v>
                </c:pt>
                <c:pt idx="7379">
                  <c:v>6.0579000000000004E-4</c:v>
                </c:pt>
                <c:pt idx="7380">
                  <c:v>5.9715000000000018E-4</c:v>
                </c:pt>
                <c:pt idx="7381">
                  <c:v>5.9715000000000018E-4</c:v>
                </c:pt>
                <c:pt idx="7382">
                  <c:v>5.9943000000000008E-4</c:v>
                </c:pt>
                <c:pt idx="7383">
                  <c:v>6.0152000000000014E-4</c:v>
                </c:pt>
                <c:pt idx="7384">
                  <c:v>6.0388000000000011E-4</c:v>
                </c:pt>
                <c:pt idx="7385">
                  <c:v>6.2210000000000011E-4</c:v>
                </c:pt>
                <c:pt idx="7386">
                  <c:v>6.0641999999999998E-4</c:v>
                </c:pt>
                <c:pt idx="7387">
                  <c:v>6.0464000000000015E-4</c:v>
                </c:pt>
                <c:pt idx="7388">
                  <c:v>5.9216000000000021E-4</c:v>
                </c:pt>
                <c:pt idx="7389">
                  <c:v>6.0713000000000021E-4</c:v>
                </c:pt>
                <c:pt idx="7390">
                  <c:v>5.9029000000000015E-4</c:v>
                </c:pt>
                <c:pt idx="7391">
                  <c:v>5.9879000000000009E-4</c:v>
                </c:pt>
                <c:pt idx="7392">
                  <c:v>5.9902000000000024E-4</c:v>
                </c:pt>
                <c:pt idx="7393">
                  <c:v>6.1461000000000013E-4</c:v>
                </c:pt>
                <c:pt idx="7394">
                  <c:v>6.0152000000000014E-4</c:v>
                </c:pt>
                <c:pt idx="7395">
                  <c:v>5.9370000000000017E-4</c:v>
                </c:pt>
                <c:pt idx="7396">
                  <c:v>6.0027000000000008E-4</c:v>
                </c:pt>
                <c:pt idx="7397">
                  <c:v>5.9943000000000008E-4</c:v>
                </c:pt>
                <c:pt idx="7398">
                  <c:v>5.9279000000000016E-4</c:v>
                </c:pt>
                <c:pt idx="7399">
                  <c:v>5.9279000000000016E-4</c:v>
                </c:pt>
                <c:pt idx="7400">
                  <c:v>5.9466000000000022E-4</c:v>
                </c:pt>
                <c:pt idx="7401">
                  <c:v>5.9341000000000016E-4</c:v>
                </c:pt>
                <c:pt idx="7402">
                  <c:v>5.8671000000000005E-4</c:v>
                </c:pt>
                <c:pt idx="7403">
                  <c:v>5.9653000000000017E-4</c:v>
                </c:pt>
                <c:pt idx="7404">
                  <c:v>6.0515000000000026E-4</c:v>
                </c:pt>
                <c:pt idx="7405">
                  <c:v>5.9653000000000017E-4</c:v>
                </c:pt>
                <c:pt idx="7406">
                  <c:v>6.0089000000000008E-4</c:v>
                </c:pt>
                <c:pt idx="7407">
                  <c:v>5.9840000000000013E-4</c:v>
                </c:pt>
                <c:pt idx="7408">
                  <c:v>5.8925000000000004E-4</c:v>
                </c:pt>
                <c:pt idx="7409">
                  <c:v>5.962500000000001E-4</c:v>
                </c:pt>
                <c:pt idx="7410">
                  <c:v>6.0027000000000008E-4</c:v>
                </c:pt>
                <c:pt idx="7411">
                  <c:v>5.9528000000000011E-4</c:v>
                </c:pt>
                <c:pt idx="7412">
                  <c:v>5.9715000000000018E-4</c:v>
                </c:pt>
                <c:pt idx="7413">
                  <c:v>6.0214000000000014E-4</c:v>
                </c:pt>
                <c:pt idx="7414">
                  <c:v>5.9840000000000013E-4</c:v>
                </c:pt>
                <c:pt idx="7415">
                  <c:v>6.0152000000000014E-4</c:v>
                </c:pt>
                <c:pt idx="7416">
                  <c:v>6.0401000000000009E-4</c:v>
                </c:pt>
                <c:pt idx="7417">
                  <c:v>5.9778000000000012E-4</c:v>
                </c:pt>
                <c:pt idx="7418">
                  <c:v>5.8607000000000006E-4</c:v>
                </c:pt>
                <c:pt idx="7419">
                  <c:v>6.0089000000000008E-4</c:v>
                </c:pt>
                <c:pt idx="7420">
                  <c:v>5.9528000000000011E-4</c:v>
                </c:pt>
                <c:pt idx="7421">
                  <c:v>6.0027000000000008E-4</c:v>
                </c:pt>
                <c:pt idx="7422">
                  <c:v>5.9965000000000018E-4</c:v>
                </c:pt>
                <c:pt idx="7423">
                  <c:v>5.9528000000000011E-4</c:v>
                </c:pt>
                <c:pt idx="7424">
                  <c:v>5.9341000000000016E-4</c:v>
                </c:pt>
                <c:pt idx="7425">
                  <c:v>5.9466000000000022E-4</c:v>
                </c:pt>
                <c:pt idx="7426">
                  <c:v>5.9943000000000008E-4</c:v>
                </c:pt>
                <c:pt idx="7427">
                  <c:v>5.909200000000002E-4</c:v>
                </c:pt>
                <c:pt idx="7428">
                  <c:v>6.0214000000000014E-4</c:v>
                </c:pt>
                <c:pt idx="7429">
                  <c:v>5.9778000000000012E-4</c:v>
                </c:pt>
                <c:pt idx="7430">
                  <c:v>5.9434000000000017E-4</c:v>
                </c:pt>
                <c:pt idx="7431">
                  <c:v>5.9216000000000021E-4</c:v>
                </c:pt>
                <c:pt idx="7432">
                  <c:v>5.9778000000000012E-4</c:v>
                </c:pt>
                <c:pt idx="7433">
                  <c:v>5.915400000000001E-4</c:v>
                </c:pt>
                <c:pt idx="7434">
                  <c:v>6.0706000000000009E-4</c:v>
                </c:pt>
                <c:pt idx="7435">
                  <c:v>5.7969000000000011E-4</c:v>
                </c:pt>
                <c:pt idx="7436">
                  <c:v>6.0339000000000009E-4</c:v>
                </c:pt>
                <c:pt idx="7437">
                  <c:v>5.9902000000000024E-4</c:v>
                </c:pt>
                <c:pt idx="7438">
                  <c:v>5.8480000000000012E-4</c:v>
                </c:pt>
                <c:pt idx="7439">
                  <c:v>5.9715000000000018E-4</c:v>
                </c:pt>
                <c:pt idx="7440">
                  <c:v>5.915400000000001E-4</c:v>
                </c:pt>
                <c:pt idx="7441">
                  <c:v>5.8904000000000009E-4</c:v>
                </c:pt>
                <c:pt idx="7442">
                  <c:v>5.9965000000000018E-4</c:v>
                </c:pt>
                <c:pt idx="7443">
                  <c:v>5.9902000000000024E-4</c:v>
                </c:pt>
                <c:pt idx="7444">
                  <c:v>5.962500000000001E-4</c:v>
                </c:pt>
                <c:pt idx="7445">
                  <c:v>6.0089000000000008E-4</c:v>
                </c:pt>
                <c:pt idx="7446">
                  <c:v>5.9879000000000009E-4</c:v>
                </c:pt>
                <c:pt idx="7447">
                  <c:v>5.9902000000000024E-4</c:v>
                </c:pt>
                <c:pt idx="7448">
                  <c:v>6.1461000000000013E-4</c:v>
                </c:pt>
                <c:pt idx="7449">
                  <c:v>5.8967000000000015E-4</c:v>
                </c:pt>
                <c:pt idx="7450">
                  <c:v>5.9653000000000017E-4</c:v>
                </c:pt>
                <c:pt idx="7451">
                  <c:v>5.8593000000000013E-4</c:v>
                </c:pt>
                <c:pt idx="7452">
                  <c:v>5.9561000000000011E-4</c:v>
                </c:pt>
                <c:pt idx="7453">
                  <c:v>5.9965000000000018E-4</c:v>
                </c:pt>
                <c:pt idx="7454">
                  <c:v>5.8904000000000009E-4</c:v>
                </c:pt>
                <c:pt idx="7455">
                  <c:v>5.9528000000000011E-4</c:v>
                </c:pt>
                <c:pt idx="7456">
                  <c:v>5.8343000000000012E-4</c:v>
                </c:pt>
                <c:pt idx="7457">
                  <c:v>5.9590000000000023E-4</c:v>
                </c:pt>
                <c:pt idx="7458">
                  <c:v>6.0152000000000014E-4</c:v>
                </c:pt>
                <c:pt idx="7459">
                  <c:v>5.9528000000000011E-4</c:v>
                </c:pt>
                <c:pt idx="7460">
                  <c:v>5.9403000000000017E-4</c:v>
                </c:pt>
                <c:pt idx="7461">
                  <c:v>5.9840000000000013E-4</c:v>
                </c:pt>
                <c:pt idx="7462">
                  <c:v>5.9466000000000022E-4</c:v>
                </c:pt>
                <c:pt idx="7463">
                  <c:v>6.0133000000000018E-4</c:v>
                </c:pt>
                <c:pt idx="7464">
                  <c:v>5.9466000000000022E-4</c:v>
                </c:pt>
                <c:pt idx="7465">
                  <c:v>6.0070000000000013E-4</c:v>
                </c:pt>
                <c:pt idx="7466">
                  <c:v>5.9902000000000024E-4</c:v>
                </c:pt>
                <c:pt idx="7467">
                  <c:v>5.8967000000000015E-4</c:v>
                </c:pt>
                <c:pt idx="7468">
                  <c:v>5.962500000000001E-4</c:v>
                </c:pt>
                <c:pt idx="7469">
                  <c:v>6.0133000000000018E-4</c:v>
                </c:pt>
                <c:pt idx="7470">
                  <c:v>6.0214000000000014E-4</c:v>
                </c:pt>
                <c:pt idx="7471">
                  <c:v>6.0089000000000008E-4</c:v>
                </c:pt>
                <c:pt idx="7472">
                  <c:v>5.9965000000000018E-4</c:v>
                </c:pt>
                <c:pt idx="7473">
                  <c:v>6.0089000000000008E-4</c:v>
                </c:pt>
                <c:pt idx="7474">
                  <c:v>5.9466000000000022E-4</c:v>
                </c:pt>
                <c:pt idx="7475">
                  <c:v>5.981500000000002E-4</c:v>
                </c:pt>
                <c:pt idx="7476">
                  <c:v>6.0339000000000009E-4</c:v>
                </c:pt>
                <c:pt idx="7477">
                  <c:v>6.0277000000000009E-4</c:v>
                </c:pt>
                <c:pt idx="7478">
                  <c:v>5.9403000000000017E-4</c:v>
                </c:pt>
                <c:pt idx="7479">
                  <c:v>5.8780000000000008E-4</c:v>
                </c:pt>
                <c:pt idx="7480">
                  <c:v>5.909200000000002E-4</c:v>
                </c:pt>
                <c:pt idx="7481">
                  <c:v>5.8468000000000018E-4</c:v>
                </c:pt>
                <c:pt idx="7482">
                  <c:v>5.9943000000000008E-4</c:v>
                </c:pt>
                <c:pt idx="7483">
                  <c:v>5.8406000000000007E-4</c:v>
                </c:pt>
                <c:pt idx="7484">
                  <c:v>5.9216000000000021E-4</c:v>
                </c:pt>
                <c:pt idx="7485">
                  <c:v>5.8925000000000004E-4</c:v>
                </c:pt>
                <c:pt idx="7486">
                  <c:v>5.9498000000000027E-4</c:v>
                </c:pt>
                <c:pt idx="7487">
                  <c:v>6.0089000000000008E-4</c:v>
                </c:pt>
                <c:pt idx="7488">
                  <c:v>5.9528000000000011E-4</c:v>
                </c:pt>
                <c:pt idx="7489">
                  <c:v>5.9653000000000017E-4</c:v>
                </c:pt>
                <c:pt idx="7490">
                  <c:v>6.0006000000000013E-4</c:v>
                </c:pt>
                <c:pt idx="7491">
                  <c:v>5.8156000000000006E-4</c:v>
                </c:pt>
                <c:pt idx="7492">
                  <c:v>5.9243000000000013E-4</c:v>
                </c:pt>
                <c:pt idx="7493">
                  <c:v>5.9653000000000017E-4</c:v>
                </c:pt>
                <c:pt idx="7494">
                  <c:v>6.0152000000000014E-4</c:v>
                </c:pt>
                <c:pt idx="7495">
                  <c:v>6.0706000000000009E-4</c:v>
                </c:pt>
                <c:pt idx="7496">
                  <c:v>5.9965000000000018E-4</c:v>
                </c:pt>
                <c:pt idx="7497">
                  <c:v>6.0089000000000008E-4</c:v>
                </c:pt>
                <c:pt idx="7498">
                  <c:v>5.9528000000000011E-4</c:v>
                </c:pt>
                <c:pt idx="7499">
                  <c:v>5.9528000000000011E-4</c:v>
                </c:pt>
                <c:pt idx="7500">
                  <c:v>5.9590000000000023E-4</c:v>
                </c:pt>
                <c:pt idx="7501">
                  <c:v>5.9965000000000018E-4</c:v>
                </c:pt>
                <c:pt idx="7502">
                  <c:v>5.981500000000002E-4</c:v>
                </c:pt>
                <c:pt idx="7503">
                  <c:v>6.0401000000000009E-4</c:v>
                </c:pt>
                <c:pt idx="7504">
                  <c:v>5.8593000000000013E-4</c:v>
                </c:pt>
                <c:pt idx="7505">
                  <c:v>5.9279000000000016E-4</c:v>
                </c:pt>
                <c:pt idx="7506">
                  <c:v>6.1214000000000006E-4</c:v>
                </c:pt>
                <c:pt idx="7507">
                  <c:v>5.9403000000000017E-4</c:v>
                </c:pt>
                <c:pt idx="7508">
                  <c:v>5.9590000000000023E-4</c:v>
                </c:pt>
                <c:pt idx="7509">
                  <c:v>5.9341000000000016E-4</c:v>
                </c:pt>
                <c:pt idx="7510">
                  <c:v>5.9307000000000023E-4</c:v>
                </c:pt>
                <c:pt idx="7511">
                  <c:v>6.0027000000000008E-4</c:v>
                </c:pt>
                <c:pt idx="7512">
                  <c:v>5.9653000000000017E-4</c:v>
                </c:pt>
                <c:pt idx="7513">
                  <c:v>5.9715000000000018E-4</c:v>
                </c:pt>
                <c:pt idx="7514">
                  <c:v>5.8798000000000021E-4</c:v>
                </c:pt>
                <c:pt idx="7515">
                  <c:v>5.9528000000000011E-4</c:v>
                </c:pt>
                <c:pt idx="7516">
                  <c:v>5.981500000000002E-4</c:v>
                </c:pt>
                <c:pt idx="7517">
                  <c:v>6.2023000000000015E-4</c:v>
                </c:pt>
                <c:pt idx="7518">
                  <c:v>5.8925000000000004E-4</c:v>
                </c:pt>
                <c:pt idx="7519">
                  <c:v>5.8967000000000015E-4</c:v>
                </c:pt>
                <c:pt idx="7520">
                  <c:v>5.9466000000000022E-4</c:v>
                </c:pt>
                <c:pt idx="7521">
                  <c:v>5.9341000000000016E-4</c:v>
                </c:pt>
                <c:pt idx="7522">
                  <c:v>5.9370000000000017E-4</c:v>
                </c:pt>
                <c:pt idx="7523">
                  <c:v>5.8468000000000018E-4</c:v>
                </c:pt>
                <c:pt idx="7524">
                  <c:v>5.9840000000000013E-4</c:v>
                </c:pt>
                <c:pt idx="7525">
                  <c:v>5.9943000000000008E-4</c:v>
                </c:pt>
                <c:pt idx="7526">
                  <c:v>5.9653000000000017E-4</c:v>
                </c:pt>
                <c:pt idx="7527">
                  <c:v>5.9403000000000017E-4</c:v>
                </c:pt>
                <c:pt idx="7528">
                  <c:v>5.9528000000000011E-4</c:v>
                </c:pt>
                <c:pt idx="7529">
                  <c:v>6.0152000000000014E-4</c:v>
                </c:pt>
                <c:pt idx="7530">
                  <c:v>5.9528000000000011E-4</c:v>
                </c:pt>
                <c:pt idx="7531">
                  <c:v>5.9778000000000012E-4</c:v>
                </c:pt>
                <c:pt idx="7532">
                  <c:v>5.9561000000000011E-4</c:v>
                </c:pt>
                <c:pt idx="7533">
                  <c:v>5.9180000000000007E-4</c:v>
                </c:pt>
                <c:pt idx="7534">
                  <c:v>5.8031000000000011E-4</c:v>
                </c:pt>
                <c:pt idx="7535">
                  <c:v>6.0464000000000015E-4</c:v>
                </c:pt>
                <c:pt idx="7536">
                  <c:v>6.0261000000000006E-4</c:v>
                </c:pt>
                <c:pt idx="7537">
                  <c:v>6.0339000000000009E-4</c:v>
                </c:pt>
                <c:pt idx="7538">
                  <c:v>5.915400000000001E-4</c:v>
                </c:pt>
                <c:pt idx="7539">
                  <c:v>5.9902000000000024E-4</c:v>
                </c:pt>
                <c:pt idx="7540">
                  <c:v>6.065100000000001E-4</c:v>
                </c:pt>
                <c:pt idx="7541">
                  <c:v>5.9965000000000018E-4</c:v>
                </c:pt>
                <c:pt idx="7542">
                  <c:v>5.9528000000000011E-4</c:v>
                </c:pt>
                <c:pt idx="7543">
                  <c:v>5.9341000000000016E-4</c:v>
                </c:pt>
                <c:pt idx="7544">
                  <c:v>6.0339000000000009E-4</c:v>
                </c:pt>
                <c:pt idx="7545">
                  <c:v>5.9715000000000018E-4</c:v>
                </c:pt>
                <c:pt idx="7546">
                  <c:v>5.9965000000000018E-4</c:v>
                </c:pt>
                <c:pt idx="7547">
                  <c:v>5.9965000000000018E-4</c:v>
                </c:pt>
                <c:pt idx="7548">
                  <c:v>5.9466000000000022E-4</c:v>
                </c:pt>
                <c:pt idx="7549">
                  <c:v>5.9180000000000007E-4</c:v>
                </c:pt>
                <c:pt idx="7550">
                  <c:v>5.9243000000000013E-4</c:v>
                </c:pt>
                <c:pt idx="7551">
                  <c:v>5.9902000000000024E-4</c:v>
                </c:pt>
                <c:pt idx="7552">
                  <c:v>5.8717000000000014E-4</c:v>
                </c:pt>
                <c:pt idx="7553">
                  <c:v>5.9840000000000013E-4</c:v>
                </c:pt>
                <c:pt idx="7554">
                  <c:v>5.9590000000000023E-4</c:v>
                </c:pt>
                <c:pt idx="7555">
                  <c:v>6.0277000000000009E-4</c:v>
                </c:pt>
                <c:pt idx="7556">
                  <c:v>6.0769000000000014E-4</c:v>
                </c:pt>
                <c:pt idx="7557">
                  <c:v>5.9653000000000017E-4</c:v>
                </c:pt>
                <c:pt idx="7558">
                  <c:v>6.0464000000000015E-4</c:v>
                </c:pt>
                <c:pt idx="7559">
                  <c:v>5.9943000000000008E-4</c:v>
                </c:pt>
                <c:pt idx="7560">
                  <c:v>5.9341000000000016E-4</c:v>
                </c:pt>
                <c:pt idx="7561">
                  <c:v>5.9279000000000016E-4</c:v>
                </c:pt>
                <c:pt idx="7562">
                  <c:v>5.8862000000000009E-4</c:v>
                </c:pt>
                <c:pt idx="7563">
                  <c:v>6.0133000000000018E-4</c:v>
                </c:pt>
                <c:pt idx="7564">
                  <c:v>5.9715000000000018E-4</c:v>
                </c:pt>
                <c:pt idx="7565">
                  <c:v>5.9590000000000023E-4</c:v>
                </c:pt>
                <c:pt idx="7566">
                  <c:v>5.9403000000000017E-4</c:v>
                </c:pt>
                <c:pt idx="7567">
                  <c:v>5.9590000000000023E-4</c:v>
                </c:pt>
                <c:pt idx="7568">
                  <c:v>6.0089000000000008E-4</c:v>
                </c:pt>
                <c:pt idx="7569">
                  <c:v>6.0339000000000009E-4</c:v>
                </c:pt>
                <c:pt idx="7570">
                  <c:v>5.9216000000000021E-4</c:v>
                </c:pt>
                <c:pt idx="7571">
                  <c:v>5.9528000000000011E-4</c:v>
                </c:pt>
                <c:pt idx="7572">
                  <c:v>5.9879000000000009E-4</c:v>
                </c:pt>
                <c:pt idx="7573">
                  <c:v>6.0133000000000018E-4</c:v>
                </c:pt>
                <c:pt idx="7574">
                  <c:v>5.9403000000000017E-4</c:v>
                </c:pt>
                <c:pt idx="7575">
                  <c:v>5.9279000000000016E-4</c:v>
                </c:pt>
                <c:pt idx="7576">
                  <c:v>5.8780000000000008E-4</c:v>
                </c:pt>
                <c:pt idx="7577">
                  <c:v>5.9216000000000021E-4</c:v>
                </c:pt>
                <c:pt idx="7578">
                  <c:v>5.8904000000000009E-4</c:v>
                </c:pt>
                <c:pt idx="7579">
                  <c:v>6.0006000000000013E-4</c:v>
                </c:pt>
                <c:pt idx="7580">
                  <c:v>5.9341000000000016E-4</c:v>
                </c:pt>
                <c:pt idx="7581">
                  <c:v>6.0152000000000014E-4</c:v>
                </c:pt>
                <c:pt idx="7582">
                  <c:v>5.9279000000000016E-4</c:v>
                </c:pt>
                <c:pt idx="7583">
                  <c:v>6.0464000000000015E-4</c:v>
                </c:pt>
                <c:pt idx="7584">
                  <c:v>5.9307000000000023E-4</c:v>
                </c:pt>
                <c:pt idx="7585">
                  <c:v>5.9403000000000017E-4</c:v>
                </c:pt>
                <c:pt idx="7586">
                  <c:v>5.8967000000000015E-4</c:v>
                </c:pt>
                <c:pt idx="7587">
                  <c:v>5.8480000000000012E-4</c:v>
                </c:pt>
                <c:pt idx="7588">
                  <c:v>5.9778000000000012E-4</c:v>
                </c:pt>
                <c:pt idx="7589">
                  <c:v>5.9029000000000015E-4</c:v>
                </c:pt>
                <c:pt idx="7590">
                  <c:v>5.9590000000000023E-4</c:v>
                </c:pt>
                <c:pt idx="7591">
                  <c:v>5.915400000000001E-4</c:v>
                </c:pt>
                <c:pt idx="7592">
                  <c:v>5.9403000000000017E-4</c:v>
                </c:pt>
                <c:pt idx="7593">
                  <c:v>5.9216000000000021E-4</c:v>
                </c:pt>
                <c:pt idx="7594">
                  <c:v>5.9902000000000024E-4</c:v>
                </c:pt>
                <c:pt idx="7595">
                  <c:v>6.0070000000000013E-4</c:v>
                </c:pt>
                <c:pt idx="7596">
                  <c:v>5.9653000000000017E-4</c:v>
                </c:pt>
                <c:pt idx="7597">
                  <c:v>6.0152000000000014E-4</c:v>
                </c:pt>
                <c:pt idx="7598">
                  <c:v>5.9180000000000007E-4</c:v>
                </c:pt>
                <c:pt idx="7599">
                  <c:v>6.0027000000000008E-4</c:v>
                </c:pt>
                <c:pt idx="7600">
                  <c:v>5.9715000000000018E-4</c:v>
                </c:pt>
                <c:pt idx="7601">
                  <c:v>5.8655000000000003E-4</c:v>
                </c:pt>
                <c:pt idx="7602">
                  <c:v>5.7782000000000026E-4</c:v>
                </c:pt>
                <c:pt idx="7603">
                  <c:v>5.8468000000000018E-4</c:v>
                </c:pt>
                <c:pt idx="7604">
                  <c:v>5.7335000000000014E-4</c:v>
                </c:pt>
                <c:pt idx="7605">
                  <c:v>5.8989000000000003E-4</c:v>
                </c:pt>
                <c:pt idx="7606">
                  <c:v>5.915400000000001E-4</c:v>
                </c:pt>
                <c:pt idx="7607">
                  <c:v>5.8353000000000018E-4</c:v>
                </c:pt>
                <c:pt idx="7608">
                  <c:v>5.8353000000000018E-4</c:v>
                </c:pt>
                <c:pt idx="7609">
                  <c:v>5.9528000000000011E-4</c:v>
                </c:pt>
                <c:pt idx="7610">
                  <c:v>5.9840000000000013E-4</c:v>
                </c:pt>
                <c:pt idx="7611">
                  <c:v>6.0388000000000011E-4</c:v>
                </c:pt>
                <c:pt idx="7612">
                  <c:v>5.8967000000000015E-4</c:v>
                </c:pt>
                <c:pt idx="7613">
                  <c:v>5.9466000000000022E-4</c:v>
                </c:pt>
                <c:pt idx="7614">
                  <c:v>5.9279000000000016E-4</c:v>
                </c:pt>
                <c:pt idx="7615">
                  <c:v>6.0339000000000009E-4</c:v>
                </c:pt>
                <c:pt idx="7616">
                  <c:v>5.9879000000000009E-4</c:v>
                </c:pt>
                <c:pt idx="7617">
                  <c:v>5.9528000000000011E-4</c:v>
                </c:pt>
                <c:pt idx="7618">
                  <c:v>5.9965000000000018E-4</c:v>
                </c:pt>
                <c:pt idx="7619">
                  <c:v>5.9116000000000008E-4</c:v>
                </c:pt>
                <c:pt idx="7620">
                  <c:v>5.9943000000000008E-4</c:v>
                </c:pt>
                <c:pt idx="7621">
                  <c:v>5.909200000000002E-4</c:v>
                </c:pt>
                <c:pt idx="7622">
                  <c:v>5.9029000000000015E-4</c:v>
                </c:pt>
                <c:pt idx="7623">
                  <c:v>5.8593000000000013E-4</c:v>
                </c:pt>
                <c:pt idx="7624">
                  <c:v>5.9279000000000016E-4</c:v>
                </c:pt>
                <c:pt idx="7625">
                  <c:v>5.9466000000000022E-4</c:v>
                </c:pt>
                <c:pt idx="7626">
                  <c:v>5.9307000000000023E-4</c:v>
                </c:pt>
                <c:pt idx="7627">
                  <c:v>5.8734000000000011E-4</c:v>
                </c:pt>
                <c:pt idx="7628">
                  <c:v>5.9590000000000023E-4</c:v>
                </c:pt>
                <c:pt idx="7629">
                  <c:v>5.962500000000001E-4</c:v>
                </c:pt>
                <c:pt idx="7630">
                  <c:v>5.9498000000000027E-4</c:v>
                </c:pt>
                <c:pt idx="7631">
                  <c:v>5.8406000000000007E-4</c:v>
                </c:pt>
                <c:pt idx="7632">
                  <c:v>6.0152000000000014E-4</c:v>
                </c:pt>
                <c:pt idx="7633">
                  <c:v>5.8780000000000008E-4</c:v>
                </c:pt>
                <c:pt idx="7634">
                  <c:v>5.9216000000000021E-4</c:v>
                </c:pt>
                <c:pt idx="7635">
                  <c:v>5.8468000000000018E-4</c:v>
                </c:pt>
                <c:pt idx="7636">
                  <c:v>5.9653000000000017E-4</c:v>
                </c:pt>
                <c:pt idx="7637">
                  <c:v>5.9216000000000021E-4</c:v>
                </c:pt>
                <c:pt idx="7638">
                  <c:v>6.0451000000000016E-4</c:v>
                </c:pt>
                <c:pt idx="7639">
                  <c:v>5.9653000000000017E-4</c:v>
                </c:pt>
                <c:pt idx="7640">
                  <c:v>5.9403000000000017E-4</c:v>
                </c:pt>
                <c:pt idx="7641">
                  <c:v>5.9029000000000015E-4</c:v>
                </c:pt>
                <c:pt idx="7642">
                  <c:v>5.9688000000000026E-4</c:v>
                </c:pt>
                <c:pt idx="7643">
                  <c:v>5.9341000000000016E-4</c:v>
                </c:pt>
                <c:pt idx="7644">
                  <c:v>5.8862000000000009E-4</c:v>
                </c:pt>
                <c:pt idx="7645">
                  <c:v>5.9029000000000015E-4</c:v>
                </c:pt>
                <c:pt idx="7646">
                  <c:v>5.9965000000000018E-4</c:v>
                </c:pt>
                <c:pt idx="7647">
                  <c:v>5.9370000000000017E-4</c:v>
                </c:pt>
                <c:pt idx="7648">
                  <c:v>5.9902000000000024E-4</c:v>
                </c:pt>
                <c:pt idx="7649">
                  <c:v>5.9307000000000023E-4</c:v>
                </c:pt>
                <c:pt idx="7650">
                  <c:v>6.0152000000000014E-4</c:v>
                </c:pt>
                <c:pt idx="7651">
                  <c:v>6.0464000000000015E-4</c:v>
                </c:pt>
                <c:pt idx="7652">
                  <c:v>5.9216000000000021E-4</c:v>
                </c:pt>
                <c:pt idx="7653">
                  <c:v>5.9279000000000016E-4</c:v>
                </c:pt>
                <c:pt idx="7654">
                  <c:v>5.9498000000000027E-4</c:v>
                </c:pt>
                <c:pt idx="7655">
                  <c:v>6.0152000000000014E-4</c:v>
                </c:pt>
                <c:pt idx="7656">
                  <c:v>5.9403000000000017E-4</c:v>
                </c:pt>
                <c:pt idx="7657">
                  <c:v>6.0070000000000013E-4</c:v>
                </c:pt>
                <c:pt idx="7658">
                  <c:v>5.9590000000000023E-4</c:v>
                </c:pt>
                <c:pt idx="7659">
                  <c:v>5.9243000000000013E-4</c:v>
                </c:pt>
                <c:pt idx="7660">
                  <c:v>5.9116000000000008E-4</c:v>
                </c:pt>
                <c:pt idx="7661">
                  <c:v>5.9778000000000012E-4</c:v>
                </c:pt>
                <c:pt idx="7662">
                  <c:v>5.7158000000000013E-4</c:v>
                </c:pt>
                <c:pt idx="7663">
                  <c:v>5.9965000000000018E-4</c:v>
                </c:pt>
                <c:pt idx="7664">
                  <c:v>5.9715000000000018E-4</c:v>
                </c:pt>
                <c:pt idx="7665">
                  <c:v>5.8780000000000008E-4</c:v>
                </c:pt>
                <c:pt idx="7666">
                  <c:v>5.915400000000001E-4</c:v>
                </c:pt>
                <c:pt idx="7667">
                  <c:v>5.9528000000000011E-4</c:v>
                </c:pt>
                <c:pt idx="7668">
                  <c:v>5.9653000000000017E-4</c:v>
                </c:pt>
                <c:pt idx="7669">
                  <c:v>5.9116000000000008E-4</c:v>
                </c:pt>
                <c:pt idx="7670">
                  <c:v>5.9653000000000017E-4</c:v>
                </c:pt>
                <c:pt idx="7671">
                  <c:v>5.981500000000002E-4</c:v>
                </c:pt>
                <c:pt idx="7672">
                  <c:v>6.0515000000000026E-4</c:v>
                </c:pt>
                <c:pt idx="7673">
                  <c:v>5.9653000000000017E-4</c:v>
                </c:pt>
                <c:pt idx="7674">
                  <c:v>6.0339000000000009E-4</c:v>
                </c:pt>
                <c:pt idx="7675">
                  <c:v>6.0006000000000013E-4</c:v>
                </c:pt>
                <c:pt idx="7676">
                  <c:v>5.909200000000002E-4</c:v>
                </c:pt>
                <c:pt idx="7677">
                  <c:v>5.9243000000000013E-4</c:v>
                </c:pt>
                <c:pt idx="7678">
                  <c:v>5.8717000000000014E-4</c:v>
                </c:pt>
                <c:pt idx="7679">
                  <c:v>5.8967000000000015E-4</c:v>
                </c:pt>
                <c:pt idx="7680">
                  <c:v>5.8353000000000018E-4</c:v>
                </c:pt>
                <c:pt idx="7681">
                  <c:v>5.9590000000000023E-4</c:v>
                </c:pt>
                <c:pt idx="7682">
                  <c:v>5.9116000000000008E-4</c:v>
                </c:pt>
                <c:pt idx="7683">
                  <c:v>5.8904000000000009E-4</c:v>
                </c:pt>
                <c:pt idx="7684">
                  <c:v>5.9216000000000021E-4</c:v>
                </c:pt>
                <c:pt idx="7685">
                  <c:v>5.9590000000000023E-4</c:v>
                </c:pt>
                <c:pt idx="7686">
                  <c:v>5.9561000000000011E-4</c:v>
                </c:pt>
                <c:pt idx="7687">
                  <c:v>5.8967000000000015E-4</c:v>
                </c:pt>
                <c:pt idx="7688">
                  <c:v>6.0579000000000004E-4</c:v>
                </c:pt>
                <c:pt idx="7689">
                  <c:v>5.9243000000000013E-4</c:v>
                </c:pt>
                <c:pt idx="7690">
                  <c:v>5.9341000000000016E-4</c:v>
                </c:pt>
                <c:pt idx="7691">
                  <c:v>5.9216000000000021E-4</c:v>
                </c:pt>
                <c:pt idx="7692">
                  <c:v>5.9590000000000023E-4</c:v>
                </c:pt>
                <c:pt idx="7693">
                  <c:v>5.9902000000000024E-4</c:v>
                </c:pt>
                <c:pt idx="7694">
                  <c:v>5.9715000000000018E-4</c:v>
                </c:pt>
                <c:pt idx="7695">
                  <c:v>5.9341000000000016E-4</c:v>
                </c:pt>
                <c:pt idx="7696">
                  <c:v>5.9778000000000012E-4</c:v>
                </c:pt>
                <c:pt idx="7697">
                  <c:v>5.9341000000000016E-4</c:v>
                </c:pt>
                <c:pt idx="7698">
                  <c:v>5.981500000000002E-4</c:v>
                </c:pt>
                <c:pt idx="7699">
                  <c:v>5.8593000000000013E-4</c:v>
                </c:pt>
                <c:pt idx="7700">
                  <c:v>5.9528000000000011E-4</c:v>
                </c:pt>
                <c:pt idx="7701">
                  <c:v>5.8671000000000005E-4</c:v>
                </c:pt>
                <c:pt idx="7702">
                  <c:v>5.8717000000000014E-4</c:v>
                </c:pt>
                <c:pt idx="7703">
                  <c:v>6.0339000000000009E-4</c:v>
                </c:pt>
                <c:pt idx="7704">
                  <c:v>5.9243000000000013E-4</c:v>
                </c:pt>
                <c:pt idx="7705">
                  <c:v>6.0027000000000008E-4</c:v>
                </c:pt>
                <c:pt idx="7706">
                  <c:v>6.0133000000000018E-4</c:v>
                </c:pt>
                <c:pt idx="7707">
                  <c:v>5.9965000000000018E-4</c:v>
                </c:pt>
                <c:pt idx="7708">
                  <c:v>6.0713000000000021E-4</c:v>
                </c:pt>
                <c:pt idx="7709">
                  <c:v>5.915400000000001E-4</c:v>
                </c:pt>
                <c:pt idx="7710">
                  <c:v>5.9715000000000018E-4</c:v>
                </c:pt>
                <c:pt idx="7711">
                  <c:v>5.962500000000001E-4</c:v>
                </c:pt>
                <c:pt idx="7712">
                  <c:v>5.9029000000000015E-4</c:v>
                </c:pt>
                <c:pt idx="7713">
                  <c:v>5.9180000000000007E-4</c:v>
                </c:pt>
                <c:pt idx="7714">
                  <c:v>6.0277000000000009E-4</c:v>
                </c:pt>
                <c:pt idx="7715">
                  <c:v>5.9216000000000021E-4</c:v>
                </c:pt>
                <c:pt idx="7716">
                  <c:v>5.8417000000000018E-4</c:v>
                </c:pt>
                <c:pt idx="7717">
                  <c:v>5.9715000000000018E-4</c:v>
                </c:pt>
                <c:pt idx="7718">
                  <c:v>5.9965000000000018E-4</c:v>
                </c:pt>
                <c:pt idx="7719">
                  <c:v>5.9116000000000008E-4</c:v>
                </c:pt>
                <c:pt idx="7720">
                  <c:v>5.8798000000000021E-4</c:v>
                </c:pt>
                <c:pt idx="7721">
                  <c:v>5.8593000000000013E-4</c:v>
                </c:pt>
                <c:pt idx="7722">
                  <c:v>5.9965000000000018E-4</c:v>
                </c:pt>
                <c:pt idx="7723">
                  <c:v>6.0401000000000009E-4</c:v>
                </c:pt>
                <c:pt idx="7724">
                  <c:v>5.9715000000000018E-4</c:v>
                </c:pt>
                <c:pt idx="7725">
                  <c:v>5.9403000000000017E-4</c:v>
                </c:pt>
                <c:pt idx="7726">
                  <c:v>5.9029000000000015E-4</c:v>
                </c:pt>
                <c:pt idx="7727">
                  <c:v>5.9370000000000017E-4</c:v>
                </c:pt>
                <c:pt idx="7728">
                  <c:v>5.9216000000000021E-4</c:v>
                </c:pt>
                <c:pt idx="7729">
                  <c:v>5.9243000000000013E-4</c:v>
                </c:pt>
                <c:pt idx="7730">
                  <c:v>5.8798000000000021E-4</c:v>
                </c:pt>
                <c:pt idx="7731">
                  <c:v>5.9902000000000024E-4</c:v>
                </c:pt>
                <c:pt idx="7732">
                  <c:v>5.8780000000000008E-4</c:v>
                </c:pt>
                <c:pt idx="7733">
                  <c:v>6.0089000000000008E-4</c:v>
                </c:pt>
                <c:pt idx="7734">
                  <c:v>5.9466000000000022E-4</c:v>
                </c:pt>
                <c:pt idx="7735">
                  <c:v>5.9590000000000023E-4</c:v>
                </c:pt>
                <c:pt idx="7736">
                  <c:v>5.8925000000000004E-4</c:v>
                </c:pt>
                <c:pt idx="7737">
                  <c:v>5.8841999999999998E-4</c:v>
                </c:pt>
                <c:pt idx="7738">
                  <c:v>5.8289000000000008E-4</c:v>
                </c:pt>
                <c:pt idx="7739">
                  <c:v>5.9943000000000008E-4</c:v>
                </c:pt>
                <c:pt idx="7740">
                  <c:v>5.909200000000002E-4</c:v>
                </c:pt>
                <c:pt idx="7741">
                  <c:v>5.962500000000001E-4</c:v>
                </c:pt>
                <c:pt idx="7742">
                  <c:v>6.1524000000000008E-4</c:v>
                </c:pt>
                <c:pt idx="7743">
                  <c:v>5.7399000000000013E-4</c:v>
                </c:pt>
                <c:pt idx="7744">
                  <c:v>5.7719000000000021E-4</c:v>
                </c:pt>
                <c:pt idx="7745">
                  <c:v>5.8031000000000011E-4</c:v>
                </c:pt>
                <c:pt idx="7746">
                  <c:v>5.9561000000000011E-4</c:v>
                </c:pt>
                <c:pt idx="7747">
                  <c:v>5.9653000000000017E-4</c:v>
                </c:pt>
                <c:pt idx="7748">
                  <c:v>6.1711000000000014E-4</c:v>
                </c:pt>
                <c:pt idx="7749">
                  <c:v>5.9965000000000018E-4</c:v>
                </c:pt>
                <c:pt idx="7750">
                  <c:v>6.0214000000000014E-4</c:v>
                </c:pt>
                <c:pt idx="7751">
                  <c:v>5.909200000000002E-4</c:v>
                </c:pt>
                <c:pt idx="7752">
                  <c:v>5.9528000000000011E-4</c:v>
                </c:pt>
                <c:pt idx="7753">
                  <c:v>5.909200000000002E-4</c:v>
                </c:pt>
                <c:pt idx="7754">
                  <c:v>5.9403000000000017E-4</c:v>
                </c:pt>
                <c:pt idx="7755">
                  <c:v>5.9434000000000017E-4</c:v>
                </c:pt>
                <c:pt idx="7756">
                  <c:v>6.0515000000000026E-4</c:v>
                </c:pt>
                <c:pt idx="7757">
                  <c:v>6.0277000000000009E-4</c:v>
                </c:pt>
                <c:pt idx="7758">
                  <c:v>5.9307000000000023E-4</c:v>
                </c:pt>
                <c:pt idx="7759">
                  <c:v>5.9902000000000024E-4</c:v>
                </c:pt>
                <c:pt idx="7760">
                  <c:v>6.0515000000000026E-4</c:v>
                </c:pt>
                <c:pt idx="7761">
                  <c:v>6.0089000000000008E-4</c:v>
                </c:pt>
                <c:pt idx="7762">
                  <c:v>6.0006000000000013E-4</c:v>
                </c:pt>
                <c:pt idx="7763">
                  <c:v>5.9840000000000013E-4</c:v>
                </c:pt>
                <c:pt idx="7764">
                  <c:v>5.9180000000000007E-4</c:v>
                </c:pt>
                <c:pt idx="7765">
                  <c:v>5.9715000000000018E-4</c:v>
                </c:pt>
                <c:pt idx="7766">
                  <c:v>5.9403000000000017E-4</c:v>
                </c:pt>
                <c:pt idx="7767">
                  <c:v>5.8989000000000003E-4</c:v>
                </c:pt>
                <c:pt idx="7768">
                  <c:v>5.8468000000000018E-4</c:v>
                </c:pt>
                <c:pt idx="7769">
                  <c:v>6.0027000000000008E-4</c:v>
                </c:pt>
                <c:pt idx="7770">
                  <c:v>5.909200000000002E-4</c:v>
                </c:pt>
                <c:pt idx="7771">
                  <c:v>6.0197000000000017E-4</c:v>
                </c:pt>
                <c:pt idx="7772">
                  <c:v>5.8841999999999998E-4</c:v>
                </c:pt>
                <c:pt idx="7773">
                  <c:v>5.8841999999999998E-4</c:v>
                </c:pt>
                <c:pt idx="7774">
                  <c:v>5.9116000000000008E-4</c:v>
                </c:pt>
                <c:pt idx="7775">
                  <c:v>5.9279000000000016E-4</c:v>
                </c:pt>
                <c:pt idx="7776">
                  <c:v>5.9279000000000016E-4</c:v>
                </c:pt>
                <c:pt idx="7777">
                  <c:v>5.9653000000000017E-4</c:v>
                </c:pt>
                <c:pt idx="7778">
                  <c:v>5.9498000000000027E-4</c:v>
                </c:pt>
                <c:pt idx="7779">
                  <c:v>5.8671000000000005E-4</c:v>
                </c:pt>
                <c:pt idx="7780">
                  <c:v>5.8717000000000014E-4</c:v>
                </c:pt>
                <c:pt idx="7781">
                  <c:v>5.8717000000000014E-4</c:v>
                </c:pt>
                <c:pt idx="7782">
                  <c:v>5.909200000000002E-4</c:v>
                </c:pt>
                <c:pt idx="7783">
                  <c:v>5.9341000000000016E-4</c:v>
                </c:pt>
                <c:pt idx="7784">
                  <c:v>5.8544000000000001E-4</c:v>
                </c:pt>
                <c:pt idx="7785">
                  <c:v>5.8094000000000017E-4</c:v>
                </c:pt>
                <c:pt idx="7786">
                  <c:v>5.8967000000000015E-4</c:v>
                </c:pt>
                <c:pt idx="7787">
                  <c:v>5.9216000000000021E-4</c:v>
                </c:pt>
                <c:pt idx="7788">
                  <c:v>5.9279000000000016E-4</c:v>
                </c:pt>
                <c:pt idx="7789">
                  <c:v>5.7096000000000024E-4</c:v>
                </c:pt>
                <c:pt idx="7790">
                  <c:v>5.9466000000000022E-4</c:v>
                </c:pt>
                <c:pt idx="7791">
                  <c:v>5.9403000000000017E-4</c:v>
                </c:pt>
                <c:pt idx="7792">
                  <c:v>5.8904000000000009E-4</c:v>
                </c:pt>
                <c:pt idx="7793">
                  <c:v>5.8655000000000003E-4</c:v>
                </c:pt>
                <c:pt idx="7794">
                  <c:v>5.9498000000000027E-4</c:v>
                </c:pt>
                <c:pt idx="7795">
                  <c:v>5.9029000000000015E-4</c:v>
                </c:pt>
                <c:pt idx="7796">
                  <c:v>5.9434000000000017E-4</c:v>
                </c:pt>
                <c:pt idx="7797">
                  <c:v>5.8717000000000014E-4</c:v>
                </c:pt>
                <c:pt idx="7798">
                  <c:v>5.9752000000000026E-4</c:v>
                </c:pt>
                <c:pt idx="7799">
                  <c:v>5.9965000000000018E-4</c:v>
                </c:pt>
                <c:pt idx="7800">
                  <c:v>5.9052000000000009E-4</c:v>
                </c:pt>
                <c:pt idx="7801">
                  <c:v>5.9341000000000016E-4</c:v>
                </c:pt>
                <c:pt idx="7802">
                  <c:v>5.8904000000000009E-4</c:v>
                </c:pt>
                <c:pt idx="7803">
                  <c:v>5.915400000000001E-4</c:v>
                </c:pt>
                <c:pt idx="7804">
                  <c:v>5.8904000000000009E-4</c:v>
                </c:pt>
                <c:pt idx="7805">
                  <c:v>5.9029000000000015E-4</c:v>
                </c:pt>
                <c:pt idx="7806">
                  <c:v>6.0464000000000015E-4</c:v>
                </c:pt>
                <c:pt idx="7807">
                  <c:v>5.9403000000000017E-4</c:v>
                </c:pt>
                <c:pt idx="7808">
                  <c:v>5.8655000000000003E-4</c:v>
                </c:pt>
                <c:pt idx="7809">
                  <c:v>5.9341000000000016E-4</c:v>
                </c:pt>
                <c:pt idx="7810">
                  <c:v>5.9279000000000016E-4</c:v>
                </c:pt>
                <c:pt idx="7811">
                  <c:v>5.9116000000000008E-4</c:v>
                </c:pt>
                <c:pt idx="7812">
                  <c:v>5.9180000000000007E-4</c:v>
                </c:pt>
                <c:pt idx="7813">
                  <c:v>5.981500000000002E-4</c:v>
                </c:pt>
                <c:pt idx="7814">
                  <c:v>5.915400000000001E-4</c:v>
                </c:pt>
                <c:pt idx="7815">
                  <c:v>5.9715000000000018E-4</c:v>
                </c:pt>
                <c:pt idx="7816">
                  <c:v>5.8593000000000013E-4</c:v>
                </c:pt>
                <c:pt idx="7817">
                  <c:v>5.8717000000000014E-4</c:v>
                </c:pt>
                <c:pt idx="7818">
                  <c:v>5.9715000000000018E-4</c:v>
                </c:pt>
                <c:pt idx="7819">
                  <c:v>5.981500000000002E-4</c:v>
                </c:pt>
                <c:pt idx="7820">
                  <c:v>5.9116000000000008E-4</c:v>
                </c:pt>
                <c:pt idx="7821">
                  <c:v>5.9498000000000027E-4</c:v>
                </c:pt>
                <c:pt idx="7822">
                  <c:v>5.9778000000000012E-4</c:v>
                </c:pt>
                <c:pt idx="7823">
                  <c:v>5.9715000000000018E-4</c:v>
                </c:pt>
                <c:pt idx="7824">
                  <c:v>5.9498000000000027E-4</c:v>
                </c:pt>
                <c:pt idx="7825">
                  <c:v>6.0070000000000013E-4</c:v>
                </c:pt>
                <c:pt idx="7826">
                  <c:v>5.981500000000002E-4</c:v>
                </c:pt>
                <c:pt idx="7827">
                  <c:v>5.9498000000000027E-4</c:v>
                </c:pt>
                <c:pt idx="7828">
                  <c:v>5.9590000000000023E-4</c:v>
                </c:pt>
                <c:pt idx="7829">
                  <c:v>6.2210000000000011E-4</c:v>
                </c:pt>
                <c:pt idx="7830">
                  <c:v>5.8967000000000015E-4</c:v>
                </c:pt>
                <c:pt idx="7831">
                  <c:v>5.9029000000000015E-4</c:v>
                </c:pt>
                <c:pt idx="7832">
                  <c:v>6.0713000000000021E-4</c:v>
                </c:pt>
                <c:pt idx="7833">
                  <c:v>6.0588000000000016E-4</c:v>
                </c:pt>
                <c:pt idx="7834">
                  <c:v>5.9498000000000027E-4</c:v>
                </c:pt>
                <c:pt idx="7835">
                  <c:v>6.0277000000000009E-4</c:v>
                </c:pt>
                <c:pt idx="7836">
                  <c:v>5.9498000000000027E-4</c:v>
                </c:pt>
                <c:pt idx="7837">
                  <c:v>6.0775000000000011E-4</c:v>
                </c:pt>
                <c:pt idx="7838">
                  <c:v>5.909200000000002E-4</c:v>
                </c:pt>
                <c:pt idx="7839">
                  <c:v>5.8544000000000001E-4</c:v>
                </c:pt>
                <c:pt idx="7840">
                  <c:v>5.9216000000000021E-4</c:v>
                </c:pt>
                <c:pt idx="7841">
                  <c:v>5.9466000000000022E-4</c:v>
                </c:pt>
                <c:pt idx="7842">
                  <c:v>5.9403000000000017E-4</c:v>
                </c:pt>
                <c:pt idx="7843">
                  <c:v>6.1024000000000007E-4</c:v>
                </c:pt>
                <c:pt idx="7844">
                  <c:v>6.0713000000000021E-4</c:v>
                </c:pt>
                <c:pt idx="7845">
                  <c:v>5.9879000000000009E-4</c:v>
                </c:pt>
                <c:pt idx="7846">
                  <c:v>5.8593000000000013E-4</c:v>
                </c:pt>
                <c:pt idx="7847">
                  <c:v>5.9370000000000017E-4</c:v>
                </c:pt>
                <c:pt idx="7848">
                  <c:v>5.9528000000000011E-4</c:v>
                </c:pt>
                <c:pt idx="7849">
                  <c:v>5.9243000000000013E-4</c:v>
                </c:pt>
                <c:pt idx="7850">
                  <c:v>5.8734000000000011E-4</c:v>
                </c:pt>
                <c:pt idx="7851">
                  <c:v>6.0089000000000008E-4</c:v>
                </c:pt>
                <c:pt idx="7852">
                  <c:v>5.9715000000000018E-4</c:v>
                </c:pt>
                <c:pt idx="7853">
                  <c:v>5.9466000000000022E-4</c:v>
                </c:pt>
                <c:pt idx="7854">
                  <c:v>5.9590000000000023E-4</c:v>
                </c:pt>
                <c:pt idx="7855">
                  <c:v>5.9528000000000011E-4</c:v>
                </c:pt>
                <c:pt idx="7856">
                  <c:v>5.8671000000000005E-4</c:v>
                </c:pt>
                <c:pt idx="7857">
                  <c:v>5.8717000000000014E-4</c:v>
                </c:pt>
                <c:pt idx="7858">
                  <c:v>6.0152000000000014E-4</c:v>
                </c:pt>
                <c:pt idx="7859">
                  <c:v>5.9653000000000017E-4</c:v>
                </c:pt>
                <c:pt idx="7860">
                  <c:v>5.9965000000000018E-4</c:v>
                </c:pt>
                <c:pt idx="7861">
                  <c:v>5.9840000000000013E-4</c:v>
                </c:pt>
                <c:pt idx="7862">
                  <c:v>5.9715000000000018E-4</c:v>
                </c:pt>
                <c:pt idx="7863">
                  <c:v>5.8655000000000003E-4</c:v>
                </c:pt>
                <c:pt idx="7864">
                  <c:v>6.0197000000000017E-4</c:v>
                </c:pt>
                <c:pt idx="7865">
                  <c:v>5.8593000000000013E-4</c:v>
                </c:pt>
                <c:pt idx="7866">
                  <c:v>6.0464000000000015E-4</c:v>
                </c:pt>
                <c:pt idx="7867">
                  <c:v>5.9403000000000017E-4</c:v>
                </c:pt>
                <c:pt idx="7868">
                  <c:v>5.909200000000002E-4</c:v>
                </c:pt>
                <c:pt idx="7869">
                  <c:v>5.9403000000000017E-4</c:v>
                </c:pt>
                <c:pt idx="7870">
                  <c:v>5.962500000000001E-4</c:v>
                </c:pt>
                <c:pt idx="7871">
                  <c:v>5.9715000000000018E-4</c:v>
                </c:pt>
                <c:pt idx="7872">
                  <c:v>5.9752000000000026E-4</c:v>
                </c:pt>
                <c:pt idx="7873">
                  <c:v>6.0775000000000011E-4</c:v>
                </c:pt>
                <c:pt idx="7874">
                  <c:v>5.8798000000000021E-4</c:v>
                </c:pt>
                <c:pt idx="7875">
                  <c:v>5.9279000000000016E-4</c:v>
                </c:pt>
                <c:pt idx="7876">
                  <c:v>5.9403000000000017E-4</c:v>
                </c:pt>
                <c:pt idx="7877">
                  <c:v>5.9341000000000016E-4</c:v>
                </c:pt>
                <c:pt idx="7878">
                  <c:v>6.0027000000000008E-4</c:v>
                </c:pt>
                <c:pt idx="7879">
                  <c:v>6.0588000000000016E-4</c:v>
                </c:pt>
                <c:pt idx="7880">
                  <c:v>5.9180000000000007E-4</c:v>
                </c:pt>
                <c:pt idx="7881">
                  <c:v>6.0214000000000014E-4</c:v>
                </c:pt>
                <c:pt idx="7882">
                  <c:v>5.9590000000000023E-4</c:v>
                </c:pt>
                <c:pt idx="7883">
                  <c:v>5.981500000000002E-4</c:v>
                </c:pt>
                <c:pt idx="7884">
                  <c:v>5.9029000000000015E-4</c:v>
                </c:pt>
                <c:pt idx="7885">
                  <c:v>5.9216000000000021E-4</c:v>
                </c:pt>
                <c:pt idx="7886">
                  <c:v>5.9498000000000027E-4</c:v>
                </c:pt>
                <c:pt idx="7887">
                  <c:v>5.9403000000000017E-4</c:v>
                </c:pt>
                <c:pt idx="7888">
                  <c:v>5.9434000000000017E-4</c:v>
                </c:pt>
                <c:pt idx="7889">
                  <c:v>5.8717000000000014E-4</c:v>
                </c:pt>
                <c:pt idx="7890">
                  <c:v>5.915400000000001E-4</c:v>
                </c:pt>
                <c:pt idx="7891">
                  <c:v>5.9243000000000013E-4</c:v>
                </c:pt>
                <c:pt idx="7892">
                  <c:v>5.8904000000000009E-4</c:v>
                </c:pt>
                <c:pt idx="7893">
                  <c:v>5.8468000000000018E-4</c:v>
                </c:pt>
                <c:pt idx="7894">
                  <c:v>5.7719000000000021E-4</c:v>
                </c:pt>
                <c:pt idx="7895">
                  <c:v>5.7408000000000014E-4</c:v>
                </c:pt>
                <c:pt idx="7896">
                  <c:v>5.9403000000000017E-4</c:v>
                </c:pt>
                <c:pt idx="7897">
                  <c:v>5.8904000000000009E-4</c:v>
                </c:pt>
                <c:pt idx="7898">
                  <c:v>5.9752000000000026E-4</c:v>
                </c:pt>
                <c:pt idx="7899">
                  <c:v>5.8967000000000015E-4</c:v>
                </c:pt>
                <c:pt idx="7900">
                  <c:v>5.8655000000000003E-4</c:v>
                </c:pt>
                <c:pt idx="7901">
                  <c:v>5.9216000000000021E-4</c:v>
                </c:pt>
                <c:pt idx="7902">
                  <c:v>5.9715000000000018E-4</c:v>
                </c:pt>
                <c:pt idx="7903">
                  <c:v>6.0324000000000011E-4</c:v>
                </c:pt>
                <c:pt idx="7904">
                  <c:v>5.9341000000000016E-4</c:v>
                </c:pt>
                <c:pt idx="7905">
                  <c:v>5.909200000000002E-4</c:v>
                </c:pt>
                <c:pt idx="7906">
                  <c:v>5.9778000000000012E-4</c:v>
                </c:pt>
                <c:pt idx="7907">
                  <c:v>5.9528000000000011E-4</c:v>
                </c:pt>
                <c:pt idx="7908">
                  <c:v>5.9498000000000027E-4</c:v>
                </c:pt>
                <c:pt idx="7909">
                  <c:v>5.9216000000000021E-4</c:v>
                </c:pt>
                <c:pt idx="7910">
                  <c:v>5.9778000000000012E-4</c:v>
                </c:pt>
                <c:pt idx="7911">
                  <c:v>5.8798000000000021E-4</c:v>
                </c:pt>
                <c:pt idx="7912">
                  <c:v>5.9840000000000013E-4</c:v>
                </c:pt>
                <c:pt idx="7913">
                  <c:v>5.909200000000002E-4</c:v>
                </c:pt>
                <c:pt idx="7914">
                  <c:v>5.9528000000000011E-4</c:v>
                </c:pt>
                <c:pt idx="7915">
                  <c:v>5.9370000000000017E-4</c:v>
                </c:pt>
                <c:pt idx="7916">
                  <c:v>5.9528000000000011E-4</c:v>
                </c:pt>
                <c:pt idx="7917">
                  <c:v>5.8798000000000021E-4</c:v>
                </c:pt>
                <c:pt idx="7918">
                  <c:v>5.8468000000000018E-4</c:v>
                </c:pt>
                <c:pt idx="7919">
                  <c:v>6.0197000000000017E-4</c:v>
                </c:pt>
                <c:pt idx="7920">
                  <c:v>5.8281000000000001E-4</c:v>
                </c:pt>
                <c:pt idx="7921">
                  <c:v>5.8798000000000021E-4</c:v>
                </c:pt>
                <c:pt idx="7922">
                  <c:v>5.9466000000000022E-4</c:v>
                </c:pt>
                <c:pt idx="7923">
                  <c:v>5.9528000000000011E-4</c:v>
                </c:pt>
                <c:pt idx="7924">
                  <c:v>5.8841999999999998E-4</c:v>
                </c:pt>
                <c:pt idx="7925">
                  <c:v>5.909200000000002E-4</c:v>
                </c:pt>
                <c:pt idx="7926">
                  <c:v>5.9943000000000008E-4</c:v>
                </c:pt>
                <c:pt idx="7927">
                  <c:v>5.8593000000000013E-4</c:v>
                </c:pt>
                <c:pt idx="7928">
                  <c:v>5.9029000000000015E-4</c:v>
                </c:pt>
                <c:pt idx="7929">
                  <c:v>5.9688000000000026E-4</c:v>
                </c:pt>
                <c:pt idx="7930">
                  <c:v>6.0214000000000014E-4</c:v>
                </c:pt>
                <c:pt idx="7931">
                  <c:v>5.8717000000000014E-4</c:v>
                </c:pt>
                <c:pt idx="7932">
                  <c:v>5.9653000000000017E-4</c:v>
                </c:pt>
                <c:pt idx="7933">
                  <c:v>5.9528000000000011E-4</c:v>
                </c:pt>
                <c:pt idx="7934">
                  <c:v>5.9216000000000021E-4</c:v>
                </c:pt>
                <c:pt idx="7935">
                  <c:v>5.9216000000000021E-4</c:v>
                </c:pt>
                <c:pt idx="7936">
                  <c:v>5.9216000000000021E-4</c:v>
                </c:pt>
                <c:pt idx="7937">
                  <c:v>6.0451000000000016E-4</c:v>
                </c:pt>
                <c:pt idx="7938">
                  <c:v>5.9778000000000012E-4</c:v>
                </c:pt>
                <c:pt idx="7939">
                  <c:v>5.8967000000000015E-4</c:v>
                </c:pt>
                <c:pt idx="7940">
                  <c:v>5.909200000000002E-4</c:v>
                </c:pt>
                <c:pt idx="7941">
                  <c:v>5.9688000000000026E-4</c:v>
                </c:pt>
                <c:pt idx="7942">
                  <c:v>5.9466000000000022E-4</c:v>
                </c:pt>
                <c:pt idx="7943">
                  <c:v>5.9279000000000016E-4</c:v>
                </c:pt>
                <c:pt idx="7944">
                  <c:v>5.9715000000000018E-4</c:v>
                </c:pt>
                <c:pt idx="7945">
                  <c:v>5.909200000000002E-4</c:v>
                </c:pt>
                <c:pt idx="7946">
                  <c:v>5.8967000000000015E-4</c:v>
                </c:pt>
                <c:pt idx="7947">
                  <c:v>5.9216000000000021E-4</c:v>
                </c:pt>
                <c:pt idx="7948">
                  <c:v>5.9965000000000018E-4</c:v>
                </c:pt>
                <c:pt idx="7949">
                  <c:v>5.9561000000000011E-4</c:v>
                </c:pt>
                <c:pt idx="7950">
                  <c:v>5.9279000000000016E-4</c:v>
                </c:pt>
                <c:pt idx="7951">
                  <c:v>5.9778000000000012E-4</c:v>
                </c:pt>
                <c:pt idx="7952">
                  <c:v>5.9498000000000027E-4</c:v>
                </c:pt>
                <c:pt idx="7953">
                  <c:v>5.9029000000000015E-4</c:v>
                </c:pt>
                <c:pt idx="7954">
                  <c:v>5.9279000000000016E-4</c:v>
                </c:pt>
                <c:pt idx="7955">
                  <c:v>5.9590000000000023E-4</c:v>
                </c:pt>
                <c:pt idx="7956">
                  <c:v>5.8671000000000005E-4</c:v>
                </c:pt>
                <c:pt idx="7957">
                  <c:v>5.9403000000000017E-4</c:v>
                </c:pt>
                <c:pt idx="7958">
                  <c:v>5.9653000000000017E-4</c:v>
                </c:pt>
                <c:pt idx="7959">
                  <c:v>5.9116000000000008E-4</c:v>
                </c:pt>
                <c:pt idx="7960">
                  <c:v>5.9561000000000011E-4</c:v>
                </c:pt>
                <c:pt idx="7961">
                  <c:v>6.0464000000000015E-4</c:v>
                </c:pt>
                <c:pt idx="7962">
                  <c:v>5.9528000000000011E-4</c:v>
                </c:pt>
                <c:pt idx="7963">
                  <c:v>6.0401000000000009E-4</c:v>
                </c:pt>
                <c:pt idx="7964">
                  <c:v>5.9879000000000009E-4</c:v>
                </c:pt>
                <c:pt idx="7965">
                  <c:v>5.9965000000000018E-4</c:v>
                </c:pt>
                <c:pt idx="7966">
                  <c:v>5.9243000000000013E-4</c:v>
                </c:pt>
                <c:pt idx="7967">
                  <c:v>5.9778000000000012E-4</c:v>
                </c:pt>
                <c:pt idx="7968">
                  <c:v>5.9403000000000017E-4</c:v>
                </c:pt>
                <c:pt idx="7969">
                  <c:v>5.9180000000000007E-4</c:v>
                </c:pt>
                <c:pt idx="7970">
                  <c:v>5.9715000000000018E-4</c:v>
                </c:pt>
                <c:pt idx="7971">
                  <c:v>6.0401000000000009E-4</c:v>
                </c:pt>
                <c:pt idx="7972">
                  <c:v>6.0388000000000011E-4</c:v>
                </c:pt>
                <c:pt idx="7973">
                  <c:v>5.9279000000000016E-4</c:v>
                </c:pt>
                <c:pt idx="7974">
                  <c:v>5.9902000000000024E-4</c:v>
                </c:pt>
                <c:pt idx="7975">
                  <c:v>5.9590000000000023E-4</c:v>
                </c:pt>
                <c:pt idx="7976">
                  <c:v>5.8904000000000009E-4</c:v>
                </c:pt>
                <c:pt idx="7977">
                  <c:v>5.9029000000000015E-4</c:v>
                </c:pt>
                <c:pt idx="7978">
                  <c:v>5.9052000000000009E-4</c:v>
                </c:pt>
                <c:pt idx="7979">
                  <c:v>6.1212000000000007E-4</c:v>
                </c:pt>
                <c:pt idx="7980">
                  <c:v>5.8593000000000013E-4</c:v>
                </c:pt>
                <c:pt idx="7981">
                  <c:v>5.9715000000000018E-4</c:v>
                </c:pt>
                <c:pt idx="7982">
                  <c:v>5.9216000000000021E-4</c:v>
                </c:pt>
                <c:pt idx="7983">
                  <c:v>5.9715000000000018E-4</c:v>
                </c:pt>
                <c:pt idx="7984">
                  <c:v>5.9528000000000011E-4</c:v>
                </c:pt>
                <c:pt idx="7985">
                  <c:v>5.9590000000000023E-4</c:v>
                </c:pt>
                <c:pt idx="7986">
                  <c:v>5.9279000000000016E-4</c:v>
                </c:pt>
                <c:pt idx="7987">
                  <c:v>5.9243000000000013E-4</c:v>
                </c:pt>
                <c:pt idx="7988">
                  <c:v>5.9653000000000017E-4</c:v>
                </c:pt>
                <c:pt idx="7989">
                  <c:v>5.909200000000002E-4</c:v>
                </c:pt>
                <c:pt idx="7990">
                  <c:v>5.6784000000000012E-4</c:v>
                </c:pt>
                <c:pt idx="7991">
                  <c:v>5.9434000000000017E-4</c:v>
                </c:pt>
                <c:pt idx="7992">
                  <c:v>5.8593000000000013E-4</c:v>
                </c:pt>
                <c:pt idx="7993">
                  <c:v>6.2522000000000012E-4</c:v>
                </c:pt>
                <c:pt idx="7994">
                  <c:v>6.0579000000000004E-4</c:v>
                </c:pt>
                <c:pt idx="7995">
                  <c:v>5.9590000000000023E-4</c:v>
                </c:pt>
                <c:pt idx="7996">
                  <c:v>6.065100000000001E-4</c:v>
                </c:pt>
                <c:pt idx="7997">
                  <c:v>5.9403000000000017E-4</c:v>
                </c:pt>
                <c:pt idx="7998">
                  <c:v>5.9528000000000011E-4</c:v>
                </c:pt>
                <c:pt idx="7999">
                  <c:v>5.9029000000000015E-4</c:v>
                </c:pt>
                <c:pt idx="8000">
                  <c:v>5.8904000000000009E-4</c:v>
                </c:pt>
                <c:pt idx="8001">
                  <c:v>5.8989000000000003E-4</c:v>
                </c:pt>
                <c:pt idx="8002">
                  <c:v>5.9688000000000026E-4</c:v>
                </c:pt>
                <c:pt idx="8003">
                  <c:v>5.9466000000000022E-4</c:v>
                </c:pt>
                <c:pt idx="8004">
                  <c:v>5.9403000000000017E-4</c:v>
                </c:pt>
                <c:pt idx="8005">
                  <c:v>5.9370000000000017E-4</c:v>
                </c:pt>
                <c:pt idx="8006">
                  <c:v>5.962500000000001E-4</c:v>
                </c:pt>
                <c:pt idx="8007">
                  <c:v>5.9052000000000009E-4</c:v>
                </c:pt>
                <c:pt idx="8008">
                  <c:v>5.8841999999999998E-4</c:v>
                </c:pt>
                <c:pt idx="8009">
                  <c:v>5.9653000000000017E-4</c:v>
                </c:pt>
                <c:pt idx="8010">
                  <c:v>5.9528000000000011E-4</c:v>
                </c:pt>
                <c:pt idx="8011">
                  <c:v>5.9528000000000011E-4</c:v>
                </c:pt>
                <c:pt idx="8012">
                  <c:v>5.9653000000000017E-4</c:v>
                </c:pt>
                <c:pt idx="8013">
                  <c:v>5.9216000000000021E-4</c:v>
                </c:pt>
                <c:pt idx="8014">
                  <c:v>5.9216000000000021E-4</c:v>
                </c:pt>
                <c:pt idx="8015">
                  <c:v>5.915400000000001E-4</c:v>
                </c:pt>
                <c:pt idx="8016">
                  <c:v>5.909200000000002E-4</c:v>
                </c:pt>
                <c:pt idx="8017">
                  <c:v>5.9688000000000026E-4</c:v>
                </c:pt>
                <c:pt idx="8018">
                  <c:v>5.9216000000000021E-4</c:v>
                </c:pt>
                <c:pt idx="8019">
                  <c:v>5.8655000000000003E-4</c:v>
                </c:pt>
                <c:pt idx="8020">
                  <c:v>5.9943000000000008E-4</c:v>
                </c:pt>
                <c:pt idx="8021">
                  <c:v>5.9902000000000024E-4</c:v>
                </c:pt>
                <c:pt idx="8022">
                  <c:v>6.0214000000000014E-4</c:v>
                </c:pt>
                <c:pt idx="8023">
                  <c:v>5.9403000000000017E-4</c:v>
                </c:pt>
                <c:pt idx="8024">
                  <c:v>5.909200000000002E-4</c:v>
                </c:pt>
                <c:pt idx="8025">
                  <c:v>5.9279000000000016E-4</c:v>
                </c:pt>
                <c:pt idx="8026">
                  <c:v>5.9943000000000008E-4</c:v>
                </c:pt>
                <c:pt idx="8027">
                  <c:v>5.9590000000000023E-4</c:v>
                </c:pt>
                <c:pt idx="8028">
                  <c:v>5.9243000000000013E-4</c:v>
                </c:pt>
                <c:pt idx="8029">
                  <c:v>5.9715000000000018E-4</c:v>
                </c:pt>
                <c:pt idx="8030">
                  <c:v>5.9466000000000022E-4</c:v>
                </c:pt>
                <c:pt idx="8031">
                  <c:v>5.9243000000000013E-4</c:v>
                </c:pt>
                <c:pt idx="8032">
                  <c:v>6.0089000000000008E-4</c:v>
                </c:pt>
                <c:pt idx="8033">
                  <c:v>6.0027000000000008E-4</c:v>
                </c:pt>
                <c:pt idx="8034">
                  <c:v>5.9307000000000023E-4</c:v>
                </c:pt>
                <c:pt idx="8035">
                  <c:v>5.9403000000000017E-4</c:v>
                </c:pt>
                <c:pt idx="8036">
                  <c:v>5.9840000000000013E-4</c:v>
                </c:pt>
                <c:pt idx="8037">
                  <c:v>5.7717000000000022E-4</c:v>
                </c:pt>
                <c:pt idx="8038">
                  <c:v>6.0152000000000014E-4</c:v>
                </c:pt>
                <c:pt idx="8039">
                  <c:v>5.8862000000000009E-4</c:v>
                </c:pt>
                <c:pt idx="8040">
                  <c:v>5.765700000000001E-4</c:v>
                </c:pt>
                <c:pt idx="8041">
                  <c:v>5.9341000000000016E-4</c:v>
                </c:pt>
                <c:pt idx="8042">
                  <c:v>5.9840000000000013E-4</c:v>
                </c:pt>
                <c:pt idx="8043">
                  <c:v>5.9307000000000023E-4</c:v>
                </c:pt>
                <c:pt idx="8044">
                  <c:v>5.8406000000000007E-4</c:v>
                </c:pt>
                <c:pt idx="8045">
                  <c:v>5.9715000000000018E-4</c:v>
                </c:pt>
                <c:pt idx="8046">
                  <c:v>5.962500000000001E-4</c:v>
                </c:pt>
                <c:pt idx="8047">
                  <c:v>5.8798000000000021E-4</c:v>
                </c:pt>
                <c:pt idx="8048">
                  <c:v>5.9653000000000017E-4</c:v>
                </c:pt>
                <c:pt idx="8049">
                  <c:v>5.8343000000000012E-4</c:v>
                </c:pt>
                <c:pt idx="8050">
                  <c:v>5.7844000000000016E-4</c:v>
                </c:pt>
                <c:pt idx="8051">
                  <c:v>5.9216000000000021E-4</c:v>
                </c:pt>
                <c:pt idx="8052">
                  <c:v>6.0152000000000014E-4</c:v>
                </c:pt>
                <c:pt idx="8053">
                  <c:v>5.9403000000000017E-4</c:v>
                </c:pt>
                <c:pt idx="8054">
                  <c:v>6.0089000000000008E-4</c:v>
                </c:pt>
                <c:pt idx="8055">
                  <c:v>5.9590000000000023E-4</c:v>
                </c:pt>
                <c:pt idx="8056">
                  <c:v>5.9653000000000017E-4</c:v>
                </c:pt>
                <c:pt idx="8057">
                  <c:v>5.8468000000000018E-4</c:v>
                </c:pt>
                <c:pt idx="8058">
                  <c:v>5.9466000000000022E-4</c:v>
                </c:pt>
                <c:pt idx="8059">
                  <c:v>5.909200000000002E-4</c:v>
                </c:pt>
                <c:pt idx="8060">
                  <c:v>5.8655000000000003E-4</c:v>
                </c:pt>
                <c:pt idx="8061">
                  <c:v>5.9943000000000008E-4</c:v>
                </c:pt>
                <c:pt idx="8062">
                  <c:v>5.9840000000000013E-4</c:v>
                </c:pt>
                <c:pt idx="8063">
                  <c:v>5.9879000000000009E-4</c:v>
                </c:pt>
                <c:pt idx="8064">
                  <c:v>5.9279000000000016E-4</c:v>
                </c:pt>
                <c:pt idx="8065">
                  <c:v>5.9307000000000023E-4</c:v>
                </c:pt>
                <c:pt idx="8066">
                  <c:v>5.9715000000000018E-4</c:v>
                </c:pt>
                <c:pt idx="8067">
                  <c:v>5.9528000000000011E-4</c:v>
                </c:pt>
                <c:pt idx="8068">
                  <c:v>6.0027000000000008E-4</c:v>
                </c:pt>
                <c:pt idx="8069">
                  <c:v>5.9279000000000016E-4</c:v>
                </c:pt>
                <c:pt idx="8070">
                  <c:v>5.962500000000001E-4</c:v>
                </c:pt>
                <c:pt idx="8071">
                  <c:v>5.9403000000000017E-4</c:v>
                </c:pt>
                <c:pt idx="8072">
                  <c:v>5.8607000000000006E-4</c:v>
                </c:pt>
                <c:pt idx="8073">
                  <c:v>5.915400000000001E-4</c:v>
                </c:pt>
                <c:pt idx="8074">
                  <c:v>5.9715000000000018E-4</c:v>
                </c:pt>
                <c:pt idx="8075">
                  <c:v>5.9216000000000021E-4</c:v>
                </c:pt>
                <c:pt idx="8076">
                  <c:v>5.8967000000000015E-4</c:v>
                </c:pt>
                <c:pt idx="8077">
                  <c:v>5.8925000000000004E-4</c:v>
                </c:pt>
                <c:pt idx="8078">
                  <c:v>5.8904000000000009E-4</c:v>
                </c:pt>
                <c:pt idx="8079">
                  <c:v>5.981500000000002E-4</c:v>
                </c:pt>
                <c:pt idx="8080">
                  <c:v>5.909200000000002E-4</c:v>
                </c:pt>
                <c:pt idx="8081">
                  <c:v>5.915400000000001E-4</c:v>
                </c:pt>
                <c:pt idx="8082">
                  <c:v>5.8468000000000018E-4</c:v>
                </c:pt>
                <c:pt idx="8083">
                  <c:v>5.9243000000000013E-4</c:v>
                </c:pt>
                <c:pt idx="8084">
                  <c:v>5.8904000000000009E-4</c:v>
                </c:pt>
                <c:pt idx="8085">
                  <c:v>5.9403000000000017E-4</c:v>
                </c:pt>
                <c:pt idx="8086">
                  <c:v>6.0152000000000014E-4</c:v>
                </c:pt>
                <c:pt idx="8087">
                  <c:v>5.8989000000000003E-4</c:v>
                </c:pt>
                <c:pt idx="8088">
                  <c:v>6.0214000000000014E-4</c:v>
                </c:pt>
                <c:pt idx="8089">
                  <c:v>6.0214000000000014E-4</c:v>
                </c:pt>
                <c:pt idx="8090">
                  <c:v>5.9279000000000016E-4</c:v>
                </c:pt>
                <c:pt idx="8091">
                  <c:v>6.0152000000000014E-4</c:v>
                </c:pt>
                <c:pt idx="8092">
                  <c:v>5.915400000000001E-4</c:v>
                </c:pt>
                <c:pt idx="8093">
                  <c:v>5.9370000000000017E-4</c:v>
                </c:pt>
                <c:pt idx="8094">
                  <c:v>5.9116000000000008E-4</c:v>
                </c:pt>
                <c:pt idx="8095">
                  <c:v>5.9778000000000012E-4</c:v>
                </c:pt>
                <c:pt idx="8096">
                  <c:v>5.8780000000000008E-4</c:v>
                </c:pt>
                <c:pt idx="8097">
                  <c:v>6.0133000000000018E-4</c:v>
                </c:pt>
                <c:pt idx="8098">
                  <c:v>5.8925000000000004E-4</c:v>
                </c:pt>
                <c:pt idx="8099">
                  <c:v>5.8593000000000013E-4</c:v>
                </c:pt>
                <c:pt idx="8100">
                  <c:v>5.9528000000000011E-4</c:v>
                </c:pt>
                <c:pt idx="8101">
                  <c:v>5.8655000000000003E-4</c:v>
                </c:pt>
                <c:pt idx="8102">
                  <c:v>5.8343000000000012E-4</c:v>
                </c:pt>
                <c:pt idx="8103">
                  <c:v>6.0089000000000008E-4</c:v>
                </c:pt>
                <c:pt idx="8104">
                  <c:v>5.8989000000000003E-4</c:v>
                </c:pt>
                <c:pt idx="8105">
                  <c:v>5.9840000000000013E-4</c:v>
                </c:pt>
                <c:pt idx="8106">
                  <c:v>5.8967000000000015E-4</c:v>
                </c:pt>
                <c:pt idx="8107">
                  <c:v>5.5661000000000013E-4</c:v>
                </c:pt>
                <c:pt idx="8108">
                  <c:v>6.1212000000000007E-4</c:v>
                </c:pt>
                <c:pt idx="8109">
                  <c:v>5.9902000000000024E-4</c:v>
                </c:pt>
                <c:pt idx="8110">
                  <c:v>5.9561000000000011E-4</c:v>
                </c:pt>
                <c:pt idx="8111">
                  <c:v>5.8406000000000007E-4</c:v>
                </c:pt>
                <c:pt idx="8112">
                  <c:v>5.9403000000000017E-4</c:v>
                </c:pt>
                <c:pt idx="8113">
                  <c:v>5.8671000000000005E-4</c:v>
                </c:pt>
                <c:pt idx="8114">
                  <c:v>5.9653000000000017E-4</c:v>
                </c:pt>
                <c:pt idx="8115">
                  <c:v>5.9778000000000012E-4</c:v>
                </c:pt>
                <c:pt idx="8116">
                  <c:v>5.9902000000000024E-4</c:v>
                </c:pt>
                <c:pt idx="8117">
                  <c:v>5.9653000000000017E-4</c:v>
                </c:pt>
                <c:pt idx="8118">
                  <c:v>5.8862000000000009E-4</c:v>
                </c:pt>
                <c:pt idx="8119">
                  <c:v>5.909200000000002E-4</c:v>
                </c:pt>
                <c:pt idx="8120">
                  <c:v>6.0838000000000027E-4</c:v>
                </c:pt>
                <c:pt idx="8121">
                  <c:v>5.9965000000000018E-4</c:v>
                </c:pt>
                <c:pt idx="8122">
                  <c:v>5.8967000000000015E-4</c:v>
                </c:pt>
                <c:pt idx="8123">
                  <c:v>5.8468000000000018E-4</c:v>
                </c:pt>
                <c:pt idx="8124">
                  <c:v>6.0006000000000013E-4</c:v>
                </c:pt>
                <c:pt idx="8125">
                  <c:v>6.0339000000000009E-4</c:v>
                </c:pt>
                <c:pt idx="8126">
                  <c:v>5.9528000000000011E-4</c:v>
                </c:pt>
                <c:pt idx="8127">
                  <c:v>5.9778000000000012E-4</c:v>
                </c:pt>
                <c:pt idx="8128">
                  <c:v>5.8406000000000007E-4</c:v>
                </c:pt>
                <c:pt idx="8129">
                  <c:v>5.797100000000001E-4</c:v>
                </c:pt>
                <c:pt idx="8130">
                  <c:v>5.8094000000000017E-4</c:v>
                </c:pt>
                <c:pt idx="8131">
                  <c:v>5.8406000000000007E-4</c:v>
                </c:pt>
                <c:pt idx="8132">
                  <c:v>5.9052000000000009E-4</c:v>
                </c:pt>
                <c:pt idx="8133">
                  <c:v>5.8529999999999997E-4</c:v>
                </c:pt>
                <c:pt idx="8134">
                  <c:v>5.9216000000000021E-4</c:v>
                </c:pt>
                <c:pt idx="8135">
                  <c:v>5.8780000000000008E-4</c:v>
                </c:pt>
                <c:pt idx="8136">
                  <c:v>5.962500000000001E-4</c:v>
                </c:pt>
                <c:pt idx="8137">
                  <c:v>5.9498000000000027E-4</c:v>
                </c:pt>
                <c:pt idx="8138">
                  <c:v>5.9528000000000011E-4</c:v>
                </c:pt>
                <c:pt idx="8139">
                  <c:v>5.9965000000000018E-4</c:v>
                </c:pt>
                <c:pt idx="8140">
                  <c:v>6.0401000000000009E-4</c:v>
                </c:pt>
                <c:pt idx="8141">
                  <c:v>5.9216000000000021E-4</c:v>
                </c:pt>
                <c:pt idx="8142">
                  <c:v>5.8798000000000021E-4</c:v>
                </c:pt>
                <c:pt idx="8143">
                  <c:v>6.0464000000000015E-4</c:v>
                </c:pt>
                <c:pt idx="8144">
                  <c:v>5.8593000000000013E-4</c:v>
                </c:pt>
                <c:pt idx="8145">
                  <c:v>5.9498000000000027E-4</c:v>
                </c:pt>
                <c:pt idx="8146">
                  <c:v>5.9279000000000016E-4</c:v>
                </c:pt>
                <c:pt idx="8147">
                  <c:v>6.0526000000000015E-4</c:v>
                </c:pt>
                <c:pt idx="8148">
                  <c:v>5.9279000000000016E-4</c:v>
                </c:pt>
                <c:pt idx="8149">
                  <c:v>5.9466000000000022E-4</c:v>
                </c:pt>
                <c:pt idx="8150">
                  <c:v>5.8798000000000021E-4</c:v>
                </c:pt>
                <c:pt idx="8151">
                  <c:v>5.8031000000000011E-4</c:v>
                </c:pt>
                <c:pt idx="8152">
                  <c:v>6.0006000000000013E-4</c:v>
                </c:pt>
                <c:pt idx="8153">
                  <c:v>5.9216000000000021E-4</c:v>
                </c:pt>
                <c:pt idx="8154">
                  <c:v>5.8967000000000015E-4</c:v>
                </c:pt>
                <c:pt idx="8155">
                  <c:v>5.9341000000000016E-4</c:v>
                </c:pt>
                <c:pt idx="8156">
                  <c:v>5.9052000000000009E-4</c:v>
                </c:pt>
                <c:pt idx="8157">
                  <c:v>5.9403000000000017E-4</c:v>
                </c:pt>
                <c:pt idx="8158">
                  <c:v>5.8717000000000014E-4</c:v>
                </c:pt>
                <c:pt idx="8159">
                  <c:v>5.8717000000000014E-4</c:v>
                </c:pt>
                <c:pt idx="8160">
                  <c:v>5.8593000000000013E-4</c:v>
                </c:pt>
                <c:pt idx="8161">
                  <c:v>5.9370000000000017E-4</c:v>
                </c:pt>
                <c:pt idx="8162">
                  <c:v>5.8529999999999997E-4</c:v>
                </c:pt>
                <c:pt idx="8163">
                  <c:v>5.9029000000000015E-4</c:v>
                </c:pt>
                <c:pt idx="8164">
                  <c:v>5.9029000000000015E-4</c:v>
                </c:pt>
                <c:pt idx="8165">
                  <c:v>5.8925000000000004E-4</c:v>
                </c:pt>
                <c:pt idx="8166">
                  <c:v>6.0464000000000015E-4</c:v>
                </c:pt>
                <c:pt idx="8167">
                  <c:v>5.9116000000000008E-4</c:v>
                </c:pt>
                <c:pt idx="8168">
                  <c:v>5.909200000000002E-4</c:v>
                </c:pt>
                <c:pt idx="8169">
                  <c:v>5.8841999999999998E-4</c:v>
                </c:pt>
                <c:pt idx="8170">
                  <c:v>5.9216000000000021E-4</c:v>
                </c:pt>
                <c:pt idx="8171">
                  <c:v>6.0070000000000013E-4</c:v>
                </c:pt>
                <c:pt idx="8172">
                  <c:v>5.9528000000000011E-4</c:v>
                </c:pt>
                <c:pt idx="8173">
                  <c:v>5.909200000000002E-4</c:v>
                </c:pt>
                <c:pt idx="8174">
                  <c:v>5.8925000000000004E-4</c:v>
                </c:pt>
                <c:pt idx="8175">
                  <c:v>5.8841999999999998E-4</c:v>
                </c:pt>
                <c:pt idx="8176">
                  <c:v>5.8989000000000003E-4</c:v>
                </c:pt>
                <c:pt idx="8177">
                  <c:v>6.0133000000000018E-4</c:v>
                </c:pt>
                <c:pt idx="8178">
                  <c:v>5.9653000000000017E-4</c:v>
                </c:pt>
                <c:pt idx="8179">
                  <c:v>5.8406000000000007E-4</c:v>
                </c:pt>
                <c:pt idx="8180">
                  <c:v>5.9029000000000015E-4</c:v>
                </c:pt>
                <c:pt idx="8181">
                  <c:v>6.0261000000000006E-4</c:v>
                </c:pt>
                <c:pt idx="8182">
                  <c:v>5.8904000000000009E-4</c:v>
                </c:pt>
                <c:pt idx="8183">
                  <c:v>5.9434000000000017E-4</c:v>
                </c:pt>
                <c:pt idx="8184">
                  <c:v>5.9528000000000011E-4</c:v>
                </c:pt>
                <c:pt idx="8185">
                  <c:v>5.915400000000001E-4</c:v>
                </c:pt>
                <c:pt idx="8186">
                  <c:v>5.8989000000000003E-4</c:v>
                </c:pt>
                <c:pt idx="8187">
                  <c:v>5.9466000000000022E-4</c:v>
                </c:pt>
                <c:pt idx="8188">
                  <c:v>6.0197000000000017E-4</c:v>
                </c:pt>
                <c:pt idx="8189">
                  <c:v>5.9528000000000011E-4</c:v>
                </c:pt>
                <c:pt idx="8190">
                  <c:v>5.9561000000000011E-4</c:v>
                </c:pt>
                <c:pt idx="8191">
                  <c:v>5.9052000000000009E-4</c:v>
                </c:pt>
                <c:pt idx="8192">
                  <c:v>5.7271999999999998E-4</c:v>
                </c:pt>
                <c:pt idx="8193">
                  <c:v>5.9403000000000017E-4</c:v>
                </c:pt>
                <c:pt idx="8194">
                  <c:v>5.7907000000000011E-4</c:v>
                </c:pt>
                <c:pt idx="8195">
                  <c:v>5.9528000000000011E-4</c:v>
                </c:pt>
                <c:pt idx="8196">
                  <c:v>5.9243000000000013E-4</c:v>
                </c:pt>
                <c:pt idx="8197">
                  <c:v>5.9341000000000016E-4</c:v>
                </c:pt>
                <c:pt idx="8198">
                  <c:v>5.9403000000000017E-4</c:v>
                </c:pt>
                <c:pt idx="8199">
                  <c:v>6.0324000000000011E-4</c:v>
                </c:pt>
                <c:pt idx="8200">
                  <c:v>6.0401000000000009E-4</c:v>
                </c:pt>
                <c:pt idx="8201">
                  <c:v>6.0526000000000015E-4</c:v>
                </c:pt>
                <c:pt idx="8202">
                  <c:v>5.9688000000000026E-4</c:v>
                </c:pt>
                <c:pt idx="8203">
                  <c:v>5.9341000000000016E-4</c:v>
                </c:pt>
                <c:pt idx="8204">
                  <c:v>5.9498000000000027E-4</c:v>
                </c:pt>
                <c:pt idx="8205">
                  <c:v>5.915400000000001E-4</c:v>
                </c:pt>
                <c:pt idx="8206">
                  <c:v>5.9653000000000017E-4</c:v>
                </c:pt>
                <c:pt idx="8207">
                  <c:v>5.8281000000000001E-4</c:v>
                </c:pt>
                <c:pt idx="8208">
                  <c:v>5.915400000000001E-4</c:v>
                </c:pt>
                <c:pt idx="8209">
                  <c:v>5.962500000000001E-4</c:v>
                </c:pt>
                <c:pt idx="8210">
                  <c:v>5.8655000000000003E-4</c:v>
                </c:pt>
                <c:pt idx="8211">
                  <c:v>5.8218000000000007E-4</c:v>
                </c:pt>
                <c:pt idx="8212">
                  <c:v>5.9180000000000007E-4</c:v>
                </c:pt>
                <c:pt idx="8213">
                  <c:v>5.9752000000000026E-4</c:v>
                </c:pt>
                <c:pt idx="8214">
                  <c:v>5.8967000000000015E-4</c:v>
                </c:pt>
                <c:pt idx="8215">
                  <c:v>5.9341000000000016E-4</c:v>
                </c:pt>
                <c:pt idx="8216">
                  <c:v>5.9341000000000016E-4</c:v>
                </c:pt>
                <c:pt idx="8217">
                  <c:v>5.8841999999999998E-4</c:v>
                </c:pt>
                <c:pt idx="8218">
                  <c:v>5.9434000000000017E-4</c:v>
                </c:pt>
                <c:pt idx="8219">
                  <c:v>5.9341000000000016E-4</c:v>
                </c:pt>
                <c:pt idx="8220">
                  <c:v>5.909200000000002E-4</c:v>
                </c:pt>
                <c:pt idx="8221">
                  <c:v>5.909200000000002E-4</c:v>
                </c:pt>
                <c:pt idx="8222">
                  <c:v>5.8717000000000014E-4</c:v>
                </c:pt>
                <c:pt idx="8223">
                  <c:v>5.9341000000000016E-4</c:v>
                </c:pt>
                <c:pt idx="8224">
                  <c:v>5.9029000000000015E-4</c:v>
                </c:pt>
                <c:pt idx="8225">
                  <c:v>5.909200000000002E-4</c:v>
                </c:pt>
                <c:pt idx="8226">
                  <c:v>5.9216000000000021E-4</c:v>
                </c:pt>
                <c:pt idx="8227">
                  <c:v>5.8904000000000009E-4</c:v>
                </c:pt>
                <c:pt idx="8228">
                  <c:v>5.8655000000000003E-4</c:v>
                </c:pt>
                <c:pt idx="8229">
                  <c:v>5.8593000000000013E-4</c:v>
                </c:pt>
                <c:pt idx="8230">
                  <c:v>5.909200000000002E-4</c:v>
                </c:pt>
                <c:pt idx="8231">
                  <c:v>5.9116000000000008E-4</c:v>
                </c:pt>
                <c:pt idx="8232">
                  <c:v>5.8655000000000003E-4</c:v>
                </c:pt>
                <c:pt idx="8233">
                  <c:v>5.8967000000000015E-4</c:v>
                </c:pt>
                <c:pt idx="8234">
                  <c:v>5.9341000000000016E-4</c:v>
                </c:pt>
                <c:pt idx="8235">
                  <c:v>5.9688000000000026E-4</c:v>
                </c:pt>
                <c:pt idx="8236">
                  <c:v>5.9653000000000017E-4</c:v>
                </c:pt>
                <c:pt idx="8237">
                  <c:v>5.9180000000000007E-4</c:v>
                </c:pt>
                <c:pt idx="8238">
                  <c:v>6.0277000000000009E-4</c:v>
                </c:pt>
                <c:pt idx="8239">
                  <c:v>5.8904000000000009E-4</c:v>
                </c:pt>
                <c:pt idx="8240">
                  <c:v>5.9341000000000016E-4</c:v>
                </c:pt>
                <c:pt idx="8241">
                  <c:v>5.9902000000000024E-4</c:v>
                </c:pt>
                <c:pt idx="8242">
                  <c:v>5.9965000000000018E-4</c:v>
                </c:pt>
                <c:pt idx="8243">
                  <c:v>5.9029000000000015E-4</c:v>
                </c:pt>
                <c:pt idx="8244">
                  <c:v>5.9590000000000023E-4</c:v>
                </c:pt>
                <c:pt idx="8245">
                  <c:v>5.8734000000000011E-4</c:v>
                </c:pt>
                <c:pt idx="8246">
                  <c:v>5.9778000000000012E-4</c:v>
                </c:pt>
                <c:pt idx="8247">
                  <c:v>5.9498000000000027E-4</c:v>
                </c:pt>
                <c:pt idx="8248">
                  <c:v>5.8841999999999998E-4</c:v>
                </c:pt>
                <c:pt idx="8249">
                  <c:v>5.8780000000000008E-4</c:v>
                </c:pt>
                <c:pt idx="8250">
                  <c:v>5.8780000000000008E-4</c:v>
                </c:pt>
                <c:pt idx="8251">
                  <c:v>5.9216000000000021E-4</c:v>
                </c:pt>
                <c:pt idx="8252">
                  <c:v>5.8468000000000018E-4</c:v>
                </c:pt>
                <c:pt idx="8253">
                  <c:v>5.9279000000000016E-4</c:v>
                </c:pt>
                <c:pt idx="8254">
                  <c:v>5.9029000000000015E-4</c:v>
                </c:pt>
                <c:pt idx="8255">
                  <c:v>5.9840000000000013E-4</c:v>
                </c:pt>
                <c:pt idx="8256">
                  <c:v>5.8798000000000021E-4</c:v>
                </c:pt>
                <c:pt idx="8257">
                  <c:v>5.9466000000000022E-4</c:v>
                </c:pt>
                <c:pt idx="8258">
                  <c:v>5.9029000000000015E-4</c:v>
                </c:pt>
                <c:pt idx="8259">
                  <c:v>6.0339000000000009E-4</c:v>
                </c:pt>
                <c:pt idx="8260">
                  <c:v>5.9116000000000008E-4</c:v>
                </c:pt>
                <c:pt idx="8261">
                  <c:v>5.8780000000000008E-4</c:v>
                </c:pt>
                <c:pt idx="8262">
                  <c:v>5.9778000000000012E-4</c:v>
                </c:pt>
                <c:pt idx="8263">
                  <c:v>6.0027000000000008E-4</c:v>
                </c:pt>
                <c:pt idx="8264">
                  <c:v>5.8593000000000013E-4</c:v>
                </c:pt>
                <c:pt idx="8265">
                  <c:v>5.8156000000000006E-4</c:v>
                </c:pt>
                <c:pt idx="8266">
                  <c:v>5.8717000000000014E-4</c:v>
                </c:pt>
                <c:pt idx="8267">
                  <c:v>5.9279000000000016E-4</c:v>
                </c:pt>
                <c:pt idx="8268">
                  <c:v>5.8862000000000009E-4</c:v>
                </c:pt>
                <c:pt idx="8269">
                  <c:v>5.8406000000000007E-4</c:v>
                </c:pt>
                <c:pt idx="8270">
                  <c:v>5.9029000000000015E-4</c:v>
                </c:pt>
                <c:pt idx="8271">
                  <c:v>5.8406000000000007E-4</c:v>
                </c:pt>
                <c:pt idx="8272">
                  <c:v>6.0070000000000013E-4</c:v>
                </c:pt>
                <c:pt idx="8273">
                  <c:v>5.909200000000002E-4</c:v>
                </c:pt>
                <c:pt idx="8274">
                  <c:v>5.915400000000001E-4</c:v>
                </c:pt>
                <c:pt idx="8275">
                  <c:v>5.9307000000000023E-4</c:v>
                </c:pt>
                <c:pt idx="8276">
                  <c:v>5.8989000000000003E-4</c:v>
                </c:pt>
                <c:pt idx="8277">
                  <c:v>5.9180000000000007E-4</c:v>
                </c:pt>
                <c:pt idx="8278">
                  <c:v>6.0401000000000009E-4</c:v>
                </c:pt>
                <c:pt idx="8279">
                  <c:v>5.9216000000000021E-4</c:v>
                </c:pt>
                <c:pt idx="8280">
                  <c:v>6.0277000000000009E-4</c:v>
                </c:pt>
                <c:pt idx="8281">
                  <c:v>6.1898000000000009E-4</c:v>
                </c:pt>
                <c:pt idx="8282">
                  <c:v>5.8281000000000001E-4</c:v>
                </c:pt>
                <c:pt idx="8283">
                  <c:v>6.0152000000000014E-4</c:v>
                </c:pt>
                <c:pt idx="8284">
                  <c:v>5.8099000000000009E-4</c:v>
                </c:pt>
                <c:pt idx="8285">
                  <c:v>5.9216000000000021E-4</c:v>
                </c:pt>
                <c:pt idx="8286">
                  <c:v>6.0027000000000008E-4</c:v>
                </c:pt>
                <c:pt idx="8287">
                  <c:v>6.0451000000000016E-4</c:v>
                </c:pt>
                <c:pt idx="8288">
                  <c:v>5.9466000000000022E-4</c:v>
                </c:pt>
                <c:pt idx="8289">
                  <c:v>5.9216000000000021E-4</c:v>
                </c:pt>
                <c:pt idx="8290">
                  <c:v>6.0197000000000017E-4</c:v>
                </c:pt>
                <c:pt idx="8291">
                  <c:v>5.9466000000000022E-4</c:v>
                </c:pt>
                <c:pt idx="8292">
                  <c:v>5.8099000000000009E-4</c:v>
                </c:pt>
                <c:pt idx="8293">
                  <c:v>5.9341000000000016E-4</c:v>
                </c:pt>
                <c:pt idx="8294">
                  <c:v>5.9341000000000016E-4</c:v>
                </c:pt>
                <c:pt idx="8295">
                  <c:v>6.0277000000000009E-4</c:v>
                </c:pt>
                <c:pt idx="8296">
                  <c:v>5.7653000000000012E-4</c:v>
                </c:pt>
                <c:pt idx="8297">
                  <c:v>6.1212000000000007E-4</c:v>
                </c:pt>
                <c:pt idx="8298">
                  <c:v>5.9466000000000022E-4</c:v>
                </c:pt>
                <c:pt idx="8299">
                  <c:v>5.9029000000000015E-4</c:v>
                </c:pt>
                <c:pt idx="8300">
                  <c:v>5.9965000000000018E-4</c:v>
                </c:pt>
                <c:pt idx="8301">
                  <c:v>5.9688000000000026E-4</c:v>
                </c:pt>
                <c:pt idx="8302">
                  <c:v>5.9943000000000008E-4</c:v>
                </c:pt>
                <c:pt idx="8303">
                  <c:v>5.915400000000001E-4</c:v>
                </c:pt>
                <c:pt idx="8304">
                  <c:v>5.909200000000002E-4</c:v>
                </c:pt>
                <c:pt idx="8305">
                  <c:v>6.1711000000000014E-4</c:v>
                </c:pt>
                <c:pt idx="8306">
                  <c:v>5.9341000000000016E-4</c:v>
                </c:pt>
                <c:pt idx="8307">
                  <c:v>5.9180000000000007E-4</c:v>
                </c:pt>
                <c:pt idx="8308">
                  <c:v>5.8717000000000014E-4</c:v>
                </c:pt>
                <c:pt idx="8309">
                  <c:v>5.8529999999999997E-4</c:v>
                </c:pt>
                <c:pt idx="8310">
                  <c:v>5.9029000000000015E-4</c:v>
                </c:pt>
                <c:pt idx="8311">
                  <c:v>5.8862000000000009E-4</c:v>
                </c:pt>
                <c:pt idx="8312">
                  <c:v>5.8925000000000004E-4</c:v>
                </c:pt>
                <c:pt idx="8313">
                  <c:v>5.8904000000000009E-4</c:v>
                </c:pt>
                <c:pt idx="8314">
                  <c:v>5.9216000000000021E-4</c:v>
                </c:pt>
                <c:pt idx="8315">
                  <c:v>6.0089000000000008E-4</c:v>
                </c:pt>
                <c:pt idx="8316">
                  <c:v>5.9216000000000021E-4</c:v>
                </c:pt>
                <c:pt idx="8317">
                  <c:v>5.9434000000000017E-4</c:v>
                </c:pt>
                <c:pt idx="8318">
                  <c:v>5.8717000000000014E-4</c:v>
                </c:pt>
                <c:pt idx="8319">
                  <c:v>5.9243000000000013E-4</c:v>
                </c:pt>
                <c:pt idx="8320">
                  <c:v>5.9902000000000024E-4</c:v>
                </c:pt>
                <c:pt idx="8321">
                  <c:v>6.0152000000000014E-4</c:v>
                </c:pt>
                <c:pt idx="8322">
                  <c:v>5.909200000000002E-4</c:v>
                </c:pt>
                <c:pt idx="8323">
                  <c:v>5.9528000000000011E-4</c:v>
                </c:pt>
                <c:pt idx="8324">
                  <c:v>5.9116000000000008E-4</c:v>
                </c:pt>
                <c:pt idx="8325">
                  <c:v>5.8281000000000001E-4</c:v>
                </c:pt>
                <c:pt idx="8326">
                  <c:v>5.8717000000000014E-4</c:v>
                </c:pt>
                <c:pt idx="8327">
                  <c:v>5.9307000000000023E-4</c:v>
                </c:pt>
                <c:pt idx="8328">
                  <c:v>5.9307000000000023E-4</c:v>
                </c:pt>
                <c:pt idx="8329">
                  <c:v>5.8468000000000018E-4</c:v>
                </c:pt>
                <c:pt idx="8330">
                  <c:v>5.9466000000000022E-4</c:v>
                </c:pt>
                <c:pt idx="8331">
                  <c:v>6.0152000000000014E-4</c:v>
                </c:pt>
                <c:pt idx="8332">
                  <c:v>5.9216000000000021E-4</c:v>
                </c:pt>
                <c:pt idx="8333">
                  <c:v>5.9653000000000017E-4</c:v>
                </c:pt>
                <c:pt idx="8334">
                  <c:v>5.9370000000000017E-4</c:v>
                </c:pt>
                <c:pt idx="8335">
                  <c:v>5.8156000000000006E-4</c:v>
                </c:pt>
                <c:pt idx="8336">
                  <c:v>5.9279000000000016E-4</c:v>
                </c:pt>
                <c:pt idx="8337">
                  <c:v>5.9561000000000011E-4</c:v>
                </c:pt>
                <c:pt idx="8338">
                  <c:v>5.9029000000000015E-4</c:v>
                </c:pt>
                <c:pt idx="8339">
                  <c:v>5.9528000000000011E-4</c:v>
                </c:pt>
                <c:pt idx="8340">
                  <c:v>5.8593000000000013E-4</c:v>
                </c:pt>
                <c:pt idx="8341">
                  <c:v>5.8544000000000001E-4</c:v>
                </c:pt>
                <c:pt idx="8342">
                  <c:v>5.9879000000000009E-4</c:v>
                </c:pt>
                <c:pt idx="8343">
                  <c:v>5.909200000000002E-4</c:v>
                </c:pt>
                <c:pt idx="8344">
                  <c:v>5.8218000000000007E-4</c:v>
                </c:pt>
                <c:pt idx="8345">
                  <c:v>5.9778000000000012E-4</c:v>
                </c:pt>
                <c:pt idx="8346">
                  <c:v>5.8281000000000001E-4</c:v>
                </c:pt>
                <c:pt idx="8347">
                  <c:v>5.6318000000000015E-4</c:v>
                </c:pt>
                <c:pt idx="8348">
                  <c:v>5.9715000000000018E-4</c:v>
                </c:pt>
                <c:pt idx="8349">
                  <c:v>5.9279000000000016E-4</c:v>
                </c:pt>
                <c:pt idx="8350">
                  <c:v>5.8655000000000003E-4</c:v>
                </c:pt>
                <c:pt idx="8351">
                  <c:v>5.9180000000000007E-4</c:v>
                </c:pt>
                <c:pt idx="8352">
                  <c:v>5.9341000000000016E-4</c:v>
                </c:pt>
                <c:pt idx="8353">
                  <c:v>5.915400000000001E-4</c:v>
                </c:pt>
                <c:pt idx="8354">
                  <c:v>5.8967000000000015E-4</c:v>
                </c:pt>
                <c:pt idx="8355">
                  <c:v>5.9403000000000017E-4</c:v>
                </c:pt>
                <c:pt idx="8356">
                  <c:v>5.9528000000000011E-4</c:v>
                </c:pt>
                <c:pt idx="8357">
                  <c:v>5.9498000000000027E-4</c:v>
                </c:pt>
                <c:pt idx="8358">
                  <c:v>5.9116000000000008E-4</c:v>
                </c:pt>
                <c:pt idx="8359">
                  <c:v>5.915400000000001E-4</c:v>
                </c:pt>
                <c:pt idx="8360">
                  <c:v>5.8989000000000003E-4</c:v>
                </c:pt>
                <c:pt idx="8361">
                  <c:v>5.8717000000000014E-4</c:v>
                </c:pt>
                <c:pt idx="8362">
                  <c:v>5.9029000000000015E-4</c:v>
                </c:pt>
                <c:pt idx="8363">
                  <c:v>5.8544000000000001E-4</c:v>
                </c:pt>
                <c:pt idx="8364">
                  <c:v>5.9965000000000018E-4</c:v>
                </c:pt>
                <c:pt idx="8365">
                  <c:v>5.9341000000000016E-4</c:v>
                </c:pt>
                <c:pt idx="8366">
                  <c:v>5.8925000000000004E-4</c:v>
                </c:pt>
                <c:pt idx="8367">
                  <c:v>5.8593000000000013E-4</c:v>
                </c:pt>
                <c:pt idx="8368">
                  <c:v>5.9370000000000017E-4</c:v>
                </c:pt>
                <c:pt idx="8369">
                  <c:v>5.9590000000000023E-4</c:v>
                </c:pt>
                <c:pt idx="8370">
                  <c:v>6.0963000000000011E-4</c:v>
                </c:pt>
                <c:pt idx="8371">
                  <c:v>5.9434000000000017E-4</c:v>
                </c:pt>
                <c:pt idx="8372">
                  <c:v>5.9307000000000023E-4</c:v>
                </c:pt>
                <c:pt idx="8373">
                  <c:v>6.0152000000000014E-4</c:v>
                </c:pt>
                <c:pt idx="8374">
                  <c:v>6.0960000000000007E-4</c:v>
                </c:pt>
                <c:pt idx="8375">
                  <c:v>5.962500000000001E-4</c:v>
                </c:pt>
                <c:pt idx="8376">
                  <c:v>5.9590000000000023E-4</c:v>
                </c:pt>
                <c:pt idx="8377">
                  <c:v>5.9370000000000017E-4</c:v>
                </c:pt>
                <c:pt idx="8378">
                  <c:v>5.7470000000000015E-4</c:v>
                </c:pt>
                <c:pt idx="8379">
                  <c:v>5.7782000000000026E-4</c:v>
                </c:pt>
                <c:pt idx="8380">
                  <c:v>5.8655000000000003E-4</c:v>
                </c:pt>
                <c:pt idx="8381">
                  <c:v>6.1212000000000007E-4</c:v>
                </c:pt>
                <c:pt idx="8382">
                  <c:v>5.915400000000001E-4</c:v>
                </c:pt>
                <c:pt idx="8383">
                  <c:v>5.8904000000000009E-4</c:v>
                </c:pt>
                <c:pt idx="8384">
                  <c:v>5.8734000000000011E-4</c:v>
                </c:pt>
                <c:pt idx="8385">
                  <c:v>5.9341000000000016E-4</c:v>
                </c:pt>
                <c:pt idx="8386">
                  <c:v>5.7969000000000011E-4</c:v>
                </c:pt>
                <c:pt idx="8387">
                  <c:v>5.8406000000000007E-4</c:v>
                </c:pt>
                <c:pt idx="8388">
                  <c:v>5.9403000000000017E-4</c:v>
                </c:pt>
                <c:pt idx="8389">
                  <c:v>5.8780000000000008E-4</c:v>
                </c:pt>
                <c:pt idx="8390">
                  <c:v>5.9715000000000018E-4</c:v>
                </c:pt>
                <c:pt idx="8391">
                  <c:v>5.8862000000000009E-4</c:v>
                </c:pt>
                <c:pt idx="8392">
                  <c:v>5.8967000000000015E-4</c:v>
                </c:pt>
                <c:pt idx="8393">
                  <c:v>5.9279000000000016E-4</c:v>
                </c:pt>
                <c:pt idx="8394">
                  <c:v>5.9029000000000015E-4</c:v>
                </c:pt>
                <c:pt idx="8395">
                  <c:v>5.7969000000000011E-4</c:v>
                </c:pt>
                <c:pt idx="8396">
                  <c:v>5.9370000000000017E-4</c:v>
                </c:pt>
                <c:pt idx="8397">
                  <c:v>5.9653000000000017E-4</c:v>
                </c:pt>
                <c:pt idx="8398">
                  <c:v>5.9307000000000023E-4</c:v>
                </c:pt>
                <c:pt idx="8399">
                  <c:v>6.0713000000000021E-4</c:v>
                </c:pt>
                <c:pt idx="8400">
                  <c:v>5.9840000000000013E-4</c:v>
                </c:pt>
                <c:pt idx="8401">
                  <c:v>5.8717000000000014E-4</c:v>
                </c:pt>
                <c:pt idx="8402">
                  <c:v>5.909200000000002E-4</c:v>
                </c:pt>
                <c:pt idx="8403">
                  <c:v>5.909200000000002E-4</c:v>
                </c:pt>
                <c:pt idx="8404">
                  <c:v>5.909200000000002E-4</c:v>
                </c:pt>
                <c:pt idx="8405">
                  <c:v>5.8967000000000015E-4</c:v>
                </c:pt>
                <c:pt idx="8406">
                  <c:v>5.9279000000000016E-4</c:v>
                </c:pt>
                <c:pt idx="8407">
                  <c:v>5.8671000000000005E-4</c:v>
                </c:pt>
                <c:pt idx="8408">
                  <c:v>5.9341000000000016E-4</c:v>
                </c:pt>
                <c:pt idx="8409">
                  <c:v>5.9840000000000013E-4</c:v>
                </c:pt>
                <c:pt idx="8410">
                  <c:v>5.9029000000000015E-4</c:v>
                </c:pt>
                <c:pt idx="8411">
                  <c:v>5.8862000000000009E-4</c:v>
                </c:pt>
                <c:pt idx="8412">
                  <c:v>6.0588000000000016E-4</c:v>
                </c:pt>
                <c:pt idx="8413">
                  <c:v>5.8417000000000018E-4</c:v>
                </c:pt>
                <c:pt idx="8414">
                  <c:v>5.9279000000000016E-4</c:v>
                </c:pt>
                <c:pt idx="8415">
                  <c:v>5.915400000000001E-4</c:v>
                </c:pt>
                <c:pt idx="8416">
                  <c:v>5.909200000000002E-4</c:v>
                </c:pt>
                <c:pt idx="8417">
                  <c:v>5.915400000000001E-4</c:v>
                </c:pt>
                <c:pt idx="8418">
                  <c:v>5.8780000000000008E-4</c:v>
                </c:pt>
                <c:pt idx="8419">
                  <c:v>5.9029000000000015E-4</c:v>
                </c:pt>
                <c:pt idx="8420">
                  <c:v>5.9029000000000015E-4</c:v>
                </c:pt>
                <c:pt idx="8421">
                  <c:v>5.9341000000000016E-4</c:v>
                </c:pt>
                <c:pt idx="8422">
                  <c:v>5.915400000000001E-4</c:v>
                </c:pt>
                <c:pt idx="8423">
                  <c:v>5.8529999999999997E-4</c:v>
                </c:pt>
                <c:pt idx="8424">
                  <c:v>5.8925000000000004E-4</c:v>
                </c:pt>
                <c:pt idx="8425">
                  <c:v>5.9466000000000022E-4</c:v>
                </c:pt>
                <c:pt idx="8426">
                  <c:v>5.9216000000000021E-4</c:v>
                </c:pt>
                <c:pt idx="8427">
                  <c:v>5.8343000000000012E-4</c:v>
                </c:pt>
                <c:pt idx="8428">
                  <c:v>6.0401000000000009E-4</c:v>
                </c:pt>
                <c:pt idx="8429">
                  <c:v>5.9778000000000012E-4</c:v>
                </c:pt>
                <c:pt idx="8430">
                  <c:v>5.9434000000000017E-4</c:v>
                </c:pt>
                <c:pt idx="8431">
                  <c:v>5.8593000000000013E-4</c:v>
                </c:pt>
                <c:pt idx="8432">
                  <c:v>5.8989000000000003E-4</c:v>
                </c:pt>
                <c:pt idx="8433">
                  <c:v>6.1274000000000007E-4</c:v>
                </c:pt>
                <c:pt idx="8434">
                  <c:v>5.9216000000000021E-4</c:v>
                </c:pt>
                <c:pt idx="8435">
                  <c:v>5.9715000000000018E-4</c:v>
                </c:pt>
                <c:pt idx="8436">
                  <c:v>5.9279000000000016E-4</c:v>
                </c:pt>
                <c:pt idx="8437">
                  <c:v>6.0277000000000009E-4</c:v>
                </c:pt>
                <c:pt idx="8438">
                  <c:v>5.8717000000000014E-4</c:v>
                </c:pt>
                <c:pt idx="8439">
                  <c:v>6.3122000000000015E-4</c:v>
                </c:pt>
                <c:pt idx="8440">
                  <c:v>5.9434000000000017E-4</c:v>
                </c:pt>
                <c:pt idx="8441">
                  <c:v>5.9715000000000018E-4</c:v>
                </c:pt>
                <c:pt idx="8442">
                  <c:v>5.9341000000000016E-4</c:v>
                </c:pt>
                <c:pt idx="8443">
                  <c:v>6.1025000000000001E-4</c:v>
                </c:pt>
                <c:pt idx="8444">
                  <c:v>5.9180000000000007E-4</c:v>
                </c:pt>
                <c:pt idx="8445">
                  <c:v>5.8593000000000013E-4</c:v>
                </c:pt>
                <c:pt idx="8446">
                  <c:v>5.9840000000000013E-4</c:v>
                </c:pt>
                <c:pt idx="8447">
                  <c:v>5.8925000000000004E-4</c:v>
                </c:pt>
                <c:pt idx="8448">
                  <c:v>6.1025000000000001E-4</c:v>
                </c:pt>
                <c:pt idx="8449">
                  <c:v>5.8904000000000009E-4</c:v>
                </c:pt>
                <c:pt idx="8450">
                  <c:v>5.8156000000000006E-4</c:v>
                </c:pt>
                <c:pt idx="8451">
                  <c:v>5.9715000000000018E-4</c:v>
                </c:pt>
                <c:pt idx="8452">
                  <c:v>6.0277000000000009E-4</c:v>
                </c:pt>
                <c:pt idx="8453">
                  <c:v>5.915400000000001E-4</c:v>
                </c:pt>
                <c:pt idx="8454">
                  <c:v>5.8468000000000018E-4</c:v>
                </c:pt>
                <c:pt idx="8455">
                  <c:v>5.8544000000000001E-4</c:v>
                </c:pt>
                <c:pt idx="8456">
                  <c:v>5.9216000000000021E-4</c:v>
                </c:pt>
                <c:pt idx="8457">
                  <c:v>5.9498000000000027E-4</c:v>
                </c:pt>
                <c:pt idx="8458">
                  <c:v>5.8156000000000006E-4</c:v>
                </c:pt>
                <c:pt idx="8459">
                  <c:v>5.915400000000001E-4</c:v>
                </c:pt>
                <c:pt idx="8460">
                  <c:v>5.915400000000001E-4</c:v>
                </c:pt>
                <c:pt idx="8461">
                  <c:v>5.9902000000000024E-4</c:v>
                </c:pt>
                <c:pt idx="8462">
                  <c:v>5.8529999999999997E-4</c:v>
                </c:pt>
                <c:pt idx="8463">
                  <c:v>5.8717000000000014E-4</c:v>
                </c:pt>
                <c:pt idx="8464">
                  <c:v>5.9341000000000016E-4</c:v>
                </c:pt>
                <c:pt idx="8465">
                  <c:v>5.9052000000000009E-4</c:v>
                </c:pt>
                <c:pt idx="8466">
                  <c:v>5.9466000000000022E-4</c:v>
                </c:pt>
                <c:pt idx="8467">
                  <c:v>5.9715000000000018E-4</c:v>
                </c:pt>
                <c:pt idx="8468">
                  <c:v>6.0027000000000008E-4</c:v>
                </c:pt>
                <c:pt idx="8469">
                  <c:v>5.9029000000000015E-4</c:v>
                </c:pt>
                <c:pt idx="8470">
                  <c:v>5.9370000000000017E-4</c:v>
                </c:pt>
                <c:pt idx="8471">
                  <c:v>5.9715000000000018E-4</c:v>
                </c:pt>
                <c:pt idx="8472">
                  <c:v>5.8607000000000006E-4</c:v>
                </c:pt>
                <c:pt idx="8473">
                  <c:v>5.9715000000000018E-4</c:v>
                </c:pt>
                <c:pt idx="8474">
                  <c:v>5.7908000000000026E-4</c:v>
                </c:pt>
                <c:pt idx="8475">
                  <c:v>5.9715000000000018E-4</c:v>
                </c:pt>
                <c:pt idx="8476">
                  <c:v>5.9279000000000016E-4</c:v>
                </c:pt>
                <c:pt idx="8477">
                  <c:v>5.9279000000000016E-4</c:v>
                </c:pt>
                <c:pt idx="8478">
                  <c:v>5.9498000000000027E-4</c:v>
                </c:pt>
                <c:pt idx="8479">
                  <c:v>5.915400000000001E-4</c:v>
                </c:pt>
                <c:pt idx="8480">
                  <c:v>5.8862000000000009E-4</c:v>
                </c:pt>
                <c:pt idx="8481">
                  <c:v>5.7908000000000026E-4</c:v>
                </c:pt>
                <c:pt idx="8482">
                  <c:v>6.0214000000000014E-4</c:v>
                </c:pt>
                <c:pt idx="8483">
                  <c:v>6.0027000000000008E-4</c:v>
                </c:pt>
                <c:pt idx="8484">
                  <c:v>5.9498000000000027E-4</c:v>
                </c:pt>
                <c:pt idx="8485">
                  <c:v>5.8841999999999998E-4</c:v>
                </c:pt>
                <c:pt idx="8486">
                  <c:v>5.8281000000000001E-4</c:v>
                </c:pt>
                <c:pt idx="8487">
                  <c:v>5.8156000000000006E-4</c:v>
                </c:pt>
                <c:pt idx="8488">
                  <c:v>5.8671000000000005E-4</c:v>
                </c:pt>
                <c:pt idx="8489">
                  <c:v>5.9434000000000017E-4</c:v>
                </c:pt>
                <c:pt idx="8490">
                  <c:v>5.8841999999999998E-4</c:v>
                </c:pt>
                <c:pt idx="8491">
                  <c:v>5.9778000000000012E-4</c:v>
                </c:pt>
                <c:pt idx="8492">
                  <c:v>6.0070000000000013E-4</c:v>
                </c:pt>
                <c:pt idx="8493">
                  <c:v>5.9840000000000013E-4</c:v>
                </c:pt>
                <c:pt idx="8494">
                  <c:v>5.9943000000000008E-4</c:v>
                </c:pt>
                <c:pt idx="8495">
                  <c:v>5.9216000000000021E-4</c:v>
                </c:pt>
                <c:pt idx="8496">
                  <c:v>5.9528000000000011E-4</c:v>
                </c:pt>
                <c:pt idx="8497">
                  <c:v>5.8671000000000005E-4</c:v>
                </c:pt>
                <c:pt idx="8498">
                  <c:v>5.8468000000000018E-4</c:v>
                </c:pt>
                <c:pt idx="8499">
                  <c:v>5.8607000000000006E-4</c:v>
                </c:pt>
                <c:pt idx="8500">
                  <c:v>5.9466000000000022E-4</c:v>
                </c:pt>
                <c:pt idx="8501">
                  <c:v>5.9590000000000023E-4</c:v>
                </c:pt>
                <c:pt idx="8502">
                  <c:v>5.8841999999999998E-4</c:v>
                </c:pt>
                <c:pt idx="8503">
                  <c:v>5.9279000000000016E-4</c:v>
                </c:pt>
                <c:pt idx="8504">
                  <c:v>5.909200000000002E-4</c:v>
                </c:pt>
                <c:pt idx="8505">
                  <c:v>5.9370000000000017E-4</c:v>
                </c:pt>
                <c:pt idx="8506">
                  <c:v>5.8607000000000006E-4</c:v>
                </c:pt>
                <c:pt idx="8507">
                  <c:v>5.9216000000000021E-4</c:v>
                </c:pt>
                <c:pt idx="8508">
                  <c:v>5.9528000000000011E-4</c:v>
                </c:pt>
                <c:pt idx="8509">
                  <c:v>5.9216000000000021E-4</c:v>
                </c:pt>
                <c:pt idx="8510">
                  <c:v>5.8593000000000013E-4</c:v>
                </c:pt>
                <c:pt idx="8511">
                  <c:v>5.909200000000002E-4</c:v>
                </c:pt>
                <c:pt idx="8512">
                  <c:v>5.9279000000000016E-4</c:v>
                </c:pt>
                <c:pt idx="8513">
                  <c:v>5.9466000000000022E-4</c:v>
                </c:pt>
                <c:pt idx="8514">
                  <c:v>5.9752000000000026E-4</c:v>
                </c:pt>
                <c:pt idx="8515">
                  <c:v>5.8544000000000001E-4</c:v>
                </c:pt>
                <c:pt idx="8516">
                  <c:v>5.909200000000002E-4</c:v>
                </c:pt>
                <c:pt idx="8517">
                  <c:v>5.9029000000000015E-4</c:v>
                </c:pt>
                <c:pt idx="8518">
                  <c:v>5.9341000000000016E-4</c:v>
                </c:pt>
                <c:pt idx="8519">
                  <c:v>5.8593000000000013E-4</c:v>
                </c:pt>
                <c:pt idx="8520">
                  <c:v>5.9216000000000021E-4</c:v>
                </c:pt>
                <c:pt idx="8521">
                  <c:v>5.981500000000002E-4</c:v>
                </c:pt>
                <c:pt idx="8522">
                  <c:v>5.9902000000000024E-4</c:v>
                </c:pt>
                <c:pt idx="8523">
                  <c:v>6.0006000000000013E-4</c:v>
                </c:pt>
                <c:pt idx="8524">
                  <c:v>5.9752000000000026E-4</c:v>
                </c:pt>
                <c:pt idx="8525">
                  <c:v>5.9029000000000015E-4</c:v>
                </c:pt>
                <c:pt idx="8526">
                  <c:v>5.9341000000000016E-4</c:v>
                </c:pt>
                <c:pt idx="8527">
                  <c:v>5.915400000000001E-4</c:v>
                </c:pt>
                <c:pt idx="8528">
                  <c:v>5.9561000000000011E-4</c:v>
                </c:pt>
                <c:pt idx="8529">
                  <c:v>5.9403000000000017E-4</c:v>
                </c:pt>
                <c:pt idx="8530">
                  <c:v>5.9116000000000008E-4</c:v>
                </c:pt>
                <c:pt idx="8531">
                  <c:v>5.9590000000000023E-4</c:v>
                </c:pt>
                <c:pt idx="8532">
                  <c:v>5.962500000000001E-4</c:v>
                </c:pt>
                <c:pt idx="8533">
                  <c:v>5.981500000000002E-4</c:v>
                </c:pt>
                <c:pt idx="8534">
                  <c:v>5.8780000000000008E-4</c:v>
                </c:pt>
                <c:pt idx="8535">
                  <c:v>5.8281000000000001E-4</c:v>
                </c:pt>
                <c:pt idx="8536">
                  <c:v>6.0401000000000009E-4</c:v>
                </c:pt>
                <c:pt idx="8537">
                  <c:v>5.8717000000000014E-4</c:v>
                </c:pt>
                <c:pt idx="8538">
                  <c:v>5.8989000000000003E-4</c:v>
                </c:pt>
                <c:pt idx="8539">
                  <c:v>5.8798000000000021E-4</c:v>
                </c:pt>
                <c:pt idx="8540">
                  <c:v>5.915400000000001E-4</c:v>
                </c:pt>
                <c:pt idx="8541">
                  <c:v>5.9715000000000018E-4</c:v>
                </c:pt>
                <c:pt idx="8542">
                  <c:v>5.8671000000000005E-4</c:v>
                </c:pt>
                <c:pt idx="8543">
                  <c:v>5.9498000000000027E-4</c:v>
                </c:pt>
                <c:pt idx="8544">
                  <c:v>5.909200000000002E-4</c:v>
                </c:pt>
                <c:pt idx="8545">
                  <c:v>5.9715000000000018E-4</c:v>
                </c:pt>
                <c:pt idx="8546">
                  <c:v>5.9715000000000018E-4</c:v>
                </c:pt>
                <c:pt idx="8547">
                  <c:v>5.9688000000000026E-4</c:v>
                </c:pt>
                <c:pt idx="8548">
                  <c:v>5.9528000000000011E-4</c:v>
                </c:pt>
                <c:pt idx="8549">
                  <c:v>5.9715000000000018E-4</c:v>
                </c:pt>
                <c:pt idx="8550">
                  <c:v>5.9561000000000011E-4</c:v>
                </c:pt>
                <c:pt idx="8551">
                  <c:v>5.9752000000000026E-4</c:v>
                </c:pt>
                <c:pt idx="8552">
                  <c:v>5.9466000000000022E-4</c:v>
                </c:pt>
                <c:pt idx="8553">
                  <c:v>5.9653000000000017E-4</c:v>
                </c:pt>
                <c:pt idx="8554">
                  <c:v>5.9498000000000027E-4</c:v>
                </c:pt>
                <c:pt idx="8555">
                  <c:v>5.9528000000000011E-4</c:v>
                </c:pt>
                <c:pt idx="8556">
                  <c:v>5.8480000000000012E-4</c:v>
                </c:pt>
                <c:pt idx="8557">
                  <c:v>5.9902000000000024E-4</c:v>
                </c:pt>
                <c:pt idx="8558">
                  <c:v>5.9965000000000018E-4</c:v>
                </c:pt>
                <c:pt idx="8559">
                  <c:v>5.9307000000000023E-4</c:v>
                </c:pt>
                <c:pt idx="8560">
                  <c:v>6.0838000000000027E-4</c:v>
                </c:pt>
                <c:pt idx="8561">
                  <c:v>5.9341000000000016E-4</c:v>
                </c:pt>
                <c:pt idx="8562">
                  <c:v>5.9243000000000013E-4</c:v>
                </c:pt>
                <c:pt idx="8563">
                  <c:v>5.8468000000000018E-4</c:v>
                </c:pt>
                <c:pt idx="8564">
                  <c:v>5.9216000000000021E-4</c:v>
                </c:pt>
                <c:pt idx="8565">
                  <c:v>5.8904000000000009E-4</c:v>
                </c:pt>
                <c:pt idx="8566">
                  <c:v>5.9590000000000023E-4</c:v>
                </c:pt>
                <c:pt idx="8567">
                  <c:v>5.9216000000000021E-4</c:v>
                </c:pt>
                <c:pt idx="8568">
                  <c:v>5.909200000000002E-4</c:v>
                </c:pt>
                <c:pt idx="8569">
                  <c:v>5.9688000000000026E-4</c:v>
                </c:pt>
                <c:pt idx="8570">
                  <c:v>5.909200000000002E-4</c:v>
                </c:pt>
                <c:pt idx="8571">
                  <c:v>5.9434000000000017E-4</c:v>
                </c:pt>
                <c:pt idx="8572">
                  <c:v>5.9498000000000027E-4</c:v>
                </c:pt>
                <c:pt idx="8573">
                  <c:v>5.915400000000001E-4</c:v>
                </c:pt>
                <c:pt idx="8574">
                  <c:v>5.8094000000000017E-4</c:v>
                </c:pt>
                <c:pt idx="8575">
                  <c:v>5.8904000000000009E-4</c:v>
                </c:pt>
                <c:pt idx="8576">
                  <c:v>5.9498000000000027E-4</c:v>
                </c:pt>
                <c:pt idx="8577">
                  <c:v>5.9403000000000017E-4</c:v>
                </c:pt>
                <c:pt idx="8578">
                  <c:v>5.8989000000000003E-4</c:v>
                </c:pt>
                <c:pt idx="8579">
                  <c:v>6.0526000000000015E-4</c:v>
                </c:pt>
                <c:pt idx="8580">
                  <c:v>5.8289000000000008E-4</c:v>
                </c:pt>
                <c:pt idx="8581">
                  <c:v>5.8655000000000003E-4</c:v>
                </c:pt>
                <c:pt idx="8582">
                  <c:v>6.0089000000000008E-4</c:v>
                </c:pt>
                <c:pt idx="8583">
                  <c:v>5.9778000000000012E-4</c:v>
                </c:pt>
                <c:pt idx="8584">
                  <c:v>5.8904000000000009E-4</c:v>
                </c:pt>
                <c:pt idx="8585">
                  <c:v>5.8841999999999998E-4</c:v>
                </c:pt>
                <c:pt idx="8586">
                  <c:v>5.915400000000001E-4</c:v>
                </c:pt>
                <c:pt idx="8587">
                  <c:v>5.8717000000000014E-4</c:v>
                </c:pt>
                <c:pt idx="8588">
                  <c:v>5.9466000000000022E-4</c:v>
                </c:pt>
                <c:pt idx="8589">
                  <c:v>5.9243000000000013E-4</c:v>
                </c:pt>
                <c:pt idx="8590">
                  <c:v>5.909200000000002E-4</c:v>
                </c:pt>
                <c:pt idx="8591">
                  <c:v>5.9243000000000013E-4</c:v>
                </c:pt>
                <c:pt idx="8592">
                  <c:v>5.962500000000001E-4</c:v>
                </c:pt>
                <c:pt idx="8593">
                  <c:v>5.9590000000000023E-4</c:v>
                </c:pt>
                <c:pt idx="8594">
                  <c:v>5.9840000000000013E-4</c:v>
                </c:pt>
                <c:pt idx="8595">
                  <c:v>5.8989000000000003E-4</c:v>
                </c:pt>
                <c:pt idx="8596">
                  <c:v>5.7907000000000011E-4</c:v>
                </c:pt>
                <c:pt idx="8597">
                  <c:v>5.9653000000000017E-4</c:v>
                </c:pt>
                <c:pt idx="8598">
                  <c:v>5.9243000000000013E-4</c:v>
                </c:pt>
                <c:pt idx="8599">
                  <c:v>5.915400000000001E-4</c:v>
                </c:pt>
                <c:pt idx="8600">
                  <c:v>5.9653000000000017E-4</c:v>
                </c:pt>
                <c:pt idx="8601">
                  <c:v>5.8841999999999998E-4</c:v>
                </c:pt>
                <c:pt idx="8602">
                  <c:v>5.9466000000000022E-4</c:v>
                </c:pt>
                <c:pt idx="8603">
                  <c:v>5.9052000000000009E-4</c:v>
                </c:pt>
                <c:pt idx="8604">
                  <c:v>5.9466000000000022E-4</c:v>
                </c:pt>
                <c:pt idx="8605">
                  <c:v>5.9180000000000007E-4</c:v>
                </c:pt>
                <c:pt idx="8606">
                  <c:v>5.9840000000000013E-4</c:v>
                </c:pt>
                <c:pt idx="8607">
                  <c:v>5.9029000000000015E-4</c:v>
                </c:pt>
                <c:pt idx="8608">
                  <c:v>5.8343000000000012E-4</c:v>
                </c:pt>
                <c:pt idx="8609">
                  <c:v>5.909200000000002E-4</c:v>
                </c:pt>
                <c:pt idx="8610">
                  <c:v>5.9778000000000012E-4</c:v>
                </c:pt>
                <c:pt idx="8611">
                  <c:v>5.8406000000000007E-4</c:v>
                </c:pt>
                <c:pt idx="8612">
                  <c:v>5.9688000000000026E-4</c:v>
                </c:pt>
                <c:pt idx="8613">
                  <c:v>5.8780000000000008E-4</c:v>
                </c:pt>
                <c:pt idx="8614">
                  <c:v>5.9341000000000016E-4</c:v>
                </c:pt>
                <c:pt idx="8615">
                  <c:v>5.9528000000000011E-4</c:v>
                </c:pt>
                <c:pt idx="8616">
                  <c:v>5.9902000000000024E-4</c:v>
                </c:pt>
                <c:pt idx="8617">
                  <c:v>5.8798000000000021E-4</c:v>
                </c:pt>
                <c:pt idx="8618">
                  <c:v>5.9029000000000015E-4</c:v>
                </c:pt>
                <c:pt idx="8619">
                  <c:v>5.9243000000000013E-4</c:v>
                </c:pt>
                <c:pt idx="8620">
                  <c:v>5.8780000000000008E-4</c:v>
                </c:pt>
                <c:pt idx="8621">
                  <c:v>5.8780000000000008E-4</c:v>
                </c:pt>
                <c:pt idx="8622">
                  <c:v>5.8343000000000012E-4</c:v>
                </c:pt>
                <c:pt idx="8623">
                  <c:v>5.8717000000000014E-4</c:v>
                </c:pt>
                <c:pt idx="8624">
                  <c:v>5.9403000000000017E-4</c:v>
                </c:pt>
                <c:pt idx="8625">
                  <c:v>5.9216000000000021E-4</c:v>
                </c:pt>
                <c:pt idx="8626">
                  <c:v>6.0261000000000006E-4</c:v>
                </c:pt>
                <c:pt idx="8627">
                  <c:v>5.909200000000002E-4</c:v>
                </c:pt>
                <c:pt idx="8628">
                  <c:v>5.8671000000000005E-4</c:v>
                </c:pt>
                <c:pt idx="8629">
                  <c:v>5.8967000000000015E-4</c:v>
                </c:pt>
                <c:pt idx="8630">
                  <c:v>5.9466000000000022E-4</c:v>
                </c:pt>
                <c:pt idx="8631">
                  <c:v>5.909200000000002E-4</c:v>
                </c:pt>
                <c:pt idx="8632">
                  <c:v>5.8281000000000001E-4</c:v>
                </c:pt>
                <c:pt idx="8633">
                  <c:v>6.1274000000000007E-4</c:v>
                </c:pt>
                <c:pt idx="8634">
                  <c:v>5.9370000000000017E-4</c:v>
                </c:pt>
                <c:pt idx="8635">
                  <c:v>5.7408000000000014E-4</c:v>
                </c:pt>
                <c:pt idx="8636">
                  <c:v>6.065100000000001E-4</c:v>
                </c:pt>
                <c:pt idx="8637">
                  <c:v>5.9180000000000007E-4</c:v>
                </c:pt>
                <c:pt idx="8638">
                  <c:v>5.8904000000000009E-4</c:v>
                </c:pt>
                <c:pt idx="8639">
                  <c:v>5.8529999999999997E-4</c:v>
                </c:pt>
                <c:pt idx="8640">
                  <c:v>5.9965000000000018E-4</c:v>
                </c:pt>
                <c:pt idx="8641">
                  <c:v>6.0963000000000011E-4</c:v>
                </c:pt>
                <c:pt idx="8642">
                  <c:v>5.8904000000000009E-4</c:v>
                </c:pt>
                <c:pt idx="8643">
                  <c:v>5.9561000000000011E-4</c:v>
                </c:pt>
                <c:pt idx="8644">
                  <c:v>5.8480000000000012E-4</c:v>
                </c:pt>
                <c:pt idx="8645">
                  <c:v>6.0152000000000014E-4</c:v>
                </c:pt>
                <c:pt idx="8646">
                  <c:v>6.0006000000000013E-4</c:v>
                </c:pt>
                <c:pt idx="8647">
                  <c:v>5.7532000000000015E-4</c:v>
                </c:pt>
                <c:pt idx="8648">
                  <c:v>5.9528000000000011E-4</c:v>
                </c:pt>
                <c:pt idx="8649">
                  <c:v>5.8780000000000008E-4</c:v>
                </c:pt>
                <c:pt idx="8650">
                  <c:v>5.981500000000002E-4</c:v>
                </c:pt>
                <c:pt idx="8651">
                  <c:v>5.9902000000000024E-4</c:v>
                </c:pt>
                <c:pt idx="8652">
                  <c:v>5.7145000000000004E-4</c:v>
                </c:pt>
                <c:pt idx="8653">
                  <c:v>5.909200000000002E-4</c:v>
                </c:pt>
                <c:pt idx="8654">
                  <c:v>5.9840000000000013E-4</c:v>
                </c:pt>
                <c:pt idx="8655">
                  <c:v>5.8967000000000015E-4</c:v>
                </c:pt>
                <c:pt idx="8656">
                  <c:v>5.9590000000000023E-4</c:v>
                </c:pt>
                <c:pt idx="8657">
                  <c:v>5.7221000000000008E-4</c:v>
                </c:pt>
                <c:pt idx="8658">
                  <c:v>6.0339000000000009E-4</c:v>
                </c:pt>
                <c:pt idx="8659">
                  <c:v>5.8734000000000011E-4</c:v>
                </c:pt>
                <c:pt idx="8660">
                  <c:v>5.8593000000000013E-4</c:v>
                </c:pt>
                <c:pt idx="8661">
                  <c:v>5.9590000000000023E-4</c:v>
                </c:pt>
                <c:pt idx="8662">
                  <c:v>5.915400000000001E-4</c:v>
                </c:pt>
                <c:pt idx="8663">
                  <c:v>5.9590000000000023E-4</c:v>
                </c:pt>
                <c:pt idx="8664">
                  <c:v>6.1087000000000012E-4</c:v>
                </c:pt>
                <c:pt idx="8665">
                  <c:v>5.7470000000000015E-4</c:v>
                </c:pt>
                <c:pt idx="8666">
                  <c:v>5.5873000000000012E-4</c:v>
                </c:pt>
                <c:pt idx="8667">
                  <c:v>5.915400000000001E-4</c:v>
                </c:pt>
                <c:pt idx="8668">
                  <c:v>5.909200000000002E-4</c:v>
                </c:pt>
                <c:pt idx="8669">
                  <c:v>5.915400000000001E-4</c:v>
                </c:pt>
                <c:pt idx="8670">
                  <c:v>5.9052000000000009E-4</c:v>
                </c:pt>
                <c:pt idx="8671">
                  <c:v>5.8717000000000014E-4</c:v>
                </c:pt>
                <c:pt idx="8672">
                  <c:v>5.8967000000000015E-4</c:v>
                </c:pt>
                <c:pt idx="8673">
                  <c:v>5.9052000000000009E-4</c:v>
                </c:pt>
                <c:pt idx="8674">
                  <c:v>5.8343000000000012E-4</c:v>
                </c:pt>
                <c:pt idx="8675">
                  <c:v>5.8904000000000009E-4</c:v>
                </c:pt>
                <c:pt idx="8676">
                  <c:v>5.9434000000000017E-4</c:v>
                </c:pt>
                <c:pt idx="8677">
                  <c:v>5.9029000000000015E-4</c:v>
                </c:pt>
                <c:pt idx="8678">
                  <c:v>5.8156000000000006E-4</c:v>
                </c:pt>
                <c:pt idx="8679">
                  <c:v>5.8967000000000015E-4</c:v>
                </c:pt>
                <c:pt idx="8680">
                  <c:v>5.9498000000000027E-4</c:v>
                </c:pt>
                <c:pt idx="8681">
                  <c:v>6.1399000000000013E-4</c:v>
                </c:pt>
                <c:pt idx="8682">
                  <c:v>6.0214000000000014E-4</c:v>
                </c:pt>
                <c:pt idx="8683">
                  <c:v>5.9528000000000011E-4</c:v>
                </c:pt>
                <c:pt idx="8684">
                  <c:v>5.8162000000000014E-4</c:v>
                </c:pt>
                <c:pt idx="8685">
                  <c:v>6.4767000000000026E-4</c:v>
                </c:pt>
                <c:pt idx="8686">
                  <c:v>6.2709000000000018E-4</c:v>
                </c:pt>
                <c:pt idx="8687">
                  <c:v>5.9688000000000026E-4</c:v>
                </c:pt>
                <c:pt idx="8688">
                  <c:v>5.8671000000000005E-4</c:v>
                </c:pt>
                <c:pt idx="8689">
                  <c:v>5.9498000000000027E-4</c:v>
                </c:pt>
                <c:pt idx="8690">
                  <c:v>5.8723000000000011E-4</c:v>
                </c:pt>
                <c:pt idx="8691">
                  <c:v>6.1152000000000016E-4</c:v>
                </c:pt>
                <c:pt idx="8692">
                  <c:v>5.9434000000000017E-4</c:v>
                </c:pt>
                <c:pt idx="8693">
                  <c:v>5.8396000000000023E-4</c:v>
                </c:pt>
                <c:pt idx="8694">
                  <c:v>5.9764000000000019E-4</c:v>
                </c:pt>
                <c:pt idx="8695">
                  <c:v>5.8904000000000009E-4</c:v>
                </c:pt>
                <c:pt idx="8696">
                  <c:v>5.8780000000000008E-4</c:v>
                </c:pt>
                <c:pt idx="8697">
                  <c:v>5.9595000000000015E-4</c:v>
                </c:pt>
                <c:pt idx="8698">
                  <c:v>5.9607000000000019E-4</c:v>
                </c:pt>
                <c:pt idx="8699">
                  <c:v>5.9434000000000017E-4</c:v>
                </c:pt>
                <c:pt idx="8700">
                  <c:v>6.0277000000000009E-4</c:v>
                </c:pt>
                <c:pt idx="8701">
                  <c:v>5.7719000000000021E-4</c:v>
                </c:pt>
                <c:pt idx="8702">
                  <c:v>5.8218000000000007E-4</c:v>
                </c:pt>
                <c:pt idx="8703">
                  <c:v>5.8529999999999997E-4</c:v>
                </c:pt>
                <c:pt idx="8704">
                  <c:v>6.0713000000000021E-4</c:v>
                </c:pt>
                <c:pt idx="8705">
                  <c:v>5.8717000000000014E-4</c:v>
                </c:pt>
                <c:pt idx="8706">
                  <c:v>5.9752000000000026E-4</c:v>
                </c:pt>
                <c:pt idx="8707">
                  <c:v>5.8593000000000013E-4</c:v>
                </c:pt>
                <c:pt idx="8708">
                  <c:v>5.4975000000000011E-4</c:v>
                </c:pt>
                <c:pt idx="8709">
                  <c:v>5.9528000000000011E-4</c:v>
                </c:pt>
                <c:pt idx="8710">
                  <c:v>5.8226000000000013E-4</c:v>
                </c:pt>
                <c:pt idx="8711">
                  <c:v>5.9029000000000015E-4</c:v>
                </c:pt>
                <c:pt idx="8712">
                  <c:v>5.8780000000000008E-4</c:v>
                </c:pt>
                <c:pt idx="8713">
                  <c:v>5.8967000000000015E-4</c:v>
                </c:pt>
                <c:pt idx="8714">
                  <c:v>5.8904000000000009E-4</c:v>
                </c:pt>
                <c:pt idx="8715">
                  <c:v>5.9243000000000013E-4</c:v>
                </c:pt>
                <c:pt idx="8716">
                  <c:v>5.8841999999999998E-4</c:v>
                </c:pt>
                <c:pt idx="8717">
                  <c:v>5.8967000000000015E-4</c:v>
                </c:pt>
                <c:pt idx="8718">
                  <c:v>5.8343000000000012E-4</c:v>
                </c:pt>
                <c:pt idx="8719">
                  <c:v>5.8281000000000001E-4</c:v>
                </c:pt>
                <c:pt idx="8720">
                  <c:v>6.0526000000000015E-4</c:v>
                </c:pt>
                <c:pt idx="8721">
                  <c:v>5.7470000000000015E-4</c:v>
                </c:pt>
                <c:pt idx="8722">
                  <c:v>5.962500000000001E-4</c:v>
                </c:pt>
                <c:pt idx="8723">
                  <c:v>5.8099000000000009E-4</c:v>
                </c:pt>
                <c:pt idx="8724">
                  <c:v>5.6971000000000007E-4</c:v>
                </c:pt>
                <c:pt idx="8725">
                  <c:v>5.9180000000000007E-4</c:v>
                </c:pt>
                <c:pt idx="8726">
                  <c:v>5.8655000000000003E-4</c:v>
                </c:pt>
                <c:pt idx="8727">
                  <c:v>5.8717000000000014E-4</c:v>
                </c:pt>
                <c:pt idx="8728">
                  <c:v>5.8780000000000008E-4</c:v>
                </c:pt>
                <c:pt idx="8729">
                  <c:v>5.9840000000000013E-4</c:v>
                </c:pt>
                <c:pt idx="8730">
                  <c:v>5.9561000000000011E-4</c:v>
                </c:pt>
                <c:pt idx="8731">
                  <c:v>5.9466000000000022E-4</c:v>
                </c:pt>
                <c:pt idx="8732">
                  <c:v>5.8798000000000021E-4</c:v>
                </c:pt>
                <c:pt idx="8733">
                  <c:v>5.8780000000000008E-4</c:v>
                </c:pt>
                <c:pt idx="8734">
                  <c:v>5.8281000000000001E-4</c:v>
                </c:pt>
                <c:pt idx="8735">
                  <c:v>5.8031000000000011E-4</c:v>
                </c:pt>
                <c:pt idx="8736">
                  <c:v>5.7595000000000009E-4</c:v>
                </c:pt>
                <c:pt idx="8737">
                  <c:v>5.8529999999999997E-4</c:v>
                </c:pt>
                <c:pt idx="8738">
                  <c:v>5.9466000000000022E-4</c:v>
                </c:pt>
                <c:pt idx="8739">
                  <c:v>5.8671000000000005E-4</c:v>
                </c:pt>
                <c:pt idx="8740">
                  <c:v>5.8343000000000012E-4</c:v>
                </c:pt>
                <c:pt idx="8741">
                  <c:v>5.8734000000000011E-4</c:v>
                </c:pt>
                <c:pt idx="8742">
                  <c:v>5.8468000000000018E-4</c:v>
                </c:pt>
                <c:pt idx="8743">
                  <c:v>5.8734000000000011E-4</c:v>
                </c:pt>
                <c:pt idx="8744">
                  <c:v>5.8289000000000008E-4</c:v>
                </c:pt>
                <c:pt idx="8745">
                  <c:v>5.8655000000000003E-4</c:v>
                </c:pt>
                <c:pt idx="8746">
                  <c:v>5.9403000000000017E-4</c:v>
                </c:pt>
                <c:pt idx="8747">
                  <c:v>5.9279000000000016E-4</c:v>
                </c:pt>
                <c:pt idx="8748">
                  <c:v>5.9466000000000022E-4</c:v>
                </c:pt>
                <c:pt idx="8749">
                  <c:v>5.8593000000000013E-4</c:v>
                </c:pt>
                <c:pt idx="8750">
                  <c:v>5.8780000000000008E-4</c:v>
                </c:pt>
                <c:pt idx="8751">
                  <c:v>5.8655000000000003E-4</c:v>
                </c:pt>
                <c:pt idx="8752">
                  <c:v>5.8925000000000004E-4</c:v>
                </c:pt>
                <c:pt idx="8753">
                  <c:v>5.9561000000000011E-4</c:v>
                </c:pt>
                <c:pt idx="8754">
                  <c:v>5.9341000000000016E-4</c:v>
                </c:pt>
                <c:pt idx="8755">
                  <c:v>5.8904000000000009E-4</c:v>
                </c:pt>
                <c:pt idx="8756">
                  <c:v>5.8031000000000011E-4</c:v>
                </c:pt>
                <c:pt idx="8757">
                  <c:v>5.8717000000000014E-4</c:v>
                </c:pt>
                <c:pt idx="8758">
                  <c:v>5.8967000000000015E-4</c:v>
                </c:pt>
                <c:pt idx="8759">
                  <c:v>5.9216000000000021E-4</c:v>
                </c:pt>
                <c:pt idx="8760">
                  <c:v>5.797100000000001E-4</c:v>
                </c:pt>
                <c:pt idx="8761">
                  <c:v>5.8841999999999998E-4</c:v>
                </c:pt>
                <c:pt idx="8762">
                  <c:v>5.8967000000000015E-4</c:v>
                </c:pt>
                <c:pt idx="8763">
                  <c:v>5.7719000000000021E-4</c:v>
                </c:pt>
                <c:pt idx="8764">
                  <c:v>5.8717000000000014E-4</c:v>
                </c:pt>
                <c:pt idx="8765">
                  <c:v>5.9778000000000012E-4</c:v>
                </c:pt>
                <c:pt idx="8766">
                  <c:v>5.9216000000000021E-4</c:v>
                </c:pt>
                <c:pt idx="8767">
                  <c:v>5.8780000000000008E-4</c:v>
                </c:pt>
                <c:pt idx="8768">
                  <c:v>5.8593000000000013E-4</c:v>
                </c:pt>
                <c:pt idx="8769">
                  <c:v>5.8281000000000001E-4</c:v>
                </c:pt>
                <c:pt idx="8770">
                  <c:v>5.909200000000002E-4</c:v>
                </c:pt>
                <c:pt idx="8771">
                  <c:v>5.9216000000000021E-4</c:v>
                </c:pt>
                <c:pt idx="8772">
                  <c:v>5.8162000000000014E-4</c:v>
                </c:pt>
                <c:pt idx="8773">
                  <c:v>5.9590000000000023E-4</c:v>
                </c:pt>
                <c:pt idx="8774">
                  <c:v>5.9307000000000023E-4</c:v>
                </c:pt>
                <c:pt idx="8775">
                  <c:v>5.8798000000000021E-4</c:v>
                </c:pt>
                <c:pt idx="8776">
                  <c:v>5.915400000000001E-4</c:v>
                </c:pt>
                <c:pt idx="8777">
                  <c:v>5.8162000000000014E-4</c:v>
                </c:pt>
                <c:pt idx="8778">
                  <c:v>5.8780000000000008E-4</c:v>
                </c:pt>
                <c:pt idx="8779">
                  <c:v>5.909200000000002E-4</c:v>
                </c:pt>
                <c:pt idx="8780">
                  <c:v>5.8281000000000001E-4</c:v>
                </c:pt>
                <c:pt idx="8781">
                  <c:v>5.8780000000000008E-4</c:v>
                </c:pt>
                <c:pt idx="8782">
                  <c:v>5.9965000000000018E-4</c:v>
                </c:pt>
                <c:pt idx="8783">
                  <c:v>5.962500000000001E-4</c:v>
                </c:pt>
                <c:pt idx="8784">
                  <c:v>5.8904000000000009E-4</c:v>
                </c:pt>
                <c:pt idx="8785">
                  <c:v>5.9752000000000026E-4</c:v>
                </c:pt>
                <c:pt idx="8786">
                  <c:v>5.9341000000000016E-4</c:v>
                </c:pt>
                <c:pt idx="8787">
                  <c:v>5.8406000000000007E-4</c:v>
                </c:pt>
                <c:pt idx="8788">
                  <c:v>5.8904000000000009E-4</c:v>
                </c:pt>
                <c:pt idx="8789">
                  <c:v>5.8031000000000011E-4</c:v>
                </c:pt>
                <c:pt idx="8790">
                  <c:v>5.8655000000000003E-4</c:v>
                </c:pt>
                <c:pt idx="8791">
                  <c:v>5.9498000000000027E-4</c:v>
                </c:pt>
                <c:pt idx="8792">
                  <c:v>5.8967000000000015E-4</c:v>
                </c:pt>
                <c:pt idx="8793">
                  <c:v>5.8841999999999998E-4</c:v>
                </c:pt>
                <c:pt idx="8794">
                  <c:v>5.8281000000000001E-4</c:v>
                </c:pt>
                <c:pt idx="8795">
                  <c:v>5.915400000000001E-4</c:v>
                </c:pt>
                <c:pt idx="8796">
                  <c:v>5.9561000000000011E-4</c:v>
                </c:pt>
                <c:pt idx="8797">
                  <c:v>5.9029000000000015E-4</c:v>
                </c:pt>
                <c:pt idx="8798">
                  <c:v>6.0526000000000015E-4</c:v>
                </c:pt>
                <c:pt idx="8799">
                  <c:v>5.8967000000000015E-4</c:v>
                </c:pt>
                <c:pt idx="8800">
                  <c:v>5.8798000000000021E-4</c:v>
                </c:pt>
                <c:pt idx="8801">
                  <c:v>5.8353000000000018E-4</c:v>
                </c:pt>
                <c:pt idx="8802">
                  <c:v>5.9341000000000016E-4</c:v>
                </c:pt>
                <c:pt idx="8803">
                  <c:v>5.9029000000000015E-4</c:v>
                </c:pt>
                <c:pt idx="8804">
                  <c:v>5.9528000000000011E-4</c:v>
                </c:pt>
                <c:pt idx="8805">
                  <c:v>5.8862000000000009E-4</c:v>
                </c:pt>
                <c:pt idx="8806">
                  <c:v>5.9279000000000016E-4</c:v>
                </c:pt>
                <c:pt idx="8807">
                  <c:v>5.8967000000000015E-4</c:v>
                </c:pt>
                <c:pt idx="8808">
                  <c:v>5.9029000000000015E-4</c:v>
                </c:pt>
                <c:pt idx="8809">
                  <c:v>5.8406000000000007E-4</c:v>
                </c:pt>
                <c:pt idx="8810">
                  <c:v>5.9370000000000017E-4</c:v>
                </c:pt>
                <c:pt idx="8811">
                  <c:v>5.9341000000000016E-4</c:v>
                </c:pt>
                <c:pt idx="8812">
                  <c:v>5.7717000000000022E-4</c:v>
                </c:pt>
                <c:pt idx="8813">
                  <c:v>5.8734000000000011E-4</c:v>
                </c:pt>
                <c:pt idx="8814">
                  <c:v>5.9307000000000023E-4</c:v>
                </c:pt>
                <c:pt idx="8815">
                  <c:v>5.9216000000000021E-4</c:v>
                </c:pt>
                <c:pt idx="8816">
                  <c:v>5.9341000000000016E-4</c:v>
                </c:pt>
                <c:pt idx="8817">
                  <c:v>5.9029000000000015E-4</c:v>
                </c:pt>
                <c:pt idx="8818">
                  <c:v>5.8780000000000008E-4</c:v>
                </c:pt>
                <c:pt idx="8819">
                  <c:v>5.962500000000001E-4</c:v>
                </c:pt>
                <c:pt idx="8820">
                  <c:v>6.0261000000000006E-4</c:v>
                </c:pt>
                <c:pt idx="8821">
                  <c:v>5.7969000000000011E-4</c:v>
                </c:pt>
                <c:pt idx="8822">
                  <c:v>5.9403000000000017E-4</c:v>
                </c:pt>
                <c:pt idx="8823">
                  <c:v>5.8798000000000021E-4</c:v>
                </c:pt>
                <c:pt idx="8824">
                  <c:v>5.9840000000000013E-4</c:v>
                </c:pt>
                <c:pt idx="8825">
                  <c:v>5.8655000000000003E-4</c:v>
                </c:pt>
                <c:pt idx="8826">
                  <c:v>5.9715000000000018E-4</c:v>
                </c:pt>
                <c:pt idx="8827">
                  <c:v>5.9243000000000013E-4</c:v>
                </c:pt>
                <c:pt idx="8828">
                  <c:v>5.9029000000000015E-4</c:v>
                </c:pt>
                <c:pt idx="8829">
                  <c:v>5.909200000000002E-4</c:v>
                </c:pt>
                <c:pt idx="8830">
                  <c:v>5.8904000000000009E-4</c:v>
                </c:pt>
                <c:pt idx="8831">
                  <c:v>5.8780000000000008E-4</c:v>
                </c:pt>
                <c:pt idx="8832">
                  <c:v>5.9243000000000013E-4</c:v>
                </c:pt>
                <c:pt idx="8833">
                  <c:v>5.9653000000000017E-4</c:v>
                </c:pt>
                <c:pt idx="8834">
                  <c:v>5.8593000000000013E-4</c:v>
                </c:pt>
                <c:pt idx="8835">
                  <c:v>5.8717000000000014E-4</c:v>
                </c:pt>
                <c:pt idx="8836">
                  <c:v>5.8406000000000007E-4</c:v>
                </c:pt>
                <c:pt idx="8837">
                  <c:v>5.8904000000000009E-4</c:v>
                </c:pt>
                <c:pt idx="8838">
                  <c:v>5.9243000000000013E-4</c:v>
                </c:pt>
                <c:pt idx="8839">
                  <c:v>5.9528000000000011E-4</c:v>
                </c:pt>
                <c:pt idx="8840">
                  <c:v>5.8904000000000009E-4</c:v>
                </c:pt>
                <c:pt idx="8841">
                  <c:v>5.8841999999999998E-4</c:v>
                </c:pt>
                <c:pt idx="8842">
                  <c:v>5.8841999999999998E-4</c:v>
                </c:pt>
                <c:pt idx="8843">
                  <c:v>5.9116000000000008E-4</c:v>
                </c:pt>
                <c:pt idx="8844">
                  <c:v>5.9216000000000021E-4</c:v>
                </c:pt>
                <c:pt idx="8845">
                  <c:v>5.8841999999999998E-4</c:v>
                </c:pt>
                <c:pt idx="8846">
                  <c:v>5.797100000000001E-4</c:v>
                </c:pt>
                <c:pt idx="8847">
                  <c:v>5.9466000000000022E-4</c:v>
                </c:pt>
                <c:pt idx="8848">
                  <c:v>6.0388000000000011E-4</c:v>
                </c:pt>
                <c:pt idx="8849">
                  <c:v>5.9279000000000016E-4</c:v>
                </c:pt>
                <c:pt idx="8850">
                  <c:v>5.9590000000000023E-4</c:v>
                </c:pt>
                <c:pt idx="8851">
                  <c:v>5.9688000000000026E-4</c:v>
                </c:pt>
                <c:pt idx="8852">
                  <c:v>5.9216000000000021E-4</c:v>
                </c:pt>
                <c:pt idx="8853">
                  <c:v>5.9307000000000023E-4</c:v>
                </c:pt>
                <c:pt idx="8854">
                  <c:v>5.9341000000000016E-4</c:v>
                </c:pt>
                <c:pt idx="8855">
                  <c:v>5.9965000000000018E-4</c:v>
                </c:pt>
                <c:pt idx="8856">
                  <c:v>5.9403000000000017E-4</c:v>
                </c:pt>
                <c:pt idx="8857">
                  <c:v>5.8671000000000005E-4</c:v>
                </c:pt>
                <c:pt idx="8858">
                  <c:v>5.9403000000000017E-4</c:v>
                </c:pt>
                <c:pt idx="8859">
                  <c:v>5.9279000000000016E-4</c:v>
                </c:pt>
                <c:pt idx="8860">
                  <c:v>6.0027000000000008E-4</c:v>
                </c:pt>
                <c:pt idx="8861">
                  <c:v>5.9279000000000016E-4</c:v>
                </c:pt>
                <c:pt idx="8862">
                  <c:v>5.9052000000000009E-4</c:v>
                </c:pt>
                <c:pt idx="8863">
                  <c:v>6.0588000000000016E-4</c:v>
                </c:pt>
                <c:pt idx="8864">
                  <c:v>5.8281000000000001E-4</c:v>
                </c:pt>
                <c:pt idx="8865">
                  <c:v>5.9715000000000018E-4</c:v>
                </c:pt>
                <c:pt idx="8866">
                  <c:v>6.0214000000000014E-4</c:v>
                </c:pt>
                <c:pt idx="8867">
                  <c:v>5.9902000000000024E-4</c:v>
                </c:pt>
                <c:pt idx="8868">
                  <c:v>5.8655000000000003E-4</c:v>
                </c:pt>
                <c:pt idx="8869">
                  <c:v>5.9528000000000011E-4</c:v>
                </c:pt>
                <c:pt idx="8870">
                  <c:v>5.9498000000000027E-4</c:v>
                </c:pt>
                <c:pt idx="8871">
                  <c:v>5.8904000000000009E-4</c:v>
                </c:pt>
                <c:pt idx="8872">
                  <c:v>5.8593000000000013E-4</c:v>
                </c:pt>
                <c:pt idx="8873">
                  <c:v>5.9590000000000023E-4</c:v>
                </c:pt>
                <c:pt idx="8874">
                  <c:v>6.0641999999999998E-4</c:v>
                </c:pt>
                <c:pt idx="8875">
                  <c:v>5.8841999999999998E-4</c:v>
                </c:pt>
                <c:pt idx="8876">
                  <c:v>5.9943000000000008E-4</c:v>
                </c:pt>
                <c:pt idx="8877">
                  <c:v>5.9403000000000017E-4</c:v>
                </c:pt>
                <c:pt idx="8878">
                  <c:v>5.9243000000000013E-4</c:v>
                </c:pt>
                <c:pt idx="8879">
                  <c:v>5.9466000000000022E-4</c:v>
                </c:pt>
                <c:pt idx="8880">
                  <c:v>5.9403000000000017E-4</c:v>
                </c:pt>
                <c:pt idx="8881">
                  <c:v>5.8989000000000003E-4</c:v>
                </c:pt>
                <c:pt idx="8882">
                  <c:v>6.0214000000000014E-4</c:v>
                </c:pt>
                <c:pt idx="8883">
                  <c:v>5.9434000000000017E-4</c:v>
                </c:pt>
                <c:pt idx="8884">
                  <c:v>5.9840000000000013E-4</c:v>
                </c:pt>
                <c:pt idx="8885">
                  <c:v>5.9216000000000021E-4</c:v>
                </c:pt>
                <c:pt idx="8886">
                  <c:v>5.9029000000000015E-4</c:v>
                </c:pt>
                <c:pt idx="8887">
                  <c:v>5.9029000000000015E-4</c:v>
                </c:pt>
                <c:pt idx="8888">
                  <c:v>5.9528000000000011E-4</c:v>
                </c:pt>
                <c:pt idx="8889">
                  <c:v>5.9216000000000021E-4</c:v>
                </c:pt>
                <c:pt idx="8890">
                  <c:v>5.9715000000000018E-4</c:v>
                </c:pt>
                <c:pt idx="8891">
                  <c:v>5.9965000000000018E-4</c:v>
                </c:pt>
                <c:pt idx="8892">
                  <c:v>5.9279000000000016E-4</c:v>
                </c:pt>
                <c:pt idx="8893">
                  <c:v>5.9778000000000012E-4</c:v>
                </c:pt>
                <c:pt idx="8894">
                  <c:v>5.9307000000000023E-4</c:v>
                </c:pt>
                <c:pt idx="8895">
                  <c:v>5.9029000000000015E-4</c:v>
                </c:pt>
                <c:pt idx="8896">
                  <c:v>5.9715000000000018E-4</c:v>
                </c:pt>
                <c:pt idx="8897">
                  <c:v>5.9216000000000021E-4</c:v>
                </c:pt>
                <c:pt idx="8898">
                  <c:v>5.9840000000000013E-4</c:v>
                </c:pt>
                <c:pt idx="8899">
                  <c:v>5.8780000000000008E-4</c:v>
                </c:pt>
                <c:pt idx="8900">
                  <c:v>5.9279000000000016E-4</c:v>
                </c:pt>
                <c:pt idx="8901">
                  <c:v>5.9370000000000017E-4</c:v>
                </c:pt>
                <c:pt idx="8902">
                  <c:v>5.981500000000002E-4</c:v>
                </c:pt>
                <c:pt idx="8903">
                  <c:v>5.9965000000000018E-4</c:v>
                </c:pt>
                <c:pt idx="8904">
                  <c:v>5.9466000000000022E-4</c:v>
                </c:pt>
                <c:pt idx="8905">
                  <c:v>5.962500000000001E-4</c:v>
                </c:pt>
                <c:pt idx="8906">
                  <c:v>5.9879000000000009E-4</c:v>
                </c:pt>
                <c:pt idx="8907">
                  <c:v>5.8967000000000015E-4</c:v>
                </c:pt>
                <c:pt idx="8908">
                  <c:v>5.8343000000000012E-4</c:v>
                </c:pt>
                <c:pt idx="8909">
                  <c:v>6.0027000000000008E-4</c:v>
                </c:pt>
                <c:pt idx="8910">
                  <c:v>5.9902000000000024E-4</c:v>
                </c:pt>
                <c:pt idx="8911">
                  <c:v>5.962500000000001E-4</c:v>
                </c:pt>
                <c:pt idx="8912">
                  <c:v>5.9029000000000015E-4</c:v>
                </c:pt>
                <c:pt idx="8913">
                  <c:v>5.9403000000000017E-4</c:v>
                </c:pt>
                <c:pt idx="8914">
                  <c:v>5.8841999999999998E-4</c:v>
                </c:pt>
                <c:pt idx="8915">
                  <c:v>5.8925000000000004E-4</c:v>
                </c:pt>
                <c:pt idx="8916">
                  <c:v>5.9216000000000021E-4</c:v>
                </c:pt>
                <c:pt idx="8917">
                  <c:v>5.9688000000000026E-4</c:v>
                </c:pt>
                <c:pt idx="8918">
                  <c:v>6.0027000000000008E-4</c:v>
                </c:pt>
                <c:pt idx="8919">
                  <c:v>5.9370000000000017E-4</c:v>
                </c:pt>
                <c:pt idx="8920">
                  <c:v>5.9715000000000018E-4</c:v>
                </c:pt>
                <c:pt idx="8921">
                  <c:v>5.8967000000000015E-4</c:v>
                </c:pt>
                <c:pt idx="8922">
                  <c:v>5.9403000000000017E-4</c:v>
                </c:pt>
                <c:pt idx="8923">
                  <c:v>5.9052000000000009E-4</c:v>
                </c:pt>
                <c:pt idx="8924">
                  <c:v>5.9434000000000017E-4</c:v>
                </c:pt>
                <c:pt idx="8925">
                  <c:v>5.8593000000000013E-4</c:v>
                </c:pt>
                <c:pt idx="8926">
                  <c:v>5.8904000000000009E-4</c:v>
                </c:pt>
                <c:pt idx="8927">
                  <c:v>5.9216000000000021E-4</c:v>
                </c:pt>
                <c:pt idx="8928">
                  <c:v>6.0006000000000013E-4</c:v>
                </c:pt>
                <c:pt idx="8929">
                  <c:v>5.9590000000000023E-4</c:v>
                </c:pt>
                <c:pt idx="8930">
                  <c:v>5.8717000000000014E-4</c:v>
                </c:pt>
                <c:pt idx="8931">
                  <c:v>5.915400000000001E-4</c:v>
                </c:pt>
                <c:pt idx="8932">
                  <c:v>5.9561000000000011E-4</c:v>
                </c:pt>
                <c:pt idx="8933">
                  <c:v>6.0261000000000006E-4</c:v>
                </c:pt>
                <c:pt idx="8934">
                  <c:v>6.0152000000000014E-4</c:v>
                </c:pt>
                <c:pt idx="8935">
                  <c:v>5.9653000000000017E-4</c:v>
                </c:pt>
                <c:pt idx="8936">
                  <c:v>5.9943000000000008E-4</c:v>
                </c:pt>
                <c:pt idx="8937">
                  <c:v>5.9466000000000022E-4</c:v>
                </c:pt>
                <c:pt idx="8938">
                  <c:v>5.8967000000000015E-4</c:v>
                </c:pt>
                <c:pt idx="8939">
                  <c:v>5.9307000000000023E-4</c:v>
                </c:pt>
                <c:pt idx="8940">
                  <c:v>5.9879000000000009E-4</c:v>
                </c:pt>
                <c:pt idx="8941">
                  <c:v>6.0339000000000009E-4</c:v>
                </c:pt>
                <c:pt idx="8942">
                  <c:v>6.0775000000000011E-4</c:v>
                </c:pt>
                <c:pt idx="8943">
                  <c:v>6.0214000000000014E-4</c:v>
                </c:pt>
                <c:pt idx="8944">
                  <c:v>5.9528000000000011E-4</c:v>
                </c:pt>
                <c:pt idx="8945">
                  <c:v>5.8717000000000014E-4</c:v>
                </c:pt>
                <c:pt idx="8946">
                  <c:v>5.9902000000000024E-4</c:v>
                </c:pt>
                <c:pt idx="8947">
                  <c:v>5.9116000000000008E-4</c:v>
                </c:pt>
                <c:pt idx="8948">
                  <c:v>6.0526000000000015E-4</c:v>
                </c:pt>
                <c:pt idx="8949">
                  <c:v>5.9840000000000013E-4</c:v>
                </c:pt>
                <c:pt idx="8950">
                  <c:v>6.0197000000000017E-4</c:v>
                </c:pt>
                <c:pt idx="8951">
                  <c:v>5.962500000000001E-4</c:v>
                </c:pt>
                <c:pt idx="8952">
                  <c:v>5.915400000000001E-4</c:v>
                </c:pt>
                <c:pt idx="8953">
                  <c:v>6.0152000000000014E-4</c:v>
                </c:pt>
                <c:pt idx="8954">
                  <c:v>5.9403000000000017E-4</c:v>
                </c:pt>
                <c:pt idx="8955">
                  <c:v>5.9403000000000017E-4</c:v>
                </c:pt>
                <c:pt idx="8956">
                  <c:v>5.8904000000000009E-4</c:v>
                </c:pt>
                <c:pt idx="8957">
                  <c:v>5.9902000000000024E-4</c:v>
                </c:pt>
                <c:pt idx="8958">
                  <c:v>5.8417000000000018E-4</c:v>
                </c:pt>
                <c:pt idx="8959">
                  <c:v>6.0027000000000008E-4</c:v>
                </c:pt>
                <c:pt idx="8960">
                  <c:v>6.0152000000000014E-4</c:v>
                </c:pt>
                <c:pt idx="8961">
                  <c:v>5.8780000000000008E-4</c:v>
                </c:pt>
                <c:pt idx="8962">
                  <c:v>5.9715000000000018E-4</c:v>
                </c:pt>
                <c:pt idx="8963">
                  <c:v>6.0588000000000016E-4</c:v>
                </c:pt>
                <c:pt idx="8964">
                  <c:v>5.8529999999999997E-4</c:v>
                </c:pt>
                <c:pt idx="8965">
                  <c:v>5.9879000000000009E-4</c:v>
                </c:pt>
                <c:pt idx="8966">
                  <c:v>5.9840000000000013E-4</c:v>
                </c:pt>
                <c:pt idx="8967">
                  <c:v>5.9965000000000018E-4</c:v>
                </c:pt>
                <c:pt idx="8968">
                  <c:v>6.0133000000000018E-4</c:v>
                </c:pt>
                <c:pt idx="8969">
                  <c:v>5.8281000000000001E-4</c:v>
                </c:pt>
                <c:pt idx="8970">
                  <c:v>5.9715000000000018E-4</c:v>
                </c:pt>
                <c:pt idx="8971">
                  <c:v>5.9279000000000016E-4</c:v>
                </c:pt>
                <c:pt idx="8972">
                  <c:v>5.9528000000000011E-4</c:v>
                </c:pt>
                <c:pt idx="8973">
                  <c:v>6.0089000000000008E-4</c:v>
                </c:pt>
                <c:pt idx="8974">
                  <c:v>5.9370000000000017E-4</c:v>
                </c:pt>
                <c:pt idx="8975">
                  <c:v>5.9902000000000024E-4</c:v>
                </c:pt>
                <c:pt idx="8976">
                  <c:v>5.9965000000000018E-4</c:v>
                </c:pt>
                <c:pt idx="8977">
                  <c:v>5.9279000000000016E-4</c:v>
                </c:pt>
                <c:pt idx="8978">
                  <c:v>5.9965000000000018E-4</c:v>
                </c:pt>
                <c:pt idx="8979">
                  <c:v>5.962500000000001E-4</c:v>
                </c:pt>
                <c:pt idx="8980">
                  <c:v>5.9943000000000008E-4</c:v>
                </c:pt>
                <c:pt idx="8981">
                  <c:v>5.9715000000000018E-4</c:v>
                </c:pt>
                <c:pt idx="8982">
                  <c:v>5.8031000000000011E-4</c:v>
                </c:pt>
                <c:pt idx="8983">
                  <c:v>5.9466000000000022E-4</c:v>
                </c:pt>
                <c:pt idx="8984">
                  <c:v>5.909200000000002E-4</c:v>
                </c:pt>
                <c:pt idx="8985">
                  <c:v>5.9029000000000015E-4</c:v>
                </c:pt>
                <c:pt idx="8986">
                  <c:v>5.9466000000000022E-4</c:v>
                </c:pt>
                <c:pt idx="8987">
                  <c:v>5.9902000000000024E-4</c:v>
                </c:pt>
                <c:pt idx="8988">
                  <c:v>5.9466000000000022E-4</c:v>
                </c:pt>
                <c:pt idx="8989">
                  <c:v>5.9370000000000017E-4</c:v>
                </c:pt>
                <c:pt idx="8990">
                  <c:v>5.9715000000000018E-4</c:v>
                </c:pt>
                <c:pt idx="8991">
                  <c:v>6.0070000000000013E-4</c:v>
                </c:pt>
                <c:pt idx="8992">
                  <c:v>5.9590000000000023E-4</c:v>
                </c:pt>
                <c:pt idx="8993">
                  <c:v>5.9715000000000018E-4</c:v>
                </c:pt>
                <c:pt idx="8994">
                  <c:v>6.0152000000000014E-4</c:v>
                </c:pt>
                <c:pt idx="8995">
                  <c:v>5.9528000000000011E-4</c:v>
                </c:pt>
                <c:pt idx="8996">
                  <c:v>5.9879000000000009E-4</c:v>
                </c:pt>
                <c:pt idx="8997">
                  <c:v>5.8925000000000004E-4</c:v>
                </c:pt>
                <c:pt idx="8998">
                  <c:v>5.9341000000000016E-4</c:v>
                </c:pt>
                <c:pt idx="8999">
                  <c:v>5.9528000000000011E-4</c:v>
                </c:pt>
                <c:pt idx="9000">
                  <c:v>5.9403000000000017E-4</c:v>
                </c:pt>
                <c:pt idx="9001">
                  <c:v>5.9466000000000022E-4</c:v>
                </c:pt>
                <c:pt idx="9002">
                  <c:v>5.8717000000000014E-4</c:v>
                </c:pt>
                <c:pt idx="9003">
                  <c:v>5.8925000000000004E-4</c:v>
                </c:pt>
                <c:pt idx="9004">
                  <c:v>5.8607000000000006E-4</c:v>
                </c:pt>
                <c:pt idx="9005">
                  <c:v>6.0339000000000009E-4</c:v>
                </c:pt>
                <c:pt idx="9006">
                  <c:v>5.9653000000000017E-4</c:v>
                </c:pt>
                <c:pt idx="9007">
                  <c:v>5.8544000000000001E-4</c:v>
                </c:pt>
                <c:pt idx="9008">
                  <c:v>5.9279000000000016E-4</c:v>
                </c:pt>
                <c:pt idx="9009">
                  <c:v>5.8529999999999997E-4</c:v>
                </c:pt>
                <c:pt idx="9010">
                  <c:v>5.8529999999999997E-4</c:v>
                </c:pt>
                <c:pt idx="9011">
                  <c:v>5.915400000000001E-4</c:v>
                </c:pt>
                <c:pt idx="9012">
                  <c:v>5.962500000000001E-4</c:v>
                </c:pt>
                <c:pt idx="9013">
                  <c:v>6.065100000000001E-4</c:v>
                </c:pt>
                <c:pt idx="9014">
                  <c:v>5.9965000000000018E-4</c:v>
                </c:pt>
                <c:pt idx="9015">
                  <c:v>5.9116000000000008E-4</c:v>
                </c:pt>
                <c:pt idx="9016">
                  <c:v>5.9590000000000023E-4</c:v>
                </c:pt>
                <c:pt idx="9017">
                  <c:v>5.8925000000000004E-4</c:v>
                </c:pt>
                <c:pt idx="9018">
                  <c:v>5.7719000000000021E-4</c:v>
                </c:pt>
                <c:pt idx="9019">
                  <c:v>5.9778000000000012E-4</c:v>
                </c:pt>
                <c:pt idx="9020">
                  <c:v>5.9752000000000026E-4</c:v>
                </c:pt>
                <c:pt idx="9021">
                  <c:v>5.9528000000000011E-4</c:v>
                </c:pt>
                <c:pt idx="9022">
                  <c:v>5.9528000000000011E-4</c:v>
                </c:pt>
                <c:pt idx="9023">
                  <c:v>5.909200000000002E-4</c:v>
                </c:pt>
                <c:pt idx="9024">
                  <c:v>5.797100000000001E-4</c:v>
                </c:pt>
                <c:pt idx="9025">
                  <c:v>6.0152000000000014E-4</c:v>
                </c:pt>
                <c:pt idx="9026">
                  <c:v>6.0339000000000009E-4</c:v>
                </c:pt>
                <c:pt idx="9027">
                  <c:v>5.9752000000000026E-4</c:v>
                </c:pt>
                <c:pt idx="9028">
                  <c:v>5.9902000000000024E-4</c:v>
                </c:pt>
                <c:pt idx="9029">
                  <c:v>5.9590000000000023E-4</c:v>
                </c:pt>
                <c:pt idx="9030">
                  <c:v>6.0133000000000018E-4</c:v>
                </c:pt>
                <c:pt idx="9031">
                  <c:v>5.9653000000000017E-4</c:v>
                </c:pt>
                <c:pt idx="9032">
                  <c:v>5.9840000000000013E-4</c:v>
                </c:pt>
                <c:pt idx="9033">
                  <c:v>5.915400000000001E-4</c:v>
                </c:pt>
                <c:pt idx="9034">
                  <c:v>6.0401000000000009E-4</c:v>
                </c:pt>
                <c:pt idx="9035">
                  <c:v>5.9840000000000013E-4</c:v>
                </c:pt>
                <c:pt idx="9036">
                  <c:v>5.9052000000000009E-4</c:v>
                </c:pt>
                <c:pt idx="9037">
                  <c:v>6.0261000000000006E-4</c:v>
                </c:pt>
                <c:pt idx="9038">
                  <c:v>5.9840000000000013E-4</c:v>
                </c:pt>
                <c:pt idx="9039">
                  <c:v>5.9279000000000016E-4</c:v>
                </c:pt>
                <c:pt idx="9040">
                  <c:v>5.9216000000000021E-4</c:v>
                </c:pt>
                <c:pt idx="9041">
                  <c:v>5.9902000000000024E-4</c:v>
                </c:pt>
                <c:pt idx="9042">
                  <c:v>5.9653000000000017E-4</c:v>
                </c:pt>
                <c:pt idx="9043">
                  <c:v>5.9434000000000017E-4</c:v>
                </c:pt>
                <c:pt idx="9044">
                  <c:v>5.9466000000000022E-4</c:v>
                </c:pt>
                <c:pt idx="9045">
                  <c:v>5.9341000000000016E-4</c:v>
                </c:pt>
                <c:pt idx="9046">
                  <c:v>6.0197000000000017E-4</c:v>
                </c:pt>
                <c:pt idx="9047">
                  <c:v>5.915400000000001E-4</c:v>
                </c:pt>
                <c:pt idx="9048">
                  <c:v>6.0900000000000017E-4</c:v>
                </c:pt>
                <c:pt idx="9049">
                  <c:v>5.9341000000000016E-4</c:v>
                </c:pt>
                <c:pt idx="9050">
                  <c:v>5.8862000000000009E-4</c:v>
                </c:pt>
                <c:pt idx="9051">
                  <c:v>5.9403000000000017E-4</c:v>
                </c:pt>
                <c:pt idx="9052">
                  <c:v>6.0324000000000011E-4</c:v>
                </c:pt>
                <c:pt idx="9053">
                  <c:v>5.8353000000000018E-4</c:v>
                </c:pt>
                <c:pt idx="9054">
                  <c:v>5.9341000000000016E-4</c:v>
                </c:pt>
                <c:pt idx="9055">
                  <c:v>5.9029000000000015E-4</c:v>
                </c:pt>
                <c:pt idx="9056">
                  <c:v>5.8841999999999998E-4</c:v>
                </c:pt>
                <c:pt idx="9057">
                  <c:v>5.9590000000000023E-4</c:v>
                </c:pt>
                <c:pt idx="9058">
                  <c:v>6.0214000000000014E-4</c:v>
                </c:pt>
                <c:pt idx="9059">
                  <c:v>6.1274000000000007E-4</c:v>
                </c:pt>
                <c:pt idx="9060">
                  <c:v>6.0152000000000014E-4</c:v>
                </c:pt>
                <c:pt idx="9061">
                  <c:v>5.8904000000000009E-4</c:v>
                </c:pt>
                <c:pt idx="9062">
                  <c:v>5.9902000000000024E-4</c:v>
                </c:pt>
                <c:pt idx="9063">
                  <c:v>6.1836000000000009E-4</c:v>
                </c:pt>
                <c:pt idx="9064">
                  <c:v>6.0027000000000008E-4</c:v>
                </c:pt>
                <c:pt idx="9065">
                  <c:v>5.8925000000000004E-4</c:v>
                </c:pt>
                <c:pt idx="9066">
                  <c:v>5.9902000000000024E-4</c:v>
                </c:pt>
                <c:pt idx="9067">
                  <c:v>6.0579000000000004E-4</c:v>
                </c:pt>
                <c:pt idx="9068">
                  <c:v>5.9902000000000024E-4</c:v>
                </c:pt>
                <c:pt idx="9069">
                  <c:v>5.9466000000000022E-4</c:v>
                </c:pt>
                <c:pt idx="9070">
                  <c:v>5.8607000000000006E-4</c:v>
                </c:pt>
                <c:pt idx="9071">
                  <c:v>5.9840000000000013E-4</c:v>
                </c:pt>
                <c:pt idx="9072">
                  <c:v>6.0464000000000015E-4</c:v>
                </c:pt>
                <c:pt idx="9073">
                  <c:v>5.9778000000000012E-4</c:v>
                </c:pt>
                <c:pt idx="9074">
                  <c:v>6.0401000000000009E-4</c:v>
                </c:pt>
                <c:pt idx="9075">
                  <c:v>6.0197000000000017E-4</c:v>
                </c:pt>
                <c:pt idx="9076">
                  <c:v>5.9902000000000024E-4</c:v>
                </c:pt>
                <c:pt idx="9077">
                  <c:v>6.065100000000001E-4</c:v>
                </c:pt>
                <c:pt idx="9078">
                  <c:v>6.0588000000000016E-4</c:v>
                </c:pt>
                <c:pt idx="9079">
                  <c:v>5.9116000000000008E-4</c:v>
                </c:pt>
                <c:pt idx="9080">
                  <c:v>5.9778000000000012E-4</c:v>
                </c:pt>
                <c:pt idx="9081">
                  <c:v>5.9778000000000012E-4</c:v>
                </c:pt>
                <c:pt idx="9082">
                  <c:v>5.9528000000000011E-4</c:v>
                </c:pt>
                <c:pt idx="9083">
                  <c:v>6.0089000000000008E-4</c:v>
                </c:pt>
                <c:pt idx="9084">
                  <c:v>6.0579000000000004E-4</c:v>
                </c:pt>
                <c:pt idx="9085">
                  <c:v>6.0900000000000017E-4</c:v>
                </c:pt>
                <c:pt idx="9086">
                  <c:v>5.9965000000000018E-4</c:v>
                </c:pt>
                <c:pt idx="9087">
                  <c:v>5.9653000000000017E-4</c:v>
                </c:pt>
                <c:pt idx="9088">
                  <c:v>5.8862000000000009E-4</c:v>
                </c:pt>
                <c:pt idx="9089">
                  <c:v>6.2023000000000015E-4</c:v>
                </c:pt>
                <c:pt idx="9090">
                  <c:v>5.9965000000000018E-4</c:v>
                </c:pt>
                <c:pt idx="9091">
                  <c:v>6.0339000000000009E-4</c:v>
                </c:pt>
                <c:pt idx="9092">
                  <c:v>5.9498000000000027E-4</c:v>
                </c:pt>
                <c:pt idx="9093">
                  <c:v>6.0451000000000016E-4</c:v>
                </c:pt>
                <c:pt idx="9094">
                  <c:v>5.9590000000000023E-4</c:v>
                </c:pt>
                <c:pt idx="9095">
                  <c:v>5.9403000000000017E-4</c:v>
                </c:pt>
                <c:pt idx="9096">
                  <c:v>6.0339000000000009E-4</c:v>
                </c:pt>
                <c:pt idx="9097">
                  <c:v>5.9653000000000017E-4</c:v>
                </c:pt>
                <c:pt idx="9098">
                  <c:v>5.9840000000000013E-4</c:v>
                </c:pt>
                <c:pt idx="9099">
                  <c:v>5.9403000000000017E-4</c:v>
                </c:pt>
                <c:pt idx="9100">
                  <c:v>5.981500000000002E-4</c:v>
                </c:pt>
                <c:pt idx="9101">
                  <c:v>6.0006000000000013E-4</c:v>
                </c:pt>
                <c:pt idx="9102">
                  <c:v>6.0089000000000008E-4</c:v>
                </c:pt>
                <c:pt idx="9103">
                  <c:v>5.9840000000000013E-4</c:v>
                </c:pt>
                <c:pt idx="9104">
                  <c:v>6.0641999999999998E-4</c:v>
                </c:pt>
                <c:pt idx="9105">
                  <c:v>5.9528000000000011E-4</c:v>
                </c:pt>
                <c:pt idx="9106">
                  <c:v>6.0152000000000014E-4</c:v>
                </c:pt>
                <c:pt idx="9107">
                  <c:v>5.9715000000000018E-4</c:v>
                </c:pt>
                <c:pt idx="9108">
                  <c:v>5.8717000000000014E-4</c:v>
                </c:pt>
                <c:pt idx="9109">
                  <c:v>6.0261000000000006E-4</c:v>
                </c:pt>
                <c:pt idx="9110">
                  <c:v>5.9498000000000027E-4</c:v>
                </c:pt>
                <c:pt idx="9111">
                  <c:v>5.9116000000000008E-4</c:v>
                </c:pt>
                <c:pt idx="9112">
                  <c:v>6.0027000000000008E-4</c:v>
                </c:pt>
                <c:pt idx="9113">
                  <c:v>6.0089000000000008E-4</c:v>
                </c:pt>
                <c:pt idx="9114">
                  <c:v>5.9216000000000021E-4</c:v>
                </c:pt>
                <c:pt idx="9115">
                  <c:v>5.9943000000000008E-4</c:v>
                </c:pt>
                <c:pt idx="9116">
                  <c:v>5.9965000000000018E-4</c:v>
                </c:pt>
                <c:pt idx="9117">
                  <c:v>5.9778000000000012E-4</c:v>
                </c:pt>
                <c:pt idx="9118">
                  <c:v>5.9561000000000011E-4</c:v>
                </c:pt>
                <c:pt idx="9119">
                  <c:v>6.0152000000000014E-4</c:v>
                </c:pt>
                <c:pt idx="9120">
                  <c:v>6.0324000000000011E-4</c:v>
                </c:pt>
                <c:pt idx="9121">
                  <c:v>6.0963000000000011E-4</c:v>
                </c:pt>
                <c:pt idx="9122">
                  <c:v>5.9653000000000017E-4</c:v>
                </c:pt>
                <c:pt idx="9123">
                  <c:v>5.9902000000000024E-4</c:v>
                </c:pt>
                <c:pt idx="9124">
                  <c:v>5.9403000000000017E-4</c:v>
                </c:pt>
                <c:pt idx="9125">
                  <c:v>5.9116000000000008E-4</c:v>
                </c:pt>
                <c:pt idx="9126">
                  <c:v>5.9590000000000023E-4</c:v>
                </c:pt>
                <c:pt idx="9127">
                  <c:v>5.9902000000000024E-4</c:v>
                </c:pt>
                <c:pt idx="9128">
                  <c:v>6.0152000000000014E-4</c:v>
                </c:pt>
                <c:pt idx="9129">
                  <c:v>5.9216000000000021E-4</c:v>
                </c:pt>
                <c:pt idx="9130">
                  <c:v>5.9778000000000012E-4</c:v>
                </c:pt>
                <c:pt idx="9131">
                  <c:v>6.0277000000000009E-4</c:v>
                </c:pt>
                <c:pt idx="9132">
                  <c:v>5.9653000000000017E-4</c:v>
                </c:pt>
                <c:pt idx="9133">
                  <c:v>5.9840000000000013E-4</c:v>
                </c:pt>
                <c:pt idx="9134">
                  <c:v>5.9902000000000024E-4</c:v>
                </c:pt>
                <c:pt idx="9135">
                  <c:v>6.0152000000000014E-4</c:v>
                </c:pt>
                <c:pt idx="9136">
                  <c:v>5.9902000000000024E-4</c:v>
                </c:pt>
                <c:pt idx="9137">
                  <c:v>5.8904000000000009E-4</c:v>
                </c:pt>
                <c:pt idx="9138">
                  <c:v>6.0197000000000017E-4</c:v>
                </c:pt>
                <c:pt idx="9139">
                  <c:v>5.9653000000000017E-4</c:v>
                </c:pt>
                <c:pt idx="9140">
                  <c:v>6.0706000000000009E-4</c:v>
                </c:pt>
                <c:pt idx="9141">
                  <c:v>6.0133000000000018E-4</c:v>
                </c:pt>
                <c:pt idx="9142">
                  <c:v>5.8406000000000007E-4</c:v>
                </c:pt>
                <c:pt idx="9143">
                  <c:v>5.9778000000000012E-4</c:v>
                </c:pt>
                <c:pt idx="9144">
                  <c:v>5.9528000000000011E-4</c:v>
                </c:pt>
                <c:pt idx="9145">
                  <c:v>5.9528000000000011E-4</c:v>
                </c:pt>
                <c:pt idx="9146">
                  <c:v>5.9752000000000026E-4</c:v>
                </c:pt>
                <c:pt idx="9147">
                  <c:v>5.9341000000000016E-4</c:v>
                </c:pt>
                <c:pt idx="9148">
                  <c:v>5.9216000000000021E-4</c:v>
                </c:pt>
                <c:pt idx="9149">
                  <c:v>5.8717000000000014E-4</c:v>
                </c:pt>
                <c:pt idx="9150">
                  <c:v>5.962500000000001E-4</c:v>
                </c:pt>
                <c:pt idx="9151">
                  <c:v>5.9715000000000018E-4</c:v>
                </c:pt>
                <c:pt idx="9152">
                  <c:v>5.9528000000000011E-4</c:v>
                </c:pt>
                <c:pt idx="9153">
                  <c:v>5.9216000000000021E-4</c:v>
                </c:pt>
                <c:pt idx="9154">
                  <c:v>5.9715000000000018E-4</c:v>
                </c:pt>
                <c:pt idx="9155">
                  <c:v>6.0133000000000018E-4</c:v>
                </c:pt>
                <c:pt idx="9156">
                  <c:v>5.9715000000000018E-4</c:v>
                </c:pt>
                <c:pt idx="9157">
                  <c:v>5.8099000000000009E-4</c:v>
                </c:pt>
                <c:pt idx="9158">
                  <c:v>6.0401000000000009E-4</c:v>
                </c:pt>
                <c:pt idx="9159">
                  <c:v>5.909200000000002E-4</c:v>
                </c:pt>
                <c:pt idx="9160">
                  <c:v>5.9778000000000012E-4</c:v>
                </c:pt>
                <c:pt idx="9161">
                  <c:v>6.0277000000000009E-4</c:v>
                </c:pt>
                <c:pt idx="9162">
                  <c:v>5.8967000000000015E-4</c:v>
                </c:pt>
                <c:pt idx="9163">
                  <c:v>5.9279000000000016E-4</c:v>
                </c:pt>
                <c:pt idx="9164">
                  <c:v>6.0579000000000004E-4</c:v>
                </c:pt>
                <c:pt idx="9165">
                  <c:v>5.9752000000000026E-4</c:v>
                </c:pt>
                <c:pt idx="9166">
                  <c:v>5.9590000000000023E-4</c:v>
                </c:pt>
                <c:pt idx="9167">
                  <c:v>5.9279000000000016E-4</c:v>
                </c:pt>
                <c:pt idx="9168">
                  <c:v>5.9528000000000011E-4</c:v>
                </c:pt>
                <c:pt idx="9169">
                  <c:v>5.915400000000001E-4</c:v>
                </c:pt>
                <c:pt idx="9170">
                  <c:v>6.0006000000000013E-4</c:v>
                </c:pt>
                <c:pt idx="9171">
                  <c:v>5.8967000000000015E-4</c:v>
                </c:pt>
                <c:pt idx="9172">
                  <c:v>5.9965000000000018E-4</c:v>
                </c:pt>
                <c:pt idx="9173">
                  <c:v>5.9840000000000013E-4</c:v>
                </c:pt>
                <c:pt idx="9174">
                  <c:v>5.981500000000002E-4</c:v>
                </c:pt>
                <c:pt idx="9175">
                  <c:v>6.0277000000000009E-4</c:v>
                </c:pt>
                <c:pt idx="9176">
                  <c:v>6.0277000000000009E-4</c:v>
                </c:pt>
                <c:pt idx="9177">
                  <c:v>6.0713000000000021E-4</c:v>
                </c:pt>
                <c:pt idx="9178">
                  <c:v>5.9653000000000017E-4</c:v>
                </c:pt>
                <c:pt idx="9179">
                  <c:v>6.0451000000000016E-4</c:v>
                </c:pt>
                <c:pt idx="9180">
                  <c:v>5.9279000000000016E-4</c:v>
                </c:pt>
                <c:pt idx="9181">
                  <c:v>5.9965000000000018E-4</c:v>
                </c:pt>
                <c:pt idx="9182">
                  <c:v>5.9902000000000024E-4</c:v>
                </c:pt>
                <c:pt idx="9183">
                  <c:v>5.9840000000000013E-4</c:v>
                </c:pt>
                <c:pt idx="9184">
                  <c:v>5.9688000000000026E-4</c:v>
                </c:pt>
                <c:pt idx="9185">
                  <c:v>6.0089000000000008E-4</c:v>
                </c:pt>
                <c:pt idx="9186">
                  <c:v>5.9052000000000009E-4</c:v>
                </c:pt>
                <c:pt idx="9187">
                  <c:v>5.9466000000000022E-4</c:v>
                </c:pt>
                <c:pt idx="9188">
                  <c:v>6.0401000000000009E-4</c:v>
                </c:pt>
                <c:pt idx="9189">
                  <c:v>5.9715000000000018E-4</c:v>
                </c:pt>
                <c:pt idx="9190">
                  <c:v>6.0769000000000014E-4</c:v>
                </c:pt>
                <c:pt idx="9191">
                  <c:v>5.9653000000000017E-4</c:v>
                </c:pt>
                <c:pt idx="9192">
                  <c:v>6.0900000000000017E-4</c:v>
                </c:pt>
                <c:pt idx="9193">
                  <c:v>6.0401000000000009E-4</c:v>
                </c:pt>
                <c:pt idx="9194">
                  <c:v>6.0089000000000008E-4</c:v>
                </c:pt>
                <c:pt idx="9195">
                  <c:v>5.9965000000000018E-4</c:v>
                </c:pt>
                <c:pt idx="9196">
                  <c:v>5.9403000000000017E-4</c:v>
                </c:pt>
                <c:pt idx="9197">
                  <c:v>5.9902000000000024E-4</c:v>
                </c:pt>
                <c:pt idx="9198">
                  <c:v>5.9965000000000018E-4</c:v>
                </c:pt>
                <c:pt idx="9199">
                  <c:v>6.0277000000000009E-4</c:v>
                </c:pt>
                <c:pt idx="9200">
                  <c:v>5.915400000000001E-4</c:v>
                </c:pt>
                <c:pt idx="9201">
                  <c:v>6.0526000000000015E-4</c:v>
                </c:pt>
                <c:pt idx="9202">
                  <c:v>6.0133000000000018E-4</c:v>
                </c:pt>
                <c:pt idx="9203">
                  <c:v>6.1524000000000008E-4</c:v>
                </c:pt>
                <c:pt idx="9204">
                  <c:v>5.9561000000000011E-4</c:v>
                </c:pt>
                <c:pt idx="9205">
                  <c:v>5.9341000000000016E-4</c:v>
                </c:pt>
                <c:pt idx="9206">
                  <c:v>6.0089000000000008E-4</c:v>
                </c:pt>
                <c:pt idx="9207">
                  <c:v>6.0277000000000009E-4</c:v>
                </c:pt>
                <c:pt idx="9208">
                  <c:v>6.0775000000000011E-4</c:v>
                </c:pt>
                <c:pt idx="9209">
                  <c:v>5.8925000000000004E-4</c:v>
                </c:pt>
                <c:pt idx="9210">
                  <c:v>5.9902000000000024E-4</c:v>
                </c:pt>
                <c:pt idx="9211">
                  <c:v>5.8967000000000015E-4</c:v>
                </c:pt>
                <c:pt idx="9212">
                  <c:v>5.981500000000002E-4</c:v>
                </c:pt>
                <c:pt idx="9213">
                  <c:v>5.9715000000000018E-4</c:v>
                </c:pt>
                <c:pt idx="9214">
                  <c:v>6.0277000000000009E-4</c:v>
                </c:pt>
                <c:pt idx="9215">
                  <c:v>6.1212000000000007E-4</c:v>
                </c:pt>
                <c:pt idx="9216">
                  <c:v>6.0713000000000021E-4</c:v>
                </c:pt>
                <c:pt idx="9217">
                  <c:v>5.9943000000000008E-4</c:v>
                </c:pt>
                <c:pt idx="9218">
                  <c:v>6.0960000000000007E-4</c:v>
                </c:pt>
                <c:pt idx="9219">
                  <c:v>5.8468000000000018E-4</c:v>
                </c:pt>
                <c:pt idx="9220">
                  <c:v>5.9840000000000013E-4</c:v>
                </c:pt>
                <c:pt idx="9221">
                  <c:v>5.9307000000000023E-4</c:v>
                </c:pt>
                <c:pt idx="9222">
                  <c:v>6.0214000000000014E-4</c:v>
                </c:pt>
                <c:pt idx="9223">
                  <c:v>5.9279000000000016E-4</c:v>
                </c:pt>
                <c:pt idx="9224">
                  <c:v>5.909200000000002E-4</c:v>
                </c:pt>
                <c:pt idx="9225">
                  <c:v>5.9902000000000024E-4</c:v>
                </c:pt>
                <c:pt idx="9226">
                  <c:v>6.0324000000000011E-4</c:v>
                </c:pt>
                <c:pt idx="9227">
                  <c:v>6.1025000000000001E-4</c:v>
                </c:pt>
                <c:pt idx="9228">
                  <c:v>6.0152000000000014E-4</c:v>
                </c:pt>
                <c:pt idx="9229">
                  <c:v>6.065100000000001E-4</c:v>
                </c:pt>
                <c:pt idx="9230">
                  <c:v>5.9528000000000011E-4</c:v>
                </c:pt>
                <c:pt idx="9231">
                  <c:v>5.9403000000000017E-4</c:v>
                </c:pt>
                <c:pt idx="9232">
                  <c:v>6.0388000000000011E-4</c:v>
                </c:pt>
                <c:pt idx="9233">
                  <c:v>6.0089000000000008E-4</c:v>
                </c:pt>
                <c:pt idx="9234">
                  <c:v>5.9466000000000022E-4</c:v>
                </c:pt>
                <c:pt idx="9235">
                  <c:v>5.8967000000000015E-4</c:v>
                </c:pt>
                <c:pt idx="9236">
                  <c:v>5.9180000000000007E-4</c:v>
                </c:pt>
                <c:pt idx="9237">
                  <c:v>5.9466000000000022E-4</c:v>
                </c:pt>
                <c:pt idx="9238">
                  <c:v>5.9715000000000018E-4</c:v>
                </c:pt>
                <c:pt idx="9239">
                  <c:v>5.9216000000000021E-4</c:v>
                </c:pt>
                <c:pt idx="9240">
                  <c:v>6.0963000000000011E-4</c:v>
                </c:pt>
                <c:pt idx="9241">
                  <c:v>5.9403000000000017E-4</c:v>
                </c:pt>
                <c:pt idx="9242">
                  <c:v>5.9902000000000024E-4</c:v>
                </c:pt>
                <c:pt idx="9243">
                  <c:v>6.0152000000000014E-4</c:v>
                </c:pt>
                <c:pt idx="9244">
                  <c:v>5.9403000000000017E-4</c:v>
                </c:pt>
                <c:pt idx="9245">
                  <c:v>5.9434000000000017E-4</c:v>
                </c:pt>
                <c:pt idx="9246">
                  <c:v>6.0401000000000009E-4</c:v>
                </c:pt>
                <c:pt idx="9247">
                  <c:v>6.0197000000000017E-4</c:v>
                </c:pt>
                <c:pt idx="9248">
                  <c:v>5.9590000000000023E-4</c:v>
                </c:pt>
                <c:pt idx="9249">
                  <c:v>5.9653000000000017E-4</c:v>
                </c:pt>
                <c:pt idx="9250">
                  <c:v>5.8967000000000015E-4</c:v>
                </c:pt>
                <c:pt idx="9251">
                  <c:v>6.0588000000000016E-4</c:v>
                </c:pt>
                <c:pt idx="9252">
                  <c:v>5.9715000000000018E-4</c:v>
                </c:pt>
                <c:pt idx="9253">
                  <c:v>6.0277000000000009E-4</c:v>
                </c:pt>
                <c:pt idx="9254">
                  <c:v>6.1399000000000013E-4</c:v>
                </c:pt>
                <c:pt idx="9255">
                  <c:v>5.962500000000001E-4</c:v>
                </c:pt>
                <c:pt idx="9256">
                  <c:v>5.9715000000000018E-4</c:v>
                </c:pt>
                <c:pt idx="9257">
                  <c:v>5.9403000000000017E-4</c:v>
                </c:pt>
                <c:pt idx="9258">
                  <c:v>6.0027000000000008E-4</c:v>
                </c:pt>
                <c:pt idx="9259">
                  <c:v>5.9528000000000011E-4</c:v>
                </c:pt>
                <c:pt idx="9260">
                  <c:v>5.9528000000000011E-4</c:v>
                </c:pt>
                <c:pt idx="9261">
                  <c:v>5.9943000000000008E-4</c:v>
                </c:pt>
                <c:pt idx="9262">
                  <c:v>5.9902000000000024E-4</c:v>
                </c:pt>
                <c:pt idx="9263">
                  <c:v>5.915400000000001E-4</c:v>
                </c:pt>
                <c:pt idx="9264">
                  <c:v>5.9752000000000026E-4</c:v>
                </c:pt>
                <c:pt idx="9265">
                  <c:v>5.8904000000000009E-4</c:v>
                </c:pt>
                <c:pt idx="9266">
                  <c:v>5.9715000000000018E-4</c:v>
                </c:pt>
                <c:pt idx="9267">
                  <c:v>5.909200000000002E-4</c:v>
                </c:pt>
                <c:pt idx="9268">
                  <c:v>6.0152000000000014E-4</c:v>
                </c:pt>
                <c:pt idx="9269">
                  <c:v>5.9307000000000023E-4</c:v>
                </c:pt>
                <c:pt idx="9270">
                  <c:v>5.9902000000000024E-4</c:v>
                </c:pt>
                <c:pt idx="9271">
                  <c:v>6.0775000000000011E-4</c:v>
                </c:pt>
                <c:pt idx="9272">
                  <c:v>6.0152000000000014E-4</c:v>
                </c:pt>
                <c:pt idx="9273">
                  <c:v>5.9752000000000026E-4</c:v>
                </c:pt>
                <c:pt idx="9274">
                  <c:v>5.9965000000000018E-4</c:v>
                </c:pt>
                <c:pt idx="9275">
                  <c:v>5.9688000000000026E-4</c:v>
                </c:pt>
                <c:pt idx="9276">
                  <c:v>5.9653000000000017E-4</c:v>
                </c:pt>
                <c:pt idx="9277">
                  <c:v>5.9688000000000026E-4</c:v>
                </c:pt>
                <c:pt idx="9278">
                  <c:v>5.9466000000000022E-4</c:v>
                </c:pt>
                <c:pt idx="9279">
                  <c:v>6.0089000000000008E-4</c:v>
                </c:pt>
                <c:pt idx="9280">
                  <c:v>5.9561000000000011E-4</c:v>
                </c:pt>
                <c:pt idx="9281">
                  <c:v>6.0339000000000009E-4</c:v>
                </c:pt>
                <c:pt idx="9282">
                  <c:v>5.9341000000000016E-4</c:v>
                </c:pt>
                <c:pt idx="9283">
                  <c:v>5.9590000000000023E-4</c:v>
                </c:pt>
                <c:pt idx="9284">
                  <c:v>5.9243000000000013E-4</c:v>
                </c:pt>
                <c:pt idx="9285">
                  <c:v>5.8544000000000001E-4</c:v>
                </c:pt>
                <c:pt idx="9286">
                  <c:v>5.9403000000000017E-4</c:v>
                </c:pt>
                <c:pt idx="9287">
                  <c:v>5.9029000000000015E-4</c:v>
                </c:pt>
                <c:pt idx="9288">
                  <c:v>5.9029000000000015E-4</c:v>
                </c:pt>
                <c:pt idx="9289">
                  <c:v>6.0152000000000014E-4</c:v>
                </c:pt>
                <c:pt idx="9290">
                  <c:v>5.8343000000000012E-4</c:v>
                </c:pt>
                <c:pt idx="9291">
                  <c:v>5.9279000000000016E-4</c:v>
                </c:pt>
                <c:pt idx="9292">
                  <c:v>5.9370000000000017E-4</c:v>
                </c:pt>
                <c:pt idx="9293">
                  <c:v>6.065100000000001E-4</c:v>
                </c:pt>
                <c:pt idx="9294">
                  <c:v>5.9965000000000018E-4</c:v>
                </c:pt>
                <c:pt idx="9295">
                  <c:v>6.1149999999999996E-4</c:v>
                </c:pt>
                <c:pt idx="9296">
                  <c:v>5.9715000000000018E-4</c:v>
                </c:pt>
                <c:pt idx="9297">
                  <c:v>5.915400000000001E-4</c:v>
                </c:pt>
                <c:pt idx="9298">
                  <c:v>5.9216000000000021E-4</c:v>
                </c:pt>
                <c:pt idx="9299">
                  <c:v>5.9341000000000016E-4</c:v>
                </c:pt>
                <c:pt idx="9300">
                  <c:v>5.8798000000000021E-4</c:v>
                </c:pt>
                <c:pt idx="9301">
                  <c:v>6.1586000000000008E-4</c:v>
                </c:pt>
                <c:pt idx="9302">
                  <c:v>5.9879000000000009E-4</c:v>
                </c:pt>
                <c:pt idx="9303">
                  <c:v>5.9528000000000011E-4</c:v>
                </c:pt>
                <c:pt idx="9304">
                  <c:v>6.0152000000000014E-4</c:v>
                </c:pt>
                <c:pt idx="9305">
                  <c:v>5.9466000000000022E-4</c:v>
                </c:pt>
                <c:pt idx="9306">
                  <c:v>5.9590000000000023E-4</c:v>
                </c:pt>
                <c:pt idx="9307">
                  <c:v>6.0277000000000009E-4</c:v>
                </c:pt>
                <c:pt idx="9308">
                  <c:v>5.9653000000000017E-4</c:v>
                </c:pt>
                <c:pt idx="9309">
                  <c:v>5.9688000000000026E-4</c:v>
                </c:pt>
                <c:pt idx="9310">
                  <c:v>5.9279000000000016E-4</c:v>
                </c:pt>
                <c:pt idx="9311">
                  <c:v>5.8529999999999997E-4</c:v>
                </c:pt>
                <c:pt idx="9312">
                  <c:v>6.0133000000000018E-4</c:v>
                </c:pt>
                <c:pt idx="9313">
                  <c:v>5.8655000000000003E-4</c:v>
                </c:pt>
                <c:pt idx="9314">
                  <c:v>5.9116000000000008E-4</c:v>
                </c:pt>
                <c:pt idx="9315">
                  <c:v>5.9403000000000017E-4</c:v>
                </c:pt>
                <c:pt idx="9316">
                  <c:v>5.8989000000000003E-4</c:v>
                </c:pt>
                <c:pt idx="9317">
                  <c:v>6.1773000000000015E-4</c:v>
                </c:pt>
                <c:pt idx="9318">
                  <c:v>5.8671000000000005E-4</c:v>
                </c:pt>
                <c:pt idx="9319">
                  <c:v>5.8406000000000007E-4</c:v>
                </c:pt>
                <c:pt idx="9320">
                  <c:v>5.9902000000000024E-4</c:v>
                </c:pt>
                <c:pt idx="9321">
                  <c:v>5.9778000000000012E-4</c:v>
                </c:pt>
                <c:pt idx="9322">
                  <c:v>5.9528000000000011E-4</c:v>
                </c:pt>
                <c:pt idx="9323">
                  <c:v>5.9840000000000013E-4</c:v>
                </c:pt>
                <c:pt idx="9324">
                  <c:v>5.9879000000000009E-4</c:v>
                </c:pt>
                <c:pt idx="9325">
                  <c:v>6.0152000000000014E-4</c:v>
                </c:pt>
                <c:pt idx="9326">
                  <c:v>5.9840000000000013E-4</c:v>
                </c:pt>
                <c:pt idx="9327">
                  <c:v>5.9840000000000013E-4</c:v>
                </c:pt>
                <c:pt idx="9328">
                  <c:v>5.9029000000000015E-4</c:v>
                </c:pt>
                <c:pt idx="9329">
                  <c:v>5.9715000000000018E-4</c:v>
                </c:pt>
                <c:pt idx="9330">
                  <c:v>5.9965000000000018E-4</c:v>
                </c:pt>
                <c:pt idx="9331">
                  <c:v>6.0401000000000009E-4</c:v>
                </c:pt>
                <c:pt idx="9332">
                  <c:v>5.981500000000002E-4</c:v>
                </c:pt>
                <c:pt idx="9333">
                  <c:v>5.9715000000000018E-4</c:v>
                </c:pt>
                <c:pt idx="9334">
                  <c:v>5.9715000000000018E-4</c:v>
                </c:pt>
                <c:pt idx="9335">
                  <c:v>6.0197000000000017E-4</c:v>
                </c:pt>
                <c:pt idx="9336">
                  <c:v>5.8967000000000015E-4</c:v>
                </c:pt>
                <c:pt idx="9337">
                  <c:v>5.9528000000000011E-4</c:v>
                </c:pt>
                <c:pt idx="9338">
                  <c:v>6.0339000000000009E-4</c:v>
                </c:pt>
                <c:pt idx="9339">
                  <c:v>5.9341000000000016E-4</c:v>
                </c:pt>
                <c:pt idx="9340">
                  <c:v>5.9341000000000016E-4</c:v>
                </c:pt>
                <c:pt idx="9341">
                  <c:v>6.0277000000000009E-4</c:v>
                </c:pt>
                <c:pt idx="9342">
                  <c:v>6.0324000000000011E-4</c:v>
                </c:pt>
                <c:pt idx="9343">
                  <c:v>5.9341000000000016E-4</c:v>
                </c:pt>
                <c:pt idx="9344">
                  <c:v>6.0152000000000014E-4</c:v>
                </c:pt>
                <c:pt idx="9345">
                  <c:v>5.9902000000000024E-4</c:v>
                </c:pt>
                <c:pt idx="9346">
                  <c:v>5.9902000000000024E-4</c:v>
                </c:pt>
                <c:pt idx="9347">
                  <c:v>5.9965000000000018E-4</c:v>
                </c:pt>
                <c:pt idx="9348">
                  <c:v>6.0027000000000008E-4</c:v>
                </c:pt>
                <c:pt idx="9349">
                  <c:v>6.0070000000000013E-4</c:v>
                </c:pt>
                <c:pt idx="9350">
                  <c:v>5.9029000000000015E-4</c:v>
                </c:pt>
                <c:pt idx="9351">
                  <c:v>5.9528000000000011E-4</c:v>
                </c:pt>
                <c:pt idx="9352">
                  <c:v>5.9180000000000007E-4</c:v>
                </c:pt>
                <c:pt idx="9353">
                  <c:v>6.0214000000000014E-4</c:v>
                </c:pt>
                <c:pt idx="9354">
                  <c:v>5.9879000000000009E-4</c:v>
                </c:pt>
                <c:pt idx="9355">
                  <c:v>5.962500000000001E-4</c:v>
                </c:pt>
                <c:pt idx="9356">
                  <c:v>6.0339000000000009E-4</c:v>
                </c:pt>
                <c:pt idx="9357">
                  <c:v>6.0027000000000008E-4</c:v>
                </c:pt>
                <c:pt idx="9358">
                  <c:v>6.0261000000000006E-4</c:v>
                </c:pt>
                <c:pt idx="9359">
                  <c:v>6.0401000000000009E-4</c:v>
                </c:pt>
                <c:pt idx="9360">
                  <c:v>5.8734000000000011E-4</c:v>
                </c:pt>
                <c:pt idx="9361">
                  <c:v>5.9653000000000017E-4</c:v>
                </c:pt>
                <c:pt idx="9362">
                  <c:v>6.0339000000000009E-4</c:v>
                </c:pt>
                <c:pt idx="9363">
                  <c:v>5.9965000000000018E-4</c:v>
                </c:pt>
                <c:pt idx="9364">
                  <c:v>5.8655000000000003E-4</c:v>
                </c:pt>
                <c:pt idx="9365">
                  <c:v>5.8780000000000008E-4</c:v>
                </c:pt>
                <c:pt idx="9366">
                  <c:v>5.9403000000000017E-4</c:v>
                </c:pt>
                <c:pt idx="9367">
                  <c:v>5.9590000000000023E-4</c:v>
                </c:pt>
                <c:pt idx="9368">
                  <c:v>6.0152000000000014E-4</c:v>
                </c:pt>
                <c:pt idx="9369">
                  <c:v>5.9466000000000022E-4</c:v>
                </c:pt>
                <c:pt idx="9370">
                  <c:v>5.9715000000000018E-4</c:v>
                </c:pt>
                <c:pt idx="9371">
                  <c:v>5.9403000000000017E-4</c:v>
                </c:pt>
                <c:pt idx="9372">
                  <c:v>5.9561000000000011E-4</c:v>
                </c:pt>
                <c:pt idx="9373">
                  <c:v>5.9879000000000009E-4</c:v>
                </c:pt>
                <c:pt idx="9374">
                  <c:v>5.9840000000000013E-4</c:v>
                </c:pt>
                <c:pt idx="9375">
                  <c:v>5.9688000000000026E-4</c:v>
                </c:pt>
                <c:pt idx="9376">
                  <c:v>5.9902000000000024E-4</c:v>
                </c:pt>
                <c:pt idx="9377">
                  <c:v>5.9902000000000024E-4</c:v>
                </c:pt>
                <c:pt idx="9378">
                  <c:v>6.0089000000000008E-4</c:v>
                </c:pt>
                <c:pt idx="9379">
                  <c:v>5.9840000000000013E-4</c:v>
                </c:pt>
                <c:pt idx="9380">
                  <c:v>5.9590000000000023E-4</c:v>
                </c:pt>
                <c:pt idx="9381">
                  <c:v>5.9434000000000017E-4</c:v>
                </c:pt>
                <c:pt idx="9382">
                  <c:v>5.9279000000000016E-4</c:v>
                </c:pt>
                <c:pt idx="9383">
                  <c:v>6.0464000000000015E-4</c:v>
                </c:pt>
                <c:pt idx="9384">
                  <c:v>6.0214000000000014E-4</c:v>
                </c:pt>
                <c:pt idx="9385">
                  <c:v>6.0027000000000008E-4</c:v>
                </c:pt>
                <c:pt idx="9386">
                  <c:v>5.9965000000000018E-4</c:v>
                </c:pt>
                <c:pt idx="9387">
                  <c:v>5.9466000000000022E-4</c:v>
                </c:pt>
                <c:pt idx="9388">
                  <c:v>5.9341000000000016E-4</c:v>
                </c:pt>
                <c:pt idx="9389">
                  <c:v>5.9653000000000017E-4</c:v>
                </c:pt>
                <c:pt idx="9390">
                  <c:v>5.9243000000000013E-4</c:v>
                </c:pt>
                <c:pt idx="9391">
                  <c:v>5.9943000000000008E-4</c:v>
                </c:pt>
                <c:pt idx="9392">
                  <c:v>5.9341000000000016E-4</c:v>
                </c:pt>
                <c:pt idx="9393">
                  <c:v>5.9243000000000013E-4</c:v>
                </c:pt>
                <c:pt idx="9394">
                  <c:v>5.9029000000000015E-4</c:v>
                </c:pt>
                <c:pt idx="9395">
                  <c:v>5.9216000000000021E-4</c:v>
                </c:pt>
                <c:pt idx="9396">
                  <c:v>6.0214000000000014E-4</c:v>
                </c:pt>
                <c:pt idx="9397">
                  <c:v>5.9902000000000024E-4</c:v>
                </c:pt>
                <c:pt idx="9398">
                  <c:v>6.0027000000000008E-4</c:v>
                </c:pt>
                <c:pt idx="9399">
                  <c:v>5.9243000000000013E-4</c:v>
                </c:pt>
                <c:pt idx="9400">
                  <c:v>5.9116000000000008E-4</c:v>
                </c:pt>
                <c:pt idx="9401">
                  <c:v>6.0027000000000008E-4</c:v>
                </c:pt>
                <c:pt idx="9402">
                  <c:v>5.9590000000000023E-4</c:v>
                </c:pt>
                <c:pt idx="9403">
                  <c:v>5.915400000000001E-4</c:v>
                </c:pt>
                <c:pt idx="9404">
                  <c:v>5.9434000000000017E-4</c:v>
                </c:pt>
                <c:pt idx="9405">
                  <c:v>6.0152000000000014E-4</c:v>
                </c:pt>
                <c:pt idx="9406">
                  <c:v>5.909200000000002E-4</c:v>
                </c:pt>
                <c:pt idx="9407">
                  <c:v>5.9307000000000023E-4</c:v>
                </c:pt>
                <c:pt idx="9408">
                  <c:v>5.9653000000000017E-4</c:v>
                </c:pt>
                <c:pt idx="9409">
                  <c:v>5.9466000000000022E-4</c:v>
                </c:pt>
                <c:pt idx="9410">
                  <c:v>5.8480000000000012E-4</c:v>
                </c:pt>
                <c:pt idx="9411">
                  <c:v>5.9216000000000021E-4</c:v>
                </c:pt>
                <c:pt idx="9412">
                  <c:v>5.9752000000000026E-4</c:v>
                </c:pt>
                <c:pt idx="9413">
                  <c:v>5.8671000000000005E-4</c:v>
                </c:pt>
                <c:pt idx="9414">
                  <c:v>5.9778000000000012E-4</c:v>
                </c:pt>
                <c:pt idx="9415">
                  <c:v>5.9528000000000011E-4</c:v>
                </c:pt>
                <c:pt idx="9416">
                  <c:v>6.0388000000000011E-4</c:v>
                </c:pt>
                <c:pt idx="9417">
                  <c:v>6.0277000000000009E-4</c:v>
                </c:pt>
                <c:pt idx="9418">
                  <c:v>5.9653000000000017E-4</c:v>
                </c:pt>
                <c:pt idx="9419">
                  <c:v>5.8655000000000003E-4</c:v>
                </c:pt>
                <c:pt idx="9420">
                  <c:v>5.8480000000000012E-4</c:v>
                </c:pt>
                <c:pt idx="9421">
                  <c:v>5.9029000000000015E-4</c:v>
                </c:pt>
                <c:pt idx="9422">
                  <c:v>5.9778000000000012E-4</c:v>
                </c:pt>
                <c:pt idx="9423">
                  <c:v>5.9590000000000023E-4</c:v>
                </c:pt>
                <c:pt idx="9424">
                  <c:v>6.1342000000000026E-4</c:v>
                </c:pt>
                <c:pt idx="9425">
                  <c:v>6.0027000000000008E-4</c:v>
                </c:pt>
                <c:pt idx="9426">
                  <c:v>6.0133000000000018E-4</c:v>
                </c:pt>
                <c:pt idx="9427">
                  <c:v>5.9590000000000023E-4</c:v>
                </c:pt>
                <c:pt idx="9428">
                  <c:v>5.9341000000000016E-4</c:v>
                </c:pt>
                <c:pt idx="9429">
                  <c:v>5.9403000000000017E-4</c:v>
                </c:pt>
                <c:pt idx="9430">
                  <c:v>5.9688000000000026E-4</c:v>
                </c:pt>
                <c:pt idx="9431">
                  <c:v>5.909200000000002E-4</c:v>
                </c:pt>
                <c:pt idx="9432">
                  <c:v>5.8967000000000015E-4</c:v>
                </c:pt>
                <c:pt idx="9433">
                  <c:v>5.962500000000001E-4</c:v>
                </c:pt>
                <c:pt idx="9434">
                  <c:v>6.0277000000000009E-4</c:v>
                </c:pt>
                <c:pt idx="9435">
                  <c:v>5.9341000000000016E-4</c:v>
                </c:pt>
                <c:pt idx="9436">
                  <c:v>5.9561000000000011E-4</c:v>
                </c:pt>
                <c:pt idx="9437">
                  <c:v>5.9216000000000021E-4</c:v>
                </c:pt>
                <c:pt idx="9438">
                  <c:v>5.9715000000000018E-4</c:v>
                </c:pt>
                <c:pt idx="9439">
                  <c:v>5.915400000000001E-4</c:v>
                </c:pt>
                <c:pt idx="9440">
                  <c:v>5.8353000000000018E-4</c:v>
                </c:pt>
                <c:pt idx="9441">
                  <c:v>5.9403000000000017E-4</c:v>
                </c:pt>
                <c:pt idx="9442">
                  <c:v>5.9840000000000013E-4</c:v>
                </c:pt>
                <c:pt idx="9443">
                  <c:v>5.9840000000000013E-4</c:v>
                </c:pt>
                <c:pt idx="9444">
                  <c:v>5.9653000000000017E-4</c:v>
                </c:pt>
                <c:pt idx="9445">
                  <c:v>5.9434000000000017E-4</c:v>
                </c:pt>
                <c:pt idx="9446">
                  <c:v>6.0089000000000008E-4</c:v>
                </c:pt>
                <c:pt idx="9447">
                  <c:v>6.0070000000000013E-4</c:v>
                </c:pt>
                <c:pt idx="9448">
                  <c:v>5.9715000000000018E-4</c:v>
                </c:pt>
                <c:pt idx="9449">
                  <c:v>6.0006000000000013E-4</c:v>
                </c:pt>
                <c:pt idx="9450">
                  <c:v>6.0401000000000009E-4</c:v>
                </c:pt>
                <c:pt idx="9451">
                  <c:v>6.0526000000000015E-4</c:v>
                </c:pt>
                <c:pt idx="9452">
                  <c:v>6.0133000000000018E-4</c:v>
                </c:pt>
                <c:pt idx="9453">
                  <c:v>6.0027000000000008E-4</c:v>
                </c:pt>
                <c:pt idx="9454">
                  <c:v>6.0214000000000014E-4</c:v>
                </c:pt>
                <c:pt idx="9455">
                  <c:v>5.9403000000000017E-4</c:v>
                </c:pt>
                <c:pt idx="9456">
                  <c:v>5.9653000000000017E-4</c:v>
                </c:pt>
                <c:pt idx="9457">
                  <c:v>5.9965000000000018E-4</c:v>
                </c:pt>
                <c:pt idx="9458">
                  <c:v>5.9653000000000017E-4</c:v>
                </c:pt>
                <c:pt idx="9459">
                  <c:v>5.9341000000000016E-4</c:v>
                </c:pt>
                <c:pt idx="9460">
                  <c:v>6.0324000000000011E-4</c:v>
                </c:pt>
                <c:pt idx="9461">
                  <c:v>5.9216000000000021E-4</c:v>
                </c:pt>
                <c:pt idx="9462">
                  <c:v>5.9434000000000017E-4</c:v>
                </c:pt>
                <c:pt idx="9463">
                  <c:v>6.0214000000000014E-4</c:v>
                </c:pt>
                <c:pt idx="9464">
                  <c:v>6.0388000000000011E-4</c:v>
                </c:pt>
                <c:pt idx="9465">
                  <c:v>5.909200000000002E-4</c:v>
                </c:pt>
                <c:pt idx="9466">
                  <c:v>6.0214000000000014E-4</c:v>
                </c:pt>
                <c:pt idx="9467">
                  <c:v>6.0464000000000015E-4</c:v>
                </c:pt>
                <c:pt idx="9468">
                  <c:v>5.9466000000000022E-4</c:v>
                </c:pt>
                <c:pt idx="9469">
                  <c:v>5.9778000000000012E-4</c:v>
                </c:pt>
                <c:pt idx="9470">
                  <c:v>6.1214000000000006E-4</c:v>
                </c:pt>
                <c:pt idx="9471">
                  <c:v>6.0027000000000008E-4</c:v>
                </c:pt>
                <c:pt idx="9472">
                  <c:v>5.9052000000000009E-4</c:v>
                </c:pt>
                <c:pt idx="9473">
                  <c:v>5.9341000000000016E-4</c:v>
                </c:pt>
                <c:pt idx="9474">
                  <c:v>5.9029000000000015E-4</c:v>
                </c:pt>
                <c:pt idx="9475">
                  <c:v>6.0133000000000018E-4</c:v>
                </c:pt>
                <c:pt idx="9476">
                  <c:v>6.0089000000000008E-4</c:v>
                </c:pt>
                <c:pt idx="9477">
                  <c:v>5.8717000000000014E-4</c:v>
                </c:pt>
                <c:pt idx="9478">
                  <c:v>5.9653000000000017E-4</c:v>
                </c:pt>
                <c:pt idx="9479">
                  <c:v>6.0896000000000008E-4</c:v>
                </c:pt>
                <c:pt idx="9480">
                  <c:v>5.9688000000000026E-4</c:v>
                </c:pt>
                <c:pt idx="9481">
                  <c:v>5.9902000000000024E-4</c:v>
                </c:pt>
                <c:pt idx="9482">
                  <c:v>6.0261000000000006E-4</c:v>
                </c:pt>
                <c:pt idx="9483">
                  <c:v>6.0464000000000015E-4</c:v>
                </c:pt>
                <c:pt idx="9484">
                  <c:v>5.9840000000000013E-4</c:v>
                </c:pt>
                <c:pt idx="9485">
                  <c:v>5.9216000000000021E-4</c:v>
                </c:pt>
                <c:pt idx="9486">
                  <c:v>5.9279000000000016E-4</c:v>
                </c:pt>
                <c:pt idx="9487">
                  <c:v>5.9180000000000007E-4</c:v>
                </c:pt>
                <c:pt idx="9488">
                  <c:v>5.9879000000000009E-4</c:v>
                </c:pt>
                <c:pt idx="9489">
                  <c:v>5.9840000000000013E-4</c:v>
                </c:pt>
                <c:pt idx="9490">
                  <c:v>5.9466000000000022E-4</c:v>
                </c:pt>
                <c:pt idx="9491">
                  <c:v>5.9528000000000011E-4</c:v>
                </c:pt>
                <c:pt idx="9492">
                  <c:v>5.8671000000000005E-4</c:v>
                </c:pt>
                <c:pt idx="9493">
                  <c:v>5.9590000000000023E-4</c:v>
                </c:pt>
                <c:pt idx="9494">
                  <c:v>5.9528000000000011E-4</c:v>
                </c:pt>
                <c:pt idx="9495">
                  <c:v>5.9341000000000016E-4</c:v>
                </c:pt>
                <c:pt idx="9496">
                  <c:v>6.0152000000000014E-4</c:v>
                </c:pt>
                <c:pt idx="9497">
                  <c:v>6.0339000000000009E-4</c:v>
                </c:pt>
                <c:pt idx="9498">
                  <c:v>5.9561000000000011E-4</c:v>
                </c:pt>
                <c:pt idx="9499">
                  <c:v>5.9029000000000015E-4</c:v>
                </c:pt>
                <c:pt idx="9500">
                  <c:v>5.9715000000000018E-4</c:v>
                </c:pt>
                <c:pt idx="9501">
                  <c:v>5.9279000000000016E-4</c:v>
                </c:pt>
                <c:pt idx="9502">
                  <c:v>6.0027000000000008E-4</c:v>
                </c:pt>
                <c:pt idx="9503">
                  <c:v>6.0339000000000009E-4</c:v>
                </c:pt>
                <c:pt idx="9504">
                  <c:v>5.9715000000000018E-4</c:v>
                </c:pt>
                <c:pt idx="9505">
                  <c:v>5.9341000000000016E-4</c:v>
                </c:pt>
                <c:pt idx="9506">
                  <c:v>5.9840000000000013E-4</c:v>
                </c:pt>
                <c:pt idx="9507">
                  <c:v>5.9341000000000016E-4</c:v>
                </c:pt>
                <c:pt idx="9508">
                  <c:v>5.9279000000000016E-4</c:v>
                </c:pt>
                <c:pt idx="9509">
                  <c:v>5.909200000000002E-4</c:v>
                </c:pt>
                <c:pt idx="9510">
                  <c:v>5.9879000000000009E-4</c:v>
                </c:pt>
                <c:pt idx="9511">
                  <c:v>5.9307000000000023E-4</c:v>
                </c:pt>
                <c:pt idx="9512">
                  <c:v>5.9653000000000017E-4</c:v>
                </c:pt>
                <c:pt idx="9513">
                  <c:v>5.8780000000000008E-4</c:v>
                </c:pt>
                <c:pt idx="9514">
                  <c:v>5.9498000000000027E-4</c:v>
                </c:pt>
                <c:pt idx="9515">
                  <c:v>5.9370000000000017E-4</c:v>
                </c:pt>
                <c:pt idx="9516">
                  <c:v>5.8967000000000015E-4</c:v>
                </c:pt>
                <c:pt idx="9517">
                  <c:v>5.9778000000000012E-4</c:v>
                </c:pt>
                <c:pt idx="9518">
                  <c:v>5.8717000000000014E-4</c:v>
                </c:pt>
                <c:pt idx="9519">
                  <c:v>5.9029000000000015E-4</c:v>
                </c:pt>
                <c:pt idx="9520">
                  <c:v>6.0515000000000026E-4</c:v>
                </c:pt>
                <c:pt idx="9521">
                  <c:v>5.981500000000002E-4</c:v>
                </c:pt>
                <c:pt idx="9522">
                  <c:v>5.9403000000000017E-4</c:v>
                </c:pt>
                <c:pt idx="9523">
                  <c:v>5.9528000000000011E-4</c:v>
                </c:pt>
                <c:pt idx="9524">
                  <c:v>5.8671000000000005E-4</c:v>
                </c:pt>
                <c:pt idx="9525">
                  <c:v>5.8967000000000015E-4</c:v>
                </c:pt>
                <c:pt idx="9526">
                  <c:v>6.0401000000000009E-4</c:v>
                </c:pt>
                <c:pt idx="9527">
                  <c:v>5.9590000000000023E-4</c:v>
                </c:pt>
                <c:pt idx="9528">
                  <c:v>6.0133000000000018E-4</c:v>
                </c:pt>
                <c:pt idx="9529">
                  <c:v>5.9590000000000023E-4</c:v>
                </c:pt>
                <c:pt idx="9530">
                  <c:v>5.9653000000000017E-4</c:v>
                </c:pt>
                <c:pt idx="9531">
                  <c:v>5.9653000000000017E-4</c:v>
                </c:pt>
                <c:pt idx="9532">
                  <c:v>5.9840000000000013E-4</c:v>
                </c:pt>
                <c:pt idx="9533">
                  <c:v>5.915400000000001E-4</c:v>
                </c:pt>
                <c:pt idx="9534">
                  <c:v>6.0277000000000009E-4</c:v>
                </c:pt>
                <c:pt idx="9535">
                  <c:v>6.0261000000000006E-4</c:v>
                </c:pt>
                <c:pt idx="9536">
                  <c:v>5.9879000000000009E-4</c:v>
                </c:pt>
                <c:pt idx="9537">
                  <c:v>5.909200000000002E-4</c:v>
                </c:pt>
                <c:pt idx="9538">
                  <c:v>5.9029000000000015E-4</c:v>
                </c:pt>
                <c:pt idx="9539">
                  <c:v>5.9029000000000015E-4</c:v>
                </c:pt>
                <c:pt idx="9540">
                  <c:v>5.9965000000000018E-4</c:v>
                </c:pt>
                <c:pt idx="9541">
                  <c:v>6.0401000000000009E-4</c:v>
                </c:pt>
                <c:pt idx="9542">
                  <c:v>5.9752000000000026E-4</c:v>
                </c:pt>
                <c:pt idx="9543">
                  <c:v>5.8607000000000006E-4</c:v>
                </c:pt>
                <c:pt idx="9544">
                  <c:v>5.9715000000000018E-4</c:v>
                </c:pt>
                <c:pt idx="9545">
                  <c:v>5.8780000000000008E-4</c:v>
                </c:pt>
                <c:pt idx="9546">
                  <c:v>5.9279000000000016E-4</c:v>
                </c:pt>
                <c:pt idx="9547">
                  <c:v>5.9840000000000013E-4</c:v>
                </c:pt>
                <c:pt idx="9548">
                  <c:v>6.0324000000000011E-4</c:v>
                </c:pt>
                <c:pt idx="9549">
                  <c:v>5.9840000000000013E-4</c:v>
                </c:pt>
                <c:pt idx="9550">
                  <c:v>5.9778000000000012E-4</c:v>
                </c:pt>
                <c:pt idx="9551">
                  <c:v>5.9879000000000009E-4</c:v>
                </c:pt>
                <c:pt idx="9552">
                  <c:v>5.9528000000000011E-4</c:v>
                </c:pt>
                <c:pt idx="9553">
                  <c:v>5.9528000000000011E-4</c:v>
                </c:pt>
                <c:pt idx="9554">
                  <c:v>5.9466000000000022E-4</c:v>
                </c:pt>
                <c:pt idx="9555">
                  <c:v>5.9216000000000021E-4</c:v>
                </c:pt>
                <c:pt idx="9556">
                  <c:v>5.9243000000000013E-4</c:v>
                </c:pt>
                <c:pt idx="9557">
                  <c:v>5.8841999999999998E-4</c:v>
                </c:pt>
                <c:pt idx="9558">
                  <c:v>5.8717000000000014E-4</c:v>
                </c:pt>
                <c:pt idx="9559">
                  <c:v>5.9029000000000015E-4</c:v>
                </c:pt>
                <c:pt idx="9560">
                  <c:v>5.9653000000000017E-4</c:v>
                </c:pt>
                <c:pt idx="9561">
                  <c:v>6.0070000000000013E-4</c:v>
                </c:pt>
                <c:pt idx="9562">
                  <c:v>5.9341000000000016E-4</c:v>
                </c:pt>
                <c:pt idx="9563">
                  <c:v>5.7145000000000004E-4</c:v>
                </c:pt>
                <c:pt idx="9564">
                  <c:v>5.9840000000000013E-4</c:v>
                </c:pt>
                <c:pt idx="9565">
                  <c:v>5.9216000000000021E-4</c:v>
                </c:pt>
                <c:pt idx="9566">
                  <c:v>6.0401000000000009E-4</c:v>
                </c:pt>
                <c:pt idx="9567">
                  <c:v>5.9902000000000024E-4</c:v>
                </c:pt>
                <c:pt idx="9568">
                  <c:v>6.0963000000000011E-4</c:v>
                </c:pt>
                <c:pt idx="9569">
                  <c:v>5.9778000000000012E-4</c:v>
                </c:pt>
                <c:pt idx="9570">
                  <c:v>5.915400000000001E-4</c:v>
                </c:pt>
                <c:pt idx="9571">
                  <c:v>6.1469000000000009E-4</c:v>
                </c:pt>
                <c:pt idx="9572">
                  <c:v>5.7096000000000024E-4</c:v>
                </c:pt>
                <c:pt idx="9573">
                  <c:v>5.8031000000000011E-4</c:v>
                </c:pt>
                <c:pt idx="9574">
                  <c:v>5.9902000000000024E-4</c:v>
                </c:pt>
                <c:pt idx="9575">
                  <c:v>5.8544000000000001E-4</c:v>
                </c:pt>
                <c:pt idx="9576">
                  <c:v>5.9403000000000017E-4</c:v>
                </c:pt>
                <c:pt idx="9577">
                  <c:v>5.915400000000001E-4</c:v>
                </c:pt>
                <c:pt idx="9578">
                  <c:v>5.8607000000000006E-4</c:v>
                </c:pt>
                <c:pt idx="9579">
                  <c:v>6.0027000000000008E-4</c:v>
                </c:pt>
                <c:pt idx="9580">
                  <c:v>5.9403000000000017E-4</c:v>
                </c:pt>
                <c:pt idx="9581">
                  <c:v>5.9498000000000027E-4</c:v>
                </c:pt>
                <c:pt idx="9582">
                  <c:v>5.9528000000000011E-4</c:v>
                </c:pt>
                <c:pt idx="9583">
                  <c:v>5.7969000000000011E-4</c:v>
                </c:pt>
                <c:pt idx="9584">
                  <c:v>6.4767000000000026E-4</c:v>
                </c:pt>
                <c:pt idx="9585">
                  <c:v>6.140500000000001E-4</c:v>
                </c:pt>
                <c:pt idx="9586">
                  <c:v>5.9528000000000011E-4</c:v>
                </c:pt>
                <c:pt idx="9587">
                  <c:v>6.1337000000000013E-4</c:v>
                </c:pt>
                <c:pt idx="9588">
                  <c:v>6.1149999999999996E-4</c:v>
                </c:pt>
                <c:pt idx="9589">
                  <c:v>5.9590000000000023E-4</c:v>
                </c:pt>
                <c:pt idx="9590">
                  <c:v>6.0214000000000014E-4</c:v>
                </c:pt>
                <c:pt idx="9591">
                  <c:v>5.8671000000000005E-4</c:v>
                </c:pt>
                <c:pt idx="9592">
                  <c:v>5.9752000000000026E-4</c:v>
                </c:pt>
                <c:pt idx="9593">
                  <c:v>5.9052000000000009E-4</c:v>
                </c:pt>
                <c:pt idx="9594">
                  <c:v>5.9715000000000018E-4</c:v>
                </c:pt>
                <c:pt idx="9595">
                  <c:v>6.065100000000001E-4</c:v>
                </c:pt>
                <c:pt idx="9596">
                  <c:v>5.9879000000000009E-4</c:v>
                </c:pt>
                <c:pt idx="9597">
                  <c:v>5.8904000000000009E-4</c:v>
                </c:pt>
                <c:pt idx="9598">
                  <c:v>6.0960000000000007E-4</c:v>
                </c:pt>
                <c:pt idx="9599">
                  <c:v>5.9466000000000022E-4</c:v>
                </c:pt>
                <c:pt idx="9600">
                  <c:v>6.0197000000000017E-4</c:v>
                </c:pt>
                <c:pt idx="9601">
                  <c:v>5.9498000000000027E-4</c:v>
                </c:pt>
                <c:pt idx="9602">
                  <c:v>5.9341000000000016E-4</c:v>
                </c:pt>
                <c:pt idx="9603">
                  <c:v>5.9052000000000009E-4</c:v>
                </c:pt>
                <c:pt idx="9604">
                  <c:v>6.0588000000000016E-4</c:v>
                </c:pt>
                <c:pt idx="9605">
                  <c:v>5.915400000000001E-4</c:v>
                </c:pt>
                <c:pt idx="9606">
                  <c:v>5.9403000000000017E-4</c:v>
                </c:pt>
                <c:pt idx="9607">
                  <c:v>5.8904000000000009E-4</c:v>
                </c:pt>
                <c:pt idx="9608">
                  <c:v>6.0451000000000016E-4</c:v>
                </c:pt>
                <c:pt idx="9609">
                  <c:v>5.8780000000000008E-4</c:v>
                </c:pt>
                <c:pt idx="9610">
                  <c:v>5.9561000000000011E-4</c:v>
                </c:pt>
                <c:pt idx="9611">
                  <c:v>5.981500000000002E-4</c:v>
                </c:pt>
                <c:pt idx="9612">
                  <c:v>5.9528000000000011E-4</c:v>
                </c:pt>
                <c:pt idx="9613">
                  <c:v>5.9466000000000022E-4</c:v>
                </c:pt>
                <c:pt idx="9614">
                  <c:v>5.9778000000000012E-4</c:v>
                </c:pt>
                <c:pt idx="9615">
                  <c:v>5.9216000000000021E-4</c:v>
                </c:pt>
                <c:pt idx="9616">
                  <c:v>5.9653000000000017E-4</c:v>
                </c:pt>
                <c:pt idx="9617">
                  <c:v>6.0277000000000009E-4</c:v>
                </c:pt>
                <c:pt idx="9618">
                  <c:v>5.9653000000000017E-4</c:v>
                </c:pt>
                <c:pt idx="9619">
                  <c:v>6.0339000000000009E-4</c:v>
                </c:pt>
                <c:pt idx="9620">
                  <c:v>5.9216000000000021E-4</c:v>
                </c:pt>
                <c:pt idx="9621">
                  <c:v>5.8417000000000018E-4</c:v>
                </c:pt>
                <c:pt idx="9622">
                  <c:v>5.9029000000000015E-4</c:v>
                </c:pt>
                <c:pt idx="9623">
                  <c:v>5.9180000000000007E-4</c:v>
                </c:pt>
                <c:pt idx="9624">
                  <c:v>5.8671000000000005E-4</c:v>
                </c:pt>
                <c:pt idx="9625">
                  <c:v>5.8989000000000003E-4</c:v>
                </c:pt>
                <c:pt idx="9626">
                  <c:v>6.0152000000000014E-4</c:v>
                </c:pt>
                <c:pt idx="9627">
                  <c:v>5.9434000000000017E-4</c:v>
                </c:pt>
                <c:pt idx="9628">
                  <c:v>5.9715000000000018E-4</c:v>
                </c:pt>
                <c:pt idx="9629">
                  <c:v>5.8717000000000014E-4</c:v>
                </c:pt>
                <c:pt idx="9630">
                  <c:v>6.0261000000000006E-4</c:v>
                </c:pt>
                <c:pt idx="9631">
                  <c:v>6.0451000000000016E-4</c:v>
                </c:pt>
                <c:pt idx="9632">
                  <c:v>5.915400000000001E-4</c:v>
                </c:pt>
                <c:pt idx="9633">
                  <c:v>5.915400000000001E-4</c:v>
                </c:pt>
                <c:pt idx="9634">
                  <c:v>5.9528000000000011E-4</c:v>
                </c:pt>
                <c:pt idx="9635">
                  <c:v>6.0261000000000006E-4</c:v>
                </c:pt>
                <c:pt idx="9636">
                  <c:v>5.9216000000000021E-4</c:v>
                </c:pt>
                <c:pt idx="9637">
                  <c:v>5.9590000000000023E-4</c:v>
                </c:pt>
                <c:pt idx="9638">
                  <c:v>5.7096000000000024E-4</c:v>
                </c:pt>
                <c:pt idx="9639">
                  <c:v>5.9434000000000017E-4</c:v>
                </c:pt>
                <c:pt idx="9640">
                  <c:v>5.9341000000000016E-4</c:v>
                </c:pt>
                <c:pt idx="9641">
                  <c:v>5.8593000000000013E-4</c:v>
                </c:pt>
                <c:pt idx="9642">
                  <c:v>5.7532000000000015E-4</c:v>
                </c:pt>
                <c:pt idx="9643">
                  <c:v>5.8925000000000004E-4</c:v>
                </c:pt>
                <c:pt idx="9644">
                  <c:v>6.0261000000000006E-4</c:v>
                </c:pt>
                <c:pt idx="9645">
                  <c:v>5.8798000000000021E-4</c:v>
                </c:pt>
                <c:pt idx="9646">
                  <c:v>6.0214000000000014E-4</c:v>
                </c:pt>
                <c:pt idx="9647">
                  <c:v>5.9403000000000017E-4</c:v>
                </c:pt>
                <c:pt idx="9648">
                  <c:v>5.9403000000000017E-4</c:v>
                </c:pt>
                <c:pt idx="9649">
                  <c:v>5.4913000000000021E-4</c:v>
                </c:pt>
                <c:pt idx="9650">
                  <c:v>5.9029000000000015E-4</c:v>
                </c:pt>
                <c:pt idx="9651">
                  <c:v>6.0027000000000008E-4</c:v>
                </c:pt>
                <c:pt idx="9652">
                  <c:v>5.6223000000000004E-4</c:v>
                </c:pt>
                <c:pt idx="9653">
                  <c:v>6.0641999999999998E-4</c:v>
                </c:pt>
                <c:pt idx="9654">
                  <c:v>5.7907000000000011E-4</c:v>
                </c:pt>
                <c:pt idx="9655">
                  <c:v>5.8904000000000009E-4</c:v>
                </c:pt>
                <c:pt idx="9656">
                  <c:v>6.1024000000000007E-4</c:v>
                </c:pt>
                <c:pt idx="9657">
                  <c:v>5.8841999999999998E-4</c:v>
                </c:pt>
                <c:pt idx="9658">
                  <c:v>5.915400000000001E-4</c:v>
                </c:pt>
                <c:pt idx="9659">
                  <c:v>5.8841999999999998E-4</c:v>
                </c:pt>
                <c:pt idx="9660">
                  <c:v>5.9029000000000015E-4</c:v>
                </c:pt>
                <c:pt idx="9661">
                  <c:v>5.9466000000000022E-4</c:v>
                </c:pt>
                <c:pt idx="9662">
                  <c:v>6.305900000000001E-4</c:v>
                </c:pt>
                <c:pt idx="9663">
                  <c:v>5.7345000000000009E-4</c:v>
                </c:pt>
                <c:pt idx="9664">
                  <c:v>5.909200000000002E-4</c:v>
                </c:pt>
                <c:pt idx="9665">
                  <c:v>6.0401000000000009E-4</c:v>
                </c:pt>
                <c:pt idx="9666">
                  <c:v>5.8162000000000014E-4</c:v>
                </c:pt>
                <c:pt idx="9667">
                  <c:v>5.9279000000000016E-4</c:v>
                </c:pt>
                <c:pt idx="9668">
                  <c:v>5.7969000000000011E-4</c:v>
                </c:pt>
                <c:pt idx="9669">
                  <c:v>5.9879000000000009E-4</c:v>
                </c:pt>
                <c:pt idx="9670">
                  <c:v>5.8904000000000009E-4</c:v>
                </c:pt>
                <c:pt idx="9671">
                  <c:v>5.915400000000001E-4</c:v>
                </c:pt>
                <c:pt idx="9672">
                  <c:v>5.9752000000000026E-4</c:v>
                </c:pt>
                <c:pt idx="9673">
                  <c:v>5.7969000000000011E-4</c:v>
                </c:pt>
                <c:pt idx="9674">
                  <c:v>6.0277000000000009E-4</c:v>
                </c:pt>
                <c:pt idx="9675">
                  <c:v>5.9341000000000016E-4</c:v>
                </c:pt>
                <c:pt idx="9676">
                  <c:v>6.0401000000000009E-4</c:v>
                </c:pt>
                <c:pt idx="9677">
                  <c:v>5.9307000000000023E-4</c:v>
                </c:pt>
                <c:pt idx="9678">
                  <c:v>5.8544000000000001E-4</c:v>
                </c:pt>
                <c:pt idx="9679">
                  <c:v>5.9466000000000022E-4</c:v>
                </c:pt>
                <c:pt idx="9680">
                  <c:v>5.915400000000001E-4</c:v>
                </c:pt>
                <c:pt idx="9681">
                  <c:v>5.9279000000000016E-4</c:v>
                </c:pt>
                <c:pt idx="9682">
                  <c:v>5.9528000000000011E-4</c:v>
                </c:pt>
                <c:pt idx="9683">
                  <c:v>5.8544000000000001E-4</c:v>
                </c:pt>
                <c:pt idx="9684">
                  <c:v>5.8780000000000008E-4</c:v>
                </c:pt>
                <c:pt idx="9685">
                  <c:v>6.0261000000000006E-4</c:v>
                </c:pt>
                <c:pt idx="9686">
                  <c:v>5.9341000000000016E-4</c:v>
                </c:pt>
                <c:pt idx="9687">
                  <c:v>5.8343000000000012E-4</c:v>
                </c:pt>
                <c:pt idx="9688">
                  <c:v>6.0197000000000017E-4</c:v>
                </c:pt>
                <c:pt idx="9689">
                  <c:v>5.9879000000000009E-4</c:v>
                </c:pt>
                <c:pt idx="9690">
                  <c:v>5.909200000000002E-4</c:v>
                </c:pt>
                <c:pt idx="9691">
                  <c:v>5.8904000000000009E-4</c:v>
                </c:pt>
                <c:pt idx="9692">
                  <c:v>5.9778000000000012E-4</c:v>
                </c:pt>
                <c:pt idx="9693">
                  <c:v>5.9715000000000018E-4</c:v>
                </c:pt>
                <c:pt idx="9694">
                  <c:v>5.8655000000000003E-4</c:v>
                </c:pt>
                <c:pt idx="9695">
                  <c:v>5.9466000000000022E-4</c:v>
                </c:pt>
                <c:pt idx="9696">
                  <c:v>5.9590000000000023E-4</c:v>
                </c:pt>
                <c:pt idx="9697">
                  <c:v>5.9279000000000016E-4</c:v>
                </c:pt>
                <c:pt idx="9698">
                  <c:v>5.9528000000000011E-4</c:v>
                </c:pt>
                <c:pt idx="9699">
                  <c:v>5.9561000000000011E-4</c:v>
                </c:pt>
                <c:pt idx="9700">
                  <c:v>5.8841999999999998E-4</c:v>
                </c:pt>
                <c:pt idx="9701">
                  <c:v>5.8655000000000003E-4</c:v>
                </c:pt>
                <c:pt idx="9702">
                  <c:v>5.9778000000000012E-4</c:v>
                </c:pt>
                <c:pt idx="9703">
                  <c:v>6.0838000000000027E-4</c:v>
                </c:pt>
                <c:pt idx="9704">
                  <c:v>5.8655000000000003E-4</c:v>
                </c:pt>
                <c:pt idx="9705">
                  <c:v>6.0464000000000015E-4</c:v>
                </c:pt>
                <c:pt idx="9706">
                  <c:v>5.8967000000000015E-4</c:v>
                </c:pt>
                <c:pt idx="9707">
                  <c:v>5.9180000000000007E-4</c:v>
                </c:pt>
                <c:pt idx="9708">
                  <c:v>5.7653000000000012E-4</c:v>
                </c:pt>
                <c:pt idx="9709">
                  <c:v>5.9528000000000011E-4</c:v>
                </c:pt>
                <c:pt idx="9710">
                  <c:v>6.1524000000000008E-4</c:v>
                </c:pt>
                <c:pt idx="9711">
                  <c:v>5.8841999999999998E-4</c:v>
                </c:pt>
                <c:pt idx="9712">
                  <c:v>6.0324000000000011E-4</c:v>
                </c:pt>
                <c:pt idx="9713">
                  <c:v>5.9466000000000022E-4</c:v>
                </c:pt>
                <c:pt idx="9714">
                  <c:v>5.915400000000001E-4</c:v>
                </c:pt>
                <c:pt idx="9715">
                  <c:v>5.9528000000000011E-4</c:v>
                </c:pt>
                <c:pt idx="9716">
                  <c:v>5.9528000000000011E-4</c:v>
                </c:pt>
                <c:pt idx="9717">
                  <c:v>5.8780000000000008E-4</c:v>
                </c:pt>
                <c:pt idx="9718">
                  <c:v>5.8671000000000005E-4</c:v>
                </c:pt>
                <c:pt idx="9719">
                  <c:v>5.9180000000000007E-4</c:v>
                </c:pt>
                <c:pt idx="9720">
                  <c:v>5.9466000000000022E-4</c:v>
                </c:pt>
                <c:pt idx="9721">
                  <c:v>5.9965000000000018E-4</c:v>
                </c:pt>
                <c:pt idx="9722">
                  <c:v>5.8529999999999997E-4</c:v>
                </c:pt>
                <c:pt idx="9723">
                  <c:v>5.9243000000000013E-4</c:v>
                </c:pt>
                <c:pt idx="9724">
                  <c:v>5.8406000000000007E-4</c:v>
                </c:pt>
                <c:pt idx="9725">
                  <c:v>5.8717000000000014E-4</c:v>
                </c:pt>
                <c:pt idx="9726">
                  <c:v>5.9341000000000016E-4</c:v>
                </c:pt>
                <c:pt idx="9727">
                  <c:v>5.8035000000000009E-4</c:v>
                </c:pt>
                <c:pt idx="9728">
                  <c:v>5.8156000000000006E-4</c:v>
                </c:pt>
                <c:pt idx="9729">
                  <c:v>5.8904000000000009E-4</c:v>
                </c:pt>
                <c:pt idx="9730">
                  <c:v>5.9180000000000007E-4</c:v>
                </c:pt>
                <c:pt idx="9731">
                  <c:v>5.8904000000000009E-4</c:v>
                </c:pt>
                <c:pt idx="9732">
                  <c:v>5.9403000000000017E-4</c:v>
                </c:pt>
                <c:pt idx="9733">
                  <c:v>6.0401000000000009E-4</c:v>
                </c:pt>
                <c:pt idx="9734">
                  <c:v>5.9279000000000016E-4</c:v>
                </c:pt>
                <c:pt idx="9735">
                  <c:v>5.8904000000000009E-4</c:v>
                </c:pt>
                <c:pt idx="9736">
                  <c:v>5.8967000000000015E-4</c:v>
                </c:pt>
                <c:pt idx="9737">
                  <c:v>5.8734000000000011E-4</c:v>
                </c:pt>
                <c:pt idx="9738">
                  <c:v>6.3144999999999998E-4</c:v>
                </c:pt>
                <c:pt idx="9739">
                  <c:v>6.2522000000000012E-4</c:v>
                </c:pt>
                <c:pt idx="9740">
                  <c:v>5.915400000000001E-4</c:v>
                </c:pt>
                <c:pt idx="9741">
                  <c:v>5.9216000000000021E-4</c:v>
                </c:pt>
                <c:pt idx="9742">
                  <c:v>5.9216000000000021E-4</c:v>
                </c:pt>
                <c:pt idx="9743">
                  <c:v>6.3122000000000015E-4</c:v>
                </c:pt>
                <c:pt idx="9744">
                  <c:v>6.0900000000000017E-4</c:v>
                </c:pt>
                <c:pt idx="9745">
                  <c:v>5.9466000000000022E-4</c:v>
                </c:pt>
                <c:pt idx="9746">
                  <c:v>5.8529999999999997E-4</c:v>
                </c:pt>
                <c:pt idx="9747">
                  <c:v>5.9466000000000022E-4</c:v>
                </c:pt>
                <c:pt idx="9748">
                  <c:v>5.9279000000000016E-4</c:v>
                </c:pt>
                <c:pt idx="9749">
                  <c:v>5.9180000000000007E-4</c:v>
                </c:pt>
                <c:pt idx="9750">
                  <c:v>5.8841999999999998E-4</c:v>
                </c:pt>
                <c:pt idx="9751">
                  <c:v>6.0515000000000026E-4</c:v>
                </c:pt>
                <c:pt idx="9752">
                  <c:v>5.909200000000002E-4</c:v>
                </c:pt>
                <c:pt idx="9753">
                  <c:v>6.0089000000000008E-4</c:v>
                </c:pt>
                <c:pt idx="9754">
                  <c:v>5.9653000000000017E-4</c:v>
                </c:pt>
                <c:pt idx="9755">
                  <c:v>5.9116000000000008E-4</c:v>
                </c:pt>
                <c:pt idx="9756">
                  <c:v>5.9561000000000011E-4</c:v>
                </c:pt>
                <c:pt idx="9757">
                  <c:v>6.0133000000000018E-4</c:v>
                </c:pt>
                <c:pt idx="9758">
                  <c:v>5.8904000000000009E-4</c:v>
                </c:pt>
                <c:pt idx="9759">
                  <c:v>5.915400000000001E-4</c:v>
                </c:pt>
                <c:pt idx="9760">
                  <c:v>5.9498000000000027E-4</c:v>
                </c:pt>
                <c:pt idx="9761">
                  <c:v>5.8780000000000008E-4</c:v>
                </c:pt>
                <c:pt idx="9762">
                  <c:v>6.0214000000000014E-4</c:v>
                </c:pt>
                <c:pt idx="9763">
                  <c:v>5.9370000000000017E-4</c:v>
                </c:pt>
                <c:pt idx="9764">
                  <c:v>6.0089000000000008E-4</c:v>
                </c:pt>
                <c:pt idx="9765">
                  <c:v>5.9528000000000011E-4</c:v>
                </c:pt>
                <c:pt idx="9766">
                  <c:v>5.8717000000000014E-4</c:v>
                </c:pt>
                <c:pt idx="9767">
                  <c:v>6.0070000000000013E-4</c:v>
                </c:pt>
                <c:pt idx="9768">
                  <c:v>5.8841999999999998E-4</c:v>
                </c:pt>
                <c:pt idx="9769">
                  <c:v>5.8904000000000009E-4</c:v>
                </c:pt>
                <c:pt idx="9770">
                  <c:v>5.8925000000000004E-4</c:v>
                </c:pt>
                <c:pt idx="9771">
                  <c:v>5.9403000000000017E-4</c:v>
                </c:pt>
                <c:pt idx="9772">
                  <c:v>5.9715000000000018E-4</c:v>
                </c:pt>
                <c:pt idx="9773">
                  <c:v>5.8655000000000003E-4</c:v>
                </c:pt>
                <c:pt idx="9774">
                  <c:v>5.9052000000000009E-4</c:v>
                </c:pt>
                <c:pt idx="9775">
                  <c:v>5.915400000000001E-4</c:v>
                </c:pt>
                <c:pt idx="9776">
                  <c:v>5.915400000000001E-4</c:v>
                </c:pt>
                <c:pt idx="9777">
                  <c:v>5.9029000000000015E-4</c:v>
                </c:pt>
                <c:pt idx="9778">
                  <c:v>5.9561000000000011E-4</c:v>
                </c:pt>
                <c:pt idx="9779">
                  <c:v>5.9715000000000018E-4</c:v>
                </c:pt>
                <c:pt idx="9780">
                  <c:v>5.9341000000000016E-4</c:v>
                </c:pt>
                <c:pt idx="9781">
                  <c:v>5.9466000000000022E-4</c:v>
                </c:pt>
                <c:pt idx="9782">
                  <c:v>5.9840000000000013E-4</c:v>
                </c:pt>
                <c:pt idx="9783">
                  <c:v>5.9052000000000009E-4</c:v>
                </c:pt>
                <c:pt idx="9784">
                  <c:v>5.9715000000000018E-4</c:v>
                </c:pt>
                <c:pt idx="9785">
                  <c:v>5.8593000000000013E-4</c:v>
                </c:pt>
                <c:pt idx="9786">
                  <c:v>5.9528000000000011E-4</c:v>
                </c:pt>
                <c:pt idx="9787">
                  <c:v>5.915400000000001E-4</c:v>
                </c:pt>
                <c:pt idx="9788">
                  <c:v>5.9029000000000015E-4</c:v>
                </c:pt>
                <c:pt idx="9789">
                  <c:v>5.9715000000000018E-4</c:v>
                </c:pt>
                <c:pt idx="9790">
                  <c:v>5.9180000000000007E-4</c:v>
                </c:pt>
                <c:pt idx="9791">
                  <c:v>5.9466000000000022E-4</c:v>
                </c:pt>
                <c:pt idx="9792">
                  <c:v>5.8798000000000021E-4</c:v>
                </c:pt>
                <c:pt idx="9793">
                  <c:v>5.9243000000000013E-4</c:v>
                </c:pt>
                <c:pt idx="9794">
                  <c:v>5.9341000000000016E-4</c:v>
                </c:pt>
                <c:pt idx="9795">
                  <c:v>5.9688000000000026E-4</c:v>
                </c:pt>
                <c:pt idx="9796">
                  <c:v>5.9029000000000015E-4</c:v>
                </c:pt>
                <c:pt idx="9797">
                  <c:v>5.9840000000000013E-4</c:v>
                </c:pt>
                <c:pt idx="9798">
                  <c:v>5.8989000000000003E-4</c:v>
                </c:pt>
                <c:pt idx="9799">
                  <c:v>5.9279000000000016E-4</c:v>
                </c:pt>
                <c:pt idx="9800">
                  <c:v>6.0388000000000011E-4</c:v>
                </c:pt>
                <c:pt idx="9801">
                  <c:v>5.9902000000000024E-4</c:v>
                </c:pt>
                <c:pt idx="9802">
                  <c:v>6.1024000000000007E-4</c:v>
                </c:pt>
                <c:pt idx="9803">
                  <c:v>5.9434000000000017E-4</c:v>
                </c:pt>
                <c:pt idx="9804">
                  <c:v>5.915400000000001E-4</c:v>
                </c:pt>
                <c:pt idx="9805">
                  <c:v>5.8798000000000021E-4</c:v>
                </c:pt>
                <c:pt idx="9806">
                  <c:v>5.8841999999999998E-4</c:v>
                </c:pt>
                <c:pt idx="9807">
                  <c:v>6.0339000000000009E-4</c:v>
                </c:pt>
                <c:pt idx="9808">
                  <c:v>5.9902000000000024E-4</c:v>
                </c:pt>
                <c:pt idx="9809">
                  <c:v>6.0339000000000009E-4</c:v>
                </c:pt>
                <c:pt idx="9810">
                  <c:v>5.9216000000000021E-4</c:v>
                </c:pt>
                <c:pt idx="9811">
                  <c:v>5.9902000000000024E-4</c:v>
                </c:pt>
                <c:pt idx="9812">
                  <c:v>5.9403000000000017E-4</c:v>
                </c:pt>
                <c:pt idx="9813">
                  <c:v>5.9965000000000018E-4</c:v>
                </c:pt>
                <c:pt idx="9814">
                  <c:v>5.8780000000000008E-4</c:v>
                </c:pt>
                <c:pt idx="9815">
                  <c:v>5.9466000000000022E-4</c:v>
                </c:pt>
                <c:pt idx="9816">
                  <c:v>6.0089000000000008E-4</c:v>
                </c:pt>
                <c:pt idx="9817">
                  <c:v>5.9434000000000017E-4</c:v>
                </c:pt>
                <c:pt idx="9818">
                  <c:v>5.9466000000000022E-4</c:v>
                </c:pt>
                <c:pt idx="9819">
                  <c:v>5.9778000000000012E-4</c:v>
                </c:pt>
                <c:pt idx="9820">
                  <c:v>5.9052000000000009E-4</c:v>
                </c:pt>
                <c:pt idx="9821">
                  <c:v>5.9902000000000024E-4</c:v>
                </c:pt>
                <c:pt idx="9822">
                  <c:v>5.9590000000000023E-4</c:v>
                </c:pt>
                <c:pt idx="9823">
                  <c:v>5.9902000000000024E-4</c:v>
                </c:pt>
                <c:pt idx="9824">
                  <c:v>5.9216000000000021E-4</c:v>
                </c:pt>
                <c:pt idx="9825">
                  <c:v>5.9403000000000017E-4</c:v>
                </c:pt>
                <c:pt idx="9826">
                  <c:v>6.0027000000000008E-4</c:v>
                </c:pt>
                <c:pt idx="9827">
                  <c:v>5.9116000000000008E-4</c:v>
                </c:pt>
                <c:pt idx="9828">
                  <c:v>5.9403000000000017E-4</c:v>
                </c:pt>
                <c:pt idx="9829">
                  <c:v>5.9279000000000016E-4</c:v>
                </c:pt>
                <c:pt idx="9830">
                  <c:v>5.8967000000000015E-4</c:v>
                </c:pt>
                <c:pt idx="9831">
                  <c:v>5.9279000000000016E-4</c:v>
                </c:pt>
                <c:pt idx="9832">
                  <c:v>6.0133000000000018E-4</c:v>
                </c:pt>
                <c:pt idx="9833">
                  <c:v>5.8780000000000008E-4</c:v>
                </c:pt>
                <c:pt idx="9834">
                  <c:v>5.8734000000000011E-4</c:v>
                </c:pt>
                <c:pt idx="9835">
                  <c:v>5.9902000000000024E-4</c:v>
                </c:pt>
                <c:pt idx="9836">
                  <c:v>6.0089000000000008E-4</c:v>
                </c:pt>
                <c:pt idx="9837">
                  <c:v>6.0027000000000008E-4</c:v>
                </c:pt>
                <c:pt idx="9838">
                  <c:v>5.9528000000000011E-4</c:v>
                </c:pt>
                <c:pt idx="9839">
                  <c:v>5.8967000000000015E-4</c:v>
                </c:pt>
                <c:pt idx="9840">
                  <c:v>5.9840000000000013E-4</c:v>
                </c:pt>
                <c:pt idx="9841">
                  <c:v>5.8156000000000006E-4</c:v>
                </c:pt>
                <c:pt idx="9842">
                  <c:v>5.8798000000000021E-4</c:v>
                </c:pt>
                <c:pt idx="9843">
                  <c:v>6.0769000000000014E-4</c:v>
                </c:pt>
                <c:pt idx="9844">
                  <c:v>5.9341000000000016E-4</c:v>
                </c:pt>
                <c:pt idx="9845">
                  <c:v>5.909200000000002E-4</c:v>
                </c:pt>
                <c:pt idx="9846">
                  <c:v>5.8925000000000004E-4</c:v>
                </c:pt>
                <c:pt idx="9847">
                  <c:v>5.909200000000002E-4</c:v>
                </c:pt>
                <c:pt idx="9848">
                  <c:v>5.915400000000001E-4</c:v>
                </c:pt>
                <c:pt idx="9849">
                  <c:v>5.909200000000002E-4</c:v>
                </c:pt>
                <c:pt idx="9850">
                  <c:v>5.7908000000000026E-4</c:v>
                </c:pt>
                <c:pt idx="9851">
                  <c:v>5.915400000000001E-4</c:v>
                </c:pt>
                <c:pt idx="9852">
                  <c:v>5.9370000000000017E-4</c:v>
                </c:pt>
                <c:pt idx="9853">
                  <c:v>6.0713000000000021E-4</c:v>
                </c:pt>
                <c:pt idx="9854">
                  <c:v>6.3332000000000015E-4</c:v>
                </c:pt>
                <c:pt idx="9855">
                  <c:v>5.8094000000000017E-4</c:v>
                </c:pt>
                <c:pt idx="9856">
                  <c:v>5.8904000000000009E-4</c:v>
                </c:pt>
                <c:pt idx="9857">
                  <c:v>6.2272000000000011E-4</c:v>
                </c:pt>
                <c:pt idx="9858">
                  <c:v>5.8841999999999998E-4</c:v>
                </c:pt>
                <c:pt idx="9859">
                  <c:v>6.0133000000000018E-4</c:v>
                </c:pt>
                <c:pt idx="9860">
                  <c:v>6.0838000000000027E-4</c:v>
                </c:pt>
                <c:pt idx="9861">
                  <c:v>6.0006000000000013E-4</c:v>
                </c:pt>
                <c:pt idx="9862">
                  <c:v>5.8529999999999997E-4</c:v>
                </c:pt>
                <c:pt idx="9863">
                  <c:v>5.9715000000000018E-4</c:v>
                </c:pt>
                <c:pt idx="9864">
                  <c:v>5.9965000000000018E-4</c:v>
                </c:pt>
                <c:pt idx="9865">
                  <c:v>6.0152000000000014E-4</c:v>
                </c:pt>
                <c:pt idx="9866">
                  <c:v>5.8468000000000018E-4</c:v>
                </c:pt>
                <c:pt idx="9867">
                  <c:v>6.1836000000000009E-4</c:v>
                </c:pt>
                <c:pt idx="9868">
                  <c:v>6.1337000000000013E-4</c:v>
                </c:pt>
                <c:pt idx="9869">
                  <c:v>5.9778000000000012E-4</c:v>
                </c:pt>
                <c:pt idx="9870">
                  <c:v>5.9216000000000021E-4</c:v>
                </c:pt>
                <c:pt idx="9871">
                  <c:v>5.9434000000000017E-4</c:v>
                </c:pt>
                <c:pt idx="9872">
                  <c:v>5.8967000000000015E-4</c:v>
                </c:pt>
                <c:pt idx="9873">
                  <c:v>5.8841999999999998E-4</c:v>
                </c:pt>
                <c:pt idx="9874">
                  <c:v>5.9653000000000017E-4</c:v>
                </c:pt>
                <c:pt idx="9875">
                  <c:v>5.7271999999999998E-4</c:v>
                </c:pt>
                <c:pt idx="9876">
                  <c:v>5.9778000000000012E-4</c:v>
                </c:pt>
                <c:pt idx="9877">
                  <c:v>5.9116000000000008E-4</c:v>
                </c:pt>
                <c:pt idx="9878">
                  <c:v>5.9498000000000027E-4</c:v>
                </c:pt>
                <c:pt idx="9879">
                  <c:v>6.065100000000001E-4</c:v>
                </c:pt>
                <c:pt idx="9880">
                  <c:v>5.9752000000000026E-4</c:v>
                </c:pt>
                <c:pt idx="9881">
                  <c:v>5.8780000000000008E-4</c:v>
                </c:pt>
                <c:pt idx="9882">
                  <c:v>5.9341000000000016E-4</c:v>
                </c:pt>
                <c:pt idx="9883">
                  <c:v>5.8841999999999998E-4</c:v>
                </c:pt>
                <c:pt idx="9884">
                  <c:v>6.0401000000000009E-4</c:v>
                </c:pt>
                <c:pt idx="9885">
                  <c:v>5.9902000000000024E-4</c:v>
                </c:pt>
                <c:pt idx="9886">
                  <c:v>5.9653000000000017E-4</c:v>
                </c:pt>
                <c:pt idx="9887">
                  <c:v>5.9561000000000011E-4</c:v>
                </c:pt>
                <c:pt idx="9888">
                  <c:v>5.9778000000000012E-4</c:v>
                </c:pt>
                <c:pt idx="9889">
                  <c:v>5.8904000000000009E-4</c:v>
                </c:pt>
                <c:pt idx="9890">
                  <c:v>5.7208000000000009E-4</c:v>
                </c:pt>
                <c:pt idx="9891">
                  <c:v>5.9879000000000009E-4</c:v>
                </c:pt>
                <c:pt idx="9892">
                  <c:v>6.0401000000000009E-4</c:v>
                </c:pt>
                <c:pt idx="9893">
                  <c:v>5.8480000000000012E-4</c:v>
                </c:pt>
                <c:pt idx="9894">
                  <c:v>5.9403000000000017E-4</c:v>
                </c:pt>
                <c:pt idx="9895">
                  <c:v>5.8717000000000014E-4</c:v>
                </c:pt>
                <c:pt idx="9896">
                  <c:v>6.0339000000000009E-4</c:v>
                </c:pt>
                <c:pt idx="9897">
                  <c:v>5.8841999999999998E-4</c:v>
                </c:pt>
                <c:pt idx="9898">
                  <c:v>5.8904000000000009E-4</c:v>
                </c:pt>
                <c:pt idx="9899">
                  <c:v>5.8353000000000018E-4</c:v>
                </c:pt>
                <c:pt idx="9900">
                  <c:v>5.915400000000001E-4</c:v>
                </c:pt>
                <c:pt idx="9901">
                  <c:v>6.3248999999999998E-4</c:v>
                </c:pt>
                <c:pt idx="9902">
                  <c:v>5.9279000000000016E-4</c:v>
                </c:pt>
                <c:pt idx="9903">
                  <c:v>5.9840000000000013E-4</c:v>
                </c:pt>
                <c:pt idx="9904">
                  <c:v>5.9279000000000016E-4</c:v>
                </c:pt>
                <c:pt idx="9905">
                  <c:v>5.9029000000000015E-4</c:v>
                </c:pt>
                <c:pt idx="9906">
                  <c:v>5.8989000000000003E-4</c:v>
                </c:pt>
                <c:pt idx="9907">
                  <c:v>5.9279000000000016E-4</c:v>
                </c:pt>
                <c:pt idx="9908">
                  <c:v>5.9653000000000017E-4</c:v>
                </c:pt>
                <c:pt idx="9909">
                  <c:v>5.8967000000000015E-4</c:v>
                </c:pt>
                <c:pt idx="9910">
                  <c:v>5.9216000000000021E-4</c:v>
                </c:pt>
                <c:pt idx="9911">
                  <c:v>5.9528000000000011E-4</c:v>
                </c:pt>
                <c:pt idx="9912">
                  <c:v>5.9434000000000017E-4</c:v>
                </c:pt>
                <c:pt idx="9913">
                  <c:v>5.8529999999999997E-4</c:v>
                </c:pt>
                <c:pt idx="9914">
                  <c:v>5.8841999999999998E-4</c:v>
                </c:pt>
                <c:pt idx="9915">
                  <c:v>5.9528000000000011E-4</c:v>
                </c:pt>
                <c:pt idx="9916">
                  <c:v>5.8967000000000015E-4</c:v>
                </c:pt>
                <c:pt idx="9917">
                  <c:v>5.9590000000000023E-4</c:v>
                </c:pt>
                <c:pt idx="9918">
                  <c:v>5.9052000000000009E-4</c:v>
                </c:pt>
                <c:pt idx="9919">
                  <c:v>5.9029000000000015E-4</c:v>
                </c:pt>
                <c:pt idx="9920">
                  <c:v>6.0963000000000011E-4</c:v>
                </c:pt>
                <c:pt idx="9921">
                  <c:v>6.0388000000000011E-4</c:v>
                </c:pt>
                <c:pt idx="9922">
                  <c:v>6.2958000000000014E-4</c:v>
                </c:pt>
                <c:pt idx="9923">
                  <c:v>5.9943000000000008E-4</c:v>
                </c:pt>
                <c:pt idx="9924">
                  <c:v>6.0027000000000008E-4</c:v>
                </c:pt>
                <c:pt idx="9925">
                  <c:v>5.9965000000000018E-4</c:v>
                </c:pt>
                <c:pt idx="9926">
                  <c:v>5.9029000000000015E-4</c:v>
                </c:pt>
                <c:pt idx="9927">
                  <c:v>5.9279000000000016E-4</c:v>
                </c:pt>
                <c:pt idx="9928">
                  <c:v>5.9370000000000017E-4</c:v>
                </c:pt>
                <c:pt idx="9929">
                  <c:v>5.9715000000000018E-4</c:v>
                </c:pt>
                <c:pt idx="9930">
                  <c:v>5.9840000000000013E-4</c:v>
                </c:pt>
                <c:pt idx="9931">
                  <c:v>5.9653000000000017E-4</c:v>
                </c:pt>
                <c:pt idx="9932">
                  <c:v>5.9307000000000023E-4</c:v>
                </c:pt>
                <c:pt idx="9933">
                  <c:v>5.9943000000000008E-4</c:v>
                </c:pt>
                <c:pt idx="9934">
                  <c:v>5.9528000000000011E-4</c:v>
                </c:pt>
                <c:pt idx="9935">
                  <c:v>5.9840000000000013E-4</c:v>
                </c:pt>
                <c:pt idx="9936">
                  <c:v>6.0526000000000015E-4</c:v>
                </c:pt>
                <c:pt idx="9937">
                  <c:v>5.9528000000000011E-4</c:v>
                </c:pt>
                <c:pt idx="9938">
                  <c:v>5.9590000000000023E-4</c:v>
                </c:pt>
                <c:pt idx="9939">
                  <c:v>5.8925000000000004E-4</c:v>
                </c:pt>
                <c:pt idx="9940">
                  <c:v>5.9370000000000017E-4</c:v>
                </c:pt>
                <c:pt idx="9941">
                  <c:v>5.9403000000000017E-4</c:v>
                </c:pt>
                <c:pt idx="9942">
                  <c:v>5.9590000000000023E-4</c:v>
                </c:pt>
                <c:pt idx="9943">
                  <c:v>5.9715000000000018E-4</c:v>
                </c:pt>
                <c:pt idx="9944">
                  <c:v>6.0214000000000014E-4</c:v>
                </c:pt>
                <c:pt idx="9945">
                  <c:v>5.8841999999999998E-4</c:v>
                </c:pt>
                <c:pt idx="9946">
                  <c:v>6.0089000000000008E-4</c:v>
                </c:pt>
                <c:pt idx="9947">
                  <c:v>6.0089000000000008E-4</c:v>
                </c:pt>
                <c:pt idx="9948">
                  <c:v>5.9180000000000007E-4</c:v>
                </c:pt>
                <c:pt idx="9949">
                  <c:v>5.8989000000000003E-4</c:v>
                </c:pt>
                <c:pt idx="9950">
                  <c:v>6.0339000000000009E-4</c:v>
                </c:pt>
                <c:pt idx="9951">
                  <c:v>5.9403000000000017E-4</c:v>
                </c:pt>
                <c:pt idx="9952">
                  <c:v>5.9590000000000023E-4</c:v>
                </c:pt>
                <c:pt idx="9953">
                  <c:v>5.9778000000000012E-4</c:v>
                </c:pt>
                <c:pt idx="9954">
                  <c:v>6.0152000000000014E-4</c:v>
                </c:pt>
                <c:pt idx="9955">
                  <c:v>5.9943000000000008E-4</c:v>
                </c:pt>
                <c:pt idx="9956">
                  <c:v>5.915400000000001E-4</c:v>
                </c:pt>
                <c:pt idx="9957">
                  <c:v>5.9688000000000026E-4</c:v>
                </c:pt>
                <c:pt idx="9958">
                  <c:v>5.9279000000000016E-4</c:v>
                </c:pt>
                <c:pt idx="9959">
                  <c:v>5.8989000000000003E-4</c:v>
                </c:pt>
                <c:pt idx="9960">
                  <c:v>5.9561000000000011E-4</c:v>
                </c:pt>
                <c:pt idx="9961">
                  <c:v>6.0089000000000008E-4</c:v>
                </c:pt>
                <c:pt idx="9962">
                  <c:v>6.0089000000000008E-4</c:v>
                </c:pt>
                <c:pt idx="9963">
                  <c:v>5.9370000000000017E-4</c:v>
                </c:pt>
                <c:pt idx="9964">
                  <c:v>5.9653000000000017E-4</c:v>
                </c:pt>
                <c:pt idx="9965">
                  <c:v>5.909200000000002E-4</c:v>
                </c:pt>
                <c:pt idx="9966">
                  <c:v>5.9528000000000011E-4</c:v>
                </c:pt>
                <c:pt idx="9967">
                  <c:v>6.0197000000000017E-4</c:v>
                </c:pt>
                <c:pt idx="9968">
                  <c:v>5.981500000000002E-4</c:v>
                </c:pt>
                <c:pt idx="9969">
                  <c:v>5.8862000000000009E-4</c:v>
                </c:pt>
                <c:pt idx="9970">
                  <c:v>5.9902000000000024E-4</c:v>
                </c:pt>
                <c:pt idx="9971">
                  <c:v>5.9688000000000026E-4</c:v>
                </c:pt>
                <c:pt idx="9972">
                  <c:v>5.9216000000000021E-4</c:v>
                </c:pt>
                <c:pt idx="9973">
                  <c:v>5.9902000000000024E-4</c:v>
                </c:pt>
                <c:pt idx="9974">
                  <c:v>5.9879000000000009E-4</c:v>
                </c:pt>
                <c:pt idx="9975">
                  <c:v>5.9902000000000024E-4</c:v>
                </c:pt>
                <c:pt idx="9976">
                  <c:v>5.9840000000000013E-4</c:v>
                </c:pt>
                <c:pt idx="9977">
                  <c:v>5.9307000000000023E-4</c:v>
                </c:pt>
                <c:pt idx="9978">
                  <c:v>6.0027000000000008E-4</c:v>
                </c:pt>
                <c:pt idx="9979">
                  <c:v>5.9466000000000022E-4</c:v>
                </c:pt>
                <c:pt idx="9980">
                  <c:v>5.9778000000000012E-4</c:v>
                </c:pt>
                <c:pt idx="9981">
                  <c:v>5.8967000000000015E-4</c:v>
                </c:pt>
                <c:pt idx="9982">
                  <c:v>6.0197000000000017E-4</c:v>
                </c:pt>
                <c:pt idx="9983">
                  <c:v>5.8353000000000018E-4</c:v>
                </c:pt>
                <c:pt idx="9984">
                  <c:v>6.0152000000000014E-4</c:v>
                </c:pt>
                <c:pt idx="9985">
                  <c:v>5.9902000000000024E-4</c:v>
                </c:pt>
                <c:pt idx="9986">
                  <c:v>6.0339000000000009E-4</c:v>
                </c:pt>
                <c:pt idx="9987">
                  <c:v>5.9434000000000017E-4</c:v>
                </c:pt>
                <c:pt idx="9988">
                  <c:v>6.0526000000000015E-4</c:v>
                </c:pt>
                <c:pt idx="9989">
                  <c:v>5.9965000000000018E-4</c:v>
                </c:pt>
                <c:pt idx="9990">
                  <c:v>5.9498000000000027E-4</c:v>
                </c:pt>
                <c:pt idx="9991">
                  <c:v>5.8841999999999998E-4</c:v>
                </c:pt>
                <c:pt idx="9992">
                  <c:v>5.9466000000000022E-4</c:v>
                </c:pt>
                <c:pt idx="9993">
                  <c:v>5.9528000000000011E-4</c:v>
                </c:pt>
                <c:pt idx="9994">
                  <c:v>5.9653000000000017E-4</c:v>
                </c:pt>
                <c:pt idx="9995">
                  <c:v>5.8417000000000018E-4</c:v>
                </c:pt>
                <c:pt idx="9996">
                  <c:v>5.9498000000000027E-4</c:v>
                </c:pt>
                <c:pt idx="9997">
                  <c:v>5.9879000000000009E-4</c:v>
                </c:pt>
                <c:pt idx="9998">
                  <c:v>5.8780000000000008E-4</c:v>
                </c:pt>
                <c:pt idx="9999">
                  <c:v>6.0197000000000017E-4</c:v>
                </c:pt>
                <c:pt idx="10000">
                  <c:v>5.9403000000000017E-4</c:v>
                </c:pt>
                <c:pt idx="10001">
                  <c:v>6.0339000000000009E-4</c:v>
                </c:pt>
                <c:pt idx="10002">
                  <c:v>5.8989000000000003E-4</c:v>
                </c:pt>
                <c:pt idx="10003">
                  <c:v>5.9902000000000024E-4</c:v>
                </c:pt>
                <c:pt idx="10004">
                  <c:v>6.0769000000000014E-4</c:v>
                </c:pt>
                <c:pt idx="10005">
                  <c:v>5.9561000000000011E-4</c:v>
                </c:pt>
                <c:pt idx="10006">
                  <c:v>6.0401000000000009E-4</c:v>
                </c:pt>
                <c:pt idx="10007">
                  <c:v>5.8967000000000015E-4</c:v>
                </c:pt>
                <c:pt idx="10008">
                  <c:v>5.9370000000000017E-4</c:v>
                </c:pt>
                <c:pt idx="10009">
                  <c:v>5.9528000000000011E-4</c:v>
                </c:pt>
                <c:pt idx="10010">
                  <c:v>6.065100000000001E-4</c:v>
                </c:pt>
                <c:pt idx="10011">
                  <c:v>5.9752000000000026E-4</c:v>
                </c:pt>
                <c:pt idx="10012">
                  <c:v>5.909200000000002E-4</c:v>
                </c:pt>
                <c:pt idx="10013">
                  <c:v>5.8967000000000015E-4</c:v>
                </c:pt>
                <c:pt idx="10014">
                  <c:v>6.0324000000000011E-4</c:v>
                </c:pt>
                <c:pt idx="10015">
                  <c:v>5.9029000000000015E-4</c:v>
                </c:pt>
                <c:pt idx="10016">
                  <c:v>5.9943000000000008E-4</c:v>
                </c:pt>
                <c:pt idx="10017">
                  <c:v>6.0133000000000018E-4</c:v>
                </c:pt>
                <c:pt idx="10018">
                  <c:v>6.0027000000000008E-4</c:v>
                </c:pt>
                <c:pt idx="10019">
                  <c:v>5.9590000000000023E-4</c:v>
                </c:pt>
                <c:pt idx="10020">
                  <c:v>6.0833000000000013E-4</c:v>
                </c:pt>
                <c:pt idx="10021">
                  <c:v>5.9840000000000013E-4</c:v>
                </c:pt>
                <c:pt idx="10022">
                  <c:v>5.8925000000000004E-4</c:v>
                </c:pt>
                <c:pt idx="10023">
                  <c:v>5.9778000000000012E-4</c:v>
                </c:pt>
                <c:pt idx="10024">
                  <c:v>6.0401000000000009E-4</c:v>
                </c:pt>
                <c:pt idx="10025">
                  <c:v>6.0588000000000016E-4</c:v>
                </c:pt>
                <c:pt idx="10026">
                  <c:v>5.9879000000000009E-4</c:v>
                </c:pt>
                <c:pt idx="10027">
                  <c:v>5.9688000000000026E-4</c:v>
                </c:pt>
                <c:pt idx="10028">
                  <c:v>6.0152000000000014E-4</c:v>
                </c:pt>
                <c:pt idx="10029">
                  <c:v>5.9561000000000011E-4</c:v>
                </c:pt>
                <c:pt idx="10030">
                  <c:v>5.9653000000000017E-4</c:v>
                </c:pt>
                <c:pt idx="10031">
                  <c:v>6.0027000000000008E-4</c:v>
                </c:pt>
                <c:pt idx="10032">
                  <c:v>5.9498000000000027E-4</c:v>
                </c:pt>
                <c:pt idx="10033">
                  <c:v>5.9279000000000016E-4</c:v>
                </c:pt>
                <c:pt idx="10034">
                  <c:v>6.0706000000000009E-4</c:v>
                </c:pt>
                <c:pt idx="10035">
                  <c:v>5.9840000000000013E-4</c:v>
                </c:pt>
                <c:pt idx="10036">
                  <c:v>5.9778000000000012E-4</c:v>
                </c:pt>
                <c:pt idx="10037">
                  <c:v>6.0775000000000011E-4</c:v>
                </c:pt>
                <c:pt idx="10038">
                  <c:v>5.9778000000000012E-4</c:v>
                </c:pt>
                <c:pt idx="10039">
                  <c:v>5.9840000000000013E-4</c:v>
                </c:pt>
                <c:pt idx="10040">
                  <c:v>6.0339000000000009E-4</c:v>
                </c:pt>
                <c:pt idx="10041">
                  <c:v>5.9341000000000016E-4</c:v>
                </c:pt>
                <c:pt idx="10042">
                  <c:v>5.9403000000000017E-4</c:v>
                </c:pt>
                <c:pt idx="10043">
                  <c:v>5.9434000000000017E-4</c:v>
                </c:pt>
                <c:pt idx="10044">
                  <c:v>5.8406000000000007E-4</c:v>
                </c:pt>
                <c:pt idx="10045">
                  <c:v>5.9528000000000011E-4</c:v>
                </c:pt>
                <c:pt idx="10046">
                  <c:v>5.8967000000000015E-4</c:v>
                </c:pt>
                <c:pt idx="10047">
                  <c:v>5.9341000000000016E-4</c:v>
                </c:pt>
                <c:pt idx="10048">
                  <c:v>6.0900000000000017E-4</c:v>
                </c:pt>
                <c:pt idx="10049">
                  <c:v>5.9943000000000008E-4</c:v>
                </c:pt>
                <c:pt idx="10050">
                  <c:v>6.0277000000000009E-4</c:v>
                </c:pt>
                <c:pt idx="10051">
                  <c:v>6.0838000000000027E-4</c:v>
                </c:pt>
                <c:pt idx="10052">
                  <c:v>5.8989000000000003E-4</c:v>
                </c:pt>
                <c:pt idx="10053">
                  <c:v>6.0152000000000014E-4</c:v>
                </c:pt>
                <c:pt idx="10054">
                  <c:v>5.8989000000000003E-4</c:v>
                </c:pt>
                <c:pt idx="10055">
                  <c:v>5.9029000000000015E-4</c:v>
                </c:pt>
                <c:pt idx="10056">
                  <c:v>6.0027000000000008E-4</c:v>
                </c:pt>
                <c:pt idx="10057">
                  <c:v>6.0838000000000027E-4</c:v>
                </c:pt>
                <c:pt idx="10058">
                  <c:v>5.9778000000000012E-4</c:v>
                </c:pt>
                <c:pt idx="10059">
                  <c:v>6.0070000000000013E-4</c:v>
                </c:pt>
                <c:pt idx="10060">
                  <c:v>5.9688000000000026E-4</c:v>
                </c:pt>
                <c:pt idx="10061">
                  <c:v>5.8544000000000001E-4</c:v>
                </c:pt>
                <c:pt idx="10062">
                  <c:v>5.9653000000000017E-4</c:v>
                </c:pt>
                <c:pt idx="10063">
                  <c:v>5.9434000000000017E-4</c:v>
                </c:pt>
                <c:pt idx="10064">
                  <c:v>5.8281000000000001E-4</c:v>
                </c:pt>
                <c:pt idx="10065">
                  <c:v>5.9466000000000022E-4</c:v>
                </c:pt>
                <c:pt idx="10066">
                  <c:v>5.9216000000000021E-4</c:v>
                </c:pt>
                <c:pt idx="10067">
                  <c:v>5.8717000000000014E-4</c:v>
                </c:pt>
                <c:pt idx="10068">
                  <c:v>6.0152000000000014E-4</c:v>
                </c:pt>
                <c:pt idx="10069">
                  <c:v>5.981500000000002E-4</c:v>
                </c:pt>
                <c:pt idx="10070">
                  <c:v>6.0963000000000011E-4</c:v>
                </c:pt>
                <c:pt idx="10071">
                  <c:v>6.0214000000000014E-4</c:v>
                </c:pt>
                <c:pt idx="10072">
                  <c:v>5.9341000000000016E-4</c:v>
                </c:pt>
                <c:pt idx="10073">
                  <c:v>5.962500000000001E-4</c:v>
                </c:pt>
                <c:pt idx="10074">
                  <c:v>5.9965000000000018E-4</c:v>
                </c:pt>
                <c:pt idx="10075">
                  <c:v>5.9840000000000013E-4</c:v>
                </c:pt>
                <c:pt idx="10076">
                  <c:v>5.8281000000000001E-4</c:v>
                </c:pt>
                <c:pt idx="10077">
                  <c:v>5.9466000000000022E-4</c:v>
                </c:pt>
                <c:pt idx="10078">
                  <c:v>6.0261000000000006E-4</c:v>
                </c:pt>
                <c:pt idx="10079">
                  <c:v>5.9778000000000012E-4</c:v>
                </c:pt>
                <c:pt idx="10080">
                  <c:v>5.9715000000000018E-4</c:v>
                </c:pt>
                <c:pt idx="10081">
                  <c:v>5.9528000000000011E-4</c:v>
                </c:pt>
                <c:pt idx="10082">
                  <c:v>6.0027000000000008E-4</c:v>
                </c:pt>
                <c:pt idx="10083">
                  <c:v>5.9466000000000022E-4</c:v>
                </c:pt>
                <c:pt idx="10084">
                  <c:v>5.962500000000001E-4</c:v>
                </c:pt>
                <c:pt idx="10085">
                  <c:v>5.9403000000000017E-4</c:v>
                </c:pt>
                <c:pt idx="10086">
                  <c:v>5.9840000000000013E-4</c:v>
                </c:pt>
                <c:pt idx="10087">
                  <c:v>5.9778000000000012E-4</c:v>
                </c:pt>
                <c:pt idx="10088">
                  <c:v>5.8925000000000004E-4</c:v>
                </c:pt>
                <c:pt idx="10089">
                  <c:v>5.9653000000000017E-4</c:v>
                </c:pt>
                <c:pt idx="10090">
                  <c:v>5.9370000000000017E-4</c:v>
                </c:pt>
                <c:pt idx="10091">
                  <c:v>5.962500000000001E-4</c:v>
                </c:pt>
                <c:pt idx="10092">
                  <c:v>6.0339000000000009E-4</c:v>
                </c:pt>
                <c:pt idx="10093">
                  <c:v>5.9029000000000015E-4</c:v>
                </c:pt>
                <c:pt idx="10094">
                  <c:v>5.909200000000002E-4</c:v>
                </c:pt>
                <c:pt idx="10095">
                  <c:v>5.9590000000000023E-4</c:v>
                </c:pt>
                <c:pt idx="10096">
                  <c:v>6.0006000000000013E-4</c:v>
                </c:pt>
                <c:pt idx="10097">
                  <c:v>6.0089000000000008E-4</c:v>
                </c:pt>
                <c:pt idx="10098">
                  <c:v>6.0214000000000014E-4</c:v>
                </c:pt>
                <c:pt idx="10099">
                  <c:v>5.9715000000000018E-4</c:v>
                </c:pt>
                <c:pt idx="10100">
                  <c:v>5.9902000000000024E-4</c:v>
                </c:pt>
                <c:pt idx="10101">
                  <c:v>5.962500000000001E-4</c:v>
                </c:pt>
                <c:pt idx="10102">
                  <c:v>5.9590000000000023E-4</c:v>
                </c:pt>
                <c:pt idx="10103">
                  <c:v>5.909200000000002E-4</c:v>
                </c:pt>
                <c:pt idx="10104">
                  <c:v>5.9029000000000015E-4</c:v>
                </c:pt>
                <c:pt idx="10105">
                  <c:v>5.9498000000000027E-4</c:v>
                </c:pt>
                <c:pt idx="10106">
                  <c:v>5.9279000000000016E-4</c:v>
                </c:pt>
                <c:pt idx="10107">
                  <c:v>5.8904000000000009E-4</c:v>
                </c:pt>
                <c:pt idx="10108">
                  <c:v>5.9403000000000017E-4</c:v>
                </c:pt>
                <c:pt idx="10109">
                  <c:v>6.0900000000000017E-4</c:v>
                </c:pt>
                <c:pt idx="10110">
                  <c:v>5.5301000000000026E-4</c:v>
                </c:pt>
                <c:pt idx="10111">
                  <c:v>6.0451000000000016E-4</c:v>
                </c:pt>
                <c:pt idx="10112">
                  <c:v>6.0838000000000027E-4</c:v>
                </c:pt>
                <c:pt idx="10113">
                  <c:v>5.9466000000000022E-4</c:v>
                </c:pt>
                <c:pt idx="10114">
                  <c:v>5.8593000000000013E-4</c:v>
                </c:pt>
                <c:pt idx="10115">
                  <c:v>6.0152000000000014E-4</c:v>
                </c:pt>
                <c:pt idx="10116">
                  <c:v>5.9403000000000017E-4</c:v>
                </c:pt>
                <c:pt idx="10117">
                  <c:v>5.9965000000000018E-4</c:v>
                </c:pt>
                <c:pt idx="10118">
                  <c:v>5.8289000000000008E-4</c:v>
                </c:pt>
                <c:pt idx="10119">
                  <c:v>5.9590000000000023E-4</c:v>
                </c:pt>
                <c:pt idx="10120">
                  <c:v>5.8989000000000003E-4</c:v>
                </c:pt>
                <c:pt idx="10121">
                  <c:v>6.0339000000000009E-4</c:v>
                </c:pt>
                <c:pt idx="10122">
                  <c:v>5.6909000000000007E-4</c:v>
                </c:pt>
                <c:pt idx="10123">
                  <c:v>6.1274000000000007E-4</c:v>
                </c:pt>
                <c:pt idx="10124">
                  <c:v>5.8406000000000007E-4</c:v>
                </c:pt>
                <c:pt idx="10125">
                  <c:v>5.9116000000000008E-4</c:v>
                </c:pt>
                <c:pt idx="10126">
                  <c:v>5.9965000000000018E-4</c:v>
                </c:pt>
                <c:pt idx="10127">
                  <c:v>5.9279000000000016E-4</c:v>
                </c:pt>
                <c:pt idx="10128">
                  <c:v>6.0706000000000009E-4</c:v>
                </c:pt>
                <c:pt idx="10129">
                  <c:v>6.0027000000000008E-4</c:v>
                </c:pt>
                <c:pt idx="10130">
                  <c:v>5.9052000000000009E-4</c:v>
                </c:pt>
                <c:pt idx="10131">
                  <c:v>5.8734000000000011E-4</c:v>
                </c:pt>
                <c:pt idx="10132">
                  <c:v>5.8967000000000015E-4</c:v>
                </c:pt>
                <c:pt idx="10133">
                  <c:v>5.9528000000000011E-4</c:v>
                </c:pt>
                <c:pt idx="10134">
                  <c:v>5.9590000000000023E-4</c:v>
                </c:pt>
                <c:pt idx="10135">
                  <c:v>5.9341000000000016E-4</c:v>
                </c:pt>
                <c:pt idx="10136">
                  <c:v>5.9778000000000012E-4</c:v>
                </c:pt>
                <c:pt idx="10137">
                  <c:v>6.0027000000000008E-4</c:v>
                </c:pt>
                <c:pt idx="10138">
                  <c:v>5.909200000000002E-4</c:v>
                </c:pt>
                <c:pt idx="10139">
                  <c:v>5.9434000000000017E-4</c:v>
                </c:pt>
                <c:pt idx="10140">
                  <c:v>5.9341000000000016E-4</c:v>
                </c:pt>
                <c:pt idx="10141">
                  <c:v>5.9498000000000027E-4</c:v>
                </c:pt>
                <c:pt idx="10142">
                  <c:v>6.0775000000000011E-4</c:v>
                </c:pt>
                <c:pt idx="10143">
                  <c:v>6.4455000000000014E-4</c:v>
                </c:pt>
                <c:pt idx="10144">
                  <c:v>5.8967000000000015E-4</c:v>
                </c:pt>
                <c:pt idx="10145">
                  <c:v>5.9965000000000018E-4</c:v>
                </c:pt>
                <c:pt idx="10146">
                  <c:v>6.1087000000000012E-4</c:v>
                </c:pt>
                <c:pt idx="10147">
                  <c:v>5.9590000000000023E-4</c:v>
                </c:pt>
                <c:pt idx="10148">
                  <c:v>5.8967000000000015E-4</c:v>
                </c:pt>
                <c:pt idx="10149">
                  <c:v>5.9052000000000009E-4</c:v>
                </c:pt>
                <c:pt idx="10150">
                  <c:v>5.9279000000000016E-4</c:v>
                </c:pt>
                <c:pt idx="10151">
                  <c:v>5.9434000000000017E-4</c:v>
                </c:pt>
                <c:pt idx="10152">
                  <c:v>6.0197000000000017E-4</c:v>
                </c:pt>
                <c:pt idx="10153">
                  <c:v>6.0089000000000008E-4</c:v>
                </c:pt>
                <c:pt idx="10154">
                  <c:v>5.9216000000000021E-4</c:v>
                </c:pt>
                <c:pt idx="10155">
                  <c:v>5.915400000000001E-4</c:v>
                </c:pt>
                <c:pt idx="10156">
                  <c:v>5.909200000000002E-4</c:v>
                </c:pt>
                <c:pt idx="10157">
                  <c:v>5.9653000000000017E-4</c:v>
                </c:pt>
                <c:pt idx="10158">
                  <c:v>5.9029000000000015E-4</c:v>
                </c:pt>
                <c:pt idx="10159">
                  <c:v>6.0089000000000008E-4</c:v>
                </c:pt>
                <c:pt idx="10160">
                  <c:v>5.8904000000000009E-4</c:v>
                </c:pt>
                <c:pt idx="10161">
                  <c:v>5.9498000000000027E-4</c:v>
                </c:pt>
                <c:pt idx="10162">
                  <c:v>6.0027000000000008E-4</c:v>
                </c:pt>
                <c:pt idx="10163">
                  <c:v>5.9590000000000023E-4</c:v>
                </c:pt>
                <c:pt idx="10164">
                  <c:v>5.9370000000000017E-4</c:v>
                </c:pt>
                <c:pt idx="10165">
                  <c:v>6.1274000000000007E-4</c:v>
                </c:pt>
                <c:pt idx="10166">
                  <c:v>6.0070000000000013E-4</c:v>
                </c:pt>
                <c:pt idx="10167">
                  <c:v>5.8289000000000008E-4</c:v>
                </c:pt>
                <c:pt idx="10168">
                  <c:v>6.2522000000000012E-4</c:v>
                </c:pt>
                <c:pt idx="10169">
                  <c:v>5.9403000000000017E-4</c:v>
                </c:pt>
                <c:pt idx="10170">
                  <c:v>6.0214000000000014E-4</c:v>
                </c:pt>
                <c:pt idx="10171">
                  <c:v>5.915400000000001E-4</c:v>
                </c:pt>
                <c:pt idx="10172">
                  <c:v>5.9879000000000009E-4</c:v>
                </c:pt>
                <c:pt idx="10173">
                  <c:v>5.9688000000000026E-4</c:v>
                </c:pt>
                <c:pt idx="10174">
                  <c:v>5.9715000000000018E-4</c:v>
                </c:pt>
                <c:pt idx="10175">
                  <c:v>5.9434000000000017E-4</c:v>
                </c:pt>
                <c:pt idx="10176">
                  <c:v>5.9243000000000013E-4</c:v>
                </c:pt>
                <c:pt idx="10177">
                  <c:v>5.909200000000002E-4</c:v>
                </c:pt>
                <c:pt idx="10178">
                  <c:v>6.0152000000000014E-4</c:v>
                </c:pt>
                <c:pt idx="10179">
                  <c:v>5.9279000000000016E-4</c:v>
                </c:pt>
                <c:pt idx="10180">
                  <c:v>5.9466000000000022E-4</c:v>
                </c:pt>
                <c:pt idx="10181">
                  <c:v>5.8780000000000008E-4</c:v>
                </c:pt>
                <c:pt idx="10182">
                  <c:v>5.9307000000000023E-4</c:v>
                </c:pt>
                <c:pt idx="10183">
                  <c:v>5.9653000000000017E-4</c:v>
                </c:pt>
                <c:pt idx="10184">
                  <c:v>5.9403000000000017E-4</c:v>
                </c:pt>
                <c:pt idx="10185">
                  <c:v>5.9403000000000017E-4</c:v>
                </c:pt>
                <c:pt idx="10186">
                  <c:v>5.9498000000000027E-4</c:v>
                </c:pt>
                <c:pt idx="10187">
                  <c:v>5.9715000000000018E-4</c:v>
                </c:pt>
                <c:pt idx="10188">
                  <c:v>5.8655000000000003E-4</c:v>
                </c:pt>
                <c:pt idx="10189">
                  <c:v>5.9243000000000013E-4</c:v>
                </c:pt>
                <c:pt idx="10190">
                  <c:v>5.8780000000000008E-4</c:v>
                </c:pt>
                <c:pt idx="10191">
                  <c:v>5.9653000000000017E-4</c:v>
                </c:pt>
                <c:pt idx="10192">
                  <c:v>5.8734000000000011E-4</c:v>
                </c:pt>
                <c:pt idx="10193">
                  <c:v>5.9403000000000017E-4</c:v>
                </c:pt>
                <c:pt idx="10194">
                  <c:v>5.9590000000000023E-4</c:v>
                </c:pt>
                <c:pt idx="10195">
                  <c:v>5.8967000000000015E-4</c:v>
                </c:pt>
                <c:pt idx="10196">
                  <c:v>5.9561000000000011E-4</c:v>
                </c:pt>
                <c:pt idx="10197">
                  <c:v>5.9403000000000017E-4</c:v>
                </c:pt>
                <c:pt idx="10198">
                  <c:v>5.9715000000000018E-4</c:v>
                </c:pt>
                <c:pt idx="10199">
                  <c:v>5.9243000000000013E-4</c:v>
                </c:pt>
                <c:pt idx="10200">
                  <c:v>5.909200000000002E-4</c:v>
                </c:pt>
                <c:pt idx="10201">
                  <c:v>5.9590000000000023E-4</c:v>
                </c:pt>
                <c:pt idx="10202">
                  <c:v>5.8406000000000007E-4</c:v>
                </c:pt>
                <c:pt idx="10203">
                  <c:v>5.9466000000000022E-4</c:v>
                </c:pt>
                <c:pt idx="10204">
                  <c:v>5.9279000000000016E-4</c:v>
                </c:pt>
                <c:pt idx="10205">
                  <c:v>5.9590000000000023E-4</c:v>
                </c:pt>
                <c:pt idx="10206">
                  <c:v>5.9434000000000017E-4</c:v>
                </c:pt>
                <c:pt idx="10207">
                  <c:v>5.9403000000000017E-4</c:v>
                </c:pt>
                <c:pt idx="10208">
                  <c:v>5.909200000000002E-4</c:v>
                </c:pt>
                <c:pt idx="10209">
                  <c:v>6.0070000000000013E-4</c:v>
                </c:pt>
                <c:pt idx="10210">
                  <c:v>5.9341000000000016E-4</c:v>
                </c:pt>
                <c:pt idx="10211">
                  <c:v>6.0133000000000018E-4</c:v>
                </c:pt>
                <c:pt idx="10212">
                  <c:v>5.909200000000002E-4</c:v>
                </c:pt>
                <c:pt idx="10213">
                  <c:v>5.8717000000000014E-4</c:v>
                </c:pt>
                <c:pt idx="10214">
                  <c:v>5.8862000000000009E-4</c:v>
                </c:pt>
                <c:pt idx="10215">
                  <c:v>5.9561000000000011E-4</c:v>
                </c:pt>
                <c:pt idx="10216">
                  <c:v>5.8655000000000003E-4</c:v>
                </c:pt>
                <c:pt idx="10217">
                  <c:v>5.8780000000000008E-4</c:v>
                </c:pt>
                <c:pt idx="10218">
                  <c:v>5.9902000000000024E-4</c:v>
                </c:pt>
                <c:pt idx="10219">
                  <c:v>5.7208000000000009E-4</c:v>
                </c:pt>
                <c:pt idx="10220">
                  <c:v>6.1959999999999999E-4</c:v>
                </c:pt>
                <c:pt idx="10221">
                  <c:v>5.9688000000000026E-4</c:v>
                </c:pt>
                <c:pt idx="10222">
                  <c:v>5.8156000000000006E-4</c:v>
                </c:pt>
                <c:pt idx="10223">
                  <c:v>5.8406000000000007E-4</c:v>
                </c:pt>
                <c:pt idx="10224">
                  <c:v>5.909200000000002E-4</c:v>
                </c:pt>
                <c:pt idx="10225">
                  <c:v>6.0339000000000009E-4</c:v>
                </c:pt>
                <c:pt idx="10226">
                  <c:v>6.0339000000000009E-4</c:v>
                </c:pt>
                <c:pt idx="10227">
                  <c:v>6.0526000000000015E-4</c:v>
                </c:pt>
                <c:pt idx="10228">
                  <c:v>5.9216000000000021E-4</c:v>
                </c:pt>
                <c:pt idx="10229">
                  <c:v>5.909200000000002E-4</c:v>
                </c:pt>
                <c:pt idx="10230">
                  <c:v>5.9528000000000011E-4</c:v>
                </c:pt>
                <c:pt idx="10231">
                  <c:v>6.1087000000000012E-4</c:v>
                </c:pt>
                <c:pt idx="10232">
                  <c:v>6.0339000000000009E-4</c:v>
                </c:pt>
                <c:pt idx="10233">
                  <c:v>5.9307000000000023E-4</c:v>
                </c:pt>
                <c:pt idx="10234">
                  <c:v>6.0027000000000008E-4</c:v>
                </c:pt>
                <c:pt idx="10235">
                  <c:v>6.0401000000000009E-4</c:v>
                </c:pt>
                <c:pt idx="10236">
                  <c:v>6.0526000000000015E-4</c:v>
                </c:pt>
                <c:pt idx="10237">
                  <c:v>5.9561000000000011E-4</c:v>
                </c:pt>
                <c:pt idx="10238">
                  <c:v>6.0027000000000008E-4</c:v>
                </c:pt>
                <c:pt idx="10239">
                  <c:v>6.0152000000000014E-4</c:v>
                </c:pt>
                <c:pt idx="10240">
                  <c:v>5.9715000000000018E-4</c:v>
                </c:pt>
                <c:pt idx="10241">
                  <c:v>6.0152000000000014E-4</c:v>
                </c:pt>
                <c:pt idx="10242">
                  <c:v>6.0027000000000008E-4</c:v>
                </c:pt>
                <c:pt idx="10243">
                  <c:v>6.0713000000000021E-4</c:v>
                </c:pt>
                <c:pt idx="10244">
                  <c:v>5.9879000000000009E-4</c:v>
                </c:pt>
                <c:pt idx="10245">
                  <c:v>6.065100000000001E-4</c:v>
                </c:pt>
                <c:pt idx="10246">
                  <c:v>6.0713000000000021E-4</c:v>
                </c:pt>
                <c:pt idx="10247">
                  <c:v>5.9498000000000027E-4</c:v>
                </c:pt>
                <c:pt idx="10248">
                  <c:v>5.9778000000000012E-4</c:v>
                </c:pt>
                <c:pt idx="10249">
                  <c:v>5.9653000000000017E-4</c:v>
                </c:pt>
                <c:pt idx="10250">
                  <c:v>5.8841999999999998E-4</c:v>
                </c:pt>
                <c:pt idx="10251">
                  <c:v>5.9466000000000022E-4</c:v>
                </c:pt>
                <c:pt idx="10252">
                  <c:v>6.0261000000000006E-4</c:v>
                </c:pt>
                <c:pt idx="10253">
                  <c:v>6.0713000000000021E-4</c:v>
                </c:pt>
                <c:pt idx="10254">
                  <c:v>5.9052000000000009E-4</c:v>
                </c:pt>
                <c:pt idx="10255">
                  <c:v>6.0070000000000013E-4</c:v>
                </c:pt>
                <c:pt idx="10256">
                  <c:v>5.9715000000000018E-4</c:v>
                </c:pt>
                <c:pt idx="10257">
                  <c:v>6.0152000000000014E-4</c:v>
                </c:pt>
                <c:pt idx="10258">
                  <c:v>5.9879000000000009E-4</c:v>
                </c:pt>
                <c:pt idx="10259">
                  <c:v>5.9216000000000021E-4</c:v>
                </c:pt>
                <c:pt idx="10260">
                  <c:v>5.9590000000000023E-4</c:v>
                </c:pt>
                <c:pt idx="10261">
                  <c:v>5.9370000000000017E-4</c:v>
                </c:pt>
                <c:pt idx="10262">
                  <c:v>5.8989000000000003E-4</c:v>
                </c:pt>
                <c:pt idx="10263">
                  <c:v>5.9752000000000026E-4</c:v>
                </c:pt>
                <c:pt idx="10264">
                  <c:v>5.9403000000000017E-4</c:v>
                </c:pt>
                <c:pt idx="10265">
                  <c:v>6.0152000000000014E-4</c:v>
                </c:pt>
                <c:pt idx="10266">
                  <c:v>5.9341000000000016E-4</c:v>
                </c:pt>
                <c:pt idx="10267">
                  <c:v>5.9778000000000012E-4</c:v>
                </c:pt>
                <c:pt idx="10268">
                  <c:v>5.9778000000000012E-4</c:v>
                </c:pt>
                <c:pt idx="10269">
                  <c:v>5.9216000000000021E-4</c:v>
                </c:pt>
                <c:pt idx="10270">
                  <c:v>5.9243000000000013E-4</c:v>
                </c:pt>
                <c:pt idx="10271">
                  <c:v>5.9528000000000011E-4</c:v>
                </c:pt>
                <c:pt idx="10272">
                  <c:v>5.9434000000000017E-4</c:v>
                </c:pt>
                <c:pt idx="10273">
                  <c:v>6.0277000000000009E-4</c:v>
                </c:pt>
                <c:pt idx="10274">
                  <c:v>5.9466000000000022E-4</c:v>
                </c:pt>
                <c:pt idx="10275">
                  <c:v>5.9528000000000011E-4</c:v>
                </c:pt>
                <c:pt idx="10276">
                  <c:v>6.0339000000000009E-4</c:v>
                </c:pt>
                <c:pt idx="10277">
                  <c:v>5.909200000000002E-4</c:v>
                </c:pt>
                <c:pt idx="10278">
                  <c:v>5.9840000000000013E-4</c:v>
                </c:pt>
                <c:pt idx="10279">
                  <c:v>5.9498000000000027E-4</c:v>
                </c:pt>
                <c:pt idx="10280">
                  <c:v>5.9216000000000021E-4</c:v>
                </c:pt>
                <c:pt idx="10281">
                  <c:v>5.9840000000000013E-4</c:v>
                </c:pt>
                <c:pt idx="10282">
                  <c:v>5.9434000000000017E-4</c:v>
                </c:pt>
                <c:pt idx="10283">
                  <c:v>6.0027000000000008E-4</c:v>
                </c:pt>
                <c:pt idx="10284">
                  <c:v>6.0152000000000014E-4</c:v>
                </c:pt>
                <c:pt idx="10285">
                  <c:v>6.0027000000000008E-4</c:v>
                </c:pt>
                <c:pt idx="10286">
                  <c:v>5.9943000000000008E-4</c:v>
                </c:pt>
                <c:pt idx="10287">
                  <c:v>6.1711000000000014E-4</c:v>
                </c:pt>
                <c:pt idx="10288">
                  <c:v>6.0713000000000021E-4</c:v>
                </c:pt>
                <c:pt idx="10289">
                  <c:v>5.9403000000000017E-4</c:v>
                </c:pt>
                <c:pt idx="10290">
                  <c:v>5.9180000000000007E-4</c:v>
                </c:pt>
                <c:pt idx="10291">
                  <c:v>5.9216000000000021E-4</c:v>
                </c:pt>
                <c:pt idx="10292">
                  <c:v>5.9243000000000013E-4</c:v>
                </c:pt>
                <c:pt idx="10293">
                  <c:v>6.0526000000000015E-4</c:v>
                </c:pt>
                <c:pt idx="10294">
                  <c:v>5.9965000000000018E-4</c:v>
                </c:pt>
                <c:pt idx="10295">
                  <c:v>5.9498000000000027E-4</c:v>
                </c:pt>
                <c:pt idx="10296">
                  <c:v>5.9778000000000012E-4</c:v>
                </c:pt>
                <c:pt idx="10297">
                  <c:v>5.9965000000000018E-4</c:v>
                </c:pt>
                <c:pt idx="10298">
                  <c:v>6.0152000000000014E-4</c:v>
                </c:pt>
                <c:pt idx="10299">
                  <c:v>6.0214000000000014E-4</c:v>
                </c:pt>
                <c:pt idx="10300">
                  <c:v>5.9879000000000009E-4</c:v>
                </c:pt>
                <c:pt idx="10301">
                  <c:v>5.9778000000000012E-4</c:v>
                </c:pt>
                <c:pt idx="10302">
                  <c:v>5.9029000000000015E-4</c:v>
                </c:pt>
                <c:pt idx="10303">
                  <c:v>5.9688000000000026E-4</c:v>
                </c:pt>
                <c:pt idx="10304">
                  <c:v>6.0339000000000009E-4</c:v>
                </c:pt>
                <c:pt idx="10305">
                  <c:v>5.9778000000000012E-4</c:v>
                </c:pt>
                <c:pt idx="10306">
                  <c:v>5.9653000000000017E-4</c:v>
                </c:pt>
                <c:pt idx="10307">
                  <c:v>5.9902000000000024E-4</c:v>
                </c:pt>
                <c:pt idx="10308">
                  <c:v>6.0152000000000014E-4</c:v>
                </c:pt>
                <c:pt idx="10309">
                  <c:v>5.9216000000000021E-4</c:v>
                </c:pt>
                <c:pt idx="10310">
                  <c:v>5.9840000000000013E-4</c:v>
                </c:pt>
                <c:pt idx="10311">
                  <c:v>5.9752000000000026E-4</c:v>
                </c:pt>
                <c:pt idx="10312">
                  <c:v>5.9370000000000017E-4</c:v>
                </c:pt>
                <c:pt idx="10313">
                  <c:v>6.0833000000000013E-4</c:v>
                </c:pt>
                <c:pt idx="10314">
                  <c:v>5.9965000000000018E-4</c:v>
                </c:pt>
                <c:pt idx="10315">
                  <c:v>6.0152000000000014E-4</c:v>
                </c:pt>
                <c:pt idx="10316">
                  <c:v>6.0152000000000014E-4</c:v>
                </c:pt>
                <c:pt idx="10317">
                  <c:v>6.0401000000000009E-4</c:v>
                </c:pt>
                <c:pt idx="10318">
                  <c:v>6.0388000000000011E-4</c:v>
                </c:pt>
                <c:pt idx="10319">
                  <c:v>6.0133000000000018E-4</c:v>
                </c:pt>
                <c:pt idx="10320">
                  <c:v>6.0089000000000008E-4</c:v>
                </c:pt>
                <c:pt idx="10321">
                  <c:v>6.0089000000000008E-4</c:v>
                </c:pt>
                <c:pt idx="10322">
                  <c:v>5.9498000000000027E-4</c:v>
                </c:pt>
                <c:pt idx="10323">
                  <c:v>5.9965000000000018E-4</c:v>
                </c:pt>
                <c:pt idx="10324">
                  <c:v>5.9590000000000023E-4</c:v>
                </c:pt>
                <c:pt idx="10325">
                  <c:v>5.9902000000000024E-4</c:v>
                </c:pt>
                <c:pt idx="10326">
                  <c:v>6.0641999999999998E-4</c:v>
                </c:pt>
                <c:pt idx="10327">
                  <c:v>5.9466000000000022E-4</c:v>
                </c:pt>
                <c:pt idx="10328">
                  <c:v>5.9370000000000017E-4</c:v>
                </c:pt>
                <c:pt idx="10329">
                  <c:v>6.0006000000000013E-4</c:v>
                </c:pt>
                <c:pt idx="10330">
                  <c:v>6.0214000000000014E-4</c:v>
                </c:pt>
                <c:pt idx="10331">
                  <c:v>5.9752000000000026E-4</c:v>
                </c:pt>
                <c:pt idx="10332">
                  <c:v>5.9528000000000011E-4</c:v>
                </c:pt>
                <c:pt idx="10333">
                  <c:v>5.9965000000000018E-4</c:v>
                </c:pt>
                <c:pt idx="10334">
                  <c:v>5.9688000000000026E-4</c:v>
                </c:pt>
                <c:pt idx="10335">
                  <c:v>6.0388000000000011E-4</c:v>
                </c:pt>
                <c:pt idx="10336">
                  <c:v>5.915400000000001E-4</c:v>
                </c:pt>
                <c:pt idx="10337">
                  <c:v>6.0401000000000009E-4</c:v>
                </c:pt>
                <c:pt idx="10338">
                  <c:v>6.0027000000000008E-4</c:v>
                </c:pt>
                <c:pt idx="10339">
                  <c:v>5.9370000000000017E-4</c:v>
                </c:pt>
                <c:pt idx="10340">
                  <c:v>5.9590000000000023E-4</c:v>
                </c:pt>
                <c:pt idx="10341">
                  <c:v>5.9752000000000026E-4</c:v>
                </c:pt>
                <c:pt idx="10342">
                  <c:v>5.915400000000001E-4</c:v>
                </c:pt>
                <c:pt idx="10343">
                  <c:v>5.9561000000000011E-4</c:v>
                </c:pt>
                <c:pt idx="10344">
                  <c:v>6.0089000000000008E-4</c:v>
                </c:pt>
                <c:pt idx="10345">
                  <c:v>6.0214000000000014E-4</c:v>
                </c:pt>
                <c:pt idx="10346">
                  <c:v>5.9688000000000026E-4</c:v>
                </c:pt>
                <c:pt idx="10347">
                  <c:v>5.9466000000000022E-4</c:v>
                </c:pt>
                <c:pt idx="10348">
                  <c:v>5.9688000000000026E-4</c:v>
                </c:pt>
                <c:pt idx="10349">
                  <c:v>5.9528000000000011E-4</c:v>
                </c:pt>
                <c:pt idx="10350">
                  <c:v>5.9590000000000023E-4</c:v>
                </c:pt>
                <c:pt idx="10351">
                  <c:v>6.0197000000000017E-4</c:v>
                </c:pt>
                <c:pt idx="10352">
                  <c:v>5.9528000000000011E-4</c:v>
                </c:pt>
                <c:pt idx="10353">
                  <c:v>6.0261000000000006E-4</c:v>
                </c:pt>
                <c:pt idx="10354">
                  <c:v>6.0027000000000008E-4</c:v>
                </c:pt>
                <c:pt idx="10355">
                  <c:v>5.9279000000000016E-4</c:v>
                </c:pt>
                <c:pt idx="10356">
                  <c:v>5.9279000000000016E-4</c:v>
                </c:pt>
                <c:pt idx="10357">
                  <c:v>6.0027000000000008E-4</c:v>
                </c:pt>
                <c:pt idx="10358">
                  <c:v>6.2397000000000028E-4</c:v>
                </c:pt>
                <c:pt idx="10359">
                  <c:v>6.0451000000000016E-4</c:v>
                </c:pt>
                <c:pt idx="10360">
                  <c:v>5.9590000000000023E-4</c:v>
                </c:pt>
                <c:pt idx="10361">
                  <c:v>6.0963000000000011E-4</c:v>
                </c:pt>
                <c:pt idx="10362">
                  <c:v>5.9561000000000011E-4</c:v>
                </c:pt>
                <c:pt idx="10363">
                  <c:v>5.8798000000000021E-4</c:v>
                </c:pt>
                <c:pt idx="10364">
                  <c:v>6.1649000000000003E-4</c:v>
                </c:pt>
                <c:pt idx="10365">
                  <c:v>6.1649000000000003E-4</c:v>
                </c:pt>
                <c:pt idx="10366">
                  <c:v>5.9840000000000013E-4</c:v>
                </c:pt>
                <c:pt idx="10367">
                  <c:v>5.9029000000000015E-4</c:v>
                </c:pt>
                <c:pt idx="10368">
                  <c:v>5.9561000000000011E-4</c:v>
                </c:pt>
                <c:pt idx="10369">
                  <c:v>5.9715000000000018E-4</c:v>
                </c:pt>
                <c:pt idx="10370">
                  <c:v>5.9528000000000011E-4</c:v>
                </c:pt>
                <c:pt idx="10371">
                  <c:v>5.8655000000000003E-4</c:v>
                </c:pt>
                <c:pt idx="10372">
                  <c:v>6.0277000000000009E-4</c:v>
                </c:pt>
                <c:pt idx="10373">
                  <c:v>5.9029000000000015E-4</c:v>
                </c:pt>
                <c:pt idx="10374">
                  <c:v>5.8780000000000008E-4</c:v>
                </c:pt>
                <c:pt idx="10375">
                  <c:v>5.9902000000000024E-4</c:v>
                </c:pt>
                <c:pt idx="10376">
                  <c:v>5.9965000000000018E-4</c:v>
                </c:pt>
                <c:pt idx="10377">
                  <c:v>5.9403000000000017E-4</c:v>
                </c:pt>
                <c:pt idx="10378">
                  <c:v>5.9943000000000008E-4</c:v>
                </c:pt>
                <c:pt idx="10379">
                  <c:v>5.9498000000000027E-4</c:v>
                </c:pt>
                <c:pt idx="10380">
                  <c:v>6.0089000000000008E-4</c:v>
                </c:pt>
                <c:pt idx="10381">
                  <c:v>6.0152000000000014E-4</c:v>
                </c:pt>
                <c:pt idx="10382">
                  <c:v>5.8593000000000013E-4</c:v>
                </c:pt>
                <c:pt idx="10383">
                  <c:v>6.0339000000000009E-4</c:v>
                </c:pt>
                <c:pt idx="10384">
                  <c:v>5.9052000000000009E-4</c:v>
                </c:pt>
                <c:pt idx="10385">
                  <c:v>5.8967000000000015E-4</c:v>
                </c:pt>
                <c:pt idx="10386">
                  <c:v>5.9840000000000013E-4</c:v>
                </c:pt>
                <c:pt idx="10387">
                  <c:v>5.9116000000000008E-4</c:v>
                </c:pt>
                <c:pt idx="10388">
                  <c:v>5.9590000000000023E-4</c:v>
                </c:pt>
                <c:pt idx="10389">
                  <c:v>5.9653000000000017E-4</c:v>
                </c:pt>
                <c:pt idx="10390">
                  <c:v>6.0089000000000008E-4</c:v>
                </c:pt>
                <c:pt idx="10391">
                  <c:v>5.9590000000000023E-4</c:v>
                </c:pt>
                <c:pt idx="10392">
                  <c:v>6.0006000000000013E-4</c:v>
                </c:pt>
                <c:pt idx="10393">
                  <c:v>6.0027000000000008E-4</c:v>
                </c:pt>
                <c:pt idx="10394">
                  <c:v>6.0152000000000014E-4</c:v>
                </c:pt>
                <c:pt idx="10395">
                  <c:v>5.9403000000000017E-4</c:v>
                </c:pt>
                <c:pt idx="10396">
                  <c:v>5.9528000000000011E-4</c:v>
                </c:pt>
                <c:pt idx="10397">
                  <c:v>6.0214000000000014E-4</c:v>
                </c:pt>
                <c:pt idx="10398">
                  <c:v>5.909200000000002E-4</c:v>
                </c:pt>
                <c:pt idx="10399">
                  <c:v>6.0027000000000008E-4</c:v>
                </c:pt>
                <c:pt idx="10400">
                  <c:v>6.0324000000000011E-4</c:v>
                </c:pt>
                <c:pt idx="10401">
                  <c:v>5.9902000000000024E-4</c:v>
                </c:pt>
                <c:pt idx="10402">
                  <c:v>6.0197000000000017E-4</c:v>
                </c:pt>
                <c:pt idx="10403">
                  <c:v>5.8780000000000008E-4</c:v>
                </c:pt>
                <c:pt idx="10404">
                  <c:v>6.0339000000000009E-4</c:v>
                </c:pt>
                <c:pt idx="10405">
                  <c:v>5.9965000000000018E-4</c:v>
                </c:pt>
                <c:pt idx="10406">
                  <c:v>6.1212000000000007E-4</c:v>
                </c:pt>
                <c:pt idx="10407">
                  <c:v>5.9965000000000018E-4</c:v>
                </c:pt>
                <c:pt idx="10408">
                  <c:v>5.9341000000000016E-4</c:v>
                </c:pt>
                <c:pt idx="10409">
                  <c:v>6.0963000000000011E-4</c:v>
                </c:pt>
                <c:pt idx="10410">
                  <c:v>6.0339000000000009E-4</c:v>
                </c:pt>
                <c:pt idx="10411">
                  <c:v>6.1151E-4</c:v>
                </c:pt>
                <c:pt idx="10412">
                  <c:v>6.0089000000000008E-4</c:v>
                </c:pt>
                <c:pt idx="10413">
                  <c:v>5.9715000000000018E-4</c:v>
                </c:pt>
                <c:pt idx="10414">
                  <c:v>5.9403000000000017E-4</c:v>
                </c:pt>
                <c:pt idx="10415">
                  <c:v>5.9116000000000008E-4</c:v>
                </c:pt>
                <c:pt idx="10416">
                  <c:v>6.0027000000000008E-4</c:v>
                </c:pt>
                <c:pt idx="10417">
                  <c:v>5.8780000000000008E-4</c:v>
                </c:pt>
                <c:pt idx="10418">
                  <c:v>5.8162000000000014E-4</c:v>
                </c:pt>
                <c:pt idx="10419">
                  <c:v>6.0133000000000018E-4</c:v>
                </c:pt>
                <c:pt idx="10420">
                  <c:v>5.915400000000001E-4</c:v>
                </c:pt>
                <c:pt idx="10421">
                  <c:v>5.9216000000000021E-4</c:v>
                </c:pt>
                <c:pt idx="10422">
                  <c:v>5.9653000000000017E-4</c:v>
                </c:pt>
                <c:pt idx="10423">
                  <c:v>5.9902000000000024E-4</c:v>
                </c:pt>
                <c:pt idx="10424">
                  <c:v>6.0526000000000015E-4</c:v>
                </c:pt>
                <c:pt idx="10425">
                  <c:v>5.9965000000000018E-4</c:v>
                </c:pt>
                <c:pt idx="10426">
                  <c:v>5.9653000000000017E-4</c:v>
                </c:pt>
                <c:pt idx="10427">
                  <c:v>6.0070000000000013E-4</c:v>
                </c:pt>
                <c:pt idx="10428">
                  <c:v>5.9715000000000018E-4</c:v>
                </c:pt>
                <c:pt idx="10429">
                  <c:v>5.9840000000000013E-4</c:v>
                </c:pt>
                <c:pt idx="10430">
                  <c:v>6.0339000000000009E-4</c:v>
                </c:pt>
                <c:pt idx="10431">
                  <c:v>5.9279000000000016E-4</c:v>
                </c:pt>
                <c:pt idx="10432">
                  <c:v>5.9590000000000023E-4</c:v>
                </c:pt>
                <c:pt idx="10433">
                  <c:v>6.0324000000000011E-4</c:v>
                </c:pt>
                <c:pt idx="10434">
                  <c:v>5.981500000000002E-4</c:v>
                </c:pt>
                <c:pt idx="10435">
                  <c:v>6.0526000000000015E-4</c:v>
                </c:pt>
                <c:pt idx="10436">
                  <c:v>6.0451000000000016E-4</c:v>
                </c:pt>
                <c:pt idx="10437">
                  <c:v>5.9528000000000011E-4</c:v>
                </c:pt>
                <c:pt idx="10438">
                  <c:v>5.9653000000000017E-4</c:v>
                </c:pt>
                <c:pt idx="10439">
                  <c:v>6.0214000000000014E-4</c:v>
                </c:pt>
                <c:pt idx="10440">
                  <c:v>6.0152000000000014E-4</c:v>
                </c:pt>
                <c:pt idx="10441">
                  <c:v>5.9715000000000018E-4</c:v>
                </c:pt>
                <c:pt idx="10442">
                  <c:v>6.0214000000000014E-4</c:v>
                </c:pt>
                <c:pt idx="10443">
                  <c:v>5.9434000000000017E-4</c:v>
                </c:pt>
                <c:pt idx="10444">
                  <c:v>6.0401000000000009E-4</c:v>
                </c:pt>
                <c:pt idx="10445">
                  <c:v>5.9528000000000011E-4</c:v>
                </c:pt>
                <c:pt idx="10446">
                  <c:v>5.9715000000000018E-4</c:v>
                </c:pt>
                <c:pt idx="10447">
                  <c:v>6.0070000000000013E-4</c:v>
                </c:pt>
                <c:pt idx="10448">
                  <c:v>5.9653000000000017E-4</c:v>
                </c:pt>
                <c:pt idx="10449">
                  <c:v>5.9840000000000013E-4</c:v>
                </c:pt>
                <c:pt idx="10450">
                  <c:v>5.9715000000000018E-4</c:v>
                </c:pt>
                <c:pt idx="10451">
                  <c:v>5.9180000000000007E-4</c:v>
                </c:pt>
                <c:pt idx="10452">
                  <c:v>6.0027000000000008E-4</c:v>
                </c:pt>
                <c:pt idx="10453">
                  <c:v>5.9052000000000009E-4</c:v>
                </c:pt>
                <c:pt idx="10454">
                  <c:v>5.9752000000000026E-4</c:v>
                </c:pt>
                <c:pt idx="10455">
                  <c:v>5.9902000000000024E-4</c:v>
                </c:pt>
                <c:pt idx="10456">
                  <c:v>5.8780000000000008E-4</c:v>
                </c:pt>
                <c:pt idx="10457">
                  <c:v>5.9561000000000011E-4</c:v>
                </c:pt>
                <c:pt idx="10458">
                  <c:v>6.0588000000000016E-4</c:v>
                </c:pt>
                <c:pt idx="10459">
                  <c:v>5.9498000000000027E-4</c:v>
                </c:pt>
                <c:pt idx="10460">
                  <c:v>5.9466000000000022E-4</c:v>
                </c:pt>
                <c:pt idx="10461">
                  <c:v>5.9498000000000027E-4</c:v>
                </c:pt>
                <c:pt idx="10462">
                  <c:v>5.9528000000000011E-4</c:v>
                </c:pt>
                <c:pt idx="10463">
                  <c:v>6.0324000000000011E-4</c:v>
                </c:pt>
                <c:pt idx="10464">
                  <c:v>6.0152000000000014E-4</c:v>
                </c:pt>
                <c:pt idx="10465">
                  <c:v>5.9216000000000021E-4</c:v>
                </c:pt>
                <c:pt idx="10466">
                  <c:v>5.9653000000000017E-4</c:v>
                </c:pt>
                <c:pt idx="10467">
                  <c:v>5.9653000000000017E-4</c:v>
                </c:pt>
                <c:pt idx="10468">
                  <c:v>6.0006000000000013E-4</c:v>
                </c:pt>
                <c:pt idx="10469">
                  <c:v>5.9778000000000012E-4</c:v>
                </c:pt>
                <c:pt idx="10470">
                  <c:v>5.9943000000000008E-4</c:v>
                </c:pt>
                <c:pt idx="10471">
                  <c:v>5.8841999999999998E-4</c:v>
                </c:pt>
                <c:pt idx="10472">
                  <c:v>6.0526000000000015E-4</c:v>
                </c:pt>
                <c:pt idx="10473">
                  <c:v>5.9561000000000011E-4</c:v>
                </c:pt>
                <c:pt idx="10474">
                  <c:v>6.0027000000000008E-4</c:v>
                </c:pt>
                <c:pt idx="10475">
                  <c:v>5.9052000000000009E-4</c:v>
                </c:pt>
                <c:pt idx="10476">
                  <c:v>5.9965000000000018E-4</c:v>
                </c:pt>
                <c:pt idx="10477">
                  <c:v>5.9590000000000023E-4</c:v>
                </c:pt>
                <c:pt idx="10478">
                  <c:v>5.9715000000000018E-4</c:v>
                </c:pt>
                <c:pt idx="10479">
                  <c:v>5.9778000000000012E-4</c:v>
                </c:pt>
                <c:pt idx="10480">
                  <c:v>6.0027000000000008E-4</c:v>
                </c:pt>
                <c:pt idx="10481">
                  <c:v>5.9840000000000013E-4</c:v>
                </c:pt>
                <c:pt idx="10482">
                  <c:v>5.9341000000000016E-4</c:v>
                </c:pt>
                <c:pt idx="10483">
                  <c:v>6.0214000000000014E-4</c:v>
                </c:pt>
                <c:pt idx="10484">
                  <c:v>6.0197000000000017E-4</c:v>
                </c:pt>
                <c:pt idx="10485">
                  <c:v>5.9370000000000017E-4</c:v>
                </c:pt>
                <c:pt idx="10486">
                  <c:v>5.9902000000000024E-4</c:v>
                </c:pt>
                <c:pt idx="10487">
                  <c:v>6.0706000000000009E-4</c:v>
                </c:pt>
                <c:pt idx="10488">
                  <c:v>6.0261000000000006E-4</c:v>
                </c:pt>
                <c:pt idx="10489">
                  <c:v>6.0089000000000008E-4</c:v>
                </c:pt>
                <c:pt idx="10490">
                  <c:v>5.9590000000000023E-4</c:v>
                </c:pt>
                <c:pt idx="10491">
                  <c:v>5.9840000000000013E-4</c:v>
                </c:pt>
                <c:pt idx="10492">
                  <c:v>5.9943000000000008E-4</c:v>
                </c:pt>
                <c:pt idx="10493">
                  <c:v>5.9688000000000026E-4</c:v>
                </c:pt>
                <c:pt idx="10494">
                  <c:v>6.1087000000000012E-4</c:v>
                </c:pt>
                <c:pt idx="10495">
                  <c:v>5.9840000000000013E-4</c:v>
                </c:pt>
                <c:pt idx="10496">
                  <c:v>5.9688000000000026E-4</c:v>
                </c:pt>
                <c:pt idx="10497">
                  <c:v>5.9965000000000018E-4</c:v>
                </c:pt>
                <c:pt idx="10498">
                  <c:v>5.9902000000000024E-4</c:v>
                </c:pt>
                <c:pt idx="10499">
                  <c:v>6.0588000000000016E-4</c:v>
                </c:pt>
                <c:pt idx="10500">
                  <c:v>5.9778000000000012E-4</c:v>
                </c:pt>
                <c:pt idx="10501">
                  <c:v>5.9715000000000018E-4</c:v>
                </c:pt>
                <c:pt idx="10502">
                  <c:v>5.9965000000000018E-4</c:v>
                </c:pt>
                <c:pt idx="10503">
                  <c:v>5.9965000000000018E-4</c:v>
                </c:pt>
                <c:pt idx="10504">
                  <c:v>5.9116000000000008E-4</c:v>
                </c:pt>
                <c:pt idx="10505">
                  <c:v>5.9902000000000024E-4</c:v>
                </c:pt>
                <c:pt idx="10506">
                  <c:v>6.0401000000000009E-4</c:v>
                </c:pt>
                <c:pt idx="10507">
                  <c:v>5.9965000000000018E-4</c:v>
                </c:pt>
                <c:pt idx="10508">
                  <c:v>6.0197000000000017E-4</c:v>
                </c:pt>
                <c:pt idx="10509">
                  <c:v>5.9965000000000018E-4</c:v>
                </c:pt>
                <c:pt idx="10510">
                  <c:v>6.0900000000000017E-4</c:v>
                </c:pt>
                <c:pt idx="10511">
                  <c:v>6.0464000000000015E-4</c:v>
                </c:pt>
                <c:pt idx="10512">
                  <c:v>5.981500000000002E-4</c:v>
                </c:pt>
                <c:pt idx="10513">
                  <c:v>5.9902000000000024E-4</c:v>
                </c:pt>
                <c:pt idx="10514">
                  <c:v>5.981500000000002E-4</c:v>
                </c:pt>
                <c:pt idx="10515">
                  <c:v>6.0526000000000015E-4</c:v>
                </c:pt>
                <c:pt idx="10516">
                  <c:v>5.9653000000000017E-4</c:v>
                </c:pt>
                <c:pt idx="10517">
                  <c:v>5.9180000000000007E-4</c:v>
                </c:pt>
                <c:pt idx="10518">
                  <c:v>6.0197000000000017E-4</c:v>
                </c:pt>
                <c:pt idx="10519">
                  <c:v>6.0214000000000014E-4</c:v>
                </c:pt>
                <c:pt idx="10520">
                  <c:v>5.9902000000000024E-4</c:v>
                </c:pt>
                <c:pt idx="10521">
                  <c:v>6.0027000000000008E-4</c:v>
                </c:pt>
                <c:pt idx="10522">
                  <c:v>6.2023000000000015E-4</c:v>
                </c:pt>
                <c:pt idx="10523">
                  <c:v>5.8989000000000003E-4</c:v>
                </c:pt>
                <c:pt idx="10524">
                  <c:v>5.8798000000000021E-4</c:v>
                </c:pt>
                <c:pt idx="10525">
                  <c:v>5.9279000000000016E-4</c:v>
                </c:pt>
                <c:pt idx="10526">
                  <c:v>5.8989000000000003E-4</c:v>
                </c:pt>
                <c:pt idx="10527">
                  <c:v>6.0277000000000009E-4</c:v>
                </c:pt>
                <c:pt idx="10528">
                  <c:v>5.9902000000000024E-4</c:v>
                </c:pt>
                <c:pt idx="10529">
                  <c:v>6.0451000000000016E-4</c:v>
                </c:pt>
                <c:pt idx="10530">
                  <c:v>6.0089000000000008E-4</c:v>
                </c:pt>
                <c:pt idx="10531">
                  <c:v>5.9466000000000022E-4</c:v>
                </c:pt>
                <c:pt idx="10532">
                  <c:v>6.0401000000000009E-4</c:v>
                </c:pt>
                <c:pt idx="10533">
                  <c:v>6.0641999999999998E-4</c:v>
                </c:pt>
                <c:pt idx="10534">
                  <c:v>5.8798000000000021E-4</c:v>
                </c:pt>
                <c:pt idx="10535">
                  <c:v>5.9341000000000016E-4</c:v>
                </c:pt>
                <c:pt idx="10536">
                  <c:v>6.0833000000000013E-4</c:v>
                </c:pt>
                <c:pt idx="10537">
                  <c:v>6.0775000000000011E-4</c:v>
                </c:pt>
                <c:pt idx="10538">
                  <c:v>5.9840000000000013E-4</c:v>
                </c:pt>
                <c:pt idx="10539">
                  <c:v>5.9840000000000013E-4</c:v>
                </c:pt>
                <c:pt idx="10540">
                  <c:v>6.0464000000000015E-4</c:v>
                </c:pt>
                <c:pt idx="10541">
                  <c:v>5.9307000000000023E-4</c:v>
                </c:pt>
                <c:pt idx="10542">
                  <c:v>5.9307000000000023E-4</c:v>
                </c:pt>
                <c:pt idx="10543">
                  <c:v>6.0261000000000006E-4</c:v>
                </c:pt>
                <c:pt idx="10544">
                  <c:v>5.7408000000000014E-4</c:v>
                </c:pt>
                <c:pt idx="10545">
                  <c:v>6.0339000000000009E-4</c:v>
                </c:pt>
                <c:pt idx="10546">
                  <c:v>6.1087000000000012E-4</c:v>
                </c:pt>
                <c:pt idx="10547">
                  <c:v>5.8904000000000009E-4</c:v>
                </c:pt>
                <c:pt idx="10548">
                  <c:v>5.8343000000000012E-4</c:v>
                </c:pt>
                <c:pt idx="10549">
                  <c:v>5.9778000000000012E-4</c:v>
                </c:pt>
                <c:pt idx="10550">
                  <c:v>6.1461000000000013E-4</c:v>
                </c:pt>
                <c:pt idx="10551">
                  <c:v>5.981500000000002E-4</c:v>
                </c:pt>
                <c:pt idx="10552">
                  <c:v>5.981500000000002E-4</c:v>
                </c:pt>
                <c:pt idx="10553">
                  <c:v>6.0339000000000009E-4</c:v>
                </c:pt>
                <c:pt idx="10554">
                  <c:v>5.9341000000000016E-4</c:v>
                </c:pt>
                <c:pt idx="10555">
                  <c:v>5.9879000000000009E-4</c:v>
                </c:pt>
                <c:pt idx="10556">
                  <c:v>5.9778000000000012E-4</c:v>
                </c:pt>
                <c:pt idx="10557">
                  <c:v>6.0713000000000021E-4</c:v>
                </c:pt>
                <c:pt idx="10558">
                  <c:v>6.0261000000000006E-4</c:v>
                </c:pt>
                <c:pt idx="10559">
                  <c:v>6.0277000000000009E-4</c:v>
                </c:pt>
                <c:pt idx="10560">
                  <c:v>5.9528000000000011E-4</c:v>
                </c:pt>
                <c:pt idx="10561">
                  <c:v>6.0214000000000014E-4</c:v>
                </c:pt>
                <c:pt idx="10562">
                  <c:v>6.065100000000001E-4</c:v>
                </c:pt>
                <c:pt idx="10563">
                  <c:v>5.9840000000000013E-4</c:v>
                </c:pt>
                <c:pt idx="10564">
                  <c:v>6.0261000000000006E-4</c:v>
                </c:pt>
                <c:pt idx="10565">
                  <c:v>6.0261000000000006E-4</c:v>
                </c:pt>
                <c:pt idx="10566">
                  <c:v>6.0152000000000014E-4</c:v>
                </c:pt>
                <c:pt idx="10567">
                  <c:v>6.0641999999999998E-4</c:v>
                </c:pt>
                <c:pt idx="10568">
                  <c:v>5.9590000000000023E-4</c:v>
                </c:pt>
                <c:pt idx="10569">
                  <c:v>5.9965000000000018E-4</c:v>
                </c:pt>
                <c:pt idx="10570">
                  <c:v>6.0588000000000016E-4</c:v>
                </c:pt>
                <c:pt idx="10571">
                  <c:v>5.9752000000000026E-4</c:v>
                </c:pt>
                <c:pt idx="10572">
                  <c:v>5.9778000000000012E-4</c:v>
                </c:pt>
                <c:pt idx="10573">
                  <c:v>6.065100000000001E-4</c:v>
                </c:pt>
                <c:pt idx="10574">
                  <c:v>5.9528000000000011E-4</c:v>
                </c:pt>
                <c:pt idx="10575">
                  <c:v>6.0641999999999998E-4</c:v>
                </c:pt>
                <c:pt idx="10576">
                  <c:v>5.9434000000000017E-4</c:v>
                </c:pt>
                <c:pt idx="10577">
                  <c:v>6.0451000000000016E-4</c:v>
                </c:pt>
                <c:pt idx="10578">
                  <c:v>6.0401000000000009E-4</c:v>
                </c:pt>
                <c:pt idx="10579">
                  <c:v>6.0324000000000011E-4</c:v>
                </c:pt>
                <c:pt idx="10580">
                  <c:v>6.065100000000001E-4</c:v>
                </c:pt>
                <c:pt idx="10581">
                  <c:v>5.9528000000000011E-4</c:v>
                </c:pt>
                <c:pt idx="10582">
                  <c:v>5.9840000000000013E-4</c:v>
                </c:pt>
                <c:pt idx="10583">
                  <c:v>5.9528000000000011E-4</c:v>
                </c:pt>
                <c:pt idx="10584">
                  <c:v>5.9965000000000018E-4</c:v>
                </c:pt>
                <c:pt idx="10585">
                  <c:v>5.9243000000000013E-4</c:v>
                </c:pt>
                <c:pt idx="10586">
                  <c:v>6.0089000000000008E-4</c:v>
                </c:pt>
                <c:pt idx="10587">
                  <c:v>5.9965000000000018E-4</c:v>
                </c:pt>
                <c:pt idx="10588">
                  <c:v>6.0324000000000011E-4</c:v>
                </c:pt>
                <c:pt idx="10589">
                  <c:v>5.9528000000000011E-4</c:v>
                </c:pt>
                <c:pt idx="10590">
                  <c:v>5.8780000000000008E-4</c:v>
                </c:pt>
                <c:pt idx="10591">
                  <c:v>5.9307000000000023E-4</c:v>
                </c:pt>
                <c:pt idx="10592">
                  <c:v>5.9715000000000018E-4</c:v>
                </c:pt>
                <c:pt idx="10593">
                  <c:v>5.9370000000000017E-4</c:v>
                </c:pt>
                <c:pt idx="10594">
                  <c:v>6.0339000000000009E-4</c:v>
                </c:pt>
                <c:pt idx="10595">
                  <c:v>5.9902000000000024E-4</c:v>
                </c:pt>
                <c:pt idx="10596">
                  <c:v>5.9653000000000017E-4</c:v>
                </c:pt>
                <c:pt idx="10597">
                  <c:v>6.0401000000000009E-4</c:v>
                </c:pt>
                <c:pt idx="10598">
                  <c:v>6.0277000000000009E-4</c:v>
                </c:pt>
                <c:pt idx="10599">
                  <c:v>6.065100000000001E-4</c:v>
                </c:pt>
                <c:pt idx="10600">
                  <c:v>6.0027000000000008E-4</c:v>
                </c:pt>
                <c:pt idx="10601">
                  <c:v>5.9902000000000024E-4</c:v>
                </c:pt>
                <c:pt idx="10602">
                  <c:v>6.0775000000000011E-4</c:v>
                </c:pt>
                <c:pt idx="10603">
                  <c:v>6.0197000000000017E-4</c:v>
                </c:pt>
                <c:pt idx="10604">
                  <c:v>5.9715000000000018E-4</c:v>
                </c:pt>
                <c:pt idx="10605">
                  <c:v>6.0070000000000013E-4</c:v>
                </c:pt>
                <c:pt idx="10606">
                  <c:v>6.0027000000000008E-4</c:v>
                </c:pt>
                <c:pt idx="10607">
                  <c:v>6.0464000000000015E-4</c:v>
                </c:pt>
                <c:pt idx="10608">
                  <c:v>6.0588000000000016E-4</c:v>
                </c:pt>
                <c:pt idx="10609">
                  <c:v>5.9778000000000012E-4</c:v>
                </c:pt>
                <c:pt idx="10610">
                  <c:v>6.0133000000000018E-4</c:v>
                </c:pt>
                <c:pt idx="10611">
                  <c:v>6.0027000000000008E-4</c:v>
                </c:pt>
                <c:pt idx="10612">
                  <c:v>6.0214000000000014E-4</c:v>
                </c:pt>
                <c:pt idx="10613">
                  <c:v>5.9840000000000013E-4</c:v>
                </c:pt>
                <c:pt idx="10614">
                  <c:v>6.2272000000000011E-4</c:v>
                </c:pt>
                <c:pt idx="10615">
                  <c:v>6.0197000000000017E-4</c:v>
                </c:pt>
                <c:pt idx="10616">
                  <c:v>5.9965000000000018E-4</c:v>
                </c:pt>
                <c:pt idx="10617">
                  <c:v>5.8343000000000012E-4</c:v>
                </c:pt>
                <c:pt idx="10618">
                  <c:v>6.0641999999999998E-4</c:v>
                </c:pt>
                <c:pt idx="10619">
                  <c:v>5.9902000000000024E-4</c:v>
                </c:pt>
                <c:pt idx="10620">
                  <c:v>6.0277000000000009E-4</c:v>
                </c:pt>
                <c:pt idx="10621">
                  <c:v>5.9778000000000012E-4</c:v>
                </c:pt>
                <c:pt idx="10622">
                  <c:v>6.0027000000000008E-4</c:v>
                </c:pt>
                <c:pt idx="10623">
                  <c:v>5.9902000000000024E-4</c:v>
                </c:pt>
                <c:pt idx="10624">
                  <c:v>5.8544000000000001E-4</c:v>
                </c:pt>
                <c:pt idx="10625">
                  <c:v>5.9653000000000017E-4</c:v>
                </c:pt>
                <c:pt idx="10626">
                  <c:v>6.1469000000000009E-4</c:v>
                </c:pt>
                <c:pt idx="10627">
                  <c:v>6.1274000000000007E-4</c:v>
                </c:pt>
                <c:pt idx="10628">
                  <c:v>6.0027000000000008E-4</c:v>
                </c:pt>
                <c:pt idx="10629">
                  <c:v>6.2023000000000015E-4</c:v>
                </c:pt>
                <c:pt idx="10630">
                  <c:v>6.1025000000000001E-4</c:v>
                </c:pt>
                <c:pt idx="10631">
                  <c:v>5.909200000000002E-4</c:v>
                </c:pt>
                <c:pt idx="10632">
                  <c:v>5.9943000000000008E-4</c:v>
                </c:pt>
                <c:pt idx="10633">
                  <c:v>6.0089000000000008E-4</c:v>
                </c:pt>
                <c:pt idx="10634">
                  <c:v>5.9466000000000022E-4</c:v>
                </c:pt>
                <c:pt idx="10635">
                  <c:v>6.0277000000000009E-4</c:v>
                </c:pt>
                <c:pt idx="10636">
                  <c:v>6.0401000000000009E-4</c:v>
                </c:pt>
                <c:pt idx="10637">
                  <c:v>5.8841999999999998E-4</c:v>
                </c:pt>
                <c:pt idx="10638">
                  <c:v>6.0641999999999998E-4</c:v>
                </c:pt>
                <c:pt idx="10639">
                  <c:v>6.0464000000000015E-4</c:v>
                </c:pt>
                <c:pt idx="10640">
                  <c:v>6.0027000000000008E-4</c:v>
                </c:pt>
                <c:pt idx="10641">
                  <c:v>5.9653000000000017E-4</c:v>
                </c:pt>
                <c:pt idx="10642">
                  <c:v>5.9715000000000018E-4</c:v>
                </c:pt>
                <c:pt idx="10643">
                  <c:v>5.9216000000000021E-4</c:v>
                </c:pt>
                <c:pt idx="10644">
                  <c:v>5.9528000000000011E-4</c:v>
                </c:pt>
                <c:pt idx="10645">
                  <c:v>5.9561000000000011E-4</c:v>
                </c:pt>
                <c:pt idx="10646">
                  <c:v>5.915400000000001E-4</c:v>
                </c:pt>
                <c:pt idx="10647">
                  <c:v>6.0713000000000021E-4</c:v>
                </c:pt>
                <c:pt idx="10648">
                  <c:v>5.9879000000000009E-4</c:v>
                </c:pt>
                <c:pt idx="10649">
                  <c:v>5.9943000000000008E-4</c:v>
                </c:pt>
                <c:pt idx="10650">
                  <c:v>5.9840000000000013E-4</c:v>
                </c:pt>
                <c:pt idx="10651">
                  <c:v>6.0401000000000009E-4</c:v>
                </c:pt>
                <c:pt idx="10652">
                  <c:v>6.0089000000000008E-4</c:v>
                </c:pt>
                <c:pt idx="10653">
                  <c:v>5.9653000000000017E-4</c:v>
                </c:pt>
                <c:pt idx="10654">
                  <c:v>5.9715000000000018E-4</c:v>
                </c:pt>
                <c:pt idx="10655">
                  <c:v>5.9653000000000017E-4</c:v>
                </c:pt>
                <c:pt idx="10656">
                  <c:v>6.0197000000000017E-4</c:v>
                </c:pt>
                <c:pt idx="10657">
                  <c:v>6.065100000000001E-4</c:v>
                </c:pt>
                <c:pt idx="10658">
                  <c:v>5.9715000000000018E-4</c:v>
                </c:pt>
                <c:pt idx="10659">
                  <c:v>5.9029000000000015E-4</c:v>
                </c:pt>
                <c:pt idx="10660">
                  <c:v>6.1914000000000012E-4</c:v>
                </c:pt>
                <c:pt idx="10661">
                  <c:v>6.0152000000000014E-4</c:v>
                </c:pt>
                <c:pt idx="10662">
                  <c:v>6.1532000000000015E-4</c:v>
                </c:pt>
                <c:pt idx="10663">
                  <c:v>5.915400000000001E-4</c:v>
                </c:pt>
                <c:pt idx="10664">
                  <c:v>5.9370000000000017E-4</c:v>
                </c:pt>
                <c:pt idx="10665">
                  <c:v>5.9965000000000018E-4</c:v>
                </c:pt>
                <c:pt idx="10666">
                  <c:v>6.1914000000000012E-4</c:v>
                </c:pt>
                <c:pt idx="10667">
                  <c:v>6.065100000000001E-4</c:v>
                </c:pt>
                <c:pt idx="10668">
                  <c:v>5.9466000000000022E-4</c:v>
                </c:pt>
                <c:pt idx="10669">
                  <c:v>5.7907000000000011E-4</c:v>
                </c:pt>
                <c:pt idx="10670">
                  <c:v>5.8841999999999998E-4</c:v>
                </c:pt>
                <c:pt idx="10671">
                  <c:v>5.8593000000000013E-4</c:v>
                </c:pt>
                <c:pt idx="10672">
                  <c:v>6.0588000000000016E-4</c:v>
                </c:pt>
                <c:pt idx="10673">
                  <c:v>6.1399000000000013E-4</c:v>
                </c:pt>
                <c:pt idx="10674">
                  <c:v>6.0526000000000015E-4</c:v>
                </c:pt>
                <c:pt idx="10675">
                  <c:v>6.1087000000000012E-4</c:v>
                </c:pt>
                <c:pt idx="10676">
                  <c:v>6.0588000000000016E-4</c:v>
                </c:pt>
                <c:pt idx="10677">
                  <c:v>5.981500000000002E-4</c:v>
                </c:pt>
                <c:pt idx="10678">
                  <c:v>5.9840000000000013E-4</c:v>
                </c:pt>
                <c:pt idx="10679">
                  <c:v>6.0133000000000018E-4</c:v>
                </c:pt>
                <c:pt idx="10680">
                  <c:v>5.9715000000000018E-4</c:v>
                </c:pt>
                <c:pt idx="10681">
                  <c:v>5.9965000000000018E-4</c:v>
                </c:pt>
                <c:pt idx="10682">
                  <c:v>6.0214000000000014E-4</c:v>
                </c:pt>
                <c:pt idx="10683">
                  <c:v>5.9466000000000022E-4</c:v>
                </c:pt>
                <c:pt idx="10684">
                  <c:v>5.981500000000002E-4</c:v>
                </c:pt>
                <c:pt idx="10685">
                  <c:v>6.0152000000000014E-4</c:v>
                </c:pt>
                <c:pt idx="10686">
                  <c:v>6.1399000000000013E-4</c:v>
                </c:pt>
                <c:pt idx="10687">
                  <c:v>5.8593000000000013E-4</c:v>
                </c:pt>
                <c:pt idx="10688">
                  <c:v>5.9840000000000013E-4</c:v>
                </c:pt>
                <c:pt idx="10689">
                  <c:v>6.0133000000000018E-4</c:v>
                </c:pt>
                <c:pt idx="10690">
                  <c:v>5.9840000000000013E-4</c:v>
                </c:pt>
                <c:pt idx="10691">
                  <c:v>5.9653000000000017E-4</c:v>
                </c:pt>
                <c:pt idx="10692">
                  <c:v>5.9752000000000026E-4</c:v>
                </c:pt>
                <c:pt idx="10693">
                  <c:v>6.0152000000000014E-4</c:v>
                </c:pt>
                <c:pt idx="10694">
                  <c:v>6.0006000000000013E-4</c:v>
                </c:pt>
                <c:pt idx="10695">
                  <c:v>5.9561000000000011E-4</c:v>
                </c:pt>
                <c:pt idx="10696">
                  <c:v>6.0401000000000009E-4</c:v>
                </c:pt>
                <c:pt idx="10697">
                  <c:v>6.0963000000000011E-4</c:v>
                </c:pt>
                <c:pt idx="10698">
                  <c:v>6.0833000000000013E-4</c:v>
                </c:pt>
                <c:pt idx="10699">
                  <c:v>5.9403000000000017E-4</c:v>
                </c:pt>
                <c:pt idx="10700">
                  <c:v>6.0277000000000009E-4</c:v>
                </c:pt>
                <c:pt idx="10701">
                  <c:v>6.0006000000000013E-4</c:v>
                </c:pt>
                <c:pt idx="10702">
                  <c:v>5.8904000000000009E-4</c:v>
                </c:pt>
                <c:pt idx="10703">
                  <c:v>5.9180000000000007E-4</c:v>
                </c:pt>
                <c:pt idx="10704">
                  <c:v>6.0277000000000009E-4</c:v>
                </c:pt>
                <c:pt idx="10705">
                  <c:v>6.0451000000000016E-4</c:v>
                </c:pt>
                <c:pt idx="10706">
                  <c:v>5.9403000000000017E-4</c:v>
                </c:pt>
                <c:pt idx="10707">
                  <c:v>5.981500000000002E-4</c:v>
                </c:pt>
                <c:pt idx="10708">
                  <c:v>5.9403000000000017E-4</c:v>
                </c:pt>
                <c:pt idx="10709">
                  <c:v>6.1212000000000007E-4</c:v>
                </c:pt>
                <c:pt idx="10710">
                  <c:v>5.9341000000000016E-4</c:v>
                </c:pt>
                <c:pt idx="10711">
                  <c:v>6.0133000000000018E-4</c:v>
                </c:pt>
                <c:pt idx="10712">
                  <c:v>5.9216000000000021E-4</c:v>
                </c:pt>
                <c:pt idx="10713">
                  <c:v>5.9116000000000008E-4</c:v>
                </c:pt>
                <c:pt idx="10714">
                  <c:v>6.0339000000000009E-4</c:v>
                </c:pt>
                <c:pt idx="10715">
                  <c:v>6.0451000000000016E-4</c:v>
                </c:pt>
                <c:pt idx="10716">
                  <c:v>6.0027000000000008E-4</c:v>
                </c:pt>
                <c:pt idx="10717">
                  <c:v>5.9965000000000018E-4</c:v>
                </c:pt>
                <c:pt idx="10718">
                  <c:v>5.9466000000000022E-4</c:v>
                </c:pt>
                <c:pt idx="10719">
                  <c:v>6.0133000000000018E-4</c:v>
                </c:pt>
                <c:pt idx="10720">
                  <c:v>6.0070000000000013E-4</c:v>
                </c:pt>
                <c:pt idx="10721">
                  <c:v>6.0277000000000009E-4</c:v>
                </c:pt>
                <c:pt idx="10722">
                  <c:v>6.0339000000000009E-4</c:v>
                </c:pt>
                <c:pt idx="10723">
                  <c:v>6.0588000000000016E-4</c:v>
                </c:pt>
                <c:pt idx="10724">
                  <c:v>6.0089000000000008E-4</c:v>
                </c:pt>
                <c:pt idx="10725">
                  <c:v>5.9590000000000023E-4</c:v>
                </c:pt>
                <c:pt idx="10726">
                  <c:v>6.065100000000001E-4</c:v>
                </c:pt>
                <c:pt idx="10727">
                  <c:v>6.0641999999999998E-4</c:v>
                </c:pt>
                <c:pt idx="10728">
                  <c:v>5.9752000000000026E-4</c:v>
                </c:pt>
                <c:pt idx="10729">
                  <c:v>5.962500000000001E-4</c:v>
                </c:pt>
                <c:pt idx="10730">
                  <c:v>6.0089000000000008E-4</c:v>
                </c:pt>
                <c:pt idx="10731">
                  <c:v>5.9778000000000012E-4</c:v>
                </c:pt>
                <c:pt idx="10732">
                  <c:v>6.0070000000000013E-4</c:v>
                </c:pt>
                <c:pt idx="10733">
                  <c:v>5.9965000000000018E-4</c:v>
                </c:pt>
                <c:pt idx="10734">
                  <c:v>6.0277000000000009E-4</c:v>
                </c:pt>
                <c:pt idx="10735">
                  <c:v>5.9902000000000024E-4</c:v>
                </c:pt>
                <c:pt idx="10736">
                  <c:v>5.9052000000000009E-4</c:v>
                </c:pt>
                <c:pt idx="10737">
                  <c:v>6.0089000000000008E-4</c:v>
                </c:pt>
                <c:pt idx="10738">
                  <c:v>6.0152000000000014E-4</c:v>
                </c:pt>
                <c:pt idx="10739">
                  <c:v>6.0324000000000011E-4</c:v>
                </c:pt>
                <c:pt idx="10740">
                  <c:v>5.915400000000001E-4</c:v>
                </c:pt>
                <c:pt idx="10741">
                  <c:v>6.0900000000000017E-4</c:v>
                </c:pt>
                <c:pt idx="10742">
                  <c:v>5.9879000000000009E-4</c:v>
                </c:pt>
                <c:pt idx="10743">
                  <c:v>5.9561000000000011E-4</c:v>
                </c:pt>
                <c:pt idx="10744">
                  <c:v>5.9965000000000018E-4</c:v>
                </c:pt>
                <c:pt idx="10745">
                  <c:v>5.9902000000000024E-4</c:v>
                </c:pt>
                <c:pt idx="10746">
                  <c:v>5.9902000000000024E-4</c:v>
                </c:pt>
                <c:pt idx="10747">
                  <c:v>6.0152000000000014E-4</c:v>
                </c:pt>
                <c:pt idx="10748">
                  <c:v>5.9029000000000015E-4</c:v>
                </c:pt>
                <c:pt idx="10749">
                  <c:v>5.9943000000000008E-4</c:v>
                </c:pt>
                <c:pt idx="10750">
                  <c:v>6.0401000000000009E-4</c:v>
                </c:pt>
                <c:pt idx="10751">
                  <c:v>6.0896000000000008E-4</c:v>
                </c:pt>
                <c:pt idx="10752">
                  <c:v>5.9715000000000018E-4</c:v>
                </c:pt>
                <c:pt idx="10753">
                  <c:v>5.9840000000000013E-4</c:v>
                </c:pt>
                <c:pt idx="10754">
                  <c:v>5.9965000000000018E-4</c:v>
                </c:pt>
                <c:pt idx="10755">
                  <c:v>5.9879000000000009E-4</c:v>
                </c:pt>
                <c:pt idx="10756">
                  <c:v>6.0526000000000015E-4</c:v>
                </c:pt>
                <c:pt idx="10757">
                  <c:v>6.0089000000000008E-4</c:v>
                </c:pt>
                <c:pt idx="10758">
                  <c:v>6.065100000000001E-4</c:v>
                </c:pt>
                <c:pt idx="10759">
                  <c:v>6.0769000000000014E-4</c:v>
                </c:pt>
                <c:pt idx="10760">
                  <c:v>5.9778000000000012E-4</c:v>
                </c:pt>
                <c:pt idx="10761">
                  <c:v>6.0070000000000013E-4</c:v>
                </c:pt>
                <c:pt idx="10762">
                  <c:v>5.9403000000000017E-4</c:v>
                </c:pt>
                <c:pt idx="10763">
                  <c:v>6.0713000000000021E-4</c:v>
                </c:pt>
                <c:pt idx="10764">
                  <c:v>5.9466000000000022E-4</c:v>
                </c:pt>
                <c:pt idx="10765">
                  <c:v>5.9902000000000024E-4</c:v>
                </c:pt>
                <c:pt idx="10766">
                  <c:v>6.0401000000000009E-4</c:v>
                </c:pt>
                <c:pt idx="10767">
                  <c:v>6.0526000000000015E-4</c:v>
                </c:pt>
                <c:pt idx="10768">
                  <c:v>6.0451000000000016E-4</c:v>
                </c:pt>
                <c:pt idx="10769">
                  <c:v>5.9653000000000017E-4</c:v>
                </c:pt>
                <c:pt idx="10770">
                  <c:v>6.0401000000000009E-4</c:v>
                </c:pt>
                <c:pt idx="10771">
                  <c:v>5.9216000000000021E-4</c:v>
                </c:pt>
                <c:pt idx="10772">
                  <c:v>5.9752000000000026E-4</c:v>
                </c:pt>
                <c:pt idx="10773">
                  <c:v>6.0277000000000009E-4</c:v>
                </c:pt>
                <c:pt idx="10774">
                  <c:v>6.1212000000000007E-4</c:v>
                </c:pt>
                <c:pt idx="10775">
                  <c:v>6.0006000000000013E-4</c:v>
                </c:pt>
                <c:pt idx="10776">
                  <c:v>6.0214000000000014E-4</c:v>
                </c:pt>
                <c:pt idx="10777">
                  <c:v>6.0900000000000017E-4</c:v>
                </c:pt>
                <c:pt idx="10778">
                  <c:v>5.9216000000000021E-4</c:v>
                </c:pt>
                <c:pt idx="10779">
                  <c:v>5.9243000000000013E-4</c:v>
                </c:pt>
                <c:pt idx="10780">
                  <c:v>5.9902000000000024E-4</c:v>
                </c:pt>
                <c:pt idx="10781">
                  <c:v>5.9403000000000017E-4</c:v>
                </c:pt>
                <c:pt idx="10782">
                  <c:v>5.9653000000000017E-4</c:v>
                </c:pt>
                <c:pt idx="10783">
                  <c:v>6.0401000000000009E-4</c:v>
                </c:pt>
                <c:pt idx="10784">
                  <c:v>5.981500000000002E-4</c:v>
                </c:pt>
                <c:pt idx="10785">
                  <c:v>5.9434000000000017E-4</c:v>
                </c:pt>
                <c:pt idx="10786">
                  <c:v>5.9965000000000018E-4</c:v>
                </c:pt>
                <c:pt idx="10787">
                  <c:v>6.0027000000000008E-4</c:v>
                </c:pt>
                <c:pt idx="10788">
                  <c:v>6.0388000000000011E-4</c:v>
                </c:pt>
                <c:pt idx="10789">
                  <c:v>5.9653000000000017E-4</c:v>
                </c:pt>
                <c:pt idx="10790">
                  <c:v>6.0769000000000014E-4</c:v>
                </c:pt>
                <c:pt idx="10791">
                  <c:v>6.0526000000000015E-4</c:v>
                </c:pt>
                <c:pt idx="10792">
                  <c:v>6.0339000000000009E-4</c:v>
                </c:pt>
                <c:pt idx="10793">
                  <c:v>6.0324000000000011E-4</c:v>
                </c:pt>
                <c:pt idx="10794">
                  <c:v>5.9653000000000017E-4</c:v>
                </c:pt>
                <c:pt idx="10795">
                  <c:v>5.9279000000000016E-4</c:v>
                </c:pt>
                <c:pt idx="10796">
                  <c:v>5.9341000000000016E-4</c:v>
                </c:pt>
                <c:pt idx="10797">
                  <c:v>5.9778000000000012E-4</c:v>
                </c:pt>
                <c:pt idx="10798">
                  <c:v>6.0027000000000008E-4</c:v>
                </c:pt>
                <c:pt idx="10799">
                  <c:v>6.0261000000000006E-4</c:v>
                </c:pt>
                <c:pt idx="10800">
                  <c:v>5.915400000000001E-4</c:v>
                </c:pt>
                <c:pt idx="10801">
                  <c:v>6.0027000000000008E-4</c:v>
                </c:pt>
                <c:pt idx="10802">
                  <c:v>6.1337000000000013E-4</c:v>
                </c:pt>
                <c:pt idx="10803">
                  <c:v>6.0588000000000016E-4</c:v>
                </c:pt>
                <c:pt idx="10804">
                  <c:v>6.0027000000000008E-4</c:v>
                </c:pt>
                <c:pt idx="10805">
                  <c:v>5.9243000000000013E-4</c:v>
                </c:pt>
                <c:pt idx="10806">
                  <c:v>5.9403000000000017E-4</c:v>
                </c:pt>
                <c:pt idx="10807">
                  <c:v>5.9498000000000027E-4</c:v>
                </c:pt>
                <c:pt idx="10808">
                  <c:v>5.9341000000000016E-4</c:v>
                </c:pt>
                <c:pt idx="10809">
                  <c:v>6.0388000000000011E-4</c:v>
                </c:pt>
                <c:pt idx="10810">
                  <c:v>5.9715000000000018E-4</c:v>
                </c:pt>
                <c:pt idx="10811">
                  <c:v>5.9528000000000011E-4</c:v>
                </c:pt>
                <c:pt idx="10812">
                  <c:v>5.8841999999999998E-4</c:v>
                </c:pt>
                <c:pt idx="10813">
                  <c:v>5.9840000000000013E-4</c:v>
                </c:pt>
                <c:pt idx="10814">
                  <c:v>6.0769000000000014E-4</c:v>
                </c:pt>
                <c:pt idx="10815">
                  <c:v>6.0152000000000014E-4</c:v>
                </c:pt>
                <c:pt idx="10816">
                  <c:v>5.8967000000000015E-4</c:v>
                </c:pt>
                <c:pt idx="10817">
                  <c:v>5.9403000000000017E-4</c:v>
                </c:pt>
                <c:pt idx="10818">
                  <c:v>5.9653000000000017E-4</c:v>
                </c:pt>
                <c:pt idx="10819">
                  <c:v>5.9653000000000017E-4</c:v>
                </c:pt>
                <c:pt idx="10820">
                  <c:v>5.8780000000000008E-4</c:v>
                </c:pt>
                <c:pt idx="10821">
                  <c:v>5.7526000000000007E-4</c:v>
                </c:pt>
                <c:pt idx="10822">
                  <c:v>6.1274000000000007E-4</c:v>
                </c:pt>
                <c:pt idx="10823">
                  <c:v>6.1274000000000007E-4</c:v>
                </c:pt>
                <c:pt idx="10824">
                  <c:v>5.9561000000000011E-4</c:v>
                </c:pt>
                <c:pt idx="10825">
                  <c:v>6.1723000000000008E-4</c:v>
                </c:pt>
                <c:pt idx="10826">
                  <c:v>5.9434000000000017E-4</c:v>
                </c:pt>
                <c:pt idx="10827">
                  <c:v>5.9902000000000024E-4</c:v>
                </c:pt>
                <c:pt idx="10828">
                  <c:v>6.0401000000000009E-4</c:v>
                </c:pt>
                <c:pt idx="10829">
                  <c:v>6.2459000000000017E-4</c:v>
                </c:pt>
                <c:pt idx="10830">
                  <c:v>6.0006000000000013E-4</c:v>
                </c:pt>
                <c:pt idx="10831">
                  <c:v>5.9840000000000013E-4</c:v>
                </c:pt>
                <c:pt idx="10832">
                  <c:v>6.0641999999999998E-4</c:v>
                </c:pt>
                <c:pt idx="10833">
                  <c:v>6.0401000000000009E-4</c:v>
                </c:pt>
                <c:pt idx="10834">
                  <c:v>5.9466000000000022E-4</c:v>
                </c:pt>
                <c:pt idx="10835">
                  <c:v>5.981500000000002E-4</c:v>
                </c:pt>
                <c:pt idx="10836">
                  <c:v>5.9653000000000017E-4</c:v>
                </c:pt>
                <c:pt idx="10837">
                  <c:v>5.9216000000000021E-4</c:v>
                </c:pt>
                <c:pt idx="10838">
                  <c:v>6.0515000000000026E-4</c:v>
                </c:pt>
                <c:pt idx="10839">
                  <c:v>6.0838000000000027E-4</c:v>
                </c:pt>
                <c:pt idx="10840">
                  <c:v>5.9528000000000011E-4</c:v>
                </c:pt>
                <c:pt idx="10841">
                  <c:v>5.9029000000000015E-4</c:v>
                </c:pt>
                <c:pt idx="10842">
                  <c:v>5.9590000000000023E-4</c:v>
                </c:pt>
                <c:pt idx="10843">
                  <c:v>5.9466000000000022E-4</c:v>
                </c:pt>
                <c:pt idx="10844">
                  <c:v>5.9052000000000009E-4</c:v>
                </c:pt>
                <c:pt idx="10845">
                  <c:v>6.0838000000000027E-4</c:v>
                </c:pt>
                <c:pt idx="10846">
                  <c:v>5.9840000000000013E-4</c:v>
                </c:pt>
                <c:pt idx="10847">
                  <c:v>5.9688000000000026E-4</c:v>
                </c:pt>
                <c:pt idx="10848">
                  <c:v>5.9688000000000026E-4</c:v>
                </c:pt>
                <c:pt idx="10849">
                  <c:v>5.9715000000000018E-4</c:v>
                </c:pt>
                <c:pt idx="10850">
                  <c:v>5.962500000000001E-4</c:v>
                </c:pt>
                <c:pt idx="10851">
                  <c:v>5.915400000000001E-4</c:v>
                </c:pt>
                <c:pt idx="10852">
                  <c:v>5.9590000000000023E-4</c:v>
                </c:pt>
                <c:pt idx="10853">
                  <c:v>5.9403000000000017E-4</c:v>
                </c:pt>
                <c:pt idx="10854">
                  <c:v>6.0277000000000009E-4</c:v>
                </c:pt>
                <c:pt idx="10855">
                  <c:v>6.0713000000000021E-4</c:v>
                </c:pt>
                <c:pt idx="10856">
                  <c:v>6.0133000000000018E-4</c:v>
                </c:pt>
                <c:pt idx="10857">
                  <c:v>6.0713000000000021E-4</c:v>
                </c:pt>
                <c:pt idx="10858">
                  <c:v>6.3144999999999998E-4</c:v>
                </c:pt>
                <c:pt idx="10859">
                  <c:v>6.1586000000000008E-4</c:v>
                </c:pt>
                <c:pt idx="10860">
                  <c:v>6.1087000000000012E-4</c:v>
                </c:pt>
                <c:pt idx="10861">
                  <c:v>6.1773000000000015E-4</c:v>
                </c:pt>
                <c:pt idx="10862">
                  <c:v>6.0089000000000008E-4</c:v>
                </c:pt>
                <c:pt idx="10863">
                  <c:v>6.0261000000000006E-4</c:v>
                </c:pt>
                <c:pt idx="10864">
                  <c:v>5.9590000000000023E-4</c:v>
                </c:pt>
                <c:pt idx="10865">
                  <c:v>5.9434000000000017E-4</c:v>
                </c:pt>
                <c:pt idx="10866">
                  <c:v>6.0339000000000009E-4</c:v>
                </c:pt>
                <c:pt idx="10867">
                  <c:v>5.9902000000000024E-4</c:v>
                </c:pt>
                <c:pt idx="10868">
                  <c:v>5.9653000000000017E-4</c:v>
                </c:pt>
                <c:pt idx="10869">
                  <c:v>5.9466000000000022E-4</c:v>
                </c:pt>
                <c:pt idx="10870">
                  <c:v>5.9279000000000016E-4</c:v>
                </c:pt>
                <c:pt idx="10871">
                  <c:v>6.4018000000000018E-4</c:v>
                </c:pt>
                <c:pt idx="10872">
                  <c:v>5.9029000000000015E-4</c:v>
                </c:pt>
                <c:pt idx="10873">
                  <c:v>6.3956000000000006E-4</c:v>
                </c:pt>
                <c:pt idx="10874">
                  <c:v>5.9590000000000023E-4</c:v>
                </c:pt>
                <c:pt idx="10875">
                  <c:v>5.8862000000000009E-4</c:v>
                </c:pt>
                <c:pt idx="10876">
                  <c:v>6.0152000000000014E-4</c:v>
                </c:pt>
                <c:pt idx="10877">
                  <c:v>6.0070000000000013E-4</c:v>
                </c:pt>
                <c:pt idx="10878">
                  <c:v>5.9279000000000016E-4</c:v>
                </c:pt>
                <c:pt idx="10879">
                  <c:v>5.9840000000000013E-4</c:v>
                </c:pt>
                <c:pt idx="10880">
                  <c:v>5.8862000000000009E-4</c:v>
                </c:pt>
                <c:pt idx="10881">
                  <c:v>6.0900000000000017E-4</c:v>
                </c:pt>
                <c:pt idx="10882">
                  <c:v>6.0401000000000009E-4</c:v>
                </c:pt>
                <c:pt idx="10883">
                  <c:v>6.0775000000000011E-4</c:v>
                </c:pt>
                <c:pt idx="10884">
                  <c:v>6.0713000000000021E-4</c:v>
                </c:pt>
                <c:pt idx="10885">
                  <c:v>6.0133000000000018E-4</c:v>
                </c:pt>
                <c:pt idx="10886">
                  <c:v>6.0588000000000016E-4</c:v>
                </c:pt>
                <c:pt idx="10887">
                  <c:v>6.0152000000000014E-4</c:v>
                </c:pt>
                <c:pt idx="10888">
                  <c:v>6.0089000000000008E-4</c:v>
                </c:pt>
                <c:pt idx="10889">
                  <c:v>5.9561000000000011E-4</c:v>
                </c:pt>
                <c:pt idx="10890">
                  <c:v>6.0464000000000015E-4</c:v>
                </c:pt>
                <c:pt idx="10891">
                  <c:v>5.962500000000001E-4</c:v>
                </c:pt>
                <c:pt idx="10892">
                  <c:v>6.0339000000000009E-4</c:v>
                </c:pt>
                <c:pt idx="10893">
                  <c:v>6.065100000000001E-4</c:v>
                </c:pt>
                <c:pt idx="10894">
                  <c:v>5.9902000000000024E-4</c:v>
                </c:pt>
                <c:pt idx="10895">
                  <c:v>5.9965000000000018E-4</c:v>
                </c:pt>
                <c:pt idx="10896">
                  <c:v>5.9434000000000017E-4</c:v>
                </c:pt>
                <c:pt idx="10897">
                  <c:v>6.0339000000000009E-4</c:v>
                </c:pt>
                <c:pt idx="10898">
                  <c:v>6.0775000000000011E-4</c:v>
                </c:pt>
                <c:pt idx="10899">
                  <c:v>6.1337000000000013E-4</c:v>
                </c:pt>
                <c:pt idx="10900">
                  <c:v>5.962500000000001E-4</c:v>
                </c:pt>
                <c:pt idx="10901">
                  <c:v>5.9341000000000016E-4</c:v>
                </c:pt>
                <c:pt idx="10902">
                  <c:v>5.9879000000000009E-4</c:v>
                </c:pt>
                <c:pt idx="10903">
                  <c:v>5.9653000000000017E-4</c:v>
                </c:pt>
                <c:pt idx="10904">
                  <c:v>5.962500000000001E-4</c:v>
                </c:pt>
                <c:pt idx="10905">
                  <c:v>6.0214000000000014E-4</c:v>
                </c:pt>
                <c:pt idx="10906">
                  <c:v>5.9902000000000024E-4</c:v>
                </c:pt>
                <c:pt idx="10907">
                  <c:v>6.065100000000001E-4</c:v>
                </c:pt>
                <c:pt idx="10908">
                  <c:v>5.9715000000000018E-4</c:v>
                </c:pt>
                <c:pt idx="10909">
                  <c:v>5.9498000000000027E-4</c:v>
                </c:pt>
                <c:pt idx="10910">
                  <c:v>5.8967000000000015E-4</c:v>
                </c:pt>
                <c:pt idx="10911">
                  <c:v>5.8904000000000009E-4</c:v>
                </c:pt>
                <c:pt idx="10912">
                  <c:v>5.9498000000000027E-4</c:v>
                </c:pt>
                <c:pt idx="10913">
                  <c:v>5.9466000000000022E-4</c:v>
                </c:pt>
                <c:pt idx="10914">
                  <c:v>5.915400000000001E-4</c:v>
                </c:pt>
                <c:pt idx="10915">
                  <c:v>6.0006000000000013E-4</c:v>
                </c:pt>
                <c:pt idx="10916">
                  <c:v>6.0579000000000004E-4</c:v>
                </c:pt>
                <c:pt idx="10917">
                  <c:v>6.0089000000000008E-4</c:v>
                </c:pt>
                <c:pt idx="10918">
                  <c:v>6.0070000000000013E-4</c:v>
                </c:pt>
                <c:pt idx="10919">
                  <c:v>6.0277000000000009E-4</c:v>
                </c:pt>
                <c:pt idx="10920">
                  <c:v>5.9216000000000021E-4</c:v>
                </c:pt>
                <c:pt idx="10921">
                  <c:v>5.8780000000000008E-4</c:v>
                </c:pt>
                <c:pt idx="10922">
                  <c:v>5.9403000000000017E-4</c:v>
                </c:pt>
                <c:pt idx="10923">
                  <c:v>6.0526000000000015E-4</c:v>
                </c:pt>
                <c:pt idx="10924">
                  <c:v>5.9279000000000016E-4</c:v>
                </c:pt>
                <c:pt idx="10925">
                  <c:v>6.1024000000000007E-4</c:v>
                </c:pt>
                <c:pt idx="10926">
                  <c:v>6.0464000000000015E-4</c:v>
                </c:pt>
                <c:pt idx="10927">
                  <c:v>5.9902000000000024E-4</c:v>
                </c:pt>
                <c:pt idx="10928">
                  <c:v>6.0579000000000004E-4</c:v>
                </c:pt>
                <c:pt idx="10929">
                  <c:v>5.9466000000000022E-4</c:v>
                </c:pt>
                <c:pt idx="10930">
                  <c:v>5.9653000000000017E-4</c:v>
                </c:pt>
                <c:pt idx="10931">
                  <c:v>6.0324000000000011E-4</c:v>
                </c:pt>
                <c:pt idx="10932">
                  <c:v>5.9965000000000018E-4</c:v>
                </c:pt>
                <c:pt idx="10933">
                  <c:v>6.065100000000001E-4</c:v>
                </c:pt>
                <c:pt idx="10934">
                  <c:v>6.0451000000000016E-4</c:v>
                </c:pt>
                <c:pt idx="10935">
                  <c:v>6.0451000000000016E-4</c:v>
                </c:pt>
                <c:pt idx="10936">
                  <c:v>6.0089000000000008E-4</c:v>
                </c:pt>
                <c:pt idx="10937">
                  <c:v>5.9590000000000023E-4</c:v>
                </c:pt>
                <c:pt idx="10938">
                  <c:v>6.1151E-4</c:v>
                </c:pt>
                <c:pt idx="10939">
                  <c:v>6.1149999999999996E-4</c:v>
                </c:pt>
                <c:pt idx="10940">
                  <c:v>5.9879000000000009E-4</c:v>
                </c:pt>
                <c:pt idx="10941">
                  <c:v>6.0900000000000017E-4</c:v>
                </c:pt>
                <c:pt idx="10942">
                  <c:v>5.9528000000000011E-4</c:v>
                </c:pt>
                <c:pt idx="10943">
                  <c:v>6.0451000000000016E-4</c:v>
                </c:pt>
                <c:pt idx="10944">
                  <c:v>6.0900000000000017E-4</c:v>
                </c:pt>
                <c:pt idx="10945">
                  <c:v>5.9403000000000017E-4</c:v>
                </c:pt>
                <c:pt idx="10946">
                  <c:v>5.9965000000000018E-4</c:v>
                </c:pt>
                <c:pt idx="10947">
                  <c:v>6.0133000000000018E-4</c:v>
                </c:pt>
                <c:pt idx="10948">
                  <c:v>5.9466000000000022E-4</c:v>
                </c:pt>
                <c:pt idx="10949">
                  <c:v>6.0152000000000014E-4</c:v>
                </c:pt>
                <c:pt idx="10950">
                  <c:v>6.0027000000000008E-4</c:v>
                </c:pt>
                <c:pt idx="10951">
                  <c:v>5.9715000000000018E-4</c:v>
                </c:pt>
                <c:pt idx="10952">
                  <c:v>6.0451000000000016E-4</c:v>
                </c:pt>
                <c:pt idx="10953">
                  <c:v>6.0277000000000009E-4</c:v>
                </c:pt>
                <c:pt idx="10954">
                  <c:v>6.0027000000000008E-4</c:v>
                </c:pt>
                <c:pt idx="10955">
                  <c:v>6.0027000000000008E-4</c:v>
                </c:pt>
                <c:pt idx="10956">
                  <c:v>6.0464000000000015E-4</c:v>
                </c:pt>
                <c:pt idx="10957">
                  <c:v>6.0152000000000014E-4</c:v>
                </c:pt>
                <c:pt idx="10958">
                  <c:v>6.0579000000000004E-4</c:v>
                </c:pt>
                <c:pt idx="10959">
                  <c:v>6.0152000000000014E-4</c:v>
                </c:pt>
                <c:pt idx="10960">
                  <c:v>5.9590000000000023E-4</c:v>
                </c:pt>
                <c:pt idx="10961">
                  <c:v>5.9341000000000016E-4</c:v>
                </c:pt>
                <c:pt idx="10962">
                  <c:v>6.0641999999999998E-4</c:v>
                </c:pt>
                <c:pt idx="10963">
                  <c:v>6.0833000000000013E-4</c:v>
                </c:pt>
                <c:pt idx="10964">
                  <c:v>6.0464000000000015E-4</c:v>
                </c:pt>
                <c:pt idx="10965">
                  <c:v>6.0706000000000009E-4</c:v>
                </c:pt>
                <c:pt idx="10966">
                  <c:v>6.0152000000000014E-4</c:v>
                </c:pt>
                <c:pt idx="10967">
                  <c:v>6.0277000000000009E-4</c:v>
                </c:pt>
                <c:pt idx="10968">
                  <c:v>5.9653000000000017E-4</c:v>
                </c:pt>
                <c:pt idx="10969">
                  <c:v>5.9943000000000008E-4</c:v>
                </c:pt>
                <c:pt idx="10970">
                  <c:v>5.9561000000000011E-4</c:v>
                </c:pt>
                <c:pt idx="10971">
                  <c:v>5.9840000000000013E-4</c:v>
                </c:pt>
                <c:pt idx="10972">
                  <c:v>6.0339000000000009E-4</c:v>
                </c:pt>
                <c:pt idx="10973">
                  <c:v>5.9590000000000023E-4</c:v>
                </c:pt>
                <c:pt idx="10974">
                  <c:v>5.9778000000000012E-4</c:v>
                </c:pt>
                <c:pt idx="10975">
                  <c:v>6.0089000000000008E-4</c:v>
                </c:pt>
                <c:pt idx="10976">
                  <c:v>6.0339000000000009E-4</c:v>
                </c:pt>
                <c:pt idx="10977">
                  <c:v>6.0152000000000014E-4</c:v>
                </c:pt>
                <c:pt idx="10978">
                  <c:v>6.0133000000000018E-4</c:v>
                </c:pt>
                <c:pt idx="10979">
                  <c:v>6.0464000000000015E-4</c:v>
                </c:pt>
                <c:pt idx="10980">
                  <c:v>5.9840000000000013E-4</c:v>
                </c:pt>
                <c:pt idx="10981">
                  <c:v>6.1461000000000013E-4</c:v>
                </c:pt>
                <c:pt idx="10982">
                  <c:v>5.9840000000000013E-4</c:v>
                </c:pt>
                <c:pt idx="10983">
                  <c:v>6.0838000000000027E-4</c:v>
                </c:pt>
                <c:pt idx="10984">
                  <c:v>5.962500000000001E-4</c:v>
                </c:pt>
                <c:pt idx="10985">
                  <c:v>5.9840000000000013E-4</c:v>
                </c:pt>
                <c:pt idx="10986">
                  <c:v>6.0339000000000009E-4</c:v>
                </c:pt>
                <c:pt idx="10987">
                  <c:v>5.9778000000000012E-4</c:v>
                </c:pt>
                <c:pt idx="10988">
                  <c:v>5.9307000000000023E-4</c:v>
                </c:pt>
                <c:pt idx="10989">
                  <c:v>5.9778000000000012E-4</c:v>
                </c:pt>
                <c:pt idx="10990">
                  <c:v>5.9403000000000017E-4</c:v>
                </c:pt>
                <c:pt idx="10991">
                  <c:v>5.9778000000000012E-4</c:v>
                </c:pt>
                <c:pt idx="10992">
                  <c:v>5.981500000000002E-4</c:v>
                </c:pt>
                <c:pt idx="10993">
                  <c:v>5.9943000000000008E-4</c:v>
                </c:pt>
                <c:pt idx="10994">
                  <c:v>6.065100000000001E-4</c:v>
                </c:pt>
                <c:pt idx="10995">
                  <c:v>6.0588000000000016E-4</c:v>
                </c:pt>
                <c:pt idx="10996">
                  <c:v>6.0197000000000017E-4</c:v>
                </c:pt>
                <c:pt idx="10997">
                  <c:v>5.9715000000000018E-4</c:v>
                </c:pt>
                <c:pt idx="10998">
                  <c:v>5.9840000000000013E-4</c:v>
                </c:pt>
                <c:pt idx="10999">
                  <c:v>5.9403000000000017E-4</c:v>
                </c:pt>
                <c:pt idx="11000">
                  <c:v>5.9216000000000021E-4</c:v>
                </c:pt>
                <c:pt idx="11001">
                  <c:v>6.0339000000000009E-4</c:v>
                </c:pt>
                <c:pt idx="11002">
                  <c:v>5.9879000000000009E-4</c:v>
                </c:pt>
                <c:pt idx="11003">
                  <c:v>5.9307000000000023E-4</c:v>
                </c:pt>
                <c:pt idx="11004">
                  <c:v>6.0006000000000013E-4</c:v>
                </c:pt>
                <c:pt idx="11005">
                  <c:v>6.0027000000000008E-4</c:v>
                </c:pt>
                <c:pt idx="11006">
                  <c:v>6.0339000000000009E-4</c:v>
                </c:pt>
                <c:pt idx="11007">
                  <c:v>6.0133000000000018E-4</c:v>
                </c:pt>
                <c:pt idx="11008">
                  <c:v>6.0089000000000008E-4</c:v>
                </c:pt>
                <c:pt idx="11009">
                  <c:v>5.9840000000000013E-4</c:v>
                </c:pt>
                <c:pt idx="11010">
                  <c:v>5.9965000000000018E-4</c:v>
                </c:pt>
                <c:pt idx="11011">
                  <c:v>5.9590000000000023E-4</c:v>
                </c:pt>
                <c:pt idx="11012">
                  <c:v>6.0960000000000007E-4</c:v>
                </c:pt>
                <c:pt idx="11013">
                  <c:v>5.9341000000000016E-4</c:v>
                </c:pt>
                <c:pt idx="11014">
                  <c:v>6.0838000000000027E-4</c:v>
                </c:pt>
                <c:pt idx="11015">
                  <c:v>6.0833000000000013E-4</c:v>
                </c:pt>
                <c:pt idx="11016">
                  <c:v>6.0152000000000014E-4</c:v>
                </c:pt>
                <c:pt idx="11017">
                  <c:v>6.0089000000000008E-4</c:v>
                </c:pt>
                <c:pt idx="11018">
                  <c:v>6.0027000000000008E-4</c:v>
                </c:pt>
                <c:pt idx="11019">
                  <c:v>6.0401000000000009E-4</c:v>
                </c:pt>
                <c:pt idx="11020">
                  <c:v>5.9879000000000009E-4</c:v>
                </c:pt>
                <c:pt idx="11021">
                  <c:v>6.0089000000000008E-4</c:v>
                </c:pt>
                <c:pt idx="11022">
                  <c:v>6.1149999999999996E-4</c:v>
                </c:pt>
                <c:pt idx="11023">
                  <c:v>6.0070000000000013E-4</c:v>
                </c:pt>
                <c:pt idx="11024">
                  <c:v>5.9965000000000018E-4</c:v>
                </c:pt>
                <c:pt idx="11025">
                  <c:v>5.9434000000000017E-4</c:v>
                </c:pt>
                <c:pt idx="11026">
                  <c:v>5.9840000000000013E-4</c:v>
                </c:pt>
                <c:pt idx="11027">
                  <c:v>6.0261000000000006E-4</c:v>
                </c:pt>
                <c:pt idx="11028">
                  <c:v>6.0339000000000009E-4</c:v>
                </c:pt>
                <c:pt idx="11029">
                  <c:v>6.1087000000000012E-4</c:v>
                </c:pt>
                <c:pt idx="11030">
                  <c:v>6.0152000000000014E-4</c:v>
                </c:pt>
                <c:pt idx="11031">
                  <c:v>6.0706000000000009E-4</c:v>
                </c:pt>
                <c:pt idx="11032">
                  <c:v>5.9715000000000018E-4</c:v>
                </c:pt>
                <c:pt idx="11033">
                  <c:v>5.9279000000000016E-4</c:v>
                </c:pt>
                <c:pt idx="11034">
                  <c:v>5.9279000000000016E-4</c:v>
                </c:pt>
                <c:pt idx="11035">
                  <c:v>6.0261000000000006E-4</c:v>
                </c:pt>
                <c:pt idx="11036">
                  <c:v>5.9965000000000018E-4</c:v>
                </c:pt>
                <c:pt idx="11037">
                  <c:v>5.9902000000000024E-4</c:v>
                </c:pt>
                <c:pt idx="11038">
                  <c:v>6.0769000000000014E-4</c:v>
                </c:pt>
                <c:pt idx="11039">
                  <c:v>6.0152000000000014E-4</c:v>
                </c:pt>
                <c:pt idx="11040">
                  <c:v>6.1025000000000001E-4</c:v>
                </c:pt>
                <c:pt idx="11041">
                  <c:v>6.0027000000000008E-4</c:v>
                </c:pt>
                <c:pt idx="11042">
                  <c:v>6.0277000000000009E-4</c:v>
                </c:pt>
                <c:pt idx="11043">
                  <c:v>5.9778000000000012E-4</c:v>
                </c:pt>
                <c:pt idx="11044">
                  <c:v>6.0133000000000018E-4</c:v>
                </c:pt>
                <c:pt idx="11045">
                  <c:v>5.9715000000000018E-4</c:v>
                </c:pt>
                <c:pt idx="11046">
                  <c:v>6.0277000000000009E-4</c:v>
                </c:pt>
                <c:pt idx="11047">
                  <c:v>6.0401000000000009E-4</c:v>
                </c:pt>
                <c:pt idx="11048">
                  <c:v>5.9466000000000022E-4</c:v>
                </c:pt>
                <c:pt idx="11049">
                  <c:v>6.0261000000000006E-4</c:v>
                </c:pt>
                <c:pt idx="11050">
                  <c:v>5.7969000000000011E-4</c:v>
                </c:pt>
                <c:pt idx="11051">
                  <c:v>6.0277000000000009E-4</c:v>
                </c:pt>
                <c:pt idx="11052">
                  <c:v>6.0339000000000009E-4</c:v>
                </c:pt>
                <c:pt idx="11053">
                  <c:v>6.0324000000000011E-4</c:v>
                </c:pt>
                <c:pt idx="11054">
                  <c:v>5.9590000000000023E-4</c:v>
                </c:pt>
                <c:pt idx="11055">
                  <c:v>5.9528000000000011E-4</c:v>
                </c:pt>
                <c:pt idx="11056">
                  <c:v>6.0960000000000007E-4</c:v>
                </c:pt>
                <c:pt idx="11057">
                  <c:v>6.0900000000000017E-4</c:v>
                </c:pt>
                <c:pt idx="11058">
                  <c:v>6.0464000000000015E-4</c:v>
                </c:pt>
                <c:pt idx="11059">
                  <c:v>5.9715000000000018E-4</c:v>
                </c:pt>
                <c:pt idx="11060">
                  <c:v>5.9561000000000011E-4</c:v>
                </c:pt>
                <c:pt idx="11061">
                  <c:v>6.2550000000000008E-4</c:v>
                </c:pt>
                <c:pt idx="11062">
                  <c:v>5.9341000000000016E-4</c:v>
                </c:pt>
                <c:pt idx="11063">
                  <c:v>5.9370000000000017E-4</c:v>
                </c:pt>
                <c:pt idx="11064">
                  <c:v>6.1149999999999996E-4</c:v>
                </c:pt>
                <c:pt idx="11065">
                  <c:v>6.1214000000000006E-4</c:v>
                </c:pt>
                <c:pt idx="11066">
                  <c:v>6.0324000000000011E-4</c:v>
                </c:pt>
                <c:pt idx="11067">
                  <c:v>6.1524000000000008E-4</c:v>
                </c:pt>
                <c:pt idx="11068">
                  <c:v>5.9778000000000012E-4</c:v>
                </c:pt>
                <c:pt idx="11069">
                  <c:v>6.0713000000000021E-4</c:v>
                </c:pt>
                <c:pt idx="11070">
                  <c:v>6.0197000000000017E-4</c:v>
                </c:pt>
                <c:pt idx="11071">
                  <c:v>5.9528000000000011E-4</c:v>
                </c:pt>
                <c:pt idx="11072">
                  <c:v>6.0070000000000013E-4</c:v>
                </c:pt>
                <c:pt idx="11073">
                  <c:v>6.0713000000000021E-4</c:v>
                </c:pt>
                <c:pt idx="11074">
                  <c:v>6.0152000000000014E-4</c:v>
                </c:pt>
                <c:pt idx="11075">
                  <c:v>6.0963000000000011E-4</c:v>
                </c:pt>
                <c:pt idx="11076">
                  <c:v>6.1278000000000005E-4</c:v>
                </c:pt>
                <c:pt idx="11077">
                  <c:v>6.0214000000000014E-4</c:v>
                </c:pt>
                <c:pt idx="11078">
                  <c:v>6.0588000000000016E-4</c:v>
                </c:pt>
                <c:pt idx="11079">
                  <c:v>5.9778000000000012E-4</c:v>
                </c:pt>
                <c:pt idx="11080">
                  <c:v>6.0963000000000011E-4</c:v>
                </c:pt>
                <c:pt idx="11081">
                  <c:v>6.0089000000000008E-4</c:v>
                </c:pt>
                <c:pt idx="11082">
                  <c:v>6.0706000000000009E-4</c:v>
                </c:pt>
                <c:pt idx="11083">
                  <c:v>5.9778000000000012E-4</c:v>
                </c:pt>
                <c:pt idx="11084">
                  <c:v>5.9403000000000017E-4</c:v>
                </c:pt>
                <c:pt idx="11085">
                  <c:v>5.9243000000000013E-4</c:v>
                </c:pt>
                <c:pt idx="11086">
                  <c:v>6.0027000000000008E-4</c:v>
                </c:pt>
                <c:pt idx="11087">
                  <c:v>5.9653000000000017E-4</c:v>
                </c:pt>
                <c:pt idx="11088">
                  <c:v>5.9466000000000022E-4</c:v>
                </c:pt>
                <c:pt idx="11089">
                  <c:v>6.065100000000001E-4</c:v>
                </c:pt>
                <c:pt idx="11090">
                  <c:v>6.0900000000000017E-4</c:v>
                </c:pt>
                <c:pt idx="11091">
                  <c:v>6.0089000000000008E-4</c:v>
                </c:pt>
                <c:pt idx="11092">
                  <c:v>6.0197000000000017E-4</c:v>
                </c:pt>
                <c:pt idx="11093">
                  <c:v>6.0838000000000027E-4</c:v>
                </c:pt>
                <c:pt idx="11094">
                  <c:v>6.0261000000000006E-4</c:v>
                </c:pt>
                <c:pt idx="11095">
                  <c:v>5.9715000000000018E-4</c:v>
                </c:pt>
                <c:pt idx="11096">
                  <c:v>5.9840000000000013E-4</c:v>
                </c:pt>
                <c:pt idx="11097">
                  <c:v>6.0464000000000015E-4</c:v>
                </c:pt>
                <c:pt idx="11098">
                  <c:v>5.9466000000000022E-4</c:v>
                </c:pt>
                <c:pt idx="11099">
                  <c:v>5.9029000000000015E-4</c:v>
                </c:pt>
                <c:pt idx="11100">
                  <c:v>6.0775000000000011E-4</c:v>
                </c:pt>
                <c:pt idx="11101">
                  <c:v>6.0713000000000021E-4</c:v>
                </c:pt>
                <c:pt idx="11102">
                  <c:v>5.9778000000000012E-4</c:v>
                </c:pt>
                <c:pt idx="11103">
                  <c:v>6.2295000000000015E-4</c:v>
                </c:pt>
                <c:pt idx="11104">
                  <c:v>6.0339000000000009E-4</c:v>
                </c:pt>
                <c:pt idx="11105">
                  <c:v>6.0526000000000015E-4</c:v>
                </c:pt>
                <c:pt idx="11106">
                  <c:v>6.1025000000000001E-4</c:v>
                </c:pt>
                <c:pt idx="11107">
                  <c:v>6.0896000000000008E-4</c:v>
                </c:pt>
                <c:pt idx="11108">
                  <c:v>6.0152000000000014E-4</c:v>
                </c:pt>
                <c:pt idx="11109">
                  <c:v>6.0833000000000013E-4</c:v>
                </c:pt>
                <c:pt idx="11110">
                  <c:v>5.9653000000000017E-4</c:v>
                </c:pt>
                <c:pt idx="11111">
                  <c:v>6.0006000000000013E-4</c:v>
                </c:pt>
                <c:pt idx="11112">
                  <c:v>6.065100000000001E-4</c:v>
                </c:pt>
                <c:pt idx="11113">
                  <c:v>5.9715000000000018E-4</c:v>
                </c:pt>
                <c:pt idx="11114">
                  <c:v>6.0324000000000011E-4</c:v>
                </c:pt>
                <c:pt idx="11115">
                  <c:v>6.0526000000000015E-4</c:v>
                </c:pt>
                <c:pt idx="11116">
                  <c:v>6.0324000000000011E-4</c:v>
                </c:pt>
                <c:pt idx="11117">
                  <c:v>6.0006000000000013E-4</c:v>
                </c:pt>
                <c:pt idx="11118">
                  <c:v>5.9370000000000017E-4</c:v>
                </c:pt>
                <c:pt idx="11119">
                  <c:v>6.0900000000000017E-4</c:v>
                </c:pt>
                <c:pt idx="11120">
                  <c:v>6.0339000000000009E-4</c:v>
                </c:pt>
                <c:pt idx="11121">
                  <c:v>6.1212000000000007E-4</c:v>
                </c:pt>
                <c:pt idx="11122">
                  <c:v>6.0896000000000008E-4</c:v>
                </c:pt>
                <c:pt idx="11123">
                  <c:v>6.0214000000000014E-4</c:v>
                </c:pt>
                <c:pt idx="11124">
                  <c:v>6.0339000000000009E-4</c:v>
                </c:pt>
                <c:pt idx="11125">
                  <c:v>6.0588000000000016E-4</c:v>
                </c:pt>
                <c:pt idx="11126">
                  <c:v>6.0277000000000009E-4</c:v>
                </c:pt>
                <c:pt idx="11127">
                  <c:v>6.0214000000000014E-4</c:v>
                </c:pt>
                <c:pt idx="11128">
                  <c:v>6.0152000000000014E-4</c:v>
                </c:pt>
                <c:pt idx="11129">
                  <c:v>6.0579000000000004E-4</c:v>
                </c:pt>
                <c:pt idx="11130">
                  <c:v>5.9965000000000018E-4</c:v>
                </c:pt>
                <c:pt idx="11131">
                  <c:v>6.0214000000000014E-4</c:v>
                </c:pt>
                <c:pt idx="11132">
                  <c:v>6.0515000000000026E-4</c:v>
                </c:pt>
                <c:pt idx="11133">
                  <c:v>6.0769000000000014E-4</c:v>
                </c:pt>
                <c:pt idx="11134">
                  <c:v>5.9466000000000022E-4</c:v>
                </c:pt>
                <c:pt idx="11135">
                  <c:v>5.9840000000000013E-4</c:v>
                </c:pt>
                <c:pt idx="11136">
                  <c:v>5.9965000000000018E-4</c:v>
                </c:pt>
                <c:pt idx="11137">
                  <c:v>5.9466000000000022E-4</c:v>
                </c:pt>
                <c:pt idx="11138">
                  <c:v>6.2868000000000017E-4</c:v>
                </c:pt>
                <c:pt idx="11139">
                  <c:v>6.0775000000000011E-4</c:v>
                </c:pt>
                <c:pt idx="11140">
                  <c:v>5.9370000000000017E-4</c:v>
                </c:pt>
                <c:pt idx="11141">
                  <c:v>6.1212000000000007E-4</c:v>
                </c:pt>
                <c:pt idx="11142">
                  <c:v>5.8593000000000013E-4</c:v>
                </c:pt>
                <c:pt idx="11143">
                  <c:v>6.0401000000000009E-4</c:v>
                </c:pt>
                <c:pt idx="11144">
                  <c:v>6.0900000000000017E-4</c:v>
                </c:pt>
                <c:pt idx="11145">
                  <c:v>5.9279000000000016E-4</c:v>
                </c:pt>
                <c:pt idx="11146">
                  <c:v>5.9879000000000009E-4</c:v>
                </c:pt>
                <c:pt idx="11147">
                  <c:v>6.0713000000000021E-4</c:v>
                </c:pt>
                <c:pt idx="11148">
                  <c:v>6.1278000000000005E-4</c:v>
                </c:pt>
                <c:pt idx="11149">
                  <c:v>6.0070000000000013E-4</c:v>
                </c:pt>
                <c:pt idx="11150">
                  <c:v>6.0641999999999998E-4</c:v>
                </c:pt>
                <c:pt idx="11151">
                  <c:v>5.9715000000000018E-4</c:v>
                </c:pt>
                <c:pt idx="11152">
                  <c:v>6.0641999999999998E-4</c:v>
                </c:pt>
                <c:pt idx="11153">
                  <c:v>6.0464000000000015E-4</c:v>
                </c:pt>
                <c:pt idx="11154">
                  <c:v>6.0388000000000011E-4</c:v>
                </c:pt>
                <c:pt idx="11155">
                  <c:v>5.9653000000000017E-4</c:v>
                </c:pt>
                <c:pt idx="11156">
                  <c:v>6.0515000000000026E-4</c:v>
                </c:pt>
                <c:pt idx="11157">
                  <c:v>5.9561000000000011E-4</c:v>
                </c:pt>
                <c:pt idx="11158">
                  <c:v>6.0388000000000011E-4</c:v>
                </c:pt>
                <c:pt idx="11159">
                  <c:v>6.0769000000000014E-4</c:v>
                </c:pt>
                <c:pt idx="11160">
                  <c:v>5.9715000000000018E-4</c:v>
                </c:pt>
                <c:pt idx="11161">
                  <c:v>5.9778000000000012E-4</c:v>
                </c:pt>
                <c:pt idx="11162">
                  <c:v>6.0464000000000015E-4</c:v>
                </c:pt>
                <c:pt idx="11163">
                  <c:v>5.9840000000000013E-4</c:v>
                </c:pt>
                <c:pt idx="11164">
                  <c:v>6.0464000000000015E-4</c:v>
                </c:pt>
                <c:pt idx="11165">
                  <c:v>6.0133000000000018E-4</c:v>
                </c:pt>
                <c:pt idx="11166">
                  <c:v>6.0526000000000015E-4</c:v>
                </c:pt>
                <c:pt idx="11167">
                  <c:v>6.0339000000000009E-4</c:v>
                </c:pt>
                <c:pt idx="11168">
                  <c:v>6.1087000000000012E-4</c:v>
                </c:pt>
                <c:pt idx="11169">
                  <c:v>5.8967000000000015E-4</c:v>
                </c:pt>
                <c:pt idx="11170">
                  <c:v>6.0339000000000009E-4</c:v>
                </c:pt>
                <c:pt idx="11171">
                  <c:v>6.0963000000000011E-4</c:v>
                </c:pt>
                <c:pt idx="11172">
                  <c:v>6.0526000000000015E-4</c:v>
                </c:pt>
                <c:pt idx="11173">
                  <c:v>6.0070000000000013E-4</c:v>
                </c:pt>
                <c:pt idx="11174">
                  <c:v>6.0133000000000018E-4</c:v>
                </c:pt>
                <c:pt idx="11175">
                  <c:v>6.0089000000000008E-4</c:v>
                </c:pt>
                <c:pt idx="11176">
                  <c:v>6.0775000000000011E-4</c:v>
                </c:pt>
                <c:pt idx="11177">
                  <c:v>5.962500000000001E-4</c:v>
                </c:pt>
                <c:pt idx="11178">
                  <c:v>6.0464000000000015E-4</c:v>
                </c:pt>
                <c:pt idx="11179">
                  <c:v>6.0089000000000008E-4</c:v>
                </c:pt>
                <c:pt idx="11180">
                  <c:v>6.0133000000000018E-4</c:v>
                </c:pt>
                <c:pt idx="11181">
                  <c:v>5.8967000000000015E-4</c:v>
                </c:pt>
                <c:pt idx="11182">
                  <c:v>6.0526000000000015E-4</c:v>
                </c:pt>
                <c:pt idx="11183">
                  <c:v>6.0401000000000009E-4</c:v>
                </c:pt>
                <c:pt idx="11184">
                  <c:v>5.962500000000001E-4</c:v>
                </c:pt>
                <c:pt idx="11185">
                  <c:v>6.0277000000000009E-4</c:v>
                </c:pt>
                <c:pt idx="11186">
                  <c:v>6.0588000000000016E-4</c:v>
                </c:pt>
                <c:pt idx="11187">
                  <c:v>5.9943000000000008E-4</c:v>
                </c:pt>
                <c:pt idx="11188">
                  <c:v>5.9715000000000018E-4</c:v>
                </c:pt>
                <c:pt idx="11189">
                  <c:v>5.9528000000000011E-4</c:v>
                </c:pt>
                <c:pt idx="11190">
                  <c:v>5.9243000000000013E-4</c:v>
                </c:pt>
                <c:pt idx="11191">
                  <c:v>6.065100000000001E-4</c:v>
                </c:pt>
                <c:pt idx="11192">
                  <c:v>6.0027000000000008E-4</c:v>
                </c:pt>
                <c:pt idx="11193">
                  <c:v>5.9403000000000017E-4</c:v>
                </c:pt>
                <c:pt idx="11194">
                  <c:v>6.140500000000001E-4</c:v>
                </c:pt>
                <c:pt idx="11195">
                  <c:v>6.0838000000000027E-4</c:v>
                </c:pt>
                <c:pt idx="11196">
                  <c:v>5.9243000000000013E-4</c:v>
                </c:pt>
                <c:pt idx="11197">
                  <c:v>5.9216000000000021E-4</c:v>
                </c:pt>
                <c:pt idx="11198">
                  <c:v>6.0133000000000018E-4</c:v>
                </c:pt>
                <c:pt idx="11199">
                  <c:v>6.0775000000000011E-4</c:v>
                </c:pt>
                <c:pt idx="11200">
                  <c:v>6.0027000000000008E-4</c:v>
                </c:pt>
                <c:pt idx="11201">
                  <c:v>5.9403000000000017E-4</c:v>
                </c:pt>
                <c:pt idx="11202">
                  <c:v>6.0900000000000017E-4</c:v>
                </c:pt>
                <c:pt idx="11203">
                  <c:v>6.0133000000000018E-4</c:v>
                </c:pt>
                <c:pt idx="11204">
                  <c:v>6.0900000000000017E-4</c:v>
                </c:pt>
                <c:pt idx="11205">
                  <c:v>6.1274000000000007E-4</c:v>
                </c:pt>
                <c:pt idx="11206">
                  <c:v>6.0579000000000004E-4</c:v>
                </c:pt>
                <c:pt idx="11207">
                  <c:v>6.0277000000000009E-4</c:v>
                </c:pt>
                <c:pt idx="11208">
                  <c:v>6.0526000000000015E-4</c:v>
                </c:pt>
                <c:pt idx="11209">
                  <c:v>5.9403000000000017E-4</c:v>
                </c:pt>
                <c:pt idx="11210">
                  <c:v>5.962500000000001E-4</c:v>
                </c:pt>
                <c:pt idx="11211">
                  <c:v>5.9965000000000018E-4</c:v>
                </c:pt>
                <c:pt idx="11212">
                  <c:v>6.0089000000000008E-4</c:v>
                </c:pt>
                <c:pt idx="11213">
                  <c:v>6.065100000000001E-4</c:v>
                </c:pt>
                <c:pt idx="11214">
                  <c:v>6.0401000000000009E-4</c:v>
                </c:pt>
                <c:pt idx="11215">
                  <c:v>6.0588000000000016E-4</c:v>
                </c:pt>
                <c:pt idx="11216">
                  <c:v>5.9902000000000024E-4</c:v>
                </c:pt>
                <c:pt idx="11217">
                  <c:v>6.0006000000000013E-4</c:v>
                </c:pt>
                <c:pt idx="11218">
                  <c:v>5.9528000000000011E-4</c:v>
                </c:pt>
                <c:pt idx="11219">
                  <c:v>6.0027000000000008E-4</c:v>
                </c:pt>
                <c:pt idx="11220">
                  <c:v>6.0197000000000017E-4</c:v>
                </c:pt>
                <c:pt idx="11221">
                  <c:v>5.9466000000000022E-4</c:v>
                </c:pt>
                <c:pt idx="11222">
                  <c:v>6.0152000000000014E-4</c:v>
                </c:pt>
                <c:pt idx="11223">
                  <c:v>6.1586000000000008E-4</c:v>
                </c:pt>
                <c:pt idx="11224">
                  <c:v>6.0277000000000009E-4</c:v>
                </c:pt>
                <c:pt idx="11225">
                  <c:v>6.0451000000000016E-4</c:v>
                </c:pt>
                <c:pt idx="11226">
                  <c:v>6.0133000000000018E-4</c:v>
                </c:pt>
                <c:pt idx="11227">
                  <c:v>5.9279000000000016E-4</c:v>
                </c:pt>
                <c:pt idx="11228">
                  <c:v>6.0339000000000009E-4</c:v>
                </c:pt>
                <c:pt idx="11229">
                  <c:v>6.0401000000000009E-4</c:v>
                </c:pt>
                <c:pt idx="11230">
                  <c:v>6.0464000000000015E-4</c:v>
                </c:pt>
                <c:pt idx="11231">
                  <c:v>6.0464000000000015E-4</c:v>
                </c:pt>
                <c:pt idx="11232">
                  <c:v>5.7907000000000011E-4</c:v>
                </c:pt>
                <c:pt idx="11233">
                  <c:v>6.0464000000000015E-4</c:v>
                </c:pt>
                <c:pt idx="11234">
                  <c:v>6.0339000000000009E-4</c:v>
                </c:pt>
                <c:pt idx="11235">
                  <c:v>5.9243000000000013E-4</c:v>
                </c:pt>
                <c:pt idx="11236">
                  <c:v>5.9029000000000015E-4</c:v>
                </c:pt>
                <c:pt idx="11237">
                  <c:v>5.9688000000000026E-4</c:v>
                </c:pt>
                <c:pt idx="11238">
                  <c:v>5.9778000000000012E-4</c:v>
                </c:pt>
                <c:pt idx="11239">
                  <c:v>5.9943000000000008E-4</c:v>
                </c:pt>
                <c:pt idx="11240">
                  <c:v>5.9434000000000017E-4</c:v>
                </c:pt>
                <c:pt idx="11241">
                  <c:v>5.9840000000000013E-4</c:v>
                </c:pt>
                <c:pt idx="11242">
                  <c:v>5.9466000000000022E-4</c:v>
                </c:pt>
                <c:pt idx="11243">
                  <c:v>6.0070000000000013E-4</c:v>
                </c:pt>
                <c:pt idx="11244">
                  <c:v>6.0401000000000009E-4</c:v>
                </c:pt>
                <c:pt idx="11245">
                  <c:v>5.9466000000000022E-4</c:v>
                </c:pt>
                <c:pt idx="11246">
                  <c:v>6.0388000000000011E-4</c:v>
                </c:pt>
                <c:pt idx="11247">
                  <c:v>6.0006000000000013E-4</c:v>
                </c:pt>
                <c:pt idx="11248">
                  <c:v>6.0838000000000027E-4</c:v>
                </c:pt>
                <c:pt idx="11249">
                  <c:v>5.9965000000000018E-4</c:v>
                </c:pt>
                <c:pt idx="11250">
                  <c:v>6.0388000000000011E-4</c:v>
                </c:pt>
                <c:pt idx="11251">
                  <c:v>6.0214000000000014E-4</c:v>
                </c:pt>
                <c:pt idx="11252">
                  <c:v>6.0324000000000011E-4</c:v>
                </c:pt>
                <c:pt idx="11253">
                  <c:v>6.0214000000000014E-4</c:v>
                </c:pt>
                <c:pt idx="11254">
                  <c:v>6.0713000000000021E-4</c:v>
                </c:pt>
                <c:pt idx="11255">
                  <c:v>6.0388000000000011E-4</c:v>
                </c:pt>
                <c:pt idx="11256">
                  <c:v>5.9561000000000011E-4</c:v>
                </c:pt>
                <c:pt idx="11257">
                  <c:v>6.065100000000001E-4</c:v>
                </c:pt>
                <c:pt idx="11258">
                  <c:v>6.0277000000000009E-4</c:v>
                </c:pt>
                <c:pt idx="11259">
                  <c:v>6.0775000000000011E-4</c:v>
                </c:pt>
                <c:pt idx="11260">
                  <c:v>5.962500000000001E-4</c:v>
                </c:pt>
                <c:pt idx="11261">
                  <c:v>6.0214000000000014E-4</c:v>
                </c:pt>
                <c:pt idx="11262">
                  <c:v>6.0401000000000009E-4</c:v>
                </c:pt>
                <c:pt idx="11263">
                  <c:v>5.9590000000000023E-4</c:v>
                </c:pt>
                <c:pt idx="11264">
                  <c:v>5.962500000000001E-4</c:v>
                </c:pt>
                <c:pt idx="11265">
                  <c:v>5.9840000000000013E-4</c:v>
                </c:pt>
                <c:pt idx="11266">
                  <c:v>6.0277000000000009E-4</c:v>
                </c:pt>
                <c:pt idx="11267">
                  <c:v>5.9840000000000013E-4</c:v>
                </c:pt>
                <c:pt idx="11268">
                  <c:v>5.9403000000000017E-4</c:v>
                </c:pt>
                <c:pt idx="11269">
                  <c:v>6.0588000000000016E-4</c:v>
                </c:pt>
                <c:pt idx="11270">
                  <c:v>5.9965000000000018E-4</c:v>
                </c:pt>
                <c:pt idx="11271">
                  <c:v>6.0401000000000009E-4</c:v>
                </c:pt>
                <c:pt idx="11272">
                  <c:v>5.9879000000000009E-4</c:v>
                </c:pt>
                <c:pt idx="11273">
                  <c:v>5.9965000000000018E-4</c:v>
                </c:pt>
                <c:pt idx="11274">
                  <c:v>6.0006000000000013E-4</c:v>
                </c:pt>
                <c:pt idx="11275">
                  <c:v>5.9279000000000016E-4</c:v>
                </c:pt>
                <c:pt idx="11276">
                  <c:v>5.915400000000001E-4</c:v>
                </c:pt>
                <c:pt idx="11277">
                  <c:v>5.9715000000000018E-4</c:v>
                </c:pt>
                <c:pt idx="11278">
                  <c:v>5.9279000000000016E-4</c:v>
                </c:pt>
                <c:pt idx="11279">
                  <c:v>6.0339000000000009E-4</c:v>
                </c:pt>
                <c:pt idx="11280">
                  <c:v>5.8226000000000013E-4</c:v>
                </c:pt>
                <c:pt idx="11281">
                  <c:v>5.7969000000000011E-4</c:v>
                </c:pt>
                <c:pt idx="11282">
                  <c:v>6.0214000000000014E-4</c:v>
                </c:pt>
                <c:pt idx="11283">
                  <c:v>6.0277000000000009E-4</c:v>
                </c:pt>
                <c:pt idx="11284">
                  <c:v>6.0089000000000008E-4</c:v>
                </c:pt>
                <c:pt idx="11285">
                  <c:v>6.0451000000000016E-4</c:v>
                </c:pt>
                <c:pt idx="11286">
                  <c:v>6.2085000000000026E-4</c:v>
                </c:pt>
                <c:pt idx="11287">
                  <c:v>5.8655000000000003E-4</c:v>
                </c:pt>
                <c:pt idx="11288">
                  <c:v>6.0089000000000008E-4</c:v>
                </c:pt>
                <c:pt idx="11289">
                  <c:v>5.8862000000000009E-4</c:v>
                </c:pt>
                <c:pt idx="11290">
                  <c:v>6.0401000000000009E-4</c:v>
                </c:pt>
                <c:pt idx="11291">
                  <c:v>6.0464000000000015E-4</c:v>
                </c:pt>
                <c:pt idx="11292">
                  <c:v>5.9778000000000012E-4</c:v>
                </c:pt>
                <c:pt idx="11293">
                  <c:v>6.0464000000000015E-4</c:v>
                </c:pt>
                <c:pt idx="11294">
                  <c:v>6.0027000000000008E-4</c:v>
                </c:pt>
                <c:pt idx="11295">
                  <c:v>6.0089000000000008E-4</c:v>
                </c:pt>
                <c:pt idx="11296">
                  <c:v>5.8480000000000012E-4</c:v>
                </c:pt>
                <c:pt idx="11297">
                  <c:v>5.909200000000002E-4</c:v>
                </c:pt>
                <c:pt idx="11298">
                  <c:v>6.0464000000000015E-4</c:v>
                </c:pt>
                <c:pt idx="11299">
                  <c:v>6.1212000000000007E-4</c:v>
                </c:pt>
                <c:pt idx="11300">
                  <c:v>6.1711000000000014E-4</c:v>
                </c:pt>
                <c:pt idx="11301">
                  <c:v>6.0197000000000017E-4</c:v>
                </c:pt>
                <c:pt idx="11302">
                  <c:v>6.1212000000000007E-4</c:v>
                </c:pt>
                <c:pt idx="11303">
                  <c:v>6.0526000000000015E-4</c:v>
                </c:pt>
                <c:pt idx="11304">
                  <c:v>5.9528000000000011E-4</c:v>
                </c:pt>
                <c:pt idx="11305">
                  <c:v>5.8468000000000018E-4</c:v>
                </c:pt>
                <c:pt idx="11306">
                  <c:v>6.1025000000000001E-4</c:v>
                </c:pt>
                <c:pt idx="11307">
                  <c:v>6.1660000000000013E-4</c:v>
                </c:pt>
                <c:pt idx="11308">
                  <c:v>6.0277000000000009E-4</c:v>
                </c:pt>
                <c:pt idx="11309">
                  <c:v>6.0339000000000009E-4</c:v>
                </c:pt>
                <c:pt idx="11310">
                  <c:v>5.9902000000000024E-4</c:v>
                </c:pt>
                <c:pt idx="11311">
                  <c:v>6.0451000000000016E-4</c:v>
                </c:pt>
                <c:pt idx="11312">
                  <c:v>6.0838000000000027E-4</c:v>
                </c:pt>
                <c:pt idx="11313">
                  <c:v>5.9943000000000008E-4</c:v>
                </c:pt>
                <c:pt idx="11314">
                  <c:v>6.0027000000000008E-4</c:v>
                </c:pt>
                <c:pt idx="11315">
                  <c:v>6.0197000000000017E-4</c:v>
                </c:pt>
                <c:pt idx="11316">
                  <c:v>5.9778000000000012E-4</c:v>
                </c:pt>
                <c:pt idx="11317">
                  <c:v>6.1214000000000006E-4</c:v>
                </c:pt>
                <c:pt idx="11318">
                  <c:v>6.0526000000000015E-4</c:v>
                </c:pt>
                <c:pt idx="11319">
                  <c:v>6.0214000000000014E-4</c:v>
                </c:pt>
                <c:pt idx="11320">
                  <c:v>6.0277000000000009E-4</c:v>
                </c:pt>
                <c:pt idx="11321">
                  <c:v>5.9879000000000009E-4</c:v>
                </c:pt>
                <c:pt idx="11322">
                  <c:v>6.0588000000000016E-4</c:v>
                </c:pt>
                <c:pt idx="11323">
                  <c:v>6.0401000000000009E-4</c:v>
                </c:pt>
                <c:pt idx="11324">
                  <c:v>6.1149999999999996E-4</c:v>
                </c:pt>
                <c:pt idx="11325">
                  <c:v>6.0515000000000026E-4</c:v>
                </c:pt>
                <c:pt idx="11326">
                  <c:v>6.1025000000000001E-4</c:v>
                </c:pt>
                <c:pt idx="11327">
                  <c:v>6.0579000000000004E-4</c:v>
                </c:pt>
                <c:pt idx="11328">
                  <c:v>5.8967000000000015E-4</c:v>
                </c:pt>
                <c:pt idx="11329">
                  <c:v>5.9778000000000012E-4</c:v>
                </c:pt>
                <c:pt idx="11330">
                  <c:v>5.9840000000000013E-4</c:v>
                </c:pt>
                <c:pt idx="11331">
                  <c:v>5.9965000000000018E-4</c:v>
                </c:pt>
                <c:pt idx="11332">
                  <c:v>6.0838000000000027E-4</c:v>
                </c:pt>
                <c:pt idx="11333">
                  <c:v>6.0277000000000009E-4</c:v>
                </c:pt>
                <c:pt idx="11334">
                  <c:v>6.0133000000000018E-4</c:v>
                </c:pt>
                <c:pt idx="11335">
                  <c:v>6.0027000000000008E-4</c:v>
                </c:pt>
                <c:pt idx="11336">
                  <c:v>5.9653000000000017E-4</c:v>
                </c:pt>
                <c:pt idx="11337">
                  <c:v>6.0324000000000011E-4</c:v>
                </c:pt>
                <c:pt idx="11338">
                  <c:v>6.0006000000000013E-4</c:v>
                </c:pt>
                <c:pt idx="11339">
                  <c:v>5.9653000000000017E-4</c:v>
                </c:pt>
                <c:pt idx="11340">
                  <c:v>5.962500000000001E-4</c:v>
                </c:pt>
                <c:pt idx="11341">
                  <c:v>6.1274000000000007E-4</c:v>
                </c:pt>
                <c:pt idx="11342">
                  <c:v>6.0833000000000013E-4</c:v>
                </c:pt>
                <c:pt idx="11343">
                  <c:v>5.9965000000000018E-4</c:v>
                </c:pt>
                <c:pt idx="11344">
                  <c:v>6.0401000000000009E-4</c:v>
                </c:pt>
                <c:pt idx="11345">
                  <c:v>6.0214000000000014E-4</c:v>
                </c:pt>
                <c:pt idx="11346">
                  <c:v>5.9216000000000021E-4</c:v>
                </c:pt>
                <c:pt idx="11347">
                  <c:v>5.981500000000002E-4</c:v>
                </c:pt>
                <c:pt idx="11348">
                  <c:v>5.9902000000000024E-4</c:v>
                </c:pt>
                <c:pt idx="11349">
                  <c:v>6.1087000000000012E-4</c:v>
                </c:pt>
                <c:pt idx="11350">
                  <c:v>6.1149999999999996E-4</c:v>
                </c:pt>
                <c:pt idx="11351">
                  <c:v>6.0451000000000016E-4</c:v>
                </c:pt>
                <c:pt idx="11352">
                  <c:v>6.0900000000000017E-4</c:v>
                </c:pt>
                <c:pt idx="11353">
                  <c:v>5.9528000000000011E-4</c:v>
                </c:pt>
                <c:pt idx="11354">
                  <c:v>6.0775000000000011E-4</c:v>
                </c:pt>
                <c:pt idx="11355">
                  <c:v>6.0324000000000011E-4</c:v>
                </c:pt>
                <c:pt idx="11356">
                  <c:v>6.065100000000001E-4</c:v>
                </c:pt>
                <c:pt idx="11357">
                  <c:v>6.0713000000000021E-4</c:v>
                </c:pt>
                <c:pt idx="11358">
                  <c:v>6.065100000000001E-4</c:v>
                </c:pt>
                <c:pt idx="11359">
                  <c:v>6.0833000000000013E-4</c:v>
                </c:pt>
                <c:pt idx="11360">
                  <c:v>5.9307000000000023E-4</c:v>
                </c:pt>
                <c:pt idx="11361">
                  <c:v>6.0089000000000008E-4</c:v>
                </c:pt>
                <c:pt idx="11362">
                  <c:v>5.9029000000000015E-4</c:v>
                </c:pt>
                <c:pt idx="11363">
                  <c:v>5.9902000000000024E-4</c:v>
                </c:pt>
                <c:pt idx="11364">
                  <c:v>6.1024000000000007E-4</c:v>
                </c:pt>
                <c:pt idx="11365">
                  <c:v>6.0833000000000013E-4</c:v>
                </c:pt>
                <c:pt idx="11366">
                  <c:v>5.6971000000000007E-4</c:v>
                </c:pt>
                <c:pt idx="11367">
                  <c:v>6.0401000000000009E-4</c:v>
                </c:pt>
                <c:pt idx="11368">
                  <c:v>5.9902000000000024E-4</c:v>
                </c:pt>
                <c:pt idx="11369">
                  <c:v>5.9943000000000008E-4</c:v>
                </c:pt>
                <c:pt idx="11370">
                  <c:v>6.0960000000000007E-4</c:v>
                </c:pt>
                <c:pt idx="11371">
                  <c:v>5.9466000000000022E-4</c:v>
                </c:pt>
                <c:pt idx="11372">
                  <c:v>6.0963000000000011E-4</c:v>
                </c:pt>
                <c:pt idx="11373">
                  <c:v>5.9653000000000017E-4</c:v>
                </c:pt>
                <c:pt idx="11374">
                  <c:v>6.0339000000000009E-4</c:v>
                </c:pt>
                <c:pt idx="11375">
                  <c:v>6.0401000000000009E-4</c:v>
                </c:pt>
                <c:pt idx="11376">
                  <c:v>5.9840000000000013E-4</c:v>
                </c:pt>
                <c:pt idx="11377">
                  <c:v>6.0838000000000027E-4</c:v>
                </c:pt>
                <c:pt idx="11378">
                  <c:v>5.9653000000000017E-4</c:v>
                </c:pt>
                <c:pt idx="11379">
                  <c:v>5.9778000000000012E-4</c:v>
                </c:pt>
                <c:pt idx="11380">
                  <c:v>5.9943000000000008E-4</c:v>
                </c:pt>
                <c:pt idx="11381">
                  <c:v>6.0579000000000004E-4</c:v>
                </c:pt>
                <c:pt idx="11382">
                  <c:v>6.065100000000001E-4</c:v>
                </c:pt>
                <c:pt idx="11383">
                  <c:v>6.0277000000000009E-4</c:v>
                </c:pt>
                <c:pt idx="11384">
                  <c:v>6.0713000000000021E-4</c:v>
                </c:pt>
                <c:pt idx="11385">
                  <c:v>6.0339000000000009E-4</c:v>
                </c:pt>
                <c:pt idx="11386">
                  <c:v>5.9778000000000012E-4</c:v>
                </c:pt>
                <c:pt idx="11387">
                  <c:v>6.0838000000000027E-4</c:v>
                </c:pt>
                <c:pt idx="11388">
                  <c:v>6.0089000000000008E-4</c:v>
                </c:pt>
                <c:pt idx="11389">
                  <c:v>6.1087000000000012E-4</c:v>
                </c:pt>
                <c:pt idx="11390">
                  <c:v>5.8607000000000006E-4</c:v>
                </c:pt>
                <c:pt idx="11391">
                  <c:v>6.0526000000000015E-4</c:v>
                </c:pt>
                <c:pt idx="11392">
                  <c:v>6.1524000000000008E-4</c:v>
                </c:pt>
                <c:pt idx="11393">
                  <c:v>6.0579000000000004E-4</c:v>
                </c:pt>
                <c:pt idx="11394">
                  <c:v>6.0713000000000021E-4</c:v>
                </c:pt>
                <c:pt idx="11395">
                  <c:v>5.9528000000000011E-4</c:v>
                </c:pt>
                <c:pt idx="11396">
                  <c:v>6.1469000000000009E-4</c:v>
                </c:pt>
                <c:pt idx="11397">
                  <c:v>5.9840000000000013E-4</c:v>
                </c:pt>
                <c:pt idx="11398">
                  <c:v>6.0526000000000015E-4</c:v>
                </c:pt>
                <c:pt idx="11399">
                  <c:v>5.9590000000000023E-4</c:v>
                </c:pt>
                <c:pt idx="11400">
                  <c:v>6.1914000000000012E-4</c:v>
                </c:pt>
                <c:pt idx="11401">
                  <c:v>6.1214000000000006E-4</c:v>
                </c:pt>
                <c:pt idx="11402">
                  <c:v>6.0775000000000011E-4</c:v>
                </c:pt>
                <c:pt idx="11403">
                  <c:v>6.0401000000000009E-4</c:v>
                </c:pt>
                <c:pt idx="11404">
                  <c:v>6.0451000000000016E-4</c:v>
                </c:pt>
                <c:pt idx="11405">
                  <c:v>5.9370000000000017E-4</c:v>
                </c:pt>
                <c:pt idx="11406">
                  <c:v>6.0214000000000014E-4</c:v>
                </c:pt>
                <c:pt idx="11407">
                  <c:v>6.1337000000000013E-4</c:v>
                </c:pt>
                <c:pt idx="11408">
                  <c:v>6.1212000000000007E-4</c:v>
                </c:pt>
                <c:pt idx="11409">
                  <c:v>6.0706000000000009E-4</c:v>
                </c:pt>
                <c:pt idx="11410">
                  <c:v>6.1461000000000013E-4</c:v>
                </c:pt>
                <c:pt idx="11411">
                  <c:v>6.1024000000000007E-4</c:v>
                </c:pt>
                <c:pt idx="11412">
                  <c:v>6.0133000000000018E-4</c:v>
                </c:pt>
                <c:pt idx="11413">
                  <c:v>5.9902000000000024E-4</c:v>
                </c:pt>
                <c:pt idx="11414">
                  <c:v>6.1024000000000007E-4</c:v>
                </c:pt>
                <c:pt idx="11415">
                  <c:v>6.0401000000000009E-4</c:v>
                </c:pt>
                <c:pt idx="11416">
                  <c:v>5.9279000000000016E-4</c:v>
                </c:pt>
                <c:pt idx="11417">
                  <c:v>5.9965000000000018E-4</c:v>
                </c:pt>
                <c:pt idx="11418">
                  <c:v>6.0006000000000013E-4</c:v>
                </c:pt>
                <c:pt idx="11419">
                  <c:v>5.9715000000000018E-4</c:v>
                </c:pt>
                <c:pt idx="11420">
                  <c:v>5.9778000000000012E-4</c:v>
                </c:pt>
                <c:pt idx="11421">
                  <c:v>6.0833000000000013E-4</c:v>
                </c:pt>
                <c:pt idx="11422">
                  <c:v>6.0401000000000009E-4</c:v>
                </c:pt>
                <c:pt idx="11423">
                  <c:v>6.140500000000001E-4</c:v>
                </c:pt>
                <c:pt idx="11424">
                  <c:v>6.0579000000000004E-4</c:v>
                </c:pt>
                <c:pt idx="11425">
                  <c:v>5.915400000000001E-4</c:v>
                </c:pt>
                <c:pt idx="11426">
                  <c:v>6.1087000000000012E-4</c:v>
                </c:pt>
                <c:pt idx="11427">
                  <c:v>6.0900000000000017E-4</c:v>
                </c:pt>
                <c:pt idx="11428">
                  <c:v>6.0515000000000026E-4</c:v>
                </c:pt>
                <c:pt idx="11429">
                  <c:v>6.0526000000000015E-4</c:v>
                </c:pt>
                <c:pt idx="11430">
                  <c:v>6.0464000000000015E-4</c:v>
                </c:pt>
                <c:pt idx="11431">
                  <c:v>5.9840000000000013E-4</c:v>
                </c:pt>
                <c:pt idx="11432">
                  <c:v>6.0401000000000009E-4</c:v>
                </c:pt>
                <c:pt idx="11433">
                  <c:v>6.0006000000000013E-4</c:v>
                </c:pt>
                <c:pt idx="11434">
                  <c:v>5.9902000000000024E-4</c:v>
                </c:pt>
                <c:pt idx="11435">
                  <c:v>6.0388000000000011E-4</c:v>
                </c:pt>
                <c:pt idx="11436">
                  <c:v>6.1024000000000007E-4</c:v>
                </c:pt>
                <c:pt idx="11437">
                  <c:v>6.0900000000000017E-4</c:v>
                </c:pt>
                <c:pt idx="11438">
                  <c:v>6.0152000000000014E-4</c:v>
                </c:pt>
                <c:pt idx="11439">
                  <c:v>6.0579000000000004E-4</c:v>
                </c:pt>
                <c:pt idx="11440">
                  <c:v>6.1025000000000001E-4</c:v>
                </c:pt>
                <c:pt idx="11441">
                  <c:v>6.0464000000000015E-4</c:v>
                </c:pt>
                <c:pt idx="11442">
                  <c:v>6.1087000000000012E-4</c:v>
                </c:pt>
                <c:pt idx="11443">
                  <c:v>6.0588000000000016E-4</c:v>
                </c:pt>
                <c:pt idx="11444">
                  <c:v>5.9341000000000016E-4</c:v>
                </c:pt>
                <c:pt idx="11445">
                  <c:v>6.0833000000000013E-4</c:v>
                </c:pt>
                <c:pt idx="11446">
                  <c:v>6.1024000000000007E-4</c:v>
                </c:pt>
                <c:pt idx="11447">
                  <c:v>6.1212000000000007E-4</c:v>
                </c:pt>
                <c:pt idx="11448">
                  <c:v>6.0464000000000015E-4</c:v>
                </c:pt>
                <c:pt idx="11449">
                  <c:v>6.1337000000000013E-4</c:v>
                </c:pt>
                <c:pt idx="11450">
                  <c:v>6.1214000000000006E-4</c:v>
                </c:pt>
                <c:pt idx="11451">
                  <c:v>6.065100000000001E-4</c:v>
                </c:pt>
                <c:pt idx="11452">
                  <c:v>6.3186000000000015E-4</c:v>
                </c:pt>
                <c:pt idx="11453">
                  <c:v>6.4076000000000009E-4</c:v>
                </c:pt>
                <c:pt idx="11454">
                  <c:v>6.3769000000000011E-4</c:v>
                </c:pt>
                <c:pt idx="11455">
                  <c:v>6.2522000000000012E-4</c:v>
                </c:pt>
                <c:pt idx="11456">
                  <c:v>6.3144999999999998E-4</c:v>
                </c:pt>
                <c:pt idx="11457">
                  <c:v>6.3769000000000011E-4</c:v>
                </c:pt>
                <c:pt idx="11458">
                  <c:v>6.1773000000000015E-4</c:v>
                </c:pt>
                <c:pt idx="11459">
                  <c:v>6.1773000000000015E-4</c:v>
                </c:pt>
                <c:pt idx="11460">
                  <c:v>6.2147000000000016E-4</c:v>
                </c:pt>
                <c:pt idx="11461">
                  <c:v>6.2958000000000014E-4</c:v>
                </c:pt>
                <c:pt idx="11462">
                  <c:v>6.1586000000000008E-4</c:v>
                </c:pt>
                <c:pt idx="11463">
                  <c:v>6.1836000000000009E-4</c:v>
                </c:pt>
                <c:pt idx="11464">
                  <c:v>6.1836000000000009E-4</c:v>
                </c:pt>
                <c:pt idx="11465">
                  <c:v>6.140500000000001E-4</c:v>
                </c:pt>
                <c:pt idx="11466">
                  <c:v>6.2168000000000011E-4</c:v>
                </c:pt>
                <c:pt idx="11467">
                  <c:v>6.2771000000000018E-4</c:v>
                </c:pt>
                <c:pt idx="11468">
                  <c:v>6.2459000000000017E-4</c:v>
                </c:pt>
                <c:pt idx="11469">
                  <c:v>6.2486000000000009E-4</c:v>
                </c:pt>
                <c:pt idx="11470">
                  <c:v>6.140500000000001E-4</c:v>
                </c:pt>
                <c:pt idx="11471">
                  <c:v>6.1787000000000018E-4</c:v>
                </c:pt>
                <c:pt idx="11472">
                  <c:v>6.1898000000000009E-4</c:v>
                </c:pt>
                <c:pt idx="11473">
                  <c:v>6.2804000000000017E-4</c:v>
                </c:pt>
                <c:pt idx="11474">
                  <c:v>6.2896000000000024E-4</c:v>
                </c:pt>
                <c:pt idx="11475">
                  <c:v>6.2613000000000013E-4</c:v>
                </c:pt>
                <c:pt idx="11476">
                  <c:v>6.2522000000000012E-4</c:v>
                </c:pt>
                <c:pt idx="11477">
                  <c:v>6.2646000000000012E-4</c:v>
                </c:pt>
                <c:pt idx="11478">
                  <c:v>6.2105000000000016E-4</c:v>
                </c:pt>
                <c:pt idx="11479">
                  <c:v>6.2397000000000028E-4</c:v>
                </c:pt>
                <c:pt idx="11480">
                  <c:v>6.3021000000000008E-4</c:v>
                </c:pt>
                <c:pt idx="11481">
                  <c:v>6.2335000000000016E-4</c:v>
                </c:pt>
                <c:pt idx="11482">
                  <c:v>6.2168000000000011E-4</c:v>
                </c:pt>
                <c:pt idx="11483">
                  <c:v>6.1586000000000008E-4</c:v>
                </c:pt>
                <c:pt idx="11484">
                  <c:v>6.1524000000000008E-4</c:v>
                </c:pt>
                <c:pt idx="11485">
                  <c:v>6.1959999999999999E-4</c:v>
                </c:pt>
                <c:pt idx="11486">
                  <c:v>6.2272000000000011E-4</c:v>
                </c:pt>
                <c:pt idx="11487">
                  <c:v>6.3376000000000014E-4</c:v>
                </c:pt>
                <c:pt idx="11488">
                  <c:v>6.0401000000000009E-4</c:v>
                </c:pt>
                <c:pt idx="11489">
                  <c:v>6.0713000000000021E-4</c:v>
                </c:pt>
                <c:pt idx="11490">
                  <c:v>6.3186000000000015E-4</c:v>
                </c:pt>
                <c:pt idx="11491">
                  <c:v>6.1898000000000009E-4</c:v>
                </c:pt>
                <c:pt idx="11492">
                  <c:v>6.2397000000000028E-4</c:v>
                </c:pt>
                <c:pt idx="11493">
                  <c:v>6.2868000000000017E-4</c:v>
                </c:pt>
                <c:pt idx="11494">
                  <c:v>6.1274000000000007E-4</c:v>
                </c:pt>
                <c:pt idx="11495">
                  <c:v>6.1773000000000015E-4</c:v>
                </c:pt>
                <c:pt idx="11496">
                  <c:v>6.2771000000000018E-4</c:v>
                </c:pt>
                <c:pt idx="11497">
                  <c:v>6.2584000000000012E-4</c:v>
                </c:pt>
                <c:pt idx="11498">
                  <c:v>6.2085000000000026E-4</c:v>
                </c:pt>
                <c:pt idx="11499">
                  <c:v>6.2085000000000026E-4</c:v>
                </c:pt>
                <c:pt idx="11500">
                  <c:v>6.2085000000000026E-4</c:v>
                </c:pt>
                <c:pt idx="11501">
                  <c:v>6.2210000000000011E-4</c:v>
                </c:pt>
                <c:pt idx="11502">
                  <c:v>6.1850000000000013E-4</c:v>
                </c:pt>
                <c:pt idx="11503">
                  <c:v>6.2023000000000015E-4</c:v>
                </c:pt>
                <c:pt idx="11504">
                  <c:v>6.2023000000000015E-4</c:v>
                </c:pt>
                <c:pt idx="11505">
                  <c:v>6.1959999999999999E-4</c:v>
                </c:pt>
                <c:pt idx="11506">
                  <c:v>6.2522000000000012E-4</c:v>
                </c:pt>
                <c:pt idx="11507">
                  <c:v>6.2646000000000012E-4</c:v>
                </c:pt>
                <c:pt idx="11508">
                  <c:v>6.2041000000000006E-4</c:v>
                </c:pt>
                <c:pt idx="11509">
                  <c:v>6.1898000000000009E-4</c:v>
                </c:pt>
                <c:pt idx="11510">
                  <c:v>6.1850000000000013E-4</c:v>
                </c:pt>
                <c:pt idx="11511">
                  <c:v>6.3144999999999998E-4</c:v>
                </c:pt>
                <c:pt idx="11512">
                  <c:v>5.9902000000000024E-4</c:v>
                </c:pt>
                <c:pt idx="11513">
                  <c:v>6.2335000000000016E-4</c:v>
                </c:pt>
                <c:pt idx="11514">
                  <c:v>6.2210000000000011E-4</c:v>
                </c:pt>
                <c:pt idx="11515">
                  <c:v>6.2210000000000011E-4</c:v>
                </c:pt>
                <c:pt idx="11516">
                  <c:v>6.2584000000000012E-4</c:v>
                </c:pt>
                <c:pt idx="11517">
                  <c:v>6.1914000000000012E-4</c:v>
                </c:pt>
                <c:pt idx="11518">
                  <c:v>6.1337000000000013E-4</c:v>
                </c:pt>
                <c:pt idx="11519">
                  <c:v>6.2459000000000017E-4</c:v>
                </c:pt>
                <c:pt idx="11520">
                  <c:v>6.0324000000000011E-4</c:v>
                </c:pt>
                <c:pt idx="11521">
                  <c:v>6.2085000000000026E-4</c:v>
                </c:pt>
                <c:pt idx="11522">
                  <c:v>6.2272000000000011E-4</c:v>
                </c:pt>
                <c:pt idx="11523">
                  <c:v>6.2210000000000011E-4</c:v>
                </c:pt>
                <c:pt idx="11524">
                  <c:v>6.1711000000000014E-4</c:v>
                </c:pt>
                <c:pt idx="11525">
                  <c:v>6.2041000000000006E-4</c:v>
                </c:pt>
                <c:pt idx="11526">
                  <c:v>6.2646000000000012E-4</c:v>
                </c:pt>
                <c:pt idx="11527">
                  <c:v>6.2105000000000016E-4</c:v>
                </c:pt>
                <c:pt idx="11528">
                  <c:v>6.2486000000000009E-4</c:v>
                </c:pt>
                <c:pt idx="11529">
                  <c:v>6.1898000000000009E-4</c:v>
                </c:pt>
                <c:pt idx="11530">
                  <c:v>6.2085000000000026E-4</c:v>
                </c:pt>
                <c:pt idx="11531">
                  <c:v>6.2335000000000016E-4</c:v>
                </c:pt>
                <c:pt idx="11532">
                  <c:v>6.1836000000000009E-4</c:v>
                </c:pt>
                <c:pt idx="11533">
                  <c:v>6.2709000000000018E-4</c:v>
                </c:pt>
                <c:pt idx="11534">
                  <c:v>6.3186000000000015E-4</c:v>
                </c:pt>
                <c:pt idx="11535">
                  <c:v>6.1959999999999999E-4</c:v>
                </c:pt>
                <c:pt idx="11536">
                  <c:v>6.1711000000000014E-4</c:v>
                </c:pt>
                <c:pt idx="11537">
                  <c:v>6.2359000000000015E-4</c:v>
                </c:pt>
                <c:pt idx="11538">
                  <c:v>6.2584000000000012E-4</c:v>
                </c:pt>
                <c:pt idx="11539">
                  <c:v>6.0838000000000027E-4</c:v>
                </c:pt>
                <c:pt idx="11540">
                  <c:v>6.2397000000000028E-4</c:v>
                </c:pt>
                <c:pt idx="11541">
                  <c:v>6.2023000000000015E-4</c:v>
                </c:pt>
                <c:pt idx="11542">
                  <c:v>6.2804000000000017E-4</c:v>
                </c:pt>
                <c:pt idx="11543">
                  <c:v>6.2459000000000017E-4</c:v>
                </c:pt>
                <c:pt idx="11544">
                  <c:v>6.2397000000000028E-4</c:v>
                </c:pt>
                <c:pt idx="11545">
                  <c:v>6.1723000000000008E-4</c:v>
                </c:pt>
                <c:pt idx="11546">
                  <c:v>6.2584000000000012E-4</c:v>
                </c:pt>
                <c:pt idx="11547">
                  <c:v>6.3021000000000008E-4</c:v>
                </c:pt>
                <c:pt idx="11548">
                  <c:v>6.2335000000000016E-4</c:v>
                </c:pt>
                <c:pt idx="11549">
                  <c:v>6.2105000000000016E-4</c:v>
                </c:pt>
                <c:pt idx="11550">
                  <c:v>6.2397000000000028E-4</c:v>
                </c:pt>
                <c:pt idx="11551">
                  <c:v>6.1773000000000015E-4</c:v>
                </c:pt>
                <c:pt idx="11552">
                  <c:v>6.2295000000000015E-4</c:v>
                </c:pt>
                <c:pt idx="11553">
                  <c:v>6.2147000000000016E-4</c:v>
                </c:pt>
                <c:pt idx="11554">
                  <c:v>6.2771000000000018E-4</c:v>
                </c:pt>
                <c:pt idx="11555">
                  <c:v>6.1836000000000009E-4</c:v>
                </c:pt>
                <c:pt idx="11556">
                  <c:v>6.1773000000000015E-4</c:v>
                </c:pt>
                <c:pt idx="11557">
                  <c:v>6.2335000000000016E-4</c:v>
                </c:pt>
                <c:pt idx="11558">
                  <c:v>6.2335000000000016E-4</c:v>
                </c:pt>
                <c:pt idx="11559">
                  <c:v>6.2486000000000009E-4</c:v>
                </c:pt>
                <c:pt idx="11560">
                  <c:v>6.2105000000000016E-4</c:v>
                </c:pt>
                <c:pt idx="11561">
                  <c:v>6.1773000000000015E-4</c:v>
                </c:pt>
                <c:pt idx="11562">
                  <c:v>6.2210000000000011E-4</c:v>
                </c:pt>
                <c:pt idx="11563">
                  <c:v>6.2709000000000018E-4</c:v>
                </c:pt>
                <c:pt idx="11564">
                  <c:v>6.2397000000000028E-4</c:v>
                </c:pt>
                <c:pt idx="11565">
                  <c:v>6.1278000000000005E-4</c:v>
                </c:pt>
                <c:pt idx="11566">
                  <c:v>6.2085000000000026E-4</c:v>
                </c:pt>
                <c:pt idx="11567">
                  <c:v>6.140500000000001E-4</c:v>
                </c:pt>
                <c:pt idx="11568">
                  <c:v>6.2958000000000014E-4</c:v>
                </c:pt>
                <c:pt idx="11569">
                  <c:v>6.2896000000000024E-4</c:v>
                </c:pt>
                <c:pt idx="11570">
                  <c:v>6.2613000000000013E-4</c:v>
                </c:pt>
                <c:pt idx="11571">
                  <c:v>6.2459000000000017E-4</c:v>
                </c:pt>
                <c:pt idx="11572">
                  <c:v>6.1524000000000008E-4</c:v>
                </c:pt>
                <c:pt idx="11573">
                  <c:v>6.2359000000000015E-4</c:v>
                </c:pt>
                <c:pt idx="11574">
                  <c:v>6.2709000000000018E-4</c:v>
                </c:pt>
                <c:pt idx="11575">
                  <c:v>6.2459000000000017E-4</c:v>
                </c:pt>
                <c:pt idx="11576">
                  <c:v>6.2646000000000012E-4</c:v>
                </c:pt>
                <c:pt idx="11577">
                  <c:v>6.2771000000000018E-4</c:v>
                </c:pt>
                <c:pt idx="11578">
                  <c:v>6.2210000000000011E-4</c:v>
                </c:pt>
                <c:pt idx="11579">
                  <c:v>6.1898000000000009E-4</c:v>
                </c:pt>
                <c:pt idx="11580">
                  <c:v>6.2272000000000011E-4</c:v>
                </c:pt>
                <c:pt idx="11581">
                  <c:v>6.2272000000000011E-4</c:v>
                </c:pt>
                <c:pt idx="11582">
                  <c:v>6.223200000000001E-4</c:v>
                </c:pt>
                <c:pt idx="11583">
                  <c:v>6.1711000000000014E-4</c:v>
                </c:pt>
                <c:pt idx="11584">
                  <c:v>6.1898000000000009E-4</c:v>
                </c:pt>
                <c:pt idx="11585">
                  <c:v>6.1850000000000013E-4</c:v>
                </c:pt>
                <c:pt idx="11586">
                  <c:v>6.2741000000000012E-4</c:v>
                </c:pt>
                <c:pt idx="11587">
                  <c:v>6.2272000000000011E-4</c:v>
                </c:pt>
                <c:pt idx="11588">
                  <c:v>6.2709000000000018E-4</c:v>
                </c:pt>
                <c:pt idx="11589">
                  <c:v>6.2272000000000011E-4</c:v>
                </c:pt>
                <c:pt idx="11590">
                  <c:v>6.1978000000000001E-4</c:v>
                </c:pt>
                <c:pt idx="11591">
                  <c:v>6.1649000000000003E-4</c:v>
                </c:pt>
                <c:pt idx="11592">
                  <c:v>6.2486000000000009E-4</c:v>
                </c:pt>
                <c:pt idx="11593">
                  <c:v>6.2335000000000016E-4</c:v>
                </c:pt>
                <c:pt idx="11594">
                  <c:v>6.2085000000000026E-4</c:v>
                </c:pt>
                <c:pt idx="11595">
                  <c:v>6.2210000000000011E-4</c:v>
                </c:pt>
                <c:pt idx="11596">
                  <c:v>6.2397000000000028E-4</c:v>
                </c:pt>
                <c:pt idx="11597">
                  <c:v>6.1274000000000007E-4</c:v>
                </c:pt>
                <c:pt idx="11598">
                  <c:v>6.1914000000000012E-4</c:v>
                </c:pt>
                <c:pt idx="11599">
                  <c:v>6.2834000000000013E-4</c:v>
                </c:pt>
                <c:pt idx="11600">
                  <c:v>6.2359000000000015E-4</c:v>
                </c:pt>
                <c:pt idx="11601">
                  <c:v>6.1461000000000013E-4</c:v>
                </c:pt>
                <c:pt idx="11602">
                  <c:v>6.1898000000000009E-4</c:v>
                </c:pt>
                <c:pt idx="11603">
                  <c:v>6.1586000000000008E-4</c:v>
                </c:pt>
                <c:pt idx="11604">
                  <c:v>6.3582000000000027E-4</c:v>
                </c:pt>
                <c:pt idx="11605">
                  <c:v>6.1469000000000009E-4</c:v>
                </c:pt>
                <c:pt idx="11606">
                  <c:v>6.2147000000000016E-4</c:v>
                </c:pt>
                <c:pt idx="11607">
                  <c:v>6.3186000000000015E-4</c:v>
                </c:pt>
                <c:pt idx="11608">
                  <c:v>6.1836000000000009E-4</c:v>
                </c:pt>
                <c:pt idx="11609">
                  <c:v>6.2958000000000014E-4</c:v>
                </c:pt>
                <c:pt idx="11610">
                  <c:v>6.2459000000000017E-4</c:v>
                </c:pt>
                <c:pt idx="11611">
                  <c:v>6.2210000000000011E-4</c:v>
                </c:pt>
                <c:pt idx="11612">
                  <c:v>6.223200000000001E-4</c:v>
                </c:pt>
                <c:pt idx="11613">
                  <c:v>6.2168000000000011E-4</c:v>
                </c:pt>
                <c:pt idx="11614">
                  <c:v>6.2335000000000016E-4</c:v>
                </c:pt>
                <c:pt idx="11615">
                  <c:v>6.2397000000000028E-4</c:v>
                </c:pt>
                <c:pt idx="11616">
                  <c:v>6.1836000000000009E-4</c:v>
                </c:pt>
                <c:pt idx="11617">
                  <c:v>6.1212000000000007E-4</c:v>
                </c:pt>
                <c:pt idx="11618">
                  <c:v>6.1898000000000009E-4</c:v>
                </c:pt>
                <c:pt idx="11619">
                  <c:v>6.2023000000000015E-4</c:v>
                </c:pt>
                <c:pt idx="11620">
                  <c:v>6.2709000000000018E-4</c:v>
                </c:pt>
                <c:pt idx="11621">
                  <c:v>6.1914000000000012E-4</c:v>
                </c:pt>
                <c:pt idx="11622">
                  <c:v>6.2896000000000024E-4</c:v>
                </c:pt>
                <c:pt idx="11623">
                  <c:v>6.2584000000000012E-4</c:v>
                </c:pt>
                <c:pt idx="11624">
                  <c:v>6.2023000000000015E-4</c:v>
                </c:pt>
                <c:pt idx="11625">
                  <c:v>6.2397000000000028E-4</c:v>
                </c:pt>
                <c:pt idx="11626">
                  <c:v>6.2613000000000013E-4</c:v>
                </c:pt>
                <c:pt idx="11627">
                  <c:v>6.2459000000000017E-4</c:v>
                </c:pt>
                <c:pt idx="11628">
                  <c:v>6.2023000000000015E-4</c:v>
                </c:pt>
                <c:pt idx="11629">
                  <c:v>6.3021000000000008E-4</c:v>
                </c:pt>
                <c:pt idx="11630">
                  <c:v>6.1087000000000012E-4</c:v>
                </c:pt>
                <c:pt idx="11631">
                  <c:v>6.2210000000000011E-4</c:v>
                </c:pt>
                <c:pt idx="11632">
                  <c:v>6.2896000000000024E-4</c:v>
                </c:pt>
                <c:pt idx="11633">
                  <c:v>6.2709000000000018E-4</c:v>
                </c:pt>
                <c:pt idx="11634">
                  <c:v>6.2023000000000015E-4</c:v>
                </c:pt>
                <c:pt idx="11635">
                  <c:v>6.1586000000000008E-4</c:v>
                </c:pt>
                <c:pt idx="11636">
                  <c:v>6.4206000000000007E-4</c:v>
                </c:pt>
                <c:pt idx="11637">
                  <c:v>6.2023000000000015E-4</c:v>
                </c:pt>
                <c:pt idx="11638">
                  <c:v>6.2804000000000017E-4</c:v>
                </c:pt>
                <c:pt idx="11639">
                  <c:v>6.2023000000000015E-4</c:v>
                </c:pt>
                <c:pt idx="11640">
                  <c:v>6.1649000000000003E-4</c:v>
                </c:pt>
                <c:pt idx="11641">
                  <c:v>6.1773000000000015E-4</c:v>
                </c:pt>
                <c:pt idx="11642">
                  <c:v>6.3376000000000014E-4</c:v>
                </c:pt>
                <c:pt idx="11643">
                  <c:v>6.2459000000000017E-4</c:v>
                </c:pt>
                <c:pt idx="11644">
                  <c:v>6.2958000000000014E-4</c:v>
                </c:pt>
                <c:pt idx="11645">
                  <c:v>6.2272000000000011E-4</c:v>
                </c:pt>
                <c:pt idx="11646">
                  <c:v>6.2210000000000011E-4</c:v>
                </c:pt>
                <c:pt idx="11647">
                  <c:v>6.2709000000000018E-4</c:v>
                </c:pt>
                <c:pt idx="11648">
                  <c:v>6.2771000000000018E-4</c:v>
                </c:pt>
                <c:pt idx="11649">
                  <c:v>6.2522000000000012E-4</c:v>
                </c:pt>
                <c:pt idx="11650">
                  <c:v>6.1524000000000008E-4</c:v>
                </c:pt>
                <c:pt idx="11651">
                  <c:v>6.1723000000000008E-4</c:v>
                </c:pt>
                <c:pt idx="11652">
                  <c:v>6.2522000000000012E-4</c:v>
                </c:pt>
                <c:pt idx="11653">
                  <c:v>6.3083000000000019E-4</c:v>
                </c:pt>
                <c:pt idx="11654">
                  <c:v>6.2295000000000015E-4</c:v>
                </c:pt>
                <c:pt idx="11655">
                  <c:v>6.2771000000000018E-4</c:v>
                </c:pt>
                <c:pt idx="11656">
                  <c:v>6.2397000000000028E-4</c:v>
                </c:pt>
                <c:pt idx="11657">
                  <c:v>6.2868000000000017E-4</c:v>
                </c:pt>
                <c:pt idx="11658">
                  <c:v>6.3144999999999998E-4</c:v>
                </c:pt>
                <c:pt idx="11659">
                  <c:v>6.2584000000000012E-4</c:v>
                </c:pt>
                <c:pt idx="11660">
                  <c:v>6.2335000000000016E-4</c:v>
                </c:pt>
                <c:pt idx="11661">
                  <c:v>6.1978000000000001E-4</c:v>
                </c:pt>
                <c:pt idx="11662">
                  <c:v>6.223200000000001E-4</c:v>
                </c:pt>
                <c:pt idx="11663">
                  <c:v>6.2423000000000014E-4</c:v>
                </c:pt>
                <c:pt idx="11664">
                  <c:v>6.4018000000000018E-4</c:v>
                </c:pt>
                <c:pt idx="11665">
                  <c:v>6.339500000000002E-4</c:v>
                </c:pt>
                <c:pt idx="11666">
                  <c:v>6.2771000000000018E-4</c:v>
                </c:pt>
                <c:pt idx="11667">
                  <c:v>6.2613000000000013E-4</c:v>
                </c:pt>
                <c:pt idx="11668">
                  <c:v>6.2147000000000016E-4</c:v>
                </c:pt>
                <c:pt idx="11669">
                  <c:v>6.3707000000000021E-4</c:v>
                </c:pt>
                <c:pt idx="11670">
                  <c:v>6.1850000000000013E-4</c:v>
                </c:pt>
                <c:pt idx="11671">
                  <c:v>6.2613000000000013E-4</c:v>
                </c:pt>
                <c:pt idx="11672">
                  <c:v>6.2709000000000018E-4</c:v>
                </c:pt>
                <c:pt idx="11673">
                  <c:v>6.2584000000000012E-4</c:v>
                </c:pt>
                <c:pt idx="11674">
                  <c:v>6.2522000000000012E-4</c:v>
                </c:pt>
                <c:pt idx="11675">
                  <c:v>6.2085000000000026E-4</c:v>
                </c:pt>
                <c:pt idx="11676">
                  <c:v>6.2646000000000012E-4</c:v>
                </c:pt>
                <c:pt idx="11677">
                  <c:v>6.1586000000000008E-4</c:v>
                </c:pt>
                <c:pt idx="11678">
                  <c:v>6.2771000000000018E-4</c:v>
                </c:pt>
                <c:pt idx="11679">
                  <c:v>6.2741000000000012E-4</c:v>
                </c:pt>
                <c:pt idx="11680">
                  <c:v>6.2584000000000012E-4</c:v>
                </c:pt>
                <c:pt idx="11681">
                  <c:v>6.2896000000000024E-4</c:v>
                </c:pt>
                <c:pt idx="11682">
                  <c:v>6.2147000000000016E-4</c:v>
                </c:pt>
                <c:pt idx="11683">
                  <c:v>6.1337000000000013E-4</c:v>
                </c:pt>
                <c:pt idx="11684">
                  <c:v>6.2995000000000011E-4</c:v>
                </c:pt>
                <c:pt idx="11685">
                  <c:v>6.3208000000000003E-4</c:v>
                </c:pt>
                <c:pt idx="11686">
                  <c:v>6.2677000000000013E-4</c:v>
                </c:pt>
                <c:pt idx="11687">
                  <c:v>6.2459000000000017E-4</c:v>
                </c:pt>
                <c:pt idx="11688">
                  <c:v>6.2459000000000017E-4</c:v>
                </c:pt>
                <c:pt idx="11689">
                  <c:v>6.3644000000000016E-4</c:v>
                </c:pt>
                <c:pt idx="11690">
                  <c:v>6.2896000000000024E-4</c:v>
                </c:pt>
                <c:pt idx="11691">
                  <c:v>6.2677000000000013E-4</c:v>
                </c:pt>
                <c:pt idx="11692">
                  <c:v>6.2423000000000014E-4</c:v>
                </c:pt>
                <c:pt idx="11693">
                  <c:v>6.3208000000000003E-4</c:v>
                </c:pt>
                <c:pt idx="11694">
                  <c:v>6.2459000000000017E-4</c:v>
                </c:pt>
                <c:pt idx="11695">
                  <c:v>6.2834000000000013E-4</c:v>
                </c:pt>
                <c:pt idx="11696">
                  <c:v>6.1149999999999996E-4</c:v>
                </c:pt>
                <c:pt idx="11697">
                  <c:v>6.2210000000000011E-4</c:v>
                </c:pt>
                <c:pt idx="11698">
                  <c:v>6.2741000000000012E-4</c:v>
                </c:pt>
                <c:pt idx="11699">
                  <c:v>6.339500000000002E-4</c:v>
                </c:pt>
                <c:pt idx="11700">
                  <c:v>6.2896000000000024E-4</c:v>
                </c:pt>
                <c:pt idx="11701">
                  <c:v>6.2272000000000011E-4</c:v>
                </c:pt>
                <c:pt idx="11702">
                  <c:v>6.2272000000000011E-4</c:v>
                </c:pt>
                <c:pt idx="11703">
                  <c:v>6.2522000000000012E-4</c:v>
                </c:pt>
                <c:pt idx="11704">
                  <c:v>6.2834000000000013E-4</c:v>
                </c:pt>
                <c:pt idx="11705">
                  <c:v>6.3186000000000015E-4</c:v>
                </c:pt>
                <c:pt idx="11706">
                  <c:v>6.2335000000000016E-4</c:v>
                </c:pt>
                <c:pt idx="11707">
                  <c:v>6.2359000000000015E-4</c:v>
                </c:pt>
                <c:pt idx="11708">
                  <c:v>6.2646000000000012E-4</c:v>
                </c:pt>
                <c:pt idx="11709">
                  <c:v>6.2272000000000011E-4</c:v>
                </c:pt>
                <c:pt idx="11710">
                  <c:v>6.2646000000000012E-4</c:v>
                </c:pt>
                <c:pt idx="11711">
                  <c:v>6.1914000000000012E-4</c:v>
                </c:pt>
                <c:pt idx="11712">
                  <c:v>6.3270000000000004E-4</c:v>
                </c:pt>
                <c:pt idx="11713">
                  <c:v>6.2085000000000026E-4</c:v>
                </c:pt>
                <c:pt idx="11714">
                  <c:v>6.2397000000000028E-4</c:v>
                </c:pt>
                <c:pt idx="11715">
                  <c:v>6.2804000000000017E-4</c:v>
                </c:pt>
                <c:pt idx="11716">
                  <c:v>6.0838000000000027E-4</c:v>
                </c:pt>
                <c:pt idx="11717">
                  <c:v>6.2646000000000012E-4</c:v>
                </c:pt>
                <c:pt idx="11718">
                  <c:v>6.1898000000000009E-4</c:v>
                </c:pt>
                <c:pt idx="11719">
                  <c:v>6.2397000000000028E-4</c:v>
                </c:pt>
                <c:pt idx="11720">
                  <c:v>6.3644000000000016E-4</c:v>
                </c:pt>
                <c:pt idx="11721">
                  <c:v>6.4580000000000008E-4</c:v>
                </c:pt>
                <c:pt idx="11722">
                  <c:v>6.1787000000000018E-4</c:v>
                </c:pt>
                <c:pt idx="11723">
                  <c:v>6.2210000000000011E-4</c:v>
                </c:pt>
                <c:pt idx="11724">
                  <c:v>6.2486000000000009E-4</c:v>
                </c:pt>
                <c:pt idx="11725">
                  <c:v>6.3582000000000027E-4</c:v>
                </c:pt>
                <c:pt idx="11726">
                  <c:v>6.1773000000000015E-4</c:v>
                </c:pt>
                <c:pt idx="11727">
                  <c:v>6.2995000000000011E-4</c:v>
                </c:pt>
                <c:pt idx="11728">
                  <c:v>6.2834000000000013E-4</c:v>
                </c:pt>
                <c:pt idx="11729">
                  <c:v>6.2584000000000012E-4</c:v>
                </c:pt>
                <c:pt idx="11730">
                  <c:v>6.3122000000000015E-4</c:v>
                </c:pt>
                <c:pt idx="11731">
                  <c:v>6.339500000000002E-4</c:v>
                </c:pt>
                <c:pt idx="11732">
                  <c:v>6.1649000000000003E-4</c:v>
                </c:pt>
                <c:pt idx="11733">
                  <c:v>6.2210000000000011E-4</c:v>
                </c:pt>
                <c:pt idx="11734">
                  <c:v>6.3520000000000004E-4</c:v>
                </c:pt>
                <c:pt idx="11735">
                  <c:v>6.3270000000000004E-4</c:v>
                </c:pt>
                <c:pt idx="11736">
                  <c:v>6.2958000000000014E-4</c:v>
                </c:pt>
                <c:pt idx="11737">
                  <c:v>6.2958000000000014E-4</c:v>
                </c:pt>
                <c:pt idx="11738">
                  <c:v>6.305900000000001E-4</c:v>
                </c:pt>
                <c:pt idx="11739">
                  <c:v>6.2958000000000014E-4</c:v>
                </c:pt>
                <c:pt idx="11740">
                  <c:v>6.223200000000001E-4</c:v>
                </c:pt>
                <c:pt idx="11741">
                  <c:v>6.2834000000000013E-4</c:v>
                </c:pt>
                <c:pt idx="11742">
                  <c:v>6.2459000000000017E-4</c:v>
                </c:pt>
                <c:pt idx="11743">
                  <c:v>6.2085000000000026E-4</c:v>
                </c:pt>
                <c:pt idx="11744">
                  <c:v>6.2834000000000013E-4</c:v>
                </c:pt>
                <c:pt idx="11745">
                  <c:v>6.2023000000000015E-4</c:v>
                </c:pt>
                <c:pt idx="11746">
                  <c:v>6.2210000000000011E-4</c:v>
                </c:pt>
                <c:pt idx="11747">
                  <c:v>6.2459000000000017E-4</c:v>
                </c:pt>
                <c:pt idx="11748">
                  <c:v>6.2459000000000017E-4</c:v>
                </c:pt>
                <c:pt idx="11749">
                  <c:v>6.3208000000000003E-4</c:v>
                </c:pt>
                <c:pt idx="11750">
                  <c:v>6.2834000000000013E-4</c:v>
                </c:pt>
                <c:pt idx="11751">
                  <c:v>6.3021000000000008E-4</c:v>
                </c:pt>
                <c:pt idx="11752">
                  <c:v>6.2834000000000013E-4</c:v>
                </c:pt>
                <c:pt idx="11753">
                  <c:v>6.2741000000000012E-4</c:v>
                </c:pt>
                <c:pt idx="11754">
                  <c:v>6.3083000000000019E-4</c:v>
                </c:pt>
                <c:pt idx="11755">
                  <c:v>6.2147000000000016E-4</c:v>
                </c:pt>
                <c:pt idx="11756">
                  <c:v>6.2584000000000012E-4</c:v>
                </c:pt>
                <c:pt idx="11757">
                  <c:v>6.3332000000000015E-4</c:v>
                </c:pt>
                <c:pt idx="11758">
                  <c:v>6.3631000000000007E-4</c:v>
                </c:pt>
                <c:pt idx="11759">
                  <c:v>6.2168000000000011E-4</c:v>
                </c:pt>
                <c:pt idx="11760">
                  <c:v>6.2771000000000018E-4</c:v>
                </c:pt>
                <c:pt idx="11761">
                  <c:v>6.2210000000000011E-4</c:v>
                </c:pt>
                <c:pt idx="11762">
                  <c:v>6.223200000000001E-4</c:v>
                </c:pt>
                <c:pt idx="11763">
                  <c:v>6.2771000000000018E-4</c:v>
                </c:pt>
                <c:pt idx="11764">
                  <c:v>6.2709000000000018E-4</c:v>
                </c:pt>
                <c:pt idx="11765">
                  <c:v>6.2804000000000017E-4</c:v>
                </c:pt>
                <c:pt idx="11766">
                  <c:v>6.2709000000000018E-4</c:v>
                </c:pt>
                <c:pt idx="11767">
                  <c:v>6.2423000000000014E-4</c:v>
                </c:pt>
                <c:pt idx="11768">
                  <c:v>6.2459000000000017E-4</c:v>
                </c:pt>
                <c:pt idx="11769">
                  <c:v>6.2486000000000009E-4</c:v>
                </c:pt>
                <c:pt idx="11770">
                  <c:v>6.2741000000000012E-4</c:v>
                </c:pt>
                <c:pt idx="11771">
                  <c:v>6.2147000000000016E-4</c:v>
                </c:pt>
                <c:pt idx="11772">
                  <c:v>6.2397000000000028E-4</c:v>
                </c:pt>
                <c:pt idx="11773">
                  <c:v>6.2584000000000012E-4</c:v>
                </c:pt>
                <c:pt idx="11774">
                  <c:v>6.2868000000000017E-4</c:v>
                </c:pt>
                <c:pt idx="11775">
                  <c:v>6.2335000000000016E-4</c:v>
                </c:pt>
                <c:pt idx="11776">
                  <c:v>6.2771000000000018E-4</c:v>
                </c:pt>
                <c:pt idx="11777">
                  <c:v>6.3376000000000014E-4</c:v>
                </c:pt>
                <c:pt idx="11778">
                  <c:v>6.2709000000000018E-4</c:v>
                </c:pt>
                <c:pt idx="11779">
                  <c:v>6.2085000000000026E-4</c:v>
                </c:pt>
                <c:pt idx="11780">
                  <c:v>6.2584000000000012E-4</c:v>
                </c:pt>
                <c:pt idx="11781">
                  <c:v>6.2397000000000028E-4</c:v>
                </c:pt>
                <c:pt idx="11782">
                  <c:v>6.2804000000000017E-4</c:v>
                </c:pt>
                <c:pt idx="11783">
                  <c:v>6.3644000000000016E-4</c:v>
                </c:pt>
                <c:pt idx="11784">
                  <c:v>6.2584000000000012E-4</c:v>
                </c:pt>
                <c:pt idx="11785">
                  <c:v>6.3248999999999998E-4</c:v>
                </c:pt>
                <c:pt idx="11786">
                  <c:v>6.2804000000000017E-4</c:v>
                </c:pt>
                <c:pt idx="11787">
                  <c:v>6.2550000000000008E-4</c:v>
                </c:pt>
                <c:pt idx="11788">
                  <c:v>6.4143000000000013E-4</c:v>
                </c:pt>
                <c:pt idx="11789">
                  <c:v>6.2896000000000024E-4</c:v>
                </c:pt>
                <c:pt idx="11790">
                  <c:v>6.2023000000000015E-4</c:v>
                </c:pt>
                <c:pt idx="11791">
                  <c:v>6.3644000000000016E-4</c:v>
                </c:pt>
                <c:pt idx="11792">
                  <c:v>6.2613000000000013E-4</c:v>
                </c:pt>
                <c:pt idx="11793">
                  <c:v>6.4455000000000014E-4</c:v>
                </c:pt>
                <c:pt idx="11794">
                  <c:v>6.2896000000000024E-4</c:v>
                </c:pt>
                <c:pt idx="11795">
                  <c:v>6.4839000000000021E-4</c:v>
                </c:pt>
                <c:pt idx="11796">
                  <c:v>6.1337000000000013E-4</c:v>
                </c:pt>
                <c:pt idx="11797">
                  <c:v>6.3083000000000019E-4</c:v>
                </c:pt>
                <c:pt idx="11798">
                  <c:v>6.339500000000002E-4</c:v>
                </c:pt>
                <c:pt idx="11799">
                  <c:v>6.1978000000000001E-4</c:v>
                </c:pt>
                <c:pt idx="11800">
                  <c:v>6.2709000000000018E-4</c:v>
                </c:pt>
                <c:pt idx="11801">
                  <c:v>6.2397000000000028E-4</c:v>
                </c:pt>
                <c:pt idx="11802">
                  <c:v>6.2023000000000015E-4</c:v>
                </c:pt>
                <c:pt idx="11803">
                  <c:v>6.2931000000000011E-4</c:v>
                </c:pt>
                <c:pt idx="11804">
                  <c:v>6.2834000000000013E-4</c:v>
                </c:pt>
                <c:pt idx="11805">
                  <c:v>6.2771000000000018E-4</c:v>
                </c:pt>
                <c:pt idx="11806">
                  <c:v>6.3021000000000008E-4</c:v>
                </c:pt>
                <c:pt idx="11807">
                  <c:v>6.2359000000000015E-4</c:v>
                </c:pt>
                <c:pt idx="11808">
                  <c:v>6.2397000000000028E-4</c:v>
                </c:pt>
                <c:pt idx="11809">
                  <c:v>6.3208000000000003E-4</c:v>
                </c:pt>
                <c:pt idx="11810">
                  <c:v>6.2834000000000013E-4</c:v>
                </c:pt>
                <c:pt idx="11811">
                  <c:v>6.2168000000000011E-4</c:v>
                </c:pt>
                <c:pt idx="11812">
                  <c:v>6.1773000000000015E-4</c:v>
                </c:pt>
                <c:pt idx="11813">
                  <c:v>6.4018000000000018E-4</c:v>
                </c:pt>
                <c:pt idx="11814">
                  <c:v>6.2771000000000018E-4</c:v>
                </c:pt>
                <c:pt idx="11815">
                  <c:v>6.3956000000000006E-4</c:v>
                </c:pt>
                <c:pt idx="11816">
                  <c:v>6.3376000000000014E-4</c:v>
                </c:pt>
                <c:pt idx="11817">
                  <c:v>6.3707000000000021E-4</c:v>
                </c:pt>
                <c:pt idx="11818">
                  <c:v>6.3248999999999998E-4</c:v>
                </c:pt>
                <c:pt idx="11819">
                  <c:v>6.339500000000002E-4</c:v>
                </c:pt>
                <c:pt idx="11820">
                  <c:v>6.4081000000000012E-4</c:v>
                </c:pt>
                <c:pt idx="11821">
                  <c:v>6.3144999999999998E-4</c:v>
                </c:pt>
                <c:pt idx="11822">
                  <c:v>6.1978000000000001E-4</c:v>
                </c:pt>
                <c:pt idx="11823">
                  <c:v>6.3208000000000003E-4</c:v>
                </c:pt>
                <c:pt idx="11824">
                  <c:v>6.2522000000000012E-4</c:v>
                </c:pt>
                <c:pt idx="11825">
                  <c:v>6.2834000000000013E-4</c:v>
                </c:pt>
                <c:pt idx="11826">
                  <c:v>6.2995000000000011E-4</c:v>
                </c:pt>
                <c:pt idx="11827">
                  <c:v>6.2168000000000011E-4</c:v>
                </c:pt>
                <c:pt idx="11828">
                  <c:v>6.2272000000000011E-4</c:v>
                </c:pt>
                <c:pt idx="11829">
                  <c:v>6.2359000000000015E-4</c:v>
                </c:pt>
                <c:pt idx="11830">
                  <c:v>6.2958000000000014E-4</c:v>
                </c:pt>
                <c:pt idx="11831">
                  <c:v>6.3083000000000019E-4</c:v>
                </c:pt>
                <c:pt idx="11832">
                  <c:v>6.3885000000000016E-4</c:v>
                </c:pt>
                <c:pt idx="11833">
                  <c:v>6.2896000000000024E-4</c:v>
                </c:pt>
                <c:pt idx="11834">
                  <c:v>5.9902000000000024E-4</c:v>
                </c:pt>
                <c:pt idx="11835">
                  <c:v>6.2486000000000009E-4</c:v>
                </c:pt>
                <c:pt idx="11836">
                  <c:v>6.3021000000000008E-4</c:v>
                </c:pt>
                <c:pt idx="11837">
                  <c:v>6.3208000000000003E-4</c:v>
                </c:pt>
                <c:pt idx="11838">
                  <c:v>6.3582000000000027E-4</c:v>
                </c:pt>
                <c:pt idx="11839">
                  <c:v>6.3440000000000013E-4</c:v>
                </c:pt>
                <c:pt idx="11840">
                  <c:v>6.2646000000000012E-4</c:v>
                </c:pt>
                <c:pt idx="11841">
                  <c:v>6.2613000000000013E-4</c:v>
                </c:pt>
                <c:pt idx="11842">
                  <c:v>6.339500000000002E-4</c:v>
                </c:pt>
                <c:pt idx="11843">
                  <c:v>6.2709000000000018E-4</c:v>
                </c:pt>
                <c:pt idx="11844">
                  <c:v>6.2896000000000024E-4</c:v>
                </c:pt>
                <c:pt idx="11845">
                  <c:v>6.2335000000000016E-4</c:v>
                </c:pt>
                <c:pt idx="11846">
                  <c:v>6.2041000000000006E-4</c:v>
                </c:pt>
                <c:pt idx="11847">
                  <c:v>6.4206000000000007E-4</c:v>
                </c:pt>
                <c:pt idx="11848">
                  <c:v>6.3208000000000003E-4</c:v>
                </c:pt>
                <c:pt idx="11849">
                  <c:v>6.339500000000002E-4</c:v>
                </c:pt>
                <c:pt idx="11850">
                  <c:v>6.2709000000000018E-4</c:v>
                </c:pt>
                <c:pt idx="11851">
                  <c:v>6.2522000000000012E-4</c:v>
                </c:pt>
                <c:pt idx="11852">
                  <c:v>6.1914000000000012E-4</c:v>
                </c:pt>
                <c:pt idx="11853">
                  <c:v>6.5702000000000024E-4</c:v>
                </c:pt>
                <c:pt idx="11854">
                  <c:v>6.1149999999999996E-4</c:v>
                </c:pt>
                <c:pt idx="11855">
                  <c:v>6.1586000000000008E-4</c:v>
                </c:pt>
                <c:pt idx="11856">
                  <c:v>6.3021000000000008E-4</c:v>
                </c:pt>
                <c:pt idx="11857">
                  <c:v>6.4829000000000015E-4</c:v>
                </c:pt>
                <c:pt idx="11858">
                  <c:v>6.223200000000001E-4</c:v>
                </c:pt>
                <c:pt idx="11859">
                  <c:v>6.1898000000000009E-4</c:v>
                </c:pt>
                <c:pt idx="11860">
                  <c:v>6.2105000000000016E-4</c:v>
                </c:pt>
                <c:pt idx="11861">
                  <c:v>6.3376000000000014E-4</c:v>
                </c:pt>
                <c:pt idx="11862">
                  <c:v>6.2709000000000018E-4</c:v>
                </c:pt>
                <c:pt idx="11863">
                  <c:v>6.2147000000000016E-4</c:v>
                </c:pt>
                <c:pt idx="11864">
                  <c:v>6.3582000000000027E-4</c:v>
                </c:pt>
                <c:pt idx="11865">
                  <c:v>6.339500000000002E-4</c:v>
                </c:pt>
                <c:pt idx="11866">
                  <c:v>6.345700000000001E-4</c:v>
                </c:pt>
                <c:pt idx="11867">
                  <c:v>6.2023000000000015E-4</c:v>
                </c:pt>
                <c:pt idx="11868">
                  <c:v>6.2677000000000013E-4</c:v>
                </c:pt>
                <c:pt idx="11869">
                  <c:v>6.2550000000000008E-4</c:v>
                </c:pt>
                <c:pt idx="11870">
                  <c:v>6.3144999999999998E-4</c:v>
                </c:pt>
                <c:pt idx="11871">
                  <c:v>6.2834000000000013E-4</c:v>
                </c:pt>
                <c:pt idx="11872">
                  <c:v>6.2958000000000014E-4</c:v>
                </c:pt>
                <c:pt idx="11873">
                  <c:v>6.2646000000000012E-4</c:v>
                </c:pt>
                <c:pt idx="11874">
                  <c:v>6.2995000000000011E-4</c:v>
                </c:pt>
                <c:pt idx="11875">
                  <c:v>6.2771000000000018E-4</c:v>
                </c:pt>
                <c:pt idx="11876">
                  <c:v>6.3631000000000007E-4</c:v>
                </c:pt>
                <c:pt idx="11877">
                  <c:v>6.2397000000000028E-4</c:v>
                </c:pt>
                <c:pt idx="11878">
                  <c:v>6.2584000000000012E-4</c:v>
                </c:pt>
                <c:pt idx="11879">
                  <c:v>6.2995000000000011E-4</c:v>
                </c:pt>
                <c:pt idx="11880">
                  <c:v>6.2771000000000018E-4</c:v>
                </c:pt>
                <c:pt idx="11881">
                  <c:v>6.2709000000000018E-4</c:v>
                </c:pt>
                <c:pt idx="11882">
                  <c:v>6.2709000000000018E-4</c:v>
                </c:pt>
                <c:pt idx="11883">
                  <c:v>6.2896000000000024E-4</c:v>
                </c:pt>
                <c:pt idx="11884">
                  <c:v>6.2272000000000011E-4</c:v>
                </c:pt>
                <c:pt idx="11885">
                  <c:v>6.339500000000002E-4</c:v>
                </c:pt>
                <c:pt idx="11886">
                  <c:v>6.3248999999999998E-4</c:v>
                </c:pt>
                <c:pt idx="11887">
                  <c:v>6.2584000000000012E-4</c:v>
                </c:pt>
                <c:pt idx="11888">
                  <c:v>6.2646000000000012E-4</c:v>
                </c:pt>
                <c:pt idx="11889">
                  <c:v>6.3208000000000003E-4</c:v>
                </c:pt>
                <c:pt idx="11890">
                  <c:v>6.3144999999999998E-4</c:v>
                </c:pt>
                <c:pt idx="11891">
                  <c:v>6.305900000000001E-4</c:v>
                </c:pt>
                <c:pt idx="11892">
                  <c:v>6.3208000000000003E-4</c:v>
                </c:pt>
                <c:pt idx="11893">
                  <c:v>6.3332000000000015E-4</c:v>
                </c:pt>
                <c:pt idx="11894">
                  <c:v>6.2677000000000013E-4</c:v>
                </c:pt>
                <c:pt idx="11895">
                  <c:v>6.2834000000000013E-4</c:v>
                </c:pt>
                <c:pt idx="11896">
                  <c:v>6.305900000000001E-4</c:v>
                </c:pt>
                <c:pt idx="11897">
                  <c:v>6.2771000000000018E-4</c:v>
                </c:pt>
                <c:pt idx="11898">
                  <c:v>6.2397000000000028E-4</c:v>
                </c:pt>
                <c:pt idx="11899">
                  <c:v>6.2272000000000011E-4</c:v>
                </c:pt>
                <c:pt idx="11900">
                  <c:v>6.3083000000000019E-4</c:v>
                </c:pt>
                <c:pt idx="11901">
                  <c:v>6.3021000000000008E-4</c:v>
                </c:pt>
                <c:pt idx="11902">
                  <c:v>6.3822000000000011E-4</c:v>
                </c:pt>
                <c:pt idx="11903">
                  <c:v>6.4081000000000012E-4</c:v>
                </c:pt>
                <c:pt idx="11904">
                  <c:v>6.3144999999999998E-4</c:v>
                </c:pt>
                <c:pt idx="11905">
                  <c:v>6.3520000000000004E-4</c:v>
                </c:pt>
                <c:pt idx="11906">
                  <c:v>6.3885000000000016E-4</c:v>
                </c:pt>
                <c:pt idx="11907">
                  <c:v>6.2459000000000017E-4</c:v>
                </c:pt>
                <c:pt idx="11908">
                  <c:v>6.2677000000000013E-4</c:v>
                </c:pt>
                <c:pt idx="11909">
                  <c:v>6.2896000000000024E-4</c:v>
                </c:pt>
                <c:pt idx="11910">
                  <c:v>6.3332000000000015E-4</c:v>
                </c:pt>
                <c:pt idx="11911">
                  <c:v>6.4206000000000007E-4</c:v>
                </c:pt>
                <c:pt idx="11912">
                  <c:v>6.345700000000001E-4</c:v>
                </c:pt>
                <c:pt idx="11913">
                  <c:v>6.2023000000000015E-4</c:v>
                </c:pt>
                <c:pt idx="11914">
                  <c:v>6.3694000000000012E-4</c:v>
                </c:pt>
                <c:pt idx="11915">
                  <c:v>6.2335000000000016E-4</c:v>
                </c:pt>
                <c:pt idx="11916">
                  <c:v>6.3313000000000019E-4</c:v>
                </c:pt>
                <c:pt idx="11917">
                  <c:v>6.339500000000002E-4</c:v>
                </c:pt>
                <c:pt idx="11918">
                  <c:v>6.2834000000000013E-4</c:v>
                </c:pt>
                <c:pt idx="11919">
                  <c:v>6.2741000000000012E-4</c:v>
                </c:pt>
                <c:pt idx="11920">
                  <c:v>6.3144999999999998E-4</c:v>
                </c:pt>
                <c:pt idx="11921">
                  <c:v>6.3122000000000015E-4</c:v>
                </c:pt>
                <c:pt idx="11922">
                  <c:v>6.3707000000000021E-4</c:v>
                </c:pt>
                <c:pt idx="11923">
                  <c:v>6.1898000000000009E-4</c:v>
                </c:pt>
                <c:pt idx="11924">
                  <c:v>6.2147000000000016E-4</c:v>
                </c:pt>
                <c:pt idx="11925">
                  <c:v>6.3332000000000015E-4</c:v>
                </c:pt>
                <c:pt idx="11926">
                  <c:v>6.2709000000000018E-4</c:v>
                </c:pt>
                <c:pt idx="11927">
                  <c:v>6.2646000000000012E-4</c:v>
                </c:pt>
                <c:pt idx="11928">
                  <c:v>6.3186000000000015E-4</c:v>
                </c:pt>
                <c:pt idx="11929">
                  <c:v>6.2771000000000018E-4</c:v>
                </c:pt>
                <c:pt idx="11930">
                  <c:v>6.2804000000000017E-4</c:v>
                </c:pt>
                <c:pt idx="11931">
                  <c:v>6.3270000000000004E-4</c:v>
                </c:pt>
                <c:pt idx="11932">
                  <c:v>6.2741000000000012E-4</c:v>
                </c:pt>
                <c:pt idx="11933">
                  <c:v>6.3208000000000003E-4</c:v>
                </c:pt>
                <c:pt idx="11934">
                  <c:v>6.2335000000000016E-4</c:v>
                </c:pt>
                <c:pt idx="11935">
                  <c:v>6.339500000000002E-4</c:v>
                </c:pt>
                <c:pt idx="11936">
                  <c:v>6.3083000000000019E-4</c:v>
                </c:pt>
                <c:pt idx="11937">
                  <c:v>6.3208000000000003E-4</c:v>
                </c:pt>
                <c:pt idx="11938">
                  <c:v>6.2613000000000013E-4</c:v>
                </c:pt>
                <c:pt idx="11939">
                  <c:v>6.3021000000000008E-4</c:v>
                </c:pt>
                <c:pt idx="11940">
                  <c:v>6.3270000000000004E-4</c:v>
                </c:pt>
                <c:pt idx="11941">
                  <c:v>6.3270000000000004E-4</c:v>
                </c:pt>
                <c:pt idx="11942">
                  <c:v>6.2522000000000012E-4</c:v>
                </c:pt>
                <c:pt idx="11943">
                  <c:v>6.345700000000001E-4</c:v>
                </c:pt>
                <c:pt idx="11944">
                  <c:v>6.223200000000001E-4</c:v>
                </c:pt>
                <c:pt idx="11945">
                  <c:v>6.2646000000000012E-4</c:v>
                </c:pt>
                <c:pt idx="11946">
                  <c:v>6.3270000000000004E-4</c:v>
                </c:pt>
                <c:pt idx="11947">
                  <c:v>6.1723000000000008E-4</c:v>
                </c:pt>
                <c:pt idx="11948">
                  <c:v>5.9590000000000023E-4</c:v>
                </c:pt>
                <c:pt idx="11949">
                  <c:v>6.2896000000000024E-4</c:v>
                </c:pt>
                <c:pt idx="11950">
                  <c:v>6.2958000000000014E-4</c:v>
                </c:pt>
                <c:pt idx="11951">
                  <c:v>6.339500000000002E-4</c:v>
                </c:pt>
                <c:pt idx="11952">
                  <c:v>6.3083000000000019E-4</c:v>
                </c:pt>
                <c:pt idx="11953">
                  <c:v>6.3122000000000015E-4</c:v>
                </c:pt>
                <c:pt idx="11954">
                  <c:v>6.3376000000000014E-4</c:v>
                </c:pt>
                <c:pt idx="11955">
                  <c:v>6.3644000000000016E-4</c:v>
                </c:pt>
                <c:pt idx="11956">
                  <c:v>6.2834000000000013E-4</c:v>
                </c:pt>
                <c:pt idx="11957">
                  <c:v>6.2584000000000012E-4</c:v>
                </c:pt>
                <c:pt idx="11958">
                  <c:v>6.2522000000000012E-4</c:v>
                </c:pt>
                <c:pt idx="11959">
                  <c:v>6.3631000000000007E-4</c:v>
                </c:pt>
                <c:pt idx="11960">
                  <c:v>6.3208000000000003E-4</c:v>
                </c:pt>
                <c:pt idx="11961">
                  <c:v>6.2958000000000014E-4</c:v>
                </c:pt>
                <c:pt idx="11962">
                  <c:v>6.2995000000000011E-4</c:v>
                </c:pt>
                <c:pt idx="11963">
                  <c:v>6.4330000000000008E-4</c:v>
                </c:pt>
                <c:pt idx="11964">
                  <c:v>6.2771000000000018E-4</c:v>
                </c:pt>
                <c:pt idx="11965">
                  <c:v>6.2958000000000014E-4</c:v>
                </c:pt>
                <c:pt idx="11966">
                  <c:v>6.2041000000000006E-4</c:v>
                </c:pt>
                <c:pt idx="11967">
                  <c:v>6.3894000000000017E-4</c:v>
                </c:pt>
                <c:pt idx="11968">
                  <c:v>6.3270000000000004E-4</c:v>
                </c:pt>
                <c:pt idx="11969">
                  <c:v>6.2834000000000013E-4</c:v>
                </c:pt>
                <c:pt idx="11970">
                  <c:v>6.2804000000000017E-4</c:v>
                </c:pt>
                <c:pt idx="11971">
                  <c:v>6.3504000000000013E-4</c:v>
                </c:pt>
                <c:pt idx="11972">
                  <c:v>6.1959999999999999E-4</c:v>
                </c:pt>
                <c:pt idx="11973">
                  <c:v>6.4268000000000018E-4</c:v>
                </c:pt>
                <c:pt idx="11974">
                  <c:v>6.3894000000000017E-4</c:v>
                </c:pt>
                <c:pt idx="11975">
                  <c:v>6.3083000000000019E-4</c:v>
                </c:pt>
                <c:pt idx="11976">
                  <c:v>6.2335000000000016E-4</c:v>
                </c:pt>
                <c:pt idx="11977">
                  <c:v>6.345700000000001E-4</c:v>
                </c:pt>
                <c:pt idx="11978">
                  <c:v>6.4076000000000009E-4</c:v>
                </c:pt>
                <c:pt idx="11979">
                  <c:v>6.3885000000000016E-4</c:v>
                </c:pt>
                <c:pt idx="11980">
                  <c:v>6.2709000000000018E-4</c:v>
                </c:pt>
                <c:pt idx="11981">
                  <c:v>6.223200000000001E-4</c:v>
                </c:pt>
                <c:pt idx="11982">
                  <c:v>6.3144999999999998E-4</c:v>
                </c:pt>
                <c:pt idx="11983">
                  <c:v>6.2771000000000018E-4</c:v>
                </c:pt>
                <c:pt idx="11984">
                  <c:v>6.2459000000000017E-4</c:v>
                </c:pt>
                <c:pt idx="11985">
                  <c:v>6.2896000000000024E-4</c:v>
                </c:pt>
                <c:pt idx="11986">
                  <c:v>6.2804000000000017E-4</c:v>
                </c:pt>
                <c:pt idx="11987">
                  <c:v>6.490300000000002E-4</c:v>
                </c:pt>
                <c:pt idx="11988">
                  <c:v>6.2397000000000028E-4</c:v>
                </c:pt>
                <c:pt idx="11989">
                  <c:v>6.3083000000000019E-4</c:v>
                </c:pt>
                <c:pt idx="11990">
                  <c:v>6.2896000000000024E-4</c:v>
                </c:pt>
                <c:pt idx="11991">
                  <c:v>6.2584000000000012E-4</c:v>
                </c:pt>
                <c:pt idx="11992">
                  <c:v>6.2459000000000017E-4</c:v>
                </c:pt>
                <c:pt idx="11993">
                  <c:v>6.1212000000000007E-4</c:v>
                </c:pt>
                <c:pt idx="11994">
                  <c:v>6.3894000000000017E-4</c:v>
                </c:pt>
                <c:pt idx="11995">
                  <c:v>6.3520000000000004E-4</c:v>
                </c:pt>
                <c:pt idx="11996">
                  <c:v>6.0775000000000011E-4</c:v>
                </c:pt>
                <c:pt idx="11997">
                  <c:v>6.2709000000000018E-4</c:v>
                </c:pt>
                <c:pt idx="11998">
                  <c:v>6.2168000000000011E-4</c:v>
                </c:pt>
                <c:pt idx="11999">
                  <c:v>6.4330000000000008E-4</c:v>
                </c:pt>
                <c:pt idx="12000">
                  <c:v>6.6638000000000016E-4</c:v>
                </c:pt>
                <c:pt idx="12001">
                  <c:v>6.2741000000000012E-4</c:v>
                </c:pt>
                <c:pt idx="12002">
                  <c:v>6.2023000000000015E-4</c:v>
                </c:pt>
                <c:pt idx="12003">
                  <c:v>6.3582000000000027E-4</c:v>
                </c:pt>
                <c:pt idx="12004">
                  <c:v>6.3831000000000011E-4</c:v>
                </c:pt>
                <c:pt idx="12005">
                  <c:v>6.2646000000000012E-4</c:v>
                </c:pt>
                <c:pt idx="12006">
                  <c:v>6.3758000000000011E-4</c:v>
                </c:pt>
                <c:pt idx="12007">
                  <c:v>6.3332000000000015E-4</c:v>
                </c:pt>
                <c:pt idx="12008">
                  <c:v>6.339500000000002E-4</c:v>
                </c:pt>
                <c:pt idx="12009">
                  <c:v>6.3208000000000003E-4</c:v>
                </c:pt>
                <c:pt idx="12010">
                  <c:v>6.2486000000000009E-4</c:v>
                </c:pt>
                <c:pt idx="12011">
                  <c:v>6.3694000000000012E-4</c:v>
                </c:pt>
                <c:pt idx="12012">
                  <c:v>6.2210000000000011E-4</c:v>
                </c:pt>
                <c:pt idx="12013">
                  <c:v>6.2646000000000012E-4</c:v>
                </c:pt>
                <c:pt idx="12014">
                  <c:v>6.3021000000000008E-4</c:v>
                </c:pt>
                <c:pt idx="12015">
                  <c:v>6.3270000000000004E-4</c:v>
                </c:pt>
                <c:pt idx="12016">
                  <c:v>6.3694000000000012E-4</c:v>
                </c:pt>
                <c:pt idx="12017">
                  <c:v>6.339500000000002E-4</c:v>
                </c:pt>
                <c:pt idx="12018">
                  <c:v>6.3758000000000011E-4</c:v>
                </c:pt>
                <c:pt idx="12019">
                  <c:v>6.2834000000000013E-4</c:v>
                </c:pt>
                <c:pt idx="12020">
                  <c:v>6.2931000000000011E-4</c:v>
                </c:pt>
                <c:pt idx="12021">
                  <c:v>6.3644000000000016E-4</c:v>
                </c:pt>
                <c:pt idx="12022">
                  <c:v>6.3144999999999998E-4</c:v>
                </c:pt>
                <c:pt idx="12023">
                  <c:v>6.2771000000000018E-4</c:v>
                </c:pt>
                <c:pt idx="12024">
                  <c:v>6.3021000000000008E-4</c:v>
                </c:pt>
                <c:pt idx="12025">
                  <c:v>6.2023000000000015E-4</c:v>
                </c:pt>
                <c:pt idx="12026">
                  <c:v>6.2646000000000012E-4</c:v>
                </c:pt>
                <c:pt idx="12027">
                  <c:v>6.2834000000000013E-4</c:v>
                </c:pt>
                <c:pt idx="12028">
                  <c:v>6.3332000000000015E-4</c:v>
                </c:pt>
                <c:pt idx="12029">
                  <c:v>6.3083000000000019E-4</c:v>
                </c:pt>
                <c:pt idx="12030">
                  <c:v>6.2646000000000012E-4</c:v>
                </c:pt>
                <c:pt idx="12031">
                  <c:v>6.3083000000000019E-4</c:v>
                </c:pt>
                <c:pt idx="12032">
                  <c:v>6.3083000000000019E-4</c:v>
                </c:pt>
                <c:pt idx="12033">
                  <c:v>6.3144999999999998E-4</c:v>
                </c:pt>
                <c:pt idx="12034">
                  <c:v>6.3083000000000019E-4</c:v>
                </c:pt>
                <c:pt idx="12035">
                  <c:v>6.2295000000000015E-4</c:v>
                </c:pt>
                <c:pt idx="12036">
                  <c:v>6.3021000000000008E-4</c:v>
                </c:pt>
                <c:pt idx="12037">
                  <c:v>6.3144999999999998E-4</c:v>
                </c:pt>
                <c:pt idx="12038">
                  <c:v>6.1959999999999999E-4</c:v>
                </c:pt>
                <c:pt idx="12039">
                  <c:v>6.3270000000000004E-4</c:v>
                </c:pt>
                <c:pt idx="12040">
                  <c:v>6.2147000000000016E-4</c:v>
                </c:pt>
                <c:pt idx="12041">
                  <c:v>6.2677000000000013E-4</c:v>
                </c:pt>
                <c:pt idx="12042">
                  <c:v>6.3332000000000015E-4</c:v>
                </c:pt>
                <c:pt idx="12043">
                  <c:v>6.3144999999999998E-4</c:v>
                </c:pt>
                <c:pt idx="12044">
                  <c:v>6.3208000000000003E-4</c:v>
                </c:pt>
                <c:pt idx="12045">
                  <c:v>6.305900000000001E-4</c:v>
                </c:pt>
                <c:pt idx="12046">
                  <c:v>6.2085000000000026E-4</c:v>
                </c:pt>
                <c:pt idx="12047">
                  <c:v>6.223200000000001E-4</c:v>
                </c:pt>
                <c:pt idx="12048">
                  <c:v>6.2896000000000024E-4</c:v>
                </c:pt>
                <c:pt idx="12049">
                  <c:v>6.3332000000000015E-4</c:v>
                </c:pt>
                <c:pt idx="12050">
                  <c:v>6.2896000000000024E-4</c:v>
                </c:pt>
                <c:pt idx="12051">
                  <c:v>6.2709000000000018E-4</c:v>
                </c:pt>
                <c:pt idx="12052">
                  <c:v>6.4018000000000018E-4</c:v>
                </c:pt>
                <c:pt idx="12053">
                  <c:v>6.2613000000000013E-4</c:v>
                </c:pt>
                <c:pt idx="12054">
                  <c:v>6.2272000000000011E-4</c:v>
                </c:pt>
                <c:pt idx="12055">
                  <c:v>6.2804000000000017E-4</c:v>
                </c:pt>
                <c:pt idx="12056">
                  <c:v>6.3582000000000027E-4</c:v>
                </c:pt>
                <c:pt idx="12057">
                  <c:v>6.3831000000000011E-4</c:v>
                </c:pt>
                <c:pt idx="12058">
                  <c:v>6.2834000000000013E-4</c:v>
                </c:pt>
                <c:pt idx="12059">
                  <c:v>6.2771000000000018E-4</c:v>
                </c:pt>
                <c:pt idx="12060">
                  <c:v>6.1959999999999999E-4</c:v>
                </c:pt>
                <c:pt idx="12061">
                  <c:v>6.2584000000000012E-4</c:v>
                </c:pt>
                <c:pt idx="12062">
                  <c:v>6.2896000000000024E-4</c:v>
                </c:pt>
                <c:pt idx="12063">
                  <c:v>6.2834000000000013E-4</c:v>
                </c:pt>
                <c:pt idx="12064">
                  <c:v>6.3707000000000021E-4</c:v>
                </c:pt>
                <c:pt idx="12065">
                  <c:v>6.2646000000000012E-4</c:v>
                </c:pt>
                <c:pt idx="12066">
                  <c:v>6.2896000000000024E-4</c:v>
                </c:pt>
                <c:pt idx="12067">
                  <c:v>6.2958000000000014E-4</c:v>
                </c:pt>
                <c:pt idx="12068">
                  <c:v>6.2995000000000011E-4</c:v>
                </c:pt>
                <c:pt idx="12069">
                  <c:v>6.2834000000000013E-4</c:v>
                </c:pt>
                <c:pt idx="12070">
                  <c:v>6.1850000000000013E-4</c:v>
                </c:pt>
                <c:pt idx="12071">
                  <c:v>6.3208000000000003E-4</c:v>
                </c:pt>
                <c:pt idx="12072">
                  <c:v>6.339500000000002E-4</c:v>
                </c:pt>
                <c:pt idx="12073">
                  <c:v>6.3144999999999998E-4</c:v>
                </c:pt>
                <c:pt idx="12074">
                  <c:v>6.2771000000000018E-4</c:v>
                </c:pt>
                <c:pt idx="12075">
                  <c:v>6.3248999999999998E-4</c:v>
                </c:pt>
                <c:pt idx="12076">
                  <c:v>6.3313000000000019E-4</c:v>
                </c:pt>
                <c:pt idx="12077">
                  <c:v>6.2709000000000018E-4</c:v>
                </c:pt>
                <c:pt idx="12078">
                  <c:v>6.3021000000000008E-4</c:v>
                </c:pt>
                <c:pt idx="12079">
                  <c:v>6.305900000000001E-4</c:v>
                </c:pt>
                <c:pt idx="12080">
                  <c:v>6.2023000000000015E-4</c:v>
                </c:pt>
                <c:pt idx="12081">
                  <c:v>6.2584000000000012E-4</c:v>
                </c:pt>
                <c:pt idx="12082">
                  <c:v>6.3694000000000012E-4</c:v>
                </c:pt>
                <c:pt idx="12083">
                  <c:v>6.2459000000000017E-4</c:v>
                </c:pt>
                <c:pt idx="12084">
                  <c:v>6.223200000000001E-4</c:v>
                </c:pt>
                <c:pt idx="12085">
                  <c:v>6.3707000000000021E-4</c:v>
                </c:pt>
                <c:pt idx="12086">
                  <c:v>6.2741000000000012E-4</c:v>
                </c:pt>
                <c:pt idx="12087">
                  <c:v>6.2958000000000014E-4</c:v>
                </c:pt>
                <c:pt idx="12088">
                  <c:v>6.339500000000002E-4</c:v>
                </c:pt>
                <c:pt idx="12089">
                  <c:v>6.3822000000000011E-4</c:v>
                </c:pt>
                <c:pt idx="12090">
                  <c:v>6.3707000000000021E-4</c:v>
                </c:pt>
                <c:pt idx="12091">
                  <c:v>6.2613000000000013E-4</c:v>
                </c:pt>
                <c:pt idx="12092">
                  <c:v>6.3831000000000011E-4</c:v>
                </c:pt>
                <c:pt idx="12093">
                  <c:v>6.2771000000000018E-4</c:v>
                </c:pt>
                <c:pt idx="12094">
                  <c:v>6.3208000000000003E-4</c:v>
                </c:pt>
                <c:pt idx="12095">
                  <c:v>6.2459000000000017E-4</c:v>
                </c:pt>
                <c:pt idx="12096">
                  <c:v>6.2741000000000012E-4</c:v>
                </c:pt>
                <c:pt idx="12097">
                  <c:v>6.2168000000000011E-4</c:v>
                </c:pt>
                <c:pt idx="12098">
                  <c:v>6.2147000000000016E-4</c:v>
                </c:pt>
                <c:pt idx="12099">
                  <c:v>6.1898000000000009E-4</c:v>
                </c:pt>
                <c:pt idx="12100">
                  <c:v>6.3504000000000013E-4</c:v>
                </c:pt>
                <c:pt idx="12101">
                  <c:v>6.3520000000000004E-4</c:v>
                </c:pt>
                <c:pt idx="12102">
                  <c:v>6.3270000000000004E-4</c:v>
                </c:pt>
                <c:pt idx="12103">
                  <c:v>6.2522000000000012E-4</c:v>
                </c:pt>
                <c:pt idx="12104">
                  <c:v>6.3144999999999998E-4</c:v>
                </c:pt>
                <c:pt idx="12105">
                  <c:v>6.2931000000000011E-4</c:v>
                </c:pt>
                <c:pt idx="12106">
                  <c:v>6.2210000000000011E-4</c:v>
                </c:pt>
                <c:pt idx="12107">
                  <c:v>6.2550000000000008E-4</c:v>
                </c:pt>
                <c:pt idx="12108">
                  <c:v>6.7511000000000014E-4</c:v>
                </c:pt>
                <c:pt idx="12109">
                  <c:v>6.5266000000000011E-4</c:v>
                </c:pt>
                <c:pt idx="12110">
                  <c:v>6.2584000000000012E-4</c:v>
                </c:pt>
                <c:pt idx="12111">
                  <c:v>6.3644000000000016E-4</c:v>
                </c:pt>
                <c:pt idx="12112">
                  <c:v>6.2210000000000011E-4</c:v>
                </c:pt>
                <c:pt idx="12113">
                  <c:v>6.2834000000000013E-4</c:v>
                </c:pt>
                <c:pt idx="12114">
                  <c:v>6.2868000000000017E-4</c:v>
                </c:pt>
                <c:pt idx="12115">
                  <c:v>6.305900000000001E-4</c:v>
                </c:pt>
                <c:pt idx="12116">
                  <c:v>6.2522000000000012E-4</c:v>
                </c:pt>
                <c:pt idx="12117">
                  <c:v>6.2459000000000017E-4</c:v>
                </c:pt>
                <c:pt idx="12118">
                  <c:v>6.1836000000000009E-4</c:v>
                </c:pt>
                <c:pt idx="12119">
                  <c:v>6.2584000000000012E-4</c:v>
                </c:pt>
                <c:pt idx="12120">
                  <c:v>6.2834000000000013E-4</c:v>
                </c:pt>
                <c:pt idx="12121">
                  <c:v>6.1278000000000005E-4</c:v>
                </c:pt>
                <c:pt idx="12122">
                  <c:v>6.2868000000000017E-4</c:v>
                </c:pt>
                <c:pt idx="12123">
                  <c:v>6.2085000000000026E-4</c:v>
                </c:pt>
                <c:pt idx="12124">
                  <c:v>6.4585000000000011E-4</c:v>
                </c:pt>
                <c:pt idx="12125">
                  <c:v>6.2896000000000024E-4</c:v>
                </c:pt>
                <c:pt idx="12126">
                  <c:v>6.3313000000000019E-4</c:v>
                </c:pt>
                <c:pt idx="12127">
                  <c:v>6.4829000000000015E-4</c:v>
                </c:pt>
                <c:pt idx="12128">
                  <c:v>6.2210000000000011E-4</c:v>
                </c:pt>
                <c:pt idx="12129">
                  <c:v>6.1660000000000013E-4</c:v>
                </c:pt>
                <c:pt idx="12130">
                  <c:v>6.1836000000000009E-4</c:v>
                </c:pt>
                <c:pt idx="12131">
                  <c:v>6.4081000000000012E-4</c:v>
                </c:pt>
                <c:pt idx="12132">
                  <c:v>6.2677000000000013E-4</c:v>
                </c:pt>
                <c:pt idx="12133">
                  <c:v>6.2931000000000011E-4</c:v>
                </c:pt>
                <c:pt idx="12134">
                  <c:v>6.1898000000000009E-4</c:v>
                </c:pt>
                <c:pt idx="12135">
                  <c:v>6.2584000000000012E-4</c:v>
                </c:pt>
                <c:pt idx="12136">
                  <c:v>6.2584000000000012E-4</c:v>
                </c:pt>
                <c:pt idx="12137">
                  <c:v>6.3313000000000019E-4</c:v>
                </c:pt>
                <c:pt idx="12138">
                  <c:v>6.339500000000002E-4</c:v>
                </c:pt>
                <c:pt idx="12139">
                  <c:v>6.2359000000000015E-4</c:v>
                </c:pt>
                <c:pt idx="12140">
                  <c:v>6.3021000000000008E-4</c:v>
                </c:pt>
                <c:pt idx="12141">
                  <c:v>6.2896000000000024E-4</c:v>
                </c:pt>
                <c:pt idx="12142">
                  <c:v>6.3248999999999998E-4</c:v>
                </c:pt>
                <c:pt idx="12143">
                  <c:v>6.2709000000000018E-4</c:v>
                </c:pt>
                <c:pt idx="12144">
                  <c:v>6.2834000000000013E-4</c:v>
                </c:pt>
                <c:pt idx="12145">
                  <c:v>6.2834000000000013E-4</c:v>
                </c:pt>
                <c:pt idx="12146">
                  <c:v>6.2834000000000013E-4</c:v>
                </c:pt>
                <c:pt idx="12147">
                  <c:v>6.3332000000000015E-4</c:v>
                </c:pt>
                <c:pt idx="12148">
                  <c:v>6.4206000000000007E-4</c:v>
                </c:pt>
                <c:pt idx="12149">
                  <c:v>6.339500000000002E-4</c:v>
                </c:pt>
                <c:pt idx="12150">
                  <c:v>6.3376000000000014E-4</c:v>
                </c:pt>
                <c:pt idx="12151">
                  <c:v>6.3248999999999998E-4</c:v>
                </c:pt>
                <c:pt idx="12152">
                  <c:v>6.2397000000000028E-4</c:v>
                </c:pt>
                <c:pt idx="12153">
                  <c:v>6.3208000000000003E-4</c:v>
                </c:pt>
                <c:pt idx="12154">
                  <c:v>6.2085000000000026E-4</c:v>
                </c:pt>
                <c:pt idx="12155">
                  <c:v>6.3376000000000014E-4</c:v>
                </c:pt>
                <c:pt idx="12156">
                  <c:v>6.2613000000000013E-4</c:v>
                </c:pt>
                <c:pt idx="12157">
                  <c:v>6.2834000000000013E-4</c:v>
                </c:pt>
                <c:pt idx="12158">
                  <c:v>6.1461000000000013E-4</c:v>
                </c:pt>
                <c:pt idx="12159">
                  <c:v>6.2646000000000012E-4</c:v>
                </c:pt>
                <c:pt idx="12160">
                  <c:v>6.2896000000000024E-4</c:v>
                </c:pt>
                <c:pt idx="12161">
                  <c:v>6.3694000000000012E-4</c:v>
                </c:pt>
                <c:pt idx="12162">
                  <c:v>6.0896000000000008E-4</c:v>
                </c:pt>
                <c:pt idx="12163">
                  <c:v>6.3707000000000021E-4</c:v>
                </c:pt>
                <c:pt idx="12164">
                  <c:v>6.1959999999999999E-4</c:v>
                </c:pt>
                <c:pt idx="12165">
                  <c:v>6.2522000000000012E-4</c:v>
                </c:pt>
                <c:pt idx="12166">
                  <c:v>6.2646000000000012E-4</c:v>
                </c:pt>
                <c:pt idx="12167">
                  <c:v>6.2677000000000013E-4</c:v>
                </c:pt>
                <c:pt idx="12168">
                  <c:v>6.3332000000000015E-4</c:v>
                </c:pt>
                <c:pt idx="12169">
                  <c:v>6.2550000000000008E-4</c:v>
                </c:pt>
                <c:pt idx="12170">
                  <c:v>6.3083000000000019E-4</c:v>
                </c:pt>
                <c:pt idx="12171">
                  <c:v>6.3567000000000018E-4</c:v>
                </c:pt>
                <c:pt idx="12172">
                  <c:v>6.4081000000000012E-4</c:v>
                </c:pt>
                <c:pt idx="12173">
                  <c:v>6.3440000000000013E-4</c:v>
                </c:pt>
                <c:pt idx="12174">
                  <c:v>6.1773000000000015E-4</c:v>
                </c:pt>
                <c:pt idx="12175">
                  <c:v>6.2709000000000018E-4</c:v>
                </c:pt>
                <c:pt idx="12176">
                  <c:v>6.3083000000000019E-4</c:v>
                </c:pt>
                <c:pt idx="12177">
                  <c:v>6.3021000000000008E-4</c:v>
                </c:pt>
                <c:pt idx="12178">
                  <c:v>6.1836000000000009E-4</c:v>
                </c:pt>
                <c:pt idx="12179">
                  <c:v>6.3520000000000004E-4</c:v>
                </c:pt>
                <c:pt idx="12180">
                  <c:v>6.2931000000000011E-4</c:v>
                </c:pt>
                <c:pt idx="12181">
                  <c:v>6.2834000000000013E-4</c:v>
                </c:pt>
                <c:pt idx="12182">
                  <c:v>6.2085000000000026E-4</c:v>
                </c:pt>
                <c:pt idx="12183">
                  <c:v>6.4143000000000013E-4</c:v>
                </c:pt>
                <c:pt idx="12184">
                  <c:v>6.2771000000000018E-4</c:v>
                </c:pt>
                <c:pt idx="12185">
                  <c:v>6.4394000000000018E-4</c:v>
                </c:pt>
                <c:pt idx="12186">
                  <c:v>6.3332000000000015E-4</c:v>
                </c:pt>
                <c:pt idx="12187">
                  <c:v>6.6238000000000007E-4</c:v>
                </c:pt>
                <c:pt idx="12188">
                  <c:v>6.3021000000000008E-4</c:v>
                </c:pt>
                <c:pt idx="12189">
                  <c:v>6.345700000000001E-4</c:v>
                </c:pt>
                <c:pt idx="12190">
                  <c:v>6.345700000000001E-4</c:v>
                </c:pt>
                <c:pt idx="12191">
                  <c:v>6.3694000000000012E-4</c:v>
                </c:pt>
                <c:pt idx="12192">
                  <c:v>6.4018000000000018E-4</c:v>
                </c:pt>
                <c:pt idx="12193">
                  <c:v>6.3644000000000016E-4</c:v>
                </c:pt>
                <c:pt idx="12194">
                  <c:v>6.2550000000000008E-4</c:v>
                </c:pt>
                <c:pt idx="12195">
                  <c:v>6.2550000000000008E-4</c:v>
                </c:pt>
                <c:pt idx="12196">
                  <c:v>6.3208000000000003E-4</c:v>
                </c:pt>
                <c:pt idx="12197">
                  <c:v>6.3248999999999998E-4</c:v>
                </c:pt>
                <c:pt idx="12198">
                  <c:v>6.2771000000000018E-4</c:v>
                </c:pt>
                <c:pt idx="12199">
                  <c:v>6.345700000000001E-4</c:v>
                </c:pt>
                <c:pt idx="12200">
                  <c:v>6.3083000000000019E-4</c:v>
                </c:pt>
                <c:pt idx="12201">
                  <c:v>6.2896000000000024E-4</c:v>
                </c:pt>
                <c:pt idx="12202">
                  <c:v>6.2958000000000014E-4</c:v>
                </c:pt>
                <c:pt idx="12203">
                  <c:v>6.305900000000001E-4</c:v>
                </c:pt>
                <c:pt idx="12204">
                  <c:v>6.2584000000000012E-4</c:v>
                </c:pt>
                <c:pt idx="12205">
                  <c:v>6.4330000000000008E-4</c:v>
                </c:pt>
                <c:pt idx="12206">
                  <c:v>6.2105000000000016E-4</c:v>
                </c:pt>
                <c:pt idx="12207">
                  <c:v>6.2958000000000014E-4</c:v>
                </c:pt>
                <c:pt idx="12208">
                  <c:v>6.3707000000000021E-4</c:v>
                </c:pt>
                <c:pt idx="12209">
                  <c:v>6.3831000000000011E-4</c:v>
                </c:pt>
                <c:pt idx="12210">
                  <c:v>6.3376000000000014E-4</c:v>
                </c:pt>
                <c:pt idx="12211">
                  <c:v>6.2931000000000011E-4</c:v>
                </c:pt>
                <c:pt idx="12212">
                  <c:v>6.2646000000000012E-4</c:v>
                </c:pt>
                <c:pt idx="12213">
                  <c:v>6.339500000000002E-4</c:v>
                </c:pt>
                <c:pt idx="12214">
                  <c:v>6.3270000000000004E-4</c:v>
                </c:pt>
                <c:pt idx="12215">
                  <c:v>6.2834000000000013E-4</c:v>
                </c:pt>
                <c:pt idx="12216">
                  <c:v>6.345700000000001E-4</c:v>
                </c:pt>
                <c:pt idx="12217">
                  <c:v>6.2085000000000026E-4</c:v>
                </c:pt>
                <c:pt idx="12218">
                  <c:v>6.1914000000000012E-4</c:v>
                </c:pt>
                <c:pt idx="12219">
                  <c:v>6.3248999999999998E-4</c:v>
                </c:pt>
                <c:pt idx="12220">
                  <c:v>6.3122000000000015E-4</c:v>
                </c:pt>
                <c:pt idx="12221">
                  <c:v>6.3582000000000027E-4</c:v>
                </c:pt>
                <c:pt idx="12222">
                  <c:v>6.2958000000000014E-4</c:v>
                </c:pt>
                <c:pt idx="12223">
                  <c:v>6.2771000000000018E-4</c:v>
                </c:pt>
                <c:pt idx="12224">
                  <c:v>6.305900000000001E-4</c:v>
                </c:pt>
                <c:pt idx="12225">
                  <c:v>6.2834000000000013E-4</c:v>
                </c:pt>
                <c:pt idx="12226">
                  <c:v>6.3504000000000013E-4</c:v>
                </c:pt>
                <c:pt idx="12227">
                  <c:v>6.3270000000000004E-4</c:v>
                </c:pt>
                <c:pt idx="12228">
                  <c:v>6.2646000000000012E-4</c:v>
                </c:pt>
                <c:pt idx="12229">
                  <c:v>6.2896000000000024E-4</c:v>
                </c:pt>
                <c:pt idx="12230">
                  <c:v>6.4018000000000018E-4</c:v>
                </c:pt>
                <c:pt idx="12231">
                  <c:v>6.2646000000000012E-4</c:v>
                </c:pt>
                <c:pt idx="12232">
                  <c:v>6.1959999999999999E-4</c:v>
                </c:pt>
                <c:pt idx="12233">
                  <c:v>6.3144999999999998E-4</c:v>
                </c:pt>
                <c:pt idx="12234">
                  <c:v>6.1586000000000008E-4</c:v>
                </c:pt>
                <c:pt idx="12235">
                  <c:v>6.2522000000000012E-4</c:v>
                </c:pt>
                <c:pt idx="12236">
                  <c:v>6.339500000000002E-4</c:v>
                </c:pt>
                <c:pt idx="12237">
                  <c:v>6.2931000000000011E-4</c:v>
                </c:pt>
                <c:pt idx="12238">
                  <c:v>6.2709000000000018E-4</c:v>
                </c:pt>
                <c:pt idx="12239">
                  <c:v>6.3440000000000013E-4</c:v>
                </c:pt>
                <c:pt idx="12240">
                  <c:v>6.3520000000000004E-4</c:v>
                </c:pt>
                <c:pt idx="12241">
                  <c:v>6.1087000000000012E-4</c:v>
                </c:pt>
                <c:pt idx="12242">
                  <c:v>6.4393000000000024E-4</c:v>
                </c:pt>
                <c:pt idx="12243">
                  <c:v>6.1337000000000013E-4</c:v>
                </c:pt>
                <c:pt idx="12244">
                  <c:v>6.2459000000000017E-4</c:v>
                </c:pt>
                <c:pt idx="12245">
                  <c:v>6.4455000000000014E-4</c:v>
                </c:pt>
                <c:pt idx="12246">
                  <c:v>6.3021000000000008E-4</c:v>
                </c:pt>
                <c:pt idx="12247">
                  <c:v>6.3332000000000015E-4</c:v>
                </c:pt>
                <c:pt idx="12248">
                  <c:v>6.4267000000000013E-4</c:v>
                </c:pt>
                <c:pt idx="12249">
                  <c:v>6.1978000000000001E-4</c:v>
                </c:pt>
                <c:pt idx="12250">
                  <c:v>6.1586000000000008E-4</c:v>
                </c:pt>
                <c:pt idx="12251">
                  <c:v>6.2741000000000012E-4</c:v>
                </c:pt>
                <c:pt idx="12252">
                  <c:v>6.2023000000000015E-4</c:v>
                </c:pt>
                <c:pt idx="12253">
                  <c:v>6.339500000000002E-4</c:v>
                </c:pt>
                <c:pt idx="12254">
                  <c:v>6.3707000000000021E-4</c:v>
                </c:pt>
                <c:pt idx="12255">
                  <c:v>6.1711000000000014E-4</c:v>
                </c:pt>
                <c:pt idx="12256">
                  <c:v>6.339500000000002E-4</c:v>
                </c:pt>
                <c:pt idx="12257">
                  <c:v>6.0464000000000015E-4</c:v>
                </c:pt>
                <c:pt idx="12258">
                  <c:v>6.3582000000000027E-4</c:v>
                </c:pt>
                <c:pt idx="12259">
                  <c:v>6.339500000000002E-4</c:v>
                </c:pt>
                <c:pt idx="12260">
                  <c:v>6.4393000000000024E-4</c:v>
                </c:pt>
                <c:pt idx="12261">
                  <c:v>6.2896000000000024E-4</c:v>
                </c:pt>
                <c:pt idx="12262">
                  <c:v>6.3248999999999998E-4</c:v>
                </c:pt>
                <c:pt idx="12263">
                  <c:v>6.2522000000000012E-4</c:v>
                </c:pt>
                <c:pt idx="12264">
                  <c:v>6.2709000000000018E-4</c:v>
                </c:pt>
                <c:pt idx="12265">
                  <c:v>6.2210000000000011E-4</c:v>
                </c:pt>
                <c:pt idx="12266">
                  <c:v>6.2804000000000017E-4</c:v>
                </c:pt>
                <c:pt idx="12267">
                  <c:v>6.3021000000000008E-4</c:v>
                </c:pt>
                <c:pt idx="12268">
                  <c:v>6.2709000000000018E-4</c:v>
                </c:pt>
                <c:pt idx="12269">
                  <c:v>6.2272000000000011E-4</c:v>
                </c:pt>
                <c:pt idx="12270">
                  <c:v>6.2896000000000024E-4</c:v>
                </c:pt>
                <c:pt idx="12271">
                  <c:v>6.3083000000000019E-4</c:v>
                </c:pt>
                <c:pt idx="12272">
                  <c:v>6.2868000000000017E-4</c:v>
                </c:pt>
                <c:pt idx="12273">
                  <c:v>6.2397000000000028E-4</c:v>
                </c:pt>
                <c:pt idx="12274">
                  <c:v>6.223200000000001E-4</c:v>
                </c:pt>
                <c:pt idx="12275">
                  <c:v>6.2995000000000011E-4</c:v>
                </c:pt>
                <c:pt idx="12276">
                  <c:v>6.3644000000000016E-4</c:v>
                </c:pt>
                <c:pt idx="12277">
                  <c:v>6.345700000000001E-4</c:v>
                </c:pt>
                <c:pt idx="12278">
                  <c:v>6.3313000000000019E-4</c:v>
                </c:pt>
                <c:pt idx="12279">
                  <c:v>6.3083000000000019E-4</c:v>
                </c:pt>
                <c:pt idx="12280">
                  <c:v>6.3582000000000027E-4</c:v>
                </c:pt>
                <c:pt idx="12281">
                  <c:v>6.2741000000000012E-4</c:v>
                </c:pt>
                <c:pt idx="12282">
                  <c:v>6.2896000000000024E-4</c:v>
                </c:pt>
                <c:pt idx="12283">
                  <c:v>6.3567000000000018E-4</c:v>
                </c:pt>
                <c:pt idx="12284">
                  <c:v>6.3504000000000013E-4</c:v>
                </c:pt>
                <c:pt idx="12285">
                  <c:v>6.3270000000000004E-4</c:v>
                </c:pt>
                <c:pt idx="12286">
                  <c:v>6.2522000000000012E-4</c:v>
                </c:pt>
                <c:pt idx="12287">
                  <c:v>6.3021000000000008E-4</c:v>
                </c:pt>
                <c:pt idx="12288">
                  <c:v>6.2295000000000015E-4</c:v>
                </c:pt>
                <c:pt idx="12289">
                  <c:v>6.2085000000000026E-4</c:v>
                </c:pt>
                <c:pt idx="12290">
                  <c:v>6.2041000000000006E-4</c:v>
                </c:pt>
                <c:pt idx="12291">
                  <c:v>6.2584000000000012E-4</c:v>
                </c:pt>
                <c:pt idx="12292">
                  <c:v>6.2550000000000008E-4</c:v>
                </c:pt>
                <c:pt idx="12293">
                  <c:v>6.2834000000000013E-4</c:v>
                </c:pt>
                <c:pt idx="12294">
                  <c:v>6.2709000000000018E-4</c:v>
                </c:pt>
                <c:pt idx="12295">
                  <c:v>6.3021000000000008E-4</c:v>
                </c:pt>
                <c:pt idx="12296">
                  <c:v>6.3520000000000004E-4</c:v>
                </c:pt>
                <c:pt idx="12297">
                  <c:v>6.2709000000000018E-4</c:v>
                </c:pt>
                <c:pt idx="12298">
                  <c:v>6.2147000000000016E-4</c:v>
                </c:pt>
                <c:pt idx="12299">
                  <c:v>6.1149999999999996E-4</c:v>
                </c:pt>
                <c:pt idx="12300">
                  <c:v>6.2834000000000013E-4</c:v>
                </c:pt>
                <c:pt idx="12301">
                  <c:v>6.339500000000002E-4</c:v>
                </c:pt>
                <c:pt idx="12302">
                  <c:v>6.2397000000000028E-4</c:v>
                </c:pt>
                <c:pt idx="12303">
                  <c:v>6.1850000000000013E-4</c:v>
                </c:pt>
                <c:pt idx="12304">
                  <c:v>6.2834000000000013E-4</c:v>
                </c:pt>
                <c:pt idx="12305">
                  <c:v>6.2550000000000008E-4</c:v>
                </c:pt>
                <c:pt idx="12306">
                  <c:v>6.2958000000000014E-4</c:v>
                </c:pt>
                <c:pt idx="12307">
                  <c:v>6.2834000000000013E-4</c:v>
                </c:pt>
                <c:pt idx="12308">
                  <c:v>6.3021000000000008E-4</c:v>
                </c:pt>
                <c:pt idx="12309">
                  <c:v>6.3144999999999998E-4</c:v>
                </c:pt>
                <c:pt idx="12310">
                  <c:v>6.2023000000000015E-4</c:v>
                </c:pt>
                <c:pt idx="12311">
                  <c:v>6.1649000000000003E-4</c:v>
                </c:pt>
                <c:pt idx="12312">
                  <c:v>6.2295000000000015E-4</c:v>
                </c:pt>
                <c:pt idx="12313">
                  <c:v>6.2041000000000006E-4</c:v>
                </c:pt>
                <c:pt idx="12314">
                  <c:v>6.3582000000000027E-4</c:v>
                </c:pt>
                <c:pt idx="12315">
                  <c:v>6.2397000000000028E-4</c:v>
                </c:pt>
                <c:pt idx="12316">
                  <c:v>6.2771000000000018E-4</c:v>
                </c:pt>
                <c:pt idx="12317">
                  <c:v>6.2709000000000018E-4</c:v>
                </c:pt>
                <c:pt idx="12318">
                  <c:v>6.2522000000000012E-4</c:v>
                </c:pt>
                <c:pt idx="12319">
                  <c:v>6.2804000000000017E-4</c:v>
                </c:pt>
                <c:pt idx="12320">
                  <c:v>6.2210000000000011E-4</c:v>
                </c:pt>
                <c:pt idx="12321">
                  <c:v>6.2931000000000011E-4</c:v>
                </c:pt>
                <c:pt idx="12322">
                  <c:v>6.3083000000000019E-4</c:v>
                </c:pt>
                <c:pt idx="12323">
                  <c:v>6.2295000000000015E-4</c:v>
                </c:pt>
                <c:pt idx="12324">
                  <c:v>6.3644000000000016E-4</c:v>
                </c:pt>
                <c:pt idx="12325">
                  <c:v>6.2677000000000013E-4</c:v>
                </c:pt>
                <c:pt idx="12326">
                  <c:v>6.3376000000000014E-4</c:v>
                </c:pt>
                <c:pt idx="12327">
                  <c:v>6.3021000000000008E-4</c:v>
                </c:pt>
                <c:pt idx="12328">
                  <c:v>6.2771000000000018E-4</c:v>
                </c:pt>
                <c:pt idx="12329">
                  <c:v>6.339500000000002E-4</c:v>
                </c:pt>
                <c:pt idx="12330">
                  <c:v>6.3021000000000008E-4</c:v>
                </c:pt>
                <c:pt idx="12331">
                  <c:v>6.2550000000000008E-4</c:v>
                </c:pt>
                <c:pt idx="12332">
                  <c:v>6.2771000000000018E-4</c:v>
                </c:pt>
                <c:pt idx="12333">
                  <c:v>6.2709000000000018E-4</c:v>
                </c:pt>
                <c:pt idx="12334">
                  <c:v>6.3376000000000014E-4</c:v>
                </c:pt>
                <c:pt idx="12335">
                  <c:v>6.2995000000000011E-4</c:v>
                </c:pt>
                <c:pt idx="12336">
                  <c:v>6.2896000000000024E-4</c:v>
                </c:pt>
                <c:pt idx="12337">
                  <c:v>6.1711000000000014E-4</c:v>
                </c:pt>
                <c:pt idx="12338">
                  <c:v>6.2023000000000015E-4</c:v>
                </c:pt>
                <c:pt idx="12339">
                  <c:v>6.3021000000000008E-4</c:v>
                </c:pt>
                <c:pt idx="12340">
                  <c:v>6.3021000000000008E-4</c:v>
                </c:pt>
                <c:pt idx="12341">
                  <c:v>6.2613000000000013E-4</c:v>
                </c:pt>
                <c:pt idx="12342">
                  <c:v>6.2709000000000018E-4</c:v>
                </c:pt>
                <c:pt idx="12343">
                  <c:v>6.2834000000000013E-4</c:v>
                </c:pt>
                <c:pt idx="12344">
                  <c:v>6.2958000000000014E-4</c:v>
                </c:pt>
                <c:pt idx="12345">
                  <c:v>6.2459000000000017E-4</c:v>
                </c:pt>
                <c:pt idx="12346">
                  <c:v>6.2709000000000018E-4</c:v>
                </c:pt>
                <c:pt idx="12347">
                  <c:v>6.2584000000000012E-4</c:v>
                </c:pt>
                <c:pt idx="12348">
                  <c:v>6.2210000000000011E-4</c:v>
                </c:pt>
                <c:pt idx="12349">
                  <c:v>6.2931000000000011E-4</c:v>
                </c:pt>
                <c:pt idx="12350">
                  <c:v>6.3644000000000016E-4</c:v>
                </c:pt>
                <c:pt idx="12351">
                  <c:v>6.2868000000000017E-4</c:v>
                </c:pt>
                <c:pt idx="12352">
                  <c:v>6.2958000000000014E-4</c:v>
                </c:pt>
                <c:pt idx="12353">
                  <c:v>6.2646000000000012E-4</c:v>
                </c:pt>
                <c:pt idx="12354">
                  <c:v>6.2896000000000024E-4</c:v>
                </c:pt>
                <c:pt idx="12355">
                  <c:v>6.2486000000000009E-4</c:v>
                </c:pt>
                <c:pt idx="12356">
                  <c:v>6.2459000000000017E-4</c:v>
                </c:pt>
                <c:pt idx="12357">
                  <c:v>6.2896000000000024E-4</c:v>
                </c:pt>
                <c:pt idx="12358">
                  <c:v>6.4203000000000014E-4</c:v>
                </c:pt>
                <c:pt idx="12359">
                  <c:v>6.3208000000000003E-4</c:v>
                </c:pt>
                <c:pt idx="12360">
                  <c:v>6.1898000000000009E-4</c:v>
                </c:pt>
                <c:pt idx="12361">
                  <c:v>6.339500000000002E-4</c:v>
                </c:pt>
                <c:pt idx="12362">
                  <c:v>6.2522000000000012E-4</c:v>
                </c:pt>
                <c:pt idx="12363">
                  <c:v>6.3021000000000008E-4</c:v>
                </c:pt>
                <c:pt idx="12364">
                  <c:v>6.2147000000000016E-4</c:v>
                </c:pt>
                <c:pt idx="12365">
                  <c:v>6.1959999999999999E-4</c:v>
                </c:pt>
                <c:pt idx="12366">
                  <c:v>6.2105000000000016E-4</c:v>
                </c:pt>
                <c:pt idx="12367">
                  <c:v>6.2423000000000014E-4</c:v>
                </c:pt>
                <c:pt idx="12368">
                  <c:v>6.065100000000001E-4</c:v>
                </c:pt>
                <c:pt idx="12369">
                  <c:v>6.3644000000000016E-4</c:v>
                </c:pt>
                <c:pt idx="12370">
                  <c:v>6.4767000000000026E-4</c:v>
                </c:pt>
                <c:pt idx="12371">
                  <c:v>6.2550000000000008E-4</c:v>
                </c:pt>
                <c:pt idx="12372">
                  <c:v>6.2459000000000017E-4</c:v>
                </c:pt>
                <c:pt idx="12373">
                  <c:v>6.3144999999999998E-4</c:v>
                </c:pt>
                <c:pt idx="12374">
                  <c:v>6.1337000000000013E-4</c:v>
                </c:pt>
                <c:pt idx="12375">
                  <c:v>6.2896000000000024E-4</c:v>
                </c:pt>
                <c:pt idx="12376">
                  <c:v>6.2486000000000009E-4</c:v>
                </c:pt>
                <c:pt idx="12377">
                  <c:v>6.2613000000000013E-4</c:v>
                </c:pt>
                <c:pt idx="12378">
                  <c:v>6.0464000000000015E-4</c:v>
                </c:pt>
                <c:pt idx="12379">
                  <c:v>6.2868000000000017E-4</c:v>
                </c:pt>
                <c:pt idx="12380">
                  <c:v>6.2771000000000018E-4</c:v>
                </c:pt>
                <c:pt idx="12381">
                  <c:v>6.3208000000000003E-4</c:v>
                </c:pt>
                <c:pt idx="12382">
                  <c:v>6.2272000000000011E-4</c:v>
                </c:pt>
                <c:pt idx="12383">
                  <c:v>6.2041000000000006E-4</c:v>
                </c:pt>
                <c:pt idx="12384">
                  <c:v>6.3313000000000019E-4</c:v>
                </c:pt>
                <c:pt idx="12385">
                  <c:v>6.1959999999999999E-4</c:v>
                </c:pt>
                <c:pt idx="12386">
                  <c:v>6.1337000000000013E-4</c:v>
                </c:pt>
                <c:pt idx="12387">
                  <c:v>6.2646000000000012E-4</c:v>
                </c:pt>
                <c:pt idx="12388">
                  <c:v>6.2646000000000012E-4</c:v>
                </c:pt>
                <c:pt idx="12389">
                  <c:v>6.3270000000000004E-4</c:v>
                </c:pt>
                <c:pt idx="12390">
                  <c:v>6.1959999999999999E-4</c:v>
                </c:pt>
                <c:pt idx="12391">
                  <c:v>6.2335000000000016E-4</c:v>
                </c:pt>
                <c:pt idx="12392">
                  <c:v>5.9466000000000022E-4</c:v>
                </c:pt>
                <c:pt idx="12393">
                  <c:v>6.1649000000000003E-4</c:v>
                </c:pt>
                <c:pt idx="12394">
                  <c:v>6.2085000000000026E-4</c:v>
                </c:pt>
                <c:pt idx="12395">
                  <c:v>6.2486000000000009E-4</c:v>
                </c:pt>
                <c:pt idx="12396">
                  <c:v>6.1773000000000015E-4</c:v>
                </c:pt>
                <c:pt idx="12397">
                  <c:v>6.1914000000000012E-4</c:v>
                </c:pt>
                <c:pt idx="12398">
                  <c:v>6.2335000000000016E-4</c:v>
                </c:pt>
                <c:pt idx="12399">
                  <c:v>6.2105000000000016E-4</c:v>
                </c:pt>
                <c:pt idx="12400">
                  <c:v>6.1978000000000001E-4</c:v>
                </c:pt>
                <c:pt idx="12401">
                  <c:v>6.1711000000000014E-4</c:v>
                </c:pt>
                <c:pt idx="12402">
                  <c:v>6.2397000000000028E-4</c:v>
                </c:pt>
                <c:pt idx="12403">
                  <c:v>6.2709000000000018E-4</c:v>
                </c:pt>
                <c:pt idx="12404">
                  <c:v>6.1274000000000007E-4</c:v>
                </c:pt>
                <c:pt idx="12405">
                  <c:v>6.223200000000001E-4</c:v>
                </c:pt>
                <c:pt idx="12406">
                  <c:v>6.1151E-4</c:v>
                </c:pt>
                <c:pt idx="12407">
                  <c:v>6.1660000000000013E-4</c:v>
                </c:pt>
                <c:pt idx="12408">
                  <c:v>6.1959999999999999E-4</c:v>
                </c:pt>
                <c:pt idx="12409">
                  <c:v>6.3208000000000003E-4</c:v>
                </c:pt>
                <c:pt idx="12410">
                  <c:v>6.2023000000000015E-4</c:v>
                </c:pt>
                <c:pt idx="12411">
                  <c:v>6.2550000000000008E-4</c:v>
                </c:pt>
                <c:pt idx="12412">
                  <c:v>6.2397000000000028E-4</c:v>
                </c:pt>
                <c:pt idx="12413">
                  <c:v>6.3822000000000011E-4</c:v>
                </c:pt>
                <c:pt idx="12414">
                  <c:v>6.2646000000000012E-4</c:v>
                </c:pt>
                <c:pt idx="12415">
                  <c:v>6.2041000000000006E-4</c:v>
                </c:pt>
                <c:pt idx="12416">
                  <c:v>6.2646000000000012E-4</c:v>
                </c:pt>
                <c:pt idx="12417">
                  <c:v>6.3769000000000011E-4</c:v>
                </c:pt>
                <c:pt idx="12418">
                  <c:v>6.3083000000000019E-4</c:v>
                </c:pt>
                <c:pt idx="12419">
                  <c:v>6.2522000000000012E-4</c:v>
                </c:pt>
                <c:pt idx="12420">
                  <c:v>6.2550000000000008E-4</c:v>
                </c:pt>
                <c:pt idx="12421">
                  <c:v>6.2459000000000017E-4</c:v>
                </c:pt>
                <c:pt idx="12422">
                  <c:v>6.2295000000000015E-4</c:v>
                </c:pt>
                <c:pt idx="12423">
                  <c:v>6.2459000000000017E-4</c:v>
                </c:pt>
                <c:pt idx="12424">
                  <c:v>6.1914000000000012E-4</c:v>
                </c:pt>
                <c:pt idx="12425">
                  <c:v>6.2584000000000012E-4</c:v>
                </c:pt>
                <c:pt idx="12426">
                  <c:v>6.2459000000000017E-4</c:v>
                </c:pt>
                <c:pt idx="12427">
                  <c:v>6.1711000000000014E-4</c:v>
                </c:pt>
                <c:pt idx="12428">
                  <c:v>6.2459000000000017E-4</c:v>
                </c:pt>
                <c:pt idx="12429">
                  <c:v>6.1660000000000013E-4</c:v>
                </c:pt>
                <c:pt idx="12430">
                  <c:v>6.2677000000000013E-4</c:v>
                </c:pt>
                <c:pt idx="12431">
                  <c:v>6.2646000000000012E-4</c:v>
                </c:pt>
                <c:pt idx="12432">
                  <c:v>6.2931000000000011E-4</c:v>
                </c:pt>
                <c:pt idx="12433">
                  <c:v>6.2397000000000028E-4</c:v>
                </c:pt>
                <c:pt idx="12434">
                  <c:v>6.2295000000000015E-4</c:v>
                </c:pt>
                <c:pt idx="12435">
                  <c:v>6.1711000000000014E-4</c:v>
                </c:pt>
                <c:pt idx="12436">
                  <c:v>6.2085000000000026E-4</c:v>
                </c:pt>
                <c:pt idx="12437">
                  <c:v>6.2272000000000011E-4</c:v>
                </c:pt>
                <c:pt idx="12438">
                  <c:v>6.0963000000000011E-4</c:v>
                </c:pt>
                <c:pt idx="12439">
                  <c:v>6.3582000000000027E-4</c:v>
                </c:pt>
                <c:pt idx="12440">
                  <c:v>6.2741000000000012E-4</c:v>
                </c:pt>
                <c:pt idx="12441">
                  <c:v>6.2771000000000018E-4</c:v>
                </c:pt>
                <c:pt idx="12442">
                  <c:v>6.1524000000000008E-4</c:v>
                </c:pt>
                <c:pt idx="12443">
                  <c:v>6.1914000000000012E-4</c:v>
                </c:pt>
                <c:pt idx="12444">
                  <c:v>6.2522000000000012E-4</c:v>
                </c:pt>
                <c:pt idx="12445">
                  <c:v>6.1149999999999996E-4</c:v>
                </c:pt>
                <c:pt idx="12446">
                  <c:v>6.2105000000000016E-4</c:v>
                </c:pt>
                <c:pt idx="12447">
                  <c:v>6.2210000000000011E-4</c:v>
                </c:pt>
                <c:pt idx="12448">
                  <c:v>6.1836000000000009E-4</c:v>
                </c:pt>
                <c:pt idx="12449">
                  <c:v>6.2168000000000011E-4</c:v>
                </c:pt>
                <c:pt idx="12450">
                  <c:v>6.2459000000000017E-4</c:v>
                </c:pt>
                <c:pt idx="12451">
                  <c:v>6.2023000000000015E-4</c:v>
                </c:pt>
                <c:pt idx="12452">
                  <c:v>6.2459000000000017E-4</c:v>
                </c:pt>
                <c:pt idx="12453">
                  <c:v>6.2041000000000006E-4</c:v>
                </c:pt>
                <c:pt idx="12454">
                  <c:v>6.1586000000000008E-4</c:v>
                </c:pt>
                <c:pt idx="12455">
                  <c:v>6.2834000000000013E-4</c:v>
                </c:pt>
                <c:pt idx="12456">
                  <c:v>6.2995000000000011E-4</c:v>
                </c:pt>
                <c:pt idx="12457">
                  <c:v>6.2459000000000017E-4</c:v>
                </c:pt>
                <c:pt idx="12458">
                  <c:v>6.1978000000000001E-4</c:v>
                </c:pt>
                <c:pt idx="12459">
                  <c:v>6.2522000000000012E-4</c:v>
                </c:pt>
                <c:pt idx="12460">
                  <c:v>6.3021000000000008E-4</c:v>
                </c:pt>
                <c:pt idx="12461">
                  <c:v>6.3313000000000019E-4</c:v>
                </c:pt>
                <c:pt idx="12462">
                  <c:v>6.1087000000000012E-4</c:v>
                </c:pt>
                <c:pt idx="12463">
                  <c:v>6.3270000000000004E-4</c:v>
                </c:pt>
                <c:pt idx="12464">
                  <c:v>6.1850000000000013E-4</c:v>
                </c:pt>
                <c:pt idx="12465">
                  <c:v>6.2459000000000017E-4</c:v>
                </c:pt>
                <c:pt idx="12466">
                  <c:v>6.2272000000000011E-4</c:v>
                </c:pt>
                <c:pt idx="12467">
                  <c:v>6.2147000000000016E-4</c:v>
                </c:pt>
                <c:pt idx="12468">
                  <c:v>6.2210000000000011E-4</c:v>
                </c:pt>
                <c:pt idx="12469">
                  <c:v>6.223200000000001E-4</c:v>
                </c:pt>
                <c:pt idx="12470">
                  <c:v>6.1773000000000015E-4</c:v>
                </c:pt>
                <c:pt idx="12471">
                  <c:v>6.3332000000000015E-4</c:v>
                </c:pt>
                <c:pt idx="12472">
                  <c:v>6.2646000000000012E-4</c:v>
                </c:pt>
                <c:pt idx="12473">
                  <c:v>6.1214000000000006E-4</c:v>
                </c:pt>
                <c:pt idx="12474">
                  <c:v>6.2522000000000012E-4</c:v>
                </c:pt>
                <c:pt idx="12475">
                  <c:v>6.2335000000000016E-4</c:v>
                </c:pt>
                <c:pt idx="12476">
                  <c:v>6.1711000000000014E-4</c:v>
                </c:pt>
                <c:pt idx="12477">
                  <c:v>6.1978000000000001E-4</c:v>
                </c:pt>
                <c:pt idx="12478">
                  <c:v>6.1214000000000006E-4</c:v>
                </c:pt>
                <c:pt idx="12479">
                  <c:v>6.2397000000000028E-4</c:v>
                </c:pt>
                <c:pt idx="12480">
                  <c:v>6.2272000000000011E-4</c:v>
                </c:pt>
                <c:pt idx="12481">
                  <c:v>6.1773000000000015E-4</c:v>
                </c:pt>
                <c:pt idx="12482">
                  <c:v>6.2335000000000016E-4</c:v>
                </c:pt>
                <c:pt idx="12483">
                  <c:v>6.2335000000000016E-4</c:v>
                </c:pt>
                <c:pt idx="12484">
                  <c:v>6.2085000000000026E-4</c:v>
                </c:pt>
                <c:pt idx="12485">
                  <c:v>6.3520000000000004E-4</c:v>
                </c:pt>
                <c:pt idx="12486">
                  <c:v>6.1850000000000013E-4</c:v>
                </c:pt>
                <c:pt idx="12487">
                  <c:v>6.0214000000000014E-4</c:v>
                </c:pt>
                <c:pt idx="12488">
                  <c:v>6.2709000000000018E-4</c:v>
                </c:pt>
                <c:pt idx="12489">
                  <c:v>6.3769000000000011E-4</c:v>
                </c:pt>
                <c:pt idx="12490">
                  <c:v>6.1586000000000008E-4</c:v>
                </c:pt>
                <c:pt idx="12491">
                  <c:v>6.4767000000000026E-4</c:v>
                </c:pt>
                <c:pt idx="12492">
                  <c:v>6.1787000000000018E-4</c:v>
                </c:pt>
                <c:pt idx="12493">
                  <c:v>6.1461000000000013E-4</c:v>
                </c:pt>
                <c:pt idx="12494">
                  <c:v>6.3208000000000003E-4</c:v>
                </c:pt>
                <c:pt idx="12495">
                  <c:v>6.2359000000000015E-4</c:v>
                </c:pt>
                <c:pt idx="12496">
                  <c:v>6.2295000000000015E-4</c:v>
                </c:pt>
                <c:pt idx="12497">
                  <c:v>6.1212000000000007E-4</c:v>
                </c:pt>
                <c:pt idx="12498">
                  <c:v>6.2147000000000016E-4</c:v>
                </c:pt>
                <c:pt idx="12499">
                  <c:v>6.1596000000000014E-4</c:v>
                </c:pt>
                <c:pt idx="12500">
                  <c:v>6.3332000000000015E-4</c:v>
                </c:pt>
                <c:pt idx="12501">
                  <c:v>6.2272000000000011E-4</c:v>
                </c:pt>
                <c:pt idx="12502">
                  <c:v>6.223200000000001E-4</c:v>
                </c:pt>
                <c:pt idx="12503">
                  <c:v>6.2584000000000012E-4</c:v>
                </c:pt>
                <c:pt idx="12504">
                  <c:v>6.1149999999999996E-4</c:v>
                </c:pt>
                <c:pt idx="12505">
                  <c:v>6.1660000000000013E-4</c:v>
                </c:pt>
                <c:pt idx="12506">
                  <c:v>6.2210000000000011E-4</c:v>
                </c:pt>
                <c:pt idx="12507">
                  <c:v>6.1850000000000013E-4</c:v>
                </c:pt>
                <c:pt idx="12508">
                  <c:v>6.3021000000000008E-4</c:v>
                </c:pt>
                <c:pt idx="12509">
                  <c:v>6.0963000000000011E-4</c:v>
                </c:pt>
                <c:pt idx="12510">
                  <c:v>6.3208000000000003E-4</c:v>
                </c:pt>
                <c:pt idx="12511">
                  <c:v>6.2522000000000012E-4</c:v>
                </c:pt>
                <c:pt idx="12512">
                  <c:v>6.3949000000000015E-4</c:v>
                </c:pt>
                <c:pt idx="12513">
                  <c:v>6.1898000000000009E-4</c:v>
                </c:pt>
                <c:pt idx="12514">
                  <c:v>6.2584000000000012E-4</c:v>
                </c:pt>
                <c:pt idx="12515">
                  <c:v>6.2272000000000011E-4</c:v>
                </c:pt>
                <c:pt idx="12516">
                  <c:v>6.2168000000000011E-4</c:v>
                </c:pt>
                <c:pt idx="12517">
                  <c:v>6.1959999999999999E-4</c:v>
                </c:pt>
                <c:pt idx="12518">
                  <c:v>6.2677000000000013E-4</c:v>
                </c:pt>
                <c:pt idx="12519">
                  <c:v>6.2210000000000011E-4</c:v>
                </c:pt>
                <c:pt idx="12520">
                  <c:v>6.2741000000000012E-4</c:v>
                </c:pt>
                <c:pt idx="12521">
                  <c:v>6.2147000000000016E-4</c:v>
                </c:pt>
                <c:pt idx="12522">
                  <c:v>6.1959999999999999E-4</c:v>
                </c:pt>
                <c:pt idx="12523">
                  <c:v>6.1711000000000014E-4</c:v>
                </c:pt>
                <c:pt idx="12524">
                  <c:v>6.3144999999999998E-4</c:v>
                </c:pt>
                <c:pt idx="12525">
                  <c:v>6.2335000000000016E-4</c:v>
                </c:pt>
                <c:pt idx="12526">
                  <c:v>6.1723000000000008E-4</c:v>
                </c:pt>
                <c:pt idx="12527">
                  <c:v>6.1978000000000001E-4</c:v>
                </c:pt>
                <c:pt idx="12528">
                  <c:v>6.2423000000000014E-4</c:v>
                </c:pt>
                <c:pt idx="12529">
                  <c:v>6.0900000000000017E-4</c:v>
                </c:pt>
                <c:pt idx="12530">
                  <c:v>6.0960000000000007E-4</c:v>
                </c:pt>
                <c:pt idx="12531">
                  <c:v>6.1586000000000008E-4</c:v>
                </c:pt>
                <c:pt idx="12532">
                  <c:v>6.1212000000000007E-4</c:v>
                </c:pt>
                <c:pt idx="12533">
                  <c:v>6.1850000000000013E-4</c:v>
                </c:pt>
                <c:pt idx="12534">
                  <c:v>6.2522000000000012E-4</c:v>
                </c:pt>
                <c:pt idx="12535">
                  <c:v>6.1959999999999999E-4</c:v>
                </c:pt>
                <c:pt idx="12536">
                  <c:v>6.1524000000000008E-4</c:v>
                </c:pt>
                <c:pt idx="12537">
                  <c:v>6.1711000000000014E-4</c:v>
                </c:pt>
                <c:pt idx="12538">
                  <c:v>6.1711000000000014E-4</c:v>
                </c:pt>
                <c:pt idx="12539">
                  <c:v>6.2210000000000011E-4</c:v>
                </c:pt>
                <c:pt idx="12540">
                  <c:v>6.1586000000000008E-4</c:v>
                </c:pt>
                <c:pt idx="12541">
                  <c:v>6.1649000000000003E-4</c:v>
                </c:pt>
                <c:pt idx="12542">
                  <c:v>6.1660000000000013E-4</c:v>
                </c:pt>
                <c:pt idx="12543">
                  <c:v>6.1596000000000014E-4</c:v>
                </c:pt>
                <c:pt idx="12544">
                  <c:v>6.2741000000000012E-4</c:v>
                </c:pt>
                <c:pt idx="12545">
                  <c:v>6.2613000000000013E-4</c:v>
                </c:pt>
                <c:pt idx="12546">
                  <c:v>6.1959999999999999E-4</c:v>
                </c:pt>
                <c:pt idx="12547">
                  <c:v>6.2023000000000015E-4</c:v>
                </c:pt>
                <c:pt idx="12548">
                  <c:v>6.2147000000000016E-4</c:v>
                </c:pt>
                <c:pt idx="12549">
                  <c:v>6.1898000000000009E-4</c:v>
                </c:pt>
                <c:pt idx="12550">
                  <c:v>6.1649000000000003E-4</c:v>
                </c:pt>
                <c:pt idx="12551">
                  <c:v>6.2359000000000015E-4</c:v>
                </c:pt>
                <c:pt idx="12552">
                  <c:v>6.3894000000000017E-4</c:v>
                </c:pt>
                <c:pt idx="12553">
                  <c:v>6.2105000000000016E-4</c:v>
                </c:pt>
                <c:pt idx="12554">
                  <c:v>6.2335000000000016E-4</c:v>
                </c:pt>
                <c:pt idx="12555">
                  <c:v>6.1836000000000009E-4</c:v>
                </c:pt>
                <c:pt idx="12556">
                  <c:v>6.2335000000000016E-4</c:v>
                </c:pt>
                <c:pt idx="12557">
                  <c:v>6.2584000000000012E-4</c:v>
                </c:pt>
                <c:pt idx="12558">
                  <c:v>6.2023000000000015E-4</c:v>
                </c:pt>
                <c:pt idx="12559">
                  <c:v>6.1212000000000007E-4</c:v>
                </c:pt>
                <c:pt idx="12560">
                  <c:v>6.1836000000000009E-4</c:v>
                </c:pt>
                <c:pt idx="12561">
                  <c:v>6.1914000000000012E-4</c:v>
                </c:pt>
                <c:pt idx="12562">
                  <c:v>6.2023000000000015E-4</c:v>
                </c:pt>
                <c:pt idx="12563">
                  <c:v>6.2459000000000017E-4</c:v>
                </c:pt>
                <c:pt idx="12564">
                  <c:v>6.2834000000000013E-4</c:v>
                </c:pt>
                <c:pt idx="12565">
                  <c:v>6.2397000000000028E-4</c:v>
                </c:pt>
                <c:pt idx="12566">
                  <c:v>6.2272000000000011E-4</c:v>
                </c:pt>
                <c:pt idx="12567">
                  <c:v>6.2550000000000008E-4</c:v>
                </c:pt>
                <c:pt idx="12568">
                  <c:v>6.2023000000000015E-4</c:v>
                </c:pt>
                <c:pt idx="12569">
                  <c:v>6.2709000000000018E-4</c:v>
                </c:pt>
                <c:pt idx="12570">
                  <c:v>6.2613000000000013E-4</c:v>
                </c:pt>
                <c:pt idx="12571">
                  <c:v>6.2459000000000017E-4</c:v>
                </c:pt>
                <c:pt idx="12572">
                  <c:v>6.1773000000000015E-4</c:v>
                </c:pt>
                <c:pt idx="12573">
                  <c:v>6.1959999999999999E-4</c:v>
                </c:pt>
                <c:pt idx="12574">
                  <c:v>6.2272000000000011E-4</c:v>
                </c:pt>
                <c:pt idx="12575">
                  <c:v>6.2168000000000011E-4</c:v>
                </c:pt>
                <c:pt idx="12576">
                  <c:v>6.2613000000000013E-4</c:v>
                </c:pt>
                <c:pt idx="12577">
                  <c:v>6.2522000000000012E-4</c:v>
                </c:pt>
                <c:pt idx="12578">
                  <c:v>6.1586000000000008E-4</c:v>
                </c:pt>
                <c:pt idx="12579">
                  <c:v>6.1586000000000008E-4</c:v>
                </c:pt>
                <c:pt idx="12580">
                  <c:v>6.2085000000000026E-4</c:v>
                </c:pt>
                <c:pt idx="12581">
                  <c:v>6.0896000000000008E-4</c:v>
                </c:pt>
                <c:pt idx="12582">
                  <c:v>6.1959999999999999E-4</c:v>
                </c:pt>
                <c:pt idx="12583">
                  <c:v>6.2085000000000026E-4</c:v>
                </c:pt>
                <c:pt idx="12584">
                  <c:v>6.2272000000000011E-4</c:v>
                </c:pt>
                <c:pt idx="12585">
                  <c:v>6.2834000000000013E-4</c:v>
                </c:pt>
                <c:pt idx="12586">
                  <c:v>6.2210000000000011E-4</c:v>
                </c:pt>
                <c:pt idx="12587">
                  <c:v>6.2896000000000024E-4</c:v>
                </c:pt>
                <c:pt idx="12588">
                  <c:v>6.3208000000000003E-4</c:v>
                </c:pt>
                <c:pt idx="12589">
                  <c:v>6.2210000000000011E-4</c:v>
                </c:pt>
                <c:pt idx="12590">
                  <c:v>6.1149999999999996E-4</c:v>
                </c:pt>
                <c:pt idx="12591">
                  <c:v>6.1787000000000018E-4</c:v>
                </c:pt>
                <c:pt idx="12592">
                  <c:v>6.2550000000000008E-4</c:v>
                </c:pt>
                <c:pt idx="12593">
                  <c:v>6.2896000000000024E-4</c:v>
                </c:pt>
                <c:pt idx="12594">
                  <c:v>6.2295000000000015E-4</c:v>
                </c:pt>
                <c:pt idx="12595">
                  <c:v>6.1274000000000007E-4</c:v>
                </c:pt>
                <c:pt idx="12596">
                  <c:v>6.339500000000002E-4</c:v>
                </c:pt>
                <c:pt idx="12597">
                  <c:v>6.0775000000000011E-4</c:v>
                </c:pt>
                <c:pt idx="12598">
                  <c:v>6.1087000000000012E-4</c:v>
                </c:pt>
                <c:pt idx="12599">
                  <c:v>6.1773000000000015E-4</c:v>
                </c:pt>
                <c:pt idx="12600">
                  <c:v>6.1723000000000008E-4</c:v>
                </c:pt>
                <c:pt idx="12601">
                  <c:v>6.1596000000000014E-4</c:v>
                </c:pt>
                <c:pt idx="12602">
                  <c:v>6.1711000000000014E-4</c:v>
                </c:pt>
                <c:pt idx="12603">
                  <c:v>6.1524000000000008E-4</c:v>
                </c:pt>
                <c:pt idx="12604">
                  <c:v>6.2868000000000017E-4</c:v>
                </c:pt>
                <c:pt idx="12605">
                  <c:v>6.1836000000000009E-4</c:v>
                </c:pt>
                <c:pt idx="12606">
                  <c:v>6.2335000000000016E-4</c:v>
                </c:pt>
                <c:pt idx="12607">
                  <c:v>6.2272000000000011E-4</c:v>
                </c:pt>
                <c:pt idx="12608">
                  <c:v>6.3144999999999998E-4</c:v>
                </c:pt>
                <c:pt idx="12609">
                  <c:v>6.2522000000000012E-4</c:v>
                </c:pt>
                <c:pt idx="12610">
                  <c:v>6.1723000000000008E-4</c:v>
                </c:pt>
                <c:pt idx="12611">
                  <c:v>6.2023000000000015E-4</c:v>
                </c:pt>
                <c:pt idx="12612">
                  <c:v>6.2397000000000028E-4</c:v>
                </c:pt>
                <c:pt idx="12613">
                  <c:v>6.1151E-4</c:v>
                </c:pt>
                <c:pt idx="12614">
                  <c:v>6.2023000000000015E-4</c:v>
                </c:pt>
                <c:pt idx="12615">
                  <c:v>6.1773000000000015E-4</c:v>
                </c:pt>
                <c:pt idx="12616">
                  <c:v>6.1836000000000009E-4</c:v>
                </c:pt>
                <c:pt idx="12617">
                  <c:v>6.2272000000000011E-4</c:v>
                </c:pt>
                <c:pt idx="12618">
                  <c:v>6.4203000000000014E-4</c:v>
                </c:pt>
                <c:pt idx="12619">
                  <c:v>6.2147000000000016E-4</c:v>
                </c:pt>
                <c:pt idx="12620">
                  <c:v>6.2210000000000011E-4</c:v>
                </c:pt>
                <c:pt idx="12621">
                  <c:v>6.3144999999999998E-4</c:v>
                </c:pt>
                <c:pt idx="12622">
                  <c:v>6.1660000000000013E-4</c:v>
                </c:pt>
                <c:pt idx="12623">
                  <c:v>6.2085000000000026E-4</c:v>
                </c:pt>
                <c:pt idx="12624">
                  <c:v>6.2709000000000018E-4</c:v>
                </c:pt>
                <c:pt idx="12625">
                  <c:v>6.2459000000000017E-4</c:v>
                </c:pt>
                <c:pt idx="12626">
                  <c:v>6.2147000000000016E-4</c:v>
                </c:pt>
                <c:pt idx="12627">
                  <c:v>6.1959999999999999E-4</c:v>
                </c:pt>
                <c:pt idx="12628">
                  <c:v>6.2335000000000016E-4</c:v>
                </c:pt>
                <c:pt idx="12629">
                  <c:v>6.3021000000000008E-4</c:v>
                </c:pt>
                <c:pt idx="12630">
                  <c:v>6.339500000000002E-4</c:v>
                </c:pt>
                <c:pt idx="12631">
                  <c:v>6.223200000000001E-4</c:v>
                </c:pt>
                <c:pt idx="12632">
                  <c:v>6.1278000000000005E-4</c:v>
                </c:pt>
                <c:pt idx="12633">
                  <c:v>6.2023000000000015E-4</c:v>
                </c:pt>
                <c:pt idx="12634">
                  <c:v>6.3083000000000019E-4</c:v>
                </c:pt>
                <c:pt idx="12635">
                  <c:v>6.3021000000000008E-4</c:v>
                </c:pt>
                <c:pt idx="12636">
                  <c:v>6.2896000000000024E-4</c:v>
                </c:pt>
                <c:pt idx="12637">
                  <c:v>6.2335000000000016E-4</c:v>
                </c:pt>
                <c:pt idx="12638">
                  <c:v>6.223200000000001E-4</c:v>
                </c:pt>
                <c:pt idx="12639">
                  <c:v>6.2272000000000011E-4</c:v>
                </c:pt>
                <c:pt idx="12640">
                  <c:v>6.339500000000002E-4</c:v>
                </c:pt>
                <c:pt idx="12641">
                  <c:v>6.2834000000000013E-4</c:v>
                </c:pt>
                <c:pt idx="12642">
                  <c:v>6.1898000000000009E-4</c:v>
                </c:pt>
                <c:pt idx="12643">
                  <c:v>6.2459000000000017E-4</c:v>
                </c:pt>
                <c:pt idx="12644">
                  <c:v>6.2085000000000026E-4</c:v>
                </c:pt>
                <c:pt idx="12645">
                  <c:v>6.2397000000000028E-4</c:v>
                </c:pt>
                <c:pt idx="12646">
                  <c:v>6.2613000000000013E-4</c:v>
                </c:pt>
                <c:pt idx="12647">
                  <c:v>6.2613000000000013E-4</c:v>
                </c:pt>
                <c:pt idx="12648">
                  <c:v>6.2741000000000012E-4</c:v>
                </c:pt>
                <c:pt idx="12649">
                  <c:v>6.2834000000000013E-4</c:v>
                </c:pt>
                <c:pt idx="12650">
                  <c:v>6.2023000000000015E-4</c:v>
                </c:pt>
                <c:pt idx="12651">
                  <c:v>6.1836000000000009E-4</c:v>
                </c:pt>
                <c:pt idx="12652">
                  <c:v>6.1836000000000009E-4</c:v>
                </c:pt>
                <c:pt idx="12653">
                  <c:v>6.2771000000000018E-4</c:v>
                </c:pt>
                <c:pt idx="12654">
                  <c:v>6.3631000000000007E-4</c:v>
                </c:pt>
                <c:pt idx="12655">
                  <c:v>6.305900000000001E-4</c:v>
                </c:pt>
                <c:pt idx="12656">
                  <c:v>6.1649000000000003E-4</c:v>
                </c:pt>
                <c:pt idx="12657">
                  <c:v>6.2023000000000015E-4</c:v>
                </c:pt>
                <c:pt idx="12658">
                  <c:v>6.2896000000000024E-4</c:v>
                </c:pt>
                <c:pt idx="12659">
                  <c:v>6.1212000000000007E-4</c:v>
                </c:pt>
                <c:pt idx="12660">
                  <c:v>6.2958000000000014E-4</c:v>
                </c:pt>
                <c:pt idx="12661">
                  <c:v>6.1959999999999999E-4</c:v>
                </c:pt>
                <c:pt idx="12662">
                  <c:v>6.3083000000000019E-4</c:v>
                </c:pt>
                <c:pt idx="12663">
                  <c:v>6.2041000000000006E-4</c:v>
                </c:pt>
                <c:pt idx="12664">
                  <c:v>6.223200000000001E-4</c:v>
                </c:pt>
                <c:pt idx="12665">
                  <c:v>6.1596000000000014E-4</c:v>
                </c:pt>
                <c:pt idx="12666">
                  <c:v>6.2958000000000014E-4</c:v>
                </c:pt>
                <c:pt idx="12667">
                  <c:v>6.2272000000000011E-4</c:v>
                </c:pt>
                <c:pt idx="12668">
                  <c:v>6.1337000000000013E-4</c:v>
                </c:pt>
                <c:pt idx="12669">
                  <c:v>6.2771000000000018E-4</c:v>
                </c:pt>
                <c:pt idx="12670">
                  <c:v>6.223200000000001E-4</c:v>
                </c:pt>
                <c:pt idx="12671">
                  <c:v>6.1660000000000013E-4</c:v>
                </c:pt>
                <c:pt idx="12672">
                  <c:v>6.1711000000000014E-4</c:v>
                </c:pt>
                <c:pt idx="12673">
                  <c:v>6.1914000000000012E-4</c:v>
                </c:pt>
                <c:pt idx="12674">
                  <c:v>6.1025000000000001E-4</c:v>
                </c:pt>
                <c:pt idx="12675">
                  <c:v>6.1898000000000009E-4</c:v>
                </c:pt>
                <c:pt idx="12676">
                  <c:v>6.2397000000000028E-4</c:v>
                </c:pt>
                <c:pt idx="12677">
                  <c:v>6.1087000000000012E-4</c:v>
                </c:pt>
                <c:pt idx="12678">
                  <c:v>6.2423000000000014E-4</c:v>
                </c:pt>
                <c:pt idx="12679">
                  <c:v>6.1787000000000018E-4</c:v>
                </c:pt>
                <c:pt idx="12680">
                  <c:v>6.2584000000000012E-4</c:v>
                </c:pt>
                <c:pt idx="12681">
                  <c:v>6.2272000000000011E-4</c:v>
                </c:pt>
                <c:pt idx="12682">
                  <c:v>6.2023000000000015E-4</c:v>
                </c:pt>
                <c:pt idx="12683">
                  <c:v>6.140500000000001E-4</c:v>
                </c:pt>
                <c:pt idx="12684">
                  <c:v>6.2210000000000011E-4</c:v>
                </c:pt>
                <c:pt idx="12685">
                  <c:v>6.2272000000000011E-4</c:v>
                </c:pt>
                <c:pt idx="12686">
                  <c:v>6.2168000000000011E-4</c:v>
                </c:pt>
                <c:pt idx="12687">
                  <c:v>6.2584000000000012E-4</c:v>
                </c:pt>
                <c:pt idx="12688">
                  <c:v>6.2272000000000011E-4</c:v>
                </c:pt>
                <c:pt idx="12689">
                  <c:v>6.2105000000000016E-4</c:v>
                </c:pt>
                <c:pt idx="12690">
                  <c:v>6.2397000000000028E-4</c:v>
                </c:pt>
                <c:pt idx="12691">
                  <c:v>6.1337000000000013E-4</c:v>
                </c:pt>
                <c:pt idx="12692">
                  <c:v>6.3208000000000003E-4</c:v>
                </c:pt>
                <c:pt idx="12693">
                  <c:v>6.1773000000000015E-4</c:v>
                </c:pt>
                <c:pt idx="12694">
                  <c:v>6.2677000000000013E-4</c:v>
                </c:pt>
                <c:pt idx="12695">
                  <c:v>6.339500000000002E-4</c:v>
                </c:pt>
                <c:pt idx="12696">
                  <c:v>6.2023000000000015E-4</c:v>
                </c:pt>
                <c:pt idx="12697">
                  <c:v>6.1274000000000007E-4</c:v>
                </c:pt>
                <c:pt idx="12698">
                  <c:v>6.2085000000000026E-4</c:v>
                </c:pt>
                <c:pt idx="12699">
                  <c:v>6.2023000000000015E-4</c:v>
                </c:pt>
                <c:pt idx="12700">
                  <c:v>6.2459000000000017E-4</c:v>
                </c:pt>
                <c:pt idx="12701">
                  <c:v>6.2397000000000028E-4</c:v>
                </c:pt>
                <c:pt idx="12702">
                  <c:v>6.2105000000000016E-4</c:v>
                </c:pt>
                <c:pt idx="12703">
                  <c:v>6.2931000000000011E-4</c:v>
                </c:pt>
                <c:pt idx="12704">
                  <c:v>6.2646000000000012E-4</c:v>
                </c:pt>
                <c:pt idx="12705">
                  <c:v>6.2646000000000012E-4</c:v>
                </c:pt>
                <c:pt idx="12706">
                  <c:v>6.2423000000000014E-4</c:v>
                </c:pt>
                <c:pt idx="12707">
                  <c:v>6.2210000000000011E-4</c:v>
                </c:pt>
                <c:pt idx="12708">
                  <c:v>6.2868000000000017E-4</c:v>
                </c:pt>
                <c:pt idx="12709">
                  <c:v>6.2210000000000011E-4</c:v>
                </c:pt>
                <c:pt idx="12710">
                  <c:v>6.1532000000000015E-4</c:v>
                </c:pt>
                <c:pt idx="12711">
                  <c:v>6.3644000000000016E-4</c:v>
                </c:pt>
                <c:pt idx="12712">
                  <c:v>6.2646000000000012E-4</c:v>
                </c:pt>
                <c:pt idx="12713">
                  <c:v>6.3332000000000015E-4</c:v>
                </c:pt>
                <c:pt idx="12714">
                  <c:v>6.3582000000000027E-4</c:v>
                </c:pt>
                <c:pt idx="12715">
                  <c:v>6.3707000000000021E-4</c:v>
                </c:pt>
                <c:pt idx="12716">
                  <c:v>6.3208000000000003E-4</c:v>
                </c:pt>
                <c:pt idx="12717">
                  <c:v>6.2423000000000014E-4</c:v>
                </c:pt>
                <c:pt idx="12718">
                  <c:v>6.3083000000000019E-4</c:v>
                </c:pt>
                <c:pt idx="12719">
                  <c:v>6.0451000000000016E-4</c:v>
                </c:pt>
                <c:pt idx="12720">
                  <c:v>6.2335000000000016E-4</c:v>
                </c:pt>
                <c:pt idx="12721">
                  <c:v>6.1586000000000008E-4</c:v>
                </c:pt>
                <c:pt idx="12722">
                  <c:v>6.3144999999999998E-4</c:v>
                </c:pt>
                <c:pt idx="12723">
                  <c:v>6.0960000000000007E-4</c:v>
                </c:pt>
                <c:pt idx="12724">
                  <c:v>6.2359000000000015E-4</c:v>
                </c:pt>
                <c:pt idx="12725">
                  <c:v>6.3894000000000017E-4</c:v>
                </c:pt>
                <c:pt idx="12726">
                  <c:v>6.2646000000000012E-4</c:v>
                </c:pt>
                <c:pt idx="12727">
                  <c:v>6.1959999999999999E-4</c:v>
                </c:pt>
                <c:pt idx="12728">
                  <c:v>6.2335000000000016E-4</c:v>
                </c:pt>
                <c:pt idx="12729">
                  <c:v>6.1337000000000013E-4</c:v>
                </c:pt>
                <c:pt idx="12730">
                  <c:v>5.9715000000000018E-4</c:v>
                </c:pt>
                <c:pt idx="12731">
                  <c:v>6.1836000000000009E-4</c:v>
                </c:pt>
                <c:pt idx="12732">
                  <c:v>6.1787000000000018E-4</c:v>
                </c:pt>
                <c:pt idx="12733">
                  <c:v>6.1898000000000009E-4</c:v>
                </c:pt>
                <c:pt idx="12734">
                  <c:v>6.223200000000001E-4</c:v>
                </c:pt>
                <c:pt idx="12735">
                  <c:v>6.2335000000000016E-4</c:v>
                </c:pt>
                <c:pt idx="12736">
                  <c:v>6.1524000000000008E-4</c:v>
                </c:pt>
                <c:pt idx="12737">
                  <c:v>6.1596000000000014E-4</c:v>
                </c:pt>
                <c:pt idx="12738">
                  <c:v>6.2522000000000012E-4</c:v>
                </c:pt>
                <c:pt idx="12739">
                  <c:v>6.2041000000000006E-4</c:v>
                </c:pt>
                <c:pt idx="12740">
                  <c:v>6.2486000000000009E-4</c:v>
                </c:pt>
                <c:pt idx="12741">
                  <c:v>6.1649000000000003E-4</c:v>
                </c:pt>
                <c:pt idx="12742">
                  <c:v>6.0963000000000011E-4</c:v>
                </c:pt>
                <c:pt idx="12743">
                  <c:v>6.2459000000000017E-4</c:v>
                </c:pt>
                <c:pt idx="12744">
                  <c:v>6.2295000000000015E-4</c:v>
                </c:pt>
                <c:pt idx="12745">
                  <c:v>6.0838000000000027E-4</c:v>
                </c:pt>
                <c:pt idx="12746">
                  <c:v>6.3248999999999998E-4</c:v>
                </c:pt>
                <c:pt idx="12747">
                  <c:v>6.2335000000000016E-4</c:v>
                </c:pt>
                <c:pt idx="12748">
                  <c:v>6.1711000000000014E-4</c:v>
                </c:pt>
                <c:pt idx="12749">
                  <c:v>6.2085000000000026E-4</c:v>
                </c:pt>
                <c:pt idx="12750">
                  <c:v>6.3021000000000008E-4</c:v>
                </c:pt>
                <c:pt idx="12751">
                  <c:v>6.1342000000000026E-4</c:v>
                </c:pt>
                <c:pt idx="12752">
                  <c:v>6.1151E-4</c:v>
                </c:pt>
                <c:pt idx="12753">
                  <c:v>6.2147000000000016E-4</c:v>
                </c:pt>
                <c:pt idx="12754">
                  <c:v>6.2958000000000014E-4</c:v>
                </c:pt>
                <c:pt idx="12755">
                  <c:v>6.1461000000000013E-4</c:v>
                </c:pt>
                <c:pt idx="12756">
                  <c:v>6.2771000000000018E-4</c:v>
                </c:pt>
                <c:pt idx="12757">
                  <c:v>6.2896000000000024E-4</c:v>
                </c:pt>
                <c:pt idx="12758">
                  <c:v>6.2397000000000028E-4</c:v>
                </c:pt>
                <c:pt idx="12759">
                  <c:v>6.2459000000000017E-4</c:v>
                </c:pt>
                <c:pt idx="12760">
                  <c:v>6.2105000000000016E-4</c:v>
                </c:pt>
                <c:pt idx="12761">
                  <c:v>6.2771000000000018E-4</c:v>
                </c:pt>
                <c:pt idx="12762">
                  <c:v>6.1978000000000001E-4</c:v>
                </c:pt>
                <c:pt idx="12763">
                  <c:v>6.2677000000000013E-4</c:v>
                </c:pt>
                <c:pt idx="12764">
                  <c:v>6.3083000000000019E-4</c:v>
                </c:pt>
                <c:pt idx="12765">
                  <c:v>6.3332000000000015E-4</c:v>
                </c:pt>
                <c:pt idx="12766">
                  <c:v>6.3144999999999998E-4</c:v>
                </c:pt>
                <c:pt idx="12767">
                  <c:v>6.3332000000000015E-4</c:v>
                </c:pt>
                <c:pt idx="12768">
                  <c:v>6.1711000000000014E-4</c:v>
                </c:pt>
                <c:pt idx="12769">
                  <c:v>6.2613000000000013E-4</c:v>
                </c:pt>
                <c:pt idx="12770">
                  <c:v>6.2834000000000013E-4</c:v>
                </c:pt>
                <c:pt idx="12771">
                  <c:v>6.3332000000000015E-4</c:v>
                </c:pt>
                <c:pt idx="12772">
                  <c:v>6.2522000000000012E-4</c:v>
                </c:pt>
                <c:pt idx="12773">
                  <c:v>6.1978000000000001E-4</c:v>
                </c:pt>
                <c:pt idx="12774">
                  <c:v>6.3582000000000027E-4</c:v>
                </c:pt>
                <c:pt idx="12775">
                  <c:v>6.3021000000000008E-4</c:v>
                </c:pt>
                <c:pt idx="12776">
                  <c:v>6.4076000000000009E-4</c:v>
                </c:pt>
                <c:pt idx="12777">
                  <c:v>6.3021000000000008E-4</c:v>
                </c:pt>
                <c:pt idx="12778">
                  <c:v>6.1149999999999996E-4</c:v>
                </c:pt>
                <c:pt idx="12779">
                  <c:v>6.3144999999999998E-4</c:v>
                </c:pt>
                <c:pt idx="12780">
                  <c:v>6.1850000000000013E-4</c:v>
                </c:pt>
                <c:pt idx="12781">
                  <c:v>6.2397000000000028E-4</c:v>
                </c:pt>
                <c:pt idx="12782">
                  <c:v>6.2085000000000026E-4</c:v>
                </c:pt>
                <c:pt idx="12783">
                  <c:v>6.2995000000000011E-4</c:v>
                </c:pt>
                <c:pt idx="12784">
                  <c:v>6.1850000000000013E-4</c:v>
                </c:pt>
                <c:pt idx="12785">
                  <c:v>6.1898000000000009E-4</c:v>
                </c:pt>
                <c:pt idx="12786">
                  <c:v>6.2359000000000015E-4</c:v>
                </c:pt>
                <c:pt idx="12787">
                  <c:v>6.2646000000000012E-4</c:v>
                </c:pt>
                <c:pt idx="12788">
                  <c:v>6.2613000000000013E-4</c:v>
                </c:pt>
                <c:pt idx="12789">
                  <c:v>6.2771000000000018E-4</c:v>
                </c:pt>
                <c:pt idx="12790">
                  <c:v>6.223200000000001E-4</c:v>
                </c:pt>
                <c:pt idx="12791">
                  <c:v>6.2896000000000024E-4</c:v>
                </c:pt>
                <c:pt idx="12792">
                  <c:v>6.3021000000000008E-4</c:v>
                </c:pt>
                <c:pt idx="12793">
                  <c:v>6.3122000000000015E-4</c:v>
                </c:pt>
                <c:pt idx="12794">
                  <c:v>6.2522000000000012E-4</c:v>
                </c:pt>
                <c:pt idx="12795">
                  <c:v>6.2397000000000028E-4</c:v>
                </c:pt>
                <c:pt idx="12796">
                  <c:v>6.2677000000000013E-4</c:v>
                </c:pt>
                <c:pt idx="12797">
                  <c:v>6.223200000000001E-4</c:v>
                </c:pt>
                <c:pt idx="12798">
                  <c:v>6.3831000000000011E-4</c:v>
                </c:pt>
                <c:pt idx="12799">
                  <c:v>6.5266000000000011E-4</c:v>
                </c:pt>
                <c:pt idx="12800">
                  <c:v>6.4143000000000013E-4</c:v>
                </c:pt>
                <c:pt idx="12801">
                  <c:v>6.0838000000000027E-4</c:v>
                </c:pt>
                <c:pt idx="12802">
                  <c:v>6.5266000000000011E-4</c:v>
                </c:pt>
                <c:pt idx="12803">
                  <c:v>6.3822000000000011E-4</c:v>
                </c:pt>
                <c:pt idx="12804">
                  <c:v>6.345700000000001E-4</c:v>
                </c:pt>
                <c:pt idx="12805">
                  <c:v>6.3831000000000011E-4</c:v>
                </c:pt>
                <c:pt idx="12806">
                  <c:v>6.2896000000000024E-4</c:v>
                </c:pt>
                <c:pt idx="12807">
                  <c:v>6.339500000000002E-4</c:v>
                </c:pt>
                <c:pt idx="12808">
                  <c:v>6.3520000000000004E-4</c:v>
                </c:pt>
                <c:pt idx="12809">
                  <c:v>6.3440000000000013E-4</c:v>
                </c:pt>
                <c:pt idx="12810">
                  <c:v>6.2896000000000024E-4</c:v>
                </c:pt>
                <c:pt idx="12811">
                  <c:v>6.339500000000002E-4</c:v>
                </c:pt>
                <c:pt idx="12812">
                  <c:v>6.4140000000000009E-4</c:v>
                </c:pt>
                <c:pt idx="12813">
                  <c:v>6.3208000000000003E-4</c:v>
                </c:pt>
                <c:pt idx="12814">
                  <c:v>6.4330000000000008E-4</c:v>
                </c:pt>
                <c:pt idx="12815">
                  <c:v>6.4018000000000018E-4</c:v>
                </c:pt>
                <c:pt idx="12816">
                  <c:v>6.3644000000000016E-4</c:v>
                </c:pt>
                <c:pt idx="12817">
                  <c:v>6.2613000000000013E-4</c:v>
                </c:pt>
                <c:pt idx="12818">
                  <c:v>6.3769000000000011E-4</c:v>
                </c:pt>
                <c:pt idx="12819">
                  <c:v>6.2709000000000018E-4</c:v>
                </c:pt>
                <c:pt idx="12820">
                  <c:v>6.2995000000000011E-4</c:v>
                </c:pt>
                <c:pt idx="12821">
                  <c:v>6.4143000000000013E-4</c:v>
                </c:pt>
                <c:pt idx="12822">
                  <c:v>6.345700000000001E-4</c:v>
                </c:pt>
                <c:pt idx="12823">
                  <c:v>6.4076000000000009E-4</c:v>
                </c:pt>
                <c:pt idx="12824">
                  <c:v>6.2646000000000012E-4</c:v>
                </c:pt>
                <c:pt idx="12825">
                  <c:v>6.3707000000000021E-4</c:v>
                </c:pt>
                <c:pt idx="12826">
                  <c:v>6.3707000000000021E-4</c:v>
                </c:pt>
                <c:pt idx="12827">
                  <c:v>6.3332000000000015E-4</c:v>
                </c:pt>
                <c:pt idx="12828">
                  <c:v>6.3567000000000018E-4</c:v>
                </c:pt>
                <c:pt idx="12829">
                  <c:v>6.2397000000000028E-4</c:v>
                </c:pt>
                <c:pt idx="12830">
                  <c:v>6.2709000000000018E-4</c:v>
                </c:pt>
                <c:pt idx="12831">
                  <c:v>6.2834000000000013E-4</c:v>
                </c:pt>
                <c:pt idx="12832">
                  <c:v>6.3248999999999998E-4</c:v>
                </c:pt>
                <c:pt idx="12833">
                  <c:v>6.3332000000000015E-4</c:v>
                </c:pt>
                <c:pt idx="12834">
                  <c:v>6.3582000000000027E-4</c:v>
                </c:pt>
                <c:pt idx="12835">
                  <c:v>6.3208000000000003E-4</c:v>
                </c:pt>
                <c:pt idx="12836">
                  <c:v>6.2147000000000016E-4</c:v>
                </c:pt>
                <c:pt idx="12837">
                  <c:v>6.4081000000000012E-4</c:v>
                </c:pt>
                <c:pt idx="12838">
                  <c:v>6.3208000000000003E-4</c:v>
                </c:pt>
                <c:pt idx="12839">
                  <c:v>6.3822000000000011E-4</c:v>
                </c:pt>
                <c:pt idx="12840">
                  <c:v>6.339500000000002E-4</c:v>
                </c:pt>
                <c:pt idx="12841">
                  <c:v>6.339500000000002E-4</c:v>
                </c:pt>
                <c:pt idx="12842">
                  <c:v>6.3956000000000006E-4</c:v>
                </c:pt>
                <c:pt idx="12843">
                  <c:v>6.2834000000000013E-4</c:v>
                </c:pt>
                <c:pt idx="12844">
                  <c:v>6.3694000000000012E-4</c:v>
                </c:pt>
                <c:pt idx="12845">
                  <c:v>6.2335000000000016E-4</c:v>
                </c:pt>
                <c:pt idx="12846">
                  <c:v>6.3894000000000017E-4</c:v>
                </c:pt>
                <c:pt idx="12847">
                  <c:v>6.3956000000000006E-4</c:v>
                </c:pt>
                <c:pt idx="12848">
                  <c:v>6.3644000000000016E-4</c:v>
                </c:pt>
                <c:pt idx="12849">
                  <c:v>6.3956000000000006E-4</c:v>
                </c:pt>
                <c:pt idx="12850">
                  <c:v>6.2677000000000013E-4</c:v>
                </c:pt>
                <c:pt idx="12851">
                  <c:v>6.3270000000000004E-4</c:v>
                </c:pt>
                <c:pt idx="12852">
                  <c:v>6.3644000000000016E-4</c:v>
                </c:pt>
                <c:pt idx="12853">
                  <c:v>6.3644000000000016E-4</c:v>
                </c:pt>
                <c:pt idx="12854">
                  <c:v>6.3567000000000018E-4</c:v>
                </c:pt>
                <c:pt idx="12855">
                  <c:v>6.3894000000000017E-4</c:v>
                </c:pt>
                <c:pt idx="12856">
                  <c:v>6.4521000000000012E-4</c:v>
                </c:pt>
                <c:pt idx="12857">
                  <c:v>6.4076000000000009E-4</c:v>
                </c:pt>
                <c:pt idx="12858">
                  <c:v>6.3270000000000004E-4</c:v>
                </c:pt>
                <c:pt idx="12859">
                  <c:v>6.3122000000000015E-4</c:v>
                </c:pt>
                <c:pt idx="12860">
                  <c:v>6.3822000000000011E-4</c:v>
                </c:pt>
                <c:pt idx="12861">
                  <c:v>6.3582000000000027E-4</c:v>
                </c:pt>
                <c:pt idx="12862">
                  <c:v>6.3631000000000007E-4</c:v>
                </c:pt>
                <c:pt idx="12863">
                  <c:v>6.3949000000000015E-4</c:v>
                </c:pt>
                <c:pt idx="12864">
                  <c:v>6.345700000000001E-4</c:v>
                </c:pt>
                <c:pt idx="12865">
                  <c:v>6.3631000000000007E-4</c:v>
                </c:pt>
                <c:pt idx="12866">
                  <c:v>6.4081000000000012E-4</c:v>
                </c:pt>
                <c:pt idx="12867">
                  <c:v>6.5539000000000016E-4</c:v>
                </c:pt>
                <c:pt idx="12868">
                  <c:v>6.5284000000000013E-4</c:v>
                </c:pt>
                <c:pt idx="12869">
                  <c:v>6.2709000000000018E-4</c:v>
                </c:pt>
                <c:pt idx="12870">
                  <c:v>6.4580000000000008E-4</c:v>
                </c:pt>
                <c:pt idx="12871">
                  <c:v>6.4767000000000026E-4</c:v>
                </c:pt>
                <c:pt idx="12872">
                  <c:v>6.4839000000000021E-4</c:v>
                </c:pt>
                <c:pt idx="12873">
                  <c:v>6.4081000000000012E-4</c:v>
                </c:pt>
                <c:pt idx="12874">
                  <c:v>6.4839000000000021E-4</c:v>
                </c:pt>
                <c:pt idx="12875">
                  <c:v>6.3644000000000016E-4</c:v>
                </c:pt>
                <c:pt idx="12876">
                  <c:v>6.3208000000000003E-4</c:v>
                </c:pt>
                <c:pt idx="12877">
                  <c:v>6.345700000000001E-4</c:v>
                </c:pt>
                <c:pt idx="12878">
                  <c:v>6.345700000000001E-4</c:v>
                </c:pt>
                <c:pt idx="12879">
                  <c:v>6.4081000000000012E-4</c:v>
                </c:pt>
                <c:pt idx="12880">
                  <c:v>6.4393000000000024E-4</c:v>
                </c:pt>
                <c:pt idx="12881">
                  <c:v>6.4012000000000021E-4</c:v>
                </c:pt>
                <c:pt idx="12882">
                  <c:v>6.4330000000000008E-4</c:v>
                </c:pt>
                <c:pt idx="12883">
                  <c:v>6.3707000000000021E-4</c:v>
                </c:pt>
                <c:pt idx="12884">
                  <c:v>6.4330000000000008E-4</c:v>
                </c:pt>
                <c:pt idx="12885">
                  <c:v>6.3083000000000019E-4</c:v>
                </c:pt>
                <c:pt idx="12886">
                  <c:v>6.3644000000000016E-4</c:v>
                </c:pt>
                <c:pt idx="12887">
                  <c:v>6.4457000000000023E-4</c:v>
                </c:pt>
                <c:pt idx="12888">
                  <c:v>6.5578000000000012E-4</c:v>
                </c:pt>
                <c:pt idx="12889">
                  <c:v>6.3831000000000011E-4</c:v>
                </c:pt>
                <c:pt idx="12890">
                  <c:v>6.3582000000000027E-4</c:v>
                </c:pt>
                <c:pt idx="12891">
                  <c:v>6.3758000000000011E-4</c:v>
                </c:pt>
                <c:pt idx="12892">
                  <c:v>6.4143000000000013E-4</c:v>
                </c:pt>
                <c:pt idx="12893">
                  <c:v>6.4330000000000008E-4</c:v>
                </c:pt>
                <c:pt idx="12894">
                  <c:v>6.3186000000000015E-4</c:v>
                </c:pt>
                <c:pt idx="12895">
                  <c:v>6.4018000000000018E-4</c:v>
                </c:pt>
                <c:pt idx="12896">
                  <c:v>6.3956000000000006E-4</c:v>
                </c:pt>
                <c:pt idx="12897">
                  <c:v>6.4585000000000011E-4</c:v>
                </c:pt>
                <c:pt idx="12898">
                  <c:v>6.4393000000000024E-4</c:v>
                </c:pt>
                <c:pt idx="12899">
                  <c:v>6.3582000000000027E-4</c:v>
                </c:pt>
                <c:pt idx="12900">
                  <c:v>6.3707000000000021E-4</c:v>
                </c:pt>
                <c:pt idx="12901">
                  <c:v>6.4143000000000013E-4</c:v>
                </c:pt>
                <c:pt idx="12902">
                  <c:v>6.339500000000002E-4</c:v>
                </c:pt>
                <c:pt idx="12903">
                  <c:v>6.3270000000000004E-4</c:v>
                </c:pt>
                <c:pt idx="12904">
                  <c:v>6.3648000000000003E-4</c:v>
                </c:pt>
                <c:pt idx="12905">
                  <c:v>6.345700000000001E-4</c:v>
                </c:pt>
                <c:pt idx="12906">
                  <c:v>6.4330000000000008E-4</c:v>
                </c:pt>
                <c:pt idx="12907">
                  <c:v>6.3694000000000012E-4</c:v>
                </c:pt>
                <c:pt idx="12908">
                  <c:v>6.2958000000000014E-4</c:v>
                </c:pt>
                <c:pt idx="12909">
                  <c:v>6.3758000000000011E-4</c:v>
                </c:pt>
                <c:pt idx="12910">
                  <c:v>6.4330000000000008E-4</c:v>
                </c:pt>
                <c:pt idx="12911">
                  <c:v>6.3769000000000011E-4</c:v>
                </c:pt>
                <c:pt idx="12912">
                  <c:v>6.3504000000000013E-4</c:v>
                </c:pt>
                <c:pt idx="12913">
                  <c:v>6.3567000000000018E-4</c:v>
                </c:pt>
                <c:pt idx="12914">
                  <c:v>6.4705000000000014E-4</c:v>
                </c:pt>
                <c:pt idx="12915">
                  <c:v>6.3758000000000011E-4</c:v>
                </c:pt>
                <c:pt idx="12916">
                  <c:v>6.3956000000000006E-4</c:v>
                </c:pt>
                <c:pt idx="12917">
                  <c:v>6.2397000000000028E-4</c:v>
                </c:pt>
                <c:pt idx="12918">
                  <c:v>6.3769000000000011E-4</c:v>
                </c:pt>
                <c:pt idx="12919">
                  <c:v>6.3313000000000019E-4</c:v>
                </c:pt>
                <c:pt idx="12920">
                  <c:v>6.2771000000000018E-4</c:v>
                </c:pt>
                <c:pt idx="12921">
                  <c:v>6.339500000000002E-4</c:v>
                </c:pt>
                <c:pt idx="12922">
                  <c:v>6.495400000000001E-4</c:v>
                </c:pt>
                <c:pt idx="12923">
                  <c:v>6.495400000000001E-4</c:v>
                </c:pt>
                <c:pt idx="12924">
                  <c:v>6.4143000000000013E-4</c:v>
                </c:pt>
                <c:pt idx="12925">
                  <c:v>6.3520000000000004E-4</c:v>
                </c:pt>
                <c:pt idx="12926">
                  <c:v>6.4394000000000018E-4</c:v>
                </c:pt>
                <c:pt idx="12927">
                  <c:v>6.3956000000000006E-4</c:v>
                </c:pt>
                <c:pt idx="12928">
                  <c:v>6.3644000000000016E-4</c:v>
                </c:pt>
                <c:pt idx="12929">
                  <c:v>6.3122000000000015E-4</c:v>
                </c:pt>
                <c:pt idx="12930">
                  <c:v>6.3894000000000017E-4</c:v>
                </c:pt>
                <c:pt idx="12931">
                  <c:v>6.4012000000000021E-4</c:v>
                </c:pt>
                <c:pt idx="12932">
                  <c:v>6.3769000000000011E-4</c:v>
                </c:pt>
                <c:pt idx="12933">
                  <c:v>6.4081000000000012E-4</c:v>
                </c:pt>
                <c:pt idx="12934">
                  <c:v>6.3567000000000018E-4</c:v>
                </c:pt>
                <c:pt idx="12935">
                  <c:v>6.3208000000000003E-4</c:v>
                </c:pt>
                <c:pt idx="12936">
                  <c:v>6.3332000000000015E-4</c:v>
                </c:pt>
                <c:pt idx="12937">
                  <c:v>6.4012000000000021E-4</c:v>
                </c:pt>
                <c:pt idx="12938">
                  <c:v>6.4081000000000012E-4</c:v>
                </c:pt>
                <c:pt idx="12939">
                  <c:v>6.4076000000000009E-4</c:v>
                </c:pt>
                <c:pt idx="12940">
                  <c:v>6.4018000000000018E-4</c:v>
                </c:pt>
                <c:pt idx="12941">
                  <c:v>6.3831000000000011E-4</c:v>
                </c:pt>
                <c:pt idx="12942">
                  <c:v>6.2931000000000011E-4</c:v>
                </c:pt>
                <c:pt idx="12943">
                  <c:v>6.3694000000000012E-4</c:v>
                </c:pt>
                <c:pt idx="12944">
                  <c:v>6.3270000000000004E-4</c:v>
                </c:pt>
                <c:pt idx="12945">
                  <c:v>6.5640000000000002E-4</c:v>
                </c:pt>
                <c:pt idx="12946">
                  <c:v>6.3885000000000016E-4</c:v>
                </c:pt>
                <c:pt idx="12947">
                  <c:v>6.3270000000000004E-4</c:v>
                </c:pt>
                <c:pt idx="12948">
                  <c:v>6.3956000000000006E-4</c:v>
                </c:pt>
                <c:pt idx="12949">
                  <c:v>6.3270000000000004E-4</c:v>
                </c:pt>
                <c:pt idx="12950">
                  <c:v>6.3822000000000011E-4</c:v>
                </c:pt>
                <c:pt idx="12951">
                  <c:v>6.2522000000000012E-4</c:v>
                </c:pt>
                <c:pt idx="12952">
                  <c:v>6.3769000000000011E-4</c:v>
                </c:pt>
                <c:pt idx="12953">
                  <c:v>6.3208000000000003E-4</c:v>
                </c:pt>
                <c:pt idx="12954">
                  <c:v>6.3956000000000006E-4</c:v>
                </c:pt>
                <c:pt idx="12955">
                  <c:v>6.2804000000000017E-4</c:v>
                </c:pt>
                <c:pt idx="12956">
                  <c:v>6.3270000000000004E-4</c:v>
                </c:pt>
                <c:pt idx="12957">
                  <c:v>6.3956000000000006E-4</c:v>
                </c:pt>
                <c:pt idx="12958">
                  <c:v>6.4203000000000014E-4</c:v>
                </c:pt>
                <c:pt idx="12959">
                  <c:v>6.3332000000000015E-4</c:v>
                </c:pt>
                <c:pt idx="12960">
                  <c:v>6.3956000000000006E-4</c:v>
                </c:pt>
                <c:pt idx="12961">
                  <c:v>6.4393000000000024E-4</c:v>
                </c:pt>
                <c:pt idx="12962">
                  <c:v>6.339500000000002E-4</c:v>
                </c:pt>
                <c:pt idx="12963">
                  <c:v>6.3186000000000015E-4</c:v>
                </c:pt>
                <c:pt idx="12964">
                  <c:v>6.4206000000000007E-4</c:v>
                </c:pt>
                <c:pt idx="12965">
                  <c:v>6.3186000000000015E-4</c:v>
                </c:pt>
                <c:pt idx="12966">
                  <c:v>6.3270000000000004E-4</c:v>
                </c:pt>
                <c:pt idx="12967">
                  <c:v>6.4268000000000018E-4</c:v>
                </c:pt>
                <c:pt idx="12968">
                  <c:v>6.495400000000001E-4</c:v>
                </c:pt>
                <c:pt idx="12969">
                  <c:v>6.3769000000000011E-4</c:v>
                </c:pt>
                <c:pt idx="12970">
                  <c:v>6.3885000000000016E-4</c:v>
                </c:pt>
                <c:pt idx="12971">
                  <c:v>6.3885000000000016E-4</c:v>
                </c:pt>
                <c:pt idx="12972">
                  <c:v>6.3021000000000008E-4</c:v>
                </c:pt>
                <c:pt idx="12973">
                  <c:v>6.345700000000001E-4</c:v>
                </c:pt>
                <c:pt idx="12974">
                  <c:v>6.3644000000000016E-4</c:v>
                </c:pt>
                <c:pt idx="12975">
                  <c:v>6.3313000000000019E-4</c:v>
                </c:pt>
                <c:pt idx="12976">
                  <c:v>6.3021000000000008E-4</c:v>
                </c:pt>
                <c:pt idx="12977">
                  <c:v>6.3332000000000015E-4</c:v>
                </c:pt>
                <c:pt idx="12978">
                  <c:v>6.3021000000000008E-4</c:v>
                </c:pt>
                <c:pt idx="12979">
                  <c:v>6.4018000000000018E-4</c:v>
                </c:pt>
                <c:pt idx="12980">
                  <c:v>6.3956000000000006E-4</c:v>
                </c:pt>
                <c:pt idx="12981">
                  <c:v>6.2709000000000018E-4</c:v>
                </c:pt>
                <c:pt idx="12982">
                  <c:v>6.3894000000000017E-4</c:v>
                </c:pt>
                <c:pt idx="12983">
                  <c:v>6.2709000000000018E-4</c:v>
                </c:pt>
                <c:pt idx="12984">
                  <c:v>6.3822000000000011E-4</c:v>
                </c:pt>
                <c:pt idx="12985">
                  <c:v>6.4642000000000009E-4</c:v>
                </c:pt>
                <c:pt idx="12986">
                  <c:v>6.3376000000000014E-4</c:v>
                </c:pt>
                <c:pt idx="12987">
                  <c:v>6.4018000000000018E-4</c:v>
                </c:pt>
                <c:pt idx="12988">
                  <c:v>6.3694000000000012E-4</c:v>
                </c:pt>
                <c:pt idx="12989">
                  <c:v>6.3769000000000011E-4</c:v>
                </c:pt>
                <c:pt idx="12990">
                  <c:v>6.2272000000000011E-4</c:v>
                </c:pt>
                <c:pt idx="12991">
                  <c:v>6.2272000000000011E-4</c:v>
                </c:pt>
                <c:pt idx="12992">
                  <c:v>6.3956000000000006E-4</c:v>
                </c:pt>
                <c:pt idx="12993">
                  <c:v>6.5539000000000016E-4</c:v>
                </c:pt>
                <c:pt idx="12994">
                  <c:v>6.3440000000000013E-4</c:v>
                </c:pt>
                <c:pt idx="12995">
                  <c:v>6.4012000000000021E-4</c:v>
                </c:pt>
                <c:pt idx="12996">
                  <c:v>6.4393000000000024E-4</c:v>
                </c:pt>
                <c:pt idx="12997">
                  <c:v>6.3956000000000006E-4</c:v>
                </c:pt>
                <c:pt idx="12998">
                  <c:v>6.4206000000000007E-4</c:v>
                </c:pt>
                <c:pt idx="12999">
                  <c:v>6.4081000000000012E-4</c:v>
                </c:pt>
                <c:pt idx="13000">
                  <c:v>6.2995000000000011E-4</c:v>
                </c:pt>
                <c:pt idx="13001">
                  <c:v>6.4268000000000018E-4</c:v>
                </c:pt>
                <c:pt idx="13002">
                  <c:v>6.4330000000000008E-4</c:v>
                </c:pt>
                <c:pt idx="13003">
                  <c:v>6.4203000000000014E-4</c:v>
                </c:pt>
                <c:pt idx="13004">
                  <c:v>6.3831000000000011E-4</c:v>
                </c:pt>
                <c:pt idx="13005">
                  <c:v>6.3885000000000016E-4</c:v>
                </c:pt>
                <c:pt idx="13006">
                  <c:v>6.2709000000000018E-4</c:v>
                </c:pt>
                <c:pt idx="13007">
                  <c:v>6.3949000000000015E-4</c:v>
                </c:pt>
                <c:pt idx="13008">
                  <c:v>6.3083000000000019E-4</c:v>
                </c:pt>
                <c:pt idx="13009">
                  <c:v>6.4018000000000018E-4</c:v>
                </c:pt>
                <c:pt idx="13010">
                  <c:v>6.4268000000000018E-4</c:v>
                </c:pt>
                <c:pt idx="13011">
                  <c:v>6.3894000000000017E-4</c:v>
                </c:pt>
                <c:pt idx="13012">
                  <c:v>6.4767000000000026E-4</c:v>
                </c:pt>
                <c:pt idx="13013">
                  <c:v>6.3083000000000019E-4</c:v>
                </c:pt>
                <c:pt idx="13014">
                  <c:v>6.345700000000001E-4</c:v>
                </c:pt>
                <c:pt idx="13015">
                  <c:v>6.4705000000000014E-4</c:v>
                </c:pt>
                <c:pt idx="13016">
                  <c:v>6.4580000000000008E-4</c:v>
                </c:pt>
                <c:pt idx="13017">
                  <c:v>6.4648000000000006E-4</c:v>
                </c:pt>
                <c:pt idx="13018">
                  <c:v>6.3707000000000021E-4</c:v>
                </c:pt>
                <c:pt idx="13019">
                  <c:v>6.4712000000000038E-4</c:v>
                </c:pt>
                <c:pt idx="13020">
                  <c:v>6.3144999999999998E-4</c:v>
                </c:pt>
                <c:pt idx="13021">
                  <c:v>6.3520000000000004E-4</c:v>
                </c:pt>
                <c:pt idx="13022">
                  <c:v>6.4642000000000009E-4</c:v>
                </c:pt>
                <c:pt idx="13023">
                  <c:v>6.2958000000000014E-4</c:v>
                </c:pt>
                <c:pt idx="13024">
                  <c:v>6.4268000000000018E-4</c:v>
                </c:pt>
                <c:pt idx="13025">
                  <c:v>6.4076000000000009E-4</c:v>
                </c:pt>
                <c:pt idx="13026">
                  <c:v>6.4018000000000018E-4</c:v>
                </c:pt>
                <c:pt idx="13027">
                  <c:v>6.3144999999999998E-4</c:v>
                </c:pt>
                <c:pt idx="13028">
                  <c:v>6.3769000000000011E-4</c:v>
                </c:pt>
                <c:pt idx="13029">
                  <c:v>6.3644000000000016E-4</c:v>
                </c:pt>
                <c:pt idx="13030">
                  <c:v>6.4018000000000018E-4</c:v>
                </c:pt>
                <c:pt idx="13031">
                  <c:v>6.3270000000000004E-4</c:v>
                </c:pt>
                <c:pt idx="13032">
                  <c:v>6.4393000000000024E-4</c:v>
                </c:pt>
                <c:pt idx="13033">
                  <c:v>6.4140000000000009E-4</c:v>
                </c:pt>
                <c:pt idx="13034">
                  <c:v>6.2995000000000011E-4</c:v>
                </c:pt>
                <c:pt idx="13035">
                  <c:v>6.3332000000000015E-4</c:v>
                </c:pt>
                <c:pt idx="13036">
                  <c:v>6.4140000000000009E-4</c:v>
                </c:pt>
                <c:pt idx="13037">
                  <c:v>6.3520000000000004E-4</c:v>
                </c:pt>
                <c:pt idx="13038">
                  <c:v>6.3582000000000027E-4</c:v>
                </c:pt>
                <c:pt idx="13039">
                  <c:v>6.3769000000000011E-4</c:v>
                </c:pt>
                <c:pt idx="13040">
                  <c:v>6.3956000000000006E-4</c:v>
                </c:pt>
                <c:pt idx="13041">
                  <c:v>6.3831000000000011E-4</c:v>
                </c:pt>
                <c:pt idx="13042">
                  <c:v>6.5729000000000015E-4</c:v>
                </c:pt>
                <c:pt idx="13043">
                  <c:v>6.2896000000000024E-4</c:v>
                </c:pt>
                <c:pt idx="13044">
                  <c:v>6.3885000000000016E-4</c:v>
                </c:pt>
                <c:pt idx="13045">
                  <c:v>6.3186000000000015E-4</c:v>
                </c:pt>
                <c:pt idx="13046">
                  <c:v>6.4018000000000018E-4</c:v>
                </c:pt>
                <c:pt idx="13047">
                  <c:v>6.4268000000000018E-4</c:v>
                </c:pt>
                <c:pt idx="13048">
                  <c:v>6.3332000000000015E-4</c:v>
                </c:pt>
                <c:pt idx="13049">
                  <c:v>6.3122000000000015E-4</c:v>
                </c:pt>
                <c:pt idx="13050">
                  <c:v>6.4393000000000024E-4</c:v>
                </c:pt>
                <c:pt idx="13051">
                  <c:v>6.3520000000000004E-4</c:v>
                </c:pt>
                <c:pt idx="13052">
                  <c:v>6.3520000000000004E-4</c:v>
                </c:pt>
                <c:pt idx="13053">
                  <c:v>6.4018000000000018E-4</c:v>
                </c:pt>
                <c:pt idx="13054">
                  <c:v>6.4394000000000018E-4</c:v>
                </c:pt>
                <c:pt idx="13055">
                  <c:v>6.3956000000000006E-4</c:v>
                </c:pt>
                <c:pt idx="13056">
                  <c:v>6.4081000000000012E-4</c:v>
                </c:pt>
                <c:pt idx="13057">
                  <c:v>6.2522000000000012E-4</c:v>
                </c:pt>
                <c:pt idx="13058">
                  <c:v>6.3694000000000012E-4</c:v>
                </c:pt>
                <c:pt idx="13059">
                  <c:v>6.3956000000000006E-4</c:v>
                </c:pt>
                <c:pt idx="13060">
                  <c:v>6.4206000000000007E-4</c:v>
                </c:pt>
                <c:pt idx="13061">
                  <c:v>6.339500000000002E-4</c:v>
                </c:pt>
                <c:pt idx="13062">
                  <c:v>6.3707000000000021E-4</c:v>
                </c:pt>
                <c:pt idx="13063">
                  <c:v>6.4580000000000008E-4</c:v>
                </c:pt>
                <c:pt idx="13064">
                  <c:v>6.3083000000000019E-4</c:v>
                </c:pt>
                <c:pt idx="13065">
                  <c:v>6.3021000000000008E-4</c:v>
                </c:pt>
                <c:pt idx="13066">
                  <c:v>6.4267000000000013E-4</c:v>
                </c:pt>
                <c:pt idx="13067">
                  <c:v>6.2023000000000015E-4</c:v>
                </c:pt>
                <c:pt idx="13068">
                  <c:v>6.3956000000000006E-4</c:v>
                </c:pt>
                <c:pt idx="13069">
                  <c:v>6.4642000000000009E-4</c:v>
                </c:pt>
                <c:pt idx="13070">
                  <c:v>6.3504000000000013E-4</c:v>
                </c:pt>
                <c:pt idx="13071">
                  <c:v>6.3083000000000019E-4</c:v>
                </c:pt>
                <c:pt idx="13072">
                  <c:v>6.4018000000000018E-4</c:v>
                </c:pt>
                <c:pt idx="13073">
                  <c:v>6.4206000000000007E-4</c:v>
                </c:pt>
                <c:pt idx="13074">
                  <c:v>6.3769000000000011E-4</c:v>
                </c:pt>
                <c:pt idx="13075">
                  <c:v>6.4268000000000018E-4</c:v>
                </c:pt>
                <c:pt idx="13076">
                  <c:v>6.4206000000000007E-4</c:v>
                </c:pt>
                <c:pt idx="13077">
                  <c:v>6.2584000000000012E-4</c:v>
                </c:pt>
                <c:pt idx="13078">
                  <c:v>6.2771000000000018E-4</c:v>
                </c:pt>
                <c:pt idx="13079">
                  <c:v>6.3144999999999998E-4</c:v>
                </c:pt>
                <c:pt idx="13080">
                  <c:v>6.4330000000000008E-4</c:v>
                </c:pt>
                <c:pt idx="13081">
                  <c:v>6.3520000000000004E-4</c:v>
                </c:pt>
                <c:pt idx="13082">
                  <c:v>6.2459000000000017E-4</c:v>
                </c:pt>
                <c:pt idx="13083">
                  <c:v>6.2646000000000012E-4</c:v>
                </c:pt>
                <c:pt idx="13084">
                  <c:v>6.4330000000000008E-4</c:v>
                </c:pt>
                <c:pt idx="13085">
                  <c:v>6.3208000000000003E-4</c:v>
                </c:pt>
                <c:pt idx="13086">
                  <c:v>6.2105000000000016E-4</c:v>
                </c:pt>
                <c:pt idx="13087">
                  <c:v>6.2896000000000024E-4</c:v>
                </c:pt>
                <c:pt idx="13088">
                  <c:v>6.3956000000000006E-4</c:v>
                </c:pt>
                <c:pt idx="13089">
                  <c:v>6.4018000000000018E-4</c:v>
                </c:pt>
                <c:pt idx="13090">
                  <c:v>6.776000000000001E-4</c:v>
                </c:pt>
                <c:pt idx="13091">
                  <c:v>6.3644000000000016E-4</c:v>
                </c:pt>
                <c:pt idx="13092">
                  <c:v>6.3270000000000004E-4</c:v>
                </c:pt>
                <c:pt idx="13093">
                  <c:v>6.4081000000000012E-4</c:v>
                </c:pt>
                <c:pt idx="13094">
                  <c:v>6.3582000000000027E-4</c:v>
                </c:pt>
                <c:pt idx="13095">
                  <c:v>6.3831000000000011E-4</c:v>
                </c:pt>
                <c:pt idx="13096">
                  <c:v>6.4267000000000013E-4</c:v>
                </c:pt>
                <c:pt idx="13097">
                  <c:v>6.339500000000002E-4</c:v>
                </c:pt>
                <c:pt idx="13098">
                  <c:v>6.3644000000000016E-4</c:v>
                </c:pt>
                <c:pt idx="13099">
                  <c:v>6.3376000000000014E-4</c:v>
                </c:pt>
                <c:pt idx="13100">
                  <c:v>6.5328000000000011E-4</c:v>
                </c:pt>
                <c:pt idx="13101">
                  <c:v>6.3208000000000003E-4</c:v>
                </c:pt>
                <c:pt idx="13102">
                  <c:v>6.2522000000000012E-4</c:v>
                </c:pt>
                <c:pt idx="13103">
                  <c:v>6.3894000000000017E-4</c:v>
                </c:pt>
                <c:pt idx="13104">
                  <c:v>6.3376000000000014E-4</c:v>
                </c:pt>
                <c:pt idx="13105">
                  <c:v>6.4076000000000009E-4</c:v>
                </c:pt>
                <c:pt idx="13106">
                  <c:v>6.4143000000000013E-4</c:v>
                </c:pt>
                <c:pt idx="13107">
                  <c:v>6.3956000000000006E-4</c:v>
                </c:pt>
                <c:pt idx="13108">
                  <c:v>6.3694000000000012E-4</c:v>
                </c:pt>
                <c:pt idx="13109">
                  <c:v>6.4206000000000007E-4</c:v>
                </c:pt>
                <c:pt idx="13110">
                  <c:v>6.2709000000000018E-4</c:v>
                </c:pt>
                <c:pt idx="13111">
                  <c:v>6.4018000000000018E-4</c:v>
                </c:pt>
                <c:pt idx="13112">
                  <c:v>6.3504000000000013E-4</c:v>
                </c:pt>
                <c:pt idx="13113">
                  <c:v>6.3083000000000019E-4</c:v>
                </c:pt>
                <c:pt idx="13114">
                  <c:v>6.3248999999999998E-4</c:v>
                </c:pt>
                <c:pt idx="13115">
                  <c:v>6.3520000000000004E-4</c:v>
                </c:pt>
                <c:pt idx="13116">
                  <c:v>6.3582000000000027E-4</c:v>
                </c:pt>
                <c:pt idx="13117">
                  <c:v>6.3504000000000013E-4</c:v>
                </c:pt>
                <c:pt idx="13118">
                  <c:v>6.3520000000000004E-4</c:v>
                </c:pt>
                <c:pt idx="13119">
                  <c:v>6.3956000000000006E-4</c:v>
                </c:pt>
                <c:pt idx="13120">
                  <c:v>6.3567000000000018E-4</c:v>
                </c:pt>
                <c:pt idx="13121">
                  <c:v>6.339500000000002E-4</c:v>
                </c:pt>
                <c:pt idx="13122">
                  <c:v>6.3122000000000015E-4</c:v>
                </c:pt>
                <c:pt idx="13123">
                  <c:v>6.2210000000000011E-4</c:v>
                </c:pt>
                <c:pt idx="13124">
                  <c:v>6.3122000000000015E-4</c:v>
                </c:pt>
                <c:pt idx="13125">
                  <c:v>6.4393000000000024E-4</c:v>
                </c:pt>
                <c:pt idx="13126">
                  <c:v>6.3894000000000017E-4</c:v>
                </c:pt>
                <c:pt idx="13127">
                  <c:v>6.3644000000000016E-4</c:v>
                </c:pt>
                <c:pt idx="13128">
                  <c:v>6.345700000000001E-4</c:v>
                </c:pt>
                <c:pt idx="13129">
                  <c:v>6.3021000000000008E-4</c:v>
                </c:pt>
                <c:pt idx="13130">
                  <c:v>6.3707000000000021E-4</c:v>
                </c:pt>
                <c:pt idx="13131">
                  <c:v>6.4394000000000018E-4</c:v>
                </c:pt>
                <c:pt idx="13132">
                  <c:v>6.4018000000000018E-4</c:v>
                </c:pt>
                <c:pt idx="13133">
                  <c:v>6.3332000000000015E-4</c:v>
                </c:pt>
                <c:pt idx="13134">
                  <c:v>6.2771000000000018E-4</c:v>
                </c:pt>
                <c:pt idx="13135">
                  <c:v>6.2771000000000018E-4</c:v>
                </c:pt>
                <c:pt idx="13136">
                  <c:v>6.4012000000000021E-4</c:v>
                </c:pt>
                <c:pt idx="13137">
                  <c:v>6.489200000000002E-4</c:v>
                </c:pt>
                <c:pt idx="13138">
                  <c:v>6.4330000000000008E-4</c:v>
                </c:pt>
                <c:pt idx="13139">
                  <c:v>6.3831000000000011E-4</c:v>
                </c:pt>
                <c:pt idx="13140">
                  <c:v>6.489200000000002E-4</c:v>
                </c:pt>
                <c:pt idx="13141">
                  <c:v>6.4767000000000026E-4</c:v>
                </c:pt>
                <c:pt idx="13142">
                  <c:v>6.4018000000000018E-4</c:v>
                </c:pt>
                <c:pt idx="13143">
                  <c:v>6.3208000000000003E-4</c:v>
                </c:pt>
                <c:pt idx="13144">
                  <c:v>6.4648000000000006E-4</c:v>
                </c:pt>
                <c:pt idx="13145">
                  <c:v>6.4268000000000018E-4</c:v>
                </c:pt>
                <c:pt idx="13146">
                  <c:v>6.2397000000000028E-4</c:v>
                </c:pt>
                <c:pt idx="13147">
                  <c:v>6.3894000000000017E-4</c:v>
                </c:pt>
                <c:pt idx="13148">
                  <c:v>6.4580000000000008E-4</c:v>
                </c:pt>
                <c:pt idx="13149">
                  <c:v>6.2958000000000014E-4</c:v>
                </c:pt>
                <c:pt idx="13150">
                  <c:v>6.3332000000000015E-4</c:v>
                </c:pt>
                <c:pt idx="13151">
                  <c:v>6.4012000000000021E-4</c:v>
                </c:pt>
                <c:pt idx="13152">
                  <c:v>6.3582000000000027E-4</c:v>
                </c:pt>
                <c:pt idx="13153">
                  <c:v>6.4521000000000012E-4</c:v>
                </c:pt>
                <c:pt idx="13154">
                  <c:v>6.3376000000000014E-4</c:v>
                </c:pt>
                <c:pt idx="13155">
                  <c:v>6.3332000000000015E-4</c:v>
                </c:pt>
                <c:pt idx="13156">
                  <c:v>6.3894000000000017E-4</c:v>
                </c:pt>
                <c:pt idx="13157">
                  <c:v>6.3631000000000007E-4</c:v>
                </c:pt>
                <c:pt idx="13158">
                  <c:v>6.4018000000000018E-4</c:v>
                </c:pt>
                <c:pt idx="13159">
                  <c:v>6.4330000000000008E-4</c:v>
                </c:pt>
                <c:pt idx="13160">
                  <c:v>6.3332000000000015E-4</c:v>
                </c:pt>
                <c:pt idx="13161">
                  <c:v>6.2423000000000014E-4</c:v>
                </c:pt>
                <c:pt idx="13162">
                  <c:v>6.4330000000000008E-4</c:v>
                </c:pt>
                <c:pt idx="13163">
                  <c:v>6.3021000000000008E-4</c:v>
                </c:pt>
                <c:pt idx="13164">
                  <c:v>6.3885000000000016E-4</c:v>
                </c:pt>
                <c:pt idx="13165">
                  <c:v>6.4081000000000012E-4</c:v>
                </c:pt>
                <c:pt idx="13166">
                  <c:v>6.4330000000000008E-4</c:v>
                </c:pt>
                <c:pt idx="13167">
                  <c:v>6.4076000000000009E-4</c:v>
                </c:pt>
                <c:pt idx="13168">
                  <c:v>6.3332000000000015E-4</c:v>
                </c:pt>
                <c:pt idx="13169">
                  <c:v>6.4767000000000026E-4</c:v>
                </c:pt>
                <c:pt idx="13170">
                  <c:v>6.345700000000001E-4</c:v>
                </c:pt>
                <c:pt idx="13171">
                  <c:v>6.3822000000000011E-4</c:v>
                </c:pt>
                <c:pt idx="13172">
                  <c:v>6.4081000000000012E-4</c:v>
                </c:pt>
                <c:pt idx="13173">
                  <c:v>6.4393000000000024E-4</c:v>
                </c:pt>
                <c:pt idx="13174">
                  <c:v>6.4081000000000012E-4</c:v>
                </c:pt>
                <c:pt idx="13175">
                  <c:v>6.4330000000000008E-4</c:v>
                </c:pt>
                <c:pt idx="13176">
                  <c:v>6.3567000000000018E-4</c:v>
                </c:pt>
                <c:pt idx="13177">
                  <c:v>6.4081000000000012E-4</c:v>
                </c:pt>
                <c:pt idx="13178">
                  <c:v>6.4642000000000009E-4</c:v>
                </c:pt>
                <c:pt idx="13179">
                  <c:v>6.4081000000000012E-4</c:v>
                </c:pt>
                <c:pt idx="13180">
                  <c:v>6.2834000000000013E-4</c:v>
                </c:pt>
                <c:pt idx="13181">
                  <c:v>6.5079000000000016E-4</c:v>
                </c:pt>
                <c:pt idx="13182">
                  <c:v>6.4018000000000018E-4</c:v>
                </c:pt>
                <c:pt idx="13183">
                  <c:v>6.4393000000000024E-4</c:v>
                </c:pt>
                <c:pt idx="13184">
                  <c:v>6.3631000000000007E-4</c:v>
                </c:pt>
                <c:pt idx="13185">
                  <c:v>6.3021000000000008E-4</c:v>
                </c:pt>
                <c:pt idx="13186">
                  <c:v>6.2423000000000014E-4</c:v>
                </c:pt>
                <c:pt idx="13187">
                  <c:v>6.2834000000000013E-4</c:v>
                </c:pt>
                <c:pt idx="13188">
                  <c:v>6.4521000000000012E-4</c:v>
                </c:pt>
                <c:pt idx="13189">
                  <c:v>6.4330000000000008E-4</c:v>
                </c:pt>
                <c:pt idx="13190">
                  <c:v>6.3270000000000004E-4</c:v>
                </c:pt>
                <c:pt idx="13191">
                  <c:v>6.2584000000000012E-4</c:v>
                </c:pt>
                <c:pt idx="13192">
                  <c:v>6.3520000000000004E-4</c:v>
                </c:pt>
                <c:pt idx="13193">
                  <c:v>6.3769000000000011E-4</c:v>
                </c:pt>
                <c:pt idx="13194">
                  <c:v>6.3694000000000012E-4</c:v>
                </c:pt>
                <c:pt idx="13195">
                  <c:v>6.3021000000000008E-4</c:v>
                </c:pt>
                <c:pt idx="13196">
                  <c:v>6.4517000000000025E-4</c:v>
                </c:pt>
                <c:pt idx="13197">
                  <c:v>6.4076000000000009E-4</c:v>
                </c:pt>
                <c:pt idx="13198">
                  <c:v>6.3208000000000003E-4</c:v>
                </c:pt>
                <c:pt idx="13199">
                  <c:v>6.3885000000000016E-4</c:v>
                </c:pt>
                <c:pt idx="13200">
                  <c:v>6.4143000000000013E-4</c:v>
                </c:pt>
                <c:pt idx="13201">
                  <c:v>6.3582000000000027E-4</c:v>
                </c:pt>
                <c:pt idx="13202">
                  <c:v>6.4081000000000012E-4</c:v>
                </c:pt>
                <c:pt idx="13203">
                  <c:v>6.3582000000000027E-4</c:v>
                </c:pt>
                <c:pt idx="13204">
                  <c:v>6.4517000000000025E-4</c:v>
                </c:pt>
                <c:pt idx="13205">
                  <c:v>6.4393000000000024E-4</c:v>
                </c:pt>
                <c:pt idx="13206">
                  <c:v>6.4394000000000018E-4</c:v>
                </c:pt>
                <c:pt idx="13207">
                  <c:v>6.3644000000000016E-4</c:v>
                </c:pt>
                <c:pt idx="13208">
                  <c:v>6.3769000000000011E-4</c:v>
                </c:pt>
                <c:pt idx="13209">
                  <c:v>6.339500000000002E-4</c:v>
                </c:pt>
                <c:pt idx="13210">
                  <c:v>6.3504000000000013E-4</c:v>
                </c:pt>
                <c:pt idx="13211">
                  <c:v>6.2709000000000018E-4</c:v>
                </c:pt>
                <c:pt idx="13212">
                  <c:v>6.2771000000000018E-4</c:v>
                </c:pt>
                <c:pt idx="13213">
                  <c:v>6.3520000000000004E-4</c:v>
                </c:pt>
                <c:pt idx="13214">
                  <c:v>6.2709000000000018E-4</c:v>
                </c:pt>
                <c:pt idx="13215">
                  <c:v>6.3376000000000014E-4</c:v>
                </c:pt>
                <c:pt idx="13216">
                  <c:v>6.3582000000000027E-4</c:v>
                </c:pt>
                <c:pt idx="13217">
                  <c:v>6.4330000000000008E-4</c:v>
                </c:pt>
                <c:pt idx="13218">
                  <c:v>6.4143000000000013E-4</c:v>
                </c:pt>
                <c:pt idx="13219">
                  <c:v>6.3021000000000008E-4</c:v>
                </c:pt>
                <c:pt idx="13220">
                  <c:v>6.3520000000000004E-4</c:v>
                </c:pt>
                <c:pt idx="13221">
                  <c:v>6.3707000000000021E-4</c:v>
                </c:pt>
                <c:pt idx="13222">
                  <c:v>6.3332000000000015E-4</c:v>
                </c:pt>
                <c:pt idx="13223">
                  <c:v>6.3644000000000016E-4</c:v>
                </c:pt>
                <c:pt idx="13224">
                  <c:v>6.2804000000000017E-4</c:v>
                </c:pt>
                <c:pt idx="13225">
                  <c:v>6.4203000000000014E-4</c:v>
                </c:pt>
                <c:pt idx="13226">
                  <c:v>6.3270000000000004E-4</c:v>
                </c:pt>
                <c:pt idx="13227">
                  <c:v>6.3582000000000027E-4</c:v>
                </c:pt>
                <c:pt idx="13228">
                  <c:v>6.4829000000000015E-4</c:v>
                </c:pt>
                <c:pt idx="13229">
                  <c:v>6.4018000000000018E-4</c:v>
                </c:pt>
                <c:pt idx="13230">
                  <c:v>6.3707000000000021E-4</c:v>
                </c:pt>
                <c:pt idx="13231">
                  <c:v>6.345700000000001E-4</c:v>
                </c:pt>
                <c:pt idx="13232">
                  <c:v>6.3567000000000018E-4</c:v>
                </c:pt>
                <c:pt idx="13233">
                  <c:v>6.3631000000000007E-4</c:v>
                </c:pt>
                <c:pt idx="13234">
                  <c:v>6.3644000000000016E-4</c:v>
                </c:pt>
                <c:pt idx="13235">
                  <c:v>6.4081000000000012E-4</c:v>
                </c:pt>
                <c:pt idx="13236">
                  <c:v>6.3694000000000012E-4</c:v>
                </c:pt>
                <c:pt idx="13237">
                  <c:v>6.4206000000000007E-4</c:v>
                </c:pt>
                <c:pt idx="13238">
                  <c:v>6.2896000000000024E-4</c:v>
                </c:pt>
                <c:pt idx="13239">
                  <c:v>6.3894000000000017E-4</c:v>
                </c:pt>
                <c:pt idx="13240">
                  <c:v>6.3332000000000015E-4</c:v>
                </c:pt>
                <c:pt idx="13241">
                  <c:v>6.3644000000000016E-4</c:v>
                </c:pt>
                <c:pt idx="13242">
                  <c:v>6.3707000000000021E-4</c:v>
                </c:pt>
                <c:pt idx="13243">
                  <c:v>6.3582000000000027E-4</c:v>
                </c:pt>
                <c:pt idx="13244">
                  <c:v>6.3520000000000004E-4</c:v>
                </c:pt>
                <c:pt idx="13245">
                  <c:v>6.4267000000000013E-4</c:v>
                </c:pt>
                <c:pt idx="13246">
                  <c:v>6.3186000000000015E-4</c:v>
                </c:pt>
                <c:pt idx="13247">
                  <c:v>6.3520000000000004E-4</c:v>
                </c:pt>
                <c:pt idx="13248">
                  <c:v>6.2958000000000014E-4</c:v>
                </c:pt>
                <c:pt idx="13249">
                  <c:v>6.3956000000000006E-4</c:v>
                </c:pt>
                <c:pt idx="13250">
                  <c:v>6.3270000000000004E-4</c:v>
                </c:pt>
                <c:pt idx="13251">
                  <c:v>6.4140000000000009E-4</c:v>
                </c:pt>
                <c:pt idx="13252">
                  <c:v>6.3831000000000011E-4</c:v>
                </c:pt>
                <c:pt idx="13253">
                  <c:v>6.3769000000000011E-4</c:v>
                </c:pt>
                <c:pt idx="13254">
                  <c:v>6.3894000000000017E-4</c:v>
                </c:pt>
                <c:pt idx="13255">
                  <c:v>6.3144999999999998E-4</c:v>
                </c:pt>
                <c:pt idx="13256">
                  <c:v>6.5030000000000014E-4</c:v>
                </c:pt>
                <c:pt idx="13257">
                  <c:v>6.3582000000000027E-4</c:v>
                </c:pt>
                <c:pt idx="13258">
                  <c:v>6.2771000000000018E-4</c:v>
                </c:pt>
                <c:pt idx="13259">
                  <c:v>6.2522000000000012E-4</c:v>
                </c:pt>
                <c:pt idx="13260">
                  <c:v>6.345700000000001E-4</c:v>
                </c:pt>
                <c:pt idx="13261">
                  <c:v>6.4517000000000025E-4</c:v>
                </c:pt>
                <c:pt idx="13262">
                  <c:v>6.3083000000000019E-4</c:v>
                </c:pt>
                <c:pt idx="13263">
                  <c:v>6.4393000000000024E-4</c:v>
                </c:pt>
                <c:pt idx="13264">
                  <c:v>6.339500000000002E-4</c:v>
                </c:pt>
                <c:pt idx="13265">
                  <c:v>6.3644000000000016E-4</c:v>
                </c:pt>
                <c:pt idx="13266">
                  <c:v>6.2834000000000013E-4</c:v>
                </c:pt>
                <c:pt idx="13267">
                  <c:v>6.3582000000000027E-4</c:v>
                </c:pt>
                <c:pt idx="13268">
                  <c:v>6.3769000000000011E-4</c:v>
                </c:pt>
                <c:pt idx="13269">
                  <c:v>6.4012000000000021E-4</c:v>
                </c:pt>
                <c:pt idx="13270">
                  <c:v>6.3270000000000004E-4</c:v>
                </c:pt>
                <c:pt idx="13271">
                  <c:v>6.4140000000000009E-4</c:v>
                </c:pt>
                <c:pt idx="13272">
                  <c:v>6.4012000000000021E-4</c:v>
                </c:pt>
                <c:pt idx="13273">
                  <c:v>6.2834000000000013E-4</c:v>
                </c:pt>
                <c:pt idx="13274">
                  <c:v>6.3831000000000011E-4</c:v>
                </c:pt>
                <c:pt idx="13275">
                  <c:v>6.3208000000000003E-4</c:v>
                </c:pt>
                <c:pt idx="13276">
                  <c:v>6.3567000000000018E-4</c:v>
                </c:pt>
                <c:pt idx="13277">
                  <c:v>6.3208000000000003E-4</c:v>
                </c:pt>
                <c:pt idx="13278">
                  <c:v>6.345700000000001E-4</c:v>
                </c:pt>
                <c:pt idx="13279">
                  <c:v>6.2958000000000014E-4</c:v>
                </c:pt>
                <c:pt idx="13280">
                  <c:v>6.4076000000000009E-4</c:v>
                </c:pt>
                <c:pt idx="13281">
                  <c:v>6.2958000000000014E-4</c:v>
                </c:pt>
                <c:pt idx="13282">
                  <c:v>6.3631000000000007E-4</c:v>
                </c:pt>
                <c:pt idx="13283">
                  <c:v>6.3822000000000011E-4</c:v>
                </c:pt>
                <c:pt idx="13284">
                  <c:v>6.3208000000000003E-4</c:v>
                </c:pt>
                <c:pt idx="13285">
                  <c:v>6.3582000000000027E-4</c:v>
                </c:pt>
                <c:pt idx="13286">
                  <c:v>6.3582000000000027E-4</c:v>
                </c:pt>
                <c:pt idx="13287">
                  <c:v>6.2147000000000016E-4</c:v>
                </c:pt>
                <c:pt idx="13288">
                  <c:v>6.3186000000000015E-4</c:v>
                </c:pt>
                <c:pt idx="13289">
                  <c:v>6.3956000000000006E-4</c:v>
                </c:pt>
                <c:pt idx="13290">
                  <c:v>6.3644000000000016E-4</c:v>
                </c:pt>
                <c:pt idx="13291">
                  <c:v>6.3208000000000003E-4</c:v>
                </c:pt>
                <c:pt idx="13292">
                  <c:v>6.3769000000000011E-4</c:v>
                </c:pt>
                <c:pt idx="13293">
                  <c:v>6.3144999999999998E-4</c:v>
                </c:pt>
                <c:pt idx="13294">
                  <c:v>6.3707000000000021E-4</c:v>
                </c:pt>
                <c:pt idx="13295">
                  <c:v>6.3644000000000016E-4</c:v>
                </c:pt>
                <c:pt idx="13296">
                  <c:v>6.3707000000000021E-4</c:v>
                </c:pt>
                <c:pt idx="13297">
                  <c:v>6.2995000000000011E-4</c:v>
                </c:pt>
                <c:pt idx="13298">
                  <c:v>6.2584000000000012E-4</c:v>
                </c:pt>
                <c:pt idx="13299">
                  <c:v>6.2931000000000011E-4</c:v>
                </c:pt>
                <c:pt idx="13300">
                  <c:v>6.2958000000000014E-4</c:v>
                </c:pt>
                <c:pt idx="13301">
                  <c:v>6.4767000000000026E-4</c:v>
                </c:pt>
                <c:pt idx="13302">
                  <c:v>6.4076000000000009E-4</c:v>
                </c:pt>
                <c:pt idx="13303">
                  <c:v>6.3520000000000004E-4</c:v>
                </c:pt>
                <c:pt idx="13304">
                  <c:v>6.2995000000000011E-4</c:v>
                </c:pt>
                <c:pt idx="13305">
                  <c:v>6.3144999999999998E-4</c:v>
                </c:pt>
                <c:pt idx="13306">
                  <c:v>6.3270000000000004E-4</c:v>
                </c:pt>
                <c:pt idx="13307">
                  <c:v>6.3122000000000015E-4</c:v>
                </c:pt>
                <c:pt idx="13308">
                  <c:v>6.339500000000002E-4</c:v>
                </c:pt>
                <c:pt idx="13309">
                  <c:v>6.3270000000000004E-4</c:v>
                </c:pt>
                <c:pt idx="13310">
                  <c:v>6.3208000000000003E-4</c:v>
                </c:pt>
                <c:pt idx="13311">
                  <c:v>6.2896000000000024E-4</c:v>
                </c:pt>
                <c:pt idx="13312">
                  <c:v>6.3440000000000013E-4</c:v>
                </c:pt>
                <c:pt idx="13313">
                  <c:v>6.2272000000000011E-4</c:v>
                </c:pt>
                <c:pt idx="13314">
                  <c:v>6.2868000000000017E-4</c:v>
                </c:pt>
                <c:pt idx="13315">
                  <c:v>6.339500000000002E-4</c:v>
                </c:pt>
                <c:pt idx="13316">
                  <c:v>6.3520000000000004E-4</c:v>
                </c:pt>
                <c:pt idx="13317">
                  <c:v>6.3831000000000011E-4</c:v>
                </c:pt>
                <c:pt idx="13318">
                  <c:v>6.3707000000000021E-4</c:v>
                </c:pt>
                <c:pt idx="13319">
                  <c:v>6.2868000000000017E-4</c:v>
                </c:pt>
                <c:pt idx="13320">
                  <c:v>6.2486000000000009E-4</c:v>
                </c:pt>
                <c:pt idx="13321">
                  <c:v>6.2709000000000018E-4</c:v>
                </c:pt>
                <c:pt idx="13322">
                  <c:v>6.345700000000001E-4</c:v>
                </c:pt>
                <c:pt idx="13323">
                  <c:v>6.2613000000000013E-4</c:v>
                </c:pt>
                <c:pt idx="13324">
                  <c:v>6.3956000000000006E-4</c:v>
                </c:pt>
                <c:pt idx="13325">
                  <c:v>6.3270000000000004E-4</c:v>
                </c:pt>
                <c:pt idx="13326">
                  <c:v>6.2958000000000014E-4</c:v>
                </c:pt>
                <c:pt idx="13327">
                  <c:v>6.3631000000000007E-4</c:v>
                </c:pt>
                <c:pt idx="13328">
                  <c:v>6.339500000000002E-4</c:v>
                </c:pt>
                <c:pt idx="13329">
                  <c:v>6.3885000000000016E-4</c:v>
                </c:pt>
                <c:pt idx="13330">
                  <c:v>6.3440000000000013E-4</c:v>
                </c:pt>
                <c:pt idx="13331">
                  <c:v>6.3083000000000019E-4</c:v>
                </c:pt>
                <c:pt idx="13332">
                  <c:v>6.3520000000000004E-4</c:v>
                </c:pt>
                <c:pt idx="13333">
                  <c:v>6.345700000000001E-4</c:v>
                </c:pt>
                <c:pt idx="13334">
                  <c:v>6.2459000000000017E-4</c:v>
                </c:pt>
                <c:pt idx="13335">
                  <c:v>6.3567000000000018E-4</c:v>
                </c:pt>
                <c:pt idx="13336">
                  <c:v>6.3631000000000007E-4</c:v>
                </c:pt>
                <c:pt idx="13337">
                  <c:v>6.3582000000000027E-4</c:v>
                </c:pt>
                <c:pt idx="13338">
                  <c:v>6.339500000000002E-4</c:v>
                </c:pt>
                <c:pt idx="13339">
                  <c:v>6.0960000000000007E-4</c:v>
                </c:pt>
                <c:pt idx="13340">
                  <c:v>6.2397000000000028E-4</c:v>
                </c:pt>
                <c:pt idx="13341">
                  <c:v>6.4081000000000012E-4</c:v>
                </c:pt>
                <c:pt idx="13342">
                  <c:v>6.3083000000000019E-4</c:v>
                </c:pt>
                <c:pt idx="13343">
                  <c:v>6.3758000000000011E-4</c:v>
                </c:pt>
                <c:pt idx="13344">
                  <c:v>6.2896000000000024E-4</c:v>
                </c:pt>
                <c:pt idx="13345">
                  <c:v>6.3313000000000019E-4</c:v>
                </c:pt>
                <c:pt idx="13346">
                  <c:v>6.2958000000000014E-4</c:v>
                </c:pt>
                <c:pt idx="13347">
                  <c:v>6.3083000000000019E-4</c:v>
                </c:pt>
                <c:pt idx="13348">
                  <c:v>6.4206000000000007E-4</c:v>
                </c:pt>
                <c:pt idx="13349">
                  <c:v>6.4330000000000008E-4</c:v>
                </c:pt>
                <c:pt idx="13350">
                  <c:v>6.3520000000000004E-4</c:v>
                </c:pt>
                <c:pt idx="13351">
                  <c:v>6.3694000000000012E-4</c:v>
                </c:pt>
                <c:pt idx="13352">
                  <c:v>6.3644000000000016E-4</c:v>
                </c:pt>
                <c:pt idx="13353">
                  <c:v>6.3504000000000013E-4</c:v>
                </c:pt>
                <c:pt idx="13354">
                  <c:v>6.3144999999999998E-4</c:v>
                </c:pt>
                <c:pt idx="13355">
                  <c:v>6.3885000000000016E-4</c:v>
                </c:pt>
                <c:pt idx="13356">
                  <c:v>6.3567000000000018E-4</c:v>
                </c:pt>
                <c:pt idx="13357">
                  <c:v>6.2771000000000018E-4</c:v>
                </c:pt>
                <c:pt idx="13358">
                  <c:v>6.2896000000000024E-4</c:v>
                </c:pt>
                <c:pt idx="13359">
                  <c:v>6.3769000000000011E-4</c:v>
                </c:pt>
                <c:pt idx="13360">
                  <c:v>6.3520000000000004E-4</c:v>
                </c:pt>
                <c:pt idx="13361">
                  <c:v>6.3332000000000015E-4</c:v>
                </c:pt>
                <c:pt idx="13362">
                  <c:v>6.3332000000000015E-4</c:v>
                </c:pt>
                <c:pt idx="13363">
                  <c:v>6.3769000000000011E-4</c:v>
                </c:pt>
                <c:pt idx="13364">
                  <c:v>6.3949000000000015E-4</c:v>
                </c:pt>
                <c:pt idx="13365">
                  <c:v>6.3248999999999998E-4</c:v>
                </c:pt>
                <c:pt idx="13366">
                  <c:v>6.3144999999999998E-4</c:v>
                </c:pt>
                <c:pt idx="13367">
                  <c:v>6.3270000000000004E-4</c:v>
                </c:pt>
                <c:pt idx="13368">
                  <c:v>6.3021000000000008E-4</c:v>
                </c:pt>
                <c:pt idx="13369">
                  <c:v>6.3270000000000004E-4</c:v>
                </c:pt>
                <c:pt idx="13370">
                  <c:v>6.3144999999999998E-4</c:v>
                </c:pt>
                <c:pt idx="13371">
                  <c:v>6.3631000000000007E-4</c:v>
                </c:pt>
                <c:pt idx="13372">
                  <c:v>6.3144999999999998E-4</c:v>
                </c:pt>
                <c:pt idx="13373">
                  <c:v>6.3707000000000021E-4</c:v>
                </c:pt>
                <c:pt idx="13374">
                  <c:v>6.4018000000000018E-4</c:v>
                </c:pt>
                <c:pt idx="13375">
                  <c:v>6.3208000000000003E-4</c:v>
                </c:pt>
                <c:pt idx="13376">
                  <c:v>6.2771000000000018E-4</c:v>
                </c:pt>
                <c:pt idx="13377">
                  <c:v>6.2423000000000014E-4</c:v>
                </c:pt>
                <c:pt idx="13378">
                  <c:v>6.3083000000000019E-4</c:v>
                </c:pt>
                <c:pt idx="13379">
                  <c:v>6.2868000000000017E-4</c:v>
                </c:pt>
                <c:pt idx="13380">
                  <c:v>6.2771000000000018E-4</c:v>
                </c:pt>
                <c:pt idx="13381">
                  <c:v>6.2272000000000011E-4</c:v>
                </c:pt>
                <c:pt idx="13382">
                  <c:v>6.2210000000000011E-4</c:v>
                </c:pt>
                <c:pt idx="13383">
                  <c:v>6.3707000000000021E-4</c:v>
                </c:pt>
                <c:pt idx="13384">
                  <c:v>6.3769000000000011E-4</c:v>
                </c:pt>
                <c:pt idx="13385">
                  <c:v>6.3021000000000008E-4</c:v>
                </c:pt>
                <c:pt idx="13386">
                  <c:v>6.2709000000000018E-4</c:v>
                </c:pt>
                <c:pt idx="13387">
                  <c:v>6.2023000000000015E-4</c:v>
                </c:pt>
                <c:pt idx="13388">
                  <c:v>6.1586000000000008E-4</c:v>
                </c:pt>
                <c:pt idx="13389">
                  <c:v>6.3208000000000003E-4</c:v>
                </c:pt>
                <c:pt idx="13390">
                  <c:v>6.3186000000000015E-4</c:v>
                </c:pt>
                <c:pt idx="13391">
                  <c:v>6.4081000000000012E-4</c:v>
                </c:pt>
                <c:pt idx="13392">
                  <c:v>6.3440000000000013E-4</c:v>
                </c:pt>
                <c:pt idx="13393">
                  <c:v>6.339500000000002E-4</c:v>
                </c:pt>
                <c:pt idx="13394">
                  <c:v>6.2613000000000013E-4</c:v>
                </c:pt>
                <c:pt idx="13395">
                  <c:v>6.4268000000000018E-4</c:v>
                </c:pt>
                <c:pt idx="13396">
                  <c:v>6.2896000000000024E-4</c:v>
                </c:pt>
                <c:pt idx="13397">
                  <c:v>6.2522000000000012E-4</c:v>
                </c:pt>
                <c:pt idx="13398">
                  <c:v>6.2741000000000012E-4</c:v>
                </c:pt>
                <c:pt idx="13399">
                  <c:v>6.1399000000000013E-4</c:v>
                </c:pt>
                <c:pt idx="13400">
                  <c:v>6.3186000000000015E-4</c:v>
                </c:pt>
                <c:pt idx="13401">
                  <c:v>6.2646000000000012E-4</c:v>
                </c:pt>
                <c:pt idx="13402">
                  <c:v>6.0833000000000013E-4</c:v>
                </c:pt>
                <c:pt idx="13403">
                  <c:v>6.2584000000000012E-4</c:v>
                </c:pt>
                <c:pt idx="13404">
                  <c:v>6.2741000000000012E-4</c:v>
                </c:pt>
                <c:pt idx="13405">
                  <c:v>6.4206000000000007E-4</c:v>
                </c:pt>
                <c:pt idx="13406">
                  <c:v>6.3694000000000012E-4</c:v>
                </c:pt>
                <c:pt idx="13407">
                  <c:v>6.4018000000000018E-4</c:v>
                </c:pt>
                <c:pt idx="13408">
                  <c:v>6.2834000000000013E-4</c:v>
                </c:pt>
                <c:pt idx="13409">
                  <c:v>6.3144999999999998E-4</c:v>
                </c:pt>
                <c:pt idx="13410">
                  <c:v>6.3769000000000011E-4</c:v>
                </c:pt>
                <c:pt idx="13411">
                  <c:v>6.3332000000000015E-4</c:v>
                </c:pt>
                <c:pt idx="13412">
                  <c:v>6.3567000000000018E-4</c:v>
                </c:pt>
                <c:pt idx="13413">
                  <c:v>6.4268000000000018E-4</c:v>
                </c:pt>
                <c:pt idx="13414">
                  <c:v>6.3644000000000016E-4</c:v>
                </c:pt>
                <c:pt idx="13415">
                  <c:v>6.3144999999999998E-4</c:v>
                </c:pt>
                <c:pt idx="13416">
                  <c:v>6.3520000000000004E-4</c:v>
                </c:pt>
                <c:pt idx="13417">
                  <c:v>6.3270000000000004E-4</c:v>
                </c:pt>
                <c:pt idx="13418">
                  <c:v>6.305900000000001E-4</c:v>
                </c:pt>
                <c:pt idx="13419">
                  <c:v>6.2522000000000012E-4</c:v>
                </c:pt>
                <c:pt idx="13420">
                  <c:v>6.3504000000000013E-4</c:v>
                </c:pt>
                <c:pt idx="13421">
                  <c:v>6.2646000000000012E-4</c:v>
                </c:pt>
                <c:pt idx="13422">
                  <c:v>5.9965000000000018E-4</c:v>
                </c:pt>
                <c:pt idx="13423">
                  <c:v>6.2397000000000028E-4</c:v>
                </c:pt>
                <c:pt idx="13424">
                  <c:v>6.3021000000000008E-4</c:v>
                </c:pt>
                <c:pt idx="13425">
                  <c:v>6.3956000000000006E-4</c:v>
                </c:pt>
                <c:pt idx="13426">
                  <c:v>6.2931000000000011E-4</c:v>
                </c:pt>
                <c:pt idx="13427">
                  <c:v>6.3270000000000004E-4</c:v>
                </c:pt>
                <c:pt idx="13428">
                  <c:v>6.2709000000000018E-4</c:v>
                </c:pt>
                <c:pt idx="13429">
                  <c:v>6.2834000000000013E-4</c:v>
                </c:pt>
                <c:pt idx="13430">
                  <c:v>6.2210000000000011E-4</c:v>
                </c:pt>
                <c:pt idx="13431">
                  <c:v>6.2522000000000012E-4</c:v>
                </c:pt>
                <c:pt idx="13432">
                  <c:v>6.2272000000000011E-4</c:v>
                </c:pt>
                <c:pt idx="13433">
                  <c:v>6.2423000000000014E-4</c:v>
                </c:pt>
                <c:pt idx="13434">
                  <c:v>6.3520000000000004E-4</c:v>
                </c:pt>
                <c:pt idx="13435">
                  <c:v>6.3567000000000018E-4</c:v>
                </c:pt>
                <c:pt idx="13436">
                  <c:v>6.3520000000000004E-4</c:v>
                </c:pt>
                <c:pt idx="13437">
                  <c:v>6.2550000000000008E-4</c:v>
                </c:pt>
                <c:pt idx="13438">
                  <c:v>6.4455000000000014E-4</c:v>
                </c:pt>
                <c:pt idx="13439">
                  <c:v>6.4267000000000013E-4</c:v>
                </c:pt>
                <c:pt idx="13440">
                  <c:v>6.3144999999999998E-4</c:v>
                </c:pt>
                <c:pt idx="13441">
                  <c:v>6.2677000000000013E-4</c:v>
                </c:pt>
                <c:pt idx="13442">
                  <c:v>6.3083000000000019E-4</c:v>
                </c:pt>
                <c:pt idx="13443">
                  <c:v>6.3248999999999998E-4</c:v>
                </c:pt>
                <c:pt idx="13444">
                  <c:v>6.3270000000000004E-4</c:v>
                </c:pt>
                <c:pt idx="13445">
                  <c:v>6.345700000000001E-4</c:v>
                </c:pt>
                <c:pt idx="13446">
                  <c:v>6.3644000000000016E-4</c:v>
                </c:pt>
                <c:pt idx="13447">
                  <c:v>6.2958000000000014E-4</c:v>
                </c:pt>
                <c:pt idx="13448">
                  <c:v>6.3758000000000011E-4</c:v>
                </c:pt>
                <c:pt idx="13449">
                  <c:v>6.3313000000000019E-4</c:v>
                </c:pt>
                <c:pt idx="13450">
                  <c:v>6.2210000000000011E-4</c:v>
                </c:pt>
                <c:pt idx="13451">
                  <c:v>6.3885000000000016E-4</c:v>
                </c:pt>
                <c:pt idx="13452">
                  <c:v>6.1959999999999999E-4</c:v>
                </c:pt>
                <c:pt idx="13453">
                  <c:v>6.3144999999999998E-4</c:v>
                </c:pt>
                <c:pt idx="13454">
                  <c:v>6.3644000000000016E-4</c:v>
                </c:pt>
                <c:pt idx="13455">
                  <c:v>6.3520000000000004E-4</c:v>
                </c:pt>
                <c:pt idx="13456">
                  <c:v>6.3885000000000016E-4</c:v>
                </c:pt>
                <c:pt idx="13457">
                  <c:v>6.3707000000000021E-4</c:v>
                </c:pt>
                <c:pt idx="13458">
                  <c:v>6.2896000000000024E-4</c:v>
                </c:pt>
                <c:pt idx="13459">
                  <c:v>6.2147000000000016E-4</c:v>
                </c:pt>
                <c:pt idx="13460">
                  <c:v>6.3520000000000004E-4</c:v>
                </c:pt>
                <c:pt idx="13461">
                  <c:v>6.2459000000000017E-4</c:v>
                </c:pt>
                <c:pt idx="13462">
                  <c:v>6.1723000000000008E-4</c:v>
                </c:pt>
                <c:pt idx="13463">
                  <c:v>6.3083000000000019E-4</c:v>
                </c:pt>
                <c:pt idx="13464">
                  <c:v>6.2423000000000014E-4</c:v>
                </c:pt>
                <c:pt idx="13465">
                  <c:v>6.2958000000000014E-4</c:v>
                </c:pt>
                <c:pt idx="13466">
                  <c:v>6.3186000000000015E-4</c:v>
                </c:pt>
                <c:pt idx="13467">
                  <c:v>6.3208000000000003E-4</c:v>
                </c:pt>
                <c:pt idx="13468">
                  <c:v>6.345700000000001E-4</c:v>
                </c:pt>
                <c:pt idx="13469">
                  <c:v>6.3270000000000004E-4</c:v>
                </c:pt>
                <c:pt idx="13470">
                  <c:v>6.345700000000001E-4</c:v>
                </c:pt>
                <c:pt idx="13471">
                  <c:v>6.3021000000000008E-4</c:v>
                </c:pt>
                <c:pt idx="13472">
                  <c:v>6.3083000000000019E-4</c:v>
                </c:pt>
                <c:pt idx="13473">
                  <c:v>6.4455000000000014E-4</c:v>
                </c:pt>
                <c:pt idx="13474">
                  <c:v>6.2677000000000013E-4</c:v>
                </c:pt>
                <c:pt idx="13475">
                  <c:v>6.3332000000000015E-4</c:v>
                </c:pt>
                <c:pt idx="13476">
                  <c:v>6.2459000000000017E-4</c:v>
                </c:pt>
                <c:pt idx="13477">
                  <c:v>6.2931000000000011E-4</c:v>
                </c:pt>
                <c:pt idx="13478">
                  <c:v>6.3208000000000003E-4</c:v>
                </c:pt>
                <c:pt idx="13479">
                  <c:v>6.345700000000001E-4</c:v>
                </c:pt>
                <c:pt idx="13480">
                  <c:v>6.3186000000000015E-4</c:v>
                </c:pt>
                <c:pt idx="13481">
                  <c:v>6.3758000000000011E-4</c:v>
                </c:pt>
                <c:pt idx="13482">
                  <c:v>6.3769000000000011E-4</c:v>
                </c:pt>
                <c:pt idx="13483">
                  <c:v>6.2677000000000013E-4</c:v>
                </c:pt>
                <c:pt idx="13484">
                  <c:v>6.3644000000000016E-4</c:v>
                </c:pt>
                <c:pt idx="13485">
                  <c:v>6.2646000000000012E-4</c:v>
                </c:pt>
                <c:pt idx="13486">
                  <c:v>6.3144999999999998E-4</c:v>
                </c:pt>
                <c:pt idx="13487">
                  <c:v>6.2147000000000016E-4</c:v>
                </c:pt>
                <c:pt idx="13488">
                  <c:v>6.2613000000000013E-4</c:v>
                </c:pt>
                <c:pt idx="13489">
                  <c:v>6.2677000000000013E-4</c:v>
                </c:pt>
                <c:pt idx="13490">
                  <c:v>6.2522000000000012E-4</c:v>
                </c:pt>
                <c:pt idx="13491">
                  <c:v>6.2868000000000017E-4</c:v>
                </c:pt>
                <c:pt idx="13492">
                  <c:v>6.2834000000000013E-4</c:v>
                </c:pt>
                <c:pt idx="13493">
                  <c:v>6.2613000000000013E-4</c:v>
                </c:pt>
                <c:pt idx="13494">
                  <c:v>6.3208000000000003E-4</c:v>
                </c:pt>
                <c:pt idx="13495">
                  <c:v>6.4143000000000013E-4</c:v>
                </c:pt>
                <c:pt idx="13496">
                  <c:v>6.3644000000000016E-4</c:v>
                </c:pt>
                <c:pt idx="13497">
                  <c:v>6.2834000000000013E-4</c:v>
                </c:pt>
                <c:pt idx="13498">
                  <c:v>6.3122000000000015E-4</c:v>
                </c:pt>
                <c:pt idx="13499">
                  <c:v>6.3520000000000004E-4</c:v>
                </c:pt>
                <c:pt idx="13500">
                  <c:v>6.2709000000000018E-4</c:v>
                </c:pt>
                <c:pt idx="13501">
                  <c:v>6.2958000000000014E-4</c:v>
                </c:pt>
                <c:pt idx="13502">
                  <c:v>6.3332000000000015E-4</c:v>
                </c:pt>
                <c:pt idx="13503">
                  <c:v>6.4140000000000009E-4</c:v>
                </c:pt>
                <c:pt idx="13504">
                  <c:v>6.3332000000000015E-4</c:v>
                </c:pt>
                <c:pt idx="13505">
                  <c:v>6.3270000000000004E-4</c:v>
                </c:pt>
                <c:pt idx="13506">
                  <c:v>6.3582000000000027E-4</c:v>
                </c:pt>
                <c:pt idx="13507">
                  <c:v>6.2931000000000011E-4</c:v>
                </c:pt>
                <c:pt idx="13508">
                  <c:v>6.2771000000000018E-4</c:v>
                </c:pt>
                <c:pt idx="13509">
                  <c:v>6.3270000000000004E-4</c:v>
                </c:pt>
                <c:pt idx="13510">
                  <c:v>6.2834000000000013E-4</c:v>
                </c:pt>
                <c:pt idx="13511">
                  <c:v>6.3376000000000014E-4</c:v>
                </c:pt>
                <c:pt idx="13512">
                  <c:v>6.3122000000000015E-4</c:v>
                </c:pt>
                <c:pt idx="13513">
                  <c:v>6.2834000000000013E-4</c:v>
                </c:pt>
                <c:pt idx="13514">
                  <c:v>6.2486000000000009E-4</c:v>
                </c:pt>
                <c:pt idx="13515">
                  <c:v>6.3270000000000004E-4</c:v>
                </c:pt>
                <c:pt idx="13516">
                  <c:v>6.2646000000000012E-4</c:v>
                </c:pt>
                <c:pt idx="13517">
                  <c:v>6.3270000000000004E-4</c:v>
                </c:pt>
                <c:pt idx="13518">
                  <c:v>6.3332000000000015E-4</c:v>
                </c:pt>
                <c:pt idx="13519">
                  <c:v>6.2958000000000014E-4</c:v>
                </c:pt>
                <c:pt idx="13520">
                  <c:v>6.2168000000000011E-4</c:v>
                </c:pt>
                <c:pt idx="13521">
                  <c:v>6.2958000000000014E-4</c:v>
                </c:pt>
                <c:pt idx="13522">
                  <c:v>6.3313000000000019E-4</c:v>
                </c:pt>
                <c:pt idx="13523">
                  <c:v>6.339500000000002E-4</c:v>
                </c:pt>
                <c:pt idx="13524">
                  <c:v>6.3332000000000015E-4</c:v>
                </c:pt>
                <c:pt idx="13525">
                  <c:v>6.3894000000000017E-4</c:v>
                </c:pt>
                <c:pt idx="13526">
                  <c:v>6.2995000000000011E-4</c:v>
                </c:pt>
                <c:pt idx="13527">
                  <c:v>6.3956000000000006E-4</c:v>
                </c:pt>
                <c:pt idx="13528">
                  <c:v>6.2613000000000013E-4</c:v>
                </c:pt>
                <c:pt idx="13529">
                  <c:v>6.2896000000000024E-4</c:v>
                </c:pt>
                <c:pt idx="13530">
                  <c:v>6.3021000000000008E-4</c:v>
                </c:pt>
                <c:pt idx="13531">
                  <c:v>6.3186000000000015E-4</c:v>
                </c:pt>
                <c:pt idx="13532">
                  <c:v>6.3021000000000008E-4</c:v>
                </c:pt>
                <c:pt idx="13533">
                  <c:v>6.3332000000000015E-4</c:v>
                </c:pt>
                <c:pt idx="13534">
                  <c:v>6.4012000000000021E-4</c:v>
                </c:pt>
                <c:pt idx="13535">
                  <c:v>6.3144999999999998E-4</c:v>
                </c:pt>
                <c:pt idx="13536">
                  <c:v>6.345700000000001E-4</c:v>
                </c:pt>
                <c:pt idx="13537">
                  <c:v>6.345700000000001E-4</c:v>
                </c:pt>
                <c:pt idx="13538">
                  <c:v>6.3694000000000012E-4</c:v>
                </c:pt>
                <c:pt idx="13539">
                  <c:v>6.3208000000000003E-4</c:v>
                </c:pt>
                <c:pt idx="13540">
                  <c:v>6.2272000000000011E-4</c:v>
                </c:pt>
                <c:pt idx="13541">
                  <c:v>6.2646000000000012E-4</c:v>
                </c:pt>
                <c:pt idx="13542">
                  <c:v>6.2834000000000013E-4</c:v>
                </c:pt>
                <c:pt idx="13543">
                  <c:v>6.3332000000000015E-4</c:v>
                </c:pt>
                <c:pt idx="13544">
                  <c:v>6.2522000000000012E-4</c:v>
                </c:pt>
                <c:pt idx="13545">
                  <c:v>6.3332000000000015E-4</c:v>
                </c:pt>
                <c:pt idx="13546">
                  <c:v>6.3440000000000013E-4</c:v>
                </c:pt>
                <c:pt idx="13547">
                  <c:v>6.3144999999999998E-4</c:v>
                </c:pt>
                <c:pt idx="13548">
                  <c:v>6.3504000000000013E-4</c:v>
                </c:pt>
                <c:pt idx="13549">
                  <c:v>6.3831000000000011E-4</c:v>
                </c:pt>
                <c:pt idx="13550">
                  <c:v>6.4206000000000007E-4</c:v>
                </c:pt>
                <c:pt idx="13551">
                  <c:v>6.2486000000000009E-4</c:v>
                </c:pt>
                <c:pt idx="13552">
                  <c:v>6.2958000000000014E-4</c:v>
                </c:pt>
                <c:pt idx="13553">
                  <c:v>6.2085000000000026E-4</c:v>
                </c:pt>
                <c:pt idx="13554">
                  <c:v>6.3332000000000015E-4</c:v>
                </c:pt>
                <c:pt idx="13555">
                  <c:v>6.3885000000000016E-4</c:v>
                </c:pt>
                <c:pt idx="13556">
                  <c:v>6.3644000000000016E-4</c:v>
                </c:pt>
                <c:pt idx="13557">
                  <c:v>6.3186000000000015E-4</c:v>
                </c:pt>
                <c:pt idx="13558">
                  <c:v>6.4206000000000007E-4</c:v>
                </c:pt>
                <c:pt idx="13559">
                  <c:v>6.2423000000000014E-4</c:v>
                </c:pt>
                <c:pt idx="13560">
                  <c:v>6.3582000000000027E-4</c:v>
                </c:pt>
                <c:pt idx="13561">
                  <c:v>6.4712000000000038E-4</c:v>
                </c:pt>
                <c:pt idx="13562">
                  <c:v>6.4143000000000013E-4</c:v>
                </c:pt>
                <c:pt idx="13563">
                  <c:v>6.2834000000000013E-4</c:v>
                </c:pt>
                <c:pt idx="13564">
                  <c:v>6.2550000000000008E-4</c:v>
                </c:pt>
                <c:pt idx="13565">
                  <c:v>6.3083000000000019E-4</c:v>
                </c:pt>
                <c:pt idx="13566">
                  <c:v>6.4966000000000025E-4</c:v>
                </c:pt>
                <c:pt idx="13567">
                  <c:v>6.3769000000000011E-4</c:v>
                </c:pt>
                <c:pt idx="13568">
                  <c:v>6.3313000000000019E-4</c:v>
                </c:pt>
                <c:pt idx="13569">
                  <c:v>6.3831000000000011E-4</c:v>
                </c:pt>
                <c:pt idx="13570">
                  <c:v>6.4076000000000009E-4</c:v>
                </c:pt>
                <c:pt idx="13571">
                  <c:v>6.2397000000000028E-4</c:v>
                </c:pt>
                <c:pt idx="13572">
                  <c:v>6.2023000000000015E-4</c:v>
                </c:pt>
                <c:pt idx="13573">
                  <c:v>6.2272000000000011E-4</c:v>
                </c:pt>
                <c:pt idx="13574">
                  <c:v>6.3504000000000013E-4</c:v>
                </c:pt>
                <c:pt idx="13575">
                  <c:v>6.3567000000000018E-4</c:v>
                </c:pt>
                <c:pt idx="13576">
                  <c:v>6.2804000000000017E-4</c:v>
                </c:pt>
                <c:pt idx="13577">
                  <c:v>6.2771000000000018E-4</c:v>
                </c:pt>
                <c:pt idx="13578">
                  <c:v>6.3208000000000003E-4</c:v>
                </c:pt>
                <c:pt idx="13579">
                  <c:v>6.3021000000000008E-4</c:v>
                </c:pt>
                <c:pt idx="13580">
                  <c:v>6.3631000000000007E-4</c:v>
                </c:pt>
                <c:pt idx="13581">
                  <c:v>6.3270000000000004E-4</c:v>
                </c:pt>
                <c:pt idx="13582">
                  <c:v>6.2958000000000014E-4</c:v>
                </c:pt>
                <c:pt idx="13583">
                  <c:v>6.3186000000000015E-4</c:v>
                </c:pt>
                <c:pt idx="13584">
                  <c:v>6.3440000000000013E-4</c:v>
                </c:pt>
                <c:pt idx="13585">
                  <c:v>6.2771000000000018E-4</c:v>
                </c:pt>
                <c:pt idx="13586">
                  <c:v>6.2272000000000011E-4</c:v>
                </c:pt>
                <c:pt idx="13587">
                  <c:v>6.3122000000000015E-4</c:v>
                </c:pt>
                <c:pt idx="13588">
                  <c:v>6.3122000000000015E-4</c:v>
                </c:pt>
                <c:pt idx="13589">
                  <c:v>6.3644000000000016E-4</c:v>
                </c:pt>
                <c:pt idx="13590">
                  <c:v>6.3248999999999998E-4</c:v>
                </c:pt>
                <c:pt idx="13591">
                  <c:v>6.2522000000000012E-4</c:v>
                </c:pt>
                <c:pt idx="13592">
                  <c:v>6.4268000000000018E-4</c:v>
                </c:pt>
                <c:pt idx="13593">
                  <c:v>6.3885000000000016E-4</c:v>
                </c:pt>
                <c:pt idx="13594">
                  <c:v>6.4267000000000013E-4</c:v>
                </c:pt>
                <c:pt idx="13595">
                  <c:v>6.3144999999999998E-4</c:v>
                </c:pt>
                <c:pt idx="13596">
                  <c:v>6.2459000000000017E-4</c:v>
                </c:pt>
                <c:pt idx="13597">
                  <c:v>6.4012000000000021E-4</c:v>
                </c:pt>
                <c:pt idx="13598">
                  <c:v>6.3582000000000027E-4</c:v>
                </c:pt>
                <c:pt idx="13599">
                  <c:v>6.3520000000000004E-4</c:v>
                </c:pt>
                <c:pt idx="13600">
                  <c:v>6.4580000000000008E-4</c:v>
                </c:pt>
                <c:pt idx="13601">
                  <c:v>6.3122000000000015E-4</c:v>
                </c:pt>
                <c:pt idx="13602">
                  <c:v>6.2995000000000011E-4</c:v>
                </c:pt>
                <c:pt idx="13603">
                  <c:v>6.3567000000000018E-4</c:v>
                </c:pt>
                <c:pt idx="13604">
                  <c:v>6.3144999999999998E-4</c:v>
                </c:pt>
                <c:pt idx="13605">
                  <c:v>6.2834000000000013E-4</c:v>
                </c:pt>
                <c:pt idx="13606">
                  <c:v>6.2931000000000011E-4</c:v>
                </c:pt>
                <c:pt idx="13607">
                  <c:v>6.3644000000000016E-4</c:v>
                </c:pt>
                <c:pt idx="13608">
                  <c:v>6.3831000000000011E-4</c:v>
                </c:pt>
                <c:pt idx="13609">
                  <c:v>6.3332000000000015E-4</c:v>
                </c:pt>
                <c:pt idx="13610">
                  <c:v>6.3332000000000015E-4</c:v>
                </c:pt>
                <c:pt idx="13611">
                  <c:v>6.3248999999999998E-4</c:v>
                </c:pt>
                <c:pt idx="13612">
                  <c:v>6.3208000000000003E-4</c:v>
                </c:pt>
                <c:pt idx="13613">
                  <c:v>6.2397000000000028E-4</c:v>
                </c:pt>
                <c:pt idx="13614">
                  <c:v>6.3582000000000027E-4</c:v>
                </c:pt>
                <c:pt idx="13615">
                  <c:v>6.3707000000000021E-4</c:v>
                </c:pt>
                <c:pt idx="13616">
                  <c:v>6.3440000000000013E-4</c:v>
                </c:pt>
                <c:pt idx="13617">
                  <c:v>6.3582000000000027E-4</c:v>
                </c:pt>
                <c:pt idx="13618">
                  <c:v>6.3208000000000003E-4</c:v>
                </c:pt>
                <c:pt idx="13619">
                  <c:v>6.2995000000000011E-4</c:v>
                </c:pt>
                <c:pt idx="13620">
                  <c:v>6.3707000000000021E-4</c:v>
                </c:pt>
                <c:pt idx="13621">
                  <c:v>6.3021000000000008E-4</c:v>
                </c:pt>
                <c:pt idx="13622">
                  <c:v>6.2023000000000015E-4</c:v>
                </c:pt>
                <c:pt idx="13623">
                  <c:v>6.2584000000000012E-4</c:v>
                </c:pt>
                <c:pt idx="13624">
                  <c:v>6.2958000000000014E-4</c:v>
                </c:pt>
                <c:pt idx="13625">
                  <c:v>6.345700000000001E-4</c:v>
                </c:pt>
                <c:pt idx="13626">
                  <c:v>6.2834000000000013E-4</c:v>
                </c:pt>
                <c:pt idx="13627">
                  <c:v>6.2834000000000013E-4</c:v>
                </c:pt>
                <c:pt idx="13628">
                  <c:v>6.2771000000000018E-4</c:v>
                </c:pt>
                <c:pt idx="13629">
                  <c:v>6.3332000000000015E-4</c:v>
                </c:pt>
                <c:pt idx="13630">
                  <c:v>6.4018000000000018E-4</c:v>
                </c:pt>
                <c:pt idx="13631">
                  <c:v>6.3313000000000019E-4</c:v>
                </c:pt>
                <c:pt idx="13632">
                  <c:v>6.3332000000000015E-4</c:v>
                </c:pt>
                <c:pt idx="13633">
                  <c:v>6.2522000000000012E-4</c:v>
                </c:pt>
                <c:pt idx="13634">
                  <c:v>6.3270000000000004E-4</c:v>
                </c:pt>
                <c:pt idx="13635">
                  <c:v>6.1850000000000013E-4</c:v>
                </c:pt>
                <c:pt idx="13636">
                  <c:v>6.3270000000000004E-4</c:v>
                </c:pt>
                <c:pt idx="13637">
                  <c:v>6.339500000000002E-4</c:v>
                </c:pt>
                <c:pt idx="13638">
                  <c:v>6.3144999999999998E-4</c:v>
                </c:pt>
                <c:pt idx="13639">
                  <c:v>6.2646000000000012E-4</c:v>
                </c:pt>
                <c:pt idx="13640">
                  <c:v>6.1898000000000009E-4</c:v>
                </c:pt>
                <c:pt idx="13641">
                  <c:v>6.2834000000000013E-4</c:v>
                </c:pt>
                <c:pt idx="13642">
                  <c:v>6.1660000000000013E-4</c:v>
                </c:pt>
                <c:pt idx="13643">
                  <c:v>6.339500000000002E-4</c:v>
                </c:pt>
                <c:pt idx="13644">
                  <c:v>6.3313000000000019E-4</c:v>
                </c:pt>
                <c:pt idx="13645">
                  <c:v>6.3144999999999998E-4</c:v>
                </c:pt>
                <c:pt idx="13646">
                  <c:v>6.2397000000000028E-4</c:v>
                </c:pt>
                <c:pt idx="13647">
                  <c:v>6.2486000000000009E-4</c:v>
                </c:pt>
                <c:pt idx="13648">
                  <c:v>6.3520000000000004E-4</c:v>
                </c:pt>
                <c:pt idx="13649">
                  <c:v>6.3376000000000014E-4</c:v>
                </c:pt>
                <c:pt idx="13650">
                  <c:v>6.4268000000000018E-4</c:v>
                </c:pt>
                <c:pt idx="13651">
                  <c:v>6.3707000000000021E-4</c:v>
                </c:pt>
                <c:pt idx="13652">
                  <c:v>6.4143000000000013E-4</c:v>
                </c:pt>
                <c:pt idx="13653">
                  <c:v>6.2958000000000014E-4</c:v>
                </c:pt>
                <c:pt idx="13654">
                  <c:v>6.2646000000000012E-4</c:v>
                </c:pt>
                <c:pt idx="13655">
                  <c:v>6.1978000000000001E-4</c:v>
                </c:pt>
                <c:pt idx="13656">
                  <c:v>6.3248999999999998E-4</c:v>
                </c:pt>
                <c:pt idx="13657">
                  <c:v>6.4580000000000008E-4</c:v>
                </c:pt>
                <c:pt idx="13658">
                  <c:v>6.2584000000000012E-4</c:v>
                </c:pt>
                <c:pt idx="13659">
                  <c:v>6.3021000000000008E-4</c:v>
                </c:pt>
                <c:pt idx="13660">
                  <c:v>6.1787000000000018E-4</c:v>
                </c:pt>
                <c:pt idx="13661">
                  <c:v>6.1399000000000013E-4</c:v>
                </c:pt>
                <c:pt idx="13662">
                  <c:v>6.2995000000000011E-4</c:v>
                </c:pt>
                <c:pt idx="13663">
                  <c:v>6.339500000000002E-4</c:v>
                </c:pt>
                <c:pt idx="13664">
                  <c:v>6.345700000000001E-4</c:v>
                </c:pt>
                <c:pt idx="13665">
                  <c:v>6.2486000000000009E-4</c:v>
                </c:pt>
                <c:pt idx="13666">
                  <c:v>6.2896000000000024E-4</c:v>
                </c:pt>
                <c:pt idx="13667">
                  <c:v>6.3021000000000008E-4</c:v>
                </c:pt>
                <c:pt idx="13668">
                  <c:v>6.3021000000000008E-4</c:v>
                </c:pt>
                <c:pt idx="13669">
                  <c:v>6.4839000000000021E-4</c:v>
                </c:pt>
                <c:pt idx="13670">
                  <c:v>6.3440000000000013E-4</c:v>
                </c:pt>
                <c:pt idx="13671">
                  <c:v>6.3894000000000017E-4</c:v>
                </c:pt>
                <c:pt idx="13672">
                  <c:v>6.489200000000002E-4</c:v>
                </c:pt>
                <c:pt idx="13673">
                  <c:v>6.2550000000000008E-4</c:v>
                </c:pt>
                <c:pt idx="13674">
                  <c:v>6.2459000000000017E-4</c:v>
                </c:pt>
                <c:pt idx="13675">
                  <c:v>6.3520000000000004E-4</c:v>
                </c:pt>
                <c:pt idx="13676">
                  <c:v>6.4648000000000006E-4</c:v>
                </c:pt>
                <c:pt idx="13677">
                  <c:v>6.2896000000000024E-4</c:v>
                </c:pt>
                <c:pt idx="13678">
                  <c:v>6.3440000000000013E-4</c:v>
                </c:pt>
                <c:pt idx="13679">
                  <c:v>6.2584000000000012E-4</c:v>
                </c:pt>
                <c:pt idx="13680">
                  <c:v>6.3083000000000019E-4</c:v>
                </c:pt>
                <c:pt idx="13681">
                  <c:v>6.3208000000000003E-4</c:v>
                </c:pt>
                <c:pt idx="13682">
                  <c:v>6.3083000000000019E-4</c:v>
                </c:pt>
                <c:pt idx="13683">
                  <c:v>6.339500000000002E-4</c:v>
                </c:pt>
                <c:pt idx="13684">
                  <c:v>6.2210000000000011E-4</c:v>
                </c:pt>
                <c:pt idx="13685">
                  <c:v>6.1914000000000012E-4</c:v>
                </c:pt>
                <c:pt idx="13686">
                  <c:v>6.2868000000000017E-4</c:v>
                </c:pt>
                <c:pt idx="13687">
                  <c:v>6.2995000000000011E-4</c:v>
                </c:pt>
                <c:pt idx="13688">
                  <c:v>6.3021000000000008E-4</c:v>
                </c:pt>
                <c:pt idx="13689">
                  <c:v>6.2335000000000016E-4</c:v>
                </c:pt>
                <c:pt idx="13690">
                  <c:v>6.2741000000000012E-4</c:v>
                </c:pt>
                <c:pt idx="13691">
                  <c:v>6.2335000000000016E-4</c:v>
                </c:pt>
                <c:pt idx="13692">
                  <c:v>6.2646000000000012E-4</c:v>
                </c:pt>
                <c:pt idx="13693">
                  <c:v>6.3144999999999998E-4</c:v>
                </c:pt>
                <c:pt idx="13694">
                  <c:v>6.2522000000000012E-4</c:v>
                </c:pt>
                <c:pt idx="13695">
                  <c:v>6.2804000000000017E-4</c:v>
                </c:pt>
                <c:pt idx="13696">
                  <c:v>6.2958000000000014E-4</c:v>
                </c:pt>
                <c:pt idx="13697">
                  <c:v>6.3144999999999998E-4</c:v>
                </c:pt>
                <c:pt idx="13698">
                  <c:v>6.2486000000000009E-4</c:v>
                </c:pt>
                <c:pt idx="13699">
                  <c:v>6.2958000000000014E-4</c:v>
                </c:pt>
                <c:pt idx="13700">
                  <c:v>6.2646000000000012E-4</c:v>
                </c:pt>
                <c:pt idx="13701">
                  <c:v>6.1978000000000001E-4</c:v>
                </c:pt>
                <c:pt idx="13702">
                  <c:v>6.2771000000000018E-4</c:v>
                </c:pt>
                <c:pt idx="13703">
                  <c:v>6.2295000000000015E-4</c:v>
                </c:pt>
                <c:pt idx="13704">
                  <c:v>6.2584000000000012E-4</c:v>
                </c:pt>
                <c:pt idx="13705">
                  <c:v>6.2709000000000018E-4</c:v>
                </c:pt>
                <c:pt idx="13706">
                  <c:v>6.2584000000000012E-4</c:v>
                </c:pt>
                <c:pt idx="13707">
                  <c:v>6.3270000000000004E-4</c:v>
                </c:pt>
                <c:pt idx="13708">
                  <c:v>6.2771000000000018E-4</c:v>
                </c:pt>
                <c:pt idx="13709">
                  <c:v>6.3083000000000019E-4</c:v>
                </c:pt>
                <c:pt idx="13710">
                  <c:v>6.2958000000000014E-4</c:v>
                </c:pt>
                <c:pt idx="13711">
                  <c:v>6.2771000000000018E-4</c:v>
                </c:pt>
                <c:pt idx="13712">
                  <c:v>6.3208000000000003E-4</c:v>
                </c:pt>
                <c:pt idx="13713">
                  <c:v>6.2709000000000018E-4</c:v>
                </c:pt>
                <c:pt idx="13714">
                  <c:v>6.339500000000002E-4</c:v>
                </c:pt>
                <c:pt idx="13715">
                  <c:v>6.3376000000000014E-4</c:v>
                </c:pt>
                <c:pt idx="13716">
                  <c:v>6.2995000000000011E-4</c:v>
                </c:pt>
                <c:pt idx="13717">
                  <c:v>6.2105000000000016E-4</c:v>
                </c:pt>
                <c:pt idx="13718">
                  <c:v>6.2709000000000018E-4</c:v>
                </c:pt>
                <c:pt idx="13719">
                  <c:v>6.2272000000000011E-4</c:v>
                </c:pt>
                <c:pt idx="13720">
                  <c:v>6.2147000000000016E-4</c:v>
                </c:pt>
                <c:pt idx="13721">
                  <c:v>6.2646000000000012E-4</c:v>
                </c:pt>
                <c:pt idx="13722">
                  <c:v>6.2459000000000017E-4</c:v>
                </c:pt>
                <c:pt idx="13723">
                  <c:v>6.2168000000000011E-4</c:v>
                </c:pt>
                <c:pt idx="13724">
                  <c:v>6.2023000000000015E-4</c:v>
                </c:pt>
                <c:pt idx="13725">
                  <c:v>6.3083000000000019E-4</c:v>
                </c:pt>
                <c:pt idx="13726">
                  <c:v>6.2741000000000012E-4</c:v>
                </c:pt>
                <c:pt idx="13727">
                  <c:v>6.2210000000000011E-4</c:v>
                </c:pt>
                <c:pt idx="13728">
                  <c:v>6.2584000000000012E-4</c:v>
                </c:pt>
                <c:pt idx="13729">
                  <c:v>6.3021000000000008E-4</c:v>
                </c:pt>
                <c:pt idx="13730">
                  <c:v>6.3440000000000013E-4</c:v>
                </c:pt>
                <c:pt idx="13731">
                  <c:v>6.2677000000000013E-4</c:v>
                </c:pt>
                <c:pt idx="13732">
                  <c:v>6.3332000000000015E-4</c:v>
                </c:pt>
                <c:pt idx="13733">
                  <c:v>6.3707000000000021E-4</c:v>
                </c:pt>
                <c:pt idx="13734">
                  <c:v>6.2584000000000012E-4</c:v>
                </c:pt>
                <c:pt idx="13735">
                  <c:v>6.3313000000000019E-4</c:v>
                </c:pt>
                <c:pt idx="13736">
                  <c:v>6.2958000000000014E-4</c:v>
                </c:pt>
                <c:pt idx="13737">
                  <c:v>6.3144999999999998E-4</c:v>
                </c:pt>
                <c:pt idx="13738">
                  <c:v>6.345700000000001E-4</c:v>
                </c:pt>
                <c:pt idx="13739">
                  <c:v>6.3313000000000019E-4</c:v>
                </c:pt>
                <c:pt idx="13740">
                  <c:v>6.2522000000000012E-4</c:v>
                </c:pt>
                <c:pt idx="13741">
                  <c:v>6.2397000000000028E-4</c:v>
                </c:pt>
                <c:pt idx="13742">
                  <c:v>6.2584000000000012E-4</c:v>
                </c:pt>
                <c:pt idx="13743">
                  <c:v>6.2459000000000017E-4</c:v>
                </c:pt>
                <c:pt idx="13744">
                  <c:v>6.1914000000000012E-4</c:v>
                </c:pt>
                <c:pt idx="13745">
                  <c:v>6.345700000000001E-4</c:v>
                </c:pt>
                <c:pt idx="13746">
                  <c:v>6.2272000000000011E-4</c:v>
                </c:pt>
                <c:pt idx="13747">
                  <c:v>6.1586000000000008E-4</c:v>
                </c:pt>
                <c:pt idx="13748">
                  <c:v>6.2646000000000012E-4</c:v>
                </c:pt>
                <c:pt idx="13749">
                  <c:v>6.3831000000000011E-4</c:v>
                </c:pt>
                <c:pt idx="13750">
                  <c:v>6.2677000000000013E-4</c:v>
                </c:pt>
                <c:pt idx="13751">
                  <c:v>6.3021000000000008E-4</c:v>
                </c:pt>
                <c:pt idx="13752">
                  <c:v>6.2709000000000018E-4</c:v>
                </c:pt>
                <c:pt idx="13753">
                  <c:v>6.3144999999999998E-4</c:v>
                </c:pt>
                <c:pt idx="13754">
                  <c:v>6.2896000000000024E-4</c:v>
                </c:pt>
                <c:pt idx="13755">
                  <c:v>6.2958000000000014E-4</c:v>
                </c:pt>
                <c:pt idx="13756">
                  <c:v>6.2804000000000017E-4</c:v>
                </c:pt>
                <c:pt idx="13757">
                  <c:v>6.339500000000002E-4</c:v>
                </c:pt>
                <c:pt idx="13758">
                  <c:v>6.2995000000000011E-4</c:v>
                </c:pt>
                <c:pt idx="13759">
                  <c:v>6.2335000000000016E-4</c:v>
                </c:pt>
                <c:pt idx="13760">
                  <c:v>6.2677000000000013E-4</c:v>
                </c:pt>
                <c:pt idx="13761">
                  <c:v>6.2522000000000012E-4</c:v>
                </c:pt>
                <c:pt idx="13762">
                  <c:v>6.3582000000000027E-4</c:v>
                </c:pt>
                <c:pt idx="13763">
                  <c:v>6.1959999999999999E-4</c:v>
                </c:pt>
                <c:pt idx="13764">
                  <c:v>6.2023000000000015E-4</c:v>
                </c:pt>
                <c:pt idx="13765">
                  <c:v>6.1914000000000012E-4</c:v>
                </c:pt>
                <c:pt idx="13766">
                  <c:v>6.2771000000000018E-4</c:v>
                </c:pt>
                <c:pt idx="13767">
                  <c:v>6.345700000000001E-4</c:v>
                </c:pt>
                <c:pt idx="13768">
                  <c:v>6.2486000000000009E-4</c:v>
                </c:pt>
                <c:pt idx="13769">
                  <c:v>6.2147000000000016E-4</c:v>
                </c:pt>
                <c:pt idx="13770">
                  <c:v>6.2522000000000012E-4</c:v>
                </c:pt>
                <c:pt idx="13771">
                  <c:v>6.4393000000000024E-4</c:v>
                </c:pt>
                <c:pt idx="13772">
                  <c:v>6.3313000000000019E-4</c:v>
                </c:pt>
                <c:pt idx="13773">
                  <c:v>6.2804000000000017E-4</c:v>
                </c:pt>
                <c:pt idx="13774">
                  <c:v>6.4018000000000018E-4</c:v>
                </c:pt>
                <c:pt idx="13775">
                  <c:v>6.3021000000000008E-4</c:v>
                </c:pt>
                <c:pt idx="13776">
                  <c:v>6.1469000000000009E-4</c:v>
                </c:pt>
                <c:pt idx="13777">
                  <c:v>6.4018000000000018E-4</c:v>
                </c:pt>
                <c:pt idx="13778">
                  <c:v>6.4330000000000008E-4</c:v>
                </c:pt>
                <c:pt idx="13779">
                  <c:v>6.2896000000000024E-4</c:v>
                </c:pt>
                <c:pt idx="13780">
                  <c:v>6.3707000000000021E-4</c:v>
                </c:pt>
                <c:pt idx="13781">
                  <c:v>6.4330000000000008E-4</c:v>
                </c:pt>
                <c:pt idx="13782">
                  <c:v>6.3644000000000016E-4</c:v>
                </c:pt>
                <c:pt idx="13783">
                  <c:v>6.2709000000000018E-4</c:v>
                </c:pt>
                <c:pt idx="13784">
                  <c:v>6.2709000000000018E-4</c:v>
                </c:pt>
                <c:pt idx="13785">
                  <c:v>6.2771000000000018E-4</c:v>
                </c:pt>
                <c:pt idx="13786">
                  <c:v>6.3122000000000015E-4</c:v>
                </c:pt>
                <c:pt idx="13787">
                  <c:v>6.2522000000000012E-4</c:v>
                </c:pt>
                <c:pt idx="13788">
                  <c:v>6.3144999999999998E-4</c:v>
                </c:pt>
                <c:pt idx="13789">
                  <c:v>6.1836000000000009E-4</c:v>
                </c:pt>
                <c:pt idx="13790">
                  <c:v>6.3083000000000019E-4</c:v>
                </c:pt>
                <c:pt idx="13791">
                  <c:v>6.3440000000000013E-4</c:v>
                </c:pt>
                <c:pt idx="13792">
                  <c:v>6.3707000000000021E-4</c:v>
                </c:pt>
                <c:pt idx="13793">
                  <c:v>6.2896000000000024E-4</c:v>
                </c:pt>
                <c:pt idx="13794">
                  <c:v>6.2741000000000012E-4</c:v>
                </c:pt>
                <c:pt idx="13795">
                  <c:v>6.3208000000000003E-4</c:v>
                </c:pt>
                <c:pt idx="13796">
                  <c:v>6.2397000000000028E-4</c:v>
                </c:pt>
                <c:pt idx="13797">
                  <c:v>6.2584000000000012E-4</c:v>
                </c:pt>
                <c:pt idx="13798">
                  <c:v>6.3332000000000015E-4</c:v>
                </c:pt>
                <c:pt idx="13799">
                  <c:v>6.2550000000000008E-4</c:v>
                </c:pt>
                <c:pt idx="13800">
                  <c:v>6.2931000000000011E-4</c:v>
                </c:pt>
                <c:pt idx="13801">
                  <c:v>6.2741000000000012E-4</c:v>
                </c:pt>
                <c:pt idx="13802">
                  <c:v>6.345700000000001E-4</c:v>
                </c:pt>
                <c:pt idx="13803">
                  <c:v>6.2613000000000013E-4</c:v>
                </c:pt>
                <c:pt idx="13804">
                  <c:v>6.2741000000000012E-4</c:v>
                </c:pt>
                <c:pt idx="13805">
                  <c:v>6.2771000000000018E-4</c:v>
                </c:pt>
                <c:pt idx="13806">
                  <c:v>6.3248999999999998E-4</c:v>
                </c:pt>
                <c:pt idx="13807">
                  <c:v>6.3083000000000019E-4</c:v>
                </c:pt>
                <c:pt idx="13808">
                  <c:v>6.0900000000000017E-4</c:v>
                </c:pt>
                <c:pt idx="13809">
                  <c:v>6.3376000000000014E-4</c:v>
                </c:pt>
                <c:pt idx="13810">
                  <c:v>6.2771000000000018E-4</c:v>
                </c:pt>
                <c:pt idx="13811">
                  <c:v>6.3083000000000019E-4</c:v>
                </c:pt>
                <c:pt idx="13812">
                  <c:v>6.3144999999999998E-4</c:v>
                </c:pt>
                <c:pt idx="13813">
                  <c:v>6.2085000000000026E-4</c:v>
                </c:pt>
                <c:pt idx="13814">
                  <c:v>6.2804000000000017E-4</c:v>
                </c:pt>
                <c:pt idx="13815">
                  <c:v>6.2359000000000015E-4</c:v>
                </c:pt>
                <c:pt idx="13816">
                  <c:v>6.2834000000000013E-4</c:v>
                </c:pt>
                <c:pt idx="13817">
                  <c:v>6.2459000000000017E-4</c:v>
                </c:pt>
                <c:pt idx="13818">
                  <c:v>6.3567000000000018E-4</c:v>
                </c:pt>
                <c:pt idx="13819">
                  <c:v>6.2584000000000012E-4</c:v>
                </c:pt>
                <c:pt idx="13820">
                  <c:v>6.2646000000000012E-4</c:v>
                </c:pt>
                <c:pt idx="13821">
                  <c:v>6.2709000000000018E-4</c:v>
                </c:pt>
                <c:pt idx="13822">
                  <c:v>6.1399000000000013E-4</c:v>
                </c:pt>
                <c:pt idx="13823">
                  <c:v>6.3707000000000021E-4</c:v>
                </c:pt>
                <c:pt idx="13824">
                  <c:v>6.2771000000000018E-4</c:v>
                </c:pt>
                <c:pt idx="13825">
                  <c:v>6.305900000000001E-4</c:v>
                </c:pt>
                <c:pt idx="13826">
                  <c:v>6.2958000000000014E-4</c:v>
                </c:pt>
                <c:pt idx="13827">
                  <c:v>6.0900000000000017E-4</c:v>
                </c:pt>
                <c:pt idx="13828">
                  <c:v>6.3270000000000004E-4</c:v>
                </c:pt>
                <c:pt idx="13829">
                  <c:v>6.2168000000000011E-4</c:v>
                </c:pt>
                <c:pt idx="13830">
                  <c:v>6.5578000000000012E-4</c:v>
                </c:pt>
                <c:pt idx="13831">
                  <c:v>6.1524000000000008E-4</c:v>
                </c:pt>
                <c:pt idx="13832">
                  <c:v>6.1087000000000012E-4</c:v>
                </c:pt>
                <c:pt idx="13833">
                  <c:v>6.2335000000000016E-4</c:v>
                </c:pt>
                <c:pt idx="13834">
                  <c:v>6.1836000000000009E-4</c:v>
                </c:pt>
                <c:pt idx="13835">
                  <c:v>6.2613000000000013E-4</c:v>
                </c:pt>
                <c:pt idx="13836">
                  <c:v>6.2210000000000011E-4</c:v>
                </c:pt>
                <c:pt idx="13837">
                  <c:v>6.3831000000000011E-4</c:v>
                </c:pt>
                <c:pt idx="13838">
                  <c:v>6.1087000000000012E-4</c:v>
                </c:pt>
                <c:pt idx="13839">
                  <c:v>6.3520000000000004E-4</c:v>
                </c:pt>
                <c:pt idx="13840">
                  <c:v>6.2168000000000011E-4</c:v>
                </c:pt>
                <c:pt idx="13841">
                  <c:v>6.2896000000000024E-4</c:v>
                </c:pt>
                <c:pt idx="13842">
                  <c:v>6.2771000000000018E-4</c:v>
                </c:pt>
                <c:pt idx="13843">
                  <c:v>6.2931000000000011E-4</c:v>
                </c:pt>
                <c:pt idx="13844">
                  <c:v>6.2709000000000018E-4</c:v>
                </c:pt>
                <c:pt idx="13845">
                  <c:v>6.3270000000000004E-4</c:v>
                </c:pt>
                <c:pt idx="13846">
                  <c:v>6.3248999999999998E-4</c:v>
                </c:pt>
                <c:pt idx="13847">
                  <c:v>6.2613000000000013E-4</c:v>
                </c:pt>
                <c:pt idx="13848">
                  <c:v>6.2272000000000011E-4</c:v>
                </c:pt>
                <c:pt idx="13849">
                  <c:v>6.2522000000000012E-4</c:v>
                </c:pt>
                <c:pt idx="13850">
                  <c:v>6.1898000000000009E-4</c:v>
                </c:pt>
                <c:pt idx="13851">
                  <c:v>6.2423000000000014E-4</c:v>
                </c:pt>
                <c:pt idx="13852">
                  <c:v>6.2459000000000017E-4</c:v>
                </c:pt>
                <c:pt idx="13853">
                  <c:v>6.2958000000000014E-4</c:v>
                </c:pt>
                <c:pt idx="13854">
                  <c:v>6.2868000000000017E-4</c:v>
                </c:pt>
                <c:pt idx="13855">
                  <c:v>6.2210000000000011E-4</c:v>
                </c:pt>
                <c:pt idx="13856">
                  <c:v>6.3083000000000019E-4</c:v>
                </c:pt>
                <c:pt idx="13857">
                  <c:v>6.3083000000000019E-4</c:v>
                </c:pt>
                <c:pt idx="13858">
                  <c:v>6.2147000000000016E-4</c:v>
                </c:pt>
                <c:pt idx="13859">
                  <c:v>6.2709000000000018E-4</c:v>
                </c:pt>
                <c:pt idx="13860">
                  <c:v>6.1274000000000007E-4</c:v>
                </c:pt>
                <c:pt idx="13861">
                  <c:v>6.1524000000000008E-4</c:v>
                </c:pt>
                <c:pt idx="13862">
                  <c:v>6.2459000000000017E-4</c:v>
                </c:pt>
                <c:pt idx="13863">
                  <c:v>6.2295000000000015E-4</c:v>
                </c:pt>
                <c:pt idx="13864">
                  <c:v>6.2359000000000015E-4</c:v>
                </c:pt>
                <c:pt idx="13865">
                  <c:v>6.2147000000000016E-4</c:v>
                </c:pt>
                <c:pt idx="13866">
                  <c:v>6.2709000000000018E-4</c:v>
                </c:pt>
                <c:pt idx="13867">
                  <c:v>6.1025000000000001E-4</c:v>
                </c:pt>
                <c:pt idx="13868">
                  <c:v>6.2023000000000015E-4</c:v>
                </c:pt>
                <c:pt idx="13869">
                  <c:v>6.2023000000000015E-4</c:v>
                </c:pt>
                <c:pt idx="13870">
                  <c:v>6.1836000000000009E-4</c:v>
                </c:pt>
                <c:pt idx="13871">
                  <c:v>6.1898000000000009E-4</c:v>
                </c:pt>
                <c:pt idx="13872">
                  <c:v>6.2272000000000011E-4</c:v>
                </c:pt>
                <c:pt idx="13873">
                  <c:v>6.2958000000000014E-4</c:v>
                </c:pt>
                <c:pt idx="13874">
                  <c:v>6.4018000000000018E-4</c:v>
                </c:pt>
                <c:pt idx="13875">
                  <c:v>6.2459000000000017E-4</c:v>
                </c:pt>
                <c:pt idx="13876">
                  <c:v>6.1149999999999996E-4</c:v>
                </c:pt>
                <c:pt idx="13877">
                  <c:v>6.1836000000000009E-4</c:v>
                </c:pt>
                <c:pt idx="13878">
                  <c:v>6.1212000000000007E-4</c:v>
                </c:pt>
                <c:pt idx="13879">
                  <c:v>6.0963000000000011E-4</c:v>
                </c:pt>
                <c:pt idx="13880">
                  <c:v>6.2613000000000013E-4</c:v>
                </c:pt>
                <c:pt idx="13881">
                  <c:v>6.2210000000000011E-4</c:v>
                </c:pt>
                <c:pt idx="13882">
                  <c:v>6.2522000000000012E-4</c:v>
                </c:pt>
                <c:pt idx="13883">
                  <c:v>6.2272000000000011E-4</c:v>
                </c:pt>
                <c:pt idx="13884">
                  <c:v>6.1149999999999996E-4</c:v>
                </c:pt>
                <c:pt idx="13885">
                  <c:v>6.0896000000000008E-4</c:v>
                </c:pt>
                <c:pt idx="13886">
                  <c:v>6.1649000000000003E-4</c:v>
                </c:pt>
                <c:pt idx="13887">
                  <c:v>6.0641999999999998E-4</c:v>
                </c:pt>
                <c:pt idx="13888">
                  <c:v>6.2646000000000012E-4</c:v>
                </c:pt>
                <c:pt idx="13889">
                  <c:v>6.3831000000000011E-4</c:v>
                </c:pt>
                <c:pt idx="13890">
                  <c:v>6.1274000000000007E-4</c:v>
                </c:pt>
                <c:pt idx="13891">
                  <c:v>6.1711000000000014E-4</c:v>
                </c:pt>
                <c:pt idx="13892">
                  <c:v>6.2486000000000009E-4</c:v>
                </c:pt>
                <c:pt idx="13893">
                  <c:v>6.2709000000000018E-4</c:v>
                </c:pt>
                <c:pt idx="13894">
                  <c:v>6.0588000000000016E-4</c:v>
                </c:pt>
                <c:pt idx="13895">
                  <c:v>6.2834000000000013E-4</c:v>
                </c:pt>
                <c:pt idx="13896">
                  <c:v>6.1025000000000001E-4</c:v>
                </c:pt>
                <c:pt idx="13897">
                  <c:v>6.140500000000001E-4</c:v>
                </c:pt>
                <c:pt idx="13898">
                  <c:v>6.1660000000000013E-4</c:v>
                </c:pt>
                <c:pt idx="13899">
                  <c:v>6.1149999999999996E-4</c:v>
                </c:pt>
                <c:pt idx="13900">
                  <c:v>6.1898000000000009E-4</c:v>
                </c:pt>
                <c:pt idx="13901">
                  <c:v>6.2168000000000011E-4</c:v>
                </c:pt>
                <c:pt idx="13902">
                  <c:v>6.2023000000000015E-4</c:v>
                </c:pt>
                <c:pt idx="13903">
                  <c:v>6.1773000000000015E-4</c:v>
                </c:pt>
                <c:pt idx="13904">
                  <c:v>6.1711000000000014E-4</c:v>
                </c:pt>
                <c:pt idx="13905">
                  <c:v>6.2335000000000016E-4</c:v>
                </c:pt>
                <c:pt idx="13906">
                  <c:v>6.2085000000000026E-4</c:v>
                </c:pt>
                <c:pt idx="13907">
                  <c:v>6.3567000000000018E-4</c:v>
                </c:pt>
                <c:pt idx="13908">
                  <c:v>6.1087000000000012E-4</c:v>
                </c:pt>
                <c:pt idx="13909">
                  <c:v>6.1596000000000014E-4</c:v>
                </c:pt>
                <c:pt idx="13910">
                  <c:v>6.1773000000000015E-4</c:v>
                </c:pt>
                <c:pt idx="13911">
                  <c:v>6.2335000000000016E-4</c:v>
                </c:pt>
                <c:pt idx="13912">
                  <c:v>6.1586000000000008E-4</c:v>
                </c:pt>
                <c:pt idx="13913">
                  <c:v>6.1649000000000003E-4</c:v>
                </c:pt>
                <c:pt idx="13914">
                  <c:v>6.1850000000000013E-4</c:v>
                </c:pt>
                <c:pt idx="13915">
                  <c:v>6.2771000000000018E-4</c:v>
                </c:pt>
                <c:pt idx="13916">
                  <c:v>6.2272000000000011E-4</c:v>
                </c:pt>
                <c:pt idx="13917">
                  <c:v>6.339500000000002E-4</c:v>
                </c:pt>
                <c:pt idx="13918">
                  <c:v>6.3949000000000015E-4</c:v>
                </c:pt>
                <c:pt idx="13919">
                  <c:v>6.1773000000000015E-4</c:v>
                </c:pt>
                <c:pt idx="13920">
                  <c:v>6.2995000000000011E-4</c:v>
                </c:pt>
                <c:pt idx="13921">
                  <c:v>6.2397000000000028E-4</c:v>
                </c:pt>
                <c:pt idx="13922">
                  <c:v>6.1836000000000009E-4</c:v>
                </c:pt>
                <c:pt idx="13923">
                  <c:v>6.2584000000000012E-4</c:v>
                </c:pt>
                <c:pt idx="13924">
                  <c:v>6.3122000000000015E-4</c:v>
                </c:pt>
                <c:pt idx="13925">
                  <c:v>6.2459000000000017E-4</c:v>
                </c:pt>
                <c:pt idx="13926">
                  <c:v>6.2958000000000014E-4</c:v>
                </c:pt>
                <c:pt idx="13927">
                  <c:v>6.0833000000000013E-4</c:v>
                </c:pt>
                <c:pt idx="13928">
                  <c:v>6.1978000000000001E-4</c:v>
                </c:pt>
                <c:pt idx="13929">
                  <c:v>6.2771000000000018E-4</c:v>
                </c:pt>
                <c:pt idx="13930">
                  <c:v>6.140500000000001E-4</c:v>
                </c:pt>
                <c:pt idx="13931">
                  <c:v>6.1898000000000009E-4</c:v>
                </c:pt>
                <c:pt idx="13932">
                  <c:v>6.1461000000000013E-4</c:v>
                </c:pt>
                <c:pt idx="13933">
                  <c:v>6.1836000000000009E-4</c:v>
                </c:pt>
                <c:pt idx="13934">
                  <c:v>6.223200000000001E-4</c:v>
                </c:pt>
                <c:pt idx="13935">
                  <c:v>6.2295000000000015E-4</c:v>
                </c:pt>
                <c:pt idx="13936">
                  <c:v>6.1773000000000015E-4</c:v>
                </c:pt>
                <c:pt idx="13937">
                  <c:v>6.2272000000000011E-4</c:v>
                </c:pt>
                <c:pt idx="13938">
                  <c:v>6.2522000000000012E-4</c:v>
                </c:pt>
                <c:pt idx="13939">
                  <c:v>6.2397000000000028E-4</c:v>
                </c:pt>
                <c:pt idx="13940">
                  <c:v>6.3644000000000016E-4</c:v>
                </c:pt>
                <c:pt idx="13941">
                  <c:v>6.223200000000001E-4</c:v>
                </c:pt>
                <c:pt idx="13942">
                  <c:v>6.0769000000000014E-4</c:v>
                </c:pt>
                <c:pt idx="13943">
                  <c:v>6.1151E-4</c:v>
                </c:pt>
                <c:pt idx="13944">
                  <c:v>6.1586000000000008E-4</c:v>
                </c:pt>
                <c:pt idx="13945">
                  <c:v>6.2486000000000009E-4</c:v>
                </c:pt>
                <c:pt idx="13946">
                  <c:v>6.1087000000000012E-4</c:v>
                </c:pt>
                <c:pt idx="13947">
                  <c:v>6.2210000000000011E-4</c:v>
                </c:pt>
                <c:pt idx="13948">
                  <c:v>6.1850000000000013E-4</c:v>
                </c:pt>
                <c:pt idx="13949">
                  <c:v>6.2335000000000016E-4</c:v>
                </c:pt>
                <c:pt idx="13950">
                  <c:v>6.2147000000000016E-4</c:v>
                </c:pt>
                <c:pt idx="13951">
                  <c:v>6.2272000000000011E-4</c:v>
                </c:pt>
                <c:pt idx="13952">
                  <c:v>6.1660000000000013E-4</c:v>
                </c:pt>
                <c:pt idx="13953">
                  <c:v>6.1149999999999996E-4</c:v>
                </c:pt>
                <c:pt idx="13954">
                  <c:v>6.2522000000000012E-4</c:v>
                </c:pt>
                <c:pt idx="13955">
                  <c:v>6.2359000000000015E-4</c:v>
                </c:pt>
                <c:pt idx="13956">
                  <c:v>6.1898000000000009E-4</c:v>
                </c:pt>
                <c:pt idx="13957">
                  <c:v>6.1649000000000003E-4</c:v>
                </c:pt>
                <c:pt idx="13958">
                  <c:v>6.2709000000000018E-4</c:v>
                </c:pt>
                <c:pt idx="13959">
                  <c:v>6.2958000000000014E-4</c:v>
                </c:pt>
                <c:pt idx="13960">
                  <c:v>6.1959999999999999E-4</c:v>
                </c:pt>
                <c:pt idx="13961">
                  <c:v>6.0900000000000017E-4</c:v>
                </c:pt>
                <c:pt idx="13962">
                  <c:v>6.2335000000000016E-4</c:v>
                </c:pt>
                <c:pt idx="13963">
                  <c:v>6.2709000000000018E-4</c:v>
                </c:pt>
                <c:pt idx="13964">
                  <c:v>6.2272000000000011E-4</c:v>
                </c:pt>
                <c:pt idx="13965">
                  <c:v>6.0838000000000027E-4</c:v>
                </c:pt>
                <c:pt idx="13966">
                  <c:v>6.2023000000000015E-4</c:v>
                </c:pt>
                <c:pt idx="13967">
                  <c:v>6.1342000000000026E-4</c:v>
                </c:pt>
                <c:pt idx="13968">
                  <c:v>6.1212000000000007E-4</c:v>
                </c:pt>
                <c:pt idx="13969">
                  <c:v>6.2335000000000016E-4</c:v>
                </c:pt>
                <c:pt idx="13970">
                  <c:v>6.1773000000000015E-4</c:v>
                </c:pt>
                <c:pt idx="13971">
                  <c:v>6.2147000000000016E-4</c:v>
                </c:pt>
                <c:pt idx="13972">
                  <c:v>6.2272000000000011E-4</c:v>
                </c:pt>
                <c:pt idx="13973">
                  <c:v>6.1025000000000001E-4</c:v>
                </c:pt>
                <c:pt idx="13974">
                  <c:v>6.1787000000000018E-4</c:v>
                </c:pt>
                <c:pt idx="13975">
                  <c:v>6.1959999999999999E-4</c:v>
                </c:pt>
                <c:pt idx="13976">
                  <c:v>6.2522000000000012E-4</c:v>
                </c:pt>
                <c:pt idx="13977">
                  <c:v>6.0963000000000011E-4</c:v>
                </c:pt>
                <c:pt idx="13978">
                  <c:v>6.2105000000000016E-4</c:v>
                </c:pt>
                <c:pt idx="13979">
                  <c:v>6.1850000000000013E-4</c:v>
                </c:pt>
                <c:pt idx="13980">
                  <c:v>6.1399000000000013E-4</c:v>
                </c:pt>
                <c:pt idx="13981">
                  <c:v>6.1959999999999999E-4</c:v>
                </c:pt>
                <c:pt idx="13982">
                  <c:v>6.1212000000000007E-4</c:v>
                </c:pt>
                <c:pt idx="13983">
                  <c:v>6.1959999999999999E-4</c:v>
                </c:pt>
                <c:pt idx="13984">
                  <c:v>6.2335000000000016E-4</c:v>
                </c:pt>
                <c:pt idx="13985">
                  <c:v>6.1711000000000014E-4</c:v>
                </c:pt>
                <c:pt idx="13986">
                  <c:v>6.1773000000000015E-4</c:v>
                </c:pt>
                <c:pt idx="13987">
                  <c:v>6.2646000000000012E-4</c:v>
                </c:pt>
                <c:pt idx="13988">
                  <c:v>6.2272000000000011E-4</c:v>
                </c:pt>
                <c:pt idx="13989">
                  <c:v>6.1773000000000015E-4</c:v>
                </c:pt>
                <c:pt idx="13990">
                  <c:v>6.2272000000000011E-4</c:v>
                </c:pt>
                <c:pt idx="13991">
                  <c:v>6.1087000000000012E-4</c:v>
                </c:pt>
                <c:pt idx="13992">
                  <c:v>6.0838000000000027E-4</c:v>
                </c:pt>
                <c:pt idx="13993">
                  <c:v>6.0963000000000011E-4</c:v>
                </c:pt>
                <c:pt idx="13994">
                  <c:v>6.2397000000000028E-4</c:v>
                </c:pt>
                <c:pt idx="13995">
                  <c:v>6.3332000000000015E-4</c:v>
                </c:pt>
                <c:pt idx="13996">
                  <c:v>6.2168000000000011E-4</c:v>
                </c:pt>
                <c:pt idx="13997">
                  <c:v>6.1959999999999999E-4</c:v>
                </c:pt>
                <c:pt idx="13998">
                  <c:v>6.3894000000000017E-4</c:v>
                </c:pt>
                <c:pt idx="13999">
                  <c:v>6.1469000000000009E-4</c:v>
                </c:pt>
                <c:pt idx="14000">
                  <c:v>6.4330000000000008E-4</c:v>
                </c:pt>
                <c:pt idx="14001">
                  <c:v>6.1586000000000008E-4</c:v>
                </c:pt>
                <c:pt idx="14002">
                  <c:v>6.1959999999999999E-4</c:v>
                </c:pt>
                <c:pt idx="14003">
                  <c:v>6.1586000000000008E-4</c:v>
                </c:pt>
                <c:pt idx="14004">
                  <c:v>6.2522000000000012E-4</c:v>
                </c:pt>
                <c:pt idx="14005">
                  <c:v>6.1850000000000013E-4</c:v>
                </c:pt>
                <c:pt idx="14006">
                  <c:v>6.2709000000000018E-4</c:v>
                </c:pt>
                <c:pt idx="14007">
                  <c:v>6.1087000000000012E-4</c:v>
                </c:pt>
                <c:pt idx="14008">
                  <c:v>6.0960000000000007E-4</c:v>
                </c:pt>
                <c:pt idx="14009">
                  <c:v>6.1773000000000015E-4</c:v>
                </c:pt>
                <c:pt idx="14010">
                  <c:v>6.1836000000000009E-4</c:v>
                </c:pt>
                <c:pt idx="14011">
                  <c:v>6.1586000000000008E-4</c:v>
                </c:pt>
                <c:pt idx="14012">
                  <c:v>6.1087000000000012E-4</c:v>
                </c:pt>
                <c:pt idx="14013">
                  <c:v>6.1461000000000013E-4</c:v>
                </c:pt>
                <c:pt idx="14014">
                  <c:v>6.1978000000000001E-4</c:v>
                </c:pt>
                <c:pt idx="14015">
                  <c:v>6.1586000000000008E-4</c:v>
                </c:pt>
                <c:pt idx="14016">
                  <c:v>6.2459000000000017E-4</c:v>
                </c:pt>
                <c:pt idx="14017">
                  <c:v>6.0900000000000017E-4</c:v>
                </c:pt>
                <c:pt idx="14018">
                  <c:v>6.140500000000001E-4</c:v>
                </c:pt>
                <c:pt idx="14019">
                  <c:v>6.2023000000000015E-4</c:v>
                </c:pt>
                <c:pt idx="14020">
                  <c:v>6.0900000000000017E-4</c:v>
                </c:pt>
                <c:pt idx="14021">
                  <c:v>6.2335000000000016E-4</c:v>
                </c:pt>
                <c:pt idx="14022">
                  <c:v>6.1773000000000015E-4</c:v>
                </c:pt>
                <c:pt idx="14023">
                  <c:v>6.1649000000000003E-4</c:v>
                </c:pt>
                <c:pt idx="14024">
                  <c:v>6.1524000000000008E-4</c:v>
                </c:pt>
                <c:pt idx="14025">
                  <c:v>6.1836000000000009E-4</c:v>
                </c:pt>
                <c:pt idx="14026">
                  <c:v>6.1337000000000013E-4</c:v>
                </c:pt>
                <c:pt idx="14027">
                  <c:v>6.2295000000000015E-4</c:v>
                </c:pt>
                <c:pt idx="14028">
                  <c:v>6.1524000000000008E-4</c:v>
                </c:pt>
                <c:pt idx="14029">
                  <c:v>6.1914000000000012E-4</c:v>
                </c:pt>
                <c:pt idx="14030">
                  <c:v>6.1711000000000014E-4</c:v>
                </c:pt>
                <c:pt idx="14031">
                  <c:v>6.1959999999999999E-4</c:v>
                </c:pt>
                <c:pt idx="14032">
                  <c:v>6.1461000000000013E-4</c:v>
                </c:pt>
                <c:pt idx="14033">
                  <c:v>6.1586000000000008E-4</c:v>
                </c:pt>
                <c:pt idx="14034">
                  <c:v>6.1787000000000018E-4</c:v>
                </c:pt>
                <c:pt idx="14035">
                  <c:v>6.2105000000000016E-4</c:v>
                </c:pt>
                <c:pt idx="14036">
                  <c:v>6.2210000000000011E-4</c:v>
                </c:pt>
                <c:pt idx="14037">
                  <c:v>6.1787000000000018E-4</c:v>
                </c:pt>
                <c:pt idx="14038">
                  <c:v>6.2085000000000026E-4</c:v>
                </c:pt>
                <c:pt idx="14039">
                  <c:v>6.0963000000000011E-4</c:v>
                </c:pt>
                <c:pt idx="14040">
                  <c:v>6.1660000000000013E-4</c:v>
                </c:pt>
                <c:pt idx="14041">
                  <c:v>6.1711000000000014E-4</c:v>
                </c:pt>
                <c:pt idx="14042">
                  <c:v>6.1723000000000008E-4</c:v>
                </c:pt>
                <c:pt idx="14043">
                  <c:v>6.1461000000000013E-4</c:v>
                </c:pt>
                <c:pt idx="14044">
                  <c:v>6.1469000000000009E-4</c:v>
                </c:pt>
                <c:pt idx="14045">
                  <c:v>6.1898000000000009E-4</c:v>
                </c:pt>
                <c:pt idx="14046">
                  <c:v>6.2584000000000012E-4</c:v>
                </c:pt>
                <c:pt idx="14047">
                  <c:v>6.1399000000000013E-4</c:v>
                </c:pt>
                <c:pt idx="14048">
                  <c:v>6.2147000000000016E-4</c:v>
                </c:pt>
                <c:pt idx="14049">
                  <c:v>6.1524000000000008E-4</c:v>
                </c:pt>
                <c:pt idx="14050">
                  <c:v>6.1978000000000001E-4</c:v>
                </c:pt>
                <c:pt idx="14051">
                  <c:v>6.1586000000000008E-4</c:v>
                </c:pt>
                <c:pt idx="14052">
                  <c:v>6.1596000000000014E-4</c:v>
                </c:pt>
                <c:pt idx="14053">
                  <c:v>6.2085000000000026E-4</c:v>
                </c:pt>
                <c:pt idx="14054">
                  <c:v>6.1087000000000012E-4</c:v>
                </c:pt>
                <c:pt idx="14055">
                  <c:v>6.1278000000000005E-4</c:v>
                </c:pt>
                <c:pt idx="14056">
                  <c:v>6.2023000000000015E-4</c:v>
                </c:pt>
                <c:pt idx="14057">
                  <c:v>6.2041000000000006E-4</c:v>
                </c:pt>
                <c:pt idx="14058">
                  <c:v>6.2771000000000018E-4</c:v>
                </c:pt>
                <c:pt idx="14059">
                  <c:v>6.2486000000000009E-4</c:v>
                </c:pt>
                <c:pt idx="14060">
                  <c:v>6.1461000000000013E-4</c:v>
                </c:pt>
                <c:pt idx="14061">
                  <c:v>6.1087000000000012E-4</c:v>
                </c:pt>
                <c:pt idx="14062">
                  <c:v>6.1914000000000012E-4</c:v>
                </c:pt>
                <c:pt idx="14063">
                  <c:v>6.1898000000000009E-4</c:v>
                </c:pt>
                <c:pt idx="14064">
                  <c:v>6.0838000000000027E-4</c:v>
                </c:pt>
                <c:pt idx="14065">
                  <c:v>6.1850000000000013E-4</c:v>
                </c:pt>
                <c:pt idx="14066">
                  <c:v>6.2023000000000015E-4</c:v>
                </c:pt>
                <c:pt idx="14067">
                  <c:v>6.1898000000000009E-4</c:v>
                </c:pt>
                <c:pt idx="14068">
                  <c:v>6.1399000000000013E-4</c:v>
                </c:pt>
                <c:pt idx="14069">
                  <c:v>6.2147000000000016E-4</c:v>
                </c:pt>
                <c:pt idx="14070">
                  <c:v>6.1524000000000008E-4</c:v>
                </c:pt>
                <c:pt idx="14071">
                  <c:v>6.1773000000000015E-4</c:v>
                </c:pt>
                <c:pt idx="14072">
                  <c:v>6.1649000000000003E-4</c:v>
                </c:pt>
                <c:pt idx="14073">
                  <c:v>6.2646000000000012E-4</c:v>
                </c:pt>
                <c:pt idx="14074">
                  <c:v>6.1337000000000013E-4</c:v>
                </c:pt>
                <c:pt idx="14075">
                  <c:v>6.1660000000000013E-4</c:v>
                </c:pt>
                <c:pt idx="14076">
                  <c:v>6.1711000000000014E-4</c:v>
                </c:pt>
                <c:pt idx="14077">
                  <c:v>6.1787000000000018E-4</c:v>
                </c:pt>
                <c:pt idx="14078">
                  <c:v>6.1212000000000007E-4</c:v>
                </c:pt>
                <c:pt idx="14079">
                  <c:v>6.1711000000000014E-4</c:v>
                </c:pt>
                <c:pt idx="14080">
                  <c:v>6.1649000000000003E-4</c:v>
                </c:pt>
                <c:pt idx="14081">
                  <c:v>6.2646000000000012E-4</c:v>
                </c:pt>
                <c:pt idx="14082">
                  <c:v>6.1660000000000013E-4</c:v>
                </c:pt>
                <c:pt idx="14083">
                  <c:v>6.1649000000000003E-4</c:v>
                </c:pt>
                <c:pt idx="14084">
                  <c:v>6.2423000000000014E-4</c:v>
                </c:pt>
                <c:pt idx="14085">
                  <c:v>6.1342000000000026E-4</c:v>
                </c:pt>
                <c:pt idx="14086">
                  <c:v>6.2335000000000016E-4</c:v>
                </c:pt>
                <c:pt idx="14087">
                  <c:v>6.1399000000000013E-4</c:v>
                </c:pt>
                <c:pt idx="14088">
                  <c:v>6.1978000000000001E-4</c:v>
                </c:pt>
                <c:pt idx="14089">
                  <c:v>6.1711000000000014E-4</c:v>
                </c:pt>
                <c:pt idx="14090">
                  <c:v>6.2210000000000011E-4</c:v>
                </c:pt>
                <c:pt idx="14091">
                  <c:v>6.2486000000000009E-4</c:v>
                </c:pt>
                <c:pt idx="14092">
                  <c:v>6.2210000000000011E-4</c:v>
                </c:pt>
                <c:pt idx="14093">
                  <c:v>6.2147000000000016E-4</c:v>
                </c:pt>
                <c:pt idx="14094">
                  <c:v>6.1151E-4</c:v>
                </c:pt>
                <c:pt idx="14095">
                  <c:v>6.1461000000000013E-4</c:v>
                </c:pt>
                <c:pt idx="14096">
                  <c:v>6.2023000000000015E-4</c:v>
                </c:pt>
                <c:pt idx="14097">
                  <c:v>6.1850000000000013E-4</c:v>
                </c:pt>
                <c:pt idx="14098">
                  <c:v>6.1711000000000014E-4</c:v>
                </c:pt>
                <c:pt idx="14099">
                  <c:v>6.1649000000000003E-4</c:v>
                </c:pt>
                <c:pt idx="14100">
                  <c:v>6.2709000000000018E-4</c:v>
                </c:pt>
                <c:pt idx="14101">
                  <c:v>6.1959999999999999E-4</c:v>
                </c:pt>
                <c:pt idx="14102">
                  <c:v>6.2295000000000015E-4</c:v>
                </c:pt>
                <c:pt idx="14103">
                  <c:v>6.1898000000000009E-4</c:v>
                </c:pt>
                <c:pt idx="14104">
                  <c:v>6.2958000000000014E-4</c:v>
                </c:pt>
                <c:pt idx="14105">
                  <c:v>6.1087000000000012E-4</c:v>
                </c:pt>
                <c:pt idx="14106">
                  <c:v>6.1087000000000012E-4</c:v>
                </c:pt>
                <c:pt idx="14107">
                  <c:v>6.1959999999999999E-4</c:v>
                </c:pt>
                <c:pt idx="14108">
                  <c:v>6.1773000000000015E-4</c:v>
                </c:pt>
                <c:pt idx="14109">
                  <c:v>6.2958000000000014E-4</c:v>
                </c:pt>
                <c:pt idx="14110">
                  <c:v>6.1337000000000013E-4</c:v>
                </c:pt>
                <c:pt idx="14111">
                  <c:v>6.1399000000000013E-4</c:v>
                </c:pt>
                <c:pt idx="14112">
                  <c:v>6.1711000000000014E-4</c:v>
                </c:pt>
                <c:pt idx="14113">
                  <c:v>6.0963000000000011E-4</c:v>
                </c:pt>
                <c:pt idx="14114">
                  <c:v>6.1723000000000008E-4</c:v>
                </c:pt>
                <c:pt idx="14115">
                  <c:v>6.1914000000000012E-4</c:v>
                </c:pt>
                <c:pt idx="14116">
                  <c:v>6.1532000000000015E-4</c:v>
                </c:pt>
                <c:pt idx="14117">
                  <c:v>6.1212000000000007E-4</c:v>
                </c:pt>
                <c:pt idx="14118">
                  <c:v>6.1649000000000003E-4</c:v>
                </c:pt>
                <c:pt idx="14119">
                  <c:v>6.2147000000000016E-4</c:v>
                </c:pt>
                <c:pt idx="14120">
                  <c:v>6.1959999999999999E-4</c:v>
                </c:pt>
                <c:pt idx="14121">
                  <c:v>6.1723000000000008E-4</c:v>
                </c:pt>
                <c:pt idx="14122">
                  <c:v>6.2522000000000012E-4</c:v>
                </c:pt>
                <c:pt idx="14123">
                  <c:v>6.2210000000000011E-4</c:v>
                </c:pt>
                <c:pt idx="14124">
                  <c:v>6.0515000000000026E-4</c:v>
                </c:pt>
                <c:pt idx="14125">
                  <c:v>6.1773000000000015E-4</c:v>
                </c:pt>
                <c:pt idx="14126">
                  <c:v>6.2677000000000013E-4</c:v>
                </c:pt>
                <c:pt idx="14127">
                  <c:v>6.3021000000000008E-4</c:v>
                </c:pt>
                <c:pt idx="14128">
                  <c:v>6.2709000000000018E-4</c:v>
                </c:pt>
                <c:pt idx="14129">
                  <c:v>6.3083000000000019E-4</c:v>
                </c:pt>
                <c:pt idx="14130">
                  <c:v>6.0838000000000027E-4</c:v>
                </c:pt>
                <c:pt idx="14131">
                  <c:v>6.2085000000000026E-4</c:v>
                </c:pt>
                <c:pt idx="14132">
                  <c:v>6.1711000000000014E-4</c:v>
                </c:pt>
                <c:pt idx="14133">
                  <c:v>6.2085000000000026E-4</c:v>
                </c:pt>
                <c:pt idx="14134">
                  <c:v>6.1773000000000015E-4</c:v>
                </c:pt>
                <c:pt idx="14135">
                  <c:v>6.2272000000000011E-4</c:v>
                </c:pt>
                <c:pt idx="14136">
                  <c:v>6.1787000000000018E-4</c:v>
                </c:pt>
                <c:pt idx="14137">
                  <c:v>6.2709000000000018E-4</c:v>
                </c:pt>
                <c:pt idx="14138">
                  <c:v>6.1836000000000009E-4</c:v>
                </c:pt>
                <c:pt idx="14139">
                  <c:v>6.2023000000000015E-4</c:v>
                </c:pt>
                <c:pt idx="14140">
                  <c:v>6.1773000000000015E-4</c:v>
                </c:pt>
                <c:pt idx="14141">
                  <c:v>6.2023000000000015E-4</c:v>
                </c:pt>
                <c:pt idx="14142">
                  <c:v>6.2834000000000013E-4</c:v>
                </c:pt>
                <c:pt idx="14143">
                  <c:v>6.3520000000000004E-4</c:v>
                </c:pt>
                <c:pt idx="14144">
                  <c:v>6.1649000000000003E-4</c:v>
                </c:pt>
                <c:pt idx="14145">
                  <c:v>6.1596000000000014E-4</c:v>
                </c:pt>
                <c:pt idx="14146">
                  <c:v>6.1087000000000012E-4</c:v>
                </c:pt>
                <c:pt idx="14147">
                  <c:v>6.3520000000000004E-4</c:v>
                </c:pt>
                <c:pt idx="14148">
                  <c:v>6.2868000000000017E-4</c:v>
                </c:pt>
                <c:pt idx="14149">
                  <c:v>6.1773000000000015E-4</c:v>
                </c:pt>
                <c:pt idx="14150">
                  <c:v>6.1399000000000013E-4</c:v>
                </c:pt>
                <c:pt idx="14151">
                  <c:v>6.1214000000000006E-4</c:v>
                </c:pt>
                <c:pt idx="14152">
                  <c:v>6.2023000000000015E-4</c:v>
                </c:pt>
                <c:pt idx="14153">
                  <c:v>6.2646000000000012E-4</c:v>
                </c:pt>
                <c:pt idx="14154">
                  <c:v>6.0838000000000027E-4</c:v>
                </c:pt>
                <c:pt idx="14155">
                  <c:v>6.1586000000000008E-4</c:v>
                </c:pt>
                <c:pt idx="14156">
                  <c:v>6.0769000000000014E-4</c:v>
                </c:pt>
                <c:pt idx="14157">
                  <c:v>6.2335000000000016E-4</c:v>
                </c:pt>
                <c:pt idx="14158">
                  <c:v>6.1959999999999999E-4</c:v>
                </c:pt>
                <c:pt idx="14159">
                  <c:v>6.0515000000000026E-4</c:v>
                </c:pt>
                <c:pt idx="14160">
                  <c:v>6.1212000000000007E-4</c:v>
                </c:pt>
                <c:pt idx="14161">
                  <c:v>6.1337000000000013E-4</c:v>
                </c:pt>
                <c:pt idx="14162">
                  <c:v>6.1337000000000013E-4</c:v>
                </c:pt>
                <c:pt idx="14163">
                  <c:v>6.5221000000000007E-4</c:v>
                </c:pt>
                <c:pt idx="14164">
                  <c:v>6.2741000000000012E-4</c:v>
                </c:pt>
                <c:pt idx="14165">
                  <c:v>6.2896000000000024E-4</c:v>
                </c:pt>
                <c:pt idx="14166">
                  <c:v>6.2522000000000012E-4</c:v>
                </c:pt>
                <c:pt idx="14167">
                  <c:v>6.1532000000000015E-4</c:v>
                </c:pt>
                <c:pt idx="14168">
                  <c:v>6.2646000000000012E-4</c:v>
                </c:pt>
                <c:pt idx="14169">
                  <c:v>6.1342000000000026E-4</c:v>
                </c:pt>
                <c:pt idx="14170">
                  <c:v>6.3270000000000004E-4</c:v>
                </c:pt>
                <c:pt idx="14171">
                  <c:v>6.0706000000000009E-4</c:v>
                </c:pt>
                <c:pt idx="14172">
                  <c:v>6.1151E-4</c:v>
                </c:pt>
                <c:pt idx="14173">
                  <c:v>5.9778000000000012E-4</c:v>
                </c:pt>
                <c:pt idx="14174">
                  <c:v>6.1337000000000013E-4</c:v>
                </c:pt>
                <c:pt idx="14175">
                  <c:v>6.1461000000000013E-4</c:v>
                </c:pt>
                <c:pt idx="14176">
                  <c:v>6.2522000000000012E-4</c:v>
                </c:pt>
                <c:pt idx="14177">
                  <c:v>6.2522000000000012E-4</c:v>
                </c:pt>
                <c:pt idx="14178">
                  <c:v>6.1850000000000013E-4</c:v>
                </c:pt>
                <c:pt idx="14179">
                  <c:v>6.2709000000000018E-4</c:v>
                </c:pt>
                <c:pt idx="14180">
                  <c:v>6.3831000000000011E-4</c:v>
                </c:pt>
                <c:pt idx="14181">
                  <c:v>6.2868000000000017E-4</c:v>
                </c:pt>
                <c:pt idx="14182">
                  <c:v>6.2459000000000017E-4</c:v>
                </c:pt>
                <c:pt idx="14183">
                  <c:v>6.1959999999999999E-4</c:v>
                </c:pt>
                <c:pt idx="14184">
                  <c:v>6.4767000000000026E-4</c:v>
                </c:pt>
                <c:pt idx="14185">
                  <c:v>6.1959999999999999E-4</c:v>
                </c:pt>
                <c:pt idx="14186">
                  <c:v>6.1274000000000007E-4</c:v>
                </c:pt>
                <c:pt idx="14187">
                  <c:v>6.0464000000000015E-4</c:v>
                </c:pt>
                <c:pt idx="14188">
                  <c:v>6.0963000000000011E-4</c:v>
                </c:pt>
                <c:pt idx="14189">
                  <c:v>6.1914000000000012E-4</c:v>
                </c:pt>
                <c:pt idx="14190">
                  <c:v>6.2168000000000011E-4</c:v>
                </c:pt>
                <c:pt idx="14191">
                  <c:v>6.1898000000000009E-4</c:v>
                </c:pt>
                <c:pt idx="14192">
                  <c:v>6.2522000000000012E-4</c:v>
                </c:pt>
                <c:pt idx="14193">
                  <c:v>6.2459000000000017E-4</c:v>
                </c:pt>
                <c:pt idx="14194">
                  <c:v>6.2085000000000026E-4</c:v>
                </c:pt>
                <c:pt idx="14195">
                  <c:v>6.2272000000000011E-4</c:v>
                </c:pt>
                <c:pt idx="14196">
                  <c:v>6.1649000000000003E-4</c:v>
                </c:pt>
                <c:pt idx="14197">
                  <c:v>6.1723000000000008E-4</c:v>
                </c:pt>
                <c:pt idx="14198">
                  <c:v>6.1461000000000013E-4</c:v>
                </c:pt>
                <c:pt idx="14199">
                  <c:v>6.345700000000001E-4</c:v>
                </c:pt>
                <c:pt idx="14200">
                  <c:v>6.2210000000000011E-4</c:v>
                </c:pt>
                <c:pt idx="14201">
                  <c:v>6.0673000000000009E-4</c:v>
                </c:pt>
                <c:pt idx="14202">
                  <c:v>6.2146000000000011E-4</c:v>
                </c:pt>
                <c:pt idx="14203">
                  <c:v>6.2896000000000024E-4</c:v>
                </c:pt>
                <c:pt idx="14204">
                  <c:v>6.3248999999999998E-4</c:v>
                </c:pt>
                <c:pt idx="14205">
                  <c:v>6.2210000000000011E-4</c:v>
                </c:pt>
                <c:pt idx="14206">
                  <c:v>6.1959999999999999E-4</c:v>
                </c:pt>
                <c:pt idx="14207">
                  <c:v>6.2868000000000017E-4</c:v>
                </c:pt>
                <c:pt idx="14208">
                  <c:v>6.2397000000000028E-4</c:v>
                </c:pt>
                <c:pt idx="14209">
                  <c:v>6.2397000000000028E-4</c:v>
                </c:pt>
                <c:pt idx="14210">
                  <c:v>6.2677000000000013E-4</c:v>
                </c:pt>
                <c:pt idx="14211">
                  <c:v>6.2931000000000011E-4</c:v>
                </c:pt>
                <c:pt idx="14212">
                  <c:v>6.1617000000000009E-4</c:v>
                </c:pt>
                <c:pt idx="14213">
                  <c:v>6.1476000000000011E-4</c:v>
                </c:pt>
                <c:pt idx="14214">
                  <c:v>6.2522000000000012E-4</c:v>
                </c:pt>
                <c:pt idx="14215">
                  <c:v>6.3186000000000015E-4</c:v>
                </c:pt>
                <c:pt idx="14216">
                  <c:v>6.2584000000000012E-4</c:v>
                </c:pt>
                <c:pt idx="14217">
                  <c:v>6.3270000000000004E-4</c:v>
                </c:pt>
                <c:pt idx="14218">
                  <c:v>6.1649000000000003E-4</c:v>
                </c:pt>
                <c:pt idx="14219">
                  <c:v>6.2397000000000028E-4</c:v>
                </c:pt>
                <c:pt idx="14220">
                  <c:v>6.1711000000000014E-4</c:v>
                </c:pt>
                <c:pt idx="14221">
                  <c:v>6.2272000000000011E-4</c:v>
                </c:pt>
                <c:pt idx="14222">
                  <c:v>6.2709000000000018E-4</c:v>
                </c:pt>
                <c:pt idx="14223">
                  <c:v>6.1898000000000009E-4</c:v>
                </c:pt>
                <c:pt idx="14224">
                  <c:v>6.2486000000000009E-4</c:v>
                </c:pt>
                <c:pt idx="14225">
                  <c:v>6.2423000000000014E-4</c:v>
                </c:pt>
                <c:pt idx="14226">
                  <c:v>6.1399000000000013E-4</c:v>
                </c:pt>
                <c:pt idx="14227">
                  <c:v>6.2958000000000014E-4</c:v>
                </c:pt>
                <c:pt idx="14228">
                  <c:v>6.0775000000000011E-4</c:v>
                </c:pt>
                <c:pt idx="14229">
                  <c:v>6.3208000000000003E-4</c:v>
                </c:pt>
                <c:pt idx="14230">
                  <c:v>6.1274000000000007E-4</c:v>
                </c:pt>
                <c:pt idx="14231">
                  <c:v>6.3582000000000027E-4</c:v>
                </c:pt>
                <c:pt idx="14232">
                  <c:v>6.0388000000000011E-4</c:v>
                </c:pt>
                <c:pt idx="14233">
                  <c:v>6.2646000000000012E-4</c:v>
                </c:pt>
                <c:pt idx="14234">
                  <c:v>6.305900000000001E-4</c:v>
                </c:pt>
                <c:pt idx="14235">
                  <c:v>6.2968000000000019E-4</c:v>
                </c:pt>
                <c:pt idx="14236">
                  <c:v>6.0614000000000013E-4</c:v>
                </c:pt>
                <c:pt idx="14237">
                  <c:v>6.2397000000000028E-4</c:v>
                </c:pt>
                <c:pt idx="14238">
                  <c:v>6.2931000000000011E-4</c:v>
                </c:pt>
                <c:pt idx="14239">
                  <c:v>6.2359000000000015E-4</c:v>
                </c:pt>
                <c:pt idx="14240">
                  <c:v>6.2335000000000016E-4</c:v>
                </c:pt>
                <c:pt idx="14241">
                  <c:v>6.2486000000000009E-4</c:v>
                </c:pt>
                <c:pt idx="14242">
                  <c:v>6.2041000000000006E-4</c:v>
                </c:pt>
                <c:pt idx="14243">
                  <c:v>6.1850000000000013E-4</c:v>
                </c:pt>
                <c:pt idx="14244">
                  <c:v>6.2522000000000012E-4</c:v>
                </c:pt>
                <c:pt idx="14245">
                  <c:v>6.2335000000000016E-4</c:v>
                </c:pt>
                <c:pt idx="14246">
                  <c:v>6.2613000000000013E-4</c:v>
                </c:pt>
                <c:pt idx="14247">
                  <c:v>6.1532000000000015E-4</c:v>
                </c:pt>
                <c:pt idx="14248">
                  <c:v>6.2741000000000012E-4</c:v>
                </c:pt>
                <c:pt idx="14249">
                  <c:v>6.1596000000000014E-4</c:v>
                </c:pt>
                <c:pt idx="14250">
                  <c:v>6.339500000000002E-4</c:v>
                </c:pt>
                <c:pt idx="14251">
                  <c:v>6.2459000000000017E-4</c:v>
                </c:pt>
                <c:pt idx="14252">
                  <c:v>6.223200000000001E-4</c:v>
                </c:pt>
                <c:pt idx="14253">
                  <c:v>6.2709000000000018E-4</c:v>
                </c:pt>
                <c:pt idx="14254">
                  <c:v>6.2335000000000016E-4</c:v>
                </c:pt>
                <c:pt idx="14255">
                  <c:v>6.2709000000000018E-4</c:v>
                </c:pt>
                <c:pt idx="14256">
                  <c:v>6.2931000000000011E-4</c:v>
                </c:pt>
                <c:pt idx="14257">
                  <c:v>6.2550000000000008E-4</c:v>
                </c:pt>
                <c:pt idx="14258">
                  <c:v>6.3487000000000027E-4</c:v>
                </c:pt>
                <c:pt idx="14259">
                  <c:v>6.3631000000000007E-4</c:v>
                </c:pt>
                <c:pt idx="14260">
                  <c:v>6.2397000000000028E-4</c:v>
                </c:pt>
                <c:pt idx="14261">
                  <c:v>6.3376000000000014E-4</c:v>
                </c:pt>
                <c:pt idx="14262">
                  <c:v>6.2958000000000014E-4</c:v>
                </c:pt>
                <c:pt idx="14263">
                  <c:v>6.2295000000000015E-4</c:v>
                </c:pt>
                <c:pt idx="14264">
                  <c:v>6.2085000000000026E-4</c:v>
                </c:pt>
                <c:pt idx="14265">
                  <c:v>6.2646000000000012E-4</c:v>
                </c:pt>
                <c:pt idx="14266">
                  <c:v>6.2584000000000012E-4</c:v>
                </c:pt>
                <c:pt idx="14267">
                  <c:v>6.2646000000000012E-4</c:v>
                </c:pt>
                <c:pt idx="14268">
                  <c:v>6.2105000000000016E-4</c:v>
                </c:pt>
                <c:pt idx="14269">
                  <c:v>6.3707000000000021E-4</c:v>
                </c:pt>
                <c:pt idx="14270">
                  <c:v>6.3083000000000019E-4</c:v>
                </c:pt>
                <c:pt idx="14271">
                  <c:v>6.4268000000000018E-4</c:v>
                </c:pt>
                <c:pt idx="14272">
                  <c:v>6.4206000000000007E-4</c:v>
                </c:pt>
                <c:pt idx="14273">
                  <c:v>6.3956000000000006E-4</c:v>
                </c:pt>
                <c:pt idx="14274">
                  <c:v>6.3332000000000015E-4</c:v>
                </c:pt>
                <c:pt idx="14275">
                  <c:v>6.4076000000000009E-4</c:v>
                </c:pt>
                <c:pt idx="14276">
                  <c:v>6.4267000000000013E-4</c:v>
                </c:pt>
                <c:pt idx="14277">
                  <c:v>6.3270000000000004E-4</c:v>
                </c:pt>
                <c:pt idx="14278">
                  <c:v>6.3631000000000007E-4</c:v>
                </c:pt>
                <c:pt idx="14279">
                  <c:v>6.4642000000000009E-4</c:v>
                </c:pt>
                <c:pt idx="14280">
                  <c:v>6.489200000000002E-4</c:v>
                </c:pt>
                <c:pt idx="14281">
                  <c:v>6.3644000000000016E-4</c:v>
                </c:pt>
                <c:pt idx="14282">
                  <c:v>6.345700000000001E-4</c:v>
                </c:pt>
                <c:pt idx="14283">
                  <c:v>6.3208000000000003E-4</c:v>
                </c:pt>
                <c:pt idx="14284">
                  <c:v>6.3885000000000016E-4</c:v>
                </c:pt>
                <c:pt idx="14285">
                  <c:v>6.4455000000000014E-4</c:v>
                </c:pt>
                <c:pt idx="14286">
                  <c:v>6.4206000000000007E-4</c:v>
                </c:pt>
                <c:pt idx="14287">
                  <c:v>6.4206000000000007E-4</c:v>
                </c:pt>
                <c:pt idx="14288">
                  <c:v>6.3831000000000011E-4</c:v>
                </c:pt>
                <c:pt idx="14289">
                  <c:v>6.3707000000000021E-4</c:v>
                </c:pt>
                <c:pt idx="14290">
                  <c:v>6.4517000000000025E-4</c:v>
                </c:pt>
                <c:pt idx="14291">
                  <c:v>6.3248999999999998E-4</c:v>
                </c:pt>
                <c:pt idx="14292">
                  <c:v>6.4393000000000024E-4</c:v>
                </c:pt>
                <c:pt idx="14293">
                  <c:v>6.3270000000000004E-4</c:v>
                </c:pt>
                <c:pt idx="14294">
                  <c:v>6.3332000000000015E-4</c:v>
                </c:pt>
                <c:pt idx="14295">
                  <c:v>6.4642000000000009E-4</c:v>
                </c:pt>
                <c:pt idx="14296">
                  <c:v>6.4203000000000014E-4</c:v>
                </c:pt>
                <c:pt idx="14297">
                  <c:v>6.3758000000000011E-4</c:v>
                </c:pt>
                <c:pt idx="14298">
                  <c:v>6.4268000000000018E-4</c:v>
                </c:pt>
                <c:pt idx="14299">
                  <c:v>6.5266000000000011E-4</c:v>
                </c:pt>
                <c:pt idx="14300">
                  <c:v>6.4268000000000018E-4</c:v>
                </c:pt>
                <c:pt idx="14301">
                  <c:v>6.4018000000000018E-4</c:v>
                </c:pt>
                <c:pt idx="14302">
                  <c:v>6.4966000000000025E-4</c:v>
                </c:pt>
                <c:pt idx="14303">
                  <c:v>6.339500000000002E-4</c:v>
                </c:pt>
                <c:pt idx="14304">
                  <c:v>6.4012000000000021E-4</c:v>
                </c:pt>
                <c:pt idx="14305">
                  <c:v>6.4517000000000025E-4</c:v>
                </c:pt>
                <c:pt idx="14306">
                  <c:v>6.3376000000000014E-4</c:v>
                </c:pt>
                <c:pt idx="14307">
                  <c:v>6.4268000000000018E-4</c:v>
                </c:pt>
                <c:pt idx="14308">
                  <c:v>6.4018000000000018E-4</c:v>
                </c:pt>
                <c:pt idx="14309">
                  <c:v>6.3831000000000011E-4</c:v>
                </c:pt>
                <c:pt idx="14310">
                  <c:v>6.5141000000000016E-4</c:v>
                </c:pt>
                <c:pt idx="14311">
                  <c:v>6.4143000000000013E-4</c:v>
                </c:pt>
                <c:pt idx="14312">
                  <c:v>6.4143000000000013E-4</c:v>
                </c:pt>
                <c:pt idx="14313">
                  <c:v>6.4330000000000008E-4</c:v>
                </c:pt>
                <c:pt idx="14314">
                  <c:v>6.4330000000000008E-4</c:v>
                </c:pt>
                <c:pt idx="14315">
                  <c:v>6.4705000000000014E-4</c:v>
                </c:pt>
                <c:pt idx="14316">
                  <c:v>6.4143000000000013E-4</c:v>
                </c:pt>
                <c:pt idx="14317">
                  <c:v>6.4839000000000021E-4</c:v>
                </c:pt>
                <c:pt idx="14318">
                  <c:v>6.489200000000002E-4</c:v>
                </c:pt>
                <c:pt idx="14319">
                  <c:v>6.4018000000000018E-4</c:v>
                </c:pt>
                <c:pt idx="14320">
                  <c:v>6.3949000000000015E-4</c:v>
                </c:pt>
                <c:pt idx="14321">
                  <c:v>6.4455000000000014E-4</c:v>
                </c:pt>
                <c:pt idx="14322">
                  <c:v>6.2646000000000012E-4</c:v>
                </c:pt>
                <c:pt idx="14323">
                  <c:v>6.2709000000000018E-4</c:v>
                </c:pt>
                <c:pt idx="14324">
                  <c:v>6.4457000000000023E-4</c:v>
                </c:pt>
                <c:pt idx="14325">
                  <c:v>6.4585000000000011E-4</c:v>
                </c:pt>
                <c:pt idx="14326">
                  <c:v>6.4143000000000013E-4</c:v>
                </c:pt>
                <c:pt idx="14327">
                  <c:v>6.345700000000001E-4</c:v>
                </c:pt>
                <c:pt idx="14328">
                  <c:v>6.339500000000002E-4</c:v>
                </c:pt>
                <c:pt idx="14329">
                  <c:v>6.2958000000000014E-4</c:v>
                </c:pt>
                <c:pt idx="14330">
                  <c:v>6.4203000000000014E-4</c:v>
                </c:pt>
                <c:pt idx="14331">
                  <c:v>6.3270000000000004E-4</c:v>
                </c:pt>
                <c:pt idx="14332">
                  <c:v>6.4140000000000009E-4</c:v>
                </c:pt>
                <c:pt idx="14333">
                  <c:v>6.3021000000000008E-4</c:v>
                </c:pt>
                <c:pt idx="14334">
                  <c:v>6.4521000000000012E-4</c:v>
                </c:pt>
                <c:pt idx="14335">
                  <c:v>6.4018000000000018E-4</c:v>
                </c:pt>
                <c:pt idx="14336">
                  <c:v>6.4268000000000018E-4</c:v>
                </c:pt>
                <c:pt idx="14337">
                  <c:v>6.3956000000000006E-4</c:v>
                </c:pt>
                <c:pt idx="14338">
                  <c:v>6.4143000000000013E-4</c:v>
                </c:pt>
                <c:pt idx="14339">
                  <c:v>6.3631000000000007E-4</c:v>
                </c:pt>
                <c:pt idx="14340">
                  <c:v>6.4081000000000012E-4</c:v>
                </c:pt>
                <c:pt idx="14341">
                  <c:v>6.3894000000000017E-4</c:v>
                </c:pt>
                <c:pt idx="14342">
                  <c:v>6.4012000000000021E-4</c:v>
                </c:pt>
                <c:pt idx="14343">
                  <c:v>6.355200000000001E-4</c:v>
                </c:pt>
                <c:pt idx="14344">
                  <c:v>6.345700000000001E-4</c:v>
                </c:pt>
                <c:pt idx="14345">
                  <c:v>6.4330000000000008E-4</c:v>
                </c:pt>
                <c:pt idx="14346">
                  <c:v>6.3694000000000012E-4</c:v>
                </c:pt>
                <c:pt idx="14347">
                  <c:v>6.3949000000000015E-4</c:v>
                </c:pt>
                <c:pt idx="14348">
                  <c:v>6.4767000000000026E-4</c:v>
                </c:pt>
                <c:pt idx="14349">
                  <c:v>6.345700000000001E-4</c:v>
                </c:pt>
                <c:pt idx="14350">
                  <c:v>6.3822000000000011E-4</c:v>
                </c:pt>
                <c:pt idx="14351">
                  <c:v>6.3631000000000007E-4</c:v>
                </c:pt>
                <c:pt idx="14352">
                  <c:v>6.4705000000000014E-4</c:v>
                </c:pt>
                <c:pt idx="14353">
                  <c:v>6.4767000000000026E-4</c:v>
                </c:pt>
                <c:pt idx="14354">
                  <c:v>6.4455000000000014E-4</c:v>
                </c:pt>
                <c:pt idx="14355">
                  <c:v>6.4966000000000025E-4</c:v>
                </c:pt>
                <c:pt idx="14356">
                  <c:v>6.3956000000000006E-4</c:v>
                </c:pt>
                <c:pt idx="14357">
                  <c:v>6.4455000000000014E-4</c:v>
                </c:pt>
                <c:pt idx="14358">
                  <c:v>6.3582000000000027E-4</c:v>
                </c:pt>
                <c:pt idx="14359">
                  <c:v>6.4143000000000013E-4</c:v>
                </c:pt>
                <c:pt idx="14360">
                  <c:v>6.4081000000000012E-4</c:v>
                </c:pt>
                <c:pt idx="14361">
                  <c:v>6.4517000000000025E-4</c:v>
                </c:pt>
                <c:pt idx="14362">
                  <c:v>6.4076000000000009E-4</c:v>
                </c:pt>
                <c:pt idx="14363">
                  <c:v>6.4143000000000013E-4</c:v>
                </c:pt>
                <c:pt idx="14364">
                  <c:v>6.4081000000000012E-4</c:v>
                </c:pt>
                <c:pt idx="14365">
                  <c:v>6.3270000000000004E-4</c:v>
                </c:pt>
                <c:pt idx="14366">
                  <c:v>6.4330000000000008E-4</c:v>
                </c:pt>
                <c:pt idx="14367">
                  <c:v>6.5093000000000019E-4</c:v>
                </c:pt>
                <c:pt idx="14368">
                  <c:v>6.3582000000000027E-4</c:v>
                </c:pt>
                <c:pt idx="14369">
                  <c:v>6.4140000000000009E-4</c:v>
                </c:pt>
                <c:pt idx="14370">
                  <c:v>6.4966000000000025E-4</c:v>
                </c:pt>
                <c:pt idx="14371">
                  <c:v>6.4393000000000024E-4</c:v>
                </c:pt>
                <c:pt idx="14372">
                  <c:v>6.4642000000000009E-4</c:v>
                </c:pt>
                <c:pt idx="14373">
                  <c:v>6.3822000000000011E-4</c:v>
                </c:pt>
                <c:pt idx="14374">
                  <c:v>6.5203000000000017E-4</c:v>
                </c:pt>
                <c:pt idx="14375">
                  <c:v>6.4455000000000014E-4</c:v>
                </c:pt>
                <c:pt idx="14376">
                  <c:v>6.4585000000000011E-4</c:v>
                </c:pt>
                <c:pt idx="14377">
                  <c:v>6.5016000000000021E-4</c:v>
                </c:pt>
                <c:pt idx="14378">
                  <c:v>6.3313000000000019E-4</c:v>
                </c:pt>
                <c:pt idx="14379">
                  <c:v>6.5920000000000009E-4</c:v>
                </c:pt>
                <c:pt idx="14380">
                  <c:v>6.5016000000000021E-4</c:v>
                </c:pt>
                <c:pt idx="14381">
                  <c:v>6.4143000000000013E-4</c:v>
                </c:pt>
                <c:pt idx="14382">
                  <c:v>6.6365000000000011E-4</c:v>
                </c:pt>
                <c:pt idx="14383">
                  <c:v>6.495400000000001E-4</c:v>
                </c:pt>
                <c:pt idx="14384">
                  <c:v>6.3894000000000017E-4</c:v>
                </c:pt>
                <c:pt idx="14385">
                  <c:v>6.4642000000000009E-4</c:v>
                </c:pt>
                <c:pt idx="14386">
                  <c:v>6.3504000000000013E-4</c:v>
                </c:pt>
                <c:pt idx="14387">
                  <c:v>6.3758000000000011E-4</c:v>
                </c:pt>
                <c:pt idx="14388">
                  <c:v>6.3831000000000011E-4</c:v>
                </c:pt>
                <c:pt idx="14389">
                  <c:v>6.4268000000000018E-4</c:v>
                </c:pt>
                <c:pt idx="14390">
                  <c:v>6.4206000000000007E-4</c:v>
                </c:pt>
                <c:pt idx="14391">
                  <c:v>6.4393000000000024E-4</c:v>
                </c:pt>
                <c:pt idx="14392">
                  <c:v>6.3520000000000004E-4</c:v>
                </c:pt>
                <c:pt idx="14393">
                  <c:v>6.3885000000000016E-4</c:v>
                </c:pt>
                <c:pt idx="14394">
                  <c:v>6.2646000000000012E-4</c:v>
                </c:pt>
                <c:pt idx="14395">
                  <c:v>6.4330000000000008E-4</c:v>
                </c:pt>
                <c:pt idx="14396">
                  <c:v>6.5093000000000019E-4</c:v>
                </c:pt>
                <c:pt idx="14397">
                  <c:v>6.4393000000000024E-4</c:v>
                </c:pt>
                <c:pt idx="14398">
                  <c:v>6.4829000000000015E-4</c:v>
                </c:pt>
                <c:pt idx="14399">
                  <c:v>6.5141000000000016E-4</c:v>
                </c:pt>
                <c:pt idx="14400">
                  <c:v>6.3831000000000011E-4</c:v>
                </c:pt>
                <c:pt idx="14401">
                  <c:v>6.3822000000000011E-4</c:v>
                </c:pt>
                <c:pt idx="14402">
                  <c:v>6.4767000000000026E-4</c:v>
                </c:pt>
                <c:pt idx="14403">
                  <c:v>6.495400000000001E-4</c:v>
                </c:pt>
                <c:pt idx="14404">
                  <c:v>6.3885000000000016E-4</c:v>
                </c:pt>
                <c:pt idx="14405">
                  <c:v>6.3208000000000003E-4</c:v>
                </c:pt>
                <c:pt idx="14406">
                  <c:v>6.5203000000000017E-4</c:v>
                </c:pt>
                <c:pt idx="14407">
                  <c:v>6.4206000000000007E-4</c:v>
                </c:pt>
                <c:pt idx="14408">
                  <c:v>6.5141000000000016E-4</c:v>
                </c:pt>
                <c:pt idx="14409">
                  <c:v>6.4081000000000012E-4</c:v>
                </c:pt>
                <c:pt idx="14410">
                  <c:v>6.4206000000000007E-4</c:v>
                </c:pt>
                <c:pt idx="14411">
                  <c:v>6.495400000000001E-4</c:v>
                </c:pt>
                <c:pt idx="14412">
                  <c:v>6.4648000000000006E-4</c:v>
                </c:pt>
                <c:pt idx="14413">
                  <c:v>6.5827000000000019E-4</c:v>
                </c:pt>
                <c:pt idx="14414">
                  <c:v>6.5203000000000017E-4</c:v>
                </c:pt>
                <c:pt idx="14415">
                  <c:v>6.489200000000002E-4</c:v>
                </c:pt>
                <c:pt idx="14416">
                  <c:v>6.5093000000000019E-4</c:v>
                </c:pt>
                <c:pt idx="14417">
                  <c:v>6.4705000000000014E-4</c:v>
                </c:pt>
                <c:pt idx="14418">
                  <c:v>6.495400000000001E-4</c:v>
                </c:pt>
                <c:pt idx="14419">
                  <c:v>6.4521000000000012E-4</c:v>
                </c:pt>
                <c:pt idx="14420">
                  <c:v>6.4330000000000008E-4</c:v>
                </c:pt>
                <c:pt idx="14421">
                  <c:v>6.4517000000000025E-4</c:v>
                </c:pt>
                <c:pt idx="14422">
                  <c:v>6.4330000000000008E-4</c:v>
                </c:pt>
                <c:pt idx="14423">
                  <c:v>6.6174000000000007E-4</c:v>
                </c:pt>
                <c:pt idx="14424">
                  <c:v>6.5889000000000008E-4</c:v>
                </c:pt>
                <c:pt idx="14425">
                  <c:v>6.4018000000000018E-4</c:v>
                </c:pt>
                <c:pt idx="14426">
                  <c:v>6.5453000000000017E-4</c:v>
                </c:pt>
                <c:pt idx="14427">
                  <c:v>6.495400000000001E-4</c:v>
                </c:pt>
                <c:pt idx="14428">
                  <c:v>6.5391000000000017E-4</c:v>
                </c:pt>
                <c:pt idx="14429">
                  <c:v>6.5203000000000017E-4</c:v>
                </c:pt>
                <c:pt idx="14430">
                  <c:v>6.5889000000000008E-4</c:v>
                </c:pt>
                <c:pt idx="14431">
                  <c:v>6.3582000000000027E-4</c:v>
                </c:pt>
                <c:pt idx="14432">
                  <c:v>6.7823000000000015E-4</c:v>
                </c:pt>
                <c:pt idx="14433">
                  <c:v>6.3567000000000018E-4</c:v>
                </c:pt>
                <c:pt idx="14434">
                  <c:v>6.2584000000000012E-4</c:v>
                </c:pt>
                <c:pt idx="14435">
                  <c:v>6.4018000000000018E-4</c:v>
                </c:pt>
                <c:pt idx="14436">
                  <c:v>6.4393000000000024E-4</c:v>
                </c:pt>
                <c:pt idx="14437">
                  <c:v>6.5030000000000014E-4</c:v>
                </c:pt>
                <c:pt idx="14438">
                  <c:v>6.5203000000000017E-4</c:v>
                </c:pt>
                <c:pt idx="14439">
                  <c:v>6.4394000000000018E-4</c:v>
                </c:pt>
                <c:pt idx="14440">
                  <c:v>6.495400000000001E-4</c:v>
                </c:pt>
                <c:pt idx="14441">
                  <c:v>6.5328000000000011E-4</c:v>
                </c:pt>
                <c:pt idx="14442">
                  <c:v>6.5539000000000016E-4</c:v>
                </c:pt>
                <c:pt idx="14443">
                  <c:v>6.5079000000000016E-4</c:v>
                </c:pt>
                <c:pt idx="14444">
                  <c:v>6.4829000000000015E-4</c:v>
                </c:pt>
                <c:pt idx="14445">
                  <c:v>6.4775000000000011E-4</c:v>
                </c:pt>
                <c:pt idx="14446">
                  <c:v>6.4839000000000021E-4</c:v>
                </c:pt>
                <c:pt idx="14447">
                  <c:v>6.4829000000000015E-4</c:v>
                </c:pt>
                <c:pt idx="14448">
                  <c:v>6.4829000000000015E-4</c:v>
                </c:pt>
                <c:pt idx="14449">
                  <c:v>6.5391000000000017E-4</c:v>
                </c:pt>
                <c:pt idx="14450">
                  <c:v>6.4705000000000014E-4</c:v>
                </c:pt>
                <c:pt idx="14451">
                  <c:v>6.5221000000000007E-4</c:v>
                </c:pt>
                <c:pt idx="14452">
                  <c:v>6.4517000000000025E-4</c:v>
                </c:pt>
                <c:pt idx="14453">
                  <c:v>6.5093000000000019E-4</c:v>
                </c:pt>
                <c:pt idx="14454">
                  <c:v>6.4517000000000025E-4</c:v>
                </c:pt>
                <c:pt idx="14455">
                  <c:v>6.5266000000000011E-4</c:v>
                </c:pt>
                <c:pt idx="14456">
                  <c:v>6.5539000000000016E-4</c:v>
                </c:pt>
                <c:pt idx="14457">
                  <c:v>6.5827000000000019E-4</c:v>
                </c:pt>
                <c:pt idx="14458">
                  <c:v>6.5141000000000016E-4</c:v>
                </c:pt>
                <c:pt idx="14459">
                  <c:v>6.5539000000000016E-4</c:v>
                </c:pt>
                <c:pt idx="14460">
                  <c:v>6.5157000000000008E-4</c:v>
                </c:pt>
                <c:pt idx="14461">
                  <c:v>6.5702000000000024E-4</c:v>
                </c:pt>
                <c:pt idx="14462">
                  <c:v>6.5391000000000017E-4</c:v>
                </c:pt>
                <c:pt idx="14463">
                  <c:v>6.5515000000000018E-4</c:v>
                </c:pt>
                <c:pt idx="14464">
                  <c:v>6.4393000000000024E-4</c:v>
                </c:pt>
                <c:pt idx="14465">
                  <c:v>6.5093000000000019E-4</c:v>
                </c:pt>
                <c:pt idx="14466">
                  <c:v>6.5203000000000017E-4</c:v>
                </c:pt>
                <c:pt idx="14467">
                  <c:v>6.5079000000000016E-4</c:v>
                </c:pt>
                <c:pt idx="14468">
                  <c:v>6.5079000000000016E-4</c:v>
                </c:pt>
                <c:pt idx="14469">
                  <c:v>6.5203000000000017E-4</c:v>
                </c:pt>
                <c:pt idx="14470">
                  <c:v>6.5016000000000021E-4</c:v>
                </c:pt>
                <c:pt idx="14471">
                  <c:v>6.5203000000000017E-4</c:v>
                </c:pt>
                <c:pt idx="14472">
                  <c:v>6.4642000000000009E-4</c:v>
                </c:pt>
                <c:pt idx="14473">
                  <c:v>6.4705000000000014E-4</c:v>
                </c:pt>
                <c:pt idx="14474">
                  <c:v>6.4648000000000006E-4</c:v>
                </c:pt>
                <c:pt idx="14475">
                  <c:v>6.5266000000000011E-4</c:v>
                </c:pt>
                <c:pt idx="14476">
                  <c:v>6.5475000000000006E-4</c:v>
                </c:pt>
                <c:pt idx="14477">
                  <c:v>6.5203000000000017E-4</c:v>
                </c:pt>
                <c:pt idx="14478">
                  <c:v>6.5203000000000017E-4</c:v>
                </c:pt>
                <c:pt idx="14479">
                  <c:v>6.5141000000000016E-4</c:v>
                </c:pt>
                <c:pt idx="14480">
                  <c:v>6.5578000000000012E-4</c:v>
                </c:pt>
                <c:pt idx="14481">
                  <c:v>6.5079000000000016E-4</c:v>
                </c:pt>
                <c:pt idx="14482">
                  <c:v>6.4705000000000014E-4</c:v>
                </c:pt>
                <c:pt idx="14483">
                  <c:v>6.5391000000000017E-4</c:v>
                </c:pt>
                <c:pt idx="14484">
                  <c:v>6.4517000000000025E-4</c:v>
                </c:pt>
                <c:pt idx="14485">
                  <c:v>6.5093000000000019E-4</c:v>
                </c:pt>
                <c:pt idx="14486">
                  <c:v>6.4648000000000006E-4</c:v>
                </c:pt>
                <c:pt idx="14487">
                  <c:v>6.3520000000000004E-4</c:v>
                </c:pt>
                <c:pt idx="14488">
                  <c:v>6.4455000000000014E-4</c:v>
                </c:pt>
                <c:pt idx="14489">
                  <c:v>6.4393000000000024E-4</c:v>
                </c:pt>
                <c:pt idx="14490">
                  <c:v>6.4455000000000014E-4</c:v>
                </c:pt>
                <c:pt idx="14491">
                  <c:v>6.4330000000000008E-4</c:v>
                </c:pt>
                <c:pt idx="14492">
                  <c:v>6.4517000000000025E-4</c:v>
                </c:pt>
                <c:pt idx="14493">
                  <c:v>6.345700000000001E-4</c:v>
                </c:pt>
                <c:pt idx="14494">
                  <c:v>6.4393000000000024E-4</c:v>
                </c:pt>
                <c:pt idx="14495">
                  <c:v>6.3999000000000011E-4</c:v>
                </c:pt>
                <c:pt idx="14496">
                  <c:v>6.4648000000000006E-4</c:v>
                </c:pt>
                <c:pt idx="14497">
                  <c:v>6.4206000000000007E-4</c:v>
                </c:pt>
                <c:pt idx="14498">
                  <c:v>6.4394000000000018E-4</c:v>
                </c:pt>
                <c:pt idx="14499">
                  <c:v>6.5284000000000013E-4</c:v>
                </c:pt>
                <c:pt idx="14500">
                  <c:v>6.490300000000002E-4</c:v>
                </c:pt>
                <c:pt idx="14501">
                  <c:v>6.3707000000000021E-4</c:v>
                </c:pt>
                <c:pt idx="14502">
                  <c:v>6.4206000000000007E-4</c:v>
                </c:pt>
                <c:pt idx="14503">
                  <c:v>5.6846000000000012E-4</c:v>
                </c:pt>
                <c:pt idx="14504">
                  <c:v>5.4601000000000009E-4</c:v>
                </c:pt>
                <c:pt idx="14505">
                  <c:v>5.6784000000000012E-4</c:v>
                </c:pt>
                <c:pt idx="14506">
                  <c:v>5.7145000000000004E-4</c:v>
                </c:pt>
                <c:pt idx="14507">
                  <c:v>5.8218000000000007E-4</c:v>
                </c:pt>
                <c:pt idx="14508">
                  <c:v>5.2793000000000024E-4</c:v>
                </c:pt>
                <c:pt idx="14509">
                  <c:v>5.7221000000000008E-4</c:v>
                </c:pt>
                <c:pt idx="14510">
                  <c:v>5.9116000000000008E-4</c:v>
                </c:pt>
                <c:pt idx="14511">
                  <c:v>5.8281000000000001E-4</c:v>
                </c:pt>
                <c:pt idx="14512">
                  <c:v>5.8780000000000008E-4</c:v>
                </c:pt>
                <c:pt idx="14513">
                  <c:v>5.9715000000000018E-4</c:v>
                </c:pt>
                <c:pt idx="14514">
                  <c:v>5.7719000000000021E-4</c:v>
                </c:pt>
                <c:pt idx="14515">
                  <c:v>5.8226000000000013E-4</c:v>
                </c:pt>
                <c:pt idx="14516">
                  <c:v>5.8099000000000009E-4</c:v>
                </c:pt>
                <c:pt idx="14517">
                  <c:v>5.7782000000000026E-4</c:v>
                </c:pt>
                <c:pt idx="14518">
                  <c:v>5.9434000000000017E-4</c:v>
                </c:pt>
                <c:pt idx="14519">
                  <c:v>5.9180000000000007E-4</c:v>
                </c:pt>
                <c:pt idx="14520">
                  <c:v>6.1149999999999996E-4</c:v>
                </c:pt>
                <c:pt idx="14521">
                  <c:v>6.2522000000000012E-4</c:v>
                </c:pt>
                <c:pt idx="14522">
                  <c:v>6.3582000000000027E-4</c:v>
                </c:pt>
                <c:pt idx="14523">
                  <c:v>6.4076000000000009E-4</c:v>
                </c:pt>
                <c:pt idx="14524">
                  <c:v>6.1914000000000012E-4</c:v>
                </c:pt>
                <c:pt idx="14525">
                  <c:v>6.3270000000000004E-4</c:v>
                </c:pt>
                <c:pt idx="14526">
                  <c:v>6.3644000000000016E-4</c:v>
                </c:pt>
                <c:pt idx="14527">
                  <c:v>6.0027000000000008E-4</c:v>
                </c:pt>
                <c:pt idx="14528">
                  <c:v>5.7096000000000024E-4</c:v>
                </c:pt>
                <c:pt idx="14529">
                  <c:v>5.4983000000000018E-4</c:v>
                </c:pt>
                <c:pt idx="14530">
                  <c:v>5.5350000000000006E-4</c:v>
                </c:pt>
                <c:pt idx="14531">
                  <c:v>5.7844000000000016E-4</c:v>
                </c:pt>
                <c:pt idx="14532">
                  <c:v>5.7145000000000004E-4</c:v>
                </c:pt>
                <c:pt idx="14533">
                  <c:v>6.0089000000000008E-4</c:v>
                </c:pt>
                <c:pt idx="14534">
                  <c:v>5.7907000000000011E-4</c:v>
                </c:pt>
                <c:pt idx="14535">
                  <c:v>5.8035000000000009E-4</c:v>
                </c:pt>
                <c:pt idx="14536">
                  <c:v>5.2855000000000014E-4</c:v>
                </c:pt>
                <c:pt idx="14537">
                  <c:v>5.3838000000000009E-4</c:v>
                </c:pt>
                <c:pt idx="14538">
                  <c:v>5.3965000000000013E-4</c:v>
                </c:pt>
                <c:pt idx="14539">
                  <c:v>5.4040000000000013E-4</c:v>
                </c:pt>
                <c:pt idx="14540">
                  <c:v>5.5225000000000001E-4</c:v>
                </c:pt>
                <c:pt idx="14541">
                  <c:v>5.6827000000000006E-4</c:v>
                </c:pt>
                <c:pt idx="14542">
                  <c:v>5.4913000000000021E-4</c:v>
                </c:pt>
                <c:pt idx="14543">
                  <c:v>5.6472000000000011E-4</c:v>
                </c:pt>
                <c:pt idx="14544">
                  <c:v>5.7096000000000024E-4</c:v>
                </c:pt>
                <c:pt idx="14545">
                  <c:v>5.7408000000000014E-4</c:v>
                </c:pt>
                <c:pt idx="14546">
                  <c:v>5.7595000000000009E-4</c:v>
                </c:pt>
                <c:pt idx="14547">
                  <c:v>5.7969000000000011E-4</c:v>
                </c:pt>
                <c:pt idx="14548">
                  <c:v>5.7463000000000024E-4</c:v>
                </c:pt>
                <c:pt idx="14549">
                  <c:v>5.8099000000000009E-4</c:v>
                </c:pt>
                <c:pt idx="14550">
                  <c:v>5.7033000000000019E-4</c:v>
                </c:pt>
                <c:pt idx="14551">
                  <c:v>5.8529999999999997E-4</c:v>
                </c:pt>
                <c:pt idx="14552">
                  <c:v>5.7781000000000011E-4</c:v>
                </c:pt>
                <c:pt idx="14553">
                  <c:v>5.7844000000000016E-4</c:v>
                </c:pt>
                <c:pt idx="14554">
                  <c:v>5.7470000000000015E-4</c:v>
                </c:pt>
                <c:pt idx="14555">
                  <c:v>5.8281000000000001E-4</c:v>
                </c:pt>
                <c:pt idx="14556">
                  <c:v>5.8094000000000017E-4</c:v>
                </c:pt>
                <c:pt idx="14557">
                  <c:v>5.981500000000002E-4</c:v>
                </c:pt>
                <c:pt idx="14558">
                  <c:v>5.8529999999999997E-4</c:v>
                </c:pt>
                <c:pt idx="14559">
                  <c:v>5.8904000000000009E-4</c:v>
                </c:pt>
                <c:pt idx="14560">
                  <c:v>5.7345000000000009E-4</c:v>
                </c:pt>
                <c:pt idx="14561">
                  <c:v>5.962500000000001E-4</c:v>
                </c:pt>
                <c:pt idx="14562">
                  <c:v>5.8218000000000007E-4</c:v>
                </c:pt>
                <c:pt idx="14563">
                  <c:v>5.9029000000000015E-4</c:v>
                </c:pt>
                <c:pt idx="14564">
                  <c:v>5.9116000000000008E-4</c:v>
                </c:pt>
                <c:pt idx="14565">
                  <c:v>5.8717000000000014E-4</c:v>
                </c:pt>
                <c:pt idx="14566">
                  <c:v>5.8925000000000004E-4</c:v>
                </c:pt>
                <c:pt idx="14567">
                  <c:v>5.8967000000000015E-4</c:v>
                </c:pt>
                <c:pt idx="14568">
                  <c:v>5.797100000000001E-4</c:v>
                </c:pt>
                <c:pt idx="14569">
                  <c:v>5.8468000000000018E-4</c:v>
                </c:pt>
                <c:pt idx="14570">
                  <c:v>5.9341000000000016E-4</c:v>
                </c:pt>
                <c:pt idx="14571">
                  <c:v>5.9403000000000017E-4</c:v>
                </c:pt>
                <c:pt idx="14572">
                  <c:v>5.9498000000000027E-4</c:v>
                </c:pt>
                <c:pt idx="14573">
                  <c:v>5.8717000000000014E-4</c:v>
                </c:pt>
                <c:pt idx="14574">
                  <c:v>5.9688000000000026E-4</c:v>
                </c:pt>
                <c:pt idx="14575">
                  <c:v>5.8841999999999998E-4</c:v>
                </c:pt>
                <c:pt idx="14576">
                  <c:v>5.9052000000000009E-4</c:v>
                </c:pt>
                <c:pt idx="14577">
                  <c:v>5.8967000000000015E-4</c:v>
                </c:pt>
                <c:pt idx="14578">
                  <c:v>5.9965000000000018E-4</c:v>
                </c:pt>
                <c:pt idx="14579">
                  <c:v>5.8607000000000006E-4</c:v>
                </c:pt>
                <c:pt idx="14580">
                  <c:v>5.9528000000000011E-4</c:v>
                </c:pt>
                <c:pt idx="14581">
                  <c:v>5.7283000000000008E-4</c:v>
                </c:pt>
                <c:pt idx="14582">
                  <c:v>6.1978000000000001E-4</c:v>
                </c:pt>
                <c:pt idx="14583">
                  <c:v>5.6659000000000006E-4</c:v>
                </c:pt>
                <c:pt idx="14584">
                  <c:v>5.8218000000000007E-4</c:v>
                </c:pt>
                <c:pt idx="14585">
                  <c:v>5.8544000000000001E-4</c:v>
                </c:pt>
                <c:pt idx="14586">
                  <c:v>5.7844000000000016E-4</c:v>
                </c:pt>
                <c:pt idx="14587">
                  <c:v>5.8544000000000001E-4</c:v>
                </c:pt>
                <c:pt idx="14588">
                  <c:v>5.641000000000001E-4</c:v>
                </c:pt>
                <c:pt idx="14589">
                  <c:v>5.9466000000000022E-4</c:v>
                </c:pt>
                <c:pt idx="14590">
                  <c:v>6.1025000000000001E-4</c:v>
                </c:pt>
                <c:pt idx="14591">
                  <c:v>5.9341000000000016E-4</c:v>
                </c:pt>
                <c:pt idx="14592">
                  <c:v>6.1212000000000007E-4</c:v>
                </c:pt>
                <c:pt idx="14593">
                  <c:v>6.1898000000000009E-4</c:v>
                </c:pt>
                <c:pt idx="14594">
                  <c:v>6.2584000000000012E-4</c:v>
                </c:pt>
                <c:pt idx="14595">
                  <c:v>6.2105000000000016E-4</c:v>
                </c:pt>
                <c:pt idx="14596">
                  <c:v>6.2459000000000017E-4</c:v>
                </c:pt>
                <c:pt idx="14597">
                  <c:v>6.1850000000000013E-4</c:v>
                </c:pt>
                <c:pt idx="14598">
                  <c:v>6.1586000000000008E-4</c:v>
                </c:pt>
                <c:pt idx="14599">
                  <c:v>5.9715000000000018E-4</c:v>
                </c:pt>
                <c:pt idx="14600">
                  <c:v>6.2995000000000011E-4</c:v>
                </c:pt>
                <c:pt idx="14601">
                  <c:v>6.2397000000000028E-4</c:v>
                </c:pt>
                <c:pt idx="14602">
                  <c:v>6.1898000000000009E-4</c:v>
                </c:pt>
                <c:pt idx="14603">
                  <c:v>6.1711000000000014E-4</c:v>
                </c:pt>
                <c:pt idx="14604">
                  <c:v>6.1087000000000012E-4</c:v>
                </c:pt>
                <c:pt idx="14605">
                  <c:v>6.0588000000000016E-4</c:v>
                </c:pt>
                <c:pt idx="14606">
                  <c:v>6.1399000000000013E-4</c:v>
                </c:pt>
                <c:pt idx="14607">
                  <c:v>6.2423000000000014E-4</c:v>
                </c:pt>
                <c:pt idx="14608">
                  <c:v>6.2958000000000014E-4</c:v>
                </c:pt>
                <c:pt idx="14609">
                  <c:v>6.3083000000000019E-4</c:v>
                </c:pt>
                <c:pt idx="14610">
                  <c:v>6.1596000000000014E-4</c:v>
                </c:pt>
                <c:pt idx="14611">
                  <c:v>6.0588000000000016E-4</c:v>
                </c:pt>
                <c:pt idx="14612">
                  <c:v>6.1087000000000012E-4</c:v>
                </c:pt>
                <c:pt idx="14613">
                  <c:v>6.1212000000000007E-4</c:v>
                </c:pt>
                <c:pt idx="14614">
                  <c:v>6.2168000000000011E-4</c:v>
                </c:pt>
                <c:pt idx="14615">
                  <c:v>6.1959999999999999E-4</c:v>
                </c:pt>
                <c:pt idx="14616">
                  <c:v>6.2335000000000016E-4</c:v>
                </c:pt>
                <c:pt idx="14617">
                  <c:v>6.1596000000000014E-4</c:v>
                </c:pt>
                <c:pt idx="14618">
                  <c:v>6.2522000000000012E-4</c:v>
                </c:pt>
                <c:pt idx="14619">
                  <c:v>6.1898000000000009E-4</c:v>
                </c:pt>
                <c:pt idx="14620">
                  <c:v>6.2210000000000011E-4</c:v>
                </c:pt>
                <c:pt idx="14621">
                  <c:v>6.1850000000000013E-4</c:v>
                </c:pt>
                <c:pt idx="14622">
                  <c:v>6.1342000000000026E-4</c:v>
                </c:pt>
                <c:pt idx="14623">
                  <c:v>6.3208000000000003E-4</c:v>
                </c:pt>
                <c:pt idx="14624">
                  <c:v>6.2459000000000017E-4</c:v>
                </c:pt>
                <c:pt idx="14625">
                  <c:v>6.2272000000000011E-4</c:v>
                </c:pt>
                <c:pt idx="14626">
                  <c:v>6.2550000000000008E-4</c:v>
                </c:pt>
                <c:pt idx="14627">
                  <c:v>6.1025000000000001E-4</c:v>
                </c:pt>
                <c:pt idx="14628">
                  <c:v>6.0464000000000015E-4</c:v>
                </c:pt>
                <c:pt idx="14629">
                  <c:v>6.1337000000000013E-4</c:v>
                </c:pt>
                <c:pt idx="14630">
                  <c:v>6.0388000000000011E-4</c:v>
                </c:pt>
                <c:pt idx="14631">
                  <c:v>6.0526000000000015E-4</c:v>
                </c:pt>
                <c:pt idx="14632">
                  <c:v>6.0900000000000017E-4</c:v>
                </c:pt>
                <c:pt idx="14633">
                  <c:v>6.1087000000000012E-4</c:v>
                </c:pt>
                <c:pt idx="14634">
                  <c:v>6.1461000000000013E-4</c:v>
                </c:pt>
                <c:pt idx="14635">
                  <c:v>6.1898000000000009E-4</c:v>
                </c:pt>
                <c:pt idx="14636">
                  <c:v>6.1586000000000008E-4</c:v>
                </c:pt>
                <c:pt idx="14637">
                  <c:v>6.2085000000000026E-4</c:v>
                </c:pt>
                <c:pt idx="14638">
                  <c:v>6.2584000000000012E-4</c:v>
                </c:pt>
                <c:pt idx="14639">
                  <c:v>6.0089000000000008E-4</c:v>
                </c:pt>
                <c:pt idx="14640">
                  <c:v>6.0214000000000014E-4</c:v>
                </c:pt>
                <c:pt idx="14641">
                  <c:v>6.1025000000000001E-4</c:v>
                </c:pt>
                <c:pt idx="14642">
                  <c:v>6.1087000000000012E-4</c:v>
                </c:pt>
                <c:pt idx="14643">
                  <c:v>6.1850000000000013E-4</c:v>
                </c:pt>
                <c:pt idx="14644">
                  <c:v>6.0027000000000008E-4</c:v>
                </c:pt>
                <c:pt idx="14645">
                  <c:v>6.0152000000000014E-4</c:v>
                </c:pt>
                <c:pt idx="14646">
                  <c:v>6.1024000000000007E-4</c:v>
                </c:pt>
                <c:pt idx="14647">
                  <c:v>5.9778000000000012E-4</c:v>
                </c:pt>
                <c:pt idx="14648">
                  <c:v>5.9715000000000018E-4</c:v>
                </c:pt>
                <c:pt idx="14649">
                  <c:v>6.0464000000000015E-4</c:v>
                </c:pt>
                <c:pt idx="14650">
                  <c:v>6.1978000000000001E-4</c:v>
                </c:pt>
                <c:pt idx="14651">
                  <c:v>6.1649000000000003E-4</c:v>
                </c:pt>
                <c:pt idx="14652">
                  <c:v>6.0261000000000006E-4</c:v>
                </c:pt>
                <c:pt idx="14653">
                  <c:v>6.1337000000000013E-4</c:v>
                </c:pt>
                <c:pt idx="14654">
                  <c:v>6.0579000000000004E-4</c:v>
                </c:pt>
                <c:pt idx="14655">
                  <c:v>6.1524000000000008E-4</c:v>
                </c:pt>
                <c:pt idx="14656">
                  <c:v>6.1342000000000026E-4</c:v>
                </c:pt>
                <c:pt idx="14657">
                  <c:v>6.0900000000000017E-4</c:v>
                </c:pt>
                <c:pt idx="14658">
                  <c:v>6.1212000000000007E-4</c:v>
                </c:pt>
                <c:pt idx="14659">
                  <c:v>6.2868000000000017E-4</c:v>
                </c:pt>
                <c:pt idx="14660">
                  <c:v>6.0214000000000014E-4</c:v>
                </c:pt>
                <c:pt idx="14661">
                  <c:v>5.9902000000000024E-4</c:v>
                </c:pt>
                <c:pt idx="14662">
                  <c:v>6.0900000000000017E-4</c:v>
                </c:pt>
                <c:pt idx="14663">
                  <c:v>6.0896000000000008E-4</c:v>
                </c:pt>
                <c:pt idx="14664">
                  <c:v>5.9403000000000017E-4</c:v>
                </c:pt>
                <c:pt idx="14665">
                  <c:v>6.0900000000000017E-4</c:v>
                </c:pt>
                <c:pt idx="14666">
                  <c:v>6.1978000000000001E-4</c:v>
                </c:pt>
                <c:pt idx="14667">
                  <c:v>6.1773000000000015E-4</c:v>
                </c:pt>
                <c:pt idx="14668">
                  <c:v>6.1025000000000001E-4</c:v>
                </c:pt>
                <c:pt idx="14669">
                  <c:v>6.1399000000000013E-4</c:v>
                </c:pt>
                <c:pt idx="14670">
                  <c:v>5.909200000000002E-4</c:v>
                </c:pt>
                <c:pt idx="14671">
                  <c:v>6.140500000000001E-4</c:v>
                </c:pt>
                <c:pt idx="14672">
                  <c:v>6.3083000000000019E-4</c:v>
                </c:pt>
                <c:pt idx="14673">
                  <c:v>6.2522000000000012E-4</c:v>
                </c:pt>
                <c:pt idx="14674">
                  <c:v>6.2041000000000006E-4</c:v>
                </c:pt>
                <c:pt idx="14675">
                  <c:v>5.8655000000000003E-4</c:v>
                </c:pt>
                <c:pt idx="14676">
                  <c:v>6.0775000000000011E-4</c:v>
                </c:pt>
                <c:pt idx="14677">
                  <c:v>5.9653000000000017E-4</c:v>
                </c:pt>
                <c:pt idx="14678">
                  <c:v>6.2147000000000016E-4</c:v>
                </c:pt>
                <c:pt idx="14679">
                  <c:v>6.2584000000000012E-4</c:v>
                </c:pt>
                <c:pt idx="14680">
                  <c:v>6.1337000000000013E-4</c:v>
                </c:pt>
                <c:pt idx="14681">
                  <c:v>6.1836000000000009E-4</c:v>
                </c:pt>
                <c:pt idx="14682">
                  <c:v>6.2210000000000011E-4</c:v>
                </c:pt>
                <c:pt idx="14683">
                  <c:v>6.2105000000000016E-4</c:v>
                </c:pt>
                <c:pt idx="14684">
                  <c:v>6.1898000000000009E-4</c:v>
                </c:pt>
                <c:pt idx="14685">
                  <c:v>6.2834000000000013E-4</c:v>
                </c:pt>
                <c:pt idx="14686">
                  <c:v>6.2272000000000011E-4</c:v>
                </c:pt>
                <c:pt idx="14687">
                  <c:v>6.2459000000000017E-4</c:v>
                </c:pt>
                <c:pt idx="14688">
                  <c:v>6.2272000000000011E-4</c:v>
                </c:pt>
                <c:pt idx="14689">
                  <c:v>6.1914000000000012E-4</c:v>
                </c:pt>
                <c:pt idx="14690">
                  <c:v>6.0214000000000014E-4</c:v>
                </c:pt>
                <c:pt idx="14691">
                  <c:v>6.1596000000000014E-4</c:v>
                </c:pt>
                <c:pt idx="14692">
                  <c:v>6.1524000000000008E-4</c:v>
                </c:pt>
                <c:pt idx="14693">
                  <c:v>6.2272000000000011E-4</c:v>
                </c:pt>
                <c:pt idx="14694">
                  <c:v>6.1649000000000003E-4</c:v>
                </c:pt>
                <c:pt idx="14695">
                  <c:v>6.2359000000000015E-4</c:v>
                </c:pt>
                <c:pt idx="14696">
                  <c:v>6.0588000000000016E-4</c:v>
                </c:pt>
                <c:pt idx="14697">
                  <c:v>6.0963000000000011E-4</c:v>
                </c:pt>
                <c:pt idx="14698">
                  <c:v>6.1469000000000009E-4</c:v>
                </c:pt>
                <c:pt idx="14699">
                  <c:v>6.1711000000000014E-4</c:v>
                </c:pt>
                <c:pt idx="14700">
                  <c:v>6.1914000000000012E-4</c:v>
                </c:pt>
                <c:pt idx="14701">
                  <c:v>6.1024000000000007E-4</c:v>
                </c:pt>
                <c:pt idx="14702">
                  <c:v>6.1787000000000018E-4</c:v>
                </c:pt>
                <c:pt idx="14703">
                  <c:v>6.3270000000000004E-4</c:v>
                </c:pt>
                <c:pt idx="14704">
                  <c:v>6.2896000000000024E-4</c:v>
                </c:pt>
                <c:pt idx="14705">
                  <c:v>6.1978000000000001E-4</c:v>
                </c:pt>
                <c:pt idx="14706">
                  <c:v>6.1660000000000013E-4</c:v>
                </c:pt>
                <c:pt idx="14707">
                  <c:v>6.3208000000000003E-4</c:v>
                </c:pt>
                <c:pt idx="14708">
                  <c:v>6.2272000000000011E-4</c:v>
                </c:pt>
                <c:pt idx="14709">
                  <c:v>6.2272000000000011E-4</c:v>
                </c:pt>
                <c:pt idx="14710">
                  <c:v>6.2459000000000017E-4</c:v>
                </c:pt>
                <c:pt idx="14711">
                  <c:v>6.1978000000000001E-4</c:v>
                </c:pt>
                <c:pt idx="14712">
                  <c:v>6.1461000000000013E-4</c:v>
                </c:pt>
                <c:pt idx="14713">
                  <c:v>6.1773000000000015E-4</c:v>
                </c:pt>
                <c:pt idx="14714">
                  <c:v>6.1660000000000013E-4</c:v>
                </c:pt>
                <c:pt idx="14715">
                  <c:v>6.2486000000000009E-4</c:v>
                </c:pt>
                <c:pt idx="14716">
                  <c:v>6.0900000000000017E-4</c:v>
                </c:pt>
                <c:pt idx="14717">
                  <c:v>6.1399000000000013E-4</c:v>
                </c:pt>
                <c:pt idx="14718">
                  <c:v>6.0579000000000004E-4</c:v>
                </c:pt>
                <c:pt idx="14719">
                  <c:v>6.2834000000000013E-4</c:v>
                </c:pt>
                <c:pt idx="14720">
                  <c:v>6.3707000000000021E-4</c:v>
                </c:pt>
                <c:pt idx="14721">
                  <c:v>6.3021000000000008E-4</c:v>
                </c:pt>
                <c:pt idx="14722">
                  <c:v>6.3582000000000027E-4</c:v>
                </c:pt>
                <c:pt idx="14723">
                  <c:v>6.345700000000001E-4</c:v>
                </c:pt>
                <c:pt idx="14724">
                  <c:v>6.3769000000000011E-4</c:v>
                </c:pt>
                <c:pt idx="14725">
                  <c:v>6.4018000000000018E-4</c:v>
                </c:pt>
                <c:pt idx="14726">
                  <c:v>6.2995000000000011E-4</c:v>
                </c:pt>
                <c:pt idx="14727">
                  <c:v>6.1787000000000018E-4</c:v>
                </c:pt>
                <c:pt idx="14728">
                  <c:v>6.1399000000000013E-4</c:v>
                </c:pt>
                <c:pt idx="14729">
                  <c:v>6.1959999999999999E-4</c:v>
                </c:pt>
                <c:pt idx="14730">
                  <c:v>6.2709000000000018E-4</c:v>
                </c:pt>
                <c:pt idx="14731">
                  <c:v>6.1586000000000008E-4</c:v>
                </c:pt>
                <c:pt idx="14732">
                  <c:v>6.2522000000000012E-4</c:v>
                </c:pt>
                <c:pt idx="14733">
                  <c:v>6.2397000000000028E-4</c:v>
                </c:pt>
                <c:pt idx="14734">
                  <c:v>6.2335000000000016E-4</c:v>
                </c:pt>
                <c:pt idx="14735">
                  <c:v>6.3769000000000011E-4</c:v>
                </c:pt>
                <c:pt idx="14736">
                  <c:v>6.2896000000000024E-4</c:v>
                </c:pt>
                <c:pt idx="14737">
                  <c:v>6.1278000000000005E-4</c:v>
                </c:pt>
                <c:pt idx="14738">
                  <c:v>6.2423000000000014E-4</c:v>
                </c:pt>
                <c:pt idx="14739">
                  <c:v>6.3644000000000016E-4</c:v>
                </c:pt>
                <c:pt idx="14740">
                  <c:v>6.3186000000000015E-4</c:v>
                </c:pt>
                <c:pt idx="14741">
                  <c:v>6.345700000000001E-4</c:v>
                </c:pt>
                <c:pt idx="14742">
                  <c:v>6.3520000000000004E-4</c:v>
                </c:pt>
                <c:pt idx="14743">
                  <c:v>6.1959999999999999E-4</c:v>
                </c:pt>
                <c:pt idx="14744">
                  <c:v>6.345700000000001E-4</c:v>
                </c:pt>
                <c:pt idx="14745">
                  <c:v>6.305900000000001E-4</c:v>
                </c:pt>
                <c:pt idx="14746">
                  <c:v>6.2023000000000015E-4</c:v>
                </c:pt>
                <c:pt idx="14747">
                  <c:v>6.2522000000000012E-4</c:v>
                </c:pt>
                <c:pt idx="14748">
                  <c:v>6.2804000000000017E-4</c:v>
                </c:pt>
                <c:pt idx="14749">
                  <c:v>6.2459000000000017E-4</c:v>
                </c:pt>
                <c:pt idx="14750">
                  <c:v>6.1649000000000003E-4</c:v>
                </c:pt>
                <c:pt idx="14751">
                  <c:v>6.0713000000000021E-4</c:v>
                </c:pt>
                <c:pt idx="14752">
                  <c:v>6.1649000000000003E-4</c:v>
                </c:pt>
                <c:pt idx="14753">
                  <c:v>6.1836000000000009E-4</c:v>
                </c:pt>
                <c:pt idx="14754">
                  <c:v>6.1461000000000013E-4</c:v>
                </c:pt>
                <c:pt idx="14755">
                  <c:v>6.2023000000000015E-4</c:v>
                </c:pt>
                <c:pt idx="14756">
                  <c:v>6.2741000000000012E-4</c:v>
                </c:pt>
                <c:pt idx="14757">
                  <c:v>6.345700000000001E-4</c:v>
                </c:pt>
                <c:pt idx="14758">
                  <c:v>6.2677000000000013E-4</c:v>
                </c:pt>
                <c:pt idx="14759">
                  <c:v>6.4705000000000014E-4</c:v>
                </c:pt>
                <c:pt idx="14760">
                  <c:v>6.345700000000001E-4</c:v>
                </c:pt>
                <c:pt idx="14761">
                  <c:v>6.2771000000000018E-4</c:v>
                </c:pt>
                <c:pt idx="14762">
                  <c:v>6.339500000000002E-4</c:v>
                </c:pt>
                <c:pt idx="14763">
                  <c:v>6.3582000000000027E-4</c:v>
                </c:pt>
                <c:pt idx="14764">
                  <c:v>6.2834000000000013E-4</c:v>
                </c:pt>
                <c:pt idx="14765">
                  <c:v>6.2931000000000011E-4</c:v>
                </c:pt>
                <c:pt idx="14766">
                  <c:v>6.339500000000002E-4</c:v>
                </c:pt>
                <c:pt idx="14767">
                  <c:v>6.2522000000000012E-4</c:v>
                </c:pt>
                <c:pt idx="14768">
                  <c:v>6.2868000000000017E-4</c:v>
                </c:pt>
                <c:pt idx="14769">
                  <c:v>6.4330000000000008E-4</c:v>
                </c:pt>
                <c:pt idx="14770">
                  <c:v>6.4517000000000025E-4</c:v>
                </c:pt>
                <c:pt idx="14771">
                  <c:v>6.5453000000000017E-4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317376"/>
        <c:axId val="82497920"/>
      </c:scatterChart>
      <c:valAx>
        <c:axId val="2931737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crossAx val="82497920"/>
        <c:crosses val="autoZero"/>
        <c:crossBetween val="midCat"/>
      </c:valAx>
      <c:valAx>
        <c:axId val="82497920"/>
        <c:scaling>
          <c:orientation val="minMax"/>
          <c:min val="5.0000000000000023E-4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Needle valve head loss (cm)</a:t>
                </a:r>
              </a:p>
            </c:rich>
          </c:tx>
          <c:layout>
            <c:manualLayout>
              <c:xMode val="edge"/>
              <c:yMode val="edge"/>
              <c:x val="5.6275133862959542E-3"/>
              <c:y val="0.16742096158434741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29317376"/>
        <c:crosses val="autoZero"/>
        <c:crossBetween val="midCat"/>
        <c:majorUnit val="4.0000000000000017E-5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Turbidity</a:t>
            </a:r>
          </a:p>
        </c:rich>
      </c:tx>
      <c:overlay val="0"/>
    </c:title>
    <c:autoTitleDeleted val="0"/>
    <c:plotArea>
      <c:layout>
        <c:manualLayout>
          <c:layoutTarget val="inner"/>
          <c:xMode val="edge"/>
          <c:yMode val="edge"/>
          <c:x val="0.15067082239720034"/>
          <c:y val="0.12281626550083806"/>
          <c:w val="0.79996675415573049"/>
          <c:h val="0.72722753817994779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Sheet1!$E$1</c:f>
              <c:strCache>
                <c:ptCount val="1"/>
                <c:pt idx="0">
                  <c:v>Influent Turbidity ()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Sheet1!$A$2:$A$16724</c:f>
              <c:numCache>
                <c:formatCode>General</c:formatCode>
                <c:ptCount val="16723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4.1587000000000004E-4</c:v>
                </c:pt>
                <c:pt idx="8">
                  <c:v>4.7374000000000011E-4</c:v>
                </c:pt>
                <c:pt idx="9">
                  <c:v>5.3162000000000012E-4</c:v>
                </c:pt>
                <c:pt idx="10">
                  <c:v>5.8949000000000002E-4</c:v>
                </c:pt>
                <c:pt idx="11">
                  <c:v>6.4736000000000025E-4</c:v>
                </c:pt>
                <c:pt idx="12">
                  <c:v>7.0534000000000026E-4</c:v>
                </c:pt>
                <c:pt idx="13">
                  <c:v>7.6321000000000006E-4</c:v>
                </c:pt>
                <c:pt idx="14">
                  <c:v>8.2108000000000029E-4</c:v>
                </c:pt>
                <c:pt idx="15">
                  <c:v>8.7895000000000041E-4</c:v>
                </c:pt>
                <c:pt idx="16">
                  <c:v>9.3682000000000053E-4</c:v>
                </c:pt>
                <c:pt idx="17">
                  <c:v>9.9469000000000033E-4</c:v>
                </c:pt>
                <c:pt idx="18">
                  <c:v>1.0525600000000001E-3</c:v>
                </c:pt>
                <c:pt idx="19">
                  <c:v>1.1106700000000002E-3</c:v>
                </c:pt>
                <c:pt idx="20">
                  <c:v>1.22583E-3</c:v>
                </c:pt>
                <c:pt idx="21">
                  <c:v>1.28393E-3</c:v>
                </c:pt>
                <c:pt idx="22">
                  <c:v>1.3419199999999999E-3</c:v>
                </c:pt>
                <c:pt idx="23">
                  <c:v>1.3998999999999999E-3</c:v>
                </c:pt>
                <c:pt idx="24">
                  <c:v>1.4578899999999999E-3</c:v>
                </c:pt>
                <c:pt idx="25">
                  <c:v>1.5157600000000001E-3</c:v>
                </c:pt>
                <c:pt idx="26">
                  <c:v>1.5736299999999999E-3</c:v>
                </c:pt>
                <c:pt idx="27">
                  <c:v>1.6314999999999999E-3</c:v>
                </c:pt>
                <c:pt idx="28">
                  <c:v>1.6887900000000003E-3</c:v>
                </c:pt>
                <c:pt idx="29">
                  <c:v>1.7467800000000003E-3</c:v>
                </c:pt>
                <c:pt idx="30">
                  <c:v>1.8047600000000003E-3</c:v>
                </c:pt>
                <c:pt idx="31">
                  <c:v>1.8626300000000003E-3</c:v>
                </c:pt>
                <c:pt idx="32">
                  <c:v>1.9205000000000001E-3</c:v>
                </c:pt>
                <c:pt idx="33">
                  <c:v>1.9784900000000003E-3</c:v>
                </c:pt>
                <c:pt idx="34">
                  <c:v>2.0364799999999994E-3</c:v>
                </c:pt>
                <c:pt idx="35">
                  <c:v>2.0938799999999998E-3</c:v>
                </c:pt>
                <c:pt idx="36">
                  <c:v>2.15175E-3</c:v>
                </c:pt>
                <c:pt idx="37">
                  <c:v>2.2097400000000004E-3</c:v>
                </c:pt>
                <c:pt idx="38">
                  <c:v>2.2676100000000006E-3</c:v>
                </c:pt>
                <c:pt idx="39">
                  <c:v>2.32548E-3</c:v>
                </c:pt>
                <c:pt idx="40">
                  <c:v>2.3834699999999999E-3</c:v>
                </c:pt>
                <c:pt idx="41">
                  <c:v>2.4413400000000002E-3</c:v>
                </c:pt>
                <c:pt idx="42">
                  <c:v>2.49921E-3</c:v>
                </c:pt>
                <c:pt idx="43">
                  <c:v>2.5571900000000009E-3</c:v>
                </c:pt>
                <c:pt idx="44">
                  <c:v>2.6150600000000002E-3</c:v>
                </c:pt>
                <c:pt idx="45">
                  <c:v>2.6729300000000004E-3</c:v>
                </c:pt>
                <c:pt idx="46">
                  <c:v>2.7308000000000002E-3</c:v>
                </c:pt>
                <c:pt idx="47">
                  <c:v>2.7886800000000008E-3</c:v>
                </c:pt>
                <c:pt idx="48">
                  <c:v>2.8465500000000002E-3</c:v>
                </c:pt>
                <c:pt idx="49">
                  <c:v>2.9044200000000004E-3</c:v>
                </c:pt>
                <c:pt idx="50">
                  <c:v>2.9624E-3</c:v>
                </c:pt>
                <c:pt idx="51">
                  <c:v>3.0202700000000002E-3</c:v>
                </c:pt>
                <c:pt idx="52">
                  <c:v>3.0781400000000005E-3</c:v>
                </c:pt>
                <c:pt idx="53">
                  <c:v>3.1361300000000004E-3</c:v>
                </c:pt>
                <c:pt idx="54">
                  <c:v>3.1936500000000006E-3</c:v>
                </c:pt>
                <c:pt idx="55">
                  <c:v>3.2516400000000001E-3</c:v>
                </c:pt>
                <c:pt idx="56">
                  <c:v>3.367380000000001E-3</c:v>
                </c:pt>
                <c:pt idx="57">
                  <c:v>3.4252499999999999E-3</c:v>
                </c:pt>
                <c:pt idx="58">
                  <c:v>3.483120000000001E-3</c:v>
                </c:pt>
                <c:pt idx="59">
                  <c:v>3.5409900000000004E-3</c:v>
                </c:pt>
                <c:pt idx="60">
                  <c:v>3.5988600000000002E-3</c:v>
                </c:pt>
                <c:pt idx="61">
                  <c:v>3.6567300000000008E-3</c:v>
                </c:pt>
                <c:pt idx="62">
                  <c:v>3.7144900000000008E-3</c:v>
                </c:pt>
                <c:pt idx="63">
                  <c:v>3.7722400000000001E-3</c:v>
                </c:pt>
                <c:pt idx="64">
                  <c:v>3.8301100000000003E-3</c:v>
                </c:pt>
                <c:pt idx="65">
                  <c:v>3.8882100000000005E-3</c:v>
                </c:pt>
                <c:pt idx="66">
                  <c:v>3.9459700000000009E-3</c:v>
                </c:pt>
                <c:pt idx="67">
                  <c:v>4.00395E-3</c:v>
                </c:pt>
                <c:pt idx="68">
                  <c:v>4.0618199999999998E-3</c:v>
                </c:pt>
                <c:pt idx="69">
                  <c:v>4.1196900000000005E-3</c:v>
                </c:pt>
                <c:pt idx="70">
                  <c:v>4.1775600000000003E-3</c:v>
                </c:pt>
                <c:pt idx="71">
                  <c:v>4.235430000000001E-3</c:v>
                </c:pt>
                <c:pt idx="72">
                  <c:v>4.2933000000000008E-3</c:v>
                </c:pt>
                <c:pt idx="73">
                  <c:v>4.3512900000000007E-3</c:v>
                </c:pt>
                <c:pt idx="74">
                  <c:v>4.4091600000000005E-3</c:v>
                </c:pt>
                <c:pt idx="75">
                  <c:v>4.4670300000000003E-3</c:v>
                </c:pt>
                <c:pt idx="76">
                  <c:v>4.5244400000000002E-3</c:v>
                </c:pt>
                <c:pt idx="77">
                  <c:v>4.5825400000000004E-3</c:v>
                </c:pt>
                <c:pt idx="78">
                  <c:v>4.6405300000000003E-3</c:v>
                </c:pt>
                <c:pt idx="79">
                  <c:v>4.6984000000000001E-3</c:v>
                </c:pt>
                <c:pt idx="80">
                  <c:v>4.7562700000000017E-3</c:v>
                </c:pt>
                <c:pt idx="81">
                  <c:v>4.81425E-3</c:v>
                </c:pt>
                <c:pt idx="82">
                  <c:v>4.8718900000000011E-3</c:v>
                </c:pt>
                <c:pt idx="83">
                  <c:v>4.9298800000000011E-3</c:v>
                </c:pt>
                <c:pt idx="84">
                  <c:v>4.9874000000000012E-3</c:v>
                </c:pt>
                <c:pt idx="85">
                  <c:v>5.0451599999999999E-3</c:v>
                </c:pt>
                <c:pt idx="86">
                  <c:v>5.1032600000000018E-3</c:v>
                </c:pt>
                <c:pt idx="87">
                  <c:v>5.1611299999999999E-3</c:v>
                </c:pt>
                <c:pt idx="88">
                  <c:v>5.2190000000000005E-3</c:v>
                </c:pt>
                <c:pt idx="89">
                  <c:v>5.2768700000000012E-3</c:v>
                </c:pt>
                <c:pt idx="90">
                  <c:v>5.334740000000001E-3</c:v>
                </c:pt>
                <c:pt idx="91">
                  <c:v>5.3927300000000001E-3</c:v>
                </c:pt>
                <c:pt idx="92">
                  <c:v>5.450710000000001E-3</c:v>
                </c:pt>
                <c:pt idx="93">
                  <c:v>5.5085799999999999E-3</c:v>
                </c:pt>
                <c:pt idx="94">
                  <c:v>5.5664500000000006E-3</c:v>
                </c:pt>
                <c:pt idx="95">
                  <c:v>5.6243200000000004E-3</c:v>
                </c:pt>
                <c:pt idx="96">
                  <c:v>5.6823100000000003E-3</c:v>
                </c:pt>
                <c:pt idx="97">
                  <c:v>5.7396000000000018E-3</c:v>
                </c:pt>
                <c:pt idx="98">
                  <c:v>5.7977000000000011E-3</c:v>
                </c:pt>
                <c:pt idx="99">
                  <c:v>5.85557E-3</c:v>
                </c:pt>
                <c:pt idx="100">
                  <c:v>5.9134400000000007E-3</c:v>
                </c:pt>
                <c:pt idx="101">
                  <c:v>5.9714300000000015E-3</c:v>
                </c:pt>
                <c:pt idx="102">
                  <c:v>6.0294199999999997E-3</c:v>
                </c:pt>
                <c:pt idx="103">
                  <c:v>6.0872900000000013E-3</c:v>
                </c:pt>
                <c:pt idx="104">
                  <c:v>6.1451600000000011E-3</c:v>
                </c:pt>
                <c:pt idx="105">
                  <c:v>6.2026800000000012E-3</c:v>
                </c:pt>
                <c:pt idx="106">
                  <c:v>6.2605500000000001E-3</c:v>
                </c:pt>
                <c:pt idx="107">
                  <c:v>6.3184199999999999E-3</c:v>
                </c:pt>
                <c:pt idx="108">
                  <c:v>6.3764100000000008E-3</c:v>
                </c:pt>
                <c:pt idx="109">
                  <c:v>6.4342800000000014E-3</c:v>
                </c:pt>
                <c:pt idx="110">
                  <c:v>6.4921500000000004E-3</c:v>
                </c:pt>
                <c:pt idx="111">
                  <c:v>6.550020000000001E-3</c:v>
                </c:pt>
                <c:pt idx="112">
                  <c:v>6.6078899999999999E-3</c:v>
                </c:pt>
                <c:pt idx="113">
                  <c:v>6.6657599999999997E-3</c:v>
                </c:pt>
                <c:pt idx="114">
                  <c:v>6.7236300000000013E-3</c:v>
                </c:pt>
                <c:pt idx="115">
                  <c:v>6.7815000000000011E-3</c:v>
                </c:pt>
                <c:pt idx="116">
                  <c:v>6.8392500000000016E-3</c:v>
                </c:pt>
                <c:pt idx="117">
                  <c:v>6.8971199999999996E-3</c:v>
                </c:pt>
                <c:pt idx="118">
                  <c:v>6.9549900000000003E-3</c:v>
                </c:pt>
                <c:pt idx="119">
                  <c:v>7.0128700000000009E-3</c:v>
                </c:pt>
                <c:pt idx="120">
                  <c:v>7.0708500000000009E-3</c:v>
                </c:pt>
                <c:pt idx="121">
                  <c:v>7.1287199999999998E-3</c:v>
                </c:pt>
                <c:pt idx="122">
                  <c:v>7.1865900000000005E-3</c:v>
                </c:pt>
                <c:pt idx="123">
                  <c:v>7.2442300000000008E-3</c:v>
                </c:pt>
                <c:pt idx="124">
                  <c:v>7.3021000000000006E-3</c:v>
                </c:pt>
                <c:pt idx="125">
                  <c:v>7.3599700000000013E-3</c:v>
                </c:pt>
                <c:pt idx="126">
                  <c:v>7.4178400000000011E-3</c:v>
                </c:pt>
                <c:pt idx="127">
                  <c:v>7.4757100000000017E-3</c:v>
                </c:pt>
                <c:pt idx="128">
                  <c:v>7.5335800000000007E-3</c:v>
                </c:pt>
                <c:pt idx="129">
                  <c:v>7.5914500000000013E-3</c:v>
                </c:pt>
                <c:pt idx="130">
                  <c:v>7.649320000000002E-3</c:v>
                </c:pt>
                <c:pt idx="131">
                  <c:v>7.7073100000000011E-3</c:v>
                </c:pt>
                <c:pt idx="132">
                  <c:v>7.76518E-3</c:v>
                </c:pt>
                <c:pt idx="133">
                  <c:v>7.8231700000000008E-3</c:v>
                </c:pt>
                <c:pt idx="134">
                  <c:v>7.8811500000000017E-3</c:v>
                </c:pt>
                <c:pt idx="135">
                  <c:v>7.9390200000000015E-3</c:v>
                </c:pt>
                <c:pt idx="136">
                  <c:v>7.9968900000000013E-3</c:v>
                </c:pt>
                <c:pt idx="137">
                  <c:v>8.0543000000000003E-3</c:v>
                </c:pt>
                <c:pt idx="138">
                  <c:v>8.1121700000000001E-3</c:v>
                </c:pt>
                <c:pt idx="139">
                  <c:v>8.1701600000000027E-3</c:v>
                </c:pt>
                <c:pt idx="140">
                  <c:v>8.228369999999997E-3</c:v>
                </c:pt>
                <c:pt idx="141">
                  <c:v>8.2862400000000003E-3</c:v>
                </c:pt>
                <c:pt idx="142">
                  <c:v>8.34412E-3</c:v>
                </c:pt>
                <c:pt idx="143">
                  <c:v>8.4015200000000026E-3</c:v>
                </c:pt>
                <c:pt idx="144">
                  <c:v>8.4593900000000024E-3</c:v>
                </c:pt>
                <c:pt idx="145">
                  <c:v>8.5172600000000005E-3</c:v>
                </c:pt>
                <c:pt idx="146">
                  <c:v>8.5751300000000037E-3</c:v>
                </c:pt>
                <c:pt idx="147">
                  <c:v>8.6331200000000011E-3</c:v>
                </c:pt>
                <c:pt idx="148">
                  <c:v>8.6913400000000005E-3</c:v>
                </c:pt>
                <c:pt idx="149">
                  <c:v>8.7493200000000014E-3</c:v>
                </c:pt>
                <c:pt idx="150">
                  <c:v>8.8068500000000032E-3</c:v>
                </c:pt>
                <c:pt idx="151">
                  <c:v>8.864720000000003E-3</c:v>
                </c:pt>
                <c:pt idx="152">
                  <c:v>8.9225900000000045E-3</c:v>
                </c:pt>
                <c:pt idx="153">
                  <c:v>8.980570000000002E-3</c:v>
                </c:pt>
                <c:pt idx="154">
                  <c:v>9.0384400000000018E-3</c:v>
                </c:pt>
                <c:pt idx="155">
                  <c:v>9.0963100000000015E-3</c:v>
                </c:pt>
                <c:pt idx="156">
                  <c:v>9.1541800000000013E-3</c:v>
                </c:pt>
                <c:pt idx="157">
                  <c:v>9.2120500000000029E-3</c:v>
                </c:pt>
                <c:pt idx="158">
                  <c:v>9.270040000000002E-3</c:v>
                </c:pt>
                <c:pt idx="159">
                  <c:v>9.3276800000000031E-3</c:v>
                </c:pt>
                <c:pt idx="160">
                  <c:v>9.3854300000000054E-3</c:v>
                </c:pt>
                <c:pt idx="161">
                  <c:v>9.4433E-3</c:v>
                </c:pt>
                <c:pt idx="162">
                  <c:v>9.5011800000000014E-3</c:v>
                </c:pt>
                <c:pt idx="163">
                  <c:v>9.5590500000000047E-3</c:v>
                </c:pt>
                <c:pt idx="164">
                  <c:v>9.6170300000000021E-3</c:v>
                </c:pt>
                <c:pt idx="165">
                  <c:v>9.6749000000000002E-3</c:v>
                </c:pt>
                <c:pt idx="166">
                  <c:v>9.73277E-3</c:v>
                </c:pt>
                <c:pt idx="167">
                  <c:v>9.7906400000000032E-3</c:v>
                </c:pt>
                <c:pt idx="168">
                  <c:v>9.8487400000000051E-3</c:v>
                </c:pt>
                <c:pt idx="169">
                  <c:v>9.9066200000000031E-3</c:v>
                </c:pt>
                <c:pt idx="170">
                  <c:v>9.9644900000000047E-3</c:v>
                </c:pt>
                <c:pt idx="171">
                  <c:v>1.0022360000000001E-2</c:v>
                </c:pt>
                <c:pt idx="172">
                  <c:v>1.0079759999999998E-2</c:v>
                </c:pt>
                <c:pt idx="173">
                  <c:v>1.0137629999999998E-2</c:v>
                </c:pt>
                <c:pt idx="174">
                  <c:v>1.0195500000000001E-2</c:v>
                </c:pt>
                <c:pt idx="175">
                  <c:v>1.0253489999999999E-2</c:v>
                </c:pt>
                <c:pt idx="176">
                  <c:v>1.0311590000000001E-2</c:v>
                </c:pt>
                <c:pt idx="177">
                  <c:v>1.036946E-2</c:v>
                </c:pt>
                <c:pt idx="178">
                  <c:v>1.042733E-2</c:v>
                </c:pt>
                <c:pt idx="179">
                  <c:v>1.0485319999999999E-2</c:v>
                </c:pt>
                <c:pt idx="180">
                  <c:v>1.0543190000000001E-2</c:v>
                </c:pt>
                <c:pt idx="181">
                  <c:v>1.0601180000000002E-2</c:v>
                </c:pt>
                <c:pt idx="182">
                  <c:v>1.065905E-2</c:v>
                </c:pt>
                <c:pt idx="183">
                  <c:v>1.071692E-2</c:v>
                </c:pt>
                <c:pt idx="184">
                  <c:v>1.077444E-2</c:v>
                </c:pt>
                <c:pt idx="185">
                  <c:v>1.0832430000000001E-2</c:v>
                </c:pt>
                <c:pt idx="186">
                  <c:v>1.0890180000000001E-2</c:v>
                </c:pt>
                <c:pt idx="187">
                  <c:v>1.0948280000000001E-2</c:v>
                </c:pt>
                <c:pt idx="188">
                  <c:v>1.100604E-2</c:v>
                </c:pt>
                <c:pt idx="189">
                  <c:v>1.1121890000000002E-2</c:v>
                </c:pt>
                <c:pt idx="190">
                  <c:v>1.117976E-2</c:v>
                </c:pt>
                <c:pt idx="191">
                  <c:v>1.123763E-2</c:v>
                </c:pt>
                <c:pt idx="192">
                  <c:v>1.1295039999999999E-2</c:v>
                </c:pt>
                <c:pt idx="193">
                  <c:v>1.135326E-2</c:v>
                </c:pt>
                <c:pt idx="194">
                  <c:v>1.1411010000000001E-2</c:v>
                </c:pt>
                <c:pt idx="195">
                  <c:v>1.1469000000000002E-2</c:v>
                </c:pt>
                <c:pt idx="196">
                  <c:v>1.1526870000000003E-2</c:v>
                </c:pt>
                <c:pt idx="197">
                  <c:v>1.1584740000000001E-2</c:v>
                </c:pt>
                <c:pt idx="198">
                  <c:v>1.1642730000000002E-2</c:v>
                </c:pt>
                <c:pt idx="199">
                  <c:v>1.1700600000000002E-2</c:v>
                </c:pt>
                <c:pt idx="200">
                  <c:v>1.1757890000000002E-2</c:v>
                </c:pt>
                <c:pt idx="201">
                  <c:v>1.1815760000000002E-2</c:v>
                </c:pt>
                <c:pt idx="202">
                  <c:v>1.1873630000000001E-2</c:v>
                </c:pt>
                <c:pt idx="203">
                  <c:v>1.1931500000000001E-2</c:v>
                </c:pt>
                <c:pt idx="204">
                  <c:v>1.1989370000000001E-2</c:v>
                </c:pt>
                <c:pt idx="205">
                  <c:v>1.2047239999999999E-2</c:v>
                </c:pt>
                <c:pt idx="206">
                  <c:v>1.2105110000000001E-2</c:v>
                </c:pt>
                <c:pt idx="207">
                  <c:v>1.216298E-2</c:v>
                </c:pt>
                <c:pt idx="208">
                  <c:v>1.2220850000000002E-2</c:v>
                </c:pt>
                <c:pt idx="209">
                  <c:v>1.227872E-2</c:v>
                </c:pt>
                <c:pt idx="210">
                  <c:v>1.233682E-2</c:v>
                </c:pt>
                <c:pt idx="211">
                  <c:v>1.2394689999999998E-2</c:v>
                </c:pt>
                <c:pt idx="212">
                  <c:v>1.2452560000000001E-2</c:v>
                </c:pt>
                <c:pt idx="213">
                  <c:v>1.2510550000000002E-2</c:v>
                </c:pt>
                <c:pt idx="214">
                  <c:v>1.2568420000000002E-2</c:v>
                </c:pt>
                <c:pt idx="215">
                  <c:v>1.2626289999999998E-2</c:v>
                </c:pt>
                <c:pt idx="216">
                  <c:v>1.2684160000000002E-2</c:v>
                </c:pt>
                <c:pt idx="217">
                  <c:v>1.2742030000000001E-2</c:v>
                </c:pt>
                <c:pt idx="218">
                  <c:v>1.2799899999999999E-2</c:v>
                </c:pt>
                <c:pt idx="219">
                  <c:v>1.2857769999999999E-2</c:v>
                </c:pt>
                <c:pt idx="220">
                  <c:v>1.2915639999999999E-2</c:v>
                </c:pt>
                <c:pt idx="221">
                  <c:v>1.2973510000000001E-2</c:v>
                </c:pt>
                <c:pt idx="222">
                  <c:v>1.303138E-2</c:v>
                </c:pt>
                <c:pt idx="223">
                  <c:v>1.308925E-2</c:v>
                </c:pt>
                <c:pt idx="224">
                  <c:v>1.3147239999999999E-2</c:v>
                </c:pt>
                <c:pt idx="225">
                  <c:v>1.320523E-2</c:v>
                </c:pt>
                <c:pt idx="226">
                  <c:v>1.3262630000000001E-2</c:v>
                </c:pt>
                <c:pt idx="227">
                  <c:v>1.3320500000000002E-2</c:v>
                </c:pt>
                <c:pt idx="228">
                  <c:v>1.3378609999999999E-2</c:v>
                </c:pt>
                <c:pt idx="229">
                  <c:v>1.3436480000000001E-2</c:v>
                </c:pt>
                <c:pt idx="230">
                  <c:v>1.349435E-2</c:v>
                </c:pt>
                <c:pt idx="231">
                  <c:v>1.355222E-2</c:v>
                </c:pt>
                <c:pt idx="232">
                  <c:v>1.361009E-2</c:v>
                </c:pt>
                <c:pt idx="233">
                  <c:v>1.366796E-2</c:v>
                </c:pt>
                <c:pt idx="234">
                  <c:v>1.3725940000000001E-2</c:v>
                </c:pt>
                <c:pt idx="235">
                  <c:v>1.3783810000000002E-2</c:v>
                </c:pt>
                <c:pt idx="236">
                  <c:v>1.3841220000000003E-2</c:v>
                </c:pt>
                <c:pt idx="237">
                  <c:v>1.3899089999999999E-2</c:v>
                </c:pt>
                <c:pt idx="238">
                  <c:v>1.3956959999999999E-2</c:v>
                </c:pt>
                <c:pt idx="239">
                  <c:v>1.4014949999999998E-2</c:v>
                </c:pt>
                <c:pt idx="240">
                  <c:v>1.4072820000000002E-2</c:v>
                </c:pt>
                <c:pt idx="241">
                  <c:v>1.4130689999999998E-2</c:v>
                </c:pt>
                <c:pt idx="242">
                  <c:v>1.4188560000000001E-2</c:v>
                </c:pt>
                <c:pt idx="243">
                  <c:v>1.4246430000000001E-2</c:v>
                </c:pt>
                <c:pt idx="244">
                  <c:v>1.4304300000000001E-2</c:v>
                </c:pt>
                <c:pt idx="245">
                  <c:v>1.436229E-2</c:v>
                </c:pt>
                <c:pt idx="246">
                  <c:v>1.4420160000000001E-2</c:v>
                </c:pt>
                <c:pt idx="247">
                  <c:v>1.4478029999999999E-2</c:v>
                </c:pt>
                <c:pt idx="248">
                  <c:v>1.4535899999999999E-2</c:v>
                </c:pt>
                <c:pt idx="249">
                  <c:v>1.4593770000000001E-2</c:v>
                </c:pt>
                <c:pt idx="250">
                  <c:v>1.4651870000000003E-2</c:v>
                </c:pt>
                <c:pt idx="251">
                  <c:v>1.4709739999999999E-2</c:v>
                </c:pt>
                <c:pt idx="252">
                  <c:v>1.4767150000000001E-2</c:v>
                </c:pt>
                <c:pt idx="253">
                  <c:v>1.4825020000000001E-2</c:v>
                </c:pt>
                <c:pt idx="254">
                  <c:v>1.4882890000000001E-2</c:v>
                </c:pt>
                <c:pt idx="255">
                  <c:v>1.4940760000000001E-2</c:v>
                </c:pt>
                <c:pt idx="256">
                  <c:v>1.4998629999999999E-2</c:v>
                </c:pt>
                <c:pt idx="257">
                  <c:v>1.505662E-2</c:v>
                </c:pt>
                <c:pt idx="258">
                  <c:v>1.511449E-2</c:v>
                </c:pt>
                <c:pt idx="259">
                  <c:v>1.5172359999999999E-2</c:v>
                </c:pt>
                <c:pt idx="260">
                  <c:v>1.5230229999999999E-2</c:v>
                </c:pt>
                <c:pt idx="261">
                  <c:v>1.528821E-2</c:v>
                </c:pt>
                <c:pt idx="262">
                  <c:v>1.5345850000000001E-2</c:v>
                </c:pt>
                <c:pt idx="263">
                  <c:v>1.5403840000000002E-2</c:v>
                </c:pt>
                <c:pt idx="264">
                  <c:v>1.546194E-2</c:v>
                </c:pt>
                <c:pt idx="265">
                  <c:v>1.5519689999999999E-2</c:v>
                </c:pt>
                <c:pt idx="266">
                  <c:v>1.5577560000000001E-2</c:v>
                </c:pt>
                <c:pt idx="267">
                  <c:v>1.5635430000000002E-2</c:v>
                </c:pt>
                <c:pt idx="268">
                  <c:v>1.56933E-2</c:v>
                </c:pt>
                <c:pt idx="269">
                  <c:v>1.5751180000000004E-2</c:v>
                </c:pt>
                <c:pt idx="270">
                  <c:v>1.5809160000000003E-2</c:v>
                </c:pt>
                <c:pt idx="271">
                  <c:v>1.5867150000000003E-2</c:v>
                </c:pt>
                <c:pt idx="272">
                  <c:v>1.5925020000000005E-2</c:v>
                </c:pt>
                <c:pt idx="273">
                  <c:v>1.5982310000000003E-2</c:v>
                </c:pt>
                <c:pt idx="274">
                  <c:v>1.6040180000000005E-2</c:v>
                </c:pt>
                <c:pt idx="275">
                  <c:v>1.6098049999999999E-2</c:v>
                </c:pt>
                <c:pt idx="276">
                  <c:v>1.615604E-2</c:v>
                </c:pt>
                <c:pt idx="277">
                  <c:v>1.6213790000000002E-2</c:v>
                </c:pt>
                <c:pt idx="278">
                  <c:v>1.627201E-2</c:v>
                </c:pt>
                <c:pt idx="279">
                  <c:v>1.6329989999999999E-2</c:v>
                </c:pt>
                <c:pt idx="280">
                  <c:v>1.6387870000000002E-2</c:v>
                </c:pt>
                <c:pt idx="281">
                  <c:v>1.644574E-2</c:v>
                </c:pt>
                <c:pt idx="282">
                  <c:v>1.6503610000000002E-2</c:v>
                </c:pt>
                <c:pt idx="283">
                  <c:v>1.6561480000000003E-2</c:v>
                </c:pt>
                <c:pt idx="284">
                  <c:v>1.6619350000000001E-2</c:v>
                </c:pt>
                <c:pt idx="285">
                  <c:v>1.667722E-2</c:v>
                </c:pt>
                <c:pt idx="286">
                  <c:v>1.6734619999999999E-2</c:v>
                </c:pt>
                <c:pt idx="287">
                  <c:v>1.679249E-2</c:v>
                </c:pt>
                <c:pt idx="288">
                  <c:v>1.68506E-2</c:v>
                </c:pt>
                <c:pt idx="289">
                  <c:v>1.6908470000000002E-2</c:v>
                </c:pt>
                <c:pt idx="290">
                  <c:v>1.6966340000000003E-2</c:v>
                </c:pt>
                <c:pt idx="291">
                  <c:v>1.7024209999999998E-2</c:v>
                </c:pt>
                <c:pt idx="292">
                  <c:v>1.7082190000000001E-2</c:v>
                </c:pt>
                <c:pt idx="293">
                  <c:v>1.7140060000000002E-2</c:v>
                </c:pt>
                <c:pt idx="294">
                  <c:v>1.719793E-2</c:v>
                </c:pt>
                <c:pt idx="295">
                  <c:v>1.7255920000000001E-2</c:v>
                </c:pt>
                <c:pt idx="296">
                  <c:v>1.7313789999999999E-2</c:v>
                </c:pt>
                <c:pt idx="297">
                  <c:v>1.7371660000000001E-2</c:v>
                </c:pt>
                <c:pt idx="298">
                  <c:v>1.7429070000000001E-2</c:v>
                </c:pt>
                <c:pt idx="299">
                  <c:v>1.7486939999999999E-2</c:v>
                </c:pt>
                <c:pt idx="300">
                  <c:v>1.7544810000000001E-2</c:v>
                </c:pt>
                <c:pt idx="301">
                  <c:v>1.7602680000000002E-2</c:v>
                </c:pt>
                <c:pt idx="302">
                  <c:v>1.7660780000000001E-2</c:v>
                </c:pt>
                <c:pt idx="303">
                  <c:v>1.7718769999999998E-2</c:v>
                </c:pt>
                <c:pt idx="304">
                  <c:v>1.777664E-2</c:v>
                </c:pt>
                <c:pt idx="305">
                  <c:v>1.7834619999999999E-2</c:v>
                </c:pt>
                <c:pt idx="306">
                  <c:v>1.789249E-2</c:v>
                </c:pt>
                <c:pt idx="307">
                  <c:v>1.795037E-2</c:v>
                </c:pt>
                <c:pt idx="308">
                  <c:v>1.8008239999999998E-2</c:v>
                </c:pt>
                <c:pt idx="309">
                  <c:v>1.8065870000000005E-2</c:v>
                </c:pt>
                <c:pt idx="310">
                  <c:v>1.8123630000000005E-2</c:v>
                </c:pt>
                <c:pt idx="311">
                  <c:v>1.8181850000000003E-2</c:v>
                </c:pt>
                <c:pt idx="312">
                  <c:v>1.8239249999999999E-2</c:v>
                </c:pt>
                <c:pt idx="313">
                  <c:v>1.8297120000000004E-2</c:v>
                </c:pt>
                <c:pt idx="314">
                  <c:v>1.8354990000000002E-2</c:v>
                </c:pt>
                <c:pt idx="315">
                  <c:v>1.8412870000000005E-2</c:v>
                </c:pt>
                <c:pt idx="316">
                  <c:v>1.8470739999999999E-2</c:v>
                </c:pt>
                <c:pt idx="317">
                  <c:v>1.8528720000000002E-2</c:v>
                </c:pt>
                <c:pt idx="318">
                  <c:v>1.8586710000000003E-2</c:v>
                </c:pt>
                <c:pt idx="319">
                  <c:v>1.8644690000000002E-2</c:v>
                </c:pt>
                <c:pt idx="320">
                  <c:v>1.8702680000000003E-2</c:v>
                </c:pt>
                <c:pt idx="321">
                  <c:v>1.8760550000000004E-2</c:v>
                </c:pt>
                <c:pt idx="322">
                  <c:v>1.8817840000000002E-2</c:v>
                </c:pt>
                <c:pt idx="323">
                  <c:v>1.8875830000000003E-2</c:v>
                </c:pt>
                <c:pt idx="324">
                  <c:v>1.8933700000000001E-2</c:v>
                </c:pt>
                <c:pt idx="325">
                  <c:v>1.899168E-2</c:v>
                </c:pt>
                <c:pt idx="326">
                  <c:v>1.9049550000000002E-2</c:v>
                </c:pt>
                <c:pt idx="327">
                  <c:v>1.9107660000000002E-2</c:v>
                </c:pt>
                <c:pt idx="328">
                  <c:v>1.9165530000000004E-2</c:v>
                </c:pt>
                <c:pt idx="329">
                  <c:v>1.9223400000000005E-2</c:v>
                </c:pt>
                <c:pt idx="330">
                  <c:v>1.9281270000000003E-2</c:v>
                </c:pt>
                <c:pt idx="331">
                  <c:v>1.9339140000000001E-2</c:v>
                </c:pt>
                <c:pt idx="332">
                  <c:v>1.9397010000000003E-2</c:v>
                </c:pt>
                <c:pt idx="333">
                  <c:v>1.9454880000000004E-2</c:v>
                </c:pt>
                <c:pt idx="334">
                  <c:v>1.9512290000000002E-2</c:v>
                </c:pt>
                <c:pt idx="335">
                  <c:v>1.9570390000000003E-2</c:v>
                </c:pt>
                <c:pt idx="336">
                  <c:v>1.9628260000000005E-2</c:v>
                </c:pt>
                <c:pt idx="337">
                  <c:v>1.9686130000000003E-2</c:v>
                </c:pt>
                <c:pt idx="338">
                  <c:v>1.9744000000000005E-2</c:v>
                </c:pt>
                <c:pt idx="339">
                  <c:v>1.9801870000000003E-2</c:v>
                </c:pt>
                <c:pt idx="340">
                  <c:v>1.9859740000000001E-2</c:v>
                </c:pt>
                <c:pt idx="341">
                  <c:v>1.9917610000000002E-2</c:v>
                </c:pt>
                <c:pt idx="342">
                  <c:v>1.9975600000000003E-2</c:v>
                </c:pt>
                <c:pt idx="343">
                  <c:v>2.0033470000000005E-2</c:v>
                </c:pt>
                <c:pt idx="344">
                  <c:v>2.0090990000000003E-2</c:v>
                </c:pt>
                <c:pt idx="345">
                  <c:v>2.0148979999999997E-2</c:v>
                </c:pt>
                <c:pt idx="346">
                  <c:v>2.0206850000000002E-2</c:v>
                </c:pt>
                <c:pt idx="347">
                  <c:v>2.0264830000000001E-2</c:v>
                </c:pt>
                <c:pt idx="348">
                  <c:v>2.0322699999999992E-2</c:v>
                </c:pt>
                <c:pt idx="349">
                  <c:v>2.038046E-2</c:v>
                </c:pt>
                <c:pt idx="350">
                  <c:v>2.0438439999999999E-2</c:v>
                </c:pt>
                <c:pt idx="351">
                  <c:v>2.0496549999999999E-2</c:v>
                </c:pt>
                <c:pt idx="352">
                  <c:v>2.0554419999999997E-2</c:v>
                </c:pt>
                <c:pt idx="353">
                  <c:v>2.0612289999999998E-2</c:v>
                </c:pt>
                <c:pt idx="354">
                  <c:v>2.0670160000000003E-2</c:v>
                </c:pt>
                <c:pt idx="355">
                  <c:v>2.0727679999999998E-2</c:v>
                </c:pt>
                <c:pt idx="356">
                  <c:v>2.078555E-2</c:v>
                </c:pt>
                <c:pt idx="357">
                  <c:v>2.0843420000000001E-2</c:v>
                </c:pt>
                <c:pt idx="358">
                  <c:v>2.0901289999999999E-2</c:v>
                </c:pt>
                <c:pt idx="359">
                  <c:v>2.0959160000000001E-2</c:v>
                </c:pt>
                <c:pt idx="360">
                  <c:v>2.1017259999999999E-2</c:v>
                </c:pt>
                <c:pt idx="361">
                  <c:v>2.1075130000000008E-2</c:v>
                </c:pt>
                <c:pt idx="362">
                  <c:v>2.1132999999999999E-2</c:v>
                </c:pt>
                <c:pt idx="363">
                  <c:v>2.1190870000000001E-2</c:v>
                </c:pt>
                <c:pt idx="364">
                  <c:v>2.1248739999999999E-2</c:v>
                </c:pt>
                <c:pt idx="365">
                  <c:v>2.1306619999999998E-2</c:v>
                </c:pt>
                <c:pt idx="366">
                  <c:v>2.1364489999999996E-2</c:v>
                </c:pt>
                <c:pt idx="367">
                  <c:v>2.1422360000000001E-2</c:v>
                </c:pt>
                <c:pt idx="368">
                  <c:v>2.1480229999999999E-2</c:v>
                </c:pt>
                <c:pt idx="369">
                  <c:v>2.1538209999999999E-2</c:v>
                </c:pt>
                <c:pt idx="370">
                  <c:v>2.1596079999999997E-2</c:v>
                </c:pt>
                <c:pt idx="371">
                  <c:v>2.1653950000000005E-2</c:v>
                </c:pt>
                <c:pt idx="372">
                  <c:v>2.1711240000000007E-2</c:v>
                </c:pt>
                <c:pt idx="373">
                  <c:v>2.1769119999999999E-2</c:v>
                </c:pt>
                <c:pt idx="374">
                  <c:v>2.1827099999999999E-2</c:v>
                </c:pt>
                <c:pt idx="375">
                  <c:v>2.1884859999999999E-2</c:v>
                </c:pt>
                <c:pt idx="376">
                  <c:v>2.1942840000000005E-2</c:v>
                </c:pt>
                <c:pt idx="377">
                  <c:v>2.2001060000000003E-2</c:v>
                </c:pt>
                <c:pt idx="378">
                  <c:v>2.2058930000000004E-2</c:v>
                </c:pt>
                <c:pt idx="379">
                  <c:v>2.2116799999999995E-2</c:v>
                </c:pt>
                <c:pt idx="380">
                  <c:v>2.2174790000000003E-2</c:v>
                </c:pt>
                <c:pt idx="381">
                  <c:v>2.2232660000000005E-2</c:v>
                </c:pt>
                <c:pt idx="382">
                  <c:v>2.2290529999999996E-2</c:v>
                </c:pt>
                <c:pt idx="383">
                  <c:v>2.2347930000000002E-2</c:v>
                </c:pt>
                <c:pt idx="384">
                  <c:v>2.2405920000000006E-2</c:v>
                </c:pt>
                <c:pt idx="385">
                  <c:v>2.2463790000000004E-2</c:v>
                </c:pt>
                <c:pt idx="386">
                  <c:v>2.2521889999999999E-2</c:v>
                </c:pt>
                <c:pt idx="387">
                  <c:v>2.2579760000000004E-2</c:v>
                </c:pt>
                <c:pt idx="388">
                  <c:v>2.2637630000000002E-2</c:v>
                </c:pt>
                <c:pt idx="389">
                  <c:v>2.2695270000000007E-2</c:v>
                </c:pt>
                <c:pt idx="390">
                  <c:v>2.2753140000000005E-2</c:v>
                </c:pt>
                <c:pt idx="391">
                  <c:v>2.2811010000000007E-2</c:v>
                </c:pt>
                <c:pt idx="392">
                  <c:v>2.2869000000000004E-2</c:v>
                </c:pt>
                <c:pt idx="393">
                  <c:v>2.2926749999999999E-2</c:v>
                </c:pt>
                <c:pt idx="394">
                  <c:v>2.2984859999999999E-2</c:v>
                </c:pt>
                <c:pt idx="395">
                  <c:v>2.3042730000000001E-2</c:v>
                </c:pt>
                <c:pt idx="396">
                  <c:v>2.310013E-2</c:v>
                </c:pt>
                <c:pt idx="397">
                  <c:v>2.3158119999999997E-2</c:v>
                </c:pt>
                <c:pt idx="398">
                  <c:v>2.3215989999999999E-2</c:v>
                </c:pt>
                <c:pt idx="399">
                  <c:v>2.3273860000000004E-2</c:v>
                </c:pt>
                <c:pt idx="400">
                  <c:v>2.3331729999999998E-2</c:v>
                </c:pt>
                <c:pt idx="401">
                  <c:v>2.33896E-2</c:v>
                </c:pt>
                <c:pt idx="402">
                  <c:v>2.3447470000000002E-2</c:v>
                </c:pt>
                <c:pt idx="403">
                  <c:v>2.3505459999999995E-2</c:v>
                </c:pt>
                <c:pt idx="404">
                  <c:v>2.356333E-2</c:v>
                </c:pt>
                <c:pt idx="405">
                  <c:v>2.3621199999999998E-2</c:v>
                </c:pt>
                <c:pt idx="406">
                  <c:v>2.3679070000000003E-2</c:v>
                </c:pt>
                <c:pt idx="407">
                  <c:v>2.3736940000000002E-2</c:v>
                </c:pt>
                <c:pt idx="408">
                  <c:v>2.379481E-2</c:v>
                </c:pt>
                <c:pt idx="409">
                  <c:v>2.3852679999999998E-2</c:v>
                </c:pt>
                <c:pt idx="410">
                  <c:v>2.3910549999999996E-2</c:v>
                </c:pt>
                <c:pt idx="411">
                  <c:v>2.3968539999999997E-2</c:v>
                </c:pt>
                <c:pt idx="412">
                  <c:v>2.4026179999999998E-2</c:v>
                </c:pt>
                <c:pt idx="413">
                  <c:v>2.4084049999999999E-2</c:v>
                </c:pt>
                <c:pt idx="414">
                  <c:v>2.4141920000000001E-2</c:v>
                </c:pt>
                <c:pt idx="415">
                  <c:v>2.41999E-2</c:v>
                </c:pt>
                <c:pt idx="416">
                  <c:v>2.4257770000000005E-2</c:v>
                </c:pt>
                <c:pt idx="417">
                  <c:v>2.4315639999999996E-2</c:v>
                </c:pt>
                <c:pt idx="418">
                  <c:v>2.4373630000000004E-2</c:v>
                </c:pt>
                <c:pt idx="419">
                  <c:v>2.4431499999999998E-2</c:v>
                </c:pt>
                <c:pt idx="420">
                  <c:v>2.448902E-2</c:v>
                </c:pt>
                <c:pt idx="421">
                  <c:v>2.4547010000000005E-2</c:v>
                </c:pt>
                <c:pt idx="422">
                  <c:v>2.4604879999999999E-2</c:v>
                </c:pt>
                <c:pt idx="423">
                  <c:v>2.4662870000000003E-2</c:v>
                </c:pt>
                <c:pt idx="424">
                  <c:v>2.4720739999999998E-2</c:v>
                </c:pt>
                <c:pt idx="425">
                  <c:v>2.4778610000000003E-2</c:v>
                </c:pt>
                <c:pt idx="426">
                  <c:v>2.4836589999999995E-2</c:v>
                </c:pt>
                <c:pt idx="427">
                  <c:v>2.489446E-2</c:v>
                </c:pt>
                <c:pt idx="428">
                  <c:v>2.4952330000000002E-2</c:v>
                </c:pt>
                <c:pt idx="429">
                  <c:v>2.5010320000000003E-2</c:v>
                </c:pt>
                <c:pt idx="430">
                  <c:v>2.5068190000000001E-2</c:v>
                </c:pt>
                <c:pt idx="431">
                  <c:v>2.5126179999999998E-2</c:v>
                </c:pt>
                <c:pt idx="432">
                  <c:v>2.5183350000000004E-2</c:v>
                </c:pt>
                <c:pt idx="433">
                  <c:v>2.5241220000000005E-2</c:v>
                </c:pt>
                <c:pt idx="434">
                  <c:v>2.5299090000000003E-2</c:v>
                </c:pt>
                <c:pt idx="435">
                  <c:v>2.5357080000000001E-2</c:v>
                </c:pt>
                <c:pt idx="436">
                  <c:v>2.5415180000000002E-2</c:v>
                </c:pt>
                <c:pt idx="437">
                  <c:v>2.5473050000000004E-2</c:v>
                </c:pt>
                <c:pt idx="438">
                  <c:v>2.5531040000000005E-2</c:v>
                </c:pt>
                <c:pt idx="439">
                  <c:v>2.5588909999999999E-2</c:v>
                </c:pt>
                <c:pt idx="440">
                  <c:v>2.5646889999999999E-2</c:v>
                </c:pt>
                <c:pt idx="441">
                  <c:v>2.5704299999999999E-2</c:v>
                </c:pt>
                <c:pt idx="442">
                  <c:v>2.576229E-2</c:v>
                </c:pt>
                <c:pt idx="443">
                  <c:v>2.58205E-2</c:v>
                </c:pt>
                <c:pt idx="444">
                  <c:v>2.5877800000000003E-2</c:v>
                </c:pt>
                <c:pt idx="445">
                  <c:v>2.5936239999999999E-2</c:v>
                </c:pt>
                <c:pt idx="446">
                  <c:v>2.5994119999999999E-2</c:v>
                </c:pt>
                <c:pt idx="447">
                  <c:v>2.6051990000000004E-2</c:v>
                </c:pt>
                <c:pt idx="448">
                  <c:v>2.6109280000000002E-2</c:v>
                </c:pt>
                <c:pt idx="449">
                  <c:v>2.616715E-2</c:v>
                </c:pt>
                <c:pt idx="450">
                  <c:v>2.6225020000000002E-2</c:v>
                </c:pt>
                <c:pt idx="451">
                  <c:v>2.6282890000000003E-2</c:v>
                </c:pt>
                <c:pt idx="452">
                  <c:v>2.6340990000000002E-2</c:v>
                </c:pt>
                <c:pt idx="453">
                  <c:v>2.639886E-2</c:v>
                </c:pt>
                <c:pt idx="454">
                  <c:v>2.6456850000000001E-2</c:v>
                </c:pt>
                <c:pt idx="455">
                  <c:v>2.6514719999999999E-2</c:v>
                </c:pt>
                <c:pt idx="456">
                  <c:v>2.657259E-2</c:v>
                </c:pt>
                <c:pt idx="457">
                  <c:v>2.6630460000000002E-2</c:v>
                </c:pt>
                <c:pt idx="458">
                  <c:v>2.6688330000000007E-2</c:v>
                </c:pt>
                <c:pt idx="459">
                  <c:v>2.6746309999999999E-2</c:v>
                </c:pt>
                <c:pt idx="460">
                  <c:v>2.6804180000000004E-2</c:v>
                </c:pt>
                <c:pt idx="461">
                  <c:v>2.6862050000000002E-2</c:v>
                </c:pt>
                <c:pt idx="462">
                  <c:v>2.6919930000000005E-2</c:v>
                </c:pt>
                <c:pt idx="463">
                  <c:v>2.697745E-2</c:v>
                </c:pt>
                <c:pt idx="464">
                  <c:v>2.7035320000000009E-2</c:v>
                </c:pt>
                <c:pt idx="465">
                  <c:v>2.7093190000000007E-2</c:v>
                </c:pt>
                <c:pt idx="466">
                  <c:v>2.7151180000000004E-2</c:v>
                </c:pt>
                <c:pt idx="467">
                  <c:v>2.7209050000000005E-2</c:v>
                </c:pt>
                <c:pt idx="468">
                  <c:v>2.7266920000000004E-2</c:v>
                </c:pt>
                <c:pt idx="469">
                  <c:v>2.7324789999999998E-2</c:v>
                </c:pt>
                <c:pt idx="470">
                  <c:v>2.7382540000000004E-2</c:v>
                </c:pt>
                <c:pt idx="471">
                  <c:v>2.7440530000000005E-2</c:v>
                </c:pt>
                <c:pt idx="472">
                  <c:v>2.7498510000000004E-2</c:v>
                </c:pt>
                <c:pt idx="473">
                  <c:v>2.7556500000000001E-2</c:v>
                </c:pt>
                <c:pt idx="474">
                  <c:v>2.7614370000000003E-2</c:v>
                </c:pt>
                <c:pt idx="475">
                  <c:v>2.7672240000000008E-2</c:v>
                </c:pt>
                <c:pt idx="476">
                  <c:v>2.7729650000000002E-2</c:v>
                </c:pt>
                <c:pt idx="477">
                  <c:v>2.7787520000000003E-2</c:v>
                </c:pt>
                <c:pt idx="478">
                  <c:v>2.7845390000000008E-2</c:v>
                </c:pt>
                <c:pt idx="479">
                  <c:v>2.7903490000000003E-2</c:v>
                </c:pt>
                <c:pt idx="480">
                  <c:v>2.7961360000000005E-2</c:v>
                </c:pt>
                <c:pt idx="481">
                  <c:v>2.8019229999999999E-2</c:v>
                </c:pt>
                <c:pt idx="482">
                  <c:v>2.8077100000000004E-2</c:v>
                </c:pt>
                <c:pt idx="483">
                  <c:v>2.8134969999999999E-2</c:v>
                </c:pt>
                <c:pt idx="484">
                  <c:v>2.819284E-2</c:v>
                </c:pt>
                <c:pt idx="485">
                  <c:v>2.8250709999999998E-2</c:v>
                </c:pt>
                <c:pt idx="486">
                  <c:v>2.8308579999999996E-2</c:v>
                </c:pt>
                <c:pt idx="487">
                  <c:v>2.8366449999999994E-2</c:v>
                </c:pt>
                <c:pt idx="488">
                  <c:v>2.8423980000000001E-2</c:v>
                </c:pt>
                <c:pt idx="489">
                  <c:v>2.8481850000000003E-2</c:v>
                </c:pt>
                <c:pt idx="490">
                  <c:v>2.8539829999999999E-2</c:v>
                </c:pt>
                <c:pt idx="491">
                  <c:v>2.85977E-2</c:v>
                </c:pt>
                <c:pt idx="492">
                  <c:v>2.8655569999999998E-2</c:v>
                </c:pt>
                <c:pt idx="493">
                  <c:v>2.871344E-2</c:v>
                </c:pt>
                <c:pt idx="494">
                  <c:v>2.8771430000000001E-2</c:v>
                </c:pt>
                <c:pt idx="495">
                  <c:v>2.8829299999999999E-2</c:v>
                </c:pt>
                <c:pt idx="496">
                  <c:v>2.8887170000000004E-2</c:v>
                </c:pt>
                <c:pt idx="497">
                  <c:v>2.8945160000000001E-2</c:v>
                </c:pt>
                <c:pt idx="498">
                  <c:v>2.9003029999999999E-2</c:v>
                </c:pt>
                <c:pt idx="499">
                  <c:v>2.9061010000000005E-2</c:v>
                </c:pt>
                <c:pt idx="500">
                  <c:v>2.9118879999999996E-2</c:v>
                </c:pt>
                <c:pt idx="501">
                  <c:v>2.9176749999999998E-2</c:v>
                </c:pt>
                <c:pt idx="502">
                  <c:v>2.9234619999999999E-2</c:v>
                </c:pt>
                <c:pt idx="503">
                  <c:v>2.9292149999999999E-2</c:v>
                </c:pt>
                <c:pt idx="504">
                  <c:v>2.9350129999999995E-2</c:v>
                </c:pt>
                <c:pt idx="505">
                  <c:v>2.9408239999999999E-2</c:v>
                </c:pt>
                <c:pt idx="506">
                  <c:v>2.9466110000000004E-2</c:v>
                </c:pt>
                <c:pt idx="507">
                  <c:v>2.9523979999999998E-2</c:v>
                </c:pt>
                <c:pt idx="508">
                  <c:v>2.9581850000000003E-2</c:v>
                </c:pt>
                <c:pt idx="509">
                  <c:v>2.9639720000000005E-2</c:v>
                </c:pt>
                <c:pt idx="510">
                  <c:v>2.9697589999999996E-2</c:v>
                </c:pt>
                <c:pt idx="511">
                  <c:v>2.9755110000000005E-2</c:v>
                </c:pt>
                <c:pt idx="512">
                  <c:v>2.9812980000000003E-2</c:v>
                </c:pt>
                <c:pt idx="513">
                  <c:v>2.9870850000000004E-2</c:v>
                </c:pt>
                <c:pt idx="514">
                  <c:v>2.9928949999999996E-2</c:v>
                </c:pt>
                <c:pt idx="515">
                  <c:v>2.9986820000000001E-2</c:v>
                </c:pt>
                <c:pt idx="516">
                  <c:v>3.0044810000000005E-2</c:v>
                </c:pt>
                <c:pt idx="517">
                  <c:v>3.010268E-2</c:v>
                </c:pt>
                <c:pt idx="518">
                  <c:v>3.0160549999999994E-2</c:v>
                </c:pt>
                <c:pt idx="519">
                  <c:v>3.0217960000000002E-2</c:v>
                </c:pt>
                <c:pt idx="520">
                  <c:v>3.0275830000000007E-2</c:v>
                </c:pt>
                <c:pt idx="521">
                  <c:v>3.0334050000000001E-2</c:v>
                </c:pt>
                <c:pt idx="522">
                  <c:v>3.0391920000000003E-2</c:v>
                </c:pt>
                <c:pt idx="523">
                  <c:v>3.0449790000000004E-2</c:v>
                </c:pt>
                <c:pt idx="524">
                  <c:v>3.0507659999999999E-2</c:v>
                </c:pt>
                <c:pt idx="525">
                  <c:v>3.056553E-2</c:v>
                </c:pt>
                <c:pt idx="526">
                  <c:v>3.0623400000000002E-2</c:v>
                </c:pt>
                <c:pt idx="527">
                  <c:v>3.0681270000000007E-2</c:v>
                </c:pt>
                <c:pt idx="528">
                  <c:v>3.0739140000000005E-2</c:v>
                </c:pt>
                <c:pt idx="529">
                  <c:v>3.0797010000000003E-2</c:v>
                </c:pt>
                <c:pt idx="530">
                  <c:v>3.0854650000000001E-2</c:v>
                </c:pt>
                <c:pt idx="531">
                  <c:v>3.0912519999999999E-2</c:v>
                </c:pt>
                <c:pt idx="532">
                  <c:v>3.0970390000000004E-2</c:v>
                </c:pt>
                <c:pt idx="533">
                  <c:v>3.1028259999999998E-2</c:v>
                </c:pt>
                <c:pt idx="534">
                  <c:v>3.1086130000000003E-2</c:v>
                </c:pt>
                <c:pt idx="535">
                  <c:v>3.1144000000000002E-2</c:v>
                </c:pt>
                <c:pt idx="536">
                  <c:v>3.120187000000001E-2</c:v>
                </c:pt>
                <c:pt idx="537">
                  <c:v>3.1259740000000008E-2</c:v>
                </c:pt>
                <c:pt idx="538">
                  <c:v>3.1317730000000002E-2</c:v>
                </c:pt>
                <c:pt idx="539">
                  <c:v>3.1375830000000007E-2</c:v>
                </c:pt>
                <c:pt idx="540">
                  <c:v>3.1433700000000009E-2</c:v>
                </c:pt>
                <c:pt idx="541">
                  <c:v>3.149111000000001E-2</c:v>
                </c:pt>
                <c:pt idx="542">
                  <c:v>3.1548980000000004E-2</c:v>
                </c:pt>
                <c:pt idx="543">
                  <c:v>3.160708000000001E-2</c:v>
                </c:pt>
                <c:pt idx="544">
                  <c:v>3.1664950000000004E-2</c:v>
                </c:pt>
                <c:pt idx="545">
                  <c:v>3.1722819999999999E-2</c:v>
                </c:pt>
                <c:pt idx="546">
                  <c:v>3.178069E-2</c:v>
                </c:pt>
                <c:pt idx="547">
                  <c:v>3.1838680000000001E-2</c:v>
                </c:pt>
                <c:pt idx="548">
                  <c:v>3.189666E-2</c:v>
                </c:pt>
                <c:pt idx="549">
                  <c:v>3.1954070000000001E-2</c:v>
                </c:pt>
                <c:pt idx="550">
                  <c:v>3.201182000000001E-2</c:v>
                </c:pt>
                <c:pt idx="551">
                  <c:v>3.2069689999999998E-2</c:v>
                </c:pt>
                <c:pt idx="552">
                  <c:v>3.2127679999999999E-2</c:v>
                </c:pt>
                <c:pt idx="553">
                  <c:v>3.218555E-2</c:v>
                </c:pt>
                <c:pt idx="554">
                  <c:v>3.2243420000000002E-2</c:v>
                </c:pt>
                <c:pt idx="555">
                  <c:v>3.230152E-2</c:v>
                </c:pt>
                <c:pt idx="556">
                  <c:v>3.2359619999999999E-2</c:v>
                </c:pt>
                <c:pt idx="557">
                  <c:v>3.241749E-2</c:v>
                </c:pt>
                <c:pt idx="558">
                  <c:v>3.2475370000000017E-2</c:v>
                </c:pt>
                <c:pt idx="559">
                  <c:v>3.2533240000000005E-2</c:v>
                </c:pt>
                <c:pt idx="560">
                  <c:v>3.2590639999999997E-2</c:v>
                </c:pt>
                <c:pt idx="561">
                  <c:v>3.2648509999999999E-2</c:v>
                </c:pt>
                <c:pt idx="562">
                  <c:v>3.270638E-2</c:v>
                </c:pt>
                <c:pt idx="563">
                  <c:v>3.2764250000000002E-2</c:v>
                </c:pt>
                <c:pt idx="564">
                  <c:v>3.2822240000000009E-2</c:v>
                </c:pt>
                <c:pt idx="565">
                  <c:v>3.288023000000001E-2</c:v>
                </c:pt>
                <c:pt idx="566">
                  <c:v>3.2938099999999998E-2</c:v>
                </c:pt>
                <c:pt idx="567">
                  <c:v>3.2995969999999999E-2</c:v>
                </c:pt>
                <c:pt idx="568">
                  <c:v>3.3053840000000008E-2</c:v>
                </c:pt>
                <c:pt idx="569">
                  <c:v>3.3111710000000009E-2</c:v>
                </c:pt>
                <c:pt idx="570">
                  <c:v>3.3169579999999997E-2</c:v>
                </c:pt>
                <c:pt idx="571">
                  <c:v>3.3227449999999999E-2</c:v>
                </c:pt>
                <c:pt idx="572">
                  <c:v>3.3284969999999997E-2</c:v>
                </c:pt>
                <c:pt idx="573">
                  <c:v>3.3342959999999998E-2</c:v>
                </c:pt>
                <c:pt idx="574">
                  <c:v>3.3400829999999999E-2</c:v>
                </c:pt>
                <c:pt idx="575">
                  <c:v>3.3458700000000001E-2</c:v>
                </c:pt>
                <c:pt idx="576">
                  <c:v>3.3516569999999996E-2</c:v>
                </c:pt>
                <c:pt idx="577">
                  <c:v>3.3574549999999995E-2</c:v>
                </c:pt>
                <c:pt idx="578">
                  <c:v>3.3632429999999998E-2</c:v>
                </c:pt>
                <c:pt idx="579">
                  <c:v>3.3690409999999997E-2</c:v>
                </c:pt>
                <c:pt idx="580">
                  <c:v>3.3748279999999999E-2</c:v>
                </c:pt>
                <c:pt idx="581">
                  <c:v>3.3806269999999999E-2</c:v>
                </c:pt>
                <c:pt idx="582">
                  <c:v>3.3864140000000001E-2</c:v>
                </c:pt>
                <c:pt idx="583">
                  <c:v>3.3922010000000002E-2</c:v>
                </c:pt>
                <c:pt idx="584">
                  <c:v>3.3979880000000004E-2</c:v>
                </c:pt>
                <c:pt idx="585">
                  <c:v>3.4037290000000005E-2</c:v>
                </c:pt>
                <c:pt idx="586">
                  <c:v>3.4095159999999999E-2</c:v>
                </c:pt>
                <c:pt idx="587">
                  <c:v>3.4153030000000001E-2</c:v>
                </c:pt>
                <c:pt idx="588">
                  <c:v>3.4211010000000007E-2</c:v>
                </c:pt>
                <c:pt idx="589">
                  <c:v>3.4269229999999998E-2</c:v>
                </c:pt>
                <c:pt idx="590">
                  <c:v>3.4327099999999999E-2</c:v>
                </c:pt>
                <c:pt idx="591">
                  <c:v>3.438509E-2</c:v>
                </c:pt>
                <c:pt idx="592">
                  <c:v>3.4442840000000002E-2</c:v>
                </c:pt>
                <c:pt idx="593">
                  <c:v>3.4500830000000003E-2</c:v>
                </c:pt>
                <c:pt idx="594">
                  <c:v>3.4558119999999998E-2</c:v>
                </c:pt>
                <c:pt idx="595">
                  <c:v>3.4615989999999999E-2</c:v>
                </c:pt>
                <c:pt idx="596">
                  <c:v>3.4673860000000008E-2</c:v>
                </c:pt>
                <c:pt idx="597">
                  <c:v>3.4731850000000002E-2</c:v>
                </c:pt>
                <c:pt idx="598">
                  <c:v>3.4790059999999998E-2</c:v>
                </c:pt>
                <c:pt idx="599">
                  <c:v>3.4847469999999998E-2</c:v>
                </c:pt>
                <c:pt idx="600">
                  <c:v>3.4905459999999999E-2</c:v>
                </c:pt>
                <c:pt idx="601">
                  <c:v>3.4963330000000001E-2</c:v>
                </c:pt>
                <c:pt idx="602">
                  <c:v>3.5021200000000002E-2</c:v>
                </c:pt>
                <c:pt idx="603">
                  <c:v>3.5079070000000004E-2</c:v>
                </c:pt>
                <c:pt idx="604">
                  <c:v>3.5136939999999998E-2</c:v>
                </c:pt>
                <c:pt idx="605">
                  <c:v>3.519481E-2</c:v>
                </c:pt>
                <c:pt idx="606">
                  <c:v>3.5252909999999998E-2</c:v>
                </c:pt>
                <c:pt idx="607">
                  <c:v>3.531078E-2</c:v>
                </c:pt>
                <c:pt idx="608">
                  <c:v>3.5368649999999995E-2</c:v>
                </c:pt>
                <c:pt idx="609">
                  <c:v>3.5426520000000003E-2</c:v>
                </c:pt>
                <c:pt idx="610">
                  <c:v>3.5484389999999998E-2</c:v>
                </c:pt>
                <c:pt idx="611">
                  <c:v>3.5542259999999999E-2</c:v>
                </c:pt>
                <c:pt idx="612">
                  <c:v>3.5600130000000008E-2</c:v>
                </c:pt>
                <c:pt idx="613">
                  <c:v>3.5658000000000002E-2</c:v>
                </c:pt>
                <c:pt idx="614">
                  <c:v>3.5715869999999997E-2</c:v>
                </c:pt>
                <c:pt idx="615">
                  <c:v>3.5773740000000005E-2</c:v>
                </c:pt>
                <c:pt idx="616">
                  <c:v>3.5831620000000008E-2</c:v>
                </c:pt>
                <c:pt idx="617">
                  <c:v>3.5889600000000008E-2</c:v>
                </c:pt>
                <c:pt idx="618">
                  <c:v>3.5946890000000002E-2</c:v>
                </c:pt>
                <c:pt idx="619">
                  <c:v>3.600488000000001E-2</c:v>
                </c:pt>
                <c:pt idx="620">
                  <c:v>3.6062749999999998E-2</c:v>
                </c:pt>
                <c:pt idx="621">
                  <c:v>3.6120619999999999E-2</c:v>
                </c:pt>
                <c:pt idx="622">
                  <c:v>3.6178840000000004E-2</c:v>
                </c:pt>
                <c:pt idx="623">
                  <c:v>3.6236589999999999E-2</c:v>
                </c:pt>
                <c:pt idx="624">
                  <c:v>3.6294460000000001E-2</c:v>
                </c:pt>
                <c:pt idx="625">
                  <c:v>3.6352450000000001E-2</c:v>
                </c:pt>
                <c:pt idx="626">
                  <c:v>3.641032000000001E-2</c:v>
                </c:pt>
                <c:pt idx="627">
                  <c:v>3.6468069999999998E-2</c:v>
                </c:pt>
                <c:pt idx="628">
                  <c:v>3.6526059999999992E-2</c:v>
                </c:pt>
                <c:pt idx="629">
                  <c:v>3.6583930000000008E-2</c:v>
                </c:pt>
                <c:pt idx="630">
                  <c:v>3.6641800000000009E-2</c:v>
                </c:pt>
                <c:pt idx="631">
                  <c:v>3.669979000000001E-2</c:v>
                </c:pt>
                <c:pt idx="632">
                  <c:v>3.6757080000000004E-2</c:v>
                </c:pt>
                <c:pt idx="633">
                  <c:v>3.6814950000000006E-2</c:v>
                </c:pt>
                <c:pt idx="634">
                  <c:v>3.6872820000000008E-2</c:v>
                </c:pt>
                <c:pt idx="635">
                  <c:v>3.6930800000000007E-2</c:v>
                </c:pt>
                <c:pt idx="636">
                  <c:v>3.6988680000000003E-2</c:v>
                </c:pt>
                <c:pt idx="637">
                  <c:v>3.7046660000000002E-2</c:v>
                </c:pt>
                <c:pt idx="638">
                  <c:v>3.7104529999999997E-2</c:v>
                </c:pt>
                <c:pt idx="639">
                  <c:v>3.7162399999999998E-2</c:v>
                </c:pt>
                <c:pt idx="640">
                  <c:v>3.7220389999999999E-2</c:v>
                </c:pt>
                <c:pt idx="641">
                  <c:v>3.7278370000000005E-2</c:v>
                </c:pt>
                <c:pt idx="642">
                  <c:v>3.7336240000000007E-2</c:v>
                </c:pt>
                <c:pt idx="643">
                  <c:v>3.7394230000000001E-2</c:v>
                </c:pt>
                <c:pt idx="644">
                  <c:v>3.7509390000000004E-2</c:v>
                </c:pt>
                <c:pt idx="645">
                  <c:v>3.7567259999999998E-2</c:v>
                </c:pt>
                <c:pt idx="646">
                  <c:v>3.7625130000000007E-2</c:v>
                </c:pt>
                <c:pt idx="647">
                  <c:v>3.7683000000000008E-2</c:v>
                </c:pt>
                <c:pt idx="648">
                  <c:v>3.7740990000000002E-2</c:v>
                </c:pt>
                <c:pt idx="649">
                  <c:v>3.7798859999999997E-2</c:v>
                </c:pt>
                <c:pt idx="650">
                  <c:v>3.7856729999999998E-2</c:v>
                </c:pt>
                <c:pt idx="651">
                  <c:v>3.7914719999999999E-2</c:v>
                </c:pt>
                <c:pt idx="652">
                  <c:v>3.7972699999999998E-2</c:v>
                </c:pt>
                <c:pt idx="653">
                  <c:v>3.8030570000000007E-2</c:v>
                </c:pt>
                <c:pt idx="654">
                  <c:v>3.8088440000000001E-2</c:v>
                </c:pt>
                <c:pt idx="655">
                  <c:v>3.814631000000001E-2</c:v>
                </c:pt>
                <c:pt idx="656">
                  <c:v>3.8204179999999997E-2</c:v>
                </c:pt>
                <c:pt idx="657">
                  <c:v>3.8262169999999998E-2</c:v>
                </c:pt>
                <c:pt idx="658">
                  <c:v>3.832004E-2</c:v>
                </c:pt>
                <c:pt idx="659">
                  <c:v>3.837745E-2</c:v>
                </c:pt>
                <c:pt idx="660">
                  <c:v>3.8435550000000006E-2</c:v>
                </c:pt>
                <c:pt idx="661">
                  <c:v>3.849342E-2</c:v>
                </c:pt>
                <c:pt idx="662">
                  <c:v>3.8551290000000002E-2</c:v>
                </c:pt>
                <c:pt idx="663">
                  <c:v>3.8609159999999997E-2</c:v>
                </c:pt>
                <c:pt idx="664">
                  <c:v>3.8667029999999998E-2</c:v>
                </c:pt>
                <c:pt idx="665">
                  <c:v>3.87249E-2</c:v>
                </c:pt>
                <c:pt idx="666">
                  <c:v>3.8782539999999997E-2</c:v>
                </c:pt>
                <c:pt idx="667">
                  <c:v>3.884064000000001E-2</c:v>
                </c:pt>
                <c:pt idx="668">
                  <c:v>3.8898509999999997E-2</c:v>
                </c:pt>
                <c:pt idx="669">
                  <c:v>3.8956379999999999E-2</c:v>
                </c:pt>
                <c:pt idx="670">
                  <c:v>3.901425E-2</c:v>
                </c:pt>
                <c:pt idx="671">
                  <c:v>3.9072240000000008E-2</c:v>
                </c:pt>
                <c:pt idx="672">
                  <c:v>3.913011000000001E-2</c:v>
                </c:pt>
                <c:pt idx="673">
                  <c:v>3.9188099999999997E-2</c:v>
                </c:pt>
                <c:pt idx="674">
                  <c:v>3.9245620000000002E-2</c:v>
                </c:pt>
                <c:pt idx="675">
                  <c:v>3.930361000000001E-2</c:v>
                </c:pt>
                <c:pt idx="676">
                  <c:v>3.9361710000000001E-2</c:v>
                </c:pt>
                <c:pt idx="677">
                  <c:v>3.9419460000000003E-2</c:v>
                </c:pt>
                <c:pt idx="678">
                  <c:v>3.9477330000000005E-2</c:v>
                </c:pt>
                <c:pt idx="679">
                  <c:v>3.9535320000000006E-2</c:v>
                </c:pt>
                <c:pt idx="680">
                  <c:v>3.959319E-2</c:v>
                </c:pt>
                <c:pt idx="681">
                  <c:v>3.9651060000000002E-2</c:v>
                </c:pt>
                <c:pt idx="682">
                  <c:v>3.9708930000000003E-2</c:v>
                </c:pt>
                <c:pt idx="683">
                  <c:v>3.9766339999999997E-2</c:v>
                </c:pt>
                <c:pt idx="684">
                  <c:v>3.9824320000000003E-2</c:v>
                </c:pt>
                <c:pt idx="685">
                  <c:v>3.9882310000000004E-2</c:v>
                </c:pt>
                <c:pt idx="686">
                  <c:v>3.9940179999999999E-2</c:v>
                </c:pt>
                <c:pt idx="687">
                  <c:v>3.999805E-2</c:v>
                </c:pt>
                <c:pt idx="688">
                  <c:v>4.0055920000000002E-2</c:v>
                </c:pt>
                <c:pt idx="689">
                  <c:v>4.011379000000001E-2</c:v>
                </c:pt>
                <c:pt idx="690">
                  <c:v>4.017177999999999E-2</c:v>
                </c:pt>
                <c:pt idx="691">
                  <c:v>4.0229529999999986E-2</c:v>
                </c:pt>
                <c:pt idx="692">
                  <c:v>4.0287400000000001E-2</c:v>
                </c:pt>
                <c:pt idx="693">
                  <c:v>4.0345270000000003E-2</c:v>
                </c:pt>
                <c:pt idx="694">
                  <c:v>4.0403139999999997E-2</c:v>
                </c:pt>
                <c:pt idx="695">
                  <c:v>4.0461009999999999E-2</c:v>
                </c:pt>
                <c:pt idx="696">
                  <c:v>4.0518999999999999E-2</c:v>
                </c:pt>
                <c:pt idx="697">
                  <c:v>4.0576870000000001E-2</c:v>
                </c:pt>
                <c:pt idx="698">
                  <c:v>4.0634739999999996E-2</c:v>
                </c:pt>
                <c:pt idx="699">
                  <c:v>4.0692610000000004E-2</c:v>
                </c:pt>
                <c:pt idx="700">
                  <c:v>4.0750019999999998E-2</c:v>
                </c:pt>
                <c:pt idx="701">
                  <c:v>4.0808120000000003E-2</c:v>
                </c:pt>
                <c:pt idx="702">
                  <c:v>4.0865989999999998E-2</c:v>
                </c:pt>
                <c:pt idx="703">
                  <c:v>4.0923859999999992E-2</c:v>
                </c:pt>
                <c:pt idx="704">
                  <c:v>4.0981849999999993E-2</c:v>
                </c:pt>
                <c:pt idx="705">
                  <c:v>4.1039720000000002E-2</c:v>
                </c:pt>
                <c:pt idx="706">
                  <c:v>4.109759000000001E-2</c:v>
                </c:pt>
                <c:pt idx="707">
                  <c:v>4.1155459999999991E-2</c:v>
                </c:pt>
                <c:pt idx="708">
                  <c:v>4.1213329999999992E-2</c:v>
                </c:pt>
                <c:pt idx="709">
                  <c:v>4.1271199999999994E-2</c:v>
                </c:pt>
                <c:pt idx="710">
                  <c:v>4.1329070000000002E-2</c:v>
                </c:pt>
                <c:pt idx="711">
                  <c:v>4.1386940000000004E-2</c:v>
                </c:pt>
                <c:pt idx="712">
                  <c:v>4.1444809999999985E-2</c:v>
                </c:pt>
                <c:pt idx="713">
                  <c:v>4.1502680000000007E-2</c:v>
                </c:pt>
                <c:pt idx="714">
                  <c:v>4.1560550000000002E-2</c:v>
                </c:pt>
                <c:pt idx="715">
                  <c:v>4.1618420000000003E-2</c:v>
                </c:pt>
                <c:pt idx="716">
                  <c:v>4.1675939999999988E-2</c:v>
                </c:pt>
                <c:pt idx="717">
                  <c:v>4.1734050000000002E-2</c:v>
                </c:pt>
                <c:pt idx="718">
                  <c:v>4.1792030000000015E-2</c:v>
                </c:pt>
                <c:pt idx="719">
                  <c:v>4.1849899999999995E-2</c:v>
                </c:pt>
                <c:pt idx="720">
                  <c:v>4.190776999999999E-2</c:v>
                </c:pt>
                <c:pt idx="721">
                  <c:v>4.1965759999999991E-2</c:v>
                </c:pt>
                <c:pt idx="722">
                  <c:v>4.2023630000000006E-2</c:v>
                </c:pt>
                <c:pt idx="723">
                  <c:v>4.2081500000000001E-2</c:v>
                </c:pt>
                <c:pt idx="724">
                  <c:v>4.2139370000000002E-2</c:v>
                </c:pt>
                <c:pt idx="725">
                  <c:v>4.2197240000000004E-2</c:v>
                </c:pt>
                <c:pt idx="726">
                  <c:v>4.2254760000000002E-2</c:v>
                </c:pt>
                <c:pt idx="727">
                  <c:v>4.2312630000000018E-2</c:v>
                </c:pt>
                <c:pt idx="728">
                  <c:v>4.2370500000000005E-2</c:v>
                </c:pt>
                <c:pt idx="729">
                  <c:v>4.242837E-2</c:v>
                </c:pt>
                <c:pt idx="730">
                  <c:v>4.2486360000000008E-2</c:v>
                </c:pt>
                <c:pt idx="731">
                  <c:v>4.2544230000000002E-2</c:v>
                </c:pt>
                <c:pt idx="732">
                  <c:v>4.2602100000000004E-2</c:v>
                </c:pt>
                <c:pt idx="733">
                  <c:v>4.2660089999999998E-2</c:v>
                </c:pt>
                <c:pt idx="734">
                  <c:v>4.2717610000000017E-2</c:v>
                </c:pt>
                <c:pt idx="735">
                  <c:v>4.2775599999999997E-2</c:v>
                </c:pt>
                <c:pt idx="736">
                  <c:v>4.283358000000001E-2</c:v>
                </c:pt>
                <c:pt idx="737">
                  <c:v>4.2891449999999998E-2</c:v>
                </c:pt>
                <c:pt idx="738">
                  <c:v>4.2949319999999992E-2</c:v>
                </c:pt>
                <c:pt idx="739">
                  <c:v>4.3007190000000008E-2</c:v>
                </c:pt>
                <c:pt idx="740">
                  <c:v>4.3065060000000002E-2</c:v>
                </c:pt>
                <c:pt idx="741">
                  <c:v>4.3122929999999997E-2</c:v>
                </c:pt>
                <c:pt idx="742">
                  <c:v>4.3180799999999998E-2</c:v>
                </c:pt>
                <c:pt idx="743">
                  <c:v>4.3238789999999992E-2</c:v>
                </c:pt>
                <c:pt idx="744">
                  <c:v>4.3296430000000004E-2</c:v>
                </c:pt>
                <c:pt idx="745">
                  <c:v>4.3354299999999998E-2</c:v>
                </c:pt>
                <c:pt idx="746">
                  <c:v>4.3412170000000007E-2</c:v>
                </c:pt>
                <c:pt idx="747">
                  <c:v>4.3470159999999994E-2</c:v>
                </c:pt>
                <c:pt idx="748">
                  <c:v>4.3528030000000002E-2</c:v>
                </c:pt>
                <c:pt idx="749">
                  <c:v>4.358589999999999E-2</c:v>
                </c:pt>
                <c:pt idx="750">
                  <c:v>4.3643999999999995E-2</c:v>
                </c:pt>
                <c:pt idx="751">
                  <c:v>4.3701289999999997E-2</c:v>
                </c:pt>
                <c:pt idx="752">
                  <c:v>4.3759390000000002E-2</c:v>
                </c:pt>
                <c:pt idx="753">
                  <c:v>4.3817260000000004E-2</c:v>
                </c:pt>
                <c:pt idx="754">
                  <c:v>4.3875020000000001E-2</c:v>
                </c:pt>
                <c:pt idx="755">
                  <c:v>4.3933119999999992E-2</c:v>
                </c:pt>
                <c:pt idx="756">
                  <c:v>4.3990990000000008E-2</c:v>
                </c:pt>
                <c:pt idx="757">
                  <c:v>4.4048860000000002E-2</c:v>
                </c:pt>
                <c:pt idx="758">
                  <c:v>4.4106850000000003E-2</c:v>
                </c:pt>
                <c:pt idx="759">
                  <c:v>4.4164600000000005E-2</c:v>
                </c:pt>
                <c:pt idx="760">
                  <c:v>4.4222470000000007E-2</c:v>
                </c:pt>
                <c:pt idx="761">
                  <c:v>4.4280230000000004E-2</c:v>
                </c:pt>
                <c:pt idx="762">
                  <c:v>4.4338210000000017E-2</c:v>
                </c:pt>
                <c:pt idx="763">
                  <c:v>4.4395970000000014E-2</c:v>
                </c:pt>
                <c:pt idx="764">
                  <c:v>4.4453840000000001E-2</c:v>
                </c:pt>
                <c:pt idx="765">
                  <c:v>4.4511820000000007E-2</c:v>
                </c:pt>
                <c:pt idx="766">
                  <c:v>4.4569810000000001E-2</c:v>
                </c:pt>
                <c:pt idx="767">
                  <c:v>4.462768000000001E-2</c:v>
                </c:pt>
                <c:pt idx="768">
                  <c:v>4.4685549999999991E-2</c:v>
                </c:pt>
                <c:pt idx="769">
                  <c:v>4.4743420000000006E-2</c:v>
                </c:pt>
                <c:pt idx="770">
                  <c:v>4.4801059999999997E-2</c:v>
                </c:pt>
                <c:pt idx="771">
                  <c:v>4.4858930000000005E-2</c:v>
                </c:pt>
                <c:pt idx="772">
                  <c:v>4.4916800000000014E-2</c:v>
                </c:pt>
                <c:pt idx="773">
                  <c:v>4.4974670000000008E-2</c:v>
                </c:pt>
                <c:pt idx="774">
                  <c:v>4.5032540000000003E-2</c:v>
                </c:pt>
                <c:pt idx="775">
                  <c:v>4.5090410000000004E-2</c:v>
                </c:pt>
                <c:pt idx="776">
                  <c:v>4.5148279999999992E-2</c:v>
                </c:pt>
                <c:pt idx="777">
                  <c:v>4.520615E-2</c:v>
                </c:pt>
                <c:pt idx="778">
                  <c:v>4.5264139999999994E-2</c:v>
                </c:pt>
                <c:pt idx="779">
                  <c:v>4.5321660000000007E-2</c:v>
                </c:pt>
                <c:pt idx="780">
                  <c:v>4.5379530000000001E-2</c:v>
                </c:pt>
                <c:pt idx="781">
                  <c:v>4.543740000000001E-2</c:v>
                </c:pt>
                <c:pt idx="782">
                  <c:v>4.5495389999999997E-2</c:v>
                </c:pt>
                <c:pt idx="783">
                  <c:v>4.5553259999999998E-2</c:v>
                </c:pt>
                <c:pt idx="784">
                  <c:v>4.561113E-2</c:v>
                </c:pt>
                <c:pt idx="785">
                  <c:v>4.5669000000000001E-2</c:v>
                </c:pt>
                <c:pt idx="786">
                  <c:v>4.572687000000001E-2</c:v>
                </c:pt>
                <c:pt idx="787">
                  <c:v>4.5784859999999997E-2</c:v>
                </c:pt>
                <c:pt idx="788">
                  <c:v>4.5842609999999999E-2</c:v>
                </c:pt>
                <c:pt idx="789">
                  <c:v>4.5900600000000007E-2</c:v>
                </c:pt>
                <c:pt idx="790">
                  <c:v>4.5958470000000008E-2</c:v>
                </c:pt>
                <c:pt idx="791">
                  <c:v>4.6016450000000007E-2</c:v>
                </c:pt>
                <c:pt idx="792">
                  <c:v>4.6074319999999995E-2</c:v>
                </c:pt>
                <c:pt idx="793">
                  <c:v>4.6132189999999997E-2</c:v>
                </c:pt>
                <c:pt idx="794">
                  <c:v>4.6189949999999994E-2</c:v>
                </c:pt>
                <c:pt idx="795">
                  <c:v>4.6247819999999995E-2</c:v>
                </c:pt>
                <c:pt idx="796">
                  <c:v>4.6305800000000001E-2</c:v>
                </c:pt>
                <c:pt idx="797">
                  <c:v>4.6363790000000009E-2</c:v>
                </c:pt>
                <c:pt idx="798">
                  <c:v>4.6421549999999985E-2</c:v>
                </c:pt>
                <c:pt idx="799">
                  <c:v>4.647942E-2</c:v>
                </c:pt>
                <c:pt idx="800">
                  <c:v>4.6537290000000009E-2</c:v>
                </c:pt>
                <c:pt idx="801">
                  <c:v>4.6595039999999997E-2</c:v>
                </c:pt>
                <c:pt idx="802">
                  <c:v>4.6653029999999991E-2</c:v>
                </c:pt>
                <c:pt idx="803">
                  <c:v>4.6710780000000007E-2</c:v>
                </c:pt>
                <c:pt idx="804">
                  <c:v>4.6768540000000004E-2</c:v>
                </c:pt>
                <c:pt idx="805">
                  <c:v>4.6826409999999999E-2</c:v>
                </c:pt>
                <c:pt idx="806">
                  <c:v>4.6884280000000007E-2</c:v>
                </c:pt>
                <c:pt idx="807">
                  <c:v>4.6942149999999995E-2</c:v>
                </c:pt>
                <c:pt idx="808">
                  <c:v>4.7000130000000008E-2</c:v>
                </c:pt>
                <c:pt idx="809">
                  <c:v>4.7058000000000003E-2</c:v>
                </c:pt>
                <c:pt idx="810">
                  <c:v>4.711611000000001E-2</c:v>
                </c:pt>
                <c:pt idx="811">
                  <c:v>4.7173399999999997E-2</c:v>
                </c:pt>
                <c:pt idx="812">
                  <c:v>4.7231500000000003E-2</c:v>
                </c:pt>
                <c:pt idx="813">
                  <c:v>4.728936999999999E-2</c:v>
                </c:pt>
                <c:pt idx="814">
                  <c:v>4.7347240000000006E-2</c:v>
                </c:pt>
                <c:pt idx="815">
                  <c:v>4.740511E-2</c:v>
                </c:pt>
                <c:pt idx="816">
                  <c:v>4.7463100000000008E-2</c:v>
                </c:pt>
                <c:pt idx="817">
                  <c:v>4.752108E-2</c:v>
                </c:pt>
                <c:pt idx="818">
                  <c:v>4.7578950000000002E-2</c:v>
                </c:pt>
                <c:pt idx="819">
                  <c:v>4.763682000000001E-2</c:v>
                </c:pt>
                <c:pt idx="820">
                  <c:v>4.7694690000000005E-2</c:v>
                </c:pt>
                <c:pt idx="821">
                  <c:v>4.7752220000000005E-2</c:v>
                </c:pt>
                <c:pt idx="822">
                  <c:v>4.7810090000000013E-2</c:v>
                </c:pt>
                <c:pt idx="823">
                  <c:v>4.7868069999999999E-2</c:v>
                </c:pt>
                <c:pt idx="824">
                  <c:v>4.7926059999999999E-2</c:v>
                </c:pt>
                <c:pt idx="825">
                  <c:v>4.798405E-2</c:v>
                </c:pt>
                <c:pt idx="826">
                  <c:v>4.8041920000000002E-2</c:v>
                </c:pt>
                <c:pt idx="827">
                  <c:v>4.809979000000001E-2</c:v>
                </c:pt>
                <c:pt idx="828">
                  <c:v>4.8157659999999998E-2</c:v>
                </c:pt>
                <c:pt idx="829">
                  <c:v>4.8215179999999996E-2</c:v>
                </c:pt>
                <c:pt idx="830">
                  <c:v>4.8273049999999984E-2</c:v>
                </c:pt>
                <c:pt idx="831">
                  <c:v>4.8330919999999999E-2</c:v>
                </c:pt>
                <c:pt idx="832">
                  <c:v>4.8388910000000007E-2</c:v>
                </c:pt>
                <c:pt idx="833">
                  <c:v>4.8446780000000009E-2</c:v>
                </c:pt>
                <c:pt idx="834">
                  <c:v>4.8504650000000003E-2</c:v>
                </c:pt>
                <c:pt idx="835">
                  <c:v>4.8562519999999998E-2</c:v>
                </c:pt>
                <c:pt idx="836">
                  <c:v>4.8620620000000003E-2</c:v>
                </c:pt>
                <c:pt idx="837">
                  <c:v>4.8678139999999988E-2</c:v>
                </c:pt>
                <c:pt idx="838">
                  <c:v>4.873601000000001E-2</c:v>
                </c:pt>
                <c:pt idx="839">
                  <c:v>4.8793880000000005E-2</c:v>
                </c:pt>
                <c:pt idx="840">
                  <c:v>4.8851749999999992E-2</c:v>
                </c:pt>
                <c:pt idx="841">
                  <c:v>4.8909739999999993E-2</c:v>
                </c:pt>
                <c:pt idx="842">
                  <c:v>4.8967610000000009E-2</c:v>
                </c:pt>
                <c:pt idx="843">
                  <c:v>4.902548000000001E-2</c:v>
                </c:pt>
                <c:pt idx="844">
                  <c:v>4.9083470000000004E-2</c:v>
                </c:pt>
                <c:pt idx="845">
                  <c:v>4.9141339999999992E-2</c:v>
                </c:pt>
                <c:pt idx="846">
                  <c:v>4.9198859999999997E-2</c:v>
                </c:pt>
                <c:pt idx="847">
                  <c:v>4.9256620000000015E-2</c:v>
                </c:pt>
                <c:pt idx="848">
                  <c:v>4.9314600000000021E-2</c:v>
                </c:pt>
                <c:pt idx="849">
                  <c:v>4.9372360000000004E-2</c:v>
                </c:pt>
                <c:pt idx="850">
                  <c:v>4.9430230000000006E-2</c:v>
                </c:pt>
                <c:pt idx="851">
                  <c:v>4.9488100000000007E-2</c:v>
                </c:pt>
                <c:pt idx="852">
                  <c:v>4.9545970000000002E-2</c:v>
                </c:pt>
                <c:pt idx="853">
                  <c:v>4.9603840000000003E-2</c:v>
                </c:pt>
                <c:pt idx="854">
                  <c:v>4.9661709999999998E-2</c:v>
                </c:pt>
                <c:pt idx="855">
                  <c:v>4.9719690000000011E-2</c:v>
                </c:pt>
                <c:pt idx="856">
                  <c:v>4.9777680000000005E-2</c:v>
                </c:pt>
                <c:pt idx="857">
                  <c:v>4.9835549999999999E-2</c:v>
                </c:pt>
                <c:pt idx="858">
                  <c:v>4.9893650000000012E-2</c:v>
                </c:pt>
                <c:pt idx="859">
                  <c:v>4.9951519999999999E-2</c:v>
                </c:pt>
                <c:pt idx="860">
                  <c:v>5.0009390000000001E-2</c:v>
                </c:pt>
                <c:pt idx="861">
                  <c:v>5.0067260000000009E-2</c:v>
                </c:pt>
                <c:pt idx="862">
                  <c:v>5.012512999999999E-2</c:v>
                </c:pt>
                <c:pt idx="863">
                  <c:v>5.0182540000000005E-2</c:v>
                </c:pt>
                <c:pt idx="864">
                  <c:v>5.0240529999999992E-2</c:v>
                </c:pt>
                <c:pt idx="865">
                  <c:v>5.0298400000000007E-2</c:v>
                </c:pt>
                <c:pt idx="866">
                  <c:v>5.0356270000000015E-2</c:v>
                </c:pt>
                <c:pt idx="867">
                  <c:v>5.0414140000000003E-2</c:v>
                </c:pt>
                <c:pt idx="868">
                  <c:v>5.0472009999999998E-2</c:v>
                </c:pt>
                <c:pt idx="869">
                  <c:v>5.0529879999999985E-2</c:v>
                </c:pt>
                <c:pt idx="870">
                  <c:v>5.0587750000000001E-2</c:v>
                </c:pt>
                <c:pt idx="871">
                  <c:v>5.0645969999999985E-2</c:v>
                </c:pt>
                <c:pt idx="872">
                  <c:v>5.070384E-2</c:v>
                </c:pt>
                <c:pt idx="873">
                  <c:v>5.0761710000000008E-2</c:v>
                </c:pt>
                <c:pt idx="874">
                  <c:v>5.081958000000001E-2</c:v>
                </c:pt>
                <c:pt idx="875">
                  <c:v>5.0877449999999998E-2</c:v>
                </c:pt>
                <c:pt idx="876">
                  <c:v>5.0935430000000004E-2</c:v>
                </c:pt>
                <c:pt idx="877">
                  <c:v>5.0993190000000008E-2</c:v>
                </c:pt>
                <c:pt idx="878">
                  <c:v>5.1051179999999995E-2</c:v>
                </c:pt>
                <c:pt idx="879">
                  <c:v>5.1108470000000003E-2</c:v>
                </c:pt>
                <c:pt idx="880">
                  <c:v>5.1166450000000009E-2</c:v>
                </c:pt>
                <c:pt idx="881">
                  <c:v>5.1224439999999996E-2</c:v>
                </c:pt>
                <c:pt idx="882">
                  <c:v>5.1282429999999997E-2</c:v>
                </c:pt>
                <c:pt idx="883">
                  <c:v>5.1340299999999998E-2</c:v>
                </c:pt>
                <c:pt idx="884">
                  <c:v>5.1398170000000007E-2</c:v>
                </c:pt>
                <c:pt idx="885">
                  <c:v>5.1456149999999992E-2</c:v>
                </c:pt>
                <c:pt idx="886">
                  <c:v>5.1514020000000008E-2</c:v>
                </c:pt>
                <c:pt idx="887">
                  <c:v>5.1571889999999995E-2</c:v>
                </c:pt>
                <c:pt idx="888">
                  <c:v>5.1629759999999983E-2</c:v>
                </c:pt>
                <c:pt idx="889">
                  <c:v>5.1687289999999997E-2</c:v>
                </c:pt>
                <c:pt idx="890">
                  <c:v>5.1745159999999985E-2</c:v>
                </c:pt>
                <c:pt idx="891">
                  <c:v>5.1803139999999998E-2</c:v>
                </c:pt>
                <c:pt idx="892">
                  <c:v>5.1861009999999992E-2</c:v>
                </c:pt>
                <c:pt idx="893">
                  <c:v>5.1918880000000001E-2</c:v>
                </c:pt>
                <c:pt idx="894">
                  <c:v>5.1976750000000002E-2</c:v>
                </c:pt>
                <c:pt idx="895">
                  <c:v>5.2034620000000004E-2</c:v>
                </c:pt>
                <c:pt idx="896">
                  <c:v>5.2092490000000012E-2</c:v>
                </c:pt>
                <c:pt idx="897">
                  <c:v>5.2150130000000003E-2</c:v>
                </c:pt>
                <c:pt idx="898">
                  <c:v>5.220811999999999E-2</c:v>
                </c:pt>
                <c:pt idx="899">
                  <c:v>5.2265989999999998E-2</c:v>
                </c:pt>
                <c:pt idx="900">
                  <c:v>5.2323860000000007E-2</c:v>
                </c:pt>
                <c:pt idx="901">
                  <c:v>5.2381730000000015E-2</c:v>
                </c:pt>
                <c:pt idx="902">
                  <c:v>5.2439720000000009E-2</c:v>
                </c:pt>
                <c:pt idx="903">
                  <c:v>5.2497590000000004E-2</c:v>
                </c:pt>
                <c:pt idx="904">
                  <c:v>5.2555459999999998E-2</c:v>
                </c:pt>
                <c:pt idx="905">
                  <c:v>5.2613330000000014E-2</c:v>
                </c:pt>
                <c:pt idx="906">
                  <c:v>5.2671429999999998E-2</c:v>
                </c:pt>
                <c:pt idx="907">
                  <c:v>5.2786710000000014E-2</c:v>
                </c:pt>
                <c:pt idx="908">
                  <c:v>5.2844580000000002E-2</c:v>
                </c:pt>
                <c:pt idx="909">
                  <c:v>5.2902450000000004E-2</c:v>
                </c:pt>
                <c:pt idx="910">
                  <c:v>5.2960430000000017E-2</c:v>
                </c:pt>
                <c:pt idx="911">
                  <c:v>5.3018300000000004E-2</c:v>
                </c:pt>
                <c:pt idx="912">
                  <c:v>5.3076060000000001E-2</c:v>
                </c:pt>
                <c:pt idx="913">
                  <c:v>5.3134050000000002E-2</c:v>
                </c:pt>
                <c:pt idx="914">
                  <c:v>5.3192259999999998E-2</c:v>
                </c:pt>
                <c:pt idx="915">
                  <c:v>5.3250020000000002E-2</c:v>
                </c:pt>
                <c:pt idx="916">
                  <c:v>5.3307889999999997E-2</c:v>
                </c:pt>
                <c:pt idx="917">
                  <c:v>5.3365759999999998E-2</c:v>
                </c:pt>
                <c:pt idx="918">
                  <c:v>5.3423630000000014E-2</c:v>
                </c:pt>
                <c:pt idx="919">
                  <c:v>5.3481500000000001E-2</c:v>
                </c:pt>
                <c:pt idx="920">
                  <c:v>5.3538910000000002E-2</c:v>
                </c:pt>
                <c:pt idx="921">
                  <c:v>5.3597010000000007E-2</c:v>
                </c:pt>
                <c:pt idx="922">
                  <c:v>5.3654879999999995E-2</c:v>
                </c:pt>
                <c:pt idx="923">
                  <c:v>5.3712630000000011E-2</c:v>
                </c:pt>
                <c:pt idx="924">
                  <c:v>5.3770500000000006E-2</c:v>
                </c:pt>
                <c:pt idx="925">
                  <c:v>5.382837E-2</c:v>
                </c:pt>
                <c:pt idx="926">
                  <c:v>5.3886240000000009E-2</c:v>
                </c:pt>
                <c:pt idx="927">
                  <c:v>5.3944119999999991E-2</c:v>
                </c:pt>
                <c:pt idx="928">
                  <c:v>5.4001990000000014E-2</c:v>
                </c:pt>
                <c:pt idx="929">
                  <c:v>5.4059969999999999E-2</c:v>
                </c:pt>
                <c:pt idx="930">
                  <c:v>5.4118070000000004E-2</c:v>
                </c:pt>
                <c:pt idx="931">
                  <c:v>5.4175939999999999E-2</c:v>
                </c:pt>
                <c:pt idx="932">
                  <c:v>5.4233810000000007E-2</c:v>
                </c:pt>
                <c:pt idx="933">
                  <c:v>5.4291680000000016E-2</c:v>
                </c:pt>
                <c:pt idx="934">
                  <c:v>5.4349550000000003E-2</c:v>
                </c:pt>
                <c:pt idx="935">
                  <c:v>5.440743000000002E-2</c:v>
                </c:pt>
                <c:pt idx="936">
                  <c:v>5.4465300000000008E-2</c:v>
                </c:pt>
                <c:pt idx="937">
                  <c:v>5.4523170000000003E-2</c:v>
                </c:pt>
                <c:pt idx="938">
                  <c:v>5.4581040000000004E-2</c:v>
                </c:pt>
                <c:pt idx="939">
                  <c:v>5.4638560000000003E-2</c:v>
                </c:pt>
                <c:pt idx="940">
                  <c:v>5.4696430000000011E-2</c:v>
                </c:pt>
                <c:pt idx="941">
                  <c:v>5.4754300000000006E-2</c:v>
                </c:pt>
                <c:pt idx="942">
                  <c:v>5.4812170000000014E-2</c:v>
                </c:pt>
                <c:pt idx="943">
                  <c:v>5.4870160000000001E-2</c:v>
                </c:pt>
                <c:pt idx="944">
                  <c:v>5.4928260000000007E-2</c:v>
                </c:pt>
                <c:pt idx="945">
                  <c:v>5.4986130000000015E-2</c:v>
                </c:pt>
                <c:pt idx="946">
                  <c:v>5.5044000000000003E-2</c:v>
                </c:pt>
                <c:pt idx="947">
                  <c:v>5.510186999999999E-2</c:v>
                </c:pt>
                <c:pt idx="948">
                  <c:v>5.5159279999999991E-2</c:v>
                </c:pt>
                <c:pt idx="949">
                  <c:v>5.521715E-2</c:v>
                </c:pt>
                <c:pt idx="950">
                  <c:v>5.5275020000000001E-2</c:v>
                </c:pt>
                <c:pt idx="951">
                  <c:v>5.5332890000000017E-2</c:v>
                </c:pt>
                <c:pt idx="952">
                  <c:v>5.5390870000000009E-2</c:v>
                </c:pt>
                <c:pt idx="953">
                  <c:v>5.5448739999999996E-2</c:v>
                </c:pt>
                <c:pt idx="954">
                  <c:v>5.5506620000000013E-2</c:v>
                </c:pt>
                <c:pt idx="955">
                  <c:v>5.5564599999999999E-2</c:v>
                </c:pt>
                <c:pt idx="956">
                  <c:v>5.5622700000000004E-2</c:v>
                </c:pt>
                <c:pt idx="957">
                  <c:v>5.5680569999999992E-2</c:v>
                </c:pt>
                <c:pt idx="958">
                  <c:v>5.5737980000000006E-2</c:v>
                </c:pt>
                <c:pt idx="959">
                  <c:v>5.5795850000000001E-2</c:v>
                </c:pt>
                <c:pt idx="960">
                  <c:v>5.5853840000000002E-2</c:v>
                </c:pt>
                <c:pt idx="961">
                  <c:v>5.591171000000001E-2</c:v>
                </c:pt>
                <c:pt idx="962">
                  <c:v>5.5969579999999998E-2</c:v>
                </c:pt>
                <c:pt idx="963">
                  <c:v>5.602755999999999E-2</c:v>
                </c:pt>
                <c:pt idx="964">
                  <c:v>5.6085429999999999E-2</c:v>
                </c:pt>
                <c:pt idx="965">
                  <c:v>5.6143299999999993E-2</c:v>
                </c:pt>
                <c:pt idx="966">
                  <c:v>5.6201290000000001E-2</c:v>
                </c:pt>
                <c:pt idx="967">
                  <c:v>5.6259159999999989E-2</c:v>
                </c:pt>
                <c:pt idx="968">
                  <c:v>5.6317150000000003E-2</c:v>
                </c:pt>
                <c:pt idx="969">
                  <c:v>5.6374549999999995E-2</c:v>
                </c:pt>
                <c:pt idx="970">
                  <c:v>5.6432430000000006E-2</c:v>
                </c:pt>
                <c:pt idx="971">
                  <c:v>5.6490300000000007E-2</c:v>
                </c:pt>
                <c:pt idx="972">
                  <c:v>5.6548169999999995E-2</c:v>
                </c:pt>
                <c:pt idx="973">
                  <c:v>5.6606149999999994E-2</c:v>
                </c:pt>
                <c:pt idx="974">
                  <c:v>5.6664020000000002E-2</c:v>
                </c:pt>
                <c:pt idx="975">
                  <c:v>5.672188999999999E-2</c:v>
                </c:pt>
                <c:pt idx="976">
                  <c:v>5.6779879999999991E-2</c:v>
                </c:pt>
                <c:pt idx="977">
                  <c:v>5.6837869999999992E-2</c:v>
                </c:pt>
                <c:pt idx="978">
                  <c:v>5.689574E-2</c:v>
                </c:pt>
                <c:pt idx="979">
                  <c:v>5.6953259999999992E-2</c:v>
                </c:pt>
                <c:pt idx="980">
                  <c:v>5.7011710000000014E-2</c:v>
                </c:pt>
                <c:pt idx="981">
                  <c:v>5.7069120000000008E-2</c:v>
                </c:pt>
                <c:pt idx="982">
                  <c:v>5.7127219999999999E-2</c:v>
                </c:pt>
                <c:pt idx="983">
                  <c:v>5.7185199999999999E-2</c:v>
                </c:pt>
                <c:pt idx="984">
                  <c:v>5.7242490000000007E-2</c:v>
                </c:pt>
                <c:pt idx="985">
                  <c:v>5.730037000000001E-2</c:v>
                </c:pt>
                <c:pt idx="986">
                  <c:v>5.7358350000000002E-2</c:v>
                </c:pt>
                <c:pt idx="987">
                  <c:v>5.741634000000001E-2</c:v>
                </c:pt>
                <c:pt idx="988">
                  <c:v>5.7474209999999998E-2</c:v>
                </c:pt>
                <c:pt idx="989">
                  <c:v>5.7532190000000004E-2</c:v>
                </c:pt>
                <c:pt idx="990">
                  <c:v>5.7590179999999998E-2</c:v>
                </c:pt>
                <c:pt idx="991">
                  <c:v>5.7648169999999985E-2</c:v>
                </c:pt>
                <c:pt idx="992">
                  <c:v>5.7705920000000015E-2</c:v>
                </c:pt>
                <c:pt idx="993">
                  <c:v>5.7763910000000016E-2</c:v>
                </c:pt>
                <c:pt idx="994">
                  <c:v>5.7821890000000008E-2</c:v>
                </c:pt>
                <c:pt idx="995">
                  <c:v>5.7879760000000002E-2</c:v>
                </c:pt>
                <c:pt idx="996">
                  <c:v>5.7937630000000011E-2</c:v>
                </c:pt>
                <c:pt idx="997">
                  <c:v>5.7995500000000005E-2</c:v>
                </c:pt>
                <c:pt idx="998">
                  <c:v>5.8053370000000007E-2</c:v>
                </c:pt>
                <c:pt idx="999">
                  <c:v>5.8110900000000007E-2</c:v>
                </c:pt>
                <c:pt idx="1000">
                  <c:v>5.8168879999999992E-2</c:v>
                </c:pt>
                <c:pt idx="1001">
                  <c:v>5.8226750000000001E-2</c:v>
                </c:pt>
                <c:pt idx="1002">
                  <c:v>5.8284620000000009E-2</c:v>
                </c:pt>
                <c:pt idx="1003">
                  <c:v>5.8342490000000004E-2</c:v>
                </c:pt>
                <c:pt idx="1004">
                  <c:v>5.8400940000000005E-2</c:v>
                </c:pt>
                <c:pt idx="1005">
                  <c:v>5.8458240000000002E-2</c:v>
                </c:pt>
                <c:pt idx="1006">
                  <c:v>5.8514950000000003E-2</c:v>
                </c:pt>
                <c:pt idx="1007">
                  <c:v>5.8574090000000002E-2</c:v>
                </c:pt>
                <c:pt idx="1008">
                  <c:v>5.8632540000000004E-2</c:v>
                </c:pt>
                <c:pt idx="1009">
                  <c:v>5.8689949999999991E-2</c:v>
                </c:pt>
                <c:pt idx="1010">
                  <c:v>5.8747819999999992E-2</c:v>
                </c:pt>
                <c:pt idx="1011">
                  <c:v>5.8805690000000008E-2</c:v>
                </c:pt>
                <c:pt idx="1012">
                  <c:v>5.8863560000000009E-2</c:v>
                </c:pt>
                <c:pt idx="1013">
                  <c:v>5.892084999999999E-2</c:v>
                </c:pt>
                <c:pt idx="1014">
                  <c:v>5.8979299999999991E-2</c:v>
                </c:pt>
                <c:pt idx="1015">
                  <c:v>5.9036710000000006E-2</c:v>
                </c:pt>
                <c:pt idx="1016">
                  <c:v>5.9094580000000015E-2</c:v>
                </c:pt>
                <c:pt idx="1017">
                  <c:v>5.9153030000000016E-2</c:v>
                </c:pt>
                <c:pt idx="1018">
                  <c:v>5.9211010000000008E-2</c:v>
                </c:pt>
                <c:pt idx="1019">
                  <c:v>5.9268300000000003E-2</c:v>
                </c:pt>
                <c:pt idx="1020">
                  <c:v>5.9326290000000011E-2</c:v>
                </c:pt>
                <c:pt idx="1021">
                  <c:v>5.9384159999999998E-2</c:v>
                </c:pt>
                <c:pt idx="1022">
                  <c:v>5.9442030000000014E-2</c:v>
                </c:pt>
                <c:pt idx="1023">
                  <c:v>5.9499900000000015E-2</c:v>
                </c:pt>
                <c:pt idx="1024">
                  <c:v>5.955777000000001E-2</c:v>
                </c:pt>
                <c:pt idx="1025">
                  <c:v>5.9615640000000004E-2</c:v>
                </c:pt>
                <c:pt idx="1026">
                  <c:v>5.9673630000000005E-2</c:v>
                </c:pt>
                <c:pt idx="1027">
                  <c:v>5.9731620000000013E-2</c:v>
                </c:pt>
                <c:pt idx="1028">
                  <c:v>5.9787980000000011E-2</c:v>
                </c:pt>
                <c:pt idx="1029">
                  <c:v>5.9847119999999997E-2</c:v>
                </c:pt>
                <c:pt idx="1030">
                  <c:v>5.9904990000000005E-2</c:v>
                </c:pt>
                <c:pt idx="1031">
                  <c:v>5.9962870000000015E-2</c:v>
                </c:pt>
                <c:pt idx="1032">
                  <c:v>6.0021310000000001E-2</c:v>
                </c:pt>
                <c:pt idx="1033">
                  <c:v>6.0078260000000001E-2</c:v>
                </c:pt>
                <c:pt idx="1034">
                  <c:v>6.013613000000001E-2</c:v>
                </c:pt>
                <c:pt idx="1035">
                  <c:v>6.0191680000000004E-2</c:v>
                </c:pt>
                <c:pt idx="1036">
                  <c:v>6.0250709999999992E-2</c:v>
                </c:pt>
                <c:pt idx="1037">
                  <c:v>6.030986E-2</c:v>
                </c:pt>
                <c:pt idx="1038">
                  <c:v>6.0367840000000006E-2</c:v>
                </c:pt>
                <c:pt idx="1039">
                  <c:v>6.0425710000000001E-2</c:v>
                </c:pt>
                <c:pt idx="1040">
                  <c:v>6.0484160000000002E-2</c:v>
                </c:pt>
                <c:pt idx="1041">
                  <c:v>6.054122E-2</c:v>
                </c:pt>
                <c:pt idx="1042">
                  <c:v>6.0599090000000008E-2</c:v>
                </c:pt>
                <c:pt idx="1043">
                  <c:v>6.065696000000001E-2</c:v>
                </c:pt>
                <c:pt idx="1044">
                  <c:v>6.0714830000000004E-2</c:v>
                </c:pt>
                <c:pt idx="1045">
                  <c:v>6.0773280000000006E-2</c:v>
                </c:pt>
                <c:pt idx="1046">
                  <c:v>6.0830570000000007E-2</c:v>
                </c:pt>
                <c:pt idx="1047">
                  <c:v>6.0889020000000009E-2</c:v>
                </c:pt>
                <c:pt idx="1048">
                  <c:v>6.0946309999999997E-2</c:v>
                </c:pt>
                <c:pt idx="1049">
                  <c:v>6.1004179999999991E-2</c:v>
                </c:pt>
                <c:pt idx="1050">
                  <c:v>6.1062290000000005E-2</c:v>
                </c:pt>
                <c:pt idx="1051">
                  <c:v>6.111980999999999E-2</c:v>
                </c:pt>
                <c:pt idx="1052">
                  <c:v>6.1177679999999998E-2</c:v>
                </c:pt>
                <c:pt idx="1053">
                  <c:v>6.1235549999999993E-2</c:v>
                </c:pt>
                <c:pt idx="1054">
                  <c:v>6.1293420000000008E-2</c:v>
                </c:pt>
                <c:pt idx="1055">
                  <c:v>6.1351520000000007E-2</c:v>
                </c:pt>
                <c:pt idx="1056">
                  <c:v>6.1409970000000001E-2</c:v>
                </c:pt>
                <c:pt idx="1057">
                  <c:v>6.146726000000001E-2</c:v>
                </c:pt>
                <c:pt idx="1058">
                  <c:v>6.152570999999999E-2</c:v>
                </c:pt>
                <c:pt idx="1059">
                  <c:v>6.1581849999999994E-2</c:v>
                </c:pt>
                <c:pt idx="1060">
                  <c:v>6.1641109999999978E-2</c:v>
                </c:pt>
                <c:pt idx="1061">
                  <c:v>6.1699089999999991E-2</c:v>
                </c:pt>
                <c:pt idx="1062">
                  <c:v>6.1756960000000007E-2</c:v>
                </c:pt>
                <c:pt idx="1063">
                  <c:v>6.1814830000000008E-2</c:v>
                </c:pt>
                <c:pt idx="1064">
                  <c:v>6.1872700000000003E-2</c:v>
                </c:pt>
                <c:pt idx="1065">
                  <c:v>6.1930569999999997E-2</c:v>
                </c:pt>
                <c:pt idx="1066">
                  <c:v>6.1989019999999992E-2</c:v>
                </c:pt>
                <c:pt idx="1067">
                  <c:v>6.2046310000000007E-2</c:v>
                </c:pt>
                <c:pt idx="1068">
                  <c:v>6.2103720000000008E-2</c:v>
                </c:pt>
                <c:pt idx="1069">
                  <c:v>6.216159000000001E-2</c:v>
                </c:pt>
                <c:pt idx="1070">
                  <c:v>6.2219459999999997E-2</c:v>
                </c:pt>
                <c:pt idx="1071">
                  <c:v>6.2277449999999991E-2</c:v>
                </c:pt>
                <c:pt idx="1072">
                  <c:v>6.2335320000000007E-2</c:v>
                </c:pt>
                <c:pt idx="1073">
                  <c:v>6.2393770000000015E-2</c:v>
                </c:pt>
                <c:pt idx="1074">
                  <c:v>6.2451060000000003E-2</c:v>
                </c:pt>
                <c:pt idx="1075">
                  <c:v>6.250812E-2</c:v>
                </c:pt>
                <c:pt idx="1076">
                  <c:v>6.2553369999999997E-2</c:v>
                </c:pt>
                <c:pt idx="1077">
                  <c:v>6.2573630000000019E-2</c:v>
                </c:pt>
                <c:pt idx="1078">
                  <c:v>6.2628610000000001E-2</c:v>
                </c:pt>
                <c:pt idx="1079">
                  <c:v>6.2791220000000009E-2</c:v>
                </c:pt>
                <c:pt idx="1080">
                  <c:v>6.279585E-2</c:v>
                </c:pt>
                <c:pt idx="1081">
                  <c:v>6.2817840000000014E-2</c:v>
                </c:pt>
                <c:pt idx="1082">
                  <c:v>6.2909859999999998E-2</c:v>
                </c:pt>
                <c:pt idx="1083">
                  <c:v>6.2970040000000005E-2</c:v>
                </c:pt>
                <c:pt idx="1084">
                  <c:v>6.303023000000002E-2</c:v>
                </c:pt>
                <c:pt idx="1085">
                  <c:v>6.3081730000000003E-2</c:v>
                </c:pt>
                <c:pt idx="1086">
                  <c:v>6.3144229999999996E-2</c:v>
                </c:pt>
                <c:pt idx="1087">
                  <c:v>6.3203259999999997E-2</c:v>
                </c:pt>
                <c:pt idx="1088">
                  <c:v>6.3255339999999979E-2</c:v>
                </c:pt>
                <c:pt idx="1089">
                  <c:v>6.3319580000000014E-2</c:v>
                </c:pt>
                <c:pt idx="1090">
                  <c:v>6.3376409999999994E-2</c:v>
                </c:pt>
                <c:pt idx="1091">
                  <c:v>6.3433119999999996E-2</c:v>
                </c:pt>
                <c:pt idx="1092">
                  <c:v>6.3493300000000003E-2</c:v>
                </c:pt>
                <c:pt idx="1093">
                  <c:v>6.3544229999999993E-2</c:v>
                </c:pt>
                <c:pt idx="1094">
                  <c:v>6.3608810000000002E-2</c:v>
                </c:pt>
                <c:pt idx="1095">
                  <c:v>6.3666109999999998E-2</c:v>
                </c:pt>
                <c:pt idx="1096">
                  <c:v>6.3720620000000019E-2</c:v>
                </c:pt>
                <c:pt idx="1097">
                  <c:v>6.3782190000000016E-2</c:v>
                </c:pt>
                <c:pt idx="1098">
                  <c:v>6.3831959999999993E-2</c:v>
                </c:pt>
                <c:pt idx="1099">
                  <c:v>6.3896780000000014E-2</c:v>
                </c:pt>
                <c:pt idx="1100">
                  <c:v>6.3950599999999996E-2</c:v>
                </c:pt>
                <c:pt idx="1101">
                  <c:v>6.4013680000000017E-2</c:v>
                </c:pt>
                <c:pt idx="1102">
                  <c:v>6.4071550000000005E-2</c:v>
                </c:pt>
                <c:pt idx="1103">
                  <c:v>6.4126749999999996E-2</c:v>
                </c:pt>
                <c:pt idx="1104">
                  <c:v>6.4184620000000012E-2</c:v>
                </c:pt>
                <c:pt idx="1105">
                  <c:v>6.4244809999999986E-2</c:v>
                </c:pt>
                <c:pt idx="1106">
                  <c:v>6.4302680000000029E-2</c:v>
                </c:pt>
                <c:pt idx="1107">
                  <c:v>6.4357190000000009E-2</c:v>
                </c:pt>
                <c:pt idx="1108">
                  <c:v>6.441738000000001E-2</c:v>
                </c:pt>
                <c:pt idx="1109">
                  <c:v>6.4476410000000012E-2</c:v>
                </c:pt>
                <c:pt idx="1110">
                  <c:v>6.4529649999999994E-2</c:v>
                </c:pt>
                <c:pt idx="1111">
                  <c:v>6.4590990000000015E-2</c:v>
                </c:pt>
                <c:pt idx="1112">
                  <c:v>6.4649440000000002E-2</c:v>
                </c:pt>
                <c:pt idx="1113">
                  <c:v>6.4704420000000012E-2</c:v>
                </c:pt>
                <c:pt idx="1114">
                  <c:v>6.4765870000000017E-2</c:v>
                </c:pt>
                <c:pt idx="1115">
                  <c:v>6.4824440000000011E-2</c:v>
                </c:pt>
                <c:pt idx="1116">
                  <c:v>6.4879419999999993E-2</c:v>
                </c:pt>
                <c:pt idx="1117">
                  <c:v>6.4938440000000014E-2</c:v>
                </c:pt>
                <c:pt idx="1118">
                  <c:v>6.499342000000001E-2</c:v>
                </c:pt>
                <c:pt idx="1119">
                  <c:v>6.5052449999999998E-2</c:v>
                </c:pt>
                <c:pt idx="1120">
                  <c:v>6.5112870000000003E-2</c:v>
                </c:pt>
                <c:pt idx="1121">
                  <c:v>6.5165640000000011E-2</c:v>
                </c:pt>
                <c:pt idx="1122">
                  <c:v>6.5228839999999996E-2</c:v>
                </c:pt>
                <c:pt idx="1123">
                  <c:v>6.5284389999999998E-2</c:v>
                </c:pt>
                <c:pt idx="1124">
                  <c:v>6.5343419999999999E-2</c:v>
                </c:pt>
                <c:pt idx="1125">
                  <c:v>6.5401870000000001E-2</c:v>
                </c:pt>
                <c:pt idx="1126">
                  <c:v>6.5460320000000016E-2</c:v>
                </c:pt>
                <c:pt idx="1127">
                  <c:v>6.5516450000000018E-2</c:v>
                </c:pt>
                <c:pt idx="1128">
                  <c:v>6.5574900000000005E-2</c:v>
                </c:pt>
                <c:pt idx="1129">
                  <c:v>6.5632309999999999E-2</c:v>
                </c:pt>
                <c:pt idx="1130">
                  <c:v>6.5690760000000001E-2</c:v>
                </c:pt>
                <c:pt idx="1131">
                  <c:v>6.5750370000000002E-2</c:v>
                </c:pt>
                <c:pt idx="1132">
                  <c:v>6.5807660000000018E-2</c:v>
                </c:pt>
                <c:pt idx="1133">
                  <c:v>6.5865530000000019E-2</c:v>
                </c:pt>
                <c:pt idx="1134">
                  <c:v>6.5922819999999993E-2</c:v>
                </c:pt>
                <c:pt idx="1135">
                  <c:v>6.5980690000000008E-2</c:v>
                </c:pt>
                <c:pt idx="1136">
                  <c:v>6.6037979999999996E-2</c:v>
                </c:pt>
                <c:pt idx="1137">
                  <c:v>6.6095849999999984E-2</c:v>
                </c:pt>
                <c:pt idx="1138">
                  <c:v>6.6154530000000003E-2</c:v>
                </c:pt>
                <c:pt idx="1139">
                  <c:v>6.6212400000000018E-2</c:v>
                </c:pt>
                <c:pt idx="1140">
                  <c:v>6.6270270000000006E-2</c:v>
                </c:pt>
                <c:pt idx="1141">
                  <c:v>6.6323510000000002E-2</c:v>
                </c:pt>
                <c:pt idx="1142">
                  <c:v>6.6386130000000015E-2</c:v>
                </c:pt>
                <c:pt idx="1143">
                  <c:v>6.6439949999999998E-2</c:v>
                </c:pt>
                <c:pt idx="1144">
                  <c:v>6.6498979999999999E-2</c:v>
                </c:pt>
                <c:pt idx="1145">
                  <c:v>6.6559279999999998E-2</c:v>
                </c:pt>
                <c:pt idx="1146">
                  <c:v>6.6617839999999998E-2</c:v>
                </c:pt>
                <c:pt idx="1147">
                  <c:v>6.6642149999999983E-2</c:v>
                </c:pt>
                <c:pt idx="1148">
                  <c:v>6.6728949999999995E-2</c:v>
                </c:pt>
                <c:pt idx="1149">
                  <c:v>6.6789719999999997E-2</c:v>
                </c:pt>
                <c:pt idx="1150">
                  <c:v>6.6850019999999996E-2</c:v>
                </c:pt>
                <c:pt idx="1151">
                  <c:v>6.6902799999999998E-2</c:v>
                </c:pt>
                <c:pt idx="1152">
                  <c:v>6.6964720000000019E-2</c:v>
                </c:pt>
                <c:pt idx="1153">
                  <c:v>6.7018190000000019E-2</c:v>
                </c:pt>
                <c:pt idx="1154">
                  <c:v>6.708080000000001E-2</c:v>
                </c:pt>
                <c:pt idx="1155">
                  <c:v>6.713868000000002E-2</c:v>
                </c:pt>
                <c:pt idx="1156">
                  <c:v>6.7196549999999994E-2</c:v>
                </c:pt>
                <c:pt idx="1157">
                  <c:v>6.7250939999999995E-2</c:v>
                </c:pt>
                <c:pt idx="1158">
                  <c:v>6.7312520000000015E-2</c:v>
                </c:pt>
                <c:pt idx="1159">
                  <c:v>6.7370390000000016E-2</c:v>
                </c:pt>
                <c:pt idx="1160">
                  <c:v>6.742641000000002E-2</c:v>
                </c:pt>
                <c:pt idx="1161">
                  <c:v>6.7485320000000001E-2</c:v>
                </c:pt>
                <c:pt idx="1162">
                  <c:v>6.7543649999999997E-2</c:v>
                </c:pt>
                <c:pt idx="1163">
                  <c:v>6.7600370000000007E-2</c:v>
                </c:pt>
                <c:pt idx="1164">
                  <c:v>6.765533999999998E-2</c:v>
                </c:pt>
                <c:pt idx="1165">
                  <c:v>6.7715990000000018E-2</c:v>
                </c:pt>
                <c:pt idx="1166">
                  <c:v>6.7773740000000013E-2</c:v>
                </c:pt>
                <c:pt idx="1167">
                  <c:v>6.7832770000000014E-2</c:v>
                </c:pt>
                <c:pt idx="1168">
                  <c:v>6.7888560000000014E-2</c:v>
                </c:pt>
                <c:pt idx="1169">
                  <c:v>6.7946199999999998E-2</c:v>
                </c:pt>
                <c:pt idx="1170">
                  <c:v>6.8007189999999995E-2</c:v>
                </c:pt>
                <c:pt idx="1171">
                  <c:v>6.8060549999999997E-2</c:v>
                </c:pt>
                <c:pt idx="1172">
                  <c:v>6.8119929999999995E-2</c:v>
                </c:pt>
                <c:pt idx="1173">
                  <c:v>6.8180110000000002E-2</c:v>
                </c:pt>
                <c:pt idx="1174">
                  <c:v>6.8235550000000006E-2</c:v>
                </c:pt>
                <c:pt idx="1175">
                  <c:v>6.8295389999999997E-2</c:v>
                </c:pt>
                <c:pt idx="1176">
                  <c:v>6.8349789999999994E-2</c:v>
                </c:pt>
                <c:pt idx="1177">
                  <c:v>6.8409970000000001E-2</c:v>
                </c:pt>
                <c:pt idx="1178">
                  <c:v>6.8468769999999998E-2</c:v>
                </c:pt>
                <c:pt idx="1179">
                  <c:v>6.8521659999999998E-2</c:v>
                </c:pt>
                <c:pt idx="1180">
                  <c:v>6.8585320000000005E-2</c:v>
                </c:pt>
                <c:pt idx="1181">
                  <c:v>6.8640870000000007E-2</c:v>
                </c:pt>
                <c:pt idx="1182">
                  <c:v>6.8700600000000014E-2</c:v>
                </c:pt>
                <c:pt idx="1183">
                  <c:v>6.8755570000000002E-2</c:v>
                </c:pt>
                <c:pt idx="1184">
                  <c:v>6.881530000000001E-2</c:v>
                </c:pt>
                <c:pt idx="1185">
                  <c:v>6.8874320000000003E-2</c:v>
                </c:pt>
                <c:pt idx="1186">
                  <c:v>6.8931149999999983E-2</c:v>
                </c:pt>
                <c:pt idx="1187">
                  <c:v>6.8990759999999998E-2</c:v>
                </c:pt>
                <c:pt idx="1188">
                  <c:v>6.9048739999999997E-2</c:v>
                </c:pt>
                <c:pt idx="1189">
                  <c:v>6.9106730000000033E-2</c:v>
                </c:pt>
                <c:pt idx="1190">
                  <c:v>6.9162870000000015E-2</c:v>
                </c:pt>
                <c:pt idx="1191">
                  <c:v>6.9220740000000003E-2</c:v>
                </c:pt>
                <c:pt idx="1192">
                  <c:v>6.9275130000000004E-2</c:v>
                </c:pt>
                <c:pt idx="1193">
                  <c:v>6.9337050000000011E-2</c:v>
                </c:pt>
                <c:pt idx="1194">
                  <c:v>6.9395500000000013E-2</c:v>
                </c:pt>
                <c:pt idx="1195">
                  <c:v>6.9444809999999996E-2</c:v>
                </c:pt>
                <c:pt idx="1196">
                  <c:v>6.9503369999999995E-2</c:v>
                </c:pt>
                <c:pt idx="1197">
                  <c:v>6.9569460000000014E-2</c:v>
                </c:pt>
                <c:pt idx="1198">
                  <c:v>6.9626750000000001E-2</c:v>
                </c:pt>
                <c:pt idx="1199">
                  <c:v>6.9684510000000019E-2</c:v>
                </c:pt>
                <c:pt idx="1200">
                  <c:v>6.9742490000000018E-2</c:v>
                </c:pt>
                <c:pt idx="1201">
                  <c:v>6.980094000000002E-2</c:v>
                </c:pt>
                <c:pt idx="1202">
                  <c:v>6.9858240000000002E-2</c:v>
                </c:pt>
                <c:pt idx="1203">
                  <c:v>6.9916220000000015E-2</c:v>
                </c:pt>
                <c:pt idx="1204">
                  <c:v>6.9970039999999997E-2</c:v>
                </c:pt>
                <c:pt idx="1205">
                  <c:v>7.0031960000000004E-2</c:v>
                </c:pt>
                <c:pt idx="1206">
                  <c:v>7.0089949999999998E-2</c:v>
                </c:pt>
                <c:pt idx="1207">
                  <c:v>7.014318999999998E-2</c:v>
                </c:pt>
                <c:pt idx="1208">
                  <c:v>7.0202329999999993E-2</c:v>
                </c:pt>
                <c:pt idx="1209">
                  <c:v>7.026379000000002E-2</c:v>
                </c:pt>
                <c:pt idx="1210">
                  <c:v>7.031009000000002E-2</c:v>
                </c:pt>
                <c:pt idx="1211">
                  <c:v>7.0379070000000002E-2</c:v>
                </c:pt>
                <c:pt idx="1212">
                  <c:v>7.0434049999999998E-2</c:v>
                </c:pt>
                <c:pt idx="1213">
                  <c:v>7.049134E-2</c:v>
                </c:pt>
                <c:pt idx="1214">
                  <c:v>7.0553370000000004E-2</c:v>
                </c:pt>
                <c:pt idx="1215">
                  <c:v>7.0606040000000009E-2</c:v>
                </c:pt>
                <c:pt idx="1216">
                  <c:v>7.0663909999999996E-2</c:v>
                </c:pt>
                <c:pt idx="1217">
                  <c:v>7.0723049999999996E-2</c:v>
                </c:pt>
                <c:pt idx="1218">
                  <c:v>7.0783810000000016E-2</c:v>
                </c:pt>
                <c:pt idx="1219">
                  <c:v>7.0842260000000004E-2</c:v>
                </c:pt>
                <c:pt idx="1220">
                  <c:v>7.089955000000002E-2</c:v>
                </c:pt>
                <c:pt idx="1221">
                  <c:v>7.0957999999999993E-2</c:v>
                </c:pt>
                <c:pt idx="1222">
                  <c:v>7.1015869999999995E-2</c:v>
                </c:pt>
                <c:pt idx="1223">
                  <c:v>7.1073739999999996E-2</c:v>
                </c:pt>
                <c:pt idx="1224">
                  <c:v>7.11315E-2</c:v>
                </c:pt>
                <c:pt idx="1225">
                  <c:v>7.1189489999999994E-2</c:v>
                </c:pt>
                <c:pt idx="1226">
                  <c:v>7.1247469999999979E-2</c:v>
                </c:pt>
                <c:pt idx="1227">
                  <c:v>7.1305339999999995E-2</c:v>
                </c:pt>
                <c:pt idx="1228">
                  <c:v>7.136379000000001E-2</c:v>
                </c:pt>
                <c:pt idx="1229">
                  <c:v>7.1421200000000004E-2</c:v>
                </c:pt>
                <c:pt idx="1230">
                  <c:v>7.1478949999999986E-2</c:v>
                </c:pt>
                <c:pt idx="1231">
                  <c:v>7.1536939999999993E-2</c:v>
                </c:pt>
                <c:pt idx="1232">
                  <c:v>7.1594350000000001E-2</c:v>
                </c:pt>
                <c:pt idx="1233">
                  <c:v>7.165291E-2</c:v>
                </c:pt>
                <c:pt idx="1234">
                  <c:v>7.1710200000000016E-2</c:v>
                </c:pt>
                <c:pt idx="1235">
                  <c:v>7.1768189999999996E-2</c:v>
                </c:pt>
                <c:pt idx="1236">
                  <c:v>7.1826180000000003E-2</c:v>
                </c:pt>
                <c:pt idx="1237">
                  <c:v>7.1883929999999999E-2</c:v>
                </c:pt>
                <c:pt idx="1238">
                  <c:v>7.194122E-2</c:v>
                </c:pt>
                <c:pt idx="1239">
                  <c:v>7.1996889999999994E-2</c:v>
                </c:pt>
                <c:pt idx="1240">
                  <c:v>7.2057080000000009E-2</c:v>
                </c:pt>
                <c:pt idx="1241">
                  <c:v>7.2114949999999997E-2</c:v>
                </c:pt>
                <c:pt idx="1242">
                  <c:v>7.2172819999999999E-2</c:v>
                </c:pt>
                <c:pt idx="1243">
                  <c:v>7.223127E-2</c:v>
                </c:pt>
                <c:pt idx="1244">
                  <c:v>7.2286240000000002E-2</c:v>
                </c:pt>
                <c:pt idx="1245">
                  <c:v>7.2346549999999996E-2</c:v>
                </c:pt>
                <c:pt idx="1246">
                  <c:v>7.2403369999999995E-2</c:v>
                </c:pt>
                <c:pt idx="1247">
                  <c:v>7.2461129999999999E-2</c:v>
                </c:pt>
                <c:pt idx="1248">
                  <c:v>7.252016E-2</c:v>
                </c:pt>
                <c:pt idx="1249">
                  <c:v>7.2578610000000016E-2</c:v>
                </c:pt>
                <c:pt idx="1250">
                  <c:v>7.2636010000000015E-2</c:v>
                </c:pt>
                <c:pt idx="1251">
                  <c:v>7.2693880000000016E-2</c:v>
                </c:pt>
                <c:pt idx="1252">
                  <c:v>7.2751750000000004E-2</c:v>
                </c:pt>
                <c:pt idx="1253">
                  <c:v>7.2809739999999998E-2</c:v>
                </c:pt>
                <c:pt idx="1254">
                  <c:v>7.2867030000000013E-2</c:v>
                </c:pt>
                <c:pt idx="1255">
                  <c:v>7.2925599999999993E-2</c:v>
                </c:pt>
                <c:pt idx="1256">
                  <c:v>7.2983470000000009E-2</c:v>
                </c:pt>
                <c:pt idx="1257">
                  <c:v>7.3041339999999996E-2</c:v>
                </c:pt>
                <c:pt idx="1258">
                  <c:v>7.3099209999999998E-2</c:v>
                </c:pt>
                <c:pt idx="1259">
                  <c:v>7.3157079999999999E-2</c:v>
                </c:pt>
                <c:pt idx="1260">
                  <c:v>7.3215059999999998E-2</c:v>
                </c:pt>
                <c:pt idx="1261">
                  <c:v>7.327247000000002E-2</c:v>
                </c:pt>
                <c:pt idx="1262">
                  <c:v>7.3331499999999994E-2</c:v>
                </c:pt>
                <c:pt idx="1263">
                  <c:v>7.3387750000000015E-2</c:v>
                </c:pt>
                <c:pt idx="1264">
                  <c:v>7.3446200000000003E-2</c:v>
                </c:pt>
                <c:pt idx="1265">
                  <c:v>7.3504650000000019E-2</c:v>
                </c:pt>
                <c:pt idx="1266">
                  <c:v>7.3561940000000006E-2</c:v>
                </c:pt>
                <c:pt idx="1267">
                  <c:v>7.362038999999998E-2</c:v>
                </c:pt>
                <c:pt idx="1268">
                  <c:v>7.3676640000000002E-2</c:v>
                </c:pt>
                <c:pt idx="1269">
                  <c:v>7.3735780000000015E-2</c:v>
                </c:pt>
                <c:pt idx="1270">
                  <c:v>7.3792730000000015E-2</c:v>
                </c:pt>
                <c:pt idx="1271">
                  <c:v>7.3851180000000002E-2</c:v>
                </c:pt>
                <c:pt idx="1272">
                  <c:v>7.3909050000000004E-2</c:v>
                </c:pt>
                <c:pt idx="1273">
                  <c:v>7.3967149999999995E-2</c:v>
                </c:pt>
                <c:pt idx="1274">
                  <c:v>7.4024549999999995E-2</c:v>
                </c:pt>
                <c:pt idx="1275">
                  <c:v>7.408300000000001E-2</c:v>
                </c:pt>
                <c:pt idx="1276">
                  <c:v>7.4136940000000012E-2</c:v>
                </c:pt>
                <c:pt idx="1277">
                  <c:v>7.4198510000000009E-2</c:v>
                </c:pt>
                <c:pt idx="1278">
                  <c:v>7.425118E-2</c:v>
                </c:pt>
                <c:pt idx="1279">
                  <c:v>7.4313680000000007E-2</c:v>
                </c:pt>
                <c:pt idx="1280">
                  <c:v>7.437166000000002E-2</c:v>
                </c:pt>
                <c:pt idx="1281">
                  <c:v>7.4429529999999994E-2</c:v>
                </c:pt>
                <c:pt idx="1282">
                  <c:v>7.4487400000000009E-2</c:v>
                </c:pt>
                <c:pt idx="1283">
                  <c:v>7.4544120000000019E-2</c:v>
                </c:pt>
                <c:pt idx="1284">
                  <c:v>7.4603139999999998E-2</c:v>
                </c:pt>
                <c:pt idx="1285">
                  <c:v>7.4657539999999994E-2</c:v>
                </c:pt>
                <c:pt idx="1286">
                  <c:v>7.4718880000000015E-2</c:v>
                </c:pt>
                <c:pt idx="1287">
                  <c:v>7.4772120000000011E-2</c:v>
                </c:pt>
                <c:pt idx="1288">
                  <c:v>7.4834620000000018E-2</c:v>
                </c:pt>
                <c:pt idx="1289">
                  <c:v>7.4893070000000034E-2</c:v>
                </c:pt>
                <c:pt idx="1290">
                  <c:v>7.4950939999999994E-2</c:v>
                </c:pt>
                <c:pt idx="1291">
                  <c:v>7.5008240000000004E-2</c:v>
                </c:pt>
                <c:pt idx="1292">
                  <c:v>7.5061480000000014E-2</c:v>
                </c:pt>
                <c:pt idx="1293">
                  <c:v>7.5123980000000021E-2</c:v>
                </c:pt>
                <c:pt idx="1294">
                  <c:v>7.5176060000000003E-2</c:v>
                </c:pt>
                <c:pt idx="1295">
                  <c:v>7.5238559999999996E-2</c:v>
                </c:pt>
                <c:pt idx="1296">
                  <c:v>7.5297929999999999E-2</c:v>
                </c:pt>
                <c:pt idx="1297">
                  <c:v>7.5352330000000009E-2</c:v>
                </c:pt>
                <c:pt idx="1298">
                  <c:v>7.5413680000000011E-2</c:v>
                </c:pt>
                <c:pt idx="1299">
                  <c:v>7.5472120000000004E-2</c:v>
                </c:pt>
                <c:pt idx="1300">
                  <c:v>7.552826E-2</c:v>
                </c:pt>
                <c:pt idx="1301">
                  <c:v>7.5587290000000015E-2</c:v>
                </c:pt>
                <c:pt idx="1302">
                  <c:v>7.5644810000000007E-2</c:v>
                </c:pt>
                <c:pt idx="1303">
                  <c:v>7.5701870000000004E-2</c:v>
                </c:pt>
                <c:pt idx="1304">
                  <c:v>7.5761010000000018E-2</c:v>
                </c:pt>
                <c:pt idx="1305">
                  <c:v>7.5817260000000011E-2</c:v>
                </c:pt>
                <c:pt idx="1306">
                  <c:v>7.5876289999999999E-2</c:v>
                </c:pt>
                <c:pt idx="1307">
                  <c:v>7.5931849999999995E-2</c:v>
                </c:pt>
                <c:pt idx="1308">
                  <c:v>7.5992030000000016E-2</c:v>
                </c:pt>
                <c:pt idx="1309">
                  <c:v>7.6046429999999998E-2</c:v>
                </c:pt>
                <c:pt idx="1310">
                  <c:v>7.6106499999999994E-2</c:v>
                </c:pt>
                <c:pt idx="1311">
                  <c:v>7.6166220000000021E-2</c:v>
                </c:pt>
                <c:pt idx="1312">
                  <c:v>7.6220039999999989E-2</c:v>
                </c:pt>
                <c:pt idx="1313">
                  <c:v>7.6280920000000002E-2</c:v>
                </c:pt>
                <c:pt idx="1314">
                  <c:v>7.6339370000000004E-2</c:v>
                </c:pt>
                <c:pt idx="1315">
                  <c:v>7.6397820000000019E-2</c:v>
                </c:pt>
                <c:pt idx="1316">
                  <c:v>7.6454990000000014E-2</c:v>
                </c:pt>
                <c:pt idx="1317">
                  <c:v>7.6511239999999994E-2</c:v>
                </c:pt>
                <c:pt idx="1318">
                  <c:v>7.657130999999999E-2</c:v>
                </c:pt>
                <c:pt idx="1319">
                  <c:v>7.6628719999999997E-2</c:v>
                </c:pt>
                <c:pt idx="1320">
                  <c:v>7.6682310000000004E-2</c:v>
                </c:pt>
                <c:pt idx="1321">
                  <c:v>7.6744229999999997E-2</c:v>
                </c:pt>
                <c:pt idx="1322">
                  <c:v>7.6801519999999998E-2</c:v>
                </c:pt>
                <c:pt idx="1323">
                  <c:v>7.686055E-2</c:v>
                </c:pt>
                <c:pt idx="1324">
                  <c:v>7.6914369999999996E-2</c:v>
                </c:pt>
                <c:pt idx="1325">
                  <c:v>7.6976290000000003E-2</c:v>
                </c:pt>
                <c:pt idx="1326">
                  <c:v>7.7033580000000018E-2</c:v>
                </c:pt>
                <c:pt idx="1327">
                  <c:v>7.7092030000000034E-2</c:v>
                </c:pt>
                <c:pt idx="1328">
                  <c:v>7.714931999999998E-2</c:v>
                </c:pt>
                <c:pt idx="1329">
                  <c:v>7.7206040000000004E-2</c:v>
                </c:pt>
                <c:pt idx="1330">
                  <c:v>7.7265760000000003E-2</c:v>
                </c:pt>
                <c:pt idx="1331">
                  <c:v>7.732143000000001E-2</c:v>
                </c:pt>
                <c:pt idx="1332">
                  <c:v>7.7379879999999998E-2</c:v>
                </c:pt>
                <c:pt idx="1333">
                  <c:v>7.7438330000000014E-2</c:v>
                </c:pt>
                <c:pt idx="1334">
                  <c:v>7.7495620000000015E-2</c:v>
                </c:pt>
                <c:pt idx="1335">
                  <c:v>7.755488000000002E-2</c:v>
                </c:pt>
                <c:pt idx="1336">
                  <c:v>7.7612749999999994E-2</c:v>
                </c:pt>
                <c:pt idx="1337">
                  <c:v>7.7670740000000002E-2</c:v>
                </c:pt>
                <c:pt idx="1338">
                  <c:v>7.7728610000000017E-2</c:v>
                </c:pt>
                <c:pt idx="1339">
                  <c:v>7.7783810000000009E-2</c:v>
                </c:pt>
                <c:pt idx="1340">
                  <c:v>7.784481E-2</c:v>
                </c:pt>
                <c:pt idx="1341">
                  <c:v>7.7902100000000016E-2</c:v>
                </c:pt>
                <c:pt idx="1342">
                  <c:v>7.795893000000001E-2</c:v>
                </c:pt>
                <c:pt idx="1343">
                  <c:v>7.8018069999999995E-2</c:v>
                </c:pt>
                <c:pt idx="1344">
                  <c:v>7.8076060000000003E-2</c:v>
                </c:pt>
                <c:pt idx="1345">
                  <c:v>7.8128139999999999E-2</c:v>
                </c:pt>
                <c:pt idx="1346">
                  <c:v>7.819006000000002E-2</c:v>
                </c:pt>
                <c:pt idx="1347">
                  <c:v>7.8247590000000006E-2</c:v>
                </c:pt>
                <c:pt idx="1348">
                  <c:v>7.8306040000000007E-2</c:v>
                </c:pt>
                <c:pt idx="1349">
                  <c:v>7.836460000000002E-2</c:v>
                </c:pt>
                <c:pt idx="1350">
                  <c:v>7.8421779999999996E-2</c:v>
                </c:pt>
                <c:pt idx="1351">
                  <c:v>7.8479759999999996E-2</c:v>
                </c:pt>
                <c:pt idx="1352">
                  <c:v>7.8539369999999997E-2</c:v>
                </c:pt>
                <c:pt idx="1353">
                  <c:v>7.8596660000000013E-2</c:v>
                </c:pt>
                <c:pt idx="1354">
                  <c:v>7.8654650000000007E-2</c:v>
                </c:pt>
                <c:pt idx="1355">
                  <c:v>7.8711710000000018E-2</c:v>
                </c:pt>
                <c:pt idx="1356">
                  <c:v>7.8770160000000006E-2</c:v>
                </c:pt>
                <c:pt idx="1357">
                  <c:v>7.8828029999999993E-2</c:v>
                </c:pt>
                <c:pt idx="1358">
                  <c:v>7.8884740000000009E-2</c:v>
                </c:pt>
                <c:pt idx="1359">
                  <c:v>7.8940410000000003E-2</c:v>
                </c:pt>
                <c:pt idx="1360">
                  <c:v>7.9000600000000018E-2</c:v>
                </c:pt>
                <c:pt idx="1361">
                  <c:v>7.9059620000000011E-2</c:v>
                </c:pt>
                <c:pt idx="1362">
                  <c:v>7.9117030000000033E-2</c:v>
                </c:pt>
                <c:pt idx="1363">
                  <c:v>7.917548000000002E-2</c:v>
                </c:pt>
                <c:pt idx="1364">
                  <c:v>7.9232769999999994E-2</c:v>
                </c:pt>
                <c:pt idx="1365">
                  <c:v>7.9290640000000009E-2</c:v>
                </c:pt>
                <c:pt idx="1366">
                  <c:v>7.934736000000002E-2</c:v>
                </c:pt>
                <c:pt idx="1367">
                  <c:v>7.9406500000000019E-2</c:v>
                </c:pt>
                <c:pt idx="1368">
                  <c:v>7.9464490000000013E-2</c:v>
                </c:pt>
                <c:pt idx="1369">
                  <c:v>7.9522360000000014E-2</c:v>
                </c:pt>
                <c:pt idx="1370">
                  <c:v>7.9576869999999994E-2</c:v>
                </c:pt>
                <c:pt idx="1371">
                  <c:v>7.9637630000000015E-2</c:v>
                </c:pt>
                <c:pt idx="1372">
                  <c:v>7.9694930000000011E-2</c:v>
                </c:pt>
                <c:pt idx="1373">
                  <c:v>7.9753950000000018E-2</c:v>
                </c:pt>
                <c:pt idx="1374">
                  <c:v>7.9812050000000009E-2</c:v>
                </c:pt>
                <c:pt idx="1375">
                  <c:v>7.9869460000000017E-2</c:v>
                </c:pt>
                <c:pt idx="1376">
                  <c:v>7.9927330000000019E-2</c:v>
                </c:pt>
                <c:pt idx="1377">
                  <c:v>7.998578000000002E-2</c:v>
                </c:pt>
                <c:pt idx="1378">
                  <c:v>8.0043070000000022E-2</c:v>
                </c:pt>
                <c:pt idx="1379">
                  <c:v>8.0101520000000009E-2</c:v>
                </c:pt>
                <c:pt idx="1380">
                  <c:v>8.0158810000000025E-2</c:v>
                </c:pt>
                <c:pt idx="1381">
                  <c:v>8.0217610000000009E-2</c:v>
                </c:pt>
                <c:pt idx="1382">
                  <c:v>8.0275480000000024E-2</c:v>
                </c:pt>
                <c:pt idx="1383">
                  <c:v>8.0332770000000012E-2</c:v>
                </c:pt>
                <c:pt idx="1384">
                  <c:v>8.0390060000000027E-2</c:v>
                </c:pt>
                <c:pt idx="1385">
                  <c:v>8.0448050000000007E-2</c:v>
                </c:pt>
                <c:pt idx="1386">
                  <c:v>8.0506500000000036E-2</c:v>
                </c:pt>
                <c:pt idx="1387">
                  <c:v>8.056379000000001E-2</c:v>
                </c:pt>
                <c:pt idx="1388">
                  <c:v>8.0621660000000026E-2</c:v>
                </c:pt>
                <c:pt idx="1389">
                  <c:v>8.0679760000000003E-2</c:v>
                </c:pt>
                <c:pt idx="1390">
                  <c:v>8.0737290000000017E-2</c:v>
                </c:pt>
                <c:pt idx="1391">
                  <c:v>8.0795160000000033E-2</c:v>
                </c:pt>
                <c:pt idx="1392">
                  <c:v>8.0853609999999992E-2</c:v>
                </c:pt>
                <c:pt idx="1393">
                  <c:v>8.0911009999999992E-2</c:v>
                </c:pt>
                <c:pt idx="1394">
                  <c:v>8.0968880000000021E-2</c:v>
                </c:pt>
                <c:pt idx="1395">
                  <c:v>8.1026750000000022E-2</c:v>
                </c:pt>
                <c:pt idx="1396">
                  <c:v>8.1084619999999996E-2</c:v>
                </c:pt>
                <c:pt idx="1397">
                  <c:v>8.1142489999999998E-2</c:v>
                </c:pt>
                <c:pt idx="1398">
                  <c:v>8.1200479999999992E-2</c:v>
                </c:pt>
                <c:pt idx="1399">
                  <c:v>8.1258350000000035E-2</c:v>
                </c:pt>
                <c:pt idx="1400">
                  <c:v>8.1316219999999995E-2</c:v>
                </c:pt>
                <c:pt idx="1401">
                  <c:v>8.1374209999999988E-2</c:v>
                </c:pt>
                <c:pt idx="1402">
                  <c:v>8.1431960000000012E-2</c:v>
                </c:pt>
                <c:pt idx="1403">
                  <c:v>8.1489830000000027E-2</c:v>
                </c:pt>
                <c:pt idx="1404">
                  <c:v>8.1547820000000021E-2</c:v>
                </c:pt>
                <c:pt idx="1405">
                  <c:v>8.1605570000000016E-2</c:v>
                </c:pt>
                <c:pt idx="1406">
                  <c:v>8.1662980000000024E-2</c:v>
                </c:pt>
                <c:pt idx="1407">
                  <c:v>8.1721430000000025E-2</c:v>
                </c:pt>
                <c:pt idx="1408">
                  <c:v>8.1779300000000027E-2</c:v>
                </c:pt>
                <c:pt idx="1409">
                  <c:v>8.1837400000000005E-2</c:v>
                </c:pt>
                <c:pt idx="1410">
                  <c:v>8.1895270000000006E-2</c:v>
                </c:pt>
                <c:pt idx="1411">
                  <c:v>8.1951990000000016E-2</c:v>
                </c:pt>
                <c:pt idx="1412">
                  <c:v>8.2011010000000009E-2</c:v>
                </c:pt>
                <c:pt idx="1413">
                  <c:v>8.2068880000000025E-2</c:v>
                </c:pt>
                <c:pt idx="1414">
                  <c:v>8.2126290000000005E-2</c:v>
                </c:pt>
                <c:pt idx="1415">
                  <c:v>8.2184739999999992E-2</c:v>
                </c:pt>
                <c:pt idx="1416">
                  <c:v>8.2239719999999988E-2</c:v>
                </c:pt>
                <c:pt idx="1417">
                  <c:v>8.2299900000000023E-2</c:v>
                </c:pt>
                <c:pt idx="1418">
                  <c:v>8.2357770000000011E-2</c:v>
                </c:pt>
                <c:pt idx="1419">
                  <c:v>8.2415059999999998E-2</c:v>
                </c:pt>
                <c:pt idx="1420">
                  <c:v>8.2473509999999972E-2</c:v>
                </c:pt>
                <c:pt idx="1421">
                  <c:v>8.2531380000000001E-2</c:v>
                </c:pt>
                <c:pt idx="1422">
                  <c:v>8.2589950000000009E-2</c:v>
                </c:pt>
                <c:pt idx="1423">
                  <c:v>8.2647239999999997E-2</c:v>
                </c:pt>
                <c:pt idx="1424">
                  <c:v>8.2704070000000018E-2</c:v>
                </c:pt>
                <c:pt idx="1425">
                  <c:v>8.2763330000000024E-2</c:v>
                </c:pt>
                <c:pt idx="1426">
                  <c:v>8.2820620000000011E-2</c:v>
                </c:pt>
                <c:pt idx="1427">
                  <c:v>8.2879070000000027E-2</c:v>
                </c:pt>
                <c:pt idx="1428">
                  <c:v>8.2936360000000015E-2</c:v>
                </c:pt>
                <c:pt idx="1429">
                  <c:v>8.2994230000000002E-2</c:v>
                </c:pt>
                <c:pt idx="1430">
                  <c:v>8.3052100000000018E-2</c:v>
                </c:pt>
                <c:pt idx="1431">
                  <c:v>8.3110090000000011E-2</c:v>
                </c:pt>
                <c:pt idx="1432">
                  <c:v>8.3167960000000041E-2</c:v>
                </c:pt>
                <c:pt idx="1433">
                  <c:v>8.3225600000000038E-2</c:v>
                </c:pt>
                <c:pt idx="1434">
                  <c:v>8.3284050000000026E-2</c:v>
                </c:pt>
                <c:pt idx="1435">
                  <c:v>8.3342030000000011E-2</c:v>
                </c:pt>
                <c:pt idx="1436">
                  <c:v>8.3399900000000041E-2</c:v>
                </c:pt>
                <c:pt idx="1437">
                  <c:v>8.3457190000000014E-2</c:v>
                </c:pt>
                <c:pt idx="1438">
                  <c:v>8.3515760000000022E-2</c:v>
                </c:pt>
                <c:pt idx="1439">
                  <c:v>8.3573510000000004E-2</c:v>
                </c:pt>
                <c:pt idx="1440">
                  <c:v>8.3630920000000025E-2</c:v>
                </c:pt>
                <c:pt idx="1441">
                  <c:v>8.3688910000000005E-2</c:v>
                </c:pt>
                <c:pt idx="1442">
                  <c:v>8.3746780000000007E-2</c:v>
                </c:pt>
                <c:pt idx="1443">
                  <c:v>8.3804650000000036E-2</c:v>
                </c:pt>
                <c:pt idx="1444">
                  <c:v>8.3862630000000021E-2</c:v>
                </c:pt>
                <c:pt idx="1445">
                  <c:v>8.3920390000000025E-2</c:v>
                </c:pt>
                <c:pt idx="1446">
                  <c:v>8.3977800000000019E-2</c:v>
                </c:pt>
                <c:pt idx="1447">
                  <c:v>8.4036240000000012E-2</c:v>
                </c:pt>
                <c:pt idx="1448">
                  <c:v>8.4094350000000054E-2</c:v>
                </c:pt>
                <c:pt idx="1449">
                  <c:v>8.4151640000000014E-2</c:v>
                </c:pt>
                <c:pt idx="1450">
                  <c:v>8.4210090000000001E-2</c:v>
                </c:pt>
                <c:pt idx="1451">
                  <c:v>8.4267380000000017E-2</c:v>
                </c:pt>
                <c:pt idx="1452">
                  <c:v>8.4325480000000036E-2</c:v>
                </c:pt>
                <c:pt idx="1453">
                  <c:v>8.438335000000001E-2</c:v>
                </c:pt>
                <c:pt idx="1454">
                  <c:v>8.4441219999999997E-2</c:v>
                </c:pt>
                <c:pt idx="1455">
                  <c:v>8.4499670000000041E-2</c:v>
                </c:pt>
                <c:pt idx="1456">
                  <c:v>8.4556960000000042E-2</c:v>
                </c:pt>
                <c:pt idx="1457">
                  <c:v>8.461437000000005E-2</c:v>
                </c:pt>
                <c:pt idx="1458">
                  <c:v>8.4672820000000024E-2</c:v>
                </c:pt>
                <c:pt idx="1459">
                  <c:v>8.4730110000000025E-2</c:v>
                </c:pt>
                <c:pt idx="1460">
                  <c:v>8.4788209999999989E-2</c:v>
                </c:pt>
                <c:pt idx="1461">
                  <c:v>8.4846660000000018E-2</c:v>
                </c:pt>
                <c:pt idx="1462">
                  <c:v>8.490453000000002E-2</c:v>
                </c:pt>
                <c:pt idx="1463">
                  <c:v>8.4961820000000021E-2</c:v>
                </c:pt>
                <c:pt idx="1464">
                  <c:v>8.5019810000000001E-2</c:v>
                </c:pt>
                <c:pt idx="1465">
                  <c:v>8.5077910000000007E-2</c:v>
                </c:pt>
                <c:pt idx="1466">
                  <c:v>8.5135320000000028E-2</c:v>
                </c:pt>
                <c:pt idx="1467">
                  <c:v>8.5193190000000002E-2</c:v>
                </c:pt>
                <c:pt idx="1468">
                  <c:v>8.5251870000000035E-2</c:v>
                </c:pt>
                <c:pt idx="1469">
                  <c:v>8.5309279999999987E-2</c:v>
                </c:pt>
                <c:pt idx="1470">
                  <c:v>8.5367150000000003E-2</c:v>
                </c:pt>
                <c:pt idx="1471">
                  <c:v>8.5423860000000018E-2</c:v>
                </c:pt>
                <c:pt idx="1472">
                  <c:v>8.5482889999999992E-2</c:v>
                </c:pt>
                <c:pt idx="1473">
                  <c:v>8.5539600000000021E-2</c:v>
                </c:pt>
                <c:pt idx="1474">
                  <c:v>8.559874000000002E-2</c:v>
                </c:pt>
                <c:pt idx="1475">
                  <c:v>8.565627000000002E-2</c:v>
                </c:pt>
                <c:pt idx="1476">
                  <c:v>8.5714140000000022E-2</c:v>
                </c:pt>
                <c:pt idx="1477">
                  <c:v>8.5773170000000024E-2</c:v>
                </c:pt>
                <c:pt idx="1478">
                  <c:v>8.5828720000000011E-2</c:v>
                </c:pt>
                <c:pt idx="1479">
                  <c:v>8.588833000000004E-2</c:v>
                </c:pt>
                <c:pt idx="1480">
                  <c:v>8.5945740000000007E-2</c:v>
                </c:pt>
                <c:pt idx="1481">
                  <c:v>8.6003610000000008E-2</c:v>
                </c:pt>
                <c:pt idx="1482">
                  <c:v>8.6061480000000024E-2</c:v>
                </c:pt>
                <c:pt idx="1483">
                  <c:v>8.6119579999999987E-2</c:v>
                </c:pt>
                <c:pt idx="1484">
                  <c:v>8.6177450000000003E-2</c:v>
                </c:pt>
                <c:pt idx="1485">
                  <c:v>8.6234740000000004E-2</c:v>
                </c:pt>
                <c:pt idx="1486">
                  <c:v>8.6293189999999992E-2</c:v>
                </c:pt>
                <c:pt idx="1487">
                  <c:v>8.6350480000000021E-2</c:v>
                </c:pt>
                <c:pt idx="1488">
                  <c:v>8.6408350000000023E-2</c:v>
                </c:pt>
                <c:pt idx="1489">
                  <c:v>8.6466219999999996E-2</c:v>
                </c:pt>
                <c:pt idx="1490">
                  <c:v>8.6515410000000015E-2</c:v>
                </c:pt>
                <c:pt idx="1491">
                  <c:v>8.6537980000000014E-2</c:v>
                </c:pt>
                <c:pt idx="1492">
                  <c:v>8.6585550000000025E-2</c:v>
                </c:pt>
                <c:pt idx="1493">
                  <c:v>8.6693070000000025E-2</c:v>
                </c:pt>
                <c:pt idx="1494">
                  <c:v>8.6704650000000022E-2</c:v>
                </c:pt>
                <c:pt idx="1495">
                  <c:v>8.6813679999999976E-2</c:v>
                </c:pt>
                <c:pt idx="1496">
                  <c:v>8.6868300000000009E-2</c:v>
                </c:pt>
                <c:pt idx="1497">
                  <c:v>8.6929650000000025E-2</c:v>
                </c:pt>
                <c:pt idx="1498">
                  <c:v>8.6987520000000013E-2</c:v>
                </c:pt>
                <c:pt idx="1499">
                  <c:v>8.7046080000000012E-2</c:v>
                </c:pt>
                <c:pt idx="1500">
                  <c:v>8.7098170000000003E-2</c:v>
                </c:pt>
                <c:pt idx="1501">
                  <c:v>8.7161240000000001E-2</c:v>
                </c:pt>
                <c:pt idx="1502">
                  <c:v>8.7218539999999997E-2</c:v>
                </c:pt>
                <c:pt idx="1503">
                  <c:v>8.7275600000000009E-2</c:v>
                </c:pt>
                <c:pt idx="1504">
                  <c:v>8.733347000000001E-2</c:v>
                </c:pt>
                <c:pt idx="1505">
                  <c:v>8.7392490000000003E-2</c:v>
                </c:pt>
                <c:pt idx="1506">
                  <c:v>8.7445850000000006E-2</c:v>
                </c:pt>
                <c:pt idx="1507">
                  <c:v>8.7506620000000007E-2</c:v>
                </c:pt>
                <c:pt idx="1508">
                  <c:v>8.7565640000000014E-2</c:v>
                </c:pt>
                <c:pt idx="1509">
                  <c:v>8.7618420000000002E-2</c:v>
                </c:pt>
                <c:pt idx="1510">
                  <c:v>8.7681850000000006E-2</c:v>
                </c:pt>
                <c:pt idx="1511">
                  <c:v>8.7739719999999993E-2</c:v>
                </c:pt>
                <c:pt idx="1512">
                  <c:v>8.7797590000000009E-2</c:v>
                </c:pt>
                <c:pt idx="1513">
                  <c:v>8.7913439999999995E-2</c:v>
                </c:pt>
                <c:pt idx="1514">
                  <c:v>8.7971310000000011E-2</c:v>
                </c:pt>
                <c:pt idx="1515">
                  <c:v>8.8025940000000039E-2</c:v>
                </c:pt>
                <c:pt idx="1516">
                  <c:v>8.8084970000000054E-2</c:v>
                </c:pt>
                <c:pt idx="1517">
                  <c:v>8.8144580000000014E-2</c:v>
                </c:pt>
                <c:pt idx="1518">
                  <c:v>8.8200480000000026E-2</c:v>
                </c:pt>
                <c:pt idx="1519">
                  <c:v>8.8260550000000035E-2</c:v>
                </c:pt>
                <c:pt idx="1520">
                  <c:v>8.8317730000000011E-2</c:v>
                </c:pt>
                <c:pt idx="1521">
                  <c:v>8.8375940000000014E-2</c:v>
                </c:pt>
                <c:pt idx="1522">
                  <c:v>8.8430800000000018E-2</c:v>
                </c:pt>
                <c:pt idx="1523">
                  <c:v>8.8490870000000055E-2</c:v>
                </c:pt>
                <c:pt idx="1524">
                  <c:v>8.8549550000000019E-2</c:v>
                </c:pt>
                <c:pt idx="1525">
                  <c:v>8.8606270000000015E-2</c:v>
                </c:pt>
                <c:pt idx="1526">
                  <c:v>8.866530000000003E-2</c:v>
                </c:pt>
                <c:pt idx="1527">
                  <c:v>8.8723740000000023E-2</c:v>
                </c:pt>
                <c:pt idx="1528">
                  <c:v>8.8780460000000019E-2</c:v>
                </c:pt>
                <c:pt idx="1529">
                  <c:v>8.8839140000000011E-2</c:v>
                </c:pt>
                <c:pt idx="1530">
                  <c:v>8.8897010000000054E-2</c:v>
                </c:pt>
                <c:pt idx="1531">
                  <c:v>8.8949090000000008E-2</c:v>
                </c:pt>
                <c:pt idx="1532">
                  <c:v>8.9008930000000014E-2</c:v>
                </c:pt>
                <c:pt idx="1533">
                  <c:v>8.9070850000000035E-2</c:v>
                </c:pt>
                <c:pt idx="1534">
                  <c:v>8.9122930000000017E-2</c:v>
                </c:pt>
                <c:pt idx="1535">
                  <c:v>8.9179650000000027E-2</c:v>
                </c:pt>
                <c:pt idx="1536">
                  <c:v>8.9244580000000004E-2</c:v>
                </c:pt>
                <c:pt idx="1537">
                  <c:v>8.9301870000000005E-2</c:v>
                </c:pt>
                <c:pt idx="1538">
                  <c:v>8.9360320000000021E-2</c:v>
                </c:pt>
                <c:pt idx="1539">
                  <c:v>8.9418189999999995E-2</c:v>
                </c:pt>
                <c:pt idx="1540">
                  <c:v>8.9474900000000024E-2</c:v>
                </c:pt>
                <c:pt idx="1541">
                  <c:v>8.9534050000000032E-2</c:v>
                </c:pt>
                <c:pt idx="1542">
                  <c:v>8.9590180000000019E-2</c:v>
                </c:pt>
                <c:pt idx="1543">
                  <c:v>8.9649320000000018E-2</c:v>
                </c:pt>
                <c:pt idx="1544">
                  <c:v>8.9706730000000026E-2</c:v>
                </c:pt>
                <c:pt idx="1545">
                  <c:v>8.9764600000000028E-2</c:v>
                </c:pt>
                <c:pt idx="1546">
                  <c:v>8.9823050000000015E-2</c:v>
                </c:pt>
                <c:pt idx="1547">
                  <c:v>8.9880920000000003E-2</c:v>
                </c:pt>
                <c:pt idx="1548">
                  <c:v>8.9938209999999991E-2</c:v>
                </c:pt>
                <c:pt idx="1549">
                  <c:v>8.9993880000000026E-2</c:v>
                </c:pt>
                <c:pt idx="1550">
                  <c:v>9.0055230000000014E-2</c:v>
                </c:pt>
                <c:pt idx="1551">
                  <c:v>9.0111360000000015E-2</c:v>
                </c:pt>
                <c:pt idx="1552">
                  <c:v>9.0170620000000007E-2</c:v>
                </c:pt>
                <c:pt idx="1553">
                  <c:v>9.0227910000000022E-2</c:v>
                </c:pt>
                <c:pt idx="1554">
                  <c:v>9.0285900000000002E-2</c:v>
                </c:pt>
                <c:pt idx="1555">
                  <c:v>9.034376999999999E-2</c:v>
                </c:pt>
                <c:pt idx="1556">
                  <c:v>9.0400130000000009E-2</c:v>
                </c:pt>
                <c:pt idx="1557">
                  <c:v>9.0459739999999997E-2</c:v>
                </c:pt>
                <c:pt idx="1558">
                  <c:v>9.051645000000004E-2</c:v>
                </c:pt>
                <c:pt idx="1559">
                  <c:v>9.0575130000000018E-2</c:v>
                </c:pt>
                <c:pt idx="1560">
                  <c:v>9.0633120000000011E-2</c:v>
                </c:pt>
                <c:pt idx="1561">
                  <c:v>9.0689250000000027E-2</c:v>
                </c:pt>
                <c:pt idx="1562">
                  <c:v>9.0748980000000007E-2</c:v>
                </c:pt>
                <c:pt idx="1563">
                  <c:v>9.0806850000000036E-2</c:v>
                </c:pt>
                <c:pt idx="1564">
                  <c:v>9.086356000000001E-2</c:v>
                </c:pt>
                <c:pt idx="1565">
                  <c:v>9.0922010000000025E-2</c:v>
                </c:pt>
                <c:pt idx="1566">
                  <c:v>9.0979880000000041E-2</c:v>
                </c:pt>
                <c:pt idx="1567">
                  <c:v>9.1038440000000012E-2</c:v>
                </c:pt>
                <c:pt idx="1568">
                  <c:v>9.1094930000000018E-2</c:v>
                </c:pt>
                <c:pt idx="1569">
                  <c:v>9.1153950000000025E-2</c:v>
                </c:pt>
                <c:pt idx="1570">
                  <c:v>9.1210779999999977E-2</c:v>
                </c:pt>
                <c:pt idx="1571">
                  <c:v>9.1267380000000023E-2</c:v>
                </c:pt>
                <c:pt idx="1572">
                  <c:v>9.1326410000000025E-2</c:v>
                </c:pt>
                <c:pt idx="1573">
                  <c:v>9.138555000000001E-2</c:v>
                </c:pt>
                <c:pt idx="1574">
                  <c:v>9.1442839999999997E-2</c:v>
                </c:pt>
                <c:pt idx="1575">
                  <c:v>9.1499669999999991E-2</c:v>
                </c:pt>
                <c:pt idx="1576">
                  <c:v>9.1556380000000021E-2</c:v>
                </c:pt>
                <c:pt idx="1577">
                  <c:v>9.1617260000000006E-2</c:v>
                </c:pt>
                <c:pt idx="1578">
                  <c:v>9.1674210000000006E-2</c:v>
                </c:pt>
                <c:pt idx="1579">
                  <c:v>9.1732660000000008E-2</c:v>
                </c:pt>
                <c:pt idx="1580">
                  <c:v>9.1788330000000001E-2</c:v>
                </c:pt>
                <c:pt idx="1581">
                  <c:v>9.1845620000000003E-2</c:v>
                </c:pt>
                <c:pt idx="1582">
                  <c:v>9.1906960000000024E-2</c:v>
                </c:pt>
                <c:pt idx="1583">
                  <c:v>9.1964250000000025E-2</c:v>
                </c:pt>
                <c:pt idx="1584">
                  <c:v>9.2021780000000011E-2</c:v>
                </c:pt>
                <c:pt idx="1585">
                  <c:v>9.2079759999999997E-2</c:v>
                </c:pt>
                <c:pt idx="1586">
                  <c:v>9.2136480000000007E-2</c:v>
                </c:pt>
                <c:pt idx="1587">
                  <c:v>9.2196310000000004E-2</c:v>
                </c:pt>
                <c:pt idx="1588">
                  <c:v>9.2253609999999986E-2</c:v>
                </c:pt>
                <c:pt idx="1589">
                  <c:v>9.2309739999999987E-2</c:v>
                </c:pt>
                <c:pt idx="1590">
                  <c:v>9.2369350000000003E-2</c:v>
                </c:pt>
                <c:pt idx="1591">
                  <c:v>9.2427800000000004E-2</c:v>
                </c:pt>
                <c:pt idx="1592">
                  <c:v>9.2483929999999978E-2</c:v>
                </c:pt>
                <c:pt idx="1593">
                  <c:v>9.2541340000000014E-2</c:v>
                </c:pt>
                <c:pt idx="1594">
                  <c:v>9.2599900000000054E-2</c:v>
                </c:pt>
                <c:pt idx="1595">
                  <c:v>9.2656620000000023E-2</c:v>
                </c:pt>
                <c:pt idx="1596">
                  <c:v>9.2716800000000016E-2</c:v>
                </c:pt>
                <c:pt idx="1597">
                  <c:v>9.2774090000000017E-2</c:v>
                </c:pt>
                <c:pt idx="1598">
                  <c:v>9.2831960000000019E-2</c:v>
                </c:pt>
                <c:pt idx="1599">
                  <c:v>9.2887630000000027E-2</c:v>
                </c:pt>
                <c:pt idx="1600">
                  <c:v>9.2947930000000012E-2</c:v>
                </c:pt>
                <c:pt idx="1601">
                  <c:v>9.300303E-2</c:v>
                </c:pt>
                <c:pt idx="1602">
                  <c:v>9.3062050000000035E-2</c:v>
                </c:pt>
                <c:pt idx="1603">
                  <c:v>9.3118770000000003E-2</c:v>
                </c:pt>
                <c:pt idx="1604">
                  <c:v>9.3178950000000024E-2</c:v>
                </c:pt>
                <c:pt idx="1605">
                  <c:v>9.3236820000000026E-2</c:v>
                </c:pt>
                <c:pt idx="1606">
                  <c:v>9.3293070000000006E-2</c:v>
                </c:pt>
                <c:pt idx="1607">
                  <c:v>9.3352680000000021E-2</c:v>
                </c:pt>
                <c:pt idx="1608">
                  <c:v>9.3407080000000003E-2</c:v>
                </c:pt>
                <c:pt idx="1609">
                  <c:v>9.3469350000000007E-2</c:v>
                </c:pt>
                <c:pt idx="1610">
                  <c:v>9.3524900000000064E-2</c:v>
                </c:pt>
                <c:pt idx="1611">
                  <c:v>9.3583930000000023E-2</c:v>
                </c:pt>
                <c:pt idx="1612">
                  <c:v>9.3642960000000025E-2</c:v>
                </c:pt>
                <c:pt idx="1613">
                  <c:v>9.369990000000003E-2</c:v>
                </c:pt>
                <c:pt idx="1614">
                  <c:v>9.3757660000000034E-2</c:v>
                </c:pt>
                <c:pt idx="1615">
                  <c:v>9.381564000000002E-2</c:v>
                </c:pt>
                <c:pt idx="1616">
                  <c:v>9.3873510000000021E-2</c:v>
                </c:pt>
                <c:pt idx="1617">
                  <c:v>9.3931960000000023E-2</c:v>
                </c:pt>
                <c:pt idx="1618">
                  <c:v>9.3988679999999991E-2</c:v>
                </c:pt>
                <c:pt idx="1619">
                  <c:v>9.4047700000000026E-2</c:v>
                </c:pt>
                <c:pt idx="1620">
                  <c:v>9.410569000000002E-2</c:v>
                </c:pt>
                <c:pt idx="1621">
                  <c:v>9.41631E-2</c:v>
                </c:pt>
                <c:pt idx="1622">
                  <c:v>9.4219810000000001E-2</c:v>
                </c:pt>
                <c:pt idx="1623">
                  <c:v>9.4278840000000017E-2</c:v>
                </c:pt>
                <c:pt idx="1624">
                  <c:v>9.4336240000000016E-2</c:v>
                </c:pt>
                <c:pt idx="1625">
                  <c:v>9.439435000000003E-2</c:v>
                </c:pt>
                <c:pt idx="1626">
                  <c:v>9.4448740000000003E-2</c:v>
                </c:pt>
                <c:pt idx="1627">
                  <c:v>9.4510670000000005E-2</c:v>
                </c:pt>
                <c:pt idx="1628">
                  <c:v>9.4564490000000043E-2</c:v>
                </c:pt>
                <c:pt idx="1629">
                  <c:v>9.4624900000000053E-2</c:v>
                </c:pt>
                <c:pt idx="1630">
                  <c:v>9.4683930000000041E-2</c:v>
                </c:pt>
                <c:pt idx="1631">
                  <c:v>9.4741800000000015E-2</c:v>
                </c:pt>
                <c:pt idx="1632">
                  <c:v>9.4799670000000016E-2</c:v>
                </c:pt>
                <c:pt idx="1633">
                  <c:v>9.4857080000000038E-2</c:v>
                </c:pt>
                <c:pt idx="1634">
                  <c:v>9.4915530000000026E-2</c:v>
                </c:pt>
                <c:pt idx="1635">
                  <c:v>9.4973510000000011E-2</c:v>
                </c:pt>
                <c:pt idx="1636">
                  <c:v>9.503080000000004E-2</c:v>
                </c:pt>
                <c:pt idx="1637">
                  <c:v>9.5089370000000006E-2</c:v>
                </c:pt>
                <c:pt idx="1638">
                  <c:v>9.5146660000000008E-2</c:v>
                </c:pt>
                <c:pt idx="1639">
                  <c:v>9.5204530000000023E-2</c:v>
                </c:pt>
                <c:pt idx="1640">
                  <c:v>9.5262400000000025E-2</c:v>
                </c:pt>
                <c:pt idx="1641">
                  <c:v>9.5320390000000019E-2</c:v>
                </c:pt>
                <c:pt idx="1642">
                  <c:v>9.5378840000000006E-2</c:v>
                </c:pt>
                <c:pt idx="1643">
                  <c:v>9.5436240000000006E-2</c:v>
                </c:pt>
                <c:pt idx="1644">
                  <c:v>9.5493070000000041E-2</c:v>
                </c:pt>
                <c:pt idx="1645">
                  <c:v>9.5551410000000017E-2</c:v>
                </c:pt>
                <c:pt idx="1646">
                  <c:v>9.5606960000000032E-2</c:v>
                </c:pt>
                <c:pt idx="1647">
                  <c:v>9.5667260000000018E-2</c:v>
                </c:pt>
                <c:pt idx="1648">
                  <c:v>9.5725710000000006E-2</c:v>
                </c:pt>
                <c:pt idx="1649">
                  <c:v>9.5783120000000013E-2</c:v>
                </c:pt>
                <c:pt idx="1650">
                  <c:v>9.5841920000000011E-2</c:v>
                </c:pt>
                <c:pt idx="1651">
                  <c:v>9.589863000000004E-2</c:v>
                </c:pt>
                <c:pt idx="1652">
                  <c:v>9.5957080000000014E-2</c:v>
                </c:pt>
                <c:pt idx="1653">
                  <c:v>9.6014950000000016E-2</c:v>
                </c:pt>
                <c:pt idx="1654">
                  <c:v>9.6072820000000003E-2</c:v>
                </c:pt>
                <c:pt idx="1655">
                  <c:v>9.6131269999999991E-2</c:v>
                </c:pt>
                <c:pt idx="1656">
                  <c:v>9.6188560000000006E-2</c:v>
                </c:pt>
                <c:pt idx="1657">
                  <c:v>9.624655E-2</c:v>
                </c:pt>
                <c:pt idx="1658">
                  <c:v>9.6304420000000016E-2</c:v>
                </c:pt>
                <c:pt idx="1659">
                  <c:v>9.6361940000000007E-2</c:v>
                </c:pt>
                <c:pt idx="1660">
                  <c:v>9.6419810000000009E-2</c:v>
                </c:pt>
                <c:pt idx="1661">
                  <c:v>9.6478259999999996E-2</c:v>
                </c:pt>
                <c:pt idx="1662">
                  <c:v>9.6536130000000026E-2</c:v>
                </c:pt>
                <c:pt idx="1663">
                  <c:v>9.6594000000000041E-2</c:v>
                </c:pt>
                <c:pt idx="1664">
                  <c:v>9.6651990000000021E-2</c:v>
                </c:pt>
                <c:pt idx="1665">
                  <c:v>9.6709280000000009E-2</c:v>
                </c:pt>
                <c:pt idx="1666">
                  <c:v>9.6767150000000024E-2</c:v>
                </c:pt>
                <c:pt idx="1667">
                  <c:v>9.6825020000000026E-2</c:v>
                </c:pt>
                <c:pt idx="1668">
                  <c:v>9.6882890000000027E-2</c:v>
                </c:pt>
                <c:pt idx="1669">
                  <c:v>9.6940640000000008E-2</c:v>
                </c:pt>
                <c:pt idx="1670">
                  <c:v>9.6998630000000002E-2</c:v>
                </c:pt>
                <c:pt idx="1671">
                  <c:v>9.7057080000000004E-2</c:v>
                </c:pt>
                <c:pt idx="1672">
                  <c:v>9.7113209999999978E-2</c:v>
                </c:pt>
                <c:pt idx="1673">
                  <c:v>9.7172239999999993E-2</c:v>
                </c:pt>
                <c:pt idx="1674">
                  <c:v>9.7230229999999987E-2</c:v>
                </c:pt>
                <c:pt idx="1675">
                  <c:v>9.7288099999999988E-2</c:v>
                </c:pt>
                <c:pt idx="1676">
                  <c:v>9.7344350000000024E-2</c:v>
                </c:pt>
                <c:pt idx="1677">
                  <c:v>9.7403840000000005E-2</c:v>
                </c:pt>
                <c:pt idx="1678">
                  <c:v>9.7461239999999991E-2</c:v>
                </c:pt>
                <c:pt idx="1679">
                  <c:v>9.7519350000000005E-2</c:v>
                </c:pt>
                <c:pt idx="1680">
                  <c:v>9.7577220000000006E-2</c:v>
                </c:pt>
                <c:pt idx="1681">
                  <c:v>9.7635090000000022E-2</c:v>
                </c:pt>
                <c:pt idx="1682">
                  <c:v>9.7692960000000023E-2</c:v>
                </c:pt>
                <c:pt idx="1683">
                  <c:v>9.7750830000000039E-2</c:v>
                </c:pt>
                <c:pt idx="1684">
                  <c:v>9.7809160000000006E-2</c:v>
                </c:pt>
                <c:pt idx="1685">
                  <c:v>9.7866450000000035E-2</c:v>
                </c:pt>
                <c:pt idx="1686">
                  <c:v>9.7925130000000041E-2</c:v>
                </c:pt>
                <c:pt idx="1687">
                  <c:v>9.7983239999999999E-2</c:v>
                </c:pt>
                <c:pt idx="1688">
                  <c:v>9.8040990000000022E-2</c:v>
                </c:pt>
                <c:pt idx="1689">
                  <c:v>9.809666000000003E-2</c:v>
                </c:pt>
                <c:pt idx="1690">
                  <c:v>9.8156270000000018E-2</c:v>
                </c:pt>
                <c:pt idx="1691">
                  <c:v>9.8212980000000005E-2</c:v>
                </c:pt>
                <c:pt idx="1692">
                  <c:v>9.8272009999999993E-2</c:v>
                </c:pt>
                <c:pt idx="1693">
                  <c:v>9.832999000000002E-2</c:v>
                </c:pt>
                <c:pt idx="1694">
                  <c:v>9.838798E-2</c:v>
                </c:pt>
                <c:pt idx="1695">
                  <c:v>9.8445270000000001E-2</c:v>
                </c:pt>
                <c:pt idx="1696">
                  <c:v>9.8503140000000017E-2</c:v>
                </c:pt>
                <c:pt idx="1697">
                  <c:v>9.8561130000000038E-2</c:v>
                </c:pt>
                <c:pt idx="1698">
                  <c:v>9.8617730000000001E-2</c:v>
                </c:pt>
                <c:pt idx="1699">
                  <c:v>9.8676870000000028E-2</c:v>
                </c:pt>
                <c:pt idx="1700">
                  <c:v>9.8734740000000029E-2</c:v>
                </c:pt>
                <c:pt idx="1701">
                  <c:v>9.8792150000000037E-2</c:v>
                </c:pt>
                <c:pt idx="1702">
                  <c:v>9.8848280000000011E-2</c:v>
                </c:pt>
                <c:pt idx="1703">
                  <c:v>9.890847000000004E-2</c:v>
                </c:pt>
                <c:pt idx="1704">
                  <c:v>9.8966340000000041E-2</c:v>
                </c:pt>
                <c:pt idx="1705">
                  <c:v>9.9022590000000021E-2</c:v>
                </c:pt>
                <c:pt idx="1706">
                  <c:v>9.9082310000000007E-2</c:v>
                </c:pt>
                <c:pt idx="1707">
                  <c:v>9.9140180000000022E-2</c:v>
                </c:pt>
                <c:pt idx="1708">
                  <c:v>9.9197470000000038E-2</c:v>
                </c:pt>
                <c:pt idx="1709">
                  <c:v>9.9255340000000039E-2</c:v>
                </c:pt>
                <c:pt idx="1710">
                  <c:v>9.9314370000000055E-2</c:v>
                </c:pt>
                <c:pt idx="1711">
                  <c:v>9.93705E-2</c:v>
                </c:pt>
                <c:pt idx="1712">
                  <c:v>9.9428030000000001E-2</c:v>
                </c:pt>
                <c:pt idx="1713">
                  <c:v>9.948659E-2</c:v>
                </c:pt>
                <c:pt idx="1714">
                  <c:v>9.9545160000000021E-2</c:v>
                </c:pt>
                <c:pt idx="1715">
                  <c:v>9.9602910000000003E-2</c:v>
                </c:pt>
                <c:pt idx="1716">
                  <c:v>9.9660200000000018E-2</c:v>
                </c:pt>
                <c:pt idx="1717">
                  <c:v>9.9718770000000026E-2</c:v>
                </c:pt>
                <c:pt idx="1718">
                  <c:v>9.9776640000000014E-2</c:v>
                </c:pt>
                <c:pt idx="1719">
                  <c:v>9.9834510000000015E-2</c:v>
                </c:pt>
                <c:pt idx="1720">
                  <c:v>9.9891220000000017E-2</c:v>
                </c:pt>
                <c:pt idx="1721">
                  <c:v>9.9950600000000014E-2</c:v>
                </c:pt>
                <c:pt idx="1722">
                  <c:v>0.10000777000000001</c:v>
                </c:pt>
                <c:pt idx="1723">
                  <c:v>0.10006576000000002</c:v>
                </c:pt>
                <c:pt idx="1724">
                  <c:v>0.10012363000000003</c:v>
                </c:pt>
                <c:pt idx="1725">
                  <c:v>0.10018092000000002</c:v>
                </c:pt>
                <c:pt idx="1726">
                  <c:v>0.10023891</c:v>
                </c:pt>
                <c:pt idx="1727">
                  <c:v>0.10029724000000002</c:v>
                </c:pt>
                <c:pt idx="1728">
                  <c:v>0.10035534</c:v>
                </c:pt>
                <c:pt idx="1729">
                  <c:v>0.10041275000000001</c:v>
                </c:pt>
                <c:pt idx="1730">
                  <c:v>0.10047062000000001</c:v>
                </c:pt>
                <c:pt idx="1731">
                  <c:v>0.10052849</c:v>
                </c:pt>
                <c:pt idx="1732">
                  <c:v>0.10058636</c:v>
                </c:pt>
                <c:pt idx="1733">
                  <c:v>0.10064423000000002</c:v>
                </c:pt>
                <c:pt idx="1734">
                  <c:v>0.10070210000000002</c:v>
                </c:pt>
                <c:pt idx="1735">
                  <c:v>0.10076009000000001</c:v>
                </c:pt>
                <c:pt idx="1736">
                  <c:v>0.10081807</c:v>
                </c:pt>
                <c:pt idx="1737">
                  <c:v>0.10087560000000001</c:v>
                </c:pt>
                <c:pt idx="1738">
                  <c:v>0.10093347000000001</c:v>
                </c:pt>
                <c:pt idx="1739">
                  <c:v>0.10099145000000001</c:v>
                </c:pt>
                <c:pt idx="1740">
                  <c:v>0.10104701000000001</c:v>
                </c:pt>
                <c:pt idx="1741">
                  <c:v>0.10110371999999999</c:v>
                </c:pt>
                <c:pt idx="1742">
                  <c:v>0.10116506000000001</c:v>
                </c:pt>
                <c:pt idx="1743">
                  <c:v>0.10122293000000002</c:v>
                </c:pt>
                <c:pt idx="1744">
                  <c:v>0.10128115000000001</c:v>
                </c:pt>
                <c:pt idx="1745">
                  <c:v>0.10133913999999998</c:v>
                </c:pt>
                <c:pt idx="1746">
                  <c:v>0.10139655000000002</c:v>
                </c:pt>
                <c:pt idx="1747">
                  <c:v>0.10145418</c:v>
                </c:pt>
                <c:pt idx="1748">
                  <c:v>0.10151217000000001</c:v>
                </c:pt>
                <c:pt idx="1749">
                  <c:v>0.10157074000000003</c:v>
                </c:pt>
                <c:pt idx="1750">
                  <c:v>0.10162814000000003</c:v>
                </c:pt>
                <c:pt idx="1751">
                  <c:v>0.10168600999999999</c:v>
                </c:pt>
                <c:pt idx="1752">
                  <c:v>0.10174329999999999</c:v>
                </c:pt>
                <c:pt idx="1753">
                  <c:v>0.10180175000000001</c:v>
                </c:pt>
                <c:pt idx="1754">
                  <c:v>0.10185962</c:v>
                </c:pt>
                <c:pt idx="1755">
                  <c:v>0.10191761000000001</c:v>
                </c:pt>
                <c:pt idx="1756">
                  <c:v>0.10197547999999999</c:v>
                </c:pt>
                <c:pt idx="1757">
                  <c:v>0.10203276999999999</c:v>
                </c:pt>
                <c:pt idx="1758">
                  <c:v>0.10209122000000002</c:v>
                </c:pt>
                <c:pt idx="1759">
                  <c:v>0.10214851</c:v>
                </c:pt>
                <c:pt idx="1760">
                  <c:v>0.10220650000000003</c:v>
                </c:pt>
                <c:pt idx="1761">
                  <c:v>0.10226436999999999</c:v>
                </c:pt>
                <c:pt idx="1762">
                  <c:v>0.10232223999999999</c:v>
                </c:pt>
                <c:pt idx="1763">
                  <c:v>0.10238034</c:v>
                </c:pt>
                <c:pt idx="1764">
                  <c:v>0.10243821</c:v>
                </c:pt>
                <c:pt idx="1765">
                  <c:v>0.10249608000000002</c:v>
                </c:pt>
                <c:pt idx="1766">
                  <c:v>0.1025528</c:v>
                </c:pt>
                <c:pt idx="1767">
                  <c:v>0.10261182000000002</c:v>
                </c:pt>
                <c:pt idx="1768">
                  <c:v>0.10266968999999999</c:v>
                </c:pt>
                <c:pt idx="1769">
                  <c:v>0.10272756000000001</c:v>
                </c:pt>
                <c:pt idx="1770">
                  <c:v>0.10278555000000002</c:v>
                </c:pt>
                <c:pt idx="1771">
                  <c:v>0.10284306999999998</c:v>
                </c:pt>
                <c:pt idx="1772">
                  <c:v>0.10290094000000001</c:v>
                </c:pt>
                <c:pt idx="1773">
                  <c:v>0.10295880999999998</c:v>
                </c:pt>
                <c:pt idx="1774">
                  <c:v>0.10301668000000001</c:v>
                </c:pt>
                <c:pt idx="1775">
                  <c:v>0.10307466999999999</c:v>
                </c:pt>
                <c:pt idx="1776">
                  <c:v>0.10313266000000001</c:v>
                </c:pt>
                <c:pt idx="1777">
                  <c:v>0.10319053000000002</c:v>
                </c:pt>
                <c:pt idx="1778">
                  <c:v>0.1032484</c:v>
                </c:pt>
                <c:pt idx="1779">
                  <c:v>0.10330627000000003</c:v>
                </c:pt>
                <c:pt idx="1780">
                  <c:v>0.10336368000000001</c:v>
                </c:pt>
                <c:pt idx="1781">
                  <c:v>0.10342155000000001</c:v>
                </c:pt>
                <c:pt idx="1782">
                  <c:v>0.10347953</c:v>
                </c:pt>
                <c:pt idx="1783">
                  <c:v>0.10353751999999998</c:v>
                </c:pt>
                <c:pt idx="1784">
                  <c:v>0.10359549999999999</c:v>
                </c:pt>
                <c:pt idx="1785">
                  <c:v>0.10365336999999998</c:v>
                </c:pt>
                <c:pt idx="1786">
                  <c:v>0.10371124000000002</c:v>
                </c:pt>
                <c:pt idx="1787">
                  <c:v>0.10376912000000003</c:v>
                </c:pt>
                <c:pt idx="1788">
                  <c:v>0.10382698999999999</c:v>
                </c:pt>
                <c:pt idx="1789">
                  <c:v>0.10388486</c:v>
                </c:pt>
                <c:pt idx="1790">
                  <c:v>0.10394273000000001</c:v>
                </c:pt>
                <c:pt idx="1791">
                  <c:v>0.10400060000000001</c:v>
                </c:pt>
                <c:pt idx="1792">
                  <c:v>0.10405812</c:v>
                </c:pt>
                <c:pt idx="1793">
                  <c:v>0.10411599000000002</c:v>
                </c:pt>
                <c:pt idx="1794">
                  <c:v>0.10417398000000001</c:v>
                </c:pt>
                <c:pt idx="1795">
                  <c:v>0.10423185000000001</c:v>
                </c:pt>
                <c:pt idx="1796">
                  <c:v>0.10428995000000002</c:v>
                </c:pt>
                <c:pt idx="1797">
                  <c:v>0.10440569000000001</c:v>
                </c:pt>
                <c:pt idx="1798">
                  <c:v>0.10446368000000002</c:v>
                </c:pt>
                <c:pt idx="1799">
                  <c:v>0.10452155000000002</c:v>
                </c:pt>
                <c:pt idx="1800">
                  <c:v>0.10457942000000002</c:v>
                </c:pt>
                <c:pt idx="1801">
                  <c:v>0.10463728999999999</c:v>
                </c:pt>
                <c:pt idx="1802">
                  <c:v>0.10469516000000002</c:v>
                </c:pt>
                <c:pt idx="1803">
                  <c:v>0.10475303000000001</c:v>
                </c:pt>
                <c:pt idx="1804">
                  <c:v>0.10481043</c:v>
                </c:pt>
                <c:pt idx="1805">
                  <c:v>0.1048683</c:v>
                </c:pt>
                <c:pt idx="1806">
                  <c:v>0.10492629000000003</c:v>
                </c:pt>
                <c:pt idx="1807">
                  <c:v>0.10498405000000001</c:v>
                </c:pt>
                <c:pt idx="1808">
                  <c:v>0.10504202999999999</c:v>
                </c:pt>
                <c:pt idx="1809">
                  <c:v>0.10509990000000001</c:v>
                </c:pt>
                <c:pt idx="1810">
                  <c:v>0.10515777000000001</c:v>
                </c:pt>
                <c:pt idx="1811">
                  <c:v>0.10521564000000003</c:v>
                </c:pt>
                <c:pt idx="1812">
                  <c:v>0.10527374000000003</c:v>
                </c:pt>
                <c:pt idx="1813">
                  <c:v>0.10533115000000001</c:v>
                </c:pt>
                <c:pt idx="1814">
                  <c:v>0.10538902</c:v>
                </c:pt>
                <c:pt idx="1815">
                  <c:v>0.10544689</c:v>
                </c:pt>
                <c:pt idx="1816">
                  <c:v>0.10550488000000001</c:v>
                </c:pt>
                <c:pt idx="1817">
                  <c:v>0.10556275000000002</c:v>
                </c:pt>
                <c:pt idx="1818">
                  <c:v>0.10562062000000003</c:v>
                </c:pt>
                <c:pt idx="1819">
                  <c:v>0.10567849</c:v>
                </c:pt>
                <c:pt idx="1820">
                  <c:v>0.10573636000000002</c:v>
                </c:pt>
                <c:pt idx="1821">
                  <c:v>0.10579446000000003</c:v>
                </c:pt>
                <c:pt idx="1822">
                  <c:v>0.10585232999999998</c:v>
                </c:pt>
                <c:pt idx="1823">
                  <c:v>0.10591009</c:v>
                </c:pt>
                <c:pt idx="1824">
                  <c:v>0.10596819</c:v>
                </c:pt>
                <c:pt idx="1825">
                  <c:v>0.10602606000000003</c:v>
                </c:pt>
                <c:pt idx="1826">
                  <c:v>0.10608347000000001</c:v>
                </c:pt>
                <c:pt idx="1827">
                  <c:v>0.10614134000000001</c:v>
                </c:pt>
                <c:pt idx="1828">
                  <c:v>0.10619932000000001</c:v>
                </c:pt>
                <c:pt idx="1829">
                  <c:v>0.10625719</c:v>
                </c:pt>
                <c:pt idx="1830">
                  <c:v>0.10631506</c:v>
                </c:pt>
                <c:pt idx="1831">
                  <c:v>0.10637293</c:v>
                </c:pt>
                <c:pt idx="1832">
                  <c:v>0.10643092000000001</c:v>
                </c:pt>
                <c:pt idx="1833">
                  <c:v>0.10648879</c:v>
                </c:pt>
                <c:pt idx="1834">
                  <c:v>0.10654666000000002</c:v>
                </c:pt>
                <c:pt idx="1835">
                  <c:v>0.10660465000000002</c:v>
                </c:pt>
                <c:pt idx="1836">
                  <c:v>0.10666263000000001</c:v>
                </c:pt>
                <c:pt idx="1837">
                  <c:v>0.10672050000000002</c:v>
                </c:pt>
                <c:pt idx="1838">
                  <c:v>0.10677803000000001</c:v>
                </c:pt>
                <c:pt idx="1839">
                  <c:v>0.10683601000000001</c:v>
                </c:pt>
                <c:pt idx="1840">
                  <c:v>0.10689388000000001</c:v>
                </c:pt>
                <c:pt idx="1841">
                  <c:v>0.10695175000000001</c:v>
                </c:pt>
                <c:pt idx="1842">
                  <c:v>0.10700974000000003</c:v>
                </c:pt>
                <c:pt idx="1843">
                  <c:v>0.10706760999999999</c:v>
                </c:pt>
                <c:pt idx="1844">
                  <c:v>0.10712537000000003</c:v>
                </c:pt>
                <c:pt idx="1845">
                  <c:v>0.10718347000000002</c:v>
                </c:pt>
                <c:pt idx="1846">
                  <c:v>0.10724134000000002</c:v>
                </c:pt>
                <c:pt idx="1847">
                  <c:v>0.10729874000000003</c:v>
                </c:pt>
                <c:pt idx="1848">
                  <c:v>0.10735662000000001</c:v>
                </c:pt>
                <c:pt idx="1849">
                  <c:v>0.10741449</c:v>
                </c:pt>
                <c:pt idx="1850">
                  <c:v>0.10747236</c:v>
                </c:pt>
                <c:pt idx="1851">
                  <c:v>0.10753023000000002</c:v>
                </c:pt>
                <c:pt idx="1852">
                  <c:v>0.10758810000000002</c:v>
                </c:pt>
                <c:pt idx="1853">
                  <c:v>0.10764608000000003</c:v>
                </c:pt>
                <c:pt idx="1854">
                  <c:v>0.10770395000000003</c:v>
                </c:pt>
                <c:pt idx="1855">
                  <c:v>0.10776194000000003</c:v>
                </c:pt>
                <c:pt idx="1856">
                  <c:v>0.10781980999999999</c:v>
                </c:pt>
                <c:pt idx="1857">
                  <c:v>0.10787768</c:v>
                </c:pt>
                <c:pt idx="1858">
                  <c:v>0.10793555000000003</c:v>
                </c:pt>
                <c:pt idx="1859">
                  <c:v>0.10799342000000003</c:v>
                </c:pt>
                <c:pt idx="1860">
                  <c:v>0.10805128999999999</c:v>
                </c:pt>
                <c:pt idx="1861">
                  <c:v>0.10810928000000002</c:v>
                </c:pt>
                <c:pt idx="1862">
                  <c:v>0.10816715000000002</c:v>
                </c:pt>
                <c:pt idx="1863">
                  <c:v>0.10822467000000004</c:v>
                </c:pt>
                <c:pt idx="1864">
                  <c:v>0.10828254000000002</c:v>
                </c:pt>
                <c:pt idx="1865">
                  <c:v>0.10834041</c:v>
                </c:pt>
                <c:pt idx="1866">
                  <c:v>0.10839828000000001</c:v>
                </c:pt>
                <c:pt idx="1867">
                  <c:v>0.10845615000000002</c:v>
                </c:pt>
                <c:pt idx="1868">
                  <c:v>0.10851402000000002</c:v>
                </c:pt>
                <c:pt idx="1869">
                  <c:v>0.10857189</c:v>
                </c:pt>
                <c:pt idx="1870">
                  <c:v>0.10862988000000001</c:v>
                </c:pt>
                <c:pt idx="1871">
                  <c:v>0.10868798</c:v>
                </c:pt>
                <c:pt idx="1872">
                  <c:v>0.10874597000000003</c:v>
                </c:pt>
                <c:pt idx="1873">
                  <c:v>0.10880337000000001</c:v>
                </c:pt>
                <c:pt idx="1874">
                  <c:v>0.10886124000000003</c:v>
                </c:pt>
                <c:pt idx="1875">
                  <c:v>0.10891911999999998</c:v>
                </c:pt>
                <c:pt idx="1876">
                  <c:v>0.10897709999999998</c:v>
                </c:pt>
                <c:pt idx="1877">
                  <c:v>0.10903486000000001</c:v>
                </c:pt>
                <c:pt idx="1878">
                  <c:v>0.10909273000000003</c:v>
                </c:pt>
                <c:pt idx="1879">
                  <c:v>0.10915094000000002</c:v>
                </c:pt>
                <c:pt idx="1880">
                  <c:v>0.10920870000000003</c:v>
                </c:pt>
                <c:pt idx="1881">
                  <c:v>0.10926657000000001</c:v>
                </c:pt>
                <c:pt idx="1882">
                  <c:v>0.10932455000000003</c:v>
                </c:pt>
                <c:pt idx="1883">
                  <c:v>0.10938243</c:v>
                </c:pt>
                <c:pt idx="1884">
                  <c:v>0.1094403</c:v>
                </c:pt>
                <c:pt idx="1885">
                  <c:v>0.10949828000000002</c:v>
                </c:pt>
                <c:pt idx="1886">
                  <c:v>0.10955569000000001</c:v>
                </c:pt>
                <c:pt idx="1887">
                  <c:v>0.10961344000000003</c:v>
                </c:pt>
                <c:pt idx="1888">
                  <c:v>0.10967143000000001</c:v>
                </c:pt>
                <c:pt idx="1889">
                  <c:v>0.10972941999999999</c:v>
                </c:pt>
                <c:pt idx="1890">
                  <c:v>0.10978739999999998</c:v>
                </c:pt>
                <c:pt idx="1891">
                  <c:v>0.10984526999999999</c:v>
                </c:pt>
                <c:pt idx="1892">
                  <c:v>0.10990314000000002</c:v>
                </c:pt>
                <c:pt idx="1893">
                  <c:v>0.10996101000000001</c:v>
                </c:pt>
                <c:pt idx="1894">
                  <c:v>0.11001900000000001</c:v>
                </c:pt>
                <c:pt idx="1895">
                  <c:v>0.11007641</c:v>
                </c:pt>
                <c:pt idx="1896">
                  <c:v>0.11013486</c:v>
                </c:pt>
                <c:pt idx="1897">
                  <c:v>0.11019215000000002</c:v>
                </c:pt>
                <c:pt idx="1898">
                  <c:v>0.11025002</c:v>
                </c:pt>
                <c:pt idx="1899">
                  <c:v>0.11030788999999999</c:v>
                </c:pt>
                <c:pt idx="1900">
                  <c:v>0.11036575999999999</c:v>
                </c:pt>
                <c:pt idx="1901">
                  <c:v>0.11042374000000003</c:v>
                </c:pt>
                <c:pt idx="1902">
                  <c:v>0.11048173</c:v>
                </c:pt>
                <c:pt idx="1903">
                  <c:v>0.1105396</c:v>
                </c:pt>
                <c:pt idx="1904">
                  <c:v>0.11059769999999998</c:v>
                </c:pt>
                <c:pt idx="1905">
                  <c:v>0.11065556999999998</c:v>
                </c:pt>
                <c:pt idx="1906">
                  <c:v>0.11071344000000001</c:v>
                </c:pt>
                <c:pt idx="1907">
                  <c:v>0.11077131</c:v>
                </c:pt>
                <c:pt idx="1908">
                  <c:v>0.11082918</c:v>
                </c:pt>
                <c:pt idx="1909">
                  <c:v>0.11088658999999998</c:v>
                </c:pt>
                <c:pt idx="1910">
                  <c:v>0.11094445999999998</c:v>
                </c:pt>
                <c:pt idx="1911">
                  <c:v>0.11100245</c:v>
                </c:pt>
                <c:pt idx="1912">
                  <c:v>0.11106043</c:v>
                </c:pt>
                <c:pt idx="1913">
                  <c:v>0.11111842</c:v>
                </c:pt>
                <c:pt idx="1914">
                  <c:v>0.11117629000000001</c:v>
                </c:pt>
                <c:pt idx="1915">
                  <c:v>0.11123416000000001</c:v>
                </c:pt>
                <c:pt idx="1916">
                  <c:v>0.11129203000000001</c:v>
                </c:pt>
                <c:pt idx="1917">
                  <c:v>0.11134989999999999</c:v>
                </c:pt>
                <c:pt idx="1918">
                  <c:v>0.11140788999999998</c:v>
                </c:pt>
                <c:pt idx="1919">
                  <c:v>0.11146576000000001</c:v>
                </c:pt>
                <c:pt idx="1920">
                  <c:v>0.11152328000000002</c:v>
                </c:pt>
                <c:pt idx="1921">
                  <c:v>0.11158115</c:v>
                </c:pt>
                <c:pt idx="1922">
                  <c:v>0.11163914000000001</c:v>
                </c:pt>
                <c:pt idx="1923">
                  <c:v>0.11169701</c:v>
                </c:pt>
                <c:pt idx="1924">
                  <c:v>0.11175488</c:v>
                </c:pt>
                <c:pt idx="1925">
                  <c:v>0.11181263</c:v>
                </c:pt>
                <c:pt idx="1926">
                  <c:v>0.1118705</c:v>
                </c:pt>
                <c:pt idx="1927">
                  <c:v>0.11192849000000001</c:v>
                </c:pt>
                <c:pt idx="1928">
                  <c:v>0.11198635999999998</c:v>
                </c:pt>
                <c:pt idx="1929">
                  <c:v>0.11204422999999999</c:v>
                </c:pt>
                <c:pt idx="1930">
                  <c:v>0.11210222000000002</c:v>
                </c:pt>
                <c:pt idx="1931">
                  <c:v>0.11216009</c:v>
                </c:pt>
                <c:pt idx="1932">
                  <c:v>0.11221807</c:v>
                </c:pt>
                <c:pt idx="1933">
                  <c:v>0.11227594000000002</c:v>
                </c:pt>
                <c:pt idx="1934">
                  <c:v>0.11233381000000001</c:v>
                </c:pt>
                <c:pt idx="1935">
                  <c:v>0.11239111</c:v>
                </c:pt>
                <c:pt idx="1936">
                  <c:v>0.11244908999999999</c:v>
                </c:pt>
                <c:pt idx="1937">
                  <c:v>0.11250708</c:v>
                </c:pt>
                <c:pt idx="1938">
                  <c:v>0.11256483</c:v>
                </c:pt>
                <c:pt idx="1939">
                  <c:v>0.11262293000000001</c:v>
                </c:pt>
                <c:pt idx="1940">
                  <c:v>0.1126808</c:v>
                </c:pt>
                <c:pt idx="1941">
                  <c:v>0.11273867999999999</c:v>
                </c:pt>
                <c:pt idx="1942">
                  <c:v>0.11279655000000002</c:v>
                </c:pt>
                <c:pt idx="1943">
                  <c:v>0.11285442</c:v>
                </c:pt>
                <c:pt idx="1944">
                  <c:v>0.11291205</c:v>
                </c:pt>
                <c:pt idx="1945">
                  <c:v>0.11296993</c:v>
                </c:pt>
                <c:pt idx="1946">
                  <c:v>0.11302803</c:v>
                </c:pt>
                <c:pt idx="1947">
                  <c:v>0.11308555000000002</c:v>
                </c:pt>
                <c:pt idx="1948">
                  <c:v>0.11314341999999998</c:v>
                </c:pt>
                <c:pt idx="1949">
                  <c:v>0.11320129000000001</c:v>
                </c:pt>
                <c:pt idx="1950">
                  <c:v>0.11325916</c:v>
                </c:pt>
                <c:pt idx="1951">
                  <c:v>0.11331702999999999</c:v>
                </c:pt>
                <c:pt idx="1952">
                  <c:v>0.11337525000000001</c:v>
                </c:pt>
                <c:pt idx="1953">
                  <c:v>0.11343312000000001</c:v>
                </c:pt>
                <c:pt idx="1954">
                  <c:v>0.11349099</c:v>
                </c:pt>
                <c:pt idx="1955">
                  <c:v>0.11354897999999998</c:v>
                </c:pt>
                <c:pt idx="1956">
                  <c:v>0.11360638000000002</c:v>
                </c:pt>
                <c:pt idx="1957">
                  <c:v>0.11366425000000001</c:v>
                </c:pt>
                <c:pt idx="1958">
                  <c:v>0.11372212000000002</c:v>
                </c:pt>
                <c:pt idx="1959">
                  <c:v>0.11378011</c:v>
                </c:pt>
                <c:pt idx="1960">
                  <c:v>0.11383798000000001</c:v>
                </c:pt>
                <c:pt idx="1961">
                  <c:v>0.11389585000000002</c:v>
                </c:pt>
                <c:pt idx="1962">
                  <c:v>0.11395371999999998</c:v>
                </c:pt>
                <c:pt idx="1963">
                  <c:v>0.11401182</c:v>
                </c:pt>
                <c:pt idx="1964">
                  <c:v>0.11406969</c:v>
                </c:pt>
                <c:pt idx="1965">
                  <c:v>0.11412756</c:v>
                </c:pt>
                <c:pt idx="1966">
                  <c:v>0.11418520000000001</c:v>
                </c:pt>
                <c:pt idx="1967">
                  <c:v>0.11424307000000002</c:v>
                </c:pt>
                <c:pt idx="1968">
                  <c:v>0.11430106</c:v>
                </c:pt>
                <c:pt idx="1969">
                  <c:v>0.11435892999999998</c:v>
                </c:pt>
                <c:pt idx="1970">
                  <c:v>0.11447467000000001</c:v>
                </c:pt>
                <c:pt idx="1971">
                  <c:v>0.11453254000000002</c:v>
                </c:pt>
                <c:pt idx="1972">
                  <c:v>0.11459041</c:v>
                </c:pt>
                <c:pt idx="1973">
                  <c:v>0.1146484</c:v>
                </c:pt>
                <c:pt idx="1974">
                  <c:v>0.11470638000000001</c:v>
                </c:pt>
                <c:pt idx="1975">
                  <c:v>0.11476379000000002</c:v>
                </c:pt>
                <c:pt idx="1976">
                  <c:v>0.11482166000000002</c:v>
                </c:pt>
                <c:pt idx="1977">
                  <c:v>0.11487952999999998</c:v>
                </c:pt>
                <c:pt idx="1978">
                  <c:v>0.1149374</c:v>
                </c:pt>
                <c:pt idx="1979">
                  <c:v>0.11499527000000002</c:v>
                </c:pt>
                <c:pt idx="1980">
                  <c:v>0.11505314000000001</c:v>
                </c:pt>
                <c:pt idx="1981">
                  <c:v>0.11511124000000002</c:v>
                </c:pt>
                <c:pt idx="1982">
                  <c:v>0.11516923000000001</c:v>
                </c:pt>
                <c:pt idx="1983">
                  <c:v>0.11522710000000001</c:v>
                </c:pt>
                <c:pt idx="1984">
                  <c:v>0.11528497000000001</c:v>
                </c:pt>
                <c:pt idx="1985">
                  <c:v>0.11534284</c:v>
                </c:pt>
                <c:pt idx="1986">
                  <c:v>0.11540071</c:v>
                </c:pt>
                <c:pt idx="1987">
                  <c:v>0.1154587</c:v>
                </c:pt>
                <c:pt idx="1988">
                  <c:v>0.11551611000000002</c:v>
                </c:pt>
                <c:pt idx="1989">
                  <c:v>0.11557398000000002</c:v>
                </c:pt>
                <c:pt idx="1990">
                  <c:v>0.11563208000000001</c:v>
                </c:pt>
                <c:pt idx="1991">
                  <c:v>0.11568995</c:v>
                </c:pt>
                <c:pt idx="1992">
                  <c:v>0.11574782</c:v>
                </c:pt>
                <c:pt idx="1993">
                  <c:v>0.1158058</c:v>
                </c:pt>
                <c:pt idx="1994">
                  <c:v>0.11586368000000001</c:v>
                </c:pt>
                <c:pt idx="1995">
                  <c:v>0.11592131</c:v>
                </c:pt>
                <c:pt idx="1996">
                  <c:v>0.11597918</c:v>
                </c:pt>
                <c:pt idx="1997">
                  <c:v>0.11603705</c:v>
                </c:pt>
                <c:pt idx="1998">
                  <c:v>0.11609504000000002</c:v>
                </c:pt>
                <c:pt idx="1999">
                  <c:v>0.11615291</c:v>
                </c:pt>
                <c:pt idx="2000">
                  <c:v>0.11621078000000001</c:v>
                </c:pt>
                <c:pt idx="2001">
                  <c:v>0.11626865000000002</c:v>
                </c:pt>
                <c:pt idx="2002">
                  <c:v>0.11632664000000002</c:v>
                </c:pt>
                <c:pt idx="2003">
                  <c:v>0.11638461999999998</c:v>
                </c:pt>
                <c:pt idx="2004">
                  <c:v>0.11644249</c:v>
                </c:pt>
                <c:pt idx="2005">
                  <c:v>0.11650025000000001</c:v>
                </c:pt>
                <c:pt idx="2006">
                  <c:v>0.11655812</c:v>
                </c:pt>
                <c:pt idx="2007">
                  <c:v>0.11661599</c:v>
                </c:pt>
                <c:pt idx="2008">
                  <c:v>0.11667386</c:v>
                </c:pt>
                <c:pt idx="2009">
                  <c:v>0.11673127000000003</c:v>
                </c:pt>
                <c:pt idx="2010">
                  <c:v>0.11678914000000001</c:v>
                </c:pt>
                <c:pt idx="2011">
                  <c:v>0.11684735999999998</c:v>
                </c:pt>
                <c:pt idx="2012">
                  <c:v>0.11690523000000001</c:v>
                </c:pt>
                <c:pt idx="2013">
                  <c:v>0.11696321000000001</c:v>
                </c:pt>
                <c:pt idx="2014">
                  <c:v>0.11702108000000001</c:v>
                </c:pt>
                <c:pt idx="2015">
                  <c:v>0.11707848999999998</c:v>
                </c:pt>
                <c:pt idx="2016">
                  <c:v>0.11713635999999999</c:v>
                </c:pt>
                <c:pt idx="2017">
                  <c:v>0.11719423000000002</c:v>
                </c:pt>
                <c:pt idx="2018">
                  <c:v>0.11725210000000001</c:v>
                </c:pt>
                <c:pt idx="2019">
                  <c:v>0.11730997</c:v>
                </c:pt>
                <c:pt idx="2020">
                  <c:v>0.11736795999999998</c:v>
                </c:pt>
                <c:pt idx="2021">
                  <c:v>0.11742594000000003</c:v>
                </c:pt>
                <c:pt idx="2022">
                  <c:v>0.11748393</c:v>
                </c:pt>
                <c:pt idx="2023">
                  <c:v>0.1175418</c:v>
                </c:pt>
                <c:pt idx="2024">
                  <c:v>0.11759967000000002</c:v>
                </c:pt>
                <c:pt idx="2025">
                  <c:v>0.11765754</c:v>
                </c:pt>
                <c:pt idx="2026">
                  <c:v>0.11771541000000002</c:v>
                </c:pt>
                <c:pt idx="2027">
                  <c:v>0.11777328000000001</c:v>
                </c:pt>
                <c:pt idx="2028">
                  <c:v>0.11783127000000002</c:v>
                </c:pt>
                <c:pt idx="2029">
                  <c:v>0.11788914</c:v>
                </c:pt>
                <c:pt idx="2030">
                  <c:v>0.11794665999999999</c:v>
                </c:pt>
                <c:pt idx="2031">
                  <c:v>0.11800453000000001</c:v>
                </c:pt>
                <c:pt idx="2032">
                  <c:v>0.11806252000000002</c:v>
                </c:pt>
                <c:pt idx="2033">
                  <c:v>0.11812039000000002</c:v>
                </c:pt>
                <c:pt idx="2034">
                  <c:v>0.11817849</c:v>
                </c:pt>
                <c:pt idx="2035">
                  <c:v>0.11823636000000001</c:v>
                </c:pt>
                <c:pt idx="2036">
                  <c:v>0.11829423000000003</c:v>
                </c:pt>
                <c:pt idx="2037">
                  <c:v>0.11835163999999998</c:v>
                </c:pt>
                <c:pt idx="2038">
                  <c:v>0.11840951</c:v>
                </c:pt>
                <c:pt idx="2039">
                  <c:v>0.11846738</c:v>
                </c:pt>
                <c:pt idx="2040">
                  <c:v>0.11852537000000002</c:v>
                </c:pt>
                <c:pt idx="2041">
                  <c:v>0.11858324000000003</c:v>
                </c:pt>
                <c:pt idx="2042">
                  <c:v>0.11864110999999999</c:v>
                </c:pt>
                <c:pt idx="2043">
                  <c:v>0.11869898000000001</c:v>
                </c:pt>
                <c:pt idx="2044">
                  <c:v>0.11875685000000001</c:v>
                </c:pt>
                <c:pt idx="2045">
                  <c:v>0.11881483</c:v>
                </c:pt>
                <c:pt idx="2046">
                  <c:v>0.11887293</c:v>
                </c:pt>
                <c:pt idx="2047">
                  <c:v>0.1189308</c:v>
                </c:pt>
                <c:pt idx="2048">
                  <c:v>0.1189881</c:v>
                </c:pt>
                <c:pt idx="2049">
                  <c:v>0.11904597000000001</c:v>
                </c:pt>
                <c:pt idx="2050">
                  <c:v>0.11910384000000002</c:v>
                </c:pt>
                <c:pt idx="2051">
                  <c:v>0.11916171000000002</c:v>
                </c:pt>
                <c:pt idx="2052">
                  <c:v>0.11921958000000002</c:v>
                </c:pt>
                <c:pt idx="2053">
                  <c:v>0.11927756</c:v>
                </c:pt>
                <c:pt idx="2054">
                  <c:v>0.11933589999999998</c:v>
                </c:pt>
                <c:pt idx="2055">
                  <c:v>0.11939329999999999</c:v>
                </c:pt>
                <c:pt idx="2056">
                  <c:v>0.11945094000000002</c:v>
                </c:pt>
                <c:pt idx="2057">
                  <c:v>0.11950905000000002</c:v>
                </c:pt>
                <c:pt idx="2058">
                  <c:v>0.11956715000000001</c:v>
                </c:pt>
                <c:pt idx="2059">
                  <c:v>0.11962502000000003</c:v>
                </c:pt>
                <c:pt idx="2060">
                  <c:v>0.11968266000000001</c:v>
                </c:pt>
                <c:pt idx="2061">
                  <c:v>0.11974053000000001</c:v>
                </c:pt>
                <c:pt idx="2062">
                  <c:v>0.11979840000000001</c:v>
                </c:pt>
                <c:pt idx="2063">
                  <c:v>0.11985662000000001</c:v>
                </c:pt>
                <c:pt idx="2064">
                  <c:v>0.11991414000000002</c:v>
                </c:pt>
                <c:pt idx="2065">
                  <c:v>0.11997201</c:v>
                </c:pt>
                <c:pt idx="2066">
                  <c:v>0.12002999</c:v>
                </c:pt>
                <c:pt idx="2067">
                  <c:v>0.12008798</c:v>
                </c:pt>
                <c:pt idx="2068">
                  <c:v>0.12014585000000001</c:v>
                </c:pt>
                <c:pt idx="2069">
                  <c:v>0.12020372000000003</c:v>
                </c:pt>
                <c:pt idx="2070">
                  <c:v>0.12026159000000002</c:v>
                </c:pt>
                <c:pt idx="2071">
                  <c:v>0.12031945999999999</c:v>
                </c:pt>
                <c:pt idx="2072">
                  <c:v>0.1203771</c:v>
                </c:pt>
                <c:pt idx="2073">
                  <c:v>0.12043497000000002</c:v>
                </c:pt>
                <c:pt idx="2074">
                  <c:v>0.12049284000000002</c:v>
                </c:pt>
                <c:pt idx="2075">
                  <c:v>0.12055071000000002</c:v>
                </c:pt>
                <c:pt idx="2076">
                  <c:v>0.12060858000000002</c:v>
                </c:pt>
                <c:pt idx="2077">
                  <c:v>0.12066657000000003</c:v>
                </c:pt>
                <c:pt idx="2078">
                  <c:v>0.12072444000000003</c:v>
                </c:pt>
                <c:pt idx="2079">
                  <c:v>0.12078231</c:v>
                </c:pt>
                <c:pt idx="2080">
                  <c:v>0.12084041</c:v>
                </c:pt>
                <c:pt idx="2081">
                  <c:v>0.12089782</c:v>
                </c:pt>
                <c:pt idx="2082">
                  <c:v>0.12095569</c:v>
                </c:pt>
                <c:pt idx="2083">
                  <c:v>0.12101356000000002</c:v>
                </c:pt>
                <c:pt idx="2084">
                  <c:v>0.12107142999999999</c:v>
                </c:pt>
                <c:pt idx="2085">
                  <c:v>0.12112930000000001</c:v>
                </c:pt>
                <c:pt idx="2086">
                  <c:v>0.12118729</c:v>
                </c:pt>
                <c:pt idx="2087">
                  <c:v>0.12124527000000003</c:v>
                </c:pt>
                <c:pt idx="2088">
                  <c:v>0.12130314000000002</c:v>
                </c:pt>
                <c:pt idx="2089">
                  <c:v>0.12136113000000001</c:v>
                </c:pt>
                <c:pt idx="2090">
                  <c:v>0.121419</c:v>
                </c:pt>
                <c:pt idx="2091">
                  <c:v>0.12147687000000001</c:v>
                </c:pt>
                <c:pt idx="2092">
                  <c:v>0.12153474000000003</c:v>
                </c:pt>
                <c:pt idx="2093">
                  <c:v>0.12159226000000001</c:v>
                </c:pt>
                <c:pt idx="2094">
                  <c:v>0.12165013000000001</c:v>
                </c:pt>
                <c:pt idx="2095">
                  <c:v>0.12170800000000001</c:v>
                </c:pt>
                <c:pt idx="2096">
                  <c:v>0.12176611000000002</c:v>
                </c:pt>
                <c:pt idx="2097">
                  <c:v>0.12182398000000001</c:v>
                </c:pt>
                <c:pt idx="2098">
                  <c:v>0.12188185</c:v>
                </c:pt>
                <c:pt idx="2099">
                  <c:v>0.12193972000000002</c:v>
                </c:pt>
                <c:pt idx="2100">
                  <c:v>0.12199759</c:v>
                </c:pt>
                <c:pt idx="2101">
                  <c:v>0.12205546</c:v>
                </c:pt>
                <c:pt idx="2102">
                  <c:v>0.12211356000000001</c:v>
                </c:pt>
                <c:pt idx="2103">
                  <c:v>0.12217097000000002</c:v>
                </c:pt>
                <c:pt idx="2104">
                  <c:v>0.12222884000000003</c:v>
                </c:pt>
                <c:pt idx="2105">
                  <c:v>0.12228671000000003</c:v>
                </c:pt>
                <c:pt idx="2106">
                  <c:v>0.12234457999999999</c:v>
                </c:pt>
                <c:pt idx="2107">
                  <c:v>0.12240255999999999</c:v>
                </c:pt>
                <c:pt idx="2108">
                  <c:v>0.12246043000000001</c:v>
                </c:pt>
                <c:pt idx="2109">
                  <c:v>0.12251842</c:v>
                </c:pt>
                <c:pt idx="2110">
                  <c:v>0.12257641000000001</c:v>
                </c:pt>
                <c:pt idx="2111">
                  <c:v>0.12263439000000001</c:v>
                </c:pt>
                <c:pt idx="2112">
                  <c:v>0.12269226000000003</c:v>
                </c:pt>
                <c:pt idx="2113">
                  <c:v>0.12274955000000001</c:v>
                </c:pt>
                <c:pt idx="2114">
                  <c:v>0.12280743</c:v>
                </c:pt>
                <c:pt idx="2115">
                  <c:v>0.12286530000000001</c:v>
                </c:pt>
                <c:pt idx="2116">
                  <c:v>0.12292328000000002</c:v>
                </c:pt>
                <c:pt idx="2117">
                  <c:v>0.12298115000000001</c:v>
                </c:pt>
                <c:pt idx="2118">
                  <c:v>0.12303914000000003</c:v>
                </c:pt>
                <c:pt idx="2119">
                  <c:v>0.12309701000000002</c:v>
                </c:pt>
                <c:pt idx="2120">
                  <c:v>0.12315487999999999</c:v>
                </c:pt>
                <c:pt idx="2121">
                  <c:v>0.12321275000000002</c:v>
                </c:pt>
                <c:pt idx="2122">
                  <c:v>0.12327085000000002</c:v>
                </c:pt>
                <c:pt idx="2123">
                  <c:v>0.12332872000000002</c:v>
                </c:pt>
                <c:pt idx="2124">
                  <c:v>0.12338659</c:v>
                </c:pt>
                <c:pt idx="2125">
                  <c:v>0.12344446000000002</c:v>
                </c:pt>
                <c:pt idx="2126">
                  <c:v>0.12350222000000002</c:v>
                </c:pt>
                <c:pt idx="2127">
                  <c:v>0.12356020000000002</c:v>
                </c:pt>
                <c:pt idx="2128">
                  <c:v>0.12361761</c:v>
                </c:pt>
                <c:pt idx="2129">
                  <c:v>0.12367571000000001</c:v>
                </c:pt>
                <c:pt idx="2130">
                  <c:v>0.12373370000000003</c:v>
                </c:pt>
                <c:pt idx="2131">
                  <c:v>0.12379145000000003</c:v>
                </c:pt>
                <c:pt idx="2132">
                  <c:v>0.12384932</c:v>
                </c:pt>
                <c:pt idx="2133">
                  <c:v>0.12390719</c:v>
                </c:pt>
                <c:pt idx="2134">
                  <c:v>0.12396518000000001</c:v>
                </c:pt>
                <c:pt idx="2135">
                  <c:v>0.12402305000000002</c:v>
                </c:pt>
                <c:pt idx="2136">
                  <c:v>0.12408068999999999</c:v>
                </c:pt>
                <c:pt idx="2137">
                  <c:v>0.12413856000000001</c:v>
                </c:pt>
                <c:pt idx="2138">
                  <c:v>0.12419643000000002</c:v>
                </c:pt>
                <c:pt idx="2139">
                  <c:v>0.12425442000000002</c:v>
                </c:pt>
                <c:pt idx="2140">
                  <c:v>0.12431217000000001</c:v>
                </c:pt>
                <c:pt idx="2141">
                  <c:v>0.12437015999999999</c:v>
                </c:pt>
                <c:pt idx="2142">
                  <c:v>0.12442814000000003</c:v>
                </c:pt>
                <c:pt idx="2143">
                  <c:v>0.12448600999999999</c:v>
                </c:pt>
                <c:pt idx="2144">
                  <c:v>0.12454400000000002</c:v>
                </c:pt>
                <c:pt idx="2145">
                  <c:v>0.12460187000000002</c:v>
                </c:pt>
                <c:pt idx="2146">
                  <c:v>0.12465974000000002</c:v>
                </c:pt>
                <c:pt idx="2147">
                  <c:v>0.12471761000000002</c:v>
                </c:pt>
                <c:pt idx="2148">
                  <c:v>0.12477548000000001</c:v>
                </c:pt>
                <c:pt idx="2149">
                  <c:v>0.12483335000000001</c:v>
                </c:pt>
                <c:pt idx="2150">
                  <c:v>0.12489122000000002</c:v>
                </c:pt>
                <c:pt idx="2151">
                  <c:v>0.12494863</c:v>
                </c:pt>
                <c:pt idx="2152">
                  <c:v>0.12500661999999998</c:v>
                </c:pt>
                <c:pt idx="2153">
                  <c:v>0.12506471999999996</c:v>
                </c:pt>
                <c:pt idx="2154">
                  <c:v>0.12512269999999998</c:v>
                </c:pt>
                <c:pt idx="2155">
                  <c:v>0.12518056999999994</c:v>
                </c:pt>
                <c:pt idx="2156">
                  <c:v>0.12523844000000003</c:v>
                </c:pt>
                <c:pt idx="2157">
                  <c:v>0.12529584999999999</c:v>
                </c:pt>
                <c:pt idx="2158">
                  <c:v>0.12535371999999997</c:v>
                </c:pt>
                <c:pt idx="2159">
                  <c:v>0.12541158999999999</c:v>
                </c:pt>
                <c:pt idx="2160">
                  <c:v>0.12546946000000003</c:v>
                </c:pt>
                <c:pt idx="2161">
                  <c:v>0.12552732999999996</c:v>
                </c:pt>
                <c:pt idx="2162">
                  <c:v>0.12558520000000001</c:v>
                </c:pt>
                <c:pt idx="2163">
                  <c:v>0.12564307</c:v>
                </c:pt>
                <c:pt idx="2164">
                  <c:v>0.12570106</c:v>
                </c:pt>
                <c:pt idx="2165">
                  <c:v>0.12575905000000001</c:v>
                </c:pt>
                <c:pt idx="2166">
                  <c:v>0.12581703000000002</c:v>
                </c:pt>
                <c:pt idx="2167">
                  <c:v>0.12587489999999998</c:v>
                </c:pt>
                <c:pt idx="2168">
                  <c:v>0.12593266</c:v>
                </c:pt>
                <c:pt idx="2169">
                  <c:v>0.12599052999999996</c:v>
                </c:pt>
                <c:pt idx="2170">
                  <c:v>0.12604851</c:v>
                </c:pt>
                <c:pt idx="2171">
                  <c:v>0.12610591999999998</c:v>
                </c:pt>
                <c:pt idx="2172">
                  <c:v>0.12616379</c:v>
                </c:pt>
                <c:pt idx="2173">
                  <c:v>0.12622178000000001</c:v>
                </c:pt>
                <c:pt idx="2174">
                  <c:v>0.12627964999999997</c:v>
                </c:pt>
                <c:pt idx="2175">
                  <c:v>0.12633763000000001</c:v>
                </c:pt>
                <c:pt idx="2176">
                  <c:v>0.12639549999999999</c:v>
                </c:pt>
                <c:pt idx="2177">
                  <c:v>0.12645349000000003</c:v>
                </c:pt>
                <c:pt idx="2178">
                  <c:v>0.12651148000000004</c:v>
                </c:pt>
                <c:pt idx="2179">
                  <c:v>0.12656935000000002</c:v>
                </c:pt>
                <c:pt idx="2180">
                  <c:v>0.12662733000000001</c:v>
                </c:pt>
                <c:pt idx="2181">
                  <c:v>0.1266852</c:v>
                </c:pt>
                <c:pt idx="2182">
                  <c:v>0.12674249000000004</c:v>
                </c:pt>
                <c:pt idx="2183">
                  <c:v>0.12680047999999997</c:v>
                </c:pt>
                <c:pt idx="2184">
                  <c:v>0.12685858</c:v>
                </c:pt>
                <c:pt idx="2185">
                  <c:v>0.12691645000000001</c:v>
                </c:pt>
                <c:pt idx="2186">
                  <c:v>0.12697409000000001</c:v>
                </c:pt>
                <c:pt idx="2187">
                  <c:v>0.12703207999999996</c:v>
                </c:pt>
                <c:pt idx="2188">
                  <c:v>0.12708995000000001</c:v>
                </c:pt>
                <c:pt idx="2189">
                  <c:v>0.12714781999999997</c:v>
                </c:pt>
                <c:pt idx="2190">
                  <c:v>0.12720569000000001</c:v>
                </c:pt>
                <c:pt idx="2191">
                  <c:v>0.12726367999999996</c:v>
                </c:pt>
                <c:pt idx="2192">
                  <c:v>0.12732154999999998</c:v>
                </c:pt>
                <c:pt idx="2193">
                  <c:v>0.12737952999999994</c:v>
                </c:pt>
                <c:pt idx="2194">
                  <c:v>0.12743740000000003</c:v>
                </c:pt>
                <c:pt idx="2195">
                  <c:v>0.12749526999999999</c:v>
                </c:pt>
                <c:pt idx="2196">
                  <c:v>0.12755314000000001</c:v>
                </c:pt>
                <c:pt idx="2197">
                  <c:v>0.12761054999999996</c:v>
                </c:pt>
                <c:pt idx="2198">
                  <c:v>0.12766842</c:v>
                </c:pt>
                <c:pt idx="2199">
                  <c:v>0.12772628999999999</c:v>
                </c:pt>
                <c:pt idx="2200">
                  <c:v>0.12778416000000001</c:v>
                </c:pt>
                <c:pt idx="2201">
                  <c:v>0.12784203000000002</c:v>
                </c:pt>
                <c:pt idx="2202">
                  <c:v>0.12790002</c:v>
                </c:pt>
                <c:pt idx="2203">
                  <c:v>0.12795812000000001</c:v>
                </c:pt>
                <c:pt idx="2204">
                  <c:v>0.12801587</c:v>
                </c:pt>
                <c:pt idx="2205">
                  <c:v>0.12807385999999998</c:v>
                </c:pt>
                <c:pt idx="2206">
                  <c:v>0.12813173</c:v>
                </c:pt>
                <c:pt idx="2207">
                  <c:v>0.12818959999999996</c:v>
                </c:pt>
                <c:pt idx="2208">
                  <c:v>0.12824747000000003</c:v>
                </c:pt>
                <c:pt idx="2209">
                  <c:v>0.12830533999999999</c:v>
                </c:pt>
                <c:pt idx="2210">
                  <c:v>0.12836321000000001</c:v>
                </c:pt>
                <c:pt idx="2211">
                  <c:v>0.12842120000000001</c:v>
                </c:pt>
                <c:pt idx="2212">
                  <c:v>0.12847895000000001</c:v>
                </c:pt>
                <c:pt idx="2213">
                  <c:v>0.12853648000000004</c:v>
                </c:pt>
                <c:pt idx="2214">
                  <c:v>0.12859445999999999</c:v>
                </c:pt>
                <c:pt idx="2215">
                  <c:v>0.12865233000000001</c:v>
                </c:pt>
                <c:pt idx="2216">
                  <c:v>0.12871020000000002</c:v>
                </c:pt>
                <c:pt idx="2217">
                  <c:v>0.12876807000000001</c:v>
                </c:pt>
                <c:pt idx="2218">
                  <c:v>0.12882594</c:v>
                </c:pt>
                <c:pt idx="2219">
                  <c:v>0.12888380999999996</c:v>
                </c:pt>
                <c:pt idx="2220">
                  <c:v>0.12899990000000003</c:v>
                </c:pt>
                <c:pt idx="2221">
                  <c:v>0.12905718999999999</c:v>
                </c:pt>
                <c:pt idx="2222">
                  <c:v>0.12911506</c:v>
                </c:pt>
                <c:pt idx="2223">
                  <c:v>0.12917304999999998</c:v>
                </c:pt>
                <c:pt idx="2224">
                  <c:v>0.12923092</c:v>
                </c:pt>
                <c:pt idx="2225">
                  <c:v>0.12928878999999999</c:v>
                </c:pt>
                <c:pt idx="2226">
                  <c:v>0.12934677999999997</c:v>
                </c:pt>
                <c:pt idx="2227">
                  <c:v>0.12940476000000001</c:v>
                </c:pt>
                <c:pt idx="2228">
                  <c:v>0.12946274999999999</c:v>
                </c:pt>
                <c:pt idx="2229">
                  <c:v>0.12952074</c:v>
                </c:pt>
                <c:pt idx="2230">
                  <c:v>0.12957814000000001</c:v>
                </c:pt>
                <c:pt idx="2231">
                  <c:v>0.12963601</c:v>
                </c:pt>
                <c:pt idx="2232">
                  <c:v>0.12969412</c:v>
                </c:pt>
                <c:pt idx="2233">
                  <c:v>0.12975199000000001</c:v>
                </c:pt>
                <c:pt idx="2234">
                  <c:v>0.12980997</c:v>
                </c:pt>
                <c:pt idx="2235">
                  <c:v>0.12986749000000003</c:v>
                </c:pt>
                <c:pt idx="2236">
                  <c:v>0.12992548000000004</c:v>
                </c:pt>
                <c:pt idx="2237">
                  <c:v>0.12998335000000003</c:v>
                </c:pt>
                <c:pt idx="2238">
                  <c:v>0.13004134000000003</c:v>
                </c:pt>
                <c:pt idx="2239">
                  <c:v>0.13009898000000003</c:v>
                </c:pt>
                <c:pt idx="2240">
                  <c:v>0.13015684999999996</c:v>
                </c:pt>
                <c:pt idx="2241">
                  <c:v>0.13021483000000003</c:v>
                </c:pt>
                <c:pt idx="2242">
                  <c:v>0.13027269999999996</c:v>
                </c:pt>
                <c:pt idx="2243">
                  <c:v>0.13033056999999998</c:v>
                </c:pt>
                <c:pt idx="2244">
                  <c:v>0.13038855999999996</c:v>
                </c:pt>
                <c:pt idx="2245">
                  <c:v>0.13044654999999999</c:v>
                </c:pt>
                <c:pt idx="2246">
                  <c:v>0.13050453000000001</c:v>
                </c:pt>
                <c:pt idx="2247">
                  <c:v>0.13056229000000003</c:v>
                </c:pt>
                <c:pt idx="2248">
                  <c:v>0.13061969000000001</c:v>
                </c:pt>
                <c:pt idx="2249">
                  <c:v>0.13067767999999994</c:v>
                </c:pt>
                <c:pt idx="2250">
                  <c:v>0.13073555000000001</c:v>
                </c:pt>
                <c:pt idx="2251">
                  <c:v>0.13079341999999999</c:v>
                </c:pt>
                <c:pt idx="2252">
                  <c:v>0.13085141</c:v>
                </c:pt>
                <c:pt idx="2253">
                  <c:v>0.13096703000000004</c:v>
                </c:pt>
                <c:pt idx="2254">
                  <c:v>0.1310249</c:v>
                </c:pt>
                <c:pt idx="2255">
                  <c:v>0.13108289000000001</c:v>
                </c:pt>
                <c:pt idx="2256">
                  <c:v>0.13114064</c:v>
                </c:pt>
                <c:pt idx="2257">
                  <c:v>0.13119863000000001</c:v>
                </c:pt>
                <c:pt idx="2258">
                  <c:v>0.1312565</c:v>
                </c:pt>
                <c:pt idx="2259">
                  <c:v>0.13131437000000001</c:v>
                </c:pt>
                <c:pt idx="2260">
                  <c:v>0.13137224</c:v>
                </c:pt>
                <c:pt idx="2261">
                  <c:v>0.13143034000000003</c:v>
                </c:pt>
                <c:pt idx="2262">
                  <c:v>0.13148820999999999</c:v>
                </c:pt>
                <c:pt idx="2263">
                  <c:v>0.13154550000000001</c:v>
                </c:pt>
                <c:pt idx="2264">
                  <c:v>0.13160348999999999</c:v>
                </c:pt>
                <c:pt idx="2265">
                  <c:v>0.13166136000000001</c:v>
                </c:pt>
                <c:pt idx="2266">
                  <c:v>0.13171922999999999</c:v>
                </c:pt>
                <c:pt idx="2267">
                  <c:v>0.13177710000000001</c:v>
                </c:pt>
                <c:pt idx="2268">
                  <c:v>0.13183520000000001</c:v>
                </c:pt>
                <c:pt idx="2269">
                  <c:v>0.13189318999999999</c:v>
                </c:pt>
                <c:pt idx="2270">
                  <c:v>0.13195106000000001</c:v>
                </c:pt>
                <c:pt idx="2271">
                  <c:v>0.13200893000000002</c:v>
                </c:pt>
                <c:pt idx="2272">
                  <c:v>0.13206680000000001</c:v>
                </c:pt>
                <c:pt idx="2273">
                  <c:v>0.13212478999999996</c:v>
                </c:pt>
                <c:pt idx="2274">
                  <c:v>0.13218265999999998</c:v>
                </c:pt>
                <c:pt idx="2275">
                  <c:v>0.13224053000000002</c:v>
                </c:pt>
                <c:pt idx="2276">
                  <c:v>0.13229805000000003</c:v>
                </c:pt>
                <c:pt idx="2277">
                  <c:v>0.13235591999999996</c:v>
                </c:pt>
                <c:pt idx="2278">
                  <c:v>0.13241391000000002</c:v>
                </c:pt>
                <c:pt idx="2279">
                  <c:v>0.13247178000000001</c:v>
                </c:pt>
                <c:pt idx="2280">
                  <c:v>0.13252965</c:v>
                </c:pt>
                <c:pt idx="2281">
                  <c:v>0.13258751999999996</c:v>
                </c:pt>
                <c:pt idx="2282">
                  <c:v>0.13264539000000003</c:v>
                </c:pt>
                <c:pt idx="2283">
                  <c:v>0.13270325999999999</c:v>
                </c:pt>
                <c:pt idx="2284">
                  <c:v>0.13276124000000003</c:v>
                </c:pt>
                <c:pt idx="2285">
                  <c:v>0.13281888000000003</c:v>
                </c:pt>
                <c:pt idx="2286">
                  <c:v>0.13287663999999996</c:v>
                </c:pt>
                <c:pt idx="2287">
                  <c:v>0.13293462</c:v>
                </c:pt>
                <c:pt idx="2288">
                  <c:v>0.13299237999999999</c:v>
                </c:pt>
                <c:pt idx="2289">
                  <c:v>0.13305025000000001</c:v>
                </c:pt>
                <c:pt idx="2290">
                  <c:v>0.13310834999999999</c:v>
                </c:pt>
                <c:pt idx="2291">
                  <c:v>0.13316622</c:v>
                </c:pt>
                <c:pt idx="2292">
                  <c:v>0.13322421000000001</c:v>
                </c:pt>
                <c:pt idx="2293">
                  <c:v>0.13328208000000002</c:v>
                </c:pt>
                <c:pt idx="2294">
                  <c:v>0.13334006000000001</c:v>
                </c:pt>
                <c:pt idx="2295">
                  <c:v>0.13339782</c:v>
                </c:pt>
                <c:pt idx="2296">
                  <c:v>0.13345523000000004</c:v>
                </c:pt>
                <c:pt idx="2297">
                  <c:v>0.13351320999999999</c:v>
                </c:pt>
                <c:pt idx="2298">
                  <c:v>0.13357108000000001</c:v>
                </c:pt>
                <c:pt idx="2299">
                  <c:v>0.13362906999999996</c:v>
                </c:pt>
                <c:pt idx="2300">
                  <c:v>0.13368694</c:v>
                </c:pt>
                <c:pt idx="2301">
                  <c:v>0.13374480999999999</c:v>
                </c:pt>
                <c:pt idx="2302">
                  <c:v>0.13380291</c:v>
                </c:pt>
                <c:pt idx="2303">
                  <c:v>0.13386032</c:v>
                </c:pt>
                <c:pt idx="2304">
                  <c:v>0.13391830000000002</c:v>
                </c:pt>
                <c:pt idx="2305">
                  <c:v>0.13397618000000003</c:v>
                </c:pt>
                <c:pt idx="2306">
                  <c:v>0.13403404999999999</c:v>
                </c:pt>
                <c:pt idx="2307">
                  <c:v>0.13409192</c:v>
                </c:pt>
                <c:pt idx="2308">
                  <c:v>0.13414978999999999</c:v>
                </c:pt>
                <c:pt idx="2309">
                  <c:v>0.13420766000000001</c:v>
                </c:pt>
                <c:pt idx="2310">
                  <c:v>0.13426587000000001</c:v>
                </c:pt>
                <c:pt idx="2311">
                  <c:v>0.13432374</c:v>
                </c:pt>
                <c:pt idx="2312">
                  <c:v>0.13438161999999998</c:v>
                </c:pt>
                <c:pt idx="2313">
                  <c:v>0.13443949000000002</c:v>
                </c:pt>
                <c:pt idx="2314">
                  <c:v>0.13449736000000004</c:v>
                </c:pt>
                <c:pt idx="2315">
                  <c:v>0.13455476</c:v>
                </c:pt>
                <c:pt idx="2316">
                  <c:v>0.13461275</c:v>
                </c:pt>
                <c:pt idx="2317">
                  <c:v>0.13467061999999994</c:v>
                </c:pt>
                <c:pt idx="2318">
                  <c:v>0.13472872</c:v>
                </c:pt>
                <c:pt idx="2319">
                  <c:v>0.13478659000000001</c:v>
                </c:pt>
                <c:pt idx="2320">
                  <c:v>0.13484457999999996</c:v>
                </c:pt>
                <c:pt idx="2321">
                  <c:v>0.13490245000000003</c:v>
                </c:pt>
                <c:pt idx="2322">
                  <c:v>0.13496031999999999</c:v>
                </c:pt>
                <c:pt idx="2323">
                  <c:v>0.13501819000000004</c:v>
                </c:pt>
                <c:pt idx="2324">
                  <c:v>0.13507594000000001</c:v>
                </c:pt>
                <c:pt idx="2325">
                  <c:v>0.13513393000000001</c:v>
                </c:pt>
                <c:pt idx="2326">
                  <c:v>0.1351918</c:v>
                </c:pt>
                <c:pt idx="2327">
                  <c:v>0.13524966999999999</c:v>
                </c:pt>
                <c:pt idx="2328">
                  <c:v>0.13530730999999999</c:v>
                </c:pt>
                <c:pt idx="2329">
                  <c:v>0.13536518000000003</c:v>
                </c:pt>
                <c:pt idx="2330">
                  <c:v>0.13542304999999999</c:v>
                </c:pt>
                <c:pt idx="2331">
                  <c:v>0.13548104000000002</c:v>
                </c:pt>
                <c:pt idx="2332">
                  <c:v>0.13553856</c:v>
                </c:pt>
                <c:pt idx="2333">
                  <c:v>0.13559655000000001</c:v>
                </c:pt>
                <c:pt idx="2334">
                  <c:v>0.13565442</c:v>
                </c:pt>
                <c:pt idx="2335">
                  <c:v>0.13571229000000004</c:v>
                </c:pt>
                <c:pt idx="2336">
                  <c:v>0.13577016</c:v>
                </c:pt>
                <c:pt idx="2337">
                  <c:v>0.13582802999999996</c:v>
                </c:pt>
                <c:pt idx="2338">
                  <c:v>0.13588601</c:v>
                </c:pt>
                <c:pt idx="2339">
                  <c:v>0.13594387999999999</c:v>
                </c:pt>
                <c:pt idx="2340">
                  <c:v>0.13600175</c:v>
                </c:pt>
                <c:pt idx="2341">
                  <c:v>0.13605961999999996</c:v>
                </c:pt>
                <c:pt idx="2342">
                  <c:v>0.13611761</c:v>
                </c:pt>
                <c:pt idx="2343">
                  <c:v>0.13617547999999996</c:v>
                </c:pt>
                <c:pt idx="2344">
                  <c:v>0.13623335000000003</c:v>
                </c:pt>
                <c:pt idx="2345">
                  <c:v>0.13629121999999999</c:v>
                </c:pt>
                <c:pt idx="2346">
                  <c:v>0.13634874000000002</c:v>
                </c:pt>
                <c:pt idx="2347">
                  <c:v>0.13640662000000001</c:v>
                </c:pt>
                <c:pt idx="2348">
                  <c:v>0.13646459999999999</c:v>
                </c:pt>
                <c:pt idx="2349">
                  <c:v>0.13652247000000001</c:v>
                </c:pt>
                <c:pt idx="2350">
                  <c:v>0.13658033999999999</c:v>
                </c:pt>
                <c:pt idx="2351">
                  <c:v>0.13663821000000001</c:v>
                </c:pt>
                <c:pt idx="2352">
                  <c:v>0.13669619999999999</c:v>
                </c:pt>
                <c:pt idx="2353">
                  <c:v>0.13675430000000002</c:v>
                </c:pt>
                <c:pt idx="2354">
                  <c:v>0.13681159000000001</c:v>
                </c:pt>
                <c:pt idx="2355">
                  <c:v>0.13686946000000003</c:v>
                </c:pt>
                <c:pt idx="2356">
                  <c:v>0.13692733000000004</c:v>
                </c:pt>
                <c:pt idx="2357">
                  <c:v>0.13698520000000003</c:v>
                </c:pt>
                <c:pt idx="2358">
                  <c:v>0.13704306999999999</c:v>
                </c:pt>
                <c:pt idx="2359">
                  <c:v>0.13710094</c:v>
                </c:pt>
                <c:pt idx="2360">
                  <c:v>0.13715893000000001</c:v>
                </c:pt>
                <c:pt idx="2361">
                  <c:v>0.13721680000000003</c:v>
                </c:pt>
                <c:pt idx="2362">
                  <c:v>0.13727466999999996</c:v>
                </c:pt>
                <c:pt idx="2363">
                  <c:v>0.13733254</c:v>
                </c:pt>
                <c:pt idx="2364">
                  <c:v>0.13739040999999999</c:v>
                </c:pt>
                <c:pt idx="2365">
                  <c:v>0.13744840000000005</c:v>
                </c:pt>
                <c:pt idx="2366">
                  <c:v>0.1375065</c:v>
                </c:pt>
                <c:pt idx="2367">
                  <c:v>0.13756425000000003</c:v>
                </c:pt>
                <c:pt idx="2368">
                  <c:v>0.13762189</c:v>
                </c:pt>
                <c:pt idx="2369">
                  <c:v>0.13767975999999998</c:v>
                </c:pt>
                <c:pt idx="2370">
                  <c:v>0.13773763000000003</c:v>
                </c:pt>
                <c:pt idx="2371">
                  <c:v>0.13779550000000002</c:v>
                </c:pt>
                <c:pt idx="2372">
                  <c:v>0.13785337</c:v>
                </c:pt>
                <c:pt idx="2373">
                  <c:v>0.13791124000000002</c:v>
                </c:pt>
                <c:pt idx="2374">
                  <c:v>0.13796912000000003</c:v>
                </c:pt>
                <c:pt idx="2375">
                  <c:v>0.13802698999999999</c:v>
                </c:pt>
                <c:pt idx="2376">
                  <c:v>0.13808474000000001</c:v>
                </c:pt>
                <c:pt idx="2377">
                  <c:v>0.13814283999999999</c:v>
                </c:pt>
                <c:pt idx="2378">
                  <c:v>0.13820093999999999</c:v>
                </c:pt>
                <c:pt idx="2379">
                  <c:v>0.13825835000000003</c:v>
                </c:pt>
                <c:pt idx="2380">
                  <c:v>0.13831621999999999</c:v>
                </c:pt>
                <c:pt idx="2381">
                  <c:v>0.13837409000000001</c:v>
                </c:pt>
                <c:pt idx="2382">
                  <c:v>0.13843195999999999</c:v>
                </c:pt>
                <c:pt idx="2383">
                  <c:v>0.13848983000000004</c:v>
                </c:pt>
                <c:pt idx="2384">
                  <c:v>0.13854770000000002</c:v>
                </c:pt>
                <c:pt idx="2385">
                  <c:v>0.13860556999999998</c:v>
                </c:pt>
                <c:pt idx="2386">
                  <c:v>0.13866344000000003</c:v>
                </c:pt>
                <c:pt idx="2387">
                  <c:v>0.13872143000000003</c:v>
                </c:pt>
                <c:pt idx="2388">
                  <c:v>0.13877929999999999</c:v>
                </c:pt>
                <c:pt idx="2389">
                  <c:v>0.13883729000000003</c:v>
                </c:pt>
                <c:pt idx="2390">
                  <c:v>0.13889526999999999</c:v>
                </c:pt>
                <c:pt idx="2391">
                  <c:v>0.13895314000000003</c:v>
                </c:pt>
                <c:pt idx="2392">
                  <c:v>0.13901100999999999</c:v>
                </c:pt>
                <c:pt idx="2393">
                  <c:v>0.13906888000000003</c:v>
                </c:pt>
                <c:pt idx="2394">
                  <c:v>0.13912674999999997</c:v>
                </c:pt>
                <c:pt idx="2395">
                  <c:v>0.13918427999999997</c:v>
                </c:pt>
                <c:pt idx="2396">
                  <c:v>0.13924215000000004</c:v>
                </c:pt>
                <c:pt idx="2397">
                  <c:v>0.13930002</c:v>
                </c:pt>
                <c:pt idx="2398">
                  <c:v>0.13935789000000001</c:v>
                </c:pt>
                <c:pt idx="2399">
                  <c:v>0.13941576000000003</c:v>
                </c:pt>
                <c:pt idx="2400">
                  <c:v>0.13947362999999996</c:v>
                </c:pt>
                <c:pt idx="2401">
                  <c:v>0.1395315</c:v>
                </c:pt>
                <c:pt idx="2402">
                  <c:v>0.13958936999999999</c:v>
                </c:pt>
                <c:pt idx="2403">
                  <c:v>0.13964747000000002</c:v>
                </c:pt>
                <c:pt idx="2404">
                  <c:v>0.13970534000000004</c:v>
                </c:pt>
                <c:pt idx="2405">
                  <c:v>0.13976332999999999</c:v>
                </c:pt>
                <c:pt idx="2406">
                  <c:v>0.13982107999999996</c:v>
                </c:pt>
                <c:pt idx="2407">
                  <c:v>0.13987906999999997</c:v>
                </c:pt>
                <c:pt idx="2408">
                  <c:v>0.13993694000000004</c:v>
                </c:pt>
                <c:pt idx="2409">
                  <c:v>0.13999481000000003</c:v>
                </c:pt>
                <c:pt idx="2410">
                  <c:v>0.14005268000000001</c:v>
                </c:pt>
                <c:pt idx="2411">
                  <c:v>0.14011066999999996</c:v>
                </c:pt>
                <c:pt idx="2412">
                  <c:v>0.14016819000000003</c:v>
                </c:pt>
                <c:pt idx="2413">
                  <c:v>0.14022618000000003</c:v>
                </c:pt>
                <c:pt idx="2414">
                  <c:v>0.14028381000000001</c:v>
                </c:pt>
                <c:pt idx="2415">
                  <c:v>0.14034203000000003</c:v>
                </c:pt>
                <c:pt idx="2416">
                  <c:v>0.14039989999999999</c:v>
                </c:pt>
                <c:pt idx="2417">
                  <c:v>0.14045766000000001</c:v>
                </c:pt>
                <c:pt idx="2418">
                  <c:v>0.14051564000000002</c:v>
                </c:pt>
                <c:pt idx="2419">
                  <c:v>0.14057305</c:v>
                </c:pt>
                <c:pt idx="2420">
                  <c:v>0.14063104000000001</c:v>
                </c:pt>
                <c:pt idx="2421">
                  <c:v>0.14074666000000002</c:v>
                </c:pt>
                <c:pt idx="2422">
                  <c:v>0.14080476</c:v>
                </c:pt>
                <c:pt idx="2423">
                  <c:v>0.14086262999999996</c:v>
                </c:pt>
                <c:pt idx="2424">
                  <c:v>0.1409205</c:v>
                </c:pt>
                <c:pt idx="2425">
                  <c:v>0.14097836999999999</c:v>
                </c:pt>
                <c:pt idx="2426">
                  <c:v>0.14103636000000003</c:v>
                </c:pt>
                <c:pt idx="2427">
                  <c:v>0.14109422999999999</c:v>
                </c:pt>
                <c:pt idx="2428">
                  <c:v>0.1411521</c:v>
                </c:pt>
                <c:pt idx="2429">
                  <c:v>0.14126760999999999</c:v>
                </c:pt>
                <c:pt idx="2430">
                  <c:v>0.14132548000000003</c:v>
                </c:pt>
                <c:pt idx="2431">
                  <c:v>0.14138334999999999</c:v>
                </c:pt>
                <c:pt idx="2432">
                  <c:v>0.14144122000000003</c:v>
                </c:pt>
                <c:pt idx="2433">
                  <c:v>0.14149921000000001</c:v>
                </c:pt>
                <c:pt idx="2434">
                  <c:v>0.14155708000000003</c:v>
                </c:pt>
                <c:pt idx="2435">
                  <c:v>0.14161494999999999</c:v>
                </c:pt>
                <c:pt idx="2436">
                  <c:v>0.14167304999999997</c:v>
                </c:pt>
                <c:pt idx="2437">
                  <c:v>0.14173092000000001</c:v>
                </c:pt>
                <c:pt idx="2438">
                  <c:v>0.14178879000000003</c:v>
                </c:pt>
                <c:pt idx="2439">
                  <c:v>0.14184666000000001</c:v>
                </c:pt>
                <c:pt idx="2440">
                  <c:v>0.14190406999999999</c:v>
                </c:pt>
                <c:pt idx="2441">
                  <c:v>0.14196181999999999</c:v>
                </c:pt>
                <c:pt idx="2442">
                  <c:v>0.14201981000000002</c:v>
                </c:pt>
                <c:pt idx="2443">
                  <c:v>0.14207768000000001</c:v>
                </c:pt>
                <c:pt idx="2444">
                  <c:v>0.14213566999999996</c:v>
                </c:pt>
                <c:pt idx="2445">
                  <c:v>0.14219354000000001</c:v>
                </c:pt>
                <c:pt idx="2446">
                  <c:v>0.14225140999999999</c:v>
                </c:pt>
                <c:pt idx="2447">
                  <c:v>0.14230928000000004</c:v>
                </c:pt>
                <c:pt idx="2448">
                  <c:v>0.14236726000000002</c:v>
                </c:pt>
                <c:pt idx="2449">
                  <c:v>0.14242525000000003</c:v>
                </c:pt>
                <c:pt idx="2450">
                  <c:v>0.14248311999999999</c:v>
                </c:pt>
                <c:pt idx="2451">
                  <c:v>0.14254099000000003</c:v>
                </c:pt>
                <c:pt idx="2452">
                  <c:v>0.14259897999999999</c:v>
                </c:pt>
                <c:pt idx="2453">
                  <c:v>0.14265649999999999</c:v>
                </c:pt>
                <c:pt idx="2454">
                  <c:v>0.14271437000000003</c:v>
                </c:pt>
                <c:pt idx="2455">
                  <c:v>0.14277223999999999</c:v>
                </c:pt>
                <c:pt idx="2456">
                  <c:v>0.14283011000000001</c:v>
                </c:pt>
                <c:pt idx="2457">
                  <c:v>0.14288798000000003</c:v>
                </c:pt>
                <c:pt idx="2458">
                  <c:v>0.14294597000000003</c:v>
                </c:pt>
                <c:pt idx="2459">
                  <c:v>0.14300361</c:v>
                </c:pt>
                <c:pt idx="2460">
                  <c:v>0.14306182000000001</c:v>
                </c:pt>
                <c:pt idx="2461">
                  <c:v>0.14311946000000003</c:v>
                </c:pt>
                <c:pt idx="2462">
                  <c:v>0.14317745000000001</c:v>
                </c:pt>
                <c:pt idx="2463">
                  <c:v>0.14323509000000004</c:v>
                </c:pt>
                <c:pt idx="2464">
                  <c:v>0.14329306999999999</c:v>
                </c:pt>
                <c:pt idx="2465">
                  <c:v>0.14335094000000001</c:v>
                </c:pt>
                <c:pt idx="2466">
                  <c:v>0.14340881000000003</c:v>
                </c:pt>
                <c:pt idx="2467">
                  <c:v>0.14346680000000003</c:v>
                </c:pt>
                <c:pt idx="2468">
                  <c:v>0.14352466999999997</c:v>
                </c:pt>
                <c:pt idx="2469">
                  <c:v>0.14358254000000001</c:v>
                </c:pt>
                <c:pt idx="2470">
                  <c:v>0.14364041000000002</c:v>
                </c:pt>
                <c:pt idx="2471">
                  <c:v>0.14369840000000003</c:v>
                </c:pt>
                <c:pt idx="2472">
                  <c:v>0.14375626999999999</c:v>
                </c:pt>
                <c:pt idx="2473">
                  <c:v>0.14381414000000003</c:v>
                </c:pt>
                <c:pt idx="2474">
                  <c:v>0.14387200999999997</c:v>
                </c:pt>
                <c:pt idx="2475">
                  <c:v>0.14392988000000004</c:v>
                </c:pt>
                <c:pt idx="2476">
                  <c:v>0.14398775000000003</c:v>
                </c:pt>
                <c:pt idx="2477">
                  <c:v>0.14404562000000001</c:v>
                </c:pt>
                <c:pt idx="2478">
                  <c:v>0.14410349000000003</c:v>
                </c:pt>
                <c:pt idx="2479">
                  <c:v>0.14416090000000001</c:v>
                </c:pt>
                <c:pt idx="2480">
                  <c:v>0.14421877000000002</c:v>
                </c:pt>
                <c:pt idx="2481">
                  <c:v>0.14427664000000001</c:v>
                </c:pt>
                <c:pt idx="2482">
                  <c:v>0.14433451</c:v>
                </c:pt>
                <c:pt idx="2483">
                  <c:v>0.14439237999999999</c:v>
                </c:pt>
                <c:pt idx="2484">
                  <c:v>0.14445025000000003</c:v>
                </c:pt>
                <c:pt idx="2485">
                  <c:v>0.14450811999999999</c:v>
                </c:pt>
                <c:pt idx="2486">
                  <c:v>0.14456611000000003</c:v>
                </c:pt>
                <c:pt idx="2487">
                  <c:v>0.14462398000000001</c:v>
                </c:pt>
                <c:pt idx="2488">
                  <c:v>0.14468185</c:v>
                </c:pt>
                <c:pt idx="2489">
                  <c:v>0.14473983000000004</c:v>
                </c:pt>
                <c:pt idx="2490">
                  <c:v>0.14479770000000003</c:v>
                </c:pt>
                <c:pt idx="2491">
                  <c:v>0.14485569000000001</c:v>
                </c:pt>
                <c:pt idx="2492">
                  <c:v>0.14491367999999999</c:v>
                </c:pt>
                <c:pt idx="2493">
                  <c:v>0.14502930000000003</c:v>
                </c:pt>
                <c:pt idx="2494">
                  <c:v>0.14508729000000004</c:v>
                </c:pt>
                <c:pt idx="2495">
                  <c:v>0.14514516000000002</c:v>
                </c:pt>
                <c:pt idx="2496">
                  <c:v>0.14520245000000004</c:v>
                </c:pt>
                <c:pt idx="2497">
                  <c:v>0.14526043000000005</c:v>
                </c:pt>
                <c:pt idx="2498">
                  <c:v>0.14531842000000003</c:v>
                </c:pt>
                <c:pt idx="2499">
                  <c:v>0.14537617999999997</c:v>
                </c:pt>
                <c:pt idx="2500">
                  <c:v>0.14543405000000004</c:v>
                </c:pt>
                <c:pt idx="2501">
                  <c:v>0.14549192000000002</c:v>
                </c:pt>
                <c:pt idx="2502">
                  <c:v>0.14554990000000004</c:v>
                </c:pt>
                <c:pt idx="2503">
                  <c:v>0.14560777</c:v>
                </c:pt>
                <c:pt idx="2504">
                  <c:v>0.14566564000000001</c:v>
                </c:pt>
                <c:pt idx="2505">
                  <c:v>0.14572362999999997</c:v>
                </c:pt>
                <c:pt idx="2506">
                  <c:v>0.14578150000000001</c:v>
                </c:pt>
                <c:pt idx="2507">
                  <c:v>0.14583949000000002</c:v>
                </c:pt>
                <c:pt idx="2508">
                  <c:v>0.14589736000000003</c:v>
                </c:pt>
                <c:pt idx="2509">
                  <c:v>0.14595522999999999</c:v>
                </c:pt>
                <c:pt idx="2510">
                  <c:v>0.14601310000000003</c:v>
                </c:pt>
                <c:pt idx="2511">
                  <c:v>0.14607096999999997</c:v>
                </c:pt>
                <c:pt idx="2512">
                  <c:v>0.14612895000000001</c:v>
                </c:pt>
                <c:pt idx="2513">
                  <c:v>0.14618648000000004</c:v>
                </c:pt>
                <c:pt idx="2514">
                  <c:v>0.14624435000000005</c:v>
                </c:pt>
                <c:pt idx="2515">
                  <c:v>0.14630222000000001</c:v>
                </c:pt>
                <c:pt idx="2516">
                  <c:v>0.14636009000000003</c:v>
                </c:pt>
                <c:pt idx="2517">
                  <c:v>0.14641796000000004</c:v>
                </c:pt>
                <c:pt idx="2518">
                  <c:v>0.14647583000000003</c:v>
                </c:pt>
                <c:pt idx="2519">
                  <c:v>0.14653358000000002</c:v>
                </c:pt>
                <c:pt idx="2520">
                  <c:v>0.14659157</c:v>
                </c:pt>
                <c:pt idx="2521">
                  <c:v>0.14664954999999999</c:v>
                </c:pt>
                <c:pt idx="2522">
                  <c:v>0.14670743000000006</c:v>
                </c:pt>
                <c:pt idx="2523">
                  <c:v>0.14676541000000004</c:v>
                </c:pt>
                <c:pt idx="2524">
                  <c:v>0.14682317</c:v>
                </c:pt>
                <c:pt idx="2525">
                  <c:v>0.14688114999999999</c:v>
                </c:pt>
                <c:pt idx="2526">
                  <c:v>0.14693891000000003</c:v>
                </c:pt>
                <c:pt idx="2527">
                  <c:v>0.14699655000000003</c:v>
                </c:pt>
                <c:pt idx="2528">
                  <c:v>0.14705465000000001</c:v>
                </c:pt>
                <c:pt idx="2529">
                  <c:v>0.14711274999999999</c:v>
                </c:pt>
                <c:pt idx="2530">
                  <c:v>0.14717004</c:v>
                </c:pt>
                <c:pt idx="2531">
                  <c:v>0.14722790999999999</c:v>
                </c:pt>
                <c:pt idx="2532">
                  <c:v>0.14728578000000003</c:v>
                </c:pt>
                <c:pt idx="2533">
                  <c:v>0.14734364999999999</c:v>
                </c:pt>
                <c:pt idx="2534">
                  <c:v>0.14740152000000001</c:v>
                </c:pt>
                <c:pt idx="2535">
                  <c:v>0.14745939000000005</c:v>
                </c:pt>
                <c:pt idx="2536">
                  <c:v>0.14751749000000006</c:v>
                </c:pt>
                <c:pt idx="2537">
                  <c:v>0.14757537000000001</c:v>
                </c:pt>
                <c:pt idx="2538">
                  <c:v>0.14763324000000003</c:v>
                </c:pt>
                <c:pt idx="2539">
                  <c:v>0.14769110999999999</c:v>
                </c:pt>
                <c:pt idx="2540">
                  <c:v>0.14774909000000006</c:v>
                </c:pt>
                <c:pt idx="2541">
                  <c:v>0.14780695999999999</c:v>
                </c:pt>
                <c:pt idx="2542">
                  <c:v>0.14786483000000003</c:v>
                </c:pt>
                <c:pt idx="2543">
                  <c:v>0.14792269999999999</c:v>
                </c:pt>
                <c:pt idx="2544">
                  <c:v>0.14798057000000001</c:v>
                </c:pt>
                <c:pt idx="2545">
                  <c:v>0.14803844000000002</c:v>
                </c:pt>
                <c:pt idx="2546">
                  <c:v>0.14809643000000006</c:v>
                </c:pt>
                <c:pt idx="2547">
                  <c:v>0.14815395000000001</c:v>
                </c:pt>
                <c:pt idx="2548">
                  <c:v>0.14821181999999999</c:v>
                </c:pt>
                <c:pt idx="2549">
                  <c:v>0.14826969000000004</c:v>
                </c:pt>
                <c:pt idx="2550">
                  <c:v>0.14832767999999996</c:v>
                </c:pt>
                <c:pt idx="2551">
                  <c:v>0.14838555</c:v>
                </c:pt>
                <c:pt idx="2552">
                  <c:v>0.14844365000000004</c:v>
                </c:pt>
                <c:pt idx="2553">
                  <c:v>0.14850152</c:v>
                </c:pt>
                <c:pt idx="2554">
                  <c:v>0.14855939000000004</c:v>
                </c:pt>
                <c:pt idx="2555">
                  <c:v>0.14861692000000001</c:v>
                </c:pt>
                <c:pt idx="2556">
                  <c:v>0.14867479</c:v>
                </c:pt>
                <c:pt idx="2557">
                  <c:v>0.14873265999999999</c:v>
                </c:pt>
                <c:pt idx="2558">
                  <c:v>0.14879053000000003</c:v>
                </c:pt>
                <c:pt idx="2559">
                  <c:v>0.14884840000000002</c:v>
                </c:pt>
                <c:pt idx="2560">
                  <c:v>0.14890627000000003</c:v>
                </c:pt>
                <c:pt idx="2561">
                  <c:v>0.14896414000000002</c:v>
                </c:pt>
                <c:pt idx="2562">
                  <c:v>0.14902201000000001</c:v>
                </c:pt>
                <c:pt idx="2563">
                  <c:v>0.14908010999999999</c:v>
                </c:pt>
                <c:pt idx="2564">
                  <c:v>0.14913787000000001</c:v>
                </c:pt>
                <c:pt idx="2565">
                  <c:v>0.14919573999999999</c:v>
                </c:pt>
                <c:pt idx="2566">
                  <c:v>0.14925361000000001</c:v>
                </c:pt>
                <c:pt idx="2567">
                  <c:v>0.14931148000000005</c:v>
                </c:pt>
                <c:pt idx="2568">
                  <c:v>0.14936935000000004</c:v>
                </c:pt>
                <c:pt idx="2569">
                  <c:v>0.14942733000000005</c:v>
                </c:pt>
                <c:pt idx="2570">
                  <c:v>0.14948532000000003</c:v>
                </c:pt>
                <c:pt idx="2571">
                  <c:v>0.14954273000000004</c:v>
                </c:pt>
                <c:pt idx="2572">
                  <c:v>0.14960048000000004</c:v>
                </c:pt>
                <c:pt idx="2573">
                  <c:v>0.14965835000000002</c:v>
                </c:pt>
                <c:pt idx="2574">
                  <c:v>0.14971634000000006</c:v>
                </c:pt>
                <c:pt idx="2575">
                  <c:v>0.14977409000000003</c:v>
                </c:pt>
                <c:pt idx="2576">
                  <c:v>0.14983208000000003</c:v>
                </c:pt>
                <c:pt idx="2577">
                  <c:v>0.14988994999999999</c:v>
                </c:pt>
                <c:pt idx="2578">
                  <c:v>0.14994782000000004</c:v>
                </c:pt>
                <c:pt idx="2579">
                  <c:v>0.15000569000000002</c:v>
                </c:pt>
                <c:pt idx="2580">
                  <c:v>0.15006356000000001</c:v>
                </c:pt>
                <c:pt idx="2581">
                  <c:v>0.15012143000000003</c:v>
                </c:pt>
                <c:pt idx="2582">
                  <c:v>0.15017942000000001</c:v>
                </c:pt>
                <c:pt idx="2583">
                  <c:v>0.15023740000000002</c:v>
                </c:pt>
                <c:pt idx="2584">
                  <c:v>0.15029527000000004</c:v>
                </c:pt>
                <c:pt idx="2585">
                  <c:v>0.15035291000000001</c:v>
                </c:pt>
                <c:pt idx="2586">
                  <c:v>0.15041077999999999</c:v>
                </c:pt>
                <c:pt idx="2587">
                  <c:v>0.15046865000000004</c:v>
                </c:pt>
                <c:pt idx="2588">
                  <c:v>0.15052652</c:v>
                </c:pt>
                <c:pt idx="2589">
                  <c:v>0.15058451</c:v>
                </c:pt>
                <c:pt idx="2590">
                  <c:v>0.15064237999999999</c:v>
                </c:pt>
                <c:pt idx="2591">
                  <c:v>0.15070037000000003</c:v>
                </c:pt>
                <c:pt idx="2592">
                  <c:v>0.15075789000000003</c:v>
                </c:pt>
                <c:pt idx="2593">
                  <c:v>0.15081599000000004</c:v>
                </c:pt>
                <c:pt idx="2594">
                  <c:v>0.15087374000000001</c:v>
                </c:pt>
                <c:pt idx="2595">
                  <c:v>0.15093196000000003</c:v>
                </c:pt>
                <c:pt idx="2596">
                  <c:v>0.15098982999999999</c:v>
                </c:pt>
                <c:pt idx="2597">
                  <c:v>0.15104782000000003</c:v>
                </c:pt>
                <c:pt idx="2598">
                  <c:v>0.15110568999999999</c:v>
                </c:pt>
                <c:pt idx="2599">
                  <c:v>0.15116356</c:v>
                </c:pt>
                <c:pt idx="2600">
                  <c:v>0.15122097000000001</c:v>
                </c:pt>
                <c:pt idx="2601">
                  <c:v>0.15127884000000003</c:v>
                </c:pt>
                <c:pt idx="2602">
                  <c:v>0.15133671000000001</c:v>
                </c:pt>
                <c:pt idx="2603">
                  <c:v>0.15139458000000003</c:v>
                </c:pt>
                <c:pt idx="2604">
                  <c:v>0.15145256000000001</c:v>
                </c:pt>
                <c:pt idx="2605">
                  <c:v>0.15151078000000004</c:v>
                </c:pt>
                <c:pt idx="2606">
                  <c:v>0.15156807000000003</c:v>
                </c:pt>
                <c:pt idx="2607">
                  <c:v>0.15162651999999996</c:v>
                </c:pt>
                <c:pt idx="2608">
                  <c:v>0.15168381</c:v>
                </c:pt>
                <c:pt idx="2609">
                  <c:v>0.15174167999999999</c:v>
                </c:pt>
                <c:pt idx="2610">
                  <c:v>0.15179967000000003</c:v>
                </c:pt>
                <c:pt idx="2611">
                  <c:v>0.15185742999999999</c:v>
                </c:pt>
                <c:pt idx="2612">
                  <c:v>0.15191552999999999</c:v>
                </c:pt>
                <c:pt idx="2613">
                  <c:v>0.15197340000000004</c:v>
                </c:pt>
                <c:pt idx="2614">
                  <c:v>0.15203127000000002</c:v>
                </c:pt>
                <c:pt idx="2615">
                  <c:v>0.15208914000000004</c:v>
                </c:pt>
                <c:pt idx="2616">
                  <c:v>0.15214736000000004</c:v>
                </c:pt>
                <c:pt idx="2617">
                  <c:v>0.15220475999999999</c:v>
                </c:pt>
                <c:pt idx="2618">
                  <c:v>0.15226263000000004</c:v>
                </c:pt>
                <c:pt idx="2619">
                  <c:v>0.1523205</c:v>
                </c:pt>
                <c:pt idx="2620">
                  <c:v>0.15237849000000003</c:v>
                </c:pt>
                <c:pt idx="2621">
                  <c:v>0.15243636000000002</c:v>
                </c:pt>
                <c:pt idx="2622">
                  <c:v>0.15249435000000006</c:v>
                </c:pt>
                <c:pt idx="2623">
                  <c:v>0.15255221999999999</c:v>
                </c:pt>
                <c:pt idx="2624">
                  <c:v>0.15261009000000003</c:v>
                </c:pt>
                <c:pt idx="2625">
                  <c:v>0.15266795999999999</c:v>
                </c:pt>
                <c:pt idx="2626">
                  <c:v>0.15272583000000003</c:v>
                </c:pt>
                <c:pt idx="2627">
                  <c:v>0.15278369999999999</c:v>
                </c:pt>
                <c:pt idx="2628">
                  <c:v>0.15284122000000003</c:v>
                </c:pt>
                <c:pt idx="2629">
                  <c:v>0.15289921000000004</c:v>
                </c:pt>
                <c:pt idx="2630">
                  <c:v>0.15295719000000002</c:v>
                </c:pt>
                <c:pt idx="2631">
                  <c:v>0.15301518000000006</c:v>
                </c:pt>
                <c:pt idx="2632">
                  <c:v>0.15307317000000001</c:v>
                </c:pt>
                <c:pt idx="2633">
                  <c:v>0.15313104000000002</c:v>
                </c:pt>
                <c:pt idx="2634">
                  <c:v>0.15318891000000001</c:v>
                </c:pt>
                <c:pt idx="2635">
                  <c:v>0.15324678000000005</c:v>
                </c:pt>
                <c:pt idx="2636">
                  <c:v>0.15330464999999999</c:v>
                </c:pt>
                <c:pt idx="2637">
                  <c:v>0.15336252</c:v>
                </c:pt>
                <c:pt idx="2638">
                  <c:v>0.15342039000000002</c:v>
                </c:pt>
                <c:pt idx="2639">
                  <c:v>0.15347780000000003</c:v>
                </c:pt>
                <c:pt idx="2640">
                  <c:v>0.15353578000000004</c:v>
                </c:pt>
                <c:pt idx="2641">
                  <c:v>0.15359365000000003</c:v>
                </c:pt>
                <c:pt idx="2642">
                  <c:v>0.15365151999999999</c:v>
                </c:pt>
                <c:pt idx="2643">
                  <c:v>0.15370950999999999</c:v>
                </c:pt>
                <c:pt idx="2644">
                  <c:v>0.15376726000000002</c:v>
                </c:pt>
                <c:pt idx="2645">
                  <c:v>0.15382525000000002</c:v>
                </c:pt>
                <c:pt idx="2646">
                  <c:v>0.15388312000000001</c:v>
                </c:pt>
                <c:pt idx="2647">
                  <c:v>0.15394111000000002</c:v>
                </c:pt>
                <c:pt idx="2648">
                  <c:v>0.15399898000000006</c:v>
                </c:pt>
                <c:pt idx="2649">
                  <c:v>0.15405685000000002</c:v>
                </c:pt>
                <c:pt idx="2650">
                  <c:v>0.15411437000000003</c:v>
                </c:pt>
                <c:pt idx="2651">
                  <c:v>0.15417223999999999</c:v>
                </c:pt>
                <c:pt idx="2652">
                  <c:v>0.15422999000000004</c:v>
                </c:pt>
                <c:pt idx="2653">
                  <c:v>0.15428786999999999</c:v>
                </c:pt>
                <c:pt idx="2654">
                  <c:v>0.15434585000000003</c:v>
                </c:pt>
                <c:pt idx="2655">
                  <c:v>0.15440371999999999</c:v>
                </c:pt>
                <c:pt idx="2656">
                  <c:v>0.15446159000000004</c:v>
                </c:pt>
                <c:pt idx="2657">
                  <c:v>0.15451957999999999</c:v>
                </c:pt>
                <c:pt idx="2658">
                  <c:v>0.15457745000000003</c:v>
                </c:pt>
                <c:pt idx="2659">
                  <c:v>0.15463555000000001</c:v>
                </c:pt>
                <c:pt idx="2660">
                  <c:v>0.15469306999999999</c:v>
                </c:pt>
                <c:pt idx="2661">
                  <c:v>0.15475117999999999</c:v>
                </c:pt>
                <c:pt idx="2662">
                  <c:v>0.15480905000000003</c:v>
                </c:pt>
                <c:pt idx="2663">
                  <c:v>0.15486691999999999</c:v>
                </c:pt>
                <c:pt idx="2664">
                  <c:v>0.15492490000000003</c:v>
                </c:pt>
                <c:pt idx="2665">
                  <c:v>0.15498276999999999</c:v>
                </c:pt>
                <c:pt idx="2666">
                  <c:v>0.15504064000000004</c:v>
                </c:pt>
                <c:pt idx="2667">
                  <c:v>0.15509850999999999</c:v>
                </c:pt>
                <c:pt idx="2668">
                  <c:v>0.15515638000000004</c:v>
                </c:pt>
                <c:pt idx="2669">
                  <c:v>0.15521425000000005</c:v>
                </c:pt>
                <c:pt idx="2670">
                  <c:v>0.15527166000000001</c:v>
                </c:pt>
                <c:pt idx="2671">
                  <c:v>0.15532965000000001</c:v>
                </c:pt>
                <c:pt idx="2672">
                  <c:v>0.15538752</c:v>
                </c:pt>
                <c:pt idx="2673">
                  <c:v>0.15544539000000004</c:v>
                </c:pt>
                <c:pt idx="2674">
                  <c:v>0.15550326000000003</c:v>
                </c:pt>
                <c:pt idx="2675">
                  <c:v>0.15556112999999999</c:v>
                </c:pt>
                <c:pt idx="2676">
                  <c:v>0.15561900000000004</c:v>
                </c:pt>
                <c:pt idx="2677">
                  <c:v>0.15567710000000001</c:v>
                </c:pt>
                <c:pt idx="2678">
                  <c:v>0.15573509000000002</c:v>
                </c:pt>
                <c:pt idx="2679">
                  <c:v>0.15579296000000004</c:v>
                </c:pt>
                <c:pt idx="2680">
                  <c:v>0.15585083000000002</c:v>
                </c:pt>
                <c:pt idx="2681">
                  <c:v>0.15590870000000004</c:v>
                </c:pt>
                <c:pt idx="2682">
                  <c:v>0.15596611000000002</c:v>
                </c:pt>
                <c:pt idx="2683">
                  <c:v>0.15602398000000003</c:v>
                </c:pt>
                <c:pt idx="2684">
                  <c:v>0.15608184999999999</c:v>
                </c:pt>
                <c:pt idx="2685">
                  <c:v>0.15613972000000001</c:v>
                </c:pt>
                <c:pt idx="2686">
                  <c:v>0.15619759000000003</c:v>
                </c:pt>
                <c:pt idx="2687">
                  <c:v>0.15625546000000004</c:v>
                </c:pt>
                <c:pt idx="2688">
                  <c:v>0.15631321000000004</c:v>
                </c:pt>
                <c:pt idx="2689">
                  <c:v>0.15637119999999999</c:v>
                </c:pt>
                <c:pt idx="2690">
                  <c:v>0.15642918000000006</c:v>
                </c:pt>
                <c:pt idx="2691">
                  <c:v>0.15648705000000002</c:v>
                </c:pt>
                <c:pt idx="2692">
                  <c:v>0.15654493000000005</c:v>
                </c:pt>
                <c:pt idx="2693">
                  <c:v>0.15660279999999999</c:v>
                </c:pt>
                <c:pt idx="2694">
                  <c:v>0.15666067</c:v>
                </c:pt>
                <c:pt idx="2695">
                  <c:v>0.15671854000000002</c:v>
                </c:pt>
                <c:pt idx="2696">
                  <c:v>0.15677652</c:v>
                </c:pt>
                <c:pt idx="2697">
                  <c:v>0.15683451000000001</c:v>
                </c:pt>
                <c:pt idx="2698">
                  <c:v>0.15689238000000005</c:v>
                </c:pt>
                <c:pt idx="2699">
                  <c:v>0.15695025000000004</c:v>
                </c:pt>
                <c:pt idx="2700">
                  <c:v>0.15700824000000002</c:v>
                </c:pt>
                <c:pt idx="2701">
                  <c:v>0.15706611000000004</c:v>
                </c:pt>
                <c:pt idx="2702">
                  <c:v>0.15712340000000002</c:v>
                </c:pt>
                <c:pt idx="2703">
                  <c:v>0.15718138000000004</c:v>
                </c:pt>
                <c:pt idx="2704">
                  <c:v>0.15723960000000003</c:v>
                </c:pt>
                <c:pt idx="2705">
                  <c:v>0.15729747000000002</c:v>
                </c:pt>
                <c:pt idx="2706">
                  <c:v>0.15735534000000004</c:v>
                </c:pt>
                <c:pt idx="2707">
                  <c:v>0.15741321000000005</c:v>
                </c:pt>
                <c:pt idx="2708">
                  <c:v>0.15747120000000003</c:v>
                </c:pt>
                <c:pt idx="2709">
                  <c:v>0.15752906999999999</c:v>
                </c:pt>
                <c:pt idx="2710">
                  <c:v>0.15758694000000004</c:v>
                </c:pt>
                <c:pt idx="2711">
                  <c:v>0.15764435000000002</c:v>
                </c:pt>
                <c:pt idx="2712">
                  <c:v>0.15770222000000003</c:v>
                </c:pt>
                <c:pt idx="2713">
                  <c:v>0.15776020000000002</c:v>
                </c:pt>
                <c:pt idx="2714">
                  <c:v>0.15781807000000003</c:v>
                </c:pt>
                <c:pt idx="2715">
                  <c:v>0.15787593999999999</c:v>
                </c:pt>
                <c:pt idx="2716">
                  <c:v>0.15793381000000004</c:v>
                </c:pt>
                <c:pt idx="2717">
                  <c:v>0.15799180000000002</c:v>
                </c:pt>
                <c:pt idx="2718">
                  <c:v>0.15804967000000003</c:v>
                </c:pt>
                <c:pt idx="2719">
                  <c:v>0.15810753999999999</c:v>
                </c:pt>
                <c:pt idx="2720">
                  <c:v>0.15816541000000003</c:v>
                </c:pt>
                <c:pt idx="2721">
                  <c:v>0.15822327999999999</c:v>
                </c:pt>
                <c:pt idx="2722">
                  <c:v>0.15828115000000004</c:v>
                </c:pt>
                <c:pt idx="2723">
                  <c:v>0.15833902000000002</c:v>
                </c:pt>
                <c:pt idx="2724">
                  <c:v>0.15839665999999999</c:v>
                </c:pt>
                <c:pt idx="2725">
                  <c:v>0.15845453000000004</c:v>
                </c:pt>
                <c:pt idx="2726">
                  <c:v>0.15851240000000005</c:v>
                </c:pt>
                <c:pt idx="2727">
                  <c:v>0.15857027000000001</c:v>
                </c:pt>
                <c:pt idx="2728">
                  <c:v>0.15862814000000003</c:v>
                </c:pt>
                <c:pt idx="2729">
                  <c:v>0.15868600999999999</c:v>
                </c:pt>
                <c:pt idx="2730">
                  <c:v>0.15874388000000006</c:v>
                </c:pt>
                <c:pt idx="2731">
                  <c:v>0.15880174999999999</c:v>
                </c:pt>
                <c:pt idx="2732">
                  <c:v>0.15885985999999999</c:v>
                </c:pt>
                <c:pt idx="2733">
                  <c:v>0.15891773000000006</c:v>
                </c:pt>
                <c:pt idx="2734">
                  <c:v>0.15897559999999999</c:v>
                </c:pt>
                <c:pt idx="2735">
                  <c:v>0.15903347000000004</c:v>
                </c:pt>
                <c:pt idx="2736">
                  <c:v>0.15909145000000005</c:v>
                </c:pt>
                <c:pt idx="2737">
                  <c:v>0.15914932000000004</c:v>
                </c:pt>
                <c:pt idx="2738">
                  <c:v>0.15920719000000005</c:v>
                </c:pt>
                <c:pt idx="2739">
                  <c:v>0.15926472000000003</c:v>
                </c:pt>
                <c:pt idx="2740">
                  <c:v>0.15932258999999999</c:v>
                </c:pt>
                <c:pt idx="2741">
                  <c:v>0.15938046000000003</c:v>
                </c:pt>
                <c:pt idx="2742">
                  <c:v>0.15943844000000004</c:v>
                </c:pt>
                <c:pt idx="2743">
                  <c:v>0.15949631000000006</c:v>
                </c:pt>
                <c:pt idx="2744">
                  <c:v>0.15955417999999999</c:v>
                </c:pt>
                <c:pt idx="2745">
                  <c:v>0.15961217000000003</c:v>
                </c:pt>
                <c:pt idx="2746">
                  <c:v>0.15967004000000001</c:v>
                </c:pt>
                <c:pt idx="2747">
                  <c:v>0.15972791000000003</c:v>
                </c:pt>
                <c:pt idx="2748">
                  <c:v>0.15978555000000003</c:v>
                </c:pt>
                <c:pt idx="2749">
                  <c:v>0.15984354000000003</c:v>
                </c:pt>
                <c:pt idx="2750">
                  <c:v>0.15990141000000002</c:v>
                </c:pt>
                <c:pt idx="2751">
                  <c:v>0.15995928000000006</c:v>
                </c:pt>
                <c:pt idx="2752">
                  <c:v>0.16001715000000002</c:v>
                </c:pt>
                <c:pt idx="2753">
                  <c:v>0.16007513000000001</c:v>
                </c:pt>
                <c:pt idx="2754">
                  <c:v>0.160133</c:v>
                </c:pt>
                <c:pt idx="2755">
                  <c:v>0.16019053</c:v>
                </c:pt>
                <c:pt idx="2756">
                  <c:v>0.16024840000000004</c:v>
                </c:pt>
                <c:pt idx="2757">
                  <c:v>0.16030627</c:v>
                </c:pt>
                <c:pt idx="2758">
                  <c:v>0.16036413999999999</c:v>
                </c:pt>
                <c:pt idx="2759">
                  <c:v>0.16042201</c:v>
                </c:pt>
                <c:pt idx="2760">
                  <c:v>0.16047987999999996</c:v>
                </c:pt>
                <c:pt idx="2761">
                  <c:v>0.16053809999999999</c:v>
                </c:pt>
                <c:pt idx="2762">
                  <c:v>0.16059597</c:v>
                </c:pt>
                <c:pt idx="2763">
                  <c:v>0.16065383999999996</c:v>
                </c:pt>
                <c:pt idx="2764">
                  <c:v>0.16071171000000001</c:v>
                </c:pt>
                <c:pt idx="2765">
                  <c:v>0.16076958000000002</c:v>
                </c:pt>
                <c:pt idx="2766">
                  <c:v>0.1608271</c:v>
                </c:pt>
                <c:pt idx="2767">
                  <c:v>0.16088496999999996</c:v>
                </c:pt>
                <c:pt idx="2768">
                  <c:v>0.16094284000000003</c:v>
                </c:pt>
                <c:pt idx="2769">
                  <c:v>0.16100070999999996</c:v>
                </c:pt>
                <c:pt idx="2770">
                  <c:v>0.1610587</c:v>
                </c:pt>
                <c:pt idx="2771">
                  <c:v>0.16111656999999996</c:v>
                </c:pt>
                <c:pt idx="2772">
                  <c:v>0.16117454999999997</c:v>
                </c:pt>
                <c:pt idx="2773">
                  <c:v>0.16123254000000001</c:v>
                </c:pt>
                <c:pt idx="2774">
                  <c:v>0.16129006000000001</c:v>
                </c:pt>
                <c:pt idx="2775">
                  <c:v>0.16134817000000001</c:v>
                </c:pt>
                <c:pt idx="2776">
                  <c:v>0.16140604000000003</c:v>
                </c:pt>
                <c:pt idx="2777">
                  <c:v>0.16146402000000001</c:v>
                </c:pt>
                <c:pt idx="2778">
                  <c:v>0.16152189</c:v>
                </c:pt>
                <c:pt idx="2779">
                  <c:v>0.16157975999999996</c:v>
                </c:pt>
                <c:pt idx="2780">
                  <c:v>0.16163717</c:v>
                </c:pt>
                <c:pt idx="2781">
                  <c:v>0.16169549999999999</c:v>
                </c:pt>
                <c:pt idx="2782">
                  <c:v>0.16175337000000001</c:v>
                </c:pt>
                <c:pt idx="2783">
                  <c:v>0.16181090000000001</c:v>
                </c:pt>
                <c:pt idx="2784">
                  <c:v>0.16186877</c:v>
                </c:pt>
                <c:pt idx="2785">
                  <c:v>0.16192664000000001</c:v>
                </c:pt>
                <c:pt idx="2786">
                  <c:v>0.16198451</c:v>
                </c:pt>
                <c:pt idx="2787">
                  <c:v>0.16204249000000004</c:v>
                </c:pt>
                <c:pt idx="2788">
                  <c:v>0.16210047999999996</c:v>
                </c:pt>
                <c:pt idx="2789">
                  <c:v>0.16215835000000001</c:v>
                </c:pt>
                <c:pt idx="2790">
                  <c:v>0.16221621999999999</c:v>
                </c:pt>
                <c:pt idx="2791">
                  <c:v>0.16227385999999996</c:v>
                </c:pt>
                <c:pt idx="2792">
                  <c:v>0.16233173000000001</c:v>
                </c:pt>
                <c:pt idx="2793">
                  <c:v>0.1623896</c:v>
                </c:pt>
                <c:pt idx="2794">
                  <c:v>0.16244747000000004</c:v>
                </c:pt>
                <c:pt idx="2795">
                  <c:v>0.16250534000000003</c:v>
                </c:pt>
                <c:pt idx="2796">
                  <c:v>0.16256321000000001</c:v>
                </c:pt>
                <c:pt idx="2797">
                  <c:v>0.16262108</c:v>
                </c:pt>
                <c:pt idx="2798">
                  <c:v>0.16267894999999996</c:v>
                </c:pt>
                <c:pt idx="2799">
                  <c:v>0.16273682</c:v>
                </c:pt>
                <c:pt idx="2800">
                  <c:v>0.16279468999999999</c:v>
                </c:pt>
                <c:pt idx="2801">
                  <c:v>0.16285268</c:v>
                </c:pt>
                <c:pt idx="2802">
                  <c:v>0.16291067000000001</c:v>
                </c:pt>
                <c:pt idx="2803">
                  <c:v>0.16296854000000002</c:v>
                </c:pt>
                <c:pt idx="2804">
                  <c:v>0.16302641000000001</c:v>
                </c:pt>
                <c:pt idx="2805">
                  <c:v>0.16308428000000003</c:v>
                </c:pt>
                <c:pt idx="2806">
                  <c:v>0.16314202999999997</c:v>
                </c:pt>
                <c:pt idx="2807">
                  <c:v>0.16319990000000001</c:v>
                </c:pt>
                <c:pt idx="2808">
                  <c:v>0.16325777</c:v>
                </c:pt>
                <c:pt idx="2809">
                  <c:v>0.16331564000000001</c:v>
                </c:pt>
                <c:pt idx="2810">
                  <c:v>0.1633734</c:v>
                </c:pt>
                <c:pt idx="2811">
                  <c:v>0.16343126999999999</c:v>
                </c:pt>
                <c:pt idx="2812">
                  <c:v>0.16348925000000003</c:v>
                </c:pt>
                <c:pt idx="2813">
                  <c:v>0.16354700999999999</c:v>
                </c:pt>
                <c:pt idx="2814">
                  <c:v>0.16360488000000001</c:v>
                </c:pt>
                <c:pt idx="2815">
                  <c:v>0.16366275</c:v>
                </c:pt>
                <c:pt idx="2816">
                  <c:v>0.16372074</c:v>
                </c:pt>
                <c:pt idx="2817">
                  <c:v>0.16377871999999996</c:v>
                </c:pt>
                <c:pt idx="2818">
                  <c:v>0.16383613000000002</c:v>
                </c:pt>
                <c:pt idx="2819">
                  <c:v>0.16389412</c:v>
                </c:pt>
                <c:pt idx="2820">
                  <c:v>0.16395198999999999</c:v>
                </c:pt>
                <c:pt idx="2821">
                  <c:v>0.16400986000000001</c:v>
                </c:pt>
                <c:pt idx="2822">
                  <c:v>0.16406783999999999</c:v>
                </c:pt>
                <c:pt idx="2823">
                  <c:v>0.16412559999999998</c:v>
                </c:pt>
                <c:pt idx="2824">
                  <c:v>0.16418358</c:v>
                </c:pt>
                <c:pt idx="2825">
                  <c:v>0.16424168000000003</c:v>
                </c:pt>
                <c:pt idx="2826">
                  <c:v>0.16429909000000004</c:v>
                </c:pt>
                <c:pt idx="2827">
                  <c:v>0.16435696</c:v>
                </c:pt>
                <c:pt idx="2828">
                  <c:v>0.16441495000000003</c:v>
                </c:pt>
                <c:pt idx="2829">
                  <c:v>0.16447292999999996</c:v>
                </c:pt>
                <c:pt idx="2830">
                  <c:v>0.1645308</c:v>
                </c:pt>
                <c:pt idx="2831">
                  <c:v>0.16458867999999996</c:v>
                </c:pt>
                <c:pt idx="2832">
                  <c:v>0.16464655</c:v>
                </c:pt>
                <c:pt idx="2833">
                  <c:v>0.16470465000000001</c:v>
                </c:pt>
                <c:pt idx="2834">
                  <c:v>0.16476252</c:v>
                </c:pt>
                <c:pt idx="2835">
                  <c:v>0.16482039000000001</c:v>
                </c:pt>
                <c:pt idx="2836">
                  <c:v>0.16487826</c:v>
                </c:pt>
                <c:pt idx="2837">
                  <c:v>0.16493612999999999</c:v>
                </c:pt>
                <c:pt idx="2838">
                  <c:v>0.16499400000000003</c:v>
                </c:pt>
                <c:pt idx="2839">
                  <c:v>0.16505186999999996</c:v>
                </c:pt>
                <c:pt idx="2840">
                  <c:v>0.16510974</c:v>
                </c:pt>
                <c:pt idx="2841">
                  <c:v>0.16516760999999996</c:v>
                </c:pt>
                <c:pt idx="2842">
                  <c:v>0.1652256</c:v>
                </c:pt>
                <c:pt idx="2843">
                  <c:v>0.16528288999999999</c:v>
                </c:pt>
                <c:pt idx="2844">
                  <c:v>0.16534122000000001</c:v>
                </c:pt>
                <c:pt idx="2845">
                  <c:v>0.16539898000000003</c:v>
                </c:pt>
                <c:pt idx="2846">
                  <c:v>0.16545695999999999</c:v>
                </c:pt>
                <c:pt idx="2847">
                  <c:v>0.16551483000000003</c:v>
                </c:pt>
                <c:pt idx="2848">
                  <c:v>0.16557269999999996</c:v>
                </c:pt>
                <c:pt idx="2849">
                  <c:v>0.16563011</c:v>
                </c:pt>
                <c:pt idx="2850">
                  <c:v>0.16568798000000001</c:v>
                </c:pt>
                <c:pt idx="2851">
                  <c:v>0.16574596999999999</c:v>
                </c:pt>
                <c:pt idx="2852">
                  <c:v>0.16580407</c:v>
                </c:pt>
                <c:pt idx="2853">
                  <c:v>0.16586205000000001</c:v>
                </c:pt>
                <c:pt idx="2854">
                  <c:v>0.16592003999999999</c:v>
                </c:pt>
                <c:pt idx="2855">
                  <c:v>0.16597791000000001</c:v>
                </c:pt>
                <c:pt idx="2856">
                  <c:v>0.16603519999999999</c:v>
                </c:pt>
                <c:pt idx="2857">
                  <c:v>0.16609307000000001</c:v>
                </c:pt>
                <c:pt idx="2858">
                  <c:v>0.16615105999999996</c:v>
                </c:pt>
                <c:pt idx="2859">
                  <c:v>0.16620893000000003</c:v>
                </c:pt>
                <c:pt idx="2860">
                  <c:v>0.16626692000000001</c:v>
                </c:pt>
                <c:pt idx="2861">
                  <c:v>0.16632479</c:v>
                </c:pt>
                <c:pt idx="2862">
                  <c:v>0.16638265999999996</c:v>
                </c:pt>
                <c:pt idx="2863">
                  <c:v>0.16644053000000003</c:v>
                </c:pt>
                <c:pt idx="2864">
                  <c:v>0.16649850999999999</c:v>
                </c:pt>
                <c:pt idx="2865">
                  <c:v>0.16655638000000003</c:v>
                </c:pt>
                <c:pt idx="2866">
                  <c:v>0.16661424999999999</c:v>
                </c:pt>
                <c:pt idx="2867">
                  <c:v>0.16667224</c:v>
                </c:pt>
                <c:pt idx="2868">
                  <c:v>0.16672988000000002</c:v>
                </c:pt>
                <c:pt idx="2869">
                  <c:v>0.16678775000000001</c:v>
                </c:pt>
                <c:pt idx="2870">
                  <c:v>0.16684562</c:v>
                </c:pt>
                <c:pt idx="2871">
                  <c:v>0.16690349000000002</c:v>
                </c:pt>
                <c:pt idx="2872">
                  <c:v>0.16696136000000003</c:v>
                </c:pt>
                <c:pt idx="2873">
                  <c:v>0.16701922999999999</c:v>
                </c:pt>
                <c:pt idx="2874">
                  <c:v>0.16707710000000001</c:v>
                </c:pt>
                <c:pt idx="2875">
                  <c:v>0.16713496999999997</c:v>
                </c:pt>
                <c:pt idx="2876">
                  <c:v>0.16719260999999996</c:v>
                </c:pt>
                <c:pt idx="2877">
                  <c:v>0.16725048000000003</c:v>
                </c:pt>
                <c:pt idx="2878">
                  <c:v>0.16730834999999999</c:v>
                </c:pt>
                <c:pt idx="2879">
                  <c:v>0.16736622000000001</c:v>
                </c:pt>
                <c:pt idx="2880">
                  <c:v>0.16742409000000003</c:v>
                </c:pt>
                <c:pt idx="2881">
                  <c:v>0.16748196000000001</c:v>
                </c:pt>
                <c:pt idx="2882">
                  <c:v>0.16753983000000003</c:v>
                </c:pt>
                <c:pt idx="2883">
                  <c:v>0.16759769999999999</c:v>
                </c:pt>
                <c:pt idx="2884">
                  <c:v>0.16765569</c:v>
                </c:pt>
                <c:pt idx="2885">
                  <c:v>0.16771356000000001</c:v>
                </c:pt>
                <c:pt idx="2886">
                  <c:v>0.16777165999999996</c:v>
                </c:pt>
                <c:pt idx="2887">
                  <c:v>0.16782953</c:v>
                </c:pt>
                <c:pt idx="2888">
                  <c:v>0.16788751999999998</c:v>
                </c:pt>
                <c:pt idx="2889">
                  <c:v>0.16794492999999999</c:v>
                </c:pt>
                <c:pt idx="2890">
                  <c:v>0.16800280000000001</c:v>
                </c:pt>
                <c:pt idx="2891">
                  <c:v>0.16806067</c:v>
                </c:pt>
                <c:pt idx="2892">
                  <c:v>0.16811854000000001</c:v>
                </c:pt>
                <c:pt idx="2893">
                  <c:v>0.16817641</c:v>
                </c:pt>
                <c:pt idx="2894">
                  <c:v>0.16823428000000004</c:v>
                </c:pt>
                <c:pt idx="2895">
                  <c:v>0.16829215000000003</c:v>
                </c:pt>
                <c:pt idx="2896">
                  <c:v>0.16835001999999996</c:v>
                </c:pt>
                <c:pt idx="2897">
                  <c:v>0.16840789000000003</c:v>
                </c:pt>
                <c:pt idx="2898">
                  <c:v>0.16846575999999999</c:v>
                </c:pt>
                <c:pt idx="2899">
                  <c:v>0.16852363000000001</c:v>
                </c:pt>
                <c:pt idx="2900">
                  <c:v>0.16863924999999999</c:v>
                </c:pt>
                <c:pt idx="2901">
                  <c:v>0.16869712000000001</c:v>
                </c:pt>
                <c:pt idx="2902">
                  <c:v>0.16875498999999999</c:v>
                </c:pt>
                <c:pt idx="2903">
                  <c:v>0.16881298000000003</c:v>
                </c:pt>
                <c:pt idx="2904">
                  <c:v>0.16887084999999996</c:v>
                </c:pt>
                <c:pt idx="2905">
                  <c:v>0.16892884000000002</c:v>
                </c:pt>
                <c:pt idx="2906">
                  <c:v>0.16898682000000001</c:v>
                </c:pt>
                <c:pt idx="2907">
                  <c:v>0.16904469000000003</c:v>
                </c:pt>
                <c:pt idx="2908">
                  <c:v>0.16910255999999999</c:v>
                </c:pt>
                <c:pt idx="2909">
                  <c:v>0.16916043000000003</c:v>
                </c:pt>
                <c:pt idx="2910">
                  <c:v>0.16921830000000002</c:v>
                </c:pt>
                <c:pt idx="2911">
                  <c:v>0.16927629000000002</c:v>
                </c:pt>
                <c:pt idx="2912">
                  <c:v>0.16933416000000001</c:v>
                </c:pt>
                <c:pt idx="2913">
                  <c:v>0.16939203000000003</c:v>
                </c:pt>
                <c:pt idx="2914">
                  <c:v>0.16944944000000006</c:v>
                </c:pt>
                <c:pt idx="2915">
                  <c:v>0.16950730999999999</c:v>
                </c:pt>
                <c:pt idx="2916">
                  <c:v>0.16956530000000003</c:v>
                </c:pt>
                <c:pt idx="2917">
                  <c:v>0.16962316999999996</c:v>
                </c:pt>
                <c:pt idx="2918">
                  <c:v>0.16968104000000001</c:v>
                </c:pt>
                <c:pt idx="2919">
                  <c:v>0.16973890999999999</c:v>
                </c:pt>
                <c:pt idx="2920">
                  <c:v>0.16979678000000004</c:v>
                </c:pt>
                <c:pt idx="2921">
                  <c:v>0.16985499000000001</c:v>
                </c:pt>
                <c:pt idx="2922">
                  <c:v>0.16991286999999999</c:v>
                </c:pt>
                <c:pt idx="2923">
                  <c:v>0.16997074000000001</c:v>
                </c:pt>
                <c:pt idx="2924">
                  <c:v>0.17002803000000002</c:v>
                </c:pt>
                <c:pt idx="2925">
                  <c:v>0.17008601000000001</c:v>
                </c:pt>
                <c:pt idx="2926">
                  <c:v>0.17014388000000003</c:v>
                </c:pt>
                <c:pt idx="2927">
                  <c:v>0.17020175000000001</c:v>
                </c:pt>
                <c:pt idx="2928">
                  <c:v>0.17025962</c:v>
                </c:pt>
                <c:pt idx="2929">
                  <c:v>0.17031749000000002</c:v>
                </c:pt>
                <c:pt idx="2930">
                  <c:v>0.17037548000000002</c:v>
                </c:pt>
                <c:pt idx="2931">
                  <c:v>0.17043324000000004</c:v>
                </c:pt>
                <c:pt idx="2932">
                  <c:v>0.17049122000000003</c:v>
                </c:pt>
                <c:pt idx="2933">
                  <c:v>0.17054921000000003</c:v>
                </c:pt>
                <c:pt idx="2934">
                  <c:v>0.17060718999999999</c:v>
                </c:pt>
                <c:pt idx="2935">
                  <c:v>0.17066495000000001</c:v>
                </c:pt>
                <c:pt idx="2936">
                  <c:v>0.17072246999999999</c:v>
                </c:pt>
                <c:pt idx="2937">
                  <c:v>0.17078056999999996</c:v>
                </c:pt>
                <c:pt idx="2938">
                  <c:v>0.17083856</c:v>
                </c:pt>
                <c:pt idx="2939">
                  <c:v>0.17089642999999999</c:v>
                </c:pt>
                <c:pt idx="2940">
                  <c:v>0.17095430000000003</c:v>
                </c:pt>
                <c:pt idx="2941">
                  <c:v>0.17101216999999999</c:v>
                </c:pt>
                <c:pt idx="2942">
                  <c:v>0.17107004000000001</c:v>
                </c:pt>
                <c:pt idx="2943">
                  <c:v>0.17112790999999997</c:v>
                </c:pt>
                <c:pt idx="2944">
                  <c:v>0.1711859</c:v>
                </c:pt>
                <c:pt idx="2945">
                  <c:v>0.17124342000000004</c:v>
                </c:pt>
                <c:pt idx="2946">
                  <c:v>0.17130128999999999</c:v>
                </c:pt>
                <c:pt idx="2947">
                  <c:v>0.17135916000000001</c:v>
                </c:pt>
                <c:pt idx="2948">
                  <c:v>0.17141703000000005</c:v>
                </c:pt>
                <c:pt idx="2949">
                  <c:v>0.17147490000000001</c:v>
                </c:pt>
                <c:pt idx="2950">
                  <c:v>0.17153299999999999</c:v>
                </c:pt>
                <c:pt idx="2951">
                  <c:v>0.17159087000000001</c:v>
                </c:pt>
                <c:pt idx="2952">
                  <c:v>0.17164873999999999</c:v>
                </c:pt>
                <c:pt idx="2953">
                  <c:v>0.17170637999999999</c:v>
                </c:pt>
                <c:pt idx="2954">
                  <c:v>0.17176425000000003</c:v>
                </c:pt>
                <c:pt idx="2955">
                  <c:v>0.17182211999999997</c:v>
                </c:pt>
                <c:pt idx="2956">
                  <c:v>0.17188011</c:v>
                </c:pt>
                <c:pt idx="2957">
                  <c:v>0.17193797999999999</c:v>
                </c:pt>
                <c:pt idx="2958">
                  <c:v>0.17199585000000003</c:v>
                </c:pt>
                <c:pt idx="2959">
                  <c:v>0.17205371999999997</c:v>
                </c:pt>
                <c:pt idx="2960">
                  <c:v>0.17211159000000001</c:v>
                </c:pt>
                <c:pt idx="2961">
                  <c:v>0.17216968999999999</c:v>
                </c:pt>
                <c:pt idx="2962">
                  <c:v>0.17222756</c:v>
                </c:pt>
                <c:pt idx="2963">
                  <c:v>0.17228542999999999</c:v>
                </c:pt>
                <c:pt idx="2964">
                  <c:v>0.17234330000000003</c:v>
                </c:pt>
                <c:pt idx="2965">
                  <c:v>0.17240117999999999</c:v>
                </c:pt>
                <c:pt idx="2966">
                  <c:v>0.17245905000000003</c:v>
                </c:pt>
                <c:pt idx="2967">
                  <c:v>0.17251645000000002</c:v>
                </c:pt>
                <c:pt idx="2968">
                  <c:v>0.17257432</c:v>
                </c:pt>
                <c:pt idx="2969">
                  <c:v>0.17263218999999999</c:v>
                </c:pt>
                <c:pt idx="2970">
                  <c:v>0.17269006000000001</c:v>
                </c:pt>
                <c:pt idx="2971">
                  <c:v>0.17274805000000001</c:v>
                </c:pt>
                <c:pt idx="2972">
                  <c:v>0.17280603999999999</c:v>
                </c:pt>
                <c:pt idx="2973">
                  <c:v>0.17286391000000001</c:v>
                </c:pt>
                <c:pt idx="2974">
                  <c:v>0.17292178000000002</c:v>
                </c:pt>
                <c:pt idx="2975">
                  <c:v>0.17297976000000001</c:v>
                </c:pt>
                <c:pt idx="2976">
                  <c:v>0.17303763000000003</c:v>
                </c:pt>
                <c:pt idx="2977">
                  <c:v>0.17309550000000001</c:v>
                </c:pt>
                <c:pt idx="2978">
                  <c:v>0.17315337</c:v>
                </c:pt>
                <c:pt idx="2979">
                  <c:v>0.17321124000000002</c:v>
                </c:pt>
                <c:pt idx="2980">
                  <c:v>0.17326887999999999</c:v>
                </c:pt>
                <c:pt idx="2981">
                  <c:v>0.17332686999999997</c:v>
                </c:pt>
                <c:pt idx="2982">
                  <c:v>0.17338474000000001</c:v>
                </c:pt>
                <c:pt idx="2983">
                  <c:v>0.17344261000000002</c:v>
                </c:pt>
                <c:pt idx="2984">
                  <c:v>0.17350048000000004</c:v>
                </c:pt>
                <c:pt idx="2985">
                  <c:v>0.17355835000000003</c:v>
                </c:pt>
                <c:pt idx="2986">
                  <c:v>0.17361621999999999</c:v>
                </c:pt>
                <c:pt idx="2987">
                  <c:v>0.17367444000000001</c:v>
                </c:pt>
                <c:pt idx="2988">
                  <c:v>0.17373184999999999</c:v>
                </c:pt>
                <c:pt idx="2989">
                  <c:v>0.17378972000000001</c:v>
                </c:pt>
                <c:pt idx="2990">
                  <c:v>0.17384759000000002</c:v>
                </c:pt>
                <c:pt idx="2991">
                  <c:v>0.17390546000000004</c:v>
                </c:pt>
                <c:pt idx="2992">
                  <c:v>0.17396333000000005</c:v>
                </c:pt>
                <c:pt idx="2993">
                  <c:v>0.17402119999999999</c:v>
                </c:pt>
                <c:pt idx="2994">
                  <c:v>0.17407907</c:v>
                </c:pt>
                <c:pt idx="2995">
                  <c:v>0.17413693999999999</c:v>
                </c:pt>
                <c:pt idx="2996">
                  <c:v>0.17419493000000003</c:v>
                </c:pt>
                <c:pt idx="2997">
                  <c:v>0.17425280000000001</c:v>
                </c:pt>
                <c:pt idx="2998">
                  <c:v>0.17431067</c:v>
                </c:pt>
                <c:pt idx="2999">
                  <c:v>0.17436853999999999</c:v>
                </c:pt>
                <c:pt idx="3000">
                  <c:v>0.17442652</c:v>
                </c:pt>
                <c:pt idx="3001">
                  <c:v>0.17448439000000002</c:v>
                </c:pt>
                <c:pt idx="3002">
                  <c:v>0.17454226000000003</c:v>
                </c:pt>
                <c:pt idx="3003">
                  <c:v>0.17460012999999996</c:v>
                </c:pt>
                <c:pt idx="3004">
                  <c:v>0.17465800000000001</c:v>
                </c:pt>
                <c:pt idx="3005">
                  <c:v>0.17471564000000003</c:v>
                </c:pt>
                <c:pt idx="3006">
                  <c:v>0.17477350999999997</c:v>
                </c:pt>
                <c:pt idx="3007">
                  <c:v>0.17483138000000004</c:v>
                </c:pt>
                <c:pt idx="3008">
                  <c:v>0.17488936999999999</c:v>
                </c:pt>
                <c:pt idx="3009">
                  <c:v>0.17494724000000006</c:v>
                </c:pt>
                <c:pt idx="3010">
                  <c:v>0.17500510999999999</c:v>
                </c:pt>
                <c:pt idx="3011">
                  <c:v>0.17506298000000003</c:v>
                </c:pt>
                <c:pt idx="3012">
                  <c:v>0.17512084999999997</c:v>
                </c:pt>
                <c:pt idx="3013">
                  <c:v>0.17517871999999998</c:v>
                </c:pt>
                <c:pt idx="3014">
                  <c:v>0.17523670999999999</c:v>
                </c:pt>
                <c:pt idx="3015">
                  <c:v>0.17529458000000003</c:v>
                </c:pt>
                <c:pt idx="3016">
                  <c:v>0.17535244999999999</c:v>
                </c:pt>
                <c:pt idx="3017">
                  <c:v>0.17540997000000003</c:v>
                </c:pt>
                <c:pt idx="3018">
                  <c:v>0.17546796000000003</c:v>
                </c:pt>
                <c:pt idx="3019">
                  <c:v>0.17552571</c:v>
                </c:pt>
                <c:pt idx="3020">
                  <c:v>0.17558393000000003</c:v>
                </c:pt>
                <c:pt idx="3021">
                  <c:v>0.17564192000000001</c:v>
                </c:pt>
                <c:pt idx="3022">
                  <c:v>0.17569920999999999</c:v>
                </c:pt>
                <c:pt idx="3023">
                  <c:v>0.17575708000000004</c:v>
                </c:pt>
                <c:pt idx="3024">
                  <c:v>0.17581495000000003</c:v>
                </c:pt>
                <c:pt idx="3025">
                  <c:v>0.17587305</c:v>
                </c:pt>
                <c:pt idx="3026">
                  <c:v>0.17593091999999999</c:v>
                </c:pt>
                <c:pt idx="3027">
                  <c:v>0.17598891000000003</c:v>
                </c:pt>
                <c:pt idx="3028">
                  <c:v>0.17604678000000004</c:v>
                </c:pt>
                <c:pt idx="3029">
                  <c:v>0.17610476</c:v>
                </c:pt>
                <c:pt idx="3030">
                  <c:v>0.17616262999999996</c:v>
                </c:pt>
                <c:pt idx="3031">
                  <c:v>0.1762205</c:v>
                </c:pt>
                <c:pt idx="3032">
                  <c:v>0.17627836999999999</c:v>
                </c:pt>
                <c:pt idx="3033">
                  <c:v>0.17633624000000003</c:v>
                </c:pt>
                <c:pt idx="3034">
                  <c:v>0.17639411999999999</c:v>
                </c:pt>
                <c:pt idx="3035">
                  <c:v>0.17645199000000003</c:v>
                </c:pt>
                <c:pt idx="3036">
                  <c:v>0.17650985999999999</c:v>
                </c:pt>
                <c:pt idx="3037">
                  <c:v>0.17656726000000003</c:v>
                </c:pt>
                <c:pt idx="3038">
                  <c:v>0.17662512999999996</c:v>
                </c:pt>
                <c:pt idx="3039">
                  <c:v>0.17668300000000001</c:v>
                </c:pt>
                <c:pt idx="3040">
                  <c:v>0.17674099000000001</c:v>
                </c:pt>
                <c:pt idx="3041">
                  <c:v>0.17679897999999999</c:v>
                </c:pt>
                <c:pt idx="3042">
                  <c:v>0.17685685000000001</c:v>
                </c:pt>
                <c:pt idx="3043">
                  <c:v>0.17691472000000003</c:v>
                </c:pt>
                <c:pt idx="3044">
                  <c:v>0.17697259000000001</c:v>
                </c:pt>
                <c:pt idx="3045">
                  <c:v>0.17703046000000003</c:v>
                </c:pt>
                <c:pt idx="3046">
                  <c:v>0.17708832999999999</c:v>
                </c:pt>
                <c:pt idx="3047">
                  <c:v>0.17714620000000003</c:v>
                </c:pt>
                <c:pt idx="3048">
                  <c:v>0.17720406999999999</c:v>
                </c:pt>
                <c:pt idx="3049">
                  <c:v>0.17726205000000003</c:v>
                </c:pt>
                <c:pt idx="3050">
                  <c:v>0.17732004000000001</c:v>
                </c:pt>
                <c:pt idx="3051">
                  <c:v>0.1773778</c:v>
                </c:pt>
                <c:pt idx="3052">
                  <c:v>0.17743577999999999</c:v>
                </c:pt>
                <c:pt idx="3053">
                  <c:v>0.17749307000000003</c:v>
                </c:pt>
                <c:pt idx="3054">
                  <c:v>0.17755093999999999</c:v>
                </c:pt>
                <c:pt idx="3055">
                  <c:v>0.17760881000000001</c:v>
                </c:pt>
                <c:pt idx="3056">
                  <c:v>0.17766692000000001</c:v>
                </c:pt>
                <c:pt idx="3057">
                  <c:v>0.17772489999999999</c:v>
                </c:pt>
                <c:pt idx="3058">
                  <c:v>0.17778289000000003</c:v>
                </c:pt>
                <c:pt idx="3059">
                  <c:v>0.17784075999999999</c:v>
                </c:pt>
                <c:pt idx="3060">
                  <c:v>0.17789874000000003</c:v>
                </c:pt>
                <c:pt idx="3061">
                  <c:v>0.17795662000000001</c:v>
                </c:pt>
                <c:pt idx="3062">
                  <c:v>0.17801391000000003</c:v>
                </c:pt>
                <c:pt idx="3063">
                  <c:v>0.17807189000000001</c:v>
                </c:pt>
                <c:pt idx="3064">
                  <c:v>0.17812987999999996</c:v>
                </c:pt>
                <c:pt idx="3065">
                  <c:v>0.17818763000000001</c:v>
                </c:pt>
                <c:pt idx="3066">
                  <c:v>0.17824550000000003</c:v>
                </c:pt>
                <c:pt idx="3067">
                  <c:v>0.17830349000000004</c:v>
                </c:pt>
                <c:pt idx="3068">
                  <c:v>0.17836136000000002</c:v>
                </c:pt>
                <c:pt idx="3069">
                  <c:v>0.17841923000000007</c:v>
                </c:pt>
                <c:pt idx="3070">
                  <c:v>0.17847710000000003</c:v>
                </c:pt>
                <c:pt idx="3071">
                  <c:v>0.17853509000000004</c:v>
                </c:pt>
                <c:pt idx="3072">
                  <c:v>0.17859296000000002</c:v>
                </c:pt>
                <c:pt idx="3073">
                  <c:v>0.17865083000000001</c:v>
                </c:pt>
                <c:pt idx="3074">
                  <c:v>0.17870870000000003</c:v>
                </c:pt>
                <c:pt idx="3075">
                  <c:v>0.17876622000000003</c:v>
                </c:pt>
                <c:pt idx="3076">
                  <c:v>0.17882408999999999</c:v>
                </c:pt>
                <c:pt idx="3077">
                  <c:v>0.17888196000000001</c:v>
                </c:pt>
                <c:pt idx="3078">
                  <c:v>0.17893982999999999</c:v>
                </c:pt>
                <c:pt idx="3079">
                  <c:v>0.17899782000000003</c:v>
                </c:pt>
                <c:pt idx="3080">
                  <c:v>0.17905568999999999</c:v>
                </c:pt>
                <c:pt idx="3081">
                  <c:v>0.17911356</c:v>
                </c:pt>
                <c:pt idx="3082">
                  <c:v>0.17917142999999996</c:v>
                </c:pt>
                <c:pt idx="3083">
                  <c:v>0.17922953000000003</c:v>
                </c:pt>
                <c:pt idx="3084">
                  <c:v>0.17928740000000004</c:v>
                </c:pt>
                <c:pt idx="3085">
                  <c:v>0.17934527000000003</c:v>
                </c:pt>
                <c:pt idx="3086">
                  <c:v>0.17940314000000002</c:v>
                </c:pt>
                <c:pt idx="3087">
                  <c:v>0.17946113000000005</c:v>
                </c:pt>
                <c:pt idx="3088">
                  <c:v>0.17951900000000004</c:v>
                </c:pt>
                <c:pt idx="3089">
                  <c:v>0.17957640999999999</c:v>
                </c:pt>
                <c:pt idx="3090">
                  <c:v>0.17963428000000004</c:v>
                </c:pt>
                <c:pt idx="3091">
                  <c:v>0.17969225999999999</c:v>
                </c:pt>
                <c:pt idx="3092">
                  <c:v>0.17975013000000004</c:v>
                </c:pt>
                <c:pt idx="3093">
                  <c:v>0.17980800000000002</c:v>
                </c:pt>
                <c:pt idx="3094">
                  <c:v>0.17986599000000003</c:v>
                </c:pt>
                <c:pt idx="3095">
                  <c:v>0.17992385999999999</c:v>
                </c:pt>
                <c:pt idx="3096">
                  <c:v>0.17998185000000003</c:v>
                </c:pt>
                <c:pt idx="3097">
                  <c:v>0.18003971999999999</c:v>
                </c:pt>
                <c:pt idx="3098">
                  <c:v>0.18009770000000003</c:v>
                </c:pt>
                <c:pt idx="3099">
                  <c:v>0.18015545999999999</c:v>
                </c:pt>
                <c:pt idx="3100">
                  <c:v>0.18021297999999999</c:v>
                </c:pt>
                <c:pt idx="3101">
                  <c:v>0.18027085000000001</c:v>
                </c:pt>
                <c:pt idx="3102">
                  <c:v>0.18032872</c:v>
                </c:pt>
                <c:pt idx="3103">
                  <c:v>0.18038659000000001</c:v>
                </c:pt>
                <c:pt idx="3104">
                  <c:v>0.18044446000000006</c:v>
                </c:pt>
                <c:pt idx="3105">
                  <c:v>0.18050245000000004</c:v>
                </c:pt>
                <c:pt idx="3106">
                  <c:v>0.18056020000000003</c:v>
                </c:pt>
                <c:pt idx="3107">
                  <c:v>0.18061819000000004</c:v>
                </c:pt>
                <c:pt idx="3108">
                  <c:v>0.18067606</c:v>
                </c:pt>
                <c:pt idx="3109">
                  <c:v>0.18073392999999999</c:v>
                </c:pt>
                <c:pt idx="3110">
                  <c:v>0.18079180000000003</c:v>
                </c:pt>
                <c:pt idx="3111">
                  <c:v>0.18084966999999999</c:v>
                </c:pt>
                <c:pt idx="3112">
                  <c:v>0.18090754000000003</c:v>
                </c:pt>
                <c:pt idx="3113">
                  <c:v>0.18096541000000002</c:v>
                </c:pt>
                <c:pt idx="3114">
                  <c:v>0.18102328000000004</c:v>
                </c:pt>
                <c:pt idx="3115">
                  <c:v>0.18108115000000002</c:v>
                </c:pt>
                <c:pt idx="3116">
                  <c:v>0.18113902000000001</c:v>
                </c:pt>
                <c:pt idx="3117">
                  <c:v>0.18119689000000003</c:v>
                </c:pt>
                <c:pt idx="3118">
                  <c:v>0.18125488000000003</c:v>
                </c:pt>
                <c:pt idx="3119">
                  <c:v>0.18131274999999999</c:v>
                </c:pt>
                <c:pt idx="3120">
                  <c:v>0.18137074</c:v>
                </c:pt>
                <c:pt idx="3121">
                  <c:v>0.18142871999999999</c:v>
                </c:pt>
                <c:pt idx="3122">
                  <c:v>0.18148613000000005</c:v>
                </c:pt>
                <c:pt idx="3123">
                  <c:v>0.18154400000000004</c:v>
                </c:pt>
                <c:pt idx="3124">
                  <c:v>0.18160187</c:v>
                </c:pt>
                <c:pt idx="3125">
                  <c:v>0.18165973999999999</c:v>
                </c:pt>
                <c:pt idx="3126">
                  <c:v>0.18171772999999999</c:v>
                </c:pt>
                <c:pt idx="3127">
                  <c:v>0.18177560000000001</c:v>
                </c:pt>
                <c:pt idx="3128">
                  <c:v>0.18183369999999999</c:v>
                </c:pt>
                <c:pt idx="3129">
                  <c:v>0.18189157</c:v>
                </c:pt>
                <c:pt idx="3130">
                  <c:v>0.18194909000000006</c:v>
                </c:pt>
                <c:pt idx="3131">
                  <c:v>0.18200696000000002</c:v>
                </c:pt>
                <c:pt idx="3132">
                  <c:v>0.18206530000000004</c:v>
                </c:pt>
                <c:pt idx="3133">
                  <c:v>0.18212305000000001</c:v>
                </c:pt>
                <c:pt idx="3134">
                  <c:v>0.1821808</c:v>
                </c:pt>
                <c:pt idx="3135">
                  <c:v>0.18223855999999999</c:v>
                </c:pt>
                <c:pt idx="3136">
                  <c:v>0.18229655000000003</c:v>
                </c:pt>
                <c:pt idx="3137">
                  <c:v>0.18235441999999999</c:v>
                </c:pt>
                <c:pt idx="3138">
                  <c:v>0.18241229000000006</c:v>
                </c:pt>
                <c:pt idx="3139">
                  <c:v>0.18246981000000004</c:v>
                </c:pt>
                <c:pt idx="3140">
                  <c:v>0.18252779999999999</c:v>
                </c:pt>
                <c:pt idx="3141">
                  <c:v>0.18258600999999999</c:v>
                </c:pt>
                <c:pt idx="3142">
                  <c:v>0.18264342000000003</c:v>
                </c:pt>
                <c:pt idx="3143">
                  <c:v>0.18270129000000002</c:v>
                </c:pt>
                <c:pt idx="3144">
                  <c:v>0.18275916000000003</c:v>
                </c:pt>
                <c:pt idx="3145">
                  <c:v>0.18281702999999999</c:v>
                </c:pt>
                <c:pt idx="3146">
                  <c:v>0.18287502</c:v>
                </c:pt>
                <c:pt idx="3147">
                  <c:v>0.18293289000000001</c:v>
                </c:pt>
                <c:pt idx="3148">
                  <c:v>0.18299076000000003</c:v>
                </c:pt>
                <c:pt idx="3149">
                  <c:v>0.18304862999999999</c:v>
                </c:pt>
                <c:pt idx="3150">
                  <c:v>0.18310662</c:v>
                </c:pt>
                <c:pt idx="3151">
                  <c:v>0.18316460000000001</c:v>
                </c:pt>
                <c:pt idx="3152">
                  <c:v>0.18322258999999999</c:v>
                </c:pt>
                <c:pt idx="3153">
                  <c:v>0.18328046000000003</c:v>
                </c:pt>
                <c:pt idx="3154">
                  <c:v>0.18333832999999999</c:v>
                </c:pt>
                <c:pt idx="3155">
                  <c:v>0.18339620000000004</c:v>
                </c:pt>
                <c:pt idx="3156">
                  <c:v>0.18345407000000002</c:v>
                </c:pt>
                <c:pt idx="3157">
                  <c:v>0.18351194000000004</c:v>
                </c:pt>
                <c:pt idx="3158">
                  <c:v>0.18356981000000003</c:v>
                </c:pt>
                <c:pt idx="3159">
                  <c:v>0.18362722000000001</c:v>
                </c:pt>
                <c:pt idx="3160">
                  <c:v>0.18368509000000002</c:v>
                </c:pt>
                <c:pt idx="3161">
                  <c:v>0.18374296000000004</c:v>
                </c:pt>
                <c:pt idx="3162">
                  <c:v>0.18380083000000003</c:v>
                </c:pt>
                <c:pt idx="3163">
                  <c:v>0.18385870000000001</c:v>
                </c:pt>
                <c:pt idx="3164">
                  <c:v>0.18391657000000003</c:v>
                </c:pt>
                <c:pt idx="3165">
                  <c:v>0.18397444000000002</c:v>
                </c:pt>
                <c:pt idx="3166">
                  <c:v>0.18403231000000003</c:v>
                </c:pt>
                <c:pt idx="3167">
                  <c:v>0.18409017999999999</c:v>
                </c:pt>
                <c:pt idx="3168">
                  <c:v>0.18414817000000003</c:v>
                </c:pt>
                <c:pt idx="3169">
                  <c:v>0.18420615000000004</c:v>
                </c:pt>
                <c:pt idx="3170">
                  <c:v>0.18426402000000003</c:v>
                </c:pt>
                <c:pt idx="3171">
                  <c:v>0.18432201000000001</c:v>
                </c:pt>
                <c:pt idx="3172">
                  <c:v>0.18437988000000002</c:v>
                </c:pt>
                <c:pt idx="3173">
                  <c:v>0.18443740000000006</c:v>
                </c:pt>
                <c:pt idx="3174">
                  <c:v>0.18449527000000002</c:v>
                </c:pt>
                <c:pt idx="3175">
                  <c:v>0.18455314000000003</c:v>
                </c:pt>
                <c:pt idx="3176">
                  <c:v>0.18461113000000004</c:v>
                </c:pt>
                <c:pt idx="3177">
                  <c:v>0.18466922999999999</c:v>
                </c:pt>
                <c:pt idx="3178">
                  <c:v>0.18472686999999999</c:v>
                </c:pt>
                <c:pt idx="3179">
                  <c:v>0.18478509000000004</c:v>
                </c:pt>
                <c:pt idx="3180">
                  <c:v>0.18484296000000003</c:v>
                </c:pt>
                <c:pt idx="3181">
                  <c:v>0.18490082999999999</c:v>
                </c:pt>
                <c:pt idx="3182">
                  <c:v>0.18495824000000005</c:v>
                </c:pt>
                <c:pt idx="3183">
                  <c:v>0.18501611000000004</c:v>
                </c:pt>
                <c:pt idx="3184">
                  <c:v>0.18507398000000003</c:v>
                </c:pt>
                <c:pt idx="3185">
                  <c:v>0.18513219000000003</c:v>
                </c:pt>
                <c:pt idx="3186">
                  <c:v>0.18519018000000004</c:v>
                </c:pt>
                <c:pt idx="3187">
                  <c:v>0.18524759000000002</c:v>
                </c:pt>
                <c:pt idx="3188">
                  <c:v>0.18530546000000003</c:v>
                </c:pt>
                <c:pt idx="3189">
                  <c:v>0.18536332999999999</c:v>
                </c:pt>
                <c:pt idx="3190">
                  <c:v>0.18542120000000004</c:v>
                </c:pt>
                <c:pt idx="3191">
                  <c:v>0.18547917999999999</c:v>
                </c:pt>
                <c:pt idx="3192">
                  <c:v>0.18553717000000003</c:v>
                </c:pt>
                <c:pt idx="3193">
                  <c:v>0.18559504000000002</c:v>
                </c:pt>
                <c:pt idx="3194">
                  <c:v>0.18565291</c:v>
                </c:pt>
                <c:pt idx="3195">
                  <c:v>0.18571077999999999</c:v>
                </c:pt>
                <c:pt idx="3196">
                  <c:v>0.18576865000000004</c:v>
                </c:pt>
                <c:pt idx="3197">
                  <c:v>0.18582652</c:v>
                </c:pt>
                <c:pt idx="3198">
                  <c:v>0.18588451</c:v>
                </c:pt>
                <c:pt idx="3199">
                  <c:v>0.18594203000000006</c:v>
                </c:pt>
                <c:pt idx="3200">
                  <c:v>0.18599990000000005</c:v>
                </c:pt>
                <c:pt idx="3201">
                  <c:v>0.18605789000000003</c:v>
                </c:pt>
                <c:pt idx="3202">
                  <c:v>0.18611575999999999</c:v>
                </c:pt>
                <c:pt idx="3203">
                  <c:v>0.18617363000000001</c:v>
                </c:pt>
                <c:pt idx="3204">
                  <c:v>0.18623161999999999</c:v>
                </c:pt>
                <c:pt idx="3205">
                  <c:v>0.18628949000000006</c:v>
                </c:pt>
                <c:pt idx="3206">
                  <c:v>0.18634736000000002</c:v>
                </c:pt>
                <c:pt idx="3207">
                  <c:v>0.18640523000000006</c:v>
                </c:pt>
                <c:pt idx="3208">
                  <c:v>0.18646321000000002</c:v>
                </c:pt>
                <c:pt idx="3209">
                  <c:v>0.18652108000000003</c:v>
                </c:pt>
                <c:pt idx="3210">
                  <c:v>0.18657894999999999</c:v>
                </c:pt>
                <c:pt idx="3211">
                  <c:v>0.18663682000000001</c:v>
                </c:pt>
                <c:pt idx="3212">
                  <c:v>0.18669469000000002</c:v>
                </c:pt>
                <c:pt idx="3213">
                  <c:v>0.18675256000000001</c:v>
                </c:pt>
                <c:pt idx="3214">
                  <c:v>0.18681043000000006</c:v>
                </c:pt>
                <c:pt idx="3215">
                  <c:v>0.18686830000000001</c:v>
                </c:pt>
                <c:pt idx="3216">
                  <c:v>0.18692570999999999</c:v>
                </c:pt>
                <c:pt idx="3217">
                  <c:v>0.18698381000000003</c:v>
                </c:pt>
                <c:pt idx="3218">
                  <c:v>0.18704167999999999</c:v>
                </c:pt>
                <c:pt idx="3219">
                  <c:v>0.18709967000000002</c:v>
                </c:pt>
                <c:pt idx="3220">
                  <c:v>0.18715743000000004</c:v>
                </c:pt>
                <c:pt idx="3221">
                  <c:v>0.18721541000000005</c:v>
                </c:pt>
                <c:pt idx="3222">
                  <c:v>0.18727327999999999</c:v>
                </c:pt>
                <c:pt idx="3223">
                  <c:v>0.18733126999999999</c:v>
                </c:pt>
                <c:pt idx="3224">
                  <c:v>0.18738914000000004</c:v>
                </c:pt>
                <c:pt idx="3225">
                  <c:v>0.18744701000000005</c:v>
                </c:pt>
                <c:pt idx="3226">
                  <c:v>0.18750464999999999</c:v>
                </c:pt>
                <c:pt idx="3227">
                  <c:v>0.18756263000000004</c:v>
                </c:pt>
                <c:pt idx="3228">
                  <c:v>0.18762061999999996</c:v>
                </c:pt>
                <c:pt idx="3229">
                  <c:v>0.18767849000000003</c:v>
                </c:pt>
                <c:pt idx="3230">
                  <c:v>0.18773590000000004</c:v>
                </c:pt>
                <c:pt idx="3231">
                  <c:v>0.18779377000000003</c:v>
                </c:pt>
                <c:pt idx="3232">
                  <c:v>0.18785163999999999</c:v>
                </c:pt>
                <c:pt idx="3233">
                  <c:v>0.18790951000000003</c:v>
                </c:pt>
                <c:pt idx="3234">
                  <c:v>0.18796749000000004</c:v>
                </c:pt>
                <c:pt idx="3235">
                  <c:v>0.18802537000000002</c:v>
                </c:pt>
                <c:pt idx="3236">
                  <c:v>0.18808324000000004</c:v>
                </c:pt>
                <c:pt idx="3237">
                  <c:v>0.18814111000000003</c:v>
                </c:pt>
                <c:pt idx="3238">
                  <c:v>0.18819897999999999</c:v>
                </c:pt>
                <c:pt idx="3239">
                  <c:v>0.18825685000000003</c:v>
                </c:pt>
                <c:pt idx="3240">
                  <c:v>0.18831482999999999</c:v>
                </c:pt>
                <c:pt idx="3241">
                  <c:v>0.18837235999999999</c:v>
                </c:pt>
                <c:pt idx="3242">
                  <c:v>0.18843080000000004</c:v>
                </c:pt>
                <c:pt idx="3243">
                  <c:v>0.18848821000000002</c:v>
                </c:pt>
                <c:pt idx="3244">
                  <c:v>0.18854608000000006</c:v>
                </c:pt>
                <c:pt idx="3245">
                  <c:v>0.18860394999999999</c:v>
                </c:pt>
                <c:pt idx="3246">
                  <c:v>0.18866182000000001</c:v>
                </c:pt>
                <c:pt idx="3247">
                  <c:v>0.18871969000000005</c:v>
                </c:pt>
                <c:pt idx="3248">
                  <c:v>0.18877780000000002</c:v>
                </c:pt>
                <c:pt idx="3249">
                  <c:v>0.18883590000000003</c:v>
                </c:pt>
                <c:pt idx="3250">
                  <c:v>0.18889376999999999</c:v>
                </c:pt>
                <c:pt idx="3251">
                  <c:v>0.18895106000000003</c:v>
                </c:pt>
                <c:pt idx="3252">
                  <c:v>0.18900905000000004</c:v>
                </c:pt>
                <c:pt idx="3253">
                  <c:v>0.18906680000000003</c:v>
                </c:pt>
                <c:pt idx="3254">
                  <c:v>0.18912466999999997</c:v>
                </c:pt>
                <c:pt idx="3255">
                  <c:v>0.18918266</c:v>
                </c:pt>
                <c:pt idx="3256">
                  <c:v>0.18924041000000005</c:v>
                </c:pt>
                <c:pt idx="3257">
                  <c:v>0.18929840000000006</c:v>
                </c:pt>
                <c:pt idx="3258">
                  <c:v>0.18935626999999999</c:v>
                </c:pt>
                <c:pt idx="3259">
                  <c:v>0.18941425000000006</c:v>
                </c:pt>
                <c:pt idx="3260">
                  <c:v>0.18947201000000002</c:v>
                </c:pt>
                <c:pt idx="3261">
                  <c:v>0.18952975999999999</c:v>
                </c:pt>
                <c:pt idx="3262">
                  <c:v>0.18964550000000002</c:v>
                </c:pt>
                <c:pt idx="3263">
                  <c:v>0.18970337000000004</c:v>
                </c:pt>
                <c:pt idx="3264">
                  <c:v>0.18976124000000005</c:v>
                </c:pt>
                <c:pt idx="3265">
                  <c:v>0.18981946000000005</c:v>
                </c:pt>
                <c:pt idx="3266">
                  <c:v>0.18987745000000003</c:v>
                </c:pt>
                <c:pt idx="3267">
                  <c:v>0.18993532000000002</c:v>
                </c:pt>
                <c:pt idx="3268">
                  <c:v>0.18999319000000006</c:v>
                </c:pt>
                <c:pt idx="3269">
                  <c:v>0.19005105999999997</c:v>
                </c:pt>
                <c:pt idx="3270">
                  <c:v>0.19010858</c:v>
                </c:pt>
                <c:pt idx="3271">
                  <c:v>0.19016644999999999</c:v>
                </c:pt>
                <c:pt idx="3272">
                  <c:v>0.19022432</c:v>
                </c:pt>
                <c:pt idx="3273">
                  <c:v>0.19028218999999999</c:v>
                </c:pt>
                <c:pt idx="3274">
                  <c:v>0.19034018000000003</c:v>
                </c:pt>
                <c:pt idx="3275">
                  <c:v>0.19039805000000001</c:v>
                </c:pt>
                <c:pt idx="3276">
                  <c:v>0.19045603999999999</c:v>
                </c:pt>
                <c:pt idx="3277">
                  <c:v>0.19051391000000001</c:v>
                </c:pt>
                <c:pt idx="3278">
                  <c:v>0.19057178</c:v>
                </c:pt>
                <c:pt idx="3279">
                  <c:v>0.19062964999999998</c:v>
                </c:pt>
                <c:pt idx="3280">
                  <c:v>0.19068751999999997</c:v>
                </c:pt>
                <c:pt idx="3281">
                  <c:v>0.19074539000000001</c:v>
                </c:pt>
                <c:pt idx="3282">
                  <c:v>0.19080326</c:v>
                </c:pt>
                <c:pt idx="3283">
                  <c:v>0.19086112999999996</c:v>
                </c:pt>
                <c:pt idx="3284">
                  <c:v>0.19091912000000003</c:v>
                </c:pt>
                <c:pt idx="3285">
                  <c:v>0.19097699000000001</c:v>
                </c:pt>
                <c:pt idx="3286">
                  <c:v>0.19103439000000003</c:v>
                </c:pt>
                <c:pt idx="3287">
                  <c:v>0.19109226000000001</c:v>
                </c:pt>
                <c:pt idx="3288">
                  <c:v>0.19115013</c:v>
                </c:pt>
                <c:pt idx="3289">
                  <c:v>0.19120799999999999</c:v>
                </c:pt>
                <c:pt idx="3290">
                  <c:v>0.19126610999999999</c:v>
                </c:pt>
                <c:pt idx="3291">
                  <c:v>0.19132409</c:v>
                </c:pt>
                <c:pt idx="3292">
                  <c:v>0.19138184999999996</c:v>
                </c:pt>
                <c:pt idx="3293">
                  <c:v>0.19143983000000003</c:v>
                </c:pt>
                <c:pt idx="3294">
                  <c:v>0.19149769999999999</c:v>
                </c:pt>
                <c:pt idx="3295">
                  <c:v>0.19155569</c:v>
                </c:pt>
                <c:pt idx="3296">
                  <c:v>0.19161310000000001</c:v>
                </c:pt>
                <c:pt idx="3297">
                  <c:v>0.19167107999999994</c:v>
                </c:pt>
                <c:pt idx="3298">
                  <c:v>0.19172907</c:v>
                </c:pt>
                <c:pt idx="3299">
                  <c:v>0.19178682</c:v>
                </c:pt>
                <c:pt idx="3300">
                  <c:v>0.19184481</c:v>
                </c:pt>
                <c:pt idx="3301">
                  <c:v>0.19190267999999996</c:v>
                </c:pt>
                <c:pt idx="3302">
                  <c:v>0.19196055000000001</c:v>
                </c:pt>
                <c:pt idx="3303">
                  <c:v>0.19201853999999999</c:v>
                </c:pt>
                <c:pt idx="3304">
                  <c:v>0.19207641</c:v>
                </c:pt>
                <c:pt idx="3305">
                  <c:v>0.19213427999999996</c:v>
                </c:pt>
                <c:pt idx="3306">
                  <c:v>0.1921918</c:v>
                </c:pt>
                <c:pt idx="3307">
                  <c:v>0.19224979000000003</c:v>
                </c:pt>
                <c:pt idx="3308">
                  <c:v>0.19230765999999996</c:v>
                </c:pt>
                <c:pt idx="3309">
                  <c:v>0.19236529999999999</c:v>
                </c:pt>
                <c:pt idx="3310">
                  <c:v>0.19242317</c:v>
                </c:pt>
                <c:pt idx="3311">
                  <c:v>0.19248114999999999</c:v>
                </c:pt>
                <c:pt idx="3312">
                  <c:v>0.19253914000000003</c:v>
                </c:pt>
                <c:pt idx="3313">
                  <c:v>0.19259688999999999</c:v>
                </c:pt>
                <c:pt idx="3314">
                  <c:v>0.19265475999999998</c:v>
                </c:pt>
                <c:pt idx="3315">
                  <c:v>0.19271274999999999</c:v>
                </c:pt>
                <c:pt idx="3316">
                  <c:v>0.19277061999999998</c:v>
                </c:pt>
                <c:pt idx="3317">
                  <c:v>0.19282848999999999</c:v>
                </c:pt>
                <c:pt idx="3318">
                  <c:v>0.19288636000000001</c:v>
                </c:pt>
                <c:pt idx="3319">
                  <c:v>0.19294422999999999</c:v>
                </c:pt>
                <c:pt idx="3320">
                  <c:v>0.19300210000000001</c:v>
                </c:pt>
                <c:pt idx="3321">
                  <c:v>0.19306008999999999</c:v>
                </c:pt>
                <c:pt idx="3322">
                  <c:v>0.19311796000000001</c:v>
                </c:pt>
                <c:pt idx="3323">
                  <c:v>0.19317582999999994</c:v>
                </c:pt>
                <c:pt idx="3324">
                  <c:v>0.19323335000000003</c:v>
                </c:pt>
                <c:pt idx="3325">
                  <c:v>0.19329122000000001</c:v>
                </c:pt>
                <c:pt idx="3326">
                  <c:v>0.19334920999999999</c:v>
                </c:pt>
                <c:pt idx="3327">
                  <c:v>0.19340708000000004</c:v>
                </c:pt>
                <c:pt idx="3328">
                  <c:v>0.19346495000000002</c:v>
                </c:pt>
                <c:pt idx="3329">
                  <c:v>0.19352281999999998</c:v>
                </c:pt>
                <c:pt idx="3330">
                  <c:v>0.19358069</c:v>
                </c:pt>
                <c:pt idx="3331">
                  <c:v>0.19363855999999996</c:v>
                </c:pt>
                <c:pt idx="3332">
                  <c:v>0.19369655</c:v>
                </c:pt>
                <c:pt idx="3333">
                  <c:v>0.19375442000000001</c:v>
                </c:pt>
                <c:pt idx="3334">
                  <c:v>0.19381240000000002</c:v>
                </c:pt>
                <c:pt idx="3335">
                  <c:v>0.19386993000000002</c:v>
                </c:pt>
                <c:pt idx="3336">
                  <c:v>0.19392780000000001</c:v>
                </c:pt>
                <c:pt idx="3337">
                  <c:v>0.19398555000000001</c:v>
                </c:pt>
                <c:pt idx="3338">
                  <c:v>0.19404353999999999</c:v>
                </c:pt>
                <c:pt idx="3339">
                  <c:v>0.19410129000000001</c:v>
                </c:pt>
                <c:pt idx="3340">
                  <c:v>0.19415938999999999</c:v>
                </c:pt>
                <c:pt idx="3341">
                  <c:v>0.19421738000000005</c:v>
                </c:pt>
                <c:pt idx="3342">
                  <c:v>0.19427525000000001</c:v>
                </c:pt>
                <c:pt idx="3343">
                  <c:v>0.19433312</c:v>
                </c:pt>
                <c:pt idx="3344">
                  <c:v>0.19439099000000001</c:v>
                </c:pt>
                <c:pt idx="3345">
                  <c:v>0.19444897999999999</c:v>
                </c:pt>
                <c:pt idx="3346">
                  <c:v>0.19450685000000001</c:v>
                </c:pt>
                <c:pt idx="3347">
                  <c:v>0.19456472</c:v>
                </c:pt>
                <c:pt idx="3348">
                  <c:v>0.19462258999999998</c:v>
                </c:pt>
                <c:pt idx="3349">
                  <c:v>0.19468056999999997</c:v>
                </c:pt>
                <c:pt idx="3350">
                  <c:v>0.19473787000000001</c:v>
                </c:pt>
                <c:pt idx="3351">
                  <c:v>0.19479574000000002</c:v>
                </c:pt>
                <c:pt idx="3352">
                  <c:v>0.19485371999999998</c:v>
                </c:pt>
                <c:pt idx="3353">
                  <c:v>0.19491159000000002</c:v>
                </c:pt>
                <c:pt idx="3354">
                  <c:v>0.19496946000000004</c:v>
                </c:pt>
                <c:pt idx="3355">
                  <c:v>0.19502733000000003</c:v>
                </c:pt>
                <c:pt idx="3356">
                  <c:v>0.19508519999999999</c:v>
                </c:pt>
                <c:pt idx="3357">
                  <c:v>0.19514307</c:v>
                </c:pt>
                <c:pt idx="3358">
                  <c:v>0.19520106000000001</c:v>
                </c:pt>
                <c:pt idx="3359">
                  <c:v>0.19525893000000002</c:v>
                </c:pt>
                <c:pt idx="3360">
                  <c:v>0.19531680000000001</c:v>
                </c:pt>
                <c:pt idx="3361">
                  <c:v>0.19537466999999997</c:v>
                </c:pt>
                <c:pt idx="3362">
                  <c:v>0.19543253999999999</c:v>
                </c:pt>
                <c:pt idx="3363">
                  <c:v>0.19549041000000003</c:v>
                </c:pt>
                <c:pt idx="3364">
                  <c:v>0.19554840000000004</c:v>
                </c:pt>
                <c:pt idx="3365">
                  <c:v>0.19560627</c:v>
                </c:pt>
                <c:pt idx="3366">
                  <c:v>0.19566413999999999</c:v>
                </c:pt>
                <c:pt idx="3367">
                  <c:v>0.19572189000000001</c:v>
                </c:pt>
                <c:pt idx="3368">
                  <c:v>0.19577987999999996</c:v>
                </c:pt>
                <c:pt idx="3369">
                  <c:v>0.19583775</c:v>
                </c:pt>
                <c:pt idx="3370">
                  <c:v>0.19589561999999996</c:v>
                </c:pt>
                <c:pt idx="3371">
                  <c:v>0.19595349000000004</c:v>
                </c:pt>
                <c:pt idx="3372">
                  <c:v>0.19601136000000002</c:v>
                </c:pt>
                <c:pt idx="3373">
                  <c:v>0.19606923000000004</c:v>
                </c:pt>
                <c:pt idx="3374">
                  <c:v>0.1961271</c:v>
                </c:pt>
                <c:pt idx="3375">
                  <c:v>0.19618509000000001</c:v>
                </c:pt>
                <c:pt idx="3376">
                  <c:v>0.19624249000000002</c:v>
                </c:pt>
                <c:pt idx="3377">
                  <c:v>0.19630037</c:v>
                </c:pt>
                <c:pt idx="3378">
                  <c:v>0.19635823999999999</c:v>
                </c:pt>
                <c:pt idx="3379">
                  <c:v>0.19641634000000002</c:v>
                </c:pt>
                <c:pt idx="3380">
                  <c:v>0.19647455</c:v>
                </c:pt>
                <c:pt idx="3381">
                  <c:v>0.19653185000000001</c:v>
                </c:pt>
                <c:pt idx="3382">
                  <c:v>0.19658982999999997</c:v>
                </c:pt>
                <c:pt idx="3383">
                  <c:v>0.19664782</c:v>
                </c:pt>
                <c:pt idx="3384">
                  <c:v>0.19670568999999999</c:v>
                </c:pt>
                <c:pt idx="3385">
                  <c:v>0.19676368000000002</c:v>
                </c:pt>
                <c:pt idx="3386">
                  <c:v>0.19682154999999998</c:v>
                </c:pt>
                <c:pt idx="3387">
                  <c:v>0.19687942</c:v>
                </c:pt>
                <c:pt idx="3388">
                  <c:v>0.19693729000000001</c:v>
                </c:pt>
                <c:pt idx="3389">
                  <c:v>0.19699516000000003</c:v>
                </c:pt>
                <c:pt idx="3390">
                  <c:v>0.19705313999999999</c:v>
                </c:pt>
                <c:pt idx="3391">
                  <c:v>0.19711055</c:v>
                </c:pt>
                <c:pt idx="3392">
                  <c:v>0.19716854</c:v>
                </c:pt>
                <c:pt idx="3393">
                  <c:v>0.19722640999999999</c:v>
                </c:pt>
                <c:pt idx="3394">
                  <c:v>0.19728439000000003</c:v>
                </c:pt>
                <c:pt idx="3395">
                  <c:v>0.19734225999999999</c:v>
                </c:pt>
                <c:pt idx="3396">
                  <c:v>0.19740013000000003</c:v>
                </c:pt>
                <c:pt idx="3397">
                  <c:v>0.19745799999999999</c:v>
                </c:pt>
                <c:pt idx="3398">
                  <c:v>0.19751587000000001</c:v>
                </c:pt>
                <c:pt idx="3399">
                  <c:v>0.19757374</c:v>
                </c:pt>
                <c:pt idx="3400">
                  <c:v>0.19763173000000001</c:v>
                </c:pt>
                <c:pt idx="3401">
                  <c:v>0.19768959999999997</c:v>
                </c:pt>
                <c:pt idx="3402">
                  <c:v>0.19774747000000004</c:v>
                </c:pt>
                <c:pt idx="3403">
                  <c:v>0.19780534000000002</c:v>
                </c:pt>
                <c:pt idx="3404">
                  <c:v>0.19786321000000001</c:v>
                </c:pt>
                <c:pt idx="3405">
                  <c:v>0.19792108000000003</c:v>
                </c:pt>
                <c:pt idx="3406">
                  <c:v>0.19797894999999999</c:v>
                </c:pt>
                <c:pt idx="3407">
                  <c:v>0.19803682</c:v>
                </c:pt>
                <c:pt idx="3408">
                  <c:v>0.19809481000000001</c:v>
                </c:pt>
                <c:pt idx="3409">
                  <c:v>0.19815268</c:v>
                </c:pt>
                <c:pt idx="3410">
                  <c:v>0.19820997000000001</c:v>
                </c:pt>
                <c:pt idx="3411">
                  <c:v>0.19826795999999999</c:v>
                </c:pt>
                <c:pt idx="3412">
                  <c:v>0.19832583000000001</c:v>
                </c:pt>
                <c:pt idx="3413">
                  <c:v>0.1983837</c:v>
                </c:pt>
                <c:pt idx="3414">
                  <c:v>0.19849955000000002</c:v>
                </c:pt>
                <c:pt idx="3415">
                  <c:v>0.19855754</c:v>
                </c:pt>
                <c:pt idx="3416">
                  <c:v>0.19861518000000003</c:v>
                </c:pt>
                <c:pt idx="3417">
                  <c:v>0.19867304999999996</c:v>
                </c:pt>
                <c:pt idx="3418">
                  <c:v>0.19873092000000001</c:v>
                </c:pt>
                <c:pt idx="3419">
                  <c:v>0.19878891000000001</c:v>
                </c:pt>
                <c:pt idx="3420">
                  <c:v>0.19884678000000003</c:v>
                </c:pt>
                <c:pt idx="3421">
                  <c:v>0.19890476000000001</c:v>
                </c:pt>
                <c:pt idx="3422">
                  <c:v>0.19896274999999999</c:v>
                </c:pt>
                <c:pt idx="3423">
                  <c:v>0.19902049999999999</c:v>
                </c:pt>
                <c:pt idx="3424">
                  <c:v>0.19907837</c:v>
                </c:pt>
                <c:pt idx="3425">
                  <c:v>0.19919387999999996</c:v>
                </c:pt>
                <c:pt idx="3426">
                  <c:v>0.19925175000000001</c:v>
                </c:pt>
                <c:pt idx="3427">
                  <c:v>0.19930974000000001</c:v>
                </c:pt>
                <c:pt idx="3428">
                  <c:v>0.19936772999999997</c:v>
                </c:pt>
                <c:pt idx="3429">
                  <c:v>0.19942560000000001</c:v>
                </c:pt>
                <c:pt idx="3430">
                  <c:v>0.19948347000000002</c:v>
                </c:pt>
                <c:pt idx="3431">
                  <c:v>0.19954134000000004</c:v>
                </c:pt>
                <c:pt idx="3432">
                  <c:v>0.19959921000000003</c:v>
                </c:pt>
                <c:pt idx="3433">
                  <c:v>0.19965673</c:v>
                </c:pt>
                <c:pt idx="3434">
                  <c:v>0.19971459999999999</c:v>
                </c:pt>
                <c:pt idx="3435">
                  <c:v>0.19977247000000001</c:v>
                </c:pt>
                <c:pt idx="3436">
                  <c:v>0.19983034000000002</c:v>
                </c:pt>
                <c:pt idx="3437">
                  <c:v>0.19988821000000001</c:v>
                </c:pt>
                <c:pt idx="3438">
                  <c:v>0.19994608000000005</c:v>
                </c:pt>
                <c:pt idx="3439">
                  <c:v>0.20000395000000001</c:v>
                </c:pt>
                <c:pt idx="3440">
                  <c:v>0.20006193999999999</c:v>
                </c:pt>
                <c:pt idx="3441">
                  <c:v>0.20011993000000003</c:v>
                </c:pt>
                <c:pt idx="3442">
                  <c:v>0.20017790999999996</c:v>
                </c:pt>
                <c:pt idx="3443">
                  <c:v>0.20023578000000003</c:v>
                </c:pt>
                <c:pt idx="3444">
                  <c:v>0.20029364999999999</c:v>
                </c:pt>
                <c:pt idx="3445">
                  <c:v>0.20035151999999998</c:v>
                </c:pt>
                <c:pt idx="3446">
                  <c:v>0.20040939000000002</c:v>
                </c:pt>
                <c:pt idx="3447">
                  <c:v>0.20046726000000004</c:v>
                </c:pt>
                <c:pt idx="3448">
                  <c:v>0.20052513000000002</c:v>
                </c:pt>
                <c:pt idx="3449">
                  <c:v>0.20058300000000001</c:v>
                </c:pt>
                <c:pt idx="3450">
                  <c:v>0.20064098999999999</c:v>
                </c:pt>
                <c:pt idx="3451">
                  <c:v>0.20069873999999999</c:v>
                </c:pt>
                <c:pt idx="3452">
                  <c:v>0.20075626999999999</c:v>
                </c:pt>
                <c:pt idx="3453">
                  <c:v>0.20081425000000003</c:v>
                </c:pt>
                <c:pt idx="3454">
                  <c:v>0.20087211999999996</c:v>
                </c:pt>
                <c:pt idx="3455">
                  <c:v>0.20092999000000003</c:v>
                </c:pt>
                <c:pt idx="3456">
                  <c:v>0.20098787000000001</c:v>
                </c:pt>
                <c:pt idx="3457">
                  <c:v>0.20104585000000003</c:v>
                </c:pt>
                <c:pt idx="3458">
                  <c:v>0.20110384000000001</c:v>
                </c:pt>
                <c:pt idx="3459">
                  <c:v>0.20116170999999997</c:v>
                </c:pt>
                <c:pt idx="3460">
                  <c:v>0.20121958000000004</c:v>
                </c:pt>
                <c:pt idx="3461">
                  <c:v>0.20127745000000002</c:v>
                </c:pt>
                <c:pt idx="3462">
                  <c:v>0.20133532000000001</c:v>
                </c:pt>
                <c:pt idx="3463">
                  <c:v>0.20139319000000003</c:v>
                </c:pt>
                <c:pt idx="3464">
                  <c:v>0.20145105999999999</c:v>
                </c:pt>
                <c:pt idx="3465">
                  <c:v>0.20150905000000002</c:v>
                </c:pt>
                <c:pt idx="3466">
                  <c:v>0.20156645000000004</c:v>
                </c:pt>
                <c:pt idx="3467">
                  <c:v>0.20162432</c:v>
                </c:pt>
                <c:pt idx="3468">
                  <c:v>0.20168231</c:v>
                </c:pt>
                <c:pt idx="3469">
                  <c:v>0.20174017999999999</c:v>
                </c:pt>
                <c:pt idx="3470">
                  <c:v>0.20179805000000003</c:v>
                </c:pt>
                <c:pt idx="3471">
                  <c:v>0.20185591999999997</c:v>
                </c:pt>
                <c:pt idx="3472">
                  <c:v>0.20191379000000004</c:v>
                </c:pt>
                <c:pt idx="3473">
                  <c:v>0.20197166</c:v>
                </c:pt>
                <c:pt idx="3474">
                  <c:v>0.20202953000000001</c:v>
                </c:pt>
                <c:pt idx="3475">
                  <c:v>0.20208751999999996</c:v>
                </c:pt>
                <c:pt idx="3476">
                  <c:v>0.20214539000000004</c:v>
                </c:pt>
                <c:pt idx="3477">
                  <c:v>0.20220336999999999</c:v>
                </c:pt>
                <c:pt idx="3478">
                  <c:v>0.20226124000000004</c:v>
                </c:pt>
                <c:pt idx="3479">
                  <c:v>0.20231911999999999</c:v>
                </c:pt>
                <c:pt idx="3480">
                  <c:v>0.20237699000000001</c:v>
                </c:pt>
                <c:pt idx="3481">
                  <c:v>0.20243496999999999</c:v>
                </c:pt>
                <c:pt idx="3482">
                  <c:v>0.20249284000000004</c:v>
                </c:pt>
                <c:pt idx="3483">
                  <c:v>0.20255070999999997</c:v>
                </c:pt>
                <c:pt idx="3484">
                  <c:v>0.20260812</c:v>
                </c:pt>
                <c:pt idx="3485">
                  <c:v>0.20266611000000001</c:v>
                </c:pt>
                <c:pt idx="3486">
                  <c:v>0.20272409000000002</c:v>
                </c:pt>
                <c:pt idx="3487">
                  <c:v>0.20278172999999997</c:v>
                </c:pt>
                <c:pt idx="3488">
                  <c:v>0.20283972</c:v>
                </c:pt>
                <c:pt idx="3489">
                  <c:v>0.20289769999999999</c:v>
                </c:pt>
                <c:pt idx="3490">
                  <c:v>0.20295546000000003</c:v>
                </c:pt>
                <c:pt idx="3491">
                  <c:v>0.20301344000000002</c:v>
                </c:pt>
                <c:pt idx="3492">
                  <c:v>0.20307120000000001</c:v>
                </c:pt>
                <c:pt idx="3493">
                  <c:v>0.20312906999999997</c:v>
                </c:pt>
                <c:pt idx="3494">
                  <c:v>0.20318717</c:v>
                </c:pt>
                <c:pt idx="3495">
                  <c:v>0.20324504000000002</c:v>
                </c:pt>
                <c:pt idx="3496">
                  <c:v>0.20330280000000001</c:v>
                </c:pt>
                <c:pt idx="3497">
                  <c:v>0.20336077999999996</c:v>
                </c:pt>
                <c:pt idx="3498">
                  <c:v>0.20341819000000005</c:v>
                </c:pt>
                <c:pt idx="3499">
                  <c:v>0.20347618000000003</c:v>
                </c:pt>
                <c:pt idx="3500">
                  <c:v>0.20353393000000003</c:v>
                </c:pt>
                <c:pt idx="3501">
                  <c:v>0.20359179999999999</c:v>
                </c:pt>
                <c:pt idx="3502">
                  <c:v>0.20364967</c:v>
                </c:pt>
                <c:pt idx="3503">
                  <c:v>0.20370753999999999</c:v>
                </c:pt>
                <c:pt idx="3504">
                  <c:v>0.20376541000000004</c:v>
                </c:pt>
                <c:pt idx="3505">
                  <c:v>0.20382328000000002</c:v>
                </c:pt>
                <c:pt idx="3506">
                  <c:v>0.20388115000000001</c:v>
                </c:pt>
                <c:pt idx="3507">
                  <c:v>0.20393914000000002</c:v>
                </c:pt>
                <c:pt idx="3508">
                  <c:v>0.20399712000000003</c:v>
                </c:pt>
                <c:pt idx="3509">
                  <c:v>0.20405523000000003</c:v>
                </c:pt>
                <c:pt idx="3510">
                  <c:v>0.20411275000000001</c:v>
                </c:pt>
                <c:pt idx="3511">
                  <c:v>0.20417073999999996</c:v>
                </c:pt>
                <c:pt idx="3512">
                  <c:v>0.20422849000000004</c:v>
                </c:pt>
                <c:pt idx="3513">
                  <c:v>0.20428647999999999</c:v>
                </c:pt>
                <c:pt idx="3514">
                  <c:v>0.20434435000000004</c:v>
                </c:pt>
                <c:pt idx="3515">
                  <c:v>0.20440222000000002</c:v>
                </c:pt>
                <c:pt idx="3516">
                  <c:v>0.20446009000000004</c:v>
                </c:pt>
                <c:pt idx="3517">
                  <c:v>0.20451796000000003</c:v>
                </c:pt>
                <c:pt idx="3518">
                  <c:v>0.20457594000000001</c:v>
                </c:pt>
                <c:pt idx="3519">
                  <c:v>0.20463381</c:v>
                </c:pt>
                <c:pt idx="3520">
                  <c:v>0.20469167999999996</c:v>
                </c:pt>
                <c:pt idx="3521">
                  <c:v>0.20474955000000003</c:v>
                </c:pt>
                <c:pt idx="3522">
                  <c:v>0.20480743000000004</c:v>
                </c:pt>
                <c:pt idx="3523">
                  <c:v>0.20486530000000003</c:v>
                </c:pt>
                <c:pt idx="3524">
                  <c:v>0.20492316999999999</c:v>
                </c:pt>
                <c:pt idx="3525">
                  <c:v>0.20498104000000003</c:v>
                </c:pt>
                <c:pt idx="3526">
                  <c:v>0.20503856000000001</c:v>
                </c:pt>
                <c:pt idx="3527">
                  <c:v>0.20509643000000005</c:v>
                </c:pt>
                <c:pt idx="3528">
                  <c:v>0.20515442</c:v>
                </c:pt>
                <c:pt idx="3529">
                  <c:v>0.20521229000000002</c:v>
                </c:pt>
                <c:pt idx="3530">
                  <c:v>0.20527003999999999</c:v>
                </c:pt>
                <c:pt idx="3531">
                  <c:v>0.20532802999999997</c:v>
                </c:pt>
                <c:pt idx="3532">
                  <c:v>0.20538590000000001</c:v>
                </c:pt>
                <c:pt idx="3533">
                  <c:v>0.20544388000000005</c:v>
                </c:pt>
                <c:pt idx="3534">
                  <c:v>0.20550175000000001</c:v>
                </c:pt>
                <c:pt idx="3535">
                  <c:v>0.20555973999999999</c:v>
                </c:pt>
                <c:pt idx="3536">
                  <c:v>0.20561749000000004</c:v>
                </c:pt>
                <c:pt idx="3537">
                  <c:v>0.20567537</c:v>
                </c:pt>
                <c:pt idx="3538">
                  <c:v>0.20573335000000004</c:v>
                </c:pt>
                <c:pt idx="3539">
                  <c:v>0.20579134000000002</c:v>
                </c:pt>
                <c:pt idx="3540">
                  <c:v>0.20584874000000003</c:v>
                </c:pt>
                <c:pt idx="3541">
                  <c:v>0.20590650000000002</c:v>
                </c:pt>
                <c:pt idx="3542">
                  <c:v>0.20596471999999999</c:v>
                </c:pt>
                <c:pt idx="3543">
                  <c:v>0.20602259000000001</c:v>
                </c:pt>
                <c:pt idx="3544">
                  <c:v>0.20608011000000001</c:v>
                </c:pt>
                <c:pt idx="3545">
                  <c:v>0.20613798000000003</c:v>
                </c:pt>
                <c:pt idx="3546">
                  <c:v>0.20619597000000001</c:v>
                </c:pt>
                <c:pt idx="3547">
                  <c:v>0.20625372</c:v>
                </c:pt>
                <c:pt idx="3548">
                  <c:v>0.20631171000000001</c:v>
                </c:pt>
                <c:pt idx="3549">
                  <c:v>0.20636958000000002</c:v>
                </c:pt>
                <c:pt idx="3550">
                  <c:v>0.20642756000000001</c:v>
                </c:pt>
                <c:pt idx="3551">
                  <c:v>0.20648543000000005</c:v>
                </c:pt>
                <c:pt idx="3552">
                  <c:v>0.20654330000000004</c:v>
                </c:pt>
                <c:pt idx="3553">
                  <c:v>0.20660141000000001</c:v>
                </c:pt>
                <c:pt idx="3554">
                  <c:v>0.20665928000000003</c:v>
                </c:pt>
                <c:pt idx="3555">
                  <c:v>0.20671715000000002</c:v>
                </c:pt>
                <c:pt idx="3556">
                  <c:v>0.20677502</c:v>
                </c:pt>
                <c:pt idx="3557">
                  <c:v>0.20683288999999999</c:v>
                </c:pt>
                <c:pt idx="3558">
                  <c:v>0.20689076000000001</c:v>
                </c:pt>
                <c:pt idx="3559">
                  <c:v>0.20694862999999999</c:v>
                </c:pt>
                <c:pt idx="3560">
                  <c:v>0.20700615000000003</c:v>
                </c:pt>
                <c:pt idx="3561">
                  <c:v>0.20706414000000004</c:v>
                </c:pt>
                <c:pt idx="3562">
                  <c:v>0.20712201</c:v>
                </c:pt>
                <c:pt idx="3563">
                  <c:v>0.20717988000000001</c:v>
                </c:pt>
                <c:pt idx="3564">
                  <c:v>0.20723775000000003</c:v>
                </c:pt>
                <c:pt idx="3565">
                  <c:v>0.20729574000000003</c:v>
                </c:pt>
                <c:pt idx="3566">
                  <c:v>0.20735360999999997</c:v>
                </c:pt>
                <c:pt idx="3567">
                  <c:v>0.20741148000000006</c:v>
                </c:pt>
                <c:pt idx="3568">
                  <c:v>0.20746935000000005</c:v>
                </c:pt>
                <c:pt idx="3569">
                  <c:v>0.20752698999999999</c:v>
                </c:pt>
                <c:pt idx="3570">
                  <c:v>0.20758486000000001</c:v>
                </c:pt>
                <c:pt idx="3571">
                  <c:v>0.20764273000000003</c:v>
                </c:pt>
                <c:pt idx="3572">
                  <c:v>0.20770060000000001</c:v>
                </c:pt>
                <c:pt idx="3573">
                  <c:v>0.20775858000000003</c:v>
                </c:pt>
                <c:pt idx="3574">
                  <c:v>0.20781645000000004</c:v>
                </c:pt>
                <c:pt idx="3575">
                  <c:v>0.20787432</c:v>
                </c:pt>
                <c:pt idx="3576">
                  <c:v>0.20793219000000002</c:v>
                </c:pt>
                <c:pt idx="3577">
                  <c:v>0.20799006000000003</c:v>
                </c:pt>
                <c:pt idx="3578">
                  <c:v>0.20804792999999999</c:v>
                </c:pt>
                <c:pt idx="3579">
                  <c:v>0.20810592</c:v>
                </c:pt>
                <c:pt idx="3580">
                  <c:v>0.20816378999999999</c:v>
                </c:pt>
                <c:pt idx="3581">
                  <c:v>0.20822166</c:v>
                </c:pt>
                <c:pt idx="3582">
                  <c:v>0.20827952999999996</c:v>
                </c:pt>
                <c:pt idx="3583">
                  <c:v>0.20833740000000003</c:v>
                </c:pt>
                <c:pt idx="3584">
                  <c:v>0.20839526999999999</c:v>
                </c:pt>
                <c:pt idx="3585">
                  <c:v>0.20845279999999999</c:v>
                </c:pt>
                <c:pt idx="3586">
                  <c:v>0.20851067000000001</c:v>
                </c:pt>
                <c:pt idx="3587">
                  <c:v>0.20856854000000002</c:v>
                </c:pt>
                <c:pt idx="3588">
                  <c:v>0.20862651999999998</c:v>
                </c:pt>
                <c:pt idx="3589">
                  <c:v>0.20868439000000003</c:v>
                </c:pt>
                <c:pt idx="3590">
                  <c:v>0.20874226000000004</c:v>
                </c:pt>
                <c:pt idx="3591">
                  <c:v>0.20880013000000003</c:v>
                </c:pt>
                <c:pt idx="3592">
                  <c:v>0.20885799999999999</c:v>
                </c:pt>
                <c:pt idx="3593">
                  <c:v>0.20891587000000003</c:v>
                </c:pt>
                <c:pt idx="3594">
                  <c:v>0.20897386000000001</c:v>
                </c:pt>
                <c:pt idx="3595">
                  <c:v>0.20903150000000001</c:v>
                </c:pt>
                <c:pt idx="3596">
                  <c:v>0.20908937000000002</c:v>
                </c:pt>
                <c:pt idx="3597">
                  <c:v>0.20914736000000003</c:v>
                </c:pt>
                <c:pt idx="3598">
                  <c:v>0.20920522999999999</c:v>
                </c:pt>
                <c:pt idx="3599">
                  <c:v>0.20926310000000004</c:v>
                </c:pt>
                <c:pt idx="3600">
                  <c:v>0.20932097</c:v>
                </c:pt>
                <c:pt idx="3601">
                  <c:v>0.20937884000000001</c:v>
                </c:pt>
                <c:pt idx="3602">
                  <c:v>0.20943682000000002</c:v>
                </c:pt>
                <c:pt idx="3603">
                  <c:v>0.20949469000000004</c:v>
                </c:pt>
                <c:pt idx="3604">
                  <c:v>0.20955280000000001</c:v>
                </c:pt>
                <c:pt idx="3605">
                  <c:v>0.20961042999999999</c:v>
                </c:pt>
                <c:pt idx="3606">
                  <c:v>0.20966841999999999</c:v>
                </c:pt>
                <c:pt idx="3607">
                  <c:v>0.20972629000000004</c:v>
                </c:pt>
                <c:pt idx="3608">
                  <c:v>0.20978416000000003</c:v>
                </c:pt>
                <c:pt idx="3609">
                  <c:v>0.20984203000000004</c:v>
                </c:pt>
                <c:pt idx="3610">
                  <c:v>0.20989990000000003</c:v>
                </c:pt>
                <c:pt idx="3611">
                  <c:v>0.20995776999999999</c:v>
                </c:pt>
                <c:pt idx="3612">
                  <c:v>0.21001518000000005</c:v>
                </c:pt>
                <c:pt idx="3613">
                  <c:v>0.21007305000000001</c:v>
                </c:pt>
                <c:pt idx="3614">
                  <c:v>0.21013092</c:v>
                </c:pt>
                <c:pt idx="3615">
                  <c:v>0.21018891000000001</c:v>
                </c:pt>
                <c:pt idx="3616">
                  <c:v>0.21030465000000001</c:v>
                </c:pt>
                <c:pt idx="3617">
                  <c:v>0.21036262999999997</c:v>
                </c:pt>
                <c:pt idx="3618">
                  <c:v>0.21042039000000004</c:v>
                </c:pt>
                <c:pt idx="3619">
                  <c:v>0.21047849000000002</c:v>
                </c:pt>
                <c:pt idx="3620">
                  <c:v>0.21053636000000003</c:v>
                </c:pt>
                <c:pt idx="3621">
                  <c:v>0.21059435000000004</c:v>
                </c:pt>
                <c:pt idx="3622">
                  <c:v>0.21065233000000003</c:v>
                </c:pt>
                <c:pt idx="3623">
                  <c:v>0.21070961999999999</c:v>
                </c:pt>
                <c:pt idx="3624">
                  <c:v>0.21076749000000006</c:v>
                </c:pt>
                <c:pt idx="3625">
                  <c:v>0.21082537000000001</c:v>
                </c:pt>
                <c:pt idx="3626">
                  <c:v>0.21088335000000002</c:v>
                </c:pt>
                <c:pt idx="3627">
                  <c:v>0.21094122000000004</c:v>
                </c:pt>
                <c:pt idx="3628">
                  <c:v>0.21099909000000006</c:v>
                </c:pt>
                <c:pt idx="3629">
                  <c:v>0.21105695999999999</c:v>
                </c:pt>
                <c:pt idx="3630">
                  <c:v>0.21111518000000004</c:v>
                </c:pt>
                <c:pt idx="3631">
                  <c:v>0.21117305</c:v>
                </c:pt>
                <c:pt idx="3632">
                  <c:v>0.21123091999999999</c:v>
                </c:pt>
                <c:pt idx="3633">
                  <c:v>0.21128879000000003</c:v>
                </c:pt>
                <c:pt idx="3634">
                  <c:v>0.21134607999999999</c:v>
                </c:pt>
                <c:pt idx="3635">
                  <c:v>0.21140407000000003</c:v>
                </c:pt>
                <c:pt idx="3636">
                  <c:v>0.21146194000000001</c:v>
                </c:pt>
                <c:pt idx="3637">
                  <c:v>0.21151981000000003</c:v>
                </c:pt>
                <c:pt idx="3638">
                  <c:v>0.21157767999999996</c:v>
                </c:pt>
                <c:pt idx="3639">
                  <c:v>0.21163589999999999</c:v>
                </c:pt>
                <c:pt idx="3640">
                  <c:v>0.21169377</c:v>
                </c:pt>
                <c:pt idx="3641">
                  <c:v>0.21175163999999999</c:v>
                </c:pt>
                <c:pt idx="3642">
                  <c:v>0.21180951000000001</c:v>
                </c:pt>
                <c:pt idx="3643">
                  <c:v>0.21186737999999999</c:v>
                </c:pt>
                <c:pt idx="3644">
                  <c:v>0.21192537000000003</c:v>
                </c:pt>
                <c:pt idx="3645">
                  <c:v>0.21198324000000002</c:v>
                </c:pt>
                <c:pt idx="3646">
                  <c:v>0.21204064000000003</c:v>
                </c:pt>
                <c:pt idx="3647">
                  <c:v>0.21209850999999999</c:v>
                </c:pt>
                <c:pt idx="3648">
                  <c:v>0.2121565</c:v>
                </c:pt>
                <c:pt idx="3649">
                  <c:v>0.21221437000000004</c:v>
                </c:pt>
                <c:pt idx="3650">
                  <c:v>0.21227224000000003</c:v>
                </c:pt>
                <c:pt idx="3651">
                  <c:v>0.21233010999999999</c:v>
                </c:pt>
                <c:pt idx="3652">
                  <c:v>0.21238798000000003</c:v>
                </c:pt>
                <c:pt idx="3653">
                  <c:v>0.21244585000000002</c:v>
                </c:pt>
                <c:pt idx="3654">
                  <c:v>0.21250406999999999</c:v>
                </c:pt>
                <c:pt idx="3655">
                  <c:v>0.21256194000000003</c:v>
                </c:pt>
                <c:pt idx="3656">
                  <c:v>0.21261980999999999</c:v>
                </c:pt>
                <c:pt idx="3657">
                  <c:v>0.21267710000000001</c:v>
                </c:pt>
                <c:pt idx="3658">
                  <c:v>0.21273509000000002</c:v>
                </c:pt>
                <c:pt idx="3659">
                  <c:v>0.21279307000000003</c:v>
                </c:pt>
                <c:pt idx="3660">
                  <c:v>0.21285093999999999</c:v>
                </c:pt>
                <c:pt idx="3661">
                  <c:v>0.21290893000000005</c:v>
                </c:pt>
                <c:pt idx="3662">
                  <c:v>0.21296680000000004</c:v>
                </c:pt>
                <c:pt idx="3663">
                  <c:v>0.21302478999999999</c:v>
                </c:pt>
                <c:pt idx="3664">
                  <c:v>0.21308266000000001</c:v>
                </c:pt>
                <c:pt idx="3665">
                  <c:v>0.21314018000000004</c:v>
                </c:pt>
                <c:pt idx="3666">
                  <c:v>0.21319840000000004</c:v>
                </c:pt>
                <c:pt idx="3667">
                  <c:v>0.21325604000000004</c:v>
                </c:pt>
                <c:pt idx="3668">
                  <c:v>0.21331401999999999</c:v>
                </c:pt>
                <c:pt idx="3669">
                  <c:v>0.21337189000000001</c:v>
                </c:pt>
                <c:pt idx="3670">
                  <c:v>0.21342953000000003</c:v>
                </c:pt>
                <c:pt idx="3671">
                  <c:v>0.21348740000000002</c:v>
                </c:pt>
                <c:pt idx="3672">
                  <c:v>0.21354527000000004</c:v>
                </c:pt>
                <c:pt idx="3673">
                  <c:v>0.21360314000000002</c:v>
                </c:pt>
                <c:pt idx="3674">
                  <c:v>0.21366101000000001</c:v>
                </c:pt>
                <c:pt idx="3675">
                  <c:v>0.21371888000000006</c:v>
                </c:pt>
                <c:pt idx="3676">
                  <c:v>0.21377674999999999</c:v>
                </c:pt>
                <c:pt idx="3677">
                  <c:v>0.21383462</c:v>
                </c:pt>
                <c:pt idx="3678">
                  <c:v>0.21389261000000001</c:v>
                </c:pt>
                <c:pt idx="3679">
                  <c:v>0.21395059999999999</c:v>
                </c:pt>
                <c:pt idx="3680">
                  <c:v>0.21400847000000003</c:v>
                </c:pt>
                <c:pt idx="3681">
                  <c:v>0.21406645000000002</c:v>
                </c:pt>
                <c:pt idx="3682">
                  <c:v>0.21412444000000003</c:v>
                </c:pt>
                <c:pt idx="3683">
                  <c:v>0.21418230999999999</c:v>
                </c:pt>
                <c:pt idx="3684">
                  <c:v>0.21423960000000003</c:v>
                </c:pt>
                <c:pt idx="3685">
                  <c:v>0.21429747000000002</c:v>
                </c:pt>
                <c:pt idx="3686">
                  <c:v>0.21435534000000003</c:v>
                </c:pt>
                <c:pt idx="3687">
                  <c:v>0.21441321000000002</c:v>
                </c:pt>
                <c:pt idx="3688">
                  <c:v>0.21447108000000004</c:v>
                </c:pt>
                <c:pt idx="3689">
                  <c:v>0.21452895000000002</c:v>
                </c:pt>
                <c:pt idx="3690">
                  <c:v>0.21458682000000001</c:v>
                </c:pt>
                <c:pt idx="3691">
                  <c:v>0.21464480999999999</c:v>
                </c:pt>
                <c:pt idx="3692">
                  <c:v>0.21470268000000003</c:v>
                </c:pt>
                <c:pt idx="3693">
                  <c:v>0.21476054999999999</c:v>
                </c:pt>
                <c:pt idx="3694">
                  <c:v>0.21481842000000004</c:v>
                </c:pt>
                <c:pt idx="3695">
                  <c:v>0.21487629000000003</c:v>
                </c:pt>
                <c:pt idx="3696">
                  <c:v>0.21493416000000004</c:v>
                </c:pt>
                <c:pt idx="3697">
                  <c:v>0.21499226000000002</c:v>
                </c:pt>
                <c:pt idx="3698">
                  <c:v>0.21505025000000003</c:v>
                </c:pt>
                <c:pt idx="3699">
                  <c:v>0.21510812000000001</c:v>
                </c:pt>
                <c:pt idx="3700">
                  <c:v>0.21516599000000003</c:v>
                </c:pt>
                <c:pt idx="3701">
                  <c:v>0.21522385999999999</c:v>
                </c:pt>
                <c:pt idx="3702">
                  <c:v>0.21528127000000002</c:v>
                </c:pt>
                <c:pt idx="3703">
                  <c:v>0.21533972000000001</c:v>
                </c:pt>
                <c:pt idx="3704">
                  <c:v>0.21539701000000003</c:v>
                </c:pt>
                <c:pt idx="3705">
                  <c:v>0.21545499000000004</c:v>
                </c:pt>
                <c:pt idx="3706">
                  <c:v>0.21551287000000002</c:v>
                </c:pt>
                <c:pt idx="3707">
                  <c:v>0.21557097</c:v>
                </c:pt>
                <c:pt idx="3708">
                  <c:v>0.21562883999999999</c:v>
                </c:pt>
                <c:pt idx="3709">
                  <c:v>0.21568682</c:v>
                </c:pt>
                <c:pt idx="3710">
                  <c:v>0.21574574000000002</c:v>
                </c:pt>
                <c:pt idx="3711">
                  <c:v>0.21580245000000003</c:v>
                </c:pt>
                <c:pt idx="3712">
                  <c:v>0.21586042999999999</c:v>
                </c:pt>
                <c:pt idx="3713">
                  <c:v>0.21591830000000006</c:v>
                </c:pt>
                <c:pt idx="3714">
                  <c:v>0.21597559999999999</c:v>
                </c:pt>
                <c:pt idx="3715">
                  <c:v>0.21603358000000003</c:v>
                </c:pt>
                <c:pt idx="3716">
                  <c:v>0.21609157000000001</c:v>
                </c:pt>
                <c:pt idx="3717">
                  <c:v>0.21614955000000002</c:v>
                </c:pt>
                <c:pt idx="3718">
                  <c:v>0.21620743000000006</c:v>
                </c:pt>
                <c:pt idx="3719">
                  <c:v>0.21626530000000002</c:v>
                </c:pt>
                <c:pt idx="3720">
                  <c:v>0.21632317000000001</c:v>
                </c:pt>
                <c:pt idx="3721">
                  <c:v>0.21638104000000002</c:v>
                </c:pt>
                <c:pt idx="3722">
                  <c:v>0.21643891000000004</c:v>
                </c:pt>
                <c:pt idx="3723">
                  <c:v>0.21649678000000006</c:v>
                </c:pt>
                <c:pt idx="3724">
                  <c:v>0.21655476000000001</c:v>
                </c:pt>
                <c:pt idx="3725">
                  <c:v>0.21661263000000003</c:v>
                </c:pt>
                <c:pt idx="3726">
                  <c:v>0.21667049999999999</c:v>
                </c:pt>
                <c:pt idx="3727">
                  <c:v>0.21672837000000003</c:v>
                </c:pt>
                <c:pt idx="3728">
                  <c:v>0.21678624000000002</c:v>
                </c:pt>
                <c:pt idx="3729">
                  <c:v>0.21684412000000003</c:v>
                </c:pt>
                <c:pt idx="3730">
                  <c:v>0.21690199000000002</c:v>
                </c:pt>
                <c:pt idx="3731">
                  <c:v>0.21695997000000003</c:v>
                </c:pt>
                <c:pt idx="3732">
                  <c:v>0.21701726000000002</c:v>
                </c:pt>
                <c:pt idx="3733">
                  <c:v>0.21707525000000003</c:v>
                </c:pt>
                <c:pt idx="3734">
                  <c:v>0.21713312000000001</c:v>
                </c:pt>
                <c:pt idx="3735">
                  <c:v>0.21719099000000003</c:v>
                </c:pt>
                <c:pt idx="3736">
                  <c:v>0.21724886000000002</c:v>
                </c:pt>
                <c:pt idx="3737">
                  <c:v>0.21730673000000003</c:v>
                </c:pt>
                <c:pt idx="3738">
                  <c:v>0.21736483000000004</c:v>
                </c:pt>
                <c:pt idx="3739">
                  <c:v>0.21742247000000003</c:v>
                </c:pt>
                <c:pt idx="3740">
                  <c:v>0.21748034000000002</c:v>
                </c:pt>
                <c:pt idx="3741">
                  <c:v>0.21753833000000006</c:v>
                </c:pt>
                <c:pt idx="3742">
                  <c:v>0.21759620000000002</c:v>
                </c:pt>
                <c:pt idx="3743">
                  <c:v>0.21765418000000003</c:v>
                </c:pt>
                <c:pt idx="3744">
                  <c:v>0.21771194000000002</c:v>
                </c:pt>
                <c:pt idx="3745">
                  <c:v>0.21776993000000006</c:v>
                </c:pt>
                <c:pt idx="3746">
                  <c:v>0.21782779999999999</c:v>
                </c:pt>
                <c:pt idx="3747">
                  <c:v>0.21788578000000003</c:v>
                </c:pt>
                <c:pt idx="3748">
                  <c:v>0.21794365000000002</c:v>
                </c:pt>
                <c:pt idx="3749">
                  <c:v>0.21800152</c:v>
                </c:pt>
                <c:pt idx="3750">
                  <c:v>0.21805916000000003</c:v>
                </c:pt>
                <c:pt idx="3751">
                  <c:v>0.21811715000000004</c:v>
                </c:pt>
                <c:pt idx="3752">
                  <c:v>0.21817502</c:v>
                </c:pt>
                <c:pt idx="3753">
                  <c:v>0.21823289000000004</c:v>
                </c:pt>
                <c:pt idx="3754">
                  <c:v>0.21829076000000003</c:v>
                </c:pt>
                <c:pt idx="3755">
                  <c:v>0.21834862999999999</c:v>
                </c:pt>
                <c:pt idx="3756">
                  <c:v>0.21840650000000003</c:v>
                </c:pt>
                <c:pt idx="3757">
                  <c:v>0.21846449000000007</c:v>
                </c:pt>
                <c:pt idx="3758">
                  <c:v>0.21852236000000003</c:v>
                </c:pt>
                <c:pt idx="3759">
                  <c:v>0.21858022999999999</c:v>
                </c:pt>
                <c:pt idx="3760">
                  <c:v>0.21863810000000003</c:v>
                </c:pt>
                <c:pt idx="3761">
                  <c:v>0.21869596999999999</c:v>
                </c:pt>
                <c:pt idx="3762">
                  <c:v>0.21875384000000003</c:v>
                </c:pt>
                <c:pt idx="3763">
                  <c:v>0.21881170999999999</c:v>
                </c:pt>
                <c:pt idx="3764">
                  <c:v>0.21886912000000003</c:v>
                </c:pt>
                <c:pt idx="3765">
                  <c:v>0.21892699000000002</c:v>
                </c:pt>
                <c:pt idx="3766">
                  <c:v>0.21898486000000003</c:v>
                </c:pt>
                <c:pt idx="3767">
                  <c:v>0.21904284000000002</c:v>
                </c:pt>
                <c:pt idx="3768">
                  <c:v>0.21910071</c:v>
                </c:pt>
                <c:pt idx="3769">
                  <c:v>0.21915870000000001</c:v>
                </c:pt>
                <c:pt idx="3770">
                  <c:v>0.21921657000000003</c:v>
                </c:pt>
                <c:pt idx="3771">
                  <c:v>0.21927444000000001</c:v>
                </c:pt>
                <c:pt idx="3772">
                  <c:v>0.21933242999999999</c:v>
                </c:pt>
                <c:pt idx="3773">
                  <c:v>0.21939030000000004</c:v>
                </c:pt>
                <c:pt idx="3774">
                  <c:v>0.21944793000000007</c:v>
                </c:pt>
                <c:pt idx="3775">
                  <c:v>0.21950580000000003</c:v>
                </c:pt>
                <c:pt idx="3776">
                  <c:v>0.21956368000000004</c:v>
                </c:pt>
                <c:pt idx="3777">
                  <c:v>0.21962188999999999</c:v>
                </c:pt>
                <c:pt idx="3778">
                  <c:v>0.21967976</c:v>
                </c:pt>
                <c:pt idx="3779">
                  <c:v>0.21973762999999999</c:v>
                </c:pt>
                <c:pt idx="3780">
                  <c:v>0.21979504000000005</c:v>
                </c:pt>
                <c:pt idx="3781">
                  <c:v>0.21985291000000001</c:v>
                </c:pt>
                <c:pt idx="3782">
                  <c:v>0.21991090000000002</c:v>
                </c:pt>
                <c:pt idx="3783">
                  <c:v>0.21996888000000006</c:v>
                </c:pt>
                <c:pt idx="3784">
                  <c:v>0.22002664</c:v>
                </c:pt>
                <c:pt idx="3785">
                  <c:v>0.22008474</c:v>
                </c:pt>
                <c:pt idx="3786">
                  <c:v>0.22014260999999996</c:v>
                </c:pt>
                <c:pt idx="3787">
                  <c:v>0.22025834999999999</c:v>
                </c:pt>
                <c:pt idx="3788">
                  <c:v>0.22031622000000001</c:v>
                </c:pt>
                <c:pt idx="3789">
                  <c:v>0.22037420999999996</c:v>
                </c:pt>
                <c:pt idx="3790">
                  <c:v>0.2204315</c:v>
                </c:pt>
                <c:pt idx="3791">
                  <c:v>0.22048960000000001</c:v>
                </c:pt>
                <c:pt idx="3792">
                  <c:v>0.22054747000000002</c:v>
                </c:pt>
                <c:pt idx="3793">
                  <c:v>0.22060534000000001</c:v>
                </c:pt>
                <c:pt idx="3794">
                  <c:v>0.22066321</c:v>
                </c:pt>
                <c:pt idx="3795">
                  <c:v>0.22072107999999996</c:v>
                </c:pt>
                <c:pt idx="3796">
                  <c:v>0.22077895</c:v>
                </c:pt>
                <c:pt idx="3797">
                  <c:v>0.22083681999999996</c:v>
                </c:pt>
                <c:pt idx="3798">
                  <c:v>0.22089469</c:v>
                </c:pt>
                <c:pt idx="3799">
                  <c:v>0.22095255999999996</c:v>
                </c:pt>
                <c:pt idx="3800">
                  <c:v>0.22101043000000004</c:v>
                </c:pt>
                <c:pt idx="3801">
                  <c:v>0.22106854000000001</c:v>
                </c:pt>
                <c:pt idx="3802">
                  <c:v>0.22112593999999997</c:v>
                </c:pt>
                <c:pt idx="3803">
                  <c:v>0.22118369999999998</c:v>
                </c:pt>
                <c:pt idx="3804">
                  <c:v>0.22124168000000002</c:v>
                </c:pt>
                <c:pt idx="3805">
                  <c:v>0.22129955000000001</c:v>
                </c:pt>
                <c:pt idx="3806">
                  <c:v>0.22141530000000004</c:v>
                </c:pt>
                <c:pt idx="3807">
                  <c:v>0.22147327999999997</c:v>
                </c:pt>
                <c:pt idx="3808">
                  <c:v>0.22153127</c:v>
                </c:pt>
                <c:pt idx="3809">
                  <c:v>0.22158924999999999</c:v>
                </c:pt>
                <c:pt idx="3810">
                  <c:v>0.22164712</c:v>
                </c:pt>
                <c:pt idx="3811">
                  <c:v>0.22170498999999999</c:v>
                </c:pt>
                <c:pt idx="3812">
                  <c:v>0.22176287</c:v>
                </c:pt>
                <c:pt idx="3813">
                  <c:v>0.22182073999999996</c:v>
                </c:pt>
                <c:pt idx="3814">
                  <c:v>0.22187860999999998</c:v>
                </c:pt>
                <c:pt idx="3815">
                  <c:v>0.22193658999999999</c:v>
                </c:pt>
                <c:pt idx="3816">
                  <c:v>0.22199446000000003</c:v>
                </c:pt>
                <c:pt idx="3817">
                  <c:v>0.22205232999999996</c:v>
                </c:pt>
                <c:pt idx="3818">
                  <c:v>0.22210974</c:v>
                </c:pt>
                <c:pt idx="3819">
                  <c:v>0.22216760999999996</c:v>
                </c:pt>
                <c:pt idx="3820">
                  <c:v>0.22222548000000003</c:v>
                </c:pt>
                <c:pt idx="3821">
                  <c:v>0.22228347000000001</c:v>
                </c:pt>
                <c:pt idx="3822">
                  <c:v>0.22234134000000003</c:v>
                </c:pt>
                <c:pt idx="3823">
                  <c:v>0.22239921000000001</c:v>
                </c:pt>
                <c:pt idx="3824">
                  <c:v>0.22245719000000003</c:v>
                </c:pt>
                <c:pt idx="3825">
                  <c:v>0.22251494999999999</c:v>
                </c:pt>
                <c:pt idx="3826">
                  <c:v>0.22257281999999998</c:v>
                </c:pt>
                <c:pt idx="3827">
                  <c:v>0.22263068999999996</c:v>
                </c:pt>
                <c:pt idx="3828">
                  <c:v>0.22268855999999998</c:v>
                </c:pt>
                <c:pt idx="3829">
                  <c:v>0.22274643000000005</c:v>
                </c:pt>
                <c:pt idx="3830">
                  <c:v>0.22280430000000001</c:v>
                </c:pt>
                <c:pt idx="3831">
                  <c:v>0.22286217</c:v>
                </c:pt>
                <c:pt idx="3832">
                  <c:v>0.22292004000000001</c:v>
                </c:pt>
                <c:pt idx="3833">
                  <c:v>0.22297813999999999</c:v>
                </c:pt>
                <c:pt idx="3834">
                  <c:v>0.22303601000000001</c:v>
                </c:pt>
                <c:pt idx="3835">
                  <c:v>0.22309387999999997</c:v>
                </c:pt>
                <c:pt idx="3836">
                  <c:v>0.22315174999999998</c:v>
                </c:pt>
                <c:pt idx="3837">
                  <c:v>0.22320962</c:v>
                </c:pt>
                <c:pt idx="3838">
                  <c:v>0.22326761000000001</c:v>
                </c:pt>
                <c:pt idx="3839">
                  <c:v>0.22332501999999999</c:v>
                </c:pt>
                <c:pt idx="3840">
                  <c:v>0.22338289</c:v>
                </c:pt>
                <c:pt idx="3841">
                  <c:v>0.22344075999999999</c:v>
                </c:pt>
                <c:pt idx="3842">
                  <c:v>0.22349874000000003</c:v>
                </c:pt>
                <c:pt idx="3843">
                  <c:v>0.22355661999999998</c:v>
                </c:pt>
                <c:pt idx="3844">
                  <c:v>0.22361471999999996</c:v>
                </c:pt>
                <c:pt idx="3845">
                  <c:v>0.22367211999999997</c:v>
                </c:pt>
                <c:pt idx="3846">
                  <c:v>0.22373011000000001</c:v>
                </c:pt>
                <c:pt idx="3847">
                  <c:v>0.22378787</c:v>
                </c:pt>
                <c:pt idx="3848">
                  <c:v>0.22384597000000001</c:v>
                </c:pt>
                <c:pt idx="3849">
                  <c:v>0.22390361</c:v>
                </c:pt>
                <c:pt idx="3850">
                  <c:v>0.22396171000000001</c:v>
                </c:pt>
                <c:pt idx="3851">
                  <c:v>0.22401958000000002</c:v>
                </c:pt>
                <c:pt idx="3852">
                  <c:v>0.22407745000000001</c:v>
                </c:pt>
                <c:pt idx="3853">
                  <c:v>0.22413543000000002</c:v>
                </c:pt>
                <c:pt idx="3854">
                  <c:v>0.22419330000000001</c:v>
                </c:pt>
                <c:pt idx="3855">
                  <c:v>0.22425117999999997</c:v>
                </c:pt>
                <c:pt idx="3856">
                  <c:v>0.22430905000000001</c:v>
                </c:pt>
                <c:pt idx="3857">
                  <c:v>0.22436680000000001</c:v>
                </c:pt>
                <c:pt idx="3858">
                  <c:v>0.22442466999999997</c:v>
                </c:pt>
                <c:pt idx="3859">
                  <c:v>0.22448254000000001</c:v>
                </c:pt>
                <c:pt idx="3860">
                  <c:v>0.22454064000000001</c:v>
                </c:pt>
                <c:pt idx="3861">
                  <c:v>0.22459817000000001</c:v>
                </c:pt>
                <c:pt idx="3862">
                  <c:v>0.22465591999999998</c:v>
                </c:pt>
                <c:pt idx="3863">
                  <c:v>0.22471379000000002</c:v>
                </c:pt>
                <c:pt idx="3864">
                  <c:v>0.22477165999999998</c:v>
                </c:pt>
                <c:pt idx="3865">
                  <c:v>0.22482964999999996</c:v>
                </c:pt>
                <c:pt idx="3866">
                  <c:v>0.22488763000000001</c:v>
                </c:pt>
                <c:pt idx="3867">
                  <c:v>0.22494550000000002</c:v>
                </c:pt>
                <c:pt idx="3868">
                  <c:v>0.22500360999999997</c:v>
                </c:pt>
                <c:pt idx="3869">
                  <c:v>0.22506090000000001</c:v>
                </c:pt>
                <c:pt idx="3870">
                  <c:v>0.22511887999999997</c:v>
                </c:pt>
                <c:pt idx="3871">
                  <c:v>0.22517674999999998</c:v>
                </c:pt>
                <c:pt idx="3872">
                  <c:v>0.22523462</c:v>
                </c:pt>
                <c:pt idx="3873">
                  <c:v>0.22529249000000004</c:v>
                </c:pt>
                <c:pt idx="3874">
                  <c:v>0.22535047999999996</c:v>
                </c:pt>
                <c:pt idx="3875">
                  <c:v>0.22540858000000003</c:v>
                </c:pt>
                <c:pt idx="3876">
                  <c:v>0.22546645000000004</c:v>
                </c:pt>
                <c:pt idx="3877">
                  <c:v>0.22552432</c:v>
                </c:pt>
                <c:pt idx="3878">
                  <c:v>0.22558218999999999</c:v>
                </c:pt>
                <c:pt idx="3879">
                  <c:v>0.22564006</c:v>
                </c:pt>
                <c:pt idx="3880">
                  <c:v>0.22569805000000001</c:v>
                </c:pt>
                <c:pt idx="3881">
                  <c:v>0.22575592</c:v>
                </c:pt>
                <c:pt idx="3882">
                  <c:v>0.22581320999999999</c:v>
                </c:pt>
                <c:pt idx="3883">
                  <c:v>0.22587108</c:v>
                </c:pt>
                <c:pt idx="3884">
                  <c:v>0.22592907000000001</c:v>
                </c:pt>
                <c:pt idx="3885">
                  <c:v>0.22598694000000003</c:v>
                </c:pt>
                <c:pt idx="3886">
                  <c:v>0.22604481000000001</c:v>
                </c:pt>
                <c:pt idx="3887">
                  <c:v>0.22610279999999996</c:v>
                </c:pt>
                <c:pt idx="3888">
                  <c:v>0.22616066999999998</c:v>
                </c:pt>
                <c:pt idx="3889">
                  <c:v>0.22621864999999999</c:v>
                </c:pt>
                <c:pt idx="3890">
                  <c:v>0.22627651999999998</c:v>
                </c:pt>
                <c:pt idx="3891">
                  <c:v>0.22633439000000002</c:v>
                </c:pt>
                <c:pt idx="3892">
                  <c:v>0.22639202999999997</c:v>
                </c:pt>
                <c:pt idx="3893">
                  <c:v>0.22645013000000003</c:v>
                </c:pt>
                <c:pt idx="3894">
                  <c:v>0.22650766</c:v>
                </c:pt>
                <c:pt idx="3895">
                  <c:v>0.22656552999999996</c:v>
                </c:pt>
                <c:pt idx="3896">
                  <c:v>0.22662350999999997</c:v>
                </c:pt>
                <c:pt idx="3897">
                  <c:v>0.22668149999999998</c:v>
                </c:pt>
                <c:pt idx="3898">
                  <c:v>0.22673937000000002</c:v>
                </c:pt>
                <c:pt idx="3899">
                  <c:v>0.22679736000000003</c:v>
                </c:pt>
                <c:pt idx="3900">
                  <c:v>0.22685533999999999</c:v>
                </c:pt>
                <c:pt idx="3901">
                  <c:v>0.22691333000000005</c:v>
                </c:pt>
                <c:pt idx="3902">
                  <c:v>0.22697120000000001</c:v>
                </c:pt>
                <c:pt idx="3903">
                  <c:v>0.22702907</c:v>
                </c:pt>
                <c:pt idx="3904">
                  <c:v>0.22708681999999997</c:v>
                </c:pt>
                <c:pt idx="3905">
                  <c:v>0.22714469000000001</c:v>
                </c:pt>
                <c:pt idx="3906">
                  <c:v>0.22720256</c:v>
                </c:pt>
                <c:pt idx="3907">
                  <c:v>0.22726009000000003</c:v>
                </c:pt>
                <c:pt idx="3908">
                  <c:v>0.22731783999999999</c:v>
                </c:pt>
                <c:pt idx="3909">
                  <c:v>0.22737570999999998</c:v>
                </c:pt>
                <c:pt idx="3910">
                  <c:v>0.22743369999999999</c:v>
                </c:pt>
                <c:pt idx="3911">
                  <c:v>0.22749157</c:v>
                </c:pt>
                <c:pt idx="3912">
                  <c:v>0.22754944000000002</c:v>
                </c:pt>
                <c:pt idx="3913">
                  <c:v>0.22760731000000001</c:v>
                </c:pt>
                <c:pt idx="3914">
                  <c:v>0.22766517999999997</c:v>
                </c:pt>
                <c:pt idx="3915">
                  <c:v>0.22772317</c:v>
                </c:pt>
                <c:pt idx="3916">
                  <c:v>0.22778103999999999</c:v>
                </c:pt>
                <c:pt idx="3917">
                  <c:v>0.22783902</c:v>
                </c:pt>
                <c:pt idx="3918">
                  <c:v>0.22789666</c:v>
                </c:pt>
                <c:pt idx="3919">
                  <c:v>0.22795452999999996</c:v>
                </c:pt>
                <c:pt idx="3920">
                  <c:v>0.22801240000000003</c:v>
                </c:pt>
                <c:pt idx="3921">
                  <c:v>0.22807039000000001</c:v>
                </c:pt>
                <c:pt idx="3922">
                  <c:v>0.22812826</c:v>
                </c:pt>
                <c:pt idx="3923">
                  <c:v>0.22818612999999996</c:v>
                </c:pt>
                <c:pt idx="3924">
                  <c:v>0.22824411999999999</c:v>
                </c:pt>
                <c:pt idx="3925">
                  <c:v>0.22830199000000001</c:v>
                </c:pt>
                <c:pt idx="3926">
                  <c:v>0.22835986</c:v>
                </c:pt>
                <c:pt idx="3927">
                  <c:v>0.22841738000000006</c:v>
                </c:pt>
                <c:pt idx="3928">
                  <c:v>0.22847524999999999</c:v>
                </c:pt>
                <c:pt idx="3929">
                  <c:v>0.22853324000000003</c:v>
                </c:pt>
                <c:pt idx="3930">
                  <c:v>0.22859110999999999</c:v>
                </c:pt>
                <c:pt idx="3931">
                  <c:v>0.22864898000000003</c:v>
                </c:pt>
                <c:pt idx="3932">
                  <c:v>0.22870684999999999</c:v>
                </c:pt>
                <c:pt idx="3933">
                  <c:v>0.22876472</c:v>
                </c:pt>
                <c:pt idx="3934">
                  <c:v>0.22882281999999998</c:v>
                </c:pt>
                <c:pt idx="3935">
                  <c:v>0.22888069</c:v>
                </c:pt>
                <c:pt idx="3936">
                  <c:v>0.22893868000000003</c:v>
                </c:pt>
                <c:pt idx="3937">
                  <c:v>0.22899654999999999</c:v>
                </c:pt>
                <c:pt idx="3938">
                  <c:v>0.22905442000000001</c:v>
                </c:pt>
                <c:pt idx="3939">
                  <c:v>0.22911229000000002</c:v>
                </c:pt>
                <c:pt idx="3940">
                  <c:v>0.22917015999999998</c:v>
                </c:pt>
                <c:pt idx="3941">
                  <c:v>0.22922756</c:v>
                </c:pt>
                <c:pt idx="3942">
                  <c:v>0.22928577999999997</c:v>
                </c:pt>
                <c:pt idx="3943">
                  <c:v>0.22934377</c:v>
                </c:pt>
                <c:pt idx="3944">
                  <c:v>0.22940163999999999</c:v>
                </c:pt>
                <c:pt idx="3945">
                  <c:v>0.22945951000000001</c:v>
                </c:pt>
                <c:pt idx="3946">
                  <c:v>0.22951679999999999</c:v>
                </c:pt>
                <c:pt idx="3947">
                  <c:v>0.22957479</c:v>
                </c:pt>
                <c:pt idx="3948">
                  <c:v>0.22963265999999996</c:v>
                </c:pt>
                <c:pt idx="3949">
                  <c:v>0.22969053</c:v>
                </c:pt>
                <c:pt idx="3950">
                  <c:v>0.22974840000000002</c:v>
                </c:pt>
                <c:pt idx="3951">
                  <c:v>0.22980627000000001</c:v>
                </c:pt>
                <c:pt idx="3952">
                  <c:v>0.22986413999999999</c:v>
                </c:pt>
                <c:pt idx="3953">
                  <c:v>0.22992224000000003</c:v>
                </c:pt>
                <c:pt idx="3954">
                  <c:v>0.22998023000000004</c:v>
                </c:pt>
                <c:pt idx="3955">
                  <c:v>0.23003810000000002</c:v>
                </c:pt>
                <c:pt idx="3956">
                  <c:v>0.23009597000000001</c:v>
                </c:pt>
                <c:pt idx="3957">
                  <c:v>0.23015384</c:v>
                </c:pt>
                <c:pt idx="3958">
                  <c:v>0.23021171000000001</c:v>
                </c:pt>
                <c:pt idx="3959">
                  <c:v>0.23032755999999996</c:v>
                </c:pt>
                <c:pt idx="3960">
                  <c:v>0.23038543000000003</c:v>
                </c:pt>
                <c:pt idx="3961">
                  <c:v>0.23044284000000004</c:v>
                </c:pt>
                <c:pt idx="3962">
                  <c:v>0.23050071</c:v>
                </c:pt>
                <c:pt idx="3963">
                  <c:v>0.23055870000000001</c:v>
                </c:pt>
                <c:pt idx="3964">
                  <c:v>0.23061656999999997</c:v>
                </c:pt>
                <c:pt idx="3965">
                  <c:v>0.23067444000000001</c:v>
                </c:pt>
                <c:pt idx="3966">
                  <c:v>0.23073231000000002</c:v>
                </c:pt>
                <c:pt idx="3967">
                  <c:v>0.23079018000000004</c:v>
                </c:pt>
                <c:pt idx="3968">
                  <c:v>0.23084805000000003</c:v>
                </c:pt>
                <c:pt idx="3969">
                  <c:v>0.23090615000000003</c:v>
                </c:pt>
                <c:pt idx="3970">
                  <c:v>0.23096414000000004</c:v>
                </c:pt>
                <c:pt idx="3971">
                  <c:v>0.23102212</c:v>
                </c:pt>
                <c:pt idx="3972">
                  <c:v>0.23107929999999999</c:v>
                </c:pt>
                <c:pt idx="3973">
                  <c:v>0.23113729000000002</c:v>
                </c:pt>
                <c:pt idx="3974">
                  <c:v>0.23119527000000001</c:v>
                </c:pt>
                <c:pt idx="3975">
                  <c:v>0.23125314000000002</c:v>
                </c:pt>
                <c:pt idx="3976">
                  <c:v>0.23131124000000003</c:v>
                </c:pt>
                <c:pt idx="3977">
                  <c:v>0.23136888000000003</c:v>
                </c:pt>
                <c:pt idx="3978">
                  <c:v>0.23142674999999999</c:v>
                </c:pt>
                <c:pt idx="3979">
                  <c:v>0.23148473999999999</c:v>
                </c:pt>
                <c:pt idx="3980">
                  <c:v>0.23154249000000002</c:v>
                </c:pt>
                <c:pt idx="3981">
                  <c:v>0.23160048000000003</c:v>
                </c:pt>
                <c:pt idx="3982">
                  <c:v>0.23165835000000001</c:v>
                </c:pt>
                <c:pt idx="3983">
                  <c:v>0.23171622000000003</c:v>
                </c:pt>
                <c:pt idx="3984">
                  <c:v>0.23177408999999999</c:v>
                </c:pt>
                <c:pt idx="3985">
                  <c:v>0.23183218999999999</c:v>
                </c:pt>
                <c:pt idx="3986">
                  <c:v>0.23188995000000001</c:v>
                </c:pt>
                <c:pt idx="3987">
                  <c:v>0.23194770000000003</c:v>
                </c:pt>
                <c:pt idx="3988">
                  <c:v>0.23200556999999997</c:v>
                </c:pt>
                <c:pt idx="3989">
                  <c:v>0.23206344000000004</c:v>
                </c:pt>
                <c:pt idx="3990">
                  <c:v>0.23212131</c:v>
                </c:pt>
                <c:pt idx="3991">
                  <c:v>0.23217918000000001</c:v>
                </c:pt>
                <c:pt idx="3992">
                  <c:v>0.23223705000000003</c:v>
                </c:pt>
                <c:pt idx="3993">
                  <c:v>0.23229493000000004</c:v>
                </c:pt>
                <c:pt idx="3994">
                  <c:v>0.23235291</c:v>
                </c:pt>
                <c:pt idx="3995">
                  <c:v>0.23241078000000004</c:v>
                </c:pt>
                <c:pt idx="3996">
                  <c:v>0.23246807000000003</c:v>
                </c:pt>
                <c:pt idx="3997">
                  <c:v>0.23252606000000001</c:v>
                </c:pt>
                <c:pt idx="3998">
                  <c:v>0.23258392999999997</c:v>
                </c:pt>
                <c:pt idx="3999">
                  <c:v>0.23264180000000001</c:v>
                </c:pt>
                <c:pt idx="4000">
                  <c:v>0.23269967</c:v>
                </c:pt>
                <c:pt idx="4001">
                  <c:v>0.23275754000000001</c:v>
                </c:pt>
                <c:pt idx="4002">
                  <c:v>0.23281563999999999</c:v>
                </c:pt>
                <c:pt idx="4003">
                  <c:v>0.23287350999999998</c:v>
                </c:pt>
                <c:pt idx="4004">
                  <c:v>0.23293137999999999</c:v>
                </c:pt>
                <c:pt idx="4005">
                  <c:v>0.23298925000000004</c:v>
                </c:pt>
                <c:pt idx="4006">
                  <c:v>0.23304736000000004</c:v>
                </c:pt>
                <c:pt idx="4007">
                  <c:v>0.23310523000000002</c:v>
                </c:pt>
                <c:pt idx="4008">
                  <c:v>0.23316310000000001</c:v>
                </c:pt>
                <c:pt idx="4009">
                  <c:v>0.23322039000000003</c:v>
                </c:pt>
                <c:pt idx="4010">
                  <c:v>0.23327837000000001</c:v>
                </c:pt>
                <c:pt idx="4011">
                  <c:v>0.23333635999999999</c:v>
                </c:pt>
                <c:pt idx="4012">
                  <c:v>0.23339423000000004</c:v>
                </c:pt>
                <c:pt idx="4013">
                  <c:v>0.23345210000000002</c:v>
                </c:pt>
                <c:pt idx="4014">
                  <c:v>0.23350997000000001</c:v>
                </c:pt>
                <c:pt idx="4015">
                  <c:v>0.23356784000000003</c:v>
                </c:pt>
                <c:pt idx="4016">
                  <c:v>0.23362570999999996</c:v>
                </c:pt>
                <c:pt idx="4017">
                  <c:v>0.23368369999999997</c:v>
                </c:pt>
                <c:pt idx="4018">
                  <c:v>0.23374168000000003</c:v>
                </c:pt>
                <c:pt idx="4019">
                  <c:v>0.23379921000000004</c:v>
                </c:pt>
                <c:pt idx="4020">
                  <c:v>0.23385707999999997</c:v>
                </c:pt>
                <c:pt idx="4021">
                  <c:v>0.23391495000000004</c:v>
                </c:pt>
                <c:pt idx="4022">
                  <c:v>0.23397282</c:v>
                </c:pt>
                <c:pt idx="4023">
                  <c:v>0.23403092</c:v>
                </c:pt>
                <c:pt idx="4024">
                  <c:v>0.23408878999999999</c:v>
                </c:pt>
                <c:pt idx="4025">
                  <c:v>0.23414689000000002</c:v>
                </c:pt>
                <c:pt idx="4026">
                  <c:v>0.23420442000000002</c:v>
                </c:pt>
                <c:pt idx="4027">
                  <c:v>0.23426216999999999</c:v>
                </c:pt>
                <c:pt idx="4028">
                  <c:v>0.23432004000000001</c:v>
                </c:pt>
                <c:pt idx="4029">
                  <c:v>0.23437790999999997</c:v>
                </c:pt>
                <c:pt idx="4030">
                  <c:v>0.23443578000000004</c:v>
                </c:pt>
                <c:pt idx="4031">
                  <c:v>0.23449376999999999</c:v>
                </c:pt>
                <c:pt idx="4032">
                  <c:v>0.23455164000000001</c:v>
                </c:pt>
                <c:pt idx="4033">
                  <c:v>0.23460939000000003</c:v>
                </c:pt>
                <c:pt idx="4034">
                  <c:v>0.23466749000000003</c:v>
                </c:pt>
                <c:pt idx="4035">
                  <c:v>0.23472536999999999</c:v>
                </c:pt>
                <c:pt idx="4036">
                  <c:v>0.23478324000000003</c:v>
                </c:pt>
                <c:pt idx="4037">
                  <c:v>0.23484076000000001</c:v>
                </c:pt>
                <c:pt idx="4038">
                  <c:v>0.23489863000000002</c:v>
                </c:pt>
                <c:pt idx="4039">
                  <c:v>0.23495650000000001</c:v>
                </c:pt>
                <c:pt idx="4040">
                  <c:v>0.23501437000000003</c:v>
                </c:pt>
                <c:pt idx="4041">
                  <c:v>0.23507223999999999</c:v>
                </c:pt>
                <c:pt idx="4042">
                  <c:v>0.23513011</c:v>
                </c:pt>
                <c:pt idx="4043">
                  <c:v>0.23518797999999996</c:v>
                </c:pt>
                <c:pt idx="4044">
                  <c:v>0.23524585000000003</c:v>
                </c:pt>
                <c:pt idx="4045">
                  <c:v>0.23530371999999997</c:v>
                </c:pt>
                <c:pt idx="4046">
                  <c:v>0.23536159000000001</c:v>
                </c:pt>
                <c:pt idx="4047">
                  <c:v>0.23541946000000005</c:v>
                </c:pt>
                <c:pt idx="4048">
                  <c:v>0.23547745000000003</c:v>
                </c:pt>
                <c:pt idx="4049">
                  <c:v>0.23553531999999999</c:v>
                </c:pt>
                <c:pt idx="4050">
                  <c:v>0.23559319000000004</c:v>
                </c:pt>
                <c:pt idx="4051">
                  <c:v>0.23565129000000001</c:v>
                </c:pt>
                <c:pt idx="4052">
                  <c:v>0.23570916000000003</c:v>
                </c:pt>
                <c:pt idx="4053">
                  <c:v>0.23576702999999999</c:v>
                </c:pt>
                <c:pt idx="4054">
                  <c:v>0.2358249</c:v>
                </c:pt>
                <c:pt idx="4055">
                  <c:v>0.23588276999999996</c:v>
                </c:pt>
                <c:pt idx="4056">
                  <c:v>0.23594064000000003</c:v>
                </c:pt>
                <c:pt idx="4057">
                  <c:v>0.23599850999999999</c:v>
                </c:pt>
                <c:pt idx="4058">
                  <c:v>0.23605638000000004</c:v>
                </c:pt>
                <c:pt idx="4059">
                  <c:v>0.23611425000000003</c:v>
                </c:pt>
                <c:pt idx="4060">
                  <c:v>0.23617178</c:v>
                </c:pt>
                <c:pt idx="4061">
                  <c:v>0.23622965000000001</c:v>
                </c:pt>
                <c:pt idx="4062">
                  <c:v>0.23628763000000003</c:v>
                </c:pt>
                <c:pt idx="4063">
                  <c:v>0.23634562000000001</c:v>
                </c:pt>
                <c:pt idx="4064">
                  <c:v>0.23640349000000002</c:v>
                </c:pt>
                <c:pt idx="4065">
                  <c:v>0.23646136000000004</c:v>
                </c:pt>
                <c:pt idx="4066">
                  <c:v>0.23651923000000005</c:v>
                </c:pt>
                <c:pt idx="4067">
                  <c:v>0.23657710000000001</c:v>
                </c:pt>
                <c:pt idx="4068">
                  <c:v>0.23663519999999999</c:v>
                </c:pt>
                <c:pt idx="4069">
                  <c:v>0.23669307000000001</c:v>
                </c:pt>
                <c:pt idx="4070">
                  <c:v>0.23675048000000004</c:v>
                </c:pt>
                <c:pt idx="4071">
                  <c:v>0.23680835000000003</c:v>
                </c:pt>
                <c:pt idx="4072">
                  <c:v>0.23686621999999999</c:v>
                </c:pt>
                <c:pt idx="4073">
                  <c:v>0.23692409000000003</c:v>
                </c:pt>
                <c:pt idx="4074">
                  <c:v>0.23698208000000004</c:v>
                </c:pt>
                <c:pt idx="4075">
                  <c:v>0.23703995000000003</c:v>
                </c:pt>
                <c:pt idx="4076">
                  <c:v>0.23709781999999999</c:v>
                </c:pt>
                <c:pt idx="4077">
                  <c:v>0.2371558</c:v>
                </c:pt>
                <c:pt idx="4078">
                  <c:v>0.23721368000000004</c:v>
                </c:pt>
                <c:pt idx="4079">
                  <c:v>0.23727155</c:v>
                </c:pt>
                <c:pt idx="4080">
                  <c:v>0.23732942000000001</c:v>
                </c:pt>
                <c:pt idx="4081">
                  <c:v>0.23738729000000003</c:v>
                </c:pt>
                <c:pt idx="4082">
                  <c:v>0.23744516000000002</c:v>
                </c:pt>
                <c:pt idx="4083">
                  <c:v>0.23750303000000003</c:v>
                </c:pt>
                <c:pt idx="4084">
                  <c:v>0.23756089999999999</c:v>
                </c:pt>
                <c:pt idx="4085">
                  <c:v>0.23761877000000001</c:v>
                </c:pt>
                <c:pt idx="4086">
                  <c:v>0.23767686999999998</c:v>
                </c:pt>
                <c:pt idx="4087">
                  <c:v>0.23773474000000003</c:v>
                </c:pt>
                <c:pt idx="4088">
                  <c:v>0.23779249000000005</c:v>
                </c:pt>
                <c:pt idx="4089">
                  <c:v>0.23785048000000003</c:v>
                </c:pt>
                <c:pt idx="4090">
                  <c:v>0.23790776999999999</c:v>
                </c:pt>
                <c:pt idx="4091">
                  <c:v>0.23796564000000003</c:v>
                </c:pt>
                <c:pt idx="4092">
                  <c:v>0.23802350999999997</c:v>
                </c:pt>
                <c:pt idx="4093">
                  <c:v>0.23808138000000004</c:v>
                </c:pt>
                <c:pt idx="4094">
                  <c:v>0.23813949000000004</c:v>
                </c:pt>
                <c:pt idx="4095">
                  <c:v>0.23819736000000002</c:v>
                </c:pt>
                <c:pt idx="4096">
                  <c:v>0.23825534000000004</c:v>
                </c:pt>
                <c:pt idx="4097">
                  <c:v>0.23831321000000003</c:v>
                </c:pt>
                <c:pt idx="4098">
                  <c:v>0.23837120000000001</c:v>
                </c:pt>
                <c:pt idx="4099">
                  <c:v>0.23842917999999999</c:v>
                </c:pt>
                <c:pt idx="4100">
                  <c:v>0.23848659000000003</c:v>
                </c:pt>
                <c:pt idx="4101">
                  <c:v>0.23854446000000004</c:v>
                </c:pt>
                <c:pt idx="4102">
                  <c:v>0.23860244999999999</c:v>
                </c:pt>
                <c:pt idx="4103">
                  <c:v>0.23866008999999999</c:v>
                </c:pt>
                <c:pt idx="4104">
                  <c:v>0.23871796000000003</c:v>
                </c:pt>
                <c:pt idx="4105">
                  <c:v>0.23877593999999999</c:v>
                </c:pt>
                <c:pt idx="4106">
                  <c:v>0.23883381000000001</c:v>
                </c:pt>
                <c:pt idx="4107">
                  <c:v>0.23889179999999999</c:v>
                </c:pt>
                <c:pt idx="4108">
                  <c:v>0.23894955000000004</c:v>
                </c:pt>
                <c:pt idx="4109">
                  <c:v>0.23900742999999999</c:v>
                </c:pt>
                <c:pt idx="4110">
                  <c:v>0.23906553000000003</c:v>
                </c:pt>
                <c:pt idx="4111">
                  <c:v>0.23912340000000001</c:v>
                </c:pt>
                <c:pt idx="4112">
                  <c:v>0.23918138000000003</c:v>
                </c:pt>
                <c:pt idx="4113">
                  <c:v>0.23923925000000001</c:v>
                </c:pt>
                <c:pt idx="4114">
                  <c:v>0.23929712000000003</c:v>
                </c:pt>
                <c:pt idx="4115">
                  <c:v>0.23935511000000001</c:v>
                </c:pt>
                <c:pt idx="4116">
                  <c:v>0.23941240000000005</c:v>
                </c:pt>
                <c:pt idx="4117">
                  <c:v>0.23947027000000001</c:v>
                </c:pt>
                <c:pt idx="4118">
                  <c:v>0.23952825999999999</c:v>
                </c:pt>
                <c:pt idx="4119">
                  <c:v>0.23958613000000004</c:v>
                </c:pt>
                <c:pt idx="4120">
                  <c:v>0.23964400000000002</c:v>
                </c:pt>
                <c:pt idx="4121">
                  <c:v>0.23970187000000001</c:v>
                </c:pt>
                <c:pt idx="4122">
                  <c:v>0.23975974000000003</c:v>
                </c:pt>
                <c:pt idx="4123">
                  <c:v>0.23981760999999999</c:v>
                </c:pt>
                <c:pt idx="4124">
                  <c:v>0.23987548000000003</c:v>
                </c:pt>
                <c:pt idx="4125">
                  <c:v>0.23993335000000002</c:v>
                </c:pt>
                <c:pt idx="4126">
                  <c:v>0.23999122000000003</c:v>
                </c:pt>
                <c:pt idx="4127">
                  <c:v>0.24004909000000002</c:v>
                </c:pt>
                <c:pt idx="4128">
                  <c:v>0.24010696000000001</c:v>
                </c:pt>
                <c:pt idx="4129">
                  <c:v>0.24016483000000002</c:v>
                </c:pt>
                <c:pt idx="4130">
                  <c:v>0.24022282</c:v>
                </c:pt>
                <c:pt idx="4131">
                  <c:v>0.24028068999999999</c:v>
                </c:pt>
                <c:pt idx="4132">
                  <c:v>0.24033856000000001</c:v>
                </c:pt>
                <c:pt idx="4133">
                  <c:v>0.24039642999999999</c:v>
                </c:pt>
                <c:pt idx="4134">
                  <c:v>0.24045442000000003</c:v>
                </c:pt>
                <c:pt idx="4135">
                  <c:v>0.24051229000000002</c:v>
                </c:pt>
                <c:pt idx="4136">
                  <c:v>0.24057016000000001</c:v>
                </c:pt>
                <c:pt idx="4137">
                  <c:v>0.24062802999999997</c:v>
                </c:pt>
                <c:pt idx="4138">
                  <c:v>0.24068566999999996</c:v>
                </c:pt>
                <c:pt idx="4139">
                  <c:v>0.24074354000000003</c:v>
                </c:pt>
                <c:pt idx="4140">
                  <c:v>0.24080164000000001</c:v>
                </c:pt>
                <c:pt idx="4141">
                  <c:v>0.24085951</c:v>
                </c:pt>
                <c:pt idx="4142">
                  <c:v>0.24091738000000001</c:v>
                </c:pt>
                <c:pt idx="4143">
                  <c:v>0.24097536999999999</c:v>
                </c:pt>
                <c:pt idx="4144">
                  <c:v>0.24103266000000001</c:v>
                </c:pt>
                <c:pt idx="4145">
                  <c:v>0.24109075999999999</c:v>
                </c:pt>
                <c:pt idx="4146">
                  <c:v>0.24114874000000003</c:v>
                </c:pt>
                <c:pt idx="4147">
                  <c:v>0.24120662000000001</c:v>
                </c:pt>
                <c:pt idx="4148">
                  <c:v>0.24126449000000005</c:v>
                </c:pt>
                <c:pt idx="4149">
                  <c:v>0.24132247000000001</c:v>
                </c:pt>
                <c:pt idx="4150">
                  <c:v>0.24138034000000003</c:v>
                </c:pt>
                <c:pt idx="4151">
                  <c:v>0.24143821000000001</c:v>
                </c:pt>
                <c:pt idx="4152">
                  <c:v>0.24149574000000001</c:v>
                </c:pt>
                <c:pt idx="4153">
                  <c:v>0.24155361</c:v>
                </c:pt>
                <c:pt idx="4154">
                  <c:v>0.24161158999999999</c:v>
                </c:pt>
                <c:pt idx="4155">
                  <c:v>0.24172732999999999</c:v>
                </c:pt>
                <c:pt idx="4156">
                  <c:v>0.24178520000000003</c:v>
                </c:pt>
                <c:pt idx="4157">
                  <c:v>0.24184306999999999</c:v>
                </c:pt>
                <c:pt idx="4158">
                  <c:v>0.24190094000000004</c:v>
                </c:pt>
                <c:pt idx="4159">
                  <c:v>0.24195881000000002</c:v>
                </c:pt>
                <c:pt idx="4160">
                  <c:v>0.24201645000000002</c:v>
                </c:pt>
                <c:pt idx="4161">
                  <c:v>0.24207432000000001</c:v>
                </c:pt>
                <c:pt idx="4162">
                  <c:v>0.24213219000000002</c:v>
                </c:pt>
                <c:pt idx="4163">
                  <c:v>0.24219006000000001</c:v>
                </c:pt>
                <c:pt idx="4164">
                  <c:v>0.24224793000000006</c:v>
                </c:pt>
                <c:pt idx="4165">
                  <c:v>0.24230579999999999</c:v>
                </c:pt>
                <c:pt idx="4166">
                  <c:v>0.24236368000000003</c:v>
                </c:pt>
                <c:pt idx="4167">
                  <c:v>0.24242166000000001</c:v>
                </c:pt>
                <c:pt idx="4168">
                  <c:v>0.24247953000000003</c:v>
                </c:pt>
                <c:pt idx="4169">
                  <c:v>0.24253740000000001</c:v>
                </c:pt>
                <c:pt idx="4170">
                  <c:v>0.24259539000000002</c:v>
                </c:pt>
                <c:pt idx="4171">
                  <c:v>0.24265326000000001</c:v>
                </c:pt>
                <c:pt idx="4172">
                  <c:v>0.24271113000000005</c:v>
                </c:pt>
                <c:pt idx="4173">
                  <c:v>0.24276900000000004</c:v>
                </c:pt>
                <c:pt idx="4174">
                  <c:v>0.24282687</c:v>
                </c:pt>
                <c:pt idx="4175">
                  <c:v>0.24288462</c:v>
                </c:pt>
                <c:pt idx="4176">
                  <c:v>0.24294261000000003</c:v>
                </c:pt>
                <c:pt idx="4177">
                  <c:v>0.24300047999999999</c:v>
                </c:pt>
                <c:pt idx="4178">
                  <c:v>0.24305835000000003</c:v>
                </c:pt>
                <c:pt idx="4179">
                  <c:v>0.24311634000000001</c:v>
                </c:pt>
                <c:pt idx="4180">
                  <c:v>0.24317421</c:v>
                </c:pt>
                <c:pt idx="4181">
                  <c:v>0.24323207999999999</c:v>
                </c:pt>
                <c:pt idx="4182">
                  <c:v>0.24329006000000003</c:v>
                </c:pt>
                <c:pt idx="4183">
                  <c:v>0.24334736000000004</c:v>
                </c:pt>
                <c:pt idx="4184">
                  <c:v>0.24340534000000005</c:v>
                </c:pt>
                <c:pt idx="4185">
                  <c:v>0.24346321000000004</c:v>
                </c:pt>
                <c:pt idx="4186">
                  <c:v>0.24352119999999999</c:v>
                </c:pt>
                <c:pt idx="4187">
                  <c:v>0.24363704999999999</c:v>
                </c:pt>
                <c:pt idx="4188">
                  <c:v>0.24369493000000003</c:v>
                </c:pt>
                <c:pt idx="4189">
                  <c:v>0.24375290999999999</c:v>
                </c:pt>
                <c:pt idx="4190">
                  <c:v>0.24381078000000003</c:v>
                </c:pt>
                <c:pt idx="4191">
                  <c:v>0.24386864999999999</c:v>
                </c:pt>
                <c:pt idx="4192">
                  <c:v>0.24392652000000001</c:v>
                </c:pt>
                <c:pt idx="4193">
                  <c:v>0.24398416000000003</c:v>
                </c:pt>
                <c:pt idx="4194">
                  <c:v>0.24404202999999999</c:v>
                </c:pt>
                <c:pt idx="4195">
                  <c:v>0.24409990000000004</c:v>
                </c:pt>
                <c:pt idx="4196">
                  <c:v>0.24415777</c:v>
                </c:pt>
                <c:pt idx="4197">
                  <c:v>0.24421564000000004</c:v>
                </c:pt>
                <c:pt idx="4198">
                  <c:v>0.24427362999999996</c:v>
                </c:pt>
                <c:pt idx="4199">
                  <c:v>0.24433162</c:v>
                </c:pt>
                <c:pt idx="4200">
                  <c:v>0.24438949000000001</c:v>
                </c:pt>
                <c:pt idx="4201">
                  <c:v>0.24444747000000006</c:v>
                </c:pt>
                <c:pt idx="4202">
                  <c:v>0.24450522999999999</c:v>
                </c:pt>
                <c:pt idx="4203">
                  <c:v>0.24456275000000002</c:v>
                </c:pt>
                <c:pt idx="4204">
                  <c:v>0.24462061999999998</c:v>
                </c:pt>
                <c:pt idx="4205">
                  <c:v>0.24467849000000003</c:v>
                </c:pt>
                <c:pt idx="4206">
                  <c:v>0.24473636000000001</c:v>
                </c:pt>
                <c:pt idx="4207">
                  <c:v>0.24479435000000002</c:v>
                </c:pt>
                <c:pt idx="4208">
                  <c:v>0.24485222000000001</c:v>
                </c:pt>
                <c:pt idx="4209">
                  <c:v>0.24491009000000005</c:v>
                </c:pt>
                <c:pt idx="4210">
                  <c:v>0.24496796000000004</c:v>
                </c:pt>
                <c:pt idx="4211">
                  <c:v>0.24502583000000003</c:v>
                </c:pt>
                <c:pt idx="4212">
                  <c:v>0.24508381000000001</c:v>
                </c:pt>
                <c:pt idx="4213">
                  <c:v>0.24514134000000004</c:v>
                </c:pt>
                <c:pt idx="4214">
                  <c:v>0.24519921000000003</c:v>
                </c:pt>
                <c:pt idx="4215">
                  <c:v>0.24525754000000002</c:v>
                </c:pt>
                <c:pt idx="4216">
                  <c:v>0.24531553000000003</c:v>
                </c:pt>
                <c:pt idx="4217">
                  <c:v>0.24537281999999996</c:v>
                </c:pt>
                <c:pt idx="4218">
                  <c:v>0.24543069000000003</c:v>
                </c:pt>
                <c:pt idx="4219">
                  <c:v>0.24548855999999999</c:v>
                </c:pt>
                <c:pt idx="4220">
                  <c:v>0.24554643000000007</c:v>
                </c:pt>
                <c:pt idx="4221">
                  <c:v>0.24560465000000001</c:v>
                </c:pt>
                <c:pt idx="4222">
                  <c:v>0.24566252</c:v>
                </c:pt>
                <c:pt idx="4223">
                  <c:v>0.24572050000000001</c:v>
                </c:pt>
                <c:pt idx="4224">
                  <c:v>0.24577849000000002</c:v>
                </c:pt>
                <c:pt idx="4225">
                  <c:v>0.24583578000000003</c:v>
                </c:pt>
                <c:pt idx="4226">
                  <c:v>0.24589364999999999</c:v>
                </c:pt>
                <c:pt idx="4227">
                  <c:v>0.24595164000000003</c:v>
                </c:pt>
                <c:pt idx="4228">
                  <c:v>0.24600950999999999</c:v>
                </c:pt>
                <c:pt idx="4229">
                  <c:v>0.24606749000000006</c:v>
                </c:pt>
                <c:pt idx="4230">
                  <c:v>0.24612537000000001</c:v>
                </c:pt>
                <c:pt idx="4231">
                  <c:v>0.24618324000000003</c:v>
                </c:pt>
                <c:pt idx="4232">
                  <c:v>0.24624111000000004</c:v>
                </c:pt>
                <c:pt idx="4233">
                  <c:v>0.24629898000000006</c:v>
                </c:pt>
                <c:pt idx="4234">
                  <c:v>0.24635684999999999</c:v>
                </c:pt>
                <c:pt idx="4235">
                  <c:v>0.24641472000000003</c:v>
                </c:pt>
                <c:pt idx="4236">
                  <c:v>0.24647258999999999</c:v>
                </c:pt>
                <c:pt idx="4237">
                  <c:v>0.24653057</c:v>
                </c:pt>
                <c:pt idx="4238">
                  <c:v>0.24658844000000002</c:v>
                </c:pt>
                <c:pt idx="4239">
                  <c:v>0.24664631000000004</c:v>
                </c:pt>
                <c:pt idx="4240">
                  <c:v>0.24670418000000005</c:v>
                </c:pt>
                <c:pt idx="4241">
                  <c:v>0.24676217000000003</c:v>
                </c:pt>
                <c:pt idx="4242">
                  <c:v>0.24682003999999999</c:v>
                </c:pt>
                <c:pt idx="4243">
                  <c:v>0.24687791000000001</c:v>
                </c:pt>
                <c:pt idx="4244">
                  <c:v>0.24693577999999999</c:v>
                </c:pt>
                <c:pt idx="4245">
                  <c:v>0.24699307000000004</c:v>
                </c:pt>
                <c:pt idx="4246">
                  <c:v>0.24705094000000002</c:v>
                </c:pt>
                <c:pt idx="4247">
                  <c:v>0.24710881000000001</c:v>
                </c:pt>
                <c:pt idx="4248">
                  <c:v>0.24716679999999999</c:v>
                </c:pt>
                <c:pt idx="4249">
                  <c:v>0.24722467000000001</c:v>
                </c:pt>
                <c:pt idx="4250">
                  <c:v>0.24728254000000002</c:v>
                </c:pt>
                <c:pt idx="4251">
                  <c:v>0.24734041000000004</c:v>
                </c:pt>
                <c:pt idx="4252">
                  <c:v>0.24739828000000005</c:v>
                </c:pt>
                <c:pt idx="4253">
                  <c:v>0.24745615000000004</c:v>
                </c:pt>
                <c:pt idx="4254">
                  <c:v>0.24751402000000003</c:v>
                </c:pt>
                <c:pt idx="4255">
                  <c:v>0.24757212000000001</c:v>
                </c:pt>
                <c:pt idx="4256">
                  <c:v>0.24762998999999999</c:v>
                </c:pt>
                <c:pt idx="4257">
                  <c:v>0.24768787</c:v>
                </c:pt>
                <c:pt idx="4258">
                  <c:v>0.24774585000000002</c:v>
                </c:pt>
                <c:pt idx="4259">
                  <c:v>0.24780372000000001</c:v>
                </c:pt>
                <c:pt idx="4260">
                  <c:v>0.24786158999999999</c:v>
                </c:pt>
                <c:pt idx="4261">
                  <c:v>0.24791946000000006</c:v>
                </c:pt>
                <c:pt idx="4262">
                  <c:v>0.24797745000000002</c:v>
                </c:pt>
                <c:pt idx="4263">
                  <c:v>0.24803496999999999</c:v>
                </c:pt>
                <c:pt idx="4264">
                  <c:v>0.24809284000000004</c:v>
                </c:pt>
                <c:pt idx="4265">
                  <c:v>0.24815071</c:v>
                </c:pt>
                <c:pt idx="4266">
                  <c:v>0.24820858000000004</c:v>
                </c:pt>
                <c:pt idx="4267">
                  <c:v>0.24826656999999999</c:v>
                </c:pt>
                <c:pt idx="4268">
                  <c:v>0.24832444000000004</c:v>
                </c:pt>
                <c:pt idx="4269">
                  <c:v>0.24838231000000002</c:v>
                </c:pt>
                <c:pt idx="4270">
                  <c:v>0.24844018000000007</c:v>
                </c:pt>
                <c:pt idx="4271">
                  <c:v>0.24849770000000002</c:v>
                </c:pt>
                <c:pt idx="4272">
                  <c:v>0.24855557</c:v>
                </c:pt>
                <c:pt idx="4273">
                  <c:v>0.24861344000000002</c:v>
                </c:pt>
                <c:pt idx="4274">
                  <c:v>0.24867131000000001</c:v>
                </c:pt>
                <c:pt idx="4275">
                  <c:v>0.24872917999999999</c:v>
                </c:pt>
                <c:pt idx="4276">
                  <c:v>0.24878705000000004</c:v>
                </c:pt>
                <c:pt idx="4277">
                  <c:v>0.24884492999999999</c:v>
                </c:pt>
                <c:pt idx="4278">
                  <c:v>0.24890280000000004</c:v>
                </c:pt>
                <c:pt idx="4279">
                  <c:v>0.24896077999999999</c:v>
                </c:pt>
                <c:pt idx="4280">
                  <c:v>0.24901865000000004</c:v>
                </c:pt>
                <c:pt idx="4281">
                  <c:v>0.24907652</c:v>
                </c:pt>
                <c:pt idx="4282">
                  <c:v>0.24913462</c:v>
                </c:pt>
                <c:pt idx="4283">
                  <c:v>0.24919249000000002</c:v>
                </c:pt>
                <c:pt idx="4284">
                  <c:v>0.24925037000000003</c:v>
                </c:pt>
                <c:pt idx="4285">
                  <c:v>0.24930824000000001</c:v>
                </c:pt>
                <c:pt idx="4286">
                  <c:v>0.24936634000000002</c:v>
                </c:pt>
                <c:pt idx="4287">
                  <c:v>0.24942363000000004</c:v>
                </c:pt>
                <c:pt idx="4288">
                  <c:v>0.24948150000000002</c:v>
                </c:pt>
                <c:pt idx="4289">
                  <c:v>0.24953937000000004</c:v>
                </c:pt>
                <c:pt idx="4290">
                  <c:v>0.24959736000000002</c:v>
                </c:pt>
                <c:pt idx="4291">
                  <c:v>0.24965523000000003</c:v>
                </c:pt>
                <c:pt idx="4292">
                  <c:v>0.24971310000000002</c:v>
                </c:pt>
                <c:pt idx="4293">
                  <c:v>0.24977097000000001</c:v>
                </c:pt>
                <c:pt idx="4294">
                  <c:v>0.24982884000000002</c:v>
                </c:pt>
                <c:pt idx="4295">
                  <c:v>0.24988671000000001</c:v>
                </c:pt>
                <c:pt idx="4296">
                  <c:v>0.24994458000000006</c:v>
                </c:pt>
                <c:pt idx="4297">
                  <c:v>0.25000245000000004</c:v>
                </c:pt>
                <c:pt idx="4298">
                  <c:v>0.25006055000000005</c:v>
                </c:pt>
                <c:pt idx="4299">
                  <c:v>0.25011854</c:v>
                </c:pt>
                <c:pt idx="4300">
                  <c:v>0.25017641000000002</c:v>
                </c:pt>
                <c:pt idx="4301">
                  <c:v>0.25023427999999998</c:v>
                </c:pt>
                <c:pt idx="4302">
                  <c:v>0.25029167999999996</c:v>
                </c:pt>
                <c:pt idx="4303">
                  <c:v>0.25034954999999998</c:v>
                </c:pt>
                <c:pt idx="4304">
                  <c:v>0.25040743000000004</c:v>
                </c:pt>
                <c:pt idx="4305">
                  <c:v>0.25046564000000004</c:v>
                </c:pt>
                <c:pt idx="4306">
                  <c:v>0.25052363</c:v>
                </c:pt>
                <c:pt idx="4307">
                  <c:v>0.25058150000000001</c:v>
                </c:pt>
                <c:pt idx="4308">
                  <c:v>0.25063936999999997</c:v>
                </c:pt>
                <c:pt idx="4309">
                  <c:v>0.25069723999999999</c:v>
                </c:pt>
                <c:pt idx="4310">
                  <c:v>0.25075452999999998</c:v>
                </c:pt>
                <c:pt idx="4311">
                  <c:v>0.25081252000000004</c:v>
                </c:pt>
                <c:pt idx="4312">
                  <c:v>0.25087039000000005</c:v>
                </c:pt>
                <c:pt idx="4313">
                  <c:v>0.25092837000000007</c:v>
                </c:pt>
                <c:pt idx="4314">
                  <c:v>0.25098624000000008</c:v>
                </c:pt>
                <c:pt idx="4315">
                  <c:v>0.25104411999999998</c:v>
                </c:pt>
                <c:pt idx="4316">
                  <c:v>0.25110210000000005</c:v>
                </c:pt>
                <c:pt idx="4317">
                  <c:v>0.25115997000000001</c:v>
                </c:pt>
                <c:pt idx="4318">
                  <c:v>0.25121784000000003</c:v>
                </c:pt>
                <c:pt idx="4319">
                  <c:v>0.25127582999999998</c:v>
                </c:pt>
                <c:pt idx="4320">
                  <c:v>0.25133370000000005</c:v>
                </c:pt>
                <c:pt idx="4321">
                  <c:v>0.25139157000000001</c:v>
                </c:pt>
                <c:pt idx="4322">
                  <c:v>0.25144943999999997</c:v>
                </c:pt>
                <c:pt idx="4323">
                  <c:v>0.25150730999999998</c:v>
                </c:pt>
                <c:pt idx="4324">
                  <c:v>0.25156472000000002</c:v>
                </c:pt>
                <c:pt idx="4325">
                  <c:v>0.25162270000000003</c:v>
                </c:pt>
                <c:pt idx="4326">
                  <c:v>0.2516805700000001</c:v>
                </c:pt>
                <c:pt idx="4327">
                  <c:v>0.25173856</c:v>
                </c:pt>
                <c:pt idx="4328">
                  <c:v>0.25179642999999996</c:v>
                </c:pt>
                <c:pt idx="4329">
                  <c:v>0.25185430000000003</c:v>
                </c:pt>
                <c:pt idx="4330">
                  <c:v>0.2519121700000001</c:v>
                </c:pt>
                <c:pt idx="4331">
                  <c:v>0.25197004000000001</c:v>
                </c:pt>
                <c:pt idx="4332">
                  <c:v>0.25202814000000001</c:v>
                </c:pt>
                <c:pt idx="4333">
                  <c:v>0.25208601000000008</c:v>
                </c:pt>
                <c:pt idx="4334">
                  <c:v>0.25214388000000004</c:v>
                </c:pt>
                <c:pt idx="4335">
                  <c:v>0.25220140999999996</c:v>
                </c:pt>
                <c:pt idx="4336">
                  <c:v>0.25225938999999997</c:v>
                </c:pt>
                <c:pt idx="4337">
                  <c:v>0.25231726000000004</c:v>
                </c:pt>
                <c:pt idx="4338">
                  <c:v>0.2523753700000001</c:v>
                </c:pt>
                <c:pt idx="4339">
                  <c:v>0.25243323999999995</c:v>
                </c:pt>
                <c:pt idx="4340">
                  <c:v>0.25249087000000003</c:v>
                </c:pt>
                <c:pt idx="4341">
                  <c:v>0.25254874000000005</c:v>
                </c:pt>
                <c:pt idx="4342">
                  <c:v>0.25260650000000001</c:v>
                </c:pt>
                <c:pt idx="4343">
                  <c:v>0.25266449000000002</c:v>
                </c:pt>
                <c:pt idx="4344">
                  <c:v>0.25272247000000003</c:v>
                </c:pt>
                <c:pt idx="4345">
                  <c:v>0.25278034000000005</c:v>
                </c:pt>
                <c:pt idx="4346">
                  <c:v>0.25283821000000001</c:v>
                </c:pt>
                <c:pt idx="4347">
                  <c:v>0.25289608000000002</c:v>
                </c:pt>
                <c:pt idx="4348">
                  <c:v>0.25295418000000003</c:v>
                </c:pt>
                <c:pt idx="4349">
                  <c:v>0.25301194000000005</c:v>
                </c:pt>
                <c:pt idx="4350">
                  <c:v>0.25306981000000001</c:v>
                </c:pt>
                <c:pt idx="4351">
                  <c:v>0.25312710000000005</c:v>
                </c:pt>
                <c:pt idx="4352">
                  <c:v>0.25318497000000006</c:v>
                </c:pt>
                <c:pt idx="4353">
                  <c:v>0.25324296000000002</c:v>
                </c:pt>
                <c:pt idx="4354">
                  <c:v>0.25330083000000003</c:v>
                </c:pt>
                <c:pt idx="4355">
                  <c:v>0.2533588100000001</c:v>
                </c:pt>
                <c:pt idx="4356">
                  <c:v>0.25341657000000006</c:v>
                </c:pt>
                <c:pt idx="4357">
                  <c:v>0.25347444000000002</c:v>
                </c:pt>
                <c:pt idx="4358">
                  <c:v>0.25353230999999998</c:v>
                </c:pt>
                <c:pt idx="4359">
                  <c:v>0.25359030000000005</c:v>
                </c:pt>
                <c:pt idx="4360">
                  <c:v>0.25364817000000001</c:v>
                </c:pt>
                <c:pt idx="4361">
                  <c:v>0.25370603999999997</c:v>
                </c:pt>
                <c:pt idx="4362">
                  <c:v>0.25376401999999998</c:v>
                </c:pt>
                <c:pt idx="4363">
                  <c:v>0.25382189000000011</c:v>
                </c:pt>
                <c:pt idx="4364">
                  <c:v>0.25387976000000007</c:v>
                </c:pt>
                <c:pt idx="4365">
                  <c:v>0.25393763000000003</c:v>
                </c:pt>
                <c:pt idx="4366">
                  <c:v>0.25399550000000004</c:v>
                </c:pt>
                <c:pt idx="4367">
                  <c:v>0.25405313999999996</c:v>
                </c:pt>
                <c:pt idx="4368">
                  <c:v>0.25411112999999996</c:v>
                </c:pt>
                <c:pt idx="4369">
                  <c:v>0.25416900000000003</c:v>
                </c:pt>
                <c:pt idx="4370">
                  <c:v>0.2542268700000001</c:v>
                </c:pt>
                <c:pt idx="4371">
                  <c:v>0.25428474000000001</c:v>
                </c:pt>
                <c:pt idx="4372">
                  <c:v>0.25434261000000002</c:v>
                </c:pt>
                <c:pt idx="4373">
                  <c:v>0.25440048000000004</c:v>
                </c:pt>
                <c:pt idx="4374">
                  <c:v>0.25445835</c:v>
                </c:pt>
                <c:pt idx="4375">
                  <c:v>0.25451645000000001</c:v>
                </c:pt>
                <c:pt idx="4376">
                  <c:v>0.25457398000000003</c:v>
                </c:pt>
                <c:pt idx="4377">
                  <c:v>0.25463184999999999</c:v>
                </c:pt>
                <c:pt idx="4378">
                  <c:v>0.25468995</c:v>
                </c:pt>
                <c:pt idx="4379">
                  <c:v>0.25474769999999997</c:v>
                </c:pt>
                <c:pt idx="4380">
                  <c:v>0.25480557000000004</c:v>
                </c:pt>
                <c:pt idx="4381">
                  <c:v>0.25486321000000001</c:v>
                </c:pt>
                <c:pt idx="4382">
                  <c:v>0.25492108000000002</c:v>
                </c:pt>
                <c:pt idx="4383">
                  <c:v>0.25497907000000003</c:v>
                </c:pt>
                <c:pt idx="4384">
                  <c:v>0.25503740000000003</c:v>
                </c:pt>
                <c:pt idx="4385">
                  <c:v>0.25509481000000001</c:v>
                </c:pt>
                <c:pt idx="4386">
                  <c:v>0.25515280000000001</c:v>
                </c:pt>
                <c:pt idx="4387">
                  <c:v>0.25521054999999998</c:v>
                </c:pt>
                <c:pt idx="4388">
                  <c:v>0.25526854000000004</c:v>
                </c:pt>
                <c:pt idx="4389">
                  <c:v>0.25532641000000006</c:v>
                </c:pt>
                <c:pt idx="4390">
                  <c:v>0.25538428000000007</c:v>
                </c:pt>
                <c:pt idx="4391">
                  <c:v>0.25544214999999998</c:v>
                </c:pt>
                <c:pt idx="4392">
                  <c:v>0.25550002000000005</c:v>
                </c:pt>
                <c:pt idx="4393">
                  <c:v>0.25555800000000001</c:v>
                </c:pt>
                <c:pt idx="4394">
                  <c:v>0.25561599000000002</c:v>
                </c:pt>
                <c:pt idx="4395">
                  <c:v>0.2556734</c:v>
                </c:pt>
                <c:pt idx="4396">
                  <c:v>0.25573126999999996</c:v>
                </c:pt>
                <c:pt idx="4397">
                  <c:v>0.25578924999999997</c:v>
                </c:pt>
                <c:pt idx="4398">
                  <c:v>0.25584711999999998</c:v>
                </c:pt>
                <c:pt idx="4399">
                  <c:v>0.25590511000000005</c:v>
                </c:pt>
                <c:pt idx="4400">
                  <c:v>0.25596298000000006</c:v>
                </c:pt>
                <c:pt idx="4401">
                  <c:v>0.25602085000000002</c:v>
                </c:pt>
                <c:pt idx="4402">
                  <c:v>0.25607872000000004</c:v>
                </c:pt>
                <c:pt idx="4403">
                  <c:v>0.25613659</c:v>
                </c:pt>
                <c:pt idx="4404">
                  <c:v>0.25619458000000001</c:v>
                </c:pt>
                <c:pt idx="4405">
                  <c:v>0.25625244999999996</c:v>
                </c:pt>
                <c:pt idx="4406">
                  <c:v>0.25631032000000004</c:v>
                </c:pt>
                <c:pt idx="4407">
                  <c:v>0.25636819000000005</c:v>
                </c:pt>
                <c:pt idx="4408">
                  <c:v>0.25642606000000007</c:v>
                </c:pt>
                <c:pt idx="4409">
                  <c:v>0.25648393000000008</c:v>
                </c:pt>
                <c:pt idx="4410">
                  <c:v>0.25654144999999995</c:v>
                </c:pt>
                <c:pt idx="4411">
                  <c:v>0.25659931999999996</c:v>
                </c:pt>
                <c:pt idx="4412">
                  <c:v>0.25665731000000003</c:v>
                </c:pt>
                <c:pt idx="4413">
                  <c:v>0.25671518000000004</c:v>
                </c:pt>
                <c:pt idx="4414">
                  <c:v>0.25677317</c:v>
                </c:pt>
                <c:pt idx="4415">
                  <c:v>0.25683103999999995</c:v>
                </c:pt>
                <c:pt idx="4416">
                  <c:v>0.25688891000000014</c:v>
                </c:pt>
                <c:pt idx="4417">
                  <c:v>0.25694666000000005</c:v>
                </c:pt>
                <c:pt idx="4418">
                  <c:v>0.25700465</c:v>
                </c:pt>
                <c:pt idx="4419">
                  <c:v>0.25706240000000002</c:v>
                </c:pt>
                <c:pt idx="4420">
                  <c:v>0.25712062000000002</c:v>
                </c:pt>
                <c:pt idx="4421">
                  <c:v>0.25717849000000004</c:v>
                </c:pt>
                <c:pt idx="4422">
                  <c:v>0.25723600999999996</c:v>
                </c:pt>
                <c:pt idx="4423">
                  <c:v>0.25729376999999998</c:v>
                </c:pt>
                <c:pt idx="4424">
                  <c:v>0.25735175000000005</c:v>
                </c:pt>
                <c:pt idx="4425">
                  <c:v>0.25740962000000001</c:v>
                </c:pt>
                <c:pt idx="4426">
                  <c:v>0.25746749000000002</c:v>
                </c:pt>
                <c:pt idx="4427">
                  <c:v>0.25752537000000003</c:v>
                </c:pt>
                <c:pt idx="4428">
                  <c:v>0.25758324000000005</c:v>
                </c:pt>
                <c:pt idx="4429">
                  <c:v>0.25764110999999995</c:v>
                </c:pt>
                <c:pt idx="4430">
                  <c:v>0.25769898000000002</c:v>
                </c:pt>
                <c:pt idx="4431">
                  <c:v>0.25775695999999998</c:v>
                </c:pt>
                <c:pt idx="4432">
                  <c:v>0.2578149500000001</c:v>
                </c:pt>
                <c:pt idx="4433">
                  <c:v>0.25787282000000006</c:v>
                </c:pt>
                <c:pt idx="4434">
                  <c:v>0.25793080000000002</c:v>
                </c:pt>
                <c:pt idx="4435">
                  <c:v>0.25798810000000005</c:v>
                </c:pt>
                <c:pt idx="4436">
                  <c:v>0.25804655000000004</c:v>
                </c:pt>
                <c:pt idx="4437">
                  <c:v>0.25810442</c:v>
                </c:pt>
                <c:pt idx="4438">
                  <c:v>0.25816217000000002</c:v>
                </c:pt>
                <c:pt idx="4439">
                  <c:v>0.25822015999999998</c:v>
                </c:pt>
                <c:pt idx="4440">
                  <c:v>0.25827803000000005</c:v>
                </c:pt>
                <c:pt idx="4441">
                  <c:v>0.25833590000000001</c:v>
                </c:pt>
                <c:pt idx="4442">
                  <c:v>0.25839319000000005</c:v>
                </c:pt>
                <c:pt idx="4443">
                  <c:v>0.25845106000000001</c:v>
                </c:pt>
                <c:pt idx="4444">
                  <c:v>0.25850893000000008</c:v>
                </c:pt>
                <c:pt idx="4445">
                  <c:v>0.2585668000000001</c:v>
                </c:pt>
                <c:pt idx="4446">
                  <c:v>0.25862501999999998</c:v>
                </c:pt>
                <c:pt idx="4447">
                  <c:v>0.25868289000000005</c:v>
                </c:pt>
                <c:pt idx="4448">
                  <c:v>0.25874087000000001</c:v>
                </c:pt>
                <c:pt idx="4449">
                  <c:v>0.25879874000000003</c:v>
                </c:pt>
                <c:pt idx="4450">
                  <c:v>0.25885662000000004</c:v>
                </c:pt>
                <c:pt idx="4451">
                  <c:v>0.25891449000000005</c:v>
                </c:pt>
                <c:pt idx="4452">
                  <c:v>0.25897236000000007</c:v>
                </c:pt>
                <c:pt idx="4453">
                  <c:v>0.25903022999999997</c:v>
                </c:pt>
                <c:pt idx="4454">
                  <c:v>0.2590882100000001</c:v>
                </c:pt>
                <c:pt idx="4455">
                  <c:v>0.25914549999999997</c:v>
                </c:pt>
                <c:pt idx="4456">
                  <c:v>0.25920337000000004</c:v>
                </c:pt>
                <c:pt idx="4457">
                  <c:v>0.25926123999999995</c:v>
                </c:pt>
                <c:pt idx="4458">
                  <c:v>0.25931923000000001</c:v>
                </c:pt>
                <c:pt idx="4459">
                  <c:v>0.25937710000000008</c:v>
                </c:pt>
                <c:pt idx="4460">
                  <c:v>0.2594349700000001</c:v>
                </c:pt>
                <c:pt idx="4461">
                  <c:v>0.25949284</c:v>
                </c:pt>
                <c:pt idx="4462">
                  <c:v>0.25955083000000001</c:v>
                </c:pt>
                <c:pt idx="4463">
                  <c:v>0.25960893000000002</c:v>
                </c:pt>
                <c:pt idx="4464">
                  <c:v>0.25966680000000003</c:v>
                </c:pt>
                <c:pt idx="4465">
                  <c:v>0.2597246700000001</c:v>
                </c:pt>
                <c:pt idx="4466">
                  <c:v>0.25978254000000001</c:v>
                </c:pt>
                <c:pt idx="4467">
                  <c:v>0.25984041000000002</c:v>
                </c:pt>
                <c:pt idx="4468">
                  <c:v>0.25989840000000003</c:v>
                </c:pt>
                <c:pt idx="4469">
                  <c:v>0.25995569000000002</c:v>
                </c:pt>
                <c:pt idx="4470">
                  <c:v>0.26001343999999998</c:v>
                </c:pt>
                <c:pt idx="4471">
                  <c:v>0.26007143000000005</c:v>
                </c:pt>
                <c:pt idx="4472">
                  <c:v>0.26012930000000001</c:v>
                </c:pt>
                <c:pt idx="4473">
                  <c:v>0.26018717000000002</c:v>
                </c:pt>
                <c:pt idx="4474">
                  <c:v>0.26024515999999992</c:v>
                </c:pt>
                <c:pt idx="4475">
                  <c:v>0.26030291000000005</c:v>
                </c:pt>
                <c:pt idx="4476">
                  <c:v>0.26036078000000007</c:v>
                </c:pt>
                <c:pt idx="4477">
                  <c:v>0.26041877000000008</c:v>
                </c:pt>
                <c:pt idx="4478">
                  <c:v>0.2604765200000001</c:v>
                </c:pt>
                <c:pt idx="4479">
                  <c:v>0.26053451</c:v>
                </c:pt>
                <c:pt idx="4480">
                  <c:v>0.26059261</c:v>
                </c:pt>
                <c:pt idx="4481">
                  <c:v>0.26065048000000002</c:v>
                </c:pt>
                <c:pt idx="4482">
                  <c:v>0.26070847000000008</c:v>
                </c:pt>
                <c:pt idx="4483">
                  <c:v>0.26076634000000004</c:v>
                </c:pt>
                <c:pt idx="4484">
                  <c:v>0.26082363000000003</c:v>
                </c:pt>
                <c:pt idx="4485">
                  <c:v>0.2608815000000001</c:v>
                </c:pt>
                <c:pt idx="4486">
                  <c:v>0.26093937</c:v>
                </c:pt>
                <c:pt idx="4487">
                  <c:v>0.26099723999999996</c:v>
                </c:pt>
                <c:pt idx="4488">
                  <c:v>0.26105523000000003</c:v>
                </c:pt>
                <c:pt idx="4489">
                  <c:v>0.26111332999999998</c:v>
                </c:pt>
                <c:pt idx="4490">
                  <c:v>0.26117120000000005</c:v>
                </c:pt>
                <c:pt idx="4491">
                  <c:v>0.26122907000000001</c:v>
                </c:pt>
                <c:pt idx="4492">
                  <c:v>0.26128704999999997</c:v>
                </c:pt>
                <c:pt idx="4493">
                  <c:v>0.26134493000000003</c:v>
                </c:pt>
                <c:pt idx="4494">
                  <c:v>0.2614028000000001</c:v>
                </c:pt>
                <c:pt idx="4495">
                  <c:v>0.26146067000000006</c:v>
                </c:pt>
                <c:pt idx="4496">
                  <c:v>0.2615180700000001</c:v>
                </c:pt>
                <c:pt idx="4497">
                  <c:v>0.2615761800000001</c:v>
                </c:pt>
                <c:pt idx="4498">
                  <c:v>0.26163416</c:v>
                </c:pt>
                <c:pt idx="4499">
                  <c:v>0.26169202999999996</c:v>
                </c:pt>
                <c:pt idx="4500">
                  <c:v>0.26174978999999998</c:v>
                </c:pt>
                <c:pt idx="4501">
                  <c:v>0.26180777000000005</c:v>
                </c:pt>
                <c:pt idx="4502">
                  <c:v>0.26186564000000001</c:v>
                </c:pt>
                <c:pt idx="4503">
                  <c:v>0.26192351000000008</c:v>
                </c:pt>
                <c:pt idx="4504">
                  <c:v>0.2619813800000001</c:v>
                </c:pt>
                <c:pt idx="4505">
                  <c:v>0.26203924999999995</c:v>
                </c:pt>
                <c:pt idx="4506">
                  <c:v>0.26209711999999996</c:v>
                </c:pt>
                <c:pt idx="4507">
                  <c:v>0.26215499000000003</c:v>
                </c:pt>
                <c:pt idx="4508">
                  <c:v>0.26221298000000004</c:v>
                </c:pt>
                <c:pt idx="4509">
                  <c:v>0.26227085</c:v>
                </c:pt>
                <c:pt idx="4510">
                  <c:v>0.26232826000000004</c:v>
                </c:pt>
                <c:pt idx="4511">
                  <c:v>0.2623862400000001</c:v>
                </c:pt>
                <c:pt idx="4512">
                  <c:v>0.26244412</c:v>
                </c:pt>
                <c:pt idx="4513">
                  <c:v>0.26250199000000002</c:v>
                </c:pt>
                <c:pt idx="4514">
                  <c:v>0.26255985999999998</c:v>
                </c:pt>
                <c:pt idx="4515">
                  <c:v>0.26261795999999998</c:v>
                </c:pt>
                <c:pt idx="4516">
                  <c:v>0.26267594</c:v>
                </c:pt>
                <c:pt idx="4517">
                  <c:v>0.26273380999999996</c:v>
                </c:pt>
                <c:pt idx="4518">
                  <c:v>0.26279121999999999</c:v>
                </c:pt>
                <c:pt idx="4519">
                  <c:v>0.26284921</c:v>
                </c:pt>
                <c:pt idx="4520">
                  <c:v>0.26290696000000008</c:v>
                </c:pt>
                <c:pt idx="4521">
                  <c:v>0.26296483000000004</c:v>
                </c:pt>
                <c:pt idx="4522">
                  <c:v>0.26302270000000005</c:v>
                </c:pt>
                <c:pt idx="4523">
                  <c:v>0.26308080000000006</c:v>
                </c:pt>
                <c:pt idx="4524">
                  <c:v>0.26313868000000001</c:v>
                </c:pt>
                <c:pt idx="4525">
                  <c:v>0.26319654999999997</c:v>
                </c:pt>
                <c:pt idx="4526">
                  <c:v>0.26325442000000004</c:v>
                </c:pt>
                <c:pt idx="4527">
                  <c:v>0.26331252000000011</c:v>
                </c:pt>
                <c:pt idx="4528">
                  <c:v>0.26337039000000007</c:v>
                </c:pt>
                <c:pt idx="4529">
                  <c:v>0.26342826000000014</c:v>
                </c:pt>
                <c:pt idx="4530">
                  <c:v>0.26348567000000006</c:v>
                </c:pt>
                <c:pt idx="4531">
                  <c:v>0.26354364999999996</c:v>
                </c:pt>
                <c:pt idx="4532">
                  <c:v>0.26360151999999998</c:v>
                </c:pt>
                <c:pt idx="4533">
                  <c:v>0.26365939000000005</c:v>
                </c:pt>
                <c:pt idx="4534">
                  <c:v>0.26371726000000001</c:v>
                </c:pt>
                <c:pt idx="4535">
                  <c:v>0.26377512999999997</c:v>
                </c:pt>
                <c:pt idx="4536">
                  <c:v>0.26383300000000004</c:v>
                </c:pt>
                <c:pt idx="4537">
                  <c:v>0.2638909900000001</c:v>
                </c:pt>
                <c:pt idx="4538">
                  <c:v>0.26394898000000006</c:v>
                </c:pt>
                <c:pt idx="4539">
                  <c:v>0.26400685000000002</c:v>
                </c:pt>
                <c:pt idx="4540">
                  <c:v>0.26406460000000004</c:v>
                </c:pt>
                <c:pt idx="4541">
                  <c:v>0.26412236000000006</c:v>
                </c:pt>
                <c:pt idx="4542">
                  <c:v>0.26418034000000001</c:v>
                </c:pt>
                <c:pt idx="4543">
                  <c:v>0.26423832999999997</c:v>
                </c:pt>
                <c:pt idx="4544">
                  <c:v>0.26429619999999998</c:v>
                </c:pt>
                <c:pt idx="4545">
                  <c:v>0.26435407000000005</c:v>
                </c:pt>
                <c:pt idx="4546">
                  <c:v>0.26441194000000001</c:v>
                </c:pt>
                <c:pt idx="4547">
                  <c:v>0.26446981000000008</c:v>
                </c:pt>
                <c:pt idx="4548">
                  <c:v>0.26452722000000001</c:v>
                </c:pt>
                <c:pt idx="4549">
                  <c:v>0.26458509000000002</c:v>
                </c:pt>
                <c:pt idx="4550">
                  <c:v>0.26464295999999998</c:v>
                </c:pt>
                <c:pt idx="4551">
                  <c:v>0.26470094</c:v>
                </c:pt>
                <c:pt idx="4552">
                  <c:v>0.26475881000000001</c:v>
                </c:pt>
                <c:pt idx="4553">
                  <c:v>0.26481668000000014</c:v>
                </c:pt>
                <c:pt idx="4554">
                  <c:v>0.2648745500000001</c:v>
                </c:pt>
                <c:pt idx="4555">
                  <c:v>0.26493254000000005</c:v>
                </c:pt>
                <c:pt idx="4556">
                  <c:v>0.26499041000000001</c:v>
                </c:pt>
                <c:pt idx="4557">
                  <c:v>0.26504840000000002</c:v>
                </c:pt>
                <c:pt idx="4558">
                  <c:v>0.26510627000000003</c:v>
                </c:pt>
                <c:pt idx="4559">
                  <c:v>0.26516402</c:v>
                </c:pt>
                <c:pt idx="4560">
                  <c:v>0.26522201000000001</c:v>
                </c:pt>
                <c:pt idx="4561">
                  <c:v>0.26527975999999998</c:v>
                </c:pt>
                <c:pt idx="4562">
                  <c:v>0.26533763000000005</c:v>
                </c:pt>
                <c:pt idx="4563">
                  <c:v>0.26539574000000005</c:v>
                </c:pt>
                <c:pt idx="4564">
                  <c:v>0.26545337000000002</c:v>
                </c:pt>
                <c:pt idx="4565">
                  <c:v>0.26551101000000005</c:v>
                </c:pt>
                <c:pt idx="4566">
                  <c:v>0.26556888000000006</c:v>
                </c:pt>
                <c:pt idx="4567">
                  <c:v>0.26562733000000005</c:v>
                </c:pt>
                <c:pt idx="4568">
                  <c:v>0.26568462000000004</c:v>
                </c:pt>
                <c:pt idx="4569">
                  <c:v>0.26574249</c:v>
                </c:pt>
                <c:pt idx="4570">
                  <c:v>0.26580037000000006</c:v>
                </c:pt>
                <c:pt idx="4571">
                  <c:v>0.26585824000000002</c:v>
                </c:pt>
                <c:pt idx="4572">
                  <c:v>0.26591634000000003</c:v>
                </c:pt>
                <c:pt idx="4573">
                  <c:v>0.2659743200000001</c:v>
                </c:pt>
                <c:pt idx="4574">
                  <c:v>0.26603219</c:v>
                </c:pt>
                <c:pt idx="4575">
                  <c:v>0.26609006000000002</c:v>
                </c:pt>
                <c:pt idx="4576">
                  <c:v>0.26614804999999997</c:v>
                </c:pt>
                <c:pt idx="4577">
                  <c:v>0.26620546</c:v>
                </c:pt>
                <c:pt idx="4578">
                  <c:v>0.26626332999999996</c:v>
                </c:pt>
                <c:pt idx="4579">
                  <c:v>0.26632131000000003</c:v>
                </c:pt>
                <c:pt idx="4580">
                  <c:v>0.2663791800000001</c:v>
                </c:pt>
                <c:pt idx="4581">
                  <c:v>0.26643704999999995</c:v>
                </c:pt>
                <c:pt idx="4582">
                  <c:v>0.26649516000000001</c:v>
                </c:pt>
                <c:pt idx="4583">
                  <c:v>0.26655313999999997</c:v>
                </c:pt>
                <c:pt idx="4584">
                  <c:v>0.26661100999999998</c:v>
                </c:pt>
                <c:pt idx="4585">
                  <c:v>0.26666888000000005</c:v>
                </c:pt>
                <c:pt idx="4586">
                  <c:v>0.26672675000000001</c:v>
                </c:pt>
                <c:pt idx="4587">
                  <c:v>0.26678462000000003</c:v>
                </c:pt>
                <c:pt idx="4588">
                  <c:v>0.26684203000000001</c:v>
                </c:pt>
                <c:pt idx="4589">
                  <c:v>0.26689990000000002</c:v>
                </c:pt>
                <c:pt idx="4590">
                  <c:v>0.26695777000000004</c:v>
                </c:pt>
                <c:pt idx="4591">
                  <c:v>0.26701576000000005</c:v>
                </c:pt>
                <c:pt idx="4592">
                  <c:v>0.26707363000000001</c:v>
                </c:pt>
                <c:pt idx="4593">
                  <c:v>0.26713149999999997</c:v>
                </c:pt>
                <c:pt idx="4594">
                  <c:v>0.26718937000000004</c:v>
                </c:pt>
                <c:pt idx="4595">
                  <c:v>0.26724735999999999</c:v>
                </c:pt>
                <c:pt idx="4596">
                  <c:v>0.26730523</c:v>
                </c:pt>
                <c:pt idx="4597">
                  <c:v>0.26736310000000002</c:v>
                </c:pt>
                <c:pt idx="4598">
                  <c:v>0.26742097000000009</c:v>
                </c:pt>
                <c:pt idx="4599">
                  <c:v>0.2674790700000001</c:v>
                </c:pt>
                <c:pt idx="4600">
                  <c:v>0.26753635999999997</c:v>
                </c:pt>
                <c:pt idx="4601">
                  <c:v>0.26759423000000004</c:v>
                </c:pt>
                <c:pt idx="4602">
                  <c:v>0.26765222</c:v>
                </c:pt>
                <c:pt idx="4603">
                  <c:v>0.26771009000000001</c:v>
                </c:pt>
                <c:pt idx="4604">
                  <c:v>0.26776796000000008</c:v>
                </c:pt>
                <c:pt idx="4605">
                  <c:v>0.2678258300000001</c:v>
                </c:pt>
                <c:pt idx="4606">
                  <c:v>0.26788370000000006</c:v>
                </c:pt>
                <c:pt idx="4607">
                  <c:v>0.26794157000000002</c:v>
                </c:pt>
                <c:pt idx="4608">
                  <c:v>0.26799967000000002</c:v>
                </c:pt>
                <c:pt idx="4609">
                  <c:v>0.26805731000000005</c:v>
                </c:pt>
                <c:pt idx="4610">
                  <c:v>0.26811564000000004</c:v>
                </c:pt>
                <c:pt idx="4611">
                  <c:v>0.26817293000000003</c:v>
                </c:pt>
                <c:pt idx="4612">
                  <c:v>0.26823091999999998</c:v>
                </c:pt>
                <c:pt idx="4613">
                  <c:v>0.26828879000000005</c:v>
                </c:pt>
                <c:pt idx="4614">
                  <c:v>0.26834666000000007</c:v>
                </c:pt>
                <c:pt idx="4615">
                  <c:v>0.26840453000000003</c:v>
                </c:pt>
                <c:pt idx="4616">
                  <c:v>0.26846263000000004</c:v>
                </c:pt>
                <c:pt idx="4617">
                  <c:v>0.26852050000000005</c:v>
                </c:pt>
                <c:pt idx="4618">
                  <c:v>0.26857849000000006</c:v>
                </c:pt>
                <c:pt idx="4619">
                  <c:v>0.26863648000000001</c:v>
                </c:pt>
                <c:pt idx="4620">
                  <c:v>0.26869435000000003</c:v>
                </c:pt>
                <c:pt idx="4621">
                  <c:v>0.26875222000000004</c:v>
                </c:pt>
                <c:pt idx="4622">
                  <c:v>0.26881009000000006</c:v>
                </c:pt>
                <c:pt idx="4623">
                  <c:v>0.2688673800000001</c:v>
                </c:pt>
                <c:pt idx="4624">
                  <c:v>0.26892537000000005</c:v>
                </c:pt>
                <c:pt idx="4625">
                  <c:v>0.26898324000000001</c:v>
                </c:pt>
                <c:pt idx="4626">
                  <c:v>0.26904122000000003</c:v>
                </c:pt>
                <c:pt idx="4627">
                  <c:v>0.26909909000000004</c:v>
                </c:pt>
                <c:pt idx="4628">
                  <c:v>0.26915696000000006</c:v>
                </c:pt>
                <c:pt idx="4629">
                  <c:v>0.26921483000000002</c:v>
                </c:pt>
                <c:pt idx="4630">
                  <c:v>0.26927259000000003</c:v>
                </c:pt>
                <c:pt idx="4631">
                  <c:v>0.2693305700000001</c:v>
                </c:pt>
                <c:pt idx="4632">
                  <c:v>0.26938844000000006</c:v>
                </c:pt>
                <c:pt idx="4633">
                  <c:v>0.26944655000000001</c:v>
                </c:pt>
                <c:pt idx="4634">
                  <c:v>0.26950453000000002</c:v>
                </c:pt>
                <c:pt idx="4635">
                  <c:v>0.26956229000000004</c:v>
                </c:pt>
                <c:pt idx="4636">
                  <c:v>0.26962016000000005</c:v>
                </c:pt>
                <c:pt idx="4637">
                  <c:v>0.26967803000000001</c:v>
                </c:pt>
                <c:pt idx="4638">
                  <c:v>0.26973542999999994</c:v>
                </c:pt>
                <c:pt idx="4639">
                  <c:v>0.26979329999999996</c:v>
                </c:pt>
                <c:pt idx="4640">
                  <c:v>0.26985118000000002</c:v>
                </c:pt>
                <c:pt idx="4641">
                  <c:v>0.26990904999999998</c:v>
                </c:pt>
                <c:pt idx="4642">
                  <c:v>0.26996715000000004</c:v>
                </c:pt>
                <c:pt idx="4643">
                  <c:v>0.27002502</c:v>
                </c:pt>
                <c:pt idx="4644">
                  <c:v>0.27008289000000008</c:v>
                </c:pt>
                <c:pt idx="4645">
                  <c:v>0.27014075999999998</c:v>
                </c:pt>
                <c:pt idx="4646">
                  <c:v>0.27019874000000005</c:v>
                </c:pt>
                <c:pt idx="4647">
                  <c:v>0.27025662</c:v>
                </c:pt>
                <c:pt idx="4648">
                  <c:v>0.27031449000000007</c:v>
                </c:pt>
                <c:pt idx="4649">
                  <c:v>0.27037236000000003</c:v>
                </c:pt>
                <c:pt idx="4650">
                  <c:v>0.27043034000000005</c:v>
                </c:pt>
                <c:pt idx="4651">
                  <c:v>0.27048775000000008</c:v>
                </c:pt>
                <c:pt idx="4652">
                  <c:v>0.27054562000000004</c:v>
                </c:pt>
                <c:pt idx="4653">
                  <c:v>0.27060349</c:v>
                </c:pt>
                <c:pt idx="4654">
                  <c:v>0.27066136000000002</c:v>
                </c:pt>
                <c:pt idx="4655">
                  <c:v>0.27071922999999998</c:v>
                </c:pt>
                <c:pt idx="4656">
                  <c:v>0.27077710000000005</c:v>
                </c:pt>
                <c:pt idx="4657">
                  <c:v>0.27083497000000006</c:v>
                </c:pt>
                <c:pt idx="4658">
                  <c:v>0.27089307000000001</c:v>
                </c:pt>
                <c:pt idx="4659">
                  <c:v>0.27095106000000002</c:v>
                </c:pt>
                <c:pt idx="4660">
                  <c:v>0.27100893000000004</c:v>
                </c:pt>
                <c:pt idx="4661">
                  <c:v>0.27106680000000005</c:v>
                </c:pt>
                <c:pt idx="4662">
                  <c:v>0.27112479000000006</c:v>
                </c:pt>
                <c:pt idx="4663">
                  <c:v>0.27118266000000008</c:v>
                </c:pt>
                <c:pt idx="4664">
                  <c:v>0.27123994999999995</c:v>
                </c:pt>
                <c:pt idx="4665">
                  <c:v>0.27129781999999997</c:v>
                </c:pt>
                <c:pt idx="4666">
                  <c:v>0.27135580000000004</c:v>
                </c:pt>
                <c:pt idx="4667">
                  <c:v>0.2714136800000001</c:v>
                </c:pt>
                <c:pt idx="4668">
                  <c:v>0.27147155000000001</c:v>
                </c:pt>
                <c:pt idx="4669">
                  <c:v>0.27152942000000002</c:v>
                </c:pt>
                <c:pt idx="4670">
                  <c:v>0.27158729000000004</c:v>
                </c:pt>
                <c:pt idx="4671">
                  <c:v>0.27164516</c:v>
                </c:pt>
                <c:pt idx="4672">
                  <c:v>0.27170313999999995</c:v>
                </c:pt>
                <c:pt idx="4673">
                  <c:v>0.27176112999999996</c:v>
                </c:pt>
                <c:pt idx="4674">
                  <c:v>0.27181900000000009</c:v>
                </c:pt>
                <c:pt idx="4675">
                  <c:v>0.27187687000000016</c:v>
                </c:pt>
                <c:pt idx="4676">
                  <c:v>0.27193486000000006</c:v>
                </c:pt>
                <c:pt idx="4677">
                  <c:v>0.27199273000000002</c:v>
                </c:pt>
                <c:pt idx="4678">
                  <c:v>0.27205060000000003</c:v>
                </c:pt>
                <c:pt idx="4679">
                  <c:v>0.27210812000000001</c:v>
                </c:pt>
                <c:pt idx="4680">
                  <c:v>0.27216611000000002</c:v>
                </c:pt>
                <c:pt idx="4681">
                  <c:v>0.27222398000000003</c:v>
                </c:pt>
                <c:pt idx="4682">
                  <c:v>0.27228185000000005</c:v>
                </c:pt>
                <c:pt idx="4683">
                  <c:v>0.27233972000000001</c:v>
                </c:pt>
                <c:pt idx="4684">
                  <c:v>0.27239782000000001</c:v>
                </c:pt>
                <c:pt idx="4685">
                  <c:v>0.27245569000000003</c:v>
                </c:pt>
                <c:pt idx="4686">
                  <c:v>0.27251356000000004</c:v>
                </c:pt>
                <c:pt idx="4687">
                  <c:v>0.27257143</c:v>
                </c:pt>
                <c:pt idx="4688">
                  <c:v>0.27262895000000004</c:v>
                </c:pt>
                <c:pt idx="4689">
                  <c:v>0.27268682000000005</c:v>
                </c:pt>
                <c:pt idx="4690">
                  <c:v>0.27274469000000001</c:v>
                </c:pt>
                <c:pt idx="4691">
                  <c:v>0.27280256000000014</c:v>
                </c:pt>
                <c:pt idx="4692">
                  <c:v>0.27286055000000004</c:v>
                </c:pt>
                <c:pt idx="4693">
                  <c:v>0.27291842000000011</c:v>
                </c:pt>
                <c:pt idx="4694">
                  <c:v>0.27297629000000007</c:v>
                </c:pt>
                <c:pt idx="4695">
                  <c:v>0.27303416000000008</c:v>
                </c:pt>
                <c:pt idx="4696">
                  <c:v>0.27309225999999998</c:v>
                </c:pt>
                <c:pt idx="4697">
                  <c:v>0.27315013000000005</c:v>
                </c:pt>
                <c:pt idx="4698">
                  <c:v>0.27320800000000001</c:v>
                </c:pt>
                <c:pt idx="4699">
                  <c:v>0.27326587000000002</c:v>
                </c:pt>
                <c:pt idx="4700">
                  <c:v>0.27332340000000011</c:v>
                </c:pt>
                <c:pt idx="4701">
                  <c:v>0.27338127000000007</c:v>
                </c:pt>
                <c:pt idx="4702">
                  <c:v>0.27343913999999997</c:v>
                </c:pt>
                <c:pt idx="4703">
                  <c:v>0.27349711999999998</c:v>
                </c:pt>
                <c:pt idx="4704">
                  <c:v>0.27355511000000005</c:v>
                </c:pt>
                <c:pt idx="4705">
                  <c:v>0.27361287000000006</c:v>
                </c:pt>
                <c:pt idx="4706">
                  <c:v>0.27367085000000002</c:v>
                </c:pt>
                <c:pt idx="4707">
                  <c:v>0.27372884000000003</c:v>
                </c:pt>
                <c:pt idx="4708">
                  <c:v>0.2737867100000001</c:v>
                </c:pt>
                <c:pt idx="4709">
                  <c:v>0.27384400000000003</c:v>
                </c:pt>
                <c:pt idx="4710">
                  <c:v>0.2739018700000001</c:v>
                </c:pt>
                <c:pt idx="4711">
                  <c:v>0.27395997000000005</c:v>
                </c:pt>
                <c:pt idx="4712">
                  <c:v>0.27401773000000001</c:v>
                </c:pt>
                <c:pt idx="4713">
                  <c:v>0.27407548000000004</c:v>
                </c:pt>
                <c:pt idx="4714">
                  <c:v>0.27413347000000005</c:v>
                </c:pt>
                <c:pt idx="4715">
                  <c:v>0.27419133999999995</c:v>
                </c:pt>
                <c:pt idx="4716">
                  <c:v>0.27424931999999996</c:v>
                </c:pt>
                <c:pt idx="4717">
                  <c:v>0.27430719000000003</c:v>
                </c:pt>
                <c:pt idx="4718">
                  <c:v>0.27436541000000003</c:v>
                </c:pt>
                <c:pt idx="4719">
                  <c:v>0.2744232800000001</c:v>
                </c:pt>
                <c:pt idx="4720">
                  <c:v>0.27448057000000009</c:v>
                </c:pt>
                <c:pt idx="4721">
                  <c:v>0.27459655000000005</c:v>
                </c:pt>
                <c:pt idx="4722">
                  <c:v>0.27465430000000002</c:v>
                </c:pt>
                <c:pt idx="4723">
                  <c:v>0.27471229000000008</c:v>
                </c:pt>
                <c:pt idx="4724">
                  <c:v>0.27477016000000004</c:v>
                </c:pt>
                <c:pt idx="4725">
                  <c:v>0.27482814000000005</c:v>
                </c:pt>
                <c:pt idx="4726">
                  <c:v>0.27488601000000007</c:v>
                </c:pt>
                <c:pt idx="4727">
                  <c:v>0.27494388000000003</c:v>
                </c:pt>
                <c:pt idx="4728">
                  <c:v>0.27500187000000004</c:v>
                </c:pt>
                <c:pt idx="4729">
                  <c:v>0.27505974</c:v>
                </c:pt>
                <c:pt idx="4730">
                  <c:v>0.27511761000000001</c:v>
                </c:pt>
                <c:pt idx="4731">
                  <c:v>0.27517513000000005</c:v>
                </c:pt>
                <c:pt idx="4732">
                  <c:v>0.27523299999999995</c:v>
                </c:pt>
                <c:pt idx="4733">
                  <c:v>0.27529087000000002</c:v>
                </c:pt>
                <c:pt idx="4734">
                  <c:v>0.27534898000000008</c:v>
                </c:pt>
                <c:pt idx="4735">
                  <c:v>0.27540685000000004</c:v>
                </c:pt>
                <c:pt idx="4736">
                  <c:v>0.27546472000000005</c:v>
                </c:pt>
                <c:pt idx="4737">
                  <c:v>0.27552259000000007</c:v>
                </c:pt>
                <c:pt idx="4738">
                  <c:v>0.27558046000000014</c:v>
                </c:pt>
                <c:pt idx="4739">
                  <c:v>0.27563833000000004</c:v>
                </c:pt>
                <c:pt idx="4740">
                  <c:v>0.27569573999999997</c:v>
                </c:pt>
                <c:pt idx="4741">
                  <c:v>0.27575395000000003</c:v>
                </c:pt>
                <c:pt idx="4742">
                  <c:v>0.2758118200000001</c:v>
                </c:pt>
                <c:pt idx="4743">
                  <c:v>0.2758698100000001</c:v>
                </c:pt>
                <c:pt idx="4744">
                  <c:v>0.27592733000000008</c:v>
                </c:pt>
                <c:pt idx="4745">
                  <c:v>0.27598532000000003</c:v>
                </c:pt>
                <c:pt idx="4746">
                  <c:v>0.27604319000000005</c:v>
                </c:pt>
                <c:pt idx="4747">
                  <c:v>0.27610106000000001</c:v>
                </c:pt>
                <c:pt idx="4748">
                  <c:v>0.27615904999999996</c:v>
                </c:pt>
                <c:pt idx="4749">
                  <c:v>0.27621692000000003</c:v>
                </c:pt>
                <c:pt idx="4750">
                  <c:v>0.2762747900000001</c:v>
                </c:pt>
                <c:pt idx="4751">
                  <c:v>0.27633266000000006</c:v>
                </c:pt>
                <c:pt idx="4752">
                  <c:v>0.27639053000000002</c:v>
                </c:pt>
                <c:pt idx="4753">
                  <c:v>0.27644851000000004</c:v>
                </c:pt>
                <c:pt idx="4754">
                  <c:v>0.27650638000000005</c:v>
                </c:pt>
                <c:pt idx="4755">
                  <c:v>0.27656437000000006</c:v>
                </c:pt>
                <c:pt idx="4756">
                  <c:v>0.27662178000000004</c:v>
                </c:pt>
                <c:pt idx="4757">
                  <c:v>0.27667965</c:v>
                </c:pt>
                <c:pt idx="4758">
                  <c:v>0.27673751999999996</c:v>
                </c:pt>
                <c:pt idx="4759">
                  <c:v>0.27679538999999997</c:v>
                </c:pt>
                <c:pt idx="4760">
                  <c:v>0.2768533700000001</c:v>
                </c:pt>
                <c:pt idx="4761">
                  <c:v>0.27691136000000005</c:v>
                </c:pt>
                <c:pt idx="4762">
                  <c:v>0.27696923000000001</c:v>
                </c:pt>
                <c:pt idx="4763">
                  <c:v>0.27702768000000005</c:v>
                </c:pt>
                <c:pt idx="4764">
                  <c:v>0.27708497000000015</c:v>
                </c:pt>
                <c:pt idx="4765">
                  <c:v>0.27714284</c:v>
                </c:pt>
                <c:pt idx="4766">
                  <c:v>0.27720083000000001</c:v>
                </c:pt>
                <c:pt idx="4767">
                  <c:v>0.27725870000000002</c:v>
                </c:pt>
                <c:pt idx="4768">
                  <c:v>0.2773165700000001</c:v>
                </c:pt>
                <c:pt idx="4769">
                  <c:v>0.27737421000000007</c:v>
                </c:pt>
                <c:pt idx="4770">
                  <c:v>0.27743208000000008</c:v>
                </c:pt>
                <c:pt idx="4771">
                  <c:v>0.2774899500000001</c:v>
                </c:pt>
                <c:pt idx="4772">
                  <c:v>0.27754793</c:v>
                </c:pt>
                <c:pt idx="4773">
                  <c:v>0.27760580000000001</c:v>
                </c:pt>
                <c:pt idx="4774">
                  <c:v>0.27766368000000002</c:v>
                </c:pt>
                <c:pt idx="4775">
                  <c:v>0.27772154999999998</c:v>
                </c:pt>
                <c:pt idx="4776">
                  <c:v>0.27777942</c:v>
                </c:pt>
                <c:pt idx="4777">
                  <c:v>0.27783729000000001</c:v>
                </c:pt>
                <c:pt idx="4778">
                  <c:v>0.27789527000000008</c:v>
                </c:pt>
                <c:pt idx="4779">
                  <c:v>0.27795303000000005</c:v>
                </c:pt>
                <c:pt idx="4780">
                  <c:v>0.27801090000000006</c:v>
                </c:pt>
                <c:pt idx="4781">
                  <c:v>0.27806900000000001</c:v>
                </c:pt>
                <c:pt idx="4782">
                  <c:v>0.2781264100000001</c:v>
                </c:pt>
                <c:pt idx="4783">
                  <c:v>0.27818428000000006</c:v>
                </c:pt>
                <c:pt idx="4784">
                  <c:v>0.27830013000000003</c:v>
                </c:pt>
                <c:pt idx="4785">
                  <c:v>0.2783581200000001</c:v>
                </c:pt>
                <c:pt idx="4786">
                  <c:v>0.27841611000000011</c:v>
                </c:pt>
                <c:pt idx="4787">
                  <c:v>0.27847386000000007</c:v>
                </c:pt>
                <c:pt idx="4788">
                  <c:v>0.27853172999999998</c:v>
                </c:pt>
                <c:pt idx="4789">
                  <c:v>0.2785896000000001</c:v>
                </c:pt>
                <c:pt idx="4790">
                  <c:v>0.27864759</c:v>
                </c:pt>
                <c:pt idx="4791">
                  <c:v>0.27870557000000001</c:v>
                </c:pt>
                <c:pt idx="4792">
                  <c:v>0.27876343999999997</c:v>
                </c:pt>
                <c:pt idx="4793">
                  <c:v>0.27882074000000007</c:v>
                </c:pt>
                <c:pt idx="4794">
                  <c:v>0.27887884000000007</c:v>
                </c:pt>
                <c:pt idx="4795">
                  <c:v>0.27893671000000003</c:v>
                </c:pt>
                <c:pt idx="4796">
                  <c:v>0.2789946900000001</c:v>
                </c:pt>
                <c:pt idx="4797">
                  <c:v>0.2790528000000001</c:v>
                </c:pt>
                <c:pt idx="4798">
                  <c:v>0.27911020000000003</c:v>
                </c:pt>
                <c:pt idx="4799">
                  <c:v>0.2791680700000001</c:v>
                </c:pt>
                <c:pt idx="4800">
                  <c:v>0.27922594000000001</c:v>
                </c:pt>
                <c:pt idx="4801">
                  <c:v>0.27928381000000002</c:v>
                </c:pt>
                <c:pt idx="4802">
                  <c:v>0.27934168000000004</c:v>
                </c:pt>
                <c:pt idx="4803">
                  <c:v>0.2793996700000001</c:v>
                </c:pt>
                <c:pt idx="4804">
                  <c:v>0.27945754</c:v>
                </c:pt>
                <c:pt idx="4805">
                  <c:v>0.27951553000000001</c:v>
                </c:pt>
                <c:pt idx="4806">
                  <c:v>0.27957351000000008</c:v>
                </c:pt>
                <c:pt idx="4807">
                  <c:v>0.27963137999999998</c:v>
                </c:pt>
                <c:pt idx="4808">
                  <c:v>0.27968925</c:v>
                </c:pt>
                <c:pt idx="4809">
                  <c:v>0.27974723999999995</c:v>
                </c:pt>
                <c:pt idx="4810">
                  <c:v>0.27980534000000001</c:v>
                </c:pt>
                <c:pt idx="4811">
                  <c:v>0.27986263000000006</c:v>
                </c:pt>
                <c:pt idx="4812">
                  <c:v>0.27992050000000007</c:v>
                </c:pt>
                <c:pt idx="4813">
                  <c:v>0.27997849000000008</c:v>
                </c:pt>
                <c:pt idx="4814">
                  <c:v>0.28003635999999998</c:v>
                </c:pt>
                <c:pt idx="4815">
                  <c:v>0.28009388000000002</c:v>
                </c:pt>
                <c:pt idx="4816">
                  <c:v>0.28015187000000008</c:v>
                </c:pt>
                <c:pt idx="4817">
                  <c:v>0.28020985999999998</c:v>
                </c:pt>
                <c:pt idx="4818">
                  <c:v>0.28026773000000005</c:v>
                </c:pt>
                <c:pt idx="4819">
                  <c:v>0.28032560000000006</c:v>
                </c:pt>
                <c:pt idx="4820">
                  <c:v>0.28038358000000008</c:v>
                </c:pt>
                <c:pt idx="4821">
                  <c:v>0.28044144999999998</c:v>
                </c:pt>
                <c:pt idx="4822">
                  <c:v>0.28049932</c:v>
                </c:pt>
                <c:pt idx="4823">
                  <c:v>0.28055719000000001</c:v>
                </c:pt>
                <c:pt idx="4824">
                  <c:v>0.28061506000000008</c:v>
                </c:pt>
                <c:pt idx="4825">
                  <c:v>0.28067304999999998</c:v>
                </c:pt>
                <c:pt idx="4826">
                  <c:v>0.28073092000000005</c:v>
                </c:pt>
                <c:pt idx="4827">
                  <c:v>0.28078868000000007</c:v>
                </c:pt>
                <c:pt idx="4828">
                  <c:v>0.28084666000000014</c:v>
                </c:pt>
                <c:pt idx="4829">
                  <c:v>0.2809044200000001</c:v>
                </c:pt>
                <c:pt idx="4830">
                  <c:v>0.28096229000000006</c:v>
                </c:pt>
                <c:pt idx="4831">
                  <c:v>0.28102027000000007</c:v>
                </c:pt>
                <c:pt idx="4832">
                  <c:v>0.28107814000000003</c:v>
                </c:pt>
                <c:pt idx="4833">
                  <c:v>0.28113601000000005</c:v>
                </c:pt>
                <c:pt idx="4834">
                  <c:v>0.28119342000000003</c:v>
                </c:pt>
                <c:pt idx="4835">
                  <c:v>0.28125118000000005</c:v>
                </c:pt>
                <c:pt idx="4836">
                  <c:v>0.28130905</c:v>
                </c:pt>
                <c:pt idx="4837">
                  <c:v>0.28136715000000001</c:v>
                </c:pt>
                <c:pt idx="4838">
                  <c:v>0.28142502000000008</c:v>
                </c:pt>
                <c:pt idx="4839">
                  <c:v>0.28148289000000015</c:v>
                </c:pt>
                <c:pt idx="4840">
                  <c:v>0.28154076000000006</c:v>
                </c:pt>
                <c:pt idx="4841">
                  <c:v>0.28159874000000001</c:v>
                </c:pt>
                <c:pt idx="4842">
                  <c:v>0.28165662000000002</c:v>
                </c:pt>
                <c:pt idx="4843">
                  <c:v>0.28171460000000004</c:v>
                </c:pt>
                <c:pt idx="4844">
                  <c:v>0.28177247000000005</c:v>
                </c:pt>
                <c:pt idx="4845">
                  <c:v>0.28182988000000009</c:v>
                </c:pt>
                <c:pt idx="4846">
                  <c:v>0.2818877500000001</c:v>
                </c:pt>
                <c:pt idx="4847">
                  <c:v>0.28194562000000001</c:v>
                </c:pt>
                <c:pt idx="4848">
                  <c:v>0.28200349000000002</c:v>
                </c:pt>
                <c:pt idx="4849">
                  <c:v>0.28206135999999998</c:v>
                </c:pt>
                <c:pt idx="4850">
                  <c:v>0.28211935000000005</c:v>
                </c:pt>
                <c:pt idx="4851">
                  <c:v>0.28217722000000001</c:v>
                </c:pt>
                <c:pt idx="4852">
                  <c:v>0.28223508999999997</c:v>
                </c:pt>
                <c:pt idx="4853">
                  <c:v>0.28229319000000003</c:v>
                </c:pt>
                <c:pt idx="4854">
                  <c:v>0.28235083000000005</c:v>
                </c:pt>
                <c:pt idx="4855">
                  <c:v>0.28240870000000007</c:v>
                </c:pt>
                <c:pt idx="4856">
                  <c:v>0.28246668000000014</c:v>
                </c:pt>
                <c:pt idx="4857">
                  <c:v>0.2825245500000001</c:v>
                </c:pt>
                <c:pt idx="4858">
                  <c:v>0.28258243000000005</c:v>
                </c:pt>
                <c:pt idx="4859">
                  <c:v>0.28264030000000001</c:v>
                </c:pt>
                <c:pt idx="4860">
                  <c:v>0.28269817000000008</c:v>
                </c:pt>
                <c:pt idx="4861">
                  <c:v>0.28275604000000004</c:v>
                </c:pt>
                <c:pt idx="4862">
                  <c:v>0.2828141400000001</c:v>
                </c:pt>
                <c:pt idx="4863">
                  <c:v>0.28287201000000006</c:v>
                </c:pt>
                <c:pt idx="4864">
                  <c:v>0.28292988000000008</c:v>
                </c:pt>
                <c:pt idx="4865">
                  <c:v>0.28298775000000004</c:v>
                </c:pt>
                <c:pt idx="4866">
                  <c:v>0.28304562</c:v>
                </c:pt>
                <c:pt idx="4867">
                  <c:v>0.28310349000000001</c:v>
                </c:pt>
                <c:pt idx="4868">
                  <c:v>0.28316135999999997</c:v>
                </c:pt>
                <c:pt idx="4869">
                  <c:v>0.28321923000000004</c:v>
                </c:pt>
                <c:pt idx="4870">
                  <c:v>0.2832771</c:v>
                </c:pt>
                <c:pt idx="4871">
                  <c:v>0.28333486000000008</c:v>
                </c:pt>
                <c:pt idx="4872">
                  <c:v>0.28339238000000005</c:v>
                </c:pt>
                <c:pt idx="4873">
                  <c:v>0.28345037000000006</c:v>
                </c:pt>
                <c:pt idx="4874">
                  <c:v>0.28350824000000002</c:v>
                </c:pt>
                <c:pt idx="4875">
                  <c:v>0.28356622000000004</c:v>
                </c:pt>
                <c:pt idx="4876">
                  <c:v>0.28362409000000005</c:v>
                </c:pt>
                <c:pt idx="4877">
                  <c:v>0.28368185000000001</c:v>
                </c:pt>
                <c:pt idx="4878">
                  <c:v>0.28373983000000003</c:v>
                </c:pt>
                <c:pt idx="4879">
                  <c:v>0.28379781999999998</c:v>
                </c:pt>
                <c:pt idx="4880">
                  <c:v>0.2838556900000001</c:v>
                </c:pt>
                <c:pt idx="4881">
                  <c:v>0.28391356000000006</c:v>
                </c:pt>
                <c:pt idx="4882">
                  <c:v>0.28397155000000002</c:v>
                </c:pt>
                <c:pt idx="4883">
                  <c:v>0.28402942000000003</c:v>
                </c:pt>
                <c:pt idx="4884">
                  <c:v>0.2840872900000001</c:v>
                </c:pt>
                <c:pt idx="4885">
                  <c:v>0.28414516000000001</c:v>
                </c:pt>
                <c:pt idx="4886">
                  <c:v>0.28420256000000005</c:v>
                </c:pt>
                <c:pt idx="4887">
                  <c:v>0.28426043000000001</c:v>
                </c:pt>
                <c:pt idx="4888">
                  <c:v>0.28431854000000006</c:v>
                </c:pt>
                <c:pt idx="4889">
                  <c:v>0.28437641000000008</c:v>
                </c:pt>
                <c:pt idx="4890">
                  <c:v>0.28443428000000004</c:v>
                </c:pt>
                <c:pt idx="4891">
                  <c:v>0.28449226000000005</c:v>
                </c:pt>
                <c:pt idx="4892">
                  <c:v>0.28455013000000001</c:v>
                </c:pt>
                <c:pt idx="4893">
                  <c:v>0.28460800000000008</c:v>
                </c:pt>
                <c:pt idx="4894">
                  <c:v>0.2846658700000001</c:v>
                </c:pt>
                <c:pt idx="4895">
                  <c:v>0.28472386000000005</c:v>
                </c:pt>
                <c:pt idx="4896">
                  <c:v>0.28478173000000001</c:v>
                </c:pt>
                <c:pt idx="4897">
                  <c:v>0.28483937000000004</c:v>
                </c:pt>
                <c:pt idx="4898">
                  <c:v>0.28489724</c:v>
                </c:pt>
                <c:pt idx="4899">
                  <c:v>0.28495511000000001</c:v>
                </c:pt>
                <c:pt idx="4900">
                  <c:v>0.28501310000000002</c:v>
                </c:pt>
                <c:pt idx="4901">
                  <c:v>0.28507097000000009</c:v>
                </c:pt>
                <c:pt idx="4902">
                  <c:v>0.28512884000000011</c:v>
                </c:pt>
                <c:pt idx="4903">
                  <c:v>0.28518671000000007</c:v>
                </c:pt>
                <c:pt idx="4904">
                  <c:v>0.28524469000000002</c:v>
                </c:pt>
                <c:pt idx="4905">
                  <c:v>0.28530199000000006</c:v>
                </c:pt>
                <c:pt idx="4906">
                  <c:v>0.28535997000000007</c:v>
                </c:pt>
                <c:pt idx="4907">
                  <c:v>0.28541784000000003</c:v>
                </c:pt>
                <c:pt idx="4908">
                  <c:v>0.2854757100000001</c:v>
                </c:pt>
                <c:pt idx="4909">
                  <c:v>0.28553358000000001</c:v>
                </c:pt>
                <c:pt idx="4910">
                  <c:v>0.28559144999999997</c:v>
                </c:pt>
                <c:pt idx="4911">
                  <c:v>0.28564943999999998</c:v>
                </c:pt>
                <c:pt idx="4912">
                  <c:v>0.28570765999999997</c:v>
                </c:pt>
                <c:pt idx="4913">
                  <c:v>0.28576553000000005</c:v>
                </c:pt>
                <c:pt idx="4914">
                  <c:v>0.28582282000000009</c:v>
                </c:pt>
                <c:pt idx="4915">
                  <c:v>0.28588069000000016</c:v>
                </c:pt>
                <c:pt idx="4916">
                  <c:v>0.28593868000000006</c:v>
                </c:pt>
                <c:pt idx="4917">
                  <c:v>0.28599678000000006</c:v>
                </c:pt>
                <c:pt idx="4918">
                  <c:v>0.28605453000000003</c:v>
                </c:pt>
                <c:pt idx="4919">
                  <c:v>0.28611252000000004</c:v>
                </c:pt>
                <c:pt idx="4920">
                  <c:v>0.28617027000000006</c:v>
                </c:pt>
                <c:pt idx="4921">
                  <c:v>0.28622849000000006</c:v>
                </c:pt>
                <c:pt idx="4922">
                  <c:v>0.28628601000000004</c:v>
                </c:pt>
                <c:pt idx="4923">
                  <c:v>0.28634365000000001</c:v>
                </c:pt>
                <c:pt idx="4924">
                  <c:v>0.28640152000000002</c:v>
                </c:pt>
                <c:pt idx="4925">
                  <c:v>0.28645951000000003</c:v>
                </c:pt>
                <c:pt idx="4926">
                  <c:v>0.2865173800000001</c:v>
                </c:pt>
                <c:pt idx="4927">
                  <c:v>0.28657525</c:v>
                </c:pt>
                <c:pt idx="4928">
                  <c:v>0.28663311999999996</c:v>
                </c:pt>
                <c:pt idx="4929">
                  <c:v>0.28669099000000003</c:v>
                </c:pt>
                <c:pt idx="4930">
                  <c:v>0.28674886000000005</c:v>
                </c:pt>
                <c:pt idx="4931">
                  <c:v>0.28680685000000006</c:v>
                </c:pt>
                <c:pt idx="4932">
                  <c:v>0.28692270000000009</c:v>
                </c:pt>
                <c:pt idx="4933">
                  <c:v>0.28698057000000016</c:v>
                </c:pt>
                <c:pt idx="4934">
                  <c:v>0.28703833000000001</c:v>
                </c:pt>
                <c:pt idx="4935">
                  <c:v>0.28709620000000002</c:v>
                </c:pt>
                <c:pt idx="4936">
                  <c:v>0.28715418000000004</c:v>
                </c:pt>
                <c:pt idx="4937">
                  <c:v>0.28721205</c:v>
                </c:pt>
                <c:pt idx="4938">
                  <c:v>0.28726993000000001</c:v>
                </c:pt>
                <c:pt idx="4939">
                  <c:v>0.28732791000000008</c:v>
                </c:pt>
                <c:pt idx="4940">
                  <c:v>0.2873855500000001</c:v>
                </c:pt>
                <c:pt idx="4941">
                  <c:v>0.28744342000000001</c:v>
                </c:pt>
                <c:pt idx="4942">
                  <c:v>0.28750129000000002</c:v>
                </c:pt>
                <c:pt idx="4943">
                  <c:v>0.28755928000000003</c:v>
                </c:pt>
                <c:pt idx="4944">
                  <c:v>0.28761715000000004</c:v>
                </c:pt>
                <c:pt idx="4945">
                  <c:v>0.28767502</c:v>
                </c:pt>
                <c:pt idx="4946">
                  <c:v>0.28773289000000002</c:v>
                </c:pt>
                <c:pt idx="4947">
                  <c:v>0.2877903</c:v>
                </c:pt>
                <c:pt idx="4948">
                  <c:v>0.28784828000000007</c:v>
                </c:pt>
                <c:pt idx="4949">
                  <c:v>0.28790615000000008</c:v>
                </c:pt>
                <c:pt idx="4950">
                  <c:v>0.2879640200000001</c:v>
                </c:pt>
                <c:pt idx="4951">
                  <c:v>0.28802189000000006</c:v>
                </c:pt>
                <c:pt idx="4952">
                  <c:v>0.28807976000000007</c:v>
                </c:pt>
                <c:pt idx="4953">
                  <c:v>0.28813762999999998</c:v>
                </c:pt>
                <c:pt idx="4954">
                  <c:v>0.28819562000000004</c:v>
                </c:pt>
                <c:pt idx="4955">
                  <c:v>0.28825349</c:v>
                </c:pt>
                <c:pt idx="4956">
                  <c:v>0.28831136000000007</c:v>
                </c:pt>
                <c:pt idx="4957">
                  <c:v>0.28836958000000007</c:v>
                </c:pt>
                <c:pt idx="4958">
                  <c:v>0.28842745000000003</c:v>
                </c:pt>
                <c:pt idx="4959">
                  <c:v>0.2884853200000001</c:v>
                </c:pt>
                <c:pt idx="4960">
                  <c:v>0.28854319</c:v>
                </c:pt>
                <c:pt idx="4961">
                  <c:v>0.2886004800000001</c:v>
                </c:pt>
                <c:pt idx="4962">
                  <c:v>0.28865835000000001</c:v>
                </c:pt>
                <c:pt idx="4963">
                  <c:v>0.28871634000000002</c:v>
                </c:pt>
                <c:pt idx="4964">
                  <c:v>0.28877421000000003</c:v>
                </c:pt>
                <c:pt idx="4965">
                  <c:v>0.2888321900000001</c:v>
                </c:pt>
                <c:pt idx="4966">
                  <c:v>0.28889006000000006</c:v>
                </c:pt>
                <c:pt idx="4967">
                  <c:v>0.28894793000000002</c:v>
                </c:pt>
                <c:pt idx="4968">
                  <c:v>0.28900580000000003</c:v>
                </c:pt>
                <c:pt idx="4969">
                  <c:v>0.2890636800000001</c:v>
                </c:pt>
                <c:pt idx="4970">
                  <c:v>0.28912155</c:v>
                </c:pt>
                <c:pt idx="4971">
                  <c:v>0.28917953000000002</c:v>
                </c:pt>
                <c:pt idx="4972">
                  <c:v>0.28923752000000003</c:v>
                </c:pt>
                <c:pt idx="4973">
                  <c:v>0.28929503999999995</c:v>
                </c:pt>
                <c:pt idx="4974">
                  <c:v>0.28935291000000007</c:v>
                </c:pt>
                <c:pt idx="4975">
                  <c:v>0.28941078000000009</c:v>
                </c:pt>
                <c:pt idx="4976">
                  <c:v>0.28946877000000015</c:v>
                </c:pt>
                <c:pt idx="4977">
                  <c:v>0.28952664000000006</c:v>
                </c:pt>
                <c:pt idx="4978">
                  <c:v>0.28958451000000007</c:v>
                </c:pt>
                <c:pt idx="4979">
                  <c:v>0.28964249000000003</c:v>
                </c:pt>
                <c:pt idx="4980">
                  <c:v>0.28970037000000004</c:v>
                </c:pt>
                <c:pt idx="4981">
                  <c:v>0.28975835</c:v>
                </c:pt>
                <c:pt idx="4982">
                  <c:v>0.28981622000000007</c:v>
                </c:pt>
                <c:pt idx="4983">
                  <c:v>0.28987409000000008</c:v>
                </c:pt>
                <c:pt idx="4984">
                  <c:v>0.28993208000000004</c:v>
                </c:pt>
                <c:pt idx="4985">
                  <c:v>0.28998995000000005</c:v>
                </c:pt>
                <c:pt idx="4986">
                  <c:v>0.29004782000000001</c:v>
                </c:pt>
                <c:pt idx="4987">
                  <c:v>0.29010511</c:v>
                </c:pt>
                <c:pt idx="4988">
                  <c:v>0.29016298000000007</c:v>
                </c:pt>
                <c:pt idx="4989">
                  <c:v>0.29022085000000003</c:v>
                </c:pt>
                <c:pt idx="4990">
                  <c:v>0.2902787200000001</c:v>
                </c:pt>
                <c:pt idx="4991">
                  <c:v>0.29033671000000005</c:v>
                </c:pt>
                <c:pt idx="4992">
                  <c:v>0.29039458000000007</c:v>
                </c:pt>
                <c:pt idx="4993">
                  <c:v>0.29045245000000003</c:v>
                </c:pt>
                <c:pt idx="4994">
                  <c:v>0.2905103200000001</c:v>
                </c:pt>
                <c:pt idx="4995">
                  <c:v>0.29056819000000006</c:v>
                </c:pt>
                <c:pt idx="4996">
                  <c:v>0.29062618000000007</c:v>
                </c:pt>
                <c:pt idx="4997">
                  <c:v>0.29068405000000008</c:v>
                </c:pt>
                <c:pt idx="4998">
                  <c:v>0.29074192000000004</c:v>
                </c:pt>
                <c:pt idx="4999">
                  <c:v>0.2908000200000001</c:v>
                </c:pt>
                <c:pt idx="5000">
                  <c:v>0.29085789000000006</c:v>
                </c:pt>
                <c:pt idx="5001">
                  <c:v>0.29091576000000008</c:v>
                </c:pt>
                <c:pt idx="5002">
                  <c:v>0.29097305000000001</c:v>
                </c:pt>
                <c:pt idx="5003">
                  <c:v>0.2910315</c:v>
                </c:pt>
                <c:pt idx="5004">
                  <c:v>0.29108891000000009</c:v>
                </c:pt>
                <c:pt idx="5005">
                  <c:v>0.2911467800000001</c:v>
                </c:pt>
                <c:pt idx="5006">
                  <c:v>0.29120465000000001</c:v>
                </c:pt>
                <c:pt idx="5007">
                  <c:v>0.29126252000000002</c:v>
                </c:pt>
                <c:pt idx="5008">
                  <c:v>0.2913203900000001</c:v>
                </c:pt>
                <c:pt idx="5009">
                  <c:v>0.29137826000000011</c:v>
                </c:pt>
                <c:pt idx="5010">
                  <c:v>0.29143613000000002</c:v>
                </c:pt>
                <c:pt idx="5011">
                  <c:v>0.29149400000000003</c:v>
                </c:pt>
                <c:pt idx="5012">
                  <c:v>0.29155199000000004</c:v>
                </c:pt>
                <c:pt idx="5013">
                  <c:v>0.29160986000000005</c:v>
                </c:pt>
                <c:pt idx="5014">
                  <c:v>0.29166773000000001</c:v>
                </c:pt>
                <c:pt idx="5015">
                  <c:v>0.29172571000000008</c:v>
                </c:pt>
                <c:pt idx="5016">
                  <c:v>0.2917835800000001</c:v>
                </c:pt>
                <c:pt idx="5017">
                  <c:v>0.29184145</c:v>
                </c:pt>
                <c:pt idx="5018">
                  <c:v>0.29189932000000002</c:v>
                </c:pt>
                <c:pt idx="5019">
                  <c:v>0.29195731000000008</c:v>
                </c:pt>
                <c:pt idx="5020">
                  <c:v>0.2920151800000001</c:v>
                </c:pt>
                <c:pt idx="5021">
                  <c:v>0.29207305</c:v>
                </c:pt>
                <c:pt idx="5022">
                  <c:v>0.29213092000000002</c:v>
                </c:pt>
                <c:pt idx="5023">
                  <c:v>0.29218879000000009</c:v>
                </c:pt>
                <c:pt idx="5024">
                  <c:v>0.29230465000000005</c:v>
                </c:pt>
                <c:pt idx="5025">
                  <c:v>0.2923619400000001</c:v>
                </c:pt>
                <c:pt idx="5026">
                  <c:v>0.29241981000000006</c:v>
                </c:pt>
                <c:pt idx="5027">
                  <c:v>0.2924782600000001</c:v>
                </c:pt>
                <c:pt idx="5028">
                  <c:v>0.29253578000000002</c:v>
                </c:pt>
                <c:pt idx="5029">
                  <c:v>0.29259354000000004</c:v>
                </c:pt>
                <c:pt idx="5030">
                  <c:v>0.29265141</c:v>
                </c:pt>
                <c:pt idx="5031">
                  <c:v>0.29270951000000001</c:v>
                </c:pt>
                <c:pt idx="5032">
                  <c:v>0.29276749000000002</c:v>
                </c:pt>
                <c:pt idx="5033">
                  <c:v>0.29282537000000008</c:v>
                </c:pt>
                <c:pt idx="5034">
                  <c:v>0.2928832400000001</c:v>
                </c:pt>
                <c:pt idx="5035">
                  <c:v>0.29294111</c:v>
                </c:pt>
                <c:pt idx="5036">
                  <c:v>0.29299898000000008</c:v>
                </c:pt>
                <c:pt idx="5037">
                  <c:v>0.29305696000000003</c:v>
                </c:pt>
                <c:pt idx="5038">
                  <c:v>0.29311449000000006</c:v>
                </c:pt>
                <c:pt idx="5039">
                  <c:v>0.29317236000000008</c:v>
                </c:pt>
                <c:pt idx="5040">
                  <c:v>0.29323022999999998</c:v>
                </c:pt>
                <c:pt idx="5041">
                  <c:v>0.2932882100000001</c:v>
                </c:pt>
                <c:pt idx="5042">
                  <c:v>0.29334608000000006</c:v>
                </c:pt>
                <c:pt idx="5043">
                  <c:v>0.29340395000000002</c:v>
                </c:pt>
                <c:pt idx="5044">
                  <c:v>0.29346182000000004</c:v>
                </c:pt>
                <c:pt idx="5045">
                  <c:v>0.29351969000000006</c:v>
                </c:pt>
                <c:pt idx="5046">
                  <c:v>0.29357756000000007</c:v>
                </c:pt>
                <c:pt idx="5047">
                  <c:v>0.29363554999999997</c:v>
                </c:pt>
                <c:pt idx="5048">
                  <c:v>0.29369296000000006</c:v>
                </c:pt>
                <c:pt idx="5049">
                  <c:v>0.29375083000000002</c:v>
                </c:pt>
                <c:pt idx="5050">
                  <c:v>0.29380870000000009</c:v>
                </c:pt>
                <c:pt idx="5051">
                  <c:v>0.29386668000000016</c:v>
                </c:pt>
                <c:pt idx="5052">
                  <c:v>0.29392455000000006</c:v>
                </c:pt>
                <c:pt idx="5053">
                  <c:v>0.29398243000000007</c:v>
                </c:pt>
                <c:pt idx="5054">
                  <c:v>0.29404030000000003</c:v>
                </c:pt>
                <c:pt idx="5055">
                  <c:v>0.2940981700000001</c:v>
                </c:pt>
                <c:pt idx="5056">
                  <c:v>0.29415615000000001</c:v>
                </c:pt>
                <c:pt idx="5057">
                  <c:v>0.29421402000000002</c:v>
                </c:pt>
                <c:pt idx="5058">
                  <c:v>0.29427201000000003</c:v>
                </c:pt>
                <c:pt idx="5059">
                  <c:v>0.29432999000000015</c:v>
                </c:pt>
                <c:pt idx="5060">
                  <c:v>0.29438787000000011</c:v>
                </c:pt>
                <c:pt idx="5061">
                  <c:v>0.29444574000000001</c:v>
                </c:pt>
                <c:pt idx="5062">
                  <c:v>0.29450314</c:v>
                </c:pt>
                <c:pt idx="5063">
                  <c:v>0.29456101000000001</c:v>
                </c:pt>
                <c:pt idx="5064">
                  <c:v>0.29461888000000014</c:v>
                </c:pt>
                <c:pt idx="5065">
                  <c:v>0.29467687000000009</c:v>
                </c:pt>
                <c:pt idx="5066">
                  <c:v>0.29473474</c:v>
                </c:pt>
                <c:pt idx="5067">
                  <c:v>0.29479261000000001</c:v>
                </c:pt>
                <c:pt idx="5068">
                  <c:v>0.29485060000000007</c:v>
                </c:pt>
                <c:pt idx="5069">
                  <c:v>0.2949083500000001</c:v>
                </c:pt>
                <c:pt idx="5070">
                  <c:v>0.2949664500000001</c:v>
                </c:pt>
                <c:pt idx="5071">
                  <c:v>0.29502421000000006</c:v>
                </c:pt>
                <c:pt idx="5072">
                  <c:v>0.29508208000000008</c:v>
                </c:pt>
                <c:pt idx="5073">
                  <c:v>0.29514005999999998</c:v>
                </c:pt>
                <c:pt idx="5074">
                  <c:v>0.29519793</c:v>
                </c:pt>
                <c:pt idx="5075">
                  <c:v>0.29525592000000001</c:v>
                </c:pt>
                <c:pt idx="5076">
                  <c:v>0.29531379000000008</c:v>
                </c:pt>
                <c:pt idx="5077">
                  <c:v>0.29537166000000004</c:v>
                </c:pt>
                <c:pt idx="5078">
                  <c:v>0.29542895000000008</c:v>
                </c:pt>
                <c:pt idx="5079">
                  <c:v>0.29548682000000009</c:v>
                </c:pt>
                <c:pt idx="5080">
                  <c:v>0.29554469000000005</c:v>
                </c:pt>
                <c:pt idx="5081">
                  <c:v>0.29560303000000004</c:v>
                </c:pt>
                <c:pt idx="5082">
                  <c:v>0.29566090000000006</c:v>
                </c:pt>
                <c:pt idx="5083">
                  <c:v>0.2957183000000001</c:v>
                </c:pt>
                <c:pt idx="5084">
                  <c:v>0.29577618000000006</c:v>
                </c:pt>
                <c:pt idx="5085">
                  <c:v>0.29583416000000007</c:v>
                </c:pt>
                <c:pt idx="5086">
                  <c:v>0.29589203000000003</c:v>
                </c:pt>
                <c:pt idx="5087">
                  <c:v>0.2959499000000001</c:v>
                </c:pt>
                <c:pt idx="5088">
                  <c:v>0.29600777000000006</c:v>
                </c:pt>
                <c:pt idx="5089">
                  <c:v>0.29606564000000002</c:v>
                </c:pt>
                <c:pt idx="5090">
                  <c:v>0.29612351000000003</c:v>
                </c:pt>
                <c:pt idx="5091">
                  <c:v>0.29618127000000005</c:v>
                </c:pt>
                <c:pt idx="5092">
                  <c:v>0.29623924999999995</c:v>
                </c:pt>
                <c:pt idx="5093">
                  <c:v>0.29629711999999997</c:v>
                </c:pt>
                <c:pt idx="5094">
                  <c:v>0.2963549900000001</c:v>
                </c:pt>
                <c:pt idx="5095">
                  <c:v>0.29641287000000016</c:v>
                </c:pt>
                <c:pt idx="5096">
                  <c:v>0.29647085000000006</c:v>
                </c:pt>
                <c:pt idx="5097">
                  <c:v>0.29652907000000006</c:v>
                </c:pt>
                <c:pt idx="5098">
                  <c:v>0.29658682000000008</c:v>
                </c:pt>
                <c:pt idx="5099">
                  <c:v>0.29670245000000001</c:v>
                </c:pt>
                <c:pt idx="5100">
                  <c:v>0.29676032000000002</c:v>
                </c:pt>
                <c:pt idx="5101">
                  <c:v>0.29681819000000009</c:v>
                </c:pt>
                <c:pt idx="5102">
                  <c:v>0.29687606000000011</c:v>
                </c:pt>
                <c:pt idx="5103">
                  <c:v>0.29693393000000001</c:v>
                </c:pt>
                <c:pt idx="5104">
                  <c:v>0.29699180000000003</c:v>
                </c:pt>
                <c:pt idx="5105">
                  <c:v>0.2970496700000001</c:v>
                </c:pt>
                <c:pt idx="5106">
                  <c:v>0.29710754</c:v>
                </c:pt>
                <c:pt idx="5107">
                  <c:v>0.29716553000000001</c:v>
                </c:pt>
                <c:pt idx="5108">
                  <c:v>0.29722305000000004</c:v>
                </c:pt>
                <c:pt idx="5109">
                  <c:v>0.29728080000000007</c:v>
                </c:pt>
                <c:pt idx="5110">
                  <c:v>0.29733879000000007</c:v>
                </c:pt>
                <c:pt idx="5111">
                  <c:v>0.29739666000000003</c:v>
                </c:pt>
                <c:pt idx="5112">
                  <c:v>0.2974546500000001</c:v>
                </c:pt>
                <c:pt idx="5113">
                  <c:v>0.29751252000000006</c:v>
                </c:pt>
                <c:pt idx="5114">
                  <c:v>0.29757039000000007</c:v>
                </c:pt>
                <c:pt idx="5115">
                  <c:v>0.29762837000000009</c:v>
                </c:pt>
                <c:pt idx="5116">
                  <c:v>0.2976862400000001</c:v>
                </c:pt>
                <c:pt idx="5117">
                  <c:v>0.29774377000000002</c:v>
                </c:pt>
                <c:pt idx="5118">
                  <c:v>0.29780164000000003</c:v>
                </c:pt>
                <c:pt idx="5119">
                  <c:v>0.29785951000000011</c:v>
                </c:pt>
                <c:pt idx="5120">
                  <c:v>0.29791738000000006</c:v>
                </c:pt>
                <c:pt idx="5121">
                  <c:v>0.29797525000000002</c:v>
                </c:pt>
                <c:pt idx="5122">
                  <c:v>0.29803323999999998</c:v>
                </c:pt>
                <c:pt idx="5123">
                  <c:v>0.29809111000000005</c:v>
                </c:pt>
                <c:pt idx="5124">
                  <c:v>0.29814898000000006</c:v>
                </c:pt>
                <c:pt idx="5125">
                  <c:v>0.29820708000000001</c:v>
                </c:pt>
                <c:pt idx="5126">
                  <c:v>0.29826495000000003</c:v>
                </c:pt>
                <c:pt idx="5127">
                  <c:v>0.29838069000000011</c:v>
                </c:pt>
                <c:pt idx="5128">
                  <c:v>0.29843856000000007</c:v>
                </c:pt>
                <c:pt idx="5129">
                  <c:v>0.29849643000000003</c:v>
                </c:pt>
                <c:pt idx="5130">
                  <c:v>0.29855430000000011</c:v>
                </c:pt>
                <c:pt idx="5131">
                  <c:v>0.29861229000000006</c:v>
                </c:pt>
                <c:pt idx="5132">
                  <c:v>0.29867016000000007</c:v>
                </c:pt>
                <c:pt idx="5133">
                  <c:v>0.29872803000000003</c:v>
                </c:pt>
                <c:pt idx="5134">
                  <c:v>0.29878555000000001</c:v>
                </c:pt>
                <c:pt idx="5135">
                  <c:v>0.29884342000000008</c:v>
                </c:pt>
                <c:pt idx="5136">
                  <c:v>0.2989012900000001</c:v>
                </c:pt>
                <c:pt idx="5137">
                  <c:v>0.2989592800000001</c:v>
                </c:pt>
                <c:pt idx="5138">
                  <c:v>0.29901715000000001</c:v>
                </c:pt>
                <c:pt idx="5139">
                  <c:v>0.29907502000000002</c:v>
                </c:pt>
                <c:pt idx="5140">
                  <c:v>0.29913289000000004</c:v>
                </c:pt>
                <c:pt idx="5141">
                  <c:v>0.29919076000000006</c:v>
                </c:pt>
                <c:pt idx="5142">
                  <c:v>0.29924828000000003</c:v>
                </c:pt>
                <c:pt idx="5143">
                  <c:v>0.2993061500000001</c:v>
                </c:pt>
                <c:pt idx="5144">
                  <c:v>0.29936460000000009</c:v>
                </c:pt>
                <c:pt idx="5145">
                  <c:v>0.29942247000000011</c:v>
                </c:pt>
                <c:pt idx="5146">
                  <c:v>0.29947976000000004</c:v>
                </c:pt>
                <c:pt idx="5147">
                  <c:v>0.29953775000000005</c:v>
                </c:pt>
                <c:pt idx="5148">
                  <c:v>0.29959562000000001</c:v>
                </c:pt>
                <c:pt idx="5149">
                  <c:v>0.29965361000000001</c:v>
                </c:pt>
                <c:pt idx="5150">
                  <c:v>0.29971159000000008</c:v>
                </c:pt>
                <c:pt idx="5151">
                  <c:v>0.29976946000000004</c:v>
                </c:pt>
                <c:pt idx="5152">
                  <c:v>0.29982733000000006</c:v>
                </c:pt>
                <c:pt idx="5153">
                  <c:v>0.29988532000000007</c:v>
                </c:pt>
                <c:pt idx="5154">
                  <c:v>0.29994307000000003</c:v>
                </c:pt>
                <c:pt idx="5155">
                  <c:v>0.30000106000000004</c:v>
                </c:pt>
                <c:pt idx="5156">
                  <c:v>0.30005893000000006</c:v>
                </c:pt>
                <c:pt idx="5157">
                  <c:v>0.30011680000000007</c:v>
                </c:pt>
                <c:pt idx="5158">
                  <c:v>0.30017467000000009</c:v>
                </c:pt>
                <c:pt idx="5159">
                  <c:v>0.30023208000000001</c:v>
                </c:pt>
                <c:pt idx="5160">
                  <c:v>0.30029006000000008</c:v>
                </c:pt>
                <c:pt idx="5161">
                  <c:v>0.3003478200000001</c:v>
                </c:pt>
                <c:pt idx="5162">
                  <c:v>0.30040580000000006</c:v>
                </c:pt>
                <c:pt idx="5163">
                  <c:v>0.30046379000000006</c:v>
                </c:pt>
                <c:pt idx="5164">
                  <c:v>0.30052166000000008</c:v>
                </c:pt>
                <c:pt idx="5165">
                  <c:v>0.30057965000000003</c:v>
                </c:pt>
                <c:pt idx="5166">
                  <c:v>0.30063752000000005</c:v>
                </c:pt>
                <c:pt idx="5167">
                  <c:v>0.30069539000000001</c:v>
                </c:pt>
                <c:pt idx="5168">
                  <c:v>0.30075326000000002</c:v>
                </c:pt>
                <c:pt idx="5169">
                  <c:v>0.30081124000000004</c:v>
                </c:pt>
                <c:pt idx="5170">
                  <c:v>0.3008691200000001</c:v>
                </c:pt>
                <c:pt idx="5171">
                  <c:v>0.30092675000000008</c:v>
                </c:pt>
                <c:pt idx="5172">
                  <c:v>0.30098451000000009</c:v>
                </c:pt>
                <c:pt idx="5173">
                  <c:v>0.30104273000000004</c:v>
                </c:pt>
                <c:pt idx="5174">
                  <c:v>0.30110060000000005</c:v>
                </c:pt>
                <c:pt idx="5175">
                  <c:v>0.30115847000000007</c:v>
                </c:pt>
                <c:pt idx="5176">
                  <c:v>0.30121634000000008</c:v>
                </c:pt>
                <c:pt idx="5177">
                  <c:v>0.30127386000000006</c:v>
                </c:pt>
                <c:pt idx="5178">
                  <c:v>0.30133173000000002</c:v>
                </c:pt>
                <c:pt idx="5179">
                  <c:v>0.30138960000000009</c:v>
                </c:pt>
                <c:pt idx="5180">
                  <c:v>0.3014477000000001</c:v>
                </c:pt>
                <c:pt idx="5181">
                  <c:v>0.30150557000000006</c:v>
                </c:pt>
                <c:pt idx="5182">
                  <c:v>0.30156344000000002</c:v>
                </c:pt>
                <c:pt idx="5183">
                  <c:v>0.30162143000000002</c:v>
                </c:pt>
                <c:pt idx="5184">
                  <c:v>0.30167930000000004</c:v>
                </c:pt>
                <c:pt idx="5185">
                  <c:v>0.30173704999999995</c:v>
                </c:pt>
                <c:pt idx="5186">
                  <c:v>0.30179503999999996</c:v>
                </c:pt>
                <c:pt idx="5187">
                  <c:v>0.30185280000000009</c:v>
                </c:pt>
                <c:pt idx="5188">
                  <c:v>0.30191032000000007</c:v>
                </c:pt>
                <c:pt idx="5189">
                  <c:v>0.30196819000000014</c:v>
                </c:pt>
                <c:pt idx="5190">
                  <c:v>0.3020260600000001</c:v>
                </c:pt>
                <c:pt idx="5191">
                  <c:v>0.30208393000000006</c:v>
                </c:pt>
                <c:pt idx="5192">
                  <c:v>0.30214180000000002</c:v>
                </c:pt>
                <c:pt idx="5193">
                  <c:v>0.30219979000000002</c:v>
                </c:pt>
                <c:pt idx="5194">
                  <c:v>0.30225765999999998</c:v>
                </c:pt>
                <c:pt idx="5195">
                  <c:v>0.30231564000000005</c:v>
                </c:pt>
                <c:pt idx="5196">
                  <c:v>0.30237351000000007</c:v>
                </c:pt>
                <c:pt idx="5197">
                  <c:v>0.30243138000000008</c:v>
                </c:pt>
                <c:pt idx="5198">
                  <c:v>0.30248949000000014</c:v>
                </c:pt>
                <c:pt idx="5199">
                  <c:v>0.30254736000000004</c:v>
                </c:pt>
                <c:pt idx="5200">
                  <c:v>0.30260523</c:v>
                </c:pt>
                <c:pt idx="5201">
                  <c:v>0.30266310000000002</c:v>
                </c:pt>
                <c:pt idx="5202">
                  <c:v>0.30272097000000009</c:v>
                </c:pt>
                <c:pt idx="5203">
                  <c:v>0.30277826000000008</c:v>
                </c:pt>
                <c:pt idx="5204">
                  <c:v>0.30283613000000004</c:v>
                </c:pt>
                <c:pt idx="5205">
                  <c:v>0.30289400000000005</c:v>
                </c:pt>
                <c:pt idx="5206">
                  <c:v>0.30295210000000006</c:v>
                </c:pt>
                <c:pt idx="5207">
                  <c:v>0.30300997000000007</c:v>
                </c:pt>
                <c:pt idx="5208">
                  <c:v>0.30306784000000003</c:v>
                </c:pt>
                <c:pt idx="5209">
                  <c:v>0.3031258300000001</c:v>
                </c:pt>
                <c:pt idx="5210">
                  <c:v>0.3031839300000001</c:v>
                </c:pt>
                <c:pt idx="5211">
                  <c:v>0.30324121999999998</c:v>
                </c:pt>
                <c:pt idx="5212">
                  <c:v>0.30329909000000005</c:v>
                </c:pt>
                <c:pt idx="5213">
                  <c:v>0.30335696000000012</c:v>
                </c:pt>
                <c:pt idx="5214">
                  <c:v>0.30341483000000008</c:v>
                </c:pt>
                <c:pt idx="5215">
                  <c:v>0.3034727000000001</c:v>
                </c:pt>
                <c:pt idx="5216">
                  <c:v>0.30353092000000004</c:v>
                </c:pt>
                <c:pt idx="5217">
                  <c:v>0.30358879000000011</c:v>
                </c:pt>
                <c:pt idx="5218">
                  <c:v>0.30364666000000007</c:v>
                </c:pt>
                <c:pt idx="5219">
                  <c:v>0.30370453000000003</c:v>
                </c:pt>
                <c:pt idx="5220">
                  <c:v>0.30376252000000004</c:v>
                </c:pt>
                <c:pt idx="5221">
                  <c:v>0.30382039000000011</c:v>
                </c:pt>
                <c:pt idx="5222">
                  <c:v>0.30387826000000012</c:v>
                </c:pt>
                <c:pt idx="5223">
                  <c:v>0.3039357800000001</c:v>
                </c:pt>
                <c:pt idx="5224">
                  <c:v>0.30399365</c:v>
                </c:pt>
                <c:pt idx="5225">
                  <c:v>0.30405152000000002</c:v>
                </c:pt>
                <c:pt idx="5226">
                  <c:v>0.30410939000000003</c:v>
                </c:pt>
                <c:pt idx="5227">
                  <c:v>0.30416726000000005</c:v>
                </c:pt>
                <c:pt idx="5228">
                  <c:v>0.30422525</c:v>
                </c:pt>
                <c:pt idx="5229">
                  <c:v>0.30428312000000002</c:v>
                </c:pt>
                <c:pt idx="5230">
                  <c:v>0.30434111000000008</c:v>
                </c:pt>
                <c:pt idx="5231">
                  <c:v>0.30439898000000015</c:v>
                </c:pt>
                <c:pt idx="5232">
                  <c:v>0.30445696000000011</c:v>
                </c:pt>
                <c:pt idx="5233">
                  <c:v>0.30451460000000008</c:v>
                </c:pt>
                <c:pt idx="5234">
                  <c:v>0.3045723600000001</c:v>
                </c:pt>
                <c:pt idx="5235">
                  <c:v>0.30463034</c:v>
                </c:pt>
                <c:pt idx="5236">
                  <c:v>0.30468821000000007</c:v>
                </c:pt>
                <c:pt idx="5237">
                  <c:v>0.30474608000000003</c:v>
                </c:pt>
                <c:pt idx="5238">
                  <c:v>0.3048039500000001</c:v>
                </c:pt>
                <c:pt idx="5239">
                  <c:v>0.30486182000000006</c:v>
                </c:pt>
                <c:pt idx="5240">
                  <c:v>0.30491993000000006</c:v>
                </c:pt>
                <c:pt idx="5241">
                  <c:v>0.30497780000000008</c:v>
                </c:pt>
                <c:pt idx="5242">
                  <c:v>0.30503567000000004</c:v>
                </c:pt>
                <c:pt idx="5243">
                  <c:v>0.30509354</c:v>
                </c:pt>
                <c:pt idx="5244">
                  <c:v>0.30515141000000001</c:v>
                </c:pt>
                <c:pt idx="5245">
                  <c:v>0.30520881000000005</c:v>
                </c:pt>
                <c:pt idx="5246">
                  <c:v>0.30526668000000007</c:v>
                </c:pt>
                <c:pt idx="5247">
                  <c:v>0.30532455000000008</c:v>
                </c:pt>
                <c:pt idx="5248">
                  <c:v>0.30538231000000016</c:v>
                </c:pt>
                <c:pt idx="5249">
                  <c:v>0.30544041000000005</c:v>
                </c:pt>
                <c:pt idx="5250">
                  <c:v>0.30549828000000007</c:v>
                </c:pt>
                <c:pt idx="5251">
                  <c:v>0.30555615000000008</c:v>
                </c:pt>
                <c:pt idx="5252">
                  <c:v>0.3056140200000001</c:v>
                </c:pt>
                <c:pt idx="5253">
                  <c:v>0.30567201000000011</c:v>
                </c:pt>
                <c:pt idx="5254">
                  <c:v>0.30572988000000006</c:v>
                </c:pt>
                <c:pt idx="5255">
                  <c:v>0.30578775000000002</c:v>
                </c:pt>
                <c:pt idx="5256">
                  <c:v>0.30584562000000004</c:v>
                </c:pt>
                <c:pt idx="5257">
                  <c:v>0.30590349000000006</c:v>
                </c:pt>
                <c:pt idx="5258">
                  <c:v>0.30596148000000006</c:v>
                </c:pt>
                <c:pt idx="5259">
                  <c:v>0.30601935000000002</c:v>
                </c:pt>
                <c:pt idx="5260">
                  <c:v>0.30607722000000004</c:v>
                </c:pt>
                <c:pt idx="5261">
                  <c:v>0.30613509</c:v>
                </c:pt>
                <c:pt idx="5262">
                  <c:v>0.30619296000000007</c:v>
                </c:pt>
                <c:pt idx="5263">
                  <c:v>0.30625094000000008</c:v>
                </c:pt>
                <c:pt idx="5264">
                  <c:v>0.30630881000000015</c:v>
                </c:pt>
                <c:pt idx="5265">
                  <c:v>0.30636668000000011</c:v>
                </c:pt>
                <c:pt idx="5266">
                  <c:v>0.3064239800000001</c:v>
                </c:pt>
                <c:pt idx="5267">
                  <c:v>0.30648196000000011</c:v>
                </c:pt>
                <c:pt idx="5268">
                  <c:v>0.30653983000000001</c:v>
                </c:pt>
                <c:pt idx="5269">
                  <c:v>0.30659770000000003</c:v>
                </c:pt>
                <c:pt idx="5270">
                  <c:v>0.3066555700000001</c:v>
                </c:pt>
                <c:pt idx="5271">
                  <c:v>0.30671344</c:v>
                </c:pt>
                <c:pt idx="5272">
                  <c:v>0.30677131000000002</c:v>
                </c:pt>
                <c:pt idx="5273">
                  <c:v>0.30682953000000007</c:v>
                </c:pt>
                <c:pt idx="5274">
                  <c:v>0.30688694000000011</c:v>
                </c:pt>
                <c:pt idx="5275">
                  <c:v>0.30694539000000004</c:v>
                </c:pt>
                <c:pt idx="5276">
                  <c:v>0.30700280000000008</c:v>
                </c:pt>
                <c:pt idx="5277">
                  <c:v>0.3070605500000001</c:v>
                </c:pt>
                <c:pt idx="5278">
                  <c:v>0.30711888000000009</c:v>
                </c:pt>
                <c:pt idx="5279">
                  <c:v>0.30717652000000006</c:v>
                </c:pt>
                <c:pt idx="5280">
                  <c:v>0.30723439000000002</c:v>
                </c:pt>
                <c:pt idx="5281">
                  <c:v>0.30729225999999998</c:v>
                </c:pt>
                <c:pt idx="5282">
                  <c:v>0.3073502500000001</c:v>
                </c:pt>
                <c:pt idx="5283">
                  <c:v>0.30740824000000005</c:v>
                </c:pt>
                <c:pt idx="5284">
                  <c:v>0.30746611000000007</c:v>
                </c:pt>
                <c:pt idx="5285">
                  <c:v>0.30752398000000009</c:v>
                </c:pt>
                <c:pt idx="5286">
                  <c:v>0.30758138000000007</c:v>
                </c:pt>
                <c:pt idx="5287">
                  <c:v>0.30763924999999998</c:v>
                </c:pt>
                <c:pt idx="5288">
                  <c:v>0.30769723999999998</c:v>
                </c:pt>
                <c:pt idx="5289">
                  <c:v>0.30775511</c:v>
                </c:pt>
                <c:pt idx="5290">
                  <c:v>0.30781298000000012</c:v>
                </c:pt>
                <c:pt idx="5291">
                  <c:v>0.30787097000000013</c:v>
                </c:pt>
                <c:pt idx="5292">
                  <c:v>0.30792895000000009</c:v>
                </c:pt>
                <c:pt idx="5293">
                  <c:v>0.30798682000000016</c:v>
                </c:pt>
                <c:pt idx="5294">
                  <c:v>0.30804481000000006</c:v>
                </c:pt>
                <c:pt idx="5295">
                  <c:v>0.30810268000000007</c:v>
                </c:pt>
                <c:pt idx="5296">
                  <c:v>0.30816055000000003</c:v>
                </c:pt>
                <c:pt idx="5297">
                  <c:v>0.30821796000000007</c:v>
                </c:pt>
                <c:pt idx="5298">
                  <c:v>0.30827583000000003</c:v>
                </c:pt>
                <c:pt idx="5299">
                  <c:v>0.3083337000000001</c:v>
                </c:pt>
                <c:pt idx="5300">
                  <c:v>0.30839168000000006</c:v>
                </c:pt>
                <c:pt idx="5301">
                  <c:v>0.30844955000000002</c:v>
                </c:pt>
                <c:pt idx="5302">
                  <c:v>0.30850743000000008</c:v>
                </c:pt>
                <c:pt idx="5303">
                  <c:v>0.3085653000000001</c:v>
                </c:pt>
                <c:pt idx="5304">
                  <c:v>0.30862328000000006</c:v>
                </c:pt>
                <c:pt idx="5305">
                  <c:v>0.30868115000000002</c:v>
                </c:pt>
                <c:pt idx="5306">
                  <c:v>0.30873913999999997</c:v>
                </c:pt>
                <c:pt idx="5307">
                  <c:v>0.30879700999999998</c:v>
                </c:pt>
                <c:pt idx="5308">
                  <c:v>0.30885488000000011</c:v>
                </c:pt>
                <c:pt idx="5309">
                  <c:v>0.30891275000000007</c:v>
                </c:pt>
                <c:pt idx="5310">
                  <c:v>0.30897074000000008</c:v>
                </c:pt>
                <c:pt idx="5311">
                  <c:v>0.30902849000000016</c:v>
                </c:pt>
                <c:pt idx="5312">
                  <c:v>0.30908601000000008</c:v>
                </c:pt>
                <c:pt idx="5313">
                  <c:v>0.30914388000000004</c:v>
                </c:pt>
                <c:pt idx="5314">
                  <c:v>0.30920175</c:v>
                </c:pt>
                <c:pt idx="5315">
                  <c:v>0.30925974000000001</c:v>
                </c:pt>
                <c:pt idx="5316">
                  <c:v>0.30931761000000008</c:v>
                </c:pt>
                <c:pt idx="5317">
                  <c:v>0.30937548000000009</c:v>
                </c:pt>
                <c:pt idx="5318">
                  <c:v>0.3094335800000001</c:v>
                </c:pt>
                <c:pt idx="5319">
                  <c:v>0.30949134</c:v>
                </c:pt>
                <c:pt idx="5320">
                  <c:v>0.30954932000000002</c:v>
                </c:pt>
                <c:pt idx="5321">
                  <c:v>0.30960731000000002</c:v>
                </c:pt>
                <c:pt idx="5322">
                  <c:v>0.30966483000000006</c:v>
                </c:pt>
                <c:pt idx="5323">
                  <c:v>0.30972293000000006</c:v>
                </c:pt>
                <c:pt idx="5324">
                  <c:v>0.30978057000000009</c:v>
                </c:pt>
                <c:pt idx="5325">
                  <c:v>0.3098384400000001</c:v>
                </c:pt>
                <c:pt idx="5326">
                  <c:v>0.30989631000000006</c:v>
                </c:pt>
                <c:pt idx="5327">
                  <c:v>0.30995418000000008</c:v>
                </c:pt>
                <c:pt idx="5328">
                  <c:v>0.31001205000000004</c:v>
                </c:pt>
                <c:pt idx="5329">
                  <c:v>0.31006981000000006</c:v>
                </c:pt>
                <c:pt idx="5330">
                  <c:v>0.31012768000000007</c:v>
                </c:pt>
                <c:pt idx="5331">
                  <c:v>0.31018555000000003</c:v>
                </c:pt>
                <c:pt idx="5332">
                  <c:v>0.31024342000000005</c:v>
                </c:pt>
                <c:pt idx="5333">
                  <c:v>0.31030141000000006</c:v>
                </c:pt>
                <c:pt idx="5334">
                  <c:v>0.31035939000000007</c:v>
                </c:pt>
                <c:pt idx="5335">
                  <c:v>0.31041726000000003</c:v>
                </c:pt>
                <c:pt idx="5336">
                  <c:v>0.3104751300000001</c:v>
                </c:pt>
                <c:pt idx="5337">
                  <c:v>0.31053312</c:v>
                </c:pt>
                <c:pt idx="5338">
                  <c:v>0.31059099000000007</c:v>
                </c:pt>
                <c:pt idx="5339">
                  <c:v>0.3106485100000001</c:v>
                </c:pt>
                <c:pt idx="5340">
                  <c:v>0.31070638000000006</c:v>
                </c:pt>
                <c:pt idx="5341">
                  <c:v>0.31076425000000002</c:v>
                </c:pt>
                <c:pt idx="5342">
                  <c:v>0.31082224000000014</c:v>
                </c:pt>
                <c:pt idx="5343">
                  <c:v>0.31088011000000015</c:v>
                </c:pt>
                <c:pt idx="5344">
                  <c:v>0.31093787000000006</c:v>
                </c:pt>
                <c:pt idx="5345">
                  <c:v>0.31099585000000002</c:v>
                </c:pt>
                <c:pt idx="5346">
                  <c:v>0.31105372000000003</c:v>
                </c:pt>
                <c:pt idx="5347">
                  <c:v>0.3111117100000001</c:v>
                </c:pt>
                <c:pt idx="5348">
                  <c:v>0.31116969000000005</c:v>
                </c:pt>
                <c:pt idx="5349">
                  <c:v>0.31122756000000007</c:v>
                </c:pt>
                <c:pt idx="5350">
                  <c:v>0.31128543000000003</c:v>
                </c:pt>
                <c:pt idx="5351">
                  <c:v>0.3113433000000001</c:v>
                </c:pt>
                <c:pt idx="5352">
                  <c:v>0.31140129000000005</c:v>
                </c:pt>
                <c:pt idx="5353">
                  <c:v>0.31145905000000002</c:v>
                </c:pt>
                <c:pt idx="5354">
                  <c:v>0.31151645000000006</c:v>
                </c:pt>
                <c:pt idx="5355">
                  <c:v>0.31157432000000007</c:v>
                </c:pt>
                <c:pt idx="5356">
                  <c:v>0.31163219000000003</c:v>
                </c:pt>
                <c:pt idx="5357">
                  <c:v>0.31169030000000003</c:v>
                </c:pt>
                <c:pt idx="5358">
                  <c:v>0.3117481700000001</c:v>
                </c:pt>
                <c:pt idx="5359">
                  <c:v>0.31180604000000006</c:v>
                </c:pt>
                <c:pt idx="5360">
                  <c:v>0.31186391000000008</c:v>
                </c:pt>
                <c:pt idx="5361">
                  <c:v>0.31192178000000009</c:v>
                </c:pt>
                <c:pt idx="5362">
                  <c:v>0.31197965000000005</c:v>
                </c:pt>
                <c:pt idx="5363">
                  <c:v>0.31203752000000001</c:v>
                </c:pt>
                <c:pt idx="5364">
                  <c:v>0.31209562000000002</c:v>
                </c:pt>
                <c:pt idx="5365">
                  <c:v>0.31215303</c:v>
                </c:pt>
                <c:pt idx="5366">
                  <c:v>0.31221090000000007</c:v>
                </c:pt>
                <c:pt idx="5367">
                  <c:v>0.31226877000000008</c:v>
                </c:pt>
                <c:pt idx="5368">
                  <c:v>0.31238451000000012</c:v>
                </c:pt>
                <c:pt idx="5369">
                  <c:v>0.31244238000000008</c:v>
                </c:pt>
                <c:pt idx="5370">
                  <c:v>0.31250025000000003</c:v>
                </c:pt>
                <c:pt idx="5371">
                  <c:v>0.31255812000000011</c:v>
                </c:pt>
                <c:pt idx="5372">
                  <c:v>0.31261599000000007</c:v>
                </c:pt>
                <c:pt idx="5373">
                  <c:v>0.31267386000000014</c:v>
                </c:pt>
                <c:pt idx="5374">
                  <c:v>0.31273208000000002</c:v>
                </c:pt>
                <c:pt idx="5375">
                  <c:v>0.31278995000000004</c:v>
                </c:pt>
                <c:pt idx="5376">
                  <c:v>0.31284736000000007</c:v>
                </c:pt>
                <c:pt idx="5377">
                  <c:v>0.31290534000000003</c:v>
                </c:pt>
                <c:pt idx="5378">
                  <c:v>0.3129632100000001</c:v>
                </c:pt>
                <c:pt idx="5379">
                  <c:v>0.31302108000000006</c:v>
                </c:pt>
                <c:pt idx="5380">
                  <c:v>0.31307895000000008</c:v>
                </c:pt>
                <c:pt idx="5381">
                  <c:v>0.31313682000000004</c:v>
                </c:pt>
                <c:pt idx="5382">
                  <c:v>0.3131948100000001</c:v>
                </c:pt>
                <c:pt idx="5383">
                  <c:v>0.31325268000000006</c:v>
                </c:pt>
                <c:pt idx="5384">
                  <c:v>0.31331055000000008</c:v>
                </c:pt>
                <c:pt idx="5385">
                  <c:v>0.31336865000000014</c:v>
                </c:pt>
                <c:pt idx="5386">
                  <c:v>0.31342652000000015</c:v>
                </c:pt>
                <c:pt idx="5387">
                  <c:v>0.31348405000000007</c:v>
                </c:pt>
                <c:pt idx="5388">
                  <c:v>0.31354192000000003</c:v>
                </c:pt>
                <c:pt idx="5389">
                  <c:v>0.3135999000000001</c:v>
                </c:pt>
                <c:pt idx="5390">
                  <c:v>0.31365777000000006</c:v>
                </c:pt>
                <c:pt idx="5391">
                  <c:v>0.31371587000000006</c:v>
                </c:pt>
                <c:pt idx="5392">
                  <c:v>0.3137732800000001</c:v>
                </c:pt>
                <c:pt idx="5393">
                  <c:v>0.31383127000000005</c:v>
                </c:pt>
                <c:pt idx="5394">
                  <c:v>0.31388914000000007</c:v>
                </c:pt>
                <c:pt idx="5395">
                  <c:v>0.31394689000000009</c:v>
                </c:pt>
                <c:pt idx="5396">
                  <c:v>0.31400488000000015</c:v>
                </c:pt>
                <c:pt idx="5397">
                  <c:v>0.31406287000000016</c:v>
                </c:pt>
                <c:pt idx="5398">
                  <c:v>0.31412085000000006</c:v>
                </c:pt>
                <c:pt idx="5399">
                  <c:v>0.31417872000000008</c:v>
                </c:pt>
                <c:pt idx="5400">
                  <c:v>0.31423671000000003</c:v>
                </c:pt>
                <c:pt idx="5401">
                  <c:v>0.3142945800000001</c:v>
                </c:pt>
                <c:pt idx="5402">
                  <c:v>0.31435245000000006</c:v>
                </c:pt>
                <c:pt idx="5403">
                  <c:v>0.31441032000000008</c:v>
                </c:pt>
                <c:pt idx="5404">
                  <c:v>0.31446830000000009</c:v>
                </c:pt>
                <c:pt idx="5405">
                  <c:v>0.31452618000000016</c:v>
                </c:pt>
                <c:pt idx="5406">
                  <c:v>0.31458358000000008</c:v>
                </c:pt>
                <c:pt idx="5407">
                  <c:v>0.31464145000000004</c:v>
                </c:pt>
                <c:pt idx="5408">
                  <c:v>0.31469932</c:v>
                </c:pt>
                <c:pt idx="5409">
                  <c:v>0.31475719000000002</c:v>
                </c:pt>
                <c:pt idx="5410">
                  <c:v>0.31481506000000004</c:v>
                </c:pt>
                <c:pt idx="5411">
                  <c:v>0.31493115000000005</c:v>
                </c:pt>
                <c:pt idx="5412">
                  <c:v>0.31498902000000006</c:v>
                </c:pt>
                <c:pt idx="5413">
                  <c:v>0.31504689000000008</c:v>
                </c:pt>
                <c:pt idx="5414">
                  <c:v>0.31510476000000004</c:v>
                </c:pt>
                <c:pt idx="5415">
                  <c:v>0.3151627500000001</c:v>
                </c:pt>
                <c:pt idx="5416">
                  <c:v>0.31522062000000006</c:v>
                </c:pt>
                <c:pt idx="5417">
                  <c:v>0.31527849000000008</c:v>
                </c:pt>
                <c:pt idx="5418">
                  <c:v>0.31533636000000004</c:v>
                </c:pt>
                <c:pt idx="5419">
                  <c:v>0.31539423000000005</c:v>
                </c:pt>
                <c:pt idx="5420">
                  <c:v>0.3154515200000001</c:v>
                </c:pt>
                <c:pt idx="5421">
                  <c:v>0.31550939000000006</c:v>
                </c:pt>
                <c:pt idx="5422">
                  <c:v>0.31556726000000007</c:v>
                </c:pt>
                <c:pt idx="5423">
                  <c:v>0.31562513000000003</c:v>
                </c:pt>
                <c:pt idx="5424">
                  <c:v>0.31568324000000003</c:v>
                </c:pt>
                <c:pt idx="5425">
                  <c:v>0.31574122000000004</c:v>
                </c:pt>
                <c:pt idx="5426">
                  <c:v>0.31579921</c:v>
                </c:pt>
                <c:pt idx="5427">
                  <c:v>0.31585708000000007</c:v>
                </c:pt>
                <c:pt idx="5428">
                  <c:v>0.31591495000000014</c:v>
                </c:pt>
                <c:pt idx="5429">
                  <c:v>0.31597282000000015</c:v>
                </c:pt>
                <c:pt idx="5430">
                  <c:v>0.31603023000000002</c:v>
                </c:pt>
                <c:pt idx="5431">
                  <c:v>0.31608798000000016</c:v>
                </c:pt>
                <c:pt idx="5432">
                  <c:v>0.31614608000000005</c:v>
                </c:pt>
                <c:pt idx="5433">
                  <c:v>0.31620407000000006</c:v>
                </c:pt>
                <c:pt idx="5434">
                  <c:v>0.31626194000000002</c:v>
                </c:pt>
                <c:pt idx="5435">
                  <c:v>0.31631969000000015</c:v>
                </c:pt>
                <c:pt idx="5436">
                  <c:v>0.31637780000000015</c:v>
                </c:pt>
                <c:pt idx="5437">
                  <c:v>0.31643555000000001</c:v>
                </c:pt>
                <c:pt idx="5438">
                  <c:v>0.31649342000000008</c:v>
                </c:pt>
                <c:pt idx="5439">
                  <c:v>0.31655094000000006</c:v>
                </c:pt>
                <c:pt idx="5440">
                  <c:v>0.31660893000000007</c:v>
                </c:pt>
                <c:pt idx="5441">
                  <c:v>0.31666692000000007</c:v>
                </c:pt>
                <c:pt idx="5442">
                  <c:v>0.31672479000000009</c:v>
                </c:pt>
                <c:pt idx="5443">
                  <c:v>0.3167826600000001</c:v>
                </c:pt>
                <c:pt idx="5444">
                  <c:v>0.31684053000000006</c:v>
                </c:pt>
                <c:pt idx="5445">
                  <c:v>0.31689851000000008</c:v>
                </c:pt>
                <c:pt idx="5446">
                  <c:v>0.31695638000000009</c:v>
                </c:pt>
                <c:pt idx="5447">
                  <c:v>0.31701437000000016</c:v>
                </c:pt>
                <c:pt idx="5448">
                  <c:v>0.31707224000000006</c:v>
                </c:pt>
                <c:pt idx="5449">
                  <c:v>0.31713011000000002</c:v>
                </c:pt>
                <c:pt idx="5450">
                  <c:v>0.31718798000000009</c:v>
                </c:pt>
                <c:pt idx="5451">
                  <c:v>0.31724585</c:v>
                </c:pt>
                <c:pt idx="5452">
                  <c:v>0.31730384000000006</c:v>
                </c:pt>
                <c:pt idx="5453">
                  <c:v>0.31736148000000008</c:v>
                </c:pt>
                <c:pt idx="5454">
                  <c:v>0.31741923000000005</c:v>
                </c:pt>
                <c:pt idx="5455">
                  <c:v>0.31747722000000006</c:v>
                </c:pt>
                <c:pt idx="5456">
                  <c:v>0.31753509000000002</c:v>
                </c:pt>
                <c:pt idx="5457">
                  <c:v>0.3175927300000001</c:v>
                </c:pt>
                <c:pt idx="5458">
                  <c:v>0.31765060000000006</c:v>
                </c:pt>
                <c:pt idx="5459">
                  <c:v>0.31770847000000008</c:v>
                </c:pt>
                <c:pt idx="5460">
                  <c:v>0.31776634000000004</c:v>
                </c:pt>
                <c:pt idx="5461">
                  <c:v>0.31782421000000011</c:v>
                </c:pt>
                <c:pt idx="5462">
                  <c:v>0.31788208000000012</c:v>
                </c:pt>
                <c:pt idx="5463">
                  <c:v>0.31793995000000008</c:v>
                </c:pt>
                <c:pt idx="5464">
                  <c:v>0.3179978200000001</c:v>
                </c:pt>
                <c:pt idx="5465">
                  <c:v>0.3180559200000001</c:v>
                </c:pt>
                <c:pt idx="5466">
                  <c:v>0.31811391000000006</c:v>
                </c:pt>
                <c:pt idx="5467">
                  <c:v>0.31817178000000007</c:v>
                </c:pt>
                <c:pt idx="5468">
                  <c:v>0.31822976000000003</c:v>
                </c:pt>
                <c:pt idx="5469">
                  <c:v>0.3182876300000001</c:v>
                </c:pt>
                <c:pt idx="5470">
                  <c:v>0.31834493000000014</c:v>
                </c:pt>
                <c:pt idx="5471">
                  <c:v>0.31840280000000015</c:v>
                </c:pt>
                <c:pt idx="5472">
                  <c:v>0.31846078000000011</c:v>
                </c:pt>
                <c:pt idx="5473">
                  <c:v>0.31851865000000007</c:v>
                </c:pt>
                <c:pt idx="5474">
                  <c:v>0.31857664000000008</c:v>
                </c:pt>
                <c:pt idx="5475">
                  <c:v>0.31863451000000004</c:v>
                </c:pt>
                <c:pt idx="5476">
                  <c:v>0.31869249000000011</c:v>
                </c:pt>
                <c:pt idx="5477">
                  <c:v>0.31875037000000006</c:v>
                </c:pt>
                <c:pt idx="5478">
                  <c:v>0.31880835000000007</c:v>
                </c:pt>
                <c:pt idx="5479">
                  <c:v>0.31886587000000011</c:v>
                </c:pt>
                <c:pt idx="5480">
                  <c:v>0.31892386000000011</c:v>
                </c:pt>
                <c:pt idx="5481">
                  <c:v>0.31898173000000007</c:v>
                </c:pt>
                <c:pt idx="5482">
                  <c:v>0.31903972000000008</c:v>
                </c:pt>
                <c:pt idx="5483">
                  <c:v>0.31909770000000004</c:v>
                </c:pt>
                <c:pt idx="5484">
                  <c:v>0.31915557000000006</c:v>
                </c:pt>
                <c:pt idx="5485">
                  <c:v>0.31921344000000001</c:v>
                </c:pt>
                <c:pt idx="5486">
                  <c:v>0.31927131000000003</c:v>
                </c:pt>
                <c:pt idx="5487">
                  <c:v>0.31932918000000016</c:v>
                </c:pt>
                <c:pt idx="5488">
                  <c:v>0.31938705000000006</c:v>
                </c:pt>
                <c:pt idx="5489">
                  <c:v>0.31944493000000007</c:v>
                </c:pt>
                <c:pt idx="5490">
                  <c:v>0.31950233000000006</c:v>
                </c:pt>
                <c:pt idx="5491">
                  <c:v>0.31956043000000006</c:v>
                </c:pt>
                <c:pt idx="5492">
                  <c:v>0.31961842000000007</c:v>
                </c:pt>
                <c:pt idx="5493">
                  <c:v>0.31967629000000009</c:v>
                </c:pt>
                <c:pt idx="5494">
                  <c:v>0.31973416000000004</c:v>
                </c:pt>
                <c:pt idx="5495">
                  <c:v>0.31979203</c:v>
                </c:pt>
                <c:pt idx="5496">
                  <c:v>0.31984990000000008</c:v>
                </c:pt>
                <c:pt idx="5497">
                  <c:v>0.31990777000000009</c:v>
                </c:pt>
                <c:pt idx="5498">
                  <c:v>0.31996564000000005</c:v>
                </c:pt>
                <c:pt idx="5499">
                  <c:v>0.32002351000000007</c:v>
                </c:pt>
                <c:pt idx="5500">
                  <c:v>0.32008104000000004</c:v>
                </c:pt>
                <c:pt idx="5501">
                  <c:v>0.32013891000000005</c:v>
                </c:pt>
                <c:pt idx="5502">
                  <c:v>0.32019678000000007</c:v>
                </c:pt>
                <c:pt idx="5503">
                  <c:v>0.32025465000000003</c:v>
                </c:pt>
                <c:pt idx="5504">
                  <c:v>0.32031263000000015</c:v>
                </c:pt>
                <c:pt idx="5505">
                  <c:v>0.32037050000000011</c:v>
                </c:pt>
                <c:pt idx="5506">
                  <c:v>0.32042849000000012</c:v>
                </c:pt>
                <c:pt idx="5507">
                  <c:v>0.32048636000000019</c:v>
                </c:pt>
                <c:pt idx="5508">
                  <c:v>0.3205442300000001</c:v>
                </c:pt>
                <c:pt idx="5509">
                  <c:v>0.32060210000000006</c:v>
                </c:pt>
                <c:pt idx="5510">
                  <c:v>0.32065997000000007</c:v>
                </c:pt>
                <c:pt idx="5511">
                  <c:v>0.32071807000000008</c:v>
                </c:pt>
                <c:pt idx="5512">
                  <c:v>0.32077594000000004</c:v>
                </c:pt>
                <c:pt idx="5513">
                  <c:v>0.32083335000000002</c:v>
                </c:pt>
                <c:pt idx="5514">
                  <c:v>0.32089122000000003</c:v>
                </c:pt>
                <c:pt idx="5515">
                  <c:v>0.3209490900000001</c:v>
                </c:pt>
                <c:pt idx="5516">
                  <c:v>0.32100696000000012</c:v>
                </c:pt>
                <c:pt idx="5517">
                  <c:v>0.32106506000000007</c:v>
                </c:pt>
                <c:pt idx="5518">
                  <c:v>0.32112293000000008</c:v>
                </c:pt>
                <c:pt idx="5519">
                  <c:v>0.32118080000000016</c:v>
                </c:pt>
                <c:pt idx="5520">
                  <c:v>0.32123879000000005</c:v>
                </c:pt>
                <c:pt idx="5521">
                  <c:v>0.32129666000000007</c:v>
                </c:pt>
                <c:pt idx="5522">
                  <c:v>0.32135453000000014</c:v>
                </c:pt>
                <c:pt idx="5523">
                  <c:v>0.32141240000000015</c:v>
                </c:pt>
                <c:pt idx="5524">
                  <c:v>0.32147027000000011</c:v>
                </c:pt>
                <c:pt idx="5525">
                  <c:v>0.32152780000000009</c:v>
                </c:pt>
                <c:pt idx="5526">
                  <c:v>0.32158578000000015</c:v>
                </c:pt>
                <c:pt idx="5527">
                  <c:v>0.32164365</c:v>
                </c:pt>
                <c:pt idx="5528">
                  <c:v>0.32170152000000002</c:v>
                </c:pt>
                <c:pt idx="5529">
                  <c:v>0.32175939000000003</c:v>
                </c:pt>
                <c:pt idx="5530">
                  <c:v>0.32181715000000005</c:v>
                </c:pt>
                <c:pt idx="5531">
                  <c:v>0.32187537000000016</c:v>
                </c:pt>
                <c:pt idx="5532">
                  <c:v>0.32193324000000001</c:v>
                </c:pt>
                <c:pt idx="5533">
                  <c:v>0.32199111000000002</c:v>
                </c:pt>
                <c:pt idx="5534">
                  <c:v>0.3220489800000001</c:v>
                </c:pt>
                <c:pt idx="5535">
                  <c:v>0.32210650000000007</c:v>
                </c:pt>
                <c:pt idx="5536">
                  <c:v>0.32216437000000009</c:v>
                </c:pt>
                <c:pt idx="5537">
                  <c:v>0.3222222400000001</c:v>
                </c:pt>
                <c:pt idx="5538">
                  <c:v>0.32228011000000006</c:v>
                </c:pt>
                <c:pt idx="5539">
                  <c:v>0.32233810000000007</c:v>
                </c:pt>
                <c:pt idx="5540">
                  <c:v>0.32239597000000009</c:v>
                </c:pt>
                <c:pt idx="5541">
                  <c:v>0.3224538400000001</c:v>
                </c:pt>
                <c:pt idx="5542">
                  <c:v>0.32251148000000007</c:v>
                </c:pt>
                <c:pt idx="5543">
                  <c:v>0.32256946000000003</c:v>
                </c:pt>
                <c:pt idx="5544">
                  <c:v>0.3226273300000001</c:v>
                </c:pt>
                <c:pt idx="5545">
                  <c:v>0.32268520000000006</c:v>
                </c:pt>
                <c:pt idx="5546">
                  <c:v>0.32274330000000001</c:v>
                </c:pt>
                <c:pt idx="5547">
                  <c:v>0.32280118000000008</c:v>
                </c:pt>
                <c:pt idx="5548">
                  <c:v>0.32285905000000004</c:v>
                </c:pt>
                <c:pt idx="5549">
                  <c:v>0.32291692000000011</c:v>
                </c:pt>
                <c:pt idx="5550">
                  <c:v>0.32297444000000008</c:v>
                </c:pt>
                <c:pt idx="5551">
                  <c:v>0.3230323100000001</c:v>
                </c:pt>
                <c:pt idx="5552">
                  <c:v>0.32309018000000006</c:v>
                </c:pt>
                <c:pt idx="5553">
                  <c:v>0.32314828000000007</c:v>
                </c:pt>
                <c:pt idx="5554">
                  <c:v>0.32320604000000003</c:v>
                </c:pt>
                <c:pt idx="5555">
                  <c:v>0.3232640200000001</c:v>
                </c:pt>
                <c:pt idx="5556">
                  <c:v>0.32332189000000011</c:v>
                </c:pt>
                <c:pt idx="5557">
                  <c:v>0.32337999000000012</c:v>
                </c:pt>
                <c:pt idx="5558">
                  <c:v>0.32343787000000007</c:v>
                </c:pt>
                <c:pt idx="5559">
                  <c:v>0.32349574000000003</c:v>
                </c:pt>
                <c:pt idx="5560">
                  <c:v>0.32355303000000002</c:v>
                </c:pt>
                <c:pt idx="5561">
                  <c:v>0.32361113000000002</c:v>
                </c:pt>
                <c:pt idx="5562">
                  <c:v>0.32366888000000016</c:v>
                </c:pt>
                <c:pt idx="5563">
                  <c:v>0.32372687000000011</c:v>
                </c:pt>
                <c:pt idx="5564">
                  <c:v>0.32378486000000012</c:v>
                </c:pt>
                <c:pt idx="5565">
                  <c:v>0.32384273000000008</c:v>
                </c:pt>
                <c:pt idx="5566">
                  <c:v>0.32390048000000016</c:v>
                </c:pt>
                <c:pt idx="5567">
                  <c:v>0.32395847000000011</c:v>
                </c:pt>
                <c:pt idx="5568">
                  <c:v>0.32401634000000007</c:v>
                </c:pt>
                <c:pt idx="5569">
                  <c:v>0.32407421000000008</c:v>
                </c:pt>
                <c:pt idx="5570">
                  <c:v>0.3241320800000001</c:v>
                </c:pt>
                <c:pt idx="5571">
                  <c:v>0.32418995000000006</c:v>
                </c:pt>
                <c:pt idx="5572">
                  <c:v>0.32424782000000002</c:v>
                </c:pt>
                <c:pt idx="5573">
                  <c:v>0.32430569000000009</c:v>
                </c:pt>
                <c:pt idx="5574">
                  <c:v>0.32436368000000015</c:v>
                </c:pt>
                <c:pt idx="5575">
                  <c:v>0.32442155000000006</c:v>
                </c:pt>
                <c:pt idx="5576">
                  <c:v>0.32447953000000007</c:v>
                </c:pt>
                <c:pt idx="5577">
                  <c:v>0.32453740000000003</c:v>
                </c:pt>
                <c:pt idx="5578">
                  <c:v>0.3245952700000001</c:v>
                </c:pt>
                <c:pt idx="5579">
                  <c:v>0.32465256000000003</c:v>
                </c:pt>
                <c:pt idx="5580">
                  <c:v>0.32471043000000011</c:v>
                </c:pt>
                <c:pt idx="5581">
                  <c:v>0.32476842000000006</c:v>
                </c:pt>
                <c:pt idx="5582">
                  <c:v>0.32482629000000013</c:v>
                </c:pt>
                <c:pt idx="5583">
                  <c:v>0.32488428000000019</c:v>
                </c:pt>
                <c:pt idx="5584">
                  <c:v>0.3249421500000001</c:v>
                </c:pt>
                <c:pt idx="5585">
                  <c:v>0.32500002000000006</c:v>
                </c:pt>
                <c:pt idx="5586">
                  <c:v>0.32505789000000007</c:v>
                </c:pt>
                <c:pt idx="5587">
                  <c:v>0.32511576000000003</c:v>
                </c:pt>
                <c:pt idx="5588">
                  <c:v>0.32517386000000004</c:v>
                </c:pt>
                <c:pt idx="5589">
                  <c:v>0.32523185000000004</c:v>
                </c:pt>
                <c:pt idx="5590">
                  <c:v>0.32528925000000003</c:v>
                </c:pt>
                <c:pt idx="5591">
                  <c:v>0.3253470100000001</c:v>
                </c:pt>
                <c:pt idx="5592">
                  <c:v>0.3254053400000001</c:v>
                </c:pt>
                <c:pt idx="5593">
                  <c:v>0.32546321000000006</c:v>
                </c:pt>
                <c:pt idx="5594">
                  <c:v>0.32552108000000007</c:v>
                </c:pt>
                <c:pt idx="5595">
                  <c:v>0.32557895000000009</c:v>
                </c:pt>
                <c:pt idx="5596">
                  <c:v>0.3256368200000001</c:v>
                </c:pt>
                <c:pt idx="5597">
                  <c:v>0.32569481000000006</c:v>
                </c:pt>
                <c:pt idx="5598">
                  <c:v>0.32575268000000007</c:v>
                </c:pt>
                <c:pt idx="5599">
                  <c:v>0.32580997000000012</c:v>
                </c:pt>
                <c:pt idx="5600">
                  <c:v>0.32586796000000012</c:v>
                </c:pt>
                <c:pt idx="5601">
                  <c:v>0.32592583000000014</c:v>
                </c:pt>
                <c:pt idx="5602">
                  <c:v>0.3259838100000001</c:v>
                </c:pt>
                <c:pt idx="5603">
                  <c:v>0.32604168000000006</c:v>
                </c:pt>
                <c:pt idx="5604">
                  <c:v>0.32609955000000002</c:v>
                </c:pt>
                <c:pt idx="5605">
                  <c:v>0.32615743000000008</c:v>
                </c:pt>
                <c:pt idx="5606">
                  <c:v>0.32621541000000004</c:v>
                </c:pt>
                <c:pt idx="5607">
                  <c:v>0.32627328000000005</c:v>
                </c:pt>
                <c:pt idx="5608">
                  <c:v>0.32633115000000001</c:v>
                </c:pt>
                <c:pt idx="5609">
                  <c:v>0.32638914000000008</c:v>
                </c:pt>
                <c:pt idx="5610">
                  <c:v>0.32644701000000004</c:v>
                </c:pt>
                <c:pt idx="5611">
                  <c:v>0.32650430000000014</c:v>
                </c:pt>
                <c:pt idx="5612">
                  <c:v>0.32656229000000009</c:v>
                </c:pt>
                <c:pt idx="5613">
                  <c:v>0.3266201600000001</c:v>
                </c:pt>
                <c:pt idx="5614">
                  <c:v>0.32667814000000006</c:v>
                </c:pt>
                <c:pt idx="5615">
                  <c:v>0.32673601000000002</c:v>
                </c:pt>
                <c:pt idx="5616">
                  <c:v>0.32679388000000004</c:v>
                </c:pt>
                <c:pt idx="5617">
                  <c:v>0.32685175000000005</c:v>
                </c:pt>
                <c:pt idx="5618">
                  <c:v>0.32690986000000011</c:v>
                </c:pt>
                <c:pt idx="5619">
                  <c:v>0.32696773000000007</c:v>
                </c:pt>
                <c:pt idx="5620">
                  <c:v>0.32702571000000008</c:v>
                </c:pt>
                <c:pt idx="5621">
                  <c:v>0.3270835800000001</c:v>
                </c:pt>
                <c:pt idx="5622">
                  <c:v>0.32714145</c:v>
                </c:pt>
                <c:pt idx="5623">
                  <c:v>0.3271987400000001</c:v>
                </c:pt>
                <c:pt idx="5624">
                  <c:v>0.32725662000000005</c:v>
                </c:pt>
                <c:pt idx="5625">
                  <c:v>0.32731449000000012</c:v>
                </c:pt>
                <c:pt idx="5626">
                  <c:v>0.32737247000000019</c:v>
                </c:pt>
                <c:pt idx="5627">
                  <c:v>0.32743046000000003</c:v>
                </c:pt>
                <c:pt idx="5628">
                  <c:v>0.32748833000000016</c:v>
                </c:pt>
                <c:pt idx="5629">
                  <c:v>0.32760418000000008</c:v>
                </c:pt>
                <c:pt idx="5630">
                  <c:v>0.32766194000000004</c:v>
                </c:pt>
                <c:pt idx="5631">
                  <c:v>0.3277199300000001</c:v>
                </c:pt>
                <c:pt idx="5632">
                  <c:v>0.32777780000000006</c:v>
                </c:pt>
                <c:pt idx="5633">
                  <c:v>0.3278353200000001</c:v>
                </c:pt>
                <c:pt idx="5634">
                  <c:v>0.32789365000000004</c:v>
                </c:pt>
                <c:pt idx="5635">
                  <c:v>0.32795141000000005</c:v>
                </c:pt>
                <c:pt idx="5636">
                  <c:v>0.32800951000000006</c:v>
                </c:pt>
                <c:pt idx="5637">
                  <c:v>0.32806738000000008</c:v>
                </c:pt>
                <c:pt idx="5638">
                  <c:v>0.32812525000000003</c:v>
                </c:pt>
                <c:pt idx="5639">
                  <c:v>0.32818254000000008</c:v>
                </c:pt>
                <c:pt idx="5640">
                  <c:v>0.32824053000000003</c:v>
                </c:pt>
                <c:pt idx="5641">
                  <c:v>0.32829828000000005</c:v>
                </c:pt>
                <c:pt idx="5642">
                  <c:v>0.32835627000000012</c:v>
                </c:pt>
                <c:pt idx="5643">
                  <c:v>0.32841414000000008</c:v>
                </c:pt>
                <c:pt idx="5644">
                  <c:v>0.32847201000000009</c:v>
                </c:pt>
                <c:pt idx="5645">
                  <c:v>0.3285301100000001</c:v>
                </c:pt>
                <c:pt idx="5646">
                  <c:v>0.32858798000000011</c:v>
                </c:pt>
                <c:pt idx="5647">
                  <c:v>0.32864597000000006</c:v>
                </c:pt>
                <c:pt idx="5648">
                  <c:v>0.32870384000000002</c:v>
                </c:pt>
                <c:pt idx="5649">
                  <c:v>0.32876171000000004</c:v>
                </c:pt>
                <c:pt idx="5650">
                  <c:v>0.32881923000000007</c:v>
                </c:pt>
                <c:pt idx="5651">
                  <c:v>0.32887710000000009</c:v>
                </c:pt>
                <c:pt idx="5652">
                  <c:v>0.3289350900000001</c:v>
                </c:pt>
                <c:pt idx="5653">
                  <c:v>0.32899296000000011</c:v>
                </c:pt>
                <c:pt idx="5654">
                  <c:v>0.32905106000000006</c:v>
                </c:pt>
                <c:pt idx="5655">
                  <c:v>0.32910893000000008</c:v>
                </c:pt>
                <c:pt idx="5656">
                  <c:v>0.32916692000000009</c:v>
                </c:pt>
                <c:pt idx="5657">
                  <c:v>0.32922479000000016</c:v>
                </c:pt>
                <c:pt idx="5658">
                  <c:v>0.32928266000000012</c:v>
                </c:pt>
                <c:pt idx="5659">
                  <c:v>0.3293400600000001</c:v>
                </c:pt>
                <c:pt idx="5660">
                  <c:v>0.32939793000000006</c:v>
                </c:pt>
                <c:pt idx="5661">
                  <c:v>0.32945580000000008</c:v>
                </c:pt>
                <c:pt idx="5662">
                  <c:v>0.32951391000000008</c:v>
                </c:pt>
                <c:pt idx="5663">
                  <c:v>0.32957178000000009</c:v>
                </c:pt>
                <c:pt idx="5664">
                  <c:v>0.32962965000000005</c:v>
                </c:pt>
                <c:pt idx="5665">
                  <c:v>0.32968752000000007</c:v>
                </c:pt>
                <c:pt idx="5666">
                  <c:v>0.32974539000000008</c:v>
                </c:pt>
                <c:pt idx="5667">
                  <c:v>0.3298032600000001</c:v>
                </c:pt>
                <c:pt idx="5668">
                  <c:v>0.32986113000000006</c:v>
                </c:pt>
                <c:pt idx="5669">
                  <c:v>0.32991900000000007</c:v>
                </c:pt>
                <c:pt idx="5670">
                  <c:v>0.32997699000000019</c:v>
                </c:pt>
                <c:pt idx="5671">
                  <c:v>0.33003451000000006</c:v>
                </c:pt>
                <c:pt idx="5672">
                  <c:v>0.33009238000000007</c:v>
                </c:pt>
                <c:pt idx="5673">
                  <c:v>0.33015025000000003</c:v>
                </c:pt>
                <c:pt idx="5674">
                  <c:v>0.3302082400000001</c:v>
                </c:pt>
                <c:pt idx="5675">
                  <c:v>0.33026611000000006</c:v>
                </c:pt>
                <c:pt idx="5676">
                  <c:v>0.33032398000000013</c:v>
                </c:pt>
                <c:pt idx="5677">
                  <c:v>0.33038196000000009</c:v>
                </c:pt>
                <c:pt idx="5678">
                  <c:v>0.3304398300000001</c:v>
                </c:pt>
                <c:pt idx="5679">
                  <c:v>0.33049770000000006</c:v>
                </c:pt>
                <c:pt idx="5680">
                  <c:v>0.33055569000000007</c:v>
                </c:pt>
                <c:pt idx="5681">
                  <c:v>0.33061344000000004</c:v>
                </c:pt>
                <c:pt idx="5682">
                  <c:v>0.3306714300000001</c:v>
                </c:pt>
                <c:pt idx="5683">
                  <c:v>0.33072884000000008</c:v>
                </c:pt>
                <c:pt idx="5684">
                  <c:v>0.33078671000000009</c:v>
                </c:pt>
                <c:pt idx="5685">
                  <c:v>0.33084469000000011</c:v>
                </c:pt>
                <c:pt idx="5686">
                  <c:v>0.33090268000000012</c:v>
                </c:pt>
                <c:pt idx="5687">
                  <c:v>0.33096067000000012</c:v>
                </c:pt>
                <c:pt idx="5688">
                  <c:v>0.33101807000000011</c:v>
                </c:pt>
                <c:pt idx="5689">
                  <c:v>0.33107594000000007</c:v>
                </c:pt>
                <c:pt idx="5690">
                  <c:v>0.33113405000000001</c:v>
                </c:pt>
                <c:pt idx="5691">
                  <c:v>0.33119192000000003</c:v>
                </c:pt>
                <c:pt idx="5692">
                  <c:v>0.3312497900000001</c:v>
                </c:pt>
                <c:pt idx="5693">
                  <c:v>0.33130766000000011</c:v>
                </c:pt>
                <c:pt idx="5694">
                  <c:v>0.33136553000000007</c:v>
                </c:pt>
                <c:pt idx="5695">
                  <c:v>0.33142351000000009</c:v>
                </c:pt>
                <c:pt idx="5696">
                  <c:v>0.33148138000000016</c:v>
                </c:pt>
                <c:pt idx="5697">
                  <c:v>0.33153925000000001</c:v>
                </c:pt>
                <c:pt idx="5698">
                  <c:v>0.33159712000000002</c:v>
                </c:pt>
                <c:pt idx="5699">
                  <c:v>0.33165511000000003</c:v>
                </c:pt>
                <c:pt idx="5700">
                  <c:v>0.33171298000000016</c:v>
                </c:pt>
                <c:pt idx="5701">
                  <c:v>0.33177085000000006</c:v>
                </c:pt>
                <c:pt idx="5702">
                  <c:v>0.33182872000000013</c:v>
                </c:pt>
                <c:pt idx="5703">
                  <c:v>0.33188659000000015</c:v>
                </c:pt>
                <c:pt idx="5704">
                  <c:v>0.33194435000000005</c:v>
                </c:pt>
                <c:pt idx="5705">
                  <c:v>0.33200222000000007</c:v>
                </c:pt>
                <c:pt idx="5706">
                  <c:v>0.33206009000000009</c:v>
                </c:pt>
                <c:pt idx="5707">
                  <c:v>0.3321179600000001</c:v>
                </c:pt>
                <c:pt idx="5708">
                  <c:v>0.33217594000000006</c:v>
                </c:pt>
                <c:pt idx="5709">
                  <c:v>0.33223381000000002</c:v>
                </c:pt>
                <c:pt idx="5710">
                  <c:v>0.33229168000000003</c:v>
                </c:pt>
                <c:pt idx="5711">
                  <c:v>0.33234921000000006</c:v>
                </c:pt>
                <c:pt idx="5712">
                  <c:v>0.33240708000000008</c:v>
                </c:pt>
                <c:pt idx="5713">
                  <c:v>0.33246495000000009</c:v>
                </c:pt>
                <c:pt idx="5714">
                  <c:v>0.33252293000000016</c:v>
                </c:pt>
                <c:pt idx="5715">
                  <c:v>0.33258069000000012</c:v>
                </c:pt>
                <c:pt idx="5716">
                  <c:v>0.33263868000000008</c:v>
                </c:pt>
                <c:pt idx="5717">
                  <c:v>0.33269666000000003</c:v>
                </c:pt>
                <c:pt idx="5718">
                  <c:v>0.3327545300000001</c:v>
                </c:pt>
                <c:pt idx="5719">
                  <c:v>0.33281240000000012</c:v>
                </c:pt>
                <c:pt idx="5720">
                  <c:v>0.33287039000000013</c:v>
                </c:pt>
                <c:pt idx="5721">
                  <c:v>0.33292791000000016</c:v>
                </c:pt>
                <c:pt idx="5722">
                  <c:v>0.33298578000000012</c:v>
                </c:pt>
                <c:pt idx="5723">
                  <c:v>0.33304365000000002</c:v>
                </c:pt>
                <c:pt idx="5724">
                  <c:v>0.33310152000000004</c:v>
                </c:pt>
                <c:pt idx="5725">
                  <c:v>0.33315939000000006</c:v>
                </c:pt>
                <c:pt idx="5726">
                  <c:v>0.33321726000000007</c:v>
                </c:pt>
                <c:pt idx="5727">
                  <c:v>0.33327513000000003</c:v>
                </c:pt>
                <c:pt idx="5728">
                  <c:v>0.33333312000000004</c:v>
                </c:pt>
                <c:pt idx="5729">
                  <c:v>0.33339099000000011</c:v>
                </c:pt>
                <c:pt idx="5730">
                  <c:v>0.33344898000000012</c:v>
                </c:pt>
                <c:pt idx="5731">
                  <c:v>0.33350696000000013</c:v>
                </c:pt>
                <c:pt idx="5732">
                  <c:v>0.33356483000000009</c:v>
                </c:pt>
                <c:pt idx="5733">
                  <c:v>0.33362270000000016</c:v>
                </c:pt>
                <c:pt idx="5734">
                  <c:v>0.33368057000000012</c:v>
                </c:pt>
                <c:pt idx="5735">
                  <c:v>0.33373844000000008</c:v>
                </c:pt>
                <c:pt idx="5736">
                  <c:v>0.33379631000000004</c:v>
                </c:pt>
                <c:pt idx="5737">
                  <c:v>0.33385418000000011</c:v>
                </c:pt>
                <c:pt idx="5738">
                  <c:v>0.33391205000000007</c:v>
                </c:pt>
                <c:pt idx="5739">
                  <c:v>0.33396958000000015</c:v>
                </c:pt>
                <c:pt idx="5740">
                  <c:v>0.33402745000000006</c:v>
                </c:pt>
                <c:pt idx="5741">
                  <c:v>0.33408532000000007</c:v>
                </c:pt>
                <c:pt idx="5742">
                  <c:v>0.33414319000000003</c:v>
                </c:pt>
                <c:pt idx="5743">
                  <c:v>0.33420106000000005</c:v>
                </c:pt>
                <c:pt idx="5744">
                  <c:v>0.33425893000000007</c:v>
                </c:pt>
                <c:pt idx="5745">
                  <c:v>0.33431680000000019</c:v>
                </c:pt>
                <c:pt idx="5746">
                  <c:v>0.33437467000000015</c:v>
                </c:pt>
                <c:pt idx="5747">
                  <c:v>0.3344326600000001</c:v>
                </c:pt>
                <c:pt idx="5748">
                  <c:v>0.33449053000000006</c:v>
                </c:pt>
                <c:pt idx="5749">
                  <c:v>0.33454840000000008</c:v>
                </c:pt>
                <c:pt idx="5750">
                  <c:v>0.33460638000000009</c:v>
                </c:pt>
                <c:pt idx="5751">
                  <c:v>0.33466437000000016</c:v>
                </c:pt>
                <c:pt idx="5752">
                  <c:v>0.33472166000000003</c:v>
                </c:pt>
                <c:pt idx="5753">
                  <c:v>0.3347795300000001</c:v>
                </c:pt>
                <c:pt idx="5754">
                  <c:v>0.33483740000000006</c:v>
                </c:pt>
                <c:pt idx="5755">
                  <c:v>0.33489527000000008</c:v>
                </c:pt>
                <c:pt idx="5756">
                  <c:v>0.33495337000000008</c:v>
                </c:pt>
                <c:pt idx="5757">
                  <c:v>0.3350111300000001</c:v>
                </c:pt>
                <c:pt idx="5758">
                  <c:v>0.33506912000000005</c:v>
                </c:pt>
                <c:pt idx="5759">
                  <c:v>0.33512699000000012</c:v>
                </c:pt>
                <c:pt idx="5760">
                  <c:v>0.33518486000000008</c:v>
                </c:pt>
                <c:pt idx="5761">
                  <c:v>0.3352427300000001</c:v>
                </c:pt>
                <c:pt idx="5762">
                  <c:v>0.33530071000000011</c:v>
                </c:pt>
                <c:pt idx="5763">
                  <c:v>0.33535824000000009</c:v>
                </c:pt>
                <c:pt idx="5764">
                  <c:v>0.33541611000000016</c:v>
                </c:pt>
                <c:pt idx="5765">
                  <c:v>0.33547398000000012</c:v>
                </c:pt>
                <c:pt idx="5766">
                  <c:v>0.33553185000000002</c:v>
                </c:pt>
                <c:pt idx="5767">
                  <c:v>0.33558972000000009</c:v>
                </c:pt>
                <c:pt idx="5768">
                  <c:v>0.33564759000000005</c:v>
                </c:pt>
                <c:pt idx="5769">
                  <c:v>0.33570557000000006</c:v>
                </c:pt>
                <c:pt idx="5770">
                  <c:v>0.33576344000000002</c:v>
                </c:pt>
                <c:pt idx="5771">
                  <c:v>0.33582143000000009</c:v>
                </c:pt>
                <c:pt idx="5772">
                  <c:v>0.3358794200000001</c:v>
                </c:pt>
                <c:pt idx="5773">
                  <c:v>0.33593740000000005</c:v>
                </c:pt>
                <c:pt idx="5774">
                  <c:v>0.33599527000000007</c:v>
                </c:pt>
                <c:pt idx="5775">
                  <c:v>0.33605314000000003</c:v>
                </c:pt>
                <c:pt idx="5776">
                  <c:v>0.33611055000000006</c:v>
                </c:pt>
                <c:pt idx="5777">
                  <c:v>0.33616842000000008</c:v>
                </c:pt>
                <c:pt idx="5778">
                  <c:v>0.33622629000000009</c:v>
                </c:pt>
                <c:pt idx="5779">
                  <c:v>0.33628416000000011</c:v>
                </c:pt>
                <c:pt idx="5780">
                  <c:v>0.33634203000000007</c:v>
                </c:pt>
                <c:pt idx="5781">
                  <c:v>0.33639990000000008</c:v>
                </c:pt>
                <c:pt idx="5782">
                  <c:v>0.33645800000000009</c:v>
                </c:pt>
                <c:pt idx="5783">
                  <c:v>0.33651587000000016</c:v>
                </c:pt>
                <c:pt idx="5784">
                  <c:v>0.33657374000000007</c:v>
                </c:pt>
                <c:pt idx="5785">
                  <c:v>0.33663162000000002</c:v>
                </c:pt>
                <c:pt idx="5786">
                  <c:v>0.33668949000000009</c:v>
                </c:pt>
                <c:pt idx="5787">
                  <c:v>0.33674736000000005</c:v>
                </c:pt>
                <c:pt idx="5788">
                  <c:v>0.33680523000000007</c:v>
                </c:pt>
                <c:pt idx="5789">
                  <c:v>0.33686321000000008</c:v>
                </c:pt>
                <c:pt idx="5790">
                  <c:v>0.33692108000000009</c:v>
                </c:pt>
                <c:pt idx="5791">
                  <c:v>0.33697895000000011</c:v>
                </c:pt>
                <c:pt idx="5792">
                  <c:v>0.33703694000000006</c:v>
                </c:pt>
                <c:pt idx="5793">
                  <c:v>0.33709481000000008</c:v>
                </c:pt>
                <c:pt idx="5794">
                  <c:v>0.33715268000000009</c:v>
                </c:pt>
                <c:pt idx="5795">
                  <c:v>0.33721055000000005</c:v>
                </c:pt>
                <c:pt idx="5796">
                  <c:v>0.33726842000000007</c:v>
                </c:pt>
                <c:pt idx="5797">
                  <c:v>0.33732629000000014</c:v>
                </c:pt>
                <c:pt idx="5798">
                  <c:v>0.33738358000000013</c:v>
                </c:pt>
                <c:pt idx="5799">
                  <c:v>0.33744168000000008</c:v>
                </c:pt>
                <c:pt idx="5800">
                  <c:v>0.33749955000000004</c:v>
                </c:pt>
                <c:pt idx="5801">
                  <c:v>0.3375574300000001</c:v>
                </c:pt>
                <c:pt idx="5802">
                  <c:v>0.33761530000000006</c:v>
                </c:pt>
                <c:pt idx="5803">
                  <c:v>0.33767317000000008</c:v>
                </c:pt>
                <c:pt idx="5804">
                  <c:v>0.33773103999999998</c:v>
                </c:pt>
                <c:pt idx="5805">
                  <c:v>0.33778902000000005</c:v>
                </c:pt>
                <c:pt idx="5806">
                  <c:v>0.33784712000000006</c:v>
                </c:pt>
                <c:pt idx="5807">
                  <c:v>0.33790499000000013</c:v>
                </c:pt>
                <c:pt idx="5808">
                  <c:v>0.33796240000000011</c:v>
                </c:pt>
                <c:pt idx="5809">
                  <c:v>0.33802027000000012</c:v>
                </c:pt>
                <c:pt idx="5810">
                  <c:v>0.33807814000000014</c:v>
                </c:pt>
                <c:pt idx="5811">
                  <c:v>0.3381360100000001</c:v>
                </c:pt>
                <c:pt idx="5812">
                  <c:v>0.33819377000000006</c:v>
                </c:pt>
                <c:pt idx="5813">
                  <c:v>0.33825199000000006</c:v>
                </c:pt>
                <c:pt idx="5814">
                  <c:v>0.33830986000000013</c:v>
                </c:pt>
                <c:pt idx="5815">
                  <c:v>0.33836773000000009</c:v>
                </c:pt>
                <c:pt idx="5816">
                  <c:v>0.33842548000000011</c:v>
                </c:pt>
                <c:pt idx="5817">
                  <c:v>0.33848335000000007</c:v>
                </c:pt>
                <c:pt idx="5818">
                  <c:v>0.33854122000000003</c:v>
                </c:pt>
                <c:pt idx="5819">
                  <c:v>0.3385990900000001</c:v>
                </c:pt>
                <c:pt idx="5820">
                  <c:v>0.33865696000000012</c:v>
                </c:pt>
                <c:pt idx="5821">
                  <c:v>0.33871483000000008</c:v>
                </c:pt>
                <c:pt idx="5822">
                  <c:v>0.33877270000000009</c:v>
                </c:pt>
                <c:pt idx="5823">
                  <c:v>0.33883057000000011</c:v>
                </c:pt>
                <c:pt idx="5824">
                  <c:v>0.33888844000000012</c:v>
                </c:pt>
                <c:pt idx="5825">
                  <c:v>0.33894620000000009</c:v>
                </c:pt>
                <c:pt idx="5826">
                  <c:v>0.33900407000000016</c:v>
                </c:pt>
                <c:pt idx="5827">
                  <c:v>0.33906194000000006</c:v>
                </c:pt>
                <c:pt idx="5828">
                  <c:v>0.33911993000000007</c:v>
                </c:pt>
                <c:pt idx="5829">
                  <c:v>0.33917780000000008</c:v>
                </c:pt>
                <c:pt idx="5830">
                  <c:v>0.3392356700000001</c:v>
                </c:pt>
                <c:pt idx="5831">
                  <c:v>0.33929354</c:v>
                </c:pt>
                <c:pt idx="5832">
                  <c:v>0.33935164000000007</c:v>
                </c:pt>
                <c:pt idx="5833">
                  <c:v>0.33940951000000014</c:v>
                </c:pt>
                <c:pt idx="5834">
                  <c:v>0.33946738000000015</c:v>
                </c:pt>
                <c:pt idx="5835">
                  <c:v>0.33952525000000006</c:v>
                </c:pt>
                <c:pt idx="5836">
                  <c:v>0.33958312000000007</c:v>
                </c:pt>
                <c:pt idx="5837">
                  <c:v>0.33964099000000009</c:v>
                </c:pt>
                <c:pt idx="5838">
                  <c:v>0.33969851000000006</c:v>
                </c:pt>
                <c:pt idx="5839">
                  <c:v>0.33975638000000008</c:v>
                </c:pt>
                <c:pt idx="5840">
                  <c:v>0.3398142500000001</c:v>
                </c:pt>
                <c:pt idx="5841">
                  <c:v>0.33987224000000016</c:v>
                </c:pt>
                <c:pt idx="5842">
                  <c:v>0.33993011000000006</c:v>
                </c:pt>
                <c:pt idx="5843">
                  <c:v>0.33998798000000013</c:v>
                </c:pt>
                <c:pt idx="5844">
                  <c:v>0.34004584999999998</c:v>
                </c:pt>
                <c:pt idx="5845">
                  <c:v>0.34010372</c:v>
                </c:pt>
                <c:pt idx="5846">
                  <c:v>0.34016159000000001</c:v>
                </c:pt>
                <c:pt idx="5847">
                  <c:v>0.34021945999999997</c:v>
                </c:pt>
                <c:pt idx="5848">
                  <c:v>0.34027744999999998</c:v>
                </c:pt>
                <c:pt idx="5849">
                  <c:v>0.34033486000000007</c:v>
                </c:pt>
                <c:pt idx="5850">
                  <c:v>0.34039273000000003</c:v>
                </c:pt>
                <c:pt idx="5851">
                  <c:v>0.3404507100000001</c:v>
                </c:pt>
                <c:pt idx="5852">
                  <c:v>0.34050858000000006</c:v>
                </c:pt>
                <c:pt idx="5853">
                  <c:v>0.34056645000000002</c:v>
                </c:pt>
                <c:pt idx="5854">
                  <c:v>0.34062432000000004</c:v>
                </c:pt>
                <c:pt idx="5855">
                  <c:v>0.34068219000000005</c:v>
                </c:pt>
                <c:pt idx="5856">
                  <c:v>0.34074018</c:v>
                </c:pt>
                <c:pt idx="5857">
                  <c:v>0.34079804999999996</c:v>
                </c:pt>
                <c:pt idx="5858">
                  <c:v>0.34085604000000008</c:v>
                </c:pt>
                <c:pt idx="5859">
                  <c:v>0.3409139100000001</c:v>
                </c:pt>
                <c:pt idx="5860">
                  <c:v>0.34097178000000006</c:v>
                </c:pt>
                <c:pt idx="5861">
                  <c:v>0.34102976000000007</c:v>
                </c:pt>
                <c:pt idx="5862">
                  <c:v>0.34108763000000003</c:v>
                </c:pt>
                <c:pt idx="5863">
                  <c:v>0.34114550000000005</c:v>
                </c:pt>
                <c:pt idx="5864">
                  <c:v>0.34120337000000001</c:v>
                </c:pt>
                <c:pt idx="5865">
                  <c:v>0.34126123999999997</c:v>
                </c:pt>
                <c:pt idx="5866">
                  <c:v>0.34131912000000003</c:v>
                </c:pt>
                <c:pt idx="5867">
                  <c:v>0.34137675000000006</c:v>
                </c:pt>
                <c:pt idx="5868">
                  <c:v>0.34143462000000002</c:v>
                </c:pt>
                <c:pt idx="5869">
                  <c:v>0.34149249000000004</c:v>
                </c:pt>
                <c:pt idx="5870">
                  <c:v>0.34155060000000004</c:v>
                </c:pt>
                <c:pt idx="5871">
                  <c:v>0.34160847000000005</c:v>
                </c:pt>
                <c:pt idx="5872">
                  <c:v>0.34166634000000001</c:v>
                </c:pt>
                <c:pt idx="5873">
                  <c:v>0.34172421000000003</c:v>
                </c:pt>
                <c:pt idx="5874">
                  <c:v>0.34178162000000001</c:v>
                </c:pt>
                <c:pt idx="5875">
                  <c:v>0.34183949000000002</c:v>
                </c:pt>
                <c:pt idx="5876">
                  <c:v>0.34189759000000003</c:v>
                </c:pt>
                <c:pt idx="5877">
                  <c:v>0.34195534</c:v>
                </c:pt>
                <c:pt idx="5878">
                  <c:v>0.34201333</c:v>
                </c:pt>
                <c:pt idx="5879">
                  <c:v>0.34207120000000002</c:v>
                </c:pt>
                <c:pt idx="5880">
                  <c:v>0.34212907000000004</c:v>
                </c:pt>
                <c:pt idx="5881">
                  <c:v>0.34218694000000011</c:v>
                </c:pt>
                <c:pt idx="5882">
                  <c:v>0.34224493</c:v>
                </c:pt>
                <c:pt idx="5883">
                  <c:v>0.34230256000000003</c:v>
                </c:pt>
                <c:pt idx="5884">
                  <c:v>0.34236032000000005</c:v>
                </c:pt>
                <c:pt idx="5885">
                  <c:v>0.34241830000000006</c:v>
                </c:pt>
                <c:pt idx="5886">
                  <c:v>0.34247618000000007</c:v>
                </c:pt>
                <c:pt idx="5887">
                  <c:v>0.34253404999999998</c:v>
                </c:pt>
                <c:pt idx="5888">
                  <c:v>0.34259192000000005</c:v>
                </c:pt>
                <c:pt idx="5889">
                  <c:v>0.34264979000000001</c:v>
                </c:pt>
                <c:pt idx="5890">
                  <c:v>0.34270766000000008</c:v>
                </c:pt>
                <c:pt idx="5891">
                  <c:v>0.34276541000000005</c:v>
                </c:pt>
                <c:pt idx="5892">
                  <c:v>0.34282328000000006</c:v>
                </c:pt>
                <c:pt idx="5893">
                  <c:v>0.34288115000000002</c:v>
                </c:pt>
                <c:pt idx="5894">
                  <c:v>0.34293913999999998</c:v>
                </c:pt>
                <c:pt idx="5895">
                  <c:v>0.34299701000000005</c:v>
                </c:pt>
                <c:pt idx="5896">
                  <c:v>0.34305488000000006</c:v>
                </c:pt>
                <c:pt idx="5897">
                  <c:v>0.34311275000000002</c:v>
                </c:pt>
                <c:pt idx="5898">
                  <c:v>0.34317062000000004</c:v>
                </c:pt>
                <c:pt idx="5899">
                  <c:v>0.3432286100000001</c:v>
                </c:pt>
                <c:pt idx="5900">
                  <c:v>0.34328648000000006</c:v>
                </c:pt>
                <c:pt idx="5901">
                  <c:v>0.34334446000000007</c:v>
                </c:pt>
                <c:pt idx="5902">
                  <c:v>0.34340233000000003</c:v>
                </c:pt>
                <c:pt idx="5903">
                  <c:v>0.3434602000000001</c:v>
                </c:pt>
                <c:pt idx="5904">
                  <c:v>0.34351807000000006</c:v>
                </c:pt>
                <c:pt idx="5905">
                  <c:v>0.34357594000000002</c:v>
                </c:pt>
                <c:pt idx="5906">
                  <c:v>0.34363392999999998</c:v>
                </c:pt>
                <c:pt idx="5907">
                  <c:v>0.34369180000000005</c:v>
                </c:pt>
                <c:pt idx="5908">
                  <c:v>0.34374921000000003</c:v>
                </c:pt>
                <c:pt idx="5909">
                  <c:v>0.34380719000000004</c:v>
                </c:pt>
                <c:pt idx="5910">
                  <c:v>0.34386506000000006</c:v>
                </c:pt>
                <c:pt idx="5911">
                  <c:v>0.34392293000000007</c:v>
                </c:pt>
                <c:pt idx="5912">
                  <c:v>0.34398080000000009</c:v>
                </c:pt>
                <c:pt idx="5913">
                  <c:v>0.3440386800000001</c:v>
                </c:pt>
                <c:pt idx="5914">
                  <c:v>0.34409655</c:v>
                </c:pt>
                <c:pt idx="5915">
                  <c:v>0.34415453000000001</c:v>
                </c:pt>
                <c:pt idx="5916">
                  <c:v>0.34421252000000002</c:v>
                </c:pt>
                <c:pt idx="5917">
                  <c:v>0.34427039000000004</c:v>
                </c:pt>
                <c:pt idx="5918">
                  <c:v>0.34432826000000011</c:v>
                </c:pt>
                <c:pt idx="5919">
                  <c:v>0.34438613000000007</c:v>
                </c:pt>
                <c:pt idx="5920">
                  <c:v>0.34444354000000005</c:v>
                </c:pt>
                <c:pt idx="5921">
                  <c:v>0.34450141000000001</c:v>
                </c:pt>
                <c:pt idx="5922">
                  <c:v>0.34455928000000002</c:v>
                </c:pt>
                <c:pt idx="5923">
                  <c:v>0.34461738000000003</c:v>
                </c:pt>
                <c:pt idx="5924">
                  <c:v>0.34467537000000004</c:v>
                </c:pt>
                <c:pt idx="5925">
                  <c:v>0.34473323999999994</c:v>
                </c:pt>
                <c:pt idx="5926">
                  <c:v>0.34479121999999995</c:v>
                </c:pt>
                <c:pt idx="5927">
                  <c:v>0.34484909000000002</c:v>
                </c:pt>
                <c:pt idx="5928">
                  <c:v>0.34490696000000004</c:v>
                </c:pt>
                <c:pt idx="5929">
                  <c:v>0.3449649500000001</c:v>
                </c:pt>
                <c:pt idx="5930">
                  <c:v>0.34502224000000004</c:v>
                </c:pt>
                <c:pt idx="5931">
                  <c:v>0.34508011000000005</c:v>
                </c:pt>
                <c:pt idx="5932">
                  <c:v>0.34513798000000001</c:v>
                </c:pt>
                <c:pt idx="5933">
                  <c:v>0.34519608000000002</c:v>
                </c:pt>
                <c:pt idx="5934">
                  <c:v>0.34525407000000002</c:v>
                </c:pt>
                <c:pt idx="5935">
                  <c:v>0.34531194000000004</c:v>
                </c:pt>
                <c:pt idx="5936">
                  <c:v>0.34536981000000005</c:v>
                </c:pt>
                <c:pt idx="5937">
                  <c:v>0.34542768000000007</c:v>
                </c:pt>
                <c:pt idx="5938">
                  <c:v>0.34548555000000003</c:v>
                </c:pt>
                <c:pt idx="5939">
                  <c:v>0.34554342000000005</c:v>
                </c:pt>
                <c:pt idx="5940">
                  <c:v>0.34560152</c:v>
                </c:pt>
                <c:pt idx="5941">
                  <c:v>0.34565881000000004</c:v>
                </c:pt>
                <c:pt idx="5942">
                  <c:v>0.34571668000000005</c:v>
                </c:pt>
                <c:pt idx="5943">
                  <c:v>0.34577455000000001</c:v>
                </c:pt>
                <c:pt idx="5944">
                  <c:v>0.34583266000000007</c:v>
                </c:pt>
                <c:pt idx="5945">
                  <c:v>0.34589053000000003</c:v>
                </c:pt>
                <c:pt idx="5946">
                  <c:v>0.3459484000000001</c:v>
                </c:pt>
                <c:pt idx="5947">
                  <c:v>0.34600627000000006</c:v>
                </c:pt>
                <c:pt idx="5948">
                  <c:v>0.34606414000000002</c:v>
                </c:pt>
                <c:pt idx="5949">
                  <c:v>0.34612201000000004</c:v>
                </c:pt>
                <c:pt idx="5950">
                  <c:v>0.3461799900000001</c:v>
                </c:pt>
                <c:pt idx="5951">
                  <c:v>0.34623798</c:v>
                </c:pt>
                <c:pt idx="5952">
                  <c:v>0.34629573999999996</c:v>
                </c:pt>
                <c:pt idx="5953">
                  <c:v>0.34635372000000003</c:v>
                </c:pt>
                <c:pt idx="5954">
                  <c:v>0.3464115900000001</c:v>
                </c:pt>
                <c:pt idx="5955">
                  <c:v>0.34646946000000006</c:v>
                </c:pt>
                <c:pt idx="5956">
                  <c:v>0.34652733000000002</c:v>
                </c:pt>
                <c:pt idx="5957">
                  <c:v>0.34658474000000006</c:v>
                </c:pt>
                <c:pt idx="5958">
                  <c:v>0.34664261000000002</c:v>
                </c:pt>
                <c:pt idx="5959">
                  <c:v>0.34670071000000002</c:v>
                </c:pt>
                <c:pt idx="5960">
                  <c:v>0.34675858000000004</c:v>
                </c:pt>
                <c:pt idx="5961">
                  <c:v>0.34681645000000005</c:v>
                </c:pt>
                <c:pt idx="5962">
                  <c:v>0.34687432000000007</c:v>
                </c:pt>
                <c:pt idx="5963">
                  <c:v>0.34693219000000003</c:v>
                </c:pt>
                <c:pt idx="5964">
                  <c:v>0.34699006000000004</c:v>
                </c:pt>
                <c:pt idx="5965">
                  <c:v>0.34704805</c:v>
                </c:pt>
                <c:pt idx="5966">
                  <c:v>0.34710580000000002</c:v>
                </c:pt>
                <c:pt idx="5967">
                  <c:v>0.34716368000000003</c:v>
                </c:pt>
                <c:pt idx="5968">
                  <c:v>0.34722166000000004</c:v>
                </c:pt>
                <c:pt idx="5969">
                  <c:v>0.34727976000000005</c:v>
                </c:pt>
                <c:pt idx="5970">
                  <c:v>0.34733694000000004</c:v>
                </c:pt>
                <c:pt idx="5971">
                  <c:v>0.3473949300000001</c:v>
                </c:pt>
                <c:pt idx="5972">
                  <c:v>0.34745280000000006</c:v>
                </c:pt>
                <c:pt idx="5973">
                  <c:v>0.34751067000000008</c:v>
                </c:pt>
                <c:pt idx="5974">
                  <c:v>0.34756865000000003</c:v>
                </c:pt>
                <c:pt idx="5975">
                  <c:v>0.34762652000000011</c:v>
                </c:pt>
                <c:pt idx="5976">
                  <c:v>0.34768462000000006</c:v>
                </c:pt>
                <c:pt idx="5977">
                  <c:v>0.34774249000000002</c:v>
                </c:pt>
                <c:pt idx="5978">
                  <c:v>0.34780037000000014</c:v>
                </c:pt>
                <c:pt idx="5979">
                  <c:v>0.3478582400000001</c:v>
                </c:pt>
                <c:pt idx="5980">
                  <c:v>0.34791611000000006</c:v>
                </c:pt>
                <c:pt idx="5981">
                  <c:v>0.34797409000000007</c:v>
                </c:pt>
                <c:pt idx="5982">
                  <c:v>0.34803195999999997</c:v>
                </c:pt>
                <c:pt idx="5983">
                  <c:v>0.3480898300000001</c:v>
                </c:pt>
                <c:pt idx="5984">
                  <c:v>0.3481477</c:v>
                </c:pt>
                <c:pt idx="5985">
                  <c:v>0.34820510999999998</c:v>
                </c:pt>
                <c:pt idx="5986">
                  <c:v>0.34826321000000005</c:v>
                </c:pt>
                <c:pt idx="5987">
                  <c:v>0.34832108000000006</c:v>
                </c:pt>
                <c:pt idx="5988">
                  <c:v>0.34837895000000008</c:v>
                </c:pt>
                <c:pt idx="5989">
                  <c:v>0.34843682000000004</c:v>
                </c:pt>
                <c:pt idx="5990">
                  <c:v>0.34849493000000004</c:v>
                </c:pt>
                <c:pt idx="5991">
                  <c:v>0.34855280000000005</c:v>
                </c:pt>
                <c:pt idx="5992">
                  <c:v>0.34861067000000007</c:v>
                </c:pt>
                <c:pt idx="5993">
                  <c:v>0.34866796000000005</c:v>
                </c:pt>
                <c:pt idx="5994">
                  <c:v>0.34872618000000005</c:v>
                </c:pt>
                <c:pt idx="5995">
                  <c:v>0.34878416000000007</c:v>
                </c:pt>
                <c:pt idx="5996">
                  <c:v>0.3488416800000001</c:v>
                </c:pt>
                <c:pt idx="5997">
                  <c:v>0.34889967000000005</c:v>
                </c:pt>
                <c:pt idx="5998">
                  <c:v>0.34895754000000001</c:v>
                </c:pt>
                <c:pt idx="5999">
                  <c:v>0.34901541000000008</c:v>
                </c:pt>
                <c:pt idx="6000">
                  <c:v>0.34907340000000003</c:v>
                </c:pt>
                <c:pt idx="6001">
                  <c:v>0.34913114999999995</c:v>
                </c:pt>
                <c:pt idx="6002">
                  <c:v>0.34918902000000002</c:v>
                </c:pt>
                <c:pt idx="6003">
                  <c:v>0.34924700999999997</c:v>
                </c:pt>
                <c:pt idx="6004">
                  <c:v>0.34936287000000016</c:v>
                </c:pt>
                <c:pt idx="6005">
                  <c:v>0.34942074000000006</c:v>
                </c:pt>
                <c:pt idx="6006">
                  <c:v>0.34947861000000008</c:v>
                </c:pt>
                <c:pt idx="6007">
                  <c:v>0.34953648000000004</c:v>
                </c:pt>
                <c:pt idx="6008">
                  <c:v>0.34959388000000002</c:v>
                </c:pt>
                <c:pt idx="6009">
                  <c:v>0.34965187000000003</c:v>
                </c:pt>
                <c:pt idx="6010">
                  <c:v>0.34971020000000008</c:v>
                </c:pt>
                <c:pt idx="6011">
                  <c:v>0.34976773</c:v>
                </c:pt>
                <c:pt idx="6012">
                  <c:v>0.34982560000000007</c:v>
                </c:pt>
                <c:pt idx="6013">
                  <c:v>0.34988358000000014</c:v>
                </c:pt>
                <c:pt idx="6014">
                  <c:v>0.34994145000000004</c:v>
                </c:pt>
                <c:pt idx="6015">
                  <c:v>0.34999932</c:v>
                </c:pt>
                <c:pt idx="6016">
                  <c:v>0.35005719000000002</c:v>
                </c:pt>
                <c:pt idx="6017">
                  <c:v>0.35011505999999998</c:v>
                </c:pt>
                <c:pt idx="6018">
                  <c:v>0.3501729300000001</c:v>
                </c:pt>
                <c:pt idx="6019">
                  <c:v>0.35023092</c:v>
                </c:pt>
                <c:pt idx="6020">
                  <c:v>0.35028879000000007</c:v>
                </c:pt>
                <c:pt idx="6021">
                  <c:v>0.35034631000000011</c:v>
                </c:pt>
                <c:pt idx="6022">
                  <c:v>0.35040418000000007</c:v>
                </c:pt>
                <c:pt idx="6023">
                  <c:v>0.35046205000000002</c:v>
                </c:pt>
                <c:pt idx="6024">
                  <c:v>0.35052004000000003</c:v>
                </c:pt>
                <c:pt idx="6025">
                  <c:v>0.3505779100000001</c:v>
                </c:pt>
                <c:pt idx="6026">
                  <c:v>0.35063578000000001</c:v>
                </c:pt>
                <c:pt idx="6027">
                  <c:v>0.35069364999999997</c:v>
                </c:pt>
                <c:pt idx="6028">
                  <c:v>0.35075151999999998</c:v>
                </c:pt>
                <c:pt idx="6029">
                  <c:v>0.35080939000000005</c:v>
                </c:pt>
                <c:pt idx="6030">
                  <c:v>0.35086726000000007</c:v>
                </c:pt>
                <c:pt idx="6031">
                  <c:v>0.35092513000000003</c:v>
                </c:pt>
                <c:pt idx="6032">
                  <c:v>0.35098300000000016</c:v>
                </c:pt>
                <c:pt idx="6033">
                  <c:v>0.35104087000000006</c:v>
                </c:pt>
                <c:pt idx="6034">
                  <c:v>0.35109874000000002</c:v>
                </c:pt>
                <c:pt idx="6035">
                  <c:v>0.35115673000000003</c:v>
                </c:pt>
                <c:pt idx="6036">
                  <c:v>0.3512146000000001</c:v>
                </c:pt>
                <c:pt idx="6037">
                  <c:v>0.35127259000000005</c:v>
                </c:pt>
                <c:pt idx="6038">
                  <c:v>0.35132988000000009</c:v>
                </c:pt>
                <c:pt idx="6039">
                  <c:v>0.35138775000000005</c:v>
                </c:pt>
                <c:pt idx="6040">
                  <c:v>0.35144574000000001</c:v>
                </c:pt>
                <c:pt idx="6041">
                  <c:v>0.35150372000000002</c:v>
                </c:pt>
                <c:pt idx="6042">
                  <c:v>0.35156159000000003</c:v>
                </c:pt>
                <c:pt idx="6043">
                  <c:v>0.35161946000000005</c:v>
                </c:pt>
                <c:pt idx="6044">
                  <c:v>0.35167745</c:v>
                </c:pt>
                <c:pt idx="6045">
                  <c:v>0.35173531999999996</c:v>
                </c:pt>
                <c:pt idx="6046">
                  <c:v>0.35179341999999997</c:v>
                </c:pt>
                <c:pt idx="6047">
                  <c:v>0.35185083000000006</c:v>
                </c:pt>
                <c:pt idx="6048">
                  <c:v>0.35190881000000007</c:v>
                </c:pt>
                <c:pt idx="6049">
                  <c:v>0.35196668000000009</c:v>
                </c:pt>
                <c:pt idx="6050">
                  <c:v>0.3520245500000001</c:v>
                </c:pt>
                <c:pt idx="6051">
                  <c:v>0.35208243000000006</c:v>
                </c:pt>
                <c:pt idx="6052">
                  <c:v>0.35214041000000001</c:v>
                </c:pt>
                <c:pt idx="6053">
                  <c:v>0.35219840000000002</c:v>
                </c:pt>
                <c:pt idx="6054">
                  <c:v>0.35225627000000004</c:v>
                </c:pt>
                <c:pt idx="6055">
                  <c:v>0.35231414000000005</c:v>
                </c:pt>
                <c:pt idx="6056">
                  <c:v>0.35237201000000007</c:v>
                </c:pt>
                <c:pt idx="6057">
                  <c:v>0.35242988000000008</c:v>
                </c:pt>
                <c:pt idx="6058">
                  <c:v>0.35248787000000009</c:v>
                </c:pt>
                <c:pt idx="6059">
                  <c:v>0.35254574</c:v>
                </c:pt>
                <c:pt idx="6060">
                  <c:v>0.35260361000000001</c:v>
                </c:pt>
                <c:pt idx="6061">
                  <c:v>0.35266148000000008</c:v>
                </c:pt>
                <c:pt idx="6062">
                  <c:v>0.35271877000000007</c:v>
                </c:pt>
                <c:pt idx="6063">
                  <c:v>0.35277675000000003</c:v>
                </c:pt>
                <c:pt idx="6064">
                  <c:v>0.35283497000000014</c:v>
                </c:pt>
                <c:pt idx="6065">
                  <c:v>0.3528928400000001</c:v>
                </c:pt>
                <c:pt idx="6066">
                  <c:v>0.35295071000000006</c:v>
                </c:pt>
                <c:pt idx="6067">
                  <c:v>0.35300858000000007</c:v>
                </c:pt>
                <c:pt idx="6068">
                  <c:v>0.35306599000000005</c:v>
                </c:pt>
                <c:pt idx="6069">
                  <c:v>0.35312386000000007</c:v>
                </c:pt>
                <c:pt idx="6070">
                  <c:v>0.35318173000000008</c:v>
                </c:pt>
                <c:pt idx="6071">
                  <c:v>0.35323971999999998</c:v>
                </c:pt>
                <c:pt idx="6072">
                  <c:v>0.35329759000000005</c:v>
                </c:pt>
                <c:pt idx="6073">
                  <c:v>0.35335546000000007</c:v>
                </c:pt>
                <c:pt idx="6074">
                  <c:v>0.35341344000000002</c:v>
                </c:pt>
                <c:pt idx="6075">
                  <c:v>0.35347131000000004</c:v>
                </c:pt>
                <c:pt idx="6076">
                  <c:v>0.35352918000000005</c:v>
                </c:pt>
                <c:pt idx="6077">
                  <c:v>0.35358729000000005</c:v>
                </c:pt>
                <c:pt idx="6078">
                  <c:v>0.35364516000000001</c:v>
                </c:pt>
                <c:pt idx="6079">
                  <c:v>0.35370302999999997</c:v>
                </c:pt>
                <c:pt idx="6080">
                  <c:v>0.35376043000000001</c:v>
                </c:pt>
                <c:pt idx="6081">
                  <c:v>0.35381830000000009</c:v>
                </c:pt>
                <c:pt idx="6082">
                  <c:v>0.3538761800000001</c:v>
                </c:pt>
                <c:pt idx="6083">
                  <c:v>0.35393416000000005</c:v>
                </c:pt>
                <c:pt idx="6084">
                  <c:v>0.35399203000000001</c:v>
                </c:pt>
                <c:pt idx="6085">
                  <c:v>0.35405002000000002</c:v>
                </c:pt>
                <c:pt idx="6086">
                  <c:v>0.3541077700000001</c:v>
                </c:pt>
                <c:pt idx="6087">
                  <c:v>0.3541658700000001</c:v>
                </c:pt>
                <c:pt idx="6088">
                  <c:v>0.35422386000000006</c:v>
                </c:pt>
                <c:pt idx="6089">
                  <c:v>0.35428185000000001</c:v>
                </c:pt>
                <c:pt idx="6090">
                  <c:v>0.35433925000000005</c:v>
                </c:pt>
                <c:pt idx="6091">
                  <c:v>0.35439712000000001</c:v>
                </c:pt>
                <c:pt idx="6092">
                  <c:v>0.35445499000000014</c:v>
                </c:pt>
                <c:pt idx="6093">
                  <c:v>0.35451298000000009</c:v>
                </c:pt>
                <c:pt idx="6094">
                  <c:v>0.3545708500000001</c:v>
                </c:pt>
                <c:pt idx="6095">
                  <c:v>0.35462872000000006</c:v>
                </c:pt>
                <c:pt idx="6096">
                  <c:v>0.35468671000000007</c:v>
                </c:pt>
                <c:pt idx="6097">
                  <c:v>0.35474458000000003</c:v>
                </c:pt>
                <c:pt idx="6098">
                  <c:v>0.3548024500000001</c:v>
                </c:pt>
                <c:pt idx="6099">
                  <c:v>0.35486032000000006</c:v>
                </c:pt>
                <c:pt idx="6100">
                  <c:v>0.35491830000000008</c:v>
                </c:pt>
                <c:pt idx="6101">
                  <c:v>0.35497618000000009</c:v>
                </c:pt>
                <c:pt idx="6102">
                  <c:v>0.35503405000000005</c:v>
                </c:pt>
                <c:pt idx="6103">
                  <c:v>0.35509133999999998</c:v>
                </c:pt>
                <c:pt idx="6104">
                  <c:v>0.35514921000000005</c:v>
                </c:pt>
                <c:pt idx="6105">
                  <c:v>0.35520719000000001</c:v>
                </c:pt>
                <c:pt idx="6106">
                  <c:v>0.35526530000000001</c:v>
                </c:pt>
                <c:pt idx="6107">
                  <c:v>0.35532328000000007</c:v>
                </c:pt>
                <c:pt idx="6108">
                  <c:v>0.35538115000000003</c:v>
                </c:pt>
                <c:pt idx="6109">
                  <c:v>0.35543902000000005</c:v>
                </c:pt>
                <c:pt idx="6110">
                  <c:v>0.35549689000000007</c:v>
                </c:pt>
                <c:pt idx="6111">
                  <c:v>0.35555488000000007</c:v>
                </c:pt>
                <c:pt idx="6112">
                  <c:v>0.35561217000000006</c:v>
                </c:pt>
                <c:pt idx="6113">
                  <c:v>0.35567004000000002</c:v>
                </c:pt>
                <c:pt idx="6114">
                  <c:v>0.35572791000000004</c:v>
                </c:pt>
                <c:pt idx="6115">
                  <c:v>0.3557860100000001</c:v>
                </c:pt>
                <c:pt idx="6116">
                  <c:v>0.35584377000000006</c:v>
                </c:pt>
                <c:pt idx="6117">
                  <c:v>0.35590175000000002</c:v>
                </c:pt>
                <c:pt idx="6118">
                  <c:v>0.35595986000000007</c:v>
                </c:pt>
                <c:pt idx="6119">
                  <c:v>0.35601784000000003</c:v>
                </c:pt>
                <c:pt idx="6120">
                  <c:v>0.3560757100000001</c:v>
                </c:pt>
                <c:pt idx="6121">
                  <c:v>0.35613358000000001</c:v>
                </c:pt>
                <c:pt idx="6122">
                  <c:v>0.3561908700000001</c:v>
                </c:pt>
                <c:pt idx="6123">
                  <c:v>0.35624874000000001</c:v>
                </c:pt>
                <c:pt idx="6124">
                  <c:v>0.35630708000000005</c:v>
                </c:pt>
                <c:pt idx="6125">
                  <c:v>0.35636495000000007</c:v>
                </c:pt>
                <c:pt idx="6126">
                  <c:v>0.35642282000000008</c:v>
                </c:pt>
                <c:pt idx="6127">
                  <c:v>0.35648069000000016</c:v>
                </c:pt>
                <c:pt idx="6128">
                  <c:v>0.35653868000000005</c:v>
                </c:pt>
                <c:pt idx="6129">
                  <c:v>0.35659655000000001</c:v>
                </c:pt>
                <c:pt idx="6130">
                  <c:v>0.35665384</c:v>
                </c:pt>
                <c:pt idx="6131">
                  <c:v>0.35671217000000005</c:v>
                </c:pt>
                <c:pt idx="6132">
                  <c:v>0.35677004000000001</c:v>
                </c:pt>
                <c:pt idx="6133">
                  <c:v>0.3568274500000001</c:v>
                </c:pt>
                <c:pt idx="6134">
                  <c:v>0.35688543000000006</c:v>
                </c:pt>
                <c:pt idx="6135">
                  <c:v>0.35694330000000002</c:v>
                </c:pt>
                <c:pt idx="6136">
                  <c:v>0.35700118000000003</c:v>
                </c:pt>
                <c:pt idx="6137">
                  <c:v>0.35705905000000004</c:v>
                </c:pt>
                <c:pt idx="6138">
                  <c:v>0.35711692000000006</c:v>
                </c:pt>
                <c:pt idx="6139">
                  <c:v>0.35717490000000007</c:v>
                </c:pt>
                <c:pt idx="6140">
                  <c:v>0.35723277000000003</c:v>
                </c:pt>
                <c:pt idx="6141">
                  <c:v>0.35729064000000005</c:v>
                </c:pt>
                <c:pt idx="6142">
                  <c:v>0.35734863000000006</c:v>
                </c:pt>
                <c:pt idx="6143">
                  <c:v>0.35740650000000007</c:v>
                </c:pt>
                <c:pt idx="6144">
                  <c:v>0.35746437000000009</c:v>
                </c:pt>
                <c:pt idx="6145">
                  <c:v>0.3575222400000001</c:v>
                </c:pt>
                <c:pt idx="6146">
                  <c:v>0.35758011000000006</c:v>
                </c:pt>
                <c:pt idx="6147">
                  <c:v>0.35763810000000001</c:v>
                </c:pt>
                <c:pt idx="6148">
                  <c:v>0.35769597000000003</c:v>
                </c:pt>
                <c:pt idx="6149">
                  <c:v>0.35775337000000001</c:v>
                </c:pt>
                <c:pt idx="6150">
                  <c:v>0.35781136000000008</c:v>
                </c:pt>
                <c:pt idx="6151">
                  <c:v>0.35786923000000004</c:v>
                </c:pt>
                <c:pt idx="6152">
                  <c:v>0.35792710000000005</c:v>
                </c:pt>
                <c:pt idx="6153">
                  <c:v>0.35798497000000012</c:v>
                </c:pt>
                <c:pt idx="6154">
                  <c:v>0.35804296000000008</c:v>
                </c:pt>
                <c:pt idx="6155">
                  <c:v>0.35810083000000004</c:v>
                </c:pt>
                <c:pt idx="6156">
                  <c:v>0.35815870000000005</c:v>
                </c:pt>
                <c:pt idx="6157">
                  <c:v>0.35821668000000007</c:v>
                </c:pt>
                <c:pt idx="6158">
                  <c:v>0.35827455000000002</c:v>
                </c:pt>
                <c:pt idx="6159">
                  <c:v>0.35833243000000004</c:v>
                </c:pt>
                <c:pt idx="6160">
                  <c:v>0.3583904100000001</c:v>
                </c:pt>
                <c:pt idx="6161">
                  <c:v>0.35844828000000006</c:v>
                </c:pt>
                <c:pt idx="6162">
                  <c:v>0.35850615000000002</c:v>
                </c:pt>
                <c:pt idx="6163">
                  <c:v>0.3585639100000001</c:v>
                </c:pt>
                <c:pt idx="6164">
                  <c:v>0.35862131000000008</c:v>
                </c:pt>
                <c:pt idx="6165">
                  <c:v>0.3586791800000001</c:v>
                </c:pt>
                <c:pt idx="6166">
                  <c:v>0.35873739999999998</c:v>
                </c:pt>
                <c:pt idx="6167">
                  <c:v>0.35879539000000005</c:v>
                </c:pt>
                <c:pt idx="6168">
                  <c:v>0.35885337000000006</c:v>
                </c:pt>
                <c:pt idx="6169">
                  <c:v>0.3589107800000001</c:v>
                </c:pt>
                <c:pt idx="6170">
                  <c:v>0.35896854000000006</c:v>
                </c:pt>
                <c:pt idx="6171">
                  <c:v>0.35902652000000007</c:v>
                </c:pt>
                <c:pt idx="6172">
                  <c:v>0.35908462000000008</c:v>
                </c:pt>
                <c:pt idx="6173">
                  <c:v>0.35914238000000004</c:v>
                </c:pt>
                <c:pt idx="6174">
                  <c:v>0.35920013000000001</c:v>
                </c:pt>
                <c:pt idx="6175">
                  <c:v>0.35925835</c:v>
                </c:pt>
                <c:pt idx="6176">
                  <c:v>0.35931634000000007</c:v>
                </c:pt>
                <c:pt idx="6177">
                  <c:v>0.35937421000000014</c:v>
                </c:pt>
                <c:pt idx="6178">
                  <c:v>0.3594320800000001</c:v>
                </c:pt>
                <c:pt idx="6179">
                  <c:v>0.35948995000000006</c:v>
                </c:pt>
                <c:pt idx="6180">
                  <c:v>0.35954724000000005</c:v>
                </c:pt>
                <c:pt idx="6181">
                  <c:v>0.35960511000000001</c:v>
                </c:pt>
                <c:pt idx="6182">
                  <c:v>0.35966298000000008</c:v>
                </c:pt>
                <c:pt idx="6183">
                  <c:v>0.35972097000000008</c:v>
                </c:pt>
                <c:pt idx="6184">
                  <c:v>0.3597789500000001</c:v>
                </c:pt>
                <c:pt idx="6185">
                  <c:v>0.35983682000000006</c:v>
                </c:pt>
                <c:pt idx="6186">
                  <c:v>0.35989469000000007</c:v>
                </c:pt>
                <c:pt idx="6187">
                  <c:v>0.35995256000000003</c:v>
                </c:pt>
                <c:pt idx="6188">
                  <c:v>0.36001055000000004</c:v>
                </c:pt>
                <c:pt idx="6189">
                  <c:v>0.36006830000000006</c:v>
                </c:pt>
                <c:pt idx="6190">
                  <c:v>0.36012629000000007</c:v>
                </c:pt>
                <c:pt idx="6191">
                  <c:v>0.36018428000000008</c:v>
                </c:pt>
                <c:pt idx="6192">
                  <c:v>0.36024225999999998</c:v>
                </c:pt>
                <c:pt idx="6193">
                  <c:v>0.36030013000000005</c:v>
                </c:pt>
                <c:pt idx="6194">
                  <c:v>0.36035800000000007</c:v>
                </c:pt>
                <c:pt idx="6195">
                  <c:v>0.36041530000000011</c:v>
                </c:pt>
                <c:pt idx="6196">
                  <c:v>0.36047328000000006</c:v>
                </c:pt>
                <c:pt idx="6197">
                  <c:v>0.36053127000000001</c:v>
                </c:pt>
                <c:pt idx="6198">
                  <c:v>0.36058925000000003</c:v>
                </c:pt>
                <c:pt idx="6199">
                  <c:v>0.36064712000000004</c:v>
                </c:pt>
                <c:pt idx="6200">
                  <c:v>0.36070499000000006</c:v>
                </c:pt>
                <c:pt idx="6201">
                  <c:v>0.36076298000000007</c:v>
                </c:pt>
                <c:pt idx="6202">
                  <c:v>0.36082085000000014</c:v>
                </c:pt>
                <c:pt idx="6203">
                  <c:v>0.36087861000000016</c:v>
                </c:pt>
                <c:pt idx="6204">
                  <c:v>0.36093659000000006</c:v>
                </c:pt>
                <c:pt idx="6205">
                  <c:v>0.36099446000000007</c:v>
                </c:pt>
                <c:pt idx="6206">
                  <c:v>0.36105233000000003</c:v>
                </c:pt>
                <c:pt idx="6207">
                  <c:v>0.3611102000000001</c:v>
                </c:pt>
                <c:pt idx="6208">
                  <c:v>0.36116761000000003</c:v>
                </c:pt>
                <c:pt idx="6209">
                  <c:v>0.36122571000000003</c:v>
                </c:pt>
                <c:pt idx="6210">
                  <c:v>0.3612835800000001</c:v>
                </c:pt>
                <c:pt idx="6211">
                  <c:v>0.36134157000000006</c:v>
                </c:pt>
                <c:pt idx="6212">
                  <c:v>0.36139932000000002</c:v>
                </c:pt>
                <c:pt idx="6213">
                  <c:v>0.36145731000000003</c:v>
                </c:pt>
                <c:pt idx="6214">
                  <c:v>0.36151530000000004</c:v>
                </c:pt>
                <c:pt idx="6215">
                  <c:v>0.36157317000000005</c:v>
                </c:pt>
                <c:pt idx="6216">
                  <c:v>0.36163103999999996</c:v>
                </c:pt>
                <c:pt idx="6217">
                  <c:v>0.36168891000000009</c:v>
                </c:pt>
                <c:pt idx="6218">
                  <c:v>0.36174620000000002</c:v>
                </c:pt>
                <c:pt idx="6219">
                  <c:v>0.36180418000000009</c:v>
                </c:pt>
                <c:pt idx="6220">
                  <c:v>0.3618620500000001</c:v>
                </c:pt>
                <c:pt idx="6221">
                  <c:v>0.36191993000000006</c:v>
                </c:pt>
                <c:pt idx="6222">
                  <c:v>0.36197780000000007</c:v>
                </c:pt>
                <c:pt idx="6223">
                  <c:v>0.36203567000000003</c:v>
                </c:pt>
                <c:pt idx="6224">
                  <c:v>0.36209354000000005</c:v>
                </c:pt>
                <c:pt idx="6225">
                  <c:v>0.36215141000000001</c:v>
                </c:pt>
                <c:pt idx="6226">
                  <c:v>0.36220951000000001</c:v>
                </c:pt>
                <c:pt idx="6227">
                  <c:v>0.36226749000000008</c:v>
                </c:pt>
                <c:pt idx="6228">
                  <c:v>0.36232537000000009</c:v>
                </c:pt>
                <c:pt idx="6229">
                  <c:v>0.36238324000000005</c:v>
                </c:pt>
                <c:pt idx="6230">
                  <c:v>0.36244111000000001</c:v>
                </c:pt>
                <c:pt idx="6231">
                  <c:v>0.36249909000000002</c:v>
                </c:pt>
                <c:pt idx="6232">
                  <c:v>0.36255696000000004</c:v>
                </c:pt>
                <c:pt idx="6233">
                  <c:v>0.36261425000000008</c:v>
                </c:pt>
                <c:pt idx="6234">
                  <c:v>0.36267224000000003</c:v>
                </c:pt>
                <c:pt idx="6235">
                  <c:v>0.36273011000000005</c:v>
                </c:pt>
                <c:pt idx="6236">
                  <c:v>0.36278810000000006</c:v>
                </c:pt>
                <c:pt idx="6237">
                  <c:v>0.36284597000000007</c:v>
                </c:pt>
                <c:pt idx="6238">
                  <c:v>0.36290384000000003</c:v>
                </c:pt>
                <c:pt idx="6239">
                  <c:v>0.3629617100000001</c:v>
                </c:pt>
                <c:pt idx="6240">
                  <c:v>0.36301969000000006</c:v>
                </c:pt>
                <c:pt idx="6241">
                  <c:v>0.36307756000000008</c:v>
                </c:pt>
                <c:pt idx="6242">
                  <c:v>0.36313542999999998</c:v>
                </c:pt>
                <c:pt idx="6243">
                  <c:v>0.36319353999999998</c:v>
                </c:pt>
                <c:pt idx="6244">
                  <c:v>0.36325129</c:v>
                </c:pt>
                <c:pt idx="6245">
                  <c:v>0.36330928000000007</c:v>
                </c:pt>
                <c:pt idx="6246">
                  <c:v>0.36336657000000011</c:v>
                </c:pt>
                <c:pt idx="6247">
                  <c:v>0.36342467000000012</c:v>
                </c:pt>
                <c:pt idx="6248">
                  <c:v>0.36348243000000008</c:v>
                </c:pt>
                <c:pt idx="6249">
                  <c:v>0.36354053000000003</c:v>
                </c:pt>
                <c:pt idx="6250">
                  <c:v>0.3635984000000001</c:v>
                </c:pt>
                <c:pt idx="6251">
                  <c:v>0.36365638000000006</c:v>
                </c:pt>
                <c:pt idx="6252">
                  <c:v>0.36371425000000002</c:v>
                </c:pt>
                <c:pt idx="6253">
                  <c:v>0.36377166000000005</c:v>
                </c:pt>
                <c:pt idx="6254">
                  <c:v>0.36382953000000007</c:v>
                </c:pt>
                <c:pt idx="6255">
                  <c:v>0.36388740000000014</c:v>
                </c:pt>
                <c:pt idx="6256">
                  <c:v>0.3639452700000001</c:v>
                </c:pt>
                <c:pt idx="6257">
                  <c:v>0.36400314</c:v>
                </c:pt>
                <c:pt idx="6258">
                  <c:v>0.36406101000000002</c:v>
                </c:pt>
                <c:pt idx="6259">
                  <c:v>0.36411900000000008</c:v>
                </c:pt>
                <c:pt idx="6260">
                  <c:v>0.36417699000000009</c:v>
                </c:pt>
                <c:pt idx="6261">
                  <c:v>0.36423486000000005</c:v>
                </c:pt>
                <c:pt idx="6262">
                  <c:v>0.36429273000000001</c:v>
                </c:pt>
                <c:pt idx="6263">
                  <c:v>0.36435060000000008</c:v>
                </c:pt>
                <c:pt idx="6264">
                  <c:v>0.3644084700000001</c:v>
                </c:pt>
                <c:pt idx="6265">
                  <c:v>0.36446645000000005</c:v>
                </c:pt>
                <c:pt idx="6266">
                  <c:v>0.36452432000000007</c:v>
                </c:pt>
                <c:pt idx="6267">
                  <c:v>0.36458219000000008</c:v>
                </c:pt>
                <c:pt idx="6268">
                  <c:v>0.36464018000000004</c:v>
                </c:pt>
                <c:pt idx="6269">
                  <c:v>0.36469805</c:v>
                </c:pt>
                <c:pt idx="6270">
                  <c:v>0.36475545999999998</c:v>
                </c:pt>
                <c:pt idx="6271">
                  <c:v>0.3648133300000001</c:v>
                </c:pt>
                <c:pt idx="6272">
                  <c:v>0.36487120000000006</c:v>
                </c:pt>
                <c:pt idx="6273">
                  <c:v>0.36492907000000008</c:v>
                </c:pt>
                <c:pt idx="6274">
                  <c:v>0.36498694000000009</c:v>
                </c:pt>
                <c:pt idx="6275">
                  <c:v>0.3650449300000001</c:v>
                </c:pt>
                <c:pt idx="6276">
                  <c:v>0.36510314000000005</c:v>
                </c:pt>
                <c:pt idx="6277">
                  <c:v>0.36516101000000001</c:v>
                </c:pt>
                <c:pt idx="6278">
                  <c:v>0.36521854000000004</c:v>
                </c:pt>
                <c:pt idx="6279">
                  <c:v>0.36527629000000006</c:v>
                </c:pt>
                <c:pt idx="6280">
                  <c:v>0.36533428000000007</c:v>
                </c:pt>
                <c:pt idx="6281">
                  <c:v>0.36539215000000008</c:v>
                </c:pt>
                <c:pt idx="6282">
                  <c:v>0.3654500200000001</c:v>
                </c:pt>
                <c:pt idx="6283">
                  <c:v>0.36550777000000007</c:v>
                </c:pt>
                <c:pt idx="6284">
                  <c:v>0.36556576000000007</c:v>
                </c:pt>
                <c:pt idx="6285">
                  <c:v>0.36562374000000003</c:v>
                </c:pt>
                <c:pt idx="6286">
                  <c:v>0.36568138000000006</c:v>
                </c:pt>
                <c:pt idx="6287">
                  <c:v>0.36573949</c:v>
                </c:pt>
                <c:pt idx="6288">
                  <c:v>0.36579747000000001</c:v>
                </c:pt>
                <c:pt idx="6289">
                  <c:v>0.36585488000000016</c:v>
                </c:pt>
                <c:pt idx="6290">
                  <c:v>0.36591287000000011</c:v>
                </c:pt>
                <c:pt idx="6291">
                  <c:v>0.36597062000000008</c:v>
                </c:pt>
                <c:pt idx="6292">
                  <c:v>0.3660284900000001</c:v>
                </c:pt>
                <c:pt idx="6293">
                  <c:v>0.36608659000000016</c:v>
                </c:pt>
                <c:pt idx="6294">
                  <c:v>0.36614446000000006</c:v>
                </c:pt>
                <c:pt idx="6295">
                  <c:v>0.36620233000000002</c:v>
                </c:pt>
                <c:pt idx="6296">
                  <c:v>0.36626020000000004</c:v>
                </c:pt>
                <c:pt idx="6297">
                  <c:v>0.36631807000000011</c:v>
                </c:pt>
                <c:pt idx="6298">
                  <c:v>0.36637594000000007</c:v>
                </c:pt>
                <c:pt idx="6299">
                  <c:v>0.36643381000000008</c:v>
                </c:pt>
                <c:pt idx="6300">
                  <c:v>0.3664916800000001</c:v>
                </c:pt>
                <c:pt idx="6301">
                  <c:v>0.36654955</c:v>
                </c:pt>
                <c:pt idx="6302">
                  <c:v>0.36660743000000001</c:v>
                </c:pt>
                <c:pt idx="6303">
                  <c:v>0.36666553000000002</c:v>
                </c:pt>
                <c:pt idx="6304">
                  <c:v>0.36672340000000003</c:v>
                </c:pt>
                <c:pt idx="6305">
                  <c:v>0.3667812700000001</c:v>
                </c:pt>
                <c:pt idx="6306">
                  <c:v>0.36683914000000001</c:v>
                </c:pt>
                <c:pt idx="6307">
                  <c:v>0.36689701000000002</c:v>
                </c:pt>
                <c:pt idx="6308">
                  <c:v>0.36695488000000009</c:v>
                </c:pt>
                <c:pt idx="6309">
                  <c:v>0.36701275000000005</c:v>
                </c:pt>
                <c:pt idx="6310">
                  <c:v>0.36707016000000003</c:v>
                </c:pt>
                <c:pt idx="6311">
                  <c:v>0.3671281400000001</c:v>
                </c:pt>
                <c:pt idx="6312">
                  <c:v>0.36718601000000006</c:v>
                </c:pt>
                <c:pt idx="6313">
                  <c:v>0.36724388000000002</c:v>
                </c:pt>
                <c:pt idx="6314">
                  <c:v>0.36730175000000004</c:v>
                </c:pt>
                <c:pt idx="6315">
                  <c:v>0.36735962000000005</c:v>
                </c:pt>
                <c:pt idx="6316">
                  <c:v>0.36741749000000007</c:v>
                </c:pt>
                <c:pt idx="6317">
                  <c:v>0.36747560000000007</c:v>
                </c:pt>
                <c:pt idx="6318">
                  <c:v>0.36753347000000003</c:v>
                </c:pt>
                <c:pt idx="6319">
                  <c:v>0.36759145000000004</c:v>
                </c:pt>
                <c:pt idx="6320">
                  <c:v>0.36764944000000005</c:v>
                </c:pt>
                <c:pt idx="6321">
                  <c:v>0.36770731000000001</c:v>
                </c:pt>
                <c:pt idx="6322">
                  <c:v>0.36776505999999998</c:v>
                </c:pt>
                <c:pt idx="6323">
                  <c:v>0.36782305000000004</c:v>
                </c:pt>
                <c:pt idx="6324">
                  <c:v>0.36788034000000008</c:v>
                </c:pt>
                <c:pt idx="6325">
                  <c:v>0.3679382100000001</c:v>
                </c:pt>
                <c:pt idx="6326">
                  <c:v>0.36799608000000006</c:v>
                </c:pt>
                <c:pt idx="6327">
                  <c:v>0.36805407000000007</c:v>
                </c:pt>
                <c:pt idx="6328">
                  <c:v>0.36811194000000008</c:v>
                </c:pt>
                <c:pt idx="6329">
                  <c:v>0.36816993000000003</c:v>
                </c:pt>
                <c:pt idx="6330">
                  <c:v>0.3682279100000001</c:v>
                </c:pt>
                <c:pt idx="6331">
                  <c:v>0.36828590000000005</c:v>
                </c:pt>
                <c:pt idx="6332">
                  <c:v>0.36834365000000002</c:v>
                </c:pt>
                <c:pt idx="6333">
                  <c:v>0.36840164000000003</c:v>
                </c:pt>
                <c:pt idx="6334">
                  <c:v>0.36845893000000007</c:v>
                </c:pt>
                <c:pt idx="6335">
                  <c:v>0.36851692000000014</c:v>
                </c:pt>
                <c:pt idx="6336">
                  <c:v>0.36857490000000009</c:v>
                </c:pt>
                <c:pt idx="6337">
                  <c:v>0.36863277000000005</c:v>
                </c:pt>
                <c:pt idx="6338">
                  <c:v>0.36869064000000001</c:v>
                </c:pt>
                <c:pt idx="6339">
                  <c:v>0.36874863000000002</c:v>
                </c:pt>
                <c:pt idx="6340">
                  <c:v>0.36880650000000009</c:v>
                </c:pt>
                <c:pt idx="6341">
                  <c:v>0.36886437000000011</c:v>
                </c:pt>
                <c:pt idx="6342">
                  <c:v>0.36892224000000007</c:v>
                </c:pt>
                <c:pt idx="6343">
                  <c:v>0.36898011000000008</c:v>
                </c:pt>
                <c:pt idx="6344">
                  <c:v>0.3690379800000001</c:v>
                </c:pt>
                <c:pt idx="6345">
                  <c:v>0.36909574000000001</c:v>
                </c:pt>
                <c:pt idx="6346">
                  <c:v>0.36915361000000002</c:v>
                </c:pt>
                <c:pt idx="6347">
                  <c:v>0.36921148000000004</c:v>
                </c:pt>
                <c:pt idx="6348">
                  <c:v>0.36926935</c:v>
                </c:pt>
                <c:pt idx="6349">
                  <c:v>0.36932733000000006</c:v>
                </c:pt>
                <c:pt idx="6350">
                  <c:v>0.36938532000000007</c:v>
                </c:pt>
                <c:pt idx="6351">
                  <c:v>0.36944319000000003</c:v>
                </c:pt>
                <c:pt idx="6352">
                  <c:v>0.36950106000000005</c:v>
                </c:pt>
                <c:pt idx="6353">
                  <c:v>0.36955870000000007</c:v>
                </c:pt>
                <c:pt idx="6354">
                  <c:v>0.36961680000000008</c:v>
                </c:pt>
                <c:pt idx="6355">
                  <c:v>0.36967479000000009</c:v>
                </c:pt>
                <c:pt idx="6356">
                  <c:v>0.36973266000000005</c:v>
                </c:pt>
                <c:pt idx="6357">
                  <c:v>0.36979005999999998</c:v>
                </c:pt>
                <c:pt idx="6358">
                  <c:v>0.36984805000000004</c:v>
                </c:pt>
                <c:pt idx="6359">
                  <c:v>0.36990592000000005</c:v>
                </c:pt>
                <c:pt idx="6360">
                  <c:v>0.36996402000000006</c:v>
                </c:pt>
                <c:pt idx="6361">
                  <c:v>0.37002143000000004</c:v>
                </c:pt>
                <c:pt idx="6362">
                  <c:v>0.37007930000000006</c:v>
                </c:pt>
                <c:pt idx="6363">
                  <c:v>0.37013752</c:v>
                </c:pt>
                <c:pt idx="6364">
                  <c:v>0.37019539000000001</c:v>
                </c:pt>
                <c:pt idx="6365">
                  <c:v>0.37025325999999997</c:v>
                </c:pt>
                <c:pt idx="6366">
                  <c:v>0.3703111300000001</c:v>
                </c:pt>
                <c:pt idx="6367">
                  <c:v>0.37036900000000006</c:v>
                </c:pt>
                <c:pt idx="6368">
                  <c:v>0.37042699000000012</c:v>
                </c:pt>
                <c:pt idx="6369">
                  <c:v>0.37048439000000011</c:v>
                </c:pt>
                <c:pt idx="6370">
                  <c:v>0.37054226000000007</c:v>
                </c:pt>
                <c:pt idx="6371">
                  <c:v>0.37060037000000007</c:v>
                </c:pt>
                <c:pt idx="6372">
                  <c:v>0.37065847000000007</c:v>
                </c:pt>
                <c:pt idx="6373">
                  <c:v>0.3707161100000001</c:v>
                </c:pt>
                <c:pt idx="6374">
                  <c:v>0.37077398000000006</c:v>
                </c:pt>
                <c:pt idx="6375">
                  <c:v>0.37083185000000002</c:v>
                </c:pt>
                <c:pt idx="6376">
                  <c:v>0.37088983000000009</c:v>
                </c:pt>
                <c:pt idx="6377">
                  <c:v>0.3709477000000001</c:v>
                </c:pt>
                <c:pt idx="6378">
                  <c:v>0.37100557000000006</c:v>
                </c:pt>
                <c:pt idx="6379">
                  <c:v>0.37106344000000002</c:v>
                </c:pt>
                <c:pt idx="6380">
                  <c:v>0.37112143000000003</c:v>
                </c:pt>
                <c:pt idx="6381">
                  <c:v>0.3711793000000001</c:v>
                </c:pt>
                <c:pt idx="6382">
                  <c:v>0.37123671000000008</c:v>
                </c:pt>
                <c:pt idx="6383">
                  <c:v>0.3712945800000001</c:v>
                </c:pt>
                <c:pt idx="6384">
                  <c:v>0.37135256000000011</c:v>
                </c:pt>
                <c:pt idx="6385">
                  <c:v>0.37141043000000007</c:v>
                </c:pt>
                <c:pt idx="6386">
                  <c:v>0.37146830000000008</c:v>
                </c:pt>
                <c:pt idx="6387">
                  <c:v>0.37152618000000009</c:v>
                </c:pt>
                <c:pt idx="6388">
                  <c:v>0.37158405000000005</c:v>
                </c:pt>
                <c:pt idx="6389">
                  <c:v>0.37164203000000001</c:v>
                </c:pt>
                <c:pt idx="6390">
                  <c:v>0.37169990000000008</c:v>
                </c:pt>
                <c:pt idx="6391">
                  <c:v>0.37175789000000004</c:v>
                </c:pt>
                <c:pt idx="6392">
                  <c:v>0.37181587000000016</c:v>
                </c:pt>
                <c:pt idx="6393">
                  <c:v>0.37193162000000002</c:v>
                </c:pt>
                <c:pt idx="6394">
                  <c:v>0.37198949000000009</c:v>
                </c:pt>
                <c:pt idx="6395">
                  <c:v>0.37204736000000005</c:v>
                </c:pt>
                <c:pt idx="6396">
                  <c:v>0.37210523000000001</c:v>
                </c:pt>
                <c:pt idx="6397">
                  <c:v>0.37216310000000002</c:v>
                </c:pt>
                <c:pt idx="6398">
                  <c:v>0.37222050000000007</c:v>
                </c:pt>
                <c:pt idx="6399">
                  <c:v>0.37227837000000014</c:v>
                </c:pt>
                <c:pt idx="6400">
                  <c:v>0.37233624000000004</c:v>
                </c:pt>
                <c:pt idx="6401">
                  <c:v>0.37239412000000005</c:v>
                </c:pt>
                <c:pt idx="6402">
                  <c:v>0.37245199000000007</c:v>
                </c:pt>
                <c:pt idx="6403">
                  <c:v>0.37251009000000007</c:v>
                </c:pt>
                <c:pt idx="6404">
                  <c:v>0.37256807000000008</c:v>
                </c:pt>
                <c:pt idx="6405">
                  <c:v>0.37262606000000004</c:v>
                </c:pt>
                <c:pt idx="6406">
                  <c:v>0.37268381000000006</c:v>
                </c:pt>
                <c:pt idx="6407">
                  <c:v>0.37274121999999998</c:v>
                </c:pt>
                <c:pt idx="6408">
                  <c:v>0.37279909</c:v>
                </c:pt>
                <c:pt idx="6409">
                  <c:v>0.37285696000000013</c:v>
                </c:pt>
                <c:pt idx="6410">
                  <c:v>0.37291495000000008</c:v>
                </c:pt>
                <c:pt idx="6411">
                  <c:v>0.37297270000000016</c:v>
                </c:pt>
                <c:pt idx="6412">
                  <c:v>0.37303069000000005</c:v>
                </c:pt>
                <c:pt idx="6413">
                  <c:v>0.37308868000000012</c:v>
                </c:pt>
                <c:pt idx="6414">
                  <c:v>0.37314643000000003</c:v>
                </c:pt>
                <c:pt idx="6415">
                  <c:v>0.3732043000000001</c:v>
                </c:pt>
                <c:pt idx="6416">
                  <c:v>0.37326217000000006</c:v>
                </c:pt>
                <c:pt idx="6417">
                  <c:v>0.37332004000000008</c:v>
                </c:pt>
                <c:pt idx="6418">
                  <c:v>0.37337803000000014</c:v>
                </c:pt>
                <c:pt idx="6419">
                  <c:v>0.3734359000000001</c:v>
                </c:pt>
                <c:pt idx="6420">
                  <c:v>0.37349377000000006</c:v>
                </c:pt>
                <c:pt idx="6421">
                  <c:v>0.37355175000000002</c:v>
                </c:pt>
                <c:pt idx="6422">
                  <c:v>0.37360962000000003</c:v>
                </c:pt>
                <c:pt idx="6423">
                  <c:v>0.37366773000000003</c:v>
                </c:pt>
                <c:pt idx="6424">
                  <c:v>0.37372502000000002</c:v>
                </c:pt>
                <c:pt idx="6425">
                  <c:v>0.37378289000000009</c:v>
                </c:pt>
                <c:pt idx="6426">
                  <c:v>0.37384087000000016</c:v>
                </c:pt>
                <c:pt idx="6427">
                  <c:v>0.37389886000000011</c:v>
                </c:pt>
                <c:pt idx="6428">
                  <c:v>0.37395673000000007</c:v>
                </c:pt>
                <c:pt idx="6429">
                  <c:v>0.37401460000000009</c:v>
                </c:pt>
                <c:pt idx="6430">
                  <c:v>0.37407247000000016</c:v>
                </c:pt>
                <c:pt idx="6431">
                  <c:v>0.37413057000000005</c:v>
                </c:pt>
                <c:pt idx="6432">
                  <c:v>0.37418844000000007</c:v>
                </c:pt>
                <c:pt idx="6433">
                  <c:v>0.37424631000000008</c:v>
                </c:pt>
                <c:pt idx="6434">
                  <c:v>0.37430418000000015</c:v>
                </c:pt>
                <c:pt idx="6435">
                  <c:v>0.37436171000000007</c:v>
                </c:pt>
                <c:pt idx="6436">
                  <c:v>0.37441969000000014</c:v>
                </c:pt>
                <c:pt idx="6437">
                  <c:v>0.3744775600000001</c:v>
                </c:pt>
                <c:pt idx="6438">
                  <c:v>0.37453543</c:v>
                </c:pt>
                <c:pt idx="6439">
                  <c:v>0.37459319000000002</c:v>
                </c:pt>
                <c:pt idx="6440">
                  <c:v>0.37465105999999998</c:v>
                </c:pt>
                <c:pt idx="6441">
                  <c:v>0.37470893000000005</c:v>
                </c:pt>
                <c:pt idx="6442">
                  <c:v>0.37476680000000007</c:v>
                </c:pt>
                <c:pt idx="6443">
                  <c:v>0.37482467000000019</c:v>
                </c:pt>
                <c:pt idx="6444">
                  <c:v>0.37488243000000016</c:v>
                </c:pt>
                <c:pt idx="6445">
                  <c:v>0.37494041000000006</c:v>
                </c:pt>
                <c:pt idx="6446">
                  <c:v>0.37499828000000007</c:v>
                </c:pt>
                <c:pt idx="6447">
                  <c:v>0.37505627000000008</c:v>
                </c:pt>
                <c:pt idx="6448">
                  <c:v>0.37511414000000004</c:v>
                </c:pt>
                <c:pt idx="6449">
                  <c:v>0.37517212000000005</c:v>
                </c:pt>
                <c:pt idx="6450">
                  <c:v>0.37522999000000007</c:v>
                </c:pt>
                <c:pt idx="6451">
                  <c:v>0.37528787000000008</c:v>
                </c:pt>
                <c:pt idx="6452">
                  <c:v>0.37534574000000004</c:v>
                </c:pt>
                <c:pt idx="6453">
                  <c:v>0.37540361000000005</c:v>
                </c:pt>
                <c:pt idx="6454">
                  <c:v>0.37546148000000007</c:v>
                </c:pt>
                <c:pt idx="6455">
                  <c:v>0.37551935000000003</c:v>
                </c:pt>
                <c:pt idx="6456">
                  <c:v>0.3755772200000001</c:v>
                </c:pt>
                <c:pt idx="6457">
                  <c:v>0.3756352</c:v>
                </c:pt>
                <c:pt idx="6458">
                  <c:v>0.37569307000000002</c:v>
                </c:pt>
                <c:pt idx="6459">
                  <c:v>0.37575094000000003</c:v>
                </c:pt>
                <c:pt idx="6460">
                  <c:v>0.37580881000000016</c:v>
                </c:pt>
                <c:pt idx="6461">
                  <c:v>0.37586611000000009</c:v>
                </c:pt>
                <c:pt idx="6462">
                  <c:v>0.37592409000000016</c:v>
                </c:pt>
                <c:pt idx="6463">
                  <c:v>0.37598196000000011</c:v>
                </c:pt>
                <c:pt idx="6464">
                  <c:v>0.37603983000000002</c:v>
                </c:pt>
                <c:pt idx="6465">
                  <c:v>0.37609782000000008</c:v>
                </c:pt>
                <c:pt idx="6466">
                  <c:v>0.3761556900000001</c:v>
                </c:pt>
                <c:pt idx="6467">
                  <c:v>0.37621356000000006</c:v>
                </c:pt>
                <c:pt idx="6468">
                  <c:v>0.37627155000000001</c:v>
                </c:pt>
                <c:pt idx="6469">
                  <c:v>0.37632942000000014</c:v>
                </c:pt>
                <c:pt idx="6470">
                  <c:v>0.37638729000000015</c:v>
                </c:pt>
                <c:pt idx="6471">
                  <c:v>0.37644516000000006</c:v>
                </c:pt>
                <c:pt idx="6472">
                  <c:v>0.37650303000000002</c:v>
                </c:pt>
                <c:pt idx="6473">
                  <c:v>0.37656067000000015</c:v>
                </c:pt>
                <c:pt idx="6474">
                  <c:v>0.37661854000000006</c:v>
                </c:pt>
                <c:pt idx="6475">
                  <c:v>0.37673428000000003</c:v>
                </c:pt>
                <c:pt idx="6476">
                  <c:v>0.37679226000000005</c:v>
                </c:pt>
                <c:pt idx="6477">
                  <c:v>0.37685025000000005</c:v>
                </c:pt>
                <c:pt idx="6478">
                  <c:v>0.37690812000000007</c:v>
                </c:pt>
                <c:pt idx="6479">
                  <c:v>0.37696599000000008</c:v>
                </c:pt>
                <c:pt idx="6480">
                  <c:v>0.37702409000000009</c:v>
                </c:pt>
                <c:pt idx="6481">
                  <c:v>0.3770819600000001</c:v>
                </c:pt>
                <c:pt idx="6482">
                  <c:v>0.37713924999999998</c:v>
                </c:pt>
                <c:pt idx="6483">
                  <c:v>0.37719712</c:v>
                </c:pt>
                <c:pt idx="6484">
                  <c:v>0.37725499000000007</c:v>
                </c:pt>
                <c:pt idx="6485">
                  <c:v>0.37731310000000007</c:v>
                </c:pt>
                <c:pt idx="6486">
                  <c:v>0.37737097000000014</c:v>
                </c:pt>
                <c:pt idx="6487">
                  <c:v>0.37742884000000015</c:v>
                </c:pt>
                <c:pt idx="6488">
                  <c:v>0.37748671000000011</c:v>
                </c:pt>
                <c:pt idx="6489">
                  <c:v>0.37754458000000007</c:v>
                </c:pt>
                <c:pt idx="6490">
                  <c:v>0.3776023300000001</c:v>
                </c:pt>
                <c:pt idx="6491">
                  <c:v>0.37766020000000006</c:v>
                </c:pt>
                <c:pt idx="6492">
                  <c:v>0.37771807000000007</c:v>
                </c:pt>
                <c:pt idx="6493">
                  <c:v>0.37777594000000003</c:v>
                </c:pt>
                <c:pt idx="6494">
                  <c:v>0.3778338100000001</c:v>
                </c:pt>
                <c:pt idx="6495">
                  <c:v>0.37789168000000006</c:v>
                </c:pt>
                <c:pt idx="6496">
                  <c:v>0.37794967000000007</c:v>
                </c:pt>
                <c:pt idx="6497">
                  <c:v>0.37800766000000008</c:v>
                </c:pt>
                <c:pt idx="6498">
                  <c:v>0.37806553000000004</c:v>
                </c:pt>
                <c:pt idx="6499">
                  <c:v>0.37812340000000005</c:v>
                </c:pt>
                <c:pt idx="6500">
                  <c:v>0.37818127000000007</c:v>
                </c:pt>
                <c:pt idx="6501">
                  <c:v>0.37823913999999997</c:v>
                </c:pt>
                <c:pt idx="6502">
                  <c:v>0.37829701000000004</c:v>
                </c:pt>
                <c:pt idx="6503">
                  <c:v>0.37835488000000012</c:v>
                </c:pt>
                <c:pt idx="6504">
                  <c:v>0.37841287000000012</c:v>
                </c:pt>
                <c:pt idx="6505">
                  <c:v>0.37847074000000014</c:v>
                </c:pt>
                <c:pt idx="6506">
                  <c:v>0.37852826000000012</c:v>
                </c:pt>
                <c:pt idx="6507">
                  <c:v>0.37858613000000008</c:v>
                </c:pt>
                <c:pt idx="6508">
                  <c:v>0.37864400000000004</c:v>
                </c:pt>
                <c:pt idx="6509">
                  <c:v>0.37870187000000005</c:v>
                </c:pt>
                <c:pt idx="6510">
                  <c:v>0.37875974000000001</c:v>
                </c:pt>
                <c:pt idx="6511">
                  <c:v>0.37881761000000014</c:v>
                </c:pt>
                <c:pt idx="6512">
                  <c:v>0.37887548000000015</c:v>
                </c:pt>
                <c:pt idx="6513">
                  <c:v>0.37893347000000011</c:v>
                </c:pt>
                <c:pt idx="6514">
                  <c:v>0.37899157000000006</c:v>
                </c:pt>
                <c:pt idx="6515">
                  <c:v>0.37904944000000002</c:v>
                </c:pt>
                <c:pt idx="6516">
                  <c:v>0.37910731000000003</c:v>
                </c:pt>
                <c:pt idx="6517">
                  <c:v>0.3791651800000001</c:v>
                </c:pt>
                <c:pt idx="6518">
                  <c:v>0.37922305000000001</c:v>
                </c:pt>
                <c:pt idx="6519">
                  <c:v>0.37928092000000008</c:v>
                </c:pt>
                <c:pt idx="6520">
                  <c:v>0.37933879000000009</c:v>
                </c:pt>
                <c:pt idx="6521">
                  <c:v>0.37939666000000011</c:v>
                </c:pt>
                <c:pt idx="6522">
                  <c:v>0.37945453000000007</c:v>
                </c:pt>
                <c:pt idx="6523">
                  <c:v>0.37951217000000009</c:v>
                </c:pt>
                <c:pt idx="6524">
                  <c:v>0.37957004000000005</c:v>
                </c:pt>
                <c:pt idx="6525">
                  <c:v>0.37962791000000007</c:v>
                </c:pt>
                <c:pt idx="6526">
                  <c:v>0.37968578000000008</c:v>
                </c:pt>
                <c:pt idx="6527">
                  <c:v>0.37974377000000004</c:v>
                </c:pt>
                <c:pt idx="6528">
                  <c:v>0.37980164000000005</c:v>
                </c:pt>
                <c:pt idx="6529">
                  <c:v>0.37985928000000008</c:v>
                </c:pt>
                <c:pt idx="6530">
                  <c:v>0.3799170300000001</c:v>
                </c:pt>
                <c:pt idx="6531">
                  <c:v>0.3799752500000001</c:v>
                </c:pt>
                <c:pt idx="6532">
                  <c:v>0.38003312</c:v>
                </c:pt>
                <c:pt idx="6533">
                  <c:v>0.38009076000000014</c:v>
                </c:pt>
                <c:pt idx="6534">
                  <c:v>0.3801486300000001</c:v>
                </c:pt>
                <c:pt idx="6535">
                  <c:v>0.38020650000000006</c:v>
                </c:pt>
                <c:pt idx="6536">
                  <c:v>0.38026437000000007</c:v>
                </c:pt>
                <c:pt idx="6537">
                  <c:v>0.38032224000000009</c:v>
                </c:pt>
                <c:pt idx="6538">
                  <c:v>0.38038011000000016</c:v>
                </c:pt>
                <c:pt idx="6539">
                  <c:v>0.38043798000000006</c:v>
                </c:pt>
                <c:pt idx="6540">
                  <c:v>0.38049585000000002</c:v>
                </c:pt>
                <c:pt idx="6541">
                  <c:v>0.38055395000000003</c:v>
                </c:pt>
                <c:pt idx="6542">
                  <c:v>0.38061194000000004</c:v>
                </c:pt>
                <c:pt idx="6543">
                  <c:v>0.38066923000000008</c:v>
                </c:pt>
                <c:pt idx="6544">
                  <c:v>0.38072710000000004</c:v>
                </c:pt>
                <c:pt idx="6545">
                  <c:v>0.3807850900000001</c:v>
                </c:pt>
                <c:pt idx="6546">
                  <c:v>0.38084307000000006</c:v>
                </c:pt>
                <c:pt idx="6547">
                  <c:v>0.38090094000000008</c:v>
                </c:pt>
                <c:pt idx="6548">
                  <c:v>0.38095893000000008</c:v>
                </c:pt>
                <c:pt idx="6549">
                  <c:v>0.38101680000000016</c:v>
                </c:pt>
                <c:pt idx="6550">
                  <c:v>0.38107479000000011</c:v>
                </c:pt>
                <c:pt idx="6551">
                  <c:v>0.38113266000000007</c:v>
                </c:pt>
                <c:pt idx="6552">
                  <c:v>0.38119053000000008</c:v>
                </c:pt>
                <c:pt idx="6553">
                  <c:v>0.3812484000000001</c:v>
                </c:pt>
                <c:pt idx="6554">
                  <c:v>0.38130580000000008</c:v>
                </c:pt>
                <c:pt idx="6555">
                  <c:v>0.38136391000000008</c:v>
                </c:pt>
                <c:pt idx="6556">
                  <c:v>0.38142178000000015</c:v>
                </c:pt>
                <c:pt idx="6557">
                  <c:v>0.38147965000000006</c:v>
                </c:pt>
                <c:pt idx="6558">
                  <c:v>0.38153775000000001</c:v>
                </c:pt>
                <c:pt idx="6559">
                  <c:v>0.38159574000000002</c:v>
                </c:pt>
                <c:pt idx="6560">
                  <c:v>0.38165361000000003</c:v>
                </c:pt>
                <c:pt idx="6561">
                  <c:v>0.38171136000000006</c:v>
                </c:pt>
                <c:pt idx="6562">
                  <c:v>0.38176923000000001</c:v>
                </c:pt>
                <c:pt idx="6563">
                  <c:v>0.38182664000000016</c:v>
                </c:pt>
                <c:pt idx="6564">
                  <c:v>0.38188439000000013</c:v>
                </c:pt>
                <c:pt idx="6565">
                  <c:v>0.38194238000000014</c:v>
                </c:pt>
                <c:pt idx="6566">
                  <c:v>0.3820002500000001</c:v>
                </c:pt>
                <c:pt idx="6567">
                  <c:v>0.38205812000000006</c:v>
                </c:pt>
                <c:pt idx="6568">
                  <c:v>0.38211611000000006</c:v>
                </c:pt>
                <c:pt idx="6569">
                  <c:v>0.38217409000000008</c:v>
                </c:pt>
                <c:pt idx="6570">
                  <c:v>0.38223195999999998</c:v>
                </c:pt>
                <c:pt idx="6571">
                  <c:v>0.38228983000000005</c:v>
                </c:pt>
                <c:pt idx="6572">
                  <c:v>0.38234770000000007</c:v>
                </c:pt>
                <c:pt idx="6573">
                  <c:v>0.38240557000000008</c:v>
                </c:pt>
                <c:pt idx="6574">
                  <c:v>0.38246368000000008</c:v>
                </c:pt>
                <c:pt idx="6575">
                  <c:v>0.38252143000000005</c:v>
                </c:pt>
                <c:pt idx="6576">
                  <c:v>0.38257895000000008</c:v>
                </c:pt>
                <c:pt idx="6577">
                  <c:v>0.3826368200000001</c:v>
                </c:pt>
                <c:pt idx="6578">
                  <c:v>0.38269469000000006</c:v>
                </c:pt>
                <c:pt idx="6579">
                  <c:v>0.38275256000000007</c:v>
                </c:pt>
                <c:pt idx="6580">
                  <c:v>0.38281055000000014</c:v>
                </c:pt>
                <c:pt idx="6581">
                  <c:v>0.38286854000000009</c:v>
                </c:pt>
                <c:pt idx="6582">
                  <c:v>0.38292629000000011</c:v>
                </c:pt>
                <c:pt idx="6583">
                  <c:v>0.38298428000000012</c:v>
                </c:pt>
                <c:pt idx="6584">
                  <c:v>0.38304238000000007</c:v>
                </c:pt>
                <c:pt idx="6585">
                  <c:v>0.38310025000000003</c:v>
                </c:pt>
                <c:pt idx="6586">
                  <c:v>0.3831581200000001</c:v>
                </c:pt>
                <c:pt idx="6587">
                  <c:v>0.38321541000000003</c:v>
                </c:pt>
                <c:pt idx="6588">
                  <c:v>0.3832734000000001</c:v>
                </c:pt>
                <c:pt idx="6589">
                  <c:v>0.38333138000000005</c:v>
                </c:pt>
                <c:pt idx="6590">
                  <c:v>0.38338925000000007</c:v>
                </c:pt>
                <c:pt idx="6591">
                  <c:v>0.38344712000000003</c:v>
                </c:pt>
                <c:pt idx="6592">
                  <c:v>0.38350499000000016</c:v>
                </c:pt>
                <c:pt idx="6593">
                  <c:v>0.38356287000000011</c:v>
                </c:pt>
                <c:pt idx="6594">
                  <c:v>0.38362074000000007</c:v>
                </c:pt>
                <c:pt idx="6595">
                  <c:v>0.38367872000000008</c:v>
                </c:pt>
                <c:pt idx="6596">
                  <c:v>0.3837365900000001</c:v>
                </c:pt>
                <c:pt idx="6597">
                  <c:v>0.38379446000000006</c:v>
                </c:pt>
                <c:pt idx="6598">
                  <c:v>0.38385233000000007</c:v>
                </c:pt>
                <c:pt idx="6599">
                  <c:v>0.38391020000000009</c:v>
                </c:pt>
                <c:pt idx="6600">
                  <c:v>0.3839683000000001</c:v>
                </c:pt>
                <c:pt idx="6601">
                  <c:v>0.38402560000000008</c:v>
                </c:pt>
                <c:pt idx="6602">
                  <c:v>0.38408347000000009</c:v>
                </c:pt>
                <c:pt idx="6603">
                  <c:v>0.38414145</c:v>
                </c:pt>
                <c:pt idx="6604">
                  <c:v>0.38419921000000001</c:v>
                </c:pt>
                <c:pt idx="6605">
                  <c:v>0.38425731000000002</c:v>
                </c:pt>
                <c:pt idx="6606">
                  <c:v>0.38431518000000009</c:v>
                </c:pt>
                <c:pt idx="6607">
                  <c:v>0.3843730500000001</c:v>
                </c:pt>
                <c:pt idx="6608">
                  <c:v>0.38443092000000006</c:v>
                </c:pt>
                <c:pt idx="6609">
                  <c:v>0.38448868000000019</c:v>
                </c:pt>
                <c:pt idx="6610">
                  <c:v>0.38454701000000002</c:v>
                </c:pt>
                <c:pt idx="6611">
                  <c:v>0.38460442000000006</c:v>
                </c:pt>
                <c:pt idx="6612">
                  <c:v>0.38466240000000007</c:v>
                </c:pt>
                <c:pt idx="6613">
                  <c:v>0.38472016000000003</c:v>
                </c:pt>
                <c:pt idx="6614">
                  <c:v>0.3847781400000001</c:v>
                </c:pt>
                <c:pt idx="6615">
                  <c:v>0.38483601000000006</c:v>
                </c:pt>
                <c:pt idx="6616">
                  <c:v>0.38489388000000008</c:v>
                </c:pt>
                <c:pt idx="6617">
                  <c:v>0.38495175000000004</c:v>
                </c:pt>
                <c:pt idx="6618">
                  <c:v>0.3850097400000001</c:v>
                </c:pt>
                <c:pt idx="6619">
                  <c:v>0.38506761000000006</c:v>
                </c:pt>
                <c:pt idx="6620">
                  <c:v>0.38512548000000008</c:v>
                </c:pt>
                <c:pt idx="6621">
                  <c:v>0.38518335000000004</c:v>
                </c:pt>
                <c:pt idx="6622">
                  <c:v>0.38524134000000004</c:v>
                </c:pt>
                <c:pt idx="6623">
                  <c:v>0.38529921</c:v>
                </c:pt>
                <c:pt idx="6624">
                  <c:v>0.38535708000000007</c:v>
                </c:pt>
                <c:pt idx="6625">
                  <c:v>0.38541495000000009</c:v>
                </c:pt>
                <c:pt idx="6626">
                  <c:v>0.38553046000000007</c:v>
                </c:pt>
                <c:pt idx="6627">
                  <c:v>0.38558833000000009</c:v>
                </c:pt>
                <c:pt idx="6628">
                  <c:v>0.38564620000000011</c:v>
                </c:pt>
                <c:pt idx="6629">
                  <c:v>0.38570418000000006</c:v>
                </c:pt>
                <c:pt idx="6630">
                  <c:v>0.38576205000000002</c:v>
                </c:pt>
                <c:pt idx="6631">
                  <c:v>0.38581993000000009</c:v>
                </c:pt>
                <c:pt idx="6632">
                  <c:v>0.38587791000000016</c:v>
                </c:pt>
                <c:pt idx="6633">
                  <c:v>0.38593578000000006</c:v>
                </c:pt>
                <c:pt idx="6634">
                  <c:v>0.38599365000000002</c:v>
                </c:pt>
                <c:pt idx="6635">
                  <c:v>0.38605152000000004</c:v>
                </c:pt>
                <c:pt idx="6636">
                  <c:v>0.38610893000000007</c:v>
                </c:pt>
                <c:pt idx="6637">
                  <c:v>0.38616680000000009</c:v>
                </c:pt>
                <c:pt idx="6638">
                  <c:v>0.38622467000000016</c:v>
                </c:pt>
                <c:pt idx="6639">
                  <c:v>0.38628266000000011</c:v>
                </c:pt>
                <c:pt idx="6640">
                  <c:v>0.38634041000000008</c:v>
                </c:pt>
                <c:pt idx="6641">
                  <c:v>0.38639851000000008</c:v>
                </c:pt>
                <c:pt idx="6642">
                  <c:v>0.38645638000000015</c:v>
                </c:pt>
                <c:pt idx="6643">
                  <c:v>0.38651425000000006</c:v>
                </c:pt>
                <c:pt idx="6644">
                  <c:v>0.38657212000000007</c:v>
                </c:pt>
                <c:pt idx="6645">
                  <c:v>0.38663011000000008</c:v>
                </c:pt>
                <c:pt idx="6646">
                  <c:v>0.38668798000000015</c:v>
                </c:pt>
                <c:pt idx="6647">
                  <c:v>0.38674585</c:v>
                </c:pt>
                <c:pt idx="6648">
                  <c:v>0.38680337000000009</c:v>
                </c:pt>
                <c:pt idx="6649">
                  <c:v>0.38686124000000005</c:v>
                </c:pt>
                <c:pt idx="6650">
                  <c:v>0.38691912000000006</c:v>
                </c:pt>
                <c:pt idx="6651">
                  <c:v>0.38697699000000013</c:v>
                </c:pt>
                <c:pt idx="6652">
                  <c:v>0.38703497000000009</c:v>
                </c:pt>
                <c:pt idx="6653">
                  <c:v>0.3870928400000001</c:v>
                </c:pt>
                <c:pt idx="6654">
                  <c:v>0.38715071000000006</c:v>
                </c:pt>
                <c:pt idx="6655">
                  <c:v>0.38720858000000008</c:v>
                </c:pt>
                <c:pt idx="6656">
                  <c:v>0.38726645000000004</c:v>
                </c:pt>
                <c:pt idx="6657">
                  <c:v>0.38732444000000016</c:v>
                </c:pt>
                <c:pt idx="6658">
                  <c:v>0.38738231000000012</c:v>
                </c:pt>
                <c:pt idx="6659">
                  <c:v>0.38744018000000008</c:v>
                </c:pt>
                <c:pt idx="6660">
                  <c:v>0.38749817000000009</c:v>
                </c:pt>
                <c:pt idx="6661">
                  <c:v>0.3875560400000001</c:v>
                </c:pt>
                <c:pt idx="6662">
                  <c:v>0.38761344000000003</c:v>
                </c:pt>
                <c:pt idx="6663">
                  <c:v>0.3876713100000001</c:v>
                </c:pt>
                <c:pt idx="6664">
                  <c:v>0.38772918000000006</c:v>
                </c:pt>
                <c:pt idx="6665">
                  <c:v>0.38778705000000002</c:v>
                </c:pt>
                <c:pt idx="6666">
                  <c:v>0.38784493000000009</c:v>
                </c:pt>
                <c:pt idx="6667">
                  <c:v>0.38790291000000016</c:v>
                </c:pt>
                <c:pt idx="6668">
                  <c:v>0.38796078000000012</c:v>
                </c:pt>
                <c:pt idx="6669">
                  <c:v>0.38801865000000008</c:v>
                </c:pt>
                <c:pt idx="6670">
                  <c:v>0.38807652000000009</c:v>
                </c:pt>
                <c:pt idx="6671">
                  <c:v>0.38813439000000005</c:v>
                </c:pt>
                <c:pt idx="6672">
                  <c:v>0.38819238000000006</c:v>
                </c:pt>
                <c:pt idx="6673">
                  <c:v>0.38825025000000002</c:v>
                </c:pt>
                <c:pt idx="6674">
                  <c:v>0.38830812000000009</c:v>
                </c:pt>
                <c:pt idx="6675">
                  <c:v>0.3883662200000001</c:v>
                </c:pt>
                <c:pt idx="6676">
                  <c:v>0.38842409000000011</c:v>
                </c:pt>
                <c:pt idx="6677">
                  <c:v>0.38848196000000013</c:v>
                </c:pt>
                <c:pt idx="6678">
                  <c:v>0.38853983000000003</c:v>
                </c:pt>
                <c:pt idx="6679">
                  <c:v>0.38859782000000004</c:v>
                </c:pt>
                <c:pt idx="6680">
                  <c:v>0.38865569000000005</c:v>
                </c:pt>
                <c:pt idx="6681">
                  <c:v>0.38871298000000015</c:v>
                </c:pt>
                <c:pt idx="6682">
                  <c:v>0.38877085000000006</c:v>
                </c:pt>
                <c:pt idx="6683">
                  <c:v>0.38882884000000012</c:v>
                </c:pt>
                <c:pt idx="6684">
                  <c:v>0.38888671000000014</c:v>
                </c:pt>
                <c:pt idx="6685">
                  <c:v>0.3889445800000001</c:v>
                </c:pt>
                <c:pt idx="6686">
                  <c:v>0.38900256000000011</c:v>
                </c:pt>
                <c:pt idx="6687">
                  <c:v>0.38906043000000007</c:v>
                </c:pt>
                <c:pt idx="6688">
                  <c:v>0.38911830000000008</c:v>
                </c:pt>
                <c:pt idx="6689">
                  <c:v>0.38917618000000009</c:v>
                </c:pt>
                <c:pt idx="6690">
                  <c:v>0.38923405</c:v>
                </c:pt>
                <c:pt idx="6691">
                  <c:v>0.38929215</c:v>
                </c:pt>
                <c:pt idx="6692">
                  <c:v>0.38935002000000007</c:v>
                </c:pt>
                <c:pt idx="6693">
                  <c:v>0.38940731000000006</c:v>
                </c:pt>
                <c:pt idx="6694">
                  <c:v>0.38946518000000008</c:v>
                </c:pt>
                <c:pt idx="6695">
                  <c:v>0.38952317000000009</c:v>
                </c:pt>
                <c:pt idx="6696">
                  <c:v>0.3895810400000001</c:v>
                </c:pt>
                <c:pt idx="6697">
                  <c:v>0.38963891000000006</c:v>
                </c:pt>
                <c:pt idx="6698">
                  <c:v>0.38969689000000007</c:v>
                </c:pt>
                <c:pt idx="6699">
                  <c:v>0.38975488000000014</c:v>
                </c:pt>
                <c:pt idx="6700">
                  <c:v>0.38981263000000016</c:v>
                </c:pt>
                <c:pt idx="6701">
                  <c:v>0.38987050000000012</c:v>
                </c:pt>
                <c:pt idx="6702">
                  <c:v>0.38992837000000014</c:v>
                </c:pt>
                <c:pt idx="6703">
                  <c:v>0.38998636000000009</c:v>
                </c:pt>
                <c:pt idx="6704">
                  <c:v>0.3900442300000001</c:v>
                </c:pt>
                <c:pt idx="6705">
                  <c:v>0.39010222000000006</c:v>
                </c:pt>
                <c:pt idx="6706">
                  <c:v>0.39016020000000007</c:v>
                </c:pt>
                <c:pt idx="6707">
                  <c:v>0.3902176100000001</c:v>
                </c:pt>
                <c:pt idx="6708">
                  <c:v>0.39027560000000006</c:v>
                </c:pt>
                <c:pt idx="6709">
                  <c:v>0.39033358000000007</c:v>
                </c:pt>
                <c:pt idx="6710">
                  <c:v>0.39039145000000003</c:v>
                </c:pt>
                <c:pt idx="6711">
                  <c:v>0.3904493200000001</c:v>
                </c:pt>
                <c:pt idx="6712">
                  <c:v>0.39050685000000007</c:v>
                </c:pt>
                <c:pt idx="6713">
                  <c:v>0.39056472000000009</c:v>
                </c:pt>
                <c:pt idx="6714">
                  <c:v>0.39062270000000016</c:v>
                </c:pt>
                <c:pt idx="6715">
                  <c:v>0.39068057000000012</c:v>
                </c:pt>
                <c:pt idx="6716">
                  <c:v>0.39073856000000007</c:v>
                </c:pt>
                <c:pt idx="6717">
                  <c:v>0.39079655000000002</c:v>
                </c:pt>
                <c:pt idx="6718">
                  <c:v>0.39085453000000009</c:v>
                </c:pt>
                <c:pt idx="6719">
                  <c:v>0.39091240000000016</c:v>
                </c:pt>
                <c:pt idx="6720">
                  <c:v>0.39096981000000008</c:v>
                </c:pt>
                <c:pt idx="6721">
                  <c:v>0.39102826000000013</c:v>
                </c:pt>
                <c:pt idx="6722">
                  <c:v>0.39108555000000006</c:v>
                </c:pt>
                <c:pt idx="6723">
                  <c:v>0.39114342000000002</c:v>
                </c:pt>
                <c:pt idx="6724">
                  <c:v>0.39120152000000002</c:v>
                </c:pt>
                <c:pt idx="6725">
                  <c:v>0.39125951000000003</c:v>
                </c:pt>
                <c:pt idx="6726">
                  <c:v>0.39131738000000016</c:v>
                </c:pt>
                <c:pt idx="6727">
                  <c:v>0.39137537000000011</c:v>
                </c:pt>
                <c:pt idx="6728">
                  <c:v>0.39143312000000002</c:v>
                </c:pt>
                <c:pt idx="6729">
                  <c:v>0.3914907600000001</c:v>
                </c:pt>
                <c:pt idx="6730">
                  <c:v>0.39154874000000006</c:v>
                </c:pt>
                <c:pt idx="6731">
                  <c:v>0.39160662000000007</c:v>
                </c:pt>
                <c:pt idx="6732">
                  <c:v>0.39166449000000009</c:v>
                </c:pt>
                <c:pt idx="6733">
                  <c:v>0.39172259000000009</c:v>
                </c:pt>
                <c:pt idx="6734">
                  <c:v>0.39178057000000016</c:v>
                </c:pt>
                <c:pt idx="6735">
                  <c:v>0.39183787000000009</c:v>
                </c:pt>
                <c:pt idx="6736">
                  <c:v>0.39189597000000009</c:v>
                </c:pt>
                <c:pt idx="6737">
                  <c:v>0.39195384000000005</c:v>
                </c:pt>
                <c:pt idx="6738">
                  <c:v>0.39201171000000007</c:v>
                </c:pt>
                <c:pt idx="6739">
                  <c:v>0.39206958000000008</c:v>
                </c:pt>
                <c:pt idx="6740">
                  <c:v>0.3921275600000001</c:v>
                </c:pt>
                <c:pt idx="6741">
                  <c:v>0.39218543000000006</c:v>
                </c:pt>
                <c:pt idx="6742">
                  <c:v>0.39224342000000001</c:v>
                </c:pt>
                <c:pt idx="6743">
                  <c:v>0.39230129000000008</c:v>
                </c:pt>
                <c:pt idx="6744">
                  <c:v>0.39235916000000004</c:v>
                </c:pt>
                <c:pt idx="6745">
                  <c:v>0.39241703000000006</c:v>
                </c:pt>
                <c:pt idx="6746">
                  <c:v>0.39247490000000013</c:v>
                </c:pt>
                <c:pt idx="6747">
                  <c:v>0.39253231000000005</c:v>
                </c:pt>
                <c:pt idx="6748">
                  <c:v>0.39259018000000007</c:v>
                </c:pt>
                <c:pt idx="6749">
                  <c:v>0.39264817000000007</c:v>
                </c:pt>
                <c:pt idx="6750">
                  <c:v>0.39270604000000003</c:v>
                </c:pt>
                <c:pt idx="6751">
                  <c:v>0.3927639100000001</c:v>
                </c:pt>
                <c:pt idx="6752">
                  <c:v>0.39282189000000012</c:v>
                </c:pt>
                <c:pt idx="6753">
                  <c:v>0.39287988000000013</c:v>
                </c:pt>
                <c:pt idx="6754">
                  <c:v>0.39293787000000008</c:v>
                </c:pt>
                <c:pt idx="6755">
                  <c:v>0.39299574000000004</c:v>
                </c:pt>
                <c:pt idx="6756">
                  <c:v>0.39305326000000007</c:v>
                </c:pt>
                <c:pt idx="6757">
                  <c:v>0.39311113000000003</c:v>
                </c:pt>
                <c:pt idx="6758">
                  <c:v>0.39316900000000016</c:v>
                </c:pt>
                <c:pt idx="6759">
                  <c:v>0.39322699000000011</c:v>
                </c:pt>
                <c:pt idx="6760">
                  <c:v>0.39328497000000012</c:v>
                </c:pt>
                <c:pt idx="6761">
                  <c:v>0.39334284000000014</c:v>
                </c:pt>
                <c:pt idx="6762">
                  <c:v>0.39340071000000015</c:v>
                </c:pt>
                <c:pt idx="6763">
                  <c:v>0.39345858000000011</c:v>
                </c:pt>
                <c:pt idx="6764">
                  <c:v>0.39351611000000009</c:v>
                </c:pt>
                <c:pt idx="6765">
                  <c:v>0.39357421000000009</c:v>
                </c:pt>
                <c:pt idx="6766">
                  <c:v>0.3936323100000001</c:v>
                </c:pt>
                <c:pt idx="6767">
                  <c:v>0.39368972000000008</c:v>
                </c:pt>
                <c:pt idx="6768">
                  <c:v>0.39374759000000004</c:v>
                </c:pt>
                <c:pt idx="6769">
                  <c:v>0.39380546000000011</c:v>
                </c:pt>
                <c:pt idx="6770">
                  <c:v>0.39386333000000007</c:v>
                </c:pt>
                <c:pt idx="6771">
                  <c:v>0.39392131000000008</c:v>
                </c:pt>
                <c:pt idx="6772">
                  <c:v>0.3939791800000001</c:v>
                </c:pt>
                <c:pt idx="6773">
                  <c:v>0.39403705</c:v>
                </c:pt>
                <c:pt idx="6774">
                  <c:v>0.39409481000000007</c:v>
                </c:pt>
                <c:pt idx="6775">
                  <c:v>0.39415303000000002</c:v>
                </c:pt>
                <c:pt idx="6776">
                  <c:v>0.39421090000000009</c:v>
                </c:pt>
                <c:pt idx="6777">
                  <c:v>0.39426877000000016</c:v>
                </c:pt>
                <c:pt idx="6778">
                  <c:v>0.39432664000000012</c:v>
                </c:pt>
                <c:pt idx="6779">
                  <c:v>0.39438462000000013</c:v>
                </c:pt>
                <c:pt idx="6780">
                  <c:v>0.39444249000000009</c:v>
                </c:pt>
                <c:pt idx="6781">
                  <c:v>0.39450037000000016</c:v>
                </c:pt>
                <c:pt idx="6782">
                  <c:v>0.39455777000000009</c:v>
                </c:pt>
                <c:pt idx="6783">
                  <c:v>0.39461587000000009</c:v>
                </c:pt>
                <c:pt idx="6784">
                  <c:v>0.39467374000000005</c:v>
                </c:pt>
                <c:pt idx="6785">
                  <c:v>0.39473162000000001</c:v>
                </c:pt>
                <c:pt idx="6786">
                  <c:v>0.39478960000000007</c:v>
                </c:pt>
                <c:pt idx="6787">
                  <c:v>0.39484747000000009</c:v>
                </c:pt>
                <c:pt idx="6788">
                  <c:v>0.3949053400000001</c:v>
                </c:pt>
                <c:pt idx="6789">
                  <c:v>0.39496321000000006</c:v>
                </c:pt>
                <c:pt idx="6790">
                  <c:v>0.39502108000000008</c:v>
                </c:pt>
                <c:pt idx="6791">
                  <c:v>0.3950789500000001</c:v>
                </c:pt>
                <c:pt idx="6792">
                  <c:v>0.3951369400000001</c:v>
                </c:pt>
                <c:pt idx="6793">
                  <c:v>0.39519481000000006</c:v>
                </c:pt>
                <c:pt idx="6794">
                  <c:v>0.39525210000000005</c:v>
                </c:pt>
                <c:pt idx="6795">
                  <c:v>0.39530997000000012</c:v>
                </c:pt>
                <c:pt idx="6796">
                  <c:v>0.39536796000000013</c:v>
                </c:pt>
                <c:pt idx="6797">
                  <c:v>0.39542594000000009</c:v>
                </c:pt>
                <c:pt idx="6798">
                  <c:v>0.39548381000000016</c:v>
                </c:pt>
                <c:pt idx="6799">
                  <c:v>0.39554168000000006</c:v>
                </c:pt>
                <c:pt idx="6800">
                  <c:v>0.39559967000000007</c:v>
                </c:pt>
                <c:pt idx="6801">
                  <c:v>0.39565754000000003</c:v>
                </c:pt>
                <c:pt idx="6802">
                  <c:v>0.39571553000000004</c:v>
                </c:pt>
                <c:pt idx="6803">
                  <c:v>0.39577351000000005</c:v>
                </c:pt>
                <c:pt idx="6804">
                  <c:v>0.39583138000000007</c:v>
                </c:pt>
                <c:pt idx="6805">
                  <c:v>0.39588868000000021</c:v>
                </c:pt>
                <c:pt idx="6806">
                  <c:v>0.39594643000000007</c:v>
                </c:pt>
                <c:pt idx="6807">
                  <c:v>0.39600442000000008</c:v>
                </c:pt>
                <c:pt idx="6808">
                  <c:v>0.39606229000000009</c:v>
                </c:pt>
                <c:pt idx="6809">
                  <c:v>0.39612016000000011</c:v>
                </c:pt>
                <c:pt idx="6810">
                  <c:v>0.39617803000000007</c:v>
                </c:pt>
                <c:pt idx="6811">
                  <c:v>0.39623613000000002</c:v>
                </c:pt>
                <c:pt idx="6812">
                  <c:v>0.39629412000000008</c:v>
                </c:pt>
                <c:pt idx="6813">
                  <c:v>0.39635199000000015</c:v>
                </c:pt>
                <c:pt idx="6814">
                  <c:v>0.39640986000000011</c:v>
                </c:pt>
                <c:pt idx="6815">
                  <c:v>0.39646773000000007</c:v>
                </c:pt>
                <c:pt idx="6816">
                  <c:v>0.39652571000000009</c:v>
                </c:pt>
                <c:pt idx="6817">
                  <c:v>0.39658347000000016</c:v>
                </c:pt>
                <c:pt idx="6818">
                  <c:v>0.39664099000000014</c:v>
                </c:pt>
                <c:pt idx="6819">
                  <c:v>0.39669898000000009</c:v>
                </c:pt>
                <c:pt idx="6820">
                  <c:v>0.3967569600000001</c:v>
                </c:pt>
                <c:pt idx="6821">
                  <c:v>0.39681472000000012</c:v>
                </c:pt>
                <c:pt idx="6822">
                  <c:v>0.39687259000000019</c:v>
                </c:pt>
                <c:pt idx="6823">
                  <c:v>0.39693057000000009</c:v>
                </c:pt>
                <c:pt idx="6824">
                  <c:v>0.39698844000000011</c:v>
                </c:pt>
                <c:pt idx="6825">
                  <c:v>0.39704631000000007</c:v>
                </c:pt>
                <c:pt idx="6826">
                  <c:v>0.39710418000000008</c:v>
                </c:pt>
                <c:pt idx="6827">
                  <c:v>0.3971620500000001</c:v>
                </c:pt>
                <c:pt idx="6828">
                  <c:v>0.3972201600000001</c:v>
                </c:pt>
                <c:pt idx="6829">
                  <c:v>0.39727803000000006</c:v>
                </c:pt>
                <c:pt idx="6830">
                  <c:v>0.39733590000000008</c:v>
                </c:pt>
                <c:pt idx="6831">
                  <c:v>0.39739342000000005</c:v>
                </c:pt>
                <c:pt idx="6832">
                  <c:v>0.39745129000000007</c:v>
                </c:pt>
                <c:pt idx="6833">
                  <c:v>0.39750916000000003</c:v>
                </c:pt>
                <c:pt idx="6834">
                  <c:v>0.3975670300000001</c:v>
                </c:pt>
                <c:pt idx="6835">
                  <c:v>0.39762490000000011</c:v>
                </c:pt>
                <c:pt idx="6836">
                  <c:v>0.39768300000000006</c:v>
                </c:pt>
                <c:pt idx="6837">
                  <c:v>0.39774087000000008</c:v>
                </c:pt>
                <c:pt idx="6838">
                  <c:v>0.39779840000000005</c:v>
                </c:pt>
                <c:pt idx="6839">
                  <c:v>0.39785627000000012</c:v>
                </c:pt>
                <c:pt idx="6840">
                  <c:v>0.39791437000000013</c:v>
                </c:pt>
                <c:pt idx="6841">
                  <c:v>0.39797224000000009</c:v>
                </c:pt>
                <c:pt idx="6842">
                  <c:v>0.3980301100000001</c:v>
                </c:pt>
                <c:pt idx="6843">
                  <c:v>0.39808810000000011</c:v>
                </c:pt>
                <c:pt idx="6844">
                  <c:v>0.39814597000000007</c:v>
                </c:pt>
                <c:pt idx="6845">
                  <c:v>0.39820395000000003</c:v>
                </c:pt>
                <c:pt idx="6846">
                  <c:v>0.39826124000000002</c:v>
                </c:pt>
                <c:pt idx="6847">
                  <c:v>0.39831912000000014</c:v>
                </c:pt>
                <c:pt idx="6848">
                  <c:v>0.3983771000000001</c:v>
                </c:pt>
                <c:pt idx="6849">
                  <c:v>0.39843497000000011</c:v>
                </c:pt>
                <c:pt idx="6850">
                  <c:v>0.39849307000000006</c:v>
                </c:pt>
                <c:pt idx="6851">
                  <c:v>0.39855094000000008</c:v>
                </c:pt>
                <c:pt idx="6852">
                  <c:v>0.39860881000000009</c:v>
                </c:pt>
                <c:pt idx="6853">
                  <c:v>0.39866692000000009</c:v>
                </c:pt>
                <c:pt idx="6854">
                  <c:v>0.39872479000000011</c:v>
                </c:pt>
                <c:pt idx="6855">
                  <c:v>0.39878208000000009</c:v>
                </c:pt>
                <c:pt idx="6856">
                  <c:v>0.39884006000000011</c:v>
                </c:pt>
                <c:pt idx="6857">
                  <c:v>0.39889793000000007</c:v>
                </c:pt>
                <c:pt idx="6858">
                  <c:v>0.39895592000000007</c:v>
                </c:pt>
                <c:pt idx="6859">
                  <c:v>0.39901368000000009</c:v>
                </c:pt>
                <c:pt idx="6860">
                  <c:v>0.39907155000000005</c:v>
                </c:pt>
                <c:pt idx="6861">
                  <c:v>0.39912930000000008</c:v>
                </c:pt>
                <c:pt idx="6862">
                  <c:v>0.39918717000000009</c:v>
                </c:pt>
                <c:pt idx="6863">
                  <c:v>0.39924516000000004</c:v>
                </c:pt>
                <c:pt idx="6864">
                  <c:v>0.39930303000000006</c:v>
                </c:pt>
                <c:pt idx="6865">
                  <c:v>0.39936090000000013</c:v>
                </c:pt>
                <c:pt idx="6866">
                  <c:v>0.39941877000000015</c:v>
                </c:pt>
                <c:pt idx="6867">
                  <c:v>0.39947664000000016</c:v>
                </c:pt>
                <c:pt idx="6868">
                  <c:v>0.39953462000000006</c:v>
                </c:pt>
                <c:pt idx="6869">
                  <c:v>0.39959249000000008</c:v>
                </c:pt>
                <c:pt idx="6870">
                  <c:v>0.39965037000000009</c:v>
                </c:pt>
                <c:pt idx="6871">
                  <c:v>0.3997082400000001</c:v>
                </c:pt>
                <c:pt idx="6872">
                  <c:v>0.39976622000000006</c:v>
                </c:pt>
                <c:pt idx="6873">
                  <c:v>0.39982421000000012</c:v>
                </c:pt>
                <c:pt idx="6874">
                  <c:v>0.39988208000000014</c:v>
                </c:pt>
                <c:pt idx="6875">
                  <c:v>0.3999399500000001</c:v>
                </c:pt>
                <c:pt idx="6876">
                  <c:v>0.39999736000000008</c:v>
                </c:pt>
                <c:pt idx="6877">
                  <c:v>0.40005522999999998</c:v>
                </c:pt>
                <c:pt idx="6878">
                  <c:v>0.4001131</c:v>
                </c:pt>
                <c:pt idx="6879">
                  <c:v>0.40017097000000007</c:v>
                </c:pt>
                <c:pt idx="6880">
                  <c:v>0.40022907000000002</c:v>
                </c:pt>
                <c:pt idx="6881">
                  <c:v>0.40028704999999998</c:v>
                </c:pt>
                <c:pt idx="6882">
                  <c:v>0.40034458000000006</c:v>
                </c:pt>
                <c:pt idx="6883">
                  <c:v>0.40040245000000002</c:v>
                </c:pt>
                <c:pt idx="6884">
                  <c:v>0.40046032000000004</c:v>
                </c:pt>
                <c:pt idx="6885">
                  <c:v>0.4005183000000001</c:v>
                </c:pt>
                <c:pt idx="6886">
                  <c:v>0.40057618000000006</c:v>
                </c:pt>
                <c:pt idx="6887">
                  <c:v>0.40063404999999996</c:v>
                </c:pt>
                <c:pt idx="6888">
                  <c:v>0.40069191999999998</c:v>
                </c:pt>
                <c:pt idx="6889">
                  <c:v>0.40074979000000005</c:v>
                </c:pt>
                <c:pt idx="6890">
                  <c:v>0.40080743000000002</c:v>
                </c:pt>
                <c:pt idx="6891">
                  <c:v>0.40086564000000002</c:v>
                </c:pt>
                <c:pt idx="6892">
                  <c:v>0.40092363000000003</c:v>
                </c:pt>
                <c:pt idx="6893">
                  <c:v>0.40098162000000004</c:v>
                </c:pt>
                <c:pt idx="6894">
                  <c:v>0.40103949</c:v>
                </c:pt>
                <c:pt idx="6895">
                  <c:v>0.40109723999999997</c:v>
                </c:pt>
                <c:pt idx="6896">
                  <c:v>0.40115465</c:v>
                </c:pt>
                <c:pt idx="6897">
                  <c:v>0.40121252000000002</c:v>
                </c:pt>
                <c:pt idx="6898">
                  <c:v>0.40127039000000003</c:v>
                </c:pt>
                <c:pt idx="6899">
                  <c:v>0.40132837000000016</c:v>
                </c:pt>
                <c:pt idx="6900">
                  <c:v>0.40138636000000011</c:v>
                </c:pt>
                <c:pt idx="6901">
                  <c:v>0.40144423000000001</c:v>
                </c:pt>
                <c:pt idx="6902">
                  <c:v>0.40150222000000002</c:v>
                </c:pt>
                <c:pt idx="6903">
                  <c:v>0.40156020000000003</c:v>
                </c:pt>
                <c:pt idx="6904">
                  <c:v>0.4016181900000001</c:v>
                </c:pt>
                <c:pt idx="6905">
                  <c:v>0.40167560000000002</c:v>
                </c:pt>
                <c:pt idx="6906">
                  <c:v>0.40173346999999998</c:v>
                </c:pt>
                <c:pt idx="6907">
                  <c:v>0.40179133999999994</c:v>
                </c:pt>
                <c:pt idx="6908">
                  <c:v>0.40184921000000001</c:v>
                </c:pt>
                <c:pt idx="6909">
                  <c:v>0.40190708000000008</c:v>
                </c:pt>
                <c:pt idx="6910">
                  <c:v>0.40196506000000004</c:v>
                </c:pt>
                <c:pt idx="6911">
                  <c:v>0.40202305000000005</c:v>
                </c:pt>
                <c:pt idx="6912">
                  <c:v>0.40208092000000006</c:v>
                </c:pt>
                <c:pt idx="6913">
                  <c:v>0.40213891000000002</c:v>
                </c:pt>
                <c:pt idx="6914">
                  <c:v>0.40219631</c:v>
                </c:pt>
                <c:pt idx="6915">
                  <c:v>0.40225418000000002</c:v>
                </c:pt>
                <c:pt idx="6916">
                  <c:v>0.40231205000000003</c:v>
                </c:pt>
                <c:pt idx="6917">
                  <c:v>0.4023699300000001</c:v>
                </c:pt>
                <c:pt idx="6918">
                  <c:v>0.40242780000000006</c:v>
                </c:pt>
                <c:pt idx="6919">
                  <c:v>0.40248567000000007</c:v>
                </c:pt>
                <c:pt idx="6920">
                  <c:v>0.40254364999999998</c:v>
                </c:pt>
                <c:pt idx="6921">
                  <c:v>0.40260152000000005</c:v>
                </c:pt>
                <c:pt idx="6922">
                  <c:v>0.40265939000000001</c:v>
                </c:pt>
                <c:pt idx="6923">
                  <c:v>0.40271726000000002</c:v>
                </c:pt>
                <c:pt idx="6924">
                  <c:v>0.40277524999999997</c:v>
                </c:pt>
                <c:pt idx="6925">
                  <c:v>0.40283312000000004</c:v>
                </c:pt>
                <c:pt idx="6926">
                  <c:v>0.40289099000000006</c:v>
                </c:pt>
                <c:pt idx="6927">
                  <c:v>0.40294898000000007</c:v>
                </c:pt>
                <c:pt idx="6928">
                  <c:v>0.40300685000000008</c:v>
                </c:pt>
                <c:pt idx="6929">
                  <c:v>0.4030647200000001</c:v>
                </c:pt>
                <c:pt idx="6930">
                  <c:v>0.40312259000000006</c:v>
                </c:pt>
                <c:pt idx="6931">
                  <c:v>0.40318057000000007</c:v>
                </c:pt>
                <c:pt idx="6932">
                  <c:v>0.40323843999999998</c:v>
                </c:pt>
                <c:pt idx="6933">
                  <c:v>0.40329631000000005</c:v>
                </c:pt>
                <c:pt idx="6934">
                  <c:v>0.40335418000000006</c:v>
                </c:pt>
                <c:pt idx="6935">
                  <c:v>0.40341205000000002</c:v>
                </c:pt>
                <c:pt idx="6936">
                  <c:v>0.40346993000000003</c:v>
                </c:pt>
                <c:pt idx="6937">
                  <c:v>0.40352733000000002</c:v>
                </c:pt>
                <c:pt idx="6938">
                  <c:v>0.40358520000000003</c:v>
                </c:pt>
                <c:pt idx="6939">
                  <c:v>0.40364307000000005</c:v>
                </c:pt>
                <c:pt idx="6940">
                  <c:v>0.40370094000000001</c:v>
                </c:pt>
                <c:pt idx="6941">
                  <c:v>0.40375881000000002</c:v>
                </c:pt>
                <c:pt idx="6942">
                  <c:v>0.40381668000000009</c:v>
                </c:pt>
                <c:pt idx="6943">
                  <c:v>0.40387467000000016</c:v>
                </c:pt>
                <c:pt idx="6944">
                  <c:v>0.40393254000000001</c:v>
                </c:pt>
                <c:pt idx="6945">
                  <c:v>0.40399041000000002</c:v>
                </c:pt>
                <c:pt idx="6946">
                  <c:v>0.40404828000000004</c:v>
                </c:pt>
                <c:pt idx="6947">
                  <c:v>0.4041062700000001</c:v>
                </c:pt>
                <c:pt idx="6948">
                  <c:v>0.40416414000000001</c:v>
                </c:pt>
                <c:pt idx="6949">
                  <c:v>0.40422201000000002</c:v>
                </c:pt>
                <c:pt idx="6950">
                  <c:v>0.40427988000000004</c:v>
                </c:pt>
                <c:pt idx="6951">
                  <c:v>0.40433775</c:v>
                </c:pt>
                <c:pt idx="6952">
                  <c:v>0.40439574</c:v>
                </c:pt>
                <c:pt idx="6953">
                  <c:v>0.40445372000000002</c:v>
                </c:pt>
                <c:pt idx="6954">
                  <c:v>0.40451159000000003</c:v>
                </c:pt>
                <c:pt idx="6955">
                  <c:v>0.40456946000000005</c:v>
                </c:pt>
                <c:pt idx="6956">
                  <c:v>0.40462733000000001</c:v>
                </c:pt>
                <c:pt idx="6957">
                  <c:v>0.40468520000000002</c:v>
                </c:pt>
                <c:pt idx="6958">
                  <c:v>0.40474306999999998</c:v>
                </c:pt>
                <c:pt idx="6959">
                  <c:v>0.40480094000000005</c:v>
                </c:pt>
                <c:pt idx="6960">
                  <c:v>0.40485881000000007</c:v>
                </c:pt>
                <c:pt idx="6961">
                  <c:v>0.40491668000000008</c:v>
                </c:pt>
                <c:pt idx="6962">
                  <c:v>0.40497398000000007</c:v>
                </c:pt>
                <c:pt idx="6963">
                  <c:v>0.40503185000000003</c:v>
                </c:pt>
                <c:pt idx="6964">
                  <c:v>0.40508983000000004</c:v>
                </c:pt>
                <c:pt idx="6965">
                  <c:v>0.40514782000000005</c:v>
                </c:pt>
                <c:pt idx="6966">
                  <c:v>0.4052058</c:v>
                </c:pt>
                <c:pt idx="6967">
                  <c:v>0.40526368000000002</c:v>
                </c:pt>
                <c:pt idx="6968">
                  <c:v>0.40532155000000003</c:v>
                </c:pt>
                <c:pt idx="6969">
                  <c:v>0.4053794200000001</c:v>
                </c:pt>
                <c:pt idx="6970">
                  <c:v>0.4054374</c:v>
                </c:pt>
                <c:pt idx="6971">
                  <c:v>0.40549527000000002</c:v>
                </c:pt>
                <c:pt idx="6972">
                  <c:v>0.4055529100000001</c:v>
                </c:pt>
                <c:pt idx="6973">
                  <c:v>0.40561078000000006</c:v>
                </c:pt>
                <c:pt idx="6974">
                  <c:v>0.40566865000000002</c:v>
                </c:pt>
                <c:pt idx="6975">
                  <c:v>0.40572652000000003</c:v>
                </c:pt>
                <c:pt idx="6976">
                  <c:v>0.40578439000000011</c:v>
                </c:pt>
                <c:pt idx="6977">
                  <c:v>0.40584226000000007</c:v>
                </c:pt>
                <c:pt idx="6978">
                  <c:v>0.40590025000000002</c:v>
                </c:pt>
                <c:pt idx="6979">
                  <c:v>0.40595824000000008</c:v>
                </c:pt>
                <c:pt idx="6980">
                  <c:v>0.40601564000000001</c:v>
                </c:pt>
                <c:pt idx="6981">
                  <c:v>0.40607351000000008</c:v>
                </c:pt>
                <c:pt idx="6982">
                  <c:v>0.40613138000000004</c:v>
                </c:pt>
                <c:pt idx="6983">
                  <c:v>0.40618925</c:v>
                </c:pt>
                <c:pt idx="6984">
                  <c:v>0.40624723999999995</c:v>
                </c:pt>
                <c:pt idx="6985">
                  <c:v>0.40630499000000009</c:v>
                </c:pt>
                <c:pt idx="6986">
                  <c:v>0.40636287000000015</c:v>
                </c:pt>
                <c:pt idx="6987">
                  <c:v>0.40642074000000006</c:v>
                </c:pt>
                <c:pt idx="6988">
                  <c:v>0.40647861000000007</c:v>
                </c:pt>
                <c:pt idx="6989">
                  <c:v>0.40653671000000002</c:v>
                </c:pt>
                <c:pt idx="6990">
                  <c:v>0.40659458000000004</c:v>
                </c:pt>
                <c:pt idx="6991">
                  <c:v>0.40665245</c:v>
                </c:pt>
                <c:pt idx="6992">
                  <c:v>0.40671032000000001</c:v>
                </c:pt>
                <c:pt idx="6993">
                  <c:v>0.40676819000000003</c:v>
                </c:pt>
                <c:pt idx="6994">
                  <c:v>0.4068260600000001</c:v>
                </c:pt>
                <c:pt idx="6995">
                  <c:v>0.40688393000000006</c:v>
                </c:pt>
                <c:pt idx="6996">
                  <c:v>0.40694192000000001</c:v>
                </c:pt>
                <c:pt idx="6997">
                  <c:v>0.40699990000000008</c:v>
                </c:pt>
                <c:pt idx="6998">
                  <c:v>0.4070577700000001</c:v>
                </c:pt>
                <c:pt idx="6999">
                  <c:v>0.40711564</c:v>
                </c:pt>
                <c:pt idx="7000">
                  <c:v>0.40717351000000002</c:v>
                </c:pt>
                <c:pt idx="7001">
                  <c:v>0.4072308</c:v>
                </c:pt>
                <c:pt idx="7002">
                  <c:v>0.40728879000000007</c:v>
                </c:pt>
                <c:pt idx="7003">
                  <c:v>0.40734666000000014</c:v>
                </c:pt>
                <c:pt idx="7004">
                  <c:v>0.40740465000000003</c:v>
                </c:pt>
                <c:pt idx="7005">
                  <c:v>0.40746252000000011</c:v>
                </c:pt>
                <c:pt idx="7006">
                  <c:v>0.40752039000000007</c:v>
                </c:pt>
                <c:pt idx="7007">
                  <c:v>0.40757826000000014</c:v>
                </c:pt>
                <c:pt idx="7008">
                  <c:v>0.40763623999999998</c:v>
                </c:pt>
                <c:pt idx="7009">
                  <c:v>0.40769412000000005</c:v>
                </c:pt>
                <c:pt idx="7010">
                  <c:v>0.40775199000000001</c:v>
                </c:pt>
                <c:pt idx="7011">
                  <c:v>0.40780986000000008</c:v>
                </c:pt>
                <c:pt idx="7012">
                  <c:v>0.40786773000000004</c:v>
                </c:pt>
                <c:pt idx="7013">
                  <c:v>0.40792571000000005</c:v>
                </c:pt>
                <c:pt idx="7014">
                  <c:v>0.40798347000000007</c:v>
                </c:pt>
                <c:pt idx="7015">
                  <c:v>0.40804133999999997</c:v>
                </c:pt>
                <c:pt idx="7016">
                  <c:v>0.40809932000000004</c:v>
                </c:pt>
                <c:pt idx="7017">
                  <c:v>0.40815673000000002</c:v>
                </c:pt>
                <c:pt idx="7018">
                  <c:v>0.40821460000000004</c:v>
                </c:pt>
                <c:pt idx="7019">
                  <c:v>0.40827247000000005</c:v>
                </c:pt>
                <c:pt idx="7020">
                  <c:v>0.40833046000000006</c:v>
                </c:pt>
                <c:pt idx="7021">
                  <c:v>0.40838833000000008</c:v>
                </c:pt>
                <c:pt idx="7022">
                  <c:v>0.40844631000000003</c:v>
                </c:pt>
                <c:pt idx="7023">
                  <c:v>0.40850418000000011</c:v>
                </c:pt>
                <c:pt idx="7024">
                  <c:v>0.4085624000000001</c:v>
                </c:pt>
                <c:pt idx="7025">
                  <c:v>0.40861981000000008</c:v>
                </c:pt>
                <c:pt idx="7026">
                  <c:v>0.4086776800000001</c:v>
                </c:pt>
                <c:pt idx="7027">
                  <c:v>0.40873567</c:v>
                </c:pt>
                <c:pt idx="7028">
                  <c:v>0.40879353999999996</c:v>
                </c:pt>
                <c:pt idx="7029">
                  <c:v>0.40885141000000008</c:v>
                </c:pt>
                <c:pt idx="7030">
                  <c:v>0.4089092800000001</c:v>
                </c:pt>
                <c:pt idx="7031">
                  <c:v>0.40896715</c:v>
                </c:pt>
                <c:pt idx="7032">
                  <c:v>0.40902502000000002</c:v>
                </c:pt>
                <c:pt idx="7033">
                  <c:v>0.40908289000000009</c:v>
                </c:pt>
                <c:pt idx="7034">
                  <c:v>0.4091408700000001</c:v>
                </c:pt>
                <c:pt idx="7035">
                  <c:v>0.40919874000000001</c:v>
                </c:pt>
                <c:pt idx="7036">
                  <c:v>0.40925673000000001</c:v>
                </c:pt>
                <c:pt idx="7037">
                  <c:v>0.40931460000000008</c:v>
                </c:pt>
                <c:pt idx="7038">
                  <c:v>0.40937247000000015</c:v>
                </c:pt>
                <c:pt idx="7039">
                  <c:v>0.40943046000000005</c:v>
                </c:pt>
                <c:pt idx="7040">
                  <c:v>0.40948833000000007</c:v>
                </c:pt>
                <c:pt idx="7041">
                  <c:v>0.40954620000000008</c:v>
                </c:pt>
                <c:pt idx="7042">
                  <c:v>0.4096040700000001</c:v>
                </c:pt>
                <c:pt idx="7043">
                  <c:v>0.40966148000000002</c:v>
                </c:pt>
                <c:pt idx="7044">
                  <c:v>0.40971934999999998</c:v>
                </c:pt>
                <c:pt idx="7045">
                  <c:v>0.40977722</c:v>
                </c:pt>
                <c:pt idx="7046">
                  <c:v>0.40983509000000001</c:v>
                </c:pt>
                <c:pt idx="7047">
                  <c:v>0.40989296000000003</c:v>
                </c:pt>
                <c:pt idx="7048">
                  <c:v>0.4099508300000001</c:v>
                </c:pt>
                <c:pt idx="7049">
                  <c:v>0.41000881000000006</c:v>
                </c:pt>
                <c:pt idx="7050">
                  <c:v>0.41006668000000007</c:v>
                </c:pt>
                <c:pt idx="7051">
                  <c:v>0.41012455000000003</c:v>
                </c:pt>
                <c:pt idx="7052">
                  <c:v>0.41018219000000006</c:v>
                </c:pt>
                <c:pt idx="7053">
                  <c:v>0.41024006000000002</c:v>
                </c:pt>
                <c:pt idx="7054">
                  <c:v>0.41029805000000003</c:v>
                </c:pt>
                <c:pt idx="7055">
                  <c:v>0.4103559200000001</c:v>
                </c:pt>
                <c:pt idx="7056">
                  <c:v>0.41041379000000006</c:v>
                </c:pt>
                <c:pt idx="7057">
                  <c:v>0.41047166000000007</c:v>
                </c:pt>
                <c:pt idx="7058">
                  <c:v>0.41052965000000002</c:v>
                </c:pt>
                <c:pt idx="7059">
                  <c:v>0.41058775000000003</c:v>
                </c:pt>
                <c:pt idx="7060">
                  <c:v>0.41064562000000004</c:v>
                </c:pt>
                <c:pt idx="7061">
                  <c:v>0.41070291000000003</c:v>
                </c:pt>
                <c:pt idx="7062">
                  <c:v>0.4107607800000001</c:v>
                </c:pt>
                <c:pt idx="7063">
                  <c:v>0.41081877000000011</c:v>
                </c:pt>
                <c:pt idx="7064">
                  <c:v>0.41087664000000007</c:v>
                </c:pt>
                <c:pt idx="7065">
                  <c:v>0.41093474000000002</c:v>
                </c:pt>
                <c:pt idx="7066">
                  <c:v>0.41099261000000004</c:v>
                </c:pt>
                <c:pt idx="7067">
                  <c:v>0.41105037000000005</c:v>
                </c:pt>
                <c:pt idx="7068">
                  <c:v>0.41110847000000006</c:v>
                </c:pt>
                <c:pt idx="7069">
                  <c:v>0.41116622000000008</c:v>
                </c:pt>
                <c:pt idx="7070">
                  <c:v>0.4112240900000001</c:v>
                </c:pt>
                <c:pt idx="7071">
                  <c:v>0.41128185</c:v>
                </c:pt>
                <c:pt idx="7072">
                  <c:v>0.41133983000000002</c:v>
                </c:pt>
                <c:pt idx="7073">
                  <c:v>0.41139782000000008</c:v>
                </c:pt>
                <c:pt idx="7074">
                  <c:v>0.4114556900000001</c:v>
                </c:pt>
                <c:pt idx="7075">
                  <c:v>0.41151356000000006</c:v>
                </c:pt>
                <c:pt idx="7076">
                  <c:v>0.41157143000000002</c:v>
                </c:pt>
                <c:pt idx="7077">
                  <c:v>0.41162942000000002</c:v>
                </c:pt>
                <c:pt idx="7078">
                  <c:v>0.41168729000000004</c:v>
                </c:pt>
                <c:pt idx="7079">
                  <c:v>0.41174516</c:v>
                </c:pt>
                <c:pt idx="7080">
                  <c:v>0.41180256000000004</c:v>
                </c:pt>
                <c:pt idx="7081">
                  <c:v>0.4118605500000001</c:v>
                </c:pt>
                <c:pt idx="7082">
                  <c:v>0.41191842000000006</c:v>
                </c:pt>
                <c:pt idx="7083">
                  <c:v>0.41197629000000008</c:v>
                </c:pt>
                <c:pt idx="7084">
                  <c:v>0.41203428000000003</c:v>
                </c:pt>
                <c:pt idx="7085">
                  <c:v>0.41209226000000004</c:v>
                </c:pt>
                <c:pt idx="7086">
                  <c:v>0.41215013</c:v>
                </c:pt>
                <c:pt idx="7087">
                  <c:v>0.41220753999999998</c:v>
                </c:pt>
                <c:pt idx="7088">
                  <c:v>0.41226541</c:v>
                </c:pt>
                <c:pt idx="7089">
                  <c:v>0.41232328000000007</c:v>
                </c:pt>
                <c:pt idx="7090">
                  <c:v>0.41238150000000007</c:v>
                </c:pt>
                <c:pt idx="7091">
                  <c:v>0.41243949000000002</c:v>
                </c:pt>
                <c:pt idx="7092">
                  <c:v>0.41249701</c:v>
                </c:pt>
                <c:pt idx="7093">
                  <c:v>0.41255488000000007</c:v>
                </c:pt>
                <c:pt idx="7094">
                  <c:v>0.41261287000000008</c:v>
                </c:pt>
                <c:pt idx="7095">
                  <c:v>0.41267074000000004</c:v>
                </c:pt>
                <c:pt idx="7096">
                  <c:v>0.41272861000000005</c:v>
                </c:pt>
                <c:pt idx="7097">
                  <c:v>0.41278648000000007</c:v>
                </c:pt>
                <c:pt idx="7098">
                  <c:v>0.41284435000000008</c:v>
                </c:pt>
                <c:pt idx="7099">
                  <c:v>0.4129603200000001</c:v>
                </c:pt>
                <c:pt idx="7100">
                  <c:v>0.41301819000000006</c:v>
                </c:pt>
                <c:pt idx="7101">
                  <c:v>0.41307606000000008</c:v>
                </c:pt>
                <c:pt idx="7102">
                  <c:v>0.41313347</c:v>
                </c:pt>
                <c:pt idx="7103">
                  <c:v>0.41319133999999996</c:v>
                </c:pt>
                <c:pt idx="7104">
                  <c:v>0.41324920999999998</c:v>
                </c:pt>
                <c:pt idx="7105">
                  <c:v>0.4133070800000001</c:v>
                </c:pt>
                <c:pt idx="7106">
                  <c:v>0.41336495000000006</c:v>
                </c:pt>
                <c:pt idx="7107">
                  <c:v>0.41342317000000006</c:v>
                </c:pt>
                <c:pt idx="7108">
                  <c:v>0.41348115000000002</c:v>
                </c:pt>
                <c:pt idx="7109">
                  <c:v>0.41353901999999998</c:v>
                </c:pt>
                <c:pt idx="7110">
                  <c:v>0.41359689000000011</c:v>
                </c:pt>
                <c:pt idx="7111">
                  <c:v>0.41365430000000003</c:v>
                </c:pt>
                <c:pt idx="7112">
                  <c:v>0.41371229000000004</c:v>
                </c:pt>
                <c:pt idx="7113">
                  <c:v>0.41377016000000005</c:v>
                </c:pt>
                <c:pt idx="7114">
                  <c:v>0.41382814000000007</c:v>
                </c:pt>
                <c:pt idx="7115">
                  <c:v>0.41388613000000007</c:v>
                </c:pt>
                <c:pt idx="7116">
                  <c:v>0.41394412000000008</c:v>
                </c:pt>
                <c:pt idx="7117">
                  <c:v>0.4140019900000001</c:v>
                </c:pt>
                <c:pt idx="7118">
                  <c:v>0.41405986000000006</c:v>
                </c:pt>
                <c:pt idx="7119">
                  <c:v>0.41411773000000002</c:v>
                </c:pt>
                <c:pt idx="7120">
                  <c:v>0.41417513</c:v>
                </c:pt>
                <c:pt idx="7121">
                  <c:v>0.41423299999999996</c:v>
                </c:pt>
                <c:pt idx="7122">
                  <c:v>0.41429110999999996</c:v>
                </c:pt>
                <c:pt idx="7123">
                  <c:v>0.41434898000000009</c:v>
                </c:pt>
                <c:pt idx="7124">
                  <c:v>0.4144068500000001</c:v>
                </c:pt>
                <c:pt idx="7125">
                  <c:v>0.41446483000000006</c:v>
                </c:pt>
                <c:pt idx="7126">
                  <c:v>0.41452282000000007</c:v>
                </c:pt>
                <c:pt idx="7127">
                  <c:v>0.41458069000000008</c:v>
                </c:pt>
                <c:pt idx="7128">
                  <c:v>0.41463810000000001</c:v>
                </c:pt>
                <c:pt idx="7129">
                  <c:v>0.41469584999999998</c:v>
                </c:pt>
                <c:pt idx="7130">
                  <c:v>0.41475383999999998</c:v>
                </c:pt>
                <c:pt idx="7131">
                  <c:v>0.41481171000000006</c:v>
                </c:pt>
                <c:pt idx="7132">
                  <c:v>0.41486958000000007</c:v>
                </c:pt>
                <c:pt idx="7133">
                  <c:v>0.41492733000000004</c:v>
                </c:pt>
                <c:pt idx="7134">
                  <c:v>0.4149853200000001</c:v>
                </c:pt>
                <c:pt idx="7135">
                  <c:v>0.41504319000000001</c:v>
                </c:pt>
                <c:pt idx="7136">
                  <c:v>0.41510118000000001</c:v>
                </c:pt>
                <c:pt idx="7137">
                  <c:v>0.41515893000000004</c:v>
                </c:pt>
                <c:pt idx="7138">
                  <c:v>0.4152169200000001</c:v>
                </c:pt>
                <c:pt idx="7139">
                  <c:v>0.41527490000000006</c:v>
                </c:pt>
                <c:pt idx="7140">
                  <c:v>0.41533277000000007</c:v>
                </c:pt>
                <c:pt idx="7141">
                  <c:v>0.41539064000000003</c:v>
                </c:pt>
                <c:pt idx="7142">
                  <c:v>0.4154486300000001</c:v>
                </c:pt>
                <c:pt idx="7143">
                  <c:v>0.41550650000000006</c:v>
                </c:pt>
                <c:pt idx="7144">
                  <c:v>0.41556391000000004</c:v>
                </c:pt>
                <c:pt idx="7145">
                  <c:v>0.41562178000000005</c:v>
                </c:pt>
                <c:pt idx="7146">
                  <c:v>0.41567965000000001</c:v>
                </c:pt>
                <c:pt idx="7147">
                  <c:v>0.41573752000000003</c:v>
                </c:pt>
                <c:pt idx="7148">
                  <c:v>0.41579539000000004</c:v>
                </c:pt>
                <c:pt idx="7149">
                  <c:v>0.4158534900000001</c:v>
                </c:pt>
                <c:pt idx="7150">
                  <c:v>0.41591136000000006</c:v>
                </c:pt>
                <c:pt idx="7151">
                  <c:v>0.41596923000000002</c:v>
                </c:pt>
                <c:pt idx="7152">
                  <c:v>0.41602722000000003</c:v>
                </c:pt>
                <c:pt idx="7153">
                  <c:v>0.4160852000000001</c:v>
                </c:pt>
                <c:pt idx="7154">
                  <c:v>0.41614307</c:v>
                </c:pt>
                <c:pt idx="7155">
                  <c:v>0.41620094000000002</c:v>
                </c:pt>
                <c:pt idx="7156">
                  <c:v>0.41625893000000008</c:v>
                </c:pt>
                <c:pt idx="7157">
                  <c:v>0.41631634000000006</c:v>
                </c:pt>
                <c:pt idx="7158">
                  <c:v>0.41637421000000008</c:v>
                </c:pt>
                <c:pt idx="7159">
                  <c:v>0.41643208000000004</c:v>
                </c:pt>
                <c:pt idx="7160">
                  <c:v>0.41648995000000005</c:v>
                </c:pt>
                <c:pt idx="7161">
                  <c:v>0.41654782000000001</c:v>
                </c:pt>
                <c:pt idx="7162">
                  <c:v>0.41660569000000003</c:v>
                </c:pt>
                <c:pt idx="7163">
                  <c:v>0.41666368000000004</c:v>
                </c:pt>
                <c:pt idx="7164">
                  <c:v>0.41672155</c:v>
                </c:pt>
                <c:pt idx="7165">
                  <c:v>0.41677942000000001</c:v>
                </c:pt>
                <c:pt idx="7166">
                  <c:v>0.41683729000000008</c:v>
                </c:pt>
                <c:pt idx="7167">
                  <c:v>0.41689516000000004</c:v>
                </c:pt>
                <c:pt idx="7168">
                  <c:v>0.41695303</c:v>
                </c:pt>
                <c:pt idx="7169">
                  <c:v>0.41701113000000001</c:v>
                </c:pt>
                <c:pt idx="7170">
                  <c:v>0.41706900000000002</c:v>
                </c:pt>
                <c:pt idx="7171">
                  <c:v>0.41712687000000009</c:v>
                </c:pt>
                <c:pt idx="7172">
                  <c:v>0.41718474000000005</c:v>
                </c:pt>
                <c:pt idx="7173">
                  <c:v>0.41724273000000001</c:v>
                </c:pt>
                <c:pt idx="7174">
                  <c:v>0.41730060000000008</c:v>
                </c:pt>
                <c:pt idx="7175">
                  <c:v>0.41735789000000006</c:v>
                </c:pt>
                <c:pt idx="7176">
                  <c:v>0.41741576000000008</c:v>
                </c:pt>
                <c:pt idx="7177">
                  <c:v>0.4174735100000001</c:v>
                </c:pt>
                <c:pt idx="7178">
                  <c:v>0.41753162000000005</c:v>
                </c:pt>
                <c:pt idx="7179">
                  <c:v>0.41758972000000005</c:v>
                </c:pt>
                <c:pt idx="7180">
                  <c:v>0.41764759000000001</c:v>
                </c:pt>
                <c:pt idx="7181">
                  <c:v>0.41770533999999998</c:v>
                </c:pt>
                <c:pt idx="7182">
                  <c:v>0.41776333000000004</c:v>
                </c:pt>
                <c:pt idx="7183">
                  <c:v>0.41782120000000006</c:v>
                </c:pt>
                <c:pt idx="7184">
                  <c:v>0.41787907000000007</c:v>
                </c:pt>
                <c:pt idx="7185">
                  <c:v>0.41793659000000005</c:v>
                </c:pt>
                <c:pt idx="7186">
                  <c:v>0.41799446000000007</c:v>
                </c:pt>
                <c:pt idx="7187">
                  <c:v>0.41805245000000002</c:v>
                </c:pt>
                <c:pt idx="7188">
                  <c:v>0.41811043000000003</c:v>
                </c:pt>
                <c:pt idx="7189">
                  <c:v>0.4181683000000001</c:v>
                </c:pt>
                <c:pt idx="7190">
                  <c:v>0.41822618000000006</c:v>
                </c:pt>
                <c:pt idx="7191">
                  <c:v>0.41828405000000002</c:v>
                </c:pt>
                <c:pt idx="7192">
                  <c:v>0.41834192000000003</c:v>
                </c:pt>
                <c:pt idx="7193">
                  <c:v>0.41840002000000004</c:v>
                </c:pt>
                <c:pt idx="7194">
                  <c:v>0.41845743000000002</c:v>
                </c:pt>
                <c:pt idx="7195">
                  <c:v>0.41851530000000003</c:v>
                </c:pt>
                <c:pt idx="7196">
                  <c:v>0.41857317000000011</c:v>
                </c:pt>
                <c:pt idx="7197">
                  <c:v>0.41863114999999995</c:v>
                </c:pt>
                <c:pt idx="7198">
                  <c:v>0.41868902000000002</c:v>
                </c:pt>
                <c:pt idx="7199">
                  <c:v>0.41874689000000004</c:v>
                </c:pt>
                <c:pt idx="7200">
                  <c:v>0.41880476000000011</c:v>
                </c:pt>
                <c:pt idx="7201">
                  <c:v>0.41886263000000007</c:v>
                </c:pt>
                <c:pt idx="7202">
                  <c:v>0.41892050000000008</c:v>
                </c:pt>
                <c:pt idx="7203">
                  <c:v>0.41897849000000009</c:v>
                </c:pt>
                <c:pt idx="7204">
                  <c:v>0.4190364800000001</c:v>
                </c:pt>
                <c:pt idx="7205">
                  <c:v>0.41909446000000006</c:v>
                </c:pt>
                <c:pt idx="7206">
                  <c:v>0.41915233000000002</c:v>
                </c:pt>
                <c:pt idx="7207">
                  <c:v>0.41921020000000003</c:v>
                </c:pt>
                <c:pt idx="7208">
                  <c:v>0.41926749000000002</c:v>
                </c:pt>
                <c:pt idx="7209">
                  <c:v>0.41932548000000008</c:v>
                </c:pt>
                <c:pt idx="7210">
                  <c:v>0.41938347000000009</c:v>
                </c:pt>
                <c:pt idx="7211">
                  <c:v>0.41944145000000005</c:v>
                </c:pt>
                <c:pt idx="7212">
                  <c:v>0.41949932000000001</c:v>
                </c:pt>
                <c:pt idx="7213">
                  <c:v>0.41955743000000001</c:v>
                </c:pt>
                <c:pt idx="7214">
                  <c:v>0.41961483000000011</c:v>
                </c:pt>
                <c:pt idx="7215">
                  <c:v>0.41967270000000007</c:v>
                </c:pt>
                <c:pt idx="7216">
                  <c:v>0.41973057000000008</c:v>
                </c:pt>
                <c:pt idx="7217">
                  <c:v>0.41978856000000003</c:v>
                </c:pt>
                <c:pt idx="7218">
                  <c:v>0.4198464300000001</c:v>
                </c:pt>
                <c:pt idx="7219">
                  <c:v>0.41990430000000006</c:v>
                </c:pt>
                <c:pt idx="7220">
                  <c:v>0.41996229000000007</c:v>
                </c:pt>
                <c:pt idx="7221">
                  <c:v>0.42002016000000003</c:v>
                </c:pt>
                <c:pt idx="7222">
                  <c:v>0.4200780300000001</c:v>
                </c:pt>
                <c:pt idx="7223">
                  <c:v>0.42019377000000002</c:v>
                </c:pt>
                <c:pt idx="7224">
                  <c:v>0.42025163999999998</c:v>
                </c:pt>
                <c:pt idx="7225">
                  <c:v>0.42030951000000005</c:v>
                </c:pt>
                <c:pt idx="7226">
                  <c:v>0.42036703000000003</c:v>
                </c:pt>
                <c:pt idx="7227">
                  <c:v>0.42042502000000004</c:v>
                </c:pt>
                <c:pt idx="7228">
                  <c:v>0.42048289000000011</c:v>
                </c:pt>
                <c:pt idx="7229">
                  <c:v>0.42054076000000007</c:v>
                </c:pt>
                <c:pt idx="7230">
                  <c:v>0.42059863000000003</c:v>
                </c:pt>
                <c:pt idx="7231">
                  <c:v>0.4206565000000001</c:v>
                </c:pt>
                <c:pt idx="7232">
                  <c:v>0.42071437000000006</c:v>
                </c:pt>
                <c:pt idx="7233">
                  <c:v>0.42077224000000002</c:v>
                </c:pt>
                <c:pt idx="7234">
                  <c:v>0.42083023000000008</c:v>
                </c:pt>
                <c:pt idx="7235">
                  <c:v>0.42088810000000015</c:v>
                </c:pt>
                <c:pt idx="7236">
                  <c:v>0.42094608000000006</c:v>
                </c:pt>
                <c:pt idx="7237">
                  <c:v>0.42100395000000002</c:v>
                </c:pt>
                <c:pt idx="7238">
                  <c:v>0.42106182000000003</c:v>
                </c:pt>
                <c:pt idx="7239">
                  <c:v>0.4211196900000001</c:v>
                </c:pt>
                <c:pt idx="7240">
                  <c:v>0.42117756000000006</c:v>
                </c:pt>
                <c:pt idx="7241">
                  <c:v>0.42123542999999997</c:v>
                </c:pt>
                <c:pt idx="7242">
                  <c:v>0.42129329999999998</c:v>
                </c:pt>
                <c:pt idx="7243">
                  <c:v>0.4213512900000001</c:v>
                </c:pt>
                <c:pt idx="7244">
                  <c:v>0.42140916000000006</c:v>
                </c:pt>
                <c:pt idx="7245">
                  <c:v>0.4214665700000001</c:v>
                </c:pt>
                <c:pt idx="7246">
                  <c:v>0.42152455000000005</c:v>
                </c:pt>
                <c:pt idx="7247">
                  <c:v>0.42158231000000007</c:v>
                </c:pt>
                <c:pt idx="7248">
                  <c:v>0.42164041000000002</c:v>
                </c:pt>
                <c:pt idx="7249">
                  <c:v>0.42169828000000004</c:v>
                </c:pt>
                <c:pt idx="7250">
                  <c:v>0.42175592000000001</c:v>
                </c:pt>
                <c:pt idx="7251">
                  <c:v>0.42181379000000008</c:v>
                </c:pt>
                <c:pt idx="7252">
                  <c:v>0.42187166000000004</c:v>
                </c:pt>
                <c:pt idx="7253">
                  <c:v>0.42192953000000005</c:v>
                </c:pt>
                <c:pt idx="7254">
                  <c:v>0.42198775000000011</c:v>
                </c:pt>
                <c:pt idx="7255">
                  <c:v>0.42204562000000001</c:v>
                </c:pt>
                <c:pt idx="7256">
                  <c:v>0.42210349000000008</c:v>
                </c:pt>
                <c:pt idx="7257">
                  <c:v>0.42216136000000004</c:v>
                </c:pt>
                <c:pt idx="7258">
                  <c:v>0.42221935000000005</c:v>
                </c:pt>
                <c:pt idx="7259">
                  <c:v>0.42227722000000001</c:v>
                </c:pt>
                <c:pt idx="7260">
                  <c:v>0.4223346200000001</c:v>
                </c:pt>
                <c:pt idx="7261">
                  <c:v>0.42239249000000006</c:v>
                </c:pt>
                <c:pt idx="7262">
                  <c:v>0.42245048000000007</c:v>
                </c:pt>
                <c:pt idx="7263">
                  <c:v>0.42250847000000008</c:v>
                </c:pt>
                <c:pt idx="7264">
                  <c:v>0.42256634000000004</c:v>
                </c:pt>
                <c:pt idx="7265">
                  <c:v>0.42262432000000005</c:v>
                </c:pt>
                <c:pt idx="7266">
                  <c:v>0.42268219000000007</c:v>
                </c:pt>
                <c:pt idx="7267">
                  <c:v>0.42274005999999997</c:v>
                </c:pt>
                <c:pt idx="7268">
                  <c:v>0.42279793000000004</c:v>
                </c:pt>
                <c:pt idx="7269">
                  <c:v>0.42285557000000007</c:v>
                </c:pt>
                <c:pt idx="7270">
                  <c:v>0.42291344000000003</c:v>
                </c:pt>
                <c:pt idx="7271">
                  <c:v>0.4229713100000001</c:v>
                </c:pt>
                <c:pt idx="7272">
                  <c:v>0.42302918000000006</c:v>
                </c:pt>
                <c:pt idx="7273">
                  <c:v>0.42308705000000002</c:v>
                </c:pt>
                <c:pt idx="7274">
                  <c:v>0.42314493000000003</c:v>
                </c:pt>
                <c:pt idx="7275">
                  <c:v>0.4232028000000001</c:v>
                </c:pt>
                <c:pt idx="7276">
                  <c:v>0.42326078000000006</c:v>
                </c:pt>
                <c:pt idx="7277">
                  <c:v>0.42331830000000009</c:v>
                </c:pt>
                <c:pt idx="7278">
                  <c:v>0.42337618000000016</c:v>
                </c:pt>
                <c:pt idx="7279">
                  <c:v>0.42343405000000001</c:v>
                </c:pt>
                <c:pt idx="7280">
                  <c:v>0.42349203000000002</c:v>
                </c:pt>
                <c:pt idx="7281">
                  <c:v>0.42354990000000003</c:v>
                </c:pt>
                <c:pt idx="7282">
                  <c:v>0.4236078900000001</c:v>
                </c:pt>
                <c:pt idx="7283">
                  <c:v>0.42366576000000006</c:v>
                </c:pt>
                <c:pt idx="7284">
                  <c:v>0.42372374000000002</c:v>
                </c:pt>
                <c:pt idx="7285">
                  <c:v>0.42378162000000008</c:v>
                </c:pt>
                <c:pt idx="7286">
                  <c:v>0.4238394900000001</c:v>
                </c:pt>
                <c:pt idx="7287">
                  <c:v>0.42389747000000005</c:v>
                </c:pt>
                <c:pt idx="7288">
                  <c:v>0.42395534000000001</c:v>
                </c:pt>
                <c:pt idx="7289">
                  <c:v>0.42401321000000003</c:v>
                </c:pt>
                <c:pt idx="7290">
                  <c:v>0.4240710800000001</c:v>
                </c:pt>
                <c:pt idx="7291">
                  <c:v>0.42412895000000006</c:v>
                </c:pt>
                <c:pt idx="7292">
                  <c:v>0.42418648000000009</c:v>
                </c:pt>
                <c:pt idx="7293">
                  <c:v>0.42424435000000005</c:v>
                </c:pt>
                <c:pt idx="7294">
                  <c:v>0.42430222000000006</c:v>
                </c:pt>
                <c:pt idx="7295">
                  <c:v>0.42436032000000007</c:v>
                </c:pt>
                <c:pt idx="7296">
                  <c:v>0.42441819000000008</c:v>
                </c:pt>
                <c:pt idx="7297">
                  <c:v>0.4244760600000001</c:v>
                </c:pt>
                <c:pt idx="7298">
                  <c:v>0.42453405</c:v>
                </c:pt>
                <c:pt idx="7299">
                  <c:v>0.42459180000000002</c:v>
                </c:pt>
                <c:pt idx="7300">
                  <c:v>0.42464979000000008</c:v>
                </c:pt>
                <c:pt idx="7301">
                  <c:v>0.42470766000000004</c:v>
                </c:pt>
                <c:pt idx="7302">
                  <c:v>0.42476541000000001</c:v>
                </c:pt>
                <c:pt idx="7303">
                  <c:v>0.42482328000000014</c:v>
                </c:pt>
                <c:pt idx="7304">
                  <c:v>0.42488092000000011</c:v>
                </c:pt>
                <c:pt idx="7305">
                  <c:v>0.42493891000000006</c:v>
                </c:pt>
                <c:pt idx="7306">
                  <c:v>0.42499666000000014</c:v>
                </c:pt>
                <c:pt idx="7307">
                  <c:v>0.42505465000000003</c:v>
                </c:pt>
                <c:pt idx="7308">
                  <c:v>0.4251125200000001</c:v>
                </c:pt>
                <c:pt idx="7309">
                  <c:v>0.42517039000000006</c:v>
                </c:pt>
                <c:pt idx="7310">
                  <c:v>0.42522826000000008</c:v>
                </c:pt>
                <c:pt idx="7311">
                  <c:v>0.42528613000000004</c:v>
                </c:pt>
                <c:pt idx="7312">
                  <c:v>0.4253442300000001</c:v>
                </c:pt>
                <c:pt idx="7313">
                  <c:v>0.42540152000000003</c:v>
                </c:pt>
                <c:pt idx="7314">
                  <c:v>0.4254593900000001</c:v>
                </c:pt>
                <c:pt idx="7315">
                  <c:v>0.42551726000000006</c:v>
                </c:pt>
                <c:pt idx="7316">
                  <c:v>0.42557513000000002</c:v>
                </c:pt>
                <c:pt idx="7317">
                  <c:v>0.42563300000000004</c:v>
                </c:pt>
                <c:pt idx="7318">
                  <c:v>0.4256909900000001</c:v>
                </c:pt>
                <c:pt idx="7319">
                  <c:v>0.42574898000000005</c:v>
                </c:pt>
                <c:pt idx="7320">
                  <c:v>0.42580685000000007</c:v>
                </c:pt>
                <c:pt idx="7321">
                  <c:v>0.42586472000000009</c:v>
                </c:pt>
                <c:pt idx="7322">
                  <c:v>0.42592259000000016</c:v>
                </c:pt>
                <c:pt idx="7323">
                  <c:v>0.42598057000000011</c:v>
                </c:pt>
                <c:pt idx="7324">
                  <c:v>0.42603844000000002</c:v>
                </c:pt>
                <c:pt idx="7325">
                  <c:v>0.42609631000000003</c:v>
                </c:pt>
                <c:pt idx="7326">
                  <c:v>0.42615384000000001</c:v>
                </c:pt>
                <c:pt idx="7327">
                  <c:v>0.4262122900000001</c:v>
                </c:pt>
                <c:pt idx="7328">
                  <c:v>0.42626958000000004</c:v>
                </c:pt>
                <c:pt idx="7329">
                  <c:v>0.42632780000000009</c:v>
                </c:pt>
                <c:pt idx="7330">
                  <c:v>0.42638567000000016</c:v>
                </c:pt>
                <c:pt idx="7331">
                  <c:v>0.42644354000000001</c:v>
                </c:pt>
                <c:pt idx="7332">
                  <c:v>0.42650141000000008</c:v>
                </c:pt>
                <c:pt idx="7333">
                  <c:v>0.4265592800000001</c:v>
                </c:pt>
                <c:pt idx="7334">
                  <c:v>0.42661715</c:v>
                </c:pt>
                <c:pt idx="7335">
                  <c:v>0.42667502000000002</c:v>
                </c:pt>
                <c:pt idx="7336">
                  <c:v>0.42673300000000003</c:v>
                </c:pt>
                <c:pt idx="7337">
                  <c:v>0.4267908700000001</c:v>
                </c:pt>
                <c:pt idx="7338">
                  <c:v>0.42684851000000007</c:v>
                </c:pt>
                <c:pt idx="7339">
                  <c:v>0.42690638000000009</c:v>
                </c:pt>
                <c:pt idx="7340">
                  <c:v>0.4269642500000001</c:v>
                </c:pt>
                <c:pt idx="7341">
                  <c:v>0.42702201000000006</c:v>
                </c:pt>
                <c:pt idx="7342">
                  <c:v>0.42707988000000008</c:v>
                </c:pt>
                <c:pt idx="7343">
                  <c:v>0.42713787000000003</c:v>
                </c:pt>
                <c:pt idx="7344">
                  <c:v>0.42719574000000005</c:v>
                </c:pt>
                <c:pt idx="7345">
                  <c:v>0.42725361000000001</c:v>
                </c:pt>
                <c:pt idx="7346">
                  <c:v>0.42731148000000008</c:v>
                </c:pt>
                <c:pt idx="7347">
                  <c:v>0.42736946000000003</c:v>
                </c:pt>
                <c:pt idx="7348">
                  <c:v>0.42742733000000011</c:v>
                </c:pt>
                <c:pt idx="7349">
                  <c:v>0.42748520000000007</c:v>
                </c:pt>
                <c:pt idx="7350">
                  <c:v>0.42754307000000008</c:v>
                </c:pt>
                <c:pt idx="7351">
                  <c:v>0.42760094000000004</c:v>
                </c:pt>
                <c:pt idx="7352">
                  <c:v>0.42765881000000006</c:v>
                </c:pt>
                <c:pt idx="7353">
                  <c:v>0.42771668000000007</c:v>
                </c:pt>
                <c:pt idx="7354">
                  <c:v>0.4277743200000001</c:v>
                </c:pt>
                <c:pt idx="7355">
                  <c:v>0.42783219000000006</c:v>
                </c:pt>
                <c:pt idx="7356">
                  <c:v>0.42789006000000007</c:v>
                </c:pt>
                <c:pt idx="7357">
                  <c:v>0.42794793000000003</c:v>
                </c:pt>
                <c:pt idx="7358">
                  <c:v>0.4280058000000001</c:v>
                </c:pt>
                <c:pt idx="7359">
                  <c:v>0.42806368000000006</c:v>
                </c:pt>
                <c:pt idx="7360">
                  <c:v>0.42812155000000002</c:v>
                </c:pt>
                <c:pt idx="7361">
                  <c:v>0.42817965000000002</c:v>
                </c:pt>
                <c:pt idx="7362">
                  <c:v>0.42823751999999998</c:v>
                </c:pt>
                <c:pt idx="7363">
                  <c:v>0.42829539</c:v>
                </c:pt>
                <c:pt idx="7364">
                  <c:v>0.42835326000000007</c:v>
                </c:pt>
                <c:pt idx="7365">
                  <c:v>0.42841124000000008</c:v>
                </c:pt>
                <c:pt idx="7366">
                  <c:v>0.42846912000000004</c:v>
                </c:pt>
                <c:pt idx="7367">
                  <c:v>0.42852699000000011</c:v>
                </c:pt>
                <c:pt idx="7368">
                  <c:v>0.42858486000000012</c:v>
                </c:pt>
                <c:pt idx="7369">
                  <c:v>0.42864226000000005</c:v>
                </c:pt>
                <c:pt idx="7370">
                  <c:v>0.42870013000000001</c:v>
                </c:pt>
                <c:pt idx="7371">
                  <c:v>0.42875812000000002</c:v>
                </c:pt>
                <c:pt idx="7372">
                  <c:v>0.42881599000000009</c:v>
                </c:pt>
                <c:pt idx="7373">
                  <c:v>0.42887374000000006</c:v>
                </c:pt>
                <c:pt idx="7374">
                  <c:v>0.42893173000000001</c:v>
                </c:pt>
                <c:pt idx="7375">
                  <c:v>0.42898960000000014</c:v>
                </c:pt>
                <c:pt idx="7376">
                  <c:v>0.4290474700000001</c:v>
                </c:pt>
                <c:pt idx="7377">
                  <c:v>0.42910534</c:v>
                </c:pt>
                <c:pt idx="7378">
                  <c:v>0.42916333000000001</c:v>
                </c:pt>
                <c:pt idx="7379">
                  <c:v>0.42922120000000002</c:v>
                </c:pt>
                <c:pt idx="7380">
                  <c:v>0.42927930000000003</c:v>
                </c:pt>
                <c:pt idx="7381">
                  <c:v>0.42933705</c:v>
                </c:pt>
                <c:pt idx="7382">
                  <c:v>0.42939504000000001</c:v>
                </c:pt>
                <c:pt idx="7383">
                  <c:v>0.4294524500000001</c:v>
                </c:pt>
                <c:pt idx="7384">
                  <c:v>0.42951032000000006</c:v>
                </c:pt>
                <c:pt idx="7385">
                  <c:v>0.42956819000000007</c:v>
                </c:pt>
                <c:pt idx="7386">
                  <c:v>0.42962606000000003</c:v>
                </c:pt>
                <c:pt idx="7387">
                  <c:v>0.4296839300000001</c:v>
                </c:pt>
                <c:pt idx="7388">
                  <c:v>0.42974180000000001</c:v>
                </c:pt>
                <c:pt idx="7389">
                  <c:v>0.42979979000000001</c:v>
                </c:pt>
                <c:pt idx="7390">
                  <c:v>0.42985766000000003</c:v>
                </c:pt>
                <c:pt idx="7391">
                  <c:v>0.42991576000000004</c:v>
                </c:pt>
                <c:pt idx="7392">
                  <c:v>0.42997363000000005</c:v>
                </c:pt>
                <c:pt idx="7393">
                  <c:v>0.43003150000000001</c:v>
                </c:pt>
                <c:pt idx="7394">
                  <c:v>0.43008937000000014</c:v>
                </c:pt>
                <c:pt idx="7395">
                  <c:v>0.43014724000000004</c:v>
                </c:pt>
                <c:pt idx="7396">
                  <c:v>0.43020465000000002</c:v>
                </c:pt>
                <c:pt idx="7397">
                  <c:v>0.43026310000000001</c:v>
                </c:pt>
                <c:pt idx="7398">
                  <c:v>0.43032039000000011</c:v>
                </c:pt>
                <c:pt idx="7399">
                  <c:v>0.43037826000000012</c:v>
                </c:pt>
                <c:pt idx="7400">
                  <c:v>0.43043671000000006</c:v>
                </c:pt>
                <c:pt idx="7401">
                  <c:v>0.4304940000000001</c:v>
                </c:pt>
                <c:pt idx="7402">
                  <c:v>0.43055187000000006</c:v>
                </c:pt>
                <c:pt idx="7403">
                  <c:v>0.43060986000000007</c:v>
                </c:pt>
                <c:pt idx="7404">
                  <c:v>0.43066796000000007</c:v>
                </c:pt>
                <c:pt idx="7405">
                  <c:v>0.43072594000000003</c:v>
                </c:pt>
                <c:pt idx="7406">
                  <c:v>0.43078393000000004</c:v>
                </c:pt>
                <c:pt idx="7407">
                  <c:v>0.43084180000000005</c:v>
                </c:pt>
                <c:pt idx="7408">
                  <c:v>0.43089909000000004</c:v>
                </c:pt>
                <c:pt idx="7409">
                  <c:v>0.4309570800000001</c:v>
                </c:pt>
                <c:pt idx="7410">
                  <c:v>0.43101495000000006</c:v>
                </c:pt>
                <c:pt idx="7411">
                  <c:v>0.43107293000000008</c:v>
                </c:pt>
                <c:pt idx="7412">
                  <c:v>0.43113092000000003</c:v>
                </c:pt>
                <c:pt idx="7413">
                  <c:v>0.43118879000000016</c:v>
                </c:pt>
                <c:pt idx="7414">
                  <c:v>0.43124666000000006</c:v>
                </c:pt>
                <c:pt idx="7415">
                  <c:v>0.43130476000000012</c:v>
                </c:pt>
                <c:pt idx="7416">
                  <c:v>0.43136263000000008</c:v>
                </c:pt>
                <c:pt idx="7417">
                  <c:v>0.43141993000000006</c:v>
                </c:pt>
                <c:pt idx="7418">
                  <c:v>0.43147814000000007</c:v>
                </c:pt>
                <c:pt idx="7419">
                  <c:v>0.43153590000000003</c:v>
                </c:pt>
                <c:pt idx="7420">
                  <c:v>0.4315938800000001</c:v>
                </c:pt>
                <c:pt idx="7421">
                  <c:v>0.43165164</c:v>
                </c:pt>
                <c:pt idx="7422">
                  <c:v>0.43170951000000002</c:v>
                </c:pt>
                <c:pt idx="7423">
                  <c:v>0.43176749000000003</c:v>
                </c:pt>
                <c:pt idx="7424">
                  <c:v>0.43182537000000015</c:v>
                </c:pt>
                <c:pt idx="7425">
                  <c:v>0.43188289000000013</c:v>
                </c:pt>
                <c:pt idx="7426">
                  <c:v>0.43194111000000002</c:v>
                </c:pt>
                <c:pt idx="7427">
                  <c:v>0.43199863000000011</c:v>
                </c:pt>
                <c:pt idx="7428">
                  <c:v>0.4320569600000001</c:v>
                </c:pt>
                <c:pt idx="7429">
                  <c:v>0.43211483000000006</c:v>
                </c:pt>
                <c:pt idx="7430">
                  <c:v>0.43217236000000003</c:v>
                </c:pt>
                <c:pt idx="7431">
                  <c:v>0.43223034000000005</c:v>
                </c:pt>
                <c:pt idx="7432">
                  <c:v>0.43228821000000006</c:v>
                </c:pt>
                <c:pt idx="7433">
                  <c:v>0.43234608000000008</c:v>
                </c:pt>
                <c:pt idx="7434">
                  <c:v>0.43240395000000004</c:v>
                </c:pt>
                <c:pt idx="7435">
                  <c:v>0.4324619400000001</c:v>
                </c:pt>
                <c:pt idx="7436">
                  <c:v>0.43251981000000006</c:v>
                </c:pt>
                <c:pt idx="7437">
                  <c:v>0.43257780000000007</c:v>
                </c:pt>
                <c:pt idx="7438">
                  <c:v>0.43263567000000008</c:v>
                </c:pt>
                <c:pt idx="7439">
                  <c:v>0.43269296000000007</c:v>
                </c:pt>
                <c:pt idx="7440">
                  <c:v>0.43275083000000003</c:v>
                </c:pt>
                <c:pt idx="7441">
                  <c:v>0.43280870000000016</c:v>
                </c:pt>
                <c:pt idx="7442">
                  <c:v>0.43286668000000011</c:v>
                </c:pt>
                <c:pt idx="7443">
                  <c:v>0.43292455000000007</c:v>
                </c:pt>
                <c:pt idx="7444">
                  <c:v>0.43298243000000008</c:v>
                </c:pt>
                <c:pt idx="7445">
                  <c:v>0.4330403000000001</c:v>
                </c:pt>
                <c:pt idx="7446">
                  <c:v>0.43309840000000011</c:v>
                </c:pt>
                <c:pt idx="7447">
                  <c:v>0.43315627000000007</c:v>
                </c:pt>
                <c:pt idx="7448">
                  <c:v>0.43321414000000008</c:v>
                </c:pt>
                <c:pt idx="7449">
                  <c:v>0.43327212000000004</c:v>
                </c:pt>
                <c:pt idx="7450">
                  <c:v>0.43332999000000011</c:v>
                </c:pt>
                <c:pt idx="7451">
                  <c:v>0.43338798000000012</c:v>
                </c:pt>
                <c:pt idx="7452">
                  <c:v>0.43344585000000002</c:v>
                </c:pt>
                <c:pt idx="7453">
                  <c:v>0.43350361000000004</c:v>
                </c:pt>
                <c:pt idx="7454">
                  <c:v>0.43356159000000005</c:v>
                </c:pt>
                <c:pt idx="7455">
                  <c:v>0.43361946000000007</c:v>
                </c:pt>
                <c:pt idx="7456">
                  <c:v>0.43367675000000006</c:v>
                </c:pt>
                <c:pt idx="7457">
                  <c:v>0.43373462000000002</c:v>
                </c:pt>
                <c:pt idx="7458">
                  <c:v>0.43379273000000002</c:v>
                </c:pt>
                <c:pt idx="7459">
                  <c:v>0.43385060000000009</c:v>
                </c:pt>
                <c:pt idx="7460">
                  <c:v>0.43390847000000016</c:v>
                </c:pt>
                <c:pt idx="7461">
                  <c:v>0.43396645000000006</c:v>
                </c:pt>
                <c:pt idx="7462">
                  <c:v>0.43402432000000007</c:v>
                </c:pt>
                <c:pt idx="7463">
                  <c:v>0.43408208000000009</c:v>
                </c:pt>
                <c:pt idx="7464">
                  <c:v>0.43413995</c:v>
                </c:pt>
                <c:pt idx="7465">
                  <c:v>0.43419793000000001</c:v>
                </c:pt>
                <c:pt idx="7466">
                  <c:v>0.43425592000000002</c:v>
                </c:pt>
                <c:pt idx="7467">
                  <c:v>0.43431391000000014</c:v>
                </c:pt>
                <c:pt idx="7468">
                  <c:v>0.43437120000000007</c:v>
                </c:pt>
                <c:pt idx="7469">
                  <c:v>0.43442895000000009</c:v>
                </c:pt>
                <c:pt idx="7470">
                  <c:v>0.43448740000000008</c:v>
                </c:pt>
                <c:pt idx="7471">
                  <c:v>0.43454481000000006</c:v>
                </c:pt>
                <c:pt idx="7472">
                  <c:v>0.43460256000000014</c:v>
                </c:pt>
                <c:pt idx="7473">
                  <c:v>0.43466055000000003</c:v>
                </c:pt>
                <c:pt idx="7474">
                  <c:v>0.4347185400000001</c:v>
                </c:pt>
                <c:pt idx="7475">
                  <c:v>0.43477652000000006</c:v>
                </c:pt>
                <c:pt idx="7476">
                  <c:v>0.43483416000000014</c:v>
                </c:pt>
                <c:pt idx="7477">
                  <c:v>0.4348920300000001</c:v>
                </c:pt>
                <c:pt idx="7478">
                  <c:v>0.43494990000000006</c:v>
                </c:pt>
                <c:pt idx="7479">
                  <c:v>0.43500789000000006</c:v>
                </c:pt>
                <c:pt idx="7480">
                  <c:v>0.43506576000000008</c:v>
                </c:pt>
                <c:pt idx="7481">
                  <c:v>0.43512363000000004</c:v>
                </c:pt>
                <c:pt idx="7482">
                  <c:v>0.4351816200000001</c:v>
                </c:pt>
                <c:pt idx="7483">
                  <c:v>0.43523949000000001</c:v>
                </c:pt>
                <c:pt idx="7484">
                  <c:v>0.43529736000000002</c:v>
                </c:pt>
                <c:pt idx="7485">
                  <c:v>0.43535523000000004</c:v>
                </c:pt>
                <c:pt idx="7486">
                  <c:v>0.43541310000000005</c:v>
                </c:pt>
                <c:pt idx="7487">
                  <c:v>0.43547097000000012</c:v>
                </c:pt>
                <c:pt idx="7488">
                  <c:v>0.43552895000000014</c:v>
                </c:pt>
                <c:pt idx="7489">
                  <c:v>0.43558682000000015</c:v>
                </c:pt>
                <c:pt idx="7490">
                  <c:v>0.43564469000000006</c:v>
                </c:pt>
                <c:pt idx="7491">
                  <c:v>0.43570256000000007</c:v>
                </c:pt>
                <c:pt idx="7492">
                  <c:v>0.43576043000000003</c:v>
                </c:pt>
                <c:pt idx="7493">
                  <c:v>0.4358184200000001</c:v>
                </c:pt>
                <c:pt idx="7494">
                  <c:v>0.43587629000000011</c:v>
                </c:pt>
                <c:pt idx="7495">
                  <c:v>0.4359335800000001</c:v>
                </c:pt>
                <c:pt idx="7496">
                  <c:v>0.43599145</c:v>
                </c:pt>
                <c:pt idx="7497">
                  <c:v>0.43604932000000002</c:v>
                </c:pt>
                <c:pt idx="7498">
                  <c:v>0.43610731000000008</c:v>
                </c:pt>
                <c:pt idx="7499">
                  <c:v>0.43616506000000005</c:v>
                </c:pt>
                <c:pt idx="7500">
                  <c:v>0.43622305</c:v>
                </c:pt>
                <c:pt idx="7501">
                  <c:v>0.43628092000000007</c:v>
                </c:pt>
                <c:pt idx="7502">
                  <c:v>0.43633902000000002</c:v>
                </c:pt>
                <c:pt idx="7503">
                  <c:v>0.43639701000000003</c:v>
                </c:pt>
                <c:pt idx="7504">
                  <c:v>0.43645499000000015</c:v>
                </c:pt>
                <c:pt idx="7505">
                  <c:v>0.43651229000000014</c:v>
                </c:pt>
                <c:pt idx="7506">
                  <c:v>0.43657016000000004</c:v>
                </c:pt>
                <c:pt idx="7507">
                  <c:v>0.43662803000000006</c:v>
                </c:pt>
                <c:pt idx="7508">
                  <c:v>0.43668601000000007</c:v>
                </c:pt>
                <c:pt idx="7509">
                  <c:v>0.43674388000000003</c:v>
                </c:pt>
                <c:pt idx="7510">
                  <c:v>0.43680222000000007</c:v>
                </c:pt>
                <c:pt idx="7511">
                  <c:v>0.43685997000000015</c:v>
                </c:pt>
                <c:pt idx="7512">
                  <c:v>0.43691796000000011</c:v>
                </c:pt>
                <c:pt idx="7513">
                  <c:v>0.43697583000000007</c:v>
                </c:pt>
                <c:pt idx="7514">
                  <c:v>0.43703312</c:v>
                </c:pt>
                <c:pt idx="7515">
                  <c:v>0.43709099000000007</c:v>
                </c:pt>
                <c:pt idx="7516">
                  <c:v>0.43714909000000002</c:v>
                </c:pt>
                <c:pt idx="7517">
                  <c:v>0.43720708000000008</c:v>
                </c:pt>
                <c:pt idx="7518">
                  <c:v>0.4372649500000001</c:v>
                </c:pt>
                <c:pt idx="7519">
                  <c:v>0.43732282000000011</c:v>
                </c:pt>
                <c:pt idx="7520">
                  <c:v>0.43738069000000013</c:v>
                </c:pt>
                <c:pt idx="7521">
                  <c:v>0.43743856000000003</c:v>
                </c:pt>
                <c:pt idx="7522">
                  <c:v>0.43749655000000004</c:v>
                </c:pt>
                <c:pt idx="7523">
                  <c:v>0.43755442000000005</c:v>
                </c:pt>
                <c:pt idx="7524">
                  <c:v>0.43761205000000003</c:v>
                </c:pt>
                <c:pt idx="7525">
                  <c:v>0.43767004000000004</c:v>
                </c:pt>
                <c:pt idx="7526">
                  <c:v>0.43772791000000005</c:v>
                </c:pt>
                <c:pt idx="7527">
                  <c:v>0.43778578000000007</c:v>
                </c:pt>
                <c:pt idx="7528">
                  <c:v>0.43784365000000003</c:v>
                </c:pt>
                <c:pt idx="7529">
                  <c:v>0.4379015200000001</c:v>
                </c:pt>
                <c:pt idx="7530">
                  <c:v>0.43795951000000005</c:v>
                </c:pt>
                <c:pt idx="7531">
                  <c:v>0.43801749000000006</c:v>
                </c:pt>
                <c:pt idx="7532">
                  <c:v>0.43807537000000007</c:v>
                </c:pt>
                <c:pt idx="7533">
                  <c:v>0.43813266000000006</c:v>
                </c:pt>
                <c:pt idx="7534">
                  <c:v>0.43819053000000002</c:v>
                </c:pt>
                <c:pt idx="7535">
                  <c:v>0.43824851000000004</c:v>
                </c:pt>
                <c:pt idx="7536">
                  <c:v>0.43830650000000015</c:v>
                </c:pt>
                <c:pt idx="7537">
                  <c:v>0.43836437000000011</c:v>
                </c:pt>
                <c:pt idx="7538">
                  <c:v>0.43842224000000007</c:v>
                </c:pt>
                <c:pt idx="7539">
                  <c:v>0.43848023000000014</c:v>
                </c:pt>
                <c:pt idx="7540">
                  <c:v>0.4385381000000001</c:v>
                </c:pt>
                <c:pt idx="7541">
                  <c:v>0.43859608000000005</c:v>
                </c:pt>
                <c:pt idx="7542">
                  <c:v>0.43865395000000001</c:v>
                </c:pt>
                <c:pt idx="7543">
                  <c:v>0.43871182000000003</c:v>
                </c:pt>
                <c:pt idx="7544">
                  <c:v>0.43876923000000001</c:v>
                </c:pt>
                <c:pt idx="7545">
                  <c:v>0.43882722000000007</c:v>
                </c:pt>
                <c:pt idx="7546">
                  <c:v>0.43888509000000009</c:v>
                </c:pt>
                <c:pt idx="7547">
                  <c:v>0.4389429600000001</c:v>
                </c:pt>
                <c:pt idx="7548">
                  <c:v>0.43900083000000006</c:v>
                </c:pt>
                <c:pt idx="7549">
                  <c:v>0.43911668000000009</c:v>
                </c:pt>
                <c:pt idx="7550">
                  <c:v>0.43917455000000005</c:v>
                </c:pt>
                <c:pt idx="7551">
                  <c:v>0.43923231000000001</c:v>
                </c:pt>
                <c:pt idx="7552">
                  <c:v>0.43929018000000003</c:v>
                </c:pt>
                <c:pt idx="7553">
                  <c:v>0.4393480500000001</c:v>
                </c:pt>
                <c:pt idx="7554">
                  <c:v>0.43940592000000006</c:v>
                </c:pt>
                <c:pt idx="7555">
                  <c:v>0.43946379000000008</c:v>
                </c:pt>
                <c:pt idx="7556">
                  <c:v>0.43952166000000004</c:v>
                </c:pt>
                <c:pt idx="7557">
                  <c:v>0.43957953000000005</c:v>
                </c:pt>
                <c:pt idx="7558">
                  <c:v>0.43963740000000001</c:v>
                </c:pt>
                <c:pt idx="7559">
                  <c:v>0.43969550000000002</c:v>
                </c:pt>
                <c:pt idx="7560">
                  <c:v>0.43975337000000003</c:v>
                </c:pt>
                <c:pt idx="7561">
                  <c:v>0.43981136000000004</c:v>
                </c:pt>
                <c:pt idx="7562">
                  <c:v>0.43986923000000006</c:v>
                </c:pt>
                <c:pt idx="7563">
                  <c:v>0.43992710000000007</c:v>
                </c:pt>
                <c:pt idx="7564">
                  <c:v>0.43998439000000011</c:v>
                </c:pt>
                <c:pt idx="7565">
                  <c:v>0.44004226000000002</c:v>
                </c:pt>
                <c:pt idx="7566">
                  <c:v>0.44010025000000003</c:v>
                </c:pt>
                <c:pt idx="7567">
                  <c:v>0.44015812000000004</c:v>
                </c:pt>
                <c:pt idx="7568">
                  <c:v>0.44021599</c:v>
                </c:pt>
                <c:pt idx="7569">
                  <c:v>0.44027409000000001</c:v>
                </c:pt>
                <c:pt idx="7570">
                  <c:v>0.44033208000000001</c:v>
                </c:pt>
                <c:pt idx="7571">
                  <c:v>0.44038995000000003</c:v>
                </c:pt>
                <c:pt idx="7572">
                  <c:v>0.44044782000000005</c:v>
                </c:pt>
                <c:pt idx="7573">
                  <c:v>0.44050569000000001</c:v>
                </c:pt>
                <c:pt idx="7574">
                  <c:v>0.44056356000000002</c:v>
                </c:pt>
                <c:pt idx="7575">
                  <c:v>0.44062154999999997</c:v>
                </c:pt>
                <c:pt idx="7576">
                  <c:v>0.44067942000000004</c:v>
                </c:pt>
                <c:pt idx="7577">
                  <c:v>0.44073728999999995</c:v>
                </c:pt>
                <c:pt idx="7578">
                  <c:v>0.44079515999999996</c:v>
                </c:pt>
                <c:pt idx="7579">
                  <c:v>0.44085256000000006</c:v>
                </c:pt>
                <c:pt idx="7580">
                  <c:v>0.44091043000000002</c:v>
                </c:pt>
                <c:pt idx="7581">
                  <c:v>0.44096830000000004</c:v>
                </c:pt>
                <c:pt idx="7582">
                  <c:v>0.4410261800000001</c:v>
                </c:pt>
                <c:pt idx="7583">
                  <c:v>0.44108405000000001</c:v>
                </c:pt>
                <c:pt idx="7584">
                  <c:v>0.44114191999999997</c:v>
                </c:pt>
                <c:pt idx="7585">
                  <c:v>0.44119978999999998</c:v>
                </c:pt>
                <c:pt idx="7586">
                  <c:v>0.44125789000000004</c:v>
                </c:pt>
                <c:pt idx="7587">
                  <c:v>0.44131587000000005</c:v>
                </c:pt>
                <c:pt idx="7588">
                  <c:v>0.44137374000000001</c:v>
                </c:pt>
                <c:pt idx="7589">
                  <c:v>0.44143161999999997</c:v>
                </c:pt>
                <c:pt idx="7590">
                  <c:v>0.44148891000000007</c:v>
                </c:pt>
                <c:pt idx="7591">
                  <c:v>0.44154678000000008</c:v>
                </c:pt>
                <c:pt idx="7592">
                  <c:v>0.44160476000000004</c:v>
                </c:pt>
                <c:pt idx="7593">
                  <c:v>0.44166263</c:v>
                </c:pt>
                <c:pt idx="7594">
                  <c:v>0.44172074</c:v>
                </c:pt>
                <c:pt idx="7595">
                  <c:v>0.44177861000000002</c:v>
                </c:pt>
                <c:pt idx="7596">
                  <c:v>0.44183648000000003</c:v>
                </c:pt>
                <c:pt idx="7597">
                  <c:v>0.44189435000000005</c:v>
                </c:pt>
                <c:pt idx="7598">
                  <c:v>0.44195233</c:v>
                </c:pt>
                <c:pt idx="7599">
                  <c:v>0.44201020000000002</c:v>
                </c:pt>
                <c:pt idx="7600">
                  <c:v>0.44206807000000004</c:v>
                </c:pt>
                <c:pt idx="7601">
                  <c:v>0.44212606000000004</c:v>
                </c:pt>
                <c:pt idx="7602">
                  <c:v>0.44218347000000002</c:v>
                </c:pt>
                <c:pt idx="7603">
                  <c:v>0.44224133999999993</c:v>
                </c:pt>
                <c:pt idx="7604">
                  <c:v>0.44229920999999994</c:v>
                </c:pt>
                <c:pt idx="7605">
                  <c:v>0.44235743</c:v>
                </c:pt>
                <c:pt idx="7606">
                  <c:v>0.44241495000000003</c:v>
                </c:pt>
                <c:pt idx="7607">
                  <c:v>0.4424728200000001</c:v>
                </c:pt>
                <c:pt idx="7608">
                  <c:v>0.44253069</c:v>
                </c:pt>
                <c:pt idx="7609">
                  <c:v>0.44258879000000007</c:v>
                </c:pt>
                <c:pt idx="7610">
                  <c:v>0.44264678000000002</c:v>
                </c:pt>
                <c:pt idx="7611">
                  <c:v>0.44270464999999998</c:v>
                </c:pt>
                <c:pt idx="7612">
                  <c:v>0.44276204999999996</c:v>
                </c:pt>
                <c:pt idx="7613">
                  <c:v>0.44281993000000003</c:v>
                </c:pt>
                <c:pt idx="7614">
                  <c:v>0.4428778000000001</c:v>
                </c:pt>
                <c:pt idx="7615">
                  <c:v>0.44293578</c:v>
                </c:pt>
                <c:pt idx="7616">
                  <c:v>0.44299364999999996</c:v>
                </c:pt>
                <c:pt idx="7617">
                  <c:v>0.44305151999999998</c:v>
                </c:pt>
                <c:pt idx="7618">
                  <c:v>0.44310939000000005</c:v>
                </c:pt>
                <c:pt idx="7619">
                  <c:v>0.44316726000000001</c:v>
                </c:pt>
                <c:pt idx="7620">
                  <c:v>0.44322512999999997</c:v>
                </c:pt>
                <c:pt idx="7621">
                  <c:v>0.44328311999999997</c:v>
                </c:pt>
                <c:pt idx="7622">
                  <c:v>0.44334110999999998</c:v>
                </c:pt>
                <c:pt idx="7623">
                  <c:v>0.44339898000000005</c:v>
                </c:pt>
                <c:pt idx="7624">
                  <c:v>0.44345662000000002</c:v>
                </c:pt>
                <c:pt idx="7625">
                  <c:v>0.44351460000000004</c:v>
                </c:pt>
                <c:pt idx="7626">
                  <c:v>0.44357247000000005</c:v>
                </c:pt>
                <c:pt idx="7627">
                  <c:v>0.44363022999999996</c:v>
                </c:pt>
                <c:pt idx="7628">
                  <c:v>0.44368833000000002</c:v>
                </c:pt>
                <c:pt idx="7629">
                  <c:v>0.44374619999999998</c:v>
                </c:pt>
                <c:pt idx="7630">
                  <c:v>0.4438041800000001</c:v>
                </c:pt>
                <c:pt idx="7631">
                  <c:v>0.44386159000000003</c:v>
                </c:pt>
                <c:pt idx="7632">
                  <c:v>0.44391958000000004</c:v>
                </c:pt>
                <c:pt idx="7633">
                  <c:v>0.44397745</c:v>
                </c:pt>
                <c:pt idx="7634">
                  <c:v>0.44403531999999996</c:v>
                </c:pt>
                <c:pt idx="7635">
                  <c:v>0.44409319000000003</c:v>
                </c:pt>
                <c:pt idx="7636">
                  <c:v>0.44415117999999998</c:v>
                </c:pt>
                <c:pt idx="7637">
                  <c:v>0.44420893</c:v>
                </c:pt>
                <c:pt idx="7638">
                  <c:v>0.44426680000000002</c:v>
                </c:pt>
                <c:pt idx="7639">
                  <c:v>0.44432467000000009</c:v>
                </c:pt>
                <c:pt idx="7640">
                  <c:v>0.4443825400000001</c:v>
                </c:pt>
                <c:pt idx="7641">
                  <c:v>0.44444053</c:v>
                </c:pt>
                <c:pt idx="7642">
                  <c:v>0.44449851000000001</c:v>
                </c:pt>
                <c:pt idx="7643">
                  <c:v>0.44455650000000002</c:v>
                </c:pt>
                <c:pt idx="7644">
                  <c:v>0.44461437000000004</c:v>
                </c:pt>
                <c:pt idx="7645">
                  <c:v>0.44467224</c:v>
                </c:pt>
                <c:pt idx="7646">
                  <c:v>0.44473010999999996</c:v>
                </c:pt>
                <c:pt idx="7647">
                  <c:v>0.44478798000000008</c:v>
                </c:pt>
                <c:pt idx="7648">
                  <c:v>0.44484585000000004</c:v>
                </c:pt>
                <c:pt idx="7649">
                  <c:v>0.44490372</c:v>
                </c:pt>
                <c:pt idx="7650">
                  <c:v>0.44496159000000002</c:v>
                </c:pt>
                <c:pt idx="7651">
                  <c:v>0.44501912000000005</c:v>
                </c:pt>
                <c:pt idx="7652">
                  <c:v>0.4450771</c:v>
                </c:pt>
                <c:pt idx="7653">
                  <c:v>0.44513497000000002</c:v>
                </c:pt>
                <c:pt idx="7654">
                  <c:v>0.44519283999999998</c:v>
                </c:pt>
                <c:pt idx="7655">
                  <c:v>0.44525071000000005</c:v>
                </c:pt>
                <c:pt idx="7656">
                  <c:v>0.44530858000000006</c:v>
                </c:pt>
                <c:pt idx="7657">
                  <c:v>0.44536645000000002</c:v>
                </c:pt>
                <c:pt idx="7658">
                  <c:v>0.44542432000000004</c:v>
                </c:pt>
                <c:pt idx="7659">
                  <c:v>0.44548219000000006</c:v>
                </c:pt>
                <c:pt idx="7660">
                  <c:v>0.44554006000000002</c:v>
                </c:pt>
                <c:pt idx="7661">
                  <c:v>0.44559817000000002</c:v>
                </c:pt>
                <c:pt idx="7662">
                  <c:v>0.44565603999999998</c:v>
                </c:pt>
                <c:pt idx="7663">
                  <c:v>0.44571391000000005</c:v>
                </c:pt>
                <c:pt idx="7664">
                  <c:v>0.44577130999999998</c:v>
                </c:pt>
                <c:pt idx="7665">
                  <c:v>0.4458291800000001</c:v>
                </c:pt>
                <c:pt idx="7666">
                  <c:v>0.44588705000000001</c:v>
                </c:pt>
                <c:pt idx="7667">
                  <c:v>0.44594493000000002</c:v>
                </c:pt>
                <c:pt idx="7668">
                  <c:v>0.44600280000000003</c:v>
                </c:pt>
                <c:pt idx="7669">
                  <c:v>0.4460606700000001</c:v>
                </c:pt>
                <c:pt idx="7670">
                  <c:v>0.44611888000000005</c:v>
                </c:pt>
                <c:pt idx="7671">
                  <c:v>0.44617675000000001</c:v>
                </c:pt>
                <c:pt idx="7672">
                  <c:v>0.44623473999999996</c:v>
                </c:pt>
                <c:pt idx="7673">
                  <c:v>0.44629260999999998</c:v>
                </c:pt>
                <c:pt idx="7674">
                  <c:v>0.44634990000000002</c:v>
                </c:pt>
                <c:pt idx="7675">
                  <c:v>0.44640777000000004</c:v>
                </c:pt>
                <c:pt idx="7676">
                  <c:v>0.44646576000000004</c:v>
                </c:pt>
                <c:pt idx="7677">
                  <c:v>0.44652386000000005</c:v>
                </c:pt>
                <c:pt idx="7678">
                  <c:v>0.44658185</c:v>
                </c:pt>
                <c:pt idx="7679">
                  <c:v>0.44663971999999996</c:v>
                </c:pt>
                <c:pt idx="7680">
                  <c:v>0.44669769999999998</c:v>
                </c:pt>
                <c:pt idx="7681">
                  <c:v>0.44675557000000005</c:v>
                </c:pt>
                <c:pt idx="7682">
                  <c:v>0.44681287000000008</c:v>
                </c:pt>
                <c:pt idx="7683">
                  <c:v>0.4468708500000001</c:v>
                </c:pt>
                <c:pt idx="7684">
                  <c:v>0.44692872000000006</c:v>
                </c:pt>
                <c:pt idx="7685">
                  <c:v>0.44698659000000007</c:v>
                </c:pt>
                <c:pt idx="7686">
                  <c:v>0.44704481000000001</c:v>
                </c:pt>
                <c:pt idx="7687">
                  <c:v>0.44710268000000003</c:v>
                </c:pt>
                <c:pt idx="7688">
                  <c:v>0.44716055000000005</c:v>
                </c:pt>
                <c:pt idx="7689">
                  <c:v>0.44721819000000002</c:v>
                </c:pt>
                <c:pt idx="7690">
                  <c:v>0.44727605999999998</c:v>
                </c:pt>
                <c:pt idx="7691">
                  <c:v>0.44733393000000005</c:v>
                </c:pt>
                <c:pt idx="7692">
                  <c:v>0.44739192</c:v>
                </c:pt>
                <c:pt idx="7693">
                  <c:v>0.44744943999999998</c:v>
                </c:pt>
                <c:pt idx="7694">
                  <c:v>0.44750731000000005</c:v>
                </c:pt>
                <c:pt idx="7695">
                  <c:v>0.44756518000000001</c:v>
                </c:pt>
                <c:pt idx="7696">
                  <c:v>0.44762304999999997</c:v>
                </c:pt>
                <c:pt idx="7697">
                  <c:v>0.44768092000000004</c:v>
                </c:pt>
                <c:pt idx="7698">
                  <c:v>0.44773879</c:v>
                </c:pt>
                <c:pt idx="7699">
                  <c:v>0.44779666000000001</c:v>
                </c:pt>
                <c:pt idx="7700">
                  <c:v>0.44785465000000002</c:v>
                </c:pt>
                <c:pt idx="7701">
                  <c:v>0.44791252000000004</c:v>
                </c:pt>
                <c:pt idx="7702">
                  <c:v>0.44797039000000005</c:v>
                </c:pt>
                <c:pt idx="7703">
                  <c:v>0.44802837000000006</c:v>
                </c:pt>
                <c:pt idx="7704">
                  <c:v>0.44808624000000002</c:v>
                </c:pt>
                <c:pt idx="7705">
                  <c:v>0.44814411999999998</c:v>
                </c:pt>
                <c:pt idx="7706">
                  <c:v>0.44820199000000005</c:v>
                </c:pt>
                <c:pt idx="7707">
                  <c:v>0.44825962000000003</c:v>
                </c:pt>
                <c:pt idx="7708">
                  <c:v>0.4483174900000001</c:v>
                </c:pt>
                <c:pt idx="7709">
                  <c:v>0.4483754800000001</c:v>
                </c:pt>
                <c:pt idx="7710">
                  <c:v>0.44843347</c:v>
                </c:pt>
                <c:pt idx="7711">
                  <c:v>0.44849121999999997</c:v>
                </c:pt>
                <c:pt idx="7712">
                  <c:v>0.44854920999999998</c:v>
                </c:pt>
                <c:pt idx="7713">
                  <c:v>0.44860708000000005</c:v>
                </c:pt>
                <c:pt idx="7714">
                  <c:v>0.44866495000000001</c:v>
                </c:pt>
                <c:pt idx="7715">
                  <c:v>0.44872282000000002</c:v>
                </c:pt>
                <c:pt idx="7716">
                  <c:v>0.44878080000000004</c:v>
                </c:pt>
                <c:pt idx="7717">
                  <c:v>0.4488387900000001</c:v>
                </c:pt>
                <c:pt idx="7718">
                  <c:v>0.44889620000000002</c:v>
                </c:pt>
                <c:pt idx="7719">
                  <c:v>0.44895418000000004</c:v>
                </c:pt>
                <c:pt idx="7720">
                  <c:v>0.4490121700000001</c:v>
                </c:pt>
                <c:pt idx="7721">
                  <c:v>0.44907016000000005</c:v>
                </c:pt>
                <c:pt idx="7722">
                  <c:v>0.44912803000000001</c:v>
                </c:pt>
                <c:pt idx="7723">
                  <c:v>0.44918555000000004</c:v>
                </c:pt>
                <c:pt idx="7724">
                  <c:v>0.44924341999999995</c:v>
                </c:pt>
                <c:pt idx="7725">
                  <c:v>0.44930129000000002</c:v>
                </c:pt>
                <c:pt idx="7726">
                  <c:v>0.44935915999999998</c:v>
                </c:pt>
                <c:pt idx="7727">
                  <c:v>0.44941703</c:v>
                </c:pt>
                <c:pt idx="7728">
                  <c:v>0.44947502</c:v>
                </c:pt>
                <c:pt idx="7729">
                  <c:v>0.44953289000000002</c:v>
                </c:pt>
                <c:pt idx="7730">
                  <c:v>0.44959075999999998</c:v>
                </c:pt>
                <c:pt idx="7731">
                  <c:v>0.44964874000000005</c:v>
                </c:pt>
                <c:pt idx="7732">
                  <c:v>0.44970662</c:v>
                </c:pt>
                <c:pt idx="7733">
                  <c:v>0.44976449000000002</c:v>
                </c:pt>
                <c:pt idx="7734">
                  <c:v>0.44982259000000008</c:v>
                </c:pt>
                <c:pt idx="7735">
                  <c:v>0.44988046000000004</c:v>
                </c:pt>
                <c:pt idx="7736">
                  <c:v>0.44993833</c:v>
                </c:pt>
                <c:pt idx="7737">
                  <c:v>0.44999573999999998</c:v>
                </c:pt>
                <c:pt idx="7738">
                  <c:v>0.45005361000000005</c:v>
                </c:pt>
                <c:pt idx="7739">
                  <c:v>0.45011148000000001</c:v>
                </c:pt>
                <c:pt idx="7740">
                  <c:v>0.45016958000000001</c:v>
                </c:pt>
                <c:pt idx="7741">
                  <c:v>0.45022744999999997</c:v>
                </c:pt>
                <c:pt idx="7742">
                  <c:v>0.45028554999999998</c:v>
                </c:pt>
                <c:pt idx="7743">
                  <c:v>0.45034342000000005</c:v>
                </c:pt>
                <c:pt idx="7744">
                  <c:v>0.45040083000000003</c:v>
                </c:pt>
                <c:pt idx="7745">
                  <c:v>0.4504587000000001</c:v>
                </c:pt>
                <c:pt idx="7746">
                  <c:v>0.45051657000000006</c:v>
                </c:pt>
                <c:pt idx="7747">
                  <c:v>0.45057455000000002</c:v>
                </c:pt>
                <c:pt idx="7748">
                  <c:v>0.45063242999999997</c:v>
                </c:pt>
                <c:pt idx="7749">
                  <c:v>0.45069030000000004</c:v>
                </c:pt>
                <c:pt idx="7750">
                  <c:v>0.45074817</c:v>
                </c:pt>
                <c:pt idx="7751">
                  <c:v>0.45080627000000006</c:v>
                </c:pt>
                <c:pt idx="7752">
                  <c:v>0.45086414000000002</c:v>
                </c:pt>
                <c:pt idx="7753">
                  <c:v>0.45092201000000004</c:v>
                </c:pt>
                <c:pt idx="7754">
                  <c:v>0.45097988000000006</c:v>
                </c:pt>
                <c:pt idx="7755">
                  <c:v>0.45103739999999998</c:v>
                </c:pt>
                <c:pt idx="7756">
                  <c:v>0.45109527000000005</c:v>
                </c:pt>
                <c:pt idx="7757">
                  <c:v>0.45115313999999995</c:v>
                </c:pt>
                <c:pt idx="7758">
                  <c:v>0.45121100999999997</c:v>
                </c:pt>
                <c:pt idx="7759">
                  <c:v>0.45126900000000003</c:v>
                </c:pt>
                <c:pt idx="7760">
                  <c:v>0.45132687000000016</c:v>
                </c:pt>
                <c:pt idx="7761">
                  <c:v>0.45138486000000011</c:v>
                </c:pt>
                <c:pt idx="7762">
                  <c:v>0.45144273000000001</c:v>
                </c:pt>
                <c:pt idx="7763">
                  <c:v>0.45150060000000003</c:v>
                </c:pt>
                <c:pt idx="7764">
                  <c:v>0.4515584700000001</c:v>
                </c:pt>
                <c:pt idx="7765">
                  <c:v>0.45161634</c:v>
                </c:pt>
                <c:pt idx="7766">
                  <c:v>0.45167421000000002</c:v>
                </c:pt>
                <c:pt idx="7767">
                  <c:v>0.45173218999999998</c:v>
                </c:pt>
                <c:pt idx="7768">
                  <c:v>0.45179005999999999</c:v>
                </c:pt>
                <c:pt idx="7769">
                  <c:v>0.45184793000000001</c:v>
                </c:pt>
                <c:pt idx="7770">
                  <c:v>0.45190545999999998</c:v>
                </c:pt>
                <c:pt idx="7771">
                  <c:v>0.45196344000000005</c:v>
                </c:pt>
                <c:pt idx="7772">
                  <c:v>0.45202131000000001</c:v>
                </c:pt>
                <c:pt idx="7773">
                  <c:v>0.45207918000000002</c:v>
                </c:pt>
                <c:pt idx="7774">
                  <c:v>0.45213716999999998</c:v>
                </c:pt>
                <c:pt idx="7775">
                  <c:v>0.45219503999999999</c:v>
                </c:pt>
                <c:pt idx="7776">
                  <c:v>0.45225291000000001</c:v>
                </c:pt>
                <c:pt idx="7777">
                  <c:v>0.4523104300000001</c:v>
                </c:pt>
                <c:pt idx="7778">
                  <c:v>0.4523684200000001</c:v>
                </c:pt>
                <c:pt idx="7779">
                  <c:v>0.45242629000000006</c:v>
                </c:pt>
                <c:pt idx="7780">
                  <c:v>0.45248416000000008</c:v>
                </c:pt>
                <c:pt idx="7781">
                  <c:v>0.45254202999999998</c:v>
                </c:pt>
                <c:pt idx="7782">
                  <c:v>0.4525999</c:v>
                </c:pt>
                <c:pt idx="7783">
                  <c:v>0.45265789000000001</c:v>
                </c:pt>
                <c:pt idx="7784">
                  <c:v>0.45271587000000002</c:v>
                </c:pt>
                <c:pt idx="7785">
                  <c:v>0.45277385999999997</c:v>
                </c:pt>
                <c:pt idx="7786">
                  <c:v>0.45283173000000004</c:v>
                </c:pt>
                <c:pt idx="7787">
                  <c:v>0.45288960000000006</c:v>
                </c:pt>
                <c:pt idx="7788">
                  <c:v>0.45294700999999998</c:v>
                </c:pt>
                <c:pt idx="7789">
                  <c:v>0.45300522999999998</c:v>
                </c:pt>
                <c:pt idx="7790">
                  <c:v>0.45306321000000005</c:v>
                </c:pt>
                <c:pt idx="7791">
                  <c:v>0.45312108000000001</c:v>
                </c:pt>
                <c:pt idx="7792">
                  <c:v>0.4531784900000001</c:v>
                </c:pt>
                <c:pt idx="7793">
                  <c:v>0.45323636</c:v>
                </c:pt>
                <c:pt idx="7794">
                  <c:v>0.45329434999999996</c:v>
                </c:pt>
                <c:pt idx="7795">
                  <c:v>0.45335222000000003</c:v>
                </c:pt>
                <c:pt idx="7796">
                  <c:v>0.4534100900000001</c:v>
                </c:pt>
                <c:pt idx="7797">
                  <c:v>0.45346807000000006</c:v>
                </c:pt>
                <c:pt idx="7798">
                  <c:v>0.45352594000000002</c:v>
                </c:pt>
                <c:pt idx="7799">
                  <c:v>0.45358381000000003</c:v>
                </c:pt>
                <c:pt idx="7800">
                  <c:v>0.45364168000000005</c:v>
                </c:pt>
                <c:pt idx="7801">
                  <c:v>0.45369967</c:v>
                </c:pt>
                <c:pt idx="7802">
                  <c:v>0.45375777</c:v>
                </c:pt>
                <c:pt idx="7803">
                  <c:v>0.45381495000000011</c:v>
                </c:pt>
                <c:pt idx="7804">
                  <c:v>0.45387282000000007</c:v>
                </c:pt>
                <c:pt idx="7805">
                  <c:v>0.45393080000000002</c:v>
                </c:pt>
                <c:pt idx="7806">
                  <c:v>0.45398868000000009</c:v>
                </c:pt>
                <c:pt idx="7807">
                  <c:v>0.45404666000000005</c:v>
                </c:pt>
                <c:pt idx="7808">
                  <c:v>0.45410453000000001</c:v>
                </c:pt>
                <c:pt idx="7809">
                  <c:v>0.45416240000000002</c:v>
                </c:pt>
                <c:pt idx="7810">
                  <c:v>0.45422004000000005</c:v>
                </c:pt>
                <c:pt idx="7811">
                  <c:v>0.45427791000000001</c:v>
                </c:pt>
                <c:pt idx="7812">
                  <c:v>0.45433578000000002</c:v>
                </c:pt>
                <c:pt idx="7813">
                  <c:v>0.45439388000000008</c:v>
                </c:pt>
                <c:pt idx="7814">
                  <c:v>0.45445175000000004</c:v>
                </c:pt>
                <c:pt idx="7815">
                  <c:v>0.45450962</c:v>
                </c:pt>
                <c:pt idx="7816">
                  <c:v>0.45456749000000002</c:v>
                </c:pt>
                <c:pt idx="7817">
                  <c:v>0.45462548000000008</c:v>
                </c:pt>
                <c:pt idx="7818">
                  <c:v>0.45468335000000004</c:v>
                </c:pt>
                <c:pt idx="7819">
                  <c:v>0.45474121999999995</c:v>
                </c:pt>
                <c:pt idx="7820">
                  <c:v>0.45479873999999998</c:v>
                </c:pt>
                <c:pt idx="7821">
                  <c:v>0.4548566200000001</c:v>
                </c:pt>
                <c:pt idx="7822">
                  <c:v>0.45491449000000006</c:v>
                </c:pt>
                <c:pt idx="7823">
                  <c:v>0.45497293000000005</c:v>
                </c:pt>
                <c:pt idx="7824">
                  <c:v>0.45503022999999998</c:v>
                </c:pt>
                <c:pt idx="7825">
                  <c:v>0.45508844000000004</c:v>
                </c:pt>
                <c:pt idx="7826">
                  <c:v>0.4551462</c:v>
                </c:pt>
                <c:pt idx="7827">
                  <c:v>0.45520394999999997</c:v>
                </c:pt>
                <c:pt idx="7828">
                  <c:v>0.45526181999999998</c:v>
                </c:pt>
                <c:pt idx="7829">
                  <c:v>0.45532004000000004</c:v>
                </c:pt>
                <c:pt idx="7830">
                  <c:v>0.45537756000000007</c:v>
                </c:pt>
                <c:pt idx="7831">
                  <c:v>0.45543531999999998</c:v>
                </c:pt>
                <c:pt idx="7832">
                  <c:v>0.45549353999999997</c:v>
                </c:pt>
                <c:pt idx="7833">
                  <c:v>0.45555106000000001</c:v>
                </c:pt>
                <c:pt idx="7834">
                  <c:v>0.45560928000000001</c:v>
                </c:pt>
                <c:pt idx="7835">
                  <c:v>0.45566714999999997</c:v>
                </c:pt>
                <c:pt idx="7836">
                  <c:v>0.45572512999999998</c:v>
                </c:pt>
                <c:pt idx="7837">
                  <c:v>0.4557830000000001</c:v>
                </c:pt>
                <c:pt idx="7838">
                  <c:v>0.45584041000000003</c:v>
                </c:pt>
                <c:pt idx="7839">
                  <c:v>0.4558982800000001</c:v>
                </c:pt>
                <c:pt idx="7840">
                  <c:v>0.4559565000000001</c:v>
                </c:pt>
                <c:pt idx="7841">
                  <c:v>0.45601437000000006</c:v>
                </c:pt>
                <c:pt idx="7842">
                  <c:v>0.45607224000000002</c:v>
                </c:pt>
                <c:pt idx="7843">
                  <c:v>0.45613023000000003</c:v>
                </c:pt>
                <c:pt idx="7844">
                  <c:v>0.4561881000000001</c:v>
                </c:pt>
                <c:pt idx="7845">
                  <c:v>0.45624550000000003</c:v>
                </c:pt>
                <c:pt idx="7846">
                  <c:v>0.4563033700000001</c:v>
                </c:pt>
                <c:pt idx="7847">
                  <c:v>0.4563614800000001</c:v>
                </c:pt>
                <c:pt idx="7848">
                  <c:v>0.45641935</c:v>
                </c:pt>
                <c:pt idx="7849">
                  <c:v>0.45647722000000002</c:v>
                </c:pt>
                <c:pt idx="7850">
                  <c:v>0.45653508999999998</c:v>
                </c:pt>
                <c:pt idx="7851">
                  <c:v>0.45659296000000005</c:v>
                </c:pt>
                <c:pt idx="7852">
                  <c:v>0.45665094000000001</c:v>
                </c:pt>
                <c:pt idx="7853">
                  <c:v>0.45670881000000002</c:v>
                </c:pt>
                <c:pt idx="7854">
                  <c:v>0.45676668000000004</c:v>
                </c:pt>
                <c:pt idx="7855">
                  <c:v>0.45682467000000015</c:v>
                </c:pt>
                <c:pt idx="7856">
                  <c:v>0.45688254000000006</c:v>
                </c:pt>
                <c:pt idx="7857">
                  <c:v>0.45693994999999998</c:v>
                </c:pt>
                <c:pt idx="7858">
                  <c:v>0.45699782</c:v>
                </c:pt>
                <c:pt idx="7859">
                  <c:v>0.45705569000000001</c:v>
                </c:pt>
                <c:pt idx="7860">
                  <c:v>0.45711355999999997</c:v>
                </c:pt>
                <c:pt idx="7861">
                  <c:v>0.45717154999999998</c:v>
                </c:pt>
                <c:pt idx="7862">
                  <c:v>0.45722942</c:v>
                </c:pt>
                <c:pt idx="7863">
                  <c:v>0.45728729000000001</c:v>
                </c:pt>
                <c:pt idx="7864">
                  <c:v>0.45734515999999997</c:v>
                </c:pt>
                <c:pt idx="7865">
                  <c:v>0.45740303000000004</c:v>
                </c:pt>
                <c:pt idx="7866">
                  <c:v>0.45746090000000006</c:v>
                </c:pt>
                <c:pt idx="7867">
                  <c:v>0.45751877000000007</c:v>
                </c:pt>
                <c:pt idx="7868">
                  <c:v>0.4575764100000001</c:v>
                </c:pt>
                <c:pt idx="7869">
                  <c:v>0.45763428</c:v>
                </c:pt>
                <c:pt idx="7870">
                  <c:v>0.45769226000000002</c:v>
                </c:pt>
                <c:pt idx="7871">
                  <c:v>0.45775025000000003</c:v>
                </c:pt>
                <c:pt idx="7872">
                  <c:v>0.4578080000000001</c:v>
                </c:pt>
                <c:pt idx="7873">
                  <c:v>0.45786599000000006</c:v>
                </c:pt>
                <c:pt idx="7874">
                  <c:v>0.45792386000000007</c:v>
                </c:pt>
                <c:pt idx="7875">
                  <c:v>0.45798162000000003</c:v>
                </c:pt>
                <c:pt idx="7876">
                  <c:v>0.45803949000000005</c:v>
                </c:pt>
                <c:pt idx="7877">
                  <c:v>0.45809736000000001</c:v>
                </c:pt>
                <c:pt idx="7878">
                  <c:v>0.45815522999999997</c:v>
                </c:pt>
                <c:pt idx="7879">
                  <c:v>0.45821309999999998</c:v>
                </c:pt>
                <c:pt idx="7880">
                  <c:v>0.45827108</c:v>
                </c:pt>
                <c:pt idx="7881">
                  <c:v>0.45832907000000006</c:v>
                </c:pt>
                <c:pt idx="7882">
                  <c:v>0.45838694000000008</c:v>
                </c:pt>
                <c:pt idx="7883">
                  <c:v>0.45844504000000003</c:v>
                </c:pt>
                <c:pt idx="7884">
                  <c:v>0.45850233000000001</c:v>
                </c:pt>
                <c:pt idx="7885">
                  <c:v>0.45856020000000003</c:v>
                </c:pt>
                <c:pt idx="7886">
                  <c:v>0.4586180700000001</c:v>
                </c:pt>
                <c:pt idx="7887">
                  <c:v>0.45867606000000005</c:v>
                </c:pt>
                <c:pt idx="7888">
                  <c:v>0.45873392999999996</c:v>
                </c:pt>
                <c:pt idx="7889">
                  <c:v>0.45879180000000003</c:v>
                </c:pt>
                <c:pt idx="7890">
                  <c:v>0.45885002000000008</c:v>
                </c:pt>
                <c:pt idx="7891">
                  <c:v>0.45890789000000004</c:v>
                </c:pt>
                <c:pt idx="7892">
                  <c:v>0.45896576000000006</c:v>
                </c:pt>
                <c:pt idx="7893">
                  <c:v>0.45902363000000002</c:v>
                </c:pt>
                <c:pt idx="7894">
                  <c:v>0.45908150000000003</c:v>
                </c:pt>
                <c:pt idx="7895">
                  <c:v>0.45913937000000005</c:v>
                </c:pt>
                <c:pt idx="7896">
                  <c:v>0.45919723999999995</c:v>
                </c:pt>
                <c:pt idx="7897">
                  <c:v>0.45925465000000004</c:v>
                </c:pt>
                <c:pt idx="7898">
                  <c:v>0.45931252000000006</c:v>
                </c:pt>
                <c:pt idx="7899">
                  <c:v>0.45937039000000007</c:v>
                </c:pt>
                <c:pt idx="7900">
                  <c:v>0.45942826000000003</c:v>
                </c:pt>
                <c:pt idx="7901">
                  <c:v>0.4594861300000001</c:v>
                </c:pt>
                <c:pt idx="7902">
                  <c:v>0.45954412</c:v>
                </c:pt>
                <c:pt idx="7903">
                  <c:v>0.45960210000000001</c:v>
                </c:pt>
                <c:pt idx="7904">
                  <c:v>0.45965997000000003</c:v>
                </c:pt>
                <c:pt idx="7905">
                  <c:v>0.45971795999999998</c:v>
                </c:pt>
                <c:pt idx="7906">
                  <c:v>0.45977571</c:v>
                </c:pt>
                <c:pt idx="7907">
                  <c:v>0.45983370000000001</c:v>
                </c:pt>
                <c:pt idx="7908">
                  <c:v>0.45989157000000008</c:v>
                </c:pt>
                <c:pt idx="7909">
                  <c:v>0.45994944000000004</c:v>
                </c:pt>
                <c:pt idx="7910">
                  <c:v>0.46000743000000005</c:v>
                </c:pt>
                <c:pt idx="7911">
                  <c:v>0.46006483000000004</c:v>
                </c:pt>
                <c:pt idx="7912">
                  <c:v>0.46012270000000005</c:v>
                </c:pt>
                <c:pt idx="7913">
                  <c:v>0.46018057000000007</c:v>
                </c:pt>
                <c:pt idx="7914">
                  <c:v>0.46023868000000001</c:v>
                </c:pt>
                <c:pt idx="7915">
                  <c:v>0.46029642999999998</c:v>
                </c:pt>
                <c:pt idx="7916">
                  <c:v>0.4603544200000001</c:v>
                </c:pt>
                <c:pt idx="7917">
                  <c:v>0.46041229000000006</c:v>
                </c:pt>
                <c:pt idx="7918">
                  <c:v>0.46047027000000007</c:v>
                </c:pt>
                <c:pt idx="7919">
                  <c:v>0.46052814000000003</c:v>
                </c:pt>
                <c:pt idx="7920">
                  <c:v>0.4605859000000001</c:v>
                </c:pt>
                <c:pt idx="7921">
                  <c:v>0.460644</c:v>
                </c:pt>
                <c:pt idx="7922">
                  <c:v>0.46070187000000001</c:v>
                </c:pt>
                <c:pt idx="7923">
                  <c:v>0.46075939000000005</c:v>
                </c:pt>
                <c:pt idx="7924">
                  <c:v>0.46081726000000006</c:v>
                </c:pt>
                <c:pt idx="7925">
                  <c:v>0.46087525000000001</c:v>
                </c:pt>
                <c:pt idx="7926">
                  <c:v>0.46093311999999997</c:v>
                </c:pt>
                <c:pt idx="7927">
                  <c:v>0.46099121999999998</c:v>
                </c:pt>
                <c:pt idx="7928">
                  <c:v>0.46104909000000005</c:v>
                </c:pt>
                <c:pt idx="7929">
                  <c:v>0.46110638000000004</c:v>
                </c:pt>
                <c:pt idx="7930">
                  <c:v>0.46116449000000004</c:v>
                </c:pt>
                <c:pt idx="7931">
                  <c:v>0.46122236000000005</c:v>
                </c:pt>
                <c:pt idx="7932">
                  <c:v>0.46128023000000001</c:v>
                </c:pt>
                <c:pt idx="7933">
                  <c:v>0.46133821000000008</c:v>
                </c:pt>
                <c:pt idx="7934">
                  <c:v>0.4613960800000001</c:v>
                </c:pt>
                <c:pt idx="7935">
                  <c:v>0.46145395</c:v>
                </c:pt>
                <c:pt idx="7936">
                  <c:v>0.46151182000000002</c:v>
                </c:pt>
                <c:pt idx="7937">
                  <c:v>0.46156969000000003</c:v>
                </c:pt>
                <c:pt idx="7938">
                  <c:v>0.46162756000000005</c:v>
                </c:pt>
                <c:pt idx="7939">
                  <c:v>0.46168555</c:v>
                </c:pt>
                <c:pt idx="7940">
                  <c:v>0.46174306999999998</c:v>
                </c:pt>
                <c:pt idx="7941">
                  <c:v>0.46180083000000005</c:v>
                </c:pt>
                <c:pt idx="7942">
                  <c:v>0.46185881000000006</c:v>
                </c:pt>
                <c:pt idx="7943">
                  <c:v>0.46191668000000008</c:v>
                </c:pt>
                <c:pt idx="7944">
                  <c:v>0.46197455000000004</c:v>
                </c:pt>
                <c:pt idx="7945">
                  <c:v>0.46203243000000005</c:v>
                </c:pt>
                <c:pt idx="7946">
                  <c:v>0.46209041000000001</c:v>
                </c:pt>
                <c:pt idx="7947">
                  <c:v>0.46214828000000002</c:v>
                </c:pt>
                <c:pt idx="7948">
                  <c:v>0.46220614999999998</c:v>
                </c:pt>
                <c:pt idx="7949">
                  <c:v>0.46226425000000004</c:v>
                </c:pt>
                <c:pt idx="7950">
                  <c:v>0.46232224000000005</c:v>
                </c:pt>
                <c:pt idx="7951">
                  <c:v>0.46238011000000007</c:v>
                </c:pt>
                <c:pt idx="7952">
                  <c:v>0.46243752000000005</c:v>
                </c:pt>
                <c:pt idx="7953">
                  <c:v>0.4624955</c:v>
                </c:pt>
                <c:pt idx="7954">
                  <c:v>0.46255337000000002</c:v>
                </c:pt>
                <c:pt idx="7955">
                  <c:v>0.46261136000000008</c:v>
                </c:pt>
                <c:pt idx="7956">
                  <c:v>0.46266934999999998</c:v>
                </c:pt>
                <c:pt idx="7957">
                  <c:v>0.46272722000000005</c:v>
                </c:pt>
                <c:pt idx="7958">
                  <c:v>0.46278509000000001</c:v>
                </c:pt>
                <c:pt idx="7959">
                  <c:v>0.46284296000000014</c:v>
                </c:pt>
                <c:pt idx="7960">
                  <c:v>0.46290048000000006</c:v>
                </c:pt>
                <c:pt idx="7961">
                  <c:v>0.46295835000000002</c:v>
                </c:pt>
                <c:pt idx="7962">
                  <c:v>0.46301634000000008</c:v>
                </c:pt>
                <c:pt idx="7963">
                  <c:v>0.4630742100000001</c:v>
                </c:pt>
                <c:pt idx="7964">
                  <c:v>0.46313208</c:v>
                </c:pt>
                <c:pt idx="7965">
                  <c:v>0.46318983000000002</c:v>
                </c:pt>
                <c:pt idx="7966">
                  <c:v>0.46324759000000004</c:v>
                </c:pt>
                <c:pt idx="7967">
                  <c:v>0.46330557000000006</c:v>
                </c:pt>
                <c:pt idx="7968">
                  <c:v>0.46336333000000002</c:v>
                </c:pt>
                <c:pt idx="7969">
                  <c:v>0.46342131000000003</c:v>
                </c:pt>
                <c:pt idx="7970">
                  <c:v>0.46347930000000004</c:v>
                </c:pt>
                <c:pt idx="7971">
                  <c:v>0.46353717</c:v>
                </c:pt>
                <c:pt idx="7972">
                  <c:v>0.46359503999999996</c:v>
                </c:pt>
                <c:pt idx="7973">
                  <c:v>0.46365291000000003</c:v>
                </c:pt>
                <c:pt idx="7974">
                  <c:v>0.46371090000000004</c:v>
                </c:pt>
                <c:pt idx="7975">
                  <c:v>0.46376877000000005</c:v>
                </c:pt>
                <c:pt idx="7976">
                  <c:v>0.46382664000000007</c:v>
                </c:pt>
                <c:pt idx="7977">
                  <c:v>0.46388451000000014</c:v>
                </c:pt>
                <c:pt idx="7978">
                  <c:v>0.4639423800000001</c:v>
                </c:pt>
                <c:pt idx="7979">
                  <c:v>0.46400037000000005</c:v>
                </c:pt>
                <c:pt idx="7980">
                  <c:v>0.46405824000000001</c:v>
                </c:pt>
                <c:pt idx="7981">
                  <c:v>0.46411564</c:v>
                </c:pt>
                <c:pt idx="7982">
                  <c:v>0.46417351000000001</c:v>
                </c:pt>
                <c:pt idx="7983">
                  <c:v>0.46423138000000003</c:v>
                </c:pt>
                <c:pt idx="7984">
                  <c:v>0.46434712</c:v>
                </c:pt>
                <c:pt idx="7985">
                  <c:v>0.46440499000000007</c:v>
                </c:pt>
                <c:pt idx="7986">
                  <c:v>0.46446298000000014</c:v>
                </c:pt>
                <c:pt idx="7987">
                  <c:v>0.4645208500000001</c:v>
                </c:pt>
                <c:pt idx="7988">
                  <c:v>0.4645788400000001</c:v>
                </c:pt>
                <c:pt idx="7989">
                  <c:v>0.46463671000000001</c:v>
                </c:pt>
                <c:pt idx="7990">
                  <c:v>0.46469458000000002</c:v>
                </c:pt>
                <c:pt idx="7991">
                  <c:v>0.46475244999999998</c:v>
                </c:pt>
                <c:pt idx="7992">
                  <c:v>0.46481032000000005</c:v>
                </c:pt>
                <c:pt idx="7993">
                  <c:v>0.46486819000000007</c:v>
                </c:pt>
                <c:pt idx="7994">
                  <c:v>0.46492606000000003</c:v>
                </c:pt>
                <c:pt idx="7995">
                  <c:v>0.46498405000000004</c:v>
                </c:pt>
                <c:pt idx="7996">
                  <c:v>0.46504203</c:v>
                </c:pt>
                <c:pt idx="7997">
                  <c:v>0.46509931999999998</c:v>
                </c:pt>
                <c:pt idx="7998">
                  <c:v>0.46515719</c:v>
                </c:pt>
                <c:pt idx="7999">
                  <c:v>0.46521506000000001</c:v>
                </c:pt>
                <c:pt idx="8000">
                  <c:v>0.46527293000000003</c:v>
                </c:pt>
                <c:pt idx="8001">
                  <c:v>0.4653308000000001</c:v>
                </c:pt>
                <c:pt idx="8002">
                  <c:v>0.46538868000000011</c:v>
                </c:pt>
                <c:pt idx="8003">
                  <c:v>0.46544689000000006</c:v>
                </c:pt>
                <c:pt idx="8004">
                  <c:v>0.46550488000000007</c:v>
                </c:pt>
                <c:pt idx="8005">
                  <c:v>0.46556275000000008</c:v>
                </c:pt>
                <c:pt idx="8006">
                  <c:v>0.4656206200000001</c:v>
                </c:pt>
                <c:pt idx="8007">
                  <c:v>0.4656786100000001</c:v>
                </c:pt>
                <c:pt idx="8008">
                  <c:v>0.46573648000000001</c:v>
                </c:pt>
                <c:pt idx="8009">
                  <c:v>0.46579377</c:v>
                </c:pt>
                <c:pt idx="8010">
                  <c:v>0.46585187000000006</c:v>
                </c:pt>
                <c:pt idx="8011">
                  <c:v>0.46590962000000002</c:v>
                </c:pt>
                <c:pt idx="8012">
                  <c:v>0.46596749000000004</c:v>
                </c:pt>
                <c:pt idx="8013">
                  <c:v>0.4660254800000001</c:v>
                </c:pt>
                <c:pt idx="8014">
                  <c:v>0.46608335000000001</c:v>
                </c:pt>
                <c:pt idx="8015">
                  <c:v>0.46614121999999997</c:v>
                </c:pt>
                <c:pt idx="8016">
                  <c:v>0.46619908999999998</c:v>
                </c:pt>
                <c:pt idx="8017">
                  <c:v>0.46625696000000005</c:v>
                </c:pt>
                <c:pt idx="8018">
                  <c:v>0.46631483000000007</c:v>
                </c:pt>
                <c:pt idx="8019">
                  <c:v>0.46637282000000008</c:v>
                </c:pt>
                <c:pt idx="8020">
                  <c:v>0.46643069000000004</c:v>
                </c:pt>
                <c:pt idx="8021">
                  <c:v>0.46648868000000016</c:v>
                </c:pt>
                <c:pt idx="8022">
                  <c:v>0.46654608000000003</c:v>
                </c:pt>
                <c:pt idx="8023">
                  <c:v>0.46660395000000005</c:v>
                </c:pt>
                <c:pt idx="8024">
                  <c:v>0.46666182</c:v>
                </c:pt>
                <c:pt idx="8025">
                  <c:v>0.46671969000000002</c:v>
                </c:pt>
                <c:pt idx="8026">
                  <c:v>0.46677755999999998</c:v>
                </c:pt>
                <c:pt idx="8027">
                  <c:v>0.46683555000000004</c:v>
                </c:pt>
                <c:pt idx="8028">
                  <c:v>0.46689342</c:v>
                </c:pt>
                <c:pt idx="8029">
                  <c:v>0.46695141000000001</c:v>
                </c:pt>
                <c:pt idx="8030">
                  <c:v>0.46700939000000002</c:v>
                </c:pt>
                <c:pt idx="8031">
                  <c:v>0.46706738000000003</c:v>
                </c:pt>
                <c:pt idx="8032">
                  <c:v>0.46712513</c:v>
                </c:pt>
                <c:pt idx="8033">
                  <c:v>0.46718312000000001</c:v>
                </c:pt>
                <c:pt idx="8034">
                  <c:v>0.46724099000000002</c:v>
                </c:pt>
                <c:pt idx="8035">
                  <c:v>0.46729898000000003</c:v>
                </c:pt>
                <c:pt idx="8036">
                  <c:v>0.46735627000000007</c:v>
                </c:pt>
                <c:pt idx="8037">
                  <c:v>0.46741414000000003</c:v>
                </c:pt>
                <c:pt idx="8038">
                  <c:v>0.4674720100000001</c:v>
                </c:pt>
                <c:pt idx="8039">
                  <c:v>0.46752988000000006</c:v>
                </c:pt>
                <c:pt idx="8040">
                  <c:v>0.46758775000000002</c:v>
                </c:pt>
                <c:pt idx="8041">
                  <c:v>0.46764573999999998</c:v>
                </c:pt>
                <c:pt idx="8042">
                  <c:v>0.46770361000000005</c:v>
                </c:pt>
                <c:pt idx="8043">
                  <c:v>0.46776148000000001</c:v>
                </c:pt>
                <c:pt idx="8044">
                  <c:v>0.46781935000000002</c:v>
                </c:pt>
                <c:pt idx="8045">
                  <c:v>0.46787745000000003</c:v>
                </c:pt>
                <c:pt idx="8046">
                  <c:v>0.46793532000000004</c:v>
                </c:pt>
                <c:pt idx="8047">
                  <c:v>0.46799319</c:v>
                </c:pt>
                <c:pt idx="8048">
                  <c:v>0.46805060000000004</c:v>
                </c:pt>
                <c:pt idx="8049">
                  <c:v>0.46810858000000005</c:v>
                </c:pt>
                <c:pt idx="8050">
                  <c:v>0.46816645000000001</c:v>
                </c:pt>
                <c:pt idx="8051">
                  <c:v>0.46822432000000008</c:v>
                </c:pt>
                <c:pt idx="8052">
                  <c:v>0.46828231000000003</c:v>
                </c:pt>
                <c:pt idx="8053">
                  <c:v>0.46834041000000004</c:v>
                </c:pt>
                <c:pt idx="8054">
                  <c:v>0.46839828000000006</c:v>
                </c:pt>
                <c:pt idx="8055">
                  <c:v>0.46845615000000002</c:v>
                </c:pt>
                <c:pt idx="8056">
                  <c:v>0.46851402000000003</c:v>
                </c:pt>
                <c:pt idx="8057">
                  <c:v>0.4685718900000001</c:v>
                </c:pt>
                <c:pt idx="8058">
                  <c:v>0.46862942000000002</c:v>
                </c:pt>
                <c:pt idx="8059">
                  <c:v>0.46868729000000003</c:v>
                </c:pt>
                <c:pt idx="8060">
                  <c:v>0.46874515999999999</c:v>
                </c:pt>
                <c:pt idx="8061">
                  <c:v>0.46880303000000001</c:v>
                </c:pt>
                <c:pt idx="8062">
                  <c:v>0.46886090000000008</c:v>
                </c:pt>
                <c:pt idx="8063">
                  <c:v>0.46891888000000009</c:v>
                </c:pt>
                <c:pt idx="8064">
                  <c:v>0.46897710000000004</c:v>
                </c:pt>
                <c:pt idx="8065">
                  <c:v>0.46903497000000005</c:v>
                </c:pt>
                <c:pt idx="8066">
                  <c:v>0.46909284000000001</c:v>
                </c:pt>
                <c:pt idx="8067">
                  <c:v>0.46915071000000008</c:v>
                </c:pt>
                <c:pt idx="8068">
                  <c:v>0.4692085800000001</c:v>
                </c:pt>
                <c:pt idx="8069">
                  <c:v>0.46926587000000003</c:v>
                </c:pt>
                <c:pt idx="8070">
                  <c:v>0.4693237400000001</c:v>
                </c:pt>
                <c:pt idx="8071">
                  <c:v>0.46938173000000005</c:v>
                </c:pt>
                <c:pt idx="8072">
                  <c:v>0.46943972</c:v>
                </c:pt>
                <c:pt idx="8073">
                  <c:v>0.46949759000000002</c:v>
                </c:pt>
                <c:pt idx="8074">
                  <c:v>0.46955545999999998</c:v>
                </c:pt>
                <c:pt idx="8075">
                  <c:v>0.46961333</c:v>
                </c:pt>
                <c:pt idx="8076">
                  <c:v>0.46967120000000001</c:v>
                </c:pt>
                <c:pt idx="8077">
                  <c:v>0.46972907000000008</c:v>
                </c:pt>
                <c:pt idx="8078">
                  <c:v>0.46978717000000003</c:v>
                </c:pt>
                <c:pt idx="8079">
                  <c:v>0.46984504000000005</c:v>
                </c:pt>
                <c:pt idx="8080">
                  <c:v>0.46990280000000006</c:v>
                </c:pt>
                <c:pt idx="8081">
                  <c:v>0.46996067000000008</c:v>
                </c:pt>
                <c:pt idx="8082">
                  <c:v>0.47001854000000004</c:v>
                </c:pt>
                <c:pt idx="8083">
                  <c:v>0.47007652000000005</c:v>
                </c:pt>
                <c:pt idx="8084">
                  <c:v>0.47013381000000004</c:v>
                </c:pt>
                <c:pt idx="8085">
                  <c:v>0.47019180000000005</c:v>
                </c:pt>
                <c:pt idx="8086">
                  <c:v>0.47024967000000001</c:v>
                </c:pt>
                <c:pt idx="8087">
                  <c:v>0.47030754000000002</c:v>
                </c:pt>
                <c:pt idx="8088">
                  <c:v>0.47036553000000003</c:v>
                </c:pt>
                <c:pt idx="8089">
                  <c:v>0.4704234000000001</c:v>
                </c:pt>
                <c:pt idx="8090">
                  <c:v>0.47048127000000006</c:v>
                </c:pt>
                <c:pt idx="8091">
                  <c:v>0.47053913999999997</c:v>
                </c:pt>
                <c:pt idx="8092">
                  <c:v>0.47059700999999998</c:v>
                </c:pt>
                <c:pt idx="8093">
                  <c:v>0.47065488000000005</c:v>
                </c:pt>
                <c:pt idx="8094">
                  <c:v>0.47071275000000001</c:v>
                </c:pt>
                <c:pt idx="8095">
                  <c:v>0.47077085000000002</c:v>
                </c:pt>
                <c:pt idx="8096">
                  <c:v>0.47082884000000014</c:v>
                </c:pt>
                <c:pt idx="8097">
                  <c:v>0.47088636000000011</c:v>
                </c:pt>
                <c:pt idx="8098">
                  <c:v>0.47094423000000002</c:v>
                </c:pt>
                <c:pt idx="8099">
                  <c:v>0.47100210000000003</c:v>
                </c:pt>
                <c:pt idx="8100">
                  <c:v>0.47105997000000011</c:v>
                </c:pt>
                <c:pt idx="8101">
                  <c:v>0.47111796000000006</c:v>
                </c:pt>
                <c:pt idx="8102">
                  <c:v>0.47117583000000002</c:v>
                </c:pt>
                <c:pt idx="8103">
                  <c:v>0.47123369999999998</c:v>
                </c:pt>
                <c:pt idx="8104">
                  <c:v>0.47129157000000005</c:v>
                </c:pt>
                <c:pt idx="8105">
                  <c:v>0.47134944000000001</c:v>
                </c:pt>
                <c:pt idx="8106">
                  <c:v>0.47140731000000002</c:v>
                </c:pt>
                <c:pt idx="8107">
                  <c:v>0.47146530000000003</c:v>
                </c:pt>
                <c:pt idx="8108">
                  <c:v>0.4715231700000001</c:v>
                </c:pt>
                <c:pt idx="8109">
                  <c:v>0.47158104000000001</c:v>
                </c:pt>
                <c:pt idx="8110">
                  <c:v>0.47163855999999998</c:v>
                </c:pt>
                <c:pt idx="8111">
                  <c:v>0.47169643</c:v>
                </c:pt>
                <c:pt idx="8112">
                  <c:v>0.47175430000000002</c:v>
                </c:pt>
                <c:pt idx="8113">
                  <c:v>0.47181217000000009</c:v>
                </c:pt>
                <c:pt idx="8114">
                  <c:v>0.4718700400000001</c:v>
                </c:pt>
                <c:pt idx="8115">
                  <c:v>0.47192814000000005</c:v>
                </c:pt>
                <c:pt idx="8116">
                  <c:v>0.47198601000000007</c:v>
                </c:pt>
                <c:pt idx="8117">
                  <c:v>0.47204400000000002</c:v>
                </c:pt>
                <c:pt idx="8118">
                  <c:v>0.47210175000000004</c:v>
                </c:pt>
                <c:pt idx="8119">
                  <c:v>0.47215962</c:v>
                </c:pt>
                <c:pt idx="8120">
                  <c:v>0.47221714999999997</c:v>
                </c:pt>
                <c:pt idx="8121">
                  <c:v>0.47227502000000005</c:v>
                </c:pt>
                <c:pt idx="8122">
                  <c:v>0.47233312</c:v>
                </c:pt>
                <c:pt idx="8123">
                  <c:v>0.47239099000000007</c:v>
                </c:pt>
                <c:pt idx="8124">
                  <c:v>0.47244886000000014</c:v>
                </c:pt>
                <c:pt idx="8125">
                  <c:v>0.4725067300000001</c:v>
                </c:pt>
                <c:pt idx="8126">
                  <c:v>0.47256460000000006</c:v>
                </c:pt>
                <c:pt idx="8127">
                  <c:v>0.47262247000000007</c:v>
                </c:pt>
                <c:pt idx="8128">
                  <c:v>0.47268034000000003</c:v>
                </c:pt>
                <c:pt idx="8129">
                  <c:v>0.47273843999999998</c:v>
                </c:pt>
                <c:pt idx="8130">
                  <c:v>0.47279631</c:v>
                </c:pt>
                <c:pt idx="8131">
                  <c:v>0.47285418000000007</c:v>
                </c:pt>
                <c:pt idx="8132">
                  <c:v>0.47291205000000003</c:v>
                </c:pt>
                <c:pt idx="8133">
                  <c:v>0.47296993000000004</c:v>
                </c:pt>
                <c:pt idx="8134">
                  <c:v>0.47302780000000005</c:v>
                </c:pt>
                <c:pt idx="8135">
                  <c:v>0.47308567000000007</c:v>
                </c:pt>
                <c:pt idx="8136">
                  <c:v>0.47314353999999997</c:v>
                </c:pt>
                <c:pt idx="8137">
                  <c:v>0.47320129</c:v>
                </c:pt>
                <c:pt idx="8138">
                  <c:v>0.47325916000000001</c:v>
                </c:pt>
                <c:pt idx="8139">
                  <c:v>0.47331703000000008</c:v>
                </c:pt>
                <c:pt idx="8140">
                  <c:v>0.47337490000000015</c:v>
                </c:pt>
                <c:pt idx="8141">
                  <c:v>0.47343243000000002</c:v>
                </c:pt>
                <c:pt idx="8142">
                  <c:v>0.47349030000000003</c:v>
                </c:pt>
                <c:pt idx="8143">
                  <c:v>0.4735482800000001</c:v>
                </c:pt>
                <c:pt idx="8144">
                  <c:v>0.4736065000000001</c:v>
                </c:pt>
                <c:pt idx="8145">
                  <c:v>0.47366414000000001</c:v>
                </c:pt>
                <c:pt idx="8146">
                  <c:v>0.47372224000000002</c:v>
                </c:pt>
                <c:pt idx="8147">
                  <c:v>0.47377965</c:v>
                </c:pt>
                <c:pt idx="8148">
                  <c:v>0.4738379800000001</c:v>
                </c:pt>
                <c:pt idx="8149">
                  <c:v>0.47389585000000001</c:v>
                </c:pt>
                <c:pt idx="8150">
                  <c:v>0.47395372000000002</c:v>
                </c:pt>
                <c:pt idx="8151">
                  <c:v>0.47401113</c:v>
                </c:pt>
                <c:pt idx="8152">
                  <c:v>0.47406900000000002</c:v>
                </c:pt>
                <c:pt idx="8153">
                  <c:v>0.47412687000000009</c:v>
                </c:pt>
                <c:pt idx="8154">
                  <c:v>0.4741847400000001</c:v>
                </c:pt>
                <c:pt idx="8155">
                  <c:v>0.47424273</c:v>
                </c:pt>
                <c:pt idx="8156">
                  <c:v>0.47430083000000006</c:v>
                </c:pt>
                <c:pt idx="8157">
                  <c:v>0.47435835000000004</c:v>
                </c:pt>
                <c:pt idx="8158">
                  <c:v>0.47441622000000006</c:v>
                </c:pt>
                <c:pt idx="8159">
                  <c:v>0.47447409000000007</c:v>
                </c:pt>
                <c:pt idx="8160">
                  <c:v>0.47453208000000002</c:v>
                </c:pt>
                <c:pt idx="8161">
                  <c:v>0.47458995000000004</c:v>
                </c:pt>
                <c:pt idx="8162">
                  <c:v>0.47464793</c:v>
                </c:pt>
                <c:pt idx="8163">
                  <c:v>0.47470580000000001</c:v>
                </c:pt>
                <c:pt idx="8164">
                  <c:v>0.47476379000000002</c:v>
                </c:pt>
                <c:pt idx="8165">
                  <c:v>0.47482166000000003</c:v>
                </c:pt>
                <c:pt idx="8166">
                  <c:v>0.47487907000000007</c:v>
                </c:pt>
                <c:pt idx="8167">
                  <c:v>0.47493705000000003</c:v>
                </c:pt>
                <c:pt idx="8168">
                  <c:v>0.47499493000000004</c:v>
                </c:pt>
                <c:pt idx="8169">
                  <c:v>0.47505280000000005</c:v>
                </c:pt>
                <c:pt idx="8170">
                  <c:v>0.47511067000000007</c:v>
                </c:pt>
                <c:pt idx="8171">
                  <c:v>0.47516854000000003</c:v>
                </c:pt>
                <c:pt idx="8172">
                  <c:v>0.47522675000000003</c:v>
                </c:pt>
                <c:pt idx="8173">
                  <c:v>0.4752846200000001</c:v>
                </c:pt>
                <c:pt idx="8174">
                  <c:v>0.47534249000000006</c:v>
                </c:pt>
                <c:pt idx="8175">
                  <c:v>0.47540037000000007</c:v>
                </c:pt>
                <c:pt idx="8176">
                  <c:v>0.47545824000000003</c:v>
                </c:pt>
                <c:pt idx="8177">
                  <c:v>0.4755161100000001</c:v>
                </c:pt>
                <c:pt idx="8178">
                  <c:v>0.47557398000000006</c:v>
                </c:pt>
                <c:pt idx="8179">
                  <c:v>0.47563184999999997</c:v>
                </c:pt>
                <c:pt idx="8180">
                  <c:v>0.47568925000000001</c:v>
                </c:pt>
                <c:pt idx="8181">
                  <c:v>0.47574711999999997</c:v>
                </c:pt>
                <c:pt idx="8182">
                  <c:v>0.47580499000000009</c:v>
                </c:pt>
                <c:pt idx="8183">
                  <c:v>0.47586287000000016</c:v>
                </c:pt>
                <c:pt idx="8184">
                  <c:v>0.47592085000000006</c:v>
                </c:pt>
                <c:pt idx="8185">
                  <c:v>0.47597872000000008</c:v>
                </c:pt>
                <c:pt idx="8186">
                  <c:v>0.47603682000000008</c:v>
                </c:pt>
                <c:pt idx="8187">
                  <c:v>0.4760946900000001</c:v>
                </c:pt>
                <c:pt idx="8188">
                  <c:v>0.47615256000000006</c:v>
                </c:pt>
                <c:pt idx="8189">
                  <c:v>0.47621043000000002</c:v>
                </c:pt>
                <c:pt idx="8190">
                  <c:v>0.47626830000000003</c:v>
                </c:pt>
                <c:pt idx="8191">
                  <c:v>0.47632629000000015</c:v>
                </c:pt>
                <c:pt idx="8192">
                  <c:v>0.47638358000000008</c:v>
                </c:pt>
                <c:pt idx="8193">
                  <c:v>0.47644215000000001</c:v>
                </c:pt>
                <c:pt idx="8194">
                  <c:v>0.4764996700000001</c:v>
                </c:pt>
                <c:pt idx="8195">
                  <c:v>0.47655766000000005</c:v>
                </c:pt>
                <c:pt idx="8196">
                  <c:v>0.47661564000000001</c:v>
                </c:pt>
                <c:pt idx="8197">
                  <c:v>0.47667340000000002</c:v>
                </c:pt>
                <c:pt idx="8198">
                  <c:v>0.47673137999999998</c:v>
                </c:pt>
                <c:pt idx="8199">
                  <c:v>0.47678879000000007</c:v>
                </c:pt>
                <c:pt idx="8200">
                  <c:v>0.47684678000000014</c:v>
                </c:pt>
                <c:pt idx="8201">
                  <c:v>0.47690476000000004</c:v>
                </c:pt>
                <c:pt idx="8202">
                  <c:v>0.47696287000000009</c:v>
                </c:pt>
                <c:pt idx="8203">
                  <c:v>0.47702074000000005</c:v>
                </c:pt>
                <c:pt idx="8204">
                  <c:v>0.47707872000000007</c:v>
                </c:pt>
                <c:pt idx="8205">
                  <c:v>0.47713601</c:v>
                </c:pt>
                <c:pt idx="8206">
                  <c:v>0.47719388000000001</c:v>
                </c:pt>
                <c:pt idx="8207">
                  <c:v>0.47725199000000001</c:v>
                </c:pt>
                <c:pt idx="8208">
                  <c:v>0.47730986000000003</c:v>
                </c:pt>
                <c:pt idx="8209">
                  <c:v>0.4773677300000001</c:v>
                </c:pt>
                <c:pt idx="8210">
                  <c:v>0.47742560000000006</c:v>
                </c:pt>
                <c:pt idx="8211">
                  <c:v>0.47748347000000008</c:v>
                </c:pt>
                <c:pt idx="8212">
                  <c:v>0.47754133999999998</c:v>
                </c:pt>
                <c:pt idx="8213">
                  <c:v>0.47759932000000005</c:v>
                </c:pt>
                <c:pt idx="8214">
                  <c:v>0.47765685000000002</c:v>
                </c:pt>
                <c:pt idx="8215">
                  <c:v>0.47771472000000004</c:v>
                </c:pt>
                <c:pt idx="8216">
                  <c:v>0.47777270000000011</c:v>
                </c:pt>
                <c:pt idx="8217">
                  <c:v>0.47783057000000007</c:v>
                </c:pt>
                <c:pt idx="8218">
                  <c:v>0.47788844000000014</c:v>
                </c:pt>
                <c:pt idx="8219">
                  <c:v>0.4779463100000001</c:v>
                </c:pt>
                <c:pt idx="8220">
                  <c:v>0.47800418000000006</c:v>
                </c:pt>
                <c:pt idx="8221">
                  <c:v>0.47806205000000002</c:v>
                </c:pt>
                <c:pt idx="8222">
                  <c:v>0.47812016000000007</c:v>
                </c:pt>
                <c:pt idx="8223">
                  <c:v>0.47817803000000003</c:v>
                </c:pt>
                <c:pt idx="8224">
                  <c:v>0.47823590000000005</c:v>
                </c:pt>
                <c:pt idx="8225">
                  <c:v>0.47829377000000001</c:v>
                </c:pt>
                <c:pt idx="8226">
                  <c:v>0.47835164000000002</c:v>
                </c:pt>
                <c:pt idx="8227">
                  <c:v>0.47840951000000004</c:v>
                </c:pt>
                <c:pt idx="8228">
                  <c:v>0.47846738000000005</c:v>
                </c:pt>
                <c:pt idx="8229">
                  <c:v>0.47852525000000001</c:v>
                </c:pt>
                <c:pt idx="8230">
                  <c:v>0.4785826600000001</c:v>
                </c:pt>
                <c:pt idx="8231">
                  <c:v>0.47864053000000001</c:v>
                </c:pt>
                <c:pt idx="8232">
                  <c:v>0.47869840000000002</c:v>
                </c:pt>
                <c:pt idx="8233">
                  <c:v>0.47875638000000004</c:v>
                </c:pt>
                <c:pt idx="8234">
                  <c:v>0.47881437000000016</c:v>
                </c:pt>
                <c:pt idx="8235">
                  <c:v>0.47887236000000011</c:v>
                </c:pt>
                <c:pt idx="8236">
                  <c:v>0.47893023000000001</c:v>
                </c:pt>
                <c:pt idx="8237">
                  <c:v>0.47898810000000014</c:v>
                </c:pt>
                <c:pt idx="8238">
                  <c:v>0.4790460800000001</c:v>
                </c:pt>
                <c:pt idx="8239">
                  <c:v>0.47910384</c:v>
                </c:pt>
                <c:pt idx="8240">
                  <c:v>0.47916182000000002</c:v>
                </c:pt>
                <c:pt idx="8241">
                  <c:v>0.47921923</c:v>
                </c:pt>
                <c:pt idx="8242">
                  <c:v>0.47927722</c:v>
                </c:pt>
                <c:pt idx="8243">
                  <c:v>0.47933520000000002</c:v>
                </c:pt>
                <c:pt idx="8244">
                  <c:v>0.47939319000000002</c:v>
                </c:pt>
                <c:pt idx="8245">
                  <c:v>0.47945105999999998</c:v>
                </c:pt>
                <c:pt idx="8246">
                  <c:v>0.47950893000000006</c:v>
                </c:pt>
                <c:pt idx="8247">
                  <c:v>0.47956692000000006</c:v>
                </c:pt>
                <c:pt idx="8248">
                  <c:v>0.47962467000000009</c:v>
                </c:pt>
                <c:pt idx="8249">
                  <c:v>0.47968219000000006</c:v>
                </c:pt>
                <c:pt idx="8250">
                  <c:v>0.47974006000000002</c:v>
                </c:pt>
                <c:pt idx="8251">
                  <c:v>0.47979792999999998</c:v>
                </c:pt>
                <c:pt idx="8252">
                  <c:v>0.47985580000000005</c:v>
                </c:pt>
                <c:pt idx="8253">
                  <c:v>0.47991368000000006</c:v>
                </c:pt>
                <c:pt idx="8254">
                  <c:v>0.47997166000000008</c:v>
                </c:pt>
                <c:pt idx="8255">
                  <c:v>0.48002953000000004</c:v>
                </c:pt>
                <c:pt idx="8256">
                  <c:v>0.48008740000000005</c:v>
                </c:pt>
                <c:pt idx="8257">
                  <c:v>0.4801455</c:v>
                </c:pt>
                <c:pt idx="8258">
                  <c:v>0.48020337000000002</c:v>
                </c:pt>
                <c:pt idx="8259">
                  <c:v>0.48026123999999998</c:v>
                </c:pt>
                <c:pt idx="8260">
                  <c:v>0.4803191200000001</c:v>
                </c:pt>
                <c:pt idx="8261">
                  <c:v>0.48037699000000011</c:v>
                </c:pt>
                <c:pt idx="8262">
                  <c:v>0.48043486000000007</c:v>
                </c:pt>
                <c:pt idx="8263">
                  <c:v>0.48049273000000003</c:v>
                </c:pt>
                <c:pt idx="8264">
                  <c:v>0.48055060000000011</c:v>
                </c:pt>
                <c:pt idx="8265">
                  <c:v>0.48060847000000007</c:v>
                </c:pt>
                <c:pt idx="8266">
                  <c:v>0.48066634000000008</c:v>
                </c:pt>
                <c:pt idx="8267">
                  <c:v>0.4807242100000001</c:v>
                </c:pt>
                <c:pt idx="8268">
                  <c:v>0.48078208000000006</c:v>
                </c:pt>
                <c:pt idx="8269">
                  <c:v>0.48084006000000007</c:v>
                </c:pt>
                <c:pt idx="8270">
                  <c:v>0.48089793000000003</c:v>
                </c:pt>
                <c:pt idx="8271">
                  <c:v>0.48095546000000006</c:v>
                </c:pt>
                <c:pt idx="8272">
                  <c:v>0.48101333000000002</c:v>
                </c:pt>
                <c:pt idx="8273">
                  <c:v>0.48107120000000003</c:v>
                </c:pt>
                <c:pt idx="8274">
                  <c:v>0.48112895000000006</c:v>
                </c:pt>
                <c:pt idx="8275">
                  <c:v>0.48118694000000006</c:v>
                </c:pt>
                <c:pt idx="8276">
                  <c:v>0.48124481000000002</c:v>
                </c:pt>
                <c:pt idx="8277">
                  <c:v>0.48130280000000009</c:v>
                </c:pt>
                <c:pt idx="8278">
                  <c:v>0.48136067000000016</c:v>
                </c:pt>
                <c:pt idx="8279">
                  <c:v>0.48141854000000006</c:v>
                </c:pt>
                <c:pt idx="8280">
                  <c:v>0.48147652000000007</c:v>
                </c:pt>
                <c:pt idx="8281">
                  <c:v>0.48153451000000008</c:v>
                </c:pt>
                <c:pt idx="8282">
                  <c:v>0.48159226000000005</c:v>
                </c:pt>
                <c:pt idx="8283">
                  <c:v>0.48165013000000001</c:v>
                </c:pt>
                <c:pt idx="8284">
                  <c:v>0.48170777000000004</c:v>
                </c:pt>
                <c:pt idx="8285">
                  <c:v>0.48176564000000005</c:v>
                </c:pt>
                <c:pt idx="8286">
                  <c:v>0.48182363000000006</c:v>
                </c:pt>
                <c:pt idx="8287">
                  <c:v>0.48188150000000007</c:v>
                </c:pt>
                <c:pt idx="8288">
                  <c:v>0.48193937000000003</c:v>
                </c:pt>
                <c:pt idx="8289">
                  <c:v>0.48199724000000005</c:v>
                </c:pt>
                <c:pt idx="8290">
                  <c:v>0.48205523</c:v>
                </c:pt>
                <c:pt idx="8291">
                  <c:v>0.48211310000000002</c:v>
                </c:pt>
                <c:pt idx="8292">
                  <c:v>0.48217050000000006</c:v>
                </c:pt>
                <c:pt idx="8293">
                  <c:v>0.48222837000000007</c:v>
                </c:pt>
                <c:pt idx="8294">
                  <c:v>0.48228624000000003</c:v>
                </c:pt>
                <c:pt idx="8295">
                  <c:v>0.4823441200000001</c:v>
                </c:pt>
                <c:pt idx="8296">
                  <c:v>0.48240210000000006</c:v>
                </c:pt>
                <c:pt idx="8297">
                  <c:v>0.48245997000000007</c:v>
                </c:pt>
                <c:pt idx="8298">
                  <c:v>0.48251784000000003</c:v>
                </c:pt>
                <c:pt idx="8299">
                  <c:v>0.48257594000000004</c:v>
                </c:pt>
                <c:pt idx="8300">
                  <c:v>0.48263381</c:v>
                </c:pt>
                <c:pt idx="8301">
                  <c:v>0.48269168000000001</c:v>
                </c:pt>
                <c:pt idx="8302">
                  <c:v>0.48274955000000003</c:v>
                </c:pt>
                <c:pt idx="8303">
                  <c:v>0.48280743000000004</c:v>
                </c:pt>
                <c:pt idx="8304">
                  <c:v>0.48286541000000011</c:v>
                </c:pt>
                <c:pt idx="8305">
                  <c:v>0.48292328000000007</c:v>
                </c:pt>
                <c:pt idx="8306">
                  <c:v>0.48298127000000007</c:v>
                </c:pt>
                <c:pt idx="8307">
                  <c:v>0.48303856000000006</c:v>
                </c:pt>
                <c:pt idx="8308">
                  <c:v>0.48309655000000001</c:v>
                </c:pt>
                <c:pt idx="8309">
                  <c:v>0.48315442000000003</c:v>
                </c:pt>
                <c:pt idx="8310">
                  <c:v>0.4832122900000001</c:v>
                </c:pt>
                <c:pt idx="8311">
                  <c:v>0.48327016000000006</c:v>
                </c:pt>
                <c:pt idx="8312">
                  <c:v>0.48332780000000009</c:v>
                </c:pt>
                <c:pt idx="8313">
                  <c:v>0.48338578000000015</c:v>
                </c:pt>
                <c:pt idx="8314">
                  <c:v>0.48344365</c:v>
                </c:pt>
                <c:pt idx="8315">
                  <c:v>0.48350152000000002</c:v>
                </c:pt>
                <c:pt idx="8316">
                  <c:v>0.48355939000000003</c:v>
                </c:pt>
                <c:pt idx="8317">
                  <c:v>0.48361726000000005</c:v>
                </c:pt>
                <c:pt idx="8318">
                  <c:v>0.48367525</c:v>
                </c:pt>
                <c:pt idx="8319">
                  <c:v>0.48373311999999996</c:v>
                </c:pt>
                <c:pt idx="8320">
                  <c:v>0.48379121999999997</c:v>
                </c:pt>
                <c:pt idx="8321">
                  <c:v>0.48384909000000004</c:v>
                </c:pt>
                <c:pt idx="8322">
                  <c:v>0.4839070800000001</c:v>
                </c:pt>
                <c:pt idx="8323">
                  <c:v>0.48396506000000006</c:v>
                </c:pt>
                <c:pt idx="8324">
                  <c:v>0.48402236000000004</c:v>
                </c:pt>
                <c:pt idx="8325">
                  <c:v>0.4840804600000001</c:v>
                </c:pt>
                <c:pt idx="8326">
                  <c:v>0.48413844</c:v>
                </c:pt>
                <c:pt idx="8327">
                  <c:v>0.48419655</c:v>
                </c:pt>
                <c:pt idx="8328">
                  <c:v>0.48425372</c:v>
                </c:pt>
                <c:pt idx="8329">
                  <c:v>0.48431171000000006</c:v>
                </c:pt>
                <c:pt idx="8330">
                  <c:v>0.48436958000000008</c:v>
                </c:pt>
                <c:pt idx="8331">
                  <c:v>0.48442745000000004</c:v>
                </c:pt>
                <c:pt idx="8332">
                  <c:v>0.48448532000000005</c:v>
                </c:pt>
                <c:pt idx="8333">
                  <c:v>0.48454319000000001</c:v>
                </c:pt>
                <c:pt idx="8334">
                  <c:v>0.48460118000000002</c:v>
                </c:pt>
                <c:pt idx="8335">
                  <c:v>0.48465904999999998</c:v>
                </c:pt>
                <c:pt idx="8336">
                  <c:v>0.48471692000000005</c:v>
                </c:pt>
                <c:pt idx="8337">
                  <c:v>0.48477479000000007</c:v>
                </c:pt>
                <c:pt idx="8338">
                  <c:v>0.48483266000000014</c:v>
                </c:pt>
                <c:pt idx="8339">
                  <c:v>0.4848905300000001</c:v>
                </c:pt>
                <c:pt idx="8340">
                  <c:v>0.4849487400000001</c:v>
                </c:pt>
                <c:pt idx="8341">
                  <c:v>0.48500604000000008</c:v>
                </c:pt>
                <c:pt idx="8342">
                  <c:v>0.4850639100000001</c:v>
                </c:pt>
                <c:pt idx="8343">
                  <c:v>0.48512189000000006</c:v>
                </c:pt>
                <c:pt idx="8344">
                  <c:v>0.48517976000000007</c:v>
                </c:pt>
                <c:pt idx="8345">
                  <c:v>0.48523762999999998</c:v>
                </c:pt>
                <c:pt idx="8346">
                  <c:v>0.48529550000000005</c:v>
                </c:pt>
                <c:pt idx="8347">
                  <c:v>0.48535349000000005</c:v>
                </c:pt>
                <c:pt idx="8348">
                  <c:v>0.48541148000000006</c:v>
                </c:pt>
                <c:pt idx="8349">
                  <c:v>0.48546935000000002</c:v>
                </c:pt>
                <c:pt idx="8350">
                  <c:v>0.48552733000000003</c:v>
                </c:pt>
                <c:pt idx="8351">
                  <c:v>0.48558520000000011</c:v>
                </c:pt>
                <c:pt idx="8352">
                  <c:v>0.48564319</c:v>
                </c:pt>
                <c:pt idx="8353">
                  <c:v>0.48570106000000002</c:v>
                </c:pt>
                <c:pt idx="8354">
                  <c:v>0.4857588100000001</c:v>
                </c:pt>
                <c:pt idx="8355">
                  <c:v>0.48581680000000016</c:v>
                </c:pt>
                <c:pt idx="8356">
                  <c:v>0.48587421000000008</c:v>
                </c:pt>
                <c:pt idx="8357">
                  <c:v>0.4859320800000001</c:v>
                </c:pt>
                <c:pt idx="8358">
                  <c:v>0.48598995000000006</c:v>
                </c:pt>
                <c:pt idx="8359">
                  <c:v>0.48604782000000002</c:v>
                </c:pt>
                <c:pt idx="8360">
                  <c:v>0.48610569000000003</c:v>
                </c:pt>
                <c:pt idx="8361">
                  <c:v>0.4861636800000001</c:v>
                </c:pt>
                <c:pt idx="8362">
                  <c:v>0.48622155</c:v>
                </c:pt>
                <c:pt idx="8363">
                  <c:v>0.48627953000000002</c:v>
                </c:pt>
                <c:pt idx="8364">
                  <c:v>0.48633705000000005</c:v>
                </c:pt>
                <c:pt idx="8365">
                  <c:v>0.48639493000000006</c:v>
                </c:pt>
                <c:pt idx="8366">
                  <c:v>0.48645280000000007</c:v>
                </c:pt>
                <c:pt idx="8367">
                  <c:v>0.48651078000000009</c:v>
                </c:pt>
                <c:pt idx="8368">
                  <c:v>0.4865686500000001</c:v>
                </c:pt>
                <c:pt idx="8369">
                  <c:v>0.48662652000000006</c:v>
                </c:pt>
                <c:pt idx="8370">
                  <c:v>0.48668439000000008</c:v>
                </c:pt>
                <c:pt idx="8371">
                  <c:v>0.48674225999999998</c:v>
                </c:pt>
                <c:pt idx="8372">
                  <c:v>0.48680013000000005</c:v>
                </c:pt>
                <c:pt idx="8373">
                  <c:v>0.48685800000000007</c:v>
                </c:pt>
                <c:pt idx="8374">
                  <c:v>0.48691587000000008</c:v>
                </c:pt>
                <c:pt idx="8375">
                  <c:v>0.4869737400000001</c:v>
                </c:pt>
                <c:pt idx="8376">
                  <c:v>0.48703196000000004</c:v>
                </c:pt>
                <c:pt idx="8377">
                  <c:v>0.48708983000000006</c:v>
                </c:pt>
                <c:pt idx="8378">
                  <c:v>0.48714782000000001</c:v>
                </c:pt>
                <c:pt idx="8379">
                  <c:v>0.48720569000000002</c:v>
                </c:pt>
                <c:pt idx="8380">
                  <c:v>0.48726298000000007</c:v>
                </c:pt>
                <c:pt idx="8381">
                  <c:v>0.48732085000000014</c:v>
                </c:pt>
                <c:pt idx="8382">
                  <c:v>0.48737872000000015</c:v>
                </c:pt>
                <c:pt idx="8383">
                  <c:v>0.48743704999999998</c:v>
                </c:pt>
                <c:pt idx="8384">
                  <c:v>0.4874949300000001</c:v>
                </c:pt>
                <c:pt idx="8385">
                  <c:v>0.48755280000000006</c:v>
                </c:pt>
                <c:pt idx="8386">
                  <c:v>0.48761067000000008</c:v>
                </c:pt>
                <c:pt idx="8387">
                  <c:v>0.48766854000000004</c:v>
                </c:pt>
                <c:pt idx="8388">
                  <c:v>0.48772641000000005</c:v>
                </c:pt>
                <c:pt idx="8389">
                  <c:v>0.48778428000000007</c:v>
                </c:pt>
                <c:pt idx="8390">
                  <c:v>0.48784192000000004</c:v>
                </c:pt>
                <c:pt idx="8391">
                  <c:v>0.48789979000000006</c:v>
                </c:pt>
                <c:pt idx="8392">
                  <c:v>0.48795766000000007</c:v>
                </c:pt>
                <c:pt idx="8393">
                  <c:v>0.48801553000000003</c:v>
                </c:pt>
                <c:pt idx="8394">
                  <c:v>0.4880734000000001</c:v>
                </c:pt>
                <c:pt idx="8395">
                  <c:v>0.48813127000000001</c:v>
                </c:pt>
                <c:pt idx="8396">
                  <c:v>0.48818925000000002</c:v>
                </c:pt>
                <c:pt idx="8397">
                  <c:v>0.4882467800000001</c:v>
                </c:pt>
                <c:pt idx="8398">
                  <c:v>0.48830476000000012</c:v>
                </c:pt>
                <c:pt idx="8399">
                  <c:v>0.48836263000000008</c:v>
                </c:pt>
                <c:pt idx="8400">
                  <c:v>0.48847849000000015</c:v>
                </c:pt>
                <c:pt idx="8401">
                  <c:v>0.48853636000000006</c:v>
                </c:pt>
                <c:pt idx="8402">
                  <c:v>0.48859423000000002</c:v>
                </c:pt>
                <c:pt idx="8403">
                  <c:v>0.4886518700000001</c:v>
                </c:pt>
                <c:pt idx="8404">
                  <c:v>0.48870986000000005</c:v>
                </c:pt>
                <c:pt idx="8405">
                  <c:v>0.48876773000000001</c:v>
                </c:pt>
                <c:pt idx="8406">
                  <c:v>0.48882560000000014</c:v>
                </c:pt>
                <c:pt idx="8407">
                  <c:v>0.4888835800000001</c:v>
                </c:pt>
                <c:pt idx="8408">
                  <c:v>0.48894145</c:v>
                </c:pt>
                <c:pt idx="8409">
                  <c:v>0.48899898000000014</c:v>
                </c:pt>
                <c:pt idx="8410">
                  <c:v>0.4890568500000001</c:v>
                </c:pt>
                <c:pt idx="8411">
                  <c:v>0.48911506000000005</c:v>
                </c:pt>
                <c:pt idx="8412">
                  <c:v>0.48917293000000006</c:v>
                </c:pt>
                <c:pt idx="8413">
                  <c:v>0.48923080000000002</c:v>
                </c:pt>
                <c:pt idx="8414">
                  <c:v>0.48928868000000009</c:v>
                </c:pt>
                <c:pt idx="8415">
                  <c:v>0.4893465500000001</c:v>
                </c:pt>
                <c:pt idx="8416">
                  <c:v>0.48940442000000006</c:v>
                </c:pt>
                <c:pt idx="8417">
                  <c:v>0.48946240000000008</c:v>
                </c:pt>
                <c:pt idx="8418">
                  <c:v>0.48952027000000009</c:v>
                </c:pt>
                <c:pt idx="8419">
                  <c:v>0.48957768000000007</c:v>
                </c:pt>
                <c:pt idx="8420">
                  <c:v>0.48963554999999997</c:v>
                </c:pt>
                <c:pt idx="8421">
                  <c:v>0.48969342000000005</c:v>
                </c:pt>
                <c:pt idx="8422">
                  <c:v>0.48975129000000001</c:v>
                </c:pt>
                <c:pt idx="8423">
                  <c:v>0.48980928000000007</c:v>
                </c:pt>
                <c:pt idx="8424">
                  <c:v>0.48986715000000003</c:v>
                </c:pt>
                <c:pt idx="8425">
                  <c:v>0.4899251300000001</c:v>
                </c:pt>
                <c:pt idx="8426">
                  <c:v>0.48998300000000006</c:v>
                </c:pt>
                <c:pt idx="8427">
                  <c:v>0.49004099000000007</c:v>
                </c:pt>
                <c:pt idx="8428">
                  <c:v>0.49009886000000014</c:v>
                </c:pt>
                <c:pt idx="8429">
                  <c:v>0.49015673000000004</c:v>
                </c:pt>
                <c:pt idx="8430">
                  <c:v>0.49021460000000006</c:v>
                </c:pt>
                <c:pt idx="8431">
                  <c:v>0.49027270000000006</c:v>
                </c:pt>
                <c:pt idx="8432">
                  <c:v>0.49032999000000016</c:v>
                </c:pt>
                <c:pt idx="8433">
                  <c:v>0.49038787000000011</c:v>
                </c:pt>
                <c:pt idx="8434">
                  <c:v>0.49044585000000002</c:v>
                </c:pt>
                <c:pt idx="8435">
                  <c:v>0.49050372000000003</c:v>
                </c:pt>
                <c:pt idx="8436">
                  <c:v>0.4905615900000001</c:v>
                </c:pt>
                <c:pt idx="8437">
                  <c:v>0.49061958000000006</c:v>
                </c:pt>
                <c:pt idx="8438">
                  <c:v>0.49067756000000007</c:v>
                </c:pt>
                <c:pt idx="8439">
                  <c:v>0.49073519999999998</c:v>
                </c:pt>
                <c:pt idx="8440">
                  <c:v>0.49079307</c:v>
                </c:pt>
                <c:pt idx="8441">
                  <c:v>0.49085094000000007</c:v>
                </c:pt>
                <c:pt idx="8442">
                  <c:v>0.49090893000000008</c:v>
                </c:pt>
                <c:pt idx="8443">
                  <c:v>0.49102467000000011</c:v>
                </c:pt>
                <c:pt idx="8444">
                  <c:v>0.49108266000000012</c:v>
                </c:pt>
                <c:pt idx="8445">
                  <c:v>0.49114053000000002</c:v>
                </c:pt>
                <c:pt idx="8446">
                  <c:v>0.49119840000000003</c:v>
                </c:pt>
                <c:pt idx="8447">
                  <c:v>0.49125592000000001</c:v>
                </c:pt>
                <c:pt idx="8448">
                  <c:v>0.49131379000000008</c:v>
                </c:pt>
                <c:pt idx="8449">
                  <c:v>0.4913716600000001</c:v>
                </c:pt>
                <c:pt idx="8450">
                  <c:v>0.49142953000000006</c:v>
                </c:pt>
                <c:pt idx="8451">
                  <c:v>0.49148740000000007</c:v>
                </c:pt>
                <c:pt idx="8452">
                  <c:v>0.49154527000000003</c:v>
                </c:pt>
                <c:pt idx="8453">
                  <c:v>0.49160326000000004</c:v>
                </c:pt>
                <c:pt idx="8454">
                  <c:v>0.49166124</c:v>
                </c:pt>
                <c:pt idx="8455">
                  <c:v>0.49171912000000001</c:v>
                </c:pt>
                <c:pt idx="8456">
                  <c:v>0.49177699000000008</c:v>
                </c:pt>
                <c:pt idx="8457">
                  <c:v>0.49183486000000004</c:v>
                </c:pt>
                <c:pt idx="8458">
                  <c:v>0.49189273000000006</c:v>
                </c:pt>
                <c:pt idx="8459">
                  <c:v>0.49195071000000007</c:v>
                </c:pt>
                <c:pt idx="8460">
                  <c:v>0.49200858000000008</c:v>
                </c:pt>
                <c:pt idx="8461">
                  <c:v>0.4920664500000001</c:v>
                </c:pt>
                <c:pt idx="8462">
                  <c:v>0.49212432000000006</c:v>
                </c:pt>
                <c:pt idx="8463">
                  <c:v>0.49218231000000007</c:v>
                </c:pt>
                <c:pt idx="8464">
                  <c:v>0.49224018000000008</c:v>
                </c:pt>
                <c:pt idx="8465">
                  <c:v>0.49229759000000001</c:v>
                </c:pt>
                <c:pt idx="8466">
                  <c:v>0.49235546000000008</c:v>
                </c:pt>
                <c:pt idx="8467">
                  <c:v>0.49241333000000004</c:v>
                </c:pt>
                <c:pt idx="8468">
                  <c:v>0.49247131000000005</c:v>
                </c:pt>
                <c:pt idx="8469">
                  <c:v>0.49252918000000007</c:v>
                </c:pt>
                <c:pt idx="8470">
                  <c:v>0.49258705000000008</c:v>
                </c:pt>
                <c:pt idx="8471">
                  <c:v>0.49264493000000004</c:v>
                </c:pt>
                <c:pt idx="8472">
                  <c:v>0.49270280000000005</c:v>
                </c:pt>
                <c:pt idx="8473">
                  <c:v>0.49276067000000007</c:v>
                </c:pt>
                <c:pt idx="8474">
                  <c:v>0.4928765200000001</c:v>
                </c:pt>
                <c:pt idx="8475">
                  <c:v>0.49293439000000006</c:v>
                </c:pt>
                <c:pt idx="8476">
                  <c:v>0.49299226000000007</c:v>
                </c:pt>
                <c:pt idx="8477">
                  <c:v>0.49305013000000003</c:v>
                </c:pt>
                <c:pt idx="8478">
                  <c:v>0.49310812000000004</c:v>
                </c:pt>
                <c:pt idx="8479">
                  <c:v>0.49316599000000005</c:v>
                </c:pt>
                <c:pt idx="8480">
                  <c:v>0.49322351000000003</c:v>
                </c:pt>
                <c:pt idx="8481">
                  <c:v>0.49328150000000004</c:v>
                </c:pt>
                <c:pt idx="8482">
                  <c:v>0.49333937000000005</c:v>
                </c:pt>
                <c:pt idx="8483">
                  <c:v>0.49339724000000001</c:v>
                </c:pt>
                <c:pt idx="8484">
                  <c:v>0.49345511000000003</c:v>
                </c:pt>
                <c:pt idx="8485">
                  <c:v>0.49351298000000016</c:v>
                </c:pt>
                <c:pt idx="8486">
                  <c:v>0.49357097000000011</c:v>
                </c:pt>
                <c:pt idx="8487">
                  <c:v>0.49362884000000007</c:v>
                </c:pt>
                <c:pt idx="8488">
                  <c:v>0.49368682000000014</c:v>
                </c:pt>
                <c:pt idx="8489">
                  <c:v>0.4937446900000001</c:v>
                </c:pt>
                <c:pt idx="8490">
                  <c:v>0.49380256000000011</c:v>
                </c:pt>
                <c:pt idx="8491">
                  <c:v>0.49386043000000007</c:v>
                </c:pt>
                <c:pt idx="8492">
                  <c:v>0.49391784000000005</c:v>
                </c:pt>
                <c:pt idx="8493">
                  <c:v>0.4939762900000001</c:v>
                </c:pt>
                <c:pt idx="8494">
                  <c:v>0.49403358000000008</c:v>
                </c:pt>
                <c:pt idx="8495">
                  <c:v>0.49409145000000004</c:v>
                </c:pt>
                <c:pt idx="8496">
                  <c:v>0.49414932</c:v>
                </c:pt>
                <c:pt idx="8497">
                  <c:v>0.49420719000000002</c:v>
                </c:pt>
                <c:pt idx="8498">
                  <c:v>0.49426505999999998</c:v>
                </c:pt>
                <c:pt idx="8499">
                  <c:v>0.49432328000000009</c:v>
                </c:pt>
                <c:pt idx="8500">
                  <c:v>0.4943811500000001</c:v>
                </c:pt>
                <c:pt idx="8501">
                  <c:v>0.49443914</c:v>
                </c:pt>
                <c:pt idx="8502">
                  <c:v>0.49449655000000003</c:v>
                </c:pt>
                <c:pt idx="8503">
                  <c:v>0.49455442000000011</c:v>
                </c:pt>
                <c:pt idx="8504">
                  <c:v>0.49461263000000005</c:v>
                </c:pt>
                <c:pt idx="8505">
                  <c:v>0.49467016000000014</c:v>
                </c:pt>
                <c:pt idx="8506">
                  <c:v>0.4947280300000001</c:v>
                </c:pt>
                <c:pt idx="8507">
                  <c:v>0.4947861300000001</c:v>
                </c:pt>
                <c:pt idx="8508">
                  <c:v>0.49484400000000006</c:v>
                </c:pt>
                <c:pt idx="8509">
                  <c:v>0.49490187000000008</c:v>
                </c:pt>
                <c:pt idx="8510">
                  <c:v>0.49495986000000003</c:v>
                </c:pt>
                <c:pt idx="8511">
                  <c:v>0.4950177300000001</c:v>
                </c:pt>
                <c:pt idx="8512">
                  <c:v>0.49507560000000006</c:v>
                </c:pt>
                <c:pt idx="8513">
                  <c:v>0.49513358000000002</c:v>
                </c:pt>
                <c:pt idx="8514">
                  <c:v>0.49519111000000005</c:v>
                </c:pt>
                <c:pt idx="8515">
                  <c:v>0.49524898000000006</c:v>
                </c:pt>
                <c:pt idx="8516">
                  <c:v>0.49530685000000008</c:v>
                </c:pt>
                <c:pt idx="8517">
                  <c:v>0.49536472000000009</c:v>
                </c:pt>
                <c:pt idx="8518">
                  <c:v>0.49542270000000016</c:v>
                </c:pt>
                <c:pt idx="8519">
                  <c:v>0.49548057000000012</c:v>
                </c:pt>
                <c:pt idx="8520">
                  <c:v>0.49553844000000002</c:v>
                </c:pt>
                <c:pt idx="8521">
                  <c:v>0.49559643000000003</c:v>
                </c:pt>
                <c:pt idx="8522">
                  <c:v>0.4956543000000001</c:v>
                </c:pt>
                <c:pt idx="8523">
                  <c:v>0.49571217000000006</c:v>
                </c:pt>
                <c:pt idx="8524">
                  <c:v>0.49577016000000007</c:v>
                </c:pt>
                <c:pt idx="8525">
                  <c:v>0.49582803000000009</c:v>
                </c:pt>
                <c:pt idx="8526">
                  <c:v>0.49588532000000007</c:v>
                </c:pt>
                <c:pt idx="8527">
                  <c:v>0.49594319000000003</c:v>
                </c:pt>
                <c:pt idx="8528">
                  <c:v>0.49600129000000004</c:v>
                </c:pt>
                <c:pt idx="8529">
                  <c:v>0.49605916000000005</c:v>
                </c:pt>
                <c:pt idx="8530">
                  <c:v>0.49611680000000008</c:v>
                </c:pt>
                <c:pt idx="8531">
                  <c:v>0.49617479000000009</c:v>
                </c:pt>
                <c:pt idx="8532">
                  <c:v>0.49623254</c:v>
                </c:pt>
                <c:pt idx="8533">
                  <c:v>0.49629041000000002</c:v>
                </c:pt>
                <c:pt idx="8534">
                  <c:v>0.49634828000000009</c:v>
                </c:pt>
                <c:pt idx="8535">
                  <c:v>0.49640627000000009</c:v>
                </c:pt>
                <c:pt idx="8536">
                  <c:v>0.49646414000000005</c:v>
                </c:pt>
                <c:pt idx="8537">
                  <c:v>0.49652212000000007</c:v>
                </c:pt>
                <c:pt idx="8538">
                  <c:v>0.49657999000000014</c:v>
                </c:pt>
                <c:pt idx="8539">
                  <c:v>0.49663787000000004</c:v>
                </c:pt>
                <c:pt idx="8540">
                  <c:v>0.49669574</c:v>
                </c:pt>
                <c:pt idx="8541">
                  <c:v>0.49675361000000001</c:v>
                </c:pt>
                <c:pt idx="8542">
                  <c:v>0.49681148000000014</c:v>
                </c:pt>
                <c:pt idx="8543">
                  <c:v>0.4968693500000001</c:v>
                </c:pt>
                <c:pt idx="8544">
                  <c:v>0.49692733000000006</c:v>
                </c:pt>
                <c:pt idx="8545">
                  <c:v>0.49698520000000007</c:v>
                </c:pt>
                <c:pt idx="8546">
                  <c:v>0.49704307000000003</c:v>
                </c:pt>
                <c:pt idx="8547">
                  <c:v>0.4971009400000001</c:v>
                </c:pt>
                <c:pt idx="8548">
                  <c:v>0.49715858000000007</c:v>
                </c:pt>
                <c:pt idx="8549">
                  <c:v>0.49721634000000003</c:v>
                </c:pt>
                <c:pt idx="8550">
                  <c:v>0.4972743200000001</c:v>
                </c:pt>
                <c:pt idx="8551">
                  <c:v>0.49733219000000006</c:v>
                </c:pt>
                <c:pt idx="8552">
                  <c:v>0.49739018000000007</c:v>
                </c:pt>
                <c:pt idx="8553">
                  <c:v>0.49744805000000003</c:v>
                </c:pt>
                <c:pt idx="8554">
                  <c:v>0.4975059200000001</c:v>
                </c:pt>
                <c:pt idx="8555">
                  <c:v>0.49756391000000005</c:v>
                </c:pt>
                <c:pt idx="8556">
                  <c:v>0.49762143000000003</c:v>
                </c:pt>
                <c:pt idx="8557">
                  <c:v>0.4976793000000001</c:v>
                </c:pt>
                <c:pt idx="8558">
                  <c:v>0.49773717000000001</c:v>
                </c:pt>
                <c:pt idx="8559">
                  <c:v>0.49779516000000001</c:v>
                </c:pt>
                <c:pt idx="8560">
                  <c:v>0.49785303000000003</c:v>
                </c:pt>
                <c:pt idx="8561">
                  <c:v>0.49791090000000016</c:v>
                </c:pt>
                <c:pt idx="8562">
                  <c:v>0.49796888000000011</c:v>
                </c:pt>
                <c:pt idx="8563">
                  <c:v>0.49802675000000007</c:v>
                </c:pt>
                <c:pt idx="8564">
                  <c:v>0.49808462000000009</c:v>
                </c:pt>
                <c:pt idx="8565">
                  <c:v>0.4981424900000001</c:v>
                </c:pt>
                <c:pt idx="8566">
                  <c:v>0.4982006000000001</c:v>
                </c:pt>
                <c:pt idx="8567">
                  <c:v>0.49825847000000006</c:v>
                </c:pt>
                <c:pt idx="8568">
                  <c:v>0.49831576000000011</c:v>
                </c:pt>
                <c:pt idx="8569">
                  <c:v>0.49837363000000007</c:v>
                </c:pt>
                <c:pt idx="8570">
                  <c:v>0.49843162000000002</c:v>
                </c:pt>
                <c:pt idx="8571">
                  <c:v>0.49848949000000009</c:v>
                </c:pt>
                <c:pt idx="8572">
                  <c:v>0.49854759000000004</c:v>
                </c:pt>
                <c:pt idx="8573">
                  <c:v>0.49860546000000006</c:v>
                </c:pt>
                <c:pt idx="8574">
                  <c:v>0.49866333000000002</c:v>
                </c:pt>
                <c:pt idx="8575">
                  <c:v>0.49872131000000003</c:v>
                </c:pt>
                <c:pt idx="8576">
                  <c:v>0.4987791800000001</c:v>
                </c:pt>
                <c:pt idx="8577">
                  <c:v>0.49883705</c:v>
                </c:pt>
                <c:pt idx="8578">
                  <c:v>0.49889504000000001</c:v>
                </c:pt>
                <c:pt idx="8579">
                  <c:v>0.49895233000000005</c:v>
                </c:pt>
                <c:pt idx="8580">
                  <c:v>0.49901055000000005</c:v>
                </c:pt>
                <c:pt idx="8581">
                  <c:v>0.49906842000000007</c:v>
                </c:pt>
                <c:pt idx="8582">
                  <c:v>0.49912629000000008</c:v>
                </c:pt>
                <c:pt idx="8583">
                  <c:v>0.4991841600000001</c:v>
                </c:pt>
                <c:pt idx="8584">
                  <c:v>0.49924215</c:v>
                </c:pt>
                <c:pt idx="8585">
                  <c:v>0.49930002000000007</c:v>
                </c:pt>
                <c:pt idx="8586">
                  <c:v>0.49935789000000014</c:v>
                </c:pt>
                <c:pt idx="8587">
                  <c:v>0.49941530000000006</c:v>
                </c:pt>
                <c:pt idx="8588">
                  <c:v>0.49947317000000008</c:v>
                </c:pt>
                <c:pt idx="8589">
                  <c:v>0.49953103999999998</c:v>
                </c:pt>
                <c:pt idx="8590">
                  <c:v>0.49958891000000011</c:v>
                </c:pt>
                <c:pt idx="8591">
                  <c:v>0.49964701</c:v>
                </c:pt>
                <c:pt idx="8592">
                  <c:v>0.49970476000000014</c:v>
                </c:pt>
                <c:pt idx="8593">
                  <c:v>0.49976275000000003</c:v>
                </c:pt>
                <c:pt idx="8594">
                  <c:v>0.49982062000000016</c:v>
                </c:pt>
                <c:pt idx="8595">
                  <c:v>0.49987861000000011</c:v>
                </c:pt>
                <c:pt idx="8596">
                  <c:v>0.49993648000000007</c:v>
                </c:pt>
                <c:pt idx="8597">
                  <c:v>0.49999435000000003</c:v>
                </c:pt>
                <c:pt idx="8598">
                  <c:v>0.50005221999999994</c:v>
                </c:pt>
                <c:pt idx="8599">
                  <c:v>0.50010986000000002</c:v>
                </c:pt>
                <c:pt idx="8600">
                  <c:v>0.50016772999999992</c:v>
                </c:pt>
                <c:pt idx="8601">
                  <c:v>0.50022571000000005</c:v>
                </c:pt>
                <c:pt idx="8602">
                  <c:v>0.50028357999999973</c:v>
                </c:pt>
                <c:pt idx="8603">
                  <c:v>0.50034157000000001</c:v>
                </c:pt>
                <c:pt idx="8604">
                  <c:v>0.50039944000000003</c:v>
                </c:pt>
                <c:pt idx="8605">
                  <c:v>0.50045730999999993</c:v>
                </c:pt>
                <c:pt idx="8606">
                  <c:v>0.50051482999999986</c:v>
                </c:pt>
                <c:pt idx="8607">
                  <c:v>0.50057281999999992</c:v>
                </c:pt>
                <c:pt idx="8608">
                  <c:v>0.50063069000000004</c:v>
                </c:pt>
                <c:pt idx="8609">
                  <c:v>0.50068855999999984</c:v>
                </c:pt>
                <c:pt idx="8610">
                  <c:v>0.50074642999999996</c:v>
                </c:pt>
                <c:pt idx="8611">
                  <c:v>0.50080429999999998</c:v>
                </c:pt>
                <c:pt idx="8612">
                  <c:v>0.50086216999999988</c:v>
                </c:pt>
                <c:pt idx="8613">
                  <c:v>0.50092015999999984</c:v>
                </c:pt>
                <c:pt idx="8614">
                  <c:v>0.50097826000000001</c:v>
                </c:pt>
                <c:pt idx="8615">
                  <c:v>0.50103612999999991</c:v>
                </c:pt>
                <c:pt idx="8616">
                  <c:v>0.50109400000000004</c:v>
                </c:pt>
                <c:pt idx="8617">
                  <c:v>0.50115187000000005</c:v>
                </c:pt>
                <c:pt idx="8618">
                  <c:v>0.50120938999999987</c:v>
                </c:pt>
                <c:pt idx="8619">
                  <c:v>0.50126725999999988</c:v>
                </c:pt>
                <c:pt idx="8620">
                  <c:v>0.50132524999999983</c:v>
                </c:pt>
                <c:pt idx="8621">
                  <c:v>0.50138311999999985</c:v>
                </c:pt>
                <c:pt idx="8622">
                  <c:v>0.50144075999999993</c:v>
                </c:pt>
                <c:pt idx="8623">
                  <c:v>0.50149920999999997</c:v>
                </c:pt>
                <c:pt idx="8624">
                  <c:v>0.50155649999999985</c:v>
                </c:pt>
                <c:pt idx="8625">
                  <c:v>0.50161436999999987</c:v>
                </c:pt>
                <c:pt idx="8626">
                  <c:v>0.50167223999999999</c:v>
                </c:pt>
                <c:pt idx="8627">
                  <c:v>0.50173011000000001</c:v>
                </c:pt>
                <c:pt idx="8628">
                  <c:v>0.50178809999999996</c:v>
                </c:pt>
                <c:pt idx="8629">
                  <c:v>0.50184596999999997</c:v>
                </c:pt>
                <c:pt idx="8630">
                  <c:v>0.50190394999999988</c:v>
                </c:pt>
                <c:pt idx="8631">
                  <c:v>0.50196182</c:v>
                </c:pt>
                <c:pt idx="8632">
                  <c:v>0.50201969000000002</c:v>
                </c:pt>
                <c:pt idx="8633">
                  <c:v>0.50207755999999992</c:v>
                </c:pt>
                <c:pt idx="8634">
                  <c:v>0.50213509000000001</c:v>
                </c:pt>
                <c:pt idx="8635">
                  <c:v>0.50219307000000002</c:v>
                </c:pt>
                <c:pt idx="8636">
                  <c:v>0.50225093999999992</c:v>
                </c:pt>
                <c:pt idx="8637">
                  <c:v>0.50230892999999988</c:v>
                </c:pt>
                <c:pt idx="8638">
                  <c:v>0.50236679999999989</c:v>
                </c:pt>
                <c:pt idx="8639">
                  <c:v>0.50242467000000002</c:v>
                </c:pt>
                <c:pt idx="8640">
                  <c:v>0.50248242999999992</c:v>
                </c:pt>
                <c:pt idx="8641">
                  <c:v>0.50254052999999987</c:v>
                </c:pt>
                <c:pt idx="8642">
                  <c:v>0.5025984</c:v>
                </c:pt>
                <c:pt idx="8643">
                  <c:v>0.50265627000000002</c:v>
                </c:pt>
                <c:pt idx="8644">
                  <c:v>0.50271425000000003</c:v>
                </c:pt>
                <c:pt idx="8645">
                  <c:v>0.50277211999999993</c:v>
                </c:pt>
                <c:pt idx="8646">
                  <c:v>0.50282998999999984</c:v>
                </c:pt>
                <c:pt idx="8647">
                  <c:v>0.5028879799999999</c:v>
                </c:pt>
                <c:pt idx="8648">
                  <c:v>0.50294562000000009</c:v>
                </c:pt>
                <c:pt idx="8649">
                  <c:v>0.5030031399999999</c:v>
                </c:pt>
                <c:pt idx="8650">
                  <c:v>0.50306101000000003</c:v>
                </c:pt>
                <c:pt idx="8651">
                  <c:v>0.50311887999999994</c:v>
                </c:pt>
                <c:pt idx="8652">
                  <c:v>0.50317687</c:v>
                </c:pt>
                <c:pt idx="8653">
                  <c:v>0.5032347399999999</c:v>
                </c:pt>
                <c:pt idx="8654">
                  <c:v>0.50329261000000003</c:v>
                </c:pt>
                <c:pt idx="8655">
                  <c:v>0.50335047999999993</c:v>
                </c:pt>
                <c:pt idx="8656">
                  <c:v>0.50340834999999973</c:v>
                </c:pt>
                <c:pt idx="8657">
                  <c:v>0.50346621999999985</c:v>
                </c:pt>
                <c:pt idx="8658">
                  <c:v>0.50352408999999987</c:v>
                </c:pt>
                <c:pt idx="8659">
                  <c:v>0.50358195999999988</c:v>
                </c:pt>
                <c:pt idx="8660">
                  <c:v>0.50363983000000012</c:v>
                </c:pt>
                <c:pt idx="8661">
                  <c:v>0.50369770000000003</c:v>
                </c:pt>
                <c:pt idx="8662">
                  <c:v>0.50375568999999998</c:v>
                </c:pt>
                <c:pt idx="8663">
                  <c:v>0.50381355999999988</c:v>
                </c:pt>
                <c:pt idx="8664">
                  <c:v>0.50387154999999983</c:v>
                </c:pt>
                <c:pt idx="8665">
                  <c:v>0.50392942000000007</c:v>
                </c:pt>
                <c:pt idx="8666">
                  <c:v>0.50398728999999987</c:v>
                </c:pt>
                <c:pt idx="8667">
                  <c:v>0.50404515999999999</c:v>
                </c:pt>
                <c:pt idx="8668">
                  <c:v>0.50410303000000001</c:v>
                </c:pt>
                <c:pt idx="8669">
                  <c:v>0.50416101000000002</c:v>
                </c:pt>
                <c:pt idx="8670">
                  <c:v>0.50421887999999992</c:v>
                </c:pt>
                <c:pt idx="8671">
                  <c:v>0.50427628999999985</c:v>
                </c:pt>
                <c:pt idx="8672">
                  <c:v>0.50433415999999986</c:v>
                </c:pt>
                <c:pt idx="8673">
                  <c:v>0.50439202999999988</c:v>
                </c:pt>
                <c:pt idx="8674">
                  <c:v>0.50444990000000001</c:v>
                </c:pt>
                <c:pt idx="8675">
                  <c:v>0.50450776999999991</c:v>
                </c:pt>
                <c:pt idx="8676">
                  <c:v>0.50456575999999986</c:v>
                </c:pt>
                <c:pt idx="8677">
                  <c:v>0.50462362999999999</c:v>
                </c:pt>
                <c:pt idx="8678">
                  <c:v>0.50468162000000005</c:v>
                </c:pt>
                <c:pt idx="8679">
                  <c:v>0.50473959999999984</c:v>
                </c:pt>
                <c:pt idx="8680">
                  <c:v>0.50479746999999997</c:v>
                </c:pt>
                <c:pt idx="8681">
                  <c:v>0.50485533999999999</c:v>
                </c:pt>
                <c:pt idx="8682">
                  <c:v>0.50491321</c:v>
                </c:pt>
                <c:pt idx="8683">
                  <c:v>0.50497097000000002</c:v>
                </c:pt>
                <c:pt idx="8684">
                  <c:v>0.50502884000000003</c:v>
                </c:pt>
                <c:pt idx="8685">
                  <c:v>0.50508658999999989</c:v>
                </c:pt>
                <c:pt idx="8686">
                  <c:v>0.50514446000000002</c:v>
                </c:pt>
                <c:pt idx="8687">
                  <c:v>0.50520232999999992</c:v>
                </c:pt>
                <c:pt idx="8688">
                  <c:v>0.50526019999999994</c:v>
                </c:pt>
                <c:pt idx="8689">
                  <c:v>0.50531806999999973</c:v>
                </c:pt>
                <c:pt idx="8690">
                  <c:v>0.50537593999999997</c:v>
                </c:pt>
                <c:pt idx="8691">
                  <c:v>0.50543380999999987</c:v>
                </c:pt>
                <c:pt idx="8692">
                  <c:v>0.50549180000000005</c:v>
                </c:pt>
                <c:pt idx="8693">
                  <c:v>0.50554966999999984</c:v>
                </c:pt>
                <c:pt idx="8694">
                  <c:v>0.50560753999999997</c:v>
                </c:pt>
                <c:pt idx="8695">
                  <c:v>0.50566540999999998</c:v>
                </c:pt>
                <c:pt idx="8696">
                  <c:v>0.50572340000000005</c:v>
                </c:pt>
                <c:pt idx="8697">
                  <c:v>0.50578126999999984</c:v>
                </c:pt>
                <c:pt idx="8698">
                  <c:v>0.50583913999999996</c:v>
                </c:pt>
                <c:pt idx="8699">
                  <c:v>0.50589700999999998</c:v>
                </c:pt>
                <c:pt idx="8700">
                  <c:v>0.50595498999999988</c:v>
                </c:pt>
                <c:pt idx="8701">
                  <c:v>0.50601228999999992</c:v>
                </c:pt>
                <c:pt idx="8702">
                  <c:v>0.50607027000000004</c:v>
                </c:pt>
                <c:pt idx="8703">
                  <c:v>0.50612813999999984</c:v>
                </c:pt>
                <c:pt idx="8704">
                  <c:v>0.5061862399999999</c:v>
                </c:pt>
                <c:pt idx="8705">
                  <c:v>0.50624411999999996</c:v>
                </c:pt>
                <c:pt idx="8706">
                  <c:v>0.50630198999999987</c:v>
                </c:pt>
                <c:pt idx="8707">
                  <c:v>0.50636008999999993</c:v>
                </c:pt>
                <c:pt idx="8708">
                  <c:v>0.50641737999999981</c:v>
                </c:pt>
                <c:pt idx="8709">
                  <c:v>0.50647525000000004</c:v>
                </c:pt>
                <c:pt idx="8710">
                  <c:v>0.50653323999999988</c:v>
                </c:pt>
                <c:pt idx="8711">
                  <c:v>0.50659111000000001</c:v>
                </c:pt>
                <c:pt idx="8712">
                  <c:v>0.50664898000000003</c:v>
                </c:pt>
                <c:pt idx="8713">
                  <c:v>0.50670685000000004</c:v>
                </c:pt>
                <c:pt idx="8714">
                  <c:v>0.50676483000000005</c:v>
                </c:pt>
                <c:pt idx="8715">
                  <c:v>0.50682269999999996</c:v>
                </c:pt>
                <c:pt idx="8716">
                  <c:v>0.50688056999999986</c:v>
                </c:pt>
                <c:pt idx="8717">
                  <c:v>0.50693843999999999</c:v>
                </c:pt>
                <c:pt idx="8718">
                  <c:v>0.50699631000000001</c:v>
                </c:pt>
                <c:pt idx="8719">
                  <c:v>0.50705417999999991</c:v>
                </c:pt>
                <c:pt idx="8720">
                  <c:v>0.50711204999999993</c:v>
                </c:pt>
                <c:pt idx="8721">
                  <c:v>0.50717003999999999</c:v>
                </c:pt>
                <c:pt idx="8722">
                  <c:v>0.50722791</c:v>
                </c:pt>
                <c:pt idx="8723">
                  <c:v>0.50728589999999996</c:v>
                </c:pt>
                <c:pt idx="8724">
                  <c:v>0.50734365000000003</c:v>
                </c:pt>
                <c:pt idx="8725">
                  <c:v>0.50740151999999994</c:v>
                </c:pt>
                <c:pt idx="8726">
                  <c:v>0.50745938999999973</c:v>
                </c:pt>
                <c:pt idx="8727">
                  <c:v>0.5075173799999998</c:v>
                </c:pt>
                <c:pt idx="8728">
                  <c:v>0.50757525000000003</c:v>
                </c:pt>
                <c:pt idx="8729">
                  <c:v>0.50763311999999994</c:v>
                </c:pt>
                <c:pt idx="8730">
                  <c:v>0.50769098999999984</c:v>
                </c:pt>
                <c:pt idx="8731">
                  <c:v>0.50774886000000008</c:v>
                </c:pt>
                <c:pt idx="8732">
                  <c:v>0.50780672999999987</c:v>
                </c:pt>
                <c:pt idx="8733">
                  <c:v>0.5078646</c:v>
                </c:pt>
                <c:pt idx="8734">
                  <c:v>0.50792211999999992</c:v>
                </c:pt>
                <c:pt idx="8735">
                  <c:v>0.50797999000000005</c:v>
                </c:pt>
                <c:pt idx="8736">
                  <c:v>0.50803787</c:v>
                </c:pt>
                <c:pt idx="8737">
                  <c:v>0.50809585000000013</c:v>
                </c:pt>
                <c:pt idx="8738">
                  <c:v>0.50815371999999992</c:v>
                </c:pt>
                <c:pt idx="8739">
                  <c:v>0.50821170999999987</c:v>
                </c:pt>
                <c:pt idx="8740">
                  <c:v>0.50826957999999989</c:v>
                </c:pt>
                <c:pt idx="8741">
                  <c:v>0.50832745000000001</c:v>
                </c:pt>
                <c:pt idx="8742">
                  <c:v>0.50838496999999994</c:v>
                </c:pt>
                <c:pt idx="8743">
                  <c:v>0.50844283999999984</c:v>
                </c:pt>
                <c:pt idx="8744">
                  <c:v>0.50850070999999986</c:v>
                </c:pt>
                <c:pt idx="8745">
                  <c:v>0.50855857999999987</c:v>
                </c:pt>
                <c:pt idx="8746">
                  <c:v>0.50861645</c:v>
                </c:pt>
                <c:pt idx="8747">
                  <c:v>0.50867432000000001</c:v>
                </c:pt>
                <c:pt idx="8748">
                  <c:v>0.50873218999999992</c:v>
                </c:pt>
                <c:pt idx="8749">
                  <c:v>0.50879006000000004</c:v>
                </c:pt>
                <c:pt idx="8750">
                  <c:v>0.50884805000000011</c:v>
                </c:pt>
                <c:pt idx="8751">
                  <c:v>0.50890592000000001</c:v>
                </c:pt>
                <c:pt idx="8752">
                  <c:v>0.50896378999999992</c:v>
                </c:pt>
                <c:pt idx="8753">
                  <c:v>0.50902188999999998</c:v>
                </c:pt>
                <c:pt idx="8754">
                  <c:v>0.50907975999999999</c:v>
                </c:pt>
                <c:pt idx="8755">
                  <c:v>0.50913763000000001</c:v>
                </c:pt>
                <c:pt idx="8756">
                  <c:v>0.50919550000000002</c:v>
                </c:pt>
                <c:pt idx="8757">
                  <c:v>0.50925303</c:v>
                </c:pt>
                <c:pt idx="8758">
                  <c:v>0.5093108999999999</c:v>
                </c:pt>
                <c:pt idx="8759">
                  <c:v>0.50936923000000001</c:v>
                </c:pt>
                <c:pt idx="8760">
                  <c:v>0.50942651999999988</c:v>
                </c:pt>
                <c:pt idx="8761">
                  <c:v>0.50948450999999972</c:v>
                </c:pt>
                <c:pt idx="8762">
                  <c:v>0.50954248999999985</c:v>
                </c:pt>
                <c:pt idx="8763">
                  <c:v>0.50960037000000002</c:v>
                </c:pt>
                <c:pt idx="8764">
                  <c:v>0.50965835000000004</c:v>
                </c:pt>
                <c:pt idx="8765">
                  <c:v>0.50971621999999994</c:v>
                </c:pt>
                <c:pt idx="8766">
                  <c:v>0.50977408999999996</c:v>
                </c:pt>
                <c:pt idx="8767">
                  <c:v>0.50983195999999997</c:v>
                </c:pt>
                <c:pt idx="8768">
                  <c:v>0.50988960000000005</c:v>
                </c:pt>
                <c:pt idx="8769">
                  <c:v>0.50994759000000001</c:v>
                </c:pt>
                <c:pt idx="8770">
                  <c:v>0.51000557000000002</c:v>
                </c:pt>
                <c:pt idx="8771">
                  <c:v>0.51006343999999992</c:v>
                </c:pt>
                <c:pt idx="8772">
                  <c:v>0.51012131000000005</c:v>
                </c:pt>
                <c:pt idx="8773">
                  <c:v>0.51017917999999984</c:v>
                </c:pt>
                <c:pt idx="8774">
                  <c:v>0.51023704999999986</c:v>
                </c:pt>
                <c:pt idx="8775">
                  <c:v>0.51029493000000004</c:v>
                </c:pt>
                <c:pt idx="8776">
                  <c:v>0.51035279999999994</c:v>
                </c:pt>
                <c:pt idx="8777">
                  <c:v>0.51041077999999973</c:v>
                </c:pt>
                <c:pt idx="8778">
                  <c:v>0.51046864999999986</c:v>
                </c:pt>
                <c:pt idx="8779">
                  <c:v>0.51052663999999992</c:v>
                </c:pt>
                <c:pt idx="8780">
                  <c:v>0.51058450999999994</c:v>
                </c:pt>
                <c:pt idx="8781">
                  <c:v>0.51064237999999984</c:v>
                </c:pt>
                <c:pt idx="8782">
                  <c:v>0.51070024999999997</c:v>
                </c:pt>
                <c:pt idx="8783">
                  <c:v>0.51075753999999984</c:v>
                </c:pt>
                <c:pt idx="8784">
                  <c:v>0.51081540999999997</c:v>
                </c:pt>
                <c:pt idx="8785">
                  <c:v>0.51087362999999997</c:v>
                </c:pt>
                <c:pt idx="8786">
                  <c:v>0.51093149999999998</c:v>
                </c:pt>
                <c:pt idx="8787">
                  <c:v>0.51098937</c:v>
                </c:pt>
                <c:pt idx="8788">
                  <c:v>0.51104724000000001</c:v>
                </c:pt>
                <c:pt idx="8789">
                  <c:v>0.51110511000000003</c:v>
                </c:pt>
                <c:pt idx="8790">
                  <c:v>0.51116297999999982</c:v>
                </c:pt>
                <c:pt idx="8791">
                  <c:v>0.51122084999999984</c:v>
                </c:pt>
                <c:pt idx="8792">
                  <c:v>0.51127871999999996</c:v>
                </c:pt>
                <c:pt idx="8793">
                  <c:v>0.51133681999999991</c:v>
                </c:pt>
                <c:pt idx="8794">
                  <c:v>0.51139469000000004</c:v>
                </c:pt>
                <c:pt idx="8795">
                  <c:v>0.5114522199999999</c:v>
                </c:pt>
                <c:pt idx="8796">
                  <c:v>0.51151008999999992</c:v>
                </c:pt>
                <c:pt idx="8797">
                  <c:v>0.51156795999999982</c:v>
                </c:pt>
                <c:pt idx="8798">
                  <c:v>0.51162582999999995</c:v>
                </c:pt>
                <c:pt idx="8799">
                  <c:v>0.51168369999999996</c:v>
                </c:pt>
                <c:pt idx="8800">
                  <c:v>0.51174168000000009</c:v>
                </c:pt>
                <c:pt idx="8801">
                  <c:v>0.51179954999999999</c:v>
                </c:pt>
                <c:pt idx="8802">
                  <c:v>0.51185731000000001</c:v>
                </c:pt>
                <c:pt idx="8803">
                  <c:v>0.51191540999999996</c:v>
                </c:pt>
                <c:pt idx="8804">
                  <c:v>0.51197282</c:v>
                </c:pt>
                <c:pt idx="8805">
                  <c:v>0.51203069000000001</c:v>
                </c:pt>
                <c:pt idx="8806">
                  <c:v>0.51208867999999996</c:v>
                </c:pt>
                <c:pt idx="8807">
                  <c:v>0.51214643000000004</c:v>
                </c:pt>
                <c:pt idx="8808">
                  <c:v>0.51220441999999999</c:v>
                </c:pt>
                <c:pt idx="8809">
                  <c:v>0.5122622899999999</c:v>
                </c:pt>
                <c:pt idx="8810">
                  <c:v>0.51232015999999991</c:v>
                </c:pt>
                <c:pt idx="8811">
                  <c:v>0.51237813999999993</c:v>
                </c:pt>
                <c:pt idx="8812">
                  <c:v>0.51243600999999994</c:v>
                </c:pt>
                <c:pt idx="8813">
                  <c:v>0.51249400000000001</c:v>
                </c:pt>
                <c:pt idx="8814">
                  <c:v>0.51255187000000002</c:v>
                </c:pt>
                <c:pt idx="8815">
                  <c:v>0.51260974000000004</c:v>
                </c:pt>
                <c:pt idx="8816">
                  <c:v>0.51266761000000005</c:v>
                </c:pt>
                <c:pt idx="8817">
                  <c:v>0.51272560000000011</c:v>
                </c:pt>
                <c:pt idx="8818">
                  <c:v>0.51278347000000002</c:v>
                </c:pt>
                <c:pt idx="8819">
                  <c:v>0.51284076000000001</c:v>
                </c:pt>
                <c:pt idx="8820">
                  <c:v>0.51289898</c:v>
                </c:pt>
                <c:pt idx="8821">
                  <c:v>0.51295685000000002</c:v>
                </c:pt>
                <c:pt idx="8822">
                  <c:v>0.51301471999999992</c:v>
                </c:pt>
                <c:pt idx="8823">
                  <c:v>0.51307269999999994</c:v>
                </c:pt>
                <c:pt idx="8824">
                  <c:v>0.51313056999999973</c:v>
                </c:pt>
                <c:pt idx="8825">
                  <c:v>0.51318843999999997</c:v>
                </c:pt>
                <c:pt idx="8826">
                  <c:v>0.51324630999999987</c:v>
                </c:pt>
                <c:pt idx="8827">
                  <c:v>0.51330383999999996</c:v>
                </c:pt>
                <c:pt idx="8828">
                  <c:v>0.51336170999999986</c:v>
                </c:pt>
                <c:pt idx="8829">
                  <c:v>0.51341957999999988</c:v>
                </c:pt>
                <c:pt idx="8830">
                  <c:v>0.51347755999999989</c:v>
                </c:pt>
                <c:pt idx="8831">
                  <c:v>0.51353543000000001</c:v>
                </c:pt>
                <c:pt idx="8832">
                  <c:v>0.51359329999999992</c:v>
                </c:pt>
                <c:pt idx="8833">
                  <c:v>0.51365128999999998</c:v>
                </c:pt>
                <c:pt idx="8834">
                  <c:v>0.51370916</c:v>
                </c:pt>
                <c:pt idx="8835">
                  <c:v>0.51376703000000001</c:v>
                </c:pt>
                <c:pt idx="8836">
                  <c:v>0.51382479000000003</c:v>
                </c:pt>
                <c:pt idx="8837">
                  <c:v>0.51388288999999987</c:v>
                </c:pt>
                <c:pt idx="8838">
                  <c:v>0.51394041000000013</c:v>
                </c:pt>
                <c:pt idx="8839">
                  <c:v>0.51399828000000003</c:v>
                </c:pt>
                <c:pt idx="8840">
                  <c:v>0.51405614999999993</c:v>
                </c:pt>
                <c:pt idx="8841">
                  <c:v>0.51411401999999984</c:v>
                </c:pt>
                <c:pt idx="8842">
                  <c:v>0.51417188999999996</c:v>
                </c:pt>
                <c:pt idx="8843">
                  <c:v>0.51422975999999998</c:v>
                </c:pt>
                <c:pt idx="8844">
                  <c:v>0.51428774999999993</c:v>
                </c:pt>
                <c:pt idx="8845">
                  <c:v>0.51434561999999995</c:v>
                </c:pt>
                <c:pt idx="8846">
                  <c:v>0.51440348999999985</c:v>
                </c:pt>
                <c:pt idx="8847">
                  <c:v>0.51446135999999987</c:v>
                </c:pt>
                <c:pt idx="8848">
                  <c:v>0.51451922999999988</c:v>
                </c:pt>
                <c:pt idx="8849">
                  <c:v>0.51457721999999984</c:v>
                </c:pt>
                <c:pt idx="8850">
                  <c:v>0.51463508999999996</c:v>
                </c:pt>
                <c:pt idx="8851">
                  <c:v>0.51469306999999997</c:v>
                </c:pt>
                <c:pt idx="8852">
                  <c:v>0.51475082999999999</c:v>
                </c:pt>
                <c:pt idx="8853">
                  <c:v>0.51480870000000001</c:v>
                </c:pt>
                <c:pt idx="8854">
                  <c:v>0.51486633999999987</c:v>
                </c:pt>
                <c:pt idx="8855">
                  <c:v>0.51492420999999999</c:v>
                </c:pt>
                <c:pt idx="8856">
                  <c:v>0.5149821899999999</c:v>
                </c:pt>
                <c:pt idx="8857">
                  <c:v>0.51504006000000002</c:v>
                </c:pt>
                <c:pt idx="8858">
                  <c:v>0.51509793000000004</c:v>
                </c:pt>
                <c:pt idx="8859">
                  <c:v>0.51515591999999999</c:v>
                </c:pt>
                <c:pt idx="8860">
                  <c:v>0.51521378999999989</c:v>
                </c:pt>
                <c:pt idx="8861">
                  <c:v>0.51527155000000002</c:v>
                </c:pt>
                <c:pt idx="8862">
                  <c:v>0.51532953000000004</c:v>
                </c:pt>
                <c:pt idx="8863">
                  <c:v>0.51538751999999988</c:v>
                </c:pt>
                <c:pt idx="8864">
                  <c:v>0.51544515999999996</c:v>
                </c:pt>
                <c:pt idx="8865">
                  <c:v>0.51550279999999993</c:v>
                </c:pt>
                <c:pt idx="8866">
                  <c:v>0.51556066999999994</c:v>
                </c:pt>
                <c:pt idx="8867">
                  <c:v>0.51561853999999996</c:v>
                </c:pt>
                <c:pt idx="8868">
                  <c:v>0.51567651999999997</c:v>
                </c:pt>
                <c:pt idx="8869">
                  <c:v>0.51573438999999988</c:v>
                </c:pt>
                <c:pt idx="8870">
                  <c:v>0.51579226</c:v>
                </c:pt>
                <c:pt idx="8871">
                  <c:v>0.51585013000000002</c:v>
                </c:pt>
                <c:pt idx="8872">
                  <c:v>0.51590811999999997</c:v>
                </c:pt>
                <c:pt idx="8873">
                  <c:v>0.51596610999999992</c:v>
                </c:pt>
                <c:pt idx="8874">
                  <c:v>0.51602409000000005</c:v>
                </c:pt>
                <c:pt idx="8875">
                  <c:v>0.51608195999999984</c:v>
                </c:pt>
                <c:pt idx="8876">
                  <c:v>0.51613982999999997</c:v>
                </c:pt>
                <c:pt idx="8877">
                  <c:v>0.51619724</c:v>
                </c:pt>
                <c:pt idx="8878">
                  <c:v>0.51625511000000002</c:v>
                </c:pt>
                <c:pt idx="8879">
                  <c:v>0.51631297999999981</c:v>
                </c:pt>
                <c:pt idx="8880">
                  <c:v>0.51637096999999987</c:v>
                </c:pt>
                <c:pt idx="8881">
                  <c:v>0.51642884</c:v>
                </c:pt>
                <c:pt idx="8882">
                  <c:v>0.51648704999999973</c:v>
                </c:pt>
                <c:pt idx="8883">
                  <c:v>0.51654434999999987</c:v>
                </c:pt>
                <c:pt idx="8884">
                  <c:v>0.51660245000000005</c:v>
                </c:pt>
                <c:pt idx="8885">
                  <c:v>0.51666020000000001</c:v>
                </c:pt>
                <c:pt idx="8886">
                  <c:v>0.51671807000000003</c:v>
                </c:pt>
                <c:pt idx="8887">
                  <c:v>0.51677605999999998</c:v>
                </c:pt>
                <c:pt idx="8888">
                  <c:v>0.51683393</c:v>
                </c:pt>
                <c:pt idx="8889">
                  <c:v>0.51689202999999984</c:v>
                </c:pt>
                <c:pt idx="8890">
                  <c:v>0.51694954999999998</c:v>
                </c:pt>
                <c:pt idx="8891">
                  <c:v>0.51700731</c:v>
                </c:pt>
                <c:pt idx="8892">
                  <c:v>0.51706540999999984</c:v>
                </c:pt>
                <c:pt idx="8893">
                  <c:v>0.51712316999999985</c:v>
                </c:pt>
                <c:pt idx="8894">
                  <c:v>0.51718103999999998</c:v>
                </c:pt>
                <c:pt idx="8895">
                  <c:v>0.51723901999999999</c:v>
                </c:pt>
                <c:pt idx="8896">
                  <c:v>0.51729689000000001</c:v>
                </c:pt>
                <c:pt idx="8897">
                  <c:v>0.51735475999999991</c:v>
                </c:pt>
                <c:pt idx="8898">
                  <c:v>0.51741239999999977</c:v>
                </c:pt>
                <c:pt idx="8899">
                  <c:v>0.51747038999999972</c:v>
                </c:pt>
                <c:pt idx="8900">
                  <c:v>0.51752825999999996</c:v>
                </c:pt>
                <c:pt idx="8901">
                  <c:v>0.51758612999999976</c:v>
                </c:pt>
                <c:pt idx="8902">
                  <c:v>0.51764412000000004</c:v>
                </c:pt>
                <c:pt idx="8903">
                  <c:v>0.51770198999999983</c:v>
                </c:pt>
                <c:pt idx="8904">
                  <c:v>0.51775996999999996</c:v>
                </c:pt>
                <c:pt idx="8905">
                  <c:v>0.51781783999999997</c:v>
                </c:pt>
                <c:pt idx="8906">
                  <c:v>0.51787570999999999</c:v>
                </c:pt>
                <c:pt idx="8907">
                  <c:v>0.51793381000000005</c:v>
                </c:pt>
                <c:pt idx="8908">
                  <c:v>0.51799110999999998</c:v>
                </c:pt>
                <c:pt idx="8909">
                  <c:v>0.51804897999999999</c:v>
                </c:pt>
                <c:pt idx="8910">
                  <c:v>0.51810707999999994</c:v>
                </c:pt>
                <c:pt idx="8911">
                  <c:v>0.51816505999999996</c:v>
                </c:pt>
                <c:pt idx="8912">
                  <c:v>0.51822292999999986</c:v>
                </c:pt>
                <c:pt idx="8913">
                  <c:v>0.51828079999999987</c:v>
                </c:pt>
                <c:pt idx="8914">
                  <c:v>0.51833867999999994</c:v>
                </c:pt>
                <c:pt idx="8915">
                  <c:v>0.51839654999999984</c:v>
                </c:pt>
                <c:pt idx="8916">
                  <c:v>0.51845406999999988</c:v>
                </c:pt>
                <c:pt idx="8917">
                  <c:v>0.51851204999999989</c:v>
                </c:pt>
                <c:pt idx="8918">
                  <c:v>0.51856992999999985</c:v>
                </c:pt>
                <c:pt idx="8919">
                  <c:v>0.51862790999999997</c:v>
                </c:pt>
                <c:pt idx="8920">
                  <c:v>0.51868577999999999</c:v>
                </c:pt>
                <c:pt idx="8921">
                  <c:v>0.51874388000000005</c:v>
                </c:pt>
                <c:pt idx="8922">
                  <c:v>0.51880174999999984</c:v>
                </c:pt>
                <c:pt idx="8923">
                  <c:v>0.51885962000000008</c:v>
                </c:pt>
                <c:pt idx="8924">
                  <c:v>0.51891772999999985</c:v>
                </c:pt>
                <c:pt idx="8925">
                  <c:v>0.51897501999999995</c:v>
                </c:pt>
                <c:pt idx="8926">
                  <c:v>0.51903288999999986</c:v>
                </c:pt>
                <c:pt idx="8927">
                  <c:v>0.51909075999999998</c:v>
                </c:pt>
                <c:pt idx="8928">
                  <c:v>0.51914863000000011</c:v>
                </c:pt>
                <c:pt idx="8929">
                  <c:v>0.5192064999999999</c:v>
                </c:pt>
                <c:pt idx="8930">
                  <c:v>0.51926436999999992</c:v>
                </c:pt>
                <c:pt idx="8931">
                  <c:v>0.51932223999999994</c:v>
                </c:pt>
                <c:pt idx="8932">
                  <c:v>0.51938023</c:v>
                </c:pt>
                <c:pt idx="8933">
                  <c:v>0.5194380999999999</c:v>
                </c:pt>
                <c:pt idx="8934">
                  <c:v>0.51949607999999992</c:v>
                </c:pt>
                <c:pt idx="8935">
                  <c:v>0.51955394999999993</c:v>
                </c:pt>
                <c:pt idx="8936">
                  <c:v>0.51961181999999995</c:v>
                </c:pt>
                <c:pt idx="8937">
                  <c:v>0.51966968999999996</c:v>
                </c:pt>
                <c:pt idx="8938">
                  <c:v>0.51972755999999998</c:v>
                </c:pt>
                <c:pt idx="8939">
                  <c:v>0.51978497000000001</c:v>
                </c:pt>
                <c:pt idx="8940">
                  <c:v>0.51984306999999996</c:v>
                </c:pt>
                <c:pt idx="8941">
                  <c:v>0.51990093999999998</c:v>
                </c:pt>
                <c:pt idx="8942">
                  <c:v>0.51995880999999999</c:v>
                </c:pt>
                <c:pt idx="8943">
                  <c:v>0.52001679999999972</c:v>
                </c:pt>
                <c:pt idx="8944">
                  <c:v>0.52007466999999996</c:v>
                </c:pt>
                <c:pt idx="8945">
                  <c:v>0.52013265999999991</c:v>
                </c:pt>
                <c:pt idx="8946">
                  <c:v>0.52019053000000004</c:v>
                </c:pt>
                <c:pt idx="8947">
                  <c:v>0.52024793000000003</c:v>
                </c:pt>
                <c:pt idx="8948">
                  <c:v>0.52030603999999991</c:v>
                </c:pt>
                <c:pt idx="8949">
                  <c:v>0.52036390999999993</c:v>
                </c:pt>
                <c:pt idx="8950">
                  <c:v>0.52042177999999983</c:v>
                </c:pt>
                <c:pt idx="8951">
                  <c:v>0.52047964999999996</c:v>
                </c:pt>
                <c:pt idx="8952">
                  <c:v>0.52053751999999986</c:v>
                </c:pt>
                <c:pt idx="8953">
                  <c:v>0.52059538999999988</c:v>
                </c:pt>
                <c:pt idx="8954">
                  <c:v>0.52065337</c:v>
                </c:pt>
                <c:pt idx="8955">
                  <c:v>0.52071124000000002</c:v>
                </c:pt>
                <c:pt idx="8956">
                  <c:v>0.52076922999999997</c:v>
                </c:pt>
                <c:pt idx="8957">
                  <c:v>0.52082709999999999</c:v>
                </c:pt>
                <c:pt idx="8958">
                  <c:v>0.52088497</c:v>
                </c:pt>
                <c:pt idx="8959">
                  <c:v>0.52094295999999984</c:v>
                </c:pt>
                <c:pt idx="8960">
                  <c:v>0.52100025000000005</c:v>
                </c:pt>
                <c:pt idx="8961">
                  <c:v>0.52105824000000001</c:v>
                </c:pt>
                <c:pt idx="8962">
                  <c:v>0.52111610999999991</c:v>
                </c:pt>
                <c:pt idx="8963">
                  <c:v>0.52117409000000003</c:v>
                </c:pt>
                <c:pt idx="8964">
                  <c:v>0.52123195999999994</c:v>
                </c:pt>
                <c:pt idx="8965">
                  <c:v>0.52128982999999984</c:v>
                </c:pt>
                <c:pt idx="8966">
                  <c:v>0.52134782000000002</c:v>
                </c:pt>
                <c:pt idx="8967">
                  <c:v>0.52140580000000003</c:v>
                </c:pt>
                <c:pt idx="8968">
                  <c:v>0.52146355999999983</c:v>
                </c:pt>
                <c:pt idx="8969">
                  <c:v>0.52152142999999984</c:v>
                </c:pt>
                <c:pt idx="8970">
                  <c:v>0.52157929999999997</c:v>
                </c:pt>
                <c:pt idx="8971">
                  <c:v>0.52163716999999987</c:v>
                </c:pt>
                <c:pt idx="8972">
                  <c:v>0.52169504000000011</c:v>
                </c:pt>
                <c:pt idx="8973">
                  <c:v>0.52175302999999984</c:v>
                </c:pt>
                <c:pt idx="8974">
                  <c:v>0.52181054999999987</c:v>
                </c:pt>
                <c:pt idx="8975">
                  <c:v>0.52186842</c:v>
                </c:pt>
                <c:pt idx="8976">
                  <c:v>0.52192629000000001</c:v>
                </c:pt>
                <c:pt idx="8977">
                  <c:v>0.52198415999999992</c:v>
                </c:pt>
                <c:pt idx="8978">
                  <c:v>0.52204214999999987</c:v>
                </c:pt>
                <c:pt idx="8979">
                  <c:v>0.52210002</c:v>
                </c:pt>
                <c:pt idx="8980">
                  <c:v>0.52215789000000001</c:v>
                </c:pt>
                <c:pt idx="8981">
                  <c:v>0.52221587000000003</c:v>
                </c:pt>
                <c:pt idx="8982">
                  <c:v>0.52227385999999998</c:v>
                </c:pt>
                <c:pt idx="8983">
                  <c:v>0.5223313799999999</c:v>
                </c:pt>
                <c:pt idx="8984">
                  <c:v>0.52238925000000003</c:v>
                </c:pt>
                <c:pt idx="8985">
                  <c:v>0.52244711999999993</c:v>
                </c:pt>
                <c:pt idx="8986">
                  <c:v>0.52250498999999972</c:v>
                </c:pt>
                <c:pt idx="8987">
                  <c:v>0.52256297999999979</c:v>
                </c:pt>
                <c:pt idx="8988">
                  <c:v>0.52262085000000014</c:v>
                </c:pt>
                <c:pt idx="8989">
                  <c:v>0.52267872000000004</c:v>
                </c:pt>
                <c:pt idx="8990">
                  <c:v>0.5227363599999999</c:v>
                </c:pt>
                <c:pt idx="8991">
                  <c:v>0.52279423000000014</c:v>
                </c:pt>
                <c:pt idx="8992">
                  <c:v>0.52285221999999998</c:v>
                </c:pt>
                <c:pt idx="8993">
                  <c:v>0.52291008999999988</c:v>
                </c:pt>
                <c:pt idx="8994">
                  <c:v>0.5229679599999999</c:v>
                </c:pt>
                <c:pt idx="8995">
                  <c:v>0.52302594000000002</c:v>
                </c:pt>
                <c:pt idx="8996">
                  <c:v>0.52308381000000004</c:v>
                </c:pt>
                <c:pt idx="8997">
                  <c:v>0.52314179999999999</c:v>
                </c:pt>
                <c:pt idx="8998">
                  <c:v>0.52319967000000012</c:v>
                </c:pt>
                <c:pt idx="8999">
                  <c:v>0.52325765999999996</c:v>
                </c:pt>
                <c:pt idx="9000">
                  <c:v>0.52331552999999986</c:v>
                </c:pt>
                <c:pt idx="9001">
                  <c:v>0.52337292999999985</c:v>
                </c:pt>
                <c:pt idx="9002">
                  <c:v>0.52343068999999987</c:v>
                </c:pt>
                <c:pt idx="9003">
                  <c:v>0.52348867999999993</c:v>
                </c:pt>
                <c:pt idx="9004">
                  <c:v>0.52354665999999994</c:v>
                </c:pt>
                <c:pt idx="9005">
                  <c:v>0.52360452999999996</c:v>
                </c:pt>
                <c:pt idx="9006">
                  <c:v>0.52366251999999991</c:v>
                </c:pt>
                <c:pt idx="9007">
                  <c:v>0.52372096999999984</c:v>
                </c:pt>
                <c:pt idx="9008">
                  <c:v>0.52377373999999999</c:v>
                </c:pt>
                <c:pt idx="9009">
                  <c:v>0.52383601000000002</c:v>
                </c:pt>
                <c:pt idx="9010">
                  <c:v>0.52389388000000003</c:v>
                </c:pt>
                <c:pt idx="9011">
                  <c:v>0.52395175000000005</c:v>
                </c:pt>
                <c:pt idx="9012">
                  <c:v>0.52400961999999995</c:v>
                </c:pt>
                <c:pt idx="9013">
                  <c:v>0.52406748999999986</c:v>
                </c:pt>
                <c:pt idx="9014">
                  <c:v>0.52412537000000003</c:v>
                </c:pt>
                <c:pt idx="9015">
                  <c:v>0.52418323999999994</c:v>
                </c:pt>
                <c:pt idx="9016">
                  <c:v>0.52424121999999995</c:v>
                </c:pt>
                <c:pt idx="9017">
                  <c:v>0.52429932000000001</c:v>
                </c:pt>
                <c:pt idx="9018">
                  <c:v>0.52435718999999992</c:v>
                </c:pt>
                <c:pt idx="9019">
                  <c:v>0.52441448999999984</c:v>
                </c:pt>
                <c:pt idx="9020">
                  <c:v>0.52447235999999986</c:v>
                </c:pt>
                <c:pt idx="9021">
                  <c:v>0.52453079999999985</c:v>
                </c:pt>
                <c:pt idx="9022">
                  <c:v>0.52458809999999989</c:v>
                </c:pt>
                <c:pt idx="9023">
                  <c:v>0.52464597000000013</c:v>
                </c:pt>
                <c:pt idx="9024">
                  <c:v>0.52470384000000003</c:v>
                </c:pt>
                <c:pt idx="9025">
                  <c:v>0.52476193999999998</c:v>
                </c:pt>
                <c:pt idx="9026">
                  <c:v>0.52481981000000011</c:v>
                </c:pt>
                <c:pt idx="9027">
                  <c:v>0.52487768000000001</c:v>
                </c:pt>
                <c:pt idx="9028">
                  <c:v>0.52493555000000003</c:v>
                </c:pt>
                <c:pt idx="9029">
                  <c:v>0.52499353999999998</c:v>
                </c:pt>
                <c:pt idx="9030">
                  <c:v>0.52505141000000011</c:v>
                </c:pt>
                <c:pt idx="9031">
                  <c:v>0.52510928000000001</c:v>
                </c:pt>
                <c:pt idx="9032">
                  <c:v>0.52516725999999991</c:v>
                </c:pt>
                <c:pt idx="9033">
                  <c:v>0.52522513000000004</c:v>
                </c:pt>
                <c:pt idx="9034">
                  <c:v>0.52528311999999988</c:v>
                </c:pt>
                <c:pt idx="9035">
                  <c:v>0.52534099000000001</c:v>
                </c:pt>
                <c:pt idx="9036">
                  <c:v>0.52539840000000004</c:v>
                </c:pt>
                <c:pt idx="9037">
                  <c:v>0.52545626999999973</c:v>
                </c:pt>
                <c:pt idx="9038">
                  <c:v>0.52551413999999985</c:v>
                </c:pt>
                <c:pt idx="9039">
                  <c:v>0.52557200999999987</c:v>
                </c:pt>
                <c:pt idx="9040">
                  <c:v>0.5256298800000001</c:v>
                </c:pt>
                <c:pt idx="9041">
                  <c:v>0.52568786999999984</c:v>
                </c:pt>
                <c:pt idx="9042">
                  <c:v>0.52574562000000014</c:v>
                </c:pt>
                <c:pt idx="9043">
                  <c:v>0.52580360999999998</c:v>
                </c:pt>
                <c:pt idx="9044">
                  <c:v>0.52586158999999988</c:v>
                </c:pt>
                <c:pt idx="9045">
                  <c:v>0.52591957999999994</c:v>
                </c:pt>
                <c:pt idx="9046">
                  <c:v>0.52597698999999987</c:v>
                </c:pt>
                <c:pt idx="9047">
                  <c:v>0.52603473999999983</c:v>
                </c:pt>
                <c:pt idx="9048">
                  <c:v>0.52609273000000001</c:v>
                </c:pt>
                <c:pt idx="9049">
                  <c:v>0.52615060000000002</c:v>
                </c:pt>
                <c:pt idx="9050">
                  <c:v>0.52620857999999993</c:v>
                </c:pt>
                <c:pt idx="9051">
                  <c:v>0.52626644999999994</c:v>
                </c:pt>
                <c:pt idx="9052">
                  <c:v>0.52632431999999996</c:v>
                </c:pt>
                <c:pt idx="9053">
                  <c:v>0.52638218999999975</c:v>
                </c:pt>
                <c:pt idx="9054">
                  <c:v>0.52644029999999997</c:v>
                </c:pt>
                <c:pt idx="9055">
                  <c:v>0.52649816999999988</c:v>
                </c:pt>
                <c:pt idx="9056">
                  <c:v>0.52655603999999989</c:v>
                </c:pt>
                <c:pt idx="9057">
                  <c:v>0.52661391000000002</c:v>
                </c:pt>
                <c:pt idx="9058">
                  <c:v>0.52667178000000003</c:v>
                </c:pt>
                <c:pt idx="9059">
                  <c:v>0.52672965000000016</c:v>
                </c:pt>
                <c:pt idx="9060">
                  <c:v>0.52678762999999984</c:v>
                </c:pt>
                <c:pt idx="9061">
                  <c:v>0.52684550000000008</c:v>
                </c:pt>
                <c:pt idx="9062">
                  <c:v>0.5269028</c:v>
                </c:pt>
                <c:pt idx="9063">
                  <c:v>0.52696077999999991</c:v>
                </c:pt>
                <c:pt idx="9064">
                  <c:v>0.52701865000000003</c:v>
                </c:pt>
                <c:pt idx="9065">
                  <c:v>0.52707651999999994</c:v>
                </c:pt>
                <c:pt idx="9066">
                  <c:v>0.52713438999999973</c:v>
                </c:pt>
                <c:pt idx="9067">
                  <c:v>0.52719249000000001</c:v>
                </c:pt>
                <c:pt idx="9068">
                  <c:v>0.52725036999999986</c:v>
                </c:pt>
                <c:pt idx="9069">
                  <c:v>0.52730823999999998</c:v>
                </c:pt>
                <c:pt idx="9070">
                  <c:v>0.52736610999999989</c:v>
                </c:pt>
                <c:pt idx="9071">
                  <c:v>0.52742409000000001</c:v>
                </c:pt>
                <c:pt idx="9072">
                  <c:v>0.52748195999999992</c:v>
                </c:pt>
                <c:pt idx="9073">
                  <c:v>0.52753983000000004</c:v>
                </c:pt>
                <c:pt idx="9074">
                  <c:v>0.52759769999999984</c:v>
                </c:pt>
                <c:pt idx="9075">
                  <c:v>0.52765569000000012</c:v>
                </c:pt>
                <c:pt idx="9076">
                  <c:v>0.52771297999999989</c:v>
                </c:pt>
                <c:pt idx="9077">
                  <c:v>0.52777085000000012</c:v>
                </c:pt>
                <c:pt idx="9078">
                  <c:v>0.52782872000000003</c:v>
                </c:pt>
                <c:pt idx="9079">
                  <c:v>0.52788658999999993</c:v>
                </c:pt>
                <c:pt idx="9080">
                  <c:v>0.52794468999999999</c:v>
                </c:pt>
                <c:pt idx="9081">
                  <c:v>0.5280025599999999</c:v>
                </c:pt>
                <c:pt idx="9082">
                  <c:v>0.52806054999999985</c:v>
                </c:pt>
                <c:pt idx="9083">
                  <c:v>0.52811841999999998</c:v>
                </c:pt>
                <c:pt idx="9084">
                  <c:v>0.52817617999999988</c:v>
                </c:pt>
                <c:pt idx="9085">
                  <c:v>0.5282341599999999</c:v>
                </c:pt>
                <c:pt idx="9086">
                  <c:v>0.52829192000000003</c:v>
                </c:pt>
                <c:pt idx="9087">
                  <c:v>0.52835012999999986</c:v>
                </c:pt>
                <c:pt idx="9088">
                  <c:v>0.52840788999999988</c:v>
                </c:pt>
                <c:pt idx="9089">
                  <c:v>0.52846587</c:v>
                </c:pt>
                <c:pt idx="9090">
                  <c:v>0.52852316999999993</c:v>
                </c:pt>
                <c:pt idx="9091">
                  <c:v>0.52858161999999997</c:v>
                </c:pt>
                <c:pt idx="9092">
                  <c:v>0.52863890999999996</c:v>
                </c:pt>
                <c:pt idx="9093">
                  <c:v>0.52869677999999998</c:v>
                </c:pt>
                <c:pt idx="9094">
                  <c:v>0.52875464999999999</c:v>
                </c:pt>
                <c:pt idx="9095">
                  <c:v>0.52881263000000001</c:v>
                </c:pt>
                <c:pt idx="9096">
                  <c:v>0.52887062000000007</c:v>
                </c:pt>
                <c:pt idx="9097">
                  <c:v>0.52892848999999997</c:v>
                </c:pt>
                <c:pt idx="9098">
                  <c:v>0.52898635999999988</c:v>
                </c:pt>
                <c:pt idx="9099">
                  <c:v>0.52904423000000012</c:v>
                </c:pt>
                <c:pt idx="9100">
                  <c:v>0.52910209999999991</c:v>
                </c:pt>
                <c:pt idx="9101">
                  <c:v>0.52916008999999986</c:v>
                </c:pt>
                <c:pt idx="9102">
                  <c:v>0.52921795999999988</c:v>
                </c:pt>
                <c:pt idx="9103">
                  <c:v>0.52927583000000011</c:v>
                </c:pt>
                <c:pt idx="9104">
                  <c:v>0.52939168000000003</c:v>
                </c:pt>
                <c:pt idx="9105">
                  <c:v>0.52944955000000005</c:v>
                </c:pt>
                <c:pt idx="9106">
                  <c:v>0.52950695999999986</c:v>
                </c:pt>
                <c:pt idx="9107">
                  <c:v>0.52956494999999992</c:v>
                </c:pt>
                <c:pt idx="9108">
                  <c:v>0.52962282000000005</c:v>
                </c:pt>
                <c:pt idx="9109">
                  <c:v>0.52968068999999984</c:v>
                </c:pt>
                <c:pt idx="9110">
                  <c:v>0.52973855999999997</c:v>
                </c:pt>
                <c:pt idx="9111">
                  <c:v>0.52979655000000003</c:v>
                </c:pt>
                <c:pt idx="9112">
                  <c:v>0.52985442000000005</c:v>
                </c:pt>
                <c:pt idx="9113">
                  <c:v>0.52991228999999973</c:v>
                </c:pt>
                <c:pt idx="9114">
                  <c:v>0.52997015999999997</c:v>
                </c:pt>
                <c:pt idx="9115">
                  <c:v>0.53002802999999998</c:v>
                </c:pt>
                <c:pt idx="9116">
                  <c:v>0.53008601</c:v>
                </c:pt>
                <c:pt idx="9117">
                  <c:v>0.53014388000000001</c:v>
                </c:pt>
                <c:pt idx="9118">
                  <c:v>0.53020186999999996</c:v>
                </c:pt>
                <c:pt idx="9119">
                  <c:v>0.53025973999999998</c:v>
                </c:pt>
                <c:pt idx="9120">
                  <c:v>0.53031760999999988</c:v>
                </c:pt>
                <c:pt idx="9121">
                  <c:v>0.53037548000000001</c:v>
                </c:pt>
                <c:pt idx="9122">
                  <c:v>0.53043288999999993</c:v>
                </c:pt>
                <c:pt idx="9123">
                  <c:v>0.53049086999999984</c:v>
                </c:pt>
                <c:pt idx="9124">
                  <c:v>0.53054873999999996</c:v>
                </c:pt>
                <c:pt idx="9125">
                  <c:v>0.53060649999999998</c:v>
                </c:pt>
                <c:pt idx="9126">
                  <c:v>0.53066437</c:v>
                </c:pt>
                <c:pt idx="9127">
                  <c:v>0.53072235999999984</c:v>
                </c:pt>
                <c:pt idx="9128">
                  <c:v>0.53078046000000001</c:v>
                </c:pt>
                <c:pt idx="9129">
                  <c:v>0.53083820999999998</c:v>
                </c:pt>
                <c:pt idx="9130">
                  <c:v>0.53089573999999995</c:v>
                </c:pt>
                <c:pt idx="9131">
                  <c:v>0.53095360999999996</c:v>
                </c:pt>
                <c:pt idx="9132">
                  <c:v>0.53101147999999998</c:v>
                </c:pt>
                <c:pt idx="9133">
                  <c:v>0.53106935</c:v>
                </c:pt>
                <c:pt idx="9134">
                  <c:v>0.53112733000000001</c:v>
                </c:pt>
                <c:pt idx="9135">
                  <c:v>0.53118520000000002</c:v>
                </c:pt>
                <c:pt idx="9136">
                  <c:v>0.53124318999999987</c:v>
                </c:pt>
                <c:pt idx="9137">
                  <c:v>0.53130105999999999</c:v>
                </c:pt>
                <c:pt idx="9138">
                  <c:v>0.53135893000000001</c:v>
                </c:pt>
                <c:pt idx="9139">
                  <c:v>0.53141679999999991</c:v>
                </c:pt>
                <c:pt idx="9140">
                  <c:v>0.53147467000000004</c:v>
                </c:pt>
                <c:pt idx="9141">
                  <c:v>0.53153276999999977</c:v>
                </c:pt>
                <c:pt idx="9142">
                  <c:v>0.53159017999999991</c:v>
                </c:pt>
                <c:pt idx="9143">
                  <c:v>0.53164805000000015</c:v>
                </c:pt>
                <c:pt idx="9144">
                  <c:v>0.53170592000000005</c:v>
                </c:pt>
                <c:pt idx="9145">
                  <c:v>0.53176391000000001</c:v>
                </c:pt>
                <c:pt idx="9146">
                  <c:v>0.53182178000000002</c:v>
                </c:pt>
                <c:pt idx="9147">
                  <c:v>0.53187976000000003</c:v>
                </c:pt>
                <c:pt idx="9148">
                  <c:v>0.53193774999999988</c:v>
                </c:pt>
                <c:pt idx="9149">
                  <c:v>0.53199527000000013</c:v>
                </c:pt>
                <c:pt idx="9150">
                  <c:v>0.53205313999999992</c:v>
                </c:pt>
                <c:pt idx="9151">
                  <c:v>0.53211101000000005</c:v>
                </c:pt>
                <c:pt idx="9152">
                  <c:v>0.53216887999999996</c:v>
                </c:pt>
                <c:pt idx="9153">
                  <c:v>0.53222674999999986</c:v>
                </c:pt>
                <c:pt idx="9154">
                  <c:v>0.53228473999999992</c:v>
                </c:pt>
                <c:pt idx="9155">
                  <c:v>0.53234261000000005</c:v>
                </c:pt>
                <c:pt idx="9156">
                  <c:v>0.53240047999999984</c:v>
                </c:pt>
                <c:pt idx="9157">
                  <c:v>0.5324585799999999</c:v>
                </c:pt>
                <c:pt idx="9158">
                  <c:v>0.53251656999999974</c:v>
                </c:pt>
                <c:pt idx="9159">
                  <c:v>0.53257443999999998</c:v>
                </c:pt>
                <c:pt idx="9160">
                  <c:v>0.53263231</c:v>
                </c:pt>
                <c:pt idx="9161">
                  <c:v>0.53269018000000001</c:v>
                </c:pt>
                <c:pt idx="9162">
                  <c:v>0.53274759000000005</c:v>
                </c:pt>
                <c:pt idx="9163">
                  <c:v>0.53280545999999995</c:v>
                </c:pt>
                <c:pt idx="9164">
                  <c:v>0.53286332999999986</c:v>
                </c:pt>
                <c:pt idx="9165">
                  <c:v>0.53292119999999998</c:v>
                </c:pt>
                <c:pt idx="9166">
                  <c:v>0.53297918</c:v>
                </c:pt>
                <c:pt idx="9167">
                  <c:v>0.53303705000000001</c:v>
                </c:pt>
                <c:pt idx="9168">
                  <c:v>0.53309492999999997</c:v>
                </c:pt>
                <c:pt idx="9169">
                  <c:v>0.53315279999999987</c:v>
                </c:pt>
                <c:pt idx="9170">
                  <c:v>0.53321067</c:v>
                </c:pt>
                <c:pt idx="9171">
                  <c:v>0.5332685399999999</c:v>
                </c:pt>
                <c:pt idx="9172">
                  <c:v>0.53332641000000003</c:v>
                </c:pt>
                <c:pt idx="9173">
                  <c:v>0.53338405</c:v>
                </c:pt>
                <c:pt idx="9174">
                  <c:v>0.53344214999999973</c:v>
                </c:pt>
                <c:pt idx="9175">
                  <c:v>0.53349990000000003</c:v>
                </c:pt>
                <c:pt idx="9176">
                  <c:v>0.53355788999999987</c:v>
                </c:pt>
                <c:pt idx="9177">
                  <c:v>0.53361575999999999</c:v>
                </c:pt>
                <c:pt idx="9178">
                  <c:v>0.53367374000000001</c:v>
                </c:pt>
                <c:pt idx="9179">
                  <c:v>0.53373162000000007</c:v>
                </c:pt>
                <c:pt idx="9180">
                  <c:v>0.53378948999999998</c:v>
                </c:pt>
                <c:pt idx="9181">
                  <c:v>0.53384735999999999</c:v>
                </c:pt>
                <c:pt idx="9182">
                  <c:v>0.53390534000000001</c:v>
                </c:pt>
                <c:pt idx="9183">
                  <c:v>0.53396332999999985</c:v>
                </c:pt>
                <c:pt idx="9184">
                  <c:v>0.53402119999999997</c:v>
                </c:pt>
                <c:pt idx="9185">
                  <c:v>0.53407906999999999</c:v>
                </c:pt>
                <c:pt idx="9186">
                  <c:v>0.53413658999999991</c:v>
                </c:pt>
                <c:pt idx="9187">
                  <c:v>0.53419446000000004</c:v>
                </c:pt>
                <c:pt idx="9188">
                  <c:v>0.53425232999999994</c:v>
                </c:pt>
                <c:pt idx="9189">
                  <c:v>0.53431019999999985</c:v>
                </c:pt>
                <c:pt idx="9190">
                  <c:v>0.53436806999999986</c:v>
                </c:pt>
                <c:pt idx="9191">
                  <c:v>0.53442593999999999</c:v>
                </c:pt>
                <c:pt idx="9192">
                  <c:v>0.53448415999999987</c:v>
                </c:pt>
                <c:pt idx="9193">
                  <c:v>0.53454203</c:v>
                </c:pt>
                <c:pt idx="9194">
                  <c:v>0.53459931999999999</c:v>
                </c:pt>
                <c:pt idx="9195">
                  <c:v>0.53465719</c:v>
                </c:pt>
                <c:pt idx="9196">
                  <c:v>0.53471506000000002</c:v>
                </c:pt>
                <c:pt idx="9197">
                  <c:v>0.53477304999999997</c:v>
                </c:pt>
                <c:pt idx="9198">
                  <c:v>0.53483091999999999</c:v>
                </c:pt>
                <c:pt idx="9199">
                  <c:v>0.53488902000000005</c:v>
                </c:pt>
                <c:pt idx="9200">
                  <c:v>0.53494701000000011</c:v>
                </c:pt>
                <c:pt idx="9201">
                  <c:v>0.53500499000000001</c:v>
                </c:pt>
                <c:pt idx="9202">
                  <c:v>0.53506239999999994</c:v>
                </c:pt>
                <c:pt idx="9203">
                  <c:v>0.53512026999999984</c:v>
                </c:pt>
                <c:pt idx="9204">
                  <c:v>0.53517813999999997</c:v>
                </c:pt>
                <c:pt idx="9205">
                  <c:v>0.53523600999999987</c:v>
                </c:pt>
                <c:pt idx="9206">
                  <c:v>0.53529400000000005</c:v>
                </c:pt>
                <c:pt idx="9207">
                  <c:v>0.53535186999999984</c:v>
                </c:pt>
                <c:pt idx="9208">
                  <c:v>0.53540997000000001</c:v>
                </c:pt>
                <c:pt idx="9209">
                  <c:v>0.53546772999999992</c:v>
                </c:pt>
                <c:pt idx="9210">
                  <c:v>0.53552560000000005</c:v>
                </c:pt>
                <c:pt idx="9211">
                  <c:v>0.53558357999999973</c:v>
                </c:pt>
                <c:pt idx="9212">
                  <c:v>0.53564145000000007</c:v>
                </c:pt>
                <c:pt idx="9213">
                  <c:v>0.53569932000000009</c:v>
                </c:pt>
                <c:pt idx="9214">
                  <c:v>0.53575673000000001</c:v>
                </c:pt>
                <c:pt idx="9215">
                  <c:v>0.53581506000000001</c:v>
                </c:pt>
                <c:pt idx="9216">
                  <c:v>0.53587293000000003</c:v>
                </c:pt>
                <c:pt idx="9217">
                  <c:v>0.53593091999999998</c:v>
                </c:pt>
                <c:pt idx="9218">
                  <c:v>0.53598820999999996</c:v>
                </c:pt>
                <c:pt idx="9219">
                  <c:v>0.53604607999999998</c:v>
                </c:pt>
                <c:pt idx="9220">
                  <c:v>0.53610442000000003</c:v>
                </c:pt>
                <c:pt idx="9221">
                  <c:v>0.53616216999999977</c:v>
                </c:pt>
                <c:pt idx="9222">
                  <c:v>0.53622015999999983</c:v>
                </c:pt>
                <c:pt idx="9223">
                  <c:v>0.53627791000000002</c:v>
                </c:pt>
                <c:pt idx="9224">
                  <c:v>0.53633589999999998</c:v>
                </c:pt>
                <c:pt idx="9225">
                  <c:v>0.53639318999999985</c:v>
                </c:pt>
                <c:pt idx="9226">
                  <c:v>0.53645129000000003</c:v>
                </c:pt>
                <c:pt idx="9227">
                  <c:v>0.53650927999999998</c:v>
                </c:pt>
                <c:pt idx="9228">
                  <c:v>0.53656714999999977</c:v>
                </c:pt>
                <c:pt idx="9229">
                  <c:v>0.53662502000000012</c:v>
                </c:pt>
                <c:pt idx="9230">
                  <c:v>0.53668300000000002</c:v>
                </c:pt>
                <c:pt idx="9231">
                  <c:v>0.53674087000000015</c:v>
                </c:pt>
                <c:pt idx="9232">
                  <c:v>0.5367988600000001</c:v>
                </c:pt>
                <c:pt idx="9233">
                  <c:v>0.53685673</c:v>
                </c:pt>
                <c:pt idx="9234">
                  <c:v>0.53691425000000004</c:v>
                </c:pt>
                <c:pt idx="9235">
                  <c:v>0.53697211999999994</c:v>
                </c:pt>
                <c:pt idx="9236">
                  <c:v>0.53702998999999996</c:v>
                </c:pt>
                <c:pt idx="9237">
                  <c:v>0.53708787000000002</c:v>
                </c:pt>
                <c:pt idx="9238">
                  <c:v>0.53714574000000004</c:v>
                </c:pt>
                <c:pt idx="9239">
                  <c:v>0.53720361000000005</c:v>
                </c:pt>
                <c:pt idx="9240">
                  <c:v>0.53726147999999996</c:v>
                </c:pt>
                <c:pt idx="9241">
                  <c:v>0.53731945999999997</c:v>
                </c:pt>
                <c:pt idx="9242">
                  <c:v>0.53737745000000003</c:v>
                </c:pt>
                <c:pt idx="9243">
                  <c:v>0.53743496999999985</c:v>
                </c:pt>
                <c:pt idx="9244">
                  <c:v>0.53749283999999997</c:v>
                </c:pt>
                <c:pt idx="9245">
                  <c:v>0.53755059999999988</c:v>
                </c:pt>
                <c:pt idx="9246">
                  <c:v>0.53760870000000005</c:v>
                </c:pt>
                <c:pt idx="9247">
                  <c:v>0.53766656999999973</c:v>
                </c:pt>
                <c:pt idx="9248">
                  <c:v>0.53772444000000008</c:v>
                </c:pt>
                <c:pt idx="9249">
                  <c:v>0.53778265999999997</c:v>
                </c:pt>
                <c:pt idx="9250">
                  <c:v>0.53783994999999996</c:v>
                </c:pt>
                <c:pt idx="9251">
                  <c:v>0.53789792999999997</c:v>
                </c:pt>
                <c:pt idx="9252">
                  <c:v>0.53795579999999998</c:v>
                </c:pt>
                <c:pt idx="9253">
                  <c:v>0.53801355999999989</c:v>
                </c:pt>
                <c:pt idx="9254">
                  <c:v>0.53807154999999984</c:v>
                </c:pt>
                <c:pt idx="9255">
                  <c:v>0.53812942000000008</c:v>
                </c:pt>
                <c:pt idx="9256">
                  <c:v>0.53818728999999987</c:v>
                </c:pt>
                <c:pt idx="9257">
                  <c:v>0.53824539000000005</c:v>
                </c:pt>
                <c:pt idx="9258">
                  <c:v>0.5383031399999999</c:v>
                </c:pt>
                <c:pt idx="9259">
                  <c:v>0.53836101000000003</c:v>
                </c:pt>
                <c:pt idx="9260">
                  <c:v>0.53841899999999987</c:v>
                </c:pt>
                <c:pt idx="9261">
                  <c:v>0.53847687</c:v>
                </c:pt>
                <c:pt idx="9262">
                  <c:v>0.5385347399999999</c:v>
                </c:pt>
                <c:pt idx="9263">
                  <c:v>0.53859272999999985</c:v>
                </c:pt>
                <c:pt idx="9264">
                  <c:v>0.53865059999999998</c:v>
                </c:pt>
                <c:pt idx="9265">
                  <c:v>0.53870799999999996</c:v>
                </c:pt>
                <c:pt idx="9266">
                  <c:v>0.53876586999999998</c:v>
                </c:pt>
                <c:pt idx="9267">
                  <c:v>0.53882374</c:v>
                </c:pt>
                <c:pt idx="9268">
                  <c:v>0.53888172999999984</c:v>
                </c:pt>
                <c:pt idx="9269">
                  <c:v>0.53893959999999996</c:v>
                </c:pt>
                <c:pt idx="9270">
                  <c:v>0.53899746999999998</c:v>
                </c:pt>
                <c:pt idx="9271">
                  <c:v>0.53905533999999999</c:v>
                </c:pt>
                <c:pt idx="9272">
                  <c:v>0.53911332999999972</c:v>
                </c:pt>
                <c:pt idx="9273">
                  <c:v>0.53917119999999996</c:v>
                </c:pt>
                <c:pt idx="9274">
                  <c:v>0.53922906999999998</c:v>
                </c:pt>
                <c:pt idx="9275">
                  <c:v>0.53928704999999988</c:v>
                </c:pt>
                <c:pt idx="9276">
                  <c:v>0.53934492999999983</c:v>
                </c:pt>
                <c:pt idx="9277">
                  <c:v>0.53940290999999985</c:v>
                </c:pt>
                <c:pt idx="9278">
                  <c:v>0.53946077999999986</c:v>
                </c:pt>
                <c:pt idx="9279">
                  <c:v>0.53951864999999988</c:v>
                </c:pt>
                <c:pt idx="9280">
                  <c:v>0.53957651999999989</c:v>
                </c:pt>
                <c:pt idx="9281">
                  <c:v>0.53963439000000002</c:v>
                </c:pt>
                <c:pt idx="9282">
                  <c:v>0.53969226000000003</c:v>
                </c:pt>
                <c:pt idx="9283">
                  <c:v>0.53975013000000005</c:v>
                </c:pt>
                <c:pt idx="9284">
                  <c:v>0.53980799999999984</c:v>
                </c:pt>
                <c:pt idx="9285">
                  <c:v>0.53986540999999999</c:v>
                </c:pt>
                <c:pt idx="9286">
                  <c:v>0.53992328000000001</c:v>
                </c:pt>
                <c:pt idx="9287">
                  <c:v>0.53998115000000002</c:v>
                </c:pt>
                <c:pt idx="9288">
                  <c:v>0.54003913999999997</c:v>
                </c:pt>
                <c:pt idx="9289">
                  <c:v>0.54009700999999999</c:v>
                </c:pt>
                <c:pt idx="9290">
                  <c:v>0.54015488</c:v>
                </c:pt>
                <c:pt idx="9291">
                  <c:v>0.54021274999999991</c:v>
                </c:pt>
                <c:pt idx="9292">
                  <c:v>0.54027073999999997</c:v>
                </c:pt>
                <c:pt idx="9293">
                  <c:v>0.54032860999999999</c:v>
                </c:pt>
                <c:pt idx="9294">
                  <c:v>0.54038647999999989</c:v>
                </c:pt>
                <c:pt idx="9295">
                  <c:v>0.54044435000000002</c:v>
                </c:pt>
                <c:pt idx="9296">
                  <c:v>0.54050232999999992</c:v>
                </c:pt>
                <c:pt idx="9297">
                  <c:v>0.54056019999999994</c:v>
                </c:pt>
                <c:pt idx="9298">
                  <c:v>0.54061806999999984</c:v>
                </c:pt>
                <c:pt idx="9299">
                  <c:v>0.54067594000000008</c:v>
                </c:pt>
                <c:pt idx="9300">
                  <c:v>0.54073393000000003</c:v>
                </c:pt>
                <c:pt idx="9301">
                  <c:v>0.54079122000000013</c:v>
                </c:pt>
                <c:pt idx="9302">
                  <c:v>0.54084909000000014</c:v>
                </c:pt>
                <c:pt idx="9303">
                  <c:v>0.54090707999999998</c:v>
                </c:pt>
                <c:pt idx="9304">
                  <c:v>0.54096495</c:v>
                </c:pt>
                <c:pt idx="9305">
                  <c:v>0.54102282000000002</c:v>
                </c:pt>
                <c:pt idx="9306">
                  <c:v>0.54108080000000003</c:v>
                </c:pt>
                <c:pt idx="9307">
                  <c:v>0.54113878999999987</c:v>
                </c:pt>
                <c:pt idx="9308">
                  <c:v>0.54119677999999993</c:v>
                </c:pt>
                <c:pt idx="9309">
                  <c:v>0.54125464999999984</c:v>
                </c:pt>
                <c:pt idx="9310">
                  <c:v>0.54131251999999985</c:v>
                </c:pt>
                <c:pt idx="9311">
                  <c:v>0.54137038999999987</c:v>
                </c:pt>
                <c:pt idx="9312">
                  <c:v>0.54142825999999999</c:v>
                </c:pt>
                <c:pt idx="9313">
                  <c:v>0.5414861299999999</c:v>
                </c:pt>
                <c:pt idx="9314">
                  <c:v>0.54154400000000003</c:v>
                </c:pt>
                <c:pt idx="9315">
                  <c:v>0.54160187000000015</c:v>
                </c:pt>
                <c:pt idx="9316">
                  <c:v>0.54165973999999995</c:v>
                </c:pt>
                <c:pt idx="9317">
                  <c:v>0.54171737999999992</c:v>
                </c:pt>
                <c:pt idx="9318">
                  <c:v>0.54177525000000015</c:v>
                </c:pt>
                <c:pt idx="9319">
                  <c:v>0.54183311999999983</c:v>
                </c:pt>
                <c:pt idx="9320">
                  <c:v>0.54189111000000012</c:v>
                </c:pt>
                <c:pt idx="9321">
                  <c:v>0.54194909000000013</c:v>
                </c:pt>
                <c:pt idx="9322">
                  <c:v>0.54200695999999993</c:v>
                </c:pt>
                <c:pt idx="9323">
                  <c:v>0.54206483000000005</c:v>
                </c:pt>
                <c:pt idx="9324">
                  <c:v>0.54212269999999996</c:v>
                </c:pt>
                <c:pt idx="9325">
                  <c:v>0.54218023000000004</c:v>
                </c:pt>
                <c:pt idx="9326">
                  <c:v>0.54223809999999983</c:v>
                </c:pt>
                <c:pt idx="9327">
                  <c:v>0.54229607999999996</c:v>
                </c:pt>
                <c:pt idx="9328">
                  <c:v>0.54235394999999986</c:v>
                </c:pt>
                <c:pt idx="9329">
                  <c:v>0.54241181999999999</c:v>
                </c:pt>
                <c:pt idx="9330">
                  <c:v>0.54246969</c:v>
                </c:pt>
                <c:pt idx="9331">
                  <c:v>0.54252755999999991</c:v>
                </c:pt>
                <c:pt idx="9332">
                  <c:v>0.54258543000000004</c:v>
                </c:pt>
                <c:pt idx="9333">
                  <c:v>0.5426434200000001</c:v>
                </c:pt>
                <c:pt idx="9334">
                  <c:v>0.54270152000000005</c:v>
                </c:pt>
                <c:pt idx="9335">
                  <c:v>0.54275928000000007</c:v>
                </c:pt>
                <c:pt idx="9336">
                  <c:v>0.54281714999999986</c:v>
                </c:pt>
                <c:pt idx="9337">
                  <c:v>0.5428750200000001</c:v>
                </c:pt>
                <c:pt idx="9338">
                  <c:v>0.54293243000000002</c:v>
                </c:pt>
                <c:pt idx="9339">
                  <c:v>0.54299030000000004</c:v>
                </c:pt>
                <c:pt idx="9340">
                  <c:v>0.54304828000000005</c:v>
                </c:pt>
                <c:pt idx="9341">
                  <c:v>0.54316413999999991</c:v>
                </c:pt>
                <c:pt idx="9342">
                  <c:v>0.54322201000000003</c:v>
                </c:pt>
                <c:pt idx="9343">
                  <c:v>0.54327988000000005</c:v>
                </c:pt>
                <c:pt idx="9344">
                  <c:v>0.54339574000000002</c:v>
                </c:pt>
                <c:pt idx="9345">
                  <c:v>0.54345361000000003</c:v>
                </c:pt>
                <c:pt idx="9346">
                  <c:v>0.54351147999999994</c:v>
                </c:pt>
                <c:pt idx="9347">
                  <c:v>0.54356934999999973</c:v>
                </c:pt>
                <c:pt idx="9348">
                  <c:v>0.54362722000000008</c:v>
                </c:pt>
                <c:pt idx="9349">
                  <c:v>0.54368508999999998</c:v>
                </c:pt>
                <c:pt idx="9350">
                  <c:v>0.54374307000000011</c:v>
                </c:pt>
                <c:pt idx="9351">
                  <c:v>0.54380059999999997</c:v>
                </c:pt>
                <c:pt idx="9352">
                  <c:v>0.54385846999999998</c:v>
                </c:pt>
                <c:pt idx="9353">
                  <c:v>0.54391633999999989</c:v>
                </c:pt>
                <c:pt idx="9354">
                  <c:v>0.54397432000000001</c:v>
                </c:pt>
                <c:pt idx="9355">
                  <c:v>0.54403218999999992</c:v>
                </c:pt>
                <c:pt idx="9356">
                  <c:v>0.54409006000000004</c:v>
                </c:pt>
                <c:pt idx="9357">
                  <c:v>0.54414792999999984</c:v>
                </c:pt>
                <c:pt idx="9358">
                  <c:v>0.54420579999999996</c:v>
                </c:pt>
                <c:pt idx="9359">
                  <c:v>0.54426390999999985</c:v>
                </c:pt>
                <c:pt idx="9360">
                  <c:v>0.54432177999999998</c:v>
                </c:pt>
                <c:pt idx="9361">
                  <c:v>0.54437917999999996</c:v>
                </c:pt>
                <c:pt idx="9362">
                  <c:v>0.54443704999999987</c:v>
                </c:pt>
                <c:pt idx="9363">
                  <c:v>0.54449493000000004</c:v>
                </c:pt>
                <c:pt idx="9364">
                  <c:v>0.54455279999999973</c:v>
                </c:pt>
                <c:pt idx="9365">
                  <c:v>0.54461066999999996</c:v>
                </c:pt>
                <c:pt idx="9366">
                  <c:v>0.54466853999999998</c:v>
                </c:pt>
                <c:pt idx="9367">
                  <c:v>0.54472664000000004</c:v>
                </c:pt>
                <c:pt idx="9368">
                  <c:v>0.54478462000000005</c:v>
                </c:pt>
                <c:pt idx="9369">
                  <c:v>0.54484248999999996</c:v>
                </c:pt>
                <c:pt idx="9370">
                  <c:v>0.54490037000000002</c:v>
                </c:pt>
                <c:pt idx="9371">
                  <c:v>0.54495824000000004</c:v>
                </c:pt>
                <c:pt idx="9372">
                  <c:v>0.54501610999999994</c:v>
                </c:pt>
                <c:pt idx="9373">
                  <c:v>0.54507408999999996</c:v>
                </c:pt>
                <c:pt idx="9374">
                  <c:v>0.54513137999999994</c:v>
                </c:pt>
                <c:pt idx="9375">
                  <c:v>0.54518949000000005</c:v>
                </c:pt>
                <c:pt idx="9376">
                  <c:v>0.54524735999999996</c:v>
                </c:pt>
                <c:pt idx="9377">
                  <c:v>0.54530522999999997</c:v>
                </c:pt>
                <c:pt idx="9378">
                  <c:v>0.54536320999999988</c:v>
                </c:pt>
                <c:pt idx="9379">
                  <c:v>0.54542108</c:v>
                </c:pt>
                <c:pt idx="9380">
                  <c:v>0.54547895000000002</c:v>
                </c:pt>
                <c:pt idx="9381">
                  <c:v>0.54553693999999986</c:v>
                </c:pt>
                <c:pt idx="9382">
                  <c:v>0.54559435000000001</c:v>
                </c:pt>
                <c:pt idx="9383">
                  <c:v>0.54571020000000003</c:v>
                </c:pt>
                <c:pt idx="9384">
                  <c:v>0.54576818999999988</c:v>
                </c:pt>
                <c:pt idx="9385">
                  <c:v>0.54582593999999995</c:v>
                </c:pt>
                <c:pt idx="9386">
                  <c:v>0.54594180000000014</c:v>
                </c:pt>
                <c:pt idx="9387">
                  <c:v>0.54599978999999998</c:v>
                </c:pt>
                <c:pt idx="9388">
                  <c:v>0.54605766</c:v>
                </c:pt>
                <c:pt idx="9389">
                  <c:v>0.54611553000000002</c:v>
                </c:pt>
                <c:pt idx="9390">
                  <c:v>0.54617340000000003</c:v>
                </c:pt>
                <c:pt idx="9391">
                  <c:v>0.54623091999999984</c:v>
                </c:pt>
                <c:pt idx="9392">
                  <c:v>0.54628878999999986</c:v>
                </c:pt>
                <c:pt idx="9393">
                  <c:v>0.54634677999999992</c:v>
                </c:pt>
                <c:pt idx="9394">
                  <c:v>0.54640465000000005</c:v>
                </c:pt>
                <c:pt idx="9395">
                  <c:v>0.54646262999999973</c:v>
                </c:pt>
                <c:pt idx="9396">
                  <c:v>0.54652049999999996</c:v>
                </c:pt>
                <c:pt idx="9397">
                  <c:v>0.54657836999999987</c:v>
                </c:pt>
                <c:pt idx="9398">
                  <c:v>0.54663624</c:v>
                </c:pt>
                <c:pt idx="9399">
                  <c:v>0.54669435000000011</c:v>
                </c:pt>
                <c:pt idx="9400">
                  <c:v>0.54675209999999996</c:v>
                </c:pt>
                <c:pt idx="9401">
                  <c:v>0.54680996999999998</c:v>
                </c:pt>
                <c:pt idx="9402">
                  <c:v>0.54686783999999999</c:v>
                </c:pt>
                <c:pt idx="9403">
                  <c:v>0.54692571000000012</c:v>
                </c:pt>
                <c:pt idx="9404">
                  <c:v>0.54698357999999991</c:v>
                </c:pt>
                <c:pt idx="9405">
                  <c:v>0.54704145000000015</c:v>
                </c:pt>
                <c:pt idx="9406">
                  <c:v>0.54709931999999994</c:v>
                </c:pt>
                <c:pt idx="9407">
                  <c:v>0.54715707999999996</c:v>
                </c:pt>
                <c:pt idx="9408">
                  <c:v>0.54721494999999987</c:v>
                </c:pt>
                <c:pt idx="9409">
                  <c:v>0.54727281999999999</c:v>
                </c:pt>
                <c:pt idx="9410">
                  <c:v>0.54733080000000001</c:v>
                </c:pt>
                <c:pt idx="9411">
                  <c:v>0.54738867999999996</c:v>
                </c:pt>
                <c:pt idx="9412">
                  <c:v>0.54744654999999987</c:v>
                </c:pt>
                <c:pt idx="9413">
                  <c:v>0.54750452999999988</c:v>
                </c:pt>
                <c:pt idx="9414">
                  <c:v>0.54756204999999991</c:v>
                </c:pt>
                <c:pt idx="9415">
                  <c:v>0.54761992999999998</c:v>
                </c:pt>
                <c:pt idx="9416">
                  <c:v>0.54767803000000015</c:v>
                </c:pt>
                <c:pt idx="9417">
                  <c:v>0.54779376999999996</c:v>
                </c:pt>
                <c:pt idx="9418">
                  <c:v>0.54785164000000008</c:v>
                </c:pt>
                <c:pt idx="9419">
                  <c:v>0.54790950999999999</c:v>
                </c:pt>
                <c:pt idx="9420">
                  <c:v>0.54796737999999989</c:v>
                </c:pt>
                <c:pt idx="9421">
                  <c:v>0.54802536999999996</c:v>
                </c:pt>
                <c:pt idx="9422">
                  <c:v>0.54808288999999988</c:v>
                </c:pt>
                <c:pt idx="9423">
                  <c:v>0.54814076</c:v>
                </c:pt>
                <c:pt idx="9424">
                  <c:v>0.54819863000000013</c:v>
                </c:pt>
                <c:pt idx="9425">
                  <c:v>0.54825649999999992</c:v>
                </c:pt>
                <c:pt idx="9426">
                  <c:v>0.54831436999999994</c:v>
                </c:pt>
                <c:pt idx="9427">
                  <c:v>0.54837223999999996</c:v>
                </c:pt>
                <c:pt idx="9428">
                  <c:v>0.54843010999999986</c:v>
                </c:pt>
                <c:pt idx="9429">
                  <c:v>0.54848809999999992</c:v>
                </c:pt>
                <c:pt idx="9430">
                  <c:v>0.54854597000000005</c:v>
                </c:pt>
                <c:pt idx="9431">
                  <c:v>0.54860394999999984</c:v>
                </c:pt>
                <c:pt idx="9432">
                  <c:v>0.54866194000000001</c:v>
                </c:pt>
                <c:pt idx="9433">
                  <c:v>0.54871981000000014</c:v>
                </c:pt>
                <c:pt idx="9434">
                  <c:v>0.54877768000000005</c:v>
                </c:pt>
                <c:pt idx="9435">
                  <c:v>0.54883554999999984</c:v>
                </c:pt>
                <c:pt idx="9436">
                  <c:v>0.54889342000000008</c:v>
                </c:pt>
                <c:pt idx="9437">
                  <c:v>0.54895070999999984</c:v>
                </c:pt>
                <c:pt idx="9438">
                  <c:v>0.54900857999999997</c:v>
                </c:pt>
                <c:pt idx="9439">
                  <c:v>0.54906644999999987</c:v>
                </c:pt>
                <c:pt idx="9440">
                  <c:v>0.54912432</c:v>
                </c:pt>
                <c:pt idx="9441">
                  <c:v>0.54918265999999993</c:v>
                </c:pt>
                <c:pt idx="9442">
                  <c:v>0.54924052999999984</c:v>
                </c:pt>
                <c:pt idx="9443">
                  <c:v>0.54929839999999996</c:v>
                </c:pt>
                <c:pt idx="9444">
                  <c:v>0.54935626999999987</c:v>
                </c:pt>
                <c:pt idx="9445">
                  <c:v>0.54941413999999988</c:v>
                </c:pt>
                <c:pt idx="9446">
                  <c:v>0.54947155000000003</c:v>
                </c:pt>
                <c:pt idx="9447">
                  <c:v>0.54952942000000005</c:v>
                </c:pt>
                <c:pt idx="9448">
                  <c:v>0.54958728999999973</c:v>
                </c:pt>
                <c:pt idx="9449">
                  <c:v>0.54964562000000006</c:v>
                </c:pt>
                <c:pt idx="9450">
                  <c:v>0.54970348999999996</c:v>
                </c:pt>
                <c:pt idx="9451">
                  <c:v>0.54976135999999998</c:v>
                </c:pt>
                <c:pt idx="9452">
                  <c:v>0.54981911999999999</c:v>
                </c:pt>
                <c:pt idx="9453">
                  <c:v>0.54987664000000003</c:v>
                </c:pt>
                <c:pt idx="9454">
                  <c:v>0.54993451000000004</c:v>
                </c:pt>
                <c:pt idx="9455">
                  <c:v>0.54999248999999983</c:v>
                </c:pt>
                <c:pt idx="9456">
                  <c:v>0.55005037000000001</c:v>
                </c:pt>
                <c:pt idx="9457">
                  <c:v>0.55010857999999996</c:v>
                </c:pt>
                <c:pt idx="9458">
                  <c:v>0.55016644999999986</c:v>
                </c:pt>
                <c:pt idx="9459">
                  <c:v>0.55022431999999999</c:v>
                </c:pt>
                <c:pt idx="9460">
                  <c:v>0.55028218999999989</c:v>
                </c:pt>
                <c:pt idx="9461">
                  <c:v>0.55033960000000004</c:v>
                </c:pt>
                <c:pt idx="9462">
                  <c:v>0.55039782000000004</c:v>
                </c:pt>
                <c:pt idx="9463">
                  <c:v>0.55045557000000001</c:v>
                </c:pt>
                <c:pt idx="9464">
                  <c:v>0.55051343999999991</c:v>
                </c:pt>
                <c:pt idx="9465">
                  <c:v>0.55057096999999988</c:v>
                </c:pt>
                <c:pt idx="9466">
                  <c:v>0.55062884000000012</c:v>
                </c:pt>
                <c:pt idx="9467">
                  <c:v>0.55068682000000002</c:v>
                </c:pt>
                <c:pt idx="9468">
                  <c:v>0.55074469000000015</c:v>
                </c:pt>
                <c:pt idx="9469">
                  <c:v>0.55080255999999994</c:v>
                </c:pt>
                <c:pt idx="9470">
                  <c:v>0.55086055</c:v>
                </c:pt>
                <c:pt idx="9471">
                  <c:v>0.55091853999999996</c:v>
                </c:pt>
                <c:pt idx="9472">
                  <c:v>0.55097640999999997</c:v>
                </c:pt>
                <c:pt idx="9473">
                  <c:v>0.55103427999999999</c:v>
                </c:pt>
                <c:pt idx="9474">
                  <c:v>0.55109202999999984</c:v>
                </c:pt>
                <c:pt idx="9475">
                  <c:v>0.55114990000000008</c:v>
                </c:pt>
                <c:pt idx="9476">
                  <c:v>0.55120776999999987</c:v>
                </c:pt>
                <c:pt idx="9477">
                  <c:v>0.55126575999999994</c:v>
                </c:pt>
                <c:pt idx="9478">
                  <c:v>0.55132362999999984</c:v>
                </c:pt>
                <c:pt idx="9479">
                  <c:v>0.55138149999999997</c:v>
                </c:pt>
                <c:pt idx="9480">
                  <c:v>0.55143936999999987</c:v>
                </c:pt>
                <c:pt idx="9481">
                  <c:v>0.55149735999999994</c:v>
                </c:pt>
                <c:pt idx="9482">
                  <c:v>0.55155522999999984</c:v>
                </c:pt>
                <c:pt idx="9483">
                  <c:v>0.55161274999999987</c:v>
                </c:pt>
                <c:pt idx="9484">
                  <c:v>0.55167074000000005</c:v>
                </c:pt>
                <c:pt idx="9485">
                  <c:v>0.55172884000000011</c:v>
                </c:pt>
                <c:pt idx="9486">
                  <c:v>0.55178671000000001</c:v>
                </c:pt>
                <c:pt idx="9487">
                  <c:v>0.55184446000000009</c:v>
                </c:pt>
                <c:pt idx="9488">
                  <c:v>0.55190233</c:v>
                </c:pt>
                <c:pt idx="9489">
                  <c:v>0.55196031999999984</c:v>
                </c:pt>
                <c:pt idx="9490">
                  <c:v>0.55201829999999996</c:v>
                </c:pt>
                <c:pt idx="9491">
                  <c:v>0.55207605999999998</c:v>
                </c:pt>
                <c:pt idx="9492">
                  <c:v>0.5521335799999999</c:v>
                </c:pt>
                <c:pt idx="9493">
                  <c:v>0.55219156999999996</c:v>
                </c:pt>
                <c:pt idx="9494">
                  <c:v>0.55224932000000004</c:v>
                </c:pt>
                <c:pt idx="9495">
                  <c:v>0.55230718999999973</c:v>
                </c:pt>
                <c:pt idx="9496">
                  <c:v>0.55236529999999984</c:v>
                </c:pt>
                <c:pt idx="9497">
                  <c:v>0.55242316999999985</c:v>
                </c:pt>
                <c:pt idx="9498">
                  <c:v>0.55248114999999987</c:v>
                </c:pt>
                <c:pt idx="9499">
                  <c:v>0.55253843999999996</c:v>
                </c:pt>
                <c:pt idx="9500">
                  <c:v>0.55259654999999985</c:v>
                </c:pt>
                <c:pt idx="9501">
                  <c:v>0.55265452999999998</c:v>
                </c:pt>
                <c:pt idx="9502">
                  <c:v>0.55271239999999988</c:v>
                </c:pt>
                <c:pt idx="9503">
                  <c:v>0.55277038999999983</c:v>
                </c:pt>
                <c:pt idx="9504">
                  <c:v>0.55282826000000007</c:v>
                </c:pt>
                <c:pt idx="9505">
                  <c:v>0.55288612999999986</c:v>
                </c:pt>
                <c:pt idx="9506">
                  <c:v>0.55294412000000004</c:v>
                </c:pt>
                <c:pt idx="9507">
                  <c:v>0.55300164000000007</c:v>
                </c:pt>
                <c:pt idx="9508">
                  <c:v>0.55305950999999998</c:v>
                </c:pt>
                <c:pt idx="9509">
                  <c:v>0.55311737999999988</c:v>
                </c:pt>
                <c:pt idx="9510">
                  <c:v>0.55317537000000017</c:v>
                </c:pt>
                <c:pt idx="9511">
                  <c:v>0.55323323999999996</c:v>
                </c:pt>
                <c:pt idx="9512">
                  <c:v>0.55329110999999997</c:v>
                </c:pt>
                <c:pt idx="9513">
                  <c:v>0.55334897999999999</c:v>
                </c:pt>
                <c:pt idx="9514">
                  <c:v>0.55340685000000001</c:v>
                </c:pt>
                <c:pt idx="9515">
                  <c:v>0.55346471999999991</c:v>
                </c:pt>
                <c:pt idx="9516">
                  <c:v>0.55352258999999993</c:v>
                </c:pt>
                <c:pt idx="9517">
                  <c:v>0.55358023000000001</c:v>
                </c:pt>
                <c:pt idx="9518">
                  <c:v>0.55363810000000002</c:v>
                </c:pt>
                <c:pt idx="9519">
                  <c:v>0.55369608000000003</c:v>
                </c:pt>
                <c:pt idx="9520">
                  <c:v>0.55375395000000005</c:v>
                </c:pt>
                <c:pt idx="9521">
                  <c:v>0.55381181999999995</c:v>
                </c:pt>
                <c:pt idx="9522">
                  <c:v>0.55386968999999997</c:v>
                </c:pt>
                <c:pt idx="9523">
                  <c:v>0.55392768000000003</c:v>
                </c:pt>
                <c:pt idx="9524">
                  <c:v>0.55398555000000005</c:v>
                </c:pt>
                <c:pt idx="9525">
                  <c:v>0.55404341999999995</c:v>
                </c:pt>
                <c:pt idx="9526">
                  <c:v>0.55410141000000013</c:v>
                </c:pt>
                <c:pt idx="9527">
                  <c:v>0.55415928000000003</c:v>
                </c:pt>
                <c:pt idx="9528">
                  <c:v>0.55421725999999993</c:v>
                </c:pt>
                <c:pt idx="9529">
                  <c:v>0.55427501999999995</c:v>
                </c:pt>
                <c:pt idx="9530">
                  <c:v>0.55433299999999985</c:v>
                </c:pt>
                <c:pt idx="9531">
                  <c:v>0.55439099000000003</c:v>
                </c:pt>
                <c:pt idx="9532">
                  <c:v>0.55444817000000002</c:v>
                </c:pt>
                <c:pt idx="9533">
                  <c:v>0.55450603999999992</c:v>
                </c:pt>
                <c:pt idx="9534">
                  <c:v>0.55456413999999987</c:v>
                </c:pt>
                <c:pt idx="9535">
                  <c:v>0.55462201000000011</c:v>
                </c:pt>
                <c:pt idx="9536">
                  <c:v>0.55467988000000013</c:v>
                </c:pt>
                <c:pt idx="9537">
                  <c:v>0.55473797999999996</c:v>
                </c:pt>
                <c:pt idx="9538">
                  <c:v>0.55479585000000009</c:v>
                </c:pt>
                <c:pt idx="9539">
                  <c:v>0.55485371999999999</c:v>
                </c:pt>
                <c:pt idx="9540">
                  <c:v>0.55491159000000001</c:v>
                </c:pt>
                <c:pt idx="9541">
                  <c:v>0.55496957999999996</c:v>
                </c:pt>
                <c:pt idx="9542">
                  <c:v>0.55502686999999984</c:v>
                </c:pt>
                <c:pt idx="9543">
                  <c:v>0.55508486000000001</c:v>
                </c:pt>
                <c:pt idx="9544">
                  <c:v>0.55514284000000003</c:v>
                </c:pt>
                <c:pt idx="9545">
                  <c:v>0.55520071000000004</c:v>
                </c:pt>
                <c:pt idx="9546">
                  <c:v>0.55525857999999984</c:v>
                </c:pt>
                <c:pt idx="9547">
                  <c:v>0.55531644999999985</c:v>
                </c:pt>
                <c:pt idx="9548">
                  <c:v>0.55537444000000002</c:v>
                </c:pt>
                <c:pt idx="9549">
                  <c:v>0.55543242999999987</c:v>
                </c:pt>
                <c:pt idx="9550">
                  <c:v>0.55549029999999999</c:v>
                </c:pt>
                <c:pt idx="9551">
                  <c:v>0.55554817000000001</c:v>
                </c:pt>
                <c:pt idx="9552">
                  <c:v>0.55560604000000002</c:v>
                </c:pt>
                <c:pt idx="9553">
                  <c:v>0.55566391000000004</c:v>
                </c:pt>
                <c:pt idx="9554">
                  <c:v>0.55572178000000005</c:v>
                </c:pt>
                <c:pt idx="9555">
                  <c:v>0.55577976000000007</c:v>
                </c:pt>
                <c:pt idx="9556">
                  <c:v>0.55583762999999997</c:v>
                </c:pt>
                <c:pt idx="9557">
                  <c:v>0.55589493000000012</c:v>
                </c:pt>
                <c:pt idx="9558">
                  <c:v>0.55595280000000002</c:v>
                </c:pt>
                <c:pt idx="9559">
                  <c:v>0.55601067000000004</c:v>
                </c:pt>
                <c:pt idx="9560">
                  <c:v>0.55606865000000005</c:v>
                </c:pt>
                <c:pt idx="9561">
                  <c:v>0.55612651999999996</c:v>
                </c:pt>
                <c:pt idx="9562">
                  <c:v>0.55618438999999986</c:v>
                </c:pt>
                <c:pt idx="9563">
                  <c:v>0.55624225999999999</c:v>
                </c:pt>
                <c:pt idx="9564">
                  <c:v>0.55630013</c:v>
                </c:pt>
                <c:pt idx="9565">
                  <c:v>0.55635800000000002</c:v>
                </c:pt>
                <c:pt idx="9566">
                  <c:v>0.55641587000000003</c:v>
                </c:pt>
                <c:pt idx="9567">
                  <c:v>0.55647373999999994</c:v>
                </c:pt>
                <c:pt idx="9568">
                  <c:v>0.55653185000000005</c:v>
                </c:pt>
                <c:pt idx="9569">
                  <c:v>0.55658971999999984</c:v>
                </c:pt>
                <c:pt idx="9570">
                  <c:v>0.55664758999999997</c:v>
                </c:pt>
                <c:pt idx="9571">
                  <c:v>0.55670556999999998</c:v>
                </c:pt>
                <c:pt idx="9572">
                  <c:v>0.55676333</c:v>
                </c:pt>
                <c:pt idx="9573">
                  <c:v>0.55682085000000014</c:v>
                </c:pt>
                <c:pt idx="9574">
                  <c:v>0.5568788400000001</c:v>
                </c:pt>
                <c:pt idx="9575">
                  <c:v>0.55693705000000004</c:v>
                </c:pt>
                <c:pt idx="9576">
                  <c:v>0.55699480999999995</c:v>
                </c:pt>
                <c:pt idx="9577">
                  <c:v>0.55705255999999992</c:v>
                </c:pt>
                <c:pt idx="9578">
                  <c:v>0.55711054999999987</c:v>
                </c:pt>
                <c:pt idx="9579">
                  <c:v>0.55716842</c:v>
                </c:pt>
                <c:pt idx="9580">
                  <c:v>0.55722640999999984</c:v>
                </c:pt>
                <c:pt idx="9581">
                  <c:v>0.55728415999999992</c:v>
                </c:pt>
                <c:pt idx="9582">
                  <c:v>0.55734214999999987</c:v>
                </c:pt>
                <c:pt idx="9583">
                  <c:v>0.55740002</c:v>
                </c:pt>
                <c:pt idx="9584">
                  <c:v>0.55745789000000001</c:v>
                </c:pt>
                <c:pt idx="9585">
                  <c:v>0.55751529999999994</c:v>
                </c:pt>
                <c:pt idx="9586">
                  <c:v>0.55757316999999973</c:v>
                </c:pt>
                <c:pt idx="9587">
                  <c:v>0.55763104000000008</c:v>
                </c:pt>
                <c:pt idx="9588">
                  <c:v>0.55768914000000003</c:v>
                </c:pt>
                <c:pt idx="9589">
                  <c:v>0.55774701000000015</c:v>
                </c:pt>
                <c:pt idx="9590">
                  <c:v>0.55780487999999995</c:v>
                </c:pt>
                <c:pt idx="9591">
                  <c:v>0.55786274999999985</c:v>
                </c:pt>
                <c:pt idx="9592">
                  <c:v>0.55792062000000009</c:v>
                </c:pt>
                <c:pt idx="9593">
                  <c:v>0.55797848999999999</c:v>
                </c:pt>
                <c:pt idx="9594">
                  <c:v>0.55803647999999983</c:v>
                </c:pt>
                <c:pt idx="9595">
                  <c:v>0.55809434999999996</c:v>
                </c:pt>
                <c:pt idx="9596">
                  <c:v>0.55815232999999986</c:v>
                </c:pt>
                <c:pt idx="9597">
                  <c:v>0.55821019999999988</c:v>
                </c:pt>
                <c:pt idx="9598">
                  <c:v>0.55826761000000003</c:v>
                </c:pt>
                <c:pt idx="9599">
                  <c:v>0.55832548000000004</c:v>
                </c:pt>
                <c:pt idx="9600">
                  <c:v>0.55838334999999972</c:v>
                </c:pt>
                <c:pt idx="9601">
                  <c:v>0.55844134000000001</c:v>
                </c:pt>
                <c:pt idx="9602">
                  <c:v>0.55849921000000013</c:v>
                </c:pt>
                <c:pt idx="9603">
                  <c:v>0.55855707999999993</c:v>
                </c:pt>
                <c:pt idx="9604">
                  <c:v>0.55861495000000005</c:v>
                </c:pt>
                <c:pt idx="9605">
                  <c:v>0.55867305000000012</c:v>
                </c:pt>
                <c:pt idx="9606">
                  <c:v>0.55873104000000007</c:v>
                </c:pt>
                <c:pt idx="9607">
                  <c:v>0.55878833000000017</c:v>
                </c:pt>
                <c:pt idx="9608">
                  <c:v>0.55884619999999996</c:v>
                </c:pt>
                <c:pt idx="9609">
                  <c:v>0.55890406999999998</c:v>
                </c:pt>
                <c:pt idx="9610">
                  <c:v>0.55896204999999988</c:v>
                </c:pt>
                <c:pt idx="9611">
                  <c:v>0.55901993000000005</c:v>
                </c:pt>
                <c:pt idx="9612">
                  <c:v>0.55907779999999996</c:v>
                </c:pt>
                <c:pt idx="9613">
                  <c:v>0.55913577999999997</c:v>
                </c:pt>
                <c:pt idx="9614">
                  <c:v>0.55919364999999999</c:v>
                </c:pt>
                <c:pt idx="9615">
                  <c:v>0.55925152</c:v>
                </c:pt>
                <c:pt idx="9616">
                  <c:v>0.55930950999999984</c:v>
                </c:pt>
                <c:pt idx="9617">
                  <c:v>0.55936748999999986</c:v>
                </c:pt>
                <c:pt idx="9618">
                  <c:v>0.55942537000000003</c:v>
                </c:pt>
                <c:pt idx="9619">
                  <c:v>0.55948323999999994</c:v>
                </c:pt>
                <c:pt idx="9620">
                  <c:v>0.55954121999999995</c:v>
                </c:pt>
                <c:pt idx="9621">
                  <c:v>0.55959886000000003</c:v>
                </c:pt>
                <c:pt idx="9622">
                  <c:v>0.55965673000000005</c:v>
                </c:pt>
                <c:pt idx="9623">
                  <c:v>0.55971472</c:v>
                </c:pt>
                <c:pt idx="9624">
                  <c:v>0.55977259000000001</c:v>
                </c:pt>
                <c:pt idx="9625">
                  <c:v>0.55983011000000005</c:v>
                </c:pt>
                <c:pt idx="9626">
                  <c:v>0.5598881</c:v>
                </c:pt>
                <c:pt idx="9627">
                  <c:v>0.55994585000000008</c:v>
                </c:pt>
                <c:pt idx="9628">
                  <c:v>0.56000371999999998</c:v>
                </c:pt>
                <c:pt idx="9629">
                  <c:v>0.56006159</c:v>
                </c:pt>
                <c:pt idx="9630">
                  <c:v>0.56011957999999984</c:v>
                </c:pt>
                <c:pt idx="9631">
                  <c:v>0.56017744999999997</c:v>
                </c:pt>
                <c:pt idx="9632">
                  <c:v>0.56023531999999998</c:v>
                </c:pt>
                <c:pt idx="9633">
                  <c:v>0.56029319</c:v>
                </c:pt>
                <c:pt idx="9634">
                  <c:v>0.56035106000000001</c:v>
                </c:pt>
                <c:pt idx="9635">
                  <c:v>0.56040904999999996</c:v>
                </c:pt>
                <c:pt idx="9636">
                  <c:v>0.56046691999999987</c:v>
                </c:pt>
                <c:pt idx="9637">
                  <c:v>0.56052478999999988</c:v>
                </c:pt>
                <c:pt idx="9638">
                  <c:v>0.5605826599999999</c:v>
                </c:pt>
                <c:pt idx="9639">
                  <c:v>0.56064064000000013</c:v>
                </c:pt>
                <c:pt idx="9640">
                  <c:v>0.56069851000000015</c:v>
                </c:pt>
                <c:pt idx="9641">
                  <c:v>0.56075637999999994</c:v>
                </c:pt>
                <c:pt idx="9642">
                  <c:v>0.56081424999999996</c:v>
                </c:pt>
                <c:pt idx="9643">
                  <c:v>0.56087211999999997</c:v>
                </c:pt>
                <c:pt idx="9644">
                  <c:v>0.56092998999999999</c:v>
                </c:pt>
                <c:pt idx="9645">
                  <c:v>0.56098787000000017</c:v>
                </c:pt>
                <c:pt idx="9646">
                  <c:v>0.56104574000000007</c:v>
                </c:pt>
                <c:pt idx="9647">
                  <c:v>0.56110360999999997</c:v>
                </c:pt>
                <c:pt idx="9648">
                  <c:v>0.56116113000000001</c:v>
                </c:pt>
                <c:pt idx="9649">
                  <c:v>0.56121887999999998</c:v>
                </c:pt>
                <c:pt idx="9650">
                  <c:v>0.56127674999999988</c:v>
                </c:pt>
                <c:pt idx="9651">
                  <c:v>0.56133473999999994</c:v>
                </c:pt>
                <c:pt idx="9652">
                  <c:v>0.56139260999999996</c:v>
                </c:pt>
                <c:pt idx="9653">
                  <c:v>0.56145047999999997</c:v>
                </c:pt>
                <c:pt idx="9654">
                  <c:v>0.56150834999999988</c:v>
                </c:pt>
                <c:pt idx="9655">
                  <c:v>0.56156644999999994</c:v>
                </c:pt>
                <c:pt idx="9656">
                  <c:v>0.56162386000000009</c:v>
                </c:pt>
                <c:pt idx="9657">
                  <c:v>0.56173972000000005</c:v>
                </c:pt>
                <c:pt idx="9658">
                  <c:v>0.56179758999999996</c:v>
                </c:pt>
                <c:pt idx="9659">
                  <c:v>0.56185546000000008</c:v>
                </c:pt>
                <c:pt idx="9660">
                  <c:v>0.56191332999999988</c:v>
                </c:pt>
                <c:pt idx="9661">
                  <c:v>0.56197120000000012</c:v>
                </c:pt>
                <c:pt idx="9662">
                  <c:v>0.56202918000000002</c:v>
                </c:pt>
                <c:pt idx="9663">
                  <c:v>0.56208716999999986</c:v>
                </c:pt>
                <c:pt idx="9664">
                  <c:v>0.5621450400000001</c:v>
                </c:pt>
                <c:pt idx="9665">
                  <c:v>0.56220291</c:v>
                </c:pt>
                <c:pt idx="9666">
                  <c:v>0.56226089999999984</c:v>
                </c:pt>
                <c:pt idx="9667">
                  <c:v>0.56231876999999986</c:v>
                </c:pt>
                <c:pt idx="9668">
                  <c:v>0.56237663999999998</c:v>
                </c:pt>
                <c:pt idx="9669">
                  <c:v>0.56243451</c:v>
                </c:pt>
                <c:pt idx="9670">
                  <c:v>0.5624923799999999</c:v>
                </c:pt>
                <c:pt idx="9671">
                  <c:v>0.56255036999999986</c:v>
                </c:pt>
                <c:pt idx="9672">
                  <c:v>0.56260765999999995</c:v>
                </c:pt>
                <c:pt idx="9673">
                  <c:v>0.56266564000000008</c:v>
                </c:pt>
                <c:pt idx="9674">
                  <c:v>0.56272363000000014</c:v>
                </c:pt>
                <c:pt idx="9675">
                  <c:v>0.56278150000000005</c:v>
                </c:pt>
                <c:pt idx="9676">
                  <c:v>0.56283936999999984</c:v>
                </c:pt>
                <c:pt idx="9677">
                  <c:v>0.56289724000000008</c:v>
                </c:pt>
                <c:pt idx="9678">
                  <c:v>0.56295510999999998</c:v>
                </c:pt>
                <c:pt idx="9679">
                  <c:v>0.56301297999999989</c:v>
                </c:pt>
                <c:pt idx="9680">
                  <c:v>0.56307096999999984</c:v>
                </c:pt>
                <c:pt idx="9681">
                  <c:v>0.56312884000000007</c:v>
                </c:pt>
                <c:pt idx="9682">
                  <c:v>0.56318670999999987</c:v>
                </c:pt>
                <c:pt idx="9683">
                  <c:v>0.56324457999999999</c:v>
                </c:pt>
                <c:pt idx="9684">
                  <c:v>0.56330245000000001</c:v>
                </c:pt>
                <c:pt idx="9685">
                  <c:v>0.56336031999999991</c:v>
                </c:pt>
                <c:pt idx="9686">
                  <c:v>0.56341829999999993</c:v>
                </c:pt>
                <c:pt idx="9687">
                  <c:v>0.56347617999999988</c:v>
                </c:pt>
                <c:pt idx="9688">
                  <c:v>0.56353405000000001</c:v>
                </c:pt>
                <c:pt idx="9689">
                  <c:v>0.56359192000000002</c:v>
                </c:pt>
                <c:pt idx="9690">
                  <c:v>0.56364990000000015</c:v>
                </c:pt>
                <c:pt idx="9691">
                  <c:v>0.56370777000000005</c:v>
                </c:pt>
                <c:pt idx="9692">
                  <c:v>0.56376517999999998</c:v>
                </c:pt>
                <c:pt idx="9693">
                  <c:v>0.56382317000000004</c:v>
                </c:pt>
                <c:pt idx="9694">
                  <c:v>0.56388115000000005</c:v>
                </c:pt>
                <c:pt idx="9695">
                  <c:v>0.56393902000000007</c:v>
                </c:pt>
                <c:pt idx="9696">
                  <c:v>0.56399655000000004</c:v>
                </c:pt>
                <c:pt idx="9697">
                  <c:v>0.56405464999999999</c:v>
                </c:pt>
                <c:pt idx="9698">
                  <c:v>0.5641125199999999</c:v>
                </c:pt>
                <c:pt idx="9699">
                  <c:v>0.56417039000000002</c:v>
                </c:pt>
                <c:pt idx="9700">
                  <c:v>0.56422826000000004</c:v>
                </c:pt>
                <c:pt idx="9701">
                  <c:v>0.56428612999999994</c:v>
                </c:pt>
                <c:pt idx="9702">
                  <c:v>0.56434399999999996</c:v>
                </c:pt>
                <c:pt idx="9703">
                  <c:v>0.56440186999999997</c:v>
                </c:pt>
                <c:pt idx="9704">
                  <c:v>0.56445997000000003</c:v>
                </c:pt>
                <c:pt idx="9705">
                  <c:v>0.56451783999999994</c:v>
                </c:pt>
                <c:pt idx="9706">
                  <c:v>0.56457570999999984</c:v>
                </c:pt>
                <c:pt idx="9707">
                  <c:v>0.56463357999999997</c:v>
                </c:pt>
                <c:pt idx="9708">
                  <c:v>0.56469145000000009</c:v>
                </c:pt>
                <c:pt idx="9709">
                  <c:v>0.56474932000000011</c:v>
                </c:pt>
                <c:pt idx="9710">
                  <c:v>0.56480673000000003</c:v>
                </c:pt>
                <c:pt idx="9711">
                  <c:v>0.56486460000000005</c:v>
                </c:pt>
                <c:pt idx="9712">
                  <c:v>0.56492246999999984</c:v>
                </c:pt>
                <c:pt idx="9713">
                  <c:v>0.56498033999999997</c:v>
                </c:pt>
                <c:pt idx="9714">
                  <c:v>0.56503833000000003</c:v>
                </c:pt>
                <c:pt idx="9715">
                  <c:v>0.56509631000000005</c:v>
                </c:pt>
                <c:pt idx="9716">
                  <c:v>0.56515488000000003</c:v>
                </c:pt>
                <c:pt idx="9717">
                  <c:v>0.56521228999999973</c:v>
                </c:pt>
                <c:pt idx="9718">
                  <c:v>0.56526969000000005</c:v>
                </c:pt>
                <c:pt idx="9719">
                  <c:v>0.56532755999999984</c:v>
                </c:pt>
                <c:pt idx="9720">
                  <c:v>0.56538542999999997</c:v>
                </c:pt>
                <c:pt idx="9721">
                  <c:v>0.56544329999999998</c:v>
                </c:pt>
                <c:pt idx="9722">
                  <c:v>0.56550117999999994</c:v>
                </c:pt>
                <c:pt idx="9723">
                  <c:v>0.56555904999999984</c:v>
                </c:pt>
                <c:pt idx="9724">
                  <c:v>0.56561702999999997</c:v>
                </c:pt>
                <c:pt idx="9725">
                  <c:v>0.56567490000000009</c:v>
                </c:pt>
                <c:pt idx="9726">
                  <c:v>0.56573277</c:v>
                </c:pt>
                <c:pt idx="9727">
                  <c:v>0.56579064000000012</c:v>
                </c:pt>
                <c:pt idx="9728">
                  <c:v>0.56584851000000014</c:v>
                </c:pt>
                <c:pt idx="9729">
                  <c:v>0.56590649999999998</c:v>
                </c:pt>
                <c:pt idx="9730">
                  <c:v>0.56596436999999988</c:v>
                </c:pt>
                <c:pt idx="9731">
                  <c:v>0.56602224000000001</c:v>
                </c:pt>
                <c:pt idx="9732">
                  <c:v>0.56608022999999996</c:v>
                </c:pt>
                <c:pt idx="9733">
                  <c:v>0.56613809999999998</c:v>
                </c:pt>
                <c:pt idx="9734">
                  <c:v>0.56619596999999999</c:v>
                </c:pt>
                <c:pt idx="9735">
                  <c:v>0.56625395000000001</c:v>
                </c:pt>
                <c:pt idx="9736">
                  <c:v>0.56631171000000002</c:v>
                </c:pt>
                <c:pt idx="9737">
                  <c:v>0.56636911999999984</c:v>
                </c:pt>
                <c:pt idx="9738">
                  <c:v>0.56642698999999985</c:v>
                </c:pt>
                <c:pt idx="9739">
                  <c:v>0.56648509000000002</c:v>
                </c:pt>
                <c:pt idx="9740">
                  <c:v>0.56654283999999999</c:v>
                </c:pt>
                <c:pt idx="9741">
                  <c:v>0.56660083000000028</c:v>
                </c:pt>
                <c:pt idx="9742">
                  <c:v>0.56665870000000007</c:v>
                </c:pt>
                <c:pt idx="9743">
                  <c:v>0.56671656999999986</c:v>
                </c:pt>
                <c:pt idx="9744">
                  <c:v>0.56677454999999999</c:v>
                </c:pt>
                <c:pt idx="9745">
                  <c:v>0.56683231000000001</c:v>
                </c:pt>
                <c:pt idx="9746">
                  <c:v>0.56689030000000007</c:v>
                </c:pt>
                <c:pt idx="9747">
                  <c:v>0.56694792999999999</c:v>
                </c:pt>
                <c:pt idx="9748">
                  <c:v>0.56700580000000012</c:v>
                </c:pt>
                <c:pt idx="9749">
                  <c:v>0.56706367999999996</c:v>
                </c:pt>
                <c:pt idx="9750">
                  <c:v>0.56717952999999999</c:v>
                </c:pt>
                <c:pt idx="9751">
                  <c:v>0.5672374</c:v>
                </c:pt>
                <c:pt idx="9752">
                  <c:v>0.56729527000000013</c:v>
                </c:pt>
                <c:pt idx="9753">
                  <c:v>0.56735303000000004</c:v>
                </c:pt>
                <c:pt idx="9754">
                  <c:v>0.56741123999999998</c:v>
                </c:pt>
                <c:pt idx="9755">
                  <c:v>0.56746876999999984</c:v>
                </c:pt>
                <c:pt idx="9756">
                  <c:v>0.56752651999999992</c:v>
                </c:pt>
                <c:pt idx="9757">
                  <c:v>0.56758450999999988</c:v>
                </c:pt>
                <c:pt idx="9758">
                  <c:v>0.56764249000000011</c:v>
                </c:pt>
                <c:pt idx="9759">
                  <c:v>0.56770036999999984</c:v>
                </c:pt>
                <c:pt idx="9760">
                  <c:v>0.56775799999999998</c:v>
                </c:pt>
                <c:pt idx="9761">
                  <c:v>0.56781587000000011</c:v>
                </c:pt>
                <c:pt idx="9762">
                  <c:v>0.56787374000000002</c:v>
                </c:pt>
                <c:pt idx="9763">
                  <c:v>0.56793162000000008</c:v>
                </c:pt>
                <c:pt idx="9764">
                  <c:v>0.56798948999999999</c:v>
                </c:pt>
                <c:pt idx="9765">
                  <c:v>0.56804736</c:v>
                </c:pt>
                <c:pt idx="9766">
                  <c:v>0.56810523000000013</c:v>
                </c:pt>
                <c:pt idx="9767">
                  <c:v>0.56816321000000003</c:v>
                </c:pt>
                <c:pt idx="9768">
                  <c:v>0.56822108000000005</c:v>
                </c:pt>
                <c:pt idx="9769">
                  <c:v>0.56827907000000011</c:v>
                </c:pt>
                <c:pt idx="9770">
                  <c:v>0.56833705000000001</c:v>
                </c:pt>
                <c:pt idx="9771">
                  <c:v>0.56839492999999996</c:v>
                </c:pt>
                <c:pt idx="9772">
                  <c:v>0.56845267999999993</c:v>
                </c:pt>
                <c:pt idx="9773">
                  <c:v>0.56851067</c:v>
                </c:pt>
                <c:pt idx="9774">
                  <c:v>0.5685685399999999</c:v>
                </c:pt>
                <c:pt idx="9775">
                  <c:v>0.56862641000000014</c:v>
                </c:pt>
                <c:pt idx="9776">
                  <c:v>0.56868439000000004</c:v>
                </c:pt>
                <c:pt idx="9777">
                  <c:v>0.56874180000000008</c:v>
                </c:pt>
                <c:pt idx="9778">
                  <c:v>0.56879967000000009</c:v>
                </c:pt>
                <c:pt idx="9779">
                  <c:v>0.56885753999999999</c:v>
                </c:pt>
                <c:pt idx="9780">
                  <c:v>0.56891541000000012</c:v>
                </c:pt>
                <c:pt idx="9781">
                  <c:v>0.56897339999999996</c:v>
                </c:pt>
                <c:pt idx="9782">
                  <c:v>0.56903126999999998</c:v>
                </c:pt>
                <c:pt idx="9783">
                  <c:v>0.56908913999999999</c:v>
                </c:pt>
                <c:pt idx="9784">
                  <c:v>0.56914701000000012</c:v>
                </c:pt>
                <c:pt idx="9785">
                  <c:v>0.56920523000000012</c:v>
                </c:pt>
                <c:pt idx="9786">
                  <c:v>0.56926297999999986</c:v>
                </c:pt>
                <c:pt idx="9787">
                  <c:v>0.56932084999999999</c:v>
                </c:pt>
                <c:pt idx="9788">
                  <c:v>0.56937884000000005</c:v>
                </c:pt>
                <c:pt idx="9789">
                  <c:v>0.56943670999999985</c:v>
                </c:pt>
                <c:pt idx="9790">
                  <c:v>0.56949457999999997</c:v>
                </c:pt>
                <c:pt idx="9791">
                  <c:v>0.56955244999999988</c:v>
                </c:pt>
                <c:pt idx="9792">
                  <c:v>0.56961032</c:v>
                </c:pt>
                <c:pt idx="9793">
                  <c:v>0.56966819000000002</c:v>
                </c:pt>
                <c:pt idx="9794">
                  <c:v>0.56972548000000012</c:v>
                </c:pt>
                <c:pt idx="9795">
                  <c:v>0.5697837</c:v>
                </c:pt>
                <c:pt idx="9796">
                  <c:v>0.56984157000000013</c:v>
                </c:pt>
                <c:pt idx="9797">
                  <c:v>0.56989944000000015</c:v>
                </c:pt>
                <c:pt idx="9798">
                  <c:v>0.56995731000000005</c:v>
                </c:pt>
                <c:pt idx="9799">
                  <c:v>0.57001517999999984</c:v>
                </c:pt>
                <c:pt idx="9800">
                  <c:v>0.57007304999999997</c:v>
                </c:pt>
                <c:pt idx="9801">
                  <c:v>0.57013091999999999</c:v>
                </c:pt>
                <c:pt idx="9802">
                  <c:v>0.57018902000000005</c:v>
                </c:pt>
                <c:pt idx="9803">
                  <c:v>0.57024688999999984</c:v>
                </c:pt>
                <c:pt idx="9804">
                  <c:v>0.57030429999999999</c:v>
                </c:pt>
                <c:pt idx="9805">
                  <c:v>0.57036216999999989</c:v>
                </c:pt>
                <c:pt idx="9806">
                  <c:v>0.57042004000000002</c:v>
                </c:pt>
                <c:pt idx="9807">
                  <c:v>0.57047791000000003</c:v>
                </c:pt>
                <c:pt idx="9808">
                  <c:v>0.57053577999999994</c:v>
                </c:pt>
                <c:pt idx="9809">
                  <c:v>0.57059364999999984</c:v>
                </c:pt>
                <c:pt idx="9810">
                  <c:v>0.57065152000000008</c:v>
                </c:pt>
                <c:pt idx="9811">
                  <c:v>0.57070938999999998</c:v>
                </c:pt>
                <c:pt idx="9812">
                  <c:v>0.57076749000000004</c:v>
                </c:pt>
                <c:pt idx="9813">
                  <c:v>0.57082537000000011</c:v>
                </c:pt>
                <c:pt idx="9814">
                  <c:v>0.57088324000000001</c:v>
                </c:pt>
                <c:pt idx="9815">
                  <c:v>0.57094111000000014</c:v>
                </c:pt>
                <c:pt idx="9816">
                  <c:v>0.57099898000000004</c:v>
                </c:pt>
                <c:pt idx="9817">
                  <c:v>0.57105684999999984</c:v>
                </c:pt>
                <c:pt idx="9818">
                  <c:v>0.57111471999999996</c:v>
                </c:pt>
                <c:pt idx="9819">
                  <c:v>0.57117258999999987</c:v>
                </c:pt>
                <c:pt idx="9820">
                  <c:v>0.57123011000000001</c:v>
                </c:pt>
                <c:pt idx="9821">
                  <c:v>0.57128797999999992</c:v>
                </c:pt>
                <c:pt idx="9822">
                  <c:v>0.57134585000000015</c:v>
                </c:pt>
                <c:pt idx="9823">
                  <c:v>0.57140371999999984</c:v>
                </c:pt>
                <c:pt idx="9824">
                  <c:v>0.57146158999999985</c:v>
                </c:pt>
                <c:pt idx="9825">
                  <c:v>0.57151957999999992</c:v>
                </c:pt>
                <c:pt idx="9826">
                  <c:v>0.57157745000000004</c:v>
                </c:pt>
                <c:pt idx="9827">
                  <c:v>0.57163543000000028</c:v>
                </c:pt>
                <c:pt idx="9828">
                  <c:v>0.57169330000000007</c:v>
                </c:pt>
                <c:pt idx="9829">
                  <c:v>0.57175118000000003</c:v>
                </c:pt>
                <c:pt idx="9830">
                  <c:v>0.57180916000000004</c:v>
                </c:pt>
                <c:pt idx="9831">
                  <c:v>0.57186703000000005</c:v>
                </c:pt>
                <c:pt idx="9832">
                  <c:v>0.57192502000000012</c:v>
                </c:pt>
                <c:pt idx="9833">
                  <c:v>0.57198289000000002</c:v>
                </c:pt>
                <c:pt idx="9834">
                  <c:v>0.57204076000000004</c:v>
                </c:pt>
                <c:pt idx="9835">
                  <c:v>0.57209863000000016</c:v>
                </c:pt>
                <c:pt idx="9836">
                  <c:v>0.57215603999999998</c:v>
                </c:pt>
                <c:pt idx="9837">
                  <c:v>0.57221390999999988</c:v>
                </c:pt>
                <c:pt idx="9838">
                  <c:v>0.57227189000000012</c:v>
                </c:pt>
                <c:pt idx="9839">
                  <c:v>0.57232976000000002</c:v>
                </c:pt>
                <c:pt idx="9840">
                  <c:v>0.57238763000000004</c:v>
                </c:pt>
                <c:pt idx="9841">
                  <c:v>0.57244550000000005</c:v>
                </c:pt>
                <c:pt idx="9842">
                  <c:v>0.57250349</c:v>
                </c:pt>
                <c:pt idx="9843">
                  <c:v>0.57256147999999996</c:v>
                </c:pt>
                <c:pt idx="9844">
                  <c:v>0.57261934999999997</c:v>
                </c:pt>
                <c:pt idx="9845">
                  <c:v>0.57267732999999998</c:v>
                </c:pt>
                <c:pt idx="9846">
                  <c:v>0.57273520000000011</c:v>
                </c:pt>
                <c:pt idx="9847">
                  <c:v>0.57279261000000015</c:v>
                </c:pt>
                <c:pt idx="9848">
                  <c:v>0.57285059999999999</c:v>
                </c:pt>
                <c:pt idx="9849">
                  <c:v>0.57290847000000011</c:v>
                </c:pt>
                <c:pt idx="9850">
                  <c:v>0.57296645000000002</c:v>
                </c:pt>
                <c:pt idx="9851">
                  <c:v>0.57302432000000003</c:v>
                </c:pt>
                <c:pt idx="9852">
                  <c:v>0.57308218999999994</c:v>
                </c:pt>
                <c:pt idx="9853">
                  <c:v>0.57314005999999995</c:v>
                </c:pt>
                <c:pt idx="9854">
                  <c:v>0.57319805000000013</c:v>
                </c:pt>
                <c:pt idx="9855">
                  <c:v>0.57325592000000003</c:v>
                </c:pt>
                <c:pt idx="9856">
                  <c:v>0.57331343999999984</c:v>
                </c:pt>
                <c:pt idx="9857">
                  <c:v>0.57337143000000013</c:v>
                </c:pt>
                <c:pt idx="9858">
                  <c:v>0.57342930000000003</c:v>
                </c:pt>
                <c:pt idx="9859">
                  <c:v>0.57348728999999987</c:v>
                </c:pt>
                <c:pt idx="9860">
                  <c:v>0.57354516</c:v>
                </c:pt>
                <c:pt idx="9861">
                  <c:v>0.57360314000000001</c:v>
                </c:pt>
                <c:pt idx="9862">
                  <c:v>0.57366112999999996</c:v>
                </c:pt>
                <c:pt idx="9863">
                  <c:v>0.57371899999999998</c:v>
                </c:pt>
                <c:pt idx="9864">
                  <c:v>0.57377628999999997</c:v>
                </c:pt>
                <c:pt idx="9865">
                  <c:v>0.57383428000000003</c:v>
                </c:pt>
                <c:pt idx="9866">
                  <c:v>0.57389215000000005</c:v>
                </c:pt>
                <c:pt idx="9867">
                  <c:v>0.57395001999999995</c:v>
                </c:pt>
                <c:pt idx="9868">
                  <c:v>0.57400812000000001</c:v>
                </c:pt>
                <c:pt idx="9869">
                  <c:v>0.57406586999999998</c:v>
                </c:pt>
                <c:pt idx="9870">
                  <c:v>0.57412386000000004</c:v>
                </c:pt>
                <c:pt idx="9871">
                  <c:v>0.57418172999999983</c:v>
                </c:pt>
                <c:pt idx="9872">
                  <c:v>0.57423972000000001</c:v>
                </c:pt>
                <c:pt idx="9873">
                  <c:v>0.57429770000000002</c:v>
                </c:pt>
                <c:pt idx="9874">
                  <c:v>0.57435557000000004</c:v>
                </c:pt>
                <c:pt idx="9875">
                  <c:v>0.57441297999999985</c:v>
                </c:pt>
                <c:pt idx="9876">
                  <c:v>0.57447084999999998</c:v>
                </c:pt>
                <c:pt idx="9877">
                  <c:v>0.57452871999999999</c:v>
                </c:pt>
                <c:pt idx="9878">
                  <c:v>0.5745865899999999</c:v>
                </c:pt>
                <c:pt idx="9879">
                  <c:v>0.57464446000000013</c:v>
                </c:pt>
                <c:pt idx="9880">
                  <c:v>0.57470233000000004</c:v>
                </c:pt>
                <c:pt idx="9881">
                  <c:v>0.57476020000000005</c:v>
                </c:pt>
                <c:pt idx="9882">
                  <c:v>0.57481819000000001</c:v>
                </c:pt>
                <c:pt idx="9883">
                  <c:v>0.57487606000000002</c:v>
                </c:pt>
                <c:pt idx="9884">
                  <c:v>0.57493393000000004</c:v>
                </c:pt>
                <c:pt idx="9885">
                  <c:v>0.5749919200000001</c:v>
                </c:pt>
                <c:pt idx="9886">
                  <c:v>0.57504990000000011</c:v>
                </c:pt>
                <c:pt idx="9887">
                  <c:v>0.57510777000000002</c:v>
                </c:pt>
                <c:pt idx="9888">
                  <c:v>0.57516564000000003</c:v>
                </c:pt>
                <c:pt idx="9889">
                  <c:v>0.57522351000000005</c:v>
                </c:pt>
                <c:pt idx="9890">
                  <c:v>0.5752815</c:v>
                </c:pt>
                <c:pt idx="9891">
                  <c:v>0.57533878999999988</c:v>
                </c:pt>
                <c:pt idx="9892">
                  <c:v>0.57539677999999994</c:v>
                </c:pt>
                <c:pt idx="9893">
                  <c:v>0.57545464999999996</c:v>
                </c:pt>
                <c:pt idx="9894">
                  <c:v>0.57551251999999986</c:v>
                </c:pt>
                <c:pt idx="9895">
                  <c:v>0.57557038999999988</c:v>
                </c:pt>
                <c:pt idx="9896">
                  <c:v>0.57562837000000011</c:v>
                </c:pt>
                <c:pt idx="9897">
                  <c:v>0.57568635999999984</c:v>
                </c:pt>
                <c:pt idx="9898">
                  <c:v>0.5757438800000001</c:v>
                </c:pt>
                <c:pt idx="9899">
                  <c:v>0.57580175000000011</c:v>
                </c:pt>
                <c:pt idx="9900">
                  <c:v>0.57585962000000013</c:v>
                </c:pt>
                <c:pt idx="9901">
                  <c:v>0.57591760999999997</c:v>
                </c:pt>
                <c:pt idx="9902">
                  <c:v>0.57597536999999999</c:v>
                </c:pt>
                <c:pt idx="9903">
                  <c:v>0.57603335</c:v>
                </c:pt>
                <c:pt idx="9904">
                  <c:v>0.57609122000000013</c:v>
                </c:pt>
                <c:pt idx="9905">
                  <c:v>0.57614932000000008</c:v>
                </c:pt>
                <c:pt idx="9906">
                  <c:v>0.57620731000000003</c:v>
                </c:pt>
                <c:pt idx="9907">
                  <c:v>0.57626517999999993</c:v>
                </c:pt>
                <c:pt idx="9908">
                  <c:v>0.57632247000000003</c:v>
                </c:pt>
                <c:pt idx="9909">
                  <c:v>0.57638033999999994</c:v>
                </c:pt>
                <c:pt idx="9910">
                  <c:v>0.57643820999999984</c:v>
                </c:pt>
                <c:pt idx="9911">
                  <c:v>0.57649607999999997</c:v>
                </c:pt>
                <c:pt idx="9912">
                  <c:v>0.57655407000000003</c:v>
                </c:pt>
                <c:pt idx="9913">
                  <c:v>0.57661194000000005</c:v>
                </c:pt>
                <c:pt idx="9914">
                  <c:v>0.57666980999999995</c:v>
                </c:pt>
                <c:pt idx="9915">
                  <c:v>0.57672780000000012</c:v>
                </c:pt>
                <c:pt idx="9916">
                  <c:v>0.57678567000000014</c:v>
                </c:pt>
                <c:pt idx="9917">
                  <c:v>0.57684365000000015</c:v>
                </c:pt>
                <c:pt idx="9918">
                  <c:v>0.5769016400000001</c:v>
                </c:pt>
                <c:pt idx="9919">
                  <c:v>0.57695951000000012</c:v>
                </c:pt>
                <c:pt idx="9920">
                  <c:v>0.57701737999999991</c:v>
                </c:pt>
                <c:pt idx="9921">
                  <c:v>0.57707478999999984</c:v>
                </c:pt>
                <c:pt idx="9922">
                  <c:v>0.57713265999999996</c:v>
                </c:pt>
                <c:pt idx="9923">
                  <c:v>0.57719064000000009</c:v>
                </c:pt>
                <c:pt idx="9924">
                  <c:v>0.57724850999999999</c:v>
                </c:pt>
                <c:pt idx="9925">
                  <c:v>0.57730649999999983</c:v>
                </c:pt>
                <c:pt idx="9926">
                  <c:v>0.57736436999999985</c:v>
                </c:pt>
                <c:pt idx="9927">
                  <c:v>0.57742223999999998</c:v>
                </c:pt>
                <c:pt idx="9928">
                  <c:v>0.57748010999999988</c:v>
                </c:pt>
                <c:pt idx="9929">
                  <c:v>0.5775379799999999</c:v>
                </c:pt>
                <c:pt idx="9930">
                  <c:v>0.57759585000000013</c:v>
                </c:pt>
                <c:pt idx="9931">
                  <c:v>0.57765372000000004</c:v>
                </c:pt>
                <c:pt idx="9932">
                  <c:v>0.57771159000000005</c:v>
                </c:pt>
                <c:pt idx="9933">
                  <c:v>0.57776946000000007</c:v>
                </c:pt>
                <c:pt idx="9934">
                  <c:v>0.57782745000000013</c:v>
                </c:pt>
                <c:pt idx="9935">
                  <c:v>0.57788532000000004</c:v>
                </c:pt>
                <c:pt idx="9936">
                  <c:v>0.5779434200000001</c:v>
                </c:pt>
                <c:pt idx="9937">
                  <c:v>0.57800094000000002</c:v>
                </c:pt>
                <c:pt idx="9938">
                  <c:v>0.57805892999999997</c:v>
                </c:pt>
                <c:pt idx="9939">
                  <c:v>0.57811667999999994</c:v>
                </c:pt>
                <c:pt idx="9940">
                  <c:v>0.57817479000000005</c:v>
                </c:pt>
                <c:pt idx="9941">
                  <c:v>0.57823253999999991</c:v>
                </c:pt>
                <c:pt idx="9942">
                  <c:v>0.57829052999999997</c:v>
                </c:pt>
                <c:pt idx="9943">
                  <c:v>0.57834792999999984</c:v>
                </c:pt>
                <c:pt idx="9944">
                  <c:v>0.57840627</c:v>
                </c:pt>
                <c:pt idx="9945">
                  <c:v>0.57846367999999992</c:v>
                </c:pt>
                <c:pt idx="9946">
                  <c:v>0.57852166000000005</c:v>
                </c:pt>
                <c:pt idx="9947">
                  <c:v>0.57857942000000007</c:v>
                </c:pt>
                <c:pt idx="9948">
                  <c:v>0.57863739999999997</c:v>
                </c:pt>
                <c:pt idx="9949">
                  <c:v>0.57869539000000014</c:v>
                </c:pt>
                <c:pt idx="9950">
                  <c:v>0.57875314</c:v>
                </c:pt>
                <c:pt idx="9951">
                  <c:v>0.57881101000000013</c:v>
                </c:pt>
                <c:pt idx="9952">
                  <c:v>0.57886912000000001</c:v>
                </c:pt>
                <c:pt idx="9953">
                  <c:v>0.57892710000000003</c:v>
                </c:pt>
                <c:pt idx="9954">
                  <c:v>0.57898497000000004</c:v>
                </c:pt>
                <c:pt idx="9955">
                  <c:v>0.57904283999999995</c:v>
                </c:pt>
                <c:pt idx="9956">
                  <c:v>0.57910070999999996</c:v>
                </c:pt>
                <c:pt idx="9957">
                  <c:v>0.57915857999999998</c:v>
                </c:pt>
                <c:pt idx="9958">
                  <c:v>0.57921599000000001</c:v>
                </c:pt>
                <c:pt idx="9959">
                  <c:v>0.57927386000000003</c:v>
                </c:pt>
                <c:pt idx="9960">
                  <c:v>0.57933173000000004</c:v>
                </c:pt>
                <c:pt idx="9961">
                  <c:v>0.57938959999999984</c:v>
                </c:pt>
                <c:pt idx="9962">
                  <c:v>0.57944746999999996</c:v>
                </c:pt>
                <c:pt idx="9963">
                  <c:v>0.57950533999999998</c:v>
                </c:pt>
                <c:pt idx="9964">
                  <c:v>0.57956332999999993</c:v>
                </c:pt>
                <c:pt idx="9965">
                  <c:v>0.57962119999999995</c:v>
                </c:pt>
                <c:pt idx="9966">
                  <c:v>0.57967907000000007</c:v>
                </c:pt>
                <c:pt idx="9967">
                  <c:v>0.57973693999999998</c:v>
                </c:pt>
                <c:pt idx="9968">
                  <c:v>0.5797948100000001</c:v>
                </c:pt>
                <c:pt idx="9969">
                  <c:v>0.57985268000000001</c:v>
                </c:pt>
                <c:pt idx="9970">
                  <c:v>0.57991066999999996</c:v>
                </c:pt>
                <c:pt idx="9971">
                  <c:v>0.57996853999999998</c:v>
                </c:pt>
                <c:pt idx="9972">
                  <c:v>0.58002640999999988</c:v>
                </c:pt>
                <c:pt idx="9973">
                  <c:v>0.5800842799999999</c:v>
                </c:pt>
                <c:pt idx="9974">
                  <c:v>0.58014225999999991</c:v>
                </c:pt>
                <c:pt idx="9975">
                  <c:v>0.58020012999999993</c:v>
                </c:pt>
                <c:pt idx="9976">
                  <c:v>0.58025799999999994</c:v>
                </c:pt>
                <c:pt idx="9977">
                  <c:v>0.58031586999999984</c:v>
                </c:pt>
                <c:pt idx="9978">
                  <c:v>0.58037373999999986</c:v>
                </c:pt>
                <c:pt idx="9979">
                  <c:v>0.58043172999999992</c:v>
                </c:pt>
                <c:pt idx="9980">
                  <c:v>0.58048901999999991</c:v>
                </c:pt>
                <c:pt idx="9981">
                  <c:v>0.58054711999999986</c:v>
                </c:pt>
                <c:pt idx="9982">
                  <c:v>0.58060511000000004</c:v>
                </c:pt>
                <c:pt idx="9983">
                  <c:v>0.58066309999999988</c:v>
                </c:pt>
                <c:pt idx="9984">
                  <c:v>0.58072097</c:v>
                </c:pt>
                <c:pt idx="9985">
                  <c:v>0.58077836999999988</c:v>
                </c:pt>
                <c:pt idx="9986">
                  <c:v>0.58083623999999989</c:v>
                </c:pt>
                <c:pt idx="9987">
                  <c:v>0.58089422999999996</c:v>
                </c:pt>
                <c:pt idx="9988">
                  <c:v>0.58095244999999973</c:v>
                </c:pt>
                <c:pt idx="9989">
                  <c:v>0.58101031999999986</c:v>
                </c:pt>
                <c:pt idx="9990">
                  <c:v>0.58106818999999976</c:v>
                </c:pt>
                <c:pt idx="9991">
                  <c:v>0.58112560000000002</c:v>
                </c:pt>
                <c:pt idx="9992">
                  <c:v>0.58118346999999992</c:v>
                </c:pt>
                <c:pt idx="9993">
                  <c:v>0.58124133999999994</c:v>
                </c:pt>
                <c:pt idx="9994">
                  <c:v>0.58129931999999984</c:v>
                </c:pt>
                <c:pt idx="9995">
                  <c:v>0.58135718999999975</c:v>
                </c:pt>
                <c:pt idx="9996">
                  <c:v>0.58141517999999981</c:v>
                </c:pt>
                <c:pt idx="9997">
                  <c:v>0.58147304999999994</c:v>
                </c:pt>
                <c:pt idx="9998">
                  <c:v>0.58153091999999973</c:v>
                </c:pt>
                <c:pt idx="9999">
                  <c:v>0.58158878999999974</c:v>
                </c:pt>
                <c:pt idx="10000">
                  <c:v>0.58164665999999998</c:v>
                </c:pt>
                <c:pt idx="10001">
                  <c:v>0.58170453</c:v>
                </c:pt>
                <c:pt idx="10002">
                  <c:v>0.5817623999999999</c:v>
                </c:pt>
                <c:pt idx="10003">
                  <c:v>0.58182027000000003</c:v>
                </c:pt>
                <c:pt idx="10004">
                  <c:v>0.58187813999999993</c:v>
                </c:pt>
                <c:pt idx="10005">
                  <c:v>0.58193600999999973</c:v>
                </c:pt>
                <c:pt idx="10006">
                  <c:v>0.58199365000000003</c:v>
                </c:pt>
                <c:pt idx="10007">
                  <c:v>0.58205151999999993</c:v>
                </c:pt>
                <c:pt idx="10008">
                  <c:v>0.58210938999999973</c:v>
                </c:pt>
                <c:pt idx="10009">
                  <c:v>0.58216725999999985</c:v>
                </c:pt>
                <c:pt idx="10010">
                  <c:v>0.58222512999999987</c:v>
                </c:pt>
                <c:pt idx="10011">
                  <c:v>0.58228311999999982</c:v>
                </c:pt>
                <c:pt idx="10012">
                  <c:v>0.58234111</c:v>
                </c:pt>
                <c:pt idx="10013">
                  <c:v>0.58239909000000001</c:v>
                </c:pt>
                <c:pt idx="10014">
                  <c:v>0.5824569599999998</c:v>
                </c:pt>
                <c:pt idx="10015">
                  <c:v>0.58251494999999975</c:v>
                </c:pt>
                <c:pt idx="10016">
                  <c:v>0.58257281999999988</c:v>
                </c:pt>
                <c:pt idx="10017">
                  <c:v>0.58263023000000003</c:v>
                </c:pt>
                <c:pt idx="10018">
                  <c:v>0.58268809999999993</c:v>
                </c:pt>
                <c:pt idx="10019">
                  <c:v>0.58274619999999988</c:v>
                </c:pt>
                <c:pt idx="10020">
                  <c:v>0.58280407000000001</c:v>
                </c:pt>
                <c:pt idx="10021">
                  <c:v>0.58286193999999991</c:v>
                </c:pt>
                <c:pt idx="10022">
                  <c:v>0.58291992999999986</c:v>
                </c:pt>
                <c:pt idx="10023">
                  <c:v>0.58297779999999988</c:v>
                </c:pt>
                <c:pt idx="10024">
                  <c:v>0.58303567000000001</c:v>
                </c:pt>
                <c:pt idx="10025">
                  <c:v>0.58309353999999991</c:v>
                </c:pt>
                <c:pt idx="10026">
                  <c:v>0.58315151999999992</c:v>
                </c:pt>
                <c:pt idx="10027">
                  <c:v>0.58320938999999994</c:v>
                </c:pt>
                <c:pt idx="10028">
                  <c:v>0.58326725999999973</c:v>
                </c:pt>
                <c:pt idx="10029">
                  <c:v>0.58332512999999986</c:v>
                </c:pt>
                <c:pt idx="10030">
                  <c:v>0.58338276999999983</c:v>
                </c:pt>
                <c:pt idx="10031">
                  <c:v>0.58344052999999985</c:v>
                </c:pt>
                <c:pt idx="10032">
                  <c:v>0.58349839999999986</c:v>
                </c:pt>
                <c:pt idx="10033">
                  <c:v>0.58355637999999976</c:v>
                </c:pt>
                <c:pt idx="10034">
                  <c:v>0.58361425</c:v>
                </c:pt>
                <c:pt idx="10035">
                  <c:v>0.58367211999999991</c:v>
                </c:pt>
                <c:pt idx="10036">
                  <c:v>0.58372999000000003</c:v>
                </c:pt>
                <c:pt idx="10037">
                  <c:v>0.58378786999999988</c:v>
                </c:pt>
                <c:pt idx="10038">
                  <c:v>0.58384539000000002</c:v>
                </c:pt>
                <c:pt idx="10039">
                  <c:v>0.58390325999999992</c:v>
                </c:pt>
                <c:pt idx="10040">
                  <c:v>0.58401911999999989</c:v>
                </c:pt>
                <c:pt idx="10041">
                  <c:v>0.58407698999999991</c:v>
                </c:pt>
                <c:pt idx="10042">
                  <c:v>0.58413485999999992</c:v>
                </c:pt>
                <c:pt idx="10043">
                  <c:v>0.58419272999999994</c:v>
                </c:pt>
                <c:pt idx="10044">
                  <c:v>0.58425059999999973</c:v>
                </c:pt>
                <c:pt idx="10045">
                  <c:v>0.58436633999999976</c:v>
                </c:pt>
                <c:pt idx="10046">
                  <c:v>0.58442443999999993</c:v>
                </c:pt>
                <c:pt idx="10047">
                  <c:v>0.58448230999999962</c:v>
                </c:pt>
                <c:pt idx="10048">
                  <c:v>0.58454017999999985</c:v>
                </c:pt>
                <c:pt idx="10049">
                  <c:v>0.58459816999999992</c:v>
                </c:pt>
                <c:pt idx="10050">
                  <c:v>0.58465603999999993</c:v>
                </c:pt>
                <c:pt idx="10051">
                  <c:v>0.58471401999999983</c:v>
                </c:pt>
                <c:pt idx="10052">
                  <c:v>0.58477188999999996</c:v>
                </c:pt>
                <c:pt idx="10053">
                  <c:v>0.5848293</c:v>
                </c:pt>
                <c:pt idx="10054">
                  <c:v>0.58488728999999973</c:v>
                </c:pt>
                <c:pt idx="10055">
                  <c:v>0.58494504000000003</c:v>
                </c:pt>
                <c:pt idx="10056">
                  <c:v>0.58500302999999987</c:v>
                </c:pt>
                <c:pt idx="10057">
                  <c:v>0.58506089999999988</c:v>
                </c:pt>
                <c:pt idx="10058">
                  <c:v>0.5851187699999999</c:v>
                </c:pt>
                <c:pt idx="10059">
                  <c:v>0.58517674999999991</c:v>
                </c:pt>
                <c:pt idx="10060">
                  <c:v>0.58523450999999993</c:v>
                </c:pt>
                <c:pt idx="10061">
                  <c:v>0.58529248999999994</c:v>
                </c:pt>
                <c:pt idx="10062">
                  <c:v>0.5853504799999999</c:v>
                </c:pt>
                <c:pt idx="10063">
                  <c:v>0.58540834999999991</c:v>
                </c:pt>
                <c:pt idx="10064">
                  <c:v>0.58546621999999982</c:v>
                </c:pt>
                <c:pt idx="10065">
                  <c:v>0.58552408999999994</c:v>
                </c:pt>
                <c:pt idx="10066">
                  <c:v>0.58558195999999985</c:v>
                </c:pt>
                <c:pt idx="10067">
                  <c:v>0.58563936999999988</c:v>
                </c:pt>
                <c:pt idx="10068">
                  <c:v>0.58569724000000001</c:v>
                </c:pt>
                <c:pt idx="10069">
                  <c:v>0.58575511000000002</c:v>
                </c:pt>
                <c:pt idx="10070">
                  <c:v>0.58581297999999982</c:v>
                </c:pt>
                <c:pt idx="10071">
                  <c:v>0.58587085000000005</c:v>
                </c:pt>
                <c:pt idx="10072">
                  <c:v>0.58592871999999996</c:v>
                </c:pt>
                <c:pt idx="10073">
                  <c:v>0.58598670999999991</c:v>
                </c:pt>
                <c:pt idx="10074">
                  <c:v>0.58604469000000003</c:v>
                </c:pt>
                <c:pt idx="10075">
                  <c:v>0.58610255999999983</c:v>
                </c:pt>
                <c:pt idx="10076">
                  <c:v>0.58616042999999973</c:v>
                </c:pt>
                <c:pt idx="10077">
                  <c:v>0.58621829999999986</c:v>
                </c:pt>
                <c:pt idx="10078">
                  <c:v>0.58627628999999992</c:v>
                </c:pt>
                <c:pt idx="10079">
                  <c:v>0.58633415999999983</c:v>
                </c:pt>
                <c:pt idx="10080">
                  <c:v>0.58639202999999973</c:v>
                </c:pt>
                <c:pt idx="10081">
                  <c:v>0.58644989999999997</c:v>
                </c:pt>
                <c:pt idx="10082">
                  <c:v>0.58650742999999994</c:v>
                </c:pt>
                <c:pt idx="10083">
                  <c:v>0.58656529999999985</c:v>
                </c:pt>
                <c:pt idx="10084">
                  <c:v>0.58662316999999986</c:v>
                </c:pt>
                <c:pt idx="10085">
                  <c:v>0.58668103999999999</c:v>
                </c:pt>
                <c:pt idx="10086">
                  <c:v>0.58673902</c:v>
                </c:pt>
                <c:pt idx="10087">
                  <c:v>0.58679689000000002</c:v>
                </c:pt>
                <c:pt idx="10088">
                  <c:v>0.58685475999999992</c:v>
                </c:pt>
                <c:pt idx="10089">
                  <c:v>0.58691262999999994</c:v>
                </c:pt>
                <c:pt idx="10090">
                  <c:v>0.58697062</c:v>
                </c:pt>
                <c:pt idx="10091">
                  <c:v>0.58702849000000001</c:v>
                </c:pt>
                <c:pt idx="10092">
                  <c:v>0.58708635999999981</c:v>
                </c:pt>
                <c:pt idx="10093">
                  <c:v>0.58714434999999987</c:v>
                </c:pt>
                <c:pt idx="10094">
                  <c:v>0.58720221999999989</c:v>
                </c:pt>
                <c:pt idx="10095">
                  <c:v>0.5872600899999999</c:v>
                </c:pt>
                <c:pt idx="10096">
                  <c:v>0.58731748999999989</c:v>
                </c:pt>
                <c:pt idx="10097">
                  <c:v>0.58737547999999984</c:v>
                </c:pt>
                <c:pt idx="10098">
                  <c:v>0.58743334999999974</c:v>
                </c:pt>
                <c:pt idx="10099">
                  <c:v>0.58749110999999987</c:v>
                </c:pt>
                <c:pt idx="10100">
                  <c:v>0.58754909</c:v>
                </c:pt>
                <c:pt idx="10101">
                  <c:v>0.5876069599999999</c:v>
                </c:pt>
                <c:pt idx="10102">
                  <c:v>0.58766483000000003</c:v>
                </c:pt>
                <c:pt idx="10103">
                  <c:v>0.58772269999999993</c:v>
                </c:pt>
                <c:pt idx="10104">
                  <c:v>0.58778068999999988</c:v>
                </c:pt>
                <c:pt idx="10105">
                  <c:v>0.5878385599999999</c:v>
                </c:pt>
                <c:pt idx="10106">
                  <c:v>0.58789643000000003</c:v>
                </c:pt>
                <c:pt idx="10107">
                  <c:v>0.58795429999999993</c:v>
                </c:pt>
                <c:pt idx="10108">
                  <c:v>0.58801216999999961</c:v>
                </c:pt>
                <c:pt idx="10109">
                  <c:v>0.5880701599999999</c:v>
                </c:pt>
                <c:pt idx="10110">
                  <c:v>0.58812803000000002</c:v>
                </c:pt>
                <c:pt idx="10111">
                  <c:v>0.58818554999999972</c:v>
                </c:pt>
                <c:pt idx="10112">
                  <c:v>0.58824365000000001</c:v>
                </c:pt>
                <c:pt idx="10113">
                  <c:v>0.58830128999999987</c:v>
                </c:pt>
                <c:pt idx="10114">
                  <c:v>0.58835950999999986</c:v>
                </c:pt>
                <c:pt idx="10115">
                  <c:v>0.58841748999999977</c:v>
                </c:pt>
                <c:pt idx="10116">
                  <c:v>0.58847536999999994</c:v>
                </c:pt>
                <c:pt idx="10117">
                  <c:v>0.58853323999999985</c:v>
                </c:pt>
                <c:pt idx="10118">
                  <c:v>0.58859110999999986</c:v>
                </c:pt>
                <c:pt idx="10119">
                  <c:v>0.58864897999999999</c:v>
                </c:pt>
                <c:pt idx="10120">
                  <c:v>0.58870685</c:v>
                </c:pt>
                <c:pt idx="10121">
                  <c:v>0.58876471999999991</c:v>
                </c:pt>
                <c:pt idx="10122">
                  <c:v>0.58882258999999992</c:v>
                </c:pt>
                <c:pt idx="10123">
                  <c:v>0.58887999000000002</c:v>
                </c:pt>
                <c:pt idx="10124">
                  <c:v>0.58893809999999991</c:v>
                </c:pt>
                <c:pt idx="10125">
                  <c:v>0.58899597000000004</c:v>
                </c:pt>
                <c:pt idx="10126">
                  <c:v>0.58905383999999994</c:v>
                </c:pt>
                <c:pt idx="10127">
                  <c:v>0.58911170999999984</c:v>
                </c:pt>
                <c:pt idx="10128">
                  <c:v>0.58916957999999986</c:v>
                </c:pt>
                <c:pt idx="10129">
                  <c:v>0.58922744999999987</c:v>
                </c:pt>
                <c:pt idx="10130">
                  <c:v>0.58928543</c:v>
                </c:pt>
                <c:pt idx="10131">
                  <c:v>0.58934341999999984</c:v>
                </c:pt>
                <c:pt idx="10132">
                  <c:v>0.58940128999999986</c:v>
                </c:pt>
                <c:pt idx="10133">
                  <c:v>0.58945915999999987</c:v>
                </c:pt>
                <c:pt idx="10134">
                  <c:v>0.58951714999999982</c:v>
                </c:pt>
                <c:pt idx="10135">
                  <c:v>0.58957443999999992</c:v>
                </c:pt>
                <c:pt idx="10136">
                  <c:v>0.58963230999999994</c:v>
                </c:pt>
                <c:pt idx="10137">
                  <c:v>0.5896903</c:v>
                </c:pt>
                <c:pt idx="10138">
                  <c:v>0.58974817000000002</c:v>
                </c:pt>
                <c:pt idx="10139">
                  <c:v>0.58980603999999992</c:v>
                </c:pt>
                <c:pt idx="10140">
                  <c:v>0.58986401999999993</c:v>
                </c:pt>
                <c:pt idx="10141">
                  <c:v>0.58992188999999984</c:v>
                </c:pt>
                <c:pt idx="10142">
                  <c:v>0.58997975999999996</c:v>
                </c:pt>
                <c:pt idx="10143">
                  <c:v>0.59003762999999987</c:v>
                </c:pt>
                <c:pt idx="10144">
                  <c:v>0.59009515999999984</c:v>
                </c:pt>
                <c:pt idx="10145">
                  <c:v>0.59015313999999985</c:v>
                </c:pt>
                <c:pt idx="10146">
                  <c:v>0.59021100999999987</c:v>
                </c:pt>
                <c:pt idx="10147">
                  <c:v>0.59026887999999988</c:v>
                </c:pt>
                <c:pt idx="10148">
                  <c:v>0.5903267499999999</c:v>
                </c:pt>
                <c:pt idx="10149">
                  <c:v>0.59038473999999985</c:v>
                </c:pt>
                <c:pt idx="10150">
                  <c:v>0.59044260999999987</c:v>
                </c:pt>
                <c:pt idx="10151">
                  <c:v>0.59050059999999993</c:v>
                </c:pt>
                <c:pt idx="10152">
                  <c:v>0.59055846999999972</c:v>
                </c:pt>
                <c:pt idx="10153">
                  <c:v>0.59061633999999985</c:v>
                </c:pt>
                <c:pt idx="10154">
                  <c:v>0.59067431999999997</c:v>
                </c:pt>
                <c:pt idx="10155">
                  <c:v>0.59073218999999977</c:v>
                </c:pt>
                <c:pt idx="10156">
                  <c:v>0.59079006000000001</c:v>
                </c:pt>
                <c:pt idx="10157">
                  <c:v>0.59084793000000002</c:v>
                </c:pt>
                <c:pt idx="10158">
                  <c:v>0.59090533999999983</c:v>
                </c:pt>
                <c:pt idx="10159">
                  <c:v>0.59096320999999985</c:v>
                </c:pt>
                <c:pt idx="10160">
                  <c:v>0.59102120000000002</c:v>
                </c:pt>
                <c:pt idx="10161">
                  <c:v>0.59107907000000004</c:v>
                </c:pt>
                <c:pt idx="10162">
                  <c:v>0.59113693999999994</c:v>
                </c:pt>
                <c:pt idx="10163">
                  <c:v>0.59119480999999996</c:v>
                </c:pt>
                <c:pt idx="10164">
                  <c:v>0.59125279999999991</c:v>
                </c:pt>
                <c:pt idx="10165">
                  <c:v>0.59131066999999993</c:v>
                </c:pt>
                <c:pt idx="10166">
                  <c:v>0.59136853999999983</c:v>
                </c:pt>
                <c:pt idx="10167">
                  <c:v>0.59142640999999985</c:v>
                </c:pt>
                <c:pt idx="10168">
                  <c:v>0.59148427999999986</c:v>
                </c:pt>
                <c:pt idx="10169">
                  <c:v>0.59154214999999977</c:v>
                </c:pt>
                <c:pt idx="10170">
                  <c:v>0.59160013</c:v>
                </c:pt>
                <c:pt idx="10171">
                  <c:v>0.59165800000000002</c:v>
                </c:pt>
                <c:pt idx="10172">
                  <c:v>0.59171587000000003</c:v>
                </c:pt>
                <c:pt idx="10173">
                  <c:v>0.59177373999999994</c:v>
                </c:pt>
                <c:pt idx="10174">
                  <c:v>0.59183173</c:v>
                </c:pt>
                <c:pt idx="10175">
                  <c:v>0.59188960000000002</c:v>
                </c:pt>
                <c:pt idx="10176">
                  <c:v>0.59194747000000003</c:v>
                </c:pt>
                <c:pt idx="10177">
                  <c:v>0.59200487999999996</c:v>
                </c:pt>
                <c:pt idx="10178">
                  <c:v>0.59206286999999991</c:v>
                </c:pt>
                <c:pt idx="10179">
                  <c:v>0.59212073999999992</c:v>
                </c:pt>
                <c:pt idx="10180">
                  <c:v>0.59217861000000005</c:v>
                </c:pt>
                <c:pt idx="10181">
                  <c:v>0.59223647999999973</c:v>
                </c:pt>
                <c:pt idx="10182">
                  <c:v>0.59229445999999997</c:v>
                </c:pt>
                <c:pt idx="10183">
                  <c:v>0.59235244999999992</c:v>
                </c:pt>
                <c:pt idx="10184">
                  <c:v>0.59241042999999993</c:v>
                </c:pt>
                <c:pt idx="10185">
                  <c:v>0.59246829999999973</c:v>
                </c:pt>
                <c:pt idx="10186">
                  <c:v>0.5925262899999999</c:v>
                </c:pt>
                <c:pt idx="10187">
                  <c:v>0.59258369999999982</c:v>
                </c:pt>
                <c:pt idx="10188">
                  <c:v>0.59264156999999984</c:v>
                </c:pt>
                <c:pt idx="10189">
                  <c:v>0.59269944000000008</c:v>
                </c:pt>
                <c:pt idx="10190">
                  <c:v>0.59275743000000003</c:v>
                </c:pt>
                <c:pt idx="10191">
                  <c:v>0.59281529999999993</c:v>
                </c:pt>
                <c:pt idx="10192">
                  <c:v>0.59287339999999988</c:v>
                </c:pt>
                <c:pt idx="10193">
                  <c:v>0.59293079999999987</c:v>
                </c:pt>
                <c:pt idx="10194">
                  <c:v>0.59298878999999993</c:v>
                </c:pt>
                <c:pt idx="10195">
                  <c:v>0.59304665999999984</c:v>
                </c:pt>
                <c:pt idx="10196">
                  <c:v>0.59310452999999985</c:v>
                </c:pt>
                <c:pt idx="10197">
                  <c:v>0.59316239999999976</c:v>
                </c:pt>
                <c:pt idx="10198">
                  <c:v>0.59322026999999988</c:v>
                </c:pt>
                <c:pt idx="10199">
                  <c:v>0.5932781399999999</c:v>
                </c:pt>
                <c:pt idx="10200">
                  <c:v>0.59333612999999974</c:v>
                </c:pt>
                <c:pt idx="10201">
                  <c:v>0.59339399999999987</c:v>
                </c:pt>
                <c:pt idx="10202">
                  <c:v>0.59345186999999988</c:v>
                </c:pt>
                <c:pt idx="10203">
                  <c:v>0.5935097399999999</c:v>
                </c:pt>
                <c:pt idx="10204">
                  <c:v>0.59356760999999991</c:v>
                </c:pt>
                <c:pt idx="10205">
                  <c:v>0.59362548000000004</c:v>
                </c:pt>
                <c:pt idx="10206">
                  <c:v>0.59368334999999994</c:v>
                </c:pt>
                <c:pt idx="10207">
                  <c:v>0.59374122000000007</c:v>
                </c:pt>
                <c:pt idx="10208">
                  <c:v>0.59379921000000013</c:v>
                </c:pt>
                <c:pt idx="10209">
                  <c:v>0.59385707999999993</c:v>
                </c:pt>
                <c:pt idx="10210">
                  <c:v>0.59391494999999994</c:v>
                </c:pt>
                <c:pt idx="10211">
                  <c:v>0.59397292999999973</c:v>
                </c:pt>
                <c:pt idx="10212">
                  <c:v>0.59403079999999986</c:v>
                </c:pt>
                <c:pt idx="10213">
                  <c:v>0.59408867999999992</c:v>
                </c:pt>
                <c:pt idx="10214">
                  <c:v>0.59414654999999994</c:v>
                </c:pt>
                <c:pt idx="10215">
                  <c:v>0.59420383999999993</c:v>
                </c:pt>
                <c:pt idx="10216">
                  <c:v>0.59426181999999994</c:v>
                </c:pt>
                <c:pt idx="10217">
                  <c:v>0.59431981</c:v>
                </c:pt>
                <c:pt idx="10218">
                  <c:v>0.59437755999999986</c:v>
                </c:pt>
                <c:pt idx="10219">
                  <c:v>0.59443554999999992</c:v>
                </c:pt>
                <c:pt idx="10220">
                  <c:v>0.59449341999999994</c:v>
                </c:pt>
                <c:pt idx="10221">
                  <c:v>0.59455128999999973</c:v>
                </c:pt>
                <c:pt idx="10222">
                  <c:v>0.59460915999999997</c:v>
                </c:pt>
                <c:pt idx="10223">
                  <c:v>0.59466702999999987</c:v>
                </c:pt>
                <c:pt idx="10224">
                  <c:v>0.5947249</c:v>
                </c:pt>
                <c:pt idx="10225">
                  <c:v>0.59478299999999973</c:v>
                </c:pt>
                <c:pt idx="10226">
                  <c:v>0.59484086999999997</c:v>
                </c:pt>
                <c:pt idx="10227">
                  <c:v>0.59489873999999998</c:v>
                </c:pt>
                <c:pt idx="10228">
                  <c:v>0.59495661999999994</c:v>
                </c:pt>
                <c:pt idx="10229">
                  <c:v>0.59501401999999992</c:v>
                </c:pt>
                <c:pt idx="10230">
                  <c:v>0.59507200999999987</c:v>
                </c:pt>
                <c:pt idx="10231">
                  <c:v>0.59512988</c:v>
                </c:pt>
                <c:pt idx="10232">
                  <c:v>0.5951877499999999</c:v>
                </c:pt>
                <c:pt idx="10233">
                  <c:v>0.59524562000000003</c:v>
                </c:pt>
                <c:pt idx="10234">
                  <c:v>0.59530394999999992</c:v>
                </c:pt>
                <c:pt idx="10235">
                  <c:v>0.59536181999999993</c:v>
                </c:pt>
                <c:pt idx="10236">
                  <c:v>0.59541968999999972</c:v>
                </c:pt>
                <c:pt idx="10237">
                  <c:v>0.59547698999999976</c:v>
                </c:pt>
                <c:pt idx="10238">
                  <c:v>0.59553496999999989</c:v>
                </c:pt>
                <c:pt idx="10239">
                  <c:v>0.5955928399999999</c:v>
                </c:pt>
                <c:pt idx="10240">
                  <c:v>0.59565071000000003</c:v>
                </c:pt>
                <c:pt idx="10241">
                  <c:v>0.59570857999999993</c:v>
                </c:pt>
                <c:pt idx="10242">
                  <c:v>0.59576656999999988</c:v>
                </c:pt>
                <c:pt idx="10243">
                  <c:v>0.59582444000000001</c:v>
                </c:pt>
                <c:pt idx="10244">
                  <c:v>0.59588230999999992</c:v>
                </c:pt>
                <c:pt idx="10245">
                  <c:v>0.59594017999999993</c:v>
                </c:pt>
                <c:pt idx="10246">
                  <c:v>0.59599804999999983</c:v>
                </c:pt>
                <c:pt idx="10247">
                  <c:v>0.59605591999999996</c:v>
                </c:pt>
                <c:pt idx="10248">
                  <c:v>0.59611378999999975</c:v>
                </c:pt>
                <c:pt idx="10249">
                  <c:v>0.59617165999999999</c:v>
                </c:pt>
                <c:pt idx="10250">
                  <c:v>0.59622953000000001</c:v>
                </c:pt>
                <c:pt idx="10251">
                  <c:v>0.59628762999999985</c:v>
                </c:pt>
                <c:pt idx="10252">
                  <c:v>0.59634503999999999</c:v>
                </c:pt>
                <c:pt idx="10253">
                  <c:v>0.5964029099999999</c:v>
                </c:pt>
                <c:pt idx="10254">
                  <c:v>0.5964607799999998</c:v>
                </c:pt>
                <c:pt idx="10255">
                  <c:v>0.59651876999999975</c:v>
                </c:pt>
                <c:pt idx="10256">
                  <c:v>0.59657663999999988</c:v>
                </c:pt>
                <c:pt idx="10257">
                  <c:v>0.59663438999999985</c:v>
                </c:pt>
                <c:pt idx="10258">
                  <c:v>0.59669237999999991</c:v>
                </c:pt>
                <c:pt idx="10259">
                  <c:v>0.59675036999999986</c:v>
                </c:pt>
                <c:pt idx="10260">
                  <c:v>0.59680823999999999</c:v>
                </c:pt>
                <c:pt idx="10261">
                  <c:v>0.59686610999999989</c:v>
                </c:pt>
                <c:pt idx="10262">
                  <c:v>0.59692397999999991</c:v>
                </c:pt>
                <c:pt idx="10263">
                  <c:v>0.59698185000000004</c:v>
                </c:pt>
                <c:pt idx="10264">
                  <c:v>0.59703983000000005</c:v>
                </c:pt>
                <c:pt idx="10265">
                  <c:v>0.59709769999999984</c:v>
                </c:pt>
                <c:pt idx="10266">
                  <c:v>0.59715556999999986</c:v>
                </c:pt>
                <c:pt idx="10267">
                  <c:v>0.59721343999999987</c:v>
                </c:pt>
                <c:pt idx="10268">
                  <c:v>0.59727096999999985</c:v>
                </c:pt>
                <c:pt idx="10269">
                  <c:v>0.59732883999999997</c:v>
                </c:pt>
                <c:pt idx="10270">
                  <c:v>0.59738670999999977</c:v>
                </c:pt>
                <c:pt idx="10271">
                  <c:v>0.59744457999999989</c:v>
                </c:pt>
                <c:pt idx="10272">
                  <c:v>0.59750267999999973</c:v>
                </c:pt>
                <c:pt idx="10273">
                  <c:v>0.5975606699999999</c:v>
                </c:pt>
                <c:pt idx="10274">
                  <c:v>0.59761841999999998</c:v>
                </c:pt>
                <c:pt idx="10275">
                  <c:v>0.59767629</c:v>
                </c:pt>
                <c:pt idx="10276">
                  <c:v>0.59773392999999986</c:v>
                </c:pt>
                <c:pt idx="10277">
                  <c:v>0.59779179999999998</c:v>
                </c:pt>
                <c:pt idx="10278">
                  <c:v>0.59784967000000011</c:v>
                </c:pt>
                <c:pt idx="10279">
                  <c:v>0.5979075399999999</c:v>
                </c:pt>
                <c:pt idx="10280">
                  <c:v>0.59796552999999986</c:v>
                </c:pt>
                <c:pt idx="10281">
                  <c:v>0.59802339999999987</c:v>
                </c:pt>
                <c:pt idx="10282">
                  <c:v>0.59808127</c:v>
                </c:pt>
                <c:pt idx="10283">
                  <c:v>0.5981391399999999</c:v>
                </c:pt>
                <c:pt idx="10284">
                  <c:v>0.59819711999999992</c:v>
                </c:pt>
                <c:pt idx="10285">
                  <c:v>0.59825510999999987</c:v>
                </c:pt>
                <c:pt idx="10286">
                  <c:v>0.59831297999999977</c:v>
                </c:pt>
                <c:pt idx="10287">
                  <c:v>0.59837085000000001</c:v>
                </c:pt>
                <c:pt idx="10288">
                  <c:v>0.59842871999999991</c:v>
                </c:pt>
                <c:pt idx="10289">
                  <c:v>0.59848670999999976</c:v>
                </c:pt>
                <c:pt idx="10290">
                  <c:v>0.59854457999999988</c:v>
                </c:pt>
                <c:pt idx="10291">
                  <c:v>0.59860245000000001</c:v>
                </c:pt>
                <c:pt idx="10292">
                  <c:v>0.59865986000000004</c:v>
                </c:pt>
                <c:pt idx="10293">
                  <c:v>0.59871783999999983</c:v>
                </c:pt>
                <c:pt idx="10294">
                  <c:v>0.59877583000000012</c:v>
                </c:pt>
                <c:pt idx="10295">
                  <c:v>0.59883369999999991</c:v>
                </c:pt>
                <c:pt idx="10296">
                  <c:v>0.59889157000000004</c:v>
                </c:pt>
                <c:pt idx="10297">
                  <c:v>0.59894944000000017</c:v>
                </c:pt>
                <c:pt idx="10298">
                  <c:v>0.59900743000000001</c:v>
                </c:pt>
                <c:pt idx="10299">
                  <c:v>0.59906529999999991</c:v>
                </c:pt>
                <c:pt idx="10300">
                  <c:v>0.59912316999999993</c:v>
                </c:pt>
                <c:pt idx="10301">
                  <c:v>0.59918056999999991</c:v>
                </c:pt>
                <c:pt idx="10302">
                  <c:v>0.59923843999999993</c:v>
                </c:pt>
                <c:pt idx="10303">
                  <c:v>0.59929642999999988</c:v>
                </c:pt>
                <c:pt idx="10304">
                  <c:v>0.5993542999999999</c:v>
                </c:pt>
                <c:pt idx="10305">
                  <c:v>0.59941204999999975</c:v>
                </c:pt>
                <c:pt idx="10306">
                  <c:v>0.59947003999999993</c:v>
                </c:pt>
                <c:pt idx="10307">
                  <c:v>0.59952790999999994</c:v>
                </c:pt>
                <c:pt idx="10308">
                  <c:v>0.59958577999999985</c:v>
                </c:pt>
                <c:pt idx="10309">
                  <c:v>0.59964377000000002</c:v>
                </c:pt>
                <c:pt idx="10310">
                  <c:v>0.59970164000000004</c:v>
                </c:pt>
                <c:pt idx="10311">
                  <c:v>0.59975962000000005</c:v>
                </c:pt>
                <c:pt idx="10312">
                  <c:v>0.59981761</c:v>
                </c:pt>
                <c:pt idx="10313">
                  <c:v>0.59987548000000002</c:v>
                </c:pt>
                <c:pt idx="10314">
                  <c:v>0.59993346999999986</c:v>
                </c:pt>
                <c:pt idx="10315">
                  <c:v>0.59999122000000005</c:v>
                </c:pt>
                <c:pt idx="10316">
                  <c:v>0.60004908999999995</c:v>
                </c:pt>
                <c:pt idx="10317">
                  <c:v>0.60010695999999997</c:v>
                </c:pt>
                <c:pt idx="10318">
                  <c:v>0.60016482999999998</c:v>
                </c:pt>
                <c:pt idx="10319">
                  <c:v>0.6002227</c:v>
                </c:pt>
                <c:pt idx="10320">
                  <c:v>0.60028022999999997</c:v>
                </c:pt>
                <c:pt idx="10321">
                  <c:v>0.60033809999999999</c:v>
                </c:pt>
                <c:pt idx="10322">
                  <c:v>0.60039597000000011</c:v>
                </c:pt>
                <c:pt idx="10323">
                  <c:v>0.60045384000000002</c:v>
                </c:pt>
                <c:pt idx="10324">
                  <c:v>0.60051171000000003</c:v>
                </c:pt>
                <c:pt idx="10325">
                  <c:v>0.60056957999999994</c:v>
                </c:pt>
                <c:pt idx="10326">
                  <c:v>0.60062755999999995</c:v>
                </c:pt>
                <c:pt idx="10327">
                  <c:v>0.60068566999999995</c:v>
                </c:pt>
                <c:pt idx="10328">
                  <c:v>0.60074354000000008</c:v>
                </c:pt>
                <c:pt idx="10329">
                  <c:v>0.60080082999999995</c:v>
                </c:pt>
                <c:pt idx="10330">
                  <c:v>0.60085904999999995</c:v>
                </c:pt>
                <c:pt idx="10331">
                  <c:v>0.60091691999999997</c:v>
                </c:pt>
                <c:pt idx="10332">
                  <c:v>0.60097478999999998</c:v>
                </c:pt>
                <c:pt idx="10333">
                  <c:v>0.60103266</c:v>
                </c:pt>
                <c:pt idx="10334">
                  <c:v>0.60109053000000012</c:v>
                </c:pt>
                <c:pt idx="10335">
                  <c:v>0.60114840000000014</c:v>
                </c:pt>
                <c:pt idx="10336">
                  <c:v>0.60120637999999993</c:v>
                </c:pt>
                <c:pt idx="10337">
                  <c:v>0.60126424999999983</c:v>
                </c:pt>
                <c:pt idx="10338">
                  <c:v>0.60132224000000001</c:v>
                </c:pt>
                <c:pt idx="10339">
                  <c:v>0.60137998999999998</c:v>
                </c:pt>
                <c:pt idx="10340">
                  <c:v>0.60143740000000001</c:v>
                </c:pt>
                <c:pt idx="10341">
                  <c:v>0.60149550000000007</c:v>
                </c:pt>
                <c:pt idx="10342">
                  <c:v>0.60155336999999987</c:v>
                </c:pt>
                <c:pt idx="10343">
                  <c:v>0.60161136000000004</c:v>
                </c:pt>
                <c:pt idx="10344">
                  <c:v>0.60172722000000012</c:v>
                </c:pt>
                <c:pt idx="10345">
                  <c:v>0.60178486000000009</c:v>
                </c:pt>
                <c:pt idx="10346">
                  <c:v>0.60184272999999999</c:v>
                </c:pt>
                <c:pt idx="10347">
                  <c:v>0.60190060000000012</c:v>
                </c:pt>
                <c:pt idx="10348">
                  <c:v>0.60195870000000007</c:v>
                </c:pt>
                <c:pt idx="10349">
                  <c:v>0.60201656999999986</c:v>
                </c:pt>
                <c:pt idx="10350">
                  <c:v>0.6020744400000001</c:v>
                </c:pt>
                <c:pt idx="10351">
                  <c:v>0.60213231</c:v>
                </c:pt>
                <c:pt idx="10352">
                  <c:v>0.60219030000000007</c:v>
                </c:pt>
                <c:pt idx="10353">
                  <c:v>0.60224770000000005</c:v>
                </c:pt>
                <c:pt idx="10354">
                  <c:v>0.60230556999999996</c:v>
                </c:pt>
                <c:pt idx="10355">
                  <c:v>0.60236343999999997</c:v>
                </c:pt>
                <c:pt idx="10356">
                  <c:v>0.60242130999999999</c:v>
                </c:pt>
                <c:pt idx="10357">
                  <c:v>0.60247918</c:v>
                </c:pt>
                <c:pt idx="10358">
                  <c:v>0.60253705000000002</c:v>
                </c:pt>
                <c:pt idx="10359">
                  <c:v>0.60259492999999997</c:v>
                </c:pt>
                <c:pt idx="10360">
                  <c:v>0.60265279999999999</c:v>
                </c:pt>
                <c:pt idx="10361">
                  <c:v>0.60271067000000011</c:v>
                </c:pt>
                <c:pt idx="10362">
                  <c:v>0.60276876999999984</c:v>
                </c:pt>
                <c:pt idx="10363">
                  <c:v>0.60282674999999997</c:v>
                </c:pt>
                <c:pt idx="10364">
                  <c:v>0.60288462000000009</c:v>
                </c:pt>
                <c:pt idx="10365">
                  <c:v>0.60294249000000011</c:v>
                </c:pt>
                <c:pt idx="10366">
                  <c:v>0.60300036999999984</c:v>
                </c:pt>
                <c:pt idx="10367">
                  <c:v>0.60305824000000008</c:v>
                </c:pt>
                <c:pt idx="10368">
                  <c:v>0.60311610999999987</c:v>
                </c:pt>
                <c:pt idx="10369">
                  <c:v>0.60317350999999997</c:v>
                </c:pt>
                <c:pt idx="10370">
                  <c:v>0.60323137999999998</c:v>
                </c:pt>
                <c:pt idx="10371">
                  <c:v>0.60328937000000005</c:v>
                </c:pt>
                <c:pt idx="10372">
                  <c:v>0.60334736</c:v>
                </c:pt>
                <c:pt idx="10373">
                  <c:v>0.60340523000000013</c:v>
                </c:pt>
                <c:pt idx="10374">
                  <c:v>0.60346309999999992</c:v>
                </c:pt>
                <c:pt idx="10375">
                  <c:v>0.60352097000000005</c:v>
                </c:pt>
                <c:pt idx="10376">
                  <c:v>0.60357883999999995</c:v>
                </c:pt>
                <c:pt idx="10377">
                  <c:v>0.60363682000000007</c:v>
                </c:pt>
                <c:pt idx="10378">
                  <c:v>0.60369469000000009</c:v>
                </c:pt>
                <c:pt idx="10379">
                  <c:v>0.60375268000000004</c:v>
                </c:pt>
                <c:pt idx="10380">
                  <c:v>0.60381054999999983</c:v>
                </c:pt>
                <c:pt idx="10381">
                  <c:v>0.60386795999999998</c:v>
                </c:pt>
                <c:pt idx="10382">
                  <c:v>0.60392583000000022</c:v>
                </c:pt>
                <c:pt idx="10383">
                  <c:v>0.60398370000000001</c:v>
                </c:pt>
                <c:pt idx="10384">
                  <c:v>0.60404157000000014</c:v>
                </c:pt>
                <c:pt idx="10385">
                  <c:v>0.60409955000000015</c:v>
                </c:pt>
                <c:pt idx="10386">
                  <c:v>0.60415753999999999</c:v>
                </c:pt>
                <c:pt idx="10387">
                  <c:v>0.60421552999999983</c:v>
                </c:pt>
                <c:pt idx="10388">
                  <c:v>0.60427328000000002</c:v>
                </c:pt>
                <c:pt idx="10389">
                  <c:v>0.60433115000000004</c:v>
                </c:pt>
                <c:pt idx="10390">
                  <c:v>0.60438902000000005</c:v>
                </c:pt>
                <c:pt idx="10391">
                  <c:v>0.60444701000000012</c:v>
                </c:pt>
                <c:pt idx="10392">
                  <c:v>0.60450488000000002</c:v>
                </c:pt>
                <c:pt idx="10393">
                  <c:v>0.60456274999999993</c:v>
                </c:pt>
                <c:pt idx="10394">
                  <c:v>0.6046207400000001</c:v>
                </c:pt>
                <c:pt idx="10395">
                  <c:v>0.60467837000000013</c:v>
                </c:pt>
                <c:pt idx="10396">
                  <c:v>0.60473624000000004</c:v>
                </c:pt>
                <c:pt idx="10397">
                  <c:v>0.6047941200000001</c:v>
                </c:pt>
                <c:pt idx="10398">
                  <c:v>0.60485199000000012</c:v>
                </c:pt>
                <c:pt idx="10399">
                  <c:v>0.60490986000000013</c:v>
                </c:pt>
                <c:pt idx="10400">
                  <c:v>0.60496773000000004</c:v>
                </c:pt>
                <c:pt idx="10401">
                  <c:v>0.60502571000000016</c:v>
                </c:pt>
                <c:pt idx="10402">
                  <c:v>0.60508357999999984</c:v>
                </c:pt>
                <c:pt idx="10403">
                  <c:v>0.60514145000000008</c:v>
                </c:pt>
                <c:pt idx="10404">
                  <c:v>0.6051993200000001</c:v>
                </c:pt>
                <c:pt idx="10405">
                  <c:v>0.60525684999999996</c:v>
                </c:pt>
                <c:pt idx="10406">
                  <c:v>0.60531471999999997</c:v>
                </c:pt>
                <c:pt idx="10407">
                  <c:v>0.60537258999999988</c:v>
                </c:pt>
                <c:pt idx="10408">
                  <c:v>0.60543046</c:v>
                </c:pt>
                <c:pt idx="10409">
                  <c:v>0.60548844000000002</c:v>
                </c:pt>
                <c:pt idx="10410">
                  <c:v>0.60554642999999997</c:v>
                </c:pt>
                <c:pt idx="10411">
                  <c:v>0.6056043000000001</c:v>
                </c:pt>
                <c:pt idx="10412">
                  <c:v>0.60566217</c:v>
                </c:pt>
                <c:pt idx="10413">
                  <c:v>0.60572004000000013</c:v>
                </c:pt>
                <c:pt idx="10414">
                  <c:v>0.60577803000000008</c:v>
                </c:pt>
                <c:pt idx="10415">
                  <c:v>0.60583590000000009</c:v>
                </c:pt>
                <c:pt idx="10416">
                  <c:v>0.60589377000000011</c:v>
                </c:pt>
                <c:pt idx="10417">
                  <c:v>0.60595175000000012</c:v>
                </c:pt>
                <c:pt idx="10418">
                  <c:v>0.60600905000000016</c:v>
                </c:pt>
                <c:pt idx="10419">
                  <c:v>0.60606691999999984</c:v>
                </c:pt>
                <c:pt idx="10420">
                  <c:v>0.60612490000000008</c:v>
                </c:pt>
                <c:pt idx="10421">
                  <c:v>0.60618276999999987</c:v>
                </c:pt>
                <c:pt idx="10422">
                  <c:v>0.60624087000000015</c:v>
                </c:pt>
                <c:pt idx="10423">
                  <c:v>0.60629886000000011</c:v>
                </c:pt>
                <c:pt idx="10424">
                  <c:v>0.60635684999999984</c:v>
                </c:pt>
                <c:pt idx="10425">
                  <c:v>0.60641413999999993</c:v>
                </c:pt>
                <c:pt idx="10426">
                  <c:v>0.60647224</c:v>
                </c:pt>
                <c:pt idx="10427">
                  <c:v>0.60653022999999984</c:v>
                </c:pt>
                <c:pt idx="10428">
                  <c:v>0.60658809999999996</c:v>
                </c:pt>
                <c:pt idx="10429">
                  <c:v>0.60664597000000009</c:v>
                </c:pt>
                <c:pt idx="10430">
                  <c:v>0.60670371999999995</c:v>
                </c:pt>
                <c:pt idx="10431">
                  <c:v>0.60676148000000008</c:v>
                </c:pt>
                <c:pt idx="10432">
                  <c:v>0.60681946000000009</c:v>
                </c:pt>
                <c:pt idx="10433">
                  <c:v>0.60687732999999999</c:v>
                </c:pt>
                <c:pt idx="10434">
                  <c:v>0.60693520000000012</c:v>
                </c:pt>
                <c:pt idx="10435">
                  <c:v>0.60699318999999996</c:v>
                </c:pt>
                <c:pt idx="10436">
                  <c:v>0.60705118000000002</c:v>
                </c:pt>
                <c:pt idx="10437">
                  <c:v>0.60710847000000012</c:v>
                </c:pt>
                <c:pt idx="10438">
                  <c:v>0.60716633999999992</c:v>
                </c:pt>
                <c:pt idx="10439">
                  <c:v>0.60722432000000004</c:v>
                </c:pt>
                <c:pt idx="10440">
                  <c:v>0.60728219000000006</c:v>
                </c:pt>
                <c:pt idx="10441">
                  <c:v>0.60734006000000007</c:v>
                </c:pt>
                <c:pt idx="10442">
                  <c:v>0.60739816999999996</c:v>
                </c:pt>
                <c:pt idx="10443">
                  <c:v>0.60745603999999997</c:v>
                </c:pt>
                <c:pt idx="10444">
                  <c:v>0.60751390999999988</c:v>
                </c:pt>
                <c:pt idx="10445">
                  <c:v>0.60757178000000001</c:v>
                </c:pt>
                <c:pt idx="10446">
                  <c:v>0.60762965000000024</c:v>
                </c:pt>
                <c:pt idx="10447">
                  <c:v>0.60768752000000004</c:v>
                </c:pt>
                <c:pt idx="10448">
                  <c:v>0.60774550000000016</c:v>
                </c:pt>
                <c:pt idx="10449">
                  <c:v>0.60780336999999984</c:v>
                </c:pt>
                <c:pt idx="10450">
                  <c:v>0.60786124000000008</c:v>
                </c:pt>
                <c:pt idx="10451">
                  <c:v>0.60791912000000004</c:v>
                </c:pt>
                <c:pt idx="10452">
                  <c:v>0.60797710000000005</c:v>
                </c:pt>
                <c:pt idx="10453">
                  <c:v>0.60803496999999984</c:v>
                </c:pt>
                <c:pt idx="10454">
                  <c:v>0.60809226000000005</c:v>
                </c:pt>
                <c:pt idx="10455">
                  <c:v>0.60815037000000005</c:v>
                </c:pt>
                <c:pt idx="10456">
                  <c:v>0.60820824000000007</c:v>
                </c:pt>
                <c:pt idx="10457">
                  <c:v>0.60826610999999986</c:v>
                </c:pt>
                <c:pt idx="10458">
                  <c:v>0.60832397999999999</c:v>
                </c:pt>
                <c:pt idx="10459">
                  <c:v>0.60838196</c:v>
                </c:pt>
                <c:pt idx="10460">
                  <c:v>0.60843983000000013</c:v>
                </c:pt>
                <c:pt idx="10461">
                  <c:v>0.60849770000000003</c:v>
                </c:pt>
                <c:pt idx="10462">
                  <c:v>0.60855557000000005</c:v>
                </c:pt>
                <c:pt idx="10463">
                  <c:v>0.60861356</c:v>
                </c:pt>
                <c:pt idx="10464">
                  <c:v>0.60867154999999995</c:v>
                </c:pt>
                <c:pt idx="10465">
                  <c:v>0.60872895000000016</c:v>
                </c:pt>
                <c:pt idx="10466">
                  <c:v>0.60878694</c:v>
                </c:pt>
                <c:pt idx="10467">
                  <c:v>0.60884469000000008</c:v>
                </c:pt>
                <c:pt idx="10468">
                  <c:v>0.60890268000000003</c:v>
                </c:pt>
                <c:pt idx="10469">
                  <c:v>0.60896055000000004</c:v>
                </c:pt>
                <c:pt idx="10470">
                  <c:v>0.60901819000000001</c:v>
                </c:pt>
                <c:pt idx="10471">
                  <c:v>0.60907652000000001</c:v>
                </c:pt>
                <c:pt idx="10472">
                  <c:v>0.60913428000000003</c:v>
                </c:pt>
                <c:pt idx="10473">
                  <c:v>0.60919226000000004</c:v>
                </c:pt>
                <c:pt idx="10474">
                  <c:v>0.60924979000000012</c:v>
                </c:pt>
                <c:pt idx="10475">
                  <c:v>0.60930766000000003</c:v>
                </c:pt>
                <c:pt idx="10476">
                  <c:v>0.60936564000000004</c:v>
                </c:pt>
                <c:pt idx="10477">
                  <c:v>0.60942350999999984</c:v>
                </c:pt>
                <c:pt idx="10478">
                  <c:v>0.60948150000000001</c:v>
                </c:pt>
                <c:pt idx="10479">
                  <c:v>0.60953937000000002</c:v>
                </c:pt>
                <c:pt idx="10480">
                  <c:v>0.60959724000000004</c:v>
                </c:pt>
                <c:pt idx="10481">
                  <c:v>0.60965510999999994</c:v>
                </c:pt>
                <c:pt idx="10482">
                  <c:v>0.60971297999999996</c:v>
                </c:pt>
                <c:pt idx="10483">
                  <c:v>0.6097705000000001</c:v>
                </c:pt>
                <c:pt idx="10484">
                  <c:v>0.60982837000000012</c:v>
                </c:pt>
                <c:pt idx="10485">
                  <c:v>0.60988624000000002</c:v>
                </c:pt>
                <c:pt idx="10486">
                  <c:v>0.60994412000000009</c:v>
                </c:pt>
                <c:pt idx="10487">
                  <c:v>0.61000209999999999</c:v>
                </c:pt>
                <c:pt idx="10488">
                  <c:v>0.61006009000000005</c:v>
                </c:pt>
                <c:pt idx="10489">
                  <c:v>0.61011795999999996</c:v>
                </c:pt>
                <c:pt idx="10490">
                  <c:v>0.61017583000000009</c:v>
                </c:pt>
                <c:pt idx="10491">
                  <c:v>0.61023369999999999</c:v>
                </c:pt>
                <c:pt idx="10492">
                  <c:v>0.61029168000000011</c:v>
                </c:pt>
                <c:pt idx="10493">
                  <c:v>0.61034955000000013</c:v>
                </c:pt>
                <c:pt idx="10494">
                  <c:v>0.61040742999999997</c:v>
                </c:pt>
                <c:pt idx="10495">
                  <c:v>0.61046529999999999</c:v>
                </c:pt>
                <c:pt idx="10496">
                  <c:v>0.61052282000000002</c:v>
                </c:pt>
                <c:pt idx="10497">
                  <c:v>0.61058069000000004</c:v>
                </c:pt>
                <c:pt idx="10498">
                  <c:v>0.61063856000000005</c:v>
                </c:pt>
                <c:pt idx="10499">
                  <c:v>0.61069643000000007</c:v>
                </c:pt>
                <c:pt idx="10500">
                  <c:v>0.61075453000000013</c:v>
                </c:pt>
                <c:pt idx="10501">
                  <c:v>0.61081240000000003</c:v>
                </c:pt>
                <c:pt idx="10502">
                  <c:v>0.61087027000000016</c:v>
                </c:pt>
                <c:pt idx="10503">
                  <c:v>0.61092813999999995</c:v>
                </c:pt>
                <c:pt idx="10504">
                  <c:v>0.61098613000000002</c:v>
                </c:pt>
                <c:pt idx="10505">
                  <c:v>0.61104400000000014</c:v>
                </c:pt>
                <c:pt idx="10506">
                  <c:v>0.61110175000000011</c:v>
                </c:pt>
                <c:pt idx="10507">
                  <c:v>0.61115973999999995</c:v>
                </c:pt>
                <c:pt idx="10508">
                  <c:v>0.61121725999999998</c:v>
                </c:pt>
                <c:pt idx="10509">
                  <c:v>0.61127513000000011</c:v>
                </c:pt>
                <c:pt idx="10510">
                  <c:v>0.61133289000000002</c:v>
                </c:pt>
                <c:pt idx="10511">
                  <c:v>0.61139087000000014</c:v>
                </c:pt>
                <c:pt idx="10512">
                  <c:v>0.61144874000000005</c:v>
                </c:pt>
                <c:pt idx="10513">
                  <c:v>0.61150673</c:v>
                </c:pt>
                <c:pt idx="10514">
                  <c:v>0.61156460000000001</c:v>
                </c:pt>
                <c:pt idx="10515">
                  <c:v>0.61162247000000014</c:v>
                </c:pt>
                <c:pt idx="10516">
                  <c:v>0.61168034000000004</c:v>
                </c:pt>
                <c:pt idx="10517">
                  <c:v>0.61173856000000004</c:v>
                </c:pt>
                <c:pt idx="10518">
                  <c:v>0.61179642999999995</c:v>
                </c:pt>
                <c:pt idx="10519">
                  <c:v>0.61185430000000007</c:v>
                </c:pt>
                <c:pt idx="10520">
                  <c:v>0.61191158999999984</c:v>
                </c:pt>
                <c:pt idx="10521">
                  <c:v>0.61196946000000008</c:v>
                </c:pt>
                <c:pt idx="10522">
                  <c:v>0.61202732999999998</c:v>
                </c:pt>
                <c:pt idx="10523">
                  <c:v>0.61208543000000015</c:v>
                </c:pt>
                <c:pt idx="10524">
                  <c:v>0.61214329999999995</c:v>
                </c:pt>
                <c:pt idx="10525">
                  <c:v>0.61220140999999995</c:v>
                </c:pt>
                <c:pt idx="10526">
                  <c:v>0.61225928000000007</c:v>
                </c:pt>
                <c:pt idx="10527">
                  <c:v>0.61231714999999987</c:v>
                </c:pt>
                <c:pt idx="10528">
                  <c:v>0.61237512999999999</c:v>
                </c:pt>
                <c:pt idx="10529">
                  <c:v>0.61243300000000001</c:v>
                </c:pt>
                <c:pt idx="10530">
                  <c:v>0.61249087000000013</c:v>
                </c:pt>
                <c:pt idx="10531">
                  <c:v>0.61254874000000004</c:v>
                </c:pt>
                <c:pt idx="10532">
                  <c:v>0.61260604000000007</c:v>
                </c:pt>
                <c:pt idx="10533">
                  <c:v>0.61266390999999998</c:v>
                </c:pt>
                <c:pt idx="10534">
                  <c:v>0.61272201000000015</c:v>
                </c:pt>
                <c:pt idx="10535">
                  <c:v>0.61277988000000017</c:v>
                </c:pt>
                <c:pt idx="10536">
                  <c:v>0.61283774999999996</c:v>
                </c:pt>
                <c:pt idx="10537">
                  <c:v>0.6128956200000002</c:v>
                </c:pt>
                <c:pt idx="10538">
                  <c:v>0.61295348999999999</c:v>
                </c:pt>
                <c:pt idx="10539">
                  <c:v>0.61301136000000001</c:v>
                </c:pt>
                <c:pt idx="10540">
                  <c:v>0.61306923000000013</c:v>
                </c:pt>
                <c:pt idx="10541">
                  <c:v>0.61312710000000004</c:v>
                </c:pt>
                <c:pt idx="10542">
                  <c:v>0.61318508999999999</c:v>
                </c:pt>
                <c:pt idx="10543">
                  <c:v>0.61324284000000007</c:v>
                </c:pt>
                <c:pt idx="10544">
                  <c:v>0.61330083000000013</c:v>
                </c:pt>
                <c:pt idx="10545">
                  <c:v>0.61335870000000003</c:v>
                </c:pt>
                <c:pt idx="10546">
                  <c:v>0.61341656999999994</c:v>
                </c:pt>
                <c:pt idx="10547">
                  <c:v>0.61347454999999984</c:v>
                </c:pt>
                <c:pt idx="10548">
                  <c:v>0.61353243000000002</c:v>
                </c:pt>
                <c:pt idx="10549">
                  <c:v>0.61359030000000003</c:v>
                </c:pt>
                <c:pt idx="10550">
                  <c:v>0.61364770000000013</c:v>
                </c:pt>
                <c:pt idx="10551">
                  <c:v>0.61370569000000008</c:v>
                </c:pt>
                <c:pt idx="10552">
                  <c:v>0.61376355999999999</c:v>
                </c:pt>
                <c:pt idx="10553">
                  <c:v>0.61382155000000016</c:v>
                </c:pt>
                <c:pt idx="10554">
                  <c:v>0.61387942000000006</c:v>
                </c:pt>
                <c:pt idx="10555">
                  <c:v>0.61393739999999997</c:v>
                </c:pt>
                <c:pt idx="10556">
                  <c:v>0.61399527000000009</c:v>
                </c:pt>
                <c:pt idx="10557">
                  <c:v>0.61405314</c:v>
                </c:pt>
                <c:pt idx="10558">
                  <c:v>0.61411101000000012</c:v>
                </c:pt>
                <c:pt idx="10559">
                  <c:v>0.61416842000000005</c:v>
                </c:pt>
                <c:pt idx="10560">
                  <c:v>0.61422628999999984</c:v>
                </c:pt>
                <c:pt idx="10561">
                  <c:v>0.61428415999999997</c:v>
                </c:pt>
                <c:pt idx="10562">
                  <c:v>0.61434226000000003</c:v>
                </c:pt>
                <c:pt idx="10563">
                  <c:v>0.61440013000000004</c:v>
                </c:pt>
                <c:pt idx="10564">
                  <c:v>0.61445799999999984</c:v>
                </c:pt>
                <c:pt idx="10565">
                  <c:v>0.61451586999999996</c:v>
                </c:pt>
                <c:pt idx="10566">
                  <c:v>0.61457373999999998</c:v>
                </c:pt>
                <c:pt idx="10567">
                  <c:v>0.61463162000000016</c:v>
                </c:pt>
                <c:pt idx="10568">
                  <c:v>0.61468972000000011</c:v>
                </c:pt>
                <c:pt idx="10569">
                  <c:v>0.61474759000000012</c:v>
                </c:pt>
                <c:pt idx="10570">
                  <c:v>0.61480557000000013</c:v>
                </c:pt>
                <c:pt idx="10571">
                  <c:v>0.61486344000000004</c:v>
                </c:pt>
                <c:pt idx="10572">
                  <c:v>0.61492131000000017</c:v>
                </c:pt>
                <c:pt idx="10573">
                  <c:v>0.61497918000000007</c:v>
                </c:pt>
                <c:pt idx="10574">
                  <c:v>0.61503704999999997</c:v>
                </c:pt>
                <c:pt idx="10575">
                  <c:v>0.61509504000000015</c:v>
                </c:pt>
                <c:pt idx="10576">
                  <c:v>0.61515695999999997</c:v>
                </c:pt>
                <c:pt idx="10577">
                  <c:v>0.61521031999999998</c:v>
                </c:pt>
                <c:pt idx="10578">
                  <c:v>0.61526818999999988</c:v>
                </c:pt>
                <c:pt idx="10579">
                  <c:v>0.61532617999999983</c:v>
                </c:pt>
                <c:pt idx="10580">
                  <c:v>0.61538404999999996</c:v>
                </c:pt>
                <c:pt idx="10581">
                  <c:v>0.61544192000000009</c:v>
                </c:pt>
                <c:pt idx="10582">
                  <c:v>0.61549978999999999</c:v>
                </c:pt>
                <c:pt idx="10583">
                  <c:v>0.61555766000000001</c:v>
                </c:pt>
                <c:pt idx="10584">
                  <c:v>0.61561553000000013</c:v>
                </c:pt>
                <c:pt idx="10585">
                  <c:v>0.61567316999999999</c:v>
                </c:pt>
                <c:pt idx="10586">
                  <c:v>0.61573104000000012</c:v>
                </c:pt>
                <c:pt idx="10587">
                  <c:v>0.61578902000000013</c:v>
                </c:pt>
                <c:pt idx="10588">
                  <c:v>0.61584678000000004</c:v>
                </c:pt>
                <c:pt idx="10589">
                  <c:v>0.61590476000000005</c:v>
                </c:pt>
                <c:pt idx="10590">
                  <c:v>0.61596262999999996</c:v>
                </c:pt>
                <c:pt idx="10591">
                  <c:v>0.61602050000000008</c:v>
                </c:pt>
                <c:pt idx="10592">
                  <c:v>0.61607836999999999</c:v>
                </c:pt>
                <c:pt idx="10593">
                  <c:v>0.61613635999999994</c:v>
                </c:pt>
                <c:pt idx="10594">
                  <c:v>0.61619435000000011</c:v>
                </c:pt>
                <c:pt idx="10595">
                  <c:v>0.61625280000000004</c:v>
                </c:pt>
                <c:pt idx="10596">
                  <c:v>0.61631066999999984</c:v>
                </c:pt>
                <c:pt idx="10597">
                  <c:v>0.61636795999999994</c:v>
                </c:pt>
                <c:pt idx="10598">
                  <c:v>0.61642582999999995</c:v>
                </c:pt>
                <c:pt idx="10599">
                  <c:v>0.61648369999999997</c:v>
                </c:pt>
                <c:pt idx="10600">
                  <c:v>0.61654156999999998</c:v>
                </c:pt>
                <c:pt idx="10601">
                  <c:v>0.61659828000000005</c:v>
                </c:pt>
                <c:pt idx="10602">
                  <c:v>0.61665696000000003</c:v>
                </c:pt>
                <c:pt idx="10603">
                  <c:v>0.61671494999999998</c:v>
                </c:pt>
                <c:pt idx="10604">
                  <c:v>0.61677340000000014</c:v>
                </c:pt>
                <c:pt idx="10605">
                  <c:v>0.61683069000000013</c:v>
                </c:pt>
                <c:pt idx="10606">
                  <c:v>0.61688856000000003</c:v>
                </c:pt>
                <c:pt idx="10607">
                  <c:v>0.6169452700000001</c:v>
                </c:pt>
                <c:pt idx="10608">
                  <c:v>0.61700442000000011</c:v>
                </c:pt>
                <c:pt idx="10609">
                  <c:v>0.61706229000000001</c:v>
                </c:pt>
                <c:pt idx="10610">
                  <c:v>0.61711888000000004</c:v>
                </c:pt>
                <c:pt idx="10611">
                  <c:v>0.61717814000000004</c:v>
                </c:pt>
                <c:pt idx="10612">
                  <c:v>0.61723600999999984</c:v>
                </c:pt>
                <c:pt idx="10613">
                  <c:v>0.61729388000000007</c:v>
                </c:pt>
                <c:pt idx="10614">
                  <c:v>0.61735174999999998</c:v>
                </c:pt>
                <c:pt idx="10615">
                  <c:v>0.6174096200000001</c:v>
                </c:pt>
                <c:pt idx="10616">
                  <c:v>0.61746703000000003</c:v>
                </c:pt>
                <c:pt idx="10617">
                  <c:v>0.61752490000000004</c:v>
                </c:pt>
                <c:pt idx="10618">
                  <c:v>0.61755857999999997</c:v>
                </c:pt>
                <c:pt idx="10619">
                  <c:v>0.61761644999999998</c:v>
                </c:pt>
                <c:pt idx="10620">
                  <c:v>0.61767432000000011</c:v>
                </c:pt>
                <c:pt idx="10621">
                  <c:v>0.61773219000000001</c:v>
                </c:pt>
                <c:pt idx="10622">
                  <c:v>0.61779006000000014</c:v>
                </c:pt>
                <c:pt idx="10623">
                  <c:v>0.61784793000000016</c:v>
                </c:pt>
                <c:pt idx="10624">
                  <c:v>0.61790579999999995</c:v>
                </c:pt>
                <c:pt idx="10625">
                  <c:v>0.61796344000000003</c:v>
                </c:pt>
                <c:pt idx="10626">
                  <c:v>0.61802143000000009</c:v>
                </c:pt>
                <c:pt idx="10627">
                  <c:v>0.61807930000000011</c:v>
                </c:pt>
                <c:pt idx="10628">
                  <c:v>0.61813717000000001</c:v>
                </c:pt>
                <c:pt idx="10629">
                  <c:v>0.61819504000000014</c:v>
                </c:pt>
                <c:pt idx="10630">
                  <c:v>0.61825291000000004</c:v>
                </c:pt>
                <c:pt idx="10631">
                  <c:v>0.6183109</c:v>
                </c:pt>
                <c:pt idx="10632">
                  <c:v>0.61836877000000001</c:v>
                </c:pt>
                <c:pt idx="10633">
                  <c:v>0.61842651999999998</c:v>
                </c:pt>
                <c:pt idx="10634">
                  <c:v>0.61848438999999988</c:v>
                </c:pt>
                <c:pt idx="10635">
                  <c:v>0.61854226000000001</c:v>
                </c:pt>
                <c:pt idx="10636">
                  <c:v>0.61860013000000014</c:v>
                </c:pt>
                <c:pt idx="10637">
                  <c:v>0.61865812000000009</c:v>
                </c:pt>
                <c:pt idx="10638">
                  <c:v>0.61871598999999999</c:v>
                </c:pt>
                <c:pt idx="10639">
                  <c:v>0.61877386000000012</c:v>
                </c:pt>
                <c:pt idx="10640">
                  <c:v>0.61883173000000014</c:v>
                </c:pt>
                <c:pt idx="10641">
                  <c:v>0.61888972000000009</c:v>
                </c:pt>
                <c:pt idx="10642">
                  <c:v>0.6189477000000001</c:v>
                </c:pt>
                <c:pt idx="10643">
                  <c:v>0.61900557000000012</c:v>
                </c:pt>
                <c:pt idx="10644">
                  <c:v>0.61906287000000004</c:v>
                </c:pt>
                <c:pt idx="10645">
                  <c:v>0.61912073999999995</c:v>
                </c:pt>
                <c:pt idx="10646">
                  <c:v>0.61917872000000007</c:v>
                </c:pt>
                <c:pt idx="10647">
                  <c:v>0.61923658999999986</c:v>
                </c:pt>
                <c:pt idx="10648">
                  <c:v>0.61929469000000015</c:v>
                </c:pt>
                <c:pt idx="10649">
                  <c:v>0.61935267999999999</c:v>
                </c:pt>
                <c:pt idx="10650">
                  <c:v>0.61941055</c:v>
                </c:pt>
                <c:pt idx="10651">
                  <c:v>0.61946818999999986</c:v>
                </c:pt>
                <c:pt idx="10652">
                  <c:v>0.61952594000000005</c:v>
                </c:pt>
                <c:pt idx="10653">
                  <c:v>0.61958415999999994</c:v>
                </c:pt>
                <c:pt idx="10654">
                  <c:v>0.61964192000000018</c:v>
                </c:pt>
                <c:pt idx="10655">
                  <c:v>0.6196995500000001</c:v>
                </c:pt>
                <c:pt idx="10656">
                  <c:v>0.61975743000000016</c:v>
                </c:pt>
                <c:pt idx="10657">
                  <c:v>0.61981530000000007</c:v>
                </c:pt>
                <c:pt idx="10658">
                  <c:v>0.61987328000000008</c:v>
                </c:pt>
                <c:pt idx="10659">
                  <c:v>0.61993138000000003</c:v>
                </c:pt>
                <c:pt idx="10660">
                  <c:v>0.61998925000000016</c:v>
                </c:pt>
                <c:pt idx="10661">
                  <c:v>0.62004666000000008</c:v>
                </c:pt>
                <c:pt idx="10662">
                  <c:v>0.62010452999999999</c:v>
                </c:pt>
                <c:pt idx="10663">
                  <c:v>0.6201624</c:v>
                </c:pt>
                <c:pt idx="10664">
                  <c:v>0.62022049999999995</c:v>
                </c:pt>
                <c:pt idx="10665">
                  <c:v>0.62027860999999995</c:v>
                </c:pt>
                <c:pt idx="10666">
                  <c:v>0.62033635999999992</c:v>
                </c:pt>
                <c:pt idx="10667">
                  <c:v>0.62039423000000016</c:v>
                </c:pt>
                <c:pt idx="10668">
                  <c:v>0.62045222</c:v>
                </c:pt>
                <c:pt idx="10669">
                  <c:v>0.62050962000000009</c:v>
                </c:pt>
                <c:pt idx="10670">
                  <c:v>0.62056749</c:v>
                </c:pt>
                <c:pt idx="10671">
                  <c:v>0.62062536999999995</c:v>
                </c:pt>
                <c:pt idx="10672">
                  <c:v>0.62068324000000008</c:v>
                </c:pt>
                <c:pt idx="10673">
                  <c:v>0.6207412200000002</c:v>
                </c:pt>
                <c:pt idx="10674">
                  <c:v>0.62079921000000027</c:v>
                </c:pt>
                <c:pt idx="10675">
                  <c:v>0.62085707999999995</c:v>
                </c:pt>
                <c:pt idx="10676">
                  <c:v>0.62091494999999997</c:v>
                </c:pt>
                <c:pt idx="10677">
                  <c:v>0.62097292999999998</c:v>
                </c:pt>
                <c:pt idx="10678">
                  <c:v>0.62103092000000004</c:v>
                </c:pt>
                <c:pt idx="10679">
                  <c:v>0.62108821000000014</c:v>
                </c:pt>
                <c:pt idx="10680">
                  <c:v>0.62114608000000004</c:v>
                </c:pt>
                <c:pt idx="10681">
                  <c:v>0.62120383999999995</c:v>
                </c:pt>
                <c:pt idx="10682">
                  <c:v>0.62126228999999988</c:v>
                </c:pt>
                <c:pt idx="10683">
                  <c:v>0.62132016000000001</c:v>
                </c:pt>
                <c:pt idx="10684">
                  <c:v>0.62137803000000014</c:v>
                </c:pt>
                <c:pt idx="10685">
                  <c:v>0.62143590000000004</c:v>
                </c:pt>
                <c:pt idx="10686">
                  <c:v>0.62149376999999983</c:v>
                </c:pt>
                <c:pt idx="10687">
                  <c:v>0.62155164000000007</c:v>
                </c:pt>
                <c:pt idx="10688">
                  <c:v>0.62160951000000009</c:v>
                </c:pt>
                <c:pt idx="10689">
                  <c:v>0.62166714999999984</c:v>
                </c:pt>
                <c:pt idx="10690">
                  <c:v>0.62172502000000018</c:v>
                </c:pt>
                <c:pt idx="10691">
                  <c:v>0.62178288999999998</c:v>
                </c:pt>
                <c:pt idx="10692">
                  <c:v>0.6218407600000001</c:v>
                </c:pt>
                <c:pt idx="10693">
                  <c:v>0.62189863000000023</c:v>
                </c:pt>
                <c:pt idx="10694">
                  <c:v>0.62195662000000007</c:v>
                </c:pt>
                <c:pt idx="10695">
                  <c:v>0.62201448999999998</c:v>
                </c:pt>
                <c:pt idx="10696">
                  <c:v>0.62207224000000005</c:v>
                </c:pt>
                <c:pt idx="10697">
                  <c:v>0.62213010999999996</c:v>
                </c:pt>
                <c:pt idx="10698">
                  <c:v>0.62218797999999997</c:v>
                </c:pt>
                <c:pt idx="10699">
                  <c:v>0.6222458500000001</c:v>
                </c:pt>
                <c:pt idx="10700">
                  <c:v>0.62230372</c:v>
                </c:pt>
                <c:pt idx="10701">
                  <c:v>0.62236170999999996</c:v>
                </c:pt>
                <c:pt idx="10702">
                  <c:v>0.62241957999999997</c:v>
                </c:pt>
                <c:pt idx="10703">
                  <c:v>0.62247744999999999</c:v>
                </c:pt>
                <c:pt idx="10704">
                  <c:v>0.62253532</c:v>
                </c:pt>
                <c:pt idx="10705">
                  <c:v>0.62259284000000004</c:v>
                </c:pt>
                <c:pt idx="10706">
                  <c:v>0.62265071000000016</c:v>
                </c:pt>
                <c:pt idx="10707">
                  <c:v>0.62270870000000011</c:v>
                </c:pt>
                <c:pt idx="10708">
                  <c:v>0.62276657000000002</c:v>
                </c:pt>
                <c:pt idx="10709">
                  <c:v>0.62282444000000015</c:v>
                </c:pt>
                <c:pt idx="10710">
                  <c:v>0.62288231000000005</c:v>
                </c:pt>
                <c:pt idx="10711">
                  <c:v>0.62294017999999995</c:v>
                </c:pt>
                <c:pt idx="10712">
                  <c:v>0.62299805000000008</c:v>
                </c:pt>
                <c:pt idx="10713">
                  <c:v>0.62305604000000003</c:v>
                </c:pt>
                <c:pt idx="10714">
                  <c:v>0.62311391000000005</c:v>
                </c:pt>
                <c:pt idx="10715">
                  <c:v>0.62317177999999995</c:v>
                </c:pt>
                <c:pt idx="10716">
                  <c:v>0.62322976000000008</c:v>
                </c:pt>
                <c:pt idx="10717">
                  <c:v>0.62328775000000003</c:v>
                </c:pt>
                <c:pt idx="10718">
                  <c:v>0.62334562000000016</c:v>
                </c:pt>
                <c:pt idx="10719">
                  <c:v>0.62340348999999984</c:v>
                </c:pt>
                <c:pt idx="10720">
                  <c:v>0.62346089999999998</c:v>
                </c:pt>
                <c:pt idx="10721">
                  <c:v>0.62351877</c:v>
                </c:pt>
                <c:pt idx="10722">
                  <c:v>0.62357664000000002</c:v>
                </c:pt>
                <c:pt idx="10723">
                  <c:v>0.62363451000000014</c:v>
                </c:pt>
                <c:pt idx="10724">
                  <c:v>0.62369284000000014</c:v>
                </c:pt>
                <c:pt idx="10725">
                  <c:v>0.62375071000000015</c:v>
                </c:pt>
                <c:pt idx="10726">
                  <c:v>0.62380857999999995</c:v>
                </c:pt>
                <c:pt idx="10727">
                  <c:v>0.62386644999999996</c:v>
                </c:pt>
                <c:pt idx="10728">
                  <c:v>0.62392386000000011</c:v>
                </c:pt>
                <c:pt idx="10729">
                  <c:v>0.62398173000000012</c:v>
                </c:pt>
                <c:pt idx="10730">
                  <c:v>0.62403960000000014</c:v>
                </c:pt>
                <c:pt idx="10731">
                  <c:v>0.62409758999999998</c:v>
                </c:pt>
                <c:pt idx="10732">
                  <c:v>0.62415546000000011</c:v>
                </c:pt>
                <c:pt idx="10733">
                  <c:v>0.62421355999999983</c:v>
                </c:pt>
                <c:pt idx="10734">
                  <c:v>0.62427155000000012</c:v>
                </c:pt>
                <c:pt idx="10735">
                  <c:v>0.62432894999999999</c:v>
                </c:pt>
                <c:pt idx="10736">
                  <c:v>0.62438682000000001</c:v>
                </c:pt>
                <c:pt idx="10737">
                  <c:v>0.62444481000000007</c:v>
                </c:pt>
                <c:pt idx="10738">
                  <c:v>0.62450255999999993</c:v>
                </c:pt>
                <c:pt idx="10739">
                  <c:v>0.62456054999999988</c:v>
                </c:pt>
                <c:pt idx="10740">
                  <c:v>0.62467641000000007</c:v>
                </c:pt>
                <c:pt idx="10741">
                  <c:v>0.62473438999999997</c:v>
                </c:pt>
                <c:pt idx="10742">
                  <c:v>0.6247922600000001</c:v>
                </c:pt>
                <c:pt idx="10743">
                  <c:v>0.62485013000000011</c:v>
                </c:pt>
                <c:pt idx="10744">
                  <c:v>0.62490812000000007</c:v>
                </c:pt>
                <c:pt idx="10745">
                  <c:v>0.62496598999999997</c:v>
                </c:pt>
                <c:pt idx="10746">
                  <c:v>0.62502328000000007</c:v>
                </c:pt>
                <c:pt idx="10747">
                  <c:v>0.62508138000000002</c:v>
                </c:pt>
                <c:pt idx="10748">
                  <c:v>0.62513925000000015</c:v>
                </c:pt>
                <c:pt idx="10749">
                  <c:v>0.62519712000000005</c:v>
                </c:pt>
                <c:pt idx="10750">
                  <c:v>0.62525523000000016</c:v>
                </c:pt>
                <c:pt idx="10751">
                  <c:v>0.62531297999999991</c:v>
                </c:pt>
                <c:pt idx="10752">
                  <c:v>0.62537074000000004</c:v>
                </c:pt>
                <c:pt idx="10753">
                  <c:v>0.62542861000000016</c:v>
                </c:pt>
                <c:pt idx="10754">
                  <c:v>0.62548647999999996</c:v>
                </c:pt>
                <c:pt idx="10755">
                  <c:v>0.62554434999999997</c:v>
                </c:pt>
                <c:pt idx="10756">
                  <c:v>0.62560232999999998</c:v>
                </c:pt>
                <c:pt idx="10757">
                  <c:v>0.62566043000000016</c:v>
                </c:pt>
                <c:pt idx="10758">
                  <c:v>0.62571829999999995</c:v>
                </c:pt>
                <c:pt idx="10759">
                  <c:v>0.6257756000000001</c:v>
                </c:pt>
                <c:pt idx="10760">
                  <c:v>0.62583347000000011</c:v>
                </c:pt>
                <c:pt idx="10761">
                  <c:v>0.62589145000000024</c:v>
                </c:pt>
                <c:pt idx="10762">
                  <c:v>0.62594932000000014</c:v>
                </c:pt>
                <c:pt idx="10763">
                  <c:v>0.62600719000000005</c:v>
                </c:pt>
                <c:pt idx="10764">
                  <c:v>0.62606505999999995</c:v>
                </c:pt>
                <c:pt idx="10765">
                  <c:v>0.62612340000000011</c:v>
                </c:pt>
                <c:pt idx="10766">
                  <c:v>0.62618127000000012</c:v>
                </c:pt>
                <c:pt idx="10767">
                  <c:v>0.62623868000000005</c:v>
                </c:pt>
                <c:pt idx="10768">
                  <c:v>0.62629654999999984</c:v>
                </c:pt>
                <c:pt idx="10769">
                  <c:v>0.62635452999999996</c:v>
                </c:pt>
                <c:pt idx="10770">
                  <c:v>0.62641239999999987</c:v>
                </c:pt>
                <c:pt idx="10771">
                  <c:v>0.62647039000000004</c:v>
                </c:pt>
                <c:pt idx="10772">
                  <c:v>0.62652836999999983</c:v>
                </c:pt>
                <c:pt idx="10773">
                  <c:v>0.62658623999999996</c:v>
                </c:pt>
                <c:pt idx="10774">
                  <c:v>0.62664412000000014</c:v>
                </c:pt>
                <c:pt idx="10775">
                  <c:v>0.62670152000000012</c:v>
                </c:pt>
                <c:pt idx="10776">
                  <c:v>0.62675939000000014</c:v>
                </c:pt>
                <c:pt idx="10777">
                  <c:v>0.62681737999999998</c:v>
                </c:pt>
                <c:pt idx="10778">
                  <c:v>0.62687525000000011</c:v>
                </c:pt>
                <c:pt idx="10779">
                  <c:v>0.62693312000000001</c:v>
                </c:pt>
                <c:pt idx="10780">
                  <c:v>0.62699111000000007</c:v>
                </c:pt>
                <c:pt idx="10781">
                  <c:v>0.62704909000000009</c:v>
                </c:pt>
                <c:pt idx="10782">
                  <c:v>0.62710695999999999</c:v>
                </c:pt>
                <c:pt idx="10783">
                  <c:v>0.62716495000000005</c:v>
                </c:pt>
                <c:pt idx="10784">
                  <c:v>0.62722282000000007</c:v>
                </c:pt>
                <c:pt idx="10785">
                  <c:v>0.62728068999999997</c:v>
                </c:pt>
                <c:pt idx="10786">
                  <c:v>0.62733855999999999</c:v>
                </c:pt>
                <c:pt idx="10787">
                  <c:v>0.62739585000000009</c:v>
                </c:pt>
                <c:pt idx="10788">
                  <c:v>0.62745371999999999</c:v>
                </c:pt>
                <c:pt idx="10789">
                  <c:v>0.62751170999999983</c:v>
                </c:pt>
                <c:pt idx="10790">
                  <c:v>0.62756981000000012</c:v>
                </c:pt>
                <c:pt idx="10791">
                  <c:v>0.62762768000000013</c:v>
                </c:pt>
                <c:pt idx="10792">
                  <c:v>0.62768555000000015</c:v>
                </c:pt>
                <c:pt idx="10793">
                  <c:v>0.62774342000000016</c:v>
                </c:pt>
                <c:pt idx="10794">
                  <c:v>0.62780129000000007</c:v>
                </c:pt>
                <c:pt idx="10795">
                  <c:v>0.62785916000000008</c:v>
                </c:pt>
                <c:pt idx="10796">
                  <c:v>0.62791726000000003</c:v>
                </c:pt>
                <c:pt idx="10797">
                  <c:v>0.62797513000000016</c:v>
                </c:pt>
                <c:pt idx="10798">
                  <c:v>0.62803299999999984</c:v>
                </c:pt>
                <c:pt idx="10799">
                  <c:v>0.6280903000000001</c:v>
                </c:pt>
                <c:pt idx="10800">
                  <c:v>0.62814828000000011</c:v>
                </c:pt>
                <c:pt idx="10801">
                  <c:v>0.62820615000000002</c:v>
                </c:pt>
                <c:pt idx="10802">
                  <c:v>0.62826402000000003</c:v>
                </c:pt>
                <c:pt idx="10803">
                  <c:v>0.62832189000000016</c:v>
                </c:pt>
                <c:pt idx="10804">
                  <c:v>0.62837975999999995</c:v>
                </c:pt>
                <c:pt idx="10805">
                  <c:v>0.62843762999999997</c:v>
                </c:pt>
                <c:pt idx="10806">
                  <c:v>0.6284955000000001</c:v>
                </c:pt>
                <c:pt idx="10807">
                  <c:v>0.62855371999999998</c:v>
                </c:pt>
                <c:pt idx="10808">
                  <c:v>0.62861159000000011</c:v>
                </c:pt>
                <c:pt idx="10809">
                  <c:v>0.62866946000000012</c:v>
                </c:pt>
                <c:pt idx="10810">
                  <c:v>0.62872733000000014</c:v>
                </c:pt>
                <c:pt idx="10811">
                  <c:v>0.62878520000000016</c:v>
                </c:pt>
                <c:pt idx="10812">
                  <c:v>0.62884306999999995</c:v>
                </c:pt>
                <c:pt idx="10813">
                  <c:v>0.62890048000000009</c:v>
                </c:pt>
                <c:pt idx="10814">
                  <c:v>0.62895870000000009</c:v>
                </c:pt>
                <c:pt idx="10815">
                  <c:v>0.62901657</c:v>
                </c:pt>
                <c:pt idx="10816">
                  <c:v>0.62907444000000012</c:v>
                </c:pt>
                <c:pt idx="10817">
                  <c:v>0.62913231000000003</c:v>
                </c:pt>
                <c:pt idx="10818">
                  <c:v>0.62919018000000004</c:v>
                </c:pt>
                <c:pt idx="10819">
                  <c:v>0.62924804999999995</c:v>
                </c:pt>
                <c:pt idx="10820">
                  <c:v>0.62930604000000001</c:v>
                </c:pt>
                <c:pt idx="10821">
                  <c:v>0.62936391000000003</c:v>
                </c:pt>
                <c:pt idx="10822">
                  <c:v>0.6294216600000001</c:v>
                </c:pt>
                <c:pt idx="10823">
                  <c:v>0.62947953000000012</c:v>
                </c:pt>
                <c:pt idx="10824">
                  <c:v>0.62953729000000003</c:v>
                </c:pt>
                <c:pt idx="10825">
                  <c:v>0.62959538999999998</c:v>
                </c:pt>
                <c:pt idx="10826">
                  <c:v>0.6296532600000001</c:v>
                </c:pt>
                <c:pt idx="10827">
                  <c:v>0.62971067000000014</c:v>
                </c:pt>
                <c:pt idx="10828">
                  <c:v>0.62976854000000004</c:v>
                </c:pt>
                <c:pt idx="10829">
                  <c:v>0.62982640999999995</c:v>
                </c:pt>
                <c:pt idx="10830">
                  <c:v>0.62988428000000007</c:v>
                </c:pt>
                <c:pt idx="10831">
                  <c:v>0.62994226000000009</c:v>
                </c:pt>
                <c:pt idx="10832">
                  <c:v>0.63000048000000008</c:v>
                </c:pt>
                <c:pt idx="10833">
                  <c:v>0.63005812000000005</c:v>
                </c:pt>
                <c:pt idx="10834">
                  <c:v>0.63011598999999996</c:v>
                </c:pt>
                <c:pt idx="10835">
                  <c:v>0.63017386000000009</c:v>
                </c:pt>
                <c:pt idx="10836">
                  <c:v>0.63023172999999999</c:v>
                </c:pt>
                <c:pt idx="10837">
                  <c:v>0.63028960000000012</c:v>
                </c:pt>
                <c:pt idx="10838">
                  <c:v>0.63034747000000013</c:v>
                </c:pt>
                <c:pt idx="10839">
                  <c:v>0.63040546000000008</c:v>
                </c:pt>
                <c:pt idx="10840">
                  <c:v>0.63046332999999988</c:v>
                </c:pt>
                <c:pt idx="10841">
                  <c:v>0.63052120000000011</c:v>
                </c:pt>
                <c:pt idx="10842">
                  <c:v>0.63057872000000004</c:v>
                </c:pt>
                <c:pt idx="10843">
                  <c:v>0.63063659000000005</c:v>
                </c:pt>
                <c:pt idx="10844">
                  <c:v>0.63069458000000012</c:v>
                </c:pt>
                <c:pt idx="10845">
                  <c:v>0.63075245000000013</c:v>
                </c:pt>
                <c:pt idx="10846">
                  <c:v>0.63081032000000004</c:v>
                </c:pt>
                <c:pt idx="10847">
                  <c:v>0.63086819000000005</c:v>
                </c:pt>
                <c:pt idx="10848">
                  <c:v>0.63092606000000007</c:v>
                </c:pt>
                <c:pt idx="10849">
                  <c:v>0.63098416000000002</c:v>
                </c:pt>
                <c:pt idx="10850">
                  <c:v>0.63104214999999997</c:v>
                </c:pt>
                <c:pt idx="10851">
                  <c:v>0.63110002000000009</c:v>
                </c:pt>
                <c:pt idx="10852">
                  <c:v>0.63115730999999997</c:v>
                </c:pt>
                <c:pt idx="10853">
                  <c:v>0.63121530000000003</c:v>
                </c:pt>
                <c:pt idx="10854">
                  <c:v>0.63127317000000005</c:v>
                </c:pt>
                <c:pt idx="10855">
                  <c:v>0.63133103999999995</c:v>
                </c:pt>
                <c:pt idx="10856">
                  <c:v>0.63138902000000008</c:v>
                </c:pt>
                <c:pt idx="10857">
                  <c:v>0.63144712000000003</c:v>
                </c:pt>
                <c:pt idx="10858">
                  <c:v>0.63150499000000004</c:v>
                </c:pt>
                <c:pt idx="10859">
                  <c:v>0.63156287</c:v>
                </c:pt>
                <c:pt idx="10860">
                  <c:v>0.63162062000000019</c:v>
                </c:pt>
                <c:pt idx="10861">
                  <c:v>0.63167849000000009</c:v>
                </c:pt>
                <c:pt idx="10862">
                  <c:v>0.63173648000000004</c:v>
                </c:pt>
                <c:pt idx="10863">
                  <c:v>0.63179434999999995</c:v>
                </c:pt>
                <c:pt idx="10864">
                  <c:v>0.63185175000000016</c:v>
                </c:pt>
                <c:pt idx="10865">
                  <c:v>0.63190962000000006</c:v>
                </c:pt>
                <c:pt idx="10866">
                  <c:v>0.63196761000000012</c:v>
                </c:pt>
                <c:pt idx="10867">
                  <c:v>0.63202548000000014</c:v>
                </c:pt>
                <c:pt idx="10868">
                  <c:v>0.63208335000000004</c:v>
                </c:pt>
                <c:pt idx="10869">
                  <c:v>0.63214122000000006</c:v>
                </c:pt>
                <c:pt idx="10870">
                  <c:v>0.63219921000000023</c:v>
                </c:pt>
                <c:pt idx="10871">
                  <c:v>0.63225708000000003</c:v>
                </c:pt>
                <c:pt idx="10872">
                  <c:v>0.63231517999999998</c:v>
                </c:pt>
                <c:pt idx="10873">
                  <c:v>0.63237304999999999</c:v>
                </c:pt>
                <c:pt idx="10874">
                  <c:v>0.63243092000000001</c:v>
                </c:pt>
                <c:pt idx="10875">
                  <c:v>0.63248879000000002</c:v>
                </c:pt>
                <c:pt idx="10876">
                  <c:v>0.63254677999999998</c:v>
                </c:pt>
                <c:pt idx="10877">
                  <c:v>0.63260407000000007</c:v>
                </c:pt>
                <c:pt idx="10878">
                  <c:v>0.63266194000000009</c:v>
                </c:pt>
                <c:pt idx="10879">
                  <c:v>0.6327198100000001</c:v>
                </c:pt>
                <c:pt idx="10880">
                  <c:v>0.63277768000000012</c:v>
                </c:pt>
                <c:pt idx="10881">
                  <c:v>0.63283555000000014</c:v>
                </c:pt>
                <c:pt idx="10882">
                  <c:v>0.63289342000000015</c:v>
                </c:pt>
                <c:pt idx="10883">
                  <c:v>0.6329514100000001</c:v>
                </c:pt>
                <c:pt idx="10884">
                  <c:v>0.63300939000000012</c:v>
                </c:pt>
                <c:pt idx="10885">
                  <c:v>0.63306737999999996</c:v>
                </c:pt>
                <c:pt idx="10886">
                  <c:v>0.63312525000000008</c:v>
                </c:pt>
                <c:pt idx="10887">
                  <c:v>0.63318311999999999</c:v>
                </c:pt>
                <c:pt idx="10888">
                  <c:v>0.63324111000000016</c:v>
                </c:pt>
                <c:pt idx="10889">
                  <c:v>0.63329898000000007</c:v>
                </c:pt>
                <c:pt idx="10890">
                  <c:v>0.63335684999999997</c:v>
                </c:pt>
                <c:pt idx="10891">
                  <c:v>0.63341437</c:v>
                </c:pt>
                <c:pt idx="10892">
                  <c:v>0.63347224000000002</c:v>
                </c:pt>
                <c:pt idx="10893">
                  <c:v>0.63353011000000004</c:v>
                </c:pt>
                <c:pt idx="10894">
                  <c:v>0.63358797999999994</c:v>
                </c:pt>
                <c:pt idx="10895">
                  <c:v>0.63364597000000022</c:v>
                </c:pt>
                <c:pt idx="10896">
                  <c:v>0.63370384000000013</c:v>
                </c:pt>
                <c:pt idx="10897">
                  <c:v>0.63376182000000014</c:v>
                </c:pt>
                <c:pt idx="10898">
                  <c:v>0.63381969000000016</c:v>
                </c:pt>
                <c:pt idx="10899">
                  <c:v>0.63387755999999995</c:v>
                </c:pt>
                <c:pt idx="10900">
                  <c:v>0.63393543000000008</c:v>
                </c:pt>
                <c:pt idx="10901">
                  <c:v>0.63399342000000014</c:v>
                </c:pt>
                <c:pt idx="10902">
                  <c:v>0.63405129000000016</c:v>
                </c:pt>
                <c:pt idx="10903">
                  <c:v>0.63410858000000003</c:v>
                </c:pt>
                <c:pt idx="10904">
                  <c:v>0.63416656999999987</c:v>
                </c:pt>
                <c:pt idx="10905">
                  <c:v>0.63422444000000011</c:v>
                </c:pt>
                <c:pt idx="10906">
                  <c:v>0.63428242999999984</c:v>
                </c:pt>
                <c:pt idx="10907">
                  <c:v>0.63434041000000008</c:v>
                </c:pt>
                <c:pt idx="10908">
                  <c:v>0.63439828000000009</c:v>
                </c:pt>
                <c:pt idx="10909">
                  <c:v>0.63445615</c:v>
                </c:pt>
                <c:pt idx="10910">
                  <c:v>0.63451402000000001</c:v>
                </c:pt>
                <c:pt idx="10911">
                  <c:v>0.63457200999999996</c:v>
                </c:pt>
                <c:pt idx="10912">
                  <c:v>0.6346298800000002</c:v>
                </c:pt>
                <c:pt idx="10913">
                  <c:v>0.63468751999999995</c:v>
                </c:pt>
                <c:pt idx="10914">
                  <c:v>0.63474539000000008</c:v>
                </c:pt>
                <c:pt idx="10915">
                  <c:v>0.63480336999999998</c:v>
                </c:pt>
                <c:pt idx="10916">
                  <c:v>0.6348612400000001</c:v>
                </c:pt>
                <c:pt idx="10917">
                  <c:v>0.63491911999999995</c:v>
                </c:pt>
                <c:pt idx="10918">
                  <c:v>0.63497698999999996</c:v>
                </c:pt>
                <c:pt idx="10919">
                  <c:v>0.63503486000000009</c:v>
                </c:pt>
                <c:pt idx="10920">
                  <c:v>0.63509272999999999</c:v>
                </c:pt>
                <c:pt idx="10921">
                  <c:v>0.63515060000000012</c:v>
                </c:pt>
                <c:pt idx="10922">
                  <c:v>0.63520847000000014</c:v>
                </c:pt>
                <c:pt idx="10923">
                  <c:v>0.63526645000000004</c:v>
                </c:pt>
                <c:pt idx="10924">
                  <c:v>0.63532386000000007</c:v>
                </c:pt>
                <c:pt idx="10925">
                  <c:v>0.63538172999999998</c:v>
                </c:pt>
                <c:pt idx="10926">
                  <c:v>0.63543959999999999</c:v>
                </c:pt>
                <c:pt idx="10927">
                  <c:v>0.63549758999999983</c:v>
                </c:pt>
                <c:pt idx="10928">
                  <c:v>0.63555546000000007</c:v>
                </c:pt>
                <c:pt idx="10929">
                  <c:v>0.63561332999999998</c:v>
                </c:pt>
                <c:pt idx="10930">
                  <c:v>0.6356712000000001</c:v>
                </c:pt>
                <c:pt idx="10931">
                  <c:v>0.63572907000000023</c:v>
                </c:pt>
                <c:pt idx="10932">
                  <c:v>0.63578694000000002</c:v>
                </c:pt>
                <c:pt idx="10933">
                  <c:v>0.63584493000000009</c:v>
                </c:pt>
                <c:pt idx="10934">
                  <c:v>0.63590290999999999</c:v>
                </c:pt>
                <c:pt idx="10935">
                  <c:v>0.63596078</c:v>
                </c:pt>
                <c:pt idx="10936">
                  <c:v>0.63601865000000013</c:v>
                </c:pt>
                <c:pt idx="10937">
                  <c:v>0.63607664000000008</c:v>
                </c:pt>
                <c:pt idx="10938">
                  <c:v>0.63613450999999999</c:v>
                </c:pt>
                <c:pt idx="10939">
                  <c:v>0.63619238</c:v>
                </c:pt>
                <c:pt idx="10940">
                  <c:v>0.63624979000000015</c:v>
                </c:pt>
                <c:pt idx="10941">
                  <c:v>0.63630777000000005</c:v>
                </c:pt>
                <c:pt idx="10942">
                  <c:v>0.63636563999999995</c:v>
                </c:pt>
                <c:pt idx="10943">
                  <c:v>0.63642350999999997</c:v>
                </c:pt>
                <c:pt idx="10944">
                  <c:v>0.63648150000000003</c:v>
                </c:pt>
                <c:pt idx="10945">
                  <c:v>0.63653937000000005</c:v>
                </c:pt>
                <c:pt idx="10946">
                  <c:v>0.63659736</c:v>
                </c:pt>
                <c:pt idx="10947">
                  <c:v>0.63665523000000024</c:v>
                </c:pt>
                <c:pt idx="10948">
                  <c:v>0.63671321000000014</c:v>
                </c:pt>
                <c:pt idx="10949">
                  <c:v>0.63677108000000016</c:v>
                </c:pt>
                <c:pt idx="10950">
                  <c:v>0.63682894999999995</c:v>
                </c:pt>
                <c:pt idx="10951">
                  <c:v>0.63688682000000008</c:v>
                </c:pt>
                <c:pt idx="10952">
                  <c:v>0.63694469000000009</c:v>
                </c:pt>
                <c:pt idx="10953">
                  <c:v>0.63700256</c:v>
                </c:pt>
                <c:pt idx="10954">
                  <c:v>0.63705997000000014</c:v>
                </c:pt>
                <c:pt idx="10955">
                  <c:v>0.63711795999999998</c:v>
                </c:pt>
                <c:pt idx="10956">
                  <c:v>0.63717583000000022</c:v>
                </c:pt>
                <c:pt idx="10957">
                  <c:v>0.63723370000000001</c:v>
                </c:pt>
                <c:pt idx="10958">
                  <c:v>0.63729168000000014</c:v>
                </c:pt>
                <c:pt idx="10959">
                  <c:v>0.63734955000000015</c:v>
                </c:pt>
                <c:pt idx="10960">
                  <c:v>0.63740743000000011</c:v>
                </c:pt>
                <c:pt idx="10961">
                  <c:v>0.63746530000000001</c:v>
                </c:pt>
                <c:pt idx="10962">
                  <c:v>0.63752317000000003</c:v>
                </c:pt>
                <c:pt idx="10963">
                  <c:v>0.63758079999999984</c:v>
                </c:pt>
                <c:pt idx="10964">
                  <c:v>0.63763879000000012</c:v>
                </c:pt>
                <c:pt idx="10965">
                  <c:v>0.63769666000000014</c:v>
                </c:pt>
                <c:pt idx="10966">
                  <c:v>0.63775453000000015</c:v>
                </c:pt>
                <c:pt idx="10967">
                  <c:v>0.63781239999999984</c:v>
                </c:pt>
                <c:pt idx="10968">
                  <c:v>0.63787027000000007</c:v>
                </c:pt>
                <c:pt idx="10969">
                  <c:v>0.63792826000000014</c:v>
                </c:pt>
                <c:pt idx="10970">
                  <c:v>0.63798624000000004</c:v>
                </c:pt>
                <c:pt idx="10971">
                  <c:v>0.6380441200000001</c:v>
                </c:pt>
                <c:pt idx="10972">
                  <c:v>0.63810210000000001</c:v>
                </c:pt>
                <c:pt idx="10973">
                  <c:v>0.63815951000000015</c:v>
                </c:pt>
                <c:pt idx="10974">
                  <c:v>0.63821749000000005</c:v>
                </c:pt>
                <c:pt idx="10975">
                  <c:v>0.63827537000000012</c:v>
                </c:pt>
                <c:pt idx="10976">
                  <c:v>0.63833324000000002</c:v>
                </c:pt>
                <c:pt idx="10977">
                  <c:v>0.63839111000000015</c:v>
                </c:pt>
                <c:pt idx="10978">
                  <c:v>0.63844898000000005</c:v>
                </c:pt>
                <c:pt idx="10979">
                  <c:v>0.63850695999999996</c:v>
                </c:pt>
                <c:pt idx="10980">
                  <c:v>0.63856482999999997</c:v>
                </c:pt>
                <c:pt idx="10981">
                  <c:v>0.6386227000000001</c:v>
                </c:pt>
                <c:pt idx="10982">
                  <c:v>0.63868034000000007</c:v>
                </c:pt>
                <c:pt idx="10983">
                  <c:v>0.63873821000000008</c:v>
                </c:pt>
                <c:pt idx="10984">
                  <c:v>0.63879620000000015</c:v>
                </c:pt>
                <c:pt idx="10985">
                  <c:v>0.63885407000000016</c:v>
                </c:pt>
                <c:pt idx="10986">
                  <c:v>0.63891204999999984</c:v>
                </c:pt>
                <c:pt idx="10987">
                  <c:v>0.63896993000000013</c:v>
                </c:pt>
                <c:pt idx="10988">
                  <c:v>0.63902791000000014</c:v>
                </c:pt>
                <c:pt idx="10989">
                  <c:v>0.63908567000000016</c:v>
                </c:pt>
                <c:pt idx="10990">
                  <c:v>0.63914318999999997</c:v>
                </c:pt>
                <c:pt idx="10991">
                  <c:v>0.6392010600000001</c:v>
                </c:pt>
                <c:pt idx="10992">
                  <c:v>0.63925905000000016</c:v>
                </c:pt>
                <c:pt idx="10993">
                  <c:v>0.63931702999999984</c:v>
                </c:pt>
                <c:pt idx="10994">
                  <c:v>0.63937490000000008</c:v>
                </c:pt>
                <c:pt idx="10995">
                  <c:v>0.63943276999999987</c:v>
                </c:pt>
                <c:pt idx="10996">
                  <c:v>0.63949064000000011</c:v>
                </c:pt>
                <c:pt idx="10997">
                  <c:v>0.63954862999999995</c:v>
                </c:pt>
                <c:pt idx="10998">
                  <c:v>0.63960662000000013</c:v>
                </c:pt>
                <c:pt idx="10999">
                  <c:v>0.63966449000000014</c:v>
                </c:pt>
                <c:pt idx="11000">
                  <c:v>0.63972236000000005</c:v>
                </c:pt>
                <c:pt idx="11001">
                  <c:v>0.63977988000000019</c:v>
                </c:pt>
                <c:pt idx="11002">
                  <c:v>0.63983774999999998</c:v>
                </c:pt>
                <c:pt idx="11003">
                  <c:v>0.63989562000000022</c:v>
                </c:pt>
                <c:pt idx="11004">
                  <c:v>0.63995349000000012</c:v>
                </c:pt>
                <c:pt idx="11005">
                  <c:v>0.64001158999999996</c:v>
                </c:pt>
                <c:pt idx="11006">
                  <c:v>0.64006946000000009</c:v>
                </c:pt>
                <c:pt idx="11007">
                  <c:v>0.64012745000000015</c:v>
                </c:pt>
                <c:pt idx="11008">
                  <c:v>0.64018531999999995</c:v>
                </c:pt>
                <c:pt idx="11009">
                  <c:v>0.64024318999999996</c:v>
                </c:pt>
                <c:pt idx="11010">
                  <c:v>0.64030094000000004</c:v>
                </c:pt>
                <c:pt idx="11011">
                  <c:v>0.64041656999999985</c:v>
                </c:pt>
                <c:pt idx="11012">
                  <c:v>0.64047432000000004</c:v>
                </c:pt>
                <c:pt idx="11013">
                  <c:v>0.64053207999999984</c:v>
                </c:pt>
                <c:pt idx="11014">
                  <c:v>0.64059018000000001</c:v>
                </c:pt>
                <c:pt idx="11015">
                  <c:v>0.64064817000000007</c:v>
                </c:pt>
                <c:pt idx="11016">
                  <c:v>0.64070614999999997</c:v>
                </c:pt>
                <c:pt idx="11017">
                  <c:v>0.64076356000000001</c:v>
                </c:pt>
                <c:pt idx="11018">
                  <c:v>0.64082131000000009</c:v>
                </c:pt>
                <c:pt idx="11019">
                  <c:v>0.6408794200000002</c:v>
                </c:pt>
                <c:pt idx="11020">
                  <c:v>0.64093728999999999</c:v>
                </c:pt>
                <c:pt idx="11021">
                  <c:v>0.64099516000000012</c:v>
                </c:pt>
                <c:pt idx="11022">
                  <c:v>0.64105326000000007</c:v>
                </c:pt>
                <c:pt idx="11023">
                  <c:v>0.64111112999999997</c:v>
                </c:pt>
                <c:pt idx="11024">
                  <c:v>0.64116899999999999</c:v>
                </c:pt>
                <c:pt idx="11025">
                  <c:v>0.64122699000000005</c:v>
                </c:pt>
                <c:pt idx="11026">
                  <c:v>0.64128486000000007</c:v>
                </c:pt>
                <c:pt idx="11027">
                  <c:v>0.64134272999999997</c:v>
                </c:pt>
                <c:pt idx="11028">
                  <c:v>0.64140059999999999</c:v>
                </c:pt>
                <c:pt idx="11029">
                  <c:v>0.64145847000000011</c:v>
                </c:pt>
                <c:pt idx="11030">
                  <c:v>0.64151599000000004</c:v>
                </c:pt>
                <c:pt idx="11031">
                  <c:v>0.64157397999999999</c:v>
                </c:pt>
                <c:pt idx="11032">
                  <c:v>0.64163185000000023</c:v>
                </c:pt>
                <c:pt idx="11033">
                  <c:v>0.64168972000000013</c:v>
                </c:pt>
                <c:pt idx="11034">
                  <c:v>0.64174759000000015</c:v>
                </c:pt>
                <c:pt idx="11035">
                  <c:v>0.64180546000000016</c:v>
                </c:pt>
                <c:pt idx="11036">
                  <c:v>0.64186343999999995</c:v>
                </c:pt>
                <c:pt idx="11037">
                  <c:v>0.64192131000000008</c:v>
                </c:pt>
                <c:pt idx="11038">
                  <c:v>0.64197918000000009</c:v>
                </c:pt>
                <c:pt idx="11039">
                  <c:v>0.64203670999999984</c:v>
                </c:pt>
                <c:pt idx="11040">
                  <c:v>0.64209458000000008</c:v>
                </c:pt>
                <c:pt idx="11041">
                  <c:v>0.64215244999999999</c:v>
                </c:pt>
                <c:pt idx="11042">
                  <c:v>0.64221032</c:v>
                </c:pt>
                <c:pt idx="11043">
                  <c:v>0.64226819000000002</c:v>
                </c:pt>
                <c:pt idx="11044">
                  <c:v>0.64232606000000003</c:v>
                </c:pt>
                <c:pt idx="11045">
                  <c:v>0.64238404999999998</c:v>
                </c:pt>
                <c:pt idx="11046">
                  <c:v>0.64244215000000005</c:v>
                </c:pt>
                <c:pt idx="11047">
                  <c:v>0.64250001999999995</c:v>
                </c:pt>
                <c:pt idx="11048">
                  <c:v>0.64255788999999996</c:v>
                </c:pt>
                <c:pt idx="11049">
                  <c:v>0.64261576000000009</c:v>
                </c:pt>
                <c:pt idx="11050">
                  <c:v>0.64267363000000022</c:v>
                </c:pt>
                <c:pt idx="11051">
                  <c:v>0.64273150000000012</c:v>
                </c:pt>
                <c:pt idx="11052">
                  <c:v>0.64278891000000016</c:v>
                </c:pt>
                <c:pt idx="11053">
                  <c:v>0.64284701000000022</c:v>
                </c:pt>
                <c:pt idx="11054">
                  <c:v>0.64290499000000012</c:v>
                </c:pt>
                <c:pt idx="11055">
                  <c:v>0.64296286999999996</c:v>
                </c:pt>
                <c:pt idx="11056">
                  <c:v>0.64302085000000009</c:v>
                </c:pt>
                <c:pt idx="11057">
                  <c:v>0.6430787200000001</c:v>
                </c:pt>
                <c:pt idx="11058">
                  <c:v>0.64313624000000003</c:v>
                </c:pt>
                <c:pt idx="11059">
                  <c:v>0.64319423000000009</c:v>
                </c:pt>
                <c:pt idx="11060">
                  <c:v>0.64325209999999999</c:v>
                </c:pt>
                <c:pt idx="11061">
                  <c:v>0.64330997000000012</c:v>
                </c:pt>
                <c:pt idx="11062">
                  <c:v>0.64336795999999996</c:v>
                </c:pt>
                <c:pt idx="11063">
                  <c:v>0.64342594000000009</c:v>
                </c:pt>
                <c:pt idx="11064">
                  <c:v>0.64348380999999999</c:v>
                </c:pt>
                <c:pt idx="11065">
                  <c:v>0.64354122000000014</c:v>
                </c:pt>
                <c:pt idx="11066">
                  <c:v>0.64359921000000009</c:v>
                </c:pt>
                <c:pt idx="11067">
                  <c:v>0.64365695999999994</c:v>
                </c:pt>
                <c:pt idx="11068">
                  <c:v>0.64371495000000012</c:v>
                </c:pt>
                <c:pt idx="11069">
                  <c:v>0.64377282000000013</c:v>
                </c:pt>
                <c:pt idx="11070">
                  <c:v>0.64383069000000015</c:v>
                </c:pt>
                <c:pt idx="11071">
                  <c:v>0.64388878999999999</c:v>
                </c:pt>
                <c:pt idx="11072">
                  <c:v>0.64394666000000012</c:v>
                </c:pt>
                <c:pt idx="11073">
                  <c:v>0.64400453000000013</c:v>
                </c:pt>
                <c:pt idx="11074">
                  <c:v>0.64406240000000003</c:v>
                </c:pt>
                <c:pt idx="11075">
                  <c:v>0.64412027000000016</c:v>
                </c:pt>
                <c:pt idx="11076">
                  <c:v>0.64417813999999995</c:v>
                </c:pt>
                <c:pt idx="11077">
                  <c:v>0.64423600999999997</c:v>
                </c:pt>
                <c:pt idx="11078">
                  <c:v>0.6442938800000001</c:v>
                </c:pt>
                <c:pt idx="11079">
                  <c:v>0.64435175000000011</c:v>
                </c:pt>
                <c:pt idx="11080">
                  <c:v>0.64440938999999997</c:v>
                </c:pt>
                <c:pt idx="11081">
                  <c:v>0.64446725999999999</c:v>
                </c:pt>
                <c:pt idx="11082">
                  <c:v>0.64452513000000011</c:v>
                </c:pt>
                <c:pt idx="11083">
                  <c:v>0.64458300000000002</c:v>
                </c:pt>
                <c:pt idx="11084">
                  <c:v>0.64464099000000008</c:v>
                </c:pt>
                <c:pt idx="11085">
                  <c:v>0.64469886000000021</c:v>
                </c:pt>
                <c:pt idx="11086">
                  <c:v>0.64475673000000011</c:v>
                </c:pt>
                <c:pt idx="11087">
                  <c:v>0.64481460000000013</c:v>
                </c:pt>
                <c:pt idx="11088">
                  <c:v>0.64493034000000005</c:v>
                </c:pt>
                <c:pt idx="11089">
                  <c:v>0.64498820999999995</c:v>
                </c:pt>
                <c:pt idx="11090">
                  <c:v>0.64504620000000013</c:v>
                </c:pt>
                <c:pt idx="11091">
                  <c:v>0.64510407000000014</c:v>
                </c:pt>
                <c:pt idx="11092">
                  <c:v>0.64516205000000004</c:v>
                </c:pt>
                <c:pt idx="11093">
                  <c:v>0.64521993000000011</c:v>
                </c:pt>
                <c:pt idx="11094">
                  <c:v>0.64527745000000014</c:v>
                </c:pt>
                <c:pt idx="11095">
                  <c:v>0.64533532000000005</c:v>
                </c:pt>
                <c:pt idx="11096">
                  <c:v>0.64539318999999984</c:v>
                </c:pt>
                <c:pt idx="11097">
                  <c:v>0.64545106000000008</c:v>
                </c:pt>
                <c:pt idx="11098">
                  <c:v>0.64550892999999998</c:v>
                </c:pt>
                <c:pt idx="11099">
                  <c:v>0.6455668</c:v>
                </c:pt>
                <c:pt idx="11100">
                  <c:v>0.64562467000000023</c:v>
                </c:pt>
                <c:pt idx="11101">
                  <c:v>0.64568266000000007</c:v>
                </c:pt>
                <c:pt idx="11102">
                  <c:v>0.6457406400000002</c:v>
                </c:pt>
                <c:pt idx="11103">
                  <c:v>0.64585638000000001</c:v>
                </c:pt>
                <c:pt idx="11104">
                  <c:v>0.64591425000000013</c:v>
                </c:pt>
                <c:pt idx="11105">
                  <c:v>0.64597212000000004</c:v>
                </c:pt>
                <c:pt idx="11106">
                  <c:v>0.64602999000000016</c:v>
                </c:pt>
                <c:pt idx="11107">
                  <c:v>0.64608739999999998</c:v>
                </c:pt>
                <c:pt idx="11108">
                  <c:v>0.64614539000000015</c:v>
                </c:pt>
                <c:pt idx="11109">
                  <c:v>0.64620325999999995</c:v>
                </c:pt>
                <c:pt idx="11110">
                  <c:v>0.64626124000000007</c:v>
                </c:pt>
                <c:pt idx="11111">
                  <c:v>0.64631912000000002</c:v>
                </c:pt>
                <c:pt idx="11112">
                  <c:v>0.64637699000000004</c:v>
                </c:pt>
                <c:pt idx="11113">
                  <c:v>0.64643497000000005</c:v>
                </c:pt>
                <c:pt idx="11114">
                  <c:v>0.64649284000000007</c:v>
                </c:pt>
                <c:pt idx="11115">
                  <c:v>0.64655048000000004</c:v>
                </c:pt>
                <c:pt idx="11116">
                  <c:v>0.64660835000000016</c:v>
                </c:pt>
                <c:pt idx="11117">
                  <c:v>0.64666622000000007</c:v>
                </c:pt>
                <c:pt idx="11118">
                  <c:v>0.64672421000000024</c:v>
                </c:pt>
                <c:pt idx="11119">
                  <c:v>0.64678208000000004</c:v>
                </c:pt>
                <c:pt idx="11120">
                  <c:v>0.64683995000000016</c:v>
                </c:pt>
                <c:pt idx="11121">
                  <c:v>0.64689782000000018</c:v>
                </c:pt>
                <c:pt idx="11122">
                  <c:v>0.64695603999999995</c:v>
                </c:pt>
                <c:pt idx="11123">
                  <c:v>0.64701333000000005</c:v>
                </c:pt>
                <c:pt idx="11124">
                  <c:v>0.64707131000000007</c:v>
                </c:pt>
                <c:pt idx="11125">
                  <c:v>0.64712918000000008</c:v>
                </c:pt>
                <c:pt idx="11126">
                  <c:v>0.64718704999999999</c:v>
                </c:pt>
                <c:pt idx="11127">
                  <c:v>0.64724493000000016</c:v>
                </c:pt>
                <c:pt idx="11128">
                  <c:v>0.64730279999999996</c:v>
                </c:pt>
                <c:pt idx="11129">
                  <c:v>0.64736077999999997</c:v>
                </c:pt>
                <c:pt idx="11130">
                  <c:v>0.64741853999999999</c:v>
                </c:pt>
                <c:pt idx="11131">
                  <c:v>0.64747652</c:v>
                </c:pt>
                <c:pt idx="11132">
                  <c:v>0.64753439000000002</c:v>
                </c:pt>
                <c:pt idx="11133">
                  <c:v>0.64759237999999997</c:v>
                </c:pt>
                <c:pt idx="11134">
                  <c:v>0.64765025000000009</c:v>
                </c:pt>
                <c:pt idx="11135">
                  <c:v>0.64770824000000016</c:v>
                </c:pt>
                <c:pt idx="11136">
                  <c:v>0.64776599000000012</c:v>
                </c:pt>
                <c:pt idx="11137">
                  <c:v>0.64782398000000008</c:v>
                </c:pt>
                <c:pt idx="11138">
                  <c:v>0.64788150000000011</c:v>
                </c:pt>
                <c:pt idx="11139">
                  <c:v>0.64793948999999995</c:v>
                </c:pt>
                <c:pt idx="11140">
                  <c:v>0.64799736000000008</c:v>
                </c:pt>
                <c:pt idx="11141">
                  <c:v>0.64805523000000009</c:v>
                </c:pt>
                <c:pt idx="11142">
                  <c:v>0.6481131</c:v>
                </c:pt>
                <c:pt idx="11143">
                  <c:v>0.64817108000000012</c:v>
                </c:pt>
                <c:pt idx="11144">
                  <c:v>0.64822884000000014</c:v>
                </c:pt>
                <c:pt idx="11145">
                  <c:v>0.64828682000000004</c:v>
                </c:pt>
                <c:pt idx="11146">
                  <c:v>0.64834468999999995</c:v>
                </c:pt>
                <c:pt idx="11147">
                  <c:v>0.64840268000000001</c:v>
                </c:pt>
                <c:pt idx="11148">
                  <c:v>0.64846055000000002</c:v>
                </c:pt>
                <c:pt idx="11149">
                  <c:v>0.64851842000000004</c:v>
                </c:pt>
                <c:pt idx="11150">
                  <c:v>0.64857629000000017</c:v>
                </c:pt>
                <c:pt idx="11151">
                  <c:v>0.64863358000000004</c:v>
                </c:pt>
                <c:pt idx="11152">
                  <c:v>0.64869145000000006</c:v>
                </c:pt>
                <c:pt idx="11153">
                  <c:v>0.64874932000000018</c:v>
                </c:pt>
                <c:pt idx="11154">
                  <c:v>0.64880718999999998</c:v>
                </c:pt>
                <c:pt idx="11155">
                  <c:v>0.64886518000000004</c:v>
                </c:pt>
                <c:pt idx="11156">
                  <c:v>0.64892304999999995</c:v>
                </c:pt>
                <c:pt idx="11157">
                  <c:v>0.64898092000000007</c:v>
                </c:pt>
                <c:pt idx="11158">
                  <c:v>0.64903878999999998</c:v>
                </c:pt>
                <c:pt idx="11159">
                  <c:v>0.6490966600000001</c:v>
                </c:pt>
                <c:pt idx="11160">
                  <c:v>0.64915453000000012</c:v>
                </c:pt>
                <c:pt idx="11161">
                  <c:v>0.64921240000000002</c:v>
                </c:pt>
                <c:pt idx="11162">
                  <c:v>0.64927038999999998</c:v>
                </c:pt>
                <c:pt idx="11163">
                  <c:v>0.6493282600000001</c:v>
                </c:pt>
                <c:pt idx="11164">
                  <c:v>0.64938624</c:v>
                </c:pt>
                <c:pt idx="11165">
                  <c:v>0.64944412000000007</c:v>
                </c:pt>
                <c:pt idx="11166">
                  <c:v>0.64950198999999997</c:v>
                </c:pt>
                <c:pt idx="11167">
                  <c:v>0.6495598600000001</c:v>
                </c:pt>
                <c:pt idx="11168">
                  <c:v>0.64961784000000011</c:v>
                </c:pt>
                <c:pt idx="11169">
                  <c:v>0.64967583000000007</c:v>
                </c:pt>
                <c:pt idx="11170">
                  <c:v>0.6497332400000001</c:v>
                </c:pt>
                <c:pt idx="11171">
                  <c:v>0.64979122000000022</c:v>
                </c:pt>
                <c:pt idx="11172">
                  <c:v>0.64984921000000007</c:v>
                </c:pt>
                <c:pt idx="11173">
                  <c:v>0.64990708000000008</c:v>
                </c:pt>
                <c:pt idx="11174">
                  <c:v>0.64996494999999999</c:v>
                </c:pt>
                <c:pt idx="11175">
                  <c:v>0.65002282000000011</c:v>
                </c:pt>
                <c:pt idx="11176">
                  <c:v>0.65008080000000013</c:v>
                </c:pt>
                <c:pt idx="11177">
                  <c:v>0.65013832999999999</c:v>
                </c:pt>
                <c:pt idx="11178">
                  <c:v>0.65019631000000011</c:v>
                </c:pt>
                <c:pt idx="11179">
                  <c:v>0.65025418000000001</c:v>
                </c:pt>
                <c:pt idx="11180">
                  <c:v>0.65031205000000003</c:v>
                </c:pt>
                <c:pt idx="11181">
                  <c:v>0.65036992999999998</c:v>
                </c:pt>
                <c:pt idx="11182">
                  <c:v>0.65042780000000011</c:v>
                </c:pt>
                <c:pt idx="11183">
                  <c:v>0.65048567000000013</c:v>
                </c:pt>
                <c:pt idx="11184">
                  <c:v>0.65054354000000003</c:v>
                </c:pt>
                <c:pt idx="11185">
                  <c:v>0.65060118000000011</c:v>
                </c:pt>
                <c:pt idx="11186">
                  <c:v>0.65065916000000013</c:v>
                </c:pt>
                <c:pt idx="11187">
                  <c:v>0.65071714999999997</c:v>
                </c:pt>
                <c:pt idx="11188">
                  <c:v>0.6507750200000002</c:v>
                </c:pt>
                <c:pt idx="11189">
                  <c:v>0.65083289000000011</c:v>
                </c:pt>
                <c:pt idx="11190">
                  <c:v>0.65089076000000012</c:v>
                </c:pt>
                <c:pt idx="11191">
                  <c:v>0.65094840000000009</c:v>
                </c:pt>
                <c:pt idx="11192">
                  <c:v>0.65100627000000011</c:v>
                </c:pt>
                <c:pt idx="11193">
                  <c:v>0.65106414000000001</c:v>
                </c:pt>
                <c:pt idx="11194">
                  <c:v>0.65112212000000003</c:v>
                </c:pt>
                <c:pt idx="11195">
                  <c:v>0.65117999000000015</c:v>
                </c:pt>
                <c:pt idx="11196">
                  <c:v>0.65123787000000011</c:v>
                </c:pt>
                <c:pt idx="11197">
                  <c:v>0.65129585000000023</c:v>
                </c:pt>
                <c:pt idx="11198">
                  <c:v>0.65135372000000002</c:v>
                </c:pt>
                <c:pt idx="11199">
                  <c:v>0.65141159000000004</c:v>
                </c:pt>
                <c:pt idx="11200">
                  <c:v>0.65146945999999994</c:v>
                </c:pt>
                <c:pt idx="11201">
                  <c:v>0.65152732999999996</c:v>
                </c:pt>
                <c:pt idx="11202">
                  <c:v>0.65158519999999998</c:v>
                </c:pt>
                <c:pt idx="11203">
                  <c:v>0.65164319000000015</c:v>
                </c:pt>
                <c:pt idx="11204">
                  <c:v>0.65170106000000017</c:v>
                </c:pt>
                <c:pt idx="11205">
                  <c:v>0.65175905000000023</c:v>
                </c:pt>
                <c:pt idx="11206">
                  <c:v>0.65181692000000002</c:v>
                </c:pt>
                <c:pt idx="11207">
                  <c:v>0.65187421000000023</c:v>
                </c:pt>
                <c:pt idx="11208">
                  <c:v>0.65193208000000002</c:v>
                </c:pt>
                <c:pt idx="11209">
                  <c:v>0.65199006000000015</c:v>
                </c:pt>
                <c:pt idx="11210">
                  <c:v>0.65204793000000016</c:v>
                </c:pt>
                <c:pt idx="11211">
                  <c:v>0.65210604000000005</c:v>
                </c:pt>
                <c:pt idx="11212">
                  <c:v>0.65216390999999996</c:v>
                </c:pt>
                <c:pt idx="11213">
                  <c:v>0.65222189000000008</c:v>
                </c:pt>
                <c:pt idx="11214">
                  <c:v>0.6522797600000001</c:v>
                </c:pt>
                <c:pt idx="11215">
                  <c:v>0.65233763000000011</c:v>
                </c:pt>
                <c:pt idx="11216">
                  <c:v>0.65239550000000013</c:v>
                </c:pt>
                <c:pt idx="11217">
                  <c:v>0.65245348999999997</c:v>
                </c:pt>
                <c:pt idx="11218">
                  <c:v>0.65251135999999998</c:v>
                </c:pt>
                <c:pt idx="11219">
                  <c:v>0.65256923000000011</c:v>
                </c:pt>
                <c:pt idx="11220">
                  <c:v>0.65262664000000015</c:v>
                </c:pt>
                <c:pt idx="11221">
                  <c:v>0.65268451000000016</c:v>
                </c:pt>
                <c:pt idx="11222">
                  <c:v>0.65274238000000007</c:v>
                </c:pt>
                <c:pt idx="11223">
                  <c:v>0.65280037000000013</c:v>
                </c:pt>
                <c:pt idx="11224">
                  <c:v>0.65285824000000015</c:v>
                </c:pt>
                <c:pt idx="11225">
                  <c:v>0.65291611000000005</c:v>
                </c:pt>
                <c:pt idx="11226">
                  <c:v>0.65297408999999995</c:v>
                </c:pt>
                <c:pt idx="11227">
                  <c:v>0.65303162000000015</c:v>
                </c:pt>
                <c:pt idx="11228">
                  <c:v>0.65309006000000014</c:v>
                </c:pt>
                <c:pt idx="11229">
                  <c:v>0.65314746999999995</c:v>
                </c:pt>
                <c:pt idx="11230">
                  <c:v>0.65320557000000012</c:v>
                </c:pt>
                <c:pt idx="11231">
                  <c:v>0.65326344000000003</c:v>
                </c:pt>
                <c:pt idx="11232">
                  <c:v>0.65332143000000009</c:v>
                </c:pt>
                <c:pt idx="11233">
                  <c:v>0.65337930000000011</c:v>
                </c:pt>
                <c:pt idx="11234">
                  <c:v>0.65343717000000001</c:v>
                </c:pt>
                <c:pt idx="11235">
                  <c:v>0.65349469000000016</c:v>
                </c:pt>
                <c:pt idx="11236">
                  <c:v>0.65355255999999984</c:v>
                </c:pt>
                <c:pt idx="11237">
                  <c:v>0.65361043000000008</c:v>
                </c:pt>
                <c:pt idx="11238">
                  <c:v>0.65366830000000009</c:v>
                </c:pt>
                <c:pt idx="11239">
                  <c:v>0.65372618000000005</c:v>
                </c:pt>
                <c:pt idx="11240">
                  <c:v>0.65378404999999995</c:v>
                </c:pt>
                <c:pt idx="11241">
                  <c:v>0.65384203000000007</c:v>
                </c:pt>
                <c:pt idx="11242">
                  <c:v>0.65390002000000014</c:v>
                </c:pt>
                <c:pt idx="11243">
                  <c:v>0.65395789000000015</c:v>
                </c:pt>
                <c:pt idx="11244">
                  <c:v>0.65401575999999995</c:v>
                </c:pt>
                <c:pt idx="11245">
                  <c:v>0.65407374000000007</c:v>
                </c:pt>
                <c:pt idx="11246">
                  <c:v>0.65413162000000014</c:v>
                </c:pt>
                <c:pt idx="11247">
                  <c:v>0.65418949000000015</c:v>
                </c:pt>
                <c:pt idx="11248">
                  <c:v>0.65424736000000017</c:v>
                </c:pt>
                <c:pt idx="11249">
                  <c:v>0.65430534000000007</c:v>
                </c:pt>
                <c:pt idx="11250">
                  <c:v>0.65436309999999998</c:v>
                </c:pt>
                <c:pt idx="11251">
                  <c:v>0.65442050000000007</c:v>
                </c:pt>
                <c:pt idx="11252">
                  <c:v>0.65447849000000013</c:v>
                </c:pt>
                <c:pt idx="11253">
                  <c:v>0.65453635999999993</c:v>
                </c:pt>
                <c:pt idx="11254">
                  <c:v>0.65459434999999999</c:v>
                </c:pt>
                <c:pt idx="11255">
                  <c:v>0.65465222000000012</c:v>
                </c:pt>
                <c:pt idx="11256">
                  <c:v>0.65471009000000013</c:v>
                </c:pt>
                <c:pt idx="11257">
                  <c:v>0.65476796000000004</c:v>
                </c:pt>
                <c:pt idx="11258">
                  <c:v>0.65482583000000028</c:v>
                </c:pt>
                <c:pt idx="11259">
                  <c:v>0.65488370000000007</c:v>
                </c:pt>
                <c:pt idx="11260">
                  <c:v>0.65494122000000021</c:v>
                </c:pt>
                <c:pt idx="11261">
                  <c:v>0.65499921000000028</c:v>
                </c:pt>
                <c:pt idx="11262">
                  <c:v>0.65505718999999996</c:v>
                </c:pt>
                <c:pt idx="11263">
                  <c:v>0.65511506000000008</c:v>
                </c:pt>
                <c:pt idx="11264">
                  <c:v>0.65517292999999999</c:v>
                </c:pt>
                <c:pt idx="11265">
                  <c:v>0.65523080000000011</c:v>
                </c:pt>
                <c:pt idx="11266">
                  <c:v>0.65528868000000007</c:v>
                </c:pt>
                <c:pt idx="11267">
                  <c:v>0.65534678000000002</c:v>
                </c:pt>
                <c:pt idx="11268">
                  <c:v>0.65540430000000005</c:v>
                </c:pt>
                <c:pt idx="11269">
                  <c:v>0.65546216999999984</c:v>
                </c:pt>
                <c:pt idx="11270">
                  <c:v>0.65552004000000008</c:v>
                </c:pt>
                <c:pt idx="11271">
                  <c:v>0.65557803000000014</c:v>
                </c:pt>
                <c:pt idx="11272">
                  <c:v>0.65563590000000016</c:v>
                </c:pt>
                <c:pt idx="11273">
                  <c:v>0.65569376999999995</c:v>
                </c:pt>
                <c:pt idx="11274">
                  <c:v>0.65575175000000008</c:v>
                </c:pt>
                <c:pt idx="11275">
                  <c:v>0.6558096200000002</c:v>
                </c:pt>
                <c:pt idx="11276">
                  <c:v>0.65586772999999998</c:v>
                </c:pt>
                <c:pt idx="11277">
                  <c:v>0.65592502000000019</c:v>
                </c:pt>
                <c:pt idx="11278">
                  <c:v>0.65598288999999999</c:v>
                </c:pt>
                <c:pt idx="11279">
                  <c:v>0.65604076000000011</c:v>
                </c:pt>
                <c:pt idx="11280">
                  <c:v>0.65609874000000012</c:v>
                </c:pt>
                <c:pt idx="11281">
                  <c:v>0.65615672999999997</c:v>
                </c:pt>
                <c:pt idx="11282">
                  <c:v>0.65621459999999998</c:v>
                </c:pt>
                <c:pt idx="11283">
                  <c:v>0.65627247000000011</c:v>
                </c:pt>
                <c:pt idx="11284">
                  <c:v>0.65633056999999984</c:v>
                </c:pt>
                <c:pt idx="11285">
                  <c:v>0.65638844000000007</c:v>
                </c:pt>
                <c:pt idx="11286">
                  <c:v>0.65644643000000014</c:v>
                </c:pt>
                <c:pt idx="11287">
                  <c:v>0.65650372000000001</c:v>
                </c:pt>
                <c:pt idx="11288">
                  <c:v>0.65656159000000003</c:v>
                </c:pt>
                <c:pt idx="11289">
                  <c:v>0.65661946000000015</c:v>
                </c:pt>
                <c:pt idx="11290">
                  <c:v>0.65667745000000022</c:v>
                </c:pt>
                <c:pt idx="11291">
                  <c:v>0.6567357800000001</c:v>
                </c:pt>
                <c:pt idx="11292">
                  <c:v>0.65679307000000009</c:v>
                </c:pt>
                <c:pt idx="11293">
                  <c:v>0.65685094000000011</c:v>
                </c:pt>
                <c:pt idx="11294">
                  <c:v>0.65690881000000023</c:v>
                </c:pt>
                <c:pt idx="11295">
                  <c:v>0.65696668000000003</c:v>
                </c:pt>
                <c:pt idx="11296">
                  <c:v>0.65702455000000015</c:v>
                </c:pt>
                <c:pt idx="11297">
                  <c:v>0.65708253999999999</c:v>
                </c:pt>
                <c:pt idx="11298">
                  <c:v>0.65714041000000023</c:v>
                </c:pt>
                <c:pt idx="11299">
                  <c:v>0.65719840000000007</c:v>
                </c:pt>
                <c:pt idx="11300">
                  <c:v>0.65725626999999998</c:v>
                </c:pt>
                <c:pt idx="11301">
                  <c:v>0.65731424999999999</c:v>
                </c:pt>
                <c:pt idx="11302">
                  <c:v>0.65737224000000005</c:v>
                </c:pt>
                <c:pt idx="11303">
                  <c:v>0.65742976000000009</c:v>
                </c:pt>
                <c:pt idx="11304">
                  <c:v>0.65748762999999999</c:v>
                </c:pt>
                <c:pt idx="11305">
                  <c:v>0.65754550000000012</c:v>
                </c:pt>
                <c:pt idx="11306">
                  <c:v>0.65760349000000007</c:v>
                </c:pt>
                <c:pt idx="11307">
                  <c:v>0.65766159000000013</c:v>
                </c:pt>
                <c:pt idx="11308">
                  <c:v>0.65771946000000014</c:v>
                </c:pt>
                <c:pt idx="11309">
                  <c:v>0.65777733000000016</c:v>
                </c:pt>
                <c:pt idx="11310">
                  <c:v>0.65783519999999995</c:v>
                </c:pt>
                <c:pt idx="11311">
                  <c:v>0.65789307000000008</c:v>
                </c:pt>
                <c:pt idx="11312">
                  <c:v>0.65795037000000012</c:v>
                </c:pt>
                <c:pt idx="11313">
                  <c:v>0.65800835000000013</c:v>
                </c:pt>
                <c:pt idx="11314">
                  <c:v>0.65806622000000004</c:v>
                </c:pt>
                <c:pt idx="11315">
                  <c:v>0.65812409000000016</c:v>
                </c:pt>
                <c:pt idx="11316">
                  <c:v>0.65818231000000005</c:v>
                </c:pt>
                <c:pt idx="11317">
                  <c:v>0.65824017999999995</c:v>
                </c:pt>
                <c:pt idx="11318">
                  <c:v>0.65829805000000008</c:v>
                </c:pt>
                <c:pt idx="11319">
                  <c:v>0.65835604000000003</c:v>
                </c:pt>
                <c:pt idx="11320">
                  <c:v>0.65841391000000005</c:v>
                </c:pt>
                <c:pt idx="11321">
                  <c:v>0.65847177999999995</c:v>
                </c:pt>
                <c:pt idx="11322">
                  <c:v>0.65852965000000008</c:v>
                </c:pt>
                <c:pt idx="11323">
                  <c:v>0.65858751999999998</c:v>
                </c:pt>
                <c:pt idx="11324">
                  <c:v>0.65864539000000022</c:v>
                </c:pt>
                <c:pt idx="11325">
                  <c:v>0.6587026800000001</c:v>
                </c:pt>
                <c:pt idx="11326">
                  <c:v>0.65876055000000011</c:v>
                </c:pt>
                <c:pt idx="11327">
                  <c:v>0.65881853999999995</c:v>
                </c:pt>
                <c:pt idx="11328">
                  <c:v>0.65887641000000008</c:v>
                </c:pt>
                <c:pt idx="11329">
                  <c:v>0.65893428000000009</c:v>
                </c:pt>
                <c:pt idx="11330">
                  <c:v>0.65899215000000011</c:v>
                </c:pt>
                <c:pt idx="11331">
                  <c:v>0.65905013000000012</c:v>
                </c:pt>
                <c:pt idx="11332">
                  <c:v>0.65910824000000012</c:v>
                </c:pt>
                <c:pt idx="11333">
                  <c:v>0.65916622000000002</c:v>
                </c:pt>
                <c:pt idx="11334">
                  <c:v>0.65922362999999995</c:v>
                </c:pt>
                <c:pt idx="11335">
                  <c:v>0.65928138000000003</c:v>
                </c:pt>
                <c:pt idx="11336">
                  <c:v>0.65933936999999998</c:v>
                </c:pt>
                <c:pt idx="11337">
                  <c:v>0.65939724000000011</c:v>
                </c:pt>
                <c:pt idx="11338">
                  <c:v>0.65945511000000012</c:v>
                </c:pt>
                <c:pt idx="11339">
                  <c:v>0.65951297999999992</c:v>
                </c:pt>
                <c:pt idx="11340">
                  <c:v>0.65957120000000014</c:v>
                </c:pt>
                <c:pt idx="11341">
                  <c:v>0.6596289500000001</c:v>
                </c:pt>
                <c:pt idx="11342">
                  <c:v>0.65968694000000005</c:v>
                </c:pt>
                <c:pt idx="11343">
                  <c:v>0.65974435000000009</c:v>
                </c:pt>
                <c:pt idx="11344">
                  <c:v>0.65980222000000011</c:v>
                </c:pt>
                <c:pt idx="11345">
                  <c:v>0.65986009000000012</c:v>
                </c:pt>
                <c:pt idx="11346">
                  <c:v>0.65991796000000003</c:v>
                </c:pt>
                <c:pt idx="11347">
                  <c:v>0.65997594000000015</c:v>
                </c:pt>
                <c:pt idx="11348">
                  <c:v>0.66003405000000015</c:v>
                </c:pt>
                <c:pt idx="11349">
                  <c:v>0.66009180000000023</c:v>
                </c:pt>
                <c:pt idx="11350">
                  <c:v>0.66014967000000024</c:v>
                </c:pt>
                <c:pt idx="11351">
                  <c:v>0.66020776999999997</c:v>
                </c:pt>
                <c:pt idx="11352">
                  <c:v>0.6602656400000001</c:v>
                </c:pt>
                <c:pt idx="11353">
                  <c:v>0.66032351000000011</c:v>
                </c:pt>
                <c:pt idx="11354">
                  <c:v>0.66038138000000002</c:v>
                </c:pt>
                <c:pt idx="11355">
                  <c:v>0.66043925000000014</c:v>
                </c:pt>
                <c:pt idx="11356">
                  <c:v>0.66049666000000007</c:v>
                </c:pt>
                <c:pt idx="11357">
                  <c:v>0.66055465000000013</c:v>
                </c:pt>
                <c:pt idx="11358">
                  <c:v>0.66061252000000004</c:v>
                </c:pt>
                <c:pt idx="11359">
                  <c:v>0.66067039000000016</c:v>
                </c:pt>
                <c:pt idx="11360">
                  <c:v>0.66072826000000018</c:v>
                </c:pt>
                <c:pt idx="11361">
                  <c:v>0.66078612999999997</c:v>
                </c:pt>
                <c:pt idx="11362">
                  <c:v>0.6608440000000001</c:v>
                </c:pt>
                <c:pt idx="11363">
                  <c:v>0.66090187000000022</c:v>
                </c:pt>
                <c:pt idx="11364">
                  <c:v>0.66096009000000011</c:v>
                </c:pt>
                <c:pt idx="11365">
                  <c:v>0.66101796000000002</c:v>
                </c:pt>
                <c:pt idx="11366">
                  <c:v>0.66107537000000016</c:v>
                </c:pt>
                <c:pt idx="11367">
                  <c:v>0.66113347000000011</c:v>
                </c:pt>
                <c:pt idx="11368">
                  <c:v>0.66119134000000013</c:v>
                </c:pt>
                <c:pt idx="11369">
                  <c:v>0.66124932000000014</c:v>
                </c:pt>
                <c:pt idx="11370">
                  <c:v>0.66130719000000004</c:v>
                </c:pt>
                <c:pt idx="11371">
                  <c:v>0.66136483000000013</c:v>
                </c:pt>
                <c:pt idx="11372">
                  <c:v>0.66142259000000003</c:v>
                </c:pt>
                <c:pt idx="11373">
                  <c:v>0.66148046000000005</c:v>
                </c:pt>
                <c:pt idx="11374">
                  <c:v>0.66153843999999995</c:v>
                </c:pt>
                <c:pt idx="11375">
                  <c:v>0.66159643000000012</c:v>
                </c:pt>
                <c:pt idx="11376">
                  <c:v>0.66165430000000014</c:v>
                </c:pt>
                <c:pt idx="11377">
                  <c:v>0.66171217000000004</c:v>
                </c:pt>
                <c:pt idx="11378">
                  <c:v>0.66177004000000006</c:v>
                </c:pt>
                <c:pt idx="11379">
                  <c:v>0.66182814000000012</c:v>
                </c:pt>
                <c:pt idx="11380">
                  <c:v>0.66188567000000009</c:v>
                </c:pt>
                <c:pt idx="11381">
                  <c:v>0.66194354000000011</c:v>
                </c:pt>
                <c:pt idx="11382">
                  <c:v>0.66200141000000023</c:v>
                </c:pt>
                <c:pt idx="11383">
                  <c:v>0.66205928000000014</c:v>
                </c:pt>
                <c:pt idx="11384">
                  <c:v>0.66211715000000004</c:v>
                </c:pt>
                <c:pt idx="11385">
                  <c:v>0.66217502000000006</c:v>
                </c:pt>
                <c:pt idx="11386">
                  <c:v>0.66223288999999996</c:v>
                </c:pt>
                <c:pt idx="11387">
                  <c:v>0.66229087000000009</c:v>
                </c:pt>
                <c:pt idx="11388">
                  <c:v>0.6623487400000001</c:v>
                </c:pt>
                <c:pt idx="11389">
                  <c:v>0.66240673000000005</c:v>
                </c:pt>
                <c:pt idx="11390">
                  <c:v>0.66246459999999996</c:v>
                </c:pt>
                <c:pt idx="11391">
                  <c:v>0.66252246999999997</c:v>
                </c:pt>
                <c:pt idx="11392">
                  <c:v>0.66257988000000012</c:v>
                </c:pt>
                <c:pt idx="11393">
                  <c:v>0.66263775000000014</c:v>
                </c:pt>
                <c:pt idx="11394">
                  <c:v>0.66269562000000026</c:v>
                </c:pt>
                <c:pt idx="11395">
                  <c:v>0.66275348999999995</c:v>
                </c:pt>
                <c:pt idx="11396">
                  <c:v>0.66281136000000007</c:v>
                </c:pt>
                <c:pt idx="11397">
                  <c:v>0.66286946000000013</c:v>
                </c:pt>
                <c:pt idx="11398">
                  <c:v>0.66292733000000015</c:v>
                </c:pt>
                <c:pt idx="11399">
                  <c:v>0.66298520000000016</c:v>
                </c:pt>
                <c:pt idx="11400">
                  <c:v>0.66304307000000007</c:v>
                </c:pt>
                <c:pt idx="11401">
                  <c:v>0.66310106000000013</c:v>
                </c:pt>
                <c:pt idx="11402">
                  <c:v>0.66315893000000015</c:v>
                </c:pt>
                <c:pt idx="11403">
                  <c:v>0.66321680000000005</c:v>
                </c:pt>
                <c:pt idx="11404">
                  <c:v>0.66327467000000007</c:v>
                </c:pt>
                <c:pt idx="11405">
                  <c:v>0.66333277000000002</c:v>
                </c:pt>
                <c:pt idx="11406">
                  <c:v>0.66339006000000011</c:v>
                </c:pt>
                <c:pt idx="11407">
                  <c:v>0.66344805000000007</c:v>
                </c:pt>
                <c:pt idx="11408">
                  <c:v>0.66350592000000008</c:v>
                </c:pt>
                <c:pt idx="11409">
                  <c:v>0.66356378999999988</c:v>
                </c:pt>
                <c:pt idx="11410">
                  <c:v>0.66362178000000016</c:v>
                </c:pt>
                <c:pt idx="11411">
                  <c:v>0.66367965000000007</c:v>
                </c:pt>
                <c:pt idx="11412">
                  <c:v>0.66373763000000008</c:v>
                </c:pt>
                <c:pt idx="11413">
                  <c:v>0.66379516000000016</c:v>
                </c:pt>
                <c:pt idx="11414">
                  <c:v>0.66385313999999995</c:v>
                </c:pt>
                <c:pt idx="11415">
                  <c:v>0.66391101000000008</c:v>
                </c:pt>
                <c:pt idx="11416">
                  <c:v>0.66396888000000009</c:v>
                </c:pt>
                <c:pt idx="11417">
                  <c:v>0.66402675000000011</c:v>
                </c:pt>
                <c:pt idx="11418">
                  <c:v>0.66408462000000013</c:v>
                </c:pt>
                <c:pt idx="11419">
                  <c:v>0.66414261000000008</c:v>
                </c:pt>
                <c:pt idx="11420">
                  <c:v>0.66420048000000009</c:v>
                </c:pt>
                <c:pt idx="11421">
                  <c:v>0.66425824000000011</c:v>
                </c:pt>
                <c:pt idx="11422">
                  <c:v>0.66431611000000002</c:v>
                </c:pt>
                <c:pt idx="11423">
                  <c:v>0.66437398000000003</c:v>
                </c:pt>
                <c:pt idx="11424">
                  <c:v>0.66443196000000004</c:v>
                </c:pt>
                <c:pt idx="11425">
                  <c:v>0.66448982999999995</c:v>
                </c:pt>
                <c:pt idx="11426">
                  <c:v>0.66454758999999997</c:v>
                </c:pt>
                <c:pt idx="11427">
                  <c:v>0.66460557000000009</c:v>
                </c:pt>
                <c:pt idx="11428">
                  <c:v>0.66466344000000011</c:v>
                </c:pt>
                <c:pt idx="11429">
                  <c:v>0.66472143000000006</c:v>
                </c:pt>
                <c:pt idx="11430">
                  <c:v>0.66477918000000014</c:v>
                </c:pt>
                <c:pt idx="11431">
                  <c:v>0.66483716999999998</c:v>
                </c:pt>
                <c:pt idx="11432">
                  <c:v>0.66489504000000021</c:v>
                </c:pt>
                <c:pt idx="11433">
                  <c:v>0.66495291000000012</c:v>
                </c:pt>
                <c:pt idx="11434">
                  <c:v>0.66501078000000002</c:v>
                </c:pt>
                <c:pt idx="11435">
                  <c:v>0.66506865000000015</c:v>
                </c:pt>
                <c:pt idx="11436">
                  <c:v>0.6651266400000001</c:v>
                </c:pt>
                <c:pt idx="11437">
                  <c:v>0.66518451000000012</c:v>
                </c:pt>
                <c:pt idx="11438">
                  <c:v>0.66524238000000002</c:v>
                </c:pt>
                <c:pt idx="11439">
                  <c:v>0.66529967000000023</c:v>
                </c:pt>
                <c:pt idx="11440">
                  <c:v>0.66535754000000003</c:v>
                </c:pt>
                <c:pt idx="11441">
                  <c:v>0.66541541000000015</c:v>
                </c:pt>
                <c:pt idx="11442">
                  <c:v>0.66547339999999999</c:v>
                </c:pt>
                <c:pt idx="11443">
                  <c:v>0.66553127000000012</c:v>
                </c:pt>
                <c:pt idx="11444">
                  <c:v>0.66558914000000002</c:v>
                </c:pt>
                <c:pt idx="11445">
                  <c:v>0.66564712000000015</c:v>
                </c:pt>
                <c:pt idx="11446">
                  <c:v>0.66570499000000016</c:v>
                </c:pt>
                <c:pt idx="11447">
                  <c:v>0.66576298</c:v>
                </c:pt>
                <c:pt idx="11448">
                  <c:v>0.66582085000000024</c:v>
                </c:pt>
                <c:pt idx="11449">
                  <c:v>0.66587872000000015</c:v>
                </c:pt>
                <c:pt idx="11450">
                  <c:v>0.66593659000000005</c:v>
                </c:pt>
                <c:pt idx="11451">
                  <c:v>0.66599458000000011</c:v>
                </c:pt>
                <c:pt idx="11452">
                  <c:v>0.66605245000000013</c:v>
                </c:pt>
                <c:pt idx="11453">
                  <c:v>0.66610997000000016</c:v>
                </c:pt>
                <c:pt idx="11454">
                  <c:v>0.66616784000000007</c:v>
                </c:pt>
                <c:pt idx="11455">
                  <c:v>0.66622583000000024</c:v>
                </c:pt>
                <c:pt idx="11456">
                  <c:v>0.66628370000000003</c:v>
                </c:pt>
                <c:pt idx="11457">
                  <c:v>0.66634157000000016</c:v>
                </c:pt>
                <c:pt idx="11458">
                  <c:v>0.66639944000000007</c:v>
                </c:pt>
                <c:pt idx="11459">
                  <c:v>0.66645730999999997</c:v>
                </c:pt>
                <c:pt idx="11460">
                  <c:v>0.66651517999999998</c:v>
                </c:pt>
                <c:pt idx="11461">
                  <c:v>0.66657328000000005</c:v>
                </c:pt>
                <c:pt idx="11462">
                  <c:v>0.66663114999999995</c:v>
                </c:pt>
                <c:pt idx="11463">
                  <c:v>0.66668914000000012</c:v>
                </c:pt>
                <c:pt idx="11464">
                  <c:v>0.66674701000000025</c:v>
                </c:pt>
                <c:pt idx="11465">
                  <c:v>0.66680430000000013</c:v>
                </c:pt>
                <c:pt idx="11466">
                  <c:v>0.66686217000000003</c:v>
                </c:pt>
                <c:pt idx="11467">
                  <c:v>0.6669201600000001</c:v>
                </c:pt>
                <c:pt idx="11468">
                  <c:v>0.66697803000000022</c:v>
                </c:pt>
                <c:pt idx="11469">
                  <c:v>0.66703590000000013</c:v>
                </c:pt>
                <c:pt idx="11470">
                  <c:v>0.66709388000000014</c:v>
                </c:pt>
                <c:pt idx="11471">
                  <c:v>0.66715199000000014</c:v>
                </c:pt>
                <c:pt idx="11472">
                  <c:v>0.66720986000000015</c:v>
                </c:pt>
                <c:pt idx="11473">
                  <c:v>0.66726772999999984</c:v>
                </c:pt>
                <c:pt idx="11474">
                  <c:v>0.66732560000000007</c:v>
                </c:pt>
                <c:pt idx="11475">
                  <c:v>0.66738357999999998</c:v>
                </c:pt>
                <c:pt idx="11476">
                  <c:v>0.6674414500000001</c:v>
                </c:pt>
                <c:pt idx="11477">
                  <c:v>0.66749886000000014</c:v>
                </c:pt>
                <c:pt idx="11478">
                  <c:v>0.66755673000000004</c:v>
                </c:pt>
                <c:pt idx="11479">
                  <c:v>0.66761459999999995</c:v>
                </c:pt>
                <c:pt idx="11480">
                  <c:v>0.66767247000000007</c:v>
                </c:pt>
                <c:pt idx="11481">
                  <c:v>0.66773034000000009</c:v>
                </c:pt>
                <c:pt idx="11482">
                  <c:v>0.6677882100000001</c:v>
                </c:pt>
                <c:pt idx="11483">
                  <c:v>0.66784608000000012</c:v>
                </c:pt>
                <c:pt idx="11484">
                  <c:v>0.66790407000000007</c:v>
                </c:pt>
                <c:pt idx="11485">
                  <c:v>0.66796204999999997</c:v>
                </c:pt>
                <c:pt idx="11486">
                  <c:v>0.66801993000000015</c:v>
                </c:pt>
                <c:pt idx="11487">
                  <c:v>0.66807780000000017</c:v>
                </c:pt>
                <c:pt idx="11488">
                  <c:v>0.66813578000000007</c:v>
                </c:pt>
                <c:pt idx="11489">
                  <c:v>0.66819365000000008</c:v>
                </c:pt>
                <c:pt idx="11490">
                  <c:v>0.6682515200000001</c:v>
                </c:pt>
                <c:pt idx="11491">
                  <c:v>0.66830939000000011</c:v>
                </c:pt>
                <c:pt idx="11492">
                  <c:v>0.66836680000000004</c:v>
                </c:pt>
                <c:pt idx="11493">
                  <c:v>0.66842467000000017</c:v>
                </c:pt>
                <c:pt idx="11494">
                  <c:v>0.66848266000000001</c:v>
                </c:pt>
                <c:pt idx="11495">
                  <c:v>0.66854053000000013</c:v>
                </c:pt>
                <c:pt idx="11496">
                  <c:v>0.66859840000000015</c:v>
                </c:pt>
                <c:pt idx="11497">
                  <c:v>0.66865627000000016</c:v>
                </c:pt>
                <c:pt idx="11498">
                  <c:v>0.66871424999999995</c:v>
                </c:pt>
                <c:pt idx="11499">
                  <c:v>0.66877201000000008</c:v>
                </c:pt>
                <c:pt idx="11500">
                  <c:v>0.6688299900000001</c:v>
                </c:pt>
                <c:pt idx="11501">
                  <c:v>0.66888787000000016</c:v>
                </c:pt>
                <c:pt idx="11502">
                  <c:v>0.66894550000000019</c:v>
                </c:pt>
                <c:pt idx="11503">
                  <c:v>0.66900349000000014</c:v>
                </c:pt>
                <c:pt idx="11504">
                  <c:v>0.66906136000000005</c:v>
                </c:pt>
                <c:pt idx="11505">
                  <c:v>0.66911922999999995</c:v>
                </c:pt>
                <c:pt idx="11506">
                  <c:v>0.66917710000000008</c:v>
                </c:pt>
                <c:pt idx="11507">
                  <c:v>0.66923496999999998</c:v>
                </c:pt>
                <c:pt idx="11508">
                  <c:v>0.66929296000000005</c:v>
                </c:pt>
                <c:pt idx="11509">
                  <c:v>0.66935093999999995</c:v>
                </c:pt>
                <c:pt idx="11510">
                  <c:v>0.66940870000000008</c:v>
                </c:pt>
                <c:pt idx="11511">
                  <c:v>0.66946622</c:v>
                </c:pt>
                <c:pt idx="11512">
                  <c:v>0.66952409000000013</c:v>
                </c:pt>
                <c:pt idx="11513">
                  <c:v>0.66958207999999997</c:v>
                </c:pt>
                <c:pt idx="11514">
                  <c:v>0.66963995000000009</c:v>
                </c:pt>
                <c:pt idx="11515">
                  <c:v>0.66969782000000022</c:v>
                </c:pt>
                <c:pt idx="11516">
                  <c:v>0.66975569000000024</c:v>
                </c:pt>
                <c:pt idx="11517">
                  <c:v>0.66981356000000003</c:v>
                </c:pt>
                <c:pt idx="11518">
                  <c:v>0.66987143000000027</c:v>
                </c:pt>
                <c:pt idx="11519">
                  <c:v>0.66992942000000022</c:v>
                </c:pt>
                <c:pt idx="11520">
                  <c:v>0.66998729000000012</c:v>
                </c:pt>
                <c:pt idx="11521">
                  <c:v>0.67004516000000014</c:v>
                </c:pt>
                <c:pt idx="11522">
                  <c:v>0.67010303000000015</c:v>
                </c:pt>
                <c:pt idx="11523">
                  <c:v>0.67016100999999995</c:v>
                </c:pt>
                <c:pt idx="11524">
                  <c:v>0.67021888000000007</c:v>
                </c:pt>
                <c:pt idx="11525">
                  <c:v>0.67027674999999998</c:v>
                </c:pt>
                <c:pt idx="11526">
                  <c:v>0.6703346200000001</c:v>
                </c:pt>
                <c:pt idx="11527">
                  <c:v>0.67039261000000028</c:v>
                </c:pt>
                <c:pt idx="11528">
                  <c:v>0.67045048000000007</c:v>
                </c:pt>
                <c:pt idx="11529">
                  <c:v>0.67050834999999998</c:v>
                </c:pt>
                <c:pt idx="11530">
                  <c:v>0.67056633999999993</c:v>
                </c:pt>
                <c:pt idx="11531">
                  <c:v>0.67062409000000023</c:v>
                </c:pt>
                <c:pt idx="11532">
                  <c:v>0.67068208000000007</c:v>
                </c:pt>
                <c:pt idx="11533">
                  <c:v>0.6707394900000001</c:v>
                </c:pt>
                <c:pt idx="11534">
                  <c:v>0.67079759000000017</c:v>
                </c:pt>
                <c:pt idx="11535">
                  <c:v>0.67085546000000018</c:v>
                </c:pt>
                <c:pt idx="11536">
                  <c:v>0.67091332999999997</c:v>
                </c:pt>
                <c:pt idx="11537">
                  <c:v>0.6709712000000001</c:v>
                </c:pt>
                <c:pt idx="11538">
                  <c:v>0.67102918000000011</c:v>
                </c:pt>
                <c:pt idx="11539">
                  <c:v>0.67108705000000013</c:v>
                </c:pt>
                <c:pt idx="11540">
                  <c:v>0.67114504000000019</c:v>
                </c:pt>
                <c:pt idx="11541">
                  <c:v>0.67120232999999996</c:v>
                </c:pt>
                <c:pt idx="11542">
                  <c:v>0.67126032000000002</c:v>
                </c:pt>
                <c:pt idx="11543">
                  <c:v>0.67131830000000003</c:v>
                </c:pt>
                <c:pt idx="11544">
                  <c:v>0.67137617999999999</c:v>
                </c:pt>
                <c:pt idx="11545">
                  <c:v>0.67143416</c:v>
                </c:pt>
                <c:pt idx="11546">
                  <c:v>0.67149203000000013</c:v>
                </c:pt>
                <c:pt idx="11547">
                  <c:v>0.67154955000000016</c:v>
                </c:pt>
                <c:pt idx="11548">
                  <c:v>0.67160754000000011</c:v>
                </c:pt>
                <c:pt idx="11549">
                  <c:v>0.67166530000000013</c:v>
                </c:pt>
                <c:pt idx="11550">
                  <c:v>0.6717230500000001</c:v>
                </c:pt>
                <c:pt idx="11551">
                  <c:v>0.67178115000000016</c:v>
                </c:pt>
                <c:pt idx="11552">
                  <c:v>0.67183914000000011</c:v>
                </c:pt>
                <c:pt idx="11553">
                  <c:v>0.67189701000000024</c:v>
                </c:pt>
                <c:pt idx="11554">
                  <c:v>0.67195488000000014</c:v>
                </c:pt>
                <c:pt idx="11555">
                  <c:v>0.67201275000000005</c:v>
                </c:pt>
                <c:pt idx="11556">
                  <c:v>0.67207062000000006</c:v>
                </c:pt>
                <c:pt idx="11557">
                  <c:v>0.67212849000000008</c:v>
                </c:pt>
                <c:pt idx="11558">
                  <c:v>0.67218635999999998</c:v>
                </c:pt>
                <c:pt idx="11559">
                  <c:v>0.67224423000000022</c:v>
                </c:pt>
                <c:pt idx="11560">
                  <c:v>0.67230187000000008</c:v>
                </c:pt>
                <c:pt idx="11561">
                  <c:v>0.67235974000000009</c:v>
                </c:pt>
                <c:pt idx="11562">
                  <c:v>0.67241773000000005</c:v>
                </c:pt>
                <c:pt idx="11563">
                  <c:v>0.67247559999999995</c:v>
                </c:pt>
                <c:pt idx="11564">
                  <c:v>0.67253346999999997</c:v>
                </c:pt>
                <c:pt idx="11565">
                  <c:v>0.67259134000000009</c:v>
                </c:pt>
                <c:pt idx="11566">
                  <c:v>0.67264932000000022</c:v>
                </c:pt>
                <c:pt idx="11567">
                  <c:v>0.67270719000000012</c:v>
                </c:pt>
                <c:pt idx="11568">
                  <c:v>0.67276472000000009</c:v>
                </c:pt>
                <c:pt idx="11569">
                  <c:v>0.67282270000000011</c:v>
                </c:pt>
                <c:pt idx="11570">
                  <c:v>0.67288057000000012</c:v>
                </c:pt>
                <c:pt idx="11571">
                  <c:v>0.67293844000000014</c:v>
                </c:pt>
                <c:pt idx="11572">
                  <c:v>0.67299631000000015</c:v>
                </c:pt>
                <c:pt idx="11573">
                  <c:v>0.67305406999999995</c:v>
                </c:pt>
                <c:pt idx="11574">
                  <c:v>0.67311240000000017</c:v>
                </c:pt>
                <c:pt idx="11575">
                  <c:v>0.67317039000000012</c:v>
                </c:pt>
                <c:pt idx="11576">
                  <c:v>0.67322826000000013</c:v>
                </c:pt>
                <c:pt idx="11577">
                  <c:v>0.67328577999999994</c:v>
                </c:pt>
                <c:pt idx="11578">
                  <c:v>0.67334400000000016</c:v>
                </c:pt>
                <c:pt idx="11579">
                  <c:v>0.67340175000000013</c:v>
                </c:pt>
                <c:pt idx="11580">
                  <c:v>0.67345938999999999</c:v>
                </c:pt>
                <c:pt idx="11581">
                  <c:v>0.67351715000000001</c:v>
                </c:pt>
                <c:pt idx="11582">
                  <c:v>0.67357502000000014</c:v>
                </c:pt>
                <c:pt idx="11583">
                  <c:v>0.67363300000000015</c:v>
                </c:pt>
                <c:pt idx="11584">
                  <c:v>0.67369111000000026</c:v>
                </c:pt>
                <c:pt idx="11585">
                  <c:v>0.67374898000000016</c:v>
                </c:pt>
                <c:pt idx="11586">
                  <c:v>0.67380685000000007</c:v>
                </c:pt>
                <c:pt idx="11587">
                  <c:v>0.67386425000000016</c:v>
                </c:pt>
                <c:pt idx="11588">
                  <c:v>0.67392212000000007</c:v>
                </c:pt>
                <c:pt idx="11589">
                  <c:v>0.67403787000000015</c:v>
                </c:pt>
                <c:pt idx="11590">
                  <c:v>0.6740959700000001</c:v>
                </c:pt>
                <c:pt idx="11591">
                  <c:v>0.67415384000000012</c:v>
                </c:pt>
                <c:pt idx="11592">
                  <c:v>0.67421171000000013</c:v>
                </c:pt>
                <c:pt idx="11593">
                  <c:v>0.67426958000000004</c:v>
                </c:pt>
                <c:pt idx="11594">
                  <c:v>0.67432745000000016</c:v>
                </c:pt>
                <c:pt idx="11595">
                  <c:v>0.67438531999999995</c:v>
                </c:pt>
                <c:pt idx="11596">
                  <c:v>0.67444318999999997</c:v>
                </c:pt>
                <c:pt idx="11597">
                  <c:v>0.6745010600000001</c:v>
                </c:pt>
                <c:pt idx="11598">
                  <c:v>0.67455893000000011</c:v>
                </c:pt>
                <c:pt idx="11599">
                  <c:v>0.67461680000000013</c:v>
                </c:pt>
                <c:pt idx="11600">
                  <c:v>0.67467444000000021</c:v>
                </c:pt>
                <c:pt idx="11601">
                  <c:v>0.67473231000000011</c:v>
                </c:pt>
                <c:pt idx="11602">
                  <c:v>0.67479018000000013</c:v>
                </c:pt>
                <c:pt idx="11603">
                  <c:v>0.67484805000000025</c:v>
                </c:pt>
                <c:pt idx="11604">
                  <c:v>0.67490592000000016</c:v>
                </c:pt>
                <c:pt idx="11605">
                  <c:v>0.67496378999999984</c:v>
                </c:pt>
                <c:pt idx="11606">
                  <c:v>0.67502166000000019</c:v>
                </c:pt>
                <c:pt idx="11607">
                  <c:v>0.67507999000000007</c:v>
                </c:pt>
                <c:pt idx="11608">
                  <c:v>0.67513787000000014</c:v>
                </c:pt>
                <c:pt idx="11609">
                  <c:v>0.67519574000000016</c:v>
                </c:pt>
                <c:pt idx="11610">
                  <c:v>0.67525360999999995</c:v>
                </c:pt>
                <c:pt idx="11611">
                  <c:v>0.67531148000000008</c:v>
                </c:pt>
                <c:pt idx="11612">
                  <c:v>0.67536934999999998</c:v>
                </c:pt>
                <c:pt idx="11613">
                  <c:v>0.67542674999999996</c:v>
                </c:pt>
                <c:pt idx="11614">
                  <c:v>0.67548462000000009</c:v>
                </c:pt>
                <c:pt idx="11615">
                  <c:v>0.67554261000000015</c:v>
                </c:pt>
                <c:pt idx="11616">
                  <c:v>0.67560060000000022</c:v>
                </c:pt>
                <c:pt idx="11617">
                  <c:v>0.67565858000000012</c:v>
                </c:pt>
                <c:pt idx="11618">
                  <c:v>0.67571645000000014</c:v>
                </c:pt>
                <c:pt idx="11619">
                  <c:v>0.6757740900000001</c:v>
                </c:pt>
                <c:pt idx="11620">
                  <c:v>0.67583196000000012</c:v>
                </c:pt>
                <c:pt idx="11621">
                  <c:v>0.67588983000000025</c:v>
                </c:pt>
                <c:pt idx="11622">
                  <c:v>0.6759478200000002</c:v>
                </c:pt>
                <c:pt idx="11623">
                  <c:v>0.6760056900000001</c:v>
                </c:pt>
                <c:pt idx="11624">
                  <c:v>0.67606367999999994</c:v>
                </c:pt>
                <c:pt idx="11625">
                  <c:v>0.67612166000000018</c:v>
                </c:pt>
                <c:pt idx="11626">
                  <c:v>0.6761790700000001</c:v>
                </c:pt>
                <c:pt idx="11627">
                  <c:v>0.67623705000000012</c:v>
                </c:pt>
                <c:pt idx="11628">
                  <c:v>0.67629493000000007</c:v>
                </c:pt>
                <c:pt idx="11629">
                  <c:v>0.67635279999999998</c:v>
                </c:pt>
                <c:pt idx="11630">
                  <c:v>0.67641066999999999</c:v>
                </c:pt>
                <c:pt idx="11631">
                  <c:v>0.67646877000000005</c:v>
                </c:pt>
                <c:pt idx="11632">
                  <c:v>0.67652664000000007</c:v>
                </c:pt>
                <c:pt idx="11633">
                  <c:v>0.67658450999999997</c:v>
                </c:pt>
                <c:pt idx="11634">
                  <c:v>0.6766423800000001</c:v>
                </c:pt>
                <c:pt idx="11635">
                  <c:v>0.67670037000000016</c:v>
                </c:pt>
                <c:pt idx="11636">
                  <c:v>0.67675824000000018</c:v>
                </c:pt>
                <c:pt idx="11637">
                  <c:v>0.67681610999999997</c:v>
                </c:pt>
                <c:pt idx="11638">
                  <c:v>0.67687340000000007</c:v>
                </c:pt>
                <c:pt idx="11639">
                  <c:v>0.67693162000000018</c:v>
                </c:pt>
                <c:pt idx="11640">
                  <c:v>0.67698960000000008</c:v>
                </c:pt>
                <c:pt idx="11641">
                  <c:v>0.6770474700000001</c:v>
                </c:pt>
                <c:pt idx="11642">
                  <c:v>0.67710546000000016</c:v>
                </c:pt>
                <c:pt idx="11643">
                  <c:v>0.67722120000000008</c:v>
                </c:pt>
                <c:pt idx="11644">
                  <c:v>0.67727907000000009</c:v>
                </c:pt>
                <c:pt idx="11645">
                  <c:v>0.67733635999999997</c:v>
                </c:pt>
                <c:pt idx="11646">
                  <c:v>0.67739458000000008</c:v>
                </c:pt>
                <c:pt idx="11647">
                  <c:v>0.67745255999999998</c:v>
                </c:pt>
                <c:pt idx="11648">
                  <c:v>0.67751043000000011</c:v>
                </c:pt>
                <c:pt idx="11649">
                  <c:v>0.67756830000000001</c:v>
                </c:pt>
                <c:pt idx="11650">
                  <c:v>0.67762618000000008</c:v>
                </c:pt>
                <c:pt idx="11651">
                  <c:v>0.67768357999999995</c:v>
                </c:pt>
                <c:pt idx="11652">
                  <c:v>0.67774134000000019</c:v>
                </c:pt>
                <c:pt idx="11653">
                  <c:v>0.6777993200000002</c:v>
                </c:pt>
                <c:pt idx="11654">
                  <c:v>0.67785719000000011</c:v>
                </c:pt>
                <c:pt idx="11655">
                  <c:v>0.67791506000000012</c:v>
                </c:pt>
                <c:pt idx="11656">
                  <c:v>0.67797317000000012</c:v>
                </c:pt>
                <c:pt idx="11657">
                  <c:v>0.67803104000000014</c:v>
                </c:pt>
                <c:pt idx="11658">
                  <c:v>0.67808891000000016</c:v>
                </c:pt>
                <c:pt idx="11659">
                  <c:v>0.67814688999999995</c:v>
                </c:pt>
                <c:pt idx="11660">
                  <c:v>0.67820465000000008</c:v>
                </c:pt>
                <c:pt idx="11661">
                  <c:v>0.67826229000000005</c:v>
                </c:pt>
                <c:pt idx="11662">
                  <c:v>0.67832015999999995</c:v>
                </c:pt>
                <c:pt idx="11663">
                  <c:v>0.67837814000000007</c:v>
                </c:pt>
                <c:pt idx="11664">
                  <c:v>0.67843613000000003</c:v>
                </c:pt>
                <c:pt idx="11665">
                  <c:v>0.67849400000000015</c:v>
                </c:pt>
                <c:pt idx="11666">
                  <c:v>0.67855186999999995</c:v>
                </c:pt>
                <c:pt idx="11667">
                  <c:v>0.67860974000000018</c:v>
                </c:pt>
                <c:pt idx="11668">
                  <c:v>0.67866761000000009</c:v>
                </c:pt>
                <c:pt idx="11669">
                  <c:v>0.67872560000000026</c:v>
                </c:pt>
                <c:pt idx="11670">
                  <c:v>0.67878347000000028</c:v>
                </c:pt>
                <c:pt idx="11671">
                  <c:v>0.67884134000000018</c:v>
                </c:pt>
                <c:pt idx="11672">
                  <c:v>0.67889874000000006</c:v>
                </c:pt>
                <c:pt idx="11673">
                  <c:v>0.67895662000000012</c:v>
                </c:pt>
                <c:pt idx="11674">
                  <c:v>0.67901460000000013</c:v>
                </c:pt>
                <c:pt idx="11675">
                  <c:v>0.67907247000000015</c:v>
                </c:pt>
                <c:pt idx="11676">
                  <c:v>0.67913034000000005</c:v>
                </c:pt>
                <c:pt idx="11677">
                  <c:v>0.67918821000000007</c:v>
                </c:pt>
                <c:pt idx="11678">
                  <c:v>0.67924608000000009</c:v>
                </c:pt>
                <c:pt idx="11679">
                  <c:v>0.67930407000000015</c:v>
                </c:pt>
                <c:pt idx="11680">
                  <c:v>0.67936216999999988</c:v>
                </c:pt>
                <c:pt idx="11681">
                  <c:v>0.67942004000000011</c:v>
                </c:pt>
                <c:pt idx="11682">
                  <c:v>0.67947791000000013</c:v>
                </c:pt>
                <c:pt idx="11683">
                  <c:v>0.67953578000000003</c:v>
                </c:pt>
                <c:pt idx="11684">
                  <c:v>0.67959376999999999</c:v>
                </c:pt>
                <c:pt idx="11685">
                  <c:v>0.67965164000000022</c:v>
                </c:pt>
                <c:pt idx="11686">
                  <c:v>0.67970951000000024</c:v>
                </c:pt>
                <c:pt idx="11687">
                  <c:v>0.67976703000000016</c:v>
                </c:pt>
                <c:pt idx="11688">
                  <c:v>0.67982490000000007</c:v>
                </c:pt>
                <c:pt idx="11689">
                  <c:v>0.67988276999999997</c:v>
                </c:pt>
                <c:pt idx="11690">
                  <c:v>0.67994076000000014</c:v>
                </c:pt>
                <c:pt idx="11691">
                  <c:v>0.67999863000000027</c:v>
                </c:pt>
                <c:pt idx="11692">
                  <c:v>0.68005649999999984</c:v>
                </c:pt>
                <c:pt idx="11693">
                  <c:v>0.68011436999999986</c:v>
                </c:pt>
                <c:pt idx="11694">
                  <c:v>0.68017211999999994</c:v>
                </c:pt>
                <c:pt idx="11695">
                  <c:v>0.68023033999999993</c:v>
                </c:pt>
                <c:pt idx="11696">
                  <c:v>0.68028763000000003</c:v>
                </c:pt>
                <c:pt idx="11697">
                  <c:v>0.6803456200000001</c:v>
                </c:pt>
                <c:pt idx="11698">
                  <c:v>0.68040349</c:v>
                </c:pt>
                <c:pt idx="11699">
                  <c:v>0.6804613599999999</c:v>
                </c:pt>
                <c:pt idx="11700">
                  <c:v>0.68051923000000003</c:v>
                </c:pt>
                <c:pt idx="11701">
                  <c:v>0.68057709999999993</c:v>
                </c:pt>
                <c:pt idx="11702">
                  <c:v>0.68063509000000011</c:v>
                </c:pt>
                <c:pt idx="11703">
                  <c:v>0.68069307000000012</c:v>
                </c:pt>
                <c:pt idx="11704">
                  <c:v>0.68075106000000007</c:v>
                </c:pt>
                <c:pt idx="11705">
                  <c:v>0.68080847000000011</c:v>
                </c:pt>
                <c:pt idx="11706">
                  <c:v>0.6808663399999999</c:v>
                </c:pt>
                <c:pt idx="11707">
                  <c:v>0.68092421000000014</c:v>
                </c:pt>
                <c:pt idx="11708">
                  <c:v>0.68098207999999993</c:v>
                </c:pt>
                <c:pt idx="11709">
                  <c:v>0.68104005999999995</c:v>
                </c:pt>
                <c:pt idx="11710">
                  <c:v>0.68109827999999994</c:v>
                </c:pt>
                <c:pt idx="11711">
                  <c:v>0.68115603999999996</c:v>
                </c:pt>
                <c:pt idx="11712">
                  <c:v>0.68121355999999988</c:v>
                </c:pt>
                <c:pt idx="11713">
                  <c:v>0.68127143000000012</c:v>
                </c:pt>
                <c:pt idx="11714">
                  <c:v>0.68132952999999996</c:v>
                </c:pt>
                <c:pt idx="11715">
                  <c:v>0.68138739999999987</c:v>
                </c:pt>
                <c:pt idx="11716">
                  <c:v>0.68144526999999999</c:v>
                </c:pt>
                <c:pt idx="11717">
                  <c:v>0.6815031399999999</c:v>
                </c:pt>
                <c:pt idx="11718">
                  <c:v>0.68156101000000002</c:v>
                </c:pt>
                <c:pt idx="11719">
                  <c:v>0.68161888000000004</c:v>
                </c:pt>
                <c:pt idx="11720">
                  <c:v>0.68167686999999999</c:v>
                </c:pt>
                <c:pt idx="11721">
                  <c:v>0.68173486000000005</c:v>
                </c:pt>
                <c:pt idx="11722">
                  <c:v>0.68179272999999996</c:v>
                </c:pt>
                <c:pt idx="11723">
                  <c:v>0.68185059999999997</c:v>
                </c:pt>
                <c:pt idx="11724">
                  <c:v>0.68190788999999996</c:v>
                </c:pt>
                <c:pt idx="11725">
                  <c:v>0.68196586999999997</c:v>
                </c:pt>
                <c:pt idx="11726">
                  <c:v>0.68202421000000013</c:v>
                </c:pt>
                <c:pt idx="11727">
                  <c:v>0.68208218999999992</c:v>
                </c:pt>
                <c:pt idx="11728">
                  <c:v>0.68213959999999996</c:v>
                </c:pt>
                <c:pt idx="11729">
                  <c:v>0.68219746999999997</c:v>
                </c:pt>
                <c:pt idx="11730">
                  <c:v>0.68225546000000004</c:v>
                </c:pt>
                <c:pt idx="11731">
                  <c:v>0.68231343999999994</c:v>
                </c:pt>
                <c:pt idx="11732">
                  <c:v>0.68237130999999984</c:v>
                </c:pt>
                <c:pt idx="11733">
                  <c:v>0.68242917999999997</c:v>
                </c:pt>
                <c:pt idx="11734">
                  <c:v>0.68248704999999987</c:v>
                </c:pt>
                <c:pt idx="11735">
                  <c:v>0.68254493000000005</c:v>
                </c:pt>
                <c:pt idx="11736">
                  <c:v>0.68260279999999984</c:v>
                </c:pt>
                <c:pt idx="11737">
                  <c:v>0.68266031999999999</c:v>
                </c:pt>
                <c:pt idx="11738">
                  <c:v>0.68271842000000005</c:v>
                </c:pt>
                <c:pt idx="11739">
                  <c:v>0.68277628999999984</c:v>
                </c:pt>
                <c:pt idx="11740">
                  <c:v>0.68283415999999997</c:v>
                </c:pt>
                <c:pt idx="11741">
                  <c:v>0.68289215000000003</c:v>
                </c:pt>
                <c:pt idx="11742">
                  <c:v>0.68295002000000005</c:v>
                </c:pt>
                <c:pt idx="11743">
                  <c:v>0.68300788999999984</c:v>
                </c:pt>
                <c:pt idx="11744">
                  <c:v>0.68306575999999997</c:v>
                </c:pt>
                <c:pt idx="11745">
                  <c:v>0.68312362999999998</c:v>
                </c:pt>
                <c:pt idx="11746">
                  <c:v>0.68318115000000001</c:v>
                </c:pt>
                <c:pt idx="11747">
                  <c:v>0.68323913999999997</c:v>
                </c:pt>
                <c:pt idx="11748">
                  <c:v>0.68329700999999998</c:v>
                </c:pt>
                <c:pt idx="11749">
                  <c:v>0.68335488</c:v>
                </c:pt>
                <c:pt idx="11750">
                  <c:v>0.6834127499999999</c:v>
                </c:pt>
                <c:pt idx="11751">
                  <c:v>0.68347062000000003</c:v>
                </c:pt>
                <c:pt idx="11752">
                  <c:v>0.68352871999999998</c:v>
                </c:pt>
                <c:pt idx="11753">
                  <c:v>0.68358658999999977</c:v>
                </c:pt>
                <c:pt idx="11754">
                  <c:v>0.68364412000000008</c:v>
                </c:pt>
                <c:pt idx="11755">
                  <c:v>0.68370222000000003</c:v>
                </c:pt>
                <c:pt idx="11756">
                  <c:v>0.68376009000000004</c:v>
                </c:pt>
                <c:pt idx="11757">
                  <c:v>0.68381795999999984</c:v>
                </c:pt>
                <c:pt idx="11758">
                  <c:v>0.68387594000000007</c:v>
                </c:pt>
                <c:pt idx="11759">
                  <c:v>0.68393380999999998</c:v>
                </c:pt>
                <c:pt idx="11760">
                  <c:v>0.6839916800000001</c:v>
                </c:pt>
                <c:pt idx="11761">
                  <c:v>0.68404955000000012</c:v>
                </c:pt>
                <c:pt idx="11762">
                  <c:v>0.68410695999999993</c:v>
                </c:pt>
                <c:pt idx="11763">
                  <c:v>0.68416482999999984</c:v>
                </c:pt>
                <c:pt idx="11764">
                  <c:v>0.68422269999999996</c:v>
                </c:pt>
                <c:pt idx="11765">
                  <c:v>0.68428069000000002</c:v>
                </c:pt>
                <c:pt idx="11766">
                  <c:v>0.68433855999999993</c:v>
                </c:pt>
                <c:pt idx="11767">
                  <c:v>0.68439642999999983</c:v>
                </c:pt>
                <c:pt idx="11768">
                  <c:v>0.68445429999999996</c:v>
                </c:pt>
                <c:pt idx="11769">
                  <c:v>0.68451216999999975</c:v>
                </c:pt>
                <c:pt idx="11770">
                  <c:v>0.68457015999999993</c:v>
                </c:pt>
                <c:pt idx="11771">
                  <c:v>0.6846282600000001</c:v>
                </c:pt>
                <c:pt idx="11772">
                  <c:v>0.68468567000000014</c:v>
                </c:pt>
                <c:pt idx="11773">
                  <c:v>0.68474354000000004</c:v>
                </c:pt>
                <c:pt idx="11774">
                  <c:v>0.68480141000000017</c:v>
                </c:pt>
                <c:pt idx="11775">
                  <c:v>0.68485928000000007</c:v>
                </c:pt>
                <c:pt idx="11776">
                  <c:v>0.68491725999999997</c:v>
                </c:pt>
                <c:pt idx="11777">
                  <c:v>0.6849750200000001</c:v>
                </c:pt>
                <c:pt idx="11778">
                  <c:v>0.68503311999999994</c:v>
                </c:pt>
                <c:pt idx="11779">
                  <c:v>0.68509111000000011</c:v>
                </c:pt>
                <c:pt idx="11780">
                  <c:v>0.68514909000000013</c:v>
                </c:pt>
                <c:pt idx="11781">
                  <c:v>0.68520649999999994</c:v>
                </c:pt>
                <c:pt idx="11782">
                  <c:v>0.68526436999999985</c:v>
                </c:pt>
                <c:pt idx="11783">
                  <c:v>0.68532235999999991</c:v>
                </c:pt>
                <c:pt idx="11784">
                  <c:v>0.68538010999999988</c:v>
                </c:pt>
                <c:pt idx="11785">
                  <c:v>0.68543809999999994</c:v>
                </c:pt>
                <c:pt idx="11786">
                  <c:v>0.68549607999999984</c:v>
                </c:pt>
                <c:pt idx="11787">
                  <c:v>0.68555394999999986</c:v>
                </c:pt>
                <c:pt idx="11788">
                  <c:v>0.68561182000000009</c:v>
                </c:pt>
                <c:pt idx="11789">
                  <c:v>0.68566969000000011</c:v>
                </c:pt>
                <c:pt idx="11790">
                  <c:v>0.68572756000000001</c:v>
                </c:pt>
                <c:pt idx="11791">
                  <c:v>0.68578554999999997</c:v>
                </c:pt>
                <c:pt idx="11792">
                  <c:v>0.68584354000000003</c:v>
                </c:pt>
                <c:pt idx="11793">
                  <c:v>0.68590105999999995</c:v>
                </c:pt>
                <c:pt idx="11794">
                  <c:v>0.68595892999999997</c:v>
                </c:pt>
                <c:pt idx="11795">
                  <c:v>0.68601679999999987</c:v>
                </c:pt>
                <c:pt idx="11796">
                  <c:v>0.68607467000000011</c:v>
                </c:pt>
                <c:pt idx="11797">
                  <c:v>0.6861325399999999</c:v>
                </c:pt>
                <c:pt idx="11798">
                  <c:v>0.68619041000000014</c:v>
                </c:pt>
                <c:pt idx="11799">
                  <c:v>0.68624828000000004</c:v>
                </c:pt>
                <c:pt idx="11800">
                  <c:v>0.68630614999999973</c:v>
                </c:pt>
                <c:pt idx="11801">
                  <c:v>0.68636378999999992</c:v>
                </c:pt>
                <c:pt idx="11802">
                  <c:v>0.68642177999999998</c:v>
                </c:pt>
                <c:pt idx="11803">
                  <c:v>0.68653763000000001</c:v>
                </c:pt>
                <c:pt idx="11804">
                  <c:v>0.68659562000000007</c:v>
                </c:pt>
                <c:pt idx="11805">
                  <c:v>0.68665348999999998</c:v>
                </c:pt>
                <c:pt idx="11806">
                  <c:v>0.68671135999999999</c:v>
                </c:pt>
                <c:pt idx="11807">
                  <c:v>0.68676923000000012</c:v>
                </c:pt>
                <c:pt idx="11808">
                  <c:v>0.68682710000000002</c:v>
                </c:pt>
                <c:pt idx="11809">
                  <c:v>0.68688461999999995</c:v>
                </c:pt>
                <c:pt idx="11810">
                  <c:v>0.68694248999999996</c:v>
                </c:pt>
                <c:pt idx="11811">
                  <c:v>0.68700037000000003</c:v>
                </c:pt>
                <c:pt idx="11812">
                  <c:v>0.68705824000000004</c:v>
                </c:pt>
                <c:pt idx="11813">
                  <c:v>0.68711610999999972</c:v>
                </c:pt>
                <c:pt idx="11814">
                  <c:v>0.68717397999999996</c:v>
                </c:pt>
                <c:pt idx="11815">
                  <c:v>0.68723184999999998</c:v>
                </c:pt>
                <c:pt idx="11816">
                  <c:v>0.68728971999999999</c:v>
                </c:pt>
                <c:pt idx="11817">
                  <c:v>0.68734782000000005</c:v>
                </c:pt>
                <c:pt idx="11818">
                  <c:v>0.68740579999999996</c:v>
                </c:pt>
                <c:pt idx="11819">
                  <c:v>0.68746332999999993</c:v>
                </c:pt>
                <c:pt idx="11820">
                  <c:v>0.68752166000000003</c:v>
                </c:pt>
                <c:pt idx="11821">
                  <c:v>0.68757964999999999</c:v>
                </c:pt>
                <c:pt idx="11822">
                  <c:v>0.68763752</c:v>
                </c:pt>
                <c:pt idx="11823">
                  <c:v>0.6876948100000001</c:v>
                </c:pt>
                <c:pt idx="11824">
                  <c:v>0.68775268000000001</c:v>
                </c:pt>
                <c:pt idx="11825">
                  <c:v>0.68781066999999996</c:v>
                </c:pt>
                <c:pt idx="11826">
                  <c:v>0.68786864999999997</c:v>
                </c:pt>
                <c:pt idx="11827">
                  <c:v>0.68792651999999999</c:v>
                </c:pt>
                <c:pt idx="11828">
                  <c:v>0.68798439</c:v>
                </c:pt>
                <c:pt idx="11829">
                  <c:v>0.68804248999999984</c:v>
                </c:pt>
                <c:pt idx="11830">
                  <c:v>0.68810037000000002</c:v>
                </c:pt>
                <c:pt idx="11831">
                  <c:v>0.68815777</c:v>
                </c:pt>
                <c:pt idx="11832">
                  <c:v>0.68821564000000002</c:v>
                </c:pt>
                <c:pt idx="11833">
                  <c:v>0.68827351000000003</c:v>
                </c:pt>
                <c:pt idx="11834">
                  <c:v>0.68833173000000003</c:v>
                </c:pt>
                <c:pt idx="11835">
                  <c:v>0.68838960000000005</c:v>
                </c:pt>
                <c:pt idx="11836">
                  <c:v>0.68844746999999984</c:v>
                </c:pt>
                <c:pt idx="11837">
                  <c:v>0.68850533999999997</c:v>
                </c:pt>
                <c:pt idx="11838">
                  <c:v>0.68856320999999987</c:v>
                </c:pt>
                <c:pt idx="11839">
                  <c:v>0.68862120000000016</c:v>
                </c:pt>
                <c:pt idx="11840">
                  <c:v>0.68867906999999995</c:v>
                </c:pt>
                <c:pt idx="11841">
                  <c:v>0.68873658999999987</c:v>
                </c:pt>
                <c:pt idx="11842">
                  <c:v>0.68879446000000011</c:v>
                </c:pt>
                <c:pt idx="11843">
                  <c:v>0.68885233000000001</c:v>
                </c:pt>
                <c:pt idx="11844">
                  <c:v>0.68891020000000003</c:v>
                </c:pt>
                <c:pt idx="11845">
                  <c:v>0.68896807000000004</c:v>
                </c:pt>
                <c:pt idx="11846">
                  <c:v>0.68902593999999995</c:v>
                </c:pt>
                <c:pt idx="11847">
                  <c:v>0.68908380999999996</c:v>
                </c:pt>
                <c:pt idx="11848">
                  <c:v>0.68914180000000014</c:v>
                </c:pt>
                <c:pt idx="11849">
                  <c:v>0.68919990000000009</c:v>
                </c:pt>
                <c:pt idx="11850">
                  <c:v>0.68925776999999988</c:v>
                </c:pt>
                <c:pt idx="11851">
                  <c:v>0.68931505999999998</c:v>
                </c:pt>
                <c:pt idx="11852">
                  <c:v>0.68937316999999987</c:v>
                </c:pt>
                <c:pt idx="11853">
                  <c:v>0.68943103999999999</c:v>
                </c:pt>
                <c:pt idx="11854">
                  <c:v>0.68948891000000001</c:v>
                </c:pt>
                <c:pt idx="11855">
                  <c:v>0.68954677999999991</c:v>
                </c:pt>
                <c:pt idx="11856">
                  <c:v>0.68960465000000015</c:v>
                </c:pt>
                <c:pt idx="11857">
                  <c:v>0.68966274999999988</c:v>
                </c:pt>
                <c:pt idx="11858">
                  <c:v>0.68972062000000012</c:v>
                </c:pt>
                <c:pt idx="11859">
                  <c:v>0.68977849000000013</c:v>
                </c:pt>
                <c:pt idx="11860">
                  <c:v>0.68983635999999993</c:v>
                </c:pt>
                <c:pt idx="11861">
                  <c:v>0.68989423000000016</c:v>
                </c:pt>
                <c:pt idx="11862">
                  <c:v>0.68995222</c:v>
                </c:pt>
                <c:pt idx="11863">
                  <c:v>0.69000996999999997</c:v>
                </c:pt>
                <c:pt idx="11864">
                  <c:v>0.69006761000000005</c:v>
                </c:pt>
                <c:pt idx="11865">
                  <c:v>0.69012548000000007</c:v>
                </c:pt>
                <c:pt idx="11866">
                  <c:v>0.69018323999999998</c:v>
                </c:pt>
                <c:pt idx="11867">
                  <c:v>0.69024110999999999</c:v>
                </c:pt>
                <c:pt idx="11868">
                  <c:v>0.69029898000000001</c:v>
                </c:pt>
                <c:pt idx="11869">
                  <c:v>0.69035685000000002</c:v>
                </c:pt>
                <c:pt idx="11870">
                  <c:v>0.69041483000000003</c:v>
                </c:pt>
                <c:pt idx="11871">
                  <c:v>0.69047269999999994</c:v>
                </c:pt>
                <c:pt idx="11872">
                  <c:v>0.69053056999999973</c:v>
                </c:pt>
                <c:pt idx="11873">
                  <c:v>0.69058843999999997</c:v>
                </c:pt>
                <c:pt idx="11874">
                  <c:v>0.69064630999999999</c:v>
                </c:pt>
                <c:pt idx="11875">
                  <c:v>0.69070418</c:v>
                </c:pt>
                <c:pt idx="11876">
                  <c:v>0.69076216999999973</c:v>
                </c:pt>
                <c:pt idx="11877">
                  <c:v>0.69082016000000002</c:v>
                </c:pt>
                <c:pt idx="11878">
                  <c:v>0.69087756</c:v>
                </c:pt>
                <c:pt idx="11879">
                  <c:v>0.69093543000000013</c:v>
                </c:pt>
                <c:pt idx="11880">
                  <c:v>0.69099342000000008</c:v>
                </c:pt>
                <c:pt idx="11881">
                  <c:v>0.69105141000000014</c:v>
                </c:pt>
                <c:pt idx="11882">
                  <c:v>0.69110928000000005</c:v>
                </c:pt>
                <c:pt idx="11883">
                  <c:v>0.69116714999999973</c:v>
                </c:pt>
                <c:pt idx="11884">
                  <c:v>0.69122502000000008</c:v>
                </c:pt>
                <c:pt idx="11885">
                  <c:v>0.69128311999999992</c:v>
                </c:pt>
                <c:pt idx="11886">
                  <c:v>0.69134099000000004</c:v>
                </c:pt>
                <c:pt idx="11887">
                  <c:v>0.69139839999999997</c:v>
                </c:pt>
                <c:pt idx="11888">
                  <c:v>0.69145626999999987</c:v>
                </c:pt>
                <c:pt idx="11889">
                  <c:v>0.69151413999999989</c:v>
                </c:pt>
                <c:pt idx="11890">
                  <c:v>0.6915721199999999</c:v>
                </c:pt>
                <c:pt idx="11891">
                  <c:v>0.69163010999999996</c:v>
                </c:pt>
                <c:pt idx="11892">
                  <c:v>0.69168797999999998</c:v>
                </c:pt>
                <c:pt idx="11893">
                  <c:v>0.69174574000000011</c:v>
                </c:pt>
                <c:pt idx="11894">
                  <c:v>0.69180383999999995</c:v>
                </c:pt>
                <c:pt idx="11895">
                  <c:v>0.69186194000000001</c:v>
                </c:pt>
                <c:pt idx="11896">
                  <c:v>0.69191923000000011</c:v>
                </c:pt>
                <c:pt idx="11897">
                  <c:v>0.69197721999999995</c:v>
                </c:pt>
                <c:pt idx="11898">
                  <c:v>0.69203532000000001</c:v>
                </c:pt>
                <c:pt idx="11899">
                  <c:v>0.69209342000000007</c:v>
                </c:pt>
                <c:pt idx="11900">
                  <c:v>0.69215070999999984</c:v>
                </c:pt>
                <c:pt idx="11901">
                  <c:v>0.69220857999999996</c:v>
                </c:pt>
                <c:pt idx="11902">
                  <c:v>0.69226644999999987</c:v>
                </c:pt>
                <c:pt idx="11903">
                  <c:v>0.69232431999999999</c:v>
                </c:pt>
                <c:pt idx="11904">
                  <c:v>0.69238230999999972</c:v>
                </c:pt>
                <c:pt idx="11905">
                  <c:v>0.69244030000000001</c:v>
                </c:pt>
                <c:pt idx="11906">
                  <c:v>0.69249793000000004</c:v>
                </c:pt>
                <c:pt idx="11907">
                  <c:v>0.69255637999999986</c:v>
                </c:pt>
                <c:pt idx="11908">
                  <c:v>0.69261368000000001</c:v>
                </c:pt>
                <c:pt idx="11909">
                  <c:v>0.69267155000000014</c:v>
                </c:pt>
                <c:pt idx="11910">
                  <c:v>0.69272942000000015</c:v>
                </c:pt>
                <c:pt idx="11911">
                  <c:v>0.69278728999999983</c:v>
                </c:pt>
                <c:pt idx="11912">
                  <c:v>0.69284516000000007</c:v>
                </c:pt>
                <c:pt idx="11913">
                  <c:v>0.69290302999999998</c:v>
                </c:pt>
                <c:pt idx="11914">
                  <c:v>0.69296100999999999</c:v>
                </c:pt>
                <c:pt idx="11915">
                  <c:v>0.69301888</c:v>
                </c:pt>
                <c:pt idx="11916">
                  <c:v>0.69307699</c:v>
                </c:pt>
                <c:pt idx="11917">
                  <c:v>0.69313486000000002</c:v>
                </c:pt>
                <c:pt idx="11918">
                  <c:v>0.69319284000000003</c:v>
                </c:pt>
                <c:pt idx="11919">
                  <c:v>0.69325071000000005</c:v>
                </c:pt>
                <c:pt idx="11920">
                  <c:v>0.69330857999999984</c:v>
                </c:pt>
                <c:pt idx="11921">
                  <c:v>0.69336587000000005</c:v>
                </c:pt>
                <c:pt idx="11922">
                  <c:v>0.69342386</c:v>
                </c:pt>
                <c:pt idx="11923">
                  <c:v>0.69348195999999984</c:v>
                </c:pt>
                <c:pt idx="11924">
                  <c:v>0.69353982999999997</c:v>
                </c:pt>
                <c:pt idx="11925">
                  <c:v>0.69359769999999998</c:v>
                </c:pt>
                <c:pt idx="11926">
                  <c:v>0.69365569000000016</c:v>
                </c:pt>
                <c:pt idx="11927">
                  <c:v>0.69371355999999984</c:v>
                </c:pt>
                <c:pt idx="11928">
                  <c:v>0.69377143000000008</c:v>
                </c:pt>
                <c:pt idx="11929">
                  <c:v>0.69382930000000009</c:v>
                </c:pt>
                <c:pt idx="11930">
                  <c:v>0.69388671000000002</c:v>
                </c:pt>
                <c:pt idx="11931">
                  <c:v>0.69394469000000014</c:v>
                </c:pt>
                <c:pt idx="11932">
                  <c:v>0.69400255999999994</c:v>
                </c:pt>
                <c:pt idx="11933">
                  <c:v>0.69406042999999984</c:v>
                </c:pt>
                <c:pt idx="11934">
                  <c:v>0.69411829999999997</c:v>
                </c:pt>
                <c:pt idx="11935">
                  <c:v>0.69417617999999992</c:v>
                </c:pt>
                <c:pt idx="11936">
                  <c:v>0.69423405000000005</c:v>
                </c:pt>
                <c:pt idx="11937">
                  <c:v>0.69429191999999995</c:v>
                </c:pt>
                <c:pt idx="11938">
                  <c:v>0.69434978999999997</c:v>
                </c:pt>
                <c:pt idx="11939">
                  <c:v>0.69440765999999998</c:v>
                </c:pt>
                <c:pt idx="11940">
                  <c:v>0.69446575999999993</c:v>
                </c:pt>
                <c:pt idx="11941">
                  <c:v>0.69452362999999984</c:v>
                </c:pt>
                <c:pt idx="11942">
                  <c:v>0.69458149999999996</c:v>
                </c:pt>
                <c:pt idx="11943">
                  <c:v>0.69463936999999998</c:v>
                </c:pt>
                <c:pt idx="11944">
                  <c:v>0.6946972400000001</c:v>
                </c:pt>
                <c:pt idx="11945">
                  <c:v>0.69475511000000012</c:v>
                </c:pt>
                <c:pt idx="11946">
                  <c:v>0.69481309999999996</c:v>
                </c:pt>
                <c:pt idx="11947">
                  <c:v>0.69487096999999998</c:v>
                </c:pt>
                <c:pt idx="11948">
                  <c:v>0.69492849000000012</c:v>
                </c:pt>
                <c:pt idx="11949">
                  <c:v>0.69498671000000001</c:v>
                </c:pt>
                <c:pt idx="11950">
                  <c:v>0.69504458000000002</c:v>
                </c:pt>
                <c:pt idx="11951">
                  <c:v>0.69510198999999984</c:v>
                </c:pt>
                <c:pt idx="11952">
                  <c:v>0.69515986000000007</c:v>
                </c:pt>
                <c:pt idx="11953">
                  <c:v>0.69521783999999998</c:v>
                </c:pt>
                <c:pt idx="11954">
                  <c:v>0.69527570999999999</c:v>
                </c:pt>
                <c:pt idx="11955">
                  <c:v>0.6953335799999999</c:v>
                </c:pt>
                <c:pt idx="11956">
                  <c:v>0.69539168000000007</c:v>
                </c:pt>
                <c:pt idx="11957">
                  <c:v>0.69544954999999997</c:v>
                </c:pt>
                <c:pt idx="11958">
                  <c:v>0.69550743000000004</c:v>
                </c:pt>
                <c:pt idx="11959">
                  <c:v>0.69556529999999994</c:v>
                </c:pt>
                <c:pt idx="11960">
                  <c:v>0.69562282000000009</c:v>
                </c:pt>
                <c:pt idx="11961">
                  <c:v>0.69568068999999999</c:v>
                </c:pt>
                <c:pt idx="11962">
                  <c:v>0.69573856000000001</c:v>
                </c:pt>
                <c:pt idx="11963">
                  <c:v>0.69579643000000013</c:v>
                </c:pt>
                <c:pt idx="11964">
                  <c:v>0.69585430000000004</c:v>
                </c:pt>
                <c:pt idx="11965">
                  <c:v>0.69591263000000003</c:v>
                </c:pt>
                <c:pt idx="11966">
                  <c:v>0.69597050000000005</c:v>
                </c:pt>
                <c:pt idx="11967">
                  <c:v>0.69602836999999984</c:v>
                </c:pt>
                <c:pt idx="11968">
                  <c:v>0.69608623999999997</c:v>
                </c:pt>
                <c:pt idx="11969">
                  <c:v>0.69614365000000011</c:v>
                </c:pt>
                <c:pt idx="11970">
                  <c:v>0.69620152000000002</c:v>
                </c:pt>
                <c:pt idx="11971">
                  <c:v>0.69625939000000003</c:v>
                </c:pt>
                <c:pt idx="11972">
                  <c:v>0.69631748999999987</c:v>
                </c:pt>
                <c:pt idx="11973">
                  <c:v>0.69637537000000005</c:v>
                </c:pt>
                <c:pt idx="11974">
                  <c:v>0.69643323999999984</c:v>
                </c:pt>
                <c:pt idx="11975">
                  <c:v>0.69649110999999997</c:v>
                </c:pt>
                <c:pt idx="11976">
                  <c:v>0.69654908999999998</c:v>
                </c:pt>
                <c:pt idx="11977">
                  <c:v>0.69660696</c:v>
                </c:pt>
                <c:pt idx="11978">
                  <c:v>0.69666483000000012</c:v>
                </c:pt>
                <c:pt idx="11979">
                  <c:v>0.69672270000000003</c:v>
                </c:pt>
                <c:pt idx="11980">
                  <c:v>0.69678010999999984</c:v>
                </c:pt>
                <c:pt idx="11981">
                  <c:v>0.69683797999999997</c:v>
                </c:pt>
                <c:pt idx="11982">
                  <c:v>0.69689597000000014</c:v>
                </c:pt>
                <c:pt idx="11983">
                  <c:v>0.69695372</c:v>
                </c:pt>
                <c:pt idx="11984">
                  <c:v>0.69701159000000001</c:v>
                </c:pt>
                <c:pt idx="11985">
                  <c:v>0.69706957999999997</c:v>
                </c:pt>
                <c:pt idx="11986">
                  <c:v>0.69712755999999998</c:v>
                </c:pt>
                <c:pt idx="11987">
                  <c:v>0.69718542999999999</c:v>
                </c:pt>
                <c:pt idx="11988">
                  <c:v>0.69724330000000001</c:v>
                </c:pt>
                <c:pt idx="11989">
                  <c:v>0.69730128999999996</c:v>
                </c:pt>
                <c:pt idx="11990">
                  <c:v>0.69735928000000003</c:v>
                </c:pt>
                <c:pt idx="11991">
                  <c:v>0.6974166799999999</c:v>
                </c:pt>
                <c:pt idx="11992">
                  <c:v>0.69747455000000003</c:v>
                </c:pt>
                <c:pt idx="11993">
                  <c:v>0.69753242999999987</c:v>
                </c:pt>
                <c:pt idx="11994">
                  <c:v>0.6975903</c:v>
                </c:pt>
                <c:pt idx="11995">
                  <c:v>0.69764817000000012</c:v>
                </c:pt>
                <c:pt idx="11996">
                  <c:v>0.69770604000000003</c:v>
                </c:pt>
                <c:pt idx="11997">
                  <c:v>0.69776402000000004</c:v>
                </c:pt>
                <c:pt idx="11998">
                  <c:v>0.69782211999999999</c:v>
                </c:pt>
                <c:pt idx="11999">
                  <c:v>0.69787999000000012</c:v>
                </c:pt>
                <c:pt idx="12000">
                  <c:v>0.69793786999999996</c:v>
                </c:pt>
                <c:pt idx="12001">
                  <c:v>0.69799574000000009</c:v>
                </c:pt>
                <c:pt idx="12002">
                  <c:v>0.69805360999999999</c:v>
                </c:pt>
                <c:pt idx="12003">
                  <c:v>0.69811148000000001</c:v>
                </c:pt>
                <c:pt idx="12004">
                  <c:v>0.69816935000000002</c:v>
                </c:pt>
                <c:pt idx="12005">
                  <c:v>0.69822722000000004</c:v>
                </c:pt>
                <c:pt idx="12006">
                  <c:v>0.69828520000000005</c:v>
                </c:pt>
                <c:pt idx="12007">
                  <c:v>0.69834306999999984</c:v>
                </c:pt>
                <c:pt idx="12008">
                  <c:v>0.69840093999999997</c:v>
                </c:pt>
                <c:pt idx="12009">
                  <c:v>0.69845880999999999</c:v>
                </c:pt>
                <c:pt idx="12010">
                  <c:v>0.69851667999999989</c:v>
                </c:pt>
                <c:pt idx="12011">
                  <c:v>0.69857455000000002</c:v>
                </c:pt>
                <c:pt idx="12012">
                  <c:v>0.69863242999999997</c:v>
                </c:pt>
                <c:pt idx="12013">
                  <c:v>0.6986903000000001</c:v>
                </c:pt>
                <c:pt idx="12014">
                  <c:v>0.69874770000000008</c:v>
                </c:pt>
                <c:pt idx="12015">
                  <c:v>0.69880580000000014</c:v>
                </c:pt>
                <c:pt idx="12016">
                  <c:v>0.69886355999999994</c:v>
                </c:pt>
                <c:pt idx="12017">
                  <c:v>0.69892155000000011</c:v>
                </c:pt>
                <c:pt idx="12018">
                  <c:v>0.69897942000000013</c:v>
                </c:pt>
                <c:pt idx="12019">
                  <c:v>0.69903729000000003</c:v>
                </c:pt>
                <c:pt idx="12020">
                  <c:v>0.69909516000000005</c:v>
                </c:pt>
                <c:pt idx="12021">
                  <c:v>0.69915302999999984</c:v>
                </c:pt>
                <c:pt idx="12022">
                  <c:v>0.69921113000000001</c:v>
                </c:pt>
                <c:pt idx="12023">
                  <c:v>0.69926900000000003</c:v>
                </c:pt>
                <c:pt idx="12024">
                  <c:v>0.69932687000000004</c:v>
                </c:pt>
                <c:pt idx="12025">
                  <c:v>0.69938473999999984</c:v>
                </c:pt>
                <c:pt idx="12026">
                  <c:v>0.69944203000000005</c:v>
                </c:pt>
                <c:pt idx="12027">
                  <c:v>0.69950002</c:v>
                </c:pt>
                <c:pt idx="12028">
                  <c:v>0.69955789000000002</c:v>
                </c:pt>
                <c:pt idx="12029">
                  <c:v>0.69961576000000003</c:v>
                </c:pt>
                <c:pt idx="12030">
                  <c:v>0.69967374000000004</c:v>
                </c:pt>
                <c:pt idx="12031">
                  <c:v>0.69973162000000011</c:v>
                </c:pt>
                <c:pt idx="12032">
                  <c:v>0.69978960000000012</c:v>
                </c:pt>
                <c:pt idx="12033">
                  <c:v>0.69984747000000014</c:v>
                </c:pt>
                <c:pt idx="12034">
                  <c:v>0.69990534000000004</c:v>
                </c:pt>
                <c:pt idx="12035">
                  <c:v>0.69996320999999984</c:v>
                </c:pt>
                <c:pt idx="12036">
                  <c:v>0.70002108000000007</c:v>
                </c:pt>
                <c:pt idx="12037">
                  <c:v>0.70007894999999998</c:v>
                </c:pt>
                <c:pt idx="12038">
                  <c:v>0.70013693999999993</c:v>
                </c:pt>
                <c:pt idx="12039">
                  <c:v>0.70019434999999997</c:v>
                </c:pt>
                <c:pt idx="12040">
                  <c:v>0.70025232999999987</c:v>
                </c:pt>
                <c:pt idx="12041">
                  <c:v>0.70031019999999988</c:v>
                </c:pt>
                <c:pt idx="12042">
                  <c:v>0.70036829999999994</c:v>
                </c:pt>
                <c:pt idx="12043">
                  <c:v>0.7004261799999999</c:v>
                </c:pt>
                <c:pt idx="12044">
                  <c:v>0.70048405000000002</c:v>
                </c:pt>
                <c:pt idx="12045">
                  <c:v>0.70054192000000004</c:v>
                </c:pt>
                <c:pt idx="12046">
                  <c:v>0.70059990000000005</c:v>
                </c:pt>
                <c:pt idx="12047">
                  <c:v>0.70065789000000012</c:v>
                </c:pt>
                <c:pt idx="12048">
                  <c:v>0.70071541000000015</c:v>
                </c:pt>
                <c:pt idx="12049">
                  <c:v>0.70077328000000005</c:v>
                </c:pt>
                <c:pt idx="12050">
                  <c:v>0.70083114999999996</c:v>
                </c:pt>
                <c:pt idx="12051">
                  <c:v>0.70088914000000002</c:v>
                </c:pt>
                <c:pt idx="12052">
                  <c:v>0.70094701000000015</c:v>
                </c:pt>
                <c:pt idx="12053">
                  <c:v>0.70100488000000005</c:v>
                </c:pt>
                <c:pt idx="12054">
                  <c:v>0.70106274999999985</c:v>
                </c:pt>
                <c:pt idx="12055">
                  <c:v>0.70112062000000008</c:v>
                </c:pt>
                <c:pt idx="12056">
                  <c:v>0.70117837000000005</c:v>
                </c:pt>
                <c:pt idx="12057">
                  <c:v>0.70123623999999996</c:v>
                </c:pt>
                <c:pt idx="12058">
                  <c:v>0.70129423000000013</c:v>
                </c:pt>
                <c:pt idx="12059">
                  <c:v>0.70135209999999992</c:v>
                </c:pt>
                <c:pt idx="12060">
                  <c:v>0.70141008999999988</c:v>
                </c:pt>
                <c:pt idx="12061">
                  <c:v>0.70146795999999989</c:v>
                </c:pt>
                <c:pt idx="12062">
                  <c:v>0.70152583000000013</c:v>
                </c:pt>
                <c:pt idx="12063">
                  <c:v>0.70158369999999992</c:v>
                </c:pt>
                <c:pt idx="12064">
                  <c:v>0.70164122000000007</c:v>
                </c:pt>
                <c:pt idx="12065">
                  <c:v>0.70169909000000008</c:v>
                </c:pt>
                <c:pt idx="12066">
                  <c:v>0.70175695999999999</c:v>
                </c:pt>
                <c:pt idx="12067">
                  <c:v>0.70181495000000005</c:v>
                </c:pt>
                <c:pt idx="12068">
                  <c:v>0.70187281999999995</c:v>
                </c:pt>
                <c:pt idx="12069">
                  <c:v>0.70193068999999997</c:v>
                </c:pt>
                <c:pt idx="12070">
                  <c:v>0.70198868000000003</c:v>
                </c:pt>
                <c:pt idx="12071">
                  <c:v>0.70204630999999984</c:v>
                </c:pt>
                <c:pt idx="12072">
                  <c:v>0.70222015999999998</c:v>
                </c:pt>
                <c:pt idx="12073">
                  <c:v>0.70227814</c:v>
                </c:pt>
                <c:pt idx="12074">
                  <c:v>0.70233542999999998</c:v>
                </c:pt>
                <c:pt idx="12075">
                  <c:v>0.70239342000000005</c:v>
                </c:pt>
                <c:pt idx="12076">
                  <c:v>0.70245128999999984</c:v>
                </c:pt>
                <c:pt idx="12077">
                  <c:v>0.70250928000000001</c:v>
                </c:pt>
                <c:pt idx="12078">
                  <c:v>0.70256725999999992</c:v>
                </c:pt>
                <c:pt idx="12079">
                  <c:v>0.70262513000000015</c:v>
                </c:pt>
                <c:pt idx="12080">
                  <c:v>0.70268299999999984</c:v>
                </c:pt>
                <c:pt idx="12081">
                  <c:v>0.70274087000000007</c:v>
                </c:pt>
                <c:pt idx="12082">
                  <c:v>0.70279851000000015</c:v>
                </c:pt>
                <c:pt idx="12083">
                  <c:v>0.70285662000000004</c:v>
                </c:pt>
                <c:pt idx="12084">
                  <c:v>0.70291471999999999</c:v>
                </c:pt>
                <c:pt idx="12085">
                  <c:v>0.70297224000000003</c:v>
                </c:pt>
                <c:pt idx="12086">
                  <c:v>0.70303011000000004</c:v>
                </c:pt>
                <c:pt idx="12087">
                  <c:v>0.70308797999999983</c:v>
                </c:pt>
                <c:pt idx="12088">
                  <c:v>0.70314597000000012</c:v>
                </c:pt>
                <c:pt idx="12089">
                  <c:v>0.70320371999999998</c:v>
                </c:pt>
                <c:pt idx="12090">
                  <c:v>0.70326171000000004</c:v>
                </c:pt>
                <c:pt idx="12091">
                  <c:v>0.70331958000000006</c:v>
                </c:pt>
                <c:pt idx="12092">
                  <c:v>0.70337755999999996</c:v>
                </c:pt>
                <c:pt idx="12093">
                  <c:v>0.70343542999999997</c:v>
                </c:pt>
                <c:pt idx="12094">
                  <c:v>0.70349329999999999</c:v>
                </c:pt>
                <c:pt idx="12095">
                  <c:v>0.70355117999999994</c:v>
                </c:pt>
                <c:pt idx="12096">
                  <c:v>0.70360905000000007</c:v>
                </c:pt>
                <c:pt idx="12097">
                  <c:v>0.70366656999999988</c:v>
                </c:pt>
                <c:pt idx="12098">
                  <c:v>0.70372444000000012</c:v>
                </c:pt>
                <c:pt idx="12099">
                  <c:v>0.70378242999999996</c:v>
                </c:pt>
                <c:pt idx="12100">
                  <c:v>0.70384041000000008</c:v>
                </c:pt>
                <c:pt idx="12101">
                  <c:v>0.70389816999999999</c:v>
                </c:pt>
                <c:pt idx="12102">
                  <c:v>0.70395627000000005</c:v>
                </c:pt>
                <c:pt idx="12103">
                  <c:v>0.70401413999999984</c:v>
                </c:pt>
                <c:pt idx="12104">
                  <c:v>0.70407200999999997</c:v>
                </c:pt>
                <c:pt idx="12105">
                  <c:v>0.7041298800000001</c:v>
                </c:pt>
                <c:pt idx="12106">
                  <c:v>0.70418775</c:v>
                </c:pt>
                <c:pt idx="12107">
                  <c:v>0.70424562000000013</c:v>
                </c:pt>
                <c:pt idx="12108">
                  <c:v>0.70430349000000003</c:v>
                </c:pt>
                <c:pt idx="12109">
                  <c:v>0.70436135999999994</c:v>
                </c:pt>
                <c:pt idx="12110">
                  <c:v>0.70441900000000002</c:v>
                </c:pt>
                <c:pt idx="12111">
                  <c:v>0.70447698999999986</c:v>
                </c:pt>
                <c:pt idx="12112">
                  <c:v>0.70453485999999999</c:v>
                </c:pt>
                <c:pt idx="12113">
                  <c:v>0.70459273</c:v>
                </c:pt>
                <c:pt idx="12114">
                  <c:v>0.70465060000000013</c:v>
                </c:pt>
                <c:pt idx="12115">
                  <c:v>0.70470847000000014</c:v>
                </c:pt>
                <c:pt idx="12116">
                  <c:v>0.70476633999999994</c:v>
                </c:pt>
                <c:pt idx="12117">
                  <c:v>0.70482420999999995</c:v>
                </c:pt>
                <c:pt idx="12118">
                  <c:v>0.70488207999999997</c:v>
                </c:pt>
                <c:pt idx="12119">
                  <c:v>0.70493972000000005</c:v>
                </c:pt>
                <c:pt idx="12120">
                  <c:v>0.70499758999999984</c:v>
                </c:pt>
                <c:pt idx="12121">
                  <c:v>0.70505546000000008</c:v>
                </c:pt>
                <c:pt idx="12122">
                  <c:v>0.70511343999999998</c:v>
                </c:pt>
                <c:pt idx="12123">
                  <c:v>0.70517131000000011</c:v>
                </c:pt>
                <c:pt idx="12124">
                  <c:v>0.70522918000000001</c:v>
                </c:pt>
                <c:pt idx="12125">
                  <c:v>0.70528705000000003</c:v>
                </c:pt>
                <c:pt idx="12126">
                  <c:v>0.70534492999999998</c:v>
                </c:pt>
                <c:pt idx="12127">
                  <c:v>0.7054025599999999</c:v>
                </c:pt>
                <c:pt idx="12128">
                  <c:v>0.70546054999999985</c:v>
                </c:pt>
                <c:pt idx="12129">
                  <c:v>0.70551841999999998</c:v>
                </c:pt>
                <c:pt idx="12130">
                  <c:v>0.70557628999999988</c:v>
                </c:pt>
                <c:pt idx="12131">
                  <c:v>0.70563405000000012</c:v>
                </c:pt>
                <c:pt idx="12132">
                  <c:v>0.70569203000000014</c:v>
                </c:pt>
                <c:pt idx="12133">
                  <c:v>0.70574990000000015</c:v>
                </c:pt>
                <c:pt idx="12134">
                  <c:v>0.70580788999999999</c:v>
                </c:pt>
                <c:pt idx="12135">
                  <c:v>0.70586564000000007</c:v>
                </c:pt>
                <c:pt idx="12136">
                  <c:v>0.70592386000000007</c:v>
                </c:pt>
                <c:pt idx="12137">
                  <c:v>0.70598126999999999</c:v>
                </c:pt>
                <c:pt idx="12138">
                  <c:v>0.70603925000000012</c:v>
                </c:pt>
                <c:pt idx="12139">
                  <c:v>0.70609701000000014</c:v>
                </c:pt>
                <c:pt idx="12140">
                  <c:v>0.70615488000000004</c:v>
                </c:pt>
                <c:pt idx="12141">
                  <c:v>0.70621286999999988</c:v>
                </c:pt>
                <c:pt idx="12142">
                  <c:v>0.70627074000000001</c:v>
                </c:pt>
                <c:pt idx="12143">
                  <c:v>0.70632872000000002</c:v>
                </c:pt>
                <c:pt idx="12144">
                  <c:v>0.70638658999999993</c:v>
                </c:pt>
                <c:pt idx="12145">
                  <c:v>0.70644468999999999</c:v>
                </c:pt>
                <c:pt idx="12146">
                  <c:v>0.70650209999999991</c:v>
                </c:pt>
                <c:pt idx="12147">
                  <c:v>0.70656008999999986</c:v>
                </c:pt>
                <c:pt idx="12148">
                  <c:v>0.70661795999999999</c:v>
                </c:pt>
                <c:pt idx="12149">
                  <c:v>0.70667583000000023</c:v>
                </c:pt>
                <c:pt idx="12150">
                  <c:v>0.70673370000000002</c:v>
                </c:pt>
                <c:pt idx="12151">
                  <c:v>0.70679157000000015</c:v>
                </c:pt>
                <c:pt idx="12152">
                  <c:v>0.7068496700000001</c:v>
                </c:pt>
                <c:pt idx="12153">
                  <c:v>0.70690743000000011</c:v>
                </c:pt>
                <c:pt idx="12154">
                  <c:v>0.70696530000000002</c:v>
                </c:pt>
                <c:pt idx="12155">
                  <c:v>0.70702317000000003</c:v>
                </c:pt>
                <c:pt idx="12156">
                  <c:v>0.70708115000000005</c:v>
                </c:pt>
                <c:pt idx="12157">
                  <c:v>0.70713901999999995</c:v>
                </c:pt>
                <c:pt idx="12158">
                  <c:v>0.70719688999999997</c:v>
                </c:pt>
                <c:pt idx="12159">
                  <c:v>0.70725475999999998</c:v>
                </c:pt>
                <c:pt idx="12160">
                  <c:v>0.70731216999999991</c:v>
                </c:pt>
                <c:pt idx="12161">
                  <c:v>0.70737050000000001</c:v>
                </c:pt>
                <c:pt idx="12162">
                  <c:v>0.70742837000000003</c:v>
                </c:pt>
                <c:pt idx="12163">
                  <c:v>0.70748635999999987</c:v>
                </c:pt>
                <c:pt idx="12164">
                  <c:v>0.70754423000000011</c:v>
                </c:pt>
                <c:pt idx="12165">
                  <c:v>0.70760210000000001</c:v>
                </c:pt>
                <c:pt idx="12166">
                  <c:v>0.70765939000000011</c:v>
                </c:pt>
                <c:pt idx="12167">
                  <c:v>0.70771737999999984</c:v>
                </c:pt>
                <c:pt idx="12168">
                  <c:v>0.70777525000000008</c:v>
                </c:pt>
                <c:pt idx="12169">
                  <c:v>0.70783311999999998</c:v>
                </c:pt>
                <c:pt idx="12170">
                  <c:v>0.70789122000000015</c:v>
                </c:pt>
                <c:pt idx="12171">
                  <c:v>0.70794908999999995</c:v>
                </c:pt>
                <c:pt idx="12172">
                  <c:v>0.70800695999999996</c:v>
                </c:pt>
                <c:pt idx="12173">
                  <c:v>0.70806495000000003</c:v>
                </c:pt>
                <c:pt idx="12174">
                  <c:v>0.70812269999999999</c:v>
                </c:pt>
                <c:pt idx="12175">
                  <c:v>0.70818068999999984</c:v>
                </c:pt>
                <c:pt idx="12176">
                  <c:v>0.70823855999999996</c:v>
                </c:pt>
                <c:pt idx="12177">
                  <c:v>0.70829642999999998</c:v>
                </c:pt>
                <c:pt idx="12178">
                  <c:v>0.70835406999999984</c:v>
                </c:pt>
                <c:pt idx="12179">
                  <c:v>0.70841182000000003</c:v>
                </c:pt>
                <c:pt idx="12180">
                  <c:v>0.70846980999999998</c:v>
                </c:pt>
                <c:pt idx="12181">
                  <c:v>0.70852767999999999</c:v>
                </c:pt>
                <c:pt idx="12182">
                  <c:v>0.70858555000000001</c:v>
                </c:pt>
                <c:pt idx="12183">
                  <c:v>0.70864342000000013</c:v>
                </c:pt>
                <c:pt idx="12184">
                  <c:v>0.70870141000000009</c:v>
                </c:pt>
                <c:pt idx="12185">
                  <c:v>0.7087592800000001</c:v>
                </c:pt>
                <c:pt idx="12186">
                  <c:v>0.70881691999999996</c:v>
                </c:pt>
                <c:pt idx="12187">
                  <c:v>0.70887490000000009</c:v>
                </c:pt>
                <c:pt idx="12188">
                  <c:v>0.70893300000000004</c:v>
                </c:pt>
                <c:pt idx="12189">
                  <c:v>0.70899030000000007</c:v>
                </c:pt>
                <c:pt idx="12190">
                  <c:v>0.70904828000000009</c:v>
                </c:pt>
                <c:pt idx="12191">
                  <c:v>0.70910614999999988</c:v>
                </c:pt>
                <c:pt idx="12192">
                  <c:v>0.70916402000000001</c:v>
                </c:pt>
                <c:pt idx="12193">
                  <c:v>0.70922200999999996</c:v>
                </c:pt>
                <c:pt idx="12194">
                  <c:v>0.70927998999999997</c:v>
                </c:pt>
                <c:pt idx="12195">
                  <c:v>0.70933797999999992</c:v>
                </c:pt>
                <c:pt idx="12196">
                  <c:v>0.70939585000000016</c:v>
                </c:pt>
                <c:pt idx="12197">
                  <c:v>0.70945371999999984</c:v>
                </c:pt>
                <c:pt idx="12198">
                  <c:v>0.70951158999999986</c:v>
                </c:pt>
                <c:pt idx="12199">
                  <c:v>0.70956945999999999</c:v>
                </c:pt>
                <c:pt idx="12200">
                  <c:v>0.70962745000000016</c:v>
                </c:pt>
                <c:pt idx="12201">
                  <c:v>0.70968531999999995</c:v>
                </c:pt>
                <c:pt idx="12202">
                  <c:v>0.70974272999999999</c:v>
                </c:pt>
                <c:pt idx="12203">
                  <c:v>0.70980060000000011</c:v>
                </c:pt>
                <c:pt idx="12204">
                  <c:v>0.70985847000000013</c:v>
                </c:pt>
                <c:pt idx="12205">
                  <c:v>0.70991633999999992</c:v>
                </c:pt>
                <c:pt idx="12206">
                  <c:v>0.70997432000000005</c:v>
                </c:pt>
                <c:pt idx="12207">
                  <c:v>0.71003218999999973</c:v>
                </c:pt>
                <c:pt idx="12208">
                  <c:v>0.71009029999999995</c:v>
                </c:pt>
                <c:pt idx="12209">
                  <c:v>0.71014828000000008</c:v>
                </c:pt>
                <c:pt idx="12210">
                  <c:v>0.71020569000000011</c:v>
                </c:pt>
                <c:pt idx="12211">
                  <c:v>0.71026367999999984</c:v>
                </c:pt>
                <c:pt idx="12212">
                  <c:v>0.71032154999999997</c:v>
                </c:pt>
                <c:pt idx="12213">
                  <c:v>0.71037942000000009</c:v>
                </c:pt>
                <c:pt idx="12214">
                  <c:v>0.71043729</c:v>
                </c:pt>
                <c:pt idx="12215">
                  <c:v>0.71049527000000012</c:v>
                </c:pt>
                <c:pt idx="12216">
                  <c:v>0.71055313999999992</c:v>
                </c:pt>
                <c:pt idx="12217">
                  <c:v>0.71061101000000015</c:v>
                </c:pt>
                <c:pt idx="12218">
                  <c:v>0.71066887999999995</c:v>
                </c:pt>
                <c:pt idx="12219">
                  <c:v>0.71072674999999996</c:v>
                </c:pt>
                <c:pt idx="12220">
                  <c:v>0.71078462000000009</c:v>
                </c:pt>
                <c:pt idx="12221">
                  <c:v>0.71084248999999999</c:v>
                </c:pt>
                <c:pt idx="12222">
                  <c:v>0.71090002000000008</c:v>
                </c:pt>
                <c:pt idx="12223">
                  <c:v>0.71095799999999998</c:v>
                </c:pt>
                <c:pt idx="12224">
                  <c:v>0.71101610999999987</c:v>
                </c:pt>
                <c:pt idx="12225">
                  <c:v>0.71107397999999999</c:v>
                </c:pt>
                <c:pt idx="12226">
                  <c:v>0.71113185000000012</c:v>
                </c:pt>
                <c:pt idx="12227">
                  <c:v>0.71118972000000003</c:v>
                </c:pt>
                <c:pt idx="12228">
                  <c:v>0.71124723999999995</c:v>
                </c:pt>
                <c:pt idx="12229">
                  <c:v>0.71130510999999996</c:v>
                </c:pt>
                <c:pt idx="12230">
                  <c:v>0.71136297999999987</c:v>
                </c:pt>
                <c:pt idx="12231">
                  <c:v>0.71142084999999999</c:v>
                </c:pt>
                <c:pt idx="12232">
                  <c:v>0.71147872000000001</c:v>
                </c:pt>
                <c:pt idx="12233">
                  <c:v>0.71153658999999991</c:v>
                </c:pt>
                <c:pt idx="12234">
                  <c:v>0.71159446000000004</c:v>
                </c:pt>
                <c:pt idx="12235">
                  <c:v>0.71165244999999999</c:v>
                </c:pt>
                <c:pt idx="12236">
                  <c:v>0.71171043000000012</c:v>
                </c:pt>
                <c:pt idx="12237">
                  <c:v>0.71176830000000002</c:v>
                </c:pt>
                <c:pt idx="12238">
                  <c:v>0.71182617999999998</c:v>
                </c:pt>
                <c:pt idx="12239">
                  <c:v>0.71188404999999999</c:v>
                </c:pt>
                <c:pt idx="12240">
                  <c:v>0.71194192000000012</c:v>
                </c:pt>
                <c:pt idx="12241">
                  <c:v>0.71199979000000013</c:v>
                </c:pt>
                <c:pt idx="12242">
                  <c:v>0.71205777000000003</c:v>
                </c:pt>
                <c:pt idx="12243">
                  <c:v>0.71211564000000005</c:v>
                </c:pt>
                <c:pt idx="12244">
                  <c:v>0.71217317000000002</c:v>
                </c:pt>
                <c:pt idx="12245">
                  <c:v>0.71223104000000004</c:v>
                </c:pt>
                <c:pt idx="12246">
                  <c:v>0.71228891000000005</c:v>
                </c:pt>
                <c:pt idx="12247">
                  <c:v>0.71234677999999996</c:v>
                </c:pt>
                <c:pt idx="12248">
                  <c:v>0.71240464999999997</c:v>
                </c:pt>
                <c:pt idx="12249">
                  <c:v>0.71246262999999987</c:v>
                </c:pt>
                <c:pt idx="12250">
                  <c:v>0.7125205</c:v>
                </c:pt>
                <c:pt idx="12251">
                  <c:v>0.71257848999999984</c:v>
                </c:pt>
                <c:pt idx="12252">
                  <c:v>0.71263648000000002</c:v>
                </c:pt>
                <c:pt idx="12253">
                  <c:v>0.71269435000000014</c:v>
                </c:pt>
                <c:pt idx="12254">
                  <c:v>0.71275233000000005</c:v>
                </c:pt>
                <c:pt idx="12255">
                  <c:v>0.71281008999999984</c:v>
                </c:pt>
                <c:pt idx="12256">
                  <c:v>0.71286760999999998</c:v>
                </c:pt>
                <c:pt idx="12257">
                  <c:v>0.71292560000000016</c:v>
                </c:pt>
                <c:pt idx="12258">
                  <c:v>0.71298357999999984</c:v>
                </c:pt>
                <c:pt idx="12259">
                  <c:v>0.71304134000000008</c:v>
                </c:pt>
                <c:pt idx="12260">
                  <c:v>0.71309921000000009</c:v>
                </c:pt>
                <c:pt idx="12261">
                  <c:v>0.71315731000000004</c:v>
                </c:pt>
                <c:pt idx="12262">
                  <c:v>0.71321506000000001</c:v>
                </c:pt>
                <c:pt idx="12263">
                  <c:v>0.71327269999999998</c:v>
                </c:pt>
                <c:pt idx="12264">
                  <c:v>0.71333080000000004</c:v>
                </c:pt>
                <c:pt idx="12265">
                  <c:v>0.71338855999999984</c:v>
                </c:pt>
                <c:pt idx="12266">
                  <c:v>0.71344631000000003</c:v>
                </c:pt>
                <c:pt idx="12267">
                  <c:v>0.71350417999999993</c:v>
                </c:pt>
                <c:pt idx="12268">
                  <c:v>0.71356204999999973</c:v>
                </c:pt>
                <c:pt idx="12269">
                  <c:v>0.71362015999999995</c:v>
                </c:pt>
                <c:pt idx="12270">
                  <c:v>0.71367803000000007</c:v>
                </c:pt>
                <c:pt idx="12271">
                  <c:v>0.71373600999999998</c:v>
                </c:pt>
                <c:pt idx="12272">
                  <c:v>0.7137938800000001</c:v>
                </c:pt>
                <c:pt idx="12273">
                  <c:v>0.71385175000000012</c:v>
                </c:pt>
                <c:pt idx="12274">
                  <c:v>0.71390962000000013</c:v>
                </c:pt>
                <c:pt idx="12275">
                  <c:v>0.71396749000000004</c:v>
                </c:pt>
                <c:pt idx="12276">
                  <c:v>0.71402536999999999</c:v>
                </c:pt>
                <c:pt idx="12277">
                  <c:v>0.71408311999999996</c:v>
                </c:pt>
                <c:pt idx="12278">
                  <c:v>0.71414098999999998</c:v>
                </c:pt>
                <c:pt idx="12279">
                  <c:v>0.71419898000000004</c:v>
                </c:pt>
                <c:pt idx="12280">
                  <c:v>0.71425685000000005</c:v>
                </c:pt>
                <c:pt idx="12281">
                  <c:v>0.71431471999999996</c:v>
                </c:pt>
                <c:pt idx="12282">
                  <c:v>0.71437211999999994</c:v>
                </c:pt>
                <c:pt idx="12283">
                  <c:v>0.71442998999999996</c:v>
                </c:pt>
                <c:pt idx="12284">
                  <c:v>0.71448787000000002</c:v>
                </c:pt>
                <c:pt idx="12285">
                  <c:v>0.71454585000000015</c:v>
                </c:pt>
                <c:pt idx="12286">
                  <c:v>0.7146038400000001</c:v>
                </c:pt>
                <c:pt idx="12287">
                  <c:v>0.71466171000000012</c:v>
                </c:pt>
                <c:pt idx="12288">
                  <c:v>0.71471958000000002</c:v>
                </c:pt>
                <c:pt idx="12289">
                  <c:v>0.71477756000000003</c:v>
                </c:pt>
                <c:pt idx="12290">
                  <c:v>0.71483543000000016</c:v>
                </c:pt>
                <c:pt idx="12291">
                  <c:v>0.71489329999999995</c:v>
                </c:pt>
                <c:pt idx="12292">
                  <c:v>0.71495118000000002</c:v>
                </c:pt>
                <c:pt idx="12293">
                  <c:v>0.71500892999999999</c:v>
                </c:pt>
                <c:pt idx="12294">
                  <c:v>0.7150668</c:v>
                </c:pt>
                <c:pt idx="12295">
                  <c:v>0.71512467000000013</c:v>
                </c:pt>
                <c:pt idx="12296">
                  <c:v>0.71518253999999992</c:v>
                </c:pt>
                <c:pt idx="12297">
                  <c:v>0.71524064000000009</c:v>
                </c:pt>
                <c:pt idx="12298">
                  <c:v>0.71529840000000011</c:v>
                </c:pt>
                <c:pt idx="12299">
                  <c:v>0.7153563799999999</c:v>
                </c:pt>
                <c:pt idx="12300">
                  <c:v>0.71541425000000003</c:v>
                </c:pt>
                <c:pt idx="12301">
                  <c:v>0.71547211999999993</c:v>
                </c:pt>
                <c:pt idx="12302">
                  <c:v>0.71552952999999997</c:v>
                </c:pt>
                <c:pt idx="12303">
                  <c:v>0.71558739999999987</c:v>
                </c:pt>
                <c:pt idx="12304">
                  <c:v>0.71564527000000022</c:v>
                </c:pt>
                <c:pt idx="12305">
                  <c:v>0.71570314000000002</c:v>
                </c:pt>
                <c:pt idx="12306">
                  <c:v>0.71576101000000014</c:v>
                </c:pt>
                <c:pt idx="12307">
                  <c:v>0.71581888000000005</c:v>
                </c:pt>
                <c:pt idx="12308">
                  <c:v>0.71587699000000005</c:v>
                </c:pt>
                <c:pt idx="12309">
                  <c:v>0.71593509000000011</c:v>
                </c:pt>
                <c:pt idx="12310">
                  <c:v>0.71599296000000001</c:v>
                </c:pt>
                <c:pt idx="12311">
                  <c:v>0.71605083000000014</c:v>
                </c:pt>
                <c:pt idx="12312">
                  <c:v>0.71610870000000004</c:v>
                </c:pt>
                <c:pt idx="12313">
                  <c:v>0.71616599000000003</c:v>
                </c:pt>
                <c:pt idx="12314">
                  <c:v>0.71622397999999998</c:v>
                </c:pt>
                <c:pt idx="12315">
                  <c:v>0.71628185000000011</c:v>
                </c:pt>
                <c:pt idx="12316">
                  <c:v>0.71633972000000001</c:v>
                </c:pt>
                <c:pt idx="12317">
                  <c:v>0.71639759000000003</c:v>
                </c:pt>
                <c:pt idx="12318">
                  <c:v>0.71645546000000004</c:v>
                </c:pt>
                <c:pt idx="12319">
                  <c:v>0.71651367999999993</c:v>
                </c:pt>
                <c:pt idx="12320">
                  <c:v>0.71657154999999984</c:v>
                </c:pt>
                <c:pt idx="12321">
                  <c:v>0.71662942000000018</c:v>
                </c:pt>
                <c:pt idx="12322">
                  <c:v>0.71668728999999998</c:v>
                </c:pt>
                <c:pt idx="12323">
                  <c:v>0.7167452700000001</c:v>
                </c:pt>
                <c:pt idx="12324">
                  <c:v>0.71680255999999998</c:v>
                </c:pt>
                <c:pt idx="12325">
                  <c:v>0.71686042999999999</c:v>
                </c:pt>
                <c:pt idx="12326">
                  <c:v>0.71691853999999999</c:v>
                </c:pt>
                <c:pt idx="12327">
                  <c:v>0.71697628999999996</c:v>
                </c:pt>
                <c:pt idx="12328">
                  <c:v>0.71703428000000002</c:v>
                </c:pt>
                <c:pt idx="12329">
                  <c:v>0.71709226000000004</c:v>
                </c:pt>
                <c:pt idx="12330">
                  <c:v>0.71715013000000005</c:v>
                </c:pt>
                <c:pt idx="12331">
                  <c:v>0.71720812</c:v>
                </c:pt>
                <c:pt idx="12332">
                  <c:v>0.71726599000000002</c:v>
                </c:pt>
                <c:pt idx="12333">
                  <c:v>0.71732386000000004</c:v>
                </c:pt>
                <c:pt idx="12334">
                  <c:v>0.71738150000000001</c:v>
                </c:pt>
                <c:pt idx="12335">
                  <c:v>0.71743937000000002</c:v>
                </c:pt>
                <c:pt idx="12336">
                  <c:v>0.71749735999999997</c:v>
                </c:pt>
                <c:pt idx="12337">
                  <c:v>0.71755533999999999</c:v>
                </c:pt>
                <c:pt idx="12338">
                  <c:v>0.71761321000000011</c:v>
                </c:pt>
                <c:pt idx="12339">
                  <c:v>0.71767108000000013</c:v>
                </c:pt>
                <c:pt idx="12340">
                  <c:v>0.71772895000000014</c:v>
                </c:pt>
                <c:pt idx="12341">
                  <c:v>0.71778693999999998</c:v>
                </c:pt>
                <c:pt idx="12342">
                  <c:v>0.71784457999999995</c:v>
                </c:pt>
                <c:pt idx="12343">
                  <c:v>0.71790244999999997</c:v>
                </c:pt>
                <c:pt idx="12344">
                  <c:v>0.71796042999999998</c:v>
                </c:pt>
                <c:pt idx="12345">
                  <c:v>0.71801784000000002</c:v>
                </c:pt>
                <c:pt idx="12346">
                  <c:v>0.71807571000000014</c:v>
                </c:pt>
                <c:pt idx="12347">
                  <c:v>0.71813357999999994</c:v>
                </c:pt>
                <c:pt idx="12348">
                  <c:v>0.71819144999999995</c:v>
                </c:pt>
                <c:pt idx="12349">
                  <c:v>0.71824932000000008</c:v>
                </c:pt>
                <c:pt idx="12350">
                  <c:v>0.71830718999999987</c:v>
                </c:pt>
                <c:pt idx="12351">
                  <c:v>0.71836517999999994</c:v>
                </c:pt>
                <c:pt idx="12352">
                  <c:v>0.71842304999999984</c:v>
                </c:pt>
                <c:pt idx="12353">
                  <c:v>0.71848104000000002</c:v>
                </c:pt>
                <c:pt idx="12354">
                  <c:v>0.71853891000000003</c:v>
                </c:pt>
                <c:pt idx="12355">
                  <c:v>0.71859700999999998</c:v>
                </c:pt>
                <c:pt idx="12356">
                  <c:v>0.71865488000000011</c:v>
                </c:pt>
                <c:pt idx="12357">
                  <c:v>0.71871275000000001</c:v>
                </c:pt>
                <c:pt idx="12358">
                  <c:v>0.71877016000000005</c:v>
                </c:pt>
                <c:pt idx="12359">
                  <c:v>0.71882802999999995</c:v>
                </c:pt>
                <c:pt idx="12360">
                  <c:v>0.71888600999999996</c:v>
                </c:pt>
                <c:pt idx="12361">
                  <c:v>0.71894388000000009</c:v>
                </c:pt>
                <c:pt idx="12362">
                  <c:v>0.71900175000000011</c:v>
                </c:pt>
                <c:pt idx="12363">
                  <c:v>0.71905962000000012</c:v>
                </c:pt>
                <c:pt idx="12364">
                  <c:v>0.71911749000000003</c:v>
                </c:pt>
                <c:pt idx="12365">
                  <c:v>0.71917548000000009</c:v>
                </c:pt>
                <c:pt idx="12366">
                  <c:v>0.71923334999999988</c:v>
                </c:pt>
                <c:pt idx="12367">
                  <c:v>0.71929133999999995</c:v>
                </c:pt>
                <c:pt idx="12368">
                  <c:v>0.71934932000000007</c:v>
                </c:pt>
                <c:pt idx="12369">
                  <c:v>0.71940672999999988</c:v>
                </c:pt>
                <c:pt idx="12370">
                  <c:v>0.71946460000000001</c:v>
                </c:pt>
                <c:pt idx="12371">
                  <c:v>0.71952247000000003</c:v>
                </c:pt>
                <c:pt idx="12372">
                  <c:v>0.71958045999999998</c:v>
                </c:pt>
                <c:pt idx="12373">
                  <c:v>0.71963832999999999</c:v>
                </c:pt>
                <c:pt idx="12374">
                  <c:v>0.71969620000000012</c:v>
                </c:pt>
                <c:pt idx="12375">
                  <c:v>0.71975407000000013</c:v>
                </c:pt>
                <c:pt idx="12376">
                  <c:v>0.71981216999999986</c:v>
                </c:pt>
                <c:pt idx="12377">
                  <c:v>0.7198700400000001</c:v>
                </c:pt>
                <c:pt idx="12378">
                  <c:v>0.71992803000000016</c:v>
                </c:pt>
                <c:pt idx="12379">
                  <c:v>0.71998590000000007</c:v>
                </c:pt>
                <c:pt idx="12380">
                  <c:v>0.72004376999999997</c:v>
                </c:pt>
                <c:pt idx="12381">
                  <c:v>0.7201016400000001</c:v>
                </c:pt>
                <c:pt idx="12382">
                  <c:v>0.72015951000000011</c:v>
                </c:pt>
                <c:pt idx="12383">
                  <c:v>0.72021737999999991</c:v>
                </c:pt>
                <c:pt idx="12384">
                  <c:v>0.7202750200000001</c:v>
                </c:pt>
                <c:pt idx="12385">
                  <c:v>0.72033289</c:v>
                </c:pt>
                <c:pt idx="12386">
                  <c:v>0.72039076000000002</c:v>
                </c:pt>
                <c:pt idx="12387">
                  <c:v>0.72044874000000003</c:v>
                </c:pt>
                <c:pt idx="12388">
                  <c:v>0.72050661999999999</c:v>
                </c:pt>
                <c:pt idx="12389">
                  <c:v>0.7205646</c:v>
                </c:pt>
                <c:pt idx="12390">
                  <c:v>0.72062247000000013</c:v>
                </c:pt>
                <c:pt idx="12391">
                  <c:v>0.72067988000000016</c:v>
                </c:pt>
                <c:pt idx="12392">
                  <c:v>0.72073798</c:v>
                </c:pt>
                <c:pt idx="12393">
                  <c:v>0.72079585000000024</c:v>
                </c:pt>
                <c:pt idx="12394">
                  <c:v>0.72085372000000003</c:v>
                </c:pt>
                <c:pt idx="12395">
                  <c:v>0.72091159000000005</c:v>
                </c:pt>
                <c:pt idx="12396">
                  <c:v>0.72096945999999995</c:v>
                </c:pt>
                <c:pt idx="12397">
                  <c:v>0.72102732999999997</c:v>
                </c:pt>
                <c:pt idx="12398">
                  <c:v>0.72108519999999998</c:v>
                </c:pt>
                <c:pt idx="12399">
                  <c:v>0.72114307000000011</c:v>
                </c:pt>
                <c:pt idx="12400">
                  <c:v>0.72120059999999997</c:v>
                </c:pt>
                <c:pt idx="12401">
                  <c:v>0.72125846999999998</c:v>
                </c:pt>
                <c:pt idx="12402">
                  <c:v>0.72131645</c:v>
                </c:pt>
                <c:pt idx="12403">
                  <c:v>0.72137432000000001</c:v>
                </c:pt>
                <c:pt idx="12404">
                  <c:v>0.72143230999999985</c:v>
                </c:pt>
                <c:pt idx="12405">
                  <c:v>0.72149017999999998</c:v>
                </c:pt>
                <c:pt idx="12406">
                  <c:v>0.72154805000000011</c:v>
                </c:pt>
                <c:pt idx="12407">
                  <c:v>0.72160592000000012</c:v>
                </c:pt>
                <c:pt idx="12408">
                  <c:v>0.72166390999999996</c:v>
                </c:pt>
                <c:pt idx="12409">
                  <c:v>0.72172178000000009</c:v>
                </c:pt>
                <c:pt idx="12410">
                  <c:v>0.72177930000000012</c:v>
                </c:pt>
                <c:pt idx="12411">
                  <c:v>0.72183717000000003</c:v>
                </c:pt>
                <c:pt idx="12412">
                  <c:v>0.72189504000000015</c:v>
                </c:pt>
                <c:pt idx="12413">
                  <c:v>0.72195290999999984</c:v>
                </c:pt>
                <c:pt idx="12414">
                  <c:v>0.72201077999999996</c:v>
                </c:pt>
                <c:pt idx="12415">
                  <c:v>0.72206864999999998</c:v>
                </c:pt>
                <c:pt idx="12416">
                  <c:v>0.72212651999999999</c:v>
                </c:pt>
                <c:pt idx="12417">
                  <c:v>0.72218450999999984</c:v>
                </c:pt>
                <c:pt idx="12418">
                  <c:v>0.72224273000000005</c:v>
                </c:pt>
                <c:pt idx="12419">
                  <c:v>0.72230070999999996</c:v>
                </c:pt>
                <c:pt idx="12420">
                  <c:v>0.72235799999999983</c:v>
                </c:pt>
                <c:pt idx="12421">
                  <c:v>0.72241586999999996</c:v>
                </c:pt>
                <c:pt idx="12422">
                  <c:v>0.72247373999999998</c:v>
                </c:pt>
                <c:pt idx="12423">
                  <c:v>0.72253162000000004</c:v>
                </c:pt>
                <c:pt idx="12424">
                  <c:v>0.72258948999999983</c:v>
                </c:pt>
                <c:pt idx="12425">
                  <c:v>0.72264736000000007</c:v>
                </c:pt>
                <c:pt idx="12426">
                  <c:v>0.72270557000000013</c:v>
                </c:pt>
                <c:pt idx="12427">
                  <c:v>0.72276344000000003</c:v>
                </c:pt>
                <c:pt idx="12428">
                  <c:v>0.72282131000000016</c:v>
                </c:pt>
                <c:pt idx="12429">
                  <c:v>0.72287930000000011</c:v>
                </c:pt>
                <c:pt idx="12430">
                  <c:v>0.72293658999999988</c:v>
                </c:pt>
                <c:pt idx="12431">
                  <c:v>0.72299469000000016</c:v>
                </c:pt>
                <c:pt idx="12432">
                  <c:v>0.72305255999999996</c:v>
                </c:pt>
                <c:pt idx="12433">
                  <c:v>0.72311066999999996</c:v>
                </c:pt>
                <c:pt idx="12434">
                  <c:v>0.72316864999999997</c:v>
                </c:pt>
                <c:pt idx="12435">
                  <c:v>0.72322651999999998</c:v>
                </c:pt>
                <c:pt idx="12436">
                  <c:v>0.72328439</c:v>
                </c:pt>
                <c:pt idx="12437">
                  <c:v>0.72334226000000001</c:v>
                </c:pt>
                <c:pt idx="12438">
                  <c:v>0.72339967000000016</c:v>
                </c:pt>
                <c:pt idx="12439">
                  <c:v>0.72345753999999984</c:v>
                </c:pt>
                <c:pt idx="12440">
                  <c:v>0.72351540999999997</c:v>
                </c:pt>
                <c:pt idx="12441">
                  <c:v>0.72357327999999999</c:v>
                </c:pt>
                <c:pt idx="12442">
                  <c:v>0.72363127000000016</c:v>
                </c:pt>
                <c:pt idx="12443">
                  <c:v>0.72368924999999995</c:v>
                </c:pt>
                <c:pt idx="12444">
                  <c:v>0.72374735999999995</c:v>
                </c:pt>
                <c:pt idx="12445">
                  <c:v>0.72380465000000016</c:v>
                </c:pt>
                <c:pt idx="12446">
                  <c:v>0.72386275</c:v>
                </c:pt>
                <c:pt idx="12447">
                  <c:v>0.72392073999999995</c:v>
                </c:pt>
                <c:pt idx="12448">
                  <c:v>0.72397884000000012</c:v>
                </c:pt>
                <c:pt idx="12449">
                  <c:v>0.72403671000000003</c:v>
                </c:pt>
                <c:pt idx="12450">
                  <c:v>0.72409411999999995</c:v>
                </c:pt>
                <c:pt idx="12451">
                  <c:v>0.72415209999999997</c:v>
                </c:pt>
                <c:pt idx="12452">
                  <c:v>0.72420996999999998</c:v>
                </c:pt>
                <c:pt idx="12453">
                  <c:v>0.72426784</c:v>
                </c:pt>
                <c:pt idx="12454">
                  <c:v>0.72432582999999995</c:v>
                </c:pt>
                <c:pt idx="12455">
                  <c:v>0.72438369999999996</c:v>
                </c:pt>
                <c:pt idx="12456">
                  <c:v>0.72444168000000009</c:v>
                </c:pt>
                <c:pt idx="12457">
                  <c:v>0.72449909000000012</c:v>
                </c:pt>
                <c:pt idx="12458">
                  <c:v>0.72455695999999992</c:v>
                </c:pt>
                <c:pt idx="12459">
                  <c:v>0.72461494999999998</c:v>
                </c:pt>
                <c:pt idx="12460">
                  <c:v>0.72467282000000011</c:v>
                </c:pt>
                <c:pt idx="12461">
                  <c:v>0.72473080000000012</c:v>
                </c:pt>
                <c:pt idx="12462">
                  <c:v>0.72478878999999996</c:v>
                </c:pt>
                <c:pt idx="12463">
                  <c:v>0.72484666000000009</c:v>
                </c:pt>
                <c:pt idx="12464">
                  <c:v>0.7249044200000001</c:v>
                </c:pt>
                <c:pt idx="12465">
                  <c:v>0.72496240000000001</c:v>
                </c:pt>
                <c:pt idx="12466">
                  <c:v>0.72502027000000013</c:v>
                </c:pt>
                <c:pt idx="12467">
                  <c:v>0.72507826000000009</c:v>
                </c:pt>
                <c:pt idx="12468">
                  <c:v>0.72513612999999988</c:v>
                </c:pt>
                <c:pt idx="12469">
                  <c:v>0.72519354000000003</c:v>
                </c:pt>
                <c:pt idx="12470">
                  <c:v>0.72525141000000015</c:v>
                </c:pt>
                <c:pt idx="12471">
                  <c:v>0.72530927999999995</c:v>
                </c:pt>
                <c:pt idx="12472">
                  <c:v>0.72536714999999985</c:v>
                </c:pt>
                <c:pt idx="12473">
                  <c:v>0.72542502000000009</c:v>
                </c:pt>
                <c:pt idx="12474">
                  <c:v>0.72548288999999988</c:v>
                </c:pt>
                <c:pt idx="12475">
                  <c:v>0.72554099000000005</c:v>
                </c:pt>
                <c:pt idx="12476">
                  <c:v>0.72559898</c:v>
                </c:pt>
                <c:pt idx="12477">
                  <c:v>0.72565685000000013</c:v>
                </c:pt>
                <c:pt idx="12478">
                  <c:v>0.72571472000000004</c:v>
                </c:pt>
                <c:pt idx="12479">
                  <c:v>0.72577259000000005</c:v>
                </c:pt>
                <c:pt idx="12480">
                  <c:v>0.72583046000000007</c:v>
                </c:pt>
                <c:pt idx="12481">
                  <c:v>0.72588832999999997</c:v>
                </c:pt>
                <c:pt idx="12482">
                  <c:v>0.72594619999999999</c:v>
                </c:pt>
                <c:pt idx="12483">
                  <c:v>0.72600407000000011</c:v>
                </c:pt>
                <c:pt idx="12484">
                  <c:v>0.72606194000000002</c:v>
                </c:pt>
                <c:pt idx="12485">
                  <c:v>0.72611992999999997</c:v>
                </c:pt>
                <c:pt idx="12486">
                  <c:v>0.72617779999999998</c:v>
                </c:pt>
                <c:pt idx="12487">
                  <c:v>0.72623567000000011</c:v>
                </c:pt>
                <c:pt idx="12488">
                  <c:v>0.72629354000000002</c:v>
                </c:pt>
                <c:pt idx="12489">
                  <c:v>0.72635106000000005</c:v>
                </c:pt>
                <c:pt idx="12490">
                  <c:v>0.72640905000000011</c:v>
                </c:pt>
                <c:pt idx="12491">
                  <c:v>0.7264669199999999</c:v>
                </c:pt>
                <c:pt idx="12492">
                  <c:v>0.72652444000000005</c:v>
                </c:pt>
                <c:pt idx="12493">
                  <c:v>0.72658243</c:v>
                </c:pt>
                <c:pt idx="12494">
                  <c:v>0.72664041000000024</c:v>
                </c:pt>
                <c:pt idx="12495">
                  <c:v>0.72669817000000014</c:v>
                </c:pt>
                <c:pt idx="12496">
                  <c:v>0.72675604000000005</c:v>
                </c:pt>
                <c:pt idx="12497">
                  <c:v>0.72681401999999995</c:v>
                </c:pt>
                <c:pt idx="12498">
                  <c:v>0.72687189000000008</c:v>
                </c:pt>
                <c:pt idx="12499">
                  <c:v>0.72693010999999996</c:v>
                </c:pt>
                <c:pt idx="12500">
                  <c:v>0.72698797999999998</c:v>
                </c:pt>
                <c:pt idx="12501">
                  <c:v>0.7270458500000001</c:v>
                </c:pt>
                <c:pt idx="12502">
                  <c:v>0.72710372000000001</c:v>
                </c:pt>
                <c:pt idx="12503">
                  <c:v>0.72716159000000002</c:v>
                </c:pt>
                <c:pt idx="12504">
                  <c:v>0.72721888000000001</c:v>
                </c:pt>
                <c:pt idx="12505">
                  <c:v>0.72727675000000003</c:v>
                </c:pt>
                <c:pt idx="12506">
                  <c:v>0.72733462000000004</c:v>
                </c:pt>
                <c:pt idx="12507">
                  <c:v>0.72739248999999984</c:v>
                </c:pt>
                <c:pt idx="12508">
                  <c:v>0.72745037000000001</c:v>
                </c:pt>
                <c:pt idx="12509">
                  <c:v>0.72750857999999996</c:v>
                </c:pt>
                <c:pt idx="12510">
                  <c:v>0.72756644999999986</c:v>
                </c:pt>
                <c:pt idx="12511">
                  <c:v>0.72762444000000015</c:v>
                </c:pt>
                <c:pt idx="12512">
                  <c:v>0.72768231000000005</c:v>
                </c:pt>
                <c:pt idx="12513">
                  <c:v>0.72773972000000009</c:v>
                </c:pt>
                <c:pt idx="12514">
                  <c:v>0.72779782000000015</c:v>
                </c:pt>
                <c:pt idx="12515">
                  <c:v>0.72785569000000028</c:v>
                </c:pt>
                <c:pt idx="12516">
                  <c:v>0.72791355999999996</c:v>
                </c:pt>
                <c:pt idx="12517">
                  <c:v>0.72797143000000009</c:v>
                </c:pt>
                <c:pt idx="12518">
                  <c:v>0.7280293000000001</c:v>
                </c:pt>
                <c:pt idx="12519">
                  <c:v>0.72808729000000005</c:v>
                </c:pt>
                <c:pt idx="12520">
                  <c:v>0.72814516000000007</c:v>
                </c:pt>
                <c:pt idx="12521">
                  <c:v>0.72820302999999997</c:v>
                </c:pt>
                <c:pt idx="12522">
                  <c:v>0.72826100999999999</c:v>
                </c:pt>
                <c:pt idx="12523">
                  <c:v>0.72831888</c:v>
                </c:pt>
                <c:pt idx="12524">
                  <c:v>0.72837675000000002</c:v>
                </c:pt>
                <c:pt idx="12525">
                  <c:v>0.72843427999999999</c:v>
                </c:pt>
                <c:pt idx="12526">
                  <c:v>0.72849215</c:v>
                </c:pt>
                <c:pt idx="12527">
                  <c:v>0.72855002000000002</c:v>
                </c:pt>
                <c:pt idx="12528">
                  <c:v>0.72860789000000015</c:v>
                </c:pt>
                <c:pt idx="12529">
                  <c:v>0.72866576000000005</c:v>
                </c:pt>
                <c:pt idx="12530">
                  <c:v>0.72872363000000007</c:v>
                </c:pt>
                <c:pt idx="12531">
                  <c:v>0.72878150000000008</c:v>
                </c:pt>
                <c:pt idx="12532">
                  <c:v>0.72883960000000014</c:v>
                </c:pt>
                <c:pt idx="12533">
                  <c:v>0.72889747000000016</c:v>
                </c:pt>
                <c:pt idx="12534">
                  <c:v>0.72895533999999995</c:v>
                </c:pt>
                <c:pt idx="12535">
                  <c:v>0.72901333000000001</c:v>
                </c:pt>
                <c:pt idx="12536">
                  <c:v>0.72907108000000009</c:v>
                </c:pt>
                <c:pt idx="12537">
                  <c:v>0.72912907000000016</c:v>
                </c:pt>
                <c:pt idx="12538">
                  <c:v>0.72918704999999984</c:v>
                </c:pt>
                <c:pt idx="12539">
                  <c:v>0.72924434999999999</c:v>
                </c:pt>
                <c:pt idx="12540">
                  <c:v>0.72930245000000005</c:v>
                </c:pt>
                <c:pt idx="12541">
                  <c:v>0.72936031999999984</c:v>
                </c:pt>
                <c:pt idx="12542">
                  <c:v>0.72941829999999996</c:v>
                </c:pt>
                <c:pt idx="12543">
                  <c:v>0.72947629000000003</c:v>
                </c:pt>
                <c:pt idx="12544">
                  <c:v>0.72953415999999993</c:v>
                </c:pt>
                <c:pt idx="12545">
                  <c:v>0.72959145000000014</c:v>
                </c:pt>
                <c:pt idx="12546">
                  <c:v>0.72964932000000016</c:v>
                </c:pt>
                <c:pt idx="12547">
                  <c:v>0.72970718999999984</c:v>
                </c:pt>
                <c:pt idx="12548">
                  <c:v>0.72976518000000001</c:v>
                </c:pt>
                <c:pt idx="12549">
                  <c:v>0.72982340000000012</c:v>
                </c:pt>
                <c:pt idx="12550">
                  <c:v>0.72988138000000002</c:v>
                </c:pt>
                <c:pt idx="12551">
                  <c:v>0.72993925000000015</c:v>
                </c:pt>
                <c:pt idx="12552">
                  <c:v>0.72999712000000005</c:v>
                </c:pt>
                <c:pt idx="12553">
                  <c:v>0.73005488000000007</c:v>
                </c:pt>
                <c:pt idx="12554">
                  <c:v>0.73011287000000002</c:v>
                </c:pt>
                <c:pt idx="12555">
                  <c:v>0.73017016000000001</c:v>
                </c:pt>
                <c:pt idx="12556">
                  <c:v>0.73022803000000014</c:v>
                </c:pt>
                <c:pt idx="12557">
                  <c:v>0.73028612999999987</c:v>
                </c:pt>
                <c:pt idx="12558">
                  <c:v>0.73034399999999999</c:v>
                </c:pt>
                <c:pt idx="12559">
                  <c:v>0.73040198999999983</c:v>
                </c:pt>
                <c:pt idx="12560">
                  <c:v>0.73045986000000007</c:v>
                </c:pt>
                <c:pt idx="12561">
                  <c:v>0.73051772999999987</c:v>
                </c:pt>
                <c:pt idx="12562">
                  <c:v>0.73057559999999999</c:v>
                </c:pt>
                <c:pt idx="12563">
                  <c:v>0.73063358</c:v>
                </c:pt>
                <c:pt idx="12564">
                  <c:v>0.73069157000000007</c:v>
                </c:pt>
                <c:pt idx="12565">
                  <c:v>0.73074944000000019</c:v>
                </c:pt>
                <c:pt idx="12566">
                  <c:v>0.73080672999999996</c:v>
                </c:pt>
                <c:pt idx="12567">
                  <c:v>0.73086494999999996</c:v>
                </c:pt>
                <c:pt idx="12568">
                  <c:v>0.73092282000000008</c:v>
                </c:pt>
                <c:pt idx="12569">
                  <c:v>0.73098092000000003</c:v>
                </c:pt>
                <c:pt idx="12570">
                  <c:v>0.73103879000000005</c:v>
                </c:pt>
                <c:pt idx="12571">
                  <c:v>0.73109608000000004</c:v>
                </c:pt>
                <c:pt idx="12572">
                  <c:v>0.73115395000000005</c:v>
                </c:pt>
                <c:pt idx="12573">
                  <c:v>0.73121182000000007</c:v>
                </c:pt>
                <c:pt idx="12574">
                  <c:v>0.73127003999999995</c:v>
                </c:pt>
                <c:pt idx="12575">
                  <c:v>0.73132803000000013</c:v>
                </c:pt>
                <c:pt idx="12576">
                  <c:v>0.73138590000000003</c:v>
                </c:pt>
                <c:pt idx="12577">
                  <c:v>0.73144377000000005</c:v>
                </c:pt>
                <c:pt idx="12578">
                  <c:v>0.73150174999999984</c:v>
                </c:pt>
                <c:pt idx="12579">
                  <c:v>0.73155950999999997</c:v>
                </c:pt>
                <c:pt idx="12580">
                  <c:v>0.73161748999999998</c:v>
                </c:pt>
                <c:pt idx="12581">
                  <c:v>0.73167479000000013</c:v>
                </c:pt>
                <c:pt idx="12582">
                  <c:v>0.73173266000000003</c:v>
                </c:pt>
                <c:pt idx="12583">
                  <c:v>0.73179053000000016</c:v>
                </c:pt>
                <c:pt idx="12584">
                  <c:v>0.73184874000000011</c:v>
                </c:pt>
                <c:pt idx="12585">
                  <c:v>0.73190650000000002</c:v>
                </c:pt>
                <c:pt idx="12586">
                  <c:v>0.73196448999999997</c:v>
                </c:pt>
                <c:pt idx="12587">
                  <c:v>0.73202235999999998</c:v>
                </c:pt>
                <c:pt idx="12588">
                  <c:v>0.73208023000000011</c:v>
                </c:pt>
                <c:pt idx="12589">
                  <c:v>0.73213786999999997</c:v>
                </c:pt>
                <c:pt idx="12590">
                  <c:v>0.73219574000000009</c:v>
                </c:pt>
                <c:pt idx="12591">
                  <c:v>0.73225361000000011</c:v>
                </c:pt>
                <c:pt idx="12592">
                  <c:v>0.73231148000000001</c:v>
                </c:pt>
                <c:pt idx="12593">
                  <c:v>0.73236935000000003</c:v>
                </c:pt>
                <c:pt idx="12594">
                  <c:v>0.73242733000000004</c:v>
                </c:pt>
                <c:pt idx="12595">
                  <c:v>0.73248519999999984</c:v>
                </c:pt>
                <c:pt idx="12596">
                  <c:v>0.73254306999999996</c:v>
                </c:pt>
                <c:pt idx="12597">
                  <c:v>0.73260094000000009</c:v>
                </c:pt>
                <c:pt idx="12598">
                  <c:v>0.73265893000000015</c:v>
                </c:pt>
                <c:pt idx="12599">
                  <c:v>0.73271679999999983</c:v>
                </c:pt>
                <c:pt idx="12600">
                  <c:v>0.73277467000000007</c:v>
                </c:pt>
                <c:pt idx="12601">
                  <c:v>0.73283253999999998</c:v>
                </c:pt>
                <c:pt idx="12602">
                  <c:v>0.73289053000000015</c:v>
                </c:pt>
                <c:pt idx="12603">
                  <c:v>0.73294840000000028</c:v>
                </c:pt>
                <c:pt idx="12604">
                  <c:v>0.73300626999999996</c:v>
                </c:pt>
                <c:pt idx="12605">
                  <c:v>0.73306413999999998</c:v>
                </c:pt>
                <c:pt idx="12606">
                  <c:v>0.73312200999999999</c:v>
                </c:pt>
                <c:pt idx="12607">
                  <c:v>0.73317953000000013</c:v>
                </c:pt>
                <c:pt idx="12608">
                  <c:v>0.73323751999999998</c:v>
                </c:pt>
                <c:pt idx="12609">
                  <c:v>0.73329538999999999</c:v>
                </c:pt>
                <c:pt idx="12610">
                  <c:v>0.73335326000000001</c:v>
                </c:pt>
                <c:pt idx="12611">
                  <c:v>0.73341113000000002</c:v>
                </c:pt>
                <c:pt idx="12612">
                  <c:v>0.73346900000000004</c:v>
                </c:pt>
                <c:pt idx="12613">
                  <c:v>0.73352698999999988</c:v>
                </c:pt>
                <c:pt idx="12614">
                  <c:v>0.73358486000000001</c:v>
                </c:pt>
                <c:pt idx="12615">
                  <c:v>0.73364273000000013</c:v>
                </c:pt>
                <c:pt idx="12616">
                  <c:v>0.73370071000000014</c:v>
                </c:pt>
                <c:pt idx="12617">
                  <c:v>0.73375824000000012</c:v>
                </c:pt>
                <c:pt idx="12618">
                  <c:v>0.73381633999999996</c:v>
                </c:pt>
                <c:pt idx="12619">
                  <c:v>0.73387421000000008</c:v>
                </c:pt>
                <c:pt idx="12620">
                  <c:v>0.73393207999999999</c:v>
                </c:pt>
                <c:pt idx="12621">
                  <c:v>0.73398995000000011</c:v>
                </c:pt>
                <c:pt idx="12622">
                  <c:v>0.73404770000000008</c:v>
                </c:pt>
                <c:pt idx="12623">
                  <c:v>0.73410569000000014</c:v>
                </c:pt>
                <c:pt idx="12624">
                  <c:v>0.73416333</c:v>
                </c:pt>
                <c:pt idx="12625">
                  <c:v>0.73422142999999995</c:v>
                </c:pt>
                <c:pt idx="12626">
                  <c:v>0.73427894999999999</c:v>
                </c:pt>
                <c:pt idx="12627">
                  <c:v>0.73433693999999994</c:v>
                </c:pt>
                <c:pt idx="12628">
                  <c:v>0.73439480999999995</c:v>
                </c:pt>
                <c:pt idx="12629">
                  <c:v>0.73445267999999997</c:v>
                </c:pt>
                <c:pt idx="12630">
                  <c:v>0.73451054999999987</c:v>
                </c:pt>
                <c:pt idx="12631">
                  <c:v>0.73456865000000005</c:v>
                </c:pt>
                <c:pt idx="12632">
                  <c:v>0.73462651999999995</c:v>
                </c:pt>
                <c:pt idx="12633">
                  <c:v>0.73468392999999999</c:v>
                </c:pt>
                <c:pt idx="12634">
                  <c:v>0.73474192000000016</c:v>
                </c:pt>
                <c:pt idx="12635">
                  <c:v>0.73479978999999995</c:v>
                </c:pt>
                <c:pt idx="12636">
                  <c:v>0.73485766000000008</c:v>
                </c:pt>
                <c:pt idx="12637">
                  <c:v>0.73491552999999998</c:v>
                </c:pt>
                <c:pt idx="12638">
                  <c:v>0.73497351000000011</c:v>
                </c:pt>
                <c:pt idx="12639">
                  <c:v>0.73503138000000001</c:v>
                </c:pt>
                <c:pt idx="12640">
                  <c:v>0.73508925000000014</c:v>
                </c:pt>
                <c:pt idx="12641">
                  <c:v>0.73514724000000009</c:v>
                </c:pt>
                <c:pt idx="12642">
                  <c:v>0.73520523000000015</c:v>
                </c:pt>
                <c:pt idx="12643">
                  <c:v>0.73526309999999984</c:v>
                </c:pt>
                <c:pt idx="12644">
                  <c:v>0.73532085000000014</c:v>
                </c:pt>
                <c:pt idx="12645">
                  <c:v>0.73537872000000004</c:v>
                </c:pt>
                <c:pt idx="12646">
                  <c:v>0.73543658999999972</c:v>
                </c:pt>
                <c:pt idx="12647">
                  <c:v>0.73549446000000007</c:v>
                </c:pt>
                <c:pt idx="12648">
                  <c:v>0.73555232999999987</c:v>
                </c:pt>
                <c:pt idx="12649">
                  <c:v>0.73561019999999999</c:v>
                </c:pt>
                <c:pt idx="12650">
                  <c:v>0.73566819000000017</c:v>
                </c:pt>
                <c:pt idx="12651">
                  <c:v>0.73572560000000009</c:v>
                </c:pt>
                <c:pt idx="12652">
                  <c:v>0.73578357999999999</c:v>
                </c:pt>
                <c:pt idx="12653">
                  <c:v>0.73584156999999994</c:v>
                </c:pt>
                <c:pt idx="12654">
                  <c:v>0.73589944000000018</c:v>
                </c:pt>
                <c:pt idx="12655">
                  <c:v>0.73595730999999998</c:v>
                </c:pt>
                <c:pt idx="12656">
                  <c:v>0.73601506000000005</c:v>
                </c:pt>
                <c:pt idx="12657">
                  <c:v>0.73607328000000005</c:v>
                </c:pt>
                <c:pt idx="12658">
                  <c:v>0.73613114999999996</c:v>
                </c:pt>
                <c:pt idx="12659">
                  <c:v>0.73618855999999999</c:v>
                </c:pt>
                <c:pt idx="12660">
                  <c:v>0.73624655000000017</c:v>
                </c:pt>
                <c:pt idx="12661">
                  <c:v>0.73630442000000007</c:v>
                </c:pt>
                <c:pt idx="12662">
                  <c:v>0.73636239999999986</c:v>
                </c:pt>
                <c:pt idx="12663">
                  <c:v>0.73642015999999999</c:v>
                </c:pt>
                <c:pt idx="12664">
                  <c:v>0.73647814</c:v>
                </c:pt>
                <c:pt idx="12665">
                  <c:v>0.73653601000000002</c:v>
                </c:pt>
                <c:pt idx="12666">
                  <c:v>0.73659388000000003</c:v>
                </c:pt>
                <c:pt idx="12667">
                  <c:v>0.73665199000000015</c:v>
                </c:pt>
                <c:pt idx="12668">
                  <c:v>0.73670986000000016</c:v>
                </c:pt>
                <c:pt idx="12669">
                  <c:v>0.73676726000000003</c:v>
                </c:pt>
                <c:pt idx="12670">
                  <c:v>0.7368252500000001</c:v>
                </c:pt>
                <c:pt idx="12671">
                  <c:v>0.73688312</c:v>
                </c:pt>
                <c:pt idx="12672">
                  <c:v>0.73694099000000013</c:v>
                </c:pt>
                <c:pt idx="12673">
                  <c:v>0.73699886000000014</c:v>
                </c:pt>
                <c:pt idx="12674">
                  <c:v>0.73705673000000005</c:v>
                </c:pt>
                <c:pt idx="12675">
                  <c:v>0.73711459999999984</c:v>
                </c:pt>
                <c:pt idx="12676">
                  <c:v>0.73717270000000001</c:v>
                </c:pt>
                <c:pt idx="12677">
                  <c:v>0.73723057000000003</c:v>
                </c:pt>
                <c:pt idx="12678">
                  <c:v>0.73728844000000004</c:v>
                </c:pt>
                <c:pt idx="12679">
                  <c:v>0.73734585000000008</c:v>
                </c:pt>
                <c:pt idx="12680">
                  <c:v>0.73740371999999998</c:v>
                </c:pt>
                <c:pt idx="12681">
                  <c:v>0.73746159</c:v>
                </c:pt>
                <c:pt idx="12682">
                  <c:v>0.73751946000000002</c:v>
                </c:pt>
                <c:pt idx="12683">
                  <c:v>0.73757744999999997</c:v>
                </c:pt>
                <c:pt idx="12684">
                  <c:v>0.73763555000000014</c:v>
                </c:pt>
                <c:pt idx="12685">
                  <c:v>0.73769342000000016</c:v>
                </c:pt>
                <c:pt idx="12686">
                  <c:v>0.73775128999999995</c:v>
                </c:pt>
                <c:pt idx="12687">
                  <c:v>0.73780916000000007</c:v>
                </c:pt>
                <c:pt idx="12688">
                  <c:v>0.73786702999999998</c:v>
                </c:pt>
                <c:pt idx="12689">
                  <c:v>0.73792490000000011</c:v>
                </c:pt>
                <c:pt idx="12690">
                  <c:v>0.73798277000000001</c:v>
                </c:pt>
                <c:pt idx="12691">
                  <c:v>0.73804064000000014</c:v>
                </c:pt>
                <c:pt idx="12692">
                  <c:v>0.73809863000000009</c:v>
                </c:pt>
                <c:pt idx="12693">
                  <c:v>0.73815604000000001</c:v>
                </c:pt>
                <c:pt idx="12694">
                  <c:v>0.73821391000000003</c:v>
                </c:pt>
                <c:pt idx="12695">
                  <c:v>0.73827189000000015</c:v>
                </c:pt>
                <c:pt idx="12696">
                  <c:v>0.73832975999999995</c:v>
                </c:pt>
                <c:pt idx="12697">
                  <c:v>0.73838775000000001</c:v>
                </c:pt>
                <c:pt idx="12698">
                  <c:v>0.73844562000000014</c:v>
                </c:pt>
                <c:pt idx="12699">
                  <c:v>0.73850349000000004</c:v>
                </c:pt>
                <c:pt idx="12700">
                  <c:v>0.73856135999999983</c:v>
                </c:pt>
                <c:pt idx="12701">
                  <c:v>0.73861935000000012</c:v>
                </c:pt>
                <c:pt idx="12702">
                  <c:v>0.73867722000000013</c:v>
                </c:pt>
                <c:pt idx="12703">
                  <c:v>0.73873520000000015</c:v>
                </c:pt>
                <c:pt idx="12704">
                  <c:v>0.73879261000000007</c:v>
                </c:pt>
                <c:pt idx="12705">
                  <c:v>0.73885060000000014</c:v>
                </c:pt>
                <c:pt idx="12706">
                  <c:v>0.73890834999999999</c:v>
                </c:pt>
                <c:pt idx="12707">
                  <c:v>0.73896622000000001</c:v>
                </c:pt>
                <c:pt idx="12708">
                  <c:v>0.73902409000000013</c:v>
                </c:pt>
                <c:pt idx="12709">
                  <c:v>0.73908218999999986</c:v>
                </c:pt>
                <c:pt idx="12710">
                  <c:v>0.7391400600000001</c:v>
                </c:pt>
                <c:pt idx="12711">
                  <c:v>0.73919793000000011</c:v>
                </c:pt>
                <c:pt idx="12712">
                  <c:v>0.73925580000000013</c:v>
                </c:pt>
                <c:pt idx="12713">
                  <c:v>0.73931367999999997</c:v>
                </c:pt>
                <c:pt idx="12714">
                  <c:v>0.7393716600000001</c:v>
                </c:pt>
                <c:pt idx="12715">
                  <c:v>0.73942953000000011</c:v>
                </c:pt>
                <c:pt idx="12716">
                  <c:v>0.73948740000000002</c:v>
                </c:pt>
                <c:pt idx="12717">
                  <c:v>0.73954527000000014</c:v>
                </c:pt>
                <c:pt idx="12718">
                  <c:v>0.73960314000000005</c:v>
                </c:pt>
                <c:pt idx="12719">
                  <c:v>0.73966100999999995</c:v>
                </c:pt>
                <c:pt idx="12720">
                  <c:v>0.73971888000000008</c:v>
                </c:pt>
                <c:pt idx="12721">
                  <c:v>0.73977674999999998</c:v>
                </c:pt>
                <c:pt idx="12722">
                  <c:v>0.73983462000000011</c:v>
                </c:pt>
                <c:pt idx="12723">
                  <c:v>0.73989214999999997</c:v>
                </c:pt>
                <c:pt idx="12724">
                  <c:v>0.7399500200000001</c:v>
                </c:pt>
                <c:pt idx="12725">
                  <c:v>0.74000812000000005</c:v>
                </c:pt>
                <c:pt idx="12726">
                  <c:v>0.74006598999999984</c:v>
                </c:pt>
                <c:pt idx="12727">
                  <c:v>0.74012398000000001</c:v>
                </c:pt>
                <c:pt idx="12728">
                  <c:v>0.74018138</c:v>
                </c:pt>
                <c:pt idx="12729">
                  <c:v>0.74023936999999984</c:v>
                </c:pt>
                <c:pt idx="12730">
                  <c:v>0.74029724000000008</c:v>
                </c:pt>
                <c:pt idx="12731">
                  <c:v>0.74035510999999998</c:v>
                </c:pt>
                <c:pt idx="12732">
                  <c:v>0.74041297999999989</c:v>
                </c:pt>
                <c:pt idx="12733">
                  <c:v>0.74047107999999995</c:v>
                </c:pt>
                <c:pt idx="12734">
                  <c:v>0.74052907000000012</c:v>
                </c:pt>
                <c:pt idx="12735">
                  <c:v>0.74058693999999992</c:v>
                </c:pt>
                <c:pt idx="12736">
                  <c:v>0.74064481000000026</c:v>
                </c:pt>
                <c:pt idx="12737">
                  <c:v>0.74070279999999999</c:v>
                </c:pt>
                <c:pt idx="12738">
                  <c:v>0.74076067000000012</c:v>
                </c:pt>
                <c:pt idx="12739">
                  <c:v>0.74081854000000003</c:v>
                </c:pt>
                <c:pt idx="12740">
                  <c:v>0.74087594000000012</c:v>
                </c:pt>
                <c:pt idx="12741">
                  <c:v>0.74093381000000014</c:v>
                </c:pt>
                <c:pt idx="12742">
                  <c:v>0.74099192000000014</c:v>
                </c:pt>
                <c:pt idx="12743">
                  <c:v>0.74104979000000015</c:v>
                </c:pt>
                <c:pt idx="12744">
                  <c:v>0.74110765999999995</c:v>
                </c:pt>
                <c:pt idx="12745">
                  <c:v>0.74116552999999996</c:v>
                </c:pt>
                <c:pt idx="12746">
                  <c:v>0.74122339999999998</c:v>
                </c:pt>
                <c:pt idx="12747">
                  <c:v>0.74128126999999999</c:v>
                </c:pt>
                <c:pt idx="12748">
                  <c:v>0.74133914000000001</c:v>
                </c:pt>
                <c:pt idx="12749">
                  <c:v>0.74139701000000013</c:v>
                </c:pt>
                <c:pt idx="12750">
                  <c:v>0.74145488000000004</c:v>
                </c:pt>
                <c:pt idx="12751">
                  <c:v>0.74151286999999988</c:v>
                </c:pt>
                <c:pt idx="12752">
                  <c:v>0.74157015999999998</c:v>
                </c:pt>
                <c:pt idx="12753">
                  <c:v>0.7416281400000001</c:v>
                </c:pt>
                <c:pt idx="12754">
                  <c:v>0.74168601000000012</c:v>
                </c:pt>
                <c:pt idx="12755">
                  <c:v>0.74174400000000007</c:v>
                </c:pt>
                <c:pt idx="12756">
                  <c:v>0.74180187000000009</c:v>
                </c:pt>
                <c:pt idx="12757">
                  <c:v>0.7418597400000001</c:v>
                </c:pt>
                <c:pt idx="12758">
                  <c:v>0.74191761000000012</c:v>
                </c:pt>
                <c:pt idx="12759">
                  <c:v>0.74197560000000007</c:v>
                </c:pt>
                <c:pt idx="12760">
                  <c:v>0.74203346999999997</c:v>
                </c:pt>
                <c:pt idx="12761">
                  <c:v>0.7420914500000001</c:v>
                </c:pt>
                <c:pt idx="12762">
                  <c:v>0.74214932000000011</c:v>
                </c:pt>
                <c:pt idx="12763">
                  <c:v>0.74220730999999984</c:v>
                </c:pt>
                <c:pt idx="12764">
                  <c:v>0.74226517999999997</c:v>
                </c:pt>
                <c:pt idx="12765">
                  <c:v>0.74232259</c:v>
                </c:pt>
                <c:pt idx="12766">
                  <c:v>0.74238079999999984</c:v>
                </c:pt>
                <c:pt idx="12767">
                  <c:v>0.74243868000000002</c:v>
                </c:pt>
                <c:pt idx="12768">
                  <c:v>0.74249655000000003</c:v>
                </c:pt>
                <c:pt idx="12769">
                  <c:v>0.74255442000000005</c:v>
                </c:pt>
                <c:pt idx="12770">
                  <c:v>0.74261228999999984</c:v>
                </c:pt>
                <c:pt idx="12771">
                  <c:v>0.74267016000000008</c:v>
                </c:pt>
                <c:pt idx="12772">
                  <c:v>0.74272814000000009</c:v>
                </c:pt>
                <c:pt idx="12773">
                  <c:v>0.74278601000000011</c:v>
                </c:pt>
                <c:pt idx="12774">
                  <c:v>0.74284377000000013</c:v>
                </c:pt>
                <c:pt idx="12775">
                  <c:v>0.74290129000000016</c:v>
                </c:pt>
                <c:pt idx="12776">
                  <c:v>0.74295915999999995</c:v>
                </c:pt>
                <c:pt idx="12777">
                  <c:v>0.74301702999999997</c:v>
                </c:pt>
                <c:pt idx="12778">
                  <c:v>0.74307502000000014</c:v>
                </c:pt>
                <c:pt idx="12779">
                  <c:v>0.74313289000000005</c:v>
                </c:pt>
                <c:pt idx="12780">
                  <c:v>0.74319086999999995</c:v>
                </c:pt>
                <c:pt idx="12781">
                  <c:v>0.74324874000000007</c:v>
                </c:pt>
                <c:pt idx="12782">
                  <c:v>0.74330673000000003</c:v>
                </c:pt>
                <c:pt idx="12783">
                  <c:v>0.74336424999999984</c:v>
                </c:pt>
                <c:pt idx="12784">
                  <c:v>0.74342211999999996</c:v>
                </c:pt>
                <c:pt idx="12785">
                  <c:v>0.74347998999999998</c:v>
                </c:pt>
                <c:pt idx="12786">
                  <c:v>0.74353787000000005</c:v>
                </c:pt>
                <c:pt idx="12787">
                  <c:v>0.74359573999999995</c:v>
                </c:pt>
                <c:pt idx="12788">
                  <c:v>0.74365361000000008</c:v>
                </c:pt>
                <c:pt idx="12789">
                  <c:v>0.74371148000000009</c:v>
                </c:pt>
                <c:pt idx="12790">
                  <c:v>0.74376935000000011</c:v>
                </c:pt>
                <c:pt idx="12791">
                  <c:v>0.74382744999999995</c:v>
                </c:pt>
                <c:pt idx="12792">
                  <c:v>0.74388520000000014</c:v>
                </c:pt>
                <c:pt idx="12793">
                  <c:v>0.74394307000000015</c:v>
                </c:pt>
                <c:pt idx="12794">
                  <c:v>0.7440010600000001</c:v>
                </c:pt>
                <c:pt idx="12795">
                  <c:v>0.74405893000000012</c:v>
                </c:pt>
                <c:pt idx="12796">
                  <c:v>0.74411680000000002</c:v>
                </c:pt>
                <c:pt idx="12797">
                  <c:v>0.74417478999999997</c:v>
                </c:pt>
                <c:pt idx="12798">
                  <c:v>0.74423218999999985</c:v>
                </c:pt>
                <c:pt idx="12799">
                  <c:v>0.74429018000000002</c:v>
                </c:pt>
                <c:pt idx="12800">
                  <c:v>0.74434816999999998</c:v>
                </c:pt>
                <c:pt idx="12801">
                  <c:v>0.74440603999999999</c:v>
                </c:pt>
                <c:pt idx="12802">
                  <c:v>0.74446413999999994</c:v>
                </c:pt>
                <c:pt idx="12803">
                  <c:v>0.74452200999999996</c:v>
                </c:pt>
                <c:pt idx="12804">
                  <c:v>0.7445794200000001</c:v>
                </c:pt>
                <c:pt idx="12805">
                  <c:v>0.74463729000000012</c:v>
                </c:pt>
                <c:pt idx="12806">
                  <c:v>0.74469550000000007</c:v>
                </c:pt>
                <c:pt idx="12807">
                  <c:v>0.74475336999999997</c:v>
                </c:pt>
                <c:pt idx="12808">
                  <c:v>0.74481148000000008</c:v>
                </c:pt>
                <c:pt idx="12809">
                  <c:v>0.74486876999999996</c:v>
                </c:pt>
                <c:pt idx="12810">
                  <c:v>0.74492674999999997</c:v>
                </c:pt>
                <c:pt idx="12811">
                  <c:v>0.7449846200000001</c:v>
                </c:pt>
                <c:pt idx="12812">
                  <c:v>0.74504249000000011</c:v>
                </c:pt>
                <c:pt idx="12813">
                  <c:v>0.74510036999999996</c:v>
                </c:pt>
                <c:pt idx="12814">
                  <c:v>0.74515824000000008</c:v>
                </c:pt>
                <c:pt idx="12815">
                  <c:v>0.74521610999999988</c:v>
                </c:pt>
                <c:pt idx="12816">
                  <c:v>0.74527444000000009</c:v>
                </c:pt>
                <c:pt idx="12817">
                  <c:v>0.74533185000000013</c:v>
                </c:pt>
                <c:pt idx="12818">
                  <c:v>0.74538972000000003</c:v>
                </c:pt>
                <c:pt idx="12819">
                  <c:v>0.74544759000000005</c:v>
                </c:pt>
                <c:pt idx="12820">
                  <c:v>0.74550534000000002</c:v>
                </c:pt>
                <c:pt idx="12821">
                  <c:v>0.74556321000000003</c:v>
                </c:pt>
                <c:pt idx="12822">
                  <c:v>0.74562108000000016</c:v>
                </c:pt>
                <c:pt idx="12823">
                  <c:v>0.74567907000000022</c:v>
                </c:pt>
                <c:pt idx="12824">
                  <c:v>0.74573705000000012</c:v>
                </c:pt>
                <c:pt idx="12825">
                  <c:v>0.74579516000000012</c:v>
                </c:pt>
                <c:pt idx="12826">
                  <c:v>0.74585303000000014</c:v>
                </c:pt>
                <c:pt idx="12827">
                  <c:v>0.74591090000000004</c:v>
                </c:pt>
                <c:pt idx="12828">
                  <c:v>0.74596876999999984</c:v>
                </c:pt>
                <c:pt idx="12829">
                  <c:v>0.74602617999999998</c:v>
                </c:pt>
                <c:pt idx="12830">
                  <c:v>0.74608405000000011</c:v>
                </c:pt>
                <c:pt idx="12831">
                  <c:v>0.74614192000000013</c:v>
                </c:pt>
                <c:pt idx="12832">
                  <c:v>0.74619990000000014</c:v>
                </c:pt>
                <c:pt idx="12833">
                  <c:v>0.74625777000000004</c:v>
                </c:pt>
                <c:pt idx="12834">
                  <c:v>0.74631586999999999</c:v>
                </c:pt>
                <c:pt idx="12835">
                  <c:v>0.74637363000000012</c:v>
                </c:pt>
                <c:pt idx="12836">
                  <c:v>0.74643150000000003</c:v>
                </c:pt>
                <c:pt idx="12837">
                  <c:v>0.74648948999999998</c:v>
                </c:pt>
                <c:pt idx="12838">
                  <c:v>0.74654746999999999</c:v>
                </c:pt>
                <c:pt idx="12839">
                  <c:v>0.74660534000000012</c:v>
                </c:pt>
                <c:pt idx="12840">
                  <c:v>0.74666321000000013</c:v>
                </c:pt>
                <c:pt idx="12841">
                  <c:v>0.7467208500000001</c:v>
                </c:pt>
                <c:pt idx="12842">
                  <c:v>0.74677872000000012</c:v>
                </c:pt>
                <c:pt idx="12843">
                  <c:v>0.74683670999999996</c:v>
                </c:pt>
                <c:pt idx="12844">
                  <c:v>0.74689458000000009</c:v>
                </c:pt>
                <c:pt idx="12845">
                  <c:v>0.74695244999999999</c:v>
                </c:pt>
                <c:pt idx="12846">
                  <c:v>0.74701032000000001</c:v>
                </c:pt>
                <c:pt idx="12847">
                  <c:v>0.74706830000000002</c:v>
                </c:pt>
                <c:pt idx="12848">
                  <c:v>0.74712617999999997</c:v>
                </c:pt>
                <c:pt idx="12849">
                  <c:v>0.74718404999999999</c:v>
                </c:pt>
                <c:pt idx="12850">
                  <c:v>0.74724145000000008</c:v>
                </c:pt>
                <c:pt idx="12851">
                  <c:v>0.7472993200000001</c:v>
                </c:pt>
                <c:pt idx="12852">
                  <c:v>0.74735731000000005</c:v>
                </c:pt>
                <c:pt idx="12853">
                  <c:v>0.7474153</c:v>
                </c:pt>
                <c:pt idx="12854">
                  <c:v>0.74747317000000002</c:v>
                </c:pt>
                <c:pt idx="12855">
                  <c:v>0.74753104000000004</c:v>
                </c:pt>
                <c:pt idx="12856">
                  <c:v>0.74758891000000005</c:v>
                </c:pt>
                <c:pt idx="12857">
                  <c:v>0.74764678000000007</c:v>
                </c:pt>
                <c:pt idx="12858">
                  <c:v>0.74770488000000013</c:v>
                </c:pt>
                <c:pt idx="12859">
                  <c:v>0.74776217</c:v>
                </c:pt>
                <c:pt idx="12860">
                  <c:v>0.74782004000000013</c:v>
                </c:pt>
                <c:pt idx="12861">
                  <c:v>0.74787791000000015</c:v>
                </c:pt>
                <c:pt idx="12862">
                  <c:v>0.74793578000000005</c:v>
                </c:pt>
                <c:pt idx="12863">
                  <c:v>0.74799377000000011</c:v>
                </c:pt>
                <c:pt idx="12864">
                  <c:v>0.74805164000000013</c:v>
                </c:pt>
                <c:pt idx="12865">
                  <c:v>0.74810962000000014</c:v>
                </c:pt>
                <c:pt idx="12866">
                  <c:v>0.74816749000000005</c:v>
                </c:pt>
                <c:pt idx="12867">
                  <c:v>0.74822537000000011</c:v>
                </c:pt>
                <c:pt idx="12868">
                  <c:v>0.74828324000000002</c:v>
                </c:pt>
                <c:pt idx="12869">
                  <c:v>0.74834111000000014</c:v>
                </c:pt>
                <c:pt idx="12870">
                  <c:v>0.74839898000000005</c:v>
                </c:pt>
                <c:pt idx="12871">
                  <c:v>0.74845695999999984</c:v>
                </c:pt>
                <c:pt idx="12872">
                  <c:v>0.74851471999999997</c:v>
                </c:pt>
                <c:pt idx="12873">
                  <c:v>0.74857269999999998</c:v>
                </c:pt>
                <c:pt idx="12874">
                  <c:v>0.74863057000000011</c:v>
                </c:pt>
                <c:pt idx="12875">
                  <c:v>0.74868855999999995</c:v>
                </c:pt>
                <c:pt idx="12876">
                  <c:v>0.74874643000000007</c:v>
                </c:pt>
                <c:pt idx="12877">
                  <c:v>0.74880430000000009</c:v>
                </c:pt>
                <c:pt idx="12878">
                  <c:v>0.74886216999999988</c:v>
                </c:pt>
                <c:pt idx="12879">
                  <c:v>0.74891958000000003</c:v>
                </c:pt>
                <c:pt idx="12880">
                  <c:v>0.74897745000000016</c:v>
                </c:pt>
                <c:pt idx="12881">
                  <c:v>0.74903531999999995</c:v>
                </c:pt>
                <c:pt idx="12882">
                  <c:v>0.74909318999999996</c:v>
                </c:pt>
                <c:pt idx="12883">
                  <c:v>0.74915129000000014</c:v>
                </c:pt>
                <c:pt idx="12884">
                  <c:v>0.74920916000000004</c:v>
                </c:pt>
                <c:pt idx="12885">
                  <c:v>0.74926702999999983</c:v>
                </c:pt>
                <c:pt idx="12886">
                  <c:v>0.74932490000000007</c:v>
                </c:pt>
                <c:pt idx="12887">
                  <c:v>0.74938276999999986</c:v>
                </c:pt>
                <c:pt idx="12888">
                  <c:v>0.74944076000000004</c:v>
                </c:pt>
                <c:pt idx="12889">
                  <c:v>0.74949863000000017</c:v>
                </c:pt>
                <c:pt idx="12890">
                  <c:v>0.74955649999999996</c:v>
                </c:pt>
                <c:pt idx="12891">
                  <c:v>0.74961436999999997</c:v>
                </c:pt>
                <c:pt idx="12892">
                  <c:v>0.7496722400000001</c:v>
                </c:pt>
                <c:pt idx="12893">
                  <c:v>0.74972976000000013</c:v>
                </c:pt>
                <c:pt idx="12894">
                  <c:v>0.74978774999999998</c:v>
                </c:pt>
                <c:pt idx="12895">
                  <c:v>0.74984562000000021</c:v>
                </c:pt>
                <c:pt idx="12896">
                  <c:v>0.74990349000000012</c:v>
                </c:pt>
                <c:pt idx="12897">
                  <c:v>0.74996136000000002</c:v>
                </c:pt>
                <c:pt idx="12898">
                  <c:v>0.75001923000000015</c:v>
                </c:pt>
                <c:pt idx="12899">
                  <c:v>0.75007710000000005</c:v>
                </c:pt>
                <c:pt idx="12900">
                  <c:v>0.75013520000000011</c:v>
                </c:pt>
                <c:pt idx="12901">
                  <c:v>0.75019307000000013</c:v>
                </c:pt>
                <c:pt idx="12902">
                  <c:v>0.75025106000000008</c:v>
                </c:pt>
                <c:pt idx="12903">
                  <c:v>0.75030892999999999</c:v>
                </c:pt>
                <c:pt idx="12904">
                  <c:v>0.7503668</c:v>
                </c:pt>
                <c:pt idx="12905">
                  <c:v>0.75042408999999999</c:v>
                </c:pt>
                <c:pt idx="12906">
                  <c:v>0.75048196</c:v>
                </c:pt>
                <c:pt idx="12907">
                  <c:v>0.75054005999999995</c:v>
                </c:pt>
                <c:pt idx="12908">
                  <c:v>0.75059792999999997</c:v>
                </c:pt>
                <c:pt idx="12909">
                  <c:v>0.75065592000000014</c:v>
                </c:pt>
                <c:pt idx="12910">
                  <c:v>0.75071402000000009</c:v>
                </c:pt>
                <c:pt idx="12911">
                  <c:v>0.75077178000000011</c:v>
                </c:pt>
                <c:pt idx="12912">
                  <c:v>0.75082965000000024</c:v>
                </c:pt>
                <c:pt idx="12913">
                  <c:v>0.75088763000000014</c:v>
                </c:pt>
                <c:pt idx="12914">
                  <c:v>0.75094504000000006</c:v>
                </c:pt>
                <c:pt idx="12915">
                  <c:v>0.75100303000000013</c:v>
                </c:pt>
                <c:pt idx="12916">
                  <c:v>0.75106090000000003</c:v>
                </c:pt>
                <c:pt idx="12917">
                  <c:v>0.75111888000000004</c:v>
                </c:pt>
                <c:pt idx="12918">
                  <c:v>0.75117674999999984</c:v>
                </c:pt>
                <c:pt idx="12919">
                  <c:v>0.75123462000000008</c:v>
                </c:pt>
                <c:pt idx="12920">
                  <c:v>0.75129261000000014</c:v>
                </c:pt>
                <c:pt idx="12921">
                  <c:v>0.75135048000000004</c:v>
                </c:pt>
                <c:pt idx="12922">
                  <c:v>0.75140834999999984</c:v>
                </c:pt>
                <c:pt idx="12923">
                  <c:v>0.75146621999999996</c:v>
                </c:pt>
                <c:pt idx="12924">
                  <c:v>0.75158161999999995</c:v>
                </c:pt>
                <c:pt idx="12925">
                  <c:v>0.75163949000000008</c:v>
                </c:pt>
                <c:pt idx="12926">
                  <c:v>0.75169736000000009</c:v>
                </c:pt>
                <c:pt idx="12927">
                  <c:v>0.75175523000000022</c:v>
                </c:pt>
                <c:pt idx="12928">
                  <c:v>0.75181321000000012</c:v>
                </c:pt>
                <c:pt idx="12929">
                  <c:v>0.75187108000000014</c:v>
                </c:pt>
                <c:pt idx="12930">
                  <c:v>0.75192895000000015</c:v>
                </c:pt>
                <c:pt idx="12931">
                  <c:v>0.75198681999999994</c:v>
                </c:pt>
                <c:pt idx="12932">
                  <c:v>0.75204481000000023</c:v>
                </c:pt>
                <c:pt idx="12933">
                  <c:v>0.75210268000000002</c:v>
                </c:pt>
                <c:pt idx="12934">
                  <c:v>0.75216055000000004</c:v>
                </c:pt>
                <c:pt idx="12935">
                  <c:v>0.75221853999999999</c:v>
                </c:pt>
                <c:pt idx="12936">
                  <c:v>0.75227594000000009</c:v>
                </c:pt>
                <c:pt idx="12937">
                  <c:v>0.75233380999999999</c:v>
                </c:pt>
                <c:pt idx="12938">
                  <c:v>0.75239168000000012</c:v>
                </c:pt>
                <c:pt idx="12939">
                  <c:v>0.75244967000000007</c:v>
                </c:pt>
                <c:pt idx="12940">
                  <c:v>0.75250753999999997</c:v>
                </c:pt>
                <c:pt idx="12941">
                  <c:v>0.75256540999999999</c:v>
                </c:pt>
                <c:pt idx="12942">
                  <c:v>0.75262328000000012</c:v>
                </c:pt>
                <c:pt idx="12943">
                  <c:v>0.75268115000000013</c:v>
                </c:pt>
                <c:pt idx="12944">
                  <c:v>0.75273914000000008</c:v>
                </c:pt>
                <c:pt idx="12945">
                  <c:v>0.75279689000000016</c:v>
                </c:pt>
                <c:pt idx="12946">
                  <c:v>0.75285476000000007</c:v>
                </c:pt>
                <c:pt idx="12947">
                  <c:v>0.75291275000000002</c:v>
                </c:pt>
                <c:pt idx="12948">
                  <c:v>0.75297074000000008</c:v>
                </c:pt>
                <c:pt idx="12949">
                  <c:v>0.7530287200000001</c:v>
                </c:pt>
                <c:pt idx="12950">
                  <c:v>0.75308659</c:v>
                </c:pt>
                <c:pt idx="12951">
                  <c:v>0.75314446000000013</c:v>
                </c:pt>
                <c:pt idx="12952">
                  <c:v>0.75320233000000003</c:v>
                </c:pt>
                <c:pt idx="12953">
                  <c:v>0.75326020000000005</c:v>
                </c:pt>
                <c:pt idx="12954">
                  <c:v>0.75331806999999984</c:v>
                </c:pt>
                <c:pt idx="12955">
                  <c:v>0.75337594000000008</c:v>
                </c:pt>
                <c:pt idx="12956">
                  <c:v>0.75343369999999998</c:v>
                </c:pt>
                <c:pt idx="12957">
                  <c:v>0.75349157000000011</c:v>
                </c:pt>
                <c:pt idx="12958">
                  <c:v>0.75354944000000013</c:v>
                </c:pt>
                <c:pt idx="12959">
                  <c:v>0.75360731000000014</c:v>
                </c:pt>
                <c:pt idx="12960">
                  <c:v>0.75366518000000005</c:v>
                </c:pt>
                <c:pt idx="12961">
                  <c:v>0.75372304999999995</c:v>
                </c:pt>
                <c:pt idx="12962">
                  <c:v>0.75378104000000012</c:v>
                </c:pt>
                <c:pt idx="12963">
                  <c:v>0.75383891000000014</c:v>
                </c:pt>
                <c:pt idx="12964">
                  <c:v>0.75389620000000013</c:v>
                </c:pt>
                <c:pt idx="12965">
                  <c:v>0.75395418000000003</c:v>
                </c:pt>
                <c:pt idx="12966">
                  <c:v>0.75401216999999987</c:v>
                </c:pt>
                <c:pt idx="12967">
                  <c:v>0.75407004000000011</c:v>
                </c:pt>
                <c:pt idx="12968">
                  <c:v>0.75412791000000012</c:v>
                </c:pt>
                <c:pt idx="12969">
                  <c:v>0.75418578000000003</c:v>
                </c:pt>
                <c:pt idx="12970">
                  <c:v>0.75424365000000015</c:v>
                </c:pt>
                <c:pt idx="12971">
                  <c:v>0.75430151999999995</c:v>
                </c:pt>
                <c:pt idx="12972">
                  <c:v>0.75435951000000012</c:v>
                </c:pt>
                <c:pt idx="12973">
                  <c:v>0.75441737999999992</c:v>
                </c:pt>
                <c:pt idx="12974">
                  <c:v>0.75447536999999998</c:v>
                </c:pt>
                <c:pt idx="12975">
                  <c:v>0.75453323999999999</c:v>
                </c:pt>
                <c:pt idx="12976">
                  <c:v>0.75459111000000012</c:v>
                </c:pt>
                <c:pt idx="12977">
                  <c:v>0.75464909000000024</c:v>
                </c:pt>
                <c:pt idx="12978">
                  <c:v>0.75470696000000004</c:v>
                </c:pt>
                <c:pt idx="12979">
                  <c:v>0.75476483000000016</c:v>
                </c:pt>
                <c:pt idx="12980">
                  <c:v>0.75482270000000007</c:v>
                </c:pt>
                <c:pt idx="12981">
                  <c:v>0.75488056999999997</c:v>
                </c:pt>
                <c:pt idx="12982">
                  <c:v>0.75493774999999996</c:v>
                </c:pt>
                <c:pt idx="12983">
                  <c:v>0.75499597000000007</c:v>
                </c:pt>
                <c:pt idx="12984">
                  <c:v>0.75505407000000013</c:v>
                </c:pt>
                <c:pt idx="12985">
                  <c:v>0.75511147999999995</c:v>
                </c:pt>
                <c:pt idx="12986">
                  <c:v>0.75516958000000001</c:v>
                </c:pt>
                <c:pt idx="12987">
                  <c:v>0.75522732999999997</c:v>
                </c:pt>
                <c:pt idx="12988">
                  <c:v>0.75528532000000004</c:v>
                </c:pt>
                <c:pt idx="12989">
                  <c:v>0.75534319000000005</c:v>
                </c:pt>
                <c:pt idx="12990">
                  <c:v>0.75540118000000001</c:v>
                </c:pt>
                <c:pt idx="12991">
                  <c:v>0.75545905000000013</c:v>
                </c:pt>
                <c:pt idx="12992">
                  <c:v>0.75551691999999993</c:v>
                </c:pt>
                <c:pt idx="12993">
                  <c:v>0.75557479000000005</c:v>
                </c:pt>
                <c:pt idx="12994">
                  <c:v>0.75563276999999984</c:v>
                </c:pt>
                <c:pt idx="12995">
                  <c:v>0.75569064000000019</c:v>
                </c:pt>
                <c:pt idx="12996">
                  <c:v>0.7557485100000001</c:v>
                </c:pt>
                <c:pt idx="12997">
                  <c:v>0.75580638</c:v>
                </c:pt>
                <c:pt idx="12998">
                  <c:v>0.75586390999999997</c:v>
                </c:pt>
                <c:pt idx="12999">
                  <c:v>0.7559218900000001</c:v>
                </c:pt>
                <c:pt idx="13000">
                  <c:v>0.75597988000000016</c:v>
                </c:pt>
                <c:pt idx="13001">
                  <c:v>0.75603774999999984</c:v>
                </c:pt>
                <c:pt idx="13002">
                  <c:v>0.75609574000000013</c:v>
                </c:pt>
                <c:pt idx="13003">
                  <c:v>0.75615314</c:v>
                </c:pt>
                <c:pt idx="13004">
                  <c:v>0.75621101000000013</c:v>
                </c:pt>
                <c:pt idx="13005">
                  <c:v>0.75626888000000003</c:v>
                </c:pt>
                <c:pt idx="13006">
                  <c:v>0.75632675000000005</c:v>
                </c:pt>
                <c:pt idx="13007">
                  <c:v>0.75638461999999995</c:v>
                </c:pt>
                <c:pt idx="13008">
                  <c:v>0.75644296</c:v>
                </c:pt>
                <c:pt idx="13009">
                  <c:v>0.75650059999999997</c:v>
                </c:pt>
                <c:pt idx="13010">
                  <c:v>0.75655846999999998</c:v>
                </c:pt>
                <c:pt idx="13011">
                  <c:v>0.75661634</c:v>
                </c:pt>
                <c:pt idx="13012">
                  <c:v>0.75667432000000012</c:v>
                </c:pt>
                <c:pt idx="13013">
                  <c:v>0.75673219000000003</c:v>
                </c:pt>
                <c:pt idx="13014">
                  <c:v>0.75679006000000015</c:v>
                </c:pt>
                <c:pt idx="13015">
                  <c:v>0.75684792999999995</c:v>
                </c:pt>
                <c:pt idx="13016">
                  <c:v>0.75690580000000007</c:v>
                </c:pt>
                <c:pt idx="13017">
                  <c:v>0.75696379000000003</c:v>
                </c:pt>
                <c:pt idx="13018">
                  <c:v>0.75702155000000015</c:v>
                </c:pt>
                <c:pt idx="13019">
                  <c:v>0.75713752000000001</c:v>
                </c:pt>
                <c:pt idx="13020">
                  <c:v>0.75719481000000022</c:v>
                </c:pt>
                <c:pt idx="13021">
                  <c:v>0.75725268000000001</c:v>
                </c:pt>
                <c:pt idx="13022">
                  <c:v>0.75731055000000003</c:v>
                </c:pt>
                <c:pt idx="13023">
                  <c:v>0.75736842000000004</c:v>
                </c:pt>
                <c:pt idx="13024">
                  <c:v>0.75742628999999984</c:v>
                </c:pt>
                <c:pt idx="13025">
                  <c:v>0.75748415999999996</c:v>
                </c:pt>
                <c:pt idx="13026">
                  <c:v>0.75754202999999998</c:v>
                </c:pt>
                <c:pt idx="13027">
                  <c:v>0.75760025000000009</c:v>
                </c:pt>
                <c:pt idx="13028">
                  <c:v>0.75765777000000012</c:v>
                </c:pt>
                <c:pt idx="13029">
                  <c:v>0.75771576000000007</c:v>
                </c:pt>
                <c:pt idx="13030">
                  <c:v>0.75777374000000008</c:v>
                </c:pt>
                <c:pt idx="13031">
                  <c:v>0.7578315000000001</c:v>
                </c:pt>
                <c:pt idx="13032">
                  <c:v>0.75788949000000017</c:v>
                </c:pt>
                <c:pt idx="13033">
                  <c:v>0.75794736000000007</c:v>
                </c:pt>
                <c:pt idx="13034">
                  <c:v>0.75800523000000009</c:v>
                </c:pt>
                <c:pt idx="13035">
                  <c:v>0.75806333000000004</c:v>
                </c:pt>
                <c:pt idx="13036">
                  <c:v>0.75812074000000007</c:v>
                </c:pt>
                <c:pt idx="13037">
                  <c:v>0.75817872000000008</c:v>
                </c:pt>
                <c:pt idx="13038">
                  <c:v>0.75823658999999988</c:v>
                </c:pt>
                <c:pt idx="13039">
                  <c:v>0.75829446000000011</c:v>
                </c:pt>
                <c:pt idx="13040">
                  <c:v>0.75835233000000002</c:v>
                </c:pt>
                <c:pt idx="13041">
                  <c:v>0.75841020000000003</c:v>
                </c:pt>
                <c:pt idx="13042">
                  <c:v>0.75846829999999998</c:v>
                </c:pt>
                <c:pt idx="13043">
                  <c:v>0.75852571000000013</c:v>
                </c:pt>
                <c:pt idx="13044">
                  <c:v>0.75858357999999992</c:v>
                </c:pt>
                <c:pt idx="13045">
                  <c:v>0.75864145000000027</c:v>
                </c:pt>
                <c:pt idx="13046">
                  <c:v>0.75869932000000007</c:v>
                </c:pt>
                <c:pt idx="13047">
                  <c:v>0.75875718999999997</c:v>
                </c:pt>
                <c:pt idx="13048">
                  <c:v>0.7588150600000001</c:v>
                </c:pt>
                <c:pt idx="13049">
                  <c:v>0.75887293000000011</c:v>
                </c:pt>
                <c:pt idx="13050">
                  <c:v>0.75893080000000013</c:v>
                </c:pt>
                <c:pt idx="13051">
                  <c:v>0.75898891000000013</c:v>
                </c:pt>
                <c:pt idx="13052">
                  <c:v>0.75904678000000003</c:v>
                </c:pt>
                <c:pt idx="13053">
                  <c:v>0.75910465000000016</c:v>
                </c:pt>
                <c:pt idx="13054">
                  <c:v>0.75916251999999984</c:v>
                </c:pt>
                <c:pt idx="13055">
                  <c:v>0.75922050000000008</c:v>
                </c:pt>
                <c:pt idx="13056">
                  <c:v>0.75927836999999998</c:v>
                </c:pt>
                <c:pt idx="13057">
                  <c:v>0.75933624</c:v>
                </c:pt>
                <c:pt idx="13058">
                  <c:v>0.75939411999999995</c:v>
                </c:pt>
                <c:pt idx="13059">
                  <c:v>0.75945198999999997</c:v>
                </c:pt>
                <c:pt idx="13060">
                  <c:v>0.75950996999999998</c:v>
                </c:pt>
                <c:pt idx="13061">
                  <c:v>0.75956783999999999</c:v>
                </c:pt>
                <c:pt idx="13062">
                  <c:v>0.75962571000000023</c:v>
                </c:pt>
                <c:pt idx="13063">
                  <c:v>0.75968358000000002</c:v>
                </c:pt>
                <c:pt idx="13064">
                  <c:v>0.75974157000000009</c:v>
                </c:pt>
                <c:pt idx="13065">
                  <c:v>0.75979886000000019</c:v>
                </c:pt>
                <c:pt idx="13066">
                  <c:v>0.75985672999999998</c:v>
                </c:pt>
                <c:pt idx="13067">
                  <c:v>0.75991472000000004</c:v>
                </c:pt>
                <c:pt idx="13068">
                  <c:v>0.75997269999999995</c:v>
                </c:pt>
                <c:pt idx="13069">
                  <c:v>0.76003069000000012</c:v>
                </c:pt>
                <c:pt idx="13070">
                  <c:v>0.76008844000000009</c:v>
                </c:pt>
                <c:pt idx="13071">
                  <c:v>0.76014643000000015</c:v>
                </c:pt>
                <c:pt idx="13072">
                  <c:v>0.76020430000000005</c:v>
                </c:pt>
                <c:pt idx="13073">
                  <c:v>0.76026216999999985</c:v>
                </c:pt>
                <c:pt idx="13074">
                  <c:v>0.76032004000000009</c:v>
                </c:pt>
                <c:pt idx="13075">
                  <c:v>0.76037790999999999</c:v>
                </c:pt>
                <c:pt idx="13076">
                  <c:v>0.76043543000000013</c:v>
                </c:pt>
                <c:pt idx="13077">
                  <c:v>0.76049330000000004</c:v>
                </c:pt>
                <c:pt idx="13078">
                  <c:v>0.76055117999999999</c:v>
                </c:pt>
                <c:pt idx="13079">
                  <c:v>0.76060905000000023</c:v>
                </c:pt>
                <c:pt idx="13080">
                  <c:v>0.76066703000000013</c:v>
                </c:pt>
                <c:pt idx="13081">
                  <c:v>0.76072490000000015</c:v>
                </c:pt>
                <c:pt idx="13082">
                  <c:v>0.76078277000000005</c:v>
                </c:pt>
                <c:pt idx="13083">
                  <c:v>0.76084064000000018</c:v>
                </c:pt>
                <c:pt idx="13084">
                  <c:v>0.76089851000000008</c:v>
                </c:pt>
                <c:pt idx="13085">
                  <c:v>0.76095662000000008</c:v>
                </c:pt>
                <c:pt idx="13086">
                  <c:v>0.76101448999999999</c:v>
                </c:pt>
                <c:pt idx="13087">
                  <c:v>0.76107236</c:v>
                </c:pt>
                <c:pt idx="13088">
                  <c:v>0.76113023000000013</c:v>
                </c:pt>
                <c:pt idx="13089">
                  <c:v>0.76118810000000003</c:v>
                </c:pt>
                <c:pt idx="13090">
                  <c:v>0.76124597000000016</c:v>
                </c:pt>
                <c:pt idx="13091">
                  <c:v>0.76130394999999984</c:v>
                </c:pt>
                <c:pt idx="13092">
                  <c:v>0.76136124000000005</c:v>
                </c:pt>
                <c:pt idx="13093">
                  <c:v>0.76141912</c:v>
                </c:pt>
                <c:pt idx="13094">
                  <c:v>0.76147721999999995</c:v>
                </c:pt>
                <c:pt idx="13095">
                  <c:v>0.76153508999999997</c:v>
                </c:pt>
                <c:pt idx="13096">
                  <c:v>0.76159295999999999</c:v>
                </c:pt>
                <c:pt idx="13097">
                  <c:v>0.76165094000000011</c:v>
                </c:pt>
                <c:pt idx="13098">
                  <c:v>0.76170870000000013</c:v>
                </c:pt>
                <c:pt idx="13099">
                  <c:v>0.76176668000000003</c:v>
                </c:pt>
                <c:pt idx="13100">
                  <c:v>0.76182467000000009</c:v>
                </c:pt>
                <c:pt idx="13101">
                  <c:v>0.76188254</c:v>
                </c:pt>
                <c:pt idx="13102">
                  <c:v>0.76194041000000023</c:v>
                </c:pt>
                <c:pt idx="13103">
                  <c:v>0.76199828000000014</c:v>
                </c:pt>
                <c:pt idx="13104">
                  <c:v>0.76205579999999995</c:v>
                </c:pt>
                <c:pt idx="13105">
                  <c:v>0.76211355999999997</c:v>
                </c:pt>
                <c:pt idx="13106">
                  <c:v>0.76217143000000009</c:v>
                </c:pt>
                <c:pt idx="13107">
                  <c:v>0.76222942000000016</c:v>
                </c:pt>
                <c:pt idx="13108">
                  <c:v>0.76228728999999984</c:v>
                </c:pt>
                <c:pt idx="13109">
                  <c:v>0.76234516000000008</c:v>
                </c:pt>
                <c:pt idx="13110">
                  <c:v>0.76240313999999998</c:v>
                </c:pt>
                <c:pt idx="13111">
                  <c:v>0.76246113000000004</c:v>
                </c:pt>
                <c:pt idx="13112">
                  <c:v>0.76251899999999984</c:v>
                </c:pt>
                <c:pt idx="13113">
                  <c:v>0.76257686999999996</c:v>
                </c:pt>
                <c:pt idx="13114">
                  <c:v>0.76263474000000009</c:v>
                </c:pt>
                <c:pt idx="13115">
                  <c:v>0.7626926100000001</c:v>
                </c:pt>
                <c:pt idx="13116">
                  <c:v>0.76275048000000012</c:v>
                </c:pt>
                <c:pt idx="13117">
                  <c:v>0.76280858000000007</c:v>
                </c:pt>
                <c:pt idx="13118">
                  <c:v>0.76286586999999995</c:v>
                </c:pt>
                <c:pt idx="13119">
                  <c:v>0.76292397999999995</c:v>
                </c:pt>
                <c:pt idx="13120">
                  <c:v>0.76298185000000007</c:v>
                </c:pt>
                <c:pt idx="13121">
                  <c:v>0.76303972000000009</c:v>
                </c:pt>
                <c:pt idx="13122">
                  <c:v>0.76309758999999999</c:v>
                </c:pt>
                <c:pt idx="13123">
                  <c:v>0.76315569000000016</c:v>
                </c:pt>
                <c:pt idx="13124">
                  <c:v>0.76321309999999998</c:v>
                </c:pt>
                <c:pt idx="13125">
                  <c:v>0.76327096999999999</c:v>
                </c:pt>
                <c:pt idx="13126">
                  <c:v>0.76332884000000012</c:v>
                </c:pt>
                <c:pt idx="13127">
                  <c:v>0.76338693999999996</c:v>
                </c:pt>
                <c:pt idx="13128">
                  <c:v>0.76344481000000008</c:v>
                </c:pt>
                <c:pt idx="13129">
                  <c:v>0.76350267999999999</c:v>
                </c:pt>
                <c:pt idx="13130">
                  <c:v>0.76356055</c:v>
                </c:pt>
                <c:pt idx="13131">
                  <c:v>0.76361842000000013</c:v>
                </c:pt>
                <c:pt idx="13132">
                  <c:v>0.76367629000000015</c:v>
                </c:pt>
                <c:pt idx="13133">
                  <c:v>0.76373416000000005</c:v>
                </c:pt>
                <c:pt idx="13134">
                  <c:v>0.76379180000000024</c:v>
                </c:pt>
                <c:pt idx="13135">
                  <c:v>0.76384979000000008</c:v>
                </c:pt>
                <c:pt idx="13136">
                  <c:v>0.76390754000000005</c:v>
                </c:pt>
                <c:pt idx="13137">
                  <c:v>0.76396553000000011</c:v>
                </c:pt>
                <c:pt idx="13138">
                  <c:v>0.76402340000000013</c:v>
                </c:pt>
                <c:pt idx="13139">
                  <c:v>0.76408127000000015</c:v>
                </c:pt>
                <c:pt idx="13140">
                  <c:v>0.76413925000000016</c:v>
                </c:pt>
                <c:pt idx="13141">
                  <c:v>0.76419724000000011</c:v>
                </c:pt>
                <c:pt idx="13142">
                  <c:v>0.76425511000000013</c:v>
                </c:pt>
                <c:pt idx="13143">
                  <c:v>0.76431297999999992</c:v>
                </c:pt>
                <c:pt idx="13144">
                  <c:v>0.76437085000000016</c:v>
                </c:pt>
                <c:pt idx="13145">
                  <c:v>0.76442871999999995</c:v>
                </c:pt>
                <c:pt idx="13146">
                  <c:v>0.76448658999999985</c:v>
                </c:pt>
                <c:pt idx="13147">
                  <c:v>0.76454446000000009</c:v>
                </c:pt>
                <c:pt idx="13148">
                  <c:v>0.76460245000000016</c:v>
                </c:pt>
                <c:pt idx="13149">
                  <c:v>0.76466031999999995</c:v>
                </c:pt>
                <c:pt idx="13150">
                  <c:v>0.76471784000000009</c:v>
                </c:pt>
                <c:pt idx="13151">
                  <c:v>0.76477571000000022</c:v>
                </c:pt>
                <c:pt idx="13152">
                  <c:v>0.76483358000000001</c:v>
                </c:pt>
                <c:pt idx="13153">
                  <c:v>0.76489145000000025</c:v>
                </c:pt>
                <c:pt idx="13154">
                  <c:v>0.76494932000000015</c:v>
                </c:pt>
                <c:pt idx="13155">
                  <c:v>0.76500718999999984</c:v>
                </c:pt>
                <c:pt idx="13156">
                  <c:v>0.76506506000000007</c:v>
                </c:pt>
                <c:pt idx="13157">
                  <c:v>0.76512292999999998</c:v>
                </c:pt>
                <c:pt idx="13158">
                  <c:v>0.76518079999999999</c:v>
                </c:pt>
                <c:pt idx="13159">
                  <c:v>0.76523867999999995</c:v>
                </c:pt>
                <c:pt idx="13160">
                  <c:v>0.76529643000000014</c:v>
                </c:pt>
                <c:pt idx="13161">
                  <c:v>0.76535465000000014</c:v>
                </c:pt>
                <c:pt idx="13162">
                  <c:v>0.76541251999999993</c:v>
                </c:pt>
                <c:pt idx="13163">
                  <c:v>0.76547038999999983</c:v>
                </c:pt>
                <c:pt idx="13164">
                  <c:v>0.76552826000000007</c:v>
                </c:pt>
                <c:pt idx="13165">
                  <c:v>0.76558612999999986</c:v>
                </c:pt>
                <c:pt idx="13166">
                  <c:v>0.76564354000000012</c:v>
                </c:pt>
                <c:pt idx="13167">
                  <c:v>0.76570141000000025</c:v>
                </c:pt>
                <c:pt idx="13168">
                  <c:v>0.76575928000000015</c:v>
                </c:pt>
                <c:pt idx="13169">
                  <c:v>0.76581714999999984</c:v>
                </c:pt>
                <c:pt idx="13170">
                  <c:v>0.76587502000000018</c:v>
                </c:pt>
                <c:pt idx="13171">
                  <c:v>0.76593288999999998</c:v>
                </c:pt>
                <c:pt idx="13172">
                  <c:v>0.7659907600000001</c:v>
                </c:pt>
                <c:pt idx="13173">
                  <c:v>0.76604874000000012</c:v>
                </c:pt>
                <c:pt idx="13174">
                  <c:v>0.76610662000000007</c:v>
                </c:pt>
                <c:pt idx="13175">
                  <c:v>0.76616459999999997</c:v>
                </c:pt>
                <c:pt idx="13176">
                  <c:v>0.76622259000000004</c:v>
                </c:pt>
                <c:pt idx="13177">
                  <c:v>0.76628046000000005</c:v>
                </c:pt>
                <c:pt idx="13178">
                  <c:v>0.76633821000000013</c:v>
                </c:pt>
                <c:pt idx="13179">
                  <c:v>0.76639619999999997</c:v>
                </c:pt>
                <c:pt idx="13180">
                  <c:v>0.76645372000000001</c:v>
                </c:pt>
                <c:pt idx="13181">
                  <c:v>0.76651194</c:v>
                </c:pt>
                <c:pt idx="13182">
                  <c:v>0.76656946000000004</c:v>
                </c:pt>
                <c:pt idx="13183">
                  <c:v>0.76662733000000016</c:v>
                </c:pt>
                <c:pt idx="13184">
                  <c:v>0.76668555000000016</c:v>
                </c:pt>
                <c:pt idx="13185">
                  <c:v>0.76674342000000006</c:v>
                </c:pt>
                <c:pt idx="13186">
                  <c:v>0.76680129000000008</c:v>
                </c:pt>
                <c:pt idx="13187">
                  <c:v>0.7668591600000001</c:v>
                </c:pt>
                <c:pt idx="13188">
                  <c:v>0.76691715000000005</c:v>
                </c:pt>
                <c:pt idx="13189">
                  <c:v>0.76697502000000006</c:v>
                </c:pt>
                <c:pt idx="13190">
                  <c:v>0.76703288999999997</c:v>
                </c:pt>
                <c:pt idx="13191">
                  <c:v>0.76709053000000016</c:v>
                </c:pt>
                <c:pt idx="13192">
                  <c:v>0.76714828000000013</c:v>
                </c:pt>
                <c:pt idx="13193">
                  <c:v>0.76720615000000003</c:v>
                </c:pt>
                <c:pt idx="13194">
                  <c:v>0.76726402000000005</c:v>
                </c:pt>
                <c:pt idx="13195">
                  <c:v>0.76732188999999995</c:v>
                </c:pt>
                <c:pt idx="13196">
                  <c:v>0.76737976000000008</c:v>
                </c:pt>
                <c:pt idx="13197">
                  <c:v>0.76743762999999998</c:v>
                </c:pt>
                <c:pt idx="13198">
                  <c:v>0.76749562000000016</c:v>
                </c:pt>
                <c:pt idx="13199">
                  <c:v>0.76755348999999984</c:v>
                </c:pt>
                <c:pt idx="13200">
                  <c:v>0.76761159000000012</c:v>
                </c:pt>
                <c:pt idx="13201">
                  <c:v>0.76766946000000014</c:v>
                </c:pt>
                <c:pt idx="13202">
                  <c:v>0.76772733000000015</c:v>
                </c:pt>
                <c:pt idx="13203">
                  <c:v>0.76778474000000008</c:v>
                </c:pt>
                <c:pt idx="13204">
                  <c:v>0.76784261000000009</c:v>
                </c:pt>
                <c:pt idx="13205">
                  <c:v>0.76790048000000011</c:v>
                </c:pt>
                <c:pt idx="13206">
                  <c:v>0.76795835000000012</c:v>
                </c:pt>
                <c:pt idx="13207">
                  <c:v>0.76801668000000001</c:v>
                </c:pt>
                <c:pt idx="13208">
                  <c:v>0.76807409000000015</c:v>
                </c:pt>
                <c:pt idx="13209">
                  <c:v>0.76813207999999999</c:v>
                </c:pt>
                <c:pt idx="13210">
                  <c:v>0.7681903000000001</c:v>
                </c:pt>
                <c:pt idx="13211">
                  <c:v>0.76824770000000009</c:v>
                </c:pt>
                <c:pt idx="13212">
                  <c:v>0.76830569000000015</c:v>
                </c:pt>
                <c:pt idx="13213">
                  <c:v>0.76836355999999983</c:v>
                </c:pt>
                <c:pt idx="13214">
                  <c:v>0.76842143000000007</c:v>
                </c:pt>
                <c:pt idx="13215">
                  <c:v>0.76847942000000014</c:v>
                </c:pt>
                <c:pt idx="13216">
                  <c:v>0.76853751999999997</c:v>
                </c:pt>
                <c:pt idx="13217">
                  <c:v>0.76859493000000012</c:v>
                </c:pt>
                <c:pt idx="13218">
                  <c:v>0.76865280000000014</c:v>
                </c:pt>
                <c:pt idx="13219">
                  <c:v>0.76871067000000015</c:v>
                </c:pt>
                <c:pt idx="13220">
                  <c:v>0.76876865000000016</c:v>
                </c:pt>
                <c:pt idx="13221">
                  <c:v>0.76882652000000007</c:v>
                </c:pt>
                <c:pt idx="13222">
                  <c:v>0.76888438999999997</c:v>
                </c:pt>
                <c:pt idx="13223">
                  <c:v>0.76894238000000004</c:v>
                </c:pt>
                <c:pt idx="13224">
                  <c:v>0.76900025000000016</c:v>
                </c:pt>
                <c:pt idx="13225">
                  <c:v>0.76905835000000011</c:v>
                </c:pt>
                <c:pt idx="13226">
                  <c:v>0.7691156400000001</c:v>
                </c:pt>
                <c:pt idx="13227">
                  <c:v>0.76917351000000012</c:v>
                </c:pt>
                <c:pt idx="13228">
                  <c:v>0.76923138000000002</c:v>
                </c:pt>
                <c:pt idx="13229">
                  <c:v>0.76928936999999997</c:v>
                </c:pt>
                <c:pt idx="13230">
                  <c:v>0.7693472400000001</c:v>
                </c:pt>
                <c:pt idx="13231">
                  <c:v>0.76940511000000011</c:v>
                </c:pt>
                <c:pt idx="13232">
                  <c:v>0.76946297999999991</c:v>
                </c:pt>
                <c:pt idx="13233">
                  <c:v>0.76952096999999997</c:v>
                </c:pt>
                <c:pt idx="13234">
                  <c:v>0.76957894999999998</c:v>
                </c:pt>
                <c:pt idx="13235">
                  <c:v>0.76963682000000011</c:v>
                </c:pt>
                <c:pt idx="13236">
                  <c:v>0.76969469000000024</c:v>
                </c:pt>
                <c:pt idx="13237">
                  <c:v>0.76975256000000003</c:v>
                </c:pt>
                <c:pt idx="13238">
                  <c:v>0.76981043000000016</c:v>
                </c:pt>
                <c:pt idx="13239">
                  <c:v>0.76986829999999995</c:v>
                </c:pt>
                <c:pt idx="13240">
                  <c:v>0.76992629000000012</c:v>
                </c:pt>
                <c:pt idx="13241">
                  <c:v>0.76998416000000003</c:v>
                </c:pt>
                <c:pt idx="13242">
                  <c:v>0.77004192000000016</c:v>
                </c:pt>
                <c:pt idx="13243">
                  <c:v>0.77009990000000006</c:v>
                </c:pt>
                <c:pt idx="13244">
                  <c:v>0.77015776999999996</c:v>
                </c:pt>
                <c:pt idx="13245">
                  <c:v>0.77021518</c:v>
                </c:pt>
                <c:pt idx="13246">
                  <c:v>0.77027305000000013</c:v>
                </c:pt>
                <c:pt idx="13247">
                  <c:v>0.77033092000000003</c:v>
                </c:pt>
                <c:pt idx="13248">
                  <c:v>0.77038879000000005</c:v>
                </c:pt>
                <c:pt idx="13249">
                  <c:v>0.77044665999999995</c:v>
                </c:pt>
                <c:pt idx="13250">
                  <c:v>0.77050465000000012</c:v>
                </c:pt>
                <c:pt idx="13251">
                  <c:v>0.77056251999999992</c:v>
                </c:pt>
                <c:pt idx="13252">
                  <c:v>0.77062039000000015</c:v>
                </c:pt>
                <c:pt idx="13253">
                  <c:v>0.77067826000000006</c:v>
                </c:pt>
                <c:pt idx="13254">
                  <c:v>0.77073624000000007</c:v>
                </c:pt>
                <c:pt idx="13255">
                  <c:v>0.77079412000000014</c:v>
                </c:pt>
                <c:pt idx="13256">
                  <c:v>0.77085199000000015</c:v>
                </c:pt>
                <c:pt idx="13257">
                  <c:v>0.77090986000000006</c:v>
                </c:pt>
                <c:pt idx="13258">
                  <c:v>0.77096772999999996</c:v>
                </c:pt>
                <c:pt idx="13259">
                  <c:v>0.77102583000000025</c:v>
                </c:pt>
                <c:pt idx="13260">
                  <c:v>0.77108323999999995</c:v>
                </c:pt>
                <c:pt idx="13261">
                  <c:v>0.77114111000000007</c:v>
                </c:pt>
                <c:pt idx="13262">
                  <c:v>0.77119898000000009</c:v>
                </c:pt>
                <c:pt idx="13263">
                  <c:v>0.77125695999999999</c:v>
                </c:pt>
                <c:pt idx="13264">
                  <c:v>0.77131495000000005</c:v>
                </c:pt>
                <c:pt idx="13265">
                  <c:v>0.77137270000000002</c:v>
                </c:pt>
                <c:pt idx="13266">
                  <c:v>0.77143068999999997</c:v>
                </c:pt>
                <c:pt idx="13267">
                  <c:v>0.77148879000000004</c:v>
                </c:pt>
                <c:pt idx="13268">
                  <c:v>0.77154619999999996</c:v>
                </c:pt>
                <c:pt idx="13269">
                  <c:v>0.77160418000000008</c:v>
                </c:pt>
                <c:pt idx="13270">
                  <c:v>0.77171993000000016</c:v>
                </c:pt>
                <c:pt idx="13271">
                  <c:v>0.77177791000000007</c:v>
                </c:pt>
                <c:pt idx="13272">
                  <c:v>0.77183567000000008</c:v>
                </c:pt>
                <c:pt idx="13273">
                  <c:v>0.77189388000000014</c:v>
                </c:pt>
                <c:pt idx="13274">
                  <c:v>0.77195175000000016</c:v>
                </c:pt>
                <c:pt idx="13275">
                  <c:v>0.77200916000000008</c:v>
                </c:pt>
                <c:pt idx="13276">
                  <c:v>0.77206702999999999</c:v>
                </c:pt>
                <c:pt idx="13277">
                  <c:v>0.77212490000000011</c:v>
                </c:pt>
                <c:pt idx="13278">
                  <c:v>0.77218288999999996</c:v>
                </c:pt>
                <c:pt idx="13279">
                  <c:v>0.77224076000000008</c:v>
                </c:pt>
                <c:pt idx="13280">
                  <c:v>0.7722986300000001</c:v>
                </c:pt>
                <c:pt idx="13281">
                  <c:v>0.7723565</c:v>
                </c:pt>
                <c:pt idx="13282">
                  <c:v>0.77241448999999984</c:v>
                </c:pt>
                <c:pt idx="13283">
                  <c:v>0.77247235999999997</c:v>
                </c:pt>
                <c:pt idx="13284">
                  <c:v>0.77253022999999998</c:v>
                </c:pt>
                <c:pt idx="13285">
                  <c:v>0.77258821000000011</c:v>
                </c:pt>
                <c:pt idx="13286">
                  <c:v>0.77264608000000012</c:v>
                </c:pt>
                <c:pt idx="13287">
                  <c:v>0.77270395000000014</c:v>
                </c:pt>
                <c:pt idx="13288">
                  <c:v>0.77276135999999995</c:v>
                </c:pt>
                <c:pt idx="13289">
                  <c:v>0.77281946000000012</c:v>
                </c:pt>
                <c:pt idx="13290">
                  <c:v>0.77287733000000014</c:v>
                </c:pt>
                <c:pt idx="13291">
                  <c:v>0.77293520000000016</c:v>
                </c:pt>
                <c:pt idx="13292">
                  <c:v>0.77299319000000011</c:v>
                </c:pt>
                <c:pt idx="13293">
                  <c:v>0.77305106000000012</c:v>
                </c:pt>
                <c:pt idx="13294">
                  <c:v>0.77310893000000014</c:v>
                </c:pt>
                <c:pt idx="13295">
                  <c:v>0.77316680000000004</c:v>
                </c:pt>
                <c:pt idx="13296">
                  <c:v>0.77322479000000011</c:v>
                </c:pt>
                <c:pt idx="13297">
                  <c:v>0.77328266000000001</c:v>
                </c:pt>
                <c:pt idx="13298">
                  <c:v>0.77334006000000011</c:v>
                </c:pt>
                <c:pt idx="13299">
                  <c:v>0.77339804999999995</c:v>
                </c:pt>
                <c:pt idx="13300">
                  <c:v>0.77345592000000007</c:v>
                </c:pt>
                <c:pt idx="13301">
                  <c:v>0.77351391000000003</c:v>
                </c:pt>
                <c:pt idx="13302">
                  <c:v>0.77357178000000004</c:v>
                </c:pt>
                <c:pt idx="13303">
                  <c:v>0.77362965000000006</c:v>
                </c:pt>
                <c:pt idx="13304">
                  <c:v>0.77368752000000007</c:v>
                </c:pt>
                <c:pt idx="13305">
                  <c:v>0.7737455000000002</c:v>
                </c:pt>
                <c:pt idx="13306">
                  <c:v>0.77380336999999999</c:v>
                </c:pt>
                <c:pt idx="13307">
                  <c:v>0.77386090000000007</c:v>
                </c:pt>
                <c:pt idx="13308">
                  <c:v>0.77391876999999998</c:v>
                </c:pt>
                <c:pt idx="13309">
                  <c:v>0.7739766400000001</c:v>
                </c:pt>
                <c:pt idx="13310">
                  <c:v>0.77403451000000012</c:v>
                </c:pt>
                <c:pt idx="13311">
                  <c:v>0.77409238000000002</c:v>
                </c:pt>
                <c:pt idx="13312">
                  <c:v>0.77415036999999998</c:v>
                </c:pt>
                <c:pt idx="13313">
                  <c:v>0.7742082400000001</c:v>
                </c:pt>
                <c:pt idx="13314">
                  <c:v>0.77426622000000001</c:v>
                </c:pt>
                <c:pt idx="13315">
                  <c:v>0.77432409000000013</c:v>
                </c:pt>
                <c:pt idx="13316">
                  <c:v>0.77438196000000004</c:v>
                </c:pt>
                <c:pt idx="13317">
                  <c:v>0.77443983000000016</c:v>
                </c:pt>
                <c:pt idx="13318">
                  <c:v>0.77449770000000007</c:v>
                </c:pt>
                <c:pt idx="13319">
                  <c:v>0.77455556999999997</c:v>
                </c:pt>
                <c:pt idx="13320">
                  <c:v>0.77461356000000003</c:v>
                </c:pt>
                <c:pt idx="13321">
                  <c:v>0.77467143000000027</c:v>
                </c:pt>
                <c:pt idx="13322">
                  <c:v>0.77472942000000022</c:v>
                </c:pt>
                <c:pt idx="13323">
                  <c:v>0.7747868200000001</c:v>
                </c:pt>
                <c:pt idx="13324">
                  <c:v>0.77484481000000027</c:v>
                </c:pt>
                <c:pt idx="13325">
                  <c:v>0.77490267999999995</c:v>
                </c:pt>
                <c:pt idx="13326">
                  <c:v>0.77496054999999997</c:v>
                </c:pt>
                <c:pt idx="13327">
                  <c:v>0.7750184200000001</c:v>
                </c:pt>
                <c:pt idx="13328">
                  <c:v>0.77507629000000011</c:v>
                </c:pt>
                <c:pt idx="13329">
                  <c:v>0.77513427999999995</c:v>
                </c:pt>
                <c:pt idx="13330">
                  <c:v>0.77519214999999997</c:v>
                </c:pt>
                <c:pt idx="13331">
                  <c:v>0.77524967000000022</c:v>
                </c:pt>
                <c:pt idx="13332">
                  <c:v>0.77530754000000002</c:v>
                </c:pt>
                <c:pt idx="13333">
                  <c:v>0.77536552999999997</c:v>
                </c:pt>
                <c:pt idx="13334">
                  <c:v>0.77542339999999998</c:v>
                </c:pt>
                <c:pt idx="13335">
                  <c:v>0.77548138</c:v>
                </c:pt>
                <c:pt idx="13336">
                  <c:v>0.77553925000000012</c:v>
                </c:pt>
                <c:pt idx="13337">
                  <c:v>0.77559712000000003</c:v>
                </c:pt>
                <c:pt idx="13338">
                  <c:v>0.77565499000000016</c:v>
                </c:pt>
                <c:pt idx="13339">
                  <c:v>0.77571274999999984</c:v>
                </c:pt>
                <c:pt idx="13340">
                  <c:v>0.77577085000000023</c:v>
                </c:pt>
                <c:pt idx="13341">
                  <c:v>0.77582872000000014</c:v>
                </c:pt>
                <c:pt idx="13342">
                  <c:v>0.77588623999999995</c:v>
                </c:pt>
                <c:pt idx="13343">
                  <c:v>0.77594446000000006</c:v>
                </c:pt>
                <c:pt idx="13344">
                  <c:v>0.77600232999999996</c:v>
                </c:pt>
                <c:pt idx="13345">
                  <c:v>0.77606032000000003</c:v>
                </c:pt>
                <c:pt idx="13346">
                  <c:v>0.77611819000000004</c:v>
                </c:pt>
                <c:pt idx="13347">
                  <c:v>0.77617560000000008</c:v>
                </c:pt>
                <c:pt idx="13348">
                  <c:v>0.77623346999999998</c:v>
                </c:pt>
                <c:pt idx="13349">
                  <c:v>0.77629134000000011</c:v>
                </c:pt>
                <c:pt idx="13350">
                  <c:v>0.77634932000000012</c:v>
                </c:pt>
                <c:pt idx="13351">
                  <c:v>0.77640719000000002</c:v>
                </c:pt>
                <c:pt idx="13352">
                  <c:v>0.77646517999999998</c:v>
                </c:pt>
                <c:pt idx="13353">
                  <c:v>0.77652304999999999</c:v>
                </c:pt>
                <c:pt idx="13354">
                  <c:v>0.77658103999999994</c:v>
                </c:pt>
                <c:pt idx="13355">
                  <c:v>0.77663891000000007</c:v>
                </c:pt>
                <c:pt idx="13356">
                  <c:v>0.77669689000000008</c:v>
                </c:pt>
                <c:pt idx="13357">
                  <c:v>0.7767547600000001</c:v>
                </c:pt>
                <c:pt idx="13358">
                  <c:v>0.77681228999999996</c:v>
                </c:pt>
                <c:pt idx="13359">
                  <c:v>0.77687016000000009</c:v>
                </c:pt>
                <c:pt idx="13360">
                  <c:v>0.7769280300000001</c:v>
                </c:pt>
                <c:pt idx="13361">
                  <c:v>0.77698590000000012</c:v>
                </c:pt>
                <c:pt idx="13362">
                  <c:v>0.77704388000000013</c:v>
                </c:pt>
                <c:pt idx="13363">
                  <c:v>0.77710187000000008</c:v>
                </c:pt>
                <c:pt idx="13364">
                  <c:v>0.7771597400000001</c:v>
                </c:pt>
                <c:pt idx="13365">
                  <c:v>0.77721761000000011</c:v>
                </c:pt>
                <c:pt idx="13366">
                  <c:v>0.77727548000000013</c:v>
                </c:pt>
                <c:pt idx="13367">
                  <c:v>0.77733300000000005</c:v>
                </c:pt>
                <c:pt idx="13368">
                  <c:v>0.77744874000000008</c:v>
                </c:pt>
                <c:pt idx="13369">
                  <c:v>0.77750662000000004</c:v>
                </c:pt>
                <c:pt idx="13370">
                  <c:v>0.77756449000000005</c:v>
                </c:pt>
                <c:pt idx="13371">
                  <c:v>0.77762236000000007</c:v>
                </c:pt>
                <c:pt idx="13372">
                  <c:v>0.77768034000000008</c:v>
                </c:pt>
                <c:pt idx="13373">
                  <c:v>0.7777382100000001</c:v>
                </c:pt>
                <c:pt idx="13374">
                  <c:v>0.77779608000000011</c:v>
                </c:pt>
                <c:pt idx="13375">
                  <c:v>0.77785417999999995</c:v>
                </c:pt>
                <c:pt idx="13376">
                  <c:v>0.77791204999999997</c:v>
                </c:pt>
                <c:pt idx="13377">
                  <c:v>0.77796993000000014</c:v>
                </c:pt>
                <c:pt idx="13378">
                  <c:v>0.77802780000000016</c:v>
                </c:pt>
                <c:pt idx="13379">
                  <c:v>0.77808566999999995</c:v>
                </c:pt>
                <c:pt idx="13380">
                  <c:v>0.77814354000000008</c:v>
                </c:pt>
                <c:pt idx="13381">
                  <c:v>0.77820152000000009</c:v>
                </c:pt>
                <c:pt idx="13382">
                  <c:v>0.77825939000000011</c:v>
                </c:pt>
                <c:pt idx="13383">
                  <c:v>0.77831726000000001</c:v>
                </c:pt>
                <c:pt idx="13384">
                  <c:v>0.77837478999999998</c:v>
                </c:pt>
                <c:pt idx="13385">
                  <c:v>0.77843266</c:v>
                </c:pt>
                <c:pt idx="13386">
                  <c:v>0.77849053000000012</c:v>
                </c:pt>
                <c:pt idx="13387">
                  <c:v>0.77854863000000007</c:v>
                </c:pt>
                <c:pt idx="13388">
                  <c:v>0.77860662000000014</c:v>
                </c:pt>
                <c:pt idx="13389">
                  <c:v>0.77866391000000013</c:v>
                </c:pt>
                <c:pt idx="13390">
                  <c:v>0.77872178000000014</c:v>
                </c:pt>
                <c:pt idx="13391">
                  <c:v>0.77877965000000027</c:v>
                </c:pt>
                <c:pt idx="13392">
                  <c:v>0.77883762999999995</c:v>
                </c:pt>
                <c:pt idx="13393">
                  <c:v>0.77889550000000018</c:v>
                </c:pt>
                <c:pt idx="13394">
                  <c:v>0.77895336999999998</c:v>
                </c:pt>
                <c:pt idx="13395">
                  <c:v>0.77901148000000009</c:v>
                </c:pt>
                <c:pt idx="13396">
                  <c:v>0.77906934999999999</c:v>
                </c:pt>
                <c:pt idx="13397">
                  <c:v>0.77912733000000012</c:v>
                </c:pt>
                <c:pt idx="13398">
                  <c:v>0.77918520000000013</c:v>
                </c:pt>
                <c:pt idx="13399">
                  <c:v>0.77924272999999999</c:v>
                </c:pt>
                <c:pt idx="13400">
                  <c:v>0.77930060000000012</c:v>
                </c:pt>
                <c:pt idx="13401">
                  <c:v>0.77935847000000014</c:v>
                </c:pt>
                <c:pt idx="13402">
                  <c:v>0.77941633999999993</c:v>
                </c:pt>
                <c:pt idx="13403">
                  <c:v>0.77947432000000005</c:v>
                </c:pt>
                <c:pt idx="13404">
                  <c:v>0.77953218999999985</c:v>
                </c:pt>
                <c:pt idx="13405">
                  <c:v>0.77959018000000002</c:v>
                </c:pt>
                <c:pt idx="13406">
                  <c:v>0.77964805000000026</c:v>
                </c:pt>
                <c:pt idx="13407">
                  <c:v>0.77970592000000016</c:v>
                </c:pt>
                <c:pt idx="13408">
                  <c:v>0.77976391000000012</c:v>
                </c:pt>
                <c:pt idx="13409">
                  <c:v>0.77982178000000013</c:v>
                </c:pt>
                <c:pt idx="13410">
                  <c:v>0.7798795300000001</c:v>
                </c:pt>
                <c:pt idx="13411">
                  <c:v>0.77993752000000005</c:v>
                </c:pt>
                <c:pt idx="13412">
                  <c:v>0.77999539000000007</c:v>
                </c:pt>
                <c:pt idx="13413">
                  <c:v>0.78005325999999997</c:v>
                </c:pt>
                <c:pt idx="13414">
                  <c:v>0.78011112999999987</c:v>
                </c:pt>
                <c:pt idx="13415">
                  <c:v>0.780169</c:v>
                </c:pt>
                <c:pt idx="13416">
                  <c:v>0.78022687000000002</c:v>
                </c:pt>
                <c:pt idx="13417">
                  <c:v>0.78028473999999992</c:v>
                </c:pt>
                <c:pt idx="13418">
                  <c:v>0.78034237999999989</c:v>
                </c:pt>
                <c:pt idx="13419">
                  <c:v>0.78040025000000002</c:v>
                </c:pt>
                <c:pt idx="13420">
                  <c:v>0.78045811999999992</c:v>
                </c:pt>
                <c:pt idx="13421">
                  <c:v>0.78051598999999994</c:v>
                </c:pt>
                <c:pt idx="13422">
                  <c:v>0.78057385999999984</c:v>
                </c:pt>
                <c:pt idx="13423">
                  <c:v>0.78063172999999997</c:v>
                </c:pt>
                <c:pt idx="13424">
                  <c:v>0.78068959999999998</c:v>
                </c:pt>
                <c:pt idx="13425">
                  <c:v>0.78074759000000005</c:v>
                </c:pt>
                <c:pt idx="13426">
                  <c:v>0.78080510999999997</c:v>
                </c:pt>
                <c:pt idx="13427">
                  <c:v>0.78086297999999987</c:v>
                </c:pt>
                <c:pt idx="13428">
                  <c:v>0.78092074</c:v>
                </c:pt>
                <c:pt idx="13429">
                  <c:v>0.78097861000000013</c:v>
                </c:pt>
                <c:pt idx="13430">
                  <c:v>0.78103647999999992</c:v>
                </c:pt>
                <c:pt idx="13431">
                  <c:v>0.78109446000000005</c:v>
                </c:pt>
                <c:pt idx="13432">
                  <c:v>0.78115232999999973</c:v>
                </c:pt>
                <c:pt idx="13433">
                  <c:v>0.7812103199999999</c:v>
                </c:pt>
                <c:pt idx="13434">
                  <c:v>0.78126829999999992</c:v>
                </c:pt>
                <c:pt idx="13435">
                  <c:v>0.78132617999999987</c:v>
                </c:pt>
                <c:pt idx="13436">
                  <c:v>0.78138405</c:v>
                </c:pt>
                <c:pt idx="13437">
                  <c:v>0.78144192000000001</c:v>
                </c:pt>
                <c:pt idx="13438">
                  <c:v>0.78149979000000003</c:v>
                </c:pt>
                <c:pt idx="13439">
                  <c:v>0.78155776999999993</c:v>
                </c:pt>
                <c:pt idx="13440">
                  <c:v>0.78161563999999994</c:v>
                </c:pt>
                <c:pt idx="13441">
                  <c:v>0.78167317000000003</c:v>
                </c:pt>
                <c:pt idx="13442">
                  <c:v>0.78173104000000004</c:v>
                </c:pt>
                <c:pt idx="13443">
                  <c:v>0.78178890999999984</c:v>
                </c:pt>
                <c:pt idx="13444">
                  <c:v>0.78184677999999996</c:v>
                </c:pt>
                <c:pt idx="13445">
                  <c:v>0.78190464999999998</c:v>
                </c:pt>
                <c:pt idx="13446">
                  <c:v>0.78196251999999988</c:v>
                </c:pt>
                <c:pt idx="13447">
                  <c:v>0.78202039000000001</c:v>
                </c:pt>
                <c:pt idx="13448">
                  <c:v>0.78207826000000003</c:v>
                </c:pt>
                <c:pt idx="13449">
                  <c:v>0.78213635999999986</c:v>
                </c:pt>
                <c:pt idx="13450">
                  <c:v>0.78219422999999999</c:v>
                </c:pt>
                <c:pt idx="13451">
                  <c:v>0.78225209999999989</c:v>
                </c:pt>
                <c:pt idx="13452">
                  <c:v>0.78230997000000002</c:v>
                </c:pt>
                <c:pt idx="13453">
                  <c:v>0.78236783999999993</c:v>
                </c:pt>
                <c:pt idx="13454">
                  <c:v>0.78242582999999999</c:v>
                </c:pt>
                <c:pt idx="13455">
                  <c:v>0.78248369999999989</c:v>
                </c:pt>
                <c:pt idx="13456">
                  <c:v>0.78254157000000002</c:v>
                </c:pt>
                <c:pt idx="13457">
                  <c:v>0.78259944000000004</c:v>
                </c:pt>
                <c:pt idx="13458">
                  <c:v>0.78265684999999996</c:v>
                </c:pt>
                <c:pt idx="13459">
                  <c:v>0.78271471999999997</c:v>
                </c:pt>
                <c:pt idx="13460">
                  <c:v>0.78277269999999999</c:v>
                </c:pt>
                <c:pt idx="13461">
                  <c:v>0.78283046000000001</c:v>
                </c:pt>
                <c:pt idx="13462">
                  <c:v>0.78288844000000002</c:v>
                </c:pt>
                <c:pt idx="13463">
                  <c:v>0.78294631000000003</c:v>
                </c:pt>
                <c:pt idx="13464">
                  <c:v>0.78300429999999999</c:v>
                </c:pt>
                <c:pt idx="13465">
                  <c:v>0.78306204999999973</c:v>
                </c:pt>
                <c:pt idx="13466">
                  <c:v>0.78312004000000002</c:v>
                </c:pt>
                <c:pt idx="13467">
                  <c:v>0.78317767999999999</c:v>
                </c:pt>
                <c:pt idx="13468">
                  <c:v>0.78323555</c:v>
                </c:pt>
                <c:pt idx="13469">
                  <c:v>0.78329353999999984</c:v>
                </c:pt>
                <c:pt idx="13470">
                  <c:v>0.78335129000000003</c:v>
                </c:pt>
                <c:pt idx="13471">
                  <c:v>0.78340915999999994</c:v>
                </c:pt>
                <c:pt idx="13472">
                  <c:v>0.78346702999999973</c:v>
                </c:pt>
                <c:pt idx="13473">
                  <c:v>0.78352502000000002</c:v>
                </c:pt>
                <c:pt idx="13474">
                  <c:v>0.78358288999999992</c:v>
                </c:pt>
                <c:pt idx="13475">
                  <c:v>0.78364076000000005</c:v>
                </c:pt>
                <c:pt idx="13476">
                  <c:v>0.78369886000000011</c:v>
                </c:pt>
                <c:pt idx="13477">
                  <c:v>0.78375684999999984</c:v>
                </c:pt>
                <c:pt idx="13478">
                  <c:v>0.78381471999999996</c:v>
                </c:pt>
                <c:pt idx="13479">
                  <c:v>0.78387258999999987</c:v>
                </c:pt>
                <c:pt idx="13480">
                  <c:v>0.78392998999999997</c:v>
                </c:pt>
                <c:pt idx="13481">
                  <c:v>0.78398787000000003</c:v>
                </c:pt>
                <c:pt idx="13482">
                  <c:v>0.78404574000000005</c:v>
                </c:pt>
                <c:pt idx="13483">
                  <c:v>0.78410360999999984</c:v>
                </c:pt>
                <c:pt idx="13484">
                  <c:v>0.78416171000000001</c:v>
                </c:pt>
                <c:pt idx="13485">
                  <c:v>0.78421957999999992</c:v>
                </c:pt>
                <c:pt idx="13486">
                  <c:v>0.78427745000000004</c:v>
                </c:pt>
                <c:pt idx="13487">
                  <c:v>0.78433531999999984</c:v>
                </c:pt>
                <c:pt idx="13488">
                  <c:v>0.78439329999999996</c:v>
                </c:pt>
                <c:pt idx="13489">
                  <c:v>0.78445117999999991</c:v>
                </c:pt>
                <c:pt idx="13490">
                  <c:v>0.78450905000000004</c:v>
                </c:pt>
                <c:pt idx="13491">
                  <c:v>0.78456667999999985</c:v>
                </c:pt>
                <c:pt idx="13492">
                  <c:v>0.78462454999999998</c:v>
                </c:pt>
                <c:pt idx="13493">
                  <c:v>0.78468243000000004</c:v>
                </c:pt>
                <c:pt idx="13494">
                  <c:v>0.78474029999999995</c:v>
                </c:pt>
                <c:pt idx="13495">
                  <c:v>0.78479828000000007</c:v>
                </c:pt>
                <c:pt idx="13496">
                  <c:v>0.78485614999999986</c:v>
                </c:pt>
                <c:pt idx="13497">
                  <c:v>0.78491401999999999</c:v>
                </c:pt>
                <c:pt idx="13498">
                  <c:v>0.78497189000000012</c:v>
                </c:pt>
                <c:pt idx="13499">
                  <c:v>0.78502976000000002</c:v>
                </c:pt>
                <c:pt idx="13500">
                  <c:v>0.78508787000000002</c:v>
                </c:pt>
                <c:pt idx="13501">
                  <c:v>0.7851456200000001</c:v>
                </c:pt>
                <c:pt idx="13502">
                  <c:v>0.78520361000000005</c:v>
                </c:pt>
                <c:pt idx="13503">
                  <c:v>0.78526147999999996</c:v>
                </c:pt>
                <c:pt idx="13504">
                  <c:v>0.78531934999999986</c:v>
                </c:pt>
                <c:pt idx="13505">
                  <c:v>0.78537721999999999</c:v>
                </c:pt>
                <c:pt idx="13506">
                  <c:v>0.78543509</c:v>
                </c:pt>
                <c:pt idx="13507">
                  <c:v>0.78549237999999988</c:v>
                </c:pt>
                <c:pt idx="13508">
                  <c:v>0.78555047999999994</c:v>
                </c:pt>
                <c:pt idx="13509">
                  <c:v>0.78560858</c:v>
                </c:pt>
                <c:pt idx="13510">
                  <c:v>0.78566645000000002</c:v>
                </c:pt>
                <c:pt idx="13511">
                  <c:v>0.78572444000000008</c:v>
                </c:pt>
                <c:pt idx="13512">
                  <c:v>0.78578230999999987</c:v>
                </c:pt>
                <c:pt idx="13513">
                  <c:v>0.78584018</c:v>
                </c:pt>
                <c:pt idx="13514">
                  <c:v>0.78589805000000013</c:v>
                </c:pt>
                <c:pt idx="13515">
                  <c:v>0.78595546000000005</c:v>
                </c:pt>
                <c:pt idx="13516">
                  <c:v>0.78601332999999973</c:v>
                </c:pt>
                <c:pt idx="13517">
                  <c:v>0.78607119999999997</c:v>
                </c:pt>
                <c:pt idx="13518">
                  <c:v>0.78612895000000005</c:v>
                </c:pt>
                <c:pt idx="13519">
                  <c:v>0.78618693999999989</c:v>
                </c:pt>
                <c:pt idx="13520">
                  <c:v>0.78624481000000013</c:v>
                </c:pt>
                <c:pt idx="13521">
                  <c:v>0.78630290999999986</c:v>
                </c:pt>
                <c:pt idx="13522">
                  <c:v>0.78636077999999987</c:v>
                </c:pt>
                <c:pt idx="13523">
                  <c:v>0.78641865</c:v>
                </c:pt>
                <c:pt idx="13524">
                  <c:v>0.7864765199999999</c:v>
                </c:pt>
                <c:pt idx="13525">
                  <c:v>0.78653404999999987</c:v>
                </c:pt>
                <c:pt idx="13526">
                  <c:v>0.78659203</c:v>
                </c:pt>
                <c:pt idx="13527">
                  <c:v>0.78664990000000012</c:v>
                </c:pt>
                <c:pt idx="13528">
                  <c:v>0.78670788999999997</c:v>
                </c:pt>
                <c:pt idx="13529">
                  <c:v>0.78676575999999998</c:v>
                </c:pt>
                <c:pt idx="13530">
                  <c:v>0.78682363000000011</c:v>
                </c:pt>
                <c:pt idx="13531">
                  <c:v>0.78688161999999995</c:v>
                </c:pt>
                <c:pt idx="13532">
                  <c:v>0.78693959999999996</c:v>
                </c:pt>
                <c:pt idx="13533">
                  <c:v>0.78699746999999998</c:v>
                </c:pt>
                <c:pt idx="13534">
                  <c:v>0.78705533999999999</c:v>
                </c:pt>
                <c:pt idx="13535">
                  <c:v>0.78711321000000001</c:v>
                </c:pt>
                <c:pt idx="13536">
                  <c:v>0.78717108000000002</c:v>
                </c:pt>
                <c:pt idx="13537">
                  <c:v>0.78722837000000001</c:v>
                </c:pt>
                <c:pt idx="13538">
                  <c:v>0.78728623999999992</c:v>
                </c:pt>
                <c:pt idx="13539">
                  <c:v>0.78734422999999998</c:v>
                </c:pt>
                <c:pt idx="13540">
                  <c:v>0.78740232999999993</c:v>
                </c:pt>
                <c:pt idx="13541">
                  <c:v>0.78746019999999994</c:v>
                </c:pt>
                <c:pt idx="13542">
                  <c:v>0.7875181899999999</c:v>
                </c:pt>
                <c:pt idx="13543">
                  <c:v>0.78757593999999997</c:v>
                </c:pt>
                <c:pt idx="13544">
                  <c:v>0.78763380999999999</c:v>
                </c:pt>
                <c:pt idx="13545">
                  <c:v>0.78769168000000012</c:v>
                </c:pt>
                <c:pt idx="13546">
                  <c:v>0.78774979000000012</c:v>
                </c:pt>
                <c:pt idx="13547">
                  <c:v>0.78780766000000002</c:v>
                </c:pt>
                <c:pt idx="13548">
                  <c:v>0.78786517999999994</c:v>
                </c:pt>
                <c:pt idx="13549">
                  <c:v>0.78792304999999996</c:v>
                </c:pt>
                <c:pt idx="13550">
                  <c:v>0.78798091999999997</c:v>
                </c:pt>
                <c:pt idx="13551">
                  <c:v>0.78803891000000004</c:v>
                </c:pt>
                <c:pt idx="13552">
                  <c:v>0.78809677999999994</c:v>
                </c:pt>
                <c:pt idx="13553">
                  <c:v>0.78815475999999984</c:v>
                </c:pt>
                <c:pt idx="13554">
                  <c:v>0.78821274999999991</c:v>
                </c:pt>
                <c:pt idx="13555">
                  <c:v>0.78827062000000003</c:v>
                </c:pt>
                <c:pt idx="13556">
                  <c:v>0.78832813999999996</c:v>
                </c:pt>
                <c:pt idx="13557">
                  <c:v>0.78838600999999986</c:v>
                </c:pt>
                <c:pt idx="13558">
                  <c:v>0.78844387999999999</c:v>
                </c:pt>
                <c:pt idx="13559">
                  <c:v>0.78850187000000005</c:v>
                </c:pt>
                <c:pt idx="13560">
                  <c:v>0.78855973999999984</c:v>
                </c:pt>
                <c:pt idx="13561">
                  <c:v>0.78861760999999997</c:v>
                </c:pt>
                <c:pt idx="13562">
                  <c:v>0.7886754800000001</c:v>
                </c:pt>
                <c:pt idx="13563">
                  <c:v>0.78873335</c:v>
                </c:pt>
                <c:pt idx="13564">
                  <c:v>0.78879133999999995</c:v>
                </c:pt>
                <c:pt idx="13565">
                  <c:v>0.7888488600000001</c:v>
                </c:pt>
                <c:pt idx="13566">
                  <c:v>0.78890685000000005</c:v>
                </c:pt>
                <c:pt idx="13567">
                  <c:v>0.78896471999999984</c:v>
                </c:pt>
                <c:pt idx="13568">
                  <c:v>0.78902258999999986</c:v>
                </c:pt>
                <c:pt idx="13569">
                  <c:v>0.78908080000000003</c:v>
                </c:pt>
                <c:pt idx="13570">
                  <c:v>0.78913809999999984</c:v>
                </c:pt>
                <c:pt idx="13571">
                  <c:v>0.78919596999999997</c:v>
                </c:pt>
                <c:pt idx="13572">
                  <c:v>0.78925394999999987</c:v>
                </c:pt>
                <c:pt idx="13573">
                  <c:v>0.78931193999999993</c:v>
                </c:pt>
                <c:pt idx="13574">
                  <c:v>0.78936993</c:v>
                </c:pt>
                <c:pt idx="13575">
                  <c:v>0.78942780000000001</c:v>
                </c:pt>
                <c:pt idx="13576">
                  <c:v>0.78948567000000003</c:v>
                </c:pt>
                <c:pt idx="13577">
                  <c:v>0.78954365000000004</c:v>
                </c:pt>
                <c:pt idx="13578">
                  <c:v>0.78960140999999995</c:v>
                </c:pt>
                <c:pt idx="13579">
                  <c:v>0.78965928000000007</c:v>
                </c:pt>
                <c:pt idx="13580">
                  <c:v>0.78971725999999998</c:v>
                </c:pt>
                <c:pt idx="13581">
                  <c:v>0.78977512999999999</c:v>
                </c:pt>
                <c:pt idx="13582">
                  <c:v>0.78983265999999996</c:v>
                </c:pt>
                <c:pt idx="13583">
                  <c:v>0.78989052999999998</c:v>
                </c:pt>
                <c:pt idx="13584">
                  <c:v>0.78994840000000011</c:v>
                </c:pt>
                <c:pt idx="13585">
                  <c:v>0.7900063799999999</c:v>
                </c:pt>
                <c:pt idx="13586">
                  <c:v>0.79006425000000002</c:v>
                </c:pt>
                <c:pt idx="13587">
                  <c:v>0.79012235999999991</c:v>
                </c:pt>
                <c:pt idx="13588">
                  <c:v>0.79018023000000004</c:v>
                </c:pt>
                <c:pt idx="13589">
                  <c:v>0.79023809999999994</c:v>
                </c:pt>
                <c:pt idx="13590">
                  <c:v>0.79029596999999996</c:v>
                </c:pt>
                <c:pt idx="13591">
                  <c:v>0.79035337000000006</c:v>
                </c:pt>
                <c:pt idx="13592">
                  <c:v>0.79041123999999996</c:v>
                </c:pt>
                <c:pt idx="13593">
                  <c:v>0.79046911999999991</c:v>
                </c:pt>
                <c:pt idx="13594">
                  <c:v>0.79052698999999993</c:v>
                </c:pt>
                <c:pt idx="13595">
                  <c:v>0.79058496999999994</c:v>
                </c:pt>
                <c:pt idx="13596">
                  <c:v>0.79064284000000007</c:v>
                </c:pt>
                <c:pt idx="13597">
                  <c:v>0.79070070999999997</c:v>
                </c:pt>
                <c:pt idx="13598">
                  <c:v>0.79075870000000004</c:v>
                </c:pt>
                <c:pt idx="13599">
                  <c:v>0.79081667999999994</c:v>
                </c:pt>
                <c:pt idx="13600">
                  <c:v>0.79087454999999984</c:v>
                </c:pt>
                <c:pt idx="13601">
                  <c:v>0.79093243000000002</c:v>
                </c:pt>
                <c:pt idx="13602">
                  <c:v>0.79099030000000004</c:v>
                </c:pt>
                <c:pt idx="13603">
                  <c:v>0.79104817000000005</c:v>
                </c:pt>
                <c:pt idx="13604">
                  <c:v>0.79110603999999984</c:v>
                </c:pt>
                <c:pt idx="13605">
                  <c:v>0.79116390999999986</c:v>
                </c:pt>
                <c:pt idx="13606">
                  <c:v>0.79122177999999999</c:v>
                </c:pt>
                <c:pt idx="13607">
                  <c:v>0.79127930000000002</c:v>
                </c:pt>
                <c:pt idx="13608">
                  <c:v>0.79133716999999992</c:v>
                </c:pt>
                <c:pt idx="13609">
                  <c:v>0.79139515999999999</c:v>
                </c:pt>
                <c:pt idx="13610">
                  <c:v>0.79145303</c:v>
                </c:pt>
                <c:pt idx="13611">
                  <c:v>0.79151089999999991</c:v>
                </c:pt>
                <c:pt idx="13612">
                  <c:v>0.79156876999999992</c:v>
                </c:pt>
                <c:pt idx="13613">
                  <c:v>0.79162664000000005</c:v>
                </c:pt>
                <c:pt idx="13614">
                  <c:v>0.79168461999999995</c:v>
                </c:pt>
                <c:pt idx="13615">
                  <c:v>0.79174261000000012</c:v>
                </c:pt>
                <c:pt idx="13616">
                  <c:v>0.79180048000000003</c:v>
                </c:pt>
                <c:pt idx="13617">
                  <c:v>0.79185788999999984</c:v>
                </c:pt>
                <c:pt idx="13618">
                  <c:v>0.79191586999999997</c:v>
                </c:pt>
                <c:pt idx="13619">
                  <c:v>0.79197386000000003</c:v>
                </c:pt>
                <c:pt idx="13620">
                  <c:v>0.79203162000000005</c:v>
                </c:pt>
                <c:pt idx="13621">
                  <c:v>0.79208959999999984</c:v>
                </c:pt>
                <c:pt idx="13622">
                  <c:v>0.79214746999999996</c:v>
                </c:pt>
                <c:pt idx="13623">
                  <c:v>0.79220533999999998</c:v>
                </c:pt>
                <c:pt idx="13624">
                  <c:v>0.79226321</c:v>
                </c:pt>
                <c:pt idx="13625">
                  <c:v>0.79232119999999984</c:v>
                </c:pt>
                <c:pt idx="13626">
                  <c:v>0.79237906999999996</c:v>
                </c:pt>
                <c:pt idx="13627">
                  <c:v>0.79243693999999987</c:v>
                </c:pt>
                <c:pt idx="13628">
                  <c:v>0.79249446000000001</c:v>
                </c:pt>
                <c:pt idx="13629">
                  <c:v>0.79255232999999992</c:v>
                </c:pt>
                <c:pt idx="13630">
                  <c:v>0.79261042999999998</c:v>
                </c:pt>
                <c:pt idx="13631">
                  <c:v>0.79266829999999999</c:v>
                </c:pt>
                <c:pt idx="13632">
                  <c:v>0.79272617999999984</c:v>
                </c:pt>
                <c:pt idx="13633">
                  <c:v>0.79278415999999996</c:v>
                </c:pt>
                <c:pt idx="13634">
                  <c:v>0.79284215000000002</c:v>
                </c:pt>
                <c:pt idx="13635">
                  <c:v>0.79289955000000012</c:v>
                </c:pt>
                <c:pt idx="13636">
                  <c:v>0.79295742999999996</c:v>
                </c:pt>
                <c:pt idx="13637">
                  <c:v>0.79301529999999998</c:v>
                </c:pt>
                <c:pt idx="13638">
                  <c:v>0.79307316999999988</c:v>
                </c:pt>
                <c:pt idx="13639">
                  <c:v>0.79313104000000001</c:v>
                </c:pt>
                <c:pt idx="13640">
                  <c:v>0.79318902000000002</c:v>
                </c:pt>
                <c:pt idx="13641">
                  <c:v>0.79324689000000004</c:v>
                </c:pt>
                <c:pt idx="13642">
                  <c:v>0.79330475999999994</c:v>
                </c:pt>
                <c:pt idx="13643">
                  <c:v>0.79336262999999985</c:v>
                </c:pt>
                <c:pt idx="13644">
                  <c:v>0.79342049999999997</c:v>
                </c:pt>
                <c:pt idx="13645">
                  <c:v>0.79347849000000004</c:v>
                </c:pt>
                <c:pt idx="13646">
                  <c:v>0.79353635999999983</c:v>
                </c:pt>
                <c:pt idx="13647">
                  <c:v>0.79359435</c:v>
                </c:pt>
                <c:pt idx="13648">
                  <c:v>0.79365233000000002</c:v>
                </c:pt>
                <c:pt idx="13649">
                  <c:v>0.79371031999999997</c:v>
                </c:pt>
                <c:pt idx="13650">
                  <c:v>0.79376818999999987</c:v>
                </c:pt>
                <c:pt idx="13651">
                  <c:v>0.79382548000000008</c:v>
                </c:pt>
                <c:pt idx="13652">
                  <c:v>0.79388323999999999</c:v>
                </c:pt>
                <c:pt idx="13653">
                  <c:v>0.79394122000000011</c:v>
                </c:pt>
                <c:pt idx="13654">
                  <c:v>0.79399909000000013</c:v>
                </c:pt>
                <c:pt idx="13655">
                  <c:v>0.79405707999999997</c:v>
                </c:pt>
                <c:pt idx="13656">
                  <c:v>0.79411505999999998</c:v>
                </c:pt>
                <c:pt idx="13657">
                  <c:v>0.79417293</c:v>
                </c:pt>
                <c:pt idx="13658">
                  <c:v>0.79423080000000001</c:v>
                </c:pt>
                <c:pt idx="13659">
                  <c:v>0.79428867999999997</c:v>
                </c:pt>
                <c:pt idx="13660">
                  <c:v>0.79434665999999998</c:v>
                </c:pt>
                <c:pt idx="13661">
                  <c:v>0.79440465000000005</c:v>
                </c:pt>
                <c:pt idx="13662">
                  <c:v>0.79446251999999973</c:v>
                </c:pt>
                <c:pt idx="13663">
                  <c:v>0.79452038999999985</c:v>
                </c:pt>
                <c:pt idx="13664">
                  <c:v>0.79457825999999998</c:v>
                </c:pt>
                <c:pt idx="13665">
                  <c:v>0.79463578000000001</c:v>
                </c:pt>
                <c:pt idx="13666">
                  <c:v>0.79469365000000014</c:v>
                </c:pt>
                <c:pt idx="13667">
                  <c:v>0.79475152000000004</c:v>
                </c:pt>
                <c:pt idx="13668">
                  <c:v>0.79480938999999984</c:v>
                </c:pt>
                <c:pt idx="13669">
                  <c:v>0.7948673799999999</c:v>
                </c:pt>
                <c:pt idx="13670">
                  <c:v>0.79492525000000014</c:v>
                </c:pt>
                <c:pt idx="13671">
                  <c:v>0.79498323999999998</c:v>
                </c:pt>
                <c:pt idx="13672">
                  <c:v>0.79504111000000011</c:v>
                </c:pt>
                <c:pt idx="13673">
                  <c:v>0.79509898000000001</c:v>
                </c:pt>
                <c:pt idx="13674">
                  <c:v>0.79515685000000003</c:v>
                </c:pt>
                <c:pt idx="13675">
                  <c:v>0.79521425000000001</c:v>
                </c:pt>
                <c:pt idx="13676">
                  <c:v>0.79527223999999996</c:v>
                </c:pt>
                <c:pt idx="13677">
                  <c:v>0.79533010999999987</c:v>
                </c:pt>
                <c:pt idx="13678">
                  <c:v>0.79538797999999988</c:v>
                </c:pt>
                <c:pt idx="13679">
                  <c:v>0.79544585000000012</c:v>
                </c:pt>
                <c:pt idx="13680">
                  <c:v>0.79550371999999991</c:v>
                </c:pt>
                <c:pt idx="13681">
                  <c:v>0.79556158999999993</c:v>
                </c:pt>
                <c:pt idx="13682">
                  <c:v>0.79561992999999998</c:v>
                </c:pt>
                <c:pt idx="13683">
                  <c:v>0.79567779999999999</c:v>
                </c:pt>
                <c:pt idx="13684">
                  <c:v>0.79573508999999998</c:v>
                </c:pt>
                <c:pt idx="13685">
                  <c:v>0.79579295999999999</c:v>
                </c:pt>
                <c:pt idx="13686">
                  <c:v>0.79585083000000012</c:v>
                </c:pt>
                <c:pt idx="13687">
                  <c:v>0.79590870000000002</c:v>
                </c:pt>
                <c:pt idx="13688">
                  <c:v>0.79596656999999993</c:v>
                </c:pt>
                <c:pt idx="13689">
                  <c:v>0.79602466999999999</c:v>
                </c:pt>
                <c:pt idx="13690">
                  <c:v>0.79608276999999994</c:v>
                </c:pt>
                <c:pt idx="13691">
                  <c:v>0.79614064000000007</c:v>
                </c:pt>
                <c:pt idx="13692">
                  <c:v>0.79619863000000013</c:v>
                </c:pt>
                <c:pt idx="13693">
                  <c:v>0.79625649999999992</c:v>
                </c:pt>
                <c:pt idx="13694">
                  <c:v>0.79631378999999991</c:v>
                </c:pt>
                <c:pt idx="13695">
                  <c:v>0.79637166000000004</c:v>
                </c:pt>
                <c:pt idx="13696">
                  <c:v>0.79642953000000005</c:v>
                </c:pt>
                <c:pt idx="13697">
                  <c:v>0.79648763</c:v>
                </c:pt>
                <c:pt idx="13698">
                  <c:v>0.79654539000000002</c:v>
                </c:pt>
                <c:pt idx="13699">
                  <c:v>0.79660313999999999</c:v>
                </c:pt>
                <c:pt idx="13700">
                  <c:v>0.79666124000000005</c:v>
                </c:pt>
                <c:pt idx="13701">
                  <c:v>0.79671935000000005</c:v>
                </c:pt>
                <c:pt idx="13702">
                  <c:v>0.79677675000000003</c:v>
                </c:pt>
                <c:pt idx="13703">
                  <c:v>0.79683473999999999</c:v>
                </c:pt>
                <c:pt idx="13704">
                  <c:v>0.79689248999999984</c:v>
                </c:pt>
                <c:pt idx="13705">
                  <c:v>0.79695048000000002</c:v>
                </c:pt>
                <c:pt idx="13706">
                  <c:v>0.79700846999999997</c:v>
                </c:pt>
                <c:pt idx="13707">
                  <c:v>0.79706644999999987</c:v>
                </c:pt>
                <c:pt idx="13708">
                  <c:v>0.79712432</c:v>
                </c:pt>
                <c:pt idx="13709">
                  <c:v>0.79718230999999973</c:v>
                </c:pt>
                <c:pt idx="13710">
                  <c:v>0.79724017999999996</c:v>
                </c:pt>
                <c:pt idx="13711">
                  <c:v>0.79729804999999998</c:v>
                </c:pt>
                <c:pt idx="13712">
                  <c:v>0.79735592</c:v>
                </c:pt>
                <c:pt idx="13713">
                  <c:v>0.7974137899999999</c:v>
                </c:pt>
                <c:pt idx="13714">
                  <c:v>0.79747166000000003</c:v>
                </c:pt>
                <c:pt idx="13715">
                  <c:v>0.7975293</c:v>
                </c:pt>
                <c:pt idx="13716">
                  <c:v>0.7975871699999999</c:v>
                </c:pt>
                <c:pt idx="13717">
                  <c:v>0.79764504000000014</c:v>
                </c:pt>
                <c:pt idx="13718">
                  <c:v>0.79770291000000004</c:v>
                </c:pt>
                <c:pt idx="13719">
                  <c:v>0.7977609</c:v>
                </c:pt>
                <c:pt idx="13720">
                  <c:v>0.79781877000000001</c:v>
                </c:pt>
                <c:pt idx="13721">
                  <c:v>0.79787664000000003</c:v>
                </c:pt>
                <c:pt idx="13722">
                  <c:v>0.79793451000000004</c:v>
                </c:pt>
                <c:pt idx="13723">
                  <c:v>0.79799237999999983</c:v>
                </c:pt>
                <c:pt idx="13724">
                  <c:v>0.79805037000000001</c:v>
                </c:pt>
                <c:pt idx="13725">
                  <c:v>0.79810824000000002</c:v>
                </c:pt>
                <c:pt idx="13726">
                  <c:v>0.79816610999999993</c:v>
                </c:pt>
                <c:pt idx="13727">
                  <c:v>0.79822340000000003</c:v>
                </c:pt>
                <c:pt idx="13728">
                  <c:v>0.79828137999999993</c:v>
                </c:pt>
                <c:pt idx="13729">
                  <c:v>0.79833924999999983</c:v>
                </c:pt>
                <c:pt idx="13730">
                  <c:v>0.79839711999999996</c:v>
                </c:pt>
                <c:pt idx="13731">
                  <c:v>0.79845498999999986</c:v>
                </c:pt>
                <c:pt idx="13732">
                  <c:v>0.79851297999999982</c:v>
                </c:pt>
                <c:pt idx="13733">
                  <c:v>0.79857096999999988</c:v>
                </c:pt>
                <c:pt idx="13734">
                  <c:v>0.79862884000000012</c:v>
                </c:pt>
                <c:pt idx="13735">
                  <c:v>0.79868658999999986</c:v>
                </c:pt>
                <c:pt idx="13736">
                  <c:v>0.7987444600000001</c:v>
                </c:pt>
                <c:pt idx="13737">
                  <c:v>0.79880245000000005</c:v>
                </c:pt>
                <c:pt idx="13738">
                  <c:v>0.79886042999999984</c:v>
                </c:pt>
                <c:pt idx="13739">
                  <c:v>0.79891783999999999</c:v>
                </c:pt>
                <c:pt idx="13740">
                  <c:v>0.79897571000000012</c:v>
                </c:pt>
                <c:pt idx="13741">
                  <c:v>0.79903357999999991</c:v>
                </c:pt>
                <c:pt idx="13742">
                  <c:v>0.79909145000000015</c:v>
                </c:pt>
                <c:pt idx="13743">
                  <c:v>0.79914932000000005</c:v>
                </c:pt>
                <c:pt idx="13744">
                  <c:v>0.79920718999999985</c:v>
                </c:pt>
                <c:pt idx="13745">
                  <c:v>0.79926505999999997</c:v>
                </c:pt>
                <c:pt idx="13746">
                  <c:v>0.79932305000000003</c:v>
                </c:pt>
                <c:pt idx="13747">
                  <c:v>0.79938114999999987</c:v>
                </c:pt>
                <c:pt idx="13748">
                  <c:v>0.79943878999999973</c:v>
                </c:pt>
                <c:pt idx="13749">
                  <c:v>0.79949677999999991</c:v>
                </c:pt>
                <c:pt idx="13750">
                  <c:v>0.79955475999999992</c:v>
                </c:pt>
                <c:pt idx="13751">
                  <c:v>0.79961263000000005</c:v>
                </c:pt>
                <c:pt idx="13752">
                  <c:v>0.79967049999999995</c:v>
                </c:pt>
                <c:pt idx="13753">
                  <c:v>0.79972836999999997</c:v>
                </c:pt>
                <c:pt idx="13754">
                  <c:v>0.79978635999999992</c:v>
                </c:pt>
                <c:pt idx="13755">
                  <c:v>0.79984423000000016</c:v>
                </c:pt>
                <c:pt idx="13756">
                  <c:v>0.79990164000000008</c:v>
                </c:pt>
                <c:pt idx="13757">
                  <c:v>0.79995974000000003</c:v>
                </c:pt>
                <c:pt idx="13758">
                  <c:v>0.80001772999999987</c:v>
                </c:pt>
                <c:pt idx="13759">
                  <c:v>0.80007560000000011</c:v>
                </c:pt>
                <c:pt idx="13760">
                  <c:v>0.80013347000000001</c:v>
                </c:pt>
                <c:pt idx="13761">
                  <c:v>0.80019134000000003</c:v>
                </c:pt>
                <c:pt idx="13762">
                  <c:v>0.80024921000000016</c:v>
                </c:pt>
                <c:pt idx="13763">
                  <c:v>0.80030707999999984</c:v>
                </c:pt>
                <c:pt idx="13764">
                  <c:v>0.80036505999999996</c:v>
                </c:pt>
                <c:pt idx="13765">
                  <c:v>0.80042292999999987</c:v>
                </c:pt>
                <c:pt idx="13766">
                  <c:v>0.8004803399999999</c:v>
                </c:pt>
                <c:pt idx="13767">
                  <c:v>0.80053832999999985</c:v>
                </c:pt>
                <c:pt idx="13768">
                  <c:v>0.80059619999999987</c:v>
                </c:pt>
                <c:pt idx="13769">
                  <c:v>0.80065407000000011</c:v>
                </c:pt>
                <c:pt idx="13770">
                  <c:v>0.80071194000000001</c:v>
                </c:pt>
                <c:pt idx="13771">
                  <c:v>0.80076981000000014</c:v>
                </c:pt>
                <c:pt idx="13772">
                  <c:v>0.80082779999999998</c:v>
                </c:pt>
                <c:pt idx="13773">
                  <c:v>0.80088577999999999</c:v>
                </c:pt>
                <c:pt idx="13774">
                  <c:v>0.80094377000000005</c:v>
                </c:pt>
                <c:pt idx="13775">
                  <c:v>0.80100164000000007</c:v>
                </c:pt>
                <c:pt idx="13776">
                  <c:v>0.80105904999999999</c:v>
                </c:pt>
                <c:pt idx="13777">
                  <c:v>0.80111703000000001</c:v>
                </c:pt>
                <c:pt idx="13778">
                  <c:v>0.80117490000000002</c:v>
                </c:pt>
                <c:pt idx="13779">
                  <c:v>0.80123288999999986</c:v>
                </c:pt>
                <c:pt idx="13780">
                  <c:v>0.80129075999999999</c:v>
                </c:pt>
                <c:pt idx="13781">
                  <c:v>0.80134874</c:v>
                </c:pt>
                <c:pt idx="13782">
                  <c:v>0.80140661999999996</c:v>
                </c:pt>
                <c:pt idx="13783">
                  <c:v>0.80146448999999986</c:v>
                </c:pt>
                <c:pt idx="13784">
                  <c:v>0.80152235999999988</c:v>
                </c:pt>
                <c:pt idx="13785">
                  <c:v>0.80158023</c:v>
                </c:pt>
                <c:pt idx="13786">
                  <c:v>0.80163810000000002</c:v>
                </c:pt>
                <c:pt idx="13787">
                  <c:v>0.80169597000000015</c:v>
                </c:pt>
                <c:pt idx="13788">
                  <c:v>0.80175384000000005</c:v>
                </c:pt>
                <c:pt idx="13789">
                  <c:v>0.80181181999999995</c:v>
                </c:pt>
                <c:pt idx="13790">
                  <c:v>0.80186911999999999</c:v>
                </c:pt>
                <c:pt idx="13791">
                  <c:v>0.8019271</c:v>
                </c:pt>
                <c:pt idx="13792">
                  <c:v>0.80198497000000002</c:v>
                </c:pt>
                <c:pt idx="13793">
                  <c:v>0.80204284000000003</c:v>
                </c:pt>
                <c:pt idx="13794">
                  <c:v>0.80210071000000005</c:v>
                </c:pt>
                <c:pt idx="13795">
                  <c:v>0.80215857999999984</c:v>
                </c:pt>
                <c:pt idx="13796">
                  <c:v>0.80221679999999973</c:v>
                </c:pt>
                <c:pt idx="13797">
                  <c:v>0.80227466999999997</c:v>
                </c:pt>
                <c:pt idx="13798">
                  <c:v>0.80233253999999987</c:v>
                </c:pt>
                <c:pt idx="13799">
                  <c:v>0.80239053000000005</c:v>
                </c:pt>
                <c:pt idx="13800">
                  <c:v>0.80244839999999984</c:v>
                </c:pt>
                <c:pt idx="13801">
                  <c:v>0.80250626999999986</c:v>
                </c:pt>
                <c:pt idx="13802">
                  <c:v>0.80256355999999973</c:v>
                </c:pt>
                <c:pt idx="13803">
                  <c:v>0.80262143000000008</c:v>
                </c:pt>
                <c:pt idx="13804">
                  <c:v>0.8026793000000001</c:v>
                </c:pt>
                <c:pt idx="13805">
                  <c:v>0.80273717</c:v>
                </c:pt>
                <c:pt idx="13806">
                  <c:v>0.80279526999999995</c:v>
                </c:pt>
                <c:pt idx="13807">
                  <c:v>0.80285313999999997</c:v>
                </c:pt>
                <c:pt idx="13808">
                  <c:v>0.80291100999999998</c:v>
                </c:pt>
                <c:pt idx="13809">
                  <c:v>0.80296900000000004</c:v>
                </c:pt>
                <c:pt idx="13810">
                  <c:v>0.80302686999999984</c:v>
                </c:pt>
                <c:pt idx="13811">
                  <c:v>0.80308473999999996</c:v>
                </c:pt>
                <c:pt idx="13812">
                  <c:v>0.80314260999999998</c:v>
                </c:pt>
                <c:pt idx="13813">
                  <c:v>0.80320047999999999</c:v>
                </c:pt>
                <c:pt idx="13814">
                  <c:v>0.80325835000000001</c:v>
                </c:pt>
                <c:pt idx="13815">
                  <c:v>0.80331621999999991</c:v>
                </c:pt>
                <c:pt idx="13816">
                  <c:v>0.80337386</c:v>
                </c:pt>
                <c:pt idx="13817">
                  <c:v>0.80343173000000001</c:v>
                </c:pt>
                <c:pt idx="13818">
                  <c:v>0.80348960000000003</c:v>
                </c:pt>
                <c:pt idx="13819">
                  <c:v>0.80354747000000004</c:v>
                </c:pt>
                <c:pt idx="13820">
                  <c:v>0.80360522999999995</c:v>
                </c:pt>
                <c:pt idx="13821">
                  <c:v>0.80366320999999996</c:v>
                </c:pt>
                <c:pt idx="13822">
                  <c:v>0.80372108000000009</c:v>
                </c:pt>
                <c:pt idx="13823">
                  <c:v>0.80377884000000011</c:v>
                </c:pt>
                <c:pt idx="13824">
                  <c:v>0.80383671000000001</c:v>
                </c:pt>
                <c:pt idx="13825">
                  <c:v>0.80389458000000003</c:v>
                </c:pt>
                <c:pt idx="13826">
                  <c:v>0.80395255999999993</c:v>
                </c:pt>
                <c:pt idx="13827">
                  <c:v>0.80401043000000005</c:v>
                </c:pt>
                <c:pt idx="13828">
                  <c:v>0.80406842000000001</c:v>
                </c:pt>
                <c:pt idx="13829">
                  <c:v>0.80412629000000002</c:v>
                </c:pt>
                <c:pt idx="13830">
                  <c:v>0.80418415999999993</c:v>
                </c:pt>
                <c:pt idx="13831">
                  <c:v>0.80424225999999999</c:v>
                </c:pt>
                <c:pt idx="13832">
                  <c:v>0.80430013</c:v>
                </c:pt>
                <c:pt idx="13833">
                  <c:v>0.80435800000000002</c:v>
                </c:pt>
                <c:pt idx="13834">
                  <c:v>0.80441587000000003</c:v>
                </c:pt>
                <c:pt idx="13835">
                  <c:v>0.80447373999999994</c:v>
                </c:pt>
                <c:pt idx="13836">
                  <c:v>0.80453162</c:v>
                </c:pt>
                <c:pt idx="13837">
                  <c:v>0.80458949000000002</c:v>
                </c:pt>
                <c:pt idx="13838">
                  <c:v>0.80464701000000016</c:v>
                </c:pt>
                <c:pt idx="13839">
                  <c:v>0.80470488000000007</c:v>
                </c:pt>
                <c:pt idx="13840">
                  <c:v>0.80476274999999986</c:v>
                </c:pt>
                <c:pt idx="13841">
                  <c:v>0.8048206200000001</c:v>
                </c:pt>
                <c:pt idx="13842">
                  <c:v>0.80487849000000011</c:v>
                </c:pt>
                <c:pt idx="13843">
                  <c:v>0.80493635999999991</c:v>
                </c:pt>
                <c:pt idx="13844">
                  <c:v>0.80499434999999997</c:v>
                </c:pt>
                <c:pt idx="13845">
                  <c:v>0.80505221999999999</c:v>
                </c:pt>
                <c:pt idx="13846">
                  <c:v>0.8051102</c:v>
                </c:pt>
                <c:pt idx="13847">
                  <c:v>0.80516807000000001</c:v>
                </c:pt>
                <c:pt idx="13848">
                  <c:v>0.80522594000000003</c:v>
                </c:pt>
                <c:pt idx="13849">
                  <c:v>0.80528381000000004</c:v>
                </c:pt>
                <c:pt idx="13850">
                  <c:v>0.80534167999999995</c:v>
                </c:pt>
                <c:pt idx="13851">
                  <c:v>0.80539954999999996</c:v>
                </c:pt>
                <c:pt idx="13852">
                  <c:v>0.80545743000000003</c:v>
                </c:pt>
                <c:pt idx="13853">
                  <c:v>0.80551541000000004</c:v>
                </c:pt>
                <c:pt idx="13854">
                  <c:v>0.80557327999999984</c:v>
                </c:pt>
                <c:pt idx="13855">
                  <c:v>0.80563114999999996</c:v>
                </c:pt>
                <c:pt idx="13856">
                  <c:v>0.80568843999999995</c:v>
                </c:pt>
                <c:pt idx="13857">
                  <c:v>0.80574643000000012</c:v>
                </c:pt>
                <c:pt idx="13858">
                  <c:v>0.80580430000000003</c:v>
                </c:pt>
                <c:pt idx="13859">
                  <c:v>0.80586216999999993</c:v>
                </c:pt>
                <c:pt idx="13860">
                  <c:v>0.80592003999999995</c:v>
                </c:pt>
                <c:pt idx="13861">
                  <c:v>0.80597790999999996</c:v>
                </c:pt>
                <c:pt idx="13862">
                  <c:v>0.80603577999999998</c:v>
                </c:pt>
                <c:pt idx="13863">
                  <c:v>0.80609377000000004</c:v>
                </c:pt>
                <c:pt idx="13864">
                  <c:v>0.80615152000000001</c:v>
                </c:pt>
                <c:pt idx="13865">
                  <c:v>0.80620974000000001</c:v>
                </c:pt>
                <c:pt idx="13866">
                  <c:v>0.80626714999999993</c:v>
                </c:pt>
                <c:pt idx="13867">
                  <c:v>0.80632524999999999</c:v>
                </c:pt>
                <c:pt idx="13868">
                  <c:v>0.8063831199999999</c:v>
                </c:pt>
                <c:pt idx="13869">
                  <c:v>0.80644110999999996</c:v>
                </c:pt>
                <c:pt idx="13870">
                  <c:v>0.80649897999999998</c:v>
                </c:pt>
                <c:pt idx="13871">
                  <c:v>0.80655695999999988</c:v>
                </c:pt>
                <c:pt idx="13872">
                  <c:v>0.80661483000000012</c:v>
                </c:pt>
                <c:pt idx="13873">
                  <c:v>0.80667270000000002</c:v>
                </c:pt>
                <c:pt idx="13874">
                  <c:v>0.80673057000000004</c:v>
                </c:pt>
                <c:pt idx="13875">
                  <c:v>0.80678844000000005</c:v>
                </c:pt>
                <c:pt idx="13876">
                  <c:v>0.80684630999999996</c:v>
                </c:pt>
                <c:pt idx="13877">
                  <c:v>0.80690371999999999</c:v>
                </c:pt>
                <c:pt idx="13878">
                  <c:v>0.80696159000000001</c:v>
                </c:pt>
                <c:pt idx="13879">
                  <c:v>0.80701993000000005</c:v>
                </c:pt>
                <c:pt idx="13880">
                  <c:v>0.80707768000000002</c:v>
                </c:pt>
                <c:pt idx="13881">
                  <c:v>0.80713531999999999</c:v>
                </c:pt>
                <c:pt idx="13882">
                  <c:v>0.80719353999999999</c:v>
                </c:pt>
                <c:pt idx="13883">
                  <c:v>0.80725117999999996</c:v>
                </c:pt>
                <c:pt idx="13884">
                  <c:v>0.80730915999999997</c:v>
                </c:pt>
                <c:pt idx="13885">
                  <c:v>0.80736691999999988</c:v>
                </c:pt>
                <c:pt idx="13886">
                  <c:v>0.80742502000000005</c:v>
                </c:pt>
                <c:pt idx="13887">
                  <c:v>0.80748127000000003</c:v>
                </c:pt>
                <c:pt idx="13888">
                  <c:v>0.80754029999999999</c:v>
                </c:pt>
                <c:pt idx="13889">
                  <c:v>0.80759851000000005</c:v>
                </c:pt>
                <c:pt idx="13890">
                  <c:v>0.80765615000000002</c:v>
                </c:pt>
                <c:pt idx="13891">
                  <c:v>0.80771413999999997</c:v>
                </c:pt>
                <c:pt idx="13892">
                  <c:v>0.80777200999999998</c:v>
                </c:pt>
                <c:pt idx="13893">
                  <c:v>0.80782953000000013</c:v>
                </c:pt>
                <c:pt idx="13894">
                  <c:v>0.80788775000000002</c:v>
                </c:pt>
                <c:pt idx="13895">
                  <c:v>0.80794562000000014</c:v>
                </c:pt>
                <c:pt idx="13896">
                  <c:v>0.80800349000000005</c:v>
                </c:pt>
                <c:pt idx="13897">
                  <c:v>0.80806159</c:v>
                </c:pt>
                <c:pt idx="13898">
                  <c:v>0.80811911999999997</c:v>
                </c:pt>
                <c:pt idx="13899">
                  <c:v>0.80817675</c:v>
                </c:pt>
                <c:pt idx="13900">
                  <c:v>0.80823509000000004</c:v>
                </c:pt>
                <c:pt idx="13901">
                  <c:v>0.80829284000000001</c:v>
                </c:pt>
                <c:pt idx="13902">
                  <c:v>0.80835082999999996</c:v>
                </c:pt>
                <c:pt idx="13903">
                  <c:v>0.80840857999999993</c:v>
                </c:pt>
                <c:pt idx="13904">
                  <c:v>0.80846656999999988</c:v>
                </c:pt>
                <c:pt idx="13905">
                  <c:v>0.80852444000000001</c:v>
                </c:pt>
                <c:pt idx="13906">
                  <c:v>0.80858207999999987</c:v>
                </c:pt>
                <c:pt idx="13907">
                  <c:v>0.80869782000000012</c:v>
                </c:pt>
                <c:pt idx="13908">
                  <c:v>0.80875569000000014</c:v>
                </c:pt>
                <c:pt idx="13909">
                  <c:v>0.80881355999999993</c:v>
                </c:pt>
                <c:pt idx="13910">
                  <c:v>0.80887142999999995</c:v>
                </c:pt>
                <c:pt idx="13911">
                  <c:v>0.80892942000000012</c:v>
                </c:pt>
                <c:pt idx="13912">
                  <c:v>0.80898740000000002</c:v>
                </c:pt>
                <c:pt idx="13913">
                  <c:v>0.80904527000000015</c:v>
                </c:pt>
                <c:pt idx="13914">
                  <c:v>0.80910313999999994</c:v>
                </c:pt>
                <c:pt idx="13915">
                  <c:v>0.80916113000000001</c:v>
                </c:pt>
                <c:pt idx="13916">
                  <c:v>0.80921900000000002</c:v>
                </c:pt>
                <c:pt idx="13917">
                  <c:v>0.80927629000000001</c:v>
                </c:pt>
                <c:pt idx="13918">
                  <c:v>0.80933415999999991</c:v>
                </c:pt>
                <c:pt idx="13919">
                  <c:v>0.80944990000000017</c:v>
                </c:pt>
                <c:pt idx="13920">
                  <c:v>0.80950800000000001</c:v>
                </c:pt>
                <c:pt idx="13921">
                  <c:v>0.80956587000000002</c:v>
                </c:pt>
                <c:pt idx="13922">
                  <c:v>0.80962386000000008</c:v>
                </c:pt>
                <c:pt idx="13923">
                  <c:v>0.80968185000000015</c:v>
                </c:pt>
                <c:pt idx="13924">
                  <c:v>0.80973972000000005</c:v>
                </c:pt>
                <c:pt idx="13925">
                  <c:v>0.80979724000000008</c:v>
                </c:pt>
                <c:pt idx="13926">
                  <c:v>0.80985546000000008</c:v>
                </c:pt>
                <c:pt idx="13927">
                  <c:v>0.80991287000000001</c:v>
                </c:pt>
                <c:pt idx="13928">
                  <c:v>0.80997074000000002</c:v>
                </c:pt>
                <c:pt idx="13929">
                  <c:v>0.81002861000000015</c:v>
                </c:pt>
                <c:pt idx="13930">
                  <c:v>0.81008670999999988</c:v>
                </c:pt>
                <c:pt idx="13931">
                  <c:v>0.81014458</c:v>
                </c:pt>
                <c:pt idx="13932">
                  <c:v>0.81020245000000002</c:v>
                </c:pt>
                <c:pt idx="13933">
                  <c:v>0.81026043000000003</c:v>
                </c:pt>
                <c:pt idx="13934">
                  <c:v>0.81031841999999998</c:v>
                </c:pt>
                <c:pt idx="13935">
                  <c:v>0.81037629</c:v>
                </c:pt>
                <c:pt idx="13936">
                  <c:v>0.81043427999999984</c:v>
                </c:pt>
                <c:pt idx="13937">
                  <c:v>0.81049214999999986</c:v>
                </c:pt>
                <c:pt idx="13938">
                  <c:v>0.81054990000000005</c:v>
                </c:pt>
                <c:pt idx="13939">
                  <c:v>0.81060776999999984</c:v>
                </c:pt>
                <c:pt idx="13940">
                  <c:v>0.81066530000000003</c:v>
                </c:pt>
                <c:pt idx="13941">
                  <c:v>0.81072317000000005</c:v>
                </c:pt>
                <c:pt idx="13942">
                  <c:v>0.81078114999999984</c:v>
                </c:pt>
                <c:pt idx="13943">
                  <c:v>0.81083902000000008</c:v>
                </c:pt>
                <c:pt idx="13944">
                  <c:v>0.81089688999999998</c:v>
                </c:pt>
                <c:pt idx="13945">
                  <c:v>0.81095488000000004</c:v>
                </c:pt>
                <c:pt idx="13946">
                  <c:v>0.81101274999999973</c:v>
                </c:pt>
                <c:pt idx="13947">
                  <c:v>0.81107062000000008</c:v>
                </c:pt>
                <c:pt idx="13948">
                  <c:v>0.81112848999999998</c:v>
                </c:pt>
                <c:pt idx="13949">
                  <c:v>0.81118612999999973</c:v>
                </c:pt>
                <c:pt idx="13950">
                  <c:v>0.81124399999999997</c:v>
                </c:pt>
                <c:pt idx="13951">
                  <c:v>0.81130186999999998</c:v>
                </c:pt>
                <c:pt idx="13952">
                  <c:v>0.81135974</c:v>
                </c:pt>
                <c:pt idx="13953">
                  <c:v>0.81141761000000001</c:v>
                </c:pt>
                <c:pt idx="13954">
                  <c:v>0.81147548000000003</c:v>
                </c:pt>
                <c:pt idx="13955">
                  <c:v>0.81153334999999993</c:v>
                </c:pt>
                <c:pt idx="13956">
                  <c:v>0.81159121999999995</c:v>
                </c:pt>
                <c:pt idx="13957">
                  <c:v>0.81164909000000007</c:v>
                </c:pt>
                <c:pt idx="13958">
                  <c:v>0.81170695999999998</c:v>
                </c:pt>
                <c:pt idx="13959">
                  <c:v>0.81176495000000004</c:v>
                </c:pt>
                <c:pt idx="13960">
                  <c:v>0.81182281999999995</c:v>
                </c:pt>
                <c:pt idx="13961">
                  <c:v>0.81188068999999996</c:v>
                </c:pt>
                <c:pt idx="13962">
                  <c:v>0.81193868000000002</c:v>
                </c:pt>
                <c:pt idx="13963">
                  <c:v>0.81199655000000004</c:v>
                </c:pt>
                <c:pt idx="13964">
                  <c:v>0.81205442000000005</c:v>
                </c:pt>
                <c:pt idx="13965">
                  <c:v>0.81211228999999985</c:v>
                </c:pt>
                <c:pt idx="13966">
                  <c:v>0.81217015999999997</c:v>
                </c:pt>
                <c:pt idx="13967">
                  <c:v>0.81222802999999999</c:v>
                </c:pt>
                <c:pt idx="13968">
                  <c:v>0.81228590000000001</c:v>
                </c:pt>
                <c:pt idx="13969">
                  <c:v>0.81234353999999998</c:v>
                </c:pt>
                <c:pt idx="13970">
                  <c:v>0.81240140999999999</c:v>
                </c:pt>
                <c:pt idx="13971">
                  <c:v>0.81245928000000001</c:v>
                </c:pt>
                <c:pt idx="13972">
                  <c:v>0.81251714999999991</c:v>
                </c:pt>
                <c:pt idx="13973">
                  <c:v>0.81257502000000004</c:v>
                </c:pt>
                <c:pt idx="13974">
                  <c:v>0.81263300000000005</c:v>
                </c:pt>
                <c:pt idx="13975">
                  <c:v>0.81269086999999995</c:v>
                </c:pt>
                <c:pt idx="13976">
                  <c:v>0.81274863000000008</c:v>
                </c:pt>
                <c:pt idx="13977">
                  <c:v>0.81280662000000004</c:v>
                </c:pt>
                <c:pt idx="13978">
                  <c:v>0.81286471999999999</c:v>
                </c:pt>
                <c:pt idx="13979">
                  <c:v>0.81292259</c:v>
                </c:pt>
                <c:pt idx="13980">
                  <c:v>0.81298046000000002</c:v>
                </c:pt>
                <c:pt idx="13981">
                  <c:v>0.81303775</c:v>
                </c:pt>
                <c:pt idx="13982">
                  <c:v>0.81309562000000013</c:v>
                </c:pt>
                <c:pt idx="13983">
                  <c:v>0.81315349000000003</c:v>
                </c:pt>
                <c:pt idx="13984">
                  <c:v>0.81321135999999994</c:v>
                </c:pt>
                <c:pt idx="13985">
                  <c:v>0.81326935</c:v>
                </c:pt>
                <c:pt idx="13986">
                  <c:v>0.81332722000000002</c:v>
                </c:pt>
                <c:pt idx="13987">
                  <c:v>0.81338531999999997</c:v>
                </c:pt>
                <c:pt idx="13988">
                  <c:v>0.81344318999999987</c:v>
                </c:pt>
                <c:pt idx="13989">
                  <c:v>0.81350106</c:v>
                </c:pt>
                <c:pt idx="13990">
                  <c:v>0.81355893000000001</c:v>
                </c:pt>
                <c:pt idx="13991">
                  <c:v>0.81361691999999997</c:v>
                </c:pt>
                <c:pt idx="13992">
                  <c:v>0.81367478999999998</c:v>
                </c:pt>
                <c:pt idx="13993">
                  <c:v>0.81373276999999988</c:v>
                </c:pt>
                <c:pt idx="13994">
                  <c:v>0.81379006000000009</c:v>
                </c:pt>
                <c:pt idx="13995">
                  <c:v>0.81384805000000016</c:v>
                </c:pt>
                <c:pt idx="13996">
                  <c:v>0.81390591999999995</c:v>
                </c:pt>
                <c:pt idx="13997">
                  <c:v>0.81396378999999985</c:v>
                </c:pt>
                <c:pt idx="13998">
                  <c:v>0.81402189000000014</c:v>
                </c:pt>
                <c:pt idx="13999">
                  <c:v>0.81407976000000004</c:v>
                </c:pt>
                <c:pt idx="14000">
                  <c:v>0.81413762999999983</c:v>
                </c:pt>
                <c:pt idx="14001">
                  <c:v>0.81419550000000007</c:v>
                </c:pt>
                <c:pt idx="14002">
                  <c:v>0.81425336999999987</c:v>
                </c:pt>
                <c:pt idx="14003">
                  <c:v>0.81431123999999999</c:v>
                </c:pt>
                <c:pt idx="14004">
                  <c:v>0.81436911999999984</c:v>
                </c:pt>
                <c:pt idx="14005">
                  <c:v>0.81442698999999985</c:v>
                </c:pt>
                <c:pt idx="14006">
                  <c:v>0.81448473999999993</c:v>
                </c:pt>
                <c:pt idx="14007">
                  <c:v>0.81454260999999983</c:v>
                </c:pt>
                <c:pt idx="14008">
                  <c:v>0.81460048000000007</c:v>
                </c:pt>
                <c:pt idx="14009">
                  <c:v>0.81465847000000013</c:v>
                </c:pt>
                <c:pt idx="14010">
                  <c:v>0.81471621999999999</c:v>
                </c:pt>
                <c:pt idx="14011">
                  <c:v>0.81477421000000017</c:v>
                </c:pt>
                <c:pt idx="14012">
                  <c:v>0.81483207999999996</c:v>
                </c:pt>
                <c:pt idx="14013">
                  <c:v>0.81489006000000008</c:v>
                </c:pt>
                <c:pt idx="14014">
                  <c:v>0.81494792999999999</c:v>
                </c:pt>
                <c:pt idx="14015">
                  <c:v>0.81500580000000011</c:v>
                </c:pt>
                <c:pt idx="14016">
                  <c:v>0.81506321000000004</c:v>
                </c:pt>
                <c:pt idx="14017">
                  <c:v>0.81512096999999983</c:v>
                </c:pt>
                <c:pt idx="14018">
                  <c:v>0.81517907000000012</c:v>
                </c:pt>
                <c:pt idx="14019">
                  <c:v>0.81523693999999991</c:v>
                </c:pt>
                <c:pt idx="14020">
                  <c:v>0.81529481000000015</c:v>
                </c:pt>
                <c:pt idx="14021">
                  <c:v>0.81535279999999988</c:v>
                </c:pt>
                <c:pt idx="14022">
                  <c:v>0.81541067</c:v>
                </c:pt>
                <c:pt idx="14023">
                  <c:v>0.81546853999999991</c:v>
                </c:pt>
                <c:pt idx="14024">
                  <c:v>0.81552641000000003</c:v>
                </c:pt>
                <c:pt idx="14025">
                  <c:v>0.81558450999999987</c:v>
                </c:pt>
                <c:pt idx="14026">
                  <c:v>0.81564238</c:v>
                </c:pt>
                <c:pt idx="14027">
                  <c:v>0.8156996700000001</c:v>
                </c:pt>
                <c:pt idx="14028">
                  <c:v>0.81575766000000005</c:v>
                </c:pt>
                <c:pt idx="14029">
                  <c:v>0.81581552999999996</c:v>
                </c:pt>
                <c:pt idx="14030">
                  <c:v>0.81587350999999997</c:v>
                </c:pt>
                <c:pt idx="14031">
                  <c:v>0.81593137999999998</c:v>
                </c:pt>
                <c:pt idx="14032">
                  <c:v>0.81598925000000011</c:v>
                </c:pt>
                <c:pt idx="14033">
                  <c:v>0.81604712000000001</c:v>
                </c:pt>
                <c:pt idx="14034">
                  <c:v>0.81610499000000003</c:v>
                </c:pt>
                <c:pt idx="14035">
                  <c:v>0.81616286999999987</c:v>
                </c:pt>
                <c:pt idx="14036">
                  <c:v>0.81622085000000011</c:v>
                </c:pt>
                <c:pt idx="14037">
                  <c:v>0.81627883999999995</c:v>
                </c:pt>
                <c:pt idx="14038">
                  <c:v>0.81633670999999985</c:v>
                </c:pt>
                <c:pt idx="14039">
                  <c:v>0.81639457999999998</c:v>
                </c:pt>
                <c:pt idx="14040">
                  <c:v>0.81645245</c:v>
                </c:pt>
                <c:pt idx="14041">
                  <c:v>0.81650997000000003</c:v>
                </c:pt>
                <c:pt idx="14042">
                  <c:v>0.81656783999999993</c:v>
                </c:pt>
                <c:pt idx="14043">
                  <c:v>0.81662570999999995</c:v>
                </c:pt>
                <c:pt idx="14044">
                  <c:v>0.81668357999999996</c:v>
                </c:pt>
                <c:pt idx="14045">
                  <c:v>0.81674145000000009</c:v>
                </c:pt>
                <c:pt idx="14046">
                  <c:v>0.81679932000000011</c:v>
                </c:pt>
                <c:pt idx="14047">
                  <c:v>0.81685719000000001</c:v>
                </c:pt>
                <c:pt idx="14048">
                  <c:v>0.81691506000000003</c:v>
                </c:pt>
                <c:pt idx="14049">
                  <c:v>0.81697317000000003</c:v>
                </c:pt>
                <c:pt idx="14050">
                  <c:v>0.81703115000000004</c:v>
                </c:pt>
                <c:pt idx="14051">
                  <c:v>0.81708902000000005</c:v>
                </c:pt>
                <c:pt idx="14052">
                  <c:v>0.81714701000000012</c:v>
                </c:pt>
                <c:pt idx="14053">
                  <c:v>0.81720488000000002</c:v>
                </c:pt>
                <c:pt idx="14054">
                  <c:v>0.81726274999999993</c:v>
                </c:pt>
                <c:pt idx="14055">
                  <c:v>0.81732062000000005</c:v>
                </c:pt>
                <c:pt idx="14056">
                  <c:v>0.81737802999999998</c:v>
                </c:pt>
                <c:pt idx="14057">
                  <c:v>0.81743612999999993</c:v>
                </c:pt>
                <c:pt idx="14058">
                  <c:v>0.81749377000000001</c:v>
                </c:pt>
                <c:pt idx="14059">
                  <c:v>0.81755164000000002</c:v>
                </c:pt>
                <c:pt idx="14060">
                  <c:v>0.81760951000000015</c:v>
                </c:pt>
                <c:pt idx="14061">
                  <c:v>0.81766737999999994</c:v>
                </c:pt>
                <c:pt idx="14062">
                  <c:v>0.81772525000000007</c:v>
                </c:pt>
                <c:pt idx="14063">
                  <c:v>0.81778311999999997</c:v>
                </c:pt>
                <c:pt idx="14064">
                  <c:v>0.81784098999999999</c:v>
                </c:pt>
                <c:pt idx="14065">
                  <c:v>0.81789909000000016</c:v>
                </c:pt>
                <c:pt idx="14066">
                  <c:v>0.81795695999999996</c:v>
                </c:pt>
                <c:pt idx="14067">
                  <c:v>0.81801482999999997</c:v>
                </c:pt>
                <c:pt idx="14068">
                  <c:v>0.81807269999999999</c:v>
                </c:pt>
                <c:pt idx="14069">
                  <c:v>0.81813069000000005</c:v>
                </c:pt>
                <c:pt idx="14070">
                  <c:v>0.81818833000000002</c:v>
                </c:pt>
                <c:pt idx="14071">
                  <c:v>0.81824620000000003</c:v>
                </c:pt>
                <c:pt idx="14072">
                  <c:v>0.81830407000000005</c:v>
                </c:pt>
                <c:pt idx="14073">
                  <c:v>0.81836204999999973</c:v>
                </c:pt>
                <c:pt idx="14074">
                  <c:v>0.81841993000000002</c:v>
                </c:pt>
                <c:pt idx="14075">
                  <c:v>0.81847780000000003</c:v>
                </c:pt>
                <c:pt idx="14076">
                  <c:v>0.81853567000000005</c:v>
                </c:pt>
                <c:pt idx="14077">
                  <c:v>0.81859353999999984</c:v>
                </c:pt>
                <c:pt idx="14078">
                  <c:v>0.81865094000000005</c:v>
                </c:pt>
                <c:pt idx="14079">
                  <c:v>0.81870893000000011</c:v>
                </c:pt>
                <c:pt idx="14080">
                  <c:v>0.81876680000000002</c:v>
                </c:pt>
                <c:pt idx="14081">
                  <c:v>0.81882478999999997</c:v>
                </c:pt>
                <c:pt idx="14082">
                  <c:v>0.81888265999999998</c:v>
                </c:pt>
                <c:pt idx="14083">
                  <c:v>0.81894053000000011</c:v>
                </c:pt>
                <c:pt idx="14084">
                  <c:v>0.81899840000000013</c:v>
                </c:pt>
                <c:pt idx="14085">
                  <c:v>0.81905637999999992</c:v>
                </c:pt>
                <c:pt idx="14086">
                  <c:v>0.81911436999999987</c:v>
                </c:pt>
                <c:pt idx="14087">
                  <c:v>0.81917224</c:v>
                </c:pt>
                <c:pt idx="14088">
                  <c:v>0.81923011000000001</c:v>
                </c:pt>
                <c:pt idx="14089">
                  <c:v>0.81928797999999992</c:v>
                </c:pt>
                <c:pt idx="14090">
                  <c:v>0.81934585000000015</c:v>
                </c:pt>
                <c:pt idx="14091">
                  <c:v>0.81940383999999999</c:v>
                </c:pt>
                <c:pt idx="14092">
                  <c:v>0.81946112999999987</c:v>
                </c:pt>
                <c:pt idx="14093">
                  <c:v>0.81951911999999993</c:v>
                </c:pt>
                <c:pt idx="14094">
                  <c:v>0.81957722</c:v>
                </c:pt>
                <c:pt idx="14095">
                  <c:v>0.81963509000000012</c:v>
                </c:pt>
                <c:pt idx="14096">
                  <c:v>0.81969307000000013</c:v>
                </c:pt>
                <c:pt idx="14097">
                  <c:v>0.81975094000000004</c:v>
                </c:pt>
                <c:pt idx="14098">
                  <c:v>0.81980881000000017</c:v>
                </c:pt>
                <c:pt idx="14099">
                  <c:v>0.81986667999999996</c:v>
                </c:pt>
                <c:pt idx="14100">
                  <c:v>0.81992454999999997</c:v>
                </c:pt>
                <c:pt idx="14101">
                  <c:v>0.81998243000000004</c:v>
                </c:pt>
                <c:pt idx="14102">
                  <c:v>0.82004041000000016</c:v>
                </c:pt>
                <c:pt idx="14103">
                  <c:v>0.82009782000000009</c:v>
                </c:pt>
                <c:pt idx="14104">
                  <c:v>0.82015568999999999</c:v>
                </c:pt>
                <c:pt idx="14105">
                  <c:v>0.8202135599999999</c:v>
                </c:pt>
                <c:pt idx="14106">
                  <c:v>0.82027143000000013</c:v>
                </c:pt>
                <c:pt idx="14107">
                  <c:v>0.82032965000000013</c:v>
                </c:pt>
                <c:pt idx="14108">
                  <c:v>0.82038751999999993</c:v>
                </c:pt>
                <c:pt idx="14109">
                  <c:v>0.82044539000000005</c:v>
                </c:pt>
                <c:pt idx="14110">
                  <c:v>0.82050325999999996</c:v>
                </c:pt>
                <c:pt idx="14111">
                  <c:v>0.82056112999999986</c:v>
                </c:pt>
                <c:pt idx="14112">
                  <c:v>0.82061899999999999</c:v>
                </c:pt>
                <c:pt idx="14113">
                  <c:v>0.82067664000000007</c:v>
                </c:pt>
                <c:pt idx="14114">
                  <c:v>0.82073450999999997</c:v>
                </c:pt>
                <c:pt idx="14115">
                  <c:v>0.82079248999999999</c:v>
                </c:pt>
                <c:pt idx="14116">
                  <c:v>0.82085037000000005</c:v>
                </c:pt>
                <c:pt idx="14117">
                  <c:v>0.82090824000000007</c:v>
                </c:pt>
                <c:pt idx="14118">
                  <c:v>0.82096610999999986</c:v>
                </c:pt>
                <c:pt idx="14119">
                  <c:v>0.82102397999999999</c:v>
                </c:pt>
                <c:pt idx="14120">
                  <c:v>0.82108162000000007</c:v>
                </c:pt>
                <c:pt idx="14121">
                  <c:v>0.82113948999999997</c:v>
                </c:pt>
                <c:pt idx="14122">
                  <c:v>0.82119746999999998</c:v>
                </c:pt>
                <c:pt idx="14123">
                  <c:v>0.82125534</c:v>
                </c:pt>
                <c:pt idx="14124">
                  <c:v>0.82131321000000002</c:v>
                </c:pt>
                <c:pt idx="14125">
                  <c:v>0.82137108000000003</c:v>
                </c:pt>
                <c:pt idx="14126">
                  <c:v>0.82142906999999998</c:v>
                </c:pt>
                <c:pt idx="14127">
                  <c:v>0.82148693999999989</c:v>
                </c:pt>
                <c:pt idx="14128">
                  <c:v>0.82154481000000013</c:v>
                </c:pt>
                <c:pt idx="14129">
                  <c:v>0.82160279999999997</c:v>
                </c:pt>
                <c:pt idx="14130">
                  <c:v>0.82166066999999998</c:v>
                </c:pt>
                <c:pt idx="14131">
                  <c:v>0.82171854</c:v>
                </c:pt>
                <c:pt idx="14132">
                  <c:v>0.82177641000000012</c:v>
                </c:pt>
                <c:pt idx="14133">
                  <c:v>0.82183381000000011</c:v>
                </c:pt>
                <c:pt idx="14134">
                  <c:v>0.82189179999999995</c:v>
                </c:pt>
                <c:pt idx="14135">
                  <c:v>0.82194967000000008</c:v>
                </c:pt>
                <c:pt idx="14136">
                  <c:v>0.82200766000000003</c:v>
                </c:pt>
                <c:pt idx="14137">
                  <c:v>0.82206553000000004</c:v>
                </c:pt>
                <c:pt idx="14138">
                  <c:v>0.82212339999999984</c:v>
                </c:pt>
                <c:pt idx="14139">
                  <c:v>0.82218126999999996</c:v>
                </c:pt>
                <c:pt idx="14140">
                  <c:v>0.82223924999999998</c:v>
                </c:pt>
                <c:pt idx="14141">
                  <c:v>0.82229677999999984</c:v>
                </c:pt>
                <c:pt idx="14142">
                  <c:v>0.82235464999999996</c:v>
                </c:pt>
                <c:pt idx="14143">
                  <c:v>0.82241239999999993</c:v>
                </c:pt>
                <c:pt idx="14144">
                  <c:v>0.82247026999999984</c:v>
                </c:pt>
                <c:pt idx="14145">
                  <c:v>0.82252813999999996</c:v>
                </c:pt>
                <c:pt idx="14146">
                  <c:v>0.82258600999999987</c:v>
                </c:pt>
                <c:pt idx="14147">
                  <c:v>0.82264388000000011</c:v>
                </c:pt>
                <c:pt idx="14148">
                  <c:v>0.82270186999999995</c:v>
                </c:pt>
                <c:pt idx="14149">
                  <c:v>0.82275986000000012</c:v>
                </c:pt>
                <c:pt idx="14150">
                  <c:v>0.82281773000000002</c:v>
                </c:pt>
                <c:pt idx="14151">
                  <c:v>0.82287560000000015</c:v>
                </c:pt>
                <c:pt idx="14152">
                  <c:v>0.82293357999999994</c:v>
                </c:pt>
                <c:pt idx="14153">
                  <c:v>0.82299145000000007</c:v>
                </c:pt>
                <c:pt idx="14154">
                  <c:v>0.82304932000000008</c:v>
                </c:pt>
                <c:pt idx="14155">
                  <c:v>0.82310718999999988</c:v>
                </c:pt>
                <c:pt idx="14156">
                  <c:v>0.82316471999999996</c:v>
                </c:pt>
                <c:pt idx="14157">
                  <c:v>0.82322258999999987</c:v>
                </c:pt>
                <c:pt idx="14158">
                  <c:v>0.82328056999999988</c:v>
                </c:pt>
                <c:pt idx="14159">
                  <c:v>0.82333844</c:v>
                </c:pt>
                <c:pt idx="14160">
                  <c:v>0.82339631000000002</c:v>
                </c:pt>
                <c:pt idx="14161">
                  <c:v>0.82345417999999992</c:v>
                </c:pt>
                <c:pt idx="14162">
                  <c:v>0.82351204999999994</c:v>
                </c:pt>
                <c:pt idx="14163">
                  <c:v>0.82357004</c:v>
                </c:pt>
                <c:pt idx="14164">
                  <c:v>0.82362791000000013</c:v>
                </c:pt>
                <c:pt idx="14165">
                  <c:v>0.82368600999999997</c:v>
                </c:pt>
                <c:pt idx="14166">
                  <c:v>0.82374388000000009</c:v>
                </c:pt>
                <c:pt idx="14167">
                  <c:v>0.82380187000000016</c:v>
                </c:pt>
                <c:pt idx="14168">
                  <c:v>0.82385916000000003</c:v>
                </c:pt>
                <c:pt idx="14169">
                  <c:v>0.82391703000000005</c:v>
                </c:pt>
                <c:pt idx="14170">
                  <c:v>0.82397489999999995</c:v>
                </c:pt>
                <c:pt idx="14171">
                  <c:v>0.82403289000000002</c:v>
                </c:pt>
                <c:pt idx="14172">
                  <c:v>0.82409087000000014</c:v>
                </c:pt>
                <c:pt idx="14173">
                  <c:v>0.82414874000000005</c:v>
                </c:pt>
                <c:pt idx="14174">
                  <c:v>0.82420662</c:v>
                </c:pt>
                <c:pt idx="14175">
                  <c:v>0.82426449000000002</c:v>
                </c:pt>
                <c:pt idx="14176">
                  <c:v>0.82432235999999992</c:v>
                </c:pt>
                <c:pt idx="14177">
                  <c:v>0.82438023000000005</c:v>
                </c:pt>
                <c:pt idx="14178">
                  <c:v>0.82443809999999984</c:v>
                </c:pt>
                <c:pt idx="14179">
                  <c:v>0.82449596999999997</c:v>
                </c:pt>
                <c:pt idx="14180">
                  <c:v>0.82455394999999987</c:v>
                </c:pt>
                <c:pt idx="14181">
                  <c:v>0.82461182000000011</c:v>
                </c:pt>
                <c:pt idx="14182">
                  <c:v>0.82466969000000012</c:v>
                </c:pt>
                <c:pt idx="14183">
                  <c:v>0.82472756000000003</c:v>
                </c:pt>
                <c:pt idx="14184">
                  <c:v>0.82478509000000011</c:v>
                </c:pt>
                <c:pt idx="14185">
                  <c:v>0.82484307000000012</c:v>
                </c:pt>
                <c:pt idx="14186">
                  <c:v>0.82490094000000003</c:v>
                </c:pt>
                <c:pt idx="14187">
                  <c:v>0.82495892999999998</c:v>
                </c:pt>
                <c:pt idx="14188">
                  <c:v>0.82501679999999988</c:v>
                </c:pt>
                <c:pt idx="14189">
                  <c:v>0.82507467000000012</c:v>
                </c:pt>
                <c:pt idx="14190">
                  <c:v>0.82513253999999991</c:v>
                </c:pt>
                <c:pt idx="14191">
                  <c:v>0.82519052999999998</c:v>
                </c:pt>
                <c:pt idx="14192">
                  <c:v>0.82524839999999999</c:v>
                </c:pt>
                <c:pt idx="14193">
                  <c:v>0.82530579999999998</c:v>
                </c:pt>
                <c:pt idx="14194">
                  <c:v>0.82536378999999993</c:v>
                </c:pt>
                <c:pt idx="14195">
                  <c:v>0.82542165999999995</c:v>
                </c:pt>
                <c:pt idx="14196">
                  <c:v>0.82547952999999996</c:v>
                </c:pt>
                <c:pt idx="14197">
                  <c:v>0.82553739999999987</c:v>
                </c:pt>
                <c:pt idx="14198">
                  <c:v>0.82559526999999999</c:v>
                </c:pt>
                <c:pt idx="14199">
                  <c:v>0.82565337000000005</c:v>
                </c:pt>
                <c:pt idx="14200">
                  <c:v>0.82571124000000007</c:v>
                </c:pt>
                <c:pt idx="14201">
                  <c:v>0.82576912000000002</c:v>
                </c:pt>
                <c:pt idx="14202">
                  <c:v>0.82582699000000004</c:v>
                </c:pt>
                <c:pt idx="14203">
                  <c:v>0.82588486000000005</c:v>
                </c:pt>
                <c:pt idx="14204">
                  <c:v>0.82594272999999996</c:v>
                </c:pt>
                <c:pt idx="14205">
                  <c:v>0.82600070999999997</c:v>
                </c:pt>
                <c:pt idx="14206">
                  <c:v>0.82605835000000005</c:v>
                </c:pt>
                <c:pt idx="14207">
                  <c:v>0.82611621999999996</c:v>
                </c:pt>
                <c:pt idx="14208">
                  <c:v>0.82617408999999997</c:v>
                </c:pt>
                <c:pt idx="14209">
                  <c:v>0.82623195999999999</c:v>
                </c:pt>
                <c:pt idx="14210">
                  <c:v>0.82628983000000011</c:v>
                </c:pt>
                <c:pt idx="14211">
                  <c:v>0.82634782000000007</c:v>
                </c:pt>
                <c:pt idx="14212">
                  <c:v>0.82640568999999997</c:v>
                </c:pt>
                <c:pt idx="14213">
                  <c:v>0.82646367999999992</c:v>
                </c:pt>
                <c:pt idx="14214">
                  <c:v>0.82652155000000005</c:v>
                </c:pt>
                <c:pt idx="14215">
                  <c:v>0.82657906999999997</c:v>
                </c:pt>
                <c:pt idx="14216">
                  <c:v>0.82663682000000005</c:v>
                </c:pt>
                <c:pt idx="14217">
                  <c:v>0.82669481000000022</c:v>
                </c:pt>
                <c:pt idx="14218">
                  <c:v>0.82675268000000002</c:v>
                </c:pt>
                <c:pt idx="14219">
                  <c:v>0.82681055000000003</c:v>
                </c:pt>
                <c:pt idx="14220">
                  <c:v>0.82686842000000005</c:v>
                </c:pt>
                <c:pt idx="14221">
                  <c:v>0.82692628999999984</c:v>
                </c:pt>
                <c:pt idx="14222">
                  <c:v>0.82698415999999997</c:v>
                </c:pt>
                <c:pt idx="14223">
                  <c:v>0.82704226000000003</c:v>
                </c:pt>
                <c:pt idx="14224">
                  <c:v>0.82710013000000004</c:v>
                </c:pt>
                <c:pt idx="14225">
                  <c:v>0.82715799999999984</c:v>
                </c:pt>
                <c:pt idx="14226">
                  <c:v>0.82721586999999996</c:v>
                </c:pt>
                <c:pt idx="14227">
                  <c:v>0.82727373999999998</c:v>
                </c:pt>
                <c:pt idx="14228">
                  <c:v>0.82733162000000005</c:v>
                </c:pt>
                <c:pt idx="14229">
                  <c:v>0.82738959999999984</c:v>
                </c:pt>
                <c:pt idx="14230">
                  <c:v>0.82744746999999996</c:v>
                </c:pt>
                <c:pt idx="14231">
                  <c:v>0.82750533999999998</c:v>
                </c:pt>
                <c:pt idx="14232">
                  <c:v>0.82756320999999988</c:v>
                </c:pt>
                <c:pt idx="14233">
                  <c:v>0.82762062000000014</c:v>
                </c:pt>
                <c:pt idx="14234">
                  <c:v>0.82767861000000009</c:v>
                </c:pt>
                <c:pt idx="14235">
                  <c:v>0.82773648</c:v>
                </c:pt>
                <c:pt idx="14236">
                  <c:v>0.82779469000000028</c:v>
                </c:pt>
                <c:pt idx="14237">
                  <c:v>0.82785222000000003</c:v>
                </c:pt>
                <c:pt idx="14238">
                  <c:v>0.82790997000000011</c:v>
                </c:pt>
                <c:pt idx="14239">
                  <c:v>0.82796818999999988</c:v>
                </c:pt>
                <c:pt idx="14240">
                  <c:v>0.82802571000000014</c:v>
                </c:pt>
                <c:pt idx="14241">
                  <c:v>0.82808393000000002</c:v>
                </c:pt>
                <c:pt idx="14242">
                  <c:v>0.82814180000000015</c:v>
                </c:pt>
                <c:pt idx="14243">
                  <c:v>0.82819978999999999</c:v>
                </c:pt>
                <c:pt idx="14244">
                  <c:v>0.82825777</c:v>
                </c:pt>
                <c:pt idx="14245">
                  <c:v>0.82831553000000002</c:v>
                </c:pt>
                <c:pt idx="14246">
                  <c:v>0.82837340000000004</c:v>
                </c:pt>
                <c:pt idx="14247">
                  <c:v>0.82843080000000002</c:v>
                </c:pt>
                <c:pt idx="14248">
                  <c:v>0.82848867999999998</c:v>
                </c:pt>
                <c:pt idx="14249">
                  <c:v>0.82854665999999999</c:v>
                </c:pt>
                <c:pt idx="14250">
                  <c:v>0.82860453000000012</c:v>
                </c:pt>
                <c:pt idx="14251">
                  <c:v>0.82866240000000002</c:v>
                </c:pt>
                <c:pt idx="14252">
                  <c:v>0.82872027000000015</c:v>
                </c:pt>
                <c:pt idx="14253">
                  <c:v>0.8287782600000001</c:v>
                </c:pt>
                <c:pt idx="14254">
                  <c:v>0.82883613</c:v>
                </c:pt>
                <c:pt idx="14255">
                  <c:v>0.82889412000000007</c:v>
                </c:pt>
                <c:pt idx="14256">
                  <c:v>0.82895198999999997</c:v>
                </c:pt>
                <c:pt idx="14257">
                  <c:v>0.8290098600000001</c:v>
                </c:pt>
                <c:pt idx="14258">
                  <c:v>0.82906773</c:v>
                </c:pt>
                <c:pt idx="14259">
                  <c:v>0.82912571000000013</c:v>
                </c:pt>
                <c:pt idx="14260">
                  <c:v>0.82918347000000003</c:v>
                </c:pt>
                <c:pt idx="14261">
                  <c:v>0.82924145000000016</c:v>
                </c:pt>
                <c:pt idx="14262">
                  <c:v>0.82929920999999995</c:v>
                </c:pt>
                <c:pt idx="14263">
                  <c:v>0.82935718999999986</c:v>
                </c:pt>
                <c:pt idx="14264">
                  <c:v>0.82941505999999998</c:v>
                </c:pt>
                <c:pt idx="14265">
                  <c:v>0.82947293</c:v>
                </c:pt>
                <c:pt idx="14266">
                  <c:v>0.82953080000000001</c:v>
                </c:pt>
                <c:pt idx="14267">
                  <c:v>0.82958867999999997</c:v>
                </c:pt>
                <c:pt idx="14268">
                  <c:v>0.82964654999999998</c:v>
                </c:pt>
                <c:pt idx="14269">
                  <c:v>0.82970384000000008</c:v>
                </c:pt>
                <c:pt idx="14270">
                  <c:v>0.82976170999999999</c:v>
                </c:pt>
                <c:pt idx="14271">
                  <c:v>0.82981969000000011</c:v>
                </c:pt>
                <c:pt idx="14272">
                  <c:v>0.82987756000000001</c:v>
                </c:pt>
                <c:pt idx="14273">
                  <c:v>0.82993554999999997</c:v>
                </c:pt>
                <c:pt idx="14274">
                  <c:v>0.82999342000000009</c:v>
                </c:pt>
                <c:pt idx="14275">
                  <c:v>0.83005129000000011</c:v>
                </c:pt>
                <c:pt idx="14276">
                  <c:v>0.83010916000000001</c:v>
                </c:pt>
                <c:pt idx="14277">
                  <c:v>0.83016714999999985</c:v>
                </c:pt>
                <c:pt idx="14278">
                  <c:v>0.83022502000000009</c:v>
                </c:pt>
                <c:pt idx="14279">
                  <c:v>0.83028289</c:v>
                </c:pt>
                <c:pt idx="14280">
                  <c:v>0.83034052999999997</c:v>
                </c:pt>
                <c:pt idx="14281">
                  <c:v>0.83039839999999998</c:v>
                </c:pt>
                <c:pt idx="14282">
                  <c:v>0.83045627</c:v>
                </c:pt>
                <c:pt idx="14283">
                  <c:v>0.8305141399999999</c:v>
                </c:pt>
                <c:pt idx="14284">
                  <c:v>0.83057201000000003</c:v>
                </c:pt>
                <c:pt idx="14285">
                  <c:v>0.83062988000000015</c:v>
                </c:pt>
                <c:pt idx="14286">
                  <c:v>0.83068774999999984</c:v>
                </c:pt>
                <c:pt idx="14287">
                  <c:v>0.83074574000000012</c:v>
                </c:pt>
                <c:pt idx="14288">
                  <c:v>0.83080361000000014</c:v>
                </c:pt>
                <c:pt idx="14289">
                  <c:v>0.83086148000000004</c:v>
                </c:pt>
                <c:pt idx="14290">
                  <c:v>0.83091946000000005</c:v>
                </c:pt>
                <c:pt idx="14291">
                  <c:v>0.83097732999999996</c:v>
                </c:pt>
                <c:pt idx="14292">
                  <c:v>0.83103519999999997</c:v>
                </c:pt>
                <c:pt idx="14293">
                  <c:v>0.83109306999999999</c:v>
                </c:pt>
                <c:pt idx="14294">
                  <c:v>0.83115094</c:v>
                </c:pt>
                <c:pt idx="14295">
                  <c:v>0.83120892999999996</c:v>
                </c:pt>
                <c:pt idx="14296">
                  <c:v>0.83126679999999986</c:v>
                </c:pt>
                <c:pt idx="14297">
                  <c:v>0.83132466999999999</c:v>
                </c:pt>
                <c:pt idx="14298">
                  <c:v>0.83138265999999994</c:v>
                </c:pt>
                <c:pt idx="14299">
                  <c:v>0.83143995000000004</c:v>
                </c:pt>
                <c:pt idx="14300">
                  <c:v>0.83149770000000001</c:v>
                </c:pt>
                <c:pt idx="14301">
                  <c:v>0.83155568999999996</c:v>
                </c:pt>
                <c:pt idx="14302">
                  <c:v>0.83161355999999997</c:v>
                </c:pt>
                <c:pt idx="14303">
                  <c:v>0.8316714300000001</c:v>
                </c:pt>
                <c:pt idx="14304">
                  <c:v>0.83172930000000012</c:v>
                </c:pt>
                <c:pt idx="14305">
                  <c:v>0.83178728999999996</c:v>
                </c:pt>
                <c:pt idx="14306">
                  <c:v>0.83184527000000008</c:v>
                </c:pt>
                <c:pt idx="14307">
                  <c:v>0.83190313999999999</c:v>
                </c:pt>
                <c:pt idx="14308">
                  <c:v>0.83196113000000005</c:v>
                </c:pt>
                <c:pt idx="14309">
                  <c:v>0.83201899999999984</c:v>
                </c:pt>
                <c:pt idx="14310">
                  <c:v>0.83207686999999997</c:v>
                </c:pt>
                <c:pt idx="14311">
                  <c:v>0.83213473999999998</c:v>
                </c:pt>
                <c:pt idx="14312">
                  <c:v>0.83219261000000011</c:v>
                </c:pt>
                <c:pt idx="14313">
                  <c:v>0.83225013000000003</c:v>
                </c:pt>
                <c:pt idx="14314">
                  <c:v>0.83230824000000003</c:v>
                </c:pt>
                <c:pt idx="14315">
                  <c:v>0.83236610999999994</c:v>
                </c:pt>
                <c:pt idx="14316">
                  <c:v>0.83242408999999984</c:v>
                </c:pt>
                <c:pt idx="14317">
                  <c:v>0.83248195999999997</c:v>
                </c:pt>
                <c:pt idx="14318">
                  <c:v>0.83253982999999998</c:v>
                </c:pt>
                <c:pt idx="14319">
                  <c:v>0.8325977</c:v>
                </c:pt>
                <c:pt idx="14320">
                  <c:v>0.83265557000000012</c:v>
                </c:pt>
                <c:pt idx="14321">
                  <c:v>0.83271309999999998</c:v>
                </c:pt>
                <c:pt idx="14322">
                  <c:v>0.83277108000000011</c:v>
                </c:pt>
                <c:pt idx="14323">
                  <c:v>0.83282895000000012</c:v>
                </c:pt>
                <c:pt idx="14324">
                  <c:v>0.83288682000000003</c:v>
                </c:pt>
                <c:pt idx="14325">
                  <c:v>0.83294469000000015</c:v>
                </c:pt>
                <c:pt idx="14326">
                  <c:v>0.83300255999999984</c:v>
                </c:pt>
                <c:pt idx="14327">
                  <c:v>0.83306042999999996</c:v>
                </c:pt>
                <c:pt idx="14328">
                  <c:v>0.83311829999999998</c:v>
                </c:pt>
                <c:pt idx="14329">
                  <c:v>0.83317617999999993</c:v>
                </c:pt>
                <c:pt idx="14330">
                  <c:v>0.83323427999999999</c:v>
                </c:pt>
                <c:pt idx="14331">
                  <c:v>0.83329168000000009</c:v>
                </c:pt>
                <c:pt idx="14332">
                  <c:v>0.83334954999999999</c:v>
                </c:pt>
                <c:pt idx="14333">
                  <c:v>0.83340742999999984</c:v>
                </c:pt>
                <c:pt idx="14334">
                  <c:v>0.83346529999999996</c:v>
                </c:pt>
                <c:pt idx="14335">
                  <c:v>0.83352316999999987</c:v>
                </c:pt>
                <c:pt idx="14336">
                  <c:v>0.83358104</c:v>
                </c:pt>
                <c:pt idx="14337">
                  <c:v>0.83363891000000012</c:v>
                </c:pt>
                <c:pt idx="14338">
                  <c:v>0.83369689000000013</c:v>
                </c:pt>
                <c:pt idx="14339">
                  <c:v>0.83375498999999997</c:v>
                </c:pt>
                <c:pt idx="14340">
                  <c:v>0.83381287000000004</c:v>
                </c:pt>
                <c:pt idx="14341">
                  <c:v>0.83387062000000012</c:v>
                </c:pt>
                <c:pt idx="14342">
                  <c:v>0.83398647999999997</c:v>
                </c:pt>
                <c:pt idx="14343">
                  <c:v>0.8340444600000001</c:v>
                </c:pt>
                <c:pt idx="14344">
                  <c:v>0.83410233</c:v>
                </c:pt>
                <c:pt idx="14345">
                  <c:v>0.83416020000000002</c:v>
                </c:pt>
                <c:pt idx="14346">
                  <c:v>0.83421772999999988</c:v>
                </c:pt>
                <c:pt idx="14347">
                  <c:v>0.83427583000000016</c:v>
                </c:pt>
                <c:pt idx="14348">
                  <c:v>0.83433369999999996</c:v>
                </c:pt>
                <c:pt idx="14349">
                  <c:v>0.83439156999999997</c:v>
                </c:pt>
                <c:pt idx="14350">
                  <c:v>0.8344494400000001</c:v>
                </c:pt>
                <c:pt idx="14351">
                  <c:v>0.83450731</c:v>
                </c:pt>
                <c:pt idx="14352">
                  <c:v>0.83456517999999991</c:v>
                </c:pt>
                <c:pt idx="14353">
                  <c:v>0.83462316999999997</c:v>
                </c:pt>
                <c:pt idx="14354">
                  <c:v>0.83473844000000008</c:v>
                </c:pt>
                <c:pt idx="14355">
                  <c:v>0.83479630999999999</c:v>
                </c:pt>
                <c:pt idx="14356">
                  <c:v>0.83485418</c:v>
                </c:pt>
                <c:pt idx="14357">
                  <c:v>0.83491205000000002</c:v>
                </c:pt>
                <c:pt idx="14358">
                  <c:v>0.83496992999999997</c:v>
                </c:pt>
                <c:pt idx="14359">
                  <c:v>0.83502779999999999</c:v>
                </c:pt>
                <c:pt idx="14360">
                  <c:v>0.83508578</c:v>
                </c:pt>
                <c:pt idx="14361">
                  <c:v>0.83514376999999984</c:v>
                </c:pt>
                <c:pt idx="14362">
                  <c:v>0.83520164000000008</c:v>
                </c:pt>
                <c:pt idx="14363">
                  <c:v>0.83525950999999998</c:v>
                </c:pt>
                <c:pt idx="14364">
                  <c:v>0.83531737999999989</c:v>
                </c:pt>
                <c:pt idx="14365">
                  <c:v>0.83537536999999984</c:v>
                </c:pt>
                <c:pt idx="14366">
                  <c:v>0.83543323999999997</c:v>
                </c:pt>
                <c:pt idx="14367">
                  <c:v>0.83549110999999998</c:v>
                </c:pt>
                <c:pt idx="14368">
                  <c:v>0.83554898</c:v>
                </c:pt>
                <c:pt idx="14369">
                  <c:v>0.83560685000000012</c:v>
                </c:pt>
                <c:pt idx="14370">
                  <c:v>0.83566437000000005</c:v>
                </c:pt>
                <c:pt idx="14371">
                  <c:v>0.83572223999999995</c:v>
                </c:pt>
                <c:pt idx="14372">
                  <c:v>0.83577999000000014</c:v>
                </c:pt>
                <c:pt idx="14373">
                  <c:v>0.83583797999999998</c:v>
                </c:pt>
                <c:pt idx="14374">
                  <c:v>0.83589585000000022</c:v>
                </c:pt>
                <c:pt idx="14375">
                  <c:v>0.83595372000000001</c:v>
                </c:pt>
                <c:pt idx="14376">
                  <c:v>0.83601159000000003</c:v>
                </c:pt>
                <c:pt idx="14377">
                  <c:v>0.83606957999999998</c:v>
                </c:pt>
                <c:pt idx="14378">
                  <c:v>0.83612744999999999</c:v>
                </c:pt>
                <c:pt idx="14379">
                  <c:v>0.83618532000000001</c:v>
                </c:pt>
                <c:pt idx="14380">
                  <c:v>0.83624354000000001</c:v>
                </c:pt>
                <c:pt idx="14381">
                  <c:v>0.83630141000000013</c:v>
                </c:pt>
                <c:pt idx="14382">
                  <c:v>0.83635881000000012</c:v>
                </c:pt>
                <c:pt idx="14383">
                  <c:v>0.83641679999999985</c:v>
                </c:pt>
                <c:pt idx="14384">
                  <c:v>0.83647455000000004</c:v>
                </c:pt>
                <c:pt idx="14385">
                  <c:v>0.83653242999999988</c:v>
                </c:pt>
                <c:pt idx="14386">
                  <c:v>0.83659030000000001</c:v>
                </c:pt>
                <c:pt idx="14387">
                  <c:v>0.83664840000000007</c:v>
                </c:pt>
                <c:pt idx="14388">
                  <c:v>0.83670650000000002</c:v>
                </c:pt>
                <c:pt idx="14389">
                  <c:v>0.83676424999999999</c:v>
                </c:pt>
                <c:pt idx="14390">
                  <c:v>0.83682212</c:v>
                </c:pt>
                <c:pt idx="14391">
                  <c:v>0.83687999000000013</c:v>
                </c:pt>
                <c:pt idx="14392">
                  <c:v>0.83693797999999997</c:v>
                </c:pt>
                <c:pt idx="14393">
                  <c:v>0.8369958500000001</c:v>
                </c:pt>
                <c:pt idx="14394">
                  <c:v>0.83705313999999997</c:v>
                </c:pt>
                <c:pt idx="14395">
                  <c:v>0.83711113000000004</c:v>
                </c:pt>
                <c:pt idx="14396">
                  <c:v>0.83716900000000005</c:v>
                </c:pt>
                <c:pt idx="14397">
                  <c:v>0.83722686999999996</c:v>
                </c:pt>
                <c:pt idx="14398">
                  <c:v>0.83728473999999997</c:v>
                </c:pt>
                <c:pt idx="14399">
                  <c:v>0.83734260999999999</c:v>
                </c:pt>
                <c:pt idx="14400">
                  <c:v>0.83740060000000005</c:v>
                </c:pt>
                <c:pt idx="14401">
                  <c:v>0.83745846999999984</c:v>
                </c:pt>
                <c:pt idx="14402">
                  <c:v>0.83751633999999986</c:v>
                </c:pt>
                <c:pt idx="14403">
                  <c:v>0.83757420999999999</c:v>
                </c:pt>
                <c:pt idx="14404">
                  <c:v>0.83763219</c:v>
                </c:pt>
                <c:pt idx="14405">
                  <c:v>0.83769017999999995</c:v>
                </c:pt>
                <c:pt idx="14406">
                  <c:v>0.83780557000000011</c:v>
                </c:pt>
                <c:pt idx="14407">
                  <c:v>0.83786344000000001</c:v>
                </c:pt>
                <c:pt idx="14408">
                  <c:v>0.83792131000000014</c:v>
                </c:pt>
                <c:pt idx="14409">
                  <c:v>0.83797930000000009</c:v>
                </c:pt>
                <c:pt idx="14410">
                  <c:v>0.83803729000000005</c:v>
                </c:pt>
                <c:pt idx="14411">
                  <c:v>0.83809515999999995</c:v>
                </c:pt>
                <c:pt idx="14412">
                  <c:v>0.83815313999999996</c:v>
                </c:pt>
                <c:pt idx="14413">
                  <c:v>0.83821077999999993</c:v>
                </c:pt>
                <c:pt idx="14414">
                  <c:v>0.83826877</c:v>
                </c:pt>
                <c:pt idx="14415">
                  <c:v>0.83832686999999984</c:v>
                </c:pt>
                <c:pt idx="14416">
                  <c:v>0.83838427999999998</c:v>
                </c:pt>
                <c:pt idx="14417">
                  <c:v>0.83844249000000004</c:v>
                </c:pt>
                <c:pt idx="14418">
                  <c:v>0.83849990000000008</c:v>
                </c:pt>
                <c:pt idx="14419">
                  <c:v>0.83855776999999987</c:v>
                </c:pt>
                <c:pt idx="14420">
                  <c:v>0.83861564000000011</c:v>
                </c:pt>
                <c:pt idx="14421">
                  <c:v>0.83867351000000012</c:v>
                </c:pt>
                <c:pt idx="14422">
                  <c:v>0.83873138000000003</c:v>
                </c:pt>
                <c:pt idx="14423">
                  <c:v>0.83878936999999998</c:v>
                </c:pt>
                <c:pt idx="14424">
                  <c:v>0.83884724000000011</c:v>
                </c:pt>
                <c:pt idx="14425">
                  <c:v>0.83890511000000012</c:v>
                </c:pt>
                <c:pt idx="14426">
                  <c:v>0.83896297999999991</c:v>
                </c:pt>
                <c:pt idx="14427">
                  <c:v>0.83902096999999998</c:v>
                </c:pt>
                <c:pt idx="14428">
                  <c:v>0.8390788400000001</c:v>
                </c:pt>
                <c:pt idx="14429">
                  <c:v>0.83913682000000001</c:v>
                </c:pt>
                <c:pt idx="14430">
                  <c:v>0.83919469000000013</c:v>
                </c:pt>
                <c:pt idx="14431">
                  <c:v>0.83925255999999993</c:v>
                </c:pt>
                <c:pt idx="14432">
                  <c:v>0.83931043000000005</c:v>
                </c:pt>
                <c:pt idx="14433">
                  <c:v>0.83936829999999996</c:v>
                </c:pt>
                <c:pt idx="14434">
                  <c:v>0.83942617999999991</c:v>
                </c:pt>
                <c:pt idx="14435">
                  <c:v>0.83948405000000004</c:v>
                </c:pt>
                <c:pt idx="14436">
                  <c:v>0.83954168000000007</c:v>
                </c:pt>
                <c:pt idx="14437">
                  <c:v>0.83959954999999997</c:v>
                </c:pt>
                <c:pt idx="14438">
                  <c:v>0.83965743000000015</c:v>
                </c:pt>
                <c:pt idx="14439">
                  <c:v>0.83971530000000005</c:v>
                </c:pt>
                <c:pt idx="14440">
                  <c:v>0.83977316999999996</c:v>
                </c:pt>
                <c:pt idx="14441">
                  <c:v>0.83983104000000008</c:v>
                </c:pt>
                <c:pt idx="14442">
                  <c:v>0.83988890999999999</c:v>
                </c:pt>
                <c:pt idx="14443">
                  <c:v>0.83994689000000011</c:v>
                </c:pt>
                <c:pt idx="14444">
                  <c:v>0.84000476000000002</c:v>
                </c:pt>
                <c:pt idx="14445">
                  <c:v>0.84006263000000003</c:v>
                </c:pt>
                <c:pt idx="14446">
                  <c:v>0.84012050000000005</c:v>
                </c:pt>
                <c:pt idx="14447">
                  <c:v>0.84017836999999984</c:v>
                </c:pt>
                <c:pt idx="14448">
                  <c:v>0.8402363599999999</c:v>
                </c:pt>
                <c:pt idx="14449">
                  <c:v>0.84029423000000014</c:v>
                </c:pt>
                <c:pt idx="14450">
                  <c:v>0.84035174999999984</c:v>
                </c:pt>
                <c:pt idx="14451">
                  <c:v>0.84040950999999997</c:v>
                </c:pt>
                <c:pt idx="14452">
                  <c:v>0.84046783999999997</c:v>
                </c:pt>
                <c:pt idx="14453">
                  <c:v>0.84052570999999998</c:v>
                </c:pt>
                <c:pt idx="14454">
                  <c:v>0.84058369999999993</c:v>
                </c:pt>
                <c:pt idx="14455">
                  <c:v>0.84064099000000014</c:v>
                </c:pt>
                <c:pt idx="14456">
                  <c:v>0.84069886000000016</c:v>
                </c:pt>
                <c:pt idx="14457">
                  <c:v>0.84075672999999984</c:v>
                </c:pt>
                <c:pt idx="14458">
                  <c:v>0.84081472000000002</c:v>
                </c:pt>
                <c:pt idx="14459">
                  <c:v>0.84087259000000003</c:v>
                </c:pt>
                <c:pt idx="14460">
                  <c:v>0.84093057000000004</c:v>
                </c:pt>
                <c:pt idx="14461">
                  <c:v>0.84098856</c:v>
                </c:pt>
                <c:pt idx="14462">
                  <c:v>0.84104665999999995</c:v>
                </c:pt>
                <c:pt idx="14463">
                  <c:v>0.84110442000000007</c:v>
                </c:pt>
                <c:pt idx="14464">
                  <c:v>0.84116228999999987</c:v>
                </c:pt>
                <c:pt idx="14465">
                  <c:v>0.84121981000000012</c:v>
                </c:pt>
                <c:pt idx="14466">
                  <c:v>0.84127803000000012</c:v>
                </c:pt>
                <c:pt idx="14467">
                  <c:v>0.84133590000000003</c:v>
                </c:pt>
                <c:pt idx="14468">
                  <c:v>0.84139330000000001</c:v>
                </c:pt>
                <c:pt idx="14469">
                  <c:v>0.84145117999999997</c:v>
                </c:pt>
                <c:pt idx="14470">
                  <c:v>0.84150904999999998</c:v>
                </c:pt>
                <c:pt idx="14471">
                  <c:v>0.84156691999999989</c:v>
                </c:pt>
                <c:pt idx="14472">
                  <c:v>0.84162479000000012</c:v>
                </c:pt>
                <c:pt idx="14473">
                  <c:v>0.84168266000000003</c:v>
                </c:pt>
                <c:pt idx="14474">
                  <c:v>0.84174053000000015</c:v>
                </c:pt>
                <c:pt idx="14475">
                  <c:v>0.84179839999999995</c:v>
                </c:pt>
                <c:pt idx="14476">
                  <c:v>0.84185626999999996</c:v>
                </c:pt>
                <c:pt idx="14477">
                  <c:v>0.84191424999999998</c:v>
                </c:pt>
                <c:pt idx="14478">
                  <c:v>0.84197235999999998</c:v>
                </c:pt>
                <c:pt idx="14479">
                  <c:v>0.84203022999999999</c:v>
                </c:pt>
                <c:pt idx="14480">
                  <c:v>0.84208821000000011</c:v>
                </c:pt>
                <c:pt idx="14481">
                  <c:v>0.84214608000000002</c:v>
                </c:pt>
                <c:pt idx="14482">
                  <c:v>0.84220349000000005</c:v>
                </c:pt>
                <c:pt idx="14483">
                  <c:v>0.84226135999999996</c:v>
                </c:pt>
                <c:pt idx="14484">
                  <c:v>0.84237755999999997</c:v>
                </c:pt>
                <c:pt idx="14485">
                  <c:v>0.84243497000000001</c:v>
                </c:pt>
                <c:pt idx="14486">
                  <c:v>0.84249284000000002</c:v>
                </c:pt>
                <c:pt idx="14487">
                  <c:v>0.84255071000000004</c:v>
                </c:pt>
                <c:pt idx="14488">
                  <c:v>0.84260858000000005</c:v>
                </c:pt>
                <c:pt idx="14489">
                  <c:v>0.84266644999999996</c:v>
                </c:pt>
                <c:pt idx="14490">
                  <c:v>0.84272432000000008</c:v>
                </c:pt>
                <c:pt idx="14491">
                  <c:v>0.84278218999999988</c:v>
                </c:pt>
                <c:pt idx="14492">
                  <c:v>0.8428403000000001</c:v>
                </c:pt>
                <c:pt idx="14493">
                  <c:v>0.84289817000000011</c:v>
                </c:pt>
                <c:pt idx="14494">
                  <c:v>0.84295615000000002</c:v>
                </c:pt>
                <c:pt idx="14495">
                  <c:v>0.84301391000000003</c:v>
                </c:pt>
                <c:pt idx="14496">
                  <c:v>0.84307189000000016</c:v>
                </c:pt>
                <c:pt idx="14497">
                  <c:v>0.84312975999999995</c:v>
                </c:pt>
                <c:pt idx="14498">
                  <c:v>0.84318762999999997</c:v>
                </c:pt>
                <c:pt idx="14499">
                  <c:v>0.84324550000000009</c:v>
                </c:pt>
                <c:pt idx="14500">
                  <c:v>0.84330302999999984</c:v>
                </c:pt>
                <c:pt idx="14501">
                  <c:v>0.84336089999999997</c:v>
                </c:pt>
                <c:pt idx="14502">
                  <c:v>0.84341876999999987</c:v>
                </c:pt>
                <c:pt idx="14503">
                  <c:v>0.84347675</c:v>
                </c:pt>
                <c:pt idx="14504">
                  <c:v>0.84353462000000001</c:v>
                </c:pt>
                <c:pt idx="14505">
                  <c:v>0.84359237999999992</c:v>
                </c:pt>
                <c:pt idx="14506">
                  <c:v>0.84365036999999998</c:v>
                </c:pt>
                <c:pt idx="14507">
                  <c:v>0.84370824000000011</c:v>
                </c:pt>
                <c:pt idx="14508">
                  <c:v>0.84376611000000001</c:v>
                </c:pt>
                <c:pt idx="14509">
                  <c:v>0.84382432000000007</c:v>
                </c:pt>
                <c:pt idx="14510">
                  <c:v>0.84388162000000011</c:v>
                </c:pt>
                <c:pt idx="14511">
                  <c:v>0.84393949000000013</c:v>
                </c:pt>
                <c:pt idx="14512">
                  <c:v>0.84399736000000003</c:v>
                </c:pt>
                <c:pt idx="14513">
                  <c:v>0.84405534000000004</c:v>
                </c:pt>
                <c:pt idx="14514">
                  <c:v>0.84411320999999984</c:v>
                </c:pt>
                <c:pt idx="14515">
                  <c:v>0.84417108000000007</c:v>
                </c:pt>
                <c:pt idx="14516">
                  <c:v>0.84422918000000002</c:v>
                </c:pt>
                <c:pt idx="14517">
                  <c:v>0.84428716999999986</c:v>
                </c:pt>
                <c:pt idx="14518">
                  <c:v>0.84434458000000001</c:v>
                </c:pt>
                <c:pt idx="14519">
                  <c:v>0.84440245000000003</c:v>
                </c:pt>
                <c:pt idx="14520">
                  <c:v>0.84446031999999993</c:v>
                </c:pt>
                <c:pt idx="14521">
                  <c:v>0.84451818999999972</c:v>
                </c:pt>
                <c:pt idx="14522">
                  <c:v>0.84457605999999996</c:v>
                </c:pt>
                <c:pt idx="14523">
                  <c:v>0.84463392999999998</c:v>
                </c:pt>
                <c:pt idx="14524">
                  <c:v>0.8446918000000001</c:v>
                </c:pt>
                <c:pt idx="14525">
                  <c:v>0.84474978999999994</c:v>
                </c:pt>
                <c:pt idx="14526">
                  <c:v>0.84480789000000012</c:v>
                </c:pt>
                <c:pt idx="14527">
                  <c:v>0.84486576000000002</c:v>
                </c:pt>
                <c:pt idx="14528">
                  <c:v>0.84492363000000015</c:v>
                </c:pt>
                <c:pt idx="14529">
                  <c:v>0.84498150000000005</c:v>
                </c:pt>
                <c:pt idx="14530">
                  <c:v>0.84503936999999996</c:v>
                </c:pt>
                <c:pt idx="14531">
                  <c:v>0.84509724000000008</c:v>
                </c:pt>
                <c:pt idx="14532">
                  <c:v>0.84515523000000015</c:v>
                </c:pt>
                <c:pt idx="14533">
                  <c:v>0.84521274999999985</c:v>
                </c:pt>
                <c:pt idx="14534">
                  <c:v>0.84527062000000008</c:v>
                </c:pt>
                <c:pt idx="14535">
                  <c:v>0.84532848999999999</c:v>
                </c:pt>
                <c:pt idx="14536">
                  <c:v>0.84538635999999989</c:v>
                </c:pt>
                <c:pt idx="14537">
                  <c:v>0.84544423000000013</c:v>
                </c:pt>
                <c:pt idx="14538">
                  <c:v>0.84550209999999992</c:v>
                </c:pt>
                <c:pt idx="14539">
                  <c:v>0.84555997000000005</c:v>
                </c:pt>
                <c:pt idx="14540">
                  <c:v>0.84561807000000011</c:v>
                </c:pt>
                <c:pt idx="14541">
                  <c:v>0.84567605999999995</c:v>
                </c:pt>
                <c:pt idx="14542">
                  <c:v>0.84573392999999997</c:v>
                </c:pt>
                <c:pt idx="14543">
                  <c:v>0.84579180000000009</c:v>
                </c:pt>
                <c:pt idx="14544">
                  <c:v>0.84584967000000022</c:v>
                </c:pt>
                <c:pt idx="14545">
                  <c:v>0.84590708000000003</c:v>
                </c:pt>
                <c:pt idx="14546">
                  <c:v>0.84596495000000005</c:v>
                </c:pt>
                <c:pt idx="14547">
                  <c:v>0.84602292999999984</c:v>
                </c:pt>
                <c:pt idx="14548">
                  <c:v>0.84608079999999997</c:v>
                </c:pt>
                <c:pt idx="14549">
                  <c:v>0.84613868000000003</c:v>
                </c:pt>
                <c:pt idx="14550">
                  <c:v>0.84619655000000005</c:v>
                </c:pt>
                <c:pt idx="14551">
                  <c:v>0.84625441999999995</c:v>
                </c:pt>
                <c:pt idx="14552">
                  <c:v>0.84631228999999986</c:v>
                </c:pt>
                <c:pt idx="14553">
                  <c:v>0.84637015999999998</c:v>
                </c:pt>
                <c:pt idx="14554">
                  <c:v>0.84642814</c:v>
                </c:pt>
                <c:pt idx="14555">
                  <c:v>0.84648612999999973</c:v>
                </c:pt>
                <c:pt idx="14556">
                  <c:v>0.84654364999999998</c:v>
                </c:pt>
                <c:pt idx="14557">
                  <c:v>0.84660152000000011</c:v>
                </c:pt>
                <c:pt idx="14558">
                  <c:v>0.84665939000000012</c:v>
                </c:pt>
                <c:pt idx="14559">
                  <c:v>0.84671726000000003</c:v>
                </c:pt>
                <c:pt idx="14560">
                  <c:v>0.84677525000000009</c:v>
                </c:pt>
                <c:pt idx="14561">
                  <c:v>0.84683311999999999</c:v>
                </c:pt>
                <c:pt idx="14562">
                  <c:v>0.84689099000000012</c:v>
                </c:pt>
                <c:pt idx="14563">
                  <c:v>0.84694886000000014</c:v>
                </c:pt>
                <c:pt idx="14564">
                  <c:v>0.84700708000000002</c:v>
                </c:pt>
                <c:pt idx="14565">
                  <c:v>0.84706437000000001</c:v>
                </c:pt>
                <c:pt idx="14566">
                  <c:v>0.84712224000000003</c:v>
                </c:pt>
                <c:pt idx="14567">
                  <c:v>0.84718022999999998</c:v>
                </c:pt>
                <c:pt idx="14568">
                  <c:v>0.84723809999999999</c:v>
                </c:pt>
                <c:pt idx="14569">
                  <c:v>0.84729608000000001</c:v>
                </c:pt>
                <c:pt idx="14570">
                  <c:v>0.84735406999999996</c:v>
                </c:pt>
                <c:pt idx="14571">
                  <c:v>0.84741193999999997</c:v>
                </c:pt>
                <c:pt idx="14572">
                  <c:v>0.84746969000000005</c:v>
                </c:pt>
                <c:pt idx="14573">
                  <c:v>0.84752733000000002</c:v>
                </c:pt>
                <c:pt idx="14574">
                  <c:v>0.84758531999999998</c:v>
                </c:pt>
                <c:pt idx="14575">
                  <c:v>0.8476433000000001</c:v>
                </c:pt>
                <c:pt idx="14576">
                  <c:v>0.84770106000000012</c:v>
                </c:pt>
                <c:pt idx="14577">
                  <c:v>0.84775905000000007</c:v>
                </c:pt>
                <c:pt idx="14578">
                  <c:v>0.84781715000000002</c:v>
                </c:pt>
                <c:pt idx="14579">
                  <c:v>0.84787502000000015</c:v>
                </c:pt>
                <c:pt idx="14580">
                  <c:v>0.84793253999999996</c:v>
                </c:pt>
                <c:pt idx="14581">
                  <c:v>0.84799041000000008</c:v>
                </c:pt>
                <c:pt idx="14582">
                  <c:v>0.84804840000000015</c:v>
                </c:pt>
                <c:pt idx="14583">
                  <c:v>0.84810627000000005</c:v>
                </c:pt>
                <c:pt idx="14584">
                  <c:v>0.84816413999999996</c:v>
                </c:pt>
                <c:pt idx="14585">
                  <c:v>0.84822189000000014</c:v>
                </c:pt>
                <c:pt idx="14586">
                  <c:v>0.84827976000000005</c:v>
                </c:pt>
                <c:pt idx="14587">
                  <c:v>0.84833762999999984</c:v>
                </c:pt>
                <c:pt idx="14588">
                  <c:v>0.84839562000000013</c:v>
                </c:pt>
                <c:pt idx="14589">
                  <c:v>0.84845349000000003</c:v>
                </c:pt>
                <c:pt idx="14590">
                  <c:v>0.84851113</c:v>
                </c:pt>
                <c:pt idx="14591">
                  <c:v>0.84856911999999984</c:v>
                </c:pt>
                <c:pt idx="14592">
                  <c:v>0.84862733000000012</c:v>
                </c:pt>
                <c:pt idx="14593">
                  <c:v>0.84868509000000014</c:v>
                </c:pt>
                <c:pt idx="14594">
                  <c:v>0.84874307000000015</c:v>
                </c:pt>
                <c:pt idx="14595">
                  <c:v>0.84880071000000012</c:v>
                </c:pt>
                <c:pt idx="14596">
                  <c:v>0.84885881000000007</c:v>
                </c:pt>
                <c:pt idx="14597">
                  <c:v>0.84891622</c:v>
                </c:pt>
                <c:pt idx="14598">
                  <c:v>0.84897409000000013</c:v>
                </c:pt>
                <c:pt idx="14599">
                  <c:v>0.84903207999999997</c:v>
                </c:pt>
                <c:pt idx="14600">
                  <c:v>0.84908994999999998</c:v>
                </c:pt>
                <c:pt idx="14601">
                  <c:v>0.84914782000000011</c:v>
                </c:pt>
                <c:pt idx="14602">
                  <c:v>0.84920569000000012</c:v>
                </c:pt>
                <c:pt idx="14603">
                  <c:v>0.84926355999999992</c:v>
                </c:pt>
                <c:pt idx="14604">
                  <c:v>0.84932143000000015</c:v>
                </c:pt>
                <c:pt idx="14605">
                  <c:v>0.84937952999999999</c:v>
                </c:pt>
                <c:pt idx="14606">
                  <c:v>0.84943740000000001</c:v>
                </c:pt>
                <c:pt idx="14607">
                  <c:v>0.84949527000000014</c:v>
                </c:pt>
                <c:pt idx="14608">
                  <c:v>0.84955313999999993</c:v>
                </c:pt>
                <c:pt idx="14609">
                  <c:v>0.84961101000000028</c:v>
                </c:pt>
                <c:pt idx="14610">
                  <c:v>0.84966888000000007</c:v>
                </c:pt>
                <c:pt idx="14611">
                  <c:v>0.84972674999999998</c:v>
                </c:pt>
                <c:pt idx="14612">
                  <c:v>0.84978474000000004</c:v>
                </c:pt>
                <c:pt idx="14613">
                  <c:v>0.84984261000000016</c:v>
                </c:pt>
                <c:pt idx="14614">
                  <c:v>0.84990002000000009</c:v>
                </c:pt>
                <c:pt idx="14615">
                  <c:v>0.84995799999999999</c:v>
                </c:pt>
                <c:pt idx="14616">
                  <c:v>0.85001587000000012</c:v>
                </c:pt>
                <c:pt idx="14617">
                  <c:v>0.85007374000000002</c:v>
                </c:pt>
                <c:pt idx="14618">
                  <c:v>0.85013172999999997</c:v>
                </c:pt>
                <c:pt idx="14619">
                  <c:v>0.85018948999999999</c:v>
                </c:pt>
                <c:pt idx="14620">
                  <c:v>0.85024747000000012</c:v>
                </c:pt>
                <c:pt idx="14621">
                  <c:v>0.85030534000000002</c:v>
                </c:pt>
                <c:pt idx="14622">
                  <c:v>0.85036343999999997</c:v>
                </c:pt>
                <c:pt idx="14623">
                  <c:v>0.85042074000000001</c:v>
                </c:pt>
                <c:pt idx="14624">
                  <c:v>0.85047884000000007</c:v>
                </c:pt>
                <c:pt idx="14625">
                  <c:v>0.85053658999999993</c:v>
                </c:pt>
                <c:pt idx="14626">
                  <c:v>0.85059446000000005</c:v>
                </c:pt>
                <c:pt idx="14627">
                  <c:v>0.85065245000000012</c:v>
                </c:pt>
                <c:pt idx="14628">
                  <c:v>0.85071054999999984</c:v>
                </c:pt>
                <c:pt idx="14629">
                  <c:v>0.85076842000000008</c:v>
                </c:pt>
                <c:pt idx="14630">
                  <c:v>0.85082628999999999</c:v>
                </c:pt>
                <c:pt idx="14631">
                  <c:v>0.85088416</c:v>
                </c:pt>
                <c:pt idx="14632">
                  <c:v>0.85094203000000013</c:v>
                </c:pt>
                <c:pt idx="14633">
                  <c:v>0.85099955000000016</c:v>
                </c:pt>
                <c:pt idx="14634">
                  <c:v>0.85105730999999996</c:v>
                </c:pt>
                <c:pt idx="14635">
                  <c:v>0.85111517999999997</c:v>
                </c:pt>
                <c:pt idx="14636">
                  <c:v>0.85117304999999999</c:v>
                </c:pt>
                <c:pt idx="14637">
                  <c:v>0.85123092</c:v>
                </c:pt>
                <c:pt idx="14638">
                  <c:v>0.85128890999999984</c:v>
                </c:pt>
                <c:pt idx="14639">
                  <c:v>0.85134701000000013</c:v>
                </c:pt>
                <c:pt idx="14640">
                  <c:v>0.85140488000000003</c:v>
                </c:pt>
                <c:pt idx="14641">
                  <c:v>0.85146286999999987</c:v>
                </c:pt>
                <c:pt idx="14642">
                  <c:v>0.85152085000000011</c:v>
                </c:pt>
                <c:pt idx="14643">
                  <c:v>0.85157872000000001</c:v>
                </c:pt>
                <c:pt idx="14644">
                  <c:v>0.85163613000000005</c:v>
                </c:pt>
                <c:pt idx="14645">
                  <c:v>0.85169423000000022</c:v>
                </c:pt>
                <c:pt idx="14646">
                  <c:v>0.85175210000000001</c:v>
                </c:pt>
                <c:pt idx="14647">
                  <c:v>0.85181008999999996</c:v>
                </c:pt>
                <c:pt idx="14648">
                  <c:v>0.85186748999999984</c:v>
                </c:pt>
                <c:pt idx="14649">
                  <c:v>0.85192548000000012</c:v>
                </c:pt>
                <c:pt idx="14650">
                  <c:v>0.85198335000000003</c:v>
                </c:pt>
                <c:pt idx="14651">
                  <c:v>0.85204122000000015</c:v>
                </c:pt>
                <c:pt idx="14652">
                  <c:v>0.85209908999999995</c:v>
                </c:pt>
                <c:pt idx="14653">
                  <c:v>0.85215695999999996</c:v>
                </c:pt>
                <c:pt idx="14654">
                  <c:v>0.85221506000000002</c:v>
                </c:pt>
                <c:pt idx="14655">
                  <c:v>0.85227293000000004</c:v>
                </c:pt>
                <c:pt idx="14656">
                  <c:v>0.85233080000000017</c:v>
                </c:pt>
                <c:pt idx="14657">
                  <c:v>0.85238879000000001</c:v>
                </c:pt>
                <c:pt idx="14658">
                  <c:v>0.85244666000000002</c:v>
                </c:pt>
                <c:pt idx="14659">
                  <c:v>0.85250453000000004</c:v>
                </c:pt>
                <c:pt idx="14660">
                  <c:v>0.85256239999999994</c:v>
                </c:pt>
                <c:pt idx="14661">
                  <c:v>0.85261993000000014</c:v>
                </c:pt>
                <c:pt idx="14662">
                  <c:v>0.85267780000000015</c:v>
                </c:pt>
                <c:pt idx="14663">
                  <c:v>0.85273578000000005</c:v>
                </c:pt>
                <c:pt idx="14664">
                  <c:v>0.85279365000000007</c:v>
                </c:pt>
                <c:pt idx="14665">
                  <c:v>0.85285152000000009</c:v>
                </c:pt>
                <c:pt idx="14666">
                  <c:v>0.85296737999999994</c:v>
                </c:pt>
                <c:pt idx="14667">
                  <c:v>0.85302525000000007</c:v>
                </c:pt>
                <c:pt idx="14668">
                  <c:v>0.85308324000000002</c:v>
                </c:pt>
                <c:pt idx="14669">
                  <c:v>0.85314053000000012</c:v>
                </c:pt>
                <c:pt idx="14670">
                  <c:v>0.85319840000000013</c:v>
                </c:pt>
                <c:pt idx="14671">
                  <c:v>0.85325627000000004</c:v>
                </c:pt>
                <c:pt idx="14672">
                  <c:v>0.85331413999999994</c:v>
                </c:pt>
                <c:pt idx="14673">
                  <c:v>0.85337211999999996</c:v>
                </c:pt>
                <c:pt idx="14674">
                  <c:v>0.85342998999999997</c:v>
                </c:pt>
                <c:pt idx="14675">
                  <c:v>0.85348797999999992</c:v>
                </c:pt>
                <c:pt idx="14676">
                  <c:v>0.85354585000000016</c:v>
                </c:pt>
                <c:pt idx="14677">
                  <c:v>0.85360371999999995</c:v>
                </c:pt>
                <c:pt idx="14678">
                  <c:v>0.85366171000000013</c:v>
                </c:pt>
                <c:pt idx="14679">
                  <c:v>0.85371958000000003</c:v>
                </c:pt>
                <c:pt idx="14680">
                  <c:v>0.85377745000000016</c:v>
                </c:pt>
                <c:pt idx="14681">
                  <c:v>0.85383531999999995</c:v>
                </c:pt>
                <c:pt idx="14682">
                  <c:v>0.85389318999999997</c:v>
                </c:pt>
                <c:pt idx="14683">
                  <c:v>0.8539510600000001</c:v>
                </c:pt>
                <c:pt idx="14684">
                  <c:v>0.85400905000000016</c:v>
                </c:pt>
                <c:pt idx="14685">
                  <c:v>0.85406691999999984</c:v>
                </c:pt>
                <c:pt idx="14686">
                  <c:v>0.85412478999999997</c:v>
                </c:pt>
                <c:pt idx="14687">
                  <c:v>0.85418265999999998</c:v>
                </c:pt>
                <c:pt idx="14688">
                  <c:v>0.85424053000000011</c:v>
                </c:pt>
                <c:pt idx="14689">
                  <c:v>0.85429840000000012</c:v>
                </c:pt>
                <c:pt idx="14690">
                  <c:v>0.85435627000000003</c:v>
                </c:pt>
                <c:pt idx="14691">
                  <c:v>0.85441413999999993</c:v>
                </c:pt>
                <c:pt idx="14692">
                  <c:v>0.85447154999999997</c:v>
                </c:pt>
                <c:pt idx="14693">
                  <c:v>0.8545294200000001</c:v>
                </c:pt>
                <c:pt idx="14694">
                  <c:v>0.85458729</c:v>
                </c:pt>
                <c:pt idx="14695">
                  <c:v>0.85464516000000013</c:v>
                </c:pt>
                <c:pt idx="14696">
                  <c:v>0.85476101000000015</c:v>
                </c:pt>
                <c:pt idx="14697">
                  <c:v>0.85481887999999995</c:v>
                </c:pt>
                <c:pt idx="14698">
                  <c:v>0.85487698999999984</c:v>
                </c:pt>
                <c:pt idx="14699">
                  <c:v>0.85493496999999996</c:v>
                </c:pt>
                <c:pt idx="14700">
                  <c:v>0.85499284000000009</c:v>
                </c:pt>
                <c:pt idx="14701">
                  <c:v>0.85505070999999999</c:v>
                </c:pt>
                <c:pt idx="14702">
                  <c:v>0.85510870000000005</c:v>
                </c:pt>
                <c:pt idx="14703">
                  <c:v>0.85516610999999987</c:v>
                </c:pt>
                <c:pt idx="14704">
                  <c:v>0.85522408999999999</c:v>
                </c:pt>
                <c:pt idx="14705">
                  <c:v>0.85528196000000001</c:v>
                </c:pt>
                <c:pt idx="14706">
                  <c:v>0.85533983000000013</c:v>
                </c:pt>
                <c:pt idx="14707">
                  <c:v>0.85539770000000004</c:v>
                </c:pt>
                <c:pt idx="14708">
                  <c:v>0.85545534000000001</c:v>
                </c:pt>
                <c:pt idx="14709">
                  <c:v>0.85551332999999985</c:v>
                </c:pt>
                <c:pt idx="14710">
                  <c:v>0.85557108000000004</c:v>
                </c:pt>
                <c:pt idx="14711">
                  <c:v>0.85562895000000017</c:v>
                </c:pt>
                <c:pt idx="14712">
                  <c:v>0.85568682000000007</c:v>
                </c:pt>
                <c:pt idx="14713">
                  <c:v>0.85574481000000024</c:v>
                </c:pt>
                <c:pt idx="14714">
                  <c:v>0.85580268000000004</c:v>
                </c:pt>
                <c:pt idx="14715">
                  <c:v>0.85586055000000005</c:v>
                </c:pt>
                <c:pt idx="14716">
                  <c:v>0.85591854000000001</c:v>
                </c:pt>
                <c:pt idx="14717">
                  <c:v>0.85597652000000002</c:v>
                </c:pt>
                <c:pt idx="14718">
                  <c:v>0.85603439000000003</c:v>
                </c:pt>
                <c:pt idx="14719">
                  <c:v>0.85609226000000005</c:v>
                </c:pt>
                <c:pt idx="14720">
                  <c:v>0.85615025000000011</c:v>
                </c:pt>
                <c:pt idx="14721">
                  <c:v>0.85620753999999999</c:v>
                </c:pt>
                <c:pt idx="14722">
                  <c:v>0.85626541000000012</c:v>
                </c:pt>
                <c:pt idx="14723">
                  <c:v>0.85632350999999984</c:v>
                </c:pt>
                <c:pt idx="14724">
                  <c:v>0.85638137999999997</c:v>
                </c:pt>
                <c:pt idx="14725">
                  <c:v>0.85643937000000003</c:v>
                </c:pt>
                <c:pt idx="14726">
                  <c:v>0.85649724000000005</c:v>
                </c:pt>
                <c:pt idx="14727">
                  <c:v>0.85655510999999984</c:v>
                </c:pt>
                <c:pt idx="14728">
                  <c:v>0.85661297999999997</c:v>
                </c:pt>
                <c:pt idx="14729">
                  <c:v>0.85667085000000009</c:v>
                </c:pt>
                <c:pt idx="14730">
                  <c:v>0.85672884000000016</c:v>
                </c:pt>
                <c:pt idx="14731">
                  <c:v>0.85678635999999997</c:v>
                </c:pt>
                <c:pt idx="14732">
                  <c:v>0.8568442300000001</c:v>
                </c:pt>
                <c:pt idx="14733">
                  <c:v>0.85690233000000005</c:v>
                </c:pt>
                <c:pt idx="14734">
                  <c:v>0.85696032</c:v>
                </c:pt>
                <c:pt idx="14735">
                  <c:v>0.85701819000000001</c:v>
                </c:pt>
                <c:pt idx="14736">
                  <c:v>0.85707606000000003</c:v>
                </c:pt>
                <c:pt idx="14737">
                  <c:v>0.85713393000000004</c:v>
                </c:pt>
                <c:pt idx="14738">
                  <c:v>0.85719179999999995</c:v>
                </c:pt>
                <c:pt idx="14739">
                  <c:v>0.85724967000000007</c:v>
                </c:pt>
                <c:pt idx="14740">
                  <c:v>0.85730753999999998</c:v>
                </c:pt>
                <c:pt idx="14741">
                  <c:v>0.85736506000000001</c:v>
                </c:pt>
                <c:pt idx="14742">
                  <c:v>0.85742293000000003</c:v>
                </c:pt>
                <c:pt idx="14743">
                  <c:v>0.85748080000000004</c:v>
                </c:pt>
                <c:pt idx="14744">
                  <c:v>0.85753868</c:v>
                </c:pt>
                <c:pt idx="14745">
                  <c:v>0.85759666000000001</c:v>
                </c:pt>
                <c:pt idx="14746">
                  <c:v>0.85765453000000014</c:v>
                </c:pt>
                <c:pt idx="14747">
                  <c:v>0.85771240000000004</c:v>
                </c:pt>
                <c:pt idx="14748">
                  <c:v>0.85777038999999999</c:v>
                </c:pt>
                <c:pt idx="14749">
                  <c:v>0.85782814000000007</c:v>
                </c:pt>
                <c:pt idx="14750">
                  <c:v>0.85788600999999998</c:v>
                </c:pt>
                <c:pt idx="14751">
                  <c:v>0.85794400000000015</c:v>
                </c:pt>
                <c:pt idx="14752">
                  <c:v>0.85800187000000028</c:v>
                </c:pt>
                <c:pt idx="14753">
                  <c:v>0.85805974000000007</c:v>
                </c:pt>
                <c:pt idx="14754">
                  <c:v>0.85811773000000002</c:v>
                </c:pt>
                <c:pt idx="14755">
                  <c:v>0.85817571000000015</c:v>
                </c:pt>
                <c:pt idx="14756">
                  <c:v>0.85823300000000002</c:v>
                </c:pt>
                <c:pt idx="14757">
                  <c:v>0.85829087000000015</c:v>
                </c:pt>
                <c:pt idx="14758">
                  <c:v>0.85834898000000004</c:v>
                </c:pt>
                <c:pt idx="14759">
                  <c:v>0.85840695999999994</c:v>
                </c:pt>
                <c:pt idx="14760">
                  <c:v>0.85846482999999996</c:v>
                </c:pt>
                <c:pt idx="14761">
                  <c:v>0.85852282000000002</c:v>
                </c:pt>
                <c:pt idx="14762">
                  <c:v>0.85858023000000017</c:v>
                </c:pt>
                <c:pt idx="14763">
                  <c:v>0.85863821000000007</c:v>
                </c:pt>
                <c:pt idx="14764">
                  <c:v>0.85869608000000008</c:v>
                </c:pt>
                <c:pt idx="14765">
                  <c:v>0.85875394999999999</c:v>
                </c:pt>
                <c:pt idx="14766">
                  <c:v>0.85881216999999987</c:v>
                </c:pt>
                <c:pt idx="14767">
                  <c:v>0.85886958000000002</c:v>
                </c:pt>
                <c:pt idx="14768">
                  <c:v>0.85892745000000015</c:v>
                </c:pt>
                <c:pt idx="14769">
                  <c:v>0.85898532000000005</c:v>
                </c:pt>
                <c:pt idx="14770">
                  <c:v>0.85904318999999996</c:v>
                </c:pt>
                <c:pt idx="14771">
                  <c:v>0.85910151999999995</c:v>
                </c:pt>
                <c:pt idx="14772">
                  <c:v>0.85915892999999999</c:v>
                </c:pt>
                <c:pt idx="14773">
                  <c:v>0.8592168</c:v>
                </c:pt>
                <c:pt idx="14774">
                  <c:v>0.85927513000000011</c:v>
                </c:pt>
                <c:pt idx="14775">
                  <c:v>0.85933300000000001</c:v>
                </c:pt>
                <c:pt idx="14776">
                  <c:v>0.85939087000000014</c:v>
                </c:pt>
                <c:pt idx="14777">
                  <c:v>0.85944816999999996</c:v>
                </c:pt>
                <c:pt idx="14778">
                  <c:v>0.85950614999999986</c:v>
                </c:pt>
                <c:pt idx="14779">
                  <c:v>0.85956401999999998</c:v>
                </c:pt>
                <c:pt idx="14780">
                  <c:v>0.85962189000000022</c:v>
                </c:pt>
                <c:pt idx="14781">
                  <c:v>0.85967976000000013</c:v>
                </c:pt>
                <c:pt idx="14782">
                  <c:v>0.85973774999999997</c:v>
                </c:pt>
                <c:pt idx="14783">
                  <c:v>0.8597956200000002</c:v>
                </c:pt>
                <c:pt idx="14784">
                  <c:v>0.85985361000000016</c:v>
                </c:pt>
                <c:pt idx="14785">
                  <c:v>0.85991147999999995</c:v>
                </c:pt>
                <c:pt idx="14786">
                  <c:v>0.85996934999999997</c:v>
                </c:pt>
                <c:pt idx="14787">
                  <c:v>0.86002722000000009</c:v>
                </c:pt>
                <c:pt idx="14788">
                  <c:v>0.86008509000000011</c:v>
                </c:pt>
                <c:pt idx="14789">
                  <c:v>0.86014296000000001</c:v>
                </c:pt>
                <c:pt idx="14790">
                  <c:v>0.86020059999999998</c:v>
                </c:pt>
                <c:pt idx="14791">
                  <c:v>0.86025847000000011</c:v>
                </c:pt>
                <c:pt idx="14792">
                  <c:v>0.8603163399999999</c:v>
                </c:pt>
                <c:pt idx="14793">
                  <c:v>0.86037421000000014</c:v>
                </c:pt>
                <c:pt idx="14794">
                  <c:v>0.86043218999999993</c:v>
                </c:pt>
                <c:pt idx="14795">
                  <c:v>0.86049005999999995</c:v>
                </c:pt>
                <c:pt idx="14796">
                  <c:v>0.86054792999999996</c:v>
                </c:pt>
                <c:pt idx="14797">
                  <c:v>0.86060580000000009</c:v>
                </c:pt>
                <c:pt idx="14798">
                  <c:v>0.86066379000000004</c:v>
                </c:pt>
                <c:pt idx="14799">
                  <c:v>0.86072166000000028</c:v>
                </c:pt>
                <c:pt idx="14800">
                  <c:v>0.86077965000000023</c:v>
                </c:pt>
                <c:pt idx="14801">
                  <c:v>0.86083752000000002</c:v>
                </c:pt>
                <c:pt idx="14802">
                  <c:v>0.86089539000000015</c:v>
                </c:pt>
                <c:pt idx="14803">
                  <c:v>0.86095326000000005</c:v>
                </c:pt>
                <c:pt idx="14804">
                  <c:v>0.86101112999999996</c:v>
                </c:pt>
                <c:pt idx="14805">
                  <c:v>0.86106888000000004</c:v>
                </c:pt>
                <c:pt idx="14806">
                  <c:v>0.86112686999999999</c:v>
                </c:pt>
                <c:pt idx="14807">
                  <c:v>0.86118439000000002</c:v>
                </c:pt>
                <c:pt idx="14808">
                  <c:v>0.86124226000000004</c:v>
                </c:pt>
                <c:pt idx="14809">
                  <c:v>0.86130013000000005</c:v>
                </c:pt>
                <c:pt idx="14810">
                  <c:v>0.86135812</c:v>
                </c:pt>
                <c:pt idx="14811">
                  <c:v>0.86141599000000002</c:v>
                </c:pt>
                <c:pt idx="14812">
                  <c:v>0.86147386000000004</c:v>
                </c:pt>
                <c:pt idx="14813">
                  <c:v>0.86153173000000005</c:v>
                </c:pt>
                <c:pt idx="14814">
                  <c:v>0.86158948999999996</c:v>
                </c:pt>
                <c:pt idx="14815">
                  <c:v>0.86164759000000013</c:v>
                </c:pt>
                <c:pt idx="14816">
                  <c:v>0.86170569000000008</c:v>
                </c:pt>
                <c:pt idx="14817">
                  <c:v>0.8617631</c:v>
                </c:pt>
                <c:pt idx="14818">
                  <c:v>0.86182097000000013</c:v>
                </c:pt>
                <c:pt idx="14819">
                  <c:v>0.86187895000000014</c:v>
                </c:pt>
                <c:pt idx="14820">
                  <c:v>0.86193682000000005</c:v>
                </c:pt>
                <c:pt idx="14821">
                  <c:v>0.86199468999999995</c:v>
                </c:pt>
                <c:pt idx="14822">
                  <c:v>0.86205255999999997</c:v>
                </c:pt>
                <c:pt idx="14823">
                  <c:v>0.86210997000000011</c:v>
                </c:pt>
                <c:pt idx="14824">
                  <c:v>0.8621683</c:v>
                </c:pt>
                <c:pt idx="14825">
                  <c:v>0.86222606000000002</c:v>
                </c:pt>
                <c:pt idx="14826">
                  <c:v>0.86228393000000003</c:v>
                </c:pt>
                <c:pt idx="14827">
                  <c:v>0.86234180000000016</c:v>
                </c:pt>
                <c:pt idx="14828">
                  <c:v>0.86239979000000011</c:v>
                </c:pt>
                <c:pt idx="14829">
                  <c:v>0.86245766000000001</c:v>
                </c:pt>
                <c:pt idx="14830">
                  <c:v>0.86251553000000003</c:v>
                </c:pt>
                <c:pt idx="14831">
                  <c:v>0.86257362999999998</c:v>
                </c:pt>
                <c:pt idx="14832">
                  <c:v>0.86263150000000011</c:v>
                </c:pt>
                <c:pt idx="14833">
                  <c:v>0.86268937000000012</c:v>
                </c:pt>
                <c:pt idx="14834">
                  <c:v>0.86274724000000014</c:v>
                </c:pt>
                <c:pt idx="14835">
                  <c:v>0.86280511000000015</c:v>
                </c:pt>
                <c:pt idx="14836">
                  <c:v>0.86286297999999984</c:v>
                </c:pt>
                <c:pt idx="14837">
                  <c:v>0.86292085000000007</c:v>
                </c:pt>
                <c:pt idx="14838">
                  <c:v>0.86297872000000009</c:v>
                </c:pt>
                <c:pt idx="14839">
                  <c:v>0.86303613000000001</c:v>
                </c:pt>
                <c:pt idx="14840">
                  <c:v>0.86309412000000008</c:v>
                </c:pt>
                <c:pt idx="14841">
                  <c:v>0.86315198999999998</c:v>
                </c:pt>
                <c:pt idx="14842">
                  <c:v>0.86320986000000011</c:v>
                </c:pt>
                <c:pt idx="14843">
                  <c:v>0.86326784000000001</c:v>
                </c:pt>
                <c:pt idx="14844">
                  <c:v>0.86332571000000013</c:v>
                </c:pt>
                <c:pt idx="14845">
                  <c:v>0.86338357999999993</c:v>
                </c:pt>
                <c:pt idx="14846">
                  <c:v>0.86344145000000017</c:v>
                </c:pt>
                <c:pt idx="14847">
                  <c:v>0.86349944000000012</c:v>
                </c:pt>
                <c:pt idx="14848">
                  <c:v>0.86355695999999993</c:v>
                </c:pt>
                <c:pt idx="14849">
                  <c:v>0.86361482999999994</c:v>
                </c:pt>
                <c:pt idx="14850">
                  <c:v>0.86367270000000007</c:v>
                </c:pt>
                <c:pt idx="14851">
                  <c:v>0.86373069000000013</c:v>
                </c:pt>
                <c:pt idx="14852">
                  <c:v>0.86378868000000009</c:v>
                </c:pt>
                <c:pt idx="14853">
                  <c:v>0.86384654999999999</c:v>
                </c:pt>
                <c:pt idx="14854">
                  <c:v>0.86390453000000011</c:v>
                </c:pt>
                <c:pt idx="14855">
                  <c:v>0.86396240000000002</c:v>
                </c:pt>
                <c:pt idx="14856">
                  <c:v>0.86402027000000015</c:v>
                </c:pt>
                <c:pt idx="14857">
                  <c:v>0.86407814000000005</c:v>
                </c:pt>
                <c:pt idx="14858">
                  <c:v>0.86413554999999997</c:v>
                </c:pt>
                <c:pt idx="14859">
                  <c:v>0.86419365000000015</c:v>
                </c:pt>
                <c:pt idx="14860">
                  <c:v>0.86425141000000016</c:v>
                </c:pt>
                <c:pt idx="14861">
                  <c:v>0.86430938999999996</c:v>
                </c:pt>
                <c:pt idx="14862">
                  <c:v>0.86436714999999986</c:v>
                </c:pt>
                <c:pt idx="14863">
                  <c:v>0.86442512999999999</c:v>
                </c:pt>
                <c:pt idx="14864">
                  <c:v>0.86448289</c:v>
                </c:pt>
                <c:pt idx="14865">
                  <c:v>0.86454064000000008</c:v>
                </c:pt>
                <c:pt idx="14866">
                  <c:v>0.86459850999999999</c:v>
                </c:pt>
                <c:pt idx="14867">
                  <c:v>0.86465638</c:v>
                </c:pt>
                <c:pt idx="14868">
                  <c:v>0.86471425000000013</c:v>
                </c:pt>
                <c:pt idx="14869">
                  <c:v>0.86477212000000003</c:v>
                </c:pt>
                <c:pt idx="14870">
                  <c:v>0.86483010999999999</c:v>
                </c:pt>
                <c:pt idx="14871">
                  <c:v>0.86488798</c:v>
                </c:pt>
                <c:pt idx="14872">
                  <c:v>0.86494585000000024</c:v>
                </c:pt>
                <c:pt idx="14873">
                  <c:v>0.86500394999999997</c:v>
                </c:pt>
                <c:pt idx="14874">
                  <c:v>0.86506182000000009</c:v>
                </c:pt>
                <c:pt idx="14875">
                  <c:v>0.86511981000000016</c:v>
                </c:pt>
                <c:pt idx="14876">
                  <c:v>0.86517767999999995</c:v>
                </c:pt>
                <c:pt idx="14877">
                  <c:v>0.86523554999999996</c:v>
                </c:pt>
                <c:pt idx="14878">
                  <c:v>0.86529342000000009</c:v>
                </c:pt>
                <c:pt idx="14879">
                  <c:v>0.86535129000000011</c:v>
                </c:pt>
                <c:pt idx="14880">
                  <c:v>0.86540881000000014</c:v>
                </c:pt>
                <c:pt idx="14881">
                  <c:v>0.86546679999999987</c:v>
                </c:pt>
                <c:pt idx="14882">
                  <c:v>0.86552467000000011</c:v>
                </c:pt>
                <c:pt idx="14883">
                  <c:v>0.8655825399999999</c:v>
                </c:pt>
                <c:pt idx="14884">
                  <c:v>0.86564041000000025</c:v>
                </c:pt>
                <c:pt idx="14885">
                  <c:v>0.86569828000000015</c:v>
                </c:pt>
                <c:pt idx="14886">
                  <c:v>0.86575614999999984</c:v>
                </c:pt>
                <c:pt idx="14887">
                  <c:v>0.86581402000000007</c:v>
                </c:pt>
                <c:pt idx="14888">
                  <c:v>0.86587189000000009</c:v>
                </c:pt>
                <c:pt idx="14889">
                  <c:v>0.86592952999999995</c:v>
                </c:pt>
                <c:pt idx="14890">
                  <c:v>0.86598739999999996</c:v>
                </c:pt>
                <c:pt idx="14891">
                  <c:v>0.86604527000000009</c:v>
                </c:pt>
                <c:pt idx="14892">
                  <c:v>0.86610313999999999</c:v>
                </c:pt>
                <c:pt idx="14893">
                  <c:v>0.86616101000000012</c:v>
                </c:pt>
                <c:pt idx="14894">
                  <c:v>0.86621888000000002</c:v>
                </c:pt>
                <c:pt idx="14895">
                  <c:v>0.86627686999999998</c:v>
                </c:pt>
                <c:pt idx="14896">
                  <c:v>0.86633462000000017</c:v>
                </c:pt>
                <c:pt idx="14897">
                  <c:v>0.86639248999999996</c:v>
                </c:pt>
                <c:pt idx="14898">
                  <c:v>0.86645037000000003</c:v>
                </c:pt>
                <c:pt idx="14899">
                  <c:v>0.86650824000000004</c:v>
                </c:pt>
                <c:pt idx="14900">
                  <c:v>0.86656610999999972</c:v>
                </c:pt>
                <c:pt idx="14901">
                  <c:v>0.86662398000000007</c:v>
                </c:pt>
                <c:pt idx="14902">
                  <c:v>0.86668196000000008</c:v>
                </c:pt>
                <c:pt idx="14903">
                  <c:v>0.8667398300000001</c:v>
                </c:pt>
                <c:pt idx="14904">
                  <c:v>0.86679782000000016</c:v>
                </c:pt>
                <c:pt idx="14905">
                  <c:v>0.86685569000000007</c:v>
                </c:pt>
                <c:pt idx="14906">
                  <c:v>0.86691344000000004</c:v>
                </c:pt>
                <c:pt idx="14907">
                  <c:v>0.8669714300000001</c:v>
                </c:pt>
                <c:pt idx="14908">
                  <c:v>0.86702942000000016</c:v>
                </c:pt>
                <c:pt idx="14909">
                  <c:v>0.86708717000000002</c:v>
                </c:pt>
                <c:pt idx="14910">
                  <c:v>0.86714504000000014</c:v>
                </c:pt>
                <c:pt idx="14911">
                  <c:v>0.86720291000000005</c:v>
                </c:pt>
                <c:pt idx="14912">
                  <c:v>0.86726077999999984</c:v>
                </c:pt>
                <c:pt idx="14913">
                  <c:v>0.86731877000000002</c:v>
                </c:pt>
                <c:pt idx="14914">
                  <c:v>0.86737664000000003</c:v>
                </c:pt>
                <c:pt idx="14915">
                  <c:v>0.86743451000000005</c:v>
                </c:pt>
                <c:pt idx="14916">
                  <c:v>0.86749202999999997</c:v>
                </c:pt>
                <c:pt idx="14917">
                  <c:v>0.8675499000000001</c:v>
                </c:pt>
                <c:pt idx="14918">
                  <c:v>0.86760777000000011</c:v>
                </c:pt>
                <c:pt idx="14919">
                  <c:v>0.86766564000000013</c:v>
                </c:pt>
                <c:pt idx="14920">
                  <c:v>0.86772351000000014</c:v>
                </c:pt>
                <c:pt idx="14921">
                  <c:v>0.86778138000000005</c:v>
                </c:pt>
                <c:pt idx="14922">
                  <c:v>0.86783924999999995</c:v>
                </c:pt>
                <c:pt idx="14923">
                  <c:v>0.86789746999999995</c:v>
                </c:pt>
                <c:pt idx="14924">
                  <c:v>0.86795534000000008</c:v>
                </c:pt>
                <c:pt idx="14925">
                  <c:v>0.86801320999999998</c:v>
                </c:pt>
                <c:pt idx="14926">
                  <c:v>0.86807108000000011</c:v>
                </c:pt>
                <c:pt idx="14927">
                  <c:v>0.86812906999999995</c:v>
                </c:pt>
                <c:pt idx="14928">
                  <c:v>0.86818635999999993</c:v>
                </c:pt>
                <c:pt idx="14929">
                  <c:v>0.86824422999999995</c:v>
                </c:pt>
                <c:pt idx="14930">
                  <c:v>0.86830209999999997</c:v>
                </c:pt>
                <c:pt idx="14931">
                  <c:v>0.86836009000000003</c:v>
                </c:pt>
                <c:pt idx="14932">
                  <c:v>0.86841795999999993</c:v>
                </c:pt>
                <c:pt idx="14933">
                  <c:v>0.86847582999999995</c:v>
                </c:pt>
                <c:pt idx="14934">
                  <c:v>0.86853369999999996</c:v>
                </c:pt>
                <c:pt idx="14935">
                  <c:v>0.86859156999999998</c:v>
                </c:pt>
                <c:pt idx="14936">
                  <c:v>0.8686495500000001</c:v>
                </c:pt>
                <c:pt idx="14937">
                  <c:v>0.86870742999999995</c:v>
                </c:pt>
                <c:pt idx="14938">
                  <c:v>0.86876530000000007</c:v>
                </c:pt>
                <c:pt idx="14939">
                  <c:v>0.86882351000000013</c:v>
                </c:pt>
                <c:pt idx="14940">
                  <c:v>0.86888138000000004</c:v>
                </c:pt>
                <c:pt idx="14941">
                  <c:v>0.86893925000000016</c:v>
                </c:pt>
                <c:pt idx="14942">
                  <c:v>0.86899701000000007</c:v>
                </c:pt>
                <c:pt idx="14943">
                  <c:v>0.86905429999999995</c:v>
                </c:pt>
                <c:pt idx="14944">
                  <c:v>0.86911240000000001</c:v>
                </c:pt>
                <c:pt idx="14945">
                  <c:v>0.86917027000000013</c:v>
                </c:pt>
                <c:pt idx="14946">
                  <c:v>0.86922836999999997</c:v>
                </c:pt>
                <c:pt idx="14947">
                  <c:v>0.86928601000000005</c:v>
                </c:pt>
                <c:pt idx="14948">
                  <c:v>0.86934388000000007</c:v>
                </c:pt>
                <c:pt idx="14949">
                  <c:v>0.86940174999999997</c:v>
                </c:pt>
                <c:pt idx="14950">
                  <c:v>0.86945996999999997</c:v>
                </c:pt>
                <c:pt idx="14951">
                  <c:v>0.86951783999999999</c:v>
                </c:pt>
                <c:pt idx="14952">
                  <c:v>0.86957560000000012</c:v>
                </c:pt>
                <c:pt idx="14953">
                  <c:v>0.86963299999999999</c:v>
                </c:pt>
                <c:pt idx="14954">
                  <c:v>0.86969122000000021</c:v>
                </c:pt>
                <c:pt idx="14955">
                  <c:v>0.86974909000000022</c:v>
                </c:pt>
                <c:pt idx="14956">
                  <c:v>0.86980718999999984</c:v>
                </c:pt>
                <c:pt idx="14957">
                  <c:v>0.86986506000000008</c:v>
                </c:pt>
                <c:pt idx="14958">
                  <c:v>0.86992292999999998</c:v>
                </c:pt>
                <c:pt idx="14959">
                  <c:v>0.86998080000000011</c:v>
                </c:pt>
                <c:pt idx="14960">
                  <c:v>0.87003821000000015</c:v>
                </c:pt>
                <c:pt idx="14961">
                  <c:v>0.87009608000000005</c:v>
                </c:pt>
                <c:pt idx="14962">
                  <c:v>0.87015394999999984</c:v>
                </c:pt>
                <c:pt idx="14963">
                  <c:v>0.87021194000000002</c:v>
                </c:pt>
                <c:pt idx="14964">
                  <c:v>0.87027004000000008</c:v>
                </c:pt>
                <c:pt idx="14965">
                  <c:v>0.87032790999999998</c:v>
                </c:pt>
                <c:pt idx="14966">
                  <c:v>0.87038590000000005</c:v>
                </c:pt>
                <c:pt idx="14967">
                  <c:v>0.87044376999999984</c:v>
                </c:pt>
                <c:pt idx="14968">
                  <c:v>0.87050106000000005</c:v>
                </c:pt>
                <c:pt idx="14969">
                  <c:v>0.87055905000000011</c:v>
                </c:pt>
                <c:pt idx="14970">
                  <c:v>0.87061692000000002</c:v>
                </c:pt>
                <c:pt idx="14971">
                  <c:v>0.87067479000000014</c:v>
                </c:pt>
                <c:pt idx="14972">
                  <c:v>0.87073266000000005</c:v>
                </c:pt>
                <c:pt idx="14973">
                  <c:v>0.87079087000000011</c:v>
                </c:pt>
                <c:pt idx="14974">
                  <c:v>0.87084874000000012</c:v>
                </c:pt>
                <c:pt idx="14975">
                  <c:v>0.87090662000000008</c:v>
                </c:pt>
                <c:pt idx="14976">
                  <c:v>0.87096448999999998</c:v>
                </c:pt>
                <c:pt idx="14977">
                  <c:v>0.87102236</c:v>
                </c:pt>
                <c:pt idx="14978">
                  <c:v>0.87108023000000012</c:v>
                </c:pt>
                <c:pt idx="14979">
                  <c:v>0.87113810000000003</c:v>
                </c:pt>
                <c:pt idx="14980">
                  <c:v>0.87119574000000011</c:v>
                </c:pt>
                <c:pt idx="14981">
                  <c:v>0.87125348999999996</c:v>
                </c:pt>
                <c:pt idx="14982">
                  <c:v>0.87131148000000003</c:v>
                </c:pt>
                <c:pt idx="14983">
                  <c:v>0.87136946000000004</c:v>
                </c:pt>
                <c:pt idx="14984">
                  <c:v>0.87142721999999995</c:v>
                </c:pt>
                <c:pt idx="14985">
                  <c:v>0.87148519999999996</c:v>
                </c:pt>
                <c:pt idx="14986">
                  <c:v>0.87154306999999998</c:v>
                </c:pt>
                <c:pt idx="14987">
                  <c:v>0.8716009400000001</c:v>
                </c:pt>
                <c:pt idx="14988">
                  <c:v>0.87165847000000007</c:v>
                </c:pt>
                <c:pt idx="14989">
                  <c:v>0.87171644999999998</c:v>
                </c:pt>
                <c:pt idx="14990">
                  <c:v>0.8717743200000001</c:v>
                </c:pt>
                <c:pt idx="14991">
                  <c:v>0.87183219000000001</c:v>
                </c:pt>
                <c:pt idx="14992">
                  <c:v>0.87189006000000013</c:v>
                </c:pt>
                <c:pt idx="14993">
                  <c:v>0.87194793000000015</c:v>
                </c:pt>
                <c:pt idx="14994">
                  <c:v>0.8720059200000001</c:v>
                </c:pt>
                <c:pt idx="14995">
                  <c:v>0.87206379000000001</c:v>
                </c:pt>
                <c:pt idx="14996">
                  <c:v>0.87212178000000007</c:v>
                </c:pt>
                <c:pt idx="14997">
                  <c:v>0.87217976000000008</c:v>
                </c:pt>
                <c:pt idx="14998">
                  <c:v>0.87223762999999999</c:v>
                </c:pt>
                <c:pt idx="14999">
                  <c:v>0.87229550000000011</c:v>
                </c:pt>
                <c:pt idx="15000">
                  <c:v>0.87235291000000004</c:v>
                </c:pt>
                <c:pt idx="15001">
                  <c:v>0.87241077999999994</c:v>
                </c:pt>
                <c:pt idx="15002">
                  <c:v>0.87246864999999996</c:v>
                </c:pt>
                <c:pt idx="15003">
                  <c:v>0.87252651999999997</c:v>
                </c:pt>
                <c:pt idx="15004">
                  <c:v>0.87258438999999988</c:v>
                </c:pt>
                <c:pt idx="15005">
                  <c:v>0.87264238000000005</c:v>
                </c:pt>
                <c:pt idx="15006">
                  <c:v>0.87270037000000011</c:v>
                </c:pt>
                <c:pt idx="15007">
                  <c:v>0.87275824000000013</c:v>
                </c:pt>
                <c:pt idx="15008">
                  <c:v>0.87281611000000003</c:v>
                </c:pt>
                <c:pt idx="15009">
                  <c:v>0.87287398000000005</c:v>
                </c:pt>
                <c:pt idx="15010">
                  <c:v>0.87298972000000008</c:v>
                </c:pt>
                <c:pt idx="15011">
                  <c:v>0.87304747000000016</c:v>
                </c:pt>
                <c:pt idx="15012">
                  <c:v>0.87310546000000011</c:v>
                </c:pt>
                <c:pt idx="15013">
                  <c:v>0.87316333000000002</c:v>
                </c:pt>
                <c:pt idx="15014">
                  <c:v>0.87322131000000014</c:v>
                </c:pt>
                <c:pt idx="15015">
                  <c:v>0.87327918000000004</c:v>
                </c:pt>
                <c:pt idx="15016">
                  <c:v>0.87333717</c:v>
                </c:pt>
                <c:pt idx="15017">
                  <c:v>0.87339493000000012</c:v>
                </c:pt>
                <c:pt idx="15018">
                  <c:v>0.87345233</c:v>
                </c:pt>
                <c:pt idx="15019">
                  <c:v>0.87351031999999984</c:v>
                </c:pt>
                <c:pt idx="15020">
                  <c:v>0.87356829999999996</c:v>
                </c:pt>
                <c:pt idx="15021">
                  <c:v>0.87362641000000008</c:v>
                </c:pt>
                <c:pt idx="15022">
                  <c:v>0.87368428000000009</c:v>
                </c:pt>
                <c:pt idx="15023">
                  <c:v>0.87374215000000011</c:v>
                </c:pt>
                <c:pt idx="15024">
                  <c:v>0.87380002000000012</c:v>
                </c:pt>
                <c:pt idx="15025">
                  <c:v>0.87385789000000014</c:v>
                </c:pt>
                <c:pt idx="15026">
                  <c:v>0.87391587000000015</c:v>
                </c:pt>
                <c:pt idx="15027">
                  <c:v>0.87397374000000005</c:v>
                </c:pt>
                <c:pt idx="15028">
                  <c:v>0.87403162000000012</c:v>
                </c:pt>
                <c:pt idx="15029">
                  <c:v>0.87408902000000011</c:v>
                </c:pt>
                <c:pt idx="15030">
                  <c:v>0.87414700999999995</c:v>
                </c:pt>
                <c:pt idx="15031">
                  <c:v>0.87420498999999996</c:v>
                </c:pt>
                <c:pt idx="15032">
                  <c:v>0.87426287000000003</c:v>
                </c:pt>
                <c:pt idx="15033">
                  <c:v>0.87432074000000004</c:v>
                </c:pt>
                <c:pt idx="15034">
                  <c:v>0.87437872000000005</c:v>
                </c:pt>
                <c:pt idx="15035">
                  <c:v>0.87443658999999985</c:v>
                </c:pt>
                <c:pt idx="15036">
                  <c:v>0.87449446000000008</c:v>
                </c:pt>
                <c:pt idx="15037">
                  <c:v>0.87455245000000004</c:v>
                </c:pt>
                <c:pt idx="15038">
                  <c:v>0.87461032000000005</c:v>
                </c:pt>
                <c:pt idx="15039">
                  <c:v>0.87466761000000015</c:v>
                </c:pt>
                <c:pt idx="15040">
                  <c:v>0.87472548000000028</c:v>
                </c:pt>
                <c:pt idx="15041">
                  <c:v>0.87478334999999996</c:v>
                </c:pt>
                <c:pt idx="15042">
                  <c:v>0.8748412200000002</c:v>
                </c:pt>
                <c:pt idx="15043">
                  <c:v>0.8748990900000001</c:v>
                </c:pt>
                <c:pt idx="15044">
                  <c:v>0.87495696000000001</c:v>
                </c:pt>
                <c:pt idx="15045">
                  <c:v>0.87501506000000007</c:v>
                </c:pt>
                <c:pt idx="15046">
                  <c:v>0.87507292999999997</c:v>
                </c:pt>
                <c:pt idx="15047">
                  <c:v>0.87513079999999999</c:v>
                </c:pt>
                <c:pt idx="15048">
                  <c:v>0.87518868000000005</c:v>
                </c:pt>
                <c:pt idx="15049">
                  <c:v>0.87524654999999996</c:v>
                </c:pt>
                <c:pt idx="15050">
                  <c:v>0.87530442000000008</c:v>
                </c:pt>
                <c:pt idx="15051">
                  <c:v>0.87542016</c:v>
                </c:pt>
                <c:pt idx="15052">
                  <c:v>0.87547803000000013</c:v>
                </c:pt>
                <c:pt idx="15053">
                  <c:v>0.87553612999999986</c:v>
                </c:pt>
                <c:pt idx="15054">
                  <c:v>0.87559399999999998</c:v>
                </c:pt>
                <c:pt idx="15055">
                  <c:v>0.87565141000000024</c:v>
                </c:pt>
                <c:pt idx="15056">
                  <c:v>0.87570928000000015</c:v>
                </c:pt>
                <c:pt idx="15057">
                  <c:v>0.87576715000000005</c:v>
                </c:pt>
                <c:pt idx="15058">
                  <c:v>0.87582502000000007</c:v>
                </c:pt>
                <c:pt idx="15059">
                  <c:v>0.87588288999999997</c:v>
                </c:pt>
                <c:pt idx="15060">
                  <c:v>0.87594099000000014</c:v>
                </c:pt>
                <c:pt idx="15061">
                  <c:v>0.87599898000000009</c:v>
                </c:pt>
                <c:pt idx="15062">
                  <c:v>0.87605696</c:v>
                </c:pt>
                <c:pt idx="15063">
                  <c:v>0.87611437000000003</c:v>
                </c:pt>
                <c:pt idx="15064">
                  <c:v>0.87617235999999998</c:v>
                </c:pt>
                <c:pt idx="15065">
                  <c:v>0.87623046000000004</c:v>
                </c:pt>
                <c:pt idx="15066">
                  <c:v>0.87628843999999995</c:v>
                </c:pt>
                <c:pt idx="15067">
                  <c:v>0.87634630999999996</c:v>
                </c:pt>
                <c:pt idx="15068">
                  <c:v>0.87640417999999998</c:v>
                </c:pt>
                <c:pt idx="15069">
                  <c:v>0.87646148000000001</c:v>
                </c:pt>
                <c:pt idx="15070">
                  <c:v>0.87651968999999996</c:v>
                </c:pt>
                <c:pt idx="15071">
                  <c:v>0.87657755999999998</c:v>
                </c:pt>
                <c:pt idx="15072">
                  <c:v>0.8766354300000001</c:v>
                </c:pt>
                <c:pt idx="15073">
                  <c:v>0.87669330000000012</c:v>
                </c:pt>
                <c:pt idx="15074">
                  <c:v>0.87675118000000007</c:v>
                </c:pt>
                <c:pt idx="15075">
                  <c:v>0.87680905000000009</c:v>
                </c:pt>
                <c:pt idx="15076">
                  <c:v>0.87686691999999999</c:v>
                </c:pt>
                <c:pt idx="15077">
                  <c:v>0.87692490000000012</c:v>
                </c:pt>
                <c:pt idx="15078">
                  <c:v>0.87698288999999996</c:v>
                </c:pt>
                <c:pt idx="15079">
                  <c:v>0.87704076000000009</c:v>
                </c:pt>
                <c:pt idx="15080">
                  <c:v>0.8770986300000001</c:v>
                </c:pt>
                <c:pt idx="15081">
                  <c:v>0.87715650000000001</c:v>
                </c:pt>
                <c:pt idx="15082">
                  <c:v>0.87721437000000002</c:v>
                </c:pt>
                <c:pt idx="15083">
                  <c:v>0.87727224000000004</c:v>
                </c:pt>
                <c:pt idx="15084">
                  <c:v>0.87733011000000005</c:v>
                </c:pt>
                <c:pt idx="15085">
                  <c:v>0.87738751999999998</c:v>
                </c:pt>
                <c:pt idx="15086">
                  <c:v>0.87744538999999999</c:v>
                </c:pt>
                <c:pt idx="15087">
                  <c:v>0.87750326000000001</c:v>
                </c:pt>
                <c:pt idx="15088">
                  <c:v>0.87756113000000002</c:v>
                </c:pt>
                <c:pt idx="15089">
                  <c:v>0.87761900000000015</c:v>
                </c:pt>
                <c:pt idx="15090">
                  <c:v>0.8776771000000001</c:v>
                </c:pt>
                <c:pt idx="15091">
                  <c:v>0.87773497000000011</c:v>
                </c:pt>
                <c:pt idx="15092">
                  <c:v>0.87779284000000013</c:v>
                </c:pt>
                <c:pt idx="15093">
                  <c:v>0.87785083000000008</c:v>
                </c:pt>
                <c:pt idx="15094">
                  <c:v>0.8779087000000001</c:v>
                </c:pt>
                <c:pt idx="15095">
                  <c:v>0.87796668</c:v>
                </c:pt>
                <c:pt idx="15096">
                  <c:v>0.87802444000000013</c:v>
                </c:pt>
                <c:pt idx="15097">
                  <c:v>0.87808242999999997</c:v>
                </c:pt>
                <c:pt idx="15098">
                  <c:v>0.87813972000000007</c:v>
                </c:pt>
                <c:pt idx="15099">
                  <c:v>0.87819758999999997</c:v>
                </c:pt>
                <c:pt idx="15100">
                  <c:v>0.87825556999999999</c:v>
                </c:pt>
                <c:pt idx="15101">
                  <c:v>0.87831344</c:v>
                </c:pt>
                <c:pt idx="15102">
                  <c:v>0.87837131000000013</c:v>
                </c:pt>
                <c:pt idx="15103">
                  <c:v>0.87842942000000013</c:v>
                </c:pt>
                <c:pt idx="15104">
                  <c:v>0.87848729000000003</c:v>
                </c:pt>
                <c:pt idx="15105">
                  <c:v>0.87854516000000005</c:v>
                </c:pt>
                <c:pt idx="15106">
                  <c:v>0.87860302999999995</c:v>
                </c:pt>
                <c:pt idx="15107">
                  <c:v>0.87866090000000008</c:v>
                </c:pt>
                <c:pt idx="15108">
                  <c:v>0.87871888000000009</c:v>
                </c:pt>
                <c:pt idx="15109">
                  <c:v>0.87877675000000011</c:v>
                </c:pt>
                <c:pt idx="15110">
                  <c:v>0.87883462000000012</c:v>
                </c:pt>
                <c:pt idx="15111">
                  <c:v>0.87889249000000014</c:v>
                </c:pt>
                <c:pt idx="15112">
                  <c:v>0.87895013000000011</c:v>
                </c:pt>
                <c:pt idx="15113">
                  <c:v>0.87900800000000012</c:v>
                </c:pt>
                <c:pt idx="15114">
                  <c:v>0.87906587000000014</c:v>
                </c:pt>
                <c:pt idx="15115">
                  <c:v>0.87912374000000004</c:v>
                </c:pt>
                <c:pt idx="15116">
                  <c:v>0.87918162000000011</c:v>
                </c:pt>
                <c:pt idx="15117">
                  <c:v>0.87923949000000012</c:v>
                </c:pt>
                <c:pt idx="15118">
                  <c:v>0.87929736000000003</c:v>
                </c:pt>
                <c:pt idx="15119">
                  <c:v>0.87935546000000009</c:v>
                </c:pt>
                <c:pt idx="15120">
                  <c:v>0.87941287000000001</c:v>
                </c:pt>
                <c:pt idx="15121">
                  <c:v>0.87947074000000003</c:v>
                </c:pt>
                <c:pt idx="15122">
                  <c:v>0.87952872000000004</c:v>
                </c:pt>
                <c:pt idx="15123">
                  <c:v>0.87958658999999972</c:v>
                </c:pt>
                <c:pt idx="15124">
                  <c:v>0.87964458000000012</c:v>
                </c:pt>
                <c:pt idx="15125">
                  <c:v>0.87970256000000002</c:v>
                </c:pt>
                <c:pt idx="15126">
                  <c:v>0.87976043000000015</c:v>
                </c:pt>
                <c:pt idx="15127">
                  <c:v>0.87981830000000005</c:v>
                </c:pt>
                <c:pt idx="15128">
                  <c:v>0.87987629000000012</c:v>
                </c:pt>
                <c:pt idx="15129">
                  <c:v>0.87993392999999998</c:v>
                </c:pt>
                <c:pt idx="15130">
                  <c:v>0.87999214999999997</c:v>
                </c:pt>
                <c:pt idx="15131">
                  <c:v>0.88004954999999996</c:v>
                </c:pt>
                <c:pt idx="15132">
                  <c:v>0.88010776999999984</c:v>
                </c:pt>
                <c:pt idx="15133">
                  <c:v>0.88016563999999997</c:v>
                </c:pt>
                <c:pt idx="15134">
                  <c:v>0.88022350999999988</c:v>
                </c:pt>
                <c:pt idx="15135">
                  <c:v>0.88028137999999989</c:v>
                </c:pt>
                <c:pt idx="15136">
                  <c:v>0.88033925000000002</c:v>
                </c:pt>
                <c:pt idx="15137">
                  <c:v>0.88039677999999988</c:v>
                </c:pt>
                <c:pt idx="15138">
                  <c:v>0.88045465000000001</c:v>
                </c:pt>
                <c:pt idx="15139">
                  <c:v>0.8805125199999998</c:v>
                </c:pt>
                <c:pt idx="15140">
                  <c:v>0.88057038999999993</c:v>
                </c:pt>
                <c:pt idx="15141">
                  <c:v>0.88062837000000005</c:v>
                </c:pt>
                <c:pt idx="15142">
                  <c:v>0.88068623999999984</c:v>
                </c:pt>
                <c:pt idx="15143">
                  <c:v>0.88074423000000013</c:v>
                </c:pt>
                <c:pt idx="15144">
                  <c:v>0.88080199000000003</c:v>
                </c:pt>
                <c:pt idx="15145">
                  <c:v>0.88085950999999996</c:v>
                </c:pt>
                <c:pt idx="15146">
                  <c:v>0.88091761000000002</c:v>
                </c:pt>
                <c:pt idx="15147">
                  <c:v>0.88097548000000003</c:v>
                </c:pt>
                <c:pt idx="15148">
                  <c:v>0.88103334999999994</c:v>
                </c:pt>
                <c:pt idx="15149">
                  <c:v>0.88109134</c:v>
                </c:pt>
                <c:pt idx="15150">
                  <c:v>0.88114921000000013</c:v>
                </c:pt>
                <c:pt idx="15151">
                  <c:v>0.88120707999999992</c:v>
                </c:pt>
                <c:pt idx="15152">
                  <c:v>0.88126494999999994</c:v>
                </c:pt>
                <c:pt idx="15153">
                  <c:v>0.88132292999999973</c:v>
                </c:pt>
                <c:pt idx="15154">
                  <c:v>0.88138033999999987</c:v>
                </c:pt>
                <c:pt idx="15155">
                  <c:v>0.88143821</c:v>
                </c:pt>
                <c:pt idx="15156">
                  <c:v>0.88149619999999973</c:v>
                </c:pt>
                <c:pt idx="15157">
                  <c:v>0.88155406999999986</c:v>
                </c:pt>
                <c:pt idx="15158">
                  <c:v>0.88161193999999998</c:v>
                </c:pt>
                <c:pt idx="15159">
                  <c:v>0.88166981000000011</c:v>
                </c:pt>
                <c:pt idx="15160">
                  <c:v>0.88172768000000001</c:v>
                </c:pt>
                <c:pt idx="15161">
                  <c:v>0.88178555000000003</c:v>
                </c:pt>
                <c:pt idx="15162">
                  <c:v>0.88184353999999998</c:v>
                </c:pt>
                <c:pt idx="15163">
                  <c:v>0.88190141000000011</c:v>
                </c:pt>
                <c:pt idx="15164">
                  <c:v>0.88195928000000001</c:v>
                </c:pt>
                <c:pt idx="15165">
                  <c:v>0.88201725999999991</c:v>
                </c:pt>
                <c:pt idx="15166">
                  <c:v>0.88207513000000004</c:v>
                </c:pt>
                <c:pt idx="15167">
                  <c:v>0.88213299999999972</c:v>
                </c:pt>
                <c:pt idx="15168">
                  <c:v>0.88219086999999996</c:v>
                </c:pt>
                <c:pt idx="15169">
                  <c:v>0.88224886000000002</c:v>
                </c:pt>
                <c:pt idx="15170">
                  <c:v>0.88230626999999973</c:v>
                </c:pt>
                <c:pt idx="15171">
                  <c:v>0.88236413999999985</c:v>
                </c:pt>
                <c:pt idx="15172">
                  <c:v>0.88242200999999987</c:v>
                </c:pt>
                <c:pt idx="15173">
                  <c:v>0.88247987999999999</c:v>
                </c:pt>
                <c:pt idx="15174">
                  <c:v>0.8825377499999999</c:v>
                </c:pt>
                <c:pt idx="15175">
                  <c:v>0.88259562000000003</c:v>
                </c:pt>
                <c:pt idx="15176">
                  <c:v>0.88265360999999998</c:v>
                </c:pt>
                <c:pt idx="15177">
                  <c:v>0.88271135999999983</c:v>
                </c:pt>
                <c:pt idx="15178">
                  <c:v>0.88276935000000001</c:v>
                </c:pt>
                <c:pt idx="15179">
                  <c:v>0.88282709999999998</c:v>
                </c:pt>
                <c:pt idx="15180">
                  <c:v>0.88288520000000004</c:v>
                </c:pt>
                <c:pt idx="15181">
                  <c:v>0.88294318999999988</c:v>
                </c:pt>
                <c:pt idx="15182">
                  <c:v>0.88300117999999994</c:v>
                </c:pt>
                <c:pt idx="15183">
                  <c:v>0.88305880999999997</c:v>
                </c:pt>
                <c:pt idx="15184">
                  <c:v>0.88311667999999988</c:v>
                </c:pt>
                <c:pt idx="15185">
                  <c:v>0.88317467000000005</c:v>
                </c:pt>
                <c:pt idx="15186">
                  <c:v>0.88323253999999973</c:v>
                </c:pt>
                <c:pt idx="15187">
                  <c:v>0.88329040999999997</c:v>
                </c:pt>
                <c:pt idx="15188">
                  <c:v>0.88334840000000003</c:v>
                </c:pt>
                <c:pt idx="15189">
                  <c:v>0.88340580000000002</c:v>
                </c:pt>
                <c:pt idx="15190">
                  <c:v>0.88346367999999986</c:v>
                </c:pt>
                <c:pt idx="15191">
                  <c:v>0.88352154999999988</c:v>
                </c:pt>
                <c:pt idx="15192">
                  <c:v>0.88357942</c:v>
                </c:pt>
                <c:pt idx="15193">
                  <c:v>0.88363729000000002</c:v>
                </c:pt>
                <c:pt idx="15194">
                  <c:v>0.88369527000000014</c:v>
                </c:pt>
                <c:pt idx="15195">
                  <c:v>0.88375313999999994</c:v>
                </c:pt>
                <c:pt idx="15196">
                  <c:v>0.88381100999999984</c:v>
                </c:pt>
                <c:pt idx="15197">
                  <c:v>0.88386911999999984</c:v>
                </c:pt>
                <c:pt idx="15198">
                  <c:v>0.88392709999999997</c:v>
                </c:pt>
                <c:pt idx="15199">
                  <c:v>0.88398496999999987</c:v>
                </c:pt>
                <c:pt idx="15200">
                  <c:v>0.88404284</c:v>
                </c:pt>
                <c:pt idx="15201">
                  <c:v>0.88410071000000001</c:v>
                </c:pt>
                <c:pt idx="15202">
                  <c:v>0.88421610999999989</c:v>
                </c:pt>
                <c:pt idx="15203">
                  <c:v>0.88427420999999984</c:v>
                </c:pt>
                <c:pt idx="15204">
                  <c:v>0.88433207999999985</c:v>
                </c:pt>
                <c:pt idx="15205">
                  <c:v>0.88438994999999987</c:v>
                </c:pt>
                <c:pt idx="15206">
                  <c:v>0.88444782</c:v>
                </c:pt>
                <c:pt idx="15207">
                  <c:v>0.88450569000000001</c:v>
                </c:pt>
                <c:pt idx="15208">
                  <c:v>0.8845635599999998</c:v>
                </c:pt>
                <c:pt idx="15209">
                  <c:v>0.88462143000000015</c:v>
                </c:pt>
                <c:pt idx="15210">
                  <c:v>0.88467929999999995</c:v>
                </c:pt>
                <c:pt idx="15211">
                  <c:v>0.88473716999999985</c:v>
                </c:pt>
                <c:pt idx="15212">
                  <c:v>0.88479504000000009</c:v>
                </c:pt>
                <c:pt idx="15213">
                  <c:v>0.8848525599999999</c:v>
                </c:pt>
                <c:pt idx="15214">
                  <c:v>0.88491043000000003</c:v>
                </c:pt>
                <c:pt idx="15215">
                  <c:v>0.88496829999999993</c:v>
                </c:pt>
                <c:pt idx="15216">
                  <c:v>0.88502628999999988</c:v>
                </c:pt>
                <c:pt idx="15217">
                  <c:v>0.8850841599999999</c:v>
                </c:pt>
                <c:pt idx="15218">
                  <c:v>0.88514192000000003</c:v>
                </c:pt>
                <c:pt idx="15219">
                  <c:v>0.88519979000000004</c:v>
                </c:pt>
                <c:pt idx="15220">
                  <c:v>0.88525776999999994</c:v>
                </c:pt>
                <c:pt idx="15221">
                  <c:v>0.8853157599999999</c:v>
                </c:pt>
                <c:pt idx="15222">
                  <c:v>0.88537385999999996</c:v>
                </c:pt>
                <c:pt idx="15223">
                  <c:v>0.88543114999999972</c:v>
                </c:pt>
                <c:pt idx="15224">
                  <c:v>0.8854891399999999</c:v>
                </c:pt>
                <c:pt idx="15225">
                  <c:v>0.88554701000000002</c:v>
                </c:pt>
                <c:pt idx="15226">
                  <c:v>0.88560488000000004</c:v>
                </c:pt>
                <c:pt idx="15227">
                  <c:v>0.88566274999999994</c:v>
                </c:pt>
                <c:pt idx="15228">
                  <c:v>0.88572062000000007</c:v>
                </c:pt>
                <c:pt idx="15229">
                  <c:v>0.88577848999999997</c:v>
                </c:pt>
                <c:pt idx="15230">
                  <c:v>0.88583647999999993</c:v>
                </c:pt>
                <c:pt idx="15231">
                  <c:v>0.88589435000000005</c:v>
                </c:pt>
                <c:pt idx="15232">
                  <c:v>0.88595221999999996</c:v>
                </c:pt>
                <c:pt idx="15233">
                  <c:v>0.88601031999999991</c:v>
                </c:pt>
                <c:pt idx="15234">
                  <c:v>0.88606772999999994</c:v>
                </c:pt>
                <c:pt idx="15235">
                  <c:v>0.88612559999999996</c:v>
                </c:pt>
                <c:pt idx="15236">
                  <c:v>0.88618346999999986</c:v>
                </c:pt>
                <c:pt idx="15237">
                  <c:v>0.88624133999999999</c:v>
                </c:pt>
                <c:pt idx="15238">
                  <c:v>0.88629932</c:v>
                </c:pt>
                <c:pt idx="15239">
                  <c:v>0.88635730999999973</c:v>
                </c:pt>
                <c:pt idx="15240">
                  <c:v>0.88641517999999986</c:v>
                </c:pt>
                <c:pt idx="15241">
                  <c:v>0.88647316999999992</c:v>
                </c:pt>
                <c:pt idx="15242">
                  <c:v>0.88653103999999994</c:v>
                </c:pt>
                <c:pt idx="15243">
                  <c:v>0.88658890999999973</c:v>
                </c:pt>
                <c:pt idx="15244">
                  <c:v>0.88664677999999997</c:v>
                </c:pt>
                <c:pt idx="15245">
                  <c:v>0.8867043</c:v>
                </c:pt>
                <c:pt idx="15246">
                  <c:v>0.88676216999999991</c:v>
                </c:pt>
                <c:pt idx="15247">
                  <c:v>0.88682004000000003</c:v>
                </c:pt>
                <c:pt idx="15248">
                  <c:v>0.88687791000000005</c:v>
                </c:pt>
                <c:pt idx="15249">
                  <c:v>0.88693577999999984</c:v>
                </c:pt>
                <c:pt idx="15250">
                  <c:v>0.88699364999999997</c:v>
                </c:pt>
                <c:pt idx="15251">
                  <c:v>0.88705164000000003</c:v>
                </c:pt>
                <c:pt idx="15252">
                  <c:v>0.88710951000000005</c:v>
                </c:pt>
                <c:pt idx="15253">
                  <c:v>0.88716748999999973</c:v>
                </c:pt>
                <c:pt idx="15254">
                  <c:v>0.88722537000000001</c:v>
                </c:pt>
                <c:pt idx="15255">
                  <c:v>0.88728323999999992</c:v>
                </c:pt>
                <c:pt idx="15256">
                  <c:v>0.88734122000000004</c:v>
                </c:pt>
                <c:pt idx="15257">
                  <c:v>0.88739897999999984</c:v>
                </c:pt>
                <c:pt idx="15258">
                  <c:v>0.88745695999999985</c:v>
                </c:pt>
                <c:pt idx="15259">
                  <c:v>0.88751482999999987</c:v>
                </c:pt>
                <c:pt idx="15260">
                  <c:v>0.88757269999999988</c:v>
                </c:pt>
                <c:pt idx="15261">
                  <c:v>0.88763069000000017</c:v>
                </c:pt>
                <c:pt idx="15262">
                  <c:v>0.88768855999999996</c:v>
                </c:pt>
                <c:pt idx="15263">
                  <c:v>0.88774584999999995</c:v>
                </c:pt>
                <c:pt idx="15264">
                  <c:v>0.88780384000000001</c:v>
                </c:pt>
                <c:pt idx="15265">
                  <c:v>0.88786171000000003</c:v>
                </c:pt>
                <c:pt idx="15266">
                  <c:v>0.88791957999999993</c:v>
                </c:pt>
                <c:pt idx="15267">
                  <c:v>0.88797755999999994</c:v>
                </c:pt>
                <c:pt idx="15268">
                  <c:v>0.88803542999999996</c:v>
                </c:pt>
                <c:pt idx="15269">
                  <c:v>0.88809342000000002</c:v>
                </c:pt>
                <c:pt idx="15270">
                  <c:v>0.88815129000000004</c:v>
                </c:pt>
                <c:pt idx="15271">
                  <c:v>0.88820951000000004</c:v>
                </c:pt>
                <c:pt idx="15272">
                  <c:v>0.88826667999999986</c:v>
                </c:pt>
                <c:pt idx="15273">
                  <c:v>0.88832454999999988</c:v>
                </c:pt>
                <c:pt idx="15274">
                  <c:v>0.88838242999999972</c:v>
                </c:pt>
                <c:pt idx="15275">
                  <c:v>0.88844029999999996</c:v>
                </c:pt>
                <c:pt idx="15276">
                  <c:v>0.88849816999999986</c:v>
                </c:pt>
                <c:pt idx="15277">
                  <c:v>0.88855603999999988</c:v>
                </c:pt>
                <c:pt idx="15278">
                  <c:v>0.88861402</c:v>
                </c:pt>
                <c:pt idx="15279">
                  <c:v>0.88867189000000013</c:v>
                </c:pt>
                <c:pt idx="15280">
                  <c:v>0.88872976000000004</c:v>
                </c:pt>
                <c:pt idx="15281">
                  <c:v>0.88878763000000005</c:v>
                </c:pt>
                <c:pt idx="15282">
                  <c:v>0.88884550000000007</c:v>
                </c:pt>
                <c:pt idx="15283">
                  <c:v>0.88890336999999986</c:v>
                </c:pt>
                <c:pt idx="15284">
                  <c:v>0.88896135999999992</c:v>
                </c:pt>
                <c:pt idx="15285">
                  <c:v>0.88901923000000005</c:v>
                </c:pt>
                <c:pt idx="15286">
                  <c:v>0.88907709999999984</c:v>
                </c:pt>
                <c:pt idx="15287">
                  <c:v>0.88913496999999986</c:v>
                </c:pt>
                <c:pt idx="15288">
                  <c:v>0.88919295999999992</c:v>
                </c:pt>
                <c:pt idx="15289">
                  <c:v>0.88925083000000005</c:v>
                </c:pt>
                <c:pt idx="15290">
                  <c:v>0.88930869999999984</c:v>
                </c:pt>
                <c:pt idx="15291">
                  <c:v>0.88936656999999975</c:v>
                </c:pt>
                <c:pt idx="15292">
                  <c:v>0.88942443999999998</c:v>
                </c:pt>
                <c:pt idx="15293">
                  <c:v>0.88948230999999989</c:v>
                </c:pt>
                <c:pt idx="15294">
                  <c:v>0.88953983000000003</c:v>
                </c:pt>
                <c:pt idx="15295">
                  <c:v>0.88959816999999985</c:v>
                </c:pt>
                <c:pt idx="15296">
                  <c:v>0.88965556999999984</c:v>
                </c:pt>
                <c:pt idx="15297">
                  <c:v>0.88971343999999997</c:v>
                </c:pt>
                <c:pt idx="15298">
                  <c:v>0.88977130999999998</c:v>
                </c:pt>
                <c:pt idx="15299">
                  <c:v>0.88982942000000009</c:v>
                </c:pt>
                <c:pt idx="15300">
                  <c:v>0.88988716999999973</c:v>
                </c:pt>
                <c:pt idx="15301">
                  <c:v>0.88994527000000012</c:v>
                </c:pt>
                <c:pt idx="15302">
                  <c:v>0.89000290999999987</c:v>
                </c:pt>
                <c:pt idx="15303">
                  <c:v>0.89006077999999988</c:v>
                </c:pt>
                <c:pt idx="15304">
                  <c:v>0.89011865000000001</c:v>
                </c:pt>
                <c:pt idx="15305">
                  <c:v>0.89017641000000003</c:v>
                </c:pt>
                <c:pt idx="15306">
                  <c:v>0.89023427999999993</c:v>
                </c:pt>
                <c:pt idx="15307">
                  <c:v>0.89029248999999988</c:v>
                </c:pt>
                <c:pt idx="15308">
                  <c:v>0.89035025000000001</c:v>
                </c:pt>
                <c:pt idx="15309">
                  <c:v>0.89040847000000001</c:v>
                </c:pt>
                <c:pt idx="15310">
                  <c:v>0.89046621999999986</c:v>
                </c:pt>
                <c:pt idx="15311">
                  <c:v>0.89052385999999983</c:v>
                </c:pt>
                <c:pt idx="15312">
                  <c:v>0.89058172999999985</c:v>
                </c:pt>
                <c:pt idx="15313">
                  <c:v>0.89063924999999999</c:v>
                </c:pt>
                <c:pt idx="15314">
                  <c:v>0.89069723999999995</c:v>
                </c:pt>
                <c:pt idx="15315">
                  <c:v>0.89075510999999996</c:v>
                </c:pt>
                <c:pt idx="15316">
                  <c:v>0.89081297999999987</c:v>
                </c:pt>
                <c:pt idx="15317">
                  <c:v>0.89087097000000004</c:v>
                </c:pt>
                <c:pt idx="15318">
                  <c:v>0.89092884000000017</c:v>
                </c:pt>
                <c:pt idx="15319">
                  <c:v>0.89098670999999985</c:v>
                </c:pt>
                <c:pt idx="15320">
                  <c:v>0.89104457999999997</c:v>
                </c:pt>
                <c:pt idx="15321">
                  <c:v>0.89110244999999988</c:v>
                </c:pt>
                <c:pt idx="15322">
                  <c:v>0.89116043</c:v>
                </c:pt>
                <c:pt idx="15323">
                  <c:v>0.89121829999999991</c:v>
                </c:pt>
                <c:pt idx="15324">
                  <c:v>0.89127617999999986</c:v>
                </c:pt>
                <c:pt idx="15325">
                  <c:v>0.89133404999999988</c:v>
                </c:pt>
                <c:pt idx="15326">
                  <c:v>0.89139203</c:v>
                </c:pt>
                <c:pt idx="15327">
                  <c:v>0.89144990000000002</c:v>
                </c:pt>
                <c:pt idx="15328">
                  <c:v>0.89150788999999986</c:v>
                </c:pt>
                <c:pt idx="15329">
                  <c:v>0.89156517999999985</c:v>
                </c:pt>
                <c:pt idx="15330">
                  <c:v>0.89162317000000002</c:v>
                </c:pt>
                <c:pt idx="15331">
                  <c:v>0.89168104000000004</c:v>
                </c:pt>
                <c:pt idx="15332">
                  <c:v>0.89173891000000005</c:v>
                </c:pt>
                <c:pt idx="15333">
                  <c:v>0.89179677999999996</c:v>
                </c:pt>
                <c:pt idx="15334">
                  <c:v>0.89185464999999997</c:v>
                </c:pt>
                <c:pt idx="15335">
                  <c:v>0.89191251999999988</c:v>
                </c:pt>
                <c:pt idx="15336">
                  <c:v>0.89197039</c:v>
                </c:pt>
                <c:pt idx="15337">
                  <c:v>0.89202837000000001</c:v>
                </c:pt>
                <c:pt idx="15338">
                  <c:v>0.89208623999999992</c:v>
                </c:pt>
                <c:pt idx="15339">
                  <c:v>0.89214411999999998</c:v>
                </c:pt>
                <c:pt idx="15340">
                  <c:v>0.89220199</c:v>
                </c:pt>
                <c:pt idx="15341">
                  <c:v>0.89225986000000002</c:v>
                </c:pt>
                <c:pt idx="15342">
                  <c:v>0.89237582999999998</c:v>
                </c:pt>
                <c:pt idx="15343">
                  <c:v>0.89243369999999989</c:v>
                </c:pt>
                <c:pt idx="15344">
                  <c:v>0.89249111000000003</c:v>
                </c:pt>
                <c:pt idx="15345">
                  <c:v>0.89254897999999994</c:v>
                </c:pt>
                <c:pt idx="15346">
                  <c:v>0.89260684999999984</c:v>
                </c:pt>
                <c:pt idx="15347">
                  <c:v>0.89266471999999997</c:v>
                </c:pt>
                <c:pt idx="15348">
                  <c:v>0.89272258999999987</c:v>
                </c:pt>
                <c:pt idx="15349">
                  <c:v>0.89278046</c:v>
                </c:pt>
                <c:pt idx="15350">
                  <c:v>0.89283833000000001</c:v>
                </c:pt>
                <c:pt idx="15351">
                  <c:v>0.89289620000000003</c:v>
                </c:pt>
                <c:pt idx="15352">
                  <c:v>0.89295417999999993</c:v>
                </c:pt>
                <c:pt idx="15353">
                  <c:v>0.89301239999999993</c:v>
                </c:pt>
                <c:pt idx="15354">
                  <c:v>0.89306980999999996</c:v>
                </c:pt>
                <c:pt idx="15355">
                  <c:v>0.89312791000000002</c:v>
                </c:pt>
                <c:pt idx="15356">
                  <c:v>0.89318577999999993</c:v>
                </c:pt>
                <c:pt idx="15357">
                  <c:v>0.89324364999999983</c:v>
                </c:pt>
                <c:pt idx="15358">
                  <c:v>0.89330151999999996</c:v>
                </c:pt>
                <c:pt idx="15359">
                  <c:v>0.89335938999999986</c:v>
                </c:pt>
                <c:pt idx="15360">
                  <c:v>0.89341725999999988</c:v>
                </c:pt>
                <c:pt idx="15361">
                  <c:v>0.89347536999999988</c:v>
                </c:pt>
                <c:pt idx="15362">
                  <c:v>0.8935332399999999</c:v>
                </c:pt>
                <c:pt idx="15363">
                  <c:v>0.89359111000000002</c:v>
                </c:pt>
                <c:pt idx="15364">
                  <c:v>0.89364851000000012</c:v>
                </c:pt>
                <c:pt idx="15365">
                  <c:v>0.89370637999999991</c:v>
                </c:pt>
                <c:pt idx="15366">
                  <c:v>0.89376425000000004</c:v>
                </c:pt>
                <c:pt idx="15367">
                  <c:v>0.89382211999999994</c:v>
                </c:pt>
                <c:pt idx="15368">
                  <c:v>0.89387998999999996</c:v>
                </c:pt>
                <c:pt idx="15369">
                  <c:v>0.89393787000000002</c:v>
                </c:pt>
                <c:pt idx="15370">
                  <c:v>0.89399574000000004</c:v>
                </c:pt>
                <c:pt idx="15371">
                  <c:v>0.89405383999999999</c:v>
                </c:pt>
                <c:pt idx="15372">
                  <c:v>0.89411158999999985</c:v>
                </c:pt>
                <c:pt idx="15373">
                  <c:v>0.89416945999999997</c:v>
                </c:pt>
                <c:pt idx="15374">
                  <c:v>0.89422732999999988</c:v>
                </c:pt>
                <c:pt idx="15375">
                  <c:v>0.8942852</c:v>
                </c:pt>
                <c:pt idx="15376">
                  <c:v>0.89434329999999984</c:v>
                </c:pt>
                <c:pt idx="15377">
                  <c:v>0.89440117999999991</c:v>
                </c:pt>
                <c:pt idx="15378">
                  <c:v>0.89445915999999992</c:v>
                </c:pt>
                <c:pt idx="15379">
                  <c:v>0.89451702999999994</c:v>
                </c:pt>
                <c:pt idx="15380">
                  <c:v>0.89457443999999997</c:v>
                </c:pt>
                <c:pt idx="15381">
                  <c:v>0.89463230999999988</c:v>
                </c:pt>
                <c:pt idx="15382">
                  <c:v>0.89469018</c:v>
                </c:pt>
                <c:pt idx="15383">
                  <c:v>0.89474816999999984</c:v>
                </c:pt>
                <c:pt idx="15384">
                  <c:v>0.89480603999999997</c:v>
                </c:pt>
                <c:pt idx="15385">
                  <c:v>0.89486390999999987</c:v>
                </c:pt>
                <c:pt idx="15386">
                  <c:v>0.89492165999999995</c:v>
                </c:pt>
                <c:pt idx="15387">
                  <c:v>0.89497952999999997</c:v>
                </c:pt>
                <c:pt idx="15388">
                  <c:v>0.89503739999999987</c:v>
                </c:pt>
                <c:pt idx="15389">
                  <c:v>0.89509539000000005</c:v>
                </c:pt>
                <c:pt idx="15390">
                  <c:v>0.89515325999999984</c:v>
                </c:pt>
                <c:pt idx="15391">
                  <c:v>0.89521112999999986</c:v>
                </c:pt>
                <c:pt idx="15392">
                  <c:v>0.89526899999999987</c:v>
                </c:pt>
                <c:pt idx="15393">
                  <c:v>0.89532687</c:v>
                </c:pt>
                <c:pt idx="15394">
                  <c:v>0.89538496999999972</c:v>
                </c:pt>
                <c:pt idx="15395">
                  <c:v>0.89544283999999996</c:v>
                </c:pt>
                <c:pt idx="15396">
                  <c:v>0.89550070999999987</c:v>
                </c:pt>
                <c:pt idx="15397">
                  <c:v>0.8955581199999999</c:v>
                </c:pt>
                <c:pt idx="15398">
                  <c:v>0.89561599000000003</c:v>
                </c:pt>
                <c:pt idx="15399">
                  <c:v>0.89567386000000004</c:v>
                </c:pt>
                <c:pt idx="15400">
                  <c:v>0.89573172999999984</c:v>
                </c:pt>
                <c:pt idx="15401">
                  <c:v>0.89578972000000001</c:v>
                </c:pt>
                <c:pt idx="15402">
                  <c:v>0.89584759000000003</c:v>
                </c:pt>
                <c:pt idx="15403">
                  <c:v>0.89590557000000004</c:v>
                </c:pt>
                <c:pt idx="15404">
                  <c:v>0.89596344000000006</c:v>
                </c:pt>
                <c:pt idx="15405">
                  <c:v>0.89602130999999996</c:v>
                </c:pt>
                <c:pt idx="15406">
                  <c:v>0.89607917999999998</c:v>
                </c:pt>
                <c:pt idx="15407">
                  <c:v>0.89613716999999993</c:v>
                </c:pt>
                <c:pt idx="15408">
                  <c:v>0.89619504000000005</c:v>
                </c:pt>
                <c:pt idx="15409">
                  <c:v>0.89625279999999985</c:v>
                </c:pt>
                <c:pt idx="15410">
                  <c:v>0.89631077999999986</c:v>
                </c:pt>
                <c:pt idx="15411">
                  <c:v>0.89636887999999992</c:v>
                </c:pt>
                <c:pt idx="15412">
                  <c:v>0.89642674999999994</c:v>
                </c:pt>
                <c:pt idx="15413">
                  <c:v>0.89648461999999984</c:v>
                </c:pt>
                <c:pt idx="15414">
                  <c:v>0.89654248999999986</c:v>
                </c:pt>
                <c:pt idx="15415">
                  <c:v>0.89660037000000004</c:v>
                </c:pt>
                <c:pt idx="15416">
                  <c:v>0.89665812</c:v>
                </c:pt>
                <c:pt idx="15417">
                  <c:v>0.89671540999999999</c:v>
                </c:pt>
                <c:pt idx="15418">
                  <c:v>0.89677340000000005</c:v>
                </c:pt>
                <c:pt idx="15419">
                  <c:v>0.89683126999999996</c:v>
                </c:pt>
                <c:pt idx="15420">
                  <c:v>0.89688948999999996</c:v>
                </c:pt>
                <c:pt idx="15421">
                  <c:v>0.89694746999999997</c:v>
                </c:pt>
                <c:pt idx="15422">
                  <c:v>0.89700488</c:v>
                </c:pt>
                <c:pt idx="15423">
                  <c:v>0.89706286999999985</c:v>
                </c:pt>
                <c:pt idx="15424">
                  <c:v>0.89712084999999997</c:v>
                </c:pt>
                <c:pt idx="15425">
                  <c:v>0.89717871999999999</c:v>
                </c:pt>
                <c:pt idx="15426">
                  <c:v>0.89723658999999989</c:v>
                </c:pt>
                <c:pt idx="15427">
                  <c:v>0.89729446000000002</c:v>
                </c:pt>
                <c:pt idx="15428">
                  <c:v>0.89735255999999985</c:v>
                </c:pt>
                <c:pt idx="15429">
                  <c:v>0.89741042999999987</c:v>
                </c:pt>
                <c:pt idx="15430">
                  <c:v>0.89746829999999989</c:v>
                </c:pt>
                <c:pt idx="15431">
                  <c:v>0.89752617999999973</c:v>
                </c:pt>
                <c:pt idx="15432">
                  <c:v>0.89758346999999994</c:v>
                </c:pt>
                <c:pt idx="15433">
                  <c:v>0.89764144999999995</c:v>
                </c:pt>
                <c:pt idx="15434">
                  <c:v>0.89769932000000008</c:v>
                </c:pt>
                <c:pt idx="15435">
                  <c:v>0.89775718999999987</c:v>
                </c:pt>
                <c:pt idx="15436">
                  <c:v>0.89781540999999998</c:v>
                </c:pt>
                <c:pt idx="15437">
                  <c:v>0.89787340000000004</c:v>
                </c:pt>
                <c:pt idx="15438">
                  <c:v>0.89793126999999984</c:v>
                </c:pt>
                <c:pt idx="15439">
                  <c:v>0.89798913999999996</c:v>
                </c:pt>
                <c:pt idx="15440">
                  <c:v>0.89804700999999998</c:v>
                </c:pt>
                <c:pt idx="15441">
                  <c:v>0.89810442000000001</c:v>
                </c:pt>
                <c:pt idx="15442">
                  <c:v>0.89816228999999992</c:v>
                </c:pt>
                <c:pt idx="15443">
                  <c:v>0.89822015999999993</c:v>
                </c:pt>
                <c:pt idx="15444">
                  <c:v>0.89827802999999984</c:v>
                </c:pt>
                <c:pt idx="15445">
                  <c:v>0.89833589999999997</c:v>
                </c:pt>
                <c:pt idx="15446">
                  <c:v>0.89839387999999998</c:v>
                </c:pt>
                <c:pt idx="15447">
                  <c:v>0.89845174999999988</c:v>
                </c:pt>
                <c:pt idx="15448">
                  <c:v>0.89850973999999983</c:v>
                </c:pt>
                <c:pt idx="15449">
                  <c:v>0.89856760999999985</c:v>
                </c:pt>
                <c:pt idx="15450">
                  <c:v>0.89862548000000009</c:v>
                </c:pt>
                <c:pt idx="15451">
                  <c:v>0.89868334999999988</c:v>
                </c:pt>
                <c:pt idx="15452">
                  <c:v>0.89874122000000012</c:v>
                </c:pt>
                <c:pt idx="15453">
                  <c:v>0.89879909000000013</c:v>
                </c:pt>
                <c:pt idx="15454">
                  <c:v>0.89885707999999997</c:v>
                </c:pt>
                <c:pt idx="15455">
                  <c:v>0.89891494999999988</c:v>
                </c:pt>
                <c:pt idx="15456">
                  <c:v>0.89897293</c:v>
                </c:pt>
                <c:pt idx="15457">
                  <c:v>0.89903080000000002</c:v>
                </c:pt>
                <c:pt idx="15458">
                  <c:v>0.89908867999999997</c:v>
                </c:pt>
                <c:pt idx="15459">
                  <c:v>0.89914643000000005</c:v>
                </c:pt>
                <c:pt idx="15460">
                  <c:v>0.89920383999999998</c:v>
                </c:pt>
                <c:pt idx="15461">
                  <c:v>0.89926170999999988</c:v>
                </c:pt>
                <c:pt idx="15462">
                  <c:v>0.8993195799999999</c:v>
                </c:pt>
                <c:pt idx="15463">
                  <c:v>0.89937755999999991</c:v>
                </c:pt>
                <c:pt idx="15464">
                  <c:v>0.89943554999999986</c:v>
                </c:pt>
                <c:pt idx="15465">
                  <c:v>0.89949341999999999</c:v>
                </c:pt>
                <c:pt idx="15466">
                  <c:v>0.89955129</c:v>
                </c:pt>
                <c:pt idx="15467">
                  <c:v>0.89960916000000002</c:v>
                </c:pt>
                <c:pt idx="15468">
                  <c:v>0.89966703000000003</c:v>
                </c:pt>
                <c:pt idx="15469">
                  <c:v>0.89972490000000005</c:v>
                </c:pt>
                <c:pt idx="15470">
                  <c:v>0.89978253999999991</c:v>
                </c:pt>
                <c:pt idx="15471">
                  <c:v>0.89984041000000015</c:v>
                </c:pt>
                <c:pt idx="15472">
                  <c:v>0.89989828000000005</c:v>
                </c:pt>
                <c:pt idx="15473">
                  <c:v>0.89995614999999973</c:v>
                </c:pt>
                <c:pt idx="15474">
                  <c:v>0.90001413999999991</c:v>
                </c:pt>
                <c:pt idx="15475">
                  <c:v>0.90007201000000003</c:v>
                </c:pt>
                <c:pt idx="15476">
                  <c:v>0.90012988000000005</c:v>
                </c:pt>
                <c:pt idx="15477">
                  <c:v>0.90018774999999973</c:v>
                </c:pt>
                <c:pt idx="15478">
                  <c:v>0.90024585000000013</c:v>
                </c:pt>
                <c:pt idx="15479">
                  <c:v>0.90030383999999997</c:v>
                </c:pt>
                <c:pt idx="15480">
                  <c:v>0.90036170999999987</c:v>
                </c:pt>
                <c:pt idx="15481">
                  <c:v>0.90041957999999989</c:v>
                </c:pt>
                <c:pt idx="15482">
                  <c:v>0.90047698999999992</c:v>
                </c:pt>
                <c:pt idx="15483">
                  <c:v>0.90053531999999992</c:v>
                </c:pt>
                <c:pt idx="15484">
                  <c:v>0.90059283999999984</c:v>
                </c:pt>
                <c:pt idx="15485">
                  <c:v>0.90065094000000001</c:v>
                </c:pt>
                <c:pt idx="15486">
                  <c:v>0.90070892999999996</c:v>
                </c:pt>
                <c:pt idx="15487">
                  <c:v>0.90076667999999993</c:v>
                </c:pt>
                <c:pt idx="15488">
                  <c:v>0.90082466999999999</c:v>
                </c:pt>
                <c:pt idx="15489">
                  <c:v>0.90088207999999992</c:v>
                </c:pt>
                <c:pt idx="15490">
                  <c:v>0.90094017999999998</c:v>
                </c:pt>
                <c:pt idx="15491">
                  <c:v>0.90099804999999999</c:v>
                </c:pt>
                <c:pt idx="15492">
                  <c:v>0.90105592000000001</c:v>
                </c:pt>
                <c:pt idx="15493">
                  <c:v>0.90111378999999991</c:v>
                </c:pt>
                <c:pt idx="15494">
                  <c:v>0.90117177999999998</c:v>
                </c:pt>
                <c:pt idx="15495">
                  <c:v>0.90122930000000001</c:v>
                </c:pt>
                <c:pt idx="15496">
                  <c:v>0.90128704999999987</c:v>
                </c:pt>
                <c:pt idx="15497">
                  <c:v>0.90134504000000004</c:v>
                </c:pt>
                <c:pt idx="15498">
                  <c:v>0.90140290999999972</c:v>
                </c:pt>
                <c:pt idx="15499">
                  <c:v>0.9014608999999999</c:v>
                </c:pt>
                <c:pt idx="15500">
                  <c:v>0.90151876999999991</c:v>
                </c:pt>
                <c:pt idx="15501">
                  <c:v>0.90157663999999993</c:v>
                </c:pt>
                <c:pt idx="15502">
                  <c:v>0.90163462000000005</c:v>
                </c:pt>
                <c:pt idx="15503">
                  <c:v>0.90169261000000012</c:v>
                </c:pt>
                <c:pt idx="15504">
                  <c:v>0.90175048000000002</c:v>
                </c:pt>
                <c:pt idx="15505">
                  <c:v>0.90180835000000004</c:v>
                </c:pt>
                <c:pt idx="15506">
                  <c:v>0.90186621999999994</c:v>
                </c:pt>
                <c:pt idx="15507">
                  <c:v>0.90192408999999996</c:v>
                </c:pt>
                <c:pt idx="15508">
                  <c:v>0.90198195999999997</c:v>
                </c:pt>
                <c:pt idx="15509">
                  <c:v>0.90203995000000003</c:v>
                </c:pt>
                <c:pt idx="15510">
                  <c:v>0.90209724000000002</c:v>
                </c:pt>
                <c:pt idx="15511">
                  <c:v>0.90215522999999997</c:v>
                </c:pt>
                <c:pt idx="15512">
                  <c:v>0.90221332999999992</c:v>
                </c:pt>
                <c:pt idx="15513">
                  <c:v>0.90227120000000005</c:v>
                </c:pt>
                <c:pt idx="15514">
                  <c:v>0.90232906999999996</c:v>
                </c:pt>
                <c:pt idx="15515">
                  <c:v>0.90238693999999986</c:v>
                </c:pt>
                <c:pt idx="15516">
                  <c:v>0.90244480999999999</c:v>
                </c:pt>
                <c:pt idx="15517">
                  <c:v>0.90250279999999994</c:v>
                </c:pt>
                <c:pt idx="15518">
                  <c:v>0.90256066999999973</c:v>
                </c:pt>
                <c:pt idx="15519">
                  <c:v>0.90261853999999997</c:v>
                </c:pt>
                <c:pt idx="15520">
                  <c:v>0.90267640999999998</c:v>
                </c:pt>
                <c:pt idx="15521">
                  <c:v>0.90273380999999997</c:v>
                </c:pt>
                <c:pt idx="15522">
                  <c:v>0.9027916800000001</c:v>
                </c:pt>
                <c:pt idx="15523">
                  <c:v>0.90284955000000011</c:v>
                </c:pt>
                <c:pt idx="15524">
                  <c:v>0.90290742999999996</c:v>
                </c:pt>
                <c:pt idx="15525">
                  <c:v>0.90296529999999997</c:v>
                </c:pt>
                <c:pt idx="15526">
                  <c:v>0.90302316999999988</c:v>
                </c:pt>
                <c:pt idx="15527">
                  <c:v>0.90308115</c:v>
                </c:pt>
                <c:pt idx="15528">
                  <c:v>0.90313913999999984</c:v>
                </c:pt>
                <c:pt idx="15529">
                  <c:v>0.90319700999999997</c:v>
                </c:pt>
                <c:pt idx="15530">
                  <c:v>0.90325487999999998</c:v>
                </c:pt>
                <c:pt idx="15531">
                  <c:v>0.90331274999999989</c:v>
                </c:pt>
                <c:pt idx="15532">
                  <c:v>0.90337062000000001</c:v>
                </c:pt>
                <c:pt idx="15533">
                  <c:v>0.90342849000000003</c:v>
                </c:pt>
                <c:pt idx="15534">
                  <c:v>0.90348647999999987</c:v>
                </c:pt>
                <c:pt idx="15535">
                  <c:v>0.90354422999999984</c:v>
                </c:pt>
                <c:pt idx="15536">
                  <c:v>0.90360222000000001</c:v>
                </c:pt>
                <c:pt idx="15537">
                  <c:v>0.90366009000000003</c:v>
                </c:pt>
                <c:pt idx="15538">
                  <c:v>0.90371760999999984</c:v>
                </c:pt>
                <c:pt idx="15539">
                  <c:v>0.90377548000000008</c:v>
                </c:pt>
                <c:pt idx="15540">
                  <c:v>0.90383347000000003</c:v>
                </c:pt>
                <c:pt idx="15541">
                  <c:v>0.90389145000000015</c:v>
                </c:pt>
                <c:pt idx="15542">
                  <c:v>0.90394931999999995</c:v>
                </c:pt>
                <c:pt idx="15543">
                  <c:v>0.90400731000000001</c:v>
                </c:pt>
                <c:pt idx="15544">
                  <c:v>0.90406529999999996</c:v>
                </c:pt>
                <c:pt idx="15545">
                  <c:v>0.90412281999999999</c:v>
                </c:pt>
                <c:pt idx="15546">
                  <c:v>0.90418080000000001</c:v>
                </c:pt>
                <c:pt idx="15547">
                  <c:v>0.90423867999999996</c:v>
                </c:pt>
                <c:pt idx="15548">
                  <c:v>0.90429654999999987</c:v>
                </c:pt>
                <c:pt idx="15549">
                  <c:v>0.90435452999999988</c:v>
                </c:pt>
                <c:pt idx="15550">
                  <c:v>0.90441239999999989</c:v>
                </c:pt>
                <c:pt idx="15551">
                  <c:v>0.90447027000000002</c:v>
                </c:pt>
                <c:pt idx="15552">
                  <c:v>0.90452813999999993</c:v>
                </c:pt>
                <c:pt idx="15553">
                  <c:v>0.90458612999999977</c:v>
                </c:pt>
                <c:pt idx="15554">
                  <c:v>0.90464400000000011</c:v>
                </c:pt>
                <c:pt idx="15555">
                  <c:v>0.90470141000000015</c:v>
                </c:pt>
                <c:pt idx="15556">
                  <c:v>0.90475928000000005</c:v>
                </c:pt>
                <c:pt idx="15557">
                  <c:v>0.90481714999999985</c:v>
                </c:pt>
                <c:pt idx="15558">
                  <c:v>0.90487502000000009</c:v>
                </c:pt>
                <c:pt idx="15559">
                  <c:v>0.90493288999999988</c:v>
                </c:pt>
                <c:pt idx="15560">
                  <c:v>0.90499076000000001</c:v>
                </c:pt>
                <c:pt idx="15561">
                  <c:v>0.90504863000000013</c:v>
                </c:pt>
                <c:pt idx="15562">
                  <c:v>0.90510661999999997</c:v>
                </c:pt>
                <c:pt idx="15563">
                  <c:v>0.90516471999999992</c:v>
                </c:pt>
                <c:pt idx="15564">
                  <c:v>0.90522258999999994</c:v>
                </c:pt>
                <c:pt idx="15565">
                  <c:v>0.90528045999999984</c:v>
                </c:pt>
                <c:pt idx="15566">
                  <c:v>0.90533832999999986</c:v>
                </c:pt>
                <c:pt idx="15567">
                  <c:v>0.90539574</c:v>
                </c:pt>
                <c:pt idx="15568">
                  <c:v>0.90545361000000002</c:v>
                </c:pt>
                <c:pt idx="15569">
                  <c:v>0.90551147999999992</c:v>
                </c:pt>
                <c:pt idx="15570">
                  <c:v>0.90556945999999994</c:v>
                </c:pt>
                <c:pt idx="15571">
                  <c:v>0.90562732999999984</c:v>
                </c:pt>
                <c:pt idx="15572">
                  <c:v>0.90568532000000002</c:v>
                </c:pt>
                <c:pt idx="15573">
                  <c:v>0.90574319000000003</c:v>
                </c:pt>
                <c:pt idx="15574">
                  <c:v>0.90580094</c:v>
                </c:pt>
                <c:pt idx="15575">
                  <c:v>0.90585892999999984</c:v>
                </c:pt>
                <c:pt idx="15576">
                  <c:v>0.90591679999999986</c:v>
                </c:pt>
                <c:pt idx="15577">
                  <c:v>0.90597466999999998</c:v>
                </c:pt>
                <c:pt idx="15578">
                  <c:v>0.90603253999999989</c:v>
                </c:pt>
                <c:pt idx="15579">
                  <c:v>0.90609041000000012</c:v>
                </c:pt>
                <c:pt idx="15580">
                  <c:v>0.90614839999999997</c:v>
                </c:pt>
                <c:pt idx="15581">
                  <c:v>0.90620626999999987</c:v>
                </c:pt>
                <c:pt idx="15582">
                  <c:v>0.90626424999999988</c:v>
                </c:pt>
                <c:pt idx="15583">
                  <c:v>0.9063221199999999</c:v>
                </c:pt>
                <c:pt idx="15584">
                  <c:v>0.90637999000000002</c:v>
                </c:pt>
                <c:pt idx="15585">
                  <c:v>0.90643797999999987</c:v>
                </c:pt>
                <c:pt idx="15586">
                  <c:v>0.90649573999999999</c:v>
                </c:pt>
                <c:pt idx="15587">
                  <c:v>0.90655361000000001</c:v>
                </c:pt>
                <c:pt idx="15588">
                  <c:v>0.90661113000000004</c:v>
                </c:pt>
                <c:pt idx="15589">
                  <c:v>0.90666899999999984</c:v>
                </c:pt>
                <c:pt idx="15590">
                  <c:v>0.90672686999999996</c:v>
                </c:pt>
                <c:pt idx="15591">
                  <c:v>0.90678473999999998</c:v>
                </c:pt>
                <c:pt idx="15592">
                  <c:v>0.90684260999999999</c:v>
                </c:pt>
                <c:pt idx="15593">
                  <c:v>0.90690048000000001</c:v>
                </c:pt>
                <c:pt idx="15594">
                  <c:v>0.90695835000000002</c:v>
                </c:pt>
                <c:pt idx="15595">
                  <c:v>0.90701621999999993</c:v>
                </c:pt>
                <c:pt idx="15596">
                  <c:v>0.90707409000000017</c:v>
                </c:pt>
                <c:pt idx="15597">
                  <c:v>0.90713218999999989</c:v>
                </c:pt>
                <c:pt idx="15598">
                  <c:v>0.90719006000000002</c:v>
                </c:pt>
                <c:pt idx="15599">
                  <c:v>0.90724793000000004</c:v>
                </c:pt>
                <c:pt idx="15600">
                  <c:v>0.90730591999999999</c:v>
                </c:pt>
                <c:pt idx="15601">
                  <c:v>0.90736378999999989</c:v>
                </c:pt>
                <c:pt idx="15602">
                  <c:v>0.90742107999999999</c:v>
                </c:pt>
                <c:pt idx="15603">
                  <c:v>0.90753716999999989</c:v>
                </c:pt>
                <c:pt idx="15604">
                  <c:v>0.90759504000000002</c:v>
                </c:pt>
                <c:pt idx="15605">
                  <c:v>0.90765291000000003</c:v>
                </c:pt>
                <c:pt idx="15606">
                  <c:v>0.90771077999999994</c:v>
                </c:pt>
                <c:pt idx="15607">
                  <c:v>0.90776864999999984</c:v>
                </c:pt>
                <c:pt idx="15608">
                  <c:v>0.90782664000000002</c:v>
                </c:pt>
                <c:pt idx="15609">
                  <c:v>0.90788451000000003</c:v>
                </c:pt>
                <c:pt idx="15610">
                  <c:v>0.90794237999999994</c:v>
                </c:pt>
                <c:pt idx="15611">
                  <c:v>0.90799978999999997</c:v>
                </c:pt>
                <c:pt idx="15612">
                  <c:v>0.90805765999999999</c:v>
                </c:pt>
                <c:pt idx="15613">
                  <c:v>0.90811564</c:v>
                </c:pt>
                <c:pt idx="15614">
                  <c:v>0.90817351000000002</c:v>
                </c:pt>
                <c:pt idx="15615">
                  <c:v>0.90823149999999997</c:v>
                </c:pt>
                <c:pt idx="15616">
                  <c:v>0.90828936999999987</c:v>
                </c:pt>
                <c:pt idx="15617">
                  <c:v>0.90834724</c:v>
                </c:pt>
                <c:pt idx="15618">
                  <c:v>0.90840533999999984</c:v>
                </c:pt>
                <c:pt idx="15619">
                  <c:v>0.90846320999999985</c:v>
                </c:pt>
                <c:pt idx="15620">
                  <c:v>0.90852107999999998</c:v>
                </c:pt>
                <c:pt idx="15621">
                  <c:v>0.90857907000000004</c:v>
                </c:pt>
                <c:pt idx="15622">
                  <c:v>0.90863647999999997</c:v>
                </c:pt>
                <c:pt idx="15623">
                  <c:v>0.90869434999999998</c:v>
                </c:pt>
                <c:pt idx="15624">
                  <c:v>0.90875222</c:v>
                </c:pt>
                <c:pt idx="15625">
                  <c:v>0.90881009000000001</c:v>
                </c:pt>
                <c:pt idx="15626">
                  <c:v>0.90886807000000003</c:v>
                </c:pt>
                <c:pt idx="15627">
                  <c:v>0.90892605999999998</c:v>
                </c:pt>
                <c:pt idx="15628">
                  <c:v>0.90898405000000004</c:v>
                </c:pt>
                <c:pt idx="15629">
                  <c:v>0.90904202999999983</c:v>
                </c:pt>
                <c:pt idx="15630">
                  <c:v>0.90909932000000004</c:v>
                </c:pt>
                <c:pt idx="15631">
                  <c:v>0.90915718999999973</c:v>
                </c:pt>
                <c:pt idx="15632">
                  <c:v>0.90921505999999996</c:v>
                </c:pt>
                <c:pt idx="15633">
                  <c:v>0.90927292999999987</c:v>
                </c:pt>
                <c:pt idx="15634">
                  <c:v>0.90933079999999988</c:v>
                </c:pt>
                <c:pt idx="15635">
                  <c:v>0.90938867999999984</c:v>
                </c:pt>
                <c:pt idx="15636">
                  <c:v>0.9094467799999999</c:v>
                </c:pt>
                <c:pt idx="15637">
                  <c:v>0.90950475999999991</c:v>
                </c:pt>
                <c:pt idx="15638">
                  <c:v>0.90956262999999993</c:v>
                </c:pt>
                <c:pt idx="15639">
                  <c:v>0.90962050000000005</c:v>
                </c:pt>
                <c:pt idx="15640">
                  <c:v>0.90967836999999996</c:v>
                </c:pt>
                <c:pt idx="15641">
                  <c:v>0.90973635999999991</c:v>
                </c:pt>
                <c:pt idx="15642">
                  <c:v>0.90979423000000015</c:v>
                </c:pt>
                <c:pt idx="15643">
                  <c:v>0.90985199000000005</c:v>
                </c:pt>
                <c:pt idx="15644">
                  <c:v>0.90990986000000007</c:v>
                </c:pt>
                <c:pt idx="15645">
                  <c:v>0.90996772999999986</c:v>
                </c:pt>
                <c:pt idx="15646">
                  <c:v>0.91002570999999999</c:v>
                </c:pt>
                <c:pt idx="15647">
                  <c:v>0.91008357999999989</c:v>
                </c:pt>
                <c:pt idx="15648">
                  <c:v>0.91014145000000013</c:v>
                </c:pt>
                <c:pt idx="15649">
                  <c:v>0.91019944000000008</c:v>
                </c:pt>
                <c:pt idx="15650">
                  <c:v>0.91025672999999985</c:v>
                </c:pt>
                <c:pt idx="15651">
                  <c:v>0.91031459999999986</c:v>
                </c:pt>
                <c:pt idx="15652">
                  <c:v>0.91037246999999988</c:v>
                </c:pt>
                <c:pt idx="15653">
                  <c:v>0.91043056999999994</c:v>
                </c:pt>
                <c:pt idx="15654">
                  <c:v>0.91048843999999984</c:v>
                </c:pt>
                <c:pt idx="15655">
                  <c:v>0.91054643000000002</c:v>
                </c:pt>
                <c:pt idx="15656">
                  <c:v>0.91060430000000003</c:v>
                </c:pt>
                <c:pt idx="15657">
                  <c:v>0.91066228999999987</c:v>
                </c:pt>
                <c:pt idx="15658">
                  <c:v>0.91072027000000011</c:v>
                </c:pt>
                <c:pt idx="15659">
                  <c:v>0.91077768000000003</c:v>
                </c:pt>
                <c:pt idx="15660">
                  <c:v>0.91083577999999998</c:v>
                </c:pt>
                <c:pt idx="15661">
                  <c:v>0.91089354</c:v>
                </c:pt>
                <c:pt idx="15662">
                  <c:v>0.91095141000000013</c:v>
                </c:pt>
                <c:pt idx="15663">
                  <c:v>0.91100928000000003</c:v>
                </c:pt>
                <c:pt idx="15664">
                  <c:v>0.91106714999999994</c:v>
                </c:pt>
                <c:pt idx="15665">
                  <c:v>0.91112479000000002</c:v>
                </c:pt>
                <c:pt idx="15666">
                  <c:v>0.91118265999999992</c:v>
                </c:pt>
                <c:pt idx="15667">
                  <c:v>0.91124041000000011</c:v>
                </c:pt>
                <c:pt idx="15668">
                  <c:v>0.91129850999999984</c:v>
                </c:pt>
                <c:pt idx="15669">
                  <c:v>0.91135637999999985</c:v>
                </c:pt>
                <c:pt idx="15670">
                  <c:v>0.91141424999999987</c:v>
                </c:pt>
                <c:pt idx="15671">
                  <c:v>0.91147211999999989</c:v>
                </c:pt>
                <c:pt idx="15672">
                  <c:v>0.91153010999999973</c:v>
                </c:pt>
                <c:pt idx="15673">
                  <c:v>0.91158797999999985</c:v>
                </c:pt>
                <c:pt idx="15674">
                  <c:v>0.91164585000000009</c:v>
                </c:pt>
                <c:pt idx="15675">
                  <c:v>0.91170372</c:v>
                </c:pt>
                <c:pt idx="15676">
                  <c:v>0.91176159000000001</c:v>
                </c:pt>
                <c:pt idx="15677">
                  <c:v>0.91181946000000003</c:v>
                </c:pt>
                <c:pt idx="15678">
                  <c:v>0.91187744999999998</c:v>
                </c:pt>
                <c:pt idx="15679">
                  <c:v>0.91193531999999999</c:v>
                </c:pt>
                <c:pt idx="15680">
                  <c:v>0.91199330000000001</c:v>
                </c:pt>
                <c:pt idx="15681">
                  <c:v>0.91205117999999996</c:v>
                </c:pt>
                <c:pt idx="15682">
                  <c:v>0.91210904999999998</c:v>
                </c:pt>
                <c:pt idx="15683">
                  <c:v>0.91216633999999985</c:v>
                </c:pt>
                <c:pt idx="15684">
                  <c:v>0.91222431999999998</c:v>
                </c:pt>
                <c:pt idx="15685">
                  <c:v>0.91228218999999977</c:v>
                </c:pt>
                <c:pt idx="15686">
                  <c:v>0.91234017999999983</c:v>
                </c:pt>
                <c:pt idx="15687">
                  <c:v>0.91239817000000001</c:v>
                </c:pt>
                <c:pt idx="15688">
                  <c:v>0.91245603999999991</c:v>
                </c:pt>
                <c:pt idx="15689">
                  <c:v>0.91251390999999993</c:v>
                </c:pt>
                <c:pt idx="15690">
                  <c:v>0.91257200999999988</c:v>
                </c:pt>
                <c:pt idx="15691">
                  <c:v>0.91262988000000012</c:v>
                </c:pt>
                <c:pt idx="15692">
                  <c:v>0.91268775000000002</c:v>
                </c:pt>
                <c:pt idx="15693">
                  <c:v>0.9127455000000001</c:v>
                </c:pt>
                <c:pt idx="15694">
                  <c:v>0.91280337</c:v>
                </c:pt>
                <c:pt idx="15695">
                  <c:v>0.91286100999999997</c:v>
                </c:pt>
                <c:pt idx="15696">
                  <c:v>0.91291887999999999</c:v>
                </c:pt>
                <c:pt idx="15697">
                  <c:v>0.91297675</c:v>
                </c:pt>
                <c:pt idx="15698">
                  <c:v>0.91303473999999996</c:v>
                </c:pt>
                <c:pt idx="15699">
                  <c:v>0.91309260999999997</c:v>
                </c:pt>
                <c:pt idx="15700">
                  <c:v>0.91315047999999999</c:v>
                </c:pt>
                <c:pt idx="15701">
                  <c:v>0.91320847000000005</c:v>
                </c:pt>
                <c:pt idx="15702">
                  <c:v>0.91326633999999973</c:v>
                </c:pt>
                <c:pt idx="15703">
                  <c:v>0.91332420999999997</c:v>
                </c:pt>
                <c:pt idx="15704">
                  <c:v>0.91338162000000001</c:v>
                </c:pt>
                <c:pt idx="15705">
                  <c:v>0.91343949000000002</c:v>
                </c:pt>
                <c:pt idx="15706">
                  <c:v>0.91349735999999992</c:v>
                </c:pt>
                <c:pt idx="15707">
                  <c:v>0.91355523000000005</c:v>
                </c:pt>
                <c:pt idx="15708">
                  <c:v>0.91361309999999996</c:v>
                </c:pt>
                <c:pt idx="15709">
                  <c:v>0.91367096999999997</c:v>
                </c:pt>
                <c:pt idx="15710">
                  <c:v>0.9137288400000001</c:v>
                </c:pt>
                <c:pt idx="15711">
                  <c:v>0.91378671</c:v>
                </c:pt>
                <c:pt idx="15712">
                  <c:v>0.91384458000000002</c:v>
                </c:pt>
                <c:pt idx="15713">
                  <c:v>0.91390245000000003</c:v>
                </c:pt>
                <c:pt idx="15714">
                  <c:v>0.91396031999999994</c:v>
                </c:pt>
                <c:pt idx="15715">
                  <c:v>0.91401829999999984</c:v>
                </c:pt>
                <c:pt idx="15716">
                  <c:v>0.9140761799999999</c:v>
                </c:pt>
                <c:pt idx="15717">
                  <c:v>0.91413405000000003</c:v>
                </c:pt>
                <c:pt idx="15718">
                  <c:v>0.91419192000000005</c:v>
                </c:pt>
                <c:pt idx="15719">
                  <c:v>0.91424978999999984</c:v>
                </c:pt>
                <c:pt idx="15720">
                  <c:v>0.91430765999999997</c:v>
                </c:pt>
                <c:pt idx="15721">
                  <c:v>0.91436552999999987</c:v>
                </c:pt>
                <c:pt idx="15722">
                  <c:v>0.9144234</c:v>
                </c:pt>
                <c:pt idx="15723">
                  <c:v>0.91448127000000001</c:v>
                </c:pt>
                <c:pt idx="15724">
                  <c:v>0.91453913999999992</c:v>
                </c:pt>
                <c:pt idx="15725">
                  <c:v>0.91459701000000004</c:v>
                </c:pt>
                <c:pt idx="15726">
                  <c:v>0.91465498999999983</c:v>
                </c:pt>
                <c:pt idx="15727">
                  <c:v>0.91471309999999983</c:v>
                </c:pt>
                <c:pt idx="15728">
                  <c:v>0.91477096999999996</c:v>
                </c:pt>
                <c:pt idx="15729">
                  <c:v>0.91482836999999984</c:v>
                </c:pt>
                <c:pt idx="15730">
                  <c:v>0.91488623999999996</c:v>
                </c:pt>
                <c:pt idx="15731">
                  <c:v>0.91494412000000003</c:v>
                </c:pt>
                <c:pt idx="15732">
                  <c:v>0.91500199000000004</c:v>
                </c:pt>
                <c:pt idx="15733">
                  <c:v>0.91505985999999995</c:v>
                </c:pt>
                <c:pt idx="15734">
                  <c:v>0.91511772999999985</c:v>
                </c:pt>
                <c:pt idx="15735">
                  <c:v>0.91517559999999998</c:v>
                </c:pt>
                <c:pt idx="15736">
                  <c:v>0.91523357999999988</c:v>
                </c:pt>
                <c:pt idx="15737">
                  <c:v>0.91529145000000012</c:v>
                </c:pt>
                <c:pt idx="15738">
                  <c:v>0.91534932000000002</c:v>
                </c:pt>
                <c:pt idx="15739">
                  <c:v>0.91540730999999986</c:v>
                </c:pt>
                <c:pt idx="15740">
                  <c:v>0.91546517999999988</c:v>
                </c:pt>
                <c:pt idx="15741">
                  <c:v>0.91552305</c:v>
                </c:pt>
                <c:pt idx="15742">
                  <c:v>0.91558103999999996</c:v>
                </c:pt>
                <c:pt idx="15743">
                  <c:v>0.91563902000000008</c:v>
                </c:pt>
                <c:pt idx="15744">
                  <c:v>0.91569643000000012</c:v>
                </c:pt>
                <c:pt idx="15745">
                  <c:v>0.91575430000000002</c:v>
                </c:pt>
                <c:pt idx="15746">
                  <c:v>0.91581216999999993</c:v>
                </c:pt>
                <c:pt idx="15747">
                  <c:v>0.91587026999999999</c:v>
                </c:pt>
                <c:pt idx="15748">
                  <c:v>0.91592814</c:v>
                </c:pt>
                <c:pt idx="15749">
                  <c:v>0.91598612999999973</c:v>
                </c:pt>
                <c:pt idx="15750">
                  <c:v>0.91604399999999997</c:v>
                </c:pt>
                <c:pt idx="15751">
                  <c:v>0.91610186999999998</c:v>
                </c:pt>
                <c:pt idx="15752">
                  <c:v>0.91615974</c:v>
                </c:pt>
                <c:pt idx="15753">
                  <c:v>0.91621714999999992</c:v>
                </c:pt>
                <c:pt idx="15754">
                  <c:v>0.91627502000000005</c:v>
                </c:pt>
                <c:pt idx="15755">
                  <c:v>0.91633288999999984</c:v>
                </c:pt>
                <c:pt idx="15756">
                  <c:v>0.91639086999999997</c:v>
                </c:pt>
                <c:pt idx="15757">
                  <c:v>0.91644873999999998</c:v>
                </c:pt>
                <c:pt idx="15758">
                  <c:v>0.91650661999999994</c:v>
                </c:pt>
                <c:pt idx="15759">
                  <c:v>0.91656459999999973</c:v>
                </c:pt>
                <c:pt idx="15760">
                  <c:v>0.91662246999999997</c:v>
                </c:pt>
                <c:pt idx="15761">
                  <c:v>0.91668046000000003</c:v>
                </c:pt>
                <c:pt idx="15762">
                  <c:v>0.91673844000000004</c:v>
                </c:pt>
                <c:pt idx="15763">
                  <c:v>0.91679630999999984</c:v>
                </c:pt>
                <c:pt idx="15764">
                  <c:v>0.91685417999999996</c:v>
                </c:pt>
                <c:pt idx="15765">
                  <c:v>0.91691204999999987</c:v>
                </c:pt>
                <c:pt idx="15766">
                  <c:v>0.91696993000000004</c:v>
                </c:pt>
                <c:pt idx="15767">
                  <c:v>0.91702779999999984</c:v>
                </c:pt>
                <c:pt idx="15768">
                  <c:v>0.91708520000000004</c:v>
                </c:pt>
                <c:pt idx="15769">
                  <c:v>0.91714306999999984</c:v>
                </c:pt>
                <c:pt idx="15770">
                  <c:v>0.91720106000000001</c:v>
                </c:pt>
                <c:pt idx="15771">
                  <c:v>0.91725893000000003</c:v>
                </c:pt>
                <c:pt idx="15772">
                  <c:v>0.91731667999999988</c:v>
                </c:pt>
                <c:pt idx="15773">
                  <c:v>0.91737466999999984</c:v>
                </c:pt>
                <c:pt idx="15774">
                  <c:v>0.9174327699999999</c:v>
                </c:pt>
                <c:pt idx="15775">
                  <c:v>0.91749075999999996</c:v>
                </c:pt>
                <c:pt idx="15776">
                  <c:v>0.91754851000000004</c:v>
                </c:pt>
                <c:pt idx="15777">
                  <c:v>0.91760592000000007</c:v>
                </c:pt>
                <c:pt idx="15778">
                  <c:v>0.91766391000000003</c:v>
                </c:pt>
                <c:pt idx="15779">
                  <c:v>0.91772178000000004</c:v>
                </c:pt>
                <c:pt idx="15780">
                  <c:v>0.91777964999999995</c:v>
                </c:pt>
                <c:pt idx="15781">
                  <c:v>0.91783786999999983</c:v>
                </c:pt>
                <c:pt idx="15782">
                  <c:v>0.91789597000000012</c:v>
                </c:pt>
                <c:pt idx="15783">
                  <c:v>0.91795371999999997</c:v>
                </c:pt>
                <c:pt idx="15784">
                  <c:v>0.91801113000000001</c:v>
                </c:pt>
                <c:pt idx="15785">
                  <c:v>0.91806911999999996</c:v>
                </c:pt>
                <c:pt idx="15786">
                  <c:v>0.91812687000000004</c:v>
                </c:pt>
                <c:pt idx="15787">
                  <c:v>0.91818473999999994</c:v>
                </c:pt>
                <c:pt idx="15788">
                  <c:v>0.91824260999999996</c:v>
                </c:pt>
                <c:pt idx="15789">
                  <c:v>0.91830060000000002</c:v>
                </c:pt>
                <c:pt idx="15790">
                  <c:v>0.91835847000000004</c:v>
                </c:pt>
                <c:pt idx="15791">
                  <c:v>0.91841633999999983</c:v>
                </c:pt>
                <c:pt idx="15792">
                  <c:v>0.91847431999999996</c:v>
                </c:pt>
                <c:pt idx="15793">
                  <c:v>0.91853218999999975</c:v>
                </c:pt>
                <c:pt idx="15794">
                  <c:v>0.91859017999999992</c:v>
                </c:pt>
                <c:pt idx="15795">
                  <c:v>0.91864805000000016</c:v>
                </c:pt>
                <c:pt idx="15796">
                  <c:v>0.91870591999999995</c:v>
                </c:pt>
                <c:pt idx="15797">
                  <c:v>0.91876378999999986</c:v>
                </c:pt>
                <c:pt idx="15798">
                  <c:v>0.9188216600000001</c:v>
                </c:pt>
                <c:pt idx="15799">
                  <c:v>0.91887965000000016</c:v>
                </c:pt>
                <c:pt idx="15800">
                  <c:v>0.91893751999999984</c:v>
                </c:pt>
                <c:pt idx="15801">
                  <c:v>0.91899538999999997</c:v>
                </c:pt>
                <c:pt idx="15802">
                  <c:v>0.9190528</c:v>
                </c:pt>
                <c:pt idx="15803">
                  <c:v>0.91911067000000002</c:v>
                </c:pt>
                <c:pt idx="15804">
                  <c:v>0.91916853999999992</c:v>
                </c:pt>
                <c:pt idx="15805">
                  <c:v>0.91922641000000005</c:v>
                </c:pt>
                <c:pt idx="15806">
                  <c:v>0.91928427999999984</c:v>
                </c:pt>
                <c:pt idx="15807">
                  <c:v>0.9193423799999999</c:v>
                </c:pt>
                <c:pt idx="15808">
                  <c:v>0.91940025000000003</c:v>
                </c:pt>
                <c:pt idx="15809">
                  <c:v>0.91945811999999993</c:v>
                </c:pt>
                <c:pt idx="15810">
                  <c:v>0.91951598999999973</c:v>
                </c:pt>
                <c:pt idx="15811">
                  <c:v>0.91957385999999997</c:v>
                </c:pt>
                <c:pt idx="15812">
                  <c:v>0.91963172999999998</c:v>
                </c:pt>
                <c:pt idx="15813">
                  <c:v>0.91968960000000011</c:v>
                </c:pt>
                <c:pt idx="15814">
                  <c:v>0.91974747000000012</c:v>
                </c:pt>
                <c:pt idx="15815">
                  <c:v>0.91980546000000007</c:v>
                </c:pt>
                <c:pt idx="15816">
                  <c:v>0.91986332999999987</c:v>
                </c:pt>
                <c:pt idx="15817">
                  <c:v>0.91992130999999999</c:v>
                </c:pt>
                <c:pt idx="15818">
                  <c:v>0.91997884000000008</c:v>
                </c:pt>
                <c:pt idx="15819">
                  <c:v>0.92003670999999987</c:v>
                </c:pt>
                <c:pt idx="15820">
                  <c:v>0.92009458</c:v>
                </c:pt>
                <c:pt idx="15821">
                  <c:v>0.9201525599999999</c:v>
                </c:pt>
                <c:pt idx="15822">
                  <c:v>0.92021031999999992</c:v>
                </c:pt>
                <c:pt idx="15823">
                  <c:v>0.92026829999999993</c:v>
                </c:pt>
                <c:pt idx="15824">
                  <c:v>0.92032617999999988</c:v>
                </c:pt>
                <c:pt idx="15825">
                  <c:v>0.92038405000000001</c:v>
                </c:pt>
                <c:pt idx="15826">
                  <c:v>0.92044168000000004</c:v>
                </c:pt>
                <c:pt idx="15827">
                  <c:v>0.92049943999999995</c:v>
                </c:pt>
                <c:pt idx="15828">
                  <c:v>0.92055730999999985</c:v>
                </c:pt>
                <c:pt idx="15829">
                  <c:v>0.92061517999999998</c:v>
                </c:pt>
                <c:pt idx="15830">
                  <c:v>0.92067328000000004</c:v>
                </c:pt>
                <c:pt idx="15831">
                  <c:v>0.92073115000000005</c:v>
                </c:pt>
                <c:pt idx="15832">
                  <c:v>0.92078925000000011</c:v>
                </c:pt>
                <c:pt idx="15833">
                  <c:v>0.92084712000000002</c:v>
                </c:pt>
                <c:pt idx="15834">
                  <c:v>0.92090453000000005</c:v>
                </c:pt>
                <c:pt idx="15835">
                  <c:v>0.92096239999999985</c:v>
                </c:pt>
                <c:pt idx="15836">
                  <c:v>0.92102039000000002</c:v>
                </c:pt>
                <c:pt idx="15837">
                  <c:v>0.92107826000000004</c:v>
                </c:pt>
                <c:pt idx="15838">
                  <c:v>0.92113612999999994</c:v>
                </c:pt>
                <c:pt idx="15839">
                  <c:v>0.92119412000000001</c:v>
                </c:pt>
                <c:pt idx="15840">
                  <c:v>0.92125199000000002</c:v>
                </c:pt>
                <c:pt idx="15841">
                  <c:v>0.92130997000000003</c:v>
                </c:pt>
                <c:pt idx="15842">
                  <c:v>0.92136783999999994</c:v>
                </c:pt>
                <c:pt idx="15843">
                  <c:v>0.92142570999999984</c:v>
                </c:pt>
                <c:pt idx="15844">
                  <c:v>0.92148323999999993</c:v>
                </c:pt>
                <c:pt idx="15845">
                  <c:v>0.92154144999999998</c:v>
                </c:pt>
                <c:pt idx="15846">
                  <c:v>0.92159944000000005</c:v>
                </c:pt>
                <c:pt idx="15847">
                  <c:v>0.92165695999999997</c:v>
                </c:pt>
                <c:pt idx="15848">
                  <c:v>0.92171495000000003</c:v>
                </c:pt>
                <c:pt idx="15849">
                  <c:v>0.92177304999999998</c:v>
                </c:pt>
                <c:pt idx="15850">
                  <c:v>0.92183092</c:v>
                </c:pt>
                <c:pt idx="15851">
                  <c:v>0.92188844000000003</c:v>
                </c:pt>
                <c:pt idx="15852">
                  <c:v>0.92194642999999998</c:v>
                </c:pt>
                <c:pt idx="15853">
                  <c:v>0.9220043</c:v>
                </c:pt>
                <c:pt idx="15854">
                  <c:v>0.9220621699999999</c:v>
                </c:pt>
                <c:pt idx="15855">
                  <c:v>0.92212026999999996</c:v>
                </c:pt>
                <c:pt idx="15856">
                  <c:v>0.92217802999999998</c:v>
                </c:pt>
                <c:pt idx="15857">
                  <c:v>0.92223600999999988</c:v>
                </c:pt>
                <c:pt idx="15858">
                  <c:v>0.92229342000000003</c:v>
                </c:pt>
                <c:pt idx="15859">
                  <c:v>0.92235129000000005</c:v>
                </c:pt>
                <c:pt idx="15860">
                  <c:v>0.92240928</c:v>
                </c:pt>
                <c:pt idx="15861">
                  <c:v>0.9224672599999999</c:v>
                </c:pt>
                <c:pt idx="15862">
                  <c:v>0.92252513000000003</c:v>
                </c:pt>
                <c:pt idx="15863">
                  <c:v>0.92258299999999993</c:v>
                </c:pt>
                <c:pt idx="15864">
                  <c:v>0.92264098999999999</c:v>
                </c:pt>
                <c:pt idx="15865">
                  <c:v>0.92269874000000007</c:v>
                </c:pt>
                <c:pt idx="15866">
                  <c:v>0.92275662000000003</c:v>
                </c:pt>
                <c:pt idx="15867">
                  <c:v>0.92281449000000004</c:v>
                </c:pt>
                <c:pt idx="15868">
                  <c:v>0.92287211999999996</c:v>
                </c:pt>
                <c:pt idx="15869">
                  <c:v>0.92292998999999998</c:v>
                </c:pt>
                <c:pt idx="15870">
                  <c:v>0.92298797999999993</c:v>
                </c:pt>
                <c:pt idx="15871">
                  <c:v>0.92304584999999995</c:v>
                </c:pt>
                <c:pt idx="15872">
                  <c:v>0.92310371999999996</c:v>
                </c:pt>
                <c:pt idx="15873">
                  <c:v>0.92316158999999987</c:v>
                </c:pt>
                <c:pt idx="15874">
                  <c:v>0.92321945999999999</c:v>
                </c:pt>
                <c:pt idx="15875">
                  <c:v>0.92327733000000001</c:v>
                </c:pt>
                <c:pt idx="15876">
                  <c:v>0.92333555</c:v>
                </c:pt>
                <c:pt idx="15877">
                  <c:v>0.92339283999999999</c:v>
                </c:pt>
                <c:pt idx="15878">
                  <c:v>0.92345071000000001</c:v>
                </c:pt>
                <c:pt idx="15879">
                  <c:v>0.92350857999999991</c:v>
                </c:pt>
                <c:pt idx="15880">
                  <c:v>0.92356644999999993</c:v>
                </c:pt>
                <c:pt idx="15881">
                  <c:v>0.92362432000000005</c:v>
                </c:pt>
                <c:pt idx="15882">
                  <c:v>0.92368231000000001</c:v>
                </c:pt>
                <c:pt idx="15883">
                  <c:v>0.92374018000000002</c:v>
                </c:pt>
                <c:pt idx="15884">
                  <c:v>0.92379805000000015</c:v>
                </c:pt>
                <c:pt idx="15885">
                  <c:v>0.92385603999999999</c:v>
                </c:pt>
                <c:pt idx="15886">
                  <c:v>0.92391391</c:v>
                </c:pt>
                <c:pt idx="15887">
                  <c:v>0.92397178000000002</c:v>
                </c:pt>
                <c:pt idx="15888">
                  <c:v>0.92402965000000015</c:v>
                </c:pt>
                <c:pt idx="15889">
                  <c:v>0.92408751999999994</c:v>
                </c:pt>
                <c:pt idx="15890">
                  <c:v>0.92414538999999996</c:v>
                </c:pt>
                <c:pt idx="15891">
                  <c:v>0.92420325999999997</c:v>
                </c:pt>
                <c:pt idx="15892">
                  <c:v>0.92426112999999988</c:v>
                </c:pt>
                <c:pt idx="15893">
                  <c:v>0.92431911999999994</c:v>
                </c:pt>
                <c:pt idx="15894">
                  <c:v>0.92437698999999973</c:v>
                </c:pt>
                <c:pt idx="15895">
                  <c:v>0.92443485999999997</c:v>
                </c:pt>
                <c:pt idx="15896">
                  <c:v>0.92449272999999987</c:v>
                </c:pt>
                <c:pt idx="15897">
                  <c:v>0.9245506</c:v>
                </c:pt>
                <c:pt idx="15898">
                  <c:v>0.92460847000000013</c:v>
                </c:pt>
                <c:pt idx="15899">
                  <c:v>0.92466645000000003</c:v>
                </c:pt>
                <c:pt idx="15900">
                  <c:v>0.92472374000000002</c:v>
                </c:pt>
                <c:pt idx="15901">
                  <c:v>0.92478196000000001</c:v>
                </c:pt>
                <c:pt idx="15902">
                  <c:v>0.92483994999999997</c:v>
                </c:pt>
                <c:pt idx="15903">
                  <c:v>0.92489770000000004</c:v>
                </c:pt>
                <c:pt idx="15904">
                  <c:v>0.92495569000000011</c:v>
                </c:pt>
                <c:pt idx="15905">
                  <c:v>0.92501343999999996</c:v>
                </c:pt>
                <c:pt idx="15906">
                  <c:v>0.92507143000000014</c:v>
                </c:pt>
                <c:pt idx="15907">
                  <c:v>0.92512930000000004</c:v>
                </c:pt>
                <c:pt idx="15908">
                  <c:v>0.92518716999999973</c:v>
                </c:pt>
                <c:pt idx="15909">
                  <c:v>0.92524468999999998</c:v>
                </c:pt>
                <c:pt idx="15910">
                  <c:v>0.92530255999999989</c:v>
                </c:pt>
                <c:pt idx="15911">
                  <c:v>0.92536043000000001</c:v>
                </c:pt>
                <c:pt idx="15912">
                  <c:v>0.9254185399999999</c:v>
                </c:pt>
                <c:pt idx="15913">
                  <c:v>0.92547641000000003</c:v>
                </c:pt>
                <c:pt idx="15914">
                  <c:v>0.92553427999999993</c:v>
                </c:pt>
                <c:pt idx="15915">
                  <c:v>0.92559214999999972</c:v>
                </c:pt>
                <c:pt idx="15916">
                  <c:v>0.92565012999999996</c:v>
                </c:pt>
                <c:pt idx="15917">
                  <c:v>0.92570799999999998</c:v>
                </c:pt>
                <c:pt idx="15918">
                  <c:v>0.92576586999999999</c:v>
                </c:pt>
                <c:pt idx="15919">
                  <c:v>0.92582386000000005</c:v>
                </c:pt>
                <c:pt idx="15920">
                  <c:v>0.92588172999999996</c:v>
                </c:pt>
                <c:pt idx="15921">
                  <c:v>0.92593959999999997</c:v>
                </c:pt>
                <c:pt idx="15922">
                  <c:v>0.92599746999999999</c:v>
                </c:pt>
                <c:pt idx="15923">
                  <c:v>0.92605534</c:v>
                </c:pt>
                <c:pt idx="15924">
                  <c:v>0.92611321000000002</c:v>
                </c:pt>
                <c:pt idx="15925">
                  <c:v>0.92617039000000001</c:v>
                </c:pt>
                <c:pt idx="15926">
                  <c:v>0.92622848999999996</c:v>
                </c:pt>
                <c:pt idx="15927">
                  <c:v>0.92628635999999986</c:v>
                </c:pt>
                <c:pt idx="15928">
                  <c:v>0.92634435000000004</c:v>
                </c:pt>
                <c:pt idx="15929">
                  <c:v>0.92640221999999994</c:v>
                </c:pt>
                <c:pt idx="15930">
                  <c:v>0.92646008999999985</c:v>
                </c:pt>
                <c:pt idx="15931">
                  <c:v>0.92651795999999986</c:v>
                </c:pt>
                <c:pt idx="15932">
                  <c:v>0.92657582999999999</c:v>
                </c:pt>
                <c:pt idx="15933">
                  <c:v>0.9266337</c:v>
                </c:pt>
                <c:pt idx="15934">
                  <c:v>0.92669168000000013</c:v>
                </c:pt>
                <c:pt idx="15935">
                  <c:v>0.92674967000000008</c:v>
                </c:pt>
                <c:pt idx="15936">
                  <c:v>0.92680766000000003</c:v>
                </c:pt>
                <c:pt idx="15937">
                  <c:v>0.92686495000000002</c:v>
                </c:pt>
                <c:pt idx="15938">
                  <c:v>0.92692282000000004</c:v>
                </c:pt>
                <c:pt idx="15939">
                  <c:v>0.92698080000000005</c:v>
                </c:pt>
                <c:pt idx="15940">
                  <c:v>0.92703855999999996</c:v>
                </c:pt>
                <c:pt idx="15941">
                  <c:v>0.92709642999999997</c:v>
                </c:pt>
                <c:pt idx="15942">
                  <c:v>0.92715464999999997</c:v>
                </c:pt>
                <c:pt idx="15943">
                  <c:v>0.92721239999999994</c:v>
                </c:pt>
                <c:pt idx="15944">
                  <c:v>0.92727026999999984</c:v>
                </c:pt>
                <c:pt idx="15945">
                  <c:v>0.92732826000000002</c:v>
                </c:pt>
                <c:pt idx="15946">
                  <c:v>0.92738612999999992</c:v>
                </c:pt>
                <c:pt idx="15947">
                  <c:v>0.92744400000000005</c:v>
                </c:pt>
                <c:pt idx="15948">
                  <c:v>0.92750186999999984</c:v>
                </c:pt>
                <c:pt idx="15949">
                  <c:v>0.92755973999999997</c:v>
                </c:pt>
                <c:pt idx="15950">
                  <c:v>0.92761726</c:v>
                </c:pt>
                <c:pt idx="15951">
                  <c:v>0.92767524999999995</c:v>
                </c:pt>
                <c:pt idx="15952">
                  <c:v>0.92773311999999997</c:v>
                </c:pt>
                <c:pt idx="15953">
                  <c:v>0.92779098999999998</c:v>
                </c:pt>
                <c:pt idx="15954">
                  <c:v>0.92784886000000011</c:v>
                </c:pt>
                <c:pt idx="15955">
                  <c:v>0.92790673000000001</c:v>
                </c:pt>
                <c:pt idx="15956">
                  <c:v>0.92796460000000003</c:v>
                </c:pt>
                <c:pt idx="15957">
                  <c:v>0.92802258999999987</c:v>
                </c:pt>
                <c:pt idx="15958">
                  <c:v>0.92808046</c:v>
                </c:pt>
                <c:pt idx="15959">
                  <c:v>0.92813833000000001</c:v>
                </c:pt>
                <c:pt idx="15960">
                  <c:v>0.92819631000000002</c:v>
                </c:pt>
                <c:pt idx="15961">
                  <c:v>0.92825417999999993</c:v>
                </c:pt>
                <c:pt idx="15962">
                  <c:v>0.92831205000000006</c:v>
                </c:pt>
                <c:pt idx="15963">
                  <c:v>0.92836993000000001</c:v>
                </c:pt>
                <c:pt idx="15964">
                  <c:v>0.92842780000000003</c:v>
                </c:pt>
                <c:pt idx="15965">
                  <c:v>0.92848567000000004</c:v>
                </c:pt>
                <c:pt idx="15966">
                  <c:v>0.92854353999999983</c:v>
                </c:pt>
                <c:pt idx="15967">
                  <c:v>0.92860152000000007</c:v>
                </c:pt>
                <c:pt idx="15968">
                  <c:v>0.92865938999999997</c:v>
                </c:pt>
                <c:pt idx="15969">
                  <c:v>0.92871725999999999</c:v>
                </c:pt>
                <c:pt idx="15970">
                  <c:v>0.92877513000000012</c:v>
                </c:pt>
                <c:pt idx="15971">
                  <c:v>0.92883300000000002</c:v>
                </c:pt>
                <c:pt idx="15972">
                  <c:v>0.92889029999999995</c:v>
                </c:pt>
                <c:pt idx="15973">
                  <c:v>0.92894816999999996</c:v>
                </c:pt>
                <c:pt idx="15974">
                  <c:v>0.92900603999999998</c:v>
                </c:pt>
                <c:pt idx="15975">
                  <c:v>0.92906413999999993</c:v>
                </c:pt>
                <c:pt idx="15976">
                  <c:v>0.92912211999999994</c:v>
                </c:pt>
                <c:pt idx="15977">
                  <c:v>0.92917998999999996</c:v>
                </c:pt>
                <c:pt idx="15978">
                  <c:v>0.92923774999999986</c:v>
                </c:pt>
                <c:pt idx="15979">
                  <c:v>0.92929574000000004</c:v>
                </c:pt>
                <c:pt idx="15980">
                  <c:v>0.92935361000000005</c:v>
                </c:pt>
                <c:pt idx="15981">
                  <c:v>0.92941147999999996</c:v>
                </c:pt>
                <c:pt idx="15982">
                  <c:v>0.92946934999999986</c:v>
                </c:pt>
                <c:pt idx="15983">
                  <c:v>0.92952732999999987</c:v>
                </c:pt>
                <c:pt idx="15984">
                  <c:v>0.9295852</c:v>
                </c:pt>
                <c:pt idx="15985">
                  <c:v>0.92964318999999984</c:v>
                </c:pt>
                <c:pt idx="15986">
                  <c:v>0.92970106000000008</c:v>
                </c:pt>
                <c:pt idx="15987">
                  <c:v>0.92975834999999996</c:v>
                </c:pt>
                <c:pt idx="15988">
                  <c:v>0.92981621999999997</c:v>
                </c:pt>
                <c:pt idx="15989">
                  <c:v>0.92987408999999999</c:v>
                </c:pt>
                <c:pt idx="15990">
                  <c:v>0.92993207999999994</c:v>
                </c:pt>
                <c:pt idx="15991">
                  <c:v>0.92998994999999984</c:v>
                </c:pt>
                <c:pt idx="15992">
                  <c:v>0.93004792999999997</c:v>
                </c:pt>
                <c:pt idx="15993">
                  <c:v>0.93010579999999998</c:v>
                </c:pt>
                <c:pt idx="15994">
                  <c:v>0.93016367999999994</c:v>
                </c:pt>
                <c:pt idx="15995">
                  <c:v>0.93022154999999984</c:v>
                </c:pt>
                <c:pt idx="15996">
                  <c:v>0.93027942000000008</c:v>
                </c:pt>
                <c:pt idx="15997">
                  <c:v>0.93033728999999987</c:v>
                </c:pt>
                <c:pt idx="15998">
                  <c:v>0.93039516</c:v>
                </c:pt>
                <c:pt idx="15999">
                  <c:v>0.93045325999999984</c:v>
                </c:pt>
                <c:pt idx="16000">
                  <c:v>0.93051112999999985</c:v>
                </c:pt>
                <c:pt idx="16001">
                  <c:v>0.93056899999999987</c:v>
                </c:pt>
                <c:pt idx="16002">
                  <c:v>0.93062699000000004</c:v>
                </c:pt>
                <c:pt idx="16003">
                  <c:v>0.93068485999999995</c:v>
                </c:pt>
                <c:pt idx="16004">
                  <c:v>0.93074272999999996</c:v>
                </c:pt>
                <c:pt idx="16005">
                  <c:v>0.93080001999999995</c:v>
                </c:pt>
                <c:pt idx="16006">
                  <c:v>0.93085788999999997</c:v>
                </c:pt>
                <c:pt idx="16007">
                  <c:v>0.93091575999999998</c:v>
                </c:pt>
                <c:pt idx="16008">
                  <c:v>0.93097386000000004</c:v>
                </c:pt>
                <c:pt idx="16009">
                  <c:v>0.93103172999999984</c:v>
                </c:pt>
                <c:pt idx="16010">
                  <c:v>0.93108972000000001</c:v>
                </c:pt>
                <c:pt idx="16011">
                  <c:v>0.93114759000000002</c:v>
                </c:pt>
                <c:pt idx="16012">
                  <c:v>0.93120546000000004</c:v>
                </c:pt>
                <c:pt idx="16013">
                  <c:v>0.93126332999999972</c:v>
                </c:pt>
                <c:pt idx="16014">
                  <c:v>0.93132119999999996</c:v>
                </c:pt>
                <c:pt idx="16015">
                  <c:v>0.93137906999999998</c:v>
                </c:pt>
                <c:pt idx="16016">
                  <c:v>0.93143693999999988</c:v>
                </c:pt>
                <c:pt idx="16017">
                  <c:v>0.93149446000000002</c:v>
                </c:pt>
                <c:pt idx="16018">
                  <c:v>0.93155232999999993</c:v>
                </c:pt>
                <c:pt idx="16019">
                  <c:v>0.93161031999999999</c:v>
                </c:pt>
                <c:pt idx="16020">
                  <c:v>0.93166819000000001</c:v>
                </c:pt>
                <c:pt idx="16021">
                  <c:v>0.93172594000000009</c:v>
                </c:pt>
                <c:pt idx="16022">
                  <c:v>0.93178415999999997</c:v>
                </c:pt>
                <c:pt idx="16023">
                  <c:v>0.93184168000000012</c:v>
                </c:pt>
                <c:pt idx="16024">
                  <c:v>0.93189955000000013</c:v>
                </c:pt>
                <c:pt idx="16025">
                  <c:v>0.93195742999999998</c:v>
                </c:pt>
                <c:pt idx="16026">
                  <c:v>0.93201517999999994</c:v>
                </c:pt>
                <c:pt idx="16027">
                  <c:v>0.93207362999999999</c:v>
                </c:pt>
                <c:pt idx="16028">
                  <c:v>0.93213126999999996</c:v>
                </c:pt>
                <c:pt idx="16029">
                  <c:v>0.93218891000000004</c:v>
                </c:pt>
                <c:pt idx="16030">
                  <c:v>0.93224677999999994</c:v>
                </c:pt>
                <c:pt idx="16031">
                  <c:v>0.93230464999999996</c:v>
                </c:pt>
                <c:pt idx="16032">
                  <c:v>0.93236251999999986</c:v>
                </c:pt>
                <c:pt idx="16033">
                  <c:v>0.93242049999999999</c:v>
                </c:pt>
                <c:pt idx="16034">
                  <c:v>0.93247837</c:v>
                </c:pt>
                <c:pt idx="16035">
                  <c:v>0.93253623999999991</c:v>
                </c:pt>
                <c:pt idx="16036">
                  <c:v>0.93259422999999997</c:v>
                </c:pt>
                <c:pt idx="16037">
                  <c:v>0.93265209999999998</c:v>
                </c:pt>
                <c:pt idx="16038">
                  <c:v>0.93270997000000011</c:v>
                </c:pt>
                <c:pt idx="16039">
                  <c:v>0.93276795999999984</c:v>
                </c:pt>
                <c:pt idx="16040">
                  <c:v>0.93282583000000008</c:v>
                </c:pt>
                <c:pt idx="16041">
                  <c:v>0.93288369999999998</c:v>
                </c:pt>
                <c:pt idx="16042">
                  <c:v>0.93294157000000011</c:v>
                </c:pt>
                <c:pt idx="16043">
                  <c:v>0.93299944000000012</c:v>
                </c:pt>
                <c:pt idx="16044">
                  <c:v>0.93305731000000003</c:v>
                </c:pt>
                <c:pt idx="16045">
                  <c:v>0.93311482999999984</c:v>
                </c:pt>
                <c:pt idx="16046">
                  <c:v>0.93317269999999997</c:v>
                </c:pt>
                <c:pt idx="16047">
                  <c:v>0.93323056999999987</c:v>
                </c:pt>
                <c:pt idx="16048">
                  <c:v>0.93328844</c:v>
                </c:pt>
                <c:pt idx="16049">
                  <c:v>0.93334631000000001</c:v>
                </c:pt>
                <c:pt idx="16050">
                  <c:v>0.93340442000000001</c:v>
                </c:pt>
                <c:pt idx="16051">
                  <c:v>0.93346228999999992</c:v>
                </c:pt>
                <c:pt idx="16052">
                  <c:v>0.93352015999999993</c:v>
                </c:pt>
                <c:pt idx="16053">
                  <c:v>0.93357802999999984</c:v>
                </c:pt>
                <c:pt idx="16054">
                  <c:v>0.93363554999999998</c:v>
                </c:pt>
                <c:pt idx="16055">
                  <c:v>0.93369342000000011</c:v>
                </c:pt>
                <c:pt idx="16056">
                  <c:v>0.93375140999999995</c:v>
                </c:pt>
                <c:pt idx="16057">
                  <c:v>0.93380928000000007</c:v>
                </c:pt>
                <c:pt idx="16058">
                  <c:v>0.93386714999999987</c:v>
                </c:pt>
                <c:pt idx="16059">
                  <c:v>0.93392502000000011</c:v>
                </c:pt>
                <c:pt idx="16060">
                  <c:v>0.93398289000000001</c:v>
                </c:pt>
                <c:pt idx="16061">
                  <c:v>0.93404076000000003</c:v>
                </c:pt>
                <c:pt idx="16062">
                  <c:v>0.93409874000000004</c:v>
                </c:pt>
                <c:pt idx="16063">
                  <c:v>0.93415661999999999</c:v>
                </c:pt>
                <c:pt idx="16064">
                  <c:v>0.93421449000000001</c:v>
                </c:pt>
                <c:pt idx="16065">
                  <c:v>0.93427235999999991</c:v>
                </c:pt>
                <c:pt idx="16066">
                  <c:v>0.93433033999999993</c:v>
                </c:pt>
                <c:pt idx="16067">
                  <c:v>0.93438821000000005</c:v>
                </c:pt>
                <c:pt idx="16068">
                  <c:v>0.93444607999999996</c:v>
                </c:pt>
                <c:pt idx="16069">
                  <c:v>0.93450394999999986</c:v>
                </c:pt>
                <c:pt idx="16070">
                  <c:v>0.93456181999999999</c:v>
                </c:pt>
                <c:pt idx="16071">
                  <c:v>0.93461934999999996</c:v>
                </c:pt>
                <c:pt idx="16072">
                  <c:v>0.93467732999999997</c:v>
                </c:pt>
                <c:pt idx="16073">
                  <c:v>0.93473508999999999</c:v>
                </c:pt>
                <c:pt idx="16074">
                  <c:v>0.93479296000000001</c:v>
                </c:pt>
                <c:pt idx="16075">
                  <c:v>0.93485094000000002</c:v>
                </c:pt>
                <c:pt idx="16076">
                  <c:v>0.93490881000000015</c:v>
                </c:pt>
                <c:pt idx="16077">
                  <c:v>0.93496679999999988</c:v>
                </c:pt>
                <c:pt idx="16078">
                  <c:v>0.93502479000000005</c:v>
                </c:pt>
                <c:pt idx="16079">
                  <c:v>0.93508265999999984</c:v>
                </c:pt>
                <c:pt idx="16080">
                  <c:v>0.93514052999999997</c:v>
                </c:pt>
                <c:pt idx="16081">
                  <c:v>0.93519839999999999</c:v>
                </c:pt>
                <c:pt idx="16082">
                  <c:v>0.93525627</c:v>
                </c:pt>
                <c:pt idx="16083">
                  <c:v>0.93531425000000001</c:v>
                </c:pt>
                <c:pt idx="16084">
                  <c:v>0.93537211999999992</c:v>
                </c:pt>
                <c:pt idx="16085">
                  <c:v>0.93542999000000004</c:v>
                </c:pt>
                <c:pt idx="16086">
                  <c:v>0.93548787</c:v>
                </c:pt>
                <c:pt idx="16087">
                  <c:v>0.93554515999999999</c:v>
                </c:pt>
                <c:pt idx="16088">
                  <c:v>0.93560303000000011</c:v>
                </c:pt>
                <c:pt idx="16089">
                  <c:v>0.93566090000000002</c:v>
                </c:pt>
                <c:pt idx="16090">
                  <c:v>0.93571877000000003</c:v>
                </c:pt>
                <c:pt idx="16091">
                  <c:v>0.93577664000000005</c:v>
                </c:pt>
                <c:pt idx="16092">
                  <c:v>0.93583450999999984</c:v>
                </c:pt>
                <c:pt idx="16093">
                  <c:v>0.93589237999999997</c:v>
                </c:pt>
                <c:pt idx="16094">
                  <c:v>0.93595024999999998</c:v>
                </c:pt>
                <c:pt idx="16095">
                  <c:v>0.93600846999999998</c:v>
                </c:pt>
                <c:pt idx="16096">
                  <c:v>0.93606644999999988</c:v>
                </c:pt>
                <c:pt idx="16097">
                  <c:v>0.93612432000000001</c:v>
                </c:pt>
                <c:pt idx="16098">
                  <c:v>0.93618218999999991</c:v>
                </c:pt>
                <c:pt idx="16099">
                  <c:v>0.93624017999999998</c:v>
                </c:pt>
                <c:pt idx="16100">
                  <c:v>0.93629804999999999</c:v>
                </c:pt>
                <c:pt idx="16101">
                  <c:v>0.93635579999999996</c:v>
                </c:pt>
                <c:pt idx="16102">
                  <c:v>0.93641378999999991</c:v>
                </c:pt>
                <c:pt idx="16103">
                  <c:v>0.93647119999999984</c:v>
                </c:pt>
                <c:pt idx="16104">
                  <c:v>0.93652906999999996</c:v>
                </c:pt>
                <c:pt idx="16105">
                  <c:v>0.93658693999999987</c:v>
                </c:pt>
                <c:pt idx="16106">
                  <c:v>0.93664481000000011</c:v>
                </c:pt>
                <c:pt idx="16107">
                  <c:v>0.93670279999999984</c:v>
                </c:pt>
                <c:pt idx="16108">
                  <c:v>0.93676066999999996</c:v>
                </c:pt>
                <c:pt idx="16109">
                  <c:v>0.93681864999999998</c:v>
                </c:pt>
                <c:pt idx="16110">
                  <c:v>0.93687651999999999</c:v>
                </c:pt>
                <c:pt idx="16111">
                  <c:v>0.93693451000000005</c:v>
                </c:pt>
                <c:pt idx="16112">
                  <c:v>0.93699237999999996</c:v>
                </c:pt>
                <c:pt idx="16113">
                  <c:v>0.93705024999999997</c:v>
                </c:pt>
                <c:pt idx="16114">
                  <c:v>0.93710811999999999</c:v>
                </c:pt>
                <c:pt idx="16115">
                  <c:v>0.93716599</c:v>
                </c:pt>
                <c:pt idx="16116">
                  <c:v>0.93722386000000002</c:v>
                </c:pt>
                <c:pt idx="16117">
                  <c:v>0.93728173000000004</c:v>
                </c:pt>
                <c:pt idx="16118">
                  <c:v>0.93733971999999999</c:v>
                </c:pt>
                <c:pt idx="16119">
                  <c:v>0.93739700999999997</c:v>
                </c:pt>
                <c:pt idx="16120">
                  <c:v>0.93745522999999997</c:v>
                </c:pt>
                <c:pt idx="16121">
                  <c:v>0.93751309999999988</c:v>
                </c:pt>
                <c:pt idx="16122">
                  <c:v>0.93757097</c:v>
                </c:pt>
                <c:pt idx="16123">
                  <c:v>0.93762884000000013</c:v>
                </c:pt>
                <c:pt idx="16124">
                  <c:v>0.93768671000000003</c:v>
                </c:pt>
                <c:pt idx="16125">
                  <c:v>0.93774458000000005</c:v>
                </c:pt>
                <c:pt idx="16126">
                  <c:v>0.93780255999999984</c:v>
                </c:pt>
                <c:pt idx="16127">
                  <c:v>0.93786042999999997</c:v>
                </c:pt>
                <c:pt idx="16128">
                  <c:v>0.93791795999999994</c:v>
                </c:pt>
                <c:pt idx="16129">
                  <c:v>0.93797593999999995</c:v>
                </c:pt>
                <c:pt idx="16130">
                  <c:v>0.93803380999999997</c:v>
                </c:pt>
                <c:pt idx="16131">
                  <c:v>0.93809168000000009</c:v>
                </c:pt>
                <c:pt idx="16132">
                  <c:v>0.93814955000000011</c:v>
                </c:pt>
                <c:pt idx="16133">
                  <c:v>0.93820742999999984</c:v>
                </c:pt>
                <c:pt idx="16134">
                  <c:v>0.93826529999999997</c:v>
                </c:pt>
                <c:pt idx="16135">
                  <c:v>0.93832305000000005</c:v>
                </c:pt>
                <c:pt idx="16136">
                  <c:v>0.93838091999999984</c:v>
                </c:pt>
                <c:pt idx="16137">
                  <c:v>0.93843891000000002</c:v>
                </c:pt>
                <c:pt idx="16138">
                  <c:v>0.93849677999999992</c:v>
                </c:pt>
                <c:pt idx="16139">
                  <c:v>0.93855465000000005</c:v>
                </c:pt>
                <c:pt idx="16140">
                  <c:v>0.93861251999999984</c:v>
                </c:pt>
                <c:pt idx="16141">
                  <c:v>0.93867038999999997</c:v>
                </c:pt>
                <c:pt idx="16142">
                  <c:v>0.93872803000000016</c:v>
                </c:pt>
                <c:pt idx="16143">
                  <c:v>0.93878600999999984</c:v>
                </c:pt>
                <c:pt idx="16144">
                  <c:v>0.93884388000000008</c:v>
                </c:pt>
                <c:pt idx="16145">
                  <c:v>0.93890174999999998</c:v>
                </c:pt>
                <c:pt idx="16146">
                  <c:v>0.93895986000000009</c:v>
                </c:pt>
                <c:pt idx="16147">
                  <c:v>0.93901772999999988</c:v>
                </c:pt>
                <c:pt idx="16148">
                  <c:v>0.93907560000000012</c:v>
                </c:pt>
                <c:pt idx="16149">
                  <c:v>0.93913347000000003</c:v>
                </c:pt>
                <c:pt idx="16150">
                  <c:v>0.93919134000000004</c:v>
                </c:pt>
                <c:pt idx="16151">
                  <c:v>0.93924920999999995</c:v>
                </c:pt>
                <c:pt idx="16152">
                  <c:v>0.93930718999999985</c:v>
                </c:pt>
                <c:pt idx="16153">
                  <c:v>0.93936505999999997</c:v>
                </c:pt>
                <c:pt idx="16154">
                  <c:v>0.93942247000000001</c:v>
                </c:pt>
                <c:pt idx="16155">
                  <c:v>0.93948045999999996</c:v>
                </c:pt>
                <c:pt idx="16156">
                  <c:v>0.93953832999999987</c:v>
                </c:pt>
                <c:pt idx="16157">
                  <c:v>0.93959619999999988</c:v>
                </c:pt>
                <c:pt idx="16158">
                  <c:v>0.93965418000000001</c:v>
                </c:pt>
                <c:pt idx="16159">
                  <c:v>0.93971216999999985</c:v>
                </c:pt>
                <c:pt idx="16160">
                  <c:v>0.93977016000000002</c:v>
                </c:pt>
                <c:pt idx="16161">
                  <c:v>0.93982803000000015</c:v>
                </c:pt>
                <c:pt idx="16162">
                  <c:v>0.93988590000000005</c:v>
                </c:pt>
                <c:pt idx="16163">
                  <c:v>0.93994330000000004</c:v>
                </c:pt>
                <c:pt idx="16164">
                  <c:v>0.94000117999999999</c:v>
                </c:pt>
                <c:pt idx="16165">
                  <c:v>0.94005905000000012</c:v>
                </c:pt>
                <c:pt idx="16166">
                  <c:v>0.94011703000000002</c:v>
                </c:pt>
                <c:pt idx="16167">
                  <c:v>0.94017490000000004</c:v>
                </c:pt>
                <c:pt idx="16168">
                  <c:v>0.94023276999999994</c:v>
                </c:pt>
                <c:pt idx="16169">
                  <c:v>0.94029064000000007</c:v>
                </c:pt>
                <c:pt idx="16170">
                  <c:v>0.94034863000000013</c:v>
                </c:pt>
                <c:pt idx="16171">
                  <c:v>0.94040649999999992</c:v>
                </c:pt>
                <c:pt idx="16172">
                  <c:v>0.94046436999999994</c:v>
                </c:pt>
                <c:pt idx="16173">
                  <c:v>0.94052223999999984</c:v>
                </c:pt>
                <c:pt idx="16174">
                  <c:v>0.94058010999999986</c:v>
                </c:pt>
                <c:pt idx="16175">
                  <c:v>0.94063797999999998</c:v>
                </c:pt>
                <c:pt idx="16176">
                  <c:v>0.94069597000000016</c:v>
                </c:pt>
                <c:pt idx="16177">
                  <c:v>0.94075383999999995</c:v>
                </c:pt>
                <c:pt idx="16178">
                  <c:v>0.94081170999999997</c:v>
                </c:pt>
                <c:pt idx="16179">
                  <c:v>0.94086957999999998</c:v>
                </c:pt>
                <c:pt idx="16180">
                  <c:v>0.94092745000000011</c:v>
                </c:pt>
                <c:pt idx="16181">
                  <c:v>0.94098532000000001</c:v>
                </c:pt>
                <c:pt idx="16182">
                  <c:v>0.94104284000000005</c:v>
                </c:pt>
                <c:pt idx="16183">
                  <c:v>0.94110070999999984</c:v>
                </c:pt>
                <c:pt idx="16184">
                  <c:v>0.94115857999999997</c:v>
                </c:pt>
                <c:pt idx="16185">
                  <c:v>0.94121633999999987</c:v>
                </c:pt>
                <c:pt idx="16186">
                  <c:v>0.94127432</c:v>
                </c:pt>
                <c:pt idx="16187">
                  <c:v>0.9413321899999999</c:v>
                </c:pt>
                <c:pt idx="16188">
                  <c:v>0.94139006000000003</c:v>
                </c:pt>
                <c:pt idx="16189">
                  <c:v>0.94144817000000003</c:v>
                </c:pt>
                <c:pt idx="16190">
                  <c:v>0.94150614999999993</c:v>
                </c:pt>
                <c:pt idx="16191">
                  <c:v>0.94156401999999983</c:v>
                </c:pt>
                <c:pt idx="16192">
                  <c:v>0.94162131000000016</c:v>
                </c:pt>
                <c:pt idx="16193">
                  <c:v>0.94167930000000011</c:v>
                </c:pt>
                <c:pt idx="16194">
                  <c:v>0.94173717000000001</c:v>
                </c:pt>
                <c:pt idx="16195">
                  <c:v>0.94179504000000014</c:v>
                </c:pt>
                <c:pt idx="16196">
                  <c:v>0.94185302999999998</c:v>
                </c:pt>
                <c:pt idx="16197">
                  <c:v>0.9419109</c:v>
                </c:pt>
                <c:pt idx="16198">
                  <c:v>0.94196888000000001</c:v>
                </c:pt>
                <c:pt idx="16199">
                  <c:v>0.94202686999999996</c:v>
                </c:pt>
                <c:pt idx="16200">
                  <c:v>0.94208473999999998</c:v>
                </c:pt>
                <c:pt idx="16201">
                  <c:v>0.94214260999999999</c:v>
                </c:pt>
                <c:pt idx="16202">
                  <c:v>0.94220048000000001</c:v>
                </c:pt>
                <c:pt idx="16203">
                  <c:v>0.94225835000000002</c:v>
                </c:pt>
                <c:pt idx="16204">
                  <c:v>0.94231621999999993</c:v>
                </c:pt>
                <c:pt idx="16205">
                  <c:v>0.94237386000000001</c:v>
                </c:pt>
                <c:pt idx="16206">
                  <c:v>0.94243184999999996</c:v>
                </c:pt>
                <c:pt idx="16207">
                  <c:v>0.94248995000000002</c:v>
                </c:pt>
                <c:pt idx="16208">
                  <c:v>0.94254735999999983</c:v>
                </c:pt>
                <c:pt idx="16209">
                  <c:v>0.94260534000000007</c:v>
                </c:pt>
                <c:pt idx="16210">
                  <c:v>0.94266320999999997</c:v>
                </c:pt>
                <c:pt idx="16211">
                  <c:v>0.9427210800000001</c:v>
                </c:pt>
                <c:pt idx="16212">
                  <c:v>0.94277907000000016</c:v>
                </c:pt>
                <c:pt idx="16213">
                  <c:v>0.94283693999999996</c:v>
                </c:pt>
                <c:pt idx="16214">
                  <c:v>0.94289493000000013</c:v>
                </c:pt>
                <c:pt idx="16215">
                  <c:v>0.94295280000000004</c:v>
                </c:pt>
                <c:pt idx="16216">
                  <c:v>0.94301077999999994</c:v>
                </c:pt>
                <c:pt idx="16217">
                  <c:v>0.94306864999999984</c:v>
                </c:pt>
                <c:pt idx="16218">
                  <c:v>0.94312651999999997</c:v>
                </c:pt>
                <c:pt idx="16219">
                  <c:v>0.94318405000000005</c:v>
                </c:pt>
                <c:pt idx="16220">
                  <c:v>0.94324202999999984</c:v>
                </c:pt>
                <c:pt idx="16221">
                  <c:v>0.94329990000000008</c:v>
                </c:pt>
                <c:pt idx="16222">
                  <c:v>0.94335776999999987</c:v>
                </c:pt>
                <c:pt idx="16223">
                  <c:v>0.94341564</c:v>
                </c:pt>
                <c:pt idx="16224">
                  <c:v>0.94347373999999984</c:v>
                </c:pt>
                <c:pt idx="16225">
                  <c:v>0.94353162000000002</c:v>
                </c:pt>
                <c:pt idx="16226">
                  <c:v>0.94358902</c:v>
                </c:pt>
                <c:pt idx="16227">
                  <c:v>0.94364689000000013</c:v>
                </c:pt>
                <c:pt idx="16228">
                  <c:v>0.94370476000000003</c:v>
                </c:pt>
                <c:pt idx="16229">
                  <c:v>0.94376287000000003</c:v>
                </c:pt>
                <c:pt idx="16230">
                  <c:v>0.94382074000000005</c:v>
                </c:pt>
                <c:pt idx="16231">
                  <c:v>0.94387860999999995</c:v>
                </c:pt>
                <c:pt idx="16232">
                  <c:v>0.94393658999999985</c:v>
                </c:pt>
                <c:pt idx="16233">
                  <c:v>0.94399400000000011</c:v>
                </c:pt>
                <c:pt idx="16234">
                  <c:v>0.94405187000000013</c:v>
                </c:pt>
                <c:pt idx="16235">
                  <c:v>0.94410974000000003</c:v>
                </c:pt>
                <c:pt idx="16236">
                  <c:v>0.94416761000000005</c:v>
                </c:pt>
                <c:pt idx="16237">
                  <c:v>0.94422560000000011</c:v>
                </c:pt>
                <c:pt idx="16238">
                  <c:v>0.94428347000000001</c:v>
                </c:pt>
                <c:pt idx="16239">
                  <c:v>0.94434134000000003</c:v>
                </c:pt>
                <c:pt idx="16240">
                  <c:v>0.94439921000000016</c:v>
                </c:pt>
                <c:pt idx="16241">
                  <c:v>0.94445707999999984</c:v>
                </c:pt>
                <c:pt idx="16242">
                  <c:v>0.94451494999999985</c:v>
                </c:pt>
                <c:pt idx="16243">
                  <c:v>0.94457292999999987</c:v>
                </c:pt>
                <c:pt idx="16244">
                  <c:v>0.94463079999999999</c:v>
                </c:pt>
                <c:pt idx="16245">
                  <c:v>0.94468878999999983</c:v>
                </c:pt>
                <c:pt idx="16246">
                  <c:v>0.94474678000000001</c:v>
                </c:pt>
                <c:pt idx="16247">
                  <c:v>0.94480465000000013</c:v>
                </c:pt>
                <c:pt idx="16248">
                  <c:v>0.94486251999999993</c:v>
                </c:pt>
                <c:pt idx="16249">
                  <c:v>0.94492039000000005</c:v>
                </c:pt>
                <c:pt idx="16250">
                  <c:v>0.94497779999999998</c:v>
                </c:pt>
                <c:pt idx="16251">
                  <c:v>0.94503566999999999</c:v>
                </c:pt>
                <c:pt idx="16252">
                  <c:v>0.94509365000000012</c:v>
                </c:pt>
                <c:pt idx="16253">
                  <c:v>0.94515152000000002</c:v>
                </c:pt>
                <c:pt idx="16254">
                  <c:v>0.94520939000000004</c:v>
                </c:pt>
                <c:pt idx="16255">
                  <c:v>0.94526725999999994</c:v>
                </c:pt>
                <c:pt idx="16256">
                  <c:v>0.94532512999999996</c:v>
                </c:pt>
                <c:pt idx="16257">
                  <c:v>0.94538299999999986</c:v>
                </c:pt>
                <c:pt idx="16258">
                  <c:v>0.94544086999999999</c:v>
                </c:pt>
                <c:pt idx="16259">
                  <c:v>0.94549874</c:v>
                </c:pt>
                <c:pt idx="16260">
                  <c:v>0.94555661999999996</c:v>
                </c:pt>
                <c:pt idx="16261">
                  <c:v>0.94561472000000002</c:v>
                </c:pt>
                <c:pt idx="16262">
                  <c:v>0.94567259000000004</c:v>
                </c:pt>
                <c:pt idx="16263">
                  <c:v>0.94573010999999996</c:v>
                </c:pt>
                <c:pt idx="16264">
                  <c:v>0.94578810000000002</c:v>
                </c:pt>
                <c:pt idx="16265">
                  <c:v>0.94584597000000015</c:v>
                </c:pt>
                <c:pt idx="16266">
                  <c:v>0.94590395000000005</c:v>
                </c:pt>
                <c:pt idx="16267">
                  <c:v>0.94596181999999995</c:v>
                </c:pt>
                <c:pt idx="16268">
                  <c:v>0.94601981000000013</c:v>
                </c:pt>
                <c:pt idx="16269">
                  <c:v>0.94607768000000003</c:v>
                </c:pt>
                <c:pt idx="16270">
                  <c:v>0.94613508999999996</c:v>
                </c:pt>
                <c:pt idx="16271">
                  <c:v>0.94619306999999997</c:v>
                </c:pt>
                <c:pt idx="16272">
                  <c:v>0.94630881000000011</c:v>
                </c:pt>
                <c:pt idx="16273">
                  <c:v>0.9463666799999999</c:v>
                </c:pt>
                <c:pt idx="16274">
                  <c:v>0.94642490000000001</c:v>
                </c:pt>
                <c:pt idx="16275">
                  <c:v>0.94648265999999992</c:v>
                </c:pt>
                <c:pt idx="16276">
                  <c:v>0.94654053000000005</c:v>
                </c:pt>
                <c:pt idx="16277">
                  <c:v>0.94659839999999984</c:v>
                </c:pt>
                <c:pt idx="16278">
                  <c:v>0.94665637999999996</c:v>
                </c:pt>
                <c:pt idx="16279">
                  <c:v>0.94671424999999998</c:v>
                </c:pt>
                <c:pt idx="16280">
                  <c:v>0.94677211999999999</c:v>
                </c:pt>
                <c:pt idx="16281">
                  <c:v>0.94682999000000012</c:v>
                </c:pt>
                <c:pt idx="16282">
                  <c:v>0.94688751999999998</c:v>
                </c:pt>
                <c:pt idx="16283">
                  <c:v>0.94694539000000011</c:v>
                </c:pt>
                <c:pt idx="16284">
                  <c:v>0.94700326000000001</c:v>
                </c:pt>
                <c:pt idx="16285">
                  <c:v>0.94706124000000003</c:v>
                </c:pt>
                <c:pt idx="16286">
                  <c:v>0.94711911999999998</c:v>
                </c:pt>
                <c:pt idx="16287">
                  <c:v>0.94717699</c:v>
                </c:pt>
                <c:pt idx="16288">
                  <c:v>0.94723486000000001</c:v>
                </c:pt>
                <c:pt idx="16289">
                  <c:v>0.94729284000000002</c:v>
                </c:pt>
                <c:pt idx="16290">
                  <c:v>0.94735071000000004</c:v>
                </c:pt>
                <c:pt idx="16291">
                  <c:v>0.94740857999999983</c:v>
                </c:pt>
                <c:pt idx="16292">
                  <c:v>0.94746644999999985</c:v>
                </c:pt>
                <c:pt idx="16293">
                  <c:v>0.94752431999999998</c:v>
                </c:pt>
                <c:pt idx="16294">
                  <c:v>0.94758242999999986</c:v>
                </c:pt>
                <c:pt idx="16295">
                  <c:v>0.9476403000000001</c:v>
                </c:pt>
                <c:pt idx="16296">
                  <c:v>0.94769805000000007</c:v>
                </c:pt>
                <c:pt idx="16297">
                  <c:v>0.94775546000000011</c:v>
                </c:pt>
                <c:pt idx="16298">
                  <c:v>0.94781333000000001</c:v>
                </c:pt>
                <c:pt idx="16299">
                  <c:v>0.94787131000000013</c:v>
                </c:pt>
                <c:pt idx="16300">
                  <c:v>0.94792918000000004</c:v>
                </c:pt>
                <c:pt idx="16301">
                  <c:v>0.94798740000000004</c:v>
                </c:pt>
                <c:pt idx="16302">
                  <c:v>0.94804527000000016</c:v>
                </c:pt>
                <c:pt idx="16303">
                  <c:v>0.94810313999999996</c:v>
                </c:pt>
                <c:pt idx="16304">
                  <c:v>0.94816100999999997</c:v>
                </c:pt>
                <c:pt idx="16305">
                  <c:v>0.94821887999999999</c:v>
                </c:pt>
                <c:pt idx="16306">
                  <c:v>0.94827629000000002</c:v>
                </c:pt>
                <c:pt idx="16307">
                  <c:v>0.94833415999999993</c:v>
                </c:pt>
                <c:pt idx="16308">
                  <c:v>0.94839203000000005</c:v>
                </c:pt>
                <c:pt idx="16309">
                  <c:v>0.94845002</c:v>
                </c:pt>
                <c:pt idx="16310">
                  <c:v>0.94850811999999984</c:v>
                </c:pt>
                <c:pt idx="16311">
                  <c:v>0.94856598999999986</c:v>
                </c:pt>
                <c:pt idx="16312">
                  <c:v>0.9486238600000001</c:v>
                </c:pt>
                <c:pt idx="16313">
                  <c:v>0.94868173000000011</c:v>
                </c:pt>
                <c:pt idx="16314">
                  <c:v>0.94873971999999995</c:v>
                </c:pt>
                <c:pt idx="16315">
                  <c:v>0.94879712000000005</c:v>
                </c:pt>
                <c:pt idx="16316">
                  <c:v>0.94885498999999984</c:v>
                </c:pt>
                <c:pt idx="16317">
                  <c:v>0.94891297999999991</c:v>
                </c:pt>
                <c:pt idx="16318">
                  <c:v>0.94897085000000014</c:v>
                </c:pt>
                <c:pt idx="16319">
                  <c:v>0.94902872000000005</c:v>
                </c:pt>
                <c:pt idx="16320">
                  <c:v>0.94908658999999973</c:v>
                </c:pt>
                <c:pt idx="16321">
                  <c:v>0.94914458000000002</c:v>
                </c:pt>
                <c:pt idx="16322">
                  <c:v>0.94920267999999997</c:v>
                </c:pt>
                <c:pt idx="16323">
                  <c:v>0.94926054999999987</c:v>
                </c:pt>
                <c:pt idx="16324">
                  <c:v>0.94931842</c:v>
                </c:pt>
                <c:pt idx="16325">
                  <c:v>0.94937583000000014</c:v>
                </c:pt>
                <c:pt idx="16326">
                  <c:v>0.94943381000000004</c:v>
                </c:pt>
                <c:pt idx="16327">
                  <c:v>0.94949167999999995</c:v>
                </c:pt>
              </c:numCache>
            </c:numRef>
          </c:xVal>
          <c:yVal>
            <c:numRef>
              <c:f>Sheet1!$E$2:$E$16724</c:f>
              <c:numCache>
                <c:formatCode>General</c:formatCode>
                <c:ptCount val="16723"/>
                <c:pt idx="0">
                  <c:v>0.54</c:v>
                </c:pt>
                <c:pt idx="1">
                  <c:v>0.53</c:v>
                </c:pt>
                <c:pt idx="2">
                  <c:v>0.53</c:v>
                </c:pt>
                <c:pt idx="3">
                  <c:v>0.53</c:v>
                </c:pt>
                <c:pt idx="4">
                  <c:v>0.53</c:v>
                </c:pt>
                <c:pt idx="5">
                  <c:v>2.9</c:v>
                </c:pt>
                <c:pt idx="6">
                  <c:v>7.07</c:v>
                </c:pt>
                <c:pt idx="7">
                  <c:v>10.15</c:v>
                </c:pt>
                <c:pt idx="8">
                  <c:v>14.629999999999999</c:v>
                </c:pt>
                <c:pt idx="9">
                  <c:v>14.65</c:v>
                </c:pt>
                <c:pt idx="10">
                  <c:v>14.58</c:v>
                </c:pt>
                <c:pt idx="11">
                  <c:v>15.2</c:v>
                </c:pt>
                <c:pt idx="12">
                  <c:v>15.83</c:v>
                </c:pt>
                <c:pt idx="13">
                  <c:v>16</c:v>
                </c:pt>
                <c:pt idx="14">
                  <c:v>16.149999999999999</c:v>
                </c:pt>
                <c:pt idx="15">
                  <c:v>16.09</c:v>
                </c:pt>
                <c:pt idx="16">
                  <c:v>15.99</c:v>
                </c:pt>
                <c:pt idx="17">
                  <c:v>15.75</c:v>
                </c:pt>
                <c:pt idx="18">
                  <c:v>15.42</c:v>
                </c:pt>
                <c:pt idx="19">
                  <c:v>15.84</c:v>
                </c:pt>
                <c:pt idx="20">
                  <c:v>16.8</c:v>
                </c:pt>
                <c:pt idx="21">
                  <c:v>17.3</c:v>
                </c:pt>
                <c:pt idx="22">
                  <c:v>17.459999999999997</c:v>
                </c:pt>
                <c:pt idx="23">
                  <c:v>17.829999999999995</c:v>
                </c:pt>
                <c:pt idx="24">
                  <c:v>17.959999999999997</c:v>
                </c:pt>
                <c:pt idx="25">
                  <c:v>17.64</c:v>
                </c:pt>
                <c:pt idx="26">
                  <c:v>17.57</c:v>
                </c:pt>
                <c:pt idx="27">
                  <c:v>17.27</c:v>
                </c:pt>
                <c:pt idx="28">
                  <c:v>16.809999999999999</c:v>
                </c:pt>
                <c:pt idx="29">
                  <c:v>16.600000000000001</c:v>
                </c:pt>
                <c:pt idx="30">
                  <c:v>16.18</c:v>
                </c:pt>
                <c:pt idx="31">
                  <c:v>15.8</c:v>
                </c:pt>
                <c:pt idx="32">
                  <c:v>15.69</c:v>
                </c:pt>
                <c:pt idx="33">
                  <c:v>15.39</c:v>
                </c:pt>
                <c:pt idx="34">
                  <c:v>15.52</c:v>
                </c:pt>
                <c:pt idx="35">
                  <c:v>15.17</c:v>
                </c:pt>
                <c:pt idx="36">
                  <c:v>15.29</c:v>
                </c:pt>
                <c:pt idx="37">
                  <c:v>15.34</c:v>
                </c:pt>
                <c:pt idx="38">
                  <c:v>15.29</c:v>
                </c:pt>
                <c:pt idx="39">
                  <c:v>15.51</c:v>
                </c:pt>
                <c:pt idx="40">
                  <c:v>15.739999999999998</c:v>
                </c:pt>
                <c:pt idx="41">
                  <c:v>15.96</c:v>
                </c:pt>
                <c:pt idx="42">
                  <c:v>16.32</c:v>
                </c:pt>
                <c:pt idx="43">
                  <c:v>16.45</c:v>
                </c:pt>
                <c:pt idx="44">
                  <c:v>16.779999999999998</c:v>
                </c:pt>
                <c:pt idx="45">
                  <c:v>17.170000000000005</c:v>
                </c:pt>
                <c:pt idx="46">
                  <c:v>17.279999999999998</c:v>
                </c:pt>
                <c:pt idx="47">
                  <c:v>17.62</c:v>
                </c:pt>
                <c:pt idx="48">
                  <c:v>17.920000000000002</c:v>
                </c:pt>
                <c:pt idx="49">
                  <c:v>18.079999999999995</c:v>
                </c:pt>
                <c:pt idx="50">
                  <c:v>18.559999999999999</c:v>
                </c:pt>
                <c:pt idx="51">
                  <c:v>18.71</c:v>
                </c:pt>
                <c:pt idx="52">
                  <c:v>19.02</c:v>
                </c:pt>
                <c:pt idx="53">
                  <c:v>19.38</c:v>
                </c:pt>
                <c:pt idx="54">
                  <c:v>19.350000000000001</c:v>
                </c:pt>
                <c:pt idx="55">
                  <c:v>19.760000000000002</c:v>
                </c:pt>
                <c:pt idx="56">
                  <c:v>19.95</c:v>
                </c:pt>
                <c:pt idx="57">
                  <c:v>20.149999999999999</c:v>
                </c:pt>
                <c:pt idx="58">
                  <c:v>20.56</c:v>
                </c:pt>
                <c:pt idx="59">
                  <c:v>20.74</c:v>
                </c:pt>
                <c:pt idx="60">
                  <c:v>20.97</c:v>
                </c:pt>
                <c:pt idx="61">
                  <c:v>20.67</c:v>
                </c:pt>
                <c:pt idx="62">
                  <c:v>19.95</c:v>
                </c:pt>
                <c:pt idx="63">
                  <c:v>19.110000000000003</c:v>
                </c:pt>
                <c:pt idx="64">
                  <c:v>18.27</c:v>
                </c:pt>
                <c:pt idx="65">
                  <c:v>17.64</c:v>
                </c:pt>
                <c:pt idx="66">
                  <c:v>17.190000000000001</c:v>
                </c:pt>
                <c:pt idx="67">
                  <c:v>16.88</c:v>
                </c:pt>
                <c:pt idx="68">
                  <c:v>16.690000000000001</c:v>
                </c:pt>
                <c:pt idx="69">
                  <c:v>16.54</c:v>
                </c:pt>
                <c:pt idx="70">
                  <c:v>16.260000000000002</c:v>
                </c:pt>
                <c:pt idx="71">
                  <c:v>16.04</c:v>
                </c:pt>
                <c:pt idx="72">
                  <c:v>15.850000000000001</c:v>
                </c:pt>
                <c:pt idx="73">
                  <c:v>16.3</c:v>
                </c:pt>
                <c:pt idx="74">
                  <c:v>16.82</c:v>
                </c:pt>
                <c:pt idx="75">
                  <c:v>17.479999999999997</c:v>
                </c:pt>
                <c:pt idx="76">
                  <c:v>18.190000000000001</c:v>
                </c:pt>
                <c:pt idx="77">
                  <c:v>18.72</c:v>
                </c:pt>
                <c:pt idx="78">
                  <c:v>19.29</c:v>
                </c:pt>
                <c:pt idx="79">
                  <c:v>19.579999999999995</c:v>
                </c:pt>
                <c:pt idx="80">
                  <c:v>19.670000000000005</c:v>
                </c:pt>
                <c:pt idx="81">
                  <c:v>19.670000000000005</c:v>
                </c:pt>
                <c:pt idx="82">
                  <c:v>19.59</c:v>
                </c:pt>
                <c:pt idx="83">
                  <c:v>19.279999999999998</c:v>
                </c:pt>
                <c:pt idx="84">
                  <c:v>19.27</c:v>
                </c:pt>
                <c:pt idx="85">
                  <c:v>18.95</c:v>
                </c:pt>
                <c:pt idx="86">
                  <c:v>18.53</c:v>
                </c:pt>
                <c:pt idx="87">
                  <c:v>18.329999999999995</c:v>
                </c:pt>
                <c:pt idx="88">
                  <c:v>17.979999999999997</c:v>
                </c:pt>
                <c:pt idx="89">
                  <c:v>17.62</c:v>
                </c:pt>
                <c:pt idx="90">
                  <c:v>17.38</c:v>
                </c:pt>
                <c:pt idx="91">
                  <c:v>17.130000000000003</c:v>
                </c:pt>
                <c:pt idx="92">
                  <c:v>16.7</c:v>
                </c:pt>
                <c:pt idx="93">
                  <c:v>16.670000000000005</c:v>
                </c:pt>
                <c:pt idx="94">
                  <c:v>16.41</c:v>
                </c:pt>
                <c:pt idx="95">
                  <c:v>16.100000000000001</c:v>
                </c:pt>
                <c:pt idx="96">
                  <c:v>16.010000000000005</c:v>
                </c:pt>
                <c:pt idx="97">
                  <c:v>15.739999999999998</c:v>
                </c:pt>
                <c:pt idx="98">
                  <c:v>15.350000000000001</c:v>
                </c:pt>
                <c:pt idx="99">
                  <c:v>15.219999999999999</c:v>
                </c:pt>
                <c:pt idx="100">
                  <c:v>15.01</c:v>
                </c:pt>
                <c:pt idx="101">
                  <c:v>14.75</c:v>
                </c:pt>
                <c:pt idx="102">
                  <c:v>14.52</c:v>
                </c:pt>
                <c:pt idx="103">
                  <c:v>14.19</c:v>
                </c:pt>
                <c:pt idx="104">
                  <c:v>13.81</c:v>
                </c:pt>
                <c:pt idx="105">
                  <c:v>13.67</c:v>
                </c:pt>
                <c:pt idx="106">
                  <c:v>13.41</c:v>
                </c:pt>
                <c:pt idx="107">
                  <c:v>13.05</c:v>
                </c:pt>
                <c:pt idx="108">
                  <c:v>12.870000000000001</c:v>
                </c:pt>
                <c:pt idx="109">
                  <c:v>12.68</c:v>
                </c:pt>
                <c:pt idx="110">
                  <c:v>12.34</c:v>
                </c:pt>
                <c:pt idx="111">
                  <c:v>12.07</c:v>
                </c:pt>
                <c:pt idx="112">
                  <c:v>11.719999999999999</c:v>
                </c:pt>
                <c:pt idx="113">
                  <c:v>11.5</c:v>
                </c:pt>
                <c:pt idx="114">
                  <c:v>11.360000000000001</c:v>
                </c:pt>
                <c:pt idx="115">
                  <c:v>11.209999999999999</c:v>
                </c:pt>
                <c:pt idx="116">
                  <c:v>10.98</c:v>
                </c:pt>
                <c:pt idx="117">
                  <c:v>10.83</c:v>
                </c:pt>
                <c:pt idx="118">
                  <c:v>10.77</c:v>
                </c:pt>
                <c:pt idx="119">
                  <c:v>10.66</c:v>
                </c:pt>
                <c:pt idx="120">
                  <c:v>10.739999999999998</c:v>
                </c:pt>
                <c:pt idx="121">
                  <c:v>10.8</c:v>
                </c:pt>
                <c:pt idx="122">
                  <c:v>10.860000000000001</c:v>
                </c:pt>
                <c:pt idx="123">
                  <c:v>11.01</c:v>
                </c:pt>
                <c:pt idx="124">
                  <c:v>11.239999999999998</c:v>
                </c:pt>
                <c:pt idx="125">
                  <c:v>11.370000000000001</c:v>
                </c:pt>
                <c:pt idx="126">
                  <c:v>11.54</c:v>
                </c:pt>
                <c:pt idx="127">
                  <c:v>11.84</c:v>
                </c:pt>
                <c:pt idx="128">
                  <c:v>11.89</c:v>
                </c:pt>
                <c:pt idx="129">
                  <c:v>12.19</c:v>
                </c:pt>
                <c:pt idx="130">
                  <c:v>12.33</c:v>
                </c:pt>
                <c:pt idx="131">
                  <c:v>12.41</c:v>
                </c:pt>
                <c:pt idx="132">
                  <c:v>12.55</c:v>
                </c:pt>
                <c:pt idx="133">
                  <c:v>12.51</c:v>
                </c:pt>
                <c:pt idx="134">
                  <c:v>12.59</c:v>
                </c:pt>
                <c:pt idx="135">
                  <c:v>12.92</c:v>
                </c:pt>
                <c:pt idx="136">
                  <c:v>12.950000000000001</c:v>
                </c:pt>
                <c:pt idx="137">
                  <c:v>12.76</c:v>
                </c:pt>
                <c:pt idx="138">
                  <c:v>12.83</c:v>
                </c:pt>
                <c:pt idx="139">
                  <c:v>12.92</c:v>
                </c:pt>
                <c:pt idx="140">
                  <c:v>12.81</c:v>
                </c:pt>
                <c:pt idx="141">
                  <c:v>12.94</c:v>
                </c:pt>
                <c:pt idx="142">
                  <c:v>12.89</c:v>
                </c:pt>
                <c:pt idx="143">
                  <c:v>12.850000000000001</c:v>
                </c:pt>
                <c:pt idx="144">
                  <c:v>12.92</c:v>
                </c:pt>
                <c:pt idx="145">
                  <c:v>12.78</c:v>
                </c:pt>
                <c:pt idx="146">
                  <c:v>12.739999999999998</c:v>
                </c:pt>
                <c:pt idx="147">
                  <c:v>12.8</c:v>
                </c:pt>
                <c:pt idx="148">
                  <c:v>12.68</c:v>
                </c:pt>
                <c:pt idx="149">
                  <c:v>12.58</c:v>
                </c:pt>
                <c:pt idx="150">
                  <c:v>12.65</c:v>
                </c:pt>
                <c:pt idx="151">
                  <c:v>12.68</c:v>
                </c:pt>
                <c:pt idx="152">
                  <c:v>12.53</c:v>
                </c:pt>
                <c:pt idx="153">
                  <c:v>12.65</c:v>
                </c:pt>
                <c:pt idx="154">
                  <c:v>12.43</c:v>
                </c:pt>
                <c:pt idx="155">
                  <c:v>12.34</c:v>
                </c:pt>
                <c:pt idx="156">
                  <c:v>12.47</c:v>
                </c:pt>
                <c:pt idx="157">
                  <c:v>12.4</c:v>
                </c:pt>
                <c:pt idx="158">
                  <c:v>12.32</c:v>
                </c:pt>
                <c:pt idx="159">
                  <c:v>12.34</c:v>
                </c:pt>
                <c:pt idx="160">
                  <c:v>12.2</c:v>
                </c:pt>
                <c:pt idx="161">
                  <c:v>12.09</c:v>
                </c:pt>
                <c:pt idx="162">
                  <c:v>12.11</c:v>
                </c:pt>
                <c:pt idx="163">
                  <c:v>11.9</c:v>
                </c:pt>
                <c:pt idx="164">
                  <c:v>11.84</c:v>
                </c:pt>
                <c:pt idx="165">
                  <c:v>11.96</c:v>
                </c:pt>
                <c:pt idx="166">
                  <c:v>11.8</c:v>
                </c:pt>
                <c:pt idx="167">
                  <c:v>11.69</c:v>
                </c:pt>
                <c:pt idx="168">
                  <c:v>11.69</c:v>
                </c:pt>
                <c:pt idx="169">
                  <c:v>11.6</c:v>
                </c:pt>
                <c:pt idx="170">
                  <c:v>11.47</c:v>
                </c:pt>
                <c:pt idx="171">
                  <c:v>11.66</c:v>
                </c:pt>
                <c:pt idx="172">
                  <c:v>11.53</c:v>
                </c:pt>
                <c:pt idx="173">
                  <c:v>11.739999999999998</c:v>
                </c:pt>
                <c:pt idx="174">
                  <c:v>11.81</c:v>
                </c:pt>
                <c:pt idx="175">
                  <c:v>11.850000000000001</c:v>
                </c:pt>
                <c:pt idx="176">
                  <c:v>11.69</c:v>
                </c:pt>
                <c:pt idx="177">
                  <c:v>11.9</c:v>
                </c:pt>
                <c:pt idx="178">
                  <c:v>12.02</c:v>
                </c:pt>
                <c:pt idx="179">
                  <c:v>12.209999999999999</c:v>
                </c:pt>
                <c:pt idx="180">
                  <c:v>12.450000000000001</c:v>
                </c:pt>
                <c:pt idx="181">
                  <c:v>12.77</c:v>
                </c:pt>
                <c:pt idx="182">
                  <c:v>12.91</c:v>
                </c:pt>
                <c:pt idx="183">
                  <c:v>13.39</c:v>
                </c:pt>
                <c:pt idx="184">
                  <c:v>13.56</c:v>
                </c:pt>
                <c:pt idx="185">
                  <c:v>13.450000000000001</c:v>
                </c:pt>
                <c:pt idx="186">
                  <c:v>13.52</c:v>
                </c:pt>
                <c:pt idx="187">
                  <c:v>13.47</c:v>
                </c:pt>
                <c:pt idx="188">
                  <c:v>13.31</c:v>
                </c:pt>
                <c:pt idx="189">
                  <c:v>13.16</c:v>
                </c:pt>
                <c:pt idx="190">
                  <c:v>13.02</c:v>
                </c:pt>
                <c:pt idx="191">
                  <c:v>13</c:v>
                </c:pt>
                <c:pt idx="192">
                  <c:v>12.709999999999999</c:v>
                </c:pt>
                <c:pt idx="193">
                  <c:v>12.67</c:v>
                </c:pt>
                <c:pt idx="194">
                  <c:v>12.59</c:v>
                </c:pt>
                <c:pt idx="195">
                  <c:v>12.42</c:v>
                </c:pt>
                <c:pt idx="196">
                  <c:v>12.219999999999999</c:v>
                </c:pt>
                <c:pt idx="197">
                  <c:v>12.09</c:v>
                </c:pt>
                <c:pt idx="198">
                  <c:v>11.78</c:v>
                </c:pt>
                <c:pt idx="199">
                  <c:v>11.48</c:v>
                </c:pt>
                <c:pt idx="200">
                  <c:v>11.49</c:v>
                </c:pt>
                <c:pt idx="201">
                  <c:v>11.4</c:v>
                </c:pt>
                <c:pt idx="202">
                  <c:v>11.350000000000001</c:v>
                </c:pt>
                <c:pt idx="203">
                  <c:v>11.25</c:v>
                </c:pt>
                <c:pt idx="204">
                  <c:v>11.26</c:v>
                </c:pt>
                <c:pt idx="205">
                  <c:v>11.129999999999999</c:v>
                </c:pt>
                <c:pt idx="206">
                  <c:v>11.360000000000001</c:v>
                </c:pt>
                <c:pt idx="207">
                  <c:v>11.49</c:v>
                </c:pt>
                <c:pt idx="208">
                  <c:v>11.450000000000001</c:v>
                </c:pt>
                <c:pt idx="209">
                  <c:v>11.43</c:v>
                </c:pt>
                <c:pt idx="210">
                  <c:v>11.49</c:v>
                </c:pt>
                <c:pt idx="211">
                  <c:v>11.65</c:v>
                </c:pt>
                <c:pt idx="212">
                  <c:v>11.729999999999999</c:v>
                </c:pt>
                <c:pt idx="213">
                  <c:v>11.67</c:v>
                </c:pt>
                <c:pt idx="214">
                  <c:v>11.52</c:v>
                </c:pt>
                <c:pt idx="215">
                  <c:v>11.68</c:v>
                </c:pt>
                <c:pt idx="216">
                  <c:v>11.57</c:v>
                </c:pt>
                <c:pt idx="217">
                  <c:v>11.56</c:v>
                </c:pt>
                <c:pt idx="218">
                  <c:v>11.7</c:v>
                </c:pt>
                <c:pt idx="219">
                  <c:v>11.75</c:v>
                </c:pt>
                <c:pt idx="220">
                  <c:v>11.76</c:v>
                </c:pt>
                <c:pt idx="221">
                  <c:v>11.94</c:v>
                </c:pt>
                <c:pt idx="222">
                  <c:v>11.96</c:v>
                </c:pt>
                <c:pt idx="223">
                  <c:v>11.89</c:v>
                </c:pt>
                <c:pt idx="224">
                  <c:v>12.04</c:v>
                </c:pt>
                <c:pt idx="225">
                  <c:v>11.96</c:v>
                </c:pt>
                <c:pt idx="226">
                  <c:v>12.02</c:v>
                </c:pt>
                <c:pt idx="227">
                  <c:v>12.06</c:v>
                </c:pt>
                <c:pt idx="228">
                  <c:v>12.02</c:v>
                </c:pt>
                <c:pt idx="229">
                  <c:v>11.97</c:v>
                </c:pt>
                <c:pt idx="230">
                  <c:v>11.99</c:v>
                </c:pt>
                <c:pt idx="231">
                  <c:v>11.92</c:v>
                </c:pt>
                <c:pt idx="232">
                  <c:v>11.97</c:v>
                </c:pt>
                <c:pt idx="233">
                  <c:v>12.04</c:v>
                </c:pt>
                <c:pt idx="234">
                  <c:v>12.01</c:v>
                </c:pt>
                <c:pt idx="235">
                  <c:v>11.97</c:v>
                </c:pt>
                <c:pt idx="236">
                  <c:v>11.9</c:v>
                </c:pt>
                <c:pt idx="237">
                  <c:v>11.89</c:v>
                </c:pt>
                <c:pt idx="238">
                  <c:v>11.870000000000001</c:v>
                </c:pt>
                <c:pt idx="239">
                  <c:v>12</c:v>
                </c:pt>
                <c:pt idx="240">
                  <c:v>11.98</c:v>
                </c:pt>
                <c:pt idx="241">
                  <c:v>11.850000000000001</c:v>
                </c:pt>
                <c:pt idx="242">
                  <c:v>11.860000000000001</c:v>
                </c:pt>
                <c:pt idx="243">
                  <c:v>11.78</c:v>
                </c:pt>
                <c:pt idx="244">
                  <c:v>11.79</c:v>
                </c:pt>
                <c:pt idx="245">
                  <c:v>11.850000000000001</c:v>
                </c:pt>
                <c:pt idx="246">
                  <c:v>11.860000000000001</c:v>
                </c:pt>
                <c:pt idx="247">
                  <c:v>11.9</c:v>
                </c:pt>
                <c:pt idx="248">
                  <c:v>11.92</c:v>
                </c:pt>
                <c:pt idx="249">
                  <c:v>11.89</c:v>
                </c:pt>
                <c:pt idx="250">
                  <c:v>11.91</c:v>
                </c:pt>
                <c:pt idx="251">
                  <c:v>11.92</c:v>
                </c:pt>
                <c:pt idx="252">
                  <c:v>11.82</c:v>
                </c:pt>
                <c:pt idx="253">
                  <c:v>11.739999999999998</c:v>
                </c:pt>
                <c:pt idx="254">
                  <c:v>11.7</c:v>
                </c:pt>
                <c:pt idx="255">
                  <c:v>11.629999999999999</c:v>
                </c:pt>
                <c:pt idx="256">
                  <c:v>11.57</c:v>
                </c:pt>
                <c:pt idx="257">
                  <c:v>11.67</c:v>
                </c:pt>
                <c:pt idx="258">
                  <c:v>11.49</c:v>
                </c:pt>
                <c:pt idx="259">
                  <c:v>11.57</c:v>
                </c:pt>
                <c:pt idx="260">
                  <c:v>11.6</c:v>
                </c:pt>
                <c:pt idx="261">
                  <c:v>11.6</c:v>
                </c:pt>
                <c:pt idx="262">
                  <c:v>11.62</c:v>
                </c:pt>
                <c:pt idx="263">
                  <c:v>11.719999999999999</c:v>
                </c:pt>
                <c:pt idx="264">
                  <c:v>11.7</c:v>
                </c:pt>
                <c:pt idx="265">
                  <c:v>11.729999999999999</c:v>
                </c:pt>
                <c:pt idx="266">
                  <c:v>11.82</c:v>
                </c:pt>
                <c:pt idx="267">
                  <c:v>11.56</c:v>
                </c:pt>
                <c:pt idx="268">
                  <c:v>11.58</c:v>
                </c:pt>
                <c:pt idx="269">
                  <c:v>11.53</c:v>
                </c:pt>
                <c:pt idx="270">
                  <c:v>11.370000000000001</c:v>
                </c:pt>
                <c:pt idx="271">
                  <c:v>11.47</c:v>
                </c:pt>
                <c:pt idx="272">
                  <c:v>11.5</c:v>
                </c:pt>
                <c:pt idx="273">
                  <c:v>11.58</c:v>
                </c:pt>
                <c:pt idx="274">
                  <c:v>11.53</c:v>
                </c:pt>
                <c:pt idx="275">
                  <c:v>11.56</c:v>
                </c:pt>
                <c:pt idx="276">
                  <c:v>11.57</c:v>
                </c:pt>
                <c:pt idx="277">
                  <c:v>11.57</c:v>
                </c:pt>
                <c:pt idx="278">
                  <c:v>11.58</c:v>
                </c:pt>
                <c:pt idx="279">
                  <c:v>11.46</c:v>
                </c:pt>
                <c:pt idx="280">
                  <c:v>11.42</c:v>
                </c:pt>
                <c:pt idx="281">
                  <c:v>11.52</c:v>
                </c:pt>
                <c:pt idx="282">
                  <c:v>11.55</c:v>
                </c:pt>
                <c:pt idx="283">
                  <c:v>11.67</c:v>
                </c:pt>
                <c:pt idx="284">
                  <c:v>11.8</c:v>
                </c:pt>
                <c:pt idx="285">
                  <c:v>11.67</c:v>
                </c:pt>
                <c:pt idx="286">
                  <c:v>11.7</c:v>
                </c:pt>
                <c:pt idx="287">
                  <c:v>11.75</c:v>
                </c:pt>
                <c:pt idx="288">
                  <c:v>11.83</c:v>
                </c:pt>
                <c:pt idx="289">
                  <c:v>12.07</c:v>
                </c:pt>
                <c:pt idx="290">
                  <c:v>12.16</c:v>
                </c:pt>
                <c:pt idx="291">
                  <c:v>12</c:v>
                </c:pt>
                <c:pt idx="292">
                  <c:v>12.09</c:v>
                </c:pt>
                <c:pt idx="293">
                  <c:v>12.12</c:v>
                </c:pt>
                <c:pt idx="294">
                  <c:v>12.03</c:v>
                </c:pt>
                <c:pt idx="295">
                  <c:v>12.11</c:v>
                </c:pt>
                <c:pt idx="296">
                  <c:v>12.09</c:v>
                </c:pt>
                <c:pt idx="297">
                  <c:v>12.04</c:v>
                </c:pt>
                <c:pt idx="298">
                  <c:v>12.01</c:v>
                </c:pt>
                <c:pt idx="299">
                  <c:v>12.03</c:v>
                </c:pt>
                <c:pt idx="300">
                  <c:v>11.96</c:v>
                </c:pt>
                <c:pt idx="301">
                  <c:v>11.94</c:v>
                </c:pt>
                <c:pt idx="302">
                  <c:v>11.94</c:v>
                </c:pt>
                <c:pt idx="303">
                  <c:v>11.77</c:v>
                </c:pt>
                <c:pt idx="304">
                  <c:v>11.82</c:v>
                </c:pt>
                <c:pt idx="305">
                  <c:v>11.88</c:v>
                </c:pt>
                <c:pt idx="306">
                  <c:v>11.8</c:v>
                </c:pt>
                <c:pt idx="307">
                  <c:v>11.77</c:v>
                </c:pt>
                <c:pt idx="308">
                  <c:v>11.729999999999999</c:v>
                </c:pt>
                <c:pt idx="309">
                  <c:v>11.56</c:v>
                </c:pt>
                <c:pt idx="310">
                  <c:v>11.5</c:v>
                </c:pt>
                <c:pt idx="311">
                  <c:v>11.629999999999999</c:v>
                </c:pt>
                <c:pt idx="312">
                  <c:v>11.65</c:v>
                </c:pt>
                <c:pt idx="313">
                  <c:v>11.78</c:v>
                </c:pt>
                <c:pt idx="314">
                  <c:v>12</c:v>
                </c:pt>
                <c:pt idx="315">
                  <c:v>11.97</c:v>
                </c:pt>
                <c:pt idx="316">
                  <c:v>11.94</c:v>
                </c:pt>
                <c:pt idx="317">
                  <c:v>12</c:v>
                </c:pt>
                <c:pt idx="318">
                  <c:v>11.850000000000001</c:v>
                </c:pt>
                <c:pt idx="319">
                  <c:v>12</c:v>
                </c:pt>
                <c:pt idx="320">
                  <c:v>12.1</c:v>
                </c:pt>
                <c:pt idx="321">
                  <c:v>12.04</c:v>
                </c:pt>
                <c:pt idx="322">
                  <c:v>12.05</c:v>
                </c:pt>
                <c:pt idx="323">
                  <c:v>12.11</c:v>
                </c:pt>
                <c:pt idx="324">
                  <c:v>12.03</c:v>
                </c:pt>
                <c:pt idx="325">
                  <c:v>11.83</c:v>
                </c:pt>
                <c:pt idx="326">
                  <c:v>11.82</c:v>
                </c:pt>
                <c:pt idx="327">
                  <c:v>11.76</c:v>
                </c:pt>
                <c:pt idx="328">
                  <c:v>11.719999999999999</c:v>
                </c:pt>
                <c:pt idx="329">
                  <c:v>11.739999999999998</c:v>
                </c:pt>
                <c:pt idx="330">
                  <c:v>11.59</c:v>
                </c:pt>
                <c:pt idx="331">
                  <c:v>11.6</c:v>
                </c:pt>
                <c:pt idx="332">
                  <c:v>11.65</c:v>
                </c:pt>
                <c:pt idx="333">
                  <c:v>11.709999999999999</c:v>
                </c:pt>
                <c:pt idx="334">
                  <c:v>11.78</c:v>
                </c:pt>
                <c:pt idx="335">
                  <c:v>11.7</c:v>
                </c:pt>
                <c:pt idx="336">
                  <c:v>11.52</c:v>
                </c:pt>
                <c:pt idx="337">
                  <c:v>11.41</c:v>
                </c:pt>
                <c:pt idx="338">
                  <c:v>11.52</c:v>
                </c:pt>
                <c:pt idx="339">
                  <c:v>11.6</c:v>
                </c:pt>
                <c:pt idx="340">
                  <c:v>11.54</c:v>
                </c:pt>
                <c:pt idx="341">
                  <c:v>11.76</c:v>
                </c:pt>
                <c:pt idx="342">
                  <c:v>11.729999999999999</c:v>
                </c:pt>
                <c:pt idx="343">
                  <c:v>11.79</c:v>
                </c:pt>
                <c:pt idx="344">
                  <c:v>11.719999999999999</c:v>
                </c:pt>
                <c:pt idx="345">
                  <c:v>11.709999999999999</c:v>
                </c:pt>
                <c:pt idx="346">
                  <c:v>11.870000000000001</c:v>
                </c:pt>
                <c:pt idx="347">
                  <c:v>11.97</c:v>
                </c:pt>
                <c:pt idx="348">
                  <c:v>11.84</c:v>
                </c:pt>
                <c:pt idx="349">
                  <c:v>11.9</c:v>
                </c:pt>
                <c:pt idx="350">
                  <c:v>12.139999999999999</c:v>
                </c:pt>
                <c:pt idx="351">
                  <c:v>12.06</c:v>
                </c:pt>
                <c:pt idx="352">
                  <c:v>12.229999999999999</c:v>
                </c:pt>
                <c:pt idx="353">
                  <c:v>12.29</c:v>
                </c:pt>
                <c:pt idx="354">
                  <c:v>12.17</c:v>
                </c:pt>
                <c:pt idx="355">
                  <c:v>12.2</c:v>
                </c:pt>
                <c:pt idx="356">
                  <c:v>12.209999999999999</c:v>
                </c:pt>
                <c:pt idx="357">
                  <c:v>12.129999999999999</c:v>
                </c:pt>
                <c:pt idx="358">
                  <c:v>12.219999999999999</c:v>
                </c:pt>
                <c:pt idx="359">
                  <c:v>12.129999999999999</c:v>
                </c:pt>
                <c:pt idx="360">
                  <c:v>11.98</c:v>
                </c:pt>
                <c:pt idx="361">
                  <c:v>11.92</c:v>
                </c:pt>
                <c:pt idx="362">
                  <c:v>11.79</c:v>
                </c:pt>
                <c:pt idx="363">
                  <c:v>11.639999999999999</c:v>
                </c:pt>
                <c:pt idx="364">
                  <c:v>11.739999999999998</c:v>
                </c:pt>
                <c:pt idx="365">
                  <c:v>11.709999999999999</c:v>
                </c:pt>
                <c:pt idx="366">
                  <c:v>11.6</c:v>
                </c:pt>
                <c:pt idx="367">
                  <c:v>11.5</c:v>
                </c:pt>
                <c:pt idx="368">
                  <c:v>11.58</c:v>
                </c:pt>
                <c:pt idx="369">
                  <c:v>11.39</c:v>
                </c:pt>
                <c:pt idx="370">
                  <c:v>11.4</c:v>
                </c:pt>
                <c:pt idx="371">
                  <c:v>11.56</c:v>
                </c:pt>
                <c:pt idx="372">
                  <c:v>11.5</c:v>
                </c:pt>
                <c:pt idx="373">
                  <c:v>11.56</c:v>
                </c:pt>
                <c:pt idx="374">
                  <c:v>11.46</c:v>
                </c:pt>
                <c:pt idx="375">
                  <c:v>11.28</c:v>
                </c:pt>
                <c:pt idx="376">
                  <c:v>11.350000000000001</c:v>
                </c:pt>
                <c:pt idx="377">
                  <c:v>11.370000000000001</c:v>
                </c:pt>
                <c:pt idx="378">
                  <c:v>11.43</c:v>
                </c:pt>
                <c:pt idx="379">
                  <c:v>11.51</c:v>
                </c:pt>
                <c:pt idx="380">
                  <c:v>11.48</c:v>
                </c:pt>
                <c:pt idx="381">
                  <c:v>11.34</c:v>
                </c:pt>
                <c:pt idx="382">
                  <c:v>11.38</c:v>
                </c:pt>
                <c:pt idx="383">
                  <c:v>11.44</c:v>
                </c:pt>
                <c:pt idx="384">
                  <c:v>11.360000000000001</c:v>
                </c:pt>
                <c:pt idx="385">
                  <c:v>11.34</c:v>
                </c:pt>
                <c:pt idx="386">
                  <c:v>11.38</c:v>
                </c:pt>
                <c:pt idx="387">
                  <c:v>11.33</c:v>
                </c:pt>
                <c:pt idx="388">
                  <c:v>11.48</c:v>
                </c:pt>
                <c:pt idx="389">
                  <c:v>11.53</c:v>
                </c:pt>
                <c:pt idx="390">
                  <c:v>11.46</c:v>
                </c:pt>
                <c:pt idx="391">
                  <c:v>11.51</c:v>
                </c:pt>
                <c:pt idx="392">
                  <c:v>11.54</c:v>
                </c:pt>
                <c:pt idx="393">
                  <c:v>11.62</c:v>
                </c:pt>
                <c:pt idx="394">
                  <c:v>11.709999999999999</c:v>
                </c:pt>
                <c:pt idx="395">
                  <c:v>11.8</c:v>
                </c:pt>
                <c:pt idx="396">
                  <c:v>11.729999999999999</c:v>
                </c:pt>
                <c:pt idx="397">
                  <c:v>11.79</c:v>
                </c:pt>
                <c:pt idx="398">
                  <c:v>11.82</c:v>
                </c:pt>
                <c:pt idx="399">
                  <c:v>11.739999999999998</c:v>
                </c:pt>
                <c:pt idx="400">
                  <c:v>11.860000000000001</c:v>
                </c:pt>
                <c:pt idx="401">
                  <c:v>11.93</c:v>
                </c:pt>
                <c:pt idx="402">
                  <c:v>11.91</c:v>
                </c:pt>
                <c:pt idx="403">
                  <c:v>12.05</c:v>
                </c:pt>
                <c:pt idx="404">
                  <c:v>12.03</c:v>
                </c:pt>
                <c:pt idx="405">
                  <c:v>12.02</c:v>
                </c:pt>
                <c:pt idx="406">
                  <c:v>11.97</c:v>
                </c:pt>
                <c:pt idx="407">
                  <c:v>11.99</c:v>
                </c:pt>
                <c:pt idx="408">
                  <c:v>12</c:v>
                </c:pt>
                <c:pt idx="409">
                  <c:v>12.06</c:v>
                </c:pt>
                <c:pt idx="410">
                  <c:v>12.04</c:v>
                </c:pt>
                <c:pt idx="411">
                  <c:v>11.84</c:v>
                </c:pt>
                <c:pt idx="412">
                  <c:v>11.9</c:v>
                </c:pt>
                <c:pt idx="413">
                  <c:v>11.92</c:v>
                </c:pt>
                <c:pt idx="414">
                  <c:v>11.860000000000001</c:v>
                </c:pt>
                <c:pt idx="415">
                  <c:v>11.89</c:v>
                </c:pt>
                <c:pt idx="416">
                  <c:v>11.81</c:v>
                </c:pt>
                <c:pt idx="417">
                  <c:v>11.65</c:v>
                </c:pt>
                <c:pt idx="418">
                  <c:v>11.58</c:v>
                </c:pt>
                <c:pt idx="419">
                  <c:v>11.370000000000001</c:v>
                </c:pt>
                <c:pt idx="420">
                  <c:v>11.229999999999999</c:v>
                </c:pt>
                <c:pt idx="421">
                  <c:v>11.219999999999999</c:v>
                </c:pt>
                <c:pt idx="422">
                  <c:v>11.31</c:v>
                </c:pt>
                <c:pt idx="423">
                  <c:v>11.29</c:v>
                </c:pt>
                <c:pt idx="424">
                  <c:v>11.55</c:v>
                </c:pt>
                <c:pt idx="425">
                  <c:v>11.65</c:v>
                </c:pt>
                <c:pt idx="426">
                  <c:v>11.75</c:v>
                </c:pt>
                <c:pt idx="427">
                  <c:v>11.76</c:v>
                </c:pt>
                <c:pt idx="428">
                  <c:v>11.82</c:v>
                </c:pt>
                <c:pt idx="429">
                  <c:v>11.82</c:v>
                </c:pt>
                <c:pt idx="430">
                  <c:v>11.94</c:v>
                </c:pt>
                <c:pt idx="431">
                  <c:v>12.05</c:v>
                </c:pt>
                <c:pt idx="432">
                  <c:v>12.01</c:v>
                </c:pt>
                <c:pt idx="433">
                  <c:v>12.03</c:v>
                </c:pt>
                <c:pt idx="434">
                  <c:v>12.139999999999999</c:v>
                </c:pt>
                <c:pt idx="435">
                  <c:v>12.08</c:v>
                </c:pt>
                <c:pt idx="436">
                  <c:v>12.2</c:v>
                </c:pt>
                <c:pt idx="437">
                  <c:v>12.25</c:v>
                </c:pt>
                <c:pt idx="438">
                  <c:v>12.219999999999999</c:v>
                </c:pt>
                <c:pt idx="439">
                  <c:v>12.38</c:v>
                </c:pt>
                <c:pt idx="440">
                  <c:v>12.139999999999999</c:v>
                </c:pt>
                <c:pt idx="441">
                  <c:v>12.11</c:v>
                </c:pt>
                <c:pt idx="442">
                  <c:v>12.2</c:v>
                </c:pt>
                <c:pt idx="443">
                  <c:v>12.32</c:v>
                </c:pt>
                <c:pt idx="444">
                  <c:v>12.31</c:v>
                </c:pt>
                <c:pt idx="445">
                  <c:v>12.31</c:v>
                </c:pt>
                <c:pt idx="446">
                  <c:v>12.28</c:v>
                </c:pt>
                <c:pt idx="447">
                  <c:v>12.19</c:v>
                </c:pt>
                <c:pt idx="448">
                  <c:v>12.26</c:v>
                </c:pt>
                <c:pt idx="449">
                  <c:v>12.139999999999999</c:v>
                </c:pt>
                <c:pt idx="450">
                  <c:v>11.950000000000001</c:v>
                </c:pt>
                <c:pt idx="451">
                  <c:v>11.97</c:v>
                </c:pt>
                <c:pt idx="452">
                  <c:v>11.9</c:v>
                </c:pt>
                <c:pt idx="453">
                  <c:v>11.89</c:v>
                </c:pt>
                <c:pt idx="454">
                  <c:v>11.88</c:v>
                </c:pt>
                <c:pt idx="455">
                  <c:v>11.719999999999999</c:v>
                </c:pt>
                <c:pt idx="456">
                  <c:v>11.68</c:v>
                </c:pt>
                <c:pt idx="457">
                  <c:v>11.69</c:v>
                </c:pt>
                <c:pt idx="458">
                  <c:v>11.53</c:v>
                </c:pt>
                <c:pt idx="459">
                  <c:v>11.47</c:v>
                </c:pt>
                <c:pt idx="460">
                  <c:v>11.58</c:v>
                </c:pt>
                <c:pt idx="461">
                  <c:v>11.61</c:v>
                </c:pt>
                <c:pt idx="462">
                  <c:v>11.639999999999999</c:v>
                </c:pt>
                <c:pt idx="463">
                  <c:v>11.76</c:v>
                </c:pt>
                <c:pt idx="464">
                  <c:v>11.719999999999999</c:v>
                </c:pt>
                <c:pt idx="465">
                  <c:v>11.84</c:v>
                </c:pt>
                <c:pt idx="466">
                  <c:v>11.88</c:v>
                </c:pt>
                <c:pt idx="467">
                  <c:v>11.98</c:v>
                </c:pt>
                <c:pt idx="468">
                  <c:v>12.139999999999999</c:v>
                </c:pt>
                <c:pt idx="469">
                  <c:v>12.350000000000001</c:v>
                </c:pt>
                <c:pt idx="470">
                  <c:v>12.17</c:v>
                </c:pt>
                <c:pt idx="471">
                  <c:v>12.19</c:v>
                </c:pt>
                <c:pt idx="472">
                  <c:v>12.350000000000001</c:v>
                </c:pt>
                <c:pt idx="473">
                  <c:v>12.29</c:v>
                </c:pt>
                <c:pt idx="474">
                  <c:v>12.129999999999999</c:v>
                </c:pt>
                <c:pt idx="475">
                  <c:v>12.07</c:v>
                </c:pt>
                <c:pt idx="476">
                  <c:v>11.92</c:v>
                </c:pt>
                <c:pt idx="477">
                  <c:v>11.860000000000001</c:v>
                </c:pt>
                <c:pt idx="478">
                  <c:v>11.81</c:v>
                </c:pt>
                <c:pt idx="479">
                  <c:v>11.66</c:v>
                </c:pt>
                <c:pt idx="480">
                  <c:v>11.61</c:v>
                </c:pt>
                <c:pt idx="481">
                  <c:v>11.62</c:v>
                </c:pt>
                <c:pt idx="482">
                  <c:v>11.52</c:v>
                </c:pt>
                <c:pt idx="483">
                  <c:v>11.51</c:v>
                </c:pt>
                <c:pt idx="484">
                  <c:v>11.66</c:v>
                </c:pt>
                <c:pt idx="485">
                  <c:v>11.51</c:v>
                </c:pt>
                <c:pt idx="486">
                  <c:v>11.7</c:v>
                </c:pt>
                <c:pt idx="487">
                  <c:v>11.870000000000001</c:v>
                </c:pt>
                <c:pt idx="488">
                  <c:v>11.719999999999999</c:v>
                </c:pt>
                <c:pt idx="489">
                  <c:v>11.67</c:v>
                </c:pt>
                <c:pt idx="490">
                  <c:v>11.69</c:v>
                </c:pt>
                <c:pt idx="491">
                  <c:v>11.82</c:v>
                </c:pt>
                <c:pt idx="492">
                  <c:v>11.82</c:v>
                </c:pt>
                <c:pt idx="493">
                  <c:v>11.78</c:v>
                </c:pt>
                <c:pt idx="494">
                  <c:v>11.57</c:v>
                </c:pt>
                <c:pt idx="495">
                  <c:v>11.52</c:v>
                </c:pt>
                <c:pt idx="496">
                  <c:v>11.66</c:v>
                </c:pt>
                <c:pt idx="497">
                  <c:v>11.62</c:v>
                </c:pt>
                <c:pt idx="498">
                  <c:v>11.4</c:v>
                </c:pt>
                <c:pt idx="499">
                  <c:v>11.54</c:v>
                </c:pt>
                <c:pt idx="500">
                  <c:v>11.46</c:v>
                </c:pt>
                <c:pt idx="501">
                  <c:v>11.52</c:v>
                </c:pt>
                <c:pt idx="502">
                  <c:v>11.709999999999999</c:v>
                </c:pt>
                <c:pt idx="503">
                  <c:v>11.639999999999999</c:v>
                </c:pt>
                <c:pt idx="504">
                  <c:v>11.61</c:v>
                </c:pt>
                <c:pt idx="505">
                  <c:v>11.61</c:v>
                </c:pt>
                <c:pt idx="506">
                  <c:v>11.5</c:v>
                </c:pt>
                <c:pt idx="507">
                  <c:v>11.56</c:v>
                </c:pt>
                <c:pt idx="508">
                  <c:v>11.53</c:v>
                </c:pt>
                <c:pt idx="509">
                  <c:v>11.450000000000001</c:v>
                </c:pt>
                <c:pt idx="510">
                  <c:v>11.450000000000001</c:v>
                </c:pt>
                <c:pt idx="511">
                  <c:v>11.44</c:v>
                </c:pt>
                <c:pt idx="512">
                  <c:v>11.38</c:v>
                </c:pt>
                <c:pt idx="513">
                  <c:v>11.47</c:v>
                </c:pt>
                <c:pt idx="514">
                  <c:v>11.44</c:v>
                </c:pt>
                <c:pt idx="515">
                  <c:v>11.38</c:v>
                </c:pt>
                <c:pt idx="516">
                  <c:v>11.38</c:v>
                </c:pt>
                <c:pt idx="517">
                  <c:v>11.31</c:v>
                </c:pt>
                <c:pt idx="518">
                  <c:v>11.239999999999998</c:v>
                </c:pt>
                <c:pt idx="519">
                  <c:v>11.239999999999998</c:v>
                </c:pt>
                <c:pt idx="520">
                  <c:v>11.219999999999999</c:v>
                </c:pt>
                <c:pt idx="521">
                  <c:v>11.05</c:v>
                </c:pt>
                <c:pt idx="522">
                  <c:v>11.239999999999998</c:v>
                </c:pt>
                <c:pt idx="523">
                  <c:v>11.28</c:v>
                </c:pt>
                <c:pt idx="524">
                  <c:v>11.360000000000001</c:v>
                </c:pt>
                <c:pt idx="525">
                  <c:v>11.31</c:v>
                </c:pt>
                <c:pt idx="526">
                  <c:v>11.34</c:v>
                </c:pt>
                <c:pt idx="527">
                  <c:v>11.33</c:v>
                </c:pt>
                <c:pt idx="528">
                  <c:v>11.39</c:v>
                </c:pt>
                <c:pt idx="529">
                  <c:v>11.62</c:v>
                </c:pt>
                <c:pt idx="530">
                  <c:v>11.709999999999999</c:v>
                </c:pt>
                <c:pt idx="531">
                  <c:v>11.77</c:v>
                </c:pt>
                <c:pt idx="532">
                  <c:v>11.729999999999999</c:v>
                </c:pt>
                <c:pt idx="533">
                  <c:v>11.739999999999998</c:v>
                </c:pt>
                <c:pt idx="534">
                  <c:v>11.850000000000001</c:v>
                </c:pt>
                <c:pt idx="535">
                  <c:v>11.84</c:v>
                </c:pt>
                <c:pt idx="536">
                  <c:v>11.629999999999999</c:v>
                </c:pt>
                <c:pt idx="537">
                  <c:v>11.69</c:v>
                </c:pt>
                <c:pt idx="538">
                  <c:v>11.68</c:v>
                </c:pt>
                <c:pt idx="539">
                  <c:v>11.62</c:v>
                </c:pt>
                <c:pt idx="540">
                  <c:v>11.69</c:v>
                </c:pt>
                <c:pt idx="541">
                  <c:v>11.77</c:v>
                </c:pt>
                <c:pt idx="542">
                  <c:v>11.75</c:v>
                </c:pt>
                <c:pt idx="543">
                  <c:v>11.870000000000001</c:v>
                </c:pt>
                <c:pt idx="544">
                  <c:v>12.06</c:v>
                </c:pt>
                <c:pt idx="545">
                  <c:v>11.98</c:v>
                </c:pt>
                <c:pt idx="546">
                  <c:v>12.09</c:v>
                </c:pt>
                <c:pt idx="547">
                  <c:v>12.15</c:v>
                </c:pt>
                <c:pt idx="548">
                  <c:v>12.129999999999999</c:v>
                </c:pt>
                <c:pt idx="549">
                  <c:v>12.2</c:v>
                </c:pt>
                <c:pt idx="550">
                  <c:v>12.16</c:v>
                </c:pt>
                <c:pt idx="551">
                  <c:v>11.97</c:v>
                </c:pt>
                <c:pt idx="552">
                  <c:v>11.99</c:v>
                </c:pt>
                <c:pt idx="553">
                  <c:v>11.98</c:v>
                </c:pt>
                <c:pt idx="554">
                  <c:v>11.97</c:v>
                </c:pt>
                <c:pt idx="555">
                  <c:v>12.01</c:v>
                </c:pt>
                <c:pt idx="556">
                  <c:v>12.08</c:v>
                </c:pt>
                <c:pt idx="557">
                  <c:v>12.08</c:v>
                </c:pt>
                <c:pt idx="558">
                  <c:v>12.15</c:v>
                </c:pt>
                <c:pt idx="559">
                  <c:v>12.19</c:v>
                </c:pt>
                <c:pt idx="560">
                  <c:v>12.18</c:v>
                </c:pt>
                <c:pt idx="561">
                  <c:v>12.27</c:v>
                </c:pt>
                <c:pt idx="562">
                  <c:v>12.02</c:v>
                </c:pt>
                <c:pt idx="563">
                  <c:v>11.9</c:v>
                </c:pt>
                <c:pt idx="564">
                  <c:v>11.88</c:v>
                </c:pt>
                <c:pt idx="565">
                  <c:v>11.950000000000001</c:v>
                </c:pt>
                <c:pt idx="566">
                  <c:v>11.9</c:v>
                </c:pt>
                <c:pt idx="567">
                  <c:v>11.94</c:v>
                </c:pt>
                <c:pt idx="568">
                  <c:v>11.850000000000001</c:v>
                </c:pt>
                <c:pt idx="569">
                  <c:v>11.66</c:v>
                </c:pt>
                <c:pt idx="570">
                  <c:v>11.62</c:v>
                </c:pt>
                <c:pt idx="571">
                  <c:v>11.48</c:v>
                </c:pt>
                <c:pt idx="572">
                  <c:v>11.43</c:v>
                </c:pt>
                <c:pt idx="573">
                  <c:v>11.46</c:v>
                </c:pt>
                <c:pt idx="574">
                  <c:v>11.4</c:v>
                </c:pt>
                <c:pt idx="575">
                  <c:v>11.28</c:v>
                </c:pt>
                <c:pt idx="576">
                  <c:v>11.31</c:v>
                </c:pt>
                <c:pt idx="577">
                  <c:v>11.25</c:v>
                </c:pt>
                <c:pt idx="578">
                  <c:v>11.02</c:v>
                </c:pt>
                <c:pt idx="579">
                  <c:v>11</c:v>
                </c:pt>
                <c:pt idx="580">
                  <c:v>11.09</c:v>
                </c:pt>
                <c:pt idx="581">
                  <c:v>11.05</c:v>
                </c:pt>
                <c:pt idx="582">
                  <c:v>11.2</c:v>
                </c:pt>
                <c:pt idx="583">
                  <c:v>11.239999999999998</c:v>
                </c:pt>
                <c:pt idx="584">
                  <c:v>11.11</c:v>
                </c:pt>
                <c:pt idx="585">
                  <c:v>11.06</c:v>
                </c:pt>
                <c:pt idx="586">
                  <c:v>11.129999999999999</c:v>
                </c:pt>
                <c:pt idx="587">
                  <c:v>11.01</c:v>
                </c:pt>
                <c:pt idx="588">
                  <c:v>11.04</c:v>
                </c:pt>
                <c:pt idx="589">
                  <c:v>11.139999999999999</c:v>
                </c:pt>
                <c:pt idx="590">
                  <c:v>11.139999999999999</c:v>
                </c:pt>
                <c:pt idx="591">
                  <c:v>11.25</c:v>
                </c:pt>
                <c:pt idx="592">
                  <c:v>11.27</c:v>
                </c:pt>
                <c:pt idx="593">
                  <c:v>11.209999999999999</c:v>
                </c:pt>
                <c:pt idx="594">
                  <c:v>11.229999999999999</c:v>
                </c:pt>
                <c:pt idx="595">
                  <c:v>11.44</c:v>
                </c:pt>
                <c:pt idx="596">
                  <c:v>11.370000000000001</c:v>
                </c:pt>
                <c:pt idx="597">
                  <c:v>11.53</c:v>
                </c:pt>
                <c:pt idx="598">
                  <c:v>11.54</c:v>
                </c:pt>
                <c:pt idx="599">
                  <c:v>11.57</c:v>
                </c:pt>
                <c:pt idx="600">
                  <c:v>11.75</c:v>
                </c:pt>
                <c:pt idx="601">
                  <c:v>11.83</c:v>
                </c:pt>
                <c:pt idx="602">
                  <c:v>11.78</c:v>
                </c:pt>
                <c:pt idx="603">
                  <c:v>11.82</c:v>
                </c:pt>
                <c:pt idx="604">
                  <c:v>11.870000000000001</c:v>
                </c:pt>
                <c:pt idx="605">
                  <c:v>11.91</c:v>
                </c:pt>
                <c:pt idx="606">
                  <c:v>12.06</c:v>
                </c:pt>
                <c:pt idx="607">
                  <c:v>11.94</c:v>
                </c:pt>
                <c:pt idx="608">
                  <c:v>11.96</c:v>
                </c:pt>
                <c:pt idx="609">
                  <c:v>11.98</c:v>
                </c:pt>
                <c:pt idx="610">
                  <c:v>11.92</c:v>
                </c:pt>
                <c:pt idx="611">
                  <c:v>11.78</c:v>
                </c:pt>
                <c:pt idx="612">
                  <c:v>11.729999999999999</c:v>
                </c:pt>
                <c:pt idx="613">
                  <c:v>11.709999999999999</c:v>
                </c:pt>
                <c:pt idx="614">
                  <c:v>11.729999999999999</c:v>
                </c:pt>
                <c:pt idx="615">
                  <c:v>11.639999999999999</c:v>
                </c:pt>
                <c:pt idx="616">
                  <c:v>11.54</c:v>
                </c:pt>
                <c:pt idx="617">
                  <c:v>11.48</c:v>
                </c:pt>
                <c:pt idx="618">
                  <c:v>11.62</c:v>
                </c:pt>
                <c:pt idx="619">
                  <c:v>11.51</c:v>
                </c:pt>
                <c:pt idx="620">
                  <c:v>11.46</c:v>
                </c:pt>
                <c:pt idx="621">
                  <c:v>11.41</c:v>
                </c:pt>
                <c:pt idx="622">
                  <c:v>11.350000000000001</c:v>
                </c:pt>
                <c:pt idx="623">
                  <c:v>11.370000000000001</c:v>
                </c:pt>
                <c:pt idx="624">
                  <c:v>11.57</c:v>
                </c:pt>
                <c:pt idx="625">
                  <c:v>11.58</c:v>
                </c:pt>
                <c:pt idx="626">
                  <c:v>11.639999999999999</c:v>
                </c:pt>
                <c:pt idx="627">
                  <c:v>11.719999999999999</c:v>
                </c:pt>
                <c:pt idx="628">
                  <c:v>11.77</c:v>
                </c:pt>
                <c:pt idx="629">
                  <c:v>11.719999999999999</c:v>
                </c:pt>
                <c:pt idx="630">
                  <c:v>11.76</c:v>
                </c:pt>
                <c:pt idx="631">
                  <c:v>11.850000000000001</c:v>
                </c:pt>
                <c:pt idx="632">
                  <c:v>11.79</c:v>
                </c:pt>
                <c:pt idx="633">
                  <c:v>11.850000000000001</c:v>
                </c:pt>
                <c:pt idx="634">
                  <c:v>11.88</c:v>
                </c:pt>
                <c:pt idx="635">
                  <c:v>11.77</c:v>
                </c:pt>
                <c:pt idx="636">
                  <c:v>11.91</c:v>
                </c:pt>
                <c:pt idx="637">
                  <c:v>11.77</c:v>
                </c:pt>
                <c:pt idx="638">
                  <c:v>11.76</c:v>
                </c:pt>
                <c:pt idx="639">
                  <c:v>11.82</c:v>
                </c:pt>
                <c:pt idx="640">
                  <c:v>11.83</c:v>
                </c:pt>
                <c:pt idx="641">
                  <c:v>11.79</c:v>
                </c:pt>
                <c:pt idx="642">
                  <c:v>11.870000000000001</c:v>
                </c:pt>
                <c:pt idx="643">
                  <c:v>11.69</c:v>
                </c:pt>
                <c:pt idx="644">
                  <c:v>11.75</c:v>
                </c:pt>
                <c:pt idx="645">
                  <c:v>11.860000000000001</c:v>
                </c:pt>
                <c:pt idx="646">
                  <c:v>11.870000000000001</c:v>
                </c:pt>
                <c:pt idx="647">
                  <c:v>11.870000000000001</c:v>
                </c:pt>
                <c:pt idx="648">
                  <c:v>11.92</c:v>
                </c:pt>
                <c:pt idx="649">
                  <c:v>11.92</c:v>
                </c:pt>
                <c:pt idx="650">
                  <c:v>11.88</c:v>
                </c:pt>
                <c:pt idx="651">
                  <c:v>11.94</c:v>
                </c:pt>
                <c:pt idx="652">
                  <c:v>11.88</c:v>
                </c:pt>
                <c:pt idx="653">
                  <c:v>11.83</c:v>
                </c:pt>
                <c:pt idx="654">
                  <c:v>11.76</c:v>
                </c:pt>
                <c:pt idx="655">
                  <c:v>11.629999999999999</c:v>
                </c:pt>
                <c:pt idx="656">
                  <c:v>11.52</c:v>
                </c:pt>
                <c:pt idx="657">
                  <c:v>11.65</c:v>
                </c:pt>
                <c:pt idx="658">
                  <c:v>11.5</c:v>
                </c:pt>
                <c:pt idx="659">
                  <c:v>11.46</c:v>
                </c:pt>
                <c:pt idx="660">
                  <c:v>11.629999999999999</c:v>
                </c:pt>
                <c:pt idx="661">
                  <c:v>11.58</c:v>
                </c:pt>
                <c:pt idx="662">
                  <c:v>11.46</c:v>
                </c:pt>
                <c:pt idx="663">
                  <c:v>11.350000000000001</c:v>
                </c:pt>
                <c:pt idx="664">
                  <c:v>11.33</c:v>
                </c:pt>
                <c:pt idx="665">
                  <c:v>11.2</c:v>
                </c:pt>
                <c:pt idx="666">
                  <c:v>11.33</c:v>
                </c:pt>
                <c:pt idx="667">
                  <c:v>11.4</c:v>
                </c:pt>
                <c:pt idx="668">
                  <c:v>11.33</c:v>
                </c:pt>
                <c:pt idx="669">
                  <c:v>11.31</c:v>
                </c:pt>
                <c:pt idx="670">
                  <c:v>11.209999999999999</c:v>
                </c:pt>
                <c:pt idx="671">
                  <c:v>11.18</c:v>
                </c:pt>
                <c:pt idx="672">
                  <c:v>11.2</c:v>
                </c:pt>
                <c:pt idx="673">
                  <c:v>11.139999999999999</c:v>
                </c:pt>
                <c:pt idx="674">
                  <c:v>11.27</c:v>
                </c:pt>
                <c:pt idx="675">
                  <c:v>11.46</c:v>
                </c:pt>
                <c:pt idx="676">
                  <c:v>11.32</c:v>
                </c:pt>
                <c:pt idx="677">
                  <c:v>11.39</c:v>
                </c:pt>
                <c:pt idx="678">
                  <c:v>11.41</c:v>
                </c:pt>
                <c:pt idx="679">
                  <c:v>11.39</c:v>
                </c:pt>
                <c:pt idx="680">
                  <c:v>11.5</c:v>
                </c:pt>
                <c:pt idx="681">
                  <c:v>11.52</c:v>
                </c:pt>
                <c:pt idx="682">
                  <c:v>11.44</c:v>
                </c:pt>
                <c:pt idx="683">
                  <c:v>11.56</c:v>
                </c:pt>
                <c:pt idx="684">
                  <c:v>11.83</c:v>
                </c:pt>
                <c:pt idx="685">
                  <c:v>11.82</c:v>
                </c:pt>
                <c:pt idx="686">
                  <c:v>11.76</c:v>
                </c:pt>
                <c:pt idx="687">
                  <c:v>11.84</c:v>
                </c:pt>
                <c:pt idx="688">
                  <c:v>11.77</c:v>
                </c:pt>
                <c:pt idx="689">
                  <c:v>11.729999999999999</c:v>
                </c:pt>
                <c:pt idx="690">
                  <c:v>11.9</c:v>
                </c:pt>
                <c:pt idx="691">
                  <c:v>11.870000000000001</c:v>
                </c:pt>
                <c:pt idx="692">
                  <c:v>11.79</c:v>
                </c:pt>
                <c:pt idx="693">
                  <c:v>11.79</c:v>
                </c:pt>
                <c:pt idx="694">
                  <c:v>11.739999999999998</c:v>
                </c:pt>
                <c:pt idx="695">
                  <c:v>11.39</c:v>
                </c:pt>
                <c:pt idx="696">
                  <c:v>11.27</c:v>
                </c:pt>
                <c:pt idx="697">
                  <c:v>11.27</c:v>
                </c:pt>
                <c:pt idx="698">
                  <c:v>11.27</c:v>
                </c:pt>
                <c:pt idx="699">
                  <c:v>11.32</c:v>
                </c:pt>
                <c:pt idx="700">
                  <c:v>11.229999999999999</c:v>
                </c:pt>
                <c:pt idx="701">
                  <c:v>11.209999999999999</c:v>
                </c:pt>
                <c:pt idx="702">
                  <c:v>11.48</c:v>
                </c:pt>
                <c:pt idx="703">
                  <c:v>11.51</c:v>
                </c:pt>
                <c:pt idx="704">
                  <c:v>11.61</c:v>
                </c:pt>
                <c:pt idx="705">
                  <c:v>11.75</c:v>
                </c:pt>
                <c:pt idx="706">
                  <c:v>11.76</c:v>
                </c:pt>
                <c:pt idx="707">
                  <c:v>11.7</c:v>
                </c:pt>
                <c:pt idx="708">
                  <c:v>11.8</c:v>
                </c:pt>
                <c:pt idx="709">
                  <c:v>11.719999999999999</c:v>
                </c:pt>
                <c:pt idx="710">
                  <c:v>11.65</c:v>
                </c:pt>
                <c:pt idx="711">
                  <c:v>11.719999999999999</c:v>
                </c:pt>
                <c:pt idx="712">
                  <c:v>11.6</c:v>
                </c:pt>
                <c:pt idx="713">
                  <c:v>11.62</c:v>
                </c:pt>
                <c:pt idx="714">
                  <c:v>11.629999999999999</c:v>
                </c:pt>
                <c:pt idx="715">
                  <c:v>11.51</c:v>
                </c:pt>
                <c:pt idx="716">
                  <c:v>11.370000000000001</c:v>
                </c:pt>
                <c:pt idx="717">
                  <c:v>11.370000000000001</c:v>
                </c:pt>
                <c:pt idx="718">
                  <c:v>11.3</c:v>
                </c:pt>
                <c:pt idx="719">
                  <c:v>11.31</c:v>
                </c:pt>
                <c:pt idx="720">
                  <c:v>11.39</c:v>
                </c:pt>
                <c:pt idx="721">
                  <c:v>11.32</c:v>
                </c:pt>
                <c:pt idx="722">
                  <c:v>11.41</c:v>
                </c:pt>
                <c:pt idx="723">
                  <c:v>11.53</c:v>
                </c:pt>
                <c:pt idx="724">
                  <c:v>11.58</c:v>
                </c:pt>
                <c:pt idx="725">
                  <c:v>11.59</c:v>
                </c:pt>
                <c:pt idx="726">
                  <c:v>11.56</c:v>
                </c:pt>
                <c:pt idx="727">
                  <c:v>11.52</c:v>
                </c:pt>
                <c:pt idx="728">
                  <c:v>11.639999999999999</c:v>
                </c:pt>
                <c:pt idx="729">
                  <c:v>11.69</c:v>
                </c:pt>
                <c:pt idx="730">
                  <c:v>11.639999999999999</c:v>
                </c:pt>
                <c:pt idx="731">
                  <c:v>11.59</c:v>
                </c:pt>
                <c:pt idx="732">
                  <c:v>11.69</c:v>
                </c:pt>
                <c:pt idx="733">
                  <c:v>11.54</c:v>
                </c:pt>
                <c:pt idx="734">
                  <c:v>11.450000000000001</c:v>
                </c:pt>
                <c:pt idx="735">
                  <c:v>11.65</c:v>
                </c:pt>
                <c:pt idx="736">
                  <c:v>11.75</c:v>
                </c:pt>
                <c:pt idx="737">
                  <c:v>11.67</c:v>
                </c:pt>
                <c:pt idx="738">
                  <c:v>11.629999999999999</c:v>
                </c:pt>
                <c:pt idx="739">
                  <c:v>11.57</c:v>
                </c:pt>
                <c:pt idx="740">
                  <c:v>11.65</c:v>
                </c:pt>
                <c:pt idx="741">
                  <c:v>11.57</c:v>
                </c:pt>
                <c:pt idx="742">
                  <c:v>11.629999999999999</c:v>
                </c:pt>
                <c:pt idx="743">
                  <c:v>11.75</c:v>
                </c:pt>
                <c:pt idx="744">
                  <c:v>12.04</c:v>
                </c:pt>
                <c:pt idx="745">
                  <c:v>12.1</c:v>
                </c:pt>
                <c:pt idx="746">
                  <c:v>12.1</c:v>
                </c:pt>
                <c:pt idx="747">
                  <c:v>11.96</c:v>
                </c:pt>
                <c:pt idx="748">
                  <c:v>11.88</c:v>
                </c:pt>
                <c:pt idx="749">
                  <c:v>11.82</c:v>
                </c:pt>
                <c:pt idx="750">
                  <c:v>11.81</c:v>
                </c:pt>
                <c:pt idx="751">
                  <c:v>11.81</c:v>
                </c:pt>
                <c:pt idx="752">
                  <c:v>11.76</c:v>
                </c:pt>
                <c:pt idx="753">
                  <c:v>11.88</c:v>
                </c:pt>
                <c:pt idx="754">
                  <c:v>11.870000000000001</c:v>
                </c:pt>
                <c:pt idx="755">
                  <c:v>11.84</c:v>
                </c:pt>
                <c:pt idx="756">
                  <c:v>11.83</c:v>
                </c:pt>
                <c:pt idx="757">
                  <c:v>11.67</c:v>
                </c:pt>
                <c:pt idx="758">
                  <c:v>11.68</c:v>
                </c:pt>
                <c:pt idx="759">
                  <c:v>11.65</c:v>
                </c:pt>
                <c:pt idx="760">
                  <c:v>11.58</c:v>
                </c:pt>
                <c:pt idx="761">
                  <c:v>11.57</c:v>
                </c:pt>
                <c:pt idx="762">
                  <c:v>11.739999999999998</c:v>
                </c:pt>
                <c:pt idx="763">
                  <c:v>11.77</c:v>
                </c:pt>
                <c:pt idx="764">
                  <c:v>11.75</c:v>
                </c:pt>
                <c:pt idx="765">
                  <c:v>11.79</c:v>
                </c:pt>
                <c:pt idx="766">
                  <c:v>11.709999999999999</c:v>
                </c:pt>
                <c:pt idx="767">
                  <c:v>11.79</c:v>
                </c:pt>
                <c:pt idx="768">
                  <c:v>11.84</c:v>
                </c:pt>
                <c:pt idx="769">
                  <c:v>11.850000000000001</c:v>
                </c:pt>
                <c:pt idx="770">
                  <c:v>11.9</c:v>
                </c:pt>
                <c:pt idx="771">
                  <c:v>12.02</c:v>
                </c:pt>
                <c:pt idx="772">
                  <c:v>11.99</c:v>
                </c:pt>
                <c:pt idx="773">
                  <c:v>11.98</c:v>
                </c:pt>
                <c:pt idx="774">
                  <c:v>12.05</c:v>
                </c:pt>
                <c:pt idx="775">
                  <c:v>12.05</c:v>
                </c:pt>
                <c:pt idx="776">
                  <c:v>12.11</c:v>
                </c:pt>
                <c:pt idx="777">
                  <c:v>11.96</c:v>
                </c:pt>
                <c:pt idx="778">
                  <c:v>11.77</c:v>
                </c:pt>
                <c:pt idx="779">
                  <c:v>11.78</c:v>
                </c:pt>
                <c:pt idx="780">
                  <c:v>11.76</c:v>
                </c:pt>
                <c:pt idx="781">
                  <c:v>11.83</c:v>
                </c:pt>
                <c:pt idx="782">
                  <c:v>11.78</c:v>
                </c:pt>
                <c:pt idx="783">
                  <c:v>11.7</c:v>
                </c:pt>
                <c:pt idx="784">
                  <c:v>11.53</c:v>
                </c:pt>
                <c:pt idx="785">
                  <c:v>11.52</c:v>
                </c:pt>
                <c:pt idx="786">
                  <c:v>11.42</c:v>
                </c:pt>
                <c:pt idx="787">
                  <c:v>11.350000000000001</c:v>
                </c:pt>
                <c:pt idx="788">
                  <c:v>11.350000000000001</c:v>
                </c:pt>
                <c:pt idx="789">
                  <c:v>11.209999999999999</c:v>
                </c:pt>
                <c:pt idx="790">
                  <c:v>11.16</c:v>
                </c:pt>
                <c:pt idx="791">
                  <c:v>11.229999999999999</c:v>
                </c:pt>
                <c:pt idx="792">
                  <c:v>11.27</c:v>
                </c:pt>
                <c:pt idx="793">
                  <c:v>11.219999999999999</c:v>
                </c:pt>
                <c:pt idx="794">
                  <c:v>11.229999999999999</c:v>
                </c:pt>
                <c:pt idx="795">
                  <c:v>11.38</c:v>
                </c:pt>
                <c:pt idx="796">
                  <c:v>11.27</c:v>
                </c:pt>
                <c:pt idx="797">
                  <c:v>11.42</c:v>
                </c:pt>
                <c:pt idx="798">
                  <c:v>11.47</c:v>
                </c:pt>
                <c:pt idx="799">
                  <c:v>11.31</c:v>
                </c:pt>
                <c:pt idx="800">
                  <c:v>11.32</c:v>
                </c:pt>
                <c:pt idx="801">
                  <c:v>11.47</c:v>
                </c:pt>
                <c:pt idx="802">
                  <c:v>11.44</c:v>
                </c:pt>
                <c:pt idx="803">
                  <c:v>11.51</c:v>
                </c:pt>
                <c:pt idx="804">
                  <c:v>11.61</c:v>
                </c:pt>
                <c:pt idx="805">
                  <c:v>11.56</c:v>
                </c:pt>
                <c:pt idx="806">
                  <c:v>11.68</c:v>
                </c:pt>
                <c:pt idx="807">
                  <c:v>11.860000000000001</c:v>
                </c:pt>
                <c:pt idx="808">
                  <c:v>11.9</c:v>
                </c:pt>
                <c:pt idx="809">
                  <c:v>12.07</c:v>
                </c:pt>
                <c:pt idx="810">
                  <c:v>11.92</c:v>
                </c:pt>
                <c:pt idx="811">
                  <c:v>11.99</c:v>
                </c:pt>
                <c:pt idx="812">
                  <c:v>12.08</c:v>
                </c:pt>
                <c:pt idx="813">
                  <c:v>12.25</c:v>
                </c:pt>
                <c:pt idx="814">
                  <c:v>12.25</c:v>
                </c:pt>
                <c:pt idx="815">
                  <c:v>12.28</c:v>
                </c:pt>
                <c:pt idx="816">
                  <c:v>12.27</c:v>
                </c:pt>
                <c:pt idx="817">
                  <c:v>12.139999999999999</c:v>
                </c:pt>
                <c:pt idx="818">
                  <c:v>12.219999999999999</c:v>
                </c:pt>
                <c:pt idx="819">
                  <c:v>12.27</c:v>
                </c:pt>
                <c:pt idx="820">
                  <c:v>12.25</c:v>
                </c:pt>
                <c:pt idx="821">
                  <c:v>12.29</c:v>
                </c:pt>
                <c:pt idx="822">
                  <c:v>12.18</c:v>
                </c:pt>
                <c:pt idx="823">
                  <c:v>12.07</c:v>
                </c:pt>
                <c:pt idx="824">
                  <c:v>12.04</c:v>
                </c:pt>
                <c:pt idx="825">
                  <c:v>11.950000000000001</c:v>
                </c:pt>
                <c:pt idx="826">
                  <c:v>11.860000000000001</c:v>
                </c:pt>
                <c:pt idx="827">
                  <c:v>11.719999999999999</c:v>
                </c:pt>
                <c:pt idx="828">
                  <c:v>11.58</c:v>
                </c:pt>
                <c:pt idx="829">
                  <c:v>11.6</c:v>
                </c:pt>
                <c:pt idx="830">
                  <c:v>11.719999999999999</c:v>
                </c:pt>
                <c:pt idx="831">
                  <c:v>11.75</c:v>
                </c:pt>
                <c:pt idx="832">
                  <c:v>11.719999999999999</c:v>
                </c:pt>
                <c:pt idx="833">
                  <c:v>11.77</c:v>
                </c:pt>
                <c:pt idx="834">
                  <c:v>11.79</c:v>
                </c:pt>
                <c:pt idx="835">
                  <c:v>11.93</c:v>
                </c:pt>
                <c:pt idx="836">
                  <c:v>12.04</c:v>
                </c:pt>
                <c:pt idx="837">
                  <c:v>12</c:v>
                </c:pt>
                <c:pt idx="838">
                  <c:v>11.79</c:v>
                </c:pt>
                <c:pt idx="839">
                  <c:v>11.729999999999999</c:v>
                </c:pt>
                <c:pt idx="840">
                  <c:v>11.65</c:v>
                </c:pt>
                <c:pt idx="841">
                  <c:v>11.61</c:v>
                </c:pt>
                <c:pt idx="842">
                  <c:v>11.54</c:v>
                </c:pt>
                <c:pt idx="843">
                  <c:v>11.4</c:v>
                </c:pt>
                <c:pt idx="844">
                  <c:v>11.219999999999999</c:v>
                </c:pt>
                <c:pt idx="845">
                  <c:v>11.1</c:v>
                </c:pt>
                <c:pt idx="846">
                  <c:v>11.04</c:v>
                </c:pt>
                <c:pt idx="847">
                  <c:v>11.06</c:v>
                </c:pt>
                <c:pt idx="848">
                  <c:v>11.18</c:v>
                </c:pt>
                <c:pt idx="849">
                  <c:v>11.139999999999999</c:v>
                </c:pt>
                <c:pt idx="850">
                  <c:v>11.139999999999999</c:v>
                </c:pt>
                <c:pt idx="851">
                  <c:v>11.139999999999999</c:v>
                </c:pt>
                <c:pt idx="852">
                  <c:v>11.31</c:v>
                </c:pt>
                <c:pt idx="853">
                  <c:v>11.28</c:v>
                </c:pt>
                <c:pt idx="854">
                  <c:v>11.33</c:v>
                </c:pt>
                <c:pt idx="855">
                  <c:v>11.39</c:v>
                </c:pt>
                <c:pt idx="856">
                  <c:v>11.31</c:v>
                </c:pt>
                <c:pt idx="857">
                  <c:v>11.41</c:v>
                </c:pt>
                <c:pt idx="858">
                  <c:v>11.43</c:v>
                </c:pt>
                <c:pt idx="859">
                  <c:v>11.42</c:v>
                </c:pt>
                <c:pt idx="860">
                  <c:v>11.48</c:v>
                </c:pt>
                <c:pt idx="861">
                  <c:v>11.5</c:v>
                </c:pt>
                <c:pt idx="862">
                  <c:v>11.58</c:v>
                </c:pt>
                <c:pt idx="863">
                  <c:v>11.75</c:v>
                </c:pt>
                <c:pt idx="864">
                  <c:v>11.83</c:v>
                </c:pt>
                <c:pt idx="865">
                  <c:v>11.8</c:v>
                </c:pt>
                <c:pt idx="866">
                  <c:v>11.89</c:v>
                </c:pt>
                <c:pt idx="867">
                  <c:v>11.83</c:v>
                </c:pt>
                <c:pt idx="868">
                  <c:v>11.729999999999999</c:v>
                </c:pt>
                <c:pt idx="869">
                  <c:v>11.84</c:v>
                </c:pt>
                <c:pt idx="870">
                  <c:v>11.9</c:v>
                </c:pt>
                <c:pt idx="871">
                  <c:v>11.83</c:v>
                </c:pt>
                <c:pt idx="872">
                  <c:v>11.860000000000001</c:v>
                </c:pt>
                <c:pt idx="873">
                  <c:v>11.860000000000001</c:v>
                </c:pt>
                <c:pt idx="874">
                  <c:v>11.850000000000001</c:v>
                </c:pt>
                <c:pt idx="875">
                  <c:v>11.9</c:v>
                </c:pt>
                <c:pt idx="876">
                  <c:v>11.77</c:v>
                </c:pt>
                <c:pt idx="877">
                  <c:v>11.639999999999999</c:v>
                </c:pt>
                <c:pt idx="878">
                  <c:v>11.59</c:v>
                </c:pt>
                <c:pt idx="879">
                  <c:v>11.49</c:v>
                </c:pt>
                <c:pt idx="880">
                  <c:v>11.46</c:v>
                </c:pt>
                <c:pt idx="881">
                  <c:v>11.450000000000001</c:v>
                </c:pt>
                <c:pt idx="882">
                  <c:v>11.33</c:v>
                </c:pt>
                <c:pt idx="883">
                  <c:v>11.34</c:v>
                </c:pt>
                <c:pt idx="884">
                  <c:v>11.56</c:v>
                </c:pt>
                <c:pt idx="885">
                  <c:v>11.450000000000001</c:v>
                </c:pt>
                <c:pt idx="886">
                  <c:v>11.450000000000001</c:v>
                </c:pt>
                <c:pt idx="887">
                  <c:v>11.68</c:v>
                </c:pt>
                <c:pt idx="888">
                  <c:v>11.66</c:v>
                </c:pt>
                <c:pt idx="889">
                  <c:v>11.69</c:v>
                </c:pt>
                <c:pt idx="890">
                  <c:v>11.850000000000001</c:v>
                </c:pt>
                <c:pt idx="891">
                  <c:v>11.7</c:v>
                </c:pt>
                <c:pt idx="892">
                  <c:v>11.68</c:v>
                </c:pt>
                <c:pt idx="893">
                  <c:v>11.92</c:v>
                </c:pt>
                <c:pt idx="894">
                  <c:v>11.860000000000001</c:v>
                </c:pt>
                <c:pt idx="895">
                  <c:v>11.83</c:v>
                </c:pt>
                <c:pt idx="896">
                  <c:v>12.04</c:v>
                </c:pt>
                <c:pt idx="897">
                  <c:v>12.04</c:v>
                </c:pt>
                <c:pt idx="898">
                  <c:v>12</c:v>
                </c:pt>
                <c:pt idx="899">
                  <c:v>12.129999999999999</c:v>
                </c:pt>
                <c:pt idx="900">
                  <c:v>12.03</c:v>
                </c:pt>
                <c:pt idx="901">
                  <c:v>12.16</c:v>
                </c:pt>
                <c:pt idx="902">
                  <c:v>12.139999999999999</c:v>
                </c:pt>
                <c:pt idx="903">
                  <c:v>11.94</c:v>
                </c:pt>
                <c:pt idx="904">
                  <c:v>11.79</c:v>
                </c:pt>
                <c:pt idx="905">
                  <c:v>11.82</c:v>
                </c:pt>
                <c:pt idx="906">
                  <c:v>11.91</c:v>
                </c:pt>
                <c:pt idx="907">
                  <c:v>11.850000000000001</c:v>
                </c:pt>
                <c:pt idx="908">
                  <c:v>11.739999999999998</c:v>
                </c:pt>
                <c:pt idx="909">
                  <c:v>11.66</c:v>
                </c:pt>
                <c:pt idx="910">
                  <c:v>11.46</c:v>
                </c:pt>
                <c:pt idx="911">
                  <c:v>11.46</c:v>
                </c:pt>
                <c:pt idx="912">
                  <c:v>11.53</c:v>
                </c:pt>
                <c:pt idx="913">
                  <c:v>11.450000000000001</c:v>
                </c:pt>
                <c:pt idx="914">
                  <c:v>11.49</c:v>
                </c:pt>
                <c:pt idx="915">
                  <c:v>11.239999999999998</c:v>
                </c:pt>
                <c:pt idx="916">
                  <c:v>11.229999999999999</c:v>
                </c:pt>
                <c:pt idx="917">
                  <c:v>11.16</c:v>
                </c:pt>
                <c:pt idx="918">
                  <c:v>11.06</c:v>
                </c:pt>
                <c:pt idx="919">
                  <c:v>11.09</c:v>
                </c:pt>
                <c:pt idx="920">
                  <c:v>11.29</c:v>
                </c:pt>
                <c:pt idx="921">
                  <c:v>11.18</c:v>
                </c:pt>
                <c:pt idx="922">
                  <c:v>11.129999999999999</c:v>
                </c:pt>
                <c:pt idx="923">
                  <c:v>11.27</c:v>
                </c:pt>
                <c:pt idx="924">
                  <c:v>11.4</c:v>
                </c:pt>
                <c:pt idx="925">
                  <c:v>11.370000000000001</c:v>
                </c:pt>
                <c:pt idx="926">
                  <c:v>11.41</c:v>
                </c:pt>
                <c:pt idx="927">
                  <c:v>11.42</c:v>
                </c:pt>
                <c:pt idx="928">
                  <c:v>11.42</c:v>
                </c:pt>
                <c:pt idx="929">
                  <c:v>11.57</c:v>
                </c:pt>
                <c:pt idx="930">
                  <c:v>11.719999999999999</c:v>
                </c:pt>
                <c:pt idx="931">
                  <c:v>11.66</c:v>
                </c:pt>
                <c:pt idx="932">
                  <c:v>11.709999999999999</c:v>
                </c:pt>
                <c:pt idx="933">
                  <c:v>11.68</c:v>
                </c:pt>
                <c:pt idx="934">
                  <c:v>11.67</c:v>
                </c:pt>
                <c:pt idx="935">
                  <c:v>11.62</c:v>
                </c:pt>
                <c:pt idx="936">
                  <c:v>11.52</c:v>
                </c:pt>
                <c:pt idx="937">
                  <c:v>11.41</c:v>
                </c:pt>
                <c:pt idx="938">
                  <c:v>11.4</c:v>
                </c:pt>
                <c:pt idx="939">
                  <c:v>11.38</c:v>
                </c:pt>
                <c:pt idx="940">
                  <c:v>11.350000000000001</c:v>
                </c:pt>
                <c:pt idx="941">
                  <c:v>11.52</c:v>
                </c:pt>
                <c:pt idx="942">
                  <c:v>11.67</c:v>
                </c:pt>
                <c:pt idx="943">
                  <c:v>11.65</c:v>
                </c:pt>
                <c:pt idx="944">
                  <c:v>11.65</c:v>
                </c:pt>
                <c:pt idx="945">
                  <c:v>11.68</c:v>
                </c:pt>
                <c:pt idx="946">
                  <c:v>11.65</c:v>
                </c:pt>
                <c:pt idx="947">
                  <c:v>11.88</c:v>
                </c:pt>
                <c:pt idx="948">
                  <c:v>11.77</c:v>
                </c:pt>
                <c:pt idx="949">
                  <c:v>11.719999999999999</c:v>
                </c:pt>
                <c:pt idx="950">
                  <c:v>11.79</c:v>
                </c:pt>
                <c:pt idx="951">
                  <c:v>11.82</c:v>
                </c:pt>
                <c:pt idx="952">
                  <c:v>11.76</c:v>
                </c:pt>
                <c:pt idx="953">
                  <c:v>11.83</c:v>
                </c:pt>
                <c:pt idx="954">
                  <c:v>11.78</c:v>
                </c:pt>
                <c:pt idx="955">
                  <c:v>11.79</c:v>
                </c:pt>
                <c:pt idx="956">
                  <c:v>11.860000000000001</c:v>
                </c:pt>
                <c:pt idx="957">
                  <c:v>11.65</c:v>
                </c:pt>
                <c:pt idx="958">
                  <c:v>11.62</c:v>
                </c:pt>
                <c:pt idx="959">
                  <c:v>11.69</c:v>
                </c:pt>
                <c:pt idx="960">
                  <c:v>11.719999999999999</c:v>
                </c:pt>
                <c:pt idx="961">
                  <c:v>11.739999999999998</c:v>
                </c:pt>
                <c:pt idx="962">
                  <c:v>11.850000000000001</c:v>
                </c:pt>
                <c:pt idx="963">
                  <c:v>11.67</c:v>
                </c:pt>
                <c:pt idx="964">
                  <c:v>11.729999999999999</c:v>
                </c:pt>
                <c:pt idx="965">
                  <c:v>11.950000000000001</c:v>
                </c:pt>
                <c:pt idx="966">
                  <c:v>11.96</c:v>
                </c:pt>
                <c:pt idx="967">
                  <c:v>11.870000000000001</c:v>
                </c:pt>
                <c:pt idx="968">
                  <c:v>11.84</c:v>
                </c:pt>
                <c:pt idx="969">
                  <c:v>11.76</c:v>
                </c:pt>
                <c:pt idx="970">
                  <c:v>11.719999999999999</c:v>
                </c:pt>
                <c:pt idx="971">
                  <c:v>11.8</c:v>
                </c:pt>
                <c:pt idx="972">
                  <c:v>11.77</c:v>
                </c:pt>
                <c:pt idx="973">
                  <c:v>11.870000000000001</c:v>
                </c:pt>
                <c:pt idx="974">
                  <c:v>12.05</c:v>
                </c:pt>
                <c:pt idx="975">
                  <c:v>12.209999999999999</c:v>
                </c:pt>
                <c:pt idx="976">
                  <c:v>12.370000000000001</c:v>
                </c:pt>
                <c:pt idx="977">
                  <c:v>12.450000000000001</c:v>
                </c:pt>
                <c:pt idx="978">
                  <c:v>12.57</c:v>
                </c:pt>
                <c:pt idx="979">
                  <c:v>12.51</c:v>
                </c:pt>
                <c:pt idx="980">
                  <c:v>12.39</c:v>
                </c:pt>
                <c:pt idx="981">
                  <c:v>12.29</c:v>
                </c:pt>
                <c:pt idx="982">
                  <c:v>12.25</c:v>
                </c:pt>
                <c:pt idx="983">
                  <c:v>12.06</c:v>
                </c:pt>
                <c:pt idx="984">
                  <c:v>11.9</c:v>
                </c:pt>
                <c:pt idx="985">
                  <c:v>11.77</c:v>
                </c:pt>
                <c:pt idx="986">
                  <c:v>11.69</c:v>
                </c:pt>
                <c:pt idx="987">
                  <c:v>11.57</c:v>
                </c:pt>
                <c:pt idx="988">
                  <c:v>11.54</c:v>
                </c:pt>
                <c:pt idx="989">
                  <c:v>11.56</c:v>
                </c:pt>
                <c:pt idx="990">
                  <c:v>11.48</c:v>
                </c:pt>
                <c:pt idx="991">
                  <c:v>11.56</c:v>
                </c:pt>
                <c:pt idx="992">
                  <c:v>11.56</c:v>
                </c:pt>
                <c:pt idx="993">
                  <c:v>11.57</c:v>
                </c:pt>
                <c:pt idx="994">
                  <c:v>11.629999999999999</c:v>
                </c:pt>
                <c:pt idx="995">
                  <c:v>11.719999999999999</c:v>
                </c:pt>
                <c:pt idx="996">
                  <c:v>11.82</c:v>
                </c:pt>
                <c:pt idx="997">
                  <c:v>11.88</c:v>
                </c:pt>
                <c:pt idx="998">
                  <c:v>12.1</c:v>
                </c:pt>
                <c:pt idx="999">
                  <c:v>12.11</c:v>
                </c:pt>
                <c:pt idx="1000">
                  <c:v>12.07</c:v>
                </c:pt>
                <c:pt idx="1001">
                  <c:v>11.91</c:v>
                </c:pt>
                <c:pt idx="1002">
                  <c:v>11.729999999999999</c:v>
                </c:pt>
                <c:pt idx="1003">
                  <c:v>11.89</c:v>
                </c:pt>
                <c:pt idx="1004">
                  <c:v>11.94</c:v>
                </c:pt>
                <c:pt idx="1005">
                  <c:v>11.870000000000001</c:v>
                </c:pt>
                <c:pt idx="1006">
                  <c:v>11.860000000000001</c:v>
                </c:pt>
                <c:pt idx="1007">
                  <c:v>11.88</c:v>
                </c:pt>
                <c:pt idx="1008">
                  <c:v>11.9</c:v>
                </c:pt>
                <c:pt idx="1009">
                  <c:v>12.12</c:v>
                </c:pt>
                <c:pt idx="1010">
                  <c:v>12.31</c:v>
                </c:pt>
                <c:pt idx="1011">
                  <c:v>12.18</c:v>
                </c:pt>
                <c:pt idx="1012">
                  <c:v>12.209999999999999</c:v>
                </c:pt>
                <c:pt idx="1013">
                  <c:v>12.33</c:v>
                </c:pt>
                <c:pt idx="1014">
                  <c:v>12.32</c:v>
                </c:pt>
                <c:pt idx="1015">
                  <c:v>12.12</c:v>
                </c:pt>
                <c:pt idx="1016">
                  <c:v>12.09</c:v>
                </c:pt>
                <c:pt idx="1017">
                  <c:v>11.870000000000001</c:v>
                </c:pt>
                <c:pt idx="1018">
                  <c:v>11.82</c:v>
                </c:pt>
                <c:pt idx="1019">
                  <c:v>11.729999999999999</c:v>
                </c:pt>
                <c:pt idx="1020">
                  <c:v>11.7</c:v>
                </c:pt>
                <c:pt idx="1021">
                  <c:v>11.7</c:v>
                </c:pt>
                <c:pt idx="1022">
                  <c:v>11.739999999999998</c:v>
                </c:pt>
                <c:pt idx="1023">
                  <c:v>11.61</c:v>
                </c:pt>
                <c:pt idx="1024">
                  <c:v>11.6</c:v>
                </c:pt>
                <c:pt idx="1025">
                  <c:v>11.739999999999998</c:v>
                </c:pt>
                <c:pt idx="1026">
                  <c:v>11.65</c:v>
                </c:pt>
                <c:pt idx="1027">
                  <c:v>11.69</c:v>
                </c:pt>
                <c:pt idx="1028">
                  <c:v>11.629999999999999</c:v>
                </c:pt>
                <c:pt idx="1029">
                  <c:v>11.69</c:v>
                </c:pt>
                <c:pt idx="1030">
                  <c:v>11.719999999999999</c:v>
                </c:pt>
                <c:pt idx="1031">
                  <c:v>11.78</c:v>
                </c:pt>
                <c:pt idx="1032">
                  <c:v>11.53</c:v>
                </c:pt>
                <c:pt idx="1033">
                  <c:v>11.51</c:v>
                </c:pt>
                <c:pt idx="1034">
                  <c:v>11.57</c:v>
                </c:pt>
                <c:pt idx="1035">
                  <c:v>11.56</c:v>
                </c:pt>
                <c:pt idx="1036">
                  <c:v>11.6</c:v>
                </c:pt>
                <c:pt idx="1037">
                  <c:v>11.7</c:v>
                </c:pt>
                <c:pt idx="1038">
                  <c:v>11.59</c:v>
                </c:pt>
                <c:pt idx="1039">
                  <c:v>11.950000000000001</c:v>
                </c:pt>
                <c:pt idx="1040">
                  <c:v>11.89</c:v>
                </c:pt>
                <c:pt idx="1041">
                  <c:v>11.89</c:v>
                </c:pt>
                <c:pt idx="1042">
                  <c:v>11.850000000000001</c:v>
                </c:pt>
                <c:pt idx="1043">
                  <c:v>11.75</c:v>
                </c:pt>
                <c:pt idx="1044">
                  <c:v>11.77</c:v>
                </c:pt>
                <c:pt idx="1045">
                  <c:v>11.950000000000001</c:v>
                </c:pt>
                <c:pt idx="1046">
                  <c:v>11.99</c:v>
                </c:pt>
                <c:pt idx="1047">
                  <c:v>11.88</c:v>
                </c:pt>
                <c:pt idx="1048">
                  <c:v>11.96</c:v>
                </c:pt>
                <c:pt idx="1049">
                  <c:v>11.88</c:v>
                </c:pt>
                <c:pt idx="1050">
                  <c:v>11.850000000000001</c:v>
                </c:pt>
                <c:pt idx="1051">
                  <c:v>11.89</c:v>
                </c:pt>
                <c:pt idx="1052">
                  <c:v>11.98</c:v>
                </c:pt>
                <c:pt idx="1053">
                  <c:v>11.9</c:v>
                </c:pt>
                <c:pt idx="1054">
                  <c:v>12.01</c:v>
                </c:pt>
                <c:pt idx="1055">
                  <c:v>12.04</c:v>
                </c:pt>
                <c:pt idx="1056">
                  <c:v>11.98</c:v>
                </c:pt>
                <c:pt idx="1057">
                  <c:v>12.08</c:v>
                </c:pt>
                <c:pt idx="1058">
                  <c:v>11.93</c:v>
                </c:pt>
                <c:pt idx="1059">
                  <c:v>11.82</c:v>
                </c:pt>
                <c:pt idx="1060">
                  <c:v>11.850000000000001</c:v>
                </c:pt>
                <c:pt idx="1061">
                  <c:v>11.82</c:v>
                </c:pt>
                <c:pt idx="1062">
                  <c:v>11.709999999999999</c:v>
                </c:pt>
                <c:pt idx="1063">
                  <c:v>11.59</c:v>
                </c:pt>
                <c:pt idx="1064">
                  <c:v>11.48</c:v>
                </c:pt>
                <c:pt idx="1065">
                  <c:v>11.47</c:v>
                </c:pt>
                <c:pt idx="1066">
                  <c:v>11.52</c:v>
                </c:pt>
                <c:pt idx="1067">
                  <c:v>11.61</c:v>
                </c:pt>
                <c:pt idx="1068">
                  <c:v>11.729999999999999</c:v>
                </c:pt>
                <c:pt idx="1069">
                  <c:v>11.83</c:v>
                </c:pt>
                <c:pt idx="1070">
                  <c:v>11.78</c:v>
                </c:pt>
                <c:pt idx="1071">
                  <c:v>11.739999999999998</c:v>
                </c:pt>
                <c:pt idx="1072">
                  <c:v>11.739999999999998</c:v>
                </c:pt>
                <c:pt idx="1073">
                  <c:v>11.729999999999999</c:v>
                </c:pt>
                <c:pt idx="1074">
                  <c:v>11.76</c:v>
                </c:pt>
                <c:pt idx="1075">
                  <c:v>11.83</c:v>
                </c:pt>
                <c:pt idx="1076">
                  <c:v>11.61</c:v>
                </c:pt>
                <c:pt idx="1077">
                  <c:v>11.59</c:v>
                </c:pt>
                <c:pt idx="1078">
                  <c:v>11.709999999999999</c:v>
                </c:pt>
                <c:pt idx="1079">
                  <c:v>11.67</c:v>
                </c:pt>
                <c:pt idx="1080">
                  <c:v>11.709999999999999</c:v>
                </c:pt>
                <c:pt idx="1081">
                  <c:v>11.870000000000001</c:v>
                </c:pt>
                <c:pt idx="1082">
                  <c:v>11.93</c:v>
                </c:pt>
                <c:pt idx="1083">
                  <c:v>11.91</c:v>
                </c:pt>
                <c:pt idx="1084">
                  <c:v>12.04</c:v>
                </c:pt>
                <c:pt idx="1085">
                  <c:v>11.9</c:v>
                </c:pt>
                <c:pt idx="1086">
                  <c:v>11.89</c:v>
                </c:pt>
                <c:pt idx="1087">
                  <c:v>11.98</c:v>
                </c:pt>
                <c:pt idx="1088">
                  <c:v>11.950000000000001</c:v>
                </c:pt>
                <c:pt idx="1089">
                  <c:v>11.89</c:v>
                </c:pt>
                <c:pt idx="1090">
                  <c:v>11.93</c:v>
                </c:pt>
                <c:pt idx="1091">
                  <c:v>11.950000000000001</c:v>
                </c:pt>
                <c:pt idx="1092">
                  <c:v>11.93</c:v>
                </c:pt>
                <c:pt idx="1093">
                  <c:v>11.89</c:v>
                </c:pt>
                <c:pt idx="1094">
                  <c:v>11.81</c:v>
                </c:pt>
                <c:pt idx="1095">
                  <c:v>11.79</c:v>
                </c:pt>
                <c:pt idx="1096">
                  <c:v>11.9</c:v>
                </c:pt>
                <c:pt idx="1097">
                  <c:v>11.8</c:v>
                </c:pt>
                <c:pt idx="1098">
                  <c:v>11.77</c:v>
                </c:pt>
                <c:pt idx="1099">
                  <c:v>11.89</c:v>
                </c:pt>
                <c:pt idx="1100">
                  <c:v>11.83</c:v>
                </c:pt>
                <c:pt idx="1101">
                  <c:v>11.82</c:v>
                </c:pt>
                <c:pt idx="1102">
                  <c:v>11.84</c:v>
                </c:pt>
                <c:pt idx="1103">
                  <c:v>11.81</c:v>
                </c:pt>
                <c:pt idx="1104">
                  <c:v>11.83</c:v>
                </c:pt>
                <c:pt idx="1105">
                  <c:v>12.01</c:v>
                </c:pt>
                <c:pt idx="1106">
                  <c:v>11.950000000000001</c:v>
                </c:pt>
                <c:pt idx="1107">
                  <c:v>12.03</c:v>
                </c:pt>
                <c:pt idx="1108">
                  <c:v>12.12</c:v>
                </c:pt>
                <c:pt idx="1109">
                  <c:v>12.209999999999999</c:v>
                </c:pt>
                <c:pt idx="1110">
                  <c:v>12.229999999999999</c:v>
                </c:pt>
                <c:pt idx="1111">
                  <c:v>12.25</c:v>
                </c:pt>
                <c:pt idx="1112">
                  <c:v>12.12</c:v>
                </c:pt>
                <c:pt idx="1113">
                  <c:v>12.03</c:v>
                </c:pt>
                <c:pt idx="1114">
                  <c:v>12.12</c:v>
                </c:pt>
                <c:pt idx="1115">
                  <c:v>12.02</c:v>
                </c:pt>
                <c:pt idx="1116">
                  <c:v>11.99</c:v>
                </c:pt>
                <c:pt idx="1117">
                  <c:v>11.91</c:v>
                </c:pt>
                <c:pt idx="1118">
                  <c:v>11.91</c:v>
                </c:pt>
                <c:pt idx="1119">
                  <c:v>11.84</c:v>
                </c:pt>
                <c:pt idx="1120">
                  <c:v>11.76</c:v>
                </c:pt>
                <c:pt idx="1121">
                  <c:v>11.57</c:v>
                </c:pt>
                <c:pt idx="1122">
                  <c:v>11.5</c:v>
                </c:pt>
                <c:pt idx="1123">
                  <c:v>11.54</c:v>
                </c:pt>
                <c:pt idx="1124">
                  <c:v>11.41</c:v>
                </c:pt>
                <c:pt idx="1125">
                  <c:v>11.350000000000001</c:v>
                </c:pt>
                <c:pt idx="1126">
                  <c:v>11.350000000000001</c:v>
                </c:pt>
                <c:pt idx="1127">
                  <c:v>11.209999999999999</c:v>
                </c:pt>
                <c:pt idx="1128">
                  <c:v>11.09</c:v>
                </c:pt>
                <c:pt idx="1129">
                  <c:v>11.16</c:v>
                </c:pt>
                <c:pt idx="1130">
                  <c:v>11.12</c:v>
                </c:pt>
                <c:pt idx="1131">
                  <c:v>11.05</c:v>
                </c:pt>
                <c:pt idx="1132">
                  <c:v>11.209999999999999</c:v>
                </c:pt>
                <c:pt idx="1133">
                  <c:v>11.32</c:v>
                </c:pt>
                <c:pt idx="1134">
                  <c:v>11.4</c:v>
                </c:pt>
                <c:pt idx="1135">
                  <c:v>11.55</c:v>
                </c:pt>
                <c:pt idx="1136">
                  <c:v>11.53</c:v>
                </c:pt>
                <c:pt idx="1137">
                  <c:v>11.6</c:v>
                </c:pt>
                <c:pt idx="1138">
                  <c:v>11.84</c:v>
                </c:pt>
                <c:pt idx="1139">
                  <c:v>11.860000000000001</c:v>
                </c:pt>
                <c:pt idx="1140">
                  <c:v>11.84</c:v>
                </c:pt>
                <c:pt idx="1141">
                  <c:v>12.12</c:v>
                </c:pt>
                <c:pt idx="1142">
                  <c:v>12.15</c:v>
                </c:pt>
                <c:pt idx="1143">
                  <c:v>12.19</c:v>
                </c:pt>
                <c:pt idx="1144">
                  <c:v>12.3</c:v>
                </c:pt>
                <c:pt idx="1145">
                  <c:v>12.25</c:v>
                </c:pt>
                <c:pt idx="1146">
                  <c:v>12.229999999999999</c:v>
                </c:pt>
                <c:pt idx="1147">
                  <c:v>12.17</c:v>
                </c:pt>
                <c:pt idx="1148">
                  <c:v>12.07</c:v>
                </c:pt>
                <c:pt idx="1149">
                  <c:v>11.99</c:v>
                </c:pt>
                <c:pt idx="1150">
                  <c:v>12.08</c:v>
                </c:pt>
                <c:pt idx="1151">
                  <c:v>11.9</c:v>
                </c:pt>
                <c:pt idx="1152">
                  <c:v>11.860000000000001</c:v>
                </c:pt>
                <c:pt idx="1153">
                  <c:v>11.709999999999999</c:v>
                </c:pt>
                <c:pt idx="1154">
                  <c:v>11.639999999999999</c:v>
                </c:pt>
                <c:pt idx="1155">
                  <c:v>11.49</c:v>
                </c:pt>
                <c:pt idx="1156">
                  <c:v>11.42</c:v>
                </c:pt>
                <c:pt idx="1157">
                  <c:v>11.4</c:v>
                </c:pt>
                <c:pt idx="1158">
                  <c:v>11.54</c:v>
                </c:pt>
                <c:pt idx="1159">
                  <c:v>11.639999999999999</c:v>
                </c:pt>
                <c:pt idx="1160">
                  <c:v>11.67</c:v>
                </c:pt>
                <c:pt idx="1161">
                  <c:v>11.9</c:v>
                </c:pt>
                <c:pt idx="1162">
                  <c:v>12.07</c:v>
                </c:pt>
                <c:pt idx="1163">
                  <c:v>12.03</c:v>
                </c:pt>
                <c:pt idx="1164">
                  <c:v>12.08</c:v>
                </c:pt>
                <c:pt idx="1165">
                  <c:v>12.04</c:v>
                </c:pt>
                <c:pt idx="1166">
                  <c:v>11.99</c:v>
                </c:pt>
                <c:pt idx="1167">
                  <c:v>12.02</c:v>
                </c:pt>
                <c:pt idx="1168">
                  <c:v>12.06</c:v>
                </c:pt>
                <c:pt idx="1169">
                  <c:v>12.03</c:v>
                </c:pt>
                <c:pt idx="1170">
                  <c:v>12.08</c:v>
                </c:pt>
                <c:pt idx="1171">
                  <c:v>12.11</c:v>
                </c:pt>
                <c:pt idx="1172">
                  <c:v>11.950000000000001</c:v>
                </c:pt>
                <c:pt idx="1173">
                  <c:v>11.9</c:v>
                </c:pt>
                <c:pt idx="1174">
                  <c:v>11.8</c:v>
                </c:pt>
                <c:pt idx="1175">
                  <c:v>11.6</c:v>
                </c:pt>
                <c:pt idx="1176">
                  <c:v>11.61</c:v>
                </c:pt>
                <c:pt idx="1177">
                  <c:v>11.629999999999999</c:v>
                </c:pt>
                <c:pt idx="1178">
                  <c:v>11.43</c:v>
                </c:pt>
                <c:pt idx="1179">
                  <c:v>11.39</c:v>
                </c:pt>
                <c:pt idx="1180">
                  <c:v>11.47</c:v>
                </c:pt>
                <c:pt idx="1181">
                  <c:v>11.46</c:v>
                </c:pt>
                <c:pt idx="1182">
                  <c:v>11.65</c:v>
                </c:pt>
                <c:pt idx="1183">
                  <c:v>11.66</c:v>
                </c:pt>
                <c:pt idx="1184">
                  <c:v>11.57</c:v>
                </c:pt>
                <c:pt idx="1185">
                  <c:v>11.59</c:v>
                </c:pt>
                <c:pt idx="1186">
                  <c:v>11.62</c:v>
                </c:pt>
                <c:pt idx="1187">
                  <c:v>11.7</c:v>
                </c:pt>
                <c:pt idx="1188">
                  <c:v>11.77</c:v>
                </c:pt>
                <c:pt idx="1189">
                  <c:v>11.8</c:v>
                </c:pt>
                <c:pt idx="1190">
                  <c:v>11.69</c:v>
                </c:pt>
                <c:pt idx="1191">
                  <c:v>11.709999999999999</c:v>
                </c:pt>
                <c:pt idx="1192">
                  <c:v>11.76</c:v>
                </c:pt>
                <c:pt idx="1193">
                  <c:v>11.7</c:v>
                </c:pt>
                <c:pt idx="1194">
                  <c:v>11.67</c:v>
                </c:pt>
                <c:pt idx="1195">
                  <c:v>11.850000000000001</c:v>
                </c:pt>
                <c:pt idx="1196">
                  <c:v>11.97</c:v>
                </c:pt>
                <c:pt idx="1197">
                  <c:v>12.01</c:v>
                </c:pt>
                <c:pt idx="1198">
                  <c:v>12.01</c:v>
                </c:pt>
                <c:pt idx="1199">
                  <c:v>12.07</c:v>
                </c:pt>
                <c:pt idx="1200">
                  <c:v>12.19</c:v>
                </c:pt>
                <c:pt idx="1201">
                  <c:v>12.19</c:v>
                </c:pt>
                <c:pt idx="1202">
                  <c:v>12.15</c:v>
                </c:pt>
                <c:pt idx="1203">
                  <c:v>12.15</c:v>
                </c:pt>
                <c:pt idx="1204">
                  <c:v>12.139999999999999</c:v>
                </c:pt>
                <c:pt idx="1205">
                  <c:v>12.12</c:v>
                </c:pt>
                <c:pt idx="1206">
                  <c:v>12.19</c:v>
                </c:pt>
                <c:pt idx="1207">
                  <c:v>12.25</c:v>
                </c:pt>
                <c:pt idx="1208">
                  <c:v>12.04</c:v>
                </c:pt>
                <c:pt idx="1209">
                  <c:v>12.06</c:v>
                </c:pt>
                <c:pt idx="1210">
                  <c:v>12.04</c:v>
                </c:pt>
                <c:pt idx="1211">
                  <c:v>11.950000000000001</c:v>
                </c:pt>
                <c:pt idx="1212">
                  <c:v>12.06</c:v>
                </c:pt>
                <c:pt idx="1213">
                  <c:v>12.01</c:v>
                </c:pt>
                <c:pt idx="1214">
                  <c:v>11.97</c:v>
                </c:pt>
                <c:pt idx="1215">
                  <c:v>11.89</c:v>
                </c:pt>
                <c:pt idx="1216">
                  <c:v>11.77</c:v>
                </c:pt>
                <c:pt idx="1217">
                  <c:v>11.739999999999998</c:v>
                </c:pt>
                <c:pt idx="1218">
                  <c:v>11.870000000000001</c:v>
                </c:pt>
                <c:pt idx="1219">
                  <c:v>11.81</c:v>
                </c:pt>
                <c:pt idx="1220">
                  <c:v>11.629999999999999</c:v>
                </c:pt>
                <c:pt idx="1221">
                  <c:v>11.62</c:v>
                </c:pt>
                <c:pt idx="1222">
                  <c:v>11.54</c:v>
                </c:pt>
                <c:pt idx="1223">
                  <c:v>11.49</c:v>
                </c:pt>
                <c:pt idx="1224">
                  <c:v>11.5</c:v>
                </c:pt>
                <c:pt idx="1225">
                  <c:v>11.5</c:v>
                </c:pt>
                <c:pt idx="1226">
                  <c:v>11.51</c:v>
                </c:pt>
                <c:pt idx="1227">
                  <c:v>11.450000000000001</c:v>
                </c:pt>
                <c:pt idx="1228">
                  <c:v>11.47</c:v>
                </c:pt>
                <c:pt idx="1229">
                  <c:v>11.39</c:v>
                </c:pt>
                <c:pt idx="1230">
                  <c:v>11.5</c:v>
                </c:pt>
                <c:pt idx="1231">
                  <c:v>11.56</c:v>
                </c:pt>
                <c:pt idx="1232">
                  <c:v>11.58</c:v>
                </c:pt>
                <c:pt idx="1233">
                  <c:v>11.6</c:v>
                </c:pt>
                <c:pt idx="1234">
                  <c:v>11.65</c:v>
                </c:pt>
                <c:pt idx="1235">
                  <c:v>11.57</c:v>
                </c:pt>
                <c:pt idx="1236">
                  <c:v>11.62</c:v>
                </c:pt>
                <c:pt idx="1237">
                  <c:v>11.78</c:v>
                </c:pt>
                <c:pt idx="1238">
                  <c:v>11.78</c:v>
                </c:pt>
                <c:pt idx="1239">
                  <c:v>11.88</c:v>
                </c:pt>
                <c:pt idx="1240">
                  <c:v>12.01</c:v>
                </c:pt>
                <c:pt idx="1241">
                  <c:v>11.94</c:v>
                </c:pt>
                <c:pt idx="1242">
                  <c:v>12.07</c:v>
                </c:pt>
                <c:pt idx="1243">
                  <c:v>12.1</c:v>
                </c:pt>
                <c:pt idx="1244">
                  <c:v>11.92</c:v>
                </c:pt>
                <c:pt idx="1245">
                  <c:v>11.91</c:v>
                </c:pt>
                <c:pt idx="1246">
                  <c:v>11.97</c:v>
                </c:pt>
                <c:pt idx="1247">
                  <c:v>11.9</c:v>
                </c:pt>
                <c:pt idx="1248">
                  <c:v>12.08</c:v>
                </c:pt>
                <c:pt idx="1249">
                  <c:v>11.98</c:v>
                </c:pt>
                <c:pt idx="1250">
                  <c:v>11.91</c:v>
                </c:pt>
                <c:pt idx="1251">
                  <c:v>11.89</c:v>
                </c:pt>
                <c:pt idx="1252">
                  <c:v>11.91</c:v>
                </c:pt>
                <c:pt idx="1253">
                  <c:v>11.94</c:v>
                </c:pt>
                <c:pt idx="1254">
                  <c:v>12.05</c:v>
                </c:pt>
                <c:pt idx="1255">
                  <c:v>12.19</c:v>
                </c:pt>
                <c:pt idx="1256">
                  <c:v>12.18</c:v>
                </c:pt>
                <c:pt idx="1257">
                  <c:v>12.38</c:v>
                </c:pt>
                <c:pt idx="1258">
                  <c:v>12.2</c:v>
                </c:pt>
                <c:pt idx="1259">
                  <c:v>12.239999999999998</c:v>
                </c:pt>
                <c:pt idx="1260">
                  <c:v>12.43</c:v>
                </c:pt>
                <c:pt idx="1261">
                  <c:v>12.55</c:v>
                </c:pt>
                <c:pt idx="1262">
                  <c:v>12.54</c:v>
                </c:pt>
                <c:pt idx="1263">
                  <c:v>12.709999999999999</c:v>
                </c:pt>
                <c:pt idx="1264">
                  <c:v>12.860000000000001</c:v>
                </c:pt>
                <c:pt idx="1265">
                  <c:v>12.850000000000001</c:v>
                </c:pt>
                <c:pt idx="1266">
                  <c:v>12.94</c:v>
                </c:pt>
                <c:pt idx="1267">
                  <c:v>12.93</c:v>
                </c:pt>
                <c:pt idx="1268">
                  <c:v>12.83</c:v>
                </c:pt>
                <c:pt idx="1269">
                  <c:v>12.870000000000001</c:v>
                </c:pt>
                <c:pt idx="1270">
                  <c:v>12.62</c:v>
                </c:pt>
                <c:pt idx="1271">
                  <c:v>12.54</c:v>
                </c:pt>
                <c:pt idx="1272">
                  <c:v>12.65</c:v>
                </c:pt>
                <c:pt idx="1273">
                  <c:v>12.55</c:v>
                </c:pt>
                <c:pt idx="1274">
                  <c:v>12.39</c:v>
                </c:pt>
                <c:pt idx="1275">
                  <c:v>12.370000000000001</c:v>
                </c:pt>
                <c:pt idx="1276">
                  <c:v>12.17</c:v>
                </c:pt>
                <c:pt idx="1277">
                  <c:v>12.11</c:v>
                </c:pt>
                <c:pt idx="1278">
                  <c:v>12.139999999999999</c:v>
                </c:pt>
                <c:pt idx="1279">
                  <c:v>12.18</c:v>
                </c:pt>
                <c:pt idx="1280">
                  <c:v>12.02</c:v>
                </c:pt>
                <c:pt idx="1281">
                  <c:v>12.02</c:v>
                </c:pt>
                <c:pt idx="1282">
                  <c:v>11.96</c:v>
                </c:pt>
                <c:pt idx="1283">
                  <c:v>11.93</c:v>
                </c:pt>
                <c:pt idx="1284">
                  <c:v>11.99</c:v>
                </c:pt>
                <c:pt idx="1285">
                  <c:v>11.97</c:v>
                </c:pt>
                <c:pt idx="1286">
                  <c:v>11.870000000000001</c:v>
                </c:pt>
                <c:pt idx="1287">
                  <c:v>11.96</c:v>
                </c:pt>
                <c:pt idx="1288">
                  <c:v>11.850000000000001</c:v>
                </c:pt>
                <c:pt idx="1289">
                  <c:v>11.83</c:v>
                </c:pt>
                <c:pt idx="1290">
                  <c:v>12.06</c:v>
                </c:pt>
                <c:pt idx="1291">
                  <c:v>12.09</c:v>
                </c:pt>
                <c:pt idx="1292">
                  <c:v>12.01</c:v>
                </c:pt>
                <c:pt idx="1293">
                  <c:v>12.17</c:v>
                </c:pt>
                <c:pt idx="1294">
                  <c:v>12.11</c:v>
                </c:pt>
                <c:pt idx="1295">
                  <c:v>12.05</c:v>
                </c:pt>
                <c:pt idx="1296">
                  <c:v>12.09</c:v>
                </c:pt>
                <c:pt idx="1297">
                  <c:v>12.01</c:v>
                </c:pt>
                <c:pt idx="1298">
                  <c:v>11.870000000000001</c:v>
                </c:pt>
                <c:pt idx="1299">
                  <c:v>12.07</c:v>
                </c:pt>
                <c:pt idx="1300">
                  <c:v>12.05</c:v>
                </c:pt>
                <c:pt idx="1301">
                  <c:v>11.98</c:v>
                </c:pt>
                <c:pt idx="1302">
                  <c:v>11.97</c:v>
                </c:pt>
                <c:pt idx="1303">
                  <c:v>11.93</c:v>
                </c:pt>
                <c:pt idx="1304">
                  <c:v>11.84</c:v>
                </c:pt>
                <c:pt idx="1305">
                  <c:v>11.79</c:v>
                </c:pt>
                <c:pt idx="1306">
                  <c:v>11.7</c:v>
                </c:pt>
                <c:pt idx="1307">
                  <c:v>11.48</c:v>
                </c:pt>
                <c:pt idx="1308">
                  <c:v>11.5</c:v>
                </c:pt>
                <c:pt idx="1309">
                  <c:v>11.639999999999999</c:v>
                </c:pt>
                <c:pt idx="1310">
                  <c:v>11.719999999999999</c:v>
                </c:pt>
                <c:pt idx="1311">
                  <c:v>11.93</c:v>
                </c:pt>
                <c:pt idx="1312">
                  <c:v>11.860000000000001</c:v>
                </c:pt>
                <c:pt idx="1313">
                  <c:v>11.77</c:v>
                </c:pt>
                <c:pt idx="1314">
                  <c:v>11.850000000000001</c:v>
                </c:pt>
                <c:pt idx="1315">
                  <c:v>11.82</c:v>
                </c:pt>
                <c:pt idx="1316">
                  <c:v>11.75</c:v>
                </c:pt>
                <c:pt idx="1317">
                  <c:v>11.91</c:v>
                </c:pt>
                <c:pt idx="1318">
                  <c:v>11.84</c:v>
                </c:pt>
                <c:pt idx="1319">
                  <c:v>11.719999999999999</c:v>
                </c:pt>
                <c:pt idx="1320">
                  <c:v>11.68</c:v>
                </c:pt>
                <c:pt idx="1321">
                  <c:v>11.53</c:v>
                </c:pt>
                <c:pt idx="1322">
                  <c:v>11.52</c:v>
                </c:pt>
                <c:pt idx="1323">
                  <c:v>11.46</c:v>
                </c:pt>
                <c:pt idx="1324">
                  <c:v>11.4</c:v>
                </c:pt>
                <c:pt idx="1325">
                  <c:v>11.44</c:v>
                </c:pt>
                <c:pt idx="1326">
                  <c:v>11.54</c:v>
                </c:pt>
                <c:pt idx="1327">
                  <c:v>11.49</c:v>
                </c:pt>
                <c:pt idx="1328">
                  <c:v>11.46</c:v>
                </c:pt>
                <c:pt idx="1329">
                  <c:v>11.5</c:v>
                </c:pt>
                <c:pt idx="1330">
                  <c:v>11.46</c:v>
                </c:pt>
                <c:pt idx="1331">
                  <c:v>11.48</c:v>
                </c:pt>
                <c:pt idx="1332">
                  <c:v>11.61</c:v>
                </c:pt>
                <c:pt idx="1333">
                  <c:v>11.59</c:v>
                </c:pt>
                <c:pt idx="1334">
                  <c:v>11.629999999999999</c:v>
                </c:pt>
                <c:pt idx="1335">
                  <c:v>11.66</c:v>
                </c:pt>
                <c:pt idx="1336">
                  <c:v>11.67</c:v>
                </c:pt>
                <c:pt idx="1337">
                  <c:v>11.739999999999998</c:v>
                </c:pt>
                <c:pt idx="1338">
                  <c:v>11.78</c:v>
                </c:pt>
                <c:pt idx="1339">
                  <c:v>11.77</c:v>
                </c:pt>
                <c:pt idx="1340">
                  <c:v>11.870000000000001</c:v>
                </c:pt>
                <c:pt idx="1341">
                  <c:v>12.139999999999999</c:v>
                </c:pt>
                <c:pt idx="1342">
                  <c:v>12.239999999999998</c:v>
                </c:pt>
                <c:pt idx="1343">
                  <c:v>12.209999999999999</c:v>
                </c:pt>
                <c:pt idx="1344">
                  <c:v>12.34</c:v>
                </c:pt>
                <c:pt idx="1345">
                  <c:v>12.32</c:v>
                </c:pt>
                <c:pt idx="1346">
                  <c:v>12.41</c:v>
                </c:pt>
                <c:pt idx="1347">
                  <c:v>12.46</c:v>
                </c:pt>
                <c:pt idx="1348">
                  <c:v>12.360000000000001</c:v>
                </c:pt>
                <c:pt idx="1349">
                  <c:v>12.29</c:v>
                </c:pt>
                <c:pt idx="1350">
                  <c:v>12.44</c:v>
                </c:pt>
                <c:pt idx="1351">
                  <c:v>12.51</c:v>
                </c:pt>
                <c:pt idx="1352">
                  <c:v>12.42</c:v>
                </c:pt>
                <c:pt idx="1353">
                  <c:v>12.44</c:v>
                </c:pt>
                <c:pt idx="1354">
                  <c:v>12.39</c:v>
                </c:pt>
                <c:pt idx="1355">
                  <c:v>12.3</c:v>
                </c:pt>
                <c:pt idx="1356">
                  <c:v>12.39</c:v>
                </c:pt>
                <c:pt idx="1357">
                  <c:v>12.25</c:v>
                </c:pt>
                <c:pt idx="1358">
                  <c:v>12.219999999999999</c:v>
                </c:pt>
                <c:pt idx="1359">
                  <c:v>12.2</c:v>
                </c:pt>
                <c:pt idx="1360">
                  <c:v>12.16</c:v>
                </c:pt>
                <c:pt idx="1361">
                  <c:v>12.11</c:v>
                </c:pt>
                <c:pt idx="1362">
                  <c:v>12.16</c:v>
                </c:pt>
                <c:pt idx="1363">
                  <c:v>12.1</c:v>
                </c:pt>
                <c:pt idx="1364">
                  <c:v>12.209999999999999</c:v>
                </c:pt>
                <c:pt idx="1365">
                  <c:v>12.31</c:v>
                </c:pt>
                <c:pt idx="1366">
                  <c:v>12.32</c:v>
                </c:pt>
                <c:pt idx="1367">
                  <c:v>12.33</c:v>
                </c:pt>
                <c:pt idx="1368">
                  <c:v>12.44</c:v>
                </c:pt>
                <c:pt idx="1369">
                  <c:v>12.209999999999999</c:v>
                </c:pt>
                <c:pt idx="1370">
                  <c:v>12.19</c:v>
                </c:pt>
                <c:pt idx="1371">
                  <c:v>12.129999999999999</c:v>
                </c:pt>
                <c:pt idx="1372">
                  <c:v>12.11</c:v>
                </c:pt>
                <c:pt idx="1373">
                  <c:v>12.07</c:v>
                </c:pt>
                <c:pt idx="1374">
                  <c:v>12.09</c:v>
                </c:pt>
                <c:pt idx="1375">
                  <c:v>11.99</c:v>
                </c:pt>
                <c:pt idx="1376">
                  <c:v>11.96</c:v>
                </c:pt>
                <c:pt idx="1377">
                  <c:v>12.17</c:v>
                </c:pt>
                <c:pt idx="1378">
                  <c:v>12.19</c:v>
                </c:pt>
                <c:pt idx="1379">
                  <c:v>12.229999999999999</c:v>
                </c:pt>
                <c:pt idx="1380">
                  <c:v>12.39</c:v>
                </c:pt>
                <c:pt idx="1381">
                  <c:v>12.28</c:v>
                </c:pt>
                <c:pt idx="1382">
                  <c:v>12.3</c:v>
                </c:pt>
                <c:pt idx="1383">
                  <c:v>12.29</c:v>
                </c:pt>
                <c:pt idx="1384">
                  <c:v>12.07</c:v>
                </c:pt>
                <c:pt idx="1385">
                  <c:v>12.11</c:v>
                </c:pt>
                <c:pt idx="1386">
                  <c:v>12.26</c:v>
                </c:pt>
                <c:pt idx="1387">
                  <c:v>12.18</c:v>
                </c:pt>
                <c:pt idx="1388">
                  <c:v>12.19</c:v>
                </c:pt>
                <c:pt idx="1389">
                  <c:v>12.27</c:v>
                </c:pt>
                <c:pt idx="1390">
                  <c:v>12.27</c:v>
                </c:pt>
                <c:pt idx="1391">
                  <c:v>12.19</c:v>
                </c:pt>
                <c:pt idx="1392">
                  <c:v>12.219999999999999</c:v>
                </c:pt>
                <c:pt idx="1393">
                  <c:v>12.15</c:v>
                </c:pt>
                <c:pt idx="1394">
                  <c:v>12.09</c:v>
                </c:pt>
                <c:pt idx="1395">
                  <c:v>12.129999999999999</c:v>
                </c:pt>
                <c:pt idx="1396">
                  <c:v>12.08</c:v>
                </c:pt>
                <c:pt idx="1397">
                  <c:v>11.98</c:v>
                </c:pt>
                <c:pt idx="1398">
                  <c:v>12.09</c:v>
                </c:pt>
                <c:pt idx="1399">
                  <c:v>12.16</c:v>
                </c:pt>
                <c:pt idx="1400">
                  <c:v>12.19</c:v>
                </c:pt>
                <c:pt idx="1401">
                  <c:v>12.139999999999999</c:v>
                </c:pt>
                <c:pt idx="1402">
                  <c:v>12.06</c:v>
                </c:pt>
                <c:pt idx="1403">
                  <c:v>12.01</c:v>
                </c:pt>
                <c:pt idx="1404">
                  <c:v>11.93</c:v>
                </c:pt>
                <c:pt idx="1405">
                  <c:v>12.02</c:v>
                </c:pt>
                <c:pt idx="1406">
                  <c:v>11.98</c:v>
                </c:pt>
                <c:pt idx="1407">
                  <c:v>11.99</c:v>
                </c:pt>
                <c:pt idx="1408">
                  <c:v>11.81</c:v>
                </c:pt>
                <c:pt idx="1409">
                  <c:v>11.81</c:v>
                </c:pt>
                <c:pt idx="1410">
                  <c:v>11.99</c:v>
                </c:pt>
                <c:pt idx="1411">
                  <c:v>11.89</c:v>
                </c:pt>
                <c:pt idx="1412">
                  <c:v>11.88</c:v>
                </c:pt>
                <c:pt idx="1413">
                  <c:v>11.88</c:v>
                </c:pt>
                <c:pt idx="1414">
                  <c:v>11.76</c:v>
                </c:pt>
                <c:pt idx="1415">
                  <c:v>11.78</c:v>
                </c:pt>
                <c:pt idx="1416">
                  <c:v>11.68</c:v>
                </c:pt>
                <c:pt idx="1417">
                  <c:v>11.66</c:v>
                </c:pt>
                <c:pt idx="1418">
                  <c:v>11.52</c:v>
                </c:pt>
                <c:pt idx="1419">
                  <c:v>11.55</c:v>
                </c:pt>
                <c:pt idx="1420">
                  <c:v>11.46</c:v>
                </c:pt>
                <c:pt idx="1421">
                  <c:v>11.4</c:v>
                </c:pt>
                <c:pt idx="1422">
                  <c:v>11.53</c:v>
                </c:pt>
                <c:pt idx="1423">
                  <c:v>11.5</c:v>
                </c:pt>
                <c:pt idx="1424">
                  <c:v>11.61</c:v>
                </c:pt>
                <c:pt idx="1425">
                  <c:v>11.53</c:v>
                </c:pt>
                <c:pt idx="1426">
                  <c:v>11.39</c:v>
                </c:pt>
                <c:pt idx="1427">
                  <c:v>11.53</c:v>
                </c:pt>
                <c:pt idx="1428">
                  <c:v>11.61</c:v>
                </c:pt>
                <c:pt idx="1429">
                  <c:v>11.7</c:v>
                </c:pt>
                <c:pt idx="1430">
                  <c:v>11.7</c:v>
                </c:pt>
                <c:pt idx="1431">
                  <c:v>11.65</c:v>
                </c:pt>
                <c:pt idx="1432">
                  <c:v>11.43</c:v>
                </c:pt>
                <c:pt idx="1433">
                  <c:v>11.43</c:v>
                </c:pt>
                <c:pt idx="1434">
                  <c:v>11.53</c:v>
                </c:pt>
                <c:pt idx="1435">
                  <c:v>11.41</c:v>
                </c:pt>
                <c:pt idx="1436">
                  <c:v>11.44</c:v>
                </c:pt>
                <c:pt idx="1437">
                  <c:v>11.43</c:v>
                </c:pt>
                <c:pt idx="1438">
                  <c:v>11.33</c:v>
                </c:pt>
                <c:pt idx="1439">
                  <c:v>11.32</c:v>
                </c:pt>
                <c:pt idx="1440">
                  <c:v>11.18</c:v>
                </c:pt>
                <c:pt idx="1441">
                  <c:v>11.18</c:v>
                </c:pt>
                <c:pt idx="1442">
                  <c:v>11.25</c:v>
                </c:pt>
                <c:pt idx="1443">
                  <c:v>11.31</c:v>
                </c:pt>
                <c:pt idx="1444">
                  <c:v>11.26</c:v>
                </c:pt>
                <c:pt idx="1445">
                  <c:v>11.28</c:v>
                </c:pt>
                <c:pt idx="1446">
                  <c:v>11.27</c:v>
                </c:pt>
                <c:pt idx="1447">
                  <c:v>11.209999999999999</c:v>
                </c:pt>
                <c:pt idx="1448">
                  <c:v>11.4</c:v>
                </c:pt>
                <c:pt idx="1449">
                  <c:v>11.58</c:v>
                </c:pt>
                <c:pt idx="1450">
                  <c:v>11.57</c:v>
                </c:pt>
                <c:pt idx="1451">
                  <c:v>11.629999999999999</c:v>
                </c:pt>
                <c:pt idx="1452">
                  <c:v>11.65</c:v>
                </c:pt>
                <c:pt idx="1453">
                  <c:v>11.54</c:v>
                </c:pt>
                <c:pt idx="1454">
                  <c:v>11.6</c:v>
                </c:pt>
                <c:pt idx="1455">
                  <c:v>11.65</c:v>
                </c:pt>
                <c:pt idx="1456">
                  <c:v>11.61</c:v>
                </c:pt>
                <c:pt idx="1457">
                  <c:v>11.6</c:v>
                </c:pt>
                <c:pt idx="1458">
                  <c:v>11.56</c:v>
                </c:pt>
                <c:pt idx="1459">
                  <c:v>11.42</c:v>
                </c:pt>
                <c:pt idx="1460">
                  <c:v>11.44</c:v>
                </c:pt>
                <c:pt idx="1461">
                  <c:v>11.4</c:v>
                </c:pt>
                <c:pt idx="1462">
                  <c:v>11.31</c:v>
                </c:pt>
                <c:pt idx="1463">
                  <c:v>11.34</c:v>
                </c:pt>
                <c:pt idx="1464">
                  <c:v>11.25</c:v>
                </c:pt>
                <c:pt idx="1465">
                  <c:v>11.209999999999999</c:v>
                </c:pt>
                <c:pt idx="1466">
                  <c:v>11.2</c:v>
                </c:pt>
                <c:pt idx="1467">
                  <c:v>11.18</c:v>
                </c:pt>
                <c:pt idx="1468">
                  <c:v>11.18</c:v>
                </c:pt>
                <c:pt idx="1469">
                  <c:v>11.25</c:v>
                </c:pt>
                <c:pt idx="1470">
                  <c:v>11.25</c:v>
                </c:pt>
                <c:pt idx="1471">
                  <c:v>11.360000000000001</c:v>
                </c:pt>
                <c:pt idx="1472">
                  <c:v>11.28</c:v>
                </c:pt>
                <c:pt idx="1473">
                  <c:v>11.3</c:v>
                </c:pt>
                <c:pt idx="1474">
                  <c:v>11.41</c:v>
                </c:pt>
                <c:pt idx="1475">
                  <c:v>11.719999999999999</c:v>
                </c:pt>
                <c:pt idx="1476">
                  <c:v>11.84</c:v>
                </c:pt>
                <c:pt idx="1477">
                  <c:v>11.84</c:v>
                </c:pt>
                <c:pt idx="1478">
                  <c:v>12.02</c:v>
                </c:pt>
                <c:pt idx="1479">
                  <c:v>11.96</c:v>
                </c:pt>
                <c:pt idx="1480">
                  <c:v>11.81</c:v>
                </c:pt>
                <c:pt idx="1481">
                  <c:v>11.950000000000001</c:v>
                </c:pt>
                <c:pt idx="1482">
                  <c:v>12.05</c:v>
                </c:pt>
                <c:pt idx="1483">
                  <c:v>12.07</c:v>
                </c:pt>
                <c:pt idx="1484">
                  <c:v>12.1</c:v>
                </c:pt>
                <c:pt idx="1485">
                  <c:v>11.96</c:v>
                </c:pt>
                <c:pt idx="1486">
                  <c:v>11.860000000000001</c:v>
                </c:pt>
                <c:pt idx="1487">
                  <c:v>11.92</c:v>
                </c:pt>
                <c:pt idx="1488">
                  <c:v>11.94</c:v>
                </c:pt>
                <c:pt idx="1489">
                  <c:v>11.89</c:v>
                </c:pt>
                <c:pt idx="1490">
                  <c:v>12.05</c:v>
                </c:pt>
                <c:pt idx="1491">
                  <c:v>12.05</c:v>
                </c:pt>
                <c:pt idx="1492">
                  <c:v>11.99</c:v>
                </c:pt>
                <c:pt idx="1493">
                  <c:v>11.99</c:v>
                </c:pt>
                <c:pt idx="1494">
                  <c:v>11.93</c:v>
                </c:pt>
                <c:pt idx="1495">
                  <c:v>11.8</c:v>
                </c:pt>
                <c:pt idx="1496">
                  <c:v>11.82</c:v>
                </c:pt>
                <c:pt idx="1497">
                  <c:v>11.82</c:v>
                </c:pt>
                <c:pt idx="1498">
                  <c:v>11.81</c:v>
                </c:pt>
                <c:pt idx="1499">
                  <c:v>11.81</c:v>
                </c:pt>
                <c:pt idx="1500">
                  <c:v>11.77</c:v>
                </c:pt>
                <c:pt idx="1501">
                  <c:v>11.75</c:v>
                </c:pt>
                <c:pt idx="1502">
                  <c:v>11.84</c:v>
                </c:pt>
                <c:pt idx="1503">
                  <c:v>11.9</c:v>
                </c:pt>
                <c:pt idx="1504">
                  <c:v>11.9</c:v>
                </c:pt>
                <c:pt idx="1505">
                  <c:v>12</c:v>
                </c:pt>
                <c:pt idx="1506">
                  <c:v>12.01</c:v>
                </c:pt>
                <c:pt idx="1507">
                  <c:v>12.02</c:v>
                </c:pt>
                <c:pt idx="1508">
                  <c:v>12.129999999999999</c:v>
                </c:pt>
                <c:pt idx="1509">
                  <c:v>12.1</c:v>
                </c:pt>
                <c:pt idx="1510">
                  <c:v>12.06</c:v>
                </c:pt>
                <c:pt idx="1511">
                  <c:v>12.11</c:v>
                </c:pt>
                <c:pt idx="1512">
                  <c:v>12.09</c:v>
                </c:pt>
                <c:pt idx="1513">
                  <c:v>12.01</c:v>
                </c:pt>
                <c:pt idx="1514">
                  <c:v>11.97</c:v>
                </c:pt>
                <c:pt idx="1515">
                  <c:v>11.78</c:v>
                </c:pt>
                <c:pt idx="1516">
                  <c:v>11.83</c:v>
                </c:pt>
                <c:pt idx="1517">
                  <c:v>11.83</c:v>
                </c:pt>
                <c:pt idx="1518">
                  <c:v>11.79</c:v>
                </c:pt>
                <c:pt idx="1519">
                  <c:v>11.77</c:v>
                </c:pt>
                <c:pt idx="1520">
                  <c:v>11.76</c:v>
                </c:pt>
                <c:pt idx="1521">
                  <c:v>11.6</c:v>
                </c:pt>
                <c:pt idx="1522">
                  <c:v>11.54</c:v>
                </c:pt>
                <c:pt idx="1523">
                  <c:v>11.52</c:v>
                </c:pt>
                <c:pt idx="1524">
                  <c:v>11.56</c:v>
                </c:pt>
                <c:pt idx="1525">
                  <c:v>11.7</c:v>
                </c:pt>
                <c:pt idx="1526">
                  <c:v>11.729999999999999</c:v>
                </c:pt>
                <c:pt idx="1527">
                  <c:v>11.78</c:v>
                </c:pt>
                <c:pt idx="1528">
                  <c:v>11.91</c:v>
                </c:pt>
                <c:pt idx="1529">
                  <c:v>11.89</c:v>
                </c:pt>
                <c:pt idx="1530">
                  <c:v>11.83</c:v>
                </c:pt>
                <c:pt idx="1531">
                  <c:v>11.84</c:v>
                </c:pt>
                <c:pt idx="1532">
                  <c:v>11.850000000000001</c:v>
                </c:pt>
                <c:pt idx="1533">
                  <c:v>11.83</c:v>
                </c:pt>
                <c:pt idx="1534">
                  <c:v>11.860000000000001</c:v>
                </c:pt>
                <c:pt idx="1535">
                  <c:v>11.709999999999999</c:v>
                </c:pt>
                <c:pt idx="1536">
                  <c:v>11.66</c:v>
                </c:pt>
                <c:pt idx="1537">
                  <c:v>11.709999999999999</c:v>
                </c:pt>
                <c:pt idx="1538">
                  <c:v>11.58</c:v>
                </c:pt>
                <c:pt idx="1539">
                  <c:v>11.61</c:v>
                </c:pt>
                <c:pt idx="1540">
                  <c:v>11.81</c:v>
                </c:pt>
                <c:pt idx="1541">
                  <c:v>11.93</c:v>
                </c:pt>
                <c:pt idx="1542">
                  <c:v>11.9</c:v>
                </c:pt>
                <c:pt idx="1543">
                  <c:v>11.98</c:v>
                </c:pt>
                <c:pt idx="1544">
                  <c:v>11.94</c:v>
                </c:pt>
                <c:pt idx="1545">
                  <c:v>11.97</c:v>
                </c:pt>
                <c:pt idx="1546">
                  <c:v>12.11</c:v>
                </c:pt>
                <c:pt idx="1547">
                  <c:v>12.1</c:v>
                </c:pt>
                <c:pt idx="1548">
                  <c:v>12.09</c:v>
                </c:pt>
                <c:pt idx="1549">
                  <c:v>12.19</c:v>
                </c:pt>
                <c:pt idx="1550">
                  <c:v>12.09</c:v>
                </c:pt>
                <c:pt idx="1551">
                  <c:v>12.09</c:v>
                </c:pt>
                <c:pt idx="1552">
                  <c:v>12.219999999999999</c:v>
                </c:pt>
                <c:pt idx="1553">
                  <c:v>12.209999999999999</c:v>
                </c:pt>
                <c:pt idx="1554">
                  <c:v>12.129999999999999</c:v>
                </c:pt>
                <c:pt idx="1555">
                  <c:v>12.07</c:v>
                </c:pt>
                <c:pt idx="1556">
                  <c:v>11.89</c:v>
                </c:pt>
                <c:pt idx="1557">
                  <c:v>11.739999999999998</c:v>
                </c:pt>
                <c:pt idx="1558">
                  <c:v>11.78</c:v>
                </c:pt>
                <c:pt idx="1559">
                  <c:v>11.51</c:v>
                </c:pt>
                <c:pt idx="1560">
                  <c:v>11.46</c:v>
                </c:pt>
                <c:pt idx="1561">
                  <c:v>11.450000000000001</c:v>
                </c:pt>
                <c:pt idx="1562">
                  <c:v>11.38</c:v>
                </c:pt>
                <c:pt idx="1563">
                  <c:v>11.29</c:v>
                </c:pt>
                <c:pt idx="1564">
                  <c:v>11.360000000000001</c:v>
                </c:pt>
                <c:pt idx="1565">
                  <c:v>11.47</c:v>
                </c:pt>
                <c:pt idx="1566">
                  <c:v>11.450000000000001</c:v>
                </c:pt>
                <c:pt idx="1567">
                  <c:v>11.639999999999999</c:v>
                </c:pt>
                <c:pt idx="1568">
                  <c:v>11.56</c:v>
                </c:pt>
                <c:pt idx="1569">
                  <c:v>11.61</c:v>
                </c:pt>
                <c:pt idx="1570">
                  <c:v>11.79</c:v>
                </c:pt>
                <c:pt idx="1571">
                  <c:v>11.78</c:v>
                </c:pt>
                <c:pt idx="1572">
                  <c:v>11.77</c:v>
                </c:pt>
                <c:pt idx="1573">
                  <c:v>11.78</c:v>
                </c:pt>
                <c:pt idx="1574">
                  <c:v>11.75</c:v>
                </c:pt>
                <c:pt idx="1575">
                  <c:v>11.69</c:v>
                </c:pt>
                <c:pt idx="1576">
                  <c:v>11.75</c:v>
                </c:pt>
                <c:pt idx="1577">
                  <c:v>11.76</c:v>
                </c:pt>
                <c:pt idx="1578">
                  <c:v>11.8</c:v>
                </c:pt>
                <c:pt idx="1579">
                  <c:v>11.97</c:v>
                </c:pt>
                <c:pt idx="1580">
                  <c:v>11.99</c:v>
                </c:pt>
                <c:pt idx="1581">
                  <c:v>12.03</c:v>
                </c:pt>
                <c:pt idx="1582">
                  <c:v>12.04</c:v>
                </c:pt>
                <c:pt idx="1583">
                  <c:v>11.91</c:v>
                </c:pt>
                <c:pt idx="1584">
                  <c:v>11.860000000000001</c:v>
                </c:pt>
                <c:pt idx="1585">
                  <c:v>11.81</c:v>
                </c:pt>
                <c:pt idx="1586">
                  <c:v>11.639999999999999</c:v>
                </c:pt>
                <c:pt idx="1587">
                  <c:v>11.67</c:v>
                </c:pt>
                <c:pt idx="1588">
                  <c:v>11.719999999999999</c:v>
                </c:pt>
                <c:pt idx="1589">
                  <c:v>11.68</c:v>
                </c:pt>
                <c:pt idx="1590">
                  <c:v>11.65</c:v>
                </c:pt>
                <c:pt idx="1591">
                  <c:v>11.69</c:v>
                </c:pt>
                <c:pt idx="1592">
                  <c:v>11.66</c:v>
                </c:pt>
                <c:pt idx="1593">
                  <c:v>11.7</c:v>
                </c:pt>
                <c:pt idx="1594">
                  <c:v>11.8</c:v>
                </c:pt>
                <c:pt idx="1595">
                  <c:v>11.629999999999999</c:v>
                </c:pt>
                <c:pt idx="1596">
                  <c:v>11.729999999999999</c:v>
                </c:pt>
                <c:pt idx="1597">
                  <c:v>11.89</c:v>
                </c:pt>
                <c:pt idx="1598">
                  <c:v>11.89</c:v>
                </c:pt>
                <c:pt idx="1599">
                  <c:v>12.02</c:v>
                </c:pt>
                <c:pt idx="1600">
                  <c:v>12.16</c:v>
                </c:pt>
                <c:pt idx="1601">
                  <c:v>12.05</c:v>
                </c:pt>
                <c:pt idx="1602">
                  <c:v>12.06</c:v>
                </c:pt>
                <c:pt idx="1603">
                  <c:v>12.17</c:v>
                </c:pt>
                <c:pt idx="1604">
                  <c:v>12.16</c:v>
                </c:pt>
                <c:pt idx="1605">
                  <c:v>12.16</c:v>
                </c:pt>
                <c:pt idx="1606">
                  <c:v>12.229999999999999</c:v>
                </c:pt>
                <c:pt idx="1607">
                  <c:v>12.209999999999999</c:v>
                </c:pt>
                <c:pt idx="1608">
                  <c:v>12.3</c:v>
                </c:pt>
                <c:pt idx="1609">
                  <c:v>12.209999999999999</c:v>
                </c:pt>
                <c:pt idx="1610">
                  <c:v>12.02</c:v>
                </c:pt>
                <c:pt idx="1611">
                  <c:v>12.01</c:v>
                </c:pt>
                <c:pt idx="1612">
                  <c:v>11.97</c:v>
                </c:pt>
                <c:pt idx="1613">
                  <c:v>11.91</c:v>
                </c:pt>
                <c:pt idx="1614">
                  <c:v>11.950000000000001</c:v>
                </c:pt>
                <c:pt idx="1615">
                  <c:v>11.870000000000001</c:v>
                </c:pt>
                <c:pt idx="1616">
                  <c:v>11.82</c:v>
                </c:pt>
                <c:pt idx="1617">
                  <c:v>11.88</c:v>
                </c:pt>
                <c:pt idx="1618">
                  <c:v>11.93</c:v>
                </c:pt>
                <c:pt idx="1619">
                  <c:v>11.93</c:v>
                </c:pt>
                <c:pt idx="1620">
                  <c:v>11.94</c:v>
                </c:pt>
                <c:pt idx="1621">
                  <c:v>11.81</c:v>
                </c:pt>
                <c:pt idx="1622">
                  <c:v>11.709999999999999</c:v>
                </c:pt>
                <c:pt idx="1623">
                  <c:v>11.75</c:v>
                </c:pt>
                <c:pt idx="1624">
                  <c:v>11.67</c:v>
                </c:pt>
                <c:pt idx="1625">
                  <c:v>11.56</c:v>
                </c:pt>
                <c:pt idx="1626">
                  <c:v>11.54</c:v>
                </c:pt>
                <c:pt idx="1627">
                  <c:v>11.450000000000001</c:v>
                </c:pt>
                <c:pt idx="1628">
                  <c:v>11.53</c:v>
                </c:pt>
                <c:pt idx="1629">
                  <c:v>11.54</c:v>
                </c:pt>
                <c:pt idx="1630">
                  <c:v>11.67</c:v>
                </c:pt>
                <c:pt idx="1631">
                  <c:v>11.6</c:v>
                </c:pt>
                <c:pt idx="1632">
                  <c:v>11.639999999999999</c:v>
                </c:pt>
                <c:pt idx="1633">
                  <c:v>11.709999999999999</c:v>
                </c:pt>
                <c:pt idx="1634">
                  <c:v>11.729999999999999</c:v>
                </c:pt>
                <c:pt idx="1635">
                  <c:v>11.82</c:v>
                </c:pt>
                <c:pt idx="1636">
                  <c:v>11.9</c:v>
                </c:pt>
                <c:pt idx="1637">
                  <c:v>11.76</c:v>
                </c:pt>
                <c:pt idx="1638">
                  <c:v>11.78</c:v>
                </c:pt>
                <c:pt idx="1639">
                  <c:v>11.8</c:v>
                </c:pt>
                <c:pt idx="1640">
                  <c:v>11.82</c:v>
                </c:pt>
                <c:pt idx="1641">
                  <c:v>12.05</c:v>
                </c:pt>
                <c:pt idx="1642">
                  <c:v>12.12</c:v>
                </c:pt>
                <c:pt idx="1643">
                  <c:v>12.03</c:v>
                </c:pt>
                <c:pt idx="1644">
                  <c:v>12.12</c:v>
                </c:pt>
                <c:pt idx="1645">
                  <c:v>12.16</c:v>
                </c:pt>
                <c:pt idx="1646">
                  <c:v>12.11</c:v>
                </c:pt>
                <c:pt idx="1647">
                  <c:v>12.3</c:v>
                </c:pt>
                <c:pt idx="1648">
                  <c:v>12.26</c:v>
                </c:pt>
                <c:pt idx="1649">
                  <c:v>12.07</c:v>
                </c:pt>
                <c:pt idx="1650">
                  <c:v>12.18</c:v>
                </c:pt>
                <c:pt idx="1651">
                  <c:v>12.129999999999999</c:v>
                </c:pt>
                <c:pt idx="1652">
                  <c:v>12</c:v>
                </c:pt>
                <c:pt idx="1653">
                  <c:v>12.26</c:v>
                </c:pt>
                <c:pt idx="1654">
                  <c:v>12.15</c:v>
                </c:pt>
                <c:pt idx="1655">
                  <c:v>12.17</c:v>
                </c:pt>
                <c:pt idx="1656">
                  <c:v>12.27</c:v>
                </c:pt>
                <c:pt idx="1657">
                  <c:v>12.16</c:v>
                </c:pt>
                <c:pt idx="1658">
                  <c:v>12.219999999999999</c:v>
                </c:pt>
                <c:pt idx="1659">
                  <c:v>12.4</c:v>
                </c:pt>
                <c:pt idx="1660">
                  <c:v>12.3</c:v>
                </c:pt>
                <c:pt idx="1661">
                  <c:v>12.19</c:v>
                </c:pt>
                <c:pt idx="1662">
                  <c:v>12.350000000000001</c:v>
                </c:pt>
                <c:pt idx="1663">
                  <c:v>12.33</c:v>
                </c:pt>
                <c:pt idx="1664">
                  <c:v>12.31</c:v>
                </c:pt>
                <c:pt idx="1665">
                  <c:v>12.350000000000001</c:v>
                </c:pt>
                <c:pt idx="1666">
                  <c:v>12.27</c:v>
                </c:pt>
                <c:pt idx="1667">
                  <c:v>12.1</c:v>
                </c:pt>
                <c:pt idx="1668">
                  <c:v>12.18</c:v>
                </c:pt>
                <c:pt idx="1669">
                  <c:v>12.09</c:v>
                </c:pt>
                <c:pt idx="1670">
                  <c:v>11.98</c:v>
                </c:pt>
                <c:pt idx="1671">
                  <c:v>12.04</c:v>
                </c:pt>
                <c:pt idx="1672">
                  <c:v>11.99</c:v>
                </c:pt>
                <c:pt idx="1673">
                  <c:v>11.96</c:v>
                </c:pt>
                <c:pt idx="1674">
                  <c:v>12.1</c:v>
                </c:pt>
                <c:pt idx="1675">
                  <c:v>12.04</c:v>
                </c:pt>
                <c:pt idx="1676">
                  <c:v>12</c:v>
                </c:pt>
                <c:pt idx="1677">
                  <c:v>11.96</c:v>
                </c:pt>
                <c:pt idx="1678">
                  <c:v>11.8</c:v>
                </c:pt>
                <c:pt idx="1679">
                  <c:v>11.7</c:v>
                </c:pt>
                <c:pt idx="1680">
                  <c:v>11.77</c:v>
                </c:pt>
                <c:pt idx="1681">
                  <c:v>11.709999999999999</c:v>
                </c:pt>
                <c:pt idx="1682">
                  <c:v>11.639999999999999</c:v>
                </c:pt>
                <c:pt idx="1683">
                  <c:v>11.75</c:v>
                </c:pt>
                <c:pt idx="1684">
                  <c:v>11.76</c:v>
                </c:pt>
                <c:pt idx="1685">
                  <c:v>11.81</c:v>
                </c:pt>
                <c:pt idx="1686">
                  <c:v>11.860000000000001</c:v>
                </c:pt>
                <c:pt idx="1687">
                  <c:v>11.91</c:v>
                </c:pt>
                <c:pt idx="1688">
                  <c:v>11.870000000000001</c:v>
                </c:pt>
                <c:pt idx="1689">
                  <c:v>11.950000000000001</c:v>
                </c:pt>
                <c:pt idx="1690">
                  <c:v>11.94</c:v>
                </c:pt>
                <c:pt idx="1691">
                  <c:v>11.94</c:v>
                </c:pt>
                <c:pt idx="1692">
                  <c:v>12.04</c:v>
                </c:pt>
                <c:pt idx="1693">
                  <c:v>12.09</c:v>
                </c:pt>
                <c:pt idx="1694">
                  <c:v>12.04</c:v>
                </c:pt>
                <c:pt idx="1695">
                  <c:v>12.02</c:v>
                </c:pt>
                <c:pt idx="1696">
                  <c:v>11.98</c:v>
                </c:pt>
                <c:pt idx="1697">
                  <c:v>11.83</c:v>
                </c:pt>
                <c:pt idx="1698">
                  <c:v>11.92</c:v>
                </c:pt>
                <c:pt idx="1699">
                  <c:v>11.83</c:v>
                </c:pt>
                <c:pt idx="1700">
                  <c:v>11.78</c:v>
                </c:pt>
                <c:pt idx="1701">
                  <c:v>11.92</c:v>
                </c:pt>
                <c:pt idx="1702">
                  <c:v>11.870000000000001</c:v>
                </c:pt>
                <c:pt idx="1703">
                  <c:v>11.91</c:v>
                </c:pt>
                <c:pt idx="1704">
                  <c:v>11.98</c:v>
                </c:pt>
                <c:pt idx="1705">
                  <c:v>11.9</c:v>
                </c:pt>
                <c:pt idx="1706">
                  <c:v>11.870000000000001</c:v>
                </c:pt>
                <c:pt idx="1707">
                  <c:v>12</c:v>
                </c:pt>
                <c:pt idx="1708">
                  <c:v>11.93</c:v>
                </c:pt>
                <c:pt idx="1709">
                  <c:v>11.860000000000001</c:v>
                </c:pt>
                <c:pt idx="1710">
                  <c:v>11.97</c:v>
                </c:pt>
                <c:pt idx="1711">
                  <c:v>12.03</c:v>
                </c:pt>
                <c:pt idx="1712">
                  <c:v>11.92</c:v>
                </c:pt>
                <c:pt idx="1713">
                  <c:v>12.07</c:v>
                </c:pt>
                <c:pt idx="1714">
                  <c:v>12.03</c:v>
                </c:pt>
                <c:pt idx="1715">
                  <c:v>12.03</c:v>
                </c:pt>
                <c:pt idx="1716">
                  <c:v>12.06</c:v>
                </c:pt>
                <c:pt idx="1717">
                  <c:v>11.82</c:v>
                </c:pt>
                <c:pt idx="1718">
                  <c:v>11.8</c:v>
                </c:pt>
                <c:pt idx="1719">
                  <c:v>11.96</c:v>
                </c:pt>
                <c:pt idx="1720">
                  <c:v>11.91</c:v>
                </c:pt>
                <c:pt idx="1721">
                  <c:v>11.950000000000001</c:v>
                </c:pt>
                <c:pt idx="1722">
                  <c:v>11.96</c:v>
                </c:pt>
                <c:pt idx="1723">
                  <c:v>11.93</c:v>
                </c:pt>
                <c:pt idx="1724">
                  <c:v>12</c:v>
                </c:pt>
                <c:pt idx="1725">
                  <c:v>12.06</c:v>
                </c:pt>
                <c:pt idx="1726">
                  <c:v>11.99</c:v>
                </c:pt>
                <c:pt idx="1727">
                  <c:v>12.07</c:v>
                </c:pt>
                <c:pt idx="1728">
                  <c:v>12.29</c:v>
                </c:pt>
                <c:pt idx="1729">
                  <c:v>12.25</c:v>
                </c:pt>
                <c:pt idx="1730">
                  <c:v>12.209999999999999</c:v>
                </c:pt>
                <c:pt idx="1731">
                  <c:v>12.360000000000001</c:v>
                </c:pt>
                <c:pt idx="1732">
                  <c:v>12.28</c:v>
                </c:pt>
                <c:pt idx="1733">
                  <c:v>12.239999999999998</c:v>
                </c:pt>
                <c:pt idx="1734">
                  <c:v>12.33</c:v>
                </c:pt>
                <c:pt idx="1735">
                  <c:v>12.3</c:v>
                </c:pt>
                <c:pt idx="1736">
                  <c:v>12.4</c:v>
                </c:pt>
                <c:pt idx="1737">
                  <c:v>12.360000000000001</c:v>
                </c:pt>
                <c:pt idx="1738">
                  <c:v>12.219999999999999</c:v>
                </c:pt>
                <c:pt idx="1739">
                  <c:v>12.19</c:v>
                </c:pt>
                <c:pt idx="1740">
                  <c:v>12.34</c:v>
                </c:pt>
                <c:pt idx="1741">
                  <c:v>12.3</c:v>
                </c:pt>
                <c:pt idx="1742">
                  <c:v>12.29</c:v>
                </c:pt>
                <c:pt idx="1743">
                  <c:v>12.3</c:v>
                </c:pt>
                <c:pt idx="1744">
                  <c:v>12.350000000000001</c:v>
                </c:pt>
                <c:pt idx="1745">
                  <c:v>12.46</c:v>
                </c:pt>
                <c:pt idx="1746">
                  <c:v>12.51</c:v>
                </c:pt>
                <c:pt idx="1747">
                  <c:v>12.5</c:v>
                </c:pt>
                <c:pt idx="1748">
                  <c:v>12.57</c:v>
                </c:pt>
                <c:pt idx="1749">
                  <c:v>12.59</c:v>
                </c:pt>
                <c:pt idx="1750">
                  <c:v>12.55</c:v>
                </c:pt>
                <c:pt idx="1751">
                  <c:v>12.69</c:v>
                </c:pt>
                <c:pt idx="1752">
                  <c:v>12.860000000000001</c:v>
                </c:pt>
                <c:pt idx="1753">
                  <c:v>12.84</c:v>
                </c:pt>
                <c:pt idx="1754">
                  <c:v>12.860000000000001</c:v>
                </c:pt>
                <c:pt idx="1755">
                  <c:v>12.89</c:v>
                </c:pt>
                <c:pt idx="1756">
                  <c:v>12.69</c:v>
                </c:pt>
                <c:pt idx="1757">
                  <c:v>12.59</c:v>
                </c:pt>
                <c:pt idx="1758">
                  <c:v>12.49</c:v>
                </c:pt>
                <c:pt idx="1759">
                  <c:v>12.38</c:v>
                </c:pt>
                <c:pt idx="1760">
                  <c:v>12.209999999999999</c:v>
                </c:pt>
                <c:pt idx="1761">
                  <c:v>12.09</c:v>
                </c:pt>
                <c:pt idx="1762">
                  <c:v>11.96</c:v>
                </c:pt>
                <c:pt idx="1763">
                  <c:v>11.81</c:v>
                </c:pt>
                <c:pt idx="1764">
                  <c:v>11.68</c:v>
                </c:pt>
                <c:pt idx="1765">
                  <c:v>11.5</c:v>
                </c:pt>
                <c:pt idx="1766">
                  <c:v>11.5</c:v>
                </c:pt>
                <c:pt idx="1767">
                  <c:v>11.4</c:v>
                </c:pt>
                <c:pt idx="1768">
                  <c:v>11.25</c:v>
                </c:pt>
                <c:pt idx="1769">
                  <c:v>11.18</c:v>
                </c:pt>
                <c:pt idx="1770">
                  <c:v>11.17</c:v>
                </c:pt>
                <c:pt idx="1771">
                  <c:v>11.129999999999999</c:v>
                </c:pt>
                <c:pt idx="1772">
                  <c:v>11.09</c:v>
                </c:pt>
                <c:pt idx="1773">
                  <c:v>11.229999999999999</c:v>
                </c:pt>
                <c:pt idx="1774">
                  <c:v>11.27</c:v>
                </c:pt>
                <c:pt idx="1775">
                  <c:v>11.29</c:v>
                </c:pt>
                <c:pt idx="1776">
                  <c:v>11.47</c:v>
                </c:pt>
                <c:pt idx="1777">
                  <c:v>11.629999999999999</c:v>
                </c:pt>
                <c:pt idx="1778">
                  <c:v>11.78</c:v>
                </c:pt>
                <c:pt idx="1779">
                  <c:v>11.96</c:v>
                </c:pt>
                <c:pt idx="1780">
                  <c:v>11.92</c:v>
                </c:pt>
                <c:pt idx="1781">
                  <c:v>11.96</c:v>
                </c:pt>
                <c:pt idx="1782">
                  <c:v>11.97</c:v>
                </c:pt>
                <c:pt idx="1783">
                  <c:v>11.88</c:v>
                </c:pt>
                <c:pt idx="1784">
                  <c:v>11.9</c:v>
                </c:pt>
                <c:pt idx="1785">
                  <c:v>12.02</c:v>
                </c:pt>
                <c:pt idx="1786">
                  <c:v>12.05</c:v>
                </c:pt>
                <c:pt idx="1787">
                  <c:v>12.05</c:v>
                </c:pt>
                <c:pt idx="1788">
                  <c:v>12.239999999999998</c:v>
                </c:pt>
                <c:pt idx="1789">
                  <c:v>12.129999999999999</c:v>
                </c:pt>
                <c:pt idx="1790">
                  <c:v>12.31</c:v>
                </c:pt>
                <c:pt idx="1791">
                  <c:v>12.44</c:v>
                </c:pt>
                <c:pt idx="1792">
                  <c:v>12.48</c:v>
                </c:pt>
                <c:pt idx="1793">
                  <c:v>12.57</c:v>
                </c:pt>
                <c:pt idx="1794">
                  <c:v>12.59</c:v>
                </c:pt>
                <c:pt idx="1795">
                  <c:v>12.58</c:v>
                </c:pt>
                <c:pt idx="1796">
                  <c:v>12.57</c:v>
                </c:pt>
                <c:pt idx="1797">
                  <c:v>12.4</c:v>
                </c:pt>
                <c:pt idx="1798">
                  <c:v>12.26</c:v>
                </c:pt>
                <c:pt idx="1799">
                  <c:v>12.239999999999998</c:v>
                </c:pt>
                <c:pt idx="1800">
                  <c:v>12.129999999999999</c:v>
                </c:pt>
                <c:pt idx="1801">
                  <c:v>12</c:v>
                </c:pt>
                <c:pt idx="1802">
                  <c:v>11.950000000000001</c:v>
                </c:pt>
                <c:pt idx="1803">
                  <c:v>11.96</c:v>
                </c:pt>
                <c:pt idx="1804">
                  <c:v>12.04</c:v>
                </c:pt>
                <c:pt idx="1805">
                  <c:v>12.1</c:v>
                </c:pt>
                <c:pt idx="1806">
                  <c:v>12.239999999999998</c:v>
                </c:pt>
                <c:pt idx="1807">
                  <c:v>12.27</c:v>
                </c:pt>
                <c:pt idx="1808">
                  <c:v>12.239999999999998</c:v>
                </c:pt>
                <c:pt idx="1809">
                  <c:v>12.38</c:v>
                </c:pt>
                <c:pt idx="1810">
                  <c:v>12.34</c:v>
                </c:pt>
                <c:pt idx="1811">
                  <c:v>12.43</c:v>
                </c:pt>
                <c:pt idx="1812">
                  <c:v>12.52</c:v>
                </c:pt>
                <c:pt idx="1813">
                  <c:v>12.42</c:v>
                </c:pt>
                <c:pt idx="1814">
                  <c:v>12.350000000000001</c:v>
                </c:pt>
                <c:pt idx="1815">
                  <c:v>12.29</c:v>
                </c:pt>
                <c:pt idx="1816">
                  <c:v>12.29</c:v>
                </c:pt>
                <c:pt idx="1817">
                  <c:v>12.370000000000001</c:v>
                </c:pt>
                <c:pt idx="1818">
                  <c:v>12.4</c:v>
                </c:pt>
                <c:pt idx="1819">
                  <c:v>12.219999999999999</c:v>
                </c:pt>
                <c:pt idx="1820">
                  <c:v>12.26</c:v>
                </c:pt>
                <c:pt idx="1821">
                  <c:v>12.4</c:v>
                </c:pt>
                <c:pt idx="1822">
                  <c:v>12.350000000000001</c:v>
                </c:pt>
                <c:pt idx="1823">
                  <c:v>12.209999999999999</c:v>
                </c:pt>
                <c:pt idx="1824">
                  <c:v>12.04</c:v>
                </c:pt>
                <c:pt idx="1825">
                  <c:v>12</c:v>
                </c:pt>
                <c:pt idx="1826">
                  <c:v>12.05</c:v>
                </c:pt>
                <c:pt idx="1827">
                  <c:v>12.08</c:v>
                </c:pt>
                <c:pt idx="1828">
                  <c:v>12</c:v>
                </c:pt>
                <c:pt idx="1829">
                  <c:v>12.04</c:v>
                </c:pt>
                <c:pt idx="1830">
                  <c:v>12.06</c:v>
                </c:pt>
                <c:pt idx="1831">
                  <c:v>11.98</c:v>
                </c:pt>
                <c:pt idx="1832">
                  <c:v>12.01</c:v>
                </c:pt>
                <c:pt idx="1833">
                  <c:v>12.05</c:v>
                </c:pt>
                <c:pt idx="1834">
                  <c:v>11.99</c:v>
                </c:pt>
                <c:pt idx="1835">
                  <c:v>12.03</c:v>
                </c:pt>
                <c:pt idx="1836">
                  <c:v>12.08</c:v>
                </c:pt>
                <c:pt idx="1837">
                  <c:v>11.96</c:v>
                </c:pt>
                <c:pt idx="1838">
                  <c:v>12.03</c:v>
                </c:pt>
                <c:pt idx="1839">
                  <c:v>12.04</c:v>
                </c:pt>
                <c:pt idx="1840">
                  <c:v>11.860000000000001</c:v>
                </c:pt>
                <c:pt idx="1841">
                  <c:v>11.9</c:v>
                </c:pt>
                <c:pt idx="1842">
                  <c:v>11.850000000000001</c:v>
                </c:pt>
                <c:pt idx="1843">
                  <c:v>11.850000000000001</c:v>
                </c:pt>
                <c:pt idx="1844">
                  <c:v>11.84</c:v>
                </c:pt>
                <c:pt idx="1845">
                  <c:v>11.850000000000001</c:v>
                </c:pt>
                <c:pt idx="1846">
                  <c:v>11.739999999999998</c:v>
                </c:pt>
                <c:pt idx="1847">
                  <c:v>11.719999999999999</c:v>
                </c:pt>
                <c:pt idx="1848">
                  <c:v>11.719999999999999</c:v>
                </c:pt>
                <c:pt idx="1849">
                  <c:v>11.729999999999999</c:v>
                </c:pt>
                <c:pt idx="1850">
                  <c:v>11.76</c:v>
                </c:pt>
                <c:pt idx="1851">
                  <c:v>11.81</c:v>
                </c:pt>
                <c:pt idx="1852">
                  <c:v>11.76</c:v>
                </c:pt>
                <c:pt idx="1853">
                  <c:v>11.83</c:v>
                </c:pt>
                <c:pt idx="1854">
                  <c:v>11.860000000000001</c:v>
                </c:pt>
                <c:pt idx="1855">
                  <c:v>11.83</c:v>
                </c:pt>
                <c:pt idx="1856">
                  <c:v>11.870000000000001</c:v>
                </c:pt>
                <c:pt idx="1857">
                  <c:v>11.9</c:v>
                </c:pt>
                <c:pt idx="1858">
                  <c:v>11.84</c:v>
                </c:pt>
                <c:pt idx="1859">
                  <c:v>11.93</c:v>
                </c:pt>
                <c:pt idx="1860">
                  <c:v>11.9</c:v>
                </c:pt>
                <c:pt idx="1861">
                  <c:v>11.860000000000001</c:v>
                </c:pt>
                <c:pt idx="1862">
                  <c:v>11.8</c:v>
                </c:pt>
                <c:pt idx="1863">
                  <c:v>11.78</c:v>
                </c:pt>
                <c:pt idx="1864">
                  <c:v>11.77</c:v>
                </c:pt>
                <c:pt idx="1865">
                  <c:v>11.82</c:v>
                </c:pt>
                <c:pt idx="1866">
                  <c:v>11.82</c:v>
                </c:pt>
                <c:pt idx="1867">
                  <c:v>11.67</c:v>
                </c:pt>
                <c:pt idx="1868">
                  <c:v>11.9</c:v>
                </c:pt>
                <c:pt idx="1869">
                  <c:v>11.97</c:v>
                </c:pt>
                <c:pt idx="1870">
                  <c:v>12.02</c:v>
                </c:pt>
                <c:pt idx="1871">
                  <c:v>12.219999999999999</c:v>
                </c:pt>
                <c:pt idx="1872">
                  <c:v>12.28</c:v>
                </c:pt>
                <c:pt idx="1873">
                  <c:v>12.19</c:v>
                </c:pt>
                <c:pt idx="1874">
                  <c:v>12.26</c:v>
                </c:pt>
                <c:pt idx="1875">
                  <c:v>12.18</c:v>
                </c:pt>
                <c:pt idx="1876">
                  <c:v>12.2</c:v>
                </c:pt>
                <c:pt idx="1877">
                  <c:v>12.05</c:v>
                </c:pt>
                <c:pt idx="1878">
                  <c:v>11.98</c:v>
                </c:pt>
                <c:pt idx="1879">
                  <c:v>11.97</c:v>
                </c:pt>
                <c:pt idx="1880">
                  <c:v>11.98</c:v>
                </c:pt>
                <c:pt idx="1881">
                  <c:v>12.05</c:v>
                </c:pt>
                <c:pt idx="1882">
                  <c:v>12.02</c:v>
                </c:pt>
                <c:pt idx="1883">
                  <c:v>12.02</c:v>
                </c:pt>
                <c:pt idx="1884">
                  <c:v>11.950000000000001</c:v>
                </c:pt>
                <c:pt idx="1885">
                  <c:v>11.850000000000001</c:v>
                </c:pt>
                <c:pt idx="1886">
                  <c:v>11.82</c:v>
                </c:pt>
                <c:pt idx="1887">
                  <c:v>11.719999999999999</c:v>
                </c:pt>
                <c:pt idx="1888">
                  <c:v>11.719999999999999</c:v>
                </c:pt>
                <c:pt idx="1889">
                  <c:v>11.82</c:v>
                </c:pt>
                <c:pt idx="1890">
                  <c:v>11.78</c:v>
                </c:pt>
                <c:pt idx="1891">
                  <c:v>11.61</c:v>
                </c:pt>
                <c:pt idx="1892">
                  <c:v>11.629999999999999</c:v>
                </c:pt>
                <c:pt idx="1893">
                  <c:v>11.61</c:v>
                </c:pt>
                <c:pt idx="1894">
                  <c:v>11.59</c:v>
                </c:pt>
                <c:pt idx="1895">
                  <c:v>11.75</c:v>
                </c:pt>
                <c:pt idx="1896">
                  <c:v>11.76</c:v>
                </c:pt>
                <c:pt idx="1897">
                  <c:v>11.729999999999999</c:v>
                </c:pt>
                <c:pt idx="1898">
                  <c:v>11.8</c:v>
                </c:pt>
                <c:pt idx="1899">
                  <c:v>11.79</c:v>
                </c:pt>
                <c:pt idx="1900">
                  <c:v>11.76</c:v>
                </c:pt>
                <c:pt idx="1901">
                  <c:v>11.850000000000001</c:v>
                </c:pt>
                <c:pt idx="1902">
                  <c:v>11.92</c:v>
                </c:pt>
                <c:pt idx="1903">
                  <c:v>11.69</c:v>
                </c:pt>
                <c:pt idx="1904">
                  <c:v>11.9</c:v>
                </c:pt>
                <c:pt idx="1905">
                  <c:v>11.93</c:v>
                </c:pt>
                <c:pt idx="1906">
                  <c:v>11.91</c:v>
                </c:pt>
                <c:pt idx="1907">
                  <c:v>12.04</c:v>
                </c:pt>
                <c:pt idx="1908">
                  <c:v>12.04</c:v>
                </c:pt>
                <c:pt idx="1909">
                  <c:v>11.99</c:v>
                </c:pt>
                <c:pt idx="1910">
                  <c:v>12.11</c:v>
                </c:pt>
                <c:pt idx="1911">
                  <c:v>12.08</c:v>
                </c:pt>
                <c:pt idx="1912">
                  <c:v>12.09</c:v>
                </c:pt>
                <c:pt idx="1913">
                  <c:v>12.139999999999999</c:v>
                </c:pt>
                <c:pt idx="1914">
                  <c:v>12.16</c:v>
                </c:pt>
                <c:pt idx="1915">
                  <c:v>12.2</c:v>
                </c:pt>
                <c:pt idx="1916">
                  <c:v>12.229999999999999</c:v>
                </c:pt>
                <c:pt idx="1917">
                  <c:v>12.15</c:v>
                </c:pt>
                <c:pt idx="1918">
                  <c:v>12.02</c:v>
                </c:pt>
                <c:pt idx="1919">
                  <c:v>11.98</c:v>
                </c:pt>
                <c:pt idx="1920">
                  <c:v>11.88</c:v>
                </c:pt>
                <c:pt idx="1921">
                  <c:v>11.76</c:v>
                </c:pt>
                <c:pt idx="1922">
                  <c:v>11.91</c:v>
                </c:pt>
                <c:pt idx="1923">
                  <c:v>11.84</c:v>
                </c:pt>
                <c:pt idx="1924">
                  <c:v>11.8</c:v>
                </c:pt>
                <c:pt idx="1925">
                  <c:v>11.96</c:v>
                </c:pt>
                <c:pt idx="1926">
                  <c:v>11.98</c:v>
                </c:pt>
                <c:pt idx="1927">
                  <c:v>12.07</c:v>
                </c:pt>
                <c:pt idx="1928">
                  <c:v>12.16</c:v>
                </c:pt>
                <c:pt idx="1929">
                  <c:v>12.11</c:v>
                </c:pt>
                <c:pt idx="1930">
                  <c:v>12.06</c:v>
                </c:pt>
                <c:pt idx="1931">
                  <c:v>12.06</c:v>
                </c:pt>
                <c:pt idx="1932">
                  <c:v>11.99</c:v>
                </c:pt>
                <c:pt idx="1933">
                  <c:v>12.01</c:v>
                </c:pt>
                <c:pt idx="1934">
                  <c:v>12.07</c:v>
                </c:pt>
                <c:pt idx="1935">
                  <c:v>12</c:v>
                </c:pt>
                <c:pt idx="1936">
                  <c:v>11.9</c:v>
                </c:pt>
                <c:pt idx="1937">
                  <c:v>11.92</c:v>
                </c:pt>
                <c:pt idx="1938">
                  <c:v>12.01</c:v>
                </c:pt>
                <c:pt idx="1939">
                  <c:v>12.129999999999999</c:v>
                </c:pt>
                <c:pt idx="1940">
                  <c:v>12.219999999999999</c:v>
                </c:pt>
                <c:pt idx="1941">
                  <c:v>12.2</c:v>
                </c:pt>
                <c:pt idx="1942">
                  <c:v>12.19</c:v>
                </c:pt>
                <c:pt idx="1943">
                  <c:v>12.33</c:v>
                </c:pt>
                <c:pt idx="1944">
                  <c:v>12.32</c:v>
                </c:pt>
                <c:pt idx="1945">
                  <c:v>12.32</c:v>
                </c:pt>
                <c:pt idx="1946">
                  <c:v>12.39</c:v>
                </c:pt>
                <c:pt idx="1947">
                  <c:v>12.5</c:v>
                </c:pt>
                <c:pt idx="1948">
                  <c:v>12.48</c:v>
                </c:pt>
                <c:pt idx="1949">
                  <c:v>12.55</c:v>
                </c:pt>
                <c:pt idx="1950">
                  <c:v>12.5</c:v>
                </c:pt>
                <c:pt idx="1951">
                  <c:v>12.32</c:v>
                </c:pt>
                <c:pt idx="1952">
                  <c:v>12.42</c:v>
                </c:pt>
                <c:pt idx="1953">
                  <c:v>12.360000000000001</c:v>
                </c:pt>
                <c:pt idx="1954">
                  <c:v>12.32</c:v>
                </c:pt>
                <c:pt idx="1955">
                  <c:v>12.360000000000001</c:v>
                </c:pt>
                <c:pt idx="1956">
                  <c:v>12.209999999999999</c:v>
                </c:pt>
                <c:pt idx="1957">
                  <c:v>12.2</c:v>
                </c:pt>
                <c:pt idx="1958">
                  <c:v>12.3</c:v>
                </c:pt>
                <c:pt idx="1959">
                  <c:v>12.219999999999999</c:v>
                </c:pt>
                <c:pt idx="1960">
                  <c:v>12.139999999999999</c:v>
                </c:pt>
                <c:pt idx="1961">
                  <c:v>12.16</c:v>
                </c:pt>
                <c:pt idx="1962">
                  <c:v>12.12</c:v>
                </c:pt>
                <c:pt idx="1963">
                  <c:v>12.17</c:v>
                </c:pt>
                <c:pt idx="1964">
                  <c:v>12.2</c:v>
                </c:pt>
                <c:pt idx="1965">
                  <c:v>12.2</c:v>
                </c:pt>
                <c:pt idx="1966">
                  <c:v>12.18</c:v>
                </c:pt>
                <c:pt idx="1967">
                  <c:v>12.18</c:v>
                </c:pt>
                <c:pt idx="1968">
                  <c:v>12.1</c:v>
                </c:pt>
                <c:pt idx="1969">
                  <c:v>11.96</c:v>
                </c:pt>
                <c:pt idx="1970">
                  <c:v>11.94</c:v>
                </c:pt>
                <c:pt idx="1971">
                  <c:v>11.9</c:v>
                </c:pt>
                <c:pt idx="1972">
                  <c:v>12.04</c:v>
                </c:pt>
                <c:pt idx="1973">
                  <c:v>12.01</c:v>
                </c:pt>
                <c:pt idx="1974">
                  <c:v>12.01</c:v>
                </c:pt>
                <c:pt idx="1975">
                  <c:v>12.07</c:v>
                </c:pt>
                <c:pt idx="1976">
                  <c:v>11.93</c:v>
                </c:pt>
                <c:pt idx="1977">
                  <c:v>11.870000000000001</c:v>
                </c:pt>
                <c:pt idx="1978">
                  <c:v>11.81</c:v>
                </c:pt>
                <c:pt idx="1979">
                  <c:v>11.729999999999999</c:v>
                </c:pt>
                <c:pt idx="1980">
                  <c:v>11.76</c:v>
                </c:pt>
                <c:pt idx="1981">
                  <c:v>11.8</c:v>
                </c:pt>
                <c:pt idx="1982">
                  <c:v>11.7</c:v>
                </c:pt>
                <c:pt idx="1983">
                  <c:v>11.65</c:v>
                </c:pt>
                <c:pt idx="1984">
                  <c:v>11.79</c:v>
                </c:pt>
                <c:pt idx="1985">
                  <c:v>11.79</c:v>
                </c:pt>
                <c:pt idx="1986">
                  <c:v>11.81</c:v>
                </c:pt>
                <c:pt idx="1987">
                  <c:v>11.850000000000001</c:v>
                </c:pt>
                <c:pt idx="1988">
                  <c:v>11.870000000000001</c:v>
                </c:pt>
                <c:pt idx="1989">
                  <c:v>11.93</c:v>
                </c:pt>
                <c:pt idx="1990">
                  <c:v>12.08</c:v>
                </c:pt>
                <c:pt idx="1991">
                  <c:v>12.05</c:v>
                </c:pt>
                <c:pt idx="1992">
                  <c:v>12.05</c:v>
                </c:pt>
                <c:pt idx="1993">
                  <c:v>12.19</c:v>
                </c:pt>
                <c:pt idx="1994">
                  <c:v>12.01</c:v>
                </c:pt>
                <c:pt idx="1995">
                  <c:v>11.96</c:v>
                </c:pt>
                <c:pt idx="1996">
                  <c:v>12.01</c:v>
                </c:pt>
                <c:pt idx="1997">
                  <c:v>11.89</c:v>
                </c:pt>
                <c:pt idx="1998">
                  <c:v>11.88</c:v>
                </c:pt>
                <c:pt idx="1999">
                  <c:v>11.99</c:v>
                </c:pt>
                <c:pt idx="2000">
                  <c:v>11.950000000000001</c:v>
                </c:pt>
                <c:pt idx="2001">
                  <c:v>11.96</c:v>
                </c:pt>
                <c:pt idx="2002">
                  <c:v>12.02</c:v>
                </c:pt>
                <c:pt idx="2003">
                  <c:v>11.870000000000001</c:v>
                </c:pt>
                <c:pt idx="2004">
                  <c:v>11.81</c:v>
                </c:pt>
                <c:pt idx="2005">
                  <c:v>11.97</c:v>
                </c:pt>
                <c:pt idx="2006">
                  <c:v>12</c:v>
                </c:pt>
                <c:pt idx="2007">
                  <c:v>12.05</c:v>
                </c:pt>
                <c:pt idx="2008">
                  <c:v>12.129999999999999</c:v>
                </c:pt>
                <c:pt idx="2009">
                  <c:v>12.06</c:v>
                </c:pt>
                <c:pt idx="2010">
                  <c:v>12.11</c:v>
                </c:pt>
                <c:pt idx="2011">
                  <c:v>12.26</c:v>
                </c:pt>
                <c:pt idx="2012">
                  <c:v>12.219999999999999</c:v>
                </c:pt>
                <c:pt idx="2013">
                  <c:v>12.19</c:v>
                </c:pt>
                <c:pt idx="2014">
                  <c:v>12.26</c:v>
                </c:pt>
                <c:pt idx="2015">
                  <c:v>12.19</c:v>
                </c:pt>
                <c:pt idx="2016">
                  <c:v>12.31</c:v>
                </c:pt>
                <c:pt idx="2017">
                  <c:v>12.41</c:v>
                </c:pt>
                <c:pt idx="2018">
                  <c:v>12.48</c:v>
                </c:pt>
                <c:pt idx="2019">
                  <c:v>12.56</c:v>
                </c:pt>
                <c:pt idx="2020">
                  <c:v>12.65</c:v>
                </c:pt>
                <c:pt idx="2021">
                  <c:v>12.47</c:v>
                </c:pt>
                <c:pt idx="2022">
                  <c:v>12.39</c:v>
                </c:pt>
                <c:pt idx="2023">
                  <c:v>12.370000000000001</c:v>
                </c:pt>
                <c:pt idx="2024">
                  <c:v>12.27</c:v>
                </c:pt>
                <c:pt idx="2025">
                  <c:v>12.139999999999999</c:v>
                </c:pt>
                <c:pt idx="2026">
                  <c:v>12.12</c:v>
                </c:pt>
                <c:pt idx="2027">
                  <c:v>12</c:v>
                </c:pt>
                <c:pt idx="2028">
                  <c:v>12.12</c:v>
                </c:pt>
                <c:pt idx="2029">
                  <c:v>12.12</c:v>
                </c:pt>
                <c:pt idx="2030">
                  <c:v>12.12</c:v>
                </c:pt>
                <c:pt idx="2031">
                  <c:v>12.18</c:v>
                </c:pt>
                <c:pt idx="2032">
                  <c:v>12.29</c:v>
                </c:pt>
                <c:pt idx="2033">
                  <c:v>12.219999999999999</c:v>
                </c:pt>
                <c:pt idx="2034">
                  <c:v>12.16</c:v>
                </c:pt>
                <c:pt idx="2035">
                  <c:v>12.08</c:v>
                </c:pt>
                <c:pt idx="2036">
                  <c:v>11.98</c:v>
                </c:pt>
                <c:pt idx="2037">
                  <c:v>11.850000000000001</c:v>
                </c:pt>
                <c:pt idx="2038">
                  <c:v>11.83</c:v>
                </c:pt>
                <c:pt idx="2039">
                  <c:v>11.68</c:v>
                </c:pt>
                <c:pt idx="2040">
                  <c:v>11.57</c:v>
                </c:pt>
                <c:pt idx="2041">
                  <c:v>11.57</c:v>
                </c:pt>
                <c:pt idx="2042">
                  <c:v>11.6</c:v>
                </c:pt>
                <c:pt idx="2043">
                  <c:v>11.66</c:v>
                </c:pt>
                <c:pt idx="2044">
                  <c:v>11.79</c:v>
                </c:pt>
                <c:pt idx="2045">
                  <c:v>11.77</c:v>
                </c:pt>
                <c:pt idx="2046">
                  <c:v>11.78</c:v>
                </c:pt>
                <c:pt idx="2047">
                  <c:v>11.83</c:v>
                </c:pt>
                <c:pt idx="2048">
                  <c:v>11.8</c:v>
                </c:pt>
                <c:pt idx="2049">
                  <c:v>11.98</c:v>
                </c:pt>
                <c:pt idx="2050">
                  <c:v>12.03</c:v>
                </c:pt>
                <c:pt idx="2051">
                  <c:v>11.94</c:v>
                </c:pt>
                <c:pt idx="2052">
                  <c:v>11.93</c:v>
                </c:pt>
                <c:pt idx="2053">
                  <c:v>11.99</c:v>
                </c:pt>
                <c:pt idx="2054">
                  <c:v>11.92</c:v>
                </c:pt>
                <c:pt idx="2055">
                  <c:v>11.9</c:v>
                </c:pt>
                <c:pt idx="2056">
                  <c:v>11.870000000000001</c:v>
                </c:pt>
                <c:pt idx="2057">
                  <c:v>11.89</c:v>
                </c:pt>
                <c:pt idx="2058">
                  <c:v>11.950000000000001</c:v>
                </c:pt>
                <c:pt idx="2059">
                  <c:v>11.89</c:v>
                </c:pt>
                <c:pt idx="2060">
                  <c:v>11.79</c:v>
                </c:pt>
                <c:pt idx="2061">
                  <c:v>11.75</c:v>
                </c:pt>
                <c:pt idx="2062">
                  <c:v>11.709999999999999</c:v>
                </c:pt>
                <c:pt idx="2063">
                  <c:v>11.57</c:v>
                </c:pt>
                <c:pt idx="2064">
                  <c:v>11.51</c:v>
                </c:pt>
                <c:pt idx="2065">
                  <c:v>11.47</c:v>
                </c:pt>
                <c:pt idx="2066">
                  <c:v>11.51</c:v>
                </c:pt>
                <c:pt idx="2067">
                  <c:v>11.42</c:v>
                </c:pt>
                <c:pt idx="2068">
                  <c:v>11.46</c:v>
                </c:pt>
                <c:pt idx="2069">
                  <c:v>11.42</c:v>
                </c:pt>
                <c:pt idx="2070">
                  <c:v>11.54</c:v>
                </c:pt>
                <c:pt idx="2071">
                  <c:v>11.49</c:v>
                </c:pt>
                <c:pt idx="2072">
                  <c:v>11.48</c:v>
                </c:pt>
                <c:pt idx="2073">
                  <c:v>11.61</c:v>
                </c:pt>
                <c:pt idx="2074">
                  <c:v>11.66</c:v>
                </c:pt>
                <c:pt idx="2075">
                  <c:v>11.65</c:v>
                </c:pt>
                <c:pt idx="2076">
                  <c:v>11.709999999999999</c:v>
                </c:pt>
                <c:pt idx="2077">
                  <c:v>11.79</c:v>
                </c:pt>
                <c:pt idx="2078">
                  <c:v>11.719999999999999</c:v>
                </c:pt>
                <c:pt idx="2079">
                  <c:v>11.66</c:v>
                </c:pt>
                <c:pt idx="2080">
                  <c:v>11.719999999999999</c:v>
                </c:pt>
                <c:pt idx="2081">
                  <c:v>11.89</c:v>
                </c:pt>
                <c:pt idx="2082">
                  <c:v>12.06</c:v>
                </c:pt>
                <c:pt idx="2083">
                  <c:v>12.25</c:v>
                </c:pt>
                <c:pt idx="2084">
                  <c:v>12.27</c:v>
                </c:pt>
                <c:pt idx="2085">
                  <c:v>12.370000000000001</c:v>
                </c:pt>
                <c:pt idx="2086">
                  <c:v>12.53</c:v>
                </c:pt>
                <c:pt idx="2087">
                  <c:v>12.58</c:v>
                </c:pt>
                <c:pt idx="2088">
                  <c:v>12.719999999999999</c:v>
                </c:pt>
                <c:pt idx="2089">
                  <c:v>12.709999999999999</c:v>
                </c:pt>
                <c:pt idx="2090">
                  <c:v>12.66</c:v>
                </c:pt>
                <c:pt idx="2091">
                  <c:v>12.67</c:v>
                </c:pt>
                <c:pt idx="2092">
                  <c:v>12.719999999999999</c:v>
                </c:pt>
                <c:pt idx="2093">
                  <c:v>12.53</c:v>
                </c:pt>
                <c:pt idx="2094">
                  <c:v>12.450000000000001</c:v>
                </c:pt>
                <c:pt idx="2095">
                  <c:v>12.360000000000001</c:v>
                </c:pt>
                <c:pt idx="2096">
                  <c:v>12.219999999999999</c:v>
                </c:pt>
                <c:pt idx="2097">
                  <c:v>12.15</c:v>
                </c:pt>
                <c:pt idx="2098">
                  <c:v>12.16</c:v>
                </c:pt>
                <c:pt idx="2099">
                  <c:v>12.11</c:v>
                </c:pt>
                <c:pt idx="2100">
                  <c:v>12.219999999999999</c:v>
                </c:pt>
                <c:pt idx="2101">
                  <c:v>12.32</c:v>
                </c:pt>
                <c:pt idx="2102">
                  <c:v>12.350000000000001</c:v>
                </c:pt>
                <c:pt idx="2103">
                  <c:v>12.34</c:v>
                </c:pt>
                <c:pt idx="2104">
                  <c:v>12.32</c:v>
                </c:pt>
                <c:pt idx="2105">
                  <c:v>12.33</c:v>
                </c:pt>
                <c:pt idx="2106">
                  <c:v>12.42</c:v>
                </c:pt>
                <c:pt idx="2107">
                  <c:v>12.2</c:v>
                </c:pt>
                <c:pt idx="2108">
                  <c:v>12.17</c:v>
                </c:pt>
                <c:pt idx="2109">
                  <c:v>12.15</c:v>
                </c:pt>
                <c:pt idx="2110">
                  <c:v>12.229999999999999</c:v>
                </c:pt>
                <c:pt idx="2111">
                  <c:v>12.129999999999999</c:v>
                </c:pt>
                <c:pt idx="2112">
                  <c:v>12.129999999999999</c:v>
                </c:pt>
                <c:pt idx="2113">
                  <c:v>12.08</c:v>
                </c:pt>
                <c:pt idx="2114">
                  <c:v>11.97</c:v>
                </c:pt>
                <c:pt idx="2115">
                  <c:v>12.06</c:v>
                </c:pt>
                <c:pt idx="2116">
                  <c:v>12.18</c:v>
                </c:pt>
                <c:pt idx="2117">
                  <c:v>12.16</c:v>
                </c:pt>
                <c:pt idx="2118">
                  <c:v>12.18</c:v>
                </c:pt>
                <c:pt idx="2119">
                  <c:v>12.25</c:v>
                </c:pt>
                <c:pt idx="2120">
                  <c:v>12.229999999999999</c:v>
                </c:pt>
                <c:pt idx="2121">
                  <c:v>12.28</c:v>
                </c:pt>
                <c:pt idx="2122">
                  <c:v>12.26</c:v>
                </c:pt>
                <c:pt idx="2123">
                  <c:v>12.19</c:v>
                </c:pt>
                <c:pt idx="2124">
                  <c:v>12.31</c:v>
                </c:pt>
                <c:pt idx="2125">
                  <c:v>12.33</c:v>
                </c:pt>
                <c:pt idx="2126">
                  <c:v>12.32</c:v>
                </c:pt>
                <c:pt idx="2127">
                  <c:v>12.25</c:v>
                </c:pt>
                <c:pt idx="2128">
                  <c:v>12.139999999999999</c:v>
                </c:pt>
                <c:pt idx="2129">
                  <c:v>12.1</c:v>
                </c:pt>
                <c:pt idx="2130">
                  <c:v>12.04</c:v>
                </c:pt>
                <c:pt idx="2131">
                  <c:v>12.04</c:v>
                </c:pt>
                <c:pt idx="2132">
                  <c:v>11.99</c:v>
                </c:pt>
                <c:pt idx="2133">
                  <c:v>12.11</c:v>
                </c:pt>
                <c:pt idx="2134">
                  <c:v>12.15</c:v>
                </c:pt>
                <c:pt idx="2135">
                  <c:v>12.17</c:v>
                </c:pt>
                <c:pt idx="2136">
                  <c:v>12.33</c:v>
                </c:pt>
                <c:pt idx="2137">
                  <c:v>12.27</c:v>
                </c:pt>
                <c:pt idx="2138">
                  <c:v>12.27</c:v>
                </c:pt>
                <c:pt idx="2139">
                  <c:v>12.38</c:v>
                </c:pt>
                <c:pt idx="2140">
                  <c:v>12.370000000000001</c:v>
                </c:pt>
                <c:pt idx="2141">
                  <c:v>12.42</c:v>
                </c:pt>
                <c:pt idx="2142">
                  <c:v>12.47</c:v>
                </c:pt>
                <c:pt idx="2143">
                  <c:v>12.46</c:v>
                </c:pt>
                <c:pt idx="2144">
                  <c:v>12.44</c:v>
                </c:pt>
                <c:pt idx="2145">
                  <c:v>12.53</c:v>
                </c:pt>
                <c:pt idx="2146">
                  <c:v>12.44</c:v>
                </c:pt>
                <c:pt idx="2147">
                  <c:v>12.3</c:v>
                </c:pt>
                <c:pt idx="2148">
                  <c:v>12.44</c:v>
                </c:pt>
                <c:pt idx="2149">
                  <c:v>12.5</c:v>
                </c:pt>
                <c:pt idx="2150">
                  <c:v>12.44</c:v>
                </c:pt>
                <c:pt idx="2151">
                  <c:v>12.5</c:v>
                </c:pt>
                <c:pt idx="2152">
                  <c:v>12.48</c:v>
                </c:pt>
                <c:pt idx="2153">
                  <c:v>12.41</c:v>
                </c:pt>
                <c:pt idx="2154">
                  <c:v>12.52</c:v>
                </c:pt>
                <c:pt idx="2155">
                  <c:v>12.53</c:v>
                </c:pt>
                <c:pt idx="2156">
                  <c:v>12.53</c:v>
                </c:pt>
                <c:pt idx="2157">
                  <c:v>12.52</c:v>
                </c:pt>
                <c:pt idx="2158">
                  <c:v>12.41</c:v>
                </c:pt>
                <c:pt idx="2159">
                  <c:v>12.46</c:v>
                </c:pt>
                <c:pt idx="2160">
                  <c:v>12.48</c:v>
                </c:pt>
                <c:pt idx="2161">
                  <c:v>12.53</c:v>
                </c:pt>
                <c:pt idx="2162">
                  <c:v>12.42</c:v>
                </c:pt>
                <c:pt idx="2163">
                  <c:v>12.41</c:v>
                </c:pt>
                <c:pt idx="2164">
                  <c:v>12.29</c:v>
                </c:pt>
                <c:pt idx="2165">
                  <c:v>12.129999999999999</c:v>
                </c:pt>
                <c:pt idx="2166">
                  <c:v>12.129999999999999</c:v>
                </c:pt>
                <c:pt idx="2167">
                  <c:v>11.97</c:v>
                </c:pt>
                <c:pt idx="2168">
                  <c:v>11.93</c:v>
                </c:pt>
                <c:pt idx="2169">
                  <c:v>11.92</c:v>
                </c:pt>
                <c:pt idx="2170">
                  <c:v>11.83</c:v>
                </c:pt>
                <c:pt idx="2171">
                  <c:v>11.77</c:v>
                </c:pt>
                <c:pt idx="2172">
                  <c:v>11.82</c:v>
                </c:pt>
                <c:pt idx="2173">
                  <c:v>11.729999999999999</c:v>
                </c:pt>
                <c:pt idx="2174">
                  <c:v>11.709999999999999</c:v>
                </c:pt>
                <c:pt idx="2175">
                  <c:v>11.739999999999998</c:v>
                </c:pt>
                <c:pt idx="2176">
                  <c:v>11.62</c:v>
                </c:pt>
                <c:pt idx="2177">
                  <c:v>11.66</c:v>
                </c:pt>
                <c:pt idx="2178">
                  <c:v>11.77</c:v>
                </c:pt>
                <c:pt idx="2179">
                  <c:v>11.67</c:v>
                </c:pt>
                <c:pt idx="2180">
                  <c:v>11.8</c:v>
                </c:pt>
                <c:pt idx="2181">
                  <c:v>11.91</c:v>
                </c:pt>
                <c:pt idx="2182">
                  <c:v>11.89</c:v>
                </c:pt>
                <c:pt idx="2183">
                  <c:v>12</c:v>
                </c:pt>
                <c:pt idx="2184">
                  <c:v>12.17</c:v>
                </c:pt>
                <c:pt idx="2185">
                  <c:v>12.03</c:v>
                </c:pt>
                <c:pt idx="2186">
                  <c:v>12.01</c:v>
                </c:pt>
                <c:pt idx="2187">
                  <c:v>12.03</c:v>
                </c:pt>
                <c:pt idx="2188">
                  <c:v>11.91</c:v>
                </c:pt>
                <c:pt idx="2189">
                  <c:v>11.97</c:v>
                </c:pt>
                <c:pt idx="2190">
                  <c:v>11.94</c:v>
                </c:pt>
                <c:pt idx="2191">
                  <c:v>11.950000000000001</c:v>
                </c:pt>
                <c:pt idx="2192">
                  <c:v>11.94</c:v>
                </c:pt>
                <c:pt idx="2193">
                  <c:v>11.99</c:v>
                </c:pt>
                <c:pt idx="2194">
                  <c:v>12.02</c:v>
                </c:pt>
                <c:pt idx="2195">
                  <c:v>11.93</c:v>
                </c:pt>
                <c:pt idx="2196">
                  <c:v>11.96</c:v>
                </c:pt>
                <c:pt idx="2197">
                  <c:v>11.92</c:v>
                </c:pt>
                <c:pt idx="2198">
                  <c:v>11.89</c:v>
                </c:pt>
                <c:pt idx="2199">
                  <c:v>11.91</c:v>
                </c:pt>
                <c:pt idx="2200">
                  <c:v>11.850000000000001</c:v>
                </c:pt>
                <c:pt idx="2201">
                  <c:v>11.870000000000001</c:v>
                </c:pt>
                <c:pt idx="2202">
                  <c:v>11.870000000000001</c:v>
                </c:pt>
                <c:pt idx="2203">
                  <c:v>11.84</c:v>
                </c:pt>
                <c:pt idx="2204">
                  <c:v>11.83</c:v>
                </c:pt>
                <c:pt idx="2205">
                  <c:v>11.83</c:v>
                </c:pt>
                <c:pt idx="2206">
                  <c:v>11.8</c:v>
                </c:pt>
                <c:pt idx="2207">
                  <c:v>11.83</c:v>
                </c:pt>
                <c:pt idx="2208">
                  <c:v>11.91</c:v>
                </c:pt>
                <c:pt idx="2209">
                  <c:v>11.96</c:v>
                </c:pt>
                <c:pt idx="2210">
                  <c:v>12.1</c:v>
                </c:pt>
                <c:pt idx="2211">
                  <c:v>12.139999999999999</c:v>
                </c:pt>
                <c:pt idx="2212">
                  <c:v>12.129999999999999</c:v>
                </c:pt>
                <c:pt idx="2213">
                  <c:v>12.26</c:v>
                </c:pt>
                <c:pt idx="2214">
                  <c:v>12.28</c:v>
                </c:pt>
                <c:pt idx="2215">
                  <c:v>12.18</c:v>
                </c:pt>
                <c:pt idx="2216">
                  <c:v>12.19</c:v>
                </c:pt>
                <c:pt idx="2217">
                  <c:v>12.239999999999998</c:v>
                </c:pt>
                <c:pt idx="2218">
                  <c:v>12.33</c:v>
                </c:pt>
                <c:pt idx="2219">
                  <c:v>12.26</c:v>
                </c:pt>
                <c:pt idx="2220">
                  <c:v>12.33</c:v>
                </c:pt>
                <c:pt idx="2221">
                  <c:v>12.38</c:v>
                </c:pt>
                <c:pt idx="2222">
                  <c:v>12.4</c:v>
                </c:pt>
                <c:pt idx="2223">
                  <c:v>12.38</c:v>
                </c:pt>
                <c:pt idx="2224">
                  <c:v>12.31</c:v>
                </c:pt>
                <c:pt idx="2225">
                  <c:v>12.34</c:v>
                </c:pt>
                <c:pt idx="2226">
                  <c:v>12.38</c:v>
                </c:pt>
                <c:pt idx="2227">
                  <c:v>12.27</c:v>
                </c:pt>
                <c:pt idx="2228">
                  <c:v>12.18</c:v>
                </c:pt>
                <c:pt idx="2229">
                  <c:v>12.08</c:v>
                </c:pt>
                <c:pt idx="2230">
                  <c:v>11.88</c:v>
                </c:pt>
                <c:pt idx="2231">
                  <c:v>11.92</c:v>
                </c:pt>
                <c:pt idx="2232">
                  <c:v>11.9</c:v>
                </c:pt>
                <c:pt idx="2233">
                  <c:v>11.870000000000001</c:v>
                </c:pt>
                <c:pt idx="2234">
                  <c:v>11.84</c:v>
                </c:pt>
                <c:pt idx="2235">
                  <c:v>11.860000000000001</c:v>
                </c:pt>
                <c:pt idx="2236">
                  <c:v>11.8</c:v>
                </c:pt>
                <c:pt idx="2237">
                  <c:v>11.75</c:v>
                </c:pt>
                <c:pt idx="2238">
                  <c:v>11.69</c:v>
                </c:pt>
                <c:pt idx="2239">
                  <c:v>11.51</c:v>
                </c:pt>
                <c:pt idx="2240">
                  <c:v>11.56</c:v>
                </c:pt>
                <c:pt idx="2241">
                  <c:v>11.68</c:v>
                </c:pt>
                <c:pt idx="2242">
                  <c:v>11.639999999999999</c:v>
                </c:pt>
                <c:pt idx="2243">
                  <c:v>11.65</c:v>
                </c:pt>
                <c:pt idx="2244">
                  <c:v>11.67</c:v>
                </c:pt>
                <c:pt idx="2245">
                  <c:v>11.76</c:v>
                </c:pt>
                <c:pt idx="2246">
                  <c:v>11.850000000000001</c:v>
                </c:pt>
                <c:pt idx="2247">
                  <c:v>11.97</c:v>
                </c:pt>
                <c:pt idx="2248">
                  <c:v>11.97</c:v>
                </c:pt>
                <c:pt idx="2249">
                  <c:v>12.05</c:v>
                </c:pt>
                <c:pt idx="2250">
                  <c:v>12.04</c:v>
                </c:pt>
                <c:pt idx="2251">
                  <c:v>12</c:v>
                </c:pt>
                <c:pt idx="2252">
                  <c:v>11.88</c:v>
                </c:pt>
                <c:pt idx="2253">
                  <c:v>11.89</c:v>
                </c:pt>
                <c:pt idx="2254">
                  <c:v>11.9</c:v>
                </c:pt>
                <c:pt idx="2255">
                  <c:v>11.82</c:v>
                </c:pt>
                <c:pt idx="2256">
                  <c:v>11.8</c:v>
                </c:pt>
                <c:pt idx="2257">
                  <c:v>11.78</c:v>
                </c:pt>
                <c:pt idx="2258">
                  <c:v>11.870000000000001</c:v>
                </c:pt>
                <c:pt idx="2259">
                  <c:v>11.82</c:v>
                </c:pt>
                <c:pt idx="2260">
                  <c:v>11.76</c:v>
                </c:pt>
                <c:pt idx="2261">
                  <c:v>11.870000000000001</c:v>
                </c:pt>
                <c:pt idx="2262">
                  <c:v>11.88</c:v>
                </c:pt>
                <c:pt idx="2263">
                  <c:v>11.81</c:v>
                </c:pt>
                <c:pt idx="2264">
                  <c:v>11.82</c:v>
                </c:pt>
                <c:pt idx="2265">
                  <c:v>11.79</c:v>
                </c:pt>
                <c:pt idx="2266">
                  <c:v>11.76</c:v>
                </c:pt>
                <c:pt idx="2267">
                  <c:v>11.8</c:v>
                </c:pt>
                <c:pt idx="2268">
                  <c:v>11.98</c:v>
                </c:pt>
                <c:pt idx="2269">
                  <c:v>12.05</c:v>
                </c:pt>
                <c:pt idx="2270">
                  <c:v>12.15</c:v>
                </c:pt>
                <c:pt idx="2271">
                  <c:v>12.18</c:v>
                </c:pt>
                <c:pt idx="2272">
                  <c:v>12.139999999999999</c:v>
                </c:pt>
                <c:pt idx="2273">
                  <c:v>12.29</c:v>
                </c:pt>
                <c:pt idx="2274">
                  <c:v>12.16</c:v>
                </c:pt>
                <c:pt idx="2275">
                  <c:v>12.209999999999999</c:v>
                </c:pt>
                <c:pt idx="2276">
                  <c:v>12.3</c:v>
                </c:pt>
                <c:pt idx="2277">
                  <c:v>12.32</c:v>
                </c:pt>
                <c:pt idx="2278">
                  <c:v>12.229999999999999</c:v>
                </c:pt>
                <c:pt idx="2279">
                  <c:v>12.34</c:v>
                </c:pt>
                <c:pt idx="2280">
                  <c:v>12.4</c:v>
                </c:pt>
                <c:pt idx="2281">
                  <c:v>12.370000000000001</c:v>
                </c:pt>
                <c:pt idx="2282">
                  <c:v>12.360000000000001</c:v>
                </c:pt>
                <c:pt idx="2283">
                  <c:v>12.32</c:v>
                </c:pt>
                <c:pt idx="2284">
                  <c:v>12.17</c:v>
                </c:pt>
                <c:pt idx="2285">
                  <c:v>12.07</c:v>
                </c:pt>
                <c:pt idx="2286">
                  <c:v>12.1</c:v>
                </c:pt>
                <c:pt idx="2287">
                  <c:v>12.08</c:v>
                </c:pt>
                <c:pt idx="2288">
                  <c:v>12.229999999999999</c:v>
                </c:pt>
                <c:pt idx="2289">
                  <c:v>12.18</c:v>
                </c:pt>
                <c:pt idx="2290">
                  <c:v>12.19</c:v>
                </c:pt>
                <c:pt idx="2291">
                  <c:v>12.350000000000001</c:v>
                </c:pt>
                <c:pt idx="2292">
                  <c:v>12.32</c:v>
                </c:pt>
                <c:pt idx="2293">
                  <c:v>12.4</c:v>
                </c:pt>
                <c:pt idx="2294">
                  <c:v>12.450000000000001</c:v>
                </c:pt>
                <c:pt idx="2295">
                  <c:v>12.51</c:v>
                </c:pt>
                <c:pt idx="2296">
                  <c:v>12.5</c:v>
                </c:pt>
                <c:pt idx="2297">
                  <c:v>12.5</c:v>
                </c:pt>
                <c:pt idx="2298">
                  <c:v>12.43</c:v>
                </c:pt>
                <c:pt idx="2299">
                  <c:v>12.31</c:v>
                </c:pt>
                <c:pt idx="2300">
                  <c:v>12.32</c:v>
                </c:pt>
                <c:pt idx="2301">
                  <c:v>12.17</c:v>
                </c:pt>
                <c:pt idx="2302">
                  <c:v>12.11</c:v>
                </c:pt>
                <c:pt idx="2303">
                  <c:v>12.129999999999999</c:v>
                </c:pt>
                <c:pt idx="2304">
                  <c:v>12.01</c:v>
                </c:pt>
                <c:pt idx="2305">
                  <c:v>12.01</c:v>
                </c:pt>
                <c:pt idx="2306">
                  <c:v>12.03</c:v>
                </c:pt>
                <c:pt idx="2307">
                  <c:v>11.9</c:v>
                </c:pt>
                <c:pt idx="2308">
                  <c:v>11.78</c:v>
                </c:pt>
                <c:pt idx="2309">
                  <c:v>11.81</c:v>
                </c:pt>
                <c:pt idx="2310">
                  <c:v>11.83</c:v>
                </c:pt>
                <c:pt idx="2311">
                  <c:v>11.68</c:v>
                </c:pt>
                <c:pt idx="2312">
                  <c:v>11.57</c:v>
                </c:pt>
                <c:pt idx="2313">
                  <c:v>11.43</c:v>
                </c:pt>
                <c:pt idx="2314">
                  <c:v>11.370000000000001</c:v>
                </c:pt>
                <c:pt idx="2315">
                  <c:v>11.38</c:v>
                </c:pt>
                <c:pt idx="2316">
                  <c:v>11.27</c:v>
                </c:pt>
                <c:pt idx="2317">
                  <c:v>11.25</c:v>
                </c:pt>
                <c:pt idx="2318">
                  <c:v>11.229999999999999</c:v>
                </c:pt>
                <c:pt idx="2319">
                  <c:v>11.2</c:v>
                </c:pt>
                <c:pt idx="2320">
                  <c:v>11.15</c:v>
                </c:pt>
                <c:pt idx="2321">
                  <c:v>11.2</c:v>
                </c:pt>
                <c:pt idx="2322">
                  <c:v>11.26</c:v>
                </c:pt>
                <c:pt idx="2323">
                  <c:v>11.32</c:v>
                </c:pt>
                <c:pt idx="2324">
                  <c:v>11.39</c:v>
                </c:pt>
                <c:pt idx="2325">
                  <c:v>11.48</c:v>
                </c:pt>
                <c:pt idx="2326">
                  <c:v>11.450000000000001</c:v>
                </c:pt>
                <c:pt idx="2327">
                  <c:v>11.68</c:v>
                </c:pt>
                <c:pt idx="2328">
                  <c:v>11.629999999999999</c:v>
                </c:pt>
                <c:pt idx="2329">
                  <c:v>11.639999999999999</c:v>
                </c:pt>
                <c:pt idx="2330">
                  <c:v>11.68</c:v>
                </c:pt>
                <c:pt idx="2331">
                  <c:v>11.5</c:v>
                </c:pt>
                <c:pt idx="2332">
                  <c:v>11.5</c:v>
                </c:pt>
                <c:pt idx="2333">
                  <c:v>11.58</c:v>
                </c:pt>
                <c:pt idx="2334">
                  <c:v>11.59</c:v>
                </c:pt>
                <c:pt idx="2335">
                  <c:v>11.66</c:v>
                </c:pt>
                <c:pt idx="2336">
                  <c:v>11.82</c:v>
                </c:pt>
                <c:pt idx="2337">
                  <c:v>11.79</c:v>
                </c:pt>
                <c:pt idx="2338">
                  <c:v>11.8</c:v>
                </c:pt>
                <c:pt idx="2339">
                  <c:v>11.91</c:v>
                </c:pt>
                <c:pt idx="2340">
                  <c:v>12.04</c:v>
                </c:pt>
                <c:pt idx="2341">
                  <c:v>12.18</c:v>
                </c:pt>
                <c:pt idx="2342">
                  <c:v>12.239999999999998</c:v>
                </c:pt>
                <c:pt idx="2343">
                  <c:v>12.34</c:v>
                </c:pt>
                <c:pt idx="2344">
                  <c:v>12.360000000000001</c:v>
                </c:pt>
                <c:pt idx="2345">
                  <c:v>12.43</c:v>
                </c:pt>
                <c:pt idx="2346">
                  <c:v>12.43</c:v>
                </c:pt>
                <c:pt idx="2347">
                  <c:v>12.41</c:v>
                </c:pt>
                <c:pt idx="2348">
                  <c:v>12.57</c:v>
                </c:pt>
                <c:pt idx="2349">
                  <c:v>12.59</c:v>
                </c:pt>
                <c:pt idx="2350">
                  <c:v>12.48</c:v>
                </c:pt>
                <c:pt idx="2351">
                  <c:v>12.43</c:v>
                </c:pt>
                <c:pt idx="2352">
                  <c:v>12.4</c:v>
                </c:pt>
                <c:pt idx="2353">
                  <c:v>12.370000000000001</c:v>
                </c:pt>
                <c:pt idx="2354">
                  <c:v>12.4</c:v>
                </c:pt>
                <c:pt idx="2355">
                  <c:v>12.360000000000001</c:v>
                </c:pt>
                <c:pt idx="2356">
                  <c:v>12.34</c:v>
                </c:pt>
                <c:pt idx="2357">
                  <c:v>12.32</c:v>
                </c:pt>
                <c:pt idx="2358">
                  <c:v>12.2</c:v>
                </c:pt>
                <c:pt idx="2359">
                  <c:v>12.2</c:v>
                </c:pt>
                <c:pt idx="2360">
                  <c:v>12.239999999999998</c:v>
                </c:pt>
                <c:pt idx="2361">
                  <c:v>12.18</c:v>
                </c:pt>
                <c:pt idx="2362">
                  <c:v>12.04</c:v>
                </c:pt>
                <c:pt idx="2363">
                  <c:v>12.04</c:v>
                </c:pt>
                <c:pt idx="2364">
                  <c:v>11.82</c:v>
                </c:pt>
                <c:pt idx="2365">
                  <c:v>11.75</c:v>
                </c:pt>
                <c:pt idx="2366">
                  <c:v>11.89</c:v>
                </c:pt>
                <c:pt idx="2367">
                  <c:v>11.81</c:v>
                </c:pt>
                <c:pt idx="2368">
                  <c:v>11.76</c:v>
                </c:pt>
                <c:pt idx="2369">
                  <c:v>11.83</c:v>
                </c:pt>
                <c:pt idx="2370">
                  <c:v>11.719999999999999</c:v>
                </c:pt>
                <c:pt idx="2371">
                  <c:v>11.639999999999999</c:v>
                </c:pt>
                <c:pt idx="2372">
                  <c:v>11.709999999999999</c:v>
                </c:pt>
                <c:pt idx="2373">
                  <c:v>11.729999999999999</c:v>
                </c:pt>
                <c:pt idx="2374">
                  <c:v>11.77</c:v>
                </c:pt>
                <c:pt idx="2375">
                  <c:v>11.97</c:v>
                </c:pt>
                <c:pt idx="2376">
                  <c:v>12.03</c:v>
                </c:pt>
                <c:pt idx="2377">
                  <c:v>12.01</c:v>
                </c:pt>
                <c:pt idx="2378">
                  <c:v>12.12</c:v>
                </c:pt>
                <c:pt idx="2379">
                  <c:v>12.06</c:v>
                </c:pt>
                <c:pt idx="2380">
                  <c:v>12.129999999999999</c:v>
                </c:pt>
                <c:pt idx="2381">
                  <c:v>12.139999999999999</c:v>
                </c:pt>
                <c:pt idx="2382">
                  <c:v>12.03</c:v>
                </c:pt>
                <c:pt idx="2383">
                  <c:v>12.07</c:v>
                </c:pt>
                <c:pt idx="2384">
                  <c:v>12.15</c:v>
                </c:pt>
                <c:pt idx="2385">
                  <c:v>12.07</c:v>
                </c:pt>
                <c:pt idx="2386">
                  <c:v>11.97</c:v>
                </c:pt>
                <c:pt idx="2387">
                  <c:v>11.97</c:v>
                </c:pt>
                <c:pt idx="2388">
                  <c:v>11.84</c:v>
                </c:pt>
                <c:pt idx="2389">
                  <c:v>11.729999999999999</c:v>
                </c:pt>
                <c:pt idx="2390">
                  <c:v>11.81</c:v>
                </c:pt>
                <c:pt idx="2391">
                  <c:v>11.75</c:v>
                </c:pt>
                <c:pt idx="2392">
                  <c:v>11.76</c:v>
                </c:pt>
                <c:pt idx="2393">
                  <c:v>11.81</c:v>
                </c:pt>
                <c:pt idx="2394">
                  <c:v>11.8</c:v>
                </c:pt>
                <c:pt idx="2395">
                  <c:v>11.89</c:v>
                </c:pt>
                <c:pt idx="2396">
                  <c:v>11.950000000000001</c:v>
                </c:pt>
                <c:pt idx="2397">
                  <c:v>11.97</c:v>
                </c:pt>
                <c:pt idx="2398">
                  <c:v>11.9</c:v>
                </c:pt>
                <c:pt idx="2399">
                  <c:v>12.09</c:v>
                </c:pt>
                <c:pt idx="2400">
                  <c:v>12.19</c:v>
                </c:pt>
                <c:pt idx="2401">
                  <c:v>12.27</c:v>
                </c:pt>
                <c:pt idx="2402">
                  <c:v>12.450000000000001</c:v>
                </c:pt>
                <c:pt idx="2403">
                  <c:v>12.47</c:v>
                </c:pt>
                <c:pt idx="2404">
                  <c:v>12.43</c:v>
                </c:pt>
                <c:pt idx="2405">
                  <c:v>12.6</c:v>
                </c:pt>
                <c:pt idx="2406">
                  <c:v>12.6</c:v>
                </c:pt>
                <c:pt idx="2407">
                  <c:v>12.57</c:v>
                </c:pt>
                <c:pt idx="2408">
                  <c:v>12.5</c:v>
                </c:pt>
                <c:pt idx="2409">
                  <c:v>12.46</c:v>
                </c:pt>
                <c:pt idx="2410">
                  <c:v>12.4</c:v>
                </c:pt>
                <c:pt idx="2411">
                  <c:v>12.350000000000001</c:v>
                </c:pt>
                <c:pt idx="2412">
                  <c:v>12.239999999999998</c:v>
                </c:pt>
                <c:pt idx="2413">
                  <c:v>12.08</c:v>
                </c:pt>
                <c:pt idx="2414">
                  <c:v>11.99</c:v>
                </c:pt>
                <c:pt idx="2415">
                  <c:v>11.860000000000001</c:v>
                </c:pt>
                <c:pt idx="2416">
                  <c:v>11.8</c:v>
                </c:pt>
                <c:pt idx="2417">
                  <c:v>11.78</c:v>
                </c:pt>
                <c:pt idx="2418">
                  <c:v>11.65</c:v>
                </c:pt>
                <c:pt idx="2419">
                  <c:v>11.67</c:v>
                </c:pt>
                <c:pt idx="2420">
                  <c:v>11.719999999999999</c:v>
                </c:pt>
                <c:pt idx="2421">
                  <c:v>11.8</c:v>
                </c:pt>
                <c:pt idx="2422">
                  <c:v>11.860000000000001</c:v>
                </c:pt>
                <c:pt idx="2423">
                  <c:v>11.96</c:v>
                </c:pt>
                <c:pt idx="2424">
                  <c:v>11.97</c:v>
                </c:pt>
                <c:pt idx="2425">
                  <c:v>11.98</c:v>
                </c:pt>
                <c:pt idx="2426">
                  <c:v>11.94</c:v>
                </c:pt>
                <c:pt idx="2427">
                  <c:v>11.88</c:v>
                </c:pt>
                <c:pt idx="2428">
                  <c:v>11.9</c:v>
                </c:pt>
                <c:pt idx="2429">
                  <c:v>11.92</c:v>
                </c:pt>
                <c:pt idx="2430">
                  <c:v>11.99</c:v>
                </c:pt>
                <c:pt idx="2431">
                  <c:v>11.93</c:v>
                </c:pt>
                <c:pt idx="2432">
                  <c:v>11.96</c:v>
                </c:pt>
                <c:pt idx="2433">
                  <c:v>12.02</c:v>
                </c:pt>
                <c:pt idx="2434">
                  <c:v>12.04</c:v>
                </c:pt>
                <c:pt idx="2435">
                  <c:v>12.19</c:v>
                </c:pt>
                <c:pt idx="2436">
                  <c:v>12.239999999999998</c:v>
                </c:pt>
                <c:pt idx="2437">
                  <c:v>12.2</c:v>
                </c:pt>
                <c:pt idx="2438">
                  <c:v>12.25</c:v>
                </c:pt>
                <c:pt idx="2439">
                  <c:v>12.26</c:v>
                </c:pt>
                <c:pt idx="2440">
                  <c:v>12.15</c:v>
                </c:pt>
                <c:pt idx="2441">
                  <c:v>12.18</c:v>
                </c:pt>
                <c:pt idx="2442">
                  <c:v>12.19</c:v>
                </c:pt>
                <c:pt idx="2443">
                  <c:v>12.05</c:v>
                </c:pt>
                <c:pt idx="2444">
                  <c:v>12.01</c:v>
                </c:pt>
                <c:pt idx="2445">
                  <c:v>12.04</c:v>
                </c:pt>
                <c:pt idx="2446">
                  <c:v>12.02</c:v>
                </c:pt>
                <c:pt idx="2447">
                  <c:v>11.93</c:v>
                </c:pt>
                <c:pt idx="2448">
                  <c:v>11.94</c:v>
                </c:pt>
                <c:pt idx="2449">
                  <c:v>11.850000000000001</c:v>
                </c:pt>
                <c:pt idx="2450">
                  <c:v>11.96</c:v>
                </c:pt>
                <c:pt idx="2451">
                  <c:v>11.950000000000001</c:v>
                </c:pt>
                <c:pt idx="2452">
                  <c:v>11.92</c:v>
                </c:pt>
                <c:pt idx="2453">
                  <c:v>11.93</c:v>
                </c:pt>
                <c:pt idx="2454">
                  <c:v>11.98</c:v>
                </c:pt>
                <c:pt idx="2455">
                  <c:v>11.94</c:v>
                </c:pt>
                <c:pt idx="2456">
                  <c:v>12.04</c:v>
                </c:pt>
                <c:pt idx="2457">
                  <c:v>12.08</c:v>
                </c:pt>
                <c:pt idx="2458">
                  <c:v>12.05</c:v>
                </c:pt>
                <c:pt idx="2459">
                  <c:v>12.09</c:v>
                </c:pt>
                <c:pt idx="2460">
                  <c:v>12.129999999999999</c:v>
                </c:pt>
                <c:pt idx="2461">
                  <c:v>12.11</c:v>
                </c:pt>
                <c:pt idx="2462">
                  <c:v>12.15</c:v>
                </c:pt>
                <c:pt idx="2463">
                  <c:v>12.16</c:v>
                </c:pt>
                <c:pt idx="2464">
                  <c:v>12.18</c:v>
                </c:pt>
                <c:pt idx="2465">
                  <c:v>12.239999999999998</c:v>
                </c:pt>
                <c:pt idx="2466">
                  <c:v>12.18</c:v>
                </c:pt>
                <c:pt idx="2467">
                  <c:v>12.11</c:v>
                </c:pt>
                <c:pt idx="2468">
                  <c:v>12.17</c:v>
                </c:pt>
                <c:pt idx="2469">
                  <c:v>12.229999999999999</c:v>
                </c:pt>
                <c:pt idx="2470">
                  <c:v>12.02</c:v>
                </c:pt>
                <c:pt idx="2471">
                  <c:v>11.96</c:v>
                </c:pt>
                <c:pt idx="2472">
                  <c:v>11.94</c:v>
                </c:pt>
                <c:pt idx="2473">
                  <c:v>11.92</c:v>
                </c:pt>
                <c:pt idx="2474">
                  <c:v>11.83</c:v>
                </c:pt>
                <c:pt idx="2475">
                  <c:v>11.79</c:v>
                </c:pt>
                <c:pt idx="2476">
                  <c:v>11.719999999999999</c:v>
                </c:pt>
                <c:pt idx="2477">
                  <c:v>11.69</c:v>
                </c:pt>
                <c:pt idx="2478">
                  <c:v>11.69</c:v>
                </c:pt>
                <c:pt idx="2479">
                  <c:v>11.729999999999999</c:v>
                </c:pt>
                <c:pt idx="2480">
                  <c:v>11.83</c:v>
                </c:pt>
                <c:pt idx="2481">
                  <c:v>11.82</c:v>
                </c:pt>
                <c:pt idx="2482">
                  <c:v>11.729999999999999</c:v>
                </c:pt>
                <c:pt idx="2483">
                  <c:v>11.76</c:v>
                </c:pt>
                <c:pt idx="2484">
                  <c:v>11.76</c:v>
                </c:pt>
                <c:pt idx="2485">
                  <c:v>11.75</c:v>
                </c:pt>
                <c:pt idx="2486">
                  <c:v>11.719999999999999</c:v>
                </c:pt>
                <c:pt idx="2487">
                  <c:v>11.729999999999999</c:v>
                </c:pt>
                <c:pt idx="2488">
                  <c:v>11.639999999999999</c:v>
                </c:pt>
                <c:pt idx="2489">
                  <c:v>11.739999999999998</c:v>
                </c:pt>
                <c:pt idx="2490">
                  <c:v>11.84</c:v>
                </c:pt>
                <c:pt idx="2491">
                  <c:v>11.870000000000001</c:v>
                </c:pt>
                <c:pt idx="2492">
                  <c:v>12.05</c:v>
                </c:pt>
                <c:pt idx="2493">
                  <c:v>12.32</c:v>
                </c:pt>
                <c:pt idx="2494">
                  <c:v>12.47</c:v>
                </c:pt>
                <c:pt idx="2495">
                  <c:v>12.57</c:v>
                </c:pt>
                <c:pt idx="2496">
                  <c:v>12.61</c:v>
                </c:pt>
                <c:pt idx="2497">
                  <c:v>12.709999999999999</c:v>
                </c:pt>
                <c:pt idx="2498">
                  <c:v>12.75</c:v>
                </c:pt>
                <c:pt idx="2499">
                  <c:v>12.68</c:v>
                </c:pt>
                <c:pt idx="2500">
                  <c:v>12.76</c:v>
                </c:pt>
                <c:pt idx="2501">
                  <c:v>12.69</c:v>
                </c:pt>
                <c:pt idx="2502">
                  <c:v>12.59</c:v>
                </c:pt>
                <c:pt idx="2503">
                  <c:v>12.61</c:v>
                </c:pt>
                <c:pt idx="2504">
                  <c:v>12.55</c:v>
                </c:pt>
                <c:pt idx="2505">
                  <c:v>12.4</c:v>
                </c:pt>
                <c:pt idx="2506">
                  <c:v>12.3</c:v>
                </c:pt>
                <c:pt idx="2507">
                  <c:v>12.28</c:v>
                </c:pt>
                <c:pt idx="2508">
                  <c:v>12.09</c:v>
                </c:pt>
                <c:pt idx="2509">
                  <c:v>12.02</c:v>
                </c:pt>
                <c:pt idx="2510">
                  <c:v>11.93</c:v>
                </c:pt>
                <c:pt idx="2511">
                  <c:v>11.79</c:v>
                </c:pt>
                <c:pt idx="2512">
                  <c:v>11.7</c:v>
                </c:pt>
                <c:pt idx="2513">
                  <c:v>11.639999999999999</c:v>
                </c:pt>
                <c:pt idx="2514">
                  <c:v>11.450000000000001</c:v>
                </c:pt>
                <c:pt idx="2515">
                  <c:v>11.41</c:v>
                </c:pt>
                <c:pt idx="2516">
                  <c:v>11.56</c:v>
                </c:pt>
                <c:pt idx="2517">
                  <c:v>11.639999999999999</c:v>
                </c:pt>
                <c:pt idx="2518">
                  <c:v>11.79</c:v>
                </c:pt>
                <c:pt idx="2519">
                  <c:v>11.76</c:v>
                </c:pt>
                <c:pt idx="2520">
                  <c:v>11.850000000000001</c:v>
                </c:pt>
                <c:pt idx="2521">
                  <c:v>12.03</c:v>
                </c:pt>
                <c:pt idx="2522">
                  <c:v>12.19</c:v>
                </c:pt>
                <c:pt idx="2523">
                  <c:v>12.27</c:v>
                </c:pt>
                <c:pt idx="2524">
                  <c:v>12.41</c:v>
                </c:pt>
                <c:pt idx="2525">
                  <c:v>12.42</c:v>
                </c:pt>
                <c:pt idx="2526">
                  <c:v>12.44</c:v>
                </c:pt>
                <c:pt idx="2527">
                  <c:v>12.43</c:v>
                </c:pt>
                <c:pt idx="2528">
                  <c:v>12.49</c:v>
                </c:pt>
                <c:pt idx="2529">
                  <c:v>12.39</c:v>
                </c:pt>
                <c:pt idx="2530">
                  <c:v>12.350000000000001</c:v>
                </c:pt>
                <c:pt idx="2531">
                  <c:v>12.32</c:v>
                </c:pt>
                <c:pt idx="2532">
                  <c:v>12.239999999999998</c:v>
                </c:pt>
                <c:pt idx="2533">
                  <c:v>12.219999999999999</c:v>
                </c:pt>
                <c:pt idx="2534">
                  <c:v>12.06</c:v>
                </c:pt>
                <c:pt idx="2535">
                  <c:v>11.99</c:v>
                </c:pt>
                <c:pt idx="2536">
                  <c:v>11.88</c:v>
                </c:pt>
                <c:pt idx="2537">
                  <c:v>11.75</c:v>
                </c:pt>
                <c:pt idx="2538">
                  <c:v>11.739999999999998</c:v>
                </c:pt>
                <c:pt idx="2539">
                  <c:v>11.850000000000001</c:v>
                </c:pt>
                <c:pt idx="2540">
                  <c:v>11.83</c:v>
                </c:pt>
                <c:pt idx="2541">
                  <c:v>11.850000000000001</c:v>
                </c:pt>
                <c:pt idx="2542">
                  <c:v>11.79</c:v>
                </c:pt>
                <c:pt idx="2543">
                  <c:v>11.76</c:v>
                </c:pt>
                <c:pt idx="2544">
                  <c:v>11.729999999999999</c:v>
                </c:pt>
                <c:pt idx="2545">
                  <c:v>11.739999999999998</c:v>
                </c:pt>
                <c:pt idx="2546">
                  <c:v>11.68</c:v>
                </c:pt>
                <c:pt idx="2547">
                  <c:v>11.61</c:v>
                </c:pt>
                <c:pt idx="2548">
                  <c:v>11.629999999999999</c:v>
                </c:pt>
                <c:pt idx="2549">
                  <c:v>11.61</c:v>
                </c:pt>
                <c:pt idx="2550">
                  <c:v>11.58</c:v>
                </c:pt>
                <c:pt idx="2551">
                  <c:v>11.69</c:v>
                </c:pt>
                <c:pt idx="2552">
                  <c:v>11.76</c:v>
                </c:pt>
                <c:pt idx="2553">
                  <c:v>11.729999999999999</c:v>
                </c:pt>
                <c:pt idx="2554">
                  <c:v>11.94</c:v>
                </c:pt>
                <c:pt idx="2555">
                  <c:v>11.9</c:v>
                </c:pt>
                <c:pt idx="2556">
                  <c:v>12.01</c:v>
                </c:pt>
                <c:pt idx="2557">
                  <c:v>12.17</c:v>
                </c:pt>
                <c:pt idx="2558">
                  <c:v>12.1</c:v>
                </c:pt>
                <c:pt idx="2559">
                  <c:v>12.129999999999999</c:v>
                </c:pt>
                <c:pt idx="2560">
                  <c:v>12.139999999999999</c:v>
                </c:pt>
                <c:pt idx="2561">
                  <c:v>12.15</c:v>
                </c:pt>
                <c:pt idx="2562">
                  <c:v>12.09</c:v>
                </c:pt>
                <c:pt idx="2563">
                  <c:v>12.25</c:v>
                </c:pt>
                <c:pt idx="2564">
                  <c:v>12.219999999999999</c:v>
                </c:pt>
                <c:pt idx="2565">
                  <c:v>12.129999999999999</c:v>
                </c:pt>
                <c:pt idx="2566">
                  <c:v>12.16</c:v>
                </c:pt>
                <c:pt idx="2567">
                  <c:v>12.11</c:v>
                </c:pt>
                <c:pt idx="2568">
                  <c:v>12.08</c:v>
                </c:pt>
                <c:pt idx="2569">
                  <c:v>12.06</c:v>
                </c:pt>
                <c:pt idx="2570">
                  <c:v>11.89</c:v>
                </c:pt>
                <c:pt idx="2571">
                  <c:v>11.79</c:v>
                </c:pt>
                <c:pt idx="2572">
                  <c:v>11.79</c:v>
                </c:pt>
                <c:pt idx="2573">
                  <c:v>11.78</c:v>
                </c:pt>
                <c:pt idx="2574">
                  <c:v>11.77</c:v>
                </c:pt>
                <c:pt idx="2575">
                  <c:v>11.89</c:v>
                </c:pt>
                <c:pt idx="2576">
                  <c:v>11.98</c:v>
                </c:pt>
                <c:pt idx="2577">
                  <c:v>12.06</c:v>
                </c:pt>
                <c:pt idx="2578">
                  <c:v>12.3</c:v>
                </c:pt>
                <c:pt idx="2579">
                  <c:v>12.4</c:v>
                </c:pt>
                <c:pt idx="2580">
                  <c:v>12.47</c:v>
                </c:pt>
                <c:pt idx="2581">
                  <c:v>12.61</c:v>
                </c:pt>
                <c:pt idx="2582">
                  <c:v>12.629999999999999</c:v>
                </c:pt>
                <c:pt idx="2583">
                  <c:v>12.58</c:v>
                </c:pt>
                <c:pt idx="2584">
                  <c:v>12.54</c:v>
                </c:pt>
                <c:pt idx="2585">
                  <c:v>12.450000000000001</c:v>
                </c:pt>
                <c:pt idx="2586">
                  <c:v>12.3</c:v>
                </c:pt>
                <c:pt idx="2587">
                  <c:v>12.25</c:v>
                </c:pt>
                <c:pt idx="2588">
                  <c:v>12.31</c:v>
                </c:pt>
                <c:pt idx="2589">
                  <c:v>12.25</c:v>
                </c:pt>
                <c:pt idx="2590">
                  <c:v>12.25</c:v>
                </c:pt>
                <c:pt idx="2591">
                  <c:v>12.129999999999999</c:v>
                </c:pt>
                <c:pt idx="2592">
                  <c:v>11.99</c:v>
                </c:pt>
                <c:pt idx="2593">
                  <c:v>12.06</c:v>
                </c:pt>
                <c:pt idx="2594">
                  <c:v>12</c:v>
                </c:pt>
                <c:pt idx="2595">
                  <c:v>11.950000000000001</c:v>
                </c:pt>
                <c:pt idx="2596">
                  <c:v>11.94</c:v>
                </c:pt>
                <c:pt idx="2597">
                  <c:v>11.9</c:v>
                </c:pt>
                <c:pt idx="2598">
                  <c:v>11.89</c:v>
                </c:pt>
                <c:pt idx="2599">
                  <c:v>11.84</c:v>
                </c:pt>
                <c:pt idx="2600">
                  <c:v>11.850000000000001</c:v>
                </c:pt>
                <c:pt idx="2601">
                  <c:v>11.870000000000001</c:v>
                </c:pt>
                <c:pt idx="2602">
                  <c:v>12.03</c:v>
                </c:pt>
                <c:pt idx="2603">
                  <c:v>11.98</c:v>
                </c:pt>
                <c:pt idx="2604">
                  <c:v>11.97</c:v>
                </c:pt>
                <c:pt idx="2605">
                  <c:v>11.96</c:v>
                </c:pt>
                <c:pt idx="2606">
                  <c:v>12.01</c:v>
                </c:pt>
                <c:pt idx="2607">
                  <c:v>12.02</c:v>
                </c:pt>
                <c:pt idx="2608">
                  <c:v>12.03</c:v>
                </c:pt>
                <c:pt idx="2609">
                  <c:v>12.09</c:v>
                </c:pt>
                <c:pt idx="2610">
                  <c:v>12.02</c:v>
                </c:pt>
                <c:pt idx="2611">
                  <c:v>12.07</c:v>
                </c:pt>
                <c:pt idx="2612">
                  <c:v>11.96</c:v>
                </c:pt>
                <c:pt idx="2613">
                  <c:v>11.9</c:v>
                </c:pt>
                <c:pt idx="2614">
                  <c:v>11.97</c:v>
                </c:pt>
                <c:pt idx="2615">
                  <c:v>11.96</c:v>
                </c:pt>
                <c:pt idx="2616">
                  <c:v>11.850000000000001</c:v>
                </c:pt>
                <c:pt idx="2617">
                  <c:v>11.8</c:v>
                </c:pt>
                <c:pt idx="2618">
                  <c:v>11.83</c:v>
                </c:pt>
                <c:pt idx="2619">
                  <c:v>11.67</c:v>
                </c:pt>
                <c:pt idx="2620">
                  <c:v>11.7</c:v>
                </c:pt>
                <c:pt idx="2621">
                  <c:v>11.639999999999999</c:v>
                </c:pt>
                <c:pt idx="2622">
                  <c:v>11.65</c:v>
                </c:pt>
                <c:pt idx="2623">
                  <c:v>11.76</c:v>
                </c:pt>
                <c:pt idx="2624">
                  <c:v>11.68</c:v>
                </c:pt>
                <c:pt idx="2625">
                  <c:v>11.8</c:v>
                </c:pt>
                <c:pt idx="2626">
                  <c:v>11.82</c:v>
                </c:pt>
                <c:pt idx="2627">
                  <c:v>11.77</c:v>
                </c:pt>
                <c:pt idx="2628">
                  <c:v>11.83</c:v>
                </c:pt>
                <c:pt idx="2629">
                  <c:v>12.06</c:v>
                </c:pt>
                <c:pt idx="2630">
                  <c:v>11.99</c:v>
                </c:pt>
                <c:pt idx="2631">
                  <c:v>12.04</c:v>
                </c:pt>
                <c:pt idx="2632">
                  <c:v>12.219999999999999</c:v>
                </c:pt>
                <c:pt idx="2633">
                  <c:v>12.129999999999999</c:v>
                </c:pt>
                <c:pt idx="2634">
                  <c:v>12.15</c:v>
                </c:pt>
                <c:pt idx="2635">
                  <c:v>12.17</c:v>
                </c:pt>
                <c:pt idx="2636">
                  <c:v>12.03</c:v>
                </c:pt>
                <c:pt idx="2637">
                  <c:v>12.02</c:v>
                </c:pt>
                <c:pt idx="2638">
                  <c:v>12.09</c:v>
                </c:pt>
                <c:pt idx="2639">
                  <c:v>11.98</c:v>
                </c:pt>
                <c:pt idx="2640">
                  <c:v>11.98</c:v>
                </c:pt>
                <c:pt idx="2641">
                  <c:v>11.98</c:v>
                </c:pt>
                <c:pt idx="2642">
                  <c:v>11.81</c:v>
                </c:pt>
                <c:pt idx="2643">
                  <c:v>12.02</c:v>
                </c:pt>
                <c:pt idx="2644">
                  <c:v>12.139999999999999</c:v>
                </c:pt>
                <c:pt idx="2645">
                  <c:v>12.05</c:v>
                </c:pt>
                <c:pt idx="2646">
                  <c:v>11.97</c:v>
                </c:pt>
                <c:pt idx="2647">
                  <c:v>12.03</c:v>
                </c:pt>
                <c:pt idx="2648">
                  <c:v>12.04</c:v>
                </c:pt>
                <c:pt idx="2649">
                  <c:v>12.04</c:v>
                </c:pt>
                <c:pt idx="2650">
                  <c:v>12.03</c:v>
                </c:pt>
                <c:pt idx="2651">
                  <c:v>12.06</c:v>
                </c:pt>
                <c:pt idx="2652">
                  <c:v>11.97</c:v>
                </c:pt>
                <c:pt idx="2653">
                  <c:v>11.9</c:v>
                </c:pt>
                <c:pt idx="2654">
                  <c:v>11.77</c:v>
                </c:pt>
                <c:pt idx="2655">
                  <c:v>11.62</c:v>
                </c:pt>
                <c:pt idx="2656">
                  <c:v>11.58</c:v>
                </c:pt>
                <c:pt idx="2657">
                  <c:v>11.52</c:v>
                </c:pt>
                <c:pt idx="2658">
                  <c:v>11.54</c:v>
                </c:pt>
                <c:pt idx="2659">
                  <c:v>11.57</c:v>
                </c:pt>
                <c:pt idx="2660">
                  <c:v>11.51</c:v>
                </c:pt>
                <c:pt idx="2661">
                  <c:v>11.54</c:v>
                </c:pt>
                <c:pt idx="2662">
                  <c:v>11.629999999999999</c:v>
                </c:pt>
                <c:pt idx="2663">
                  <c:v>11.49</c:v>
                </c:pt>
                <c:pt idx="2664">
                  <c:v>11.6</c:v>
                </c:pt>
                <c:pt idx="2665">
                  <c:v>11.75</c:v>
                </c:pt>
                <c:pt idx="2666">
                  <c:v>11.709999999999999</c:v>
                </c:pt>
                <c:pt idx="2667">
                  <c:v>11.81</c:v>
                </c:pt>
                <c:pt idx="2668">
                  <c:v>11.89</c:v>
                </c:pt>
                <c:pt idx="2669">
                  <c:v>11.94</c:v>
                </c:pt>
                <c:pt idx="2670">
                  <c:v>12.03</c:v>
                </c:pt>
                <c:pt idx="2671">
                  <c:v>12.07</c:v>
                </c:pt>
                <c:pt idx="2672">
                  <c:v>12.129999999999999</c:v>
                </c:pt>
                <c:pt idx="2673">
                  <c:v>12.09</c:v>
                </c:pt>
                <c:pt idx="2674">
                  <c:v>12.17</c:v>
                </c:pt>
                <c:pt idx="2675">
                  <c:v>12.12</c:v>
                </c:pt>
                <c:pt idx="2676">
                  <c:v>12.1</c:v>
                </c:pt>
                <c:pt idx="2677">
                  <c:v>12.08</c:v>
                </c:pt>
                <c:pt idx="2678">
                  <c:v>12.12</c:v>
                </c:pt>
                <c:pt idx="2679">
                  <c:v>12.17</c:v>
                </c:pt>
                <c:pt idx="2680">
                  <c:v>12.12</c:v>
                </c:pt>
                <c:pt idx="2681">
                  <c:v>12.06</c:v>
                </c:pt>
                <c:pt idx="2682">
                  <c:v>12.02</c:v>
                </c:pt>
                <c:pt idx="2683">
                  <c:v>12</c:v>
                </c:pt>
                <c:pt idx="2684">
                  <c:v>11.950000000000001</c:v>
                </c:pt>
                <c:pt idx="2685">
                  <c:v>11.94</c:v>
                </c:pt>
                <c:pt idx="2686">
                  <c:v>11.99</c:v>
                </c:pt>
                <c:pt idx="2687">
                  <c:v>11.9</c:v>
                </c:pt>
                <c:pt idx="2688">
                  <c:v>11.950000000000001</c:v>
                </c:pt>
                <c:pt idx="2689">
                  <c:v>11.8</c:v>
                </c:pt>
                <c:pt idx="2690">
                  <c:v>11.82</c:v>
                </c:pt>
                <c:pt idx="2691">
                  <c:v>11.91</c:v>
                </c:pt>
                <c:pt idx="2692">
                  <c:v>11.950000000000001</c:v>
                </c:pt>
                <c:pt idx="2693">
                  <c:v>11.91</c:v>
                </c:pt>
                <c:pt idx="2694">
                  <c:v>11.860000000000001</c:v>
                </c:pt>
                <c:pt idx="2695">
                  <c:v>12.01</c:v>
                </c:pt>
                <c:pt idx="2696">
                  <c:v>11.9</c:v>
                </c:pt>
                <c:pt idx="2697">
                  <c:v>11.860000000000001</c:v>
                </c:pt>
                <c:pt idx="2698">
                  <c:v>11.84</c:v>
                </c:pt>
                <c:pt idx="2699">
                  <c:v>11.91</c:v>
                </c:pt>
                <c:pt idx="2700">
                  <c:v>11.9</c:v>
                </c:pt>
                <c:pt idx="2701">
                  <c:v>11.9</c:v>
                </c:pt>
                <c:pt idx="2702">
                  <c:v>11.84</c:v>
                </c:pt>
                <c:pt idx="2703">
                  <c:v>11.88</c:v>
                </c:pt>
                <c:pt idx="2704">
                  <c:v>11.89</c:v>
                </c:pt>
                <c:pt idx="2705">
                  <c:v>11.98</c:v>
                </c:pt>
                <c:pt idx="2706">
                  <c:v>12.07</c:v>
                </c:pt>
                <c:pt idx="2707">
                  <c:v>12.08</c:v>
                </c:pt>
                <c:pt idx="2708">
                  <c:v>12.129999999999999</c:v>
                </c:pt>
                <c:pt idx="2709">
                  <c:v>12.17</c:v>
                </c:pt>
                <c:pt idx="2710">
                  <c:v>12.32</c:v>
                </c:pt>
                <c:pt idx="2711">
                  <c:v>12.229999999999999</c:v>
                </c:pt>
                <c:pt idx="2712">
                  <c:v>12.43</c:v>
                </c:pt>
                <c:pt idx="2713">
                  <c:v>12.450000000000001</c:v>
                </c:pt>
                <c:pt idx="2714">
                  <c:v>12.52</c:v>
                </c:pt>
                <c:pt idx="2715">
                  <c:v>12.58</c:v>
                </c:pt>
                <c:pt idx="2716">
                  <c:v>12.62</c:v>
                </c:pt>
                <c:pt idx="2717">
                  <c:v>12.49</c:v>
                </c:pt>
                <c:pt idx="2718">
                  <c:v>12.39</c:v>
                </c:pt>
                <c:pt idx="2719">
                  <c:v>12.229999999999999</c:v>
                </c:pt>
                <c:pt idx="2720">
                  <c:v>12.139999999999999</c:v>
                </c:pt>
                <c:pt idx="2721">
                  <c:v>12.15</c:v>
                </c:pt>
                <c:pt idx="2722">
                  <c:v>12.09</c:v>
                </c:pt>
                <c:pt idx="2723">
                  <c:v>12.02</c:v>
                </c:pt>
                <c:pt idx="2724">
                  <c:v>12.02</c:v>
                </c:pt>
                <c:pt idx="2725">
                  <c:v>11.98</c:v>
                </c:pt>
                <c:pt idx="2726">
                  <c:v>12</c:v>
                </c:pt>
                <c:pt idx="2727">
                  <c:v>12.12</c:v>
                </c:pt>
                <c:pt idx="2728">
                  <c:v>12.139999999999999</c:v>
                </c:pt>
                <c:pt idx="2729">
                  <c:v>12.19</c:v>
                </c:pt>
                <c:pt idx="2730">
                  <c:v>12.28</c:v>
                </c:pt>
                <c:pt idx="2731">
                  <c:v>12.33</c:v>
                </c:pt>
                <c:pt idx="2732">
                  <c:v>12.32</c:v>
                </c:pt>
                <c:pt idx="2733">
                  <c:v>12.42</c:v>
                </c:pt>
                <c:pt idx="2734">
                  <c:v>12.51</c:v>
                </c:pt>
                <c:pt idx="2735">
                  <c:v>12.41</c:v>
                </c:pt>
                <c:pt idx="2736">
                  <c:v>12.44</c:v>
                </c:pt>
                <c:pt idx="2737">
                  <c:v>12.3</c:v>
                </c:pt>
                <c:pt idx="2738">
                  <c:v>12.18</c:v>
                </c:pt>
                <c:pt idx="2739">
                  <c:v>12.209999999999999</c:v>
                </c:pt>
                <c:pt idx="2740">
                  <c:v>12.09</c:v>
                </c:pt>
                <c:pt idx="2741">
                  <c:v>12.04</c:v>
                </c:pt>
                <c:pt idx="2742">
                  <c:v>12</c:v>
                </c:pt>
                <c:pt idx="2743">
                  <c:v>11.950000000000001</c:v>
                </c:pt>
                <c:pt idx="2744">
                  <c:v>11.84</c:v>
                </c:pt>
                <c:pt idx="2745">
                  <c:v>11.850000000000001</c:v>
                </c:pt>
                <c:pt idx="2746">
                  <c:v>11.870000000000001</c:v>
                </c:pt>
                <c:pt idx="2747">
                  <c:v>11.88</c:v>
                </c:pt>
                <c:pt idx="2748">
                  <c:v>12.02</c:v>
                </c:pt>
                <c:pt idx="2749">
                  <c:v>12.01</c:v>
                </c:pt>
                <c:pt idx="2750">
                  <c:v>12.11</c:v>
                </c:pt>
                <c:pt idx="2751">
                  <c:v>12.3</c:v>
                </c:pt>
                <c:pt idx="2752">
                  <c:v>12.33</c:v>
                </c:pt>
                <c:pt idx="2753">
                  <c:v>12.25</c:v>
                </c:pt>
                <c:pt idx="2754">
                  <c:v>12.239999999999998</c:v>
                </c:pt>
                <c:pt idx="2755">
                  <c:v>12.139999999999999</c:v>
                </c:pt>
                <c:pt idx="2756">
                  <c:v>12.139999999999999</c:v>
                </c:pt>
                <c:pt idx="2757">
                  <c:v>12.2</c:v>
                </c:pt>
                <c:pt idx="2758">
                  <c:v>12.12</c:v>
                </c:pt>
                <c:pt idx="2759">
                  <c:v>11.99</c:v>
                </c:pt>
                <c:pt idx="2760">
                  <c:v>12</c:v>
                </c:pt>
                <c:pt idx="2761">
                  <c:v>12.06</c:v>
                </c:pt>
                <c:pt idx="2762">
                  <c:v>12</c:v>
                </c:pt>
                <c:pt idx="2763">
                  <c:v>12.09</c:v>
                </c:pt>
                <c:pt idx="2764">
                  <c:v>12.08</c:v>
                </c:pt>
                <c:pt idx="2765">
                  <c:v>12.08</c:v>
                </c:pt>
                <c:pt idx="2766">
                  <c:v>12.18</c:v>
                </c:pt>
                <c:pt idx="2767">
                  <c:v>12.16</c:v>
                </c:pt>
                <c:pt idx="2768">
                  <c:v>12.11</c:v>
                </c:pt>
                <c:pt idx="2769">
                  <c:v>12.18</c:v>
                </c:pt>
                <c:pt idx="2770">
                  <c:v>12.11</c:v>
                </c:pt>
                <c:pt idx="2771">
                  <c:v>12.01</c:v>
                </c:pt>
                <c:pt idx="2772">
                  <c:v>12.07</c:v>
                </c:pt>
                <c:pt idx="2773">
                  <c:v>11.98</c:v>
                </c:pt>
                <c:pt idx="2774">
                  <c:v>11.89</c:v>
                </c:pt>
                <c:pt idx="2775">
                  <c:v>11.99</c:v>
                </c:pt>
                <c:pt idx="2776">
                  <c:v>12.08</c:v>
                </c:pt>
                <c:pt idx="2777">
                  <c:v>12.09</c:v>
                </c:pt>
                <c:pt idx="2778">
                  <c:v>12.34</c:v>
                </c:pt>
                <c:pt idx="2779">
                  <c:v>12.26</c:v>
                </c:pt>
                <c:pt idx="2780">
                  <c:v>12.31</c:v>
                </c:pt>
                <c:pt idx="2781">
                  <c:v>12.33</c:v>
                </c:pt>
                <c:pt idx="2782">
                  <c:v>12.29</c:v>
                </c:pt>
                <c:pt idx="2783">
                  <c:v>12.2</c:v>
                </c:pt>
                <c:pt idx="2784">
                  <c:v>12.129999999999999</c:v>
                </c:pt>
                <c:pt idx="2785">
                  <c:v>12.12</c:v>
                </c:pt>
                <c:pt idx="2786">
                  <c:v>12.09</c:v>
                </c:pt>
                <c:pt idx="2787">
                  <c:v>12.05</c:v>
                </c:pt>
                <c:pt idx="2788">
                  <c:v>12.05</c:v>
                </c:pt>
                <c:pt idx="2789">
                  <c:v>11.99</c:v>
                </c:pt>
                <c:pt idx="2790">
                  <c:v>12.02</c:v>
                </c:pt>
                <c:pt idx="2791">
                  <c:v>12.02</c:v>
                </c:pt>
                <c:pt idx="2792">
                  <c:v>11.950000000000001</c:v>
                </c:pt>
                <c:pt idx="2793">
                  <c:v>12</c:v>
                </c:pt>
                <c:pt idx="2794">
                  <c:v>12.07</c:v>
                </c:pt>
                <c:pt idx="2795">
                  <c:v>12.16</c:v>
                </c:pt>
                <c:pt idx="2796">
                  <c:v>12.26</c:v>
                </c:pt>
                <c:pt idx="2797">
                  <c:v>12.19</c:v>
                </c:pt>
                <c:pt idx="2798">
                  <c:v>12.18</c:v>
                </c:pt>
                <c:pt idx="2799">
                  <c:v>12.239999999999998</c:v>
                </c:pt>
                <c:pt idx="2800">
                  <c:v>12.17</c:v>
                </c:pt>
                <c:pt idx="2801">
                  <c:v>12.18</c:v>
                </c:pt>
                <c:pt idx="2802">
                  <c:v>12.219999999999999</c:v>
                </c:pt>
                <c:pt idx="2803">
                  <c:v>12.16</c:v>
                </c:pt>
                <c:pt idx="2804">
                  <c:v>12.16</c:v>
                </c:pt>
                <c:pt idx="2805">
                  <c:v>12.03</c:v>
                </c:pt>
                <c:pt idx="2806">
                  <c:v>11.870000000000001</c:v>
                </c:pt>
                <c:pt idx="2807">
                  <c:v>11.81</c:v>
                </c:pt>
                <c:pt idx="2808">
                  <c:v>11.69</c:v>
                </c:pt>
                <c:pt idx="2809">
                  <c:v>11.58</c:v>
                </c:pt>
                <c:pt idx="2810">
                  <c:v>11.51</c:v>
                </c:pt>
                <c:pt idx="2811">
                  <c:v>11.43</c:v>
                </c:pt>
                <c:pt idx="2812">
                  <c:v>11.39</c:v>
                </c:pt>
                <c:pt idx="2813">
                  <c:v>11.48</c:v>
                </c:pt>
                <c:pt idx="2814">
                  <c:v>11.56</c:v>
                </c:pt>
                <c:pt idx="2815">
                  <c:v>11.51</c:v>
                </c:pt>
                <c:pt idx="2816">
                  <c:v>11.54</c:v>
                </c:pt>
                <c:pt idx="2817">
                  <c:v>11.59</c:v>
                </c:pt>
                <c:pt idx="2818">
                  <c:v>11.57</c:v>
                </c:pt>
                <c:pt idx="2819">
                  <c:v>11.61</c:v>
                </c:pt>
                <c:pt idx="2820">
                  <c:v>11.709999999999999</c:v>
                </c:pt>
                <c:pt idx="2821">
                  <c:v>11.62</c:v>
                </c:pt>
                <c:pt idx="2822">
                  <c:v>11.65</c:v>
                </c:pt>
                <c:pt idx="2823">
                  <c:v>11.639999999999999</c:v>
                </c:pt>
                <c:pt idx="2824">
                  <c:v>11.69</c:v>
                </c:pt>
                <c:pt idx="2825">
                  <c:v>11.739999999999998</c:v>
                </c:pt>
                <c:pt idx="2826">
                  <c:v>11.82</c:v>
                </c:pt>
                <c:pt idx="2827">
                  <c:v>11.77</c:v>
                </c:pt>
                <c:pt idx="2828">
                  <c:v>11.739999999999998</c:v>
                </c:pt>
                <c:pt idx="2829">
                  <c:v>11.8</c:v>
                </c:pt>
                <c:pt idx="2830">
                  <c:v>11.81</c:v>
                </c:pt>
                <c:pt idx="2831">
                  <c:v>11.850000000000001</c:v>
                </c:pt>
                <c:pt idx="2832">
                  <c:v>11.96</c:v>
                </c:pt>
                <c:pt idx="2833">
                  <c:v>11.97</c:v>
                </c:pt>
                <c:pt idx="2834">
                  <c:v>11.94</c:v>
                </c:pt>
                <c:pt idx="2835">
                  <c:v>12.03</c:v>
                </c:pt>
                <c:pt idx="2836">
                  <c:v>12.12</c:v>
                </c:pt>
                <c:pt idx="2837">
                  <c:v>12.18</c:v>
                </c:pt>
                <c:pt idx="2838">
                  <c:v>12.26</c:v>
                </c:pt>
                <c:pt idx="2839">
                  <c:v>12.3</c:v>
                </c:pt>
                <c:pt idx="2840">
                  <c:v>12.25</c:v>
                </c:pt>
                <c:pt idx="2841">
                  <c:v>12.34</c:v>
                </c:pt>
                <c:pt idx="2842">
                  <c:v>12.27</c:v>
                </c:pt>
                <c:pt idx="2843">
                  <c:v>12.239999999999998</c:v>
                </c:pt>
                <c:pt idx="2844">
                  <c:v>12.350000000000001</c:v>
                </c:pt>
                <c:pt idx="2845">
                  <c:v>12.38</c:v>
                </c:pt>
                <c:pt idx="2846">
                  <c:v>12.47</c:v>
                </c:pt>
                <c:pt idx="2847">
                  <c:v>12.47</c:v>
                </c:pt>
                <c:pt idx="2848">
                  <c:v>12.47</c:v>
                </c:pt>
                <c:pt idx="2849">
                  <c:v>12.55</c:v>
                </c:pt>
                <c:pt idx="2850">
                  <c:v>12.53</c:v>
                </c:pt>
                <c:pt idx="2851">
                  <c:v>12.49</c:v>
                </c:pt>
                <c:pt idx="2852">
                  <c:v>12.53</c:v>
                </c:pt>
                <c:pt idx="2853">
                  <c:v>12.47</c:v>
                </c:pt>
                <c:pt idx="2854">
                  <c:v>12.48</c:v>
                </c:pt>
                <c:pt idx="2855">
                  <c:v>12.67</c:v>
                </c:pt>
                <c:pt idx="2856">
                  <c:v>12.6</c:v>
                </c:pt>
                <c:pt idx="2857">
                  <c:v>12.7</c:v>
                </c:pt>
                <c:pt idx="2858">
                  <c:v>12.8</c:v>
                </c:pt>
                <c:pt idx="2859">
                  <c:v>12.729999999999999</c:v>
                </c:pt>
                <c:pt idx="2860">
                  <c:v>12.850000000000001</c:v>
                </c:pt>
                <c:pt idx="2861">
                  <c:v>12.8</c:v>
                </c:pt>
                <c:pt idx="2862">
                  <c:v>12.739999999999998</c:v>
                </c:pt>
                <c:pt idx="2863">
                  <c:v>12.7</c:v>
                </c:pt>
                <c:pt idx="2864">
                  <c:v>12.62</c:v>
                </c:pt>
                <c:pt idx="2865">
                  <c:v>12.44</c:v>
                </c:pt>
                <c:pt idx="2866">
                  <c:v>12.27</c:v>
                </c:pt>
                <c:pt idx="2867">
                  <c:v>12.239999999999998</c:v>
                </c:pt>
                <c:pt idx="2868">
                  <c:v>12.29</c:v>
                </c:pt>
                <c:pt idx="2869">
                  <c:v>12.28</c:v>
                </c:pt>
                <c:pt idx="2870">
                  <c:v>12.2</c:v>
                </c:pt>
                <c:pt idx="2871">
                  <c:v>12.16</c:v>
                </c:pt>
                <c:pt idx="2872">
                  <c:v>12.08</c:v>
                </c:pt>
                <c:pt idx="2873">
                  <c:v>12.05</c:v>
                </c:pt>
                <c:pt idx="2874">
                  <c:v>11.98</c:v>
                </c:pt>
                <c:pt idx="2875">
                  <c:v>11.9</c:v>
                </c:pt>
                <c:pt idx="2876">
                  <c:v>11.92</c:v>
                </c:pt>
                <c:pt idx="2877">
                  <c:v>11.98</c:v>
                </c:pt>
                <c:pt idx="2878">
                  <c:v>12</c:v>
                </c:pt>
                <c:pt idx="2879">
                  <c:v>12.15</c:v>
                </c:pt>
                <c:pt idx="2880">
                  <c:v>12.19</c:v>
                </c:pt>
                <c:pt idx="2881">
                  <c:v>12.209999999999999</c:v>
                </c:pt>
                <c:pt idx="2882">
                  <c:v>12.209999999999999</c:v>
                </c:pt>
                <c:pt idx="2883">
                  <c:v>12.2</c:v>
                </c:pt>
                <c:pt idx="2884">
                  <c:v>12.07</c:v>
                </c:pt>
                <c:pt idx="2885">
                  <c:v>12.04</c:v>
                </c:pt>
                <c:pt idx="2886">
                  <c:v>12.06</c:v>
                </c:pt>
                <c:pt idx="2887">
                  <c:v>11.98</c:v>
                </c:pt>
                <c:pt idx="2888">
                  <c:v>11.96</c:v>
                </c:pt>
                <c:pt idx="2889">
                  <c:v>12.07</c:v>
                </c:pt>
                <c:pt idx="2890">
                  <c:v>12.01</c:v>
                </c:pt>
                <c:pt idx="2891">
                  <c:v>11.950000000000001</c:v>
                </c:pt>
                <c:pt idx="2892">
                  <c:v>11.950000000000001</c:v>
                </c:pt>
                <c:pt idx="2893">
                  <c:v>11.91</c:v>
                </c:pt>
                <c:pt idx="2894">
                  <c:v>11.97</c:v>
                </c:pt>
                <c:pt idx="2895">
                  <c:v>12.02</c:v>
                </c:pt>
                <c:pt idx="2896">
                  <c:v>12.01</c:v>
                </c:pt>
                <c:pt idx="2897">
                  <c:v>12.12</c:v>
                </c:pt>
                <c:pt idx="2898">
                  <c:v>12.28</c:v>
                </c:pt>
                <c:pt idx="2899">
                  <c:v>12.38</c:v>
                </c:pt>
                <c:pt idx="2900">
                  <c:v>12.57</c:v>
                </c:pt>
                <c:pt idx="2901">
                  <c:v>12.639999999999999</c:v>
                </c:pt>
                <c:pt idx="2902">
                  <c:v>12.68</c:v>
                </c:pt>
                <c:pt idx="2903">
                  <c:v>12.77</c:v>
                </c:pt>
                <c:pt idx="2904">
                  <c:v>12.84</c:v>
                </c:pt>
                <c:pt idx="2905">
                  <c:v>12.68</c:v>
                </c:pt>
                <c:pt idx="2906">
                  <c:v>12.79</c:v>
                </c:pt>
                <c:pt idx="2907">
                  <c:v>12.68</c:v>
                </c:pt>
                <c:pt idx="2908">
                  <c:v>12.65</c:v>
                </c:pt>
                <c:pt idx="2909">
                  <c:v>12.5</c:v>
                </c:pt>
                <c:pt idx="2910">
                  <c:v>12.44</c:v>
                </c:pt>
                <c:pt idx="2911">
                  <c:v>12.41</c:v>
                </c:pt>
                <c:pt idx="2912">
                  <c:v>12.4</c:v>
                </c:pt>
                <c:pt idx="2913">
                  <c:v>12.44</c:v>
                </c:pt>
                <c:pt idx="2914">
                  <c:v>12.370000000000001</c:v>
                </c:pt>
                <c:pt idx="2915">
                  <c:v>12.31</c:v>
                </c:pt>
                <c:pt idx="2916">
                  <c:v>12.129999999999999</c:v>
                </c:pt>
                <c:pt idx="2917">
                  <c:v>11.950000000000001</c:v>
                </c:pt>
                <c:pt idx="2918">
                  <c:v>12</c:v>
                </c:pt>
                <c:pt idx="2919">
                  <c:v>11.81</c:v>
                </c:pt>
                <c:pt idx="2920">
                  <c:v>11.77</c:v>
                </c:pt>
                <c:pt idx="2921">
                  <c:v>11.7</c:v>
                </c:pt>
                <c:pt idx="2922">
                  <c:v>11.57</c:v>
                </c:pt>
                <c:pt idx="2923">
                  <c:v>11.57</c:v>
                </c:pt>
                <c:pt idx="2924">
                  <c:v>11.56</c:v>
                </c:pt>
                <c:pt idx="2925">
                  <c:v>11.59</c:v>
                </c:pt>
                <c:pt idx="2926">
                  <c:v>11.57</c:v>
                </c:pt>
                <c:pt idx="2927">
                  <c:v>11.719999999999999</c:v>
                </c:pt>
                <c:pt idx="2928">
                  <c:v>11.6</c:v>
                </c:pt>
                <c:pt idx="2929">
                  <c:v>11.629999999999999</c:v>
                </c:pt>
                <c:pt idx="2930">
                  <c:v>11.729999999999999</c:v>
                </c:pt>
                <c:pt idx="2931">
                  <c:v>11.8</c:v>
                </c:pt>
                <c:pt idx="2932">
                  <c:v>11.93</c:v>
                </c:pt>
                <c:pt idx="2933">
                  <c:v>11.98</c:v>
                </c:pt>
                <c:pt idx="2934">
                  <c:v>11.9</c:v>
                </c:pt>
                <c:pt idx="2935">
                  <c:v>11.82</c:v>
                </c:pt>
                <c:pt idx="2936">
                  <c:v>11.9</c:v>
                </c:pt>
                <c:pt idx="2937">
                  <c:v>11.81</c:v>
                </c:pt>
                <c:pt idx="2938">
                  <c:v>11.870000000000001</c:v>
                </c:pt>
                <c:pt idx="2939">
                  <c:v>11.99</c:v>
                </c:pt>
                <c:pt idx="2940">
                  <c:v>11.870000000000001</c:v>
                </c:pt>
                <c:pt idx="2941">
                  <c:v>11.96</c:v>
                </c:pt>
                <c:pt idx="2942">
                  <c:v>12.05</c:v>
                </c:pt>
                <c:pt idx="2943">
                  <c:v>12.17</c:v>
                </c:pt>
                <c:pt idx="2944">
                  <c:v>12.25</c:v>
                </c:pt>
                <c:pt idx="2945">
                  <c:v>12.38</c:v>
                </c:pt>
                <c:pt idx="2946">
                  <c:v>12.46</c:v>
                </c:pt>
                <c:pt idx="2947">
                  <c:v>12.44</c:v>
                </c:pt>
                <c:pt idx="2948">
                  <c:v>12.62</c:v>
                </c:pt>
                <c:pt idx="2949">
                  <c:v>12.55</c:v>
                </c:pt>
                <c:pt idx="2950">
                  <c:v>12.59</c:v>
                </c:pt>
                <c:pt idx="2951">
                  <c:v>12.59</c:v>
                </c:pt>
                <c:pt idx="2952">
                  <c:v>12.54</c:v>
                </c:pt>
                <c:pt idx="2953">
                  <c:v>12.46</c:v>
                </c:pt>
                <c:pt idx="2954">
                  <c:v>12.54</c:v>
                </c:pt>
                <c:pt idx="2955">
                  <c:v>12.639999999999999</c:v>
                </c:pt>
                <c:pt idx="2956">
                  <c:v>12.6</c:v>
                </c:pt>
                <c:pt idx="2957">
                  <c:v>12.57</c:v>
                </c:pt>
                <c:pt idx="2958">
                  <c:v>12.43</c:v>
                </c:pt>
                <c:pt idx="2959">
                  <c:v>12.39</c:v>
                </c:pt>
                <c:pt idx="2960">
                  <c:v>12.46</c:v>
                </c:pt>
                <c:pt idx="2961">
                  <c:v>12.47</c:v>
                </c:pt>
                <c:pt idx="2962">
                  <c:v>12.46</c:v>
                </c:pt>
                <c:pt idx="2963">
                  <c:v>12.62</c:v>
                </c:pt>
                <c:pt idx="2964">
                  <c:v>12.57</c:v>
                </c:pt>
                <c:pt idx="2965">
                  <c:v>12.56</c:v>
                </c:pt>
                <c:pt idx="2966">
                  <c:v>12.57</c:v>
                </c:pt>
                <c:pt idx="2967">
                  <c:v>12.4</c:v>
                </c:pt>
                <c:pt idx="2968">
                  <c:v>12.28</c:v>
                </c:pt>
                <c:pt idx="2969">
                  <c:v>12.19</c:v>
                </c:pt>
                <c:pt idx="2970">
                  <c:v>12.2</c:v>
                </c:pt>
                <c:pt idx="2971">
                  <c:v>12.139999999999999</c:v>
                </c:pt>
                <c:pt idx="2972">
                  <c:v>12.229999999999999</c:v>
                </c:pt>
                <c:pt idx="2973">
                  <c:v>12.2</c:v>
                </c:pt>
                <c:pt idx="2974">
                  <c:v>12.28</c:v>
                </c:pt>
                <c:pt idx="2975">
                  <c:v>12.32</c:v>
                </c:pt>
                <c:pt idx="2976">
                  <c:v>12.350000000000001</c:v>
                </c:pt>
                <c:pt idx="2977">
                  <c:v>12.48</c:v>
                </c:pt>
                <c:pt idx="2978">
                  <c:v>12.55</c:v>
                </c:pt>
                <c:pt idx="2979">
                  <c:v>12.54</c:v>
                </c:pt>
                <c:pt idx="2980">
                  <c:v>12.639999999999999</c:v>
                </c:pt>
                <c:pt idx="2981">
                  <c:v>12.65</c:v>
                </c:pt>
                <c:pt idx="2982">
                  <c:v>12.7</c:v>
                </c:pt>
                <c:pt idx="2983">
                  <c:v>12.61</c:v>
                </c:pt>
                <c:pt idx="2984">
                  <c:v>12.629999999999999</c:v>
                </c:pt>
                <c:pt idx="2985">
                  <c:v>12.61</c:v>
                </c:pt>
                <c:pt idx="2986">
                  <c:v>12.56</c:v>
                </c:pt>
                <c:pt idx="2987">
                  <c:v>12.53</c:v>
                </c:pt>
                <c:pt idx="2988">
                  <c:v>12.4</c:v>
                </c:pt>
                <c:pt idx="2989">
                  <c:v>12.32</c:v>
                </c:pt>
                <c:pt idx="2990">
                  <c:v>12.350000000000001</c:v>
                </c:pt>
                <c:pt idx="2991">
                  <c:v>12.25</c:v>
                </c:pt>
                <c:pt idx="2992">
                  <c:v>12.239999999999998</c:v>
                </c:pt>
                <c:pt idx="2993">
                  <c:v>12.29</c:v>
                </c:pt>
                <c:pt idx="2994">
                  <c:v>12.29</c:v>
                </c:pt>
                <c:pt idx="2995">
                  <c:v>12.139999999999999</c:v>
                </c:pt>
                <c:pt idx="2996">
                  <c:v>12.08</c:v>
                </c:pt>
                <c:pt idx="2997">
                  <c:v>11.99</c:v>
                </c:pt>
                <c:pt idx="2998">
                  <c:v>11.950000000000001</c:v>
                </c:pt>
                <c:pt idx="2999">
                  <c:v>11.92</c:v>
                </c:pt>
                <c:pt idx="3000">
                  <c:v>11.84</c:v>
                </c:pt>
                <c:pt idx="3001">
                  <c:v>11.8</c:v>
                </c:pt>
                <c:pt idx="3002">
                  <c:v>11.84</c:v>
                </c:pt>
                <c:pt idx="3003">
                  <c:v>11.88</c:v>
                </c:pt>
                <c:pt idx="3004">
                  <c:v>11.91</c:v>
                </c:pt>
                <c:pt idx="3005">
                  <c:v>11.99</c:v>
                </c:pt>
                <c:pt idx="3006">
                  <c:v>11.97</c:v>
                </c:pt>
                <c:pt idx="3007">
                  <c:v>11.92</c:v>
                </c:pt>
                <c:pt idx="3008">
                  <c:v>12.08</c:v>
                </c:pt>
                <c:pt idx="3009">
                  <c:v>12.08</c:v>
                </c:pt>
                <c:pt idx="3010">
                  <c:v>11.98</c:v>
                </c:pt>
                <c:pt idx="3011">
                  <c:v>11.950000000000001</c:v>
                </c:pt>
                <c:pt idx="3012">
                  <c:v>11.860000000000001</c:v>
                </c:pt>
                <c:pt idx="3013">
                  <c:v>11.850000000000001</c:v>
                </c:pt>
                <c:pt idx="3014">
                  <c:v>11.8</c:v>
                </c:pt>
                <c:pt idx="3015">
                  <c:v>11.709999999999999</c:v>
                </c:pt>
                <c:pt idx="3016">
                  <c:v>11.719999999999999</c:v>
                </c:pt>
                <c:pt idx="3017">
                  <c:v>11.77</c:v>
                </c:pt>
                <c:pt idx="3018">
                  <c:v>11.729999999999999</c:v>
                </c:pt>
                <c:pt idx="3019">
                  <c:v>11.9</c:v>
                </c:pt>
                <c:pt idx="3020">
                  <c:v>12.09</c:v>
                </c:pt>
                <c:pt idx="3021">
                  <c:v>12.1</c:v>
                </c:pt>
                <c:pt idx="3022">
                  <c:v>12.129999999999999</c:v>
                </c:pt>
                <c:pt idx="3023">
                  <c:v>12.360000000000001</c:v>
                </c:pt>
                <c:pt idx="3024">
                  <c:v>12.34</c:v>
                </c:pt>
                <c:pt idx="3025">
                  <c:v>12.3</c:v>
                </c:pt>
                <c:pt idx="3026">
                  <c:v>12.34</c:v>
                </c:pt>
                <c:pt idx="3027">
                  <c:v>12.28</c:v>
                </c:pt>
                <c:pt idx="3028">
                  <c:v>12.3</c:v>
                </c:pt>
                <c:pt idx="3029">
                  <c:v>12.28</c:v>
                </c:pt>
                <c:pt idx="3030">
                  <c:v>12.239999999999998</c:v>
                </c:pt>
                <c:pt idx="3031">
                  <c:v>12.17</c:v>
                </c:pt>
                <c:pt idx="3032">
                  <c:v>12.139999999999999</c:v>
                </c:pt>
                <c:pt idx="3033">
                  <c:v>12.07</c:v>
                </c:pt>
                <c:pt idx="3034">
                  <c:v>12.03</c:v>
                </c:pt>
                <c:pt idx="3035">
                  <c:v>12.15</c:v>
                </c:pt>
                <c:pt idx="3036">
                  <c:v>12.1</c:v>
                </c:pt>
                <c:pt idx="3037">
                  <c:v>12.05</c:v>
                </c:pt>
                <c:pt idx="3038">
                  <c:v>12.18</c:v>
                </c:pt>
                <c:pt idx="3039">
                  <c:v>12.129999999999999</c:v>
                </c:pt>
                <c:pt idx="3040">
                  <c:v>12.05</c:v>
                </c:pt>
                <c:pt idx="3041">
                  <c:v>11.98</c:v>
                </c:pt>
                <c:pt idx="3042">
                  <c:v>11.99</c:v>
                </c:pt>
                <c:pt idx="3043">
                  <c:v>12.02</c:v>
                </c:pt>
                <c:pt idx="3044">
                  <c:v>12.19</c:v>
                </c:pt>
                <c:pt idx="3045">
                  <c:v>12.2</c:v>
                </c:pt>
                <c:pt idx="3046">
                  <c:v>12.17</c:v>
                </c:pt>
                <c:pt idx="3047">
                  <c:v>12.25</c:v>
                </c:pt>
                <c:pt idx="3048">
                  <c:v>12.33</c:v>
                </c:pt>
                <c:pt idx="3049">
                  <c:v>12.3</c:v>
                </c:pt>
                <c:pt idx="3050">
                  <c:v>12.370000000000001</c:v>
                </c:pt>
                <c:pt idx="3051">
                  <c:v>12.3</c:v>
                </c:pt>
                <c:pt idx="3052">
                  <c:v>12.34</c:v>
                </c:pt>
                <c:pt idx="3053">
                  <c:v>12.370000000000001</c:v>
                </c:pt>
                <c:pt idx="3054">
                  <c:v>12.25</c:v>
                </c:pt>
                <c:pt idx="3055">
                  <c:v>12.32</c:v>
                </c:pt>
                <c:pt idx="3056">
                  <c:v>12.33</c:v>
                </c:pt>
                <c:pt idx="3057">
                  <c:v>12.25</c:v>
                </c:pt>
                <c:pt idx="3058">
                  <c:v>12.18</c:v>
                </c:pt>
                <c:pt idx="3059">
                  <c:v>12.28</c:v>
                </c:pt>
                <c:pt idx="3060">
                  <c:v>12.29</c:v>
                </c:pt>
                <c:pt idx="3061">
                  <c:v>12.229999999999999</c:v>
                </c:pt>
                <c:pt idx="3062">
                  <c:v>12.32</c:v>
                </c:pt>
                <c:pt idx="3063">
                  <c:v>12.17</c:v>
                </c:pt>
                <c:pt idx="3064">
                  <c:v>12.15</c:v>
                </c:pt>
                <c:pt idx="3065">
                  <c:v>12.03</c:v>
                </c:pt>
                <c:pt idx="3066">
                  <c:v>11.860000000000001</c:v>
                </c:pt>
                <c:pt idx="3067">
                  <c:v>11.68</c:v>
                </c:pt>
                <c:pt idx="3068">
                  <c:v>11.76</c:v>
                </c:pt>
                <c:pt idx="3069">
                  <c:v>11.82</c:v>
                </c:pt>
                <c:pt idx="3070">
                  <c:v>11.89</c:v>
                </c:pt>
                <c:pt idx="3071">
                  <c:v>11.89</c:v>
                </c:pt>
                <c:pt idx="3072">
                  <c:v>11.91</c:v>
                </c:pt>
                <c:pt idx="3073">
                  <c:v>11.99</c:v>
                </c:pt>
                <c:pt idx="3074">
                  <c:v>12.209999999999999</c:v>
                </c:pt>
                <c:pt idx="3075">
                  <c:v>12.38</c:v>
                </c:pt>
                <c:pt idx="3076">
                  <c:v>12.4</c:v>
                </c:pt>
                <c:pt idx="3077">
                  <c:v>12.61</c:v>
                </c:pt>
                <c:pt idx="3078">
                  <c:v>12.58</c:v>
                </c:pt>
                <c:pt idx="3079">
                  <c:v>12.7</c:v>
                </c:pt>
                <c:pt idx="3080">
                  <c:v>12.709999999999999</c:v>
                </c:pt>
                <c:pt idx="3081">
                  <c:v>12.65</c:v>
                </c:pt>
                <c:pt idx="3082">
                  <c:v>12.6</c:v>
                </c:pt>
                <c:pt idx="3083">
                  <c:v>12.55</c:v>
                </c:pt>
                <c:pt idx="3084">
                  <c:v>12.4</c:v>
                </c:pt>
                <c:pt idx="3085">
                  <c:v>12.39</c:v>
                </c:pt>
                <c:pt idx="3086">
                  <c:v>12.46</c:v>
                </c:pt>
                <c:pt idx="3087">
                  <c:v>12.450000000000001</c:v>
                </c:pt>
                <c:pt idx="3088">
                  <c:v>12.42</c:v>
                </c:pt>
                <c:pt idx="3089">
                  <c:v>12.4</c:v>
                </c:pt>
                <c:pt idx="3090">
                  <c:v>12.46</c:v>
                </c:pt>
                <c:pt idx="3091">
                  <c:v>12.41</c:v>
                </c:pt>
                <c:pt idx="3092">
                  <c:v>12.31</c:v>
                </c:pt>
                <c:pt idx="3093">
                  <c:v>12.219999999999999</c:v>
                </c:pt>
                <c:pt idx="3094">
                  <c:v>12.229999999999999</c:v>
                </c:pt>
                <c:pt idx="3095">
                  <c:v>12.370000000000001</c:v>
                </c:pt>
                <c:pt idx="3096">
                  <c:v>12.28</c:v>
                </c:pt>
                <c:pt idx="3097">
                  <c:v>12.27</c:v>
                </c:pt>
                <c:pt idx="3098">
                  <c:v>12.129999999999999</c:v>
                </c:pt>
                <c:pt idx="3099">
                  <c:v>12.18</c:v>
                </c:pt>
                <c:pt idx="3100">
                  <c:v>12.2</c:v>
                </c:pt>
                <c:pt idx="3101">
                  <c:v>12.19</c:v>
                </c:pt>
                <c:pt idx="3102">
                  <c:v>12.08</c:v>
                </c:pt>
                <c:pt idx="3103">
                  <c:v>12.25</c:v>
                </c:pt>
                <c:pt idx="3104">
                  <c:v>12.29</c:v>
                </c:pt>
                <c:pt idx="3105">
                  <c:v>12.29</c:v>
                </c:pt>
                <c:pt idx="3106">
                  <c:v>12.34</c:v>
                </c:pt>
                <c:pt idx="3107">
                  <c:v>12.19</c:v>
                </c:pt>
                <c:pt idx="3108">
                  <c:v>12.15</c:v>
                </c:pt>
                <c:pt idx="3109">
                  <c:v>12.219999999999999</c:v>
                </c:pt>
                <c:pt idx="3110">
                  <c:v>12.239999999999998</c:v>
                </c:pt>
                <c:pt idx="3111">
                  <c:v>12.15</c:v>
                </c:pt>
                <c:pt idx="3112">
                  <c:v>12.209999999999999</c:v>
                </c:pt>
                <c:pt idx="3113">
                  <c:v>12.16</c:v>
                </c:pt>
                <c:pt idx="3114">
                  <c:v>12.19</c:v>
                </c:pt>
                <c:pt idx="3115">
                  <c:v>12.17</c:v>
                </c:pt>
                <c:pt idx="3116">
                  <c:v>12.31</c:v>
                </c:pt>
                <c:pt idx="3117">
                  <c:v>12.350000000000001</c:v>
                </c:pt>
                <c:pt idx="3118">
                  <c:v>12.46</c:v>
                </c:pt>
                <c:pt idx="3119">
                  <c:v>12.52</c:v>
                </c:pt>
                <c:pt idx="3120">
                  <c:v>12.52</c:v>
                </c:pt>
                <c:pt idx="3121">
                  <c:v>12.54</c:v>
                </c:pt>
                <c:pt idx="3122">
                  <c:v>12.58</c:v>
                </c:pt>
                <c:pt idx="3123">
                  <c:v>12.55</c:v>
                </c:pt>
                <c:pt idx="3124">
                  <c:v>12.61</c:v>
                </c:pt>
                <c:pt idx="3125">
                  <c:v>12.68</c:v>
                </c:pt>
                <c:pt idx="3126">
                  <c:v>12.7</c:v>
                </c:pt>
                <c:pt idx="3127">
                  <c:v>12.739999999999998</c:v>
                </c:pt>
                <c:pt idx="3128">
                  <c:v>12.719999999999999</c:v>
                </c:pt>
                <c:pt idx="3129">
                  <c:v>12.69</c:v>
                </c:pt>
                <c:pt idx="3130">
                  <c:v>12.53</c:v>
                </c:pt>
                <c:pt idx="3131">
                  <c:v>12.48</c:v>
                </c:pt>
                <c:pt idx="3132">
                  <c:v>12.43</c:v>
                </c:pt>
                <c:pt idx="3133">
                  <c:v>12.38</c:v>
                </c:pt>
                <c:pt idx="3134">
                  <c:v>12.350000000000001</c:v>
                </c:pt>
                <c:pt idx="3135">
                  <c:v>12.3</c:v>
                </c:pt>
                <c:pt idx="3136">
                  <c:v>12.32</c:v>
                </c:pt>
                <c:pt idx="3137">
                  <c:v>12.350000000000001</c:v>
                </c:pt>
                <c:pt idx="3138">
                  <c:v>12.25</c:v>
                </c:pt>
                <c:pt idx="3139">
                  <c:v>12.219999999999999</c:v>
                </c:pt>
                <c:pt idx="3140">
                  <c:v>12.15</c:v>
                </c:pt>
                <c:pt idx="3141">
                  <c:v>12.08</c:v>
                </c:pt>
                <c:pt idx="3142">
                  <c:v>12.17</c:v>
                </c:pt>
                <c:pt idx="3143">
                  <c:v>12.229999999999999</c:v>
                </c:pt>
                <c:pt idx="3144">
                  <c:v>12.29</c:v>
                </c:pt>
                <c:pt idx="3145">
                  <c:v>12.32</c:v>
                </c:pt>
                <c:pt idx="3146">
                  <c:v>12.31</c:v>
                </c:pt>
                <c:pt idx="3147">
                  <c:v>12.3</c:v>
                </c:pt>
                <c:pt idx="3148">
                  <c:v>12.31</c:v>
                </c:pt>
                <c:pt idx="3149">
                  <c:v>12.49</c:v>
                </c:pt>
                <c:pt idx="3150">
                  <c:v>12.48</c:v>
                </c:pt>
                <c:pt idx="3151">
                  <c:v>12.5</c:v>
                </c:pt>
                <c:pt idx="3152">
                  <c:v>12.38</c:v>
                </c:pt>
                <c:pt idx="3153">
                  <c:v>12.43</c:v>
                </c:pt>
                <c:pt idx="3154">
                  <c:v>12.53</c:v>
                </c:pt>
                <c:pt idx="3155">
                  <c:v>12.54</c:v>
                </c:pt>
                <c:pt idx="3156">
                  <c:v>12.47</c:v>
                </c:pt>
                <c:pt idx="3157">
                  <c:v>12.49</c:v>
                </c:pt>
                <c:pt idx="3158">
                  <c:v>12.59</c:v>
                </c:pt>
                <c:pt idx="3159">
                  <c:v>12.65</c:v>
                </c:pt>
                <c:pt idx="3160">
                  <c:v>12.69</c:v>
                </c:pt>
                <c:pt idx="3161">
                  <c:v>12.709999999999999</c:v>
                </c:pt>
                <c:pt idx="3162">
                  <c:v>12.739999999999998</c:v>
                </c:pt>
                <c:pt idx="3163">
                  <c:v>12.75</c:v>
                </c:pt>
                <c:pt idx="3164">
                  <c:v>12.65</c:v>
                </c:pt>
                <c:pt idx="3165">
                  <c:v>12.5</c:v>
                </c:pt>
                <c:pt idx="3166">
                  <c:v>12.51</c:v>
                </c:pt>
                <c:pt idx="3167">
                  <c:v>12.4</c:v>
                </c:pt>
                <c:pt idx="3168">
                  <c:v>12.17</c:v>
                </c:pt>
                <c:pt idx="3169">
                  <c:v>12.16</c:v>
                </c:pt>
                <c:pt idx="3170">
                  <c:v>12.08</c:v>
                </c:pt>
                <c:pt idx="3171">
                  <c:v>12</c:v>
                </c:pt>
                <c:pt idx="3172">
                  <c:v>11.94</c:v>
                </c:pt>
                <c:pt idx="3173">
                  <c:v>11.88</c:v>
                </c:pt>
                <c:pt idx="3174">
                  <c:v>11.8</c:v>
                </c:pt>
                <c:pt idx="3175">
                  <c:v>11.88</c:v>
                </c:pt>
                <c:pt idx="3176">
                  <c:v>11.84</c:v>
                </c:pt>
                <c:pt idx="3177">
                  <c:v>11.81</c:v>
                </c:pt>
                <c:pt idx="3178">
                  <c:v>11.88</c:v>
                </c:pt>
                <c:pt idx="3179">
                  <c:v>11.92</c:v>
                </c:pt>
                <c:pt idx="3180">
                  <c:v>11.9</c:v>
                </c:pt>
                <c:pt idx="3181">
                  <c:v>11.92</c:v>
                </c:pt>
                <c:pt idx="3182">
                  <c:v>11.99</c:v>
                </c:pt>
                <c:pt idx="3183">
                  <c:v>11.94</c:v>
                </c:pt>
                <c:pt idx="3184">
                  <c:v>12.03</c:v>
                </c:pt>
                <c:pt idx="3185">
                  <c:v>12.17</c:v>
                </c:pt>
                <c:pt idx="3186">
                  <c:v>12.18</c:v>
                </c:pt>
                <c:pt idx="3187">
                  <c:v>12.19</c:v>
                </c:pt>
                <c:pt idx="3188">
                  <c:v>12.239999999999998</c:v>
                </c:pt>
                <c:pt idx="3189">
                  <c:v>12.18</c:v>
                </c:pt>
                <c:pt idx="3190">
                  <c:v>12.19</c:v>
                </c:pt>
                <c:pt idx="3191">
                  <c:v>12.11</c:v>
                </c:pt>
                <c:pt idx="3192">
                  <c:v>12.04</c:v>
                </c:pt>
                <c:pt idx="3193">
                  <c:v>12.06</c:v>
                </c:pt>
                <c:pt idx="3194">
                  <c:v>12.07</c:v>
                </c:pt>
                <c:pt idx="3195">
                  <c:v>12.05</c:v>
                </c:pt>
                <c:pt idx="3196">
                  <c:v>12.02</c:v>
                </c:pt>
                <c:pt idx="3197">
                  <c:v>12.1</c:v>
                </c:pt>
                <c:pt idx="3198">
                  <c:v>12.239999999999998</c:v>
                </c:pt>
                <c:pt idx="3199">
                  <c:v>12.209999999999999</c:v>
                </c:pt>
                <c:pt idx="3200">
                  <c:v>12.229999999999999</c:v>
                </c:pt>
                <c:pt idx="3201">
                  <c:v>12.28</c:v>
                </c:pt>
                <c:pt idx="3202">
                  <c:v>12.44</c:v>
                </c:pt>
                <c:pt idx="3203">
                  <c:v>12.48</c:v>
                </c:pt>
                <c:pt idx="3204">
                  <c:v>12.39</c:v>
                </c:pt>
                <c:pt idx="3205">
                  <c:v>12.48</c:v>
                </c:pt>
                <c:pt idx="3206">
                  <c:v>12.43</c:v>
                </c:pt>
                <c:pt idx="3207">
                  <c:v>12.41</c:v>
                </c:pt>
                <c:pt idx="3208">
                  <c:v>12.44</c:v>
                </c:pt>
                <c:pt idx="3209">
                  <c:v>12.33</c:v>
                </c:pt>
                <c:pt idx="3210">
                  <c:v>12.31</c:v>
                </c:pt>
                <c:pt idx="3211">
                  <c:v>12.25</c:v>
                </c:pt>
                <c:pt idx="3212">
                  <c:v>12.11</c:v>
                </c:pt>
                <c:pt idx="3213">
                  <c:v>12.05</c:v>
                </c:pt>
                <c:pt idx="3214">
                  <c:v>12.16</c:v>
                </c:pt>
                <c:pt idx="3215">
                  <c:v>12.19</c:v>
                </c:pt>
                <c:pt idx="3216">
                  <c:v>12.12</c:v>
                </c:pt>
                <c:pt idx="3217">
                  <c:v>12.15</c:v>
                </c:pt>
                <c:pt idx="3218">
                  <c:v>12.229999999999999</c:v>
                </c:pt>
                <c:pt idx="3219">
                  <c:v>12.25</c:v>
                </c:pt>
                <c:pt idx="3220">
                  <c:v>12.31</c:v>
                </c:pt>
                <c:pt idx="3221">
                  <c:v>12.43</c:v>
                </c:pt>
                <c:pt idx="3222">
                  <c:v>12.47</c:v>
                </c:pt>
                <c:pt idx="3223">
                  <c:v>12.57</c:v>
                </c:pt>
                <c:pt idx="3224">
                  <c:v>12.54</c:v>
                </c:pt>
                <c:pt idx="3225">
                  <c:v>12.42</c:v>
                </c:pt>
                <c:pt idx="3226">
                  <c:v>12.49</c:v>
                </c:pt>
                <c:pt idx="3227">
                  <c:v>12.52</c:v>
                </c:pt>
                <c:pt idx="3228">
                  <c:v>12.55</c:v>
                </c:pt>
                <c:pt idx="3229">
                  <c:v>12.6</c:v>
                </c:pt>
                <c:pt idx="3230">
                  <c:v>12.59</c:v>
                </c:pt>
                <c:pt idx="3231">
                  <c:v>12.5</c:v>
                </c:pt>
                <c:pt idx="3232">
                  <c:v>12.46</c:v>
                </c:pt>
                <c:pt idx="3233">
                  <c:v>12.350000000000001</c:v>
                </c:pt>
                <c:pt idx="3234">
                  <c:v>12.3</c:v>
                </c:pt>
                <c:pt idx="3235">
                  <c:v>12.3</c:v>
                </c:pt>
                <c:pt idx="3236">
                  <c:v>12.31</c:v>
                </c:pt>
                <c:pt idx="3237">
                  <c:v>12.1</c:v>
                </c:pt>
                <c:pt idx="3238">
                  <c:v>12.209999999999999</c:v>
                </c:pt>
                <c:pt idx="3239">
                  <c:v>12.129999999999999</c:v>
                </c:pt>
                <c:pt idx="3240">
                  <c:v>12.129999999999999</c:v>
                </c:pt>
                <c:pt idx="3241">
                  <c:v>12.16</c:v>
                </c:pt>
                <c:pt idx="3242">
                  <c:v>12.25</c:v>
                </c:pt>
                <c:pt idx="3243">
                  <c:v>12.25</c:v>
                </c:pt>
                <c:pt idx="3244">
                  <c:v>12.229999999999999</c:v>
                </c:pt>
                <c:pt idx="3245">
                  <c:v>12.3</c:v>
                </c:pt>
                <c:pt idx="3246">
                  <c:v>12.18</c:v>
                </c:pt>
                <c:pt idx="3247">
                  <c:v>12.219999999999999</c:v>
                </c:pt>
                <c:pt idx="3248">
                  <c:v>12.350000000000001</c:v>
                </c:pt>
                <c:pt idx="3249">
                  <c:v>12.4</c:v>
                </c:pt>
                <c:pt idx="3250">
                  <c:v>12.38</c:v>
                </c:pt>
                <c:pt idx="3251">
                  <c:v>12.29</c:v>
                </c:pt>
                <c:pt idx="3252">
                  <c:v>12.15</c:v>
                </c:pt>
                <c:pt idx="3253">
                  <c:v>12.209999999999999</c:v>
                </c:pt>
                <c:pt idx="3254">
                  <c:v>12.2</c:v>
                </c:pt>
                <c:pt idx="3255">
                  <c:v>12.16</c:v>
                </c:pt>
                <c:pt idx="3256">
                  <c:v>12.229999999999999</c:v>
                </c:pt>
                <c:pt idx="3257">
                  <c:v>12.33</c:v>
                </c:pt>
                <c:pt idx="3258">
                  <c:v>12.42</c:v>
                </c:pt>
                <c:pt idx="3259">
                  <c:v>12.47</c:v>
                </c:pt>
                <c:pt idx="3260">
                  <c:v>12.450000000000001</c:v>
                </c:pt>
                <c:pt idx="3261">
                  <c:v>12.4</c:v>
                </c:pt>
                <c:pt idx="3262">
                  <c:v>12.350000000000001</c:v>
                </c:pt>
                <c:pt idx="3263">
                  <c:v>12.219999999999999</c:v>
                </c:pt>
                <c:pt idx="3264">
                  <c:v>12.139999999999999</c:v>
                </c:pt>
                <c:pt idx="3265">
                  <c:v>12.04</c:v>
                </c:pt>
                <c:pt idx="3266">
                  <c:v>11.98</c:v>
                </c:pt>
                <c:pt idx="3267">
                  <c:v>11.96</c:v>
                </c:pt>
                <c:pt idx="3268">
                  <c:v>11.91</c:v>
                </c:pt>
                <c:pt idx="3269">
                  <c:v>11.84</c:v>
                </c:pt>
                <c:pt idx="3270">
                  <c:v>11.84</c:v>
                </c:pt>
                <c:pt idx="3271">
                  <c:v>11.719999999999999</c:v>
                </c:pt>
                <c:pt idx="3272">
                  <c:v>11.9</c:v>
                </c:pt>
                <c:pt idx="3273">
                  <c:v>12.01</c:v>
                </c:pt>
                <c:pt idx="3274">
                  <c:v>12.06</c:v>
                </c:pt>
                <c:pt idx="3275">
                  <c:v>12.04</c:v>
                </c:pt>
                <c:pt idx="3276">
                  <c:v>11.99</c:v>
                </c:pt>
                <c:pt idx="3277">
                  <c:v>11.94</c:v>
                </c:pt>
                <c:pt idx="3278">
                  <c:v>12.1</c:v>
                </c:pt>
                <c:pt idx="3279">
                  <c:v>12.26</c:v>
                </c:pt>
                <c:pt idx="3280">
                  <c:v>12.17</c:v>
                </c:pt>
                <c:pt idx="3281">
                  <c:v>12.360000000000001</c:v>
                </c:pt>
                <c:pt idx="3282">
                  <c:v>12.370000000000001</c:v>
                </c:pt>
                <c:pt idx="3283">
                  <c:v>12.4</c:v>
                </c:pt>
                <c:pt idx="3284">
                  <c:v>12.5</c:v>
                </c:pt>
                <c:pt idx="3285">
                  <c:v>12.58</c:v>
                </c:pt>
                <c:pt idx="3286">
                  <c:v>12.57</c:v>
                </c:pt>
                <c:pt idx="3287">
                  <c:v>12.58</c:v>
                </c:pt>
                <c:pt idx="3288">
                  <c:v>12.61</c:v>
                </c:pt>
                <c:pt idx="3289">
                  <c:v>12.48</c:v>
                </c:pt>
                <c:pt idx="3290">
                  <c:v>12.58</c:v>
                </c:pt>
                <c:pt idx="3291">
                  <c:v>12.69</c:v>
                </c:pt>
                <c:pt idx="3292">
                  <c:v>12.7</c:v>
                </c:pt>
                <c:pt idx="3293">
                  <c:v>12.61</c:v>
                </c:pt>
                <c:pt idx="3294">
                  <c:v>12.709999999999999</c:v>
                </c:pt>
                <c:pt idx="3295">
                  <c:v>12.6</c:v>
                </c:pt>
                <c:pt idx="3296">
                  <c:v>12.54</c:v>
                </c:pt>
                <c:pt idx="3297">
                  <c:v>12.52</c:v>
                </c:pt>
                <c:pt idx="3298">
                  <c:v>12.46</c:v>
                </c:pt>
                <c:pt idx="3299">
                  <c:v>12.4</c:v>
                </c:pt>
                <c:pt idx="3300">
                  <c:v>12.49</c:v>
                </c:pt>
                <c:pt idx="3301">
                  <c:v>12.49</c:v>
                </c:pt>
                <c:pt idx="3302">
                  <c:v>12.52</c:v>
                </c:pt>
                <c:pt idx="3303">
                  <c:v>12.51</c:v>
                </c:pt>
                <c:pt idx="3304">
                  <c:v>12.59</c:v>
                </c:pt>
                <c:pt idx="3305">
                  <c:v>12.729999999999999</c:v>
                </c:pt>
                <c:pt idx="3306">
                  <c:v>12.850000000000001</c:v>
                </c:pt>
                <c:pt idx="3307">
                  <c:v>12.81</c:v>
                </c:pt>
                <c:pt idx="3308">
                  <c:v>12.870000000000001</c:v>
                </c:pt>
                <c:pt idx="3309">
                  <c:v>12.75</c:v>
                </c:pt>
                <c:pt idx="3310">
                  <c:v>12.629999999999999</c:v>
                </c:pt>
                <c:pt idx="3311">
                  <c:v>12.76</c:v>
                </c:pt>
                <c:pt idx="3312">
                  <c:v>12.75</c:v>
                </c:pt>
                <c:pt idx="3313">
                  <c:v>12.69</c:v>
                </c:pt>
                <c:pt idx="3314">
                  <c:v>12.709999999999999</c:v>
                </c:pt>
                <c:pt idx="3315">
                  <c:v>12.69</c:v>
                </c:pt>
                <c:pt idx="3316">
                  <c:v>12.52</c:v>
                </c:pt>
                <c:pt idx="3317">
                  <c:v>12.41</c:v>
                </c:pt>
                <c:pt idx="3318">
                  <c:v>12.350000000000001</c:v>
                </c:pt>
                <c:pt idx="3319">
                  <c:v>12.19</c:v>
                </c:pt>
                <c:pt idx="3320">
                  <c:v>12.17</c:v>
                </c:pt>
                <c:pt idx="3321">
                  <c:v>12.18</c:v>
                </c:pt>
                <c:pt idx="3322">
                  <c:v>12.129999999999999</c:v>
                </c:pt>
                <c:pt idx="3323">
                  <c:v>12.16</c:v>
                </c:pt>
                <c:pt idx="3324">
                  <c:v>12.239999999999998</c:v>
                </c:pt>
                <c:pt idx="3325">
                  <c:v>12.350000000000001</c:v>
                </c:pt>
                <c:pt idx="3326">
                  <c:v>12.47</c:v>
                </c:pt>
                <c:pt idx="3327">
                  <c:v>12.48</c:v>
                </c:pt>
                <c:pt idx="3328">
                  <c:v>12.58</c:v>
                </c:pt>
                <c:pt idx="3329">
                  <c:v>12.62</c:v>
                </c:pt>
                <c:pt idx="3330">
                  <c:v>12.57</c:v>
                </c:pt>
                <c:pt idx="3331">
                  <c:v>12.57</c:v>
                </c:pt>
                <c:pt idx="3332">
                  <c:v>12.49</c:v>
                </c:pt>
                <c:pt idx="3333">
                  <c:v>12.5</c:v>
                </c:pt>
                <c:pt idx="3334">
                  <c:v>12.44</c:v>
                </c:pt>
                <c:pt idx="3335">
                  <c:v>12.450000000000001</c:v>
                </c:pt>
                <c:pt idx="3336">
                  <c:v>12.48</c:v>
                </c:pt>
                <c:pt idx="3337">
                  <c:v>12.44</c:v>
                </c:pt>
                <c:pt idx="3338">
                  <c:v>12.41</c:v>
                </c:pt>
                <c:pt idx="3339">
                  <c:v>12.49</c:v>
                </c:pt>
                <c:pt idx="3340">
                  <c:v>12.48</c:v>
                </c:pt>
                <c:pt idx="3341">
                  <c:v>12.49</c:v>
                </c:pt>
                <c:pt idx="3342">
                  <c:v>12.28</c:v>
                </c:pt>
                <c:pt idx="3343">
                  <c:v>12.2</c:v>
                </c:pt>
                <c:pt idx="3344">
                  <c:v>12.11</c:v>
                </c:pt>
                <c:pt idx="3345">
                  <c:v>12.09</c:v>
                </c:pt>
                <c:pt idx="3346">
                  <c:v>12.02</c:v>
                </c:pt>
                <c:pt idx="3347">
                  <c:v>11.99</c:v>
                </c:pt>
                <c:pt idx="3348">
                  <c:v>12.01</c:v>
                </c:pt>
                <c:pt idx="3349">
                  <c:v>11.99</c:v>
                </c:pt>
                <c:pt idx="3350">
                  <c:v>12.09</c:v>
                </c:pt>
                <c:pt idx="3351">
                  <c:v>12.18</c:v>
                </c:pt>
                <c:pt idx="3352">
                  <c:v>12.04</c:v>
                </c:pt>
                <c:pt idx="3353">
                  <c:v>12.11</c:v>
                </c:pt>
                <c:pt idx="3354">
                  <c:v>12.2</c:v>
                </c:pt>
                <c:pt idx="3355">
                  <c:v>12.26</c:v>
                </c:pt>
                <c:pt idx="3356">
                  <c:v>12.28</c:v>
                </c:pt>
                <c:pt idx="3357">
                  <c:v>12.29</c:v>
                </c:pt>
                <c:pt idx="3358">
                  <c:v>12.219999999999999</c:v>
                </c:pt>
                <c:pt idx="3359">
                  <c:v>12.28</c:v>
                </c:pt>
                <c:pt idx="3360">
                  <c:v>12.25</c:v>
                </c:pt>
                <c:pt idx="3361">
                  <c:v>12.209999999999999</c:v>
                </c:pt>
                <c:pt idx="3362">
                  <c:v>12.34</c:v>
                </c:pt>
                <c:pt idx="3363">
                  <c:v>12.350000000000001</c:v>
                </c:pt>
                <c:pt idx="3364">
                  <c:v>12.27</c:v>
                </c:pt>
                <c:pt idx="3365">
                  <c:v>12.360000000000001</c:v>
                </c:pt>
                <c:pt idx="3366">
                  <c:v>12.49</c:v>
                </c:pt>
                <c:pt idx="3367">
                  <c:v>12.55</c:v>
                </c:pt>
                <c:pt idx="3368">
                  <c:v>12.639999999999999</c:v>
                </c:pt>
                <c:pt idx="3369">
                  <c:v>12.65</c:v>
                </c:pt>
                <c:pt idx="3370">
                  <c:v>12.69</c:v>
                </c:pt>
                <c:pt idx="3371">
                  <c:v>12.79</c:v>
                </c:pt>
                <c:pt idx="3372">
                  <c:v>12.79</c:v>
                </c:pt>
                <c:pt idx="3373">
                  <c:v>12.7</c:v>
                </c:pt>
                <c:pt idx="3374">
                  <c:v>12.61</c:v>
                </c:pt>
                <c:pt idx="3375">
                  <c:v>12.58</c:v>
                </c:pt>
                <c:pt idx="3376">
                  <c:v>12.450000000000001</c:v>
                </c:pt>
                <c:pt idx="3377">
                  <c:v>12.54</c:v>
                </c:pt>
                <c:pt idx="3378">
                  <c:v>12.57</c:v>
                </c:pt>
                <c:pt idx="3379">
                  <c:v>12.62</c:v>
                </c:pt>
                <c:pt idx="3380">
                  <c:v>12.68</c:v>
                </c:pt>
                <c:pt idx="3381">
                  <c:v>12.739999999999998</c:v>
                </c:pt>
                <c:pt idx="3382">
                  <c:v>12.8</c:v>
                </c:pt>
                <c:pt idx="3383">
                  <c:v>12.93</c:v>
                </c:pt>
                <c:pt idx="3384">
                  <c:v>12.92</c:v>
                </c:pt>
                <c:pt idx="3385">
                  <c:v>12.870000000000001</c:v>
                </c:pt>
                <c:pt idx="3386">
                  <c:v>12.94</c:v>
                </c:pt>
                <c:pt idx="3387">
                  <c:v>12.68</c:v>
                </c:pt>
                <c:pt idx="3388">
                  <c:v>12.66</c:v>
                </c:pt>
                <c:pt idx="3389">
                  <c:v>12.66</c:v>
                </c:pt>
                <c:pt idx="3390">
                  <c:v>12.52</c:v>
                </c:pt>
                <c:pt idx="3391">
                  <c:v>12.360000000000001</c:v>
                </c:pt>
                <c:pt idx="3392">
                  <c:v>12.43</c:v>
                </c:pt>
                <c:pt idx="3393">
                  <c:v>12.360000000000001</c:v>
                </c:pt>
                <c:pt idx="3394">
                  <c:v>12.28</c:v>
                </c:pt>
                <c:pt idx="3395">
                  <c:v>12.350000000000001</c:v>
                </c:pt>
                <c:pt idx="3396">
                  <c:v>12.33</c:v>
                </c:pt>
                <c:pt idx="3397">
                  <c:v>12.219999999999999</c:v>
                </c:pt>
                <c:pt idx="3398">
                  <c:v>12.219999999999999</c:v>
                </c:pt>
                <c:pt idx="3399">
                  <c:v>12.139999999999999</c:v>
                </c:pt>
                <c:pt idx="3400">
                  <c:v>12.03</c:v>
                </c:pt>
                <c:pt idx="3401">
                  <c:v>12.09</c:v>
                </c:pt>
                <c:pt idx="3402">
                  <c:v>12.08</c:v>
                </c:pt>
                <c:pt idx="3403">
                  <c:v>12.07</c:v>
                </c:pt>
                <c:pt idx="3404">
                  <c:v>12.04</c:v>
                </c:pt>
                <c:pt idx="3405">
                  <c:v>12.12</c:v>
                </c:pt>
                <c:pt idx="3406">
                  <c:v>11.93</c:v>
                </c:pt>
                <c:pt idx="3407">
                  <c:v>12</c:v>
                </c:pt>
                <c:pt idx="3408">
                  <c:v>12.04</c:v>
                </c:pt>
                <c:pt idx="3409">
                  <c:v>12</c:v>
                </c:pt>
                <c:pt idx="3410">
                  <c:v>11.950000000000001</c:v>
                </c:pt>
                <c:pt idx="3411">
                  <c:v>11.94</c:v>
                </c:pt>
                <c:pt idx="3412">
                  <c:v>11.870000000000001</c:v>
                </c:pt>
                <c:pt idx="3413">
                  <c:v>11.91</c:v>
                </c:pt>
                <c:pt idx="3414">
                  <c:v>11.870000000000001</c:v>
                </c:pt>
                <c:pt idx="3415">
                  <c:v>11.84</c:v>
                </c:pt>
                <c:pt idx="3416">
                  <c:v>11.76</c:v>
                </c:pt>
                <c:pt idx="3417">
                  <c:v>11.739999999999998</c:v>
                </c:pt>
                <c:pt idx="3418">
                  <c:v>11.81</c:v>
                </c:pt>
                <c:pt idx="3419">
                  <c:v>11.950000000000001</c:v>
                </c:pt>
                <c:pt idx="3420">
                  <c:v>12.01</c:v>
                </c:pt>
                <c:pt idx="3421">
                  <c:v>12.05</c:v>
                </c:pt>
                <c:pt idx="3422">
                  <c:v>12.05</c:v>
                </c:pt>
                <c:pt idx="3423">
                  <c:v>11.99</c:v>
                </c:pt>
                <c:pt idx="3424">
                  <c:v>11.98</c:v>
                </c:pt>
                <c:pt idx="3425">
                  <c:v>11.91</c:v>
                </c:pt>
                <c:pt idx="3426">
                  <c:v>11.94</c:v>
                </c:pt>
                <c:pt idx="3427">
                  <c:v>11.88</c:v>
                </c:pt>
                <c:pt idx="3428">
                  <c:v>11.77</c:v>
                </c:pt>
                <c:pt idx="3429">
                  <c:v>11.77</c:v>
                </c:pt>
                <c:pt idx="3430">
                  <c:v>11.69</c:v>
                </c:pt>
                <c:pt idx="3431">
                  <c:v>11.870000000000001</c:v>
                </c:pt>
                <c:pt idx="3432">
                  <c:v>11.850000000000001</c:v>
                </c:pt>
                <c:pt idx="3433">
                  <c:v>11.76</c:v>
                </c:pt>
                <c:pt idx="3434">
                  <c:v>11.69</c:v>
                </c:pt>
                <c:pt idx="3435">
                  <c:v>11.76</c:v>
                </c:pt>
                <c:pt idx="3436">
                  <c:v>11.81</c:v>
                </c:pt>
                <c:pt idx="3437">
                  <c:v>11.82</c:v>
                </c:pt>
                <c:pt idx="3438">
                  <c:v>11.94</c:v>
                </c:pt>
                <c:pt idx="3439">
                  <c:v>12.02</c:v>
                </c:pt>
                <c:pt idx="3440">
                  <c:v>12.1</c:v>
                </c:pt>
                <c:pt idx="3441">
                  <c:v>12.17</c:v>
                </c:pt>
                <c:pt idx="3442">
                  <c:v>12.2</c:v>
                </c:pt>
                <c:pt idx="3443">
                  <c:v>12.2</c:v>
                </c:pt>
                <c:pt idx="3444">
                  <c:v>12.49</c:v>
                </c:pt>
                <c:pt idx="3445">
                  <c:v>12.53</c:v>
                </c:pt>
                <c:pt idx="3446">
                  <c:v>12.52</c:v>
                </c:pt>
                <c:pt idx="3447">
                  <c:v>12.860000000000001</c:v>
                </c:pt>
                <c:pt idx="3448">
                  <c:v>13.02</c:v>
                </c:pt>
                <c:pt idx="3449">
                  <c:v>12.97</c:v>
                </c:pt>
                <c:pt idx="3450">
                  <c:v>12.96</c:v>
                </c:pt>
                <c:pt idx="3451">
                  <c:v>12.99</c:v>
                </c:pt>
                <c:pt idx="3452">
                  <c:v>12.84</c:v>
                </c:pt>
                <c:pt idx="3453">
                  <c:v>12.75</c:v>
                </c:pt>
                <c:pt idx="3454">
                  <c:v>12.629999999999999</c:v>
                </c:pt>
                <c:pt idx="3455">
                  <c:v>12.629999999999999</c:v>
                </c:pt>
                <c:pt idx="3456">
                  <c:v>12.54</c:v>
                </c:pt>
                <c:pt idx="3457">
                  <c:v>12.58</c:v>
                </c:pt>
                <c:pt idx="3458">
                  <c:v>12.44</c:v>
                </c:pt>
                <c:pt idx="3459">
                  <c:v>12.38</c:v>
                </c:pt>
                <c:pt idx="3460">
                  <c:v>12.360000000000001</c:v>
                </c:pt>
                <c:pt idx="3461">
                  <c:v>12.33</c:v>
                </c:pt>
                <c:pt idx="3462">
                  <c:v>12.31</c:v>
                </c:pt>
                <c:pt idx="3463">
                  <c:v>12.31</c:v>
                </c:pt>
                <c:pt idx="3464">
                  <c:v>12.219999999999999</c:v>
                </c:pt>
                <c:pt idx="3465">
                  <c:v>12.350000000000001</c:v>
                </c:pt>
                <c:pt idx="3466">
                  <c:v>12.3</c:v>
                </c:pt>
                <c:pt idx="3467">
                  <c:v>12.370000000000001</c:v>
                </c:pt>
                <c:pt idx="3468">
                  <c:v>12.39</c:v>
                </c:pt>
                <c:pt idx="3469">
                  <c:v>12.3</c:v>
                </c:pt>
                <c:pt idx="3470">
                  <c:v>12.18</c:v>
                </c:pt>
                <c:pt idx="3471">
                  <c:v>12.239999999999998</c:v>
                </c:pt>
                <c:pt idx="3472">
                  <c:v>12.19</c:v>
                </c:pt>
                <c:pt idx="3473">
                  <c:v>12.19</c:v>
                </c:pt>
                <c:pt idx="3474">
                  <c:v>12.26</c:v>
                </c:pt>
                <c:pt idx="3475">
                  <c:v>12.16</c:v>
                </c:pt>
                <c:pt idx="3476">
                  <c:v>12.139999999999999</c:v>
                </c:pt>
                <c:pt idx="3477">
                  <c:v>12.2</c:v>
                </c:pt>
                <c:pt idx="3478">
                  <c:v>12.15</c:v>
                </c:pt>
                <c:pt idx="3479">
                  <c:v>12.12</c:v>
                </c:pt>
                <c:pt idx="3480">
                  <c:v>12.15</c:v>
                </c:pt>
                <c:pt idx="3481">
                  <c:v>12.17</c:v>
                </c:pt>
                <c:pt idx="3482">
                  <c:v>12.25</c:v>
                </c:pt>
                <c:pt idx="3483">
                  <c:v>12.350000000000001</c:v>
                </c:pt>
                <c:pt idx="3484">
                  <c:v>12.239999999999998</c:v>
                </c:pt>
                <c:pt idx="3485">
                  <c:v>12.33</c:v>
                </c:pt>
                <c:pt idx="3486">
                  <c:v>12.41</c:v>
                </c:pt>
                <c:pt idx="3487">
                  <c:v>12.42</c:v>
                </c:pt>
                <c:pt idx="3488">
                  <c:v>12.52</c:v>
                </c:pt>
                <c:pt idx="3489">
                  <c:v>12.639999999999999</c:v>
                </c:pt>
                <c:pt idx="3490">
                  <c:v>12.65</c:v>
                </c:pt>
                <c:pt idx="3491">
                  <c:v>12.59</c:v>
                </c:pt>
                <c:pt idx="3492">
                  <c:v>12.709999999999999</c:v>
                </c:pt>
                <c:pt idx="3493">
                  <c:v>12.62</c:v>
                </c:pt>
                <c:pt idx="3494">
                  <c:v>12.739999999999998</c:v>
                </c:pt>
                <c:pt idx="3495">
                  <c:v>12.729999999999999</c:v>
                </c:pt>
                <c:pt idx="3496">
                  <c:v>12.62</c:v>
                </c:pt>
                <c:pt idx="3497">
                  <c:v>12.729999999999999</c:v>
                </c:pt>
                <c:pt idx="3498">
                  <c:v>12.719999999999999</c:v>
                </c:pt>
                <c:pt idx="3499">
                  <c:v>12.729999999999999</c:v>
                </c:pt>
                <c:pt idx="3500">
                  <c:v>12.6</c:v>
                </c:pt>
                <c:pt idx="3501">
                  <c:v>12.7</c:v>
                </c:pt>
                <c:pt idx="3502">
                  <c:v>12.5</c:v>
                </c:pt>
                <c:pt idx="3503">
                  <c:v>12.41</c:v>
                </c:pt>
                <c:pt idx="3504">
                  <c:v>12.39</c:v>
                </c:pt>
                <c:pt idx="3505">
                  <c:v>12.28</c:v>
                </c:pt>
                <c:pt idx="3506">
                  <c:v>12.25</c:v>
                </c:pt>
                <c:pt idx="3507">
                  <c:v>12.27</c:v>
                </c:pt>
                <c:pt idx="3508">
                  <c:v>12.26</c:v>
                </c:pt>
                <c:pt idx="3509">
                  <c:v>12.34</c:v>
                </c:pt>
                <c:pt idx="3510">
                  <c:v>12.5</c:v>
                </c:pt>
                <c:pt idx="3511">
                  <c:v>12.39</c:v>
                </c:pt>
                <c:pt idx="3512">
                  <c:v>12.4</c:v>
                </c:pt>
                <c:pt idx="3513">
                  <c:v>12.360000000000001</c:v>
                </c:pt>
                <c:pt idx="3514">
                  <c:v>12.370000000000001</c:v>
                </c:pt>
                <c:pt idx="3515">
                  <c:v>12.4</c:v>
                </c:pt>
                <c:pt idx="3516">
                  <c:v>12.450000000000001</c:v>
                </c:pt>
                <c:pt idx="3517">
                  <c:v>12.42</c:v>
                </c:pt>
                <c:pt idx="3518">
                  <c:v>12.370000000000001</c:v>
                </c:pt>
                <c:pt idx="3519">
                  <c:v>12.25</c:v>
                </c:pt>
                <c:pt idx="3520">
                  <c:v>12.129999999999999</c:v>
                </c:pt>
                <c:pt idx="3521">
                  <c:v>12.06</c:v>
                </c:pt>
                <c:pt idx="3522">
                  <c:v>12.08</c:v>
                </c:pt>
                <c:pt idx="3523">
                  <c:v>12.02</c:v>
                </c:pt>
                <c:pt idx="3524">
                  <c:v>11.99</c:v>
                </c:pt>
                <c:pt idx="3525">
                  <c:v>11.84</c:v>
                </c:pt>
                <c:pt idx="3526">
                  <c:v>11.82</c:v>
                </c:pt>
                <c:pt idx="3527">
                  <c:v>11.76</c:v>
                </c:pt>
                <c:pt idx="3528">
                  <c:v>11.81</c:v>
                </c:pt>
                <c:pt idx="3529">
                  <c:v>11.83</c:v>
                </c:pt>
                <c:pt idx="3530">
                  <c:v>11.77</c:v>
                </c:pt>
                <c:pt idx="3531">
                  <c:v>11.78</c:v>
                </c:pt>
                <c:pt idx="3532">
                  <c:v>11.82</c:v>
                </c:pt>
                <c:pt idx="3533">
                  <c:v>11.8</c:v>
                </c:pt>
                <c:pt idx="3534">
                  <c:v>11.91</c:v>
                </c:pt>
                <c:pt idx="3535">
                  <c:v>11.79</c:v>
                </c:pt>
                <c:pt idx="3536">
                  <c:v>11.729999999999999</c:v>
                </c:pt>
                <c:pt idx="3537">
                  <c:v>11.75</c:v>
                </c:pt>
                <c:pt idx="3538">
                  <c:v>11.68</c:v>
                </c:pt>
                <c:pt idx="3539">
                  <c:v>11.78</c:v>
                </c:pt>
                <c:pt idx="3540">
                  <c:v>11.84</c:v>
                </c:pt>
                <c:pt idx="3541">
                  <c:v>11.9</c:v>
                </c:pt>
                <c:pt idx="3542">
                  <c:v>11.93</c:v>
                </c:pt>
                <c:pt idx="3543">
                  <c:v>11.950000000000001</c:v>
                </c:pt>
                <c:pt idx="3544">
                  <c:v>11.91</c:v>
                </c:pt>
                <c:pt idx="3545">
                  <c:v>11.93</c:v>
                </c:pt>
                <c:pt idx="3546">
                  <c:v>11.93</c:v>
                </c:pt>
                <c:pt idx="3547">
                  <c:v>11.9</c:v>
                </c:pt>
                <c:pt idx="3548">
                  <c:v>11.92</c:v>
                </c:pt>
                <c:pt idx="3549">
                  <c:v>11.89</c:v>
                </c:pt>
                <c:pt idx="3550">
                  <c:v>11.78</c:v>
                </c:pt>
                <c:pt idx="3551">
                  <c:v>11.77</c:v>
                </c:pt>
                <c:pt idx="3552">
                  <c:v>11.81</c:v>
                </c:pt>
                <c:pt idx="3553">
                  <c:v>11.739999999999998</c:v>
                </c:pt>
                <c:pt idx="3554">
                  <c:v>11.83</c:v>
                </c:pt>
                <c:pt idx="3555">
                  <c:v>11.79</c:v>
                </c:pt>
                <c:pt idx="3556">
                  <c:v>11.83</c:v>
                </c:pt>
                <c:pt idx="3557">
                  <c:v>11.94</c:v>
                </c:pt>
                <c:pt idx="3558">
                  <c:v>12.06</c:v>
                </c:pt>
                <c:pt idx="3559">
                  <c:v>12.09</c:v>
                </c:pt>
                <c:pt idx="3560">
                  <c:v>12.17</c:v>
                </c:pt>
                <c:pt idx="3561">
                  <c:v>12.239999999999998</c:v>
                </c:pt>
                <c:pt idx="3562">
                  <c:v>12.31</c:v>
                </c:pt>
                <c:pt idx="3563">
                  <c:v>12.32</c:v>
                </c:pt>
                <c:pt idx="3564">
                  <c:v>12.62</c:v>
                </c:pt>
                <c:pt idx="3565">
                  <c:v>12.68</c:v>
                </c:pt>
                <c:pt idx="3566">
                  <c:v>12.68</c:v>
                </c:pt>
                <c:pt idx="3567">
                  <c:v>12.739999999999998</c:v>
                </c:pt>
                <c:pt idx="3568">
                  <c:v>12.76</c:v>
                </c:pt>
                <c:pt idx="3569">
                  <c:v>12.82</c:v>
                </c:pt>
                <c:pt idx="3570">
                  <c:v>12.870000000000001</c:v>
                </c:pt>
                <c:pt idx="3571">
                  <c:v>12.75</c:v>
                </c:pt>
                <c:pt idx="3572">
                  <c:v>12.69</c:v>
                </c:pt>
                <c:pt idx="3573">
                  <c:v>12.709999999999999</c:v>
                </c:pt>
                <c:pt idx="3574">
                  <c:v>12.709999999999999</c:v>
                </c:pt>
                <c:pt idx="3575">
                  <c:v>12.66</c:v>
                </c:pt>
                <c:pt idx="3576">
                  <c:v>12.77</c:v>
                </c:pt>
                <c:pt idx="3577">
                  <c:v>12.65</c:v>
                </c:pt>
                <c:pt idx="3578">
                  <c:v>12.6</c:v>
                </c:pt>
                <c:pt idx="3579">
                  <c:v>12.69</c:v>
                </c:pt>
                <c:pt idx="3580">
                  <c:v>12.62</c:v>
                </c:pt>
                <c:pt idx="3581">
                  <c:v>12.719999999999999</c:v>
                </c:pt>
                <c:pt idx="3582">
                  <c:v>12.84</c:v>
                </c:pt>
                <c:pt idx="3583">
                  <c:v>12.739999999999998</c:v>
                </c:pt>
                <c:pt idx="3584">
                  <c:v>12.719999999999999</c:v>
                </c:pt>
                <c:pt idx="3585">
                  <c:v>12.78</c:v>
                </c:pt>
                <c:pt idx="3586">
                  <c:v>12.629999999999999</c:v>
                </c:pt>
                <c:pt idx="3587">
                  <c:v>12.739999999999998</c:v>
                </c:pt>
                <c:pt idx="3588">
                  <c:v>12.79</c:v>
                </c:pt>
                <c:pt idx="3589">
                  <c:v>12.77</c:v>
                </c:pt>
                <c:pt idx="3590">
                  <c:v>12.79</c:v>
                </c:pt>
                <c:pt idx="3591">
                  <c:v>12.76</c:v>
                </c:pt>
                <c:pt idx="3592">
                  <c:v>12.62</c:v>
                </c:pt>
                <c:pt idx="3593">
                  <c:v>12.709999999999999</c:v>
                </c:pt>
                <c:pt idx="3594">
                  <c:v>12.709999999999999</c:v>
                </c:pt>
                <c:pt idx="3595">
                  <c:v>12.58</c:v>
                </c:pt>
                <c:pt idx="3596">
                  <c:v>12.719999999999999</c:v>
                </c:pt>
                <c:pt idx="3597">
                  <c:v>12.69</c:v>
                </c:pt>
                <c:pt idx="3598">
                  <c:v>12.77</c:v>
                </c:pt>
                <c:pt idx="3599">
                  <c:v>12.66</c:v>
                </c:pt>
                <c:pt idx="3600">
                  <c:v>12.76</c:v>
                </c:pt>
                <c:pt idx="3601">
                  <c:v>12.739999999999998</c:v>
                </c:pt>
                <c:pt idx="3602">
                  <c:v>12.65</c:v>
                </c:pt>
                <c:pt idx="3603">
                  <c:v>12.53</c:v>
                </c:pt>
                <c:pt idx="3604">
                  <c:v>12.31</c:v>
                </c:pt>
                <c:pt idx="3605">
                  <c:v>12.350000000000001</c:v>
                </c:pt>
                <c:pt idx="3606">
                  <c:v>12.31</c:v>
                </c:pt>
                <c:pt idx="3607">
                  <c:v>12.129999999999999</c:v>
                </c:pt>
                <c:pt idx="3608">
                  <c:v>11.96</c:v>
                </c:pt>
                <c:pt idx="3609">
                  <c:v>11.76</c:v>
                </c:pt>
                <c:pt idx="3610">
                  <c:v>11.57</c:v>
                </c:pt>
                <c:pt idx="3611">
                  <c:v>11.65</c:v>
                </c:pt>
                <c:pt idx="3612">
                  <c:v>11.639999999999999</c:v>
                </c:pt>
                <c:pt idx="3613">
                  <c:v>11.61</c:v>
                </c:pt>
                <c:pt idx="3614">
                  <c:v>11.78</c:v>
                </c:pt>
                <c:pt idx="3615">
                  <c:v>11.77</c:v>
                </c:pt>
                <c:pt idx="3616">
                  <c:v>11.75</c:v>
                </c:pt>
                <c:pt idx="3617">
                  <c:v>11.75</c:v>
                </c:pt>
                <c:pt idx="3618">
                  <c:v>11.94</c:v>
                </c:pt>
                <c:pt idx="3619">
                  <c:v>12</c:v>
                </c:pt>
                <c:pt idx="3620">
                  <c:v>12.06</c:v>
                </c:pt>
                <c:pt idx="3621">
                  <c:v>12.06</c:v>
                </c:pt>
                <c:pt idx="3622">
                  <c:v>12.03</c:v>
                </c:pt>
                <c:pt idx="3623">
                  <c:v>12.15</c:v>
                </c:pt>
                <c:pt idx="3624">
                  <c:v>12.2</c:v>
                </c:pt>
                <c:pt idx="3625">
                  <c:v>12.12</c:v>
                </c:pt>
                <c:pt idx="3626">
                  <c:v>12.02</c:v>
                </c:pt>
                <c:pt idx="3627">
                  <c:v>11.84</c:v>
                </c:pt>
                <c:pt idx="3628">
                  <c:v>11.76</c:v>
                </c:pt>
                <c:pt idx="3629">
                  <c:v>11.82</c:v>
                </c:pt>
                <c:pt idx="3630">
                  <c:v>11.69</c:v>
                </c:pt>
                <c:pt idx="3631">
                  <c:v>11.55</c:v>
                </c:pt>
                <c:pt idx="3632">
                  <c:v>11.44</c:v>
                </c:pt>
                <c:pt idx="3633">
                  <c:v>11.52</c:v>
                </c:pt>
                <c:pt idx="3634">
                  <c:v>11.58</c:v>
                </c:pt>
                <c:pt idx="3635">
                  <c:v>11.42</c:v>
                </c:pt>
                <c:pt idx="3636">
                  <c:v>11.59</c:v>
                </c:pt>
                <c:pt idx="3637">
                  <c:v>11.629999999999999</c:v>
                </c:pt>
                <c:pt idx="3638">
                  <c:v>11.78</c:v>
                </c:pt>
                <c:pt idx="3639">
                  <c:v>11.8</c:v>
                </c:pt>
                <c:pt idx="3640">
                  <c:v>11.82</c:v>
                </c:pt>
                <c:pt idx="3641">
                  <c:v>11.99</c:v>
                </c:pt>
                <c:pt idx="3642">
                  <c:v>12.17</c:v>
                </c:pt>
                <c:pt idx="3643">
                  <c:v>12.15</c:v>
                </c:pt>
                <c:pt idx="3644">
                  <c:v>12.26</c:v>
                </c:pt>
                <c:pt idx="3645">
                  <c:v>12.28</c:v>
                </c:pt>
                <c:pt idx="3646">
                  <c:v>12.370000000000001</c:v>
                </c:pt>
                <c:pt idx="3647">
                  <c:v>12.43</c:v>
                </c:pt>
                <c:pt idx="3648">
                  <c:v>12.49</c:v>
                </c:pt>
                <c:pt idx="3649">
                  <c:v>12.62</c:v>
                </c:pt>
                <c:pt idx="3650">
                  <c:v>12.639999999999999</c:v>
                </c:pt>
                <c:pt idx="3651">
                  <c:v>12.69</c:v>
                </c:pt>
                <c:pt idx="3652">
                  <c:v>12.8</c:v>
                </c:pt>
                <c:pt idx="3653">
                  <c:v>12.82</c:v>
                </c:pt>
                <c:pt idx="3654">
                  <c:v>12.79</c:v>
                </c:pt>
                <c:pt idx="3655">
                  <c:v>12.66</c:v>
                </c:pt>
                <c:pt idx="3656">
                  <c:v>12.69</c:v>
                </c:pt>
                <c:pt idx="3657">
                  <c:v>12.61</c:v>
                </c:pt>
                <c:pt idx="3658">
                  <c:v>12.57</c:v>
                </c:pt>
                <c:pt idx="3659">
                  <c:v>12.48</c:v>
                </c:pt>
                <c:pt idx="3660">
                  <c:v>12.350000000000001</c:v>
                </c:pt>
                <c:pt idx="3661">
                  <c:v>12.39</c:v>
                </c:pt>
                <c:pt idx="3662">
                  <c:v>12.41</c:v>
                </c:pt>
                <c:pt idx="3663">
                  <c:v>12.39</c:v>
                </c:pt>
                <c:pt idx="3664">
                  <c:v>12.31</c:v>
                </c:pt>
                <c:pt idx="3665">
                  <c:v>12.33</c:v>
                </c:pt>
                <c:pt idx="3666">
                  <c:v>12.32</c:v>
                </c:pt>
                <c:pt idx="3667">
                  <c:v>12.32</c:v>
                </c:pt>
                <c:pt idx="3668">
                  <c:v>12.25</c:v>
                </c:pt>
                <c:pt idx="3669">
                  <c:v>12.16</c:v>
                </c:pt>
                <c:pt idx="3670">
                  <c:v>12.1</c:v>
                </c:pt>
                <c:pt idx="3671">
                  <c:v>12.17</c:v>
                </c:pt>
                <c:pt idx="3672">
                  <c:v>12.12</c:v>
                </c:pt>
                <c:pt idx="3673">
                  <c:v>12.04</c:v>
                </c:pt>
                <c:pt idx="3674">
                  <c:v>12.04</c:v>
                </c:pt>
                <c:pt idx="3675">
                  <c:v>11.97</c:v>
                </c:pt>
                <c:pt idx="3676">
                  <c:v>11.89</c:v>
                </c:pt>
                <c:pt idx="3677">
                  <c:v>12.04</c:v>
                </c:pt>
                <c:pt idx="3678">
                  <c:v>11.96</c:v>
                </c:pt>
                <c:pt idx="3679">
                  <c:v>11.96</c:v>
                </c:pt>
                <c:pt idx="3680">
                  <c:v>11.97</c:v>
                </c:pt>
                <c:pt idx="3681">
                  <c:v>12.11</c:v>
                </c:pt>
                <c:pt idx="3682">
                  <c:v>12.07</c:v>
                </c:pt>
                <c:pt idx="3683">
                  <c:v>12.139999999999999</c:v>
                </c:pt>
                <c:pt idx="3684">
                  <c:v>12.15</c:v>
                </c:pt>
                <c:pt idx="3685">
                  <c:v>12.16</c:v>
                </c:pt>
                <c:pt idx="3686">
                  <c:v>12.3</c:v>
                </c:pt>
                <c:pt idx="3687">
                  <c:v>12.27</c:v>
                </c:pt>
                <c:pt idx="3688">
                  <c:v>12.239999999999998</c:v>
                </c:pt>
                <c:pt idx="3689">
                  <c:v>12.07</c:v>
                </c:pt>
                <c:pt idx="3690">
                  <c:v>11.99</c:v>
                </c:pt>
                <c:pt idx="3691">
                  <c:v>11.98</c:v>
                </c:pt>
                <c:pt idx="3692">
                  <c:v>12.03</c:v>
                </c:pt>
                <c:pt idx="3693">
                  <c:v>11.98</c:v>
                </c:pt>
                <c:pt idx="3694">
                  <c:v>11.870000000000001</c:v>
                </c:pt>
                <c:pt idx="3695">
                  <c:v>11.92</c:v>
                </c:pt>
                <c:pt idx="3696">
                  <c:v>11.81</c:v>
                </c:pt>
                <c:pt idx="3697">
                  <c:v>11.67</c:v>
                </c:pt>
                <c:pt idx="3698">
                  <c:v>11.65</c:v>
                </c:pt>
                <c:pt idx="3699">
                  <c:v>11.62</c:v>
                </c:pt>
                <c:pt idx="3700">
                  <c:v>11.53</c:v>
                </c:pt>
                <c:pt idx="3701">
                  <c:v>11.639999999999999</c:v>
                </c:pt>
                <c:pt idx="3702">
                  <c:v>11.79</c:v>
                </c:pt>
                <c:pt idx="3703">
                  <c:v>11.8</c:v>
                </c:pt>
                <c:pt idx="3704">
                  <c:v>12</c:v>
                </c:pt>
                <c:pt idx="3705">
                  <c:v>12.02</c:v>
                </c:pt>
                <c:pt idx="3706">
                  <c:v>12.139999999999999</c:v>
                </c:pt>
                <c:pt idx="3707">
                  <c:v>12.2</c:v>
                </c:pt>
                <c:pt idx="3708">
                  <c:v>12.06</c:v>
                </c:pt>
                <c:pt idx="3709">
                  <c:v>12.12</c:v>
                </c:pt>
                <c:pt idx="3710">
                  <c:v>12.139999999999999</c:v>
                </c:pt>
                <c:pt idx="3711">
                  <c:v>12.18</c:v>
                </c:pt>
                <c:pt idx="3712">
                  <c:v>12.25</c:v>
                </c:pt>
                <c:pt idx="3713">
                  <c:v>12.39</c:v>
                </c:pt>
                <c:pt idx="3714">
                  <c:v>12.41</c:v>
                </c:pt>
                <c:pt idx="3715">
                  <c:v>12.53</c:v>
                </c:pt>
                <c:pt idx="3716">
                  <c:v>12.59</c:v>
                </c:pt>
                <c:pt idx="3717">
                  <c:v>12.629999999999999</c:v>
                </c:pt>
                <c:pt idx="3718">
                  <c:v>12.69</c:v>
                </c:pt>
                <c:pt idx="3719">
                  <c:v>12.65</c:v>
                </c:pt>
                <c:pt idx="3720">
                  <c:v>12.61</c:v>
                </c:pt>
                <c:pt idx="3721">
                  <c:v>12.54</c:v>
                </c:pt>
                <c:pt idx="3722">
                  <c:v>12.62</c:v>
                </c:pt>
                <c:pt idx="3723">
                  <c:v>12.53</c:v>
                </c:pt>
                <c:pt idx="3724">
                  <c:v>12.43</c:v>
                </c:pt>
                <c:pt idx="3725">
                  <c:v>12.43</c:v>
                </c:pt>
                <c:pt idx="3726">
                  <c:v>12.350000000000001</c:v>
                </c:pt>
                <c:pt idx="3727">
                  <c:v>12.3</c:v>
                </c:pt>
                <c:pt idx="3728">
                  <c:v>12.31</c:v>
                </c:pt>
                <c:pt idx="3729">
                  <c:v>12.26</c:v>
                </c:pt>
                <c:pt idx="3730">
                  <c:v>12.39</c:v>
                </c:pt>
                <c:pt idx="3731">
                  <c:v>12.58</c:v>
                </c:pt>
                <c:pt idx="3732">
                  <c:v>12.56</c:v>
                </c:pt>
                <c:pt idx="3733">
                  <c:v>12.4</c:v>
                </c:pt>
                <c:pt idx="3734">
                  <c:v>12.450000000000001</c:v>
                </c:pt>
                <c:pt idx="3735">
                  <c:v>12.52</c:v>
                </c:pt>
                <c:pt idx="3736">
                  <c:v>12.41</c:v>
                </c:pt>
                <c:pt idx="3737">
                  <c:v>12.57</c:v>
                </c:pt>
                <c:pt idx="3738">
                  <c:v>12.33</c:v>
                </c:pt>
                <c:pt idx="3739">
                  <c:v>12.42</c:v>
                </c:pt>
                <c:pt idx="3740">
                  <c:v>12.47</c:v>
                </c:pt>
                <c:pt idx="3741">
                  <c:v>12.43</c:v>
                </c:pt>
                <c:pt idx="3742">
                  <c:v>12.43</c:v>
                </c:pt>
                <c:pt idx="3743">
                  <c:v>12.47</c:v>
                </c:pt>
                <c:pt idx="3744">
                  <c:v>12.450000000000001</c:v>
                </c:pt>
                <c:pt idx="3745">
                  <c:v>12.39</c:v>
                </c:pt>
                <c:pt idx="3746">
                  <c:v>12.44</c:v>
                </c:pt>
                <c:pt idx="3747">
                  <c:v>12.33</c:v>
                </c:pt>
                <c:pt idx="3748">
                  <c:v>12.360000000000001</c:v>
                </c:pt>
                <c:pt idx="3749">
                  <c:v>12.33</c:v>
                </c:pt>
                <c:pt idx="3750">
                  <c:v>12.26</c:v>
                </c:pt>
                <c:pt idx="3751">
                  <c:v>12.25</c:v>
                </c:pt>
                <c:pt idx="3752">
                  <c:v>12.31</c:v>
                </c:pt>
                <c:pt idx="3753">
                  <c:v>12.28</c:v>
                </c:pt>
                <c:pt idx="3754">
                  <c:v>12.139999999999999</c:v>
                </c:pt>
                <c:pt idx="3755">
                  <c:v>12.11</c:v>
                </c:pt>
                <c:pt idx="3756">
                  <c:v>12.04</c:v>
                </c:pt>
                <c:pt idx="3757">
                  <c:v>11.94</c:v>
                </c:pt>
                <c:pt idx="3758">
                  <c:v>12.11</c:v>
                </c:pt>
                <c:pt idx="3759">
                  <c:v>12.06</c:v>
                </c:pt>
                <c:pt idx="3760">
                  <c:v>12.12</c:v>
                </c:pt>
                <c:pt idx="3761">
                  <c:v>12.139999999999999</c:v>
                </c:pt>
                <c:pt idx="3762">
                  <c:v>12.18</c:v>
                </c:pt>
                <c:pt idx="3763">
                  <c:v>12.15</c:v>
                </c:pt>
                <c:pt idx="3764">
                  <c:v>12.229999999999999</c:v>
                </c:pt>
                <c:pt idx="3765">
                  <c:v>12.2</c:v>
                </c:pt>
                <c:pt idx="3766">
                  <c:v>12.239999999999998</c:v>
                </c:pt>
                <c:pt idx="3767">
                  <c:v>12.360000000000001</c:v>
                </c:pt>
                <c:pt idx="3768">
                  <c:v>12.32</c:v>
                </c:pt>
                <c:pt idx="3769">
                  <c:v>12.27</c:v>
                </c:pt>
                <c:pt idx="3770">
                  <c:v>12.31</c:v>
                </c:pt>
                <c:pt idx="3771">
                  <c:v>12.27</c:v>
                </c:pt>
                <c:pt idx="3772">
                  <c:v>12.239999999999998</c:v>
                </c:pt>
                <c:pt idx="3773">
                  <c:v>12.39</c:v>
                </c:pt>
                <c:pt idx="3774">
                  <c:v>12.3</c:v>
                </c:pt>
                <c:pt idx="3775">
                  <c:v>12.16</c:v>
                </c:pt>
                <c:pt idx="3776">
                  <c:v>12.3</c:v>
                </c:pt>
                <c:pt idx="3777">
                  <c:v>12.28</c:v>
                </c:pt>
                <c:pt idx="3778">
                  <c:v>12.38</c:v>
                </c:pt>
                <c:pt idx="3779">
                  <c:v>12.55</c:v>
                </c:pt>
                <c:pt idx="3780">
                  <c:v>12.49</c:v>
                </c:pt>
                <c:pt idx="3781">
                  <c:v>12.56</c:v>
                </c:pt>
                <c:pt idx="3782">
                  <c:v>12.61</c:v>
                </c:pt>
                <c:pt idx="3783">
                  <c:v>12.58</c:v>
                </c:pt>
                <c:pt idx="3784">
                  <c:v>12.52</c:v>
                </c:pt>
                <c:pt idx="3785">
                  <c:v>12.639999999999999</c:v>
                </c:pt>
                <c:pt idx="3786">
                  <c:v>12.57</c:v>
                </c:pt>
                <c:pt idx="3787">
                  <c:v>12.5</c:v>
                </c:pt>
                <c:pt idx="3788">
                  <c:v>12.57</c:v>
                </c:pt>
                <c:pt idx="3789">
                  <c:v>12.450000000000001</c:v>
                </c:pt>
                <c:pt idx="3790">
                  <c:v>12.360000000000001</c:v>
                </c:pt>
                <c:pt idx="3791">
                  <c:v>12.46</c:v>
                </c:pt>
                <c:pt idx="3792">
                  <c:v>12.38</c:v>
                </c:pt>
                <c:pt idx="3793">
                  <c:v>12.370000000000001</c:v>
                </c:pt>
                <c:pt idx="3794">
                  <c:v>12.239999999999998</c:v>
                </c:pt>
                <c:pt idx="3795">
                  <c:v>12.219999999999999</c:v>
                </c:pt>
                <c:pt idx="3796">
                  <c:v>12.15</c:v>
                </c:pt>
                <c:pt idx="3797">
                  <c:v>12.25</c:v>
                </c:pt>
                <c:pt idx="3798">
                  <c:v>12.229999999999999</c:v>
                </c:pt>
                <c:pt idx="3799">
                  <c:v>12.34</c:v>
                </c:pt>
                <c:pt idx="3800">
                  <c:v>12.43</c:v>
                </c:pt>
                <c:pt idx="3801">
                  <c:v>12.54</c:v>
                </c:pt>
                <c:pt idx="3802">
                  <c:v>12.51</c:v>
                </c:pt>
                <c:pt idx="3803">
                  <c:v>12.48</c:v>
                </c:pt>
                <c:pt idx="3804">
                  <c:v>12.44</c:v>
                </c:pt>
                <c:pt idx="3805">
                  <c:v>12.52</c:v>
                </c:pt>
                <c:pt idx="3806">
                  <c:v>12.68</c:v>
                </c:pt>
                <c:pt idx="3807">
                  <c:v>12.62</c:v>
                </c:pt>
                <c:pt idx="3808">
                  <c:v>12.58</c:v>
                </c:pt>
                <c:pt idx="3809">
                  <c:v>12.58</c:v>
                </c:pt>
                <c:pt idx="3810">
                  <c:v>12.49</c:v>
                </c:pt>
                <c:pt idx="3811">
                  <c:v>12.42</c:v>
                </c:pt>
                <c:pt idx="3812">
                  <c:v>12.41</c:v>
                </c:pt>
                <c:pt idx="3813">
                  <c:v>12.31</c:v>
                </c:pt>
                <c:pt idx="3814">
                  <c:v>12.41</c:v>
                </c:pt>
                <c:pt idx="3815">
                  <c:v>12.52</c:v>
                </c:pt>
                <c:pt idx="3816">
                  <c:v>12.55</c:v>
                </c:pt>
                <c:pt idx="3817">
                  <c:v>12.639999999999999</c:v>
                </c:pt>
                <c:pt idx="3818">
                  <c:v>12.79</c:v>
                </c:pt>
                <c:pt idx="3819">
                  <c:v>12.629999999999999</c:v>
                </c:pt>
                <c:pt idx="3820">
                  <c:v>12.7</c:v>
                </c:pt>
                <c:pt idx="3821">
                  <c:v>12.68</c:v>
                </c:pt>
                <c:pt idx="3822">
                  <c:v>12.52</c:v>
                </c:pt>
                <c:pt idx="3823">
                  <c:v>12.53</c:v>
                </c:pt>
                <c:pt idx="3824">
                  <c:v>12.49</c:v>
                </c:pt>
                <c:pt idx="3825">
                  <c:v>12.32</c:v>
                </c:pt>
                <c:pt idx="3826">
                  <c:v>12.3</c:v>
                </c:pt>
                <c:pt idx="3827">
                  <c:v>12.19</c:v>
                </c:pt>
                <c:pt idx="3828">
                  <c:v>12.04</c:v>
                </c:pt>
                <c:pt idx="3829">
                  <c:v>12.15</c:v>
                </c:pt>
                <c:pt idx="3830">
                  <c:v>12.07</c:v>
                </c:pt>
                <c:pt idx="3831">
                  <c:v>12.09</c:v>
                </c:pt>
                <c:pt idx="3832">
                  <c:v>12.19</c:v>
                </c:pt>
                <c:pt idx="3833">
                  <c:v>12.31</c:v>
                </c:pt>
                <c:pt idx="3834">
                  <c:v>12.229999999999999</c:v>
                </c:pt>
                <c:pt idx="3835">
                  <c:v>12.29</c:v>
                </c:pt>
                <c:pt idx="3836">
                  <c:v>12.18</c:v>
                </c:pt>
                <c:pt idx="3837">
                  <c:v>12.1</c:v>
                </c:pt>
                <c:pt idx="3838">
                  <c:v>12.07</c:v>
                </c:pt>
                <c:pt idx="3839">
                  <c:v>11.96</c:v>
                </c:pt>
                <c:pt idx="3840">
                  <c:v>11.76</c:v>
                </c:pt>
                <c:pt idx="3841">
                  <c:v>11.79</c:v>
                </c:pt>
                <c:pt idx="3842">
                  <c:v>11.729999999999999</c:v>
                </c:pt>
                <c:pt idx="3843">
                  <c:v>11.68</c:v>
                </c:pt>
                <c:pt idx="3844">
                  <c:v>11.860000000000001</c:v>
                </c:pt>
                <c:pt idx="3845">
                  <c:v>11.94</c:v>
                </c:pt>
                <c:pt idx="3846">
                  <c:v>12.18</c:v>
                </c:pt>
                <c:pt idx="3847">
                  <c:v>12.360000000000001</c:v>
                </c:pt>
                <c:pt idx="3848">
                  <c:v>12.4</c:v>
                </c:pt>
                <c:pt idx="3849">
                  <c:v>12.46</c:v>
                </c:pt>
                <c:pt idx="3850">
                  <c:v>12.58</c:v>
                </c:pt>
                <c:pt idx="3851">
                  <c:v>12.66</c:v>
                </c:pt>
                <c:pt idx="3852">
                  <c:v>12.57</c:v>
                </c:pt>
                <c:pt idx="3853">
                  <c:v>12.57</c:v>
                </c:pt>
                <c:pt idx="3854">
                  <c:v>12.54</c:v>
                </c:pt>
                <c:pt idx="3855">
                  <c:v>12.629999999999999</c:v>
                </c:pt>
                <c:pt idx="3856">
                  <c:v>12.77</c:v>
                </c:pt>
                <c:pt idx="3857">
                  <c:v>12.739999999999998</c:v>
                </c:pt>
                <c:pt idx="3858">
                  <c:v>12.68</c:v>
                </c:pt>
                <c:pt idx="3859">
                  <c:v>12.8</c:v>
                </c:pt>
                <c:pt idx="3860">
                  <c:v>12.78</c:v>
                </c:pt>
                <c:pt idx="3861">
                  <c:v>12.61</c:v>
                </c:pt>
                <c:pt idx="3862">
                  <c:v>12.6</c:v>
                </c:pt>
                <c:pt idx="3863">
                  <c:v>12.58</c:v>
                </c:pt>
                <c:pt idx="3864">
                  <c:v>12.53</c:v>
                </c:pt>
                <c:pt idx="3865">
                  <c:v>12.46</c:v>
                </c:pt>
                <c:pt idx="3866">
                  <c:v>12.48</c:v>
                </c:pt>
                <c:pt idx="3867">
                  <c:v>12.52</c:v>
                </c:pt>
                <c:pt idx="3868">
                  <c:v>12.68</c:v>
                </c:pt>
                <c:pt idx="3869">
                  <c:v>12.639999999999999</c:v>
                </c:pt>
                <c:pt idx="3870">
                  <c:v>12.5</c:v>
                </c:pt>
                <c:pt idx="3871">
                  <c:v>12.56</c:v>
                </c:pt>
                <c:pt idx="3872">
                  <c:v>12.639999999999999</c:v>
                </c:pt>
                <c:pt idx="3873">
                  <c:v>12.52</c:v>
                </c:pt>
                <c:pt idx="3874">
                  <c:v>12.5</c:v>
                </c:pt>
                <c:pt idx="3875">
                  <c:v>12.46</c:v>
                </c:pt>
                <c:pt idx="3876">
                  <c:v>12.5</c:v>
                </c:pt>
                <c:pt idx="3877">
                  <c:v>12.6</c:v>
                </c:pt>
                <c:pt idx="3878">
                  <c:v>12.55</c:v>
                </c:pt>
                <c:pt idx="3879">
                  <c:v>12.38</c:v>
                </c:pt>
                <c:pt idx="3880">
                  <c:v>12.42</c:v>
                </c:pt>
                <c:pt idx="3881">
                  <c:v>12.44</c:v>
                </c:pt>
                <c:pt idx="3882">
                  <c:v>12.42</c:v>
                </c:pt>
                <c:pt idx="3883">
                  <c:v>12.5</c:v>
                </c:pt>
                <c:pt idx="3884">
                  <c:v>12.34</c:v>
                </c:pt>
                <c:pt idx="3885">
                  <c:v>12.219999999999999</c:v>
                </c:pt>
                <c:pt idx="3886">
                  <c:v>12.26</c:v>
                </c:pt>
                <c:pt idx="3887">
                  <c:v>12.18</c:v>
                </c:pt>
                <c:pt idx="3888">
                  <c:v>12.11</c:v>
                </c:pt>
                <c:pt idx="3889">
                  <c:v>12.209999999999999</c:v>
                </c:pt>
                <c:pt idx="3890">
                  <c:v>12.209999999999999</c:v>
                </c:pt>
                <c:pt idx="3891">
                  <c:v>12.1</c:v>
                </c:pt>
                <c:pt idx="3892">
                  <c:v>12.26</c:v>
                </c:pt>
                <c:pt idx="3893">
                  <c:v>12.229999999999999</c:v>
                </c:pt>
                <c:pt idx="3894">
                  <c:v>12.28</c:v>
                </c:pt>
                <c:pt idx="3895">
                  <c:v>12.28</c:v>
                </c:pt>
                <c:pt idx="3896">
                  <c:v>12.15</c:v>
                </c:pt>
                <c:pt idx="3897">
                  <c:v>12.06</c:v>
                </c:pt>
                <c:pt idx="3898">
                  <c:v>12.229999999999999</c:v>
                </c:pt>
                <c:pt idx="3899">
                  <c:v>12.17</c:v>
                </c:pt>
                <c:pt idx="3900">
                  <c:v>12.18</c:v>
                </c:pt>
                <c:pt idx="3901">
                  <c:v>12.350000000000001</c:v>
                </c:pt>
                <c:pt idx="3902">
                  <c:v>12.209999999999999</c:v>
                </c:pt>
                <c:pt idx="3903">
                  <c:v>12.129999999999999</c:v>
                </c:pt>
                <c:pt idx="3904">
                  <c:v>12.2</c:v>
                </c:pt>
                <c:pt idx="3905">
                  <c:v>12.129999999999999</c:v>
                </c:pt>
                <c:pt idx="3906">
                  <c:v>12.19</c:v>
                </c:pt>
                <c:pt idx="3907">
                  <c:v>12.219999999999999</c:v>
                </c:pt>
                <c:pt idx="3908">
                  <c:v>12.18</c:v>
                </c:pt>
                <c:pt idx="3909">
                  <c:v>12.19</c:v>
                </c:pt>
                <c:pt idx="3910">
                  <c:v>12.19</c:v>
                </c:pt>
                <c:pt idx="3911">
                  <c:v>12.04</c:v>
                </c:pt>
                <c:pt idx="3912">
                  <c:v>12.05</c:v>
                </c:pt>
                <c:pt idx="3913">
                  <c:v>12.17</c:v>
                </c:pt>
                <c:pt idx="3914">
                  <c:v>12.29</c:v>
                </c:pt>
                <c:pt idx="3915">
                  <c:v>12.25</c:v>
                </c:pt>
                <c:pt idx="3916">
                  <c:v>12.42</c:v>
                </c:pt>
                <c:pt idx="3917">
                  <c:v>12.39</c:v>
                </c:pt>
                <c:pt idx="3918">
                  <c:v>12.350000000000001</c:v>
                </c:pt>
                <c:pt idx="3919">
                  <c:v>12.68</c:v>
                </c:pt>
                <c:pt idx="3920">
                  <c:v>12.69</c:v>
                </c:pt>
                <c:pt idx="3921">
                  <c:v>12.78</c:v>
                </c:pt>
                <c:pt idx="3922">
                  <c:v>12.94</c:v>
                </c:pt>
                <c:pt idx="3923">
                  <c:v>13.04</c:v>
                </c:pt>
                <c:pt idx="3924">
                  <c:v>13.08</c:v>
                </c:pt>
                <c:pt idx="3925">
                  <c:v>13.29</c:v>
                </c:pt>
                <c:pt idx="3926">
                  <c:v>13.2</c:v>
                </c:pt>
                <c:pt idx="3927">
                  <c:v>13.129999999999999</c:v>
                </c:pt>
                <c:pt idx="3928">
                  <c:v>13.18</c:v>
                </c:pt>
                <c:pt idx="3929">
                  <c:v>13.2</c:v>
                </c:pt>
                <c:pt idx="3930">
                  <c:v>13.229999999999999</c:v>
                </c:pt>
                <c:pt idx="3931">
                  <c:v>13.229999999999999</c:v>
                </c:pt>
                <c:pt idx="3932">
                  <c:v>13.11</c:v>
                </c:pt>
                <c:pt idx="3933">
                  <c:v>13.18</c:v>
                </c:pt>
                <c:pt idx="3934">
                  <c:v>13.31</c:v>
                </c:pt>
                <c:pt idx="3935">
                  <c:v>13.2</c:v>
                </c:pt>
                <c:pt idx="3936">
                  <c:v>13.06</c:v>
                </c:pt>
                <c:pt idx="3937">
                  <c:v>13.07</c:v>
                </c:pt>
                <c:pt idx="3938">
                  <c:v>12.950000000000001</c:v>
                </c:pt>
                <c:pt idx="3939">
                  <c:v>12.850000000000001</c:v>
                </c:pt>
                <c:pt idx="3940">
                  <c:v>12.88</c:v>
                </c:pt>
                <c:pt idx="3941">
                  <c:v>12.7</c:v>
                </c:pt>
                <c:pt idx="3942">
                  <c:v>12.56</c:v>
                </c:pt>
                <c:pt idx="3943">
                  <c:v>12.57</c:v>
                </c:pt>
                <c:pt idx="3944">
                  <c:v>12.57</c:v>
                </c:pt>
                <c:pt idx="3945">
                  <c:v>12.56</c:v>
                </c:pt>
                <c:pt idx="3946">
                  <c:v>12.66</c:v>
                </c:pt>
                <c:pt idx="3947">
                  <c:v>12.53</c:v>
                </c:pt>
                <c:pt idx="3948">
                  <c:v>12.49</c:v>
                </c:pt>
                <c:pt idx="3949">
                  <c:v>12.639999999999999</c:v>
                </c:pt>
                <c:pt idx="3950">
                  <c:v>12.56</c:v>
                </c:pt>
                <c:pt idx="3951">
                  <c:v>12.52</c:v>
                </c:pt>
                <c:pt idx="3952">
                  <c:v>12.59</c:v>
                </c:pt>
                <c:pt idx="3953">
                  <c:v>12.38</c:v>
                </c:pt>
                <c:pt idx="3954">
                  <c:v>12.34</c:v>
                </c:pt>
                <c:pt idx="3955">
                  <c:v>12.450000000000001</c:v>
                </c:pt>
                <c:pt idx="3956">
                  <c:v>12.450000000000001</c:v>
                </c:pt>
                <c:pt idx="3957">
                  <c:v>12.38</c:v>
                </c:pt>
                <c:pt idx="3958">
                  <c:v>12.44</c:v>
                </c:pt>
                <c:pt idx="3959">
                  <c:v>12.38</c:v>
                </c:pt>
                <c:pt idx="3960">
                  <c:v>12.450000000000001</c:v>
                </c:pt>
                <c:pt idx="3961">
                  <c:v>12.43</c:v>
                </c:pt>
                <c:pt idx="3962">
                  <c:v>12.48</c:v>
                </c:pt>
                <c:pt idx="3963">
                  <c:v>12.43</c:v>
                </c:pt>
                <c:pt idx="3964">
                  <c:v>12.41</c:v>
                </c:pt>
                <c:pt idx="3965">
                  <c:v>12.44</c:v>
                </c:pt>
                <c:pt idx="3966">
                  <c:v>12.49</c:v>
                </c:pt>
                <c:pt idx="3967">
                  <c:v>12.370000000000001</c:v>
                </c:pt>
                <c:pt idx="3968">
                  <c:v>12.450000000000001</c:v>
                </c:pt>
                <c:pt idx="3969">
                  <c:v>12.5</c:v>
                </c:pt>
                <c:pt idx="3970">
                  <c:v>12.33</c:v>
                </c:pt>
                <c:pt idx="3971">
                  <c:v>12.25</c:v>
                </c:pt>
                <c:pt idx="3972">
                  <c:v>12.48</c:v>
                </c:pt>
                <c:pt idx="3973">
                  <c:v>12.53</c:v>
                </c:pt>
                <c:pt idx="3974">
                  <c:v>12.47</c:v>
                </c:pt>
                <c:pt idx="3975">
                  <c:v>12.67</c:v>
                </c:pt>
                <c:pt idx="3976">
                  <c:v>12.62</c:v>
                </c:pt>
                <c:pt idx="3977">
                  <c:v>12.59</c:v>
                </c:pt>
                <c:pt idx="3978">
                  <c:v>12.75</c:v>
                </c:pt>
                <c:pt idx="3979">
                  <c:v>12.55</c:v>
                </c:pt>
                <c:pt idx="3980">
                  <c:v>12.43</c:v>
                </c:pt>
                <c:pt idx="3981">
                  <c:v>12.57</c:v>
                </c:pt>
                <c:pt idx="3982">
                  <c:v>12.42</c:v>
                </c:pt>
                <c:pt idx="3983">
                  <c:v>12.41</c:v>
                </c:pt>
                <c:pt idx="3984">
                  <c:v>12.57</c:v>
                </c:pt>
                <c:pt idx="3985">
                  <c:v>12.52</c:v>
                </c:pt>
                <c:pt idx="3986">
                  <c:v>12.53</c:v>
                </c:pt>
                <c:pt idx="3987">
                  <c:v>12.729999999999999</c:v>
                </c:pt>
                <c:pt idx="3988">
                  <c:v>12.7</c:v>
                </c:pt>
                <c:pt idx="3989">
                  <c:v>12.7</c:v>
                </c:pt>
                <c:pt idx="3990">
                  <c:v>12.78</c:v>
                </c:pt>
                <c:pt idx="3991">
                  <c:v>12.739999999999998</c:v>
                </c:pt>
                <c:pt idx="3992">
                  <c:v>12.68</c:v>
                </c:pt>
                <c:pt idx="3993">
                  <c:v>12.739999999999998</c:v>
                </c:pt>
                <c:pt idx="3994">
                  <c:v>12.76</c:v>
                </c:pt>
                <c:pt idx="3995">
                  <c:v>12.81</c:v>
                </c:pt>
                <c:pt idx="3996">
                  <c:v>12.870000000000001</c:v>
                </c:pt>
                <c:pt idx="3997">
                  <c:v>12.7</c:v>
                </c:pt>
                <c:pt idx="3998">
                  <c:v>12.81</c:v>
                </c:pt>
                <c:pt idx="3999">
                  <c:v>12.8</c:v>
                </c:pt>
                <c:pt idx="4000">
                  <c:v>12.59</c:v>
                </c:pt>
                <c:pt idx="4001">
                  <c:v>12.53</c:v>
                </c:pt>
                <c:pt idx="4002">
                  <c:v>12.52</c:v>
                </c:pt>
                <c:pt idx="4003">
                  <c:v>12.38</c:v>
                </c:pt>
                <c:pt idx="4004">
                  <c:v>12.46</c:v>
                </c:pt>
                <c:pt idx="4005">
                  <c:v>12.47</c:v>
                </c:pt>
                <c:pt idx="4006">
                  <c:v>12.52</c:v>
                </c:pt>
                <c:pt idx="4007">
                  <c:v>12.54</c:v>
                </c:pt>
                <c:pt idx="4008">
                  <c:v>12.65</c:v>
                </c:pt>
                <c:pt idx="4009">
                  <c:v>12.6</c:v>
                </c:pt>
                <c:pt idx="4010">
                  <c:v>12.54</c:v>
                </c:pt>
                <c:pt idx="4011">
                  <c:v>12.56</c:v>
                </c:pt>
                <c:pt idx="4012">
                  <c:v>12.44</c:v>
                </c:pt>
                <c:pt idx="4013">
                  <c:v>12.53</c:v>
                </c:pt>
                <c:pt idx="4014">
                  <c:v>12.61</c:v>
                </c:pt>
                <c:pt idx="4015">
                  <c:v>12.49</c:v>
                </c:pt>
                <c:pt idx="4016">
                  <c:v>12.46</c:v>
                </c:pt>
                <c:pt idx="4017">
                  <c:v>12.62</c:v>
                </c:pt>
                <c:pt idx="4018">
                  <c:v>12.629999999999999</c:v>
                </c:pt>
                <c:pt idx="4019">
                  <c:v>12.629999999999999</c:v>
                </c:pt>
                <c:pt idx="4020">
                  <c:v>12.629999999999999</c:v>
                </c:pt>
                <c:pt idx="4021">
                  <c:v>12.53</c:v>
                </c:pt>
                <c:pt idx="4022">
                  <c:v>12.65</c:v>
                </c:pt>
                <c:pt idx="4023">
                  <c:v>12.88</c:v>
                </c:pt>
                <c:pt idx="4024">
                  <c:v>13.09</c:v>
                </c:pt>
                <c:pt idx="4025">
                  <c:v>13.16</c:v>
                </c:pt>
                <c:pt idx="4026">
                  <c:v>13.46</c:v>
                </c:pt>
                <c:pt idx="4027">
                  <c:v>13.5</c:v>
                </c:pt>
                <c:pt idx="4028">
                  <c:v>13.5</c:v>
                </c:pt>
                <c:pt idx="4029">
                  <c:v>13.44</c:v>
                </c:pt>
                <c:pt idx="4030">
                  <c:v>13.3</c:v>
                </c:pt>
                <c:pt idx="4031">
                  <c:v>13.07</c:v>
                </c:pt>
                <c:pt idx="4032">
                  <c:v>12.91</c:v>
                </c:pt>
                <c:pt idx="4033">
                  <c:v>12.729999999999999</c:v>
                </c:pt>
                <c:pt idx="4034">
                  <c:v>12.65</c:v>
                </c:pt>
                <c:pt idx="4035">
                  <c:v>12.65</c:v>
                </c:pt>
                <c:pt idx="4036">
                  <c:v>12.51</c:v>
                </c:pt>
                <c:pt idx="4037">
                  <c:v>12.53</c:v>
                </c:pt>
                <c:pt idx="4038">
                  <c:v>12.47</c:v>
                </c:pt>
                <c:pt idx="4039">
                  <c:v>12.51</c:v>
                </c:pt>
                <c:pt idx="4040">
                  <c:v>12.53</c:v>
                </c:pt>
                <c:pt idx="4041">
                  <c:v>12.59</c:v>
                </c:pt>
                <c:pt idx="4042">
                  <c:v>12.6</c:v>
                </c:pt>
                <c:pt idx="4043">
                  <c:v>12.57</c:v>
                </c:pt>
                <c:pt idx="4044">
                  <c:v>12.75</c:v>
                </c:pt>
                <c:pt idx="4045">
                  <c:v>12.629999999999999</c:v>
                </c:pt>
                <c:pt idx="4046">
                  <c:v>12.61</c:v>
                </c:pt>
                <c:pt idx="4047">
                  <c:v>12.7</c:v>
                </c:pt>
                <c:pt idx="4048">
                  <c:v>12.709999999999999</c:v>
                </c:pt>
                <c:pt idx="4049">
                  <c:v>12.79</c:v>
                </c:pt>
                <c:pt idx="4050">
                  <c:v>12.870000000000001</c:v>
                </c:pt>
                <c:pt idx="4051">
                  <c:v>12.81</c:v>
                </c:pt>
                <c:pt idx="4052">
                  <c:v>12.91</c:v>
                </c:pt>
                <c:pt idx="4053">
                  <c:v>12.93</c:v>
                </c:pt>
                <c:pt idx="4054">
                  <c:v>12.9</c:v>
                </c:pt>
                <c:pt idx="4055">
                  <c:v>12.950000000000001</c:v>
                </c:pt>
                <c:pt idx="4056">
                  <c:v>13.08</c:v>
                </c:pt>
                <c:pt idx="4057">
                  <c:v>12.97</c:v>
                </c:pt>
                <c:pt idx="4058">
                  <c:v>12.92</c:v>
                </c:pt>
                <c:pt idx="4059">
                  <c:v>12.92</c:v>
                </c:pt>
                <c:pt idx="4060">
                  <c:v>12.950000000000001</c:v>
                </c:pt>
                <c:pt idx="4061">
                  <c:v>12.99</c:v>
                </c:pt>
                <c:pt idx="4062">
                  <c:v>12.9</c:v>
                </c:pt>
                <c:pt idx="4063">
                  <c:v>12.93</c:v>
                </c:pt>
                <c:pt idx="4064">
                  <c:v>13</c:v>
                </c:pt>
                <c:pt idx="4065">
                  <c:v>12.96</c:v>
                </c:pt>
                <c:pt idx="4066">
                  <c:v>12.79</c:v>
                </c:pt>
                <c:pt idx="4067">
                  <c:v>12.83</c:v>
                </c:pt>
                <c:pt idx="4068">
                  <c:v>12.75</c:v>
                </c:pt>
                <c:pt idx="4069">
                  <c:v>12.7</c:v>
                </c:pt>
                <c:pt idx="4070">
                  <c:v>12.68</c:v>
                </c:pt>
                <c:pt idx="4071">
                  <c:v>12.54</c:v>
                </c:pt>
                <c:pt idx="4072">
                  <c:v>12.53</c:v>
                </c:pt>
                <c:pt idx="4073">
                  <c:v>12.58</c:v>
                </c:pt>
                <c:pt idx="4074">
                  <c:v>12.51</c:v>
                </c:pt>
                <c:pt idx="4075">
                  <c:v>12.47</c:v>
                </c:pt>
                <c:pt idx="4076">
                  <c:v>12.48</c:v>
                </c:pt>
                <c:pt idx="4077">
                  <c:v>12.41</c:v>
                </c:pt>
                <c:pt idx="4078">
                  <c:v>12.33</c:v>
                </c:pt>
                <c:pt idx="4079">
                  <c:v>12.31</c:v>
                </c:pt>
                <c:pt idx="4080">
                  <c:v>12.219999999999999</c:v>
                </c:pt>
                <c:pt idx="4081">
                  <c:v>12.139999999999999</c:v>
                </c:pt>
                <c:pt idx="4082">
                  <c:v>12.18</c:v>
                </c:pt>
                <c:pt idx="4083">
                  <c:v>12.07</c:v>
                </c:pt>
                <c:pt idx="4084">
                  <c:v>12.04</c:v>
                </c:pt>
                <c:pt idx="4085">
                  <c:v>12.12</c:v>
                </c:pt>
                <c:pt idx="4086">
                  <c:v>12.11</c:v>
                </c:pt>
                <c:pt idx="4087">
                  <c:v>12.12</c:v>
                </c:pt>
                <c:pt idx="4088">
                  <c:v>12.219999999999999</c:v>
                </c:pt>
                <c:pt idx="4089">
                  <c:v>12.28</c:v>
                </c:pt>
                <c:pt idx="4090">
                  <c:v>12.27</c:v>
                </c:pt>
                <c:pt idx="4091">
                  <c:v>12.350000000000001</c:v>
                </c:pt>
                <c:pt idx="4092">
                  <c:v>12.33</c:v>
                </c:pt>
                <c:pt idx="4093">
                  <c:v>12.38</c:v>
                </c:pt>
                <c:pt idx="4094">
                  <c:v>12.370000000000001</c:v>
                </c:pt>
                <c:pt idx="4095">
                  <c:v>12.5</c:v>
                </c:pt>
                <c:pt idx="4096">
                  <c:v>12.43</c:v>
                </c:pt>
                <c:pt idx="4097">
                  <c:v>12.48</c:v>
                </c:pt>
                <c:pt idx="4098">
                  <c:v>12.47</c:v>
                </c:pt>
                <c:pt idx="4099">
                  <c:v>12.39</c:v>
                </c:pt>
                <c:pt idx="4100">
                  <c:v>12.59</c:v>
                </c:pt>
                <c:pt idx="4101">
                  <c:v>12.58</c:v>
                </c:pt>
                <c:pt idx="4102">
                  <c:v>12.629999999999999</c:v>
                </c:pt>
                <c:pt idx="4103">
                  <c:v>12.719999999999999</c:v>
                </c:pt>
                <c:pt idx="4104">
                  <c:v>12.76</c:v>
                </c:pt>
                <c:pt idx="4105">
                  <c:v>12.709999999999999</c:v>
                </c:pt>
                <c:pt idx="4106">
                  <c:v>12.739999999999998</c:v>
                </c:pt>
                <c:pt idx="4107">
                  <c:v>12.67</c:v>
                </c:pt>
                <c:pt idx="4108">
                  <c:v>12.58</c:v>
                </c:pt>
                <c:pt idx="4109">
                  <c:v>12.6</c:v>
                </c:pt>
                <c:pt idx="4110">
                  <c:v>12.450000000000001</c:v>
                </c:pt>
                <c:pt idx="4111">
                  <c:v>12.5</c:v>
                </c:pt>
                <c:pt idx="4112">
                  <c:v>12.5</c:v>
                </c:pt>
                <c:pt idx="4113">
                  <c:v>12.55</c:v>
                </c:pt>
                <c:pt idx="4114">
                  <c:v>12.51</c:v>
                </c:pt>
                <c:pt idx="4115">
                  <c:v>12.68</c:v>
                </c:pt>
                <c:pt idx="4116">
                  <c:v>12.84</c:v>
                </c:pt>
                <c:pt idx="4117">
                  <c:v>12.7</c:v>
                </c:pt>
                <c:pt idx="4118">
                  <c:v>12.83</c:v>
                </c:pt>
                <c:pt idx="4119">
                  <c:v>12.629999999999999</c:v>
                </c:pt>
                <c:pt idx="4120">
                  <c:v>12.51</c:v>
                </c:pt>
                <c:pt idx="4121">
                  <c:v>12.57</c:v>
                </c:pt>
                <c:pt idx="4122">
                  <c:v>12.450000000000001</c:v>
                </c:pt>
                <c:pt idx="4123">
                  <c:v>12.32</c:v>
                </c:pt>
                <c:pt idx="4124">
                  <c:v>12.32</c:v>
                </c:pt>
                <c:pt idx="4125">
                  <c:v>12.19</c:v>
                </c:pt>
                <c:pt idx="4126">
                  <c:v>12.04</c:v>
                </c:pt>
                <c:pt idx="4127">
                  <c:v>12.03</c:v>
                </c:pt>
                <c:pt idx="4128">
                  <c:v>11.99</c:v>
                </c:pt>
                <c:pt idx="4129">
                  <c:v>11.97</c:v>
                </c:pt>
                <c:pt idx="4130">
                  <c:v>12.03</c:v>
                </c:pt>
                <c:pt idx="4131">
                  <c:v>11.81</c:v>
                </c:pt>
                <c:pt idx="4132">
                  <c:v>11.81</c:v>
                </c:pt>
                <c:pt idx="4133">
                  <c:v>11.96</c:v>
                </c:pt>
                <c:pt idx="4134">
                  <c:v>12.03</c:v>
                </c:pt>
                <c:pt idx="4135">
                  <c:v>12.08</c:v>
                </c:pt>
                <c:pt idx="4136">
                  <c:v>12.25</c:v>
                </c:pt>
                <c:pt idx="4137">
                  <c:v>12.209999999999999</c:v>
                </c:pt>
                <c:pt idx="4138">
                  <c:v>12.239999999999998</c:v>
                </c:pt>
                <c:pt idx="4139">
                  <c:v>12.32</c:v>
                </c:pt>
                <c:pt idx="4140">
                  <c:v>12.3</c:v>
                </c:pt>
                <c:pt idx="4141">
                  <c:v>12.33</c:v>
                </c:pt>
                <c:pt idx="4142">
                  <c:v>12.43</c:v>
                </c:pt>
                <c:pt idx="4143">
                  <c:v>12.4</c:v>
                </c:pt>
                <c:pt idx="4144">
                  <c:v>12.350000000000001</c:v>
                </c:pt>
                <c:pt idx="4145">
                  <c:v>12.41</c:v>
                </c:pt>
                <c:pt idx="4146">
                  <c:v>12.53</c:v>
                </c:pt>
                <c:pt idx="4147">
                  <c:v>12.49</c:v>
                </c:pt>
                <c:pt idx="4148">
                  <c:v>12.46</c:v>
                </c:pt>
                <c:pt idx="4149">
                  <c:v>12.25</c:v>
                </c:pt>
                <c:pt idx="4150">
                  <c:v>12.239999999999998</c:v>
                </c:pt>
                <c:pt idx="4151">
                  <c:v>12.3</c:v>
                </c:pt>
                <c:pt idx="4152">
                  <c:v>12.15</c:v>
                </c:pt>
                <c:pt idx="4153">
                  <c:v>12.05</c:v>
                </c:pt>
                <c:pt idx="4154">
                  <c:v>12.09</c:v>
                </c:pt>
                <c:pt idx="4155">
                  <c:v>12.02</c:v>
                </c:pt>
                <c:pt idx="4156">
                  <c:v>11.88</c:v>
                </c:pt>
                <c:pt idx="4157">
                  <c:v>11.850000000000001</c:v>
                </c:pt>
                <c:pt idx="4158">
                  <c:v>12.04</c:v>
                </c:pt>
                <c:pt idx="4159">
                  <c:v>12.17</c:v>
                </c:pt>
                <c:pt idx="4160">
                  <c:v>12.29</c:v>
                </c:pt>
                <c:pt idx="4161">
                  <c:v>12.28</c:v>
                </c:pt>
                <c:pt idx="4162">
                  <c:v>12.350000000000001</c:v>
                </c:pt>
                <c:pt idx="4163">
                  <c:v>12.44</c:v>
                </c:pt>
                <c:pt idx="4164">
                  <c:v>12.49</c:v>
                </c:pt>
                <c:pt idx="4165">
                  <c:v>12.46</c:v>
                </c:pt>
                <c:pt idx="4166">
                  <c:v>12.52</c:v>
                </c:pt>
                <c:pt idx="4167">
                  <c:v>12.51</c:v>
                </c:pt>
                <c:pt idx="4168">
                  <c:v>12.44</c:v>
                </c:pt>
                <c:pt idx="4169">
                  <c:v>12.49</c:v>
                </c:pt>
                <c:pt idx="4170">
                  <c:v>12.39</c:v>
                </c:pt>
                <c:pt idx="4171">
                  <c:v>12.25</c:v>
                </c:pt>
                <c:pt idx="4172">
                  <c:v>12.450000000000001</c:v>
                </c:pt>
                <c:pt idx="4173">
                  <c:v>12.46</c:v>
                </c:pt>
                <c:pt idx="4174">
                  <c:v>12.370000000000001</c:v>
                </c:pt>
                <c:pt idx="4175">
                  <c:v>12.58</c:v>
                </c:pt>
                <c:pt idx="4176">
                  <c:v>12.49</c:v>
                </c:pt>
                <c:pt idx="4177">
                  <c:v>12.46</c:v>
                </c:pt>
                <c:pt idx="4178">
                  <c:v>12.67</c:v>
                </c:pt>
                <c:pt idx="4179">
                  <c:v>12.66</c:v>
                </c:pt>
                <c:pt idx="4180">
                  <c:v>12.68</c:v>
                </c:pt>
                <c:pt idx="4181">
                  <c:v>12.78</c:v>
                </c:pt>
                <c:pt idx="4182">
                  <c:v>12.75</c:v>
                </c:pt>
                <c:pt idx="4183">
                  <c:v>12.75</c:v>
                </c:pt>
                <c:pt idx="4184">
                  <c:v>12.850000000000001</c:v>
                </c:pt>
                <c:pt idx="4185">
                  <c:v>12.84</c:v>
                </c:pt>
                <c:pt idx="4186">
                  <c:v>12.81</c:v>
                </c:pt>
                <c:pt idx="4187">
                  <c:v>12.719999999999999</c:v>
                </c:pt>
                <c:pt idx="4188">
                  <c:v>12.709999999999999</c:v>
                </c:pt>
                <c:pt idx="4189">
                  <c:v>12.65</c:v>
                </c:pt>
                <c:pt idx="4190">
                  <c:v>12.51</c:v>
                </c:pt>
                <c:pt idx="4191">
                  <c:v>12.38</c:v>
                </c:pt>
                <c:pt idx="4192">
                  <c:v>12.5</c:v>
                </c:pt>
                <c:pt idx="4193">
                  <c:v>12.46</c:v>
                </c:pt>
                <c:pt idx="4194">
                  <c:v>12.39</c:v>
                </c:pt>
                <c:pt idx="4195">
                  <c:v>12.51</c:v>
                </c:pt>
                <c:pt idx="4196">
                  <c:v>12.5</c:v>
                </c:pt>
                <c:pt idx="4197">
                  <c:v>12.59</c:v>
                </c:pt>
                <c:pt idx="4198">
                  <c:v>12.82</c:v>
                </c:pt>
                <c:pt idx="4199">
                  <c:v>12.91</c:v>
                </c:pt>
                <c:pt idx="4200">
                  <c:v>12.96</c:v>
                </c:pt>
                <c:pt idx="4201">
                  <c:v>12.92</c:v>
                </c:pt>
                <c:pt idx="4202">
                  <c:v>12.92</c:v>
                </c:pt>
                <c:pt idx="4203">
                  <c:v>12.96</c:v>
                </c:pt>
                <c:pt idx="4204">
                  <c:v>12.99</c:v>
                </c:pt>
                <c:pt idx="4205">
                  <c:v>12.84</c:v>
                </c:pt>
                <c:pt idx="4206">
                  <c:v>12.81</c:v>
                </c:pt>
                <c:pt idx="4207">
                  <c:v>12.850000000000001</c:v>
                </c:pt>
                <c:pt idx="4208">
                  <c:v>12.82</c:v>
                </c:pt>
                <c:pt idx="4209">
                  <c:v>12.92</c:v>
                </c:pt>
                <c:pt idx="4210">
                  <c:v>13.06</c:v>
                </c:pt>
                <c:pt idx="4211">
                  <c:v>12.93</c:v>
                </c:pt>
                <c:pt idx="4212">
                  <c:v>12.88</c:v>
                </c:pt>
                <c:pt idx="4213">
                  <c:v>13</c:v>
                </c:pt>
                <c:pt idx="4214">
                  <c:v>12.94</c:v>
                </c:pt>
                <c:pt idx="4215">
                  <c:v>12.81</c:v>
                </c:pt>
                <c:pt idx="4216">
                  <c:v>12.860000000000001</c:v>
                </c:pt>
                <c:pt idx="4217">
                  <c:v>12.719999999999999</c:v>
                </c:pt>
                <c:pt idx="4218">
                  <c:v>12.65</c:v>
                </c:pt>
                <c:pt idx="4219">
                  <c:v>12.78</c:v>
                </c:pt>
                <c:pt idx="4220">
                  <c:v>12.6</c:v>
                </c:pt>
                <c:pt idx="4221">
                  <c:v>12.6</c:v>
                </c:pt>
                <c:pt idx="4222">
                  <c:v>12.68</c:v>
                </c:pt>
                <c:pt idx="4223">
                  <c:v>12.46</c:v>
                </c:pt>
                <c:pt idx="4224">
                  <c:v>12.350000000000001</c:v>
                </c:pt>
                <c:pt idx="4225">
                  <c:v>12.370000000000001</c:v>
                </c:pt>
                <c:pt idx="4226">
                  <c:v>12.370000000000001</c:v>
                </c:pt>
                <c:pt idx="4227">
                  <c:v>12.39</c:v>
                </c:pt>
                <c:pt idx="4228">
                  <c:v>12.28</c:v>
                </c:pt>
                <c:pt idx="4229">
                  <c:v>12.16</c:v>
                </c:pt>
                <c:pt idx="4230">
                  <c:v>12.18</c:v>
                </c:pt>
                <c:pt idx="4231">
                  <c:v>12.239999999999998</c:v>
                </c:pt>
                <c:pt idx="4232">
                  <c:v>12.15</c:v>
                </c:pt>
                <c:pt idx="4233">
                  <c:v>12.1</c:v>
                </c:pt>
                <c:pt idx="4234">
                  <c:v>12.26</c:v>
                </c:pt>
                <c:pt idx="4235">
                  <c:v>12.209999999999999</c:v>
                </c:pt>
                <c:pt idx="4236">
                  <c:v>12.15</c:v>
                </c:pt>
                <c:pt idx="4237">
                  <c:v>12.33</c:v>
                </c:pt>
                <c:pt idx="4238">
                  <c:v>12.33</c:v>
                </c:pt>
                <c:pt idx="4239">
                  <c:v>12.350000000000001</c:v>
                </c:pt>
                <c:pt idx="4240">
                  <c:v>12.69</c:v>
                </c:pt>
                <c:pt idx="4241">
                  <c:v>12.67</c:v>
                </c:pt>
                <c:pt idx="4242">
                  <c:v>12.6</c:v>
                </c:pt>
                <c:pt idx="4243">
                  <c:v>12.76</c:v>
                </c:pt>
                <c:pt idx="4244">
                  <c:v>12.79</c:v>
                </c:pt>
                <c:pt idx="4245">
                  <c:v>12.739999999999998</c:v>
                </c:pt>
                <c:pt idx="4246">
                  <c:v>13</c:v>
                </c:pt>
                <c:pt idx="4247">
                  <c:v>12.97</c:v>
                </c:pt>
                <c:pt idx="4248">
                  <c:v>12.91</c:v>
                </c:pt>
                <c:pt idx="4249">
                  <c:v>12.91</c:v>
                </c:pt>
                <c:pt idx="4250">
                  <c:v>12.81</c:v>
                </c:pt>
                <c:pt idx="4251">
                  <c:v>12.639999999999999</c:v>
                </c:pt>
                <c:pt idx="4252">
                  <c:v>12.629999999999999</c:v>
                </c:pt>
                <c:pt idx="4253">
                  <c:v>12.56</c:v>
                </c:pt>
                <c:pt idx="4254">
                  <c:v>12.46</c:v>
                </c:pt>
                <c:pt idx="4255">
                  <c:v>12.53</c:v>
                </c:pt>
                <c:pt idx="4256">
                  <c:v>12.41</c:v>
                </c:pt>
                <c:pt idx="4257">
                  <c:v>12.56</c:v>
                </c:pt>
                <c:pt idx="4258">
                  <c:v>12.58</c:v>
                </c:pt>
                <c:pt idx="4259">
                  <c:v>12.52</c:v>
                </c:pt>
                <c:pt idx="4260">
                  <c:v>12.57</c:v>
                </c:pt>
                <c:pt idx="4261">
                  <c:v>12.59</c:v>
                </c:pt>
                <c:pt idx="4262">
                  <c:v>12.6</c:v>
                </c:pt>
                <c:pt idx="4263">
                  <c:v>12.67</c:v>
                </c:pt>
                <c:pt idx="4264">
                  <c:v>12.9</c:v>
                </c:pt>
                <c:pt idx="4265">
                  <c:v>12.93</c:v>
                </c:pt>
                <c:pt idx="4266">
                  <c:v>13.01</c:v>
                </c:pt>
                <c:pt idx="4267">
                  <c:v>13.11</c:v>
                </c:pt>
                <c:pt idx="4268">
                  <c:v>13.04</c:v>
                </c:pt>
                <c:pt idx="4269">
                  <c:v>13.06</c:v>
                </c:pt>
                <c:pt idx="4270">
                  <c:v>13.05</c:v>
                </c:pt>
                <c:pt idx="4271">
                  <c:v>12.870000000000001</c:v>
                </c:pt>
                <c:pt idx="4272">
                  <c:v>12.7</c:v>
                </c:pt>
                <c:pt idx="4273">
                  <c:v>12.7</c:v>
                </c:pt>
                <c:pt idx="4274">
                  <c:v>12.57</c:v>
                </c:pt>
                <c:pt idx="4275">
                  <c:v>12.47</c:v>
                </c:pt>
                <c:pt idx="4276">
                  <c:v>12.44</c:v>
                </c:pt>
                <c:pt idx="4277">
                  <c:v>12.34</c:v>
                </c:pt>
                <c:pt idx="4278">
                  <c:v>12.33</c:v>
                </c:pt>
                <c:pt idx="4279">
                  <c:v>12.42</c:v>
                </c:pt>
                <c:pt idx="4280">
                  <c:v>12.3</c:v>
                </c:pt>
                <c:pt idx="4281">
                  <c:v>12.34</c:v>
                </c:pt>
                <c:pt idx="4282">
                  <c:v>12.38</c:v>
                </c:pt>
                <c:pt idx="4283">
                  <c:v>12.27</c:v>
                </c:pt>
                <c:pt idx="4284">
                  <c:v>12.239999999999998</c:v>
                </c:pt>
                <c:pt idx="4285">
                  <c:v>12.16</c:v>
                </c:pt>
                <c:pt idx="4286">
                  <c:v>11.99</c:v>
                </c:pt>
                <c:pt idx="4287">
                  <c:v>11.91</c:v>
                </c:pt>
                <c:pt idx="4288">
                  <c:v>11.79</c:v>
                </c:pt>
                <c:pt idx="4289">
                  <c:v>11.729999999999999</c:v>
                </c:pt>
                <c:pt idx="4290">
                  <c:v>11.639999999999999</c:v>
                </c:pt>
                <c:pt idx="4291">
                  <c:v>11.77</c:v>
                </c:pt>
                <c:pt idx="4292">
                  <c:v>11.67</c:v>
                </c:pt>
                <c:pt idx="4293">
                  <c:v>11.81</c:v>
                </c:pt>
                <c:pt idx="4294">
                  <c:v>11.92</c:v>
                </c:pt>
                <c:pt idx="4295">
                  <c:v>11.950000000000001</c:v>
                </c:pt>
                <c:pt idx="4296">
                  <c:v>12.04</c:v>
                </c:pt>
                <c:pt idx="4297">
                  <c:v>12.16</c:v>
                </c:pt>
                <c:pt idx="4298">
                  <c:v>12.09</c:v>
                </c:pt>
                <c:pt idx="4299">
                  <c:v>12.239999999999998</c:v>
                </c:pt>
                <c:pt idx="4300">
                  <c:v>12.360000000000001</c:v>
                </c:pt>
                <c:pt idx="4301">
                  <c:v>12.44</c:v>
                </c:pt>
                <c:pt idx="4302">
                  <c:v>12.62</c:v>
                </c:pt>
                <c:pt idx="4303">
                  <c:v>12.719999999999999</c:v>
                </c:pt>
                <c:pt idx="4304">
                  <c:v>12.69</c:v>
                </c:pt>
                <c:pt idx="4305">
                  <c:v>12.719999999999999</c:v>
                </c:pt>
                <c:pt idx="4306">
                  <c:v>12.77</c:v>
                </c:pt>
                <c:pt idx="4307">
                  <c:v>12.76</c:v>
                </c:pt>
                <c:pt idx="4308">
                  <c:v>12.7</c:v>
                </c:pt>
                <c:pt idx="4309">
                  <c:v>12.7</c:v>
                </c:pt>
                <c:pt idx="4310">
                  <c:v>12.66</c:v>
                </c:pt>
                <c:pt idx="4311">
                  <c:v>12.68</c:v>
                </c:pt>
                <c:pt idx="4312">
                  <c:v>12.62</c:v>
                </c:pt>
                <c:pt idx="4313">
                  <c:v>12.55</c:v>
                </c:pt>
                <c:pt idx="4314">
                  <c:v>12.57</c:v>
                </c:pt>
                <c:pt idx="4315">
                  <c:v>12.5</c:v>
                </c:pt>
                <c:pt idx="4316">
                  <c:v>12.5</c:v>
                </c:pt>
                <c:pt idx="4317">
                  <c:v>12.450000000000001</c:v>
                </c:pt>
                <c:pt idx="4318">
                  <c:v>12.38</c:v>
                </c:pt>
                <c:pt idx="4319">
                  <c:v>12.3</c:v>
                </c:pt>
                <c:pt idx="4320">
                  <c:v>12.39</c:v>
                </c:pt>
                <c:pt idx="4321">
                  <c:v>12.350000000000001</c:v>
                </c:pt>
                <c:pt idx="4322">
                  <c:v>12.209999999999999</c:v>
                </c:pt>
                <c:pt idx="4323">
                  <c:v>12.239999999999998</c:v>
                </c:pt>
                <c:pt idx="4324">
                  <c:v>12.17</c:v>
                </c:pt>
                <c:pt idx="4325">
                  <c:v>12.15</c:v>
                </c:pt>
                <c:pt idx="4326">
                  <c:v>12.229999999999999</c:v>
                </c:pt>
                <c:pt idx="4327">
                  <c:v>12.33</c:v>
                </c:pt>
                <c:pt idx="4328">
                  <c:v>12.229999999999999</c:v>
                </c:pt>
                <c:pt idx="4329">
                  <c:v>12.350000000000001</c:v>
                </c:pt>
                <c:pt idx="4330">
                  <c:v>12.3</c:v>
                </c:pt>
                <c:pt idx="4331">
                  <c:v>12.139999999999999</c:v>
                </c:pt>
                <c:pt idx="4332">
                  <c:v>12.2</c:v>
                </c:pt>
                <c:pt idx="4333">
                  <c:v>12.32</c:v>
                </c:pt>
                <c:pt idx="4334">
                  <c:v>12.350000000000001</c:v>
                </c:pt>
                <c:pt idx="4335">
                  <c:v>12.41</c:v>
                </c:pt>
                <c:pt idx="4336">
                  <c:v>12.48</c:v>
                </c:pt>
                <c:pt idx="4337">
                  <c:v>12.42</c:v>
                </c:pt>
                <c:pt idx="4338">
                  <c:v>12.47</c:v>
                </c:pt>
                <c:pt idx="4339">
                  <c:v>12.38</c:v>
                </c:pt>
                <c:pt idx="4340">
                  <c:v>12.360000000000001</c:v>
                </c:pt>
                <c:pt idx="4341">
                  <c:v>12.55</c:v>
                </c:pt>
                <c:pt idx="4342">
                  <c:v>12.57</c:v>
                </c:pt>
                <c:pt idx="4343">
                  <c:v>12.62</c:v>
                </c:pt>
                <c:pt idx="4344">
                  <c:v>12.77</c:v>
                </c:pt>
                <c:pt idx="4345">
                  <c:v>12.8</c:v>
                </c:pt>
                <c:pt idx="4346">
                  <c:v>12.82</c:v>
                </c:pt>
                <c:pt idx="4347">
                  <c:v>12.97</c:v>
                </c:pt>
                <c:pt idx="4348">
                  <c:v>12.950000000000001</c:v>
                </c:pt>
                <c:pt idx="4349">
                  <c:v>13.01</c:v>
                </c:pt>
                <c:pt idx="4350">
                  <c:v>13.129999999999999</c:v>
                </c:pt>
                <c:pt idx="4351">
                  <c:v>13.04</c:v>
                </c:pt>
                <c:pt idx="4352">
                  <c:v>12.93</c:v>
                </c:pt>
                <c:pt idx="4353">
                  <c:v>12.99</c:v>
                </c:pt>
                <c:pt idx="4354">
                  <c:v>12.92</c:v>
                </c:pt>
                <c:pt idx="4355">
                  <c:v>12.78</c:v>
                </c:pt>
                <c:pt idx="4356">
                  <c:v>12.81</c:v>
                </c:pt>
                <c:pt idx="4357">
                  <c:v>12.639999999999999</c:v>
                </c:pt>
                <c:pt idx="4358">
                  <c:v>12.7</c:v>
                </c:pt>
                <c:pt idx="4359">
                  <c:v>12.92</c:v>
                </c:pt>
                <c:pt idx="4360">
                  <c:v>12.82</c:v>
                </c:pt>
                <c:pt idx="4361">
                  <c:v>12.719999999999999</c:v>
                </c:pt>
                <c:pt idx="4362">
                  <c:v>12.719999999999999</c:v>
                </c:pt>
                <c:pt idx="4363">
                  <c:v>12.58</c:v>
                </c:pt>
                <c:pt idx="4364">
                  <c:v>12.51</c:v>
                </c:pt>
                <c:pt idx="4365">
                  <c:v>12.68</c:v>
                </c:pt>
                <c:pt idx="4366">
                  <c:v>12.62</c:v>
                </c:pt>
                <c:pt idx="4367">
                  <c:v>12.51</c:v>
                </c:pt>
                <c:pt idx="4368">
                  <c:v>12.450000000000001</c:v>
                </c:pt>
                <c:pt idx="4369">
                  <c:v>12.34</c:v>
                </c:pt>
                <c:pt idx="4370">
                  <c:v>12.26</c:v>
                </c:pt>
                <c:pt idx="4371">
                  <c:v>12.350000000000001</c:v>
                </c:pt>
                <c:pt idx="4372">
                  <c:v>12.3</c:v>
                </c:pt>
                <c:pt idx="4373">
                  <c:v>12.31</c:v>
                </c:pt>
                <c:pt idx="4374">
                  <c:v>12.27</c:v>
                </c:pt>
                <c:pt idx="4375">
                  <c:v>12.19</c:v>
                </c:pt>
                <c:pt idx="4376">
                  <c:v>12.3</c:v>
                </c:pt>
                <c:pt idx="4377">
                  <c:v>12.360000000000001</c:v>
                </c:pt>
                <c:pt idx="4378">
                  <c:v>12.350000000000001</c:v>
                </c:pt>
                <c:pt idx="4379">
                  <c:v>12.219999999999999</c:v>
                </c:pt>
                <c:pt idx="4380">
                  <c:v>12.19</c:v>
                </c:pt>
                <c:pt idx="4381">
                  <c:v>12.27</c:v>
                </c:pt>
                <c:pt idx="4382">
                  <c:v>12.25</c:v>
                </c:pt>
                <c:pt idx="4383">
                  <c:v>12.39</c:v>
                </c:pt>
                <c:pt idx="4384">
                  <c:v>12.350000000000001</c:v>
                </c:pt>
                <c:pt idx="4385">
                  <c:v>12.350000000000001</c:v>
                </c:pt>
                <c:pt idx="4386">
                  <c:v>12.38</c:v>
                </c:pt>
                <c:pt idx="4387">
                  <c:v>12.360000000000001</c:v>
                </c:pt>
                <c:pt idx="4388">
                  <c:v>12.33</c:v>
                </c:pt>
                <c:pt idx="4389">
                  <c:v>12.4</c:v>
                </c:pt>
                <c:pt idx="4390">
                  <c:v>12.360000000000001</c:v>
                </c:pt>
                <c:pt idx="4391">
                  <c:v>12.32</c:v>
                </c:pt>
                <c:pt idx="4392">
                  <c:v>12.38</c:v>
                </c:pt>
                <c:pt idx="4393">
                  <c:v>12.19</c:v>
                </c:pt>
                <c:pt idx="4394">
                  <c:v>12.129999999999999</c:v>
                </c:pt>
                <c:pt idx="4395">
                  <c:v>12.12</c:v>
                </c:pt>
                <c:pt idx="4396">
                  <c:v>11.950000000000001</c:v>
                </c:pt>
                <c:pt idx="4397">
                  <c:v>11.92</c:v>
                </c:pt>
                <c:pt idx="4398">
                  <c:v>12.02</c:v>
                </c:pt>
                <c:pt idx="4399">
                  <c:v>12.04</c:v>
                </c:pt>
                <c:pt idx="4400">
                  <c:v>12.06</c:v>
                </c:pt>
                <c:pt idx="4401">
                  <c:v>12.19</c:v>
                </c:pt>
                <c:pt idx="4402">
                  <c:v>12.01</c:v>
                </c:pt>
                <c:pt idx="4403">
                  <c:v>12.08</c:v>
                </c:pt>
                <c:pt idx="4404">
                  <c:v>12.239999999999998</c:v>
                </c:pt>
                <c:pt idx="4405">
                  <c:v>12.28</c:v>
                </c:pt>
                <c:pt idx="4406">
                  <c:v>12.28</c:v>
                </c:pt>
                <c:pt idx="4407">
                  <c:v>12.39</c:v>
                </c:pt>
                <c:pt idx="4408">
                  <c:v>12.370000000000001</c:v>
                </c:pt>
                <c:pt idx="4409">
                  <c:v>12.360000000000001</c:v>
                </c:pt>
                <c:pt idx="4410">
                  <c:v>12.4</c:v>
                </c:pt>
                <c:pt idx="4411">
                  <c:v>12.38</c:v>
                </c:pt>
                <c:pt idx="4412">
                  <c:v>12.32</c:v>
                </c:pt>
                <c:pt idx="4413">
                  <c:v>12.25</c:v>
                </c:pt>
                <c:pt idx="4414">
                  <c:v>12.229999999999999</c:v>
                </c:pt>
                <c:pt idx="4415">
                  <c:v>12.33</c:v>
                </c:pt>
                <c:pt idx="4416">
                  <c:v>12.38</c:v>
                </c:pt>
                <c:pt idx="4417">
                  <c:v>12.4</c:v>
                </c:pt>
                <c:pt idx="4418">
                  <c:v>12.350000000000001</c:v>
                </c:pt>
                <c:pt idx="4419">
                  <c:v>12.47</c:v>
                </c:pt>
                <c:pt idx="4420">
                  <c:v>12.47</c:v>
                </c:pt>
                <c:pt idx="4421">
                  <c:v>12.62</c:v>
                </c:pt>
                <c:pt idx="4422">
                  <c:v>12.719999999999999</c:v>
                </c:pt>
                <c:pt idx="4423">
                  <c:v>12.739999999999998</c:v>
                </c:pt>
                <c:pt idx="4424">
                  <c:v>12.7</c:v>
                </c:pt>
                <c:pt idx="4425">
                  <c:v>12.739999999999998</c:v>
                </c:pt>
                <c:pt idx="4426">
                  <c:v>12.639999999999999</c:v>
                </c:pt>
                <c:pt idx="4427">
                  <c:v>12.709999999999999</c:v>
                </c:pt>
                <c:pt idx="4428">
                  <c:v>12.719999999999999</c:v>
                </c:pt>
                <c:pt idx="4429">
                  <c:v>12.629999999999999</c:v>
                </c:pt>
                <c:pt idx="4430">
                  <c:v>12.639999999999999</c:v>
                </c:pt>
                <c:pt idx="4431">
                  <c:v>12.69</c:v>
                </c:pt>
                <c:pt idx="4432">
                  <c:v>12.56</c:v>
                </c:pt>
                <c:pt idx="4433">
                  <c:v>12.61</c:v>
                </c:pt>
                <c:pt idx="4434">
                  <c:v>12.6</c:v>
                </c:pt>
                <c:pt idx="4435">
                  <c:v>12.48</c:v>
                </c:pt>
                <c:pt idx="4436">
                  <c:v>12.450000000000001</c:v>
                </c:pt>
                <c:pt idx="4437">
                  <c:v>12.42</c:v>
                </c:pt>
                <c:pt idx="4438">
                  <c:v>12.28</c:v>
                </c:pt>
                <c:pt idx="4439">
                  <c:v>12.209999999999999</c:v>
                </c:pt>
                <c:pt idx="4440">
                  <c:v>12.31</c:v>
                </c:pt>
                <c:pt idx="4441">
                  <c:v>12.3</c:v>
                </c:pt>
                <c:pt idx="4442">
                  <c:v>12.4</c:v>
                </c:pt>
                <c:pt idx="4443">
                  <c:v>12.49</c:v>
                </c:pt>
                <c:pt idx="4444">
                  <c:v>12.46</c:v>
                </c:pt>
                <c:pt idx="4445">
                  <c:v>12.43</c:v>
                </c:pt>
                <c:pt idx="4446">
                  <c:v>12.5</c:v>
                </c:pt>
                <c:pt idx="4447">
                  <c:v>12.47</c:v>
                </c:pt>
                <c:pt idx="4448">
                  <c:v>12.5</c:v>
                </c:pt>
                <c:pt idx="4449">
                  <c:v>12.49</c:v>
                </c:pt>
                <c:pt idx="4450">
                  <c:v>12.39</c:v>
                </c:pt>
                <c:pt idx="4451">
                  <c:v>12.5</c:v>
                </c:pt>
                <c:pt idx="4452">
                  <c:v>12.61</c:v>
                </c:pt>
                <c:pt idx="4453">
                  <c:v>12.49</c:v>
                </c:pt>
                <c:pt idx="4454">
                  <c:v>12.52</c:v>
                </c:pt>
                <c:pt idx="4455">
                  <c:v>12.54</c:v>
                </c:pt>
                <c:pt idx="4456">
                  <c:v>12.39</c:v>
                </c:pt>
                <c:pt idx="4457">
                  <c:v>12.31</c:v>
                </c:pt>
                <c:pt idx="4458">
                  <c:v>12.33</c:v>
                </c:pt>
                <c:pt idx="4459">
                  <c:v>12.25</c:v>
                </c:pt>
                <c:pt idx="4460">
                  <c:v>12.16</c:v>
                </c:pt>
                <c:pt idx="4461">
                  <c:v>12.25</c:v>
                </c:pt>
                <c:pt idx="4462">
                  <c:v>12.11</c:v>
                </c:pt>
                <c:pt idx="4463">
                  <c:v>12.18</c:v>
                </c:pt>
                <c:pt idx="4464">
                  <c:v>12.229999999999999</c:v>
                </c:pt>
                <c:pt idx="4465">
                  <c:v>12.209999999999999</c:v>
                </c:pt>
                <c:pt idx="4466">
                  <c:v>12.239999999999998</c:v>
                </c:pt>
                <c:pt idx="4467">
                  <c:v>12.29</c:v>
                </c:pt>
                <c:pt idx="4468">
                  <c:v>12.129999999999999</c:v>
                </c:pt>
                <c:pt idx="4469">
                  <c:v>12.360000000000001</c:v>
                </c:pt>
                <c:pt idx="4470">
                  <c:v>12.31</c:v>
                </c:pt>
                <c:pt idx="4471">
                  <c:v>12.370000000000001</c:v>
                </c:pt>
                <c:pt idx="4472">
                  <c:v>12.42</c:v>
                </c:pt>
                <c:pt idx="4473">
                  <c:v>12.5</c:v>
                </c:pt>
                <c:pt idx="4474">
                  <c:v>12.54</c:v>
                </c:pt>
                <c:pt idx="4475">
                  <c:v>12.75</c:v>
                </c:pt>
                <c:pt idx="4476">
                  <c:v>12.92</c:v>
                </c:pt>
                <c:pt idx="4477">
                  <c:v>12.89</c:v>
                </c:pt>
                <c:pt idx="4478">
                  <c:v>13.06</c:v>
                </c:pt>
                <c:pt idx="4479">
                  <c:v>13.18</c:v>
                </c:pt>
                <c:pt idx="4480">
                  <c:v>13</c:v>
                </c:pt>
                <c:pt idx="4481">
                  <c:v>12.99</c:v>
                </c:pt>
                <c:pt idx="4482">
                  <c:v>12.870000000000001</c:v>
                </c:pt>
                <c:pt idx="4483">
                  <c:v>12.69</c:v>
                </c:pt>
                <c:pt idx="4484">
                  <c:v>12.65</c:v>
                </c:pt>
                <c:pt idx="4485">
                  <c:v>12.53</c:v>
                </c:pt>
                <c:pt idx="4486">
                  <c:v>12.31</c:v>
                </c:pt>
                <c:pt idx="4487">
                  <c:v>12.2</c:v>
                </c:pt>
                <c:pt idx="4488">
                  <c:v>12.15</c:v>
                </c:pt>
                <c:pt idx="4489">
                  <c:v>12.11</c:v>
                </c:pt>
                <c:pt idx="4490">
                  <c:v>12.27</c:v>
                </c:pt>
                <c:pt idx="4491">
                  <c:v>12.46</c:v>
                </c:pt>
                <c:pt idx="4492">
                  <c:v>12.46</c:v>
                </c:pt>
                <c:pt idx="4493">
                  <c:v>12.53</c:v>
                </c:pt>
                <c:pt idx="4494">
                  <c:v>12.55</c:v>
                </c:pt>
                <c:pt idx="4495">
                  <c:v>12.55</c:v>
                </c:pt>
                <c:pt idx="4496">
                  <c:v>12.639999999999999</c:v>
                </c:pt>
                <c:pt idx="4497">
                  <c:v>12.75</c:v>
                </c:pt>
                <c:pt idx="4498">
                  <c:v>12.65</c:v>
                </c:pt>
                <c:pt idx="4499">
                  <c:v>12.75</c:v>
                </c:pt>
                <c:pt idx="4500">
                  <c:v>12.729999999999999</c:v>
                </c:pt>
                <c:pt idx="4501">
                  <c:v>12.65</c:v>
                </c:pt>
                <c:pt idx="4502">
                  <c:v>12.639999999999999</c:v>
                </c:pt>
                <c:pt idx="4503">
                  <c:v>12.75</c:v>
                </c:pt>
                <c:pt idx="4504">
                  <c:v>12.66</c:v>
                </c:pt>
                <c:pt idx="4505">
                  <c:v>12.75</c:v>
                </c:pt>
                <c:pt idx="4506">
                  <c:v>12.639999999999999</c:v>
                </c:pt>
                <c:pt idx="4507">
                  <c:v>12.48</c:v>
                </c:pt>
                <c:pt idx="4508">
                  <c:v>12.57</c:v>
                </c:pt>
                <c:pt idx="4509">
                  <c:v>12.450000000000001</c:v>
                </c:pt>
                <c:pt idx="4510">
                  <c:v>12.28</c:v>
                </c:pt>
                <c:pt idx="4511">
                  <c:v>12.31</c:v>
                </c:pt>
                <c:pt idx="4512">
                  <c:v>12.3</c:v>
                </c:pt>
                <c:pt idx="4513">
                  <c:v>12.15</c:v>
                </c:pt>
                <c:pt idx="4514">
                  <c:v>12.18</c:v>
                </c:pt>
                <c:pt idx="4515">
                  <c:v>12.2</c:v>
                </c:pt>
                <c:pt idx="4516">
                  <c:v>12.06</c:v>
                </c:pt>
                <c:pt idx="4517">
                  <c:v>12.12</c:v>
                </c:pt>
                <c:pt idx="4518">
                  <c:v>12.06</c:v>
                </c:pt>
                <c:pt idx="4519">
                  <c:v>12.04</c:v>
                </c:pt>
                <c:pt idx="4520">
                  <c:v>12.15</c:v>
                </c:pt>
                <c:pt idx="4521">
                  <c:v>12.15</c:v>
                </c:pt>
                <c:pt idx="4522">
                  <c:v>12.09</c:v>
                </c:pt>
                <c:pt idx="4523">
                  <c:v>12.129999999999999</c:v>
                </c:pt>
                <c:pt idx="4524">
                  <c:v>12.17</c:v>
                </c:pt>
                <c:pt idx="4525">
                  <c:v>12.15</c:v>
                </c:pt>
                <c:pt idx="4526">
                  <c:v>12.139999999999999</c:v>
                </c:pt>
                <c:pt idx="4527">
                  <c:v>12.17</c:v>
                </c:pt>
                <c:pt idx="4528">
                  <c:v>12.129999999999999</c:v>
                </c:pt>
                <c:pt idx="4529">
                  <c:v>12.219999999999999</c:v>
                </c:pt>
                <c:pt idx="4530">
                  <c:v>12.08</c:v>
                </c:pt>
                <c:pt idx="4531">
                  <c:v>12.12</c:v>
                </c:pt>
                <c:pt idx="4532">
                  <c:v>12.219999999999999</c:v>
                </c:pt>
                <c:pt idx="4533">
                  <c:v>12.42</c:v>
                </c:pt>
                <c:pt idx="4534">
                  <c:v>12.360000000000001</c:v>
                </c:pt>
                <c:pt idx="4535">
                  <c:v>12.4</c:v>
                </c:pt>
                <c:pt idx="4536">
                  <c:v>12.53</c:v>
                </c:pt>
                <c:pt idx="4537">
                  <c:v>12.47</c:v>
                </c:pt>
                <c:pt idx="4538">
                  <c:v>12.59</c:v>
                </c:pt>
                <c:pt idx="4539">
                  <c:v>12.52</c:v>
                </c:pt>
                <c:pt idx="4540">
                  <c:v>12.52</c:v>
                </c:pt>
                <c:pt idx="4541">
                  <c:v>12.709999999999999</c:v>
                </c:pt>
                <c:pt idx="4542">
                  <c:v>12.629999999999999</c:v>
                </c:pt>
                <c:pt idx="4543">
                  <c:v>12.55</c:v>
                </c:pt>
                <c:pt idx="4544">
                  <c:v>12.729999999999999</c:v>
                </c:pt>
                <c:pt idx="4545">
                  <c:v>12.66</c:v>
                </c:pt>
                <c:pt idx="4546">
                  <c:v>12.57</c:v>
                </c:pt>
                <c:pt idx="4547">
                  <c:v>12.7</c:v>
                </c:pt>
                <c:pt idx="4548">
                  <c:v>12.709999999999999</c:v>
                </c:pt>
                <c:pt idx="4549">
                  <c:v>12.56</c:v>
                </c:pt>
                <c:pt idx="4550">
                  <c:v>12.62</c:v>
                </c:pt>
                <c:pt idx="4551">
                  <c:v>12.67</c:v>
                </c:pt>
                <c:pt idx="4552">
                  <c:v>12.729999999999999</c:v>
                </c:pt>
                <c:pt idx="4553">
                  <c:v>12.850000000000001</c:v>
                </c:pt>
                <c:pt idx="4554">
                  <c:v>12.7</c:v>
                </c:pt>
                <c:pt idx="4555">
                  <c:v>12.54</c:v>
                </c:pt>
                <c:pt idx="4556">
                  <c:v>12.61</c:v>
                </c:pt>
                <c:pt idx="4557">
                  <c:v>12.450000000000001</c:v>
                </c:pt>
                <c:pt idx="4558">
                  <c:v>12.39</c:v>
                </c:pt>
                <c:pt idx="4559">
                  <c:v>12.56</c:v>
                </c:pt>
                <c:pt idx="4560">
                  <c:v>12.41</c:v>
                </c:pt>
                <c:pt idx="4561">
                  <c:v>12.41</c:v>
                </c:pt>
                <c:pt idx="4562">
                  <c:v>12.57</c:v>
                </c:pt>
                <c:pt idx="4563">
                  <c:v>12.49</c:v>
                </c:pt>
                <c:pt idx="4564">
                  <c:v>12.61</c:v>
                </c:pt>
                <c:pt idx="4565">
                  <c:v>12.68</c:v>
                </c:pt>
                <c:pt idx="4566">
                  <c:v>12.58</c:v>
                </c:pt>
                <c:pt idx="4567">
                  <c:v>12.38</c:v>
                </c:pt>
                <c:pt idx="4568">
                  <c:v>12.55</c:v>
                </c:pt>
                <c:pt idx="4569">
                  <c:v>12.49</c:v>
                </c:pt>
                <c:pt idx="4570">
                  <c:v>12.42</c:v>
                </c:pt>
                <c:pt idx="4571">
                  <c:v>12.51</c:v>
                </c:pt>
                <c:pt idx="4572">
                  <c:v>12.46</c:v>
                </c:pt>
                <c:pt idx="4573">
                  <c:v>12.46</c:v>
                </c:pt>
                <c:pt idx="4574">
                  <c:v>12.44</c:v>
                </c:pt>
                <c:pt idx="4575">
                  <c:v>12.39</c:v>
                </c:pt>
                <c:pt idx="4576">
                  <c:v>12.39</c:v>
                </c:pt>
                <c:pt idx="4577">
                  <c:v>12.57</c:v>
                </c:pt>
                <c:pt idx="4578">
                  <c:v>12.56</c:v>
                </c:pt>
                <c:pt idx="4579">
                  <c:v>12.5</c:v>
                </c:pt>
                <c:pt idx="4580">
                  <c:v>12.450000000000001</c:v>
                </c:pt>
                <c:pt idx="4581">
                  <c:v>12.41</c:v>
                </c:pt>
                <c:pt idx="4582">
                  <c:v>12.350000000000001</c:v>
                </c:pt>
                <c:pt idx="4583">
                  <c:v>12.47</c:v>
                </c:pt>
                <c:pt idx="4584">
                  <c:v>12.38</c:v>
                </c:pt>
                <c:pt idx="4585">
                  <c:v>12.229999999999999</c:v>
                </c:pt>
                <c:pt idx="4586">
                  <c:v>12.2</c:v>
                </c:pt>
                <c:pt idx="4587">
                  <c:v>12.209999999999999</c:v>
                </c:pt>
                <c:pt idx="4588">
                  <c:v>12.16</c:v>
                </c:pt>
                <c:pt idx="4589">
                  <c:v>12.2</c:v>
                </c:pt>
                <c:pt idx="4590">
                  <c:v>12.07</c:v>
                </c:pt>
                <c:pt idx="4591">
                  <c:v>12.03</c:v>
                </c:pt>
                <c:pt idx="4592">
                  <c:v>12.16</c:v>
                </c:pt>
                <c:pt idx="4593">
                  <c:v>12.09</c:v>
                </c:pt>
                <c:pt idx="4594">
                  <c:v>12.1</c:v>
                </c:pt>
                <c:pt idx="4595">
                  <c:v>12.209999999999999</c:v>
                </c:pt>
                <c:pt idx="4596">
                  <c:v>12.129999999999999</c:v>
                </c:pt>
                <c:pt idx="4597">
                  <c:v>12.07</c:v>
                </c:pt>
                <c:pt idx="4598">
                  <c:v>12.129999999999999</c:v>
                </c:pt>
                <c:pt idx="4599">
                  <c:v>12.08</c:v>
                </c:pt>
                <c:pt idx="4600">
                  <c:v>12.01</c:v>
                </c:pt>
                <c:pt idx="4601">
                  <c:v>12.219999999999999</c:v>
                </c:pt>
                <c:pt idx="4602">
                  <c:v>12.29</c:v>
                </c:pt>
                <c:pt idx="4603">
                  <c:v>12.43</c:v>
                </c:pt>
                <c:pt idx="4604">
                  <c:v>12.59</c:v>
                </c:pt>
                <c:pt idx="4605">
                  <c:v>12.51</c:v>
                </c:pt>
                <c:pt idx="4606">
                  <c:v>12.57</c:v>
                </c:pt>
                <c:pt idx="4607">
                  <c:v>12.709999999999999</c:v>
                </c:pt>
                <c:pt idx="4608">
                  <c:v>12.719999999999999</c:v>
                </c:pt>
                <c:pt idx="4609">
                  <c:v>12.78</c:v>
                </c:pt>
                <c:pt idx="4610">
                  <c:v>13</c:v>
                </c:pt>
                <c:pt idx="4611">
                  <c:v>13.03</c:v>
                </c:pt>
                <c:pt idx="4612">
                  <c:v>12.89</c:v>
                </c:pt>
                <c:pt idx="4613">
                  <c:v>13.04</c:v>
                </c:pt>
                <c:pt idx="4614">
                  <c:v>12.93</c:v>
                </c:pt>
                <c:pt idx="4615">
                  <c:v>12.92</c:v>
                </c:pt>
                <c:pt idx="4616">
                  <c:v>13.04</c:v>
                </c:pt>
                <c:pt idx="4617">
                  <c:v>12.97</c:v>
                </c:pt>
                <c:pt idx="4618">
                  <c:v>12.92</c:v>
                </c:pt>
                <c:pt idx="4619">
                  <c:v>13</c:v>
                </c:pt>
                <c:pt idx="4620">
                  <c:v>12.739999999999998</c:v>
                </c:pt>
                <c:pt idx="4621">
                  <c:v>12.78</c:v>
                </c:pt>
                <c:pt idx="4622">
                  <c:v>13.04</c:v>
                </c:pt>
                <c:pt idx="4623">
                  <c:v>12.96</c:v>
                </c:pt>
                <c:pt idx="4624">
                  <c:v>13</c:v>
                </c:pt>
                <c:pt idx="4625">
                  <c:v>13.15</c:v>
                </c:pt>
                <c:pt idx="4626">
                  <c:v>13.07</c:v>
                </c:pt>
                <c:pt idx="4627">
                  <c:v>13</c:v>
                </c:pt>
                <c:pt idx="4628">
                  <c:v>13.03</c:v>
                </c:pt>
                <c:pt idx="4629">
                  <c:v>12.96</c:v>
                </c:pt>
                <c:pt idx="4630">
                  <c:v>12.81</c:v>
                </c:pt>
                <c:pt idx="4631">
                  <c:v>12.79</c:v>
                </c:pt>
                <c:pt idx="4632">
                  <c:v>12.57</c:v>
                </c:pt>
                <c:pt idx="4633">
                  <c:v>12.48</c:v>
                </c:pt>
                <c:pt idx="4634">
                  <c:v>12.48</c:v>
                </c:pt>
                <c:pt idx="4635">
                  <c:v>12.5</c:v>
                </c:pt>
                <c:pt idx="4636">
                  <c:v>12.5</c:v>
                </c:pt>
                <c:pt idx="4637">
                  <c:v>12.61</c:v>
                </c:pt>
                <c:pt idx="4638">
                  <c:v>12.59</c:v>
                </c:pt>
                <c:pt idx="4639">
                  <c:v>12.46</c:v>
                </c:pt>
                <c:pt idx="4640">
                  <c:v>12.629999999999999</c:v>
                </c:pt>
                <c:pt idx="4641">
                  <c:v>12.52</c:v>
                </c:pt>
                <c:pt idx="4642">
                  <c:v>12.49</c:v>
                </c:pt>
                <c:pt idx="4643">
                  <c:v>12.59</c:v>
                </c:pt>
                <c:pt idx="4644">
                  <c:v>12.6</c:v>
                </c:pt>
                <c:pt idx="4645">
                  <c:v>12.57</c:v>
                </c:pt>
                <c:pt idx="4646">
                  <c:v>12.68</c:v>
                </c:pt>
                <c:pt idx="4647">
                  <c:v>12.58</c:v>
                </c:pt>
                <c:pt idx="4648">
                  <c:v>12.6</c:v>
                </c:pt>
                <c:pt idx="4649">
                  <c:v>12.78</c:v>
                </c:pt>
                <c:pt idx="4650">
                  <c:v>12.76</c:v>
                </c:pt>
                <c:pt idx="4651">
                  <c:v>12.67</c:v>
                </c:pt>
                <c:pt idx="4652">
                  <c:v>12.76</c:v>
                </c:pt>
                <c:pt idx="4653">
                  <c:v>12.51</c:v>
                </c:pt>
                <c:pt idx="4654">
                  <c:v>12.59</c:v>
                </c:pt>
                <c:pt idx="4655">
                  <c:v>12.739999999999998</c:v>
                </c:pt>
                <c:pt idx="4656">
                  <c:v>12.59</c:v>
                </c:pt>
                <c:pt idx="4657">
                  <c:v>12.41</c:v>
                </c:pt>
                <c:pt idx="4658">
                  <c:v>12.41</c:v>
                </c:pt>
                <c:pt idx="4659">
                  <c:v>12.360000000000001</c:v>
                </c:pt>
                <c:pt idx="4660">
                  <c:v>12.209999999999999</c:v>
                </c:pt>
                <c:pt idx="4661">
                  <c:v>12.370000000000001</c:v>
                </c:pt>
                <c:pt idx="4662">
                  <c:v>12.19</c:v>
                </c:pt>
                <c:pt idx="4663">
                  <c:v>12.18</c:v>
                </c:pt>
                <c:pt idx="4664">
                  <c:v>12.3</c:v>
                </c:pt>
                <c:pt idx="4665">
                  <c:v>12.18</c:v>
                </c:pt>
                <c:pt idx="4666">
                  <c:v>12.15</c:v>
                </c:pt>
                <c:pt idx="4667">
                  <c:v>12.360000000000001</c:v>
                </c:pt>
                <c:pt idx="4668">
                  <c:v>12.360000000000001</c:v>
                </c:pt>
                <c:pt idx="4669">
                  <c:v>12.41</c:v>
                </c:pt>
                <c:pt idx="4670">
                  <c:v>12.43</c:v>
                </c:pt>
                <c:pt idx="4671">
                  <c:v>12.360000000000001</c:v>
                </c:pt>
                <c:pt idx="4672">
                  <c:v>12.39</c:v>
                </c:pt>
                <c:pt idx="4673">
                  <c:v>12.53</c:v>
                </c:pt>
                <c:pt idx="4674">
                  <c:v>12.33</c:v>
                </c:pt>
                <c:pt idx="4675">
                  <c:v>12.360000000000001</c:v>
                </c:pt>
                <c:pt idx="4676">
                  <c:v>12.52</c:v>
                </c:pt>
                <c:pt idx="4677">
                  <c:v>12.57</c:v>
                </c:pt>
                <c:pt idx="4678">
                  <c:v>12.639999999999999</c:v>
                </c:pt>
                <c:pt idx="4679">
                  <c:v>12.629999999999999</c:v>
                </c:pt>
                <c:pt idx="4680">
                  <c:v>12.51</c:v>
                </c:pt>
                <c:pt idx="4681">
                  <c:v>12.450000000000001</c:v>
                </c:pt>
                <c:pt idx="4682">
                  <c:v>12.57</c:v>
                </c:pt>
                <c:pt idx="4683">
                  <c:v>12.53</c:v>
                </c:pt>
                <c:pt idx="4684">
                  <c:v>12.54</c:v>
                </c:pt>
                <c:pt idx="4685">
                  <c:v>12.729999999999999</c:v>
                </c:pt>
                <c:pt idx="4686">
                  <c:v>12.52</c:v>
                </c:pt>
                <c:pt idx="4687">
                  <c:v>12.5</c:v>
                </c:pt>
                <c:pt idx="4688">
                  <c:v>12.53</c:v>
                </c:pt>
                <c:pt idx="4689">
                  <c:v>12.56</c:v>
                </c:pt>
                <c:pt idx="4690">
                  <c:v>12.55</c:v>
                </c:pt>
                <c:pt idx="4691">
                  <c:v>12.62</c:v>
                </c:pt>
                <c:pt idx="4692">
                  <c:v>12.51</c:v>
                </c:pt>
                <c:pt idx="4693">
                  <c:v>12.58</c:v>
                </c:pt>
                <c:pt idx="4694">
                  <c:v>12.7</c:v>
                </c:pt>
                <c:pt idx="4695">
                  <c:v>12.77</c:v>
                </c:pt>
                <c:pt idx="4696">
                  <c:v>12.8</c:v>
                </c:pt>
                <c:pt idx="4697">
                  <c:v>12.84</c:v>
                </c:pt>
                <c:pt idx="4698">
                  <c:v>12.8</c:v>
                </c:pt>
                <c:pt idx="4699">
                  <c:v>12.870000000000001</c:v>
                </c:pt>
                <c:pt idx="4700">
                  <c:v>12.94</c:v>
                </c:pt>
                <c:pt idx="4701">
                  <c:v>12.850000000000001</c:v>
                </c:pt>
                <c:pt idx="4702">
                  <c:v>12.79</c:v>
                </c:pt>
                <c:pt idx="4703">
                  <c:v>12.81</c:v>
                </c:pt>
                <c:pt idx="4704">
                  <c:v>12.62</c:v>
                </c:pt>
                <c:pt idx="4705">
                  <c:v>12.55</c:v>
                </c:pt>
                <c:pt idx="4706">
                  <c:v>12.629999999999999</c:v>
                </c:pt>
                <c:pt idx="4707">
                  <c:v>12.58</c:v>
                </c:pt>
                <c:pt idx="4708">
                  <c:v>12.719999999999999</c:v>
                </c:pt>
                <c:pt idx="4709">
                  <c:v>12.75</c:v>
                </c:pt>
                <c:pt idx="4710">
                  <c:v>12.729999999999999</c:v>
                </c:pt>
                <c:pt idx="4711">
                  <c:v>12.739999999999998</c:v>
                </c:pt>
                <c:pt idx="4712">
                  <c:v>12.739999999999998</c:v>
                </c:pt>
                <c:pt idx="4713">
                  <c:v>12.67</c:v>
                </c:pt>
                <c:pt idx="4714">
                  <c:v>12.709999999999999</c:v>
                </c:pt>
                <c:pt idx="4715">
                  <c:v>12.870000000000001</c:v>
                </c:pt>
                <c:pt idx="4716">
                  <c:v>12.83</c:v>
                </c:pt>
                <c:pt idx="4717">
                  <c:v>12.860000000000001</c:v>
                </c:pt>
                <c:pt idx="4718">
                  <c:v>12.84</c:v>
                </c:pt>
                <c:pt idx="4719">
                  <c:v>12.82</c:v>
                </c:pt>
                <c:pt idx="4720">
                  <c:v>12.83</c:v>
                </c:pt>
                <c:pt idx="4721">
                  <c:v>12.78</c:v>
                </c:pt>
                <c:pt idx="4722">
                  <c:v>12.81</c:v>
                </c:pt>
                <c:pt idx="4723">
                  <c:v>12.729999999999999</c:v>
                </c:pt>
                <c:pt idx="4724">
                  <c:v>12.54</c:v>
                </c:pt>
                <c:pt idx="4725">
                  <c:v>12.39</c:v>
                </c:pt>
                <c:pt idx="4726">
                  <c:v>12.32</c:v>
                </c:pt>
                <c:pt idx="4727">
                  <c:v>12.229999999999999</c:v>
                </c:pt>
                <c:pt idx="4728">
                  <c:v>12.17</c:v>
                </c:pt>
                <c:pt idx="4729">
                  <c:v>12.229999999999999</c:v>
                </c:pt>
                <c:pt idx="4730">
                  <c:v>12.219999999999999</c:v>
                </c:pt>
                <c:pt idx="4731">
                  <c:v>12.25</c:v>
                </c:pt>
                <c:pt idx="4732">
                  <c:v>12.39</c:v>
                </c:pt>
                <c:pt idx="4733">
                  <c:v>12.229999999999999</c:v>
                </c:pt>
                <c:pt idx="4734">
                  <c:v>12.370000000000001</c:v>
                </c:pt>
                <c:pt idx="4735">
                  <c:v>12.68</c:v>
                </c:pt>
                <c:pt idx="4736">
                  <c:v>12.62</c:v>
                </c:pt>
                <c:pt idx="4737">
                  <c:v>12.739999999999998</c:v>
                </c:pt>
                <c:pt idx="4738">
                  <c:v>12.91</c:v>
                </c:pt>
                <c:pt idx="4739">
                  <c:v>12.82</c:v>
                </c:pt>
                <c:pt idx="4740">
                  <c:v>12.89</c:v>
                </c:pt>
                <c:pt idx="4741">
                  <c:v>13.01</c:v>
                </c:pt>
                <c:pt idx="4742">
                  <c:v>13.09</c:v>
                </c:pt>
                <c:pt idx="4743">
                  <c:v>13.1</c:v>
                </c:pt>
                <c:pt idx="4744">
                  <c:v>13.129999999999999</c:v>
                </c:pt>
                <c:pt idx="4745">
                  <c:v>13.11</c:v>
                </c:pt>
                <c:pt idx="4746">
                  <c:v>13.26</c:v>
                </c:pt>
                <c:pt idx="4747">
                  <c:v>13.33</c:v>
                </c:pt>
                <c:pt idx="4748">
                  <c:v>13.29</c:v>
                </c:pt>
                <c:pt idx="4749">
                  <c:v>13.350000000000001</c:v>
                </c:pt>
                <c:pt idx="4750">
                  <c:v>13.28</c:v>
                </c:pt>
                <c:pt idx="4751">
                  <c:v>13.32</c:v>
                </c:pt>
                <c:pt idx="4752">
                  <c:v>13.370000000000001</c:v>
                </c:pt>
                <c:pt idx="4753">
                  <c:v>13.31</c:v>
                </c:pt>
                <c:pt idx="4754">
                  <c:v>13.12</c:v>
                </c:pt>
                <c:pt idx="4755">
                  <c:v>13.02</c:v>
                </c:pt>
                <c:pt idx="4756">
                  <c:v>13.07</c:v>
                </c:pt>
                <c:pt idx="4757">
                  <c:v>12.99</c:v>
                </c:pt>
                <c:pt idx="4758">
                  <c:v>13.09</c:v>
                </c:pt>
                <c:pt idx="4759">
                  <c:v>12.93</c:v>
                </c:pt>
                <c:pt idx="4760">
                  <c:v>12.65</c:v>
                </c:pt>
                <c:pt idx="4761">
                  <c:v>12.65</c:v>
                </c:pt>
                <c:pt idx="4762">
                  <c:v>12.55</c:v>
                </c:pt>
                <c:pt idx="4763">
                  <c:v>12.38</c:v>
                </c:pt>
                <c:pt idx="4764">
                  <c:v>12.42</c:v>
                </c:pt>
                <c:pt idx="4765">
                  <c:v>12.44</c:v>
                </c:pt>
                <c:pt idx="4766">
                  <c:v>12.48</c:v>
                </c:pt>
                <c:pt idx="4767">
                  <c:v>12.49</c:v>
                </c:pt>
                <c:pt idx="4768">
                  <c:v>12.52</c:v>
                </c:pt>
                <c:pt idx="4769">
                  <c:v>12.41</c:v>
                </c:pt>
                <c:pt idx="4770">
                  <c:v>12.54</c:v>
                </c:pt>
                <c:pt idx="4771">
                  <c:v>12.5</c:v>
                </c:pt>
                <c:pt idx="4772">
                  <c:v>12.38</c:v>
                </c:pt>
                <c:pt idx="4773">
                  <c:v>12.41</c:v>
                </c:pt>
                <c:pt idx="4774">
                  <c:v>12.55</c:v>
                </c:pt>
                <c:pt idx="4775">
                  <c:v>12.48</c:v>
                </c:pt>
                <c:pt idx="4776">
                  <c:v>12.7</c:v>
                </c:pt>
                <c:pt idx="4777">
                  <c:v>12.78</c:v>
                </c:pt>
                <c:pt idx="4778">
                  <c:v>12.709999999999999</c:v>
                </c:pt>
                <c:pt idx="4779">
                  <c:v>12.8</c:v>
                </c:pt>
                <c:pt idx="4780">
                  <c:v>12.9</c:v>
                </c:pt>
                <c:pt idx="4781">
                  <c:v>12.9</c:v>
                </c:pt>
                <c:pt idx="4782">
                  <c:v>12.98</c:v>
                </c:pt>
                <c:pt idx="4783">
                  <c:v>12.97</c:v>
                </c:pt>
                <c:pt idx="4784">
                  <c:v>12.950000000000001</c:v>
                </c:pt>
                <c:pt idx="4785">
                  <c:v>13.02</c:v>
                </c:pt>
                <c:pt idx="4786">
                  <c:v>13.06</c:v>
                </c:pt>
                <c:pt idx="4787">
                  <c:v>12.9</c:v>
                </c:pt>
                <c:pt idx="4788">
                  <c:v>12.97</c:v>
                </c:pt>
                <c:pt idx="4789">
                  <c:v>12.82</c:v>
                </c:pt>
                <c:pt idx="4790">
                  <c:v>12.8</c:v>
                </c:pt>
                <c:pt idx="4791">
                  <c:v>12.82</c:v>
                </c:pt>
                <c:pt idx="4792">
                  <c:v>12.8</c:v>
                </c:pt>
                <c:pt idx="4793">
                  <c:v>12.8</c:v>
                </c:pt>
                <c:pt idx="4794">
                  <c:v>12.88</c:v>
                </c:pt>
                <c:pt idx="4795">
                  <c:v>12.81</c:v>
                </c:pt>
                <c:pt idx="4796">
                  <c:v>12.68</c:v>
                </c:pt>
                <c:pt idx="4797">
                  <c:v>12.89</c:v>
                </c:pt>
                <c:pt idx="4798">
                  <c:v>12.94</c:v>
                </c:pt>
                <c:pt idx="4799">
                  <c:v>12.81</c:v>
                </c:pt>
                <c:pt idx="4800">
                  <c:v>12.92</c:v>
                </c:pt>
                <c:pt idx="4801">
                  <c:v>12.92</c:v>
                </c:pt>
                <c:pt idx="4802">
                  <c:v>12.88</c:v>
                </c:pt>
                <c:pt idx="4803">
                  <c:v>12.9</c:v>
                </c:pt>
                <c:pt idx="4804">
                  <c:v>12.91</c:v>
                </c:pt>
                <c:pt idx="4805">
                  <c:v>12.82</c:v>
                </c:pt>
                <c:pt idx="4806">
                  <c:v>13</c:v>
                </c:pt>
                <c:pt idx="4807">
                  <c:v>13.02</c:v>
                </c:pt>
                <c:pt idx="4808">
                  <c:v>13.01</c:v>
                </c:pt>
                <c:pt idx="4809">
                  <c:v>13.239999999999998</c:v>
                </c:pt>
                <c:pt idx="4810">
                  <c:v>13.26</c:v>
                </c:pt>
                <c:pt idx="4811">
                  <c:v>13.219999999999999</c:v>
                </c:pt>
                <c:pt idx="4812">
                  <c:v>13.27</c:v>
                </c:pt>
                <c:pt idx="4813">
                  <c:v>13.219999999999999</c:v>
                </c:pt>
                <c:pt idx="4814">
                  <c:v>13.03</c:v>
                </c:pt>
                <c:pt idx="4815">
                  <c:v>13.239999999999998</c:v>
                </c:pt>
                <c:pt idx="4816">
                  <c:v>13.19</c:v>
                </c:pt>
                <c:pt idx="4817">
                  <c:v>13.139999999999999</c:v>
                </c:pt>
                <c:pt idx="4818">
                  <c:v>13.29</c:v>
                </c:pt>
                <c:pt idx="4819">
                  <c:v>13.3</c:v>
                </c:pt>
                <c:pt idx="4820">
                  <c:v>13.27</c:v>
                </c:pt>
                <c:pt idx="4821">
                  <c:v>13.55</c:v>
                </c:pt>
                <c:pt idx="4822">
                  <c:v>13.350000000000001</c:v>
                </c:pt>
                <c:pt idx="4823">
                  <c:v>13.229999999999999</c:v>
                </c:pt>
                <c:pt idx="4824">
                  <c:v>13.25</c:v>
                </c:pt>
                <c:pt idx="4825">
                  <c:v>13.16</c:v>
                </c:pt>
                <c:pt idx="4826">
                  <c:v>13.07</c:v>
                </c:pt>
                <c:pt idx="4827">
                  <c:v>13.08</c:v>
                </c:pt>
                <c:pt idx="4828">
                  <c:v>12.93</c:v>
                </c:pt>
                <c:pt idx="4829">
                  <c:v>12.79</c:v>
                </c:pt>
                <c:pt idx="4830">
                  <c:v>12.75</c:v>
                </c:pt>
                <c:pt idx="4831">
                  <c:v>12.83</c:v>
                </c:pt>
                <c:pt idx="4832">
                  <c:v>12.81</c:v>
                </c:pt>
                <c:pt idx="4833">
                  <c:v>12.860000000000001</c:v>
                </c:pt>
                <c:pt idx="4834">
                  <c:v>12.66</c:v>
                </c:pt>
                <c:pt idx="4835">
                  <c:v>12.65</c:v>
                </c:pt>
                <c:pt idx="4836">
                  <c:v>12.78</c:v>
                </c:pt>
                <c:pt idx="4837">
                  <c:v>12.719999999999999</c:v>
                </c:pt>
                <c:pt idx="4838">
                  <c:v>12.69</c:v>
                </c:pt>
                <c:pt idx="4839">
                  <c:v>12.75</c:v>
                </c:pt>
                <c:pt idx="4840">
                  <c:v>12.78</c:v>
                </c:pt>
                <c:pt idx="4841">
                  <c:v>12.65</c:v>
                </c:pt>
                <c:pt idx="4842">
                  <c:v>12.7</c:v>
                </c:pt>
                <c:pt idx="4843">
                  <c:v>12.61</c:v>
                </c:pt>
                <c:pt idx="4844">
                  <c:v>12.629999999999999</c:v>
                </c:pt>
                <c:pt idx="4845">
                  <c:v>12.719999999999999</c:v>
                </c:pt>
                <c:pt idx="4846">
                  <c:v>12.68</c:v>
                </c:pt>
                <c:pt idx="4847">
                  <c:v>12.44</c:v>
                </c:pt>
                <c:pt idx="4848">
                  <c:v>12.450000000000001</c:v>
                </c:pt>
                <c:pt idx="4849">
                  <c:v>12.41</c:v>
                </c:pt>
                <c:pt idx="4850">
                  <c:v>12.28</c:v>
                </c:pt>
                <c:pt idx="4851">
                  <c:v>12.4</c:v>
                </c:pt>
                <c:pt idx="4852">
                  <c:v>12.370000000000001</c:v>
                </c:pt>
                <c:pt idx="4853">
                  <c:v>12.139999999999999</c:v>
                </c:pt>
                <c:pt idx="4854">
                  <c:v>12.18</c:v>
                </c:pt>
                <c:pt idx="4855">
                  <c:v>12.01</c:v>
                </c:pt>
                <c:pt idx="4856">
                  <c:v>11.739999999999998</c:v>
                </c:pt>
                <c:pt idx="4857">
                  <c:v>11.83</c:v>
                </c:pt>
                <c:pt idx="4858">
                  <c:v>11.75</c:v>
                </c:pt>
                <c:pt idx="4859">
                  <c:v>11.709999999999999</c:v>
                </c:pt>
                <c:pt idx="4860">
                  <c:v>11.860000000000001</c:v>
                </c:pt>
                <c:pt idx="4861">
                  <c:v>11.78</c:v>
                </c:pt>
                <c:pt idx="4862">
                  <c:v>11.81</c:v>
                </c:pt>
                <c:pt idx="4863">
                  <c:v>11.93</c:v>
                </c:pt>
                <c:pt idx="4864">
                  <c:v>11.870000000000001</c:v>
                </c:pt>
                <c:pt idx="4865">
                  <c:v>11.88</c:v>
                </c:pt>
                <c:pt idx="4866">
                  <c:v>12.02</c:v>
                </c:pt>
                <c:pt idx="4867">
                  <c:v>12.02</c:v>
                </c:pt>
                <c:pt idx="4868">
                  <c:v>11.96</c:v>
                </c:pt>
                <c:pt idx="4869">
                  <c:v>12.2</c:v>
                </c:pt>
                <c:pt idx="4870">
                  <c:v>12.2</c:v>
                </c:pt>
                <c:pt idx="4871">
                  <c:v>12.219999999999999</c:v>
                </c:pt>
                <c:pt idx="4872">
                  <c:v>12.360000000000001</c:v>
                </c:pt>
                <c:pt idx="4873">
                  <c:v>12.3</c:v>
                </c:pt>
                <c:pt idx="4874">
                  <c:v>12.34</c:v>
                </c:pt>
                <c:pt idx="4875">
                  <c:v>12.5</c:v>
                </c:pt>
                <c:pt idx="4876">
                  <c:v>12.28</c:v>
                </c:pt>
                <c:pt idx="4877">
                  <c:v>12.33</c:v>
                </c:pt>
                <c:pt idx="4878">
                  <c:v>12.49</c:v>
                </c:pt>
                <c:pt idx="4879">
                  <c:v>12.54</c:v>
                </c:pt>
                <c:pt idx="4880">
                  <c:v>12.59</c:v>
                </c:pt>
                <c:pt idx="4881">
                  <c:v>12.67</c:v>
                </c:pt>
                <c:pt idx="4882">
                  <c:v>12.6</c:v>
                </c:pt>
                <c:pt idx="4883">
                  <c:v>12.52</c:v>
                </c:pt>
                <c:pt idx="4884">
                  <c:v>12.66</c:v>
                </c:pt>
                <c:pt idx="4885">
                  <c:v>12.59</c:v>
                </c:pt>
                <c:pt idx="4886">
                  <c:v>12.5</c:v>
                </c:pt>
                <c:pt idx="4887">
                  <c:v>12.67</c:v>
                </c:pt>
                <c:pt idx="4888">
                  <c:v>12.57</c:v>
                </c:pt>
                <c:pt idx="4889">
                  <c:v>12.58</c:v>
                </c:pt>
                <c:pt idx="4890">
                  <c:v>12.66</c:v>
                </c:pt>
                <c:pt idx="4891">
                  <c:v>12.639999999999999</c:v>
                </c:pt>
                <c:pt idx="4892">
                  <c:v>12.7</c:v>
                </c:pt>
                <c:pt idx="4893">
                  <c:v>12.62</c:v>
                </c:pt>
                <c:pt idx="4894">
                  <c:v>12.75</c:v>
                </c:pt>
                <c:pt idx="4895">
                  <c:v>12.84</c:v>
                </c:pt>
                <c:pt idx="4896">
                  <c:v>12.97</c:v>
                </c:pt>
                <c:pt idx="4897">
                  <c:v>12.88</c:v>
                </c:pt>
                <c:pt idx="4898">
                  <c:v>12.98</c:v>
                </c:pt>
                <c:pt idx="4899">
                  <c:v>13.03</c:v>
                </c:pt>
                <c:pt idx="4900">
                  <c:v>12.92</c:v>
                </c:pt>
                <c:pt idx="4901">
                  <c:v>13.05</c:v>
                </c:pt>
                <c:pt idx="4902">
                  <c:v>13.16</c:v>
                </c:pt>
                <c:pt idx="4903">
                  <c:v>13.07</c:v>
                </c:pt>
                <c:pt idx="4904">
                  <c:v>13.09</c:v>
                </c:pt>
                <c:pt idx="4905">
                  <c:v>13.11</c:v>
                </c:pt>
                <c:pt idx="4906">
                  <c:v>12.99</c:v>
                </c:pt>
                <c:pt idx="4907">
                  <c:v>13.09</c:v>
                </c:pt>
                <c:pt idx="4908">
                  <c:v>13.11</c:v>
                </c:pt>
                <c:pt idx="4909">
                  <c:v>12.91</c:v>
                </c:pt>
                <c:pt idx="4910">
                  <c:v>13.03</c:v>
                </c:pt>
                <c:pt idx="4911">
                  <c:v>12.98</c:v>
                </c:pt>
                <c:pt idx="4912">
                  <c:v>12.82</c:v>
                </c:pt>
                <c:pt idx="4913">
                  <c:v>12.850000000000001</c:v>
                </c:pt>
                <c:pt idx="4914">
                  <c:v>12.719999999999999</c:v>
                </c:pt>
                <c:pt idx="4915">
                  <c:v>12.68</c:v>
                </c:pt>
                <c:pt idx="4916">
                  <c:v>12.65</c:v>
                </c:pt>
                <c:pt idx="4917">
                  <c:v>12.65</c:v>
                </c:pt>
                <c:pt idx="4918">
                  <c:v>12.52</c:v>
                </c:pt>
                <c:pt idx="4919">
                  <c:v>12.59</c:v>
                </c:pt>
                <c:pt idx="4920">
                  <c:v>12.66</c:v>
                </c:pt>
                <c:pt idx="4921">
                  <c:v>12.56</c:v>
                </c:pt>
                <c:pt idx="4922">
                  <c:v>12.719999999999999</c:v>
                </c:pt>
                <c:pt idx="4923">
                  <c:v>12.65</c:v>
                </c:pt>
                <c:pt idx="4924">
                  <c:v>12.55</c:v>
                </c:pt>
                <c:pt idx="4925">
                  <c:v>12.67</c:v>
                </c:pt>
                <c:pt idx="4926">
                  <c:v>12.6</c:v>
                </c:pt>
                <c:pt idx="4927">
                  <c:v>12.58</c:v>
                </c:pt>
                <c:pt idx="4928">
                  <c:v>12.76</c:v>
                </c:pt>
                <c:pt idx="4929">
                  <c:v>12.719999999999999</c:v>
                </c:pt>
                <c:pt idx="4930">
                  <c:v>12.62</c:v>
                </c:pt>
                <c:pt idx="4931">
                  <c:v>12.709999999999999</c:v>
                </c:pt>
                <c:pt idx="4932">
                  <c:v>12.56</c:v>
                </c:pt>
                <c:pt idx="4933">
                  <c:v>12.67</c:v>
                </c:pt>
                <c:pt idx="4934">
                  <c:v>12.62</c:v>
                </c:pt>
                <c:pt idx="4935">
                  <c:v>12.51</c:v>
                </c:pt>
                <c:pt idx="4936">
                  <c:v>12.58</c:v>
                </c:pt>
                <c:pt idx="4937">
                  <c:v>12.53</c:v>
                </c:pt>
                <c:pt idx="4938">
                  <c:v>12.49</c:v>
                </c:pt>
                <c:pt idx="4939">
                  <c:v>12.52</c:v>
                </c:pt>
                <c:pt idx="4940">
                  <c:v>12.61</c:v>
                </c:pt>
                <c:pt idx="4941">
                  <c:v>12.56</c:v>
                </c:pt>
                <c:pt idx="4942">
                  <c:v>12.57</c:v>
                </c:pt>
                <c:pt idx="4943">
                  <c:v>12.7</c:v>
                </c:pt>
                <c:pt idx="4944">
                  <c:v>12.6</c:v>
                </c:pt>
                <c:pt idx="4945">
                  <c:v>12.7</c:v>
                </c:pt>
                <c:pt idx="4946">
                  <c:v>12.68</c:v>
                </c:pt>
                <c:pt idx="4947">
                  <c:v>12.62</c:v>
                </c:pt>
                <c:pt idx="4948">
                  <c:v>12.62</c:v>
                </c:pt>
                <c:pt idx="4949">
                  <c:v>12.54</c:v>
                </c:pt>
                <c:pt idx="4950">
                  <c:v>12.370000000000001</c:v>
                </c:pt>
                <c:pt idx="4951">
                  <c:v>12.6</c:v>
                </c:pt>
                <c:pt idx="4952">
                  <c:v>12.65</c:v>
                </c:pt>
                <c:pt idx="4953">
                  <c:v>12.639999999999999</c:v>
                </c:pt>
                <c:pt idx="4954">
                  <c:v>12.8</c:v>
                </c:pt>
                <c:pt idx="4955">
                  <c:v>12.84</c:v>
                </c:pt>
                <c:pt idx="4956">
                  <c:v>12.850000000000001</c:v>
                </c:pt>
                <c:pt idx="4957">
                  <c:v>13.03</c:v>
                </c:pt>
                <c:pt idx="4958">
                  <c:v>13.03</c:v>
                </c:pt>
                <c:pt idx="4959">
                  <c:v>12.98</c:v>
                </c:pt>
                <c:pt idx="4960">
                  <c:v>13.04</c:v>
                </c:pt>
                <c:pt idx="4961">
                  <c:v>12.97</c:v>
                </c:pt>
                <c:pt idx="4962">
                  <c:v>12.83</c:v>
                </c:pt>
                <c:pt idx="4963">
                  <c:v>12.83</c:v>
                </c:pt>
                <c:pt idx="4964">
                  <c:v>12.7</c:v>
                </c:pt>
                <c:pt idx="4965">
                  <c:v>12.49</c:v>
                </c:pt>
                <c:pt idx="4966">
                  <c:v>12.51</c:v>
                </c:pt>
                <c:pt idx="4967">
                  <c:v>12.55</c:v>
                </c:pt>
                <c:pt idx="4968">
                  <c:v>12.55</c:v>
                </c:pt>
                <c:pt idx="4969">
                  <c:v>12.68</c:v>
                </c:pt>
                <c:pt idx="4970">
                  <c:v>12.79</c:v>
                </c:pt>
                <c:pt idx="4971">
                  <c:v>12.75</c:v>
                </c:pt>
                <c:pt idx="4972">
                  <c:v>12.97</c:v>
                </c:pt>
                <c:pt idx="4973">
                  <c:v>12.84</c:v>
                </c:pt>
                <c:pt idx="4974">
                  <c:v>12.89</c:v>
                </c:pt>
                <c:pt idx="4975">
                  <c:v>13</c:v>
                </c:pt>
                <c:pt idx="4976">
                  <c:v>12.850000000000001</c:v>
                </c:pt>
                <c:pt idx="4977">
                  <c:v>12.729999999999999</c:v>
                </c:pt>
                <c:pt idx="4978">
                  <c:v>12.89</c:v>
                </c:pt>
                <c:pt idx="4979">
                  <c:v>12.77</c:v>
                </c:pt>
                <c:pt idx="4980">
                  <c:v>12.850000000000001</c:v>
                </c:pt>
                <c:pt idx="4981">
                  <c:v>13</c:v>
                </c:pt>
                <c:pt idx="4982">
                  <c:v>12.89</c:v>
                </c:pt>
                <c:pt idx="4983">
                  <c:v>12.860000000000001</c:v>
                </c:pt>
                <c:pt idx="4984">
                  <c:v>12.88</c:v>
                </c:pt>
                <c:pt idx="4985">
                  <c:v>12.729999999999999</c:v>
                </c:pt>
                <c:pt idx="4986">
                  <c:v>12.629999999999999</c:v>
                </c:pt>
                <c:pt idx="4987">
                  <c:v>12.65</c:v>
                </c:pt>
                <c:pt idx="4988">
                  <c:v>12.48</c:v>
                </c:pt>
                <c:pt idx="4989">
                  <c:v>12.4</c:v>
                </c:pt>
                <c:pt idx="4990">
                  <c:v>12.55</c:v>
                </c:pt>
                <c:pt idx="4991">
                  <c:v>12.49</c:v>
                </c:pt>
                <c:pt idx="4992">
                  <c:v>12.350000000000001</c:v>
                </c:pt>
                <c:pt idx="4993">
                  <c:v>12.54</c:v>
                </c:pt>
                <c:pt idx="4994">
                  <c:v>12.56</c:v>
                </c:pt>
                <c:pt idx="4995">
                  <c:v>12.54</c:v>
                </c:pt>
                <c:pt idx="4996">
                  <c:v>12.719999999999999</c:v>
                </c:pt>
                <c:pt idx="4997">
                  <c:v>12.79</c:v>
                </c:pt>
                <c:pt idx="4998">
                  <c:v>12.62</c:v>
                </c:pt>
                <c:pt idx="4999">
                  <c:v>12.729999999999999</c:v>
                </c:pt>
                <c:pt idx="5000">
                  <c:v>12.58</c:v>
                </c:pt>
                <c:pt idx="5001">
                  <c:v>12.55</c:v>
                </c:pt>
                <c:pt idx="5002">
                  <c:v>12.75</c:v>
                </c:pt>
                <c:pt idx="5003">
                  <c:v>12.79</c:v>
                </c:pt>
                <c:pt idx="5004">
                  <c:v>12.79</c:v>
                </c:pt>
                <c:pt idx="5005">
                  <c:v>12.96</c:v>
                </c:pt>
                <c:pt idx="5006">
                  <c:v>12.76</c:v>
                </c:pt>
                <c:pt idx="5007">
                  <c:v>12.82</c:v>
                </c:pt>
                <c:pt idx="5008">
                  <c:v>12.870000000000001</c:v>
                </c:pt>
                <c:pt idx="5009">
                  <c:v>12.82</c:v>
                </c:pt>
                <c:pt idx="5010">
                  <c:v>12.639999999999999</c:v>
                </c:pt>
                <c:pt idx="5011">
                  <c:v>12.55</c:v>
                </c:pt>
                <c:pt idx="5012">
                  <c:v>12.4</c:v>
                </c:pt>
                <c:pt idx="5013">
                  <c:v>12.31</c:v>
                </c:pt>
                <c:pt idx="5014">
                  <c:v>12.49</c:v>
                </c:pt>
                <c:pt idx="5015">
                  <c:v>12.39</c:v>
                </c:pt>
                <c:pt idx="5016">
                  <c:v>12.39</c:v>
                </c:pt>
                <c:pt idx="5017">
                  <c:v>12.43</c:v>
                </c:pt>
                <c:pt idx="5018">
                  <c:v>12.44</c:v>
                </c:pt>
                <c:pt idx="5019">
                  <c:v>12.42</c:v>
                </c:pt>
                <c:pt idx="5020">
                  <c:v>12.48</c:v>
                </c:pt>
                <c:pt idx="5021">
                  <c:v>12.5</c:v>
                </c:pt>
                <c:pt idx="5022">
                  <c:v>12.5</c:v>
                </c:pt>
                <c:pt idx="5023">
                  <c:v>12.629999999999999</c:v>
                </c:pt>
                <c:pt idx="5024">
                  <c:v>12.55</c:v>
                </c:pt>
                <c:pt idx="5025">
                  <c:v>12.53</c:v>
                </c:pt>
                <c:pt idx="5026">
                  <c:v>12.739999999999998</c:v>
                </c:pt>
                <c:pt idx="5027">
                  <c:v>12.65</c:v>
                </c:pt>
                <c:pt idx="5028">
                  <c:v>12.62</c:v>
                </c:pt>
                <c:pt idx="5029">
                  <c:v>12.67</c:v>
                </c:pt>
                <c:pt idx="5030">
                  <c:v>12.639999999999999</c:v>
                </c:pt>
                <c:pt idx="5031">
                  <c:v>12.729999999999999</c:v>
                </c:pt>
                <c:pt idx="5032">
                  <c:v>12.97</c:v>
                </c:pt>
                <c:pt idx="5033">
                  <c:v>12.9</c:v>
                </c:pt>
                <c:pt idx="5034">
                  <c:v>12.97</c:v>
                </c:pt>
                <c:pt idx="5035">
                  <c:v>13.129999999999999</c:v>
                </c:pt>
                <c:pt idx="5036">
                  <c:v>13.01</c:v>
                </c:pt>
                <c:pt idx="5037">
                  <c:v>13.11</c:v>
                </c:pt>
                <c:pt idx="5038">
                  <c:v>13.12</c:v>
                </c:pt>
                <c:pt idx="5039">
                  <c:v>12.98</c:v>
                </c:pt>
                <c:pt idx="5040">
                  <c:v>12.92</c:v>
                </c:pt>
                <c:pt idx="5041">
                  <c:v>13</c:v>
                </c:pt>
                <c:pt idx="5042">
                  <c:v>12.8</c:v>
                </c:pt>
                <c:pt idx="5043">
                  <c:v>12.62</c:v>
                </c:pt>
                <c:pt idx="5044">
                  <c:v>12.58</c:v>
                </c:pt>
                <c:pt idx="5045">
                  <c:v>12.49</c:v>
                </c:pt>
                <c:pt idx="5046">
                  <c:v>12.34</c:v>
                </c:pt>
                <c:pt idx="5047">
                  <c:v>12.42</c:v>
                </c:pt>
                <c:pt idx="5048">
                  <c:v>12.28</c:v>
                </c:pt>
                <c:pt idx="5049">
                  <c:v>12.370000000000001</c:v>
                </c:pt>
                <c:pt idx="5050">
                  <c:v>12.47</c:v>
                </c:pt>
                <c:pt idx="5051">
                  <c:v>12.27</c:v>
                </c:pt>
                <c:pt idx="5052">
                  <c:v>12.370000000000001</c:v>
                </c:pt>
                <c:pt idx="5053">
                  <c:v>12.53</c:v>
                </c:pt>
                <c:pt idx="5054">
                  <c:v>12.28</c:v>
                </c:pt>
                <c:pt idx="5055">
                  <c:v>12.15</c:v>
                </c:pt>
                <c:pt idx="5056">
                  <c:v>12.31</c:v>
                </c:pt>
                <c:pt idx="5057">
                  <c:v>12.27</c:v>
                </c:pt>
                <c:pt idx="5058">
                  <c:v>12.33</c:v>
                </c:pt>
                <c:pt idx="5059">
                  <c:v>12.450000000000001</c:v>
                </c:pt>
                <c:pt idx="5060">
                  <c:v>12.350000000000001</c:v>
                </c:pt>
                <c:pt idx="5061">
                  <c:v>12.28</c:v>
                </c:pt>
                <c:pt idx="5062">
                  <c:v>12.38</c:v>
                </c:pt>
                <c:pt idx="5063">
                  <c:v>12.42</c:v>
                </c:pt>
                <c:pt idx="5064">
                  <c:v>12.39</c:v>
                </c:pt>
                <c:pt idx="5065">
                  <c:v>12.46</c:v>
                </c:pt>
                <c:pt idx="5066">
                  <c:v>12.370000000000001</c:v>
                </c:pt>
                <c:pt idx="5067">
                  <c:v>12.4</c:v>
                </c:pt>
                <c:pt idx="5068">
                  <c:v>12.53</c:v>
                </c:pt>
                <c:pt idx="5069">
                  <c:v>12.450000000000001</c:v>
                </c:pt>
                <c:pt idx="5070">
                  <c:v>12.450000000000001</c:v>
                </c:pt>
                <c:pt idx="5071">
                  <c:v>12.66</c:v>
                </c:pt>
                <c:pt idx="5072">
                  <c:v>12.629999999999999</c:v>
                </c:pt>
                <c:pt idx="5073">
                  <c:v>12.68</c:v>
                </c:pt>
                <c:pt idx="5074">
                  <c:v>12.739999999999998</c:v>
                </c:pt>
                <c:pt idx="5075">
                  <c:v>12.66</c:v>
                </c:pt>
                <c:pt idx="5076">
                  <c:v>12.709999999999999</c:v>
                </c:pt>
                <c:pt idx="5077">
                  <c:v>12.84</c:v>
                </c:pt>
                <c:pt idx="5078">
                  <c:v>12.76</c:v>
                </c:pt>
                <c:pt idx="5079">
                  <c:v>12.739999999999998</c:v>
                </c:pt>
                <c:pt idx="5080">
                  <c:v>12.83</c:v>
                </c:pt>
                <c:pt idx="5081">
                  <c:v>12.739999999999998</c:v>
                </c:pt>
                <c:pt idx="5082">
                  <c:v>12.7</c:v>
                </c:pt>
                <c:pt idx="5083">
                  <c:v>12.78</c:v>
                </c:pt>
                <c:pt idx="5084">
                  <c:v>12.55</c:v>
                </c:pt>
                <c:pt idx="5085">
                  <c:v>12.6</c:v>
                </c:pt>
                <c:pt idx="5086">
                  <c:v>12.709999999999999</c:v>
                </c:pt>
                <c:pt idx="5087">
                  <c:v>12.55</c:v>
                </c:pt>
                <c:pt idx="5088">
                  <c:v>12.49</c:v>
                </c:pt>
                <c:pt idx="5089">
                  <c:v>12.54</c:v>
                </c:pt>
                <c:pt idx="5090">
                  <c:v>12.47</c:v>
                </c:pt>
                <c:pt idx="5091">
                  <c:v>12.41</c:v>
                </c:pt>
                <c:pt idx="5092">
                  <c:v>12.52</c:v>
                </c:pt>
                <c:pt idx="5093">
                  <c:v>12.4</c:v>
                </c:pt>
                <c:pt idx="5094">
                  <c:v>12.370000000000001</c:v>
                </c:pt>
                <c:pt idx="5095">
                  <c:v>12.49</c:v>
                </c:pt>
                <c:pt idx="5096">
                  <c:v>12.46</c:v>
                </c:pt>
                <c:pt idx="5097">
                  <c:v>12.51</c:v>
                </c:pt>
                <c:pt idx="5098">
                  <c:v>12.52</c:v>
                </c:pt>
                <c:pt idx="5099">
                  <c:v>12.360000000000001</c:v>
                </c:pt>
                <c:pt idx="5100">
                  <c:v>12.29</c:v>
                </c:pt>
                <c:pt idx="5101">
                  <c:v>12.43</c:v>
                </c:pt>
                <c:pt idx="5102">
                  <c:v>12.32</c:v>
                </c:pt>
                <c:pt idx="5103">
                  <c:v>12.3</c:v>
                </c:pt>
                <c:pt idx="5104">
                  <c:v>12.43</c:v>
                </c:pt>
                <c:pt idx="5105">
                  <c:v>12.42</c:v>
                </c:pt>
                <c:pt idx="5106">
                  <c:v>12.48</c:v>
                </c:pt>
                <c:pt idx="5107">
                  <c:v>12.59</c:v>
                </c:pt>
                <c:pt idx="5108">
                  <c:v>12.55</c:v>
                </c:pt>
                <c:pt idx="5109">
                  <c:v>12.68</c:v>
                </c:pt>
                <c:pt idx="5110">
                  <c:v>12.739999999999998</c:v>
                </c:pt>
                <c:pt idx="5111">
                  <c:v>12.78</c:v>
                </c:pt>
                <c:pt idx="5112">
                  <c:v>12.83</c:v>
                </c:pt>
                <c:pt idx="5113">
                  <c:v>12.98</c:v>
                </c:pt>
                <c:pt idx="5114">
                  <c:v>12.88</c:v>
                </c:pt>
                <c:pt idx="5115">
                  <c:v>12.89</c:v>
                </c:pt>
                <c:pt idx="5116">
                  <c:v>12.83</c:v>
                </c:pt>
                <c:pt idx="5117">
                  <c:v>12.68</c:v>
                </c:pt>
                <c:pt idx="5118">
                  <c:v>12.67</c:v>
                </c:pt>
                <c:pt idx="5119">
                  <c:v>12.68</c:v>
                </c:pt>
                <c:pt idx="5120">
                  <c:v>12.5</c:v>
                </c:pt>
                <c:pt idx="5121">
                  <c:v>12.48</c:v>
                </c:pt>
                <c:pt idx="5122">
                  <c:v>12.46</c:v>
                </c:pt>
                <c:pt idx="5123">
                  <c:v>12.450000000000001</c:v>
                </c:pt>
                <c:pt idx="5124">
                  <c:v>12.58</c:v>
                </c:pt>
                <c:pt idx="5125">
                  <c:v>12.719999999999999</c:v>
                </c:pt>
                <c:pt idx="5126">
                  <c:v>12.75</c:v>
                </c:pt>
                <c:pt idx="5127">
                  <c:v>12.89</c:v>
                </c:pt>
                <c:pt idx="5128">
                  <c:v>13.139999999999999</c:v>
                </c:pt>
                <c:pt idx="5129">
                  <c:v>13.219999999999999</c:v>
                </c:pt>
                <c:pt idx="5130">
                  <c:v>13.27</c:v>
                </c:pt>
                <c:pt idx="5131">
                  <c:v>13.229999999999999</c:v>
                </c:pt>
                <c:pt idx="5132">
                  <c:v>13.129999999999999</c:v>
                </c:pt>
                <c:pt idx="5133">
                  <c:v>13.2</c:v>
                </c:pt>
                <c:pt idx="5134">
                  <c:v>13.18</c:v>
                </c:pt>
                <c:pt idx="5135">
                  <c:v>13.15</c:v>
                </c:pt>
                <c:pt idx="5136">
                  <c:v>12.99</c:v>
                </c:pt>
                <c:pt idx="5137">
                  <c:v>12.97</c:v>
                </c:pt>
                <c:pt idx="5138">
                  <c:v>12.83</c:v>
                </c:pt>
                <c:pt idx="5139">
                  <c:v>12.77</c:v>
                </c:pt>
                <c:pt idx="5140">
                  <c:v>12.65</c:v>
                </c:pt>
                <c:pt idx="5141">
                  <c:v>12.56</c:v>
                </c:pt>
                <c:pt idx="5142">
                  <c:v>12.54</c:v>
                </c:pt>
                <c:pt idx="5143">
                  <c:v>12.46</c:v>
                </c:pt>
                <c:pt idx="5144">
                  <c:v>12.2</c:v>
                </c:pt>
                <c:pt idx="5145">
                  <c:v>12.16</c:v>
                </c:pt>
                <c:pt idx="5146">
                  <c:v>12.17</c:v>
                </c:pt>
                <c:pt idx="5147">
                  <c:v>12</c:v>
                </c:pt>
                <c:pt idx="5148">
                  <c:v>12.15</c:v>
                </c:pt>
                <c:pt idx="5149">
                  <c:v>12.219999999999999</c:v>
                </c:pt>
                <c:pt idx="5150">
                  <c:v>12.1</c:v>
                </c:pt>
                <c:pt idx="5151">
                  <c:v>12.229999999999999</c:v>
                </c:pt>
                <c:pt idx="5152">
                  <c:v>12.18</c:v>
                </c:pt>
                <c:pt idx="5153">
                  <c:v>12.02</c:v>
                </c:pt>
                <c:pt idx="5154">
                  <c:v>12.15</c:v>
                </c:pt>
                <c:pt idx="5155">
                  <c:v>12.239999999999998</c:v>
                </c:pt>
                <c:pt idx="5156">
                  <c:v>12.2</c:v>
                </c:pt>
                <c:pt idx="5157">
                  <c:v>12.27</c:v>
                </c:pt>
                <c:pt idx="5158">
                  <c:v>12.32</c:v>
                </c:pt>
                <c:pt idx="5159">
                  <c:v>12.27</c:v>
                </c:pt>
                <c:pt idx="5160">
                  <c:v>12.350000000000001</c:v>
                </c:pt>
                <c:pt idx="5161">
                  <c:v>12.43</c:v>
                </c:pt>
                <c:pt idx="5162">
                  <c:v>12.3</c:v>
                </c:pt>
                <c:pt idx="5163">
                  <c:v>12.38</c:v>
                </c:pt>
                <c:pt idx="5164">
                  <c:v>12.39</c:v>
                </c:pt>
                <c:pt idx="5165">
                  <c:v>12.370000000000001</c:v>
                </c:pt>
                <c:pt idx="5166">
                  <c:v>12.4</c:v>
                </c:pt>
                <c:pt idx="5167">
                  <c:v>12.4</c:v>
                </c:pt>
                <c:pt idx="5168">
                  <c:v>12.29</c:v>
                </c:pt>
                <c:pt idx="5169">
                  <c:v>12.33</c:v>
                </c:pt>
                <c:pt idx="5170">
                  <c:v>12.41</c:v>
                </c:pt>
                <c:pt idx="5171">
                  <c:v>12.370000000000001</c:v>
                </c:pt>
                <c:pt idx="5172">
                  <c:v>12.61</c:v>
                </c:pt>
                <c:pt idx="5173">
                  <c:v>12.67</c:v>
                </c:pt>
                <c:pt idx="5174">
                  <c:v>12.629999999999999</c:v>
                </c:pt>
                <c:pt idx="5175">
                  <c:v>12.8</c:v>
                </c:pt>
                <c:pt idx="5176">
                  <c:v>12.739999999999998</c:v>
                </c:pt>
                <c:pt idx="5177">
                  <c:v>12.81</c:v>
                </c:pt>
                <c:pt idx="5178">
                  <c:v>12.88</c:v>
                </c:pt>
                <c:pt idx="5179">
                  <c:v>13.01</c:v>
                </c:pt>
                <c:pt idx="5180">
                  <c:v>12.94</c:v>
                </c:pt>
                <c:pt idx="5181">
                  <c:v>13.02</c:v>
                </c:pt>
                <c:pt idx="5182">
                  <c:v>13.01</c:v>
                </c:pt>
                <c:pt idx="5183">
                  <c:v>12.91</c:v>
                </c:pt>
                <c:pt idx="5184">
                  <c:v>12.79</c:v>
                </c:pt>
                <c:pt idx="5185">
                  <c:v>12.67</c:v>
                </c:pt>
                <c:pt idx="5186">
                  <c:v>12.56</c:v>
                </c:pt>
                <c:pt idx="5187">
                  <c:v>12.629999999999999</c:v>
                </c:pt>
                <c:pt idx="5188">
                  <c:v>12.51</c:v>
                </c:pt>
                <c:pt idx="5189">
                  <c:v>12.42</c:v>
                </c:pt>
                <c:pt idx="5190">
                  <c:v>12.41</c:v>
                </c:pt>
                <c:pt idx="5191">
                  <c:v>12.32</c:v>
                </c:pt>
                <c:pt idx="5192">
                  <c:v>12.25</c:v>
                </c:pt>
                <c:pt idx="5193">
                  <c:v>12.43</c:v>
                </c:pt>
                <c:pt idx="5194">
                  <c:v>12.49</c:v>
                </c:pt>
                <c:pt idx="5195">
                  <c:v>12.48</c:v>
                </c:pt>
                <c:pt idx="5196">
                  <c:v>12.54</c:v>
                </c:pt>
                <c:pt idx="5197">
                  <c:v>12.65</c:v>
                </c:pt>
                <c:pt idx="5198">
                  <c:v>12.65</c:v>
                </c:pt>
                <c:pt idx="5199">
                  <c:v>12.78</c:v>
                </c:pt>
                <c:pt idx="5200">
                  <c:v>12.78</c:v>
                </c:pt>
                <c:pt idx="5201">
                  <c:v>12.66</c:v>
                </c:pt>
                <c:pt idx="5202">
                  <c:v>12.78</c:v>
                </c:pt>
                <c:pt idx="5203">
                  <c:v>12.78</c:v>
                </c:pt>
                <c:pt idx="5204">
                  <c:v>12.59</c:v>
                </c:pt>
                <c:pt idx="5205">
                  <c:v>12.55</c:v>
                </c:pt>
                <c:pt idx="5206">
                  <c:v>12.41</c:v>
                </c:pt>
                <c:pt idx="5207">
                  <c:v>12.370000000000001</c:v>
                </c:pt>
                <c:pt idx="5208">
                  <c:v>12.450000000000001</c:v>
                </c:pt>
                <c:pt idx="5209">
                  <c:v>12.32</c:v>
                </c:pt>
                <c:pt idx="5210">
                  <c:v>12.26</c:v>
                </c:pt>
                <c:pt idx="5211">
                  <c:v>12.38</c:v>
                </c:pt>
                <c:pt idx="5212">
                  <c:v>12.38</c:v>
                </c:pt>
                <c:pt idx="5213">
                  <c:v>12.25</c:v>
                </c:pt>
                <c:pt idx="5214">
                  <c:v>12.209999999999999</c:v>
                </c:pt>
                <c:pt idx="5215">
                  <c:v>12.26</c:v>
                </c:pt>
                <c:pt idx="5216">
                  <c:v>12.19</c:v>
                </c:pt>
                <c:pt idx="5217">
                  <c:v>12.139999999999999</c:v>
                </c:pt>
                <c:pt idx="5218">
                  <c:v>12.03</c:v>
                </c:pt>
                <c:pt idx="5219">
                  <c:v>11.76</c:v>
                </c:pt>
                <c:pt idx="5220">
                  <c:v>11.850000000000001</c:v>
                </c:pt>
                <c:pt idx="5221">
                  <c:v>11.75</c:v>
                </c:pt>
                <c:pt idx="5222">
                  <c:v>11.62</c:v>
                </c:pt>
                <c:pt idx="5223">
                  <c:v>11.7</c:v>
                </c:pt>
                <c:pt idx="5224">
                  <c:v>11.61</c:v>
                </c:pt>
                <c:pt idx="5225">
                  <c:v>11.77</c:v>
                </c:pt>
                <c:pt idx="5226">
                  <c:v>11.92</c:v>
                </c:pt>
                <c:pt idx="5227">
                  <c:v>11.94</c:v>
                </c:pt>
                <c:pt idx="5228">
                  <c:v>12.05</c:v>
                </c:pt>
                <c:pt idx="5229">
                  <c:v>12.33</c:v>
                </c:pt>
                <c:pt idx="5230">
                  <c:v>12.42</c:v>
                </c:pt>
                <c:pt idx="5231">
                  <c:v>12.34</c:v>
                </c:pt>
                <c:pt idx="5232">
                  <c:v>12.46</c:v>
                </c:pt>
                <c:pt idx="5233">
                  <c:v>12.51</c:v>
                </c:pt>
                <c:pt idx="5234">
                  <c:v>12.42</c:v>
                </c:pt>
                <c:pt idx="5235">
                  <c:v>12.55</c:v>
                </c:pt>
                <c:pt idx="5236">
                  <c:v>12.57</c:v>
                </c:pt>
                <c:pt idx="5237">
                  <c:v>12.49</c:v>
                </c:pt>
                <c:pt idx="5238">
                  <c:v>12.69</c:v>
                </c:pt>
                <c:pt idx="5239">
                  <c:v>12.69</c:v>
                </c:pt>
                <c:pt idx="5240">
                  <c:v>12.7</c:v>
                </c:pt>
                <c:pt idx="5241">
                  <c:v>12.8</c:v>
                </c:pt>
                <c:pt idx="5242">
                  <c:v>12.88</c:v>
                </c:pt>
                <c:pt idx="5243">
                  <c:v>12.729999999999999</c:v>
                </c:pt>
                <c:pt idx="5244">
                  <c:v>12.870000000000001</c:v>
                </c:pt>
                <c:pt idx="5245">
                  <c:v>12.84</c:v>
                </c:pt>
                <c:pt idx="5246">
                  <c:v>12.860000000000001</c:v>
                </c:pt>
                <c:pt idx="5247">
                  <c:v>12.9</c:v>
                </c:pt>
                <c:pt idx="5248">
                  <c:v>12.83</c:v>
                </c:pt>
                <c:pt idx="5249">
                  <c:v>12.860000000000001</c:v>
                </c:pt>
                <c:pt idx="5250">
                  <c:v>12.93</c:v>
                </c:pt>
                <c:pt idx="5251">
                  <c:v>12.97</c:v>
                </c:pt>
                <c:pt idx="5252">
                  <c:v>13.1</c:v>
                </c:pt>
                <c:pt idx="5253">
                  <c:v>13.25</c:v>
                </c:pt>
                <c:pt idx="5254">
                  <c:v>13.09</c:v>
                </c:pt>
                <c:pt idx="5255">
                  <c:v>13.07</c:v>
                </c:pt>
                <c:pt idx="5256">
                  <c:v>13.06</c:v>
                </c:pt>
                <c:pt idx="5257">
                  <c:v>12.91</c:v>
                </c:pt>
                <c:pt idx="5258">
                  <c:v>12.82</c:v>
                </c:pt>
                <c:pt idx="5259">
                  <c:v>12.82</c:v>
                </c:pt>
                <c:pt idx="5260">
                  <c:v>12.55</c:v>
                </c:pt>
                <c:pt idx="5261">
                  <c:v>12.44</c:v>
                </c:pt>
                <c:pt idx="5262">
                  <c:v>12.51</c:v>
                </c:pt>
                <c:pt idx="5263">
                  <c:v>12.28</c:v>
                </c:pt>
                <c:pt idx="5264">
                  <c:v>12.33</c:v>
                </c:pt>
                <c:pt idx="5265">
                  <c:v>12.48</c:v>
                </c:pt>
                <c:pt idx="5266">
                  <c:v>12.43</c:v>
                </c:pt>
                <c:pt idx="5267">
                  <c:v>12.46</c:v>
                </c:pt>
                <c:pt idx="5268">
                  <c:v>12.65</c:v>
                </c:pt>
                <c:pt idx="5269">
                  <c:v>12.58</c:v>
                </c:pt>
                <c:pt idx="5270">
                  <c:v>12.56</c:v>
                </c:pt>
                <c:pt idx="5271">
                  <c:v>12.729999999999999</c:v>
                </c:pt>
                <c:pt idx="5272">
                  <c:v>12.59</c:v>
                </c:pt>
                <c:pt idx="5273">
                  <c:v>12.450000000000001</c:v>
                </c:pt>
                <c:pt idx="5274">
                  <c:v>12.46</c:v>
                </c:pt>
                <c:pt idx="5275">
                  <c:v>12.38</c:v>
                </c:pt>
                <c:pt idx="5276">
                  <c:v>12.33</c:v>
                </c:pt>
                <c:pt idx="5277">
                  <c:v>12.41</c:v>
                </c:pt>
                <c:pt idx="5278">
                  <c:v>12.350000000000001</c:v>
                </c:pt>
                <c:pt idx="5279">
                  <c:v>12.42</c:v>
                </c:pt>
                <c:pt idx="5280">
                  <c:v>12.57</c:v>
                </c:pt>
                <c:pt idx="5281">
                  <c:v>12.49</c:v>
                </c:pt>
                <c:pt idx="5282">
                  <c:v>12.51</c:v>
                </c:pt>
                <c:pt idx="5283">
                  <c:v>12.639999999999999</c:v>
                </c:pt>
                <c:pt idx="5284">
                  <c:v>12.52</c:v>
                </c:pt>
                <c:pt idx="5285">
                  <c:v>12.38</c:v>
                </c:pt>
                <c:pt idx="5286">
                  <c:v>12.55</c:v>
                </c:pt>
                <c:pt idx="5287">
                  <c:v>12.47</c:v>
                </c:pt>
                <c:pt idx="5288">
                  <c:v>12.5</c:v>
                </c:pt>
                <c:pt idx="5289">
                  <c:v>12.629999999999999</c:v>
                </c:pt>
                <c:pt idx="5290">
                  <c:v>12.48</c:v>
                </c:pt>
                <c:pt idx="5291">
                  <c:v>12.38</c:v>
                </c:pt>
                <c:pt idx="5292">
                  <c:v>12.51</c:v>
                </c:pt>
                <c:pt idx="5293">
                  <c:v>12.43</c:v>
                </c:pt>
                <c:pt idx="5294">
                  <c:v>12.38</c:v>
                </c:pt>
                <c:pt idx="5295">
                  <c:v>12.52</c:v>
                </c:pt>
                <c:pt idx="5296">
                  <c:v>12.54</c:v>
                </c:pt>
                <c:pt idx="5297">
                  <c:v>12.6</c:v>
                </c:pt>
                <c:pt idx="5298">
                  <c:v>12.77</c:v>
                </c:pt>
                <c:pt idx="5299">
                  <c:v>12.67</c:v>
                </c:pt>
                <c:pt idx="5300">
                  <c:v>12.8</c:v>
                </c:pt>
                <c:pt idx="5301">
                  <c:v>12.94</c:v>
                </c:pt>
                <c:pt idx="5302">
                  <c:v>12.84</c:v>
                </c:pt>
                <c:pt idx="5303">
                  <c:v>12.79</c:v>
                </c:pt>
                <c:pt idx="5304">
                  <c:v>12.8</c:v>
                </c:pt>
                <c:pt idx="5305">
                  <c:v>12.739999999999998</c:v>
                </c:pt>
                <c:pt idx="5306">
                  <c:v>12.61</c:v>
                </c:pt>
                <c:pt idx="5307">
                  <c:v>12.729999999999999</c:v>
                </c:pt>
                <c:pt idx="5308">
                  <c:v>12.719999999999999</c:v>
                </c:pt>
                <c:pt idx="5309">
                  <c:v>12.7</c:v>
                </c:pt>
                <c:pt idx="5310">
                  <c:v>12.850000000000001</c:v>
                </c:pt>
                <c:pt idx="5311">
                  <c:v>12.81</c:v>
                </c:pt>
                <c:pt idx="5312">
                  <c:v>12.75</c:v>
                </c:pt>
                <c:pt idx="5313">
                  <c:v>12.78</c:v>
                </c:pt>
                <c:pt idx="5314">
                  <c:v>12.75</c:v>
                </c:pt>
                <c:pt idx="5315">
                  <c:v>12.8</c:v>
                </c:pt>
                <c:pt idx="5316">
                  <c:v>12.94</c:v>
                </c:pt>
                <c:pt idx="5317">
                  <c:v>12.76</c:v>
                </c:pt>
                <c:pt idx="5318">
                  <c:v>12.96</c:v>
                </c:pt>
                <c:pt idx="5319">
                  <c:v>13.16</c:v>
                </c:pt>
                <c:pt idx="5320">
                  <c:v>13.19</c:v>
                </c:pt>
                <c:pt idx="5321">
                  <c:v>13.139999999999999</c:v>
                </c:pt>
                <c:pt idx="5322">
                  <c:v>13.360000000000001</c:v>
                </c:pt>
                <c:pt idx="5323">
                  <c:v>13.28</c:v>
                </c:pt>
                <c:pt idx="5324">
                  <c:v>13.38</c:v>
                </c:pt>
                <c:pt idx="5325">
                  <c:v>13.53</c:v>
                </c:pt>
                <c:pt idx="5326">
                  <c:v>13.43</c:v>
                </c:pt>
                <c:pt idx="5327">
                  <c:v>13.350000000000001</c:v>
                </c:pt>
                <c:pt idx="5328">
                  <c:v>13.33</c:v>
                </c:pt>
                <c:pt idx="5329">
                  <c:v>13.17</c:v>
                </c:pt>
                <c:pt idx="5330">
                  <c:v>13.11</c:v>
                </c:pt>
                <c:pt idx="5331">
                  <c:v>13.139999999999999</c:v>
                </c:pt>
                <c:pt idx="5332">
                  <c:v>13.17</c:v>
                </c:pt>
                <c:pt idx="5333">
                  <c:v>13.18</c:v>
                </c:pt>
                <c:pt idx="5334">
                  <c:v>13.239999999999998</c:v>
                </c:pt>
                <c:pt idx="5335">
                  <c:v>13.1</c:v>
                </c:pt>
                <c:pt idx="5336">
                  <c:v>13.11</c:v>
                </c:pt>
                <c:pt idx="5337">
                  <c:v>13.12</c:v>
                </c:pt>
                <c:pt idx="5338">
                  <c:v>13.11</c:v>
                </c:pt>
                <c:pt idx="5339">
                  <c:v>13.209999999999999</c:v>
                </c:pt>
                <c:pt idx="5340">
                  <c:v>13.350000000000001</c:v>
                </c:pt>
                <c:pt idx="5341">
                  <c:v>13.239999999999998</c:v>
                </c:pt>
                <c:pt idx="5342">
                  <c:v>13.18</c:v>
                </c:pt>
                <c:pt idx="5343">
                  <c:v>13.27</c:v>
                </c:pt>
                <c:pt idx="5344">
                  <c:v>13.11</c:v>
                </c:pt>
                <c:pt idx="5345">
                  <c:v>13.09</c:v>
                </c:pt>
                <c:pt idx="5346">
                  <c:v>12.98</c:v>
                </c:pt>
                <c:pt idx="5347">
                  <c:v>12.8</c:v>
                </c:pt>
                <c:pt idx="5348">
                  <c:v>12.78</c:v>
                </c:pt>
                <c:pt idx="5349">
                  <c:v>12.79</c:v>
                </c:pt>
                <c:pt idx="5350">
                  <c:v>12.629999999999999</c:v>
                </c:pt>
                <c:pt idx="5351">
                  <c:v>12.58</c:v>
                </c:pt>
                <c:pt idx="5352">
                  <c:v>12.639999999999999</c:v>
                </c:pt>
                <c:pt idx="5353">
                  <c:v>12.52</c:v>
                </c:pt>
                <c:pt idx="5354">
                  <c:v>12.46</c:v>
                </c:pt>
                <c:pt idx="5355">
                  <c:v>12.54</c:v>
                </c:pt>
                <c:pt idx="5356">
                  <c:v>12.56</c:v>
                </c:pt>
                <c:pt idx="5357">
                  <c:v>12.53</c:v>
                </c:pt>
                <c:pt idx="5358">
                  <c:v>12.59</c:v>
                </c:pt>
                <c:pt idx="5359">
                  <c:v>12.49</c:v>
                </c:pt>
                <c:pt idx="5360">
                  <c:v>12.68</c:v>
                </c:pt>
                <c:pt idx="5361">
                  <c:v>12.7</c:v>
                </c:pt>
                <c:pt idx="5362">
                  <c:v>12.639999999999999</c:v>
                </c:pt>
                <c:pt idx="5363">
                  <c:v>12.69</c:v>
                </c:pt>
                <c:pt idx="5364">
                  <c:v>12.78</c:v>
                </c:pt>
                <c:pt idx="5365">
                  <c:v>12.79</c:v>
                </c:pt>
                <c:pt idx="5366">
                  <c:v>12.69</c:v>
                </c:pt>
                <c:pt idx="5367">
                  <c:v>12.629999999999999</c:v>
                </c:pt>
                <c:pt idx="5368">
                  <c:v>12.52</c:v>
                </c:pt>
                <c:pt idx="5369">
                  <c:v>12.61</c:v>
                </c:pt>
                <c:pt idx="5370">
                  <c:v>12.53</c:v>
                </c:pt>
                <c:pt idx="5371">
                  <c:v>12.48</c:v>
                </c:pt>
                <c:pt idx="5372">
                  <c:v>12.41</c:v>
                </c:pt>
                <c:pt idx="5373">
                  <c:v>12.4</c:v>
                </c:pt>
                <c:pt idx="5374">
                  <c:v>12.57</c:v>
                </c:pt>
                <c:pt idx="5375">
                  <c:v>12.61</c:v>
                </c:pt>
                <c:pt idx="5376">
                  <c:v>12.62</c:v>
                </c:pt>
                <c:pt idx="5377">
                  <c:v>12.62</c:v>
                </c:pt>
                <c:pt idx="5378">
                  <c:v>12.729999999999999</c:v>
                </c:pt>
                <c:pt idx="5379">
                  <c:v>12.69</c:v>
                </c:pt>
                <c:pt idx="5380">
                  <c:v>12.67</c:v>
                </c:pt>
                <c:pt idx="5381">
                  <c:v>12.76</c:v>
                </c:pt>
                <c:pt idx="5382">
                  <c:v>12.67</c:v>
                </c:pt>
                <c:pt idx="5383">
                  <c:v>12.729999999999999</c:v>
                </c:pt>
                <c:pt idx="5384">
                  <c:v>12.860000000000001</c:v>
                </c:pt>
                <c:pt idx="5385">
                  <c:v>12.850000000000001</c:v>
                </c:pt>
                <c:pt idx="5386">
                  <c:v>12.870000000000001</c:v>
                </c:pt>
                <c:pt idx="5387">
                  <c:v>12.84</c:v>
                </c:pt>
                <c:pt idx="5388">
                  <c:v>12.7</c:v>
                </c:pt>
                <c:pt idx="5389">
                  <c:v>12.76</c:v>
                </c:pt>
                <c:pt idx="5390">
                  <c:v>12.76</c:v>
                </c:pt>
                <c:pt idx="5391">
                  <c:v>12.57</c:v>
                </c:pt>
                <c:pt idx="5392">
                  <c:v>12.51</c:v>
                </c:pt>
                <c:pt idx="5393">
                  <c:v>12.53</c:v>
                </c:pt>
                <c:pt idx="5394">
                  <c:v>12.59</c:v>
                </c:pt>
                <c:pt idx="5395">
                  <c:v>12.629999999999999</c:v>
                </c:pt>
                <c:pt idx="5396">
                  <c:v>12.65</c:v>
                </c:pt>
                <c:pt idx="5397">
                  <c:v>12.5</c:v>
                </c:pt>
                <c:pt idx="5398">
                  <c:v>12.46</c:v>
                </c:pt>
                <c:pt idx="5399">
                  <c:v>12.34</c:v>
                </c:pt>
                <c:pt idx="5400">
                  <c:v>12.350000000000001</c:v>
                </c:pt>
                <c:pt idx="5401">
                  <c:v>12.31</c:v>
                </c:pt>
                <c:pt idx="5402">
                  <c:v>12.25</c:v>
                </c:pt>
                <c:pt idx="5403">
                  <c:v>12.19</c:v>
                </c:pt>
                <c:pt idx="5404">
                  <c:v>12.219999999999999</c:v>
                </c:pt>
                <c:pt idx="5405">
                  <c:v>12.219999999999999</c:v>
                </c:pt>
                <c:pt idx="5406">
                  <c:v>12.18</c:v>
                </c:pt>
                <c:pt idx="5407">
                  <c:v>12.370000000000001</c:v>
                </c:pt>
                <c:pt idx="5408">
                  <c:v>12.370000000000001</c:v>
                </c:pt>
                <c:pt idx="5409">
                  <c:v>12.42</c:v>
                </c:pt>
                <c:pt idx="5410">
                  <c:v>12.67</c:v>
                </c:pt>
                <c:pt idx="5411">
                  <c:v>12.850000000000001</c:v>
                </c:pt>
                <c:pt idx="5412">
                  <c:v>13.05</c:v>
                </c:pt>
                <c:pt idx="5413">
                  <c:v>13.18</c:v>
                </c:pt>
                <c:pt idx="5414">
                  <c:v>13.09</c:v>
                </c:pt>
                <c:pt idx="5415">
                  <c:v>13.370000000000001</c:v>
                </c:pt>
                <c:pt idx="5416">
                  <c:v>13.129999999999999</c:v>
                </c:pt>
                <c:pt idx="5417">
                  <c:v>13.2</c:v>
                </c:pt>
                <c:pt idx="5418">
                  <c:v>13.3</c:v>
                </c:pt>
                <c:pt idx="5419">
                  <c:v>13.12</c:v>
                </c:pt>
                <c:pt idx="5420">
                  <c:v>12.94</c:v>
                </c:pt>
                <c:pt idx="5421">
                  <c:v>12.860000000000001</c:v>
                </c:pt>
                <c:pt idx="5422">
                  <c:v>12.8</c:v>
                </c:pt>
                <c:pt idx="5423">
                  <c:v>12.639999999999999</c:v>
                </c:pt>
                <c:pt idx="5424">
                  <c:v>12.65</c:v>
                </c:pt>
                <c:pt idx="5425">
                  <c:v>12.59</c:v>
                </c:pt>
                <c:pt idx="5426">
                  <c:v>12.51</c:v>
                </c:pt>
                <c:pt idx="5427">
                  <c:v>12.68</c:v>
                </c:pt>
                <c:pt idx="5428">
                  <c:v>12.639999999999999</c:v>
                </c:pt>
                <c:pt idx="5429">
                  <c:v>12.67</c:v>
                </c:pt>
                <c:pt idx="5430">
                  <c:v>12.82</c:v>
                </c:pt>
                <c:pt idx="5431">
                  <c:v>12.709999999999999</c:v>
                </c:pt>
                <c:pt idx="5432">
                  <c:v>12.67</c:v>
                </c:pt>
                <c:pt idx="5433">
                  <c:v>12.7</c:v>
                </c:pt>
                <c:pt idx="5434">
                  <c:v>12.65</c:v>
                </c:pt>
                <c:pt idx="5435">
                  <c:v>12.57</c:v>
                </c:pt>
                <c:pt idx="5436">
                  <c:v>12.68</c:v>
                </c:pt>
                <c:pt idx="5437">
                  <c:v>12.719999999999999</c:v>
                </c:pt>
                <c:pt idx="5438">
                  <c:v>12.739999999999998</c:v>
                </c:pt>
                <c:pt idx="5439">
                  <c:v>13</c:v>
                </c:pt>
                <c:pt idx="5440">
                  <c:v>13.03</c:v>
                </c:pt>
                <c:pt idx="5441">
                  <c:v>13.03</c:v>
                </c:pt>
                <c:pt idx="5442">
                  <c:v>13.17</c:v>
                </c:pt>
                <c:pt idx="5443">
                  <c:v>13.19</c:v>
                </c:pt>
                <c:pt idx="5444">
                  <c:v>13.18</c:v>
                </c:pt>
                <c:pt idx="5445">
                  <c:v>13.2</c:v>
                </c:pt>
                <c:pt idx="5446">
                  <c:v>13.07</c:v>
                </c:pt>
                <c:pt idx="5447">
                  <c:v>12.93</c:v>
                </c:pt>
                <c:pt idx="5448">
                  <c:v>12.93</c:v>
                </c:pt>
                <c:pt idx="5449">
                  <c:v>12.79</c:v>
                </c:pt>
                <c:pt idx="5450">
                  <c:v>12.75</c:v>
                </c:pt>
                <c:pt idx="5451">
                  <c:v>12.96</c:v>
                </c:pt>
                <c:pt idx="5452">
                  <c:v>12.89</c:v>
                </c:pt>
                <c:pt idx="5453">
                  <c:v>12.81</c:v>
                </c:pt>
                <c:pt idx="5454">
                  <c:v>12.88</c:v>
                </c:pt>
                <c:pt idx="5455">
                  <c:v>12.709999999999999</c:v>
                </c:pt>
                <c:pt idx="5456">
                  <c:v>12.91</c:v>
                </c:pt>
                <c:pt idx="5457">
                  <c:v>13.07</c:v>
                </c:pt>
                <c:pt idx="5458">
                  <c:v>13.03</c:v>
                </c:pt>
                <c:pt idx="5459">
                  <c:v>13.209999999999999</c:v>
                </c:pt>
                <c:pt idx="5460">
                  <c:v>13.19</c:v>
                </c:pt>
                <c:pt idx="5461">
                  <c:v>13.06</c:v>
                </c:pt>
                <c:pt idx="5462">
                  <c:v>12.9</c:v>
                </c:pt>
                <c:pt idx="5463">
                  <c:v>12.84</c:v>
                </c:pt>
                <c:pt idx="5464">
                  <c:v>12.76</c:v>
                </c:pt>
                <c:pt idx="5465">
                  <c:v>12.69</c:v>
                </c:pt>
                <c:pt idx="5466">
                  <c:v>12.75</c:v>
                </c:pt>
                <c:pt idx="5467">
                  <c:v>12.75</c:v>
                </c:pt>
                <c:pt idx="5468">
                  <c:v>12.54</c:v>
                </c:pt>
                <c:pt idx="5469">
                  <c:v>12.65</c:v>
                </c:pt>
                <c:pt idx="5470">
                  <c:v>12.51</c:v>
                </c:pt>
                <c:pt idx="5471">
                  <c:v>12.62</c:v>
                </c:pt>
                <c:pt idx="5472">
                  <c:v>12.8</c:v>
                </c:pt>
                <c:pt idx="5473">
                  <c:v>12.739999999999998</c:v>
                </c:pt>
                <c:pt idx="5474">
                  <c:v>12.729999999999999</c:v>
                </c:pt>
                <c:pt idx="5475">
                  <c:v>12.97</c:v>
                </c:pt>
                <c:pt idx="5476">
                  <c:v>12.93</c:v>
                </c:pt>
                <c:pt idx="5477">
                  <c:v>12.950000000000001</c:v>
                </c:pt>
                <c:pt idx="5478">
                  <c:v>12.97</c:v>
                </c:pt>
                <c:pt idx="5479">
                  <c:v>12.9</c:v>
                </c:pt>
                <c:pt idx="5480">
                  <c:v>12.91</c:v>
                </c:pt>
                <c:pt idx="5481">
                  <c:v>12.950000000000001</c:v>
                </c:pt>
                <c:pt idx="5482">
                  <c:v>12.92</c:v>
                </c:pt>
                <c:pt idx="5483">
                  <c:v>12.8</c:v>
                </c:pt>
                <c:pt idx="5484">
                  <c:v>12.870000000000001</c:v>
                </c:pt>
                <c:pt idx="5485">
                  <c:v>12.729999999999999</c:v>
                </c:pt>
                <c:pt idx="5486">
                  <c:v>12.709999999999999</c:v>
                </c:pt>
                <c:pt idx="5487">
                  <c:v>12.75</c:v>
                </c:pt>
                <c:pt idx="5488">
                  <c:v>12.68</c:v>
                </c:pt>
                <c:pt idx="5489">
                  <c:v>12.709999999999999</c:v>
                </c:pt>
                <c:pt idx="5490">
                  <c:v>12.89</c:v>
                </c:pt>
                <c:pt idx="5491">
                  <c:v>12.93</c:v>
                </c:pt>
                <c:pt idx="5492">
                  <c:v>13.01</c:v>
                </c:pt>
                <c:pt idx="5493">
                  <c:v>13.12</c:v>
                </c:pt>
                <c:pt idx="5494">
                  <c:v>13.07</c:v>
                </c:pt>
                <c:pt idx="5495">
                  <c:v>12.950000000000001</c:v>
                </c:pt>
                <c:pt idx="5496">
                  <c:v>12.96</c:v>
                </c:pt>
                <c:pt idx="5497">
                  <c:v>12.83</c:v>
                </c:pt>
                <c:pt idx="5498">
                  <c:v>12.75</c:v>
                </c:pt>
                <c:pt idx="5499">
                  <c:v>12.629999999999999</c:v>
                </c:pt>
                <c:pt idx="5500">
                  <c:v>12.49</c:v>
                </c:pt>
                <c:pt idx="5501">
                  <c:v>12.51</c:v>
                </c:pt>
                <c:pt idx="5502">
                  <c:v>12.61</c:v>
                </c:pt>
                <c:pt idx="5503">
                  <c:v>12.46</c:v>
                </c:pt>
                <c:pt idx="5504">
                  <c:v>12.450000000000001</c:v>
                </c:pt>
                <c:pt idx="5505">
                  <c:v>12.370000000000001</c:v>
                </c:pt>
                <c:pt idx="5506">
                  <c:v>12.39</c:v>
                </c:pt>
                <c:pt idx="5507">
                  <c:v>12.33</c:v>
                </c:pt>
                <c:pt idx="5508">
                  <c:v>12.39</c:v>
                </c:pt>
                <c:pt idx="5509">
                  <c:v>12.360000000000001</c:v>
                </c:pt>
                <c:pt idx="5510">
                  <c:v>12.370000000000001</c:v>
                </c:pt>
                <c:pt idx="5511">
                  <c:v>12.46</c:v>
                </c:pt>
                <c:pt idx="5512">
                  <c:v>12.34</c:v>
                </c:pt>
                <c:pt idx="5513">
                  <c:v>12.370000000000001</c:v>
                </c:pt>
                <c:pt idx="5514">
                  <c:v>12.370000000000001</c:v>
                </c:pt>
                <c:pt idx="5515">
                  <c:v>12.31</c:v>
                </c:pt>
                <c:pt idx="5516">
                  <c:v>12.48</c:v>
                </c:pt>
                <c:pt idx="5517">
                  <c:v>12.57</c:v>
                </c:pt>
                <c:pt idx="5518">
                  <c:v>12.639999999999999</c:v>
                </c:pt>
                <c:pt idx="5519">
                  <c:v>12.66</c:v>
                </c:pt>
                <c:pt idx="5520">
                  <c:v>12.739999999999998</c:v>
                </c:pt>
                <c:pt idx="5521">
                  <c:v>12.850000000000001</c:v>
                </c:pt>
                <c:pt idx="5522">
                  <c:v>12.860000000000001</c:v>
                </c:pt>
                <c:pt idx="5523">
                  <c:v>12.950000000000001</c:v>
                </c:pt>
                <c:pt idx="5524">
                  <c:v>12.77</c:v>
                </c:pt>
                <c:pt idx="5525">
                  <c:v>12.7</c:v>
                </c:pt>
                <c:pt idx="5526">
                  <c:v>12.719999999999999</c:v>
                </c:pt>
                <c:pt idx="5527">
                  <c:v>12.639999999999999</c:v>
                </c:pt>
                <c:pt idx="5528">
                  <c:v>12.7</c:v>
                </c:pt>
                <c:pt idx="5529">
                  <c:v>12.7</c:v>
                </c:pt>
                <c:pt idx="5530">
                  <c:v>12.52</c:v>
                </c:pt>
                <c:pt idx="5531">
                  <c:v>12.44</c:v>
                </c:pt>
                <c:pt idx="5532">
                  <c:v>12.48</c:v>
                </c:pt>
                <c:pt idx="5533">
                  <c:v>12.33</c:v>
                </c:pt>
                <c:pt idx="5534">
                  <c:v>12.31</c:v>
                </c:pt>
                <c:pt idx="5535">
                  <c:v>12.25</c:v>
                </c:pt>
                <c:pt idx="5536">
                  <c:v>12.12</c:v>
                </c:pt>
                <c:pt idx="5537">
                  <c:v>12.1</c:v>
                </c:pt>
                <c:pt idx="5538">
                  <c:v>12.139999999999999</c:v>
                </c:pt>
                <c:pt idx="5539">
                  <c:v>12.16</c:v>
                </c:pt>
                <c:pt idx="5540">
                  <c:v>12.129999999999999</c:v>
                </c:pt>
                <c:pt idx="5541">
                  <c:v>12.17</c:v>
                </c:pt>
                <c:pt idx="5542">
                  <c:v>12.16</c:v>
                </c:pt>
                <c:pt idx="5543">
                  <c:v>12.29</c:v>
                </c:pt>
                <c:pt idx="5544">
                  <c:v>12.239999999999998</c:v>
                </c:pt>
                <c:pt idx="5545">
                  <c:v>12.34</c:v>
                </c:pt>
                <c:pt idx="5546">
                  <c:v>12.41</c:v>
                </c:pt>
                <c:pt idx="5547">
                  <c:v>12.38</c:v>
                </c:pt>
                <c:pt idx="5548">
                  <c:v>12.3</c:v>
                </c:pt>
                <c:pt idx="5549">
                  <c:v>12.33</c:v>
                </c:pt>
                <c:pt idx="5550">
                  <c:v>12.3</c:v>
                </c:pt>
                <c:pt idx="5551">
                  <c:v>12.2</c:v>
                </c:pt>
                <c:pt idx="5552">
                  <c:v>12.15</c:v>
                </c:pt>
                <c:pt idx="5553">
                  <c:v>12.25</c:v>
                </c:pt>
                <c:pt idx="5554">
                  <c:v>12.219999999999999</c:v>
                </c:pt>
                <c:pt idx="5555">
                  <c:v>12.29</c:v>
                </c:pt>
                <c:pt idx="5556">
                  <c:v>12.350000000000001</c:v>
                </c:pt>
                <c:pt idx="5557">
                  <c:v>12.26</c:v>
                </c:pt>
                <c:pt idx="5558">
                  <c:v>12.42</c:v>
                </c:pt>
                <c:pt idx="5559">
                  <c:v>12.5</c:v>
                </c:pt>
                <c:pt idx="5560">
                  <c:v>12.55</c:v>
                </c:pt>
                <c:pt idx="5561">
                  <c:v>12.639999999999999</c:v>
                </c:pt>
                <c:pt idx="5562">
                  <c:v>12.739999999999998</c:v>
                </c:pt>
                <c:pt idx="5563">
                  <c:v>12.62</c:v>
                </c:pt>
                <c:pt idx="5564">
                  <c:v>12.68</c:v>
                </c:pt>
                <c:pt idx="5565">
                  <c:v>12.76</c:v>
                </c:pt>
                <c:pt idx="5566">
                  <c:v>12.77</c:v>
                </c:pt>
                <c:pt idx="5567">
                  <c:v>12.870000000000001</c:v>
                </c:pt>
                <c:pt idx="5568">
                  <c:v>12.92</c:v>
                </c:pt>
                <c:pt idx="5569">
                  <c:v>12.91</c:v>
                </c:pt>
                <c:pt idx="5570">
                  <c:v>12.92</c:v>
                </c:pt>
                <c:pt idx="5571">
                  <c:v>12.82</c:v>
                </c:pt>
                <c:pt idx="5572">
                  <c:v>12.7</c:v>
                </c:pt>
                <c:pt idx="5573">
                  <c:v>12.639999999999999</c:v>
                </c:pt>
                <c:pt idx="5574">
                  <c:v>12.46</c:v>
                </c:pt>
                <c:pt idx="5575">
                  <c:v>12.33</c:v>
                </c:pt>
                <c:pt idx="5576">
                  <c:v>12.38</c:v>
                </c:pt>
                <c:pt idx="5577">
                  <c:v>12.350000000000001</c:v>
                </c:pt>
                <c:pt idx="5578">
                  <c:v>12.29</c:v>
                </c:pt>
                <c:pt idx="5579">
                  <c:v>12.39</c:v>
                </c:pt>
                <c:pt idx="5580">
                  <c:v>12.44</c:v>
                </c:pt>
                <c:pt idx="5581">
                  <c:v>12.3</c:v>
                </c:pt>
                <c:pt idx="5582">
                  <c:v>12.44</c:v>
                </c:pt>
                <c:pt idx="5583">
                  <c:v>12.49</c:v>
                </c:pt>
                <c:pt idx="5584">
                  <c:v>12.5</c:v>
                </c:pt>
                <c:pt idx="5585">
                  <c:v>12.66</c:v>
                </c:pt>
                <c:pt idx="5586">
                  <c:v>12.77</c:v>
                </c:pt>
                <c:pt idx="5587">
                  <c:v>12.729999999999999</c:v>
                </c:pt>
                <c:pt idx="5588">
                  <c:v>12.739999999999998</c:v>
                </c:pt>
                <c:pt idx="5589">
                  <c:v>12.77</c:v>
                </c:pt>
                <c:pt idx="5590">
                  <c:v>12.639999999999999</c:v>
                </c:pt>
                <c:pt idx="5591">
                  <c:v>12.68</c:v>
                </c:pt>
                <c:pt idx="5592">
                  <c:v>12.55</c:v>
                </c:pt>
                <c:pt idx="5593">
                  <c:v>12.4</c:v>
                </c:pt>
                <c:pt idx="5594">
                  <c:v>12.52</c:v>
                </c:pt>
                <c:pt idx="5595">
                  <c:v>12.44</c:v>
                </c:pt>
                <c:pt idx="5596">
                  <c:v>12.33</c:v>
                </c:pt>
                <c:pt idx="5597">
                  <c:v>12.370000000000001</c:v>
                </c:pt>
                <c:pt idx="5598">
                  <c:v>12.26</c:v>
                </c:pt>
                <c:pt idx="5599">
                  <c:v>12.129999999999999</c:v>
                </c:pt>
                <c:pt idx="5600">
                  <c:v>12.239999999999998</c:v>
                </c:pt>
                <c:pt idx="5601">
                  <c:v>12.08</c:v>
                </c:pt>
                <c:pt idx="5602">
                  <c:v>11.98</c:v>
                </c:pt>
                <c:pt idx="5603">
                  <c:v>12.15</c:v>
                </c:pt>
                <c:pt idx="5604">
                  <c:v>12.219999999999999</c:v>
                </c:pt>
                <c:pt idx="5605">
                  <c:v>12.239999999999998</c:v>
                </c:pt>
                <c:pt idx="5606">
                  <c:v>12.38</c:v>
                </c:pt>
                <c:pt idx="5607">
                  <c:v>12.39</c:v>
                </c:pt>
                <c:pt idx="5608">
                  <c:v>12.28</c:v>
                </c:pt>
                <c:pt idx="5609">
                  <c:v>12.360000000000001</c:v>
                </c:pt>
                <c:pt idx="5610">
                  <c:v>12.34</c:v>
                </c:pt>
                <c:pt idx="5611">
                  <c:v>12.32</c:v>
                </c:pt>
                <c:pt idx="5612">
                  <c:v>12.48</c:v>
                </c:pt>
                <c:pt idx="5613">
                  <c:v>12.39</c:v>
                </c:pt>
                <c:pt idx="5614">
                  <c:v>12.3</c:v>
                </c:pt>
                <c:pt idx="5615">
                  <c:v>12.41</c:v>
                </c:pt>
                <c:pt idx="5616">
                  <c:v>12.4</c:v>
                </c:pt>
                <c:pt idx="5617">
                  <c:v>12.27</c:v>
                </c:pt>
                <c:pt idx="5618">
                  <c:v>12.27</c:v>
                </c:pt>
                <c:pt idx="5619">
                  <c:v>12.26</c:v>
                </c:pt>
                <c:pt idx="5620">
                  <c:v>12.239999999999998</c:v>
                </c:pt>
                <c:pt idx="5621">
                  <c:v>12.43</c:v>
                </c:pt>
                <c:pt idx="5622">
                  <c:v>12.38</c:v>
                </c:pt>
                <c:pt idx="5623">
                  <c:v>12.360000000000001</c:v>
                </c:pt>
                <c:pt idx="5624">
                  <c:v>12.5</c:v>
                </c:pt>
                <c:pt idx="5625">
                  <c:v>12.53</c:v>
                </c:pt>
                <c:pt idx="5626">
                  <c:v>12.49</c:v>
                </c:pt>
                <c:pt idx="5627">
                  <c:v>12.639999999999999</c:v>
                </c:pt>
                <c:pt idx="5628">
                  <c:v>12.629999999999999</c:v>
                </c:pt>
                <c:pt idx="5629">
                  <c:v>12.51</c:v>
                </c:pt>
                <c:pt idx="5630">
                  <c:v>12.65</c:v>
                </c:pt>
                <c:pt idx="5631">
                  <c:v>12.59</c:v>
                </c:pt>
                <c:pt idx="5632">
                  <c:v>12.62</c:v>
                </c:pt>
                <c:pt idx="5633">
                  <c:v>12.77</c:v>
                </c:pt>
                <c:pt idx="5634">
                  <c:v>12.66</c:v>
                </c:pt>
                <c:pt idx="5635">
                  <c:v>12.69</c:v>
                </c:pt>
                <c:pt idx="5636">
                  <c:v>12.850000000000001</c:v>
                </c:pt>
                <c:pt idx="5637">
                  <c:v>12.77</c:v>
                </c:pt>
                <c:pt idx="5638">
                  <c:v>12.729999999999999</c:v>
                </c:pt>
                <c:pt idx="5639">
                  <c:v>12.8</c:v>
                </c:pt>
                <c:pt idx="5640">
                  <c:v>12.719999999999999</c:v>
                </c:pt>
                <c:pt idx="5641">
                  <c:v>12.739999999999998</c:v>
                </c:pt>
                <c:pt idx="5642">
                  <c:v>12.79</c:v>
                </c:pt>
                <c:pt idx="5643">
                  <c:v>12.69</c:v>
                </c:pt>
                <c:pt idx="5644">
                  <c:v>12.66</c:v>
                </c:pt>
                <c:pt idx="5645">
                  <c:v>12.77</c:v>
                </c:pt>
                <c:pt idx="5646">
                  <c:v>12.61</c:v>
                </c:pt>
                <c:pt idx="5647">
                  <c:v>12.6</c:v>
                </c:pt>
                <c:pt idx="5648">
                  <c:v>12.65</c:v>
                </c:pt>
                <c:pt idx="5649">
                  <c:v>12.47</c:v>
                </c:pt>
                <c:pt idx="5650">
                  <c:v>12.32</c:v>
                </c:pt>
                <c:pt idx="5651">
                  <c:v>12.31</c:v>
                </c:pt>
                <c:pt idx="5652">
                  <c:v>12.2</c:v>
                </c:pt>
                <c:pt idx="5653">
                  <c:v>12.11</c:v>
                </c:pt>
                <c:pt idx="5654">
                  <c:v>12.19</c:v>
                </c:pt>
                <c:pt idx="5655">
                  <c:v>12.04</c:v>
                </c:pt>
                <c:pt idx="5656">
                  <c:v>12.02</c:v>
                </c:pt>
                <c:pt idx="5657">
                  <c:v>12.129999999999999</c:v>
                </c:pt>
                <c:pt idx="5658">
                  <c:v>12.1</c:v>
                </c:pt>
                <c:pt idx="5659">
                  <c:v>12.09</c:v>
                </c:pt>
                <c:pt idx="5660">
                  <c:v>12.2</c:v>
                </c:pt>
                <c:pt idx="5661">
                  <c:v>12.1</c:v>
                </c:pt>
                <c:pt idx="5662">
                  <c:v>12.1</c:v>
                </c:pt>
                <c:pt idx="5663">
                  <c:v>12.34</c:v>
                </c:pt>
                <c:pt idx="5664">
                  <c:v>12.370000000000001</c:v>
                </c:pt>
                <c:pt idx="5665">
                  <c:v>12.370000000000001</c:v>
                </c:pt>
                <c:pt idx="5666">
                  <c:v>12.4</c:v>
                </c:pt>
                <c:pt idx="5667">
                  <c:v>12.38</c:v>
                </c:pt>
                <c:pt idx="5668">
                  <c:v>12.31</c:v>
                </c:pt>
                <c:pt idx="5669">
                  <c:v>12.51</c:v>
                </c:pt>
                <c:pt idx="5670">
                  <c:v>12.53</c:v>
                </c:pt>
                <c:pt idx="5671">
                  <c:v>12.54</c:v>
                </c:pt>
                <c:pt idx="5672">
                  <c:v>12.629999999999999</c:v>
                </c:pt>
                <c:pt idx="5673">
                  <c:v>12.65</c:v>
                </c:pt>
                <c:pt idx="5674">
                  <c:v>12.83</c:v>
                </c:pt>
                <c:pt idx="5675">
                  <c:v>12.94</c:v>
                </c:pt>
                <c:pt idx="5676">
                  <c:v>12.950000000000001</c:v>
                </c:pt>
                <c:pt idx="5677">
                  <c:v>12.93</c:v>
                </c:pt>
                <c:pt idx="5678">
                  <c:v>13.06</c:v>
                </c:pt>
                <c:pt idx="5679">
                  <c:v>12.96</c:v>
                </c:pt>
                <c:pt idx="5680">
                  <c:v>12.93</c:v>
                </c:pt>
                <c:pt idx="5681">
                  <c:v>13.11</c:v>
                </c:pt>
                <c:pt idx="5682">
                  <c:v>13.1</c:v>
                </c:pt>
                <c:pt idx="5683">
                  <c:v>12.97</c:v>
                </c:pt>
                <c:pt idx="5684">
                  <c:v>13.05</c:v>
                </c:pt>
                <c:pt idx="5685">
                  <c:v>12.870000000000001</c:v>
                </c:pt>
                <c:pt idx="5686">
                  <c:v>12.7</c:v>
                </c:pt>
                <c:pt idx="5687">
                  <c:v>12.739999999999998</c:v>
                </c:pt>
                <c:pt idx="5688">
                  <c:v>12.62</c:v>
                </c:pt>
                <c:pt idx="5689">
                  <c:v>12.44</c:v>
                </c:pt>
                <c:pt idx="5690">
                  <c:v>12.5</c:v>
                </c:pt>
                <c:pt idx="5691">
                  <c:v>12.47</c:v>
                </c:pt>
                <c:pt idx="5692">
                  <c:v>12.360000000000001</c:v>
                </c:pt>
                <c:pt idx="5693">
                  <c:v>12.41</c:v>
                </c:pt>
                <c:pt idx="5694">
                  <c:v>12.26</c:v>
                </c:pt>
                <c:pt idx="5695">
                  <c:v>12.27</c:v>
                </c:pt>
                <c:pt idx="5696">
                  <c:v>12.450000000000001</c:v>
                </c:pt>
                <c:pt idx="5697">
                  <c:v>12.33</c:v>
                </c:pt>
                <c:pt idx="5698">
                  <c:v>12.4</c:v>
                </c:pt>
                <c:pt idx="5699">
                  <c:v>12.48</c:v>
                </c:pt>
                <c:pt idx="5700">
                  <c:v>12.5</c:v>
                </c:pt>
                <c:pt idx="5701">
                  <c:v>12.46</c:v>
                </c:pt>
                <c:pt idx="5702">
                  <c:v>12.54</c:v>
                </c:pt>
                <c:pt idx="5703">
                  <c:v>12.52</c:v>
                </c:pt>
                <c:pt idx="5704">
                  <c:v>12.51</c:v>
                </c:pt>
                <c:pt idx="5705">
                  <c:v>12.739999999999998</c:v>
                </c:pt>
                <c:pt idx="5706">
                  <c:v>12.719999999999999</c:v>
                </c:pt>
                <c:pt idx="5707">
                  <c:v>12.739999999999998</c:v>
                </c:pt>
                <c:pt idx="5708">
                  <c:v>12.84</c:v>
                </c:pt>
                <c:pt idx="5709">
                  <c:v>12.89</c:v>
                </c:pt>
                <c:pt idx="5710">
                  <c:v>12.99</c:v>
                </c:pt>
                <c:pt idx="5711">
                  <c:v>13.1</c:v>
                </c:pt>
                <c:pt idx="5712">
                  <c:v>13.09</c:v>
                </c:pt>
                <c:pt idx="5713">
                  <c:v>13</c:v>
                </c:pt>
                <c:pt idx="5714">
                  <c:v>13.06</c:v>
                </c:pt>
                <c:pt idx="5715">
                  <c:v>13.01</c:v>
                </c:pt>
                <c:pt idx="5716">
                  <c:v>12.93</c:v>
                </c:pt>
                <c:pt idx="5717">
                  <c:v>12.98</c:v>
                </c:pt>
                <c:pt idx="5718">
                  <c:v>12.79</c:v>
                </c:pt>
                <c:pt idx="5719">
                  <c:v>12.739999999999998</c:v>
                </c:pt>
                <c:pt idx="5720">
                  <c:v>12.709999999999999</c:v>
                </c:pt>
                <c:pt idx="5721">
                  <c:v>12.65</c:v>
                </c:pt>
                <c:pt idx="5722">
                  <c:v>12.66</c:v>
                </c:pt>
                <c:pt idx="5723">
                  <c:v>12.83</c:v>
                </c:pt>
                <c:pt idx="5724">
                  <c:v>12.84</c:v>
                </c:pt>
                <c:pt idx="5725">
                  <c:v>12.92</c:v>
                </c:pt>
                <c:pt idx="5726">
                  <c:v>13.01</c:v>
                </c:pt>
                <c:pt idx="5727">
                  <c:v>12.97</c:v>
                </c:pt>
                <c:pt idx="5728">
                  <c:v>12.850000000000001</c:v>
                </c:pt>
                <c:pt idx="5729">
                  <c:v>12.870000000000001</c:v>
                </c:pt>
                <c:pt idx="5730">
                  <c:v>12.61</c:v>
                </c:pt>
                <c:pt idx="5731">
                  <c:v>12.69</c:v>
                </c:pt>
                <c:pt idx="5732">
                  <c:v>12.7</c:v>
                </c:pt>
                <c:pt idx="5733">
                  <c:v>12.57</c:v>
                </c:pt>
                <c:pt idx="5734">
                  <c:v>12.55</c:v>
                </c:pt>
                <c:pt idx="5735">
                  <c:v>12.51</c:v>
                </c:pt>
                <c:pt idx="5736">
                  <c:v>12.42</c:v>
                </c:pt>
                <c:pt idx="5737">
                  <c:v>12.450000000000001</c:v>
                </c:pt>
                <c:pt idx="5738">
                  <c:v>12.62</c:v>
                </c:pt>
                <c:pt idx="5739">
                  <c:v>12.360000000000001</c:v>
                </c:pt>
                <c:pt idx="5740">
                  <c:v>12.42</c:v>
                </c:pt>
                <c:pt idx="5741">
                  <c:v>12.5</c:v>
                </c:pt>
                <c:pt idx="5742">
                  <c:v>12.38</c:v>
                </c:pt>
                <c:pt idx="5743">
                  <c:v>12.42</c:v>
                </c:pt>
                <c:pt idx="5744">
                  <c:v>12.54</c:v>
                </c:pt>
                <c:pt idx="5745">
                  <c:v>12.46</c:v>
                </c:pt>
                <c:pt idx="5746">
                  <c:v>12.46</c:v>
                </c:pt>
                <c:pt idx="5747">
                  <c:v>12.53</c:v>
                </c:pt>
                <c:pt idx="5748">
                  <c:v>12.44</c:v>
                </c:pt>
                <c:pt idx="5749">
                  <c:v>12.47</c:v>
                </c:pt>
                <c:pt idx="5750">
                  <c:v>12.57</c:v>
                </c:pt>
                <c:pt idx="5751">
                  <c:v>12.56</c:v>
                </c:pt>
                <c:pt idx="5752">
                  <c:v>12.67</c:v>
                </c:pt>
                <c:pt idx="5753">
                  <c:v>12.870000000000001</c:v>
                </c:pt>
                <c:pt idx="5754">
                  <c:v>12.84</c:v>
                </c:pt>
                <c:pt idx="5755">
                  <c:v>12.91</c:v>
                </c:pt>
                <c:pt idx="5756">
                  <c:v>12.93</c:v>
                </c:pt>
                <c:pt idx="5757">
                  <c:v>12.99</c:v>
                </c:pt>
                <c:pt idx="5758">
                  <c:v>13.01</c:v>
                </c:pt>
                <c:pt idx="5759">
                  <c:v>13.03</c:v>
                </c:pt>
                <c:pt idx="5760">
                  <c:v>12.94</c:v>
                </c:pt>
                <c:pt idx="5761">
                  <c:v>12.93</c:v>
                </c:pt>
                <c:pt idx="5762">
                  <c:v>13.07</c:v>
                </c:pt>
                <c:pt idx="5763">
                  <c:v>12.850000000000001</c:v>
                </c:pt>
                <c:pt idx="5764">
                  <c:v>12.860000000000001</c:v>
                </c:pt>
                <c:pt idx="5765">
                  <c:v>12.88</c:v>
                </c:pt>
                <c:pt idx="5766">
                  <c:v>12.7</c:v>
                </c:pt>
                <c:pt idx="5767">
                  <c:v>12.59</c:v>
                </c:pt>
                <c:pt idx="5768">
                  <c:v>12.52</c:v>
                </c:pt>
                <c:pt idx="5769">
                  <c:v>12.43</c:v>
                </c:pt>
                <c:pt idx="5770">
                  <c:v>12.42</c:v>
                </c:pt>
                <c:pt idx="5771">
                  <c:v>12.53</c:v>
                </c:pt>
                <c:pt idx="5772">
                  <c:v>12.44</c:v>
                </c:pt>
                <c:pt idx="5773">
                  <c:v>12.42</c:v>
                </c:pt>
                <c:pt idx="5774">
                  <c:v>12.629999999999999</c:v>
                </c:pt>
                <c:pt idx="5775">
                  <c:v>12.56</c:v>
                </c:pt>
                <c:pt idx="5776">
                  <c:v>12.6</c:v>
                </c:pt>
                <c:pt idx="5777">
                  <c:v>12.68</c:v>
                </c:pt>
                <c:pt idx="5778">
                  <c:v>12.66</c:v>
                </c:pt>
                <c:pt idx="5779">
                  <c:v>12.639999999999999</c:v>
                </c:pt>
                <c:pt idx="5780">
                  <c:v>12.67</c:v>
                </c:pt>
                <c:pt idx="5781">
                  <c:v>12.56</c:v>
                </c:pt>
                <c:pt idx="5782">
                  <c:v>12.53</c:v>
                </c:pt>
                <c:pt idx="5783">
                  <c:v>12.54</c:v>
                </c:pt>
                <c:pt idx="5784">
                  <c:v>12.34</c:v>
                </c:pt>
                <c:pt idx="5785">
                  <c:v>12.219999999999999</c:v>
                </c:pt>
                <c:pt idx="5786">
                  <c:v>12.229999999999999</c:v>
                </c:pt>
                <c:pt idx="5787">
                  <c:v>12.25</c:v>
                </c:pt>
                <c:pt idx="5788">
                  <c:v>12.39</c:v>
                </c:pt>
                <c:pt idx="5789">
                  <c:v>12.46</c:v>
                </c:pt>
                <c:pt idx="5790">
                  <c:v>12.51</c:v>
                </c:pt>
                <c:pt idx="5791">
                  <c:v>12.709999999999999</c:v>
                </c:pt>
                <c:pt idx="5792">
                  <c:v>12.8</c:v>
                </c:pt>
                <c:pt idx="5793">
                  <c:v>12.8</c:v>
                </c:pt>
                <c:pt idx="5794">
                  <c:v>12.850000000000001</c:v>
                </c:pt>
                <c:pt idx="5795">
                  <c:v>13.03</c:v>
                </c:pt>
                <c:pt idx="5796">
                  <c:v>12.96</c:v>
                </c:pt>
                <c:pt idx="5797">
                  <c:v>12.98</c:v>
                </c:pt>
                <c:pt idx="5798">
                  <c:v>12.860000000000001</c:v>
                </c:pt>
                <c:pt idx="5799">
                  <c:v>12.77</c:v>
                </c:pt>
                <c:pt idx="5800">
                  <c:v>12.82</c:v>
                </c:pt>
                <c:pt idx="5801">
                  <c:v>12.91</c:v>
                </c:pt>
                <c:pt idx="5802">
                  <c:v>12.76</c:v>
                </c:pt>
                <c:pt idx="5803">
                  <c:v>12.82</c:v>
                </c:pt>
                <c:pt idx="5804">
                  <c:v>12.850000000000001</c:v>
                </c:pt>
                <c:pt idx="5805">
                  <c:v>12.84</c:v>
                </c:pt>
                <c:pt idx="5806">
                  <c:v>13.02</c:v>
                </c:pt>
                <c:pt idx="5807">
                  <c:v>13.12</c:v>
                </c:pt>
                <c:pt idx="5808">
                  <c:v>13.09</c:v>
                </c:pt>
                <c:pt idx="5809">
                  <c:v>13.19</c:v>
                </c:pt>
                <c:pt idx="5810">
                  <c:v>13.27</c:v>
                </c:pt>
                <c:pt idx="5811">
                  <c:v>13.17</c:v>
                </c:pt>
                <c:pt idx="5812">
                  <c:v>13.18</c:v>
                </c:pt>
                <c:pt idx="5813">
                  <c:v>13.209999999999999</c:v>
                </c:pt>
                <c:pt idx="5814">
                  <c:v>13.18</c:v>
                </c:pt>
                <c:pt idx="5815">
                  <c:v>13.239999999999998</c:v>
                </c:pt>
                <c:pt idx="5816">
                  <c:v>13.219999999999999</c:v>
                </c:pt>
                <c:pt idx="5817">
                  <c:v>13.1</c:v>
                </c:pt>
                <c:pt idx="5818">
                  <c:v>13.16</c:v>
                </c:pt>
                <c:pt idx="5819">
                  <c:v>13.12</c:v>
                </c:pt>
                <c:pt idx="5820">
                  <c:v>12.97</c:v>
                </c:pt>
                <c:pt idx="5821">
                  <c:v>13.05</c:v>
                </c:pt>
                <c:pt idx="5822">
                  <c:v>13.07</c:v>
                </c:pt>
                <c:pt idx="5823">
                  <c:v>12.84</c:v>
                </c:pt>
                <c:pt idx="5824">
                  <c:v>12.79</c:v>
                </c:pt>
                <c:pt idx="5825">
                  <c:v>12.79</c:v>
                </c:pt>
                <c:pt idx="5826">
                  <c:v>12.65</c:v>
                </c:pt>
                <c:pt idx="5827">
                  <c:v>12.79</c:v>
                </c:pt>
                <c:pt idx="5828">
                  <c:v>12.7</c:v>
                </c:pt>
                <c:pt idx="5829">
                  <c:v>12.77</c:v>
                </c:pt>
                <c:pt idx="5830">
                  <c:v>12.83</c:v>
                </c:pt>
                <c:pt idx="5831">
                  <c:v>12.93</c:v>
                </c:pt>
                <c:pt idx="5832">
                  <c:v>12.850000000000001</c:v>
                </c:pt>
                <c:pt idx="5833">
                  <c:v>13</c:v>
                </c:pt>
                <c:pt idx="5834">
                  <c:v>13.1</c:v>
                </c:pt>
                <c:pt idx="5835">
                  <c:v>12.97</c:v>
                </c:pt>
                <c:pt idx="5836">
                  <c:v>12.93</c:v>
                </c:pt>
                <c:pt idx="5837">
                  <c:v>12.98</c:v>
                </c:pt>
                <c:pt idx="5838">
                  <c:v>12.84</c:v>
                </c:pt>
                <c:pt idx="5839">
                  <c:v>12.88</c:v>
                </c:pt>
                <c:pt idx="5840">
                  <c:v>12.76</c:v>
                </c:pt>
                <c:pt idx="5841">
                  <c:v>12.44</c:v>
                </c:pt>
                <c:pt idx="5842">
                  <c:v>12.46</c:v>
                </c:pt>
                <c:pt idx="5843">
                  <c:v>12.38</c:v>
                </c:pt>
                <c:pt idx="5844">
                  <c:v>12.43</c:v>
                </c:pt>
                <c:pt idx="5845">
                  <c:v>12.49</c:v>
                </c:pt>
                <c:pt idx="5846">
                  <c:v>12.54</c:v>
                </c:pt>
                <c:pt idx="5847">
                  <c:v>12.49</c:v>
                </c:pt>
                <c:pt idx="5848">
                  <c:v>12.57</c:v>
                </c:pt>
                <c:pt idx="5849">
                  <c:v>12.6</c:v>
                </c:pt>
                <c:pt idx="5850">
                  <c:v>12.54</c:v>
                </c:pt>
                <c:pt idx="5851">
                  <c:v>12.56</c:v>
                </c:pt>
                <c:pt idx="5852">
                  <c:v>12.57</c:v>
                </c:pt>
                <c:pt idx="5853">
                  <c:v>12.67</c:v>
                </c:pt>
                <c:pt idx="5854">
                  <c:v>12.88</c:v>
                </c:pt>
                <c:pt idx="5855">
                  <c:v>12.98</c:v>
                </c:pt>
                <c:pt idx="5856">
                  <c:v>13.06</c:v>
                </c:pt>
                <c:pt idx="5857">
                  <c:v>13.27</c:v>
                </c:pt>
                <c:pt idx="5858">
                  <c:v>13.32</c:v>
                </c:pt>
                <c:pt idx="5859">
                  <c:v>13.29</c:v>
                </c:pt>
                <c:pt idx="5860">
                  <c:v>13.41</c:v>
                </c:pt>
                <c:pt idx="5861">
                  <c:v>13.34</c:v>
                </c:pt>
                <c:pt idx="5862">
                  <c:v>13.28</c:v>
                </c:pt>
                <c:pt idx="5863">
                  <c:v>13.28</c:v>
                </c:pt>
                <c:pt idx="5864">
                  <c:v>13.12</c:v>
                </c:pt>
                <c:pt idx="5865">
                  <c:v>12.98</c:v>
                </c:pt>
                <c:pt idx="5866">
                  <c:v>13.05</c:v>
                </c:pt>
                <c:pt idx="5867">
                  <c:v>13.02</c:v>
                </c:pt>
                <c:pt idx="5868">
                  <c:v>12.91</c:v>
                </c:pt>
                <c:pt idx="5869">
                  <c:v>13.16</c:v>
                </c:pt>
                <c:pt idx="5870">
                  <c:v>12.98</c:v>
                </c:pt>
                <c:pt idx="5871">
                  <c:v>12.82</c:v>
                </c:pt>
                <c:pt idx="5872">
                  <c:v>12.870000000000001</c:v>
                </c:pt>
                <c:pt idx="5873">
                  <c:v>12.66</c:v>
                </c:pt>
                <c:pt idx="5874">
                  <c:v>12.43</c:v>
                </c:pt>
                <c:pt idx="5875">
                  <c:v>12.5</c:v>
                </c:pt>
                <c:pt idx="5876">
                  <c:v>12.360000000000001</c:v>
                </c:pt>
                <c:pt idx="5877">
                  <c:v>12.26</c:v>
                </c:pt>
                <c:pt idx="5878">
                  <c:v>12.3</c:v>
                </c:pt>
                <c:pt idx="5879">
                  <c:v>12.34</c:v>
                </c:pt>
                <c:pt idx="5880">
                  <c:v>12.229999999999999</c:v>
                </c:pt>
                <c:pt idx="5881">
                  <c:v>12.56</c:v>
                </c:pt>
                <c:pt idx="5882">
                  <c:v>12.55</c:v>
                </c:pt>
                <c:pt idx="5883">
                  <c:v>12.6</c:v>
                </c:pt>
                <c:pt idx="5884">
                  <c:v>12.7</c:v>
                </c:pt>
                <c:pt idx="5885">
                  <c:v>12.65</c:v>
                </c:pt>
                <c:pt idx="5886">
                  <c:v>12.629999999999999</c:v>
                </c:pt>
                <c:pt idx="5887">
                  <c:v>12.729999999999999</c:v>
                </c:pt>
                <c:pt idx="5888">
                  <c:v>12.67</c:v>
                </c:pt>
                <c:pt idx="5889">
                  <c:v>12.62</c:v>
                </c:pt>
                <c:pt idx="5890">
                  <c:v>12.709999999999999</c:v>
                </c:pt>
                <c:pt idx="5891">
                  <c:v>12.69</c:v>
                </c:pt>
                <c:pt idx="5892">
                  <c:v>12.719999999999999</c:v>
                </c:pt>
                <c:pt idx="5893">
                  <c:v>12.7</c:v>
                </c:pt>
                <c:pt idx="5894">
                  <c:v>12.65</c:v>
                </c:pt>
                <c:pt idx="5895">
                  <c:v>12.59</c:v>
                </c:pt>
                <c:pt idx="5896">
                  <c:v>12.55</c:v>
                </c:pt>
                <c:pt idx="5897">
                  <c:v>12.44</c:v>
                </c:pt>
                <c:pt idx="5898">
                  <c:v>12.38</c:v>
                </c:pt>
                <c:pt idx="5899">
                  <c:v>12.43</c:v>
                </c:pt>
                <c:pt idx="5900">
                  <c:v>12.350000000000001</c:v>
                </c:pt>
                <c:pt idx="5901">
                  <c:v>12.360000000000001</c:v>
                </c:pt>
                <c:pt idx="5902">
                  <c:v>12.61</c:v>
                </c:pt>
                <c:pt idx="5903">
                  <c:v>12.69</c:v>
                </c:pt>
                <c:pt idx="5904">
                  <c:v>12.6</c:v>
                </c:pt>
                <c:pt idx="5905">
                  <c:v>12.78</c:v>
                </c:pt>
                <c:pt idx="5906">
                  <c:v>12.729999999999999</c:v>
                </c:pt>
                <c:pt idx="5907">
                  <c:v>12.739999999999998</c:v>
                </c:pt>
                <c:pt idx="5908">
                  <c:v>12.94</c:v>
                </c:pt>
                <c:pt idx="5909">
                  <c:v>12.850000000000001</c:v>
                </c:pt>
                <c:pt idx="5910">
                  <c:v>12.65</c:v>
                </c:pt>
                <c:pt idx="5911">
                  <c:v>12.78</c:v>
                </c:pt>
                <c:pt idx="5912">
                  <c:v>12.62</c:v>
                </c:pt>
                <c:pt idx="5913">
                  <c:v>12.56</c:v>
                </c:pt>
                <c:pt idx="5914">
                  <c:v>12.56</c:v>
                </c:pt>
                <c:pt idx="5915">
                  <c:v>12.48</c:v>
                </c:pt>
                <c:pt idx="5916">
                  <c:v>12.31</c:v>
                </c:pt>
                <c:pt idx="5917">
                  <c:v>12.46</c:v>
                </c:pt>
                <c:pt idx="5918">
                  <c:v>12.28</c:v>
                </c:pt>
                <c:pt idx="5919">
                  <c:v>12.219999999999999</c:v>
                </c:pt>
                <c:pt idx="5920">
                  <c:v>12.32</c:v>
                </c:pt>
                <c:pt idx="5921">
                  <c:v>12.27</c:v>
                </c:pt>
                <c:pt idx="5922">
                  <c:v>12.26</c:v>
                </c:pt>
                <c:pt idx="5923">
                  <c:v>12.38</c:v>
                </c:pt>
                <c:pt idx="5924">
                  <c:v>12.350000000000001</c:v>
                </c:pt>
                <c:pt idx="5925">
                  <c:v>12.239999999999998</c:v>
                </c:pt>
                <c:pt idx="5926">
                  <c:v>12.52</c:v>
                </c:pt>
                <c:pt idx="5927">
                  <c:v>12.53</c:v>
                </c:pt>
                <c:pt idx="5928">
                  <c:v>12.5</c:v>
                </c:pt>
                <c:pt idx="5929">
                  <c:v>12.47</c:v>
                </c:pt>
                <c:pt idx="5930">
                  <c:v>12.42</c:v>
                </c:pt>
                <c:pt idx="5931">
                  <c:v>12.33</c:v>
                </c:pt>
                <c:pt idx="5932">
                  <c:v>12.4</c:v>
                </c:pt>
                <c:pt idx="5933">
                  <c:v>12.25</c:v>
                </c:pt>
                <c:pt idx="5934">
                  <c:v>12.209999999999999</c:v>
                </c:pt>
                <c:pt idx="5935">
                  <c:v>12.360000000000001</c:v>
                </c:pt>
                <c:pt idx="5936">
                  <c:v>12.25</c:v>
                </c:pt>
                <c:pt idx="5937">
                  <c:v>12.28</c:v>
                </c:pt>
                <c:pt idx="5938">
                  <c:v>12.57</c:v>
                </c:pt>
                <c:pt idx="5939">
                  <c:v>12.450000000000001</c:v>
                </c:pt>
                <c:pt idx="5940">
                  <c:v>12.450000000000001</c:v>
                </c:pt>
                <c:pt idx="5941">
                  <c:v>12.53</c:v>
                </c:pt>
                <c:pt idx="5942">
                  <c:v>12.48</c:v>
                </c:pt>
                <c:pt idx="5943">
                  <c:v>12.33</c:v>
                </c:pt>
                <c:pt idx="5944">
                  <c:v>12.54</c:v>
                </c:pt>
                <c:pt idx="5945">
                  <c:v>12.370000000000001</c:v>
                </c:pt>
                <c:pt idx="5946">
                  <c:v>12.33</c:v>
                </c:pt>
                <c:pt idx="5947">
                  <c:v>12.39</c:v>
                </c:pt>
                <c:pt idx="5948">
                  <c:v>12.33</c:v>
                </c:pt>
                <c:pt idx="5949">
                  <c:v>12.4</c:v>
                </c:pt>
                <c:pt idx="5950">
                  <c:v>12.68</c:v>
                </c:pt>
                <c:pt idx="5951">
                  <c:v>12.61</c:v>
                </c:pt>
                <c:pt idx="5952">
                  <c:v>12.56</c:v>
                </c:pt>
                <c:pt idx="5953">
                  <c:v>12.850000000000001</c:v>
                </c:pt>
                <c:pt idx="5954">
                  <c:v>12.729999999999999</c:v>
                </c:pt>
                <c:pt idx="5955">
                  <c:v>12.719999999999999</c:v>
                </c:pt>
                <c:pt idx="5956">
                  <c:v>12.82</c:v>
                </c:pt>
                <c:pt idx="5957">
                  <c:v>12.709999999999999</c:v>
                </c:pt>
                <c:pt idx="5958">
                  <c:v>12.69</c:v>
                </c:pt>
                <c:pt idx="5959">
                  <c:v>12.729999999999999</c:v>
                </c:pt>
                <c:pt idx="5960">
                  <c:v>12.639999999999999</c:v>
                </c:pt>
                <c:pt idx="5961">
                  <c:v>12.65</c:v>
                </c:pt>
                <c:pt idx="5962">
                  <c:v>12.729999999999999</c:v>
                </c:pt>
                <c:pt idx="5963">
                  <c:v>12.729999999999999</c:v>
                </c:pt>
                <c:pt idx="5964">
                  <c:v>12.59</c:v>
                </c:pt>
                <c:pt idx="5965">
                  <c:v>12.739999999999998</c:v>
                </c:pt>
                <c:pt idx="5966">
                  <c:v>12.68</c:v>
                </c:pt>
                <c:pt idx="5967">
                  <c:v>12.62</c:v>
                </c:pt>
                <c:pt idx="5968">
                  <c:v>12.53</c:v>
                </c:pt>
                <c:pt idx="5969">
                  <c:v>12.47</c:v>
                </c:pt>
                <c:pt idx="5970">
                  <c:v>12.39</c:v>
                </c:pt>
                <c:pt idx="5971">
                  <c:v>12.48</c:v>
                </c:pt>
                <c:pt idx="5972">
                  <c:v>12.41</c:v>
                </c:pt>
                <c:pt idx="5973">
                  <c:v>12.27</c:v>
                </c:pt>
                <c:pt idx="5974">
                  <c:v>12.450000000000001</c:v>
                </c:pt>
                <c:pt idx="5975">
                  <c:v>12.39</c:v>
                </c:pt>
                <c:pt idx="5976">
                  <c:v>12.350000000000001</c:v>
                </c:pt>
                <c:pt idx="5977">
                  <c:v>12.360000000000001</c:v>
                </c:pt>
                <c:pt idx="5978">
                  <c:v>12.32</c:v>
                </c:pt>
                <c:pt idx="5979">
                  <c:v>12.32</c:v>
                </c:pt>
                <c:pt idx="5980">
                  <c:v>12.44</c:v>
                </c:pt>
                <c:pt idx="5981">
                  <c:v>12.26</c:v>
                </c:pt>
                <c:pt idx="5982">
                  <c:v>12.229999999999999</c:v>
                </c:pt>
                <c:pt idx="5983">
                  <c:v>12.33</c:v>
                </c:pt>
                <c:pt idx="5984">
                  <c:v>12.41</c:v>
                </c:pt>
                <c:pt idx="5985">
                  <c:v>12.47</c:v>
                </c:pt>
                <c:pt idx="5986">
                  <c:v>12.5</c:v>
                </c:pt>
                <c:pt idx="5987">
                  <c:v>12.39</c:v>
                </c:pt>
                <c:pt idx="5988">
                  <c:v>12.42</c:v>
                </c:pt>
                <c:pt idx="5989">
                  <c:v>12.65</c:v>
                </c:pt>
                <c:pt idx="5990">
                  <c:v>12.67</c:v>
                </c:pt>
                <c:pt idx="5991">
                  <c:v>12.75</c:v>
                </c:pt>
                <c:pt idx="5992">
                  <c:v>12.79</c:v>
                </c:pt>
                <c:pt idx="5993">
                  <c:v>12.66</c:v>
                </c:pt>
                <c:pt idx="5994">
                  <c:v>12.78</c:v>
                </c:pt>
                <c:pt idx="5995">
                  <c:v>12.8</c:v>
                </c:pt>
                <c:pt idx="5996">
                  <c:v>12.69</c:v>
                </c:pt>
                <c:pt idx="5997">
                  <c:v>12.629999999999999</c:v>
                </c:pt>
                <c:pt idx="5998">
                  <c:v>12.49</c:v>
                </c:pt>
                <c:pt idx="5999">
                  <c:v>12.51</c:v>
                </c:pt>
                <c:pt idx="6000">
                  <c:v>12.54</c:v>
                </c:pt>
                <c:pt idx="6001">
                  <c:v>12.61</c:v>
                </c:pt>
                <c:pt idx="6002">
                  <c:v>12.5</c:v>
                </c:pt>
                <c:pt idx="6003">
                  <c:v>12.66</c:v>
                </c:pt>
                <c:pt idx="6004">
                  <c:v>12.69</c:v>
                </c:pt>
                <c:pt idx="6005">
                  <c:v>12.81</c:v>
                </c:pt>
                <c:pt idx="6006">
                  <c:v>13</c:v>
                </c:pt>
                <c:pt idx="6007">
                  <c:v>13.08</c:v>
                </c:pt>
                <c:pt idx="6008">
                  <c:v>13.209999999999999</c:v>
                </c:pt>
                <c:pt idx="6009">
                  <c:v>13.33</c:v>
                </c:pt>
                <c:pt idx="6010">
                  <c:v>13.219999999999999</c:v>
                </c:pt>
                <c:pt idx="6011">
                  <c:v>13.47</c:v>
                </c:pt>
                <c:pt idx="6012">
                  <c:v>13.54</c:v>
                </c:pt>
                <c:pt idx="6013">
                  <c:v>13.33</c:v>
                </c:pt>
                <c:pt idx="6014">
                  <c:v>13.33</c:v>
                </c:pt>
                <c:pt idx="6015">
                  <c:v>13.18</c:v>
                </c:pt>
                <c:pt idx="6016">
                  <c:v>12.950000000000001</c:v>
                </c:pt>
                <c:pt idx="6017">
                  <c:v>12.99</c:v>
                </c:pt>
                <c:pt idx="6018">
                  <c:v>13</c:v>
                </c:pt>
                <c:pt idx="6019">
                  <c:v>12.89</c:v>
                </c:pt>
                <c:pt idx="6020">
                  <c:v>13.01</c:v>
                </c:pt>
                <c:pt idx="6021">
                  <c:v>12.92</c:v>
                </c:pt>
                <c:pt idx="6022">
                  <c:v>12.739999999999998</c:v>
                </c:pt>
                <c:pt idx="6023">
                  <c:v>12.84</c:v>
                </c:pt>
                <c:pt idx="6024">
                  <c:v>12.82</c:v>
                </c:pt>
                <c:pt idx="6025">
                  <c:v>12.8</c:v>
                </c:pt>
                <c:pt idx="6026">
                  <c:v>12.83</c:v>
                </c:pt>
                <c:pt idx="6027">
                  <c:v>12.88</c:v>
                </c:pt>
                <c:pt idx="6028">
                  <c:v>12.739999999999998</c:v>
                </c:pt>
                <c:pt idx="6029">
                  <c:v>12.88</c:v>
                </c:pt>
                <c:pt idx="6030">
                  <c:v>12.93</c:v>
                </c:pt>
                <c:pt idx="6031">
                  <c:v>12.9</c:v>
                </c:pt>
                <c:pt idx="6032">
                  <c:v>13.11</c:v>
                </c:pt>
                <c:pt idx="6033">
                  <c:v>13.1</c:v>
                </c:pt>
                <c:pt idx="6034">
                  <c:v>13.02</c:v>
                </c:pt>
                <c:pt idx="6035">
                  <c:v>13</c:v>
                </c:pt>
                <c:pt idx="6036">
                  <c:v>12.99</c:v>
                </c:pt>
                <c:pt idx="6037">
                  <c:v>12.89</c:v>
                </c:pt>
                <c:pt idx="6038">
                  <c:v>12.99</c:v>
                </c:pt>
                <c:pt idx="6039">
                  <c:v>12.950000000000001</c:v>
                </c:pt>
                <c:pt idx="6040">
                  <c:v>12.97</c:v>
                </c:pt>
                <c:pt idx="6041">
                  <c:v>13.03</c:v>
                </c:pt>
                <c:pt idx="6042">
                  <c:v>13.03</c:v>
                </c:pt>
                <c:pt idx="6043">
                  <c:v>12.96</c:v>
                </c:pt>
                <c:pt idx="6044">
                  <c:v>13.01</c:v>
                </c:pt>
                <c:pt idx="6045">
                  <c:v>12.89</c:v>
                </c:pt>
                <c:pt idx="6046">
                  <c:v>12.719999999999999</c:v>
                </c:pt>
                <c:pt idx="6047">
                  <c:v>12.68</c:v>
                </c:pt>
                <c:pt idx="6048">
                  <c:v>12.639999999999999</c:v>
                </c:pt>
                <c:pt idx="6049">
                  <c:v>12.51</c:v>
                </c:pt>
                <c:pt idx="6050">
                  <c:v>12.56</c:v>
                </c:pt>
                <c:pt idx="6051">
                  <c:v>12.56</c:v>
                </c:pt>
                <c:pt idx="6052">
                  <c:v>12.5</c:v>
                </c:pt>
                <c:pt idx="6053">
                  <c:v>12.46</c:v>
                </c:pt>
                <c:pt idx="6054">
                  <c:v>12.44</c:v>
                </c:pt>
                <c:pt idx="6055">
                  <c:v>12.38</c:v>
                </c:pt>
                <c:pt idx="6056">
                  <c:v>12.44</c:v>
                </c:pt>
                <c:pt idx="6057">
                  <c:v>12.42</c:v>
                </c:pt>
                <c:pt idx="6058">
                  <c:v>12.41</c:v>
                </c:pt>
                <c:pt idx="6059">
                  <c:v>12.51</c:v>
                </c:pt>
                <c:pt idx="6060">
                  <c:v>12.55</c:v>
                </c:pt>
                <c:pt idx="6061">
                  <c:v>12.54</c:v>
                </c:pt>
                <c:pt idx="6062">
                  <c:v>12.79</c:v>
                </c:pt>
                <c:pt idx="6063">
                  <c:v>12.75</c:v>
                </c:pt>
                <c:pt idx="6064">
                  <c:v>12.65</c:v>
                </c:pt>
                <c:pt idx="6065">
                  <c:v>12.84</c:v>
                </c:pt>
                <c:pt idx="6066">
                  <c:v>12.739999999999998</c:v>
                </c:pt>
                <c:pt idx="6067">
                  <c:v>12.7</c:v>
                </c:pt>
                <c:pt idx="6068">
                  <c:v>12.9</c:v>
                </c:pt>
                <c:pt idx="6069">
                  <c:v>12.82</c:v>
                </c:pt>
                <c:pt idx="6070">
                  <c:v>12.739999999999998</c:v>
                </c:pt>
                <c:pt idx="6071">
                  <c:v>12.76</c:v>
                </c:pt>
                <c:pt idx="6072">
                  <c:v>12.66</c:v>
                </c:pt>
                <c:pt idx="6073">
                  <c:v>12.56</c:v>
                </c:pt>
                <c:pt idx="6074">
                  <c:v>12.719999999999999</c:v>
                </c:pt>
                <c:pt idx="6075">
                  <c:v>12.729999999999999</c:v>
                </c:pt>
                <c:pt idx="6076">
                  <c:v>12.67</c:v>
                </c:pt>
                <c:pt idx="6077">
                  <c:v>12.850000000000001</c:v>
                </c:pt>
                <c:pt idx="6078">
                  <c:v>12.76</c:v>
                </c:pt>
                <c:pt idx="6079">
                  <c:v>12.66</c:v>
                </c:pt>
                <c:pt idx="6080">
                  <c:v>12.77</c:v>
                </c:pt>
                <c:pt idx="6081">
                  <c:v>12.75</c:v>
                </c:pt>
                <c:pt idx="6082">
                  <c:v>12.67</c:v>
                </c:pt>
                <c:pt idx="6083">
                  <c:v>12.66</c:v>
                </c:pt>
                <c:pt idx="6084">
                  <c:v>12.56</c:v>
                </c:pt>
                <c:pt idx="6085">
                  <c:v>12.51</c:v>
                </c:pt>
                <c:pt idx="6086">
                  <c:v>12.5</c:v>
                </c:pt>
                <c:pt idx="6087">
                  <c:v>12.360000000000001</c:v>
                </c:pt>
                <c:pt idx="6088">
                  <c:v>12.27</c:v>
                </c:pt>
                <c:pt idx="6089">
                  <c:v>12.32</c:v>
                </c:pt>
                <c:pt idx="6090">
                  <c:v>12.11</c:v>
                </c:pt>
                <c:pt idx="6091">
                  <c:v>12.02</c:v>
                </c:pt>
                <c:pt idx="6092">
                  <c:v>12.08</c:v>
                </c:pt>
                <c:pt idx="6093">
                  <c:v>11.97</c:v>
                </c:pt>
                <c:pt idx="6094">
                  <c:v>11.93</c:v>
                </c:pt>
                <c:pt idx="6095">
                  <c:v>12.04</c:v>
                </c:pt>
                <c:pt idx="6096">
                  <c:v>12.04</c:v>
                </c:pt>
                <c:pt idx="6097">
                  <c:v>12.1</c:v>
                </c:pt>
                <c:pt idx="6098">
                  <c:v>12.41</c:v>
                </c:pt>
                <c:pt idx="6099">
                  <c:v>12.53</c:v>
                </c:pt>
                <c:pt idx="6100">
                  <c:v>12.57</c:v>
                </c:pt>
                <c:pt idx="6101">
                  <c:v>12.91</c:v>
                </c:pt>
                <c:pt idx="6102">
                  <c:v>13.03</c:v>
                </c:pt>
                <c:pt idx="6103">
                  <c:v>13.11</c:v>
                </c:pt>
                <c:pt idx="6104">
                  <c:v>13.27</c:v>
                </c:pt>
                <c:pt idx="6105">
                  <c:v>13.26</c:v>
                </c:pt>
                <c:pt idx="6106">
                  <c:v>13.209999999999999</c:v>
                </c:pt>
                <c:pt idx="6107">
                  <c:v>13.370000000000001</c:v>
                </c:pt>
                <c:pt idx="6108">
                  <c:v>13.31</c:v>
                </c:pt>
                <c:pt idx="6109">
                  <c:v>13.29</c:v>
                </c:pt>
                <c:pt idx="6110">
                  <c:v>13.44</c:v>
                </c:pt>
                <c:pt idx="6111">
                  <c:v>13.51</c:v>
                </c:pt>
                <c:pt idx="6112">
                  <c:v>13.47</c:v>
                </c:pt>
                <c:pt idx="6113">
                  <c:v>13.59</c:v>
                </c:pt>
                <c:pt idx="6114">
                  <c:v>13.51</c:v>
                </c:pt>
                <c:pt idx="6115">
                  <c:v>13.39</c:v>
                </c:pt>
                <c:pt idx="6116">
                  <c:v>13.47</c:v>
                </c:pt>
                <c:pt idx="6117">
                  <c:v>13.209999999999999</c:v>
                </c:pt>
                <c:pt idx="6118">
                  <c:v>13.129999999999999</c:v>
                </c:pt>
                <c:pt idx="6119">
                  <c:v>13.139999999999999</c:v>
                </c:pt>
                <c:pt idx="6120">
                  <c:v>12.850000000000001</c:v>
                </c:pt>
                <c:pt idx="6121">
                  <c:v>12.75</c:v>
                </c:pt>
                <c:pt idx="6122">
                  <c:v>12.79</c:v>
                </c:pt>
                <c:pt idx="6123">
                  <c:v>12.59</c:v>
                </c:pt>
                <c:pt idx="6124">
                  <c:v>12.49</c:v>
                </c:pt>
                <c:pt idx="6125">
                  <c:v>12.53</c:v>
                </c:pt>
                <c:pt idx="6126">
                  <c:v>12.42</c:v>
                </c:pt>
                <c:pt idx="6127">
                  <c:v>12.47</c:v>
                </c:pt>
                <c:pt idx="6128">
                  <c:v>12.57</c:v>
                </c:pt>
                <c:pt idx="6129">
                  <c:v>12.639999999999999</c:v>
                </c:pt>
                <c:pt idx="6130">
                  <c:v>12.729999999999999</c:v>
                </c:pt>
                <c:pt idx="6131">
                  <c:v>12.88</c:v>
                </c:pt>
                <c:pt idx="6132">
                  <c:v>12.69</c:v>
                </c:pt>
                <c:pt idx="6133">
                  <c:v>12.65</c:v>
                </c:pt>
                <c:pt idx="6134">
                  <c:v>12.81</c:v>
                </c:pt>
                <c:pt idx="6135">
                  <c:v>12.739999999999998</c:v>
                </c:pt>
                <c:pt idx="6136">
                  <c:v>12.66</c:v>
                </c:pt>
                <c:pt idx="6137">
                  <c:v>12.59</c:v>
                </c:pt>
                <c:pt idx="6138">
                  <c:v>12.38</c:v>
                </c:pt>
                <c:pt idx="6139">
                  <c:v>12.31</c:v>
                </c:pt>
                <c:pt idx="6140">
                  <c:v>12.3</c:v>
                </c:pt>
                <c:pt idx="6141">
                  <c:v>12.350000000000001</c:v>
                </c:pt>
                <c:pt idx="6142">
                  <c:v>12.3</c:v>
                </c:pt>
                <c:pt idx="6143">
                  <c:v>12.41</c:v>
                </c:pt>
                <c:pt idx="6144">
                  <c:v>12.25</c:v>
                </c:pt>
                <c:pt idx="6145">
                  <c:v>12.26</c:v>
                </c:pt>
                <c:pt idx="6146">
                  <c:v>12.44</c:v>
                </c:pt>
                <c:pt idx="6147">
                  <c:v>12.41</c:v>
                </c:pt>
                <c:pt idx="6148">
                  <c:v>12.41</c:v>
                </c:pt>
                <c:pt idx="6149">
                  <c:v>12.52</c:v>
                </c:pt>
                <c:pt idx="6150">
                  <c:v>12.52</c:v>
                </c:pt>
                <c:pt idx="6151">
                  <c:v>12.44</c:v>
                </c:pt>
                <c:pt idx="6152">
                  <c:v>12.51</c:v>
                </c:pt>
                <c:pt idx="6153">
                  <c:v>12.4</c:v>
                </c:pt>
                <c:pt idx="6154">
                  <c:v>12.56</c:v>
                </c:pt>
                <c:pt idx="6155">
                  <c:v>12.65</c:v>
                </c:pt>
                <c:pt idx="6156">
                  <c:v>12.57</c:v>
                </c:pt>
                <c:pt idx="6157">
                  <c:v>12.67</c:v>
                </c:pt>
                <c:pt idx="6158">
                  <c:v>12.75</c:v>
                </c:pt>
                <c:pt idx="6159">
                  <c:v>12.729999999999999</c:v>
                </c:pt>
                <c:pt idx="6160">
                  <c:v>12.8</c:v>
                </c:pt>
                <c:pt idx="6161">
                  <c:v>12.96</c:v>
                </c:pt>
                <c:pt idx="6162">
                  <c:v>12.729999999999999</c:v>
                </c:pt>
                <c:pt idx="6163">
                  <c:v>12.88</c:v>
                </c:pt>
                <c:pt idx="6164">
                  <c:v>13.03</c:v>
                </c:pt>
                <c:pt idx="6165">
                  <c:v>12.92</c:v>
                </c:pt>
                <c:pt idx="6166">
                  <c:v>12.81</c:v>
                </c:pt>
                <c:pt idx="6167">
                  <c:v>12.78</c:v>
                </c:pt>
                <c:pt idx="6168">
                  <c:v>12.69</c:v>
                </c:pt>
                <c:pt idx="6169">
                  <c:v>12.52</c:v>
                </c:pt>
                <c:pt idx="6170">
                  <c:v>12.5</c:v>
                </c:pt>
                <c:pt idx="6171">
                  <c:v>12.38</c:v>
                </c:pt>
                <c:pt idx="6172">
                  <c:v>12.41</c:v>
                </c:pt>
                <c:pt idx="6173">
                  <c:v>12.44</c:v>
                </c:pt>
                <c:pt idx="6174">
                  <c:v>12.31</c:v>
                </c:pt>
                <c:pt idx="6175">
                  <c:v>12.34</c:v>
                </c:pt>
                <c:pt idx="6176">
                  <c:v>12.47</c:v>
                </c:pt>
                <c:pt idx="6177">
                  <c:v>12.4</c:v>
                </c:pt>
                <c:pt idx="6178">
                  <c:v>12.46</c:v>
                </c:pt>
                <c:pt idx="6179">
                  <c:v>12.52</c:v>
                </c:pt>
                <c:pt idx="6180">
                  <c:v>12.44</c:v>
                </c:pt>
                <c:pt idx="6181">
                  <c:v>12.43</c:v>
                </c:pt>
                <c:pt idx="6182">
                  <c:v>12.43</c:v>
                </c:pt>
                <c:pt idx="6183">
                  <c:v>12.350000000000001</c:v>
                </c:pt>
                <c:pt idx="6184">
                  <c:v>12.33</c:v>
                </c:pt>
                <c:pt idx="6185">
                  <c:v>12.29</c:v>
                </c:pt>
                <c:pt idx="6186">
                  <c:v>12.09</c:v>
                </c:pt>
                <c:pt idx="6187">
                  <c:v>12.06</c:v>
                </c:pt>
                <c:pt idx="6188">
                  <c:v>12.2</c:v>
                </c:pt>
                <c:pt idx="6189">
                  <c:v>12.25</c:v>
                </c:pt>
                <c:pt idx="6190">
                  <c:v>12.32</c:v>
                </c:pt>
                <c:pt idx="6191">
                  <c:v>12.31</c:v>
                </c:pt>
                <c:pt idx="6192">
                  <c:v>12.27</c:v>
                </c:pt>
                <c:pt idx="6193">
                  <c:v>12.43</c:v>
                </c:pt>
                <c:pt idx="6194">
                  <c:v>12.66</c:v>
                </c:pt>
                <c:pt idx="6195">
                  <c:v>12.68</c:v>
                </c:pt>
                <c:pt idx="6196">
                  <c:v>12.850000000000001</c:v>
                </c:pt>
                <c:pt idx="6197">
                  <c:v>12.94</c:v>
                </c:pt>
                <c:pt idx="6198">
                  <c:v>12.870000000000001</c:v>
                </c:pt>
                <c:pt idx="6199">
                  <c:v>12.81</c:v>
                </c:pt>
                <c:pt idx="6200">
                  <c:v>12.860000000000001</c:v>
                </c:pt>
                <c:pt idx="6201">
                  <c:v>12.75</c:v>
                </c:pt>
                <c:pt idx="6202">
                  <c:v>12.69</c:v>
                </c:pt>
                <c:pt idx="6203">
                  <c:v>12.639999999999999</c:v>
                </c:pt>
                <c:pt idx="6204">
                  <c:v>12.51</c:v>
                </c:pt>
                <c:pt idx="6205">
                  <c:v>12.5</c:v>
                </c:pt>
                <c:pt idx="6206">
                  <c:v>12.450000000000001</c:v>
                </c:pt>
                <c:pt idx="6207">
                  <c:v>12.360000000000001</c:v>
                </c:pt>
                <c:pt idx="6208">
                  <c:v>12.51</c:v>
                </c:pt>
                <c:pt idx="6209">
                  <c:v>12.58</c:v>
                </c:pt>
                <c:pt idx="6210">
                  <c:v>12.62</c:v>
                </c:pt>
                <c:pt idx="6211">
                  <c:v>12.67</c:v>
                </c:pt>
                <c:pt idx="6212">
                  <c:v>12.729999999999999</c:v>
                </c:pt>
                <c:pt idx="6213">
                  <c:v>12.67</c:v>
                </c:pt>
                <c:pt idx="6214">
                  <c:v>12.61</c:v>
                </c:pt>
                <c:pt idx="6215">
                  <c:v>12.65</c:v>
                </c:pt>
                <c:pt idx="6216">
                  <c:v>12.49</c:v>
                </c:pt>
                <c:pt idx="6217">
                  <c:v>12.59</c:v>
                </c:pt>
                <c:pt idx="6218">
                  <c:v>12.65</c:v>
                </c:pt>
                <c:pt idx="6219">
                  <c:v>12.6</c:v>
                </c:pt>
                <c:pt idx="6220">
                  <c:v>12.62</c:v>
                </c:pt>
                <c:pt idx="6221">
                  <c:v>12.65</c:v>
                </c:pt>
                <c:pt idx="6222">
                  <c:v>12.61</c:v>
                </c:pt>
                <c:pt idx="6223">
                  <c:v>12.719999999999999</c:v>
                </c:pt>
                <c:pt idx="6224">
                  <c:v>12.79</c:v>
                </c:pt>
                <c:pt idx="6225">
                  <c:v>12.7</c:v>
                </c:pt>
                <c:pt idx="6226">
                  <c:v>12.860000000000001</c:v>
                </c:pt>
                <c:pt idx="6227">
                  <c:v>13.07</c:v>
                </c:pt>
                <c:pt idx="6228">
                  <c:v>12.94</c:v>
                </c:pt>
                <c:pt idx="6229">
                  <c:v>13.04</c:v>
                </c:pt>
                <c:pt idx="6230">
                  <c:v>13.12</c:v>
                </c:pt>
                <c:pt idx="6231">
                  <c:v>13.07</c:v>
                </c:pt>
                <c:pt idx="6232">
                  <c:v>13.29</c:v>
                </c:pt>
                <c:pt idx="6233">
                  <c:v>13.229999999999999</c:v>
                </c:pt>
                <c:pt idx="6234">
                  <c:v>13.06</c:v>
                </c:pt>
                <c:pt idx="6235">
                  <c:v>13.06</c:v>
                </c:pt>
                <c:pt idx="6236">
                  <c:v>12.860000000000001</c:v>
                </c:pt>
                <c:pt idx="6237">
                  <c:v>12.93</c:v>
                </c:pt>
                <c:pt idx="6238">
                  <c:v>13.01</c:v>
                </c:pt>
                <c:pt idx="6239">
                  <c:v>13.01</c:v>
                </c:pt>
                <c:pt idx="6240">
                  <c:v>12.94</c:v>
                </c:pt>
                <c:pt idx="6241">
                  <c:v>13.01</c:v>
                </c:pt>
                <c:pt idx="6242">
                  <c:v>13.05</c:v>
                </c:pt>
                <c:pt idx="6243">
                  <c:v>13.01</c:v>
                </c:pt>
                <c:pt idx="6244">
                  <c:v>13.07</c:v>
                </c:pt>
                <c:pt idx="6245">
                  <c:v>13.05</c:v>
                </c:pt>
                <c:pt idx="6246">
                  <c:v>12.99</c:v>
                </c:pt>
                <c:pt idx="6247">
                  <c:v>13.09</c:v>
                </c:pt>
                <c:pt idx="6248">
                  <c:v>13.07</c:v>
                </c:pt>
                <c:pt idx="6249">
                  <c:v>13.05</c:v>
                </c:pt>
                <c:pt idx="6250">
                  <c:v>13.17</c:v>
                </c:pt>
                <c:pt idx="6251">
                  <c:v>13.17</c:v>
                </c:pt>
                <c:pt idx="6252">
                  <c:v>13.02</c:v>
                </c:pt>
                <c:pt idx="6253">
                  <c:v>13.15</c:v>
                </c:pt>
                <c:pt idx="6254">
                  <c:v>13.1</c:v>
                </c:pt>
                <c:pt idx="6255">
                  <c:v>13.04</c:v>
                </c:pt>
                <c:pt idx="6256">
                  <c:v>13.03</c:v>
                </c:pt>
                <c:pt idx="6257">
                  <c:v>12.88</c:v>
                </c:pt>
                <c:pt idx="6258">
                  <c:v>12.76</c:v>
                </c:pt>
                <c:pt idx="6259">
                  <c:v>12.92</c:v>
                </c:pt>
                <c:pt idx="6260">
                  <c:v>12.92</c:v>
                </c:pt>
                <c:pt idx="6261">
                  <c:v>12.68</c:v>
                </c:pt>
                <c:pt idx="6262">
                  <c:v>12.9</c:v>
                </c:pt>
                <c:pt idx="6263">
                  <c:v>12.99</c:v>
                </c:pt>
                <c:pt idx="6264">
                  <c:v>12.84</c:v>
                </c:pt>
                <c:pt idx="6265">
                  <c:v>12.99</c:v>
                </c:pt>
                <c:pt idx="6266">
                  <c:v>12.96</c:v>
                </c:pt>
                <c:pt idx="6267">
                  <c:v>12.91</c:v>
                </c:pt>
                <c:pt idx="6268">
                  <c:v>13.04</c:v>
                </c:pt>
                <c:pt idx="6269">
                  <c:v>12.96</c:v>
                </c:pt>
                <c:pt idx="6270">
                  <c:v>12.93</c:v>
                </c:pt>
                <c:pt idx="6271">
                  <c:v>12.94</c:v>
                </c:pt>
                <c:pt idx="6272">
                  <c:v>12.950000000000001</c:v>
                </c:pt>
                <c:pt idx="6273">
                  <c:v>12.88</c:v>
                </c:pt>
                <c:pt idx="6274">
                  <c:v>12.99</c:v>
                </c:pt>
                <c:pt idx="6275">
                  <c:v>12.92</c:v>
                </c:pt>
                <c:pt idx="6276">
                  <c:v>12.950000000000001</c:v>
                </c:pt>
                <c:pt idx="6277">
                  <c:v>13.09</c:v>
                </c:pt>
                <c:pt idx="6278">
                  <c:v>13.03</c:v>
                </c:pt>
                <c:pt idx="6279">
                  <c:v>12.860000000000001</c:v>
                </c:pt>
                <c:pt idx="6280">
                  <c:v>13.03</c:v>
                </c:pt>
                <c:pt idx="6281">
                  <c:v>13.04</c:v>
                </c:pt>
                <c:pt idx="6282">
                  <c:v>12.9</c:v>
                </c:pt>
                <c:pt idx="6283">
                  <c:v>12.94</c:v>
                </c:pt>
                <c:pt idx="6284">
                  <c:v>12.8</c:v>
                </c:pt>
                <c:pt idx="6285">
                  <c:v>12.870000000000001</c:v>
                </c:pt>
                <c:pt idx="6286">
                  <c:v>12.93</c:v>
                </c:pt>
                <c:pt idx="6287">
                  <c:v>12.739999999999998</c:v>
                </c:pt>
                <c:pt idx="6288">
                  <c:v>12.68</c:v>
                </c:pt>
                <c:pt idx="6289">
                  <c:v>12.66</c:v>
                </c:pt>
                <c:pt idx="6290">
                  <c:v>12.6</c:v>
                </c:pt>
                <c:pt idx="6291">
                  <c:v>12.47</c:v>
                </c:pt>
                <c:pt idx="6292">
                  <c:v>12.47</c:v>
                </c:pt>
                <c:pt idx="6293">
                  <c:v>12.38</c:v>
                </c:pt>
                <c:pt idx="6294">
                  <c:v>12.29</c:v>
                </c:pt>
                <c:pt idx="6295">
                  <c:v>12.47</c:v>
                </c:pt>
                <c:pt idx="6296">
                  <c:v>12.52</c:v>
                </c:pt>
                <c:pt idx="6297">
                  <c:v>12.48</c:v>
                </c:pt>
                <c:pt idx="6298">
                  <c:v>12.68</c:v>
                </c:pt>
                <c:pt idx="6299">
                  <c:v>12.739999999999998</c:v>
                </c:pt>
                <c:pt idx="6300">
                  <c:v>12.67</c:v>
                </c:pt>
                <c:pt idx="6301">
                  <c:v>12.92</c:v>
                </c:pt>
                <c:pt idx="6302">
                  <c:v>12.99</c:v>
                </c:pt>
                <c:pt idx="6303">
                  <c:v>12.950000000000001</c:v>
                </c:pt>
                <c:pt idx="6304">
                  <c:v>13.27</c:v>
                </c:pt>
                <c:pt idx="6305">
                  <c:v>13.239999999999998</c:v>
                </c:pt>
                <c:pt idx="6306">
                  <c:v>13.18</c:v>
                </c:pt>
                <c:pt idx="6307">
                  <c:v>13.12</c:v>
                </c:pt>
                <c:pt idx="6308">
                  <c:v>13.15</c:v>
                </c:pt>
                <c:pt idx="6309">
                  <c:v>12.98</c:v>
                </c:pt>
                <c:pt idx="6310">
                  <c:v>12.93</c:v>
                </c:pt>
                <c:pt idx="6311">
                  <c:v>12.68</c:v>
                </c:pt>
                <c:pt idx="6312">
                  <c:v>12.57</c:v>
                </c:pt>
                <c:pt idx="6313">
                  <c:v>12.65</c:v>
                </c:pt>
                <c:pt idx="6314">
                  <c:v>12.38</c:v>
                </c:pt>
                <c:pt idx="6315">
                  <c:v>12.34</c:v>
                </c:pt>
                <c:pt idx="6316">
                  <c:v>12.51</c:v>
                </c:pt>
                <c:pt idx="6317">
                  <c:v>12.51</c:v>
                </c:pt>
                <c:pt idx="6318">
                  <c:v>12.4</c:v>
                </c:pt>
                <c:pt idx="6319">
                  <c:v>12.5</c:v>
                </c:pt>
                <c:pt idx="6320">
                  <c:v>12.44</c:v>
                </c:pt>
                <c:pt idx="6321">
                  <c:v>12.48</c:v>
                </c:pt>
                <c:pt idx="6322">
                  <c:v>12.68</c:v>
                </c:pt>
                <c:pt idx="6323">
                  <c:v>12.58</c:v>
                </c:pt>
                <c:pt idx="6324">
                  <c:v>12.639999999999999</c:v>
                </c:pt>
                <c:pt idx="6325">
                  <c:v>12.82</c:v>
                </c:pt>
                <c:pt idx="6326">
                  <c:v>12.870000000000001</c:v>
                </c:pt>
                <c:pt idx="6327">
                  <c:v>12.870000000000001</c:v>
                </c:pt>
                <c:pt idx="6328">
                  <c:v>13.01</c:v>
                </c:pt>
                <c:pt idx="6329">
                  <c:v>12.98</c:v>
                </c:pt>
                <c:pt idx="6330">
                  <c:v>12.92</c:v>
                </c:pt>
                <c:pt idx="6331">
                  <c:v>12.88</c:v>
                </c:pt>
                <c:pt idx="6332">
                  <c:v>12.83</c:v>
                </c:pt>
                <c:pt idx="6333">
                  <c:v>12.719999999999999</c:v>
                </c:pt>
                <c:pt idx="6334">
                  <c:v>12.88</c:v>
                </c:pt>
                <c:pt idx="6335">
                  <c:v>12.719999999999999</c:v>
                </c:pt>
                <c:pt idx="6336">
                  <c:v>12.7</c:v>
                </c:pt>
                <c:pt idx="6337">
                  <c:v>12.82</c:v>
                </c:pt>
                <c:pt idx="6338">
                  <c:v>12.76</c:v>
                </c:pt>
                <c:pt idx="6339">
                  <c:v>12.709999999999999</c:v>
                </c:pt>
                <c:pt idx="6340">
                  <c:v>12.860000000000001</c:v>
                </c:pt>
                <c:pt idx="6341">
                  <c:v>12.84</c:v>
                </c:pt>
                <c:pt idx="6342">
                  <c:v>12.729999999999999</c:v>
                </c:pt>
                <c:pt idx="6343">
                  <c:v>12.860000000000001</c:v>
                </c:pt>
                <c:pt idx="6344">
                  <c:v>12.850000000000001</c:v>
                </c:pt>
                <c:pt idx="6345">
                  <c:v>12.83</c:v>
                </c:pt>
                <c:pt idx="6346">
                  <c:v>12.97</c:v>
                </c:pt>
                <c:pt idx="6347">
                  <c:v>12.82</c:v>
                </c:pt>
                <c:pt idx="6348">
                  <c:v>12.79</c:v>
                </c:pt>
                <c:pt idx="6349">
                  <c:v>13</c:v>
                </c:pt>
                <c:pt idx="6350">
                  <c:v>12.89</c:v>
                </c:pt>
                <c:pt idx="6351">
                  <c:v>12.9</c:v>
                </c:pt>
                <c:pt idx="6352">
                  <c:v>13.06</c:v>
                </c:pt>
                <c:pt idx="6353">
                  <c:v>12.93</c:v>
                </c:pt>
                <c:pt idx="6354">
                  <c:v>12.91</c:v>
                </c:pt>
                <c:pt idx="6355">
                  <c:v>12.92</c:v>
                </c:pt>
                <c:pt idx="6356">
                  <c:v>12.850000000000001</c:v>
                </c:pt>
                <c:pt idx="6357">
                  <c:v>12.89</c:v>
                </c:pt>
                <c:pt idx="6358">
                  <c:v>12.96</c:v>
                </c:pt>
                <c:pt idx="6359">
                  <c:v>12.94</c:v>
                </c:pt>
                <c:pt idx="6360">
                  <c:v>12.98</c:v>
                </c:pt>
                <c:pt idx="6361">
                  <c:v>13.26</c:v>
                </c:pt>
                <c:pt idx="6362">
                  <c:v>13.219999999999999</c:v>
                </c:pt>
                <c:pt idx="6363">
                  <c:v>13.370000000000001</c:v>
                </c:pt>
                <c:pt idx="6364">
                  <c:v>13.56</c:v>
                </c:pt>
                <c:pt idx="6365">
                  <c:v>13.59</c:v>
                </c:pt>
                <c:pt idx="6366">
                  <c:v>13.719999999999999</c:v>
                </c:pt>
                <c:pt idx="6367">
                  <c:v>13.850000000000001</c:v>
                </c:pt>
                <c:pt idx="6368">
                  <c:v>13.76</c:v>
                </c:pt>
                <c:pt idx="6369">
                  <c:v>13.67</c:v>
                </c:pt>
                <c:pt idx="6370">
                  <c:v>13.69</c:v>
                </c:pt>
                <c:pt idx="6371">
                  <c:v>13.6</c:v>
                </c:pt>
                <c:pt idx="6372">
                  <c:v>13.350000000000001</c:v>
                </c:pt>
                <c:pt idx="6373">
                  <c:v>13.28</c:v>
                </c:pt>
                <c:pt idx="6374">
                  <c:v>13</c:v>
                </c:pt>
                <c:pt idx="6375">
                  <c:v>12.78</c:v>
                </c:pt>
                <c:pt idx="6376">
                  <c:v>12.79</c:v>
                </c:pt>
                <c:pt idx="6377">
                  <c:v>12.51</c:v>
                </c:pt>
                <c:pt idx="6378">
                  <c:v>12.44</c:v>
                </c:pt>
                <c:pt idx="6379">
                  <c:v>12.48</c:v>
                </c:pt>
                <c:pt idx="6380">
                  <c:v>12.44</c:v>
                </c:pt>
                <c:pt idx="6381">
                  <c:v>12.450000000000001</c:v>
                </c:pt>
                <c:pt idx="6382">
                  <c:v>12.66</c:v>
                </c:pt>
                <c:pt idx="6383">
                  <c:v>12.6</c:v>
                </c:pt>
                <c:pt idx="6384">
                  <c:v>12.6</c:v>
                </c:pt>
                <c:pt idx="6385">
                  <c:v>12.83</c:v>
                </c:pt>
                <c:pt idx="6386">
                  <c:v>12.79</c:v>
                </c:pt>
                <c:pt idx="6387">
                  <c:v>12.79</c:v>
                </c:pt>
                <c:pt idx="6388">
                  <c:v>12.79</c:v>
                </c:pt>
                <c:pt idx="6389">
                  <c:v>12.81</c:v>
                </c:pt>
                <c:pt idx="6390">
                  <c:v>12.78</c:v>
                </c:pt>
                <c:pt idx="6391">
                  <c:v>12.850000000000001</c:v>
                </c:pt>
                <c:pt idx="6392">
                  <c:v>12.860000000000001</c:v>
                </c:pt>
                <c:pt idx="6393">
                  <c:v>12.91</c:v>
                </c:pt>
                <c:pt idx="6394">
                  <c:v>12.89</c:v>
                </c:pt>
                <c:pt idx="6395">
                  <c:v>12.88</c:v>
                </c:pt>
                <c:pt idx="6396">
                  <c:v>12.94</c:v>
                </c:pt>
                <c:pt idx="6397">
                  <c:v>12.97</c:v>
                </c:pt>
                <c:pt idx="6398">
                  <c:v>12.98</c:v>
                </c:pt>
                <c:pt idx="6399">
                  <c:v>13.07</c:v>
                </c:pt>
                <c:pt idx="6400">
                  <c:v>12.99</c:v>
                </c:pt>
                <c:pt idx="6401">
                  <c:v>12.870000000000001</c:v>
                </c:pt>
                <c:pt idx="6402">
                  <c:v>12.89</c:v>
                </c:pt>
                <c:pt idx="6403">
                  <c:v>12.850000000000001</c:v>
                </c:pt>
                <c:pt idx="6404">
                  <c:v>12.870000000000001</c:v>
                </c:pt>
                <c:pt idx="6405">
                  <c:v>12.93</c:v>
                </c:pt>
                <c:pt idx="6406">
                  <c:v>12.81</c:v>
                </c:pt>
                <c:pt idx="6407">
                  <c:v>12.84</c:v>
                </c:pt>
                <c:pt idx="6408">
                  <c:v>12.870000000000001</c:v>
                </c:pt>
                <c:pt idx="6409">
                  <c:v>12.88</c:v>
                </c:pt>
                <c:pt idx="6410">
                  <c:v>12.89</c:v>
                </c:pt>
                <c:pt idx="6411">
                  <c:v>12.93</c:v>
                </c:pt>
                <c:pt idx="6412">
                  <c:v>12.84</c:v>
                </c:pt>
                <c:pt idx="6413">
                  <c:v>12.84</c:v>
                </c:pt>
                <c:pt idx="6414">
                  <c:v>12.97</c:v>
                </c:pt>
                <c:pt idx="6415">
                  <c:v>12.89</c:v>
                </c:pt>
                <c:pt idx="6416">
                  <c:v>12.97</c:v>
                </c:pt>
                <c:pt idx="6417">
                  <c:v>13.16</c:v>
                </c:pt>
                <c:pt idx="6418">
                  <c:v>13.1</c:v>
                </c:pt>
                <c:pt idx="6419">
                  <c:v>13.12</c:v>
                </c:pt>
                <c:pt idx="6420">
                  <c:v>13.16</c:v>
                </c:pt>
                <c:pt idx="6421">
                  <c:v>13.16</c:v>
                </c:pt>
                <c:pt idx="6422">
                  <c:v>13.16</c:v>
                </c:pt>
                <c:pt idx="6423">
                  <c:v>13.2</c:v>
                </c:pt>
                <c:pt idx="6424">
                  <c:v>13.19</c:v>
                </c:pt>
                <c:pt idx="6425">
                  <c:v>13.31</c:v>
                </c:pt>
                <c:pt idx="6426">
                  <c:v>13.41</c:v>
                </c:pt>
                <c:pt idx="6427">
                  <c:v>13.3</c:v>
                </c:pt>
                <c:pt idx="6428">
                  <c:v>13.29</c:v>
                </c:pt>
                <c:pt idx="6429">
                  <c:v>13.27</c:v>
                </c:pt>
                <c:pt idx="6430">
                  <c:v>13.16</c:v>
                </c:pt>
                <c:pt idx="6431">
                  <c:v>13.129999999999999</c:v>
                </c:pt>
                <c:pt idx="6432">
                  <c:v>13.07</c:v>
                </c:pt>
                <c:pt idx="6433">
                  <c:v>12.93</c:v>
                </c:pt>
                <c:pt idx="6434">
                  <c:v>12.870000000000001</c:v>
                </c:pt>
                <c:pt idx="6435">
                  <c:v>12.88</c:v>
                </c:pt>
                <c:pt idx="6436">
                  <c:v>12.639999999999999</c:v>
                </c:pt>
                <c:pt idx="6437">
                  <c:v>12.56</c:v>
                </c:pt>
                <c:pt idx="6438">
                  <c:v>12.59</c:v>
                </c:pt>
                <c:pt idx="6439">
                  <c:v>12.52</c:v>
                </c:pt>
                <c:pt idx="6440">
                  <c:v>12.55</c:v>
                </c:pt>
                <c:pt idx="6441">
                  <c:v>12.68</c:v>
                </c:pt>
                <c:pt idx="6442">
                  <c:v>12.7</c:v>
                </c:pt>
                <c:pt idx="6443">
                  <c:v>12.69</c:v>
                </c:pt>
                <c:pt idx="6444">
                  <c:v>12.93</c:v>
                </c:pt>
                <c:pt idx="6445">
                  <c:v>12.93</c:v>
                </c:pt>
                <c:pt idx="6446">
                  <c:v>12.91</c:v>
                </c:pt>
                <c:pt idx="6447">
                  <c:v>12.870000000000001</c:v>
                </c:pt>
                <c:pt idx="6448">
                  <c:v>12.88</c:v>
                </c:pt>
                <c:pt idx="6449">
                  <c:v>12.97</c:v>
                </c:pt>
                <c:pt idx="6450">
                  <c:v>13.03</c:v>
                </c:pt>
                <c:pt idx="6451">
                  <c:v>12.89</c:v>
                </c:pt>
                <c:pt idx="6452">
                  <c:v>12.93</c:v>
                </c:pt>
                <c:pt idx="6453">
                  <c:v>12.950000000000001</c:v>
                </c:pt>
                <c:pt idx="6454">
                  <c:v>12.79</c:v>
                </c:pt>
                <c:pt idx="6455">
                  <c:v>12.709999999999999</c:v>
                </c:pt>
                <c:pt idx="6456">
                  <c:v>12.76</c:v>
                </c:pt>
                <c:pt idx="6457">
                  <c:v>12.7</c:v>
                </c:pt>
                <c:pt idx="6458">
                  <c:v>12.719999999999999</c:v>
                </c:pt>
                <c:pt idx="6459">
                  <c:v>12.75</c:v>
                </c:pt>
                <c:pt idx="6460">
                  <c:v>12.75</c:v>
                </c:pt>
                <c:pt idx="6461">
                  <c:v>12.709999999999999</c:v>
                </c:pt>
                <c:pt idx="6462">
                  <c:v>12.78</c:v>
                </c:pt>
                <c:pt idx="6463">
                  <c:v>12.639999999999999</c:v>
                </c:pt>
                <c:pt idx="6464">
                  <c:v>12.62</c:v>
                </c:pt>
                <c:pt idx="6465">
                  <c:v>12.639999999999999</c:v>
                </c:pt>
                <c:pt idx="6466">
                  <c:v>12.59</c:v>
                </c:pt>
                <c:pt idx="6467">
                  <c:v>12.65</c:v>
                </c:pt>
                <c:pt idx="6468">
                  <c:v>12.719999999999999</c:v>
                </c:pt>
                <c:pt idx="6469">
                  <c:v>12.629999999999999</c:v>
                </c:pt>
                <c:pt idx="6470">
                  <c:v>12.77</c:v>
                </c:pt>
                <c:pt idx="6471">
                  <c:v>12.94</c:v>
                </c:pt>
                <c:pt idx="6472">
                  <c:v>12.870000000000001</c:v>
                </c:pt>
                <c:pt idx="6473">
                  <c:v>12.98</c:v>
                </c:pt>
                <c:pt idx="6474">
                  <c:v>12.96</c:v>
                </c:pt>
                <c:pt idx="6475">
                  <c:v>12.79</c:v>
                </c:pt>
                <c:pt idx="6476">
                  <c:v>12.88</c:v>
                </c:pt>
                <c:pt idx="6477">
                  <c:v>12.96</c:v>
                </c:pt>
                <c:pt idx="6478">
                  <c:v>12.93</c:v>
                </c:pt>
                <c:pt idx="6479">
                  <c:v>12.98</c:v>
                </c:pt>
                <c:pt idx="6480">
                  <c:v>12.98</c:v>
                </c:pt>
                <c:pt idx="6481">
                  <c:v>12.89</c:v>
                </c:pt>
                <c:pt idx="6482">
                  <c:v>13.01</c:v>
                </c:pt>
                <c:pt idx="6483">
                  <c:v>13.17</c:v>
                </c:pt>
                <c:pt idx="6484">
                  <c:v>13.12</c:v>
                </c:pt>
                <c:pt idx="6485">
                  <c:v>13.25</c:v>
                </c:pt>
                <c:pt idx="6486">
                  <c:v>13.27</c:v>
                </c:pt>
                <c:pt idx="6487">
                  <c:v>13.18</c:v>
                </c:pt>
                <c:pt idx="6488">
                  <c:v>13.33</c:v>
                </c:pt>
                <c:pt idx="6489">
                  <c:v>13.47</c:v>
                </c:pt>
                <c:pt idx="6490">
                  <c:v>13.48</c:v>
                </c:pt>
                <c:pt idx="6491">
                  <c:v>13.56</c:v>
                </c:pt>
                <c:pt idx="6492">
                  <c:v>13.5</c:v>
                </c:pt>
                <c:pt idx="6493">
                  <c:v>13.39</c:v>
                </c:pt>
                <c:pt idx="6494">
                  <c:v>13.46</c:v>
                </c:pt>
                <c:pt idx="6495">
                  <c:v>13.39</c:v>
                </c:pt>
                <c:pt idx="6496">
                  <c:v>13.209999999999999</c:v>
                </c:pt>
                <c:pt idx="6497">
                  <c:v>13.32</c:v>
                </c:pt>
                <c:pt idx="6498">
                  <c:v>13.209999999999999</c:v>
                </c:pt>
                <c:pt idx="6499">
                  <c:v>13.16</c:v>
                </c:pt>
                <c:pt idx="6500">
                  <c:v>13.219999999999999</c:v>
                </c:pt>
                <c:pt idx="6501">
                  <c:v>13.15</c:v>
                </c:pt>
                <c:pt idx="6502">
                  <c:v>13.05</c:v>
                </c:pt>
                <c:pt idx="6503">
                  <c:v>13.15</c:v>
                </c:pt>
                <c:pt idx="6504">
                  <c:v>12.92</c:v>
                </c:pt>
                <c:pt idx="6505">
                  <c:v>12.860000000000001</c:v>
                </c:pt>
                <c:pt idx="6506">
                  <c:v>12.9</c:v>
                </c:pt>
                <c:pt idx="6507">
                  <c:v>12.7</c:v>
                </c:pt>
                <c:pt idx="6508">
                  <c:v>12.639999999999999</c:v>
                </c:pt>
                <c:pt idx="6509">
                  <c:v>12.7</c:v>
                </c:pt>
                <c:pt idx="6510">
                  <c:v>12.65</c:v>
                </c:pt>
                <c:pt idx="6511">
                  <c:v>12.48</c:v>
                </c:pt>
                <c:pt idx="6512">
                  <c:v>12.56</c:v>
                </c:pt>
                <c:pt idx="6513">
                  <c:v>12.52</c:v>
                </c:pt>
                <c:pt idx="6514">
                  <c:v>12.370000000000001</c:v>
                </c:pt>
                <c:pt idx="6515">
                  <c:v>12.41</c:v>
                </c:pt>
                <c:pt idx="6516">
                  <c:v>12.32</c:v>
                </c:pt>
                <c:pt idx="6517">
                  <c:v>12.239999999999998</c:v>
                </c:pt>
                <c:pt idx="6518">
                  <c:v>12.49</c:v>
                </c:pt>
                <c:pt idx="6519">
                  <c:v>12.4</c:v>
                </c:pt>
                <c:pt idx="6520">
                  <c:v>12.41</c:v>
                </c:pt>
                <c:pt idx="6521">
                  <c:v>12.52</c:v>
                </c:pt>
                <c:pt idx="6522">
                  <c:v>12.5</c:v>
                </c:pt>
                <c:pt idx="6523">
                  <c:v>12.47</c:v>
                </c:pt>
                <c:pt idx="6524">
                  <c:v>12.78</c:v>
                </c:pt>
                <c:pt idx="6525">
                  <c:v>12.729999999999999</c:v>
                </c:pt>
                <c:pt idx="6526">
                  <c:v>12.8</c:v>
                </c:pt>
                <c:pt idx="6527">
                  <c:v>13.01</c:v>
                </c:pt>
                <c:pt idx="6528">
                  <c:v>13.01</c:v>
                </c:pt>
                <c:pt idx="6529">
                  <c:v>12.96</c:v>
                </c:pt>
                <c:pt idx="6530">
                  <c:v>12.98</c:v>
                </c:pt>
                <c:pt idx="6531">
                  <c:v>12.93</c:v>
                </c:pt>
                <c:pt idx="6532">
                  <c:v>12.9</c:v>
                </c:pt>
                <c:pt idx="6533">
                  <c:v>12.89</c:v>
                </c:pt>
                <c:pt idx="6534">
                  <c:v>12.850000000000001</c:v>
                </c:pt>
                <c:pt idx="6535">
                  <c:v>12.83</c:v>
                </c:pt>
                <c:pt idx="6536">
                  <c:v>12.870000000000001</c:v>
                </c:pt>
                <c:pt idx="6537">
                  <c:v>12.709999999999999</c:v>
                </c:pt>
                <c:pt idx="6538">
                  <c:v>12.78</c:v>
                </c:pt>
                <c:pt idx="6539">
                  <c:v>12.870000000000001</c:v>
                </c:pt>
                <c:pt idx="6540">
                  <c:v>12.870000000000001</c:v>
                </c:pt>
                <c:pt idx="6541">
                  <c:v>12.79</c:v>
                </c:pt>
                <c:pt idx="6542">
                  <c:v>12.860000000000001</c:v>
                </c:pt>
                <c:pt idx="6543">
                  <c:v>12.79</c:v>
                </c:pt>
                <c:pt idx="6544">
                  <c:v>12.68</c:v>
                </c:pt>
                <c:pt idx="6545">
                  <c:v>12.739999999999998</c:v>
                </c:pt>
                <c:pt idx="6546">
                  <c:v>12.59</c:v>
                </c:pt>
                <c:pt idx="6547">
                  <c:v>12.53</c:v>
                </c:pt>
                <c:pt idx="6548">
                  <c:v>12.65</c:v>
                </c:pt>
                <c:pt idx="6549">
                  <c:v>12.53</c:v>
                </c:pt>
                <c:pt idx="6550">
                  <c:v>12.43</c:v>
                </c:pt>
                <c:pt idx="6551">
                  <c:v>12.629999999999999</c:v>
                </c:pt>
                <c:pt idx="6552">
                  <c:v>12.67</c:v>
                </c:pt>
                <c:pt idx="6553">
                  <c:v>12.719999999999999</c:v>
                </c:pt>
                <c:pt idx="6554">
                  <c:v>12.84</c:v>
                </c:pt>
                <c:pt idx="6555">
                  <c:v>12.81</c:v>
                </c:pt>
                <c:pt idx="6556">
                  <c:v>12.870000000000001</c:v>
                </c:pt>
                <c:pt idx="6557">
                  <c:v>12.89</c:v>
                </c:pt>
                <c:pt idx="6558">
                  <c:v>12.83</c:v>
                </c:pt>
                <c:pt idx="6559">
                  <c:v>12.83</c:v>
                </c:pt>
                <c:pt idx="6560">
                  <c:v>12.870000000000001</c:v>
                </c:pt>
                <c:pt idx="6561">
                  <c:v>12.75</c:v>
                </c:pt>
                <c:pt idx="6562">
                  <c:v>12.7</c:v>
                </c:pt>
                <c:pt idx="6563">
                  <c:v>12.65</c:v>
                </c:pt>
                <c:pt idx="6564">
                  <c:v>12.59</c:v>
                </c:pt>
                <c:pt idx="6565">
                  <c:v>12.52</c:v>
                </c:pt>
                <c:pt idx="6566">
                  <c:v>12.729999999999999</c:v>
                </c:pt>
                <c:pt idx="6567">
                  <c:v>12.629999999999999</c:v>
                </c:pt>
                <c:pt idx="6568">
                  <c:v>12.61</c:v>
                </c:pt>
                <c:pt idx="6569">
                  <c:v>12.719999999999999</c:v>
                </c:pt>
                <c:pt idx="6570">
                  <c:v>12.709999999999999</c:v>
                </c:pt>
                <c:pt idx="6571">
                  <c:v>12.65</c:v>
                </c:pt>
                <c:pt idx="6572">
                  <c:v>12.719999999999999</c:v>
                </c:pt>
                <c:pt idx="6573">
                  <c:v>12.54</c:v>
                </c:pt>
                <c:pt idx="6574">
                  <c:v>12.58</c:v>
                </c:pt>
                <c:pt idx="6575">
                  <c:v>12.719999999999999</c:v>
                </c:pt>
                <c:pt idx="6576">
                  <c:v>12.62</c:v>
                </c:pt>
                <c:pt idx="6577">
                  <c:v>12.78</c:v>
                </c:pt>
                <c:pt idx="6578">
                  <c:v>12.950000000000001</c:v>
                </c:pt>
                <c:pt idx="6579">
                  <c:v>12.93</c:v>
                </c:pt>
                <c:pt idx="6580">
                  <c:v>13.06</c:v>
                </c:pt>
                <c:pt idx="6581">
                  <c:v>13.219999999999999</c:v>
                </c:pt>
                <c:pt idx="6582">
                  <c:v>13.09</c:v>
                </c:pt>
                <c:pt idx="6583">
                  <c:v>13.18</c:v>
                </c:pt>
                <c:pt idx="6584">
                  <c:v>13.32</c:v>
                </c:pt>
                <c:pt idx="6585">
                  <c:v>13.29</c:v>
                </c:pt>
                <c:pt idx="6586">
                  <c:v>13.32</c:v>
                </c:pt>
                <c:pt idx="6587">
                  <c:v>13.32</c:v>
                </c:pt>
                <c:pt idx="6588">
                  <c:v>13.209999999999999</c:v>
                </c:pt>
                <c:pt idx="6589">
                  <c:v>13.03</c:v>
                </c:pt>
                <c:pt idx="6590">
                  <c:v>12.950000000000001</c:v>
                </c:pt>
                <c:pt idx="6591">
                  <c:v>12.83</c:v>
                </c:pt>
                <c:pt idx="6592">
                  <c:v>12.81</c:v>
                </c:pt>
                <c:pt idx="6593">
                  <c:v>12.78</c:v>
                </c:pt>
                <c:pt idx="6594">
                  <c:v>12.639999999999999</c:v>
                </c:pt>
                <c:pt idx="6595">
                  <c:v>12.56</c:v>
                </c:pt>
                <c:pt idx="6596">
                  <c:v>12.61</c:v>
                </c:pt>
                <c:pt idx="6597">
                  <c:v>12.58</c:v>
                </c:pt>
                <c:pt idx="6598">
                  <c:v>12.6</c:v>
                </c:pt>
                <c:pt idx="6599">
                  <c:v>12.66</c:v>
                </c:pt>
                <c:pt idx="6600">
                  <c:v>12.66</c:v>
                </c:pt>
                <c:pt idx="6601">
                  <c:v>12.69</c:v>
                </c:pt>
                <c:pt idx="6602">
                  <c:v>12.69</c:v>
                </c:pt>
                <c:pt idx="6603">
                  <c:v>12.59</c:v>
                </c:pt>
                <c:pt idx="6604">
                  <c:v>12.61</c:v>
                </c:pt>
                <c:pt idx="6605">
                  <c:v>12.54</c:v>
                </c:pt>
                <c:pt idx="6606">
                  <c:v>12.49</c:v>
                </c:pt>
                <c:pt idx="6607">
                  <c:v>12.51</c:v>
                </c:pt>
                <c:pt idx="6608">
                  <c:v>12.59</c:v>
                </c:pt>
                <c:pt idx="6609">
                  <c:v>12.49</c:v>
                </c:pt>
                <c:pt idx="6610">
                  <c:v>12.46</c:v>
                </c:pt>
                <c:pt idx="6611">
                  <c:v>12.53</c:v>
                </c:pt>
                <c:pt idx="6612">
                  <c:v>12.49</c:v>
                </c:pt>
                <c:pt idx="6613">
                  <c:v>12.6</c:v>
                </c:pt>
                <c:pt idx="6614">
                  <c:v>12.65</c:v>
                </c:pt>
                <c:pt idx="6615">
                  <c:v>12.69</c:v>
                </c:pt>
                <c:pt idx="6616">
                  <c:v>12.78</c:v>
                </c:pt>
                <c:pt idx="6617">
                  <c:v>12.89</c:v>
                </c:pt>
                <c:pt idx="6618">
                  <c:v>12.81</c:v>
                </c:pt>
                <c:pt idx="6619">
                  <c:v>12.99</c:v>
                </c:pt>
                <c:pt idx="6620">
                  <c:v>13.09</c:v>
                </c:pt>
                <c:pt idx="6621">
                  <c:v>12.92</c:v>
                </c:pt>
                <c:pt idx="6622">
                  <c:v>12.81</c:v>
                </c:pt>
                <c:pt idx="6623">
                  <c:v>12.8</c:v>
                </c:pt>
                <c:pt idx="6624">
                  <c:v>12.719999999999999</c:v>
                </c:pt>
                <c:pt idx="6625">
                  <c:v>12.92</c:v>
                </c:pt>
                <c:pt idx="6626">
                  <c:v>13.05</c:v>
                </c:pt>
                <c:pt idx="6627">
                  <c:v>13</c:v>
                </c:pt>
                <c:pt idx="6628">
                  <c:v>13.09</c:v>
                </c:pt>
                <c:pt idx="6629">
                  <c:v>13.01</c:v>
                </c:pt>
                <c:pt idx="6630">
                  <c:v>13.06</c:v>
                </c:pt>
                <c:pt idx="6631">
                  <c:v>13.27</c:v>
                </c:pt>
                <c:pt idx="6632">
                  <c:v>13.12</c:v>
                </c:pt>
                <c:pt idx="6633">
                  <c:v>13.129999999999999</c:v>
                </c:pt>
                <c:pt idx="6634">
                  <c:v>13.15</c:v>
                </c:pt>
                <c:pt idx="6635">
                  <c:v>13.19</c:v>
                </c:pt>
                <c:pt idx="6636">
                  <c:v>13.3</c:v>
                </c:pt>
                <c:pt idx="6637">
                  <c:v>13.5</c:v>
                </c:pt>
                <c:pt idx="6638">
                  <c:v>13.49</c:v>
                </c:pt>
                <c:pt idx="6639">
                  <c:v>13.5</c:v>
                </c:pt>
                <c:pt idx="6640">
                  <c:v>13.65</c:v>
                </c:pt>
                <c:pt idx="6641">
                  <c:v>13.55</c:v>
                </c:pt>
                <c:pt idx="6642">
                  <c:v>13.719999999999999</c:v>
                </c:pt>
                <c:pt idx="6643">
                  <c:v>13.77</c:v>
                </c:pt>
                <c:pt idx="6644">
                  <c:v>13.68</c:v>
                </c:pt>
                <c:pt idx="6645">
                  <c:v>13.75</c:v>
                </c:pt>
                <c:pt idx="6646">
                  <c:v>13.76</c:v>
                </c:pt>
                <c:pt idx="6647">
                  <c:v>13.68</c:v>
                </c:pt>
                <c:pt idx="6648">
                  <c:v>13.739999999999998</c:v>
                </c:pt>
                <c:pt idx="6649">
                  <c:v>13.56</c:v>
                </c:pt>
                <c:pt idx="6650">
                  <c:v>13.51</c:v>
                </c:pt>
                <c:pt idx="6651">
                  <c:v>13.46</c:v>
                </c:pt>
                <c:pt idx="6652">
                  <c:v>13.39</c:v>
                </c:pt>
                <c:pt idx="6653">
                  <c:v>13.25</c:v>
                </c:pt>
                <c:pt idx="6654">
                  <c:v>13.28</c:v>
                </c:pt>
                <c:pt idx="6655">
                  <c:v>13.229999999999999</c:v>
                </c:pt>
                <c:pt idx="6656">
                  <c:v>13.07</c:v>
                </c:pt>
                <c:pt idx="6657">
                  <c:v>13.209999999999999</c:v>
                </c:pt>
                <c:pt idx="6658">
                  <c:v>13.19</c:v>
                </c:pt>
                <c:pt idx="6659">
                  <c:v>13.03</c:v>
                </c:pt>
                <c:pt idx="6660">
                  <c:v>12.950000000000001</c:v>
                </c:pt>
                <c:pt idx="6661">
                  <c:v>12.9</c:v>
                </c:pt>
                <c:pt idx="6662">
                  <c:v>12.8</c:v>
                </c:pt>
                <c:pt idx="6663">
                  <c:v>12.729999999999999</c:v>
                </c:pt>
                <c:pt idx="6664">
                  <c:v>12.61</c:v>
                </c:pt>
                <c:pt idx="6665">
                  <c:v>12.55</c:v>
                </c:pt>
                <c:pt idx="6666">
                  <c:v>12.57</c:v>
                </c:pt>
                <c:pt idx="6667">
                  <c:v>12.55</c:v>
                </c:pt>
                <c:pt idx="6668">
                  <c:v>12.5</c:v>
                </c:pt>
                <c:pt idx="6669">
                  <c:v>12.62</c:v>
                </c:pt>
                <c:pt idx="6670">
                  <c:v>12.57</c:v>
                </c:pt>
                <c:pt idx="6671">
                  <c:v>12.54</c:v>
                </c:pt>
                <c:pt idx="6672">
                  <c:v>12.62</c:v>
                </c:pt>
                <c:pt idx="6673">
                  <c:v>12.629999999999999</c:v>
                </c:pt>
                <c:pt idx="6674">
                  <c:v>12.38</c:v>
                </c:pt>
                <c:pt idx="6675">
                  <c:v>12.62</c:v>
                </c:pt>
                <c:pt idx="6676">
                  <c:v>12.639999999999999</c:v>
                </c:pt>
                <c:pt idx="6677">
                  <c:v>12.58</c:v>
                </c:pt>
                <c:pt idx="6678">
                  <c:v>12.68</c:v>
                </c:pt>
                <c:pt idx="6679">
                  <c:v>12.7</c:v>
                </c:pt>
                <c:pt idx="6680">
                  <c:v>12.709999999999999</c:v>
                </c:pt>
                <c:pt idx="6681">
                  <c:v>12.850000000000001</c:v>
                </c:pt>
                <c:pt idx="6682">
                  <c:v>12.99</c:v>
                </c:pt>
                <c:pt idx="6683">
                  <c:v>12.82</c:v>
                </c:pt>
                <c:pt idx="6684">
                  <c:v>12.92</c:v>
                </c:pt>
                <c:pt idx="6685">
                  <c:v>13.04</c:v>
                </c:pt>
                <c:pt idx="6686">
                  <c:v>13.04</c:v>
                </c:pt>
                <c:pt idx="6687">
                  <c:v>13.219999999999999</c:v>
                </c:pt>
                <c:pt idx="6688">
                  <c:v>13.2</c:v>
                </c:pt>
                <c:pt idx="6689">
                  <c:v>13.1</c:v>
                </c:pt>
                <c:pt idx="6690">
                  <c:v>13.239999999999998</c:v>
                </c:pt>
                <c:pt idx="6691">
                  <c:v>13.16</c:v>
                </c:pt>
                <c:pt idx="6692">
                  <c:v>13.03</c:v>
                </c:pt>
                <c:pt idx="6693">
                  <c:v>13.229999999999999</c:v>
                </c:pt>
                <c:pt idx="6694">
                  <c:v>13.139999999999999</c:v>
                </c:pt>
                <c:pt idx="6695">
                  <c:v>13.1</c:v>
                </c:pt>
                <c:pt idx="6696">
                  <c:v>13.219999999999999</c:v>
                </c:pt>
                <c:pt idx="6697">
                  <c:v>13.19</c:v>
                </c:pt>
                <c:pt idx="6698">
                  <c:v>13.15</c:v>
                </c:pt>
                <c:pt idx="6699">
                  <c:v>13.31</c:v>
                </c:pt>
                <c:pt idx="6700">
                  <c:v>13.33</c:v>
                </c:pt>
                <c:pt idx="6701">
                  <c:v>13.32</c:v>
                </c:pt>
                <c:pt idx="6702">
                  <c:v>13.51</c:v>
                </c:pt>
                <c:pt idx="6703">
                  <c:v>13.41</c:v>
                </c:pt>
                <c:pt idx="6704">
                  <c:v>13.33</c:v>
                </c:pt>
                <c:pt idx="6705">
                  <c:v>13.370000000000001</c:v>
                </c:pt>
                <c:pt idx="6706">
                  <c:v>13.19</c:v>
                </c:pt>
                <c:pt idx="6707">
                  <c:v>13.05</c:v>
                </c:pt>
                <c:pt idx="6708">
                  <c:v>13.05</c:v>
                </c:pt>
                <c:pt idx="6709">
                  <c:v>12.96</c:v>
                </c:pt>
                <c:pt idx="6710">
                  <c:v>12.9</c:v>
                </c:pt>
                <c:pt idx="6711">
                  <c:v>12.950000000000001</c:v>
                </c:pt>
                <c:pt idx="6712">
                  <c:v>12.870000000000001</c:v>
                </c:pt>
                <c:pt idx="6713">
                  <c:v>12.76</c:v>
                </c:pt>
                <c:pt idx="6714">
                  <c:v>12.709999999999999</c:v>
                </c:pt>
                <c:pt idx="6715">
                  <c:v>12.55</c:v>
                </c:pt>
                <c:pt idx="6716">
                  <c:v>12.5</c:v>
                </c:pt>
                <c:pt idx="6717">
                  <c:v>12.54</c:v>
                </c:pt>
                <c:pt idx="6718">
                  <c:v>12.47</c:v>
                </c:pt>
                <c:pt idx="6719">
                  <c:v>12.360000000000001</c:v>
                </c:pt>
                <c:pt idx="6720">
                  <c:v>12.5</c:v>
                </c:pt>
                <c:pt idx="6721">
                  <c:v>12.43</c:v>
                </c:pt>
                <c:pt idx="6722">
                  <c:v>12.350000000000001</c:v>
                </c:pt>
                <c:pt idx="6723">
                  <c:v>12.47</c:v>
                </c:pt>
                <c:pt idx="6724">
                  <c:v>12.5</c:v>
                </c:pt>
                <c:pt idx="6725">
                  <c:v>12.450000000000001</c:v>
                </c:pt>
                <c:pt idx="6726">
                  <c:v>12.629999999999999</c:v>
                </c:pt>
                <c:pt idx="6727">
                  <c:v>12.709999999999999</c:v>
                </c:pt>
                <c:pt idx="6728">
                  <c:v>12.65</c:v>
                </c:pt>
                <c:pt idx="6729">
                  <c:v>12.92</c:v>
                </c:pt>
                <c:pt idx="6730">
                  <c:v>12.79</c:v>
                </c:pt>
                <c:pt idx="6731">
                  <c:v>12.79</c:v>
                </c:pt>
                <c:pt idx="6732">
                  <c:v>12.91</c:v>
                </c:pt>
                <c:pt idx="6733">
                  <c:v>12.9</c:v>
                </c:pt>
                <c:pt idx="6734">
                  <c:v>12.739999999999998</c:v>
                </c:pt>
                <c:pt idx="6735">
                  <c:v>12.88</c:v>
                </c:pt>
                <c:pt idx="6736">
                  <c:v>12.950000000000001</c:v>
                </c:pt>
                <c:pt idx="6737">
                  <c:v>12.850000000000001</c:v>
                </c:pt>
                <c:pt idx="6738">
                  <c:v>12.79</c:v>
                </c:pt>
                <c:pt idx="6739">
                  <c:v>12.6</c:v>
                </c:pt>
                <c:pt idx="6740">
                  <c:v>12.39</c:v>
                </c:pt>
                <c:pt idx="6741">
                  <c:v>12.41</c:v>
                </c:pt>
                <c:pt idx="6742">
                  <c:v>12.28</c:v>
                </c:pt>
                <c:pt idx="6743">
                  <c:v>12.25</c:v>
                </c:pt>
                <c:pt idx="6744">
                  <c:v>12.4</c:v>
                </c:pt>
                <c:pt idx="6745">
                  <c:v>12.33</c:v>
                </c:pt>
                <c:pt idx="6746">
                  <c:v>12.4</c:v>
                </c:pt>
                <c:pt idx="6747">
                  <c:v>12.6</c:v>
                </c:pt>
                <c:pt idx="6748">
                  <c:v>12.6</c:v>
                </c:pt>
                <c:pt idx="6749">
                  <c:v>12.58</c:v>
                </c:pt>
                <c:pt idx="6750">
                  <c:v>12.78</c:v>
                </c:pt>
                <c:pt idx="6751">
                  <c:v>12.739999999999998</c:v>
                </c:pt>
                <c:pt idx="6752">
                  <c:v>12.77</c:v>
                </c:pt>
                <c:pt idx="6753">
                  <c:v>12.82</c:v>
                </c:pt>
                <c:pt idx="6754">
                  <c:v>12.76</c:v>
                </c:pt>
                <c:pt idx="6755">
                  <c:v>12.79</c:v>
                </c:pt>
                <c:pt idx="6756">
                  <c:v>12.89</c:v>
                </c:pt>
                <c:pt idx="6757">
                  <c:v>12.81</c:v>
                </c:pt>
                <c:pt idx="6758">
                  <c:v>12.850000000000001</c:v>
                </c:pt>
                <c:pt idx="6759">
                  <c:v>12.94</c:v>
                </c:pt>
                <c:pt idx="6760">
                  <c:v>12.92</c:v>
                </c:pt>
                <c:pt idx="6761">
                  <c:v>12.84</c:v>
                </c:pt>
                <c:pt idx="6762">
                  <c:v>13.03</c:v>
                </c:pt>
                <c:pt idx="6763">
                  <c:v>13</c:v>
                </c:pt>
                <c:pt idx="6764">
                  <c:v>12.94</c:v>
                </c:pt>
                <c:pt idx="6765">
                  <c:v>13.07</c:v>
                </c:pt>
                <c:pt idx="6766">
                  <c:v>12.97</c:v>
                </c:pt>
                <c:pt idx="6767">
                  <c:v>12.93</c:v>
                </c:pt>
                <c:pt idx="6768">
                  <c:v>13.15</c:v>
                </c:pt>
                <c:pt idx="6769">
                  <c:v>13</c:v>
                </c:pt>
                <c:pt idx="6770">
                  <c:v>12.89</c:v>
                </c:pt>
                <c:pt idx="6771">
                  <c:v>12.950000000000001</c:v>
                </c:pt>
                <c:pt idx="6772">
                  <c:v>12.92</c:v>
                </c:pt>
                <c:pt idx="6773">
                  <c:v>12.7</c:v>
                </c:pt>
                <c:pt idx="6774">
                  <c:v>12.83</c:v>
                </c:pt>
                <c:pt idx="6775">
                  <c:v>12.67</c:v>
                </c:pt>
                <c:pt idx="6776">
                  <c:v>12.739999999999998</c:v>
                </c:pt>
                <c:pt idx="6777">
                  <c:v>12.79</c:v>
                </c:pt>
                <c:pt idx="6778">
                  <c:v>12.75</c:v>
                </c:pt>
                <c:pt idx="6779">
                  <c:v>12.729999999999999</c:v>
                </c:pt>
                <c:pt idx="6780">
                  <c:v>12.719999999999999</c:v>
                </c:pt>
                <c:pt idx="6781">
                  <c:v>12.55</c:v>
                </c:pt>
                <c:pt idx="6782">
                  <c:v>12.52</c:v>
                </c:pt>
                <c:pt idx="6783">
                  <c:v>12.62</c:v>
                </c:pt>
                <c:pt idx="6784">
                  <c:v>12.6</c:v>
                </c:pt>
                <c:pt idx="6785">
                  <c:v>12.67</c:v>
                </c:pt>
                <c:pt idx="6786">
                  <c:v>12.860000000000001</c:v>
                </c:pt>
                <c:pt idx="6787">
                  <c:v>12.639999999999999</c:v>
                </c:pt>
                <c:pt idx="6788">
                  <c:v>12.81</c:v>
                </c:pt>
                <c:pt idx="6789">
                  <c:v>13.15</c:v>
                </c:pt>
                <c:pt idx="6790">
                  <c:v>13.08</c:v>
                </c:pt>
                <c:pt idx="6791">
                  <c:v>13.04</c:v>
                </c:pt>
                <c:pt idx="6792">
                  <c:v>13.229999999999999</c:v>
                </c:pt>
                <c:pt idx="6793">
                  <c:v>13.27</c:v>
                </c:pt>
                <c:pt idx="6794">
                  <c:v>13.42</c:v>
                </c:pt>
                <c:pt idx="6795">
                  <c:v>13.6</c:v>
                </c:pt>
                <c:pt idx="6796">
                  <c:v>13.54</c:v>
                </c:pt>
                <c:pt idx="6797">
                  <c:v>13.4</c:v>
                </c:pt>
                <c:pt idx="6798">
                  <c:v>13.44</c:v>
                </c:pt>
                <c:pt idx="6799">
                  <c:v>13.29</c:v>
                </c:pt>
                <c:pt idx="6800">
                  <c:v>13.129999999999999</c:v>
                </c:pt>
                <c:pt idx="6801">
                  <c:v>13.06</c:v>
                </c:pt>
                <c:pt idx="6802">
                  <c:v>12.83</c:v>
                </c:pt>
                <c:pt idx="6803">
                  <c:v>12.75</c:v>
                </c:pt>
                <c:pt idx="6804">
                  <c:v>12.870000000000001</c:v>
                </c:pt>
                <c:pt idx="6805">
                  <c:v>12.729999999999999</c:v>
                </c:pt>
                <c:pt idx="6806">
                  <c:v>12.719999999999999</c:v>
                </c:pt>
                <c:pt idx="6807">
                  <c:v>12.860000000000001</c:v>
                </c:pt>
                <c:pt idx="6808">
                  <c:v>12.75</c:v>
                </c:pt>
                <c:pt idx="6809">
                  <c:v>12.6</c:v>
                </c:pt>
                <c:pt idx="6810">
                  <c:v>12.739999999999998</c:v>
                </c:pt>
                <c:pt idx="6811">
                  <c:v>12.6</c:v>
                </c:pt>
                <c:pt idx="6812">
                  <c:v>12.58</c:v>
                </c:pt>
                <c:pt idx="6813">
                  <c:v>12.67</c:v>
                </c:pt>
                <c:pt idx="6814">
                  <c:v>12.58</c:v>
                </c:pt>
                <c:pt idx="6815">
                  <c:v>12.68</c:v>
                </c:pt>
                <c:pt idx="6816">
                  <c:v>12.79</c:v>
                </c:pt>
                <c:pt idx="6817">
                  <c:v>12.78</c:v>
                </c:pt>
                <c:pt idx="6818">
                  <c:v>12.76</c:v>
                </c:pt>
                <c:pt idx="6819">
                  <c:v>12.82</c:v>
                </c:pt>
                <c:pt idx="6820">
                  <c:v>12.65</c:v>
                </c:pt>
                <c:pt idx="6821">
                  <c:v>12.65</c:v>
                </c:pt>
                <c:pt idx="6822">
                  <c:v>12.729999999999999</c:v>
                </c:pt>
                <c:pt idx="6823">
                  <c:v>12.68</c:v>
                </c:pt>
                <c:pt idx="6824">
                  <c:v>12.66</c:v>
                </c:pt>
                <c:pt idx="6825">
                  <c:v>12.78</c:v>
                </c:pt>
                <c:pt idx="6826">
                  <c:v>12.76</c:v>
                </c:pt>
                <c:pt idx="6827">
                  <c:v>12.79</c:v>
                </c:pt>
                <c:pt idx="6828">
                  <c:v>12.91</c:v>
                </c:pt>
                <c:pt idx="6829">
                  <c:v>12.75</c:v>
                </c:pt>
                <c:pt idx="6830">
                  <c:v>12.639999999999999</c:v>
                </c:pt>
                <c:pt idx="6831">
                  <c:v>12.709999999999999</c:v>
                </c:pt>
                <c:pt idx="6832">
                  <c:v>12.729999999999999</c:v>
                </c:pt>
                <c:pt idx="6833">
                  <c:v>12.8</c:v>
                </c:pt>
                <c:pt idx="6834">
                  <c:v>12.88</c:v>
                </c:pt>
                <c:pt idx="6835">
                  <c:v>12.8</c:v>
                </c:pt>
                <c:pt idx="6836">
                  <c:v>12.850000000000001</c:v>
                </c:pt>
                <c:pt idx="6837">
                  <c:v>12.97</c:v>
                </c:pt>
                <c:pt idx="6838">
                  <c:v>12.870000000000001</c:v>
                </c:pt>
                <c:pt idx="6839">
                  <c:v>12.870000000000001</c:v>
                </c:pt>
                <c:pt idx="6840">
                  <c:v>12.83</c:v>
                </c:pt>
                <c:pt idx="6841">
                  <c:v>12.78</c:v>
                </c:pt>
                <c:pt idx="6842">
                  <c:v>12.709999999999999</c:v>
                </c:pt>
                <c:pt idx="6843">
                  <c:v>12.7</c:v>
                </c:pt>
                <c:pt idx="6844">
                  <c:v>12.46</c:v>
                </c:pt>
                <c:pt idx="6845">
                  <c:v>12.56</c:v>
                </c:pt>
                <c:pt idx="6846">
                  <c:v>12.6</c:v>
                </c:pt>
                <c:pt idx="6847">
                  <c:v>12.57</c:v>
                </c:pt>
                <c:pt idx="6848">
                  <c:v>12.629999999999999</c:v>
                </c:pt>
                <c:pt idx="6849">
                  <c:v>12.68</c:v>
                </c:pt>
                <c:pt idx="6850">
                  <c:v>12.67</c:v>
                </c:pt>
                <c:pt idx="6851">
                  <c:v>12.78</c:v>
                </c:pt>
                <c:pt idx="6852">
                  <c:v>12.97</c:v>
                </c:pt>
                <c:pt idx="6853">
                  <c:v>12.94</c:v>
                </c:pt>
                <c:pt idx="6854">
                  <c:v>12.99</c:v>
                </c:pt>
                <c:pt idx="6855">
                  <c:v>12.950000000000001</c:v>
                </c:pt>
                <c:pt idx="6856">
                  <c:v>12.94</c:v>
                </c:pt>
                <c:pt idx="6857">
                  <c:v>12.97</c:v>
                </c:pt>
                <c:pt idx="6858">
                  <c:v>13.02</c:v>
                </c:pt>
                <c:pt idx="6859">
                  <c:v>12.719999999999999</c:v>
                </c:pt>
                <c:pt idx="6860">
                  <c:v>12.719999999999999</c:v>
                </c:pt>
                <c:pt idx="6861">
                  <c:v>12.78</c:v>
                </c:pt>
                <c:pt idx="6862">
                  <c:v>12.7</c:v>
                </c:pt>
                <c:pt idx="6863">
                  <c:v>12.739999999999998</c:v>
                </c:pt>
                <c:pt idx="6864">
                  <c:v>12.82</c:v>
                </c:pt>
                <c:pt idx="6865">
                  <c:v>12.65</c:v>
                </c:pt>
                <c:pt idx="6866">
                  <c:v>12.7</c:v>
                </c:pt>
                <c:pt idx="6867">
                  <c:v>12.739999999999998</c:v>
                </c:pt>
                <c:pt idx="6868">
                  <c:v>12.729999999999999</c:v>
                </c:pt>
                <c:pt idx="6869">
                  <c:v>12.78</c:v>
                </c:pt>
                <c:pt idx="6870">
                  <c:v>12.84</c:v>
                </c:pt>
                <c:pt idx="6871">
                  <c:v>12.77</c:v>
                </c:pt>
                <c:pt idx="6872">
                  <c:v>12.81</c:v>
                </c:pt>
                <c:pt idx="6873">
                  <c:v>12.78</c:v>
                </c:pt>
                <c:pt idx="6874">
                  <c:v>12.82</c:v>
                </c:pt>
                <c:pt idx="6875">
                  <c:v>12.870000000000001</c:v>
                </c:pt>
                <c:pt idx="6876">
                  <c:v>12.83</c:v>
                </c:pt>
                <c:pt idx="6877">
                  <c:v>12.69</c:v>
                </c:pt>
                <c:pt idx="6878">
                  <c:v>12.719999999999999</c:v>
                </c:pt>
                <c:pt idx="6879">
                  <c:v>12.69</c:v>
                </c:pt>
                <c:pt idx="6880">
                  <c:v>12.52</c:v>
                </c:pt>
                <c:pt idx="6881">
                  <c:v>12.62</c:v>
                </c:pt>
                <c:pt idx="6882">
                  <c:v>12.53</c:v>
                </c:pt>
                <c:pt idx="6883">
                  <c:v>12.29</c:v>
                </c:pt>
                <c:pt idx="6884">
                  <c:v>12.38</c:v>
                </c:pt>
                <c:pt idx="6885">
                  <c:v>12.41</c:v>
                </c:pt>
                <c:pt idx="6886">
                  <c:v>12.31</c:v>
                </c:pt>
                <c:pt idx="6887">
                  <c:v>12.34</c:v>
                </c:pt>
                <c:pt idx="6888">
                  <c:v>12.39</c:v>
                </c:pt>
                <c:pt idx="6889">
                  <c:v>12.2</c:v>
                </c:pt>
                <c:pt idx="6890">
                  <c:v>12.42</c:v>
                </c:pt>
                <c:pt idx="6891">
                  <c:v>12.39</c:v>
                </c:pt>
                <c:pt idx="6892">
                  <c:v>12.34</c:v>
                </c:pt>
                <c:pt idx="6893">
                  <c:v>12.42</c:v>
                </c:pt>
                <c:pt idx="6894">
                  <c:v>12.32</c:v>
                </c:pt>
                <c:pt idx="6895">
                  <c:v>12.350000000000001</c:v>
                </c:pt>
                <c:pt idx="6896">
                  <c:v>12.53</c:v>
                </c:pt>
                <c:pt idx="6897">
                  <c:v>12.629999999999999</c:v>
                </c:pt>
                <c:pt idx="6898">
                  <c:v>12.639999999999999</c:v>
                </c:pt>
                <c:pt idx="6899">
                  <c:v>12.69</c:v>
                </c:pt>
                <c:pt idx="6900">
                  <c:v>12.66</c:v>
                </c:pt>
                <c:pt idx="6901">
                  <c:v>12.59</c:v>
                </c:pt>
                <c:pt idx="6902">
                  <c:v>12.66</c:v>
                </c:pt>
                <c:pt idx="6903">
                  <c:v>12.61</c:v>
                </c:pt>
                <c:pt idx="6904">
                  <c:v>12.56</c:v>
                </c:pt>
                <c:pt idx="6905">
                  <c:v>12.65</c:v>
                </c:pt>
                <c:pt idx="6906">
                  <c:v>12.7</c:v>
                </c:pt>
                <c:pt idx="6907">
                  <c:v>12.62</c:v>
                </c:pt>
                <c:pt idx="6908">
                  <c:v>12.850000000000001</c:v>
                </c:pt>
                <c:pt idx="6909">
                  <c:v>12.729999999999999</c:v>
                </c:pt>
                <c:pt idx="6910">
                  <c:v>12.68</c:v>
                </c:pt>
                <c:pt idx="6911">
                  <c:v>12.78</c:v>
                </c:pt>
                <c:pt idx="6912">
                  <c:v>12.93</c:v>
                </c:pt>
                <c:pt idx="6913">
                  <c:v>12.8</c:v>
                </c:pt>
                <c:pt idx="6914">
                  <c:v>12.9</c:v>
                </c:pt>
                <c:pt idx="6915">
                  <c:v>12.99</c:v>
                </c:pt>
                <c:pt idx="6916">
                  <c:v>12.96</c:v>
                </c:pt>
                <c:pt idx="6917">
                  <c:v>13.02</c:v>
                </c:pt>
                <c:pt idx="6918">
                  <c:v>13.1</c:v>
                </c:pt>
                <c:pt idx="6919">
                  <c:v>13.09</c:v>
                </c:pt>
                <c:pt idx="6920">
                  <c:v>13.17</c:v>
                </c:pt>
                <c:pt idx="6921">
                  <c:v>13.19</c:v>
                </c:pt>
                <c:pt idx="6922">
                  <c:v>13.09</c:v>
                </c:pt>
                <c:pt idx="6923">
                  <c:v>13.25</c:v>
                </c:pt>
                <c:pt idx="6924">
                  <c:v>13.19</c:v>
                </c:pt>
                <c:pt idx="6925">
                  <c:v>13</c:v>
                </c:pt>
                <c:pt idx="6926">
                  <c:v>12.91</c:v>
                </c:pt>
                <c:pt idx="6927">
                  <c:v>12.79</c:v>
                </c:pt>
                <c:pt idx="6928">
                  <c:v>12.55</c:v>
                </c:pt>
                <c:pt idx="6929">
                  <c:v>12.56</c:v>
                </c:pt>
                <c:pt idx="6930">
                  <c:v>12.44</c:v>
                </c:pt>
                <c:pt idx="6931">
                  <c:v>12.239999999999998</c:v>
                </c:pt>
                <c:pt idx="6932">
                  <c:v>12.42</c:v>
                </c:pt>
                <c:pt idx="6933">
                  <c:v>12.4</c:v>
                </c:pt>
                <c:pt idx="6934">
                  <c:v>12.3</c:v>
                </c:pt>
                <c:pt idx="6935">
                  <c:v>12.49</c:v>
                </c:pt>
                <c:pt idx="6936">
                  <c:v>12.54</c:v>
                </c:pt>
                <c:pt idx="6937">
                  <c:v>12.54</c:v>
                </c:pt>
                <c:pt idx="6938">
                  <c:v>12.719999999999999</c:v>
                </c:pt>
                <c:pt idx="6939">
                  <c:v>12.78</c:v>
                </c:pt>
                <c:pt idx="6940">
                  <c:v>12.78</c:v>
                </c:pt>
                <c:pt idx="6941">
                  <c:v>12.96</c:v>
                </c:pt>
                <c:pt idx="6942">
                  <c:v>12.81</c:v>
                </c:pt>
                <c:pt idx="6943">
                  <c:v>12.84</c:v>
                </c:pt>
                <c:pt idx="6944">
                  <c:v>12.96</c:v>
                </c:pt>
                <c:pt idx="6945">
                  <c:v>12.82</c:v>
                </c:pt>
                <c:pt idx="6946">
                  <c:v>12.75</c:v>
                </c:pt>
                <c:pt idx="6947">
                  <c:v>12.729999999999999</c:v>
                </c:pt>
                <c:pt idx="6948">
                  <c:v>12.629999999999999</c:v>
                </c:pt>
                <c:pt idx="6949">
                  <c:v>12.56</c:v>
                </c:pt>
                <c:pt idx="6950">
                  <c:v>12.67</c:v>
                </c:pt>
                <c:pt idx="6951">
                  <c:v>12.68</c:v>
                </c:pt>
                <c:pt idx="6952">
                  <c:v>12.5</c:v>
                </c:pt>
                <c:pt idx="6953">
                  <c:v>12.59</c:v>
                </c:pt>
                <c:pt idx="6954">
                  <c:v>12.7</c:v>
                </c:pt>
                <c:pt idx="6955">
                  <c:v>12.7</c:v>
                </c:pt>
                <c:pt idx="6956">
                  <c:v>12.93</c:v>
                </c:pt>
                <c:pt idx="6957">
                  <c:v>12.93</c:v>
                </c:pt>
                <c:pt idx="6958">
                  <c:v>12.91</c:v>
                </c:pt>
                <c:pt idx="6959">
                  <c:v>13.02</c:v>
                </c:pt>
                <c:pt idx="6960">
                  <c:v>13.06</c:v>
                </c:pt>
                <c:pt idx="6961">
                  <c:v>13.01</c:v>
                </c:pt>
                <c:pt idx="6962">
                  <c:v>13.12</c:v>
                </c:pt>
                <c:pt idx="6963">
                  <c:v>13.05</c:v>
                </c:pt>
                <c:pt idx="6964">
                  <c:v>12.89</c:v>
                </c:pt>
                <c:pt idx="6965">
                  <c:v>13.07</c:v>
                </c:pt>
                <c:pt idx="6966">
                  <c:v>12.860000000000001</c:v>
                </c:pt>
                <c:pt idx="6967">
                  <c:v>12.81</c:v>
                </c:pt>
                <c:pt idx="6968">
                  <c:v>12.81</c:v>
                </c:pt>
                <c:pt idx="6969">
                  <c:v>12.68</c:v>
                </c:pt>
                <c:pt idx="6970">
                  <c:v>12.66</c:v>
                </c:pt>
                <c:pt idx="6971">
                  <c:v>12.75</c:v>
                </c:pt>
                <c:pt idx="6972">
                  <c:v>12.68</c:v>
                </c:pt>
                <c:pt idx="6973">
                  <c:v>12.68</c:v>
                </c:pt>
                <c:pt idx="6974">
                  <c:v>12.77</c:v>
                </c:pt>
                <c:pt idx="6975">
                  <c:v>12.719999999999999</c:v>
                </c:pt>
                <c:pt idx="6976">
                  <c:v>12.719999999999999</c:v>
                </c:pt>
                <c:pt idx="6977">
                  <c:v>12.719999999999999</c:v>
                </c:pt>
                <c:pt idx="6978">
                  <c:v>12.7</c:v>
                </c:pt>
                <c:pt idx="6979">
                  <c:v>12.629999999999999</c:v>
                </c:pt>
                <c:pt idx="6980">
                  <c:v>12.79</c:v>
                </c:pt>
                <c:pt idx="6981">
                  <c:v>12.8</c:v>
                </c:pt>
                <c:pt idx="6982">
                  <c:v>12.850000000000001</c:v>
                </c:pt>
                <c:pt idx="6983">
                  <c:v>12.950000000000001</c:v>
                </c:pt>
                <c:pt idx="6984">
                  <c:v>12.83</c:v>
                </c:pt>
                <c:pt idx="6985">
                  <c:v>12.719999999999999</c:v>
                </c:pt>
                <c:pt idx="6986">
                  <c:v>12.96</c:v>
                </c:pt>
                <c:pt idx="6987">
                  <c:v>12.99</c:v>
                </c:pt>
                <c:pt idx="6988">
                  <c:v>12.870000000000001</c:v>
                </c:pt>
                <c:pt idx="6989">
                  <c:v>12.89</c:v>
                </c:pt>
                <c:pt idx="6990">
                  <c:v>12.7</c:v>
                </c:pt>
                <c:pt idx="6991">
                  <c:v>12.65</c:v>
                </c:pt>
                <c:pt idx="6992">
                  <c:v>12.739999999999998</c:v>
                </c:pt>
                <c:pt idx="6993">
                  <c:v>12.69</c:v>
                </c:pt>
                <c:pt idx="6994">
                  <c:v>12.55</c:v>
                </c:pt>
                <c:pt idx="6995">
                  <c:v>12.6</c:v>
                </c:pt>
                <c:pt idx="6996">
                  <c:v>12.54</c:v>
                </c:pt>
                <c:pt idx="6997">
                  <c:v>12.41</c:v>
                </c:pt>
                <c:pt idx="6998">
                  <c:v>12.5</c:v>
                </c:pt>
                <c:pt idx="6999">
                  <c:v>12.44</c:v>
                </c:pt>
                <c:pt idx="7000">
                  <c:v>12.41</c:v>
                </c:pt>
                <c:pt idx="7001">
                  <c:v>12.61</c:v>
                </c:pt>
                <c:pt idx="7002">
                  <c:v>12.62</c:v>
                </c:pt>
                <c:pt idx="7003">
                  <c:v>12.69</c:v>
                </c:pt>
                <c:pt idx="7004">
                  <c:v>12.76</c:v>
                </c:pt>
                <c:pt idx="7005">
                  <c:v>12.69</c:v>
                </c:pt>
                <c:pt idx="7006">
                  <c:v>12.66</c:v>
                </c:pt>
                <c:pt idx="7007">
                  <c:v>12.81</c:v>
                </c:pt>
                <c:pt idx="7008">
                  <c:v>12.76</c:v>
                </c:pt>
                <c:pt idx="7009">
                  <c:v>12.76</c:v>
                </c:pt>
                <c:pt idx="7010">
                  <c:v>12.82</c:v>
                </c:pt>
                <c:pt idx="7011">
                  <c:v>12.88</c:v>
                </c:pt>
                <c:pt idx="7012">
                  <c:v>12.89</c:v>
                </c:pt>
                <c:pt idx="7013">
                  <c:v>12.93</c:v>
                </c:pt>
                <c:pt idx="7014">
                  <c:v>12.94</c:v>
                </c:pt>
                <c:pt idx="7015">
                  <c:v>13.03</c:v>
                </c:pt>
                <c:pt idx="7016">
                  <c:v>13.18</c:v>
                </c:pt>
                <c:pt idx="7017">
                  <c:v>13.01</c:v>
                </c:pt>
                <c:pt idx="7018">
                  <c:v>13.03</c:v>
                </c:pt>
                <c:pt idx="7019">
                  <c:v>13.11</c:v>
                </c:pt>
                <c:pt idx="7020">
                  <c:v>13.01</c:v>
                </c:pt>
                <c:pt idx="7021">
                  <c:v>13.03</c:v>
                </c:pt>
                <c:pt idx="7022">
                  <c:v>13.139999999999999</c:v>
                </c:pt>
                <c:pt idx="7023">
                  <c:v>13.06</c:v>
                </c:pt>
                <c:pt idx="7024">
                  <c:v>13.06</c:v>
                </c:pt>
                <c:pt idx="7025">
                  <c:v>13.33</c:v>
                </c:pt>
                <c:pt idx="7026">
                  <c:v>13.29</c:v>
                </c:pt>
                <c:pt idx="7027">
                  <c:v>13.33</c:v>
                </c:pt>
                <c:pt idx="7028">
                  <c:v>13.53</c:v>
                </c:pt>
                <c:pt idx="7029">
                  <c:v>13.48</c:v>
                </c:pt>
                <c:pt idx="7030">
                  <c:v>13.43</c:v>
                </c:pt>
                <c:pt idx="7031">
                  <c:v>13.66</c:v>
                </c:pt>
                <c:pt idx="7032">
                  <c:v>13.6</c:v>
                </c:pt>
                <c:pt idx="7033">
                  <c:v>13.6</c:v>
                </c:pt>
                <c:pt idx="7034">
                  <c:v>13.7</c:v>
                </c:pt>
                <c:pt idx="7035">
                  <c:v>13.52</c:v>
                </c:pt>
                <c:pt idx="7036">
                  <c:v>13.49</c:v>
                </c:pt>
                <c:pt idx="7037">
                  <c:v>13.58</c:v>
                </c:pt>
                <c:pt idx="7038">
                  <c:v>13.39</c:v>
                </c:pt>
                <c:pt idx="7039">
                  <c:v>13.31</c:v>
                </c:pt>
                <c:pt idx="7040">
                  <c:v>13.29</c:v>
                </c:pt>
                <c:pt idx="7041">
                  <c:v>13.16</c:v>
                </c:pt>
                <c:pt idx="7042">
                  <c:v>13.09</c:v>
                </c:pt>
                <c:pt idx="7043">
                  <c:v>13.16</c:v>
                </c:pt>
                <c:pt idx="7044">
                  <c:v>13</c:v>
                </c:pt>
                <c:pt idx="7045">
                  <c:v>12.94</c:v>
                </c:pt>
                <c:pt idx="7046">
                  <c:v>13.07</c:v>
                </c:pt>
                <c:pt idx="7047">
                  <c:v>13.03</c:v>
                </c:pt>
                <c:pt idx="7048">
                  <c:v>12.98</c:v>
                </c:pt>
                <c:pt idx="7049">
                  <c:v>13.04</c:v>
                </c:pt>
                <c:pt idx="7050">
                  <c:v>12.98</c:v>
                </c:pt>
                <c:pt idx="7051">
                  <c:v>12.96</c:v>
                </c:pt>
                <c:pt idx="7052">
                  <c:v>12.98</c:v>
                </c:pt>
                <c:pt idx="7053">
                  <c:v>12.91</c:v>
                </c:pt>
                <c:pt idx="7054">
                  <c:v>12.97</c:v>
                </c:pt>
                <c:pt idx="7055">
                  <c:v>13.07</c:v>
                </c:pt>
                <c:pt idx="7056">
                  <c:v>13.09</c:v>
                </c:pt>
                <c:pt idx="7057">
                  <c:v>13.01</c:v>
                </c:pt>
                <c:pt idx="7058">
                  <c:v>12.9</c:v>
                </c:pt>
                <c:pt idx="7059">
                  <c:v>12.68</c:v>
                </c:pt>
                <c:pt idx="7060">
                  <c:v>12.629999999999999</c:v>
                </c:pt>
                <c:pt idx="7061">
                  <c:v>12.639999999999999</c:v>
                </c:pt>
                <c:pt idx="7062">
                  <c:v>12.54</c:v>
                </c:pt>
                <c:pt idx="7063">
                  <c:v>12.54</c:v>
                </c:pt>
                <c:pt idx="7064">
                  <c:v>12.639999999999999</c:v>
                </c:pt>
                <c:pt idx="7065">
                  <c:v>12.56</c:v>
                </c:pt>
                <c:pt idx="7066">
                  <c:v>12.65</c:v>
                </c:pt>
                <c:pt idx="7067">
                  <c:v>12.729999999999999</c:v>
                </c:pt>
                <c:pt idx="7068">
                  <c:v>12.75</c:v>
                </c:pt>
                <c:pt idx="7069">
                  <c:v>12.83</c:v>
                </c:pt>
                <c:pt idx="7070">
                  <c:v>12.91</c:v>
                </c:pt>
                <c:pt idx="7071">
                  <c:v>13</c:v>
                </c:pt>
                <c:pt idx="7072">
                  <c:v>12.950000000000001</c:v>
                </c:pt>
                <c:pt idx="7073">
                  <c:v>13.12</c:v>
                </c:pt>
                <c:pt idx="7074">
                  <c:v>13.18</c:v>
                </c:pt>
                <c:pt idx="7075">
                  <c:v>13.219999999999999</c:v>
                </c:pt>
                <c:pt idx="7076">
                  <c:v>13.29</c:v>
                </c:pt>
                <c:pt idx="7077">
                  <c:v>13.12</c:v>
                </c:pt>
                <c:pt idx="7078">
                  <c:v>13.09</c:v>
                </c:pt>
                <c:pt idx="7079">
                  <c:v>13.03</c:v>
                </c:pt>
                <c:pt idx="7080">
                  <c:v>12.89</c:v>
                </c:pt>
                <c:pt idx="7081">
                  <c:v>12.75</c:v>
                </c:pt>
                <c:pt idx="7082">
                  <c:v>12.82</c:v>
                </c:pt>
                <c:pt idx="7083">
                  <c:v>12.66</c:v>
                </c:pt>
                <c:pt idx="7084">
                  <c:v>12.78</c:v>
                </c:pt>
                <c:pt idx="7085">
                  <c:v>12.83</c:v>
                </c:pt>
                <c:pt idx="7086">
                  <c:v>12.88</c:v>
                </c:pt>
                <c:pt idx="7087">
                  <c:v>12.91</c:v>
                </c:pt>
                <c:pt idx="7088">
                  <c:v>13.15</c:v>
                </c:pt>
                <c:pt idx="7089">
                  <c:v>13.09</c:v>
                </c:pt>
                <c:pt idx="7090">
                  <c:v>13.1</c:v>
                </c:pt>
                <c:pt idx="7091">
                  <c:v>13.25</c:v>
                </c:pt>
                <c:pt idx="7092">
                  <c:v>13.11</c:v>
                </c:pt>
                <c:pt idx="7093">
                  <c:v>13.03</c:v>
                </c:pt>
                <c:pt idx="7094">
                  <c:v>12.99</c:v>
                </c:pt>
                <c:pt idx="7095">
                  <c:v>12.97</c:v>
                </c:pt>
                <c:pt idx="7096">
                  <c:v>13.04</c:v>
                </c:pt>
                <c:pt idx="7097">
                  <c:v>13.11</c:v>
                </c:pt>
                <c:pt idx="7098">
                  <c:v>12.96</c:v>
                </c:pt>
                <c:pt idx="7099">
                  <c:v>13.03</c:v>
                </c:pt>
                <c:pt idx="7100">
                  <c:v>13.129999999999999</c:v>
                </c:pt>
                <c:pt idx="7101">
                  <c:v>12.97</c:v>
                </c:pt>
                <c:pt idx="7102">
                  <c:v>12.99</c:v>
                </c:pt>
                <c:pt idx="7103">
                  <c:v>12.88</c:v>
                </c:pt>
                <c:pt idx="7104">
                  <c:v>12.850000000000001</c:v>
                </c:pt>
                <c:pt idx="7105">
                  <c:v>12.83</c:v>
                </c:pt>
                <c:pt idx="7106">
                  <c:v>12.82</c:v>
                </c:pt>
                <c:pt idx="7107">
                  <c:v>12.66</c:v>
                </c:pt>
                <c:pt idx="7108">
                  <c:v>12.97</c:v>
                </c:pt>
                <c:pt idx="7109">
                  <c:v>13.11</c:v>
                </c:pt>
                <c:pt idx="7110">
                  <c:v>13.15</c:v>
                </c:pt>
                <c:pt idx="7111">
                  <c:v>13.33</c:v>
                </c:pt>
                <c:pt idx="7112">
                  <c:v>13.27</c:v>
                </c:pt>
                <c:pt idx="7113">
                  <c:v>13.16</c:v>
                </c:pt>
                <c:pt idx="7114">
                  <c:v>13.139999999999999</c:v>
                </c:pt>
                <c:pt idx="7115">
                  <c:v>13.18</c:v>
                </c:pt>
                <c:pt idx="7116">
                  <c:v>12.99</c:v>
                </c:pt>
                <c:pt idx="7117">
                  <c:v>12.89</c:v>
                </c:pt>
                <c:pt idx="7118">
                  <c:v>12.709999999999999</c:v>
                </c:pt>
                <c:pt idx="7119">
                  <c:v>12.629999999999999</c:v>
                </c:pt>
                <c:pt idx="7120">
                  <c:v>12.55</c:v>
                </c:pt>
                <c:pt idx="7121">
                  <c:v>12.53</c:v>
                </c:pt>
                <c:pt idx="7122">
                  <c:v>12.5</c:v>
                </c:pt>
                <c:pt idx="7123">
                  <c:v>12.66</c:v>
                </c:pt>
                <c:pt idx="7124">
                  <c:v>12.719999999999999</c:v>
                </c:pt>
                <c:pt idx="7125">
                  <c:v>12.739999999999998</c:v>
                </c:pt>
                <c:pt idx="7126">
                  <c:v>12.850000000000001</c:v>
                </c:pt>
                <c:pt idx="7127">
                  <c:v>12.870000000000001</c:v>
                </c:pt>
                <c:pt idx="7128">
                  <c:v>12.8</c:v>
                </c:pt>
                <c:pt idx="7129">
                  <c:v>12.89</c:v>
                </c:pt>
                <c:pt idx="7130">
                  <c:v>12.96</c:v>
                </c:pt>
                <c:pt idx="7131">
                  <c:v>12.92</c:v>
                </c:pt>
                <c:pt idx="7132">
                  <c:v>12.94</c:v>
                </c:pt>
                <c:pt idx="7133">
                  <c:v>12.81</c:v>
                </c:pt>
                <c:pt idx="7134">
                  <c:v>12.81</c:v>
                </c:pt>
                <c:pt idx="7135">
                  <c:v>12.93</c:v>
                </c:pt>
                <c:pt idx="7136">
                  <c:v>12.84</c:v>
                </c:pt>
                <c:pt idx="7137">
                  <c:v>12.75</c:v>
                </c:pt>
                <c:pt idx="7138">
                  <c:v>12.84</c:v>
                </c:pt>
                <c:pt idx="7139">
                  <c:v>12.739999999999998</c:v>
                </c:pt>
                <c:pt idx="7140">
                  <c:v>12.69</c:v>
                </c:pt>
                <c:pt idx="7141">
                  <c:v>12.870000000000001</c:v>
                </c:pt>
                <c:pt idx="7142">
                  <c:v>12.97</c:v>
                </c:pt>
                <c:pt idx="7143">
                  <c:v>12.97</c:v>
                </c:pt>
                <c:pt idx="7144">
                  <c:v>13.08</c:v>
                </c:pt>
                <c:pt idx="7145">
                  <c:v>12.950000000000001</c:v>
                </c:pt>
                <c:pt idx="7146">
                  <c:v>12.9</c:v>
                </c:pt>
                <c:pt idx="7147">
                  <c:v>12.97</c:v>
                </c:pt>
                <c:pt idx="7148">
                  <c:v>12.98</c:v>
                </c:pt>
                <c:pt idx="7149">
                  <c:v>12.870000000000001</c:v>
                </c:pt>
                <c:pt idx="7150">
                  <c:v>12.91</c:v>
                </c:pt>
                <c:pt idx="7151">
                  <c:v>12.83</c:v>
                </c:pt>
                <c:pt idx="7152">
                  <c:v>12.76</c:v>
                </c:pt>
                <c:pt idx="7153">
                  <c:v>12.76</c:v>
                </c:pt>
                <c:pt idx="7154">
                  <c:v>12.68</c:v>
                </c:pt>
                <c:pt idx="7155">
                  <c:v>12.709999999999999</c:v>
                </c:pt>
                <c:pt idx="7156">
                  <c:v>12.870000000000001</c:v>
                </c:pt>
                <c:pt idx="7157">
                  <c:v>12.68</c:v>
                </c:pt>
                <c:pt idx="7158">
                  <c:v>12.56</c:v>
                </c:pt>
                <c:pt idx="7159">
                  <c:v>12.67</c:v>
                </c:pt>
                <c:pt idx="7160">
                  <c:v>12.67</c:v>
                </c:pt>
                <c:pt idx="7161">
                  <c:v>12.66</c:v>
                </c:pt>
                <c:pt idx="7162">
                  <c:v>12.77</c:v>
                </c:pt>
                <c:pt idx="7163">
                  <c:v>12.639999999999999</c:v>
                </c:pt>
                <c:pt idx="7164">
                  <c:v>12.59</c:v>
                </c:pt>
                <c:pt idx="7165">
                  <c:v>12.629999999999999</c:v>
                </c:pt>
                <c:pt idx="7166">
                  <c:v>12.46</c:v>
                </c:pt>
                <c:pt idx="7167">
                  <c:v>12.49</c:v>
                </c:pt>
                <c:pt idx="7168">
                  <c:v>12.6</c:v>
                </c:pt>
                <c:pt idx="7169">
                  <c:v>12.61</c:v>
                </c:pt>
                <c:pt idx="7170">
                  <c:v>12.56</c:v>
                </c:pt>
                <c:pt idx="7171">
                  <c:v>12.65</c:v>
                </c:pt>
                <c:pt idx="7172">
                  <c:v>12.49</c:v>
                </c:pt>
                <c:pt idx="7173">
                  <c:v>12.39</c:v>
                </c:pt>
                <c:pt idx="7174">
                  <c:v>12.47</c:v>
                </c:pt>
                <c:pt idx="7175">
                  <c:v>12.39</c:v>
                </c:pt>
                <c:pt idx="7176">
                  <c:v>12.229999999999999</c:v>
                </c:pt>
                <c:pt idx="7177">
                  <c:v>12.3</c:v>
                </c:pt>
                <c:pt idx="7178">
                  <c:v>12.129999999999999</c:v>
                </c:pt>
                <c:pt idx="7179">
                  <c:v>12.09</c:v>
                </c:pt>
                <c:pt idx="7180">
                  <c:v>12.229999999999999</c:v>
                </c:pt>
                <c:pt idx="7181">
                  <c:v>12.29</c:v>
                </c:pt>
                <c:pt idx="7182">
                  <c:v>12.3</c:v>
                </c:pt>
                <c:pt idx="7183">
                  <c:v>12.49</c:v>
                </c:pt>
                <c:pt idx="7184">
                  <c:v>12.370000000000001</c:v>
                </c:pt>
                <c:pt idx="7185">
                  <c:v>12.43</c:v>
                </c:pt>
                <c:pt idx="7186">
                  <c:v>12.65</c:v>
                </c:pt>
                <c:pt idx="7187">
                  <c:v>12.59</c:v>
                </c:pt>
                <c:pt idx="7188">
                  <c:v>12.68</c:v>
                </c:pt>
                <c:pt idx="7189">
                  <c:v>12.83</c:v>
                </c:pt>
                <c:pt idx="7190">
                  <c:v>12.7</c:v>
                </c:pt>
                <c:pt idx="7191">
                  <c:v>12.8</c:v>
                </c:pt>
                <c:pt idx="7192">
                  <c:v>12.91</c:v>
                </c:pt>
                <c:pt idx="7193">
                  <c:v>12.739999999999998</c:v>
                </c:pt>
                <c:pt idx="7194">
                  <c:v>12.66</c:v>
                </c:pt>
                <c:pt idx="7195">
                  <c:v>12.8</c:v>
                </c:pt>
                <c:pt idx="7196">
                  <c:v>12.66</c:v>
                </c:pt>
                <c:pt idx="7197">
                  <c:v>12.53</c:v>
                </c:pt>
                <c:pt idx="7198">
                  <c:v>12.69</c:v>
                </c:pt>
                <c:pt idx="7199">
                  <c:v>12.54</c:v>
                </c:pt>
                <c:pt idx="7200">
                  <c:v>12.450000000000001</c:v>
                </c:pt>
                <c:pt idx="7201">
                  <c:v>12.49</c:v>
                </c:pt>
                <c:pt idx="7202">
                  <c:v>12.43</c:v>
                </c:pt>
                <c:pt idx="7203">
                  <c:v>12.46</c:v>
                </c:pt>
                <c:pt idx="7204">
                  <c:v>12.65</c:v>
                </c:pt>
                <c:pt idx="7205">
                  <c:v>12.67</c:v>
                </c:pt>
                <c:pt idx="7206">
                  <c:v>12.709999999999999</c:v>
                </c:pt>
                <c:pt idx="7207">
                  <c:v>12.98</c:v>
                </c:pt>
                <c:pt idx="7208">
                  <c:v>12.96</c:v>
                </c:pt>
                <c:pt idx="7209">
                  <c:v>13.139999999999999</c:v>
                </c:pt>
                <c:pt idx="7210">
                  <c:v>13.3</c:v>
                </c:pt>
                <c:pt idx="7211">
                  <c:v>13.17</c:v>
                </c:pt>
                <c:pt idx="7212">
                  <c:v>13.219999999999999</c:v>
                </c:pt>
                <c:pt idx="7213">
                  <c:v>13.33</c:v>
                </c:pt>
                <c:pt idx="7214">
                  <c:v>13.209999999999999</c:v>
                </c:pt>
                <c:pt idx="7215">
                  <c:v>13.129999999999999</c:v>
                </c:pt>
                <c:pt idx="7216">
                  <c:v>13.31</c:v>
                </c:pt>
                <c:pt idx="7217">
                  <c:v>13.3</c:v>
                </c:pt>
                <c:pt idx="7218">
                  <c:v>13.219999999999999</c:v>
                </c:pt>
                <c:pt idx="7219">
                  <c:v>13.239999999999998</c:v>
                </c:pt>
                <c:pt idx="7220">
                  <c:v>13.18</c:v>
                </c:pt>
                <c:pt idx="7221">
                  <c:v>13.229999999999999</c:v>
                </c:pt>
                <c:pt idx="7222">
                  <c:v>13.3</c:v>
                </c:pt>
                <c:pt idx="7223">
                  <c:v>13.1</c:v>
                </c:pt>
                <c:pt idx="7224">
                  <c:v>13.229999999999999</c:v>
                </c:pt>
                <c:pt idx="7225">
                  <c:v>13.16</c:v>
                </c:pt>
                <c:pt idx="7226">
                  <c:v>13.07</c:v>
                </c:pt>
                <c:pt idx="7227">
                  <c:v>13.2</c:v>
                </c:pt>
                <c:pt idx="7228">
                  <c:v>13.02</c:v>
                </c:pt>
                <c:pt idx="7229">
                  <c:v>13.01</c:v>
                </c:pt>
                <c:pt idx="7230">
                  <c:v>13.09</c:v>
                </c:pt>
                <c:pt idx="7231">
                  <c:v>13</c:v>
                </c:pt>
                <c:pt idx="7232">
                  <c:v>12.870000000000001</c:v>
                </c:pt>
                <c:pt idx="7233">
                  <c:v>13.06</c:v>
                </c:pt>
                <c:pt idx="7234">
                  <c:v>13.03</c:v>
                </c:pt>
                <c:pt idx="7235">
                  <c:v>12.99</c:v>
                </c:pt>
                <c:pt idx="7236">
                  <c:v>12.94</c:v>
                </c:pt>
                <c:pt idx="7237">
                  <c:v>12.78</c:v>
                </c:pt>
                <c:pt idx="7238">
                  <c:v>12.68</c:v>
                </c:pt>
                <c:pt idx="7239">
                  <c:v>12.91</c:v>
                </c:pt>
                <c:pt idx="7240">
                  <c:v>12.83</c:v>
                </c:pt>
                <c:pt idx="7241">
                  <c:v>12.8</c:v>
                </c:pt>
                <c:pt idx="7242">
                  <c:v>12.83</c:v>
                </c:pt>
                <c:pt idx="7243">
                  <c:v>12.62</c:v>
                </c:pt>
                <c:pt idx="7244">
                  <c:v>12.62</c:v>
                </c:pt>
                <c:pt idx="7245">
                  <c:v>12.79</c:v>
                </c:pt>
                <c:pt idx="7246">
                  <c:v>12.739999999999998</c:v>
                </c:pt>
                <c:pt idx="7247">
                  <c:v>12.850000000000001</c:v>
                </c:pt>
                <c:pt idx="7248">
                  <c:v>12.98</c:v>
                </c:pt>
                <c:pt idx="7249">
                  <c:v>12.850000000000001</c:v>
                </c:pt>
                <c:pt idx="7250">
                  <c:v>12.94</c:v>
                </c:pt>
                <c:pt idx="7251">
                  <c:v>12.94</c:v>
                </c:pt>
                <c:pt idx="7252">
                  <c:v>12.81</c:v>
                </c:pt>
                <c:pt idx="7253">
                  <c:v>12.84</c:v>
                </c:pt>
                <c:pt idx="7254">
                  <c:v>12.81</c:v>
                </c:pt>
                <c:pt idx="7255">
                  <c:v>12.68</c:v>
                </c:pt>
                <c:pt idx="7256">
                  <c:v>12.67</c:v>
                </c:pt>
                <c:pt idx="7257">
                  <c:v>12.61</c:v>
                </c:pt>
                <c:pt idx="7258">
                  <c:v>12.61</c:v>
                </c:pt>
                <c:pt idx="7259">
                  <c:v>12.69</c:v>
                </c:pt>
                <c:pt idx="7260">
                  <c:v>12.79</c:v>
                </c:pt>
                <c:pt idx="7261">
                  <c:v>12.77</c:v>
                </c:pt>
                <c:pt idx="7262">
                  <c:v>12.94</c:v>
                </c:pt>
                <c:pt idx="7263">
                  <c:v>13.09</c:v>
                </c:pt>
                <c:pt idx="7264">
                  <c:v>13.16</c:v>
                </c:pt>
                <c:pt idx="7265">
                  <c:v>13.32</c:v>
                </c:pt>
                <c:pt idx="7266">
                  <c:v>13.43</c:v>
                </c:pt>
                <c:pt idx="7267">
                  <c:v>13.43</c:v>
                </c:pt>
                <c:pt idx="7268">
                  <c:v>13.48</c:v>
                </c:pt>
                <c:pt idx="7269">
                  <c:v>13.54</c:v>
                </c:pt>
                <c:pt idx="7270">
                  <c:v>13.69</c:v>
                </c:pt>
                <c:pt idx="7271">
                  <c:v>13.94</c:v>
                </c:pt>
                <c:pt idx="7272">
                  <c:v>13.98</c:v>
                </c:pt>
                <c:pt idx="7273">
                  <c:v>13.91</c:v>
                </c:pt>
                <c:pt idx="7274">
                  <c:v>13.98</c:v>
                </c:pt>
                <c:pt idx="7275">
                  <c:v>13.94</c:v>
                </c:pt>
                <c:pt idx="7276">
                  <c:v>13.78</c:v>
                </c:pt>
                <c:pt idx="7277">
                  <c:v>13.69</c:v>
                </c:pt>
                <c:pt idx="7278">
                  <c:v>13.58</c:v>
                </c:pt>
                <c:pt idx="7279">
                  <c:v>13.49</c:v>
                </c:pt>
                <c:pt idx="7280">
                  <c:v>13.48</c:v>
                </c:pt>
                <c:pt idx="7281">
                  <c:v>13.48</c:v>
                </c:pt>
                <c:pt idx="7282">
                  <c:v>13.3</c:v>
                </c:pt>
                <c:pt idx="7283">
                  <c:v>13.27</c:v>
                </c:pt>
                <c:pt idx="7284">
                  <c:v>13.2</c:v>
                </c:pt>
                <c:pt idx="7285">
                  <c:v>13.03</c:v>
                </c:pt>
                <c:pt idx="7286">
                  <c:v>13.08</c:v>
                </c:pt>
                <c:pt idx="7287">
                  <c:v>13.139999999999999</c:v>
                </c:pt>
                <c:pt idx="7288">
                  <c:v>13.06</c:v>
                </c:pt>
                <c:pt idx="7289">
                  <c:v>12.97</c:v>
                </c:pt>
                <c:pt idx="7290">
                  <c:v>12.99</c:v>
                </c:pt>
                <c:pt idx="7291">
                  <c:v>12.88</c:v>
                </c:pt>
                <c:pt idx="7292">
                  <c:v>13.01</c:v>
                </c:pt>
                <c:pt idx="7293">
                  <c:v>13.07</c:v>
                </c:pt>
                <c:pt idx="7294">
                  <c:v>12.93</c:v>
                </c:pt>
                <c:pt idx="7295">
                  <c:v>13.03</c:v>
                </c:pt>
                <c:pt idx="7296">
                  <c:v>13.05</c:v>
                </c:pt>
                <c:pt idx="7297">
                  <c:v>12.91</c:v>
                </c:pt>
                <c:pt idx="7298">
                  <c:v>13.07</c:v>
                </c:pt>
                <c:pt idx="7299">
                  <c:v>13.01</c:v>
                </c:pt>
                <c:pt idx="7300">
                  <c:v>12.96</c:v>
                </c:pt>
                <c:pt idx="7301">
                  <c:v>13.04</c:v>
                </c:pt>
                <c:pt idx="7302">
                  <c:v>13.07</c:v>
                </c:pt>
                <c:pt idx="7303">
                  <c:v>12.9</c:v>
                </c:pt>
                <c:pt idx="7304">
                  <c:v>12.96</c:v>
                </c:pt>
                <c:pt idx="7305">
                  <c:v>12.9</c:v>
                </c:pt>
                <c:pt idx="7306">
                  <c:v>12.69</c:v>
                </c:pt>
                <c:pt idx="7307">
                  <c:v>12.77</c:v>
                </c:pt>
                <c:pt idx="7308">
                  <c:v>12.61</c:v>
                </c:pt>
                <c:pt idx="7309">
                  <c:v>12.48</c:v>
                </c:pt>
                <c:pt idx="7310">
                  <c:v>12.5</c:v>
                </c:pt>
                <c:pt idx="7311">
                  <c:v>12.49</c:v>
                </c:pt>
                <c:pt idx="7312">
                  <c:v>12.450000000000001</c:v>
                </c:pt>
                <c:pt idx="7313">
                  <c:v>12.5</c:v>
                </c:pt>
                <c:pt idx="7314">
                  <c:v>12.56</c:v>
                </c:pt>
                <c:pt idx="7315">
                  <c:v>12.39</c:v>
                </c:pt>
                <c:pt idx="7316">
                  <c:v>12.62</c:v>
                </c:pt>
                <c:pt idx="7317">
                  <c:v>12.59</c:v>
                </c:pt>
                <c:pt idx="7318">
                  <c:v>12.55</c:v>
                </c:pt>
                <c:pt idx="7319">
                  <c:v>12.6</c:v>
                </c:pt>
                <c:pt idx="7320">
                  <c:v>12.53</c:v>
                </c:pt>
                <c:pt idx="7321">
                  <c:v>12.39</c:v>
                </c:pt>
                <c:pt idx="7322">
                  <c:v>12.53</c:v>
                </c:pt>
                <c:pt idx="7323">
                  <c:v>12.5</c:v>
                </c:pt>
                <c:pt idx="7324">
                  <c:v>12.360000000000001</c:v>
                </c:pt>
                <c:pt idx="7325">
                  <c:v>12.52</c:v>
                </c:pt>
                <c:pt idx="7326">
                  <c:v>12.56</c:v>
                </c:pt>
                <c:pt idx="7327">
                  <c:v>12.49</c:v>
                </c:pt>
                <c:pt idx="7328">
                  <c:v>12.62</c:v>
                </c:pt>
                <c:pt idx="7329">
                  <c:v>12.69</c:v>
                </c:pt>
                <c:pt idx="7330">
                  <c:v>12.62</c:v>
                </c:pt>
                <c:pt idx="7331">
                  <c:v>12.81</c:v>
                </c:pt>
                <c:pt idx="7332">
                  <c:v>12.8</c:v>
                </c:pt>
                <c:pt idx="7333">
                  <c:v>12.739999999999998</c:v>
                </c:pt>
                <c:pt idx="7334">
                  <c:v>12.84</c:v>
                </c:pt>
                <c:pt idx="7335">
                  <c:v>12.860000000000001</c:v>
                </c:pt>
                <c:pt idx="7336">
                  <c:v>12.9</c:v>
                </c:pt>
                <c:pt idx="7337">
                  <c:v>12.94</c:v>
                </c:pt>
                <c:pt idx="7338">
                  <c:v>13.04</c:v>
                </c:pt>
                <c:pt idx="7339">
                  <c:v>13.01</c:v>
                </c:pt>
                <c:pt idx="7340">
                  <c:v>13.15</c:v>
                </c:pt>
                <c:pt idx="7341">
                  <c:v>13.19</c:v>
                </c:pt>
                <c:pt idx="7342">
                  <c:v>13.19</c:v>
                </c:pt>
                <c:pt idx="7343">
                  <c:v>13.34</c:v>
                </c:pt>
                <c:pt idx="7344">
                  <c:v>13.2</c:v>
                </c:pt>
                <c:pt idx="7345">
                  <c:v>13.06</c:v>
                </c:pt>
                <c:pt idx="7346">
                  <c:v>13.16</c:v>
                </c:pt>
                <c:pt idx="7347">
                  <c:v>13.12</c:v>
                </c:pt>
                <c:pt idx="7348">
                  <c:v>12.950000000000001</c:v>
                </c:pt>
                <c:pt idx="7349">
                  <c:v>13.08</c:v>
                </c:pt>
                <c:pt idx="7350">
                  <c:v>13.05</c:v>
                </c:pt>
                <c:pt idx="7351">
                  <c:v>12.950000000000001</c:v>
                </c:pt>
                <c:pt idx="7352">
                  <c:v>12.99</c:v>
                </c:pt>
                <c:pt idx="7353">
                  <c:v>12.96</c:v>
                </c:pt>
                <c:pt idx="7354">
                  <c:v>12.89</c:v>
                </c:pt>
                <c:pt idx="7355">
                  <c:v>13.09</c:v>
                </c:pt>
                <c:pt idx="7356">
                  <c:v>13.139999999999999</c:v>
                </c:pt>
                <c:pt idx="7357">
                  <c:v>13.02</c:v>
                </c:pt>
                <c:pt idx="7358">
                  <c:v>13.16</c:v>
                </c:pt>
                <c:pt idx="7359">
                  <c:v>13.1</c:v>
                </c:pt>
                <c:pt idx="7360">
                  <c:v>13.03</c:v>
                </c:pt>
                <c:pt idx="7361">
                  <c:v>13.17</c:v>
                </c:pt>
                <c:pt idx="7362">
                  <c:v>13.01</c:v>
                </c:pt>
                <c:pt idx="7363">
                  <c:v>13.01</c:v>
                </c:pt>
                <c:pt idx="7364">
                  <c:v>13.04</c:v>
                </c:pt>
                <c:pt idx="7365">
                  <c:v>12.9</c:v>
                </c:pt>
                <c:pt idx="7366">
                  <c:v>12.78</c:v>
                </c:pt>
                <c:pt idx="7367">
                  <c:v>12.77</c:v>
                </c:pt>
                <c:pt idx="7368">
                  <c:v>12.79</c:v>
                </c:pt>
                <c:pt idx="7369">
                  <c:v>12.76</c:v>
                </c:pt>
                <c:pt idx="7370">
                  <c:v>12.93</c:v>
                </c:pt>
                <c:pt idx="7371">
                  <c:v>12.88</c:v>
                </c:pt>
                <c:pt idx="7372">
                  <c:v>12.729999999999999</c:v>
                </c:pt>
                <c:pt idx="7373">
                  <c:v>12.96</c:v>
                </c:pt>
                <c:pt idx="7374">
                  <c:v>12.97</c:v>
                </c:pt>
                <c:pt idx="7375">
                  <c:v>12.94</c:v>
                </c:pt>
                <c:pt idx="7376">
                  <c:v>13.03</c:v>
                </c:pt>
                <c:pt idx="7377">
                  <c:v>13</c:v>
                </c:pt>
                <c:pt idx="7378">
                  <c:v>12.81</c:v>
                </c:pt>
                <c:pt idx="7379">
                  <c:v>12.89</c:v>
                </c:pt>
                <c:pt idx="7380">
                  <c:v>12.75</c:v>
                </c:pt>
                <c:pt idx="7381">
                  <c:v>12.719999999999999</c:v>
                </c:pt>
                <c:pt idx="7382">
                  <c:v>12.850000000000001</c:v>
                </c:pt>
                <c:pt idx="7383">
                  <c:v>12.8</c:v>
                </c:pt>
                <c:pt idx="7384">
                  <c:v>12.77</c:v>
                </c:pt>
                <c:pt idx="7385">
                  <c:v>12.89</c:v>
                </c:pt>
                <c:pt idx="7386">
                  <c:v>12.860000000000001</c:v>
                </c:pt>
                <c:pt idx="7387">
                  <c:v>12.709999999999999</c:v>
                </c:pt>
                <c:pt idx="7388">
                  <c:v>12.83</c:v>
                </c:pt>
                <c:pt idx="7389">
                  <c:v>12.629999999999999</c:v>
                </c:pt>
                <c:pt idx="7390">
                  <c:v>12.729999999999999</c:v>
                </c:pt>
                <c:pt idx="7391">
                  <c:v>12.84</c:v>
                </c:pt>
                <c:pt idx="7392">
                  <c:v>12.83</c:v>
                </c:pt>
                <c:pt idx="7393">
                  <c:v>12.92</c:v>
                </c:pt>
                <c:pt idx="7394">
                  <c:v>13.139999999999999</c:v>
                </c:pt>
                <c:pt idx="7395">
                  <c:v>13.11</c:v>
                </c:pt>
                <c:pt idx="7396">
                  <c:v>13.07</c:v>
                </c:pt>
                <c:pt idx="7397">
                  <c:v>13.16</c:v>
                </c:pt>
                <c:pt idx="7398">
                  <c:v>13.09</c:v>
                </c:pt>
                <c:pt idx="7399">
                  <c:v>13.06</c:v>
                </c:pt>
                <c:pt idx="7400">
                  <c:v>13.25</c:v>
                </c:pt>
                <c:pt idx="7401">
                  <c:v>13.19</c:v>
                </c:pt>
                <c:pt idx="7402">
                  <c:v>13.239999999999998</c:v>
                </c:pt>
                <c:pt idx="7403">
                  <c:v>13.25</c:v>
                </c:pt>
                <c:pt idx="7404">
                  <c:v>13.32</c:v>
                </c:pt>
                <c:pt idx="7405">
                  <c:v>13.239999999999998</c:v>
                </c:pt>
                <c:pt idx="7406">
                  <c:v>13.5</c:v>
                </c:pt>
                <c:pt idx="7407">
                  <c:v>13.26</c:v>
                </c:pt>
                <c:pt idx="7408">
                  <c:v>13.28</c:v>
                </c:pt>
                <c:pt idx="7409">
                  <c:v>13.360000000000001</c:v>
                </c:pt>
                <c:pt idx="7410">
                  <c:v>13.239999999999998</c:v>
                </c:pt>
                <c:pt idx="7411">
                  <c:v>13.02</c:v>
                </c:pt>
                <c:pt idx="7412">
                  <c:v>13.04</c:v>
                </c:pt>
                <c:pt idx="7413">
                  <c:v>12.870000000000001</c:v>
                </c:pt>
                <c:pt idx="7414">
                  <c:v>12.68</c:v>
                </c:pt>
                <c:pt idx="7415">
                  <c:v>12.719999999999999</c:v>
                </c:pt>
                <c:pt idx="7416">
                  <c:v>12.57</c:v>
                </c:pt>
                <c:pt idx="7417">
                  <c:v>12.44</c:v>
                </c:pt>
                <c:pt idx="7418">
                  <c:v>12.54</c:v>
                </c:pt>
                <c:pt idx="7419">
                  <c:v>12.41</c:v>
                </c:pt>
                <c:pt idx="7420">
                  <c:v>12.370000000000001</c:v>
                </c:pt>
                <c:pt idx="7421">
                  <c:v>12.57</c:v>
                </c:pt>
                <c:pt idx="7422">
                  <c:v>12.47</c:v>
                </c:pt>
                <c:pt idx="7423">
                  <c:v>12.5</c:v>
                </c:pt>
                <c:pt idx="7424">
                  <c:v>12.65</c:v>
                </c:pt>
                <c:pt idx="7425">
                  <c:v>12.629999999999999</c:v>
                </c:pt>
                <c:pt idx="7426">
                  <c:v>12.7</c:v>
                </c:pt>
                <c:pt idx="7427">
                  <c:v>12.8</c:v>
                </c:pt>
                <c:pt idx="7428">
                  <c:v>12.709999999999999</c:v>
                </c:pt>
                <c:pt idx="7429">
                  <c:v>12.709999999999999</c:v>
                </c:pt>
                <c:pt idx="7430">
                  <c:v>12.870000000000001</c:v>
                </c:pt>
                <c:pt idx="7431">
                  <c:v>12.850000000000001</c:v>
                </c:pt>
                <c:pt idx="7432">
                  <c:v>12.78</c:v>
                </c:pt>
                <c:pt idx="7433">
                  <c:v>12.870000000000001</c:v>
                </c:pt>
                <c:pt idx="7434">
                  <c:v>12.850000000000001</c:v>
                </c:pt>
                <c:pt idx="7435">
                  <c:v>12.850000000000001</c:v>
                </c:pt>
                <c:pt idx="7436">
                  <c:v>12.96</c:v>
                </c:pt>
                <c:pt idx="7437">
                  <c:v>12.850000000000001</c:v>
                </c:pt>
                <c:pt idx="7438">
                  <c:v>12.91</c:v>
                </c:pt>
                <c:pt idx="7439">
                  <c:v>13.09</c:v>
                </c:pt>
                <c:pt idx="7440">
                  <c:v>13.139999999999999</c:v>
                </c:pt>
                <c:pt idx="7441">
                  <c:v>13.129999999999999</c:v>
                </c:pt>
                <c:pt idx="7442">
                  <c:v>13.33</c:v>
                </c:pt>
                <c:pt idx="7443">
                  <c:v>13.209999999999999</c:v>
                </c:pt>
                <c:pt idx="7444">
                  <c:v>13.209999999999999</c:v>
                </c:pt>
                <c:pt idx="7445">
                  <c:v>13.239999999999998</c:v>
                </c:pt>
                <c:pt idx="7446">
                  <c:v>13.05</c:v>
                </c:pt>
                <c:pt idx="7447">
                  <c:v>13.06</c:v>
                </c:pt>
                <c:pt idx="7448">
                  <c:v>13.139999999999999</c:v>
                </c:pt>
                <c:pt idx="7449">
                  <c:v>12.98</c:v>
                </c:pt>
                <c:pt idx="7450">
                  <c:v>12.92</c:v>
                </c:pt>
                <c:pt idx="7451">
                  <c:v>13</c:v>
                </c:pt>
                <c:pt idx="7452">
                  <c:v>12.870000000000001</c:v>
                </c:pt>
                <c:pt idx="7453">
                  <c:v>12.81</c:v>
                </c:pt>
                <c:pt idx="7454">
                  <c:v>12.92</c:v>
                </c:pt>
                <c:pt idx="7455">
                  <c:v>12.75</c:v>
                </c:pt>
                <c:pt idx="7456">
                  <c:v>12.870000000000001</c:v>
                </c:pt>
                <c:pt idx="7457">
                  <c:v>13.1</c:v>
                </c:pt>
                <c:pt idx="7458">
                  <c:v>13.139999999999999</c:v>
                </c:pt>
                <c:pt idx="7459">
                  <c:v>13.1</c:v>
                </c:pt>
                <c:pt idx="7460">
                  <c:v>13.32</c:v>
                </c:pt>
                <c:pt idx="7461">
                  <c:v>13.29</c:v>
                </c:pt>
                <c:pt idx="7462">
                  <c:v>13.42</c:v>
                </c:pt>
                <c:pt idx="7463">
                  <c:v>13.52</c:v>
                </c:pt>
                <c:pt idx="7464">
                  <c:v>13.46</c:v>
                </c:pt>
                <c:pt idx="7465">
                  <c:v>13.41</c:v>
                </c:pt>
                <c:pt idx="7466">
                  <c:v>13.55</c:v>
                </c:pt>
                <c:pt idx="7467">
                  <c:v>13.43</c:v>
                </c:pt>
                <c:pt idx="7468">
                  <c:v>13.48</c:v>
                </c:pt>
                <c:pt idx="7469">
                  <c:v>13.53</c:v>
                </c:pt>
                <c:pt idx="7470">
                  <c:v>13.34</c:v>
                </c:pt>
                <c:pt idx="7471">
                  <c:v>13.139999999999999</c:v>
                </c:pt>
                <c:pt idx="7472">
                  <c:v>13.2</c:v>
                </c:pt>
                <c:pt idx="7473">
                  <c:v>13.229999999999999</c:v>
                </c:pt>
                <c:pt idx="7474">
                  <c:v>13.08</c:v>
                </c:pt>
                <c:pt idx="7475">
                  <c:v>13.139999999999999</c:v>
                </c:pt>
                <c:pt idx="7476">
                  <c:v>13.01</c:v>
                </c:pt>
                <c:pt idx="7477">
                  <c:v>12.950000000000001</c:v>
                </c:pt>
                <c:pt idx="7478">
                  <c:v>13.09</c:v>
                </c:pt>
                <c:pt idx="7479">
                  <c:v>12.870000000000001</c:v>
                </c:pt>
                <c:pt idx="7480">
                  <c:v>12.82</c:v>
                </c:pt>
                <c:pt idx="7481">
                  <c:v>12.93</c:v>
                </c:pt>
                <c:pt idx="7482">
                  <c:v>12.729999999999999</c:v>
                </c:pt>
                <c:pt idx="7483">
                  <c:v>12.82</c:v>
                </c:pt>
                <c:pt idx="7484">
                  <c:v>12.92</c:v>
                </c:pt>
                <c:pt idx="7485">
                  <c:v>12.870000000000001</c:v>
                </c:pt>
                <c:pt idx="7486">
                  <c:v>12.89</c:v>
                </c:pt>
                <c:pt idx="7487">
                  <c:v>13.08</c:v>
                </c:pt>
                <c:pt idx="7488">
                  <c:v>13.01</c:v>
                </c:pt>
                <c:pt idx="7489">
                  <c:v>12.91</c:v>
                </c:pt>
                <c:pt idx="7490">
                  <c:v>13.01</c:v>
                </c:pt>
                <c:pt idx="7491">
                  <c:v>12.93</c:v>
                </c:pt>
                <c:pt idx="7492">
                  <c:v>12.88</c:v>
                </c:pt>
                <c:pt idx="7493">
                  <c:v>13.1</c:v>
                </c:pt>
                <c:pt idx="7494">
                  <c:v>12.99</c:v>
                </c:pt>
                <c:pt idx="7495">
                  <c:v>12.98</c:v>
                </c:pt>
                <c:pt idx="7496">
                  <c:v>12.97</c:v>
                </c:pt>
                <c:pt idx="7497">
                  <c:v>12.92</c:v>
                </c:pt>
                <c:pt idx="7498">
                  <c:v>12.860000000000001</c:v>
                </c:pt>
                <c:pt idx="7499">
                  <c:v>12.91</c:v>
                </c:pt>
                <c:pt idx="7500">
                  <c:v>12.84</c:v>
                </c:pt>
                <c:pt idx="7501">
                  <c:v>12.89</c:v>
                </c:pt>
                <c:pt idx="7502">
                  <c:v>12.9</c:v>
                </c:pt>
                <c:pt idx="7503">
                  <c:v>12.89</c:v>
                </c:pt>
                <c:pt idx="7504">
                  <c:v>12.94</c:v>
                </c:pt>
                <c:pt idx="7505">
                  <c:v>13.07</c:v>
                </c:pt>
                <c:pt idx="7506">
                  <c:v>12.93</c:v>
                </c:pt>
                <c:pt idx="7507">
                  <c:v>12.9</c:v>
                </c:pt>
                <c:pt idx="7508">
                  <c:v>12.88</c:v>
                </c:pt>
                <c:pt idx="7509">
                  <c:v>12.88</c:v>
                </c:pt>
                <c:pt idx="7510">
                  <c:v>12.870000000000001</c:v>
                </c:pt>
                <c:pt idx="7511">
                  <c:v>12.719999999999999</c:v>
                </c:pt>
                <c:pt idx="7512">
                  <c:v>12.54</c:v>
                </c:pt>
                <c:pt idx="7513">
                  <c:v>12.51</c:v>
                </c:pt>
                <c:pt idx="7514">
                  <c:v>12.44</c:v>
                </c:pt>
                <c:pt idx="7515">
                  <c:v>12.229999999999999</c:v>
                </c:pt>
                <c:pt idx="7516">
                  <c:v>12.28</c:v>
                </c:pt>
                <c:pt idx="7517">
                  <c:v>12.209999999999999</c:v>
                </c:pt>
                <c:pt idx="7518">
                  <c:v>12.1</c:v>
                </c:pt>
                <c:pt idx="7519">
                  <c:v>12.01</c:v>
                </c:pt>
                <c:pt idx="7520">
                  <c:v>12.06</c:v>
                </c:pt>
                <c:pt idx="7521">
                  <c:v>11.99</c:v>
                </c:pt>
                <c:pt idx="7522">
                  <c:v>12.239999999999998</c:v>
                </c:pt>
                <c:pt idx="7523">
                  <c:v>12.34</c:v>
                </c:pt>
                <c:pt idx="7524">
                  <c:v>12.4</c:v>
                </c:pt>
                <c:pt idx="7525">
                  <c:v>12.58</c:v>
                </c:pt>
                <c:pt idx="7526">
                  <c:v>12.7</c:v>
                </c:pt>
                <c:pt idx="7527">
                  <c:v>12.729999999999999</c:v>
                </c:pt>
                <c:pt idx="7528">
                  <c:v>12.78</c:v>
                </c:pt>
                <c:pt idx="7529">
                  <c:v>12.78</c:v>
                </c:pt>
                <c:pt idx="7530">
                  <c:v>12.83</c:v>
                </c:pt>
                <c:pt idx="7531">
                  <c:v>12.89</c:v>
                </c:pt>
                <c:pt idx="7532">
                  <c:v>12.93</c:v>
                </c:pt>
                <c:pt idx="7533">
                  <c:v>12.84</c:v>
                </c:pt>
                <c:pt idx="7534">
                  <c:v>12.950000000000001</c:v>
                </c:pt>
                <c:pt idx="7535">
                  <c:v>13.02</c:v>
                </c:pt>
                <c:pt idx="7536">
                  <c:v>12.950000000000001</c:v>
                </c:pt>
                <c:pt idx="7537">
                  <c:v>13.05</c:v>
                </c:pt>
                <c:pt idx="7538">
                  <c:v>13.02</c:v>
                </c:pt>
                <c:pt idx="7539">
                  <c:v>12.93</c:v>
                </c:pt>
                <c:pt idx="7540">
                  <c:v>12.97</c:v>
                </c:pt>
                <c:pt idx="7541">
                  <c:v>13</c:v>
                </c:pt>
                <c:pt idx="7542">
                  <c:v>12.850000000000001</c:v>
                </c:pt>
                <c:pt idx="7543">
                  <c:v>12.84</c:v>
                </c:pt>
                <c:pt idx="7544">
                  <c:v>12.84</c:v>
                </c:pt>
                <c:pt idx="7545">
                  <c:v>12.709999999999999</c:v>
                </c:pt>
                <c:pt idx="7546">
                  <c:v>12.739999999999998</c:v>
                </c:pt>
                <c:pt idx="7547">
                  <c:v>12.719999999999999</c:v>
                </c:pt>
                <c:pt idx="7548">
                  <c:v>12.719999999999999</c:v>
                </c:pt>
                <c:pt idx="7549">
                  <c:v>13.01</c:v>
                </c:pt>
                <c:pt idx="7550">
                  <c:v>12.9</c:v>
                </c:pt>
                <c:pt idx="7551">
                  <c:v>12.96</c:v>
                </c:pt>
                <c:pt idx="7552">
                  <c:v>13.01</c:v>
                </c:pt>
                <c:pt idx="7553">
                  <c:v>13.08</c:v>
                </c:pt>
                <c:pt idx="7554">
                  <c:v>13.3</c:v>
                </c:pt>
                <c:pt idx="7555">
                  <c:v>13.229999999999999</c:v>
                </c:pt>
                <c:pt idx="7556">
                  <c:v>13.239999999999998</c:v>
                </c:pt>
                <c:pt idx="7557">
                  <c:v>13.4</c:v>
                </c:pt>
                <c:pt idx="7558">
                  <c:v>13.360000000000001</c:v>
                </c:pt>
                <c:pt idx="7559">
                  <c:v>13.360000000000001</c:v>
                </c:pt>
                <c:pt idx="7560">
                  <c:v>13.55</c:v>
                </c:pt>
                <c:pt idx="7561">
                  <c:v>13.370000000000001</c:v>
                </c:pt>
                <c:pt idx="7562">
                  <c:v>13.18</c:v>
                </c:pt>
                <c:pt idx="7563">
                  <c:v>13.209999999999999</c:v>
                </c:pt>
                <c:pt idx="7564">
                  <c:v>13.16</c:v>
                </c:pt>
                <c:pt idx="7565">
                  <c:v>13.05</c:v>
                </c:pt>
                <c:pt idx="7566">
                  <c:v>13.08</c:v>
                </c:pt>
                <c:pt idx="7567">
                  <c:v>12.9</c:v>
                </c:pt>
                <c:pt idx="7568">
                  <c:v>12.83</c:v>
                </c:pt>
                <c:pt idx="7569">
                  <c:v>12.860000000000001</c:v>
                </c:pt>
                <c:pt idx="7570">
                  <c:v>12.860000000000001</c:v>
                </c:pt>
                <c:pt idx="7571">
                  <c:v>12.75</c:v>
                </c:pt>
                <c:pt idx="7572">
                  <c:v>12.79</c:v>
                </c:pt>
                <c:pt idx="7573">
                  <c:v>12.76</c:v>
                </c:pt>
                <c:pt idx="7574">
                  <c:v>12.67</c:v>
                </c:pt>
                <c:pt idx="7575">
                  <c:v>12.65</c:v>
                </c:pt>
                <c:pt idx="7576">
                  <c:v>12.67</c:v>
                </c:pt>
                <c:pt idx="7577">
                  <c:v>12.57</c:v>
                </c:pt>
                <c:pt idx="7578">
                  <c:v>12.69</c:v>
                </c:pt>
                <c:pt idx="7579">
                  <c:v>12.6</c:v>
                </c:pt>
                <c:pt idx="7580">
                  <c:v>12.61</c:v>
                </c:pt>
                <c:pt idx="7581">
                  <c:v>12.89</c:v>
                </c:pt>
                <c:pt idx="7582">
                  <c:v>12.97</c:v>
                </c:pt>
                <c:pt idx="7583">
                  <c:v>13</c:v>
                </c:pt>
                <c:pt idx="7584">
                  <c:v>13.19</c:v>
                </c:pt>
                <c:pt idx="7585">
                  <c:v>13.15</c:v>
                </c:pt>
                <c:pt idx="7586">
                  <c:v>13.139999999999999</c:v>
                </c:pt>
                <c:pt idx="7587">
                  <c:v>13.18</c:v>
                </c:pt>
                <c:pt idx="7588">
                  <c:v>13.05</c:v>
                </c:pt>
                <c:pt idx="7589">
                  <c:v>13.03</c:v>
                </c:pt>
                <c:pt idx="7590">
                  <c:v>13.16</c:v>
                </c:pt>
                <c:pt idx="7591">
                  <c:v>13.11</c:v>
                </c:pt>
                <c:pt idx="7592">
                  <c:v>13.15</c:v>
                </c:pt>
                <c:pt idx="7593">
                  <c:v>13.26</c:v>
                </c:pt>
                <c:pt idx="7594">
                  <c:v>13.3</c:v>
                </c:pt>
                <c:pt idx="7595">
                  <c:v>13.370000000000001</c:v>
                </c:pt>
                <c:pt idx="7596">
                  <c:v>13.52</c:v>
                </c:pt>
                <c:pt idx="7597">
                  <c:v>13.450000000000001</c:v>
                </c:pt>
                <c:pt idx="7598">
                  <c:v>13.38</c:v>
                </c:pt>
                <c:pt idx="7599">
                  <c:v>13.44</c:v>
                </c:pt>
                <c:pt idx="7600">
                  <c:v>13.32</c:v>
                </c:pt>
                <c:pt idx="7601">
                  <c:v>13.19</c:v>
                </c:pt>
                <c:pt idx="7602">
                  <c:v>13.29</c:v>
                </c:pt>
                <c:pt idx="7603">
                  <c:v>13.08</c:v>
                </c:pt>
                <c:pt idx="7604">
                  <c:v>13.01</c:v>
                </c:pt>
                <c:pt idx="7605">
                  <c:v>13.15</c:v>
                </c:pt>
                <c:pt idx="7606">
                  <c:v>12.94</c:v>
                </c:pt>
                <c:pt idx="7607">
                  <c:v>12.93</c:v>
                </c:pt>
                <c:pt idx="7608">
                  <c:v>13.04</c:v>
                </c:pt>
                <c:pt idx="7609">
                  <c:v>12.91</c:v>
                </c:pt>
                <c:pt idx="7610">
                  <c:v>12.91</c:v>
                </c:pt>
                <c:pt idx="7611">
                  <c:v>13.01</c:v>
                </c:pt>
                <c:pt idx="7612">
                  <c:v>12.91</c:v>
                </c:pt>
                <c:pt idx="7613">
                  <c:v>12.870000000000001</c:v>
                </c:pt>
                <c:pt idx="7614">
                  <c:v>12.870000000000001</c:v>
                </c:pt>
                <c:pt idx="7615">
                  <c:v>12.79</c:v>
                </c:pt>
                <c:pt idx="7616">
                  <c:v>12.82</c:v>
                </c:pt>
                <c:pt idx="7617">
                  <c:v>13.02</c:v>
                </c:pt>
                <c:pt idx="7618">
                  <c:v>12.93</c:v>
                </c:pt>
                <c:pt idx="7619">
                  <c:v>12.8</c:v>
                </c:pt>
                <c:pt idx="7620">
                  <c:v>12.860000000000001</c:v>
                </c:pt>
                <c:pt idx="7621">
                  <c:v>13.03</c:v>
                </c:pt>
                <c:pt idx="7622">
                  <c:v>12.91</c:v>
                </c:pt>
                <c:pt idx="7623">
                  <c:v>12.950000000000001</c:v>
                </c:pt>
                <c:pt idx="7624">
                  <c:v>12.91</c:v>
                </c:pt>
                <c:pt idx="7625">
                  <c:v>12.94</c:v>
                </c:pt>
                <c:pt idx="7626">
                  <c:v>13.12</c:v>
                </c:pt>
                <c:pt idx="7627">
                  <c:v>13.11</c:v>
                </c:pt>
                <c:pt idx="7628">
                  <c:v>13.129999999999999</c:v>
                </c:pt>
                <c:pt idx="7629">
                  <c:v>13.11</c:v>
                </c:pt>
                <c:pt idx="7630">
                  <c:v>12.99</c:v>
                </c:pt>
                <c:pt idx="7631">
                  <c:v>12.75</c:v>
                </c:pt>
                <c:pt idx="7632">
                  <c:v>12.59</c:v>
                </c:pt>
                <c:pt idx="7633">
                  <c:v>12.38</c:v>
                </c:pt>
                <c:pt idx="7634">
                  <c:v>12.239999999999998</c:v>
                </c:pt>
                <c:pt idx="7635">
                  <c:v>12.33</c:v>
                </c:pt>
                <c:pt idx="7636">
                  <c:v>12.219999999999999</c:v>
                </c:pt>
                <c:pt idx="7637">
                  <c:v>12.12</c:v>
                </c:pt>
                <c:pt idx="7638">
                  <c:v>12.3</c:v>
                </c:pt>
                <c:pt idx="7639">
                  <c:v>12.39</c:v>
                </c:pt>
                <c:pt idx="7640">
                  <c:v>12.44</c:v>
                </c:pt>
                <c:pt idx="7641">
                  <c:v>12.55</c:v>
                </c:pt>
                <c:pt idx="7642">
                  <c:v>12.58</c:v>
                </c:pt>
                <c:pt idx="7643">
                  <c:v>12.59</c:v>
                </c:pt>
                <c:pt idx="7644">
                  <c:v>12.870000000000001</c:v>
                </c:pt>
                <c:pt idx="7645">
                  <c:v>12.850000000000001</c:v>
                </c:pt>
                <c:pt idx="7646">
                  <c:v>12.83</c:v>
                </c:pt>
                <c:pt idx="7647">
                  <c:v>12.950000000000001</c:v>
                </c:pt>
                <c:pt idx="7648">
                  <c:v>12.81</c:v>
                </c:pt>
                <c:pt idx="7649">
                  <c:v>12.82</c:v>
                </c:pt>
                <c:pt idx="7650">
                  <c:v>12.92</c:v>
                </c:pt>
                <c:pt idx="7651">
                  <c:v>12.93</c:v>
                </c:pt>
                <c:pt idx="7652">
                  <c:v>12.9</c:v>
                </c:pt>
                <c:pt idx="7653">
                  <c:v>13.04</c:v>
                </c:pt>
                <c:pt idx="7654">
                  <c:v>12.91</c:v>
                </c:pt>
                <c:pt idx="7655">
                  <c:v>12.93</c:v>
                </c:pt>
                <c:pt idx="7656">
                  <c:v>13.09</c:v>
                </c:pt>
                <c:pt idx="7657">
                  <c:v>13.06</c:v>
                </c:pt>
                <c:pt idx="7658">
                  <c:v>13.1</c:v>
                </c:pt>
                <c:pt idx="7659">
                  <c:v>13.09</c:v>
                </c:pt>
                <c:pt idx="7660">
                  <c:v>12.94</c:v>
                </c:pt>
                <c:pt idx="7661">
                  <c:v>12.98</c:v>
                </c:pt>
                <c:pt idx="7662">
                  <c:v>13.06</c:v>
                </c:pt>
                <c:pt idx="7663">
                  <c:v>12.950000000000001</c:v>
                </c:pt>
                <c:pt idx="7664">
                  <c:v>12.81</c:v>
                </c:pt>
                <c:pt idx="7665">
                  <c:v>12.950000000000001</c:v>
                </c:pt>
                <c:pt idx="7666">
                  <c:v>12.850000000000001</c:v>
                </c:pt>
                <c:pt idx="7667">
                  <c:v>12.8</c:v>
                </c:pt>
                <c:pt idx="7668">
                  <c:v>12.84</c:v>
                </c:pt>
                <c:pt idx="7669">
                  <c:v>12.75</c:v>
                </c:pt>
                <c:pt idx="7670">
                  <c:v>12.729999999999999</c:v>
                </c:pt>
                <c:pt idx="7671">
                  <c:v>12.870000000000001</c:v>
                </c:pt>
                <c:pt idx="7672">
                  <c:v>12.729999999999999</c:v>
                </c:pt>
                <c:pt idx="7673">
                  <c:v>12.860000000000001</c:v>
                </c:pt>
                <c:pt idx="7674">
                  <c:v>13.09</c:v>
                </c:pt>
                <c:pt idx="7675">
                  <c:v>12.96</c:v>
                </c:pt>
                <c:pt idx="7676">
                  <c:v>13.11</c:v>
                </c:pt>
                <c:pt idx="7677">
                  <c:v>13.139999999999999</c:v>
                </c:pt>
                <c:pt idx="7678">
                  <c:v>13.02</c:v>
                </c:pt>
                <c:pt idx="7679">
                  <c:v>13.139999999999999</c:v>
                </c:pt>
                <c:pt idx="7680">
                  <c:v>13.229999999999999</c:v>
                </c:pt>
                <c:pt idx="7681">
                  <c:v>13.18</c:v>
                </c:pt>
                <c:pt idx="7682">
                  <c:v>13.28</c:v>
                </c:pt>
                <c:pt idx="7683">
                  <c:v>13.350000000000001</c:v>
                </c:pt>
                <c:pt idx="7684">
                  <c:v>13.3</c:v>
                </c:pt>
                <c:pt idx="7685">
                  <c:v>13.360000000000001</c:v>
                </c:pt>
                <c:pt idx="7686">
                  <c:v>13.39</c:v>
                </c:pt>
                <c:pt idx="7687">
                  <c:v>13.34</c:v>
                </c:pt>
                <c:pt idx="7688">
                  <c:v>13.34</c:v>
                </c:pt>
                <c:pt idx="7689">
                  <c:v>13.209999999999999</c:v>
                </c:pt>
                <c:pt idx="7690">
                  <c:v>13.12</c:v>
                </c:pt>
                <c:pt idx="7691">
                  <c:v>13.07</c:v>
                </c:pt>
                <c:pt idx="7692">
                  <c:v>12.950000000000001</c:v>
                </c:pt>
                <c:pt idx="7693">
                  <c:v>12.98</c:v>
                </c:pt>
                <c:pt idx="7694">
                  <c:v>13.03</c:v>
                </c:pt>
                <c:pt idx="7695">
                  <c:v>13.07</c:v>
                </c:pt>
                <c:pt idx="7696">
                  <c:v>12.97</c:v>
                </c:pt>
                <c:pt idx="7697">
                  <c:v>13.16</c:v>
                </c:pt>
                <c:pt idx="7698">
                  <c:v>13.2</c:v>
                </c:pt>
                <c:pt idx="7699">
                  <c:v>13.02</c:v>
                </c:pt>
                <c:pt idx="7700">
                  <c:v>13.11</c:v>
                </c:pt>
                <c:pt idx="7701">
                  <c:v>13.05</c:v>
                </c:pt>
                <c:pt idx="7702">
                  <c:v>12.96</c:v>
                </c:pt>
                <c:pt idx="7703">
                  <c:v>12.950000000000001</c:v>
                </c:pt>
                <c:pt idx="7704">
                  <c:v>12.9</c:v>
                </c:pt>
                <c:pt idx="7705">
                  <c:v>12.639999999999999</c:v>
                </c:pt>
                <c:pt idx="7706">
                  <c:v>12.61</c:v>
                </c:pt>
                <c:pt idx="7707">
                  <c:v>12.68</c:v>
                </c:pt>
                <c:pt idx="7708">
                  <c:v>12.67</c:v>
                </c:pt>
                <c:pt idx="7709">
                  <c:v>13.09</c:v>
                </c:pt>
                <c:pt idx="7710">
                  <c:v>13.28</c:v>
                </c:pt>
                <c:pt idx="7711">
                  <c:v>13.5</c:v>
                </c:pt>
                <c:pt idx="7712">
                  <c:v>13.639999999999999</c:v>
                </c:pt>
                <c:pt idx="7713">
                  <c:v>13.76</c:v>
                </c:pt>
                <c:pt idx="7714">
                  <c:v>13.69</c:v>
                </c:pt>
                <c:pt idx="7715">
                  <c:v>13.79</c:v>
                </c:pt>
                <c:pt idx="7716">
                  <c:v>13.709999999999999</c:v>
                </c:pt>
                <c:pt idx="7717">
                  <c:v>13.48</c:v>
                </c:pt>
                <c:pt idx="7718">
                  <c:v>13.54</c:v>
                </c:pt>
                <c:pt idx="7719">
                  <c:v>13.44</c:v>
                </c:pt>
                <c:pt idx="7720">
                  <c:v>13.229999999999999</c:v>
                </c:pt>
                <c:pt idx="7721">
                  <c:v>13.06</c:v>
                </c:pt>
                <c:pt idx="7722">
                  <c:v>12.83</c:v>
                </c:pt>
                <c:pt idx="7723">
                  <c:v>12.709999999999999</c:v>
                </c:pt>
                <c:pt idx="7724">
                  <c:v>12.629999999999999</c:v>
                </c:pt>
                <c:pt idx="7725">
                  <c:v>12.59</c:v>
                </c:pt>
                <c:pt idx="7726">
                  <c:v>12.51</c:v>
                </c:pt>
                <c:pt idx="7727">
                  <c:v>12.53</c:v>
                </c:pt>
                <c:pt idx="7728">
                  <c:v>12.57</c:v>
                </c:pt>
                <c:pt idx="7729">
                  <c:v>12.44</c:v>
                </c:pt>
                <c:pt idx="7730">
                  <c:v>12.59</c:v>
                </c:pt>
                <c:pt idx="7731">
                  <c:v>12.629999999999999</c:v>
                </c:pt>
                <c:pt idx="7732">
                  <c:v>12.65</c:v>
                </c:pt>
                <c:pt idx="7733">
                  <c:v>12.850000000000001</c:v>
                </c:pt>
                <c:pt idx="7734">
                  <c:v>13.1</c:v>
                </c:pt>
                <c:pt idx="7735">
                  <c:v>13.06</c:v>
                </c:pt>
                <c:pt idx="7736">
                  <c:v>13.29</c:v>
                </c:pt>
                <c:pt idx="7737">
                  <c:v>13.32</c:v>
                </c:pt>
                <c:pt idx="7738">
                  <c:v>13.239999999999998</c:v>
                </c:pt>
                <c:pt idx="7739">
                  <c:v>13.42</c:v>
                </c:pt>
                <c:pt idx="7740">
                  <c:v>13.44</c:v>
                </c:pt>
                <c:pt idx="7741">
                  <c:v>13.4</c:v>
                </c:pt>
                <c:pt idx="7742">
                  <c:v>13.4</c:v>
                </c:pt>
                <c:pt idx="7743">
                  <c:v>13.28</c:v>
                </c:pt>
                <c:pt idx="7744">
                  <c:v>13.11</c:v>
                </c:pt>
                <c:pt idx="7745">
                  <c:v>13.02</c:v>
                </c:pt>
                <c:pt idx="7746">
                  <c:v>12.83</c:v>
                </c:pt>
                <c:pt idx="7747">
                  <c:v>12.69</c:v>
                </c:pt>
                <c:pt idx="7748">
                  <c:v>12.77</c:v>
                </c:pt>
                <c:pt idx="7749">
                  <c:v>12.78</c:v>
                </c:pt>
                <c:pt idx="7750">
                  <c:v>12.59</c:v>
                </c:pt>
                <c:pt idx="7751">
                  <c:v>12.729999999999999</c:v>
                </c:pt>
                <c:pt idx="7752">
                  <c:v>12.76</c:v>
                </c:pt>
                <c:pt idx="7753">
                  <c:v>12.76</c:v>
                </c:pt>
                <c:pt idx="7754">
                  <c:v>12.91</c:v>
                </c:pt>
                <c:pt idx="7755">
                  <c:v>12.870000000000001</c:v>
                </c:pt>
                <c:pt idx="7756">
                  <c:v>12.78</c:v>
                </c:pt>
                <c:pt idx="7757">
                  <c:v>12.89</c:v>
                </c:pt>
                <c:pt idx="7758">
                  <c:v>12.8</c:v>
                </c:pt>
                <c:pt idx="7759">
                  <c:v>12.8</c:v>
                </c:pt>
                <c:pt idx="7760">
                  <c:v>12.850000000000001</c:v>
                </c:pt>
                <c:pt idx="7761">
                  <c:v>12.83</c:v>
                </c:pt>
                <c:pt idx="7762">
                  <c:v>12.8</c:v>
                </c:pt>
                <c:pt idx="7763">
                  <c:v>12.92</c:v>
                </c:pt>
                <c:pt idx="7764">
                  <c:v>12.850000000000001</c:v>
                </c:pt>
                <c:pt idx="7765">
                  <c:v>12.82</c:v>
                </c:pt>
                <c:pt idx="7766">
                  <c:v>12.88</c:v>
                </c:pt>
                <c:pt idx="7767">
                  <c:v>12.8</c:v>
                </c:pt>
                <c:pt idx="7768">
                  <c:v>12.77</c:v>
                </c:pt>
                <c:pt idx="7769">
                  <c:v>12.82</c:v>
                </c:pt>
                <c:pt idx="7770">
                  <c:v>12.78</c:v>
                </c:pt>
                <c:pt idx="7771">
                  <c:v>12.59</c:v>
                </c:pt>
                <c:pt idx="7772">
                  <c:v>12.65</c:v>
                </c:pt>
                <c:pt idx="7773">
                  <c:v>12.58</c:v>
                </c:pt>
                <c:pt idx="7774">
                  <c:v>12.55</c:v>
                </c:pt>
                <c:pt idx="7775">
                  <c:v>12.83</c:v>
                </c:pt>
                <c:pt idx="7776">
                  <c:v>12.82</c:v>
                </c:pt>
                <c:pt idx="7777">
                  <c:v>12.83</c:v>
                </c:pt>
                <c:pt idx="7778">
                  <c:v>12.99</c:v>
                </c:pt>
                <c:pt idx="7779">
                  <c:v>12.97</c:v>
                </c:pt>
                <c:pt idx="7780">
                  <c:v>12.97</c:v>
                </c:pt>
                <c:pt idx="7781">
                  <c:v>13.16</c:v>
                </c:pt>
                <c:pt idx="7782">
                  <c:v>13.03</c:v>
                </c:pt>
                <c:pt idx="7783">
                  <c:v>12.96</c:v>
                </c:pt>
                <c:pt idx="7784">
                  <c:v>13.239999999999998</c:v>
                </c:pt>
                <c:pt idx="7785">
                  <c:v>13.239999999999998</c:v>
                </c:pt>
                <c:pt idx="7786">
                  <c:v>13.09</c:v>
                </c:pt>
                <c:pt idx="7787">
                  <c:v>13.27</c:v>
                </c:pt>
                <c:pt idx="7788">
                  <c:v>13.19</c:v>
                </c:pt>
                <c:pt idx="7789">
                  <c:v>13.08</c:v>
                </c:pt>
                <c:pt idx="7790">
                  <c:v>13.29</c:v>
                </c:pt>
                <c:pt idx="7791">
                  <c:v>13.12</c:v>
                </c:pt>
                <c:pt idx="7792">
                  <c:v>13.11</c:v>
                </c:pt>
                <c:pt idx="7793">
                  <c:v>13.32</c:v>
                </c:pt>
                <c:pt idx="7794">
                  <c:v>13.33</c:v>
                </c:pt>
                <c:pt idx="7795">
                  <c:v>13.229999999999999</c:v>
                </c:pt>
                <c:pt idx="7796">
                  <c:v>13.370000000000001</c:v>
                </c:pt>
                <c:pt idx="7797">
                  <c:v>13.29</c:v>
                </c:pt>
                <c:pt idx="7798">
                  <c:v>13.09</c:v>
                </c:pt>
                <c:pt idx="7799">
                  <c:v>13.12</c:v>
                </c:pt>
                <c:pt idx="7800">
                  <c:v>13.05</c:v>
                </c:pt>
                <c:pt idx="7801">
                  <c:v>12.96</c:v>
                </c:pt>
                <c:pt idx="7802">
                  <c:v>13.07</c:v>
                </c:pt>
                <c:pt idx="7803">
                  <c:v>13</c:v>
                </c:pt>
                <c:pt idx="7804">
                  <c:v>13.08</c:v>
                </c:pt>
                <c:pt idx="7805">
                  <c:v>13.2</c:v>
                </c:pt>
                <c:pt idx="7806">
                  <c:v>13.17</c:v>
                </c:pt>
                <c:pt idx="7807">
                  <c:v>13.15</c:v>
                </c:pt>
                <c:pt idx="7808">
                  <c:v>13.32</c:v>
                </c:pt>
                <c:pt idx="7809">
                  <c:v>13.209999999999999</c:v>
                </c:pt>
                <c:pt idx="7810">
                  <c:v>13.07</c:v>
                </c:pt>
                <c:pt idx="7811">
                  <c:v>13.25</c:v>
                </c:pt>
                <c:pt idx="7812">
                  <c:v>13.129999999999999</c:v>
                </c:pt>
                <c:pt idx="7813">
                  <c:v>13.1</c:v>
                </c:pt>
                <c:pt idx="7814">
                  <c:v>13.29</c:v>
                </c:pt>
                <c:pt idx="7815">
                  <c:v>13.25</c:v>
                </c:pt>
                <c:pt idx="7816">
                  <c:v>13.12</c:v>
                </c:pt>
                <c:pt idx="7817">
                  <c:v>13.18</c:v>
                </c:pt>
                <c:pt idx="7818">
                  <c:v>13.19</c:v>
                </c:pt>
                <c:pt idx="7819">
                  <c:v>13.12</c:v>
                </c:pt>
                <c:pt idx="7820">
                  <c:v>13.25</c:v>
                </c:pt>
                <c:pt idx="7821">
                  <c:v>13.219999999999999</c:v>
                </c:pt>
                <c:pt idx="7822">
                  <c:v>13.18</c:v>
                </c:pt>
                <c:pt idx="7823">
                  <c:v>13.32</c:v>
                </c:pt>
                <c:pt idx="7824">
                  <c:v>13.12</c:v>
                </c:pt>
                <c:pt idx="7825">
                  <c:v>12.870000000000001</c:v>
                </c:pt>
                <c:pt idx="7826">
                  <c:v>12.88</c:v>
                </c:pt>
                <c:pt idx="7827">
                  <c:v>12.629999999999999</c:v>
                </c:pt>
                <c:pt idx="7828">
                  <c:v>12.56</c:v>
                </c:pt>
                <c:pt idx="7829">
                  <c:v>12.51</c:v>
                </c:pt>
                <c:pt idx="7830">
                  <c:v>12.52</c:v>
                </c:pt>
                <c:pt idx="7831">
                  <c:v>12.53</c:v>
                </c:pt>
                <c:pt idx="7832">
                  <c:v>12.6</c:v>
                </c:pt>
                <c:pt idx="7833">
                  <c:v>12.56</c:v>
                </c:pt>
                <c:pt idx="7834">
                  <c:v>12.59</c:v>
                </c:pt>
                <c:pt idx="7835">
                  <c:v>12.75</c:v>
                </c:pt>
                <c:pt idx="7836">
                  <c:v>12.65</c:v>
                </c:pt>
                <c:pt idx="7837">
                  <c:v>12.719999999999999</c:v>
                </c:pt>
                <c:pt idx="7838">
                  <c:v>12.88</c:v>
                </c:pt>
                <c:pt idx="7839">
                  <c:v>12.8</c:v>
                </c:pt>
                <c:pt idx="7840">
                  <c:v>12.83</c:v>
                </c:pt>
                <c:pt idx="7841">
                  <c:v>12.93</c:v>
                </c:pt>
                <c:pt idx="7842">
                  <c:v>12.82</c:v>
                </c:pt>
                <c:pt idx="7843">
                  <c:v>12.75</c:v>
                </c:pt>
                <c:pt idx="7844">
                  <c:v>13.01</c:v>
                </c:pt>
                <c:pt idx="7845">
                  <c:v>13.05</c:v>
                </c:pt>
                <c:pt idx="7846">
                  <c:v>13.139999999999999</c:v>
                </c:pt>
                <c:pt idx="7847">
                  <c:v>13.360000000000001</c:v>
                </c:pt>
                <c:pt idx="7848">
                  <c:v>13.18</c:v>
                </c:pt>
                <c:pt idx="7849">
                  <c:v>13.28</c:v>
                </c:pt>
                <c:pt idx="7850">
                  <c:v>13.52</c:v>
                </c:pt>
                <c:pt idx="7851">
                  <c:v>13.49</c:v>
                </c:pt>
                <c:pt idx="7852">
                  <c:v>13.43</c:v>
                </c:pt>
                <c:pt idx="7853">
                  <c:v>13.56</c:v>
                </c:pt>
                <c:pt idx="7854">
                  <c:v>13.59</c:v>
                </c:pt>
                <c:pt idx="7855">
                  <c:v>13.56</c:v>
                </c:pt>
                <c:pt idx="7856">
                  <c:v>13.68</c:v>
                </c:pt>
                <c:pt idx="7857">
                  <c:v>13.59</c:v>
                </c:pt>
                <c:pt idx="7858">
                  <c:v>13.629999999999999</c:v>
                </c:pt>
                <c:pt idx="7859">
                  <c:v>13.67</c:v>
                </c:pt>
                <c:pt idx="7860">
                  <c:v>13.66</c:v>
                </c:pt>
                <c:pt idx="7861">
                  <c:v>13.78</c:v>
                </c:pt>
                <c:pt idx="7862">
                  <c:v>14.01</c:v>
                </c:pt>
                <c:pt idx="7863">
                  <c:v>13.99</c:v>
                </c:pt>
                <c:pt idx="7864">
                  <c:v>13.78</c:v>
                </c:pt>
                <c:pt idx="7865">
                  <c:v>13.639999999999999</c:v>
                </c:pt>
                <c:pt idx="7866">
                  <c:v>13.42</c:v>
                </c:pt>
                <c:pt idx="7867">
                  <c:v>13.25</c:v>
                </c:pt>
                <c:pt idx="7868">
                  <c:v>13.3</c:v>
                </c:pt>
                <c:pt idx="7869">
                  <c:v>13.05</c:v>
                </c:pt>
                <c:pt idx="7870">
                  <c:v>13.02</c:v>
                </c:pt>
                <c:pt idx="7871">
                  <c:v>13.229999999999999</c:v>
                </c:pt>
                <c:pt idx="7872">
                  <c:v>13.17</c:v>
                </c:pt>
                <c:pt idx="7873">
                  <c:v>13.209999999999999</c:v>
                </c:pt>
                <c:pt idx="7874">
                  <c:v>13.239999999999998</c:v>
                </c:pt>
                <c:pt idx="7875">
                  <c:v>13.17</c:v>
                </c:pt>
                <c:pt idx="7876">
                  <c:v>13.11</c:v>
                </c:pt>
                <c:pt idx="7877">
                  <c:v>13.219999999999999</c:v>
                </c:pt>
                <c:pt idx="7878">
                  <c:v>13.11</c:v>
                </c:pt>
                <c:pt idx="7879">
                  <c:v>13.16</c:v>
                </c:pt>
                <c:pt idx="7880">
                  <c:v>13.28</c:v>
                </c:pt>
                <c:pt idx="7881">
                  <c:v>13.19</c:v>
                </c:pt>
                <c:pt idx="7882">
                  <c:v>13.16</c:v>
                </c:pt>
                <c:pt idx="7883">
                  <c:v>13.19</c:v>
                </c:pt>
                <c:pt idx="7884">
                  <c:v>13.2</c:v>
                </c:pt>
                <c:pt idx="7885">
                  <c:v>13.139999999999999</c:v>
                </c:pt>
                <c:pt idx="7886">
                  <c:v>13.25</c:v>
                </c:pt>
                <c:pt idx="7887">
                  <c:v>13.34</c:v>
                </c:pt>
                <c:pt idx="7888">
                  <c:v>13.229999999999999</c:v>
                </c:pt>
                <c:pt idx="7889">
                  <c:v>13.31</c:v>
                </c:pt>
                <c:pt idx="7890">
                  <c:v>13.19</c:v>
                </c:pt>
                <c:pt idx="7891">
                  <c:v>13.11</c:v>
                </c:pt>
                <c:pt idx="7892">
                  <c:v>13.12</c:v>
                </c:pt>
                <c:pt idx="7893">
                  <c:v>13.08</c:v>
                </c:pt>
                <c:pt idx="7894">
                  <c:v>13.11</c:v>
                </c:pt>
                <c:pt idx="7895">
                  <c:v>13.12</c:v>
                </c:pt>
                <c:pt idx="7896">
                  <c:v>13.01</c:v>
                </c:pt>
                <c:pt idx="7897">
                  <c:v>13.12</c:v>
                </c:pt>
                <c:pt idx="7898">
                  <c:v>13.129999999999999</c:v>
                </c:pt>
                <c:pt idx="7899">
                  <c:v>13.2</c:v>
                </c:pt>
                <c:pt idx="7900">
                  <c:v>13.18</c:v>
                </c:pt>
                <c:pt idx="7901">
                  <c:v>13.32</c:v>
                </c:pt>
                <c:pt idx="7902">
                  <c:v>13.15</c:v>
                </c:pt>
                <c:pt idx="7903">
                  <c:v>13.04</c:v>
                </c:pt>
                <c:pt idx="7904">
                  <c:v>12.98</c:v>
                </c:pt>
                <c:pt idx="7905">
                  <c:v>12.739999999999998</c:v>
                </c:pt>
                <c:pt idx="7906">
                  <c:v>12.61</c:v>
                </c:pt>
                <c:pt idx="7907">
                  <c:v>12.58</c:v>
                </c:pt>
                <c:pt idx="7908">
                  <c:v>12.41</c:v>
                </c:pt>
                <c:pt idx="7909">
                  <c:v>12.4</c:v>
                </c:pt>
                <c:pt idx="7910">
                  <c:v>12.450000000000001</c:v>
                </c:pt>
                <c:pt idx="7911">
                  <c:v>12.42</c:v>
                </c:pt>
                <c:pt idx="7912">
                  <c:v>12.42</c:v>
                </c:pt>
                <c:pt idx="7913">
                  <c:v>12.52</c:v>
                </c:pt>
                <c:pt idx="7914">
                  <c:v>12.49</c:v>
                </c:pt>
                <c:pt idx="7915">
                  <c:v>12.58</c:v>
                </c:pt>
                <c:pt idx="7916">
                  <c:v>12.78</c:v>
                </c:pt>
                <c:pt idx="7917">
                  <c:v>12.719999999999999</c:v>
                </c:pt>
                <c:pt idx="7918">
                  <c:v>12.739999999999998</c:v>
                </c:pt>
                <c:pt idx="7919">
                  <c:v>12.77</c:v>
                </c:pt>
                <c:pt idx="7920">
                  <c:v>12.639999999999999</c:v>
                </c:pt>
                <c:pt idx="7921">
                  <c:v>12.67</c:v>
                </c:pt>
                <c:pt idx="7922">
                  <c:v>12.59</c:v>
                </c:pt>
                <c:pt idx="7923">
                  <c:v>12.53</c:v>
                </c:pt>
                <c:pt idx="7924">
                  <c:v>12.7</c:v>
                </c:pt>
                <c:pt idx="7925">
                  <c:v>12.82</c:v>
                </c:pt>
                <c:pt idx="7926">
                  <c:v>12.739999999999998</c:v>
                </c:pt>
                <c:pt idx="7927">
                  <c:v>12.729999999999999</c:v>
                </c:pt>
                <c:pt idx="7928">
                  <c:v>12.83</c:v>
                </c:pt>
                <c:pt idx="7929">
                  <c:v>12.719999999999999</c:v>
                </c:pt>
                <c:pt idx="7930">
                  <c:v>12.77</c:v>
                </c:pt>
                <c:pt idx="7931">
                  <c:v>12.88</c:v>
                </c:pt>
                <c:pt idx="7932">
                  <c:v>12.950000000000001</c:v>
                </c:pt>
                <c:pt idx="7933">
                  <c:v>13.07</c:v>
                </c:pt>
                <c:pt idx="7934">
                  <c:v>13.26</c:v>
                </c:pt>
                <c:pt idx="7935">
                  <c:v>13.2</c:v>
                </c:pt>
                <c:pt idx="7936">
                  <c:v>13.25</c:v>
                </c:pt>
                <c:pt idx="7937">
                  <c:v>13.25</c:v>
                </c:pt>
                <c:pt idx="7938">
                  <c:v>13.17</c:v>
                </c:pt>
                <c:pt idx="7939">
                  <c:v>13.09</c:v>
                </c:pt>
                <c:pt idx="7940">
                  <c:v>13.04</c:v>
                </c:pt>
                <c:pt idx="7941">
                  <c:v>12.97</c:v>
                </c:pt>
                <c:pt idx="7942">
                  <c:v>13</c:v>
                </c:pt>
                <c:pt idx="7943">
                  <c:v>12.98</c:v>
                </c:pt>
                <c:pt idx="7944">
                  <c:v>12.89</c:v>
                </c:pt>
                <c:pt idx="7945">
                  <c:v>12.88</c:v>
                </c:pt>
                <c:pt idx="7946">
                  <c:v>12.78</c:v>
                </c:pt>
                <c:pt idx="7947">
                  <c:v>12.76</c:v>
                </c:pt>
                <c:pt idx="7948">
                  <c:v>12.709999999999999</c:v>
                </c:pt>
                <c:pt idx="7949">
                  <c:v>12.7</c:v>
                </c:pt>
                <c:pt idx="7950">
                  <c:v>12.62</c:v>
                </c:pt>
                <c:pt idx="7951">
                  <c:v>12.81</c:v>
                </c:pt>
                <c:pt idx="7952">
                  <c:v>12.950000000000001</c:v>
                </c:pt>
                <c:pt idx="7953">
                  <c:v>13</c:v>
                </c:pt>
                <c:pt idx="7954">
                  <c:v>13.11</c:v>
                </c:pt>
                <c:pt idx="7955">
                  <c:v>13</c:v>
                </c:pt>
                <c:pt idx="7956">
                  <c:v>13.15</c:v>
                </c:pt>
                <c:pt idx="7957">
                  <c:v>13.229999999999999</c:v>
                </c:pt>
                <c:pt idx="7958">
                  <c:v>13.26</c:v>
                </c:pt>
                <c:pt idx="7959">
                  <c:v>13.29</c:v>
                </c:pt>
                <c:pt idx="7960">
                  <c:v>13.360000000000001</c:v>
                </c:pt>
                <c:pt idx="7961">
                  <c:v>13.239999999999998</c:v>
                </c:pt>
                <c:pt idx="7962">
                  <c:v>13.39</c:v>
                </c:pt>
                <c:pt idx="7963">
                  <c:v>13.5</c:v>
                </c:pt>
                <c:pt idx="7964">
                  <c:v>13.7</c:v>
                </c:pt>
                <c:pt idx="7965">
                  <c:v>13.6</c:v>
                </c:pt>
                <c:pt idx="7966">
                  <c:v>13.719999999999999</c:v>
                </c:pt>
                <c:pt idx="7967">
                  <c:v>13.43</c:v>
                </c:pt>
                <c:pt idx="7968">
                  <c:v>13.34</c:v>
                </c:pt>
                <c:pt idx="7969">
                  <c:v>13.42</c:v>
                </c:pt>
                <c:pt idx="7970">
                  <c:v>13.360000000000001</c:v>
                </c:pt>
                <c:pt idx="7971">
                  <c:v>13.18</c:v>
                </c:pt>
                <c:pt idx="7972">
                  <c:v>13.05</c:v>
                </c:pt>
                <c:pt idx="7973">
                  <c:v>13.01</c:v>
                </c:pt>
                <c:pt idx="7974">
                  <c:v>12.91</c:v>
                </c:pt>
                <c:pt idx="7975">
                  <c:v>12.91</c:v>
                </c:pt>
                <c:pt idx="7976">
                  <c:v>12.96</c:v>
                </c:pt>
                <c:pt idx="7977">
                  <c:v>12.81</c:v>
                </c:pt>
                <c:pt idx="7978">
                  <c:v>12.76</c:v>
                </c:pt>
                <c:pt idx="7979">
                  <c:v>12.729999999999999</c:v>
                </c:pt>
                <c:pt idx="7980">
                  <c:v>12.709999999999999</c:v>
                </c:pt>
                <c:pt idx="7981">
                  <c:v>12.77</c:v>
                </c:pt>
                <c:pt idx="7982">
                  <c:v>12.739999999999998</c:v>
                </c:pt>
                <c:pt idx="7983">
                  <c:v>12.81</c:v>
                </c:pt>
                <c:pt idx="7984">
                  <c:v>12.81</c:v>
                </c:pt>
                <c:pt idx="7985">
                  <c:v>12.83</c:v>
                </c:pt>
                <c:pt idx="7986">
                  <c:v>12.92</c:v>
                </c:pt>
                <c:pt idx="7987">
                  <c:v>13.05</c:v>
                </c:pt>
                <c:pt idx="7988">
                  <c:v>13.04</c:v>
                </c:pt>
                <c:pt idx="7989">
                  <c:v>13.239999999999998</c:v>
                </c:pt>
                <c:pt idx="7990">
                  <c:v>13.26</c:v>
                </c:pt>
                <c:pt idx="7991">
                  <c:v>13.27</c:v>
                </c:pt>
                <c:pt idx="7992">
                  <c:v>13.53</c:v>
                </c:pt>
                <c:pt idx="7993">
                  <c:v>13.47</c:v>
                </c:pt>
                <c:pt idx="7994">
                  <c:v>13.38</c:v>
                </c:pt>
                <c:pt idx="7995">
                  <c:v>13.34</c:v>
                </c:pt>
                <c:pt idx="7996">
                  <c:v>13.19</c:v>
                </c:pt>
                <c:pt idx="7997">
                  <c:v>12.96</c:v>
                </c:pt>
                <c:pt idx="7998">
                  <c:v>12.99</c:v>
                </c:pt>
                <c:pt idx="7999">
                  <c:v>12.9</c:v>
                </c:pt>
                <c:pt idx="8000">
                  <c:v>12.739999999999998</c:v>
                </c:pt>
                <c:pt idx="8001">
                  <c:v>12.8</c:v>
                </c:pt>
                <c:pt idx="8002">
                  <c:v>12.69</c:v>
                </c:pt>
                <c:pt idx="8003">
                  <c:v>12.629999999999999</c:v>
                </c:pt>
                <c:pt idx="8004">
                  <c:v>12.75</c:v>
                </c:pt>
                <c:pt idx="8005">
                  <c:v>12.639999999999999</c:v>
                </c:pt>
                <c:pt idx="8006">
                  <c:v>12.38</c:v>
                </c:pt>
                <c:pt idx="8007">
                  <c:v>12.370000000000001</c:v>
                </c:pt>
                <c:pt idx="8008">
                  <c:v>12.239999999999998</c:v>
                </c:pt>
                <c:pt idx="8009">
                  <c:v>12.34</c:v>
                </c:pt>
                <c:pt idx="8010">
                  <c:v>12.53</c:v>
                </c:pt>
                <c:pt idx="8011">
                  <c:v>12.59</c:v>
                </c:pt>
                <c:pt idx="8012">
                  <c:v>12.65</c:v>
                </c:pt>
                <c:pt idx="8013">
                  <c:v>12.870000000000001</c:v>
                </c:pt>
                <c:pt idx="8014">
                  <c:v>12.96</c:v>
                </c:pt>
                <c:pt idx="8015">
                  <c:v>13.1</c:v>
                </c:pt>
                <c:pt idx="8016">
                  <c:v>13.29</c:v>
                </c:pt>
                <c:pt idx="8017">
                  <c:v>13.18</c:v>
                </c:pt>
                <c:pt idx="8018">
                  <c:v>13.16</c:v>
                </c:pt>
                <c:pt idx="8019">
                  <c:v>13.29</c:v>
                </c:pt>
                <c:pt idx="8020">
                  <c:v>13.08</c:v>
                </c:pt>
                <c:pt idx="8021">
                  <c:v>12.97</c:v>
                </c:pt>
                <c:pt idx="8022">
                  <c:v>13.07</c:v>
                </c:pt>
                <c:pt idx="8023">
                  <c:v>12.92</c:v>
                </c:pt>
                <c:pt idx="8024">
                  <c:v>12.89</c:v>
                </c:pt>
                <c:pt idx="8025">
                  <c:v>12.79</c:v>
                </c:pt>
                <c:pt idx="8026">
                  <c:v>12.65</c:v>
                </c:pt>
                <c:pt idx="8027">
                  <c:v>12.53</c:v>
                </c:pt>
                <c:pt idx="8028">
                  <c:v>12.62</c:v>
                </c:pt>
                <c:pt idx="8029">
                  <c:v>12.629999999999999</c:v>
                </c:pt>
                <c:pt idx="8030">
                  <c:v>12.639999999999999</c:v>
                </c:pt>
                <c:pt idx="8031">
                  <c:v>12.81</c:v>
                </c:pt>
                <c:pt idx="8032">
                  <c:v>12.68</c:v>
                </c:pt>
                <c:pt idx="8033">
                  <c:v>12.709999999999999</c:v>
                </c:pt>
                <c:pt idx="8034">
                  <c:v>12.91</c:v>
                </c:pt>
                <c:pt idx="8035">
                  <c:v>12.89</c:v>
                </c:pt>
                <c:pt idx="8036">
                  <c:v>12.9</c:v>
                </c:pt>
                <c:pt idx="8037">
                  <c:v>13.04</c:v>
                </c:pt>
                <c:pt idx="8038">
                  <c:v>12.92</c:v>
                </c:pt>
                <c:pt idx="8039">
                  <c:v>12.88</c:v>
                </c:pt>
                <c:pt idx="8040">
                  <c:v>13.03</c:v>
                </c:pt>
                <c:pt idx="8041">
                  <c:v>12.94</c:v>
                </c:pt>
                <c:pt idx="8042">
                  <c:v>12.94</c:v>
                </c:pt>
                <c:pt idx="8043">
                  <c:v>13.03</c:v>
                </c:pt>
                <c:pt idx="8044">
                  <c:v>12.88</c:v>
                </c:pt>
                <c:pt idx="8045">
                  <c:v>12.7</c:v>
                </c:pt>
                <c:pt idx="8046">
                  <c:v>12.79</c:v>
                </c:pt>
                <c:pt idx="8047">
                  <c:v>12.68</c:v>
                </c:pt>
                <c:pt idx="8048">
                  <c:v>12.59</c:v>
                </c:pt>
                <c:pt idx="8049">
                  <c:v>12.55</c:v>
                </c:pt>
                <c:pt idx="8050">
                  <c:v>12.47</c:v>
                </c:pt>
                <c:pt idx="8051">
                  <c:v>12.47</c:v>
                </c:pt>
                <c:pt idx="8052">
                  <c:v>12.6</c:v>
                </c:pt>
                <c:pt idx="8053">
                  <c:v>12.49</c:v>
                </c:pt>
                <c:pt idx="8054">
                  <c:v>12.7</c:v>
                </c:pt>
                <c:pt idx="8055">
                  <c:v>12.78</c:v>
                </c:pt>
                <c:pt idx="8056">
                  <c:v>12.88</c:v>
                </c:pt>
                <c:pt idx="8057">
                  <c:v>12.82</c:v>
                </c:pt>
                <c:pt idx="8058">
                  <c:v>12.9</c:v>
                </c:pt>
                <c:pt idx="8059">
                  <c:v>12.75</c:v>
                </c:pt>
                <c:pt idx="8060">
                  <c:v>12.66</c:v>
                </c:pt>
                <c:pt idx="8061">
                  <c:v>12.7</c:v>
                </c:pt>
                <c:pt idx="8062">
                  <c:v>12.6</c:v>
                </c:pt>
                <c:pt idx="8063">
                  <c:v>12.62</c:v>
                </c:pt>
                <c:pt idx="8064">
                  <c:v>12.850000000000001</c:v>
                </c:pt>
                <c:pt idx="8065">
                  <c:v>12.9</c:v>
                </c:pt>
                <c:pt idx="8066">
                  <c:v>12.94</c:v>
                </c:pt>
                <c:pt idx="8067">
                  <c:v>13.17</c:v>
                </c:pt>
                <c:pt idx="8068">
                  <c:v>13.25</c:v>
                </c:pt>
                <c:pt idx="8069">
                  <c:v>13.29</c:v>
                </c:pt>
                <c:pt idx="8070">
                  <c:v>13.65</c:v>
                </c:pt>
                <c:pt idx="8071">
                  <c:v>13.55</c:v>
                </c:pt>
                <c:pt idx="8072">
                  <c:v>13.61</c:v>
                </c:pt>
                <c:pt idx="8073">
                  <c:v>13.58</c:v>
                </c:pt>
                <c:pt idx="8074">
                  <c:v>13.43</c:v>
                </c:pt>
                <c:pt idx="8075">
                  <c:v>13.29</c:v>
                </c:pt>
                <c:pt idx="8076">
                  <c:v>13.26</c:v>
                </c:pt>
                <c:pt idx="8077">
                  <c:v>13.01</c:v>
                </c:pt>
                <c:pt idx="8078">
                  <c:v>12.84</c:v>
                </c:pt>
                <c:pt idx="8079">
                  <c:v>12.79</c:v>
                </c:pt>
                <c:pt idx="8080">
                  <c:v>12.59</c:v>
                </c:pt>
                <c:pt idx="8081">
                  <c:v>12.47</c:v>
                </c:pt>
                <c:pt idx="8082">
                  <c:v>12.55</c:v>
                </c:pt>
                <c:pt idx="8083">
                  <c:v>12.55</c:v>
                </c:pt>
                <c:pt idx="8084">
                  <c:v>12.57</c:v>
                </c:pt>
                <c:pt idx="8085">
                  <c:v>12.77</c:v>
                </c:pt>
                <c:pt idx="8086">
                  <c:v>12.639999999999999</c:v>
                </c:pt>
                <c:pt idx="8087">
                  <c:v>12.7</c:v>
                </c:pt>
                <c:pt idx="8088">
                  <c:v>12.89</c:v>
                </c:pt>
                <c:pt idx="8089">
                  <c:v>12.76</c:v>
                </c:pt>
                <c:pt idx="8090">
                  <c:v>12.75</c:v>
                </c:pt>
                <c:pt idx="8091">
                  <c:v>12.94</c:v>
                </c:pt>
                <c:pt idx="8092">
                  <c:v>12.870000000000001</c:v>
                </c:pt>
                <c:pt idx="8093">
                  <c:v>12.93</c:v>
                </c:pt>
                <c:pt idx="8094">
                  <c:v>12.99</c:v>
                </c:pt>
                <c:pt idx="8095">
                  <c:v>12.99</c:v>
                </c:pt>
                <c:pt idx="8096">
                  <c:v>12.97</c:v>
                </c:pt>
                <c:pt idx="8097">
                  <c:v>13.09</c:v>
                </c:pt>
                <c:pt idx="8098">
                  <c:v>12.92</c:v>
                </c:pt>
                <c:pt idx="8099">
                  <c:v>12.9</c:v>
                </c:pt>
                <c:pt idx="8100">
                  <c:v>12.950000000000001</c:v>
                </c:pt>
                <c:pt idx="8101">
                  <c:v>12.93</c:v>
                </c:pt>
                <c:pt idx="8102">
                  <c:v>12.91</c:v>
                </c:pt>
                <c:pt idx="8103">
                  <c:v>13.19</c:v>
                </c:pt>
                <c:pt idx="8104">
                  <c:v>13.139999999999999</c:v>
                </c:pt>
                <c:pt idx="8105">
                  <c:v>13.229999999999999</c:v>
                </c:pt>
                <c:pt idx="8106">
                  <c:v>13.46</c:v>
                </c:pt>
                <c:pt idx="8107">
                  <c:v>13.44</c:v>
                </c:pt>
                <c:pt idx="8108">
                  <c:v>13.52</c:v>
                </c:pt>
                <c:pt idx="8109">
                  <c:v>13.57</c:v>
                </c:pt>
                <c:pt idx="8110">
                  <c:v>13.47</c:v>
                </c:pt>
                <c:pt idx="8111">
                  <c:v>13.38</c:v>
                </c:pt>
                <c:pt idx="8112">
                  <c:v>13.370000000000001</c:v>
                </c:pt>
                <c:pt idx="8113">
                  <c:v>13.27</c:v>
                </c:pt>
                <c:pt idx="8114">
                  <c:v>13.239999999999998</c:v>
                </c:pt>
                <c:pt idx="8115">
                  <c:v>13.2</c:v>
                </c:pt>
                <c:pt idx="8116">
                  <c:v>13.11</c:v>
                </c:pt>
                <c:pt idx="8117">
                  <c:v>13</c:v>
                </c:pt>
                <c:pt idx="8118">
                  <c:v>13.04</c:v>
                </c:pt>
                <c:pt idx="8119">
                  <c:v>13.06</c:v>
                </c:pt>
                <c:pt idx="8120">
                  <c:v>13.02</c:v>
                </c:pt>
                <c:pt idx="8121">
                  <c:v>13.05</c:v>
                </c:pt>
                <c:pt idx="8122">
                  <c:v>12.92</c:v>
                </c:pt>
                <c:pt idx="8123">
                  <c:v>13.01</c:v>
                </c:pt>
                <c:pt idx="8124">
                  <c:v>13.11</c:v>
                </c:pt>
                <c:pt idx="8125">
                  <c:v>13.11</c:v>
                </c:pt>
                <c:pt idx="8126">
                  <c:v>13.04</c:v>
                </c:pt>
                <c:pt idx="8127">
                  <c:v>13.07</c:v>
                </c:pt>
                <c:pt idx="8128">
                  <c:v>12.93</c:v>
                </c:pt>
                <c:pt idx="8129">
                  <c:v>12.950000000000001</c:v>
                </c:pt>
                <c:pt idx="8130">
                  <c:v>12.9</c:v>
                </c:pt>
                <c:pt idx="8131">
                  <c:v>12.81</c:v>
                </c:pt>
                <c:pt idx="8132">
                  <c:v>12.729999999999999</c:v>
                </c:pt>
                <c:pt idx="8133">
                  <c:v>12.77</c:v>
                </c:pt>
                <c:pt idx="8134">
                  <c:v>12.76</c:v>
                </c:pt>
                <c:pt idx="8135">
                  <c:v>12.75</c:v>
                </c:pt>
                <c:pt idx="8136">
                  <c:v>12.66</c:v>
                </c:pt>
                <c:pt idx="8137">
                  <c:v>12.54</c:v>
                </c:pt>
                <c:pt idx="8138">
                  <c:v>12.55</c:v>
                </c:pt>
                <c:pt idx="8139">
                  <c:v>12.59</c:v>
                </c:pt>
                <c:pt idx="8140">
                  <c:v>12.54</c:v>
                </c:pt>
                <c:pt idx="8141">
                  <c:v>12.62</c:v>
                </c:pt>
                <c:pt idx="8142">
                  <c:v>12.709999999999999</c:v>
                </c:pt>
                <c:pt idx="8143">
                  <c:v>12.69</c:v>
                </c:pt>
                <c:pt idx="8144">
                  <c:v>12.83</c:v>
                </c:pt>
                <c:pt idx="8145">
                  <c:v>12.94</c:v>
                </c:pt>
                <c:pt idx="8146">
                  <c:v>12.950000000000001</c:v>
                </c:pt>
                <c:pt idx="8147">
                  <c:v>13.09</c:v>
                </c:pt>
                <c:pt idx="8148">
                  <c:v>13.11</c:v>
                </c:pt>
                <c:pt idx="8149">
                  <c:v>13.01</c:v>
                </c:pt>
                <c:pt idx="8150">
                  <c:v>13.09</c:v>
                </c:pt>
                <c:pt idx="8151">
                  <c:v>13.15</c:v>
                </c:pt>
                <c:pt idx="8152">
                  <c:v>13.07</c:v>
                </c:pt>
                <c:pt idx="8153">
                  <c:v>13.06</c:v>
                </c:pt>
                <c:pt idx="8154">
                  <c:v>13.19</c:v>
                </c:pt>
                <c:pt idx="8155">
                  <c:v>13.15</c:v>
                </c:pt>
                <c:pt idx="8156">
                  <c:v>13.239999999999998</c:v>
                </c:pt>
                <c:pt idx="8157">
                  <c:v>13.360000000000001</c:v>
                </c:pt>
                <c:pt idx="8158">
                  <c:v>13.360000000000001</c:v>
                </c:pt>
                <c:pt idx="8159">
                  <c:v>13.51</c:v>
                </c:pt>
                <c:pt idx="8160">
                  <c:v>13.58</c:v>
                </c:pt>
                <c:pt idx="8161">
                  <c:v>13.42</c:v>
                </c:pt>
                <c:pt idx="8162">
                  <c:v>13.450000000000001</c:v>
                </c:pt>
                <c:pt idx="8163">
                  <c:v>13.350000000000001</c:v>
                </c:pt>
                <c:pt idx="8164">
                  <c:v>13.2</c:v>
                </c:pt>
                <c:pt idx="8165">
                  <c:v>13.229999999999999</c:v>
                </c:pt>
                <c:pt idx="8166">
                  <c:v>13.209999999999999</c:v>
                </c:pt>
                <c:pt idx="8167">
                  <c:v>13.19</c:v>
                </c:pt>
                <c:pt idx="8168">
                  <c:v>13.17</c:v>
                </c:pt>
                <c:pt idx="8169">
                  <c:v>13.229999999999999</c:v>
                </c:pt>
                <c:pt idx="8170">
                  <c:v>13.16</c:v>
                </c:pt>
                <c:pt idx="8171">
                  <c:v>13.17</c:v>
                </c:pt>
                <c:pt idx="8172">
                  <c:v>13.219999999999999</c:v>
                </c:pt>
                <c:pt idx="8173">
                  <c:v>13.1</c:v>
                </c:pt>
                <c:pt idx="8174">
                  <c:v>13.129999999999999</c:v>
                </c:pt>
                <c:pt idx="8175">
                  <c:v>13.11</c:v>
                </c:pt>
                <c:pt idx="8176">
                  <c:v>12.93</c:v>
                </c:pt>
                <c:pt idx="8177">
                  <c:v>13.03</c:v>
                </c:pt>
                <c:pt idx="8178">
                  <c:v>13.05</c:v>
                </c:pt>
                <c:pt idx="8179">
                  <c:v>13.05</c:v>
                </c:pt>
                <c:pt idx="8180">
                  <c:v>13.139999999999999</c:v>
                </c:pt>
                <c:pt idx="8181">
                  <c:v>13.25</c:v>
                </c:pt>
                <c:pt idx="8182">
                  <c:v>13.26</c:v>
                </c:pt>
                <c:pt idx="8183">
                  <c:v>13.56</c:v>
                </c:pt>
                <c:pt idx="8184">
                  <c:v>13.62</c:v>
                </c:pt>
                <c:pt idx="8185">
                  <c:v>13.57</c:v>
                </c:pt>
                <c:pt idx="8186">
                  <c:v>13.65</c:v>
                </c:pt>
                <c:pt idx="8187">
                  <c:v>13.65</c:v>
                </c:pt>
                <c:pt idx="8188">
                  <c:v>13.68</c:v>
                </c:pt>
                <c:pt idx="8189">
                  <c:v>13.84</c:v>
                </c:pt>
                <c:pt idx="8190">
                  <c:v>13.75</c:v>
                </c:pt>
                <c:pt idx="8191">
                  <c:v>13.62</c:v>
                </c:pt>
                <c:pt idx="8192">
                  <c:v>13.719999999999999</c:v>
                </c:pt>
                <c:pt idx="8193">
                  <c:v>13.62</c:v>
                </c:pt>
                <c:pt idx="8194">
                  <c:v>13.54</c:v>
                </c:pt>
                <c:pt idx="8195">
                  <c:v>13.6</c:v>
                </c:pt>
                <c:pt idx="8196">
                  <c:v>13.33</c:v>
                </c:pt>
                <c:pt idx="8197">
                  <c:v>13.229999999999999</c:v>
                </c:pt>
                <c:pt idx="8198">
                  <c:v>13.350000000000001</c:v>
                </c:pt>
                <c:pt idx="8199">
                  <c:v>13.25</c:v>
                </c:pt>
                <c:pt idx="8200">
                  <c:v>13.1</c:v>
                </c:pt>
                <c:pt idx="8201">
                  <c:v>13.16</c:v>
                </c:pt>
                <c:pt idx="8202">
                  <c:v>12.97</c:v>
                </c:pt>
                <c:pt idx="8203">
                  <c:v>12.88</c:v>
                </c:pt>
                <c:pt idx="8204">
                  <c:v>13.08</c:v>
                </c:pt>
                <c:pt idx="8205">
                  <c:v>12.97</c:v>
                </c:pt>
                <c:pt idx="8206">
                  <c:v>13.02</c:v>
                </c:pt>
                <c:pt idx="8207">
                  <c:v>13.139999999999999</c:v>
                </c:pt>
                <c:pt idx="8208">
                  <c:v>13</c:v>
                </c:pt>
                <c:pt idx="8209">
                  <c:v>12.98</c:v>
                </c:pt>
                <c:pt idx="8210">
                  <c:v>13.11</c:v>
                </c:pt>
                <c:pt idx="8211">
                  <c:v>13.01</c:v>
                </c:pt>
                <c:pt idx="8212">
                  <c:v>12.93</c:v>
                </c:pt>
                <c:pt idx="8213">
                  <c:v>13.01</c:v>
                </c:pt>
                <c:pt idx="8214">
                  <c:v>12.83</c:v>
                </c:pt>
                <c:pt idx="8215">
                  <c:v>12.729999999999999</c:v>
                </c:pt>
                <c:pt idx="8216">
                  <c:v>12.870000000000001</c:v>
                </c:pt>
                <c:pt idx="8217">
                  <c:v>12.79</c:v>
                </c:pt>
                <c:pt idx="8218">
                  <c:v>12.67</c:v>
                </c:pt>
                <c:pt idx="8219">
                  <c:v>12.83</c:v>
                </c:pt>
                <c:pt idx="8220">
                  <c:v>12.78</c:v>
                </c:pt>
                <c:pt idx="8221">
                  <c:v>12.84</c:v>
                </c:pt>
                <c:pt idx="8222">
                  <c:v>13.02</c:v>
                </c:pt>
                <c:pt idx="8223">
                  <c:v>12.96</c:v>
                </c:pt>
                <c:pt idx="8224">
                  <c:v>12.870000000000001</c:v>
                </c:pt>
                <c:pt idx="8225">
                  <c:v>12.99</c:v>
                </c:pt>
                <c:pt idx="8226">
                  <c:v>12.92</c:v>
                </c:pt>
                <c:pt idx="8227">
                  <c:v>12.82</c:v>
                </c:pt>
                <c:pt idx="8228">
                  <c:v>12.94</c:v>
                </c:pt>
                <c:pt idx="8229">
                  <c:v>12.860000000000001</c:v>
                </c:pt>
                <c:pt idx="8230">
                  <c:v>12.94</c:v>
                </c:pt>
                <c:pt idx="8231">
                  <c:v>13.19</c:v>
                </c:pt>
                <c:pt idx="8232">
                  <c:v>13.209999999999999</c:v>
                </c:pt>
                <c:pt idx="8233">
                  <c:v>13.26</c:v>
                </c:pt>
                <c:pt idx="8234">
                  <c:v>13.450000000000001</c:v>
                </c:pt>
                <c:pt idx="8235">
                  <c:v>13.56</c:v>
                </c:pt>
                <c:pt idx="8236">
                  <c:v>13.55</c:v>
                </c:pt>
                <c:pt idx="8237">
                  <c:v>13.709999999999999</c:v>
                </c:pt>
                <c:pt idx="8238">
                  <c:v>13.719999999999999</c:v>
                </c:pt>
                <c:pt idx="8239">
                  <c:v>13.67</c:v>
                </c:pt>
                <c:pt idx="8240">
                  <c:v>13.75</c:v>
                </c:pt>
                <c:pt idx="8241">
                  <c:v>13.709999999999999</c:v>
                </c:pt>
                <c:pt idx="8242">
                  <c:v>13.7</c:v>
                </c:pt>
                <c:pt idx="8243">
                  <c:v>13.81</c:v>
                </c:pt>
                <c:pt idx="8244">
                  <c:v>13.65</c:v>
                </c:pt>
                <c:pt idx="8245">
                  <c:v>13.54</c:v>
                </c:pt>
                <c:pt idx="8246">
                  <c:v>13.629999999999999</c:v>
                </c:pt>
                <c:pt idx="8247">
                  <c:v>13.53</c:v>
                </c:pt>
                <c:pt idx="8248">
                  <c:v>13.360000000000001</c:v>
                </c:pt>
                <c:pt idx="8249">
                  <c:v>13.34</c:v>
                </c:pt>
                <c:pt idx="8250">
                  <c:v>13.139999999999999</c:v>
                </c:pt>
                <c:pt idx="8251">
                  <c:v>13.02</c:v>
                </c:pt>
                <c:pt idx="8252">
                  <c:v>13.01</c:v>
                </c:pt>
                <c:pt idx="8253">
                  <c:v>12.92</c:v>
                </c:pt>
                <c:pt idx="8254">
                  <c:v>12.860000000000001</c:v>
                </c:pt>
                <c:pt idx="8255">
                  <c:v>12.91</c:v>
                </c:pt>
                <c:pt idx="8256">
                  <c:v>12.77</c:v>
                </c:pt>
                <c:pt idx="8257">
                  <c:v>12.66</c:v>
                </c:pt>
                <c:pt idx="8258">
                  <c:v>12.739999999999998</c:v>
                </c:pt>
                <c:pt idx="8259">
                  <c:v>12.66</c:v>
                </c:pt>
                <c:pt idx="8260">
                  <c:v>12.75</c:v>
                </c:pt>
                <c:pt idx="8261">
                  <c:v>13.03</c:v>
                </c:pt>
                <c:pt idx="8262">
                  <c:v>13.04</c:v>
                </c:pt>
                <c:pt idx="8263">
                  <c:v>13.02</c:v>
                </c:pt>
                <c:pt idx="8264">
                  <c:v>13.26</c:v>
                </c:pt>
                <c:pt idx="8265">
                  <c:v>13.129999999999999</c:v>
                </c:pt>
                <c:pt idx="8266">
                  <c:v>13.18</c:v>
                </c:pt>
                <c:pt idx="8267">
                  <c:v>13.42</c:v>
                </c:pt>
                <c:pt idx="8268">
                  <c:v>13.41</c:v>
                </c:pt>
                <c:pt idx="8269">
                  <c:v>13.43</c:v>
                </c:pt>
                <c:pt idx="8270">
                  <c:v>13.61</c:v>
                </c:pt>
                <c:pt idx="8271">
                  <c:v>13.56</c:v>
                </c:pt>
                <c:pt idx="8272">
                  <c:v>13.5</c:v>
                </c:pt>
                <c:pt idx="8273">
                  <c:v>13.42</c:v>
                </c:pt>
                <c:pt idx="8274">
                  <c:v>13.29</c:v>
                </c:pt>
                <c:pt idx="8275">
                  <c:v>13.3</c:v>
                </c:pt>
                <c:pt idx="8276">
                  <c:v>13.41</c:v>
                </c:pt>
                <c:pt idx="8277">
                  <c:v>13.38</c:v>
                </c:pt>
                <c:pt idx="8278">
                  <c:v>13.370000000000001</c:v>
                </c:pt>
                <c:pt idx="8279">
                  <c:v>13.53</c:v>
                </c:pt>
                <c:pt idx="8280">
                  <c:v>13.39</c:v>
                </c:pt>
                <c:pt idx="8281">
                  <c:v>13.31</c:v>
                </c:pt>
                <c:pt idx="8282">
                  <c:v>13.31</c:v>
                </c:pt>
                <c:pt idx="8283">
                  <c:v>13.1</c:v>
                </c:pt>
                <c:pt idx="8284">
                  <c:v>13</c:v>
                </c:pt>
                <c:pt idx="8285">
                  <c:v>13.02</c:v>
                </c:pt>
                <c:pt idx="8286">
                  <c:v>12.9</c:v>
                </c:pt>
                <c:pt idx="8287">
                  <c:v>12.82</c:v>
                </c:pt>
                <c:pt idx="8288">
                  <c:v>12.870000000000001</c:v>
                </c:pt>
                <c:pt idx="8289">
                  <c:v>12.82</c:v>
                </c:pt>
                <c:pt idx="8290">
                  <c:v>12.7</c:v>
                </c:pt>
                <c:pt idx="8291">
                  <c:v>12.77</c:v>
                </c:pt>
                <c:pt idx="8292">
                  <c:v>12.6</c:v>
                </c:pt>
                <c:pt idx="8293">
                  <c:v>12.77</c:v>
                </c:pt>
                <c:pt idx="8294">
                  <c:v>12.89</c:v>
                </c:pt>
                <c:pt idx="8295">
                  <c:v>12.91</c:v>
                </c:pt>
                <c:pt idx="8296">
                  <c:v>12.96</c:v>
                </c:pt>
                <c:pt idx="8297">
                  <c:v>13.08</c:v>
                </c:pt>
                <c:pt idx="8298">
                  <c:v>12.98</c:v>
                </c:pt>
                <c:pt idx="8299">
                  <c:v>13.06</c:v>
                </c:pt>
                <c:pt idx="8300">
                  <c:v>13.19</c:v>
                </c:pt>
                <c:pt idx="8301">
                  <c:v>13.09</c:v>
                </c:pt>
                <c:pt idx="8302">
                  <c:v>13.06</c:v>
                </c:pt>
                <c:pt idx="8303">
                  <c:v>13.1</c:v>
                </c:pt>
                <c:pt idx="8304">
                  <c:v>12.79</c:v>
                </c:pt>
                <c:pt idx="8305">
                  <c:v>12.68</c:v>
                </c:pt>
                <c:pt idx="8306">
                  <c:v>12.709999999999999</c:v>
                </c:pt>
                <c:pt idx="8307">
                  <c:v>12.66</c:v>
                </c:pt>
                <c:pt idx="8308">
                  <c:v>12.68</c:v>
                </c:pt>
                <c:pt idx="8309">
                  <c:v>12.78</c:v>
                </c:pt>
                <c:pt idx="8310">
                  <c:v>12.76</c:v>
                </c:pt>
                <c:pt idx="8311">
                  <c:v>12.91</c:v>
                </c:pt>
                <c:pt idx="8312">
                  <c:v>13.16</c:v>
                </c:pt>
                <c:pt idx="8313">
                  <c:v>13.15</c:v>
                </c:pt>
                <c:pt idx="8314">
                  <c:v>13.239999999999998</c:v>
                </c:pt>
                <c:pt idx="8315">
                  <c:v>13.370000000000001</c:v>
                </c:pt>
                <c:pt idx="8316">
                  <c:v>13.29</c:v>
                </c:pt>
                <c:pt idx="8317">
                  <c:v>13.34</c:v>
                </c:pt>
                <c:pt idx="8318">
                  <c:v>13.39</c:v>
                </c:pt>
                <c:pt idx="8319">
                  <c:v>13.370000000000001</c:v>
                </c:pt>
                <c:pt idx="8320">
                  <c:v>13.46</c:v>
                </c:pt>
                <c:pt idx="8321">
                  <c:v>13.42</c:v>
                </c:pt>
                <c:pt idx="8322">
                  <c:v>13.219999999999999</c:v>
                </c:pt>
                <c:pt idx="8323">
                  <c:v>13.16</c:v>
                </c:pt>
                <c:pt idx="8324">
                  <c:v>13.27</c:v>
                </c:pt>
                <c:pt idx="8325">
                  <c:v>13.209999999999999</c:v>
                </c:pt>
                <c:pt idx="8326">
                  <c:v>13.209999999999999</c:v>
                </c:pt>
                <c:pt idx="8327">
                  <c:v>13.02</c:v>
                </c:pt>
                <c:pt idx="8328">
                  <c:v>12.94</c:v>
                </c:pt>
                <c:pt idx="8329">
                  <c:v>12.98</c:v>
                </c:pt>
                <c:pt idx="8330">
                  <c:v>13.01</c:v>
                </c:pt>
                <c:pt idx="8331">
                  <c:v>12.94</c:v>
                </c:pt>
                <c:pt idx="8332">
                  <c:v>13</c:v>
                </c:pt>
                <c:pt idx="8333">
                  <c:v>13.02</c:v>
                </c:pt>
                <c:pt idx="8334">
                  <c:v>12.84</c:v>
                </c:pt>
                <c:pt idx="8335">
                  <c:v>12.860000000000001</c:v>
                </c:pt>
                <c:pt idx="8336">
                  <c:v>12.950000000000001</c:v>
                </c:pt>
                <c:pt idx="8337">
                  <c:v>12.9</c:v>
                </c:pt>
                <c:pt idx="8338">
                  <c:v>13.09</c:v>
                </c:pt>
                <c:pt idx="8339">
                  <c:v>13.1</c:v>
                </c:pt>
                <c:pt idx="8340">
                  <c:v>13.03</c:v>
                </c:pt>
                <c:pt idx="8341">
                  <c:v>13.18</c:v>
                </c:pt>
                <c:pt idx="8342">
                  <c:v>13.239999999999998</c:v>
                </c:pt>
                <c:pt idx="8343">
                  <c:v>13.09</c:v>
                </c:pt>
                <c:pt idx="8344">
                  <c:v>13.16</c:v>
                </c:pt>
                <c:pt idx="8345">
                  <c:v>13.1</c:v>
                </c:pt>
                <c:pt idx="8346">
                  <c:v>12.88</c:v>
                </c:pt>
                <c:pt idx="8347">
                  <c:v>12.82</c:v>
                </c:pt>
                <c:pt idx="8348">
                  <c:v>12.850000000000001</c:v>
                </c:pt>
                <c:pt idx="8349">
                  <c:v>12.77</c:v>
                </c:pt>
                <c:pt idx="8350">
                  <c:v>12.870000000000001</c:v>
                </c:pt>
                <c:pt idx="8351">
                  <c:v>13</c:v>
                </c:pt>
                <c:pt idx="8352">
                  <c:v>13</c:v>
                </c:pt>
                <c:pt idx="8353">
                  <c:v>13.129999999999999</c:v>
                </c:pt>
                <c:pt idx="8354">
                  <c:v>13.229999999999999</c:v>
                </c:pt>
                <c:pt idx="8355">
                  <c:v>13.15</c:v>
                </c:pt>
                <c:pt idx="8356">
                  <c:v>13.219999999999999</c:v>
                </c:pt>
                <c:pt idx="8357">
                  <c:v>13.209999999999999</c:v>
                </c:pt>
                <c:pt idx="8358">
                  <c:v>13.11</c:v>
                </c:pt>
                <c:pt idx="8359">
                  <c:v>13.04</c:v>
                </c:pt>
                <c:pt idx="8360">
                  <c:v>13.04</c:v>
                </c:pt>
                <c:pt idx="8361">
                  <c:v>12.93</c:v>
                </c:pt>
                <c:pt idx="8362">
                  <c:v>13</c:v>
                </c:pt>
                <c:pt idx="8363">
                  <c:v>13.07</c:v>
                </c:pt>
                <c:pt idx="8364">
                  <c:v>13.09</c:v>
                </c:pt>
                <c:pt idx="8365">
                  <c:v>13.19</c:v>
                </c:pt>
                <c:pt idx="8366">
                  <c:v>13.239999999999998</c:v>
                </c:pt>
                <c:pt idx="8367">
                  <c:v>13.209999999999999</c:v>
                </c:pt>
                <c:pt idx="8368">
                  <c:v>13.25</c:v>
                </c:pt>
                <c:pt idx="8369">
                  <c:v>13.38</c:v>
                </c:pt>
                <c:pt idx="8370">
                  <c:v>13.18</c:v>
                </c:pt>
                <c:pt idx="8371">
                  <c:v>13.18</c:v>
                </c:pt>
                <c:pt idx="8372">
                  <c:v>13.229999999999999</c:v>
                </c:pt>
                <c:pt idx="8373">
                  <c:v>13.25</c:v>
                </c:pt>
                <c:pt idx="8374">
                  <c:v>13.370000000000001</c:v>
                </c:pt>
                <c:pt idx="8375">
                  <c:v>13.3</c:v>
                </c:pt>
                <c:pt idx="8376">
                  <c:v>13.129999999999999</c:v>
                </c:pt>
                <c:pt idx="8377">
                  <c:v>13.18</c:v>
                </c:pt>
                <c:pt idx="8378">
                  <c:v>13.09</c:v>
                </c:pt>
                <c:pt idx="8379">
                  <c:v>12.97</c:v>
                </c:pt>
                <c:pt idx="8380">
                  <c:v>12.91</c:v>
                </c:pt>
                <c:pt idx="8381">
                  <c:v>12.83</c:v>
                </c:pt>
                <c:pt idx="8382">
                  <c:v>12.719999999999999</c:v>
                </c:pt>
                <c:pt idx="8383">
                  <c:v>12.7</c:v>
                </c:pt>
                <c:pt idx="8384">
                  <c:v>12.65</c:v>
                </c:pt>
                <c:pt idx="8385">
                  <c:v>12.46</c:v>
                </c:pt>
                <c:pt idx="8386">
                  <c:v>12.57</c:v>
                </c:pt>
                <c:pt idx="8387">
                  <c:v>12.43</c:v>
                </c:pt>
                <c:pt idx="8388">
                  <c:v>12.3</c:v>
                </c:pt>
                <c:pt idx="8389">
                  <c:v>12.48</c:v>
                </c:pt>
                <c:pt idx="8390">
                  <c:v>12.54</c:v>
                </c:pt>
                <c:pt idx="8391">
                  <c:v>12.56</c:v>
                </c:pt>
                <c:pt idx="8392">
                  <c:v>12.75</c:v>
                </c:pt>
                <c:pt idx="8393">
                  <c:v>12.83</c:v>
                </c:pt>
                <c:pt idx="8394">
                  <c:v>12.92</c:v>
                </c:pt>
                <c:pt idx="8395">
                  <c:v>13.229999999999999</c:v>
                </c:pt>
                <c:pt idx="8396">
                  <c:v>13.3</c:v>
                </c:pt>
                <c:pt idx="8397">
                  <c:v>13.239999999999998</c:v>
                </c:pt>
                <c:pt idx="8398">
                  <c:v>13.2</c:v>
                </c:pt>
                <c:pt idx="8399">
                  <c:v>13.139999999999999</c:v>
                </c:pt>
                <c:pt idx="8400">
                  <c:v>13</c:v>
                </c:pt>
                <c:pt idx="8401">
                  <c:v>12.93</c:v>
                </c:pt>
                <c:pt idx="8402">
                  <c:v>12.79</c:v>
                </c:pt>
                <c:pt idx="8403">
                  <c:v>12.54</c:v>
                </c:pt>
                <c:pt idx="8404">
                  <c:v>12.66</c:v>
                </c:pt>
                <c:pt idx="8405">
                  <c:v>12.68</c:v>
                </c:pt>
                <c:pt idx="8406">
                  <c:v>12.59</c:v>
                </c:pt>
                <c:pt idx="8407">
                  <c:v>12.639999999999999</c:v>
                </c:pt>
                <c:pt idx="8408">
                  <c:v>12.65</c:v>
                </c:pt>
                <c:pt idx="8409">
                  <c:v>12.58</c:v>
                </c:pt>
                <c:pt idx="8410">
                  <c:v>12.66</c:v>
                </c:pt>
                <c:pt idx="8411">
                  <c:v>12.67</c:v>
                </c:pt>
                <c:pt idx="8412">
                  <c:v>12.61</c:v>
                </c:pt>
                <c:pt idx="8413">
                  <c:v>12.58</c:v>
                </c:pt>
                <c:pt idx="8414">
                  <c:v>12.53</c:v>
                </c:pt>
                <c:pt idx="8415">
                  <c:v>12.51</c:v>
                </c:pt>
                <c:pt idx="8416">
                  <c:v>12.62</c:v>
                </c:pt>
                <c:pt idx="8417">
                  <c:v>12.49</c:v>
                </c:pt>
                <c:pt idx="8418">
                  <c:v>12.51</c:v>
                </c:pt>
                <c:pt idx="8419">
                  <c:v>12.65</c:v>
                </c:pt>
                <c:pt idx="8420">
                  <c:v>12.59</c:v>
                </c:pt>
                <c:pt idx="8421">
                  <c:v>12.57</c:v>
                </c:pt>
                <c:pt idx="8422">
                  <c:v>12.79</c:v>
                </c:pt>
                <c:pt idx="8423">
                  <c:v>12.91</c:v>
                </c:pt>
                <c:pt idx="8424">
                  <c:v>12.83</c:v>
                </c:pt>
                <c:pt idx="8425">
                  <c:v>13.11</c:v>
                </c:pt>
                <c:pt idx="8426">
                  <c:v>13.139999999999999</c:v>
                </c:pt>
                <c:pt idx="8427">
                  <c:v>13.219999999999999</c:v>
                </c:pt>
                <c:pt idx="8428">
                  <c:v>13.4</c:v>
                </c:pt>
                <c:pt idx="8429">
                  <c:v>13.34</c:v>
                </c:pt>
                <c:pt idx="8430">
                  <c:v>13.360000000000001</c:v>
                </c:pt>
                <c:pt idx="8431">
                  <c:v>13.42</c:v>
                </c:pt>
                <c:pt idx="8432">
                  <c:v>13.25</c:v>
                </c:pt>
                <c:pt idx="8433">
                  <c:v>13.239999999999998</c:v>
                </c:pt>
                <c:pt idx="8434">
                  <c:v>13.33</c:v>
                </c:pt>
                <c:pt idx="8435">
                  <c:v>13.219999999999999</c:v>
                </c:pt>
                <c:pt idx="8436">
                  <c:v>13.01</c:v>
                </c:pt>
                <c:pt idx="8437">
                  <c:v>13.12</c:v>
                </c:pt>
                <c:pt idx="8438">
                  <c:v>13.01</c:v>
                </c:pt>
                <c:pt idx="8439">
                  <c:v>12.81</c:v>
                </c:pt>
                <c:pt idx="8440">
                  <c:v>12.850000000000001</c:v>
                </c:pt>
                <c:pt idx="8441">
                  <c:v>12.84</c:v>
                </c:pt>
                <c:pt idx="8442">
                  <c:v>12.69</c:v>
                </c:pt>
                <c:pt idx="8443">
                  <c:v>12.88</c:v>
                </c:pt>
                <c:pt idx="8444">
                  <c:v>12.88</c:v>
                </c:pt>
                <c:pt idx="8445">
                  <c:v>12.88</c:v>
                </c:pt>
                <c:pt idx="8446">
                  <c:v>13.11</c:v>
                </c:pt>
                <c:pt idx="8447">
                  <c:v>13.1</c:v>
                </c:pt>
                <c:pt idx="8448">
                  <c:v>13.05</c:v>
                </c:pt>
                <c:pt idx="8449">
                  <c:v>13.08</c:v>
                </c:pt>
                <c:pt idx="8450">
                  <c:v>12.93</c:v>
                </c:pt>
                <c:pt idx="8451">
                  <c:v>12.96</c:v>
                </c:pt>
                <c:pt idx="8452">
                  <c:v>13.01</c:v>
                </c:pt>
                <c:pt idx="8453">
                  <c:v>12.91</c:v>
                </c:pt>
                <c:pt idx="8454">
                  <c:v>12.719999999999999</c:v>
                </c:pt>
                <c:pt idx="8455">
                  <c:v>12.83</c:v>
                </c:pt>
                <c:pt idx="8456">
                  <c:v>12.75</c:v>
                </c:pt>
                <c:pt idx="8457">
                  <c:v>12.62</c:v>
                </c:pt>
                <c:pt idx="8458">
                  <c:v>12.75</c:v>
                </c:pt>
                <c:pt idx="8459">
                  <c:v>12.66</c:v>
                </c:pt>
                <c:pt idx="8460">
                  <c:v>12.719999999999999</c:v>
                </c:pt>
                <c:pt idx="8461">
                  <c:v>12.96</c:v>
                </c:pt>
                <c:pt idx="8462">
                  <c:v>12.89</c:v>
                </c:pt>
                <c:pt idx="8463">
                  <c:v>12.83</c:v>
                </c:pt>
                <c:pt idx="8464">
                  <c:v>12.92</c:v>
                </c:pt>
                <c:pt idx="8465">
                  <c:v>12.91</c:v>
                </c:pt>
                <c:pt idx="8466">
                  <c:v>12.96</c:v>
                </c:pt>
                <c:pt idx="8467">
                  <c:v>13.06</c:v>
                </c:pt>
                <c:pt idx="8468">
                  <c:v>13.07</c:v>
                </c:pt>
                <c:pt idx="8469">
                  <c:v>12.97</c:v>
                </c:pt>
                <c:pt idx="8470">
                  <c:v>13.15</c:v>
                </c:pt>
                <c:pt idx="8471">
                  <c:v>13.01</c:v>
                </c:pt>
                <c:pt idx="8472">
                  <c:v>12.93</c:v>
                </c:pt>
                <c:pt idx="8473">
                  <c:v>13.17</c:v>
                </c:pt>
                <c:pt idx="8474">
                  <c:v>13.12</c:v>
                </c:pt>
                <c:pt idx="8475">
                  <c:v>13.209999999999999</c:v>
                </c:pt>
                <c:pt idx="8476">
                  <c:v>13.370000000000001</c:v>
                </c:pt>
                <c:pt idx="8477">
                  <c:v>13.370000000000001</c:v>
                </c:pt>
                <c:pt idx="8478">
                  <c:v>13.43</c:v>
                </c:pt>
                <c:pt idx="8479">
                  <c:v>13.53</c:v>
                </c:pt>
                <c:pt idx="8480">
                  <c:v>13.360000000000001</c:v>
                </c:pt>
                <c:pt idx="8481">
                  <c:v>13.16</c:v>
                </c:pt>
                <c:pt idx="8482">
                  <c:v>13.350000000000001</c:v>
                </c:pt>
                <c:pt idx="8483">
                  <c:v>13.25</c:v>
                </c:pt>
                <c:pt idx="8484">
                  <c:v>13.18</c:v>
                </c:pt>
                <c:pt idx="8485">
                  <c:v>13.19</c:v>
                </c:pt>
                <c:pt idx="8486">
                  <c:v>13.05</c:v>
                </c:pt>
                <c:pt idx="8487">
                  <c:v>12.98</c:v>
                </c:pt>
                <c:pt idx="8488">
                  <c:v>13.1</c:v>
                </c:pt>
                <c:pt idx="8489">
                  <c:v>12.92</c:v>
                </c:pt>
                <c:pt idx="8490">
                  <c:v>12.92</c:v>
                </c:pt>
                <c:pt idx="8491">
                  <c:v>12.98</c:v>
                </c:pt>
                <c:pt idx="8492">
                  <c:v>12.89</c:v>
                </c:pt>
                <c:pt idx="8493">
                  <c:v>12.77</c:v>
                </c:pt>
                <c:pt idx="8494">
                  <c:v>12.97</c:v>
                </c:pt>
                <c:pt idx="8495">
                  <c:v>12.98</c:v>
                </c:pt>
                <c:pt idx="8496">
                  <c:v>12.97</c:v>
                </c:pt>
                <c:pt idx="8497">
                  <c:v>13.09</c:v>
                </c:pt>
                <c:pt idx="8498">
                  <c:v>12.870000000000001</c:v>
                </c:pt>
                <c:pt idx="8499">
                  <c:v>12.9</c:v>
                </c:pt>
                <c:pt idx="8500">
                  <c:v>13.05</c:v>
                </c:pt>
                <c:pt idx="8501">
                  <c:v>12.94</c:v>
                </c:pt>
                <c:pt idx="8502">
                  <c:v>12.97</c:v>
                </c:pt>
                <c:pt idx="8503">
                  <c:v>13.16</c:v>
                </c:pt>
                <c:pt idx="8504">
                  <c:v>13.03</c:v>
                </c:pt>
                <c:pt idx="8505">
                  <c:v>13.06</c:v>
                </c:pt>
                <c:pt idx="8506">
                  <c:v>13.17</c:v>
                </c:pt>
                <c:pt idx="8507">
                  <c:v>13.2</c:v>
                </c:pt>
                <c:pt idx="8508">
                  <c:v>13.33</c:v>
                </c:pt>
                <c:pt idx="8509">
                  <c:v>13.59</c:v>
                </c:pt>
                <c:pt idx="8510">
                  <c:v>13.42</c:v>
                </c:pt>
                <c:pt idx="8511">
                  <c:v>13.43</c:v>
                </c:pt>
                <c:pt idx="8512">
                  <c:v>13.6</c:v>
                </c:pt>
                <c:pt idx="8513">
                  <c:v>13.5</c:v>
                </c:pt>
                <c:pt idx="8514">
                  <c:v>13.46</c:v>
                </c:pt>
                <c:pt idx="8515">
                  <c:v>13.48</c:v>
                </c:pt>
                <c:pt idx="8516">
                  <c:v>13.350000000000001</c:v>
                </c:pt>
                <c:pt idx="8517">
                  <c:v>13.3</c:v>
                </c:pt>
                <c:pt idx="8518">
                  <c:v>13.43</c:v>
                </c:pt>
                <c:pt idx="8519">
                  <c:v>13.239999999999998</c:v>
                </c:pt>
                <c:pt idx="8520">
                  <c:v>13.18</c:v>
                </c:pt>
                <c:pt idx="8521">
                  <c:v>13.28</c:v>
                </c:pt>
                <c:pt idx="8522">
                  <c:v>13.12</c:v>
                </c:pt>
                <c:pt idx="8523">
                  <c:v>13</c:v>
                </c:pt>
                <c:pt idx="8524">
                  <c:v>13.16</c:v>
                </c:pt>
                <c:pt idx="8525">
                  <c:v>12.96</c:v>
                </c:pt>
                <c:pt idx="8526">
                  <c:v>13.02</c:v>
                </c:pt>
                <c:pt idx="8527">
                  <c:v>13.15</c:v>
                </c:pt>
                <c:pt idx="8528">
                  <c:v>13.01</c:v>
                </c:pt>
                <c:pt idx="8529">
                  <c:v>12.96</c:v>
                </c:pt>
                <c:pt idx="8530">
                  <c:v>13.03</c:v>
                </c:pt>
                <c:pt idx="8531">
                  <c:v>12.850000000000001</c:v>
                </c:pt>
                <c:pt idx="8532">
                  <c:v>12.91</c:v>
                </c:pt>
                <c:pt idx="8533">
                  <c:v>12.860000000000001</c:v>
                </c:pt>
                <c:pt idx="8534">
                  <c:v>12.77</c:v>
                </c:pt>
                <c:pt idx="8535">
                  <c:v>12.79</c:v>
                </c:pt>
                <c:pt idx="8536">
                  <c:v>12.89</c:v>
                </c:pt>
                <c:pt idx="8537">
                  <c:v>12.83</c:v>
                </c:pt>
                <c:pt idx="8538">
                  <c:v>12.96</c:v>
                </c:pt>
                <c:pt idx="8539">
                  <c:v>13.06</c:v>
                </c:pt>
                <c:pt idx="8540">
                  <c:v>13</c:v>
                </c:pt>
                <c:pt idx="8541">
                  <c:v>13.05</c:v>
                </c:pt>
                <c:pt idx="8542">
                  <c:v>13.139999999999999</c:v>
                </c:pt>
                <c:pt idx="8543">
                  <c:v>13.04</c:v>
                </c:pt>
                <c:pt idx="8544">
                  <c:v>13.04</c:v>
                </c:pt>
                <c:pt idx="8545">
                  <c:v>13.26</c:v>
                </c:pt>
                <c:pt idx="8546">
                  <c:v>13.12</c:v>
                </c:pt>
                <c:pt idx="8547">
                  <c:v>13.15</c:v>
                </c:pt>
                <c:pt idx="8548">
                  <c:v>13.129999999999999</c:v>
                </c:pt>
                <c:pt idx="8549">
                  <c:v>13.01</c:v>
                </c:pt>
                <c:pt idx="8550">
                  <c:v>12.98</c:v>
                </c:pt>
                <c:pt idx="8551">
                  <c:v>12.96</c:v>
                </c:pt>
                <c:pt idx="8552">
                  <c:v>12.83</c:v>
                </c:pt>
                <c:pt idx="8553">
                  <c:v>12.82</c:v>
                </c:pt>
                <c:pt idx="8554">
                  <c:v>12.88</c:v>
                </c:pt>
                <c:pt idx="8555">
                  <c:v>12.76</c:v>
                </c:pt>
                <c:pt idx="8556">
                  <c:v>12.850000000000001</c:v>
                </c:pt>
                <c:pt idx="8557">
                  <c:v>12.83</c:v>
                </c:pt>
                <c:pt idx="8558">
                  <c:v>12.79</c:v>
                </c:pt>
                <c:pt idx="8559">
                  <c:v>12.79</c:v>
                </c:pt>
                <c:pt idx="8560">
                  <c:v>12.950000000000001</c:v>
                </c:pt>
                <c:pt idx="8561">
                  <c:v>12.76</c:v>
                </c:pt>
                <c:pt idx="8562">
                  <c:v>12.8</c:v>
                </c:pt>
                <c:pt idx="8563">
                  <c:v>12.96</c:v>
                </c:pt>
                <c:pt idx="8564">
                  <c:v>12.79</c:v>
                </c:pt>
                <c:pt idx="8565">
                  <c:v>12.870000000000001</c:v>
                </c:pt>
                <c:pt idx="8566">
                  <c:v>12.91</c:v>
                </c:pt>
                <c:pt idx="8567">
                  <c:v>12.99</c:v>
                </c:pt>
                <c:pt idx="8568">
                  <c:v>13.03</c:v>
                </c:pt>
                <c:pt idx="8569">
                  <c:v>13.17</c:v>
                </c:pt>
                <c:pt idx="8570">
                  <c:v>13.18</c:v>
                </c:pt>
                <c:pt idx="8571">
                  <c:v>13.229999999999999</c:v>
                </c:pt>
                <c:pt idx="8572">
                  <c:v>13.42</c:v>
                </c:pt>
                <c:pt idx="8573">
                  <c:v>13.370000000000001</c:v>
                </c:pt>
                <c:pt idx="8574">
                  <c:v>13.44</c:v>
                </c:pt>
                <c:pt idx="8575">
                  <c:v>13.54</c:v>
                </c:pt>
                <c:pt idx="8576">
                  <c:v>13.47</c:v>
                </c:pt>
                <c:pt idx="8577">
                  <c:v>13.4</c:v>
                </c:pt>
                <c:pt idx="8578">
                  <c:v>13.41</c:v>
                </c:pt>
                <c:pt idx="8579">
                  <c:v>13.34</c:v>
                </c:pt>
                <c:pt idx="8580">
                  <c:v>13.27</c:v>
                </c:pt>
                <c:pt idx="8581">
                  <c:v>13.28</c:v>
                </c:pt>
                <c:pt idx="8582">
                  <c:v>13.18</c:v>
                </c:pt>
                <c:pt idx="8583">
                  <c:v>13.15</c:v>
                </c:pt>
                <c:pt idx="8584">
                  <c:v>13.07</c:v>
                </c:pt>
                <c:pt idx="8585">
                  <c:v>12.9</c:v>
                </c:pt>
                <c:pt idx="8586">
                  <c:v>12.79</c:v>
                </c:pt>
                <c:pt idx="8587">
                  <c:v>12.81</c:v>
                </c:pt>
                <c:pt idx="8588">
                  <c:v>12.719999999999999</c:v>
                </c:pt>
                <c:pt idx="8589">
                  <c:v>12.77</c:v>
                </c:pt>
                <c:pt idx="8590">
                  <c:v>12.739999999999998</c:v>
                </c:pt>
                <c:pt idx="8591">
                  <c:v>12.66</c:v>
                </c:pt>
                <c:pt idx="8592">
                  <c:v>12.629999999999999</c:v>
                </c:pt>
                <c:pt idx="8593">
                  <c:v>12.639999999999999</c:v>
                </c:pt>
                <c:pt idx="8594">
                  <c:v>12.51</c:v>
                </c:pt>
                <c:pt idx="8595">
                  <c:v>12.58</c:v>
                </c:pt>
                <c:pt idx="8596">
                  <c:v>12.66</c:v>
                </c:pt>
                <c:pt idx="8597">
                  <c:v>12.62</c:v>
                </c:pt>
                <c:pt idx="8598">
                  <c:v>12.69</c:v>
                </c:pt>
                <c:pt idx="8599">
                  <c:v>12.89</c:v>
                </c:pt>
                <c:pt idx="8600">
                  <c:v>12.89</c:v>
                </c:pt>
                <c:pt idx="8601">
                  <c:v>13.03</c:v>
                </c:pt>
                <c:pt idx="8602">
                  <c:v>13.07</c:v>
                </c:pt>
                <c:pt idx="8603">
                  <c:v>13.15</c:v>
                </c:pt>
                <c:pt idx="8604">
                  <c:v>13.27</c:v>
                </c:pt>
                <c:pt idx="8605">
                  <c:v>13.350000000000001</c:v>
                </c:pt>
                <c:pt idx="8606">
                  <c:v>13.19</c:v>
                </c:pt>
                <c:pt idx="8607">
                  <c:v>13.15</c:v>
                </c:pt>
                <c:pt idx="8608">
                  <c:v>13.12</c:v>
                </c:pt>
                <c:pt idx="8609">
                  <c:v>13.05</c:v>
                </c:pt>
                <c:pt idx="8610">
                  <c:v>13.11</c:v>
                </c:pt>
                <c:pt idx="8611">
                  <c:v>13.15</c:v>
                </c:pt>
                <c:pt idx="8612">
                  <c:v>13.04</c:v>
                </c:pt>
                <c:pt idx="8613">
                  <c:v>13.139999999999999</c:v>
                </c:pt>
                <c:pt idx="8614">
                  <c:v>13.15</c:v>
                </c:pt>
                <c:pt idx="8615">
                  <c:v>13.05</c:v>
                </c:pt>
                <c:pt idx="8616">
                  <c:v>13.139999999999999</c:v>
                </c:pt>
                <c:pt idx="8617">
                  <c:v>13.18</c:v>
                </c:pt>
                <c:pt idx="8618">
                  <c:v>13.03</c:v>
                </c:pt>
                <c:pt idx="8619">
                  <c:v>13.139999999999999</c:v>
                </c:pt>
                <c:pt idx="8620">
                  <c:v>13.12</c:v>
                </c:pt>
                <c:pt idx="8621">
                  <c:v>12.91</c:v>
                </c:pt>
                <c:pt idx="8622">
                  <c:v>13.07</c:v>
                </c:pt>
                <c:pt idx="8623">
                  <c:v>12.98</c:v>
                </c:pt>
                <c:pt idx="8624">
                  <c:v>12.860000000000001</c:v>
                </c:pt>
                <c:pt idx="8625">
                  <c:v>12.9</c:v>
                </c:pt>
                <c:pt idx="8626">
                  <c:v>12.91</c:v>
                </c:pt>
                <c:pt idx="8627">
                  <c:v>12.93</c:v>
                </c:pt>
                <c:pt idx="8628">
                  <c:v>13.02</c:v>
                </c:pt>
                <c:pt idx="8629">
                  <c:v>13.04</c:v>
                </c:pt>
                <c:pt idx="8630">
                  <c:v>13.06</c:v>
                </c:pt>
                <c:pt idx="8631">
                  <c:v>13.2</c:v>
                </c:pt>
                <c:pt idx="8632">
                  <c:v>13.19</c:v>
                </c:pt>
                <c:pt idx="8633">
                  <c:v>13.129999999999999</c:v>
                </c:pt>
                <c:pt idx="8634">
                  <c:v>13.25</c:v>
                </c:pt>
                <c:pt idx="8635">
                  <c:v>13.18</c:v>
                </c:pt>
                <c:pt idx="8636">
                  <c:v>13.18</c:v>
                </c:pt>
                <c:pt idx="8637">
                  <c:v>13.29</c:v>
                </c:pt>
                <c:pt idx="8638">
                  <c:v>13.2</c:v>
                </c:pt>
                <c:pt idx="8639">
                  <c:v>13.06</c:v>
                </c:pt>
                <c:pt idx="8640">
                  <c:v>13.129999999999999</c:v>
                </c:pt>
                <c:pt idx="8641">
                  <c:v>13.219999999999999</c:v>
                </c:pt>
                <c:pt idx="8642">
                  <c:v>13.08</c:v>
                </c:pt>
                <c:pt idx="8643">
                  <c:v>13.17</c:v>
                </c:pt>
                <c:pt idx="8644">
                  <c:v>13.16</c:v>
                </c:pt>
                <c:pt idx="8645">
                  <c:v>13.08</c:v>
                </c:pt>
                <c:pt idx="8646">
                  <c:v>13.18</c:v>
                </c:pt>
                <c:pt idx="8647">
                  <c:v>13.209999999999999</c:v>
                </c:pt>
                <c:pt idx="8648">
                  <c:v>13.1</c:v>
                </c:pt>
                <c:pt idx="8649">
                  <c:v>13.11</c:v>
                </c:pt>
                <c:pt idx="8650">
                  <c:v>13.01</c:v>
                </c:pt>
                <c:pt idx="8651">
                  <c:v>12.78</c:v>
                </c:pt>
                <c:pt idx="8652">
                  <c:v>12.870000000000001</c:v>
                </c:pt>
                <c:pt idx="8653">
                  <c:v>12.89</c:v>
                </c:pt>
                <c:pt idx="8654">
                  <c:v>12.92</c:v>
                </c:pt>
                <c:pt idx="8655">
                  <c:v>12.9</c:v>
                </c:pt>
                <c:pt idx="8656">
                  <c:v>12.89</c:v>
                </c:pt>
                <c:pt idx="8657">
                  <c:v>12.9</c:v>
                </c:pt>
                <c:pt idx="8658">
                  <c:v>13.06</c:v>
                </c:pt>
                <c:pt idx="8659">
                  <c:v>13.2</c:v>
                </c:pt>
                <c:pt idx="8660">
                  <c:v>13.08</c:v>
                </c:pt>
                <c:pt idx="8661">
                  <c:v>13.26</c:v>
                </c:pt>
                <c:pt idx="8662">
                  <c:v>13.2</c:v>
                </c:pt>
                <c:pt idx="8663">
                  <c:v>13.129999999999999</c:v>
                </c:pt>
                <c:pt idx="8664">
                  <c:v>13.229999999999999</c:v>
                </c:pt>
                <c:pt idx="8665">
                  <c:v>13.2</c:v>
                </c:pt>
                <c:pt idx="8666">
                  <c:v>13.18</c:v>
                </c:pt>
                <c:pt idx="8667">
                  <c:v>13.370000000000001</c:v>
                </c:pt>
                <c:pt idx="8668">
                  <c:v>13.239999999999998</c:v>
                </c:pt>
                <c:pt idx="8669">
                  <c:v>13.19</c:v>
                </c:pt>
                <c:pt idx="8670">
                  <c:v>13.32</c:v>
                </c:pt>
                <c:pt idx="8671">
                  <c:v>13.33</c:v>
                </c:pt>
                <c:pt idx="8672">
                  <c:v>13.25</c:v>
                </c:pt>
                <c:pt idx="8673">
                  <c:v>13.370000000000001</c:v>
                </c:pt>
                <c:pt idx="8674">
                  <c:v>13.34</c:v>
                </c:pt>
                <c:pt idx="8675">
                  <c:v>13.2</c:v>
                </c:pt>
                <c:pt idx="8676">
                  <c:v>13.26</c:v>
                </c:pt>
                <c:pt idx="8677">
                  <c:v>13.17</c:v>
                </c:pt>
                <c:pt idx="8678">
                  <c:v>12.99</c:v>
                </c:pt>
                <c:pt idx="8679">
                  <c:v>13.08</c:v>
                </c:pt>
                <c:pt idx="8680">
                  <c:v>12.950000000000001</c:v>
                </c:pt>
                <c:pt idx="8681">
                  <c:v>13.01</c:v>
                </c:pt>
                <c:pt idx="8682">
                  <c:v>13.16</c:v>
                </c:pt>
                <c:pt idx="8683">
                  <c:v>13.18</c:v>
                </c:pt>
                <c:pt idx="8684">
                  <c:v>13.16</c:v>
                </c:pt>
                <c:pt idx="8685">
                  <c:v>13.3</c:v>
                </c:pt>
                <c:pt idx="8686">
                  <c:v>13.239999999999998</c:v>
                </c:pt>
                <c:pt idx="8687">
                  <c:v>13.219999999999999</c:v>
                </c:pt>
                <c:pt idx="8688">
                  <c:v>13.29</c:v>
                </c:pt>
                <c:pt idx="8689">
                  <c:v>13.26</c:v>
                </c:pt>
                <c:pt idx="8690">
                  <c:v>13.29</c:v>
                </c:pt>
                <c:pt idx="8691">
                  <c:v>13.44</c:v>
                </c:pt>
                <c:pt idx="8692">
                  <c:v>13.41</c:v>
                </c:pt>
                <c:pt idx="8693">
                  <c:v>13.34</c:v>
                </c:pt>
                <c:pt idx="8694">
                  <c:v>13.450000000000001</c:v>
                </c:pt>
                <c:pt idx="8695">
                  <c:v>13.42</c:v>
                </c:pt>
                <c:pt idx="8696">
                  <c:v>13.25</c:v>
                </c:pt>
                <c:pt idx="8697">
                  <c:v>13.3</c:v>
                </c:pt>
                <c:pt idx="8698">
                  <c:v>13.28</c:v>
                </c:pt>
                <c:pt idx="8699">
                  <c:v>13.19</c:v>
                </c:pt>
                <c:pt idx="8700">
                  <c:v>13.350000000000001</c:v>
                </c:pt>
                <c:pt idx="8701">
                  <c:v>13.239999999999998</c:v>
                </c:pt>
                <c:pt idx="8702">
                  <c:v>13.129999999999999</c:v>
                </c:pt>
                <c:pt idx="8703">
                  <c:v>13.239999999999998</c:v>
                </c:pt>
                <c:pt idx="8704">
                  <c:v>13.16</c:v>
                </c:pt>
                <c:pt idx="8705">
                  <c:v>13.209999999999999</c:v>
                </c:pt>
                <c:pt idx="8706">
                  <c:v>13.350000000000001</c:v>
                </c:pt>
                <c:pt idx="8707">
                  <c:v>13.34</c:v>
                </c:pt>
                <c:pt idx="8708">
                  <c:v>13.360000000000001</c:v>
                </c:pt>
                <c:pt idx="8709">
                  <c:v>13.53</c:v>
                </c:pt>
                <c:pt idx="8710">
                  <c:v>13.450000000000001</c:v>
                </c:pt>
                <c:pt idx="8711">
                  <c:v>13.229999999999999</c:v>
                </c:pt>
                <c:pt idx="8712">
                  <c:v>13.4</c:v>
                </c:pt>
                <c:pt idx="8713">
                  <c:v>13.39</c:v>
                </c:pt>
                <c:pt idx="8714">
                  <c:v>13.08</c:v>
                </c:pt>
                <c:pt idx="8715">
                  <c:v>13.15</c:v>
                </c:pt>
                <c:pt idx="8716">
                  <c:v>12.9</c:v>
                </c:pt>
                <c:pt idx="8717">
                  <c:v>12.739999999999998</c:v>
                </c:pt>
                <c:pt idx="8718">
                  <c:v>12.719999999999999</c:v>
                </c:pt>
                <c:pt idx="8719">
                  <c:v>12.76</c:v>
                </c:pt>
                <c:pt idx="8720">
                  <c:v>12.729999999999999</c:v>
                </c:pt>
                <c:pt idx="8721">
                  <c:v>12.88</c:v>
                </c:pt>
                <c:pt idx="8722">
                  <c:v>12.729999999999999</c:v>
                </c:pt>
                <c:pt idx="8723">
                  <c:v>12.62</c:v>
                </c:pt>
                <c:pt idx="8724">
                  <c:v>12.739999999999998</c:v>
                </c:pt>
                <c:pt idx="8725">
                  <c:v>12.58</c:v>
                </c:pt>
                <c:pt idx="8726">
                  <c:v>12.56</c:v>
                </c:pt>
                <c:pt idx="8727">
                  <c:v>12.9</c:v>
                </c:pt>
                <c:pt idx="8728">
                  <c:v>12.88</c:v>
                </c:pt>
                <c:pt idx="8729">
                  <c:v>12.88</c:v>
                </c:pt>
                <c:pt idx="8730">
                  <c:v>13.139999999999999</c:v>
                </c:pt>
                <c:pt idx="8731">
                  <c:v>13.08</c:v>
                </c:pt>
                <c:pt idx="8732">
                  <c:v>13.129999999999999</c:v>
                </c:pt>
                <c:pt idx="8733">
                  <c:v>13.360000000000001</c:v>
                </c:pt>
                <c:pt idx="8734">
                  <c:v>13.09</c:v>
                </c:pt>
                <c:pt idx="8735">
                  <c:v>13.129999999999999</c:v>
                </c:pt>
                <c:pt idx="8736">
                  <c:v>13.39</c:v>
                </c:pt>
                <c:pt idx="8737">
                  <c:v>13.33</c:v>
                </c:pt>
                <c:pt idx="8738">
                  <c:v>13.34</c:v>
                </c:pt>
                <c:pt idx="8739">
                  <c:v>13.57</c:v>
                </c:pt>
                <c:pt idx="8740">
                  <c:v>13.55</c:v>
                </c:pt>
                <c:pt idx="8741">
                  <c:v>13.48</c:v>
                </c:pt>
                <c:pt idx="8742">
                  <c:v>13.5</c:v>
                </c:pt>
                <c:pt idx="8743">
                  <c:v>13.43</c:v>
                </c:pt>
                <c:pt idx="8744">
                  <c:v>13.34</c:v>
                </c:pt>
                <c:pt idx="8745">
                  <c:v>13.450000000000001</c:v>
                </c:pt>
                <c:pt idx="8746">
                  <c:v>13.219999999999999</c:v>
                </c:pt>
                <c:pt idx="8747">
                  <c:v>13.27</c:v>
                </c:pt>
                <c:pt idx="8748">
                  <c:v>13.41</c:v>
                </c:pt>
                <c:pt idx="8749">
                  <c:v>13.39</c:v>
                </c:pt>
                <c:pt idx="8750">
                  <c:v>13.34</c:v>
                </c:pt>
                <c:pt idx="8751">
                  <c:v>13.27</c:v>
                </c:pt>
                <c:pt idx="8752">
                  <c:v>13.129999999999999</c:v>
                </c:pt>
                <c:pt idx="8753">
                  <c:v>13.139999999999999</c:v>
                </c:pt>
                <c:pt idx="8754">
                  <c:v>13.209999999999999</c:v>
                </c:pt>
                <c:pt idx="8755">
                  <c:v>13.17</c:v>
                </c:pt>
                <c:pt idx="8756">
                  <c:v>13.11</c:v>
                </c:pt>
                <c:pt idx="8757">
                  <c:v>13.07</c:v>
                </c:pt>
                <c:pt idx="8758">
                  <c:v>13</c:v>
                </c:pt>
                <c:pt idx="8759">
                  <c:v>13.09</c:v>
                </c:pt>
                <c:pt idx="8760">
                  <c:v>13.25</c:v>
                </c:pt>
                <c:pt idx="8761">
                  <c:v>13.19</c:v>
                </c:pt>
                <c:pt idx="8762">
                  <c:v>13.25</c:v>
                </c:pt>
                <c:pt idx="8763">
                  <c:v>13.32</c:v>
                </c:pt>
                <c:pt idx="8764">
                  <c:v>13.25</c:v>
                </c:pt>
                <c:pt idx="8765">
                  <c:v>13.219999999999999</c:v>
                </c:pt>
                <c:pt idx="8766">
                  <c:v>13.26</c:v>
                </c:pt>
                <c:pt idx="8767">
                  <c:v>12.96</c:v>
                </c:pt>
                <c:pt idx="8768">
                  <c:v>13.01</c:v>
                </c:pt>
                <c:pt idx="8769">
                  <c:v>12.99</c:v>
                </c:pt>
                <c:pt idx="8770">
                  <c:v>12.91</c:v>
                </c:pt>
                <c:pt idx="8771">
                  <c:v>12.79</c:v>
                </c:pt>
                <c:pt idx="8772">
                  <c:v>12.870000000000001</c:v>
                </c:pt>
                <c:pt idx="8773">
                  <c:v>12.9</c:v>
                </c:pt>
                <c:pt idx="8774">
                  <c:v>13</c:v>
                </c:pt>
                <c:pt idx="8775">
                  <c:v>13.06</c:v>
                </c:pt>
                <c:pt idx="8776">
                  <c:v>12.96</c:v>
                </c:pt>
                <c:pt idx="8777">
                  <c:v>12.93</c:v>
                </c:pt>
                <c:pt idx="8778">
                  <c:v>13.06</c:v>
                </c:pt>
                <c:pt idx="8779">
                  <c:v>13.08</c:v>
                </c:pt>
                <c:pt idx="8780">
                  <c:v>13.15</c:v>
                </c:pt>
                <c:pt idx="8781">
                  <c:v>13.18</c:v>
                </c:pt>
                <c:pt idx="8782">
                  <c:v>13.11</c:v>
                </c:pt>
                <c:pt idx="8783">
                  <c:v>13.219999999999999</c:v>
                </c:pt>
                <c:pt idx="8784">
                  <c:v>13.3</c:v>
                </c:pt>
                <c:pt idx="8785">
                  <c:v>13.28</c:v>
                </c:pt>
                <c:pt idx="8786">
                  <c:v>13.3</c:v>
                </c:pt>
                <c:pt idx="8787">
                  <c:v>13.33</c:v>
                </c:pt>
                <c:pt idx="8788">
                  <c:v>13.11</c:v>
                </c:pt>
                <c:pt idx="8789">
                  <c:v>13.239999999999998</c:v>
                </c:pt>
                <c:pt idx="8790">
                  <c:v>13.209999999999999</c:v>
                </c:pt>
                <c:pt idx="8791">
                  <c:v>13.239999999999998</c:v>
                </c:pt>
                <c:pt idx="8792">
                  <c:v>13.33</c:v>
                </c:pt>
                <c:pt idx="8793">
                  <c:v>13.32</c:v>
                </c:pt>
                <c:pt idx="8794">
                  <c:v>13.25</c:v>
                </c:pt>
                <c:pt idx="8795">
                  <c:v>13.219999999999999</c:v>
                </c:pt>
                <c:pt idx="8796">
                  <c:v>13.33</c:v>
                </c:pt>
                <c:pt idx="8797">
                  <c:v>13.209999999999999</c:v>
                </c:pt>
                <c:pt idx="8798">
                  <c:v>13.38</c:v>
                </c:pt>
                <c:pt idx="8799">
                  <c:v>13.5</c:v>
                </c:pt>
                <c:pt idx="8800">
                  <c:v>13.46</c:v>
                </c:pt>
                <c:pt idx="8801">
                  <c:v>13.5</c:v>
                </c:pt>
                <c:pt idx="8802">
                  <c:v>13.6</c:v>
                </c:pt>
                <c:pt idx="8803">
                  <c:v>13.58</c:v>
                </c:pt>
                <c:pt idx="8804">
                  <c:v>13.709999999999999</c:v>
                </c:pt>
                <c:pt idx="8805">
                  <c:v>13.79</c:v>
                </c:pt>
                <c:pt idx="8806">
                  <c:v>13.69</c:v>
                </c:pt>
                <c:pt idx="8807">
                  <c:v>13.88</c:v>
                </c:pt>
                <c:pt idx="8808">
                  <c:v>13.9</c:v>
                </c:pt>
                <c:pt idx="8809">
                  <c:v>13.7</c:v>
                </c:pt>
                <c:pt idx="8810">
                  <c:v>13.639999999999999</c:v>
                </c:pt>
                <c:pt idx="8811">
                  <c:v>13.56</c:v>
                </c:pt>
                <c:pt idx="8812">
                  <c:v>13.350000000000001</c:v>
                </c:pt>
                <c:pt idx="8813">
                  <c:v>13.31</c:v>
                </c:pt>
                <c:pt idx="8814">
                  <c:v>13.219999999999999</c:v>
                </c:pt>
                <c:pt idx="8815">
                  <c:v>13.139999999999999</c:v>
                </c:pt>
                <c:pt idx="8816">
                  <c:v>13.209999999999999</c:v>
                </c:pt>
                <c:pt idx="8817">
                  <c:v>13.139999999999999</c:v>
                </c:pt>
                <c:pt idx="8818">
                  <c:v>13.01</c:v>
                </c:pt>
                <c:pt idx="8819">
                  <c:v>13.03</c:v>
                </c:pt>
                <c:pt idx="8820">
                  <c:v>13.04</c:v>
                </c:pt>
                <c:pt idx="8821">
                  <c:v>13.06</c:v>
                </c:pt>
                <c:pt idx="8822">
                  <c:v>13.26</c:v>
                </c:pt>
                <c:pt idx="8823">
                  <c:v>13.31</c:v>
                </c:pt>
                <c:pt idx="8824">
                  <c:v>13.350000000000001</c:v>
                </c:pt>
                <c:pt idx="8825">
                  <c:v>13.42</c:v>
                </c:pt>
                <c:pt idx="8826">
                  <c:v>13.27</c:v>
                </c:pt>
                <c:pt idx="8827">
                  <c:v>13.15</c:v>
                </c:pt>
                <c:pt idx="8828">
                  <c:v>13.15</c:v>
                </c:pt>
                <c:pt idx="8829">
                  <c:v>12.950000000000001</c:v>
                </c:pt>
                <c:pt idx="8830">
                  <c:v>12.82</c:v>
                </c:pt>
                <c:pt idx="8831">
                  <c:v>12.96</c:v>
                </c:pt>
                <c:pt idx="8832">
                  <c:v>13.02</c:v>
                </c:pt>
                <c:pt idx="8833">
                  <c:v>12.93</c:v>
                </c:pt>
                <c:pt idx="8834">
                  <c:v>13.05</c:v>
                </c:pt>
                <c:pt idx="8835">
                  <c:v>12.97</c:v>
                </c:pt>
                <c:pt idx="8836">
                  <c:v>12.9</c:v>
                </c:pt>
                <c:pt idx="8837">
                  <c:v>12.860000000000001</c:v>
                </c:pt>
                <c:pt idx="8838">
                  <c:v>12.729999999999999</c:v>
                </c:pt>
                <c:pt idx="8839">
                  <c:v>12.6</c:v>
                </c:pt>
                <c:pt idx="8840">
                  <c:v>12.57</c:v>
                </c:pt>
                <c:pt idx="8841">
                  <c:v>12.38</c:v>
                </c:pt>
                <c:pt idx="8842">
                  <c:v>12.31</c:v>
                </c:pt>
                <c:pt idx="8843">
                  <c:v>12.52</c:v>
                </c:pt>
                <c:pt idx="8844">
                  <c:v>12.46</c:v>
                </c:pt>
                <c:pt idx="8845">
                  <c:v>12.450000000000001</c:v>
                </c:pt>
                <c:pt idx="8846">
                  <c:v>12.6</c:v>
                </c:pt>
                <c:pt idx="8847">
                  <c:v>12.54</c:v>
                </c:pt>
                <c:pt idx="8848">
                  <c:v>12.51</c:v>
                </c:pt>
                <c:pt idx="8849">
                  <c:v>12.66</c:v>
                </c:pt>
                <c:pt idx="8850">
                  <c:v>12.79</c:v>
                </c:pt>
                <c:pt idx="8851">
                  <c:v>12.88</c:v>
                </c:pt>
                <c:pt idx="8852">
                  <c:v>13.05</c:v>
                </c:pt>
                <c:pt idx="8853">
                  <c:v>12.96</c:v>
                </c:pt>
                <c:pt idx="8854">
                  <c:v>12.97</c:v>
                </c:pt>
                <c:pt idx="8855">
                  <c:v>13.139999999999999</c:v>
                </c:pt>
                <c:pt idx="8856">
                  <c:v>13.15</c:v>
                </c:pt>
                <c:pt idx="8857">
                  <c:v>13.139999999999999</c:v>
                </c:pt>
                <c:pt idx="8858">
                  <c:v>13.39</c:v>
                </c:pt>
                <c:pt idx="8859">
                  <c:v>13.29</c:v>
                </c:pt>
                <c:pt idx="8860">
                  <c:v>13.16</c:v>
                </c:pt>
                <c:pt idx="8861">
                  <c:v>13.31</c:v>
                </c:pt>
                <c:pt idx="8862">
                  <c:v>13.25</c:v>
                </c:pt>
                <c:pt idx="8863">
                  <c:v>13.239999999999998</c:v>
                </c:pt>
                <c:pt idx="8864">
                  <c:v>13.32</c:v>
                </c:pt>
                <c:pt idx="8865">
                  <c:v>13.11</c:v>
                </c:pt>
                <c:pt idx="8866">
                  <c:v>13.18</c:v>
                </c:pt>
                <c:pt idx="8867">
                  <c:v>13.43</c:v>
                </c:pt>
                <c:pt idx="8868">
                  <c:v>13.33</c:v>
                </c:pt>
                <c:pt idx="8869">
                  <c:v>13.19</c:v>
                </c:pt>
                <c:pt idx="8870">
                  <c:v>13.27</c:v>
                </c:pt>
                <c:pt idx="8871">
                  <c:v>13.25</c:v>
                </c:pt>
                <c:pt idx="8872">
                  <c:v>13.18</c:v>
                </c:pt>
                <c:pt idx="8873">
                  <c:v>13.209999999999999</c:v>
                </c:pt>
                <c:pt idx="8874">
                  <c:v>13</c:v>
                </c:pt>
                <c:pt idx="8875">
                  <c:v>12.92</c:v>
                </c:pt>
                <c:pt idx="8876">
                  <c:v>12.98</c:v>
                </c:pt>
                <c:pt idx="8877">
                  <c:v>12.89</c:v>
                </c:pt>
                <c:pt idx="8878">
                  <c:v>12.82</c:v>
                </c:pt>
                <c:pt idx="8879">
                  <c:v>12.950000000000001</c:v>
                </c:pt>
                <c:pt idx="8880">
                  <c:v>12.88</c:v>
                </c:pt>
                <c:pt idx="8881">
                  <c:v>12.8</c:v>
                </c:pt>
                <c:pt idx="8882">
                  <c:v>12.850000000000001</c:v>
                </c:pt>
                <c:pt idx="8883">
                  <c:v>12.98</c:v>
                </c:pt>
                <c:pt idx="8884">
                  <c:v>13</c:v>
                </c:pt>
                <c:pt idx="8885">
                  <c:v>13.350000000000001</c:v>
                </c:pt>
                <c:pt idx="8886">
                  <c:v>13.39</c:v>
                </c:pt>
                <c:pt idx="8887">
                  <c:v>13.38</c:v>
                </c:pt>
                <c:pt idx="8888">
                  <c:v>13.53</c:v>
                </c:pt>
                <c:pt idx="8889">
                  <c:v>13.5</c:v>
                </c:pt>
                <c:pt idx="8890">
                  <c:v>13.5</c:v>
                </c:pt>
                <c:pt idx="8891">
                  <c:v>13.66</c:v>
                </c:pt>
                <c:pt idx="8892">
                  <c:v>13.61</c:v>
                </c:pt>
                <c:pt idx="8893">
                  <c:v>13.75</c:v>
                </c:pt>
                <c:pt idx="8894">
                  <c:v>13.860000000000001</c:v>
                </c:pt>
                <c:pt idx="8895">
                  <c:v>13.82</c:v>
                </c:pt>
                <c:pt idx="8896">
                  <c:v>13.739999999999998</c:v>
                </c:pt>
                <c:pt idx="8897">
                  <c:v>13.739999999999998</c:v>
                </c:pt>
                <c:pt idx="8898">
                  <c:v>13.450000000000001</c:v>
                </c:pt>
                <c:pt idx="8899">
                  <c:v>13.43</c:v>
                </c:pt>
                <c:pt idx="8900">
                  <c:v>13.47</c:v>
                </c:pt>
                <c:pt idx="8901">
                  <c:v>13.4</c:v>
                </c:pt>
                <c:pt idx="8902">
                  <c:v>13.41</c:v>
                </c:pt>
                <c:pt idx="8903">
                  <c:v>13.52</c:v>
                </c:pt>
                <c:pt idx="8904">
                  <c:v>13.53</c:v>
                </c:pt>
                <c:pt idx="8905">
                  <c:v>13.58</c:v>
                </c:pt>
                <c:pt idx="8906">
                  <c:v>13.75</c:v>
                </c:pt>
                <c:pt idx="8907">
                  <c:v>13.709999999999999</c:v>
                </c:pt>
                <c:pt idx="8908">
                  <c:v>13.6</c:v>
                </c:pt>
                <c:pt idx="8909">
                  <c:v>13.729999999999999</c:v>
                </c:pt>
                <c:pt idx="8910">
                  <c:v>13.59</c:v>
                </c:pt>
                <c:pt idx="8911">
                  <c:v>13.52</c:v>
                </c:pt>
                <c:pt idx="8912">
                  <c:v>13.56</c:v>
                </c:pt>
                <c:pt idx="8913">
                  <c:v>13.4</c:v>
                </c:pt>
                <c:pt idx="8914">
                  <c:v>13.209999999999999</c:v>
                </c:pt>
                <c:pt idx="8915">
                  <c:v>13.239999999999998</c:v>
                </c:pt>
                <c:pt idx="8916">
                  <c:v>13.12</c:v>
                </c:pt>
                <c:pt idx="8917">
                  <c:v>13.15</c:v>
                </c:pt>
                <c:pt idx="8918">
                  <c:v>13.3</c:v>
                </c:pt>
                <c:pt idx="8919">
                  <c:v>13.09</c:v>
                </c:pt>
                <c:pt idx="8920">
                  <c:v>12.98</c:v>
                </c:pt>
                <c:pt idx="8921">
                  <c:v>13.11</c:v>
                </c:pt>
                <c:pt idx="8922">
                  <c:v>13.08</c:v>
                </c:pt>
                <c:pt idx="8923">
                  <c:v>13.15</c:v>
                </c:pt>
                <c:pt idx="8924">
                  <c:v>13.370000000000001</c:v>
                </c:pt>
                <c:pt idx="8925">
                  <c:v>13.3</c:v>
                </c:pt>
                <c:pt idx="8926">
                  <c:v>13.33</c:v>
                </c:pt>
                <c:pt idx="8927">
                  <c:v>13.44</c:v>
                </c:pt>
                <c:pt idx="8928">
                  <c:v>13.28</c:v>
                </c:pt>
                <c:pt idx="8929">
                  <c:v>13.370000000000001</c:v>
                </c:pt>
                <c:pt idx="8930">
                  <c:v>13.44</c:v>
                </c:pt>
                <c:pt idx="8931">
                  <c:v>13.370000000000001</c:v>
                </c:pt>
                <c:pt idx="8932">
                  <c:v>13.39</c:v>
                </c:pt>
                <c:pt idx="8933">
                  <c:v>13.59</c:v>
                </c:pt>
                <c:pt idx="8934">
                  <c:v>13.6</c:v>
                </c:pt>
                <c:pt idx="8935">
                  <c:v>13.44</c:v>
                </c:pt>
                <c:pt idx="8936">
                  <c:v>13.49</c:v>
                </c:pt>
                <c:pt idx="8937">
                  <c:v>13.33</c:v>
                </c:pt>
                <c:pt idx="8938">
                  <c:v>13.48</c:v>
                </c:pt>
                <c:pt idx="8939">
                  <c:v>13.62</c:v>
                </c:pt>
                <c:pt idx="8940">
                  <c:v>13.55</c:v>
                </c:pt>
                <c:pt idx="8941">
                  <c:v>13.42</c:v>
                </c:pt>
                <c:pt idx="8942">
                  <c:v>13.54</c:v>
                </c:pt>
                <c:pt idx="8943">
                  <c:v>13.47</c:v>
                </c:pt>
                <c:pt idx="8944">
                  <c:v>13.38</c:v>
                </c:pt>
                <c:pt idx="8945">
                  <c:v>13.44</c:v>
                </c:pt>
                <c:pt idx="8946">
                  <c:v>13.3</c:v>
                </c:pt>
                <c:pt idx="8947">
                  <c:v>13.219999999999999</c:v>
                </c:pt>
                <c:pt idx="8948">
                  <c:v>13.17</c:v>
                </c:pt>
                <c:pt idx="8949">
                  <c:v>13.05</c:v>
                </c:pt>
                <c:pt idx="8950">
                  <c:v>13.09</c:v>
                </c:pt>
                <c:pt idx="8951">
                  <c:v>13.2</c:v>
                </c:pt>
                <c:pt idx="8952">
                  <c:v>13.219999999999999</c:v>
                </c:pt>
                <c:pt idx="8953">
                  <c:v>13.19</c:v>
                </c:pt>
                <c:pt idx="8954">
                  <c:v>13.25</c:v>
                </c:pt>
                <c:pt idx="8955">
                  <c:v>13.19</c:v>
                </c:pt>
                <c:pt idx="8956">
                  <c:v>13.19</c:v>
                </c:pt>
                <c:pt idx="8957">
                  <c:v>13.350000000000001</c:v>
                </c:pt>
                <c:pt idx="8958">
                  <c:v>13.43</c:v>
                </c:pt>
                <c:pt idx="8959">
                  <c:v>13.51</c:v>
                </c:pt>
                <c:pt idx="8960">
                  <c:v>13.709999999999999</c:v>
                </c:pt>
                <c:pt idx="8961">
                  <c:v>13.62</c:v>
                </c:pt>
                <c:pt idx="8962">
                  <c:v>13.62</c:v>
                </c:pt>
                <c:pt idx="8963">
                  <c:v>13.6</c:v>
                </c:pt>
                <c:pt idx="8964">
                  <c:v>13.42</c:v>
                </c:pt>
                <c:pt idx="8965">
                  <c:v>13.3</c:v>
                </c:pt>
                <c:pt idx="8966">
                  <c:v>13.360000000000001</c:v>
                </c:pt>
                <c:pt idx="8967">
                  <c:v>13.18</c:v>
                </c:pt>
                <c:pt idx="8968">
                  <c:v>13.239999999999998</c:v>
                </c:pt>
                <c:pt idx="8969">
                  <c:v>13.2</c:v>
                </c:pt>
                <c:pt idx="8970">
                  <c:v>13.07</c:v>
                </c:pt>
                <c:pt idx="8971">
                  <c:v>13.08</c:v>
                </c:pt>
                <c:pt idx="8972">
                  <c:v>13.219999999999999</c:v>
                </c:pt>
                <c:pt idx="8973">
                  <c:v>13.18</c:v>
                </c:pt>
                <c:pt idx="8974">
                  <c:v>13.12</c:v>
                </c:pt>
                <c:pt idx="8975">
                  <c:v>13.19</c:v>
                </c:pt>
                <c:pt idx="8976">
                  <c:v>13.11</c:v>
                </c:pt>
                <c:pt idx="8977">
                  <c:v>13.219999999999999</c:v>
                </c:pt>
                <c:pt idx="8978">
                  <c:v>13.229999999999999</c:v>
                </c:pt>
                <c:pt idx="8979">
                  <c:v>13.04</c:v>
                </c:pt>
                <c:pt idx="8980">
                  <c:v>13.09</c:v>
                </c:pt>
                <c:pt idx="8981">
                  <c:v>13.16</c:v>
                </c:pt>
                <c:pt idx="8982">
                  <c:v>13</c:v>
                </c:pt>
                <c:pt idx="8983">
                  <c:v>13.03</c:v>
                </c:pt>
                <c:pt idx="8984">
                  <c:v>13.02</c:v>
                </c:pt>
                <c:pt idx="8985">
                  <c:v>12.75</c:v>
                </c:pt>
                <c:pt idx="8986">
                  <c:v>12.850000000000001</c:v>
                </c:pt>
                <c:pt idx="8987">
                  <c:v>12.93</c:v>
                </c:pt>
                <c:pt idx="8988">
                  <c:v>12.97</c:v>
                </c:pt>
                <c:pt idx="8989">
                  <c:v>12.98</c:v>
                </c:pt>
                <c:pt idx="8990">
                  <c:v>13.07</c:v>
                </c:pt>
                <c:pt idx="8991">
                  <c:v>13.08</c:v>
                </c:pt>
                <c:pt idx="8992">
                  <c:v>13.129999999999999</c:v>
                </c:pt>
                <c:pt idx="8993">
                  <c:v>13.1</c:v>
                </c:pt>
                <c:pt idx="8994">
                  <c:v>12.84</c:v>
                </c:pt>
                <c:pt idx="8995">
                  <c:v>12.93</c:v>
                </c:pt>
                <c:pt idx="8996">
                  <c:v>12.81</c:v>
                </c:pt>
                <c:pt idx="8997">
                  <c:v>12.850000000000001</c:v>
                </c:pt>
                <c:pt idx="8998">
                  <c:v>13.02</c:v>
                </c:pt>
                <c:pt idx="8999">
                  <c:v>13.03</c:v>
                </c:pt>
                <c:pt idx="9000">
                  <c:v>13.219999999999999</c:v>
                </c:pt>
                <c:pt idx="9001">
                  <c:v>13.52</c:v>
                </c:pt>
                <c:pt idx="9002">
                  <c:v>13.719999999999999</c:v>
                </c:pt>
                <c:pt idx="9003">
                  <c:v>13.709999999999999</c:v>
                </c:pt>
                <c:pt idx="9004">
                  <c:v>13.76</c:v>
                </c:pt>
                <c:pt idx="9005">
                  <c:v>13.76</c:v>
                </c:pt>
                <c:pt idx="9006">
                  <c:v>13.729999999999999</c:v>
                </c:pt>
                <c:pt idx="9007">
                  <c:v>13.8</c:v>
                </c:pt>
                <c:pt idx="9008">
                  <c:v>13.870000000000001</c:v>
                </c:pt>
                <c:pt idx="9009">
                  <c:v>13.739999999999998</c:v>
                </c:pt>
                <c:pt idx="9010">
                  <c:v>13.629999999999999</c:v>
                </c:pt>
                <c:pt idx="9011">
                  <c:v>13.53</c:v>
                </c:pt>
                <c:pt idx="9012">
                  <c:v>13.47</c:v>
                </c:pt>
                <c:pt idx="9013">
                  <c:v>13.55</c:v>
                </c:pt>
                <c:pt idx="9014">
                  <c:v>13.57</c:v>
                </c:pt>
                <c:pt idx="9015">
                  <c:v>13.44</c:v>
                </c:pt>
                <c:pt idx="9016">
                  <c:v>13.39</c:v>
                </c:pt>
                <c:pt idx="9017">
                  <c:v>13.34</c:v>
                </c:pt>
                <c:pt idx="9018">
                  <c:v>13.39</c:v>
                </c:pt>
                <c:pt idx="9019">
                  <c:v>13.47</c:v>
                </c:pt>
                <c:pt idx="9020">
                  <c:v>13.55</c:v>
                </c:pt>
                <c:pt idx="9021">
                  <c:v>13.57</c:v>
                </c:pt>
                <c:pt idx="9022">
                  <c:v>13.719999999999999</c:v>
                </c:pt>
                <c:pt idx="9023">
                  <c:v>13.76</c:v>
                </c:pt>
                <c:pt idx="9024">
                  <c:v>13.719999999999999</c:v>
                </c:pt>
                <c:pt idx="9025">
                  <c:v>13.78</c:v>
                </c:pt>
                <c:pt idx="9026">
                  <c:v>13.870000000000001</c:v>
                </c:pt>
                <c:pt idx="9027">
                  <c:v>13.950000000000001</c:v>
                </c:pt>
                <c:pt idx="9028">
                  <c:v>13.99</c:v>
                </c:pt>
                <c:pt idx="9029">
                  <c:v>13.78</c:v>
                </c:pt>
                <c:pt idx="9030">
                  <c:v>13.47</c:v>
                </c:pt>
                <c:pt idx="9031">
                  <c:v>13.48</c:v>
                </c:pt>
                <c:pt idx="9032">
                  <c:v>13.350000000000001</c:v>
                </c:pt>
                <c:pt idx="9033">
                  <c:v>13.31</c:v>
                </c:pt>
                <c:pt idx="9034">
                  <c:v>13.4</c:v>
                </c:pt>
                <c:pt idx="9035">
                  <c:v>13.47</c:v>
                </c:pt>
                <c:pt idx="9036">
                  <c:v>13.28</c:v>
                </c:pt>
                <c:pt idx="9037">
                  <c:v>13.38</c:v>
                </c:pt>
                <c:pt idx="9038">
                  <c:v>13.34</c:v>
                </c:pt>
                <c:pt idx="9039">
                  <c:v>13.15</c:v>
                </c:pt>
                <c:pt idx="9040">
                  <c:v>13.1</c:v>
                </c:pt>
                <c:pt idx="9041">
                  <c:v>12.82</c:v>
                </c:pt>
                <c:pt idx="9042">
                  <c:v>12.709999999999999</c:v>
                </c:pt>
                <c:pt idx="9043">
                  <c:v>12.77</c:v>
                </c:pt>
                <c:pt idx="9044">
                  <c:v>12.82</c:v>
                </c:pt>
                <c:pt idx="9045">
                  <c:v>12.719999999999999</c:v>
                </c:pt>
                <c:pt idx="9046">
                  <c:v>12.88</c:v>
                </c:pt>
                <c:pt idx="9047">
                  <c:v>12.96</c:v>
                </c:pt>
                <c:pt idx="9048">
                  <c:v>12.9</c:v>
                </c:pt>
                <c:pt idx="9049">
                  <c:v>13.04</c:v>
                </c:pt>
                <c:pt idx="9050">
                  <c:v>13.08</c:v>
                </c:pt>
                <c:pt idx="9051">
                  <c:v>13.02</c:v>
                </c:pt>
                <c:pt idx="9052">
                  <c:v>13.139999999999999</c:v>
                </c:pt>
                <c:pt idx="9053">
                  <c:v>13.17</c:v>
                </c:pt>
                <c:pt idx="9054">
                  <c:v>13.12</c:v>
                </c:pt>
                <c:pt idx="9055">
                  <c:v>13.209999999999999</c:v>
                </c:pt>
                <c:pt idx="9056">
                  <c:v>13.219999999999999</c:v>
                </c:pt>
                <c:pt idx="9057">
                  <c:v>13.27</c:v>
                </c:pt>
                <c:pt idx="9058">
                  <c:v>13.33</c:v>
                </c:pt>
                <c:pt idx="9059">
                  <c:v>13.229999999999999</c:v>
                </c:pt>
                <c:pt idx="9060">
                  <c:v>13.26</c:v>
                </c:pt>
                <c:pt idx="9061">
                  <c:v>13.31</c:v>
                </c:pt>
                <c:pt idx="9062">
                  <c:v>13.19</c:v>
                </c:pt>
                <c:pt idx="9063">
                  <c:v>13.1</c:v>
                </c:pt>
                <c:pt idx="9064">
                  <c:v>13.07</c:v>
                </c:pt>
                <c:pt idx="9065">
                  <c:v>12.88</c:v>
                </c:pt>
                <c:pt idx="9066">
                  <c:v>12.9</c:v>
                </c:pt>
                <c:pt idx="9067">
                  <c:v>13.03</c:v>
                </c:pt>
                <c:pt idx="9068">
                  <c:v>12.99</c:v>
                </c:pt>
                <c:pt idx="9069">
                  <c:v>12.93</c:v>
                </c:pt>
                <c:pt idx="9070">
                  <c:v>13.139999999999999</c:v>
                </c:pt>
                <c:pt idx="9071">
                  <c:v>13.19</c:v>
                </c:pt>
                <c:pt idx="9072">
                  <c:v>13.209999999999999</c:v>
                </c:pt>
                <c:pt idx="9073">
                  <c:v>13.34</c:v>
                </c:pt>
                <c:pt idx="9074">
                  <c:v>13.350000000000001</c:v>
                </c:pt>
                <c:pt idx="9075">
                  <c:v>13.19</c:v>
                </c:pt>
                <c:pt idx="9076">
                  <c:v>13.25</c:v>
                </c:pt>
                <c:pt idx="9077">
                  <c:v>13.19</c:v>
                </c:pt>
                <c:pt idx="9078">
                  <c:v>13</c:v>
                </c:pt>
                <c:pt idx="9079">
                  <c:v>13.07</c:v>
                </c:pt>
                <c:pt idx="9080">
                  <c:v>12.99</c:v>
                </c:pt>
                <c:pt idx="9081">
                  <c:v>12.82</c:v>
                </c:pt>
                <c:pt idx="9082">
                  <c:v>12.89</c:v>
                </c:pt>
                <c:pt idx="9083">
                  <c:v>12.76</c:v>
                </c:pt>
                <c:pt idx="9084">
                  <c:v>12.709999999999999</c:v>
                </c:pt>
                <c:pt idx="9085">
                  <c:v>12.850000000000001</c:v>
                </c:pt>
                <c:pt idx="9086">
                  <c:v>12.709999999999999</c:v>
                </c:pt>
                <c:pt idx="9087">
                  <c:v>12.78</c:v>
                </c:pt>
                <c:pt idx="9088">
                  <c:v>12.79</c:v>
                </c:pt>
                <c:pt idx="9089">
                  <c:v>12.84</c:v>
                </c:pt>
                <c:pt idx="9090">
                  <c:v>12.78</c:v>
                </c:pt>
                <c:pt idx="9091">
                  <c:v>12.94</c:v>
                </c:pt>
                <c:pt idx="9092">
                  <c:v>12.93</c:v>
                </c:pt>
                <c:pt idx="9093">
                  <c:v>12.860000000000001</c:v>
                </c:pt>
                <c:pt idx="9094">
                  <c:v>12.99</c:v>
                </c:pt>
                <c:pt idx="9095">
                  <c:v>12.950000000000001</c:v>
                </c:pt>
                <c:pt idx="9096">
                  <c:v>12.94</c:v>
                </c:pt>
                <c:pt idx="9097">
                  <c:v>13.08</c:v>
                </c:pt>
                <c:pt idx="9098">
                  <c:v>12.84</c:v>
                </c:pt>
                <c:pt idx="9099">
                  <c:v>12.89</c:v>
                </c:pt>
                <c:pt idx="9100">
                  <c:v>12.950000000000001</c:v>
                </c:pt>
                <c:pt idx="9101">
                  <c:v>12.950000000000001</c:v>
                </c:pt>
                <c:pt idx="9102">
                  <c:v>12.98</c:v>
                </c:pt>
                <c:pt idx="9103">
                  <c:v>13.2</c:v>
                </c:pt>
                <c:pt idx="9104">
                  <c:v>13.2</c:v>
                </c:pt>
                <c:pt idx="9105">
                  <c:v>13.219999999999999</c:v>
                </c:pt>
                <c:pt idx="9106">
                  <c:v>13.46</c:v>
                </c:pt>
                <c:pt idx="9107">
                  <c:v>13.55</c:v>
                </c:pt>
                <c:pt idx="9108">
                  <c:v>13.5</c:v>
                </c:pt>
                <c:pt idx="9109">
                  <c:v>13.61</c:v>
                </c:pt>
                <c:pt idx="9110">
                  <c:v>13.48</c:v>
                </c:pt>
                <c:pt idx="9111">
                  <c:v>13.49</c:v>
                </c:pt>
                <c:pt idx="9112">
                  <c:v>13.57</c:v>
                </c:pt>
                <c:pt idx="9113">
                  <c:v>13.48</c:v>
                </c:pt>
                <c:pt idx="9114">
                  <c:v>13.43</c:v>
                </c:pt>
                <c:pt idx="9115">
                  <c:v>13.48</c:v>
                </c:pt>
                <c:pt idx="9116">
                  <c:v>13.48</c:v>
                </c:pt>
                <c:pt idx="9117">
                  <c:v>13.32</c:v>
                </c:pt>
                <c:pt idx="9118">
                  <c:v>13.44</c:v>
                </c:pt>
                <c:pt idx="9119">
                  <c:v>13.350000000000001</c:v>
                </c:pt>
                <c:pt idx="9120">
                  <c:v>13.2</c:v>
                </c:pt>
                <c:pt idx="9121">
                  <c:v>13.360000000000001</c:v>
                </c:pt>
                <c:pt idx="9122">
                  <c:v>13.38</c:v>
                </c:pt>
                <c:pt idx="9123">
                  <c:v>13.27</c:v>
                </c:pt>
                <c:pt idx="9124">
                  <c:v>13.42</c:v>
                </c:pt>
                <c:pt idx="9125">
                  <c:v>13.28</c:v>
                </c:pt>
                <c:pt idx="9126">
                  <c:v>13.219999999999999</c:v>
                </c:pt>
                <c:pt idx="9127">
                  <c:v>13.27</c:v>
                </c:pt>
                <c:pt idx="9128">
                  <c:v>13.139999999999999</c:v>
                </c:pt>
                <c:pt idx="9129">
                  <c:v>12.97</c:v>
                </c:pt>
                <c:pt idx="9130">
                  <c:v>12.99</c:v>
                </c:pt>
                <c:pt idx="9131">
                  <c:v>12.91</c:v>
                </c:pt>
                <c:pt idx="9132">
                  <c:v>12.93</c:v>
                </c:pt>
                <c:pt idx="9133">
                  <c:v>13.07</c:v>
                </c:pt>
                <c:pt idx="9134">
                  <c:v>12.88</c:v>
                </c:pt>
                <c:pt idx="9135">
                  <c:v>12.96</c:v>
                </c:pt>
                <c:pt idx="9136">
                  <c:v>13.17</c:v>
                </c:pt>
                <c:pt idx="9137">
                  <c:v>13.1</c:v>
                </c:pt>
                <c:pt idx="9138">
                  <c:v>13.06</c:v>
                </c:pt>
                <c:pt idx="9139">
                  <c:v>13.2</c:v>
                </c:pt>
                <c:pt idx="9140">
                  <c:v>13.07</c:v>
                </c:pt>
                <c:pt idx="9141">
                  <c:v>13.01</c:v>
                </c:pt>
                <c:pt idx="9142">
                  <c:v>13.17</c:v>
                </c:pt>
                <c:pt idx="9143">
                  <c:v>13.06</c:v>
                </c:pt>
                <c:pt idx="9144">
                  <c:v>12.8</c:v>
                </c:pt>
                <c:pt idx="9145">
                  <c:v>12.94</c:v>
                </c:pt>
                <c:pt idx="9146">
                  <c:v>12.96</c:v>
                </c:pt>
                <c:pt idx="9147">
                  <c:v>12.97</c:v>
                </c:pt>
                <c:pt idx="9148">
                  <c:v>13.15</c:v>
                </c:pt>
                <c:pt idx="9149">
                  <c:v>13.02</c:v>
                </c:pt>
                <c:pt idx="9150">
                  <c:v>12.97</c:v>
                </c:pt>
                <c:pt idx="9151">
                  <c:v>13.18</c:v>
                </c:pt>
                <c:pt idx="9152">
                  <c:v>13.139999999999999</c:v>
                </c:pt>
                <c:pt idx="9153">
                  <c:v>13.04</c:v>
                </c:pt>
                <c:pt idx="9154">
                  <c:v>13.27</c:v>
                </c:pt>
                <c:pt idx="9155">
                  <c:v>13.29</c:v>
                </c:pt>
                <c:pt idx="9156">
                  <c:v>13.31</c:v>
                </c:pt>
                <c:pt idx="9157">
                  <c:v>13.57</c:v>
                </c:pt>
                <c:pt idx="9158">
                  <c:v>13.59</c:v>
                </c:pt>
                <c:pt idx="9159">
                  <c:v>13.57</c:v>
                </c:pt>
                <c:pt idx="9160">
                  <c:v>13.76</c:v>
                </c:pt>
                <c:pt idx="9161">
                  <c:v>13.61</c:v>
                </c:pt>
                <c:pt idx="9162">
                  <c:v>13.58</c:v>
                </c:pt>
                <c:pt idx="9163">
                  <c:v>13.69</c:v>
                </c:pt>
                <c:pt idx="9164">
                  <c:v>13.639999999999999</c:v>
                </c:pt>
                <c:pt idx="9165">
                  <c:v>13.75</c:v>
                </c:pt>
                <c:pt idx="9166">
                  <c:v>13.81</c:v>
                </c:pt>
                <c:pt idx="9167">
                  <c:v>13.77</c:v>
                </c:pt>
                <c:pt idx="9168">
                  <c:v>13.8</c:v>
                </c:pt>
                <c:pt idx="9169">
                  <c:v>13.81</c:v>
                </c:pt>
                <c:pt idx="9170">
                  <c:v>13.59</c:v>
                </c:pt>
                <c:pt idx="9171">
                  <c:v>13.48</c:v>
                </c:pt>
                <c:pt idx="9172">
                  <c:v>13.54</c:v>
                </c:pt>
                <c:pt idx="9173">
                  <c:v>13.44</c:v>
                </c:pt>
                <c:pt idx="9174">
                  <c:v>13.3</c:v>
                </c:pt>
                <c:pt idx="9175">
                  <c:v>13.370000000000001</c:v>
                </c:pt>
                <c:pt idx="9176">
                  <c:v>13.209999999999999</c:v>
                </c:pt>
                <c:pt idx="9177">
                  <c:v>13.15</c:v>
                </c:pt>
                <c:pt idx="9178">
                  <c:v>13.31</c:v>
                </c:pt>
                <c:pt idx="9179">
                  <c:v>13.139999999999999</c:v>
                </c:pt>
                <c:pt idx="9180">
                  <c:v>13.11</c:v>
                </c:pt>
                <c:pt idx="9181">
                  <c:v>13.31</c:v>
                </c:pt>
                <c:pt idx="9182">
                  <c:v>13.15</c:v>
                </c:pt>
                <c:pt idx="9183">
                  <c:v>13.18</c:v>
                </c:pt>
                <c:pt idx="9184">
                  <c:v>13.26</c:v>
                </c:pt>
                <c:pt idx="9185">
                  <c:v>13.139999999999999</c:v>
                </c:pt>
                <c:pt idx="9186">
                  <c:v>13.09</c:v>
                </c:pt>
                <c:pt idx="9187">
                  <c:v>13.139999999999999</c:v>
                </c:pt>
                <c:pt idx="9188">
                  <c:v>13.02</c:v>
                </c:pt>
                <c:pt idx="9189">
                  <c:v>12.94</c:v>
                </c:pt>
                <c:pt idx="9190">
                  <c:v>13.04</c:v>
                </c:pt>
                <c:pt idx="9191">
                  <c:v>12.88</c:v>
                </c:pt>
                <c:pt idx="9192">
                  <c:v>12.82</c:v>
                </c:pt>
                <c:pt idx="9193">
                  <c:v>12.860000000000001</c:v>
                </c:pt>
                <c:pt idx="9194">
                  <c:v>12.65</c:v>
                </c:pt>
                <c:pt idx="9195">
                  <c:v>12.58</c:v>
                </c:pt>
                <c:pt idx="9196">
                  <c:v>12.7</c:v>
                </c:pt>
                <c:pt idx="9197">
                  <c:v>12.49</c:v>
                </c:pt>
                <c:pt idx="9198">
                  <c:v>12.47</c:v>
                </c:pt>
                <c:pt idx="9199">
                  <c:v>12.51</c:v>
                </c:pt>
                <c:pt idx="9200">
                  <c:v>12.34</c:v>
                </c:pt>
                <c:pt idx="9201">
                  <c:v>12.26</c:v>
                </c:pt>
                <c:pt idx="9202">
                  <c:v>12.19</c:v>
                </c:pt>
                <c:pt idx="9203">
                  <c:v>12.239999999999998</c:v>
                </c:pt>
                <c:pt idx="9204">
                  <c:v>12.42</c:v>
                </c:pt>
                <c:pt idx="9205">
                  <c:v>12.41</c:v>
                </c:pt>
                <c:pt idx="9206">
                  <c:v>12.33</c:v>
                </c:pt>
                <c:pt idx="9207">
                  <c:v>12.360000000000001</c:v>
                </c:pt>
                <c:pt idx="9208">
                  <c:v>12.51</c:v>
                </c:pt>
                <c:pt idx="9209">
                  <c:v>12.57</c:v>
                </c:pt>
                <c:pt idx="9210">
                  <c:v>12.58</c:v>
                </c:pt>
                <c:pt idx="9211">
                  <c:v>12.62</c:v>
                </c:pt>
                <c:pt idx="9212">
                  <c:v>12.56</c:v>
                </c:pt>
                <c:pt idx="9213">
                  <c:v>12.59</c:v>
                </c:pt>
                <c:pt idx="9214">
                  <c:v>12.75</c:v>
                </c:pt>
                <c:pt idx="9215">
                  <c:v>12.729999999999999</c:v>
                </c:pt>
                <c:pt idx="9216">
                  <c:v>12.84</c:v>
                </c:pt>
                <c:pt idx="9217">
                  <c:v>13.05</c:v>
                </c:pt>
                <c:pt idx="9218">
                  <c:v>13.129999999999999</c:v>
                </c:pt>
                <c:pt idx="9219">
                  <c:v>13.32</c:v>
                </c:pt>
                <c:pt idx="9220">
                  <c:v>13.239999999999998</c:v>
                </c:pt>
                <c:pt idx="9221">
                  <c:v>13.1</c:v>
                </c:pt>
                <c:pt idx="9222">
                  <c:v>13.09</c:v>
                </c:pt>
                <c:pt idx="9223">
                  <c:v>13.15</c:v>
                </c:pt>
                <c:pt idx="9224">
                  <c:v>13.15</c:v>
                </c:pt>
                <c:pt idx="9225">
                  <c:v>13.2</c:v>
                </c:pt>
                <c:pt idx="9226">
                  <c:v>13.43</c:v>
                </c:pt>
                <c:pt idx="9227">
                  <c:v>13.360000000000001</c:v>
                </c:pt>
                <c:pt idx="9228">
                  <c:v>13.360000000000001</c:v>
                </c:pt>
                <c:pt idx="9229">
                  <c:v>13.31</c:v>
                </c:pt>
                <c:pt idx="9230">
                  <c:v>13.3</c:v>
                </c:pt>
                <c:pt idx="9231">
                  <c:v>13.32</c:v>
                </c:pt>
                <c:pt idx="9232">
                  <c:v>13.25</c:v>
                </c:pt>
                <c:pt idx="9233">
                  <c:v>13.26</c:v>
                </c:pt>
                <c:pt idx="9234">
                  <c:v>13.26</c:v>
                </c:pt>
                <c:pt idx="9235">
                  <c:v>13.350000000000001</c:v>
                </c:pt>
                <c:pt idx="9236">
                  <c:v>13.139999999999999</c:v>
                </c:pt>
                <c:pt idx="9237">
                  <c:v>13.03</c:v>
                </c:pt>
                <c:pt idx="9238">
                  <c:v>13.02</c:v>
                </c:pt>
                <c:pt idx="9239">
                  <c:v>12.92</c:v>
                </c:pt>
                <c:pt idx="9240">
                  <c:v>13.06</c:v>
                </c:pt>
                <c:pt idx="9241">
                  <c:v>13.129999999999999</c:v>
                </c:pt>
                <c:pt idx="9242">
                  <c:v>13.1</c:v>
                </c:pt>
                <c:pt idx="9243">
                  <c:v>13.1</c:v>
                </c:pt>
                <c:pt idx="9244">
                  <c:v>13.209999999999999</c:v>
                </c:pt>
                <c:pt idx="9245">
                  <c:v>13.1</c:v>
                </c:pt>
                <c:pt idx="9246">
                  <c:v>13.19</c:v>
                </c:pt>
                <c:pt idx="9247">
                  <c:v>13.28</c:v>
                </c:pt>
                <c:pt idx="9248">
                  <c:v>13.139999999999999</c:v>
                </c:pt>
                <c:pt idx="9249">
                  <c:v>13.239999999999998</c:v>
                </c:pt>
                <c:pt idx="9250">
                  <c:v>13.350000000000001</c:v>
                </c:pt>
                <c:pt idx="9251">
                  <c:v>13.3</c:v>
                </c:pt>
                <c:pt idx="9252">
                  <c:v>13.34</c:v>
                </c:pt>
                <c:pt idx="9253">
                  <c:v>13.46</c:v>
                </c:pt>
                <c:pt idx="9254">
                  <c:v>13.41</c:v>
                </c:pt>
                <c:pt idx="9255">
                  <c:v>13.450000000000001</c:v>
                </c:pt>
                <c:pt idx="9256">
                  <c:v>13.350000000000001</c:v>
                </c:pt>
                <c:pt idx="9257">
                  <c:v>13.29</c:v>
                </c:pt>
                <c:pt idx="9258">
                  <c:v>13.4</c:v>
                </c:pt>
                <c:pt idx="9259">
                  <c:v>13.56</c:v>
                </c:pt>
                <c:pt idx="9260">
                  <c:v>13.38</c:v>
                </c:pt>
                <c:pt idx="9261">
                  <c:v>13.360000000000001</c:v>
                </c:pt>
                <c:pt idx="9262">
                  <c:v>13.3</c:v>
                </c:pt>
                <c:pt idx="9263">
                  <c:v>13.129999999999999</c:v>
                </c:pt>
                <c:pt idx="9264">
                  <c:v>12.99</c:v>
                </c:pt>
                <c:pt idx="9265">
                  <c:v>12.96</c:v>
                </c:pt>
                <c:pt idx="9266">
                  <c:v>12.709999999999999</c:v>
                </c:pt>
                <c:pt idx="9267">
                  <c:v>12.709999999999999</c:v>
                </c:pt>
                <c:pt idx="9268">
                  <c:v>12.8</c:v>
                </c:pt>
                <c:pt idx="9269">
                  <c:v>12.78</c:v>
                </c:pt>
                <c:pt idx="9270">
                  <c:v>12.88</c:v>
                </c:pt>
                <c:pt idx="9271">
                  <c:v>12.93</c:v>
                </c:pt>
                <c:pt idx="9272">
                  <c:v>13</c:v>
                </c:pt>
                <c:pt idx="9273">
                  <c:v>13.19</c:v>
                </c:pt>
                <c:pt idx="9274">
                  <c:v>13.2</c:v>
                </c:pt>
                <c:pt idx="9275">
                  <c:v>13.47</c:v>
                </c:pt>
                <c:pt idx="9276">
                  <c:v>13.629999999999999</c:v>
                </c:pt>
                <c:pt idx="9277">
                  <c:v>13.66</c:v>
                </c:pt>
                <c:pt idx="9278">
                  <c:v>13.6</c:v>
                </c:pt>
                <c:pt idx="9279">
                  <c:v>13.58</c:v>
                </c:pt>
                <c:pt idx="9280">
                  <c:v>13.54</c:v>
                </c:pt>
                <c:pt idx="9281">
                  <c:v>13.54</c:v>
                </c:pt>
                <c:pt idx="9282">
                  <c:v>13.69</c:v>
                </c:pt>
                <c:pt idx="9283">
                  <c:v>13.719999999999999</c:v>
                </c:pt>
                <c:pt idx="9284">
                  <c:v>13.61</c:v>
                </c:pt>
                <c:pt idx="9285">
                  <c:v>13.77</c:v>
                </c:pt>
                <c:pt idx="9286">
                  <c:v>13.66</c:v>
                </c:pt>
                <c:pt idx="9287">
                  <c:v>13.43</c:v>
                </c:pt>
                <c:pt idx="9288">
                  <c:v>13.58</c:v>
                </c:pt>
                <c:pt idx="9289">
                  <c:v>13.52</c:v>
                </c:pt>
                <c:pt idx="9290">
                  <c:v>13.77</c:v>
                </c:pt>
                <c:pt idx="9291">
                  <c:v>13.92</c:v>
                </c:pt>
                <c:pt idx="9292">
                  <c:v>13.82</c:v>
                </c:pt>
                <c:pt idx="9293">
                  <c:v>13.59</c:v>
                </c:pt>
                <c:pt idx="9294">
                  <c:v>13.57</c:v>
                </c:pt>
                <c:pt idx="9295">
                  <c:v>13.57</c:v>
                </c:pt>
                <c:pt idx="9296">
                  <c:v>13.38</c:v>
                </c:pt>
                <c:pt idx="9297">
                  <c:v>13.48</c:v>
                </c:pt>
                <c:pt idx="9298">
                  <c:v>13.32</c:v>
                </c:pt>
                <c:pt idx="9299">
                  <c:v>13.27</c:v>
                </c:pt>
                <c:pt idx="9300">
                  <c:v>13.32</c:v>
                </c:pt>
                <c:pt idx="9301">
                  <c:v>13.25</c:v>
                </c:pt>
                <c:pt idx="9302">
                  <c:v>13.12</c:v>
                </c:pt>
                <c:pt idx="9303">
                  <c:v>13.16</c:v>
                </c:pt>
                <c:pt idx="9304">
                  <c:v>13.12</c:v>
                </c:pt>
                <c:pt idx="9305">
                  <c:v>12.91</c:v>
                </c:pt>
                <c:pt idx="9306">
                  <c:v>12.88</c:v>
                </c:pt>
                <c:pt idx="9307">
                  <c:v>12.77</c:v>
                </c:pt>
                <c:pt idx="9308">
                  <c:v>12.78</c:v>
                </c:pt>
                <c:pt idx="9309">
                  <c:v>12.84</c:v>
                </c:pt>
                <c:pt idx="9310">
                  <c:v>12.850000000000001</c:v>
                </c:pt>
                <c:pt idx="9311">
                  <c:v>12.9</c:v>
                </c:pt>
                <c:pt idx="9312">
                  <c:v>13.18</c:v>
                </c:pt>
                <c:pt idx="9313">
                  <c:v>13.27</c:v>
                </c:pt>
                <c:pt idx="9314">
                  <c:v>13.18</c:v>
                </c:pt>
                <c:pt idx="9315">
                  <c:v>13.360000000000001</c:v>
                </c:pt>
                <c:pt idx="9316">
                  <c:v>13.31</c:v>
                </c:pt>
                <c:pt idx="9317">
                  <c:v>13.26</c:v>
                </c:pt>
                <c:pt idx="9318">
                  <c:v>13.360000000000001</c:v>
                </c:pt>
                <c:pt idx="9319">
                  <c:v>13.18</c:v>
                </c:pt>
                <c:pt idx="9320">
                  <c:v>13.18</c:v>
                </c:pt>
                <c:pt idx="9321">
                  <c:v>13.370000000000001</c:v>
                </c:pt>
                <c:pt idx="9322">
                  <c:v>13.239999999999998</c:v>
                </c:pt>
                <c:pt idx="9323">
                  <c:v>13.2</c:v>
                </c:pt>
                <c:pt idx="9324">
                  <c:v>13.33</c:v>
                </c:pt>
                <c:pt idx="9325">
                  <c:v>13.26</c:v>
                </c:pt>
                <c:pt idx="9326">
                  <c:v>13.3</c:v>
                </c:pt>
                <c:pt idx="9327">
                  <c:v>13.38</c:v>
                </c:pt>
                <c:pt idx="9328">
                  <c:v>13.34</c:v>
                </c:pt>
                <c:pt idx="9329">
                  <c:v>13.31</c:v>
                </c:pt>
                <c:pt idx="9330">
                  <c:v>13.41</c:v>
                </c:pt>
                <c:pt idx="9331">
                  <c:v>13.209999999999999</c:v>
                </c:pt>
                <c:pt idx="9332">
                  <c:v>13.25</c:v>
                </c:pt>
                <c:pt idx="9333">
                  <c:v>13.39</c:v>
                </c:pt>
                <c:pt idx="9334">
                  <c:v>13.19</c:v>
                </c:pt>
                <c:pt idx="9335">
                  <c:v>13.17</c:v>
                </c:pt>
                <c:pt idx="9336">
                  <c:v>13.15</c:v>
                </c:pt>
                <c:pt idx="9337">
                  <c:v>13.19</c:v>
                </c:pt>
                <c:pt idx="9338">
                  <c:v>13.01</c:v>
                </c:pt>
                <c:pt idx="9339">
                  <c:v>13.08</c:v>
                </c:pt>
                <c:pt idx="9340">
                  <c:v>13.15</c:v>
                </c:pt>
                <c:pt idx="9341">
                  <c:v>13.09</c:v>
                </c:pt>
                <c:pt idx="9342">
                  <c:v>13.02</c:v>
                </c:pt>
                <c:pt idx="9343">
                  <c:v>12.94</c:v>
                </c:pt>
                <c:pt idx="9344">
                  <c:v>13.12</c:v>
                </c:pt>
                <c:pt idx="9345">
                  <c:v>13.139999999999999</c:v>
                </c:pt>
                <c:pt idx="9346">
                  <c:v>13.12</c:v>
                </c:pt>
                <c:pt idx="9347">
                  <c:v>12.950000000000001</c:v>
                </c:pt>
                <c:pt idx="9348">
                  <c:v>12.91</c:v>
                </c:pt>
                <c:pt idx="9349">
                  <c:v>12.88</c:v>
                </c:pt>
                <c:pt idx="9350">
                  <c:v>12.76</c:v>
                </c:pt>
                <c:pt idx="9351">
                  <c:v>12.76</c:v>
                </c:pt>
                <c:pt idx="9352">
                  <c:v>12.92</c:v>
                </c:pt>
                <c:pt idx="9353">
                  <c:v>12.92</c:v>
                </c:pt>
                <c:pt idx="9354">
                  <c:v>12.94</c:v>
                </c:pt>
                <c:pt idx="9355">
                  <c:v>13.07</c:v>
                </c:pt>
                <c:pt idx="9356">
                  <c:v>13.17</c:v>
                </c:pt>
                <c:pt idx="9357">
                  <c:v>13.28</c:v>
                </c:pt>
                <c:pt idx="9358">
                  <c:v>13.54</c:v>
                </c:pt>
                <c:pt idx="9359">
                  <c:v>13.43</c:v>
                </c:pt>
                <c:pt idx="9360">
                  <c:v>13.360000000000001</c:v>
                </c:pt>
                <c:pt idx="9361">
                  <c:v>13.42</c:v>
                </c:pt>
                <c:pt idx="9362">
                  <c:v>13.33</c:v>
                </c:pt>
                <c:pt idx="9363">
                  <c:v>13.239999999999998</c:v>
                </c:pt>
                <c:pt idx="9364">
                  <c:v>13.350000000000001</c:v>
                </c:pt>
                <c:pt idx="9365">
                  <c:v>13.17</c:v>
                </c:pt>
                <c:pt idx="9366">
                  <c:v>13.05</c:v>
                </c:pt>
                <c:pt idx="9367">
                  <c:v>13.11</c:v>
                </c:pt>
                <c:pt idx="9368">
                  <c:v>13.08</c:v>
                </c:pt>
                <c:pt idx="9369">
                  <c:v>13.129999999999999</c:v>
                </c:pt>
                <c:pt idx="9370">
                  <c:v>13.2</c:v>
                </c:pt>
                <c:pt idx="9371">
                  <c:v>13.19</c:v>
                </c:pt>
                <c:pt idx="9372">
                  <c:v>13.11</c:v>
                </c:pt>
                <c:pt idx="9373">
                  <c:v>13.2</c:v>
                </c:pt>
                <c:pt idx="9374">
                  <c:v>13.06</c:v>
                </c:pt>
                <c:pt idx="9375">
                  <c:v>13.06</c:v>
                </c:pt>
                <c:pt idx="9376">
                  <c:v>13.15</c:v>
                </c:pt>
                <c:pt idx="9377">
                  <c:v>13.01</c:v>
                </c:pt>
                <c:pt idx="9378">
                  <c:v>13.04</c:v>
                </c:pt>
                <c:pt idx="9379">
                  <c:v>12.96</c:v>
                </c:pt>
                <c:pt idx="9380">
                  <c:v>12.88</c:v>
                </c:pt>
                <c:pt idx="9381">
                  <c:v>12.88</c:v>
                </c:pt>
                <c:pt idx="9382">
                  <c:v>12.950000000000001</c:v>
                </c:pt>
                <c:pt idx="9383">
                  <c:v>12.82</c:v>
                </c:pt>
                <c:pt idx="9384">
                  <c:v>12.92</c:v>
                </c:pt>
                <c:pt idx="9385">
                  <c:v>12.94</c:v>
                </c:pt>
                <c:pt idx="9386">
                  <c:v>12.84</c:v>
                </c:pt>
                <c:pt idx="9387">
                  <c:v>12.98</c:v>
                </c:pt>
                <c:pt idx="9388">
                  <c:v>12.98</c:v>
                </c:pt>
                <c:pt idx="9389">
                  <c:v>13.04</c:v>
                </c:pt>
                <c:pt idx="9390">
                  <c:v>13.09</c:v>
                </c:pt>
                <c:pt idx="9391">
                  <c:v>13.03</c:v>
                </c:pt>
                <c:pt idx="9392">
                  <c:v>13.25</c:v>
                </c:pt>
                <c:pt idx="9393">
                  <c:v>13.42</c:v>
                </c:pt>
                <c:pt idx="9394">
                  <c:v>13.32</c:v>
                </c:pt>
                <c:pt idx="9395">
                  <c:v>13.41</c:v>
                </c:pt>
                <c:pt idx="9396">
                  <c:v>13.4</c:v>
                </c:pt>
                <c:pt idx="9397">
                  <c:v>13.3</c:v>
                </c:pt>
                <c:pt idx="9398">
                  <c:v>13.34</c:v>
                </c:pt>
                <c:pt idx="9399">
                  <c:v>13.34</c:v>
                </c:pt>
                <c:pt idx="9400">
                  <c:v>13.34</c:v>
                </c:pt>
                <c:pt idx="9401">
                  <c:v>13.5</c:v>
                </c:pt>
                <c:pt idx="9402">
                  <c:v>13.62</c:v>
                </c:pt>
                <c:pt idx="9403">
                  <c:v>13.49</c:v>
                </c:pt>
                <c:pt idx="9404">
                  <c:v>13.639999999999999</c:v>
                </c:pt>
                <c:pt idx="9405">
                  <c:v>13.639999999999999</c:v>
                </c:pt>
                <c:pt idx="9406">
                  <c:v>13.370000000000001</c:v>
                </c:pt>
                <c:pt idx="9407">
                  <c:v>13.39</c:v>
                </c:pt>
                <c:pt idx="9408">
                  <c:v>13.34</c:v>
                </c:pt>
                <c:pt idx="9409">
                  <c:v>13.26</c:v>
                </c:pt>
                <c:pt idx="9410">
                  <c:v>13.26</c:v>
                </c:pt>
                <c:pt idx="9411">
                  <c:v>13.34</c:v>
                </c:pt>
                <c:pt idx="9412">
                  <c:v>13.32</c:v>
                </c:pt>
                <c:pt idx="9413">
                  <c:v>13.42</c:v>
                </c:pt>
                <c:pt idx="9414">
                  <c:v>13.41</c:v>
                </c:pt>
                <c:pt idx="9415">
                  <c:v>13.31</c:v>
                </c:pt>
                <c:pt idx="9416">
                  <c:v>13.29</c:v>
                </c:pt>
                <c:pt idx="9417">
                  <c:v>13.27</c:v>
                </c:pt>
                <c:pt idx="9418">
                  <c:v>13.08</c:v>
                </c:pt>
                <c:pt idx="9419">
                  <c:v>13.04</c:v>
                </c:pt>
                <c:pt idx="9420">
                  <c:v>13.02</c:v>
                </c:pt>
                <c:pt idx="9421">
                  <c:v>12.9</c:v>
                </c:pt>
                <c:pt idx="9422">
                  <c:v>12.93</c:v>
                </c:pt>
                <c:pt idx="9423">
                  <c:v>12.98</c:v>
                </c:pt>
                <c:pt idx="9424">
                  <c:v>12.950000000000001</c:v>
                </c:pt>
                <c:pt idx="9425">
                  <c:v>13.05</c:v>
                </c:pt>
                <c:pt idx="9426">
                  <c:v>13.1</c:v>
                </c:pt>
                <c:pt idx="9427">
                  <c:v>13.03</c:v>
                </c:pt>
                <c:pt idx="9428">
                  <c:v>13.03</c:v>
                </c:pt>
                <c:pt idx="9429">
                  <c:v>12.81</c:v>
                </c:pt>
                <c:pt idx="9430">
                  <c:v>12.65</c:v>
                </c:pt>
                <c:pt idx="9431">
                  <c:v>12.850000000000001</c:v>
                </c:pt>
                <c:pt idx="9432">
                  <c:v>12.92</c:v>
                </c:pt>
                <c:pt idx="9433">
                  <c:v>12.91</c:v>
                </c:pt>
                <c:pt idx="9434">
                  <c:v>13.09</c:v>
                </c:pt>
                <c:pt idx="9435">
                  <c:v>13.3</c:v>
                </c:pt>
                <c:pt idx="9436">
                  <c:v>13.31</c:v>
                </c:pt>
                <c:pt idx="9437">
                  <c:v>13.58</c:v>
                </c:pt>
                <c:pt idx="9438">
                  <c:v>13.7</c:v>
                </c:pt>
                <c:pt idx="9439">
                  <c:v>13.48</c:v>
                </c:pt>
                <c:pt idx="9440">
                  <c:v>13.58</c:v>
                </c:pt>
                <c:pt idx="9441">
                  <c:v>13.5</c:v>
                </c:pt>
                <c:pt idx="9442">
                  <c:v>13.350000000000001</c:v>
                </c:pt>
                <c:pt idx="9443">
                  <c:v>13.38</c:v>
                </c:pt>
                <c:pt idx="9444">
                  <c:v>13.450000000000001</c:v>
                </c:pt>
                <c:pt idx="9445">
                  <c:v>13.370000000000001</c:v>
                </c:pt>
                <c:pt idx="9446">
                  <c:v>13.56</c:v>
                </c:pt>
                <c:pt idx="9447">
                  <c:v>13.54</c:v>
                </c:pt>
                <c:pt idx="9448">
                  <c:v>13.350000000000001</c:v>
                </c:pt>
                <c:pt idx="9449">
                  <c:v>13.450000000000001</c:v>
                </c:pt>
                <c:pt idx="9450">
                  <c:v>13.49</c:v>
                </c:pt>
                <c:pt idx="9451">
                  <c:v>13.27</c:v>
                </c:pt>
                <c:pt idx="9452">
                  <c:v>13.34</c:v>
                </c:pt>
                <c:pt idx="9453">
                  <c:v>13.350000000000001</c:v>
                </c:pt>
                <c:pt idx="9454">
                  <c:v>13.27</c:v>
                </c:pt>
                <c:pt idx="9455">
                  <c:v>13.27</c:v>
                </c:pt>
                <c:pt idx="9456">
                  <c:v>13.25</c:v>
                </c:pt>
                <c:pt idx="9457">
                  <c:v>13.15</c:v>
                </c:pt>
                <c:pt idx="9458">
                  <c:v>13.19</c:v>
                </c:pt>
                <c:pt idx="9459">
                  <c:v>13.129999999999999</c:v>
                </c:pt>
                <c:pt idx="9460">
                  <c:v>12.97</c:v>
                </c:pt>
                <c:pt idx="9461">
                  <c:v>13.06</c:v>
                </c:pt>
                <c:pt idx="9462">
                  <c:v>12.99</c:v>
                </c:pt>
                <c:pt idx="9463">
                  <c:v>13</c:v>
                </c:pt>
                <c:pt idx="9464">
                  <c:v>13.29</c:v>
                </c:pt>
                <c:pt idx="9465">
                  <c:v>13.38</c:v>
                </c:pt>
                <c:pt idx="9466">
                  <c:v>13.48</c:v>
                </c:pt>
                <c:pt idx="9467">
                  <c:v>13.61</c:v>
                </c:pt>
                <c:pt idx="9468">
                  <c:v>13.62</c:v>
                </c:pt>
                <c:pt idx="9469">
                  <c:v>13.47</c:v>
                </c:pt>
                <c:pt idx="9470">
                  <c:v>13.55</c:v>
                </c:pt>
                <c:pt idx="9471">
                  <c:v>13.59</c:v>
                </c:pt>
                <c:pt idx="9472">
                  <c:v>13.56</c:v>
                </c:pt>
                <c:pt idx="9473">
                  <c:v>13.69</c:v>
                </c:pt>
                <c:pt idx="9474">
                  <c:v>13.639999999999999</c:v>
                </c:pt>
                <c:pt idx="9475">
                  <c:v>13.639999999999999</c:v>
                </c:pt>
                <c:pt idx="9476">
                  <c:v>13.709999999999999</c:v>
                </c:pt>
                <c:pt idx="9477">
                  <c:v>13.57</c:v>
                </c:pt>
                <c:pt idx="9478">
                  <c:v>13.4</c:v>
                </c:pt>
                <c:pt idx="9479">
                  <c:v>13.49</c:v>
                </c:pt>
                <c:pt idx="9480">
                  <c:v>13.41</c:v>
                </c:pt>
                <c:pt idx="9481">
                  <c:v>13.239999999999998</c:v>
                </c:pt>
                <c:pt idx="9482">
                  <c:v>13.33</c:v>
                </c:pt>
                <c:pt idx="9483">
                  <c:v>13.29</c:v>
                </c:pt>
                <c:pt idx="9484">
                  <c:v>13.360000000000001</c:v>
                </c:pt>
                <c:pt idx="9485">
                  <c:v>13.66</c:v>
                </c:pt>
                <c:pt idx="9486">
                  <c:v>13.639999999999999</c:v>
                </c:pt>
                <c:pt idx="9487">
                  <c:v>13.56</c:v>
                </c:pt>
                <c:pt idx="9488">
                  <c:v>13.62</c:v>
                </c:pt>
                <c:pt idx="9489">
                  <c:v>13.52</c:v>
                </c:pt>
                <c:pt idx="9490">
                  <c:v>13.54</c:v>
                </c:pt>
                <c:pt idx="9491">
                  <c:v>13.65</c:v>
                </c:pt>
                <c:pt idx="9492">
                  <c:v>13.59</c:v>
                </c:pt>
                <c:pt idx="9493">
                  <c:v>13.370000000000001</c:v>
                </c:pt>
                <c:pt idx="9494">
                  <c:v>13.53</c:v>
                </c:pt>
                <c:pt idx="9495">
                  <c:v>13.57</c:v>
                </c:pt>
                <c:pt idx="9496">
                  <c:v>13.4</c:v>
                </c:pt>
                <c:pt idx="9497">
                  <c:v>13.47</c:v>
                </c:pt>
                <c:pt idx="9498">
                  <c:v>13.58</c:v>
                </c:pt>
                <c:pt idx="9499">
                  <c:v>13.48</c:v>
                </c:pt>
                <c:pt idx="9500">
                  <c:v>13.39</c:v>
                </c:pt>
                <c:pt idx="9501">
                  <c:v>13.209999999999999</c:v>
                </c:pt>
                <c:pt idx="9502">
                  <c:v>13.04</c:v>
                </c:pt>
                <c:pt idx="9503">
                  <c:v>13.139999999999999</c:v>
                </c:pt>
                <c:pt idx="9504">
                  <c:v>13.09</c:v>
                </c:pt>
                <c:pt idx="9505">
                  <c:v>12.96</c:v>
                </c:pt>
                <c:pt idx="9506">
                  <c:v>12.98</c:v>
                </c:pt>
                <c:pt idx="9507">
                  <c:v>12.870000000000001</c:v>
                </c:pt>
                <c:pt idx="9508">
                  <c:v>12.739999999999998</c:v>
                </c:pt>
                <c:pt idx="9509">
                  <c:v>12.860000000000001</c:v>
                </c:pt>
                <c:pt idx="9510">
                  <c:v>12.76</c:v>
                </c:pt>
                <c:pt idx="9511">
                  <c:v>12.67</c:v>
                </c:pt>
                <c:pt idx="9512">
                  <c:v>12.93</c:v>
                </c:pt>
                <c:pt idx="9513">
                  <c:v>12.94</c:v>
                </c:pt>
                <c:pt idx="9514">
                  <c:v>12.870000000000001</c:v>
                </c:pt>
                <c:pt idx="9515">
                  <c:v>13.1</c:v>
                </c:pt>
                <c:pt idx="9516">
                  <c:v>13.16</c:v>
                </c:pt>
                <c:pt idx="9517">
                  <c:v>13.219999999999999</c:v>
                </c:pt>
                <c:pt idx="9518">
                  <c:v>13.41</c:v>
                </c:pt>
                <c:pt idx="9519">
                  <c:v>13.51</c:v>
                </c:pt>
                <c:pt idx="9520">
                  <c:v>13.450000000000001</c:v>
                </c:pt>
                <c:pt idx="9521">
                  <c:v>13.68</c:v>
                </c:pt>
                <c:pt idx="9522">
                  <c:v>13.48</c:v>
                </c:pt>
                <c:pt idx="9523">
                  <c:v>13.450000000000001</c:v>
                </c:pt>
                <c:pt idx="9524">
                  <c:v>13.53</c:v>
                </c:pt>
                <c:pt idx="9525">
                  <c:v>13.47</c:v>
                </c:pt>
                <c:pt idx="9526">
                  <c:v>13.370000000000001</c:v>
                </c:pt>
                <c:pt idx="9527">
                  <c:v>13.42</c:v>
                </c:pt>
                <c:pt idx="9528">
                  <c:v>13.4</c:v>
                </c:pt>
                <c:pt idx="9529">
                  <c:v>13.41</c:v>
                </c:pt>
                <c:pt idx="9530">
                  <c:v>13.55</c:v>
                </c:pt>
                <c:pt idx="9531">
                  <c:v>13.41</c:v>
                </c:pt>
                <c:pt idx="9532">
                  <c:v>13.53</c:v>
                </c:pt>
                <c:pt idx="9533">
                  <c:v>14.09</c:v>
                </c:pt>
                <c:pt idx="9534">
                  <c:v>14.26</c:v>
                </c:pt>
                <c:pt idx="9535">
                  <c:v>14.18</c:v>
                </c:pt>
                <c:pt idx="9536">
                  <c:v>14.08</c:v>
                </c:pt>
                <c:pt idx="9537">
                  <c:v>13.739999999999998</c:v>
                </c:pt>
                <c:pt idx="9538">
                  <c:v>13.52</c:v>
                </c:pt>
                <c:pt idx="9539">
                  <c:v>13.53</c:v>
                </c:pt>
                <c:pt idx="9540">
                  <c:v>13.33</c:v>
                </c:pt>
                <c:pt idx="9541">
                  <c:v>13.129999999999999</c:v>
                </c:pt>
                <c:pt idx="9542">
                  <c:v>13.12</c:v>
                </c:pt>
                <c:pt idx="9543">
                  <c:v>13.06</c:v>
                </c:pt>
                <c:pt idx="9544">
                  <c:v>12.99</c:v>
                </c:pt>
                <c:pt idx="9545">
                  <c:v>13.07</c:v>
                </c:pt>
                <c:pt idx="9546">
                  <c:v>12.99</c:v>
                </c:pt>
                <c:pt idx="9547">
                  <c:v>12.950000000000001</c:v>
                </c:pt>
                <c:pt idx="9548">
                  <c:v>13.3</c:v>
                </c:pt>
                <c:pt idx="9549">
                  <c:v>13.19</c:v>
                </c:pt>
                <c:pt idx="9550">
                  <c:v>13.17</c:v>
                </c:pt>
                <c:pt idx="9551">
                  <c:v>13.34</c:v>
                </c:pt>
                <c:pt idx="9552">
                  <c:v>13.29</c:v>
                </c:pt>
                <c:pt idx="9553">
                  <c:v>13.19</c:v>
                </c:pt>
                <c:pt idx="9554">
                  <c:v>13.29</c:v>
                </c:pt>
                <c:pt idx="9555">
                  <c:v>13.06</c:v>
                </c:pt>
                <c:pt idx="9556">
                  <c:v>13</c:v>
                </c:pt>
                <c:pt idx="9557">
                  <c:v>13.18</c:v>
                </c:pt>
                <c:pt idx="9558">
                  <c:v>13.129999999999999</c:v>
                </c:pt>
                <c:pt idx="9559">
                  <c:v>13.11</c:v>
                </c:pt>
                <c:pt idx="9560">
                  <c:v>13.239999999999998</c:v>
                </c:pt>
                <c:pt idx="9561">
                  <c:v>13.219999999999999</c:v>
                </c:pt>
                <c:pt idx="9562">
                  <c:v>13.17</c:v>
                </c:pt>
                <c:pt idx="9563">
                  <c:v>13.350000000000001</c:v>
                </c:pt>
                <c:pt idx="9564">
                  <c:v>13.3</c:v>
                </c:pt>
                <c:pt idx="9565">
                  <c:v>13.34</c:v>
                </c:pt>
                <c:pt idx="9566">
                  <c:v>13.48</c:v>
                </c:pt>
                <c:pt idx="9567">
                  <c:v>13.370000000000001</c:v>
                </c:pt>
                <c:pt idx="9568">
                  <c:v>13.33</c:v>
                </c:pt>
                <c:pt idx="9569">
                  <c:v>13.370000000000001</c:v>
                </c:pt>
                <c:pt idx="9570">
                  <c:v>13.31</c:v>
                </c:pt>
                <c:pt idx="9571">
                  <c:v>13.360000000000001</c:v>
                </c:pt>
                <c:pt idx="9572">
                  <c:v>13.56</c:v>
                </c:pt>
                <c:pt idx="9573">
                  <c:v>13.450000000000001</c:v>
                </c:pt>
                <c:pt idx="9574">
                  <c:v>13.43</c:v>
                </c:pt>
                <c:pt idx="9575">
                  <c:v>13.59</c:v>
                </c:pt>
                <c:pt idx="9576">
                  <c:v>13.350000000000001</c:v>
                </c:pt>
                <c:pt idx="9577">
                  <c:v>13.239999999999998</c:v>
                </c:pt>
                <c:pt idx="9578">
                  <c:v>13.33</c:v>
                </c:pt>
                <c:pt idx="9579">
                  <c:v>13.229999999999999</c:v>
                </c:pt>
                <c:pt idx="9580">
                  <c:v>13.17</c:v>
                </c:pt>
                <c:pt idx="9581">
                  <c:v>13.239999999999998</c:v>
                </c:pt>
                <c:pt idx="9582">
                  <c:v>13.03</c:v>
                </c:pt>
                <c:pt idx="9583">
                  <c:v>12.93</c:v>
                </c:pt>
                <c:pt idx="9584">
                  <c:v>12.99</c:v>
                </c:pt>
                <c:pt idx="9585">
                  <c:v>12.850000000000001</c:v>
                </c:pt>
                <c:pt idx="9586">
                  <c:v>12.92</c:v>
                </c:pt>
                <c:pt idx="9587">
                  <c:v>13.1</c:v>
                </c:pt>
                <c:pt idx="9588">
                  <c:v>12.99</c:v>
                </c:pt>
                <c:pt idx="9589">
                  <c:v>13.05</c:v>
                </c:pt>
                <c:pt idx="9590">
                  <c:v>13.31</c:v>
                </c:pt>
                <c:pt idx="9591">
                  <c:v>13.32</c:v>
                </c:pt>
                <c:pt idx="9592">
                  <c:v>13.370000000000001</c:v>
                </c:pt>
                <c:pt idx="9593">
                  <c:v>13.67</c:v>
                </c:pt>
                <c:pt idx="9594">
                  <c:v>13.67</c:v>
                </c:pt>
                <c:pt idx="9595">
                  <c:v>13.83</c:v>
                </c:pt>
                <c:pt idx="9596">
                  <c:v>13.91</c:v>
                </c:pt>
                <c:pt idx="9597">
                  <c:v>13.99</c:v>
                </c:pt>
                <c:pt idx="9598">
                  <c:v>14</c:v>
                </c:pt>
                <c:pt idx="9599">
                  <c:v>14.05</c:v>
                </c:pt>
                <c:pt idx="9600">
                  <c:v>13.97</c:v>
                </c:pt>
                <c:pt idx="9601">
                  <c:v>13.82</c:v>
                </c:pt>
                <c:pt idx="9602">
                  <c:v>13.91</c:v>
                </c:pt>
                <c:pt idx="9603">
                  <c:v>13.79</c:v>
                </c:pt>
                <c:pt idx="9604">
                  <c:v>13.67</c:v>
                </c:pt>
                <c:pt idx="9605">
                  <c:v>13.78</c:v>
                </c:pt>
                <c:pt idx="9606">
                  <c:v>13.59</c:v>
                </c:pt>
                <c:pt idx="9607">
                  <c:v>13.57</c:v>
                </c:pt>
                <c:pt idx="9608">
                  <c:v>13.65</c:v>
                </c:pt>
                <c:pt idx="9609">
                  <c:v>13.51</c:v>
                </c:pt>
                <c:pt idx="9610">
                  <c:v>13.46</c:v>
                </c:pt>
                <c:pt idx="9611">
                  <c:v>13.6</c:v>
                </c:pt>
                <c:pt idx="9612">
                  <c:v>13.450000000000001</c:v>
                </c:pt>
                <c:pt idx="9613">
                  <c:v>13.48</c:v>
                </c:pt>
                <c:pt idx="9614">
                  <c:v>13.629999999999999</c:v>
                </c:pt>
                <c:pt idx="9615">
                  <c:v>13.52</c:v>
                </c:pt>
                <c:pt idx="9616">
                  <c:v>13.450000000000001</c:v>
                </c:pt>
                <c:pt idx="9617">
                  <c:v>13.51</c:v>
                </c:pt>
                <c:pt idx="9618">
                  <c:v>13.26</c:v>
                </c:pt>
                <c:pt idx="9619">
                  <c:v>13.17</c:v>
                </c:pt>
                <c:pt idx="9620">
                  <c:v>13.44</c:v>
                </c:pt>
                <c:pt idx="9621">
                  <c:v>13.44</c:v>
                </c:pt>
                <c:pt idx="9622">
                  <c:v>13.43</c:v>
                </c:pt>
                <c:pt idx="9623">
                  <c:v>13.57</c:v>
                </c:pt>
                <c:pt idx="9624">
                  <c:v>13.38</c:v>
                </c:pt>
                <c:pt idx="9625">
                  <c:v>13.450000000000001</c:v>
                </c:pt>
                <c:pt idx="9626">
                  <c:v>13.44</c:v>
                </c:pt>
                <c:pt idx="9627">
                  <c:v>13.32</c:v>
                </c:pt>
                <c:pt idx="9628">
                  <c:v>13.27</c:v>
                </c:pt>
                <c:pt idx="9629">
                  <c:v>13.16</c:v>
                </c:pt>
                <c:pt idx="9630">
                  <c:v>12.98</c:v>
                </c:pt>
                <c:pt idx="9631">
                  <c:v>12.96</c:v>
                </c:pt>
                <c:pt idx="9632">
                  <c:v>12.97</c:v>
                </c:pt>
                <c:pt idx="9633">
                  <c:v>13</c:v>
                </c:pt>
                <c:pt idx="9634">
                  <c:v>13.05</c:v>
                </c:pt>
                <c:pt idx="9635">
                  <c:v>13.25</c:v>
                </c:pt>
                <c:pt idx="9636">
                  <c:v>13.15</c:v>
                </c:pt>
                <c:pt idx="9637">
                  <c:v>13.19</c:v>
                </c:pt>
                <c:pt idx="9638">
                  <c:v>13.38</c:v>
                </c:pt>
                <c:pt idx="9639">
                  <c:v>13.26</c:v>
                </c:pt>
                <c:pt idx="9640">
                  <c:v>13.350000000000001</c:v>
                </c:pt>
                <c:pt idx="9641">
                  <c:v>13.44</c:v>
                </c:pt>
                <c:pt idx="9642">
                  <c:v>13.370000000000001</c:v>
                </c:pt>
                <c:pt idx="9643">
                  <c:v>13.360000000000001</c:v>
                </c:pt>
                <c:pt idx="9644">
                  <c:v>13.41</c:v>
                </c:pt>
                <c:pt idx="9645">
                  <c:v>13.26</c:v>
                </c:pt>
                <c:pt idx="9646">
                  <c:v>13.07</c:v>
                </c:pt>
                <c:pt idx="9647">
                  <c:v>12.99</c:v>
                </c:pt>
                <c:pt idx="9648">
                  <c:v>12.92</c:v>
                </c:pt>
                <c:pt idx="9649">
                  <c:v>12.94</c:v>
                </c:pt>
                <c:pt idx="9650">
                  <c:v>12.89</c:v>
                </c:pt>
                <c:pt idx="9651">
                  <c:v>12.69</c:v>
                </c:pt>
                <c:pt idx="9652">
                  <c:v>12.76</c:v>
                </c:pt>
                <c:pt idx="9653">
                  <c:v>12.739999999999998</c:v>
                </c:pt>
                <c:pt idx="9654">
                  <c:v>12.719999999999999</c:v>
                </c:pt>
                <c:pt idx="9655">
                  <c:v>12.729999999999999</c:v>
                </c:pt>
                <c:pt idx="9656">
                  <c:v>12.79</c:v>
                </c:pt>
                <c:pt idx="9657">
                  <c:v>12.75</c:v>
                </c:pt>
                <c:pt idx="9658">
                  <c:v>12.82</c:v>
                </c:pt>
                <c:pt idx="9659">
                  <c:v>12.950000000000001</c:v>
                </c:pt>
                <c:pt idx="9660">
                  <c:v>12.94</c:v>
                </c:pt>
                <c:pt idx="9661">
                  <c:v>13.1</c:v>
                </c:pt>
                <c:pt idx="9662">
                  <c:v>13.350000000000001</c:v>
                </c:pt>
                <c:pt idx="9663">
                  <c:v>13.34</c:v>
                </c:pt>
                <c:pt idx="9664">
                  <c:v>13.43</c:v>
                </c:pt>
                <c:pt idx="9665">
                  <c:v>13.52</c:v>
                </c:pt>
                <c:pt idx="9666">
                  <c:v>13.360000000000001</c:v>
                </c:pt>
                <c:pt idx="9667">
                  <c:v>13.44</c:v>
                </c:pt>
                <c:pt idx="9668">
                  <c:v>13.57</c:v>
                </c:pt>
                <c:pt idx="9669">
                  <c:v>13.450000000000001</c:v>
                </c:pt>
                <c:pt idx="9670">
                  <c:v>13.57</c:v>
                </c:pt>
                <c:pt idx="9671">
                  <c:v>13.75</c:v>
                </c:pt>
                <c:pt idx="9672">
                  <c:v>13.69</c:v>
                </c:pt>
                <c:pt idx="9673">
                  <c:v>13.75</c:v>
                </c:pt>
                <c:pt idx="9674">
                  <c:v>13.739999999999998</c:v>
                </c:pt>
                <c:pt idx="9675">
                  <c:v>13.69</c:v>
                </c:pt>
                <c:pt idx="9676">
                  <c:v>13.69</c:v>
                </c:pt>
                <c:pt idx="9677">
                  <c:v>13.639999999999999</c:v>
                </c:pt>
                <c:pt idx="9678">
                  <c:v>13.54</c:v>
                </c:pt>
                <c:pt idx="9679">
                  <c:v>13.69</c:v>
                </c:pt>
                <c:pt idx="9680">
                  <c:v>13.76</c:v>
                </c:pt>
                <c:pt idx="9681">
                  <c:v>13.719999999999999</c:v>
                </c:pt>
                <c:pt idx="9682">
                  <c:v>13.69</c:v>
                </c:pt>
                <c:pt idx="9683">
                  <c:v>13.81</c:v>
                </c:pt>
                <c:pt idx="9684">
                  <c:v>13.75</c:v>
                </c:pt>
                <c:pt idx="9685">
                  <c:v>13.82</c:v>
                </c:pt>
                <c:pt idx="9686">
                  <c:v>13.8</c:v>
                </c:pt>
                <c:pt idx="9687">
                  <c:v>13.629999999999999</c:v>
                </c:pt>
                <c:pt idx="9688">
                  <c:v>13.44</c:v>
                </c:pt>
                <c:pt idx="9689">
                  <c:v>13.229999999999999</c:v>
                </c:pt>
                <c:pt idx="9690">
                  <c:v>13.08</c:v>
                </c:pt>
                <c:pt idx="9691">
                  <c:v>13.07</c:v>
                </c:pt>
                <c:pt idx="9692">
                  <c:v>13.01</c:v>
                </c:pt>
                <c:pt idx="9693">
                  <c:v>12.93</c:v>
                </c:pt>
                <c:pt idx="9694">
                  <c:v>12.870000000000001</c:v>
                </c:pt>
                <c:pt idx="9695">
                  <c:v>12.89</c:v>
                </c:pt>
                <c:pt idx="9696">
                  <c:v>12.92</c:v>
                </c:pt>
                <c:pt idx="9697">
                  <c:v>13.04</c:v>
                </c:pt>
                <c:pt idx="9698">
                  <c:v>13.18</c:v>
                </c:pt>
                <c:pt idx="9699">
                  <c:v>13.219999999999999</c:v>
                </c:pt>
                <c:pt idx="9700">
                  <c:v>13.370000000000001</c:v>
                </c:pt>
                <c:pt idx="9701">
                  <c:v>13.360000000000001</c:v>
                </c:pt>
                <c:pt idx="9702">
                  <c:v>13.19</c:v>
                </c:pt>
                <c:pt idx="9703">
                  <c:v>13.19</c:v>
                </c:pt>
                <c:pt idx="9704">
                  <c:v>13.19</c:v>
                </c:pt>
                <c:pt idx="9705">
                  <c:v>13.17</c:v>
                </c:pt>
                <c:pt idx="9706">
                  <c:v>13.219999999999999</c:v>
                </c:pt>
                <c:pt idx="9707">
                  <c:v>13.26</c:v>
                </c:pt>
                <c:pt idx="9708">
                  <c:v>13.19</c:v>
                </c:pt>
                <c:pt idx="9709">
                  <c:v>13.28</c:v>
                </c:pt>
                <c:pt idx="9710">
                  <c:v>13.350000000000001</c:v>
                </c:pt>
                <c:pt idx="9711">
                  <c:v>13.3</c:v>
                </c:pt>
                <c:pt idx="9712">
                  <c:v>13.33</c:v>
                </c:pt>
                <c:pt idx="9713">
                  <c:v>13.32</c:v>
                </c:pt>
                <c:pt idx="9714">
                  <c:v>13.239999999999998</c:v>
                </c:pt>
                <c:pt idx="9715">
                  <c:v>13.33</c:v>
                </c:pt>
                <c:pt idx="9716">
                  <c:v>13.27</c:v>
                </c:pt>
                <c:pt idx="9717">
                  <c:v>13.17</c:v>
                </c:pt>
                <c:pt idx="9718">
                  <c:v>13.27</c:v>
                </c:pt>
                <c:pt idx="9719">
                  <c:v>13.32</c:v>
                </c:pt>
                <c:pt idx="9720">
                  <c:v>13.27</c:v>
                </c:pt>
                <c:pt idx="9721">
                  <c:v>13.47</c:v>
                </c:pt>
                <c:pt idx="9722">
                  <c:v>13.55</c:v>
                </c:pt>
                <c:pt idx="9723">
                  <c:v>13.53</c:v>
                </c:pt>
                <c:pt idx="9724">
                  <c:v>13.639999999999999</c:v>
                </c:pt>
                <c:pt idx="9725">
                  <c:v>13.4</c:v>
                </c:pt>
                <c:pt idx="9726">
                  <c:v>13.26</c:v>
                </c:pt>
                <c:pt idx="9727">
                  <c:v>13.19</c:v>
                </c:pt>
                <c:pt idx="9728">
                  <c:v>13.11</c:v>
                </c:pt>
                <c:pt idx="9729">
                  <c:v>12.89</c:v>
                </c:pt>
                <c:pt idx="9730">
                  <c:v>12.91</c:v>
                </c:pt>
                <c:pt idx="9731">
                  <c:v>12.89</c:v>
                </c:pt>
                <c:pt idx="9732">
                  <c:v>12.88</c:v>
                </c:pt>
                <c:pt idx="9733">
                  <c:v>12.99</c:v>
                </c:pt>
                <c:pt idx="9734">
                  <c:v>12.98</c:v>
                </c:pt>
                <c:pt idx="9735">
                  <c:v>12.9</c:v>
                </c:pt>
                <c:pt idx="9736">
                  <c:v>13.05</c:v>
                </c:pt>
                <c:pt idx="9737">
                  <c:v>13.08</c:v>
                </c:pt>
                <c:pt idx="9738">
                  <c:v>13.03</c:v>
                </c:pt>
                <c:pt idx="9739">
                  <c:v>13.04</c:v>
                </c:pt>
                <c:pt idx="9740">
                  <c:v>12.92</c:v>
                </c:pt>
                <c:pt idx="9741">
                  <c:v>12.75</c:v>
                </c:pt>
                <c:pt idx="9742">
                  <c:v>12.850000000000001</c:v>
                </c:pt>
                <c:pt idx="9743">
                  <c:v>12.83</c:v>
                </c:pt>
                <c:pt idx="9744">
                  <c:v>12.83</c:v>
                </c:pt>
                <c:pt idx="9745">
                  <c:v>13.05</c:v>
                </c:pt>
                <c:pt idx="9746">
                  <c:v>12.99</c:v>
                </c:pt>
                <c:pt idx="9747">
                  <c:v>13.12</c:v>
                </c:pt>
                <c:pt idx="9748">
                  <c:v>13.47</c:v>
                </c:pt>
                <c:pt idx="9749">
                  <c:v>13.56</c:v>
                </c:pt>
                <c:pt idx="9750">
                  <c:v>13.59</c:v>
                </c:pt>
                <c:pt idx="9751">
                  <c:v>13.88</c:v>
                </c:pt>
                <c:pt idx="9752">
                  <c:v>14.06</c:v>
                </c:pt>
                <c:pt idx="9753">
                  <c:v>13.950000000000001</c:v>
                </c:pt>
                <c:pt idx="9754">
                  <c:v>13.91</c:v>
                </c:pt>
                <c:pt idx="9755">
                  <c:v>13.82</c:v>
                </c:pt>
                <c:pt idx="9756">
                  <c:v>13.58</c:v>
                </c:pt>
                <c:pt idx="9757">
                  <c:v>13.57</c:v>
                </c:pt>
                <c:pt idx="9758">
                  <c:v>13.32</c:v>
                </c:pt>
                <c:pt idx="9759">
                  <c:v>13.209999999999999</c:v>
                </c:pt>
                <c:pt idx="9760">
                  <c:v>13.26</c:v>
                </c:pt>
                <c:pt idx="9761">
                  <c:v>13.129999999999999</c:v>
                </c:pt>
                <c:pt idx="9762">
                  <c:v>12.99</c:v>
                </c:pt>
                <c:pt idx="9763">
                  <c:v>13.02</c:v>
                </c:pt>
                <c:pt idx="9764">
                  <c:v>13.02</c:v>
                </c:pt>
                <c:pt idx="9765">
                  <c:v>12.950000000000001</c:v>
                </c:pt>
                <c:pt idx="9766">
                  <c:v>13.07</c:v>
                </c:pt>
                <c:pt idx="9767">
                  <c:v>13.07</c:v>
                </c:pt>
                <c:pt idx="9768">
                  <c:v>13.04</c:v>
                </c:pt>
                <c:pt idx="9769">
                  <c:v>13.25</c:v>
                </c:pt>
                <c:pt idx="9770">
                  <c:v>13.239999999999998</c:v>
                </c:pt>
                <c:pt idx="9771">
                  <c:v>13.139999999999999</c:v>
                </c:pt>
                <c:pt idx="9772">
                  <c:v>13.370000000000001</c:v>
                </c:pt>
                <c:pt idx="9773">
                  <c:v>13.31</c:v>
                </c:pt>
                <c:pt idx="9774">
                  <c:v>13.2</c:v>
                </c:pt>
                <c:pt idx="9775">
                  <c:v>13.32</c:v>
                </c:pt>
                <c:pt idx="9776">
                  <c:v>13.139999999999999</c:v>
                </c:pt>
                <c:pt idx="9777">
                  <c:v>12.83</c:v>
                </c:pt>
                <c:pt idx="9778">
                  <c:v>12.84</c:v>
                </c:pt>
                <c:pt idx="9779">
                  <c:v>12.729999999999999</c:v>
                </c:pt>
                <c:pt idx="9780">
                  <c:v>12.55</c:v>
                </c:pt>
                <c:pt idx="9781">
                  <c:v>12.67</c:v>
                </c:pt>
                <c:pt idx="9782">
                  <c:v>12.6</c:v>
                </c:pt>
                <c:pt idx="9783">
                  <c:v>12.719999999999999</c:v>
                </c:pt>
                <c:pt idx="9784">
                  <c:v>13.04</c:v>
                </c:pt>
                <c:pt idx="9785">
                  <c:v>13.02</c:v>
                </c:pt>
                <c:pt idx="9786">
                  <c:v>13.139999999999999</c:v>
                </c:pt>
                <c:pt idx="9787">
                  <c:v>13.5</c:v>
                </c:pt>
                <c:pt idx="9788">
                  <c:v>13.61</c:v>
                </c:pt>
                <c:pt idx="9789">
                  <c:v>13.62</c:v>
                </c:pt>
                <c:pt idx="9790">
                  <c:v>13.850000000000001</c:v>
                </c:pt>
                <c:pt idx="9791">
                  <c:v>13.78</c:v>
                </c:pt>
                <c:pt idx="9792">
                  <c:v>13.75</c:v>
                </c:pt>
                <c:pt idx="9793">
                  <c:v>13.81</c:v>
                </c:pt>
                <c:pt idx="9794">
                  <c:v>13.61</c:v>
                </c:pt>
                <c:pt idx="9795">
                  <c:v>13.42</c:v>
                </c:pt>
                <c:pt idx="9796">
                  <c:v>13.54</c:v>
                </c:pt>
                <c:pt idx="9797">
                  <c:v>13.49</c:v>
                </c:pt>
                <c:pt idx="9798">
                  <c:v>13.48</c:v>
                </c:pt>
                <c:pt idx="9799">
                  <c:v>13.65</c:v>
                </c:pt>
                <c:pt idx="9800">
                  <c:v>13.53</c:v>
                </c:pt>
                <c:pt idx="9801">
                  <c:v>13.43</c:v>
                </c:pt>
                <c:pt idx="9802">
                  <c:v>13.6</c:v>
                </c:pt>
                <c:pt idx="9803">
                  <c:v>13.61</c:v>
                </c:pt>
                <c:pt idx="9804">
                  <c:v>13.44</c:v>
                </c:pt>
                <c:pt idx="9805">
                  <c:v>13.68</c:v>
                </c:pt>
                <c:pt idx="9806">
                  <c:v>13.69</c:v>
                </c:pt>
                <c:pt idx="9807">
                  <c:v>13.58</c:v>
                </c:pt>
                <c:pt idx="9808">
                  <c:v>13.78</c:v>
                </c:pt>
                <c:pt idx="9809">
                  <c:v>13.83</c:v>
                </c:pt>
                <c:pt idx="9810">
                  <c:v>13.81</c:v>
                </c:pt>
                <c:pt idx="9811">
                  <c:v>13.92</c:v>
                </c:pt>
                <c:pt idx="9812">
                  <c:v>13.860000000000001</c:v>
                </c:pt>
                <c:pt idx="9813">
                  <c:v>13.860000000000001</c:v>
                </c:pt>
                <c:pt idx="9814">
                  <c:v>13.96</c:v>
                </c:pt>
                <c:pt idx="9815">
                  <c:v>13.79</c:v>
                </c:pt>
                <c:pt idx="9816">
                  <c:v>13.82</c:v>
                </c:pt>
                <c:pt idx="9817">
                  <c:v>13.98</c:v>
                </c:pt>
                <c:pt idx="9818">
                  <c:v>13.97</c:v>
                </c:pt>
                <c:pt idx="9819">
                  <c:v>13.96</c:v>
                </c:pt>
                <c:pt idx="9820">
                  <c:v>14.09</c:v>
                </c:pt>
                <c:pt idx="9821">
                  <c:v>14.02</c:v>
                </c:pt>
                <c:pt idx="9822">
                  <c:v>13.950000000000001</c:v>
                </c:pt>
                <c:pt idx="9823">
                  <c:v>13.93</c:v>
                </c:pt>
                <c:pt idx="9824">
                  <c:v>13.729999999999999</c:v>
                </c:pt>
                <c:pt idx="9825">
                  <c:v>13.65</c:v>
                </c:pt>
                <c:pt idx="9826">
                  <c:v>13.58</c:v>
                </c:pt>
                <c:pt idx="9827">
                  <c:v>13.53</c:v>
                </c:pt>
                <c:pt idx="9828">
                  <c:v>13.47</c:v>
                </c:pt>
                <c:pt idx="9829">
                  <c:v>13.59</c:v>
                </c:pt>
                <c:pt idx="9830">
                  <c:v>13.52</c:v>
                </c:pt>
                <c:pt idx="9831">
                  <c:v>13.48</c:v>
                </c:pt>
                <c:pt idx="9832">
                  <c:v>13.639999999999999</c:v>
                </c:pt>
                <c:pt idx="9833">
                  <c:v>13.66</c:v>
                </c:pt>
                <c:pt idx="9834">
                  <c:v>13.639999999999999</c:v>
                </c:pt>
                <c:pt idx="9835">
                  <c:v>13.850000000000001</c:v>
                </c:pt>
                <c:pt idx="9836">
                  <c:v>13.709999999999999</c:v>
                </c:pt>
                <c:pt idx="9837">
                  <c:v>13.639999999999999</c:v>
                </c:pt>
                <c:pt idx="9838">
                  <c:v>13.57</c:v>
                </c:pt>
                <c:pt idx="9839">
                  <c:v>13.46</c:v>
                </c:pt>
                <c:pt idx="9840">
                  <c:v>13.44</c:v>
                </c:pt>
                <c:pt idx="9841">
                  <c:v>13.51</c:v>
                </c:pt>
                <c:pt idx="9842">
                  <c:v>13.34</c:v>
                </c:pt>
                <c:pt idx="9843">
                  <c:v>13.18</c:v>
                </c:pt>
                <c:pt idx="9844">
                  <c:v>13.42</c:v>
                </c:pt>
                <c:pt idx="9845">
                  <c:v>13.360000000000001</c:v>
                </c:pt>
                <c:pt idx="9846">
                  <c:v>13.34</c:v>
                </c:pt>
                <c:pt idx="9847">
                  <c:v>13.38</c:v>
                </c:pt>
                <c:pt idx="9848">
                  <c:v>13.209999999999999</c:v>
                </c:pt>
                <c:pt idx="9849">
                  <c:v>13.12</c:v>
                </c:pt>
                <c:pt idx="9850">
                  <c:v>13.139999999999999</c:v>
                </c:pt>
                <c:pt idx="9851">
                  <c:v>13.03</c:v>
                </c:pt>
                <c:pt idx="9852">
                  <c:v>12.99</c:v>
                </c:pt>
                <c:pt idx="9853">
                  <c:v>13.04</c:v>
                </c:pt>
                <c:pt idx="9854">
                  <c:v>12.94</c:v>
                </c:pt>
                <c:pt idx="9855">
                  <c:v>12.860000000000001</c:v>
                </c:pt>
                <c:pt idx="9856">
                  <c:v>13</c:v>
                </c:pt>
                <c:pt idx="9857">
                  <c:v>12.89</c:v>
                </c:pt>
                <c:pt idx="9858">
                  <c:v>13.15</c:v>
                </c:pt>
                <c:pt idx="9859">
                  <c:v>13.32</c:v>
                </c:pt>
                <c:pt idx="9860">
                  <c:v>13.350000000000001</c:v>
                </c:pt>
                <c:pt idx="9861">
                  <c:v>13.450000000000001</c:v>
                </c:pt>
                <c:pt idx="9862">
                  <c:v>13.62</c:v>
                </c:pt>
                <c:pt idx="9863">
                  <c:v>13.54</c:v>
                </c:pt>
                <c:pt idx="9864">
                  <c:v>13.59</c:v>
                </c:pt>
                <c:pt idx="9865">
                  <c:v>13.52</c:v>
                </c:pt>
                <c:pt idx="9866">
                  <c:v>13.33</c:v>
                </c:pt>
                <c:pt idx="9867">
                  <c:v>13.360000000000001</c:v>
                </c:pt>
                <c:pt idx="9868">
                  <c:v>13.43</c:v>
                </c:pt>
                <c:pt idx="9869">
                  <c:v>13.33</c:v>
                </c:pt>
                <c:pt idx="9870">
                  <c:v>13.43</c:v>
                </c:pt>
                <c:pt idx="9871">
                  <c:v>13.61</c:v>
                </c:pt>
                <c:pt idx="9872">
                  <c:v>13.51</c:v>
                </c:pt>
                <c:pt idx="9873">
                  <c:v>13.639999999999999</c:v>
                </c:pt>
                <c:pt idx="9874">
                  <c:v>13.59</c:v>
                </c:pt>
                <c:pt idx="9875">
                  <c:v>13.49</c:v>
                </c:pt>
                <c:pt idx="9876">
                  <c:v>13.46</c:v>
                </c:pt>
                <c:pt idx="9877">
                  <c:v>13.48</c:v>
                </c:pt>
                <c:pt idx="9878">
                  <c:v>13.26</c:v>
                </c:pt>
                <c:pt idx="9879">
                  <c:v>13.18</c:v>
                </c:pt>
                <c:pt idx="9880">
                  <c:v>13.12</c:v>
                </c:pt>
                <c:pt idx="9881">
                  <c:v>12.850000000000001</c:v>
                </c:pt>
                <c:pt idx="9882">
                  <c:v>12.83</c:v>
                </c:pt>
                <c:pt idx="9883">
                  <c:v>12.850000000000001</c:v>
                </c:pt>
                <c:pt idx="9884">
                  <c:v>12.65</c:v>
                </c:pt>
                <c:pt idx="9885">
                  <c:v>12.719999999999999</c:v>
                </c:pt>
                <c:pt idx="9886">
                  <c:v>12.67</c:v>
                </c:pt>
                <c:pt idx="9887">
                  <c:v>12.75</c:v>
                </c:pt>
                <c:pt idx="9888">
                  <c:v>12.79</c:v>
                </c:pt>
                <c:pt idx="9889">
                  <c:v>12.91</c:v>
                </c:pt>
                <c:pt idx="9890">
                  <c:v>12.96</c:v>
                </c:pt>
                <c:pt idx="9891">
                  <c:v>13.15</c:v>
                </c:pt>
                <c:pt idx="9892">
                  <c:v>13.209999999999999</c:v>
                </c:pt>
                <c:pt idx="9893">
                  <c:v>13.08</c:v>
                </c:pt>
                <c:pt idx="9894">
                  <c:v>13.19</c:v>
                </c:pt>
                <c:pt idx="9895">
                  <c:v>13.32</c:v>
                </c:pt>
                <c:pt idx="9896">
                  <c:v>13.42</c:v>
                </c:pt>
                <c:pt idx="9897">
                  <c:v>13.57</c:v>
                </c:pt>
                <c:pt idx="9898">
                  <c:v>13.59</c:v>
                </c:pt>
                <c:pt idx="9899">
                  <c:v>13.62</c:v>
                </c:pt>
                <c:pt idx="9900">
                  <c:v>13.850000000000001</c:v>
                </c:pt>
                <c:pt idx="9901">
                  <c:v>13.94</c:v>
                </c:pt>
                <c:pt idx="9902">
                  <c:v>13.950000000000001</c:v>
                </c:pt>
                <c:pt idx="9903">
                  <c:v>14.1</c:v>
                </c:pt>
                <c:pt idx="9904">
                  <c:v>14.01</c:v>
                </c:pt>
                <c:pt idx="9905">
                  <c:v>13.88</c:v>
                </c:pt>
                <c:pt idx="9906">
                  <c:v>14.02</c:v>
                </c:pt>
                <c:pt idx="9907">
                  <c:v>13.83</c:v>
                </c:pt>
                <c:pt idx="9908">
                  <c:v>13.57</c:v>
                </c:pt>
                <c:pt idx="9909">
                  <c:v>13.62</c:v>
                </c:pt>
                <c:pt idx="9910">
                  <c:v>13.450000000000001</c:v>
                </c:pt>
                <c:pt idx="9911">
                  <c:v>13.46</c:v>
                </c:pt>
                <c:pt idx="9912">
                  <c:v>13.41</c:v>
                </c:pt>
                <c:pt idx="9913">
                  <c:v>13.33</c:v>
                </c:pt>
                <c:pt idx="9914">
                  <c:v>13.15</c:v>
                </c:pt>
                <c:pt idx="9915">
                  <c:v>13.31</c:v>
                </c:pt>
                <c:pt idx="9916">
                  <c:v>13.43</c:v>
                </c:pt>
                <c:pt idx="9917">
                  <c:v>13.360000000000001</c:v>
                </c:pt>
                <c:pt idx="9918">
                  <c:v>13.57</c:v>
                </c:pt>
                <c:pt idx="9919">
                  <c:v>13.56</c:v>
                </c:pt>
                <c:pt idx="9920">
                  <c:v>13.42</c:v>
                </c:pt>
                <c:pt idx="9921">
                  <c:v>13.42</c:v>
                </c:pt>
                <c:pt idx="9922">
                  <c:v>13.42</c:v>
                </c:pt>
                <c:pt idx="9923">
                  <c:v>13.450000000000001</c:v>
                </c:pt>
                <c:pt idx="9924">
                  <c:v>13.719999999999999</c:v>
                </c:pt>
                <c:pt idx="9925">
                  <c:v>13.77</c:v>
                </c:pt>
                <c:pt idx="9926">
                  <c:v>13.66</c:v>
                </c:pt>
                <c:pt idx="9927">
                  <c:v>13.84</c:v>
                </c:pt>
                <c:pt idx="9928">
                  <c:v>13.9</c:v>
                </c:pt>
                <c:pt idx="9929">
                  <c:v>13.78</c:v>
                </c:pt>
                <c:pt idx="9930">
                  <c:v>13.88</c:v>
                </c:pt>
                <c:pt idx="9931">
                  <c:v>13.83</c:v>
                </c:pt>
                <c:pt idx="9932">
                  <c:v>13.739999999999998</c:v>
                </c:pt>
                <c:pt idx="9933">
                  <c:v>13.82</c:v>
                </c:pt>
                <c:pt idx="9934">
                  <c:v>13.7</c:v>
                </c:pt>
                <c:pt idx="9935">
                  <c:v>13.53</c:v>
                </c:pt>
                <c:pt idx="9936">
                  <c:v>13.62</c:v>
                </c:pt>
                <c:pt idx="9937">
                  <c:v>13.51</c:v>
                </c:pt>
                <c:pt idx="9938">
                  <c:v>13.47</c:v>
                </c:pt>
                <c:pt idx="9939">
                  <c:v>13.629999999999999</c:v>
                </c:pt>
                <c:pt idx="9940">
                  <c:v>13.49</c:v>
                </c:pt>
                <c:pt idx="9941">
                  <c:v>13.34</c:v>
                </c:pt>
                <c:pt idx="9942">
                  <c:v>13.450000000000001</c:v>
                </c:pt>
                <c:pt idx="9943">
                  <c:v>13.38</c:v>
                </c:pt>
                <c:pt idx="9944">
                  <c:v>13.27</c:v>
                </c:pt>
                <c:pt idx="9945">
                  <c:v>13.4</c:v>
                </c:pt>
                <c:pt idx="9946">
                  <c:v>13.370000000000001</c:v>
                </c:pt>
                <c:pt idx="9947">
                  <c:v>13.42</c:v>
                </c:pt>
                <c:pt idx="9948">
                  <c:v>13.639999999999999</c:v>
                </c:pt>
                <c:pt idx="9949">
                  <c:v>13.53</c:v>
                </c:pt>
                <c:pt idx="9950">
                  <c:v>13.47</c:v>
                </c:pt>
                <c:pt idx="9951">
                  <c:v>13.62</c:v>
                </c:pt>
                <c:pt idx="9952">
                  <c:v>13.52</c:v>
                </c:pt>
                <c:pt idx="9953">
                  <c:v>13.46</c:v>
                </c:pt>
                <c:pt idx="9954">
                  <c:v>13.59</c:v>
                </c:pt>
                <c:pt idx="9955">
                  <c:v>13.55</c:v>
                </c:pt>
                <c:pt idx="9956">
                  <c:v>13.54</c:v>
                </c:pt>
                <c:pt idx="9957">
                  <c:v>13.66</c:v>
                </c:pt>
                <c:pt idx="9958">
                  <c:v>13.62</c:v>
                </c:pt>
                <c:pt idx="9959">
                  <c:v>13.55</c:v>
                </c:pt>
                <c:pt idx="9960">
                  <c:v>13.709999999999999</c:v>
                </c:pt>
                <c:pt idx="9961">
                  <c:v>13.52</c:v>
                </c:pt>
                <c:pt idx="9962">
                  <c:v>13.33</c:v>
                </c:pt>
                <c:pt idx="9963">
                  <c:v>13.46</c:v>
                </c:pt>
                <c:pt idx="9964">
                  <c:v>13.43</c:v>
                </c:pt>
                <c:pt idx="9965">
                  <c:v>13.28</c:v>
                </c:pt>
                <c:pt idx="9966">
                  <c:v>13.43</c:v>
                </c:pt>
                <c:pt idx="9967">
                  <c:v>13.41</c:v>
                </c:pt>
                <c:pt idx="9968">
                  <c:v>13.370000000000001</c:v>
                </c:pt>
                <c:pt idx="9969">
                  <c:v>13.59</c:v>
                </c:pt>
                <c:pt idx="9970">
                  <c:v>13.48</c:v>
                </c:pt>
                <c:pt idx="9971">
                  <c:v>13.46</c:v>
                </c:pt>
                <c:pt idx="9972">
                  <c:v>13.639999999999999</c:v>
                </c:pt>
                <c:pt idx="9973">
                  <c:v>13.65</c:v>
                </c:pt>
                <c:pt idx="9974">
                  <c:v>13.69</c:v>
                </c:pt>
                <c:pt idx="9975">
                  <c:v>13.83</c:v>
                </c:pt>
                <c:pt idx="9976">
                  <c:v>13.76</c:v>
                </c:pt>
                <c:pt idx="9977">
                  <c:v>13.75</c:v>
                </c:pt>
                <c:pt idx="9978">
                  <c:v>13.84</c:v>
                </c:pt>
                <c:pt idx="9979">
                  <c:v>13.89</c:v>
                </c:pt>
                <c:pt idx="9980">
                  <c:v>13.93</c:v>
                </c:pt>
                <c:pt idx="9981">
                  <c:v>14.05</c:v>
                </c:pt>
                <c:pt idx="9982">
                  <c:v>14.03</c:v>
                </c:pt>
                <c:pt idx="9983">
                  <c:v>13.860000000000001</c:v>
                </c:pt>
                <c:pt idx="9984">
                  <c:v>13.79</c:v>
                </c:pt>
                <c:pt idx="9985">
                  <c:v>13.62</c:v>
                </c:pt>
                <c:pt idx="9986">
                  <c:v>13.55</c:v>
                </c:pt>
                <c:pt idx="9987">
                  <c:v>13.65</c:v>
                </c:pt>
                <c:pt idx="9988">
                  <c:v>13.370000000000001</c:v>
                </c:pt>
                <c:pt idx="9989">
                  <c:v>13.3</c:v>
                </c:pt>
                <c:pt idx="9990">
                  <c:v>13.39</c:v>
                </c:pt>
                <c:pt idx="9991">
                  <c:v>13.450000000000001</c:v>
                </c:pt>
                <c:pt idx="9992">
                  <c:v>13.16</c:v>
                </c:pt>
                <c:pt idx="9993">
                  <c:v>13.12</c:v>
                </c:pt>
                <c:pt idx="9994">
                  <c:v>12.81</c:v>
                </c:pt>
                <c:pt idx="9995">
                  <c:v>12.7</c:v>
                </c:pt>
                <c:pt idx="9996">
                  <c:v>12.69</c:v>
                </c:pt>
                <c:pt idx="9997">
                  <c:v>12.5</c:v>
                </c:pt>
                <c:pt idx="9998">
                  <c:v>12.350000000000001</c:v>
                </c:pt>
                <c:pt idx="9999">
                  <c:v>12.44</c:v>
                </c:pt>
                <c:pt idx="10000">
                  <c:v>12.39</c:v>
                </c:pt>
                <c:pt idx="10001">
                  <c:v>12.5</c:v>
                </c:pt>
                <c:pt idx="10002">
                  <c:v>12.729999999999999</c:v>
                </c:pt>
                <c:pt idx="10003">
                  <c:v>12.76</c:v>
                </c:pt>
                <c:pt idx="10004">
                  <c:v>12.78</c:v>
                </c:pt>
                <c:pt idx="10005">
                  <c:v>12.92</c:v>
                </c:pt>
                <c:pt idx="10006">
                  <c:v>12.739999999999998</c:v>
                </c:pt>
                <c:pt idx="10007">
                  <c:v>12.65</c:v>
                </c:pt>
                <c:pt idx="10008">
                  <c:v>12.8</c:v>
                </c:pt>
                <c:pt idx="10009">
                  <c:v>12.719999999999999</c:v>
                </c:pt>
                <c:pt idx="10010">
                  <c:v>12.67</c:v>
                </c:pt>
                <c:pt idx="10011">
                  <c:v>12.739999999999998</c:v>
                </c:pt>
                <c:pt idx="10012">
                  <c:v>12.65</c:v>
                </c:pt>
                <c:pt idx="10013">
                  <c:v>12.66</c:v>
                </c:pt>
                <c:pt idx="10014">
                  <c:v>12.719999999999999</c:v>
                </c:pt>
                <c:pt idx="10015">
                  <c:v>12.57</c:v>
                </c:pt>
                <c:pt idx="10016">
                  <c:v>12.5</c:v>
                </c:pt>
                <c:pt idx="10017">
                  <c:v>12.639999999999999</c:v>
                </c:pt>
                <c:pt idx="10018">
                  <c:v>12.66</c:v>
                </c:pt>
                <c:pt idx="10019">
                  <c:v>12.7</c:v>
                </c:pt>
                <c:pt idx="10020">
                  <c:v>12.9</c:v>
                </c:pt>
                <c:pt idx="10021">
                  <c:v>12.84</c:v>
                </c:pt>
                <c:pt idx="10022">
                  <c:v>12.81</c:v>
                </c:pt>
                <c:pt idx="10023">
                  <c:v>12.96</c:v>
                </c:pt>
                <c:pt idx="10024">
                  <c:v>12.83</c:v>
                </c:pt>
                <c:pt idx="10025">
                  <c:v>12.77</c:v>
                </c:pt>
                <c:pt idx="10026">
                  <c:v>12.739999999999998</c:v>
                </c:pt>
                <c:pt idx="10027">
                  <c:v>12.53</c:v>
                </c:pt>
                <c:pt idx="10028">
                  <c:v>12.38</c:v>
                </c:pt>
                <c:pt idx="10029">
                  <c:v>12.43</c:v>
                </c:pt>
                <c:pt idx="10030">
                  <c:v>12.29</c:v>
                </c:pt>
                <c:pt idx="10031">
                  <c:v>12.219999999999999</c:v>
                </c:pt>
                <c:pt idx="10032">
                  <c:v>12.370000000000001</c:v>
                </c:pt>
                <c:pt idx="10033">
                  <c:v>12.39</c:v>
                </c:pt>
                <c:pt idx="10034">
                  <c:v>12.42</c:v>
                </c:pt>
                <c:pt idx="10035">
                  <c:v>12.69</c:v>
                </c:pt>
                <c:pt idx="10036">
                  <c:v>12.729999999999999</c:v>
                </c:pt>
                <c:pt idx="10037">
                  <c:v>12.82</c:v>
                </c:pt>
                <c:pt idx="10038">
                  <c:v>12.950000000000001</c:v>
                </c:pt>
                <c:pt idx="10039">
                  <c:v>12.860000000000001</c:v>
                </c:pt>
                <c:pt idx="10040">
                  <c:v>12.97</c:v>
                </c:pt>
                <c:pt idx="10041">
                  <c:v>12.78</c:v>
                </c:pt>
                <c:pt idx="10042">
                  <c:v>12.84</c:v>
                </c:pt>
                <c:pt idx="10043">
                  <c:v>12.97</c:v>
                </c:pt>
                <c:pt idx="10044">
                  <c:v>12.99</c:v>
                </c:pt>
                <c:pt idx="10045">
                  <c:v>13.19</c:v>
                </c:pt>
                <c:pt idx="10046">
                  <c:v>13.03</c:v>
                </c:pt>
                <c:pt idx="10047">
                  <c:v>13.209999999999999</c:v>
                </c:pt>
                <c:pt idx="10048">
                  <c:v>13.34</c:v>
                </c:pt>
                <c:pt idx="10049">
                  <c:v>13.31</c:v>
                </c:pt>
                <c:pt idx="10050">
                  <c:v>13.33</c:v>
                </c:pt>
                <c:pt idx="10051">
                  <c:v>13.47</c:v>
                </c:pt>
                <c:pt idx="10052">
                  <c:v>13.5</c:v>
                </c:pt>
                <c:pt idx="10053">
                  <c:v>13.54</c:v>
                </c:pt>
                <c:pt idx="10054">
                  <c:v>13.55</c:v>
                </c:pt>
                <c:pt idx="10055">
                  <c:v>13.43</c:v>
                </c:pt>
                <c:pt idx="10056">
                  <c:v>13.47</c:v>
                </c:pt>
                <c:pt idx="10057">
                  <c:v>13.48</c:v>
                </c:pt>
                <c:pt idx="10058">
                  <c:v>13.29</c:v>
                </c:pt>
                <c:pt idx="10059">
                  <c:v>13.239999999999998</c:v>
                </c:pt>
                <c:pt idx="10060">
                  <c:v>13.370000000000001</c:v>
                </c:pt>
                <c:pt idx="10061">
                  <c:v>13.08</c:v>
                </c:pt>
                <c:pt idx="10062">
                  <c:v>13.12</c:v>
                </c:pt>
                <c:pt idx="10063">
                  <c:v>13.17</c:v>
                </c:pt>
                <c:pt idx="10064">
                  <c:v>13.11</c:v>
                </c:pt>
                <c:pt idx="10065">
                  <c:v>13.11</c:v>
                </c:pt>
                <c:pt idx="10066">
                  <c:v>13.17</c:v>
                </c:pt>
                <c:pt idx="10067">
                  <c:v>13.09</c:v>
                </c:pt>
                <c:pt idx="10068">
                  <c:v>13.11</c:v>
                </c:pt>
                <c:pt idx="10069">
                  <c:v>13.08</c:v>
                </c:pt>
                <c:pt idx="10070">
                  <c:v>12.96</c:v>
                </c:pt>
                <c:pt idx="10071">
                  <c:v>12.94</c:v>
                </c:pt>
                <c:pt idx="10072">
                  <c:v>13</c:v>
                </c:pt>
                <c:pt idx="10073">
                  <c:v>12.950000000000001</c:v>
                </c:pt>
                <c:pt idx="10074">
                  <c:v>13.03</c:v>
                </c:pt>
                <c:pt idx="10075">
                  <c:v>13.04</c:v>
                </c:pt>
                <c:pt idx="10076">
                  <c:v>12.96</c:v>
                </c:pt>
                <c:pt idx="10077">
                  <c:v>12.92</c:v>
                </c:pt>
                <c:pt idx="10078">
                  <c:v>12.94</c:v>
                </c:pt>
                <c:pt idx="10079">
                  <c:v>12.89</c:v>
                </c:pt>
                <c:pt idx="10080">
                  <c:v>12.94</c:v>
                </c:pt>
                <c:pt idx="10081">
                  <c:v>13</c:v>
                </c:pt>
                <c:pt idx="10082">
                  <c:v>12.91</c:v>
                </c:pt>
                <c:pt idx="10083">
                  <c:v>12.950000000000001</c:v>
                </c:pt>
                <c:pt idx="10084">
                  <c:v>13.01</c:v>
                </c:pt>
                <c:pt idx="10085">
                  <c:v>12.94</c:v>
                </c:pt>
                <c:pt idx="10086">
                  <c:v>13</c:v>
                </c:pt>
                <c:pt idx="10087">
                  <c:v>12.97</c:v>
                </c:pt>
                <c:pt idx="10088">
                  <c:v>12.9</c:v>
                </c:pt>
                <c:pt idx="10089">
                  <c:v>12.88</c:v>
                </c:pt>
                <c:pt idx="10090">
                  <c:v>12.83</c:v>
                </c:pt>
                <c:pt idx="10091">
                  <c:v>12.739999999999998</c:v>
                </c:pt>
                <c:pt idx="10092">
                  <c:v>12.96</c:v>
                </c:pt>
                <c:pt idx="10093">
                  <c:v>13.229999999999999</c:v>
                </c:pt>
                <c:pt idx="10094">
                  <c:v>13.39</c:v>
                </c:pt>
                <c:pt idx="10095">
                  <c:v>13.59</c:v>
                </c:pt>
                <c:pt idx="10096">
                  <c:v>13.75</c:v>
                </c:pt>
                <c:pt idx="10097">
                  <c:v>13.68</c:v>
                </c:pt>
                <c:pt idx="10098">
                  <c:v>13.79</c:v>
                </c:pt>
                <c:pt idx="10099">
                  <c:v>13.88</c:v>
                </c:pt>
                <c:pt idx="10100">
                  <c:v>13.860000000000001</c:v>
                </c:pt>
                <c:pt idx="10101">
                  <c:v>13.88</c:v>
                </c:pt>
                <c:pt idx="10102">
                  <c:v>13.81</c:v>
                </c:pt>
                <c:pt idx="10103">
                  <c:v>13.709999999999999</c:v>
                </c:pt>
                <c:pt idx="10104">
                  <c:v>13.739999999999998</c:v>
                </c:pt>
                <c:pt idx="10105">
                  <c:v>13.76</c:v>
                </c:pt>
                <c:pt idx="10106">
                  <c:v>13.69</c:v>
                </c:pt>
                <c:pt idx="10107">
                  <c:v>13.82</c:v>
                </c:pt>
                <c:pt idx="10108">
                  <c:v>13.81</c:v>
                </c:pt>
                <c:pt idx="10109">
                  <c:v>13.79</c:v>
                </c:pt>
                <c:pt idx="10110">
                  <c:v>13.739999999999998</c:v>
                </c:pt>
                <c:pt idx="10111">
                  <c:v>13.52</c:v>
                </c:pt>
                <c:pt idx="10112">
                  <c:v>13.370000000000001</c:v>
                </c:pt>
                <c:pt idx="10113">
                  <c:v>13.33</c:v>
                </c:pt>
                <c:pt idx="10114">
                  <c:v>13.27</c:v>
                </c:pt>
                <c:pt idx="10115">
                  <c:v>13.15</c:v>
                </c:pt>
                <c:pt idx="10116">
                  <c:v>13.28</c:v>
                </c:pt>
                <c:pt idx="10117">
                  <c:v>13.39</c:v>
                </c:pt>
                <c:pt idx="10118">
                  <c:v>13.3</c:v>
                </c:pt>
                <c:pt idx="10119">
                  <c:v>13.49</c:v>
                </c:pt>
                <c:pt idx="10120">
                  <c:v>13.47</c:v>
                </c:pt>
                <c:pt idx="10121">
                  <c:v>13.31</c:v>
                </c:pt>
                <c:pt idx="10122">
                  <c:v>13.38</c:v>
                </c:pt>
                <c:pt idx="10123">
                  <c:v>13.350000000000001</c:v>
                </c:pt>
                <c:pt idx="10124">
                  <c:v>13.3</c:v>
                </c:pt>
                <c:pt idx="10125">
                  <c:v>13.34</c:v>
                </c:pt>
                <c:pt idx="10126">
                  <c:v>13.28</c:v>
                </c:pt>
                <c:pt idx="10127">
                  <c:v>13.15</c:v>
                </c:pt>
                <c:pt idx="10128">
                  <c:v>13.51</c:v>
                </c:pt>
                <c:pt idx="10129">
                  <c:v>13.59</c:v>
                </c:pt>
                <c:pt idx="10130">
                  <c:v>13.48</c:v>
                </c:pt>
                <c:pt idx="10131">
                  <c:v>13.46</c:v>
                </c:pt>
                <c:pt idx="10132">
                  <c:v>13.38</c:v>
                </c:pt>
                <c:pt idx="10133">
                  <c:v>13.239999999999998</c:v>
                </c:pt>
                <c:pt idx="10134">
                  <c:v>13.209999999999999</c:v>
                </c:pt>
                <c:pt idx="10135">
                  <c:v>13.229999999999999</c:v>
                </c:pt>
                <c:pt idx="10136">
                  <c:v>13.229999999999999</c:v>
                </c:pt>
                <c:pt idx="10137">
                  <c:v>13.360000000000001</c:v>
                </c:pt>
                <c:pt idx="10138">
                  <c:v>13.360000000000001</c:v>
                </c:pt>
                <c:pt idx="10139">
                  <c:v>13.28</c:v>
                </c:pt>
                <c:pt idx="10140">
                  <c:v>13.41</c:v>
                </c:pt>
                <c:pt idx="10141">
                  <c:v>13.239999999999998</c:v>
                </c:pt>
                <c:pt idx="10142">
                  <c:v>13.12</c:v>
                </c:pt>
                <c:pt idx="10143">
                  <c:v>13.28</c:v>
                </c:pt>
                <c:pt idx="10144">
                  <c:v>13.19</c:v>
                </c:pt>
                <c:pt idx="10145">
                  <c:v>13.1</c:v>
                </c:pt>
                <c:pt idx="10146">
                  <c:v>13.07</c:v>
                </c:pt>
                <c:pt idx="10147">
                  <c:v>12.98</c:v>
                </c:pt>
                <c:pt idx="10148">
                  <c:v>12.860000000000001</c:v>
                </c:pt>
                <c:pt idx="10149">
                  <c:v>12.99</c:v>
                </c:pt>
                <c:pt idx="10150">
                  <c:v>12.950000000000001</c:v>
                </c:pt>
                <c:pt idx="10151">
                  <c:v>12.870000000000001</c:v>
                </c:pt>
                <c:pt idx="10152">
                  <c:v>13</c:v>
                </c:pt>
                <c:pt idx="10153">
                  <c:v>12.94</c:v>
                </c:pt>
                <c:pt idx="10154">
                  <c:v>12.88</c:v>
                </c:pt>
                <c:pt idx="10155">
                  <c:v>13.07</c:v>
                </c:pt>
                <c:pt idx="10156">
                  <c:v>12.97</c:v>
                </c:pt>
                <c:pt idx="10157">
                  <c:v>12.77</c:v>
                </c:pt>
                <c:pt idx="10158">
                  <c:v>12.89</c:v>
                </c:pt>
                <c:pt idx="10159">
                  <c:v>12.91</c:v>
                </c:pt>
                <c:pt idx="10160">
                  <c:v>13.04</c:v>
                </c:pt>
                <c:pt idx="10161">
                  <c:v>13.209999999999999</c:v>
                </c:pt>
                <c:pt idx="10162">
                  <c:v>13.139999999999999</c:v>
                </c:pt>
                <c:pt idx="10163">
                  <c:v>13.2</c:v>
                </c:pt>
                <c:pt idx="10164">
                  <c:v>13.28</c:v>
                </c:pt>
                <c:pt idx="10165">
                  <c:v>13.28</c:v>
                </c:pt>
                <c:pt idx="10166">
                  <c:v>13.17</c:v>
                </c:pt>
                <c:pt idx="10167">
                  <c:v>13.29</c:v>
                </c:pt>
                <c:pt idx="10168">
                  <c:v>13.29</c:v>
                </c:pt>
                <c:pt idx="10169">
                  <c:v>13.33</c:v>
                </c:pt>
                <c:pt idx="10170">
                  <c:v>13.46</c:v>
                </c:pt>
                <c:pt idx="10171">
                  <c:v>13.450000000000001</c:v>
                </c:pt>
                <c:pt idx="10172">
                  <c:v>13.42</c:v>
                </c:pt>
                <c:pt idx="10173">
                  <c:v>13.69</c:v>
                </c:pt>
                <c:pt idx="10174">
                  <c:v>13.54</c:v>
                </c:pt>
                <c:pt idx="10175">
                  <c:v>13.52</c:v>
                </c:pt>
                <c:pt idx="10176">
                  <c:v>13.57</c:v>
                </c:pt>
                <c:pt idx="10177">
                  <c:v>13.42</c:v>
                </c:pt>
                <c:pt idx="10178">
                  <c:v>13.2</c:v>
                </c:pt>
                <c:pt idx="10179">
                  <c:v>13.3</c:v>
                </c:pt>
                <c:pt idx="10180">
                  <c:v>13.27</c:v>
                </c:pt>
                <c:pt idx="10181">
                  <c:v>13.219999999999999</c:v>
                </c:pt>
                <c:pt idx="10182">
                  <c:v>13.27</c:v>
                </c:pt>
                <c:pt idx="10183">
                  <c:v>13.139999999999999</c:v>
                </c:pt>
                <c:pt idx="10184">
                  <c:v>13.05</c:v>
                </c:pt>
                <c:pt idx="10185">
                  <c:v>13.06</c:v>
                </c:pt>
                <c:pt idx="10186">
                  <c:v>12.99</c:v>
                </c:pt>
                <c:pt idx="10187">
                  <c:v>12.950000000000001</c:v>
                </c:pt>
                <c:pt idx="10188">
                  <c:v>12.950000000000001</c:v>
                </c:pt>
                <c:pt idx="10189">
                  <c:v>12.94</c:v>
                </c:pt>
                <c:pt idx="10190">
                  <c:v>12.93</c:v>
                </c:pt>
                <c:pt idx="10191">
                  <c:v>13.06</c:v>
                </c:pt>
                <c:pt idx="10192">
                  <c:v>13</c:v>
                </c:pt>
                <c:pt idx="10193">
                  <c:v>12.950000000000001</c:v>
                </c:pt>
                <c:pt idx="10194">
                  <c:v>13.229999999999999</c:v>
                </c:pt>
                <c:pt idx="10195">
                  <c:v>13.1</c:v>
                </c:pt>
                <c:pt idx="10196">
                  <c:v>13.06</c:v>
                </c:pt>
                <c:pt idx="10197">
                  <c:v>13.42</c:v>
                </c:pt>
                <c:pt idx="10198">
                  <c:v>13.370000000000001</c:v>
                </c:pt>
                <c:pt idx="10199">
                  <c:v>13.209999999999999</c:v>
                </c:pt>
                <c:pt idx="10200">
                  <c:v>13.38</c:v>
                </c:pt>
                <c:pt idx="10201">
                  <c:v>13.31</c:v>
                </c:pt>
                <c:pt idx="10202">
                  <c:v>13.09</c:v>
                </c:pt>
                <c:pt idx="10203">
                  <c:v>13.18</c:v>
                </c:pt>
                <c:pt idx="10204">
                  <c:v>13.12</c:v>
                </c:pt>
                <c:pt idx="10205">
                  <c:v>13.129999999999999</c:v>
                </c:pt>
                <c:pt idx="10206">
                  <c:v>13.229999999999999</c:v>
                </c:pt>
                <c:pt idx="10207">
                  <c:v>13.07</c:v>
                </c:pt>
                <c:pt idx="10208">
                  <c:v>12.99</c:v>
                </c:pt>
                <c:pt idx="10209">
                  <c:v>13.09</c:v>
                </c:pt>
                <c:pt idx="10210">
                  <c:v>13.129999999999999</c:v>
                </c:pt>
                <c:pt idx="10211">
                  <c:v>13.07</c:v>
                </c:pt>
                <c:pt idx="10212">
                  <c:v>13.16</c:v>
                </c:pt>
                <c:pt idx="10213">
                  <c:v>13.07</c:v>
                </c:pt>
                <c:pt idx="10214">
                  <c:v>13.06</c:v>
                </c:pt>
                <c:pt idx="10215">
                  <c:v>13.28</c:v>
                </c:pt>
                <c:pt idx="10216">
                  <c:v>13.42</c:v>
                </c:pt>
                <c:pt idx="10217">
                  <c:v>13.48</c:v>
                </c:pt>
                <c:pt idx="10218">
                  <c:v>13.76</c:v>
                </c:pt>
                <c:pt idx="10219">
                  <c:v>13.78</c:v>
                </c:pt>
                <c:pt idx="10220">
                  <c:v>13.719999999999999</c:v>
                </c:pt>
                <c:pt idx="10221">
                  <c:v>13.850000000000001</c:v>
                </c:pt>
                <c:pt idx="10222">
                  <c:v>13.639999999999999</c:v>
                </c:pt>
                <c:pt idx="10223">
                  <c:v>13.61</c:v>
                </c:pt>
                <c:pt idx="10224">
                  <c:v>13.8</c:v>
                </c:pt>
                <c:pt idx="10225">
                  <c:v>13.7</c:v>
                </c:pt>
                <c:pt idx="10226">
                  <c:v>13.56</c:v>
                </c:pt>
                <c:pt idx="10227">
                  <c:v>13.67</c:v>
                </c:pt>
                <c:pt idx="10228">
                  <c:v>13.46</c:v>
                </c:pt>
                <c:pt idx="10229">
                  <c:v>13.52</c:v>
                </c:pt>
                <c:pt idx="10230">
                  <c:v>13.639999999999999</c:v>
                </c:pt>
                <c:pt idx="10231">
                  <c:v>13.59</c:v>
                </c:pt>
                <c:pt idx="10232">
                  <c:v>13.370000000000001</c:v>
                </c:pt>
                <c:pt idx="10233">
                  <c:v>13.41</c:v>
                </c:pt>
                <c:pt idx="10234">
                  <c:v>13.18</c:v>
                </c:pt>
                <c:pt idx="10235">
                  <c:v>13.03</c:v>
                </c:pt>
                <c:pt idx="10236">
                  <c:v>13.04</c:v>
                </c:pt>
                <c:pt idx="10237">
                  <c:v>12.88</c:v>
                </c:pt>
                <c:pt idx="10238">
                  <c:v>12.75</c:v>
                </c:pt>
                <c:pt idx="10239">
                  <c:v>12.850000000000001</c:v>
                </c:pt>
                <c:pt idx="10240">
                  <c:v>12.75</c:v>
                </c:pt>
                <c:pt idx="10241">
                  <c:v>12.61</c:v>
                </c:pt>
                <c:pt idx="10242">
                  <c:v>12.709999999999999</c:v>
                </c:pt>
                <c:pt idx="10243">
                  <c:v>12.7</c:v>
                </c:pt>
                <c:pt idx="10244">
                  <c:v>12.77</c:v>
                </c:pt>
                <c:pt idx="10245">
                  <c:v>12.98</c:v>
                </c:pt>
                <c:pt idx="10246">
                  <c:v>12.96</c:v>
                </c:pt>
                <c:pt idx="10247">
                  <c:v>12.92</c:v>
                </c:pt>
                <c:pt idx="10248">
                  <c:v>12.99</c:v>
                </c:pt>
                <c:pt idx="10249">
                  <c:v>12.98</c:v>
                </c:pt>
                <c:pt idx="10250">
                  <c:v>13.05</c:v>
                </c:pt>
                <c:pt idx="10251">
                  <c:v>13.12</c:v>
                </c:pt>
                <c:pt idx="10252">
                  <c:v>13.15</c:v>
                </c:pt>
                <c:pt idx="10253">
                  <c:v>13.17</c:v>
                </c:pt>
                <c:pt idx="10254">
                  <c:v>13.39</c:v>
                </c:pt>
                <c:pt idx="10255">
                  <c:v>13.34</c:v>
                </c:pt>
                <c:pt idx="10256">
                  <c:v>13.32</c:v>
                </c:pt>
                <c:pt idx="10257">
                  <c:v>13.52</c:v>
                </c:pt>
                <c:pt idx="10258">
                  <c:v>13.52</c:v>
                </c:pt>
                <c:pt idx="10259">
                  <c:v>13.47</c:v>
                </c:pt>
                <c:pt idx="10260">
                  <c:v>13.62</c:v>
                </c:pt>
                <c:pt idx="10261">
                  <c:v>13.709999999999999</c:v>
                </c:pt>
                <c:pt idx="10262">
                  <c:v>13.62</c:v>
                </c:pt>
                <c:pt idx="10263">
                  <c:v>13.67</c:v>
                </c:pt>
                <c:pt idx="10264">
                  <c:v>13.57</c:v>
                </c:pt>
                <c:pt idx="10265">
                  <c:v>13.61</c:v>
                </c:pt>
                <c:pt idx="10266">
                  <c:v>13.59</c:v>
                </c:pt>
                <c:pt idx="10267">
                  <c:v>13.38</c:v>
                </c:pt>
                <c:pt idx="10268">
                  <c:v>13.38</c:v>
                </c:pt>
                <c:pt idx="10269">
                  <c:v>13.42</c:v>
                </c:pt>
                <c:pt idx="10270">
                  <c:v>13.33</c:v>
                </c:pt>
                <c:pt idx="10271">
                  <c:v>13.34</c:v>
                </c:pt>
                <c:pt idx="10272">
                  <c:v>13.38</c:v>
                </c:pt>
                <c:pt idx="10273">
                  <c:v>13.32</c:v>
                </c:pt>
                <c:pt idx="10274">
                  <c:v>13.27</c:v>
                </c:pt>
                <c:pt idx="10275">
                  <c:v>13.48</c:v>
                </c:pt>
                <c:pt idx="10276">
                  <c:v>13.44</c:v>
                </c:pt>
                <c:pt idx="10277">
                  <c:v>13.52</c:v>
                </c:pt>
                <c:pt idx="10278">
                  <c:v>13.629999999999999</c:v>
                </c:pt>
                <c:pt idx="10279">
                  <c:v>13.49</c:v>
                </c:pt>
                <c:pt idx="10280">
                  <c:v>13.350000000000001</c:v>
                </c:pt>
                <c:pt idx="10281">
                  <c:v>13.46</c:v>
                </c:pt>
                <c:pt idx="10282">
                  <c:v>13.28</c:v>
                </c:pt>
                <c:pt idx="10283">
                  <c:v>13.229999999999999</c:v>
                </c:pt>
                <c:pt idx="10284">
                  <c:v>13.209999999999999</c:v>
                </c:pt>
                <c:pt idx="10285">
                  <c:v>12.99</c:v>
                </c:pt>
                <c:pt idx="10286">
                  <c:v>12.84</c:v>
                </c:pt>
                <c:pt idx="10287">
                  <c:v>13.02</c:v>
                </c:pt>
                <c:pt idx="10288">
                  <c:v>12.93</c:v>
                </c:pt>
                <c:pt idx="10289">
                  <c:v>12.92</c:v>
                </c:pt>
                <c:pt idx="10290">
                  <c:v>13.06</c:v>
                </c:pt>
                <c:pt idx="10291">
                  <c:v>13.04</c:v>
                </c:pt>
                <c:pt idx="10292">
                  <c:v>13.11</c:v>
                </c:pt>
                <c:pt idx="10293">
                  <c:v>13.31</c:v>
                </c:pt>
                <c:pt idx="10294">
                  <c:v>13.27</c:v>
                </c:pt>
                <c:pt idx="10295">
                  <c:v>13.3</c:v>
                </c:pt>
                <c:pt idx="10296">
                  <c:v>13.450000000000001</c:v>
                </c:pt>
                <c:pt idx="10297">
                  <c:v>13.360000000000001</c:v>
                </c:pt>
                <c:pt idx="10298">
                  <c:v>13.32</c:v>
                </c:pt>
                <c:pt idx="10299">
                  <c:v>13.4</c:v>
                </c:pt>
                <c:pt idx="10300">
                  <c:v>13.370000000000001</c:v>
                </c:pt>
                <c:pt idx="10301">
                  <c:v>13.39</c:v>
                </c:pt>
                <c:pt idx="10302">
                  <c:v>13.41</c:v>
                </c:pt>
                <c:pt idx="10303">
                  <c:v>13.360000000000001</c:v>
                </c:pt>
                <c:pt idx="10304">
                  <c:v>13.39</c:v>
                </c:pt>
                <c:pt idx="10305">
                  <c:v>13.48</c:v>
                </c:pt>
                <c:pt idx="10306">
                  <c:v>13.44</c:v>
                </c:pt>
                <c:pt idx="10307">
                  <c:v>13.56</c:v>
                </c:pt>
                <c:pt idx="10308">
                  <c:v>13.75</c:v>
                </c:pt>
                <c:pt idx="10309">
                  <c:v>13.68</c:v>
                </c:pt>
                <c:pt idx="10310">
                  <c:v>13.66</c:v>
                </c:pt>
                <c:pt idx="10311">
                  <c:v>13.65</c:v>
                </c:pt>
                <c:pt idx="10312">
                  <c:v>13.57</c:v>
                </c:pt>
                <c:pt idx="10313">
                  <c:v>13.65</c:v>
                </c:pt>
                <c:pt idx="10314">
                  <c:v>13.75</c:v>
                </c:pt>
                <c:pt idx="10315">
                  <c:v>13.62</c:v>
                </c:pt>
                <c:pt idx="10316">
                  <c:v>13.62</c:v>
                </c:pt>
                <c:pt idx="10317">
                  <c:v>13.67</c:v>
                </c:pt>
                <c:pt idx="10318">
                  <c:v>13.43</c:v>
                </c:pt>
                <c:pt idx="10319">
                  <c:v>13.41</c:v>
                </c:pt>
                <c:pt idx="10320">
                  <c:v>13.39</c:v>
                </c:pt>
                <c:pt idx="10321">
                  <c:v>13.26</c:v>
                </c:pt>
                <c:pt idx="10322">
                  <c:v>13.360000000000001</c:v>
                </c:pt>
                <c:pt idx="10323">
                  <c:v>13.450000000000001</c:v>
                </c:pt>
                <c:pt idx="10324">
                  <c:v>13.360000000000001</c:v>
                </c:pt>
                <c:pt idx="10325">
                  <c:v>13.42</c:v>
                </c:pt>
                <c:pt idx="10326">
                  <c:v>13.51</c:v>
                </c:pt>
                <c:pt idx="10327">
                  <c:v>13.39</c:v>
                </c:pt>
                <c:pt idx="10328">
                  <c:v>13.46</c:v>
                </c:pt>
                <c:pt idx="10329">
                  <c:v>13.56</c:v>
                </c:pt>
                <c:pt idx="10330">
                  <c:v>13.44</c:v>
                </c:pt>
                <c:pt idx="10331">
                  <c:v>13.59</c:v>
                </c:pt>
                <c:pt idx="10332">
                  <c:v>13.68</c:v>
                </c:pt>
                <c:pt idx="10333">
                  <c:v>13.629999999999999</c:v>
                </c:pt>
                <c:pt idx="10334">
                  <c:v>13.639999999999999</c:v>
                </c:pt>
                <c:pt idx="10335">
                  <c:v>13.62</c:v>
                </c:pt>
                <c:pt idx="10336">
                  <c:v>13.49</c:v>
                </c:pt>
                <c:pt idx="10337">
                  <c:v>13.51</c:v>
                </c:pt>
                <c:pt idx="10338">
                  <c:v>13.39</c:v>
                </c:pt>
                <c:pt idx="10339">
                  <c:v>13.39</c:v>
                </c:pt>
                <c:pt idx="10340">
                  <c:v>13.41</c:v>
                </c:pt>
                <c:pt idx="10341">
                  <c:v>13.51</c:v>
                </c:pt>
                <c:pt idx="10342">
                  <c:v>13.44</c:v>
                </c:pt>
                <c:pt idx="10343">
                  <c:v>13.58</c:v>
                </c:pt>
                <c:pt idx="10344">
                  <c:v>13.59</c:v>
                </c:pt>
                <c:pt idx="10345">
                  <c:v>13.53</c:v>
                </c:pt>
                <c:pt idx="10346">
                  <c:v>13.53</c:v>
                </c:pt>
                <c:pt idx="10347">
                  <c:v>13.5</c:v>
                </c:pt>
                <c:pt idx="10348">
                  <c:v>13.49</c:v>
                </c:pt>
                <c:pt idx="10349">
                  <c:v>13.55</c:v>
                </c:pt>
                <c:pt idx="10350">
                  <c:v>13.56</c:v>
                </c:pt>
                <c:pt idx="10351">
                  <c:v>13.46</c:v>
                </c:pt>
                <c:pt idx="10352">
                  <c:v>13.47</c:v>
                </c:pt>
                <c:pt idx="10353">
                  <c:v>13.41</c:v>
                </c:pt>
                <c:pt idx="10354">
                  <c:v>13.350000000000001</c:v>
                </c:pt>
                <c:pt idx="10355">
                  <c:v>13.38</c:v>
                </c:pt>
                <c:pt idx="10356">
                  <c:v>13.27</c:v>
                </c:pt>
                <c:pt idx="10357">
                  <c:v>13.219999999999999</c:v>
                </c:pt>
                <c:pt idx="10358">
                  <c:v>13.4</c:v>
                </c:pt>
                <c:pt idx="10359">
                  <c:v>13.46</c:v>
                </c:pt>
                <c:pt idx="10360">
                  <c:v>13.43</c:v>
                </c:pt>
                <c:pt idx="10361">
                  <c:v>13.48</c:v>
                </c:pt>
                <c:pt idx="10362">
                  <c:v>13.52</c:v>
                </c:pt>
                <c:pt idx="10363">
                  <c:v>13.47</c:v>
                </c:pt>
                <c:pt idx="10364">
                  <c:v>13.5</c:v>
                </c:pt>
                <c:pt idx="10365">
                  <c:v>13.6</c:v>
                </c:pt>
                <c:pt idx="10366">
                  <c:v>13.6</c:v>
                </c:pt>
                <c:pt idx="10367">
                  <c:v>13.66</c:v>
                </c:pt>
                <c:pt idx="10368">
                  <c:v>13.53</c:v>
                </c:pt>
                <c:pt idx="10369">
                  <c:v>13.450000000000001</c:v>
                </c:pt>
                <c:pt idx="10370">
                  <c:v>13.49</c:v>
                </c:pt>
                <c:pt idx="10371">
                  <c:v>13.44</c:v>
                </c:pt>
                <c:pt idx="10372">
                  <c:v>13.49</c:v>
                </c:pt>
                <c:pt idx="10373">
                  <c:v>13.639999999999999</c:v>
                </c:pt>
                <c:pt idx="10374">
                  <c:v>13.53</c:v>
                </c:pt>
                <c:pt idx="10375">
                  <c:v>13.43</c:v>
                </c:pt>
                <c:pt idx="10376">
                  <c:v>13.48</c:v>
                </c:pt>
                <c:pt idx="10377">
                  <c:v>13.52</c:v>
                </c:pt>
                <c:pt idx="10378">
                  <c:v>13.41</c:v>
                </c:pt>
                <c:pt idx="10379">
                  <c:v>13.53</c:v>
                </c:pt>
                <c:pt idx="10380">
                  <c:v>13.5</c:v>
                </c:pt>
                <c:pt idx="10381">
                  <c:v>13.450000000000001</c:v>
                </c:pt>
                <c:pt idx="10382">
                  <c:v>13.46</c:v>
                </c:pt>
                <c:pt idx="10383">
                  <c:v>13.41</c:v>
                </c:pt>
                <c:pt idx="10384">
                  <c:v>13.28</c:v>
                </c:pt>
                <c:pt idx="10385">
                  <c:v>13.219999999999999</c:v>
                </c:pt>
                <c:pt idx="10386">
                  <c:v>13.18</c:v>
                </c:pt>
                <c:pt idx="10387">
                  <c:v>13.04</c:v>
                </c:pt>
                <c:pt idx="10388">
                  <c:v>13.05</c:v>
                </c:pt>
                <c:pt idx="10389">
                  <c:v>13.05</c:v>
                </c:pt>
                <c:pt idx="10390">
                  <c:v>12.94</c:v>
                </c:pt>
                <c:pt idx="10391">
                  <c:v>12.98</c:v>
                </c:pt>
                <c:pt idx="10392">
                  <c:v>12.91</c:v>
                </c:pt>
                <c:pt idx="10393">
                  <c:v>12.82</c:v>
                </c:pt>
                <c:pt idx="10394">
                  <c:v>12.83</c:v>
                </c:pt>
                <c:pt idx="10395">
                  <c:v>12.729999999999999</c:v>
                </c:pt>
                <c:pt idx="10396">
                  <c:v>12.6</c:v>
                </c:pt>
                <c:pt idx="10397">
                  <c:v>12.65</c:v>
                </c:pt>
                <c:pt idx="10398">
                  <c:v>12.52</c:v>
                </c:pt>
                <c:pt idx="10399">
                  <c:v>12.33</c:v>
                </c:pt>
                <c:pt idx="10400">
                  <c:v>12.370000000000001</c:v>
                </c:pt>
                <c:pt idx="10401">
                  <c:v>12.350000000000001</c:v>
                </c:pt>
                <c:pt idx="10402">
                  <c:v>12.27</c:v>
                </c:pt>
                <c:pt idx="10403">
                  <c:v>12.55</c:v>
                </c:pt>
                <c:pt idx="10404">
                  <c:v>12.77</c:v>
                </c:pt>
                <c:pt idx="10405">
                  <c:v>12.8</c:v>
                </c:pt>
                <c:pt idx="10406">
                  <c:v>13.03</c:v>
                </c:pt>
                <c:pt idx="10407">
                  <c:v>13.239999999999998</c:v>
                </c:pt>
                <c:pt idx="10408">
                  <c:v>13.229999999999999</c:v>
                </c:pt>
                <c:pt idx="10409">
                  <c:v>13.26</c:v>
                </c:pt>
                <c:pt idx="10410">
                  <c:v>13.26</c:v>
                </c:pt>
                <c:pt idx="10411">
                  <c:v>13.1</c:v>
                </c:pt>
                <c:pt idx="10412">
                  <c:v>13.239999999999998</c:v>
                </c:pt>
                <c:pt idx="10413">
                  <c:v>13.03</c:v>
                </c:pt>
                <c:pt idx="10414">
                  <c:v>12.850000000000001</c:v>
                </c:pt>
                <c:pt idx="10415">
                  <c:v>12.89</c:v>
                </c:pt>
                <c:pt idx="10416">
                  <c:v>12.89</c:v>
                </c:pt>
                <c:pt idx="10417">
                  <c:v>12.870000000000001</c:v>
                </c:pt>
                <c:pt idx="10418">
                  <c:v>13.05</c:v>
                </c:pt>
                <c:pt idx="10419">
                  <c:v>13.04</c:v>
                </c:pt>
                <c:pt idx="10420">
                  <c:v>13.09</c:v>
                </c:pt>
                <c:pt idx="10421">
                  <c:v>13.39</c:v>
                </c:pt>
                <c:pt idx="10422">
                  <c:v>13.54</c:v>
                </c:pt>
                <c:pt idx="10423">
                  <c:v>13.6</c:v>
                </c:pt>
                <c:pt idx="10424">
                  <c:v>13.76</c:v>
                </c:pt>
                <c:pt idx="10425">
                  <c:v>13.629999999999999</c:v>
                </c:pt>
                <c:pt idx="10426">
                  <c:v>13.5</c:v>
                </c:pt>
                <c:pt idx="10427">
                  <c:v>13.55</c:v>
                </c:pt>
                <c:pt idx="10428">
                  <c:v>13.44</c:v>
                </c:pt>
                <c:pt idx="10429">
                  <c:v>13.2</c:v>
                </c:pt>
                <c:pt idx="10430">
                  <c:v>13.209999999999999</c:v>
                </c:pt>
                <c:pt idx="10431">
                  <c:v>13.11</c:v>
                </c:pt>
                <c:pt idx="10432">
                  <c:v>13.12</c:v>
                </c:pt>
                <c:pt idx="10433">
                  <c:v>13.32</c:v>
                </c:pt>
                <c:pt idx="10434">
                  <c:v>13.25</c:v>
                </c:pt>
                <c:pt idx="10435">
                  <c:v>13.209999999999999</c:v>
                </c:pt>
                <c:pt idx="10436">
                  <c:v>13.370000000000001</c:v>
                </c:pt>
                <c:pt idx="10437">
                  <c:v>13.350000000000001</c:v>
                </c:pt>
                <c:pt idx="10438">
                  <c:v>13.26</c:v>
                </c:pt>
                <c:pt idx="10439">
                  <c:v>13.39</c:v>
                </c:pt>
                <c:pt idx="10440">
                  <c:v>13.38</c:v>
                </c:pt>
                <c:pt idx="10441">
                  <c:v>13.32</c:v>
                </c:pt>
                <c:pt idx="10442">
                  <c:v>13.43</c:v>
                </c:pt>
                <c:pt idx="10443">
                  <c:v>13.370000000000001</c:v>
                </c:pt>
                <c:pt idx="10444">
                  <c:v>13.25</c:v>
                </c:pt>
                <c:pt idx="10445">
                  <c:v>13.4</c:v>
                </c:pt>
                <c:pt idx="10446">
                  <c:v>13.32</c:v>
                </c:pt>
                <c:pt idx="10447">
                  <c:v>13.31</c:v>
                </c:pt>
                <c:pt idx="10448">
                  <c:v>13.44</c:v>
                </c:pt>
                <c:pt idx="10449">
                  <c:v>13.32</c:v>
                </c:pt>
                <c:pt idx="10450">
                  <c:v>13.350000000000001</c:v>
                </c:pt>
                <c:pt idx="10451">
                  <c:v>13.44</c:v>
                </c:pt>
                <c:pt idx="10452">
                  <c:v>13.32</c:v>
                </c:pt>
                <c:pt idx="10453">
                  <c:v>13.4</c:v>
                </c:pt>
                <c:pt idx="10454">
                  <c:v>13.51</c:v>
                </c:pt>
                <c:pt idx="10455">
                  <c:v>13.350000000000001</c:v>
                </c:pt>
                <c:pt idx="10456">
                  <c:v>13.26</c:v>
                </c:pt>
                <c:pt idx="10457">
                  <c:v>13.39</c:v>
                </c:pt>
                <c:pt idx="10458">
                  <c:v>13.219999999999999</c:v>
                </c:pt>
                <c:pt idx="10459">
                  <c:v>13.129999999999999</c:v>
                </c:pt>
                <c:pt idx="10460">
                  <c:v>13.219999999999999</c:v>
                </c:pt>
                <c:pt idx="10461">
                  <c:v>13.04</c:v>
                </c:pt>
                <c:pt idx="10462">
                  <c:v>13.04</c:v>
                </c:pt>
                <c:pt idx="10463">
                  <c:v>13.1</c:v>
                </c:pt>
                <c:pt idx="10464">
                  <c:v>12.99</c:v>
                </c:pt>
                <c:pt idx="10465">
                  <c:v>12.94</c:v>
                </c:pt>
                <c:pt idx="10466">
                  <c:v>12.99</c:v>
                </c:pt>
                <c:pt idx="10467">
                  <c:v>12.88</c:v>
                </c:pt>
                <c:pt idx="10468">
                  <c:v>12.82</c:v>
                </c:pt>
                <c:pt idx="10469">
                  <c:v>12.82</c:v>
                </c:pt>
                <c:pt idx="10470">
                  <c:v>12.62</c:v>
                </c:pt>
                <c:pt idx="10471">
                  <c:v>12.5</c:v>
                </c:pt>
                <c:pt idx="10472">
                  <c:v>12.450000000000001</c:v>
                </c:pt>
                <c:pt idx="10473">
                  <c:v>12.32</c:v>
                </c:pt>
                <c:pt idx="10474">
                  <c:v>12.3</c:v>
                </c:pt>
                <c:pt idx="10475">
                  <c:v>12.38</c:v>
                </c:pt>
                <c:pt idx="10476">
                  <c:v>12.41</c:v>
                </c:pt>
                <c:pt idx="10477">
                  <c:v>12.48</c:v>
                </c:pt>
                <c:pt idx="10478">
                  <c:v>12.629999999999999</c:v>
                </c:pt>
                <c:pt idx="10479">
                  <c:v>12.54</c:v>
                </c:pt>
                <c:pt idx="10480">
                  <c:v>12.69</c:v>
                </c:pt>
                <c:pt idx="10481">
                  <c:v>12.83</c:v>
                </c:pt>
                <c:pt idx="10482">
                  <c:v>12.8</c:v>
                </c:pt>
                <c:pt idx="10483">
                  <c:v>12.79</c:v>
                </c:pt>
                <c:pt idx="10484">
                  <c:v>12.92</c:v>
                </c:pt>
                <c:pt idx="10485">
                  <c:v>12.89</c:v>
                </c:pt>
                <c:pt idx="10486">
                  <c:v>12.96</c:v>
                </c:pt>
                <c:pt idx="10487">
                  <c:v>13.01</c:v>
                </c:pt>
                <c:pt idx="10488">
                  <c:v>12.870000000000001</c:v>
                </c:pt>
                <c:pt idx="10489">
                  <c:v>12.92</c:v>
                </c:pt>
                <c:pt idx="10490">
                  <c:v>12.950000000000001</c:v>
                </c:pt>
                <c:pt idx="10491">
                  <c:v>12.81</c:v>
                </c:pt>
                <c:pt idx="10492">
                  <c:v>12.9</c:v>
                </c:pt>
                <c:pt idx="10493">
                  <c:v>12.96</c:v>
                </c:pt>
                <c:pt idx="10494">
                  <c:v>12.88</c:v>
                </c:pt>
                <c:pt idx="10495">
                  <c:v>12.88</c:v>
                </c:pt>
                <c:pt idx="10496">
                  <c:v>12.850000000000001</c:v>
                </c:pt>
                <c:pt idx="10497">
                  <c:v>12.75</c:v>
                </c:pt>
                <c:pt idx="10498">
                  <c:v>12.88</c:v>
                </c:pt>
                <c:pt idx="10499">
                  <c:v>12.84</c:v>
                </c:pt>
                <c:pt idx="10500">
                  <c:v>12.7</c:v>
                </c:pt>
                <c:pt idx="10501">
                  <c:v>12.79</c:v>
                </c:pt>
                <c:pt idx="10502">
                  <c:v>12.870000000000001</c:v>
                </c:pt>
                <c:pt idx="10503">
                  <c:v>12.81</c:v>
                </c:pt>
                <c:pt idx="10504">
                  <c:v>12.89</c:v>
                </c:pt>
                <c:pt idx="10505">
                  <c:v>12.97</c:v>
                </c:pt>
                <c:pt idx="10506">
                  <c:v>12.93</c:v>
                </c:pt>
                <c:pt idx="10507">
                  <c:v>12.98</c:v>
                </c:pt>
                <c:pt idx="10508">
                  <c:v>12.98</c:v>
                </c:pt>
                <c:pt idx="10509">
                  <c:v>13.02</c:v>
                </c:pt>
                <c:pt idx="10510">
                  <c:v>13.1</c:v>
                </c:pt>
                <c:pt idx="10511">
                  <c:v>13.19</c:v>
                </c:pt>
                <c:pt idx="10512">
                  <c:v>13.139999999999999</c:v>
                </c:pt>
                <c:pt idx="10513">
                  <c:v>13.18</c:v>
                </c:pt>
                <c:pt idx="10514">
                  <c:v>13.17</c:v>
                </c:pt>
                <c:pt idx="10515">
                  <c:v>13.15</c:v>
                </c:pt>
                <c:pt idx="10516">
                  <c:v>13.18</c:v>
                </c:pt>
                <c:pt idx="10517">
                  <c:v>13.229999999999999</c:v>
                </c:pt>
                <c:pt idx="10518">
                  <c:v>13.09</c:v>
                </c:pt>
                <c:pt idx="10519">
                  <c:v>13.08</c:v>
                </c:pt>
                <c:pt idx="10520">
                  <c:v>13.129999999999999</c:v>
                </c:pt>
                <c:pt idx="10521">
                  <c:v>13</c:v>
                </c:pt>
                <c:pt idx="10522">
                  <c:v>13.07</c:v>
                </c:pt>
                <c:pt idx="10523">
                  <c:v>13.02</c:v>
                </c:pt>
                <c:pt idx="10524">
                  <c:v>12.9</c:v>
                </c:pt>
                <c:pt idx="10525">
                  <c:v>12.96</c:v>
                </c:pt>
                <c:pt idx="10526">
                  <c:v>12.98</c:v>
                </c:pt>
                <c:pt idx="10527">
                  <c:v>12.89</c:v>
                </c:pt>
                <c:pt idx="10528">
                  <c:v>12.91</c:v>
                </c:pt>
                <c:pt idx="10529">
                  <c:v>12.89</c:v>
                </c:pt>
                <c:pt idx="10530">
                  <c:v>12.77</c:v>
                </c:pt>
                <c:pt idx="10531">
                  <c:v>12.729999999999999</c:v>
                </c:pt>
                <c:pt idx="10532">
                  <c:v>12.79</c:v>
                </c:pt>
                <c:pt idx="10533">
                  <c:v>12.68</c:v>
                </c:pt>
                <c:pt idx="10534">
                  <c:v>12.77</c:v>
                </c:pt>
                <c:pt idx="10535">
                  <c:v>12.860000000000001</c:v>
                </c:pt>
                <c:pt idx="10536">
                  <c:v>12.92</c:v>
                </c:pt>
                <c:pt idx="10537">
                  <c:v>12.99</c:v>
                </c:pt>
                <c:pt idx="10538">
                  <c:v>13.05</c:v>
                </c:pt>
                <c:pt idx="10539">
                  <c:v>13.02</c:v>
                </c:pt>
                <c:pt idx="10540">
                  <c:v>13.18</c:v>
                </c:pt>
                <c:pt idx="10541">
                  <c:v>13.08</c:v>
                </c:pt>
                <c:pt idx="10542">
                  <c:v>13.05</c:v>
                </c:pt>
                <c:pt idx="10543">
                  <c:v>13.209999999999999</c:v>
                </c:pt>
                <c:pt idx="10544">
                  <c:v>13.239999999999998</c:v>
                </c:pt>
                <c:pt idx="10545">
                  <c:v>13.1</c:v>
                </c:pt>
                <c:pt idx="10546">
                  <c:v>13.17</c:v>
                </c:pt>
                <c:pt idx="10547">
                  <c:v>13.11</c:v>
                </c:pt>
                <c:pt idx="10548">
                  <c:v>13.06</c:v>
                </c:pt>
                <c:pt idx="10549">
                  <c:v>13.18</c:v>
                </c:pt>
                <c:pt idx="10550">
                  <c:v>13.1</c:v>
                </c:pt>
                <c:pt idx="10551">
                  <c:v>12.950000000000001</c:v>
                </c:pt>
                <c:pt idx="10552">
                  <c:v>13.02</c:v>
                </c:pt>
                <c:pt idx="10553">
                  <c:v>13.08</c:v>
                </c:pt>
                <c:pt idx="10554">
                  <c:v>12.98</c:v>
                </c:pt>
                <c:pt idx="10555">
                  <c:v>13.05</c:v>
                </c:pt>
                <c:pt idx="10556">
                  <c:v>13.02</c:v>
                </c:pt>
                <c:pt idx="10557">
                  <c:v>12.99</c:v>
                </c:pt>
                <c:pt idx="10558">
                  <c:v>13.239999999999998</c:v>
                </c:pt>
                <c:pt idx="10559">
                  <c:v>13.26</c:v>
                </c:pt>
                <c:pt idx="10560">
                  <c:v>13.239999999999998</c:v>
                </c:pt>
                <c:pt idx="10561">
                  <c:v>13.450000000000001</c:v>
                </c:pt>
                <c:pt idx="10562">
                  <c:v>13.43</c:v>
                </c:pt>
                <c:pt idx="10563">
                  <c:v>13.27</c:v>
                </c:pt>
                <c:pt idx="10564">
                  <c:v>13.42</c:v>
                </c:pt>
                <c:pt idx="10565">
                  <c:v>13.5</c:v>
                </c:pt>
                <c:pt idx="10566">
                  <c:v>13.47</c:v>
                </c:pt>
                <c:pt idx="10567">
                  <c:v>13.5</c:v>
                </c:pt>
                <c:pt idx="10568">
                  <c:v>13.39</c:v>
                </c:pt>
                <c:pt idx="10569">
                  <c:v>13.15</c:v>
                </c:pt>
                <c:pt idx="10570">
                  <c:v>13.27</c:v>
                </c:pt>
                <c:pt idx="10571">
                  <c:v>13.229999999999999</c:v>
                </c:pt>
                <c:pt idx="10572">
                  <c:v>13.139999999999999</c:v>
                </c:pt>
                <c:pt idx="10573">
                  <c:v>13.3</c:v>
                </c:pt>
                <c:pt idx="10574">
                  <c:v>13.28</c:v>
                </c:pt>
                <c:pt idx="10575">
                  <c:v>13.2</c:v>
                </c:pt>
                <c:pt idx="10576">
                  <c:v>13.39</c:v>
                </c:pt>
                <c:pt idx="10577">
                  <c:v>13.27</c:v>
                </c:pt>
                <c:pt idx="10578">
                  <c:v>13.26</c:v>
                </c:pt>
                <c:pt idx="10579">
                  <c:v>13.4</c:v>
                </c:pt>
                <c:pt idx="10580">
                  <c:v>13.350000000000001</c:v>
                </c:pt>
                <c:pt idx="10581">
                  <c:v>13.31</c:v>
                </c:pt>
                <c:pt idx="10582">
                  <c:v>13.5</c:v>
                </c:pt>
                <c:pt idx="10583">
                  <c:v>13.65</c:v>
                </c:pt>
                <c:pt idx="10584">
                  <c:v>13.56</c:v>
                </c:pt>
                <c:pt idx="10585">
                  <c:v>13.66</c:v>
                </c:pt>
                <c:pt idx="10586">
                  <c:v>13.53</c:v>
                </c:pt>
                <c:pt idx="10587">
                  <c:v>13.44</c:v>
                </c:pt>
                <c:pt idx="10588">
                  <c:v>13.47</c:v>
                </c:pt>
                <c:pt idx="10589">
                  <c:v>13.46</c:v>
                </c:pt>
                <c:pt idx="10590">
                  <c:v>13.47</c:v>
                </c:pt>
                <c:pt idx="10591">
                  <c:v>13.42</c:v>
                </c:pt>
                <c:pt idx="10592">
                  <c:v>13.370000000000001</c:v>
                </c:pt>
                <c:pt idx="10593">
                  <c:v>13.26</c:v>
                </c:pt>
                <c:pt idx="10594">
                  <c:v>13.43</c:v>
                </c:pt>
                <c:pt idx="10595">
                  <c:v>13.51</c:v>
                </c:pt>
                <c:pt idx="10596">
                  <c:v>13.360000000000001</c:v>
                </c:pt>
                <c:pt idx="10597">
                  <c:v>13.52</c:v>
                </c:pt>
                <c:pt idx="10598">
                  <c:v>13.42</c:v>
                </c:pt>
                <c:pt idx="10599">
                  <c:v>13.43</c:v>
                </c:pt>
                <c:pt idx="10600">
                  <c:v>13.44</c:v>
                </c:pt>
                <c:pt idx="10601">
                  <c:v>13.32</c:v>
                </c:pt>
                <c:pt idx="10602">
                  <c:v>13.239999999999998</c:v>
                </c:pt>
                <c:pt idx="10603">
                  <c:v>13.27</c:v>
                </c:pt>
                <c:pt idx="10604">
                  <c:v>13.2</c:v>
                </c:pt>
                <c:pt idx="10605">
                  <c:v>13.02</c:v>
                </c:pt>
                <c:pt idx="10606">
                  <c:v>13.15</c:v>
                </c:pt>
                <c:pt idx="10607">
                  <c:v>13.05</c:v>
                </c:pt>
                <c:pt idx="10608">
                  <c:v>13.07</c:v>
                </c:pt>
                <c:pt idx="10609">
                  <c:v>13.229999999999999</c:v>
                </c:pt>
                <c:pt idx="10610">
                  <c:v>13.11</c:v>
                </c:pt>
                <c:pt idx="10611">
                  <c:v>13.139999999999999</c:v>
                </c:pt>
                <c:pt idx="10612">
                  <c:v>13.32</c:v>
                </c:pt>
                <c:pt idx="10613">
                  <c:v>13.229999999999999</c:v>
                </c:pt>
                <c:pt idx="10614">
                  <c:v>13.239999999999998</c:v>
                </c:pt>
                <c:pt idx="10615">
                  <c:v>13.370000000000001</c:v>
                </c:pt>
                <c:pt idx="10616">
                  <c:v>13.239999999999998</c:v>
                </c:pt>
                <c:pt idx="10617">
                  <c:v>13.25</c:v>
                </c:pt>
                <c:pt idx="10618">
                  <c:v>13.44</c:v>
                </c:pt>
                <c:pt idx="10619">
                  <c:v>13.34</c:v>
                </c:pt>
                <c:pt idx="10620">
                  <c:v>13.3</c:v>
                </c:pt>
                <c:pt idx="10621">
                  <c:v>13.31</c:v>
                </c:pt>
                <c:pt idx="10622">
                  <c:v>13.07</c:v>
                </c:pt>
                <c:pt idx="10623">
                  <c:v>13.03</c:v>
                </c:pt>
                <c:pt idx="10624">
                  <c:v>13.25</c:v>
                </c:pt>
                <c:pt idx="10625">
                  <c:v>13.129999999999999</c:v>
                </c:pt>
                <c:pt idx="10626">
                  <c:v>12.97</c:v>
                </c:pt>
                <c:pt idx="10627">
                  <c:v>13.1</c:v>
                </c:pt>
                <c:pt idx="10628">
                  <c:v>12.98</c:v>
                </c:pt>
                <c:pt idx="10629">
                  <c:v>12.89</c:v>
                </c:pt>
                <c:pt idx="10630">
                  <c:v>12.99</c:v>
                </c:pt>
                <c:pt idx="10631">
                  <c:v>12.82</c:v>
                </c:pt>
                <c:pt idx="10632">
                  <c:v>12.77</c:v>
                </c:pt>
                <c:pt idx="10633">
                  <c:v>12.850000000000001</c:v>
                </c:pt>
                <c:pt idx="10634">
                  <c:v>12.78</c:v>
                </c:pt>
                <c:pt idx="10635">
                  <c:v>12.78</c:v>
                </c:pt>
                <c:pt idx="10636">
                  <c:v>12.96</c:v>
                </c:pt>
                <c:pt idx="10637">
                  <c:v>13.06</c:v>
                </c:pt>
                <c:pt idx="10638">
                  <c:v>13.16</c:v>
                </c:pt>
                <c:pt idx="10639">
                  <c:v>13.33</c:v>
                </c:pt>
                <c:pt idx="10640">
                  <c:v>13.32</c:v>
                </c:pt>
                <c:pt idx="10641">
                  <c:v>13.29</c:v>
                </c:pt>
                <c:pt idx="10642">
                  <c:v>13.52</c:v>
                </c:pt>
                <c:pt idx="10643">
                  <c:v>13.44</c:v>
                </c:pt>
                <c:pt idx="10644">
                  <c:v>13.33</c:v>
                </c:pt>
                <c:pt idx="10645">
                  <c:v>13.51</c:v>
                </c:pt>
                <c:pt idx="10646">
                  <c:v>13.6</c:v>
                </c:pt>
                <c:pt idx="10647">
                  <c:v>13.67</c:v>
                </c:pt>
                <c:pt idx="10648">
                  <c:v>13.79</c:v>
                </c:pt>
                <c:pt idx="10649">
                  <c:v>13.62</c:v>
                </c:pt>
                <c:pt idx="10650">
                  <c:v>13.48</c:v>
                </c:pt>
                <c:pt idx="10651">
                  <c:v>13.53</c:v>
                </c:pt>
                <c:pt idx="10652">
                  <c:v>13.3</c:v>
                </c:pt>
                <c:pt idx="10653">
                  <c:v>13.27</c:v>
                </c:pt>
                <c:pt idx="10654">
                  <c:v>13.370000000000001</c:v>
                </c:pt>
                <c:pt idx="10655">
                  <c:v>13.3</c:v>
                </c:pt>
                <c:pt idx="10656">
                  <c:v>13.17</c:v>
                </c:pt>
                <c:pt idx="10657">
                  <c:v>13.28</c:v>
                </c:pt>
                <c:pt idx="10658">
                  <c:v>13.07</c:v>
                </c:pt>
                <c:pt idx="10659">
                  <c:v>13.05</c:v>
                </c:pt>
                <c:pt idx="10660">
                  <c:v>13.16</c:v>
                </c:pt>
                <c:pt idx="10661">
                  <c:v>13.09</c:v>
                </c:pt>
                <c:pt idx="10662">
                  <c:v>12.98</c:v>
                </c:pt>
                <c:pt idx="10663">
                  <c:v>13.09</c:v>
                </c:pt>
                <c:pt idx="10664">
                  <c:v>12.93</c:v>
                </c:pt>
                <c:pt idx="10665">
                  <c:v>12.88</c:v>
                </c:pt>
                <c:pt idx="10666">
                  <c:v>12.98</c:v>
                </c:pt>
                <c:pt idx="10667">
                  <c:v>12.92</c:v>
                </c:pt>
                <c:pt idx="10668">
                  <c:v>12.91</c:v>
                </c:pt>
                <c:pt idx="10669">
                  <c:v>13.02</c:v>
                </c:pt>
                <c:pt idx="10670">
                  <c:v>12.76</c:v>
                </c:pt>
                <c:pt idx="10671">
                  <c:v>12.76</c:v>
                </c:pt>
                <c:pt idx="10672">
                  <c:v>12.84</c:v>
                </c:pt>
                <c:pt idx="10673">
                  <c:v>12.860000000000001</c:v>
                </c:pt>
                <c:pt idx="10674">
                  <c:v>12.9</c:v>
                </c:pt>
                <c:pt idx="10675">
                  <c:v>12.97</c:v>
                </c:pt>
                <c:pt idx="10676">
                  <c:v>12.94</c:v>
                </c:pt>
                <c:pt idx="10677">
                  <c:v>13</c:v>
                </c:pt>
                <c:pt idx="10678">
                  <c:v>13.12</c:v>
                </c:pt>
                <c:pt idx="10679">
                  <c:v>13.129999999999999</c:v>
                </c:pt>
                <c:pt idx="10680">
                  <c:v>13.139999999999999</c:v>
                </c:pt>
                <c:pt idx="10681">
                  <c:v>13.239999999999998</c:v>
                </c:pt>
                <c:pt idx="10682">
                  <c:v>13.11</c:v>
                </c:pt>
                <c:pt idx="10683">
                  <c:v>13.1</c:v>
                </c:pt>
                <c:pt idx="10684">
                  <c:v>13.239999999999998</c:v>
                </c:pt>
                <c:pt idx="10685">
                  <c:v>13.1</c:v>
                </c:pt>
                <c:pt idx="10686">
                  <c:v>12.950000000000001</c:v>
                </c:pt>
                <c:pt idx="10687">
                  <c:v>13.07</c:v>
                </c:pt>
                <c:pt idx="10688">
                  <c:v>12.91</c:v>
                </c:pt>
                <c:pt idx="10689">
                  <c:v>12.84</c:v>
                </c:pt>
                <c:pt idx="10690">
                  <c:v>12.97</c:v>
                </c:pt>
                <c:pt idx="10691">
                  <c:v>13</c:v>
                </c:pt>
                <c:pt idx="10692">
                  <c:v>12.99</c:v>
                </c:pt>
                <c:pt idx="10693">
                  <c:v>13.18</c:v>
                </c:pt>
                <c:pt idx="10694">
                  <c:v>13.139999999999999</c:v>
                </c:pt>
                <c:pt idx="10695">
                  <c:v>13.07</c:v>
                </c:pt>
                <c:pt idx="10696">
                  <c:v>13.209999999999999</c:v>
                </c:pt>
                <c:pt idx="10697">
                  <c:v>13.27</c:v>
                </c:pt>
                <c:pt idx="10698">
                  <c:v>13.43</c:v>
                </c:pt>
                <c:pt idx="10699">
                  <c:v>13.58</c:v>
                </c:pt>
                <c:pt idx="10700">
                  <c:v>13.450000000000001</c:v>
                </c:pt>
                <c:pt idx="10701">
                  <c:v>13.41</c:v>
                </c:pt>
                <c:pt idx="10702">
                  <c:v>13.450000000000001</c:v>
                </c:pt>
                <c:pt idx="10703">
                  <c:v>13.43</c:v>
                </c:pt>
                <c:pt idx="10704">
                  <c:v>13.29</c:v>
                </c:pt>
                <c:pt idx="10705">
                  <c:v>13.38</c:v>
                </c:pt>
                <c:pt idx="10706">
                  <c:v>13.29</c:v>
                </c:pt>
                <c:pt idx="10707">
                  <c:v>13.31</c:v>
                </c:pt>
                <c:pt idx="10708">
                  <c:v>13.33</c:v>
                </c:pt>
                <c:pt idx="10709">
                  <c:v>13.16</c:v>
                </c:pt>
                <c:pt idx="10710">
                  <c:v>13</c:v>
                </c:pt>
                <c:pt idx="10711">
                  <c:v>13.02</c:v>
                </c:pt>
                <c:pt idx="10712">
                  <c:v>12.9</c:v>
                </c:pt>
                <c:pt idx="10713">
                  <c:v>12.88</c:v>
                </c:pt>
                <c:pt idx="10714">
                  <c:v>12.88</c:v>
                </c:pt>
                <c:pt idx="10715">
                  <c:v>12.88</c:v>
                </c:pt>
                <c:pt idx="10716">
                  <c:v>12.79</c:v>
                </c:pt>
                <c:pt idx="10717">
                  <c:v>12.9</c:v>
                </c:pt>
                <c:pt idx="10718">
                  <c:v>12.78</c:v>
                </c:pt>
                <c:pt idx="10719">
                  <c:v>12.81</c:v>
                </c:pt>
                <c:pt idx="10720">
                  <c:v>12.83</c:v>
                </c:pt>
                <c:pt idx="10721">
                  <c:v>12.76</c:v>
                </c:pt>
                <c:pt idx="10722">
                  <c:v>12.81</c:v>
                </c:pt>
                <c:pt idx="10723">
                  <c:v>12.84</c:v>
                </c:pt>
                <c:pt idx="10724">
                  <c:v>12.78</c:v>
                </c:pt>
                <c:pt idx="10725">
                  <c:v>12.77</c:v>
                </c:pt>
                <c:pt idx="10726">
                  <c:v>12.88</c:v>
                </c:pt>
                <c:pt idx="10727">
                  <c:v>12.729999999999999</c:v>
                </c:pt>
                <c:pt idx="10728">
                  <c:v>12.709999999999999</c:v>
                </c:pt>
                <c:pt idx="10729">
                  <c:v>12.729999999999999</c:v>
                </c:pt>
                <c:pt idx="10730">
                  <c:v>12.78</c:v>
                </c:pt>
                <c:pt idx="10731">
                  <c:v>12.83</c:v>
                </c:pt>
                <c:pt idx="10732">
                  <c:v>12.96</c:v>
                </c:pt>
                <c:pt idx="10733">
                  <c:v>12.89</c:v>
                </c:pt>
                <c:pt idx="10734">
                  <c:v>12.88</c:v>
                </c:pt>
                <c:pt idx="10735">
                  <c:v>12.9</c:v>
                </c:pt>
                <c:pt idx="10736">
                  <c:v>12.850000000000001</c:v>
                </c:pt>
                <c:pt idx="10737">
                  <c:v>12.84</c:v>
                </c:pt>
                <c:pt idx="10738">
                  <c:v>12.84</c:v>
                </c:pt>
                <c:pt idx="10739">
                  <c:v>12.75</c:v>
                </c:pt>
                <c:pt idx="10740">
                  <c:v>12.88</c:v>
                </c:pt>
                <c:pt idx="10741">
                  <c:v>13.11</c:v>
                </c:pt>
                <c:pt idx="10742">
                  <c:v>13</c:v>
                </c:pt>
                <c:pt idx="10743">
                  <c:v>13.05</c:v>
                </c:pt>
                <c:pt idx="10744">
                  <c:v>13.16</c:v>
                </c:pt>
                <c:pt idx="10745">
                  <c:v>13.05</c:v>
                </c:pt>
                <c:pt idx="10746">
                  <c:v>13.219999999999999</c:v>
                </c:pt>
                <c:pt idx="10747">
                  <c:v>13.41</c:v>
                </c:pt>
                <c:pt idx="10748">
                  <c:v>13.350000000000001</c:v>
                </c:pt>
                <c:pt idx="10749">
                  <c:v>13.46</c:v>
                </c:pt>
                <c:pt idx="10750">
                  <c:v>13.53</c:v>
                </c:pt>
                <c:pt idx="10751">
                  <c:v>13.48</c:v>
                </c:pt>
                <c:pt idx="10752">
                  <c:v>13.5</c:v>
                </c:pt>
                <c:pt idx="10753">
                  <c:v>13.57</c:v>
                </c:pt>
                <c:pt idx="10754">
                  <c:v>13.47</c:v>
                </c:pt>
                <c:pt idx="10755">
                  <c:v>13.44</c:v>
                </c:pt>
                <c:pt idx="10756">
                  <c:v>13.39</c:v>
                </c:pt>
                <c:pt idx="10757">
                  <c:v>13.229999999999999</c:v>
                </c:pt>
                <c:pt idx="10758">
                  <c:v>13.27</c:v>
                </c:pt>
                <c:pt idx="10759">
                  <c:v>13.28</c:v>
                </c:pt>
                <c:pt idx="10760">
                  <c:v>13.29</c:v>
                </c:pt>
                <c:pt idx="10761">
                  <c:v>13.370000000000001</c:v>
                </c:pt>
                <c:pt idx="10762">
                  <c:v>13.4</c:v>
                </c:pt>
                <c:pt idx="10763">
                  <c:v>13.27</c:v>
                </c:pt>
                <c:pt idx="10764">
                  <c:v>13.27</c:v>
                </c:pt>
                <c:pt idx="10765">
                  <c:v>13.219999999999999</c:v>
                </c:pt>
                <c:pt idx="10766">
                  <c:v>13.15</c:v>
                </c:pt>
                <c:pt idx="10767">
                  <c:v>13.16</c:v>
                </c:pt>
                <c:pt idx="10768">
                  <c:v>13.139999999999999</c:v>
                </c:pt>
                <c:pt idx="10769">
                  <c:v>13.09</c:v>
                </c:pt>
                <c:pt idx="10770">
                  <c:v>13.16</c:v>
                </c:pt>
                <c:pt idx="10771">
                  <c:v>13.370000000000001</c:v>
                </c:pt>
                <c:pt idx="10772">
                  <c:v>13.33</c:v>
                </c:pt>
                <c:pt idx="10773">
                  <c:v>13.39</c:v>
                </c:pt>
                <c:pt idx="10774">
                  <c:v>13.47</c:v>
                </c:pt>
                <c:pt idx="10775">
                  <c:v>13.39</c:v>
                </c:pt>
                <c:pt idx="10776">
                  <c:v>13.39</c:v>
                </c:pt>
                <c:pt idx="10777">
                  <c:v>13.3</c:v>
                </c:pt>
                <c:pt idx="10778">
                  <c:v>13.17</c:v>
                </c:pt>
                <c:pt idx="10779">
                  <c:v>13.129999999999999</c:v>
                </c:pt>
                <c:pt idx="10780">
                  <c:v>13.05</c:v>
                </c:pt>
                <c:pt idx="10781">
                  <c:v>13</c:v>
                </c:pt>
                <c:pt idx="10782">
                  <c:v>13.129999999999999</c:v>
                </c:pt>
                <c:pt idx="10783">
                  <c:v>13.2</c:v>
                </c:pt>
                <c:pt idx="10784">
                  <c:v>13.12</c:v>
                </c:pt>
                <c:pt idx="10785">
                  <c:v>13.08</c:v>
                </c:pt>
                <c:pt idx="10786">
                  <c:v>13.02</c:v>
                </c:pt>
                <c:pt idx="10787">
                  <c:v>12.9</c:v>
                </c:pt>
                <c:pt idx="10788">
                  <c:v>12.98</c:v>
                </c:pt>
                <c:pt idx="10789">
                  <c:v>12.98</c:v>
                </c:pt>
                <c:pt idx="10790">
                  <c:v>12.870000000000001</c:v>
                </c:pt>
                <c:pt idx="10791">
                  <c:v>12.99</c:v>
                </c:pt>
                <c:pt idx="10792">
                  <c:v>12.98</c:v>
                </c:pt>
                <c:pt idx="10793">
                  <c:v>12.94</c:v>
                </c:pt>
                <c:pt idx="10794">
                  <c:v>12.96</c:v>
                </c:pt>
                <c:pt idx="10795">
                  <c:v>13.07</c:v>
                </c:pt>
                <c:pt idx="10796">
                  <c:v>13.05</c:v>
                </c:pt>
                <c:pt idx="10797">
                  <c:v>13.129999999999999</c:v>
                </c:pt>
                <c:pt idx="10798">
                  <c:v>13.11</c:v>
                </c:pt>
                <c:pt idx="10799">
                  <c:v>13.08</c:v>
                </c:pt>
                <c:pt idx="10800">
                  <c:v>13.05</c:v>
                </c:pt>
                <c:pt idx="10801">
                  <c:v>12.98</c:v>
                </c:pt>
                <c:pt idx="10802">
                  <c:v>12.89</c:v>
                </c:pt>
                <c:pt idx="10803">
                  <c:v>12.860000000000001</c:v>
                </c:pt>
                <c:pt idx="10804">
                  <c:v>12.89</c:v>
                </c:pt>
                <c:pt idx="10805">
                  <c:v>12.860000000000001</c:v>
                </c:pt>
                <c:pt idx="10806">
                  <c:v>12.92</c:v>
                </c:pt>
                <c:pt idx="10807">
                  <c:v>12.89</c:v>
                </c:pt>
                <c:pt idx="10808">
                  <c:v>12.93</c:v>
                </c:pt>
                <c:pt idx="10809">
                  <c:v>13.04</c:v>
                </c:pt>
                <c:pt idx="10810">
                  <c:v>12.99</c:v>
                </c:pt>
                <c:pt idx="10811">
                  <c:v>12.93</c:v>
                </c:pt>
                <c:pt idx="10812">
                  <c:v>12.99</c:v>
                </c:pt>
                <c:pt idx="10813">
                  <c:v>12.98</c:v>
                </c:pt>
                <c:pt idx="10814">
                  <c:v>12.870000000000001</c:v>
                </c:pt>
                <c:pt idx="10815">
                  <c:v>12.97</c:v>
                </c:pt>
                <c:pt idx="10816">
                  <c:v>12.88</c:v>
                </c:pt>
                <c:pt idx="10817">
                  <c:v>12.8</c:v>
                </c:pt>
                <c:pt idx="10818">
                  <c:v>12.950000000000001</c:v>
                </c:pt>
                <c:pt idx="10819">
                  <c:v>12.99</c:v>
                </c:pt>
                <c:pt idx="10820">
                  <c:v>12.98</c:v>
                </c:pt>
                <c:pt idx="10821">
                  <c:v>13.09</c:v>
                </c:pt>
                <c:pt idx="10822">
                  <c:v>13.12</c:v>
                </c:pt>
                <c:pt idx="10823">
                  <c:v>13</c:v>
                </c:pt>
                <c:pt idx="10824">
                  <c:v>12.99</c:v>
                </c:pt>
                <c:pt idx="10825">
                  <c:v>12.92</c:v>
                </c:pt>
                <c:pt idx="10826">
                  <c:v>12.9</c:v>
                </c:pt>
                <c:pt idx="10827">
                  <c:v>13.06</c:v>
                </c:pt>
                <c:pt idx="10828">
                  <c:v>13.02</c:v>
                </c:pt>
                <c:pt idx="10829">
                  <c:v>12.94</c:v>
                </c:pt>
                <c:pt idx="10830">
                  <c:v>13.12</c:v>
                </c:pt>
                <c:pt idx="10831">
                  <c:v>13.04</c:v>
                </c:pt>
                <c:pt idx="10832">
                  <c:v>12.98</c:v>
                </c:pt>
                <c:pt idx="10833">
                  <c:v>13.16</c:v>
                </c:pt>
                <c:pt idx="10834">
                  <c:v>13.2</c:v>
                </c:pt>
                <c:pt idx="10835">
                  <c:v>13.12</c:v>
                </c:pt>
                <c:pt idx="10836">
                  <c:v>13.26</c:v>
                </c:pt>
                <c:pt idx="10837">
                  <c:v>13.27</c:v>
                </c:pt>
                <c:pt idx="10838">
                  <c:v>13.219999999999999</c:v>
                </c:pt>
                <c:pt idx="10839">
                  <c:v>13.219999999999999</c:v>
                </c:pt>
                <c:pt idx="10840">
                  <c:v>13.06</c:v>
                </c:pt>
                <c:pt idx="10841">
                  <c:v>12.870000000000001</c:v>
                </c:pt>
                <c:pt idx="10842">
                  <c:v>13.01</c:v>
                </c:pt>
                <c:pt idx="10843">
                  <c:v>12.97</c:v>
                </c:pt>
                <c:pt idx="10844">
                  <c:v>12.950000000000001</c:v>
                </c:pt>
                <c:pt idx="10845">
                  <c:v>13.129999999999999</c:v>
                </c:pt>
                <c:pt idx="10846">
                  <c:v>13.2</c:v>
                </c:pt>
                <c:pt idx="10847">
                  <c:v>13.17</c:v>
                </c:pt>
                <c:pt idx="10848">
                  <c:v>13.34</c:v>
                </c:pt>
                <c:pt idx="10849">
                  <c:v>13.29</c:v>
                </c:pt>
                <c:pt idx="10850">
                  <c:v>13.29</c:v>
                </c:pt>
                <c:pt idx="10851">
                  <c:v>13.360000000000001</c:v>
                </c:pt>
                <c:pt idx="10852">
                  <c:v>13.219999999999999</c:v>
                </c:pt>
                <c:pt idx="10853">
                  <c:v>13.209999999999999</c:v>
                </c:pt>
                <c:pt idx="10854">
                  <c:v>13.229999999999999</c:v>
                </c:pt>
                <c:pt idx="10855">
                  <c:v>13.11</c:v>
                </c:pt>
                <c:pt idx="10856">
                  <c:v>13.07</c:v>
                </c:pt>
                <c:pt idx="10857">
                  <c:v>13.219999999999999</c:v>
                </c:pt>
                <c:pt idx="10858">
                  <c:v>13.16</c:v>
                </c:pt>
                <c:pt idx="10859">
                  <c:v>13.09</c:v>
                </c:pt>
                <c:pt idx="10860">
                  <c:v>13.19</c:v>
                </c:pt>
                <c:pt idx="10861">
                  <c:v>13.17</c:v>
                </c:pt>
                <c:pt idx="10862">
                  <c:v>13.01</c:v>
                </c:pt>
                <c:pt idx="10863">
                  <c:v>13.19</c:v>
                </c:pt>
                <c:pt idx="10864">
                  <c:v>13.18</c:v>
                </c:pt>
                <c:pt idx="10865">
                  <c:v>13.129999999999999</c:v>
                </c:pt>
                <c:pt idx="10866">
                  <c:v>13.219999999999999</c:v>
                </c:pt>
                <c:pt idx="10867">
                  <c:v>13.17</c:v>
                </c:pt>
                <c:pt idx="10868">
                  <c:v>13.139999999999999</c:v>
                </c:pt>
                <c:pt idx="10869">
                  <c:v>13.29</c:v>
                </c:pt>
                <c:pt idx="10870">
                  <c:v>13.229999999999999</c:v>
                </c:pt>
                <c:pt idx="10871">
                  <c:v>13.09</c:v>
                </c:pt>
                <c:pt idx="10872">
                  <c:v>13.229999999999999</c:v>
                </c:pt>
                <c:pt idx="10873">
                  <c:v>13.08</c:v>
                </c:pt>
                <c:pt idx="10874">
                  <c:v>12.97</c:v>
                </c:pt>
                <c:pt idx="10875">
                  <c:v>12.97</c:v>
                </c:pt>
                <c:pt idx="10876">
                  <c:v>12.729999999999999</c:v>
                </c:pt>
                <c:pt idx="10877">
                  <c:v>12.6</c:v>
                </c:pt>
                <c:pt idx="10878">
                  <c:v>12.56</c:v>
                </c:pt>
                <c:pt idx="10879">
                  <c:v>12.41</c:v>
                </c:pt>
                <c:pt idx="10880">
                  <c:v>12.31</c:v>
                </c:pt>
                <c:pt idx="10881">
                  <c:v>12.42</c:v>
                </c:pt>
                <c:pt idx="10882">
                  <c:v>12.34</c:v>
                </c:pt>
                <c:pt idx="10883">
                  <c:v>12.33</c:v>
                </c:pt>
                <c:pt idx="10884">
                  <c:v>12.43</c:v>
                </c:pt>
                <c:pt idx="10885">
                  <c:v>12.31</c:v>
                </c:pt>
                <c:pt idx="10886">
                  <c:v>12.33</c:v>
                </c:pt>
                <c:pt idx="10887">
                  <c:v>12.639999999999999</c:v>
                </c:pt>
                <c:pt idx="10888">
                  <c:v>12.67</c:v>
                </c:pt>
                <c:pt idx="10889">
                  <c:v>12.58</c:v>
                </c:pt>
                <c:pt idx="10890">
                  <c:v>12.83</c:v>
                </c:pt>
                <c:pt idx="10891">
                  <c:v>12.94</c:v>
                </c:pt>
                <c:pt idx="10892">
                  <c:v>13.350000000000001</c:v>
                </c:pt>
                <c:pt idx="10893">
                  <c:v>13.84</c:v>
                </c:pt>
                <c:pt idx="10894">
                  <c:v>14.2</c:v>
                </c:pt>
                <c:pt idx="10895">
                  <c:v>14.12</c:v>
                </c:pt>
                <c:pt idx="10896">
                  <c:v>14.17</c:v>
                </c:pt>
                <c:pt idx="10897">
                  <c:v>13.850000000000001</c:v>
                </c:pt>
                <c:pt idx="10898">
                  <c:v>13.78</c:v>
                </c:pt>
                <c:pt idx="10899">
                  <c:v>13.75</c:v>
                </c:pt>
                <c:pt idx="10900">
                  <c:v>13.47</c:v>
                </c:pt>
                <c:pt idx="10901">
                  <c:v>13.3</c:v>
                </c:pt>
                <c:pt idx="10902">
                  <c:v>13.25</c:v>
                </c:pt>
                <c:pt idx="10903">
                  <c:v>13.04</c:v>
                </c:pt>
                <c:pt idx="10904">
                  <c:v>12.91</c:v>
                </c:pt>
                <c:pt idx="10905">
                  <c:v>12.83</c:v>
                </c:pt>
                <c:pt idx="10906">
                  <c:v>12.61</c:v>
                </c:pt>
                <c:pt idx="10907">
                  <c:v>12.5</c:v>
                </c:pt>
                <c:pt idx="10908">
                  <c:v>12.57</c:v>
                </c:pt>
                <c:pt idx="10909">
                  <c:v>12.51</c:v>
                </c:pt>
                <c:pt idx="10910">
                  <c:v>12.57</c:v>
                </c:pt>
                <c:pt idx="10911">
                  <c:v>12.75</c:v>
                </c:pt>
                <c:pt idx="10912">
                  <c:v>12.69</c:v>
                </c:pt>
                <c:pt idx="10913">
                  <c:v>12.67</c:v>
                </c:pt>
                <c:pt idx="10914">
                  <c:v>12.79</c:v>
                </c:pt>
                <c:pt idx="10915">
                  <c:v>12.69</c:v>
                </c:pt>
                <c:pt idx="10916">
                  <c:v>12.639999999999999</c:v>
                </c:pt>
                <c:pt idx="10917">
                  <c:v>12.79</c:v>
                </c:pt>
                <c:pt idx="10918">
                  <c:v>12.79</c:v>
                </c:pt>
                <c:pt idx="10919">
                  <c:v>12.9</c:v>
                </c:pt>
                <c:pt idx="10920">
                  <c:v>12.93</c:v>
                </c:pt>
                <c:pt idx="10921">
                  <c:v>12.83</c:v>
                </c:pt>
                <c:pt idx="10922">
                  <c:v>12.75</c:v>
                </c:pt>
                <c:pt idx="10923">
                  <c:v>12.81</c:v>
                </c:pt>
                <c:pt idx="10924">
                  <c:v>12.739999999999998</c:v>
                </c:pt>
                <c:pt idx="10925">
                  <c:v>12.66</c:v>
                </c:pt>
                <c:pt idx="10926">
                  <c:v>12.729999999999999</c:v>
                </c:pt>
                <c:pt idx="10927">
                  <c:v>12.76</c:v>
                </c:pt>
                <c:pt idx="10928">
                  <c:v>12.81</c:v>
                </c:pt>
                <c:pt idx="10929">
                  <c:v>13.01</c:v>
                </c:pt>
                <c:pt idx="10930">
                  <c:v>12.91</c:v>
                </c:pt>
                <c:pt idx="10931">
                  <c:v>12.93</c:v>
                </c:pt>
                <c:pt idx="10932">
                  <c:v>13.12</c:v>
                </c:pt>
                <c:pt idx="10933">
                  <c:v>13.01</c:v>
                </c:pt>
                <c:pt idx="10934">
                  <c:v>12.98</c:v>
                </c:pt>
                <c:pt idx="10935">
                  <c:v>13.15</c:v>
                </c:pt>
                <c:pt idx="10936">
                  <c:v>13.08</c:v>
                </c:pt>
                <c:pt idx="10937">
                  <c:v>13</c:v>
                </c:pt>
                <c:pt idx="10938">
                  <c:v>13.1</c:v>
                </c:pt>
                <c:pt idx="10939">
                  <c:v>12.96</c:v>
                </c:pt>
                <c:pt idx="10940">
                  <c:v>12.82</c:v>
                </c:pt>
                <c:pt idx="10941">
                  <c:v>12.88</c:v>
                </c:pt>
                <c:pt idx="10942">
                  <c:v>12.79</c:v>
                </c:pt>
                <c:pt idx="10943">
                  <c:v>12.84</c:v>
                </c:pt>
                <c:pt idx="10944">
                  <c:v>12.88</c:v>
                </c:pt>
                <c:pt idx="10945">
                  <c:v>12.69</c:v>
                </c:pt>
                <c:pt idx="10946">
                  <c:v>12.79</c:v>
                </c:pt>
                <c:pt idx="10947">
                  <c:v>12.78</c:v>
                </c:pt>
                <c:pt idx="10948">
                  <c:v>12.75</c:v>
                </c:pt>
                <c:pt idx="10949">
                  <c:v>12.89</c:v>
                </c:pt>
                <c:pt idx="10950">
                  <c:v>13.03</c:v>
                </c:pt>
                <c:pt idx="10951">
                  <c:v>12.96</c:v>
                </c:pt>
                <c:pt idx="10952">
                  <c:v>12.98</c:v>
                </c:pt>
                <c:pt idx="10953">
                  <c:v>13.04</c:v>
                </c:pt>
                <c:pt idx="10954">
                  <c:v>13.09</c:v>
                </c:pt>
                <c:pt idx="10955">
                  <c:v>13.129999999999999</c:v>
                </c:pt>
                <c:pt idx="10956">
                  <c:v>13.31</c:v>
                </c:pt>
                <c:pt idx="10957">
                  <c:v>13.209999999999999</c:v>
                </c:pt>
                <c:pt idx="10958">
                  <c:v>13.2</c:v>
                </c:pt>
                <c:pt idx="10959">
                  <c:v>13.229999999999999</c:v>
                </c:pt>
                <c:pt idx="10960">
                  <c:v>13.139999999999999</c:v>
                </c:pt>
                <c:pt idx="10961">
                  <c:v>13.16</c:v>
                </c:pt>
                <c:pt idx="10962">
                  <c:v>13.27</c:v>
                </c:pt>
                <c:pt idx="10963">
                  <c:v>13.27</c:v>
                </c:pt>
                <c:pt idx="10964">
                  <c:v>13.26</c:v>
                </c:pt>
                <c:pt idx="10965">
                  <c:v>13.3</c:v>
                </c:pt>
                <c:pt idx="10966">
                  <c:v>13.1</c:v>
                </c:pt>
                <c:pt idx="10967">
                  <c:v>13.139999999999999</c:v>
                </c:pt>
                <c:pt idx="10968">
                  <c:v>13.18</c:v>
                </c:pt>
                <c:pt idx="10969">
                  <c:v>13.07</c:v>
                </c:pt>
                <c:pt idx="10970">
                  <c:v>13.04</c:v>
                </c:pt>
                <c:pt idx="10971">
                  <c:v>13.139999999999999</c:v>
                </c:pt>
                <c:pt idx="10972">
                  <c:v>13.05</c:v>
                </c:pt>
                <c:pt idx="10973">
                  <c:v>13</c:v>
                </c:pt>
                <c:pt idx="10974">
                  <c:v>13.06</c:v>
                </c:pt>
                <c:pt idx="10975">
                  <c:v>13.129999999999999</c:v>
                </c:pt>
                <c:pt idx="10976">
                  <c:v>13.209999999999999</c:v>
                </c:pt>
                <c:pt idx="10977">
                  <c:v>13.27</c:v>
                </c:pt>
                <c:pt idx="10978">
                  <c:v>13.29</c:v>
                </c:pt>
                <c:pt idx="10979">
                  <c:v>13.26</c:v>
                </c:pt>
                <c:pt idx="10980">
                  <c:v>13.32</c:v>
                </c:pt>
                <c:pt idx="10981">
                  <c:v>13.239999999999998</c:v>
                </c:pt>
                <c:pt idx="10982">
                  <c:v>13.3</c:v>
                </c:pt>
                <c:pt idx="10983">
                  <c:v>13.27</c:v>
                </c:pt>
                <c:pt idx="10984">
                  <c:v>13.18</c:v>
                </c:pt>
                <c:pt idx="10985">
                  <c:v>13.15</c:v>
                </c:pt>
                <c:pt idx="10986">
                  <c:v>13.15</c:v>
                </c:pt>
                <c:pt idx="10987">
                  <c:v>13.01</c:v>
                </c:pt>
                <c:pt idx="10988">
                  <c:v>13.01</c:v>
                </c:pt>
                <c:pt idx="10989">
                  <c:v>13.05</c:v>
                </c:pt>
                <c:pt idx="10990">
                  <c:v>12.93</c:v>
                </c:pt>
                <c:pt idx="10991">
                  <c:v>13.03</c:v>
                </c:pt>
                <c:pt idx="10992">
                  <c:v>13.02</c:v>
                </c:pt>
                <c:pt idx="10993">
                  <c:v>12.97</c:v>
                </c:pt>
                <c:pt idx="10994">
                  <c:v>13.209999999999999</c:v>
                </c:pt>
                <c:pt idx="10995">
                  <c:v>13.29</c:v>
                </c:pt>
                <c:pt idx="10996">
                  <c:v>13.16</c:v>
                </c:pt>
                <c:pt idx="10997">
                  <c:v>13.32</c:v>
                </c:pt>
                <c:pt idx="10998">
                  <c:v>13.49</c:v>
                </c:pt>
                <c:pt idx="10999">
                  <c:v>13.360000000000001</c:v>
                </c:pt>
                <c:pt idx="11000">
                  <c:v>13.450000000000001</c:v>
                </c:pt>
                <c:pt idx="11001">
                  <c:v>13.370000000000001</c:v>
                </c:pt>
                <c:pt idx="11002">
                  <c:v>13.2</c:v>
                </c:pt>
                <c:pt idx="11003">
                  <c:v>13.239999999999998</c:v>
                </c:pt>
                <c:pt idx="11004">
                  <c:v>13.33</c:v>
                </c:pt>
                <c:pt idx="11005">
                  <c:v>13.129999999999999</c:v>
                </c:pt>
                <c:pt idx="11006">
                  <c:v>13.219999999999999</c:v>
                </c:pt>
                <c:pt idx="11007">
                  <c:v>13.26</c:v>
                </c:pt>
                <c:pt idx="11008">
                  <c:v>13.26</c:v>
                </c:pt>
                <c:pt idx="11009">
                  <c:v>13.3</c:v>
                </c:pt>
                <c:pt idx="11010">
                  <c:v>13.229999999999999</c:v>
                </c:pt>
                <c:pt idx="11011">
                  <c:v>13.12</c:v>
                </c:pt>
                <c:pt idx="11012">
                  <c:v>13.18</c:v>
                </c:pt>
                <c:pt idx="11013">
                  <c:v>13.139999999999999</c:v>
                </c:pt>
                <c:pt idx="11014">
                  <c:v>13</c:v>
                </c:pt>
                <c:pt idx="11015">
                  <c:v>13.07</c:v>
                </c:pt>
                <c:pt idx="11016">
                  <c:v>13</c:v>
                </c:pt>
                <c:pt idx="11017">
                  <c:v>13.01</c:v>
                </c:pt>
                <c:pt idx="11018">
                  <c:v>13.12</c:v>
                </c:pt>
                <c:pt idx="11019">
                  <c:v>13.06</c:v>
                </c:pt>
                <c:pt idx="11020">
                  <c:v>12.99</c:v>
                </c:pt>
                <c:pt idx="11021">
                  <c:v>13.12</c:v>
                </c:pt>
                <c:pt idx="11022">
                  <c:v>13.09</c:v>
                </c:pt>
                <c:pt idx="11023">
                  <c:v>12.97</c:v>
                </c:pt>
                <c:pt idx="11024">
                  <c:v>13.139999999999999</c:v>
                </c:pt>
                <c:pt idx="11025">
                  <c:v>13.129999999999999</c:v>
                </c:pt>
                <c:pt idx="11026">
                  <c:v>13.05</c:v>
                </c:pt>
                <c:pt idx="11027">
                  <c:v>13.2</c:v>
                </c:pt>
                <c:pt idx="11028">
                  <c:v>13.139999999999999</c:v>
                </c:pt>
                <c:pt idx="11029">
                  <c:v>13.01</c:v>
                </c:pt>
                <c:pt idx="11030">
                  <c:v>13.16</c:v>
                </c:pt>
                <c:pt idx="11031">
                  <c:v>13.1</c:v>
                </c:pt>
                <c:pt idx="11032">
                  <c:v>13.16</c:v>
                </c:pt>
                <c:pt idx="11033">
                  <c:v>13.44</c:v>
                </c:pt>
                <c:pt idx="11034">
                  <c:v>13.28</c:v>
                </c:pt>
                <c:pt idx="11035">
                  <c:v>13.350000000000001</c:v>
                </c:pt>
                <c:pt idx="11036">
                  <c:v>13.56</c:v>
                </c:pt>
                <c:pt idx="11037">
                  <c:v>13.52</c:v>
                </c:pt>
                <c:pt idx="11038">
                  <c:v>13.55</c:v>
                </c:pt>
                <c:pt idx="11039">
                  <c:v>13.76</c:v>
                </c:pt>
                <c:pt idx="11040">
                  <c:v>13.65</c:v>
                </c:pt>
                <c:pt idx="11041">
                  <c:v>13.69</c:v>
                </c:pt>
                <c:pt idx="11042">
                  <c:v>13.81</c:v>
                </c:pt>
                <c:pt idx="11043">
                  <c:v>13.75</c:v>
                </c:pt>
                <c:pt idx="11044">
                  <c:v>13.53</c:v>
                </c:pt>
                <c:pt idx="11045">
                  <c:v>13.53</c:v>
                </c:pt>
                <c:pt idx="11046">
                  <c:v>13.239999999999998</c:v>
                </c:pt>
                <c:pt idx="11047">
                  <c:v>13.06</c:v>
                </c:pt>
                <c:pt idx="11048">
                  <c:v>13.09</c:v>
                </c:pt>
                <c:pt idx="11049">
                  <c:v>12.96</c:v>
                </c:pt>
                <c:pt idx="11050">
                  <c:v>12.83</c:v>
                </c:pt>
                <c:pt idx="11051">
                  <c:v>12.88</c:v>
                </c:pt>
                <c:pt idx="11052">
                  <c:v>12.709999999999999</c:v>
                </c:pt>
                <c:pt idx="11053">
                  <c:v>12.75</c:v>
                </c:pt>
                <c:pt idx="11054">
                  <c:v>13.02</c:v>
                </c:pt>
                <c:pt idx="11055">
                  <c:v>13.02</c:v>
                </c:pt>
                <c:pt idx="11056">
                  <c:v>12.9</c:v>
                </c:pt>
                <c:pt idx="11057">
                  <c:v>13.18</c:v>
                </c:pt>
                <c:pt idx="11058">
                  <c:v>13.12</c:v>
                </c:pt>
                <c:pt idx="11059">
                  <c:v>13.209999999999999</c:v>
                </c:pt>
                <c:pt idx="11060">
                  <c:v>13.43</c:v>
                </c:pt>
                <c:pt idx="11061">
                  <c:v>13.46</c:v>
                </c:pt>
                <c:pt idx="11062">
                  <c:v>13.47</c:v>
                </c:pt>
                <c:pt idx="11063">
                  <c:v>13.65</c:v>
                </c:pt>
                <c:pt idx="11064">
                  <c:v>13.69</c:v>
                </c:pt>
                <c:pt idx="11065">
                  <c:v>13.729999999999999</c:v>
                </c:pt>
                <c:pt idx="11066">
                  <c:v>13.98</c:v>
                </c:pt>
                <c:pt idx="11067">
                  <c:v>13.860000000000001</c:v>
                </c:pt>
                <c:pt idx="11068">
                  <c:v>13.76</c:v>
                </c:pt>
                <c:pt idx="11069">
                  <c:v>13.75</c:v>
                </c:pt>
                <c:pt idx="11070">
                  <c:v>13.61</c:v>
                </c:pt>
                <c:pt idx="11071">
                  <c:v>13.41</c:v>
                </c:pt>
                <c:pt idx="11072">
                  <c:v>13.31</c:v>
                </c:pt>
                <c:pt idx="11073">
                  <c:v>13.07</c:v>
                </c:pt>
                <c:pt idx="11074">
                  <c:v>12.950000000000001</c:v>
                </c:pt>
                <c:pt idx="11075">
                  <c:v>13.08</c:v>
                </c:pt>
                <c:pt idx="11076">
                  <c:v>13.05</c:v>
                </c:pt>
                <c:pt idx="11077">
                  <c:v>13.11</c:v>
                </c:pt>
                <c:pt idx="11078">
                  <c:v>13.27</c:v>
                </c:pt>
                <c:pt idx="11079">
                  <c:v>13.129999999999999</c:v>
                </c:pt>
                <c:pt idx="11080">
                  <c:v>13.11</c:v>
                </c:pt>
                <c:pt idx="11081">
                  <c:v>13.33</c:v>
                </c:pt>
                <c:pt idx="11082">
                  <c:v>13.26</c:v>
                </c:pt>
                <c:pt idx="11083">
                  <c:v>13.229999999999999</c:v>
                </c:pt>
                <c:pt idx="11084">
                  <c:v>13.34</c:v>
                </c:pt>
                <c:pt idx="11085">
                  <c:v>13.3</c:v>
                </c:pt>
                <c:pt idx="11086">
                  <c:v>13.25</c:v>
                </c:pt>
                <c:pt idx="11087">
                  <c:v>13.32</c:v>
                </c:pt>
                <c:pt idx="11088">
                  <c:v>13.16</c:v>
                </c:pt>
                <c:pt idx="11089">
                  <c:v>13.31</c:v>
                </c:pt>
                <c:pt idx="11090">
                  <c:v>13.25</c:v>
                </c:pt>
                <c:pt idx="11091">
                  <c:v>13.39</c:v>
                </c:pt>
                <c:pt idx="11092">
                  <c:v>13.54</c:v>
                </c:pt>
                <c:pt idx="11093">
                  <c:v>13.350000000000001</c:v>
                </c:pt>
                <c:pt idx="11094">
                  <c:v>13.26</c:v>
                </c:pt>
                <c:pt idx="11095">
                  <c:v>13.28</c:v>
                </c:pt>
                <c:pt idx="11096">
                  <c:v>13.17</c:v>
                </c:pt>
                <c:pt idx="11097">
                  <c:v>13.01</c:v>
                </c:pt>
                <c:pt idx="11098">
                  <c:v>13.02</c:v>
                </c:pt>
                <c:pt idx="11099">
                  <c:v>12.870000000000001</c:v>
                </c:pt>
                <c:pt idx="11100">
                  <c:v>12.76</c:v>
                </c:pt>
                <c:pt idx="11101">
                  <c:v>12.78</c:v>
                </c:pt>
                <c:pt idx="11102">
                  <c:v>12.709999999999999</c:v>
                </c:pt>
                <c:pt idx="11103">
                  <c:v>12.69</c:v>
                </c:pt>
                <c:pt idx="11104">
                  <c:v>12.82</c:v>
                </c:pt>
                <c:pt idx="11105">
                  <c:v>12.9</c:v>
                </c:pt>
                <c:pt idx="11106">
                  <c:v>12.92</c:v>
                </c:pt>
                <c:pt idx="11107">
                  <c:v>12.92</c:v>
                </c:pt>
                <c:pt idx="11108">
                  <c:v>12.870000000000001</c:v>
                </c:pt>
                <c:pt idx="11109">
                  <c:v>12.850000000000001</c:v>
                </c:pt>
                <c:pt idx="11110">
                  <c:v>13.01</c:v>
                </c:pt>
                <c:pt idx="11111">
                  <c:v>12.860000000000001</c:v>
                </c:pt>
                <c:pt idx="11112">
                  <c:v>12.89</c:v>
                </c:pt>
                <c:pt idx="11113">
                  <c:v>13.04</c:v>
                </c:pt>
                <c:pt idx="11114">
                  <c:v>12.93</c:v>
                </c:pt>
                <c:pt idx="11115">
                  <c:v>12.94</c:v>
                </c:pt>
                <c:pt idx="11116">
                  <c:v>13.05</c:v>
                </c:pt>
                <c:pt idx="11117">
                  <c:v>13.05</c:v>
                </c:pt>
                <c:pt idx="11118">
                  <c:v>13.1</c:v>
                </c:pt>
                <c:pt idx="11119">
                  <c:v>13.19</c:v>
                </c:pt>
                <c:pt idx="11120">
                  <c:v>13.139999999999999</c:v>
                </c:pt>
                <c:pt idx="11121">
                  <c:v>13.06</c:v>
                </c:pt>
                <c:pt idx="11122">
                  <c:v>13.06</c:v>
                </c:pt>
                <c:pt idx="11123">
                  <c:v>12.93</c:v>
                </c:pt>
                <c:pt idx="11124">
                  <c:v>12.9</c:v>
                </c:pt>
                <c:pt idx="11125">
                  <c:v>12.950000000000001</c:v>
                </c:pt>
                <c:pt idx="11126">
                  <c:v>12.82</c:v>
                </c:pt>
                <c:pt idx="11127">
                  <c:v>12.81</c:v>
                </c:pt>
                <c:pt idx="11128">
                  <c:v>12.88</c:v>
                </c:pt>
                <c:pt idx="11129">
                  <c:v>12.79</c:v>
                </c:pt>
                <c:pt idx="11130">
                  <c:v>12.68</c:v>
                </c:pt>
                <c:pt idx="11131">
                  <c:v>12.7</c:v>
                </c:pt>
                <c:pt idx="11132">
                  <c:v>12.66</c:v>
                </c:pt>
                <c:pt idx="11133">
                  <c:v>12.719999999999999</c:v>
                </c:pt>
                <c:pt idx="11134">
                  <c:v>12.88</c:v>
                </c:pt>
                <c:pt idx="11135">
                  <c:v>12.9</c:v>
                </c:pt>
                <c:pt idx="11136">
                  <c:v>13</c:v>
                </c:pt>
                <c:pt idx="11137">
                  <c:v>13.219999999999999</c:v>
                </c:pt>
                <c:pt idx="11138">
                  <c:v>13.3</c:v>
                </c:pt>
                <c:pt idx="11139">
                  <c:v>13.38</c:v>
                </c:pt>
                <c:pt idx="11140">
                  <c:v>13.5</c:v>
                </c:pt>
                <c:pt idx="11141">
                  <c:v>13.53</c:v>
                </c:pt>
                <c:pt idx="11142">
                  <c:v>13.55</c:v>
                </c:pt>
                <c:pt idx="11143">
                  <c:v>13.6</c:v>
                </c:pt>
                <c:pt idx="11144">
                  <c:v>13.38</c:v>
                </c:pt>
                <c:pt idx="11145">
                  <c:v>13.34</c:v>
                </c:pt>
                <c:pt idx="11146">
                  <c:v>13.4</c:v>
                </c:pt>
                <c:pt idx="11147">
                  <c:v>13.42</c:v>
                </c:pt>
                <c:pt idx="11148">
                  <c:v>13.38</c:v>
                </c:pt>
                <c:pt idx="11149">
                  <c:v>13.42</c:v>
                </c:pt>
                <c:pt idx="11150">
                  <c:v>13.350000000000001</c:v>
                </c:pt>
                <c:pt idx="11151">
                  <c:v>13.29</c:v>
                </c:pt>
                <c:pt idx="11152">
                  <c:v>13.27</c:v>
                </c:pt>
                <c:pt idx="11153">
                  <c:v>13.129999999999999</c:v>
                </c:pt>
                <c:pt idx="11154">
                  <c:v>13.139999999999999</c:v>
                </c:pt>
                <c:pt idx="11155">
                  <c:v>13.2</c:v>
                </c:pt>
                <c:pt idx="11156">
                  <c:v>13.03</c:v>
                </c:pt>
                <c:pt idx="11157">
                  <c:v>13.12</c:v>
                </c:pt>
                <c:pt idx="11158">
                  <c:v>13.1</c:v>
                </c:pt>
                <c:pt idx="11159">
                  <c:v>12.91</c:v>
                </c:pt>
                <c:pt idx="11160">
                  <c:v>12.96</c:v>
                </c:pt>
                <c:pt idx="11161">
                  <c:v>13.03</c:v>
                </c:pt>
                <c:pt idx="11162">
                  <c:v>12.9</c:v>
                </c:pt>
                <c:pt idx="11163">
                  <c:v>12.88</c:v>
                </c:pt>
                <c:pt idx="11164">
                  <c:v>12.950000000000001</c:v>
                </c:pt>
                <c:pt idx="11165">
                  <c:v>12.88</c:v>
                </c:pt>
                <c:pt idx="11166">
                  <c:v>12.94</c:v>
                </c:pt>
                <c:pt idx="11167">
                  <c:v>13.01</c:v>
                </c:pt>
                <c:pt idx="11168">
                  <c:v>12.84</c:v>
                </c:pt>
                <c:pt idx="11169">
                  <c:v>12.91</c:v>
                </c:pt>
                <c:pt idx="11170">
                  <c:v>13.1</c:v>
                </c:pt>
                <c:pt idx="11171">
                  <c:v>13.11</c:v>
                </c:pt>
                <c:pt idx="11172">
                  <c:v>13.219999999999999</c:v>
                </c:pt>
                <c:pt idx="11173">
                  <c:v>13.34</c:v>
                </c:pt>
                <c:pt idx="11174">
                  <c:v>13.27</c:v>
                </c:pt>
                <c:pt idx="11175">
                  <c:v>13.27</c:v>
                </c:pt>
                <c:pt idx="11176">
                  <c:v>13.2</c:v>
                </c:pt>
                <c:pt idx="11177">
                  <c:v>13.139999999999999</c:v>
                </c:pt>
                <c:pt idx="11178">
                  <c:v>13.25</c:v>
                </c:pt>
                <c:pt idx="11179">
                  <c:v>13.32</c:v>
                </c:pt>
                <c:pt idx="11180">
                  <c:v>13.19</c:v>
                </c:pt>
                <c:pt idx="11181">
                  <c:v>13.219999999999999</c:v>
                </c:pt>
                <c:pt idx="11182">
                  <c:v>13.229999999999999</c:v>
                </c:pt>
                <c:pt idx="11183">
                  <c:v>13.09</c:v>
                </c:pt>
                <c:pt idx="11184">
                  <c:v>13.18</c:v>
                </c:pt>
                <c:pt idx="11185">
                  <c:v>13.28</c:v>
                </c:pt>
                <c:pt idx="11186">
                  <c:v>13.229999999999999</c:v>
                </c:pt>
                <c:pt idx="11187">
                  <c:v>13.4</c:v>
                </c:pt>
                <c:pt idx="11188">
                  <c:v>13.47</c:v>
                </c:pt>
                <c:pt idx="11189">
                  <c:v>13.5</c:v>
                </c:pt>
                <c:pt idx="11190">
                  <c:v>13.67</c:v>
                </c:pt>
                <c:pt idx="11191">
                  <c:v>13.75</c:v>
                </c:pt>
                <c:pt idx="11192">
                  <c:v>13.729999999999999</c:v>
                </c:pt>
                <c:pt idx="11193">
                  <c:v>13.729999999999999</c:v>
                </c:pt>
                <c:pt idx="11194">
                  <c:v>13.68</c:v>
                </c:pt>
                <c:pt idx="11195">
                  <c:v>13.49</c:v>
                </c:pt>
                <c:pt idx="11196">
                  <c:v>13.48</c:v>
                </c:pt>
                <c:pt idx="11197">
                  <c:v>13.52</c:v>
                </c:pt>
                <c:pt idx="11198">
                  <c:v>13.41</c:v>
                </c:pt>
                <c:pt idx="11199">
                  <c:v>13.47</c:v>
                </c:pt>
                <c:pt idx="11200">
                  <c:v>13.53</c:v>
                </c:pt>
                <c:pt idx="11201">
                  <c:v>13.450000000000001</c:v>
                </c:pt>
                <c:pt idx="11202">
                  <c:v>13.52</c:v>
                </c:pt>
                <c:pt idx="11203">
                  <c:v>13.62</c:v>
                </c:pt>
                <c:pt idx="11204">
                  <c:v>13.4</c:v>
                </c:pt>
                <c:pt idx="11205">
                  <c:v>13.43</c:v>
                </c:pt>
                <c:pt idx="11206">
                  <c:v>13.350000000000001</c:v>
                </c:pt>
                <c:pt idx="11207">
                  <c:v>13.139999999999999</c:v>
                </c:pt>
                <c:pt idx="11208">
                  <c:v>13.11</c:v>
                </c:pt>
                <c:pt idx="11209">
                  <c:v>13.07</c:v>
                </c:pt>
                <c:pt idx="11210">
                  <c:v>12.89</c:v>
                </c:pt>
                <c:pt idx="11211">
                  <c:v>12.83</c:v>
                </c:pt>
                <c:pt idx="11212">
                  <c:v>12.739999999999998</c:v>
                </c:pt>
                <c:pt idx="11213">
                  <c:v>12.53</c:v>
                </c:pt>
                <c:pt idx="11214">
                  <c:v>12.66</c:v>
                </c:pt>
                <c:pt idx="11215">
                  <c:v>12.639999999999999</c:v>
                </c:pt>
                <c:pt idx="11216">
                  <c:v>12.719999999999999</c:v>
                </c:pt>
                <c:pt idx="11217">
                  <c:v>12.98</c:v>
                </c:pt>
                <c:pt idx="11218">
                  <c:v>13.06</c:v>
                </c:pt>
                <c:pt idx="11219">
                  <c:v>13.09</c:v>
                </c:pt>
                <c:pt idx="11220">
                  <c:v>13.33</c:v>
                </c:pt>
                <c:pt idx="11221">
                  <c:v>13.32</c:v>
                </c:pt>
                <c:pt idx="11222">
                  <c:v>13.31</c:v>
                </c:pt>
                <c:pt idx="11223">
                  <c:v>13.27</c:v>
                </c:pt>
                <c:pt idx="11224">
                  <c:v>13.209999999999999</c:v>
                </c:pt>
                <c:pt idx="11225">
                  <c:v>13.12</c:v>
                </c:pt>
                <c:pt idx="11226">
                  <c:v>13.139999999999999</c:v>
                </c:pt>
                <c:pt idx="11227">
                  <c:v>13.11</c:v>
                </c:pt>
                <c:pt idx="11228">
                  <c:v>13.06</c:v>
                </c:pt>
                <c:pt idx="11229">
                  <c:v>13.139999999999999</c:v>
                </c:pt>
                <c:pt idx="11230">
                  <c:v>13.129999999999999</c:v>
                </c:pt>
                <c:pt idx="11231">
                  <c:v>13.01</c:v>
                </c:pt>
                <c:pt idx="11232">
                  <c:v>13.25</c:v>
                </c:pt>
                <c:pt idx="11233">
                  <c:v>13.31</c:v>
                </c:pt>
                <c:pt idx="11234">
                  <c:v>13.29</c:v>
                </c:pt>
                <c:pt idx="11235">
                  <c:v>13.49</c:v>
                </c:pt>
                <c:pt idx="11236">
                  <c:v>13.58</c:v>
                </c:pt>
                <c:pt idx="11237">
                  <c:v>13.5</c:v>
                </c:pt>
                <c:pt idx="11238">
                  <c:v>13.58</c:v>
                </c:pt>
                <c:pt idx="11239">
                  <c:v>13.52</c:v>
                </c:pt>
                <c:pt idx="11240">
                  <c:v>13.41</c:v>
                </c:pt>
                <c:pt idx="11241">
                  <c:v>13.49</c:v>
                </c:pt>
                <c:pt idx="11242">
                  <c:v>13.46</c:v>
                </c:pt>
                <c:pt idx="11243">
                  <c:v>13.209999999999999</c:v>
                </c:pt>
                <c:pt idx="11244">
                  <c:v>13.18</c:v>
                </c:pt>
                <c:pt idx="11245">
                  <c:v>13</c:v>
                </c:pt>
                <c:pt idx="11246">
                  <c:v>12.84</c:v>
                </c:pt>
                <c:pt idx="11247">
                  <c:v>12.91</c:v>
                </c:pt>
                <c:pt idx="11248">
                  <c:v>12.870000000000001</c:v>
                </c:pt>
                <c:pt idx="11249">
                  <c:v>12.75</c:v>
                </c:pt>
                <c:pt idx="11250">
                  <c:v>12.870000000000001</c:v>
                </c:pt>
                <c:pt idx="11251">
                  <c:v>12.94</c:v>
                </c:pt>
                <c:pt idx="11252">
                  <c:v>12.88</c:v>
                </c:pt>
                <c:pt idx="11253">
                  <c:v>13.1</c:v>
                </c:pt>
                <c:pt idx="11254">
                  <c:v>13.17</c:v>
                </c:pt>
                <c:pt idx="11255">
                  <c:v>13.239999999999998</c:v>
                </c:pt>
                <c:pt idx="11256">
                  <c:v>13.450000000000001</c:v>
                </c:pt>
                <c:pt idx="11257">
                  <c:v>13.39</c:v>
                </c:pt>
                <c:pt idx="11258">
                  <c:v>13.26</c:v>
                </c:pt>
                <c:pt idx="11259">
                  <c:v>13.370000000000001</c:v>
                </c:pt>
                <c:pt idx="11260">
                  <c:v>13.31</c:v>
                </c:pt>
                <c:pt idx="11261">
                  <c:v>13.27</c:v>
                </c:pt>
                <c:pt idx="11262">
                  <c:v>13.450000000000001</c:v>
                </c:pt>
                <c:pt idx="11263">
                  <c:v>13.44</c:v>
                </c:pt>
                <c:pt idx="11264">
                  <c:v>13.41</c:v>
                </c:pt>
                <c:pt idx="11265">
                  <c:v>13.49</c:v>
                </c:pt>
                <c:pt idx="11266">
                  <c:v>13.39</c:v>
                </c:pt>
                <c:pt idx="11267">
                  <c:v>13.32</c:v>
                </c:pt>
                <c:pt idx="11268">
                  <c:v>13.42</c:v>
                </c:pt>
                <c:pt idx="11269">
                  <c:v>13.31</c:v>
                </c:pt>
                <c:pt idx="11270">
                  <c:v>13.12</c:v>
                </c:pt>
                <c:pt idx="11271">
                  <c:v>13.19</c:v>
                </c:pt>
                <c:pt idx="11272">
                  <c:v>13.11</c:v>
                </c:pt>
                <c:pt idx="11273">
                  <c:v>13.09</c:v>
                </c:pt>
                <c:pt idx="11274">
                  <c:v>13.2</c:v>
                </c:pt>
                <c:pt idx="11275">
                  <c:v>13.15</c:v>
                </c:pt>
                <c:pt idx="11276">
                  <c:v>13.129999999999999</c:v>
                </c:pt>
                <c:pt idx="11277">
                  <c:v>13.360000000000001</c:v>
                </c:pt>
                <c:pt idx="11278">
                  <c:v>13.370000000000001</c:v>
                </c:pt>
                <c:pt idx="11279">
                  <c:v>13.28</c:v>
                </c:pt>
                <c:pt idx="11280">
                  <c:v>13.32</c:v>
                </c:pt>
                <c:pt idx="11281">
                  <c:v>13.229999999999999</c:v>
                </c:pt>
                <c:pt idx="11282">
                  <c:v>13.16</c:v>
                </c:pt>
                <c:pt idx="11283">
                  <c:v>13.219999999999999</c:v>
                </c:pt>
                <c:pt idx="11284">
                  <c:v>13.12</c:v>
                </c:pt>
                <c:pt idx="11285">
                  <c:v>13.12</c:v>
                </c:pt>
                <c:pt idx="11286">
                  <c:v>13.27</c:v>
                </c:pt>
                <c:pt idx="11287">
                  <c:v>13.16</c:v>
                </c:pt>
                <c:pt idx="11288">
                  <c:v>13.04</c:v>
                </c:pt>
                <c:pt idx="11289">
                  <c:v>13.11</c:v>
                </c:pt>
                <c:pt idx="11290">
                  <c:v>13.09</c:v>
                </c:pt>
                <c:pt idx="11291">
                  <c:v>12.98</c:v>
                </c:pt>
                <c:pt idx="11292">
                  <c:v>13.06</c:v>
                </c:pt>
                <c:pt idx="11293">
                  <c:v>12.99</c:v>
                </c:pt>
                <c:pt idx="11294">
                  <c:v>12.88</c:v>
                </c:pt>
                <c:pt idx="11295">
                  <c:v>13.07</c:v>
                </c:pt>
                <c:pt idx="11296">
                  <c:v>13.12</c:v>
                </c:pt>
                <c:pt idx="11297">
                  <c:v>13.08</c:v>
                </c:pt>
                <c:pt idx="11298">
                  <c:v>13.4</c:v>
                </c:pt>
                <c:pt idx="11299">
                  <c:v>13.4</c:v>
                </c:pt>
                <c:pt idx="11300">
                  <c:v>13.43</c:v>
                </c:pt>
                <c:pt idx="11301">
                  <c:v>13.66</c:v>
                </c:pt>
                <c:pt idx="11302">
                  <c:v>13.629999999999999</c:v>
                </c:pt>
                <c:pt idx="11303">
                  <c:v>13.61</c:v>
                </c:pt>
                <c:pt idx="11304">
                  <c:v>13.67</c:v>
                </c:pt>
                <c:pt idx="11305">
                  <c:v>13.55</c:v>
                </c:pt>
                <c:pt idx="11306">
                  <c:v>13.41</c:v>
                </c:pt>
                <c:pt idx="11307">
                  <c:v>13.52</c:v>
                </c:pt>
                <c:pt idx="11308">
                  <c:v>13.31</c:v>
                </c:pt>
                <c:pt idx="11309">
                  <c:v>13.2</c:v>
                </c:pt>
                <c:pt idx="11310">
                  <c:v>13.370000000000001</c:v>
                </c:pt>
                <c:pt idx="11311">
                  <c:v>13.32</c:v>
                </c:pt>
                <c:pt idx="11312">
                  <c:v>13.129999999999999</c:v>
                </c:pt>
                <c:pt idx="11313">
                  <c:v>13.219999999999999</c:v>
                </c:pt>
                <c:pt idx="11314">
                  <c:v>13.12</c:v>
                </c:pt>
                <c:pt idx="11315">
                  <c:v>13.11</c:v>
                </c:pt>
                <c:pt idx="11316">
                  <c:v>13.2</c:v>
                </c:pt>
                <c:pt idx="11317">
                  <c:v>13.08</c:v>
                </c:pt>
                <c:pt idx="11318">
                  <c:v>13.139999999999999</c:v>
                </c:pt>
                <c:pt idx="11319">
                  <c:v>13.26</c:v>
                </c:pt>
                <c:pt idx="11320">
                  <c:v>13.17</c:v>
                </c:pt>
                <c:pt idx="11321">
                  <c:v>13.06</c:v>
                </c:pt>
                <c:pt idx="11322">
                  <c:v>13.139999999999999</c:v>
                </c:pt>
                <c:pt idx="11323">
                  <c:v>13.03</c:v>
                </c:pt>
                <c:pt idx="11324">
                  <c:v>12.92</c:v>
                </c:pt>
                <c:pt idx="11325">
                  <c:v>13.17</c:v>
                </c:pt>
                <c:pt idx="11326">
                  <c:v>13.04</c:v>
                </c:pt>
                <c:pt idx="11327">
                  <c:v>13.15</c:v>
                </c:pt>
                <c:pt idx="11328">
                  <c:v>13.229999999999999</c:v>
                </c:pt>
                <c:pt idx="11329">
                  <c:v>13.139999999999999</c:v>
                </c:pt>
                <c:pt idx="11330">
                  <c:v>13</c:v>
                </c:pt>
                <c:pt idx="11331">
                  <c:v>13.12</c:v>
                </c:pt>
                <c:pt idx="11332">
                  <c:v>13.02</c:v>
                </c:pt>
                <c:pt idx="11333">
                  <c:v>13.11</c:v>
                </c:pt>
                <c:pt idx="11334">
                  <c:v>13.33</c:v>
                </c:pt>
                <c:pt idx="11335">
                  <c:v>13.139999999999999</c:v>
                </c:pt>
                <c:pt idx="11336">
                  <c:v>13.07</c:v>
                </c:pt>
                <c:pt idx="11337">
                  <c:v>13.129999999999999</c:v>
                </c:pt>
                <c:pt idx="11338">
                  <c:v>13.01</c:v>
                </c:pt>
                <c:pt idx="11339">
                  <c:v>12.870000000000001</c:v>
                </c:pt>
                <c:pt idx="11340">
                  <c:v>12.92</c:v>
                </c:pt>
                <c:pt idx="11341">
                  <c:v>12.89</c:v>
                </c:pt>
                <c:pt idx="11342">
                  <c:v>12.77</c:v>
                </c:pt>
                <c:pt idx="11343">
                  <c:v>12.97</c:v>
                </c:pt>
                <c:pt idx="11344">
                  <c:v>12.93</c:v>
                </c:pt>
                <c:pt idx="11345">
                  <c:v>12.850000000000001</c:v>
                </c:pt>
                <c:pt idx="11346">
                  <c:v>12.97</c:v>
                </c:pt>
                <c:pt idx="11347">
                  <c:v>12.91</c:v>
                </c:pt>
                <c:pt idx="11348">
                  <c:v>12.88</c:v>
                </c:pt>
                <c:pt idx="11349">
                  <c:v>13.02</c:v>
                </c:pt>
                <c:pt idx="11350">
                  <c:v>13.02</c:v>
                </c:pt>
                <c:pt idx="11351">
                  <c:v>13.01</c:v>
                </c:pt>
                <c:pt idx="11352">
                  <c:v>13.16</c:v>
                </c:pt>
                <c:pt idx="11353">
                  <c:v>13.129999999999999</c:v>
                </c:pt>
                <c:pt idx="11354">
                  <c:v>13.12</c:v>
                </c:pt>
                <c:pt idx="11355">
                  <c:v>13.26</c:v>
                </c:pt>
                <c:pt idx="11356">
                  <c:v>13.08</c:v>
                </c:pt>
                <c:pt idx="11357">
                  <c:v>13.04</c:v>
                </c:pt>
                <c:pt idx="11358">
                  <c:v>13.08</c:v>
                </c:pt>
                <c:pt idx="11359">
                  <c:v>12.93</c:v>
                </c:pt>
                <c:pt idx="11360">
                  <c:v>12.98</c:v>
                </c:pt>
                <c:pt idx="11361">
                  <c:v>13.11</c:v>
                </c:pt>
                <c:pt idx="11362">
                  <c:v>13.09</c:v>
                </c:pt>
                <c:pt idx="11363">
                  <c:v>13.1</c:v>
                </c:pt>
                <c:pt idx="11364">
                  <c:v>13.3</c:v>
                </c:pt>
                <c:pt idx="11365">
                  <c:v>13.229999999999999</c:v>
                </c:pt>
                <c:pt idx="11366">
                  <c:v>13.3</c:v>
                </c:pt>
                <c:pt idx="11367">
                  <c:v>13.4</c:v>
                </c:pt>
                <c:pt idx="11368">
                  <c:v>13.3</c:v>
                </c:pt>
                <c:pt idx="11369">
                  <c:v>13.360000000000001</c:v>
                </c:pt>
                <c:pt idx="11370">
                  <c:v>13.47</c:v>
                </c:pt>
                <c:pt idx="11371">
                  <c:v>13.46</c:v>
                </c:pt>
                <c:pt idx="11372">
                  <c:v>13.5</c:v>
                </c:pt>
                <c:pt idx="11373">
                  <c:v>13.639999999999999</c:v>
                </c:pt>
                <c:pt idx="11374">
                  <c:v>13.56</c:v>
                </c:pt>
                <c:pt idx="11375">
                  <c:v>13.5</c:v>
                </c:pt>
                <c:pt idx="11376">
                  <c:v>13.6</c:v>
                </c:pt>
                <c:pt idx="11377">
                  <c:v>13.44</c:v>
                </c:pt>
                <c:pt idx="11378">
                  <c:v>13.42</c:v>
                </c:pt>
                <c:pt idx="11379">
                  <c:v>13.43</c:v>
                </c:pt>
                <c:pt idx="11380">
                  <c:v>13.27</c:v>
                </c:pt>
                <c:pt idx="11381">
                  <c:v>13.139999999999999</c:v>
                </c:pt>
                <c:pt idx="11382">
                  <c:v>13.12</c:v>
                </c:pt>
                <c:pt idx="11383">
                  <c:v>12.99</c:v>
                </c:pt>
                <c:pt idx="11384">
                  <c:v>12.93</c:v>
                </c:pt>
                <c:pt idx="11385">
                  <c:v>12.96</c:v>
                </c:pt>
                <c:pt idx="11386">
                  <c:v>12.81</c:v>
                </c:pt>
                <c:pt idx="11387">
                  <c:v>12.719999999999999</c:v>
                </c:pt>
                <c:pt idx="11388">
                  <c:v>12.75</c:v>
                </c:pt>
                <c:pt idx="11389">
                  <c:v>12.7</c:v>
                </c:pt>
                <c:pt idx="11390">
                  <c:v>12.76</c:v>
                </c:pt>
                <c:pt idx="11391">
                  <c:v>12.96</c:v>
                </c:pt>
                <c:pt idx="11392">
                  <c:v>12.870000000000001</c:v>
                </c:pt>
                <c:pt idx="11393">
                  <c:v>12.91</c:v>
                </c:pt>
                <c:pt idx="11394">
                  <c:v>13.12</c:v>
                </c:pt>
                <c:pt idx="11395">
                  <c:v>12.98</c:v>
                </c:pt>
                <c:pt idx="11396">
                  <c:v>13.03</c:v>
                </c:pt>
                <c:pt idx="11397">
                  <c:v>13.12</c:v>
                </c:pt>
                <c:pt idx="11398">
                  <c:v>13.139999999999999</c:v>
                </c:pt>
                <c:pt idx="11399">
                  <c:v>13.18</c:v>
                </c:pt>
                <c:pt idx="11400">
                  <c:v>13.26</c:v>
                </c:pt>
                <c:pt idx="11401">
                  <c:v>13.32</c:v>
                </c:pt>
                <c:pt idx="11402">
                  <c:v>13.350000000000001</c:v>
                </c:pt>
                <c:pt idx="11403">
                  <c:v>13.43</c:v>
                </c:pt>
                <c:pt idx="11404">
                  <c:v>13.370000000000001</c:v>
                </c:pt>
                <c:pt idx="11405">
                  <c:v>13.41</c:v>
                </c:pt>
                <c:pt idx="11406">
                  <c:v>13.5</c:v>
                </c:pt>
                <c:pt idx="11407">
                  <c:v>13.4</c:v>
                </c:pt>
                <c:pt idx="11408">
                  <c:v>13.43</c:v>
                </c:pt>
                <c:pt idx="11409">
                  <c:v>13.46</c:v>
                </c:pt>
                <c:pt idx="11410">
                  <c:v>13.39</c:v>
                </c:pt>
                <c:pt idx="11411">
                  <c:v>13.46</c:v>
                </c:pt>
                <c:pt idx="11412">
                  <c:v>13.49</c:v>
                </c:pt>
                <c:pt idx="11413">
                  <c:v>13.39</c:v>
                </c:pt>
                <c:pt idx="11414">
                  <c:v>13.41</c:v>
                </c:pt>
                <c:pt idx="11415">
                  <c:v>13.4</c:v>
                </c:pt>
                <c:pt idx="11416">
                  <c:v>13.209999999999999</c:v>
                </c:pt>
                <c:pt idx="11417">
                  <c:v>13.209999999999999</c:v>
                </c:pt>
                <c:pt idx="11418">
                  <c:v>13.31</c:v>
                </c:pt>
                <c:pt idx="11419">
                  <c:v>13.17</c:v>
                </c:pt>
                <c:pt idx="11420">
                  <c:v>13.19</c:v>
                </c:pt>
                <c:pt idx="11421">
                  <c:v>13.32</c:v>
                </c:pt>
                <c:pt idx="11422">
                  <c:v>13.370000000000001</c:v>
                </c:pt>
                <c:pt idx="11423">
                  <c:v>13.46</c:v>
                </c:pt>
                <c:pt idx="11424">
                  <c:v>13.46</c:v>
                </c:pt>
                <c:pt idx="11425">
                  <c:v>13.34</c:v>
                </c:pt>
                <c:pt idx="11426">
                  <c:v>13.450000000000001</c:v>
                </c:pt>
                <c:pt idx="11427">
                  <c:v>13.48</c:v>
                </c:pt>
                <c:pt idx="11428">
                  <c:v>13.31</c:v>
                </c:pt>
                <c:pt idx="11429">
                  <c:v>13.370000000000001</c:v>
                </c:pt>
                <c:pt idx="11430">
                  <c:v>13.4</c:v>
                </c:pt>
                <c:pt idx="11431">
                  <c:v>13.31</c:v>
                </c:pt>
                <c:pt idx="11432">
                  <c:v>13.370000000000001</c:v>
                </c:pt>
                <c:pt idx="11433">
                  <c:v>13.41</c:v>
                </c:pt>
                <c:pt idx="11434">
                  <c:v>13.33</c:v>
                </c:pt>
                <c:pt idx="11435">
                  <c:v>13.360000000000001</c:v>
                </c:pt>
                <c:pt idx="11436">
                  <c:v>13.370000000000001</c:v>
                </c:pt>
                <c:pt idx="11437">
                  <c:v>13.229999999999999</c:v>
                </c:pt>
                <c:pt idx="11438">
                  <c:v>13.25</c:v>
                </c:pt>
                <c:pt idx="11439">
                  <c:v>13.29</c:v>
                </c:pt>
                <c:pt idx="11440">
                  <c:v>13.16</c:v>
                </c:pt>
                <c:pt idx="11441">
                  <c:v>13.15</c:v>
                </c:pt>
                <c:pt idx="11442">
                  <c:v>13.16</c:v>
                </c:pt>
                <c:pt idx="11443">
                  <c:v>13.16</c:v>
                </c:pt>
                <c:pt idx="11444">
                  <c:v>13.34</c:v>
                </c:pt>
                <c:pt idx="11445">
                  <c:v>13.4</c:v>
                </c:pt>
                <c:pt idx="11446">
                  <c:v>13.33</c:v>
                </c:pt>
                <c:pt idx="11447">
                  <c:v>13.48</c:v>
                </c:pt>
                <c:pt idx="11448">
                  <c:v>13.46</c:v>
                </c:pt>
                <c:pt idx="11449">
                  <c:v>13.370000000000001</c:v>
                </c:pt>
                <c:pt idx="11450">
                  <c:v>13.48</c:v>
                </c:pt>
                <c:pt idx="11451">
                  <c:v>13.4</c:v>
                </c:pt>
                <c:pt idx="11452">
                  <c:v>13.28</c:v>
                </c:pt>
                <c:pt idx="11453">
                  <c:v>13.229999999999999</c:v>
                </c:pt>
                <c:pt idx="11454">
                  <c:v>13.25</c:v>
                </c:pt>
                <c:pt idx="11455">
                  <c:v>13.04</c:v>
                </c:pt>
                <c:pt idx="11456">
                  <c:v>13.08</c:v>
                </c:pt>
                <c:pt idx="11457">
                  <c:v>13.08</c:v>
                </c:pt>
                <c:pt idx="11458">
                  <c:v>12.91</c:v>
                </c:pt>
                <c:pt idx="11459">
                  <c:v>12.91</c:v>
                </c:pt>
                <c:pt idx="11460">
                  <c:v>12.8</c:v>
                </c:pt>
                <c:pt idx="11461">
                  <c:v>12.739999999999998</c:v>
                </c:pt>
                <c:pt idx="11462">
                  <c:v>12.83</c:v>
                </c:pt>
                <c:pt idx="11463">
                  <c:v>12.9</c:v>
                </c:pt>
                <c:pt idx="11464">
                  <c:v>12.870000000000001</c:v>
                </c:pt>
                <c:pt idx="11465">
                  <c:v>12.97</c:v>
                </c:pt>
                <c:pt idx="11466">
                  <c:v>13.05</c:v>
                </c:pt>
                <c:pt idx="11467">
                  <c:v>12.96</c:v>
                </c:pt>
                <c:pt idx="11468">
                  <c:v>13.06</c:v>
                </c:pt>
                <c:pt idx="11469">
                  <c:v>13.09</c:v>
                </c:pt>
                <c:pt idx="11470">
                  <c:v>12.97</c:v>
                </c:pt>
                <c:pt idx="11471">
                  <c:v>13.1</c:v>
                </c:pt>
                <c:pt idx="11472">
                  <c:v>13.17</c:v>
                </c:pt>
                <c:pt idx="11473">
                  <c:v>13.129999999999999</c:v>
                </c:pt>
                <c:pt idx="11474">
                  <c:v>13.28</c:v>
                </c:pt>
                <c:pt idx="11475">
                  <c:v>13.360000000000001</c:v>
                </c:pt>
                <c:pt idx="11476">
                  <c:v>13.32</c:v>
                </c:pt>
                <c:pt idx="11477">
                  <c:v>13.42</c:v>
                </c:pt>
                <c:pt idx="11478">
                  <c:v>13.34</c:v>
                </c:pt>
                <c:pt idx="11479">
                  <c:v>13.219999999999999</c:v>
                </c:pt>
                <c:pt idx="11480">
                  <c:v>13.139999999999999</c:v>
                </c:pt>
                <c:pt idx="11481">
                  <c:v>13.08</c:v>
                </c:pt>
                <c:pt idx="11482">
                  <c:v>13</c:v>
                </c:pt>
                <c:pt idx="11483">
                  <c:v>13.07</c:v>
                </c:pt>
                <c:pt idx="11484">
                  <c:v>13.08</c:v>
                </c:pt>
                <c:pt idx="11485">
                  <c:v>12.98</c:v>
                </c:pt>
                <c:pt idx="11486">
                  <c:v>13.09</c:v>
                </c:pt>
                <c:pt idx="11487">
                  <c:v>12.98</c:v>
                </c:pt>
                <c:pt idx="11488">
                  <c:v>13.01</c:v>
                </c:pt>
                <c:pt idx="11489">
                  <c:v>13.12</c:v>
                </c:pt>
                <c:pt idx="11490">
                  <c:v>13.01</c:v>
                </c:pt>
                <c:pt idx="11491">
                  <c:v>13.09</c:v>
                </c:pt>
                <c:pt idx="11492">
                  <c:v>13.27</c:v>
                </c:pt>
                <c:pt idx="11493">
                  <c:v>13.3</c:v>
                </c:pt>
                <c:pt idx="11494">
                  <c:v>13.3</c:v>
                </c:pt>
                <c:pt idx="11495">
                  <c:v>13.41</c:v>
                </c:pt>
                <c:pt idx="11496">
                  <c:v>13.370000000000001</c:v>
                </c:pt>
                <c:pt idx="11497">
                  <c:v>13.27</c:v>
                </c:pt>
                <c:pt idx="11498">
                  <c:v>13.41</c:v>
                </c:pt>
                <c:pt idx="11499">
                  <c:v>13.360000000000001</c:v>
                </c:pt>
                <c:pt idx="11500">
                  <c:v>13.17</c:v>
                </c:pt>
                <c:pt idx="11501">
                  <c:v>13.15</c:v>
                </c:pt>
                <c:pt idx="11502">
                  <c:v>13.02</c:v>
                </c:pt>
                <c:pt idx="11503">
                  <c:v>12.97</c:v>
                </c:pt>
                <c:pt idx="11504">
                  <c:v>13.05</c:v>
                </c:pt>
                <c:pt idx="11505">
                  <c:v>13.03</c:v>
                </c:pt>
                <c:pt idx="11506">
                  <c:v>12.98</c:v>
                </c:pt>
                <c:pt idx="11507">
                  <c:v>13.1</c:v>
                </c:pt>
                <c:pt idx="11508">
                  <c:v>13.07</c:v>
                </c:pt>
                <c:pt idx="11509">
                  <c:v>13.04</c:v>
                </c:pt>
                <c:pt idx="11510">
                  <c:v>13.2</c:v>
                </c:pt>
                <c:pt idx="11511">
                  <c:v>13.12</c:v>
                </c:pt>
                <c:pt idx="11512">
                  <c:v>13</c:v>
                </c:pt>
                <c:pt idx="11513">
                  <c:v>13.02</c:v>
                </c:pt>
                <c:pt idx="11514">
                  <c:v>13.01</c:v>
                </c:pt>
                <c:pt idx="11515">
                  <c:v>12.98</c:v>
                </c:pt>
                <c:pt idx="11516">
                  <c:v>13.16</c:v>
                </c:pt>
                <c:pt idx="11517">
                  <c:v>13.129999999999999</c:v>
                </c:pt>
                <c:pt idx="11518">
                  <c:v>13.03</c:v>
                </c:pt>
                <c:pt idx="11519">
                  <c:v>13.08</c:v>
                </c:pt>
                <c:pt idx="11520">
                  <c:v>12.93</c:v>
                </c:pt>
                <c:pt idx="11521">
                  <c:v>12.82</c:v>
                </c:pt>
                <c:pt idx="11522">
                  <c:v>12.96</c:v>
                </c:pt>
                <c:pt idx="11523">
                  <c:v>12.84</c:v>
                </c:pt>
                <c:pt idx="11524">
                  <c:v>12.83</c:v>
                </c:pt>
                <c:pt idx="11525">
                  <c:v>12.99</c:v>
                </c:pt>
                <c:pt idx="11526">
                  <c:v>12.96</c:v>
                </c:pt>
                <c:pt idx="11527">
                  <c:v>13.03</c:v>
                </c:pt>
                <c:pt idx="11528">
                  <c:v>13.25</c:v>
                </c:pt>
                <c:pt idx="11529">
                  <c:v>13.31</c:v>
                </c:pt>
                <c:pt idx="11530">
                  <c:v>13.31</c:v>
                </c:pt>
                <c:pt idx="11531">
                  <c:v>13.51</c:v>
                </c:pt>
                <c:pt idx="11532">
                  <c:v>13.48</c:v>
                </c:pt>
                <c:pt idx="11533">
                  <c:v>13.350000000000001</c:v>
                </c:pt>
                <c:pt idx="11534">
                  <c:v>13.38</c:v>
                </c:pt>
                <c:pt idx="11535">
                  <c:v>13.19</c:v>
                </c:pt>
                <c:pt idx="11536">
                  <c:v>13.26</c:v>
                </c:pt>
                <c:pt idx="11537">
                  <c:v>13.370000000000001</c:v>
                </c:pt>
                <c:pt idx="11538">
                  <c:v>13.360000000000001</c:v>
                </c:pt>
                <c:pt idx="11539">
                  <c:v>13.46</c:v>
                </c:pt>
                <c:pt idx="11540">
                  <c:v>13.47</c:v>
                </c:pt>
                <c:pt idx="11541">
                  <c:v>13.2</c:v>
                </c:pt>
                <c:pt idx="11542">
                  <c:v>13.03</c:v>
                </c:pt>
                <c:pt idx="11543">
                  <c:v>13.15</c:v>
                </c:pt>
                <c:pt idx="11544">
                  <c:v>13.07</c:v>
                </c:pt>
                <c:pt idx="11545">
                  <c:v>13.08</c:v>
                </c:pt>
                <c:pt idx="11546">
                  <c:v>13.19</c:v>
                </c:pt>
                <c:pt idx="11547">
                  <c:v>13.219999999999999</c:v>
                </c:pt>
                <c:pt idx="11548">
                  <c:v>13.18</c:v>
                </c:pt>
                <c:pt idx="11549">
                  <c:v>13.219999999999999</c:v>
                </c:pt>
                <c:pt idx="11550">
                  <c:v>13.12</c:v>
                </c:pt>
                <c:pt idx="11551">
                  <c:v>13.139999999999999</c:v>
                </c:pt>
                <c:pt idx="11552">
                  <c:v>13.229999999999999</c:v>
                </c:pt>
                <c:pt idx="11553">
                  <c:v>13.09</c:v>
                </c:pt>
                <c:pt idx="11554">
                  <c:v>13.1</c:v>
                </c:pt>
                <c:pt idx="11555">
                  <c:v>13.18</c:v>
                </c:pt>
                <c:pt idx="11556">
                  <c:v>13.07</c:v>
                </c:pt>
                <c:pt idx="11557">
                  <c:v>13.129999999999999</c:v>
                </c:pt>
                <c:pt idx="11558">
                  <c:v>13.28</c:v>
                </c:pt>
                <c:pt idx="11559">
                  <c:v>13.239999999999998</c:v>
                </c:pt>
                <c:pt idx="11560">
                  <c:v>13.3</c:v>
                </c:pt>
                <c:pt idx="11561">
                  <c:v>13.29</c:v>
                </c:pt>
                <c:pt idx="11562">
                  <c:v>13.16</c:v>
                </c:pt>
                <c:pt idx="11563">
                  <c:v>13.07</c:v>
                </c:pt>
                <c:pt idx="11564">
                  <c:v>13.129999999999999</c:v>
                </c:pt>
                <c:pt idx="11565">
                  <c:v>13.02</c:v>
                </c:pt>
                <c:pt idx="11566">
                  <c:v>12.98</c:v>
                </c:pt>
                <c:pt idx="11567">
                  <c:v>12.96</c:v>
                </c:pt>
                <c:pt idx="11568">
                  <c:v>12.94</c:v>
                </c:pt>
                <c:pt idx="11569">
                  <c:v>12.98</c:v>
                </c:pt>
                <c:pt idx="11570">
                  <c:v>13.04</c:v>
                </c:pt>
                <c:pt idx="11571">
                  <c:v>13.02</c:v>
                </c:pt>
                <c:pt idx="11572">
                  <c:v>12.92</c:v>
                </c:pt>
                <c:pt idx="11573">
                  <c:v>13.04</c:v>
                </c:pt>
                <c:pt idx="11574">
                  <c:v>12.89</c:v>
                </c:pt>
                <c:pt idx="11575">
                  <c:v>13</c:v>
                </c:pt>
                <c:pt idx="11576">
                  <c:v>13.07</c:v>
                </c:pt>
                <c:pt idx="11577">
                  <c:v>13.07</c:v>
                </c:pt>
                <c:pt idx="11578">
                  <c:v>13.229999999999999</c:v>
                </c:pt>
                <c:pt idx="11579">
                  <c:v>13.28</c:v>
                </c:pt>
                <c:pt idx="11580">
                  <c:v>13.27</c:v>
                </c:pt>
                <c:pt idx="11581">
                  <c:v>13.38</c:v>
                </c:pt>
                <c:pt idx="11582">
                  <c:v>13.51</c:v>
                </c:pt>
                <c:pt idx="11583">
                  <c:v>13.53</c:v>
                </c:pt>
                <c:pt idx="11584">
                  <c:v>13.58</c:v>
                </c:pt>
                <c:pt idx="11585">
                  <c:v>13.58</c:v>
                </c:pt>
                <c:pt idx="11586">
                  <c:v>13.350000000000001</c:v>
                </c:pt>
                <c:pt idx="11587">
                  <c:v>13.32</c:v>
                </c:pt>
                <c:pt idx="11588">
                  <c:v>13.28</c:v>
                </c:pt>
                <c:pt idx="11589">
                  <c:v>13.18</c:v>
                </c:pt>
                <c:pt idx="11590">
                  <c:v>13.360000000000001</c:v>
                </c:pt>
                <c:pt idx="11591">
                  <c:v>13.42</c:v>
                </c:pt>
                <c:pt idx="11592">
                  <c:v>13.46</c:v>
                </c:pt>
                <c:pt idx="11593">
                  <c:v>13.51</c:v>
                </c:pt>
                <c:pt idx="11594">
                  <c:v>13.629999999999999</c:v>
                </c:pt>
                <c:pt idx="11595">
                  <c:v>13.639999999999999</c:v>
                </c:pt>
                <c:pt idx="11596">
                  <c:v>13.729999999999999</c:v>
                </c:pt>
                <c:pt idx="11597">
                  <c:v>13.729999999999999</c:v>
                </c:pt>
                <c:pt idx="11598">
                  <c:v>13.62</c:v>
                </c:pt>
                <c:pt idx="11599">
                  <c:v>13.65</c:v>
                </c:pt>
                <c:pt idx="11600">
                  <c:v>13.51</c:v>
                </c:pt>
                <c:pt idx="11601">
                  <c:v>13.34</c:v>
                </c:pt>
                <c:pt idx="11602">
                  <c:v>13.46</c:v>
                </c:pt>
                <c:pt idx="11603">
                  <c:v>13.41</c:v>
                </c:pt>
                <c:pt idx="11604">
                  <c:v>13.28</c:v>
                </c:pt>
                <c:pt idx="11605">
                  <c:v>13.25</c:v>
                </c:pt>
                <c:pt idx="11606">
                  <c:v>13.219999999999999</c:v>
                </c:pt>
                <c:pt idx="11607">
                  <c:v>13.15</c:v>
                </c:pt>
                <c:pt idx="11608">
                  <c:v>13.28</c:v>
                </c:pt>
                <c:pt idx="11609">
                  <c:v>13.370000000000001</c:v>
                </c:pt>
                <c:pt idx="11610">
                  <c:v>13.219999999999999</c:v>
                </c:pt>
                <c:pt idx="11611">
                  <c:v>13.360000000000001</c:v>
                </c:pt>
                <c:pt idx="11612">
                  <c:v>13.29</c:v>
                </c:pt>
                <c:pt idx="11613">
                  <c:v>13.17</c:v>
                </c:pt>
                <c:pt idx="11614">
                  <c:v>13.229999999999999</c:v>
                </c:pt>
                <c:pt idx="11615">
                  <c:v>13.25</c:v>
                </c:pt>
                <c:pt idx="11616">
                  <c:v>13.15</c:v>
                </c:pt>
                <c:pt idx="11617">
                  <c:v>13.129999999999999</c:v>
                </c:pt>
                <c:pt idx="11618">
                  <c:v>13.15</c:v>
                </c:pt>
                <c:pt idx="11619">
                  <c:v>12.97</c:v>
                </c:pt>
                <c:pt idx="11620">
                  <c:v>13.06</c:v>
                </c:pt>
                <c:pt idx="11621">
                  <c:v>12.99</c:v>
                </c:pt>
                <c:pt idx="11622">
                  <c:v>12.83</c:v>
                </c:pt>
                <c:pt idx="11623">
                  <c:v>12.870000000000001</c:v>
                </c:pt>
                <c:pt idx="11624">
                  <c:v>12.850000000000001</c:v>
                </c:pt>
                <c:pt idx="11625">
                  <c:v>12.84</c:v>
                </c:pt>
                <c:pt idx="11626">
                  <c:v>12.92</c:v>
                </c:pt>
                <c:pt idx="11627">
                  <c:v>12.93</c:v>
                </c:pt>
                <c:pt idx="11628">
                  <c:v>12.93</c:v>
                </c:pt>
                <c:pt idx="11629">
                  <c:v>13.04</c:v>
                </c:pt>
                <c:pt idx="11630">
                  <c:v>12.96</c:v>
                </c:pt>
                <c:pt idx="11631">
                  <c:v>12.870000000000001</c:v>
                </c:pt>
                <c:pt idx="11632">
                  <c:v>12.860000000000001</c:v>
                </c:pt>
                <c:pt idx="11633">
                  <c:v>12.78</c:v>
                </c:pt>
                <c:pt idx="11634">
                  <c:v>12.62</c:v>
                </c:pt>
                <c:pt idx="11635">
                  <c:v>12.67</c:v>
                </c:pt>
                <c:pt idx="11636">
                  <c:v>12.75</c:v>
                </c:pt>
                <c:pt idx="11637">
                  <c:v>12.82</c:v>
                </c:pt>
                <c:pt idx="11638">
                  <c:v>13.04</c:v>
                </c:pt>
                <c:pt idx="11639">
                  <c:v>13.15</c:v>
                </c:pt>
                <c:pt idx="11640">
                  <c:v>13.19</c:v>
                </c:pt>
                <c:pt idx="11641">
                  <c:v>13.34</c:v>
                </c:pt>
                <c:pt idx="11642">
                  <c:v>13.360000000000001</c:v>
                </c:pt>
                <c:pt idx="11643">
                  <c:v>13.34</c:v>
                </c:pt>
                <c:pt idx="11644">
                  <c:v>13.3</c:v>
                </c:pt>
                <c:pt idx="11645">
                  <c:v>13.08</c:v>
                </c:pt>
                <c:pt idx="11646">
                  <c:v>12.94</c:v>
                </c:pt>
                <c:pt idx="11647">
                  <c:v>12.84</c:v>
                </c:pt>
                <c:pt idx="11648">
                  <c:v>12.52</c:v>
                </c:pt>
                <c:pt idx="11649">
                  <c:v>12.44</c:v>
                </c:pt>
                <c:pt idx="11650">
                  <c:v>12.43</c:v>
                </c:pt>
                <c:pt idx="11651">
                  <c:v>12.46</c:v>
                </c:pt>
                <c:pt idx="11652">
                  <c:v>12.65</c:v>
                </c:pt>
                <c:pt idx="11653">
                  <c:v>12.69</c:v>
                </c:pt>
                <c:pt idx="11654">
                  <c:v>12.68</c:v>
                </c:pt>
                <c:pt idx="11655">
                  <c:v>12.850000000000001</c:v>
                </c:pt>
                <c:pt idx="11656">
                  <c:v>12.84</c:v>
                </c:pt>
                <c:pt idx="11657">
                  <c:v>12.77</c:v>
                </c:pt>
                <c:pt idx="11658">
                  <c:v>12.89</c:v>
                </c:pt>
                <c:pt idx="11659">
                  <c:v>12.94</c:v>
                </c:pt>
                <c:pt idx="11660">
                  <c:v>13.01</c:v>
                </c:pt>
                <c:pt idx="11661">
                  <c:v>13.32</c:v>
                </c:pt>
                <c:pt idx="11662">
                  <c:v>13.31</c:v>
                </c:pt>
                <c:pt idx="11663">
                  <c:v>13.2</c:v>
                </c:pt>
                <c:pt idx="11664">
                  <c:v>13.38</c:v>
                </c:pt>
                <c:pt idx="11665">
                  <c:v>13.38</c:v>
                </c:pt>
                <c:pt idx="11666">
                  <c:v>13.350000000000001</c:v>
                </c:pt>
                <c:pt idx="11667">
                  <c:v>13.4</c:v>
                </c:pt>
                <c:pt idx="11668">
                  <c:v>13.34</c:v>
                </c:pt>
                <c:pt idx="11669">
                  <c:v>13.139999999999999</c:v>
                </c:pt>
                <c:pt idx="11670">
                  <c:v>13.27</c:v>
                </c:pt>
                <c:pt idx="11671">
                  <c:v>13.09</c:v>
                </c:pt>
                <c:pt idx="11672">
                  <c:v>12.93</c:v>
                </c:pt>
                <c:pt idx="11673">
                  <c:v>12.98</c:v>
                </c:pt>
                <c:pt idx="11674">
                  <c:v>12.84</c:v>
                </c:pt>
                <c:pt idx="11675">
                  <c:v>12.81</c:v>
                </c:pt>
                <c:pt idx="11676">
                  <c:v>12.96</c:v>
                </c:pt>
                <c:pt idx="11677">
                  <c:v>12.870000000000001</c:v>
                </c:pt>
                <c:pt idx="11678">
                  <c:v>12.870000000000001</c:v>
                </c:pt>
                <c:pt idx="11679">
                  <c:v>12.9</c:v>
                </c:pt>
                <c:pt idx="11680">
                  <c:v>12.739999999999998</c:v>
                </c:pt>
                <c:pt idx="11681">
                  <c:v>12.61</c:v>
                </c:pt>
                <c:pt idx="11682">
                  <c:v>12.6</c:v>
                </c:pt>
                <c:pt idx="11683">
                  <c:v>12.46</c:v>
                </c:pt>
                <c:pt idx="11684">
                  <c:v>12.42</c:v>
                </c:pt>
                <c:pt idx="11685">
                  <c:v>12.48</c:v>
                </c:pt>
                <c:pt idx="11686">
                  <c:v>12.46</c:v>
                </c:pt>
                <c:pt idx="11687">
                  <c:v>12.49</c:v>
                </c:pt>
                <c:pt idx="11688">
                  <c:v>12.81</c:v>
                </c:pt>
                <c:pt idx="11689">
                  <c:v>12.98</c:v>
                </c:pt>
                <c:pt idx="11690">
                  <c:v>13.07</c:v>
                </c:pt>
                <c:pt idx="11691">
                  <c:v>13.26</c:v>
                </c:pt>
                <c:pt idx="11692">
                  <c:v>13.17</c:v>
                </c:pt>
                <c:pt idx="11693">
                  <c:v>13.04</c:v>
                </c:pt>
                <c:pt idx="11694">
                  <c:v>13.05</c:v>
                </c:pt>
                <c:pt idx="11695">
                  <c:v>12.99</c:v>
                </c:pt>
                <c:pt idx="11696">
                  <c:v>12.860000000000001</c:v>
                </c:pt>
                <c:pt idx="11697">
                  <c:v>13</c:v>
                </c:pt>
                <c:pt idx="11698">
                  <c:v>13.01</c:v>
                </c:pt>
                <c:pt idx="11699">
                  <c:v>13.09</c:v>
                </c:pt>
                <c:pt idx="11700">
                  <c:v>13.31</c:v>
                </c:pt>
                <c:pt idx="11701">
                  <c:v>13.33</c:v>
                </c:pt>
                <c:pt idx="11702">
                  <c:v>13.3</c:v>
                </c:pt>
                <c:pt idx="11703">
                  <c:v>13.39</c:v>
                </c:pt>
                <c:pt idx="11704">
                  <c:v>13.27</c:v>
                </c:pt>
                <c:pt idx="11705">
                  <c:v>13.1</c:v>
                </c:pt>
                <c:pt idx="11706">
                  <c:v>13.27</c:v>
                </c:pt>
                <c:pt idx="11707">
                  <c:v>13.11</c:v>
                </c:pt>
                <c:pt idx="11708">
                  <c:v>13.15</c:v>
                </c:pt>
                <c:pt idx="11709">
                  <c:v>13.25</c:v>
                </c:pt>
                <c:pt idx="11710">
                  <c:v>13.15</c:v>
                </c:pt>
                <c:pt idx="11711">
                  <c:v>13.209999999999999</c:v>
                </c:pt>
                <c:pt idx="11712">
                  <c:v>13.47</c:v>
                </c:pt>
                <c:pt idx="11713">
                  <c:v>13.370000000000001</c:v>
                </c:pt>
                <c:pt idx="11714">
                  <c:v>13.350000000000001</c:v>
                </c:pt>
                <c:pt idx="11715">
                  <c:v>13.38</c:v>
                </c:pt>
                <c:pt idx="11716">
                  <c:v>13.43</c:v>
                </c:pt>
                <c:pt idx="11717">
                  <c:v>13.25</c:v>
                </c:pt>
                <c:pt idx="11718">
                  <c:v>13.229999999999999</c:v>
                </c:pt>
                <c:pt idx="11719">
                  <c:v>13.04</c:v>
                </c:pt>
                <c:pt idx="11720">
                  <c:v>12.98</c:v>
                </c:pt>
                <c:pt idx="11721">
                  <c:v>13.08</c:v>
                </c:pt>
                <c:pt idx="11722">
                  <c:v>13.08</c:v>
                </c:pt>
                <c:pt idx="11723">
                  <c:v>12.93</c:v>
                </c:pt>
                <c:pt idx="11724">
                  <c:v>13.09</c:v>
                </c:pt>
                <c:pt idx="11725">
                  <c:v>12.99</c:v>
                </c:pt>
                <c:pt idx="11726">
                  <c:v>12.88</c:v>
                </c:pt>
                <c:pt idx="11727">
                  <c:v>13.11</c:v>
                </c:pt>
                <c:pt idx="11728">
                  <c:v>12.98</c:v>
                </c:pt>
                <c:pt idx="11729">
                  <c:v>12.96</c:v>
                </c:pt>
                <c:pt idx="11730">
                  <c:v>13.09</c:v>
                </c:pt>
                <c:pt idx="11731">
                  <c:v>13</c:v>
                </c:pt>
                <c:pt idx="11732">
                  <c:v>12.99</c:v>
                </c:pt>
                <c:pt idx="11733">
                  <c:v>13.18</c:v>
                </c:pt>
                <c:pt idx="11734">
                  <c:v>13.18</c:v>
                </c:pt>
                <c:pt idx="11735">
                  <c:v>13.15</c:v>
                </c:pt>
                <c:pt idx="11736">
                  <c:v>13.38</c:v>
                </c:pt>
                <c:pt idx="11737">
                  <c:v>13.27</c:v>
                </c:pt>
                <c:pt idx="11738">
                  <c:v>13.26</c:v>
                </c:pt>
                <c:pt idx="11739">
                  <c:v>13.46</c:v>
                </c:pt>
                <c:pt idx="11740">
                  <c:v>13.42</c:v>
                </c:pt>
                <c:pt idx="11741">
                  <c:v>13.370000000000001</c:v>
                </c:pt>
                <c:pt idx="11742">
                  <c:v>13.42</c:v>
                </c:pt>
                <c:pt idx="11743">
                  <c:v>13.33</c:v>
                </c:pt>
                <c:pt idx="11744">
                  <c:v>13.27</c:v>
                </c:pt>
                <c:pt idx="11745">
                  <c:v>13.43</c:v>
                </c:pt>
                <c:pt idx="11746">
                  <c:v>13.38</c:v>
                </c:pt>
                <c:pt idx="11747">
                  <c:v>13.28</c:v>
                </c:pt>
                <c:pt idx="11748">
                  <c:v>13.47</c:v>
                </c:pt>
                <c:pt idx="11749">
                  <c:v>13.38</c:v>
                </c:pt>
                <c:pt idx="11750">
                  <c:v>13.26</c:v>
                </c:pt>
                <c:pt idx="11751">
                  <c:v>13.34</c:v>
                </c:pt>
                <c:pt idx="11752">
                  <c:v>13.15</c:v>
                </c:pt>
                <c:pt idx="11753">
                  <c:v>13.12</c:v>
                </c:pt>
                <c:pt idx="11754">
                  <c:v>13.26</c:v>
                </c:pt>
                <c:pt idx="11755">
                  <c:v>13.129999999999999</c:v>
                </c:pt>
                <c:pt idx="11756">
                  <c:v>13.08</c:v>
                </c:pt>
                <c:pt idx="11757">
                  <c:v>13.18</c:v>
                </c:pt>
                <c:pt idx="11758">
                  <c:v>13.04</c:v>
                </c:pt>
                <c:pt idx="11759">
                  <c:v>13.19</c:v>
                </c:pt>
                <c:pt idx="11760">
                  <c:v>13.46</c:v>
                </c:pt>
                <c:pt idx="11761">
                  <c:v>13.43</c:v>
                </c:pt>
                <c:pt idx="11762">
                  <c:v>13.350000000000001</c:v>
                </c:pt>
                <c:pt idx="11763">
                  <c:v>13.46</c:v>
                </c:pt>
                <c:pt idx="11764">
                  <c:v>13.42</c:v>
                </c:pt>
                <c:pt idx="11765">
                  <c:v>13.34</c:v>
                </c:pt>
                <c:pt idx="11766">
                  <c:v>13.48</c:v>
                </c:pt>
                <c:pt idx="11767">
                  <c:v>13.4</c:v>
                </c:pt>
                <c:pt idx="11768">
                  <c:v>13.44</c:v>
                </c:pt>
                <c:pt idx="11769">
                  <c:v>13.58</c:v>
                </c:pt>
                <c:pt idx="11770">
                  <c:v>13.54</c:v>
                </c:pt>
                <c:pt idx="11771">
                  <c:v>13.58</c:v>
                </c:pt>
                <c:pt idx="11772">
                  <c:v>13.639999999999999</c:v>
                </c:pt>
                <c:pt idx="11773">
                  <c:v>13.54</c:v>
                </c:pt>
                <c:pt idx="11774">
                  <c:v>13.450000000000001</c:v>
                </c:pt>
                <c:pt idx="11775">
                  <c:v>13.450000000000001</c:v>
                </c:pt>
                <c:pt idx="11776">
                  <c:v>13.31</c:v>
                </c:pt>
                <c:pt idx="11777">
                  <c:v>13.28</c:v>
                </c:pt>
                <c:pt idx="11778">
                  <c:v>13.38</c:v>
                </c:pt>
                <c:pt idx="11779">
                  <c:v>13.3</c:v>
                </c:pt>
                <c:pt idx="11780">
                  <c:v>13.28</c:v>
                </c:pt>
                <c:pt idx="11781">
                  <c:v>13.26</c:v>
                </c:pt>
                <c:pt idx="11782">
                  <c:v>13.26</c:v>
                </c:pt>
                <c:pt idx="11783">
                  <c:v>13.32</c:v>
                </c:pt>
                <c:pt idx="11784">
                  <c:v>13.38</c:v>
                </c:pt>
                <c:pt idx="11785">
                  <c:v>13.4</c:v>
                </c:pt>
                <c:pt idx="11786">
                  <c:v>13.370000000000001</c:v>
                </c:pt>
                <c:pt idx="11787">
                  <c:v>13.49</c:v>
                </c:pt>
                <c:pt idx="11788">
                  <c:v>13.38</c:v>
                </c:pt>
                <c:pt idx="11789">
                  <c:v>13.4</c:v>
                </c:pt>
                <c:pt idx="11790">
                  <c:v>13.450000000000001</c:v>
                </c:pt>
                <c:pt idx="11791">
                  <c:v>13.27</c:v>
                </c:pt>
                <c:pt idx="11792">
                  <c:v>13.17</c:v>
                </c:pt>
                <c:pt idx="11793">
                  <c:v>13.18</c:v>
                </c:pt>
                <c:pt idx="11794">
                  <c:v>13.1</c:v>
                </c:pt>
                <c:pt idx="11795">
                  <c:v>13.19</c:v>
                </c:pt>
                <c:pt idx="11796">
                  <c:v>13.28</c:v>
                </c:pt>
                <c:pt idx="11797">
                  <c:v>13.12</c:v>
                </c:pt>
                <c:pt idx="11798">
                  <c:v>13.18</c:v>
                </c:pt>
                <c:pt idx="11799">
                  <c:v>13.31</c:v>
                </c:pt>
                <c:pt idx="11800">
                  <c:v>13.2</c:v>
                </c:pt>
                <c:pt idx="11801">
                  <c:v>13.129999999999999</c:v>
                </c:pt>
                <c:pt idx="11802">
                  <c:v>13.19</c:v>
                </c:pt>
                <c:pt idx="11803">
                  <c:v>13.25</c:v>
                </c:pt>
                <c:pt idx="11804">
                  <c:v>13.370000000000001</c:v>
                </c:pt>
                <c:pt idx="11805">
                  <c:v>13.370000000000001</c:v>
                </c:pt>
                <c:pt idx="11806">
                  <c:v>13.4</c:v>
                </c:pt>
                <c:pt idx="11807">
                  <c:v>13.51</c:v>
                </c:pt>
                <c:pt idx="11808">
                  <c:v>13.42</c:v>
                </c:pt>
                <c:pt idx="11809">
                  <c:v>13.51</c:v>
                </c:pt>
                <c:pt idx="11810">
                  <c:v>13.6</c:v>
                </c:pt>
                <c:pt idx="11811">
                  <c:v>13.47</c:v>
                </c:pt>
                <c:pt idx="11812">
                  <c:v>13.48</c:v>
                </c:pt>
                <c:pt idx="11813">
                  <c:v>13.61</c:v>
                </c:pt>
                <c:pt idx="11814">
                  <c:v>13.51</c:v>
                </c:pt>
                <c:pt idx="11815">
                  <c:v>13.5</c:v>
                </c:pt>
                <c:pt idx="11816">
                  <c:v>13.55</c:v>
                </c:pt>
                <c:pt idx="11817">
                  <c:v>13.48</c:v>
                </c:pt>
                <c:pt idx="11818">
                  <c:v>13.450000000000001</c:v>
                </c:pt>
                <c:pt idx="11819">
                  <c:v>13.360000000000001</c:v>
                </c:pt>
                <c:pt idx="11820">
                  <c:v>13.31</c:v>
                </c:pt>
                <c:pt idx="11821">
                  <c:v>13.3</c:v>
                </c:pt>
                <c:pt idx="11822">
                  <c:v>13.370000000000001</c:v>
                </c:pt>
                <c:pt idx="11823">
                  <c:v>13.239999999999998</c:v>
                </c:pt>
                <c:pt idx="11824">
                  <c:v>13.19</c:v>
                </c:pt>
                <c:pt idx="11825">
                  <c:v>13.129999999999999</c:v>
                </c:pt>
                <c:pt idx="11826">
                  <c:v>12.98</c:v>
                </c:pt>
                <c:pt idx="11827">
                  <c:v>12.93</c:v>
                </c:pt>
                <c:pt idx="11828">
                  <c:v>12.92</c:v>
                </c:pt>
                <c:pt idx="11829">
                  <c:v>12.94</c:v>
                </c:pt>
                <c:pt idx="11830">
                  <c:v>13.01</c:v>
                </c:pt>
                <c:pt idx="11831">
                  <c:v>13</c:v>
                </c:pt>
                <c:pt idx="11832">
                  <c:v>12.98</c:v>
                </c:pt>
                <c:pt idx="11833">
                  <c:v>13.04</c:v>
                </c:pt>
                <c:pt idx="11834">
                  <c:v>13.1</c:v>
                </c:pt>
                <c:pt idx="11835">
                  <c:v>12.99</c:v>
                </c:pt>
                <c:pt idx="11836">
                  <c:v>12.91</c:v>
                </c:pt>
                <c:pt idx="11837">
                  <c:v>12.93</c:v>
                </c:pt>
                <c:pt idx="11838">
                  <c:v>12.870000000000001</c:v>
                </c:pt>
                <c:pt idx="11839">
                  <c:v>12.94</c:v>
                </c:pt>
                <c:pt idx="11840">
                  <c:v>13.02</c:v>
                </c:pt>
                <c:pt idx="11841">
                  <c:v>13.01</c:v>
                </c:pt>
                <c:pt idx="11842">
                  <c:v>13.19</c:v>
                </c:pt>
                <c:pt idx="11843">
                  <c:v>13.33</c:v>
                </c:pt>
                <c:pt idx="11844">
                  <c:v>13.29</c:v>
                </c:pt>
                <c:pt idx="11845">
                  <c:v>13.44</c:v>
                </c:pt>
                <c:pt idx="11846">
                  <c:v>13.42</c:v>
                </c:pt>
                <c:pt idx="11847">
                  <c:v>13.34</c:v>
                </c:pt>
                <c:pt idx="11848">
                  <c:v>13.34</c:v>
                </c:pt>
                <c:pt idx="11849">
                  <c:v>13.42</c:v>
                </c:pt>
                <c:pt idx="11850">
                  <c:v>13.42</c:v>
                </c:pt>
                <c:pt idx="11851">
                  <c:v>13.51</c:v>
                </c:pt>
                <c:pt idx="11852">
                  <c:v>13.51</c:v>
                </c:pt>
                <c:pt idx="11853">
                  <c:v>13.44</c:v>
                </c:pt>
                <c:pt idx="11854">
                  <c:v>13.48</c:v>
                </c:pt>
                <c:pt idx="11855">
                  <c:v>13.41</c:v>
                </c:pt>
                <c:pt idx="11856">
                  <c:v>13.25</c:v>
                </c:pt>
                <c:pt idx="11857">
                  <c:v>13.33</c:v>
                </c:pt>
                <c:pt idx="11858">
                  <c:v>13.39</c:v>
                </c:pt>
                <c:pt idx="11859">
                  <c:v>13.26</c:v>
                </c:pt>
                <c:pt idx="11860">
                  <c:v>13.38</c:v>
                </c:pt>
                <c:pt idx="11861">
                  <c:v>13.46</c:v>
                </c:pt>
                <c:pt idx="11862">
                  <c:v>13.39</c:v>
                </c:pt>
                <c:pt idx="11863">
                  <c:v>13.41</c:v>
                </c:pt>
                <c:pt idx="11864">
                  <c:v>13.43</c:v>
                </c:pt>
                <c:pt idx="11865">
                  <c:v>13.31</c:v>
                </c:pt>
                <c:pt idx="11866">
                  <c:v>13.370000000000001</c:v>
                </c:pt>
                <c:pt idx="11867">
                  <c:v>13.4</c:v>
                </c:pt>
                <c:pt idx="11868">
                  <c:v>13.25</c:v>
                </c:pt>
                <c:pt idx="11869">
                  <c:v>13.32</c:v>
                </c:pt>
                <c:pt idx="11870">
                  <c:v>13.27</c:v>
                </c:pt>
                <c:pt idx="11871">
                  <c:v>13.17</c:v>
                </c:pt>
                <c:pt idx="11872">
                  <c:v>13.26</c:v>
                </c:pt>
                <c:pt idx="11873">
                  <c:v>13.26</c:v>
                </c:pt>
                <c:pt idx="11874">
                  <c:v>13.17</c:v>
                </c:pt>
                <c:pt idx="11875">
                  <c:v>13.25</c:v>
                </c:pt>
                <c:pt idx="11876">
                  <c:v>13.370000000000001</c:v>
                </c:pt>
                <c:pt idx="11877">
                  <c:v>13.3</c:v>
                </c:pt>
                <c:pt idx="11878">
                  <c:v>13.38</c:v>
                </c:pt>
                <c:pt idx="11879">
                  <c:v>13.350000000000001</c:v>
                </c:pt>
                <c:pt idx="11880">
                  <c:v>13.33</c:v>
                </c:pt>
                <c:pt idx="11881">
                  <c:v>13.350000000000001</c:v>
                </c:pt>
                <c:pt idx="11882">
                  <c:v>13.29</c:v>
                </c:pt>
                <c:pt idx="11883">
                  <c:v>13.07</c:v>
                </c:pt>
                <c:pt idx="11884">
                  <c:v>13</c:v>
                </c:pt>
                <c:pt idx="11885">
                  <c:v>12.89</c:v>
                </c:pt>
                <c:pt idx="11886">
                  <c:v>12.739999999999998</c:v>
                </c:pt>
                <c:pt idx="11887">
                  <c:v>12.870000000000001</c:v>
                </c:pt>
                <c:pt idx="11888">
                  <c:v>12.94</c:v>
                </c:pt>
                <c:pt idx="11889">
                  <c:v>12.99</c:v>
                </c:pt>
                <c:pt idx="11890">
                  <c:v>13.16</c:v>
                </c:pt>
                <c:pt idx="11891">
                  <c:v>13.209999999999999</c:v>
                </c:pt>
                <c:pt idx="11892">
                  <c:v>13.11</c:v>
                </c:pt>
                <c:pt idx="11893">
                  <c:v>13.16</c:v>
                </c:pt>
                <c:pt idx="11894">
                  <c:v>13.15</c:v>
                </c:pt>
                <c:pt idx="11895">
                  <c:v>13.01</c:v>
                </c:pt>
                <c:pt idx="11896">
                  <c:v>13</c:v>
                </c:pt>
                <c:pt idx="11897">
                  <c:v>12.870000000000001</c:v>
                </c:pt>
                <c:pt idx="11898">
                  <c:v>12.88</c:v>
                </c:pt>
                <c:pt idx="11899">
                  <c:v>13.02</c:v>
                </c:pt>
                <c:pt idx="11900">
                  <c:v>13.03</c:v>
                </c:pt>
                <c:pt idx="11901">
                  <c:v>12.93</c:v>
                </c:pt>
                <c:pt idx="11902">
                  <c:v>13.11</c:v>
                </c:pt>
                <c:pt idx="11903">
                  <c:v>13.129999999999999</c:v>
                </c:pt>
                <c:pt idx="11904">
                  <c:v>13.129999999999999</c:v>
                </c:pt>
                <c:pt idx="11905">
                  <c:v>13.32</c:v>
                </c:pt>
                <c:pt idx="11906">
                  <c:v>13.25</c:v>
                </c:pt>
                <c:pt idx="11907">
                  <c:v>13.17</c:v>
                </c:pt>
                <c:pt idx="11908">
                  <c:v>13.08</c:v>
                </c:pt>
                <c:pt idx="11909">
                  <c:v>12.84</c:v>
                </c:pt>
                <c:pt idx="11910">
                  <c:v>12.58</c:v>
                </c:pt>
                <c:pt idx="11911">
                  <c:v>12.61</c:v>
                </c:pt>
                <c:pt idx="11912">
                  <c:v>12.48</c:v>
                </c:pt>
                <c:pt idx="11913">
                  <c:v>12.370000000000001</c:v>
                </c:pt>
                <c:pt idx="11914">
                  <c:v>12.42</c:v>
                </c:pt>
                <c:pt idx="11915">
                  <c:v>12.48</c:v>
                </c:pt>
                <c:pt idx="11916">
                  <c:v>12.450000000000001</c:v>
                </c:pt>
                <c:pt idx="11917">
                  <c:v>12.68</c:v>
                </c:pt>
                <c:pt idx="11918">
                  <c:v>12.66</c:v>
                </c:pt>
                <c:pt idx="11919">
                  <c:v>12.629999999999999</c:v>
                </c:pt>
                <c:pt idx="11920">
                  <c:v>12.84</c:v>
                </c:pt>
                <c:pt idx="11921">
                  <c:v>12.91</c:v>
                </c:pt>
                <c:pt idx="11922">
                  <c:v>12.860000000000001</c:v>
                </c:pt>
                <c:pt idx="11923">
                  <c:v>13.139999999999999</c:v>
                </c:pt>
                <c:pt idx="11924">
                  <c:v>13.19</c:v>
                </c:pt>
                <c:pt idx="11925">
                  <c:v>13.27</c:v>
                </c:pt>
                <c:pt idx="11926">
                  <c:v>13.370000000000001</c:v>
                </c:pt>
                <c:pt idx="11927">
                  <c:v>13.29</c:v>
                </c:pt>
                <c:pt idx="11928">
                  <c:v>13.139999999999999</c:v>
                </c:pt>
                <c:pt idx="11929">
                  <c:v>13.33</c:v>
                </c:pt>
                <c:pt idx="11930">
                  <c:v>13.19</c:v>
                </c:pt>
                <c:pt idx="11931">
                  <c:v>13.16</c:v>
                </c:pt>
                <c:pt idx="11932">
                  <c:v>13.28</c:v>
                </c:pt>
                <c:pt idx="11933">
                  <c:v>13.12</c:v>
                </c:pt>
                <c:pt idx="11934">
                  <c:v>13.11</c:v>
                </c:pt>
                <c:pt idx="11935">
                  <c:v>13.34</c:v>
                </c:pt>
                <c:pt idx="11936">
                  <c:v>13.31</c:v>
                </c:pt>
                <c:pt idx="11937">
                  <c:v>13.16</c:v>
                </c:pt>
                <c:pt idx="11938">
                  <c:v>13.229999999999999</c:v>
                </c:pt>
                <c:pt idx="11939">
                  <c:v>13.06</c:v>
                </c:pt>
                <c:pt idx="11940">
                  <c:v>12.82</c:v>
                </c:pt>
                <c:pt idx="11941">
                  <c:v>12.88</c:v>
                </c:pt>
                <c:pt idx="11942">
                  <c:v>12.79</c:v>
                </c:pt>
                <c:pt idx="11943">
                  <c:v>12.729999999999999</c:v>
                </c:pt>
                <c:pt idx="11944">
                  <c:v>12.850000000000001</c:v>
                </c:pt>
                <c:pt idx="11945">
                  <c:v>12.850000000000001</c:v>
                </c:pt>
                <c:pt idx="11946">
                  <c:v>12.83</c:v>
                </c:pt>
                <c:pt idx="11947">
                  <c:v>13.129999999999999</c:v>
                </c:pt>
                <c:pt idx="11948">
                  <c:v>13.15</c:v>
                </c:pt>
                <c:pt idx="11949">
                  <c:v>13.18</c:v>
                </c:pt>
                <c:pt idx="11950">
                  <c:v>13.360000000000001</c:v>
                </c:pt>
                <c:pt idx="11951">
                  <c:v>13.219999999999999</c:v>
                </c:pt>
                <c:pt idx="11952">
                  <c:v>13.04</c:v>
                </c:pt>
                <c:pt idx="11953">
                  <c:v>13.12</c:v>
                </c:pt>
                <c:pt idx="11954">
                  <c:v>13.04</c:v>
                </c:pt>
                <c:pt idx="11955">
                  <c:v>12.82</c:v>
                </c:pt>
                <c:pt idx="11956">
                  <c:v>12.78</c:v>
                </c:pt>
                <c:pt idx="11957">
                  <c:v>12.65</c:v>
                </c:pt>
                <c:pt idx="11958">
                  <c:v>12.44</c:v>
                </c:pt>
                <c:pt idx="11959">
                  <c:v>12.56</c:v>
                </c:pt>
                <c:pt idx="11960">
                  <c:v>12.62</c:v>
                </c:pt>
                <c:pt idx="11961">
                  <c:v>12.61</c:v>
                </c:pt>
                <c:pt idx="11962">
                  <c:v>12.83</c:v>
                </c:pt>
                <c:pt idx="11963">
                  <c:v>12.850000000000001</c:v>
                </c:pt>
                <c:pt idx="11964">
                  <c:v>12.89</c:v>
                </c:pt>
                <c:pt idx="11965">
                  <c:v>13.05</c:v>
                </c:pt>
                <c:pt idx="11966">
                  <c:v>13.03</c:v>
                </c:pt>
                <c:pt idx="11967">
                  <c:v>13.02</c:v>
                </c:pt>
                <c:pt idx="11968">
                  <c:v>13.17</c:v>
                </c:pt>
                <c:pt idx="11969">
                  <c:v>13.11</c:v>
                </c:pt>
                <c:pt idx="11970">
                  <c:v>13.11</c:v>
                </c:pt>
                <c:pt idx="11971">
                  <c:v>13.350000000000001</c:v>
                </c:pt>
                <c:pt idx="11972">
                  <c:v>13.44</c:v>
                </c:pt>
                <c:pt idx="11973">
                  <c:v>13.46</c:v>
                </c:pt>
                <c:pt idx="11974">
                  <c:v>13.629999999999999</c:v>
                </c:pt>
                <c:pt idx="11975">
                  <c:v>13.56</c:v>
                </c:pt>
                <c:pt idx="11976">
                  <c:v>13.52</c:v>
                </c:pt>
                <c:pt idx="11977">
                  <c:v>13.56</c:v>
                </c:pt>
                <c:pt idx="11978">
                  <c:v>13.47</c:v>
                </c:pt>
                <c:pt idx="11979">
                  <c:v>13.32</c:v>
                </c:pt>
                <c:pt idx="11980">
                  <c:v>13.350000000000001</c:v>
                </c:pt>
                <c:pt idx="11981">
                  <c:v>13.25</c:v>
                </c:pt>
                <c:pt idx="11982">
                  <c:v>13.18</c:v>
                </c:pt>
                <c:pt idx="11983">
                  <c:v>13.29</c:v>
                </c:pt>
                <c:pt idx="11984">
                  <c:v>13.09</c:v>
                </c:pt>
                <c:pt idx="11985">
                  <c:v>12.97</c:v>
                </c:pt>
                <c:pt idx="11986">
                  <c:v>13.09</c:v>
                </c:pt>
                <c:pt idx="11987">
                  <c:v>13.04</c:v>
                </c:pt>
                <c:pt idx="11988">
                  <c:v>13.07</c:v>
                </c:pt>
                <c:pt idx="11989">
                  <c:v>13.26</c:v>
                </c:pt>
                <c:pt idx="11990">
                  <c:v>13.27</c:v>
                </c:pt>
                <c:pt idx="11991">
                  <c:v>13.4</c:v>
                </c:pt>
                <c:pt idx="11992">
                  <c:v>13.62</c:v>
                </c:pt>
                <c:pt idx="11993">
                  <c:v>13.52</c:v>
                </c:pt>
                <c:pt idx="11994">
                  <c:v>13.4</c:v>
                </c:pt>
                <c:pt idx="11995">
                  <c:v>13.55</c:v>
                </c:pt>
                <c:pt idx="11996">
                  <c:v>13.38</c:v>
                </c:pt>
                <c:pt idx="11997">
                  <c:v>13.3</c:v>
                </c:pt>
                <c:pt idx="11998">
                  <c:v>13.46</c:v>
                </c:pt>
                <c:pt idx="11999">
                  <c:v>13.32</c:v>
                </c:pt>
                <c:pt idx="12000">
                  <c:v>13.3</c:v>
                </c:pt>
                <c:pt idx="12001">
                  <c:v>13.48</c:v>
                </c:pt>
                <c:pt idx="12002">
                  <c:v>13.47</c:v>
                </c:pt>
                <c:pt idx="12003">
                  <c:v>13.47</c:v>
                </c:pt>
                <c:pt idx="12004">
                  <c:v>13.59</c:v>
                </c:pt>
                <c:pt idx="12005">
                  <c:v>13.41</c:v>
                </c:pt>
                <c:pt idx="12006">
                  <c:v>13.47</c:v>
                </c:pt>
                <c:pt idx="12007">
                  <c:v>13.639999999999999</c:v>
                </c:pt>
                <c:pt idx="12008">
                  <c:v>13.6</c:v>
                </c:pt>
                <c:pt idx="12009">
                  <c:v>13.52</c:v>
                </c:pt>
                <c:pt idx="12010">
                  <c:v>13.51</c:v>
                </c:pt>
                <c:pt idx="12011">
                  <c:v>13.41</c:v>
                </c:pt>
                <c:pt idx="12012">
                  <c:v>13.32</c:v>
                </c:pt>
                <c:pt idx="12013">
                  <c:v>13.450000000000001</c:v>
                </c:pt>
                <c:pt idx="12014">
                  <c:v>13.4</c:v>
                </c:pt>
                <c:pt idx="12015">
                  <c:v>13.43</c:v>
                </c:pt>
                <c:pt idx="12016">
                  <c:v>13.52</c:v>
                </c:pt>
                <c:pt idx="12017">
                  <c:v>13.38</c:v>
                </c:pt>
                <c:pt idx="12018">
                  <c:v>13.25</c:v>
                </c:pt>
                <c:pt idx="12019">
                  <c:v>13.41</c:v>
                </c:pt>
                <c:pt idx="12020">
                  <c:v>13.3</c:v>
                </c:pt>
                <c:pt idx="12021">
                  <c:v>13.3</c:v>
                </c:pt>
                <c:pt idx="12022">
                  <c:v>13.41</c:v>
                </c:pt>
                <c:pt idx="12023">
                  <c:v>13.34</c:v>
                </c:pt>
                <c:pt idx="12024">
                  <c:v>13.350000000000001</c:v>
                </c:pt>
                <c:pt idx="12025">
                  <c:v>13.29</c:v>
                </c:pt>
                <c:pt idx="12026">
                  <c:v>13.07</c:v>
                </c:pt>
                <c:pt idx="12027">
                  <c:v>13.04</c:v>
                </c:pt>
                <c:pt idx="12028">
                  <c:v>13.129999999999999</c:v>
                </c:pt>
                <c:pt idx="12029">
                  <c:v>13.16</c:v>
                </c:pt>
                <c:pt idx="12030">
                  <c:v>13.16</c:v>
                </c:pt>
                <c:pt idx="12031">
                  <c:v>13.239999999999998</c:v>
                </c:pt>
                <c:pt idx="12032">
                  <c:v>13.15</c:v>
                </c:pt>
                <c:pt idx="12033">
                  <c:v>13.229999999999999</c:v>
                </c:pt>
                <c:pt idx="12034">
                  <c:v>13.26</c:v>
                </c:pt>
                <c:pt idx="12035">
                  <c:v>13.25</c:v>
                </c:pt>
                <c:pt idx="12036">
                  <c:v>13.26</c:v>
                </c:pt>
                <c:pt idx="12037">
                  <c:v>13.34</c:v>
                </c:pt>
                <c:pt idx="12038">
                  <c:v>13.139999999999999</c:v>
                </c:pt>
                <c:pt idx="12039">
                  <c:v>13.08</c:v>
                </c:pt>
                <c:pt idx="12040">
                  <c:v>13.18</c:v>
                </c:pt>
                <c:pt idx="12041">
                  <c:v>13.01</c:v>
                </c:pt>
                <c:pt idx="12042">
                  <c:v>13.11</c:v>
                </c:pt>
                <c:pt idx="12043">
                  <c:v>13.4</c:v>
                </c:pt>
                <c:pt idx="12044">
                  <c:v>13.450000000000001</c:v>
                </c:pt>
                <c:pt idx="12045">
                  <c:v>13.39</c:v>
                </c:pt>
                <c:pt idx="12046">
                  <c:v>13.52</c:v>
                </c:pt>
                <c:pt idx="12047">
                  <c:v>13.350000000000001</c:v>
                </c:pt>
                <c:pt idx="12048">
                  <c:v>13.38</c:v>
                </c:pt>
                <c:pt idx="12049">
                  <c:v>13.46</c:v>
                </c:pt>
                <c:pt idx="12050">
                  <c:v>13.3</c:v>
                </c:pt>
                <c:pt idx="12051">
                  <c:v>13.46</c:v>
                </c:pt>
                <c:pt idx="12052">
                  <c:v>13.55</c:v>
                </c:pt>
                <c:pt idx="12053">
                  <c:v>13.53</c:v>
                </c:pt>
                <c:pt idx="12054">
                  <c:v>13.6</c:v>
                </c:pt>
                <c:pt idx="12055">
                  <c:v>13.7</c:v>
                </c:pt>
                <c:pt idx="12056">
                  <c:v>13.53</c:v>
                </c:pt>
                <c:pt idx="12057">
                  <c:v>13.55</c:v>
                </c:pt>
                <c:pt idx="12058">
                  <c:v>13.629999999999999</c:v>
                </c:pt>
                <c:pt idx="12059">
                  <c:v>13.38</c:v>
                </c:pt>
                <c:pt idx="12060">
                  <c:v>13.54</c:v>
                </c:pt>
                <c:pt idx="12061">
                  <c:v>13.57</c:v>
                </c:pt>
                <c:pt idx="12062">
                  <c:v>13.5</c:v>
                </c:pt>
                <c:pt idx="12063">
                  <c:v>13.450000000000001</c:v>
                </c:pt>
                <c:pt idx="12064">
                  <c:v>13.4</c:v>
                </c:pt>
                <c:pt idx="12065">
                  <c:v>13.34</c:v>
                </c:pt>
                <c:pt idx="12066">
                  <c:v>13.350000000000001</c:v>
                </c:pt>
                <c:pt idx="12067">
                  <c:v>13.18</c:v>
                </c:pt>
                <c:pt idx="12068">
                  <c:v>13.139999999999999</c:v>
                </c:pt>
                <c:pt idx="12069">
                  <c:v>13.16</c:v>
                </c:pt>
                <c:pt idx="12070">
                  <c:v>13.15</c:v>
                </c:pt>
                <c:pt idx="12071">
                  <c:v>13.03</c:v>
                </c:pt>
                <c:pt idx="12072">
                  <c:v>12.850000000000001</c:v>
                </c:pt>
                <c:pt idx="12073">
                  <c:v>12.82</c:v>
                </c:pt>
                <c:pt idx="12074">
                  <c:v>12.88</c:v>
                </c:pt>
                <c:pt idx="12075">
                  <c:v>12.75</c:v>
                </c:pt>
                <c:pt idx="12076">
                  <c:v>12.83</c:v>
                </c:pt>
                <c:pt idx="12077">
                  <c:v>12.91</c:v>
                </c:pt>
                <c:pt idx="12078">
                  <c:v>12.9</c:v>
                </c:pt>
                <c:pt idx="12079">
                  <c:v>13.03</c:v>
                </c:pt>
                <c:pt idx="12080">
                  <c:v>12.96</c:v>
                </c:pt>
                <c:pt idx="12081">
                  <c:v>12.98</c:v>
                </c:pt>
                <c:pt idx="12082">
                  <c:v>13.05</c:v>
                </c:pt>
                <c:pt idx="12083">
                  <c:v>13.09</c:v>
                </c:pt>
                <c:pt idx="12084">
                  <c:v>13.05</c:v>
                </c:pt>
                <c:pt idx="12085">
                  <c:v>13.129999999999999</c:v>
                </c:pt>
                <c:pt idx="12086">
                  <c:v>13.129999999999999</c:v>
                </c:pt>
                <c:pt idx="12087">
                  <c:v>13.15</c:v>
                </c:pt>
                <c:pt idx="12088">
                  <c:v>13.16</c:v>
                </c:pt>
                <c:pt idx="12089">
                  <c:v>13.17</c:v>
                </c:pt>
                <c:pt idx="12090">
                  <c:v>13.17</c:v>
                </c:pt>
                <c:pt idx="12091">
                  <c:v>13.219999999999999</c:v>
                </c:pt>
                <c:pt idx="12092">
                  <c:v>13.219999999999999</c:v>
                </c:pt>
                <c:pt idx="12093">
                  <c:v>13.17</c:v>
                </c:pt>
                <c:pt idx="12094">
                  <c:v>13.3</c:v>
                </c:pt>
                <c:pt idx="12095">
                  <c:v>13.31</c:v>
                </c:pt>
                <c:pt idx="12096">
                  <c:v>13.25</c:v>
                </c:pt>
                <c:pt idx="12097">
                  <c:v>13.360000000000001</c:v>
                </c:pt>
                <c:pt idx="12098">
                  <c:v>13.360000000000001</c:v>
                </c:pt>
                <c:pt idx="12099">
                  <c:v>13.229999999999999</c:v>
                </c:pt>
                <c:pt idx="12100">
                  <c:v>13.41</c:v>
                </c:pt>
                <c:pt idx="12101">
                  <c:v>13.360000000000001</c:v>
                </c:pt>
                <c:pt idx="12102">
                  <c:v>13.239999999999998</c:v>
                </c:pt>
                <c:pt idx="12103">
                  <c:v>13.44</c:v>
                </c:pt>
                <c:pt idx="12104">
                  <c:v>13.38</c:v>
                </c:pt>
                <c:pt idx="12105">
                  <c:v>13.43</c:v>
                </c:pt>
                <c:pt idx="12106">
                  <c:v>13.61</c:v>
                </c:pt>
                <c:pt idx="12107">
                  <c:v>13.62</c:v>
                </c:pt>
                <c:pt idx="12108">
                  <c:v>13.54</c:v>
                </c:pt>
                <c:pt idx="12109">
                  <c:v>13.48</c:v>
                </c:pt>
                <c:pt idx="12110">
                  <c:v>13.47</c:v>
                </c:pt>
                <c:pt idx="12111">
                  <c:v>13.32</c:v>
                </c:pt>
                <c:pt idx="12112">
                  <c:v>13.41</c:v>
                </c:pt>
                <c:pt idx="12113">
                  <c:v>13.26</c:v>
                </c:pt>
                <c:pt idx="12114">
                  <c:v>13.139999999999999</c:v>
                </c:pt>
                <c:pt idx="12115">
                  <c:v>13.229999999999999</c:v>
                </c:pt>
                <c:pt idx="12116">
                  <c:v>13.239999999999998</c:v>
                </c:pt>
                <c:pt idx="12117">
                  <c:v>13.31</c:v>
                </c:pt>
                <c:pt idx="12118">
                  <c:v>13.52</c:v>
                </c:pt>
                <c:pt idx="12119">
                  <c:v>13.59</c:v>
                </c:pt>
                <c:pt idx="12120">
                  <c:v>13.47</c:v>
                </c:pt>
                <c:pt idx="12121">
                  <c:v>13.57</c:v>
                </c:pt>
                <c:pt idx="12122">
                  <c:v>13.47</c:v>
                </c:pt>
                <c:pt idx="12123">
                  <c:v>13.229999999999999</c:v>
                </c:pt>
                <c:pt idx="12124">
                  <c:v>13.33</c:v>
                </c:pt>
                <c:pt idx="12125">
                  <c:v>13.28</c:v>
                </c:pt>
                <c:pt idx="12126">
                  <c:v>13.26</c:v>
                </c:pt>
                <c:pt idx="12127">
                  <c:v>13.360000000000001</c:v>
                </c:pt>
                <c:pt idx="12128">
                  <c:v>13.31</c:v>
                </c:pt>
                <c:pt idx="12129">
                  <c:v>13.31</c:v>
                </c:pt>
                <c:pt idx="12130">
                  <c:v>13.38</c:v>
                </c:pt>
                <c:pt idx="12131">
                  <c:v>13.26</c:v>
                </c:pt>
                <c:pt idx="12132">
                  <c:v>13.29</c:v>
                </c:pt>
                <c:pt idx="12133">
                  <c:v>13.350000000000001</c:v>
                </c:pt>
                <c:pt idx="12134">
                  <c:v>13.209999999999999</c:v>
                </c:pt>
                <c:pt idx="12135">
                  <c:v>13.07</c:v>
                </c:pt>
                <c:pt idx="12136">
                  <c:v>13.28</c:v>
                </c:pt>
                <c:pt idx="12137">
                  <c:v>13.18</c:v>
                </c:pt>
                <c:pt idx="12138">
                  <c:v>13.229999999999999</c:v>
                </c:pt>
                <c:pt idx="12139">
                  <c:v>13.34</c:v>
                </c:pt>
                <c:pt idx="12140">
                  <c:v>13.33</c:v>
                </c:pt>
                <c:pt idx="12141">
                  <c:v>13.350000000000001</c:v>
                </c:pt>
                <c:pt idx="12142">
                  <c:v>13.450000000000001</c:v>
                </c:pt>
                <c:pt idx="12143">
                  <c:v>13.39</c:v>
                </c:pt>
                <c:pt idx="12144">
                  <c:v>13.34</c:v>
                </c:pt>
                <c:pt idx="12145">
                  <c:v>13.5</c:v>
                </c:pt>
                <c:pt idx="12146">
                  <c:v>13.47</c:v>
                </c:pt>
                <c:pt idx="12147">
                  <c:v>13.41</c:v>
                </c:pt>
                <c:pt idx="12148">
                  <c:v>13.52</c:v>
                </c:pt>
                <c:pt idx="12149">
                  <c:v>13.5</c:v>
                </c:pt>
                <c:pt idx="12150">
                  <c:v>13.53</c:v>
                </c:pt>
                <c:pt idx="12151">
                  <c:v>13.639999999999999</c:v>
                </c:pt>
                <c:pt idx="12152">
                  <c:v>13.5</c:v>
                </c:pt>
                <c:pt idx="12153">
                  <c:v>13.350000000000001</c:v>
                </c:pt>
                <c:pt idx="12154">
                  <c:v>13.41</c:v>
                </c:pt>
                <c:pt idx="12155">
                  <c:v>13.18</c:v>
                </c:pt>
                <c:pt idx="12156">
                  <c:v>13.129999999999999</c:v>
                </c:pt>
                <c:pt idx="12157">
                  <c:v>13.239999999999998</c:v>
                </c:pt>
                <c:pt idx="12158">
                  <c:v>13.07</c:v>
                </c:pt>
                <c:pt idx="12159">
                  <c:v>13.03</c:v>
                </c:pt>
                <c:pt idx="12160">
                  <c:v>12.94</c:v>
                </c:pt>
                <c:pt idx="12161">
                  <c:v>12.78</c:v>
                </c:pt>
                <c:pt idx="12162">
                  <c:v>12.81</c:v>
                </c:pt>
                <c:pt idx="12163">
                  <c:v>12.98</c:v>
                </c:pt>
                <c:pt idx="12164">
                  <c:v>12.89</c:v>
                </c:pt>
                <c:pt idx="12165">
                  <c:v>12.89</c:v>
                </c:pt>
                <c:pt idx="12166">
                  <c:v>13.06</c:v>
                </c:pt>
                <c:pt idx="12167">
                  <c:v>13.01</c:v>
                </c:pt>
                <c:pt idx="12168">
                  <c:v>13.15</c:v>
                </c:pt>
                <c:pt idx="12169">
                  <c:v>13.350000000000001</c:v>
                </c:pt>
                <c:pt idx="12170">
                  <c:v>13.27</c:v>
                </c:pt>
                <c:pt idx="12171">
                  <c:v>13.26</c:v>
                </c:pt>
                <c:pt idx="12172">
                  <c:v>13.42</c:v>
                </c:pt>
                <c:pt idx="12173">
                  <c:v>13.48</c:v>
                </c:pt>
                <c:pt idx="12174">
                  <c:v>13.44</c:v>
                </c:pt>
                <c:pt idx="12175">
                  <c:v>13.48</c:v>
                </c:pt>
                <c:pt idx="12176">
                  <c:v>13.41</c:v>
                </c:pt>
                <c:pt idx="12177">
                  <c:v>13.31</c:v>
                </c:pt>
                <c:pt idx="12178">
                  <c:v>13.34</c:v>
                </c:pt>
                <c:pt idx="12179">
                  <c:v>13.28</c:v>
                </c:pt>
                <c:pt idx="12180">
                  <c:v>13.219999999999999</c:v>
                </c:pt>
                <c:pt idx="12181">
                  <c:v>13.38</c:v>
                </c:pt>
                <c:pt idx="12182">
                  <c:v>13.19</c:v>
                </c:pt>
                <c:pt idx="12183">
                  <c:v>13.19</c:v>
                </c:pt>
                <c:pt idx="12184">
                  <c:v>13.29</c:v>
                </c:pt>
                <c:pt idx="12185">
                  <c:v>13.239999999999998</c:v>
                </c:pt>
                <c:pt idx="12186">
                  <c:v>13.29</c:v>
                </c:pt>
                <c:pt idx="12187">
                  <c:v>13.4</c:v>
                </c:pt>
                <c:pt idx="12188">
                  <c:v>13.34</c:v>
                </c:pt>
                <c:pt idx="12189">
                  <c:v>13.34</c:v>
                </c:pt>
                <c:pt idx="12190">
                  <c:v>13.47</c:v>
                </c:pt>
                <c:pt idx="12191">
                  <c:v>13.4</c:v>
                </c:pt>
                <c:pt idx="12192">
                  <c:v>13.34</c:v>
                </c:pt>
                <c:pt idx="12193">
                  <c:v>13.38</c:v>
                </c:pt>
                <c:pt idx="12194">
                  <c:v>13.34</c:v>
                </c:pt>
                <c:pt idx="12195">
                  <c:v>13.28</c:v>
                </c:pt>
                <c:pt idx="12196">
                  <c:v>13.360000000000001</c:v>
                </c:pt>
                <c:pt idx="12197">
                  <c:v>13.39</c:v>
                </c:pt>
                <c:pt idx="12198">
                  <c:v>13.51</c:v>
                </c:pt>
                <c:pt idx="12199">
                  <c:v>13.52</c:v>
                </c:pt>
                <c:pt idx="12200">
                  <c:v>13.44</c:v>
                </c:pt>
                <c:pt idx="12201">
                  <c:v>13.41</c:v>
                </c:pt>
                <c:pt idx="12202">
                  <c:v>13.49</c:v>
                </c:pt>
                <c:pt idx="12203">
                  <c:v>13.43</c:v>
                </c:pt>
                <c:pt idx="12204">
                  <c:v>13.33</c:v>
                </c:pt>
                <c:pt idx="12205">
                  <c:v>13.43</c:v>
                </c:pt>
                <c:pt idx="12206">
                  <c:v>13.32</c:v>
                </c:pt>
                <c:pt idx="12207">
                  <c:v>13.34</c:v>
                </c:pt>
                <c:pt idx="12208">
                  <c:v>13.48</c:v>
                </c:pt>
                <c:pt idx="12209">
                  <c:v>13.4</c:v>
                </c:pt>
                <c:pt idx="12210">
                  <c:v>13.51</c:v>
                </c:pt>
                <c:pt idx="12211">
                  <c:v>13.56</c:v>
                </c:pt>
                <c:pt idx="12212">
                  <c:v>13.39</c:v>
                </c:pt>
                <c:pt idx="12213">
                  <c:v>13.350000000000001</c:v>
                </c:pt>
                <c:pt idx="12214">
                  <c:v>13.38</c:v>
                </c:pt>
                <c:pt idx="12215">
                  <c:v>13.229999999999999</c:v>
                </c:pt>
                <c:pt idx="12216">
                  <c:v>13.25</c:v>
                </c:pt>
                <c:pt idx="12217">
                  <c:v>13.31</c:v>
                </c:pt>
                <c:pt idx="12218">
                  <c:v>13.19</c:v>
                </c:pt>
                <c:pt idx="12219">
                  <c:v>13.139999999999999</c:v>
                </c:pt>
                <c:pt idx="12220">
                  <c:v>13.08</c:v>
                </c:pt>
                <c:pt idx="12221">
                  <c:v>12.93</c:v>
                </c:pt>
                <c:pt idx="12222">
                  <c:v>13.01</c:v>
                </c:pt>
                <c:pt idx="12223">
                  <c:v>13.05</c:v>
                </c:pt>
                <c:pt idx="12224">
                  <c:v>13.01</c:v>
                </c:pt>
                <c:pt idx="12225">
                  <c:v>13.05</c:v>
                </c:pt>
                <c:pt idx="12226">
                  <c:v>13.11</c:v>
                </c:pt>
                <c:pt idx="12227">
                  <c:v>13.03</c:v>
                </c:pt>
                <c:pt idx="12228">
                  <c:v>13.1</c:v>
                </c:pt>
                <c:pt idx="12229">
                  <c:v>13.27</c:v>
                </c:pt>
                <c:pt idx="12230">
                  <c:v>13.15</c:v>
                </c:pt>
                <c:pt idx="12231">
                  <c:v>13.18</c:v>
                </c:pt>
                <c:pt idx="12232">
                  <c:v>13.219999999999999</c:v>
                </c:pt>
                <c:pt idx="12233">
                  <c:v>13.09</c:v>
                </c:pt>
                <c:pt idx="12234">
                  <c:v>13.16</c:v>
                </c:pt>
                <c:pt idx="12235">
                  <c:v>13.19</c:v>
                </c:pt>
                <c:pt idx="12236">
                  <c:v>13.15</c:v>
                </c:pt>
                <c:pt idx="12237">
                  <c:v>13.19</c:v>
                </c:pt>
                <c:pt idx="12238">
                  <c:v>13.229999999999999</c:v>
                </c:pt>
                <c:pt idx="12239">
                  <c:v>13.209999999999999</c:v>
                </c:pt>
                <c:pt idx="12240">
                  <c:v>13.219999999999999</c:v>
                </c:pt>
                <c:pt idx="12241">
                  <c:v>13.219999999999999</c:v>
                </c:pt>
                <c:pt idx="12242">
                  <c:v>13.05</c:v>
                </c:pt>
                <c:pt idx="12243">
                  <c:v>13.01</c:v>
                </c:pt>
                <c:pt idx="12244">
                  <c:v>12.96</c:v>
                </c:pt>
                <c:pt idx="12245">
                  <c:v>12.88</c:v>
                </c:pt>
                <c:pt idx="12246">
                  <c:v>12.92</c:v>
                </c:pt>
                <c:pt idx="12247">
                  <c:v>12.94</c:v>
                </c:pt>
                <c:pt idx="12248">
                  <c:v>12.88</c:v>
                </c:pt>
                <c:pt idx="12249">
                  <c:v>12.78</c:v>
                </c:pt>
                <c:pt idx="12250">
                  <c:v>12.79</c:v>
                </c:pt>
                <c:pt idx="12251">
                  <c:v>12.68</c:v>
                </c:pt>
                <c:pt idx="12252">
                  <c:v>12.82</c:v>
                </c:pt>
                <c:pt idx="12253">
                  <c:v>12.92</c:v>
                </c:pt>
                <c:pt idx="12254">
                  <c:v>12.91</c:v>
                </c:pt>
                <c:pt idx="12255">
                  <c:v>13.07</c:v>
                </c:pt>
                <c:pt idx="12256">
                  <c:v>13.19</c:v>
                </c:pt>
                <c:pt idx="12257">
                  <c:v>13.239999999999998</c:v>
                </c:pt>
                <c:pt idx="12258">
                  <c:v>13.350000000000001</c:v>
                </c:pt>
                <c:pt idx="12259">
                  <c:v>13.44</c:v>
                </c:pt>
                <c:pt idx="12260">
                  <c:v>13.5</c:v>
                </c:pt>
                <c:pt idx="12261">
                  <c:v>13.61</c:v>
                </c:pt>
                <c:pt idx="12262">
                  <c:v>13.57</c:v>
                </c:pt>
                <c:pt idx="12263">
                  <c:v>13.48</c:v>
                </c:pt>
                <c:pt idx="12264">
                  <c:v>13.450000000000001</c:v>
                </c:pt>
                <c:pt idx="12265">
                  <c:v>13.46</c:v>
                </c:pt>
                <c:pt idx="12266">
                  <c:v>13.39</c:v>
                </c:pt>
                <c:pt idx="12267">
                  <c:v>13.42</c:v>
                </c:pt>
                <c:pt idx="12268">
                  <c:v>13.450000000000001</c:v>
                </c:pt>
                <c:pt idx="12269">
                  <c:v>13.38</c:v>
                </c:pt>
                <c:pt idx="12270">
                  <c:v>13.450000000000001</c:v>
                </c:pt>
                <c:pt idx="12271">
                  <c:v>13.450000000000001</c:v>
                </c:pt>
                <c:pt idx="12272">
                  <c:v>13.370000000000001</c:v>
                </c:pt>
                <c:pt idx="12273">
                  <c:v>13.56</c:v>
                </c:pt>
                <c:pt idx="12274">
                  <c:v>13.6</c:v>
                </c:pt>
                <c:pt idx="12275">
                  <c:v>13.56</c:v>
                </c:pt>
                <c:pt idx="12276">
                  <c:v>13.65</c:v>
                </c:pt>
                <c:pt idx="12277">
                  <c:v>13.7</c:v>
                </c:pt>
                <c:pt idx="12278">
                  <c:v>13.62</c:v>
                </c:pt>
                <c:pt idx="12279">
                  <c:v>13.8</c:v>
                </c:pt>
                <c:pt idx="12280">
                  <c:v>13.66</c:v>
                </c:pt>
                <c:pt idx="12281">
                  <c:v>13.56</c:v>
                </c:pt>
                <c:pt idx="12282">
                  <c:v>13.56</c:v>
                </c:pt>
                <c:pt idx="12283">
                  <c:v>13.370000000000001</c:v>
                </c:pt>
                <c:pt idx="12284">
                  <c:v>13.239999999999998</c:v>
                </c:pt>
                <c:pt idx="12285">
                  <c:v>13.28</c:v>
                </c:pt>
                <c:pt idx="12286">
                  <c:v>13.29</c:v>
                </c:pt>
                <c:pt idx="12287">
                  <c:v>13.239999999999998</c:v>
                </c:pt>
                <c:pt idx="12288">
                  <c:v>13.41</c:v>
                </c:pt>
                <c:pt idx="12289">
                  <c:v>13.46</c:v>
                </c:pt>
                <c:pt idx="12290">
                  <c:v>13.51</c:v>
                </c:pt>
                <c:pt idx="12291">
                  <c:v>13.79</c:v>
                </c:pt>
                <c:pt idx="12292">
                  <c:v>13.9</c:v>
                </c:pt>
                <c:pt idx="12293">
                  <c:v>13.83</c:v>
                </c:pt>
                <c:pt idx="12294">
                  <c:v>13.92</c:v>
                </c:pt>
                <c:pt idx="12295">
                  <c:v>13.83</c:v>
                </c:pt>
                <c:pt idx="12296">
                  <c:v>13.65</c:v>
                </c:pt>
                <c:pt idx="12297">
                  <c:v>13.62</c:v>
                </c:pt>
                <c:pt idx="12298">
                  <c:v>13.48</c:v>
                </c:pt>
                <c:pt idx="12299">
                  <c:v>13.350000000000001</c:v>
                </c:pt>
                <c:pt idx="12300">
                  <c:v>13.38</c:v>
                </c:pt>
                <c:pt idx="12301">
                  <c:v>13.28</c:v>
                </c:pt>
                <c:pt idx="12302">
                  <c:v>13.11</c:v>
                </c:pt>
                <c:pt idx="12303">
                  <c:v>13.18</c:v>
                </c:pt>
                <c:pt idx="12304">
                  <c:v>13.15</c:v>
                </c:pt>
                <c:pt idx="12305">
                  <c:v>13.209999999999999</c:v>
                </c:pt>
                <c:pt idx="12306">
                  <c:v>13.32</c:v>
                </c:pt>
                <c:pt idx="12307">
                  <c:v>13.27</c:v>
                </c:pt>
                <c:pt idx="12308">
                  <c:v>13.02</c:v>
                </c:pt>
                <c:pt idx="12309">
                  <c:v>12.96</c:v>
                </c:pt>
                <c:pt idx="12310">
                  <c:v>12.850000000000001</c:v>
                </c:pt>
                <c:pt idx="12311">
                  <c:v>12.79</c:v>
                </c:pt>
                <c:pt idx="12312">
                  <c:v>12.84</c:v>
                </c:pt>
                <c:pt idx="12313">
                  <c:v>12.77</c:v>
                </c:pt>
                <c:pt idx="12314">
                  <c:v>12.709999999999999</c:v>
                </c:pt>
                <c:pt idx="12315">
                  <c:v>12.82</c:v>
                </c:pt>
                <c:pt idx="12316">
                  <c:v>12.82</c:v>
                </c:pt>
                <c:pt idx="12317">
                  <c:v>12.739999999999998</c:v>
                </c:pt>
                <c:pt idx="12318">
                  <c:v>12.93</c:v>
                </c:pt>
                <c:pt idx="12319">
                  <c:v>13.05</c:v>
                </c:pt>
                <c:pt idx="12320">
                  <c:v>13.07</c:v>
                </c:pt>
                <c:pt idx="12321">
                  <c:v>13.26</c:v>
                </c:pt>
                <c:pt idx="12322">
                  <c:v>13.12</c:v>
                </c:pt>
                <c:pt idx="12323">
                  <c:v>12.98</c:v>
                </c:pt>
                <c:pt idx="12324">
                  <c:v>13.05</c:v>
                </c:pt>
                <c:pt idx="12325">
                  <c:v>13.06</c:v>
                </c:pt>
                <c:pt idx="12326">
                  <c:v>13.05</c:v>
                </c:pt>
                <c:pt idx="12327">
                  <c:v>13.06</c:v>
                </c:pt>
                <c:pt idx="12328">
                  <c:v>12.91</c:v>
                </c:pt>
                <c:pt idx="12329">
                  <c:v>12.8</c:v>
                </c:pt>
                <c:pt idx="12330">
                  <c:v>12.81</c:v>
                </c:pt>
                <c:pt idx="12331">
                  <c:v>12.78</c:v>
                </c:pt>
                <c:pt idx="12332">
                  <c:v>12.68</c:v>
                </c:pt>
                <c:pt idx="12333">
                  <c:v>12.82</c:v>
                </c:pt>
                <c:pt idx="12334">
                  <c:v>12.850000000000001</c:v>
                </c:pt>
                <c:pt idx="12335">
                  <c:v>12.88</c:v>
                </c:pt>
                <c:pt idx="12336">
                  <c:v>13.07</c:v>
                </c:pt>
                <c:pt idx="12337">
                  <c:v>13.08</c:v>
                </c:pt>
                <c:pt idx="12338">
                  <c:v>13.18</c:v>
                </c:pt>
                <c:pt idx="12339">
                  <c:v>13.42</c:v>
                </c:pt>
                <c:pt idx="12340">
                  <c:v>13.3</c:v>
                </c:pt>
                <c:pt idx="12341">
                  <c:v>13.360000000000001</c:v>
                </c:pt>
                <c:pt idx="12342">
                  <c:v>13.54</c:v>
                </c:pt>
                <c:pt idx="12343">
                  <c:v>13.55</c:v>
                </c:pt>
                <c:pt idx="12344">
                  <c:v>13.49</c:v>
                </c:pt>
                <c:pt idx="12345">
                  <c:v>13.52</c:v>
                </c:pt>
                <c:pt idx="12346">
                  <c:v>13.31</c:v>
                </c:pt>
                <c:pt idx="12347">
                  <c:v>13.4</c:v>
                </c:pt>
                <c:pt idx="12348">
                  <c:v>13.57</c:v>
                </c:pt>
                <c:pt idx="12349">
                  <c:v>13.53</c:v>
                </c:pt>
                <c:pt idx="12350">
                  <c:v>13.55</c:v>
                </c:pt>
                <c:pt idx="12351">
                  <c:v>13.729999999999999</c:v>
                </c:pt>
                <c:pt idx="12352">
                  <c:v>13.639999999999999</c:v>
                </c:pt>
                <c:pt idx="12353">
                  <c:v>13.53</c:v>
                </c:pt>
                <c:pt idx="12354">
                  <c:v>13.62</c:v>
                </c:pt>
                <c:pt idx="12355">
                  <c:v>13.52</c:v>
                </c:pt>
                <c:pt idx="12356">
                  <c:v>13.33</c:v>
                </c:pt>
                <c:pt idx="12357">
                  <c:v>13.43</c:v>
                </c:pt>
                <c:pt idx="12358">
                  <c:v>13.28</c:v>
                </c:pt>
                <c:pt idx="12359">
                  <c:v>13.129999999999999</c:v>
                </c:pt>
                <c:pt idx="12360">
                  <c:v>13.219999999999999</c:v>
                </c:pt>
                <c:pt idx="12361">
                  <c:v>13.15</c:v>
                </c:pt>
                <c:pt idx="12362">
                  <c:v>13.06</c:v>
                </c:pt>
                <c:pt idx="12363">
                  <c:v>13.18</c:v>
                </c:pt>
                <c:pt idx="12364">
                  <c:v>13.17</c:v>
                </c:pt>
                <c:pt idx="12365">
                  <c:v>13.05</c:v>
                </c:pt>
                <c:pt idx="12366">
                  <c:v>13.2</c:v>
                </c:pt>
                <c:pt idx="12367">
                  <c:v>13.15</c:v>
                </c:pt>
                <c:pt idx="12368">
                  <c:v>13.05</c:v>
                </c:pt>
                <c:pt idx="12369">
                  <c:v>13.219999999999999</c:v>
                </c:pt>
                <c:pt idx="12370">
                  <c:v>13.209999999999999</c:v>
                </c:pt>
                <c:pt idx="12371">
                  <c:v>13.27</c:v>
                </c:pt>
                <c:pt idx="12372">
                  <c:v>13.38</c:v>
                </c:pt>
                <c:pt idx="12373">
                  <c:v>13.239999999999998</c:v>
                </c:pt>
                <c:pt idx="12374">
                  <c:v>13.139999999999999</c:v>
                </c:pt>
                <c:pt idx="12375">
                  <c:v>13.229999999999999</c:v>
                </c:pt>
                <c:pt idx="12376">
                  <c:v>13.1</c:v>
                </c:pt>
                <c:pt idx="12377">
                  <c:v>13.209999999999999</c:v>
                </c:pt>
                <c:pt idx="12378">
                  <c:v>13.39</c:v>
                </c:pt>
                <c:pt idx="12379">
                  <c:v>13.28</c:v>
                </c:pt>
                <c:pt idx="12380">
                  <c:v>13.3</c:v>
                </c:pt>
                <c:pt idx="12381">
                  <c:v>13.41</c:v>
                </c:pt>
                <c:pt idx="12382">
                  <c:v>13.350000000000001</c:v>
                </c:pt>
                <c:pt idx="12383">
                  <c:v>13.34</c:v>
                </c:pt>
                <c:pt idx="12384">
                  <c:v>13.47</c:v>
                </c:pt>
                <c:pt idx="12385">
                  <c:v>13.41</c:v>
                </c:pt>
                <c:pt idx="12386">
                  <c:v>13.39</c:v>
                </c:pt>
                <c:pt idx="12387">
                  <c:v>13.59</c:v>
                </c:pt>
                <c:pt idx="12388">
                  <c:v>13.51</c:v>
                </c:pt>
                <c:pt idx="12389">
                  <c:v>13.49</c:v>
                </c:pt>
                <c:pt idx="12390">
                  <c:v>13.69</c:v>
                </c:pt>
                <c:pt idx="12391">
                  <c:v>13.53</c:v>
                </c:pt>
                <c:pt idx="12392">
                  <c:v>13.450000000000001</c:v>
                </c:pt>
                <c:pt idx="12393">
                  <c:v>13.52</c:v>
                </c:pt>
                <c:pt idx="12394">
                  <c:v>13.370000000000001</c:v>
                </c:pt>
                <c:pt idx="12395">
                  <c:v>13.34</c:v>
                </c:pt>
                <c:pt idx="12396">
                  <c:v>13.4</c:v>
                </c:pt>
                <c:pt idx="12397">
                  <c:v>13.34</c:v>
                </c:pt>
                <c:pt idx="12398">
                  <c:v>13.350000000000001</c:v>
                </c:pt>
                <c:pt idx="12399">
                  <c:v>13.47</c:v>
                </c:pt>
                <c:pt idx="12400">
                  <c:v>13.38</c:v>
                </c:pt>
                <c:pt idx="12401">
                  <c:v>13.33</c:v>
                </c:pt>
                <c:pt idx="12402">
                  <c:v>13.450000000000001</c:v>
                </c:pt>
                <c:pt idx="12403">
                  <c:v>13.31</c:v>
                </c:pt>
                <c:pt idx="12404">
                  <c:v>13.25</c:v>
                </c:pt>
                <c:pt idx="12405">
                  <c:v>13.26</c:v>
                </c:pt>
                <c:pt idx="12406">
                  <c:v>13.25</c:v>
                </c:pt>
                <c:pt idx="12407">
                  <c:v>13.29</c:v>
                </c:pt>
                <c:pt idx="12408">
                  <c:v>13.32</c:v>
                </c:pt>
                <c:pt idx="12409">
                  <c:v>13.19</c:v>
                </c:pt>
                <c:pt idx="12410">
                  <c:v>13.129999999999999</c:v>
                </c:pt>
                <c:pt idx="12411">
                  <c:v>13.25</c:v>
                </c:pt>
                <c:pt idx="12412">
                  <c:v>13.17</c:v>
                </c:pt>
                <c:pt idx="12413">
                  <c:v>13.06</c:v>
                </c:pt>
                <c:pt idx="12414">
                  <c:v>13.239999999999998</c:v>
                </c:pt>
                <c:pt idx="12415">
                  <c:v>13.18</c:v>
                </c:pt>
                <c:pt idx="12416">
                  <c:v>13.209999999999999</c:v>
                </c:pt>
                <c:pt idx="12417">
                  <c:v>13.31</c:v>
                </c:pt>
                <c:pt idx="12418">
                  <c:v>13.19</c:v>
                </c:pt>
                <c:pt idx="12419">
                  <c:v>13.18</c:v>
                </c:pt>
                <c:pt idx="12420">
                  <c:v>13.26</c:v>
                </c:pt>
                <c:pt idx="12421">
                  <c:v>13.2</c:v>
                </c:pt>
                <c:pt idx="12422">
                  <c:v>13.17</c:v>
                </c:pt>
                <c:pt idx="12423">
                  <c:v>13.31</c:v>
                </c:pt>
                <c:pt idx="12424">
                  <c:v>13.28</c:v>
                </c:pt>
                <c:pt idx="12425">
                  <c:v>13.25</c:v>
                </c:pt>
                <c:pt idx="12426">
                  <c:v>13.360000000000001</c:v>
                </c:pt>
                <c:pt idx="12427">
                  <c:v>13.2</c:v>
                </c:pt>
                <c:pt idx="12428">
                  <c:v>13.15</c:v>
                </c:pt>
                <c:pt idx="12429">
                  <c:v>13.15</c:v>
                </c:pt>
                <c:pt idx="12430">
                  <c:v>12.99</c:v>
                </c:pt>
                <c:pt idx="12431">
                  <c:v>12.96</c:v>
                </c:pt>
                <c:pt idx="12432">
                  <c:v>12.92</c:v>
                </c:pt>
                <c:pt idx="12433">
                  <c:v>12.870000000000001</c:v>
                </c:pt>
                <c:pt idx="12434">
                  <c:v>12.850000000000001</c:v>
                </c:pt>
                <c:pt idx="12435">
                  <c:v>12.99</c:v>
                </c:pt>
                <c:pt idx="12436">
                  <c:v>12.870000000000001</c:v>
                </c:pt>
                <c:pt idx="12437">
                  <c:v>12.96</c:v>
                </c:pt>
                <c:pt idx="12438">
                  <c:v>13.129999999999999</c:v>
                </c:pt>
                <c:pt idx="12439">
                  <c:v>13.02</c:v>
                </c:pt>
                <c:pt idx="12440">
                  <c:v>12.92</c:v>
                </c:pt>
                <c:pt idx="12441">
                  <c:v>13.09</c:v>
                </c:pt>
                <c:pt idx="12442">
                  <c:v>13.07</c:v>
                </c:pt>
                <c:pt idx="12443">
                  <c:v>13.16</c:v>
                </c:pt>
                <c:pt idx="12444">
                  <c:v>13.33</c:v>
                </c:pt>
                <c:pt idx="12445">
                  <c:v>13.34</c:v>
                </c:pt>
                <c:pt idx="12446">
                  <c:v>13.26</c:v>
                </c:pt>
                <c:pt idx="12447">
                  <c:v>13.18</c:v>
                </c:pt>
                <c:pt idx="12448">
                  <c:v>13.08</c:v>
                </c:pt>
                <c:pt idx="12449">
                  <c:v>12.94</c:v>
                </c:pt>
                <c:pt idx="12450">
                  <c:v>12.97</c:v>
                </c:pt>
                <c:pt idx="12451">
                  <c:v>12.84</c:v>
                </c:pt>
                <c:pt idx="12452">
                  <c:v>12.93</c:v>
                </c:pt>
                <c:pt idx="12453">
                  <c:v>12.96</c:v>
                </c:pt>
                <c:pt idx="12454">
                  <c:v>12.950000000000001</c:v>
                </c:pt>
                <c:pt idx="12455">
                  <c:v>13.12</c:v>
                </c:pt>
                <c:pt idx="12456">
                  <c:v>13.31</c:v>
                </c:pt>
                <c:pt idx="12457">
                  <c:v>13.370000000000001</c:v>
                </c:pt>
                <c:pt idx="12458">
                  <c:v>13.450000000000001</c:v>
                </c:pt>
                <c:pt idx="12459">
                  <c:v>13.56</c:v>
                </c:pt>
                <c:pt idx="12460">
                  <c:v>13.42</c:v>
                </c:pt>
                <c:pt idx="12461">
                  <c:v>13.34</c:v>
                </c:pt>
                <c:pt idx="12462">
                  <c:v>13.3</c:v>
                </c:pt>
                <c:pt idx="12463">
                  <c:v>13.239999999999998</c:v>
                </c:pt>
                <c:pt idx="12464">
                  <c:v>13.229999999999999</c:v>
                </c:pt>
                <c:pt idx="12465">
                  <c:v>13.33</c:v>
                </c:pt>
                <c:pt idx="12466">
                  <c:v>13.219999999999999</c:v>
                </c:pt>
                <c:pt idx="12467">
                  <c:v>13.15</c:v>
                </c:pt>
                <c:pt idx="12468">
                  <c:v>13.219999999999999</c:v>
                </c:pt>
                <c:pt idx="12469">
                  <c:v>13.129999999999999</c:v>
                </c:pt>
                <c:pt idx="12470">
                  <c:v>13.16</c:v>
                </c:pt>
                <c:pt idx="12471">
                  <c:v>13.219999999999999</c:v>
                </c:pt>
                <c:pt idx="12472">
                  <c:v>13.139999999999999</c:v>
                </c:pt>
                <c:pt idx="12473">
                  <c:v>13.12</c:v>
                </c:pt>
                <c:pt idx="12474">
                  <c:v>13.01</c:v>
                </c:pt>
                <c:pt idx="12475">
                  <c:v>12.89</c:v>
                </c:pt>
                <c:pt idx="12476">
                  <c:v>12.870000000000001</c:v>
                </c:pt>
                <c:pt idx="12477">
                  <c:v>12.94</c:v>
                </c:pt>
                <c:pt idx="12478">
                  <c:v>12.850000000000001</c:v>
                </c:pt>
                <c:pt idx="12479">
                  <c:v>12.96</c:v>
                </c:pt>
                <c:pt idx="12480">
                  <c:v>13.19</c:v>
                </c:pt>
                <c:pt idx="12481">
                  <c:v>13.219999999999999</c:v>
                </c:pt>
                <c:pt idx="12482">
                  <c:v>13.33</c:v>
                </c:pt>
                <c:pt idx="12483">
                  <c:v>13.57</c:v>
                </c:pt>
                <c:pt idx="12484">
                  <c:v>13.629999999999999</c:v>
                </c:pt>
                <c:pt idx="12485">
                  <c:v>13.709999999999999</c:v>
                </c:pt>
                <c:pt idx="12486">
                  <c:v>13.7</c:v>
                </c:pt>
                <c:pt idx="12487">
                  <c:v>13.52</c:v>
                </c:pt>
                <c:pt idx="12488">
                  <c:v>13.49</c:v>
                </c:pt>
                <c:pt idx="12489">
                  <c:v>13.360000000000001</c:v>
                </c:pt>
                <c:pt idx="12490">
                  <c:v>13.19</c:v>
                </c:pt>
                <c:pt idx="12491">
                  <c:v>13.16</c:v>
                </c:pt>
                <c:pt idx="12492">
                  <c:v>13.239999999999998</c:v>
                </c:pt>
                <c:pt idx="12493">
                  <c:v>13.209999999999999</c:v>
                </c:pt>
                <c:pt idx="12494">
                  <c:v>13.27</c:v>
                </c:pt>
                <c:pt idx="12495">
                  <c:v>13.33</c:v>
                </c:pt>
                <c:pt idx="12496">
                  <c:v>13.229999999999999</c:v>
                </c:pt>
                <c:pt idx="12497">
                  <c:v>13.31</c:v>
                </c:pt>
                <c:pt idx="12498">
                  <c:v>13.28</c:v>
                </c:pt>
                <c:pt idx="12499">
                  <c:v>13.229999999999999</c:v>
                </c:pt>
                <c:pt idx="12500">
                  <c:v>13.26</c:v>
                </c:pt>
                <c:pt idx="12501">
                  <c:v>13.139999999999999</c:v>
                </c:pt>
                <c:pt idx="12502">
                  <c:v>13.03</c:v>
                </c:pt>
                <c:pt idx="12503">
                  <c:v>13.07</c:v>
                </c:pt>
                <c:pt idx="12504">
                  <c:v>13.05</c:v>
                </c:pt>
                <c:pt idx="12505">
                  <c:v>12.99</c:v>
                </c:pt>
                <c:pt idx="12506">
                  <c:v>13.05</c:v>
                </c:pt>
                <c:pt idx="12507">
                  <c:v>13</c:v>
                </c:pt>
                <c:pt idx="12508">
                  <c:v>12.88</c:v>
                </c:pt>
                <c:pt idx="12509">
                  <c:v>12.950000000000001</c:v>
                </c:pt>
                <c:pt idx="12510">
                  <c:v>12.97</c:v>
                </c:pt>
                <c:pt idx="12511">
                  <c:v>12.850000000000001</c:v>
                </c:pt>
                <c:pt idx="12512">
                  <c:v>12.89</c:v>
                </c:pt>
                <c:pt idx="12513">
                  <c:v>12.9</c:v>
                </c:pt>
                <c:pt idx="12514">
                  <c:v>12.8</c:v>
                </c:pt>
                <c:pt idx="12515">
                  <c:v>12.76</c:v>
                </c:pt>
                <c:pt idx="12516">
                  <c:v>12.850000000000001</c:v>
                </c:pt>
                <c:pt idx="12517">
                  <c:v>12.88</c:v>
                </c:pt>
                <c:pt idx="12518">
                  <c:v>12.98</c:v>
                </c:pt>
                <c:pt idx="12519">
                  <c:v>13.1</c:v>
                </c:pt>
                <c:pt idx="12520">
                  <c:v>13.15</c:v>
                </c:pt>
                <c:pt idx="12521">
                  <c:v>13.4</c:v>
                </c:pt>
                <c:pt idx="12522">
                  <c:v>13.48</c:v>
                </c:pt>
                <c:pt idx="12523">
                  <c:v>13.41</c:v>
                </c:pt>
                <c:pt idx="12524">
                  <c:v>13.360000000000001</c:v>
                </c:pt>
                <c:pt idx="12525">
                  <c:v>13.350000000000001</c:v>
                </c:pt>
                <c:pt idx="12526">
                  <c:v>13.2</c:v>
                </c:pt>
                <c:pt idx="12527">
                  <c:v>13.2</c:v>
                </c:pt>
                <c:pt idx="12528">
                  <c:v>13.229999999999999</c:v>
                </c:pt>
                <c:pt idx="12529">
                  <c:v>13.239999999999998</c:v>
                </c:pt>
                <c:pt idx="12530">
                  <c:v>13.350000000000001</c:v>
                </c:pt>
                <c:pt idx="12531">
                  <c:v>13.32</c:v>
                </c:pt>
                <c:pt idx="12532">
                  <c:v>13.219999999999999</c:v>
                </c:pt>
                <c:pt idx="12533">
                  <c:v>13.350000000000001</c:v>
                </c:pt>
                <c:pt idx="12534">
                  <c:v>13.4</c:v>
                </c:pt>
                <c:pt idx="12535">
                  <c:v>13.360000000000001</c:v>
                </c:pt>
                <c:pt idx="12536">
                  <c:v>13.49</c:v>
                </c:pt>
                <c:pt idx="12537">
                  <c:v>13.370000000000001</c:v>
                </c:pt>
                <c:pt idx="12538">
                  <c:v>13.219999999999999</c:v>
                </c:pt>
                <c:pt idx="12539">
                  <c:v>13.32</c:v>
                </c:pt>
                <c:pt idx="12540">
                  <c:v>13.3</c:v>
                </c:pt>
                <c:pt idx="12541">
                  <c:v>13.139999999999999</c:v>
                </c:pt>
                <c:pt idx="12542">
                  <c:v>13.19</c:v>
                </c:pt>
                <c:pt idx="12543">
                  <c:v>13.09</c:v>
                </c:pt>
                <c:pt idx="12544">
                  <c:v>12.9</c:v>
                </c:pt>
                <c:pt idx="12545">
                  <c:v>13.05</c:v>
                </c:pt>
                <c:pt idx="12546">
                  <c:v>13.05</c:v>
                </c:pt>
                <c:pt idx="12547">
                  <c:v>13.08</c:v>
                </c:pt>
                <c:pt idx="12548">
                  <c:v>13.2</c:v>
                </c:pt>
                <c:pt idx="12549">
                  <c:v>13.3</c:v>
                </c:pt>
                <c:pt idx="12550">
                  <c:v>13.25</c:v>
                </c:pt>
                <c:pt idx="12551">
                  <c:v>13.29</c:v>
                </c:pt>
                <c:pt idx="12552">
                  <c:v>13.15</c:v>
                </c:pt>
                <c:pt idx="12553">
                  <c:v>13.1</c:v>
                </c:pt>
                <c:pt idx="12554">
                  <c:v>13.38</c:v>
                </c:pt>
                <c:pt idx="12555">
                  <c:v>13.43</c:v>
                </c:pt>
                <c:pt idx="12556">
                  <c:v>13.46</c:v>
                </c:pt>
                <c:pt idx="12557">
                  <c:v>13.59</c:v>
                </c:pt>
                <c:pt idx="12558">
                  <c:v>13.56</c:v>
                </c:pt>
                <c:pt idx="12559">
                  <c:v>13.38</c:v>
                </c:pt>
                <c:pt idx="12560">
                  <c:v>13.48</c:v>
                </c:pt>
                <c:pt idx="12561">
                  <c:v>13.3</c:v>
                </c:pt>
                <c:pt idx="12562">
                  <c:v>13.139999999999999</c:v>
                </c:pt>
                <c:pt idx="12563">
                  <c:v>13.19</c:v>
                </c:pt>
                <c:pt idx="12564">
                  <c:v>13.139999999999999</c:v>
                </c:pt>
                <c:pt idx="12565">
                  <c:v>13.03</c:v>
                </c:pt>
                <c:pt idx="12566">
                  <c:v>13.12</c:v>
                </c:pt>
                <c:pt idx="12567">
                  <c:v>13.129999999999999</c:v>
                </c:pt>
                <c:pt idx="12568">
                  <c:v>13.06</c:v>
                </c:pt>
                <c:pt idx="12569">
                  <c:v>13.38</c:v>
                </c:pt>
                <c:pt idx="12570">
                  <c:v>13.41</c:v>
                </c:pt>
                <c:pt idx="12571">
                  <c:v>13.3</c:v>
                </c:pt>
                <c:pt idx="12572">
                  <c:v>13.44</c:v>
                </c:pt>
                <c:pt idx="12573">
                  <c:v>13.360000000000001</c:v>
                </c:pt>
                <c:pt idx="12574">
                  <c:v>13.2</c:v>
                </c:pt>
                <c:pt idx="12575">
                  <c:v>13.34</c:v>
                </c:pt>
                <c:pt idx="12576">
                  <c:v>13.370000000000001</c:v>
                </c:pt>
                <c:pt idx="12577">
                  <c:v>13.4</c:v>
                </c:pt>
                <c:pt idx="12578">
                  <c:v>13.59</c:v>
                </c:pt>
                <c:pt idx="12579">
                  <c:v>13.49</c:v>
                </c:pt>
                <c:pt idx="12580">
                  <c:v>13.370000000000001</c:v>
                </c:pt>
                <c:pt idx="12581">
                  <c:v>13.46</c:v>
                </c:pt>
                <c:pt idx="12582">
                  <c:v>13.34</c:v>
                </c:pt>
                <c:pt idx="12583">
                  <c:v>13.239999999999998</c:v>
                </c:pt>
                <c:pt idx="12584">
                  <c:v>13.370000000000001</c:v>
                </c:pt>
                <c:pt idx="12585">
                  <c:v>13.38</c:v>
                </c:pt>
                <c:pt idx="12586">
                  <c:v>13.38</c:v>
                </c:pt>
                <c:pt idx="12587">
                  <c:v>13.51</c:v>
                </c:pt>
                <c:pt idx="12588">
                  <c:v>13.48</c:v>
                </c:pt>
                <c:pt idx="12589">
                  <c:v>13.44</c:v>
                </c:pt>
                <c:pt idx="12590">
                  <c:v>13.54</c:v>
                </c:pt>
                <c:pt idx="12591">
                  <c:v>13.48</c:v>
                </c:pt>
                <c:pt idx="12592">
                  <c:v>13.46</c:v>
                </c:pt>
                <c:pt idx="12593">
                  <c:v>13.56</c:v>
                </c:pt>
                <c:pt idx="12594">
                  <c:v>13.49</c:v>
                </c:pt>
                <c:pt idx="12595">
                  <c:v>13.350000000000001</c:v>
                </c:pt>
                <c:pt idx="12596">
                  <c:v>13.46</c:v>
                </c:pt>
                <c:pt idx="12597">
                  <c:v>13.48</c:v>
                </c:pt>
                <c:pt idx="12598">
                  <c:v>13.31</c:v>
                </c:pt>
                <c:pt idx="12599">
                  <c:v>13.41</c:v>
                </c:pt>
                <c:pt idx="12600">
                  <c:v>13.3</c:v>
                </c:pt>
                <c:pt idx="12601">
                  <c:v>13.2</c:v>
                </c:pt>
                <c:pt idx="12602">
                  <c:v>13.42</c:v>
                </c:pt>
                <c:pt idx="12603">
                  <c:v>13.39</c:v>
                </c:pt>
                <c:pt idx="12604">
                  <c:v>13.370000000000001</c:v>
                </c:pt>
                <c:pt idx="12605">
                  <c:v>13.5</c:v>
                </c:pt>
                <c:pt idx="12606">
                  <c:v>13.49</c:v>
                </c:pt>
                <c:pt idx="12607">
                  <c:v>13.29</c:v>
                </c:pt>
                <c:pt idx="12608">
                  <c:v>13.370000000000001</c:v>
                </c:pt>
                <c:pt idx="12609">
                  <c:v>13.219999999999999</c:v>
                </c:pt>
                <c:pt idx="12610">
                  <c:v>13.08</c:v>
                </c:pt>
                <c:pt idx="12611">
                  <c:v>13.08</c:v>
                </c:pt>
                <c:pt idx="12612">
                  <c:v>12.99</c:v>
                </c:pt>
                <c:pt idx="12613">
                  <c:v>13.139999999999999</c:v>
                </c:pt>
                <c:pt idx="12614">
                  <c:v>13.28</c:v>
                </c:pt>
                <c:pt idx="12615">
                  <c:v>13.06</c:v>
                </c:pt>
                <c:pt idx="12616">
                  <c:v>12.89</c:v>
                </c:pt>
                <c:pt idx="12617">
                  <c:v>13.06</c:v>
                </c:pt>
                <c:pt idx="12618">
                  <c:v>13.03</c:v>
                </c:pt>
                <c:pt idx="12619">
                  <c:v>13.09</c:v>
                </c:pt>
                <c:pt idx="12620">
                  <c:v>13.34</c:v>
                </c:pt>
                <c:pt idx="12621">
                  <c:v>13.38</c:v>
                </c:pt>
                <c:pt idx="12622">
                  <c:v>13.47</c:v>
                </c:pt>
                <c:pt idx="12623">
                  <c:v>13.75</c:v>
                </c:pt>
                <c:pt idx="12624">
                  <c:v>13.719999999999999</c:v>
                </c:pt>
                <c:pt idx="12625">
                  <c:v>13.69</c:v>
                </c:pt>
                <c:pt idx="12626">
                  <c:v>13.76</c:v>
                </c:pt>
                <c:pt idx="12627">
                  <c:v>13.56</c:v>
                </c:pt>
                <c:pt idx="12628">
                  <c:v>13.54</c:v>
                </c:pt>
                <c:pt idx="12629">
                  <c:v>13.54</c:v>
                </c:pt>
                <c:pt idx="12630">
                  <c:v>13.41</c:v>
                </c:pt>
                <c:pt idx="12631">
                  <c:v>13.3</c:v>
                </c:pt>
                <c:pt idx="12632">
                  <c:v>13.26</c:v>
                </c:pt>
                <c:pt idx="12633">
                  <c:v>13.15</c:v>
                </c:pt>
                <c:pt idx="12634">
                  <c:v>13.09</c:v>
                </c:pt>
                <c:pt idx="12635">
                  <c:v>13.17</c:v>
                </c:pt>
                <c:pt idx="12636">
                  <c:v>13.11</c:v>
                </c:pt>
                <c:pt idx="12637">
                  <c:v>13.12</c:v>
                </c:pt>
                <c:pt idx="12638">
                  <c:v>13.34</c:v>
                </c:pt>
                <c:pt idx="12639">
                  <c:v>13.209999999999999</c:v>
                </c:pt>
                <c:pt idx="12640">
                  <c:v>13.2</c:v>
                </c:pt>
                <c:pt idx="12641">
                  <c:v>13.32</c:v>
                </c:pt>
                <c:pt idx="12642">
                  <c:v>13.19</c:v>
                </c:pt>
                <c:pt idx="12643">
                  <c:v>13.229999999999999</c:v>
                </c:pt>
                <c:pt idx="12644">
                  <c:v>13.33</c:v>
                </c:pt>
                <c:pt idx="12645">
                  <c:v>13.25</c:v>
                </c:pt>
                <c:pt idx="12646">
                  <c:v>13.29</c:v>
                </c:pt>
                <c:pt idx="12647">
                  <c:v>13.34</c:v>
                </c:pt>
                <c:pt idx="12648">
                  <c:v>13.28</c:v>
                </c:pt>
                <c:pt idx="12649">
                  <c:v>13.3</c:v>
                </c:pt>
                <c:pt idx="12650">
                  <c:v>13.38</c:v>
                </c:pt>
                <c:pt idx="12651">
                  <c:v>13.25</c:v>
                </c:pt>
                <c:pt idx="12652">
                  <c:v>13.219999999999999</c:v>
                </c:pt>
                <c:pt idx="12653">
                  <c:v>13.38</c:v>
                </c:pt>
                <c:pt idx="12654">
                  <c:v>13.229999999999999</c:v>
                </c:pt>
                <c:pt idx="12655">
                  <c:v>13.229999999999999</c:v>
                </c:pt>
                <c:pt idx="12656">
                  <c:v>13.19</c:v>
                </c:pt>
                <c:pt idx="12657">
                  <c:v>13.08</c:v>
                </c:pt>
                <c:pt idx="12658">
                  <c:v>13.07</c:v>
                </c:pt>
                <c:pt idx="12659">
                  <c:v>13.129999999999999</c:v>
                </c:pt>
                <c:pt idx="12660">
                  <c:v>12.82</c:v>
                </c:pt>
                <c:pt idx="12661">
                  <c:v>12.81</c:v>
                </c:pt>
                <c:pt idx="12662">
                  <c:v>12.850000000000001</c:v>
                </c:pt>
                <c:pt idx="12663">
                  <c:v>12.77</c:v>
                </c:pt>
                <c:pt idx="12664">
                  <c:v>12.88</c:v>
                </c:pt>
                <c:pt idx="12665">
                  <c:v>13.08</c:v>
                </c:pt>
                <c:pt idx="12666">
                  <c:v>13.04</c:v>
                </c:pt>
                <c:pt idx="12667">
                  <c:v>13.25</c:v>
                </c:pt>
                <c:pt idx="12668">
                  <c:v>13.3</c:v>
                </c:pt>
                <c:pt idx="12669">
                  <c:v>13.209999999999999</c:v>
                </c:pt>
                <c:pt idx="12670">
                  <c:v>13.209999999999999</c:v>
                </c:pt>
                <c:pt idx="12671">
                  <c:v>13.27</c:v>
                </c:pt>
                <c:pt idx="12672">
                  <c:v>13.29</c:v>
                </c:pt>
                <c:pt idx="12673">
                  <c:v>13.44</c:v>
                </c:pt>
                <c:pt idx="12674">
                  <c:v>13.61</c:v>
                </c:pt>
                <c:pt idx="12675">
                  <c:v>13.66</c:v>
                </c:pt>
                <c:pt idx="12676">
                  <c:v>13.78</c:v>
                </c:pt>
                <c:pt idx="12677">
                  <c:v>13.75</c:v>
                </c:pt>
                <c:pt idx="12678">
                  <c:v>13.639999999999999</c:v>
                </c:pt>
                <c:pt idx="12679">
                  <c:v>13.62</c:v>
                </c:pt>
                <c:pt idx="12680">
                  <c:v>13.6</c:v>
                </c:pt>
                <c:pt idx="12681">
                  <c:v>13.450000000000001</c:v>
                </c:pt>
                <c:pt idx="12682">
                  <c:v>13.450000000000001</c:v>
                </c:pt>
                <c:pt idx="12683">
                  <c:v>13.38</c:v>
                </c:pt>
                <c:pt idx="12684">
                  <c:v>13.33</c:v>
                </c:pt>
                <c:pt idx="12685">
                  <c:v>13.48</c:v>
                </c:pt>
                <c:pt idx="12686">
                  <c:v>13.29</c:v>
                </c:pt>
                <c:pt idx="12687">
                  <c:v>13.27</c:v>
                </c:pt>
                <c:pt idx="12688">
                  <c:v>13.3</c:v>
                </c:pt>
                <c:pt idx="12689">
                  <c:v>13.25</c:v>
                </c:pt>
                <c:pt idx="12690">
                  <c:v>13.12</c:v>
                </c:pt>
                <c:pt idx="12691">
                  <c:v>13.19</c:v>
                </c:pt>
                <c:pt idx="12692">
                  <c:v>13.19</c:v>
                </c:pt>
                <c:pt idx="12693">
                  <c:v>13.16</c:v>
                </c:pt>
                <c:pt idx="12694">
                  <c:v>13.31</c:v>
                </c:pt>
                <c:pt idx="12695">
                  <c:v>13.27</c:v>
                </c:pt>
                <c:pt idx="12696">
                  <c:v>13.19</c:v>
                </c:pt>
                <c:pt idx="12697">
                  <c:v>13.33</c:v>
                </c:pt>
                <c:pt idx="12698">
                  <c:v>13.3</c:v>
                </c:pt>
                <c:pt idx="12699">
                  <c:v>13.229999999999999</c:v>
                </c:pt>
                <c:pt idx="12700">
                  <c:v>13.32</c:v>
                </c:pt>
                <c:pt idx="12701">
                  <c:v>13.3</c:v>
                </c:pt>
                <c:pt idx="12702">
                  <c:v>13.129999999999999</c:v>
                </c:pt>
                <c:pt idx="12703">
                  <c:v>13.12</c:v>
                </c:pt>
                <c:pt idx="12704">
                  <c:v>12.97</c:v>
                </c:pt>
                <c:pt idx="12705">
                  <c:v>12.9</c:v>
                </c:pt>
                <c:pt idx="12706">
                  <c:v>12.93</c:v>
                </c:pt>
                <c:pt idx="12707">
                  <c:v>12.91</c:v>
                </c:pt>
                <c:pt idx="12708">
                  <c:v>12.88</c:v>
                </c:pt>
                <c:pt idx="12709">
                  <c:v>13.05</c:v>
                </c:pt>
                <c:pt idx="12710">
                  <c:v>13.02</c:v>
                </c:pt>
                <c:pt idx="12711">
                  <c:v>12.88</c:v>
                </c:pt>
                <c:pt idx="12712">
                  <c:v>12.99</c:v>
                </c:pt>
                <c:pt idx="12713">
                  <c:v>12.94</c:v>
                </c:pt>
                <c:pt idx="12714">
                  <c:v>12.9</c:v>
                </c:pt>
                <c:pt idx="12715">
                  <c:v>12.98</c:v>
                </c:pt>
                <c:pt idx="12716">
                  <c:v>12.91</c:v>
                </c:pt>
                <c:pt idx="12717">
                  <c:v>12.78</c:v>
                </c:pt>
                <c:pt idx="12718">
                  <c:v>12.96</c:v>
                </c:pt>
                <c:pt idx="12719">
                  <c:v>12.89</c:v>
                </c:pt>
                <c:pt idx="12720">
                  <c:v>12.88</c:v>
                </c:pt>
                <c:pt idx="12721">
                  <c:v>13.08</c:v>
                </c:pt>
                <c:pt idx="12722">
                  <c:v>13.07</c:v>
                </c:pt>
                <c:pt idx="12723">
                  <c:v>13</c:v>
                </c:pt>
                <c:pt idx="12724">
                  <c:v>13.11</c:v>
                </c:pt>
                <c:pt idx="12725">
                  <c:v>13.129999999999999</c:v>
                </c:pt>
                <c:pt idx="12726">
                  <c:v>13.12</c:v>
                </c:pt>
                <c:pt idx="12727">
                  <c:v>13.209999999999999</c:v>
                </c:pt>
                <c:pt idx="12728">
                  <c:v>13.07</c:v>
                </c:pt>
                <c:pt idx="12729">
                  <c:v>13.02</c:v>
                </c:pt>
                <c:pt idx="12730">
                  <c:v>13.07</c:v>
                </c:pt>
                <c:pt idx="12731">
                  <c:v>12.98</c:v>
                </c:pt>
                <c:pt idx="12732">
                  <c:v>12.91</c:v>
                </c:pt>
                <c:pt idx="12733">
                  <c:v>13</c:v>
                </c:pt>
                <c:pt idx="12734">
                  <c:v>12.96</c:v>
                </c:pt>
                <c:pt idx="12735">
                  <c:v>13.02</c:v>
                </c:pt>
                <c:pt idx="12736">
                  <c:v>13.17</c:v>
                </c:pt>
                <c:pt idx="12737">
                  <c:v>13.129999999999999</c:v>
                </c:pt>
                <c:pt idx="12738">
                  <c:v>13.19</c:v>
                </c:pt>
                <c:pt idx="12739">
                  <c:v>13.360000000000001</c:v>
                </c:pt>
                <c:pt idx="12740">
                  <c:v>13.239999999999998</c:v>
                </c:pt>
                <c:pt idx="12741">
                  <c:v>13.16</c:v>
                </c:pt>
                <c:pt idx="12742">
                  <c:v>13.27</c:v>
                </c:pt>
                <c:pt idx="12743">
                  <c:v>13.239999999999998</c:v>
                </c:pt>
                <c:pt idx="12744">
                  <c:v>13.17</c:v>
                </c:pt>
                <c:pt idx="12745">
                  <c:v>13.29</c:v>
                </c:pt>
                <c:pt idx="12746">
                  <c:v>13.26</c:v>
                </c:pt>
                <c:pt idx="12747">
                  <c:v>13.28</c:v>
                </c:pt>
                <c:pt idx="12748">
                  <c:v>13.42</c:v>
                </c:pt>
                <c:pt idx="12749">
                  <c:v>13.239999999999998</c:v>
                </c:pt>
                <c:pt idx="12750">
                  <c:v>13.03</c:v>
                </c:pt>
                <c:pt idx="12751">
                  <c:v>13.06</c:v>
                </c:pt>
                <c:pt idx="12752">
                  <c:v>13.08</c:v>
                </c:pt>
                <c:pt idx="12753">
                  <c:v>13.06</c:v>
                </c:pt>
                <c:pt idx="12754">
                  <c:v>13.19</c:v>
                </c:pt>
                <c:pt idx="12755">
                  <c:v>13.17</c:v>
                </c:pt>
                <c:pt idx="12756">
                  <c:v>13.11</c:v>
                </c:pt>
                <c:pt idx="12757">
                  <c:v>13.229999999999999</c:v>
                </c:pt>
                <c:pt idx="12758">
                  <c:v>13.27</c:v>
                </c:pt>
                <c:pt idx="12759">
                  <c:v>13.2</c:v>
                </c:pt>
                <c:pt idx="12760">
                  <c:v>13.4</c:v>
                </c:pt>
                <c:pt idx="12761">
                  <c:v>13.34</c:v>
                </c:pt>
                <c:pt idx="12762">
                  <c:v>13.29</c:v>
                </c:pt>
                <c:pt idx="12763">
                  <c:v>13.360000000000001</c:v>
                </c:pt>
                <c:pt idx="12764">
                  <c:v>13.16</c:v>
                </c:pt>
                <c:pt idx="12765">
                  <c:v>13.12</c:v>
                </c:pt>
                <c:pt idx="12766">
                  <c:v>13.15</c:v>
                </c:pt>
                <c:pt idx="12767">
                  <c:v>13.01</c:v>
                </c:pt>
                <c:pt idx="12768">
                  <c:v>12.94</c:v>
                </c:pt>
                <c:pt idx="12769">
                  <c:v>13.15</c:v>
                </c:pt>
                <c:pt idx="12770">
                  <c:v>13.15</c:v>
                </c:pt>
                <c:pt idx="12771">
                  <c:v>13.04</c:v>
                </c:pt>
                <c:pt idx="12772">
                  <c:v>13.3</c:v>
                </c:pt>
                <c:pt idx="12773">
                  <c:v>13.18</c:v>
                </c:pt>
                <c:pt idx="12774">
                  <c:v>13.19</c:v>
                </c:pt>
                <c:pt idx="12775">
                  <c:v>13.27</c:v>
                </c:pt>
                <c:pt idx="12776">
                  <c:v>13.09</c:v>
                </c:pt>
                <c:pt idx="12777">
                  <c:v>12.9</c:v>
                </c:pt>
                <c:pt idx="12778">
                  <c:v>12.91</c:v>
                </c:pt>
                <c:pt idx="12779">
                  <c:v>12.97</c:v>
                </c:pt>
                <c:pt idx="12780">
                  <c:v>13.02</c:v>
                </c:pt>
                <c:pt idx="12781">
                  <c:v>13.209999999999999</c:v>
                </c:pt>
                <c:pt idx="12782">
                  <c:v>13.139999999999999</c:v>
                </c:pt>
                <c:pt idx="12783">
                  <c:v>13.03</c:v>
                </c:pt>
                <c:pt idx="12784">
                  <c:v>13.209999999999999</c:v>
                </c:pt>
                <c:pt idx="12785">
                  <c:v>13.08</c:v>
                </c:pt>
                <c:pt idx="12786">
                  <c:v>13.1</c:v>
                </c:pt>
                <c:pt idx="12787">
                  <c:v>13.31</c:v>
                </c:pt>
                <c:pt idx="12788">
                  <c:v>13.31</c:v>
                </c:pt>
                <c:pt idx="12789">
                  <c:v>13.38</c:v>
                </c:pt>
                <c:pt idx="12790">
                  <c:v>13.55</c:v>
                </c:pt>
                <c:pt idx="12791">
                  <c:v>13.54</c:v>
                </c:pt>
                <c:pt idx="12792">
                  <c:v>13.43</c:v>
                </c:pt>
                <c:pt idx="12793">
                  <c:v>13.61</c:v>
                </c:pt>
                <c:pt idx="12794">
                  <c:v>13.55</c:v>
                </c:pt>
                <c:pt idx="12795">
                  <c:v>13.52</c:v>
                </c:pt>
                <c:pt idx="12796">
                  <c:v>13.66</c:v>
                </c:pt>
                <c:pt idx="12797">
                  <c:v>13.59</c:v>
                </c:pt>
                <c:pt idx="12798">
                  <c:v>13.51</c:v>
                </c:pt>
                <c:pt idx="12799">
                  <c:v>13.56</c:v>
                </c:pt>
                <c:pt idx="12800">
                  <c:v>13.4</c:v>
                </c:pt>
                <c:pt idx="12801">
                  <c:v>13.209999999999999</c:v>
                </c:pt>
                <c:pt idx="12802">
                  <c:v>13.4</c:v>
                </c:pt>
                <c:pt idx="12803">
                  <c:v>13.41</c:v>
                </c:pt>
                <c:pt idx="12804">
                  <c:v>13.27</c:v>
                </c:pt>
                <c:pt idx="12805">
                  <c:v>13.39</c:v>
                </c:pt>
                <c:pt idx="12806">
                  <c:v>13.32</c:v>
                </c:pt>
                <c:pt idx="12807">
                  <c:v>13.360000000000001</c:v>
                </c:pt>
                <c:pt idx="12808">
                  <c:v>13.55</c:v>
                </c:pt>
                <c:pt idx="12809">
                  <c:v>13.52</c:v>
                </c:pt>
                <c:pt idx="12810">
                  <c:v>13.46</c:v>
                </c:pt>
                <c:pt idx="12811">
                  <c:v>13.57</c:v>
                </c:pt>
                <c:pt idx="12812">
                  <c:v>13.350000000000001</c:v>
                </c:pt>
                <c:pt idx="12813">
                  <c:v>13.26</c:v>
                </c:pt>
                <c:pt idx="12814">
                  <c:v>13.450000000000001</c:v>
                </c:pt>
                <c:pt idx="12815">
                  <c:v>13.38</c:v>
                </c:pt>
                <c:pt idx="12816">
                  <c:v>13.370000000000001</c:v>
                </c:pt>
                <c:pt idx="12817">
                  <c:v>13.450000000000001</c:v>
                </c:pt>
                <c:pt idx="12818">
                  <c:v>13.34</c:v>
                </c:pt>
                <c:pt idx="12819">
                  <c:v>13.209999999999999</c:v>
                </c:pt>
                <c:pt idx="12820">
                  <c:v>13.219999999999999</c:v>
                </c:pt>
                <c:pt idx="12821">
                  <c:v>13.07</c:v>
                </c:pt>
                <c:pt idx="12822">
                  <c:v>13</c:v>
                </c:pt>
                <c:pt idx="12823">
                  <c:v>13.1</c:v>
                </c:pt>
                <c:pt idx="12824">
                  <c:v>12.96</c:v>
                </c:pt>
                <c:pt idx="12825">
                  <c:v>13.01</c:v>
                </c:pt>
                <c:pt idx="12826">
                  <c:v>13.15</c:v>
                </c:pt>
                <c:pt idx="12827">
                  <c:v>13.12</c:v>
                </c:pt>
                <c:pt idx="12828">
                  <c:v>13.139999999999999</c:v>
                </c:pt>
                <c:pt idx="12829">
                  <c:v>13.28</c:v>
                </c:pt>
                <c:pt idx="12830">
                  <c:v>13.370000000000001</c:v>
                </c:pt>
                <c:pt idx="12831">
                  <c:v>13.48</c:v>
                </c:pt>
                <c:pt idx="12832">
                  <c:v>13.67</c:v>
                </c:pt>
                <c:pt idx="12833">
                  <c:v>13.66</c:v>
                </c:pt>
                <c:pt idx="12834">
                  <c:v>13.7</c:v>
                </c:pt>
                <c:pt idx="12835">
                  <c:v>13.82</c:v>
                </c:pt>
                <c:pt idx="12836">
                  <c:v>13.65</c:v>
                </c:pt>
                <c:pt idx="12837">
                  <c:v>13.52</c:v>
                </c:pt>
                <c:pt idx="12838">
                  <c:v>13.53</c:v>
                </c:pt>
                <c:pt idx="12839">
                  <c:v>13.38</c:v>
                </c:pt>
                <c:pt idx="12840">
                  <c:v>13.34</c:v>
                </c:pt>
                <c:pt idx="12841">
                  <c:v>13.370000000000001</c:v>
                </c:pt>
                <c:pt idx="12842">
                  <c:v>13.31</c:v>
                </c:pt>
                <c:pt idx="12843">
                  <c:v>13.27</c:v>
                </c:pt>
                <c:pt idx="12844">
                  <c:v>13.32</c:v>
                </c:pt>
                <c:pt idx="12845">
                  <c:v>13.209999999999999</c:v>
                </c:pt>
                <c:pt idx="12846">
                  <c:v>13.19</c:v>
                </c:pt>
                <c:pt idx="12847">
                  <c:v>13.28</c:v>
                </c:pt>
                <c:pt idx="12848">
                  <c:v>13.239999999999998</c:v>
                </c:pt>
                <c:pt idx="12849">
                  <c:v>13.229999999999999</c:v>
                </c:pt>
                <c:pt idx="12850">
                  <c:v>13.29</c:v>
                </c:pt>
                <c:pt idx="12851">
                  <c:v>13.18</c:v>
                </c:pt>
                <c:pt idx="12852">
                  <c:v>13.209999999999999</c:v>
                </c:pt>
                <c:pt idx="12853">
                  <c:v>13.31</c:v>
                </c:pt>
                <c:pt idx="12854">
                  <c:v>13.29</c:v>
                </c:pt>
                <c:pt idx="12855">
                  <c:v>13.27</c:v>
                </c:pt>
                <c:pt idx="12856">
                  <c:v>13.34</c:v>
                </c:pt>
                <c:pt idx="12857">
                  <c:v>13.39</c:v>
                </c:pt>
                <c:pt idx="12858">
                  <c:v>13.34</c:v>
                </c:pt>
                <c:pt idx="12859">
                  <c:v>13.34</c:v>
                </c:pt>
                <c:pt idx="12860">
                  <c:v>13.34</c:v>
                </c:pt>
                <c:pt idx="12861">
                  <c:v>13.34</c:v>
                </c:pt>
                <c:pt idx="12862">
                  <c:v>13.47</c:v>
                </c:pt>
                <c:pt idx="12863">
                  <c:v>13.43</c:v>
                </c:pt>
                <c:pt idx="12864">
                  <c:v>13.48</c:v>
                </c:pt>
                <c:pt idx="12865">
                  <c:v>13.54</c:v>
                </c:pt>
                <c:pt idx="12866">
                  <c:v>13.44</c:v>
                </c:pt>
                <c:pt idx="12867">
                  <c:v>13.42</c:v>
                </c:pt>
                <c:pt idx="12868">
                  <c:v>13.450000000000001</c:v>
                </c:pt>
                <c:pt idx="12869">
                  <c:v>13.42</c:v>
                </c:pt>
                <c:pt idx="12870">
                  <c:v>13.31</c:v>
                </c:pt>
                <c:pt idx="12871">
                  <c:v>13.39</c:v>
                </c:pt>
                <c:pt idx="12872">
                  <c:v>13.41</c:v>
                </c:pt>
                <c:pt idx="12873">
                  <c:v>13.41</c:v>
                </c:pt>
                <c:pt idx="12874">
                  <c:v>13.47</c:v>
                </c:pt>
                <c:pt idx="12875">
                  <c:v>13.41</c:v>
                </c:pt>
                <c:pt idx="12876">
                  <c:v>13.43</c:v>
                </c:pt>
                <c:pt idx="12877">
                  <c:v>13.5</c:v>
                </c:pt>
                <c:pt idx="12878">
                  <c:v>13.360000000000001</c:v>
                </c:pt>
                <c:pt idx="12879">
                  <c:v>13.34</c:v>
                </c:pt>
                <c:pt idx="12880">
                  <c:v>13.43</c:v>
                </c:pt>
                <c:pt idx="12881">
                  <c:v>13.239999999999998</c:v>
                </c:pt>
                <c:pt idx="12882">
                  <c:v>13.139999999999999</c:v>
                </c:pt>
                <c:pt idx="12883">
                  <c:v>13.06</c:v>
                </c:pt>
                <c:pt idx="12884">
                  <c:v>12.97</c:v>
                </c:pt>
                <c:pt idx="12885">
                  <c:v>12.94</c:v>
                </c:pt>
                <c:pt idx="12886">
                  <c:v>12.950000000000001</c:v>
                </c:pt>
                <c:pt idx="12887">
                  <c:v>12.76</c:v>
                </c:pt>
                <c:pt idx="12888">
                  <c:v>12.81</c:v>
                </c:pt>
                <c:pt idx="12889">
                  <c:v>12.870000000000001</c:v>
                </c:pt>
                <c:pt idx="12890">
                  <c:v>12.82</c:v>
                </c:pt>
                <c:pt idx="12891">
                  <c:v>12.79</c:v>
                </c:pt>
                <c:pt idx="12892">
                  <c:v>12.89</c:v>
                </c:pt>
                <c:pt idx="12893">
                  <c:v>12.96</c:v>
                </c:pt>
                <c:pt idx="12894">
                  <c:v>13.05</c:v>
                </c:pt>
                <c:pt idx="12895">
                  <c:v>13.219999999999999</c:v>
                </c:pt>
                <c:pt idx="12896">
                  <c:v>13.15</c:v>
                </c:pt>
                <c:pt idx="12897">
                  <c:v>13.16</c:v>
                </c:pt>
                <c:pt idx="12898">
                  <c:v>13.2</c:v>
                </c:pt>
                <c:pt idx="12899">
                  <c:v>13.17</c:v>
                </c:pt>
                <c:pt idx="12900">
                  <c:v>13.38</c:v>
                </c:pt>
                <c:pt idx="12901">
                  <c:v>13.44</c:v>
                </c:pt>
                <c:pt idx="12902">
                  <c:v>13.450000000000001</c:v>
                </c:pt>
                <c:pt idx="12903">
                  <c:v>13.55</c:v>
                </c:pt>
                <c:pt idx="12904">
                  <c:v>13.58</c:v>
                </c:pt>
                <c:pt idx="12905">
                  <c:v>13.51</c:v>
                </c:pt>
                <c:pt idx="12906">
                  <c:v>13.450000000000001</c:v>
                </c:pt>
                <c:pt idx="12907">
                  <c:v>13.46</c:v>
                </c:pt>
                <c:pt idx="12908">
                  <c:v>13.26</c:v>
                </c:pt>
                <c:pt idx="12909">
                  <c:v>13.41</c:v>
                </c:pt>
                <c:pt idx="12910">
                  <c:v>13.38</c:v>
                </c:pt>
                <c:pt idx="12911">
                  <c:v>13.360000000000001</c:v>
                </c:pt>
                <c:pt idx="12912">
                  <c:v>13.43</c:v>
                </c:pt>
                <c:pt idx="12913">
                  <c:v>13.51</c:v>
                </c:pt>
                <c:pt idx="12914">
                  <c:v>13.350000000000001</c:v>
                </c:pt>
                <c:pt idx="12915">
                  <c:v>13.350000000000001</c:v>
                </c:pt>
                <c:pt idx="12916">
                  <c:v>13.370000000000001</c:v>
                </c:pt>
                <c:pt idx="12917">
                  <c:v>13.229999999999999</c:v>
                </c:pt>
                <c:pt idx="12918">
                  <c:v>13.229999999999999</c:v>
                </c:pt>
                <c:pt idx="12919">
                  <c:v>13.239999999999998</c:v>
                </c:pt>
                <c:pt idx="12920">
                  <c:v>13.229999999999999</c:v>
                </c:pt>
                <c:pt idx="12921">
                  <c:v>13.28</c:v>
                </c:pt>
                <c:pt idx="12922">
                  <c:v>13.26</c:v>
                </c:pt>
                <c:pt idx="12923">
                  <c:v>13.139999999999999</c:v>
                </c:pt>
                <c:pt idx="12924">
                  <c:v>13.12</c:v>
                </c:pt>
                <c:pt idx="12925">
                  <c:v>13.139999999999999</c:v>
                </c:pt>
                <c:pt idx="12926">
                  <c:v>13.12</c:v>
                </c:pt>
                <c:pt idx="12927">
                  <c:v>13.139999999999999</c:v>
                </c:pt>
                <c:pt idx="12928">
                  <c:v>13.15</c:v>
                </c:pt>
                <c:pt idx="12929">
                  <c:v>13.139999999999999</c:v>
                </c:pt>
                <c:pt idx="12930">
                  <c:v>13.12</c:v>
                </c:pt>
                <c:pt idx="12931">
                  <c:v>12.950000000000001</c:v>
                </c:pt>
                <c:pt idx="12932">
                  <c:v>13.03</c:v>
                </c:pt>
                <c:pt idx="12933">
                  <c:v>13.09</c:v>
                </c:pt>
                <c:pt idx="12934">
                  <c:v>13</c:v>
                </c:pt>
                <c:pt idx="12935">
                  <c:v>13.06</c:v>
                </c:pt>
                <c:pt idx="12936">
                  <c:v>13.129999999999999</c:v>
                </c:pt>
                <c:pt idx="12937">
                  <c:v>13.18</c:v>
                </c:pt>
                <c:pt idx="12938">
                  <c:v>13.32</c:v>
                </c:pt>
                <c:pt idx="12939">
                  <c:v>13.47</c:v>
                </c:pt>
                <c:pt idx="12940">
                  <c:v>13.28</c:v>
                </c:pt>
                <c:pt idx="12941">
                  <c:v>13.350000000000001</c:v>
                </c:pt>
                <c:pt idx="12942">
                  <c:v>13.350000000000001</c:v>
                </c:pt>
                <c:pt idx="12943">
                  <c:v>13.229999999999999</c:v>
                </c:pt>
                <c:pt idx="12944">
                  <c:v>13.32</c:v>
                </c:pt>
                <c:pt idx="12945">
                  <c:v>13.19</c:v>
                </c:pt>
                <c:pt idx="12946">
                  <c:v>13.129999999999999</c:v>
                </c:pt>
                <c:pt idx="12947">
                  <c:v>13.129999999999999</c:v>
                </c:pt>
                <c:pt idx="12948">
                  <c:v>13.139999999999999</c:v>
                </c:pt>
                <c:pt idx="12949">
                  <c:v>13.04</c:v>
                </c:pt>
                <c:pt idx="12950">
                  <c:v>13.1</c:v>
                </c:pt>
                <c:pt idx="12951">
                  <c:v>13.01</c:v>
                </c:pt>
                <c:pt idx="12952">
                  <c:v>12.96</c:v>
                </c:pt>
                <c:pt idx="12953">
                  <c:v>13.07</c:v>
                </c:pt>
                <c:pt idx="12954">
                  <c:v>13.139999999999999</c:v>
                </c:pt>
                <c:pt idx="12955">
                  <c:v>13.12</c:v>
                </c:pt>
                <c:pt idx="12956">
                  <c:v>13.209999999999999</c:v>
                </c:pt>
                <c:pt idx="12957">
                  <c:v>13.219999999999999</c:v>
                </c:pt>
                <c:pt idx="12958">
                  <c:v>13.209999999999999</c:v>
                </c:pt>
                <c:pt idx="12959">
                  <c:v>13.26</c:v>
                </c:pt>
                <c:pt idx="12960">
                  <c:v>13.27</c:v>
                </c:pt>
                <c:pt idx="12961">
                  <c:v>13.16</c:v>
                </c:pt>
                <c:pt idx="12962">
                  <c:v>13.31</c:v>
                </c:pt>
                <c:pt idx="12963">
                  <c:v>13.3</c:v>
                </c:pt>
                <c:pt idx="12964">
                  <c:v>13.370000000000001</c:v>
                </c:pt>
                <c:pt idx="12965">
                  <c:v>13.47</c:v>
                </c:pt>
                <c:pt idx="12966">
                  <c:v>13.44</c:v>
                </c:pt>
                <c:pt idx="12967">
                  <c:v>13.4</c:v>
                </c:pt>
                <c:pt idx="12968">
                  <c:v>13.51</c:v>
                </c:pt>
                <c:pt idx="12969">
                  <c:v>13.47</c:v>
                </c:pt>
                <c:pt idx="12970">
                  <c:v>13.370000000000001</c:v>
                </c:pt>
                <c:pt idx="12971">
                  <c:v>13.52</c:v>
                </c:pt>
                <c:pt idx="12972">
                  <c:v>13.48</c:v>
                </c:pt>
                <c:pt idx="12973">
                  <c:v>13.54</c:v>
                </c:pt>
                <c:pt idx="12974">
                  <c:v>13.739999999999998</c:v>
                </c:pt>
                <c:pt idx="12975">
                  <c:v>13.709999999999999</c:v>
                </c:pt>
                <c:pt idx="12976">
                  <c:v>13.739999999999998</c:v>
                </c:pt>
                <c:pt idx="12977">
                  <c:v>13.94</c:v>
                </c:pt>
                <c:pt idx="12978">
                  <c:v>13.83</c:v>
                </c:pt>
                <c:pt idx="12979">
                  <c:v>13.67</c:v>
                </c:pt>
                <c:pt idx="12980">
                  <c:v>13.709999999999999</c:v>
                </c:pt>
                <c:pt idx="12981">
                  <c:v>13.53</c:v>
                </c:pt>
                <c:pt idx="12982">
                  <c:v>13.51</c:v>
                </c:pt>
                <c:pt idx="12983">
                  <c:v>13.58</c:v>
                </c:pt>
                <c:pt idx="12984">
                  <c:v>13.53</c:v>
                </c:pt>
                <c:pt idx="12985">
                  <c:v>13.41</c:v>
                </c:pt>
                <c:pt idx="12986">
                  <c:v>13.42</c:v>
                </c:pt>
                <c:pt idx="12987">
                  <c:v>13.360000000000001</c:v>
                </c:pt>
                <c:pt idx="12988">
                  <c:v>13.239999999999998</c:v>
                </c:pt>
                <c:pt idx="12989">
                  <c:v>13.25</c:v>
                </c:pt>
                <c:pt idx="12990">
                  <c:v>13.129999999999999</c:v>
                </c:pt>
                <c:pt idx="12991">
                  <c:v>12.98</c:v>
                </c:pt>
                <c:pt idx="12992">
                  <c:v>13.06</c:v>
                </c:pt>
                <c:pt idx="12993">
                  <c:v>13.03</c:v>
                </c:pt>
                <c:pt idx="12994">
                  <c:v>13.04</c:v>
                </c:pt>
                <c:pt idx="12995">
                  <c:v>13.15</c:v>
                </c:pt>
                <c:pt idx="12996">
                  <c:v>13.04</c:v>
                </c:pt>
                <c:pt idx="12997">
                  <c:v>13.1</c:v>
                </c:pt>
                <c:pt idx="12998">
                  <c:v>13.26</c:v>
                </c:pt>
                <c:pt idx="12999">
                  <c:v>13.26</c:v>
                </c:pt>
                <c:pt idx="13000">
                  <c:v>13.2</c:v>
                </c:pt>
                <c:pt idx="13001">
                  <c:v>13.34</c:v>
                </c:pt>
                <c:pt idx="13002">
                  <c:v>13.209999999999999</c:v>
                </c:pt>
                <c:pt idx="13003">
                  <c:v>13.01</c:v>
                </c:pt>
                <c:pt idx="13004">
                  <c:v>13.07</c:v>
                </c:pt>
                <c:pt idx="13005">
                  <c:v>13.05</c:v>
                </c:pt>
                <c:pt idx="13006">
                  <c:v>13.04</c:v>
                </c:pt>
                <c:pt idx="13007">
                  <c:v>13.2</c:v>
                </c:pt>
                <c:pt idx="13008">
                  <c:v>13.28</c:v>
                </c:pt>
                <c:pt idx="13009">
                  <c:v>13.25</c:v>
                </c:pt>
                <c:pt idx="13010">
                  <c:v>13.42</c:v>
                </c:pt>
                <c:pt idx="13011">
                  <c:v>13.44</c:v>
                </c:pt>
                <c:pt idx="13012">
                  <c:v>13.47</c:v>
                </c:pt>
                <c:pt idx="13013">
                  <c:v>13.6</c:v>
                </c:pt>
                <c:pt idx="13014">
                  <c:v>13.47</c:v>
                </c:pt>
                <c:pt idx="13015">
                  <c:v>13.33</c:v>
                </c:pt>
                <c:pt idx="13016">
                  <c:v>13.5</c:v>
                </c:pt>
                <c:pt idx="13017">
                  <c:v>13.53</c:v>
                </c:pt>
                <c:pt idx="13018">
                  <c:v>13.47</c:v>
                </c:pt>
                <c:pt idx="13019">
                  <c:v>13.55</c:v>
                </c:pt>
                <c:pt idx="13020">
                  <c:v>13.55</c:v>
                </c:pt>
                <c:pt idx="13021">
                  <c:v>13.79</c:v>
                </c:pt>
                <c:pt idx="13022">
                  <c:v>13.76</c:v>
                </c:pt>
                <c:pt idx="13023">
                  <c:v>13.56</c:v>
                </c:pt>
                <c:pt idx="13024">
                  <c:v>13.67</c:v>
                </c:pt>
                <c:pt idx="13025">
                  <c:v>13.43</c:v>
                </c:pt>
                <c:pt idx="13026">
                  <c:v>13.31</c:v>
                </c:pt>
                <c:pt idx="13027">
                  <c:v>13.39</c:v>
                </c:pt>
                <c:pt idx="13028">
                  <c:v>13.26</c:v>
                </c:pt>
                <c:pt idx="13029">
                  <c:v>13.16</c:v>
                </c:pt>
                <c:pt idx="13030">
                  <c:v>13.32</c:v>
                </c:pt>
                <c:pt idx="13031">
                  <c:v>13.229999999999999</c:v>
                </c:pt>
                <c:pt idx="13032">
                  <c:v>13.16</c:v>
                </c:pt>
                <c:pt idx="13033">
                  <c:v>13.25</c:v>
                </c:pt>
                <c:pt idx="13034">
                  <c:v>13.18</c:v>
                </c:pt>
                <c:pt idx="13035">
                  <c:v>13.239999999999998</c:v>
                </c:pt>
                <c:pt idx="13036">
                  <c:v>13.350000000000001</c:v>
                </c:pt>
                <c:pt idx="13037">
                  <c:v>13.239999999999998</c:v>
                </c:pt>
                <c:pt idx="13038">
                  <c:v>13.09</c:v>
                </c:pt>
                <c:pt idx="13039">
                  <c:v>13.27</c:v>
                </c:pt>
                <c:pt idx="13040">
                  <c:v>13.139999999999999</c:v>
                </c:pt>
                <c:pt idx="13041">
                  <c:v>13.06</c:v>
                </c:pt>
                <c:pt idx="13042">
                  <c:v>13.27</c:v>
                </c:pt>
                <c:pt idx="13043">
                  <c:v>13.33</c:v>
                </c:pt>
                <c:pt idx="13044">
                  <c:v>13.39</c:v>
                </c:pt>
                <c:pt idx="13045">
                  <c:v>13.719999999999999</c:v>
                </c:pt>
                <c:pt idx="13046">
                  <c:v>13.719999999999999</c:v>
                </c:pt>
                <c:pt idx="13047">
                  <c:v>13.8</c:v>
                </c:pt>
                <c:pt idx="13048">
                  <c:v>13.98</c:v>
                </c:pt>
                <c:pt idx="13049">
                  <c:v>13.83</c:v>
                </c:pt>
                <c:pt idx="13050">
                  <c:v>13.77</c:v>
                </c:pt>
                <c:pt idx="13051">
                  <c:v>13.77</c:v>
                </c:pt>
                <c:pt idx="13052">
                  <c:v>13.55</c:v>
                </c:pt>
                <c:pt idx="13053">
                  <c:v>13.350000000000001</c:v>
                </c:pt>
                <c:pt idx="13054">
                  <c:v>13.38</c:v>
                </c:pt>
                <c:pt idx="13055">
                  <c:v>13.11</c:v>
                </c:pt>
                <c:pt idx="13056">
                  <c:v>13.09</c:v>
                </c:pt>
                <c:pt idx="13057">
                  <c:v>13.239999999999998</c:v>
                </c:pt>
                <c:pt idx="13058">
                  <c:v>13.229999999999999</c:v>
                </c:pt>
                <c:pt idx="13059">
                  <c:v>13.26</c:v>
                </c:pt>
                <c:pt idx="13060">
                  <c:v>13.39</c:v>
                </c:pt>
                <c:pt idx="13061">
                  <c:v>13.43</c:v>
                </c:pt>
                <c:pt idx="13062">
                  <c:v>13.48</c:v>
                </c:pt>
                <c:pt idx="13063">
                  <c:v>13.67</c:v>
                </c:pt>
                <c:pt idx="13064">
                  <c:v>13.55</c:v>
                </c:pt>
                <c:pt idx="13065">
                  <c:v>13.54</c:v>
                </c:pt>
                <c:pt idx="13066">
                  <c:v>13.59</c:v>
                </c:pt>
                <c:pt idx="13067">
                  <c:v>13.49</c:v>
                </c:pt>
                <c:pt idx="13068">
                  <c:v>13.42</c:v>
                </c:pt>
                <c:pt idx="13069">
                  <c:v>13.55</c:v>
                </c:pt>
                <c:pt idx="13070">
                  <c:v>13.39</c:v>
                </c:pt>
                <c:pt idx="13071">
                  <c:v>13.42</c:v>
                </c:pt>
                <c:pt idx="13072">
                  <c:v>13.629999999999999</c:v>
                </c:pt>
                <c:pt idx="13073">
                  <c:v>13.61</c:v>
                </c:pt>
                <c:pt idx="13074">
                  <c:v>13.58</c:v>
                </c:pt>
                <c:pt idx="13075">
                  <c:v>13.77</c:v>
                </c:pt>
                <c:pt idx="13076">
                  <c:v>13.78</c:v>
                </c:pt>
                <c:pt idx="13077">
                  <c:v>13.78</c:v>
                </c:pt>
                <c:pt idx="13078">
                  <c:v>13.78</c:v>
                </c:pt>
                <c:pt idx="13079">
                  <c:v>13.61</c:v>
                </c:pt>
                <c:pt idx="13080">
                  <c:v>13.54</c:v>
                </c:pt>
                <c:pt idx="13081">
                  <c:v>13.62</c:v>
                </c:pt>
                <c:pt idx="13082">
                  <c:v>13.51</c:v>
                </c:pt>
                <c:pt idx="13083">
                  <c:v>13.4</c:v>
                </c:pt>
                <c:pt idx="13084">
                  <c:v>13.450000000000001</c:v>
                </c:pt>
                <c:pt idx="13085">
                  <c:v>13.370000000000001</c:v>
                </c:pt>
                <c:pt idx="13086">
                  <c:v>13.34</c:v>
                </c:pt>
                <c:pt idx="13087">
                  <c:v>13.4</c:v>
                </c:pt>
                <c:pt idx="13088">
                  <c:v>13.34</c:v>
                </c:pt>
                <c:pt idx="13089">
                  <c:v>13.26</c:v>
                </c:pt>
                <c:pt idx="13090">
                  <c:v>13.34</c:v>
                </c:pt>
                <c:pt idx="13091">
                  <c:v>13.12</c:v>
                </c:pt>
                <c:pt idx="13092">
                  <c:v>13.09</c:v>
                </c:pt>
                <c:pt idx="13093">
                  <c:v>13.18</c:v>
                </c:pt>
                <c:pt idx="13094">
                  <c:v>13.04</c:v>
                </c:pt>
                <c:pt idx="13095">
                  <c:v>13.12</c:v>
                </c:pt>
                <c:pt idx="13096">
                  <c:v>13.129999999999999</c:v>
                </c:pt>
                <c:pt idx="13097">
                  <c:v>13.04</c:v>
                </c:pt>
                <c:pt idx="13098">
                  <c:v>13.04</c:v>
                </c:pt>
                <c:pt idx="13099">
                  <c:v>13.209999999999999</c:v>
                </c:pt>
                <c:pt idx="13100">
                  <c:v>13.209999999999999</c:v>
                </c:pt>
                <c:pt idx="13101">
                  <c:v>13.3</c:v>
                </c:pt>
                <c:pt idx="13102">
                  <c:v>13.51</c:v>
                </c:pt>
                <c:pt idx="13103">
                  <c:v>13.52</c:v>
                </c:pt>
                <c:pt idx="13104">
                  <c:v>13.65</c:v>
                </c:pt>
                <c:pt idx="13105">
                  <c:v>13.77</c:v>
                </c:pt>
                <c:pt idx="13106">
                  <c:v>13.860000000000001</c:v>
                </c:pt>
                <c:pt idx="13107">
                  <c:v>13.9</c:v>
                </c:pt>
                <c:pt idx="13108">
                  <c:v>14</c:v>
                </c:pt>
                <c:pt idx="13109">
                  <c:v>13.93</c:v>
                </c:pt>
                <c:pt idx="13110">
                  <c:v>13.84</c:v>
                </c:pt>
                <c:pt idx="13111">
                  <c:v>13.850000000000001</c:v>
                </c:pt>
                <c:pt idx="13112">
                  <c:v>13.66</c:v>
                </c:pt>
                <c:pt idx="13113">
                  <c:v>13.6</c:v>
                </c:pt>
                <c:pt idx="13114">
                  <c:v>13.56</c:v>
                </c:pt>
                <c:pt idx="13115">
                  <c:v>13.56</c:v>
                </c:pt>
                <c:pt idx="13116">
                  <c:v>13.62</c:v>
                </c:pt>
                <c:pt idx="13117">
                  <c:v>13.77</c:v>
                </c:pt>
                <c:pt idx="13118">
                  <c:v>13.77</c:v>
                </c:pt>
                <c:pt idx="13119">
                  <c:v>13.92</c:v>
                </c:pt>
                <c:pt idx="13120">
                  <c:v>14.05</c:v>
                </c:pt>
                <c:pt idx="13121">
                  <c:v>13.97</c:v>
                </c:pt>
                <c:pt idx="13122">
                  <c:v>13.93</c:v>
                </c:pt>
                <c:pt idx="13123">
                  <c:v>13.950000000000001</c:v>
                </c:pt>
                <c:pt idx="13124">
                  <c:v>13.870000000000001</c:v>
                </c:pt>
                <c:pt idx="13125">
                  <c:v>13.79</c:v>
                </c:pt>
                <c:pt idx="13126">
                  <c:v>13.729999999999999</c:v>
                </c:pt>
                <c:pt idx="13127">
                  <c:v>13.5</c:v>
                </c:pt>
                <c:pt idx="13128">
                  <c:v>13.47</c:v>
                </c:pt>
                <c:pt idx="13129">
                  <c:v>13.53</c:v>
                </c:pt>
                <c:pt idx="13130">
                  <c:v>13.350000000000001</c:v>
                </c:pt>
                <c:pt idx="13131">
                  <c:v>13.229999999999999</c:v>
                </c:pt>
                <c:pt idx="13132">
                  <c:v>13.15</c:v>
                </c:pt>
                <c:pt idx="13133">
                  <c:v>13.03</c:v>
                </c:pt>
                <c:pt idx="13134">
                  <c:v>13.209999999999999</c:v>
                </c:pt>
                <c:pt idx="13135">
                  <c:v>13.27</c:v>
                </c:pt>
                <c:pt idx="13136">
                  <c:v>13.219999999999999</c:v>
                </c:pt>
                <c:pt idx="13137">
                  <c:v>13.26</c:v>
                </c:pt>
                <c:pt idx="13138">
                  <c:v>13.53</c:v>
                </c:pt>
                <c:pt idx="13139">
                  <c:v>13.52</c:v>
                </c:pt>
                <c:pt idx="13140">
                  <c:v>13.66</c:v>
                </c:pt>
                <c:pt idx="13141">
                  <c:v>13.78</c:v>
                </c:pt>
                <c:pt idx="13142">
                  <c:v>13.65</c:v>
                </c:pt>
                <c:pt idx="13143">
                  <c:v>13.55</c:v>
                </c:pt>
                <c:pt idx="13144">
                  <c:v>13.56</c:v>
                </c:pt>
                <c:pt idx="13145">
                  <c:v>13.350000000000001</c:v>
                </c:pt>
                <c:pt idx="13146">
                  <c:v>13.34</c:v>
                </c:pt>
                <c:pt idx="13147">
                  <c:v>13.32</c:v>
                </c:pt>
                <c:pt idx="13148">
                  <c:v>13.08</c:v>
                </c:pt>
                <c:pt idx="13149">
                  <c:v>13.12</c:v>
                </c:pt>
                <c:pt idx="13150">
                  <c:v>13.15</c:v>
                </c:pt>
                <c:pt idx="13151">
                  <c:v>13.129999999999999</c:v>
                </c:pt>
                <c:pt idx="13152">
                  <c:v>13.209999999999999</c:v>
                </c:pt>
                <c:pt idx="13153">
                  <c:v>13.239999999999998</c:v>
                </c:pt>
                <c:pt idx="13154">
                  <c:v>13.25</c:v>
                </c:pt>
                <c:pt idx="13155">
                  <c:v>13.53</c:v>
                </c:pt>
                <c:pt idx="13156">
                  <c:v>13.69</c:v>
                </c:pt>
                <c:pt idx="13157">
                  <c:v>13.51</c:v>
                </c:pt>
                <c:pt idx="13158">
                  <c:v>13.55</c:v>
                </c:pt>
                <c:pt idx="13159">
                  <c:v>13.51</c:v>
                </c:pt>
                <c:pt idx="13160">
                  <c:v>13.41</c:v>
                </c:pt>
                <c:pt idx="13161">
                  <c:v>13.56</c:v>
                </c:pt>
                <c:pt idx="13162">
                  <c:v>13.57</c:v>
                </c:pt>
                <c:pt idx="13163">
                  <c:v>13.44</c:v>
                </c:pt>
                <c:pt idx="13164">
                  <c:v>13.49</c:v>
                </c:pt>
                <c:pt idx="13165">
                  <c:v>13.57</c:v>
                </c:pt>
                <c:pt idx="13166">
                  <c:v>13.42</c:v>
                </c:pt>
                <c:pt idx="13167">
                  <c:v>13.7</c:v>
                </c:pt>
                <c:pt idx="13168">
                  <c:v>13.75</c:v>
                </c:pt>
                <c:pt idx="13169">
                  <c:v>13.61</c:v>
                </c:pt>
                <c:pt idx="13170">
                  <c:v>13.719999999999999</c:v>
                </c:pt>
                <c:pt idx="13171">
                  <c:v>13.8</c:v>
                </c:pt>
                <c:pt idx="13172">
                  <c:v>13.69</c:v>
                </c:pt>
                <c:pt idx="13173">
                  <c:v>13.84</c:v>
                </c:pt>
                <c:pt idx="13174">
                  <c:v>13.7</c:v>
                </c:pt>
                <c:pt idx="13175">
                  <c:v>13.639999999999999</c:v>
                </c:pt>
                <c:pt idx="13176">
                  <c:v>13.78</c:v>
                </c:pt>
                <c:pt idx="13177">
                  <c:v>13.79</c:v>
                </c:pt>
                <c:pt idx="13178">
                  <c:v>13.709999999999999</c:v>
                </c:pt>
                <c:pt idx="13179">
                  <c:v>13.860000000000001</c:v>
                </c:pt>
                <c:pt idx="13180">
                  <c:v>13.739999999999998</c:v>
                </c:pt>
                <c:pt idx="13181">
                  <c:v>13.450000000000001</c:v>
                </c:pt>
                <c:pt idx="13182">
                  <c:v>13.33</c:v>
                </c:pt>
                <c:pt idx="13183">
                  <c:v>13.07</c:v>
                </c:pt>
                <c:pt idx="13184">
                  <c:v>12.84</c:v>
                </c:pt>
                <c:pt idx="13185">
                  <c:v>12.96</c:v>
                </c:pt>
                <c:pt idx="13186">
                  <c:v>12.9</c:v>
                </c:pt>
                <c:pt idx="13187">
                  <c:v>12.8</c:v>
                </c:pt>
                <c:pt idx="13188">
                  <c:v>13.04</c:v>
                </c:pt>
                <c:pt idx="13189">
                  <c:v>12.97</c:v>
                </c:pt>
                <c:pt idx="13190">
                  <c:v>12.9</c:v>
                </c:pt>
                <c:pt idx="13191">
                  <c:v>12.99</c:v>
                </c:pt>
                <c:pt idx="13192">
                  <c:v>12.94</c:v>
                </c:pt>
                <c:pt idx="13193">
                  <c:v>12.83</c:v>
                </c:pt>
                <c:pt idx="13194">
                  <c:v>12.91</c:v>
                </c:pt>
                <c:pt idx="13195">
                  <c:v>12.88</c:v>
                </c:pt>
                <c:pt idx="13196">
                  <c:v>13.02</c:v>
                </c:pt>
                <c:pt idx="13197">
                  <c:v>13.29</c:v>
                </c:pt>
                <c:pt idx="13198">
                  <c:v>13.41</c:v>
                </c:pt>
                <c:pt idx="13199">
                  <c:v>13.51</c:v>
                </c:pt>
                <c:pt idx="13200">
                  <c:v>13.65</c:v>
                </c:pt>
                <c:pt idx="13201">
                  <c:v>13.54</c:v>
                </c:pt>
                <c:pt idx="13202">
                  <c:v>13.370000000000001</c:v>
                </c:pt>
                <c:pt idx="13203">
                  <c:v>13.58</c:v>
                </c:pt>
                <c:pt idx="13204">
                  <c:v>13.38</c:v>
                </c:pt>
                <c:pt idx="13205">
                  <c:v>13.3</c:v>
                </c:pt>
                <c:pt idx="13206">
                  <c:v>13.33</c:v>
                </c:pt>
                <c:pt idx="13207">
                  <c:v>13.27</c:v>
                </c:pt>
                <c:pt idx="13208">
                  <c:v>13.239999999999998</c:v>
                </c:pt>
                <c:pt idx="13209">
                  <c:v>13.26</c:v>
                </c:pt>
                <c:pt idx="13210">
                  <c:v>13.01</c:v>
                </c:pt>
                <c:pt idx="13211">
                  <c:v>12.870000000000001</c:v>
                </c:pt>
                <c:pt idx="13212">
                  <c:v>13.02</c:v>
                </c:pt>
                <c:pt idx="13213">
                  <c:v>12.850000000000001</c:v>
                </c:pt>
                <c:pt idx="13214">
                  <c:v>12.77</c:v>
                </c:pt>
                <c:pt idx="13215">
                  <c:v>13</c:v>
                </c:pt>
                <c:pt idx="13216">
                  <c:v>13.06</c:v>
                </c:pt>
                <c:pt idx="13217">
                  <c:v>13.08</c:v>
                </c:pt>
                <c:pt idx="13218">
                  <c:v>13.26</c:v>
                </c:pt>
                <c:pt idx="13219">
                  <c:v>13.32</c:v>
                </c:pt>
                <c:pt idx="13220">
                  <c:v>13.28</c:v>
                </c:pt>
                <c:pt idx="13221">
                  <c:v>13.39</c:v>
                </c:pt>
                <c:pt idx="13222">
                  <c:v>13.41</c:v>
                </c:pt>
                <c:pt idx="13223">
                  <c:v>13.39</c:v>
                </c:pt>
                <c:pt idx="13224">
                  <c:v>13.57</c:v>
                </c:pt>
                <c:pt idx="13225">
                  <c:v>13.56</c:v>
                </c:pt>
                <c:pt idx="13226">
                  <c:v>13.67</c:v>
                </c:pt>
                <c:pt idx="13227">
                  <c:v>13.860000000000001</c:v>
                </c:pt>
                <c:pt idx="13228">
                  <c:v>13.79</c:v>
                </c:pt>
                <c:pt idx="13229">
                  <c:v>13.82</c:v>
                </c:pt>
                <c:pt idx="13230">
                  <c:v>13.84</c:v>
                </c:pt>
                <c:pt idx="13231">
                  <c:v>13.639999999999999</c:v>
                </c:pt>
                <c:pt idx="13232">
                  <c:v>13.54</c:v>
                </c:pt>
                <c:pt idx="13233">
                  <c:v>13.629999999999999</c:v>
                </c:pt>
                <c:pt idx="13234">
                  <c:v>13.39</c:v>
                </c:pt>
                <c:pt idx="13235">
                  <c:v>13.28</c:v>
                </c:pt>
                <c:pt idx="13236">
                  <c:v>13.33</c:v>
                </c:pt>
                <c:pt idx="13237">
                  <c:v>13.19</c:v>
                </c:pt>
                <c:pt idx="13238">
                  <c:v>13.08</c:v>
                </c:pt>
                <c:pt idx="13239">
                  <c:v>13.11</c:v>
                </c:pt>
                <c:pt idx="13240">
                  <c:v>13.04</c:v>
                </c:pt>
                <c:pt idx="13241">
                  <c:v>13.05</c:v>
                </c:pt>
                <c:pt idx="13242">
                  <c:v>13.34</c:v>
                </c:pt>
                <c:pt idx="13243">
                  <c:v>13.360000000000001</c:v>
                </c:pt>
                <c:pt idx="13244">
                  <c:v>13.31</c:v>
                </c:pt>
                <c:pt idx="13245">
                  <c:v>13.34</c:v>
                </c:pt>
                <c:pt idx="13246">
                  <c:v>13.34</c:v>
                </c:pt>
                <c:pt idx="13247">
                  <c:v>13.33</c:v>
                </c:pt>
                <c:pt idx="13248">
                  <c:v>13.47</c:v>
                </c:pt>
                <c:pt idx="13249">
                  <c:v>13.46</c:v>
                </c:pt>
                <c:pt idx="13250">
                  <c:v>13.38</c:v>
                </c:pt>
                <c:pt idx="13251">
                  <c:v>13.53</c:v>
                </c:pt>
                <c:pt idx="13252">
                  <c:v>13.48</c:v>
                </c:pt>
                <c:pt idx="13253">
                  <c:v>13.44</c:v>
                </c:pt>
                <c:pt idx="13254">
                  <c:v>13.5</c:v>
                </c:pt>
                <c:pt idx="13255">
                  <c:v>13.38</c:v>
                </c:pt>
                <c:pt idx="13256">
                  <c:v>13.360000000000001</c:v>
                </c:pt>
                <c:pt idx="13257">
                  <c:v>13.450000000000001</c:v>
                </c:pt>
                <c:pt idx="13258">
                  <c:v>13.32</c:v>
                </c:pt>
                <c:pt idx="13259">
                  <c:v>13.350000000000001</c:v>
                </c:pt>
                <c:pt idx="13260">
                  <c:v>13.38</c:v>
                </c:pt>
                <c:pt idx="13261">
                  <c:v>13.33</c:v>
                </c:pt>
                <c:pt idx="13262">
                  <c:v>13.32</c:v>
                </c:pt>
                <c:pt idx="13263">
                  <c:v>13.450000000000001</c:v>
                </c:pt>
                <c:pt idx="13264">
                  <c:v>13.32</c:v>
                </c:pt>
                <c:pt idx="13265">
                  <c:v>13.46</c:v>
                </c:pt>
                <c:pt idx="13266">
                  <c:v>13.56</c:v>
                </c:pt>
                <c:pt idx="13267">
                  <c:v>13.48</c:v>
                </c:pt>
                <c:pt idx="13268">
                  <c:v>13.49</c:v>
                </c:pt>
                <c:pt idx="13269">
                  <c:v>13.5</c:v>
                </c:pt>
                <c:pt idx="13270">
                  <c:v>13.31</c:v>
                </c:pt>
                <c:pt idx="13271">
                  <c:v>13.38</c:v>
                </c:pt>
                <c:pt idx="13272">
                  <c:v>13.27</c:v>
                </c:pt>
                <c:pt idx="13273">
                  <c:v>13.29</c:v>
                </c:pt>
                <c:pt idx="13274">
                  <c:v>13.3</c:v>
                </c:pt>
                <c:pt idx="13275">
                  <c:v>13.19</c:v>
                </c:pt>
                <c:pt idx="13276">
                  <c:v>13.17</c:v>
                </c:pt>
                <c:pt idx="13277">
                  <c:v>13.18</c:v>
                </c:pt>
                <c:pt idx="13278">
                  <c:v>12.98</c:v>
                </c:pt>
                <c:pt idx="13279">
                  <c:v>12.88</c:v>
                </c:pt>
                <c:pt idx="13280">
                  <c:v>12.99</c:v>
                </c:pt>
                <c:pt idx="13281">
                  <c:v>12.81</c:v>
                </c:pt>
                <c:pt idx="13282">
                  <c:v>12.88</c:v>
                </c:pt>
                <c:pt idx="13283">
                  <c:v>12.96</c:v>
                </c:pt>
                <c:pt idx="13284">
                  <c:v>12.870000000000001</c:v>
                </c:pt>
                <c:pt idx="13285">
                  <c:v>12.89</c:v>
                </c:pt>
                <c:pt idx="13286">
                  <c:v>13.03</c:v>
                </c:pt>
                <c:pt idx="13287">
                  <c:v>12.93</c:v>
                </c:pt>
                <c:pt idx="13288">
                  <c:v>12.93</c:v>
                </c:pt>
                <c:pt idx="13289">
                  <c:v>13.07</c:v>
                </c:pt>
                <c:pt idx="13290">
                  <c:v>13.02</c:v>
                </c:pt>
                <c:pt idx="13291">
                  <c:v>12.96</c:v>
                </c:pt>
                <c:pt idx="13292">
                  <c:v>13.11</c:v>
                </c:pt>
                <c:pt idx="13293">
                  <c:v>12.98</c:v>
                </c:pt>
                <c:pt idx="13294">
                  <c:v>12.98</c:v>
                </c:pt>
                <c:pt idx="13295">
                  <c:v>13.06</c:v>
                </c:pt>
                <c:pt idx="13296">
                  <c:v>13.04</c:v>
                </c:pt>
                <c:pt idx="13297">
                  <c:v>13.08</c:v>
                </c:pt>
                <c:pt idx="13298">
                  <c:v>13.209999999999999</c:v>
                </c:pt>
                <c:pt idx="13299">
                  <c:v>13.16</c:v>
                </c:pt>
                <c:pt idx="13300">
                  <c:v>13.219999999999999</c:v>
                </c:pt>
                <c:pt idx="13301">
                  <c:v>13.42</c:v>
                </c:pt>
                <c:pt idx="13302">
                  <c:v>13.4</c:v>
                </c:pt>
                <c:pt idx="13303">
                  <c:v>13.44</c:v>
                </c:pt>
                <c:pt idx="13304">
                  <c:v>13.47</c:v>
                </c:pt>
                <c:pt idx="13305">
                  <c:v>13.41</c:v>
                </c:pt>
                <c:pt idx="13306">
                  <c:v>13.43</c:v>
                </c:pt>
                <c:pt idx="13307">
                  <c:v>13.48</c:v>
                </c:pt>
                <c:pt idx="13308">
                  <c:v>13.46</c:v>
                </c:pt>
                <c:pt idx="13309">
                  <c:v>13.56</c:v>
                </c:pt>
                <c:pt idx="13310">
                  <c:v>13.61</c:v>
                </c:pt>
                <c:pt idx="13311">
                  <c:v>13.48</c:v>
                </c:pt>
                <c:pt idx="13312">
                  <c:v>13.49</c:v>
                </c:pt>
                <c:pt idx="13313">
                  <c:v>13.48</c:v>
                </c:pt>
                <c:pt idx="13314">
                  <c:v>13.450000000000001</c:v>
                </c:pt>
                <c:pt idx="13315">
                  <c:v>13.58</c:v>
                </c:pt>
                <c:pt idx="13316">
                  <c:v>13.54</c:v>
                </c:pt>
                <c:pt idx="13317">
                  <c:v>13.46</c:v>
                </c:pt>
                <c:pt idx="13318">
                  <c:v>13.47</c:v>
                </c:pt>
                <c:pt idx="13319">
                  <c:v>13.42</c:v>
                </c:pt>
                <c:pt idx="13320">
                  <c:v>13.16</c:v>
                </c:pt>
                <c:pt idx="13321">
                  <c:v>13.05</c:v>
                </c:pt>
                <c:pt idx="13322">
                  <c:v>12.96</c:v>
                </c:pt>
                <c:pt idx="13323">
                  <c:v>12.76</c:v>
                </c:pt>
                <c:pt idx="13324">
                  <c:v>12.639999999999999</c:v>
                </c:pt>
                <c:pt idx="13325">
                  <c:v>12.65</c:v>
                </c:pt>
                <c:pt idx="13326">
                  <c:v>12.59</c:v>
                </c:pt>
                <c:pt idx="13327">
                  <c:v>12.82</c:v>
                </c:pt>
                <c:pt idx="13328">
                  <c:v>12.92</c:v>
                </c:pt>
                <c:pt idx="13329">
                  <c:v>12.92</c:v>
                </c:pt>
                <c:pt idx="13330">
                  <c:v>13.12</c:v>
                </c:pt>
                <c:pt idx="13331">
                  <c:v>13.32</c:v>
                </c:pt>
                <c:pt idx="13332">
                  <c:v>13.2</c:v>
                </c:pt>
                <c:pt idx="13333">
                  <c:v>13.229999999999999</c:v>
                </c:pt>
                <c:pt idx="13334">
                  <c:v>13.26</c:v>
                </c:pt>
                <c:pt idx="13335">
                  <c:v>13.08</c:v>
                </c:pt>
                <c:pt idx="13336">
                  <c:v>13.04</c:v>
                </c:pt>
                <c:pt idx="13337">
                  <c:v>12.98</c:v>
                </c:pt>
                <c:pt idx="13338">
                  <c:v>12.79</c:v>
                </c:pt>
                <c:pt idx="13339">
                  <c:v>12.88</c:v>
                </c:pt>
                <c:pt idx="13340">
                  <c:v>12.94</c:v>
                </c:pt>
                <c:pt idx="13341">
                  <c:v>12.92</c:v>
                </c:pt>
                <c:pt idx="13342">
                  <c:v>13.05</c:v>
                </c:pt>
                <c:pt idx="13343">
                  <c:v>13</c:v>
                </c:pt>
                <c:pt idx="13344">
                  <c:v>12.98</c:v>
                </c:pt>
                <c:pt idx="13345">
                  <c:v>13.06</c:v>
                </c:pt>
                <c:pt idx="13346">
                  <c:v>13</c:v>
                </c:pt>
                <c:pt idx="13347">
                  <c:v>12.860000000000001</c:v>
                </c:pt>
                <c:pt idx="13348">
                  <c:v>12.93</c:v>
                </c:pt>
                <c:pt idx="13349">
                  <c:v>12.81</c:v>
                </c:pt>
                <c:pt idx="13350">
                  <c:v>12.7</c:v>
                </c:pt>
                <c:pt idx="13351">
                  <c:v>12.739999999999998</c:v>
                </c:pt>
                <c:pt idx="13352">
                  <c:v>12.65</c:v>
                </c:pt>
                <c:pt idx="13353">
                  <c:v>12.61</c:v>
                </c:pt>
                <c:pt idx="13354">
                  <c:v>12.75</c:v>
                </c:pt>
                <c:pt idx="13355">
                  <c:v>12.77</c:v>
                </c:pt>
                <c:pt idx="13356">
                  <c:v>12.870000000000001</c:v>
                </c:pt>
                <c:pt idx="13357">
                  <c:v>13.04</c:v>
                </c:pt>
                <c:pt idx="13358">
                  <c:v>13.19</c:v>
                </c:pt>
                <c:pt idx="13359">
                  <c:v>13.16</c:v>
                </c:pt>
                <c:pt idx="13360">
                  <c:v>13.31</c:v>
                </c:pt>
                <c:pt idx="13361">
                  <c:v>13.360000000000001</c:v>
                </c:pt>
                <c:pt idx="13362">
                  <c:v>13.219999999999999</c:v>
                </c:pt>
                <c:pt idx="13363">
                  <c:v>13.31</c:v>
                </c:pt>
                <c:pt idx="13364">
                  <c:v>13.27</c:v>
                </c:pt>
                <c:pt idx="13365">
                  <c:v>13.25</c:v>
                </c:pt>
                <c:pt idx="13366">
                  <c:v>13.27</c:v>
                </c:pt>
                <c:pt idx="13367">
                  <c:v>13.219999999999999</c:v>
                </c:pt>
                <c:pt idx="13368">
                  <c:v>13.28</c:v>
                </c:pt>
                <c:pt idx="13369">
                  <c:v>13.19</c:v>
                </c:pt>
                <c:pt idx="13370">
                  <c:v>13.11</c:v>
                </c:pt>
                <c:pt idx="13371">
                  <c:v>13.12</c:v>
                </c:pt>
                <c:pt idx="13372">
                  <c:v>13.19</c:v>
                </c:pt>
                <c:pt idx="13373">
                  <c:v>13.19</c:v>
                </c:pt>
                <c:pt idx="13374">
                  <c:v>13.39</c:v>
                </c:pt>
                <c:pt idx="13375">
                  <c:v>13.46</c:v>
                </c:pt>
                <c:pt idx="13376">
                  <c:v>13.41</c:v>
                </c:pt>
                <c:pt idx="13377">
                  <c:v>13.57</c:v>
                </c:pt>
                <c:pt idx="13378">
                  <c:v>13.53</c:v>
                </c:pt>
                <c:pt idx="13379">
                  <c:v>13.38</c:v>
                </c:pt>
                <c:pt idx="13380">
                  <c:v>13.51</c:v>
                </c:pt>
                <c:pt idx="13381">
                  <c:v>13.450000000000001</c:v>
                </c:pt>
                <c:pt idx="13382">
                  <c:v>13.39</c:v>
                </c:pt>
                <c:pt idx="13383">
                  <c:v>13.52</c:v>
                </c:pt>
                <c:pt idx="13384">
                  <c:v>13.42</c:v>
                </c:pt>
                <c:pt idx="13385">
                  <c:v>13.31</c:v>
                </c:pt>
                <c:pt idx="13386">
                  <c:v>13.370000000000001</c:v>
                </c:pt>
                <c:pt idx="13387">
                  <c:v>13.219999999999999</c:v>
                </c:pt>
                <c:pt idx="13388">
                  <c:v>13.09</c:v>
                </c:pt>
                <c:pt idx="13389">
                  <c:v>13.31</c:v>
                </c:pt>
                <c:pt idx="13390">
                  <c:v>13.34</c:v>
                </c:pt>
                <c:pt idx="13391">
                  <c:v>13.219999999999999</c:v>
                </c:pt>
                <c:pt idx="13392">
                  <c:v>13.27</c:v>
                </c:pt>
                <c:pt idx="13393">
                  <c:v>13.139999999999999</c:v>
                </c:pt>
                <c:pt idx="13394">
                  <c:v>12.98</c:v>
                </c:pt>
                <c:pt idx="13395">
                  <c:v>13.08</c:v>
                </c:pt>
                <c:pt idx="13396">
                  <c:v>13.06</c:v>
                </c:pt>
                <c:pt idx="13397">
                  <c:v>13.01</c:v>
                </c:pt>
                <c:pt idx="13398">
                  <c:v>13.33</c:v>
                </c:pt>
                <c:pt idx="13399">
                  <c:v>13.370000000000001</c:v>
                </c:pt>
                <c:pt idx="13400">
                  <c:v>13.44</c:v>
                </c:pt>
                <c:pt idx="13401">
                  <c:v>13.7</c:v>
                </c:pt>
                <c:pt idx="13402">
                  <c:v>13.81</c:v>
                </c:pt>
                <c:pt idx="13403">
                  <c:v>13.69</c:v>
                </c:pt>
                <c:pt idx="13404">
                  <c:v>13.8</c:v>
                </c:pt>
                <c:pt idx="13405">
                  <c:v>13.639999999999999</c:v>
                </c:pt>
                <c:pt idx="13406">
                  <c:v>13.52</c:v>
                </c:pt>
                <c:pt idx="13407">
                  <c:v>13.709999999999999</c:v>
                </c:pt>
                <c:pt idx="13408">
                  <c:v>13.67</c:v>
                </c:pt>
                <c:pt idx="13409">
                  <c:v>13.709999999999999</c:v>
                </c:pt>
                <c:pt idx="13410">
                  <c:v>13.79</c:v>
                </c:pt>
                <c:pt idx="13411">
                  <c:v>13.69</c:v>
                </c:pt>
                <c:pt idx="13412">
                  <c:v>13.61</c:v>
                </c:pt>
                <c:pt idx="13413">
                  <c:v>13.709999999999999</c:v>
                </c:pt>
                <c:pt idx="13414">
                  <c:v>13.56</c:v>
                </c:pt>
                <c:pt idx="13415">
                  <c:v>13.43</c:v>
                </c:pt>
                <c:pt idx="13416">
                  <c:v>13.57</c:v>
                </c:pt>
                <c:pt idx="13417">
                  <c:v>13.42</c:v>
                </c:pt>
                <c:pt idx="13418">
                  <c:v>13.46</c:v>
                </c:pt>
                <c:pt idx="13419">
                  <c:v>13.65</c:v>
                </c:pt>
                <c:pt idx="13420">
                  <c:v>13.57</c:v>
                </c:pt>
                <c:pt idx="13421">
                  <c:v>13.56</c:v>
                </c:pt>
                <c:pt idx="13422">
                  <c:v>13.77</c:v>
                </c:pt>
                <c:pt idx="13423">
                  <c:v>13.65</c:v>
                </c:pt>
                <c:pt idx="13424">
                  <c:v>13.55</c:v>
                </c:pt>
                <c:pt idx="13425">
                  <c:v>13.66</c:v>
                </c:pt>
                <c:pt idx="13426">
                  <c:v>13.49</c:v>
                </c:pt>
                <c:pt idx="13427">
                  <c:v>13.31</c:v>
                </c:pt>
                <c:pt idx="13428">
                  <c:v>13.29</c:v>
                </c:pt>
                <c:pt idx="13429">
                  <c:v>13.19</c:v>
                </c:pt>
                <c:pt idx="13430">
                  <c:v>13.03</c:v>
                </c:pt>
                <c:pt idx="13431">
                  <c:v>13.09</c:v>
                </c:pt>
                <c:pt idx="13432">
                  <c:v>13.03</c:v>
                </c:pt>
                <c:pt idx="13433">
                  <c:v>13.1</c:v>
                </c:pt>
                <c:pt idx="13434">
                  <c:v>13.47</c:v>
                </c:pt>
                <c:pt idx="13435">
                  <c:v>13.55</c:v>
                </c:pt>
                <c:pt idx="13436">
                  <c:v>13.69</c:v>
                </c:pt>
                <c:pt idx="13437">
                  <c:v>13.84</c:v>
                </c:pt>
                <c:pt idx="13438">
                  <c:v>13.68</c:v>
                </c:pt>
                <c:pt idx="13439">
                  <c:v>13.629999999999999</c:v>
                </c:pt>
                <c:pt idx="13440">
                  <c:v>13.8</c:v>
                </c:pt>
                <c:pt idx="13441">
                  <c:v>13.67</c:v>
                </c:pt>
                <c:pt idx="13442">
                  <c:v>13.48</c:v>
                </c:pt>
                <c:pt idx="13443">
                  <c:v>13.51</c:v>
                </c:pt>
                <c:pt idx="13444">
                  <c:v>13.3</c:v>
                </c:pt>
                <c:pt idx="13445">
                  <c:v>13.12</c:v>
                </c:pt>
                <c:pt idx="13446">
                  <c:v>13.129999999999999</c:v>
                </c:pt>
                <c:pt idx="13447">
                  <c:v>13.06</c:v>
                </c:pt>
                <c:pt idx="13448">
                  <c:v>13.06</c:v>
                </c:pt>
                <c:pt idx="13449">
                  <c:v>13.219999999999999</c:v>
                </c:pt>
                <c:pt idx="13450">
                  <c:v>13.11</c:v>
                </c:pt>
                <c:pt idx="13451">
                  <c:v>13.18</c:v>
                </c:pt>
                <c:pt idx="13452">
                  <c:v>13.34</c:v>
                </c:pt>
                <c:pt idx="13453">
                  <c:v>13.360000000000001</c:v>
                </c:pt>
                <c:pt idx="13454">
                  <c:v>13.39</c:v>
                </c:pt>
                <c:pt idx="13455">
                  <c:v>13.61</c:v>
                </c:pt>
                <c:pt idx="13456">
                  <c:v>13.52</c:v>
                </c:pt>
                <c:pt idx="13457">
                  <c:v>13.350000000000001</c:v>
                </c:pt>
                <c:pt idx="13458">
                  <c:v>13.54</c:v>
                </c:pt>
                <c:pt idx="13459">
                  <c:v>13.450000000000001</c:v>
                </c:pt>
                <c:pt idx="13460">
                  <c:v>13.350000000000001</c:v>
                </c:pt>
                <c:pt idx="13461">
                  <c:v>13.56</c:v>
                </c:pt>
                <c:pt idx="13462">
                  <c:v>13.54</c:v>
                </c:pt>
                <c:pt idx="13463">
                  <c:v>13.48</c:v>
                </c:pt>
                <c:pt idx="13464">
                  <c:v>13.58</c:v>
                </c:pt>
                <c:pt idx="13465">
                  <c:v>13.450000000000001</c:v>
                </c:pt>
                <c:pt idx="13466">
                  <c:v>13.39</c:v>
                </c:pt>
                <c:pt idx="13467">
                  <c:v>13.59</c:v>
                </c:pt>
                <c:pt idx="13468">
                  <c:v>13.53</c:v>
                </c:pt>
                <c:pt idx="13469">
                  <c:v>13.43</c:v>
                </c:pt>
                <c:pt idx="13470">
                  <c:v>13.53</c:v>
                </c:pt>
                <c:pt idx="13471">
                  <c:v>13.49</c:v>
                </c:pt>
                <c:pt idx="13472">
                  <c:v>13.46</c:v>
                </c:pt>
                <c:pt idx="13473">
                  <c:v>13.68</c:v>
                </c:pt>
                <c:pt idx="13474">
                  <c:v>13.53</c:v>
                </c:pt>
                <c:pt idx="13475">
                  <c:v>13.53</c:v>
                </c:pt>
                <c:pt idx="13476">
                  <c:v>13.79</c:v>
                </c:pt>
                <c:pt idx="13477">
                  <c:v>13.719999999999999</c:v>
                </c:pt>
                <c:pt idx="13478">
                  <c:v>13.729999999999999</c:v>
                </c:pt>
                <c:pt idx="13479">
                  <c:v>13.92</c:v>
                </c:pt>
                <c:pt idx="13480">
                  <c:v>13.84</c:v>
                </c:pt>
                <c:pt idx="13481">
                  <c:v>13.94</c:v>
                </c:pt>
                <c:pt idx="13482">
                  <c:v>14.01</c:v>
                </c:pt>
                <c:pt idx="13483">
                  <c:v>13.91</c:v>
                </c:pt>
                <c:pt idx="13484">
                  <c:v>13.76</c:v>
                </c:pt>
                <c:pt idx="13485">
                  <c:v>13.7</c:v>
                </c:pt>
                <c:pt idx="13486">
                  <c:v>13.47</c:v>
                </c:pt>
                <c:pt idx="13487">
                  <c:v>13.28</c:v>
                </c:pt>
                <c:pt idx="13488">
                  <c:v>13.33</c:v>
                </c:pt>
                <c:pt idx="13489">
                  <c:v>13.2</c:v>
                </c:pt>
                <c:pt idx="13490">
                  <c:v>13.02</c:v>
                </c:pt>
                <c:pt idx="13491">
                  <c:v>13.15</c:v>
                </c:pt>
                <c:pt idx="13492">
                  <c:v>13.1</c:v>
                </c:pt>
                <c:pt idx="13493">
                  <c:v>13.2</c:v>
                </c:pt>
                <c:pt idx="13494">
                  <c:v>13.360000000000001</c:v>
                </c:pt>
                <c:pt idx="13495">
                  <c:v>13.25</c:v>
                </c:pt>
                <c:pt idx="13496">
                  <c:v>13.25</c:v>
                </c:pt>
                <c:pt idx="13497">
                  <c:v>13.34</c:v>
                </c:pt>
                <c:pt idx="13498">
                  <c:v>13.18</c:v>
                </c:pt>
                <c:pt idx="13499">
                  <c:v>13.18</c:v>
                </c:pt>
                <c:pt idx="13500">
                  <c:v>13.209999999999999</c:v>
                </c:pt>
                <c:pt idx="13501">
                  <c:v>13.06</c:v>
                </c:pt>
                <c:pt idx="13502">
                  <c:v>12.88</c:v>
                </c:pt>
                <c:pt idx="13503">
                  <c:v>12.88</c:v>
                </c:pt>
                <c:pt idx="13504">
                  <c:v>12.84</c:v>
                </c:pt>
                <c:pt idx="13505">
                  <c:v>12.79</c:v>
                </c:pt>
                <c:pt idx="13506">
                  <c:v>12.92</c:v>
                </c:pt>
                <c:pt idx="13507">
                  <c:v>12.9</c:v>
                </c:pt>
                <c:pt idx="13508">
                  <c:v>13.01</c:v>
                </c:pt>
                <c:pt idx="13509">
                  <c:v>13.15</c:v>
                </c:pt>
                <c:pt idx="13510">
                  <c:v>13.04</c:v>
                </c:pt>
                <c:pt idx="13511">
                  <c:v>13.07</c:v>
                </c:pt>
                <c:pt idx="13512">
                  <c:v>13.11</c:v>
                </c:pt>
                <c:pt idx="13513">
                  <c:v>13.01</c:v>
                </c:pt>
                <c:pt idx="13514">
                  <c:v>13.05</c:v>
                </c:pt>
                <c:pt idx="13515">
                  <c:v>13.04</c:v>
                </c:pt>
                <c:pt idx="13516">
                  <c:v>12.89</c:v>
                </c:pt>
                <c:pt idx="13517">
                  <c:v>12.9</c:v>
                </c:pt>
                <c:pt idx="13518">
                  <c:v>13.02</c:v>
                </c:pt>
                <c:pt idx="13519">
                  <c:v>12.97</c:v>
                </c:pt>
                <c:pt idx="13520">
                  <c:v>12.93</c:v>
                </c:pt>
                <c:pt idx="13521">
                  <c:v>13.04</c:v>
                </c:pt>
                <c:pt idx="13522">
                  <c:v>13.1</c:v>
                </c:pt>
                <c:pt idx="13523">
                  <c:v>13.239999999999998</c:v>
                </c:pt>
                <c:pt idx="13524">
                  <c:v>13.209999999999999</c:v>
                </c:pt>
                <c:pt idx="13525">
                  <c:v>13.07</c:v>
                </c:pt>
                <c:pt idx="13526">
                  <c:v>13.129999999999999</c:v>
                </c:pt>
                <c:pt idx="13527">
                  <c:v>13.2</c:v>
                </c:pt>
                <c:pt idx="13528">
                  <c:v>13.209999999999999</c:v>
                </c:pt>
                <c:pt idx="13529">
                  <c:v>13.3</c:v>
                </c:pt>
                <c:pt idx="13530">
                  <c:v>13.34</c:v>
                </c:pt>
                <c:pt idx="13531">
                  <c:v>13.27</c:v>
                </c:pt>
                <c:pt idx="13532">
                  <c:v>13.29</c:v>
                </c:pt>
                <c:pt idx="13533">
                  <c:v>13.29</c:v>
                </c:pt>
                <c:pt idx="13534">
                  <c:v>13.29</c:v>
                </c:pt>
                <c:pt idx="13535">
                  <c:v>13.4</c:v>
                </c:pt>
                <c:pt idx="13536">
                  <c:v>13.47</c:v>
                </c:pt>
                <c:pt idx="13537">
                  <c:v>13.370000000000001</c:v>
                </c:pt>
                <c:pt idx="13538">
                  <c:v>13.39</c:v>
                </c:pt>
                <c:pt idx="13539">
                  <c:v>13.46</c:v>
                </c:pt>
                <c:pt idx="13540">
                  <c:v>13.5</c:v>
                </c:pt>
                <c:pt idx="13541">
                  <c:v>13.56</c:v>
                </c:pt>
                <c:pt idx="13542">
                  <c:v>13.58</c:v>
                </c:pt>
                <c:pt idx="13543">
                  <c:v>13.6</c:v>
                </c:pt>
                <c:pt idx="13544">
                  <c:v>13.62</c:v>
                </c:pt>
                <c:pt idx="13545">
                  <c:v>13.56</c:v>
                </c:pt>
                <c:pt idx="13546">
                  <c:v>13.49</c:v>
                </c:pt>
                <c:pt idx="13547">
                  <c:v>13.52</c:v>
                </c:pt>
                <c:pt idx="13548">
                  <c:v>13.59</c:v>
                </c:pt>
                <c:pt idx="13549">
                  <c:v>13.53</c:v>
                </c:pt>
                <c:pt idx="13550">
                  <c:v>13.46</c:v>
                </c:pt>
                <c:pt idx="13551">
                  <c:v>13.52</c:v>
                </c:pt>
                <c:pt idx="13552">
                  <c:v>13.5</c:v>
                </c:pt>
                <c:pt idx="13553">
                  <c:v>13.58</c:v>
                </c:pt>
                <c:pt idx="13554">
                  <c:v>13.62</c:v>
                </c:pt>
                <c:pt idx="13555">
                  <c:v>13.59</c:v>
                </c:pt>
                <c:pt idx="13556">
                  <c:v>13.62</c:v>
                </c:pt>
                <c:pt idx="13557">
                  <c:v>13.56</c:v>
                </c:pt>
                <c:pt idx="13558">
                  <c:v>13.450000000000001</c:v>
                </c:pt>
                <c:pt idx="13559">
                  <c:v>13.53</c:v>
                </c:pt>
                <c:pt idx="13560">
                  <c:v>13.47</c:v>
                </c:pt>
                <c:pt idx="13561">
                  <c:v>13.360000000000001</c:v>
                </c:pt>
                <c:pt idx="13562">
                  <c:v>13.28</c:v>
                </c:pt>
                <c:pt idx="13563">
                  <c:v>13.360000000000001</c:v>
                </c:pt>
                <c:pt idx="13564">
                  <c:v>13.28</c:v>
                </c:pt>
                <c:pt idx="13565">
                  <c:v>13.42</c:v>
                </c:pt>
                <c:pt idx="13566">
                  <c:v>13.55</c:v>
                </c:pt>
                <c:pt idx="13567">
                  <c:v>13.47</c:v>
                </c:pt>
                <c:pt idx="13568">
                  <c:v>13.61</c:v>
                </c:pt>
                <c:pt idx="13569">
                  <c:v>13.66</c:v>
                </c:pt>
                <c:pt idx="13570">
                  <c:v>13.49</c:v>
                </c:pt>
                <c:pt idx="13571">
                  <c:v>13.42</c:v>
                </c:pt>
                <c:pt idx="13572">
                  <c:v>13.28</c:v>
                </c:pt>
                <c:pt idx="13573">
                  <c:v>13.08</c:v>
                </c:pt>
                <c:pt idx="13574">
                  <c:v>13.209999999999999</c:v>
                </c:pt>
                <c:pt idx="13575">
                  <c:v>13.239999999999998</c:v>
                </c:pt>
                <c:pt idx="13576">
                  <c:v>13.139999999999999</c:v>
                </c:pt>
                <c:pt idx="13577">
                  <c:v>13.239999999999998</c:v>
                </c:pt>
                <c:pt idx="13578">
                  <c:v>13.18</c:v>
                </c:pt>
                <c:pt idx="13579">
                  <c:v>13.16</c:v>
                </c:pt>
                <c:pt idx="13580">
                  <c:v>13.3</c:v>
                </c:pt>
                <c:pt idx="13581">
                  <c:v>13.29</c:v>
                </c:pt>
                <c:pt idx="13582">
                  <c:v>13.350000000000001</c:v>
                </c:pt>
                <c:pt idx="13583">
                  <c:v>13.34</c:v>
                </c:pt>
                <c:pt idx="13584">
                  <c:v>13.360000000000001</c:v>
                </c:pt>
                <c:pt idx="13585">
                  <c:v>13.31</c:v>
                </c:pt>
                <c:pt idx="13586">
                  <c:v>13.43</c:v>
                </c:pt>
                <c:pt idx="13587">
                  <c:v>13.450000000000001</c:v>
                </c:pt>
                <c:pt idx="13588">
                  <c:v>13.39</c:v>
                </c:pt>
                <c:pt idx="13589">
                  <c:v>13.61</c:v>
                </c:pt>
                <c:pt idx="13590">
                  <c:v>13.69</c:v>
                </c:pt>
                <c:pt idx="13591">
                  <c:v>13.52</c:v>
                </c:pt>
                <c:pt idx="13592">
                  <c:v>13.55</c:v>
                </c:pt>
                <c:pt idx="13593">
                  <c:v>13.61</c:v>
                </c:pt>
                <c:pt idx="13594">
                  <c:v>13.54</c:v>
                </c:pt>
                <c:pt idx="13595">
                  <c:v>13.52</c:v>
                </c:pt>
                <c:pt idx="13596">
                  <c:v>13.48</c:v>
                </c:pt>
                <c:pt idx="13597">
                  <c:v>13.32</c:v>
                </c:pt>
                <c:pt idx="13598">
                  <c:v>13.49</c:v>
                </c:pt>
                <c:pt idx="13599">
                  <c:v>13.49</c:v>
                </c:pt>
                <c:pt idx="13600">
                  <c:v>13.42</c:v>
                </c:pt>
                <c:pt idx="13601">
                  <c:v>13.51</c:v>
                </c:pt>
                <c:pt idx="13602">
                  <c:v>13.42</c:v>
                </c:pt>
                <c:pt idx="13603">
                  <c:v>13.32</c:v>
                </c:pt>
                <c:pt idx="13604">
                  <c:v>13.4</c:v>
                </c:pt>
                <c:pt idx="13605">
                  <c:v>13.360000000000001</c:v>
                </c:pt>
                <c:pt idx="13606">
                  <c:v>13.229999999999999</c:v>
                </c:pt>
                <c:pt idx="13607">
                  <c:v>13.33</c:v>
                </c:pt>
                <c:pt idx="13608">
                  <c:v>13.26</c:v>
                </c:pt>
                <c:pt idx="13609">
                  <c:v>12.94</c:v>
                </c:pt>
                <c:pt idx="13610">
                  <c:v>13</c:v>
                </c:pt>
                <c:pt idx="13611">
                  <c:v>12.94</c:v>
                </c:pt>
                <c:pt idx="13612">
                  <c:v>12.83</c:v>
                </c:pt>
                <c:pt idx="13613">
                  <c:v>12.9</c:v>
                </c:pt>
                <c:pt idx="13614">
                  <c:v>12.84</c:v>
                </c:pt>
                <c:pt idx="13615">
                  <c:v>12.7</c:v>
                </c:pt>
                <c:pt idx="13616">
                  <c:v>12.860000000000001</c:v>
                </c:pt>
                <c:pt idx="13617">
                  <c:v>12.8</c:v>
                </c:pt>
                <c:pt idx="13618">
                  <c:v>12.83</c:v>
                </c:pt>
                <c:pt idx="13619">
                  <c:v>13.1</c:v>
                </c:pt>
                <c:pt idx="13620">
                  <c:v>13.209999999999999</c:v>
                </c:pt>
                <c:pt idx="13621">
                  <c:v>13.360000000000001</c:v>
                </c:pt>
                <c:pt idx="13622">
                  <c:v>13.6</c:v>
                </c:pt>
                <c:pt idx="13623">
                  <c:v>13.7</c:v>
                </c:pt>
                <c:pt idx="13624">
                  <c:v>13.67</c:v>
                </c:pt>
                <c:pt idx="13625">
                  <c:v>13.83</c:v>
                </c:pt>
                <c:pt idx="13626">
                  <c:v>13.709999999999999</c:v>
                </c:pt>
                <c:pt idx="13627">
                  <c:v>13.62</c:v>
                </c:pt>
                <c:pt idx="13628">
                  <c:v>13.76</c:v>
                </c:pt>
                <c:pt idx="13629">
                  <c:v>13.79</c:v>
                </c:pt>
                <c:pt idx="13630">
                  <c:v>13.76</c:v>
                </c:pt>
                <c:pt idx="13631">
                  <c:v>13.94</c:v>
                </c:pt>
                <c:pt idx="13632">
                  <c:v>14.01</c:v>
                </c:pt>
                <c:pt idx="13633">
                  <c:v>13.860000000000001</c:v>
                </c:pt>
                <c:pt idx="13634">
                  <c:v>13.91</c:v>
                </c:pt>
                <c:pt idx="13635">
                  <c:v>13.7</c:v>
                </c:pt>
                <c:pt idx="13636">
                  <c:v>13.44</c:v>
                </c:pt>
                <c:pt idx="13637">
                  <c:v>13.42</c:v>
                </c:pt>
                <c:pt idx="13638">
                  <c:v>13.19</c:v>
                </c:pt>
                <c:pt idx="13639">
                  <c:v>12.9</c:v>
                </c:pt>
                <c:pt idx="13640">
                  <c:v>12.860000000000001</c:v>
                </c:pt>
                <c:pt idx="13641">
                  <c:v>12.81</c:v>
                </c:pt>
                <c:pt idx="13642">
                  <c:v>12.709999999999999</c:v>
                </c:pt>
                <c:pt idx="13643">
                  <c:v>12.78</c:v>
                </c:pt>
                <c:pt idx="13644">
                  <c:v>12.709999999999999</c:v>
                </c:pt>
                <c:pt idx="13645">
                  <c:v>12.6</c:v>
                </c:pt>
                <c:pt idx="13646">
                  <c:v>12.82</c:v>
                </c:pt>
                <c:pt idx="13647">
                  <c:v>12.89</c:v>
                </c:pt>
                <c:pt idx="13648">
                  <c:v>12.9</c:v>
                </c:pt>
                <c:pt idx="13649">
                  <c:v>13.209999999999999</c:v>
                </c:pt>
                <c:pt idx="13650">
                  <c:v>13.18</c:v>
                </c:pt>
                <c:pt idx="13651">
                  <c:v>13.139999999999999</c:v>
                </c:pt>
                <c:pt idx="13652">
                  <c:v>13.29</c:v>
                </c:pt>
                <c:pt idx="13653">
                  <c:v>13.209999999999999</c:v>
                </c:pt>
                <c:pt idx="13654">
                  <c:v>13.25</c:v>
                </c:pt>
                <c:pt idx="13655">
                  <c:v>13.38</c:v>
                </c:pt>
                <c:pt idx="13656">
                  <c:v>13.32</c:v>
                </c:pt>
                <c:pt idx="13657">
                  <c:v>13.28</c:v>
                </c:pt>
                <c:pt idx="13658">
                  <c:v>13.33</c:v>
                </c:pt>
                <c:pt idx="13659">
                  <c:v>13.3</c:v>
                </c:pt>
                <c:pt idx="13660">
                  <c:v>13.2</c:v>
                </c:pt>
                <c:pt idx="13661">
                  <c:v>13.34</c:v>
                </c:pt>
                <c:pt idx="13662">
                  <c:v>13.33</c:v>
                </c:pt>
                <c:pt idx="13663">
                  <c:v>13.3</c:v>
                </c:pt>
                <c:pt idx="13664">
                  <c:v>13.44</c:v>
                </c:pt>
                <c:pt idx="13665">
                  <c:v>13.54</c:v>
                </c:pt>
                <c:pt idx="13666">
                  <c:v>13.51</c:v>
                </c:pt>
                <c:pt idx="13667">
                  <c:v>13.639999999999999</c:v>
                </c:pt>
                <c:pt idx="13668">
                  <c:v>13.52</c:v>
                </c:pt>
                <c:pt idx="13669">
                  <c:v>13.48</c:v>
                </c:pt>
                <c:pt idx="13670">
                  <c:v>13.59</c:v>
                </c:pt>
                <c:pt idx="13671">
                  <c:v>13.57</c:v>
                </c:pt>
                <c:pt idx="13672">
                  <c:v>13.49</c:v>
                </c:pt>
                <c:pt idx="13673">
                  <c:v>13.65</c:v>
                </c:pt>
                <c:pt idx="13674">
                  <c:v>13.639999999999999</c:v>
                </c:pt>
                <c:pt idx="13675">
                  <c:v>13.48</c:v>
                </c:pt>
                <c:pt idx="13676">
                  <c:v>13.65</c:v>
                </c:pt>
                <c:pt idx="13677">
                  <c:v>13.47</c:v>
                </c:pt>
                <c:pt idx="13678">
                  <c:v>13.38</c:v>
                </c:pt>
                <c:pt idx="13679">
                  <c:v>13.43</c:v>
                </c:pt>
                <c:pt idx="13680">
                  <c:v>13.27</c:v>
                </c:pt>
                <c:pt idx="13681">
                  <c:v>13.19</c:v>
                </c:pt>
                <c:pt idx="13682">
                  <c:v>13.31</c:v>
                </c:pt>
                <c:pt idx="13683">
                  <c:v>13.33</c:v>
                </c:pt>
                <c:pt idx="13684">
                  <c:v>13.32</c:v>
                </c:pt>
                <c:pt idx="13685">
                  <c:v>13.53</c:v>
                </c:pt>
                <c:pt idx="13686">
                  <c:v>13.59</c:v>
                </c:pt>
                <c:pt idx="13687">
                  <c:v>13.639999999999999</c:v>
                </c:pt>
                <c:pt idx="13688">
                  <c:v>13.8</c:v>
                </c:pt>
                <c:pt idx="13689">
                  <c:v>13.729999999999999</c:v>
                </c:pt>
                <c:pt idx="13690">
                  <c:v>13.66</c:v>
                </c:pt>
                <c:pt idx="13691">
                  <c:v>13.69</c:v>
                </c:pt>
                <c:pt idx="13692">
                  <c:v>13.5</c:v>
                </c:pt>
                <c:pt idx="13693">
                  <c:v>13.3</c:v>
                </c:pt>
                <c:pt idx="13694">
                  <c:v>13.33</c:v>
                </c:pt>
                <c:pt idx="13695">
                  <c:v>13.2</c:v>
                </c:pt>
                <c:pt idx="13696">
                  <c:v>13.12</c:v>
                </c:pt>
                <c:pt idx="13697">
                  <c:v>13.27</c:v>
                </c:pt>
                <c:pt idx="13698">
                  <c:v>13.209999999999999</c:v>
                </c:pt>
                <c:pt idx="13699">
                  <c:v>13.11</c:v>
                </c:pt>
                <c:pt idx="13700">
                  <c:v>13.28</c:v>
                </c:pt>
                <c:pt idx="13701">
                  <c:v>13.3</c:v>
                </c:pt>
                <c:pt idx="13702">
                  <c:v>13.19</c:v>
                </c:pt>
                <c:pt idx="13703">
                  <c:v>13.229999999999999</c:v>
                </c:pt>
                <c:pt idx="13704">
                  <c:v>13.27</c:v>
                </c:pt>
                <c:pt idx="13705">
                  <c:v>13.46</c:v>
                </c:pt>
                <c:pt idx="13706">
                  <c:v>13.38</c:v>
                </c:pt>
                <c:pt idx="13707">
                  <c:v>13.33</c:v>
                </c:pt>
                <c:pt idx="13708">
                  <c:v>13.34</c:v>
                </c:pt>
                <c:pt idx="13709">
                  <c:v>13.4</c:v>
                </c:pt>
                <c:pt idx="13710">
                  <c:v>13.32</c:v>
                </c:pt>
                <c:pt idx="13711">
                  <c:v>13.19</c:v>
                </c:pt>
                <c:pt idx="13712">
                  <c:v>13.239999999999998</c:v>
                </c:pt>
                <c:pt idx="13713">
                  <c:v>13.06</c:v>
                </c:pt>
                <c:pt idx="13714">
                  <c:v>13.03</c:v>
                </c:pt>
                <c:pt idx="13715">
                  <c:v>13.15</c:v>
                </c:pt>
                <c:pt idx="13716">
                  <c:v>13.209999999999999</c:v>
                </c:pt>
                <c:pt idx="13717">
                  <c:v>13.39</c:v>
                </c:pt>
                <c:pt idx="13718">
                  <c:v>13.629999999999999</c:v>
                </c:pt>
                <c:pt idx="13719">
                  <c:v>13.62</c:v>
                </c:pt>
                <c:pt idx="13720">
                  <c:v>13.59</c:v>
                </c:pt>
                <c:pt idx="13721">
                  <c:v>13.58</c:v>
                </c:pt>
                <c:pt idx="13722">
                  <c:v>13.47</c:v>
                </c:pt>
                <c:pt idx="13723">
                  <c:v>13.44</c:v>
                </c:pt>
                <c:pt idx="13724">
                  <c:v>13.54</c:v>
                </c:pt>
                <c:pt idx="13725">
                  <c:v>13.31</c:v>
                </c:pt>
                <c:pt idx="13726">
                  <c:v>13.3</c:v>
                </c:pt>
                <c:pt idx="13727">
                  <c:v>13.26</c:v>
                </c:pt>
                <c:pt idx="13728">
                  <c:v>13.17</c:v>
                </c:pt>
                <c:pt idx="13729">
                  <c:v>13.11</c:v>
                </c:pt>
                <c:pt idx="13730">
                  <c:v>13.15</c:v>
                </c:pt>
                <c:pt idx="13731">
                  <c:v>13.129999999999999</c:v>
                </c:pt>
                <c:pt idx="13732">
                  <c:v>13.129999999999999</c:v>
                </c:pt>
                <c:pt idx="13733">
                  <c:v>12.97</c:v>
                </c:pt>
                <c:pt idx="13734">
                  <c:v>12.860000000000001</c:v>
                </c:pt>
                <c:pt idx="13735">
                  <c:v>12.739999999999998</c:v>
                </c:pt>
                <c:pt idx="13736">
                  <c:v>12.88</c:v>
                </c:pt>
                <c:pt idx="13737">
                  <c:v>12.91</c:v>
                </c:pt>
                <c:pt idx="13738">
                  <c:v>13.03</c:v>
                </c:pt>
                <c:pt idx="13739">
                  <c:v>13.219999999999999</c:v>
                </c:pt>
                <c:pt idx="13740">
                  <c:v>13.18</c:v>
                </c:pt>
                <c:pt idx="13741">
                  <c:v>13.31</c:v>
                </c:pt>
                <c:pt idx="13742">
                  <c:v>13.33</c:v>
                </c:pt>
                <c:pt idx="13743">
                  <c:v>13.33</c:v>
                </c:pt>
                <c:pt idx="13744">
                  <c:v>13.46</c:v>
                </c:pt>
                <c:pt idx="13745">
                  <c:v>13.58</c:v>
                </c:pt>
                <c:pt idx="13746">
                  <c:v>13.56</c:v>
                </c:pt>
                <c:pt idx="13747">
                  <c:v>13.639999999999999</c:v>
                </c:pt>
                <c:pt idx="13748">
                  <c:v>13.65</c:v>
                </c:pt>
                <c:pt idx="13749">
                  <c:v>13.48</c:v>
                </c:pt>
                <c:pt idx="13750">
                  <c:v>13.239999999999998</c:v>
                </c:pt>
                <c:pt idx="13751">
                  <c:v>13.16</c:v>
                </c:pt>
                <c:pt idx="13752">
                  <c:v>13.01</c:v>
                </c:pt>
                <c:pt idx="13753">
                  <c:v>12.88</c:v>
                </c:pt>
                <c:pt idx="13754">
                  <c:v>12.93</c:v>
                </c:pt>
                <c:pt idx="13755">
                  <c:v>12.91</c:v>
                </c:pt>
                <c:pt idx="13756">
                  <c:v>13.08</c:v>
                </c:pt>
                <c:pt idx="13757">
                  <c:v>13.219999999999999</c:v>
                </c:pt>
                <c:pt idx="13758">
                  <c:v>13.11</c:v>
                </c:pt>
                <c:pt idx="13759">
                  <c:v>13.350000000000001</c:v>
                </c:pt>
                <c:pt idx="13760">
                  <c:v>13.38</c:v>
                </c:pt>
                <c:pt idx="13761">
                  <c:v>13.38</c:v>
                </c:pt>
                <c:pt idx="13762">
                  <c:v>13.56</c:v>
                </c:pt>
                <c:pt idx="13763">
                  <c:v>13.53</c:v>
                </c:pt>
                <c:pt idx="13764">
                  <c:v>13.43</c:v>
                </c:pt>
                <c:pt idx="13765">
                  <c:v>13.47</c:v>
                </c:pt>
                <c:pt idx="13766">
                  <c:v>13.4</c:v>
                </c:pt>
                <c:pt idx="13767">
                  <c:v>13.5</c:v>
                </c:pt>
                <c:pt idx="13768">
                  <c:v>13.66</c:v>
                </c:pt>
                <c:pt idx="13769">
                  <c:v>13.7</c:v>
                </c:pt>
                <c:pt idx="13770">
                  <c:v>13.7</c:v>
                </c:pt>
                <c:pt idx="13771">
                  <c:v>13.82</c:v>
                </c:pt>
                <c:pt idx="13772">
                  <c:v>13.68</c:v>
                </c:pt>
                <c:pt idx="13773">
                  <c:v>13.42</c:v>
                </c:pt>
                <c:pt idx="13774">
                  <c:v>13.370000000000001</c:v>
                </c:pt>
                <c:pt idx="13775">
                  <c:v>13.229999999999999</c:v>
                </c:pt>
                <c:pt idx="13776">
                  <c:v>13.219999999999999</c:v>
                </c:pt>
                <c:pt idx="13777">
                  <c:v>13.32</c:v>
                </c:pt>
                <c:pt idx="13778">
                  <c:v>13.38</c:v>
                </c:pt>
                <c:pt idx="13779">
                  <c:v>13.44</c:v>
                </c:pt>
                <c:pt idx="13780">
                  <c:v>13.53</c:v>
                </c:pt>
                <c:pt idx="13781">
                  <c:v>13.53</c:v>
                </c:pt>
                <c:pt idx="13782">
                  <c:v>13.43</c:v>
                </c:pt>
                <c:pt idx="13783">
                  <c:v>13.49</c:v>
                </c:pt>
                <c:pt idx="13784">
                  <c:v>13.33</c:v>
                </c:pt>
                <c:pt idx="13785">
                  <c:v>13.12</c:v>
                </c:pt>
                <c:pt idx="13786">
                  <c:v>13.2</c:v>
                </c:pt>
                <c:pt idx="13787">
                  <c:v>13.17</c:v>
                </c:pt>
                <c:pt idx="13788">
                  <c:v>13.1</c:v>
                </c:pt>
                <c:pt idx="13789">
                  <c:v>13.27</c:v>
                </c:pt>
                <c:pt idx="13790">
                  <c:v>13.3</c:v>
                </c:pt>
                <c:pt idx="13791">
                  <c:v>13.07</c:v>
                </c:pt>
                <c:pt idx="13792">
                  <c:v>13.28</c:v>
                </c:pt>
                <c:pt idx="13793">
                  <c:v>13.29</c:v>
                </c:pt>
                <c:pt idx="13794">
                  <c:v>13.17</c:v>
                </c:pt>
                <c:pt idx="13795">
                  <c:v>13.3</c:v>
                </c:pt>
                <c:pt idx="13796">
                  <c:v>13.209999999999999</c:v>
                </c:pt>
                <c:pt idx="13797">
                  <c:v>13.209999999999999</c:v>
                </c:pt>
                <c:pt idx="13798">
                  <c:v>13.42</c:v>
                </c:pt>
                <c:pt idx="13799">
                  <c:v>13.43</c:v>
                </c:pt>
                <c:pt idx="13800">
                  <c:v>13.4</c:v>
                </c:pt>
                <c:pt idx="13801">
                  <c:v>13.53</c:v>
                </c:pt>
                <c:pt idx="13802">
                  <c:v>13.39</c:v>
                </c:pt>
                <c:pt idx="13803">
                  <c:v>13.28</c:v>
                </c:pt>
                <c:pt idx="13804">
                  <c:v>13.32</c:v>
                </c:pt>
                <c:pt idx="13805">
                  <c:v>13.19</c:v>
                </c:pt>
                <c:pt idx="13806">
                  <c:v>13.139999999999999</c:v>
                </c:pt>
                <c:pt idx="13807">
                  <c:v>13.26</c:v>
                </c:pt>
                <c:pt idx="13808">
                  <c:v>13.229999999999999</c:v>
                </c:pt>
                <c:pt idx="13809">
                  <c:v>13.3</c:v>
                </c:pt>
                <c:pt idx="13810">
                  <c:v>13.42</c:v>
                </c:pt>
                <c:pt idx="13811">
                  <c:v>13.43</c:v>
                </c:pt>
                <c:pt idx="13812">
                  <c:v>13.370000000000001</c:v>
                </c:pt>
                <c:pt idx="13813">
                  <c:v>13.61</c:v>
                </c:pt>
                <c:pt idx="13814">
                  <c:v>13.58</c:v>
                </c:pt>
                <c:pt idx="13815">
                  <c:v>13.57</c:v>
                </c:pt>
                <c:pt idx="13816">
                  <c:v>13.729999999999999</c:v>
                </c:pt>
                <c:pt idx="13817">
                  <c:v>13.69</c:v>
                </c:pt>
                <c:pt idx="13818">
                  <c:v>13.53</c:v>
                </c:pt>
                <c:pt idx="13819">
                  <c:v>13.739999999999998</c:v>
                </c:pt>
                <c:pt idx="13820">
                  <c:v>13.629999999999999</c:v>
                </c:pt>
                <c:pt idx="13821">
                  <c:v>13.48</c:v>
                </c:pt>
                <c:pt idx="13822">
                  <c:v>13.53</c:v>
                </c:pt>
                <c:pt idx="13823">
                  <c:v>13.42</c:v>
                </c:pt>
                <c:pt idx="13824">
                  <c:v>13.209999999999999</c:v>
                </c:pt>
                <c:pt idx="13825">
                  <c:v>13.11</c:v>
                </c:pt>
                <c:pt idx="13826">
                  <c:v>12.94</c:v>
                </c:pt>
                <c:pt idx="13827">
                  <c:v>12.870000000000001</c:v>
                </c:pt>
                <c:pt idx="13828">
                  <c:v>13.09</c:v>
                </c:pt>
                <c:pt idx="13829">
                  <c:v>13.129999999999999</c:v>
                </c:pt>
                <c:pt idx="13830">
                  <c:v>13.209999999999999</c:v>
                </c:pt>
                <c:pt idx="13831">
                  <c:v>13.53</c:v>
                </c:pt>
                <c:pt idx="13832">
                  <c:v>13.44</c:v>
                </c:pt>
                <c:pt idx="13833">
                  <c:v>13.38</c:v>
                </c:pt>
                <c:pt idx="13834">
                  <c:v>13.5</c:v>
                </c:pt>
                <c:pt idx="13835">
                  <c:v>13.4</c:v>
                </c:pt>
                <c:pt idx="13836">
                  <c:v>13.26</c:v>
                </c:pt>
                <c:pt idx="13837">
                  <c:v>13.360000000000001</c:v>
                </c:pt>
                <c:pt idx="13838">
                  <c:v>13.33</c:v>
                </c:pt>
                <c:pt idx="13839">
                  <c:v>13.27</c:v>
                </c:pt>
                <c:pt idx="13840">
                  <c:v>13.450000000000001</c:v>
                </c:pt>
                <c:pt idx="13841">
                  <c:v>13.48</c:v>
                </c:pt>
                <c:pt idx="13842">
                  <c:v>13.55</c:v>
                </c:pt>
                <c:pt idx="13843">
                  <c:v>13.75</c:v>
                </c:pt>
                <c:pt idx="13844">
                  <c:v>13.729999999999999</c:v>
                </c:pt>
                <c:pt idx="13845">
                  <c:v>13.58</c:v>
                </c:pt>
                <c:pt idx="13846">
                  <c:v>13.739999999999998</c:v>
                </c:pt>
                <c:pt idx="13847">
                  <c:v>13.66</c:v>
                </c:pt>
                <c:pt idx="13848">
                  <c:v>13.53</c:v>
                </c:pt>
                <c:pt idx="13849">
                  <c:v>13.5</c:v>
                </c:pt>
                <c:pt idx="13850">
                  <c:v>13.26</c:v>
                </c:pt>
                <c:pt idx="13851">
                  <c:v>13.18</c:v>
                </c:pt>
                <c:pt idx="13852">
                  <c:v>13.3</c:v>
                </c:pt>
                <c:pt idx="13853">
                  <c:v>13.139999999999999</c:v>
                </c:pt>
                <c:pt idx="13854">
                  <c:v>13.15</c:v>
                </c:pt>
                <c:pt idx="13855">
                  <c:v>13.209999999999999</c:v>
                </c:pt>
                <c:pt idx="13856">
                  <c:v>13.19</c:v>
                </c:pt>
                <c:pt idx="13857">
                  <c:v>13.17</c:v>
                </c:pt>
                <c:pt idx="13858">
                  <c:v>13.26</c:v>
                </c:pt>
                <c:pt idx="13859">
                  <c:v>13.16</c:v>
                </c:pt>
                <c:pt idx="13860">
                  <c:v>13.219999999999999</c:v>
                </c:pt>
                <c:pt idx="13861">
                  <c:v>13.28</c:v>
                </c:pt>
                <c:pt idx="13862">
                  <c:v>13.229999999999999</c:v>
                </c:pt>
                <c:pt idx="13863">
                  <c:v>13.28</c:v>
                </c:pt>
                <c:pt idx="13864">
                  <c:v>13.49</c:v>
                </c:pt>
                <c:pt idx="13865">
                  <c:v>13.39</c:v>
                </c:pt>
                <c:pt idx="13866">
                  <c:v>13.38</c:v>
                </c:pt>
                <c:pt idx="13867">
                  <c:v>13.48</c:v>
                </c:pt>
                <c:pt idx="13868">
                  <c:v>13.53</c:v>
                </c:pt>
                <c:pt idx="13869">
                  <c:v>13.57</c:v>
                </c:pt>
                <c:pt idx="13870">
                  <c:v>13.75</c:v>
                </c:pt>
                <c:pt idx="13871">
                  <c:v>13.78</c:v>
                </c:pt>
                <c:pt idx="13872">
                  <c:v>13.82</c:v>
                </c:pt>
                <c:pt idx="13873">
                  <c:v>13.97</c:v>
                </c:pt>
                <c:pt idx="13874">
                  <c:v>13.9</c:v>
                </c:pt>
                <c:pt idx="13875">
                  <c:v>13.84</c:v>
                </c:pt>
                <c:pt idx="13876">
                  <c:v>13.88</c:v>
                </c:pt>
                <c:pt idx="13877">
                  <c:v>13.76</c:v>
                </c:pt>
                <c:pt idx="13878">
                  <c:v>13.639999999999999</c:v>
                </c:pt>
                <c:pt idx="13879">
                  <c:v>13.68</c:v>
                </c:pt>
                <c:pt idx="13880">
                  <c:v>13.44</c:v>
                </c:pt>
                <c:pt idx="13881">
                  <c:v>13.3</c:v>
                </c:pt>
                <c:pt idx="13882">
                  <c:v>13.32</c:v>
                </c:pt>
                <c:pt idx="13883">
                  <c:v>13.05</c:v>
                </c:pt>
                <c:pt idx="13884">
                  <c:v>13.01</c:v>
                </c:pt>
                <c:pt idx="13885">
                  <c:v>13.129999999999999</c:v>
                </c:pt>
                <c:pt idx="13886">
                  <c:v>13.05</c:v>
                </c:pt>
                <c:pt idx="13887">
                  <c:v>13.08</c:v>
                </c:pt>
                <c:pt idx="13888">
                  <c:v>13.32</c:v>
                </c:pt>
                <c:pt idx="13889">
                  <c:v>13.32</c:v>
                </c:pt>
                <c:pt idx="13890">
                  <c:v>13.42</c:v>
                </c:pt>
                <c:pt idx="13891">
                  <c:v>13.68</c:v>
                </c:pt>
                <c:pt idx="13892">
                  <c:v>13.51</c:v>
                </c:pt>
                <c:pt idx="13893">
                  <c:v>13.450000000000001</c:v>
                </c:pt>
                <c:pt idx="13894">
                  <c:v>13.57</c:v>
                </c:pt>
                <c:pt idx="13895">
                  <c:v>13.450000000000001</c:v>
                </c:pt>
                <c:pt idx="13896">
                  <c:v>13.450000000000001</c:v>
                </c:pt>
                <c:pt idx="13897">
                  <c:v>13.49</c:v>
                </c:pt>
                <c:pt idx="13898">
                  <c:v>13.27</c:v>
                </c:pt>
                <c:pt idx="13899">
                  <c:v>13.18</c:v>
                </c:pt>
                <c:pt idx="13900">
                  <c:v>13.27</c:v>
                </c:pt>
                <c:pt idx="13901">
                  <c:v>13.2</c:v>
                </c:pt>
                <c:pt idx="13902">
                  <c:v>13.139999999999999</c:v>
                </c:pt>
                <c:pt idx="13903">
                  <c:v>13.229999999999999</c:v>
                </c:pt>
                <c:pt idx="13904">
                  <c:v>13.15</c:v>
                </c:pt>
                <c:pt idx="13905">
                  <c:v>13.12</c:v>
                </c:pt>
                <c:pt idx="13906">
                  <c:v>13.219999999999999</c:v>
                </c:pt>
                <c:pt idx="13907">
                  <c:v>13.17</c:v>
                </c:pt>
                <c:pt idx="13908">
                  <c:v>13.229999999999999</c:v>
                </c:pt>
                <c:pt idx="13909">
                  <c:v>13.43</c:v>
                </c:pt>
                <c:pt idx="13910">
                  <c:v>13.450000000000001</c:v>
                </c:pt>
                <c:pt idx="13911">
                  <c:v>13.450000000000001</c:v>
                </c:pt>
                <c:pt idx="13912">
                  <c:v>13.55</c:v>
                </c:pt>
                <c:pt idx="13913">
                  <c:v>13.38</c:v>
                </c:pt>
                <c:pt idx="13914">
                  <c:v>13.4</c:v>
                </c:pt>
                <c:pt idx="13915">
                  <c:v>13.51</c:v>
                </c:pt>
                <c:pt idx="13916">
                  <c:v>13.43</c:v>
                </c:pt>
                <c:pt idx="13917">
                  <c:v>13.44</c:v>
                </c:pt>
                <c:pt idx="13918">
                  <c:v>13.56</c:v>
                </c:pt>
                <c:pt idx="13919">
                  <c:v>13.56</c:v>
                </c:pt>
                <c:pt idx="13920">
                  <c:v>13.58</c:v>
                </c:pt>
                <c:pt idx="13921">
                  <c:v>13.39</c:v>
                </c:pt>
                <c:pt idx="13922">
                  <c:v>13.47</c:v>
                </c:pt>
                <c:pt idx="13923">
                  <c:v>13.52</c:v>
                </c:pt>
                <c:pt idx="13924">
                  <c:v>13.51</c:v>
                </c:pt>
                <c:pt idx="13925">
                  <c:v>13.48</c:v>
                </c:pt>
                <c:pt idx="13926">
                  <c:v>13.47</c:v>
                </c:pt>
                <c:pt idx="13927">
                  <c:v>13.3</c:v>
                </c:pt>
                <c:pt idx="13928">
                  <c:v>13.370000000000001</c:v>
                </c:pt>
                <c:pt idx="13929">
                  <c:v>13.6</c:v>
                </c:pt>
                <c:pt idx="13930">
                  <c:v>13.57</c:v>
                </c:pt>
                <c:pt idx="13931">
                  <c:v>13.639999999999999</c:v>
                </c:pt>
                <c:pt idx="13932">
                  <c:v>13.850000000000001</c:v>
                </c:pt>
                <c:pt idx="13933">
                  <c:v>13.84</c:v>
                </c:pt>
                <c:pt idx="13934">
                  <c:v>13.84</c:v>
                </c:pt>
                <c:pt idx="13935">
                  <c:v>13.8</c:v>
                </c:pt>
                <c:pt idx="13936">
                  <c:v>13.66</c:v>
                </c:pt>
                <c:pt idx="13937">
                  <c:v>13.61</c:v>
                </c:pt>
                <c:pt idx="13938">
                  <c:v>13.58</c:v>
                </c:pt>
                <c:pt idx="13939">
                  <c:v>13.46</c:v>
                </c:pt>
                <c:pt idx="13940">
                  <c:v>13.48</c:v>
                </c:pt>
                <c:pt idx="13941">
                  <c:v>13.46</c:v>
                </c:pt>
                <c:pt idx="13942">
                  <c:v>13.25</c:v>
                </c:pt>
                <c:pt idx="13943">
                  <c:v>13.29</c:v>
                </c:pt>
                <c:pt idx="13944">
                  <c:v>13.34</c:v>
                </c:pt>
                <c:pt idx="13945">
                  <c:v>13.31</c:v>
                </c:pt>
                <c:pt idx="13946">
                  <c:v>13.350000000000001</c:v>
                </c:pt>
                <c:pt idx="13947">
                  <c:v>13.47</c:v>
                </c:pt>
                <c:pt idx="13948">
                  <c:v>13.48</c:v>
                </c:pt>
                <c:pt idx="13949">
                  <c:v>13.55</c:v>
                </c:pt>
                <c:pt idx="13950">
                  <c:v>13.56</c:v>
                </c:pt>
                <c:pt idx="13951">
                  <c:v>13.58</c:v>
                </c:pt>
                <c:pt idx="13952">
                  <c:v>13.69</c:v>
                </c:pt>
                <c:pt idx="13953">
                  <c:v>13.79</c:v>
                </c:pt>
                <c:pt idx="13954">
                  <c:v>13.79</c:v>
                </c:pt>
                <c:pt idx="13955">
                  <c:v>13.84</c:v>
                </c:pt>
                <c:pt idx="13956">
                  <c:v>13.9</c:v>
                </c:pt>
                <c:pt idx="13957">
                  <c:v>13.77</c:v>
                </c:pt>
                <c:pt idx="13958">
                  <c:v>13.850000000000001</c:v>
                </c:pt>
                <c:pt idx="13959">
                  <c:v>13.83</c:v>
                </c:pt>
                <c:pt idx="13960">
                  <c:v>13.709999999999999</c:v>
                </c:pt>
                <c:pt idx="13961">
                  <c:v>13.76</c:v>
                </c:pt>
                <c:pt idx="13962">
                  <c:v>13.7</c:v>
                </c:pt>
                <c:pt idx="13963">
                  <c:v>13.53</c:v>
                </c:pt>
                <c:pt idx="13964">
                  <c:v>13.51</c:v>
                </c:pt>
                <c:pt idx="13965">
                  <c:v>13.52</c:v>
                </c:pt>
                <c:pt idx="13966">
                  <c:v>13.29</c:v>
                </c:pt>
                <c:pt idx="13967">
                  <c:v>13.29</c:v>
                </c:pt>
                <c:pt idx="13968">
                  <c:v>13.209999999999999</c:v>
                </c:pt>
                <c:pt idx="13969">
                  <c:v>13.1</c:v>
                </c:pt>
                <c:pt idx="13970">
                  <c:v>13.16</c:v>
                </c:pt>
                <c:pt idx="13971">
                  <c:v>13.38</c:v>
                </c:pt>
                <c:pt idx="13972">
                  <c:v>13.44</c:v>
                </c:pt>
                <c:pt idx="13973">
                  <c:v>13.48</c:v>
                </c:pt>
                <c:pt idx="13974">
                  <c:v>13.6</c:v>
                </c:pt>
                <c:pt idx="13975">
                  <c:v>13.65</c:v>
                </c:pt>
                <c:pt idx="13976">
                  <c:v>13.82</c:v>
                </c:pt>
                <c:pt idx="13977">
                  <c:v>13.89</c:v>
                </c:pt>
                <c:pt idx="13978">
                  <c:v>13.96</c:v>
                </c:pt>
                <c:pt idx="13979">
                  <c:v>14.09</c:v>
                </c:pt>
                <c:pt idx="13980">
                  <c:v>14.16</c:v>
                </c:pt>
                <c:pt idx="13981">
                  <c:v>13.96</c:v>
                </c:pt>
                <c:pt idx="13982">
                  <c:v>13.93</c:v>
                </c:pt>
                <c:pt idx="13983">
                  <c:v>13.84</c:v>
                </c:pt>
                <c:pt idx="13984">
                  <c:v>13.59</c:v>
                </c:pt>
                <c:pt idx="13985">
                  <c:v>13.4</c:v>
                </c:pt>
                <c:pt idx="13986">
                  <c:v>13.239999999999998</c:v>
                </c:pt>
                <c:pt idx="13987">
                  <c:v>13.11</c:v>
                </c:pt>
                <c:pt idx="13988">
                  <c:v>13.219999999999999</c:v>
                </c:pt>
                <c:pt idx="13989">
                  <c:v>13.19</c:v>
                </c:pt>
                <c:pt idx="13990">
                  <c:v>13.16</c:v>
                </c:pt>
                <c:pt idx="13991">
                  <c:v>13.19</c:v>
                </c:pt>
                <c:pt idx="13992">
                  <c:v>13.15</c:v>
                </c:pt>
                <c:pt idx="13993">
                  <c:v>13.18</c:v>
                </c:pt>
                <c:pt idx="13994">
                  <c:v>13.239999999999998</c:v>
                </c:pt>
                <c:pt idx="13995">
                  <c:v>13.209999999999999</c:v>
                </c:pt>
                <c:pt idx="13996">
                  <c:v>13.27</c:v>
                </c:pt>
                <c:pt idx="13997">
                  <c:v>13.450000000000001</c:v>
                </c:pt>
                <c:pt idx="13998">
                  <c:v>13.44</c:v>
                </c:pt>
                <c:pt idx="13999">
                  <c:v>13.29</c:v>
                </c:pt>
                <c:pt idx="14000">
                  <c:v>13.33</c:v>
                </c:pt>
                <c:pt idx="14001">
                  <c:v>13.370000000000001</c:v>
                </c:pt>
                <c:pt idx="14002">
                  <c:v>13.31</c:v>
                </c:pt>
                <c:pt idx="14003">
                  <c:v>13.52</c:v>
                </c:pt>
                <c:pt idx="14004">
                  <c:v>13.54</c:v>
                </c:pt>
                <c:pt idx="14005">
                  <c:v>13.41</c:v>
                </c:pt>
                <c:pt idx="14006">
                  <c:v>13.47</c:v>
                </c:pt>
                <c:pt idx="14007">
                  <c:v>13.41</c:v>
                </c:pt>
                <c:pt idx="14008">
                  <c:v>13.25</c:v>
                </c:pt>
                <c:pt idx="14009">
                  <c:v>13.2</c:v>
                </c:pt>
                <c:pt idx="14010">
                  <c:v>13.129999999999999</c:v>
                </c:pt>
                <c:pt idx="14011">
                  <c:v>13.01</c:v>
                </c:pt>
                <c:pt idx="14012">
                  <c:v>13.2</c:v>
                </c:pt>
                <c:pt idx="14013">
                  <c:v>13.16</c:v>
                </c:pt>
                <c:pt idx="14014">
                  <c:v>13.16</c:v>
                </c:pt>
                <c:pt idx="14015">
                  <c:v>13.33</c:v>
                </c:pt>
                <c:pt idx="14016">
                  <c:v>13.350000000000001</c:v>
                </c:pt>
                <c:pt idx="14017">
                  <c:v>13.370000000000001</c:v>
                </c:pt>
                <c:pt idx="14018">
                  <c:v>13.52</c:v>
                </c:pt>
                <c:pt idx="14019">
                  <c:v>13.51</c:v>
                </c:pt>
                <c:pt idx="14020">
                  <c:v>13.55</c:v>
                </c:pt>
                <c:pt idx="14021">
                  <c:v>13.61</c:v>
                </c:pt>
                <c:pt idx="14022">
                  <c:v>13.5</c:v>
                </c:pt>
                <c:pt idx="14023">
                  <c:v>13.4</c:v>
                </c:pt>
                <c:pt idx="14024">
                  <c:v>13.55</c:v>
                </c:pt>
                <c:pt idx="14025">
                  <c:v>13.42</c:v>
                </c:pt>
                <c:pt idx="14026">
                  <c:v>13.28</c:v>
                </c:pt>
                <c:pt idx="14027">
                  <c:v>13.46</c:v>
                </c:pt>
                <c:pt idx="14028">
                  <c:v>13.46</c:v>
                </c:pt>
                <c:pt idx="14029">
                  <c:v>13.42</c:v>
                </c:pt>
                <c:pt idx="14030">
                  <c:v>13.58</c:v>
                </c:pt>
                <c:pt idx="14031">
                  <c:v>13.5</c:v>
                </c:pt>
                <c:pt idx="14032">
                  <c:v>13.51</c:v>
                </c:pt>
                <c:pt idx="14033">
                  <c:v>13.56</c:v>
                </c:pt>
                <c:pt idx="14034">
                  <c:v>13.51</c:v>
                </c:pt>
                <c:pt idx="14035">
                  <c:v>13.350000000000001</c:v>
                </c:pt>
                <c:pt idx="14036">
                  <c:v>13.41</c:v>
                </c:pt>
                <c:pt idx="14037">
                  <c:v>13.41</c:v>
                </c:pt>
                <c:pt idx="14038">
                  <c:v>13.33</c:v>
                </c:pt>
                <c:pt idx="14039">
                  <c:v>13.48</c:v>
                </c:pt>
                <c:pt idx="14040">
                  <c:v>13.47</c:v>
                </c:pt>
                <c:pt idx="14041">
                  <c:v>13.44</c:v>
                </c:pt>
                <c:pt idx="14042">
                  <c:v>13.61</c:v>
                </c:pt>
                <c:pt idx="14043">
                  <c:v>13.58</c:v>
                </c:pt>
                <c:pt idx="14044">
                  <c:v>13.5</c:v>
                </c:pt>
                <c:pt idx="14045">
                  <c:v>13.57</c:v>
                </c:pt>
                <c:pt idx="14046">
                  <c:v>13.52</c:v>
                </c:pt>
                <c:pt idx="14047">
                  <c:v>13.52</c:v>
                </c:pt>
                <c:pt idx="14048">
                  <c:v>13.69</c:v>
                </c:pt>
                <c:pt idx="14049">
                  <c:v>13.59</c:v>
                </c:pt>
                <c:pt idx="14050">
                  <c:v>13.52</c:v>
                </c:pt>
                <c:pt idx="14051">
                  <c:v>13.68</c:v>
                </c:pt>
                <c:pt idx="14052">
                  <c:v>13.5</c:v>
                </c:pt>
                <c:pt idx="14053">
                  <c:v>13.370000000000001</c:v>
                </c:pt>
                <c:pt idx="14054">
                  <c:v>13.370000000000001</c:v>
                </c:pt>
                <c:pt idx="14055">
                  <c:v>13.3</c:v>
                </c:pt>
                <c:pt idx="14056">
                  <c:v>13.16</c:v>
                </c:pt>
                <c:pt idx="14057">
                  <c:v>13.19</c:v>
                </c:pt>
                <c:pt idx="14058">
                  <c:v>13.11</c:v>
                </c:pt>
                <c:pt idx="14059">
                  <c:v>13.01</c:v>
                </c:pt>
                <c:pt idx="14060">
                  <c:v>13.25</c:v>
                </c:pt>
                <c:pt idx="14061">
                  <c:v>13.31</c:v>
                </c:pt>
                <c:pt idx="14062">
                  <c:v>13.139999999999999</c:v>
                </c:pt>
                <c:pt idx="14063">
                  <c:v>13.32</c:v>
                </c:pt>
                <c:pt idx="14064">
                  <c:v>13.17</c:v>
                </c:pt>
                <c:pt idx="14065">
                  <c:v>13.06</c:v>
                </c:pt>
                <c:pt idx="14066">
                  <c:v>13.25</c:v>
                </c:pt>
                <c:pt idx="14067">
                  <c:v>13.17</c:v>
                </c:pt>
                <c:pt idx="14068">
                  <c:v>13.12</c:v>
                </c:pt>
                <c:pt idx="14069">
                  <c:v>13.219999999999999</c:v>
                </c:pt>
                <c:pt idx="14070">
                  <c:v>13.219999999999999</c:v>
                </c:pt>
                <c:pt idx="14071">
                  <c:v>13.08</c:v>
                </c:pt>
                <c:pt idx="14072">
                  <c:v>13.239999999999998</c:v>
                </c:pt>
                <c:pt idx="14073">
                  <c:v>13.2</c:v>
                </c:pt>
                <c:pt idx="14074">
                  <c:v>13.2</c:v>
                </c:pt>
                <c:pt idx="14075">
                  <c:v>13.29</c:v>
                </c:pt>
                <c:pt idx="14076">
                  <c:v>13.09</c:v>
                </c:pt>
                <c:pt idx="14077">
                  <c:v>13</c:v>
                </c:pt>
                <c:pt idx="14078">
                  <c:v>13.08</c:v>
                </c:pt>
                <c:pt idx="14079">
                  <c:v>13.05</c:v>
                </c:pt>
                <c:pt idx="14080">
                  <c:v>13.08</c:v>
                </c:pt>
                <c:pt idx="14081">
                  <c:v>13.28</c:v>
                </c:pt>
                <c:pt idx="14082">
                  <c:v>13.15</c:v>
                </c:pt>
                <c:pt idx="14083">
                  <c:v>13.129999999999999</c:v>
                </c:pt>
                <c:pt idx="14084">
                  <c:v>13.33</c:v>
                </c:pt>
                <c:pt idx="14085">
                  <c:v>13.370000000000001</c:v>
                </c:pt>
                <c:pt idx="14086">
                  <c:v>13.360000000000001</c:v>
                </c:pt>
                <c:pt idx="14087">
                  <c:v>13.59</c:v>
                </c:pt>
                <c:pt idx="14088">
                  <c:v>13.59</c:v>
                </c:pt>
                <c:pt idx="14089">
                  <c:v>13.56</c:v>
                </c:pt>
                <c:pt idx="14090">
                  <c:v>13.719999999999999</c:v>
                </c:pt>
                <c:pt idx="14091">
                  <c:v>13.65</c:v>
                </c:pt>
                <c:pt idx="14092">
                  <c:v>13.729999999999999</c:v>
                </c:pt>
                <c:pt idx="14093">
                  <c:v>13.84</c:v>
                </c:pt>
                <c:pt idx="14094">
                  <c:v>13.709999999999999</c:v>
                </c:pt>
                <c:pt idx="14095">
                  <c:v>13.61</c:v>
                </c:pt>
                <c:pt idx="14096">
                  <c:v>13.69</c:v>
                </c:pt>
                <c:pt idx="14097">
                  <c:v>13.47</c:v>
                </c:pt>
                <c:pt idx="14098">
                  <c:v>13.33</c:v>
                </c:pt>
                <c:pt idx="14099">
                  <c:v>13.43</c:v>
                </c:pt>
                <c:pt idx="14100">
                  <c:v>13.229999999999999</c:v>
                </c:pt>
                <c:pt idx="14101">
                  <c:v>13.06</c:v>
                </c:pt>
                <c:pt idx="14102">
                  <c:v>13.12</c:v>
                </c:pt>
                <c:pt idx="14103">
                  <c:v>12.94</c:v>
                </c:pt>
                <c:pt idx="14104">
                  <c:v>12.84</c:v>
                </c:pt>
                <c:pt idx="14105">
                  <c:v>12.84</c:v>
                </c:pt>
                <c:pt idx="14106">
                  <c:v>12.76</c:v>
                </c:pt>
                <c:pt idx="14107">
                  <c:v>12.68</c:v>
                </c:pt>
                <c:pt idx="14108">
                  <c:v>12.89</c:v>
                </c:pt>
                <c:pt idx="14109">
                  <c:v>12.83</c:v>
                </c:pt>
                <c:pt idx="14110">
                  <c:v>12.91</c:v>
                </c:pt>
                <c:pt idx="14111">
                  <c:v>13.28</c:v>
                </c:pt>
                <c:pt idx="14112">
                  <c:v>13.219999999999999</c:v>
                </c:pt>
                <c:pt idx="14113">
                  <c:v>13.32</c:v>
                </c:pt>
                <c:pt idx="14114">
                  <c:v>13.51</c:v>
                </c:pt>
                <c:pt idx="14115">
                  <c:v>13.33</c:v>
                </c:pt>
                <c:pt idx="14116">
                  <c:v>13.2</c:v>
                </c:pt>
                <c:pt idx="14117">
                  <c:v>13.31</c:v>
                </c:pt>
                <c:pt idx="14118">
                  <c:v>13.29</c:v>
                </c:pt>
                <c:pt idx="14119">
                  <c:v>13.3</c:v>
                </c:pt>
                <c:pt idx="14120">
                  <c:v>13.47</c:v>
                </c:pt>
                <c:pt idx="14121">
                  <c:v>13.41</c:v>
                </c:pt>
                <c:pt idx="14122">
                  <c:v>13.4</c:v>
                </c:pt>
                <c:pt idx="14123">
                  <c:v>13.43</c:v>
                </c:pt>
                <c:pt idx="14124">
                  <c:v>13.3</c:v>
                </c:pt>
                <c:pt idx="14125">
                  <c:v>13.26</c:v>
                </c:pt>
                <c:pt idx="14126">
                  <c:v>13.38</c:v>
                </c:pt>
                <c:pt idx="14127">
                  <c:v>13.15</c:v>
                </c:pt>
                <c:pt idx="14128">
                  <c:v>13.05</c:v>
                </c:pt>
                <c:pt idx="14129">
                  <c:v>13.05</c:v>
                </c:pt>
                <c:pt idx="14130">
                  <c:v>12.950000000000001</c:v>
                </c:pt>
                <c:pt idx="14131">
                  <c:v>12.94</c:v>
                </c:pt>
                <c:pt idx="14132">
                  <c:v>13.02</c:v>
                </c:pt>
                <c:pt idx="14133">
                  <c:v>12.96</c:v>
                </c:pt>
                <c:pt idx="14134">
                  <c:v>12.99</c:v>
                </c:pt>
                <c:pt idx="14135">
                  <c:v>13.12</c:v>
                </c:pt>
                <c:pt idx="14136">
                  <c:v>12.97</c:v>
                </c:pt>
                <c:pt idx="14137">
                  <c:v>12.93</c:v>
                </c:pt>
                <c:pt idx="14138">
                  <c:v>13.11</c:v>
                </c:pt>
                <c:pt idx="14139">
                  <c:v>13</c:v>
                </c:pt>
                <c:pt idx="14140">
                  <c:v>12.93</c:v>
                </c:pt>
                <c:pt idx="14141">
                  <c:v>13.05</c:v>
                </c:pt>
                <c:pt idx="14142">
                  <c:v>12.91</c:v>
                </c:pt>
                <c:pt idx="14143">
                  <c:v>12.9</c:v>
                </c:pt>
                <c:pt idx="14144">
                  <c:v>13.04</c:v>
                </c:pt>
                <c:pt idx="14145">
                  <c:v>12.94</c:v>
                </c:pt>
                <c:pt idx="14146">
                  <c:v>12.91</c:v>
                </c:pt>
                <c:pt idx="14147">
                  <c:v>12.96</c:v>
                </c:pt>
                <c:pt idx="14148">
                  <c:v>12.84</c:v>
                </c:pt>
                <c:pt idx="14149">
                  <c:v>12.81</c:v>
                </c:pt>
                <c:pt idx="14150">
                  <c:v>12.91</c:v>
                </c:pt>
                <c:pt idx="14151">
                  <c:v>12.89</c:v>
                </c:pt>
                <c:pt idx="14152">
                  <c:v>12.97</c:v>
                </c:pt>
                <c:pt idx="14153">
                  <c:v>13.1</c:v>
                </c:pt>
                <c:pt idx="14154">
                  <c:v>13.09</c:v>
                </c:pt>
                <c:pt idx="14155">
                  <c:v>13.16</c:v>
                </c:pt>
                <c:pt idx="14156">
                  <c:v>13.25</c:v>
                </c:pt>
                <c:pt idx="14157">
                  <c:v>13.18</c:v>
                </c:pt>
                <c:pt idx="14158">
                  <c:v>13.16</c:v>
                </c:pt>
                <c:pt idx="14159">
                  <c:v>13.34</c:v>
                </c:pt>
                <c:pt idx="14160">
                  <c:v>13.31</c:v>
                </c:pt>
                <c:pt idx="14161">
                  <c:v>13.34</c:v>
                </c:pt>
                <c:pt idx="14162">
                  <c:v>13.34</c:v>
                </c:pt>
                <c:pt idx="14163">
                  <c:v>13.15</c:v>
                </c:pt>
                <c:pt idx="14164">
                  <c:v>13.11</c:v>
                </c:pt>
                <c:pt idx="14165">
                  <c:v>13.139999999999999</c:v>
                </c:pt>
                <c:pt idx="14166">
                  <c:v>13.15</c:v>
                </c:pt>
                <c:pt idx="14167">
                  <c:v>13.229999999999999</c:v>
                </c:pt>
                <c:pt idx="14168">
                  <c:v>13.48</c:v>
                </c:pt>
                <c:pt idx="14169">
                  <c:v>13.450000000000001</c:v>
                </c:pt>
                <c:pt idx="14170">
                  <c:v>13.49</c:v>
                </c:pt>
                <c:pt idx="14171">
                  <c:v>13.62</c:v>
                </c:pt>
                <c:pt idx="14172">
                  <c:v>13.54</c:v>
                </c:pt>
                <c:pt idx="14173">
                  <c:v>13.52</c:v>
                </c:pt>
                <c:pt idx="14174">
                  <c:v>13.54</c:v>
                </c:pt>
                <c:pt idx="14175">
                  <c:v>13.4</c:v>
                </c:pt>
                <c:pt idx="14176">
                  <c:v>13.32</c:v>
                </c:pt>
                <c:pt idx="14177">
                  <c:v>13.47</c:v>
                </c:pt>
                <c:pt idx="14178">
                  <c:v>13.350000000000001</c:v>
                </c:pt>
                <c:pt idx="14179">
                  <c:v>13.33</c:v>
                </c:pt>
                <c:pt idx="14180">
                  <c:v>13.34</c:v>
                </c:pt>
                <c:pt idx="14181">
                  <c:v>13.3</c:v>
                </c:pt>
                <c:pt idx="14182">
                  <c:v>13.360000000000001</c:v>
                </c:pt>
                <c:pt idx="14183">
                  <c:v>13.450000000000001</c:v>
                </c:pt>
                <c:pt idx="14184">
                  <c:v>13.42</c:v>
                </c:pt>
                <c:pt idx="14185">
                  <c:v>13.39</c:v>
                </c:pt>
                <c:pt idx="14186">
                  <c:v>13.59</c:v>
                </c:pt>
                <c:pt idx="14187">
                  <c:v>13.629999999999999</c:v>
                </c:pt>
                <c:pt idx="14188">
                  <c:v>13.6</c:v>
                </c:pt>
                <c:pt idx="14189">
                  <c:v>13.57</c:v>
                </c:pt>
                <c:pt idx="14190">
                  <c:v>13.43</c:v>
                </c:pt>
                <c:pt idx="14191">
                  <c:v>13.4</c:v>
                </c:pt>
                <c:pt idx="14192">
                  <c:v>13.39</c:v>
                </c:pt>
                <c:pt idx="14193">
                  <c:v>13.3</c:v>
                </c:pt>
                <c:pt idx="14194">
                  <c:v>13.239999999999998</c:v>
                </c:pt>
                <c:pt idx="14195">
                  <c:v>13.33</c:v>
                </c:pt>
                <c:pt idx="14196">
                  <c:v>13.229999999999999</c:v>
                </c:pt>
                <c:pt idx="14197">
                  <c:v>13.25</c:v>
                </c:pt>
                <c:pt idx="14198">
                  <c:v>13.18</c:v>
                </c:pt>
                <c:pt idx="14199">
                  <c:v>12.92</c:v>
                </c:pt>
                <c:pt idx="14200">
                  <c:v>12.82</c:v>
                </c:pt>
                <c:pt idx="14201">
                  <c:v>12.7</c:v>
                </c:pt>
                <c:pt idx="14202">
                  <c:v>12.52</c:v>
                </c:pt>
                <c:pt idx="14203">
                  <c:v>12.639999999999999</c:v>
                </c:pt>
                <c:pt idx="14204">
                  <c:v>12.75</c:v>
                </c:pt>
                <c:pt idx="14205">
                  <c:v>12.709999999999999</c:v>
                </c:pt>
                <c:pt idx="14206">
                  <c:v>12.8</c:v>
                </c:pt>
                <c:pt idx="14207">
                  <c:v>12.94</c:v>
                </c:pt>
                <c:pt idx="14208">
                  <c:v>12.98</c:v>
                </c:pt>
                <c:pt idx="14209">
                  <c:v>13.07</c:v>
                </c:pt>
                <c:pt idx="14210">
                  <c:v>13.2</c:v>
                </c:pt>
                <c:pt idx="14211">
                  <c:v>13.15</c:v>
                </c:pt>
                <c:pt idx="14212">
                  <c:v>13.219999999999999</c:v>
                </c:pt>
                <c:pt idx="14213">
                  <c:v>13.39</c:v>
                </c:pt>
                <c:pt idx="14214">
                  <c:v>13.360000000000001</c:v>
                </c:pt>
                <c:pt idx="14215">
                  <c:v>13.43</c:v>
                </c:pt>
                <c:pt idx="14216">
                  <c:v>13.43</c:v>
                </c:pt>
                <c:pt idx="14217">
                  <c:v>13.26</c:v>
                </c:pt>
                <c:pt idx="14218">
                  <c:v>13.41</c:v>
                </c:pt>
                <c:pt idx="14219">
                  <c:v>13.47</c:v>
                </c:pt>
                <c:pt idx="14220">
                  <c:v>13.34</c:v>
                </c:pt>
                <c:pt idx="14221">
                  <c:v>13.32</c:v>
                </c:pt>
                <c:pt idx="14222">
                  <c:v>13.370000000000001</c:v>
                </c:pt>
                <c:pt idx="14223">
                  <c:v>13.33</c:v>
                </c:pt>
                <c:pt idx="14224">
                  <c:v>13.42</c:v>
                </c:pt>
                <c:pt idx="14225">
                  <c:v>13.44</c:v>
                </c:pt>
                <c:pt idx="14226">
                  <c:v>13.54</c:v>
                </c:pt>
                <c:pt idx="14227">
                  <c:v>13.54</c:v>
                </c:pt>
                <c:pt idx="14228">
                  <c:v>13.51</c:v>
                </c:pt>
                <c:pt idx="14229">
                  <c:v>13.34</c:v>
                </c:pt>
                <c:pt idx="14230">
                  <c:v>13.350000000000001</c:v>
                </c:pt>
                <c:pt idx="14231">
                  <c:v>13.39</c:v>
                </c:pt>
                <c:pt idx="14232">
                  <c:v>13.31</c:v>
                </c:pt>
                <c:pt idx="14233">
                  <c:v>13.47</c:v>
                </c:pt>
                <c:pt idx="14234">
                  <c:v>13.49</c:v>
                </c:pt>
                <c:pt idx="14235">
                  <c:v>13.52</c:v>
                </c:pt>
                <c:pt idx="14236">
                  <c:v>13.6</c:v>
                </c:pt>
                <c:pt idx="14237">
                  <c:v>13.7</c:v>
                </c:pt>
                <c:pt idx="14238">
                  <c:v>13.56</c:v>
                </c:pt>
                <c:pt idx="14239">
                  <c:v>13.6</c:v>
                </c:pt>
                <c:pt idx="14240">
                  <c:v>13.56</c:v>
                </c:pt>
                <c:pt idx="14241">
                  <c:v>13.38</c:v>
                </c:pt>
                <c:pt idx="14242">
                  <c:v>13.49</c:v>
                </c:pt>
                <c:pt idx="14243">
                  <c:v>13.41</c:v>
                </c:pt>
                <c:pt idx="14244">
                  <c:v>13.49</c:v>
                </c:pt>
                <c:pt idx="14245">
                  <c:v>13.58</c:v>
                </c:pt>
                <c:pt idx="14246">
                  <c:v>13.65</c:v>
                </c:pt>
                <c:pt idx="14247">
                  <c:v>13.53</c:v>
                </c:pt>
                <c:pt idx="14248">
                  <c:v>13.55</c:v>
                </c:pt>
                <c:pt idx="14249">
                  <c:v>13.65</c:v>
                </c:pt>
                <c:pt idx="14250">
                  <c:v>13.56</c:v>
                </c:pt>
                <c:pt idx="14251">
                  <c:v>13.67</c:v>
                </c:pt>
                <c:pt idx="14252">
                  <c:v>13.719999999999999</c:v>
                </c:pt>
                <c:pt idx="14253">
                  <c:v>13.68</c:v>
                </c:pt>
                <c:pt idx="14254">
                  <c:v>13.65</c:v>
                </c:pt>
                <c:pt idx="14255">
                  <c:v>13.65</c:v>
                </c:pt>
                <c:pt idx="14256">
                  <c:v>13.43</c:v>
                </c:pt>
                <c:pt idx="14257">
                  <c:v>13.29</c:v>
                </c:pt>
                <c:pt idx="14258">
                  <c:v>13.239999999999998</c:v>
                </c:pt>
                <c:pt idx="14259">
                  <c:v>13.2</c:v>
                </c:pt>
                <c:pt idx="14260">
                  <c:v>13.2</c:v>
                </c:pt>
                <c:pt idx="14261">
                  <c:v>13.19</c:v>
                </c:pt>
                <c:pt idx="14262">
                  <c:v>13.28</c:v>
                </c:pt>
                <c:pt idx="14263">
                  <c:v>13.370000000000001</c:v>
                </c:pt>
                <c:pt idx="14264">
                  <c:v>13.44</c:v>
                </c:pt>
                <c:pt idx="14265">
                  <c:v>13.370000000000001</c:v>
                </c:pt>
                <c:pt idx="14266">
                  <c:v>13.51</c:v>
                </c:pt>
                <c:pt idx="14267">
                  <c:v>13.42</c:v>
                </c:pt>
                <c:pt idx="14268">
                  <c:v>13.48</c:v>
                </c:pt>
                <c:pt idx="14269">
                  <c:v>13.61</c:v>
                </c:pt>
                <c:pt idx="14270">
                  <c:v>13.51</c:v>
                </c:pt>
                <c:pt idx="14271">
                  <c:v>13.38</c:v>
                </c:pt>
                <c:pt idx="14272">
                  <c:v>13.360000000000001</c:v>
                </c:pt>
                <c:pt idx="14273">
                  <c:v>13.25</c:v>
                </c:pt>
                <c:pt idx="14274">
                  <c:v>13.07</c:v>
                </c:pt>
                <c:pt idx="14275">
                  <c:v>13.11</c:v>
                </c:pt>
                <c:pt idx="14276">
                  <c:v>13.219999999999999</c:v>
                </c:pt>
                <c:pt idx="14277">
                  <c:v>13.370000000000001</c:v>
                </c:pt>
                <c:pt idx="14278">
                  <c:v>13.58</c:v>
                </c:pt>
                <c:pt idx="14279">
                  <c:v>13.61</c:v>
                </c:pt>
                <c:pt idx="14280">
                  <c:v>13.76</c:v>
                </c:pt>
                <c:pt idx="14281">
                  <c:v>14.04</c:v>
                </c:pt>
                <c:pt idx="14282">
                  <c:v>13.93</c:v>
                </c:pt>
                <c:pt idx="14283">
                  <c:v>13.860000000000001</c:v>
                </c:pt>
                <c:pt idx="14284">
                  <c:v>13.89</c:v>
                </c:pt>
                <c:pt idx="14285">
                  <c:v>13.62</c:v>
                </c:pt>
                <c:pt idx="14286">
                  <c:v>13.43</c:v>
                </c:pt>
                <c:pt idx="14287">
                  <c:v>13.360000000000001</c:v>
                </c:pt>
                <c:pt idx="14288">
                  <c:v>13.129999999999999</c:v>
                </c:pt>
                <c:pt idx="14289">
                  <c:v>12.97</c:v>
                </c:pt>
                <c:pt idx="14290">
                  <c:v>13.07</c:v>
                </c:pt>
                <c:pt idx="14291">
                  <c:v>12.99</c:v>
                </c:pt>
                <c:pt idx="14292">
                  <c:v>12.9</c:v>
                </c:pt>
                <c:pt idx="14293">
                  <c:v>13.09</c:v>
                </c:pt>
                <c:pt idx="14294">
                  <c:v>13.06</c:v>
                </c:pt>
                <c:pt idx="14295">
                  <c:v>13.18</c:v>
                </c:pt>
                <c:pt idx="14296">
                  <c:v>13.28</c:v>
                </c:pt>
                <c:pt idx="14297">
                  <c:v>13.229999999999999</c:v>
                </c:pt>
                <c:pt idx="14298">
                  <c:v>13.229999999999999</c:v>
                </c:pt>
                <c:pt idx="14299">
                  <c:v>13.360000000000001</c:v>
                </c:pt>
                <c:pt idx="14300">
                  <c:v>13.360000000000001</c:v>
                </c:pt>
                <c:pt idx="14301">
                  <c:v>13.31</c:v>
                </c:pt>
                <c:pt idx="14302">
                  <c:v>13.38</c:v>
                </c:pt>
                <c:pt idx="14303">
                  <c:v>13.34</c:v>
                </c:pt>
                <c:pt idx="14304">
                  <c:v>13.229999999999999</c:v>
                </c:pt>
                <c:pt idx="14305">
                  <c:v>13.27</c:v>
                </c:pt>
                <c:pt idx="14306">
                  <c:v>13.04</c:v>
                </c:pt>
                <c:pt idx="14307">
                  <c:v>13.06</c:v>
                </c:pt>
                <c:pt idx="14308">
                  <c:v>13.19</c:v>
                </c:pt>
                <c:pt idx="14309">
                  <c:v>13.12</c:v>
                </c:pt>
                <c:pt idx="14310">
                  <c:v>13.11</c:v>
                </c:pt>
                <c:pt idx="14311">
                  <c:v>13.370000000000001</c:v>
                </c:pt>
                <c:pt idx="14312">
                  <c:v>13.29</c:v>
                </c:pt>
                <c:pt idx="14313">
                  <c:v>13.34</c:v>
                </c:pt>
                <c:pt idx="14314">
                  <c:v>13.48</c:v>
                </c:pt>
                <c:pt idx="14315">
                  <c:v>13.370000000000001</c:v>
                </c:pt>
                <c:pt idx="14316">
                  <c:v>13.239999999999998</c:v>
                </c:pt>
                <c:pt idx="14317">
                  <c:v>13.209999999999999</c:v>
                </c:pt>
                <c:pt idx="14318">
                  <c:v>12.98</c:v>
                </c:pt>
                <c:pt idx="14319">
                  <c:v>12.89</c:v>
                </c:pt>
                <c:pt idx="14320">
                  <c:v>12.98</c:v>
                </c:pt>
                <c:pt idx="14321">
                  <c:v>12.950000000000001</c:v>
                </c:pt>
                <c:pt idx="14322">
                  <c:v>13.04</c:v>
                </c:pt>
                <c:pt idx="14323">
                  <c:v>13.219999999999999</c:v>
                </c:pt>
                <c:pt idx="14324">
                  <c:v>13.26</c:v>
                </c:pt>
                <c:pt idx="14325">
                  <c:v>13.360000000000001</c:v>
                </c:pt>
                <c:pt idx="14326">
                  <c:v>13.53</c:v>
                </c:pt>
                <c:pt idx="14327">
                  <c:v>13.450000000000001</c:v>
                </c:pt>
                <c:pt idx="14328">
                  <c:v>13.38</c:v>
                </c:pt>
                <c:pt idx="14329">
                  <c:v>13.49</c:v>
                </c:pt>
                <c:pt idx="14330">
                  <c:v>13.31</c:v>
                </c:pt>
                <c:pt idx="14331">
                  <c:v>13.26</c:v>
                </c:pt>
                <c:pt idx="14332">
                  <c:v>13.370000000000001</c:v>
                </c:pt>
                <c:pt idx="14333">
                  <c:v>13.370000000000001</c:v>
                </c:pt>
                <c:pt idx="14334">
                  <c:v>13.360000000000001</c:v>
                </c:pt>
                <c:pt idx="14335">
                  <c:v>13.56</c:v>
                </c:pt>
                <c:pt idx="14336">
                  <c:v>13.350000000000001</c:v>
                </c:pt>
                <c:pt idx="14337">
                  <c:v>13.450000000000001</c:v>
                </c:pt>
                <c:pt idx="14338">
                  <c:v>13.57</c:v>
                </c:pt>
                <c:pt idx="14339">
                  <c:v>13.5</c:v>
                </c:pt>
                <c:pt idx="14340">
                  <c:v>13.57</c:v>
                </c:pt>
                <c:pt idx="14341">
                  <c:v>13.639999999999999</c:v>
                </c:pt>
                <c:pt idx="14342">
                  <c:v>13.450000000000001</c:v>
                </c:pt>
                <c:pt idx="14343">
                  <c:v>13.38</c:v>
                </c:pt>
                <c:pt idx="14344">
                  <c:v>13.39</c:v>
                </c:pt>
                <c:pt idx="14345">
                  <c:v>13.3</c:v>
                </c:pt>
                <c:pt idx="14346">
                  <c:v>13.350000000000001</c:v>
                </c:pt>
                <c:pt idx="14347">
                  <c:v>13.48</c:v>
                </c:pt>
                <c:pt idx="14348">
                  <c:v>13.32</c:v>
                </c:pt>
                <c:pt idx="14349">
                  <c:v>13.350000000000001</c:v>
                </c:pt>
                <c:pt idx="14350">
                  <c:v>13.51</c:v>
                </c:pt>
                <c:pt idx="14351">
                  <c:v>13.370000000000001</c:v>
                </c:pt>
                <c:pt idx="14352">
                  <c:v>13.360000000000001</c:v>
                </c:pt>
                <c:pt idx="14353">
                  <c:v>13.32</c:v>
                </c:pt>
                <c:pt idx="14354">
                  <c:v>13.16</c:v>
                </c:pt>
                <c:pt idx="14355">
                  <c:v>13.16</c:v>
                </c:pt>
                <c:pt idx="14356">
                  <c:v>13.16</c:v>
                </c:pt>
                <c:pt idx="14357">
                  <c:v>13.02</c:v>
                </c:pt>
                <c:pt idx="14358">
                  <c:v>13.1</c:v>
                </c:pt>
                <c:pt idx="14359">
                  <c:v>13.08</c:v>
                </c:pt>
                <c:pt idx="14360">
                  <c:v>12.950000000000001</c:v>
                </c:pt>
                <c:pt idx="14361">
                  <c:v>12.850000000000001</c:v>
                </c:pt>
                <c:pt idx="14362">
                  <c:v>13.03</c:v>
                </c:pt>
                <c:pt idx="14363">
                  <c:v>13.03</c:v>
                </c:pt>
                <c:pt idx="14364">
                  <c:v>13.209999999999999</c:v>
                </c:pt>
                <c:pt idx="14365">
                  <c:v>13.31</c:v>
                </c:pt>
                <c:pt idx="14366">
                  <c:v>13.3</c:v>
                </c:pt>
                <c:pt idx="14367">
                  <c:v>13.32</c:v>
                </c:pt>
                <c:pt idx="14368">
                  <c:v>13.4</c:v>
                </c:pt>
                <c:pt idx="14369">
                  <c:v>13.360000000000001</c:v>
                </c:pt>
                <c:pt idx="14370">
                  <c:v>13.46</c:v>
                </c:pt>
                <c:pt idx="14371">
                  <c:v>13.59</c:v>
                </c:pt>
                <c:pt idx="14372">
                  <c:v>13.58</c:v>
                </c:pt>
                <c:pt idx="14373">
                  <c:v>13.7</c:v>
                </c:pt>
                <c:pt idx="14374">
                  <c:v>13.79</c:v>
                </c:pt>
                <c:pt idx="14375">
                  <c:v>13.719999999999999</c:v>
                </c:pt>
                <c:pt idx="14376">
                  <c:v>13.629999999999999</c:v>
                </c:pt>
                <c:pt idx="14377">
                  <c:v>13.56</c:v>
                </c:pt>
                <c:pt idx="14378">
                  <c:v>13.48</c:v>
                </c:pt>
                <c:pt idx="14379">
                  <c:v>13.450000000000001</c:v>
                </c:pt>
                <c:pt idx="14380">
                  <c:v>13.41</c:v>
                </c:pt>
                <c:pt idx="14381">
                  <c:v>13.2</c:v>
                </c:pt>
                <c:pt idx="14382">
                  <c:v>13.239999999999998</c:v>
                </c:pt>
                <c:pt idx="14383">
                  <c:v>13.18</c:v>
                </c:pt>
                <c:pt idx="14384">
                  <c:v>13.09</c:v>
                </c:pt>
                <c:pt idx="14385">
                  <c:v>13.1</c:v>
                </c:pt>
                <c:pt idx="14386">
                  <c:v>13.19</c:v>
                </c:pt>
                <c:pt idx="14387">
                  <c:v>13.04</c:v>
                </c:pt>
                <c:pt idx="14388">
                  <c:v>13.16</c:v>
                </c:pt>
                <c:pt idx="14389">
                  <c:v>13.209999999999999</c:v>
                </c:pt>
                <c:pt idx="14390">
                  <c:v>13.16</c:v>
                </c:pt>
                <c:pt idx="14391">
                  <c:v>13.26</c:v>
                </c:pt>
                <c:pt idx="14392">
                  <c:v>13.360000000000001</c:v>
                </c:pt>
                <c:pt idx="14393">
                  <c:v>13.360000000000001</c:v>
                </c:pt>
                <c:pt idx="14394">
                  <c:v>13.58</c:v>
                </c:pt>
                <c:pt idx="14395">
                  <c:v>13.58</c:v>
                </c:pt>
                <c:pt idx="14396">
                  <c:v>13.61</c:v>
                </c:pt>
                <c:pt idx="14397">
                  <c:v>13.629999999999999</c:v>
                </c:pt>
                <c:pt idx="14398">
                  <c:v>13.65</c:v>
                </c:pt>
                <c:pt idx="14399">
                  <c:v>13.51</c:v>
                </c:pt>
                <c:pt idx="14400">
                  <c:v>13.53</c:v>
                </c:pt>
                <c:pt idx="14401">
                  <c:v>13.49</c:v>
                </c:pt>
                <c:pt idx="14402">
                  <c:v>13.370000000000001</c:v>
                </c:pt>
                <c:pt idx="14403">
                  <c:v>13.41</c:v>
                </c:pt>
                <c:pt idx="14404">
                  <c:v>13.26</c:v>
                </c:pt>
                <c:pt idx="14405">
                  <c:v>13.209999999999999</c:v>
                </c:pt>
                <c:pt idx="14406">
                  <c:v>13.54</c:v>
                </c:pt>
                <c:pt idx="14407">
                  <c:v>13.52</c:v>
                </c:pt>
                <c:pt idx="14408">
                  <c:v>13.57</c:v>
                </c:pt>
                <c:pt idx="14409">
                  <c:v>13.49</c:v>
                </c:pt>
                <c:pt idx="14410">
                  <c:v>13.48</c:v>
                </c:pt>
                <c:pt idx="14411">
                  <c:v>13.629999999999999</c:v>
                </c:pt>
                <c:pt idx="14412">
                  <c:v>13.65</c:v>
                </c:pt>
                <c:pt idx="14413">
                  <c:v>13.55</c:v>
                </c:pt>
                <c:pt idx="14414">
                  <c:v>13.709999999999999</c:v>
                </c:pt>
                <c:pt idx="14415">
                  <c:v>13.719999999999999</c:v>
                </c:pt>
                <c:pt idx="14416">
                  <c:v>13.65</c:v>
                </c:pt>
                <c:pt idx="14417">
                  <c:v>13.7</c:v>
                </c:pt>
                <c:pt idx="14418">
                  <c:v>13.69</c:v>
                </c:pt>
                <c:pt idx="14419">
                  <c:v>13.57</c:v>
                </c:pt>
                <c:pt idx="14420">
                  <c:v>13.58</c:v>
                </c:pt>
                <c:pt idx="14421">
                  <c:v>13.42</c:v>
                </c:pt>
                <c:pt idx="14422">
                  <c:v>13.15</c:v>
                </c:pt>
                <c:pt idx="14423">
                  <c:v>13.229999999999999</c:v>
                </c:pt>
                <c:pt idx="14424">
                  <c:v>13.219999999999999</c:v>
                </c:pt>
                <c:pt idx="14425">
                  <c:v>13.209999999999999</c:v>
                </c:pt>
                <c:pt idx="14426">
                  <c:v>13.41</c:v>
                </c:pt>
                <c:pt idx="14427">
                  <c:v>13.450000000000001</c:v>
                </c:pt>
                <c:pt idx="14428">
                  <c:v>13.42</c:v>
                </c:pt>
                <c:pt idx="14429">
                  <c:v>13.5</c:v>
                </c:pt>
                <c:pt idx="14430">
                  <c:v>13.46</c:v>
                </c:pt>
                <c:pt idx="14431">
                  <c:v>13.350000000000001</c:v>
                </c:pt>
                <c:pt idx="14432">
                  <c:v>13.38</c:v>
                </c:pt>
                <c:pt idx="14433">
                  <c:v>13.28</c:v>
                </c:pt>
                <c:pt idx="14434">
                  <c:v>13.09</c:v>
                </c:pt>
                <c:pt idx="14435">
                  <c:v>13.27</c:v>
                </c:pt>
                <c:pt idx="14436">
                  <c:v>13.219999999999999</c:v>
                </c:pt>
                <c:pt idx="14437">
                  <c:v>13.209999999999999</c:v>
                </c:pt>
                <c:pt idx="14438">
                  <c:v>13.360000000000001</c:v>
                </c:pt>
                <c:pt idx="14439">
                  <c:v>13.32</c:v>
                </c:pt>
                <c:pt idx="14440">
                  <c:v>13.32</c:v>
                </c:pt>
                <c:pt idx="14441">
                  <c:v>13.370000000000001</c:v>
                </c:pt>
                <c:pt idx="14442">
                  <c:v>13.229999999999999</c:v>
                </c:pt>
                <c:pt idx="14443">
                  <c:v>13.19</c:v>
                </c:pt>
                <c:pt idx="14444">
                  <c:v>13.29</c:v>
                </c:pt>
                <c:pt idx="14445">
                  <c:v>13.27</c:v>
                </c:pt>
                <c:pt idx="14446">
                  <c:v>13.18</c:v>
                </c:pt>
                <c:pt idx="14447">
                  <c:v>13.3</c:v>
                </c:pt>
                <c:pt idx="14448">
                  <c:v>13.32</c:v>
                </c:pt>
                <c:pt idx="14449">
                  <c:v>13.28</c:v>
                </c:pt>
                <c:pt idx="14450">
                  <c:v>13.44</c:v>
                </c:pt>
                <c:pt idx="14451">
                  <c:v>13.46</c:v>
                </c:pt>
                <c:pt idx="14452">
                  <c:v>13.5</c:v>
                </c:pt>
                <c:pt idx="14453">
                  <c:v>13.65</c:v>
                </c:pt>
                <c:pt idx="14454">
                  <c:v>13.55</c:v>
                </c:pt>
                <c:pt idx="14455">
                  <c:v>13.59</c:v>
                </c:pt>
                <c:pt idx="14456">
                  <c:v>13.7</c:v>
                </c:pt>
                <c:pt idx="14457">
                  <c:v>13.6</c:v>
                </c:pt>
                <c:pt idx="14458">
                  <c:v>13.47</c:v>
                </c:pt>
                <c:pt idx="14459">
                  <c:v>13.58</c:v>
                </c:pt>
                <c:pt idx="14460">
                  <c:v>13.55</c:v>
                </c:pt>
                <c:pt idx="14461">
                  <c:v>13.58</c:v>
                </c:pt>
                <c:pt idx="14462">
                  <c:v>13.82</c:v>
                </c:pt>
                <c:pt idx="14463">
                  <c:v>13.83</c:v>
                </c:pt>
                <c:pt idx="14464">
                  <c:v>13.8</c:v>
                </c:pt>
                <c:pt idx="14465">
                  <c:v>13.92</c:v>
                </c:pt>
                <c:pt idx="14466">
                  <c:v>13.88</c:v>
                </c:pt>
                <c:pt idx="14467">
                  <c:v>13.76</c:v>
                </c:pt>
                <c:pt idx="14468">
                  <c:v>13.96</c:v>
                </c:pt>
                <c:pt idx="14469">
                  <c:v>13.870000000000001</c:v>
                </c:pt>
                <c:pt idx="14470">
                  <c:v>13.65</c:v>
                </c:pt>
                <c:pt idx="14471">
                  <c:v>13.66</c:v>
                </c:pt>
                <c:pt idx="14472">
                  <c:v>13.48</c:v>
                </c:pt>
                <c:pt idx="14473">
                  <c:v>13.43</c:v>
                </c:pt>
                <c:pt idx="14474">
                  <c:v>13.49</c:v>
                </c:pt>
                <c:pt idx="14475">
                  <c:v>13.41</c:v>
                </c:pt>
                <c:pt idx="14476">
                  <c:v>13.33</c:v>
                </c:pt>
                <c:pt idx="14477">
                  <c:v>13.47</c:v>
                </c:pt>
                <c:pt idx="14478">
                  <c:v>13.4</c:v>
                </c:pt>
                <c:pt idx="14479">
                  <c:v>13.360000000000001</c:v>
                </c:pt>
                <c:pt idx="14480">
                  <c:v>13.54</c:v>
                </c:pt>
                <c:pt idx="14481">
                  <c:v>13.39</c:v>
                </c:pt>
                <c:pt idx="14482">
                  <c:v>13.360000000000001</c:v>
                </c:pt>
                <c:pt idx="14483">
                  <c:v>13.4</c:v>
                </c:pt>
                <c:pt idx="14484">
                  <c:v>13.239999999999998</c:v>
                </c:pt>
                <c:pt idx="14485">
                  <c:v>13.27</c:v>
                </c:pt>
                <c:pt idx="14486">
                  <c:v>13.1</c:v>
                </c:pt>
                <c:pt idx="14487">
                  <c:v>12.99</c:v>
                </c:pt>
                <c:pt idx="14488">
                  <c:v>12.96</c:v>
                </c:pt>
                <c:pt idx="14489">
                  <c:v>12.81</c:v>
                </c:pt>
                <c:pt idx="14490">
                  <c:v>12.76</c:v>
                </c:pt>
                <c:pt idx="14491">
                  <c:v>12.950000000000001</c:v>
                </c:pt>
                <c:pt idx="14492">
                  <c:v>13.06</c:v>
                </c:pt>
                <c:pt idx="14493">
                  <c:v>13.17</c:v>
                </c:pt>
                <c:pt idx="14494">
                  <c:v>13.39</c:v>
                </c:pt>
                <c:pt idx="14495">
                  <c:v>13.32</c:v>
                </c:pt>
                <c:pt idx="14496">
                  <c:v>13.32</c:v>
                </c:pt>
                <c:pt idx="14497">
                  <c:v>13.41</c:v>
                </c:pt>
                <c:pt idx="14498">
                  <c:v>13.33</c:v>
                </c:pt>
                <c:pt idx="14499">
                  <c:v>13.139999999999999</c:v>
                </c:pt>
                <c:pt idx="14500">
                  <c:v>13.28</c:v>
                </c:pt>
                <c:pt idx="14501">
                  <c:v>13.239999999999998</c:v>
                </c:pt>
                <c:pt idx="14502">
                  <c:v>13.29</c:v>
                </c:pt>
                <c:pt idx="14503">
                  <c:v>13.46</c:v>
                </c:pt>
                <c:pt idx="14504">
                  <c:v>13.450000000000001</c:v>
                </c:pt>
                <c:pt idx="14505">
                  <c:v>13.39</c:v>
                </c:pt>
                <c:pt idx="14506">
                  <c:v>13.54</c:v>
                </c:pt>
                <c:pt idx="14507">
                  <c:v>13.51</c:v>
                </c:pt>
                <c:pt idx="14508">
                  <c:v>13.48</c:v>
                </c:pt>
                <c:pt idx="14509">
                  <c:v>13.55</c:v>
                </c:pt>
                <c:pt idx="14510">
                  <c:v>13.450000000000001</c:v>
                </c:pt>
                <c:pt idx="14511">
                  <c:v>13.32</c:v>
                </c:pt>
                <c:pt idx="14512">
                  <c:v>13.53</c:v>
                </c:pt>
                <c:pt idx="14513">
                  <c:v>13.46</c:v>
                </c:pt>
                <c:pt idx="14514">
                  <c:v>13.5</c:v>
                </c:pt>
                <c:pt idx="14515">
                  <c:v>13.83</c:v>
                </c:pt>
                <c:pt idx="14516">
                  <c:v>13.79</c:v>
                </c:pt>
                <c:pt idx="14517">
                  <c:v>13.75</c:v>
                </c:pt>
                <c:pt idx="14518">
                  <c:v>13.75</c:v>
                </c:pt>
                <c:pt idx="14519">
                  <c:v>13.59</c:v>
                </c:pt>
                <c:pt idx="14520">
                  <c:v>13.33</c:v>
                </c:pt>
                <c:pt idx="14521">
                  <c:v>13.48</c:v>
                </c:pt>
                <c:pt idx="14522">
                  <c:v>13.360000000000001</c:v>
                </c:pt>
                <c:pt idx="14523">
                  <c:v>13.34</c:v>
                </c:pt>
                <c:pt idx="14524">
                  <c:v>13.49</c:v>
                </c:pt>
                <c:pt idx="14525">
                  <c:v>13.33</c:v>
                </c:pt>
                <c:pt idx="14526">
                  <c:v>13.39</c:v>
                </c:pt>
                <c:pt idx="14527">
                  <c:v>13.55</c:v>
                </c:pt>
                <c:pt idx="14528">
                  <c:v>13.47</c:v>
                </c:pt>
                <c:pt idx="14529">
                  <c:v>13.370000000000001</c:v>
                </c:pt>
                <c:pt idx="14530">
                  <c:v>13.48</c:v>
                </c:pt>
                <c:pt idx="14531">
                  <c:v>13.43</c:v>
                </c:pt>
                <c:pt idx="14532">
                  <c:v>13.42</c:v>
                </c:pt>
                <c:pt idx="14533">
                  <c:v>13.56</c:v>
                </c:pt>
                <c:pt idx="14534">
                  <c:v>13.52</c:v>
                </c:pt>
                <c:pt idx="14535">
                  <c:v>13.51</c:v>
                </c:pt>
                <c:pt idx="14536">
                  <c:v>13.850000000000001</c:v>
                </c:pt>
                <c:pt idx="14537">
                  <c:v>13.75</c:v>
                </c:pt>
                <c:pt idx="14538">
                  <c:v>13.729999999999999</c:v>
                </c:pt>
                <c:pt idx="14539">
                  <c:v>13.729999999999999</c:v>
                </c:pt>
                <c:pt idx="14540">
                  <c:v>13.51</c:v>
                </c:pt>
                <c:pt idx="14541">
                  <c:v>13.47</c:v>
                </c:pt>
                <c:pt idx="14542">
                  <c:v>13.65</c:v>
                </c:pt>
                <c:pt idx="14543">
                  <c:v>13.44</c:v>
                </c:pt>
                <c:pt idx="14544">
                  <c:v>13.370000000000001</c:v>
                </c:pt>
                <c:pt idx="14545">
                  <c:v>13.5</c:v>
                </c:pt>
                <c:pt idx="14546">
                  <c:v>13.48</c:v>
                </c:pt>
                <c:pt idx="14547">
                  <c:v>13.47</c:v>
                </c:pt>
                <c:pt idx="14548">
                  <c:v>13.719999999999999</c:v>
                </c:pt>
                <c:pt idx="14549">
                  <c:v>13.84</c:v>
                </c:pt>
                <c:pt idx="14550">
                  <c:v>13.94</c:v>
                </c:pt>
                <c:pt idx="14551">
                  <c:v>14.02</c:v>
                </c:pt>
                <c:pt idx="14552">
                  <c:v>13.88</c:v>
                </c:pt>
                <c:pt idx="14553">
                  <c:v>13.67</c:v>
                </c:pt>
                <c:pt idx="14554">
                  <c:v>13.709999999999999</c:v>
                </c:pt>
                <c:pt idx="14555">
                  <c:v>13.43</c:v>
                </c:pt>
                <c:pt idx="14556">
                  <c:v>13.4</c:v>
                </c:pt>
                <c:pt idx="14557">
                  <c:v>13.450000000000001</c:v>
                </c:pt>
                <c:pt idx="14558">
                  <c:v>13.370000000000001</c:v>
                </c:pt>
                <c:pt idx="14559">
                  <c:v>13.41</c:v>
                </c:pt>
                <c:pt idx="14560">
                  <c:v>13.68</c:v>
                </c:pt>
                <c:pt idx="14561">
                  <c:v>13.59</c:v>
                </c:pt>
                <c:pt idx="14562">
                  <c:v>13.450000000000001</c:v>
                </c:pt>
                <c:pt idx="14563">
                  <c:v>13.55</c:v>
                </c:pt>
                <c:pt idx="14564">
                  <c:v>13.46</c:v>
                </c:pt>
                <c:pt idx="14565">
                  <c:v>13.41</c:v>
                </c:pt>
                <c:pt idx="14566">
                  <c:v>13.55</c:v>
                </c:pt>
                <c:pt idx="14567">
                  <c:v>13.48</c:v>
                </c:pt>
                <c:pt idx="14568">
                  <c:v>13.52</c:v>
                </c:pt>
                <c:pt idx="14569">
                  <c:v>13.67</c:v>
                </c:pt>
                <c:pt idx="14570">
                  <c:v>13.629999999999999</c:v>
                </c:pt>
                <c:pt idx="14571">
                  <c:v>13.52</c:v>
                </c:pt>
                <c:pt idx="14572">
                  <c:v>13.59</c:v>
                </c:pt>
                <c:pt idx="14573">
                  <c:v>13.49</c:v>
                </c:pt>
                <c:pt idx="14574">
                  <c:v>13.450000000000001</c:v>
                </c:pt>
                <c:pt idx="14575">
                  <c:v>13.52</c:v>
                </c:pt>
                <c:pt idx="14576">
                  <c:v>13.34</c:v>
                </c:pt>
                <c:pt idx="14577">
                  <c:v>13.3</c:v>
                </c:pt>
                <c:pt idx="14578">
                  <c:v>13.39</c:v>
                </c:pt>
                <c:pt idx="14579">
                  <c:v>13.34</c:v>
                </c:pt>
                <c:pt idx="14580">
                  <c:v>13.26</c:v>
                </c:pt>
                <c:pt idx="14581">
                  <c:v>13.31</c:v>
                </c:pt>
                <c:pt idx="14582">
                  <c:v>13.219999999999999</c:v>
                </c:pt>
                <c:pt idx="14583">
                  <c:v>13.34</c:v>
                </c:pt>
                <c:pt idx="14584">
                  <c:v>13.56</c:v>
                </c:pt>
                <c:pt idx="14585">
                  <c:v>13.61</c:v>
                </c:pt>
                <c:pt idx="14586">
                  <c:v>13.729999999999999</c:v>
                </c:pt>
                <c:pt idx="14587">
                  <c:v>13.89</c:v>
                </c:pt>
                <c:pt idx="14588">
                  <c:v>13.729999999999999</c:v>
                </c:pt>
                <c:pt idx="14589">
                  <c:v>13.69</c:v>
                </c:pt>
                <c:pt idx="14590">
                  <c:v>13.719999999999999</c:v>
                </c:pt>
                <c:pt idx="14591">
                  <c:v>13.46</c:v>
                </c:pt>
                <c:pt idx="14592">
                  <c:v>13.44</c:v>
                </c:pt>
                <c:pt idx="14593">
                  <c:v>13.41</c:v>
                </c:pt>
                <c:pt idx="14594">
                  <c:v>13.26</c:v>
                </c:pt>
                <c:pt idx="14595">
                  <c:v>13.209999999999999</c:v>
                </c:pt>
                <c:pt idx="14596">
                  <c:v>13.239999999999998</c:v>
                </c:pt>
                <c:pt idx="14597">
                  <c:v>13.129999999999999</c:v>
                </c:pt>
                <c:pt idx="14598">
                  <c:v>13.12</c:v>
                </c:pt>
                <c:pt idx="14599">
                  <c:v>13.219999999999999</c:v>
                </c:pt>
                <c:pt idx="14600">
                  <c:v>13.18</c:v>
                </c:pt>
                <c:pt idx="14601">
                  <c:v>13.219999999999999</c:v>
                </c:pt>
                <c:pt idx="14602">
                  <c:v>13.229999999999999</c:v>
                </c:pt>
                <c:pt idx="14603">
                  <c:v>13.04</c:v>
                </c:pt>
                <c:pt idx="14604">
                  <c:v>13.2</c:v>
                </c:pt>
                <c:pt idx="14605">
                  <c:v>13.209999999999999</c:v>
                </c:pt>
                <c:pt idx="14606">
                  <c:v>13.17</c:v>
                </c:pt>
                <c:pt idx="14607">
                  <c:v>13.25</c:v>
                </c:pt>
                <c:pt idx="14608">
                  <c:v>13.4</c:v>
                </c:pt>
                <c:pt idx="14609">
                  <c:v>13.31</c:v>
                </c:pt>
                <c:pt idx="14610">
                  <c:v>13.38</c:v>
                </c:pt>
                <c:pt idx="14611">
                  <c:v>13.450000000000001</c:v>
                </c:pt>
                <c:pt idx="14612">
                  <c:v>13.34</c:v>
                </c:pt>
                <c:pt idx="14613">
                  <c:v>13.47</c:v>
                </c:pt>
                <c:pt idx="14614">
                  <c:v>13.61</c:v>
                </c:pt>
                <c:pt idx="14615">
                  <c:v>13.51</c:v>
                </c:pt>
                <c:pt idx="14616">
                  <c:v>13.56</c:v>
                </c:pt>
                <c:pt idx="14617">
                  <c:v>13.75</c:v>
                </c:pt>
                <c:pt idx="14618">
                  <c:v>13.729999999999999</c:v>
                </c:pt>
                <c:pt idx="14619">
                  <c:v>13.75</c:v>
                </c:pt>
                <c:pt idx="14620">
                  <c:v>13.77</c:v>
                </c:pt>
                <c:pt idx="14621">
                  <c:v>13.67</c:v>
                </c:pt>
                <c:pt idx="14622">
                  <c:v>13.59</c:v>
                </c:pt>
                <c:pt idx="14623">
                  <c:v>13.6</c:v>
                </c:pt>
                <c:pt idx="14624">
                  <c:v>13.41</c:v>
                </c:pt>
                <c:pt idx="14625">
                  <c:v>13.42</c:v>
                </c:pt>
                <c:pt idx="14626">
                  <c:v>13.52</c:v>
                </c:pt>
                <c:pt idx="14627">
                  <c:v>13.370000000000001</c:v>
                </c:pt>
                <c:pt idx="14628">
                  <c:v>13.38</c:v>
                </c:pt>
                <c:pt idx="14629">
                  <c:v>13.44</c:v>
                </c:pt>
                <c:pt idx="14630">
                  <c:v>13.3</c:v>
                </c:pt>
                <c:pt idx="14631">
                  <c:v>13.219999999999999</c:v>
                </c:pt>
                <c:pt idx="14632">
                  <c:v>13.25</c:v>
                </c:pt>
                <c:pt idx="14633">
                  <c:v>13.129999999999999</c:v>
                </c:pt>
                <c:pt idx="14634">
                  <c:v>13.26</c:v>
                </c:pt>
                <c:pt idx="14635">
                  <c:v>13.33</c:v>
                </c:pt>
                <c:pt idx="14636">
                  <c:v>13.229999999999999</c:v>
                </c:pt>
                <c:pt idx="14637">
                  <c:v>13.32</c:v>
                </c:pt>
                <c:pt idx="14638">
                  <c:v>13.32</c:v>
                </c:pt>
                <c:pt idx="14639">
                  <c:v>13.229999999999999</c:v>
                </c:pt>
                <c:pt idx="14640">
                  <c:v>13.370000000000001</c:v>
                </c:pt>
                <c:pt idx="14641">
                  <c:v>13.44</c:v>
                </c:pt>
                <c:pt idx="14642">
                  <c:v>13.450000000000001</c:v>
                </c:pt>
                <c:pt idx="14643">
                  <c:v>13.58</c:v>
                </c:pt>
                <c:pt idx="14644">
                  <c:v>13.66</c:v>
                </c:pt>
                <c:pt idx="14645">
                  <c:v>13.65</c:v>
                </c:pt>
                <c:pt idx="14646">
                  <c:v>13.719999999999999</c:v>
                </c:pt>
                <c:pt idx="14647">
                  <c:v>13.66</c:v>
                </c:pt>
                <c:pt idx="14648">
                  <c:v>13.360000000000001</c:v>
                </c:pt>
                <c:pt idx="14649">
                  <c:v>13.4</c:v>
                </c:pt>
                <c:pt idx="14650">
                  <c:v>13.44</c:v>
                </c:pt>
                <c:pt idx="14651">
                  <c:v>13.360000000000001</c:v>
                </c:pt>
                <c:pt idx="14652">
                  <c:v>13.49</c:v>
                </c:pt>
                <c:pt idx="14653">
                  <c:v>13.56</c:v>
                </c:pt>
                <c:pt idx="14654">
                  <c:v>13.47</c:v>
                </c:pt>
                <c:pt idx="14655">
                  <c:v>13.53</c:v>
                </c:pt>
                <c:pt idx="14656">
                  <c:v>13.42</c:v>
                </c:pt>
                <c:pt idx="14657">
                  <c:v>13.42</c:v>
                </c:pt>
                <c:pt idx="14658">
                  <c:v>13.5</c:v>
                </c:pt>
                <c:pt idx="14659">
                  <c:v>13.46</c:v>
                </c:pt>
                <c:pt idx="14660">
                  <c:v>13.370000000000001</c:v>
                </c:pt>
                <c:pt idx="14661">
                  <c:v>13.38</c:v>
                </c:pt>
                <c:pt idx="14662">
                  <c:v>13.31</c:v>
                </c:pt>
                <c:pt idx="14663">
                  <c:v>13.2</c:v>
                </c:pt>
                <c:pt idx="14664">
                  <c:v>13.25</c:v>
                </c:pt>
                <c:pt idx="14665">
                  <c:v>13.11</c:v>
                </c:pt>
                <c:pt idx="14666">
                  <c:v>13.17</c:v>
                </c:pt>
                <c:pt idx="14667">
                  <c:v>13.19</c:v>
                </c:pt>
                <c:pt idx="14668">
                  <c:v>13.11</c:v>
                </c:pt>
                <c:pt idx="14669">
                  <c:v>13.31</c:v>
                </c:pt>
                <c:pt idx="14670">
                  <c:v>13.41</c:v>
                </c:pt>
                <c:pt idx="14671">
                  <c:v>13.38</c:v>
                </c:pt>
                <c:pt idx="14672">
                  <c:v>13.59</c:v>
                </c:pt>
                <c:pt idx="14673">
                  <c:v>13.58</c:v>
                </c:pt>
                <c:pt idx="14674">
                  <c:v>13.52</c:v>
                </c:pt>
                <c:pt idx="14675">
                  <c:v>13.77</c:v>
                </c:pt>
                <c:pt idx="14676">
                  <c:v>13.79</c:v>
                </c:pt>
                <c:pt idx="14677">
                  <c:v>13.739999999999998</c:v>
                </c:pt>
                <c:pt idx="14678">
                  <c:v>13.83</c:v>
                </c:pt>
                <c:pt idx="14679">
                  <c:v>13.739999999999998</c:v>
                </c:pt>
                <c:pt idx="14680">
                  <c:v>13.56</c:v>
                </c:pt>
                <c:pt idx="14681">
                  <c:v>13.65</c:v>
                </c:pt>
                <c:pt idx="14682">
                  <c:v>13.44</c:v>
                </c:pt>
                <c:pt idx="14683">
                  <c:v>13.229999999999999</c:v>
                </c:pt>
                <c:pt idx="14684">
                  <c:v>13.15</c:v>
                </c:pt>
                <c:pt idx="14685">
                  <c:v>13.03</c:v>
                </c:pt>
                <c:pt idx="14686">
                  <c:v>12.950000000000001</c:v>
                </c:pt>
                <c:pt idx="14687">
                  <c:v>13.12</c:v>
                </c:pt>
                <c:pt idx="14688">
                  <c:v>13.1</c:v>
                </c:pt>
                <c:pt idx="14689">
                  <c:v>13.09</c:v>
                </c:pt>
                <c:pt idx="14690">
                  <c:v>13.33</c:v>
                </c:pt>
                <c:pt idx="14691">
                  <c:v>13.39</c:v>
                </c:pt>
                <c:pt idx="14692">
                  <c:v>13.39</c:v>
                </c:pt>
                <c:pt idx="14693">
                  <c:v>13.57</c:v>
                </c:pt>
                <c:pt idx="14694">
                  <c:v>13.450000000000001</c:v>
                </c:pt>
                <c:pt idx="14695">
                  <c:v>13.450000000000001</c:v>
                </c:pt>
                <c:pt idx="14696">
                  <c:v>13.49</c:v>
                </c:pt>
                <c:pt idx="14697">
                  <c:v>13.43</c:v>
                </c:pt>
                <c:pt idx="14698">
                  <c:v>13.57</c:v>
                </c:pt>
                <c:pt idx="14699">
                  <c:v>13.57</c:v>
                </c:pt>
                <c:pt idx="14700">
                  <c:v>13.46</c:v>
                </c:pt>
                <c:pt idx="14701">
                  <c:v>13.59</c:v>
                </c:pt>
                <c:pt idx="14702">
                  <c:v>13.54</c:v>
                </c:pt>
                <c:pt idx="14703">
                  <c:v>13.450000000000001</c:v>
                </c:pt>
                <c:pt idx="14704">
                  <c:v>13.52</c:v>
                </c:pt>
                <c:pt idx="14705">
                  <c:v>13.52</c:v>
                </c:pt>
                <c:pt idx="14706">
                  <c:v>13.41</c:v>
                </c:pt>
                <c:pt idx="14707">
                  <c:v>13.59</c:v>
                </c:pt>
                <c:pt idx="14708">
                  <c:v>13.54</c:v>
                </c:pt>
                <c:pt idx="14709">
                  <c:v>13.53</c:v>
                </c:pt>
                <c:pt idx="14710">
                  <c:v>13.7</c:v>
                </c:pt>
                <c:pt idx="14711">
                  <c:v>13.719999999999999</c:v>
                </c:pt>
                <c:pt idx="14712">
                  <c:v>13.639999999999999</c:v>
                </c:pt>
                <c:pt idx="14713">
                  <c:v>13.9</c:v>
                </c:pt>
                <c:pt idx="14714">
                  <c:v>13.77</c:v>
                </c:pt>
                <c:pt idx="14715">
                  <c:v>13.719999999999999</c:v>
                </c:pt>
                <c:pt idx="14716">
                  <c:v>13.8</c:v>
                </c:pt>
                <c:pt idx="14717">
                  <c:v>13.629999999999999</c:v>
                </c:pt>
                <c:pt idx="14718">
                  <c:v>13.51</c:v>
                </c:pt>
                <c:pt idx="14719">
                  <c:v>13.58</c:v>
                </c:pt>
                <c:pt idx="14720">
                  <c:v>13.5</c:v>
                </c:pt>
                <c:pt idx="14721">
                  <c:v>13.41</c:v>
                </c:pt>
                <c:pt idx="14722">
                  <c:v>13.59</c:v>
                </c:pt>
                <c:pt idx="14723">
                  <c:v>13.55</c:v>
                </c:pt>
                <c:pt idx="14724">
                  <c:v>13.61</c:v>
                </c:pt>
                <c:pt idx="14725">
                  <c:v>13.719999999999999</c:v>
                </c:pt>
                <c:pt idx="14726">
                  <c:v>13.62</c:v>
                </c:pt>
                <c:pt idx="14727">
                  <c:v>13.59</c:v>
                </c:pt>
                <c:pt idx="14728">
                  <c:v>13.709999999999999</c:v>
                </c:pt>
                <c:pt idx="14729">
                  <c:v>13.52</c:v>
                </c:pt>
                <c:pt idx="14730">
                  <c:v>13.360000000000001</c:v>
                </c:pt>
                <c:pt idx="14731">
                  <c:v>13.52</c:v>
                </c:pt>
                <c:pt idx="14732">
                  <c:v>13.49</c:v>
                </c:pt>
                <c:pt idx="14733">
                  <c:v>13.43</c:v>
                </c:pt>
                <c:pt idx="14734">
                  <c:v>13.56</c:v>
                </c:pt>
                <c:pt idx="14735">
                  <c:v>13.39</c:v>
                </c:pt>
                <c:pt idx="14736">
                  <c:v>13.29</c:v>
                </c:pt>
                <c:pt idx="14737">
                  <c:v>13.48</c:v>
                </c:pt>
                <c:pt idx="14738">
                  <c:v>13.38</c:v>
                </c:pt>
                <c:pt idx="14739">
                  <c:v>13.39</c:v>
                </c:pt>
                <c:pt idx="14740">
                  <c:v>13.66</c:v>
                </c:pt>
                <c:pt idx="14741">
                  <c:v>13.82</c:v>
                </c:pt>
                <c:pt idx="14742">
                  <c:v>13.76</c:v>
                </c:pt>
                <c:pt idx="14743">
                  <c:v>13.950000000000001</c:v>
                </c:pt>
                <c:pt idx="14744">
                  <c:v>13.81</c:v>
                </c:pt>
                <c:pt idx="14745">
                  <c:v>13.77</c:v>
                </c:pt>
                <c:pt idx="14746">
                  <c:v>13.91</c:v>
                </c:pt>
                <c:pt idx="14747">
                  <c:v>13.75</c:v>
                </c:pt>
                <c:pt idx="14748">
                  <c:v>13.79</c:v>
                </c:pt>
                <c:pt idx="14749">
                  <c:v>13.97</c:v>
                </c:pt>
                <c:pt idx="14750">
                  <c:v>13.79</c:v>
                </c:pt>
                <c:pt idx="14751">
                  <c:v>13.68</c:v>
                </c:pt>
                <c:pt idx="14752">
                  <c:v>13.79</c:v>
                </c:pt>
                <c:pt idx="14753">
                  <c:v>13.59</c:v>
                </c:pt>
                <c:pt idx="14754">
                  <c:v>13.370000000000001</c:v>
                </c:pt>
                <c:pt idx="14755">
                  <c:v>13.450000000000001</c:v>
                </c:pt>
                <c:pt idx="14756">
                  <c:v>13.28</c:v>
                </c:pt>
                <c:pt idx="14757">
                  <c:v>13.129999999999999</c:v>
                </c:pt>
                <c:pt idx="14758">
                  <c:v>13.2</c:v>
                </c:pt>
                <c:pt idx="14759">
                  <c:v>13.12</c:v>
                </c:pt>
                <c:pt idx="14760">
                  <c:v>13.1</c:v>
                </c:pt>
                <c:pt idx="14761">
                  <c:v>13.370000000000001</c:v>
                </c:pt>
                <c:pt idx="14762">
                  <c:v>13.28</c:v>
                </c:pt>
                <c:pt idx="14763">
                  <c:v>13.2</c:v>
                </c:pt>
                <c:pt idx="14764">
                  <c:v>13.41</c:v>
                </c:pt>
                <c:pt idx="14765">
                  <c:v>13.4</c:v>
                </c:pt>
                <c:pt idx="14766">
                  <c:v>13.26</c:v>
                </c:pt>
                <c:pt idx="14767">
                  <c:v>13.27</c:v>
                </c:pt>
                <c:pt idx="14768">
                  <c:v>12.98</c:v>
                </c:pt>
                <c:pt idx="14769">
                  <c:v>12.79</c:v>
                </c:pt>
                <c:pt idx="14770">
                  <c:v>12.84</c:v>
                </c:pt>
                <c:pt idx="14771">
                  <c:v>12.81</c:v>
                </c:pt>
                <c:pt idx="14772">
                  <c:v>12.8</c:v>
                </c:pt>
                <c:pt idx="14773">
                  <c:v>13.09</c:v>
                </c:pt>
                <c:pt idx="14774">
                  <c:v>13.06</c:v>
                </c:pt>
                <c:pt idx="14775">
                  <c:v>13.07</c:v>
                </c:pt>
                <c:pt idx="14776">
                  <c:v>13.26</c:v>
                </c:pt>
                <c:pt idx="14777">
                  <c:v>13.219999999999999</c:v>
                </c:pt>
                <c:pt idx="14778">
                  <c:v>13.28</c:v>
                </c:pt>
                <c:pt idx="14779">
                  <c:v>13.62</c:v>
                </c:pt>
                <c:pt idx="14780">
                  <c:v>13.719999999999999</c:v>
                </c:pt>
                <c:pt idx="14781">
                  <c:v>13.67</c:v>
                </c:pt>
                <c:pt idx="14782">
                  <c:v>13.77</c:v>
                </c:pt>
                <c:pt idx="14783">
                  <c:v>13.62</c:v>
                </c:pt>
                <c:pt idx="14784">
                  <c:v>13.59</c:v>
                </c:pt>
                <c:pt idx="14785">
                  <c:v>13.69</c:v>
                </c:pt>
                <c:pt idx="14786">
                  <c:v>13.56</c:v>
                </c:pt>
                <c:pt idx="14787">
                  <c:v>13.56</c:v>
                </c:pt>
                <c:pt idx="14788">
                  <c:v>13.67</c:v>
                </c:pt>
                <c:pt idx="14789">
                  <c:v>13.65</c:v>
                </c:pt>
                <c:pt idx="14790">
                  <c:v>13.68</c:v>
                </c:pt>
                <c:pt idx="14791">
                  <c:v>13.82</c:v>
                </c:pt>
                <c:pt idx="14792">
                  <c:v>13.79</c:v>
                </c:pt>
                <c:pt idx="14793">
                  <c:v>13.83</c:v>
                </c:pt>
                <c:pt idx="14794">
                  <c:v>13.92</c:v>
                </c:pt>
                <c:pt idx="14795">
                  <c:v>13.79</c:v>
                </c:pt>
                <c:pt idx="14796">
                  <c:v>13.739999999999998</c:v>
                </c:pt>
                <c:pt idx="14797">
                  <c:v>13.81</c:v>
                </c:pt>
                <c:pt idx="14798">
                  <c:v>13.68</c:v>
                </c:pt>
                <c:pt idx="14799">
                  <c:v>13.639999999999999</c:v>
                </c:pt>
                <c:pt idx="14800">
                  <c:v>13.77</c:v>
                </c:pt>
                <c:pt idx="14801">
                  <c:v>13.629999999999999</c:v>
                </c:pt>
                <c:pt idx="14802">
                  <c:v>13.709999999999999</c:v>
                </c:pt>
                <c:pt idx="14803">
                  <c:v>13.89</c:v>
                </c:pt>
                <c:pt idx="14804">
                  <c:v>13.82</c:v>
                </c:pt>
                <c:pt idx="14805">
                  <c:v>13.850000000000001</c:v>
                </c:pt>
                <c:pt idx="14806">
                  <c:v>13.92</c:v>
                </c:pt>
                <c:pt idx="14807">
                  <c:v>13.76</c:v>
                </c:pt>
                <c:pt idx="14808">
                  <c:v>13.68</c:v>
                </c:pt>
                <c:pt idx="14809">
                  <c:v>13.78</c:v>
                </c:pt>
                <c:pt idx="14810">
                  <c:v>13.62</c:v>
                </c:pt>
                <c:pt idx="14811">
                  <c:v>13.56</c:v>
                </c:pt>
                <c:pt idx="14812">
                  <c:v>13.629999999999999</c:v>
                </c:pt>
                <c:pt idx="14813">
                  <c:v>13.450000000000001</c:v>
                </c:pt>
                <c:pt idx="14814">
                  <c:v>13.38</c:v>
                </c:pt>
                <c:pt idx="14815">
                  <c:v>13.49</c:v>
                </c:pt>
                <c:pt idx="14816">
                  <c:v>13.32</c:v>
                </c:pt>
                <c:pt idx="14817">
                  <c:v>13.239999999999998</c:v>
                </c:pt>
                <c:pt idx="14818">
                  <c:v>13.33</c:v>
                </c:pt>
                <c:pt idx="14819">
                  <c:v>13.18</c:v>
                </c:pt>
                <c:pt idx="14820">
                  <c:v>13.28</c:v>
                </c:pt>
                <c:pt idx="14821">
                  <c:v>13.32</c:v>
                </c:pt>
                <c:pt idx="14822">
                  <c:v>13.3</c:v>
                </c:pt>
                <c:pt idx="14823">
                  <c:v>13.47</c:v>
                </c:pt>
                <c:pt idx="14824">
                  <c:v>13.719999999999999</c:v>
                </c:pt>
                <c:pt idx="14825">
                  <c:v>13.76</c:v>
                </c:pt>
                <c:pt idx="14826">
                  <c:v>13.84</c:v>
                </c:pt>
                <c:pt idx="14827">
                  <c:v>13.78</c:v>
                </c:pt>
                <c:pt idx="14828">
                  <c:v>13.629999999999999</c:v>
                </c:pt>
                <c:pt idx="14829">
                  <c:v>13.709999999999999</c:v>
                </c:pt>
                <c:pt idx="14830">
                  <c:v>13.56</c:v>
                </c:pt>
                <c:pt idx="14831">
                  <c:v>13.360000000000001</c:v>
                </c:pt>
                <c:pt idx="14832">
                  <c:v>13.34</c:v>
                </c:pt>
                <c:pt idx="14833">
                  <c:v>13.39</c:v>
                </c:pt>
                <c:pt idx="14834">
                  <c:v>13.2</c:v>
                </c:pt>
                <c:pt idx="14835">
                  <c:v>13.360000000000001</c:v>
                </c:pt>
                <c:pt idx="14836">
                  <c:v>13.39</c:v>
                </c:pt>
                <c:pt idx="14837">
                  <c:v>13.3</c:v>
                </c:pt>
                <c:pt idx="14838">
                  <c:v>13.48</c:v>
                </c:pt>
                <c:pt idx="14839">
                  <c:v>13.47</c:v>
                </c:pt>
                <c:pt idx="14840">
                  <c:v>13.49</c:v>
                </c:pt>
                <c:pt idx="14841">
                  <c:v>13.61</c:v>
                </c:pt>
                <c:pt idx="14842">
                  <c:v>13.739999999999998</c:v>
                </c:pt>
                <c:pt idx="14843">
                  <c:v>13.6</c:v>
                </c:pt>
                <c:pt idx="14844">
                  <c:v>13.84</c:v>
                </c:pt>
                <c:pt idx="14845">
                  <c:v>13.91</c:v>
                </c:pt>
                <c:pt idx="14846">
                  <c:v>13.709999999999999</c:v>
                </c:pt>
                <c:pt idx="14847">
                  <c:v>13.739999999999998</c:v>
                </c:pt>
                <c:pt idx="14848">
                  <c:v>13.67</c:v>
                </c:pt>
                <c:pt idx="14849">
                  <c:v>13.629999999999999</c:v>
                </c:pt>
                <c:pt idx="14850">
                  <c:v>13.860000000000001</c:v>
                </c:pt>
                <c:pt idx="14851">
                  <c:v>13.870000000000001</c:v>
                </c:pt>
                <c:pt idx="14852">
                  <c:v>13.89</c:v>
                </c:pt>
                <c:pt idx="14853">
                  <c:v>13.98</c:v>
                </c:pt>
                <c:pt idx="14854">
                  <c:v>13.84</c:v>
                </c:pt>
                <c:pt idx="14855">
                  <c:v>13.719999999999999</c:v>
                </c:pt>
                <c:pt idx="14856">
                  <c:v>13.850000000000001</c:v>
                </c:pt>
                <c:pt idx="14857">
                  <c:v>13.860000000000001</c:v>
                </c:pt>
                <c:pt idx="14858">
                  <c:v>13.870000000000001</c:v>
                </c:pt>
                <c:pt idx="14859">
                  <c:v>14.01</c:v>
                </c:pt>
                <c:pt idx="14860">
                  <c:v>13.98</c:v>
                </c:pt>
                <c:pt idx="14861">
                  <c:v>13.88</c:v>
                </c:pt>
                <c:pt idx="14862">
                  <c:v>14.06</c:v>
                </c:pt>
                <c:pt idx="14863">
                  <c:v>13.97</c:v>
                </c:pt>
                <c:pt idx="14864">
                  <c:v>13.870000000000001</c:v>
                </c:pt>
                <c:pt idx="14865">
                  <c:v>13.870000000000001</c:v>
                </c:pt>
                <c:pt idx="14866">
                  <c:v>13.78</c:v>
                </c:pt>
                <c:pt idx="14867">
                  <c:v>13.709999999999999</c:v>
                </c:pt>
                <c:pt idx="14868">
                  <c:v>13.719999999999999</c:v>
                </c:pt>
                <c:pt idx="14869">
                  <c:v>13.65</c:v>
                </c:pt>
                <c:pt idx="14870">
                  <c:v>13.53</c:v>
                </c:pt>
                <c:pt idx="14871">
                  <c:v>13.67</c:v>
                </c:pt>
                <c:pt idx="14872">
                  <c:v>13.56</c:v>
                </c:pt>
                <c:pt idx="14873">
                  <c:v>13.370000000000001</c:v>
                </c:pt>
                <c:pt idx="14874">
                  <c:v>13.55</c:v>
                </c:pt>
                <c:pt idx="14875">
                  <c:v>13.4</c:v>
                </c:pt>
                <c:pt idx="14876">
                  <c:v>13.33</c:v>
                </c:pt>
                <c:pt idx="14877">
                  <c:v>13.54</c:v>
                </c:pt>
                <c:pt idx="14878">
                  <c:v>13.450000000000001</c:v>
                </c:pt>
                <c:pt idx="14879">
                  <c:v>13.370000000000001</c:v>
                </c:pt>
                <c:pt idx="14880">
                  <c:v>13.48</c:v>
                </c:pt>
                <c:pt idx="14881">
                  <c:v>13.350000000000001</c:v>
                </c:pt>
                <c:pt idx="14882">
                  <c:v>13.26</c:v>
                </c:pt>
                <c:pt idx="14883">
                  <c:v>13.42</c:v>
                </c:pt>
                <c:pt idx="14884">
                  <c:v>13.350000000000001</c:v>
                </c:pt>
                <c:pt idx="14885">
                  <c:v>13.239999999999998</c:v>
                </c:pt>
                <c:pt idx="14886">
                  <c:v>13.450000000000001</c:v>
                </c:pt>
                <c:pt idx="14887">
                  <c:v>13.44</c:v>
                </c:pt>
                <c:pt idx="14888">
                  <c:v>13.43</c:v>
                </c:pt>
                <c:pt idx="14889">
                  <c:v>13.62</c:v>
                </c:pt>
                <c:pt idx="14890">
                  <c:v>13.51</c:v>
                </c:pt>
                <c:pt idx="14891">
                  <c:v>13.31</c:v>
                </c:pt>
                <c:pt idx="14892">
                  <c:v>13.39</c:v>
                </c:pt>
                <c:pt idx="14893">
                  <c:v>13.41</c:v>
                </c:pt>
                <c:pt idx="14894">
                  <c:v>13.360000000000001</c:v>
                </c:pt>
                <c:pt idx="14895">
                  <c:v>13.55</c:v>
                </c:pt>
                <c:pt idx="14896">
                  <c:v>13.55</c:v>
                </c:pt>
                <c:pt idx="14897">
                  <c:v>13.61</c:v>
                </c:pt>
                <c:pt idx="14898">
                  <c:v>13.76</c:v>
                </c:pt>
                <c:pt idx="14899">
                  <c:v>13.78</c:v>
                </c:pt>
                <c:pt idx="14900">
                  <c:v>13.66</c:v>
                </c:pt>
                <c:pt idx="14901">
                  <c:v>13.8</c:v>
                </c:pt>
                <c:pt idx="14902">
                  <c:v>13.709999999999999</c:v>
                </c:pt>
                <c:pt idx="14903">
                  <c:v>13.67</c:v>
                </c:pt>
                <c:pt idx="14904">
                  <c:v>13.79</c:v>
                </c:pt>
                <c:pt idx="14905">
                  <c:v>13.59</c:v>
                </c:pt>
                <c:pt idx="14906">
                  <c:v>13.48</c:v>
                </c:pt>
                <c:pt idx="14907">
                  <c:v>13.54</c:v>
                </c:pt>
                <c:pt idx="14908">
                  <c:v>13.370000000000001</c:v>
                </c:pt>
                <c:pt idx="14909">
                  <c:v>13.2</c:v>
                </c:pt>
                <c:pt idx="14910">
                  <c:v>13.350000000000001</c:v>
                </c:pt>
                <c:pt idx="14911">
                  <c:v>13.17</c:v>
                </c:pt>
                <c:pt idx="14912">
                  <c:v>13.129999999999999</c:v>
                </c:pt>
                <c:pt idx="14913">
                  <c:v>13.239999999999998</c:v>
                </c:pt>
                <c:pt idx="14914">
                  <c:v>13.11</c:v>
                </c:pt>
                <c:pt idx="14915">
                  <c:v>13.05</c:v>
                </c:pt>
                <c:pt idx="14916">
                  <c:v>13.350000000000001</c:v>
                </c:pt>
                <c:pt idx="14917">
                  <c:v>13.69</c:v>
                </c:pt>
                <c:pt idx="14918">
                  <c:v>13.81</c:v>
                </c:pt>
                <c:pt idx="14919">
                  <c:v>14.19</c:v>
                </c:pt>
                <c:pt idx="14920">
                  <c:v>14.2</c:v>
                </c:pt>
                <c:pt idx="14921">
                  <c:v>14</c:v>
                </c:pt>
                <c:pt idx="14922">
                  <c:v>14.04</c:v>
                </c:pt>
                <c:pt idx="14923">
                  <c:v>13.82</c:v>
                </c:pt>
                <c:pt idx="14924">
                  <c:v>13.860000000000001</c:v>
                </c:pt>
                <c:pt idx="14925">
                  <c:v>14.129999999999999</c:v>
                </c:pt>
                <c:pt idx="14926">
                  <c:v>14.26</c:v>
                </c:pt>
                <c:pt idx="14927">
                  <c:v>14.229999999999999</c:v>
                </c:pt>
                <c:pt idx="14928">
                  <c:v>14.2</c:v>
                </c:pt>
                <c:pt idx="14929">
                  <c:v>13.79</c:v>
                </c:pt>
                <c:pt idx="14930">
                  <c:v>13.58</c:v>
                </c:pt>
                <c:pt idx="14931">
                  <c:v>13.56</c:v>
                </c:pt>
                <c:pt idx="14932">
                  <c:v>13.42</c:v>
                </c:pt>
                <c:pt idx="14933">
                  <c:v>13.3</c:v>
                </c:pt>
                <c:pt idx="14934">
                  <c:v>13.56</c:v>
                </c:pt>
                <c:pt idx="14935">
                  <c:v>13.52</c:v>
                </c:pt>
                <c:pt idx="14936">
                  <c:v>13.51</c:v>
                </c:pt>
                <c:pt idx="14937">
                  <c:v>13.629999999999999</c:v>
                </c:pt>
                <c:pt idx="14938">
                  <c:v>13.61</c:v>
                </c:pt>
                <c:pt idx="14939">
                  <c:v>13.48</c:v>
                </c:pt>
                <c:pt idx="14940">
                  <c:v>13.54</c:v>
                </c:pt>
                <c:pt idx="14941">
                  <c:v>13.42</c:v>
                </c:pt>
                <c:pt idx="14942">
                  <c:v>13.3</c:v>
                </c:pt>
                <c:pt idx="14943">
                  <c:v>13.38</c:v>
                </c:pt>
                <c:pt idx="14944">
                  <c:v>13.350000000000001</c:v>
                </c:pt>
                <c:pt idx="14945">
                  <c:v>13.31</c:v>
                </c:pt>
                <c:pt idx="14946">
                  <c:v>13.52</c:v>
                </c:pt>
                <c:pt idx="14947">
                  <c:v>13.43</c:v>
                </c:pt>
                <c:pt idx="14948">
                  <c:v>13.48</c:v>
                </c:pt>
                <c:pt idx="14949">
                  <c:v>13.65</c:v>
                </c:pt>
                <c:pt idx="14950">
                  <c:v>13.6</c:v>
                </c:pt>
                <c:pt idx="14951">
                  <c:v>13.53</c:v>
                </c:pt>
                <c:pt idx="14952">
                  <c:v>13.65</c:v>
                </c:pt>
                <c:pt idx="14953">
                  <c:v>13.5</c:v>
                </c:pt>
                <c:pt idx="14954">
                  <c:v>13.29</c:v>
                </c:pt>
                <c:pt idx="14955">
                  <c:v>13.27</c:v>
                </c:pt>
                <c:pt idx="14956">
                  <c:v>13.129999999999999</c:v>
                </c:pt>
                <c:pt idx="14957">
                  <c:v>13.05</c:v>
                </c:pt>
                <c:pt idx="14958">
                  <c:v>13.19</c:v>
                </c:pt>
                <c:pt idx="14959">
                  <c:v>13.1</c:v>
                </c:pt>
                <c:pt idx="14960">
                  <c:v>13.07</c:v>
                </c:pt>
                <c:pt idx="14961">
                  <c:v>13.229999999999999</c:v>
                </c:pt>
                <c:pt idx="14962">
                  <c:v>13.209999999999999</c:v>
                </c:pt>
                <c:pt idx="14963">
                  <c:v>13.25</c:v>
                </c:pt>
                <c:pt idx="14964">
                  <c:v>13.47</c:v>
                </c:pt>
                <c:pt idx="14965">
                  <c:v>13.47</c:v>
                </c:pt>
                <c:pt idx="14966">
                  <c:v>13.46</c:v>
                </c:pt>
                <c:pt idx="14967">
                  <c:v>13.57</c:v>
                </c:pt>
                <c:pt idx="14968">
                  <c:v>13.61</c:v>
                </c:pt>
                <c:pt idx="14969">
                  <c:v>13.7</c:v>
                </c:pt>
                <c:pt idx="14970">
                  <c:v>13.860000000000001</c:v>
                </c:pt>
                <c:pt idx="14971">
                  <c:v>13.709999999999999</c:v>
                </c:pt>
                <c:pt idx="14972">
                  <c:v>13.7</c:v>
                </c:pt>
                <c:pt idx="14973">
                  <c:v>13.83</c:v>
                </c:pt>
                <c:pt idx="14974">
                  <c:v>13.81</c:v>
                </c:pt>
                <c:pt idx="14975">
                  <c:v>13.67</c:v>
                </c:pt>
                <c:pt idx="14976">
                  <c:v>13.75</c:v>
                </c:pt>
                <c:pt idx="14977">
                  <c:v>13.56</c:v>
                </c:pt>
                <c:pt idx="14978">
                  <c:v>13.48</c:v>
                </c:pt>
                <c:pt idx="14979">
                  <c:v>13.58</c:v>
                </c:pt>
                <c:pt idx="14980">
                  <c:v>13.38</c:v>
                </c:pt>
                <c:pt idx="14981">
                  <c:v>13.34</c:v>
                </c:pt>
                <c:pt idx="14982">
                  <c:v>13.450000000000001</c:v>
                </c:pt>
                <c:pt idx="14983">
                  <c:v>13.42</c:v>
                </c:pt>
                <c:pt idx="14984">
                  <c:v>13.3</c:v>
                </c:pt>
                <c:pt idx="14985">
                  <c:v>13.34</c:v>
                </c:pt>
                <c:pt idx="14986">
                  <c:v>13.15</c:v>
                </c:pt>
                <c:pt idx="14987">
                  <c:v>13.05</c:v>
                </c:pt>
                <c:pt idx="14988">
                  <c:v>13.19</c:v>
                </c:pt>
                <c:pt idx="14989">
                  <c:v>13.07</c:v>
                </c:pt>
                <c:pt idx="14990">
                  <c:v>13.12</c:v>
                </c:pt>
                <c:pt idx="14991">
                  <c:v>13.26</c:v>
                </c:pt>
                <c:pt idx="14992">
                  <c:v>13.209999999999999</c:v>
                </c:pt>
                <c:pt idx="14993">
                  <c:v>13.16</c:v>
                </c:pt>
                <c:pt idx="14994">
                  <c:v>13.31</c:v>
                </c:pt>
                <c:pt idx="14995">
                  <c:v>13.209999999999999</c:v>
                </c:pt>
                <c:pt idx="14996">
                  <c:v>13.129999999999999</c:v>
                </c:pt>
                <c:pt idx="14997">
                  <c:v>13.17</c:v>
                </c:pt>
                <c:pt idx="14998">
                  <c:v>13.06</c:v>
                </c:pt>
                <c:pt idx="14999">
                  <c:v>13.07</c:v>
                </c:pt>
                <c:pt idx="15000">
                  <c:v>13.139999999999999</c:v>
                </c:pt>
                <c:pt idx="15001">
                  <c:v>13.129999999999999</c:v>
                </c:pt>
                <c:pt idx="15002">
                  <c:v>13.209999999999999</c:v>
                </c:pt>
                <c:pt idx="15003">
                  <c:v>13.33</c:v>
                </c:pt>
                <c:pt idx="15004">
                  <c:v>13.219999999999999</c:v>
                </c:pt>
                <c:pt idx="15005">
                  <c:v>13.2</c:v>
                </c:pt>
                <c:pt idx="15006">
                  <c:v>13.34</c:v>
                </c:pt>
                <c:pt idx="15007">
                  <c:v>13.32</c:v>
                </c:pt>
                <c:pt idx="15008">
                  <c:v>13.360000000000001</c:v>
                </c:pt>
                <c:pt idx="15009">
                  <c:v>13.53</c:v>
                </c:pt>
                <c:pt idx="15010">
                  <c:v>13.53</c:v>
                </c:pt>
                <c:pt idx="15011">
                  <c:v>13.61</c:v>
                </c:pt>
                <c:pt idx="15012">
                  <c:v>13.55</c:v>
                </c:pt>
                <c:pt idx="15013">
                  <c:v>13.51</c:v>
                </c:pt>
                <c:pt idx="15014">
                  <c:v>13.629999999999999</c:v>
                </c:pt>
                <c:pt idx="15015">
                  <c:v>13.639999999999999</c:v>
                </c:pt>
                <c:pt idx="15016">
                  <c:v>13.729999999999999</c:v>
                </c:pt>
                <c:pt idx="15017">
                  <c:v>13.79</c:v>
                </c:pt>
                <c:pt idx="15018">
                  <c:v>13.66</c:v>
                </c:pt>
                <c:pt idx="15019">
                  <c:v>13.58</c:v>
                </c:pt>
                <c:pt idx="15020">
                  <c:v>13.62</c:v>
                </c:pt>
                <c:pt idx="15021">
                  <c:v>13.43</c:v>
                </c:pt>
                <c:pt idx="15022">
                  <c:v>13.54</c:v>
                </c:pt>
                <c:pt idx="15023">
                  <c:v>13.81</c:v>
                </c:pt>
                <c:pt idx="15024">
                  <c:v>13.69</c:v>
                </c:pt>
                <c:pt idx="15025">
                  <c:v>13.79</c:v>
                </c:pt>
                <c:pt idx="15026">
                  <c:v>13.84</c:v>
                </c:pt>
                <c:pt idx="15027">
                  <c:v>13.65</c:v>
                </c:pt>
                <c:pt idx="15028">
                  <c:v>13.629999999999999</c:v>
                </c:pt>
                <c:pt idx="15029">
                  <c:v>13.68</c:v>
                </c:pt>
                <c:pt idx="15030">
                  <c:v>13.58</c:v>
                </c:pt>
                <c:pt idx="15031">
                  <c:v>13.65</c:v>
                </c:pt>
                <c:pt idx="15032">
                  <c:v>13.66</c:v>
                </c:pt>
                <c:pt idx="15033">
                  <c:v>13.57</c:v>
                </c:pt>
                <c:pt idx="15034">
                  <c:v>13.450000000000001</c:v>
                </c:pt>
                <c:pt idx="15035">
                  <c:v>13.39</c:v>
                </c:pt>
                <c:pt idx="15036">
                  <c:v>13.29</c:v>
                </c:pt>
                <c:pt idx="15037">
                  <c:v>13.370000000000001</c:v>
                </c:pt>
                <c:pt idx="15038">
                  <c:v>13.38</c:v>
                </c:pt>
                <c:pt idx="15039">
                  <c:v>13.31</c:v>
                </c:pt>
                <c:pt idx="15040">
                  <c:v>13.450000000000001</c:v>
                </c:pt>
                <c:pt idx="15041">
                  <c:v>13.34</c:v>
                </c:pt>
                <c:pt idx="15042">
                  <c:v>13.219999999999999</c:v>
                </c:pt>
                <c:pt idx="15043">
                  <c:v>13.25</c:v>
                </c:pt>
                <c:pt idx="15044">
                  <c:v>13.32</c:v>
                </c:pt>
                <c:pt idx="15045">
                  <c:v>13.28</c:v>
                </c:pt>
                <c:pt idx="15046">
                  <c:v>13.49</c:v>
                </c:pt>
                <c:pt idx="15047">
                  <c:v>13.58</c:v>
                </c:pt>
                <c:pt idx="15048">
                  <c:v>13.6</c:v>
                </c:pt>
                <c:pt idx="15049">
                  <c:v>13.69</c:v>
                </c:pt>
                <c:pt idx="15050">
                  <c:v>13.729999999999999</c:v>
                </c:pt>
                <c:pt idx="15051">
                  <c:v>13.48</c:v>
                </c:pt>
                <c:pt idx="15052">
                  <c:v>13.62</c:v>
                </c:pt>
                <c:pt idx="15053">
                  <c:v>13.6</c:v>
                </c:pt>
                <c:pt idx="15054">
                  <c:v>13.46</c:v>
                </c:pt>
                <c:pt idx="15055">
                  <c:v>13.49</c:v>
                </c:pt>
                <c:pt idx="15056">
                  <c:v>13.43</c:v>
                </c:pt>
                <c:pt idx="15057">
                  <c:v>13.46</c:v>
                </c:pt>
                <c:pt idx="15058">
                  <c:v>13.57</c:v>
                </c:pt>
                <c:pt idx="15059">
                  <c:v>13.49</c:v>
                </c:pt>
                <c:pt idx="15060">
                  <c:v>13.42</c:v>
                </c:pt>
                <c:pt idx="15061">
                  <c:v>13.46</c:v>
                </c:pt>
                <c:pt idx="15062">
                  <c:v>13.360000000000001</c:v>
                </c:pt>
                <c:pt idx="15063">
                  <c:v>13.29</c:v>
                </c:pt>
                <c:pt idx="15064">
                  <c:v>13.32</c:v>
                </c:pt>
                <c:pt idx="15065">
                  <c:v>13.31</c:v>
                </c:pt>
                <c:pt idx="15066">
                  <c:v>13.360000000000001</c:v>
                </c:pt>
                <c:pt idx="15067">
                  <c:v>13.42</c:v>
                </c:pt>
                <c:pt idx="15068">
                  <c:v>13.54</c:v>
                </c:pt>
                <c:pt idx="15069">
                  <c:v>13.57</c:v>
                </c:pt>
                <c:pt idx="15070">
                  <c:v>13.729999999999999</c:v>
                </c:pt>
                <c:pt idx="15071">
                  <c:v>13.7</c:v>
                </c:pt>
                <c:pt idx="15072">
                  <c:v>13.629999999999999</c:v>
                </c:pt>
                <c:pt idx="15073">
                  <c:v>13.709999999999999</c:v>
                </c:pt>
                <c:pt idx="15074">
                  <c:v>13.629999999999999</c:v>
                </c:pt>
                <c:pt idx="15075">
                  <c:v>13.56</c:v>
                </c:pt>
                <c:pt idx="15076">
                  <c:v>13.66</c:v>
                </c:pt>
                <c:pt idx="15077">
                  <c:v>13.59</c:v>
                </c:pt>
                <c:pt idx="15078">
                  <c:v>13.53</c:v>
                </c:pt>
                <c:pt idx="15079">
                  <c:v>13.629999999999999</c:v>
                </c:pt>
                <c:pt idx="15080">
                  <c:v>13.65</c:v>
                </c:pt>
                <c:pt idx="15081">
                  <c:v>13.54</c:v>
                </c:pt>
                <c:pt idx="15082">
                  <c:v>13.62</c:v>
                </c:pt>
                <c:pt idx="15083">
                  <c:v>13.58</c:v>
                </c:pt>
                <c:pt idx="15084">
                  <c:v>13.48</c:v>
                </c:pt>
                <c:pt idx="15085">
                  <c:v>13.58</c:v>
                </c:pt>
                <c:pt idx="15086">
                  <c:v>13.44</c:v>
                </c:pt>
                <c:pt idx="15087">
                  <c:v>13.25</c:v>
                </c:pt>
                <c:pt idx="15088">
                  <c:v>13.46</c:v>
                </c:pt>
                <c:pt idx="15089">
                  <c:v>13.46</c:v>
                </c:pt>
                <c:pt idx="15090">
                  <c:v>13.360000000000001</c:v>
                </c:pt>
                <c:pt idx="15091">
                  <c:v>13.57</c:v>
                </c:pt>
                <c:pt idx="15092">
                  <c:v>13.62</c:v>
                </c:pt>
                <c:pt idx="15093">
                  <c:v>13.55</c:v>
                </c:pt>
                <c:pt idx="15094">
                  <c:v>13.53</c:v>
                </c:pt>
                <c:pt idx="15095">
                  <c:v>13.39</c:v>
                </c:pt>
                <c:pt idx="15096">
                  <c:v>13.33</c:v>
                </c:pt>
                <c:pt idx="15097">
                  <c:v>13.58</c:v>
                </c:pt>
                <c:pt idx="15098">
                  <c:v>13.719999999999999</c:v>
                </c:pt>
                <c:pt idx="15099">
                  <c:v>13.75</c:v>
                </c:pt>
                <c:pt idx="15100">
                  <c:v>13.9</c:v>
                </c:pt>
                <c:pt idx="15101">
                  <c:v>13.8</c:v>
                </c:pt>
                <c:pt idx="15102">
                  <c:v>13.68</c:v>
                </c:pt>
                <c:pt idx="15103">
                  <c:v>13.62</c:v>
                </c:pt>
                <c:pt idx="15104">
                  <c:v>13.49</c:v>
                </c:pt>
                <c:pt idx="15105">
                  <c:v>13.34</c:v>
                </c:pt>
                <c:pt idx="15106">
                  <c:v>13.450000000000001</c:v>
                </c:pt>
                <c:pt idx="15107">
                  <c:v>13.450000000000001</c:v>
                </c:pt>
                <c:pt idx="15108">
                  <c:v>13.57</c:v>
                </c:pt>
                <c:pt idx="15109">
                  <c:v>13.719999999999999</c:v>
                </c:pt>
                <c:pt idx="15110">
                  <c:v>13.7</c:v>
                </c:pt>
                <c:pt idx="15111">
                  <c:v>13.6</c:v>
                </c:pt>
                <c:pt idx="15112">
                  <c:v>13.739999999999998</c:v>
                </c:pt>
                <c:pt idx="15113">
                  <c:v>13.62</c:v>
                </c:pt>
                <c:pt idx="15114">
                  <c:v>13.52</c:v>
                </c:pt>
                <c:pt idx="15115">
                  <c:v>13.57</c:v>
                </c:pt>
                <c:pt idx="15116">
                  <c:v>13.57</c:v>
                </c:pt>
                <c:pt idx="15117">
                  <c:v>13.53</c:v>
                </c:pt>
                <c:pt idx="15118">
                  <c:v>13.67</c:v>
                </c:pt>
                <c:pt idx="15119">
                  <c:v>13.7</c:v>
                </c:pt>
                <c:pt idx="15120">
                  <c:v>13.639999999999999</c:v>
                </c:pt>
                <c:pt idx="15121">
                  <c:v>13.69</c:v>
                </c:pt>
                <c:pt idx="15122">
                  <c:v>13.61</c:v>
                </c:pt>
                <c:pt idx="15123">
                  <c:v>13.39</c:v>
                </c:pt>
                <c:pt idx="15124">
                  <c:v>13.4</c:v>
                </c:pt>
                <c:pt idx="15125">
                  <c:v>13.27</c:v>
                </c:pt>
                <c:pt idx="15126">
                  <c:v>13.03</c:v>
                </c:pt>
                <c:pt idx="15127">
                  <c:v>13.139999999999999</c:v>
                </c:pt>
                <c:pt idx="15128">
                  <c:v>13</c:v>
                </c:pt>
                <c:pt idx="15129">
                  <c:v>13.06</c:v>
                </c:pt>
                <c:pt idx="15130">
                  <c:v>13.27</c:v>
                </c:pt>
                <c:pt idx="15131">
                  <c:v>13.28</c:v>
                </c:pt>
                <c:pt idx="15132">
                  <c:v>13.33</c:v>
                </c:pt>
                <c:pt idx="15133">
                  <c:v>13.53</c:v>
                </c:pt>
                <c:pt idx="15134">
                  <c:v>13.54</c:v>
                </c:pt>
                <c:pt idx="15135">
                  <c:v>13.450000000000001</c:v>
                </c:pt>
                <c:pt idx="15136">
                  <c:v>13.61</c:v>
                </c:pt>
                <c:pt idx="15137">
                  <c:v>13.54</c:v>
                </c:pt>
                <c:pt idx="15138">
                  <c:v>13.56</c:v>
                </c:pt>
                <c:pt idx="15139">
                  <c:v>14.219999999999999</c:v>
                </c:pt>
                <c:pt idx="15140">
                  <c:v>14.950000000000001</c:v>
                </c:pt>
                <c:pt idx="15141">
                  <c:v>15.31</c:v>
                </c:pt>
                <c:pt idx="15142">
                  <c:v>15.79</c:v>
                </c:pt>
                <c:pt idx="15143">
                  <c:v>15.860000000000001</c:v>
                </c:pt>
                <c:pt idx="15144">
                  <c:v>15.850000000000001</c:v>
                </c:pt>
                <c:pt idx="15145">
                  <c:v>15.97</c:v>
                </c:pt>
                <c:pt idx="15146">
                  <c:v>15.88</c:v>
                </c:pt>
                <c:pt idx="15147">
                  <c:v>15.6</c:v>
                </c:pt>
                <c:pt idx="15148">
                  <c:v>15.639999999999999</c:v>
                </c:pt>
                <c:pt idx="15149">
                  <c:v>15.49</c:v>
                </c:pt>
                <c:pt idx="15150">
                  <c:v>15.31</c:v>
                </c:pt>
                <c:pt idx="15151">
                  <c:v>15.360000000000001</c:v>
                </c:pt>
                <c:pt idx="15152">
                  <c:v>15.03</c:v>
                </c:pt>
                <c:pt idx="15153">
                  <c:v>15.01</c:v>
                </c:pt>
                <c:pt idx="15154">
                  <c:v>14.79</c:v>
                </c:pt>
                <c:pt idx="15155">
                  <c:v>14.4</c:v>
                </c:pt>
                <c:pt idx="15156">
                  <c:v>14.09</c:v>
                </c:pt>
                <c:pt idx="15157">
                  <c:v>14.06</c:v>
                </c:pt>
                <c:pt idx="15158">
                  <c:v>13.8</c:v>
                </c:pt>
                <c:pt idx="15159">
                  <c:v>13.58</c:v>
                </c:pt>
                <c:pt idx="15160">
                  <c:v>13.59</c:v>
                </c:pt>
                <c:pt idx="15161">
                  <c:v>13.48</c:v>
                </c:pt>
                <c:pt idx="15162">
                  <c:v>13.32</c:v>
                </c:pt>
                <c:pt idx="15163">
                  <c:v>13.47</c:v>
                </c:pt>
                <c:pt idx="15164">
                  <c:v>13.34</c:v>
                </c:pt>
                <c:pt idx="15165">
                  <c:v>13.34</c:v>
                </c:pt>
                <c:pt idx="15166">
                  <c:v>13.450000000000001</c:v>
                </c:pt>
                <c:pt idx="15167">
                  <c:v>13.3</c:v>
                </c:pt>
                <c:pt idx="15168">
                  <c:v>13.31</c:v>
                </c:pt>
                <c:pt idx="15169">
                  <c:v>13.5</c:v>
                </c:pt>
                <c:pt idx="15170">
                  <c:v>13.4</c:v>
                </c:pt>
                <c:pt idx="15171">
                  <c:v>13.34</c:v>
                </c:pt>
                <c:pt idx="15172">
                  <c:v>13.6</c:v>
                </c:pt>
                <c:pt idx="15173">
                  <c:v>13.62</c:v>
                </c:pt>
                <c:pt idx="15174">
                  <c:v>13.639999999999999</c:v>
                </c:pt>
                <c:pt idx="15175">
                  <c:v>13.88</c:v>
                </c:pt>
                <c:pt idx="15176">
                  <c:v>13.8</c:v>
                </c:pt>
                <c:pt idx="15177">
                  <c:v>13.76</c:v>
                </c:pt>
                <c:pt idx="15178">
                  <c:v>13.97</c:v>
                </c:pt>
                <c:pt idx="15179">
                  <c:v>13.97</c:v>
                </c:pt>
                <c:pt idx="15180">
                  <c:v>14.129999999999999</c:v>
                </c:pt>
                <c:pt idx="15181">
                  <c:v>14.209999999999999</c:v>
                </c:pt>
                <c:pt idx="15182">
                  <c:v>14.18</c:v>
                </c:pt>
                <c:pt idx="15183">
                  <c:v>14.11</c:v>
                </c:pt>
                <c:pt idx="15184">
                  <c:v>14.15</c:v>
                </c:pt>
                <c:pt idx="15185">
                  <c:v>13.950000000000001</c:v>
                </c:pt>
                <c:pt idx="15186">
                  <c:v>13.739999999999998</c:v>
                </c:pt>
                <c:pt idx="15187">
                  <c:v>13.8</c:v>
                </c:pt>
                <c:pt idx="15188">
                  <c:v>13.48</c:v>
                </c:pt>
                <c:pt idx="15189">
                  <c:v>13.29</c:v>
                </c:pt>
                <c:pt idx="15190">
                  <c:v>13.27</c:v>
                </c:pt>
                <c:pt idx="15191">
                  <c:v>13.239999999999998</c:v>
                </c:pt>
                <c:pt idx="15192">
                  <c:v>13.209999999999999</c:v>
                </c:pt>
                <c:pt idx="15193">
                  <c:v>13.31</c:v>
                </c:pt>
                <c:pt idx="15194">
                  <c:v>13.26</c:v>
                </c:pt>
                <c:pt idx="15195">
                  <c:v>13.26</c:v>
                </c:pt>
                <c:pt idx="15196">
                  <c:v>13.43</c:v>
                </c:pt>
                <c:pt idx="15197">
                  <c:v>13.31</c:v>
                </c:pt>
                <c:pt idx="15198">
                  <c:v>13.28</c:v>
                </c:pt>
                <c:pt idx="15199">
                  <c:v>13.33</c:v>
                </c:pt>
                <c:pt idx="15200">
                  <c:v>13.129999999999999</c:v>
                </c:pt>
                <c:pt idx="15201">
                  <c:v>13.18</c:v>
                </c:pt>
                <c:pt idx="15202">
                  <c:v>13.32</c:v>
                </c:pt>
                <c:pt idx="15203">
                  <c:v>13.47</c:v>
                </c:pt>
                <c:pt idx="15204">
                  <c:v>13.719999999999999</c:v>
                </c:pt>
                <c:pt idx="15205">
                  <c:v>13.75</c:v>
                </c:pt>
                <c:pt idx="15206">
                  <c:v>13.82</c:v>
                </c:pt>
                <c:pt idx="15207">
                  <c:v>13.83</c:v>
                </c:pt>
                <c:pt idx="15208">
                  <c:v>13.8</c:v>
                </c:pt>
                <c:pt idx="15209">
                  <c:v>13.82</c:v>
                </c:pt>
                <c:pt idx="15210">
                  <c:v>13.77</c:v>
                </c:pt>
                <c:pt idx="15211">
                  <c:v>13.7</c:v>
                </c:pt>
                <c:pt idx="15212">
                  <c:v>13.719999999999999</c:v>
                </c:pt>
                <c:pt idx="15213">
                  <c:v>13.79</c:v>
                </c:pt>
                <c:pt idx="15214">
                  <c:v>13.76</c:v>
                </c:pt>
                <c:pt idx="15215">
                  <c:v>13.84</c:v>
                </c:pt>
                <c:pt idx="15216">
                  <c:v>13.94</c:v>
                </c:pt>
                <c:pt idx="15217">
                  <c:v>13.82</c:v>
                </c:pt>
                <c:pt idx="15218">
                  <c:v>13.88</c:v>
                </c:pt>
                <c:pt idx="15219">
                  <c:v>13.81</c:v>
                </c:pt>
                <c:pt idx="15220">
                  <c:v>13.76</c:v>
                </c:pt>
                <c:pt idx="15221">
                  <c:v>13.79</c:v>
                </c:pt>
                <c:pt idx="15222">
                  <c:v>13.82</c:v>
                </c:pt>
                <c:pt idx="15223">
                  <c:v>13.67</c:v>
                </c:pt>
                <c:pt idx="15224">
                  <c:v>13.629999999999999</c:v>
                </c:pt>
                <c:pt idx="15225">
                  <c:v>13.7</c:v>
                </c:pt>
                <c:pt idx="15226">
                  <c:v>13.53</c:v>
                </c:pt>
                <c:pt idx="15227">
                  <c:v>13.51</c:v>
                </c:pt>
                <c:pt idx="15228">
                  <c:v>13.44</c:v>
                </c:pt>
                <c:pt idx="15229">
                  <c:v>13.38</c:v>
                </c:pt>
                <c:pt idx="15230">
                  <c:v>13.44</c:v>
                </c:pt>
                <c:pt idx="15231">
                  <c:v>13.34</c:v>
                </c:pt>
                <c:pt idx="15232">
                  <c:v>13.229999999999999</c:v>
                </c:pt>
                <c:pt idx="15233">
                  <c:v>13.25</c:v>
                </c:pt>
                <c:pt idx="15234">
                  <c:v>13.2</c:v>
                </c:pt>
                <c:pt idx="15235">
                  <c:v>13.11</c:v>
                </c:pt>
                <c:pt idx="15236">
                  <c:v>13.18</c:v>
                </c:pt>
                <c:pt idx="15237">
                  <c:v>13.139999999999999</c:v>
                </c:pt>
                <c:pt idx="15238">
                  <c:v>13.06</c:v>
                </c:pt>
                <c:pt idx="15239">
                  <c:v>13.17</c:v>
                </c:pt>
                <c:pt idx="15240">
                  <c:v>13.42</c:v>
                </c:pt>
                <c:pt idx="15241">
                  <c:v>13.719999999999999</c:v>
                </c:pt>
                <c:pt idx="15242">
                  <c:v>14.350000000000001</c:v>
                </c:pt>
                <c:pt idx="15243">
                  <c:v>14.89</c:v>
                </c:pt>
                <c:pt idx="15244">
                  <c:v>15.06</c:v>
                </c:pt>
                <c:pt idx="15245">
                  <c:v>15.34</c:v>
                </c:pt>
                <c:pt idx="15246">
                  <c:v>15.39</c:v>
                </c:pt>
                <c:pt idx="15247">
                  <c:v>15.09</c:v>
                </c:pt>
                <c:pt idx="15248">
                  <c:v>14.84</c:v>
                </c:pt>
                <c:pt idx="15249">
                  <c:v>14.360000000000001</c:v>
                </c:pt>
                <c:pt idx="15250">
                  <c:v>13.9</c:v>
                </c:pt>
                <c:pt idx="15251">
                  <c:v>13.78</c:v>
                </c:pt>
                <c:pt idx="15252">
                  <c:v>13.58</c:v>
                </c:pt>
                <c:pt idx="15253">
                  <c:v>13.32</c:v>
                </c:pt>
                <c:pt idx="15254">
                  <c:v>13.32</c:v>
                </c:pt>
                <c:pt idx="15255">
                  <c:v>13.25</c:v>
                </c:pt>
                <c:pt idx="15256">
                  <c:v>13.25</c:v>
                </c:pt>
                <c:pt idx="15257">
                  <c:v>13.33</c:v>
                </c:pt>
                <c:pt idx="15258">
                  <c:v>13.42</c:v>
                </c:pt>
                <c:pt idx="15259">
                  <c:v>13.350000000000001</c:v>
                </c:pt>
                <c:pt idx="15260">
                  <c:v>13.450000000000001</c:v>
                </c:pt>
                <c:pt idx="15261">
                  <c:v>13.47</c:v>
                </c:pt>
                <c:pt idx="15262">
                  <c:v>13.38</c:v>
                </c:pt>
                <c:pt idx="15263">
                  <c:v>13.52</c:v>
                </c:pt>
                <c:pt idx="15264">
                  <c:v>13.59</c:v>
                </c:pt>
                <c:pt idx="15265">
                  <c:v>13.56</c:v>
                </c:pt>
                <c:pt idx="15266">
                  <c:v>13.629999999999999</c:v>
                </c:pt>
                <c:pt idx="15267">
                  <c:v>13.66</c:v>
                </c:pt>
                <c:pt idx="15268">
                  <c:v>13.58</c:v>
                </c:pt>
                <c:pt idx="15269">
                  <c:v>13.54</c:v>
                </c:pt>
                <c:pt idx="15270">
                  <c:v>13.55</c:v>
                </c:pt>
                <c:pt idx="15271">
                  <c:v>13.54</c:v>
                </c:pt>
                <c:pt idx="15272">
                  <c:v>13.69</c:v>
                </c:pt>
                <c:pt idx="15273">
                  <c:v>13.7</c:v>
                </c:pt>
                <c:pt idx="15274">
                  <c:v>13.719999999999999</c:v>
                </c:pt>
                <c:pt idx="15275">
                  <c:v>13.709999999999999</c:v>
                </c:pt>
                <c:pt idx="15276">
                  <c:v>13.76</c:v>
                </c:pt>
                <c:pt idx="15277">
                  <c:v>13.850000000000001</c:v>
                </c:pt>
                <c:pt idx="15278">
                  <c:v>13.950000000000001</c:v>
                </c:pt>
                <c:pt idx="15279">
                  <c:v>13.93</c:v>
                </c:pt>
                <c:pt idx="15280">
                  <c:v>13.82</c:v>
                </c:pt>
                <c:pt idx="15281">
                  <c:v>13.78</c:v>
                </c:pt>
                <c:pt idx="15282">
                  <c:v>13.729999999999999</c:v>
                </c:pt>
                <c:pt idx="15283">
                  <c:v>13.76</c:v>
                </c:pt>
                <c:pt idx="15284">
                  <c:v>13.75</c:v>
                </c:pt>
                <c:pt idx="15285">
                  <c:v>13.83</c:v>
                </c:pt>
                <c:pt idx="15286">
                  <c:v>13.7</c:v>
                </c:pt>
                <c:pt idx="15287">
                  <c:v>13.78</c:v>
                </c:pt>
                <c:pt idx="15288">
                  <c:v>13.8</c:v>
                </c:pt>
                <c:pt idx="15289">
                  <c:v>13.729999999999999</c:v>
                </c:pt>
                <c:pt idx="15290">
                  <c:v>13.739999999999998</c:v>
                </c:pt>
                <c:pt idx="15291">
                  <c:v>13.61</c:v>
                </c:pt>
                <c:pt idx="15292">
                  <c:v>13.52</c:v>
                </c:pt>
                <c:pt idx="15293">
                  <c:v>13.57</c:v>
                </c:pt>
                <c:pt idx="15294">
                  <c:v>13.55</c:v>
                </c:pt>
                <c:pt idx="15295">
                  <c:v>13.54</c:v>
                </c:pt>
                <c:pt idx="15296">
                  <c:v>13.67</c:v>
                </c:pt>
                <c:pt idx="15297">
                  <c:v>13.61</c:v>
                </c:pt>
                <c:pt idx="15298">
                  <c:v>13.67</c:v>
                </c:pt>
                <c:pt idx="15299">
                  <c:v>13.77</c:v>
                </c:pt>
                <c:pt idx="15300">
                  <c:v>13.739999999999998</c:v>
                </c:pt>
                <c:pt idx="15301">
                  <c:v>13.75</c:v>
                </c:pt>
                <c:pt idx="15302">
                  <c:v>13.8</c:v>
                </c:pt>
                <c:pt idx="15303">
                  <c:v>13.93</c:v>
                </c:pt>
                <c:pt idx="15304">
                  <c:v>13.850000000000001</c:v>
                </c:pt>
                <c:pt idx="15305">
                  <c:v>13.91</c:v>
                </c:pt>
                <c:pt idx="15306">
                  <c:v>13.84</c:v>
                </c:pt>
                <c:pt idx="15307">
                  <c:v>13.75</c:v>
                </c:pt>
                <c:pt idx="15308">
                  <c:v>13.77</c:v>
                </c:pt>
                <c:pt idx="15309">
                  <c:v>13.65</c:v>
                </c:pt>
                <c:pt idx="15310">
                  <c:v>13.62</c:v>
                </c:pt>
                <c:pt idx="15311">
                  <c:v>13.67</c:v>
                </c:pt>
                <c:pt idx="15312">
                  <c:v>13.67</c:v>
                </c:pt>
                <c:pt idx="15313">
                  <c:v>13.7</c:v>
                </c:pt>
                <c:pt idx="15314">
                  <c:v>13.93</c:v>
                </c:pt>
                <c:pt idx="15315">
                  <c:v>13.93</c:v>
                </c:pt>
                <c:pt idx="15316">
                  <c:v>13.83</c:v>
                </c:pt>
                <c:pt idx="15317">
                  <c:v>13.91</c:v>
                </c:pt>
                <c:pt idx="15318">
                  <c:v>13.79</c:v>
                </c:pt>
                <c:pt idx="15319">
                  <c:v>13.68</c:v>
                </c:pt>
                <c:pt idx="15320">
                  <c:v>13.61</c:v>
                </c:pt>
                <c:pt idx="15321">
                  <c:v>13.28</c:v>
                </c:pt>
                <c:pt idx="15322">
                  <c:v>13.33</c:v>
                </c:pt>
                <c:pt idx="15323">
                  <c:v>13.47</c:v>
                </c:pt>
                <c:pt idx="15324">
                  <c:v>13.54</c:v>
                </c:pt>
                <c:pt idx="15325">
                  <c:v>13.6</c:v>
                </c:pt>
                <c:pt idx="15326">
                  <c:v>13.739999999999998</c:v>
                </c:pt>
                <c:pt idx="15327">
                  <c:v>13.67</c:v>
                </c:pt>
                <c:pt idx="15328">
                  <c:v>13.55</c:v>
                </c:pt>
                <c:pt idx="15329">
                  <c:v>13.58</c:v>
                </c:pt>
                <c:pt idx="15330">
                  <c:v>13.43</c:v>
                </c:pt>
                <c:pt idx="15331">
                  <c:v>13.44</c:v>
                </c:pt>
                <c:pt idx="15332">
                  <c:v>13.58</c:v>
                </c:pt>
                <c:pt idx="15333">
                  <c:v>13.450000000000001</c:v>
                </c:pt>
                <c:pt idx="15334">
                  <c:v>13.370000000000001</c:v>
                </c:pt>
                <c:pt idx="15335">
                  <c:v>13.4</c:v>
                </c:pt>
                <c:pt idx="15336">
                  <c:v>13.48</c:v>
                </c:pt>
                <c:pt idx="15337">
                  <c:v>13.34</c:v>
                </c:pt>
                <c:pt idx="15338">
                  <c:v>13.370000000000001</c:v>
                </c:pt>
                <c:pt idx="15339">
                  <c:v>13.27</c:v>
                </c:pt>
                <c:pt idx="15340">
                  <c:v>13.29</c:v>
                </c:pt>
                <c:pt idx="15341">
                  <c:v>13.31</c:v>
                </c:pt>
                <c:pt idx="15342">
                  <c:v>13.4</c:v>
                </c:pt>
                <c:pt idx="15343">
                  <c:v>13.39</c:v>
                </c:pt>
                <c:pt idx="15344">
                  <c:v>13.47</c:v>
                </c:pt>
                <c:pt idx="15345">
                  <c:v>13.41</c:v>
                </c:pt>
                <c:pt idx="15346">
                  <c:v>13.53</c:v>
                </c:pt>
                <c:pt idx="15347">
                  <c:v>13.68</c:v>
                </c:pt>
                <c:pt idx="15348">
                  <c:v>13.62</c:v>
                </c:pt>
                <c:pt idx="15349">
                  <c:v>13.66</c:v>
                </c:pt>
                <c:pt idx="15350">
                  <c:v>13.76</c:v>
                </c:pt>
                <c:pt idx="15351">
                  <c:v>13.719999999999999</c:v>
                </c:pt>
                <c:pt idx="15352">
                  <c:v>13.709999999999999</c:v>
                </c:pt>
                <c:pt idx="15353">
                  <c:v>13.81</c:v>
                </c:pt>
                <c:pt idx="15354">
                  <c:v>13.82</c:v>
                </c:pt>
                <c:pt idx="15355">
                  <c:v>13.79</c:v>
                </c:pt>
                <c:pt idx="15356">
                  <c:v>13.92</c:v>
                </c:pt>
                <c:pt idx="15357">
                  <c:v>13.76</c:v>
                </c:pt>
                <c:pt idx="15358">
                  <c:v>13.84</c:v>
                </c:pt>
                <c:pt idx="15359">
                  <c:v>13.96</c:v>
                </c:pt>
                <c:pt idx="15360">
                  <c:v>13.88</c:v>
                </c:pt>
                <c:pt idx="15361">
                  <c:v>13.96</c:v>
                </c:pt>
                <c:pt idx="15362">
                  <c:v>14.06</c:v>
                </c:pt>
                <c:pt idx="15363">
                  <c:v>13.93</c:v>
                </c:pt>
                <c:pt idx="15364">
                  <c:v>13.92</c:v>
                </c:pt>
                <c:pt idx="15365">
                  <c:v>13.88</c:v>
                </c:pt>
                <c:pt idx="15366">
                  <c:v>13.629999999999999</c:v>
                </c:pt>
                <c:pt idx="15367">
                  <c:v>13.55</c:v>
                </c:pt>
                <c:pt idx="15368">
                  <c:v>13.59</c:v>
                </c:pt>
                <c:pt idx="15369">
                  <c:v>13.450000000000001</c:v>
                </c:pt>
                <c:pt idx="15370">
                  <c:v>13.450000000000001</c:v>
                </c:pt>
                <c:pt idx="15371">
                  <c:v>13.51</c:v>
                </c:pt>
                <c:pt idx="15372">
                  <c:v>13.360000000000001</c:v>
                </c:pt>
                <c:pt idx="15373">
                  <c:v>13.4</c:v>
                </c:pt>
                <c:pt idx="15374">
                  <c:v>13.450000000000001</c:v>
                </c:pt>
                <c:pt idx="15375">
                  <c:v>13.34</c:v>
                </c:pt>
                <c:pt idx="15376">
                  <c:v>13.32</c:v>
                </c:pt>
                <c:pt idx="15377">
                  <c:v>13.46</c:v>
                </c:pt>
                <c:pt idx="15378">
                  <c:v>13.5</c:v>
                </c:pt>
                <c:pt idx="15379">
                  <c:v>13.55</c:v>
                </c:pt>
                <c:pt idx="15380">
                  <c:v>13.53</c:v>
                </c:pt>
                <c:pt idx="15381">
                  <c:v>13.48</c:v>
                </c:pt>
                <c:pt idx="15382">
                  <c:v>13.48</c:v>
                </c:pt>
                <c:pt idx="15383">
                  <c:v>13.629999999999999</c:v>
                </c:pt>
                <c:pt idx="15384">
                  <c:v>13.55</c:v>
                </c:pt>
                <c:pt idx="15385">
                  <c:v>13.639999999999999</c:v>
                </c:pt>
                <c:pt idx="15386">
                  <c:v>13.66</c:v>
                </c:pt>
                <c:pt idx="15387">
                  <c:v>13.62</c:v>
                </c:pt>
                <c:pt idx="15388">
                  <c:v>13.62</c:v>
                </c:pt>
                <c:pt idx="15389">
                  <c:v>13.7</c:v>
                </c:pt>
                <c:pt idx="15390">
                  <c:v>13.629999999999999</c:v>
                </c:pt>
                <c:pt idx="15391">
                  <c:v>13.729999999999999</c:v>
                </c:pt>
                <c:pt idx="15392">
                  <c:v>13.67</c:v>
                </c:pt>
                <c:pt idx="15393">
                  <c:v>13.56</c:v>
                </c:pt>
                <c:pt idx="15394">
                  <c:v>13.48</c:v>
                </c:pt>
                <c:pt idx="15395">
                  <c:v>13.370000000000001</c:v>
                </c:pt>
                <c:pt idx="15396">
                  <c:v>13.209999999999999</c:v>
                </c:pt>
                <c:pt idx="15397">
                  <c:v>13.139999999999999</c:v>
                </c:pt>
                <c:pt idx="15398">
                  <c:v>13.1</c:v>
                </c:pt>
                <c:pt idx="15399">
                  <c:v>13.129999999999999</c:v>
                </c:pt>
                <c:pt idx="15400">
                  <c:v>13.17</c:v>
                </c:pt>
                <c:pt idx="15401">
                  <c:v>13.350000000000001</c:v>
                </c:pt>
                <c:pt idx="15402">
                  <c:v>13.360000000000001</c:v>
                </c:pt>
                <c:pt idx="15403">
                  <c:v>13.57</c:v>
                </c:pt>
                <c:pt idx="15404">
                  <c:v>13.55</c:v>
                </c:pt>
                <c:pt idx="15405">
                  <c:v>13.639999999999999</c:v>
                </c:pt>
                <c:pt idx="15406">
                  <c:v>13.61</c:v>
                </c:pt>
                <c:pt idx="15407">
                  <c:v>13.57</c:v>
                </c:pt>
                <c:pt idx="15408">
                  <c:v>13.55</c:v>
                </c:pt>
                <c:pt idx="15409">
                  <c:v>13.61</c:v>
                </c:pt>
                <c:pt idx="15410">
                  <c:v>13.53</c:v>
                </c:pt>
                <c:pt idx="15411">
                  <c:v>13.44</c:v>
                </c:pt>
                <c:pt idx="15412">
                  <c:v>13.43</c:v>
                </c:pt>
                <c:pt idx="15413">
                  <c:v>13.38</c:v>
                </c:pt>
                <c:pt idx="15414">
                  <c:v>13.49</c:v>
                </c:pt>
                <c:pt idx="15415">
                  <c:v>13.65</c:v>
                </c:pt>
                <c:pt idx="15416">
                  <c:v>13.67</c:v>
                </c:pt>
                <c:pt idx="15417">
                  <c:v>13.709999999999999</c:v>
                </c:pt>
                <c:pt idx="15418">
                  <c:v>13.719999999999999</c:v>
                </c:pt>
                <c:pt idx="15419">
                  <c:v>13.62</c:v>
                </c:pt>
                <c:pt idx="15420">
                  <c:v>13.5</c:v>
                </c:pt>
                <c:pt idx="15421">
                  <c:v>13.639999999999999</c:v>
                </c:pt>
                <c:pt idx="15422">
                  <c:v>13.7</c:v>
                </c:pt>
                <c:pt idx="15423">
                  <c:v>13.66</c:v>
                </c:pt>
                <c:pt idx="15424">
                  <c:v>13.75</c:v>
                </c:pt>
                <c:pt idx="15425">
                  <c:v>13.739999999999998</c:v>
                </c:pt>
                <c:pt idx="15426">
                  <c:v>13.62</c:v>
                </c:pt>
                <c:pt idx="15427">
                  <c:v>13.65</c:v>
                </c:pt>
                <c:pt idx="15428">
                  <c:v>13.629999999999999</c:v>
                </c:pt>
                <c:pt idx="15429">
                  <c:v>13.5</c:v>
                </c:pt>
                <c:pt idx="15430">
                  <c:v>13.51</c:v>
                </c:pt>
                <c:pt idx="15431">
                  <c:v>13.52</c:v>
                </c:pt>
                <c:pt idx="15432">
                  <c:v>13.54</c:v>
                </c:pt>
                <c:pt idx="15433">
                  <c:v>13.639999999999999</c:v>
                </c:pt>
                <c:pt idx="15434">
                  <c:v>13.739999999999998</c:v>
                </c:pt>
                <c:pt idx="15435">
                  <c:v>13.66</c:v>
                </c:pt>
                <c:pt idx="15436">
                  <c:v>13.7</c:v>
                </c:pt>
                <c:pt idx="15437">
                  <c:v>13.69</c:v>
                </c:pt>
                <c:pt idx="15438">
                  <c:v>13.68</c:v>
                </c:pt>
                <c:pt idx="15439">
                  <c:v>13.719999999999999</c:v>
                </c:pt>
                <c:pt idx="15440">
                  <c:v>13.6</c:v>
                </c:pt>
                <c:pt idx="15441">
                  <c:v>13.58</c:v>
                </c:pt>
                <c:pt idx="15442">
                  <c:v>13.52</c:v>
                </c:pt>
                <c:pt idx="15443">
                  <c:v>13.450000000000001</c:v>
                </c:pt>
                <c:pt idx="15444">
                  <c:v>13.5</c:v>
                </c:pt>
                <c:pt idx="15445">
                  <c:v>13.61</c:v>
                </c:pt>
                <c:pt idx="15446">
                  <c:v>13.62</c:v>
                </c:pt>
                <c:pt idx="15447">
                  <c:v>13.66</c:v>
                </c:pt>
                <c:pt idx="15448">
                  <c:v>13.739999999999998</c:v>
                </c:pt>
                <c:pt idx="15449">
                  <c:v>13.719999999999999</c:v>
                </c:pt>
                <c:pt idx="15450">
                  <c:v>13.65</c:v>
                </c:pt>
                <c:pt idx="15451">
                  <c:v>13.7</c:v>
                </c:pt>
                <c:pt idx="15452">
                  <c:v>13.67</c:v>
                </c:pt>
                <c:pt idx="15453">
                  <c:v>13.739999999999998</c:v>
                </c:pt>
                <c:pt idx="15454">
                  <c:v>13.89</c:v>
                </c:pt>
                <c:pt idx="15455">
                  <c:v>13.81</c:v>
                </c:pt>
                <c:pt idx="15456">
                  <c:v>13.77</c:v>
                </c:pt>
                <c:pt idx="15457">
                  <c:v>13.77</c:v>
                </c:pt>
                <c:pt idx="15458">
                  <c:v>13.68</c:v>
                </c:pt>
                <c:pt idx="15459">
                  <c:v>13.56</c:v>
                </c:pt>
                <c:pt idx="15460">
                  <c:v>13.59</c:v>
                </c:pt>
                <c:pt idx="15461">
                  <c:v>13.54</c:v>
                </c:pt>
                <c:pt idx="15462">
                  <c:v>13.57</c:v>
                </c:pt>
                <c:pt idx="15463">
                  <c:v>13.66</c:v>
                </c:pt>
                <c:pt idx="15464">
                  <c:v>13.65</c:v>
                </c:pt>
                <c:pt idx="15465">
                  <c:v>13.6</c:v>
                </c:pt>
                <c:pt idx="15466">
                  <c:v>13.729999999999999</c:v>
                </c:pt>
                <c:pt idx="15467">
                  <c:v>13.65</c:v>
                </c:pt>
                <c:pt idx="15468">
                  <c:v>13.66</c:v>
                </c:pt>
                <c:pt idx="15469">
                  <c:v>13.75</c:v>
                </c:pt>
                <c:pt idx="15470">
                  <c:v>13.79</c:v>
                </c:pt>
                <c:pt idx="15471">
                  <c:v>13.709999999999999</c:v>
                </c:pt>
                <c:pt idx="15472">
                  <c:v>13.75</c:v>
                </c:pt>
                <c:pt idx="15473">
                  <c:v>13.79</c:v>
                </c:pt>
                <c:pt idx="15474">
                  <c:v>13.719999999999999</c:v>
                </c:pt>
                <c:pt idx="15475">
                  <c:v>13.719999999999999</c:v>
                </c:pt>
                <c:pt idx="15476">
                  <c:v>13.58</c:v>
                </c:pt>
                <c:pt idx="15477">
                  <c:v>13.55</c:v>
                </c:pt>
                <c:pt idx="15478">
                  <c:v>13.6</c:v>
                </c:pt>
                <c:pt idx="15479">
                  <c:v>13.57</c:v>
                </c:pt>
                <c:pt idx="15480">
                  <c:v>13.44</c:v>
                </c:pt>
                <c:pt idx="15481">
                  <c:v>13.59</c:v>
                </c:pt>
                <c:pt idx="15482">
                  <c:v>13.57</c:v>
                </c:pt>
                <c:pt idx="15483">
                  <c:v>13.56</c:v>
                </c:pt>
                <c:pt idx="15484">
                  <c:v>13.59</c:v>
                </c:pt>
                <c:pt idx="15485">
                  <c:v>13.629999999999999</c:v>
                </c:pt>
                <c:pt idx="15486">
                  <c:v>13.67</c:v>
                </c:pt>
                <c:pt idx="15487">
                  <c:v>13.77</c:v>
                </c:pt>
                <c:pt idx="15488">
                  <c:v>13.69</c:v>
                </c:pt>
                <c:pt idx="15489">
                  <c:v>13.77</c:v>
                </c:pt>
                <c:pt idx="15490">
                  <c:v>13.76</c:v>
                </c:pt>
                <c:pt idx="15491">
                  <c:v>13.65</c:v>
                </c:pt>
                <c:pt idx="15492">
                  <c:v>13.55</c:v>
                </c:pt>
                <c:pt idx="15493">
                  <c:v>13.56</c:v>
                </c:pt>
                <c:pt idx="15494">
                  <c:v>13.43</c:v>
                </c:pt>
                <c:pt idx="15495">
                  <c:v>13.33</c:v>
                </c:pt>
                <c:pt idx="15496">
                  <c:v>13.33</c:v>
                </c:pt>
                <c:pt idx="15497">
                  <c:v>13.25</c:v>
                </c:pt>
                <c:pt idx="15498">
                  <c:v>13.32</c:v>
                </c:pt>
                <c:pt idx="15499">
                  <c:v>13.41</c:v>
                </c:pt>
                <c:pt idx="15500">
                  <c:v>13.31</c:v>
                </c:pt>
                <c:pt idx="15501">
                  <c:v>13.18</c:v>
                </c:pt>
                <c:pt idx="15502">
                  <c:v>13.219999999999999</c:v>
                </c:pt>
                <c:pt idx="15503">
                  <c:v>13.29</c:v>
                </c:pt>
                <c:pt idx="15504">
                  <c:v>13.229999999999999</c:v>
                </c:pt>
                <c:pt idx="15505">
                  <c:v>13.229999999999999</c:v>
                </c:pt>
                <c:pt idx="15506">
                  <c:v>13.28</c:v>
                </c:pt>
                <c:pt idx="15507">
                  <c:v>13.28</c:v>
                </c:pt>
                <c:pt idx="15508">
                  <c:v>13.370000000000001</c:v>
                </c:pt>
                <c:pt idx="15509">
                  <c:v>13.3</c:v>
                </c:pt>
                <c:pt idx="15510">
                  <c:v>13.31</c:v>
                </c:pt>
                <c:pt idx="15511">
                  <c:v>13.4</c:v>
                </c:pt>
                <c:pt idx="15512">
                  <c:v>13.42</c:v>
                </c:pt>
                <c:pt idx="15513">
                  <c:v>13.54</c:v>
                </c:pt>
                <c:pt idx="15514">
                  <c:v>13.719999999999999</c:v>
                </c:pt>
                <c:pt idx="15515">
                  <c:v>13.639999999999999</c:v>
                </c:pt>
                <c:pt idx="15516">
                  <c:v>13.66</c:v>
                </c:pt>
                <c:pt idx="15517">
                  <c:v>13.75</c:v>
                </c:pt>
                <c:pt idx="15518">
                  <c:v>13.709999999999999</c:v>
                </c:pt>
                <c:pt idx="15519">
                  <c:v>13.62</c:v>
                </c:pt>
                <c:pt idx="15520">
                  <c:v>13.850000000000001</c:v>
                </c:pt>
                <c:pt idx="15521">
                  <c:v>13.67</c:v>
                </c:pt>
                <c:pt idx="15522">
                  <c:v>13.79</c:v>
                </c:pt>
                <c:pt idx="15523">
                  <c:v>13.9</c:v>
                </c:pt>
                <c:pt idx="15524">
                  <c:v>13.9</c:v>
                </c:pt>
                <c:pt idx="15525">
                  <c:v>13.81</c:v>
                </c:pt>
                <c:pt idx="15526">
                  <c:v>13.9</c:v>
                </c:pt>
                <c:pt idx="15527">
                  <c:v>13.83</c:v>
                </c:pt>
                <c:pt idx="15528">
                  <c:v>13.84</c:v>
                </c:pt>
                <c:pt idx="15529">
                  <c:v>13.92</c:v>
                </c:pt>
                <c:pt idx="15530">
                  <c:v>13.870000000000001</c:v>
                </c:pt>
                <c:pt idx="15531">
                  <c:v>13.850000000000001</c:v>
                </c:pt>
                <c:pt idx="15532">
                  <c:v>13.81</c:v>
                </c:pt>
                <c:pt idx="15533">
                  <c:v>13.639999999999999</c:v>
                </c:pt>
                <c:pt idx="15534">
                  <c:v>13.52</c:v>
                </c:pt>
                <c:pt idx="15535">
                  <c:v>13.52</c:v>
                </c:pt>
                <c:pt idx="15536">
                  <c:v>13.43</c:v>
                </c:pt>
                <c:pt idx="15537">
                  <c:v>13.42</c:v>
                </c:pt>
                <c:pt idx="15538">
                  <c:v>13.47</c:v>
                </c:pt>
                <c:pt idx="15539">
                  <c:v>13.44</c:v>
                </c:pt>
                <c:pt idx="15540">
                  <c:v>13.5</c:v>
                </c:pt>
                <c:pt idx="15541">
                  <c:v>13.58</c:v>
                </c:pt>
                <c:pt idx="15542">
                  <c:v>13.59</c:v>
                </c:pt>
                <c:pt idx="15543">
                  <c:v>13.67</c:v>
                </c:pt>
                <c:pt idx="15544">
                  <c:v>13.67</c:v>
                </c:pt>
                <c:pt idx="15545">
                  <c:v>13.57</c:v>
                </c:pt>
                <c:pt idx="15546">
                  <c:v>13.51</c:v>
                </c:pt>
                <c:pt idx="15547">
                  <c:v>13.709999999999999</c:v>
                </c:pt>
                <c:pt idx="15548">
                  <c:v>13.719999999999999</c:v>
                </c:pt>
                <c:pt idx="15549">
                  <c:v>13.79</c:v>
                </c:pt>
                <c:pt idx="15550">
                  <c:v>13.950000000000001</c:v>
                </c:pt>
                <c:pt idx="15551">
                  <c:v>13.89</c:v>
                </c:pt>
                <c:pt idx="15552">
                  <c:v>14</c:v>
                </c:pt>
                <c:pt idx="15553">
                  <c:v>14.04</c:v>
                </c:pt>
                <c:pt idx="15554">
                  <c:v>13.850000000000001</c:v>
                </c:pt>
                <c:pt idx="15555">
                  <c:v>13.719999999999999</c:v>
                </c:pt>
                <c:pt idx="15556">
                  <c:v>13.77</c:v>
                </c:pt>
                <c:pt idx="15557">
                  <c:v>13.59</c:v>
                </c:pt>
                <c:pt idx="15558">
                  <c:v>13.55</c:v>
                </c:pt>
                <c:pt idx="15559">
                  <c:v>13.59</c:v>
                </c:pt>
                <c:pt idx="15560">
                  <c:v>13.48</c:v>
                </c:pt>
                <c:pt idx="15561">
                  <c:v>13.350000000000001</c:v>
                </c:pt>
                <c:pt idx="15562">
                  <c:v>13.39</c:v>
                </c:pt>
                <c:pt idx="15563">
                  <c:v>13.239999999999998</c:v>
                </c:pt>
                <c:pt idx="15564">
                  <c:v>13.17</c:v>
                </c:pt>
                <c:pt idx="15565">
                  <c:v>13.27</c:v>
                </c:pt>
                <c:pt idx="15566">
                  <c:v>13.17</c:v>
                </c:pt>
                <c:pt idx="15567">
                  <c:v>13.31</c:v>
                </c:pt>
                <c:pt idx="15568">
                  <c:v>13.48</c:v>
                </c:pt>
                <c:pt idx="15569">
                  <c:v>13.4</c:v>
                </c:pt>
                <c:pt idx="15570">
                  <c:v>13.39</c:v>
                </c:pt>
                <c:pt idx="15571">
                  <c:v>13.46</c:v>
                </c:pt>
                <c:pt idx="15572">
                  <c:v>13.48</c:v>
                </c:pt>
                <c:pt idx="15573">
                  <c:v>13.52</c:v>
                </c:pt>
                <c:pt idx="15574">
                  <c:v>13.55</c:v>
                </c:pt>
                <c:pt idx="15575">
                  <c:v>13.47</c:v>
                </c:pt>
                <c:pt idx="15576">
                  <c:v>13.51</c:v>
                </c:pt>
                <c:pt idx="15577">
                  <c:v>13.58</c:v>
                </c:pt>
                <c:pt idx="15578">
                  <c:v>13.68</c:v>
                </c:pt>
                <c:pt idx="15579">
                  <c:v>13.7</c:v>
                </c:pt>
                <c:pt idx="15580">
                  <c:v>13.729999999999999</c:v>
                </c:pt>
                <c:pt idx="15581">
                  <c:v>13.69</c:v>
                </c:pt>
                <c:pt idx="15582">
                  <c:v>13.67</c:v>
                </c:pt>
                <c:pt idx="15583">
                  <c:v>13.729999999999999</c:v>
                </c:pt>
                <c:pt idx="15584">
                  <c:v>13.66</c:v>
                </c:pt>
                <c:pt idx="15585">
                  <c:v>13.66</c:v>
                </c:pt>
                <c:pt idx="15586">
                  <c:v>13.639999999999999</c:v>
                </c:pt>
                <c:pt idx="15587">
                  <c:v>13.57</c:v>
                </c:pt>
                <c:pt idx="15588">
                  <c:v>13.65</c:v>
                </c:pt>
                <c:pt idx="15589">
                  <c:v>13.8</c:v>
                </c:pt>
                <c:pt idx="15590">
                  <c:v>13.56</c:v>
                </c:pt>
                <c:pt idx="15591">
                  <c:v>13.53</c:v>
                </c:pt>
                <c:pt idx="15592">
                  <c:v>13.51</c:v>
                </c:pt>
                <c:pt idx="15593">
                  <c:v>13.4</c:v>
                </c:pt>
                <c:pt idx="15594">
                  <c:v>13.33</c:v>
                </c:pt>
                <c:pt idx="15595">
                  <c:v>13.350000000000001</c:v>
                </c:pt>
                <c:pt idx="15596">
                  <c:v>13.2</c:v>
                </c:pt>
                <c:pt idx="15597">
                  <c:v>13.129999999999999</c:v>
                </c:pt>
                <c:pt idx="15598">
                  <c:v>13.01</c:v>
                </c:pt>
                <c:pt idx="15599">
                  <c:v>12.93</c:v>
                </c:pt>
                <c:pt idx="15600">
                  <c:v>12.99</c:v>
                </c:pt>
                <c:pt idx="15601">
                  <c:v>13.04</c:v>
                </c:pt>
                <c:pt idx="15602">
                  <c:v>12.93</c:v>
                </c:pt>
                <c:pt idx="15603">
                  <c:v>13.02</c:v>
                </c:pt>
                <c:pt idx="15604">
                  <c:v>13.06</c:v>
                </c:pt>
                <c:pt idx="15605">
                  <c:v>13.08</c:v>
                </c:pt>
                <c:pt idx="15606">
                  <c:v>13.31</c:v>
                </c:pt>
                <c:pt idx="15607">
                  <c:v>13.41</c:v>
                </c:pt>
                <c:pt idx="15608">
                  <c:v>13.450000000000001</c:v>
                </c:pt>
                <c:pt idx="15609">
                  <c:v>13.48</c:v>
                </c:pt>
                <c:pt idx="15610">
                  <c:v>13.44</c:v>
                </c:pt>
                <c:pt idx="15611">
                  <c:v>13.33</c:v>
                </c:pt>
                <c:pt idx="15612">
                  <c:v>13.27</c:v>
                </c:pt>
                <c:pt idx="15613">
                  <c:v>13.25</c:v>
                </c:pt>
                <c:pt idx="15614">
                  <c:v>13.239999999999998</c:v>
                </c:pt>
                <c:pt idx="15615">
                  <c:v>13.239999999999998</c:v>
                </c:pt>
                <c:pt idx="15616">
                  <c:v>13.27</c:v>
                </c:pt>
                <c:pt idx="15617">
                  <c:v>13.229999999999999</c:v>
                </c:pt>
                <c:pt idx="15618">
                  <c:v>13.34</c:v>
                </c:pt>
                <c:pt idx="15619">
                  <c:v>13.360000000000001</c:v>
                </c:pt>
                <c:pt idx="15620">
                  <c:v>13.39</c:v>
                </c:pt>
                <c:pt idx="15621">
                  <c:v>13.5</c:v>
                </c:pt>
                <c:pt idx="15622">
                  <c:v>13.4</c:v>
                </c:pt>
                <c:pt idx="15623">
                  <c:v>13.49</c:v>
                </c:pt>
                <c:pt idx="15624">
                  <c:v>13.58</c:v>
                </c:pt>
                <c:pt idx="15625">
                  <c:v>13.62</c:v>
                </c:pt>
                <c:pt idx="15626">
                  <c:v>13.629999999999999</c:v>
                </c:pt>
                <c:pt idx="15627">
                  <c:v>13.61</c:v>
                </c:pt>
                <c:pt idx="15628">
                  <c:v>13.56</c:v>
                </c:pt>
                <c:pt idx="15629">
                  <c:v>13.48</c:v>
                </c:pt>
                <c:pt idx="15630">
                  <c:v>13.52</c:v>
                </c:pt>
                <c:pt idx="15631">
                  <c:v>13.6</c:v>
                </c:pt>
                <c:pt idx="15632">
                  <c:v>13.629999999999999</c:v>
                </c:pt>
                <c:pt idx="15633">
                  <c:v>13.68</c:v>
                </c:pt>
                <c:pt idx="15634">
                  <c:v>13.75</c:v>
                </c:pt>
                <c:pt idx="15635">
                  <c:v>13.62</c:v>
                </c:pt>
                <c:pt idx="15636">
                  <c:v>13.59</c:v>
                </c:pt>
                <c:pt idx="15637">
                  <c:v>13.49</c:v>
                </c:pt>
                <c:pt idx="15638">
                  <c:v>13.360000000000001</c:v>
                </c:pt>
                <c:pt idx="15639">
                  <c:v>13.350000000000001</c:v>
                </c:pt>
                <c:pt idx="15640">
                  <c:v>13.43</c:v>
                </c:pt>
                <c:pt idx="15641">
                  <c:v>13.43</c:v>
                </c:pt>
                <c:pt idx="15642">
                  <c:v>13.44</c:v>
                </c:pt>
                <c:pt idx="15643">
                  <c:v>13.55</c:v>
                </c:pt>
                <c:pt idx="15644">
                  <c:v>13.49</c:v>
                </c:pt>
                <c:pt idx="15645">
                  <c:v>13.53</c:v>
                </c:pt>
                <c:pt idx="15646">
                  <c:v>13.6</c:v>
                </c:pt>
                <c:pt idx="15647">
                  <c:v>13.5</c:v>
                </c:pt>
                <c:pt idx="15648">
                  <c:v>13.719999999999999</c:v>
                </c:pt>
                <c:pt idx="15649">
                  <c:v>13.739999999999998</c:v>
                </c:pt>
                <c:pt idx="15650">
                  <c:v>13.66</c:v>
                </c:pt>
                <c:pt idx="15651">
                  <c:v>13.729999999999999</c:v>
                </c:pt>
                <c:pt idx="15652">
                  <c:v>13.66</c:v>
                </c:pt>
                <c:pt idx="15653">
                  <c:v>13.629999999999999</c:v>
                </c:pt>
                <c:pt idx="15654">
                  <c:v>13.709999999999999</c:v>
                </c:pt>
                <c:pt idx="15655">
                  <c:v>13.79</c:v>
                </c:pt>
                <c:pt idx="15656">
                  <c:v>13.69</c:v>
                </c:pt>
                <c:pt idx="15657">
                  <c:v>13.77</c:v>
                </c:pt>
                <c:pt idx="15658">
                  <c:v>13.68</c:v>
                </c:pt>
                <c:pt idx="15659">
                  <c:v>13.7</c:v>
                </c:pt>
                <c:pt idx="15660">
                  <c:v>13.850000000000001</c:v>
                </c:pt>
                <c:pt idx="15661">
                  <c:v>13.8</c:v>
                </c:pt>
                <c:pt idx="15662">
                  <c:v>13.79</c:v>
                </c:pt>
                <c:pt idx="15663">
                  <c:v>13.79</c:v>
                </c:pt>
                <c:pt idx="15664">
                  <c:v>13.709999999999999</c:v>
                </c:pt>
                <c:pt idx="15665">
                  <c:v>13.68</c:v>
                </c:pt>
                <c:pt idx="15666">
                  <c:v>13.7</c:v>
                </c:pt>
                <c:pt idx="15667">
                  <c:v>13.66</c:v>
                </c:pt>
                <c:pt idx="15668">
                  <c:v>13.61</c:v>
                </c:pt>
                <c:pt idx="15669">
                  <c:v>13.69</c:v>
                </c:pt>
                <c:pt idx="15670">
                  <c:v>13.629999999999999</c:v>
                </c:pt>
                <c:pt idx="15671">
                  <c:v>13.57</c:v>
                </c:pt>
                <c:pt idx="15672">
                  <c:v>13.7</c:v>
                </c:pt>
                <c:pt idx="15673">
                  <c:v>13.76</c:v>
                </c:pt>
                <c:pt idx="15674">
                  <c:v>13.82</c:v>
                </c:pt>
                <c:pt idx="15675">
                  <c:v>14</c:v>
                </c:pt>
                <c:pt idx="15676">
                  <c:v>14.1</c:v>
                </c:pt>
                <c:pt idx="15677">
                  <c:v>14.05</c:v>
                </c:pt>
                <c:pt idx="15678">
                  <c:v>14.129999999999999</c:v>
                </c:pt>
                <c:pt idx="15679">
                  <c:v>14.04</c:v>
                </c:pt>
                <c:pt idx="15680">
                  <c:v>13.98</c:v>
                </c:pt>
                <c:pt idx="15681">
                  <c:v>14.02</c:v>
                </c:pt>
                <c:pt idx="15682">
                  <c:v>13.97</c:v>
                </c:pt>
                <c:pt idx="15683">
                  <c:v>13.870000000000001</c:v>
                </c:pt>
                <c:pt idx="15684">
                  <c:v>14.02</c:v>
                </c:pt>
                <c:pt idx="15685">
                  <c:v>14.129999999999999</c:v>
                </c:pt>
                <c:pt idx="15686">
                  <c:v>14.12</c:v>
                </c:pt>
                <c:pt idx="15687">
                  <c:v>14.2</c:v>
                </c:pt>
                <c:pt idx="15688">
                  <c:v>14.2</c:v>
                </c:pt>
                <c:pt idx="15689">
                  <c:v>14.25</c:v>
                </c:pt>
                <c:pt idx="15690">
                  <c:v>14.2</c:v>
                </c:pt>
                <c:pt idx="15691">
                  <c:v>14.129999999999999</c:v>
                </c:pt>
                <c:pt idx="15692">
                  <c:v>13.950000000000001</c:v>
                </c:pt>
                <c:pt idx="15693">
                  <c:v>13.950000000000001</c:v>
                </c:pt>
                <c:pt idx="15694">
                  <c:v>13.860000000000001</c:v>
                </c:pt>
                <c:pt idx="15695">
                  <c:v>13.739999999999998</c:v>
                </c:pt>
                <c:pt idx="15696">
                  <c:v>13.67</c:v>
                </c:pt>
                <c:pt idx="15697">
                  <c:v>13.6</c:v>
                </c:pt>
                <c:pt idx="15698">
                  <c:v>13.55</c:v>
                </c:pt>
                <c:pt idx="15699">
                  <c:v>13.59</c:v>
                </c:pt>
                <c:pt idx="15700">
                  <c:v>13.51</c:v>
                </c:pt>
                <c:pt idx="15701">
                  <c:v>13.51</c:v>
                </c:pt>
                <c:pt idx="15702">
                  <c:v>13.58</c:v>
                </c:pt>
                <c:pt idx="15703">
                  <c:v>13.56</c:v>
                </c:pt>
                <c:pt idx="15704">
                  <c:v>13.52</c:v>
                </c:pt>
                <c:pt idx="15705">
                  <c:v>13.69</c:v>
                </c:pt>
                <c:pt idx="15706">
                  <c:v>13.81</c:v>
                </c:pt>
                <c:pt idx="15707">
                  <c:v>13.77</c:v>
                </c:pt>
                <c:pt idx="15708">
                  <c:v>13.91</c:v>
                </c:pt>
                <c:pt idx="15709">
                  <c:v>13.82</c:v>
                </c:pt>
                <c:pt idx="15710">
                  <c:v>13.69</c:v>
                </c:pt>
                <c:pt idx="15711">
                  <c:v>13.78</c:v>
                </c:pt>
                <c:pt idx="15712">
                  <c:v>13.7</c:v>
                </c:pt>
                <c:pt idx="15713">
                  <c:v>13.61</c:v>
                </c:pt>
                <c:pt idx="15714">
                  <c:v>13.7</c:v>
                </c:pt>
                <c:pt idx="15715">
                  <c:v>13.67</c:v>
                </c:pt>
                <c:pt idx="15716">
                  <c:v>13.739999999999998</c:v>
                </c:pt>
                <c:pt idx="15717">
                  <c:v>13.870000000000001</c:v>
                </c:pt>
                <c:pt idx="15718">
                  <c:v>13.92</c:v>
                </c:pt>
                <c:pt idx="15719">
                  <c:v>13.91</c:v>
                </c:pt>
                <c:pt idx="15720">
                  <c:v>13.97</c:v>
                </c:pt>
                <c:pt idx="15721">
                  <c:v>13.860000000000001</c:v>
                </c:pt>
                <c:pt idx="15722">
                  <c:v>13.850000000000001</c:v>
                </c:pt>
                <c:pt idx="15723">
                  <c:v>13.92</c:v>
                </c:pt>
                <c:pt idx="15724">
                  <c:v>13.870000000000001</c:v>
                </c:pt>
                <c:pt idx="15725">
                  <c:v>13.76</c:v>
                </c:pt>
                <c:pt idx="15726">
                  <c:v>13.79</c:v>
                </c:pt>
                <c:pt idx="15727">
                  <c:v>13.67</c:v>
                </c:pt>
                <c:pt idx="15728">
                  <c:v>13.729999999999999</c:v>
                </c:pt>
                <c:pt idx="15729">
                  <c:v>13.8</c:v>
                </c:pt>
                <c:pt idx="15730">
                  <c:v>13.79</c:v>
                </c:pt>
                <c:pt idx="15731">
                  <c:v>13.709999999999999</c:v>
                </c:pt>
                <c:pt idx="15732">
                  <c:v>13.78</c:v>
                </c:pt>
                <c:pt idx="15733">
                  <c:v>13.729999999999999</c:v>
                </c:pt>
                <c:pt idx="15734">
                  <c:v>13.6</c:v>
                </c:pt>
                <c:pt idx="15735">
                  <c:v>13.66</c:v>
                </c:pt>
                <c:pt idx="15736">
                  <c:v>13.53</c:v>
                </c:pt>
                <c:pt idx="15737">
                  <c:v>13.48</c:v>
                </c:pt>
                <c:pt idx="15738">
                  <c:v>13.56</c:v>
                </c:pt>
                <c:pt idx="15739">
                  <c:v>13.58</c:v>
                </c:pt>
                <c:pt idx="15740">
                  <c:v>13.53</c:v>
                </c:pt>
                <c:pt idx="15741">
                  <c:v>13.62</c:v>
                </c:pt>
                <c:pt idx="15742">
                  <c:v>13.56</c:v>
                </c:pt>
                <c:pt idx="15743">
                  <c:v>13.59</c:v>
                </c:pt>
                <c:pt idx="15744">
                  <c:v>13.68</c:v>
                </c:pt>
                <c:pt idx="15745">
                  <c:v>13.55</c:v>
                </c:pt>
                <c:pt idx="15746">
                  <c:v>13.54</c:v>
                </c:pt>
                <c:pt idx="15747">
                  <c:v>13.5</c:v>
                </c:pt>
                <c:pt idx="15748">
                  <c:v>13.38</c:v>
                </c:pt>
                <c:pt idx="15749">
                  <c:v>13.4</c:v>
                </c:pt>
                <c:pt idx="15750">
                  <c:v>13.56</c:v>
                </c:pt>
                <c:pt idx="15751">
                  <c:v>13.56</c:v>
                </c:pt>
                <c:pt idx="15752">
                  <c:v>13.639999999999999</c:v>
                </c:pt>
                <c:pt idx="15753">
                  <c:v>13.67</c:v>
                </c:pt>
                <c:pt idx="15754">
                  <c:v>13.65</c:v>
                </c:pt>
                <c:pt idx="15755">
                  <c:v>13.66</c:v>
                </c:pt>
                <c:pt idx="15756">
                  <c:v>13.739999999999998</c:v>
                </c:pt>
                <c:pt idx="15757">
                  <c:v>13.61</c:v>
                </c:pt>
                <c:pt idx="15758">
                  <c:v>13.58</c:v>
                </c:pt>
                <c:pt idx="15759">
                  <c:v>13.76</c:v>
                </c:pt>
                <c:pt idx="15760">
                  <c:v>13.719999999999999</c:v>
                </c:pt>
                <c:pt idx="15761">
                  <c:v>13.79</c:v>
                </c:pt>
                <c:pt idx="15762">
                  <c:v>13.9</c:v>
                </c:pt>
                <c:pt idx="15763">
                  <c:v>13.93</c:v>
                </c:pt>
                <c:pt idx="15764">
                  <c:v>14.05</c:v>
                </c:pt>
                <c:pt idx="15765">
                  <c:v>14.18</c:v>
                </c:pt>
                <c:pt idx="15766">
                  <c:v>14.01</c:v>
                </c:pt>
                <c:pt idx="15767">
                  <c:v>13.91</c:v>
                </c:pt>
                <c:pt idx="15768">
                  <c:v>13.98</c:v>
                </c:pt>
                <c:pt idx="15769">
                  <c:v>13.99</c:v>
                </c:pt>
                <c:pt idx="15770">
                  <c:v>13.97</c:v>
                </c:pt>
                <c:pt idx="15771">
                  <c:v>14.03</c:v>
                </c:pt>
                <c:pt idx="15772">
                  <c:v>13.860000000000001</c:v>
                </c:pt>
                <c:pt idx="15773">
                  <c:v>13.75</c:v>
                </c:pt>
                <c:pt idx="15774">
                  <c:v>13.76</c:v>
                </c:pt>
                <c:pt idx="15775">
                  <c:v>13.56</c:v>
                </c:pt>
                <c:pt idx="15776">
                  <c:v>13.51</c:v>
                </c:pt>
                <c:pt idx="15777">
                  <c:v>13.42</c:v>
                </c:pt>
                <c:pt idx="15778">
                  <c:v>13.29</c:v>
                </c:pt>
                <c:pt idx="15779">
                  <c:v>13.229999999999999</c:v>
                </c:pt>
                <c:pt idx="15780">
                  <c:v>13.3</c:v>
                </c:pt>
                <c:pt idx="15781">
                  <c:v>13.370000000000001</c:v>
                </c:pt>
                <c:pt idx="15782">
                  <c:v>13.5</c:v>
                </c:pt>
                <c:pt idx="15783">
                  <c:v>13.78</c:v>
                </c:pt>
                <c:pt idx="15784">
                  <c:v>13.81</c:v>
                </c:pt>
                <c:pt idx="15785">
                  <c:v>13.78</c:v>
                </c:pt>
                <c:pt idx="15786">
                  <c:v>13.92</c:v>
                </c:pt>
                <c:pt idx="15787">
                  <c:v>13.83</c:v>
                </c:pt>
                <c:pt idx="15788">
                  <c:v>13.739999999999998</c:v>
                </c:pt>
                <c:pt idx="15789">
                  <c:v>13.719999999999999</c:v>
                </c:pt>
                <c:pt idx="15790">
                  <c:v>13.6</c:v>
                </c:pt>
                <c:pt idx="15791">
                  <c:v>13.57</c:v>
                </c:pt>
                <c:pt idx="15792">
                  <c:v>13.58</c:v>
                </c:pt>
                <c:pt idx="15793">
                  <c:v>13.56</c:v>
                </c:pt>
                <c:pt idx="15794">
                  <c:v>13.55</c:v>
                </c:pt>
                <c:pt idx="15795">
                  <c:v>13.78</c:v>
                </c:pt>
                <c:pt idx="15796">
                  <c:v>13.75</c:v>
                </c:pt>
                <c:pt idx="15797">
                  <c:v>13.79</c:v>
                </c:pt>
                <c:pt idx="15798">
                  <c:v>13.77</c:v>
                </c:pt>
                <c:pt idx="15799">
                  <c:v>13.77</c:v>
                </c:pt>
                <c:pt idx="15800">
                  <c:v>13.88</c:v>
                </c:pt>
                <c:pt idx="15801">
                  <c:v>13.870000000000001</c:v>
                </c:pt>
                <c:pt idx="15802">
                  <c:v>13.860000000000001</c:v>
                </c:pt>
                <c:pt idx="15803">
                  <c:v>13.76</c:v>
                </c:pt>
                <c:pt idx="15804">
                  <c:v>13.78</c:v>
                </c:pt>
                <c:pt idx="15805">
                  <c:v>13.67</c:v>
                </c:pt>
                <c:pt idx="15806">
                  <c:v>13.52</c:v>
                </c:pt>
                <c:pt idx="15807">
                  <c:v>13.49</c:v>
                </c:pt>
                <c:pt idx="15808">
                  <c:v>13.370000000000001</c:v>
                </c:pt>
                <c:pt idx="15809">
                  <c:v>13.350000000000001</c:v>
                </c:pt>
                <c:pt idx="15810">
                  <c:v>13.48</c:v>
                </c:pt>
                <c:pt idx="15811">
                  <c:v>13.58</c:v>
                </c:pt>
                <c:pt idx="15812">
                  <c:v>13.65</c:v>
                </c:pt>
                <c:pt idx="15813">
                  <c:v>13.78</c:v>
                </c:pt>
                <c:pt idx="15814">
                  <c:v>13.709999999999999</c:v>
                </c:pt>
                <c:pt idx="15815">
                  <c:v>13.77</c:v>
                </c:pt>
                <c:pt idx="15816">
                  <c:v>13.89</c:v>
                </c:pt>
                <c:pt idx="15817">
                  <c:v>13.98</c:v>
                </c:pt>
                <c:pt idx="15818">
                  <c:v>13.99</c:v>
                </c:pt>
                <c:pt idx="15819">
                  <c:v>13.97</c:v>
                </c:pt>
                <c:pt idx="15820">
                  <c:v>13.91</c:v>
                </c:pt>
                <c:pt idx="15821">
                  <c:v>13.94</c:v>
                </c:pt>
                <c:pt idx="15822">
                  <c:v>13.99</c:v>
                </c:pt>
                <c:pt idx="15823">
                  <c:v>13.83</c:v>
                </c:pt>
                <c:pt idx="15824">
                  <c:v>13.76</c:v>
                </c:pt>
                <c:pt idx="15825">
                  <c:v>13.739999999999998</c:v>
                </c:pt>
                <c:pt idx="15826">
                  <c:v>13.57</c:v>
                </c:pt>
                <c:pt idx="15827">
                  <c:v>13.39</c:v>
                </c:pt>
                <c:pt idx="15828">
                  <c:v>13.360000000000001</c:v>
                </c:pt>
                <c:pt idx="15829">
                  <c:v>13.26</c:v>
                </c:pt>
                <c:pt idx="15830">
                  <c:v>13.33</c:v>
                </c:pt>
                <c:pt idx="15831">
                  <c:v>13.51</c:v>
                </c:pt>
                <c:pt idx="15832">
                  <c:v>13.6</c:v>
                </c:pt>
                <c:pt idx="15833">
                  <c:v>13.739999999999998</c:v>
                </c:pt>
                <c:pt idx="15834">
                  <c:v>13.97</c:v>
                </c:pt>
                <c:pt idx="15835">
                  <c:v>14.03</c:v>
                </c:pt>
                <c:pt idx="15836">
                  <c:v>14.03</c:v>
                </c:pt>
                <c:pt idx="15837">
                  <c:v>14.15</c:v>
                </c:pt>
                <c:pt idx="15838">
                  <c:v>13.98</c:v>
                </c:pt>
                <c:pt idx="15839">
                  <c:v>13.870000000000001</c:v>
                </c:pt>
                <c:pt idx="15840">
                  <c:v>13.860000000000001</c:v>
                </c:pt>
                <c:pt idx="15841">
                  <c:v>13.7</c:v>
                </c:pt>
                <c:pt idx="15842">
                  <c:v>13.739999999999998</c:v>
                </c:pt>
                <c:pt idx="15843">
                  <c:v>13.79</c:v>
                </c:pt>
                <c:pt idx="15844">
                  <c:v>13.7</c:v>
                </c:pt>
                <c:pt idx="15845">
                  <c:v>13.59</c:v>
                </c:pt>
                <c:pt idx="15846">
                  <c:v>13.59</c:v>
                </c:pt>
                <c:pt idx="15847">
                  <c:v>13.54</c:v>
                </c:pt>
                <c:pt idx="15848">
                  <c:v>13.62</c:v>
                </c:pt>
                <c:pt idx="15849">
                  <c:v>13.65</c:v>
                </c:pt>
                <c:pt idx="15850">
                  <c:v>13.7</c:v>
                </c:pt>
                <c:pt idx="15851">
                  <c:v>13.850000000000001</c:v>
                </c:pt>
                <c:pt idx="15852">
                  <c:v>13.850000000000001</c:v>
                </c:pt>
                <c:pt idx="15853">
                  <c:v>13.92</c:v>
                </c:pt>
                <c:pt idx="15854">
                  <c:v>14.04</c:v>
                </c:pt>
                <c:pt idx="15855">
                  <c:v>14.1</c:v>
                </c:pt>
                <c:pt idx="15856">
                  <c:v>13.94</c:v>
                </c:pt>
                <c:pt idx="15857">
                  <c:v>13.88</c:v>
                </c:pt>
                <c:pt idx="15858">
                  <c:v>13.97</c:v>
                </c:pt>
                <c:pt idx="15859">
                  <c:v>13.89</c:v>
                </c:pt>
                <c:pt idx="15860">
                  <c:v>13.97</c:v>
                </c:pt>
                <c:pt idx="15861">
                  <c:v>14</c:v>
                </c:pt>
                <c:pt idx="15862">
                  <c:v>13.83</c:v>
                </c:pt>
                <c:pt idx="15863">
                  <c:v>13.78</c:v>
                </c:pt>
                <c:pt idx="15864">
                  <c:v>13.729999999999999</c:v>
                </c:pt>
                <c:pt idx="15865">
                  <c:v>13.629999999999999</c:v>
                </c:pt>
                <c:pt idx="15866">
                  <c:v>13.58</c:v>
                </c:pt>
                <c:pt idx="15867">
                  <c:v>13.62</c:v>
                </c:pt>
                <c:pt idx="15868">
                  <c:v>13.57</c:v>
                </c:pt>
                <c:pt idx="15869">
                  <c:v>13.450000000000001</c:v>
                </c:pt>
                <c:pt idx="15870">
                  <c:v>13.43</c:v>
                </c:pt>
                <c:pt idx="15871">
                  <c:v>13.38</c:v>
                </c:pt>
                <c:pt idx="15872">
                  <c:v>13.43</c:v>
                </c:pt>
                <c:pt idx="15873">
                  <c:v>13.52</c:v>
                </c:pt>
                <c:pt idx="15874">
                  <c:v>13.6</c:v>
                </c:pt>
                <c:pt idx="15875">
                  <c:v>13.739999999999998</c:v>
                </c:pt>
                <c:pt idx="15876">
                  <c:v>13.93</c:v>
                </c:pt>
                <c:pt idx="15877">
                  <c:v>13.88</c:v>
                </c:pt>
                <c:pt idx="15878">
                  <c:v>13.860000000000001</c:v>
                </c:pt>
                <c:pt idx="15879">
                  <c:v>13.91</c:v>
                </c:pt>
                <c:pt idx="15880">
                  <c:v>13.75</c:v>
                </c:pt>
                <c:pt idx="15881">
                  <c:v>13.77</c:v>
                </c:pt>
                <c:pt idx="15882">
                  <c:v>13.66</c:v>
                </c:pt>
                <c:pt idx="15883">
                  <c:v>13.44</c:v>
                </c:pt>
                <c:pt idx="15884">
                  <c:v>13.4</c:v>
                </c:pt>
                <c:pt idx="15885">
                  <c:v>13.33</c:v>
                </c:pt>
                <c:pt idx="15886">
                  <c:v>13.16</c:v>
                </c:pt>
                <c:pt idx="15887">
                  <c:v>13.19</c:v>
                </c:pt>
                <c:pt idx="15888">
                  <c:v>13.29</c:v>
                </c:pt>
                <c:pt idx="15889">
                  <c:v>13.360000000000001</c:v>
                </c:pt>
                <c:pt idx="15890">
                  <c:v>13.44</c:v>
                </c:pt>
                <c:pt idx="15891">
                  <c:v>13.53</c:v>
                </c:pt>
                <c:pt idx="15892">
                  <c:v>13.47</c:v>
                </c:pt>
                <c:pt idx="15893">
                  <c:v>13.52</c:v>
                </c:pt>
                <c:pt idx="15894">
                  <c:v>13.55</c:v>
                </c:pt>
                <c:pt idx="15895">
                  <c:v>13.450000000000001</c:v>
                </c:pt>
                <c:pt idx="15896">
                  <c:v>13.47</c:v>
                </c:pt>
                <c:pt idx="15897">
                  <c:v>13.46</c:v>
                </c:pt>
                <c:pt idx="15898">
                  <c:v>13.219999999999999</c:v>
                </c:pt>
                <c:pt idx="15899">
                  <c:v>13.32</c:v>
                </c:pt>
                <c:pt idx="15900">
                  <c:v>13.219999999999999</c:v>
                </c:pt>
                <c:pt idx="15901">
                  <c:v>13.01</c:v>
                </c:pt>
                <c:pt idx="15902">
                  <c:v>13.09</c:v>
                </c:pt>
                <c:pt idx="15903">
                  <c:v>13.08</c:v>
                </c:pt>
                <c:pt idx="15904">
                  <c:v>13.11</c:v>
                </c:pt>
                <c:pt idx="15905">
                  <c:v>13.239999999999998</c:v>
                </c:pt>
                <c:pt idx="15906">
                  <c:v>13.34</c:v>
                </c:pt>
                <c:pt idx="15907">
                  <c:v>13.29</c:v>
                </c:pt>
                <c:pt idx="15908">
                  <c:v>13.47</c:v>
                </c:pt>
                <c:pt idx="15909">
                  <c:v>13.56</c:v>
                </c:pt>
                <c:pt idx="15910">
                  <c:v>13.5</c:v>
                </c:pt>
                <c:pt idx="15911">
                  <c:v>13.47</c:v>
                </c:pt>
                <c:pt idx="15912">
                  <c:v>13.5</c:v>
                </c:pt>
                <c:pt idx="15913">
                  <c:v>13.43</c:v>
                </c:pt>
                <c:pt idx="15914">
                  <c:v>13.41</c:v>
                </c:pt>
                <c:pt idx="15915">
                  <c:v>13.370000000000001</c:v>
                </c:pt>
                <c:pt idx="15916">
                  <c:v>13.43</c:v>
                </c:pt>
                <c:pt idx="15917">
                  <c:v>13.5</c:v>
                </c:pt>
                <c:pt idx="15918">
                  <c:v>13.56</c:v>
                </c:pt>
                <c:pt idx="15919">
                  <c:v>13.6</c:v>
                </c:pt>
                <c:pt idx="15920">
                  <c:v>13.81</c:v>
                </c:pt>
                <c:pt idx="15921">
                  <c:v>13.97</c:v>
                </c:pt>
                <c:pt idx="15922">
                  <c:v>14.05</c:v>
                </c:pt>
                <c:pt idx="15923">
                  <c:v>14.1</c:v>
                </c:pt>
                <c:pt idx="15924">
                  <c:v>14.1</c:v>
                </c:pt>
                <c:pt idx="15925">
                  <c:v>13.950000000000001</c:v>
                </c:pt>
                <c:pt idx="15926">
                  <c:v>13.99</c:v>
                </c:pt>
                <c:pt idx="15927">
                  <c:v>13.83</c:v>
                </c:pt>
                <c:pt idx="15928">
                  <c:v>13.66</c:v>
                </c:pt>
                <c:pt idx="15929">
                  <c:v>13.65</c:v>
                </c:pt>
                <c:pt idx="15930">
                  <c:v>13.41</c:v>
                </c:pt>
                <c:pt idx="15931">
                  <c:v>13.44</c:v>
                </c:pt>
                <c:pt idx="15932">
                  <c:v>13.53</c:v>
                </c:pt>
                <c:pt idx="15933">
                  <c:v>13.46</c:v>
                </c:pt>
                <c:pt idx="15934">
                  <c:v>13.44</c:v>
                </c:pt>
                <c:pt idx="15935">
                  <c:v>13.57</c:v>
                </c:pt>
                <c:pt idx="15936">
                  <c:v>13.5</c:v>
                </c:pt>
                <c:pt idx="15937">
                  <c:v>13.34</c:v>
                </c:pt>
                <c:pt idx="15938">
                  <c:v>13.41</c:v>
                </c:pt>
                <c:pt idx="15939">
                  <c:v>13.58</c:v>
                </c:pt>
                <c:pt idx="15940">
                  <c:v>13.76</c:v>
                </c:pt>
                <c:pt idx="15941">
                  <c:v>13.88</c:v>
                </c:pt>
                <c:pt idx="15942">
                  <c:v>13.89</c:v>
                </c:pt>
                <c:pt idx="15943">
                  <c:v>13.81</c:v>
                </c:pt>
                <c:pt idx="15944">
                  <c:v>13.89</c:v>
                </c:pt>
                <c:pt idx="15945">
                  <c:v>13.79</c:v>
                </c:pt>
                <c:pt idx="15946">
                  <c:v>13.65</c:v>
                </c:pt>
                <c:pt idx="15947">
                  <c:v>13.59</c:v>
                </c:pt>
                <c:pt idx="15948">
                  <c:v>13.65</c:v>
                </c:pt>
                <c:pt idx="15949">
                  <c:v>13.65</c:v>
                </c:pt>
                <c:pt idx="15950">
                  <c:v>13.67</c:v>
                </c:pt>
                <c:pt idx="15951">
                  <c:v>13.5</c:v>
                </c:pt>
                <c:pt idx="15952">
                  <c:v>13.52</c:v>
                </c:pt>
                <c:pt idx="15953">
                  <c:v>13.57</c:v>
                </c:pt>
                <c:pt idx="15954">
                  <c:v>13.49</c:v>
                </c:pt>
                <c:pt idx="15955">
                  <c:v>13.39</c:v>
                </c:pt>
                <c:pt idx="15956">
                  <c:v>13.4</c:v>
                </c:pt>
                <c:pt idx="15957">
                  <c:v>13.370000000000001</c:v>
                </c:pt>
                <c:pt idx="15958">
                  <c:v>13.26</c:v>
                </c:pt>
                <c:pt idx="15959">
                  <c:v>13.33</c:v>
                </c:pt>
                <c:pt idx="15960">
                  <c:v>13.3</c:v>
                </c:pt>
                <c:pt idx="15961">
                  <c:v>13.370000000000001</c:v>
                </c:pt>
                <c:pt idx="15962">
                  <c:v>13.48</c:v>
                </c:pt>
                <c:pt idx="15963">
                  <c:v>13.44</c:v>
                </c:pt>
                <c:pt idx="15964">
                  <c:v>13.41</c:v>
                </c:pt>
                <c:pt idx="15965">
                  <c:v>13.56</c:v>
                </c:pt>
                <c:pt idx="15966">
                  <c:v>13.56</c:v>
                </c:pt>
                <c:pt idx="15967">
                  <c:v>13.5</c:v>
                </c:pt>
                <c:pt idx="15968">
                  <c:v>13.629999999999999</c:v>
                </c:pt>
                <c:pt idx="15969">
                  <c:v>13.709999999999999</c:v>
                </c:pt>
                <c:pt idx="15970">
                  <c:v>13.7</c:v>
                </c:pt>
                <c:pt idx="15971">
                  <c:v>13.77</c:v>
                </c:pt>
                <c:pt idx="15972">
                  <c:v>13.58</c:v>
                </c:pt>
                <c:pt idx="15973">
                  <c:v>13.6</c:v>
                </c:pt>
                <c:pt idx="15974">
                  <c:v>13.58</c:v>
                </c:pt>
                <c:pt idx="15975">
                  <c:v>13.450000000000001</c:v>
                </c:pt>
                <c:pt idx="15976">
                  <c:v>13.370000000000001</c:v>
                </c:pt>
                <c:pt idx="15977">
                  <c:v>13.52</c:v>
                </c:pt>
                <c:pt idx="15978">
                  <c:v>13.46</c:v>
                </c:pt>
                <c:pt idx="15979">
                  <c:v>13.56</c:v>
                </c:pt>
                <c:pt idx="15980">
                  <c:v>13.62</c:v>
                </c:pt>
                <c:pt idx="15981">
                  <c:v>13.59</c:v>
                </c:pt>
                <c:pt idx="15982">
                  <c:v>13.69</c:v>
                </c:pt>
                <c:pt idx="15983">
                  <c:v>13.83</c:v>
                </c:pt>
                <c:pt idx="15984">
                  <c:v>13.79</c:v>
                </c:pt>
                <c:pt idx="15985">
                  <c:v>13.76</c:v>
                </c:pt>
                <c:pt idx="15986">
                  <c:v>13.88</c:v>
                </c:pt>
                <c:pt idx="15987">
                  <c:v>13.83</c:v>
                </c:pt>
                <c:pt idx="15988">
                  <c:v>13.850000000000001</c:v>
                </c:pt>
                <c:pt idx="15989">
                  <c:v>13.950000000000001</c:v>
                </c:pt>
                <c:pt idx="15990">
                  <c:v>13.870000000000001</c:v>
                </c:pt>
                <c:pt idx="15991">
                  <c:v>13.92</c:v>
                </c:pt>
                <c:pt idx="15992">
                  <c:v>13.9</c:v>
                </c:pt>
                <c:pt idx="15993">
                  <c:v>13.66</c:v>
                </c:pt>
                <c:pt idx="15994">
                  <c:v>13.69</c:v>
                </c:pt>
                <c:pt idx="15995">
                  <c:v>13.739999999999998</c:v>
                </c:pt>
                <c:pt idx="15996">
                  <c:v>13.739999999999998</c:v>
                </c:pt>
                <c:pt idx="15997">
                  <c:v>13.75</c:v>
                </c:pt>
                <c:pt idx="15998">
                  <c:v>13.88</c:v>
                </c:pt>
                <c:pt idx="15999">
                  <c:v>13.81</c:v>
                </c:pt>
                <c:pt idx="16000">
                  <c:v>13.76</c:v>
                </c:pt>
                <c:pt idx="16001">
                  <c:v>13.69</c:v>
                </c:pt>
                <c:pt idx="16002">
                  <c:v>13.59</c:v>
                </c:pt>
                <c:pt idx="16003">
                  <c:v>13.51</c:v>
                </c:pt>
                <c:pt idx="16004">
                  <c:v>13.44</c:v>
                </c:pt>
                <c:pt idx="16005">
                  <c:v>13.3</c:v>
                </c:pt>
                <c:pt idx="16006">
                  <c:v>13.38</c:v>
                </c:pt>
                <c:pt idx="16007">
                  <c:v>13.54</c:v>
                </c:pt>
                <c:pt idx="16008">
                  <c:v>13.639999999999999</c:v>
                </c:pt>
                <c:pt idx="16009">
                  <c:v>13.68</c:v>
                </c:pt>
                <c:pt idx="16010">
                  <c:v>13.77</c:v>
                </c:pt>
                <c:pt idx="16011">
                  <c:v>13.77</c:v>
                </c:pt>
                <c:pt idx="16012">
                  <c:v>13.77</c:v>
                </c:pt>
                <c:pt idx="16013">
                  <c:v>13.83</c:v>
                </c:pt>
                <c:pt idx="16014">
                  <c:v>13.65</c:v>
                </c:pt>
                <c:pt idx="16015">
                  <c:v>13.65</c:v>
                </c:pt>
                <c:pt idx="16016">
                  <c:v>13.68</c:v>
                </c:pt>
                <c:pt idx="16017">
                  <c:v>13.6</c:v>
                </c:pt>
                <c:pt idx="16018">
                  <c:v>13.75</c:v>
                </c:pt>
                <c:pt idx="16019">
                  <c:v>13.8</c:v>
                </c:pt>
                <c:pt idx="16020">
                  <c:v>13.860000000000001</c:v>
                </c:pt>
                <c:pt idx="16021">
                  <c:v>13.91</c:v>
                </c:pt>
                <c:pt idx="16022">
                  <c:v>14.03</c:v>
                </c:pt>
                <c:pt idx="16023">
                  <c:v>13.88</c:v>
                </c:pt>
                <c:pt idx="16024">
                  <c:v>13.9</c:v>
                </c:pt>
                <c:pt idx="16025">
                  <c:v>13.99</c:v>
                </c:pt>
                <c:pt idx="16026">
                  <c:v>13.88</c:v>
                </c:pt>
                <c:pt idx="16027">
                  <c:v>13.83</c:v>
                </c:pt>
                <c:pt idx="16028">
                  <c:v>13.88</c:v>
                </c:pt>
                <c:pt idx="16029">
                  <c:v>13.76</c:v>
                </c:pt>
                <c:pt idx="16030">
                  <c:v>13.719999999999999</c:v>
                </c:pt>
                <c:pt idx="16031">
                  <c:v>13.81</c:v>
                </c:pt>
                <c:pt idx="16032">
                  <c:v>13.8</c:v>
                </c:pt>
                <c:pt idx="16033">
                  <c:v>13.83</c:v>
                </c:pt>
                <c:pt idx="16034">
                  <c:v>13.83</c:v>
                </c:pt>
                <c:pt idx="16035">
                  <c:v>13.79</c:v>
                </c:pt>
                <c:pt idx="16036">
                  <c:v>13.78</c:v>
                </c:pt>
                <c:pt idx="16037">
                  <c:v>13.76</c:v>
                </c:pt>
                <c:pt idx="16038">
                  <c:v>13.57</c:v>
                </c:pt>
                <c:pt idx="16039">
                  <c:v>13.47</c:v>
                </c:pt>
                <c:pt idx="16040">
                  <c:v>13.56</c:v>
                </c:pt>
                <c:pt idx="16041">
                  <c:v>13.43</c:v>
                </c:pt>
                <c:pt idx="16042">
                  <c:v>13.4</c:v>
                </c:pt>
                <c:pt idx="16043">
                  <c:v>13.41</c:v>
                </c:pt>
                <c:pt idx="16044">
                  <c:v>13.31</c:v>
                </c:pt>
                <c:pt idx="16045">
                  <c:v>13.39</c:v>
                </c:pt>
                <c:pt idx="16046">
                  <c:v>13.450000000000001</c:v>
                </c:pt>
                <c:pt idx="16047">
                  <c:v>13.42</c:v>
                </c:pt>
                <c:pt idx="16048">
                  <c:v>13.49</c:v>
                </c:pt>
                <c:pt idx="16049">
                  <c:v>13.639999999999999</c:v>
                </c:pt>
                <c:pt idx="16050">
                  <c:v>13.62</c:v>
                </c:pt>
                <c:pt idx="16051">
                  <c:v>13.739999999999998</c:v>
                </c:pt>
                <c:pt idx="16052">
                  <c:v>13.82</c:v>
                </c:pt>
                <c:pt idx="16053">
                  <c:v>13.739999999999998</c:v>
                </c:pt>
                <c:pt idx="16054">
                  <c:v>13.77</c:v>
                </c:pt>
                <c:pt idx="16055">
                  <c:v>13.709999999999999</c:v>
                </c:pt>
                <c:pt idx="16056">
                  <c:v>13.49</c:v>
                </c:pt>
                <c:pt idx="16057">
                  <c:v>13.52</c:v>
                </c:pt>
                <c:pt idx="16058">
                  <c:v>13.61</c:v>
                </c:pt>
                <c:pt idx="16059">
                  <c:v>13.52</c:v>
                </c:pt>
                <c:pt idx="16060">
                  <c:v>13.450000000000001</c:v>
                </c:pt>
                <c:pt idx="16061">
                  <c:v>13.42</c:v>
                </c:pt>
                <c:pt idx="16062">
                  <c:v>13.360000000000001</c:v>
                </c:pt>
                <c:pt idx="16063">
                  <c:v>13.47</c:v>
                </c:pt>
                <c:pt idx="16064">
                  <c:v>13.55</c:v>
                </c:pt>
                <c:pt idx="16065">
                  <c:v>13.629999999999999</c:v>
                </c:pt>
                <c:pt idx="16066">
                  <c:v>13.79</c:v>
                </c:pt>
                <c:pt idx="16067">
                  <c:v>13.850000000000001</c:v>
                </c:pt>
                <c:pt idx="16068">
                  <c:v>13.719999999999999</c:v>
                </c:pt>
                <c:pt idx="16069">
                  <c:v>13.709999999999999</c:v>
                </c:pt>
                <c:pt idx="16070">
                  <c:v>13.69</c:v>
                </c:pt>
                <c:pt idx="16071">
                  <c:v>13.68</c:v>
                </c:pt>
                <c:pt idx="16072">
                  <c:v>13.639999999999999</c:v>
                </c:pt>
                <c:pt idx="16073">
                  <c:v>13.639999999999999</c:v>
                </c:pt>
                <c:pt idx="16074">
                  <c:v>13.55</c:v>
                </c:pt>
                <c:pt idx="16075">
                  <c:v>13.61</c:v>
                </c:pt>
                <c:pt idx="16076">
                  <c:v>13.53</c:v>
                </c:pt>
                <c:pt idx="16077">
                  <c:v>13.41</c:v>
                </c:pt>
                <c:pt idx="16078">
                  <c:v>13.41</c:v>
                </c:pt>
                <c:pt idx="16079">
                  <c:v>13.46</c:v>
                </c:pt>
                <c:pt idx="16080">
                  <c:v>13.52</c:v>
                </c:pt>
                <c:pt idx="16081">
                  <c:v>13.629999999999999</c:v>
                </c:pt>
                <c:pt idx="16082">
                  <c:v>13.77</c:v>
                </c:pt>
                <c:pt idx="16083">
                  <c:v>13.719999999999999</c:v>
                </c:pt>
                <c:pt idx="16084">
                  <c:v>14.06</c:v>
                </c:pt>
                <c:pt idx="16085">
                  <c:v>14.17</c:v>
                </c:pt>
                <c:pt idx="16086">
                  <c:v>14.15</c:v>
                </c:pt>
                <c:pt idx="16087">
                  <c:v>14.15</c:v>
                </c:pt>
                <c:pt idx="16088">
                  <c:v>13.99</c:v>
                </c:pt>
                <c:pt idx="16089">
                  <c:v>13.92</c:v>
                </c:pt>
                <c:pt idx="16090">
                  <c:v>13.91</c:v>
                </c:pt>
                <c:pt idx="16091">
                  <c:v>13.84</c:v>
                </c:pt>
                <c:pt idx="16092">
                  <c:v>13.739999999999998</c:v>
                </c:pt>
                <c:pt idx="16093">
                  <c:v>13.81</c:v>
                </c:pt>
                <c:pt idx="16094">
                  <c:v>13.68</c:v>
                </c:pt>
                <c:pt idx="16095">
                  <c:v>13.629999999999999</c:v>
                </c:pt>
                <c:pt idx="16096">
                  <c:v>13.7</c:v>
                </c:pt>
                <c:pt idx="16097">
                  <c:v>13.719999999999999</c:v>
                </c:pt>
                <c:pt idx="16098">
                  <c:v>13.57</c:v>
                </c:pt>
                <c:pt idx="16099">
                  <c:v>13.59</c:v>
                </c:pt>
                <c:pt idx="16100">
                  <c:v>13.55</c:v>
                </c:pt>
                <c:pt idx="16101">
                  <c:v>13.46</c:v>
                </c:pt>
                <c:pt idx="16102">
                  <c:v>13.5</c:v>
                </c:pt>
                <c:pt idx="16103">
                  <c:v>13.32</c:v>
                </c:pt>
                <c:pt idx="16104">
                  <c:v>13.33</c:v>
                </c:pt>
                <c:pt idx="16105">
                  <c:v>13.46</c:v>
                </c:pt>
                <c:pt idx="16106">
                  <c:v>13.450000000000001</c:v>
                </c:pt>
                <c:pt idx="16107">
                  <c:v>13.49</c:v>
                </c:pt>
                <c:pt idx="16108">
                  <c:v>13.629999999999999</c:v>
                </c:pt>
                <c:pt idx="16109">
                  <c:v>13.58</c:v>
                </c:pt>
                <c:pt idx="16110">
                  <c:v>13.55</c:v>
                </c:pt>
                <c:pt idx="16111">
                  <c:v>13.629999999999999</c:v>
                </c:pt>
                <c:pt idx="16112">
                  <c:v>13.7</c:v>
                </c:pt>
                <c:pt idx="16113">
                  <c:v>13.729999999999999</c:v>
                </c:pt>
                <c:pt idx="16114">
                  <c:v>13.739999999999998</c:v>
                </c:pt>
                <c:pt idx="16115">
                  <c:v>13.65</c:v>
                </c:pt>
                <c:pt idx="16116">
                  <c:v>13.57</c:v>
                </c:pt>
                <c:pt idx="16117">
                  <c:v>13.629999999999999</c:v>
                </c:pt>
                <c:pt idx="16118">
                  <c:v>13.639999999999999</c:v>
                </c:pt>
                <c:pt idx="16119">
                  <c:v>13.709999999999999</c:v>
                </c:pt>
                <c:pt idx="16120">
                  <c:v>13.91</c:v>
                </c:pt>
                <c:pt idx="16121">
                  <c:v>13.89</c:v>
                </c:pt>
                <c:pt idx="16122">
                  <c:v>13.78</c:v>
                </c:pt>
                <c:pt idx="16123">
                  <c:v>13.69</c:v>
                </c:pt>
                <c:pt idx="16124">
                  <c:v>13.5</c:v>
                </c:pt>
                <c:pt idx="16125">
                  <c:v>13.38</c:v>
                </c:pt>
                <c:pt idx="16126">
                  <c:v>13.370000000000001</c:v>
                </c:pt>
                <c:pt idx="16127">
                  <c:v>13.31</c:v>
                </c:pt>
                <c:pt idx="16128">
                  <c:v>13.25</c:v>
                </c:pt>
                <c:pt idx="16129">
                  <c:v>13.360000000000001</c:v>
                </c:pt>
                <c:pt idx="16130">
                  <c:v>13.42</c:v>
                </c:pt>
                <c:pt idx="16131">
                  <c:v>13.370000000000001</c:v>
                </c:pt>
                <c:pt idx="16132">
                  <c:v>13.47</c:v>
                </c:pt>
                <c:pt idx="16133">
                  <c:v>13.38</c:v>
                </c:pt>
                <c:pt idx="16134">
                  <c:v>13.360000000000001</c:v>
                </c:pt>
                <c:pt idx="16135">
                  <c:v>13.370000000000001</c:v>
                </c:pt>
                <c:pt idx="16136">
                  <c:v>13.27</c:v>
                </c:pt>
                <c:pt idx="16137">
                  <c:v>13.3</c:v>
                </c:pt>
                <c:pt idx="16138">
                  <c:v>13.44</c:v>
                </c:pt>
                <c:pt idx="16139">
                  <c:v>13.450000000000001</c:v>
                </c:pt>
                <c:pt idx="16140">
                  <c:v>13.450000000000001</c:v>
                </c:pt>
                <c:pt idx="16141">
                  <c:v>13.48</c:v>
                </c:pt>
                <c:pt idx="16142">
                  <c:v>13.47</c:v>
                </c:pt>
                <c:pt idx="16143">
                  <c:v>13.52</c:v>
                </c:pt>
                <c:pt idx="16144">
                  <c:v>13.61</c:v>
                </c:pt>
                <c:pt idx="16145">
                  <c:v>13.5</c:v>
                </c:pt>
                <c:pt idx="16146">
                  <c:v>13.4</c:v>
                </c:pt>
                <c:pt idx="16147">
                  <c:v>13.43</c:v>
                </c:pt>
                <c:pt idx="16148">
                  <c:v>13.33</c:v>
                </c:pt>
                <c:pt idx="16149">
                  <c:v>13.28</c:v>
                </c:pt>
                <c:pt idx="16150">
                  <c:v>13.229999999999999</c:v>
                </c:pt>
                <c:pt idx="16151">
                  <c:v>13.19</c:v>
                </c:pt>
                <c:pt idx="16152">
                  <c:v>13.33</c:v>
                </c:pt>
                <c:pt idx="16153">
                  <c:v>13.47</c:v>
                </c:pt>
                <c:pt idx="16154">
                  <c:v>13.48</c:v>
                </c:pt>
                <c:pt idx="16155">
                  <c:v>13.57</c:v>
                </c:pt>
                <c:pt idx="16156">
                  <c:v>13.79</c:v>
                </c:pt>
                <c:pt idx="16157">
                  <c:v>13.8</c:v>
                </c:pt>
                <c:pt idx="16158">
                  <c:v>13.88</c:v>
                </c:pt>
                <c:pt idx="16159">
                  <c:v>13.860000000000001</c:v>
                </c:pt>
                <c:pt idx="16160">
                  <c:v>13.739999999999998</c:v>
                </c:pt>
                <c:pt idx="16161">
                  <c:v>13.65</c:v>
                </c:pt>
                <c:pt idx="16162">
                  <c:v>13.7</c:v>
                </c:pt>
                <c:pt idx="16163">
                  <c:v>13.6</c:v>
                </c:pt>
                <c:pt idx="16164">
                  <c:v>13.54</c:v>
                </c:pt>
                <c:pt idx="16165">
                  <c:v>13.68</c:v>
                </c:pt>
                <c:pt idx="16166">
                  <c:v>13.62</c:v>
                </c:pt>
                <c:pt idx="16167">
                  <c:v>13.629999999999999</c:v>
                </c:pt>
                <c:pt idx="16168">
                  <c:v>13.719999999999999</c:v>
                </c:pt>
                <c:pt idx="16169">
                  <c:v>13.77</c:v>
                </c:pt>
                <c:pt idx="16170">
                  <c:v>13.81</c:v>
                </c:pt>
                <c:pt idx="16171">
                  <c:v>13.729999999999999</c:v>
                </c:pt>
                <c:pt idx="16172">
                  <c:v>13.639999999999999</c:v>
                </c:pt>
                <c:pt idx="16173">
                  <c:v>13.51</c:v>
                </c:pt>
                <c:pt idx="16174">
                  <c:v>13.53</c:v>
                </c:pt>
                <c:pt idx="16175">
                  <c:v>13.48</c:v>
                </c:pt>
                <c:pt idx="16176">
                  <c:v>13.48</c:v>
                </c:pt>
                <c:pt idx="16177">
                  <c:v>13.5</c:v>
                </c:pt>
                <c:pt idx="16178">
                  <c:v>13.450000000000001</c:v>
                </c:pt>
                <c:pt idx="16179">
                  <c:v>13.41</c:v>
                </c:pt>
                <c:pt idx="16180">
                  <c:v>13.55</c:v>
                </c:pt>
                <c:pt idx="16181">
                  <c:v>13.56</c:v>
                </c:pt>
                <c:pt idx="16182">
                  <c:v>13.49</c:v>
                </c:pt>
                <c:pt idx="16183">
                  <c:v>13.4</c:v>
                </c:pt>
                <c:pt idx="16184">
                  <c:v>13.16</c:v>
                </c:pt>
                <c:pt idx="16185">
                  <c:v>13.07</c:v>
                </c:pt>
                <c:pt idx="16186">
                  <c:v>13.1</c:v>
                </c:pt>
                <c:pt idx="16187">
                  <c:v>13.11</c:v>
                </c:pt>
                <c:pt idx="16188">
                  <c:v>13.229999999999999</c:v>
                </c:pt>
                <c:pt idx="16189">
                  <c:v>13.51</c:v>
                </c:pt>
                <c:pt idx="16190">
                  <c:v>13.55</c:v>
                </c:pt>
                <c:pt idx="16191">
                  <c:v>13.6</c:v>
                </c:pt>
                <c:pt idx="16192">
                  <c:v>13.719999999999999</c:v>
                </c:pt>
                <c:pt idx="16193">
                  <c:v>13.69</c:v>
                </c:pt>
                <c:pt idx="16194">
                  <c:v>13.77</c:v>
                </c:pt>
                <c:pt idx="16195">
                  <c:v>13.91</c:v>
                </c:pt>
                <c:pt idx="16196">
                  <c:v>13.93</c:v>
                </c:pt>
                <c:pt idx="16197">
                  <c:v>14.03</c:v>
                </c:pt>
                <c:pt idx="16198">
                  <c:v>14.12</c:v>
                </c:pt>
                <c:pt idx="16199">
                  <c:v>14.01</c:v>
                </c:pt>
                <c:pt idx="16200">
                  <c:v>14.06</c:v>
                </c:pt>
                <c:pt idx="16201">
                  <c:v>14.12</c:v>
                </c:pt>
                <c:pt idx="16202">
                  <c:v>13.99</c:v>
                </c:pt>
                <c:pt idx="16203">
                  <c:v>13.88</c:v>
                </c:pt>
                <c:pt idx="16204">
                  <c:v>13.75</c:v>
                </c:pt>
                <c:pt idx="16205">
                  <c:v>13.65</c:v>
                </c:pt>
                <c:pt idx="16206">
                  <c:v>13.729999999999999</c:v>
                </c:pt>
                <c:pt idx="16207">
                  <c:v>13.83</c:v>
                </c:pt>
                <c:pt idx="16208">
                  <c:v>13.8</c:v>
                </c:pt>
                <c:pt idx="16209">
                  <c:v>13.76</c:v>
                </c:pt>
                <c:pt idx="16210">
                  <c:v>13.69</c:v>
                </c:pt>
                <c:pt idx="16211">
                  <c:v>13.58</c:v>
                </c:pt>
                <c:pt idx="16212">
                  <c:v>13.4</c:v>
                </c:pt>
                <c:pt idx="16213">
                  <c:v>13.46</c:v>
                </c:pt>
                <c:pt idx="16214">
                  <c:v>13.38</c:v>
                </c:pt>
                <c:pt idx="16215">
                  <c:v>13.39</c:v>
                </c:pt>
                <c:pt idx="16216">
                  <c:v>13.53</c:v>
                </c:pt>
                <c:pt idx="16217">
                  <c:v>13.49</c:v>
                </c:pt>
                <c:pt idx="16218">
                  <c:v>13.66</c:v>
                </c:pt>
                <c:pt idx="16219">
                  <c:v>13.81</c:v>
                </c:pt>
                <c:pt idx="16220">
                  <c:v>13.739999999999998</c:v>
                </c:pt>
                <c:pt idx="16221">
                  <c:v>13.709999999999999</c:v>
                </c:pt>
                <c:pt idx="16222">
                  <c:v>13.65</c:v>
                </c:pt>
                <c:pt idx="16223">
                  <c:v>13.57</c:v>
                </c:pt>
                <c:pt idx="16224">
                  <c:v>13.58</c:v>
                </c:pt>
                <c:pt idx="16225">
                  <c:v>13.65</c:v>
                </c:pt>
                <c:pt idx="16226">
                  <c:v>13.56</c:v>
                </c:pt>
                <c:pt idx="16227">
                  <c:v>13.54</c:v>
                </c:pt>
                <c:pt idx="16228">
                  <c:v>13.61</c:v>
                </c:pt>
                <c:pt idx="16229">
                  <c:v>13.629999999999999</c:v>
                </c:pt>
                <c:pt idx="16230">
                  <c:v>13.7</c:v>
                </c:pt>
                <c:pt idx="16231">
                  <c:v>13.84</c:v>
                </c:pt>
                <c:pt idx="16232">
                  <c:v>13.8</c:v>
                </c:pt>
                <c:pt idx="16233">
                  <c:v>13.78</c:v>
                </c:pt>
                <c:pt idx="16234">
                  <c:v>13.81</c:v>
                </c:pt>
                <c:pt idx="16235">
                  <c:v>13.66</c:v>
                </c:pt>
                <c:pt idx="16236">
                  <c:v>13.6</c:v>
                </c:pt>
                <c:pt idx="16237">
                  <c:v>13.68</c:v>
                </c:pt>
                <c:pt idx="16238">
                  <c:v>13.68</c:v>
                </c:pt>
                <c:pt idx="16239">
                  <c:v>13.850000000000001</c:v>
                </c:pt>
                <c:pt idx="16240">
                  <c:v>13.97</c:v>
                </c:pt>
                <c:pt idx="16241">
                  <c:v>14.06</c:v>
                </c:pt>
                <c:pt idx="16242">
                  <c:v>14.03</c:v>
                </c:pt>
                <c:pt idx="16243">
                  <c:v>14.04</c:v>
                </c:pt>
                <c:pt idx="16244">
                  <c:v>13.89</c:v>
                </c:pt>
                <c:pt idx="16245">
                  <c:v>13.78</c:v>
                </c:pt>
                <c:pt idx="16246">
                  <c:v>13.67</c:v>
                </c:pt>
                <c:pt idx="16247">
                  <c:v>13.49</c:v>
                </c:pt>
                <c:pt idx="16248">
                  <c:v>13.4</c:v>
                </c:pt>
                <c:pt idx="16249">
                  <c:v>13.44</c:v>
                </c:pt>
                <c:pt idx="16250">
                  <c:v>13.33</c:v>
                </c:pt>
                <c:pt idx="16251">
                  <c:v>13.3</c:v>
                </c:pt>
                <c:pt idx="16252">
                  <c:v>13.34</c:v>
                </c:pt>
                <c:pt idx="16253">
                  <c:v>13.3</c:v>
                </c:pt>
                <c:pt idx="16254">
                  <c:v>13.4</c:v>
                </c:pt>
                <c:pt idx="16255">
                  <c:v>13.56</c:v>
                </c:pt>
                <c:pt idx="16256">
                  <c:v>13.6</c:v>
                </c:pt>
                <c:pt idx="16257">
                  <c:v>13.66</c:v>
                </c:pt>
                <c:pt idx="16258">
                  <c:v>13.719999999999999</c:v>
                </c:pt>
                <c:pt idx="16259">
                  <c:v>13.59</c:v>
                </c:pt>
                <c:pt idx="16260">
                  <c:v>13.639999999999999</c:v>
                </c:pt>
                <c:pt idx="16261">
                  <c:v>13.53</c:v>
                </c:pt>
                <c:pt idx="16262">
                  <c:v>13.39</c:v>
                </c:pt>
                <c:pt idx="16263">
                  <c:v>13.370000000000001</c:v>
                </c:pt>
                <c:pt idx="16264">
                  <c:v>13.360000000000001</c:v>
                </c:pt>
                <c:pt idx="16265">
                  <c:v>13.219999999999999</c:v>
                </c:pt>
                <c:pt idx="16266">
                  <c:v>13.19</c:v>
                </c:pt>
                <c:pt idx="16267">
                  <c:v>13.28</c:v>
                </c:pt>
                <c:pt idx="16268">
                  <c:v>13.350000000000001</c:v>
                </c:pt>
                <c:pt idx="16269">
                  <c:v>13.34</c:v>
                </c:pt>
                <c:pt idx="16270">
                  <c:v>13.42</c:v>
                </c:pt>
                <c:pt idx="16271">
                  <c:v>13.33</c:v>
                </c:pt>
                <c:pt idx="16272">
                  <c:v>13.370000000000001</c:v>
                </c:pt>
                <c:pt idx="16273">
                  <c:v>13.52</c:v>
                </c:pt>
                <c:pt idx="16274">
                  <c:v>13.46</c:v>
                </c:pt>
                <c:pt idx="16275">
                  <c:v>13.66</c:v>
                </c:pt>
                <c:pt idx="16276">
                  <c:v>13.78</c:v>
                </c:pt>
                <c:pt idx="16277">
                  <c:v>13.739999999999998</c:v>
                </c:pt>
                <c:pt idx="16278">
                  <c:v>13.82</c:v>
                </c:pt>
                <c:pt idx="16279">
                  <c:v>13.97</c:v>
                </c:pt>
                <c:pt idx="16280">
                  <c:v>13.79</c:v>
                </c:pt>
                <c:pt idx="16281">
                  <c:v>13.76</c:v>
                </c:pt>
                <c:pt idx="16282">
                  <c:v>13.8</c:v>
                </c:pt>
                <c:pt idx="16283">
                  <c:v>13.7</c:v>
                </c:pt>
                <c:pt idx="16284">
                  <c:v>13.59</c:v>
                </c:pt>
                <c:pt idx="16285">
                  <c:v>13.52</c:v>
                </c:pt>
                <c:pt idx="16286">
                  <c:v>13.4</c:v>
                </c:pt>
                <c:pt idx="16287">
                  <c:v>13.43</c:v>
                </c:pt>
                <c:pt idx="16288">
                  <c:v>13.629999999999999</c:v>
                </c:pt>
                <c:pt idx="16289">
                  <c:v>13.54</c:v>
                </c:pt>
                <c:pt idx="16290">
                  <c:v>13.6</c:v>
                </c:pt>
                <c:pt idx="16291">
                  <c:v>13.58</c:v>
                </c:pt>
                <c:pt idx="16292">
                  <c:v>13.55</c:v>
                </c:pt>
                <c:pt idx="16293">
                  <c:v>13.629999999999999</c:v>
                </c:pt>
                <c:pt idx="16294">
                  <c:v>13.67</c:v>
                </c:pt>
                <c:pt idx="16295">
                  <c:v>13.57</c:v>
                </c:pt>
                <c:pt idx="16296">
                  <c:v>13.62</c:v>
                </c:pt>
                <c:pt idx="16297">
                  <c:v>13.59</c:v>
                </c:pt>
                <c:pt idx="16298">
                  <c:v>13.62</c:v>
                </c:pt>
                <c:pt idx="16299">
                  <c:v>13.69</c:v>
                </c:pt>
                <c:pt idx="16300">
                  <c:v>13.8</c:v>
                </c:pt>
                <c:pt idx="16301">
                  <c:v>13.84</c:v>
                </c:pt>
                <c:pt idx="16302">
                  <c:v>13.8</c:v>
                </c:pt>
                <c:pt idx="16303">
                  <c:v>13.870000000000001</c:v>
                </c:pt>
                <c:pt idx="16304">
                  <c:v>13.83</c:v>
                </c:pt>
                <c:pt idx="16305">
                  <c:v>13.84</c:v>
                </c:pt>
                <c:pt idx="16306">
                  <c:v>13.860000000000001</c:v>
                </c:pt>
                <c:pt idx="16307">
                  <c:v>13.76</c:v>
                </c:pt>
                <c:pt idx="16308">
                  <c:v>13.709999999999999</c:v>
                </c:pt>
                <c:pt idx="16309">
                  <c:v>13.69</c:v>
                </c:pt>
                <c:pt idx="16310">
                  <c:v>13.629999999999999</c:v>
                </c:pt>
                <c:pt idx="16311">
                  <c:v>13.55</c:v>
                </c:pt>
                <c:pt idx="16312">
                  <c:v>13.57</c:v>
                </c:pt>
                <c:pt idx="16313">
                  <c:v>13.46</c:v>
                </c:pt>
                <c:pt idx="16314">
                  <c:v>13.51</c:v>
                </c:pt>
                <c:pt idx="16315">
                  <c:v>13.51</c:v>
                </c:pt>
                <c:pt idx="16316">
                  <c:v>13.47</c:v>
                </c:pt>
                <c:pt idx="16317">
                  <c:v>13.54</c:v>
                </c:pt>
                <c:pt idx="16318">
                  <c:v>13.59</c:v>
                </c:pt>
                <c:pt idx="16319">
                  <c:v>13.62</c:v>
                </c:pt>
                <c:pt idx="16320">
                  <c:v>13.739999999999998</c:v>
                </c:pt>
                <c:pt idx="16321">
                  <c:v>13.67</c:v>
                </c:pt>
                <c:pt idx="16322">
                  <c:v>13.56</c:v>
                </c:pt>
                <c:pt idx="16323">
                  <c:v>13.61</c:v>
                </c:pt>
                <c:pt idx="16324">
                  <c:v>13.709999999999999</c:v>
                </c:pt>
                <c:pt idx="16325">
                  <c:v>13.69</c:v>
                </c:pt>
                <c:pt idx="16326">
                  <c:v>13.729999999999999</c:v>
                </c:pt>
                <c:pt idx="16327">
                  <c:v>13.709999999999999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Sheet1!$F$1</c:f>
              <c:strCache>
                <c:ptCount val="1"/>
                <c:pt idx="0">
                  <c:v>Effluent Turbidity ()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Sheet1!$A$2:$A$16724</c:f>
              <c:numCache>
                <c:formatCode>General</c:formatCode>
                <c:ptCount val="16723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4.1587000000000004E-4</c:v>
                </c:pt>
                <c:pt idx="8">
                  <c:v>4.7374000000000011E-4</c:v>
                </c:pt>
                <c:pt idx="9">
                  <c:v>5.3162000000000012E-4</c:v>
                </c:pt>
                <c:pt idx="10">
                  <c:v>5.8949000000000002E-4</c:v>
                </c:pt>
                <c:pt idx="11">
                  <c:v>6.4736000000000025E-4</c:v>
                </c:pt>
                <c:pt idx="12">
                  <c:v>7.0534000000000026E-4</c:v>
                </c:pt>
                <c:pt idx="13">
                  <c:v>7.6321000000000006E-4</c:v>
                </c:pt>
                <c:pt idx="14">
                  <c:v>8.2108000000000029E-4</c:v>
                </c:pt>
                <c:pt idx="15">
                  <c:v>8.7895000000000041E-4</c:v>
                </c:pt>
                <c:pt idx="16">
                  <c:v>9.3682000000000053E-4</c:v>
                </c:pt>
                <c:pt idx="17">
                  <c:v>9.9469000000000033E-4</c:v>
                </c:pt>
                <c:pt idx="18">
                  <c:v>1.0525600000000001E-3</c:v>
                </c:pt>
                <c:pt idx="19">
                  <c:v>1.1106700000000002E-3</c:v>
                </c:pt>
                <c:pt idx="20">
                  <c:v>1.22583E-3</c:v>
                </c:pt>
                <c:pt idx="21">
                  <c:v>1.28393E-3</c:v>
                </c:pt>
                <c:pt idx="22">
                  <c:v>1.3419199999999999E-3</c:v>
                </c:pt>
                <c:pt idx="23">
                  <c:v>1.3998999999999999E-3</c:v>
                </c:pt>
                <c:pt idx="24">
                  <c:v>1.4578899999999999E-3</c:v>
                </c:pt>
                <c:pt idx="25">
                  <c:v>1.5157600000000001E-3</c:v>
                </c:pt>
                <c:pt idx="26">
                  <c:v>1.5736299999999999E-3</c:v>
                </c:pt>
                <c:pt idx="27">
                  <c:v>1.6314999999999999E-3</c:v>
                </c:pt>
                <c:pt idx="28">
                  <c:v>1.6887900000000003E-3</c:v>
                </c:pt>
                <c:pt idx="29">
                  <c:v>1.7467800000000003E-3</c:v>
                </c:pt>
                <c:pt idx="30">
                  <c:v>1.8047600000000003E-3</c:v>
                </c:pt>
                <c:pt idx="31">
                  <c:v>1.8626300000000003E-3</c:v>
                </c:pt>
                <c:pt idx="32">
                  <c:v>1.9205000000000001E-3</c:v>
                </c:pt>
                <c:pt idx="33">
                  <c:v>1.9784900000000003E-3</c:v>
                </c:pt>
                <c:pt idx="34">
                  <c:v>2.0364799999999994E-3</c:v>
                </c:pt>
                <c:pt idx="35">
                  <c:v>2.0938799999999998E-3</c:v>
                </c:pt>
                <c:pt idx="36">
                  <c:v>2.15175E-3</c:v>
                </c:pt>
                <c:pt idx="37">
                  <c:v>2.2097400000000004E-3</c:v>
                </c:pt>
                <c:pt idx="38">
                  <c:v>2.2676100000000006E-3</c:v>
                </c:pt>
                <c:pt idx="39">
                  <c:v>2.32548E-3</c:v>
                </c:pt>
                <c:pt idx="40">
                  <c:v>2.3834699999999999E-3</c:v>
                </c:pt>
                <c:pt idx="41">
                  <c:v>2.4413400000000002E-3</c:v>
                </c:pt>
                <c:pt idx="42">
                  <c:v>2.49921E-3</c:v>
                </c:pt>
                <c:pt idx="43">
                  <c:v>2.5571900000000009E-3</c:v>
                </c:pt>
                <c:pt idx="44">
                  <c:v>2.6150600000000002E-3</c:v>
                </c:pt>
                <c:pt idx="45">
                  <c:v>2.6729300000000004E-3</c:v>
                </c:pt>
                <c:pt idx="46">
                  <c:v>2.7308000000000002E-3</c:v>
                </c:pt>
                <c:pt idx="47">
                  <c:v>2.7886800000000008E-3</c:v>
                </c:pt>
                <c:pt idx="48">
                  <c:v>2.8465500000000002E-3</c:v>
                </c:pt>
                <c:pt idx="49">
                  <c:v>2.9044200000000004E-3</c:v>
                </c:pt>
                <c:pt idx="50">
                  <c:v>2.9624E-3</c:v>
                </c:pt>
                <c:pt idx="51">
                  <c:v>3.0202700000000002E-3</c:v>
                </c:pt>
                <c:pt idx="52">
                  <c:v>3.0781400000000005E-3</c:v>
                </c:pt>
                <c:pt idx="53">
                  <c:v>3.1361300000000004E-3</c:v>
                </c:pt>
                <c:pt idx="54">
                  <c:v>3.1936500000000006E-3</c:v>
                </c:pt>
                <c:pt idx="55">
                  <c:v>3.2516400000000001E-3</c:v>
                </c:pt>
                <c:pt idx="56">
                  <c:v>3.367380000000001E-3</c:v>
                </c:pt>
                <c:pt idx="57">
                  <c:v>3.4252499999999999E-3</c:v>
                </c:pt>
                <c:pt idx="58">
                  <c:v>3.483120000000001E-3</c:v>
                </c:pt>
                <c:pt idx="59">
                  <c:v>3.5409900000000004E-3</c:v>
                </c:pt>
                <c:pt idx="60">
                  <c:v>3.5988600000000002E-3</c:v>
                </c:pt>
                <c:pt idx="61">
                  <c:v>3.6567300000000008E-3</c:v>
                </c:pt>
                <c:pt idx="62">
                  <c:v>3.7144900000000008E-3</c:v>
                </c:pt>
                <c:pt idx="63">
                  <c:v>3.7722400000000001E-3</c:v>
                </c:pt>
                <c:pt idx="64">
                  <c:v>3.8301100000000003E-3</c:v>
                </c:pt>
                <c:pt idx="65">
                  <c:v>3.8882100000000005E-3</c:v>
                </c:pt>
                <c:pt idx="66">
                  <c:v>3.9459700000000009E-3</c:v>
                </c:pt>
                <c:pt idx="67">
                  <c:v>4.00395E-3</c:v>
                </c:pt>
                <c:pt idx="68">
                  <c:v>4.0618199999999998E-3</c:v>
                </c:pt>
                <c:pt idx="69">
                  <c:v>4.1196900000000005E-3</c:v>
                </c:pt>
                <c:pt idx="70">
                  <c:v>4.1775600000000003E-3</c:v>
                </c:pt>
                <c:pt idx="71">
                  <c:v>4.235430000000001E-3</c:v>
                </c:pt>
                <c:pt idx="72">
                  <c:v>4.2933000000000008E-3</c:v>
                </c:pt>
                <c:pt idx="73">
                  <c:v>4.3512900000000007E-3</c:v>
                </c:pt>
                <c:pt idx="74">
                  <c:v>4.4091600000000005E-3</c:v>
                </c:pt>
                <c:pt idx="75">
                  <c:v>4.4670300000000003E-3</c:v>
                </c:pt>
                <c:pt idx="76">
                  <c:v>4.5244400000000002E-3</c:v>
                </c:pt>
                <c:pt idx="77">
                  <c:v>4.5825400000000004E-3</c:v>
                </c:pt>
                <c:pt idx="78">
                  <c:v>4.6405300000000003E-3</c:v>
                </c:pt>
                <c:pt idx="79">
                  <c:v>4.6984000000000001E-3</c:v>
                </c:pt>
                <c:pt idx="80">
                  <c:v>4.7562700000000017E-3</c:v>
                </c:pt>
                <c:pt idx="81">
                  <c:v>4.81425E-3</c:v>
                </c:pt>
                <c:pt idx="82">
                  <c:v>4.8718900000000011E-3</c:v>
                </c:pt>
                <c:pt idx="83">
                  <c:v>4.9298800000000011E-3</c:v>
                </c:pt>
                <c:pt idx="84">
                  <c:v>4.9874000000000012E-3</c:v>
                </c:pt>
                <c:pt idx="85">
                  <c:v>5.0451599999999999E-3</c:v>
                </c:pt>
                <c:pt idx="86">
                  <c:v>5.1032600000000018E-3</c:v>
                </c:pt>
                <c:pt idx="87">
                  <c:v>5.1611299999999999E-3</c:v>
                </c:pt>
                <c:pt idx="88">
                  <c:v>5.2190000000000005E-3</c:v>
                </c:pt>
                <c:pt idx="89">
                  <c:v>5.2768700000000012E-3</c:v>
                </c:pt>
                <c:pt idx="90">
                  <c:v>5.334740000000001E-3</c:v>
                </c:pt>
                <c:pt idx="91">
                  <c:v>5.3927300000000001E-3</c:v>
                </c:pt>
                <c:pt idx="92">
                  <c:v>5.450710000000001E-3</c:v>
                </c:pt>
                <c:pt idx="93">
                  <c:v>5.5085799999999999E-3</c:v>
                </c:pt>
                <c:pt idx="94">
                  <c:v>5.5664500000000006E-3</c:v>
                </c:pt>
                <c:pt idx="95">
                  <c:v>5.6243200000000004E-3</c:v>
                </c:pt>
                <c:pt idx="96">
                  <c:v>5.6823100000000003E-3</c:v>
                </c:pt>
                <c:pt idx="97">
                  <c:v>5.7396000000000018E-3</c:v>
                </c:pt>
                <c:pt idx="98">
                  <c:v>5.7977000000000011E-3</c:v>
                </c:pt>
                <c:pt idx="99">
                  <c:v>5.85557E-3</c:v>
                </c:pt>
                <c:pt idx="100">
                  <c:v>5.9134400000000007E-3</c:v>
                </c:pt>
                <c:pt idx="101">
                  <c:v>5.9714300000000015E-3</c:v>
                </c:pt>
                <c:pt idx="102">
                  <c:v>6.0294199999999997E-3</c:v>
                </c:pt>
                <c:pt idx="103">
                  <c:v>6.0872900000000013E-3</c:v>
                </c:pt>
                <c:pt idx="104">
                  <c:v>6.1451600000000011E-3</c:v>
                </c:pt>
                <c:pt idx="105">
                  <c:v>6.2026800000000012E-3</c:v>
                </c:pt>
                <c:pt idx="106">
                  <c:v>6.2605500000000001E-3</c:v>
                </c:pt>
                <c:pt idx="107">
                  <c:v>6.3184199999999999E-3</c:v>
                </c:pt>
                <c:pt idx="108">
                  <c:v>6.3764100000000008E-3</c:v>
                </c:pt>
                <c:pt idx="109">
                  <c:v>6.4342800000000014E-3</c:v>
                </c:pt>
                <c:pt idx="110">
                  <c:v>6.4921500000000004E-3</c:v>
                </c:pt>
                <c:pt idx="111">
                  <c:v>6.550020000000001E-3</c:v>
                </c:pt>
                <c:pt idx="112">
                  <c:v>6.6078899999999999E-3</c:v>
                </c:pt>
                <c:pt idx="113">
                  <c:v>6.6657599999999997E-3</c:v>
                </c:pt>
                <c:pt idx="114">
                  <c:v>6.7236300000000013E-3</c:v>
                </c:pt>
                <c:pt idx="115">
                  <c:v>6.7815000000000011E-3</c:v>
                </c:pt>
                <c:pt idx="116">
                  <c:v>6.8392500000000016E-3</c:v>
                </c:pt>
                <c:pt idx="117">
                  <c:v>6.8971199999999996E-3</c:v>
                </c:pt>
                <c:pt idx="118">
                  <c:v>6.9549900000000003E-3</c:v>
                </c:pt>
                <c:pt idx="119">
                  <c:v>7.0128700000000009E-3</c:v>
                </c:pt>
                <c:pt idx="120">
                  <c:v>7.0708500000000009E-3</c:v>
                </c:pt>
                <c:pt idx="121">
                  <c:v>7.1287199999999998E-3</c:v>
                </c:pt>
                <c:pt idx="122">
                  <c:v>7.1865900000000005E-3</c:v>
                </c:pt>
                <c:pt idx="123">
                  <c:v>7.2442300000000008E-3</c:v>
                </c:pt>
                <c:pt idx="124">
                  <c:v>7.3021000000000006E-3</c:v>
                </c:pt>
                <c:pt idx="125">
                  <c:v>7.3599700000000013E-3</c:v>
                </c:pt>
                <c:pt idx="126">
                  <c:v>7.4178400000000011E-3</c:v>
                </c:pt>
                <c:pt idx="127">
                  <c:v>7.4757100000000017E-3</c:v>
                </c:pt>
                <c:pt idx="128">
                  <c:v>7.5335800000000007E-3</c:v>
                </c:pt>
                <c:pt idx="129">
                  <c:v>7.5914500000000013E-3</c:v>
                </c:pt>
                <c:pt idx="130">
                  <c:v>7.649320000000002E-3</c:v>
                </c:pt>
                <c:pt idx="131">
                  <c:v>7.7073100000000011E-3</c:v>
                </c:pt>
                <c:pt idx="132">
                  <c:v>7.76518E-3</c:v>
                </c:pt>
                <c:pt idx="133">
                  <c:v>7.8231700000000008E-3</c:v>
                </c:pt>
                <c:pt idx="134">
                  <c:v>7.8811500000000017E-3</c:v>
                </c:pt>
                <c:pt idx="135">
                  <c:v>7.9390200000000015E-3</c:v>
                </c:pt>
                <c:pt idx="136">
                  <c:v>7.9968900000000013E-3</c:v>
                </c:pt>
                <c:pt idx="137">
                  <c:v>8.0543000000000003E-3</c:v>
                </c:pt>
                <c:pt idx="138">
                  <c:v>8.1121700000000001E-3</c:v>
                </c:pt>
                <c:pt idx="139">
                  <c:v>8.1701600000000027E-3</c:v>
                </c:pt>
                <c:pt idx="140">
                  <c:v>8.228369999999997E-3</c:v>
                </c:pt>
                <c:pt idx="141">
                  <c:v>8.2862400000000003E-3</c:v>
                </c:pt>
                <c:pt idx="142">
                  <c:v>8.34412E-3</c:v>
                </c:pt>
                <c:pt idx="143">
                  <c:v>8.4015200000000026E-3</c:v>
                </c:pt>
                <c:pt idx="144">
                  <c:v>8.4593900000000024E-3</c:v>
                </c:pt>
                <c:pt idx="145">
                  <c:v>8.5172600000000005E-3</c:v>
                </c:pt>
                <c:pt idx="146">
                  <c:v>8.5751300000000037E-3</c:v>
                </c:pt>
                <c:pt idx="147">
                  <c:v>8.6331200000000011E-3</c:v>
                </c:pt>
                <c:pt idx="148">
                  <c:v>8.6913400000000005E-3</c:v>
                </c:pt>
                <c:pt idx="149">
                  <c:v>8.7493200000000014E-3</c:v>
                </c:pt>
                <c:pt idx="150">
                  <c:v>8.8068500000000032E-3</c:v>
                </c:pt>
                <c:pt idx="151">
                  <c:v>8.864720000000003E-3</c:v>
                </c:pt>
                <c:pt idx="152">
                  <c:v>8.9225900000000045E-3</c:v>
                </c:pt>
                <c:pt idx="153">
                  <c:v>8.980570000000002E-3</c:v>
                </c:pt>
                <c:pt idx="154">
                  <c:v>9.0384400000000018E-3</c:v>
                </c:pt>
                <c:pt idx="155">
                  <c:v>9.0963100000000015E-3</c:v>
                </c:pt>
                <c:pt idx="156">
                  <c:v>9.1541800000000013E-3</c:v>
                </c:pt>
                <c:pt idx="157">
                  <c:v>9.2120500000000029E-3</c:v>
                </c:pt>
                <c:pt idx="158">
                  <c:v>9.270040000000002E-3</c:v>
                </c:pt>
                <c:pt idx="159">
                  <c:v>9.3276800000000031E-3</c:v>
                </c:pt>
                <c:pt idx="160">
                  <c:v>9.3854300000000054E-3</c:v>
                </c:pt>
                <c:pt idx="161">
                  <c:v>9.4433E-3</c:v>
                </c:pt>
                <c:pt idx="162">
                  <c:v>9.5011800000000014E-3</c:v>
                </c:pt>
                <c:pt idx="163">
                  <c:v>9.5590500000000047E-3</c:v>
                </c:pt>
                <c:pt idx="164">
                  <c:v>9.6170300000000021E-3</c:v>
                </c:pt>
                <c:pt idx="165">
                  <c:v>9.6749000000000002E-3</c:v>
                </c:pt>
                <c:pt idx="166">
                  <c:v>9.73277E-3</c:v>
                </c:pt>
                <c:pt idx="167">
                  <c:v>9.7906400000000032E-3</c:v>
                </c:pt>
                <c:pt idx="168">
                  <c:v>9.8487400000000051E-3</c:v>
                </c:pt>
                <c:pt idx="169">
                  <c:v>9.9066200000000031E-3</c:v>
                </c:pt>
                <c:pt idx="170">
                  <c:v>9.9644900000000047E-3</c:v>
                </c:pt>
                <c:pt idx="171">
                  <c:v>1.0022360000000001E-2</c:v>
                </c:pt>
                <c:pt idx="172">
                  <c:v>1.0079759999999998E-2</c:v>
                </c:pt>
                <c:pt idx="173">
                  <c:v>1.0137629999999998E-2</c:v>
                </c:pt>
                <c:pt idx="174">
                  <c:v>1.0195500000000001E-2</c:v>
                </c:pt>
                <c:pt idx="175">
                  <c:v>1.0253489999999999E-2</c:v>
                </c:pt>
                <c:pt idx="176">
                  <c:v>1.0311590000000001E-2</c:v>
                </c:pt>
                <c:pt idx="177">
                  <c:v>1.036946E-2</c:v>
                </c:pt>
                <c:pt idx="178">
                  <c:v>1.042733E-2</c:v>
                </c:pt>
                <c:pt idx="179">
                  <c:v>1.0485319999999999E-2</c:v>
                </c:pt>
                <c:pt idx="180">
                  <c:v>1.0543190000000001E-2</c:v>
                </c:pt>
                <c:pt idx="181">
                  <c:v>1.0601180000000002E-2</c:v>
                </c:pt>
                <c:pt idx="182">
                  <c:v>1.065905E-2</c:v>
                </c:pt>
                <c:pt idx="183">
                  <c:v>1.071692E-2</c:v>
                </c:pt>
                <c:pt idx="184">
                  <c:v>1.077444E-2</c:v>
                </c:pt>
                <c:pt idx="185">
                  <c:v>1.0832430000000001E-2</c:v>
                </c:pt>
                <c:pt idx="186">
                  <c:v>1.0890180000000001E-2</c:v>
                </c:pt>
                <c:pt idx="187">
                  <c:v>1.0948280000000001E-2</c:v>
                </c:pt>
                <c:pt idx="188">
                  <c:v>1.100604E-2</c:v>
                </c:pt>
                <c:pt idx="189">
                  <c:v>1.1121890000000002E-2</c:v>
                </c:pt>
                <c:pt idx="190">
                  <c:v>1.117976E-2</c:v>
                </c:pt>
                <c:pt idx="191">
                  <c:v>1.123763E-2</c:v>
                </c:pt>
                <c:pt idx="192">
                  <c:v>1.1295039999999999E-2</c:v>
                </c:pt>
                <c:pt idx="193">
                  <c:v>1.135326E-2</c:v>
                </c:pt>
                <c:pt idx="194">
                  <c:v>1.1411010000000001E-2</c:v>
                </c:pt>
                <c:pt idx="195">
                  <c:v>1.1469000000000002E-2</c:v>
                </c:pt>
                <c:pt idx="196">
                  <c:v>1.1526870000000003E-2</c:v>
                </c:pt>
                <c:pt idx="197">
                  <c:v>1.1584740000000001E-2</c:v>
                </c:pt>
                <c:pt idx="198">
                  <c:v>1.1642730000000002E-2</c:v>
                </c:pt>
                <c:pt idx="199">
                  <c:v>1.1700600000000002E-2</c:v>
                </c:pt>
                <c:pt idx="200">
                  <c:v>1.1757890000000002E-2</c:v>
                </c:pt>
                <c:pt idx="201">
                  <c:v>1.1815760000000002E-2</c:v>
                </c:pt>
                <c:pt idx="202">
                  <c:v>1.1873630000000001E-2</c:v>
                </c:pt>
                <c:pt idx="203">
                  <c:v>1.1931500000000001E-2</c:v>
                </c:pt>
                <c:pt idx="204">
                  <c:v>1.1989370000000001E-2</c:v>
                </c:pt>
                <c:pt idx="205">
                  <c:v>1.2047239999999999E-2</c:v>
                </c:pt>
                <c:pt idx="206">
                  <c:v>1.2105110000000001E-2</c:v>
                </c:pt>
                <c:pt idx="207">
                  <c:v>1.216298E-2</c:v>
                </c:pt>
                <c:pt idx="208">
                  <c:v>1.2220850000000002E-2</c:v>
                </c:pt>
                <c:pt idx="209">
                  <c:v>1.227872E-2</c:v>
                </c:pt>
                <c:pt idx="210">
                  <c:v>1.233682E-2</c:v>
                </c:pt>
                <c:pt idx="211">
                  <c:v>1.2394689999999998E-2</c:v>
                </c:pt>
                <c:pt idx="212">
                  <c:v>1.2452560000000001E-2</c:v>
                </c:pt>
                <c:pt idx="213">
                  <c:v>1.2510550000000002E-2</c:v>
                </c:pt>
                <c:pt idx="214">
                  <c:v>1.2568420000000002E-2</c:v>
                </c:pt>
                <c:pt idx="215">
                  <c:v>1.2626289999999998E-2</c:v>
                </c:pt>
                <c:pt idx="216">
                  <c:v>1.2684160000000002E-2</c:v>
                </c:pt>
                <c:pt idx="217">
                  <c:v>1.2742030000000001E-2</c:v>
                </c:pt>
                <c:pt idx="218">
                  <c:v>1.2799899999999999E-2</c:v>
                </c:pt>
                <c:pt idx="219">
                  <c:v>1.2857769999999999E-2</c:v>
                </c:pt>
                <c:pt idx="220">
                  <c:v>1.2915639999999999E-2</c:v>
                </c:pt>
                <c:pt idx="221">
                  <c:v>1.2973510000000001E-2</c:v>
                </c:pt>
                <c:pt idx="222">
                  <c:v>1.303138E-2</c:v>
                </c:pt>
                <c:pt idx="223">
                  <c:v>1.308925E-2</c:v>
                </c:pt>
                <c:pt idx="224">
                  <c:v>1.3147239999999999E-2</c:v>
                </c:pt>
                <c:pt idx="225">
                  <c:v>1.320523E-2</c:v>
                </c:pt>
                <c:pt idx="226">
                  <c:v>1.3262630000000001E-2</c:v>
                </c:pt>
                <c:pt idx="227">
                  <c:v>1.3320500000000002E-2</c:v>
                </c:pt>
                <c:pt idx="228">
                  <c:v>1.3378609999999999E-2</c:v>
                </c:pt>
                <c:pt idx="229">
                  <c:v>1.3436480000000001E-2</c:v>
                </c:pt>
                <c:pt idx="230">
                  <c:v>1.349435E-2</c:v>
                </c:pt>
                <c:pt idx="231">
                  <c:v>1.355222E-2</c:v>
                </c:pt>
                <c:pt idx="232">
                  <c:v>1.361009E-2</c:v>
                </c:pt>
                <c:pt idx="233">
                  <c:v>1.366796E-2</c:v>
                </c:pt>
                <c:pt idx="234">
                  <c:v>1.3725940000000001E-2</c:v>
                </c:pt>
                <c:pt idx="235">
                  <c:v>1.3783810000000002E-2</c:v>
                </c:pt>
                <c:pt idx="236">
                  <c:v>1.3841220000000003E-2</c:v>
                </c:pt>
                <c:pt idx="237">
                  <c:v>1.3899089999999999E-2</c:v>
                </c:pt>
                <c:pt idx="238">
                  <c:v>1.3956959999999999E-2</c:v>
                </c:pt>
                <c:pt idx="239">
                  <c:v>1.4014949999999998E-2</c:v>
                </c:pt>
                <c:pt idx="240">
                  <c:v>1.4072820000000002E-2</c:v>
                </c:pt>
                <c:pt idx="241">
                  <c:v>1.4130689999999998E-2</c:v>
                </c:pt>
                <c:pt idx="242">
                  <c:v>1.4188560000000001E-2</c:v>
                </c:pt>
                <c:pt idx="243">
                  <c:v>1.4246430000000001E-2</c:v>
                </c:pt>
                <c:pt idx="244">
                  <c:v>1.4304300000000001E-2</c:v>
                </c:pt>
                <c:pt idx="245">
                  <c:v>1.436229E-2</c:v>
                </c:pt>
                <c:pt idx="246">
                  <c:v>1.4420160000000001E-2</c:v>
                </c:pt>
                <c:pt idx="247">
                  <c:v>1.4478029999999999E-2</c:v>
                </c:pt>
                <c:pt idx="248">
                  <c:v>1.4535899999999999E-2</c:v>
                </c:pt>
                <c:pt idx="249">
                  <c:v>1.4593770000000001E-2</c:v>
                </c:pt>
                <c:pt idx="250">
                  <c:v>1.4651870000000003E-2</c:v>
                </c:pt>
                <c:pt idx="251">
                  <c:v>1.4709739999999999E-2</c:v>
                </c:pt>
                <c:pt idx="252">
                  <c:v>1.4767150000000001E-2</c:v>
                </c:pt>
                <c:pt idx="253">
                  <c:v>1.4825020000000001E-2</c:v>
                </c:pt>
                <c:pt idx="254">
                  <c:v>1.4882890000000001E-2</c:v>
                </c:pt>
                <c:pt idx="255">
                  <c:v>1.4940760000000001E-2</c:v>
                </c:pt>
                <c:pt idx="256">
                  <c:v>1.4998629999999999E-2</c:v>
                </c:pt>
                <c:pt idx="257">
                  <c:v>1.505662E-2</c:v>
                </c:pt>
                <c:pt idx="258">
                  <c:v>1.511449E-2</c:v>
                </c:pt>
                <c:pt idx="259">
                  <c:v>1.5172359999999999E-2</c:v>
                </c:pt>
                <c:pt idx="260">
                  <c:v>1.5230229999999999E-2</c:v>
                </c:pt>
                <c:pt idx="261">
                  <c:v>1.528821E-2</c:v>
                </c:pt>
                <c:pt idx="262">
                  <c:v>1.5345850000000001E-2</c:v>
                </c:pt>
                <c:pt idx="263">
                  <c:v>1.5403840000000002E-2</c:v>
                </c:pt>
                <c:pt idx="264">
                  <c:v>1.546194E-2</c:v>
                </c:pt>
                <c:pt idx="265">
                  <c:v>1.5519689999999999E-2</c:v>
                </c:pt>
                <c:pt idx="266">
                  <c:v>1.5577560000000001E-2</c:v>
                </c:pt>
                <c:pt idx="267">
                  <c:v>1.5635430000000002E-2</c:v>
                </c:pt>
                <c:pt idx="268">
                  <c:v>1.56933E-2</c:v>
                </c:pt>
                <c:pt idx="269">
                  <c:v>1.5751180000000004E-2</c:v>
                </c:pt>
                <c:pt idx="270">
                  <c:v>1.5809160000000003E-2</c:v>
                </c:pt>
                <c:pt idx="271">
                  <c:v>1.5867150000000003E-2</c:v>
                </c:pt>
                <c:pt idx="272">
                  <c:v>1.5925020000000005E-2</c:v>
                </c:pt>
                <c:pt idx="273">
                  <c:v>1.5982310000000003E-2</c:v>
                </c:pt>
                <c:pt idx="274">
                  <c:v>1.6040180000000005E-2</c:v>
                </c:pt>
                <c:pt idx="275">
                  <c:v>1.6098049999999999E-2</c:v>
                </c:pt>
                <c:pt idx="276">
                  <c:v>1.615604E-2</c:v>
                </c:pt>
                <c:pt idx="277">
                  <c:v>1.6213790000000002E-2</c:v>
                </c:pt>
                <c:pt idx="278">
                  <c:v>1.627201E-2</c:v>
                </c:pt>
                <c:pt idx="279">
                  <c:v>1.6329989999999999E-2</c:v>
                </c:pt>
                <c:pt idx="280">
                  <c:v>1.6387870000000002E-2</c:v>
                </c:pt>
                <c:pt idx="281">
                  <c:v>1.644574E-2</c:v>
                </c:pt>
                <c:pt idx="282">
                  <c:v>1.6503610000000002E-2</c:v>
                </c:pt>
                <c:pt idx="283">
                  <c:v>1.6561480000000003E-2</c:v>
                </c:pt>
                <c:pt idx="284">
                  <c:v>1.6619350000000001E-2</c:v>
                </c:pt>
                <c:pt idx="285">
                  <c:v>1.667722E-2</c:v>
                </c:pt>
                <c:pt idx="286">
                  <c:v>1.6734619999999999E-2</c:v>
                </c:pt>
                <c:pt idx="287">
                  <c:v>1.679249E-2</c:v>
                </c:pt>
                <c:pt idx="288">
                  <c:v>1.68506E-2</c:v>
                </c:pt>
                <c:pt idx="289">
                  <c:v>1.6908470000000002E-2</c:v>
                </c:pt>
                <c:pt idx="290">
                  <c:v>1.6966340000000003E-2</c:v>
                </c:pt>
                <c:pt idx="291">
                  <c:v>1.7024209999999998E-2</c:v>
                </c:pt>
                <c:pt idx="292">
                  <c:v>1.7082190000000001E-2</c:v>
                </c:pt>
                <c:pt idx="293">
                  <c:v>1.7140060000000002E-2</c:v>
                </c:pt>
                <c:pt idx="294">
                  <c:v>1.719793E-2</c:v>
                </c:pt>
                <c:pt idx="295">
                  <c:v>1.7255920000000001E-2</c:v>
                </c:pt>
                <c:pt idx="296">
                  <c:v>1.7313789999999999E-2</c:v>
                </c:pt>
                <c:pt idx="297">
                  <c:v>1.7371660000000001E-2</c:v>
                </c:pt>
                <c:pt idx="298">
                  <c:v>1.7429070000000001E-2</c:v>
                </c:pt>
                <c:pt idx="299">
                  <c:v>1.7486939999999999E-2</c:v>
                </c:pt>
                <c:pt idx="300">
                  <c:v>1.7544810000000001E-2</c:v>
                </c:pt>
                <c:pt idx="301">
                  <c:v>1.7602680000000002E-2</c:v>
                </c:pt>
                <c:pt idx="302">
                  <c:v>1.7660780000000001E-2</c:v>
                </c:pt>
                <c:pt idx="303">
                  <c:v>1.7718769999999998E-2</c:v>
                </c:pt>
                <c:pt idx="304">
                  <c:v>1.777664E-2</c:v>
                </c:pt>
                <c:pt idx="305">
                  <c:v>1.7834619999999999E-2</c:v>
                </c:pt>
                <c:pt idx="306">
                  <c:v>1.789249E-2</c:v>
                </c:pt>
                <c:pt idx="307">
                  <c:v>1.795037E-2</c:v>
                </c:pt>
                <c:pt idx="308">
                  <c:v>1.8008239999999998E-2</c:v>
                </c:pt>
                <c:pt idx="309">
                  <c:v>1.8065870000000005E-2</c:v>
                </c:pt>
                <c:pt idx="310">
                  <c:v>1.8123630000000005E-2</c:v>
                </c:pt>
                <c:pt idx="311">
                  <c:v>1.8181850000000003E-2</c:v>
                </c:pt>
                <c:pt idx="312">
                  <c:v>1.8239249999999999E-2</c:v>
                </c:pt>
                <c:pt idx="313">
                  <c:v>1.8297120000000004E-2</c:v>
                </c:pt>
                <c:pt idx="314">
                  <c:v>1.8354990000000002E-2</c:v>
                </c:pt>
                <c:pt idx="315">
                  <c:v>1.8412870000000005E-2</c:v>
                </c:pt>
                <c:pt idx="316">
                  <c:v>1.8470739999999999E-2</c:v>
                </c:pt>
                <c:pt idx="317">
                  <c:v>1.8528720000000002E-2</c:v>
                </c:pt>
                <c:pt idx="318">
                  <c:v>1.8586710000000003E-2</c:v>
                </c:pt>
                <c:pt idx="319">
                  <c:v>1.8644690000000002E-2</c:v>
                </c:pt>
                <c:pt idx="320">
                  <c:v>1.8702680000000003E-2</c:v>
                </c:pt>
                <c:pt idx="321">
                  <c:v>1.8760550000000004E-2</c:v>
                </c:pt>
                <c:pt idx="322">
                  <c:v>1.8817840000000002E-2</c:v>
                </c:pt>
                <c:pt idx="323">
                  <c:v>1.8875830000000003E-2</c:v>
                </c:pt>
                <c:pt idx="324">
                  <c:v>1.8933700000000001E-2</c:v>
                </c:pt>
                <c:pt idx="325">
                  <c:v>1.899168E-2</c:v>
                </c:pt>
                <c:pt idx="326">
                  <c:v>1.9049550000000002E-2</c:v>
                </c:pt>
                <c:pt idx="327">
                  <c:v>1.9107660000000002E-2</c:v>
                </c:pt>
                <c:pt idx="328">
                  <c:v>1.9165530000000004E-2</c:v>
                </c:pt>
                <c:pt idx="329">
                  <c:v>1.9223400000000005E-2</c:v>
                </c:pt>
                <c:pt idx="330">
                  <c:v>1.9281270000000003E-2</c:v>
                </c:pt>
                <c:pt idx="331">
                  <c:v>1.9339140000000001E-2</c:v>
                </c:pt>
                <c:pt idx="332">
                  <c:v>1.9397010000000003E-2</c:v>
                </c:pt>
                <c:pt idx="333">
                  <c:v>1.9454880000000004E-2</c:v>
                </c:pt>
                <c:pt idx="334">
                  <c:v>1.9512290000000002E-2</c:v>
                </c:pt>
                <c:pt idx="335">
                  <c:v>1.9570390000000003E-2</c:v>
                </c:pt>
                <c:pt idx="336">
                  <c:v>1.9628260000000005E-2</c:v>
                </c:pt>
                <c:pt idx="337">
                  <c:v>1.9686130000000003E-2</c:v>
                </c:pt>
                <c:pt idx="338">
                  <c:v>1.9744000000000005E-2</c:v>
                </c:pt>
                <c:pt idx="339">
                  <c:v>1.9801870000000003E-2</c:v>
                </c:pt>
                <c:pt idx="340">
                  <c:v>1.9859740000000001E-2</c:v>
                </c:pt>
                <c:pt idx="341">
                  <c:v>1.9917610000000002E-2</c:v>
                </c:pt>
                <c:pt idx="342">
                  <c:v>1.9975600000000003E-2</c:v>
                </c:pt>
                <c:pt idx="343">
                  <c:v>2.0033470000000005E-2</c:v>
                </c:pt>
                <c:pt idx="344">
                  <c:v>2.0090990000000003E-2</c:v>
                </c:pt>
                <c:pt idx="345">
                  <c:v>2.0148979999999997E-2</c:v>
                </c:pt>
                <c:pt idx="346">
                  <c:v>2.0206850000000002E-2</c:v>
                </c:pt>
                <c:pt idx="347">
                  <c:v>2.0264830000000001E-2</c:v>
                </c:pt>
                <c:pt idx="348">
                  <c:v>2.0322699999999992E-2</c:v>
                </c:pt>
                <c:pt idx="349">
                  <c:v>2.038046E-2</c:v>
                </c:pt>
                <c:pt idx="350">
                  <c:v>2.0438439999999999E-2</c:v>
                </c:pt>
                <c:pt idx="351">
                  <c:v>2.0496549999999999E-2</c:v>
                </c:pt>
                <c:pt idx="352">
                  <c:v>2.0554419999999997E-2</c:v>
                </c:pt>
                <c:pt idx="353">
                  <c:v>2.0612289999999998E-2</c:v>
                </c:pt>
                <c:pt idx="354">
                  <c:v>2.0670160000000003E-2</c:v>
                </c:pt>
                <c:pt idx="355">
                  <c:v>2.0727679999999998E-2</c:v>
                </c:pt>
                <c:pt idx="356">
                  <c:v>2.078555E-2</c:v>
                </c:pt>
                <c:pt idx="357">
                  <c:v>2.0843420000000001E-2</c:v>
                </c:pt>
                <c:pt idx="358">
                  <c:v>2.0901289999999999E-2</c:v>
                </c:pt>
                <c:pt idx="359">
                  <c:v>2.0959160000000001E-2</c:v>
                </c:pt>
                <c:pt idx="360">
                  <c:v>2.1017259999999999E-2</c:v>
                </c:pt>
                <c:pt idx="361">
                  <c:v>2.1075130000000008E-2</c:v>
                </c:pt>
                <c:pt idx="362">
                  <c:v>2.1132999999999999E-2</c:v>
                </c:pt>
                <c:pt idx="363">
                  <c:v>2.1190870000000001E-2</c:v>
                </c:pt>
                <c:pt idx="364">
                  <c:v>2.1248739999999999E-2</c:v>
                </c:pt>
                <c:pt idx="365">
                  <c:v>2.1306619999999998E-2</c:v>
                </c:pt>
                <c:pt idx="366">
                  <c:v>2.1364489999999996E-2</c:v>
                </c:pt>
                <c:pt idx="367">
                  <c:v>2.1422360000000001E-2</c:v>
                </c:pt>
                <c:pt idx="368">
                  <c:v>2.1480229999999999E-2</c:v>
                </c:pt>
                <c:pt idx="369">
                  <c:v>2.1538209999999999E-2</c:v>
                </c:pt>
                <c:pt idx="370">
                  <c:v>2.1596079999999997E-2</c:v>
                </c:pt>
                <c:pt idx="371">
                  <c:v>2.1653950000000005E-2</c:v>
                </c:pt>
                <c:pt idx="372">
                  <c:v>2.1711240000000007E-2</c:v>
                </c:pt>
                <c:pt idx="373">
                  <c:v>2.1769119999999999E-2</c:v>
                </c:pt>
                <c:pt idx="374">
                  <c:v>2.1827099999999999E-2</c:v>
                </c:pt>
                <c:pt idx="375">
                  <c:v>2.1884859999999999E-2</c:v>
                </c:pt>
                <c:pt idx="376">
                  <c:v>2.1942840000000005E-2</c:v>
                </c:pt>
                <c:pt idx="377">
                  <c:v>2.2001060000000003E-2</c:v>
                </c:pt>
                <c:pt idx="378">
                  <c:v>2.2058930000000004E-2</c:v>
                </c:pt>
                <c:pt idx="379">
                  <c:v>2.2116799999999995E-2</c:v>
                </c:pt>
                <c:pt idx="380">
                  <c:v>2.2174790000000003E-2</c:v>
                </c:pt>
                <c:pt idx="381">
                  <c:v>2.2232660000000005E-2</c:v>
                </c:pt>
                <c:pt idx="382">
                  <c:v>2.2290529999999996E-2</c:v>
                </c:pt>
                <c:pt idx="383">
                  <c:v>2.2347930000000002E-2</c:v>
                </c:pt>
                <c:pt idx="384">
                  <c:v>2.2405920000000006E-2</c:v>
                </c:pt>
                <c:pt idx="385">
                  <c:v>2.2463790000000004E-2</c:v>
                </c:pt>
                <c:pt idx="386">
                  <c:v>2.2521889999999999E-2</c:v>
                </c:pt>
                <c:pt idx="387">
                  <c:v>2.2579760000000004E-2</c:v>
                </c:pt>
                <c:pt idx="388">
                  <c:v>2.2637630000000002E-2</c:v>
                </c:pt>
                <c:pt idx="389">
                  <c:v>2.2695270000000007E-2</c:v>
                </c:pt>
                <c:pt idx="390">
                  <c:v>2.2753140000000005E-2</c:v>
                </c:pt>
                <c:pt idx="391">
                  <c:v>2.2811010000000007E-2</c:v>
                </c:pt>
                <c:pt idx="392">
                  <c:v>2.2869000000000004E-2</c:v>
                </c:pt>
                <c:pt idx="393">
                  <c:v>2.2926749999999999E-2</c:v>
                </c:pt>
                <c:pt idx="394">
                  <c:v>2.2984859999999999E-2</c:v>
                </c:pt>
                <c:pt idx="395">
                  <c:v>2.3042730000000001E-2</c:v>
                </c:pt>
                <c:pt idx="396">
                  <c:v>2.310013E-2</c:v>
                </c:pt>
                <c:pt idx="397">
                  <c:v>2.3158119999999997E-2</c:v>
                </c:pt>
                <c:pt idx="398">
                  <c:v>2.3215989999999999E-2</c:v>
                </c:pt>
                <c:pt idx="399">
                  <c:v>2.3273860000000004E-2</c:v>
                </c:pt>
                <c:pt idx="400">
                  <c:v>2.3331729999999998E-2</c:v>
                </c:pt>
                <c:pt idx="401">
                  <c:v>2.33896E-2</c:v>
                </c:pt>
                <c:pt idx="402">
                  <c:v>2.3447470000000002E-2</c:v>
                </c:pt>
                <c:pt idx="403">
                  <c:v>2.3505459999999995E-2</c:v>
                </c:pt>
                <c:pt idx="404">
                  <c:v>2.356333E-2</c:v>
                </c:pt>
                <c:pt idx="405">
                  <c:v>2.3621199999999998E-2</c:v>
                </c:pt>
                <c:pt idx="406">
                  <c:v>2.3679070000000003E-2</c:v>
                </c:pt>
                <c:pt idx="407">
                  <c:v>2.3736940000000002E-2</c:v>
                </c:pt>
                <c:pt idx="408">
                  <c:v>2.379481E-2</c:v>
                </c:pt>
                <c:pt idx="409">
                  <c:v>2.3852679999999998E-2</c:v>
                </c:pt>
                <c:pt idx="410">
                  <c:v>2.3910549999999996E-2</c:v>
                </c:pt>
                <c:pt idx="411">
                  <c:v>2.3968539999999997E-2</c:v>
                </c:pt>
                <c:pt idx="412">
                  <c:v>2.4026179999999998E-2</c:v>
                </c:pt>
                <c:pt idx="413">
                  <c:v>2.4084049999999999E-2</c:v>
                </c:pt>
                <c:pt idx="414">
                  <c:v>2.4141920000000001E-2</c:v>
                </c:pt>
                <c:pt idx="415">
                  <c:v>2.41999E-2</c:v>
                </c:pt>
                <c:pt idx="416">
                  <c:v>2.4257770000000005E-2</c:v>
                </c:pt>
                <c:pt idx="417">
                  <c:v>2.4315639999999996E-2</c:v>
                </c:pt>
                <c:pt idx="418">
                  <c:v>2.4373630000000004E-2</c:v>
                </c:pt>
                <c:pt idx="419">
                  <c:v>2.4431499999999998E-2</c:v>
                </c:pt>
                <c:pt idx="420">
                  <c:v>2.448902E-2</c:v>
                </c:pt>
                <c:pt idx="421">
                  <c:v>2.4547010000000005E-2</c:v>
                </c:pt>
                <c:pt idx="422">
                  <c:v>2.4604879999999999E-2</c:v>
                </c:pt>
                <c:pt idx="423">
                  <c:v>2.4662870000000003E-2</c:v>
                </c:pt>
                <c:pt idx="424">
                  <c:v>2.4720739999999998E-2</c:v>
                </c:pt>
                <c:pt idx="425">
                  <c:v>2.4778610000000003E-2</c:v>
                </c:pt>
                <c:pt idx="426">
                  <c:v>2.4836589999999995E-2</c:v>
                </c:pt>
                <c:pt idx="427">
                  <c:v>2.489446E-2</c:v>
                </c:pt>
                <c:pt idx="428">
                  <c:v>2.4952330000000002E-2</c:v>
                </c:pt>
                <c:pt idx="429">
                  <c:v>2.5010320000000003E-2</c:v>
                </c:pt>
                <c:pt idx="430">
                  <c:v>2.5068190000000001E-2</c:v>
                </c:pt>
                <c:pt idx="431">
                  <c:v>2.5126179999999998E-2</c:v>
                </c:pt>
                <c:pt idx="432">
                  <c:v>2.5183350000000004E-2</c:v>
                </c:pt>
                <c:pt idx="433">
                  <c:v>2.5241220000000005E-2</c:v>
                </c:pt>
                <c:pt idx="434">
                  <c:v>2.5299090000000003E-2</c:v>
                </c:pt>
                <c:pt idx="435">
                  <c:v>2.5357080000000001E-2</c:v>
                </c:pt>
                <c:pt idx="436">
                  <c:v>2.5415180000000002E-2</c:v>
                </c:pt>
                <c:pt idx="437">
                  <c:v>2.5473050000000004E-2</c:v>
                </c:pt>
                <c:pt idx="438">
                  <c:v>2.5531040000000005E-2</c:v>
                </c:pt>
                <c:pt idx="439">
                  <c:v>2.5588909999999999E-2</c:v>
                </c:pt>
                <c:pt idx="440">
                  <c:v>2.5646889999999999E-2</c:v>
                </c:pt>
                <c:pt idx="441">
                  <c:v>2.5704299999999999E-2</c:v>
                </c:pt>
                <c:pt idx="442">
                  <c:v>2.576229E-2</c:v>
                </c:pt>
                <c:pt idx="443">
                  <c:v>2.58205E-2</c:v>
                </c:pt>
                <c:pt idx="444">
                  <c:v>2.5877800000000003E-2</c:v>
                </c:pt>
                <c:pt idx="445">
                  <c:v>2.5936239999999999E-2</c:v>
                </c:pt>
                <c:pt idx="446">
                  <c:v>2.5994119999999999E-2</c:v>
                </c:pt>
                <c:pt idx="447">
                  <c:v>2.6051990000000004E-2</c:v>
                </c:pt>
                <c:pt idx="448">
                  <c:v>2.6109280000000002E-2</c:v>
                </c:pt>
                <c:pt idx="449">
                  <c:v>2.616715E-2</c:v>
                </c:pt>
                <c:pt idx="450">
                  <c:v>2.6225020000000002E-2</c:v>
                </c:pt>
                <c:pt idx="451">
                  <c:v>2.6282890000000003E-2</c:v>
                </c:pt>
                <c:pt idx="452">
                  <c:v>2.6340990000000002E-2</c:v>
                </c:pt>
                <c:pt idx="453">
                  <c:v>2.639886E-2</c:v>
                </c:pt>
                <c:pt idx="454">
                  <c:v>2.6456850000000001E-2</c:v>
                </c:pt>
                <c:pt idx="455">
                  <c:v>2.6514719999999999E-2</c:v>
                </c:pt>
                <c:pt idx="456">
                  <c:v>2.657259E-2</c:v>
                </c:pt>
                <c:pt idx="457">
                  <c:v>2.6630460000000002E-2</c:v>
                </c:pt>
                <c:pt idx="458">
                  <c:v>2.6688330000000007E-2</c:v>
                </c:pt>
                <c:pt idx="459">
                  <c:v>2.6746309999999999E-2</c:v>
                </c:pt>
                <c:pt idx="460">
                  <c:v>2.6804180000000004E-2</c:v>
                </c:pt>
                <c:pt idx="461">
                  <c:v>2.6862050000000002E-2</c:v>
                </c:pt>
                <c:pt idx="462">
                  <c:v>2.6919930000000005E-2</c:v>
                </c:pt>
                <c:pt idx="463">
                  <c:v>2.697745E-2</c:v>
                </c:pt>
                <c:pt idx="464">
                  <c:v>2.7035320000000009E-2</c:v>
                </c:pt>
                <c:pt idx="465">
                  <c:v>2.7093190000000007E-2</c:v>
                </c:pt>
                <c:pt idx="466">
                  <c:v>2.7151180000000004E-2</c:v>
                </c:pt>
                <c:pt idx="467">
                  <c:v>2.7209050000000005E-2</c:v>
                </c:pt>
                <c:pt idx="468">
                  <c:v>2.7266920000000004E-2</c:v>
                </c:pt>
                <c:pt idx="469">
                  <c:v>2.7324789999999998E-2</c:v>
                </c:pt>
                <c:pt idx="470">
                  <c:v>2.7382540000000004E-2</c:v>
                </c:pt>
                <c:pt idx="471">
                  <c:v>2.7440530000000005E-2</c:v>
                </c:pt>
                <c:pt idx="472">
                  <c:v>2.7498510000000004E-2</c:v>
                </c:pt>
                <c:pt idx="473">
                  <c:v>2.7556500000000001E-2</c:v>
                </c:pt>
                <c:pt idx="474">
                  <c:v>2.7614370000000003E-2</c:v>
                </c:pt>
                <c:pt idx="475">
                  <c:v>2.7672240000000008E-2</c:v>
                </c:pt>
                <c:pt idx="476">
                  <c:v>2.7729650000000002E-2</c:v>
                </c:pt>
                <c:pt idx="477">
                  <c:v>2.7787520000000003E-2</c:v>
                </c:pt>
                <c:pt idx="478">
                  <c:v>2.7845390000000008E-2</c:v>
                </c:pt>
                <c:pt idx="479">
                  <c:v>2.7903490000000003E-2</c:v>
                </c:pt>
                <c:pt idx="480">
                  <c:v>2.7961360000000005E-2</c:v>
                </c:pt>
                <c:pt idx="481">
                  <c:v>2.8019229999999999E-2</c:v>
                </c:pt>
                <c:pt idx="482">
                  <c:v>2.8077100000000004E-2</c:v>
                </c:pt>
                <c:pt idx="483">
                  <c:v>2.8134969999999999E-2</c:v>
                </c:pt>
                <c:pt idx="484">
                  <c:v>2.819284E-2</c:v>
                </c:pt>
                <c:pt idx="485">
                  <c:v>2.8250709999999998E-2</c:v>
                </c:pt>
                <c:pt idx="486">
                  <c:v>2.8308579999999996E-2</c:v>
                </c:pt>
                <c:pt idx="487">
                  <c:v>2.8366449999999994E-2</c:v>
                </c:pt>
                <c:pt idx="488">
                  <c:v>2.8423980000000001E-2</c:v>
                </c:pt>
                <c:pt idx="489">
                  <c:v>2.8481850000000003E-2</c:v>
                </c:pt>
                <c:pt idx="490">
                  <c:v>2.8539829999999999E-2</c:v>
                </c:pt>
                <c:pt idx="491">
                  <c:v>2.85977E-2</c:v>
                </c:pt>
                <c:pt idx="492">
                  <c:v>2.8655569999999998E-2</c:v>
                </c:pt>
                <c:pt idx="493">
                  <c:v>2.871344E-2</c:v>
                </c:pt>
                <c:pt idx="494">
                  <c:v>2.8771430000000001E-2</c:v>
                </c:pt>
                <c:pt idx="495">
                  <c:v>2.8829299999999999E-2</c:v>
                </c:pt>
                <c:pt idx="496">
                  <c:v>2.8887170000000004E-2</c:v>
                </c:pt>
                <c:pt idx="497">
                  <c:v>2.8945160000000001E-2</c:v>
                </c:pt>
                <c:pt idx="498">
                  <c:v>2.9003029999999999E-2</c:v>
                </c:pt>
                <c:pt idx="499">
                  <c:v>2.9061010000000005E-2</c:v>
                </c:pt>
                <c:pt idx="500">
                  <c:v>2.9118879999999996E-2</c:v>
                </c:pt>
                <c:pt idx="501">
                  <c:v>2.9176749999999998E-2</c:v>
                </c:pt>
                <c:pt idx="502">
                  <c:v>2.9234619999999999E-2</c:v>
                </c:pt>
                <c:pt idx="503">
                  <c:v>2.9292149999999999E-2</c:v>
                </c:pt>
                <c:pt idx="504">
                  <c:v>2.9350129999999995E-2</c:v>
                </c:pt>
                <c:pt idx="505">
                  <c:v>2.9408239999999999E-2</c:v>
                </c:pt>
                <c:pt idx="506">
                  <c:v>2.9466110000000004E-2</c:v>
                </c:pt>
                <c:pt idx="507">
                  <c:v>2.9523979999999998E-2</c:v>
                </c:pt>
                <c:pt idx="508">
                  <c:v>2.9581850000000003E-2</c:v>
                </c:pt>
                <c:pt idx="509">
                  <c:v>2.9639720000000005E-2</c:v>
                </c:pt>
                <c:pt idx="510">
                  <c:v>2.9697589999999996E-2</c:v>
                </c:pt>
                <c:pt idx="511">
                  <c:v>2.9755110000000005E-2</c:v>
                </c:pt>
                <c:pt idx="512">
                  <c:v>2.9812980000000003E-2</c:v>
                </c:pt>
                <c:pt idx="513">
                  <c:v>2.9870850000000004E-2</c:v>
                </c:pt>
                <c:pt idx="514">
                  <c:v>2.9928949999999996E-2</c:v>
                </c:pt>
                <c:pt idx="515">
                  <c:v>2.9986820000000001E-2</c:v>
                </c:pt>
                <c:pt idx="516">
                  <c:v>3.0044810000000005E-2</c:v>
                </c:pt>
                <c:pt idx="517">
                  <c:v>3.010268E-2</c:v>
                </c:pt>
                <c:pt idx="518">
                  <c:v>3.0160549999999994E-2</c:v>
                </c:pt>
                <c:pt idx="519">
                  <c:v>3.0217960000000002E-2</c:v>
                </c:pt>
                <c:pt idx="520">
                  <c:v>3.0275830000000007E-2</c:v>
                </c:pt>
                <c:pt idx="521">
                  <c:v>3.0334050000000001E-2</c:v>
                </c:pt>
                <c:pt idx="522">
                  <c:v>3.0391920000000003E-2</c:v>
                </c:pt>
                <c:pt idx="523">
                  <c:v>3.0449790000000004E-2</c:v>
                </c:pt>
                <c:pt idx="524">
                  <c:v>3.0507659999999999E-2</c:v>
                </c:pt>
                <c:pt idx="525">
                  <c:v>3.056553E-2</c:v>
                </c:pt>
                <c:pt idx="526">
                  <c:v>3.0623400000000002E-2</c:v>
                </c:pt>
                <c:pt idx="527">
                  <c:v>3.0681270000000007E-2</c:v>
                </c:pt>
                <c:pt idx="528">
                  <c:v>3.0739140000000005E-2</c:v>
                </c:pt>
                <c:pt idx="529">
                  <c:v>3.0797010000000003E-2</c:v>
                </c:pt>
                <c:pt idx="530">
                  <c:v>3.0854650000000001E-2</c:v>
                </c:pt>
                <c:pt idx="531">
                  <c:v>3.0912519999999999E-2</c:v>
                </c:pt>
                <c:pt idx="532">
                  <c:v>3.0970390000000004E-2</c:v>
                </c:pt>
                <c:pt idx="533">
                  <c:v>3.1028259999999998E-2</c:v>
                </c:pt>
                <c:pt idx="534">
                  <c:v>3.1086130000000003E-2</c:v>
                </c:pt>
                <c:pt idx="535">
                  <c:v>3.1144000000000002E-2</c:v>
                </c:pt>
                <c:pt idx="536">
                  <c:v>3.120187000000001E-2</c:v>
                </c:pt>
                <c:pt idx="537">
                  <c:v>3.1259740000000008E-2</c:v>
                </c:pt>
                <c:pt idx="538">
                  <c:v>3.1317730000000002E-2</c:v>
                </c:pt>
                <c:pt idx="539">
                  <c:v>3.1375830000000007E-2</c:v>
                </c:pt>
                <c:pt idx="540">
                  <c:v>3.1433700000000009E-2</c:v>
                </c:pt>
                <c:pt idx="541">
                  <c:v>3.149111000000001E-2</c:v>
                </c:pt>
                <c:pt idx="542">
                  <c:v>3.1548980000000004E-2</c:v>
                </c:pt>
                <c:pt idx="543">
                  <c:v>3.160708000000001E-2</c:v>
                </c:pt>
                <c:pt idx="544">
                  <c:v>3.1664950000000004E-2</c:v>
                </c:pt>
                <c:pt idx="545">
                  <c:v>3.1722819999999999E-2</c:v>
                </c:pt>
                <c:pt idx="546">
                  <c:v>3.178069E-2</c:v>
                </c:pt>
                <c:pt idx="547">
                  <c:v>3.1838680000000001E-2</c:v>
                </c:pt>
                <c:pt idx="548">
                  <c:v>3.189666E-2</c:v>
                </c:pt>
                <c:pt idx="549">
                  <c:v>3.1954070000000001E-2</c:v>
                </c:pt>
                <c:pt idx="550">
                  <c:v>3.201182000000001E-2</c:v>
                </c:pt>
                <c:pt idx="551">
                  <c:v>3.2069689999999998E-2</c:v>
                </c:pt>
                <c:pt idx="552">
                  <c:v>3.2127679999999999E-2</c:v>
                </c:pt>
                <c:pt idx="553">
                  <c:v>3.218555E-2</c:v>
                </c:pt>
                <c:pt idx="554">
                  <c:v>3.2243420000000002E-2</c:v>
                </c:pt>
                <c:pt idx="555">
                  <c:v>3.230152E-2</c:v>
                </c:pt>
                <c:pt idx="556">
                  <c:v>3.2359619999999999E-2</c:v>
                </c:pt>
                <c:pt idx="557">
                  <c:v>3.241749E-2</c:v>
                </c:pt>
                <c:pt idx="558">
                  <c:v>3.2475370000000017E-2</c:v>
                </c:pt>
                <c:pt idx="559">
                  <c:v>3.2533240000000005E-2</c:v>
                </c:pt>
                <c:pt idx="560">
                  <c:v>3.2590639999999997E-2</c:v>
                </c:pt>
                <c:pt idx="561">
                  <c:v>3.2648509999999999E-2</c:v>
                </c:pt>
                <c:pt idx="562">
                  <c:v>3.270638E-2</c:v>
                </c:pt>
                <c:pt idx="563">
                  <c:v>3.2764250000000002E-2</c:v>
                </c:pt>
                <c:pt idx="564">
                  <c:v>3.2822240000000009E-2</c:v>
                </c:pt>
                <c:pt idx="565">
                  <c:v>3.288023000000001E-2</c:v>
                </c:pt>
                <c:pt idx="566">
                  <c:v>3.2938099999999998E-2</c:v>
                </c:pt>
                <c:pt idx="567">
                  <c:v>3.2995969999999999E-2</c:v>
                </c:pt>
                <c:pt idx="568">
                  <c:v>3.3053840000000008E-2</c:v>
                </c:pt>
                <c:pt idx="569">
                  <c:v>3.3111710000000009E-2</c:v>
                </c:pt>
                <c:pt idx="570">
                  <c:v>3.3169579999999997E-2</c:v>
                </c:pt>
                <c:pt idx="571">
                  <c:v>3.3227449999999999E-2</c:v>
                </c:pt>
                <c:pt idx="572">
                  <c:v>3.3284969999999997E-2</c:v>
                </c:pt>
                <c:pt idx="573">
                  <c:v>3.3342959999999998E-2</c:v>
                </c:pt>
                <c:pt idx="574">
                  <c:v>3.3400829999999999E-2</c:v>
                </c:pt>
                <c:pt idx="575">
                  <c:v>3.3458700000000001E-2</c:v>
                </c:pt>
                <c:pt idx="576">
                  <c:v>3.3516569999999996E-2</c:v>
                </c:pt>
                <c:pt idx="577">
                  <c:v>3.3574549999999995E-2</c:v>
                </c:pt>
                <c:pt idx="578">
                  <c:v>3.3632429999999998E-2</c:v>
                </c:pt>
                <c:pt idx="579">
                  <c:v>3.3690409999999997E-2</c:v>
                </c:pt>
                <c:pt idx="580">
                  <c:v>3.3748279999999999E-2</c:v>
                </c:pt>
                <c:pt idx="581">
                  <c:v>3.3806269999999999E-2</c:v>
                </c:pt>
                <c:pt idx="582">
                  <c:v>3.3864140000000001E-2</c:v>
                </c:pt>
                <c:pt idx="583">
                  <c:v>3.3922010000000002E-2</c:v>
                </c:pt>
                <c:pt idx="584">
                  <c:v>3.3979880000000004E-2</c:v>
                </c:pt>
                <c:pt idx="585">
                  <c:v>3.4037290000000005E-2</c:v>
                </c:pt>
                <c:pt idx="586">
                  <c:v>3.4095159999999999E-2</c:v>
                </c:pt>
                <c:pt idx="587">
                  <c:v>3.4153030000000001E-2</c:v>
                </c:pt>
                <c:pt idx="588">
                  <c:v>3.4211010000000007E-2</c:v>
                </c:pt>
                <c:pt idx="589">
                  <c:v>3.4269229999999998E-2</c:v>
                </c:pt>
                <c:pt idx="590">
                  <c:v>3.4327099999999999E-2</c:v>
                </c:pt>
                <c:pt idx="591">
                  <c:v>3.438509E-2</c:v>
                </c:pt>
                <c:pt idx="592">
                  <c:v>3.4442840000000002E-2</c:v>
                </c:pt>
                <c:pt idx="593">
                  <c:v>3.4500830000000003E-2</c:v>
                </c:pt>
                <c:pt idx="594">
                  <c:v>3.4558119999999998E-2</c:v>
                </c:pt>
                <c:pt idx="595">
                  <c:v>3.4615989999999999E-2</c:v>
                </c:pt>
                <c:pt idx="596">
                  <c:v>3.4673860000000008E-2</c:v>
                </c:pt>
                <c:pt idx="597">
                  <c:v>3.4731850000000002E-2</c:v>
                </c:pt>
                <c:pt idx="598">
                  <c:v>3.4790059999999998E-2</c:v>
                </c:pt>
                <c:pt idx="599">
                  <c:v>3.4847469999999998E-2</c:v>
                </c:pt>
                <c:pt idx="600">
                  <c:v>3.4905459999999999E-2</c:v>
                </c:pt>
                <c:pt idx="601">
                  <c:v>3.4963330000000001E-2</c:v>
                </c:pt>
                <c:pt idx="602">
                  <c:v>3.5021200000000002E-2</c:v>
                </c:pt>
                <c:pt idx="603">
                  <c:v>3.5079070000000004E-2</c:v>
                </c:pt>
                <c:pt idx="604">
                  <c:v>3.5136939999999998E-2</c:v>
                </c:pt>
                <c:pt idx="605">
                  <c:v>3.519481E-2</c:v>
                </c:pt>
                <c:pt idx="606">
                  <c:v>3.5252909999999998E-2</c:v>
                </c:pt>
                <c:pt idx="607">
                  <c:v>3.531078E-2</c:v>
                </c:pt>
                <c:pt idx="608">
                  <c:v>3.5368649999999995E-2</c:v>
                </c:pt>
                <c:pt idx="609">
                  <c:v>3.5426520000000003E-2</c:v>
                </c:pt>
                <c:pt idx="610">
                  <c:v>3.5484389999999998E-2</c:v>
                </c:pt>
                <c:pt idx="611">
                  <c:v>3.5542259999999999E-2</c:v>
                </c:pt>
                <c:pt idx="612">
                  <c:v>3.5600130000000008E-2</c:v>
                </c:pt>
                <c:pt idx="613">
                  <c:v>3.5658000000000002E-2</c:v>
                </c:pt>
                <c:pt idx="614">
                  <c:v>3.5715869999999997E-2</c:v>
                </c:pt>
                <c:pt idx="615">
                  <c:v>3.5773740000000005E-2</c:v>
                </c:pt>
                <c:pt idx="616">
                  <c:v>3.5831620000000008E-2</c:v>
                </c:pt>
                <c:pt idx="617">
                  <c:v>3.5889600000000008E-2</c:v>
                </c:pt>
                <c:pt idx="618">
                  <c:v>3.5946890000000002E-2</c:v>
                </c:pt>
                <c:pt idx="619">
                  <c:v>3.600488000000001E-2</c:v>
                </c:pt>
                <c:pt idx="620">
                  <c:v>3.6062749999999998E-2</c:v>
                </c:pt>
                <c:pt idx="621">
                  <c:v>3.6120619999999999E-2</c:v>
                </c:pt>
                <c:pt idx="622">
                  <c:v>3.6178840000000004E-2</c:v>
                </c:pt>
                <c:pt idx="623">
                  <c:v>3.6236589999999999E-2</c:v>
                </c:pt>
                <c:pt idx="624">
                  <c:v>3.6294460000000001E-2</c:v>
                </c:pt>
                <c:pt idx="625">
                  <c:v>3.6352450000000001E-2</c:v>
                </c:pt>
                <c:pt idx="626">
                  <c:v>3.641032000000001E-2</c:v>
                </c:pt>
                <c:pt idx="627">
                  <c:v>3.6468069999999998E-2</c:v>
                </c:pt>
                <c:pt idx="628">
                  <c:v>3.6526059999999992E-2</c:v>
                </c:pt>
                <c:pt idx="629">
                  <c:v>3.6583930000000008E-2</c:v>
                </c:pt>
                <c:pt idx="630">
                  <c:v>3.6641800000000009E-2</c:v>
                </c:pt>
                <c:pt idx="631">
                  <c:v>3.669979000000001E-2</c:v>
                </c:pt>
                <c:pt idx="632">
                  <c:v>3.6757080000000004E-2</c:v>
                </c:pt>
                <c:pt idx="633">
                  <c:v>3.6814950000000006E-2</c:v>
                </c:pt>
                <c:pt idx="634">
                  <c:v>3.6872820000000008E-2</c:v>
                </c:pt>
                <c:pt idx="635">
                  <c:v>3.6930800000000007E-2</c:v>
                </c:pt>
                <c:pt idx="636">
                  <c:v>3.6988680000000003E-2</c:v>
                </c:pt>
                <c:pt idx="637">
                  <c:v>3.7046660000000002E-2</c:v>
                </c:pt>
                <c:pt idx="638">
                  <c:v>3.7104529999999997E-2</c:v>
                </c:pt>
                <c:pt idx="639">
                  <c:v>3.7162399999999998E-2</c:v>
                </c:pt>
                <c:pt idx="640">
                  <c:v>3.7220389999999999E-2</c:v>
                </c:pt>
                <c:pt idx="641">
                  <c:v>3.7278370000000005E-2</c:v>
                </c:pt>
                <c:pt idx="642">
                  <c:v>3.7336240000000007E-2</c:v>
                </c:pt>
                <c:pt idx="643">
                  <c:v>3.7394230000000001E-2</c:v>
                </c:pt>
                <c:pt idx="644">
                  <c:v>3.7509390000000004E-2</c:v>
                </c:pt>
                <c:pt idx="645">
                  <c:v>3.7567259999999998E-2</c:v>
                </c:pt>
                <c:pt idx="646">
                  <c:v>3.7625130000000007E-2</c:v>
                </c:pt>
                <c:pt idx="647">
                  <c:v>3.7683000000000008E-2</c:v>
                </c:pt>
                <c:pt idx="648">
                  <c:v>3.7740990000000002E-2</c:v>
                </c:pt>
                <c:pt idx="649">
                  <c:v>3.7798859999999997E-2</c:v>
                </c:pt>
                <c:pt idx="650">
                  <c:v>3.7856729999999998E-2</c:v>
                </c:pt>
                <c:pt idx="651">
                  <c:v>3.7914719999999999E-2</c:v>
                </c:pt>
                <c:pt idx="652">
                  <c:v>3.7972699999999998E-2</c:v>
                </c:pt>
                <c:pt idx="653">
                  <c:v>3.8030570000000007E-2</c:v>
                </c:pt>
                <c:pt idx="654">
                  <c:v>3.8088440000000001E-2</c:v>
                </c:pt>
                <c:pt idx="655">
                  <c:v>3.814631000000001E-2</c:v>
                </c:pt>
                <c:pt idx="656">
                  <c:v>3.8204179999999997E-2</c:v>
                </c:pt>
                <c:pt idx="657">
                  <c:v>3.8262169999999998E-2</c:v>
                </c:pt>
                <c:pt idx="658">
                  <c:v>3.832004E-2</c:v>
                </c:pt>
                <c:pt idx="659">
                  <c:v>3.837745E-2</c:v>
                </c:pt>
                <c:pt idx="660">
                  <c:v>3.8435550000000006E-2</c:v>
                </c:pt>
                <c:pt idx="661">
                  <c:v>3.849342E-2</c:v>
                </c:pt>
                <c:pt idx="662">
                  <c:v>3.8551290000000002E-2</c:v>
                </c:pt>
                <c:pt idx="663">
                  <c:v>3.8609159999999997E-2</c:v>
                </c:pt>
                <c:pt idx="664">
                  <c:v>3.8667029999999998E-2</c:v>
                </c:pt>
                <c:pt idx="665">
                  <c:v>3.87249E-2</c:v>
                </c:pt>
                <c:pt idx="666">
                  <c:v>3.8782539999999997E-2</c:v>
                </c:pt>
                <c:pt idx="667">
                  <c:v>3.884064000000001E-2</c:v>
                </c:pt>
                <c:pt idx="668">
                  <c:v>3.8898509999999997E-2</c:v>
                </c:pt>
                <c:pt idx="669">
                  <c:v>3.8956379999999999E-2</c:v>
                </c:pt>
                <c:pt idx="670">
                  <c:v>3.901425E-2</c:v>
                </c:pt>
                <c:pt idx="671">
                  <c:v>3.9072240000000008E-2</c:v>
                </c:pt>
                <c:pt idx="672">
                  <c:v>3.913011000000001E-2</c:v>
                </c:pt>
                <c:pt idx="673">
                  <c:v>3.9188099999999997E-2</c:v>
                </c:pt>
                <c:pt idx="674">
                  <c:v>3.9245620000000002E-2</c:v>
                </c:pt>
                <c:pt idx="675">
                  <c:v>3.930361000000001E-2</c:v>
                </c:pt>
                <c:pt idx="676">
                  <c:v>3.9361710000000001E-2</c:v>
                </c:pt>
                <c:pt idx="677">
                  <c:v>3.9419460000000003E-2</c:v>
                </c:pt>
                <c:pt idx="678">
                  <c:v>3.9477330000000005E-2</c:v>
                </c:pt>
                <c:pt idx="679">
                  <c:v>3.9535320000000006E-2</c:v>
                </c:pt>
                <c:pt idx="680">
                  <c:v>3.959319E-2</c:v>
                </c:pt>
                <c:pt idx="681">
                  <c:v>3.9651060000000002E-2</c:v>
                </c:pt>
                <c:pt idx="682">
                  <c:v>3.9708930000000003E-2</c:v>
                </c:pt>
                <c:pt idx="683">
                  <c:v>3.9766339999999997E-2</c:v>
                </c:pt>
                <c:pt idx="684">
                  <c:v>3.9824320000000003E-2</c:v>
                </c:pt>
                <c:pt idx="685">
                  <c:v>3.9882310000000004E-2</c:v>
                </c:pt>
                <c:pt idx="686">
                  <c:v>3.9940179999999999E-2</c:v>
                </c:pt>
                <c:pt idx="687">
                  <c:v>3.999805E-2</c:v>
                </c:pt>
                <c:pt idx="688">
                  <c:v>4.0055920000000002E-2</c:v>
                </c:pt>
                <c:pt idx="689">
                  <c:v>4.011379000000001E-2</c:v>
                </c:pt>
                <c:pt idx="690">
                  <c:v>4.017177999999999E-2</c:v>
                </c:pt>
                <c:pt idx="691">
                  <c:v>4.0229529999999986E-2</c:v>
                </c:pt>
                <c:pt idx="692">
                  <c:v>4.0287400000000001E-2</c:v>
                </c:pt>
                <c:pt idx="693">
                  <c:v>4.0345270000000003E-2</c:v>
                </c:pt>
                <c:pt idx="694">
                  <c:v>4.0403139999999997E-2</c:v>
                </c:pt>
                <c:pt idx="695">
                  <c:v>4.0461009999999999E-2</c:v>
                </c:pt>
                <c:pt idx="696">
                  <c:v>4.0518999999999999E-2</c:v>
                </c:pt>
                <c:pt idx="697">
                  <c:v>4.0576870000000001E-2</c:v>
                </c:pt>
                <c:pt idx="698">
                  <c:v>4.0634739999999996E-2</c:v>
                </c:pt>
                <c:pt idx="699">
                  <c:v>4.0692610000000004E-2</c:v>
                </c:pt>
                <c:pt idx="700">
                  <c:v>4.0750019999999998E-2</c:v>
                </c:pt>
                <c:pt idx="701">
                  <c:v>4.0808120000000003E-2</c:v>
                </c:pt>
                <c:pt idx="702">
                  <c:v>4.0865989999999998E-2</c:v>
                </c:pt>
                <c:pt idx="703">
                  <c:v>4.0923859999999992E-2</c:v>
                </c:pt>
                <c:pt idx="704">
                  <c:v>4.0981849999999993E-2</c:v>
                </c:pt>
                <c:pt idx="705">
                  <c:v>4.1039720000000002E-2</c:v>
                </c:pt>
                <c:pt idx="706">
                  <c:v>4.109759000000001E-2</c:v>
                </c:pt>
                <c:pt idx="707">
                  <c:v>4.1155459999999991E-2</c:v>
                </c:pt>
                <c:pt idx="708">
                  <c:v>4.1213329999999992E-2</c:v>
                </c:pt>
                <c:pt idx="709">
                  <c:v>4.1271199999999994E-2</c:v>
                </c:pt>
                <c:pt idx="710">
                  <c:v>4.1329070000000002E-2</c:v>
                </c:pt>
                <c:pt idx="711">
                  <c:v>4.1386940000000004E-2</c:v>
                </c:pt>
                <c:pt idx="712">
                  <c:v>4.1444809999999985E-2</c:v>
                </c:pt>
                <c:pt idx="713">
                  <c:v>4.1502680000000007E-2</c:v>
                </c:pt>
                <c:pt idx="714">
                  <c:v>4.1560550000000002E-2</c:v>
                </c:pt>
                <c:pt idx="715">
                  <c:v>4.1618420000000003E-2</c:v>
                </c:pt>
                <c:pt idx="716">
                  <c:v>4.1675939999999988E-2</c:v>
                </c:pt>
                <c:pt idx="717">
                  <c:v>4.1734050000000002E-2</c:v>
                </c:pt>
                <c:pt idx="718">
                  <c:v>4.1792030000000015E-2</c:v>
                </c:pt>
                <c:pt idx="719">
                  <c:v>4.1849899999999995E-2</c:v>
                </c:pt>
                <c:pt idx="720">
                  <c:v>4.190776999999999E-2</c:v>
                </c:pt>
                <c:pt idx="721">
                  <c:v>4.1965759999999991E-2</c:v>
                </c:pt>
                <c:pt idx="722">
                  <c:v>4.2023630000000006E-2</c:v>
                </c:pt>
                <c:pt idx="723">
                  <c:v>4.2081500000000001E-2</c:v>
                </c:pt>
                <c:pt idx="724">
                  <c:v>4.2139370000000002E-2</c:v>
                </c:pt>
                <c:pt idx="725">
                  <c:v>4.2197240000000004E-2</c:v>
                </c:pt>
                <c:pt idx="726">
                  <c:v>4.2254760000000002E-2</c:v>
                </c:pt>
                <c:pt idx="727">
                  <c:v>4.2312630000000018E-2</c:v>
                </c:pt>
                <c:pt idx="728">
                  <c:v>4.2370500000000005E-2</c:v>
                </c:pt>
                <c:pt idx="729">
                  <c:v>4.242837E-2</c:v>
                </c:pt>
                <c:pt idx="730">
                  <c:v>4.2486360000000008E-2</c:v>
                </c:pt>
                <c:pt idx="731">
                  <c:v>4.2544230000000002E-2</c:v>
                </c:pt>
                <c:pt idx="732">
                  <c:v>4.2602100000000004E-2</c:v>
                </c:pt>
                <c:pt idx="733">
                  <c:v>4.2660089999999998E-2</c:v>
                </c:pt>
                <c:pt idx="734">
                  <c:v>4.2717610000000017E-2</c:v>
                </c:pt>
                <c:pt idx="735">
                  <c:v>4.2775599999999997E-2</c:v>
                </c:pt>
                <c:pt idx="736">
                  <c:v>4.283358000000001E-2</c:v>
                </c:pt>
                <c:pt idx="737">
                  <c:v>4.2891449999999998E-2</c:v>
                </c:pt>
                <c:pt idx="738">
                  <c:v>4.2949319999999992E-2</c:v>
                </c:pt>
                <c:pt idx="739">
                  <c:v>4.3007190000000008E-2</c:v>
                </c:pt>
                <c:pt idx="740">
                  <c:v>4.3065060000000002E-2</c:v>
                </c:pt>
                <c:pt idx="741">
                  <c:v>4.3122929999999997E-2</c:v>
                </c:pt>
                <c:pt idx="742">
                  <c:v>4.3180799999999998E-2</c:v>
                </c:pt>
                <c:pt idx="743">
                  <c:v>4.3238789999999992E-2</c:v>
                </c:pt>
                <c:pt idx="744">
                  <c:v>4.3296430000000004E-2</c:v>
                </c:pt>
                <c:pt idx="745">
                  <c:v>4.3354299999999998E-2</c:v>
                </c:pt>
                <c:pt idx="746">
                  <c:v>4.3412170000000007E-2</c:v>
                </c:pt>
                <c:pt idx="747">
                  <c:v>4.3470159999999994E-2</c:v>
                </c:pt>
                <c:pt idx="748">
                  <c:v>4.3528030000000002E-2</c:v>
                </c:pt>
                <c:pt idx="749">
                  <c:v>4.358589999999999E-2</c:v>
                </c:pt>
                <c:pt idx="750">
                  <c:v>4.3643999999999995E-2</c:v>
                </c:pt>
                <c:pt idx="751">
                  <c:v>4.3701289999999997E-2</c:v>
                </c:pt>
                <c:pt idx="752">
                  <c:v>4.3759390000000002E-2</c:v>
                </c:pt>
                <c:pt idx="753">
                  <c:v>4.3817260000000004E-2</c:v>
                </c:pt>
                <c:pt idx="754">
                  <c:v>4.3875020000000001E-2</c:v>
                </c:pt>
                <c:pt idx="755">
                  <c:v>4.3933119999999992E-2</c:v>
                </c:pt>
                <c:pt idx="756">
                  <c:v>4.3990990000000008E-2</c:v>
                </c:pt>
                <c:pt idx="757">
                  <c:v>4.4048860000000002E-2</c:v>
                </c:pt>
                <c:pt idx="758">
                  <c:v>4.4106850000000003E-2</c:v>
                </c:pt>
                <c:pt idx="759">
                  <c:v>4.4164600000000005E-2</c:v>
                </c:pt>
                <c:pt idx="760">
                  <c:v>4.4222470000000007E-2</c:v>
                </c:pt>
                <c:pt idx="761">
                  <c:v>4.4280230000000004E-2</c:v>
                </c:pt>
                <c:pt idx="762">
                  <c:v>4.4338210000000017E-2</c:v>
                </c:pt>
                <c:pt idx="763">
                  <c:v>4.4395970000000014E-2</c:v>
                </c:pt>
                <c:pt idx="764">
                  <c:v>4.4453840000000001E-2</c:v>
                </c:pt>
                <c:pt idx="765">
                  <c:v>4.4511820000000007E-2</c:v>
                </c:pt>
                <c:pt idx="766">
                  <c:v>4.4569810000000001E-2</c:v>
                </c:pt>
                <c:pt idx="767">
                  <c:v>4.462768000000001E-2</c:v>
                </c:pt>
                <c:pt idx="768">
                  <c:v>4.4685549999999991E-2</c:v>
                </c:pt>
                <c:pt idx="769">
                  <c:v>4.4743420000000006E-2</c:v>
                </c:pt>
                <c:pt idx="770">
                  <c:v>4.4801059999999997E-2</c:v>
                </c:pt>
                <c:pt idx="771">
                  <c:v>4.4858930000000005E-2</c:v>
                </c:pt>
                <c:pt idx="772">
                  <c:v>4.4916800000000014E-2</c:v>
                </c:pt>
                <c:pt idx="773">
                  <c:v>4.4974670000000008E-2</c:v>
                </c:pt>
                <c:pt idx="774">
                  <c:v>4.5032540000000003E-2</c:v>
                </c:pt>
                <c:pt idx="775">
                  <c:v>4.5090410000000004E-2</c:v>
                </c:pt>
                <c:pt idx="776">
                  <c:v>4.5148279999999992E-2</c:v>
                </c:pt>
                <c:pt idx="777">
                  <c:v>4.520615E-2</c:v>
                </c:pt>
                <c:pt idx="778">
                  <c:v>4.5264139999999994E-2</c:v>
                </c:pt>
                <c:pt idx="779">
                  <c:v>4.5321660000000007E-2</c:v>
                </c:pt>
                <c:pt idx="780">
                  <c:v>4.5379530000000001E-2</c:v>
                </c:pt>
                <c:pt idx="781">
                  <c:v>4.543740000000001E-2</c:v>
                </c:pt>
                <c:pt idx="782">
                  <c:v>4.5495389999999997E-2</c:v>
                </c:pt>
                <c:pt idx="783">
                  <c:v>4.5553259999999998E-2</c:v>
                </c:pt>
                <c:pt idx="784">
                  <c:v>4.561113E-2</c:v>
                </c:pt>
                <c:pt idx="785">
                  <c:v>4.5669000000000001E-2</c:v>
                </c:pt>
                <c:pt idx="786">
                  <c:v>4.572687000000001E-2</c:v>
                </c:pt>
                <c:pt idx="787">
                  <c:v>4.5784859999999997E-2</c:v>
                </c:pt>
                <c:pt idx="788">
                  <c:v>4.5842609999999999E-2</c:v>
                </c:pt>
                <c:pt idx="789">
                  <c:v>4.5900600000000007E-2</c:v>
                </c:pt>
                <c:pt idx="790">
                  <c:v>4.5958470000000008E-2</c:v>
                </c:pt>
                <c:pt idx="791">
                  <c:v>4.6016450000000007E-2</c:v>
                </c:pt>
                <c:pt idx="792">
                  <c:v>4.6074319999999995E-2</c:v>
                </c:pt>
                <c:pt idx="793">
                  <c:v>4.6132189999999997E-2</c:v>
                </c:pt>
                <c:pt idx="794">
                  <c:v>4.6189949999999994E-2</c:v>
                </c:pt>
                <c:pt idx="795">
                  <c:v>4.6247819999999995E-2</c:v>
                </c:pt>
                <c:pt idx="796">
                  <c:v>4.6305800000000001E-2</c:v>
                </c:pt>
                <c:pt idx="797">
                  <c:v>4.6363790000000009E-2</c:v>
                </c:pt>
                <c:pt idx="798">
                  <c:v>4.6421549999999985E-2</c:v>
                </c:pt>
                <c:pt idx="799">
                  <c:v>4.647942E-2</c:v>
                </c:pt>
                <c:pt idx="800">
                  <c:v>4.6537290000000009E-2</c:v>
                </c:pt>
                <c:pt idx="801">
                  <c:v>4.6595039999999997E-2</c:v>
                </c:pt>
                <c:pt idx="802">
                  <c:v>4.6653029999999991E-2</c:v>
                </c:pt>
                <c:pt idx="803">
                  <c:v>4.6710780000000007E-2</c:v>
                </c:pt>
                <c:pt idx="804">
                  <c:v>4.6768540000000004E-2</c:v>
                </c:pt>
                <c:pt idx="805">
                  <c:v>4.6826409999999999E-2</c:v>
                </c:pt>
                <c:pt idx="806">
                  <c:v>4.6884280000000007E-2</c:v>
                </c:pt>
                <c:pt idx="807">
                  <c:v>4.6942149999999995E-2</c:v>
                </c:pt>
                <c:pt idx="808">
                  <c:v>4.7000130000000008E-2</c:v>
                </c:pt>
                <c:pt idx="809">
                  <c:v>4.7058000000000003E-2</c:v>
                </c:pt>
                <c:pt idx="810">
                  <c:v>4.711611000000001E-2</c:v>
                </c:pt>
                <c:pt idx="811">
                  <c:v>4.7173399999999997E-2</c:v>
                </c:pt>
                <c:pt idx="812">
                  <c:v>4.7231500000000003E-2</c:v>
                </c:pt>
                <c:pt idx="813">
                  <c:v>4.728936999999999E-2</c:v>
                </c:pt>
                <c:pt idx="814">
                  <c:v>4.7347240000000006E-2</c:v>
                </c:pt>
                <c:pt idx="815">
                  <c:v>4.740511E-2</c:v>
                </c:pt>
                <c:pt idx="816">
                  <c:v>4.7463100000000008E-2</c:v>
                </c:pt>
                <c:pt idx="817">
                  <c:v>4.752108E-2</c:v>
                </c:pt>
                <c:pt idx="818">
                  <c:v>4.7578950000000002E-2</c:v>
                </c:pt>
                <c:pt idx="819">
                  <c:v>4.763682000000001E-2</c:v>
                </c:pt>
                <c:pt idx="820">
                  <c:v>4.7694690000000005E-2</c:v>
                </c:pt>
                <c:pt idx="821">
                  <c:v>4.7752220000000005E-2</c:v>
                </c:pt>
                <c:pt idx="822">
                  <c:v>4.7810090000000013E-2</c:v>
                </c:pt>
                <c:pt idx="823">
                  <c:v>4.7868069999999999E-2</c:v>
                </c:pt>
                <c:pt idx="824">
                  <c:v>4.7926059999999999E-2</c:v>
                </c:pt>
                <c:pt idx="825">
                  <c:v>4.798405E-2</c:v>
                </c:pt>
                <c:pt idx="826">
                  <c:v>4.8041920000000002E-2</c:v>
                </c:pt>
                <c:pt idx="827">
                  <c:v>4.809979000000001E-2</c:v>
                </c:pt>
                <c:pt idx="828">
                  <c:v>4.8157659999999998E-2</c:v>
                </c:pt>
                <c:pt idx="829">
                  <c:v>4.8215179999999996E-2</c:v>
                </c:pt>
                <c:pt idx="830">
                  <c:v>4.8273049999999984E-2</c:v>
                </c:pt>
                <c:pt idx="831">
                  <c:v>4.8330919999999999E-2</c:v>
                </c:pt>
                <c:pt idx="832">
                  <c:v>4.8388910000000007E-2</c:v>
                </c:pt>
                <c:pt idx="833">
                  <c:v>4.8446780000000009E-2</c:v>
                </c:pt>
                <c:pt idx="834">
                  <c:v>4.8504650000000003E-2</c:v>
                </c:pt>
                <c:pt idx="835">
                  <c:v>4.8562519999999998E-2</c:v>
                </c:pt>
                <c:pt idx="836">
                  <c:v>4.8620620000000003E-2</c:v>
                </c:pt>
                <c:pt idx="837">
                  <c:v>4.8678139999999988E-2</c:v>
                </c:pt>
                <c:pt idx="838">
                  <c:v>4.873601000000001E-2</c:v>
                </c:pt>
                <c:pt idx="839">
                  <c:v>4.8793880000000005E-2</c:v>
                </c:pt>
                <c:pt idx="840">
                  <c:v>4.8851749999999992E-2</c:v>
                </c:pt>
                <c:pt idx="841">
                  <c:v>4.8909739999999993E-2</c:v>
                </c:pt>
                <c:pt idx="842">
                  <c:v>4.8967610000000009E-2</c:v>
                </c:pt>
                <c:pt idx="843">
                  <c:v>4.902548000000001E-2</c:v>
                </c:pt>
                <c:pt idx="844">
                  <c:v>4.9083470000000004E-2</c:v>
                </c:pt>
                <c:pt idx="845">
                  <c:v>4.9141339999999992E-2</c:v>
                </c:pt>
                <c:pt idx="846">
                  <c:v>4.9198859999999997E-2</c:v>
                </c:pt>
                <c:pt idx="847">
                  <c:v>4.9256620000000015E-2</c:v>
                </c:pt>
                <c:pt idx="848">
                  <c:v>4.9314600000000021E-2</c:v>
                </c:pt>
                <c:pt idx="849">
                  <c:v>4.9372360000000004E-2</c:v>
                </c:pt>
                <c:pt idx="850">
                  <c:v>4.9430230000000006E-2</c:v>
                </c:pt>
                <c:pt idx="851">
                  <c:v>4.9488100000000007E-2</c:v>
                </c:pt>
                <c:pt idx="852">
                  <c:v>4.9545970000000002E-2</c:v>
                </c:pt>
                <c:pt idx="853">
                  <c:v>4.9603840000000003E-2</c:v>
                </c:pt>
                <c:pt idx="854">
                  <c:v>4.9661709999999998E-2</c:v>
                </c:pt>
                <c:pt idx="855">
                  <c:v>4.9719690000000011E-2</c:v>
                </c:pt>
                <c:pt idx="856">
                  <c:v>4.9777680000000005E-2</c:v>
                </c:pt>
                <c:pt idx="857">
                  <c:v>4.9835549999999999E-2</c:v>
                </c:pt>
                <c:pt idx="858">
                  <c:v>4.9893650000000012E-2</c:v>
                </c:pt>
                <c:pt idx="859">
                  <c:v>4.9951519999999999E-2</c:v>
                </c:pt>
                <c:pt idx="860">
                  <c:v>5.0009390000000001E-2</c:v>
                </c:pt>
                <c:pt idx="861">
                  <c:v>5.0067260000000009E-2</c:v>
                </c:pt>
                <c:pt idx="862">
                  <c:v>5.012512999999999E-2</c:v>
                </c:pt>
                <c:pt idx="863">
                  <c:v>5.0182540000000005E-2</c:v>
                </c:pt>
                <c:pt idx="864">
                  <c:v>5.0240529999999992E-2</c:v>
                </c:pt>
                <c:pt idx="865">
                  <c:v>5.0298400000000007E-2</c:v>
                </c:pt>
                <c:pt idx="866">
                  <c:v>5.0356270000000015E-2</c:v>
                </c:pt>
                <c:pt idx="867">
                  <c:v>5.0414140000000003E-2</c:v>
                </c:pt>
                <c:pt idx="868">
                  <c:v>5.0472009999999998E-2</c:v>
                </c:pt>
                <c:pt idx="869">
                  <c:v>5.0529879999999985E-2</c:v>
                </c:pt>
                <c:pt idx="870">
                  <c:v>5.0587750000000001E-2</c:v>
                </c:pt>
                <c:pt idx="871">
                  <c:v>5.0645969999999985E-2</c:v>
                </c:pt>
                <c:pt idx="872">
                  <c:v>5.070384E-2</c:v>
                </c:pt>
                <c:pt idx="873">
                  <c:v>5.0761710000000008E-2</c:v>
                </c:pt>
                <c:pt idx="874">
                  <c:v>5.081958000000001E-2</c:v>
                </c:pt>
                <c:pt idx="875">
                  <c:v>5.0877449999999998E-2</c:v>
                </c:pt>
                <c:pt idx="876">
                  <c:v>5.0935430000000004E-2</c:v>
                </c:pt>
                <c:pt idx="877">
                  <c:v>5.0993190000000008E-2</c:v>
                </c:pt>
                <c:pt idx="878">
                  <c:v>5.1051179999999995E-2</c:v>
                </c:pt>
                <c:pt idx="879">
                  <c:v>5.1108470000000003E-2</c:v>
                </c:pt>
                <c:pt idx="880">
                  <c:v>5.1166450000000009E-2</c:v>
                </c:pt>
                <c:pt idx="881">
                  <c:v>5.1224439999999996E-2</c:v>
                </c:pt>
                <c:pt idx="882">
                  <c:v>5.1282429999999997E-2</c:v>
                </c:pt>
                <c:pt idx="883">
                  <c:v>5.1340299999999998E-2</c:v>
                </c:pt>
                <c:pt idx="884">
                  <c:v>5.1398170000000007E-2</c:v>
                </c:pt>
                <c:pt idx="885">
                  <c:v>5.1456149999999992E-2</c:v>
                </c:pt>
                <c:pt idx="886">
                  <c:v>5.1514020000000008E-2</c:v>
                </c:pt>
                <c:pt idx="887">
                  <c:v>5.1571889999999995E-2</c:v>
                </c:pt>
                <c:pt idx="888">
                  <c:v>5.1629759999999983E-2</c:v>
                </c:pt>
                <c:pt idx="889">
                  <c:v>5.1687289999999997E-2</c:v>
                </c:pt>
                <c:pt idx="890">
                  <c:v>5.1745159999999985E-2</c:v>
                </c:pt>
                <c:pt idx="891">
                  <c:v>5.1803139999999998E-2</c:v>
                </c:pt>
                <c:pt idx="892">
                  <c:v>5.1861009999999992E-2</c:v>
                </c:pt>
                <c:pt idx="893">
                  <c:v>5.1918880000000001E-2</c:v>
                </c:pt>
                <c:pt idx="894">
                  <c:v>5.1976750000000002E-2</c:v>
                </c:pt>
                <c:pt idx="895">
                  <c:v>5.2034620000000004E-2</c:v>
                </c:pt>
                <c:pt idx="896">
                  <c:v>5.2092490000000012E-2</c:v>
                </c:pt>
                <c:pt idx="897">
                  <c:v>5.2150130000000003E-2</c:v>
                </c:pt>
                <c:pt idx="898">
                  <c:v>5.220811999999999E-2</c:v>
                </c:pt>
                <c:pt idx="899">
                  <c:v>5.2265989999999998E-2</c:v>
                </c:pt>
                <c:pt idx="900">
                  <c:v>5.2323860000000007E-2</c:v>
                </c:pt>
                <c:pt idx="901">
                  <c:v>5.2381730000000015E-2</c:v>
                </c:pt>
                <c:pt idx="902">
                  <c:v>5.2439720000000009E-2</c:v>
                </c:pt>
                <c:pt idx="903">
                  <c:v>5.2497590000000004E-2</c:v>
                </c:pt>
                <c:pt idx="904">
                  <c:v>5.2555459999999998E-2</c:v>
                </c:pt>
                <c:pt idx="905">
                  <c:v>5.2613330000000014E-2</c:v>
                </c:pt>
                <c:pt idx="906">
                  <c:v>5.2671429999999998E-2</c:v>
                </c:pt>
                <c:pt idx="907">
                  <c:v>5.2786710000000014E-2</c:v>
                </c:pt>
                <c:pt idx="908">
                  <c:v>5.2844580000000002E-2</c:v>
                </c:pt>
                <c:pt idx="909">
                  <c:v>5.2902450000000004E-2</c:v>
                </c:pt>
                <c:pt idx="910">
                  <c:v>5.2960430000000017E-2</c:v>
                </c:pt>
                <c:pt idx="911">
                  <c:v>5.3018300000000004E-2</c:v>
                </c:pt>
                <c:pt idx="912">
                  <c:v>5.3076060000000001E-2</c:v>
                </c:pt>
                <c:pt idx="913">
                  <c:v>5.3134050000000002E-2</c:v>
                </c:pt>
                <c:pt idx="914">
                  <c:v>5.3192259999999998E-2</c:v>
                </c:pt>
                <c:pt idx="915">
                  <c:v>5.3250020000000002E-2</c:v>
                </c:pt>
                <c:pt idx="916">
                  <c:v>5.3307889999999997E-2</c:v>
                </c:pt>
                <c:pt idx="917">
                  <c:v>5.3365759999999998E-2</c:v>
                </c:pt>
                <c:pt idx="918">
                  <c:v>5.3423630000000014E-2</c:v>
                </c:pt>
                <c:pt idx="919">
                  <c:v>5.3481500000000001E-2</c:v>
                </c:pt>
                <c:pt idx="920">
                  <c:v>5.3538910000000002E-2</c:v>
                </c:pt>
                <c:pt idx="921">
                  <c:v>5.3597010000000007E-2</c:v>
                </c:pt>
                <c:pt idx="922">
                  <c:v>5.3654879999999995E-2</c:v>
                </c:pt>
                <c:pt idx="923">
                  <c:v>5.3712630000000011E-2</c:v>
                </c:pt>
                <c:pt idx="924">
                  <c:v>5.3770500000000006E-2</c:v>
                </c:pt>
                <c:pt idx="925">
                  <c:v>5.382837E-2</c:v>
                </c:pt>
                <c:pt idx="926">
                  <c:v>5.3886240000000009E-2</c:v>
                </c:pt>
                <c:pt idx="927">
                  <c:v>5.3944119999999991E-2</c:v>
                </c:pt>
                <c:pt idx="928">
                  <c:v>5.4001990000000014E-2</c:v>
                </c:pt>
                <c:pt idx="929">
                  <c:v>5.4059969999999999E-2</c:v>
                </c:pt>
                <c:pt idx="930">
                  <c:v>5.4118070000000004E-2</c:v>
                </c:pt>
                <c:pt idx="931">
                  <c:v>5.4175939999999999E-2</c:v>
                </c:pt>
                <c:pt idx="932">
                  <c:v>5.4233810000000007E-2</c:v>
                </c:pt>
                <c:pt idx="933">
                  <c:v>5.4291680000000016E-2</c:v>
                </c:pt>
                <c:pt idx="934">
                  <c:v>5.4349550000000003E-2</c:v>
                </c:pt>
                <c:pt idx="935">
                  <c:v>5.440743000000002E-2</c:v>
                </c:pt>
                <c:pt idx="936">
                  <c:v>5.4465300000000008E-2</c:v>
                </c:pt>
                <c:pt idx="937">
                  <c:v>5.4523170000000003E-2</c:v>
                </c:pt>
                <c:pt idx="938">
                  <c:v>5.4581040000000004E-2</c:v>
                </c:pt>
                <c:pt idx="939">
                  <c:v>5.4638560000000003E-2</c:v>
                </c:pt>
                <c:pt idx="940">
                  <c:v>5.4696430000000011E-2</c:v>
                </c:pt>
                <c:pt idx="941">
                  <c:v>5.4754300000000006E-2</c:v>
                </c:pt>
                <c:pt idx="942">
                  <c:v>5.4812170000000014E-2</c:v>
                </c:pt>
                <c:pt idx="943">
                  <c:v>5.4870160000000001E-2</c:v>
                </c:pt>
                <c:pt idx="944">
                  <c:v>5.4928260000000007E-2</c:v>
                </c:pt>
                <c:pt idx="945">
                  <c:v>5.4986130000000015E-2</c:v>
                </c:pt>
                <c:pt idx="946">
                  <c:v>5.5044000000000003E-2</c:v>
                </c:pt>
                <c:pt idx="947">
                  <c:v>5.510186999999999E-2</c:v>
                </c:pt>
                <c:pt idx="948">
                  <c:v>5.5159279999999991E-2</c:v>
                </c:pt>
                <c:pt idx="949">
                  <c:v>5.521715E-2</c:v>
                </c:pt>
                <c:pt idx="950">
                  <c:v>5.5275020000000001E-2</c:v>
                </c:pt>
                <c:pt idx="951">
                  <c:v>5.5332890000000017E-2</c:v>
                </c:pt>
                <c:pt idx="952">
                  <c:v>5.5390870000000009E-2</c:v>
                </c:pt>
                <c:pt idx="953">
                  <c:v>5.5448739999999996E-2</c:v>
                </c:pt>
                <c:pt idx="954">
                  <c:v>5.5506620000000013E-2</c:v>
                </c:pt>
                <c:pt idx="955">
                  <c:v>5.5564599999999999E-2</c:v>
                </c:pt>
                <c:pt idx="956">
                  <c:v>5.5622700000000004E-2</c:v>
                </c:pt>
                <c:pt idx="957">
                  <c:v>5.5680569999999992E-2</c:v>
                </c:pt>
                <c:pt idx="958">
                  <c:v>5.5737980000000006E-2</c:v>
                </c:pt>
                <c:pt idx="959">
                  <c:v>5.5795850000000001E-2</c:v>
                </c:pt>
                <c:pt idx="960">
                  <c:v>5.5853840000000002E-2</c:v>
                </c:pt>
                <c:pt idx="961">
                  <c:v>5.591171000000001E-2</c:v>
                </c:pt>
                <c:pt idx="962">
                  <c:v>5.5969579999999998E-2</c:v>
                </c:pt>
                <c:pt idx="963">
                  <c:v>5.602755999999999E-2</c:v>
                </c:pt>
                <c:pt idx="964">
                  <c:v>5.6085429999999999E-2</c:v>
                </c:pt>
                <c:pt idx="965">
                  <c:v>5.6143299999999993E-2</c:v>
                </c:pt>
                <c:pt idx="966">
                  <c:v>5.6201290000000001E-2</c:v>
                </c:pt>
                <c:pt idx="967">
                  <c:v>5.6259159999999989E-2</c:v>
                </c:pt>
                <c:pt idx="968">
                  <c:v>5.6317150000000003E-2</c:v>
                </c:pt>
                <c:pt idx="969">
                  <c:v>5.6374549999999995E-2</c:v>
                </c:pt>
                <c:pt idx="970">
                  <c:v>5.6432430000000006E-2</c:v>
                </c:pt>
                <c:pt idx="971">
                  <c:v>5.6490300000000007E-2</c:v>
                </c:pt>
                <c:pt idx="972">
                  <c:v>5.6548169999999995E-2</c:v>
                </c:pt>
                <c:pt idx="973">
                  <c:v>5.6606149999999994E-2</c:v>
                </c:pt>
                <c:pt idx="974">
                  <c:v>5.6664020000000002E-2</c:v>
                </c:pt>
                <c:pt idx="975">
                  <c:v>5.672188999999999E-2</c:v>
                </c:pt>
                <c:pt idx="976">
                  <c:v>5.6779879999999991E-2</c:v>
                </c:pt>
                <c:pt idx="977">
                  <c:v>5.6837869999999992E-2</c:v>
                </c:pt>
                <c:pt idx="978">
                  <c:v>5.689574E-2</c:v>
                </c:pt>
                <c:pt idx="979">
                  <c:v>5.6953259999999992E-2</c:v>
                </c:pt>
                <c:pt idx="980">
                  <c:v>5.7011710000000014E-2</c:v>
                </c:pt>
                <c:pt idx="981">
                  <c:v>5.7069120000000008E-2</c:v>
                </c:pt>
                <c:pt idx="982">
                  <c:v>5.7127219999999999E-2</c:v>
                </c:pt>
                <c:pt idx="983">
                  <c:v>5.7185199999999999E-2</c:v>
                </c:pt>
                <c:pt idx="984">
                  <c:v>5.7242490000000007E-2</c:v>
                </c:pt>
                <c:pt idx="985">
                  <c:v>5.730037000000001E-2</c:v>
                </c:pt>
                <c:pt idx="986">
                  <c:v>5.7358350000000002E-2</c:v>
                </c:pt>
                <c:pt idx="987">
                  <c:v>5.741634000000001E-2</c:v>
                </c:pt>
                <c:pt idx="988">
                  <c:v>5.7474209999999998E-2</c:v>
                </c:pt>
                <c:pt idx="989">
                  <c:v>5.7532190000000004E-2</c:v>
                </c:pt>
                <c:pt idx="990">
                  <c:v>5.7590179999999998E-2</c:v>
                </c:pt>
                <c:pt idx="991">
                  <c:v>5.7648169999999985E-2</c:v>
                </c:pt>
                <c:pt idx="992">
                  <c:v>5.7705920000000015E-2</c:v>
                </c:pt>
                <c:pt idx="993">
                  <c:v>5.7763910000000016E-2</c:v>
                </c:pt>
                <c:pt idx="994">
                  <c:v>5.7821890000000008E-2</c:v>
                </c:pt>
                <c:pt idx="995">
                  <c:v>5.7879760000000002E-2</c:v>
                </c:pt>
                <c:pt idx="996">
                  <c:v>5.7937630000000011E-2</c:v>
                </c:pt>
                <c:pt idx="997">
                  <c:v>5.7995500000000005E-2</c:v>
                </c:pt>
                <c:pt idx="998">
                  <c:v>5.8053370000000007E-2</c:v>
                </c:pt>
                <c:pt idx="999">
                  <c:v>5.8110900000000007E-2</c:v>
                </c:pt>
                <c:pt idx="1000">
                  <c:v>5.8168879999999992E-2</c:v>
                </c:pt>
                <c:pt idx="1001">
                  <c:v>5.8226750000000001E-2</c:v>
                </c:pt>
                <c:pt idx="1002">
                  <c:v>5.8284620000000009E-2</c:v>
                </c:pt>
                <c:pt idx="1003">
                  <c:v>5.8342490000000004E-2</c:v>
                </c:pt>
                <c:pt idx="1004">
                  <c:v>5.8400940000000005E-2</c:v>
                </c:pt>
                <c:pt idx="1005">
                  <c:v>5.8458240000000002E-2</c:v>
                </c:pt>
                <c:pt idx="1006">
                  <c:v>5.8514950000000003E-2</c:v>
                </c:pt>
                <c:pt idx="1007">
                  <c:v>5.8574090000000002E-2</c:v>
                </c:pt>
                <c:pt idx="1008">
                  <c:v>5.8632540000000004E-2</c:v>
                </c:pt>
                <c:pt idx="1009">
                  <c:v>5.8689949999999991E-2</c:v>
                </c:pt>
                <c:pt idx="1010">
                  <c:v>5.8747819999999992E-2</c:v>
                </c:pt>
                <c:pt idx="1011">
                  <c:v>5.8805690000000008E-2</c:v>
                </c:pt>
                <c:pt idx="1012">
                  <c:v>5.8863560000000009E-2</c:v>
                </c:pt>
                <c:pt idx="1013">
                  <c:v>5.892084999999999E-2</c:v>
                </c:pt>
                <c:pt idx="1014">
                  <c:v>5.8979299999999991E-2</c:v>
                </c:pt>
                <c:pt idx="1015">
                  <c:v>5.9036710000000006E-2</c:v>
                </c:pt>
                <c:pt idx="1016">
                  <c:v>5.9094580000000015E-2</c:v>
                </c:pt>
                <c:pt idx="1017">
                  <c:v>5.9153030000000016E-2</c:v>
                </c:pt>
                <c:pt idx="1018">
                  <c:v>5.9211010000000008E-2</c:v>
                </c:pt>
                <c:pt idx="1019">
                  <c:v>5.9268300000000003E-2</c:v>
                </c:pt>
                <c:pt idx="1020">
                  <c:v>5.9326290000000011E-2</c:v>
                </c:pt>
                <c:pt idx="1021">
                  <c:v>5.9384159999999998E-2</c:v>
                </c:pt>
                <c:pt idx="1022">
                  <c:v>5.9442030000000014E-2</c:v>
                </c:pt>
                <c:pt idx="1023">
                  <c:v>5.9499900000000015E-2</c:v>
                </c:pt>
                <c:pt idx="1024">
                  <c:v>5.955777000000001E-2</c:v>
                </c:pt>
                <c:pt idx="1025">
                  <c:v>5.9615640000000004E-2</c:v>
                </c:pt>
                <c:pt idx="1026">
                  <c:v>5.9673630000000005E-2</c:v>
                </c:pt>
                <c:pt idx="1027">
                  <c:v>5.9731620000000013E-2</c:v>
                </c:pt>
                <c:pt idx="1028">
                  <c:v>5.9787980000000011E-2</c:v>
                </c:pt>
                <c:pt idx="1029">
                  <c:v>5.9847119999999997E-2</c:v>
                </c:pt>
                <c:pt idx="1030">
                  <c:v>5.9904990000000005E-2</c:v>
                </c:pt>
                <c:pt idx="1031">
                  <c:v>5.9962870000000015E-2</c:v>
                </c:pt>
                <c:pt idx="1032">
                  <c:v>6.0021310000000001E-2</c:v>
                </c:pt>
                <c:pt idx="1033">
                  <c:v>6.0078260000000001E-2</c:v>
                </c:pt>
                <c:pt idx="1034">
                  <c:v>6.013613000000001E-2</c:v>
                </c:pt>
                <c:pt idx="1035">
                  <c:v>6.0191680000000004E-2</c:v>
                </c:pt>
                <c:pt idx="1036">
                  <c:v>6.0250709999999992E-2</c:v>
                </c:pt>
                <c:pt idx="1037">
                  <c:v>6.030986E-2</c:v>
                </c:pt>
                <c:pt idx="1038">
                  <c:v>6.0367840000000006E-2</c:v>
                </c:pt>
                <c:pt idx="1039">
                  <c:v>6.0425710000000001E-2</c:v>
                </c:pt>
                <c:pt idx="1040">
                  <c:v>6.0484160000000002E-2</c:v>
                </c:pt>
                <c:pt idx="1041">
                  <c:v>6.054122E-2</c:v>
                </c:pt>
                <c:pt idx="1042">
                  <c:v>6.0599090000000008E-2</c:v>
                </c:pt>
                <c:pt idx="1043">
                  <c:v>6.065696000000001E-2</c:v>
                </c:pt>
                <c:pt idx="1044">
                  <c:v>6.0714830000000004E-2</c:v>
                </c:pt>
                <c:pt idx="1045">
                  <c:v>6.0773280000000006E-2</c:v>
                </c:pt>
                <c:pt idx="1046">
                  <c:v>6.0830570000000007E-2</c:v>
                </c:pt>
                <c:pt idx="1047">
                  <c:v>6.0889020000000009E-2</c:v>
                </c:pt>
                <c:pt idx="1048">
                  <c:v>6.0946309999999997E-2</c:v>
                </c:pt>
                <c:pt idx="1049">
                  <c:v>6.1004179999999991E-2</c:v>
                </c:pt>
                <c:pt idx="1050">
                  <c:v>6.1062290000000005E-2</c:v>
                </c:pt>
                <c:pt idx="1051">
                  <c:v>6.111980999999999E-2</c:v>
                </c:pt>
                <c:pt idx="1052">
                  <c:v>6.1177679999999998E-2</c:v>
                </c:pt>
                <c:pt idx="1053">
                  <c:v>6.1235549999999993E-2</c:v>
                </c:pt>
                <c:pt idx="1054">
                  <c:v>6.1293420000000008E-2</c:v>
                </c:pt>
                <c:pt idx="1055">
                  <c:v>6.1351520000000007E-2</c:v>
                </c:pt>
                <c:pt idx="1056">
                  <c:v>6.1409970000000001E-2</c:v>
                </c:pt>
                <c:pt idx="1057">
                  <c:v>6.146726000000001E-2</c:v>
                </c:pt>
                <c:pt idx="1058">
                  <c:v>6.152570999999999E-2</c:v>
                </c:pt>
                <c:pt idx="1059">
                  <c:v>6.1581849999999994E-2</c:v>
                </c:pt>
                <c:pt idx="1060">
                  <c:v>6.1641109999999978E-2</c:v>
                </c:pt>
                <c:pt idx="1061">
                  <c:v>6.1699089999999991E-2</c:v>
                </c:pt>
                <c:pt idx="1062">
                  <c:v>6.1756960000000007E-2</c:v>
                </c:pt>
                <c:pt idx="1063">
                  <c:v>6.1814830000000008E-2</c:v>
                </c:pt>
                <c:pt idx="1064">
                  <c:v>6.1872700000000003E-2</c:v>
                </c:pt>
                <c:pt idx="1065">
                  <c:v>6.1930569999999997E-2</c:v>
                </c:pt>
                <c:pt idx="1066">
                  <c:v>6.1989019999999992E-2</c:v>
                </c:pt>
                <c:pt idx="1067">
                  <c:v>6.2046310000000007E-2</c:v>
                </c:pt>
                <c:pt idx="1068">
                  <c:v>6.2103720000000008E-2</c:v>
                </c:pt>
                <c:pt idx="1069">
                  <c:v>6.216159000000001E-2</c:v>
                </c:pt>
                <c:pt idx="1070">
                  <c:v>6.2219459999999997E-2</c:v>
                </c:pt>
                <c:pt idx="1071">
                  <c:v>6.2277449999999991E-2</c:v>
                </c:pt>
                <c:pt idx="1072">
                  <c:v>6.2335320000000007E-2</c:v>
                </c:pt>
                <c:pt idx="1073">
                  <c:v>6.2393770000000015E-2</c:v>
                </c:pt>
                <c:pt idx="1074">
                  <c:v>6.2451060000000003E-2</c:v>
                </c:pt>
                <c:pt idx="1075">
                  <c:v>6.250812E-2</c:v>
                </c:pt>
                <c:pt idx="1076">
                  <c:v>6.2553369999999997E-2</c:v>
                </c:pt>
                <c:pt idx="1077">
                  <c:v>6.2573630000000019E-2</c:v>
                </c:pt>
                <c:pt idx="1078">
                  <c:v>6.2628610000000001E-2</c:v>
                </c:pt>
                <c:pt idx="1079">
                  <c:v>6.2791220000000009E-2</c:v>
                </c:pt>
                <c:pt idx="1080">
                  <c:v>6.279585E-2</c:v>
                </c:pt>
                <c:pt idx="1081">
                  <c:v>6.2817840000000014E-2</c:v>
                </c:pt>
                <c:pt idx="1082">
                  <c:v>6.2909859999999998E-2</c:v>
                </c:pt>
                <c:pt idx="1083">
                  <c:v>6.2970040000000005E-2</c:v>
                </c:pt>
                <c:pt idx="1084">
                  <c:v>6.303023000000002E-2</c:v>
                </c:pt>
                <c:pt idx="1085">
                  <c:v>6.3081730000000003E-2</c:v>
                </c:pt>
                <c:pt idx="1086">
                  <c:v>6.3144229999999996E-2</c:v>
                </c:pt>
                <c:pt idx="1087">
                  <c:v>6.3203259999999997E-2</c:v>
                </c:pt>
                <c:pt idx="1088">
                  <c:v>6.3255339999999979E-2</c:v>
                </c:pt>
                <c:pt idx="1089">
                  <c:v>6.3319580000000014E-2</c:v>
                </c:pt>
                <c:pt idx="1090">
                  <c:v>6.3376409999999994E-2</c:v>
                </c:pt>
                <c:pt idx="1091">
                  <c:v>6.3433119999999996E-2</c:v>
                </c:pt>
                <c:pt idx="1092">
                  <c:v>6.3493300000000003E-2</c:v>
                </c:pt>
                <c:pt idx="1093">
                  <c:v>6.3544229999999993E-2</c:v>
                </c:pt>
                <c:pt idx="1094">
                  <c:v>6.3608810000000002E-2</c:v>
                </c:pt>
                <c:pt idx="1095">
                  <c:v>6.3666109999999998E-2</c:v>
                </c:pt>
                <c:pt idx="1096">
                  <c:v>6.3720620000000019E-2</c:v>
                </c:pt>
                <c:pt idx="1097">
                  <c:v>6.3782190000000016E-2</c:v>
                </c:pt>
                <c:pt idx="1098">
                  <c:v>6.3831959999999993E-2</c:v>
                </c:pt>
                <c:pt idx="1099">
                  <c:v>6.3896780000000014E-2</c:v>
                </c:pt>
                <c:pt idx="1100">
                  <c:v>6.3950599999999996E-2</c:v>
                </c:pt>
                <c:pt idx="1101">
                  <c:v>6.4013680000000017E-2</c:v>
                </c:pt>
                <c:pt idx="1102">
                  <c:v>6.4071550000000005E-2</c:v>
                </c:pt>
                <c:pt idx="1103">
                  <c:v>6.4126749999999996E-2</c:v>
                </c:pt>
                <c:pt idx="1104">
                  <c:v>6.4184620000000012E-2</c:v>
                </c:pt>
                <c:pt idx="1105">
                  <c:v>6.4244809999999986E-2</c:v>
                </c:pt>
                <c:pt idx="1106">
                  <c:v>6.4302680000000029E-2</c:v>
                </c:pt>
                <c:pt idx="1107">
                  <c:v>6.4357190000000009E-2</c:v>
                </c:pt>
                <c:pt idx="1108">
                  <c:v>6.441738000000001E-2</c:v>
                </c:pt>
                <c:pt idx="1109">
                  <c:v>6.4476410000000012E-2</c:v>
                </c:pt>
                <c:pt idx="1110">
                  <c:v>6.4529649999999994E-2</c:v>
                </c:pt>
                <c:pt idx="1111">
                  <c:v>6.4590990000000015E-2</c:v>
                </c:pt>
                <c:pt idx="1112">
                  <c:v>6.4649440000000002E-2</c:v>
                </c:pt>
                <c:pt idx="1113">
                  <c:v>6.4704420000000012E-2</c:v>
                </c:pt>
                <c:pt idx="1114">
                  <c:v>6.4765870000000017E-2</c:v>
                </c:pt>
                <c:pt idx="1115">
                  <c:v>6.4824440000000011E-2</c:v>
                </c:pt>
                <c:pt idx="1116">
                  <c:v>6.4879419999999993E-2</c:v>
                </c:pt>
                <c:pt idx="1117">
                  <c:v>6.4938440000000014E-2</c:v>
                </c:pt>
                <c:pt idx="1118">
                  <c:v>6.499342000000001E-2</c:v>
                </c:pt>
                <c:pt idx="1119">
                  <c:v>6.5052449999999998E-2</c:v>
                </c:pt>
                <c:pt idx="1120">
                  <c:v>6.5112870000000003E-2</c:v>
                </c:pt>
                <c:pt idx="1121">
                  <c:v>6.5165640000000011E-2</c:v>
                </c:pt>
                <c:pt idx="1122">
                  <c:v>6.5228839999999996E-2</c:v>
                </c:pt>
                <c:pt idx="1123">
                  <c:v>6.5284389999999998E-2</c:v>
                </c:pt>
                <c:pt idx="1124">
                  <c:v>6.5343419999999999E-2</c:v>
                </c:pt>
                <c:pt idx="1125">
                  <c:v>6.5401870000000001E-2</c:v>
                </c:pt>
                <c:pt idx="1126">
                  <c:v>6.5460320000000016E-2</c:v>
                </c:pt>
                <c:pt idx="1127">
                  <c:v>6.5516450000000018E-2</c:v>
                </c:pt>
                <c:pt idx="1128">
                  <c:v>6.5574900000000005E-2</c:v>
                </c:pt>
                <c:pt idx="1129">
                  <c:v>6.5632309999999999E-2</c:v>
                </c:pt>
                <c:pt idx="1130">
                  <c:v>6.5690760000000001E-2</c:v>
                </c:pt>
                <c:pt idx="1131">
                  <c:v>6.5750370000000002E-2</c:v>
                </c:pt>
                <c:pt idx="1132">
                  <c:v>6.5807660000000018E-2</c:v>
                </c:pt>
                <c:pt idx="1133">
                  <c:v>6.5865530000000019E-2</c:v>
                </c:pt>
                <c:pt idx="1134">
                  <c:v>6.5922819999999993E-2</c:v>
                </c:pt>
                <c:pt idx="1135">
                  <c:v>6.5980690000000008E-2</c:v>
                </c:pt>
                <c:pt idx="1136">
                  <c:v>6.6037979999999996E-2</c:v>
                </c:pt>
                <c:pt idx="1137">
                  <c:v>6.6095849999999984E-2</c:v>
                </c:pt>
                <c:pt idx="1138">
                  <c:v>6.6154530000000003E-2</c:v>
                </c:pt>
                <c:pt idx="1139">
                  <c:v>6.6212400000000018E-2</c:v>
                </c:pt>
                <c:pt idx="1140">
                  <c:v>6.6270270000000006E-2</c:v>
                </c:pt>
                <c:pt idx="1141">
                  <c:v>6.6323510000000002E-2</c:v>
                </c:pt>
                <c:pt idx="1142">
                  <c:v>6.6386130000000015E-2</c:v>
                </c:pt>
                <c:pt idx="1143">
                  <c:v>6.6439949999999998E-2</c:v>
                </c:pt>
                <c:pt idx="1144">
                  <c:v>6.6498979999999999E-2</c:v>
                </c:pt>
                <c:pt idx="1145">
                  <c:v>6.6559279999999998E-2</c:v>
                </c:pt>
                <c:pt idx="1146">
                  <c:v>6.6617839999999998E-2</c:v>
                </c:pt>
                <c:pt idx="1147">
                  <c:v>6.6642149999999983E-2</c:v>
                </c:pt>
                <c:pt idx="1148">
                  <c:v>6.6728949999999995E-2</c:v>
                </c:pt>
                <c:pt idx="1149">
                  <c:v>6.6789719999999997E-2</c:v>
                </c:pt>
                <c:pt idx="1150">
                  <c:v>6.6850019999999996E-2</c:v>
                </c:pt>
                <c:pt idx="1151">
                  <c:v>6.6902799999999998E-2</c:v>
                </c:pt>
                <c:pt idx="1152">
                  <c:v>6.6964720000000019E-2</c:v>
                </c:pt>
                <c:pt idx="1153">
                  <c:v>6.7018190000000019E-2</c:v>
                </c:pt>
                <c:pt idx="1154">
                  <c:v>6.708080000000001E-2</c:v>
                </c:pt>
                <c:pt idx="1155">
                  <c:v>6.713868000000002E-2</c:v>
                </c:pt>
                <c:pt idx="1156">
                  <c:v>6.7196549999999994E-2</c:v>
                </c:pt>
                <c:pt idx="1157">
                  <c:v>6.7250939999999995E-2</c:v>
                </c:pt>
                <c:pt idx="1158">
                  <c:v>6.7312520000000015E-2</c:v>
                </c:pt>
                <c:pt idx="1159">
                  <c:v>6.7370390000000016E-2</c:v>
                </c:pt>
                <c:pt idx="1160">
                  <c:v>6.742641000000002E-2</c:v>
                </c:pt>
                <c:pt idx="1161">
                  <c:v>6.7485320000000001E-2</c:v>
                </c:pt>
                <c:pt idx="1162">
                  <c:v>6.7543649999999997E-2</c:v>
                </c:pt>
                <c:pt idx="1163">
                  <c:v>6.7600370000000007E-2</c:v>
                </c:pt>
                <c:pt idx="1164">
                  <c:v>6.765533999999998E-2</c:v>
                </c:pt>
                <c:pt idx="1165">
                  <c:v>6.7715990000000018E-2</c:v>
                </c:pt>
                <c:pt idx="1166">
                  <c:v>6.7773740000000013E-2</c:v>
                </c:pt>
                <c:pt idx="1167">
                  <c:v>6.7832770000000014E-2</c:v>
                </c:pt>
                <c:pt idx="1168">
                  <c:v>6.7888560000000014E-2</c:v>
                </c:pt>
                <c:pt idx="1169">
                  <c:v>6.7946199999999998E-2</c:v>
                </c:pt>
                <c:pt idx="1170">
                  <c:v>6.8007189999999995E-2</c:v>
                </c:pt>
                <c:pt idx="1171">
                  <c:v>6.8060549999999997E-2</c:v>
                </c:pt>
                <c:pt idx="1172">
                  <c:v>6.8119929999999995E-2</c:v>
                </c:pt>
                <c:pt idx="1173">
                  <c:v>6.8180110000000002E-2</c:v>
                </c:pt>
                <c:pt idx="1174">
                  <c:v>6.8235550000000006E-2</c:v>
                </c:pt>
                <c:pt idx="1175">
                  <c:v>6.8295389999999997E-2</c:v>
                </c:pt>
                <c:pt idx="1176">
                  <c:v>6.8349789999999994E-2</c:v>
                </c:pt>
                <c:pt idx="1177">
                  <c:v>6.8409970000000001E-2</c:v>
                </c:pt>
                <c:pt idx="1178">
                  <c:v>6.8468769999999998E-2</c:v>
                </c:pt>
                <c:pt idx="1179">
                  <c:v>6.8521659999999998E-2</c:v>
                </c:pt>
                <c:pt idx="1180">
                  <c:v>6.8585320000000005E-2</c:v>
                </c:pt>
                <c:pt idx="1181">
                  <c:v>6.8640870000000007E-2</c:v>
                </c:pt>
                <c:pt idx="1182">
                  <c:v>6.8700600000000014E-2</c:v>
                </c:pt>
                <c:pt idx="1183">
                  <c:v>6.8755570000000002E-2</c:v>
                </c:pt>
                <c:pt idx="1184">
                  <c:v>6.881530000000001E-2</c:v>
                </c:pt>
                <c:pt idx="1185">
                  <c:v>6.8874320000000003E-2</c:v>
                </c:pt>
                <c:pt idx="1186">
                  <c:v>6.8931149999999983E-2</c:v>
                </c:pt>
                <c:pt idx="1187">
                  <c:v>6.8990759999999998E-2</c:v>
                </c:pt>
                <c:pt idx="1188">
                  <c:v>6.9048739999999997E-2</c:v>
                </c:pt>
                <c:pt idx="1189">
                  <c:v>6.9106730000000033E-2</c:v>
                </c:pt>
                <c:pt idx="1190">
                  <c:v>6.9162870000000015E-2</c:v>
                </c:pt>
                <c:pt idx="1191">
                  <c:v>6.9220740000000003E-2</c:v>
                </c:pt>
                <c:pt idx="1192">
                  <c:v>6.9275130000000004E-2</c:v>
                </c:pt>
                <c:pt idx="1193">
                  <c:v>6.9337050000000011E-2</c:v>
                </c:pt>
                <c:pt idx="1194">
                  <c:v>6.9395500000000013E-2</c:v>
                </c:pt>
                <c:pt idx="1195">
                  <c:v>6.9444809999999996E-2</c:v>
                </c:pt>
                <c:pt idx="1196">
                  <c:v>6.9503369999999995E-2</c:v>
                </c:pt>
                <c:pt idx="1197">
                  <c:v>6.9569460000000014E-2</c:v>
                </c:pt>
                <c:pt idx="1198">
                  <c:v>6.9626750000000001E-2</c:v>
                </c:pt>
                <c:pt idx="1199">
                  <c:v>6.9684510000000019E-2</c:v>
                </c:pt>
                <c:pt idx="1200">
                  <c:v>6.9742490000000018E-2</c:v>
                </c:pt>
                <c:pt idx="1201">
                  <c:v>6.980094000000002E-2</c:v>
                </c:pt>
                <c:pt idx="1202">
                  <c:v>6.9858240000000002E-2</c:v>
                </c:pt>
                <c:pt idx="1203">
                  <c:v>6.9916220000000015E-2</c:v>
                </c:pt>
                <c:pt idx="1204">
                  <c:v>6.9970039999999997E-2</c:v>
                </c:pt>
                <c:pt idx="1205">
                  <c:v>7.0031960000000004E-2</c:v>
                </c:pt>
                <c:pt idx="1206">
                  <c:v>7.0089949999999998E-2</c:v>
                </c:pt>
                <c:pt idx="1207">
                  <c:v>7.014318999999998E-2</c:v>
                </c:pt>
                <c:pt idx="1208">
                  <c:v>7.0202329999999993E-2</c:v>
                </c:pt>
                <c:pt idx="1209">
                  <c:v>7.026379000000002E-2</c:v>
                </c:pt>
                <c:pt idx="1210">
                  <c:v>7.031009000000002E-2</c:v>
                </c:pt>
                <c:pt idx="1211">
                  <c:v>7.0379070000000002E-2</c:v>
                </c:pt>
                <c:pt idx="1212">
                  <c:v>7.0434049999999998E-2</c:v>
                </c:pt>
                <c:pt idx="1213">
                  <c:v>7.049134E-2</c:v>
                </c:pt>
                <c:pt idx="1214">
                  <c:v>7.0553370000000004E-2</c:v>
                </c:pt>
                <c:pt idx="1215">
                  <c:v>7.0606040000000009E-2</c:v>
                </c:pt>
                <c:pt idx="1216">
                  <c:v>7.0663909999999996E-2</c:v>
                </c:pt>
                <c:pt idx="1217">
                  <c:v>7.0723049999999996E-2</c:v>
                </c:pt>
                <c:pt idx="1218">
                  <c:v>7.0783810000000016E-2</c:v>
                </c:pt>
                <c:pt idx="1219">
                  <c:v>7.0842260000000004E-2</c:v>
                </c:pt>
                <c:pt idx="1220">
                  <c:v>7.089955000000002E-2</c:v>
                </c:pt>
                <c:pt idx="1221">
                  <c:v>7.0957999999999993E-2</c:v>
                </c:pt>
                <c:pt idx="1222">
                  <c:v>7.1015869999999995E-2</c:v>
                </c:pt>
                <c:pt idx="1223">
                  <c:v>7.1073739999999996E-2</c:v>
                </c:pt>
                <c:pt idx="1224">
                  <c:v>7.11315E-2</c:v>
                </c:pt>
                <c:pt idx="1225">
                  <c:v>7.1189489999999994E-2</c:v>
                </c:pt>
                <c:pt idx="1226">
                  <c:v>7.1247469999999979E-2</c:v>
                </c:pt>
                <c:pt idx="1227">
                  <c:v>7.1305339999999995E-2</c:v>
                </c:pt>
                <c:pt idx="1228">
                  <c:v>7.136379000000001E-2</c:v>
                </c:pt>
                <c:pt idx="1229">
                  <c:v>7.1421200000000004E-2</c:v>
                </c:pt>
                <c:pt idx="1230">
                  <c:v>7.1478949999999986E-2</c:v>
                </c:pt>
                <c:pt idx="1231">
                  <c:v>7.1536939999999993E-2</c:v>
                </c:pt>
                <c:pt idx="1232">
                  <c:v>7.1594350000000001E-2</c:v>
                </c:pt>
                <c:pt idx="1233">
                  <c:v>7.165291E-2</c:v>
                </c:pt>
                <c:pt idx="1234">
                  <c:v>7.1710200000000016E-2</c:v>
                </c:pt>
                <c:pt idx="1235">
                  <c:v>7.1768189999999996E-2</c:v>
                </c:pt>
                <c:pt idx="1236">
                  <c:v>7.1826180000000003E-2</c:v>
                </c:pt>
                <c:pt idx="1237">
                  <c:v>7.1883929999999999E-2</c:v>
                </c:pt>
                <c:pt idx="1238">
                  <c:v>7.194122E-2</c:v>
                </c:pt>
                <c:pt idx="1239">
                  <c:v>7.1996889999999994E-2</c:v>
                </c:pt>
                <c:pt idx="1240">
                  <c:v>7.2057080000000009E-2</c:v>
                </c:pt>
                <c:pt idx="1241">
                  <c:v>7.2114949999999997E-2</c:v>
                </c:pt>
                <c:pt idx="1242">
                  <c:v>7.2172819999999999E-2</c:v>
                </c:pt>
                <c:pt idx="1243">
                  <c:v>7.223127E-2</c:v>
                </c:pt>
                <c:pt idx="1244">
                  <c:v>7.2286240000000002E-2</c:v>
                </c:pt>
                <c:pt idx="1245">
                  <c:v>7.2346549999999996E-2</c:v>
                </c:pt>
                <c:pt idx="1246">
                  <c:v>7.2403369999999995E-2</c:v>
                </c:pt>
                <c:pt idx="1247">
                  <c:v>7.2461129999999999E-2</c:v>
                </c:pt>
                <c:pt idx="1248">
                  <c:v>7.252016E-2</c:v>
                </c:pt>
                <c:pt idx="1249">
                  <c:v>7.2578610000000016E-2</c:v>
                </c:pt>
                <c:pt idx="1250">
                  <c:v>7.2636010000000015E-2</c:v>
                </c:pt>
                <c:pt idx="1251">
                  <c:v>7.2693880000000016E-2</c:v>
                </c:pt>
                <c:pt idx="1252">
                  <c:v>7.2751750000000004E-2</c:v>
                </c:pt>
                <c:pt idx="1253">
                  <c:v>7.2809739999999998E-2</c:v>
                </c:pt>
                <c:pt idx="1254">
                  <c:v>7.2867030000000013E-2</c:v>
                </c:pt>
                <c:pt idx="1255">
                  <c:v>7.2925599999999993E-2</c:v>
                </c:pt>
                <c:pt idx="1256">
                  <c:v>7.2983470000000009E-2</c:v>
                </c:pt>
                <c:pt idx="1257">
                  <c:v>7.3041339999999996E-2</c:v>
                </c:pt>
                <c:pt idx="1258">
                  <c:v>7.3099209999999998E-2</c:v>
                </c:pt>
                <c:pt idx="1259">
                  <c:v>7.3157079999999999E-2</c:v>
                </c:pt>
                <c:pt idx="1260">
                  <c:v>7.3215059999999998E-2</c:v>
                </c:pt>
                <c:pt idx="1261">
                  <c:v>7.327247000000002E-2</c:v>
                </c:pt>
                <c:pt idx="1262">
                  <c:v>7.3331499999999994E-2</c:v>
                </c:pt>
                <c:pt idx="1263">
                  <c:v>7.3387750000000015E-2</c:v>
                </c:pt>
                <c:pt idx="1264">
                  <c:v>7.3446200000000003E-2</c:v>
                </c:pt>
                <c:pt idx="1265">
                  <c:v>7.3504650000000019E-2</c:v>
                </c:pt>
                <c:pt idx="1266">
                  <c:v>7.3561940000000006E-2</c:v>
                </c:pt>
                <c:pt idx="1267">
                  <c:v>7.362038999999998E-2</c:v>
                </c:pt>
                <c:pt idx="1268">
                  <c:v>7.3676640000000002E-2</c:v>
                </c:pt>
                <c:pt idx="1269">
                  <c:v>7.3735780000000015E-2</c:v>
                </c:pt>
                <c:pt idx="1270">
                  <c:v>7.3792730000000015E-2</c:v>
                </c:pt>
                <c:pt idx="1271">
                  <c:v>7.3851180000000002E-2</c:v>
                </c:pt>
                <c:pt idx="1272">
                  <c:v>7.3909050000000004E-2</c:v>
                </c:pt>
                <c:pt idx="1273">
                  <c:v>7.3967149999999995E-2</c:v>
                </c:pt>
                <c:pt idx="1274">
                  <c:v>7.4024549999999995E-2</c:v>
                </c:pt>
                <c:pt idx="1275">
                  <c:v>7.408300000000001E-2</c:v>
                </c:pt>
                <c:pt idx="1276">
                  <c:v>7.4136940000000012E-2</c:v>
                </c:pt>
                <c:pt idx="1277">
                  <c:v>7.4198510000000009E-2</c:v>
                </c:pt>
                <c:pt idx="1278">
                  <c:v>7.425118E-2</c:v>
                </c:pt>
                <c:pt idx="1279">
                  <c:v>7.4313680000000007E-2</c:v>
                </c:pt>
                <c:pt idx="1280">
                  <c:v>7.437166000000002E-2</c:v>
                </c:pt>
                <c:pt idx="1281">
                  <c:v>7.4429529999999994E-2</c:v>
                </c:pt>
                <c:pt idx="1282">
                  <c:v>7.4487400000000009E-2</c:v>
                </c:pt>
                <c:pt idx="1283">
                  <c:v>7.4544120000000019E-2</c:v>
                </c:pt>
                <c:pt idx="1284">
                  <c:v>7.4603139999999998E-2</c:v>
                </c:pt>
                <c:pt idx="1285">
                  <c:v>7.4657539999999994E-2</c:v>
                </c:pt>
                <c:pt idx="1286">
                  <c:v>7.4718880000000015E-2</c:v>
                </c:pt>
                <c:pt idx="1287">
                  <c:v>7.4772120000000011E-2</c:v>
                </c:pt>
                <c:pt idx="1288">
                  <c:v>7.4834620000000018E-2</c:v>
                </c:pt>
                <c:pt idx="1289">
                  <c:v>7.4893070000000034E-2</c:v>
                </c:pt>
                <c:pt idx="1290">
                  <c:v>7.4950939999999994E-2</c:v>
                </c:pt>
                <c:pt idx="1291">
                  <c:v>7.5008240000000004E-2</c:v>
                </c:pt>
                <c:pt idx="1292">
                  <c:v>7.5061480000000014E-2</c:v>
                </c:pt>
                <c:pt idx="1293">
                  <c:v>7.5123980000000021E-2</c:v>
                </c:pt>
                <c:pt idx="1294">
                  <c:v>7.5176060000000003E-2</c:v>
                </c:pt>
                <c:pt idx="1295">
                  <c:v>7.5238559999999996E-2</c:v>
                </c:pt>
                <c:pt idx="1296">
                  <c:v>7.5297929999999999E-2</c:v>
                </c:pt>
                <c:pt idx="1297">
                  <c:v>7.5352330000000009E-2</c:v>
                </c:pt>
                <c:pt idx="1298">
                  <c:v>7.5413680000000011E-2</c:v>
                </c:pt>
                <c:pt idx="1299">
                  <c:v>7.5472120000000004E-2</c:v>
                </c:pt>
                <c:pt idx="1300">
                  <c:v>7.552826E-2</c:v>
                </c:pt>
                <c:pt idx="1301">
                  <c:v>7.5587290000000015E-2</c:v>
                </c:pt>
                <c:pt idx="1302">
                  <c:v>7.5644810000000007E-2</c:v>
                </c:pt>
                <c:pt idx="1303">
                  <c:v>7.5701870000000004E-2</c:v>
                </c:pt>
                <c:pt idx="1304">
                  <c:v>7.5761010000000018E-2</c:v>
                </c:pt>
                <c:pt idx="1305">
                  <c:v>7.5817260000000011E-2</c:v>
                </c:pt>
                <c:pt idx="1306">
                  <c:v>7.5876289999999999E-2</c:v>
                </c:pt>
                <c:pt idx="1307">
                  <c:v>7.5931849999999995E-2</c:v>
                </c:pt>
                <c:pt idx="1308">
                  <c:v>7.5992030000000016E-2</c:v>
                </c:pt>
                <c:pt idx="1309">
                  <c:v>7.6046429999999998E-2</c:v>
                </c:pt>
                <c:pt idx="1310">
                  <c:v>7.6106499999999994E-2</c:v>
                </c:pt>
                <c:pt idx="1311">
                  <c:v>7.6166220000000021E-2</c:v>
                </c:pt>
                <c:pt idx="1312">
                  <c:v>7.6220039999999989E-2</c:v>
                </c:pt>
                <c:pt idx="1313">
                  <c:v>7.6280920000000002E-2</c:v>
                </c:pt>
                <c:pt idx="1314">
                  <c:v>7.6339370000000004E-2</c:v>
                </c:pt>
                <c:pt idx="1315">
                  <c:v>7.6397820000000019E-2</c:v>
                </c:pt>
                <c:pt idx="1316">
                  <c:v>7.6454990000000014E-2</c:v>
                </c:pt>
                <c:pt idx="1317">
                  <c:v>7.6511239999999994E-2</c:v>
                </c:pt>
                <c:pt idx="1318">
                  <c:v>7.657130999999999E-2</c:v>
                </c:pt>
                <c:pt idx="1319">
                  <c:v>7.6628719999999997E-2</c:v>
                </c:pt>
                <c:pt idx="1320">
                  <c:v>7.6682310000000004E-2</c:v>
                </c:pt>
                <c:pt idx="1321">
                  <c:v>7.6744229999999997E-2</c:v>
                </c:pt>
                <c:pt idx="1322">
                  <c:v>7.6801519999999998E-2</c:v>
                </c:pt>
                <c:pt idx="1323">
                  <c:v>7.686055E-2</c:v>
                </c:pt>
                <c:pt idx="1324">
                  <c:v>7.6914369999999996E-2</c:v>
                </c:pt>
                <c:pt idx="1325">
                  <c:v>7.6976290000000003E-2</c:v>
                </c:pt>
                <c:pt idx="1326">
                  <c:v>7.7033580000000018E-2</c:v>
                </c:pt>
                <c:pt idx="1327">
                  <c:v>7.7092030000000034E-2</c:v>
                </c:pt>
                <c:pt idx="1328">
                  <c:v>7.714931999999998E-2</c:v>
                </c:pt>
                <c:pt idx="1329">
                  <c:v>7.7206040000000004E-2</c:v>
                </c:pt>
                <c:pt idx="1330">
                  <c:v>7.7265760000000003E-2</c:v>
                </c:pt>
                <c:pt idx="1331">
                  <c:v>7.732143000000001E-2</c:v>
                </c:pt>
                <c:pt idx="1332">
                  <c:v>7.7379879999999998E-2</c:v>
                </c:pt>
                <c:pt idx="1333">
                  <c:v>7.7438330000000014E-2</c:v>
                </c:pt>
                <c:pt idx="1334">
                  <c:v>7.7495620000000015E-2</c:v>
                </c:pt>
                <c:pt idx="1335">
                  <c:v>7.755488000000002E-2</c:v>
                </c:pt>
                <c:pt idx="1336">
                  <c:v>7.7612749999999994E-2</c:v>
                </c:pt>
                <c:pt idx="1337">
                  <c:v>7.7670740000000002E-2</c:v>
                </c:pt>
                <c:pt idx="1338">
                  <c:v>7.7728610000000017E-2</c:v>
                </c:pt>
                <c:pt idx="1339">
                  <c:v>7.7783810000000009E-2</c:v>
                </c:pt>
                <c:pt idx="1340">
                  <c:v>7.784481E-2</c:v>
                </c:pt>
                <c:pt idx="1341">
                  <c:v>7.7902100000000016E-2</c:v>
                </c:pt>
                <c:pt idx="1342">
                  <c:v>7.795893000000001E-2</c:v>
                </c:pt>
                <c:pt idx="1343">
                  <c:v>7.8018069999999995E-2</c:v>
                </c:pt>
                <c:pt idx="1344">
                  <c:v>7.8076060000000003E-2</c:v>
                </c:pt>
                <c:pt idx="1345">
                  <c:v>7.8128139999999999E-2</c:v>
                </c:pt>
                <c:pt idx="1346">
                  <c:v>7.819006000000002E-2</c:v>
                </c:pt>
                <c:pt idx="1347">
                  <c:v>7.8247590000000006E-2</c:v>
                </c:pt>
                <c:pt idx="1348">
                  <c:v>7.8306040000000007E-2</c:v>
                </c:pt>
                <c:pt idx="1349">
                  <c:v>7.836460000000002E-2</c:v>
                </c:pt>
                <c:pt idx="1350">
                  <c:v>7.8421779999999996E-2</c:v>
                </c:pt>
                <c:pt idx="1351">
                  <c:v>7.8479759999999996E-2</c:v>
                </c:pt>
                <c:pt idx="1352">
                  <c:v>7.8539369999999997E-2</c:v>
                </c:pt>
                <c:pt idx="1353">
                  <c:v>7.8596660000000013E-2</c:v>
                </c:pt>
                <c:pt idx="1354">
                  <c:v>7.8654650000000007E-2</c:v>
                </c:pt>
                <c:pt idx="1355">
                  <c:v>7.8711710000000018E-2</c:v>
                </c:pt>
                <c:pt idx="1356">
                  <c:v>7.8770160000000006E-2</c:v>
                </c:pt>
                <c:pt idx="1357">
                  <c:v>7.8828029999999993E-2</c:v>
                </c:pt>
                <c:pt idx="1358">
                  <c:v>7.8884740000000009E-2</c:v>
                </c:pt>
                <c:pt idx="1359">
                  <c:v>7.8940410000000003E-2</c:v>
                </c:pt>
                <c:pt idx="1360">
                  <c:v>7.9000600000000018E-2</c:v>
                </c:pt>
                <c:pt idx="1361">
                  <c:v>7.9059620000000011E-2</c:v>
                </c:pt>
                <c:pt idx="1362">
                  <c:v>7.9117030000000033E-2</c:v>
                </c:pt>
                <c:pt idx="1363">
                  <c:v>7.917548000000002E-2</c:v>
                </c:pt>
                <c:pt idx="1364">
                  <c:v>7.9232769999999994E-2</c:v>
                </c:pt>
                <c:pt idx="1365">
                  <c:v>7.9290640000000009E-2</c:v>
                </c:pt>
                <c:pt idx="1366">
                  <c:v>7.934736000000002E-2</c:v>
                </c:pt>
                <c:pt idx="1367">
                  <c:v>7.9406500000000019E-2</c:v>
                </c:pt>
                <c:pt idx="1368">
                  <c:v>7.9464490000000013E-2</c:v>
                </c:pt>
                <c:pt idx="1369">
                  <c:v>7.9522360000000014E-2</c:v>
                </c:pt>
                <c:pt idx="1370">
                  <c:v>7.9576869999999994E-2</c:v>
                </c:pt>
                <c:pt idx="1371">
                  <c:v>7.9637630000000015E-2</c:v>
                </c:pt>
                <c:pt idx="1372">
                  <c:v>7.9694930000000011E-2</c:v>
                </c:pt>
                <c:pt idx="1373">
                  <c:v>7.9753950000000018E-2</c:v>
                </c:pt>
                <c:pt idx="1374">
                  <c:v>7.9812050000000009E-2</c:v>
                </c:pt>
                <c:pt idx="1375">
                  <c:v>7.9869460000000017E-2</c:v>
                </c:pt>
                <c:pt idx="1376">
                  <c:v>7.9927330000000019E-2</c:v>
                </c:pt>
                <c:pt idx="1377">
                  <c:v>7.998578000000002E-2</c:v>
                </c:pt>
                <c:pt idx="1378">
                  <c:v>8.0043070000000022E-2</c:v>
                </c:pt>
                <c:pt idx="1379">
                  <c:v>8.0101520000000009E-2</c:v>
                </c:pt>
                <c:pt idx="1380">
                  <c:v>8.0158810000000025E-2</c:v>
                </c:pt>
                <c:pt idx="1381">
                  <c:v>8.0217610000000009E-2</c:v>
                </c:pt>
                <c:pt idx="1382">
                  <c:v>8.0275480000000024E-2</c:v>
                </c:pt>
                <c:pt idx="1383">
                  <c:v>8.0332770000000012E-2</c:v>
                </c:pt>
                <c:pt idx="1384">
                  <c:v>8.0390060000000027E-2</c:v>
                </c:pt>
                <c:pt idx="1385">
                  <c:v>8.0448050000000007E-2</c:v>
                </c:pt>
                <c:pt idx="1386">
                  <c:v>8.0506500000000036E-2</c:v>
                </c:pt>
                <c:pt idx="1387">
                  <c:v>8.056379000000001E-2</c:v>
                </c:pt>
                <c:pt idx="1388">
                  <c:v>8.0621660000000026E-2</c:v>
                </c:pt>
                <c:pt idx="1389">
                  <c:v>8.0679760000000003E-2</c:v>
                </c:pt>
                <c:pt idx="1390">
                  <c:v>8.0737290000000017E-2</c:v>
                </c:pt>
                <c:pt idx="1391">
                  <c:v>8.0795160000000033E-2</c:v>
                </c:pt>
                <c:pt idx="1392">
                  <c:v>8.0853609999999992E-2</c:v>
                </c:pt>
                <c:pt idx="1393">
                  <c:v>8.0911009999999992E-2</c:v>
                </c:pt>
                <c:pt idx="1394">
                  <c:v>8.0968880000000021E-2</c:v>
                </c:pt>
                <c:pt idx="1395">
                  <c:v>8.1026750000000022E-2</c:v>
                </c:pt>
                <c:pt idx="1396">
                  <c:v>8.1084619999999996E-2</c:v>
                </c:pt>
                <c:pt idx="1397">
                  <c:v>8.1142489999999998E-2</c:v>
                </c:pt>
                <c:pt idx="1398">
                  <c:v>8.1200479999999992E-2</c:v>
                </c:pt>
                <c:pt idx="1399">
                  <c:v>8.1258350000000035E-2</c:v>
                </c:pt>
                <c:pt idx="1400">
                  <c:v>8.1316219999999995E-2</c:v>
                </c:pt>
                <c:pt idx="1401">
                  <c:v>8.1374209999999988E-2</c:v>
                </c:pt>
                <c:pt idx="1402">
                  <c:v>8.1431960000000012E-2</c:v>
                </c:pt>
                <c:pt idx="1403">
                  <c:v>8.1489830000000027E-2</c:v>
                </c:pt>
                <c:pt idx="1404">
                  <c:v>8.1547820000000021E-2</c:v>
                </c:pt>
                <c:pt idx="1405">
                  <c:v>8.1605570000000016E-2</c:v>
                </c:pt>
                <c:pt idx="1406">
                  <c:v>8.1662980000000024E-2</c:v>
                </c:pt>
                <c:pt idx="1407">
                  <c:v>8.1721430000000025E-2</c:v>
                </c:pt>
                <c:pt idx="1408">
                  <c:v>8.1779300000000027E-2</c:v>
                </c:pt>
                <c:pt idx="1409">
                  <c:v>8.1837400000000005E-2</c:v>
                </c:pt>
                <c:pt idx="1410">
                  <c:v>8.1895270000000006E-2</c:v>
                </c:pt>
                <c:pt idx="1411">
                  <c:v>8.1951990000000016E-2</c:v>
                </c:pt>
                <c:pt idx="1412">
                  <c:v>8.2011010000000009E-2</c:v>
                </c:pt>
                <c:pt idx="1413">
                  <c:v>8.2068880000000025E-2</c:v>
                </c:pt>
                <c:pt idx="1414">
                  <c:v>8.2126290000000005E-2</c:v>
                </c:pt>
                <c:pt idx="1415">
                  <c:v>8.2184739999999992E-2</c:v>
                </c:pt>
                <c:pt idx="1416">
                  <c:v>8.2239719999999988E-2</c:v>
                </c:pt>
                <c:pt idx="1417">
                  <c:v>8.2299900000000023E-2</c:v>
                </c:pt>
                <c:pt idx="1418">
                  <c:v>8.2357770000000011E-2</c:v>
                </c:pt>
                <c:pt idx="1419">
                  <c:v>8.2415059999999998E-2</c:v>
                </c:pt>
                <c:pt idx="1420">
                  <c:v>8.2473509999999972E-2</c:v>
                </c:pt>
                <c:pt idx="1421">
                  <c:v>8.2531380000000001E-2</c:v>
                </c:pt>
                <c:pt idx="1422">
                  <c:v>8.2589950000000009E-2</c:v>
                </c:pt>
                <c:pt idx="1423">
                  <c:v>8.2647239999999997E-2</c:v>
                </c:pt>
                <c:pt idx="1424">
                  <c:v>8.2704070000000018E-2</c:v>
                </c:pt>
                <c:pt idx="1425">
                  <c:v>8.2763330000000024E-2</c:v>
                </c:pt>
                <c:pt idx="1426">
                  <c:v>8.2820620000000011E-2</c:v>
                </c:pt>
                <c:pt idx="1427">
                  <c:v>8.2879070000000027E-2</c:v>
                </c:pt>
                <c:pt idx="1428">
                  <c:v>8.2936360000000015E-2</c:v>
                </c:pt>
                <c:pt idx="1429">
                  <c:v>8.2994230000000002E-2</c:v>
                </c:pt>
                <c:pt idx="1430">
                  <c:v>8.3052100000000018E-2</c:v>
                </c:pt>
                <c:pt idx="1431">
                  <c:v>8.3110090000000011E-2</c:v>
                </c:pt>
                <c:pt idx="1432">
                  <c:v>8.3167960000000041E-2</c:v>
                </c:pt>
                <c:pt idx="1433">
                  <c:v>8.3225600000000038E-2</c:v>
                </c:pt>
                <c:pt idx="1434">
                  <c:v>8.3284050000000026E-2</c:v>
                </c:pt>
                <c:pt idx="1435">
                  <c:v>8.3342030000000011E-2</c:v>
                </c:pt>
                <c:pt idx="1436">
                  <c:v>8.3399900000000041E-2</c:v>
                </c:pt>
                <c:pt idx="1437">
                  <c:v>8.3457190000000014E-2</c:v>
                </c:pt>
                <c:pt idx="1438">
                  <c:v>8.3515760000000022E-2</c:v>
                </c:pt>
                <c:pt idx="1439">
                  <c:v>8.3573510000000004E-2</c:v>
                </c:pt>
                <c:pt idx="1440">
                  <c:v>8.3630920000000025E-2</c:v>
                </c:pt>
                <c:pt idx="1441">
                  <c:v>8.3688910000000005E-2</c:v>
                </c:pt>
                <c:pt idx="1442">
                  <c:v>8.3746780000000007E-2</c:v>
                </c:pt>
                <c:pt idx="1443">
                  <c:v>8.3804650000000036E-2</c:v>
                </c:pt>
                <c:pt idx="1444">
                  <c:v>8.3862630000000021E-2</c:v>
                </c:pt>
                <c:pt idx="1445">
                  <c:v>8.3920390000000025E-2</c:v>
                </c:pt>
                <c:pt idx="1446">
                  <c:v>8.3977800000000019E-2</c:v>
                </c:pt>
                <c:pt idx="1447">
                  <c:v>8.4036240000000012E-2</c:v>
                </c:pt>
                <c:pt idx="1448">
                  <c:v>8.4094350000000054E-2</c:v>
                </c:pt>
                <c:pt idx="1449">
                  <c:v>8.4151640000000014E-2</c:v>
                </c:pt>
                <c:pt idx="1450">
                  <c:v>8.4210090000000001E-2</c:v>
                </c:pt>
                <c:pt idx="1451">
                  <c:v>8.4267380000000017E-2</c:v>
                </c:pt>
                <c:pt idx="1452">
                  <c:v>8.4325480000000036E-2</c:v>
                </c:pt>
                <c:pt idx="1453">
                  <c:v>8.438335000000001E-2</c:v>
                </c:pt>
                <c:pt idx="1454">
                  <c:v>8.4441219999999997E-2</c:v>
                </c:pt>
                <c:pt idx="1455">
                  <c:v>8.4499670000000041E-2</c:v>
                </c:pt>
                <c:pt idx="1456">
                  <c:v>8.4556960000000042E-2</c:v>
                </c:pt>
                <c:pt idx="1457">
                  <c:v>8.461437000000005E-2</c:v>
                </c:pt>
                <c:pt idx="1458">
                  <c:v>8.4672820000000024E-2</c:v>
                </c:pt>
                <c:pt idx="1459">
                  <c:v>8.4730110000000025E-2</c:v>
                </c:pt>
                <c:pt idx="1460">
                  <c:v>8.4788209999999989E-2</c:v>
                </c:pt>
                <c:pt idx="1461">
                  <c:v>8.4846660000000018E-2</c:v>
                </c:pt>
                <c:pt idx="1462">
                  <c:v>8.490453000000002E-2</c:v>
                </c:pt>
                <c:pt idx="1463">
                  <c:v>8.4961820000000021E-2</c:v>
                </c:pt>
                <c:pt idx="1464">
                  <c:v>8.5019810000000001E-2</c:v>
                </c:pt>
                <c:pt idx="1465">
                  <c:v>8.5077910000000007E-2</c:v>
                </c:pt>
                <c:pt idx="1466">
                  <c:v>8.5135320000000028E-2</c:v>
                </c:pt>
                <c:pt idx="1467">
                  <c:v>8.5193190000000002E-2</c:v>
                </c:pt>
                <c:pt idx="1468">
                  <c:v>8.5251870000000035E-2</c:v>
                </c:pt>
                <c:pt idx="1469">
                  <c:v>8.5309279999999987E-2</c:v>
                </c:pt>
                <c:pt idx="1470">
                  <c:v>8.5367150000000003E-2</c:v>
                </c:pt>
                <c:pt idx="1471">
                  <c:v>8.5423860000000018E-2</c:v>
                </c:pt>
                <c:pt idx="1472">
                  <c:v>8.5482889999999992E-2</c:v>
                </c:pt>
                <c:pt idx="1473">
                  <c:v>8.5539600000000021E-2</c:v>
                </c:pt>
                <c:pt idx="1474">
                  <c:v>8.559874000000002E-2</c:v>
                </c:pt>
                <c:pt idx="1475">
                  <c:v>8.565627000000002E-2</c:v>
                </c:pt>
                <c:pt idx="1476">
                  <c:v>8.5714140000000022E-2</c:v>
                </c:pt>
                <c:pt idx="1477">
                  <c:v>8.5773170000000024E-2</c:v>
                </c:pt>
                <c:pt idx="1478">
                  <c:v>8.5828720000000011E-2</c:v>
                </c:pt>
                <c:pt idx="1479">
                  <c:v>8.588833000000004E-2</c:v>
                </c:pt>
                <c:pt idx="1480">
                  <c:v>8.5945740000000007E-2</c:v>
                </c:pt>
                <c:pt idx="1481">
                  <c:v>8.6003610000000008E-2</c:v>
                </c:pt>
                <c:pt idx="1482">
                  <c:v>8.6061480000000024E-2</c:v>
                </c:pt>
                <c:pt idx="1483">
                  <c:v>8.6119579999999987E-2</c:v>
                </c:pt>
                <c:pt idx="1484">
                  <c:v>8.6177450000000003E-2</c:v>
                </c:pt>
                <c:pt idx="1485">
                  <c:v>8.6234740000000004E-2</c:v>
                </c:pt>
                <c:pt idx="1486">
                  <c:v>8.6293189999999992E-2</c:v>
                </c:pt>
                <c:pt idx="1487">
                  <c:v>8.6350480000000021E-2</c:v>
                </c:pt>
                <c:pt idx="1488">
                  <c:v>8.6408350000000023E-2</c:v>
                </c:pt>
                <c:pt idx="1489">
                  <c:v>8.6466219999999996E-2</c:v>
                </c:pt>
                <c:pt idx="1490">
                  <c:v>8.6515410000000015E-2</c:v>
                </c:pt>
                <c:pt idx="1491">
                  <c:v>8.6537980000000014E-2</c:v>
                </c:pt>
                <c:pt idx="1492">
                  <c:v>8.6585550000000025E-2</c:v>
                </c:pt>
                <c:pt idx="1493">
                  <c:v>8.6693070000000025E-2</c:v>
                </c:pt>
                <c:pt idx="1494">
                  <c:v>8.6704650000000022E-2</c:v>
                </c:pt>
                <c:pt idx="1495">
                  <c:v>8.6813679999999976E-2</c:v>
                </c:pt>
                <c:pt idx="1496">
                  <c:v>8.6868300000000009E-2</c:v>
                </c:pt>
                <c:pt idx="1497">
                  <c:v>8.6929650000000025E-2</c:v>
                </c:pt>
                <c:pt idx="1498">
                  <c:v>8.6987520000000013E-2</c:v>
                </c:pt>
                <c:pt idx="1499">
                  <c:v>8.7046080000000012E-2</c:v>
                </c:pt>
                <c:pt idx="1500">
                  <c:v>8.7098170000000003E-2</c:v>
                </c:pt>
                <c:pt idx="1501">
                  <c:v>8.7161240000000001E-2</c:v>
                </c:pt>
                <c:pt idx="1502">
                  <c:v>8.7218539999999997E-2</c:v>
                </c:pt>
                <c:pt idx="1503">
                  <c:v>8.7275600000000009E-2</c:v>
                </c:pt>
                <c:pt idx="1504">
                  <c:v>8.733347000000001E-2</c:v>
                </c:pt>
                <c:pt idx="1505">
                  <c:v>8.7392490000000003E-2</c:v>
                </c:pt>
                <c:pt idx="1506">
                  <c:v>8.7445850000000006E-2</c:v>
                </c:pt>
                <c:pt idx="1507">
                  <c:v>8.7506620000000007E-2</c:v>
                </c:pt>
                <c:pt idx="1508">
                  <c:v>8.7565640000000014E-2</c:v>
                </c:pt>
                <c:pt idx="1509">
                  <c:v>8.7618420000000002E-2</c:v>
                </c:pt>
                <c:pt idx="1510">
                  <c:v>8.7681850000000006E-2</c:v>
                </c:pt>
                <c:pt idx="1511">
                  <c:v>8.7739719999999993E-2</c:v>
                </c:pt>
                <c:pt idx="1512">
                  <c:v>8.7797590000000009E-2</c:v>
                </c:pt>
                <c:pt idx="1513">
                  <c:v>8.7913439999999995E-2</c:v>
                </c:pt>
                <c:pt idx="1514">
                  <c:v>8.7971310000000011E-2</c:v>
                </c:pt>
                <c:pt idx="1515">
                  <c:v>8.8025940000000039E-2</c:v>
                </c:pt>
                <c:pt idx="1516">
                  <c:v>8.8084970000000054E-2</c:v>
                </c:pt>
                <c:pt idx="1517">
                  <c:v>8.8144580000000014E-2</c:v>
                </c:pt>
                <c:pt idx="1518">
                  <c:v>8.8200480000000026E-2</c:v>
                </c:pt>
                <c:pt idx="1519">
                  <c:v>8.8260550000000035E-2</c:v>
                </c:pt>
                <c:pt idx="1520">
                  <c:v>8.8317730000000011E-2</c:v>
                </c:pt>
                <c:pt idx="1521">
                  <c:v>8.8375940000000014E-2</c:v>
                </c:pt>
                <c:pt idx="1522">
                  <c:v>8.8430800000000018E-2</c:v>
                </c:pt>
                <c:pt idx="1523">
                  <c:v>8.8490870000000055E-2</c:v>
                </c:pt>
                <c:pt idx="1524">
                  <c:v>8.8549550000000019E-2</c:v>
                </c:pt>
                <c:pt idx="1525">
                  <c:v>8.8606270000000015E-2</c:v>
                </c:pt>
                <c:pt idx="1526">
                  <c:v>8.866530000000003E-2</c:v>
                </c:pt>
                <c:pt idx="1527">
                  <c:v>8.8723740000000023E-2</c:v>
                </c:pt>
                <c:pt idx="1528">
                  <c:v>8.8780460000000019E-2</c:v>
                </c:pt>
                <c:pt idx="1529">
                  <c:v>8.8839140000000011E-2</c:v>
                </c:pt>
                <c:pt idx="1530">
                  <c:v>8.8897010000000054E-2</c:v>
                </c:pt>
                <c:pt idx="1531">
                  <c:v>8.8949090000000008E-2</c:v>
                </c:pt>
                <c:pt idx="1532">
                  <c:v>8.9008930000000014E-2</c:v>
                </c:pt>
                <c:pt idx="1533">
                  <c:v>8.9070850000000035E-2</c:v>
                </c:pt>
                <c:pt idx="1534">
                  <c:v>8.9122930000000017E-2</c:v>
                </c:pt>
                <c:pt idx="1535">
                  <c:v>8.9179650000000027E-2</c:v>
                </c:pt>
                <c:pt idx="1536">
                  <c:v>8.9244580000000004E-2</c:v>
                </c:pt>
                <c:pt idx="1537">
                  <c:v>8.9301870000000005E-2</c:v>
                </c:pt>
                <c:pt idx="1538">
                  <c:v>8.9360320000000021E-2</c:v>
                </c:pt>
                <c:pt idx="1539">
                  <c:v>8.9418189999999995E-2</c:v>
                </c:pt>
                <c:pt idx="1540">
                  <c:v>8.9474900000000024E-2</c:v>
                </c:pt>
                <c:pt idx="1541">
                  <c:v>8.9534050000000032E-2</c:v>
                </c:pt>
                <c:pt idx="1542">
                  <c:v>8.9590180000000019E-2</c:v>
                </c:pt>
                <c:pt idx="1543">
                  <c:v>8.9649320000000018E-2</c:v>
                </c:pt>
                <c:pt idx="1544">
                  <c:v>8.9706730000000026E-2</c:v>
                </c:pt>
                <c:pt idx="1545">
                  <c:v>8.9764600000000028E-2</c:v>
                </c:pt>
                <c:pt idx="1546">
                  <c:v>8.9823050000000015E-2</c:v>
                </c:pt>
                <c:pt idx="1547">
                  <c:v>8.9880920000000003E-2</c:v>
                </c:pt>
                <c:pt idx="1548">
                  <c:v>8.9938209999999991E-2</c:v>
                </c:pt>
                <c:pt idx="1549">
                  <c:v>8.9993880000000026E-2</c:v>
                </c:pt>
                <c:pt idx="1550">
                  <c:v>9.0055230000000014E-2</c:v>
                </c:pt>
                <c:pt idx="1551">
                  <c:v>9.0111360000000015E-2</c:v>
                </c:pt>
                <c:pt idx="1552">
                  <c:v>9.0170620000000007E-2</c:v>
                </c:pt>
                <c:pt idx="1553">
                  <c:v>9.0227910000000022E-2</c:v>
                </c:pt>
                <c:pt idx="1554">
                  <c:v>9.0285900000000002E-2</c:v>
                </c:pt>
                <c:pt idx="1555">
                  <c:v>9.034376999999999E-2</c:v>
                </c:pt>
                <c:pt idx="1556">
                  <c:v>9.0400130000000009E-2</c:v>
                </c:pt>
                <c:pt idx="1557">
                  <c:v>9.0459739999999997E-2</c:v>
                </c:pt>
                <c:pt idx="1558">
                  <c:v>9.051645000000004E-2</c:v>
                </c:pt>
                <c:pt idx="1559">
                  <c:v>9.0575130000000018E-2</c:v>
                </c:pt>
                <c:pt idx="1560">
                  <c:v>9.0633120000000011E-2</c:v>
                </c:pt>
                <c:pt idx="1561">
                  <c:v>9.0689250000000027E-2</c:v>
                </c:pt>
                <c:pt idx="1562">
                  <c:v>9.0748980000000007E-2</c:v>
                </c:pt>
                <c:pt idx="1563">
                  <c:v>9.0806850000000036E-2</c:v>
                </c:pt>
                <c:pt idx="1564">
                  <c:v>9.086356000000001E-2</c:v>
                </c:pt>
                <c:pt idx="1565">
                  <c:v>9.0922010000000025E-2</c:v>
                </c:pt>
                <c:pt idx="1566">
                  <c:v>9.0979880000000041E-2</c:v>
                </c:pt>
                <c:pt idx="1567">
                  <c:v>9.1038440000000012E-2</c:v>
                </c:pt>
                <c:pt idx="1568">
                  <c:v>9.1094930000000018E-2</c:v>
                </c:pt>
                <c:pt idx="1569">
                  <c:v>9.1153950000000025E-2</c:v>
                </c:pt>
                <c:pt idx="1570">
                  <c:v>9.1210779999999977E-2</c:v>
                </c:pt>
                <c:pt idx="1571">
                  <c:v>9.1267380000000023E-2</c:v>
                </c:pt>
                <c:pt idx="1572">
                  <c:v>9.1326410000000025E-2</c:v>
                </c:pt>
                <c:pt idx="1573">
                  <c:v>9.138555000000001E-2</c:v>
                </c:pt>
                <c:pt idx="1574">
                  <c:v>9.1442839999999997E-2</c:v>
                </c:pt>
                <c:pt idx="1575">
                  <c:v>9.1499669999999991E-2</c:v>
                </c:pt>
                <c:pt idx="1576">
                  <c:v>9.1556380000000021E-2</c:v>
                </c:pt>
                <c:pt idx="1577">
                  <c:v>9.1617260000000006E-2</c:v>
                </c:pt>
                <c:pt idx="1578">
                  <c:v>9.1674210000000006E-2</c:v>
                </c:pt>
                <c:pt idx="1579">
                  <c:v>9.1732660000000008E-2</c:v>
                </c:pt>
                <c:pt idx="1580">
                  <c:v>9.1788330000000001E-2</c:v>
                </c:pt>
                <c:pt idx="1581">
                  <c:v>9.1845620000000003E-2</c:v>
                </c:pt>
                <c:pt idx="1582">
                  <c:v>9.1906960000000024E-2</c:v>
                </c:pt>
                <c:pt idx="1583">
                  <c:v>9.1964250000000025E-2</c:v>
                </c:pt>
                <c:pt idx="1584">
                  <c:v>9.2021780000000011E-2</c:v>
                </c:pt>
                <c:pt idx="1585">
                  <c:v>9.2079759999999997E-2</c:v>
                </c:pt>
                <c:pt idx="1586">
                  <c:v>9.2136480000000007E-2</c:v>
                </c:pt>
                <c:pt idx="1587">
                  <c:v>9.2196310000000004E-2</c:v>
                </c:pt>
                <c:pt idx="1588">
                  <c:v>9.2253609999999986E-2</c:v>
                </c:pt>
                <c:pt idx="1589">
                  <c:v>9.2309739999999987E-2</c:v>
                </c:pt>
                <c:pt idx="1590">
                  <c:v>9.2369350000000003E-2</c:v>
                </c:pt>
                <c:pt idx="1591">
                  <c:v>9.2427800000000004E-2</c:v>
                </c:pt>
                <c:pt idx="1592">
                  <c:v>9.2483929999999978E-2</c:v>
                </c:pt>
                <c:pt idx="1593">
                  <c:v>9.2541340000000014E-2</c:v>
                </c:pt>
                <c:pt idx="1594">
                  <c:v>9.2599900000000054E-2</c:v>
                </c:pt>
                <c:pt idx="1595">
                  <c:v>9.2656620000000023E-2</c:v>
                </c:pt>
                <c:pt idx="1596">
                  <c:v>9.2716800000000016E-2</c:v>
                </c:pt>
                <c:pt idx="1597">
                  <c:v>9.2774090000000017E-2</c:v>
                </c:pt>
                <c:pt idx="1598">
                  <c:v>9.2831960000000019E-2</c:v>
                </c:pt>
                <c:pt idx="1599">
                  <c:v>9.2887630000000027E-2</c:v>
                </c:pt>
                <c:pt idx="1600">
                  <c:v>9.2947930000000012E-2</c:v>
                </c:pt>
                <c:pt idx="1601">
                  <c:v>9.300303E-2</c:v>
                </c:pt>
                <c:pt idx="1602">
                  <c:v>9.3062050000000035E-2</c:v>
                </c:pt>
                <c:pt idx="1603">
                  <c:v>9.3118770000000003E-2</c:v>
                </c:pt>
                <c:pt idx="1604">
                  <c:v>9.3178950000000024E-2</c:v>
                </c:pt>
                <c:pt idx="1605">
                  <c:v>9.3236820000000026E-2</c:v>
                </c:pt>
                <c:pt idx="1606">
                  <c:v>9.3293070000000006E-2</c:v>
                </c:pt>
                <c:pt idx="1607">
                  <c:v>9.3352680000000021E-2</c:v>
                </c:pt>
                <c:pt idx="1608">
                  <c:v>9.3407080000000003E-2</c:v>
                </c:pt>
                <c:pt idx="1609">
                  <c:v>9.3469350000000007E-2</c:v>
                </c:pt>
                <c:pt idx="1610">
                  <c:v>9.3524900000000064E-2</c:v>
                </c:pt>
                <c:pt idx="1611">
                  <c:v>9.3583930000000023E-2</c:v>
                </c:pt>
                <c:pt idx="1612">
                  <c:v>9.3642960000000025E-2</c:v>
                </c:pt>
                <c:pt idx="1613">
                  <c:v>9.369990000000003E-2</c:v>
                </c:pt>
                <c:pt idx="1614">
                  <c:v>9.3757660000000034E-2</c:v>
                </c:pt>
                <c:pt idx="1615">
                  <c:v>9.381564000000002E-2</c:v>
                </c:pt>
                <c:pt idx="1616">
                  <c:v>9.3873510000000021E-2</c:v>
                </c:pt>
                <c:pt idx="1617">
                  <c:v>9.3931960000000023E-2</c:v>
                </c:pt>
                <c:pt idx="1618">
                  <c:v>9.3988679999999991E-2</c:v>
                </c:pt>
                <c:pt idx="1619">
                  <c:v>9.4047700000000026E-2</c:v>
                </c:pt>
                <c:pt idx="1620">
                  <c:v>9.410569000000002E-2</c:v>
                </c:pt>
                <c:pt idx="1621">
                  <c:v>9.41631E-2</c:v>
                </c:pt>
                <c:pt idx="1622">
                  <c:v>9.4219810000000001E-2</c:v>
                </c:pt>
                <c:pt idx="1623">
                  <c:v>9.4278840000000017E-2</c:v>
                </c:pt>
                <c:pt idx="1624">
                  <c:v>9.4336240000000016E-2</c:v>
                </c:pt>
                <c:pt idx="1625">
                  <c:v>9.439435000000003E-2</c:v>
                </c:pt>
                <c:pt idx="1626">
                  <c:v>9.4448740000000003E-2</c:v>
                </c:pt>
                <c:pt idx="1627">
                  <c:v>9.4510670000000005E-2</c:v>
                </c:pt>
                <c:pt idx="1628">
                  <c:v>9.4564490000000043E-2</c:v>
                </c:pt>
                <c:pt idx="1629">
                  <c:v>9.4624900000000053E-2</c:v>
                </c:pt>
                <c:pt idx="1630">
                  <c:v>9.4683930000000041E-2</c:v>
                </c:pt>
                <c:pt idx="1631">
                  <c:v>9.4741800000000015E-2</c:v>
                </c:pt>
                <c:pt idx="1632">
                  <c:v>9.4799670000000016E-2</c:v>
                </c:pt>
                <c:pt idx="1633">
                  <c:v>9.4857080000000038E-2</c:v>
                </c:pt>
                <c:pt idx="1634">
                  <c:v>9.4915530000000026E-2</c:v>
                </c:pt>
                <c:pt idx="1635">
                  <c:v>9.4973510000000011E-2</c:v>
                </c:pt>
                <c:pt idx="1636">
                  <c:v>9.503080000000004E-2</c:v>
                </c:pt>
                <c:pt idx="1637">
                  <c:v>9.5089370000000006E-2</c:v>
                </c:pt>
                <c:pt idx="1638">
                  <c:v>9.5146660000000008E-2</c:v>
                </c:pt>
                <c:pt idx="1639">
                  <c:v>9.5204530000000023E-2</c:v>
                </c:pt>
                <c:pt idx="1640">
                  <c:v>9.5262400000000025E-2</c:v>
                </c:pt>
                <c:pt idx="1641">
                  <c:v>9.5320390000000019E-2</c:v>
                </c:pt>
                <c:pt idx="1642">
                  <c:v>9.5378840000000006E-2</c:v>
                </c:pt>
                <c:pt idx="1643">
                  <c:v>9.5436240000000006E-2</c:v>
                </c:pt>
                <c:pt idx="1644">
                  <c:v>9.5493070000000041E-2</c:v>
                </c:pt>
                <c:pt idx="1645">
                  <c:v>9.5551410000000017E-2</c:v>
                </c:pt>
                <c:pt idx="1646">
                  <c:v>9.5606960000000032E-2</c:v>
                </c:pt>
                <c:pt idx="1647">
                  <c:v>9.5667260000000018E-2</c:v>
                </c:pt>
                <c:pt idx="1648">
                  <c:v>9.5725710000000006E-2</c:v>
                </c:pt>
                <c:pt idx="1649">
                  <c:v>9.5783120000000013E-2</c:v>
                </c:pt>
                <c:pt idx="1650">
                  <c:v>9.5841920000000011E-2</c:v>
                </c:pt>
                <c:pt idx="1651">
                  <c:v>9.589863000000004E-2</c:v>
                </c:pt>
                <c:pt idx="1652">
                  <c:v>9.5957080000000014E-2</c:v>
                </c:pt>
                <c:pt idx="1653">
                  <c:v>9.6014950000000016E-2</c:v>
                </c:pt>
                <c:pt idx="1654">
                  <c:v>9.6072820000000003E-2</c:v>
                </c:pt>
                <c:pt idx="1655">
                  <c:v>9.6131269999999991E-2</c:v>
                </c:pt>
                <c:pt idx="1656">
                  <c:v>9.6188560000000006E-2</c:v>
                </c:pt>
                <c:pt idx="1657">
                  <c:v>9.624655E-2</c:v>
                </c:pt>
                <c:pt idx="1658">
                  <c:v>9.6304420000000016E-2</c:v>
                </c:pt>
                <c:pt idx="1659">
                  <c:v>9.6361940000000007E-2</c:v>
                </c:pt>
                <c:pt idx="1660">
                  <c:v>9.6419810000000009E-2</c:v>
                </c:pt>
                <c:pt idx="1661">
                  <c:v>9.6478259999999996E-2</c:v>
                </c:pt>
                <c:pt idx="1662">
                  <c:v>9.6536130000000026E-2</c:v>
                </c:pt>
                <c:pt idx="1663">
                  <c:v>9.6594000000000041E-2</c:v>
                </c:pt>
                <c:pt idx="1664">
                  <c:v>9.6651990000000021E-2</c:v>
                </c:pt>
                <c:pt idx="1665">
                  <c:v>9.6709280000000009E-2</c:v>
                </c:pt>
                <c:pt idx="1666">
                  <c:v>9.6767150000000024E-2</c:v>
                </c:pt>
                <c:pt idx="1667">
                  <c:v>9.6825020000000026E-2</c:v>
                </c:pt>
                <c:pt idx="1668">
                  <c:v>9.6882890000000027E-2</c:v>
                </c:pt>
                <c:pt idx="1669">
                  <c:v>9.6940640000000008E-2</c:v>
                </c:pt>
                <c:pt idx="1670">
                  <c:v>9.6998630000000002E-2</c:v>
                </c:pt>
                <c:pt idx="1671">
                  <c:v>9.7057080000000004E-2</c:v>
                </c:pt>
                <c:pt idx="1672">
                  <c:v>9.7113209999999978E-2</c:v>
                </c:pt>
                <c:pt idx="1673">
                  <c:v>9.7172239999999993E-2</c:v>
                </c:pt>
                <c:pt idx="1674">
                  <c:v>9.7230229999999987E-2</c:v>
                </c:pt>
                <c:pt idx="1675">
                  <c:v>9.7288099999999988E-2</c:v>
                </c:pt>
                <c:pt idx="1676">
                  <c:v>9.7344350000000024E-2</c:v>
                </c:pt>
                <c:pt idx="1677">
                  <c:v>9.7403840000000005E-2</c:v>
                </c:pt>
                <c:pt idx="1678">
                  <c:v>9.7461239999999991E-2</c:v>
                </c:pt>
                <c:pt idx="1679">
                  <c:v>9.7519350000000005E-2</c:v>
                </c:pt>
                <c:pt idx="1680">
                  <c:v>9.7577220000000006E-2</c:v>
                </c:pt>
                <c:pt idx="1681">
                  <c:v>9.7635090000000022E-2</c:v>
                </c:pt>
                <c:pt idx="1682">
                  <c:v>9.7692960000000023E-2</c:v>
                </c:pt>
                <c:pt idx="1683">
                  <c:v>9.7750830000000039E-2</c:v>
                </c:pt>
                <c:pt idx="1684">
                  <c:v>9.7809160000000006E-2</c:v>
                </c:pt>
                <c:pt idx="1685">
                  <c:v>9.7866450000000035E-2</c:v>
                </c:pt>
                <c:pt idx="1686">
                  <c:v>9.7925130000000041E-2</c:v>
                </c:pt>
                <c:pt idx="1687">
                  <c:v>9.7983239999999999E-2</c:v>
                </c:pt>
                <c:pt idx="1688">
                  <c:v>9.8040990000000022E-2</c:v>
                </c:pt>
                <c:pt idx="1689">
                  <c:v>9.809666000000003E-2</c:v>
                </c:pt>
                <c:pt idx="1690">
                  <c:v>9.8156270000000018E-2</c:v>
                </c:pt>
                <c:pt idx="1691">
                  <c:v>9.8212980000000005E-2</c:v>
                </c:pt>
                <c:pt idx="1692">
                  <c:v>9.8272009999999993E-2</c:v>
                </c:pt>
                <c:pt idx="1693">
                  <c:v>9.832999000000002E-2</c:v>
                </c:pt>
                <c:pt idx="1694">
                  <c:v>9.838798E-2</c:v>
                </c:pt>
                <c:pt idx="1695">
                  <c:v>9.8445270000000001E-2</c:v>
                </c:pt>
                <c:pt idx="1696">
                  <c:v>9.8503140000000017E-2</c:v>
                </c:pt>
                <c:pt idx="1697">
                  <c:v>9.8561130000000038E-2</c:v>
                </c:pt>
                <c:pt idx="1698">
                  <c:v>9.8617730000000001E-2</c:v>
                </c:pt>
                <c:pt idx="1699">
                  <c:v>9.8676870000000028E-2</c:v>
                </c:pt>
                <c:pt idx="1700">
                  <c:v>9.8734740000000029E-2</c:v>
                </c:pt>
                <c:pt idx="1701">
                  <c:v>9.8792150000000037E-2</c:v>
                </c:pt>
                <c:pt idx="1702">
                  <c:v>9.8848280000000011E-2</c:v>
                </c:pt>
                <c:pt idx="1703">
                  <c:v>9.890847000000004E-2</c:v>
                </c:pt>
                <c:pt idx="1704">
                  <c:v>9.8966340000000041E-2</c:v>
                </c:pt>
                <c:pt idx="1705">
                  <c:v>9.9022590000000021E-2</c:v>
                </c:pt>
                <c:pt idx="1706">
                  <c:v>9.9082310000000007E-2</c:v>
                </c:pt>
                <c:pt idx="1707">
                  <c:v>9.9140180000000022E-2</c:v>
                </c:pt>
                <c:pt idx="1708">
                  <c:v>9.9197470000000038E-2</c:v>
                </c:pt>
                <c:pt idx="1709">
                  <c:v>9.9255340000000039E-2</c:v>
                </c:pt>
                <c:pt idx="1710">
                  <c:v>9.9314370000000055E-2</c:v>
                </c:pt>
                <c:pt idx="1711">
                  <c:v>9.93705E-2</c:v>
                </c:pt>
                <c:pt idx="1712">
                  <c:v>9.9428030000000001E-2</c:v>
                </c:pt>
                <c:pt idx="1713">
                  <c:v>9.948659E-2</c:v>
                </c:pt>
                <c:pt idx="1714">
                  <c:v>9.9545160000000021E-2</c:v>
                </c:pt>
                <c:pt idx="1715">
                  <c:v>9.9602910000000003E-2</c:v>
                </c:pt>
                <c:pt idx="1716">
                  <c:v>9.9660200000000018E-2</c:v>
                </c:pt>
                <c:pt idx="1717">
                  <c:v>9.9718770000000026E-2</c:v>
                </c:pt>
                <c:pt idx="1718">
                  <c:v>9.9776640000000014E-2</c:v>
                </c:pt>
                <c:pt idx="1719">
                  <c:v>9.9834510000000015E-2</c:v>
                </c:pt>
                <c:pt idx="1720">
                  <c:v>9.9891220000000017E-2</c:v>
                </c:pt>
                <c:pt idx="1721">
                  <c:v>9.9950600000000014E-2</c:v>
                </c:pt>
                <c:pt idx="1722">
                  <c:v>0.10000777000000001</c:v>
                </c:pt>
                <c:pt idx="1723">
                  <c:v>0.10006576000000002</c:v>
                </c:pt>
                <c:pt idx="1724">
                  <c:v>0.10012363000000003</c:v>
                </c:pt>
                <c:pt idx="1725">
                  <c:v>0.10018092000000002</c:v>
                </c:pt>
                <c:pt idx="1726">
                  <c:v>0.10023891</c:v>
                </c:pt>
                <c:pt idx="1727">
                  <c:v>0.10029724000000002</c:v>
                </c:pt>
                <c:pt idx="1728">
                  <c:v>0.10035534</c:v>
                </c:pt>
                <c:pt idx="1729">
                  <c:v>0.10041275000000001</c:v>
                </c:pt>
                <c:pt idx="1730">
                  <c:v>0.10047062000000001</c:v>
                </c:pt>
                <c:pt idx="1731">
                  <c:v>0.10052849</c:v>
                </c:pt>
                <c:pt idx="1732">
                  <c:v>0.10058636</c:v>
                </c:pt>
                <c:pt idx="1733">
                  <c:v>0.10064423000000002</c:v>
                </c:pt>
                <c:pt idx="1734">
                  <c:v>0.10070210000000002</c:v>
                </c:pt>
                <c:pt idx="1735">
                  <c:v>0.10076009000000001</c:v>
                </c:pt>
                <c:pt idx="1736">
                  <c:v>0.10081807</c:v>
                </c:pt>
                <c:pt idx="1737">
                  <c:v>0.10087560000000001</c:v>
                </c:pt>
                <c:pt idx="1738">
                  <c:v>0.10093347000000001</c:v>
                </c:pt>
                <c:pt idx="1739">
                  <c:v>0.10099145000000001</c:v>
                </c:pt>
                <c:pt idx="1740">
                  <c:v>0.10104701000000001</c:v>
                </c:pt>
                <c:pt idx="1741">
                  <c:v>0.10110371999999999</c:v>
                </c:pt>
                <c:pt idx="1742">
                  <c:v>0.10116506000000001</c:v>
                </c:pt>
                <c:pt idx="1743">
                  <c:v>0.10122293000000002</c:v>
                </c:pt>
                <c:pt idx="1744">
                  <c:v>0.10128115000000001</c:v>
                </c:pt>
                <c:pt idx="1745">
                  <c:v>0.10133913999999998</c:v>
                </c:pt>
                <c:pt idx="1746">
                  <c:v>0.10139655000000002</c:v>
                </c:pt>
                <c:pt idx="1747">
                  <c:v>0.10145418</c:v>
                </c:pt>
                <c:pt idx="1748">
                  <c:v>0.10151217000000001</c:v>
                </c:pt>
                <c:pt idx="1749">
                  <c:v>0.10157074000000003</c:v>
                </c:pt>
                <c:pt idx="1750">
                  <c:v>0.10162814000000003</c:v>
                </c:pt>
                <c:pt idx="1751">
                  <c:v>0.10168600999999999</c:v>
                </c:pt>
                <c:pt idx="1752">
                  <c:v>0.10174329999999999</c:v>
                </c:pt>
                <c:pt idx="1753">
                  <c:v>0.10180175000000001</c:v>
                </c:pt>
                <c:pt idx="1754">
                  <c:v>0.10185962</c:v>
                </c:pt>
                <c:pt idx="1755">
                  <c:v>0.10191761000000001</c:v>
                </c:pt>
                <c:pt idx="1756">
                  <c:v>0.10197547999999999</c:v>
                </c:pt>
                <c:pt idx="1757">
                  <c:v>0.10203276999999999</c:v>
                </c:pt>
                <c:pt idx="1758">
                  <c:v>0.10209122000000002</c:v>
                </c:pt>
                <c:pt idx="1759">
                  <c:v>0.10214851</c:v>
                </c:pt>
                <c:pt idx="1760">
                  <c:v>0.10220650000000003</c:v>
                </c:pt>
                <c:pt idx="1761">
                  <c:v>0.10226436999999999</c:v>
                </c:pt>
                <c:pt idx="1762">
                  <c:v>0.10232223999999999</c:v>
                </c:pt>
                <c:pt idx="1763">
                  <c:v>0.10238034</c:v>
                </c:pt>
                <c:pt idx="1764">
                  <c:v>0.10243821</c:v>
                </c:pt>
                <c:pt idx="1765">
                  <c:v>0.10249608000000002</c:v>
                </c:pt>
                <c:pt idx="1766">
                  <c:v>0.1025528</c:v>
                </c:pt>
                <c:pt idx="1767">
                  <c:v>0.10261182000000002</c:v>
                </c:pt>
                <c:pt idx="1768">
                  <c:v>0.10266968999999999</c:v>
                </c:pt>
                <c:pt idx="1769">
                  <c:v>0.10272756000000001</c:v>
                </c:pt>
                <c:pt idx="1770">
                  <c:v>0.10278555000000002</c:v>
                </c:pt>
                <c:pt idx="1771">
                  <c:v>0.10284306999999998</c:v>
                </c:pt>
                <c:pt idx="1772">
                  <c:v>0.10290094000000001</c:v>
                </c:pt>
                <c:pt idx="1773">
                  <c:v>0.10295880999999998</c:v>
                </c:pt>
                <c:pt idx="1774">
                  <c:v>0.10301668000000001</c:v>
                </c:pt>
                <c:pt idx="1775">
                  <c:v>0.10307466999999999</c:v>
                </c:pt>
                <c:pt idx="1776">
                  <c:v>0.10313266000000001</c:v>
                </c:pt>
                <c:pt idx="1777">
                  <c:v>0.10319053000000002</c:v>
                </c:pt>
                <c:pt idx="1778">
                  <c:v>0.1032484</c:v>
                </c:pt>
                <c:pt idx="1779">
                  <c:v>0.10330627000000003</c:v>
                </c:pt>
                <c:pt idx="1780">
                  <c:v>0.10336368000000001</c:v>
                </c:pt>
                <c:pt idx="1781">
                  <c:v>0.10342155000000001</c:v>
                </c:pt>
                <c:pt idx="1782">
                  <c:v>0.10347953</c:v>
                </c:pt>
                <c:pt idx="1783">
                  <c:v>0.10353751999999998</c:v>
                </c:pt>
                <c:pt idx="1784">
                  <c:v>0.10359549999999999</c:v>
                </c:pt>
                <c:pt idx="1785">
                  <c:v>0.10365336999999998</c:v>
                </c:pt>
                <c:pt idx="1786">
                  <c:v>0.10371124000000002</c:v>
                </c:pt>
                <c:pt idx="1787">
                  <c:v>0.10376912000000003</c:v>
                </c:pt>
                <c:pt idx="1788">
                  <c:v>0.10382698999999999</c:v>
                </c:pt>
                <c:pt idx="1789">
                  <c:v>0.10388486</c:v>
                </c:pt>
                <c:pt idx="1790">
                  <c:v>0.10394273000000001</c:v>
                </c:pt>
                <c:pt idx="1791">
                  <c:v>0.10400060000000001</c:v>
                </c:pt>
                <c:pt idx="1792">
                  <c:v>0.10405812</c:v>
                </c:pt>
                <c:pt idx="1793">
                  <c:v>0.10411599000000002</c:v>
                </c:pt>
                <c:pt idx="1794">
                  <c:v>0.10417398000000001</c:v>
                </c:pt>
                <c:pt idx="1795">
                  <c:v>0.10423185000000001</c:v>
                </c:pt>
                <c:pt idx="1796">
                  <c:v>0.10428995000000002</c:v>
                </c:pt>
                <c:pt idx="1797">
                  <c:v>0.10440569000000001</c:v>
                </c:pt>
                <c:pt idx="1798">
                  <c:v>0.10446368000000002</c:v>
                </c:pt>
                <c:pt idx="1799">
                  <c:v>0.10452155000000002</c:v>
                </c:pt>
                <c:pt idx="1800">
                  <c:v>0.10457942000000002</c:v>
                </c:pt>
                <c:pt idx="1801">
                  <c:v>0.10463728999999999</c:v>
                </c:pt>
                <c:pt idx="1802">
                  <c:v>0.10469516000000002</c:v>
                </c:pt>
                <c:pt idx="1803">
                  <c:v>0.10475303000000001</c:v>
                </c:pt>
                <c:pt idx="1804">
                  <c:v>0.10481043</c:v>
                </c:pt>
                <c:pt idx="1805">
                  <c:v>0.1048683</c:v>
                </c:pt>
                <c:pt idx="1806">
                  <c:v>0.10492629000000003</c:v>
                </c:pt>
                <c:pt idx="1807">
                  <c:v>0.10498405000000001</c:v>
                </c:pt>
                <c:pt idx="1808">
                  <c:v>0.10504202999999999</c:v>
                </c:pt>
                <c:pt idx="1809">
                  <c:v>0.10509990000000001</c:v>
                </c:pt>
                <c:pt idx="1810">
                  <c:v>0.10515777000000001</c:v>
                </c:pt>
                <c:pt idx="1811">
                  <c:v>0.10521564000000003</c:v>
                </c:pt>
                <c:pt idx="1812">
                  <c:v>0.10527374000000003</c:v>
                </c:pt>
                <c:pt idx="1813">
                  <c:v>0.10533115000000001</c:v>
                </c:pt>
                <c:pt idx="1814">
                  <c:v>0.10538902</c:v>
                </c:pt>
                <c:pt idx="1815">
                  <c:v>0.10544689</c:v>
                </c:pt>
                <c:pt idx="1816">
                  <c:v>0.10550488000000001</c:v>
                </c:pt>
                <c:pt idx="1817">
                  <c:v>0.10556275000000002</c:v>
                </c:pt>
                <c:pt idx="1818">
                  <c:v>0.10562062000000003</c:v>
                </c:pt>
                <c:pt idx="1819">
                  <c:v>0.10567849</c:v>
                </c:pt>
                <c:pt idx="1820">
                  <c:v>0.10573636000000002</c:v>
                </c:pt>
                <c:pt idx="1821">
                  <c:v>0.10579446000000003</c:v>
                </c:pt>
                <c:pt idx="1822">
                  <c:v>0.10585232999999998</c:v>
                </c:pt>
                <c:pt idx="1823">
                  <c:v>0.10591009</c:v>
                </c:pt>
                <c:pt idx="1824">
                  <c:v>0.10596819</c:v>
                </c:pt>
                <c:pt idx="1825">
                  <c:v>0.10602606000000003</c:v>
                </c:pt>
                <c:pt idx="1826">
                  <c:v>0.10608347000000001</c:v>
                </c:pt>
                <c:pt idx="1827">
                  <c:v>0.10614134000000001</c:v>
                </c:pt>
                <c:pt idx="1828">
                  <c:v>0.10619932000000001</c:v>
                </c:pt>
                <c:pt idx="1829">
                  <c:v>0.10625719</c:v>
                </c:pt>
                <c:pt idx="1830">
                  <c:v>0.10631506</c:v>
                </c:pt>
                <c:pt idx="1831">
                  <c:v>0.10637293</c:v>
                </c:pt>
                <c:pt idx="1832">
                  <c:v>0.10643092000000001</c:v>
                </c:pt>
                <c:pt idx="1833">
                  <c:v>0.10648879</c:v>
                </c:pt>
                <c:pt idx="1834">
                  <c:v>0.10654666000000002</c:v>
                </c:pt>
                <c:pt idx="1835">
                  <c:v>0.10660465000000002</c:v>
                </c:pt>
                <c:pt idx="1836">
                  <c:v>0.10666263000000001</c:v>
                </c:pt>
                <c:pt idx="1837">
                  <c:v>0.10672050000000002</c:v>
                </c:pt>
                <c:pt idx="1838">
                  <c:v>0.10677803000000001</c:v>
                </c:pt>
                <c:pt idx="1839">
                  <c:v>0.10683601000000001</c:v>
                </c:pt>
                <c:pt idx="1840">
                  <c:v>0.10689388000000001</c:v>
                </c:pt>
                <c:pt idx="1841">
                  <c:v>0.10695175000000001</c:v>
                </c:pt>
                <c:pt idx="1842">
                  <c:v>0.10700974000000003</c:v>
                </c:pt>
                <c:pt idx="1843">
                  <c:v>0.10706760999999999</c:v>
                </c:pt>
                <c:pt idx="1844">
                  <c:v>0.10712537000000003</c:v>
                </c:pt>
                <c:pt idx="1845">
                  <c:v>0.10718347000000002</c:v>
                </c:pt>
                <c:pt idx="1846">
                  <c:v>0.10724134000000002</c:v>
                </c:pt>
                <c:pt idx="1847">
                  <c:v>0.10729874000000003</c:v>
                </c:pt>
                <c:pt idx="1848">
                  <c:v>0.10735662000000001</c:v>
                </c:pt>
                <c:pt idx="1849">
                  <c:v>0.10741449</c:v>
                </c:pt>
                <c:pt idx="1850">
                  <c:v>0.10747236</c:v>
                </c:pt>
                <c:pt idx="1851">
                  <c:v>0.10753023000000002</c:v>
                </c:pt>
                <c:pt idx="1852">
                  <c:v>0.10758810000000002</c:v>
                </c:pt>
                <c:pt idx="1853">
                  <c:v>0.10764608000000003</c:v>
                </c:pt>
                <c:pt idx="1854">
                  <c:v>0.10770395000000003</c:v>
                </c:pt>
                <c:pt idx="1855">
                  <c:v>0.10776194000000003</c:v>
                </c:pt>
                <c:pt idx="1856">
                  <c:v>0.10781980999999999</c:v>
                </c:pt>
                <c:pt idx="1857">
                  <c:v>0.10787768</c:v>
                </c:pt>
                <c:pt idx="1858">
                  <c:v>0.10793555000000003</c:v>
                </c:pt>
                <c:pt idx="1859">
                  <c:v>0.10799342000000003</c:v>
                </c:pt>
                <c:pt idx="1860">
                  <c:v>0.10805128999999999</c:v>
                </c:pt>
                <c:pt idx="1861">
                  <c:v>0.10810928000000002</c:v>
                </c:pt>
                <c:pt idx="1862">
                  <c:v>0.10816715000000002</c:v>
                </c:pt>
                <c:pt idx="1863">
                  <c:v>0.10822467000000004</c:v>
                </c:pt>
                <c:pt idx="1864">
                  <c:v>0.10828254000000002</c:v>
                </c:pt>
                <c:pt idx="1865">
                  <c:v>0.10834041</c:v>
                </c:pt>
                <c:pt idx="1866">
                  <c:v>0.10839828000000001</c:v>
                </c:pt>
                <c:pt idx="1867">
                  <c:v>0.10845615000000002</c:v>
                </c:pt>
                <c:pt idx="1868">
                  <c:v>0.10851402000000002</c:v>
                </c:pt>
                <c:pt idx="1869">
                  <c:v>0.10857189</c:v>
                </c:pt>
                <c:pt idx="1870">
                  <c:v>0.10862988000000001</c:v>
                </c:pt>
                <c:pt idx="1871">
                  <c:v>0.10868798</c:v>
                </c:pt>
                <c:pt idx="1872">
                  <c:v>0.10874597000000003</c:v>
                </c:pt>
                <c:pt idx="1873">
                  <c:v>0.10880337000000001</c:v>
                </c:pt>
                <c:pt idx="1874">
                  <c:v>0.10886124000000003</c:v>
                </c:pt>
                <c:pt idx="1875">
                  <c:v>0.10891911999999998</c:v>
                </c:pt>
                <c:pt idx="1876">
                  <c:v>0.10897709999999998</c:v>
                </c:pt>
                <c:pt idx="1877">
                  <c:v>0.10903486000000001</c:v>
                </c:pt>
                <c:pt idx="1878">
                  <c:v>0.10909273000000003</c:v>
                </c:pt>
                <c:pt idx="1879">
                  <c:v>0.10915094000000002</c:v>
                </c:pt>
                <c:pt idx="1880">
                  <c:v>0.10920870000000003</c:v>
                </c:pt>
                <c:pt idx="1881">
                  <c:v>0.10926657000000001</c:v>
                </c:pt>
                <c:pt idx="1882">
                  <c:v>0.10932455000000003</c:v>
                </c:pt>
                <c:pt idx="1883">
                  <c:v>0.10938243</c:v>
                </c:pt>
                <c:pt idx="1884">
                  <c:v>0.1094403</c:v>
                </c:pt>
                <c:pt idx="1885">
                  <c:v>0.10949828000000002</c:v>
                </c:pt>
                <c:pt idx="1886">
                  <c:v>0.10955569000000001</c:v>
                </c:pt>
                <c:pt idx="1887">
                  <c:v>0.10961344000000003</c:v>
                </c:pt>
                <c:pt idx="1888">
                  <c:v>0.10967143000000001</c:v>
                </c:pt>
                <c:pt idx="1889">
                  <c:v>0.10972941999999999</c:v>
                </c:pt>
                <c:pt idx="1890">
                  <c:v>0.10978739999999998</c:v>
                </c:pt>
                <c:pt idx="1891">
                  <c:v>0.10984526999999999</c:v>
                </c:pt>
                <c:pt idx="1892">
                  <c:v>0.10990314000000002</c:v>
                </c:pt>
                <c:pt idx="1893">
                  <c:v>0.10996101000000001</c:v>
                </c:pt>
                <c:pt idx="1894">
                  <c:v>0.11001900000000001</c:v>
                </c:pt>
                <c:pt idx="1895">
                  <c:v>0.11007641</c:v>
                </c:pt>
                <c:pt idx="1896">
                  <c:v>0.11013486</c:v>
                </c:pt>
                <c:pt idx="1897">
                  <c:v>0.11019215000000002</c:v>
                </c:pt>
                <c:pt idx="1898">
                  <c:v>0.11025002</c:v>
                </c:pt>
                <c:pt idx="1899">
                  <c:v>0.11030788999999999</c:v>
                </c:pt>
                <c:pt idx="1900">
                  <c:v>0.11036575999999999</c:v>
                </c:pt>
                <c:pt idx="1901">
                  <c:v>0.11042374000000003</c:v>
                </c:pt>
                <c:pt idx="1902">
                  <c:v>0.11048173</c:v>
                </c:pt>
                <c:pt idx="1903">
                  <c:v>0.1105396</c:v>
                </c:pt>
                <c:pt idx="1904">
                  <c:v>0.11059769999999998</c:v>
                </c:pt>
                <c:pt idx="1905">
                  <c:v>0.11065556999999998</c:v>
                </c:pt>
                <c:pt idx="1906">
                  <c:v>0.11071344000000001</c:v>
                </c:pt>
                <c:pt idx="1907">
                  <c:v>0.11077131</c:v>
                </c:pt>
                <c:pt idx="1908">
                  <c:v>0.11082918</c:v>
                </c:pt>
                <c:pt idx="1909">
                  <c:v>0.11088658999999998</c:v>
                </c:pt>
                <c:pt idx="1910">
                  <c:v>0.11094445999999998</c:v>
                </c:pt>
                <c:pt idx="1911">
                  <c:v>0.11100245</c:v>
                </c:pt>
                <c:pt idx="1912">
                  <c:v>0.11106043</c:v>
                </c:pt>
                <c:pt idx="1913">
                  <c:v>0.11111842</c:v>
                </c:pt>
                <c:pt idx="1914">
                  <c:v>0.11117629000000001</c:v>
                </c:pt>
                <c:pt idx="1915">
                  <c:v>0.11123416000000001</c:v>
                </c:pt>
                <c:pt idx="1916">
                  <c:v>0.11129203000000001</c:v>
                </c:pt>
                <c:pt idx="1917">
                  <c:v>0.11134989999999999</c:v>
                </c:pt>
                <c:pt idx="1918">
                  <c:v>0.11140788999999998</c:v>
                </c:pt>
                <c:pt idx="1919">
                  <c:v>0.11146576000000001</c:v>
                </c:pt>
                <c:pt idx="1920">
                  <c:v>0.11152328000000002</c:v>
                </c:pt>
                <c:pt idx="1921">
                  <c:v>0.11158115</c:v>
                </c:pt>
                <c:pt idx="1922">
                  <c:v>0.11163914000000001</c:v>
                </c:pt>
                <c:pt idx="1923">
                  <c:v>0.11169701</c:v>
                </c:pt>
                <c:pt idx="1924">
                  <c:v>0.11175488</c:v>
                </c:pt>
                <c:pt idx="1925">
                  <c:v>0.11181263</c:v>
                </c:pt>
                <c:pt idx="1926">
                  <c:v>0.1118705</c:v>
                </c:pt>
                <c:pt idx="1927">
                  <c:v>0.11192849000000001</c:v>
                </c:pt>
                <c:pt idx="1928">
                  <c:v>0.11198635999999998</c:v>
                </c:pt>
                <c:pt idx="1929">
                  <c:v>0.11204422999999999</c:v>
                </c:pt>
                <c:pt idx="1930">
                  <c:v>0.11210222000000002</c:v>
                </c:pt>
                <c:pt idx="1931">
                  <c:v>0.11216009</c:v>
                </c:pt>
                <c:pt idx="1932">
                  <c:v>0.11221807</c:v>
                </c:pt>
                <c:pt idx="1933">
                  <c:v>0.11227594000000002</c:v>
                </c:pt>
                <c:pt idx="1934">
                  <c:v>0.11233381000000001</c:v>
                </c:pt>
                <c:pt idx="1935">
                  <c:v>0.11239111</c:v>
                </c:pt>
                <c:pt idx="1936">
                  <c:v>0.11244908999999999</c:v>
                </c:pt>
                <c:pt idx="1937">
                  <c:v>0.11250708</c:v>
                </c:pt>
                <c:pt idx="1938">
                  <c:v>0.11256483</c:v>
                </c:pt>
                <c:pt idx="1939">
                  <c:v>0.11262293000000001</c:v>
                </c:pt>
                <c:pt idx="1940">
                  <c:v>0.1126808</c:v>
                </c:pt>
                <c:pt idx="1941">
                  <c:v>0.11273867999999999</c:v>
                </c:pt>
                <c:pt idx="1942">
                  <c:v>0.11279655000000002</c:v>
                </c:pt>
                <c:pt idx="1943">
                  <c:v>0.11285442</c:v>
                </c:pt>
                <c:pt idx="1944">
                  <c:v>0.11291205</c:v>
                </c:pt>
                <c:pt idx="1945">
                  <c:v>0.11296993</c:v>
                </c:pt>
                <c:pt idx="1946">
                  <c:v>0.11302803</c:v>
                </c:pt>
                <c:pt idx="1947">
                  <c:v>0.11308555000000002</c:v>
                </c:pt>
                <c:pt idx="1948">
                  <c:v>0.11314341999999998</c:v>
                </c:pt>
                <c:pt idx="1949">
                  <c:v>0.11320129000000001</c:v>
                </c:pt>
                <c:pt idx="1950">
                  <c:v>0.11325916</c:v>
                </c:pt>
                <c:pt idx="1951">
                  <c:v>0.11331702999999999</c:v>
                </c:pt>
                <c:pt idx="1952">
                  <c:v>0.11337525000000001</c:v>
                </c:pt>
                <c:pt idx="1953">
                  <c:v>0.11343312000000001</c:v>
                </c:pt>
                <c:pt idx="1954">
                  <c:v>0.11349099</c:v>
                </c:pt>
                <c:pt idx="1955">
                  <c:v>0.11354897999999998</c:v>
                </c:pt>
                <c:pt idx="1956">
                  <c:v>0.11360638000000002</c:v>
                </c:pt>
                <c:pt idx="1957">
                  <c:v>0.11366425000000001</c:v>
                </c:pt>
                <c:pt idx="1958">
                  <c:v>0.11372212000000002</c:v>
                </c:pt>
                <c:pt idx="1959">
                  <c:v>0.11378011</c:v>
                </c:pt>
                <c:pt idx="1960">
                  <c:v>0.11383798000000001</c:v>
                </c:pt>
                <c:pt idx="1961">
                  <c:v>0.11389585000000002</c:v>
                </c:pt>
                <c:pt idx="1962">
                  <c:v>0.11395371999999998</c:v>
                </c:pt>
                <c:pt idx="1963">
                  <c:v>0.11401182</c:v>
                </c:pt>
                <c:pt idx="1964">
                  <c:v>0.11406969</c:v>
                </c:pt>
                <c:pt idx="1965">
                  <c:v>0.11412756</c:v>
                </c:pt>
                <c:pt idx="1966">
                  <c:v>0.11418520000000001</c:v>
                </c:pt>
                <c:pt idx="1967">
                  <c:v>0.11424307000000002</c:v>
                </c:pt>
                <c:pt idx="1968">
                  <c:v>0.11430106</c:v>
                </c:pt>
                <c:pt idx="1969">
                  <c:v>0.11435892999999998</c:v>
                </c:pt>
                <c:pt idx="1970">
                  <c:v>0.11447467000000001</c:v>
                </c:pt>
                <c:pt idx="1971">
                  <c:v>0.11453254000000002</c:v>
                </c:pt>
                <c:pt idx="1972">
                  <c:v>0.11459041</c:v>
                </c:pt>
                <c:pt idx="1973">
                  <c:v>0.1146484</c:v>
                </c:pt>
                <c:pt idx="1974">
                  <c:v>0.11470638000000001</c:v>
                </c:pt>
                <c:pt idx="1975">
                  <c:v>0.11476379000000002</c:v>
                </c:pt>
                <c:pt idx="1976">
                  <c:v>0.11482166000000002</c:v>
                </c:pt>
                <c:pt idx="1977">
                  <c:v>0.11487952999999998</c:v>
                </c:pt>
                <c:pt idx="1978">
                  <c:v>0.1149374</c:v>
                </c:pt>
                <c:pt idx="1979">
                  <c:v>0.11499527000000002</c:v>
                </c:pt>
                <c:pt idx="1980">
                  <c:v>0.11505314000000001</c:v>
                </c:pt>
                <c:pt idx="1981">
                  <c:v>0.11511124000000002</c:v>
                </c:pt>
                <c:pt idx="1982">
                  <c:v>0.11516923000000001</c:v>
                </c:pt>
                <c:pt idx="1983">
                  <c:v>0.11522710000000001</c:v>
                </c:pt>
                <c:pt idx="1984">
                  <c:v>0.11528497000000001</c:v>
                </c:pt>
                <c:pt idx="1985">
                  <c:v>0.11534284</c:v>
                </c:pt>
                <c:pt idx="1986">
                  <c:v>0.11540071</c:v>
                </c:pt>
                <c:pt idx="1987">
                  <c:v>0.1154587</c:v>
                </c:pt>
                <c:pt idx="1988">
                  <c:v>0.11551611000000002</c:v>
                </c:pt>
                <c:pt idx="1989">
                  <c:v>0.11557398000000002</c:v>
                </c:pt>
                <c:pt idx="1990">
                  <c:v>0.11563208000000001</c:v>
                </c:pt>
                <c:pt idx="1991">
                  <c:v>0.11568995</c:v>
                </c:pt>
                <c:pt idx="1992">
                  <c:v>0.11574782</c:v>
                </c:pt>
                <c:pt idx="1993">
                  <c:v>0.1158058</c:v>
                </c:pt>
                <c:pt idx="1994">
                  <c:v>0.11586368000000001</c:v>
                </c:pt>
                <c:pt idx="1995">
                  <c:v>0.11592131</c:v>
                </c:pt>
                <c:pt idx="1996">
                  <c:v>0.11597918</c:v>
                </c:pt>
                <c:pt idx="1997">
                  <c:v>0.11603705</c:v>
                </c:pt>
                <c:pt idx="1998">
                  <c:v>0.11609504000000002</c:v>
                </c:pt>
                <c:pt idx="1999">
                  <c:v>0.11615291</c:v>
                </c:pt>
                <c:pt idx="2000">
                  <c:v>0.11621078000000001</c:v>
                </c:pt>
                <c:pt idx="2001">
                  <c:v>0.11626865000000002</c:v>
                </c:pt>
                <c:pt idx="2002">
                  <c:v>0.11632664000000002</c:v>
                </c:pt>
                <c:pt idx="2003">
                  <c:v>0.11638461999999998</c:v>
                </c:pt>
                <c:pt idx="2004">
                  <c:v>0.11644249</c:v>
                </c:pt>
                <c:pt idx="2005">
                  <c:v>0.11650025000000001</c:v>
                </c:pt>
                <c:pt idx="2006">
                  <c:v>0.11655812</c:v>
                </c:pt>
                <c:pt idx="2007">
                  <c:v>0.11661599</c:v>
                </c:pt>
                <c:pt idx="2008">
                  <c:v>0.11667386</c:v>
                </c:pt>
                <c:pt idx="2009">
                  <c:v>0.11673127000000003</c:v>
                </c:pt>
                <c:pt idx="2010">
                  <c:v>0.11678914000000001</c:v>
                </c:pt>
                <c:pt idx="2011">
                  <c:v>0.11684735999999998</c:v>
                </c:pt>
                <c:pt idx="2012">
                  <c:v>0.11690523000000001</c:v>
                </c:pt>
                <c:pt idx="2013">
                  <c:v>0.11696321000000001</c:v>
                </c:pt>
                <c:pt idx="2014">
                  <c:v>0.11702108000000001</c:v>
                </c:pt>
                <c:pt idx="2015">
                  <c:v>0.11707848999999998</c:v>
                </c:pt>
                <c:pt idx="2016">
                  <c:v>0.11713635999999999</c:v>
                </c:pt>
                <c:pt idx="2017">
                  <c:v>0.11719423000000002</c:v>
                </c:pt>
                <c:pt idx="2018">
                  <c:v>0.11725210000000001</c:v>
                </c:pt>
                <c:pt idx="2019">
                  <c:v>0.11730997</c:v>
                </c:pt>
                <c:pt idx="2020">
                  <c:v>0.11736795999999998</c:v>
                </c:pt>
                <c:pt idx="2021">
                  <c:v>0.11742594000000003</c:v>
                </c:pt>
                <c:pt idx="2022">
                  <c:v>0.11748393</c:v>
                </c:pt>
                <c:pt idx="2023">
                  <c:v>0.1175418</c:v>
                </c:pt>
                <c:pt idx="2024">
                  <c:v>0.11759967000000002</c:v>
                </c:pt>
                <c:pt idx="2025">
                  <c:v>0.11765754</c:v>
                </c:pt>
                <c:pt idx="2026">
                  <c:v>0.11771541000000002</c:v>
                </c:pt>
                <c:pt idx="2027">
                  <c:v>0.11777328000000001</c:v>
                </c:pt>
                <c:pt idx="2028">
                  <c:v>0.11783127000000002</c:v>
                </c:pt>
                <c:pt idx="2029">
                  <c:v>0.11788914</c:v>
                </c:pt>
                <c:pt idx="2030">
                  <c:v>0.11794665999999999</c:v>
                </c:pt>
                <c:pt idx="2031">
                  <c:v>0.11800453000000001</c:v>
                </c:pt>
                <c:pt idx="2032">
                  <c:v>0.11806252000000002</c:v>
                </c:pt>
                <c:pt idx="2033">
                  <c:v>0.11812039000000002</c:v>
                </c:pt>
                <c:pt idx="2034">
                  <c:v>0.11817849</c:v>
                </c:pt>
                <c:pt idx="2035">
                  <c:v>0.11823636000000001</c:v>
                </c:pt>
                <c:pt idx="2036">
                  <c:v>0.11829423000000003</c:v>
                </c:pt>
                <c:pt idx="2037">
                  <c:v>0.11835163999999998</c:v>
                </c:pt>
                <c:pt idx="2038">
                  <c:v>0.11840951</c:v>
                </c:pt>
                <c:pt idx="2039">
                  <c:v>0.11846738</c:v>
                </c:pt>
                <c:pt idx="2040">
                  <c:v>0.11852537000000002</c:v>
                </c:pt>
                <c:pt idx="2041">
                  <c:v>0.11858324000000003</c:v>
                </c:pt>
                <c:pt idx="2042">
                  <c:v>0.11864110999999999</c:v>
                </c:pt>
                <c:pt idx="2043">
                  <c:v>0.11869898000000001</c:v>
                </c:pt>
                <c:pt idx="2044">
                  <c:v>0.11875685000000001</c:v>
                </c:pt>
                <c:pt idx="2045">
                  <c:v>0.11881483</c:v>
                </c:pt>
                <c:pt idx="2046">
                  <c:v>0.11887293</c:v>
                </c:pt>
                <c:pt idx="2047">
                  <c:v>0.1189308</c:v>
                </c:pt>
                <c:pt idx="2048">
                  <c:v>0.1189881</c:v>
                </c:pt>
                <c:pt idx="2049">
                  <c:v>0.11904597000000001</c:v>
                </c:pt>
                <c:pt idx="2050">
                  <c:v>0.11910384000000002</c:v>
                </c:pt>
                <c:pt idx="2051">
                  <c:v>0.11916171000000002</c:v>
                </c:pt>
                <c:pt idx="2052">
                  <c:v>0.11921958000000002</c:v>
                </c:pt>
                <c:pt idx="2053">
                  <c:v>0.11927756</c:v>
                </c:pt>
                <c:pt idx="2054">
                  <c:v>0.11933589999999998</c:v>
                </c:pt>
                <c:pt idx="2055">
                  <c:v>0.11939329999999999</c:v>
                </c:pt>
                <c:pt idx="2056">
                  <c:v>0.11945094000000002</c:v>
                </c:pt>
                <c:pt idx="2057">
                  <c:v>0.11950905000000002</c:v>
                </c:pt>
                <c:pt idx="2058">
                  <c:v>0.11956715000000001</c:v>
                </c:pt>
                <c:pt idx="2059">
                  <c:v>0.11962502000000003</c:v>
                </c:pt>
                <c:pt idx="2060">
                  <c:v>0.11968266000000001</c:v>
                </c:pt>
                <c:pt idx="2061">
                  <c:v>0.11974053000000001</c:v>
                </c:pt>
                <c:pt idx="2062">
                  <c:v>0.11979840000000001</c:v>
                </c:pt>
                <c:pt idx="2063">
                  <c:v>0.11985662000000001</c:v>
                </c:pt>
                <c:pt idx="2064">
                  <c:v>0.11991414000000002</c:v>
                </c:pt>
                <c:pt idx="2065">
                  <c:v>0.11997201</c:v>
                </c:pt>
                <c:pt idx="2066">
                  <c:v>0.12002999</c:v>
                </c:pt>
                <c:pt idx="2067">
                  <c:v>0.12008798</c:v>
                </c:pt>
                <c:pt idx="2068">
                  <c:v>0.12014585000000001</c:v>
                </c:pt>
                <c:pt idx="2069">
                  <c:v>0.12020372000000003</c:v>
                </c:pt>
                <c:pt idx="2070">
                  <c:v>0.12026159000000002</c:v>
                </c:pt>
                <c:pt idx="2071">
                  <c:v>0.12031945999999999</c:v>
                </c:pt>
                <c:pt idx="2072">
                  <c:v>0.1203771</c:v>
                </c:pt>
                <c:pt idx="2073">
                  <c:v>0.12043497000000002</c:v>
                </c:pt>
                <c:pt idx="2074">
                  <c:v>0.12049284000000002</c:v>
                </c:pt>
                <c:pt idx="2075">
                  <c:v>0.12055071000000002</c:v>
                </c:pt>
                <c:pt idx="2076">
                  <c:v>0.12060858000000002</c:v>
                </c:pt>
                <c:pt idx="2077">
                  <c:v>0.12066657000000003</c:v>
                </c:pt>
                <c:pt idx="2078">
                  <c:v>0.12072444000000003</c:v>
                </c:pt>
                <c:pt idx="2079">
                  <c:v>0.12078231</c:v>
                </c:pt>
                <c:pt idx="2080">
                  <c:v>0.12084041</c:v>
                </c:pt>
                <c:pt idx="2081">
                  <c:v>0.12089782</c:v>
                </c:pt>
                <c:pt idx="2082">
                  <c:v>0.12095569</c:v>
                </c:pt>
                <c:pt idx="2083">
                  <c:v>0.12101356000000002</c:v>
                </c:pt>
                <c:pt idx="2084">
                  <c:v>0.12107142999999999</c:v>
                </c:pt>
                <c:pt idx="2085">
                  <c:v>0.12112930000000001</c:v>
                </c:pt>
                <c:pt idx="2086">
                  <c:v>0.12118729</c:v>
                </c:pt>
                <c:pt idx="2087">
                  <c:v>0.12124527000000003</c:v>
                </c:pt>
                <c:pt idx="2088">
                  <c:v>0.12130314000000002</c:v>
                </c:pt>
                <c:pt idx="2089">
                  <c:v>0.12136113000000001</c:v>
                </c:pt>
                <c:pt idx="2090">
                  <c:v>0.121419</c:v>
                </c:pt>
                <c:pt idx="2091">
                  <c:v>0.12147687000000001</c:v>
                </c:pt>
                <c:pt idx="2092">
                  <c:v>0.12153474000000003</c:v>
                </c:pt>
                <c:pt idx="2093">
                  <c:v>0.12159226000000001</c:v>
                </c:pt>
                <c:pt idx="2094">
                  <c:v>0.12165013000000001</c:v>
                </c:pt>
                <c:pt idx="2095">
                  <c:v>0.12170800000000001</c:v>
                </c:pt>
                <c:pt idx="2096">
                  <c:v>0.12176611000000002</c:v>
                </c:pt>
                <c:pt idx="2097">
                  <c:v>0.12182398000000001</c:v>
                </c:pt>
                <c:pt idx="2098">
                  <c:v>0.12188185</c:v>
                </c:pt>
                <c:pt idx="2099">
                  <c:v>0.12193972000000002</c:v>
                </c:pt>
                <c:pt idx="2100">
                  <c:v>0.12199759</c:v>
                </c:pt>
                <c:pt idx="2101">
                  <c:v>0.12205546</c:v>
                </c:pt>
                <c:pt idx="2102">
                  <c:v>0.12211356000000001</c:v>
                </c:pt>
                <c:pt idx="2103">
                  <c:v>0.12217097000000002</c:v>
                </c:pt>
                <c:pt idx="2104">
                  <c:v>0.12222884000000003</c:v>
                </c:pt>
                <c:pt idx="2105">
                  <c:v>0.12228671000000003</c:v>
                </c:pt>
                <c:pt idx="2106">
                  <c:v>0.12234457999999999</c:v>
                </c:pt>
                <c:pt idx="2107">
                  <c:v>0.12240255999999999</c:v>
                </c:pt>
                <c:pt idx="2108">
                  <c:v>0.12246043000000001</c:v>
                </c:pt>
                <c:pt idx="2109">
                  <c:v>0.12251842</c:v>
                </c:pt>
                <c:pt idx="2110">
                  <c:v>0.12257641000000001</c:v>
                </c:pt>
                <c:pt idx="2111">
                  <c:v>0.12263439000000001</c:v>
                </c:pt>
                <c:pt idx="2112">
                  <c:v>0.12269226000000003</c:v>
                </c:pt>
                <c:pt idx="2113">
                  <c:v>0.12274955000000001</c:v>
                </c:pt>
                <c:pt idx="2114">
                  <c:v>0.12280743</c:v>
                </c:pt>
                <c:pt idx="2115">
                  <c:v>0.12286530000000001</c:v>
                </c:pt>
                <c:pt idx="2116">
                  <c:v>0.12292328000000002</c:v>
                </c:pt>
                <c:pt idx="2117">
                  <c:v>0.12298115000000001</c:v>
                </c:pt>
                <c:pt idx="2118">
                  <c:v>0.12303914000000003</c:v>
                </c:pt>
                <c:pt idx="2119">
                  <c:v>0.12309701000000002</c:v>
                </c:pt>
                <c:pt idx="2120">
                  <c:v>0.12315487999999999</c:v>
                </c:pt>
                <c:pt idx="2121">
                  <c:v>0.12321275000000002</c:v>
                </c:pt>
                <c:pt idx="2122">
                  <c:v>0.12327085000000002</c:v>
                </c:pt>
                <c:pt idx="2123">
                  <c:v>0.12332872000000002</c:v>
                </c:pt>
                <c:pt idx="2124">
                  <c:v>0.12338659</c:v>
                </c:pt>
                <c:pt idx="2125">
                  <c:v>0.12344446000000002</c:v>
                </c:pt>
                <c:pt idx="2126">
                  <c:v>0.12350222000000002</c:v>
                </c:pt>
                <c:pt idx="2127">
                  <c:v>0.12356020000000002</c:v>
                </c:pt>
                <c:pt idx="2128">
                  <c:v>0.12361761</c:v>
                </c:pt>
                <c:pt idx="2129">
                  <c:v>0.12367571000000001</c:v>
                </c:pt>
                <c:pt idx="2130">
                  <c:v>0.12373370000000003</c:v>
                </c:pt>
                <c:pt idx="2131">
                  <c:v>0.12379145000000003</c:v>
                </c:pt>
                <c:pt idx="2132">
                  <c:v>0.12384932</c:v>
                </c:pt>
                <c:pt idx="2133">
                  <c:v>0.12390719</c:v>
                </c:pt>
                <c:pt idx="2134">
                  <c:v>0.12396518000000001</c:v>
                </c:pt>
                <c:pt idx="2135">
                  <c:v>0.12402305000000002</c:v>
                </c:pt>
                <c:pt idx="2136">
                  <c:v>0.12408068999999999</c:v>
                </c:pt>
                <c:pt idx="2137">
                  <c:v>0.12413856000000001</c:v>
                </c:pt>
                <c:pt idx="2138">
                  <c:v>0.12419643000000002</c:v>
                </c:pt>
                <c:pt idx="2139">
                  <c:v>0.12425442000000002</c:v>
                </c:pt>
                <c:pt idx="2140">
                  <c:v>0.12431217000000001</c:v>
                </c:pt>
                <c:pt idx="2141">
                  <c:v>0.12437015999999999</c:v>
                </c:pt>
                <c:pt idx="2142">
                  <c:v>0.12442814000000003</c:v>
                </c:pt>
                <c:pt idx="2143">
                  <c:v>0.12448600999999999</c:v>
                </c:pt>
                <c:pt idx="2144">
                  <c:v>0.12454400000000002</c:v>
                </c:pt>
                <c:pt idx="2145">
                  <c:v>0.12460187000000002</c:v>
                </c:pt>
                <c:pt idx="2146">
                  <c:v>0.12465974000000002</c:v>
                </c:pt>
                <c:pt idx="2147">
                  <c:v>0.12471761000000002</c:v>
                </c:pt>
                <c:pt idx="2148">
                  <c:v>0.12477548000000001</c:v>
                </c:pt>
                <c:pt idx="2149">
                  <c:v>0.12483335000000001</c:v>
                </c:pt>
                <c:pt idx="2150">
                  <c:v>0.12489122000000002</c:v>
                </c:pt>
                <c:pt idx="2151">
                  <c:v>0.12494863</c:v>
                </c:pt>
                <c:pt idx="2152">
                  <c:v>0.12500661999999998</c:v>
                </c:pt>
                <c:pt idx="2153">
                  <c:v>0.12506471999999996</c:v>
                </c:pt>
                <c:pt idx="2154">
                  <c:v>0.12512269999999998</c:v>
                </c:pt>
                <c:pt idx="2155">
                  <c:v>0.12518056999999994</c:v>
                </c:pt>
                <c:pt idx="2156">
                  <c:v>0.12523844000000003</c:v>
                </c:pt>
                <c:pt idx="2157">
                  <c:v>0.12529584999999999</c:v>
                </c:pt>
                <c:pt idx="2158">
                  <c:v>0.12535371999999997</c:v>
                </c:pt>
                <c:pt idx="2159">
                  <c:v>0.12541158999999999</c:v>
                </c:pt>
                <c:pt idx="2160">
                  <c:v>0.12546946000000003</c:v>
                </c:pt>
                <c:pt idx="2161">
                  <c:v>0.12552732999999996</c:v>
                </c:pt>
                <c:pt idx="2162">
                  <c:v>0.12558520000000001</c:v>
                </c:pt>
                <c:pt idx="2163">
                  <c:v>0.12564307</c:v>
                </c:pt>
                <c:pt idx="2164">
                  <c:v>0.12570106</c:v>
                </c:pt>
                <c:pt idx="2165">
                  <c:v>0.12575905000000001</c:v>
                </c:pt>
                <c:pt idx="2166">
                  <c:v>0.12581703000000002</c:v>
                </c:pt>
                <c:pt idx="2167">
                  <c:v>0.12587489999999998</c:v>
                </c:pt>
                <c:pt idx="2168">
                  <c:v>0.12593266</c:v>
                </c:pt>
                <c:pt idx="2169">
                  <c:v>0.12599052999999996</c:v>
                </c:pt>
                <c:pt idx="2170">
                  <c:v>0.12604851</c:v>
                </c:pt>
                <c:pt idx="2171">
                  <c:v>0.12610591999999998</c:v>
                </c:pt>
                <c:pt idx="2172">
                  <c:v>0.12616379</c:v>
                </c:pt>
                <c:pt idx="2173">
                  <c:v>0.12622178000000001</c:v>
                </c:pt>
                <c:pt idx="2174">
                  <c:v>0.12627964999999997</c:v>
                </c:pt>
                <c:pt idx="2175">
                  <c:v>0.12633763000000001</c:v>
                </c:pt>
                <c:pt idx="2176">
                  <c:v>0.12639549999999999</c:v>
                </c:pt>
                <c:pt idx="2177">
                  <c:v>0.12645349000000003</c:v>
                </c:pt>
                <c:pt idx="2178">
                  <c:v>0.12651148000000004</c:v>
                </c:pt>
                <c:pt idx="2179">
                  <c:v>0.12656935000000002</c:v>
                </c:pt>
                <c:pt idx="2180">
                  <c:v>0.12662733000000001</c:v>
                </c:pt>
                <c:pt idx="2181">
                  <c:v>0.1266852</c:v>
                </c:pt>
                <c:pt idx="2182">
                  <c:v>0.12674249000000004</c:v>
                </c:pt>
                <c:pt idx="2183">
                  <c:v>0.12680047999999997</c:v>
                </c:pt>
                <c:pt idx="2184">
                  <c:v>0.12685858</c:v>
                </c:pt>
                <c:pt idx="2185">
                  <c:v>0.12691645000000001</c:v>
                </c:pt>
                <c:pt idx="2186">
                  <c:v>0.12697409000000001</c:v>
                </c:pt>
                <c:pt idx="2187">
                  <c:v>0.12703207999999996</c:v>
                </c:pt>
                <c:pt idx="2188">
                  <c:v>0.12708995000000001</c:v>
                </c:pt>
                <c:pt idx="2189">
                  <c:v>0.12714781999999997</c:v>
                </c:pt>
                <c:pt idx="2190">
                  <c:v>0.12720569000000001</c:v>
                </c:pt>
                <c:pt idx="2191">
                  <c:v>0.12726367999999996</c:v>
                </c:pt>
                <c:pt idx="2192">
                  <c:v>0.12732154999999998</c:v>
                </c:pt>
                <c:pt idx="2193">
                  <c:v>0.12737952999999994</c:v>
                </c:pt>
                <c:pt idx="2194">
                  <c:v>0.12743740000000003</c:v>
                </c:pt>
                <c:pt idx="2195">
                  <c:v>0.12749526999999999</c:v>
                </c:pt>
                <c:pt idx="2196">
                  <c:v>0.12755314000000001</c:v>
                </c:pt>
                <c:pt idx="2197">
                  <c:v>0.12761054999999996</c:v>
                </c:pt>
                <c:pt idx="2198">
                  <c:v>0.12766842</c:v>
                </c:pt>
                <c:pt idx="2199">
                  <c:v>0.12772628999999999</c:v>
                </c:pt>
                <c:pt idx="2200">
                  <c:v>0.12778416000000001</c:v>
                </c:pt>
                <c:pt idx="2201">
                  <c:v>0.12784203000000002</c:v>
                </c:pt>
                <c:pt idx="2202">
                  <c:v>0.12790002</c:v>
                </c:pt>
                <c:pt idx="2203">
                  <c:v>0.12795812000000001</c:v>
                </c:pt>
                <c:pt idx="2204">
                  <c:v>0.12801587</c:v>
                </c:pt>
                <c:pt idx="2205">
                  <c:v>0.12807385999999998</c:v>
                </c:pt>
                <c:pt idx="2206">
                  <c:v>0.12813173</c:v>
                </c:pt>
                <c:pt idx="2207">
                  <c:v>0.12818959999999996</c:v>
                </c:pt>
                <c:pt idx="2208">
                  <c:v>0.12824747000000003</c:v>
                </c:pt>
                <c:pt idx="2209">
                  <c:v>0.12830533999999999</c:v>
                </c:pt>
                <c:pt idx="2210">
                  <c:v>0.12836321000000001</c:v>
                </c:pt>
                <c:pt idx="2211">
                  <c:v>0.12842120000000001</c:v>
                </c:pt>
                <c:pt idx="2212">
                  <c:v>0.12847895000000001</c:v>
                </c:pt>
                <c:pt idx="2213">
                  <c:v>0.12853648000000004</c:v>
                </c:pt>
                <c:pt idx="2214">
                  <c:v>0.12859445999999999</c:v>
                </c:pt>
                <c:pt idx="2215">
                  <c:v>0.12865233000000001</c:v>
                </c:pt>
                <c:pt idx="2216">
                  <c:v>0.12871020000000002</c:v>
                </c:pt>
                <c:pt idx="2217">
                  <c:v>0.12876807000000001</c:v>
                </c:pt>
                <c:pt idx="2218">
                  <c:v>0.12882594</c:v>
                </c:pt>
                <c:pt idx="2219">
                  <c:v>0.12888380999999996</c:v>
                </c:pt>
                <c:pt idx="2220">
                  <c:v>0.12899990000000003</c:v>
                </c:pt>
                <c:pt idx="2221">
                  <c:v>0.12905718999999999</c:v>
                </c:pt>
                <c:pt idx="2222">
                  <c:v>0.12911506</c:v>
                </c:pt>
                <c:pt idx="2223">
                  <c:v>0.12917304999999998</c:v>
                </c:pt>
                <c:pt idx="2224">
                  <c:v>0.12923092</c:v>
                </c:pt>
                <c:pt idx="2225">
                  <c:v>0.12928878999999999</c:v>
                </c:pt>
                <c:pt idx="2226">
                  <c:v>0.12934677999999997</c:v>
                </c:pt>
                <c:pt idx="2227">
                  <c:v>0.12940476000000001</c:v>
                </c:pt>
                <c:pt idx="2228">
                  <c:v>0.12946274999999999</c:v>
                </c:pt>
                <c:pt idx="2229">
                  <c:v>0.12952074</c:v>
                </c:pt>
                <c:pt idx="2230">
                  <c:v>0.12957814000000001</c:v>
                </c:pt>
                <c:pt idx="2231">
                  <c:v>0.12963601</c:v>
                </c:pt>
                <c:pt idx="2232">
                  <c:v>0.12969412</c:v>
                </c:pt>
                <c:pt idx="2233">
                  <c:v>0.12975199000000001</c:v>
                </c:pt>
                <c:pt idx="2234">
                  <c:v>0.12980997</c:v>
                </c:pt>
                <c:pt idx="2235">
                  <c:v>0.12986749000000003</c:v>
                </c:pt>
                <c:pt idx="2236">
                  <c:v>0.12992548000000004</c:v>
                </c:pt>
                <c:pt idx="2237">
                  <c:v>0.12998335000000003</c:v>
                </c:pt>
                <c:pt idx="2238">
                  <c:v>0.13004134000000003</c:v>
                </c:pt>
                <c:pt idx="2239">
                  <c:v>0.13009898000000003</c:v>
                </c:pt>
                <c:pt idx="2240">
                  <c:v>0.13015684999999996</c:v>
                </c:pt>
                <c:pt idx="2241">
                  <c:v>0.13021483000000003</c:v>
                </c:pt>
                <c:pt idx="2242">
                  <c:v>0.13027269999999996</c:v>
                </c:pt>
                <c:pt idx="2243">
                  <c:v>0.13033056999999998</c:v>
                </c:pt>
                <c:pt idx="2244">
                  <c:v>0.13038855999999996</c:v>
                </c:pt>
                <c:pt idx="2245">
                  <c:v>0.13044654999999999</c:v>
                </c:pt>
                <c:pt idx="2246">
                  <c:v>0.13050453000000001</c:v>
                </c:pt>
                <c:pt idx="2247">
                  <c:v>0.13056229000000003</c:v>
                </c:pt>
                <c:pt idx="2248">
                  <c:v>0.13061969000000001</c:v>
                </c:pt>
                <c:pt idx="2249">
                  <c:v>0.13067767999999994</c:v>
                </c:pt>
                <c:pt idx="2250">
                  <c:v>0.13073555000000001</c:v>
                </c:pt>
                <c:pt idx="2251">
                  <c:v>0.13079341999999999</c:v>
                </c:pt>
                <c:pt idx="2252">
                  <c:v>0.13085141</c:v>
                </c:pt>
                <c:pt idx="2253">
                  <c:v>0.13096703000000004</c:v>
                </c:pt>
                <c:pt idx="2254">
                  <c:v>0.1310249</c:v>
                </c:pt>
                <c:pt idx="2255">
                  <c:v>0.13108289000000001</c:v>
                </c:pt>
                <c:pt idx="2256">
                  <c:v>0.13114064</c:v>
                </c:pt>
                <c:pt idx="2257">
                  <c:v>0.13119863000000001</c:v>
                </c:pt>
                <c:pt idx="2258">
                  <c:v>0.1312565</c:v>
                </c:pt>
                <c:pt idx="2259">
                  <c:v>0.13131437000000001</c:v>
                </c:pt>
                <c:pt idx="2260">
                  <c:v>0.13137224</c:v>
                </c:pt>
                <c:pt idx="2261">
                  <c:v>0.13143034000000003</c:v>
                </c:pt>
                <c:pt idx="2262">
                  <c:v>0.13148820999999999</c:v>
                </c:pt>
                <c:pt idx="2263">
                  <c:v>0.13154550000000001</c:v>
                </c:pt>
                <c:pt idx="2264">
                  <c:v>0.13160348999999999</c:v>
                </c:pt>
                <c:pt idx="2265">
                  <c:v>0.13166136000000001</c:v>
                </c:pt>
                <c:pt idx="2266">
                  <c:v>0.13171922999999999</c:v>
                </c:pt>
                <c:pt idx="2267">
                  <c:v>0.13177710000000001</c:v>
                </c:pt>
                <c:pt idx="2268">
                  <c:v>0.13183520000000001</c:v>
                </c:pt>
                <c:pt idx="2269">
                  <c:v>0.13189318999999999</c:v>
                </c:pt>
                <c:pt idx="2270">
                  <c:v>0.13195106000000001</c:v>
                </c:pt>
                <c:pt idx="2271">
                  <c:v>0.13200893000000002</c:v>
                </c:pt>
                <c:pt idx="2272">
                  <c:v>0.13206680000000001</c:v>
                </c:pt>
                <c:pt idx="2273">
                  <c:v>0.13212478999999996</c:v>
                </c:pt>
                <c:pt idx="2274">
                  <c:v>0.13218265999999998</c:v>
                </c:pt>
                <c:pt idx="2275">
                  <c:v>0.13224053000000002</c:v>
                </c:pt>
                <c:pt idx="2276">
                  <c:v>0.13229805000000003</c:v>
                </c:pt>
                <c:pt idx="2277">
                  <c:v>0.13235591999999996</c:v>
                </c:pt>
                <c:pt idx="2278">
                  <c:v>0.13241391000000002</c:v>
                </c:pt>
                <c:pt idx="2279">
                  <c:v>0.13247178000000001</c:v>
                </c:pt>
                <c:pt idx="2280">
                  <c:v>0.13252965</c:v>
                </c:pt>
                <c:pt idx="2281">
                  <c:v>0.13258751999999996</c:v>
                </c:pt>
                <c:pt idx="2282">
                  <c:v>0.13264539000000003</c:v>
                </c:pt>
                <c:pt idx="2283">
                  <c:v>0.13270325999999999</c:v>
                </c:pt>
                <c:pt idx="2284">
                  <c:v>0.13276124000000003</c:v>
                </c:pt>
                <c:pt idx="2285">
                  <c:v>0.13281888000000003</c:v>
                </c:pt>
                <c:pt idx="2286">
                  <c:v>0.13287663999999996</c:v>
                </c:pt>
                <c:pt idx="2287">
                  <c:v>0.13293462</c:v>
                </c:pt>
                <c:pt idx="2288">
                  <c:v>0.13299237999999999</c:v>
                </c:pt>
                <c:pt idx="2289">
                  <c:v>0.13305025000000001</c:v>
                </c:pt>
                <c:pt idx="2290">
                  <c:v>0.13310834999999999</c:v>
                </c:pt>
                <c:pt idx="2291">
                  <c:v>0.13316622</c:v>
                </c:pt>
                <c:pt idx="2292">
                  <c:v>0.13322421000000001</c:v>
                </c:pt>
                <c:pt idx="2293">
                  <c:v>0.13328208000000002</c:v>
                </c:pt>
                <c:pt idx="2294">
                  <c:v>0.13334006000000001</c:v>
                </c:pt>
                <c:pt idx="2295">
                  <c:v>0.13339782</c:v>
                </c:pt>
                <c:pt idx="2296">
                  <c:v>0.13345523000000004</c:v>
                </c:pt>
                <c:pt idx="2297">
                  <c:v>0.13351320999999999</c:v>
                </c:pt>
                <c:pt idx="2298">
                  <c:v>0.13357108000000001</c:v>
                </c:pt>
                <c:pt idx="2299">
                  <c:v>0.13362906999999996</c:v>
                </c:pt>
                <c:pt idx="2300">
                  <c:v>0.13368694</c:v>
                </c:pt>
                <c:pt idx="2301">
                  <c:v>0.13374480999999999</c:v>
                </c:pt>
                <c:pt idx="2302">
                  <c:v>0.13380291</c:v>
                </c:pt>
                <c:pt idx="2303">
                  <c:v>0.13386032</c:v>
                </c:pt>
                <c:pt idx="2304">
                  <c:v>0.13391830000000002</c:v>
                </c:pt>
                <c:pt idx="2305">
                  <c:v>0.13397618000000003</c:v>
                </c:pt>
                <c:pt idx="2306">
                  <c:v>0.13403404999999999</c:v>
                </c:pt>
                <c:pt idx="2307">
                  <c:v>0.13409192</c:v>
                </c:pt>
                <c:pt idx="2308">
                  <c:v>0.13414978999999999</c:v>
                </c:pt>
                <c:pt idx="2309">
                  <c:v>0.13420766000000001</c:v>
                </c:pt>
                <c:pt idx="2310">
                  <c:v>0.13426587000000001</c:v>
                </c:pt>
                <c:pt idx="2311">
                  <c:v>0.13432374</c:v>
                </c:pt>
                <c:pt idx="2312">
                  <c:v>0.13438161999999998</c:v>
                </c:pt>
                <c:pt idx="2313">
                  <c:v>0.13443949000000002</c:v>
                </c:pt>
                <c:pt idx="2314">
                  <c:v>0.13449736000000004</c:v>
                </c:pt>
                <c:pt idx="2315">
                  <c:v>0.13455476</c:v>
                </c:pt>
                <c:pt idx="2316">
                  <c:v>0.13461275</c:v>
                </c:pt>
                <c:pt idx="2317">
                  <c:v>0.13467061999999994</c:v>
                </c:pt>
                <c:pt idx="2318">
                  <c:v>0.13472872</c:v>
                </c:pt>
                <c:pt idx="2319">
                  <c:v>0.13478659000000001</c:v>
                </c:pt>
                <c:pt idx="2320">
                  <c:v>0.13484457999999996</c:v>
                </c:pt>
                <c:pt idx="2321">
                  <c:v>0.13490245000000003</c:v>
                </c:pt>
                <c:pt idx="2322">
                  <c:v>0.13496031999999999</c:v>
                </c:pt>
                <c:pt idx="2323">
                  <c:v>0.13501819000000004</c:v>
                </c:pt>
                <c:pt idx="2324">
                  <c:v>0.13507594000000001</c:v>
                </c:pt>
                <c:pt idx="2325">
                  <c:v>0.13513393000000001</c:v>
                </c:pt>
                <c:pt idx="2326">
                  <c:v>0.1351918</c:v>
                </c:pt>
                <c:pt idx="2327">
                  <c:v>0.13524966999999999</c:v>
                </c:pt>
                <c:pt idx="2328">
                  <c:v>0.13530730999999999</c:v>
                </c:pt>
                <c:pt idx="2329">
                  <c:v>0.13536518000000003</c:v>
                </c:pt>
                <c:pt idx="2330">
                  <c:v>0.13542304999999999</c:v>
                </c:pt>
                <c:pt idx="2331">
                  <c:v>0.13548104000000002</c:v>
                </c:pt>
                <c:pt idx="2332">
                  <c:v>0.13553856</c:v>
                </c:pt>
                <c:pt idx="2333">
                  <c:v>0.13559655000000001</c:v>
                </c:pt>
                <c:pt idx="2334">
                  <c:v>0.13565442</c:v>
                </c:pt>
                <c:pt idx="2335">
                  <c:v>0.13571229000000004</c:v>
                </c:pt>
                <c:pt idx="2336">
                  <c:v>0.13577016</c:v>
                </c:pt>
                <c:pt idx="2337">
                  <c:v>0.13582802999999996</c:v>
                </c:pt>
                <c:pt idx="2338">
                  <c:v>0.13588601</c:v>
                </c:pt>
                <c:pt idx="2339">
                  <c:v>0.13594387999999999</c:v>
                </c:pt>
                <c:pt idx="2340">
                  <c:v>0.13600175</c:v>
                </c:pt>
                <c:pt idx="2341">
                  <c:v>0.13605961999999996</c:v>
                </c:pt>
                <c:pt idx="2342">
                  <c:v>0.13611761</c:v>
                </c:pt>
                <c:pt idx="2343">
                  <c:v>0.13617547999999996</c:v>
                </c:pt>
                <c:pt idx="2344">
                  <c:v>0.13623335000000003</c:v>
                </c:pt>
                <c:pt idx="2345">
                  <c:v>0.13629121999999999</c:v>
                </c:pt>
                <c:pt idx="2346">
                  <c:v>0.13634874000000002</c:v>
                </c:pt>
                <c:pt idx="2347">
                  <c:v>0.13640662000000001</c:v>
                </c:pt>
                <c:pt idx="2348">
                  <c:v>0.13646459999999999</c:v>
                </c:pt>
                <c:pt idx="2349">
                  <c:v>0.13652247000000001</c:v>
                </c:pt>
                <c:pt idx="2350">
                  <c:v>0.13658033999999999</c:v>
                </c:pt>
                <c:pt idx="2351">
                  <c:v>0.13663821000000001</c:v>
                </c:pt>
                <c:pt idx="2352">
                  <c:v>0.13669619999999999</c:v>
                </c:pt>
                <c:pt idx="2353">
                  <c:v>0.13675430000000002</c:v>
                </c:pt>
                <c:pt idx="2354">
                  <c:v>0.13681159000000001</c:v>
                </c:pt>
                <c:pt idx="2355">
                  <c:v>0.13686946000000003</c:v>
                </c:pt>
                <c:pt idx="2356">
                  <c:v>0.13692733000000004</c:v>
                </c:pt>
                <c:pt idx="2357">
                  <c:v>0.13698520000000003</c:v>
                </c:pt>
                <c:pt idx="2358">
                  <c:v>0.13704306999999999</c:v>
                </c:pt>
                <c:pt idx="2359">
                  <c:v>0.13710094</c:v>
                </c:pt>
                <c:pt idx="2360">
                  <c:v>0.13715893000000001</c:v>
                </c:pt>
                <c:pt idx="2361">
                  <c:v>0.13721680000000003</c:v>
                </c:pt>
                <c:pt idx="2362">
                  <c:v>0.13727466999999996</c:v>
                </c:pt>
                <c:pt idx="2363">
                  <c:v>0.13733254</c:v>
                </c:pt>
                <c:pt idx="2364">
                  <c:v>0.13739040999999999</c:v>
                </c:pt>
                <c:pt idx="2365">
                  <c:v>0.13744840000000005</c:v>
                </c:pt>
                <c:pt idx="2366">
                  <c:v>0.1375065</c:v>
                </c:pt>
                <c:pt idx="2367">
                  <c:v>0.13756425000000003</c:v>
                </c:pt>
                <c:pt idx="2368">
                  <c:v>0.13762189</c:v>
                </c:pt>
                <c:pt idx="2369">
                  <c:v>0.13767975999999998</c:v>
                </c:pt>
                <c:pt idx="2370">
                  <c:v>0.13773763000000003</c:v>
                </c:pt>
                <c:pt idx="2371">
                  <c:v>0.13779550000000002</c:v>
                </c:pt>
                <c:pt idx="2372">
                  <c:v>0.13785337</c:v>
                </c:pt>
                <c:pt idx="2373">
                  <c:v>0.13791124000000002</c:v>
                </c:pt>
                <c:pt idx="2374">
                  <c:v>0.13796912000000003</c:v>
                </c:pt>
                <c:pt idx="2375">
                  <c:v>0.13802698999999999</c:v>
                </c:pt>
                <c:pt idx="2376">
                  <c:v>0.13808474000000001</c:v>
                </c:pt>
                <c:pt idx="2377">
                  <c:v>0.13814283999999999</c:v>
                </c:pt>
                <c:pt idx="2378">
                  <c:v>0.13820093999999999</c:v>
                </c:pt>
                <c:pt idx="2379">
                  <c:v>0.13825835000000003</c:v>
                </c:pt>
                <c:pt idx="2380">
                  <c:v>0.13831621999999999</c:v>
                </c:pt>
                <c:pt idx="2381">
                  <c:v>0.13837409000000001</c:v>
                </c:pt>
                <c:pt idx="2382">
                  <c:v>0.13843195999999999</c:v>
                </c:pt>
                <c:pt idx="2383">
                  <c:v>0.13848983000000004</c:v>
                </c:pt>
                <c:pt idx="2384">
                  <c:v>0.13854770000000002</c:v>
                </c:pt>
                <c:pt idx="2385">
                  <c:v>0.13860556999999998</c:v>
                </c:pt>
                <c:pt idx="2386">
                  <c:v>0.13866344000000003</c:v>
                </c:pt>
                <c:pt idx="2387">
                  <c:v>0.13872143000000003</c:v>
                </c:pt>
                <c:pt idx="2388">
                  <c:v>0.13877929999999999</c:v>
                </c:pt>
                <c:pt idx="2389">
                  <c:v>0.13883729000000003</c:v>
                </c:pt>
                <c:pt idx="2390">
                  <c:v>0.13889526999999999</c:v>
                </c:pt>
                <c:pt idx="2391">
                  <c:v>0.13895314000000003</c:v>
                </c:pt>
                <c:pt idx="2392">
                  <c:v>0.13901100999999999</c:v>
                </c:pt>
                <c:pt idx="2393">
                  <c:v>0.13906888000000003</c:v>
                </c:pt>
                <c:pt idx="2394">
                  <c:v>0.13912674999999997</c:v>
                </c:pt>
                <c:pt idx="2395">
                  <c:v>0.13918427999999997</c:v>
                </c:pt>
                <c:pt idx="2396">
                  <c:v>0.13924215000000004</c:v>
                </c:pt>
                <c:pt idx="2397">
                  <c:v>0.13930002</c:v>
                </c:pt>
                <c:pt idx="2398">
                  <c:v>0.13935789000000001</c:v>
                </c:pt>
                <c:pt idx="2399">
                  <c:v>0.13941576000000003</c:v>
                </c:pt>
                <c:pt idx="2400">
                  <c:v>0.13947362999999996</c:v>
                </c:pt>
                <c:pt idx="2401">
                  <c:v>0.1395315</c:v>
                </c:pt>
                <c:pt idx="2402">
                  <c:v>0.13958936999999999</c:v>
                </c:pt>
                <c:pt idx="2403">
                  <c:v>0.13964747000000002</c:v>
                </c:pt>
                <c:pt idx="2404">
                  <c:v>0.13970534000000004</c:v>
                </c:pt>
                <c:pt idx="2405">
                  <c:v>0.13976332999999999</c:v>
                </c:pt>
                <c:pt idx="2406">
                  <c:v>0.13982107999999996</c:v>
                </c:pt>
                <c:pt idx="2407">
                  <c:v>0.13987906999999997</c:v>
                </c:pt>
                <c:pt idx="2408">
                  <c:v>0.13993694000000004</c:v>
                </c:pt>
                <c:pt idx="2409">
                  <c:v>0.13999481000000003</c:v>
                </c:pt>
                <c:pt idx="2410">
                  <c:v>0.14005268000000001</c:v>
                </c:pt>
                <c:pt idx="2411">
                  <c:v>0.14011066999999996</c:v>
                </c:pt>
                <c:pt idx="2412">
                  <c:v>0.14016819000000003</c:v>
                </c:pt>
                <c:pt idx="2413">
                  <c:v>0.14022618000000003</c:v>
                </c:pt>
                <c:pt idx="2414">
                  <c:v>0.14028381000000001</c:v>
                </c:pt>
                <c:pt idx="2415">
                  <c:v>0.14034203000000003</c:v>
                </c:pt>
                <c:pt idx="2416">
                  <c:v>0.14039989999999999</c:v>
                </c:pt>
                <c:pt idx="2417">
                  <c:v>0.14045766000000001</c:v>
                </c:pt>
                <c:pt idx="2418">
                  <c:v>0.14051564000000002</c:v>
                </c:pt>
                <c:pt idx="2419">
                  <c:v>0.14057305</c:v>
                </c:pt>
                <c:pt idx="2420">
                  <c:v>0.14063104000000001</c:v>
                </c:pt>
                <c:pt idx="2421">
                  <c:v>0.14074666000000002</c:v>
                </c:pt>
                <c:pt idx="2422">
                  <c:v>0.14080476</c:v>
                </c:pt>
                <c:pt idx="2423">
                  <c:v>0.14086262999999996</c:v>
                </c:pt>
                <c:pt idx="2424">
                  <c:v>0.1409205</c:v>
                </c:pt>
                <c:pt idx="2425">
                  <c:v>0.14097836999999999</c:v>
                </c:pt>
                <c:pt idx="2426">
                  <c:v>0.14103636000000003</c:v>
                </c:pt>
                <c:pt idx="2427">
                  <c:v>0.14109422999999999</c:v>
                </c:pt>
                <c:pt idx="2428">
                  <c:v>0.1411521</c:v>
                </c:pt>
                <c:pt idx="2429">
                  <c:v>0.14126760999999999</c:v>
                </c:pt>
                <c:pt idx="2430">
                  <c:v>0.14132548000000003</c:v>
                </c:pt>
                <c:pt idx="2431">
                  <c:v>0.14138334999999999</c:v>
                </c:pt>
                <c:pt idx="2432">
                  <c:v>0.14144122000000003</c:v>
                </c:pt>
                <c:pt idx="2433">
                  <c:v>0.14149921000000001</c:v>
                </c:pt>
                <c:pt idx="2434">
                  <c:v>0.14155708000000003</c:v>
                </c:pt>
                <c:pt idx="2435">
                  <c:v>0.14161494999999999</c:v>
                </c:pt>
                <c:pt idx="2436">
                  <c:v>0.14167304999999997</c:v>
                </c:pt>
                <c:pt idx="2437">
                  <c:v>0.14173092000000001</c:v>
                </c:pt>
                <c:pt idx="2438">
                  <c:v>0.14178879000000003</c:v>
                </c:pt>
                <c:pt idx="2439">
                  <c:v>0.14184666000000001</c:v>
                </c:pt>
                <c:pt idx="2440">
                  <c:v>0.14190406999999999</c:v>
                </c:pt>
                <c:pt idx="2441">
                  <c:v>0.14196181999999999</c:v>
                </c:pt>
                <c:pt idx="2442">
                  <c:v>0.14201981000000002</c:v>
                </c:pt>
                <c:pt idx="2443">
                  <c:v>0.14207768000000001</c:v>
                </c:pt>
                <c:pt idx="2444">
                  <c:v>0.14213566999999996</c:v>
                </c:pt>
                <c:pt idx="2445">
                  <c:v>0.14219354000000001</c:v>
                </c:pt>
                <c:pt idx="2446">
                  <c:v>0.14225140999999999</c:v>
                </c:pt>
                <c:pt idx="2447">
                  <c:v>0.14230928000000004</c:v>
                </c:pt>
                <c:pt idx="2448">
                  <c:v>0.14236726000000002</c:v>
                </c:pt>
                <c:pt idx="2449">
                  <c:v>0.14242525000000003</c:v>
                </c:pt>
                <c:pt idx="2450">
                  <c:v>0.14248311999999999</c:v>
                </c:pt>
                <c:pt idx="2451">
                  <c:v>0.14254099000000003</c:v>
                </c:pt>
                <c:pt idx="2452">
                  <c:v>0.14259897999999999</c:v>
                </c:pt>
                <c:pt idx="2453">
                  <c:v>0.14265649999999999</c:v>
                </c:pt>
                <c:pt idx="2454">
                  <c:v>0.14271437000000003</c:v>
                </c:pt>
                <c:pt idx="2455">
                  <c:v>0.14277223999999999</c:v>
                </c:pt>
                <c:pt idx="2456">
                  <c:v>0.14283011000000001</c:v>
                </c:pt>
                <c:pt idx="2457">
                  <c:v>0.14288798000000003</c:v>
                </c:pt>
                <c:pt idx="2458">
                  <c:v>0.14294597000000003</c:v>
                </c:pt>
                <c:pt idx="2459">
                  <c:v>0.14300361</c:v>
                </c:pt>
                <c:pt idx="2460">
                  <c:v>0.14306182000000001</c:v>
                </c:pt>
                <c:pt idx="2461">
                  <c:v>0.14311946000000003</c:v>
                </c:pt>
                <c:pt idx="2462">
                  <c:v>0.14317745000000001</c:v>
                </c:pt>
                <c:pt idx="2463">
                  <c:v>0.14323509000000004</c:v>
                </c:pt>
                <c:pt idx="2464">
                  <c:v>0.14329306999999999</c:v>
                </c:pt>
                <c:pt idx="2465">
                  <c:v>0.14335094000000001</c:v>
                </c:pt>
                <c:pt idx="2466">
                  <c:v>0.14340881000000003</c:v>
                </c:pt>
                <c:pt idx="2467">
                  <c:v>0.14346680000000003</c:v>
                </c:pt>
                <c:pt idx="2468">
                  <c:v>0.14352466999999997</c:v>
                </c:pt>
                <c:pt idx="2469">
                  <c:v>0.14358254000000001</c:v>
                </c:pt>
                <c:pt idx="2470">
                  <c:v>0.14364041000000002</c:v>
                </c:pt>
                <c:pt idx="2471">
                  <c:v>0.14369840000000003</c:v>
                </c:pt>
                <c:pt idx="2472">
                  <c:v>0.14375626999999999</c:v>
                </c:pt>
                <c:pt idx="2473">
                  <c:v>0.14381414000000003</c:v>
                </c:pt>
                <c:pt idx="2474">
                  <c:v>0.14387200999999997</c:v>
                </c:pt>
                <c:pt idx="2475">
                  <c:v>0.14392988000000004</c:v>
                </c:pt>
                <c:pt idx="2476">
                  <c:v>0.14398775000000003</c:v>
                </c:pt>
                <c:pt idx="2477">
                  <c:v>0.14404562000000001</c:v>
                </c:pt>
                <c:pt idx="2478">
                  <c:v>0.14410349000000003</c:v>
                </c:pt>
                <c:pt idx="2479">
                  <c:v>0.14416090000000001</c:v>
                </c:pt>
                <c:pt idx="2480">
                  <c:v>0.14421877000000002</c:v>
                </c:pt>
                <c:pt idx="2481">
                  <c:v>0.14427664000000001</c:v>
                </c:pt>
                <c:pt idx="2482">
                  <c:v>0.14433451</c:v>
                </c:pt>
                <c:pt idx="2483">
                  <c:v>0.14439237999999999</c:v>
                </c:pt>
                <c:pt idx="2484">
                  <c:v>0.14445025000000003</c:v>
                </c:pt>
                <c:pt idx="2485">
                  <c:v>0.14450811999999999</c:v>
                </c:pt>
                <c:pt idx="2486">
                  <c:v>0.14456611000000003</c:v>
                </c:pt>
                <c:pt idx="2487">
                  <c:v>0.14462398000000001</c:v>
                </c:pt>
                <c:pt idx="2488">
                  <c:v>0.14468185</c:v>
                </c:pt>
                <c:pt idx="2489">
                  <c:v>0.14473983000000004</c:v>
                </c:pt>
                <c:pt idx="2490">
                  <c:v>0.14479770000000003</c:v>
                </c:pt>
                <c:pt idx="2491">
                  <c:v>0.14485569000000001</c:v>
                </c:pt>
                <c:pt idx="2492">
                  <c:v>0.14491367999999999</c:v>
                </c:pt>
                <c:pt idx="2493">
                  <c:v>0.14502930000000003</c:v>
                </c:pt>
                <c:pt idx="2494">
                  <c:v>0.14508729000000004</c:v>
                </c:pt>
                <c:pt idx="2495">
                  <c:v>0.14514516000000002</c:v>
                </c:pt>
                <c:pt idx="2496">
                  <c:v>0.14520245000000004</c:v>
                </c:pt>
                <c:pt idx="2497">
                  <c:v>0.14526043000000005</c:v>
                </c:pt>
                <c:pt idx="2498">
                  <c:v>0.14531842000000003</c:v>
                </c:pt>
                <c:pt idx="2499">
                  <c:v>0.14537617999999997</c:v>
                </c:pt>
                <c:pt idx="2500">
                  <c:v>0.14543405000000004</c:v>
                </c:pt>
                <c:pt idx="2501">
                  <c:v>0.14549192000000002</c:v>
                </c:pt>
                <c:pt idx="2502">
                  <c:v>0.14554990000000004</c:v>
                </c:pt>
                <c:pt idx="2503">
                  <c:v>0.14560777</c:v>
                </c:pt>
                <c:pt idx="2504">
                  <c:v>0.14566564000000001</c:v>
                </c:pt>
                <c:pt idx="2505">
                  <c:v>0.14572362999999997</c:v>
                </c:pt>
                <c:pt idx="2506">
                  <c:v>0.14578150000000001</c:v>
                </c:pt>
                <c:pt idx="2507">
                  <c:v>0.14583949000000002</c:v>
                </c:pt>
                <c:pt idx="2508">
                  <c:v>0.14589736000000003</c:v>
                </c:pt>
                <c:pt idx="2509">
                  <c:v>0.14595522999999999</c:v>
                </c:pt>
                <c:pt idx="2510">
                  <c:v>0.14601310000000003</c:v>
                </c:pt>
                <c:pt idx="2511">
                  <c:v>0.14607096999999997</c:v>
                </c:pt>
                <c:pt idx="2512">
                  <c:v>0.14612895000000001</c:v>
                </c:pt>
                <c:pt idx="2513">
                  <c:v>0.14618648000000004</c:v>
                </c:pt>
                <c:pt idx="2514">
                  <c:v>0.14624435000000005</c:v>
                </c:pt>
                <c:pt idx="2515">
                  <c:v>0.14630222000000001</c:v>
                </c:pt>
                <c:pt idx="2516">
                  <c:v>0.14636009000000003</c:v>
                </c:pt>
                <c:pt idx="2517">
                  <c:v>0.14641796000000004</c:v>
                </c:pt>
                <c:pt idx="2518">
                  <c:v>0.14647583000000003</c:v>
                </c:pt>
                <c:pt idx="2519">
                  <c:v>0.14653358000000002</c:v>
                </c:pt>
                <c:pt idx="2520">
                  <c:v>0.14659157</c:v>
                </c:pt>
                <c:pt idx="2521">
                  <c:v>0.14664954999999999</c:v>
                </c:pt>
                <c:pt idx="2522">
                  <c:v>0.14670743000000006</c:v>
                </c:pt>
                <c:pt idx="2523">
                  <c:v>0.14676541000000004</c:v>
                </c:pt>
                <c:pt idx="2524">
                  <c:v>0.14682317</c:v>
                </c:pt>
                <c:pt idx="2525">
                  <c:v>0.14688114999999999</c:v>
                </c:pt>
                <c:pt idx="2526">
                  <c:v>0.14693891000000003</c:v>
                </c:pt>
                <c:pt idx="2527">
                  <c:v>0.14699655000000003</c:v>
                </c:pt>
                <c:pt idx="2528">
                  <c:v>0.14705465000000001</c:v>
                </c:pt>
                <c:pt idx="2529">
                  <c:v>0.14711274999999999</c:v>
                </c:pt>
                <c:pt idx="2530">
                  <c:v>0.14717004</c:v>
                </c:pt>
                <c:pt idx="2531">
                  <c:v>0.14722790999999999</c:v>
                </c:pt>
                <c:pt idx="2532">
                  <c:v>0.14728578000000003</c:v>
                </c:pt>
                <c:pt idx="2533">
                  <c:v>0.14734364999999999</c:v>
                </c:pt>
                <c:pt idx="2534">
                  <c:v>0.14740152000000001</c:v>
                </c:pt>
                <c:pt idx="2535">
                  <c:v>0.14745939000000005</c:v>
                </c:pt>
                <c:pt idx="2536">
                  <c:v>0.14751749000000006</c:v>
                </c:pt>
                <c:pt idx="2537">
                  <c:v>0.14757537000000001</c:v>
                </c:pt>
                <c:pt idx="2538">
                  <c:v>0.14763324000000003</c:v>
                </c:pt>
                <c:pt idx="2539">
                  <c:v>0.14769110999999999</c:v>
                </c:pt>
                <c:pt idx="2540">
                  <c:v>0.14774909000000006</c:v>
                </c:pt>
                <c:pt idx="2541">
                  <c:v>0.14780695999999999</c:v>
                </c:pt>
                <c:pt idx="2542">
                  <c:v>0.14786483000000003</c:v>
                </c:pt>
                <c:pt idx="2543">
                  <c:v>0.14792269999999999</c:v>
                </c:pt>
                <c:pt idx="2544">
                  <c:v>0.14798057000000001</c:v>
                </c:pt>
                <c:pt idx="2545">
                  <c:v>0.14803844000000002</c:v>
                </c:pt>
                <c:pt idx="2546">
                  <c:v>0.14809643000000006</c:v>
                </c:pt>
                <c:pt idx="2547">
                  <c:v>0.14815395000000001</c:v>
                </c:pt>
                <c:pt idx="2548">
                  <c:v>0.14821181999999999</c:v>
                </c:pt>
                <c:pt idx="2549">
                  <c:v>0.14826969000000004</c:v>
                </c:pt>
                <c:pt idx="2550">
                  <c:v>0.14832767999999996</c:v>
                </c:pt>
                <c:pt idx="2551">
                  <c:v>0.14838555</c:v>
                </c:pt>
                <c:pt idx="2552">
                  <c:v>0.14844365000000004</c:v>
                </c:pt>
                <c:pt idx="2553">
                  <c:v>0.14850152</c:v>
                </c:pt>
                <c:pt idx="2554">
                  <c:v>0.14855939000000004</c:v>
                </c:pt>
                <c:pt idx="2555">
                  <c:v>0.14861692000000001</c:v>
                </c:pt>
                <c:pt idx="2556">
                  <c:v>0.14867479</c:v>
                </c:pt>
                <c:pt idx="2557">
                  <c:v>0.14873265999999999</c:v>
                </c:pt>
                <c:pt idx="2558">
                  <c:v>0.14879053000000003</c:v>
                </c:pt>
                <c:pt idx="2559">
                  <c:v>0.14884840000000002</c:v>
                </c:pt>
                <c:pt idx="2560">
                  <c:v>0.14890627000000003</c:v>
                </c:pt>
                <c:pt idx="2561">
                  <c:v>0.14896414000000002</c:v>
                </c:pt>
                <c:pt idx="2562">
                  <c:v>0.14902201000000001</c:v>
                </c:pt>
                <c:pt idx="2563">
                  <c:v>0.14908010999999999</c:v>
                </c:pt>
                <c:pt idx="2564">
                  <c:v>0.14913787000000001</c:v>
                </c:pt>
                <c:pt idx="2565">
                  <c:v>0.14919573999999999</c:v>
                </c:pt>
                <c:pt idx="2566">
                  <c:v>0.14925361000000001</c:v>
                </c:pt>
                <c:pt idx="2567">
                  <c:v>0.14931148000000005</c:v>
                </c:pt>
                <c:pt idx="2568">
                  <c:v>0.14936935000000004</c:v>
                </c:pt>
                <c:pt idx="2569">
                  <c:v>0.14942733000000005</c:v>
                </c:pt>
                <c:pt idx="2570">
                  <c:v>0.14948532000000003</c:v>
                </c:pt>
                <c:pt idx="2571">
                  <c:v>0.14954273000000004</c:v>
                </c:pt>
                <c:pt idx="2572">
                  <c:v>0.14960048000000004</c:v>
                </c:pt>
                <c:pt idx="2573">
                  <c:v>0.14965835000000002</c:v>
                </c:pt>
                <c:pt idx="2574">
                  <c:v>0.14971634000000006</c:v>
                </c:pt>
                <c:pt idx="2575">
                  <c:v>0.14977409000000003</c:v>
                </c:pt>
                <c:pt idx="2576">
                  <c:v>0.14983208000000003</c:v>
                </c:pt>
                <c:pt idx="2577">
                  <c:v>0.14988994999999999</c:v>
                </c:pt>
                <c:pt idx="2578">
                  <c:v>0.14994782000000004</c:v>
                </c:pt>
                <c:pt idx="2579">
                  <c:v>0.15000569000000002</c:v>
                </c:pt>
                <c:pt idx="2580">
                  <c:v>0.15006356000000001</c:v>
                </c:pt>
                <c:pt idx="2581">
                  <c:v>0.15012143000000003</c:v>
                </c:pt>
                <c:pt idx="2582">
                  <c:v>0.15017942000000001</c:v>
                </c:pt>
                <c:pt idx="2583">
                  <c:v>0.15023740000000002</c:v>
                </c:pt>
                <c:pt idx="2584">
                  <c:v>0.15029527000000004</c:v>
                </c:pt>
                <c:pt idx="2585">
                  <c:v>0.15035291000000001</c:v>
                </c:pt>
                <c:pt idx="2586">
                  <c:v>0.15041077999999999</c:v>
                </c:pt>
                <c:pt idx="2587">
                  <c:v>0.15046865000000004</c:v>
                </c:pt>
                <c:pt idx="2588">
                  <c:v>0.15052652</c:v>
                </c:pt>
                <c:pt idx="2589">
                  <c:v>0.15058451</c:v>
                </c:pt>
                <c:pt idx="2590">
                  <c:v>0.15064237999999999</c:v>
                </c:pt>
                <c:pt idx="2591">
                  <c:v>0.15070037000000003</c:v>
                </c:pt>
                <c:pt idx="2592">
                  <c:v>0.15075789000000003</c:v>
                </c:pt>
                <c:pt idx="2593">
                  <c:v>0.15081599000000004</c:v>
                </c:pt>
                <c:pt idx="2594">
                  <c:v>0.15087374000000001</c:v>
                </c:pt>
                <c:pt idx="2595">
                  <c:v>0.15093196000000003</c:v>
                </c:pt>
                <c:pt idx="2596">
                  <c:v>0.15098982999999999</c:v>
                </c:pt>
                <c:pt idx="2597">
                  <c:v>0.15104782000000003</c:v>
                </c:pt>
                <c:pt idx="2598">
                  <c:v>0.15110568999999999</c:v>
                </c:pt>
                <c:pt idx="2599">
                  <c:v>0.15116356</c:v>
                </c:pt>
                <c:pt idx="2600">
                  <c:v>0.15122097000000001</c:v>
                </c:pt>
                <c:pt idx="2601">
                  <c:v>0.15127884000000003</c:v>
                </c:pt>
                <c:pt idx="2602">
                  <c:v>0.15133671000000001</c:v>
                </c:pt>
                <c:pt idx="2603">
                  <c:v>0.15139458000000003</c:v>
                </c:pt>
                <c:pt idx="2604">
                  <c:v>0.15145256000000001</c:v>
                </c:pt>
                <c:pt idx="2605">
                  <c:v>0.15151078000000004</c:v>
                </c:pt>
                <c:pt idx="2606">
                  <c:v>0.15156807000000003</c:v>
                </c:pt>
                <c:pt idx="2607">
                  <c:v>0.15162651999999996</c:v>
                </c:pt>
                <c:pt idx="2608">
                  <c:v>0.15168381</c:v>
                </c:pt>
                <c:pt idx="2609">
                  <c:v>0.15174167999999999</c:v>
                </c:pt>
                <c:pt idx="2610">
                  <c:v>0.15179967000000003</c:v>
                </c:pt>
                <c:pt idx="2611">
                  <c:v>0.15185742999999999</c:v>
                </c:pt>
                <c:pt idx="2612">
                  <c:v>0.15191552999999999</c:v>
                </c:pt>
                <c:pt idx="2613">
                  <c:v>0.15197340000000004</c:v>
                </c:pt>
                <c:pt idx="2614">
                  <c:v>0.15203127000000002</c:v>
                </c:pt>
                <c:pt idx="2615">
                  <c:v>0.15208914000000004</c:v>
                </c:pt>
                <c:pt idx="2616">
                  <c:v>0.15214736000000004</c:v>
                </c:pt>
                <c:pt idx="2617">
                  <c:v>0.15220475999999999</c:v>
                </c:pt>
                <c:pt idx="2618">
                  <c:v>0.15226263000000004</c:v>
                </c:pt>
                <c:pt idx="2619">
                  <c:v>0.1523205</c:v>
                </c:pt>
                <c:pt idx="2620">
                  <c:v>0.15237849000000003</c:v>
                </c:pt>
                <c:pt idx="2621">
                  <c:v>0.15243636000000002</c:v>
                </c:pt>
                <c:pt idx="2622">
                  <c:v>0.15249435000000006</c:v>
                </c:pt>
                <c:pt idx="2623">
                  <c:v>0.15255221999999999</c:v>
                </c:pt>
                <c:pt idx="2624">
                  <c:v>0.15261009000000003</c:v>
                </c:pt>
                <c:pt idx="2625">
                  <c:v>0.15266795999999999</c:v>
                </c:pt>
                <c:pt idx="2626">
                  <c:v>0.15272583000000003</c:v>
                </c:pt>
                <c:pt idx="2627">
                  <c:v>0.15278369999999999</c:v>
                </c:pt>
                <c:pt idx="2628">
                  <c:v>0.15284122000000003</c:v>
                </c:pt>
                <c:pt idx="2629">
                  <c:v>0.15289921000000004</c:v>
                </c:pt>
                <c:pt idx="2630">
                  <c:v>0.15295719000000002</c:v>
                </c:pt>
                <c:pt idx="2631">
                  <c:v>0.15301518000000006</c:v>
                </c:pt>
                <c:pt idx="2632">
                  <c:v>0.15307317000000001</c:v>
                </c:pt>
                <c:pt idx="2633">
                  <c:v>0.15313104000000002</c:v>
                </c:pt>
                <c:pt idx="2634">
                  <c:v>0.15318891000000001</c:v>
                </c:pt>
                <c:pt idx="2635">
                  <c:v>0.15324678000000005</c:v>
                </c:pt>
                <c:pt idx="2636">
                  <c:v>0.15330464999999999</c:v>
                </c:pt>
                <c:pt idx="2637">
                  <c:v>0.15336252</c:v>
                </c:pt>
                <c:pt idx="2638">
                  <c:v>0.15342039000000002</c:v>
                </c:pt>
                <c:pt idx="2639">
                  <c:v>0.15347780000000003</c:v>
                </c:pt>
                <c:pt idx="2640">
                  <c:v>0.15353578000000004</c:v>
                </c:pt>
                <c:pt idx="2641">
                  <c:v>0.15359365000000003</c:v>
                </c:pt>
                <c:pt idx="2642">
                  <c:v>0.15365151999999999</c:v>
                </c:pt>
                <c:pt idx="2643">
                  <c:v>0.15370950999999999</c:v>
                </c:pt>
                <c:pt idx="2644">
                  <c:v>0.15376726000000002</c:v>
                </c:pt>
                <c:pt idx="2645">
                  <c:v>0.15382525000000002</c:v>
                </c:pt>
                <c:pt idx="2646">
                  <c:v>0.15388312000000001</c:v>
                </c:pt>
                <c:pt idx="2647">
                  <c:v>0.15394111000000002</c:v>
                </c:pt>
                <c:pt idx="2648">
                  <c:v>0.15399898000000006</c:v>
                </c:pt>
                <c:pt idx="2649">
                  <c:v>0.15405685000000002</c:v>
                </c:pt>
                <c:pt idx="2650">
                  <c:v>0.15411437000000003</c:v>
                </c:pt>
                <c:pt idx="2651">
                  <c:v>0.15417223999999999</c:v>
                </c:pt>
                <c:pt idx="2652">
                  <c:v>0.15422999000000004</c:v>
                </c:pt>
                <c:pt idx="2653">
                  <c:v>0.15428786999999999</c:v>
                </c:pt>
                <c:pt idx="2654">
                  <c:v>0.15434585000000003</c:v>
                </c:pt>
                <c:pt idx="2655">
                  <c:v>0.15440371999999999</c:v>
                </c:pt>
                <c:pt idx="2656">
                  <c:v>0.15446159000000004</c:v>
                </c:pt>
                <c:pt idx="2657">
                  <c:v>0.15451957999999999</c:v>
                </c:pt>
                <c:pt idx="2658">
                  <c:v>0.15457745000000003</c:v>
                </c:pt>
                <c:pt idx="2659">
                  <c:v>0.15463555000000001</c:v>
                </c:pt>
                <c:pt idx="2660">
                  <c:v>0.15469306999999999</c:v>
                </c:pt>
                <c:pt idx="2661">
                  <c:v>0.15475117999999999</c:v>
                </c:pt>
                <c:pt idx="2662">
                  <c:v>0.15480905000000003</c:v>
                </c:pt>
                <c:pt idx="2663">
                  <c:v>0.15486691999999999</c:v>
                </c:pt>
                <c:pt idx="2664">
                  <c:v>0.15492490000000003</c:v>
                </c:pt>
                <c:pt idx="2665">
                  <c:v>0.15498276999999999</c:v>
                </c:pt>
                <c:pt idx="2666">
                  <c:v>0.15504064000000004</c:v>
                </c:pt>
                <c:pt idx="2667">
                  <c:v>0.15509850999999999</c:v>
                </c:pt>
                <c:pt idx="2668">
                  <c:v>0.15515638000000004</c:v>
                </c:pt>
                <c:pt idx="2669">
                  <c:v>0.15521425000000005</c:v>
                </c:pt>
                <c:pt idx="2670">
                  <c:v>0.15527166000000001</c:v>
                </c:pt>
                <c:pt idx="2671">
                  <c:v>0.15532965000000001</c:v>
                </c:pt>
                <c:pt idx="2672">
                  <c:v>0.15538752</c:v>
                </c:pt>
                <c:pt idx="2673">
                  <c:v>0.15544539000000004</c:v>
                </c:pt>
                <c:pt idx="2674">
                  <c:v>0.15550326000000003</c:v>
                </c:pt>
                <c:pt idx="2675">
                  <c:v>0.15556112999999999</c:v>
                </c:pt>
                <c:pt idx="2676">
                  <c:v>0.15561900000000004</c:v>
                </c:pt>
                <c:pt idx="2677">
                  <c:v>0.15567710000000001</c:v>
                </c:pt>
                <c:pt idx="2678">
                  <c:v>0.15573509000000002</c:v>
                </c:pt>
                <c:pt idx="2679">
                  <c:v>0.15579296000000004</c:v>
                </c:pt>
                <c:pt idx="2680">
                  <c:v>0.15585083000000002</c:v>
                </c:pt>
                <c:pt idx="2681">
                  <c:v>0.15590870000000004</c:v>
                </c:pt>
                <c:pt idx="2682">
                  <c:v>0.15596611000000002</c:v>
                </c:pt>
                <c:pt idx="2683">
                  <c:v>0.15602398000000003</c:v>
                </c:pt>
                <c:pt idx="2684">
                  <c:v>0.15608184999999999</c:v>
                </c:pt>
                <c:pt idx="2685">
                  <c:v>0.15613972000000001</c:v>
                </c:pt>
                <c:pt idx="2686">
                  <c:v>0.15619759000000003</c:v>
                </c:pt>
                <c:pt idx="2687">
                  <c:v>0.15625546000000004</c:v>
                </c:pt>
                <c:pt idx="2688">
                  <c:v>0.15631321000000004</c:v>
                </c:pt>
                <c:pt idx="2689">
                  <c:v>0.15637119999999999</c:v>
                </c:pt>
                <c:pt idx="2690">
                  <c:v>0.15642918000000006</c:v>
                </c:pt>
                <c:pt idx="2691">
                  <c:v>0.15648705000000002</c:v>
                </c:pt>
                <c:pt idx="2692">
                  <c:v>0.15654493000000005</c:v>
                </c:pt>
                <c:pt idx="2693">
                  <c:v>0.15660279999999999</c:v>
                </c:pt>
                <c:pt idx="2694">
                  <c:v>0.15666067</c:v>
                </c:pt>
                <c:pt idx="2695">
                  <c:v>0.15671854000000002</c:v>
                </c:pt>
                <c:pt idx="2696">
                  <c:v>0.15677652</c:v>
                </c:pt>
                <c:pt idx="2697">
                  <c:v>0.15683451000000001</c:v>
                </c:pt>
                <c:pt idx="2698">
                  <c:v>0.15689238000000005</c:v>
                </c:pt>
                <c:pt idx="2699">
                  <c:v>0.15695025000000004</c:v>
                </c:pt>
                <c:pt idx="2700">
                  <c:v>0.15700824000000002</c:v>
                </c:pt>
                <c:pt idx="2701">
                  <c:v>0.15706611000000004</c:v>
                </c:pt>
                <c:pt idx="2702">
                  <c:v>0.15712340000000002</c:v>
                </c:pt>
                <c:pt idx="2703">
                  <c:v>0.15718138000000004</c:v>
                </c:pt>
                <c:pt idx="2704">
                  <c:v>0.15723960000000003</c:v>
                </c:pt>
                <c:pt idx="2705">
                  <c:v>0.15729747000000002</c:v>
                </c:pt>
                <c:pt idx="2706">
                  <c:v>0.15735534000000004</c:v>
                </c:pt>
                <c:pt idx="2707">
                  <c:v>0.15741321000000005</c:v>
                </c:pt>
                <c:pt idx="2708">
                  <c:v>0.15747120000000003</c:v>
                </c:pt>
                <c:pt idx="2709">
                  <c:v>0.15752906999999999</c:v>
                </c:pt>
                <c:pt idx="2710">
                  <c:v>0.15758694000000004</c:v>
                </c:pt>
                <c:pt idx="2711">
                  <c:v>0.15764435000000002</c:v>
                </c:pt>
                <c:pt idx="2712">
                  <c:v>0.15770222000000003</c:v>
                </c:pt>
                <c:pt idx="2713">
                  <c:v>0.15776020000000002</c:v>
                </c:pt>
                <c:pt idx="2714">
                  <c:v>0.15781807000000003</c:v>
                </c:pt>
                <c:pt idx="2715">
                  <c:v>0.15787593999999999</c:v>
                </c:pt>
                <c:pt idx="2716">
                  <c:v>0.15793381000000004</c:v>
                </c:pt>
                <c:pt idx="2717">
                  <c:v>0.15799180000000002</c:v>
                </c:pt>
                <c:pt idx="2718">
                  <c:v>0.15804967000000003</c:v>
                </c:pt>
                <c:pt idx="2719">
                  <c:v>0.15810753999999999</c:v>
                </c:pt>
                <c:pt idx="2720">
                  <c:v>0.15816541000000003</c:v>
                </c:pt>
                <c:pt idx="2721">
                  <c:v>0.15822327999999999</c:v>
                </c:pt>
                <c:pt idx="2722">
                  <c:v>0.15828115000000004</c:v>
                </c:pt>
                <c:pt idx="2723">
                  <c:v>0.15833902000000002</c:v>
                </c:pt>
                <c:pt idx="2724">
                  <c:v>0.15839665999999999</c:v>
                </c:pt>
                <c:pt idx="2725">
                  <c:v>0.15845453000000004</c:v>
                </c:pt>
                <c:pt idx="2726">
                  <c:v>0.15851240000000005</c:v>
                </c:pt>
                <c:pt idx="2727">
                  <c:v>0.15857027000000001</c:v>
                </c:pt>
                <c:pt idx="2728">
                  <c:v>0.15862814000000003</c:v>
                </c:pt>
                <c:pt idx="2729">
                  <c:v>0.15868600999999999</c:v>
                </c:pt>
                <c:pt idx="2730">
                  <c:v>0.15874388000000006</c:v>
                </c:pt>
                <c:pt idx="2731">
                  <c:v>0.15880174999999999</c:v>
                </c:pt>
                <c:pt idx="2732">
                  <c:v>0.15885985999999999</c:v>
                </c:pt>
                <c:pt idx="2733">
                  <c:v>0.15891773000000006</c:v>
                </c:pt>
                <c:pt idx="2734">
                  <c:v>0.15897559999999999</c:v>
                </c:pt>
                <c:pt idx="2735">
                  <c:v>0.15903347000000004</c:v>
                </c:pt>
                <c:pt idx="2736">
                  <c:v>0.15909145000000005</c:v>
                </c:pt>
                <c:pt idx="2737">
                  <c:v>0.15914932000000004</c:v>
                </c:pt>
                <c:pt idx="2738">
                  <c:v>0.15920719000000005</c:v>
                </c:pt>
                <c:pt idx="2739">
                  <c:v>0.15926472000000003</c:v>
                </c:pt>
                <c:pt idx="2740">
                  <c:v>0.15932258999999999</c:v>
                </c:pt>
                <c:pt idx="2741">
                  <c:v>0.15938046000000003</c:v>
                </c:pt>
                <c:pt idx="2742">
                  <c:v>0.15943844000000004</c:v>
                </c:pt>
                <c:pt idx="2743">
                  <c:v>0.15949631000000006</c:v>
                </c:pt>
                <c:pt idx="2744">
                  <c:v>0.15955417999999999</c:v>
                </c:pt>
                <c:pt idx="2745">
                  <c:v>0.15961217000000003</c:v>
                </c:pt>
                <c:pt idx="2746">
                  <c:v>0.15967004000000001</c:v>
                </c:pt>
                <c:pt idx="2747">
                  <c:v>0.15972791000000003</c:v>
                </c:pt>
                <c:pt idx="2748">
                  <c:v>0.15978555000000003</c:v>
                </c:pt>
                <c:pt idx="2749">
                  <c:v>0.15984354000000003</c:v>
                </c:pt>
                <c:pt idx="2750">
                  <c:v>0.15990141000000002</c:v>
                </c:pt>
                <c:pt idx="2751">
                  <c:v>0.15995928000000006</c:v>
                </c:pt>
                <c:pt idx="2752">
                  <c:v>0.16001715000000002</c:v>
                </c:pt>
                <c:pt idx="2753">
                  <c:v>0.16007513000000001</c:v>
                </c:pt>
                <c:pt idx="2754">
                  <c:v>0.160133</c:v>
                </c:pt>
                <c:pt idx="2755">
                  <c:v>0.16019053</c:v>
                </c:pt>
                <c:pt idx="2756">
                  <c:v>0.16024840000000004</c:v>
                </c:pt>
                <c:pt idx="2757">
                  <c:v>0.16030627</c:v>
                </c:pt>
                <c:pt idx="2758">
                  <c:v>0.16036413999999999</c:v>
                </c:pt>
                <c:pt idx="2759">
                  <c:v>0.16042201</c:v>
                </c:pt>
                <c:pt idx="2760">
                  <c:v>0.16047987999999996</c:v>
                </c:pt>
                <c:pt idx="2761">
                  <c:v>0.16053809999999999</c:v>
                </c:pt>
                <c:pt idx="2762">
                  <c:v>0.16059597</c:v>
                </c:pt>
                <c:pt idx="2763">
                  <c:v>0.16065383999999996</c:v>
                </c:pt>
                <c:pt idx="2764">
                  <c:v>0.16071171000000001</c:v>
                </c:pt>
                <c:pt idx="2765">
                  <c:v>0.16076958000000002</c:v>
                </c:pt>
                <c:pt idx="2766">
                  <c:v>0.1608271</c:v>
                </c:pt>
                <c:pt idx="2767">
                  <c:v>0.16088496999999996</c:v>
                </c:pt>
                <c:pt idx="2768">
                  <c:v>0.16094284000000003</c:v>
                </c:pt>
                <c:pt idx="2769">
                  <c:v>0.16100070999999996</c:v>
                </c:pt>
                <c:pt idx="2770">
                  <c:v>0.1610587</c:v>
                </c:pt>
                <c:pt idx="2771">
                  <c:v>0.16111656999999996</c:v>
                </c:pt>
                <c:pt idx="2772">
                  <c:v>0.16117454999999997</c:v>
                </c:pt>
                <c:pt idx="2773">
                  <c:v>0.16123254000000001</c:v>
                </c:pt>
                <c:pt idx="2774">
                  <c:v>0.16129006000000001</c:v>
                </c:pt>
                <c:pt idx="2775">
                  <c:v>0.16134817000000001</c:v>
                </c:pt>
                <c:pt idx="2776">
                  <c:v>0.16140604000000003</c:v>
                </c:pt>
                <c:pt idx="2777">
                  <c:v>0.16146402000000001</c:v>
                </c:pt>
                <c:pt idx="2778">
                  <c:v>0.16152189</c:v>
                </c:pt>
                <c:pt idx="2779">
                  <c:v>0.16157975999999996</c:v>
                </c:pt>
                <c:pt idx="2780">
                  <c:v>0.16163717</c:v>
                </c:pt>
                <c:pt idx="2781">
                  <c:v>0.16169549999999999</c:v>
                </c:pt>
                <c:pt idx="2782">
                  <c:v>0.16175337000000001</c:v>
                </c:pt>
                <c:pt idx="2783">
                  <c:v>0.16181090000000001</c:v>
                </c:pt>
                <c:pt idx="2784">
                  <c:v>0.16186877</c:v>
                </c:pt>
                <c:pt idx="2785">
                  <c:v>0.16192664000000001</c:v>
                </c:pt>
                <c:pt idx="2786">
                  <c:v>0.16198451</c:v>
                </c:pt>
                <c:pt idx="2787">
                  <c:v>0.16204249000000004</c:v>
                </c:pt>
                <c:pt idx="2788">
                  <c:v>0.16210047999999996</c:v>
                </c:pt>
                <c:pt idx="2789">
                  <c:v>0.16215835000000001</c:v>
                </c:pt>
                <c:pt idx="2790">
                  <c:v>0.16221621999999999</c:v>
                </c:pt>
                <c:pt idx="2791">
                  <c:v>0.16227385999999996</c:v>
                </c:pt>
                <c:pt idx="2792">
                  <c:v>0.16233173000000001</c:v>
                </c:pt>
                <c:pt idx="2793">
                  <c:v>0.1623896</c:v>
                </c:pt>
                <c:pt idx="2794">
                  <c:v>0.16244747000000004</c:v>
                </c:pt>
                <c:pt idx="2795">
                  <c:v>0.16250534000000003</c:v>
                </c:pt>
                <c:pt idx="2796">
                  <c:v>0.16256321000000001</c:v>
                </c:pt>
                <c:pt idx="2797">
                  <c:v>0.16262108</c:v>
                </c:pt>
                <c:pt idx="2798">
                  <c:v>0.16267894999999996</c:v>
                </c:pt>
                <c:pt idx="2799">
                  <c:v>0.16273682</c:v>
                </c:pt>
                <c:pt idx="2800">
                  <c:v>0.16279468999999999</c:v>
                </c:pt>
                <c:pt idx="2801">
                  <c:v>0.16285268</c:v>
                </c:pt>
                <c:pt idx="2802">
                  <c:v>0.16291067000000001</c:v>
                </c:pt>
                <c:pt idx="2803">
                  <c:v>0.16296854000000002</c:v>
                </c:pt>
                <c:pt idx="2804">
                  <c:v>0.16302641000000001</c:v>
                </c:pt>
                <c:pt idx="2805">
                  <c:v>0.16308428000000003</c:v>
                </c:pt>
                <c:pt idx="2806">
                  <c:v>0.16314202999999997</c:v>
                </c:pt>
                <c:pt idx="2807">
                  <c:v>0.16319990000000001</c:v>
                </c:pt>
                <c:pt idx="2808">
                  <c:v>0.16325777</c:v>
                </c:pt>
                <c:pt idx="2809">
                  <c:v>0.16331564000000001</c:v>
                </c:pt>
                <c:pt idx="2810">
                  <c:v>0.1633734</c:v>
                </c:pt>
                <c:pt idx="2811">
                  <c:v>0.16343126999999999</c:v>
                </c:pt>
                <c:pt idx="2812">
                  <c:v>0.16348925000000003</c:v>
                </c:pt>
                <c:pt idx="2813">
                  <c:v>0.16354700999999999</c:v>
                </c:pt>
                <c:pt idx="2814">
                  <c:v>0.16360488000000001</c:v>
                </c:pt>
                <c:pt idx="2815">
                  <c:v>0.16366275</c:v>
                </c:pt>
                <c:pt idx="2816">
                  <c:v>0.16372074</c:v>
                </c:pt>
                <c:pt idx="2817">
                  <c:v>0.16377871999999996</c:v>
                </c:pt>
                <c:pt idx="2818">
                  <c:v>0.16383613000000002</c:v>
                </c:pt>
                <c:pt idx="2819">
                  <c:v>0.16389412</c:v>
                </c:pt>
                <c:pt idx="2820">
                  <c:v>0.16395198999999999</c:v>
                </c:pt>
                <c:pt idx="2821">
                  <c:v>0.16400986000000001</c:v>
                </c:pt>
                <c:pt idx="2822">
                  <c:v>0.16406783999999999</c:v>
                </c:pt>
                <c:pt idx="2823">
                  <c:v>0.16412559999999998</c:v>
                </c:pt>
                <c:pt idx="2824">
                  <c:v>0.16418358</c:v>
                </c:pt>
                <c:pt idx="2825">
                  <c:v>0.16424168000000003</c:v>
                </c:pt>
                <c:pt idx="2826">
                  <c:v>0.16429909000000004</c:v>
                </c:pt>
                <c:pt idx="2827">
                  <c:v>0.16435696</c:v>
                </c:pt>
                <c:pt idx="2828">
                  <c:v>0.16441495000000003</c:v>
                </c:pt>
                <c:pt idx="2829">
                  <c:v>0.16447292999999996</c:v>
                </c:pt>
                <c:pt idx="2830">
                  <c:v>0.1645308</c:v>
                </c:pt>
                <c:pt idx="2831">
                  <c:v>0.16458867999999996</c:v>
                </c:pt>
                <c:pt idx="2832">
                  <c:v>0.16464655</c:v>
                </c:pt>
                <c:pt idx="2833">
                  <c:v>0.16470465000000001</c:v>
                </c:pt>
                <c:pt idx="2834">
                  <c:v>0.16476252</c:v>
                </c:pt>
                <c:pt idx="2835">
                  <c:v>0.16482039000000001</c:v>
                </c:pt>
                <c:pt idx="2836">
                  <c:v>0.16487826</c:v>
                </c:pt>
                <c:pt idx="2837">
                  <c:v>0.16493612999999999</c:v>
                </c:pt>
                <c:pt idx="2838">
                  <c:v>0.16499400000000003</c:v>
                </c:pt>
                <c:pt idx="2839">
                  <c:v>0.16505186999999996</c:v>
                </c:pt>
                <c:pt idx="2840">
                  <c:v>0.16510974</c:v>
                </c:pt>
                <c:pt idx="2841">
                  <c:v>0.16516760999999996</c:v>
                </c:pt>
                <c:pt idx="2842">
                  <c:v>0.1652256</c:v>
                </c:pt>
                <c:pt idx="2843">
                  <c:v>0.16528288999999999</c:v>
                </c:pt>
                <c:pt idx="2844">
                  <c:v>0.16534122000000001</c:v>
                </c:pt>
                <c:pt idx="2845">
                  <c:v>0.16539898000000003</c:v>
                </c:pt>
                <c:pt idx="2846">
                  <c:v>0.16545695999999999</c:v>
                </c:pt>
                <c:pt idx="2847">
                  <c:v>0.16551483000000003</c:v>
                </c:pt>
                <c:pt idx="2848">
                  <c:v>0.16557269999999996</c:v>
                </c:pt>
                <c:pt idx="2849">
                  <c:v>0.16563011</c:v>
                </c:pt>
                <c:pt idx="2850">
                  <c:v>0.16568798000000001</c:v>
                </c:pt>
                <c:pt idx="2851">
                  <c:v>0.16574596999999999</c:v>
                </c:pt>
                <c:pt idx="2852">
                  <c:v>0.16580407</c:v>
                </c:pt>
                <c:pt idx="2853">
                  <c:v>0.16586205000000001</c:v>
                </c:pt>
                <c:pt idx="2854">
                  <c:v>0.16592003999999999</c:v>
                </c:pt>
                <c:pt idx="2855">
                  <c:v>0.16597791000000001</c:v>
                </c:pt>
                <c:pt idx="2856">
                  <c:v>0.16603519999999999</c:v>
                </c:pt>
                <c:pt idx="2857">
                  <c:v>0.16609307000000001</c:v>
                </c:pt>
                <c:pt idx="2858">
                  <c:v>0.16615105999999996</c:v>
                </c:pt>
                <c:pt idx="2859">
                  <c:v>0.16620893000000003</c:v>
                </c:pt>
                <c:pt idx="2860">
                  <c:v>0.16626692000000001</c:v>
                </c:pt>
                <c:pt idx="2861">
                  <c:v>0.16632479</c:v>
                </c:pt>
                <c:pt idx="2862">
                  <c:v>0.16638265999999996</c:v>
                </c:pt>
                <c:pt idx="2863">
                  <c:v>0.16644053000000003</c:v>
                </c:pt>
                <c:pt idx="2864">
                  <c:v>0.16649850999999999</c:v>
                </c:pt>
                <c:pt idx="2865">
                  <c:v>0.16655638000000003</c:v>
                </c:pt>
                <c:pt idx="2866">
                  <c:v>0.16661424999999999</c:v>
                </c:pt>
                <c:pt idx="2867">
                  <c:v>0.16667224</c:v>
                </c:pt>
                <c:pt idx="2868">
                  <c:v>0.16672988000000002</c:v>
                </c:pt>
                <c:pt idx="2869">
                  <c:v>0.16678775000000001</c:v>
                </c:pt>
                <c:pt idx="2870">
                  <c:v>0.16684562</c:v>
                </c:pt>
                <c:pt idx="2871">
                  <c:v>0.16690349000000002</c:v>
                </c:pt>
                <c:pt idx="2872">
                  <c:v>0.16696136000000003</c:v>
                </c:pt>
                <c:pt idx="2873">
                  <c:v>0.16701922999999999</c:v>
                </c:pt>
                <c:pt idx="2874">
                  <c:v>0.16707710000000001</c:v>
                </c:pt>
                <c:pt idx="2875">
                  <c:v>0.16713496999999997</c:v>
                </c:pt>
                <c:pt idx="2876">
                  <c:v>0.16719260999999996</c:v>
                </c:pt>
                <c:pt idx="2877">
                  <c:v>0.16725048000000003</c:v>
                </c:pt>
                <c:pt idx="2878">
                  <c:v>0.16730834999999999</c:v>
                </c:pt>
                <c:pt idx="2879">
                  <c:v>0.16736622000000001</c:v>
                </c:pt>
                <c:pt idx="2880">
                  <c:v>0.16742409000000003</c:v>
                </c:pt>
                <c:pt idx="2881">
                  <c:v>0.16748196000000001</c:v>
                </c:pt>
                <c:pt idx="2882">
                  <c:v>0.16753983000000003</c:v>
                </c:pt>
                <c:pt idx="2883">
                  <c:v>0.16759769999999999</c:v>
                </c:pt>
                <c:pt idx="2884">
                  <c:v>0.16765569</c:v>
                </c:pt>
                <c:pt idx="2885">
                  <c:v>0.16771356000000001</c:v>
                </c:pt>
                <c:pt idx="2886">
                  <c:v>0.16777165999999996</c:v>
                </c:pt>
                <c:pt idx="2887">
                  <c:v>0.16782953</c:v>
                </c:pt>
                <c:pt idx="2888">
                  <c:v>0.16788751999999998</c:v>
                </c:pt>
                <c:pt idx="2889">
                  <c:v>0.16794492999999999</c:v>
                </c:pt>
                <c:pt idx="2890">
                  <c:v>0.16800280000000001</c:v>
                </c:pt>
                <c:pt idx="2891">
                  <c:v>0.16806067</c:v>
                </c:pt>
                <c:pt idx="2892">
                  <c:v>0.16811854000000001</c:v>
                </c:pt>
                <c:pt idx="2893">
                  <c:v>0.16817641</c:v>
                </c:pt>
                <c:pt idx="2894">
                  <c:v>0.16823428000000004</c:v>
                </c:pt>
                <c:pt idx="2895">
                  <c:v>0.16829215000000003</c:v>
                </c:pt>
                <c:pt idx="2896">
                  <c:v>0.16835001999999996</c:v>
                </c:pt>
                <c:pt idx="2897">
                  <c:v>0.16840789000000003</c:v>
                </c:pt>
                <c:pt idx="2898">
                  <c:v>0.16846575999999999</c:v>
                </c:pt>
                <c:pt idx="2899">
                  <c:v>0.16852363000000001</c:v>
                </c:pt>
                <c:pt idx="2900">
                  <c:v>0.16863924999999999</c:v>
                </c:pt>
                <c:pt idx="2901">
                  <c:v>0.16869712000000001</c:v>
                </c:pt>
                <c:pt idx="2902">
                  <c:v>0.16875498999999999</c:v>
                </c:pt>
                <c:pt idx="2903">
                  <c:v>0.16881298000000003</c:v>
                </c:pt>
                <c:pt idx="2904">
                  <c:v>0.16887084999999996</c:v>
                </c:pt>
                <c:pt idx="2905">
                  <c:v>0.16892884000000002</c:v>
                </c:pt>
                <c:pt idx="2906">
                  <c:v>0.16898682000000001</c:v>
                </c:pt>
                <c:pt idx="2907">
                  <c:v>0.16904469000000003</c:v>
                </c:pt>
                <c:pt idx="2908">
                  <c:v>0.16910255999999999</c:v>
                </c:pt>
                <c:pt idx="2909">
                  <c:v>0.16916043000000003</c:v>
                </c:pt>
                <c:pt idx="2910">
                  <c:v>0.16921830000000002</c:v>
                </c:pt>
                <c:pt idx="2911">
                  <c:v>0.16927629000000002</c:v>
                </c:pt>
                <c:pt idx="2912">
                  <c:v>0.16933416000000001</c:v>
                </c:pt>
                <c:pt idx="2913">
                  <c:v>0.16939203000000003</c:v>
                </c:pt>
                <c:pt idx="2914">
                  <c:v>0.16944944000000006</c:v>
                </c:pt>
                <c:pt idx="2915">
                  <c:v>0.16950730999999999</c:v>
                </c:pt>
                <c:pt idx="2916">
                  <c:v>0.16956530000000003</c:v>
                </c:pt>
                <c:pt idx="2917">
                  <c:v>0.16962316999999996</c:v>
                </c:pt>
                <c:pt idx="2918">
                  <c:v>0.16968104000000001</c:v>
                </c:pt>
                <c:pt idx="2919">
                  <c:v>0.16973890999999999</c:v>
                </c:pt>
                <c:pt idx="2920">
                  <c:v>0.16979678000000004</c:v>
                </c:pt>
                <c:pt idx="2921">
                  <c:v>0.16985499000000001</c:v>
                </c:pt>
                <c:pt idx="2922">
                  <c:v>0.16991286999999999</c:v>
                </c:pt>
                <c:pt idx="2923">
                  <c:v>0.16997074000000001</c:v>
                </c:pt>
                <c:pt idx="2924">
                  <c:v>0.17002803000000002</c:v>
                </c:pt>
                <c:pt idx="2925">
                  <c:v>0.17008601000000001</c:v>
                </c:pt>
                <c:pt idx="2926">
                  <c:v>0.17014388000000003</c:v>
                </c:pt>
                <c:pt idx="2927">
                  <c:v>0.17020175000000001</c:v>
                </c:pt>
                <c:pt idx="2928">
                  <c:v>0.17025962</c:v>
                </c:pt>
                <c:pt idx="2929">
                  <c:v>0.17031749000000002</c:v>
                </c:pt>
                <c:pt idx="2930">
                  <c:v>0.17037548000000002</c:v>
                </c:pt>
                <c:pt idx="2931">
                  <c:v>0.17043324000000004</c:v>
                </c:pt>
                <c:pt idx="2932">
                  <c:v>0.17049122000000003</c:v>
                </c:pt>
                <c:pt idx="2933">
                  <c:v>0.17054921000000003</c:v>
                </c:pt>
                <c:pt idx="2934">
                  <c:v>0.17060718999999999</c:v>
                </c:pt>
                <c:pt idx="2935">
                  <c:v>0.17066495000000001</c:v>
                </c:pt>
                <c:pt idx="2936">
                  <c:v>0.17072246999999999</c:v>
                </c:pt>
                <c:pt idx="2937">
                  <c:v>0.17078056999999996</c:v>
                </c:pt>
                <c:pt idx="2938">
                  <c:v>0.17083856</c:v>
                </c:pt>
                <c:pt idx="2939">
                  <c:v>0.17089642999999999</c:v>
                </c:pt>
                <c:pt idx="2940">
                  <c:v>0.17095430000000003</c:v>
                </c:pt>
                <c:pt idx="2941">
                  <c:v>0.17101216999999999</c:v>
                </c:pt>
                <c:pt idx="2942">
                  <c:v>0.17107004000000001</c:v>
                </c:pt>
                <c:pt idx="2943">
                  <c:v>0.17112790999999997</c:v>
                </c:pt>
                <c:pt idx="2944">
                  <c:v>0.1711859</c:v>
                </c:pt>
                <c:pt idx="2945">
                  <c:v>0.17124342000000004</c:v>
                </c:pt>
                <c:pt idx="2946">
                  <c:v>0.17130128999999999</c:v>
                </c:pt>
                <c:pt idx="2947">
                  <c:v>0.17135916000000001</c:v>
                </c:pt>
                <c:pt idx="2948">
                  <c:v>0.17141703000000005</c:v>
                </c:pt>
                <c:pt idx="2949">
                  <c:v>0.17147490000000001</c:v>
                </c:pt>
                <c:pt idx="2950">
                  <c:v>0.17153299999999999</c:v>
                </c:pt>
                <c:pt idx="2951">
                  <c:v>0.17159087000000001</c:v>
                </c:pt>
                <c:pt idx="2952">
                  <c:v>0.17164873999999999</c:v>
                </c:pt>
                <c:pt idx="2953">
                  <c:v>0.17170637999999999</c:v>
                </c:pt>
                <c:pt idx="2954">
                  <c:v>0.17176425000000003</c:v>
                </c:pt>
                <c:pt idx="2955">
                  <c:v>0.17182211999999997</c:v>
                </c:pt>
                <c:pt idx="2956">
                  <c:v>0.17188011</c:v>
                </c:pt>
                <c:pt idx="2957">
                  <c:v>0.17193797999999999</c:v>
                </c:pt>
                <c:pt idx="2958">
                  <c:v>0.17199585000000003</c:v>
                </c:pt>
                <c:pt idx="2959">
                  <c:v>0.17205371999999997</c:v>
                </c:pt>
                <c:pt idx="2960">
                  <c:v>0.17211159000000001</c:v>
                </c:pt>
                <c:pt idx="2961">
                  <c:v>0.17216968999999999</c:v>
                </c:pt>
                <c:pt idx="2962">
                  <c:v>0.17222756</c:v>
                </c:pt>
                <c:pt idx="2963">
                  <c:v>0.17228542999999999</c:v>
                </c:pt>
                <c:pt idx="2964">
                  <c:v>0.17234330000000003</c:v>
                </c:pt>
                <c:pt idx="2965">
                  <c:v>0.17240117999999999</c:v>
                </c:pt>
                <c:pt idx="2966">
                  <c:v>0.17245905000000003</c:v>
                </c:pt>
                <c:pt idx="2967">
                  <c:v>0.17251645000000002</c:v>
                </c:pt>
                <c:pt idx="2968">
                  <c:v>0.17257432</c:v>
                </c:pt>
                <c:pt idx="2969">
                  <c:v>0.17263218999999999</c:v>
                </c:pt>
                <c:pt idx="2970">
                  <c:v>0.17269006000000001</c:v>
                </c:pt>
                <c:pt idx="2971">
                  <c:v>0.17274805000000001</c:v>
                </c:pt>
                <c:pt idx="2972">
                  <c:v>0.17280603999999999</c:v>
                </c:pt>
                <c:pt idx="2973">
                  <c:v>0.17286391000000001</c:v>
                </c:pt>
                <c:pt idx="2974">
                  <c:v>0.17292178000000002</c:v>
                </c:pt>
                <c:pt idx="2975">
                  <c:v>0.17297976000000001</c:v>
                </c:pt>
                <c:pt idx="2976">
                  <c:v>0.17303763000000003</c:v>
                </c:pt>
                <c:pt idx="2977">
                  <c:v>0.17309550000000001</c:v>
                </c:pt>
                <c:pt idx="2978">
                  <c:v>0.17315337</c:v>
                </c:pt>
                <c:pt idx="2979">
                  <c:v>0.17321124000000002</c:v>
                </c:pt>
                <c:pt idx="2980">
                  <c:v>0.17326887999999999</c:v>
                </c:pt>
                <c:pt idx="2981">
                  <c:v>0.17332686999999997</c:v>
                </c:pt>
                <c:pt idx="2982">
                  <c:v>0.17338474000000001</c:v>
                </c:pt>
                <c:pt idx="2983">
                  <c:v>0.17344261000000002</c:v>
                </c:pt>
                <c:pt idx="2984">
                  <c:v>0.17350048000000004</c:v>
                </c:pt>
                <c:pt idx="2985">
                  <c:v>0.17355835000000003</c:v>
                </c:pt>
                <c:pt idx="2986">
                  <c:v>0.17361621999999999</c:v>
                </c:pt>
                <c:pt idx="2987">
                  <c:v>0.17367444000000001</c:v>
                </c:pt>
                <c:pt idx="2988">
                  <c:v>0.17373184999999999</c:v>
                </c:pt>
                <c:pt idx="2989">
                  <c:v>0.17378972000000001</c:v>
                </c:pt>
                <c:pt idx="2990">
                  <c:v>0.17384759000000002</c:v>
                </c:pt>
                <c:pt idx="2991">
                  <c:v>0.17390546000000004</c:v>
                </c:pt>
                <c:pt idx="2992">
                  <c:v>0.17396333000000005</c:v>
                </c:pt>
                <c:pt idx="2993">
                  <c:v>0.17402119999999999</c:v>
                </c:pt>
                <c:pt idx="2994">
                  <c:v>0.17407907</c:v>
                </c:pt>
                <c:pt idx="2995">
                  <c:v>0.17413693999999999</c:v>
                </c:pt>
                <c:pt idx="2996">
                  <c:v>0.17419493000000003</c:v>
                </c:pt>
                <c:pt idx="2997">
                  <c:v>0.17425280000000001</c:v>
                </c:pt>
                <c:pt idx="2998">
                  <c:v>0.17431067</c:v>
                </c:pt>
                <c:pt idx="2999">
                  <c:v>0.17436853999999999</c:v>
                </c:pt>
                <c:pt idx="3000">
                  <c:v>0.17442652</c:v>
                </c:pt>
                <c:pt idx="3001">
                  <c:v>0.17448439000000002</c:v>
                </c:pt>
                <c:pt idx="3002">
                  <c:v>0.17454226000000003</c:v>
                </c:pt>
                <c:pt idx="3003">
                  <c:v>0.17460012999999996</c:v>
                </c:pt>
                <c:pt idx="3004">
                  <c:v>0.17465800000000001</c:v>
                </c:pt>
                <c:pt idx="3005">
                  <c:v>0.17471564000000003</c:v>
                </c:pt>
                <c:pt idx="3006">
                  <c:v>0.17477350999999997</c:v>
                </c:pt>
                <c:pt idx="3007">
                  <c:v>0.17483138000000004</c:v>
                </c:pt>
                <c:pt idx="3008">
                  <c:v>0.17488936999999999</c:v>
                </c:pt>
                <c:pt idx="3009">
                  <c:v>0.17494724000000006</c:v>
                </c:pt>
                <c:pt idx="3010">
                  <c:v>0.17500510999999999</c:v>
                </c:pt>
                <c:pt idx="3011">
                  <c:v>0.17506298000000003</c:v>
                </c:pt>
                <c:pt idx="3012">
                  <c:v>0.17512084999999997</c:v>
                </c:pt>
                <c:pt idx="3013">
                  <c:v>0.17517871999999998</c:v>
                </c:pt>
                <c:pt idx="3014">
                  <c:v>0.17523670999999999</c:v>
                </c:pt>
                <c:pt idx="3015">
                  <c:v>0.17529458000000003</c:v>
                </c:pt>
                <c:pt idx="3016">
                  <c:v>0.17535244999999999</c:v>
                </c:pt>
                <c:pt idx="3017">
                  <c:v>0.17540997000000003</c:v>
                </c:pt>
                <c:pt idx="3018">
                  <c:v>0.17546796000000003</c:v>
                </c:pt>
                <c:pt idx="3019">
                  <c:v>0.17552571</c:v>
                </c:pt>
                <c:pt idx="3020">
                  <c:v>0.17558393000000003</c:v>
                </c:pt>
                <c:pt idx="3021">
                  <c:v>0.17564192000000001</c:v>
                </c:pt>
                <c:pt idx="3022">
                  <c:v>0.17569920999999999</c:v>
                </c:pt>
                <c:pt idx="3023">
                  <c:v>0.17575708000000004</c:v>
                </c:pt>
                <c:pt idx="3024">
                  <c:v>0.17581495000000003</c:v>
                </c:pt>
                <c:pt idx="3025">
                  <c:v>0.17587305</c:v>
                </c:pt>
                <c:pt idx="3026">
                  <c:v>0.17593091999999999</c:v>
                </c:pt>
                <c:pt idx="3027">
                  <c:v>0.17598891000000003</c:v>
                </c:pt>
                <c:pt idx="3028">
                  <c:v>0.17604678000000004</c:v>
                </c:pt>
                <c:pt idx="3029">
                  <c:v>0.17610476</c:v>
                </c:pt>
                <c:pt idx="3030">
                  <c:v>0.17616262999999996</c:v>
                </c:pt>
                <c:pt idx="3031">
                  <c:v>0.1762205</c:v>
                </c:pt>
                <c:pt idx="3032">
                  <c:v>0.17627836999999999</c:v>
                </c:pt>
                <c:pt idx="3033">
                  <c:v>0.17633624000000003</c:v>
                </c:pt>
                <c:pt idx="3034">
                  <c:v>0.17639411999999999</c:v>
                </c:pt>
                <c:pt idx="3035">
                  <c:v>0.17645199000000003</c:v>
                </c:pt>
                <c:pt idx="3036">
                  <c:v>0.17650985999999999</c:v>
                </c:pt>
                <c:pt idx="3037">
                  <c:v>0.17656726000000003</c:v>
                </c:pt>
                <c:pt idx="3038">
                  <c:v>0.17662512999999996</c:v>
                </c:pt>
                <c:pt idx="3039">
                  <c:v>0.17668300000000001</c:v>
                </c:pt>
                <c:pt idx="3040">
                  <c:v>0.17674099000000001</c:v>
                </c:pt>
                <c:pt idx="3041">
                  <c:v>0.17679897999999999</c:v>
                </c:pt>
                <c:pt idx="3042">
                  <c:v>0.17685685000000001</c:v>
                </c:pt>
                <c:pt idx="3043">
                  <c:v>0.17691472000000003</c:v>
                </c:pt>
                <c:pt idx="3044">
                  <c:v>0.17697259000000001</c:v>
                </c:pt>
                <c:pt idx="3045">
                  <c:v>0.17703046000000003</c:v>
                </c:pt>
                <c:pt idx="3046">
                  <c:v>0.17708832999999999</c:v>
                </c:pt>
                <c:pt idx="3047">
                  <c:v>0.17714620000000003</c:v>
                </c:pt>
                <c:pt idx="3048">
                  <c:v>0.17720406999999999</c:v>
                </c:pt>
                <c:pt idx="3049">
                  <c:v>0.17726205000000003</c:v>
                </c:pt>
                <c:pt idx="3050">
                  <c:v>0.17732004000000001</c:v>
                </c:pt>
                <c:pt idx="3051">
                  <c:v>0.1773778</c:v>
                </c:pt>
                <c:pt idx="3052">
                  <c:v>0.17743577999999999</c:v>
                </c:pt>
                <c:pt idx="3053">
                  <c:v>0.17749307000000003</c:v>
                </c:pt>
                <c:pt idx="3054">
                  <c:v>0.17755093999999999</c:v>
                </c:pt>
                <c:pt idx="3055">
                  <c:v>0.17760881000000001</c:v>
                </c:pt>
                <c:pt idx="3056">
                  <c:v>0.17766692000000001</c:v>
                </c:pt>
                <c:pt idx="3057">
                  <c:v>0.17772489999999999</c:v>
                </c:pt>
                <c:pt idx="3058">
                  <c:v>0.17778289000000003</c:v>
                </c:pt>
                <c:pt idx="3059">
                  <c:v>0.17784075999999999</c:v>
                </c:pt>
                <c:pt idx="3060">
                  <c:v>0.17789874000000003</c:v>
                </c:pt>
                <c:pt idx="3061">
                  <c:v>0.17795662000000001</c:v>
                </c:pt>
                <c:pt idx="3062">
                  <c:v>0.17801391000000003</c:v>
                </c:pt>
                <c:pt idx="3063">
                  <c:v>0.17807189000000001</c:v>
                </c:pt>
                <c:pt idx="3064">
                  <c:v>0.17812987999999996</c:v>
                </c:pt>
                <c:pt idx="3065">
                  <c:v>0.17818763000000001</c:v>
                </c:pt>
                <c:pt idx="3066">
                  <c:v>0.17824550000000003</c:v>
                </c:pt>
                <c:pt idx="3067">
                  <c:v>0.17830349000000004</c:v>
                </c:pt>
                <c:pt idx="3068">
                  <c:v>0.17836136000000002</c:v>
                </c:pt>
                <c:pt idx="3069">
                  <c:v>0.17841923000000007</c:v>
                </c:pt>
                <c:pt idx="3070">
                  <c:v>0.17847710000000003</c:v>
                </c:pt>
                <c:pt idx="3071">
                  <c:v>0.17853509000000004</c:v>
                </c:pt>
                <c:pt idx="3072">
                  <c:v>0.17859296000000002</c:v>
                </c:pt>
                <c:pt idx="3073">
                  <c:v>0.17865083000000001</c:v>
                </c:pt>
                <c:pt idx="3074">
                  <c:v>0.17870870000000003</c:v>
                </c:pt>
                <c:pt idx="3075">
                  <c:v>0.17876622000000003</c:v>
                </c:pt>
                <c:pt idx="3076">
                  <c:v>0.17882408999999999</c:v>
                </c:pt>
                <c:pt idx="3077">
                  <c:v>0.17888196000000001</c:v>
                </c:pt>
                <c:pt idx="3078">
                  <c:v>0.17893982999999999</c:v>
                </c:pt>
                <c:pt idx="3079">
                  <c:v>0.17899782000000003</c:v>
                </c:pt>
                <c:pt idx="3080">
                  <c:v>0.17905568999999999</c:v>
                </c:pt>
                <c:pt idx="3081">
                  <c:v>0.17911356</c:v>
                </c:pt>
                <c:pt idx="3082">
                  <c:v>0.17917142999999996</c:v>
                </c:pt>
                <c:pt idx="3083">
                  <c:v>0.17922953000000003</c:v>
                </c:pt>
                <c:pt idx="3084">
                  <c:v>0.17928740000000004</c:v>
                </c:pt>
                <c:pt idx="3085">
                  <c:v>0.17934527000000003</c:v>
                </c:pt>
                <c:pt idx="3086">
                  <c:v>0.17940314000000002</c:v>
                </c:pt>
                <c:pt idx="3087">
                  <c:v>0.17946113000000005</c:v>
                </c:pt>
                <c:pt idx="3088">
                  <c:v>0.17951900000000004</c:v>
                </c:pt>
                <c:pt idx="3089">
                  <c:v>0.17957640999999999</c:v>
                </c:pt>
                <c:pt idx="3090">
                  <c:v>0.17963428000000004</c:v>
                </c:pt>
                <c:pt idx="3091">
                  <c:v>0.17969225999999999</c:v>
                </c:pt>
                <c:pt idx="3092">
                  <c:v>0.17975013000000004</c:v>
                </c:pt>
                <c:pt idx="3093">
                  <c:v>0.17980800000000002</c:v>
                </c:pt>
                <c:pt idx="3094">
                  <c:v>0.17986599000000003</c:v>
                </c:pt>
                <c:pt idx="3095">
                  <c:v>0.17992385999999999</c:v>
                </c:pt>
                <c:pt idx="3096">
                  <c:v>0.17998185000000003</c:v>
                </c:pt>
                <c:pt idx="3097">
                  <c:v>0.18003971999999999</c:v>
                </c:pt>
                <c:pt idx="3098">
                  <c:v>0.18009770000000003</c:v>
                </c:pt>
                <c:pt idx="3099">
                  <c:v>0.18015545999999999</c:v>
                </c:pt>
                <c:pt idx="3100">
                  <c:v>0.18021297999999999</c:v>
                </c:pt>
                <c:pt idx="3101">
                  <c:v>0.18027085000000001</c:v>
                </c:pt>
                <c:pt idx="3102">
                  <c:v>0.18032872</c:v>
                </c:pt>
                <c:pt idx="3103">
                  <c:v>0.18038659000000001</c:v>
                </c:pt>
                <c:pt idx="3104">
                  <c:v>0.18044446000000006</c:v>
                </c:pt>
                <c:pt idx="3105">
                  <c:v>0.18050245000000004</c:v>
                </c:pt>
                <c:pt idx="3106">
                  <c:v>0.18056020000000003</c:v>
                </c:pt>
                <c:pt idx="3107">
                  <c:v>0.18061819000000004</c:v>
                </c:pt>
                <c:pt idx="3108">
                  <c:v>0.18067606</c:v>
                </c:pt>
                <c:pt idx="3109">
                  <c:v>0.18073392999999999</c:v>
                </c:pt>
                <c:pt idx="3110">
                  <c:v>0.18079180000000003</c:v>
                </c:pt>
                <c:pt idx="3111">
                  <c:v>0.18084966999999999</c:v>
                </c:pt>
                <c:pt idx="3112">
                  <c:v>0.18090754000000003</c:v>
                </c:pt>
                <c:pt idx="3113">
                  <c:v>0.18096541000000002</c:v>
                </c:pt>
                <c:pt idx="3114">
                  <c:v>0.18102328000000004</c:v>
                </c:pt>
                <c:pt idx="3115">
                  <c:v>0.18108115000000002</c:v>
                </c:pt>
                <c:pt idx="3116">
                  <c:v>0.18113902000000001</c:v>
                </c:pt>
                <c:pt idx="3117">
                  <c:v>0.18119689000000003</c:v>
                </c:pt>
                <c:pt idx="3118">
                  <c:v>0.18125488000000003</c:v>
                </c:pt>
                <c:pt idx="3119">
                  <c:v>0.18131274999999999</c:v>
                </c:pt>
                <c:pt idx="3120">
                  <c:v>0.18137074</c:v>
                </c:pt>
                <c:pt idx="3121">
                  <c:v>0.18142871999999999</c:v>
                </c:pt>
                <c:pt idx="3122">
                  <c:v>0.18148613000000005</c:v>
                </c:pt>
                <c:pt idx="3123">
                  <c:v>0.18154400000000004</c:v>
                </c:pt>
                <c:pt idx="3124">
                  <c:v>0.18160187</c:v>
                </c:pt>
                <c:pt idx="3125">
                  <c:v>0.18165973999999999</c:v>
                </c:pt>
                <c:pt idx="3126">
                  <c:v>0.18171772999999999</c:v>
                </c:pt>
                <c:pt idx="3127">
                  <c:v>0.18177560000000001</c:v>
                </c:pt>
                <c:pt idx="3128">
                  <c:v>0.18183369999999999</c:v>
                </c:pt>
                <c:pt idx="3129">
                  <c:v>0.18189157</c:v>
                </c:pt>
                <c:pt idx="3130">
                  <c:v>0.18194909000000006</c:v>
                </c:pt>
                <c:pt idx="3131">
                  <c:v>0.18200696000000002</c:v>
                </c:pt>
                <c:pt idx="3132">
                  <c:v>0.18206530000000004</c:v>
                </c:pt>
                <c:pt idx="3133">
                  <c:v>0.18212305000000001</c:v>
                </c:pt>
                <c:pt idx="3134">
                  <c:v>0.1821808</c:v>
                </c:pt>
                <c:pt idx="3135">
                  <c:v>0.18223855999999999</c:v>
                </c:pt>
                <c:pt idx="3136">
                  <c:v>0.18229655000000003</c:v>
                </c:pt>
                <c:pt idx="3137">
                  <c:v>0.18235441999999999</c:v>
                </c:pt>
                <c:pt idx="3138">
                  <c:v>0.18241229000000006</c:v>
                </c:pt>
                <c:pt idx="3139">
                  <c:v>0.18246981000000004</c:v>
                </c:pt>
                <c:pt idx="3140">
                  <c:v>0.18252779999999999</c:v>
                </c:pt>
                <c:pt idx="3141">
                  <c:v>0.18258600999999999</c:v>
                </c:pt>
                <c:pt idx="3142">
                  <c:v>0.18264342000000003</c:v>
                </c:pt>
                <c:pt idx="3143">
                  <c:v>0.18270129000000002</c:v>
                </c:pt>
                <c:pt idx="3144">
                  <c:v>0.18275916000000003</c:v>
                </c:pt>
                <c:pt idx="3145">
                  <c:v>0.18281702999999999</c:v>
                </c:pt>
                <c:pt idx="3146">
                  <c:v>0.18287502</c:v>
                </c:pt>
                <c:pt idx="3147">
                  <c:v>0.18293289000000001</c:v>
                </c:pt>
                <c:pt idx="3148">
                  <c:v>0.18299076000000003</c:v>
                </c:pt>
                <c:pt idx="3149">
                  <c:v>0.18304862999999999</c:v>
                </c:pt>
                <c:pt idx="3150">
                  <c:v>0.18310662</c:v>
                </c:pt>
                <c:pt idx="3151">
                  <c:v>0.18316460000000001</c:v>
                </c:pt>
                <c:pt idx="3152">
                  <c:v>0.18322258999999999</c:v>
                </c:pt>
                <c:pt idx="3153">
                  <c:v>0.18328046000000003</c:v>
                </c:pt>
                <c:pt idx="3154">
                  <c:v>0.18333832999999999</c:v>
                </c:pt>
                <c:pt idx="3155">
                  <c:v>0.18339620000000004</c:v>
                </c:pt>
                <c:pt idx="3156">
                  <c:v>0.18345407000000002</c:v>
                </c:pt>
                <c:pt idx="3157">
                  <c:v>0.18351194000000004</c:v>
                </c:pt>
                <c:pt idx="3158">
                  <c:v>0.18356981000000003</c:v>
                </c:pt>
                <c:pt idx="3159">
                  <c:v>0.18362722000000001</c:v>
                </c:pt>
                <c:pt idx="3160">
                  <c:v>0.18368509000000002</c:v>
                </c:pt>
                <c:pt idx="3161">
                  <c:v>0.18374296000000004</c:v>
                </c:pt>
                <c:pt idx="3162">
                  <c:v>0.18380083000000003</c:v>
                </c:pt>
                <c:pt idx="3163">
                  <c:v>0.18385870000000001</c:v>
                </c:pt>
                <c:pt idx="3164">
                  <c:v>0.18391657000000003</c:v>
                </c:pt>
                <c:pt idx="3165">
                  <c:v>0.18397444000000002</c:v>
                </c:pt>
                <c:pt idx="3166">
                  <c:v>0.18403231000000003</c:v>
                </c:pt>
                <c:pt idx="3167">
                  <c:v>0.18409017999999999</c:v>
                </c:pt>
                <c:pt idx="3168">
                  <c:v>0.18414817000000003</c:v>
                </c:pt>
                <c:pt idx="3169">
                  <c:v>0.18420615000000004</c:v>
                </c:pt>
                <c:pt idx="3170">
                  <c:v>0.18426402000000003</c:v>
                </c:pt>
                <c:pt idx="3171">
                  <c:v>0.18432201000000001</c:v>
                </c:pt>
                <c:pt idx="3172">
                  <c:v>0.18437988000000002</c:v>
                </c:pt>
                <c:pt idx="3173">
                  <c:v>0.18443740000000006</c:v>
                </c:pt>
                <c:pt idx="3174">
                  <c:v>0.18449527000000002</c:v>
                </c:pt>
                <c:pt idx="3175">
                  <c:v>0.18455314000000003</c:v>
                </c:pt>
                <c:pt idx="3176">
                  <c:v>0.18461113000000004</c:v>
                </c:pt>
                <c:pt idx="3177">
                  <c:v>0.18466922999999999</c:v>
                </c:pt>
                <c:pt idx="3178">
                  <c:v>0.18472686999999999</c:v>
                </c:pt>
                <c:pt idx="3179">
                  <c:v>0.18478509000000004</c:v>
                </c:pt>
                <c:pt idx="3180">
                  <c:v>0.18484296000000003</c:v>
                </c:pt>
                <c:pt idx="3181">
                  <c:v>0.18490082999999999</c:v>
                </c:pt>
                <c:pt idx="3182">
                  <c:v>0.18495824000000005</c:v>
                </c:pt>
                <c:pt idx="3183">
                  <c:v>0.18501611000000004</c:v>
                </c:pt>
                <c:pt idx="3184">
                  <c:v>0.18507398000000003</c:v>
                </c:pt>
                <c:pt idx="3185">
                  <c:v>0.18513219000000003</c:v>
                </c:pt>
                <c:pt idx="3186">
                  <c:v>0.18519018000000004</c:v>
                </c:pt>
                <c:pt idx="3187">
                  <c:v>0.18524759000000002</c:v>
                </c:pt>
                <c:pt idx="3188">
                  <c:v>0.18530546000000003</c:v>
                </c:pt>
                <c:pt idx="3189">
                  <c:v>0.18536332999999999</c:v>
                </c:pt>
                <c:pt idx="3190">
                  <c:v>0.18542120000000004</c:v>
                </c:pt>
                <c:pt idx="3191">
                  <c:v>0.18547917999999999</c:v>
                </c:pt>
                <c:pt idx="3192">
                  <c:v>0.18553717000000003</c:v>
                </c:pt>
                <c:pt idx="3193">
                  <c:v>0.18559504000000002</c:v>
                </c:pt>
                <c:pt idx="3194">
                  <c:v>0.18565291</c:v>
                </c:pt>
                <c:pt idx="3195">
                  <c:v>0.18571077999999999</c:v>
                </c:pt>
                <c:pt idx="3196">
                  <c:v>0.18576865000000004</c:v>
                </c:pt>
                <c:pt idx="3197">
                  <c:v>0.18582652</c:v>
                </c:pt>
                <c:pt idx="3198">
                  <c:v>0.18588451</c:v>
                </c:pt>
                <c:pt idx="3199">
                  <c:v>0.18594203000000006</c:v>
                </c:pt>
                <c:pt idx="3200">
                  <c:v>0.18599990000000005</c:v>
                </c:pt>
                <c:pt idx="3201">
                  <c:v>0.18605789000000003</c:v>
                </c:pt>
                <c:pt idx="3202">
                  <c:v>0.18611575999999999</c:v>
                </c:pt>
                <c:pt idx="3203">
                  <c:v>0.18617363000000001</c:v>
                </c:pt>
                <c:pt idx="3204">
                  <c:v>0.18623161999999999</c:v>
                </c:pt>
                <c:pt idx="3205">
                  <c:v>0.18628949000000006</c:v>
                </c:pt>
                <c:pt idx="3206">
                  <c:v>0.18634736000000002</c:v>
                </c:pt>
                <c:pt idx="3207">
                  <c:v>0.18640523000000006</c:v>
                </c:pt>
                <c:pt idx="3208">
                  <c:v>0.18646321000000002</c:v>
                </c:pt>
                <c:pt idx="3209">
                  <c:v>0.18652108000000003</c:v>
                </c:pt>
                <c:pt idx="3210">
                  <c:v>0.18657894999999999</c:v>
                </c:pt>
                <c:pt idx="3211">
                  <c:v>0.18663682000000001</c:v>
                </c:pt>
                <c:pt idx="3212">
                  <c:v>0.18669469000000002</c:v>
                </c:pt>
                <c:pt idx="3213">
                  <c:v>0.18675256000000001</c:v>
                </c:pt>
                <c:pt idx="3214">
                  <c:v>0.18681043000000006</c:v>
                </c:pt>
                <c:pt idx="3215">
                  <c:v>0.18686830000000001</c:v>
                </c:pt>
                <c:pt idx="3216">
                  <c:v>0.18692570999999999</c:v>
                </c:pt>
                <c:pt idx="3217">
                  <c:v>0.18698381000000003</c:v>
                </c:pt>
                <c:pt idx="3218">
                  <c:v>0.18704167999999999</c:v>
                </c:pt>
                <c:pt idx="3219">
                  <c:v>0.18709967000000002</c:v>
                </c:pt>
                <c:pt idx="3220">
                  <c:v>0.18715743000000004</c:v>
                </c:pt>
                <c:pt idx="3221">
                  <c:v>0.18721541000000005</c:v>
                </c:pt>
                <c:pt idx="3222">
                  <c:v>0.18727327999999999</c:v>
                </c:pt>
                <c:pt idx="3223">
                  <c:v>0.18733126999999999</c:v>
                </c:pt>
                <c:pt idx="3224">
                  <c:v>0.18738914000000004</c:v>
                </c:pt>
                <c:pt idx="3225">
                  <c:v>0.18744701000000005</c:v>
                </c:pt>
                <c:pt idx="3226">
                  <c:v>0.18750464999999999</c:v>
                </c:pt>
                <c:pt idx="3227">
                  <c:v>0.18756263000000004</c:v>
                </c:pt>
                <c:pt idx="3228">
                  <c:v>0.18762061999999996</c:v>
                </c:pt>
                <c:pt idx="3229">
                  <c:v>0.18767849000000003</c:v>
                </c:pt>
                <c:pt idx="3230">
                  <c:v>0.18773590000000004</c:v>
                </c:pt>
                <c:pt idx="3231">
                  <c:v>0.18779377000000003</c:v>
                </c:pt>
                <c:pt idx="3232">
                  <c:v>0.18785163999999999</c:v>
                </c:pt>
                <c:pt idx="3233">
                  <c:v>0.18790951000000003</c:v>
                </c:pt>
                <c:pt idx="3234">
                  <c:v>0.18796749000000004</c:v>
                </c:pt>
                <c:pt idx="3235">
                  <c:v>0.18802537000000002</c:v>
                </c:pt>
                <c:pt idx="3236">
                  <c:v>0.18808324000000004</c:v>
                </c:pt>
                <c:pt idx="3237">
                  <c:v>0.18814111000000003</c:v>
                </c:pt>
                <c:pt idx="3238">
                  <c:v>0.18819897999999999</c:v>
                </c:pt>
                <c:pt idx="3239">
                  <c:v>0.18825685000000003</c:v>
                </c:pt>
                <c:pt idx="3240">
                  <c:v>0.18831482999999999</c:v>
                </c:pt>
                <c:pt idx="3241">
                  <c:v>0.18837235999999999</c:v>
                </c:pt>
                <c:pt idx="3242">
                  <c:v>0.18843080000000004</c:v>
                </c:pt>
                <c:pt idx="3243">
                  <c:v>0.18848821000000002</c:v>
                </c:pt>
                <c:pt idx="3244">
                  <c:v>0.18854608000000006</c:v>
                </c:pt>
                <c:pt idx="3245">
                  <c:v>0.18860394999999999</c:v>
                </c:pt>
                <c:pt idx="3246">
                  <c:v>0.18866182000000001</c:v>
                </c:pt>
                <c:pt idx="3247">
                  <c:v>0.18871969000000005</c:v>
                </c:pt>
                <c:pt idx="3248">
                  <c:v>0.18877780000000002</c:v>
                </c:pt>
                <c:pt idx="3249">
                  <c:v>0.18883590000000003</c:v>
                </c:pt>
                <c:pt idx="3250">
                  <c:v>0.18889376999999999</c:v>
                </c:pt>
                <c:pt idx="3251">
                  <c:v>0.18895106000000003</c:v>
                </c:pt>
                <c:pt idx="3252">
                  <c:v>0.18900905000000004</c:v>
                </c:pt>
                <c:pt idx="3253">
                  <c:v>0.18906680000000003</c:v>
                </c:pt>
                <c:pt idx="3254">
                  <c:v>0.18912466999999997</c:v>
                </c:pt>
                <c:pt idx="3255">
                  <c:v>0.18918266</c:v>
                </c:pt>
                <c:pt idx="3256">
                  <c:v>0.18924041000000005</c:v>
                </c:pt>
                <c:pt idx="3257">
                  <c:v>0.18929840000000006</c:v>
                </c:pt>
                <c:pt idx="3258">
                  <c:v>0.18935626999999999</c:v>
                </c:pt>
                <c:pt idx="3259">
                  <c:v>0.18941425000000006</c:v>
                </c:pt>
                <c:pt idx="3260">
                  <c:v>0.18947201000000002</c:v>
                </c:pt>
                <c:pt idx="3261">
                  <c:v>0.18952975999999999</c:v>
                </c:pt>
                <c:pt idx="3262">
                  <c:v>0.18964550000000002</c:v>
                </c:pt>
                <c:pt idx="3263">
                  <c:v>0.18970337000000004</c:v>
                </c:pt>
                <c:pt idx="3264">
                  <c:v>0.18976124000000005</c:v>
                </c:pt>
                <c:pt idx="3265">
                  <c:v>0.18981946000000005</c:v>
                </c:pt>
                <c:pt idx="3266">
                  <c:v>0.18987745000000003</c:v>
                </c:pt>
                <c:pt idx="3267">
                  <c:v>0.18993532000000002</c:v>
                </c:pt>
                <c:pt idx="3268">
                  <c:v>0.18999319000000006</c:v>
                </c:pt>
                <c:pt idx="3269">
                  <c:v>0.19005105999999997</c:v>
                </c:pt>
                <c:pt idx="3270">
                  <c:v>0.19010858</c:v>
                </c:pt>
                <c:pt idx="3271">
                  <c:v>0.19016644999999999</c:v>
                </c:pt>
                <c:pt idx="3272">
                  <c:v>0.19022432</c:v>
                </c:pt>
                <c:pt idx="3273">
                  <c:v>0.19028218999999999</c:v>
                </c:pt>
                <c:pt idx="3274">
                  <c:v>0.19034018000000003</c:v>
                </c:pt>
                <c:pt idx="3275">
                  <c:v>0.19039805000000001</c:v>
                </c:pt>
                <c:pt idx="3276">
                  <c:v>0.19045603999999999</c:v>
                </c:pt>
                <c:pt idx="3277">
                  <c:v>0.19051391000000001</c:v>
                </c:pt>
                <c:pt idx="3278">
                  <c:v>0.19057178</c:v>
                </c:pt>
                <c:pt idx="3279">
                  <c:v>0.19062964999999998</c:v>
                </c:pt>
                <c:pt idx="3280">
                  <c:v>0.19068751999999997</c:v>
                </c:pt>
                <c:pt idx="3281">
                  <c:v>0.19074539000000001</c:v>
                </c:pt>
                <c:pt idx="3282">
                  <c:v>0.19080326</c:v>
                </c:pt>
                <c:pt idx="3283">
                  <c:v>0.19086112999999996</c:v>
                </c:pt>
                <c:pt idx="3284">
                  <c:v>0.19091912000000003</c:v>
                </c:pt>
                <c:pt idx="3285">
                  <c:v>0.19097699000000001</c:v>
                </c:pt>
                <c:pt idx="3286">
                  <c:v>0.19103439000000003</c:v>
                </c:pt>
                <c:pt idx="3287">
                  <c:v>0.19109226000000001</c:v>
                </c:pt>
                <c:pt idx="3288">
                  <c:v>0.19115013</c:v>
                </c:pt>
                <c:pt idx="3289">
                  <c:v>0.19120799999999999</c:v>
                </c:pt>
                <c:pt idx="3290">
                  <c:v>0.19126610999999999</c:v>
                </c:pt>
                <c:pt idx="3291">
                  <c:v>0.19132409</c:v>
                </c:pt>
                <c:pt idx="3292">
                  <c:v>0.19138184999999996</c:v>
                </c:pt>
                <c:pt idx="3293">
                  <c:v>0.19143983000000003</c:v>
                </c:pt>
                <c:pt idx="3294">
                  <c:v>0.19149769999999999</c:v>
                </c:pt>
                <c:pt idx="3295">
                  <c:v>0.19155569</c:v>
                </c:pt>
                <c:pt idx="3296">
                  <c:v>0.19161310000000001</c:v>
                </c:pt>
                <c:pt idx="3297">
                  <c:v>0.19167107999999994</c:v>
                </c:pt>
                <c:pt idx="3298">
                  <c:v>0.19172907</c:v>
                </c:pt>
                <c:pt idx="3299">
                  <c:v>0.19178682</c:v>
                </c:pt>
                <c:pt idx="3300">
                  <c:v>0.19184481</c:v>
                </c:pt>
                <c:pt idx="3301">
                  <c:v>0.19190267999999996</c:v>
                </c:pt>
                <c:pt idx="3302">
                  <c:v>0.19196055000000001</c:v>
                </c:pt>
                <c:pt idx="3303">
                  <c:v>0.19201853999999999</c:v>
                </c:pt>
                <c:pt idx="3304">
                  <c:v>0.19207641</c:v>
                </c:pt>
                <c:pt idx="3305">
                  <c:v>0.19213427999999996</c:v>
                </c:pt>
                <c:pt idx="3306">
                  <c:v>0.1921918</c:v>
                </c:pt>
                <c:pt idx="3307">
                  <c:v>0.19224979000000003</c:v>
                </c:pt>
                <c:pt idx="3308">
                  <c:v>0.19230765999999996</c:v>
                </c:pt>
                <c:pt idx="3309">
                  <c:v>0.19236529999999999</c:v>
                </c:pt>
                <c:pt idx="3310">
                  <c:v>0.19242317</c:v>
                </c:pt>
                <c:pt idx="3311">
                  <c:v>0.19248114999999999</c:v>
                </c:pt>
                <c:pt idx="3312">
                  <c:v>0.19253914000000003</c:v>
                </c:pt>
                <c:pt idx="3313">
                  <c:v>0.19259688999999999</c:v>
                </c:pt>
                <c:pt idx="3314">
                  <c:v>0.19265475999999998</c:v>
                </c:pt>
                <c:pt idx="3315">
                  <c:v>0.19271274999999999</c:v>
                </c:pt>
                <c:pt idx="3316">
                  <c:v>0.19277061999999998</c:v>
                </c:pt>
                <c:pt idx="3317">
                  <c:v>0.19282848999999999</c:v>
                </c:pt>
                <c:pt idx="3318">
                  <c:v>0.19288636000000001</c:v>
                </c:pt>
                <c:pt idx="3319">
                  <c:v>0.19294422999999999</c:v>
                </c:pt>
                <c:pt idx="3320">
                  <c:v>0.19300210000000001</c:v>
                </c:pt>
                <c:pt idx="3321">
                  <c:v>0.19306008999999999</c:v>
                </c:pt>
                <c:pt idx="3322">
                  <c:v>0.19311796000000001</c:v>
                </c:pt>
                <c:pt idx="3323">
                  <c:v>0.19317582999999994</c:v>
                </c:pt>
                <c:pt idx="3324">
                  <c:v>0.19323335000000003</c:v>
                </c:pt>
                <c:pt idx="3325">
                  <c:v>0.19329122000000001</c:v>
                </c:pt>
                <c:pt idx="3326">
                  <c:v>0.19334920999999999</c:v>
                </c:pt>
                <c:pt idx="3327">
                  <c:v>0.19340708000000004</c:v>
                </c:pt>
                <c:pt idx="3328">
                  <c:v>0.19346495000000002</c:v>
                </c:pt>
                <c:pt idx="3329">
                  <c:v>0.19352281999999998</c:v>
                </c:pt>
                <c:pt idx="3330">
                  <c:v>0.19358069</c:v>
                </c:pt>
                <c:pt idx="3331">
                  <c:v>0.19363855999999996</c:v>
                </c:pt>
                <c:pt idx="3332">
                  <c:v>0.19369655</c:v>
                </c:pt>
                <c:pt idx="3333">
                  <c:v>0.19375442000000001</c:v>
                </c:pt>
                <c:pt idx="3334">
                  <c:v>0.19381240000000002</c:v>
                </c:pt>
                <c:pt idx="3335">
                  <c:v>0.19386993000000002</c:v>
                </c:pt>
                <c:pt idx="3336">
                  <c:v>0.19392780000000001</c:v>
                </c:pt>
                <c:pt idx="3337">
                  <c:v>0.19398555000000001</c:v>
                </c:pt>
                <c:pt idx="3338">
                  <c:v>0.19404353999999999</c:v>
                </c:pt>
                <c:pt idx="3339">
                  <c:v>0.19410129000000001</c:v>
                </c:pt>
                <c:pt idx="3340">
                  <c:v>0.19415938999999999</c:v>
                </c:pt>
                <c:pt idx="3341">
                  <c:v>0.19421738000000005</c:v>
                </c:pt>
                <c:pt idx="3342">
                  <c:v>0.19427525000000001</c:v>
                </c:pt>
                <c:pt idx="3343">
                  <c:v>0.19433312</c:v>
                </c:pt>
                <c:pt idx="3344">
                  <c:v>0.19439099000000001</c:v>
                </c:pt>
                <c:pt idx="3345">
                  <c:v>0.19444897999999999</c:v>
                </c:pt>
                <c:pt idx="3346">
                  <c:v>0.19450685000000001</c:v>
                </c:pt>
                <c:pt idx="3347">
                  <c:v>0.19456472</c:v>
                </c:pt>
                <c:pt idx="3348">
                  <c:v>0.19462258999999998</c:v>
                </c:pt>
                <c:pt idx="3349">
                  <c:v>0.19468056999999997</c:v>
                </c:pt>
                <c:pt idx="3350">
                  <c:v>0.19473787000000001</c:v>
                </c:pt>
                <c:pt idx="3351">
                  <c:v>0.19479574000000002</c:v>
                </c:pt>
                <c:pt idx="3352">
                  <c:v>0.19485371999999998</c:v>
                </c:pt>
                <c:pt idx="3353">
                  <c:v>0.19491159000000002</c:v>
                </c:pt>
                <c:pt idx="3354">
                  <c:v>0.19496946000000004</c:v>
                </c:pt>
                <c:pt idx="3355">
                  <c:v>0.19502733000000003</c:v>
                </c:pt>
                <c:pt idx="3356">
                  <c:v>0.19508519999999999</c:v>
                </c:pt>
                <c:pt idx="3357">
                  <c:v>0.19514307</c:v>
                </c:pt>
                <c:pt idx="3358">
                  <c:v>0.19520106000000001</c:v>
                </c:pt>
                <c:pt idx="3359">
                  <c:v>0.19525893000000002</c:v>
                </c:pt>
                <c:pt idx="3360">
                  <c:v>0.19531680000000001</c:v>
                </c:pt>
                <c:pt idx="3361">
                  <c:v>0.19537466999999997</c:v>
                </c:pt>
                <c:pt idx="3362">
                  <c:v>0.19543253999999999</c:v>
                </c:pt>
                <c:pt idx="3363">
                  <c:v>0.19549041000000003</c:v>
                </c:pt>
                <c:pt idx="3364">
                  <c:v>0.19554840000000004</c:v>
                </c:pt>
                <c:pt idx="3365">
                  <c:v>0.19560627</c:v>
                </c:pt>
                <c:pt idx="3366">
                  <c:v>0.19566413999999999</c:v>
                </c:pt>
                <c:pt idx="3367">
                  <c:v>0.19572189000000001</c:v>
                </c:pt>
                <c:pt idx="3368">
                  <c:v>0.19577987999999996</c:v>
                </c:pt>
                <c:pt idx="3369">
                  <c:v>0.19583775</c:v>
                </c:pt>
                <c:pt idx="3370">
                  <c:v>0.19589561999999996</c:v>
                </c:pt>
                <c:pt idx="3371">
                  <c:v>0.19595349000000004</c:v>
                </c:pt>
                <c:pt idx="3372">
                  <c:v>0.19601136000000002</c:v>
                </c:pt>
                <c:pt idx="3373">
                  <c:v>0.19606923000000004</c:v>
                </c:pt>
                <c:pt idx="3374">
                  <c:v>0.1961271</c:v>
                </c:pt>
                <c:pt idx="3375">
                  <c:v>0.19618509000000001</c:v>
                </c:pt>
                <c:pt idx="3376">
                  <c:v>0.19624249000000002</c:v>
                </c:pt>
                <c:pt idx="3377">
                  <c:v>0.19630037</c:v>
                </c:pt>
                <c:pt idx="3378">
                  <c:v>0.19635823999999999</c:v>
                </c:pt>
                <c:pt idx="3379">
                  <c:v>0.19641634000000002</c:v>
                </c:pt>
                <c:pt idx="3380">
                  <c:v>0.19647455</c:v>
                </c:pt>
                <c:pt idx="3381">
                  <c:v>0.19653185000000001</c:v>
                </c:pt>
                <c:pt idx="3382">
                  <c:v>0.19658982999999997</c:v>
                </c:pt>
                <c:pt idx="3383">
                  <c:v>0.19664782</c:v>
                </c:pt>
                <c:pt idx="3384">
                  <c:v>0.19670568999999999</c:v>
                </c:pt>
                <c:pt idx="3385">
                  <c:v>0.19676368000000002</c:v>
                </c:pt>
                <c:pt idx="3386">
                  <c:v>0.19682154999999998</c:v>
                </c:pt>
                <c:pt idx="3387">
                  <c:v>0.19687942</c:v>
                </c:pt>
                <c:pt idx="3388">
                  <c:v>0.19693729000000001</c:v>
                </c:pt>
                <c:pt idx="3389">
                  <c:v>0.19699516000000003</c:v>
                </c:pt>
                <c:pt idx="3390">
                  <c:v>0.19705313999999999</c:v>
                </c:pt>
                <c:pt idx="3391">
                  <c:v>0.19711055</c:v>
                </c:pt>
                <c:pt idx="3392">
                  <c:v>0.19716854</c:v>
                </c:pt>
                <c:pt idx="3393">
                  <c:v>0.19722640999999999</c:v>
                </c:pt>
                <c:pt idx="3394">
                  <c:v>0.19728439000000003</c:v>
                </c:pt>
                <c:pt idx="3395">
                  <c:v>0.19734225999999999</c:v>
                </c:pt>
                <c:pt idx="3396">
                  <c:v>0.19740013000000003</c:v>
                </c:pt>
                <c:pt idx="3397">
                  <c:v>0.19745799999999999</c:v>
                </c:pt>
                <c:pt idx="3398">
                  <c:v>0.19751587000000001</c:v>
                </c:pt>
                <c:pt idx="3399">
                  <c:v>0.19757374</c:v>
                </c:pt>
                <c:pt idx="3400">
                  <c:v>0.19763173000000001</c:v>
                </c:pt>
                <c:pt idx="3401">
                  <c:v>0.19768959999999997</c:v>
                </c:pt>
                <c:pt idx="3402">
                  <c:v>0.19774747000000004</c:v>
                </c:pt>
                <c:pt idx="3403">
                  <c:v>0.19780534000000002</c:v>
                </c:pt>
                <c:pt idx="3404">
                  <c:v>0.19786321000000001</c:v>
                </c:pt>
                <c:pt idx="3405">
                  <c:v>0.19792108000000003</c:v>
                </c:pt>
                <c:pt idx="3406">
                  <c:v>0.19797894999999999</c:v>
                </c:pt>
                <c:pt idx="3407">
                  <c:v>0.19803682</c:v>
                </c:pt>
                <c:pt idx="3408">
                  <c:v>0.19809481000000001</c:v>
                </c:pt>
                <c:pt idx="3409">
                  <c:v>0.19815268</c:v>
                </c:pt>
                <c:pt idx="3410">
                  <c:v>0.19820997000000001</c:v>
                </c:pt>
                <c:pt idx="3411">
                  <c:v>0.19826795999999999</c:v>
                </c:pt>
                <c:pt idx="3412">
                  <c:v>0.19832583000000001</c:v>
                </c:pt>
                <c:pt idx="3413">
                  <c:v>0.1983837</c:v>
                </c:pt>
                <c:pt idx="3414">
                  <c:v>0.19849955000000002</c:v>
                </c:pt>
                <c:pt idx="3415">
                  <c:v>0.19855754</c:v>
                </c:pt>
                <c:pt idx="3416">
                  <c:v>0.19861518000000003</c:v>
                </c:pt>
                <c:pt idx="3417">
                  <c:v>0.19867304999999996</c:v>
                </c:pt>
                <c:pt idx="3418">
                  <c:v>0.19873092000000001</c:v>
                </c:pt>
                <c:pt idx="3419">
                  <c:v>0.19878891000000001</c:v>
                </c:pt>
                <c:pt idx="3420">
                  <c:v>0.19884678000000003</c:v>
                </c:pt>
                <c:pt idx="3421">
                  <c:v>0.19890476000000001</c:v>
                </c:pt>
                <c:pt idx="3422">
                  <c:v>0.19896274999999999</c:v>
                </c:pt>
                <c:pt idx="3423">
                  <c:v>0.19902049999999999</c:v>
                </c:pt>
                <c:pt idx="3424">
                  <c:v>0.19907837</c:v>
                </c:pt>
                <c:pt idx="3425">
                  <c:v>0.19919387999999996</c:v>
                </c:pt>
                <c:pt idx="3426">
                  <c:v>0.19925175000000001</c:v>
                </c:pt>
                <c:pt idx="3427">
                  <c:v>0.19930974000000001</c:v>
                </c:pt>
                <c:pt idx="3428">
                  <c:v>0.19936772999999997</c:v>
                </c:pt>
                <c:pt idx="3429">
                  <c:v>0.19942560000000001</c:v>
                </c:pt>
                <c:pt idx="3430">
                  <c:v>0.19948347000000002</c:v>
                </c:pt>
                <c:pt idx="3431">
                  <c:v>0.19954134000000004</c:v>
                </c:pt>
                <c:pt idx="3432">
                  <c:v>0.19959921000000003</c:v>
                </c:pt>
                <c:pt idx="3433">
                  <c:v>0.19965673</c:v>
                </c:pt>
                <c:pt idx="3434">
                  <c:v>0.19971459999999999</c:v>
                </c:pt>
                <c:pt idx="3435">
                  <c:v>0.19977247000000001</c:v>
                </c:pt>
                <c:pt idx="3436">
                  <c:v>0.19983034000000002</c:v>
                </c:pt>
                <c:pt idx="3437">
                  <c:v>0.19988821000000001</c:v>
                </c:pt>
                <c:pt idx="3438">
                  <c:v>0.19994608000000005</c:v>
                </c:pt>
                <c:pt idx="3439">
                  <c:v>0.20000395000000001</c:v>
                </c:pt>
                <c:pt idx="3440">
                  <c:v>0.20006193999999999</c:v>
                </c:pt>
                <c:pt idx="3441">
                  <c:v>0.20011993000000003</c:v>
                </c:pt>
                <c:pt idx="3442">
                  <c:v>0.20017790999999996</c:v>
                </c:pt>
                <c:pt idx="3443">
                  <c:v>0.20023578000000003</c:v>
                </c:pt>
                <c:pt idx="3444">
                  <c:v>0.20029364999999999</c:v>
                </c:pt>
                <c:pt idx="3445">
                  <c:v>0.20035151999999998</c:v>
                </c:pt>
                <c:pt idx="3446">
                  <c:v>0.20040939000000002</c:v>
                </c:pt>
                <c:pt idx="3447">
                  <c:v>0.20046726000000004</c:v>
                </c:pt>
                <c:pt idx="3448">
                  <c:v>0.20052513000000002</c:v>
                </c:pt>
                <c:pt idx="3449">
                  <c:v>0.20058300000000001</c:v>
                </c:pt>
                <c:pt idx="3450">
                  <c:v>0.20064098999999999</c:v>
                </c:pt>
                <c:pt idx="3451">
                  <c:v>0.20069873999999999</c:v>
                </c:pt>
                <c:pt idx="3452">
                  <c:v>0.20075626999999999</c:v>
                </c:pt>
                <c:pt idx="3453">
                  <c:v>0.20081425000000003</c:v>
                </c:pt>
                <c:pt idx="3454">
                  <c:v>0.20087211999999996</c:v>
                </c:pt>
                <c:pt idx="3455">
                  <c:v>0.20092999000000003</c:v>
                </c:pt>
                <c:pt idx="3456">
                  <c:v>0.20098787000000001</c:v>
                </c:pt>
                <c:pt idx="3457">
                  <c:v>0.20104585000000003</c:v>
                </c:pt>
                <c:pt idx="3458">
                  <c:v>0.20110384000000001</c:v>
                </c:pt>
                <c:pt idx="3459">
                  <c:v>0.20116170999999997</c:v>
                </c:pt>
                <c:pt idx="3460">
                  <c:v>0.20121958000000004</c:v>
                </c:pt>
                <c:pt idx="3461">
                  <c:v>0.20127745000000002</c:v>
                </c:pt>
                <c:pt idx="3462">
                  <c:v>0.20133532000000001</c:v>
                </c:pt>
                <c:pt idx="3463">
                  <c:v>0.20139319000000003</c:v>
                </c:pt>
                <c:pt idx="3464">
                  <c:v>0.20145105999999999</c:v>
                </c:pt>
                <c:pt idx="3465">
                  <c:v>0.20150905000000002</c:v>
                </c:pt>
                <c:pt idx="3466">
                  <c:v>0.20156645000000004</c:v>
                </c:pt>
                <c:pt idx="3467">
                  <c:v>0.20162432</c:v>
                </c:pt>
                <c:pt idx="3468">
                  <c:v>0.20168231</c:v>
                </c:pt>
                <c:pt idx="3469">
                  <c:v>0.20174017999999999</c:v>
                </c:pt>
                <c:pt idx="3470">
                  <c:v>0.20179805000000003</c:v>
                </c:pt>
                <c:pt idx="3471">
                  <c:v>0.20185591999999997</c:v>
                </c:pt>
                <c:pt idx="3472">
                  <c:v>0.20191379000000004</c:v>
                </c:pt>
                <c:pt idx="3473">
                  <c:v>0.20197166</c:v>
                </c:pt>
                <c:pt idx="3474">
                  <c:v>0.20202953000000001</c:v>
                </c:pt>
                <c:pt idx="3475">
                  <c:v>0.20208751999999996</c:v>
                </c:pt>
                <c:pt idx="3476">
                  <c:v>0.20214539000000004</c:v>
                </c:pt>
                <c:pt idx="3477">
                  <c:v>0.20220336999999999</c:v>
                </c:pt>
                <c:pt idx="3478">
                  <c:v>0.20226124000000004</c:v>
                </c:pt>
                <c:pt idx="3479">
                  <c:v>0.20231911999999999</c:v>
                </c:pt>
                <c:pt idx="3480">
                  <c:v>0.20237699000000001</c:v>
                </c:pt>
                <c:pt idx="3481">
                  <c:v>0.20243496999999999</c:v>
                </c:pt>
                <c:pt idx="3482">
                  <c:v>0.20249284000000004</c:v>
                </c:pt>
                <c:pt idx="3483">
                  <c:v>0.20255070999999997</c:v>
                </c:pt>
                <c:pt idx="3484">
                  <c:v>0.20260812</c:v>
                </c:pt>
                <c:pt idx="3485">
                  <c:v>0.20266611000000001</c:v>
                </c:pt>
                <c:pt idx="3486">
                  <c:v>0.20272409000000002</c:v>
                </c:pt>
                <c:pt idx="3487">
                  <c:v>0.20278172999999997</c:v>
                </c:pt>
                <c:pt idx="3488">
                  <c:v>0.20283972</c:v>
                </c:pt>
                <c:pt idx="3489">
                  <c:v>0.20289769999999999</c:v>
                </c:pt>
                <c:pt idx="3490">
                  <c:v>0.20295546000000003</c:v>
                </c:pt>
                <c:pt idx="3491">
                  <c:v>0.20301344000000002</c:v>
                </c:pt>
                <c:pt idx="3492">
                  <c:v>0.20307120000000001</c:v>
                </c:pt>
                <c:pt idx="3493">
                  <c:v>0.20312906999999997</c:v>
                </c:pt>
                <c:pt idx="3494">
                  <c:v>0.20318717</c:v>
                </c:pt>
                <c:pt idx="3495">
                  <c:v>0.20324504000000002</c:v>
                </c:pt>
                <c:pt idx="3496">
                  <c:v>0.20330280000000001</c:v>
                </c:pt>
                <c:pt idx="3497">
                  <c:v>0.20336077999999996</c:v>
                </c:pt>
                <c:pt idx="3498">
                  <c:v>0.20341819000000005</c:v>
                </c:pt>
                <c:pt idx="3499">
                  <c:v>0.20347618000000003</c:v>
                </c:pt>
                <c:pt idx="3500">
                  <c:v>0.20353393000000003</c:v>
                </c:pt>
                <c:pt idx="3501">
                  <c:v>0.20359179999999999</c:v>
                </c:pt>
                <c:pt idx="3502">
                  <c:v>0.20364967</c:v>
                </c:pt>
                <c:pt idx="3503">
                  <c:v>0.20370753999999999</c:v>
                </c:pt>
                <c:pt idx="3504">
                  <c:v>0.20376541000000004</c:v>
                </c:pt>
                <c:pt idx="3505">
                  <c:v>0.20382328000000002</c:v>
                </c:pt>
                <c:pt idx="3506">
                  <c:v>0.20388115000000001</c:v>
                </c:pt>
                <c:pt idx="3507">
                  <c:v>0.20393914000000002</c:v>
                </c:pt>
                <c:pt idx="3508">
                  <c:v>0.20399712000000003</c:v>
                </c:pt>
                <c:pt idx="3509">
                  <c:v>0.20405523000000003</c:v>
                </c:pt>
                <c:pt idx="3510">
                  <c:v>0.20411275000000001</c:v>
                </c:pt>
                <c:pt idx="3511">
                  <c:v>0.20417073999999996</c:v>
                </c:pt>
                <c:pt idx="3512">
                  <c:v>0.20422849000000004</c:v>
                </c:pt>
                <c:pt idx="3513">
                  <c:v>0.20428647999999999</c:v>
                </c:pt>
                <c:pt idx="3514">
                  <c:v>0.20434435000000004</c:v>
                </c:pt>
                <c:pt idx="3515">
                  <c:v>0.20440222000000002</c:v>
                </c:pt>
                <c:pt idx="3516">
                  <c:v>0.20446009000000004</c:v>
                </c:pt>
                <c:pt idx="3517">
                  <c:v>0.20451796000000003</c:v>
                </c:pt>
                <c:pt idx="3518">
                  <c:v>0.20457594000000001</c:v>
                </c:pt>
                <c:pt idx="3519">
                  <c:v>0.20463381</c:v>
                </c:pt>
                <c:pt idx="3520">
                  <c:v>0.20469167999999996</c:v>
                </c:pt>
                <c:pt idx="3521">
                  <c:v>0.20474955000000003</c:v>
                </c:pt>
                <c:pt idx="3522">
                  <c:v>0.20480743000000004</c:v>
                </c:pt>
                <c:pt idx="3523">
                  <c:v>0.20486530000000003</c:v>
                </c:pt>
                <c:pt idx="3524">
                  <c:v>0.20492316999999999</c:v>
                </c:pt>
                <c:pt idx="3525">
                  <c:v>0.20498104000000003</c:v>
                </c:pt>
                <c:pt idx="3526">
                  <c:v>0.20503856000000001</c:v>
                </c:pt>
                <c:pt idx="3527">
                  <c:v>0.20509643000000005</c:v>
                </c:pt>
                <c:pt idx="3528">
                  <c:v>0.20515442</c:v>
                </c:pt>
                <c:pt idx="3529">
                  <c:v>0.20521229000000002</c:v>
                </c:pt>
                <c:pt idx="3530">
                  <c:v>0.20527003999999999</c:v>
                </c:pt>
                <c:pt idx="3531">
                  <c:v>0.20532802999999997</c:v>
                </c:pt>
                <c:pt idx="3532">
                  <c:v>0.20538590000000001</c:v>
                </c:pt>
                <c:pt idx="3533">
                  <c:v>0.20544388000000005</c:v>
                </c:pt>
                <c:pt idx="3534">
                  <c:v>0.20550175000000001</c:v>
                </c:pt>
                <c:pt idx="3535">
                  <c:v>0.20555973999999999</c:v>
                </c:pt>
                <c:pt idx="3536">
                  <c:v>0.20561749000000004</c:v>
                </c:pt>
                <c:pt idx="3537">
                  <c:v>0.20567537</c:v>
                </c:pt>
                <c:pt idx="3538">
                  <c:v>0.20573335000000004</c:v>
                </c:pt>
                <c:pt idx="3539">
                  <c:v>0.20579134000000002</c:v>
                </c:pt>
                <c:pt idx="3540">
                  <c:v>0.20584874000000003</c:v>
                </c:pt>
                <c:pt idx="3541">
                  <c:v>0.20590650000000002</c:v>
                </c:pt>
                <c:pt idx="3542">
                  <c:v>0.20596471999999999</c:v>
                </c:pt>
                <c:pt idx="3543">
                  <c:v>0.20602259000000001</c:v>
                </c:pt>
                <c:pt idx="3544">
                  <c:v>0.20608011000000001</c:v>
                </c:pt>
                <c:pt idx="3545">
                  <c:v>0.20613798000000003</c:v>
                </c:pt>
                <c:pt idx="3546">
                  <c:v>0.20619597000000001</c:v>
                </c:pt>
                <c:pt idx="3547">
                  <c:v>0.20625372</c:v>
                </c:pt>
                <c:pt idx="3548">
                  <c:v>0.20631171000000001</c:v>
                </c:pt>
                <c:pt idx="3549">
                  <c:v>0.20636958000000002</c:v>
                </c:pt>
                <c:pt idx="3550">
                  <c:v>0.20642756000000001</c:v>
                </c:pt>
                <c:pt idx="3551">
                  <c:v>0.20648543000000005</c:v>
                </c:pt>
                <c:pt idx="3552">
                  <c:v>0.20654330000000004</c:v>
                </c:pt>
                <c:pt idx="3553">
                  <c:v>0.20660141000000001</c:v>
                </c:pt>
                <c:pt idx="3554">
                  <c:v>0.20665928000000003</c:v>
                </c:pt>
                <c:pt idx="3555">
                  <c:v>0.20671715000000002</c:v>
                </c:pt>
                <c:pt idx="3556">
                  <c:v>0.20677502</c:v>
                </c:pt>
                <c:pt idx="3557">
                  <c:v>0.20683288999999999</c:v>
                </c:pt>
                <c:pt idx="3558">
                  <c:v>0.20689076000000001</c:v>
                </c:pt>
                <c:pt idx="3559">
                  <c:v>0.20694862999999999</c:v>
                </c:pt>
                <c:pt idx="3560">
                  <c:v>0.20700615000000003</c:v>
                </c:pt>
                <c:pt idx="3561">
                  <c:v>0.20706414000000004</c:v>
                </c:pt>
                <c:pt idx="3562">
                  <c:v>0.20712201</c:v>
                </c:pt>
                <c:pt idx="3563">
                  <c:v>0.20717988000000001</c:v>
                </c:pt>
                <c:pt idx="3564">
                  <c:v>0.20723775000000003</c:v>
                </c:pt>
                <c:pt idx="3565">
                  <c:v>0.20729574000000003</c:v>
                </c:pt>
                <c:pt idx="3566">
                  <c:v>0.20735360999999997</c:v>
                </c:pt>
                <c:pt idx="3567">
                  <c:v>0.20741148000000006</c:v>
                </c:pt>
                <c:pt idx="3568">
                  <c:v>0.20746935000000005</c:v>
                </c:pt>
                <c:pt idx="3569">
                  <c:v>0.20752698999999999</c:v>
                </c:pt>
                <c:pt idx="3570">
                  <c:v>0.20758486000000001</c:v>
                </c:pt>
                <c:pt idx="3571">
                  <c:v>0.20764273000000003</c:v>
                </c:pt>
                <c:pt idx="3572">
                  <c:v>0.20770060000000001</c:v>
                </c:pt>
                <c:pt idx="3573">
                  <c:v>0.20775858000000003</c:v>
                </c:pt>
                <c:pt idx="3574">
                  <c:v>0.20781645000000004</c:v>
                </c:pt>
                <c:pt idx="3575">
                  <c:v>0.20787432</c:v>
                </c:pt>
                <c:pt idx="3576">
                  <c:v>0.20793219000000002</c:v>
                </c:pt>
                <c:pt idx="3577">
                  <c:v>0.20799006000000003</c:v>
                </c:pt>
                <c:pt idx="3578">
                  <c:v>0.20804792999999999</c:v>
                </c:pt>
                <c:pt idx="3579">
                  <c:v>0.20810592</c:v>
                </c:pt>
                <c:pt idx="3580">
                  <c:v>0.20816378999999999</c:v>
                </c:pt>
                <c:pt idx="3581">
                  <c:v>0.20822166</c:v>
                </c:pt>
                <c:pt idx="3582">
                  <c:v>0.20827952999999996</c:v>
                </c:pt>
                <c:pt idx="3583">
                  <c:v>0.20833740000000003</c:v>
                </c:pt>
                <c:pt idx="3584">
                  <c:v>0.20839526999999999</c:v>
                </c:pt>
                <c:pt idx="3585">
                  <c:v>0.20845279999999999</c:v>
                </c:pt>
                <c:pt idx="3586">
                  <c:v>0.20851067000000001</c:v>
                </c:pt>
                <c:pt idx="3587">
                  <c:v>0.20856854000000002</c:v>
                </c:pt>
                <c:pt idx="3588">
                  <c:v>0.20862651999999998</c:v>
                </c:pt>
                <c:pt idx="3589">
                  <c:v>0.20868439000000003</c:v>
                </c:pt>
                <c:pt idx="3590">
                  <c:v>0.20874226000000004</c:v>
                </c:pt>
                <c:pt idx="3591">
                  <c:v>0.20880013000000003</c:v>
                </c:pt>
                <c:pt idx="3592">
                  <c:v>0.20885799999999999</c:v>
                </c:pt>
                <c:pt idx="3593">
                  <c:v>0.20891587000000003</c:v>
                </c:pt>
                <c:pt idx="3594">
                  <c:v>0.20897386000000001</c:v>
                </c:pt>
                <c:pt idx="3595">
                  <c:v>0.20903150000000001</c:v>
                </c:pt>
                <c:pt idx="3596">
                  <c:v>0.20908937000000002</c:v>
                </c:pt>
                <c:pt idx="3597">
                  <c:v>0.20914736000000003</c:v>
                </c:pt>
                <c:pt idx="3598">
                  <c:v>0.20920522999999999</c:v>
                </c:pt>
                <c:pt idx="3599">
                  <c:v>0.20926310000000004</c:v>
                </c:pt>
                <c:pt idx="3600">
                  <c:v>0.20932097</c:v>
                </c:pt>
                <c:pt idx="3601">
                  <c:v>0.20937884000000001</c:v>
                </c:pt>
                <c:pt idx="3602">
                  <c:v>0.20943682000000002</c:v>
                </c:pt>
                <c:pt idx="3603">
                  <c:v>0.20949469000000004</c:v>
                </c:pt>
                <c:pt idx="3604">
                  <c:v>0.20955280000000001</c:v>
                </c:pt>
                <c:pt idx="3605">
                  <c:v>0.20961042999999999</c:v>
                </c:pt>
                <c:pt idx="3606">
                  <c:v>0.20966841999999999</c:v>
                </c:pt>
                <c:pt idx="3607">
                  <c:v>0.20972629000000004</c:v>
                </c:pt>
                <c:pt idx="3608">
                  <c:v>0.20978416000000003</c:v>
                </c:pt>
                <c:pt idx="3609">
                  <c:v>0.20984203000000004</c:v>
                </c:pt>
                <c:pt idx="3610">
                  <c:v>0.20989990000000003</c:v>
                </c:pt>
                <c:pt idx="3611">
                  <c:v>0.20995776999999999</c:v>
                </c:pt>
                <c:pt idx="3612">
                  <c:v>0.21001518000000005</c:v>
                </c:pt>
                <c:pt idx="3613">
                  <c:v>0.21007305000000001</c:v>
                </c:pt>
                <c:pt idx="3614">
                  <c:v>0.21013092</c:v>
                </c:pt>
                <c:pt idx="3615">
                  <c:v>0.21018891000000001</c:v>
                </c:pt>
                <c:pt idx="3616">
                  <c:v>0.21030465000000001</c:v>
                </c:pt>
                <c:pt idx="3617">
                  <c:v>0.21036262999999997</c:v>
                </c:pt>
                <c:pt idx="3618">
                  <c:v>0.21042039000000004</c:v>
                </c:pt>
                <c:pt idx="3619">
                  <c:v>0.21047849000000002</c:v>
                </c:pt>
                <c:pt idx="3620">
                  <c:v>0.21053636000000003</c:v>
                </c:pt>
                <c:pt idx="3621">
                  <c:v>0.21059435000000004</c:v>
                </c:pt>
                <c:pt idx="3622">
                  <c:v>0.21065233000000003</c:v>
                </c:pt>
                <c:pt idx="3623">
                  <c:v>0.21070961999999999</c:v>
                </c:pt>
                <c:pt idx="3624">
                  <c:v>0.21076749000000006</c:v>
                </c:pt>
                <c:pt idx="3625">
                  <c:v>0.21082537000000001</c:v>
                </c:pt>
                <c:pt idx="3626">
                  <c:v>0.21088335000000002</c:v>
                </c:pt>
                <c:pt idx="3627">
                  <c:v>0.21094122000000004</c:v>
                </c:pt>
                <c:pt idx="3628">
                  <c:v>0.21099909000000006</c:v>
                </c:pt>
                <c:pt idx="3629">
                  <c:v>0.21105695999999999</c:v>
                </c:pt>
                <c:pt idx="3630">
                  <c:v>0.21111518000000004</c:v>
                </c:pt>
                <c:pt idx="3631">
                  <c:v>0.21117305</c:v>
                </c:pt>
                <c:pt idx="3632">
                  <c:v>0.21123091999999999</c:v>
                </c:pt>
                <c:pt idx="3633">
                  <c:v>0.21128879000000003</c:v>
                </c:pt>
                <c:pt idx="3634">
                  <c:v>0.21134607999999999</c:v>
                </c:pt>
                <c:pt idx="3635">
                  <c:v>0.21140407000000003</c:v>
                </c:pt>
                <c:pt idx="3636">
                  <c:v>0.21146194000000001</c:v>
                </c:pt>
                <c:pt idx="3637">
                  <c:v>0.21151981000000003</c:v>
                </c:pt>
                <c:pt idx="3638">
                  <c:v>0.21157767999999996</c:v>
                </c:pt>
                <c:pt idx="3639">
                  <c:v>0.21163589999999999</c:v>
                </c:pt>
                <c:pt idx="3640">
                  <c:v>0.21169377</c:v>
                </c:pt>
                <c:pt idx="3641">
                  <c:v>0.21175163999999999</c:v>
                </c:pt>
                <c:pt idx="3642">
                  <c:v>0.21180951000000001</c:v>
                </c:pt>
                <c:pt idx="3643">
                  <c:v>0.21186737999999999</c:v>
                </c:pt>
                <c:pt idx="3644">
                  <c:v>0.21192537000000003</c:v>
                </c:pt>
                <c:pt idx="3645">
                  <c:v>0.21198324000000002</c:v>
                </c:pt>
                <c:pt idx="3646">
                  <c:v>0.21204064000000003</c:v>
                </c:pt>
                <c:pt idx="3647">
                  <c:v>0.21209850999999999</c:v>
                </c:pt>
                <c:pt idx="3648">
                  <c:v>0.2121565</c:v>
                </c:pt>
                <c:pt idx="3649">
                  <c:v>0.21221437000000004</c:v>
                </c:pt>
                <c:pt idx="3650">
                  <c:v>0.21227224000000003</c:v>
                </c:pt>
                <c:pt idx="3651">
                  <c:v>0.21233010999999999</c:v>
                </c:pt>
                <c:pt idx="3652">
                  <c:v>0.21238798000000003</c:v>
                </c:pt>
                <c:pt idx="3653">
                  <c:v>0.21244585000000002</c:v>
                </c:pt>
                <c:pt idx="3654">
                  <c:v>0.21250406999999999</c:v>
                </c:pt>
                <c:pt idx="3655">
                  <c:v>0.21256194000000003</c:v>
                </c:pt>
                <c:pt idx="3656">
                  <c:v>0.21261980999999999</c:v>
                </c:pt>
                <c:pt idx="3657">
                  <c:v>0.21267710000000001</c:v>
                </c:pt>
                <c:pt idx="3658">
                  <c:v>0.21273509000000002</c:v>
                </c:pt>
                <c:pt idx="3659">
                  <c:v>0.21279307000000003</c:v>
                </c:pt>
                <c:pt idx="3660">
                  <c:v>0.21285093999999999</c:v>
                </c:pt>
                <c:pt idx="3661">
                  <c:v>0.21290893000000005</c:v>
                </c:pt>
                <c:pt idx="3662">
                  <c:v>0.21296680000000004</c:v>
                </c:pt>
                <c:pt idx="3663">
                  <c:v>0.21302478999999999</c:v>
                </c:pt>
                <c:pt idx="3664">
                  <c:v>0.21308266000000001</c:v>
                </c:pt>
                <c:pt idx="3665">
                  <c:v>0.21314018000000004</c:v>
                </c:pt>
                <c:pt idx="3666">
                  <c:v>0.21319840000000004</c:v>
                </c:pt>
                <c:pt idx="3667">
                  <c:v>0.21325604000000004</c:v>
                </c:pt>
                <c:pt idx="3668">
                  <c:v>0.21331401999999999</c:v>
                </c:pt>
                <c:pt idx="3669">
                  <c:v>0.21337189000000001</c:v>
                </c:pt>
                <c:pt idx="3670">
                  <c:v>0.21342953000000003</c:v>
                </c:pt>
                <c:pt idx="3671">
                  <c:v>0.21348740000000002</c:v>
                </c:pt>
                <c:pt idx="3672">
                  <c:v>0.21354527000000004</c:v>
                </c:pt>
                <c:pt idx="3673">
                  <c:v>0.21360314000000002</c:v>
                </c:pt>
                <c:pt idx="3674">
                  <c:v>0.21366101000000001</c:v>
                </c:pt>
                <c:pt idx="3675">
                  <c:v>0.21371888000000006</c:v>
                </c:pt>
                <c:pt idx="3676">
                  <c:v>0.21377674999999999</c:v>
                </c:pt>
                <c:pt idx="3677">
                  <c:v>0.21383462</c:v>
                </c:pt>
                <c:pt idx="3678">
                  <c:v>0.21389261000000001</c:v>
                </c:pt>
                <c:pt idx="3679">
                  <c:v>0.21395059999999999</c:v>
                </c:pt>
                <c:pt idx="3680">
                  <c:v>0.21400847000000003</c:v>
                </c:pt>
                <c:pt idx="3681">
                  <c:v>0.21406645000000002</c:v>
                </c:pt>
                <c:pt idx="3682">
                  <c:v>0.21412444000000003</c:v>
                </c:pt>
                <c:pt idx="3683">
                  <c:v>0.21418230999999999</c:v>
                </c:pt>
                <c:pt idx="3684">
                  <c:v>0.21423960000000003</c:v>
                </c:pt>
                <c:pt idx="3685">
                  <c:v>0.21429747000000002</c:v>
                </c:pt>
                <c:pt idx="3686">
                  <c:v>0.21435534000000003</c:v>
                </c:pt>
                <c:pt idx="3687">
                  <c:v>0.21441321000000002</c:v>
                </c:pt>
                <c:pt idx="3688">
                  <c:v>0.21447108000000004</c:v>
                </c:pt>
                <c:pt idx="3689">
                  <c:v>0.21452895000000002</c:v>
                </c:pt>
                <c:pt idx="3690">
                  <c:v>0.21458682000000001</c:v>
                </c:pt>
                <c:pt idx="3691">
                  <c:v>0.21464480999999999</c:v>
                </c:pt>
                <c:pt idx="3692">
                  <c:v>0.21470268000000003</c:v>
                </c:pt>
                <c:pt idx="3693">
                  <c:v>0.21476054999999999</c:v>
                </c:pt>
                <c:pt idx="3694">
                  <c:v>0.21481842000000004</c:v>
                </c:pt>
                <c:pt idx="3695">
                  <c:v>0.21487629000000003</c:v>
                </c:pt>
                <c:pt idx="3696">
                  <c:v>0.21493416000000004</c:v>
                </c:pt>
                <c:pt idx="3697">
                  <c:v>0.21499226000000002</c:v>
                </c:pt>
                <c:pt idx="3698">
                  <c:v>0.21505025000000003</c:v>
                </c:pt>
                <c:pt idx="3699">
                  <c:v>0.21510812000000001</c:v>
                </c:pt>
                <c:pt idx="3700">
                  <c:v>0.21516599000000003</c:v>
                </c:pt>
                <c:pt idx="3701">
                  <c:v>0.21522385999999999</c:v>
                </c:pt>
                <c:pt idx="3702">
                  <c:v>0.21528127000000002</c:v>
                </c:pt>
                <c:pt idx="3703">
                  <c:v>0.21533972000000001</c:v>
                </c:pt>
                <c:pt idx="3704">
                  <c:v>0.21539701000000003</c:v>
                </c:pt>
                <c:pt idx="3705">
                  <c:v>0.21545499000000004</c:v>
                </c:pt>
                <c:pt idx="3706">
                  <c:v>0.21551287000000002</c:v>
                </c:pt>
                <c:pt idx="3707">
                  <c:v>0.21557097</c:v>
                </c:pt>
                <c:pt idx="3708">
                  <c:v>0.21562883999999999</c:v>
                </c:pt>
                <c:pt idx="3709">
                  <c:v>0.21568682</c:v>
                </c:pt>
                <c:pt idx="3710">
                  <c:v>0.21574574000000002</c:v>
                </c:pt>
                <c:pt idx="3711">
                  <c:v>0.21580245000000003</c:v>
                </c:pt>
                <c:pt idx="3712">
                  <c:v>0.21586042999999999</c:v>
                </c:pt>
                <c:pt idx="3713">
                  <c:v>0.21591830000000006</c:v>
                </c:pt>
                <c:pt idx="3714">
                  <c:v>0.21597559999999999</c:v>
                </c:pt>
                <c:pt idx="3715">
                  <c:v>0.21603358000000003</c:v>
                </c:pt>
                <c:pt idx="3716">
                  <c:v>0.21609157000000001</c:v>
                </c:pt>
                <c:pt idx="3717">
                  <c:v>0.21614955000000002</c:v>
                </c:pt>
                <c:pt idx="3718">
                  <c:v>0.21620743000000006</c:v>
                </c:pt>
                <c:pt idx="3719">
                  <c:v>0.21626530000000002</c:v>
                </c:pt>
                <c:pt idx="3720">
                  <c:v>0.21632317000000001</c:v>
                </c:pt>
                <c:pt idx="3721">
                  <c:v>0.21638104000000002</c:v>
                </c:pt>
                <c:pt idx="3722">
                  <c:v>0.21643891000000004</c:v>
                </c:pt>
                <c:pt idx="3723">
                  <c:v>0.21649678000000006</c:v>
                </c:pt>
                <c:pt idx="3724">
                  <c:v>0.21655476000000001</c:v>
                </c:pt>
                <c:pt idx="3725">
                  <c:v>0.21661263000000003</c:v>
                </c:pt>
                <c:pt idx="3726">
                  <c:v>0.21667049999999999</c:v>
                </c:pt>
                <c:pt idx="3727">
                  <c:v>0.21672837000000003</c:v>
                </c:pt>
                <c:pt idx="3728">
                  <c:v>0.21678624000000002</c:v>
                </c:pt>
                <c:pt idx="3729">
                  <c:v>0.21684412000000003</c:v>
                </c:pt>
                <c:pt idx="3730">
                  <c:v>0.21690199000000002</c:v>
                </c:pt>
                <c:pt idx="3731">
                  <c:v>0.21695997000000003</c:v>
                </c:pt>
                <c:pt idx="3732">
                  <c:v>0.21701726000000002</c:v>
                </c:pt>
                <c:pt idx="3733">
                  <c:v>0.21707525000000003</c:v>
                </c:pt>
                <c:pt idx="3734">
                  <c:v>0.21713312000000001</c:v>
                </c:pt>
                <c:pt idx="3735">
                  <c:v>0.21719099000000003</c:v>
                </c:pt>
                <c:pt idx="3736">
                  <c:v>0.21724886000000002</c:v>
                </c:pt>
                <c:pt idx="3737">
                  <c:v>0.21730673000000003</c:v>
                </c:pt>
                <c:pt idx="3738">
                  <c:v>0.21736483000000004</c:v>
                </c:pt>
                <c:pt idx="3739">
                  <c:v>0.21742247000000003</c:v>
                </c:pt>
                <c:pt idx="3740">
                  <c:v>0.21748034000000002</c:v>
                </c:pt>
                <c:pt idx="3741">
                  <c:v>0.21753833000000006</c:v>
                </c:pt>
                <c:pt idx="3742">
                  <c:v>0.21759620000000002</c:v>
                </c:pt>
                <c:pt idx="3743">
                  <c:v>0.21765418000000003</c:v>
                </c:pt>
                <c:pt idx="3744">
                  <c:v>0.21771194000000002</c:v>
                </c:pt>
                <c:pt idx="3745">
                  <c:v>0.21776993000000006</c:v>
                </c:pt>
                <c:pt idx="3746">
                  <c:v>0.21782779999999999</c:v>
                </c:pt>
                <c:pt idx="3747">
                  <c:v>0.21788578000000003</c:v>
                </c:pt>
                <c:pt idx="3748">
                  <c:v>0.21794365000000002</c:v>
                </c:pt>
                <c:pt idx="3749">
                  <c:v>0.21800152</c:v>
                </c:pt>
                <c:pt idx="3750">
                  <c:v>0.21805916000000003</c:v>
                </c:pt>
                <c:pt idx="3751">
                  <c:v>0.21811715000000004</c:v>
                </c:pt>
                <c:pt idx="3752">
                  <c:v>0.21817502</c:v>
                </c:pt>
                <c:pt idx="3753">
                  <c:v>0.21823289000000004</c:v>
                </c:pt>
                <c:pt idx="3754">
                  <c:v>0.21829076000000003</c:v>
                </c:pt>
                <c:pt idx="3755">
                  <c:v>0.21834862999999999</c:v>
                </c:pt>
                <c:pt idx="3756">
                  <c:v>0.21840650000000003</c:v>
                </c:pt>
                <c:pt idx="3757">
                  <c:v>0.21846449000000007</c:v>
                </c:pt>
                <c:pt idx="3758">
                  <c:v>0.21852236000000003</c:v>
                </c:pt>
                <c:pt idx="3759">
                  <c:v>0.21858022999999999</c:v>
                </c:pt>
                <c:pt idx="3760">
                  <c:v>0.21863810000000003</c:v>
                </c:pt>
                <c:pt idx="3761">
                  <c:v>0.21869596999999999</c:v>
                </c:pt>
                <c:pt idx="3762">
                  <c:v>0.21875384000000003</c:v>
                </c:pt>
                <c:pt idx="3763">
                  <c:v>0.21881170999999999</c:v>
                </c:pt>
                <c:pt idx="3764">
                  <c:v>0.21886912000000003</c:v>
                </c:pt>
                <c:pt idx="3765">
                  <c:v>0.21892699000000002</c:v>
                </c:pt>
                <c:pt idx="3766">
                  <c:v>0.21898486000000003</c:v>
                </c:pt>
                <c:pt idx="3767">
                  <c:v>0.21904284000000002</c:v>
                </c:pt>
                <c:pt idx="3768">
                  <c:v>0.21910071</c:v>
                </c:pt>
                <c:pt idx="3769">
                  <c:v>0.21915870000000001</c:v>
                </c:pt>
                <c:pt idx="3770">
                  <c:v>0.21921657000000003</c:v>
                </c:pt>
                <c:pt idx="3771">
                  <c:v>0.21927444000000001</c:v>
                </c:pt>
                <c:pt idx="3772">
                  <c:v>0.21933242999999999</c:v>
                </c:pt>
                <c:pt idx="3773">
                  <c:v>0.21939030000000004</c:v>
                </c:pt>
                <c:pt idx="3774">
                  <c:v>0.21944793000000007</c:v>
                </c:pt>
                <c:pt idx="3775">
                  <c:v>0.21950580000000003</c:v>
                </c:pt>
                <c:pt idx="3776">
                  <c:v>0.21956368000000004</c:v>
                </c:pt>
                <c:pt idx="3777">
                  <c:v>0.21962188999999999</c:v>
                </c:pt>
                <c:pt idx="3778">
                  <c:v>0.21967976</c:v>
                </c:pt>
                <c:pt idx="3779">
                  <c:v>0.21973762999999999</c:v>
                </c:pt>
                <c:pt idx="3780">
                  <c:v>0.21979504000000005</c:v>
                </c:pt>
                <c:pt idx="3781">
                  <c:v>0.21985291000000001</c:v>
                </c:pt>
                <c:pt idx="3782">
                  <c:v>0.21991090000000002</c:v>
                </c:pt>
                <c:pt idx="3783">
                  <c:v>0.21996888000000006</c:v>
                </c:pt>
                <c:pt idx="3784">
                  <c:v>0.22002664</c:v>
                </c:pt>
                <c:pt idx="3785">
                  <c:v>0.22008474</c:v>
                </c:pt>
                <c:pt idx="3786">
                  <c:v>0.22014260999999996</c:v>
                </c:pt>
                <c:pt idx="3787">
                  <c:v>0.22025834999999999</c:v>
                </c:pt>
                <c:pt idx="3788">
                  <c:v>0.22031622000000001</c:v>
                </c:pt>
                <c:pt idx="3789">
                  <c:v>0.22037420999999996</c:v>
                </c:pt>
                <c:pt idx="3790">
                  <c:v>0.2204315</c:v>
                </c:pt>
                <c:pt idx="3791">
                  <c:v>0.22048960000000001</c:v>
                </c:pt>
                <c:pt idx="3792">
                  <c:v>0.22054747000000002</c:v>
                </c:pt>
                <c:pt idx="3793">
                  <c:v>0.22060534000000001</c:v>
                </c:pt>
                <c:pt idx="3794">
                  <c:v>0.22066321</c:v>
                </c:pt>
                <c:pt idx="3795">
                  <c:v>0.22072107999999996</c:v>
                </c:pt>
                <c:pt idx="3796">
                  <c:v>0.22077895</c:v>
                </c:pt>
                <c:pt idx="3797">
                  <c:v>0.22083681999999996</c:v>
                </c:pt>
                <c:pt idx="3798">
                  <c:v>0.22089469</c:v>
                </c:pt>
                <c:pt idx="3799">
                  <c:v>0.22095255999999996</c:v>
                </c:pt>
                <c:pt idx="3800">
                  <c:v>0.22101043000000004</c:v>
                </c:pt>
                <c:pt idx="3801">
                  <c:v>0.22106854000000001</c:v>
                </c:pt>
                <c:pt idx="3802">
                  <c:v>0.22112593999999997</c:v>
                </c:pt>
                <c:pt idx="3803">
                  <c:v>0.22118369999999998</c:v>
                </c:pt>
                <c:pt idx="3804">
                  <c:v>0.22124168000000002</c:v>
                </c:pt>
                <c:pt idx="3805">
                  <c:v>0.22129955000000001</c:v>
                </c:pt>
                <c:pt idx="3806">
                  <c:v>0.22141530000000004</c:v>
                </c:pt>
                <c:pt idx="3807">
                  <c:v>0.22147327999999997</c:v>
                </c:pt>
                <c:pt idx="3808">
                  <c:v>0.22153127</c:v>
                </c:pt>
                <c:pt idx="3809">
                  <c:v>0.22158924999999999</c:v>
                </c:pt>
                <c:pt idx="3810">
                  <c:v>0.22164712</c:v>
                </c:pt>
                <c:pt idx="3811">
                  <c:v>0.22170498999999999</c:v>
                </c:pt>
                <c:pt idx="3812">
                  <c:v>0.22176287</c:v>
                </c:pt>
                <c:pt idx="3813">
                  <c:v>0.22182073999999996</c:v>
                </c:pt>
                <c:pt idx="3814">
                  <c:v>0.22187860999999998</c:v>
                </c:pt>
                <c:pt idx="3815">
                  <c:v>0.22193658999999999</c:v>
                </c:pt>
                <c:pt idx="3816">
                  <c:v>0.22199446000000003</c:v>
                </c:pt>
                <c:pt idx="3817">
                  <c:v>0.22205232999999996</c:v>
                </c:pt>
                <c:pt idx="3818">
                  <c:v>0.22210974</c:v>
                </c:pt>
                <c:pt idx="3819">
                  <c:v>0.22216760999999996</c:v>
                </c:pt>
                <c:pt idx="3820">
                  <c:v>0.22222548000000003</c:v>
                </c:pt>
                <c:pt idx="3821">
                  <c:v>0.22228347000000001</c:v>
                </c:pt>
                <c:pt idx="3822">
                  <c:v>0.22234134000000003</c:v>
                </c:pt>
                <c:pt idx="3823">
                  <c:v>0.22239921000000001</c:v>
                </c:pt>
                <c:pt idx="3824">
                  <c:v>0.22245719000000003</c:v>
                </c:pt>
                <c:pt idx="3825">
                  <c:v>0.22251494999999999</c:v>
                </c:pt>
                <c:pt idx="3826">
                  <c:v>0.22257281999999998</c:v>
                </c:pt>
                <c:pt idx="3827">
                  <c:v>0.22263068999999996</c:v>
                </c:pt>
                <c:pt idx="3828">
                  <c:v>0.22268855999999998</c:v>
                </c:pt>
                <c:pt idx="3829">
                  <c:v>0.22274643000000005</c:v>
                </c:pt>
                <c:pt idx="3830">
                  <c:v>0.22280430000000001</c:v>
                </c:pt>
                <c:pt idx="3831">
                  <c:v>0.22286217</c:v>
                </c:pt>
                <c:pt idx="3832">
                  <c:v>0.22292004000000001</c:v>
                </c:pt>
                <c:pt idx="3833">
                  <c:v>0.22297813999999999</c:v>
                </c:pt>
                <c:pt idx="3834">
                  <c:v>0.22303601000000001</c:v>
                </c:pt>
                <c:pt idx="3835">
                  <c:v>0.22309387999999997</c:v>
                </c:pt>
                <c:pt idx="3836">
                  <c:v>0.22315174999999998</c:v>
                </c:pt>
                <c:pt idx="3837">
                  <c:v>0.22320962</c:v>
                </c:pt>
                <c:pt idx="3838">
                  <c:v>0.22326761000000001</c:v>
                </c:pt>
                <c:pt idx="3839">
                  <c:v>0.22332501999999999</c:v>
                </c:pt>
                <c:pt idx="3840">
                  <c:v>0.22338289</c:v>
                </c:pt>
                <c:pt idx="3841">
                  <c:v>0.22344075999999999</c:v>
                </c:pt>
                <c:pt idx="3842">
                  <c:v>0.22349874000000003</c:v>
                </c:pt>
                <c:pt idx="3843">
                  <c:v>0.22355661999999998</c:v>
                </c:pt>
                <c:pt idx="3844">
                  <c:v>0.22361471999999996</c:v>
                </c:pt>
                <c:pt idx="3845">
                  <c:v>0.22367211999999997</c:v>
                </c:pt>
                <c:pt idx="3846">
                  <c:v>0.22373011000000001</c:v>
                </c:pt>
                <c:pt idx="3847">
                  <c:v>0.22378787</c:v>
                </c:pt>
                <c:pt idx="3848">
                  <c:v>0.22384597000000001</c:v>
                </c:pt>
                <c:pt idx="3849">
                  <c:v>0.22390361</c:v>
                </c:pt>
                <c:pt idx="3850">
                  <c:v>0.22396171000000001</c:v>
                </c:pt>
                <c:pt idx="3851">
                  <c:v>0.22401958000000002</c:v>
                </c:pt>
                <c:pt idx="3852">
                  <c:v>0.22407745000000001</c:v>
                </c:pt>
                <c:pt idx="3853">
                  <c:v>0.22413543000000002</c:v>
                </c:pt>
                <c:pt idx="3854">
                  <c:v>0.22419330000000001</c:v>
                </c:pt>
                <c:pt idx="3855">
                  <c:v>0.22425117999999997</c:v>
                </c:pt>
                <c:pt idx="3856">
                  <c:v>0.22430905000000001</c:v>
                </c:pt>
                <c:pt idx="3857">
                  <c:v>0.22436680000000001</c:v>
                </c:pt>
                <c:pt idx="3858">
                  <c:v>0.22442466999999997</c:v>
                </c:pt>
                <c:pt idx="3859">
                  <c:v>0.22448254000000001</c:v>
                </c:pt>
                <c:pt idx="3860">
                  <c:v>0.22454064000000001</c:v>
                </c:pt>
                <c:pt idx="3861">
                  <c:v>0.22459817000000001</c:v>
                </c:pt>
                <c:pt idx="3862">
                  <c:v>0.22465591999999998</c:v>
                </c:pt>
                <c:pt idx="3863">
                  <c:v>0.22471379000000002</c:v>
                </c:pt>
                <c:pt idx="3864">
                  <c:v>0.22477165999999998</c:v>
                </c:pt>
                <c:pt idx="3865">
                  <c:v>0.22482964999999996</c:v>
                </c:pt>
                <c:pt idx="3866">
                  <c:v>0.22488763000000001</c:v>
                </c:pt>
                <c:pt idx="3867">
                  <c:v>0.22494550000000002</c:v>
                </c:pt>
                <c:pt idx="3868">
                  <c:v>0.22500360999999997</c:v>
                </c:pt>
                <c:pt idx="3869">
                  <c:v>0.22506090000000001</c:v>
                </c:pt>
                <c:pt idx="3870">
                  <c:v>0.22511887999999997</c:v>
                </c:pt>
                <c:pt idx="3871">
                  <c:v>0.22517674999999998</c:v>
                </c:pt>
                <c:pt idx="3872">
                  <c:v>0.22523462</c:v>
                </c:pt>
                <c:pt idx="3873">
                  <c:v>0.22529249000000004</c:v>
                </c:pt>
                <c:pt idx="3874">
                  <c:v>0.22535047999999996</c:v>
                </c:pt>
                <c:pt idx="3875">
                  <c:v>0.22540858000000003</c:v>
                </c:pt>
                <c:pt idx="3876">
                  <c:v>0.22546645000000004</c:v>
                </c:pt>
                <c:pt idx="3877">
                  <c:v>0.22552432</c:v>
                </c:pt>
                <c:pt idx="3878">
                  <c:v>0.22558218999999999</c:v>
                </c:pt>
                <c:pt idx="3879">
                  <c:v>0.22564006</c:v>
                </c:pt>
                <c:pt idx="3880">
                  <c:v>0.22569805000000001</c:v>
                </c:pt>
                <c:pt idx="3881">
                  <c:v>0.22575592</c:v>
                </c:pt>
                <c:pt idx="3882">
                  <c:v>0.22581320999999999</c:v>
                </c:pt>
                <c:pt idx="3883">
                  <c:v>0.22587108</c:v>
                </c:pt>
                <c:pt idx="3884">
                  <c:v>0.22592907000000001</c:v>
                </c:pt>
                <c:pt idx="3885">
                  <c:v>0.22598694000000003</c:v>
                </c:pt>
                <c:pt idx="3886">
                  <c:v>0.22604481000000001</c:v>
                </c:pt>
                <c:pt idx="3887">
                  <c:v>0.22610279999999996</c:v>
                </c:pt>
                <c:pt idx="3888">
                  <c:v>0.22616066999999998</c:v>
                </c:pt>
                <c:pt idx="3889">
                  <c:v>0.22621864999999999</c:v>
                </c:pt>
                <c:pt idx="3890">
                  <c:v>0.22627651999999998</c:v>
                </c:pt>
                <c:pt idx="3891">
                  <c:v>0.22633439000000002</c:v>
                </c:pt>
                <c:pt idx="3892">
                  <c:v>0.22639202999999997</c:v>
                </c:pt>
                <c:pt idx="3893">
                  <c:v>0.22645013000000003</c:v>
                </c:pt>
                <c:pt idx="3894">
                  <c:v>0.22650766</c:v>
                </c:pt>
                <c:pt idx="3895">
                  <c:v>0.22656552999999996</c:v>
                </c:pt>
                <c:pt idx="3896">
                  <c:v>0.22662350999999997</c:v>
                </c:pt>
                <c:pt idx="3897">
                  <c:v>0.22668149999999998</c:v>
                </c:pt>
                <c:pt idx="3898">
                  <c:v>0.22673937000000002</c:v>
                </c:pt>
                <c:pt idx="3899">
                  <c:v>0.22679736000000003</c:v>
                </c:pt>
                <c:pt idx="3900">
                  <c:v>0.22685533999999999</c:v>
                </c:pt>
                <c:pt idx="3901">
                  <c:v>0.22691333000000005</c:v>
                </c:pt>
                <c:pt idx="3902">
                  <c:v>0.22697120000000001</c:v>
                </c:pt>
                <c:pt idx="3903">
                  <c:v>0.22702907</c:v>
                </c:pt>
                <c:pt idx="3904">
                  <c:v>0.22708681999999997</c:v>
                </c:pt>
                <c:pt idx="3905">
                  <c:v>0.22714469000000001</c:v>
                </c:pt>
                <c:pt idx="3906">
                  <c:v>0.22720256</c:v>
                </c:pt>
                <c:pt idx="3907">
                  <c:v>0.22726009000000003</c:v>
                </c:pt>
                <c:pt idx="3908">
                  <c:v>0.22731783999999999</c:v>
                </c:pt>
                <c:pt idx="3909">
                  <c:v>0.22737570999999998</c:v>
                </c:pt>
                <c:pt idx="3910">
                  <c:v>0.22743369999999999</c:v>
                </c:pt>
                <c:pt idx="3911">
                  <c:v>0.22749157</c:v>
                </c:pt>
                <c:pt idx="3912">
                  <c:v>0.22754944000000002</c:v>
                </c:pt>
                <c:pt idx="3913">
                  <c:v>0.22760731000000001</c:v>
                </c:pt>
                <c:pt idx="3914">
                  <c:v>0.22766517999999997</c:v>
                </c:pt>
                <c:pt idx="3915">
                  <c:v>0.22772317</c:v>
                </c:pt>
                <c:pt idx="3916">
                  <c:v>0.22778103999999999</c:v>
                </c:pt>
                <c:pt idx="3917">
                  <c:v>0.22783902</c:v>
                </c:pt>
                <c:pt idx="3918">
                  <c:v>0.22789666</c:v>
                </c:pt>
                <c:pt idx="3919">
                  <c:v>0.22795452999999996</c:v>
                </c:pt>
                <c:pt idx="3920">
                  <c:v>0.22801240000000003</c:v>
                </c:pt>
                <c:pt idx="3921">
                  <c:v>0.22807039000000001</c:v>
                </c:pt>
                <c:pt idx="3922">
                  <c:v>0.22812826</c:v>
                </c:pt>
                <c:pt idx="3923">
                  <c:v>0.22818612999999996</c:v>
                </c:pt>
                <c:pt idx="3924">
                  <c:v>0.22824411999999999</c:v>
                </c:pt>
                <c:pt idx="3925">
                  <c:v>0.22830199000000001</c:v>
                </c:pt>
                <c:pt idx="3926">
                  <c:v>0.22835986</c:v>
                </c:pt>
                <c:pt idx="3927">
                  <c:v>0.22841738000000006</c:v>
                </c:pt>
                <c:pt idx="3928">
                  <c:v>0.22847524999999999</c:v>
                </c:pt>
                <c:pt idx="3929">
                  <c:v>0.22853324000000003</c:v>
                </c:pt>
                <c:pt idx="3930">
                  <c:v>0.22859110999999999</c:v>
                </c:pt>
                <c:pt idx="3931">
                  <c:v>0.22864898000000003</c:v>
                </c:pt>
                <c:pt idx="3932">
                  <c:v>0.22870684999999999</c:v>
                </c:pt>
                <c:pt idx="3933">
                  <c:v>0.22876472</c:v>
                </c:pt>
                <c:pt idx="3934">
                  <c:v>0.22882281999999998</c:v>
                </c:pt>
                <c:pt idx="3935">
                  <c:v>0.22888069</c:v>
                </c:pt>
                <c:pt idx="3936">
                  <c:v>0.22893868000000003</c:v>
                </c:pt>
                <c:pt idx="3937">
                  <c:v>0.22899654999999999</c:v>
                </c:pt>
                <c:pt idx="3938">
                  <c:v>0.22905442000000001</c:v>
                </c:pt>
                <c:pt idx="3939">
                  <c:v>0.22911229000000002</c:v>
                </c:pt>
                <c:pt idx="3940">
                  <c:v>0.22917015999999998</c:v>
                </c:pt>
                <c:pt idx="3941">
                  <c:v>0.22922756</c:v>
                </c:pt>
                <c:pt idx="3942">
                  <c:v>0.22928577999999997</c:v>
                </c:pt>
                <c:pt idx="3943">
                  <c:v>0.22934377</c:v>
                </c:pt>
                <c:pt idx="3944">
                  <c:v>0.22940163999999999</c:v>
                </c:pt>
                <c:pt idx="3945">
                  <c:v>0.22945951000000001</c:v>
                </c:pt>
                <c:pt idx="3946">
                  <c:v>0.22951679999999999</c:v>
                </c:pt>
                <c:pt idx="3947">
                  <c:v>0.22957479</c:v>
                </c:pt>
                <c:pt idx="3948">
                  <c:v>0.22963265999999996</c:v>
                </c:pt>
                <c:pt idx="3949">
                  <c:v>0.22969053</c:v>
                </c:pt>
                <c:pt idx="3950">
                  <c:v>0.22974840000000002</c:v>
                </c:pt>
                <c:pt idx="3951">
                  <c:v>0.22980627000000001</c:v>
                </c:pt>
                <c:pt idx="3952">
                  <c:v>0.22986413999999999</c:v>
                </c:pt>
                <c:pt idx="3953">
                  <c:v>0.22992224000000003</c:v>
                </c:pt>
                <c:pt idx="3954">
                  <c:v>0.22998023000000004</c:v>
                </c:pt>
                <c:pt idx="3955">
                  <c:v>0.23003810000000002</c:v>
                </c:pt>
                <c:pt idx="3956">
                  <c:v>0.23009597000000001</c:v>
                </c:pt>
                <c:pt idx="3957">
                  <c:v>0.23015384</c:v>
                </c:pt>
                <c:pt idx="3958">
                  <c:v>0.23021171000000001</c:v>
                </c:pt>
                <c:pt idx="3959">
                  <c:v>0.23032755999999996</c:v>
                </c:pt>
                <c:pt idx="3960">
                  <c:v>0.23038543000000003</c:v>
                </c:pt>
                <c:pt idx="3961">
                  <c:v>0.23044284000000004</c:v>
                </c:pt>
                <c:pt idx="3962">
                  <c:v>0.23050071</c:v>
                </c:pt>
                <c:pt idx="3963">
                  <c:v>0.23055870000000001</c:v>
                </c:pt>
                <c:pt idx="3964">
                  <c:v>0.23061656999999997</c:v>
                </c:pt>
                <c:pt idx="3965">
                  <c:v>0.23067444000000001</c:v>
                </c:pt>
                <c:pt idx="3966">
                  <c:v>0.23073231000000002</c:v>
                </c:pt>
                <c:pt idx="3967">
                  <c:v>0.23079018000000004</c:v>
                </c:pt>
                <c:pt idx="3968">
                  <c:v>0.23084805000000003</c:v>
                </c:pt>
                <c:pt idx="3969">
                  <c:v>0.23090615000000003</c:v>
                </c:pt>
                <c:pt idx="3970">
                  <c:v>0.23096414000000004</c:v>
                </c:pt>
                <c:pt idx="3971">
                  <c:v>0.23102212</c:v>
                </c:pt>
                <c:pt idx="3972">
                  <c:v>0.23107929999999999</c:v>
                </c:pt>
                <c:pt idx="3973">
                  <c:v>0.23113729000000002</c:v>
                </c:pt>
                <c:pt idx="3974">
                  <c:v>0.23119527000000001</c:v>
                </c:pt>
                <c:pt idx="3975">
                  <c:v>0.23125314000000002</c:v>
                </c:pt>
                <c:pt idx="3976">
                  <c:v>0.23131124000000003</c:v>
                </c:pt>
                <c:pt idx="3977">
                  <c:v>0.23136888000000003</c:v>
                </c:pt>
                <c:pt idx="3978">
                  <c:v>0.23142674999999999</c:v>
                </c:pt>
                <c:pt idx="3979">
                  <c:v>0.23148473999999999</c:v>
                </c:pt>
                <c:pt idx="3980">
                  <c:v>0.23154249000000002</c:v>
                </c:pt>
                <c:pt idx="3981">
                  <c:v>0.23160048000000003</c:v>
                </c:pt>
                <c:pt idx="3982">
                  <c:v>0.23165835000000001</c:v>
                </c:pt>
                <c:pt idx="3983">
                  <c:v>0.23171622000000003</c:v>
                </c:pt>
                <c:pt idx="3984">
                  <c:v>0.23177408999999999</c:v>
                </c:pt>
                <c:pt idx="3985">
                  <c:v>0.23183218999999999</c:v>
                </c:pt>
                <c:pt idx="3986">
                  <c:v>0.23188995000000001</c:v>
                </c:pt>
                <c:pt idx="3987">
                  <c:v>0.23194770000000003</c:v>
                </c:pt>
                <c:pt idx="3988">
                  <c:v>0.23200556999999997</c:v>
                </c:pt>
                <c:pt idx="3989">
                  <c:v>0.23206344000000004</c:v>
                </c:pt>
                <c:pt idx="3990">
                  <c:v>0.23212131</c:v>
                </c:pt>
                <c:pt idx="3991">
                  <c:v>0.23217918000000001</c:v>
                </c:pt>
                <c:pt idx="3992">
                  <c:v>0.23223705000000003</c:v>
                </c:pt>
                <c:pt idx="3993">
                  <c:v>0.23229493000000004</c:v>
                </c:pt>
                <c:pt idx="3994">
                  <c:v>0.23235291</c:v>
                </c:pt>
                <c:pt idx="3995">
                  <c:v>0.23241078000000004</c:v>
                </c:pt>
                <c:pt idx="3996">
                  <c:v>0.23246807000000003</c:v>
                </c:pt>
                <c:pt idx="3997">
                  <c:v>0.23252606000000001</c:v>
                </c:pt>
                <c:pt idx="3998">
                  <c:v>0.23258392999999997</c:v>
                </c:pt>
                <c:pt idx="3999">
                  <c:v>0.23264180000000001</c:v>
                </c:pt>
                <c:pt idx="4000">
                  <c:v>0.23269967</c:v>
                </c:pt>
                <c:pt idx="4001">
                  <c:v>0.23275754000000001</c:v>
                </c:pt>
                <c:pt idx="4002">
                  <c:v>0.23281563999999999</c:v>
                </c:pt>
                <c:pt idx="4003">
                  <c:v>0.23287350999999998</c:v>
                </c:pt>
                <c:pt idx="4004">
                  <c:v>0.23293137999999999</c:v>
                </c:pt>
                <c:pt idx="4005">
                  <c:v>0.23298925000000004</c:v>
                </c:pt>
                <c:pt idx="4006">
                  <c:v>0.23304736000000004</c:v>
                </c:pt>
                <c:pt idx="4007">
                  <c:v>0.23310523000000002</c:v>
                </c:pt>
                <c:pt idx="4008">
                  <c:v>0.23316310000000001</c:v>
                </c:pt>
                <c:pt idx="4009">
                  <c:v>0.23322039000000003</c:v>
                </c:pt>
                <c:pt idx="4010">
                  <c:v>0.23327837000000001</c:v>
                </c:pt>
                <c:pt idx="4011">
                  <c:v>0.23333635999999999</c:v>
                </c:pt>
                <c:pt idx="4012">
                  <c:v>0.23339423000000004</c:v>
                </c:pt>
                <c:pt idx="4013">
                  <c:v>0.23345210000000002</c:v>
                </c:pt>
                <c:pt idx="4014">
                  <c:v>0.23350997000000001</c:v>
                </c:pt>
                <c:pt idx="4015">
                  <c:v>0.23356784000000003</c:v>
                </c:pt>
                <c:pt idx="4016">
                  <c:v>0.23362570999999996</c:v>
                </c:pt>
                <c:pt idx="4017">
                  <c:v>0.23368369999999997</c:v>
                </c:pt>
                <c:pt idx="4018">
                  <c:v>0.23374168000000003</c:v>
                </c:pt>
                <c:pt idx="4019">
                  <c:v>0.23379921000000004</c:v>
                </c:pt>
                <c:pt idx="4020">
                  <c:v>0.23385707999999997</c:v>
                </c:pt>
                <c:pt idx="4021">
                  <c:v>0.23391495000000004</c:v>
                </c:pt>
                <c:pt idx="4022">
                  <c:v>0.23397282</c:v>
                </c:pt>
                <c:pt idx="4023">
                  <c:v>0.23403092</c:v>
                </c:pt>
                <c:pt idx="4024">
                  <c:v>0.23408878999999999</c:v>
                </c:pt>
                <c:pt idx="4025">
                  <c:v>0.23414689000000002</c:v>
                </c:pt>
                <c:pt idx="4026">
                  <c:v>0.23420442000000002</c:v>
                </c:pt>
                <c:pt idx="4027">
                  <c:v>0.23426216999999999</c:v>
                </c:pt>
                <c:pt idx="4028">
                  <c:v>0.23432004000000001</c:v>
                </c:pt>
                <c:pt idx="4029">
                  <c:v>0.23437790999999997</c:v>
                </c:pt>
                <c:pt idx="4030">
                  <c:v>0.23443578000000004</c:v>
                </c:pt>
                <c:pt idx="4031">
                  <c:v>0.23449376999999999</c:v>
                </c:pt>
                <c:pt idx="4032">
                  <c:v>0.23455164000000001</c:v>
                </c:pt>
                <c:pt idx="4033">
                  <c:v>0.23460939000000003</c:v>
                </c:pt>
                <c:pt idx="4034">
                  <c:v>0.23466749000000003</c:v>
                </c:pt>
                <c:pt idx="4035">
                  <c:v>0.23472536999999999</c:v>
                </c:pt>
                <c:pt idx="4036">
                  <c:v>0.23478324000000003</c:v>
                </c:pt>
                <c:pt idx="4037">
                  <c:v>0.23484076000000001</c:v>
                </c:pt>
                <c:pt idx="4038">
                  <c:v>0.23489863000000002</c:v>
                </c:pt>
                <c:pt idx="4039">
                  <c:v>0.23495650000000001</c:v>
                </c:pt>
                <c:pt idx="4040">
                  <c:v>0.23501437000000003</c:v>
                </c:pt>
                <c:pt idx="4041">
                  <c:v>0.23507223999999999</c:v>
                </c:pt>
                <c:pt idx="4042">
                  <c:v>0.23513011</c:v>
                </c:pt>
                <c:pt idx="4043">
                  <c:v>0.23518797999999996</c:v>
                </c:pt>
                <c:pt idx="4044">
                  <c:v>0.23524585000000003</c:v>
                </c:pt>
                <c:pt idx="4045">
                  <c:v>0.23530371999999997</c:v>
                </c:pt>
                <c:pt idx="4046">
                  <c:v>0.23536159000000001</c:v>
                </c:pt>
                <c:pt idx="4047">
                  <c:v>0.23541946000000005</c:v>
                </c:pt>
                <c:pt idx="4048">
                  <c:v>0.23547745000000003</c:v>
                </c:pt>
                <c:pt idx="4049">
                  <c:v>0.23553531999999999</c:v>
                </c:pt>
                <c:pt idx="4050">
                  <c:v>0.23559319000000004</c:v>
                </c:pt>
                <c:pt idx="4051">
                  <c:v>0.23565129000000001</c:v>
                </c:pt>
                <c:pt idx="4052">
                  <c:v>0.23570916000000003</c:v>
                </c:pt>
                <c:pt idx="4053">
                  <c:v>0.23576702999999999</c:v>
                </c:pt>
                <c:pt idx="4054">
                  <c:v>0.2358249</c:v>
                </c:pt>
                <c:pt idx="4055">
                  <c:v>0.23588276999999996</c:v>
                </c:pt>
                <c:pt idx="4056">
                  <c:v>0.23594064000000003</c:v>
                </c:pt>
                <c:pt idx="4057">
                  <c:v>0.23599850999999999</c:v>
                </c:pt>
                <c:pt idx="4058">
                  <c:v>0.23605638000000004</c:v>
                </c:pt>
                <c:pt idx="4059">
                  <c:v>0.23611425000000003</c:v>
                </c:pt>
                <c:pt idx="4060">
                  <c:v>0.23617178</c:v>
                </c:pt>
                <c:pt idx="4061">
                  <c:v>0.23622965000000001</c:v>
                </c:pt>
                <c:pt idx="4062">
                  <c:v>0.23628763000000003</c:v>
                </c:pt>
                <c:pt idx="4063">
                  <c:v>0.23634562000000001</c:v>
                </c:pt>
                <c:pt idx="4064">
                  <c:v>0.23640349000000002</c:v>
                </c:pt>
                <c:pt idx="4065">
                  <c:v>0.23646136000000004</c:v>
                </c:pt>
                <c:pt idx="4066">
                  <c:v>0.23651923000000005</c:v>
                </c:pt>
                <c:pt idx="4067">
                  <c:v>0.23657710000000001</c:v>
                </c:pt>
                <c:pt idx="4068">
                  <c:v>0.23663519999999999</c:v>
                </c:pt>
                <c:pt idx="4069">
                  <c:v>0.23669307000000001</c:v>
                </c:pt>
                <c:pt idx="4070">
                  <c:v>0.23675048000000004</c:v>
                </c:pt>
                <c:pt idx="4071">
                  <c:v>0.23680835000000003</c:v>
                </c:pt>
                <c:pt idx="4072">
                  <c:v>0.23686621999999999</c:v>
                </c:pt>
                <c:pt idx="4073">
                  <c:v>0.23692409000000003</c:v>
                </c:pt>
                <c:pt idx="4074">
                  <c:v>0.23698208000000004</c:v>
                </c:pt>
                <c:pt idx="4075">
                  <c:v>0.23703995000000003</c:v>
                </c:pt>
                <c:pt idx="4076">
                  <c:v>0.23709781999999999</c:v>
                </c:pt>
                <c:pt idx="4077">
                  <c:v>0.2371558</c:v>
                </c:pt>
                <c:pt idx="4078">
                  <c:v>0.23721368000000004</c:v>
                </c:pt>
                <c:pt idx="4079">
                  <c:v>0.23727155</c:v>
                </c:pt>
                <c:pt idx="4080">
                  <c:v>0.23732942000000001</c:v>
                </c:pt>
                <c:pt idx="4081">
                  <c:v>0.23738729000000003</c:v>
                </c:pt>
                <c:pt idx="4082">
                  <c:v>0.23744516000000002</c:v>
                </c:pt>
                <c:pt idx="4083">
                  <c:v>0.23750303000000003</c:v>
                </c:pt>
                <c:pt idx="4084">
                  <c:v>0.23756089999999999</c:v>
                </c:pt>
                <c:pt idx="4085">
                  <c:v>0.23761877000000001</c:v>
                </c:pt>
                <c:pt idx="4086">
                  <c:v>0.23767686999999998</c:v>
                </c:pt>
                <c:pt idx="4087">
                  <c:v>0.23773474000000003</c:v>
                </c:pt>
                <c:pt idx="4088">
                  <c:v>0.23779249000000005</c:v>
                </c:pt>
                <c:pt idx="4089">
                  <c:v>0.23785048000000003</c:v>
                </c:pt>
                <c:pt idx="4090">
                  <c:v>0.23790776999999999</c:v>
                </c:pt>
                <c:pt idx="4091">
                  <c:v>0.23796564000000003</c:v>
                </c:pt>
                <c:pt idx="4092">
                  <c:v>0.23802350999999997</c:v>
                </c:pt>
                <c:pt idx="4093">
                  <c:v>0.23808138000000004</c:v>
                </c:pt>
                <c:pt idx="4094">
                  <c:v>0.23813949000000004</c:v>
                </c:pt>
                <c:pt idx="4095">
                  <c:v>0.23819736000000002</c:v>
                </c:pt>
                <c:pt idx="4096">
                  <c:v>0.23825534000000004</c:v>
                </c:pt>
                <c:pt idx="4097">
                  <c:v>0.23831321000000003</c:v>
                </c:pt>
                <c:pt idx="4098">
                  <c:v>0.23837120000000001</c:v>
                </c:pt>
                <c:pt idx="4099">
                  <c:v>0.23842917999999999</c:v>
                </c:pt>
                <c:pt idx="4100">
                  <c:v>0.23848659000000003</c:v>
                </c:pt>
                <c:pt idx="4101">
                  <c:v>0.23854446000000004</c:v>
                </c:pt>
                <c:pt idx="4102">
                  <c:v>0.23860244999999999</c:v>
                </c:pt>
                <c:pt idx="4103">
                  <c:v>0.23866008999999999</c:v>
                </c:pt>
                <c:pt idx="4104">
                  <c:v>0.23871796000000003</c:v>
                </c:pt>
                <c:pt idx="4105">
                  <c:v>0.23877593999999999</c:v>
                </c:pt>
                <c:pt idx="4106">
                  <c:v>0.23883381000000001</c:v>
                </c:pt>
                <c:pt idx="4107">
                  <c:v>0.23889179999999999</c:v>
                </c:pt>
                <c:pt idx="4108">
                  <c:v>0.23894955000000004</c:v>
                </c:pt>
                <c:pt idx="4109">
                  <c:v>0.23900742999999999</c:v>
                </c:pt>
                <c:pt idx="4110">
                  <c:v>0.23906553000000003</c:v>
                </c:pt>
                <c:pt idx="4111">
                  <c:v>0.23912340000000001</c:v>
                </c:pt>
                <c:pt idx="4112">
                  <c:v>0.23918138000000003</c:v>
                </c:pt>
                <c:pt idx="4113">
                  <c:v>0.23923925000000001</c:v>
                </c:pt>
                <c:pt idx="4114">
                  <c:v>0.23929712000000003</c:v>
                </c:pt>
                <c:pt idx="4115">
                  <c:v>0.23935511000000001</c:v>
                </c:pt>
                <c:pt idx="4116">
                  <c:v>0.23941240000000005</c:v>
                </c:pt>
                <c:pt idx="4117">
                  <c:v>0.23947027000000001</c:v>
                </c:pt>
                <c:pt idx="4118">
                  <c:v>0.23952825999999999</c:v>
                </c:pt>
                <c:pt idx="4119">
                  <c:v>0.23958613000000004</c:v>
                </c:pt>
                <c:pt idx="4120">
                  <c:v>0.23964400000000002</c:v>
                </c:pt>
                <c:pt idx="4121">
                  <c:v>0.23970187000000001</c:v>
                </c:pt>
                <c:pt idx="4122">
                  <c:v>0.23975974000000003</c:v>
                </c:pt>
                <c:pt idx="4123">
                  <c:v>0.23981760999999999</c:v>
                </c:pt>
                <c:pt idx="4124">
                  <c:v>0.23987548000000003</c:v>
                </c:pt>
                <c:pt idx="4125">
                  <c:v>0.23993335000000002</c:v>
                </c:pt>
                <c:pt idx="4126">
                  <c:v>0.23999122000000003</c:v>
                </c:pt>
                <c:pt idx="4127">
                  <c:v>0.24004909000000002</c:v>
                </c:pt>
                <c:pt idx="4128">
                  <c:v>0.24010696000000001</c:v>
                </c:pt>
                <c:pt idx="4129">
                  <c:v>0.24016483000000002</c:v>
                </c:pt>
                <c:pt idx="4130">
                  <c:v>0.24022282</c:v>
                </c:pt>
                <c:pt idx="4131">
                  <c:v>0.24028068999999999</c:v>
                </c:pt>
                <c:pt idx="4132">
                  <c:v>0.24033856000000001</c:v>
                </c:pt>
                <c:pt idx="4133">
                  <c:v>0.24039642999999999</c:v>
                </c:pt>
                <c:pt idx="4134">
                  <c:v>0.24045442000000003</c:v>
                </c:pt>
                <c:pt idx="4135">
                  <c:v>0.24051229000000002</c:v>
                </c:pt>
                <c:pt idx="4136">
                  <c:v>0.24057016000000001</c:v>
                </c:pt>
                <c:pt idx="4137">
                  <c:v>0.24062802999999997</c:v>
                </c:pt>
                <c:pt idx="4138">
                  <c:v>0.24068566999999996</c:v>
                </c:pt>
                <c:pt idx="4139">
                  <c:v>0.24074354000000003</c:v>
                </c:pt>
                <c:pt idx="4140">
                  <c:v>0.24080164000000001</c:v>
                </c:pt>
                <c:pt idx="4141">
                  <c:v>0.24085951</c:v>
                </c:pt>
                <c:pt idx="4142">
                  <c:v>0.24091738000000001</c:v>
                </c:pt>
                <c:pt idx="4143">
                  <c:v>0.24097536999999999</c:v>
                </c:pt>
                <c:pt idx="4144">
                  <c:v>0.24103266000000001</c:v>
                </c:pt>
                <c:pt idx="4145">
                  <c:v>0.24109075999999999</c:v>
                </c:pt>
                <c:pt idx="4146">
                  <c:v>0.24114874000000003</c:v>
                </c:pt>
                <c:pt idx="4147">
                  <c:v>0.24120662000000001</c:v>
                </c:pt>
                <c:pt idx="4148">
                  <c:v>0.24126449000000005</c:v>
                </c:pt>
                <c:pt idx="4149">
                  <c:v>0.24132247000000001</c:v>
                </c:pt>
                <c:pt idx="4150">
                  <c:v>0.24138034000000003</c:v>
                </c:pt>
                <c:pt idx="4151">
                  <c:v>0.24143821000000001</c:v>
                </c:pt>
                <c:pt idx="4152">
                  <c:v>0.24149574000000001</c:v>
                </c:pt>
                <c:pt idx="4153">
                  <c:v>0.24155361</c:v>
                </c:pt>
                <c:pt idx="4154">
                  <c:v>0.24161158999999999</c:v>
                </c:pt>
                <c:pt idx="4155">
                  <c:v>0.24172732999999999</c:v>
                </c:pt>
                <c:pt idx="4156">
                  <c:v>0.24178520000000003</c:v>
                </c:pt>
                <c:pt idx="4157">
                  <c:v>0.24184306999999999</c:v>
                </c:pt>
                <c:pt idx="4158">
                  <c:v>0.24190094000000004</c:v>
                </c:pt>
                <c:pt idx="4159">
                  <c:v>0.24195881000000002</c:v>
                </c:pt>
                <c:pt idx="4160">
                  <c:v>0.24201645000000002</c:v>
                </c:pt>
                <c:pt idx="4161">
                  <c:v>0.24207432000000001</c:v>
                </c:pt>
                <c:pt idx="4162">
                  <c:v>0.24213219000000002</c:v>
                </c:pt>
                <c:pt idx="4163">
                  <c:v>0.24219006000000001</c:v>
                </c:pt>
                <c:pt idx="4164">
                  <c:v>0.24224793000000006</c:v>
                </c:pt>
                <c:pt idx="4165">
                  <c:v>0.24230579999999999</c:v>
                </c:pt>
                <c:pt idx="4166">
                  <c:v>0.24236368000000003</c:v>
                </c:pt>
                <c:pt idx="4167">
                  <c:v>0.24242166000000001</c:v>
                </c:pt>
                <c:pt idx="4168">
                  <c:v>0.24247953000000003</c:v>
                </c:pt>
                <c:pt idx="4169">
                  <c:v>0.24253740000000001</c:v>
                </c:pt>
                <c:pt idx="4170">
                  <c:v>0.24259539000000002</c:v>
                </c:pt>
                <c:pt idx="4171">
                  <c:v>0.24265326000000001</c:v>
                </c:pt>
                <c:pt idx="4172">
                  <c:v>0.24271113000000005</c:v>
                </c:pt>
                <c:pt idx="4173">
                  <c:v>0.24276900000000004</c:v>
                </c:pt>
                <c:pt idx="4174">
                  <c:v>0.24282687</c:v>
                </c:pt>
                <c:pt idx="4175">
                  <c:v>0.24288462</c:v>
                </c:pt>
                <c:pt idx="4176">
                  <c:v>0.24294261000000003</c:v>
                </c:pt>
                <c:pt idx="4177">
                  <c:v>0.24300047999999999</c:v>
                </c:pt>
                <c:pt idx="4178">
                  <c:v>0.24305835000000003</c:v>
                </c:pt>
                <c:pt idx="4179">
                  <c:v>0.24311634000000001</c:v>
                </c:pt>
                <c:pt idx="4180">
                  <c:v>0.24317421</c:v>
                </c:pt>
                <c:pt idx="4181">
                  <c:v>0.24323207999999999</c:v>
                </c:pt>
                <c:pt idx="4182">
                  <c:v>0.24329006000000003</c:v>
                </c:pt>
                <c:pt idx="4183">
                  <c:v>0.24334736000000004</c:v>
                </c:pt>
                <c:pt idx="4184">
                  <c:v>0.24340534000000005</c:v>
                </c:pt>
                <c:pt idx="4185">
                  <c:v>0.24346321000000004</c:v>
                </c:pt>
                <c:pt idx="4186">
                  <c:v>0.24352119999999999</c:v>
                </c:pt>
                <c:pt idx="4187">
                  <c:v>0.24363704999999999</c:v>
                </c:pt>
                <c:pt idx="4188">
                  <c:v>0.24369493000000003</c:v>
                </c:pt>
                <c:pt idx="4189">
                  <c:v>0.24375290999999999</c:v>
                </c:pt>
                <c:pt idx="4190">
                  <c:v>0.24381078000000003</c:v>
                </c:pt>
                <c:pt idx="4191">
                  <c:v>0.24386864999999999</c:v>
                </c:pt>
                <c:pt idx="4192">
                  <c:v>0.24392652000000001</c:v>
                </c:pt>
                <c:pt idx="4193">
                  <c:v>0.24398416000000003</c:v>
                </c:pt>
                <c:pt idx="4194">
                  <c:v>0.24404202999999999</c:v>
                </c:pt>
                <c:pt idx="4195">
                  <c:v>0.24409990000000004</c:v>
                </c:pt>
                <c:pt idx="4196">
                  <c:v>0.24415777</c:v>
                </c:pt>
                <c:pt idx="4197">
                  <c:v>0.24421564000000004</c:v>
                </c:pt>
                <c:pt idx="4198">
                  <c:v>0.24427362999999996</c:v>
                </c:pt>
                <c:pt idx="4199">
                  <c:v>0.24433162</c:v>
                </c:pt>
                <c:pt idx="4200">
                  <c:v>0.24438949000000001</c:v>
                </c:pt>
                <c:pt idx="4201">
                  <c:v>0.24444747000000006</c:v>
                </c:pt>
                <c:pt idx="4202">
                  <c:v>0.24450522999999999</c:v>
                </c:pt>
                <c:pt idx="4203">
                  <c:v>0.24456275000000002</c:v>
                </c:pt>
                <c:pt idx="4204">
                  <c:v>0.24462061999999998</c:v>
                </c:pt>
                <c:pt idx="4205">
                  <c:v>0.24467849000000003</c:v>
                </c:pt>
                <c:pt idx="4206">
                  <c:v>0.24473636000000001</c:v>
                </c:pt>
                <c:pt idx="4207">
                  <c:v>0.24479435000000002</c:v>
                </c:pt>
                <c:pt idx="4208">
                  <c:v>0.24485222000000001</c:v>
                </c:pt>
                <c:pt idx="4209">
                  <c:v>0.24491009000000005</c:v>
                </c:pt>
                <c:pt idx="4210">
                  <c:v>0.24496796000000004</c:v>
                </c:pt>
                <c:pt idx="4211">
                  <c:v>0.24502583000000003</c:v>
                </c:pt>
                <c:pt idx="4212">
                  <c:v>0.24508381000000001</c:v>
                </c:pt>
                <c:pt idx="4213">
                  <c:v>0.24514134000000004</c:v>
                </c:pt>
                <c:pt idx="4214">
                  <c:v>0.24519921000000003</c:v>
                </c:pt>
                <c:pt idx="4215">
                  <c:v>0.24525754000000002</c:v>
                </c:pt>
                <c:pt idx="4216">
                  <c:v>0.24531553000000003</c:v>
                </c:pt>
                <c:pt idx="4217">
                  <c:v>0.24537281999999996</c:v>
                </c:pt>
                <c:pt idx="4218">
                  <c:v>0.24543069000000003</c:v>
                </c:pt>
                <c:pt idx="4219">
                  <c:v>0.24548855999999999</c:v>
                </c:pt>
                <c:pt idx="4220">
                  <c:v>0.24554643000000007</c:v>
                </c:pt>
                <c:pt idx="4221">
                  <c:v>0.24560465000000001</c:v>
                </c:pt>
                <c:pt idx="4222">
                  <c:v>0.24566252</c:v>
                </c:pt>
                <c:pt idx="4223">
                  <c:v>0.24572050000000001</c:v>
                </c:pt>
                <c:pt idx="4224">
                  <c:v>0.24577849000000002</c:v>
                </c:pt>
                <c:pt idx="4225">
                  <c:v>0.24583578000000003</c:v>
                </c:pt>
                <c:pt idx="4226">
                  <c:v>0.24589364999999999</c:v>
                </c:pt>
                <c:pt idx="4227">
                  <c:v>0.24595164000000003</c:v>
                </c:pt>
                <c:pt idx="4228">
                  <c:v>0.24600950999999999</c:v>
                </c:pt>
                <c:pt idx="4229">
                  <c:v>0.24606749000000006</c:v>
                </c:pt>
                <c:pt idx="4230">
                  <c:v>0.24612537000000001</c:v>
                </c:pt>
                <c:pt idx="4231">
                  <c:v>0.24618324000000003</c:v>
                </c:pt>
                <c:pt idx="4232">
                  <c:v>0.24624111000000004</c:v>
                </c:pt>
                <c:pt idx="4233">
                  <c:v>0.24629898000000006</c:v>
                </c:pt>
                <c:pt idx="4234">
                  <c:v>0.24635684999999999</c:v>
                </c:pt>
                <c:pt idx="4235">
                  <c:v>0.24641472000000003</c:v>
                </c:pt>
                <c:pt idx="4236">
                  <c:v>0.24647258999999999</c:v>
                </c:pt>
                <c:pt idx="4237">
                  <c:v>0.24653057</c:v>
                </c:pt>
                <c:pt idx="4238">
                  <c:v>0.24658844000000002</c:v>
                </c:pt>
                <c:pt idx="4239">
                  <c:v>0.24664631000000004</c:v>
                </c:pt>
                <c:pt idx="4240">
                  <c:v>0.24670418000000005</c:v>
                </c:pt>
                <c:pt idx="4241">
                  <c:v>0.24676217000000003</c:v>
                </c:pt>
                <c:pt idx="4242">
                  <c:v>0.24682003999999999</c:v>
                </c:pt>
                <c:pt idx="4243">
                  <c:v>0.24687791000000001</c:v>
                </c:pt>
                <c:pt idx="4244">
                  <c:v>0.24693577999999999</c:v>
                </c:pt>
                <c:pt idx="4245">
                  <c:v>0.24699307000000004</c:v>
                </c:pt>
                <c:pt idx="4246">
                  <c:v>0.24705094000000002</c:v>
                </c:pt>
                <c:pt idx="4247">
                  <c:v>0.24710881000000001</c:v>
                </c:pt>
                <c:pt idx="4248">
                  <c:v>0.24716679999999999</c:v>
                </c:pt>
                <c:pt idx="4249">
                  <c:v>0.24722467000000001</c:v>
                </c:pt>
                <c:pt idx="4250">
                  <c:v>0.24728254000000002</c:v>
                </c:pt>
                <c:pt idx="4251">
                  <c:v>0.24734041000000004</c:v>
                </c:pt>
                <c:pt idx="4252">
                  <c:v>0.24739828000000005</c:v>
                </c:pt>
                <c:pt idx="4253">
                  <c:v>0.24745615000000004</c:v>
                </c:pt>
                <c:pt idx="4254">
                  <c:v>0.24751402000000003</c:v>
                </c:pt>
                <c:pt idx="4255">
                  <c:v>0.24757212000000001</c:v>
                </c:pt>
                <c:pt idx="4256">
                  <c:v>0.24762998999999999</c:v>
                </c:pt>
                <c:pt idx="4257">
                  <c:v>0.24768787</c:v>
                </c:pt>
                <c:pt idx="4258">
                  <c:v>0.24774585000000002</c:v>
                </c:pt>
                <c:pt idx="4259">
                  <c:v>0.24780372000000001</c:v>
                </c:pt>
                <c:pt idx="4260">
                  <c:v>0.24786158999999999</c:v>
                </c:pt>
                <c:pt idx="4261">
                  <c:v>0.24791946000000006</c:v>
                </c:pt>
                <c:pt idx="4262">
                  <c:v>0.24797745000000002</c:v>
                </c:pt>
                <c:pt idx="4263">
                  <c:v>0.24803496999999999</c:v>
                </c:pt>
                <c:pt idx="4264">
                  <c:v>0.24809284000000004</c:v>
                </c:pt>
                <c:pt idx="4265">
                  <c:v>0.24815071</c:v>
                </c:pt>
                <c:pt idx="4266">
                  <c:v>0.24820858000000004</c:v>
                </c:pt>
                <c:pt idx="4267">
                  <c:v>0.24826656999999999</c:v>
                </c:pt>
                <c:pt idx="4268">
                  <c:v>0.24832444000000004</c:v>
                </c:pt>
                <c:pt idx="4269">
                  <c:v>0.24838231000000002</c:v>
                </c:pt>
                <c:pt idx="4270">
                  <c:v>0.24844018000000007</c:v>
                </c:pt>
                <c:pt idx="4271">
                  <c:v>0.24849770000000002</c:v>
                </c:pt>
                <c:pt idx="4272">
                  <c:v>0.24855557</c:v>
                </c:pt>
                <c:pt idx="4273">
                  <c:v>0.24861344000000002</c:v>
                </c:pt>
                <c:pt idx="4274">
                  <c:v>0.24867131000000001</c:v>
                </c:pt>
                <c:pt idx="4275">
                  <c:v>0.24872917999999999</c:v>
                </c:pt>
                <c:pt idx="4276">
                  <c:v>0.24878705000000004</c:v>
                </c:pt>
                <c:pt idx="4277">
                  <c:v>0.24884492999999999</c:v>
                </c:pt>
                <c:pt idx="4278">
                  <c:v>0.24890280000000004</c:v>
                </c:pt>
                <c:pt idx="4279">
                  <c:v>0.24896077999999999</c:v>
                </c:pt>
                <c:pt idx="4280">
                  <c:v>0.24901865000000004</c:v>
                </c:pt>
                <c:pt idx="4281">
                  <c:v>0.24907652</c:v>
                </c:pt>
                <c:pt idx="4282">
                  <c:v>0.24913462</c:v>
                </c:pt>
                <c:pt idx="4283">
                  <c:v>0.24919249000000002</c:v>
                </c:pt>
                <c:pt idx="4284">
                  <c:v>0.24925037000000003</c:v>
                </c:pt>
                <c:pt idx="4285">
                  <c:v>0.24930824000000001</c:v>
                </c:pt>
                <c:pt idx="4286">
                  <c:v>0.24936634000000002</c:v>
                </c:pt>
                <c:pt idx="4287">
                  <c:v>0.24942363000000004</c:v>
                </c:pt>
                <c:pt idx="4288">
                  <c:v>0.24948150000000002</c:v>
                </c:pt>
                <c:pt idx="4289">
                  <c:v>0.24953937000000004</c:v>
                </c:pt>
                <c:pt idx="4290">
                  <c:v>0.24959736000000002</c:v>
                </c:pt>
                <c:pt idx="4291">
                  <c:v>0.24965523000000003</c:v>
                </c:pt>
                <c:pt idx="4292">
                  <c:v>0.24971310000000002</c:v>
                </c:pt>
                <c:pt idx="4293">
                  <c:v>0.24977097000000001</c:v>
                </c:pt>
                <c:pt idx="4294">
                  <c:v>0.24982884000000002</c:v>
                </c:pt>
                <c:pt idx="4295">
                  <c:v>0.24988671000000001</c:v>
                </c:pt>
                <c:pt idx="4296">
                  <c:v>0.24994458000000006</c:v>
                </c:pt>
                <c:pt idx="4297">
                  <c:v>0.25000245000000004</c:v>
                </c:pt>
                <c:pt idx="4298">
                  <c:v>0.25006055000000005</c:v>
                </c:pt>
                <c:pt idx="4299">
                  <c:v>0.25011854</c:v>
                </c:pt>
                <c:pt idx="4300">
                  <c:v>0.25017641000000002</c:v>
                </c:pt>
                <c:pt idx="4301">
                  <c:v>0.25023427999999998</c:v>
                </c:pt>
                <c:pt idx="4302">
                  <c:v>0.25029167999999996</c:v>
                </c:pt>
                <c:pt idx="4303">
                  <c:v>0.25034954999999998</c:v>
                </c:pt>
                <c:pt idx="4304">
                  <c:v>0.25040743000000004</c:v>
                </c:pt>
                <c:pt idx="4305">
                  <c:v>0.25046564000000004</c:v>
                </c:pt>
                <c:pt idx="4306">
                  <c:v>0.25052363</c:v>
                </c:pt>
                <c:pt idx="4307">
                  <c:v>0.25058150000000001</c:v>
                </c:pt>
                <c:pt idx="4308">
                  <c:v>0.25063936999999997</c:v>
                </c:pt>
                <c:pt idx="4309">
                  <c:v>0.25069723999999999</c:v>
                </c:pt>
                <c:pt idx="4310">
                  <c:v>0.25075452999999998</c:v>
                </c:pt>
                <c:pt idx="4311">
                  <c:v>0.25081252000000004</c:v>
                </c:pt>
                <c:pt idx="4312">
                  <c:v>0.25087039000000005</c:v>
                </c:pt>
                <c:pt idx="4313">
                  <c:v>0.25092837000000007</c:v>
                </c:pt>
                <c:pt idx="4314">
                  <c:v>0.25098624000000008</c:v>
                </c:pt>
                <c:pt idx="4315">
                  <c:v>0.25104411999999998</c:v>
                </c:pt>
                <c:pt idx="4316">
                  <c:v>0.25110210000000005</c:v>
                </c:pt>
                <c:pt idx="4317">
                  <c:v>0.25115997000000001</c:v>
                </c:pt>
                <c:pt idx="4318">
                  <c:v>0.25121784000000003</c:v>
                </c:pt>
                <c:pt idx="4319">
                  <c:v>0.25127582999999998</c:v>
                </c:pt>
                <c:pt idx="4320">
                  <c:v>0.25133370000000005</c:v>
                </c:pt>
                <c:pt idx="4321">
                  <c:v>0.25139157000000001</c:v>
                </c:pt>
                <c:pt idx="4322">
                  <c:v>0.25144943999999997</c:v>
                </c:pt>
                <c:pt idx="4323">
                  <c:v>0.25150730999999998</c:v>
                </c:pt>
                <c:pt idx="4324">
                  <c:v>0.25156472000000002</c:v>
                </c:pt>
                <c:pt idx="4325">
                  <c:v>0.25162270000000003</c:v>
                </c:pt>
                <c:pt idx="4326">
                  <c:v>0.2516805700000001</c:v>
                </c:pt>
                <c:pt idx="4327">
                  <c:v>0.25173856</c:v>
                </c:pt>
                <c:pt idx="4328">
                  <c:v>0.25179642999999996</c:v>
                </c:pt>
                <c:pt idx="4329">
                  <c:v>0.25185430000000003</c:v>
                </c:pt>
                <c:pt idx="4330">
                  <c:v>0.2519121700000001</c:v>
                </c:pt>
                <c:pt idx="4331">
                  <c:v>0.25197004000000001</c:v>
                </c:pt>
                <c:pt idx="4332">
                  <c:v>0.25202814000000001</c:v>
                </c:pt>
                <c:pt idx="4333">
                  <c:v>0.25208601000000008</c:v>
                </c:pt>
                <c:pt idx="4334">
                  <c:v>0.25214388000000004</c:v>
                </c:pt>
                <c:pt idx="4335">
                  <c:v>0.25220140999999996</c:v>
                </c:pt>
                <c:pt idx="4336">
                  <c:v>0.25225938999999997</c:v>
                </c:pt>
                <c:pt idx="4337">
                  <c:v>0.25231726000000004</c:v>
                </c:pt>
                <c:pt idx="4338">
                  <c:v>0.2523753700000001</c:v>
                </c:pt>
                <c:pt idx="4339">
                  <c:v>0.25243323999999995</c:v>
                </c:pt>
                <c:pt idx="4340">
                  <c:v>0.25249087000000003</c:v>
                </c:pt>
                <c:pt idx="4341">
                  <c:v>0.25254874000000005</c:v>
                </c:pt>
                <c:pt idx="4342">
                  <c:v>0.25260650000000001</c:v>
                </c:pt>
                <c:pt idx="4343">
                  <c:v>0.25266449000000002</c:v>
                </c:pt>
                <c:pt idx="4344">
                  <c:v>0.25272247000000003</c:v>
                </c:pt>
                <c:pt idx="4345">
                  <c:v>0.25278034000000005</c:v>
                </c:pt>
                <c:pt idx="4346">
                  <c:v>0.25283821000000001</c:v>
                </c:pt>
                <c:pt idx="4347">
                  <c:v>0.25289608000000002</c:v>
                </c:pt>
                <c:pt idx="4348">
                  <c:v>0.25295418000000003</c:v>
                </c:pt>
                <c:pt idx="4349">
                  <c:v>0.25301194000000005</c:v>
                </c:pt>
                <c:pt idx="4350">
                  <c:v>0.25306981000000001</c:v>
                </c:pt>
                <c:pt idx="4351">
                  <c:v>0.25312710000000005</c:v>
                </c:pt>
                <c:pt idx="4352">
                  <c:v>0.25318497000000006</c:v>
                </c:pt>
                <c:pt idx="4353">
                  <c:v>0.25324296000000002</c:v>
                </c:pt>
                <c:pt idx="4354">
                  <c:v>0.25330083000000003</c:v>
                </c:pt>
                <c:pt idx="4355">
                  <c:v>0.2533588100000001</c:v>
                </c:pt>
                <c:pt idx="4356">
                  <c:v>0.25341657000000006</c:v>
                </c:pt>
                <c:pt idx="4357">
                  <c:v>0.25347444000000002</c:v>
                </c:pt>
                <c:pt idx="4358">
                  <c:v>0.25353230999999998</c:v>
                </c:pt>
                <c:pt idx="4359">
                  <c:v>0.25359030000000005</c:v>
                </c:pt>
                <c:pt idx="4360">
                  <c:v>0.25364817000000001</c:v>
                </c:pt>
                <c:pt idx="4361">
                  <c:v>0.25370603999999997</c:v>
                </c:pt>
                <c:pt idx="4362">
                  <c:v>0.25376401999999998</c:v>
                </c:pt>
                <c:pt idx="4363">
                  <c:v>0.25382189000000011</c:v>
                </c:pt>
                <c:pt idx="4364">
                  <c:v>0.25387976000000007</c:v>
                </c:pt>
                <c:pt idx="4365">
                  <c:v>0.25393763000000003</c:v>
                </c:pt>
                <c:pt idx="4366">
                  <c:v>0.25399550000000004</c:v>
                </c:pt>
                <c:pt idx="4367">
                  <c:v>0.25405313999999996</c:v>
                </c:pt>
                <c:pt idx="4368">
                  <c:v>0.25411112999999996</c:v>
                </c:pt>
                <c:pt idx="4369">
                  <c:v>0.25416900000000003</c:v>
                </c:pt>
                <c:pt idx="4370">
                  <c:v>0.2542268700000001</c:v>
                </c:pt>
                <c:pt idx="4371">
                  <c:v>0.25428474000000001</c:v>
                </c:pt>
                <c:pt idx="4372">
                  <c:v>0.25434261000000002</c:v>
                </c:pt>
                <c:pt idx="4373">
                  <c:v>0.25440048000000004</c:v>
                </c:pt>
                <c:pt idx="4374">
                  <c:v>0.25445835</c:v>
                </c:pt>
                <c:pt idx="4375">
                  <c:v>0.25451645000000001</c:v>
                </c:pt>
                <c:pt idx="4376">
                  <c:v>0.25457398000000003</c:v>
                </c:pt>
                <c:pt idx="4377">
                  <c:v>0.25463184999999999</c:v>
                </c:pt>
                <c:pt idx="4378">
                  <c:v>0.25468995</c:v>
                </c:pt>
                <c:pt idx="4379">
                  <c:v>0.25474769999999997</c:v>
                </c:pt>
                <c:pt idx="4380">
                  <c:v>0.25480557000000004</c:v>
                </c:pt>
                <c:pt idx="4381">
                  <c:v>0.25486321000000001</c:v>
                </c:pt>
                <c:pt idx="4382">
                  <c:v>0.25492108000000002</c:v>
                </c:pt>
                <c:pt idx="4383">
                  <c:v>0.25497907000000003</c:v>
                </c:pt>
                <c:pt idx="4384">
                  <c:v>0.25503740000000003</c:v>
                </c:pt>
                <c:pt idx="4385">
                  <c:v>0.25509481000000001</c:v>
                </c:pt>
                <c:pt idx="4386">
                  <c:v>0.25515280000000001</c:v>
                </c:pt>
                <c:pt idx="4387">
                  <c:v>0.25521054999999998</c:v>
                </c:pt>
                <c:pt idx="4388">
                  <c:v>0.25526854000000004</c:v>
                </c:pt>
                <c:pt idx="4389">
                  <c:v>0.25532641000000006</c:v>
                </c:pt>
                <c:pt idx="4390">
                  <c:v>0.25538428000000007</c:v>
                </c:pt>
                <c:pt idx="4391">
                  <c:v>0.25544214999999998</c:v>
                </c:pt>
                <c:pt idx="4392">
                  <c:v>0.25550002000000005</c:v>
                </c:pt>
                <c:pt idx="4393">
                  <c:v>0.25555800000000001</c:v>
                </c:pt>
                <c:pt idx="4394">
                  <c:v>0.25561599000000002</c:v>
                </c:pt>
                <c:pt idx="4395">
                  <c:v>0.2556734</c:v>
                </c:pt>
                <c:pt idx="4396">
                  <c:v>0.25573126999999996</c:v>
                </c:pt>
                <c:pt idx="4397">
                  <c:v>0.25578924999999997</c:v>
                </c:pt>
                <c:pt idx="4398">
                  <c:v>0.25584711999999998</c:v>
                </c:pt>
                <c:pt idx="4399">
                  <c:v>0.25590511000000005</c:v>
                </c:pt>
                <c:pt idx="4400">
                  <c:v>0.25596298000000006</c:v>
                </c:pt>
                <c:pt idx="4401">
                  <c:v>0.25602085000000002</c:v>
                </c:pt>
                <c:pt idx="4402">
                  <c:v>0.25607872000000004</c:v>
                </c:pt>
                <c:pt idx="4403">
                  <c:v>0.25613659</c:v>
                </c:pt>
                <c:pt idx="4404">
                  <c:v>0.25619458000000001</c:v>
                </c:pt>
                <c:pt idx="4405">
                  <c:v>0.25625244999999996</c:v>
                </c:pt>
                <c:pt idx="4406">
                  <c:v>0.25631032000000004</c:v>
                </c:pt>
                <c:pt idx="4407">
                  <c:v>0.25636819000000005</c:v>
                </c:pt>
                <c:pt idx="4408">
                  <c:v>0.25642606000000007</c:v>
                </c:pt>
                <c:pt idx="4409">
                  <c:v>0.25648393000000008</c:v>
                </c:pt>
                <c:pt idx="4410">
                  <c:v>0.25654144999999995</c:v>
                </c:pt>
                <c:pt idx="4411">
                  <c:v>0.25659931999999996</c:v>
                </c:pt>
                <c:pt idx="4412">
                  <c:v>0.25665731000000003</c:v>
                </c:pt>
                <c:pt idx="4413">
                  <c:v>0.25671518000000004</c:v>
                </c:pt>
                <c:pt idx="4414">
                  <c:v>0.25677317</c:v>
                </c:pt>
                <c:pt idx="4415">
                  <c:v>0.25683103999999995</c:v>
                </c:pt>
                <c:pt idx="4416">
                  <c:v>0.25688891000000014</c:v>
                </c:pt>
                <c:pt idx="4417">
                  <c:v>0.25694666000000005</c:v>
                </c:pt>
                <c:pt idx="4418">
                  <c:v>0.25700465</c:v>
                </c:pt>
                <c:pt idx="4419">
                  <c:v>0.25706240000000002</c:v>
                </c:pt>
                <c:pt idx="4420">
                  <c:v>0.25712062000000002</c:v>
                </c:pt>
                <c:pt idx="4421">
                  <c:v>0.25717849000000004</c:v>
                </c:pt>
                <c:pt idx="4422">
                  <c:v>0.25723600999999996</c:v>
                </c:pt>
                <c:pt idx="4423">
                  <c:v>0.25729376999999998</c:v>
                </c:pt>
                <c:pt idx="4424">
                  <c:v>0.25735175000000005</c:v>
                </c:pt>
                <c:pt idx="4425">
                  <c:v>0.25740962000000001</c:v>
                </c:pt>
                <c:pt idx="4426">
                  <c:v>0.25746749000000002</c:v>
                </c:pt>
                <c:pt idx="4427">
                  <c:v>0.25752537000000003</c:v>
                </c:pt>
                <c:pt idx="4428">
                  <c:v>0.25758324000000005</c:v>
                </c:pt>
                <c:pt idx="4429">
                  <c:v>0.25764110999999995</c:v>
                </c:pt>
                <c:pt idx="4430">
                  <c:v>0.25769898000000002</c:v>
                </c:pt>
                <c:pt idx="4431">
                  <c:v>0.25775695999999998</c:v>
                </c:pt>
                <c:pt idx="4432">
                  <c:v>0.2578149500000001</c:v>
                </c:pt>
                <c:pt idx="4433">
                  <c:v>0.25787282000000006</c:v>
                </c:pt>
                <c:pt idx="4434">
                  <c:v>0.25793080000000002</c:v>
                </c:pt>
                <c:pt idx="4435">
                  <c:v>0.25798810000000005</c:v>
                </c:pt>
                <c:pt idx="4436">
                  <c:v>0.25804655000000004</c:v>
                </c:pt>
                <c:pt idx="4437">
                  <c:v>0.25810442</c:v>
                </c:pt>
                <c:pt idx="4438">
                  <c:v>0.25816217000000002</c:v>
                </c:pt>
                <c:pt idx="4439">
                  <c:v>0.25822015999999998</c:v>
                </c:pt>
                <c:pt idx="4440">
                  <c:v>0.25827803000000005</c:v>
                </c:pt>
                <c:pt idx="4441">
                  <c:v>0.25833590000000001</c:v>
                </c:pt>
                <c:pt idx="4442">
                  <c:v>0.25839319000000005</c:v>
                </c:pt>
                <c:pt idx="4443">
                  <c:v>0.25845106000000001</c:v>
                </c:pt>
                <c:pt idx="4444">
                  <c:v>0.25850893000000008</c:v>
                </c:pt>
                <c:pt idx="4445">
                  <c:v>0.2585668000000001</c:v>
                </c:pt>
                <c:pt idx="4446">
                  <c:v>0.25862501999999998</c:v>
                </c:pt>
                <c:pt idx="4447">
                  <c:v>0.25868289000000005</c:v>
                </c:pt>
                <c:pt idx="4448">
                  <c:v>0.25874087000000001</c:v>
                </c:pt>
                <c:pt idx="4449">
                  <c:v>0.25879874000000003</c:v>
                </c:pt>
                <c:pt idx="4450">
                  <c:v>0.25885662000000004</c:v>
                </c:pt>
                <c:pt idx="4451">
                  <c:v>0.25891449000000005</c:v>
                </c:pt>
                <c:pt idx="4452">
                  <c:v>0.25897236000000007</c:v>
                </c:pt>
                <c:pt idx="4453">
                  <c:v>0.25903022999999997</c:v>
                </c:pt>
                <c:pt idx="4454">
                  <c:v>0.2590882100000001</c:v>
                </c:pt>
                <c:pt idx="4455">
                  <c:v>0.25914549999999997</c:v>
                </c:pt>
                <c:pt idx="4456">
                  <c:v>0.25920337000000004</c:v>
                </c:pt>
                <c:pt idx="4457">
                  <c:v>0.25926123999999995</c:v>
                </c:pt>
                <c:pt idx="4458">
                  <c:v>0.25931923000000001</c:v>
                </c:pt>
                <c:pt idx="4459">
                  <c:v>0.25937710000000008</c:v>
                </c:pt>
                <c:pt idx="4460">
                  <c:v>0.2594349700000001</c:v>
                </c:pt>
                <c:pt idx="4461">
                  <c:v>0.25949284</c:v>
                </c:pt>
                <c:pt idx="4462">
                  <c:v>0.25955083000000001</c:v>
                </c:pt>
                <c:pt idx="4463">
                  <c:v>0.25960893000000002</c:v>
                </c:pt>
                <c:pt idx="4464">
                  <c:v>0.25966680000000003</c:v>
                </c:pt>
                <c:pt idx="4465">
                  <c:v>0.2597246700000001</c:v>
                </c:pt>
                <c:pt idx="4466">
                  <c:v>0.25978254000000001</c:v>
                </c:pt>
                <c:pt idx="4467">
                  <c:v>0.25984041000000002</c:v>
                </c:pt>
                <c:pt idx="4468">
                  <c:v>0.25989840000000003</c:v>
                </c:pt>
                <c:pt idx="4469">
                  <c:v>0.25995569000000002</c:v>
                </c:pt>
                <c:pt idx="4470">
                  <c:v>0.26001343999999998</c:v>
                </c:pt>
                <c:pt idx="4471">
                  <c:v>0.26007143000000005</c:v>
                </c:pt>
                <c:pt idx="4472">
                  <c:v>0.26012930000000001</c:v>
                </c:pt>
                <c:pt idx="4473">
                  <c:v>0.26018717000000002</c:v>
                </c:pt>
                <c:pt idx="4474">
                  <c:v>0.26024515999999992</c:v>
                </c:pt>
                <c:pt idx="4475">
                  <c:v>0.26030291000000005</c:v>
                </c:pt>
                <c:pt idx="4476">
                  <c:v>0.26036078000000007</c:v>
                </c:pt>
                <c:pt idx="4477">
                  <c:v>0.26041877000000008</c:v>
                </c:pt>
                <c:pt idx="4478">
                  <c:v>0.2604765200000001</c:v>
                </c:pt>
                <c:pt idx="4479">
                  <c:v>0.26053451</c:v>
                </c:pt>
                <c:pt idx="4480">
                  <c:v>0.26059261</c:v>
                </c:pt>
                <c:pt idx="4481">
                  <c:v>0.26065048000000002</c:v>
                </c:pt>
                <c:pt idx="4482">
                  <c:v>0.26070847000000008</c:v>
                </c:pt>
                <c:pt idx="4483">
                  <c:v>0.26076634000000004</c:v>
                </c:pt>
                <c:pt idx="4484">
                  <c:v>0.26082363000000003</c:v>
                </c:pt>
                <c:pt idx="4485">
                  <c:v>0.2608815000000001</c:v>
                </c:pt>
                <c:pt idx="4486">
                  <c:v>0.26093937</c:v>
                </c:pt>
                <c:pt idx="4487">
                  <c:v>0.26099723999999996</c:v>
                </c:pt>
                <c:pt idx="4488">
                  <c:v>0.26105523000000003</c:v>
                </c:pt>
                <c:pt idx="4489">
                  <c:v>0.26111332999999998</c:v>
                </c:pt>
                <c:pt idx="4490">
                  <c:v>0.26117120000000005</c:v>
                </c:pt>
                <c:pt idx="4491">
                  <c:v>0.26122907000000001</c:v>
                </c:pt>
                <c:pt idx="4492">
                  <c:v>0.26128704999999997</c:v>
                </c:pt>
                <c:pt idx="4493">
                  <c:v>0.26134493000000003</c:v>
                </c:pt>
                <c:pt idx="4494">
                  <c:v>0.2614028000000001</c:v>
                </c:pt>
                <c:pt idx="4495">
                  <c:v>0.26146067000000006</c:v>
                </c:pt>
                <c:pt idx="4496">
                  <c:v>0.2615180700000001</c:v>
                </c:pt>
                <c:pt idx="4497">
                  <c:v>0.2615761800000001</c:v>
                </c:pt>
                <c:pt idx="4498">
                  <c:v>0.26163416</c:v>
                </c:pt>
                <c:pt idx="4499">
                  <c:v>0.26169202999999996</c:v>
                </c:pt>
                <c:pt idx="4500">
                  <c:v>0.26174978999999998</c:v>
                </c:pt>
                <c:pt idx="4501">
                  <c:v>0.26180777000000005</c:v>
                </c:pt>
                <c:pt idx="4502">
                  <c:v>0.26186564000000001</c:v>
                </c:pt>
                <c:pt idx="4503">
                  <c:v>0.26192351000000008</c:v>
                </c:pt>
                <c:pt idx="4504">
                  <c:v>0.2619813800000001</c:v>
                </c:pt>
                <c:pt idx="4505">
                  <c:v>0.26203924999999995</c:v>
                </c:pt>
                <c:pt idx="4506">
                  <c:v>0.26209711999999996</c:v>
                </c:pt>
                <c:pt idx="4507">
                  <c:v>0.26215499000000003</c:v>
                </c:pt>
                <c:pt idx="4508">
                  <c:v>0.26221298000000004</c:v>
                </c:pt>
                <c:pt idx="4509">
                  <c:v>0.26227085</c:v>
                </c:pt>
                <c:pt idx="4510">
                  <c:v>0.26232826000000004</c:v>
                </c:pt>
                <c:pt idx="4511">
                  <c:v>0.2623862400000001</c:v>
                </c:pt>
                <c:pt idx="4512">
                  <c:v>0.26244412</c:v>
                </c:pt>
                <c:pt idx="4513">
                  <c:v>0.26250199000000002</c:v>
                </c:pt>
                <c:pt idx="4514">
                  <c:v>0.26255985999999998</c:v>
                </c:pt>
                <c:pt idx="4515">
                  <c:v>0.26261795999999998</c:v>
                </c:pt>
                <c:pt idx="4516">
                  <c:v>0.26267594</c:v>
                </c:pt>
                <c:pt idx="4517">
                  <c:v>0.26273380999999996</c:v>
                </c:pt>
                <c:pt idx="4518">
                  <c:v>0.26279121999999999</c:v>
                </c:pt>
                <c:pt idx="4519">
                  <c:v>0.26284921</c:v>
                </c:pt>
                <c:pt idx="4520">
                  <c:v>0.26290696000000008</c:v>
                </c:pt>
                <c:pt idx="4521">
                  <c:v>0.26296483000000004</c:v>
                </c:pt>
                <c:pt idx="4522">
                  <c:v>0.26302270000000005</c:v>
                </c:pt>
                <c:pt idx="4523">
                  <c:v>0.26308080000000006</c:v>
                </c:pt>
                <c:pt idx="4524">
                  <c:v>0.26313868000000001</c:v>
                </c:pt>
                <c:pt idx="4525">
                  <c:v>0.26319654999999997</c:v>
                </c:pt>
                <c:pt idx="4526">
                  <c:v>0.26325442000000004</c:v>
                </c:pt>
                <c:pt idx="4527">
                  <c:v>0.26331252000000011</c:v>
                </c:pt>
                <c:pt idx="4528">
                  <c:v>0.26337039000000007</c:v>
                </c:pt>
                <c:pt idx="4529">
                  <c:v>0.26342826000000014</c:v>
                </c:pt>
                <c:pt idx="4530">
                  <c:v>0.26348567000000006</c:v>
                </c:pt>
                <c:pt idx="4531">
                  <c:v>0.26354364999999996</c:v>
                </c:pt>
                <c:pt idx="4532">
                  <c:v>0.26360151999999998</c:v>
                </c:pt>
                <c:pt idx="4533">
                  <c:v>0.26365939000000005</c:v>
                </c:pt>
                <c:pt idx="4534">
                  <c:v>0.26371726000000001</c:v>
                </c:pt>
                <c:pt idx="4535">
                  <c:v>0.26377512999999997</c:v>
                </c:pt>
                <c:pt idx="4536">
                  <c:v>0.26383300000000004</c:v>
                </c:pt>
                <c:pt idx="4537">
                  <c:v>0.2638909900000001</c:v>
                </c:pt>
                <c:pt idx="4538">
                  <c:v>0.26394898000000006</c:v>
                </c:pt>
                <c:pt idx="4539">
                  <c:v>0.26400685000000002</c:v>
                </c:pt>
                <c:pt idx="4540">
                  <c:v>0.26406460000000004</c:v>
                </c:pt>
                <c:pt idx="4541">
                  <c:v>0.26412236000000006</c:v>
                </c:pt>
                <c:pt idx="4542">
                  <c:v>0.26418034000000001</c:v>
                </c:pt>
                <c:pt idx="4543">
                  <c:v>0.26423832999999997</c:v>
                </c:pt>
                <c:pt idx="4544">
                  <c:v>0.26429619999999998</c:v>
                </c:pt>
                <c:pt idx="4545">
                  <c:v>0.26435407000000005</c:v>
                </c:pt>
                <c:pt idx="4546">
                  <c:v>0.26441194000000001</c:v>
                </c:pt>
                <c:pt idx="4547">
                  <c:v>0.26446981000000008</c:v>
                </c:pt>
                <c:pt idx="4548">
                  <c:v>0.26452722000000001</c:v>
                </c:pt>
                <c:pt idx="4549">
                  <c:v>0.26458509000000002</c:v>
                </c:pt>
                <c:pt idx="4550">
                  <c:v>0.26464295999999998</c:v>
                </c:pt>
                <c:pt idx="4551">
                  <c:v>0.26470094</c:v>
                </c:pt>
                <c:pt idx="4552">
                  <c:v>0.26475881000000001</c:v>
                </c:pt>
                <c:pt idx="4553">
                  <c:v>0.26481668000000014</c:v>
                </c:pt>
                <c:pt idx="4554">
                  <c:v>0.2648745500000001</c:v>
                </c:pt>
                <c:pt idx="4555">
                  <c:v>0.26493254000000005</c:v>
                </c:pt>
                <c:pt idx="4556">
                  <c:v>0.26499041000000001</c:v>
                </c:pt>
                <c:pt idx="4557">
                  <c:v>0.26504840000000002</c:v>
                </c:pt>
                <c:pt idx="4558">
                  <c:v>0.26510627000000003</c:v>
                </c:pt>
                <c:pt idx="4559">
                  <c:v>0.26516402</c:v>
                </c:pt>
                <c:pt idx="4560">
                  <c:v>0.26522201000000001</c:v>
                </c:pt>
                <c:pt idx="4561">
                  <c:v>0.26527975999999998</c:v>
                </c:pt>
                <c:pt idx="4562">
                  <c:v>0.26533763000000005</c:v>
                </c:pt>
                <c:pt idx="4563">
                  <c:v>0.26539574000000005</c:v>
                </c:pt>
                <c:pt idx="4564">
                  <c:v>0.26545337000000002</c:v>
                </c:pt>
                <c:pt idx="4565">
                  <c:v>0.26551101000000005</c:v>
                </c:pt>
                <c:pt idx="4566">
                  <c:v>0.26556888000000006</c:v>
                </c:pt>
                <c:pt idx="4567">
                  <c:v>0.26562733000000005</c:v>
                </c:pt>
                <c:pt idx="4568">
                  <c:v>0.26568462000000004</c:v>
                </c:pt>
                <c:pt idx="4569">
                  <c:v>0.26574249</c:v>
                </c:pt>
                <c:pt idx="4570">
                  <c:v>0.26580037000000006</c:v>
                </c:pt>
                <c:pt idx="4571">
                  <c:v>0.26585824000000002</c:v>
                </c:pt>
                <c:pt idx="4572">
                  <c:v>0.26591634000000003</c:v>
                </c:pt>
                <c:pt idx="4573">
                  <c:v>0.2659743200000001</c:v>
                </c:pt>
                <c:pt idx="4574">
                  <c:v>0.26603219</c:v>
                </c:pt>
                <c:pt idx="4575">
                  <c:v>0.26609006000000002</c:v>
                </c:pt>
                <c:pt idx="4576">
                  <c:v>0.26614804999999997</c:v>
                </c:pt>
                <c:pt idx="4577">
                  <c:v>0.26620546</c:v>
                </c:pt>
                <c:pt idx="4578">
                  <c:v>0.26626332999999996</c:v>
                </c:pt>
                <c:pt idx="4579">
                  <c:v>0.26632131000000003</c:v>
                </c:pt>
                <c:pt idx="4580">
                  <c:v>0.2663791800000001</c:v>
                </c:pt>
                <c:pt idx="4581">
                  <c:v>0.26643704999999995</c:v>
                </c:pt>
                <c:pt idx="4582">
                  <c:v>0.26649516000000001</c:v>
                </c:pt>
                <c:pt idx="4583">
                  <c:v>0.26655313999999997</c:v>
                </c:pt>
                <c:pt idx="4584">
                  <c:v>0.26661100999999998</c:v>
                </c:pt>
                <c:pt idx="4585">
                  <c:v>0.26666888000000005</c:v>
                </c:pt>
                <c:pt idx="4586">
                  <c:v>0.26672675000000001</c:v>
                </c:pt>
                <c:pt idx="4587">
                  <c:v>0.26678462000000003</c:v>
                </c:pt>
                <c:pt idx="4588">
                  <c:v>0.26684203000000001</c:v>
                </c:pt>
                <c:pt idx="4589">
                  <c:v>0.26689990000000002</c:v>
                </c:pt>
                <c:pt idx="4590">
                  <c:v>0.26695777000000004</c:v>
                </c:pt>
                <c:pt idx="4591">
                  <c:v>0.26701576000000005</c:v>
                </c:pt>
                <c:pt idx="4592">
                  <c:v>0.26707363000000001</c:v>
                </c:pt>
                <c:pt idx="4593">
                  <c:v>0.26713149999999997</c:v>
                </c:pt>
                <c:pt idx="4594">
                  <c:v>0.26718937000000004</c:v>
                </c:pt>
                <c:pt idx="4595">
                  <c:v>0.26724735999999999</c:v>
                </c:pt>
                <c:pt idx="4596">
                  <c:v>0.26730523</c:v>
                </c:pt>
                <c:pt idx="4597">
                  <c:v>0.26736310000000002</c:v>
                </c:pt>
                <c:pt idx="4598">
                  <c:v>0.26742097000000009</c:v>
                </c:pt>
                <c:pt idx="4599">
                  <c:v>0.2674790700000001</c:v>
                </c:pt>
                <c:pt idx="4600">
                  <c:v>0.26753635999999997</c:v>
                </c:pt>
                <c:pt idx="4601">
                  <c:v>0.26759423000000004</c:v>
                </c:pt>
                <c:pt idx="4602">
                  <c:v>0.26765222</c:v>
                </c:pt>
                <c:pt idx="4603">
                  <c:v>0.26771009000000001</c:v>
                </c:pt>
                <c:pt idx="4604">
                  <c:v>0.26776796000000008</c:v>
                </c:pt>
                <c:pt idx="4605">
                  <c:v>0.2678258300000001</c:v>
                </c:pt>
                <c:pt idx="4606">
                  <c:v>0.26788370000000006</c:v>
                </c:pt>
                <c:pt idx="4607">
                  <c:v>0.26794157000000002</c:v>
                </c:pt>
                <c:pt idx="4608">
                  <c:v>0.26799967000000002</c:v>
                </c:pt>
                <c:pt idx="4609">
                  <c:v>0.26805731000000005</c:v>
                </c:pt>
                <c:pt idx="4610">
                  <c:v>0.26811564000000004</c:v>
                </c:pt>
                <c:pt idx="4611">
                  <c:v>0.26817293000000003</c:v>
                </c:pt>
                <c:pt idx="4612">
                  <c:v>0.26823091999999998</c:v>
                </c:pt>
                <c:pt idx="4613">
                  <c:v>0.26828879000000005</c:v>
                </c:pt>
                <c:pt idx="4614">
                  <c:v>0.26834666000000007</c:v>
                </c:pt>
                <c:pt idx="4615">
                  <c:v>0.26840453000000003</c:v>
                </c:pt>
                <c:pt idx="4616">
                  <c:v>0.26846263000000004</c:v>
                </c:pt>
                <c:pt idx="4617">
                  <c:v>0.26852050000000005</c:v>
                </c:pt>
                <c:pt idx="4618">
                  <c:v>0.26857849000000006</c:v>
                </c:pt>
                <c:pt idx="4619">
                  <c:v>0.26863648000000001</c:v>
                </c:pt>
                <c:pt idx="4620">
                  <c:v>0.26869435000000003</c:v>
                </c:pt>
                <c:pt idx="4621">
                  <c:v>0.26875222000000004</c:v>
                </c:pt>
                <c:pt idx="4622">
                  <c:v>0.26881009000000006</c:v>
                </c:pt>
                <c:pt idx="4623">
                  <c:v>0.2688673800000001</c:v>
                </c:pt>
                <c:pt idx="4624">
                  <c:v>0.26892537000000005</c:v>
                </c:pt>
                <c:pt idx="4625">
                  <c:v>0.26898324000000001</c:v>
                </c:pt>
                <c:pt idx="4626">
                  <c:v>0.26904122000000003</c:v>
                </c:pt>
                <c:pt idx="4627">
                  <c:v>0.26909909000000004</c:v>
                </c:pt>
                <c:pt idx="4628">
                  <c:v>0.26915696000000006</c:v>
                </c:pt>
                <c:pt idx="4629">
                  <c:v>0.26921483000000002</c:v>
                </c:pt>
                <c:pt idx="4630">
                  <c:v>0.26927259000000003</c:v>
                </c:pt>
                <c:pt idx="4631">
                  <c:v>0.2693305700000001</c:v>
                </c:pt>
                <c:pt idx="4632">
                  <c:v>0.26938844000000006</c:v>
                </c:pt>
                <c:pt idx="4633">
                  <c:v>0.26944655000000001</c:v>
                </c:pt>
                <c:pt idx="4634">
                  <c:v>0.26950453000000002</c:v>
                </c:pt>
                <c:pt idx="4635">
                  <c:v>0.26956229000000004</c:v>
                </c:pt>
                <c:pt idx="4636">
                  <c:v>0.26962016000000005</c:v>
                </c:pt>
                <c:pt idx="4637">
                  <c:v>0.26967803000000001</c:v>
                </c:pt>
                <c:pt idx="4638">
                  <c:v>0.26973542999999994</c:v>
                </c:pt>
                <c:pt idx="4639">
                  <c:v>0.26979329999999996</c:v>
                </c:pt>
                <c:pt idx="4640">
                  <c:v>0.26985118000000002</c:v>
                </c:pt>
                <c:pt idx="4641">
                  <c:v>0.26990904999999998</c:v>
                </c:pt>
                <c:pt idx="4642">
                  <c:v>0.26996715000000004</c:v>
                </c:pt>
                <c:pt idx="4643">
                  <c:v>0.27002502</c:v>
                </c:pt>
                <c:pt idx="4644">
                  <c:v>0.27008289000000008</c:v>
                </c:pt>
                <c:pt idx="4645">
                  <c:v>0.27014075999999998</c:v>
                </c:pt>
                <c:pt idx="4646">
                  <c:v>0.27019874000000005</c:v>
                </c:pt>
                <c:pt idx="4647">
                  <c:v>0.27025662</c:v>
                </c:pt>
                <c:pt idx="4648">
                  <c:v>0.27031449000000007</c:v>
                </c:pt>
                <c:pt idx="4649">
                  <c:v>0.27037236000000003</c:v>
                </c:pt>
                <c:pt idx="4650">
                  <c:v>0.27043034000000005</c:v>
                </c:pt>
                <c:pt idx="4651">
                  <c:v>0.27048775000000008</c:v>
                </c:pt>
                <c:pt idx="4652">
                  <c:v>0.27054562000000004</c:v>
                </c:pt>
                <c:pt idx="4653">
                  <c:v>0.27060349</c:v>
                </c:pt>
                <c:pt idx="4654">
                  <c:v>0.27066136000000002</c:v>
                </c:pt>
                <c:pt idx="4655">
                  <c:v>0.27071922999999998</c:v>
                </c:pt>
                <c:pt idx="4656">
                  <c:v>0.27077710000000005</c:v>
                </c:pt>
                <c:pt idx="4657">
                  <c:v>0.27083497000000006</c:v>
                </c:pt>
                <c:pt idx="4658">
                  <c:v>0.27089307000000001</c:v>
                </c:pt>
                <c:pt idx="4659">
                  <c:v>0.27095106000000002</c:v>
                </c:pt>
                <c:pt idx="4660">
                  <c:v>0.27100893000000004</c:v>
                </c:pt>
                <c:pt idx="4661">
                  <c:v>0.27106680000000005</c:v>
                </c:pt>
                <c:pt idx="4662">
                  <c:v>0.27112479000000006</c:v>
                </c:pt>
                <c:pt idx="4663">
                  <c:v>0.27118266000000008</c:v>
                </c:pt>
                <c:pt idx="4664">
                  <c:v>0.27123994999999995</c:v>
                </c:pt>
                <c:pt idx="4665">
                  <c:v>0.27129781999999997</c:v>
                </c:pt>
                <c:pt idx="4666">
                  <c:v>0.27135580000000004</c:v>
                </c:pt>
                <c:pt idx="4667">
                  <c:v>0.2714136800000001</c:v>
                </c:pt>
                <c:pt idx="4668">
                  <c:v>0.27147155000000001</c:v>
                </c:pt>
                <c:pt idx="4669">
                  <c:v>0.27152942000000002</c:v>
                </c:pt>
                <c:pt idx="4670">
                  <c:v>0.27158729000000004</c:v>
                </c:pt>
                <c:pt idx="4671">
                  <c:v>0.27164516</c:v>
                </c:pt>
                <c:pt idx="4672">
                  <c:v>0.27170313999999995</c:v>
                </c:pt>
                <c:pt idx="4673">
                  <c:v>0.27176112999999996</c:v>
                </c:pt>
                <c:pt idx="4674">
                  <c:v>0.27181900000000009</c:v>
                </c:pt>
                <c:pt idx="4675">
                  <c:v>0.27187687000000016</c:v>
                </c:pt>
                <c:pt idx="4676">
                  <c:v>0.27193486000000006</c:v>
                </c:pt>
                <c:pt idx="4677">
                  <c:v>0.27199273000000002</c:v>
                </c:pt>
                <c:pt idx="4678">
                  <c:v>0.27205060000000003</c:v>
                </c:pt>
                <c:pt idx="4679">
                  <c:v>0.27210812000000001</c:v>
                </c:pt>
                <c:pt idx="4680">
                  <c:v>0.27216611000000002</c:v>
                </c:pt>
                <c:pt idx="4681">
                  <c:v>0.27222398000000003</c:v>
                </c:pt>
                <c:pt idx="4682">
                  <c:v>0.27228185000000005</c:v>
                </c:pt>
                <c:pt idx="4683">
                  <c:v>0.27233972000000001</c:v>
                </c:pt>
                <c:pt idx="4684">
                  <c:v>0.27239782000000001</c:v>
                </c:pt>
                <c:pt idx="4685">
                  <c:v>0.27245569000000003</c:v>
                </c:pt>
                <c:pt idx="4686">
                  <c:v>0.27251356000000004</c:v>
                </c:pt>
                <c:pt idx="4687">
                  <c:v>0.27257143</c:v>
                </c:pt>
                <c:pt idx="4688">
                  <c:v>0.27262895000000004</c:v>
                </c:pt>
                <c:pt idx="4689">
                  <c:v>0.27268682000000005</c:v>
                </c:pt>
                <c:pt idx="4690">
                  <c:v>0.27274469000000001</c:v>
                </c:pt>
                <c:pt idx="4691">
                  <c:v>0.27280256000000014</c:v>
                </c:pt>
                <c:pt idx="4692">
                  <c:v>0.27286055000000004</c:v>
                </c:pt>
                <c:pt idx="4693">
                  <c:v>0.27291842000000011</c:v>
                </c:pt>
                <c:pt idx="4694">
                  <c:v>0.27297629000000007</c:v>
                </c:pt>
                <c:pt idx="4695">
                  <c:v>0.27303416000000008</c:v>
                </c:pt>
                <c:pt idx="4696">
                  <c:v>0.27309225999999998</c:v>
                </c:pt>
                <c:pt idx="4697">
                  <c:v>0.27315013000000005</c:v>
                </c:pt>
                <c:pt idx="4698">
                  <c:v>0.27320800000000001</c:v>
                </c:pt>
                <c:pt idx="4699">
                  <c:v>0.27326587000000002</c:v>
                </c:pt>
                <c:pt idx="4700">
                  <c:v>0.27332340000000011</c:v>
                </c:pt>
                <c:pt idx="4701">
                  <c:v>0.27338127000000007</c:v>
                </c:pt>
                <c:pt idx="4702">
                  <c:v>0.27343913999999997</c:v>
                </c:pt>
                <c:pt idx="4703">
                  <c:v>0.27349711999999998</c:v>
                </c:pt>
                <c:pt idx="4704">
                  <c:v>0.27355511000000005</c:v>
                </c:pt>
                <c:pt idx="4705">
                  <c:v>0.27361287000000006</c:v>
                </c:pt>
                <c:pt idx="4706">
                  <c:v>0.27367085000000002</c:v>
                </c:pt>
                <c:pt idx="4707">
                  <c:v>0.27372884000000003</c:v>
                </c:pt>
                <c:pt idx="4708">
                  <c:v>0.2737867100000001</c:v>
                </c:pt>
                <c:pt idx="4709">
                  <c:v>0.27384400000000003</c:v>
                </c:pt>
                <c:pt idx="4710">
                  <c:v>0.2739018700000001</c:v>
                </c:pt>
                <c:pt idx="4711">
                  <c:v>0.27395997000000005</c:v>
                </c:pt>
                <c:pt idx="4712">
                  <c:v>0.27401773000000001</c:v>
                </c:pt>
                <c:pt idx="4713">
                  <c:v>0.27407548000000004</c:v>
                </c:pt>
                <c:pt idx="4714">
                  <c:v>0.27413347000000005</c:v>
                </c:pt>
                <c:pt idx="4715">
                  <c:v>0.27419133999999995</c:v>
                </c:pt>
                <c:pt idx="4716">
                  <c:v>0.27424931999999996</c:v>
                </c:pt>
                <c:pt idx="4717">
                  <c:v>0.27430719000000003</c:v>
                </c:pt>
                <c:pt idx="4718">
                  <c:v>0.27436541000000003</c:v>
                </c:pt>
                <c:pt idx="4719">
                  <c:v>0.2744232800000001</c:v>
                </c:pt>
                <c:pt idx="4720">
                  <c:v>0.27448057000000009</c:v>
                </c:pt>
                <c:pt idx="4721">
                  <c:v>0.27459655000000005</c:v>
                </c:pt>
                <c:pt idx="4722">
                  <c:v>0.27465430000000002</c:v>
                </c:pt>
                <c:pt idx="4723">
                  <c:v>0.27471229000000008</c:v>
                </c:pt>
                <c:pt idx="4724">
                  <c:v>0.27477016000000004</c:v>
                </c:pt>
                <c:pt idx="4725">
                  <c:v>0.27482814000000005</c:v>
                </c:pt>
                <c:pt idx="4726">
                  <c:v>0.27488601000000007</c:v>
                </c:pt>
                <c:pt idx="4727">
                  <c:v>0.27494388000000003</c:v>
                </c:pt>
                <c:pt idx="4728">
                  <c:v>0.27500187000000004</c:v>
                </c:pt>
                <c:pt idx="4729">
                  <c:v>0.27505974</c:v>
                </c:pt>
                <c:pt idx="4730">
                  <c:v>0.27511761000000001</c:v>
                </c:pt>
                <c:pt idx="4731">
                  <c:v>0.27517513000000005</c:v>
                </c:pt>
                <c:pt idx="4732">
                  <c:v>0.27523299999999995</c:v>
                </c:pt>
                <c:pt idx="4733">
                  <c:v>0.27529087000000002</c:v>
                </c:pt>
                <c:pt idx="4734">
                  <c:v>0.27534898000000008</c:v>
                </c:pt>
                <c:pt idx="4735">
                  <c:v>0.27540685000000004</c:v>
                </c:pt>
                <c:pt idx="4736">
                  <c:v>0.27546472000000005</c:v>
                </c:pt>
                <c:pt idx="4737">
                  <c:v>0.27552259000000007</c:v>
                </c:pt>
                <c:pt idx="4738">
                  <c:v>0.27558046000000014</c:v>
                </c:pt>
                <c:pt idx="4739">
                  <c:v>0.27563833000000004</c:v>
                </c:pt>
                <c:pt idx="4740">
                  <c:v>0.27569573999999997</c:v>
                </c:pt>
                <c:pt idx="4741">
                  <c:v>0.27575395000000003</c:v>
                </c:pt>
                <c:pt idx="4742">
                  <c:v>0.2758118200000001</c:v>
                </c:pt>
                <c:pt idx="4743">
                  <c:v>0.2758698100000001</c:v>
                </c:pt>
                <c:pt idx="4744">
                  <c:v>0.27592733000000008</c:v>
                </c:pt>
                <c:pt idx="4745">
                  <c:v>0.27598532000000003</c:v>
                </c:pt>
                <c:pt idx="4746">
                  <c:v>0.27604319000000005</c:v>
                </c:pt>
                <c:pt idx="4747">
                  <c:v>0.27610106000000001</c:v>
                </c:pt>
                <c:pt idx="4748">
                  <c:v>0.27615904999999996</c:v>
                </c:pt>
                <c:pt idx="4749">
                  <c:v>0.27621692000000003</c:v>
                </c:pt>
                <c:pt idx="4750">
                  <c:v>0.2762747900000001</c:v>
                </c:pt>
                <c:pt idx="4751">
                  <c:v>0.27633266000000006</c:v>
                </c:pt>
                <c:pt idx="4752">
                  <c:v>0.27639053000000002</c:v>
                </c:pt>
                <c:pt idx="4753">
                  <c:v>0.27644851000000004</c:v>
                </c:pt>
                <c:pt idx="4754">
                  <c:v>0.27650638000000005</c:v>
                </c:pt>
                <c:pt idx="4755">
                  <c:v>0.27656437000000006</c:v>
                </c:pt>
                <c:pt idx="4756">
                  <c:v>0.27662178000000004</c:v>
                </c:pt>
                <c:pt idx="4757">
                  <c:v>0.27667965</c:v>
                </c:pt>
                <c:pt idx="4758">
                  <c:v>0.27673751999999996</c:v>
                </c:pt>
                <c:pt idx="4759">
                  <c:v>0.27679538999999997</c:v>
                </c:pt>
                <c:pt idx="4760">
                  <c:v>0.2768533700000001</c:v>
                </c:pt>
                <c:pt idx="4761">
                  <c:v>0.27691136000000005</c:v>
                </c:pt>
                <c:pt idx="4762">
                  <c:v>0.27696923000000001</c:v>
                </c:pt>
                <c:pt idx="4763">
                  <c:v>0.27702768000000005</c:v>
                </c:pt>
                <c:pt idx="4764">
                  <c:v>0.27708497000000015</c:v>
                </c:pt>
                <c:pt idx="4765">
                  <c:v>0.27714284</c:v>
                </c:pt>
                <c:pt idx="4766">
                  <c:v>0.27720083000000001</c:v>
                </c:pt>
                <c:pt idx="4767">
                  <c:v>0.27725870000000002</c:v>
                </c:pt>
                <c:pt idx="4768">
                  <c:v>0.2773165700000001</c:v>
                </c:pt>
                <c:pt idx="4769">
                  <c:v>0.27737421000000007</c:v>
                </c:pt>
                <c:pt idx="4770">
                  <c:v>0.27743208000000008</c:v>
                </c:pt>
                <c:pt idx="4771">
                  <c:v>0.2774899500000001</c:v>
                </c:pt>
                <c:pt idx="4772">
                  <c:v>0.27754793</c:v>
                </c:pt>
                <c:pt idx="4773">
                  <c:v>0.27760580000000001</c:v>
                </c:pt>
                <c:pt idx="4774">
                  <c:v>0.27766368000000002</c:v>
                </c:pt>
                <c:pt idx="4775">
                  <c:v>0.27772154999999998</c:v>
                </c:pt>
                <c:pt idx="4776">
                  <c:v>0.27777942</c:v>
                </c:pt>
                <c:pt idx="4777">
                  <c:v>0.27783729000000001</c:v>
                </c:pt>
                <c:pt idx="4778">
                  <c:v>0.27789527000000008</c:v>
                </c:pt>
                <c:pt idx="4779">
                  <c:v>0.27795303000000005</c:v>
                </c:pt>
                <c:pt idx="4780">
                  <c:v>0.27801090000000006</c:v>
                </c:pt>
                <c:pt idx="4781">
                  <c:v>0.27806900000000001</c:v>
                </c:pt>
                <c:pt idx="4782">
                  <c:v>0.2781264100000001</c:v>
                </c:pt>
                <c:pt idx="4783">
                  <c:v>0.27818428000000006</c:v>
                </c:pt>
                <c:pt idx="4784">
                  <c:v>0.27830013000000003</c:v>
                </c:pt>
                <c:pt idx="4785">
                  <c:v>0.2783581200000001</c:v>
                </c:pt>
                <c:pt idx="4786">
                  <c:v>0.27841611000000011</c:v>
                </c:pt>
                <c:pt idx="4787">
                  <c:v>0.27847386000000007</c:v>
                </c:pt>
                <c:pt idx="4788">
                  <c:v>0.27853172999999998</c:v>
                </c:pt>
                <c:pt idx="4789">
                  <c:v>0.2785896000000001</c:v>
                </c:pt>
                <c:pt idx="4790">
                  <c:v>0.27864759</c:v>
                </c:pt>
                <c:pt idx="4791">
                  <c:v>0.27870557000000001</c:v>
                </c:pt>
                <c:pt idx="4792">
                  <c:v>0.27876343999999997</c:v>
                </c:pt>
                <c:pt idx="4793">
                  <c:v>0.27882074000000007</c:v>
                </c:pt>
                <c:pt idx="4794">
                  <c:v>0.27887884000000007</c:v>
                </c:pt>
                <c:pt idx="4795">
                  <c:v>0.27893671000000003</c:v>
                </c:pt>
                <c:pt idx="4796">
                  <c:v>0.2789946900000001</c:v>
                </c:pt>
                <c:pt idx="4797">
                  <c:v>0.2790528000000001</c:v>
                </c:pt>
                <c:pt idx="4798">
                  <c:v>0.27911020000000003</c:v>
                </c:pt>
                <c:pt idx="4799">
                  <c:v>0.2791680700000001</c:v>
                </c:pt>
                <c:pt idx="4800">
                  <c:v>0.27922594000000001</c:v>
                </c:pt>
                <c:pt idx="4801">
                  <c:v>0.27928381000000002</c:v>
                </c:pt>
                <c:pt idx="4802">
                  <c:v>0.27934168000000004</c:v>
                </c:pt>
                <c:pt idx="4803">
                  <c:v>0.2793996700000001</c:v>
                </c:pt>
                <c:pt idx="4804">
                  <c:v>0.27945754</c:v>
                </c:pt>
                <c:pt idx="4805">
                  <c:v>0.27951553000000001</c:v>
                </c:pt>
                <c:pt idx="4806">
                  <c:v>0.27957351000000008</c:v>
                </c:pt>
                <c:pt idx="4807">
                  <c:v>0.27963137999999998</c:v>
                </c:pt>
                <c:pt idx="4808">
                  <c:v>0.27968925</c:v>
                </c:pt>
                <c:pt idx="4809">
                  <c:v>0.27974723999999995</c:v>
                </c:pt>
                <c:pt idx="4810">
                  <c:v>0.27980534000000001</c:v>
                </c:pt>
                <c:pt idx="4811">
                  <c:v>0.27986263000000006</c:v>
                </c:pt>
                <c:pt idx="4812">
                  <c:v>0.27992050000000007</c:v>
                </c:pt>
                <c:pt idx="4813">
                  <c:v>0.27997849000000008</c:v>
                </c:pt>
                <c:pt idx="4814">
                  <c:v>0.28003635999999998</c:v>
                </c:pt>
                <c:pt idx="4815">
                  <c:v>0.28009388000000002</c:v>
                </c:pt>
                <c:pt idx="4816">
                  <c:v>0.28015187000000008</c:v>
                </c:pt>
                <c:pt idx="4817">
                  <c:v>0.28020985999999998</c:v>
                </c:pt>
                <c:pt idx="4818">
                  <c:v>0.28026773000000005</c:v>
                </c:pt>
                <c:pt idx="4819">
                  <c:v>0.28032560000000006</c:v>
                </c:pt>
                <c:pt idx="4820">
                  <c:v>0.28038358000000008</c:v>
                </c:pt>
                <c:pt idx="4821">
                  <c:v>0.28044144999999998</c:v>
                </c:pt>
                <c:pt idx="4822">
                  <c:v>0.28049932</c:v>
                </c:pt>
                <c:pt idx="4823">
                  <c:v>0.28055719000000001</c:v>
                </c:pt>
                <c:pt idx="4824">
                  <c:v>0.28061506000000008</c:v>
                </c:pt>
                <c:pt idx="4825">
                  <c:v>0.28067304999999998</c:v>
                </c:pt>
                <c:pt idx="4826">
                  <c:v>0.28073092000000005</c:v>
                </c:pt>
                <c:pt idx="4827">
                  <c:v>0.28078868000000007</c:v>
                </c:pt>
                <c:pt idx="4828">
                  <c:v>0.28084666000000014</c:v>
                </c:pt>
                <c:pt idx="4829">
                  <c:v>0.2809044200000001</c:v>
                </c:pt>
                <c:pt idx="4830">
                  <c:v>0.28096229000000006</c:v>
                </c:pt>
                <c:pt idx="4831">
                  <c:v>0.28102027000000007</c:v>
                </c:pt>
                <c:pt idx="4832">
                  <c:v>0.28107814000000003</c:v>
                </c:pt>
                <c:pt idx="4833">
                  <c:v>0.28113601000000005</c:v>
                </c:pt>
                <c:pt idx="4834">
                  <c:v>0.28119342000000003</c:v>
                </c:pt>
                <c:pt idx="4835">
                  <c:v>0.28125118000000005</c:v>
                </c:pt>
                <c:pt idx="4836">
                  <c:v>0.28130905</c:v>
                </c:pt>
                <c:pt idx="4837">
                  <c:v>0.28136715000000001</c:v>
                </c:pt>
                <c:pt idx="4838">
                  <c:v>0.28142502000000008</c:v>
                </c:pt>
                <c:pt idx="4839">
                  <c:v>0.28148289000000015</c:v>
                </c:pt>
                <c:pt idx="4840">
                  <c:v>0.28154076000000006</c:v>
                </c:pt>
                <c:pt idx="4841">
                  <c:v>0.28159874000000001</c:v>
                </c:pt>
                <c:pt idx="4842">
                  <c:v>0.28165662000000002</c:v>
                </c:pt>
                <c:pt idx="4843">
                  <c:v>0.28171460000000004</c:v>
                </c:pt>
                <c:pt idx="4844">
                  <c:v>0.28177247000000005</c:v>
                </c:pt>
                <c:pt idx="4845">
                  <c:v>0.28182988000000009</c:v>
                </c:pt>
                <c:pt idx="4846">
                  <c:v>0.2818877500000001</c:v>
                </c:pt>
                <c:pt idx="4847">
                  <c:v>0.28194562000000001</c:v>
                </c:pt>
                <c:pt idx="4848">
                  <c:v>0.28200349000000002</c:v>
                </c:pt>
                <c:pt idx="4849">
                  <c:v>0.28206135999999998</c:v>
                </c:pt>
                <c:pt idx="4850">
                  <c:v>0.28211935000000005</c:v>
                </c:pt>
                <c:pt idx="4851">
                  <c:v>0.28217722000000001</c:v>
                </c:pt>
                <c:pt idx="4852">
                  <c:v>0.28223508999999997</c:v>
                </c:pt>
                <c:pt idx="4853">
                  <c:v>0.28229319000000003</c:v>
                </c:pt>
                <c:pt idx="4854">
                  <c:v>0.28235083000000005</c:v>
                </c:pt>
                <c:pt idx="4855">
                  <c:v>0.28240870000000007</c:v>
                </c:pt>
                <c:pt idx="4856">
                  <c:v>0.28246668000000014</c:v>
                </c:pt>
                <c:pt idx="4857">
                  <c:v>0.2825245500000001</c:v>
                </c:pt>
                <c:pt idx="4858">
                  <c:v>0.28258243000000005</c:v>
                </c:pt>
                <c:pt idx="4859">
                  <c:v>0.28264030000000001</c:v>
                </c:pt>
                <c:pt idx="4860">
                  <c:v>0.28269817000000008</c:v>
                </c:pt>
                <c:pt idx="4861">
                  <c:v>0.28275604000000004</c:v>
                </c:pt>
                <c:pt idx="4862">
                  <c:v>0.2828141400000001</c:v>
                </c:pt>
                <c:pt idx="4863">
                  <c:v>0.28287201000000006</c:v>
                </c:pt>
                <c:pt idx="4864">
                  <c:v>0.28292988000000008</c:v>
                </c:pt>
                <c:pt idx="4865">
                  <c:v>0.28298775000000004</c:v>
                </c:pt>
                <c:pt idx="4866">
                  <c:v>0.28304562</c:v>
                </c:pt>
                <c:pt idx="4867">
                  <c:v>0.28310349000000001</c:v>
                </c:pt>
                <c:pt idx="4868">
                  <c:v>0.28316135999999997</c:v>
                </c:pt>
                <c:pt idx="4869">
                  <c:v>0.28321923000000004</c:v>
                </c:pt>
                <c:pt idx="4870">
                  <c:v>0.2832771</c:v>
                </c:pt>
                <c:pt idx="4871">
                  <c:v>0.28333486000000008</c:v>
                </c:pt>
                <c:pt idx="4872">
                  <c:v>0.28339238000000005</c:v>
                </c:pt>
                <c:pt idx="4873">
                  <c:v>0.28345037000000006</c:v>
                </c:pt>
                <c:pt idx="4874">
                  <c:v>0.28350824000000002</c:v>
                </c:pt>
                <c:pt idx="4875">
                  <c:v>0.28356622000000004</c:v>
                </c:pt>
                <c:pt idx="4876">
                  <c:v>0.28362409000000005</c:v>
                </c:pt>
                <c:pt idx="4877">
                  <c:v>0.28368185000000001</c:v>
                </c:pt>
                <c:pt idx="4878">
                  <c:v>0.28373983000000003</c:v>
                </c:pt>
                <c:pt idx="4879">
                  <c:v>0.28379781999999998</c:v>
                </c:pt>
                <c:pt idx="4880">
                  <c:v>0.2838556900000001</c:v>
                </c:pt>
                <c:pt idx="4881">
                  <c:v>0.28391356000000006</c:v>
                </c:pt>
                <c:pt idx="4882">
                  <c:v>0.28397155000000002</c:v>
                </c:pt>
                <c:pt idx="4883">
                  <c:v>0.28402942000000003</c:v>
                </c:pt>
                <c:pt idx="4884">
                  <c:v>0.2840872900000001</c:v>
                </c:pt>
                <c:pt idx="4885">
                  <c:v>0.28414516000000001</c:v>
                </c:pt>
                <c:pt idx="4886">
                  <c:v>0.28420256000000005</c:v>
                </c:pt>
                <c:pt idx="4887">
                  <c:v>0.28426043000000001</c:v>
                </c:pt>
                <c:pt idx="4888">
                  <c:v>0.28431854000000006</c:v>
                </c:pt>
                <c:pt idx="4889">
                  <c:v>0.28437641000000008</c:v>
                </c:pt>
                <c:pt idx="4890">
                  <c:v>0.28443428000000004</c:v>
                </c:pt>
                <c:pt idx="4891">
                  <c:v>0.28449226000000005</c:v>
                </c:pt>
                <c:pt idx="4892">
                  <c:v>0.28455013000000001</c:v>
                </c:pt>
                <c:pt idx="4893">
                  <c:v>0.28460800000000008</c:v>
                </c:pt>
                <c:pt idx="4894">
                  <c:v>0.2846658700000001</c:v>
                </c:pt>
                <c:pt idx="4895">
                  <c:v>0.28472386000000005</c:v>
                </c:pt>
                <c:pt idx="4896">
                  <c:v>0.28478173000000001</c:v>
                </c:pt>
                <c:pt idx="4897">
                  <c:v>0.28483937000000004</c:v>
                </c:pt>
                <c:pt idx="4898">
                  <c:v>0.28489724</c:v>
                </c:pt>
                <c:pt idx="4899">
                  <c:v>0.28495511000000001</c:v>
                </c:pt>
                <c:pt idx="4900">
                  <c:v>0.28501310000000002</c:v>
                </c:pt>
                <c:pt idx="4901">
                  <c:v>0.28507097000000009</c:v>
                </c:pt>
                <c:pt idx="4902">
                  <c:v>0.28512884000000011</c:v>
                </c:pt>
                <c:pt idx="4903">
                  <c:v>0.28518671000000007</c:v>
                </c:pt>
                <c:pt idx="4904">
                  <c:v>0.28524469000000002</c:v>
                </c:pt>
                <c:pt idx="4905">
                  <c:v>0.28530199000000006</c:v>
                </c:pt>
                <c:pt idx="4906">
                  <c:v>0.28535997000000007</c:v>
                </c:pt>
                <c:pt idx="4907">
                  <c:v>0.28541784000000003</c:v>
                </c:pt>
                <c:pt idx="4908">
                  <c:v>0.2854757100000001</c:v>
                </c:pt>
                <c:pt idx="4909">
                  <c:v>0.28553358000000001</c:v>
                </c:pt>
                <c:pt idx="4910">
                  <c:v>0.28559144999999997</c:v>
                </c:pt>
                <c:pt idx="4911">
                  <c:v>0.28564943999999998</c:v>
                </c:pt>
                <c:pt idx="4912">
                  <c:v>0.28570765999999997</c:v>
                </c:pt>
                <c:pt idx="4913">
                  <c:v>0.28576553000000005</c:v>
                </c:pt>
                <c:pt idx="4914">
                  <c:v>0.28582282000000009</c:v>
                </c:pt>
                <c:pt idx="4915">
                  <c:v>0.28588069000000016</c:v>
                </c:pt>
                <c:pt idx="4916">
                  <c:v>0.28593868000000006</c:v>
                </c:pt>
                <c:pt idx="4917">
                  <c:v>0.28599678000000006</c:v>
                </c:pt>
                <c:pt idx="4918">
                  <c:v>0.28605453000000003</c:v>
                </c:pt>
                <c:pt idx="4919">
                  <c:v>0.28611252000000004</c:v>
                </c:pt>
                <c:pt idx="4920">
                  <c:v>0.28617027000000006</c:v>
                </c:pt>
                <c:pt idx="4921">
                  <c:v>0.28622849000000006</c:v>
                </c:pt>
                <c:pt idx="4922">
                  <c:v>0.28628601000000004</c:v>
                </c:pt>
                <c:pt idx="4923">
                  <c:v>0.28634365000000001</c:v>
                </c:pt>
                <c:pt idx="4924">
                  <c:v>0.28640152000000002</c:v>
                </c:pt>
                <c:pt idx="4925">
                  <c:v>0.28645951000000003</c:v>
                </c:pt>
                <c:pt idx="4926">
                  <c:v>0.2865173800000001</c:v>
                </c:pt>
                <c:pt idx="4927">
                  <c:v>0.28657525</c:v>
                </c:pt>
                <c:pt idx="4928">
                  <c:v>0.28663311999999996</c:v>
                </c:pt>
                <c:pt idx="4929">
                  <c:v>0.28669099000000003</c:v>
                </c:pt>
                <c:pt idx="4930">
                  <c:v>0.28674886000000005</c:v>
                </c:pt>
                <c:pt idx="4931">
                  <c:v>0.28680685000000006</c:v>
                </c:pt>
                <c:pt idx="4932">
                  <c:v>0.28692270000000009</c:v>
                </c:pt>
                <c:pt idx="4933">
                  <c:v>0.28698057000000016</c:v>
                </c:pt>
                <c:pt idx="4934">
                  <c:v>0.28703833000000001</c:v>
                </c:pt>
                <c:pt idx="4935">
                  <c:v>0.28709620000000002</c:v>
                </c:pt>
                <c:pt idx="4936">
                  <c:v>0.28715418000000004</c:v>
                </c:pt>
                <c:pt idx="4937">
                  <c:v>0.28721205</c:v>
                </c:pt>
                <c:pt idx="4938">
                  <c:v>0.28726993000000001</c:v>
                </c:pt>
                <c:pt idx="4939">
                  <c:v>0.28732791000000008</c:v>
                </c:pt>
                <c:pt idx="4940">
                  <c:v>0.2873855500000001</c:v>
                </c:pt>
                <c:pt idx="4941">
                  <c:v>0.28744342000000001</c:v>
                </c:pt>
                <c:pt idx="4942">
                  <c:v>0.28750129000000002</c:v>
                </c:pt>
                <c:pt idx="4943">
                  <c:v>0.28755928000000003</c:v>
                </c:pt>
                <c:pt idx="4944">
                  <c:v>0.28761715000000004</c:v>
                </c:pt>
                <c:pt idx="4945">
                  <c:v>0.28767502</c:v>
                </c:pt>
                <c:pt idx="4946">
                  <c:v>0.28773289000000002</c:v>
                </c:pt>
                <c:pt idx="4947">
                  <c:v>0.2877903</c:v>
                </c:pt>
                <c:pt idx="4948">
                  <c:v>0.28784828000000007</c:v>
                </c:pt>
                <c:pt idx="4949">
                  <c:v>0.28790615000000008</c:v>
                </c:pt>
                <c:pt idx="4950">
                  <c:v>0.2879640200000001</c:v>
                </c:pt>
                <c:pt idx="4951">
                  <c:v>0.28802189000000006</c:v>
                </c:pt>
                <c:pt idx="4952">
                  <c:v>0.28807976000000007</c:v>
                </c:pt>
                <c:pt idx="4953">
                  <c:v>0.28813762999999998</c:v>
                </c:pt>
                <c:pt idx="4954">
                  <c:v>0.28819562000000004</c:v>
                </c:pt>
                <c:pt idx="4955">
                  <c:v>0.28825349</c:v>
                </c:pt>
                <c:pt idx="4956">
                  <c:v>0.28831136000000007</c:v>
                </c:pt>
                <c:pt idx="4957">
                  <c:v>0.28836958000000007</c:v>
                </c:pt>
                <c:pt idx="4958">
                  <c:v>0.28842745000000003</c:v>
                </c:pt>
                <c:pt idx="4959">
                  <c:v>0.2884853200000001</c:v>
                </c:pt>
                <c:pt idx="4960">
                  <c:v>0.28854319</c:v>
                </c:pt>
                <c:pt idx="4961">
                  <c:v>0.2886004800000001</c:v>
                </c:pt>
                <c:pt idx="4962">
                  <c:v>0.28865835000000001</c:v>
                </c:pt>
                <c:pt idx="4963">
                  <c:v>0.28871634000000002</c:v>
                </c:pt>
                <c:pt idx="4964">
                  <c:v>0.28877421000000003</c:v>
                </c:pt>
                <c:pt idx="4965">
                  <c:v>0.2888321900000001</c:v>
                </c:pt>
                <c:pt idx="4966">
                  <c:v>0.28889006000000006</c:v>
                </c:pt>
                <c:pt idx="4967">
                  <c:v>0.28894793000000002</c:v>
                </c:pt>
                <c:pt idx="4968">
                  <c:v>0.28900580000000003</c:v>
                </c:pt>
                <c:pt idx="4969">
                  <c:v>0.2890636800000001</c:v>
                </c:pt>
                <c:pt idx="4970">
                  <c:v>0.28912155</c:v>
                </c:pt>
                <c:pt idx="4971">
                  <c:v>0.28917953000000002</c:v>
                </c:pt>
                <c:pt idx="4972">
                  <c:v>0.28923752000000003</c:v>
                </c:pt>
                <c:pt idx="4973">
                  <c:v>0.28929503999999995</c:v>
                </c:pt>
                <c:pt idx="4974">
                  <c:v>0.28935291000000007</c:v>
                </c:pt>
                <c:pt idx="4975">
                  <c:v>0.28941078000000009</c:v>
                </c:pt>
                <c:pt idx="4976">
                  <c:v>0.28946877000000015</c:v>
                </c:pt>
                <c:pt idx="4977">
                  <c:v>0.28952664000000006</c:v>
                </c:pt>
                <c:pt idx="4978">
                  <c:v>0.28958451000000007</c:v>
                </c:pt>
                <c:pt idx="4979">
                  <c:v>0.28964249000000003</c:v>
                </c:pt>
                <c:pt idx="4980">
                  <c:v>0.28970037000000004</c:v>
                </c:pt>
                <c:pt idx="4981">
                  <c:v>0.28975835</c:v>
                </c:pt>
                <c:pt idx="4982">
                  <c:v>0.28981622000000007</c:v>
                </c:pt>
                <c:pt idx="4983">
                  <c:v>0.28987409000000008</c:v>
                </c:pt>
                <c:pt idx="4984">
                  <c:v>0.28993208000000004</c:v>
                </c:pt>
                <c:pt idx="4985">
                  <c:v>0.28998995000000005</c:v>
                </c:pt>
                <c:pt idx="4986">
                  <c:v>0.29004782000000001</c:v>
                </c:pt>
                <c:pt idx="4987">
                  <c:v>0.29010511</c:v>
                </c:pt>
                <c:pt idx="4988">
                  <c:v>0.29016298000000007</c:v>
                </c:pt>
                <c:pt idx="4989">
                  <c:v>0.29022085000000003</c:v>
                </c:pt>
                <c:pt idx="4990">
                  <c:v>0.2902787200000001</c:v>
                </c:pt>
                <c:pt idx="4991">
                  <c:v>0.29033671000000005</c:v>
                </c:pt>
                <c:pt idx="4992">
                  <c:v>0.29039458000000007</c:v>
                </c:pt>
                <c:pt idx="4993">
                  <c:v>0.29045245000000003</c:v>
                </c:pt>
                <c:pt idx="4994">
                  <c:v>0.2905103200000001</c:v>
                </c:pt>
                <c:pt idx="4995">
                  <c:v>0.29056819000000006</c:v>
                </c:pt>
                <c:pt idx="4996">
                  <c:v>0.29062618000000007</c:v>
                </c:pt>
                <c:pt idx="4997">
                  <c:v>0.29068405000000008</c:v>
                </c:pt>
                <c:pt idx="4998">
                  <c:v>0.29074192000000004</c:v>
                </c:pt>
                <c:pt idx="4999">
                  <c:v>0.2908000200000001</c:v>
                </c:pt>
                <c:pt idx="5000">
                  <c:v>0.29085789000000006</c:v>
                </c:pt>
                <c:pt idx="5001">
                  <c:v>0.29091576000000008</c:v>
                </c:pt>
                <c:pt idx="5002">
                  <c:v>0.29097305000000001</c:v>
                </c:pt>
                <c:pt idx="5003">
                  <c:v>0.2910315</c:v>
                </c:pt>
                <c:pt idx="5004">
                  <c:v>0.29108891000000009</c:v>
                </c:pt>
                <c:pt idx="5005">
                  <c:v>0.2911467800000001</c:v>
                </c:pt>
                <c:pt idx="5006">
                  <c:v>0.29120465000000001</c:v>
                </c:pt>
                <c:pt idx="5007">
                  <c:v>0.29126252000000002</c:v>
                </c:pt>
                <c:pt idx="5008">
                  <c:v>0.2913203900000001</c:v>
                </c:pt>
                <c:pt idx="5009">
                  <c:v>0.29137826000000011</c:v>
                </c:pt>
                <c:pt idx="5010">
                  <c:v>0.29143613000000002</c:v>
                </c:pt>
                <c:pt idx="5011">
                  <c:v>0.29149400000000003</c:v>
                </c:pt>
                <c:pt idx="5012">
                  <c:v>0.29155199000000004</c:v>
                </c:pt>
                <c:pt idx="5013">
                  <c:v>0.29160986000000005</c:v>
                </c:pt>
                <c:pt idx="5014">
                  <c:v>0.29166773000000001</c:v>
                </c:pt>
                <c:pt idx="5015">
                  <c:v>0.29172571000000008</c:v>
                </c:pt>
                <c:pt idx="5016">
                  <c:v>0.2917835800000001</c:v>
                </c:pt>
                <c:pt idx="5017">
                  <c:v>0.29184145</c:v>
                </c:pt>
                <c:pt idx="5018">
                  <c:v>0.29189932000000002</c:v>
                </c:pt>
                <c:pt idx="5019">
                  <c:v>0.29195731000000008</c:v>
                </c:pt>
                <c:pt idx="5020">
                  <c:v>0.2920151800000001</c:v>
                </c:pt>
                <c:pt idx="5021">
                  <c:v>0.29207305</c:v>
                </c:pt>
                <c:pt idx="5022">
                  <c:v>0.29213092000000002</c:v>
                </c:pt>
                <c:pt idx="5023">
                  <c:v>0.29218879000000009</c:v>
                </c:pt>
                <c:pt idx="5024">
                  <c:v>0.29230465000000005</c:v>
                </c:pt>
                <c:pt idx="5025">
                  <c:v>0.2923619400000001</c:v>
                </c:pt>
                <c:pt idx="5026">
                  <c:v>0.29241981000000006</c:v>
                </c:pt>
                <c:pt idx="5027">
                  <c:v>0.2924782600000001</c:v>
                </c:pt>
                <c:pt idx="5028">
                  <c:v>0.29253578000000002</c:v>
                </c:pt>
                <c:pt idx="5029">
                  <c:v>0.29259354000000004</c:v>
                </c:pt>
                <c:pt idx="5030">
                  <c:v>0.29265141</c:v>
                </c:pt>
                <c:pt idx="5031">
                  <c:v>0.29270951000000001</c:v>
                </c:pt>
                <c:pt idx="5032">
                  <c:v>0.29276749000000002</c:v>
                </c:pt>
                <c:pt idx="5033">
                  <c:v>0.29282537000000008</c:v>
                </c:pt>
                <c:pt idx="5034">
                  <c:v>0.2928832400000001</c:v>
                </c:pt>
                <c:pt idx="5035">
                  <c:v>0.29294111</c:v>
                </c:pt>
                <c:pt idx="5036">
                  <c:v>0.29299898000000008</c:v>
                </c:pt>
                <c:pt idx="5037">
                  <c:v>0.29305696000000003</c:v>
                </c:pt>
                <c:pt idx="5038">
                  <c:v>0.29311449000000006</c:v>
                </c:pt>
                <c:pt idx="5039">
                  <c:v>0.29317236000000008</c:v>
                </c:pt>
                <c:pt idx="5040">
                  <c:v>0.29323022999999998</c:v>
                </c:pt>
                <c:pt idx="5041">
                  <c:v>0.2932882100000001</c:v>
                </c:pt>
                <c:pt idx="5042">
                  <c:v>0.29334608000000006</c:v>
                </c:pt>
                <c:pt idx="5043">
                  <c:v>0.29340395000000002</c:v>
                </c:pt>
                <c:pt idx="5044">
                  <c:v>0.29346182000000004</c:v>
                </c:pt>
                <c:pt idx="5045">
                  <c:v>0.29351969000000006</c:v>
                </c:pt>
                <c:pt idx="5046">
                  <c:v>0.29357756000000007</c:v>
                </c:pt>
                <c:pt idx="5047">
                  <c:v>0.29363554999999997</c:v>
                </c:pt>
                <c:pt idx="5048">
                  <c:v>0.29369296000000006</c:v>
                </c:pt>
                <c:pt idx="5049">
                  <c:v>0.29375083000000002</c:v>
                </c:pt>
                <c:pt idx="5050">
                  <c:v>0.29380870000000009</c:v>
                </c:pt>
                <c:pt idx="5051">
                  <c:v>0.29386668000000016</c:v>
                </c:pt>
                <c:pt idx="5052">
                  <c:v>0.29392455000000006</c:v>
                </c:pt>
                <c:pt idx="5053">
                  <c:v>0.29398243000000007</c:v>
                </c:pt>
                <c:pt idx="5054">
                  <c:v>0.29404030000000003</c:v>
                </c:pt>
                <c:pt idx="5055">
                  <c:v>0.2940981700000001</c:v>
                </c:pt>
                <c:pt idx="5056">
                  <c:v>0.29415615000000001</c:v>
                </c:pt>
                <c:pt idx="5057">
                  <c:v>0.29421402000000002</c:v>
                </c:pt>
                <c:pt idx="5058">
                  <c:v>0.29427201000000003</c:v>
                </c:pt>
                <c:pt idx="5059">
                  <c:v>0.29432999000000015</c:v>
                </c:pt>
                <c:pt idx="5060">
                  <c:v>0.29438787000000011</c:v>
                </c:pt>
                <c:pt idx="5061">
                  <c:v>0.29444574000000001</c:v>
                </c:pt>
                <c:pt idx="5062">
                  <c:v>0.29450314</c:v>
                </c:pt>
                <c:pt idx="5063">
                  <c:v>0.29456101000000001</c:v>
                </c:pt>
                <c:pt idx="5064">
                  <c:v>0.29461888000000014</c:v>
                </c:pt>
                <c:pt idx="5065">
                  <c:v>0.29467687000000009</c:v>
                </c:pt>
                <c:pt idx="5066">
                  <c:v>0.29473474</c:v>
                </c:pt>
                <c:pt idx="5067">
                  <c:v>0.29479261000000001</c:v>
                </c:pt>
                <c:pt idx="5068">
                  <c:v>0.29485060000000007</c:v>
                </c:pt>
                <c:pt idx="5069">
                  <c:v>0.2949083500000001</c:v>
                </c:pt>
                <c:pt idx="5070">
                  <c:v>0.2949664500000001</c:v>
                </c:pt>
                <c:pt idx="5071">
                  <c:v>0.29502421000000006</c:v>
                </c:pt>
                <c:pt idx="5072">
                  <c:v>0.29508208000000008</c:v>
                </c:pt>
                <c:pt idx="5073">
                  <c:v>0.29514005999999998</c:v>
                </c:pt>
                <c:pt idx="5074">
                  <c:v>0.29519793</c:v>
                </c:pt>
                <c:pt idx="5075">
                  <c:v>0.29525592000000001</c:v>
                </c:pt>
                <c:pt idx="5076">
                  <c:v>0.29531379000000008</c:v>
                </c:pt>
                <c:pt idx="5077">
                  <c:v>0.29537166000000004</c:v>
                </c:pt>
                <c:pt idx="5078">
                  <c:v>0.29542895000000008</c:v>
                </c:pt>
                <c:pt idx="5079">
                  <c:v>0.29548682000000009</c:v>
                </c:pt>
                <c:pt idx="5080">
                  <c:v>0.29554469000000005</c:v>
                </c:pt>
                <c:pt idx="5081">
                  <c:v>0.29560303000000004</c:v>
                </c:pt>
                <c:pt idx="5082">
                  <c:v>0.29566090000000006</c:v>
                </c:pt>
                <c:pt idx="5083">
                  <c:v>0.2957183000000001</c:v>
                </c:pt>
                <c:pt idx="5084">
                  <c:v>0.29577618000000006</c:v>
                </c:pt>
                <c:pt idx="5085">
                  <c:v>0.29583416000000007</c:v>
                </c:pt>
                <c:pt idx="5086">
                  <c:v>0.29589203000000003</c:v>
                </c:pt>
                <c:pt idx="5087">
                  <c:v>0.2959499000000001</c:v>
                </c:pt>
                <c:pt idx="5088">
                  <c:v>0.29600777000000006</c:v>
                </c:pt>
                <c:pt idx="5089">
                  <c:v>0.29606564000000002</c:v>
                </c:pt>
                <c:pt idx="5090">
                  <c:v>0.29612351000000003</c:v>
                </c:pt>
                <c:pt idx="5091">
                  <c:v>0.29618127000000005</c:v>
                </c:pt>
                <c:pt idx="5092">
                  <c:v>0.29623924999999995</c:v>
                </c:pt>
                <c:pt idx="5093">
                  <c:v>0.29629711999999997</c:v>
                </c:pt>
                <c:pt idx="5094">
                  <c:v>0.2963549900000001</c:v>
                </c:pt>
                <c:pt idx="5095">
                  <c:v>0.29641287000000016</c:v>
                </c:pt>
                <c:pt idx="5096">
                  <c:v>0.29647085000000006</c:v>
                </c:pt>
                <c:pt idx="5097">
                  <c:v>0.29652907000000006</c:v>
                </c:pt>
                <c:pt idx="5098">
                  <c:v>0.29658682000000008</c:v>
                </c:pt>
                <c:pt idx="5099">
                  <c:v>0.29670245000000001</c:v>
                </c:pt>
                <c:pt idx="5100">
                  <c:v>0.29676032000000002</c:v>
                </c:pt>
                <c:pt idx="5101">
                  <c:v>0.29681819000000009</c:v>
                </c:pt>
                <c:pt idx="5102">
                  <c:v>0.29687606000000011</c:v>
                </c:pt>
                <c:pt idx="5103">
                  <c:v>0.29693393000000001</c:v>
                </c:pt>
                <c:pt idx="5104">
                  <c:v>0.29699180000000003</c:v>
                </c:pt>
                <c:pt idx="5105">
                  <c:v>0.2970496700000001</c:v>
                </c:pt>
                <c:pt idx="5106">
                  <c:v>0.29710754</c:v>
                </c:pt>
                <c:pt idx="5107">
                  <c:v>0.29716553000000001</c:v>
                </c:pt>
                <c:pt idx="5108">
                  <c:v>0.29722305000000004</c:v>
                </c:pt>
                <c:pt idx="5109">
                  <c:v>0.29728080000000007</c:v>
                </c:pt>
                <c:pt idx="5110">
                  <c:v>0.29733879000000007</c:v>
                </c:pt>
                <c:pt idx="5111">
                  <c:v>0.29739666000000003</c:v>
                </c:pt>
                <c:pt idx="5112">
                  <c:v>0.2974546500000001</c:v>
                </c:pt>
                <c:pt idx="5113">
                  <c:v>0.29751252000000006</c:v>
                </c:pt>
                <c:pt idx="5114">
                  <c:v>0.29757039000000007</c:v>
                </c:pt>
                <c:pt idx="5115">
                  <c:v>0.29762837000000009</c:v>
                </c:pt>
                <c:pt idx="5116">
                  <c:v>0.2976862400000001</c:v>
                </c:pt>
                <c:pt idx="5117">
                  <c:v>0.29774377000000002</c:v>
                </c:pt>
                <c:pt idx="5118">
                  <c:v>0.29780164000000003</c:v>
                </c:pt>
                <c:pt idx="5119">
                  <c:v>0.29785951000000011</c:v>
                </c:pt>
                <c:pt idx="5120">
                  <c:v>0.29791738000000006</c:v>
                </c:pt>
                <c:pt idx="5121">
                  <c:v>0.29797525000000002</c:v>
                </c:pt>
                <c:pt idx="5122">
                  <c:v>0.29803323999999998</c:v>
                </c:pt>
                <c:pt idx="5123">
                  <c:v>0.29809111000000005</c:v>
                </c:pt>
                <c:pt idx="5124">
                  <c:v>0.29814898000000006</c:v>
                </c:pt>
                <c:pt idx="5125">
                  <c:v>0.29820708000000001</c:v>
                </c:pt>
                <c:pt idx="5126">
                  <c:v>0.29826495000000003</c:v>
                </c:pt>
                <c:pt idx="5127">
                  <c:v>0.29838069000000011</c:v>
                </c:pt>
                <c:pt idx="5128">
                  <c:v>0.29843856000000007</c:v>
                </c:pt>
                <c:pt idx="5129">
                  <c:v>0.29849643000000003</c:v>
                </c:pt>
                <c:pt idx="5130">
                  <c:v>0.29855430000000011</c:v>
                </c:pt>
                <c:pt idx="5131">
                  <c:v>0.29861229000000006</c:v>
                </c:pt>
                <c:pt idx="5132">
                  <c:v>0.29867016000000007</c:v>
                </c:pt>
                <c:pt idx="5133">
                  <c:v>0.29872803000000003</c:v>
                </c:pt>
                <c:pt idx="5134">
                  <c:v>0.29878555000000001</c:v>
                </c:pt>
                <c:pt idx="5135">
                  <c:v>0.29884342000000008</c:v>
                </c:pt>
                <c:pt idx="5136">
                  <c:v>0.2989012900000001</c:v>
                </c:pt>
                <c:pt idx="5137">
                  <c:v>0.2989592800000001</c:v>
                </c:pt>
                <c:pt idx="5138">
                  <c:v>0.29901715000000001</c:v>
                </c:pt>
                <c:pt idx="5139">
                  <c:v>0.29907502000000002</c:v>
                </c:pt>
                <c:pt idx="5140">
                  <c:v>0.29913289000000004</c:v>
                </c:pt>
                <c:pt idx="5141">
                  <c:v>0.29919076000000006</c:v>
                </c:pt>
                <c:pt idx="5142">
                  <c:v>0.29924828000000003</c:v>
                </c:pt>
                <c:pt idx="5143">
                  <c:v>0.2993061500000001</c:v>
                </c:pt>
                <c:pt idx="5144">
                  <c:v>0.29936460000000009</c:v>
                </c:pt>
                <c:pt idx="5145">
                  <c:v>0.29942247000000011</c:v>
                </c:pt>
                <c:pt idx="5146">
                  <c:v>0.29947976000000004</c:v>
                </c:pt>
                <c:pt idx="5147">
                  <c:v>0.29953775000000005</c:v>
                </c:pt>
                <c:pt idx="5148">
                  <c:v>0.29959562000000001</c:v>
                </c:pt>
                <c:pt idx="5149">
                  <c:v>0.29965361000000001</c:v>
                </c:pt>
                <c:pt idx="5150">
                  <c:v>0.29971159000000008</c:v>
                </c:pt>
                <c:pt idx="5151">
                  <c:v>0.29976946000000004</c:v>
                </c:pt>
                <c:pt idx="5152">
                  <c:v>0.29982733000000006</c:v>
                </c:pt>
                <c:pt idx="5153">
                  <c:v>0.29988532000000007</c:v>
                </c:pt>
                <c:pt idx="5154">
                  <c:v>0.29994307000000003</c:v>
                </c:pt>
                <c:pt idx="5155">
                  <c:v>0.30000106000000004</c:v>
                </c:pt>
                <c:pt idx="5156">
                  <c:v>0.30005893000000006</c:v>
                </c:pt>
                <c:pt idx="5157">
                  <c:v>0.30011680000000007</c:v>
                </c:pt>
                <c:pt idx="5158">
                  <c:v>0.30017467000000009</c:v>
                </c:pt>
                <c:pt idx="5159">
                  <c:v>0.30023208000000001</c:v>
                </c:pt>
                <c:pt idx="5160">
                  <c:v>0.30029006000000008</c:v>
                </c:pt>
                <c:pt idx="5161">
                  <c:v>0.3003478200000001</c:v>
                </c:pt>
                <c:pt idx="5162">
                  <c:v>0.30040580000000006</c:v>
                </c:pt>
                <c:pt idx="5163">
                  <c:v>0.30046379000000006</c:v>
                </c:pt>
                <c:pt idx="5164">
                  <c:v>0.30052166000000008</c:v>
                </c:pt>
                <c:pt idx="5165">
                  <c:v>0.30057965000000003</c:v>
                </c:pt>
                <c:pt idx="5166">
                  <c:v>0.30063752000000005</c:v>
                </c:pt>
                <c:pt idx="5167">
                  <c:v>0.30069539000000001</c:v>
                </c:pt>
                <c:pt idx="5168">
                  <c:v>0.30075326000000002</c:v>
                </c:pt>
                <c:pt idx="5169">
                  <c:v>0.30081124000000004</c:v>
                </c:pt>
                <c:pt idx="5170">
                  <c:v>0.3008691200000001</c:v>
                </c:pt>
                <c:pt idx="5171">
                  <c:v>0.30092675000000008</c:v>
                </c:pt>
                <c:pt idx="5172">
                  <c:v>0.30098451000000009</c:v>
                </c:pt>
                <c:pt idx="5173">
                  <c:v>0.30104273000000004</c:v>
                </c:pt>
                <c:pt idx="5174">
                  <c:v>0.30110060000000005</c:v>
                </c:pt>
                <c:pt idx="5175">
                  <c:v>0.30115847000000007</c:v>
                </c:pt>
                <c:pt idx="5176">
                  <c:v>0.30121634000000008</c:v>
                </c:pt>
                <c:pt idx="5177">
                  <c:v>0.30127386000000006</c:v>
                </c:pt>
                <c:pt idx="5178">
                  <c:v>0.30133173000000002</c:v>
                </c:pt>
                <c:pt idx="5179">
                  <c:v>0.30138960000000009</c:v>
                </c:pt>
                <c:pt idx="5180">
                  <c:v>0.3014477000000001</c:v>
                </c:pt>
                <c:pt idx="5181">
                  <c:v>0.30150557000000006</c:v>
                </c:pt>
                <c:pt idx="5182">
                  <c:v>0.30156344000000002</c:v>
                </c:pt>
                <c:pt idx="5183">
                  <c:v>0.30162143000000002</c:v>
                </c:pt>
                <c:pt idx="5184">
                  <c:v>0.30167930000000004</c:v>
                </c:pt>
                <c:pt idx="5185">
                  <c:v>0.30173704999999995</c:v>
                </c:pt>
                <c:pt idx="5186">
                  <c:v>0.30179503999999996</c:v>
                </c:pt>
                <c:pt idx="5187">
                  <c:v>0.30185280000000009</c:v>
                </c:pt>
                <c:pt idx="5188">
                  <c:v>0.30191032000000007</c:v>
                </c:pt>
                <c:pt idx="5189">
                  <c:v>0.30196819000000014</c:v>
                </c:pt>
                <c:pt idx="5190">
                  <c:v>0.3020260600000001</c:v>
                </c:pt>
                <c:pt idx="5191">
                  <c:v>0.30208393000000006</c:v>
                </c:pt>
                <c:pt idx="5192">
                  <c:v>0.30214180000000002</c:v>
                </c:pt>
                <c:pt idx="5193">
                  <c:v>0.30219979000000002</c:v>
                </c:pt>
                <c:pt idx="5194">
                  <c:v>0.30225765999999998</c:v>
                </c:pt>
                <c:pt idx="5195">
                  <c:v>0.30231564000000005</c:v>
                </c:pt>
                <c:pt idx="5196">
                  <c:v>0.30237351000000007</c:v>
                </c:pt>
                <c:pt idx="5197">
                  <c:v>0.30243138000000008</c:v>
                </c:pt>
                <c:pt idx="5198">
                  <c:v>0.30248949000000014</c:v>
                </c:pt>
                <c:pt idx="5199">
                  <c:v>0.30254736000000004</c:v>
                </c:pt>
                <c:pt idx="5200">
                  <c:v>0.30260523</c:v>
                </c:pt>
                <c:pt idx="5201">
                  <c:v>0.30266310000000002</c:v>
                </c:pt>
                <c:pt idx="5202">
                  <c:v>0.30272097000000009</c:v>
                </c:pt>
                <c:pt idx="5203">
                  <c:v>0.30277826000000008</c:v>
                </c:pt>
                <c:pt idx="5204">
                  <c:v>0.30283613000000004</c:v>
                </c:pt>
                <c:pt idx="5205">
                  <c:v>0.30289400000000005</c:v>
                </c:pt>
                <c:pt idx="5206">
                  <c:v>0.30295210000000006</c:v>
                </c:pt>
                <c:pt idx="5207">
                  <c:v>0.30300997000000007</c:v>
                </c:pt>
                <c:pt idx="5208">
                  <c:v>0.30306784000000003</c:v>
                </c:pt>
                <c:pt idx="5209">
                  <c:v>0.3031258300000001</c:v>
                </c:pt>
                <c:pt idx="5210">
                  <c:v>0.3031839300000001</c:v>
                </c:pt>
                <c:pt idx="5211">
                  <c:v>0.30324121999999998</c:v>
                </c:pt>
                <c:pt idx="5212">
                  <c:v>0.30329909000000005</c:v>
                </c:pt>
                <c:pt idx="5213">
                  <c:v>0.30335696000000012</c:v>
                </c:pt>
                <c:pt idx="5214">
                  <c:v>0.30341483000000008</c:v>
                </c:pt>
                <c:pt idx="5215">
                  <c:v>0.3034727000000001</c:v>
                </c:pt>
                <c:pt idx="5216">
                  <c:v>0.30353092000000004</c:v>
                </c:pt>
                <c:pt idx="5217">
                  <c:v>0.30358879000000011</c:v>
                </c:pt>
                <c:pt idx="5218">
                  <c:v>0.30364666000000007</c:v>
                </c:pt>
                <c:pt idx="5219">
                  <c:v>0.30370453000000003</c:v>
                </c:pt>
                <c:pt idx="5220">
                  <c:v>0.30376252000000004</c:v>
                </c:pt>
                <c:pt idx="5221">
                  <c:v>0.30382039000000011</c:v>
                </c:pt>
                <c:pt idx="5222">
                  <c:v>0.30387826000000012</c:v>
                </c:pt>
                <c:pt idx="5223">
                  <c:v>0.3039357800000001</c:v>
                </c:pt>
                <c:pt idx="5224">
                  <c:v>0.30399365</c:v>
                </c:pt>
                <c:pt idx="5225">
                  <c:v>0.30405152000000002</c:v>
                </c:pt>
                <c:pt idx="5226">
                  <c:v>0.30410939000000003</c:v>
                </c:pt>
                <c:pt idx="5227">
                  <c:v>0.30416726000000005</c:v>
                </c:pt>
                <c:pt idx="5228">
                  <c:v>0.30422525</c:v>
                </c:pt>
                <c:pt idx="5229">
                  <c:v>0.30428312000000002</c:v>
                </c:pt>
                <c:pt idx="5230">
                  <c:v>0.30434111000000008</c:v>
                </c:pt>
                <c:pt idx="5231">
                  <c:v>0.30439898000000015</c:v>
                </c:pt>
                <c:pt idx="5232">
                  <c:v>0.30445696000000011</c:v>
                </c:pt>
                <c:pt idx="5233">
                  <c:v>0.30451460000000008</c:v>
                </c:pt>
                <c:pt idx="5234">
                  <c:v>0.3045723600000001</c:v>
                </c:pt>
                <c:pt idx="5235">
                  <c:v>0.30463034</c:v>
                </c:pt>
                <c:pt idx="5236">
                  <c:v>0.30468821000000007</c:v>
                </c:pt>
                <c:pt idx="5237">
                  <c:v>0.30474608000000003</c:v>
                </c:pt>
                <c:pt idx="5238">
                  <c:v>0.3048039500000001</c:v>
                </c:pt>
                <c:pt idx="5239">
                  <c:v>0.30486182000000006</c:v>
                </c:pt>
                <c:pt idx="5240">
                  <c:v>0.30491993000000006</c:v>
                </c:pt>
                <c:pt idx="5241">
                  <c:v>0.30497780000000008</c:v>
                </c:pt>
                <c:pt idx="5242">
                  <c:v>0.30503567000000004</c:v>
                </c:pt>
                <c:pt idx="5243">
                  <c:v>0.30509354</c:v>
                </c:pt>
                <c:pt idx="5244">
                  <c:v>0.30515141000000001</c:v>
                </c:pt>
                <c:pt idx="5245">
                  <c:v>0.30520881000000005</c:v>
                </c:pt>
                <c:pt idx="5246">
                  <c:v>0.30526668000000007</c:v>
                </c:pt>
                <c:pt idx="5247">
                  <c:v>0.30532455000000008</c:v>
                </c:pt>
                <c:pt idx="5248">
                  <c:v>0.30538231000000016</c:v>
                </c:pt>
                <c:pt idx="5249">
                  <c:v>0.30544041000000005</c:v>
                </c:pt>
                <c:pt idx="5250">
                  <c:v>0.30549828000000007</c:v>
                </c:pt>
                <c:pt idx="5251">
                  <c:v>0.30555615000000008</c:v>
                </c:pt>
                <c:pt idx="5252">
                  <c:v>0.3056140200000001</c:v>
                </c:pt>
                <c:pt idx="5253">
                  <c:v>0.30567201000000011</c:v>
                </c:pt>
                <c:pt idx="5254">
                  <c:v>0.30572988000000006</c:v>
                </c:pt>
                <c:pt idx="5255">
                  <c:v>0.30578775000000002</c:v>
                </c:pt>
                <c:pt idx="5256">
                  <c:v>0.30584562000000004</c:v>
                </c:pt>
                <c:pt idx="5257">
                  <c:v>0.30590349000000006</c:v>
                </c:pt>
                <c:pt idx="5258">
                  <c:v>0.30596148000000006</c:v>
                </c:pt>
                <c:pt idx="5259">
                  <c:v>0.30601935000000002</c:v>
                </c:pt>
                <c:pt idx="5260">
                  <c:v>0.30607722000000004</c:v>
                </c:pt>
                <c:pt idx="5261">
                  <c:v>0.30613509</c:v>
                </c:pt>
                <c:pt idx="5262">
                  <c:v>0.30619296000000007</c:v>
                </c:pt>
                <c:pt idx="5263">
                  <c:v>0.30625094000000008</c:v>
                </c:pt>
                <c:pt idx="5264">
                  <c:v>0.30630881000000015</c:v>
                </c:pt>
                <c:pt idx="5265">
                  <c:v>0.30636668000000011</c:v>
                </c:pt>
                <c:pt idx="5266">
                  <c:v>0.3064239800000001</c:v>
                </c:pt>
                <c:pt idx="5267">
                  <c:v>0.30648196000000011</c:v>
                </c:pt>
                <c:pt idx="5268">
                  <c:v>0.30653983000000001</c:v>
                </c:pt>
                <c:pt idx="5269">
                  <c:v>0.30659770000000003</c:v>
                </c:pt>
                <c:pt idx="5270">
                  <c:v>0.3066555700000001</c:v>
                </c:pt>
                <c:pt idx="5271">
                  <c:v>0.30671344</c:v>
                </c:pt>
                <c:pt idx="5272">
                  <c:v>0.30677131000000002</c:v>
                </c:pt>
                <c:pt idx="5273">
                  <c:v>0.30682953000000007</c:v>
                </c:pt>
                <c:pt idx="5274">
                  <c:v>0.30688694000000011</c:v>
                </c:pt>
                <c:pt idx="5275">
                  <c:v>0.30694539000000004</c:v>
                </c:pt>
                <c:pt idx="5276">
                  <c:v>0.30700280000000008</c:v>
                </c:pt>
                <c:pt idx="5277">
                  <c:v>0.3070605500000001</c:v>
                </c:pt>
                <c:pt idx="5278">
                  <c:v>0.30711888000000009</c:v>
                </c:pt>
                <c:pt idx="5279">
                  <c:v>0.30717652000000006</c:v>
                </c:pt>
                <c:pt idx="5280">
                  <c:v>0.30723439000000002</c:v>
                </c:pt>
                <c:pt idx="5281">
                  <c:v>0.30729225999999998</c:v>
                </c:pt>
                <c:pt idx="5282">
                  <c:v>0.3073502500000001</c:v>
                </c:pt>
                <c:pt idx="5283">
                  <c:v>0.30740824000000005</c:v>
                </c:pt>
                <c:pt idx="5284">
                  <c:v>0.30746611000000007</c:v>
                </c:pt>
                <c:pt idx="5285">
                  <c:v>0.30752398000000009</c:v>
                </c:pt>
                <c:pt idx="5286">
                  <c:v>0.30758138000000007</c:v>
                </c:pt>
                <c:pt idx="5287">
                  <c:v>0.30763924999999998</c:v>
                </c:pt>
                <c:pt idx="5288">
                  <c:v>0.30769723999999998</c:v>
                </c:pt>
                <c:pt idx="5289">
                  <c:v>0.30775511</c:v>
                </c:pt>
                <c:pt idx="5290">
                  <c:v>0.30781298000000012</c:v>
                </c:pt>
                <c:pt idx="5291">
                  <c:v>0.30787097000000013</c:v>
                </c:pt>
                <c:pt idx="5292">
                  <c:v>0.30792895000000009</c:v>
                </c:pt>
                <c:pt idx="5293">
                  <c:v>0.30798682000000016</c:v>
                </c:pt>
                <c:pt idx="5294">
                  <c:v>0.30804481000000006</c:v>
                </c:pt>
                <c:pt idx="5295">
                  <c:v>0.30810268000000007</c:v>
                </c:pt>
                <c:pt idx="5296">
                  <c:v>0.30816055000000003</c:v>
                </c:pt>
                <c:pt idx="5297">
                  <c:v>0.30821796000000007</c:v>
                </c:pt>
                <c:pt idx="5298">
                  <c:v>0.30827583000000003</c:v>
                </c:pt>
                <c:pt idx="5299">
                  <c:v>0.3083337000000001</c:v>
                </c:pt>
                <c:pt idx="5300">
                  <c:v>0.30839168000000006</c:v>
                </c:pt>
                <c:pt idx="5301">
                  <c:v>0.30844955000000002</c:v>
                </c:pt>
                <c:pt idx="5302">
                  <c:v>0.30850743000000008</c:v>
                </c:pt>
                <c:pt idx="5303">
                  <c:v>0.3085653000000001</c:v>
                </c:pt>
                <c:pt idx="5304">
                  <c:v>0.30862328000000006</c:v>
                </c:pt>
                <c:pt idx="5305">
                  <c:v>0.30868115000000002</c:v>
                </c:pt>
                <c:pt idx="5306">
                  <c:v>0.30873913999999997</c:v>
                </c:pt>
                <c:pt idx="5307">
                  <c:v>0.30879700999999998</c:v>
                </c:pt>
                <c:pt idx="5308">
                  <c:v>0.30885488000000011</c:v>
                </c:pt>
                <c:pt idx="5309">
                  <c:v>0.30891275000000007</c:v>
                </c:pt>
                <c:pt idx="5310">
                  <c:v>0.30897074000000008</c:v>
                </c:pt>
                <c:pt idx="5311">
                  <c:v>0.30902849000000016</c:v>
                </c:pt>
                <c:pt idx="5312">
                  <c:v>0.30908601000000008</c:v>
                </c:pt>
                <c:pt idx="5313">
                  <c:v>0.30914388000000004</c:v>
                </c:pt>
                <c:pt idx="5314">
                  <c:v>0.30920175</c:v>
                </c:pt>
                <c:pt idx="5315">
                  <c:v>0.30925974000000001</c:v>
                </c:pt>
                <c:pt idx="5316">
                  <c:v>0.30931761000000008</c:v>
                </c:pt>
                <c:pt idx="5317">
                  <c:v>0.30937548000000009</c:v>
                </c:pt>
                <c:pt idx="5318">
                  <c:v>0.3094335800000001</c:v>
                </c:pt>
                <c:pt idx="5319">
                  <c:v>0.30949134</c:v>
                </c:pt>
                <c:pt idx="5320">
                  <c:v>0.30954932000000002</c:v>
                </c:pt>
                <c:pt idx="5321">
                  <c:v>0.30960731000000002</c:v>
                </c:pt>
                <c:pt idx="5322">
                  <c:v>0.30966483000000006</c:v>
                </c:pt>
                <c:pt idx="5323">
                  <c:v>0.30972293000000006</c:v>
                </c:pt>
                <c:pt idx="5324">
                  <c:v>0.30978057000000009</c:v>
                </c:pt>
                <c:pt idx="5325">
                  <c:v>0.3098384400000001</c:v>
                </c:pt>
                <c:pt idx="5326">
                  <c:v>0.30989631000000006</c:v>
                </c:pt>
                <c:pt idx="5327">
                  <c:v>0.30995418000000008</c:v>
                </c:pt>
                <c:pt idx="5328">
                  <c:v>0.31001205000000004</c:v>
                </c:pt>
                <c:pt idx="5329">
                  <c:v>0.31006981000000006</c:v>
                </c:pt>
                <c:pt idx="5330">
                  <c:v>0.31012768000000007</c:v>
                </c:pt>
                <c:pt idx="5331">
                  <c:v>0.31018555000000003</c:v>
                </c:pt>
                <c:pt idx="5332">
                  <c:v>0.31024342000000005</c:v>
                </c:pt>
                <c:pt idx="5333">
                  <c:v>0.31030141000000006</c:v>
                </c:pt>
                <c:pt idx="5334">
                  <c:v>0.31035939000000007</c:v>
                </c:pt>
                <c:pt idx="5335">
                  <c:v>0.31041726000000003</c:v>
                </c:pt>
                <c:pt idx="5336">
                  <c:v>0.3104751300000001</c:v>
                </c:pt>
                <c:pt idx="5337">
                  <c:v>0.31053312</c:v>
                </c:pt>
                <c:pt idx="5338">
                  <c:v>0.31059099000000007</c:v>
                </c:pt>
                <c:pt idx="5339">
                  <c:v>0.3106485100000001</c:v>
                </c:pt>
                <c:pt idx="5340">
                  <c:v>0.31070638000000006</c:v>
                </c:pt>
                <c:pt idx="5341">
                  <c:v>0.31076425000000002</c:v>
                </c:pt>
                <c:pt idx="5342">
                  <c:v>0.31082224000000014</c:v>
                </c:pt>
                <c:pt idx="5343">
                  <c:v>0.31088011000000015</c:v>
                </c:pt>
                <c:pt idx="5344">
                  <c:v>0.31093787000000006</c:v>
                </c:pt>
                <c:pt idx="5345">
                  <c:v>0.31099585000000002</c:v>
                </c:pt>
                <c:pt idx="5346">
                  <c:v>0.31105372000000003</c:v>
                </c:pt>
                <c:pt idx="5347">
                  <c:v>0.3111117100000001</c:v>
                </c:pt>
                <c:pt idx="5348">
                  <c:v>0.31116969000000005</c:v>
                </c:pt>
                <c:pt idx="5349">
                  <c:v>0.31122756000000007</c:v>
                </c:pt>
                <c:pt idx="5350">
                  <c:v>0.31128543000000003</c:v>
                </c:pt>
                <c:pt idx="5351">
                  <c:v>0.3113433000000001</c:v>
                </c:pt>
                <c:pt idx="5352">
                  <c:v>0.31140129000000005</c:v>
                </c:pt>
                <c:pt idx="5353">
                  <c:v>0.31145905000000002</c:v>
                </c:pt>
                <c:pt idx="5354">
                  <c:v>0.31151645000000006</c:v>
                </c:pt>
                <c:pt idx="5355">
                  <c:v>0.31157432000000007</c:v>
                </c:pt>
                <c:pt idx="5356">
                  <c:v>0.31163219000000003</c:v>
                </c:pt>
                <c:pt idx="5357">
                  <c:v>0.31169030000000003</c:v>
                </c:pt>
                <c:pt idx="5358">
                  <c:v>0.3117481700000001</c:v>
                </c:pt>
                <c:pt idx="5359">
                  <c:v>0.31180604000000006</c:v>
                </c:pt>
                <c:pt idx="5360">
                  <c:v>0.31186391000000008</c:v>
                </c:pt>
                <c:pt idx="5361">
                  <c:v>0.31192178000000009</c:v>
                </c:pt>
                <c:pt idx="5362">
                  <c:v>0.31197965000000005</c:v>
                </c:pt>
                <c:pt idx="5363">
                  <c:v>0.31203752000000001</c:v>
                </c:pt>
                <c:pt idx="5364">
                  <c:v>0.31209562000000002</c:v>
                </c:pt>
                <c:pt idx="5365">
                  <c:v>0.31215303</c:v>
                </c:pt>
                <c:pt idx="5366">
                  <c:v>0.31221090000000007</c:v>
                </c:pt>
                <c:pt idx="5367">
                  <c:v>0.31226877000000008</c:v>
                </c:pt>
                <c:pt idx="5368">
                  <c:v>0.31238451000000012</c:v>
                </c:pt>
                <c:pt idx="5369">
                  <c:v>0.31244238000000008</c:v>
                </c:pt>
                <c:pt idx="5370">
                  <c:v>0.31250025000000003</c:v>
                </c:pt>
                <c:pt idx="5371">
                  <c:v>0.31255812000000011</c:v>
                </c:pt>
                <c:pt idx="5372">
                  <c:v>0.31261599000000007</c:v>
                </c:pt>
                <c:pt idx="5373">
                  <c:v>0.31267386000000014</c:v>
                </c:pt>
                <c:pt idx="5374">
                  <c:v>0.31273208000000002</c:v>
                </c:pt>
                <c:pt idx="5375">
                  <c:v>0.31278995000000004</c:v>
                </c:pt>
                <c:pt idx="5376">
                  <c:v>0.31284736000000007</c:v>
                </c:pt>
                <c:pt idx="5377">
                  <c:v>0.31290534000000003</c:v>
                </c:pt>
                <c:pt idx="5378">
                  <c:v>0.3129632100000001</c:v>
                </c:pt>
                <c:pt idx="5379">
                  <c:v>0.31302108000000006</c:v>
                </c:pt>
                <c:pt idx="5380">
                  <c:v>0.31307895000000008</c:v>
                </c:pt>
                <c:pt idx="5381">
                  <c:v>0.31313682000000004</c:v>
                </c:pt>
                <c:pt idx="5382">
                  <c:v>0.3131948100000001</c:v>
                </c:pt>
                <c:pt idx="5383">
                  <c:v>0.31325268000000006</c:v>
                </c:pt>
                <c:pt idx="5384">
                  <c:v>0.31331055000000008</c:v>
                </c:pt>
                <c:pt idx="5385">
                  <c:v>0.31336865000000014</c:v>
                </c:pt>
                <c:pt idx="5386">
                  <c:v>0.31342652000000015</c:v>
                </c:pt>
                <c:pt idx="5387">
                  <c:v>0.31348405000000007</c:v>
                </c:pt>
                <c:pt idx="5388">
                  <c:v>0.31354192000000003</c:v>
                </c:pt>
                <c:pt idx="5389">
                  <c:v>0.3135999000000001</c:v>
                </c:pt>
                <c:pt idx="5390">
                  <c:v>0.31365777000000006</c:v>
                </c:pt>
                <c:pt idx="5391">
                  <c:v>0.31371587000000006</c:v>
                </c:pt>
                <c:pt idx="5392">
                  <c:v>0.3137732800000001</c:v>
                </c:pt>
                <c:pt idx="5393">
                  <c:v>0.31383127000000005</c:v>
                </c:pt>
                <c:pt idx="5394">
                  <c:v>0.31388914000000007</c:v>
                </c:pt>
                <c:pt idx="5395">
                  <c:v>0.31394689000000009</c:v>
                </c:pt>
                <c:pt idx="5396">
                  <c:v>0.31400488000000015</c:v>
                </c:pt>
                <c:pt idx="5397">
                  <c:v>0.31406287000000016</c:v>
                </c:pt>
                <c:pt idx="5398">
                  <c:v>0.31412085000000006</c:v>
                </c:pt>
                <c:pt idx="5399">
                  <c:v>0.31417872000000008</c:v>
                </c:pt>
                <c:pt idx="5400">
                  <c:v>0.31423671000000003</c:v>
                </c:pt>
                <c:pt idx="5401">
                  <c:v>0.3142945800000001</c:v>
                </c:pt>
                <c:pt idx="5402">
                  <c:v>0.31435245000000006</c:v>
                </c:pt>
                <c:pt idx="5403">
                  <c:v>0.31441032000000008</c:v>
                </c:pt>
                <c:pt idx="5404">
                  <c:v>0.31446830000000009</c:v>
                </c:pt>
                <c:pt idx="5405">
                  <c:v>0.31452618000000016</c:v>
                </c:pt>
                <c:pt idx="5406">
                  <c:v>0.31458358000000008</c:v>
                </c:pt>
                <c:pt idx="5407">
                  <c:v>0.31464145000000004</c:v>
                </c:pt>
                <c:pt idx="5408">
                  <c:v>0.31469932</c:v>
                </c:pt>
                <c:pt idx="5409">
                  <c:v>0.31475719000000002</c:v>
                </c:pt>
                <c:pt idx="5410">
                  <c:v>0.31481506000000004</c:v>
                </c:pt>
                <c:pt idx="5411">
                  <c:v>0.31493115000000005</c:v>
                </c:pt>
                <c:pt idx="5412">
                  <c:v>0.31498902000000006</c:v>
                </c:pt>
                <c:pt idx="5413">
                  <c:v>0.31504689000000008</c:v>
                </c:pt>
                <c:pt idx="5414">
                  <c:v>0.31510476000000004</c:v>
                </c:pt>
                <c:pt idx="5415">
                  <c:v>0.3151627500000001</c:v>
                </c:pt>
                <c:pt idx="5416">
                  <c:v>0.31522062000000006</c:v>
                </c:pt>
                <c:pt idx="5417">
                  <c:v>0.31527849000000008</c:v>
                </c:pt>
                <c:pt idx="5418">
                  <c:v>0.31533636000000004</c:v>
                </c:pt>
                <c:pt idx="5419">
                  <c:v>0.31539423000000005</c:v>
                </c:pt>
                <c:pt idx="5420">
                  <c:v>0.3154515200000001</c:v>
                </c:pt>
                <c:pt idx="5421">
                  <c:v>0.31550939000000006</c:v>
                </c:pt>
                <c:pt idx="5422">
                  <c:v>0.31556726000000007</c:v>
                </c:pt>
                <c:pt idx="5423">
                  <c:v>0.31562513000000003</c:v>
                </c:pt>
                <c:pt idx="5424">
                  <c:v>0.31568324000000003</c:v>
                </c:pt>
                <c:pt idx="5425">
                  <c:v>0.31574122000000004</c:v>
                </c:pt>
                <c:pt idx="5426">
                  <c:v>0.31579921</c:v>
                </c:pt>
                <c:pt idx="5427">
                  <c:v>0.31585708000000007</c:v>
                </c:pt>
                <c:pt idx="5428">
                  <c:v>0.31591495000000014</c:v>
                </c:pt>
                <c:pt idx="5429">
                  <c:v>0.31597282000000015</c:v>
                </c:pt>
                <c:pt idx="5430">
                  <c:v>0.31603023000000002</c:v>
                </c:pt>
                <c:pt idx="5431">
                  <c:v>0.31608798000000016</c:v>
                </c:pt>
                <c:pt idx="5432">
                  <c:v>0.31614608000000005</c:v>
                </c:pt>
                <c:pt idx="5433">
                  <c:v>0.31620407000000006</c:v>
                </c:pt>
                <c:pt idx="5434">
                  <c:v>0.31626194000000002</c:v>
                </c:pt>
                <c:pt idx="5435">
                  <c:v>0.31631969000000015</c:v>
                </c:pt>
                <c:pt idx="5436">
                  <c:v>0.31637780000000015</c:v>
                </c:pt>
                <c:pt idx="5437">
                  <c:v>0.31643555000000001</c:v>
                </c:pt>
                <c:pt idx="5438">
                  <c:v>0.31649342000000008</c:v>
                </c:pt>
                <c:pt idx="5439">
                  <c:v>0.31655094000000006</c:v>
                </c:pt>
                <c:pt idx="5440">
                  <c:v>0.31660893000000007</c:v>
                </c:pt>
                <c:pt idx="5441">
                  <c:v>0.31666692000000007</c:v>
                </c:pt>
                <c:pt idx="5442">
                  <c:v>0.31672479000000009</c:v>
                </c:pt>
                <c:pt idx="5443">
                  <c:v>0.3167826600000001</c:v>
                </c:pt>
                <c:pt idx="5444">
                  <c:v>0.31684053000000006</c:v>
                </c:pt>
                <c:pt idx="5445">
                  <c:v>0.31689851000000008</c:v>
                </c:pt>
                <c:pt idx="5446">
                  <c:v>0.31695638000000009</c:v>
                </c:pt>
                <c:pt idx="5447">
                  <c:v>0.31701437000000016</c:v>
                </c:pt>
                <c:pt idx="5448">
                  <c:v>0.31707224000000006</c:v>
                </c:pt>
                <c:pt idx="5449">
                  <c:v>0.31713011000000002</c:v>
                </c:pt>
                <c:pt idx="5450">
                  <c:v>0.31718798000000009</c:v>
                </c:pt>
                <c:pt idx="5451">
                  <c:v>0.31724585</c:v>
                </c:pt>
                <c:pt idx="5452">
                  <c:v>0.31730384000000006</c:v>
                </c:pt>
                <c:pt idx="5453">
                  <c:v>0.31736148000000008</c:v>
                </c:pt>
                <c:pt idx="5454">
                  <c:v>0.31741923000000005</c:v>
                </c:pt>
                <c:pt idx="5455">
                  <c:v>0.31747722000000006</c:v>
                </c:pt>
                <c:pt idx="5456">
                  <c:v>0.31753509000000002</c:v>
                </c:pt>
                <c:pt idx="5457">
                  <c:v>0.3175927300000001</c:v>
                </c:pt>
                <c:pt idx="5458">
                  <c:v>0.31765060000000006</c:v>
                </c:pt>
                <c:pt idx="5459">
                  <c:v>0.31770847000000008</c:v>
                </c:pt>
                <c:pt idx="5460">
                  <c:v>0.31776634000000004</c:v>
                </c:pt>
                <c:pt idx="5461">
                  <c:v>0.31782421000000011</c:v>
                </c:pt>
                <c:pt idx="5462">
                  <c:v>0.31788208000000012</c:v>
                </c:pt>
                <c:pt idx="5463">
                  <c:v>0.31793995000000008</c:v>
                </c:pt>
                <c:pt idx="5464">
                  <c:v>0.3179978200000001</c:v>
                </c:pt>
                <c:pt idx="5465">
                  <c:v>0.3180559200000001</c:v>
                </c:pt>
                <c:pt idx="5466">
                  <c:v>0.31811391000000006</c:v>
                </c:pt>
                <c:pt idx="5467">
                  <c:v>0.31817178000000007</c:v>
                </c:pt>
                <c:pt idx="5468">
                  <c:v>0.31822976000000003</c:v>
                </c:pt>
                <c:pt idx="5469">
                  <c:v>0.3182876300000001</c:v>
                </c:pt>
                <c:pt idx="5470">
                  <c:v>0.31834493000000014</c:v>
                </c:pt>
                <c:pt idx="5471">
                  <c:v>0.31840280000000015</c:v>
                </c:pt>
                <c:pt idx="5472">
                  <c:v>0.31846078000000011</c:v>
                </c:pt>
                <c:pt idx="5473">
                  <c:v>0.31851865000000007</c:v>
                </c:pt>
                <c:pt idx="5474">
                  <c:v>0.31857664000000008</c:v>
                </c:pt>
                <c:pt idx="5475">
                  <c:v>0.31863451000000004</c:v>
                </c:pt>
                <c:pt idx="5476">
                  <c:v>0.31869249000000011</c:v>
                </c:pt>
                <c:pt idx="5477">
                  <c:v>0.31875037000000006</c:v>
                </c:pt>
                <c:pt idx="5478">
                  <c:v>0.31880835000000007</c:v>
                </c:pt>
                <c:pt idx="5479">
                  <c:v>0.31886587000000011</c:v>
                </c:pt>
                <c:pt idx="5480">
                  <c:v>0.31892386000000011</c:v>
                </c:pt>
                <c:pt idx="5481">
                  <c:v>0.31898173000000007</c:v>
                </c:pt>
                <c:pt idx="5482">
                  <c:v>0.31903972000000008</c:v>
                </c:pt>
                <c:pt idx="5483">
                  <c:v>0.31909770000000004</c:v>
                </c:pt>
                <c:pt idx="5484">
                  <c:v>0.31915557000000006</c:v>
                </c:pt>
                <c:pt idx="5485">
                  <c:v>0.31921344000000001</c:v>
                </c:pt>
                <c:pt idx="5486">
                  <c:v>0.31927131000000003</c:v>
                </c:pt>
                <c:pt idx="5487">
                  <c:v>0.31932918000000016</c:v>
                </c:pt>
                <c:pt idx="5488">
                  <c:v>0.31938705000000006</c:v>
                </c:pt>
                <c:pt idx="5489">
                  <c:v>0.31944493000000007</c:v>
                </c:pt>
                <c:pt idx="5490">
                  <c:v>0.31950233000000006</c:v>
                </c:pt>
                <c:pt idx="5491">
                  <c:v>0.31956043000000006</c:v>
                </c:pt>
                <c:pt idx="5492">
                  <c:v>0.31961842000000007</c:v>
                </c:pt>
                <c:pt idx="5493">
                  <c:v>0.31967629000000009</c:v>
                </c:pt>
                <c:pt idx="5494">
                  <c:v>0.31973416000000004</c:v>
                </c:pt>
                <c:pt idx="5495">
                  <c:v>0.31979203</c:v>
                </c:pt>
                <c:pt idx="5496">
                  <c:v>0.31984990000000008</c:v>
                </c:pt>
                <c:pt idx="5497">
                  <c:v>0.31990777000000009</c:v>
                </c:pt>
                <c:pt idx="5498">
                  <c:v>0.31996564000000005</c:v>
                </c:pt>
                <c:pt idx="5499">
                  <c:v>0.32002351000000007</c:v>
                </c:pt>
                <c:pt idx="5500">
                  <c:v>0.32008104000000004</c:v>
                </c:pt>
                <c:pt idx="5501">
                  <c:v>0.32013891000000005</c:v>
                </c:pt>
                <c:pt idx="5502">
                  <c:v>0.32019678000000007</c:v>
                </c:pt>
                <c:pt idx="5503">
                  <c:v>0.32025465000000003</c:v>
                </c:pt>
                <c:pt idx="5504">
                  <c:v>0.32031263000000015</c:v>
                </c:pt>
                <c:pt idx="5505">
                  <c:v>0.32037050000000011</c:v>
                </c:pt>
                <c:pt idx="5506">
                  <c:v>0.32042849000000012</c:v>
                </c:pt>
                <c:pt idx="5507">
                  <c:v>0.32048636000000019</c:v>
                </c:pt>
                <c:pt idx="5508">
                  <c:v>0.3205442300000001</c:v>
                </c:pt>
                <c:pt idx="5509">
                  <c:v>0.32060210000000006</c:v>
                </c:pt>
                <c:pt idx="5510">
                  <c:v>0.32065997000000007</c:v>
                </c:pt>
                <c:pt idx="5511">
                  <c:v>0.32071807000000008</c:v>
                </c:pt>
                <c:pt idx="5512">
                  <c:v>0.32077594000000004</c:v>
                </c:pt>
                <c:pt idx="5513">
                  <c:v>0.32083335000000002</c:v>
                </c:pt>
                <c:pt idx="5514">
                  <c:v>0.32089122000000003</c:v>
                </c:pt>
                <c:pt idx="5515">
                  <c:v>0.3209490900000001</c:v>
                </c:pt>
                <c:pt idx="5516">
                  <c:v>0.32100696000000012</c:v>
                </c:pt>
                <c:pt idx="5517">
                  <c:v>0.32106506000000007</c:v>
                </c:pt>
                <c:pt idx="5518">
                  <c:v>0.32112293000000008</c:v>
                </c:pt>
                <c:pt idx="5519">
                  <c:v>0.32118080000000016</c:v>
                </c:pt>
                <c:pt idx="5520">
                  <c:v>0.32123879000000005</c:v>
                </c:pt>
                <c:pt idx="5521">
                  <c:v>0.32129666000000007</c:v>
                </c:pt>
                <c:pt idx="5522">
                  <c:v>0.32135453000000014</c:v>
                </c:pt>
                <c:pt idx="5523">
                  <c:v>0.32141240000000015</c:v>
                </c:pt>
                <c:pt idx="5524">
                  <c:v>0.32147027000000011</c:v>
                </c:pt>
                <c:pt idx="5525">
                  <c:v>0.32152780000000009</c:v>
                </c:pt>
                <c:pt idx="5526">
                  <c:v>0.32158578000000015</c:v>
                </c:pt>
                <c:pt idx="5527">
                  <c:v>0.32164365</c:v>
                </c:pt>
                <c:pt idx="5528">
                  <c:v>0.32170152000000002</c:v>
                </c:pt>
                <c:pt idx="5529">
                  <c:v>0.32175939000000003</c:v>
                </c:pt>
                <c:pt idx="5530">
                  <c:v>0.32181715000000005</c:v>
                </c:pt>
                <c:pt idx="5531">
                  <c:v>0.32187537000000016</c:v>
                </c:pt>
                <c:pt idx="5532">
                  <c:v>0.32193324000000001</c:v>
                </c:pt>
                <c:pt idx="5533">
                  <c:v>0.32199111000000002</c:v>
                </c:pt>
                <c:pt idx="5534">
                  <c:v>0.3220489800000001</c:v>
                </c:pt>
                <c:pt idx="5535">
                  <c:v>0.32210650000000007</c:v>
                </c:pt>
                <c:pt idx="5536">
                  <c:v>0.32216437000000009</c:v>
                </c:pt>
                <c:pt idx="5537">
                  <c:v>0.3222222400000001</c:v>
                </c:pt>
                <c:pt idx="5538">
                  <c:v>0.32228011000000006</c:v>
                </c:pt>
                <c:pt idx="5539">
                  <c:v>0.32233810000000007</c:v>
                </c:pt>
                <c:pt idx="5540">
                  <c:v>0.32239597000000009</c:v>
                </c:pt>
                <c:pt idx="5541">
                  <c:v>0.3224538400000001</c:v>
                </c:pt>
                <c:pt idx="5542">
                  <c:v>0.32251148000000007</c:v>
                </c:pt>
                <c:pt idx="5543">
                  <c:v>0.32256946000000003</c:v>
                </c:pt>
                <c:pt idx="5544">
                  <c:v>0.3226273300000001</c:v>
                </c:pt>
                <c:pt idx="5545">
                  <c:v>0.32268520000000006</c:v>
                </c:pt>
                <c:pt idx="5546">
                  <c:v>0.32274330000000001</c:v>
                </c:pt>
                <c:pt idx="5547">
                  <c:v>0.32280118000000008</c:v>
                </c:pt>
                <c:pt idx="5548">
                  <c:v>0.32285905000000004</c:v>
                </c:pt>
                <c:pt idx="5549">
                  <c:v>0.32291692000000011</c:v>
                </c:pt>
                <c:pt idx="5550">
                  <c:v>0.32297444000000008</c:v>
                </c:pt>
                <c:pt idx="5551">
                  <c:v>0.3230323100000001</c:v>
                </c:pt>
                <c:pt idx="5552">
                  <c:v>0.32309018000000006</c:v>
                </c:pt>
                <c:pt idx="5553">
                  <c:v>0.32314828000000007</c:v>
                </c:pt>
                <c:pt idx="5554">
                  <c:v>0.32320604000000003</c:v>
                </c:pt>
                <c:pt idx="5555">
                  <c:v>0.3232640200000001</c:v>
                </c:pt>
                <c:pt idx="5556">
                  <c:v>0.32332189000000011</c:v>
                </c:pt>
                <c:pt idx="5557">
                  <c:v>0.32337999000000012</c:v>
                </c:pt>
                <c:pt idx="5558">
                  <c:v>0.32343787000000007</c:v>
                </c:pt>
                <c:pt idx="5559">
                  <c:v>0.32349574000000003</c:v>
                </c:pt>
                <c:pt idx="5560">
                  <c:v>0.32355303000000002</c:v>
                </c:pt>
                <c:pt idx="5561">
                  <c:v>0.32361113000000002</c:v>
                </c:pt>
                <c:pt idx="5562">
                  <c:v>0.32366888000000016</c:v>
                </c:pt>
                <c:pt idx="5563">
                  <c:v>0.32372687000000011</c:v>
                </c:pt>
                <c:pt idx="5564">
                  <c:v>0.32378486000000012</c:v>
                </c:pt>
                <c:pt idx="5565">
                  <c:v>0.32384273000000008</c:v>
                </c:pt>
                <c:pt idx="5566">
                  <c:v>0.32390048000000016</c:v>
                </c:pt>
                <c:pt idx="5567">
                  <c:v>0.32395847000000011</c:v>
                </c:pt>
                <c:pt idx="5568">
                  <c:v>0.32401634000000007</c:v>
                </c:pt>
                <c:pt idx="5569">
                  <c:v>0.32407421000000008</c:v>
                </c:pt>
                <c:pt idx="5570">
                  <c:v>0.3241320800000001</c:v>
                </c:pt>
                <c:pt idx="5571">
                  <c:v>0.32418995000000006</c:v>
                </c:pt>
                <c:pt idx="5572">
                  <c:v>0.32424782000000002</c:v>
                </c:pt>
                <c:pt idx="5573">
                  <c:v>0.32430569000000009</c:v>
                </c:pt>
                <c:pt idx="5574">
                  <c:v>0.32436368000000015</c:v>
                </c:pt>
                <c:pt idx="5575">
                  <c:v>0.32442155000000006</c:v>
                </c:pt>
                <c:pt idx="5576">
                  <c:v>0.32447953000000007</c:v>
                </c:pt>
                <c:pt idx="5577">
                  <c:v>0.32453740000000003</c:v>
                </c:pt>
                <c:pt idx="5578">
                  <c:v>0.3245952700000001</c:v>
                </c:pt>
                <c:pt idx="5579">
                  <c:v>0.32465256000000003</c:v>
                </c:pt>
                <c:pt idx="5580">
                  <c:v>0.32471043000000011</c:v>
                </c:pt>
                <c:pt idx="5581">
                  <c:v>0.32476842000000006</c:v>
                </c:pt>
                <c:pt idx="5582">
                  <c:v>0.32482629000000013</c:v>
                </c:pt>
                <c:pt idx="5583">
                  <c:v>0.32488428000000019</c:v>
                </c:pt>
                <c:pt idx="5584">
                  <c:v>0.3249421500000001</c:v>
                </c:pt>
                <c:pt idx="5585">
                  <c:v>0.32500002000000006</c:v>
                </c:pt>
                <c:pt idx="5586">
                  <c:v>0.32505789000000007</c:v>
                </c:pt>
                <c:pt idx="5587">
                  <c:v>0.32511576000000003</c:v>
                </c:pt>
                <c:pt idx="5588">
                  <c:v>0.32517386000000004</c:v>
                </c:pt>
                <c:pt idx="5589">
                  <c:v>0.32523185000000004</c:v>
                </c:pt>
                <c:pt idx="5590">
                  <c:v>0.32528925000000003</c:v>
                </c:pt>
                <c:pt idx="5591">
                  <c:v>0.3253470100000001</c:v>
                </c:pt>
                <c:pt idx="5592">
                  <c:v>0.3254053400000001</c:v>
                </c:pt>
                <c:pt idx="5593">
                  <c:v>0.32546321000000006</c:v>
                </c:pt>
                <c:pt idx="5594">
                  <c:v>0.32552108000000007</c:v>
                </c:pt>
                <c:pt idx="5595">
                  <c:v>0.32557895000000009</c:v>
                </c:pt>
                <c:pt idx="5596">
                  <c:v>0.3256368200000001</c:v>
                </c:pt>
                <c:pt idx="5597">
                  <c:v>0.32569481000000006</c:v>
                </c:pt>
                <c:pt idx="5598">
                  <c:v>0.32575268000000007</c:v>
                </c:pt>
                <c:pt idx="5599">
                  <c:v>0.32580997000000012</c:v>
                </c:pt>
                <c:pt idx="5600">
                  <c:v>0.32586796000000012</c:v>
                </c:pt>
                <c:pt idx="5601">
                  <c:v>0.32592583000000014</c:v>
                </c:pt>
                <c:pt idx="5602">
                  <c:v>0.3259838100000001</c:v>
                </c:pt>
                <c:pt idx="5603">
                  <c:v>0.32604168000000006</c:v>
                </c:pt>
                <c:pt idx="5604">
                  <c:v>0.32609955000000002</c:v>
                </c:pt>
                <c:pt idx="5605">
                  <c:v>0.32615743000000008</c:v>
                </c:pt>
                <c:pt idx="5606">
                  <c:v>0.32621541000000004</c:v>
                </c:pt>
                <c:pt idx="5607">
                  <c:v>0.32627328000000005</c:v>
                </c:pt>
                <c:pt idx="5608">
                  <c:v>0.32633115000000001</c:v>
                </c:pt>
                <c:pt idx="5609">
                  <c:v>0.32638914000000008</c:v>
                </c:pt>
                <c:pt idx="5610">
                  <c:v>0.32644701000000004</c:v>
                </c:pt>
                <c:pt idx="5611">
                  <c:v>0.32650430000000014</c:v>
                </c:pt>
                <c:pt idx="5612">
                  <c:v>0.32656229000000009</c:v>
                </c:pt>
                <c:pt idx="5613">
                  <c:v>0.3266201600000001</c:v>
                </c:pt>
                <c:pt idx="5614">
                  <c:v>0.32667814000000006</c:v>
                </c:pt>
                <c:pt idx="5615">
                  <c:v>0.32673601000000002</c:v>
                </c:pt>
                <c:pt idx="5616">
                  <c:v>0.32679388000000004</c:v>
                </c:pt>
                <c:pt idx="5617">
                  <c:v>0.32685175000000005</c:v>
                </c:pt>
                <c:pt idx="5618">
                  <c:v>0.32690986000000011</c:v>
                </c:pt>
                <c:pt idx="5619">
                  <c:v>0.32696773000000007</c:v>
                </c:pt>
                <c:pt idx="5620">
                  <c:v>0.32702571000000008</c:v>
                </c:pt>
                <c:pt idx="5621">
                  <c:v>0.3270835800000001</c:v>
                </c:pt>
                <c:pt idx="5622">
                  <c:v>0.32714145</c:v>
                </c:pt>
                <c:pt idx="5623">
                  <c:v>0.3271987400000001</c:v>
                </c:pt>
                <c:pt idx="5624">
                  <c:v>0.32725662000000005</c:v>
                </c:pt>
                <c:pt idx="5625">
                  <c:v>0.32731449000000012</c:v>
                </c:pt>
                <c:pt idx="5626">
                  <c:v>0.32737247000000019</c:v>
                </c:pt>
                <c:pt idx="5627">
                  <c:v>0.32743046000000003</c:v>
                </c:pt>
                <c:pt idx="5628">
                  <c:v>0.32748833000000016</c:v>
                </c:pt>
                <c:pt idx="5629">
                  <c:v>0.32760418000000008</c:v>
                </c:pt>
                <c:pt idx="5630">
                  <c:v>0.32766194000000004</c:v>
                </c:pt>
                <c:pt idx="5631">
                  <c:v>0.3277199300000001</c:v>
                </c:pt>
                <c:pt idx="5632">
                  <c:v>0.32777780000000006</c:v>
                </c:pt>
                <c:pt idx="5633">
                  <c:v>0.3278353200000001</c:v>
                </c:pt>
                <c:pt idx="5634">
                  <c:v>0.32789365000000004</c:v>
                </c:pt>
                <c:pt idx="5635">
                  <c:v>0.32795141000000005</c:v>
                </c:pt>
                <c:pt idx="5636">
                  <c:v>0.32800951000000006</c:v>
                </c:pt>
                <c:pt idx="5637">
                  <c:v>0.32806738000000008</c:v>
                </c:pt>
                <c:pt idx="5638">
                  <c:v>0.32812525000000003</c:v>
                </c:pt>
                <c:pt idx="5639">
                  <c:v>0.32818254000000008</c:v>
                </c:pt>
                <c:pt idx="5640">
                  <c:v>0.32824053000000003</c:v>
                </c:pt>
                <c:pt idx="5641">
                  <c:v>0.32829828000000005</c:v>
                </c:pt>
                <c:pt idx="5642">
                  <c:v>0.32835627000000012</c:v>
                </c:pt>
                <c:pt idx="5643">
                  <c:v>0.32841414000000008</c:v>
                </c:pt>
                <c:pt idx="5644">
                  <c:v>0.32847201000000009</c:v>
                </c:pt>
                <c:pt idx="5645">
                  <c:v>0.3285301100000001</c:v>
                </c:pt>
                <c:pt idx="5646">
                  <c:v>0.32858798000000011</c:v>
                </c:pt>
                <c:pt idx="5647">
                  <c:v>0.32864597000000006</c:v>
                </c:pt>
                <c:pt idx="5648">
                  <c:v>0.32870384000000002</c:v>
                </c:pt>
                <c:pt idx="5649">
                  <c:v>0.32876171000000004</c:v>
                </c:pt>
                <c:pt idx="5650">
                  <c:v>0.32881923000000007</c:v>
                </c:pt>
                <c:pt idx="5651">
                  <c:v>0.32887710000000009</c:v>
                </c:pt>
                <c:pt idx="5652">
                  <c:v>0.3289350900000001</c:v>
                </c:pt>
                <c:pt idx="5653">
                  <c:v>0.32899296000000011</c:v>
                </c:pt>
                <c:pt idx="5654">
                  <c:v>0.32905106000000006</c:v>
                </c:pt>
                <c:pt idx="5655">
                  <c:v>0.32910893000000008</c:v>
                </c:pt>
                <c:pt idx="5656">
                  <c:v>0.32916692000000009</c:v>
                </c:pt>
                <c:pt idx="5657">
                  <c:v>0.32922479000000016</c:v>
                </c:pt>
                <c:pt idx="5658">
                  <c:v>0.32928266000000012</c:v>
                </c:pt>
                <c:pt idx="5659">
                  <c:v>0.3293400600000001</c:v>
                </c:pt>
                <c:pt idx="5660">
                  <c:v>0.32939793000000006</c:v>
                </c:pt>
                <c:pt idx="5661">
                  <c:v>0.32945580000000008</c:v>
                </c:pt>
                <c:pt idx="5662">
                  <c:v>0.32951391000000008</c:v>
                </c:pt>
                <c:pt idx="5663">
                  <c:v>0.32957178000000009</c:v>
                </c:pt>
                <c:pt idx="5664">
                  <c:v>0.32962965000000005</c:v>
                </c:pt>
                <c:pt idx="5665">
                  <c:v>0.32968752000000007</c:v>
                </c:pt>
                <c:pt idx="5666">
                  <c:v>0.32974539000000008</c:v>
                </c:pt>
                <c:pt idx="5667">
                  <c:v>0.3298032600000001</c:v>
                </c:pt>
                <c:pt idx="5668">
                  <c:v>0.32986113000000006</c:v>
                </c:pt>
                <c:pt idx="5669">
                  <c:v>0.32991900000000007</c:v>
                </c:pt>
                <c:pt idx="5670">
                  <c:v>0.32997699000000019</c:v>
                </c:pt>
                <c:pt idx="5671">
                  <c:v>0.33003451000000006</c:v>
                </c:pt>
                <c:pt idx="5672">
                  <c:v>0.33009238000000007</c:v>
                </c:pt>
                <c:pt idx="5673">
                  <c:v>0.33015025000000003</c:v>
                </c:pt>
                <c:pt idx="5674">
                  <c:v>0.3302082400000001</c:v>
                </c:pt>
                <c:pt idx="5675">
                  <c:v>0.33026611000000006</c:v>
                </c:pt>
                <c:pt idx="5676">
                  <c:v>0.33032398000000013</c:v>
                </c:pt>
                <c:pt idx="5677">
                  <c:v>0.33038196000000009</c:v>
                </c:pt>
                <c:pt idx="5678">
                  <c:v>0.3304398300000001</c:v>
                </c:pt>
                <c:pt idx="5679">
                  <c:v>0.33049770000000006</c:v>
                </c:pt>
                <c:pt idx="5680">
                  <c:v>0.33055569000000007</c:v>
                </c:pt>
                <c:pt idx="5681">
                  <c:v>0.33061344000000004</c:v>
                </c:pt>
                <c:pt idx="5682">
                  <c:v>0.3306714300000001</c:v>
                </c:pt>
                <c:pt idx="5683">
                  <c:v>0.33072884000000008</c:v>
                </c:pt>
                <c:pt idx="5684">
                  <c:v>0.33078671000000009</c:v>
                </c:pt>
                <c:pt idx="5685">
                  <c:v>0.33084469000000011</c:v>
                </c:pt>
                <c:pt idx="5686">
                  <c:v>0.33090268000000012</c:v>
                </c:pt>
                <c:pt idx="5687">
                  <c:v>0.33096067000000012</c:v>
                </c:pt>
                <c:pt idx="5688">
                  <c:v>0.33101807000000011</c:v>
                </c:pt>
                <c:pt idx="5689">
                  <c:v>0.33107594000000007</c:v>
                </c:pt>
                <c:pt idx="5690">
                  <c:v>0.33113405000000001</c:v>
                </c:pt>
                <c:pt idx="5691">
                  <c:v>0.33119192000000003</c:v>
                </c:pt>
                <c:pt idx="5692">
                  <c:v>0.3312497900000001</c:v>
                </c:pt>
                <c:pt idx="5693">
                  <c:v>0.33130766000000011</c:v>
                </c:pt>
                <c:pt idx="5694">
                  <c:v>0.33136553000000007</c:v>
                </c:pt>
                <c:pt idx="5695">
                  <c:v>0.33142351000000009</c:v>
                </c:pt>
                <c:pt idx="5696">
                  <c:v>0.33148138000000016</c:v>
                </c:pt>
                <c:pt idx="5697">
                  <c:v>0.33153925000000001</c:v>
                </c:pt>
                <c:pt idx="5698">
                  <c:v>0.33159712000000002</c:v>
                </c:pt>
                <c:pt idx="5699">
                  <c:v>0.33165511000000003</c:v>
                </c:pt>
                <c:pt idx="5700">
                  <c:v>0.33171298000000016</c:v>
                </c:pt>
                <c:pt idx="5701">
                  <c:v>0.33177085000000006</c:v>
                </c:pt>
                <c:pt idx="5702">
                  <c:v>0.33182872000000013</c:v>
                </c:pt>
                <c:pt idx="5703">
                  <c:v>0.33188659000000015</c:v>
                </c:pt>
                <c:pt idx="5704">
                  <c:v>0.33194435000000005</c:v>
                </c:pt>
                <c:pt idx="5705">
                  <c:v>0.33200222000000007</c:v>
                </c:pt>
                <c:pt idx="5706">
                  <c:v>0.33206009000000009</c:v>
                </c:pt>
                <c:pt idx="5707">
                  <c:v>0.3321179600000001</c:v>
                </c:pt>
                <c:pt idx="5708">
                  <c:v>0.33217594000000006</c:v>
                </c:pt>
                <c:pt idx="5709">
                  <c:v>0.33223381000000002</c:v>
                </c:pt>
                <c:pt idx="5710">
                  <c:v>0.33229168000000003</c:v>
                </c:pt>
                <c:pt idx="5711">
                  <c:v>0.33234921000000006</c:v>
                </c:pt>
                <c:pt idx="5712">
                  <c:v>0.33240708000000008</c:v>
                </c:pt>
                <c:pt idx="5713">
                  <c:v>0.33246495000000009</c:v>
                </c:pt>
                <c:pt idx="5714">
                  <c:v>0.33252293000000016</c:v>
                </c:pt>
                <c:pt idx="5715">
                  <c:v>0.33258069000000012</c:v>
                </c:pt>
                <c:pt idx="5716">
                  <c:v>0.33263868000000008</c:v>
                </c:pt>
                <c:pt idx="5717">
                  <c:v>0.33269666000000003</c:v>
                </c:pt>
                <c:pt idx="5718">
                  <c:v>0.3327545300000001</c:v>
                </c:pt>
                <c:pt idx="5719">
                  <c:v>0.33281240000000012</c:v>
                </c:pt>
                <c:pt idx="5720">
                  <c:v>0.33287039000000013</c:v>
                </c:pt>
                <c:pt idx="5721">
                  <c:v>0.33292791000000016</c:v>
                </c:pt>
                <c:pt idx="5722">
                  <c:v>0.33298578000000012</c:v>
                </c:pt>
                <c:pt idx="5723">
                  <c:v>0.33304365000000002</c:v>
                </c:pt>
                <c:pt idx="5724">
                  <c:v>0.33310152000000004</c:v>
                </c:pt>
                <c:pt idx="5725">
                  <c:v>0.33315939000000006</c:v>
                </c:pt>
                <c:pt idx="5726">
                  <c:v>0.33321726000000007</c:v>
                </c:pt>
                <c:pt idx="5727">
                  <c:v>0.33327513000000003</c:v>
                </c:pt>
                <c:pt idx="5728">
                  <c:v>0.33333312000000004</c:v>
                </c:pt>
                <c:pt idx="5729">
                  <c:v>0.33339099000000011</c:v>
                </c:pt>
                <c:pt idx="5730">
                  <c:v>0.33344898000000012</c:v>
                </c:pt>
                <c:pt idx="5731">
                  <c:v>0.33350696000000013</c:v>
                </c:pt>
                <c:pt idx="5732">
                  <c:v>0.33356483000000009</c:v>
                </c:pt>
                <c:pt idx="5733">
                  <c:v>0.33362270000000016</c:v>
                </c:pt>
                <c:pt idx="5734">
                  <c:v>0.33368057000000012</c:v>
                </c:pt>
                <c:pt idx="5735">
                  <c:v>0.33373844000000008</c:v>
                </c:pt>
                <c:pt idx="5736">
                  <c:v>0.33379631000000004</c:v>
                </c:pt>
                <c:pt idx="5737">
                  <c:v>0.33385418000000011</c:v>
                </c:pt>
                <c:pt idx="5738">
                  <c:v>0.33391205000000007</c:v>
                </c:pt>
                <c:pt idx="5739">
                  <c:v>0.33396958000000015</c:v>
                </c:pt>
                <c:pt idx="5740">
                  <c:v>0.33402745000000006</c:v>
                </c:pt>
                <c:pt idx="5741">
                  <c:v>0.33408532000000007</c:v>
                </c:pt>
                <c:pt idx="5742">
                  <c:v>0.33414319000000003</c:v>
                </c:pt>
                <c:pt idx="5743">
                  <c:v>0.33420106000000005</c:v>
                </c:pt>
                <c:pt idx="5744">
                  <c:v>0.33425893000000007</c:v>
                </c:pt>
                <c:pt idx="5745">
                  <c:v>0.33431680000000019</c:v>
                </c:pt>
                <c:pt idx="5746">
                  <c:v>0.33437467000000015</c:v>
                </c:pt>
                <c:pt idx="5747">
                  <c:v>0.3344326600000001</c:v>
                </c:pt>
                <c:pt idx="5748">
                  <c:v>0.33449053000000006</c:v>
                </c:pt>
                <c:pt idx="5749">
                  <c:v>0.33454840000000008</c:v>
                </c:pt>
                <c:pt idx="5750">
                  <c:v>0.33460638000000009</c:v>
                </c:pt>
                <c:pt idx="5751">
                  <c:v>0.33466437000000016</c:v>
                </c:pt>
                <c:pt idx="5752">
                  <c:v>0.33472166000000003</c:v>
                </c:pt>
                <c:pt idx="5753">
                  <c:v>0.3347795300000001</c:v>
                </c:pt>
                <c:pt idx="5754">
                  <c:v>0.33483740000000006</c:v>
                </c:pt>
                <c:pt idx="5755">
                  <c:v>0.33489527000000008</c:v>
                </c:pt>
                <c:pt idx="5756">
                  <c:v>0.33495337000000008</c:v>
                </c:pt>
                <c:pt idx="5757">
                  <c:v>0.3350111300000001</c:v>
                </c:pt>
                <c:pt idx="5758">
                  <c:v>0.33506912000000005</c:v>
                </c:pt>
                <c:pt idx="5759">
                  <c:v>0.33512699000000012</c:v>
                </c:pt>
                <c:pt idx="5760">
                  <c:v>0.33518486000000008</c:v>
                </c:pt>
                <c:pt idx="5761">
                  <c:v>0.3352427300000001</c:v>
                </c:pt>
                <c:pt idx="5762">
                  <c:v>0.33530071000000011</c:v>
                </c:pt>
                <c:pt idx="5763">
                  <c:v>0.33535824000000009</c:v>
                </c:pt>
                <c:pt idx="5764">
                  <c:v>0.33541611000000016</c:v>
                </c:pt>
                <c:pt idx="5765">
                  <c:v>0.33547398000000012</c:v>
                </c:pt>
                <c:pt idx="5766">
                  <c:v>0.33553185000000002</c:v>
                </c:pt>
                <c:pt idx="5767">
                  <c:v>0.33558972000000009</c:v>
                </c:pt>
                <c:pt idx="5768">
                  <c:v>0.33564759000000005</c:v>
                </c:pt>
                <c:pt idx="5769">
                  <c:v>0.33570557000000006</c:v>
                </c:pt>
                <c:pt idx="5770">
                  <c:v>0.33576344000000002</c:v>
                </c:pt>
                <c:pt idx="5771">
                  <c:v>0.33582143000000009</c:v>
                </c:pt>
                <c:pt idx="5772">
                  <c:v>0.3358794200000001</c:v>
                </c:pt>
                <c:pt idx="5773">
                  <c:v>0.33593740000000005</c:v>
                </c:pt>
                <c:pt idx="5774">
                  <c:v>0.33599527000000007</c:v>
                </c:pt>
                <c:pt idx="5775">
                  <c:v>0.33605314000000003</c:v>
                </c:pt>
                <c:pt idx="5776">
                  <c:v>0.33611055000000006</c:v>
                </c:pt>
                <c:pt idx="5777">
                  <c:v>0.33616842000000008</c:v>
                </c:pt>
                <c:pt idx="5778">
                  <c:v>0.33622629000000009</c:v>
                </c:pt>
                <c:pt idx="5779">
                  <c:v>0.33628416000000011</c:v>
                </c:pt>
                <c:pt idx="5780">
                  <c:v>0.33634203000000007</c:v>
                </c:pt>
                <c:pt idx="5781">
                  <c:v>0.33639990000000008</c:v>
                </c:pt>
                <c:pt idx="5782">
                  <c:v>0.33645800000000009</c:v>
                </c:pt>
                <c:pt idx="5783">
                  <c:v>0.33651587000000016</c:v>
                </c:pt>
                <c:pt idx="5784">
                  <c:v>0.33657374000000007</c:v>
                </c:pt>
                <c:pt idx="5785">
                  <c:v>0.33663162000000002</c:v>
                </c:pt>
                <c:pt idx="5786">
                  <c:v>0.33668949000000009</c:v>
                </c:pt>
                <c:pt idx="5787">
                  <c:v>0.33674736000000005</c:v>
                </c:pt>
                <c:pt idx="5788">
                  <c:v>0.33680523000000007</c:v>
                </c:pt>
                <c:pt idx="5789">
                  <c:v>0.33686321000000008</c:v>
                </c:pt>
                <c:pt idx="5790">
                  <c:v>0.33692108000000009</c:v>
                </c:pt>
                <c:pt idx="5791">
                  <c:v>0.33697895000000011</c:v>
                </c:pt>
                <c:pt idx="5792">
                  <c:v>0.33703694000000006</c:v>
                </c:pt>
                <c:pt idx="5793">
                  <c:v>0.33709481000000008</c:v>
                </c:pt>
                <c:pt idx="5794">
                  <c:v>0.33715268000000009</c:v>
                </c:pt>
                <c:pt idx="5795">
                  <c:v>0.33721055000000005</c:v>
                </c:pt>
                <c:pt idx="5796">
                  <c:v>0.33726842000000007</c:v>
                </c:pt>
                <c:pt idx="5797">
                  <c:v>0.33732629000000014</c:v>
                </c:pt>
                <c:pt idx="5798">
                  <c:v>0.33738358000000013</c:v>
                </c:pt>
                <c:pt idx="5799">
                  <c:v>0.33744168000000008</c:v>
                </c:pt>
                <c:pt idx="5800">
                  <c:v>0.33749955000000004</c:v>
                </c:pt>
                <c:pt idx="5801">
                  <c:v>0.3375574300000001</c:v>
                </c:pt>
                <c:pt idx="5802">
                  <c:v>0.33761530000000006</c:v>
                </c:pt>
                <c:pt idx="5803">
                  <c:v>0.33767317000000008</c:v>
                </c:pt>
                <c:pt idx="5804">
                  <c:v>0.33773103999999998</c:v>
                </c:pt>
                <c:pt idx="5805">
                  <c:v>0.33778902000000005</c:v>
                </c:pt>
                <c:pt idx="5806">
                  <c:v>0.33784712000000006</c:v>
                </c:pt>
                <c:pt idx="5807">
                  <c:v>0.33790499000000013</c:v>
                </c:pt>
                <c:pt idx="5808">
                  <c:v>0.33796240000000011</c:v>
                </c:pt>
                <c:pt idx="5809">
                  <c:v>0.33802027000000012</c:v>
                </c:pt>
                <c:pt idx="5810">
                  <c:v>0.33807814000000014</c:v>
                </c:pt>
                <c:pt idx="5811">
                  <c:v>0.3381360100000001</c:v>
                </c:pt>
                <c:pt idx="5812">
                  <c:v>0.33819377000000006</c:v>
                </c:pt>
                <c:pt idx="5813">
                  <c:v>0.33825199000000006</c:v>
                </c:pt>
                <c:pt idx="5814">
                  <c:v>0.33830986000000013</c:v>
                </c:pt>
                <c:pt idx="5815">
                  <c:v>0.33836773000000009</c:v>
                </c:pt>
                <c:pt idx="5816">
                  <c:v>0.33842548000000011</c:v>
                </c:pt>
                <c:pt idx="5817">
                  <c:v>0.33848335000000007</c:v>
                </c:pt>
                <c:pt idx="5818">
                  <c:v>0.33854122000000003</c:v>
                </c:pt>
                <c:pt idx="5819">
                  <c:v>0.3385990900000001</c:v>
                </c:pt>
                <c:pt idx="5820">
                  <c:v>0.33865696000000012</c:v>
                </c:pt>
                <c:pt idx="5821">
                  <c:v>0.33871483000000008</c:v>
                </c:pt>
                <c:pt idx="5822">
                  <c:v>0.33877270000000009</c:v>
                </c:pt>
                <c:pt idx="5823">
                  <c:v>0.33883057000000011</c:v>
                </c:pt>
                <c:pt idx="5824">
                  <c:v>0.33888844000000012</c:v>
                </c:pt>
                <c:pt idx="5825">
                  <c:v>0.33894620000000009</c:v>
                </c:pt>
                <c:pt idx="5826">
                  <c:v>0.33900407000000016</c:v>
                </c:pt>
                <c:pt idx="5827">
                  <c:v>0.33906194000000006</c:v>
                </c:pt>
                <c:pt idx="5828">
                  <c:v>0.33911993000000007</c:v>
                </c:pt>
                <c:pt idx="5829">
                  <c:v>0.33917780000000008</c:v>
                </c:pt>
                <c:pt idx="5830">
                  <c:v>0.3392356700000001</c:v>
                </c:pt>
                <c:pt idx="5831">
                  <c:v>0.33929354</c:v>
                </c:pt>
                <c:pt idx="5832">
                  <c:v>0.33935164000000007</c:v>
                </c:pt>
                <c:pt idx="5833">
                  <c:v>0.33940951000000014</c:v>
                </c:pt>
                <c:pt idx="5834">
                  <c:v>0.33946738000000015</c:v>
                </c:pt>
                <c:pt idx="5835">
                  <c:v>0.33952525000000006</c:v>
                </c:pt>
                <c:pt idx="5836">
                  <c:v>0.33958312000000007</c:v>
                </c:pt>
                <c:pt idx="5837">
                  <c:v>0.33964099000000009</c:v>
                </c:pt>
                <c:pt idx="5838">
                  <c:v>0.33969851000000006</c:v>
                </c:pt>
                <c:pt idx="5839">
                  <c:v>0.33975638000000008</c:v>
                </c:pt>
                <c:pt idx="5840">
                  <c:v>0.3398142500000001</c:v>
                </c:pt>
                <c:pt idx="5841">
                  <c:v>0.33987224000000016</c:v>
                </c:pt>
                <c:pt idx="5842">
                  <c:v>0.33993011000000006</c:v>
                </c:pt>
                <c:pt idx="5843">
                  <c:v>0.33998798000000013</c:v>
                </c:pt>
                <c:pt idx="5844">
                  <c:v>0.34004584999999998</c:v>
                </c:pt>
                <c:pt idx="5845">
                  <c:v>0.34010372</c:v>
                </c:pt>
                <c:pt idx="5846">
                  <c:v>0.34016159000000001</c:v>
                </c:pt>
                <c:pt idx="5847">
                  <c:v>0.34021945999999997</c:v>
                </c:pt>
                <c:pt idx="5848">
                  <c:v>0.34027744999999998</c:v>
                </c:pt>
                <c:pt idx="5849">
                  <c:v>0.34033486000000007</c:v>
                </c:pt>
                <c:pt idx="5850">
                  <c:v>0.34039273000000003</c:v>
                </c:pt>
                <c:pt idx="5851">
                  <c:v>0.3404507100000001</c:v>
                </c:pt>
                <c:pt idx="5852">
                  <c:v>0.34050858000000006</c:v>
                </c:pt>
                <c:pt idx="5853">
                  <c:v>0.34056645000000002</c:v>
                </c:pt>
                <c:pt idx="5854">
                  <c:v>0.34062432000000004</c:v>
                </c:pt>
                <c:pt idx="5855">
                  <c:v>0.34068219000000005</c:v>
                </c:pt>
                <c:pt idx="5856">
                  <c:v>0.34074018</c:v>
                </c:pt>
                <c:pt idx="5857">
                  <c:v>0.34079804999999996</c:v>
                </c:pt>
                <c:pt idx="5858">
                  <c:v>0.34085604000000008</c:v>
                </c:pt>
                <c:pt idx="5859">
                  <c:v>0.3409139100000001</c:v>
                </c:pt>
                <c:pt idx="5860">
                  <c:v>0.34097178000000006</c:v>
                </c:pt>
                <c:pt idx="5861">
                  <c:v>0.34102976000000007</c:v>
                </c:pt>
                <c:pt idx="5862">
                  <c:v>0.34108763000000003</c:v>
                </c:pt>
                <c:pt idx="5863">
                  <c:v>0.34114550000000005</c:v>
                </c:pt>
                <c:pt idx="5864">
                  <c:v>0.34120337000000001</c:v>
                </c:pt>
                <c:pt idx="5865">
                  <c:v>0.34126123999999997</c:v>
                </c:pt>
                <c:pt idx="5866">
                  <c:v>0.34131912000000003</c:v>
                </c:pt>
                <c:pt idx="5867">
                  <c:v>0.34137675000000006</c:v>
                </c:pt>
                <c:pt idx="5868">
                  <c:v>0.34143462000000002</c:v>
                </c:pt>
                <c:pt idx="5869">
                  <c:v>0.34149249000000004</c:v>
                </c:pt>
                <c:pt idx="5870">
                  <c:v>0.34155060000000004</c:v>
                </c:pt>
                <c:pt idx="5871">
                  <c:v>0.34160847000000005</c:v>
                </c:pt>
                <c:pt idx="5872">
                  <c:v>0.34166634000000001</c:v>
                </c:pt>
                <c:pt idx="5873">
                  <c:v>0.34172421000000003</c:v>
                </c:pt>
                <c:pt idx="5874">
                  <c:v>0.34178162000000001</c:v>
                </c:pt>
                <c:pt idx="5875">
                  <c:v>0.34183949000000002</c:v>
                </c:pt>
                <c:pt idx="5876">
                  <c:v>0.34189759000000003</c:v>
                </c:pt>
                <c:pt idx="5877">
                  <c:v>0.34195534</c:v>
                </c:pt>
                <c:pt idx="5878">
                  <c:v>0.34201333</c:v>
                </c:pt>
                <c:pt idx="5879">
                  <c:v>0.34207120000000002</c:v>
                </c:pt>
                <c:pt idx="5880">
                  <c:v>0.34212907000000004</c:v>
                </c:pt>
                <c:pt idx="5881">
                  <c:v>0.34218694000000011</c:v>
                </c:pt>
                <c:pt idx="5882">
                  <c:v>0.34224493</c:v>
                </c:pt>
                <c:pt idx="5883">
                  <c:v>0.34230256000000003</c:v>
                </c:pt>
                <c:pt idx="5884">
                  <c:v>0.34236032000000005</c:v>
                </c:pt>
                <c:pt idx="5885">
                  <c:v>0.34241830000000006</c:v>
                </c:pt>
                <c:pt idx="5886">
                  <c:v>0.34247618000000007</c:v>
                </c:pt>
                <c:pt idx="5887">
                  <c:v>0.34253404999999998</c:v>
                </c:pt>
                <c:pt idx="5888">
                  <c:v>0.34259192000000005</c:v>
                </c:pt>
                <c:pt idx="5889">
                  <c:v>0.34264979000000001</c:v>
                </c:pt>
                <c:pt idx="5890">
                  <c:v>0.34270766000000008</c:v>
                </c:pt>
                <c:pt idx="5891">
                  <c:v>0.34276541000000005</c:v>
                </c:pt>
                <c:pt idx="5892">
                  <c:v>0.34282328000000006</c:v>
                </c:pt>
                <c:pt idx="5893">
                  <c:v>0.34288115000000002</c:v>
                </c:pt>
                <c:pt idx="5894">
                  <c:v>0.34293913999999998</c:v>
                </c:pt>
                <c:pt idx="5895">
                  <c:v>0.34299701000000005</c:v>
                </c:pt>
                <c:pt idx="5896">
                  <c:v>0.34305488000000006</c:v>
                </c:pt>
                <c:pt idx="5897">
                  <c:v>0.34311275000000002</c:v>
                </c:pt>
                <c:pt idx="5898">
                  <c:v>0.34317062000000004</c:v>
                </c:pt>
                <c:pt idx="5899">
                  <c:v>0.3432286100000001</c:v>
                </c:pt>
                <c:pt idx="5900">
                  <c:v>0.34328648000000006</c:v>
                </c:pt>
                <c:pt idx="5901">
                  <c:v>0.34334446000000007</c:v>
                </c:pt>
                <c:pt idx="5902">
                  <c:v>0.34340233000000003</c:v>
                </c:pt>
                <c:pt idx="5903">
                  <c:v>0.3434602000000001</c:v>
                </c:pt>
                <c:pt idx="5904">
                  <c:v>0.34351807000000006</c:v>
                </c:pt>
                <c:pt idx="5905">
                  <c:v>0.34357594000000002</c:v>
                </c:pt>
                <c:pt idx="5906">
                  <c:v>0.34363392999999998</c:v>
                </c:pt>
                <c:pt idx="5907">
                  <c:v>0.34369180000000005</c:v>
                </c:pt>
                <c:pt idx="5908">
                  <c:v>0.34374921000000003</c:v>
                </c:pt>
                <c:pt idx="5909">
                  <c:v>0.34380719000000004</c:v>
                </c:pt>
                <c:pt idx="5910">
                  <c:v>0.34386506000000006</c:v>
                </c:pt>
                <c:pt idx="5911">
                  <c:v>0.34392293000000007</c:v>
                </c:pt>
                <c:pt idx="5912">
                  <c:v>0.34398080000000009</c:v>
                </c:pt>
                <c:pt idx="5913">
                  <c:v>0.3440386800000001</c:v>
                </c:pt>
                <c:pt idx="5914">
                  <c:v>0.34409655</c:v>
                </c:pt>
                <c:pt idx="5915">
                  <c:v>0.34415453000000001</c:v>
                </c:pt>
                <c:pt idx="5916">
                  <c:v>0.34421252000000002</c:v>
                </c:pt>
                <c:pt idx="5917">
                  <c:v>0.34427039000000004</c:v>
                </c:pt>
                <c:pt idx="5918">
                  <c:v>0.34432826000000011</c:v>
                </c:pt>
                <c:pt idx="5919">
                  <c:v>0.34438613000000007</c:v>
                </c:pt>
                <c:pt idx="5920">
                  <c:v>0.34444354000000005</c:v>
                </c:pt>
                <c:pt idx="5921">
                  <c:v>0.34450141000000001</c:v>
                </c:pt>
                <c:pt idx="5922">
                  <c:v>0.34455928000000002</c:v>
                </c:pt>
                <c:pt idx="5923">
                  <c:v>0.34461738000000003</c:v>
                </c:pt>
                <c:pt idx="5924">
                  <c:v>0.34467537000000004</c:v>
                </c:pt>
                <c:pt idx="5925">
                  <c:v>0.34473323999999994</c:v>
                </c:pt>
                <c:pt idx="5926">
                  <c:v>0.34479121999999995</c:v>
                </c:pt>
                <c:pt idx="5927">
                  <c:v>0.34484909000000002</c:v>
                </c:pt>
                <c:pt idx="5928">
                  <c:v>0.34490696000000004</c:v>
                </c:pt>
                <c:pt idx="5929">
                  <c:v>0.3449649500000001</c:v>
                </c:pt>
                <c:pt idx="5930">
                  <c:v>0.34502224000000004</c:v>
                </c:pt>
                <c:pt idx="5931">
                  <c:v>0.34508011000000005</c:v>
                </c:pt>
                <c:pt idx="5932">
                  <c:v>0.34513798000000001</c:v>
                </c:pt>
                <c:pt idx="5933">
                  <c:v>0.34519608000000002</c:v>
                </c:pt>
                <c:pt idx="5934">
                  <c:v>0.34525407000000002</c:v>
                </c:pt>
                <c:pt idx="5935">
                  <c:v>0.34531194000000004</c:v>
                </c:pt>
                <c:pt idx="5936">
                  <c:v>0.34536981000000005</c:v>
                </c:pt>
                <c:pt idx="5937">
                  <c:v>0.34542768000000007</c:v>
                </c:pt>
                <c:pt idx="5938">
                  <c:v>0.34548555000000003</c:v>
                </c:pt>
                <c:pt idx="5939">
                  <c:v>0.34554342000000005</c:v>
                </c:pt>
                <c:pt idx="5940">
                  <c:v>0.34560152</c:v>
                </c:pt>
                <c:pt idx="5941">
                  <c:v>0.34565881000000004</c:v>
                </c:pt>
                <c:pt idx="5942">
                  <c:v>0.34571668000000005</c:v>
                </c:pt>
                <c:pt idx="5943">
                  <c:v>0.34577455000000001</c:v>
                </c:pt>
                <c:pt idx="5944">
                  <c:v>0.34583266000000007</c:v>
                </c:pt>
                <c:pt idx="5945">
                  <c:v>0.34589053000000003</c:v>
                </c:pt>
                <c:pt idx="5946">
                  <c:v>0.3459484000000001</c:v>
                </c:pt>
                <c:pt idx="5947">
                  <c:v>0.34600627000000006</c:v>
                </c:pt>
                <c:pt idx="5948">
                  <c:v>0.34606414000000002</c:v>
                </c:pt>
                <c:pt idx="5949">
                  <c:v>0.34612201000000004</c:v>
                </c:pt>
                <c:pt idx="5950">
                  <c:v>0.3461799900000001</c:v>
                </c:pt>
                <c:pt idx="5951">
                  <c:v>0.34623798</c:v>
                </c:pt>
                <c:pt idx="5952">
                  <c:v>0.34629573999999996</c:v>
                </c:pt>
                <c:pt idx="5953">
                  <c:v>0.34635372000000003</c:v>
                </c:pt>
                <c:pt idx="5954">
                  <c:v>0.3464115900000001</c:v>
                </c:pt>
                <c:pt idx="5955">
                  <c:v>0.34646946000000006</c:v>
                </c:pt>
                <c:pt idx="5956">
                  <c:v>0.34652733000000002</c:v>
                </c:pt>
                <c:pt idx="5957">
                  <c:v>0.34658474000000006</c:v>
                </c:pt>
                <c:pt idx="5958">
                  <c:v>0.34664261000000002</c:v>
                </c:pt>
                <c:pt idx="5959">
                  <c:v>0.34670071000000002</c:v>
                </c:pt>
                <c:pt idx="5960">
                  <c:v>0.34675858000000004</c:v>
                </c:pt>
                <c:pt idx="5961">
                  <c:v>0.34681645000000005</c:v>
                </c:pt>
                <c:pt idx="5962">
                  <c:v>0.34687432000000007</c:v>
                </c:pt>
                <c:pt idx="5963">
                  <c:v>0.34693219000000003</c:v>
                </c:pt>
                <c:pt idx="5964">
                  <c:v>0.34699006000000004</c:v>
                </c:pt>
                <c:pt idx="5965">
                  <c:v>0.34704805</c:v>
                </c:pt>
                <c:pt idx="5966">
                  <c:v>0.34710580000000002</c:v>
                </c:pt>
                <c:pt idx="5967">
                  <c:v>0.34716368000000003</c:v>
                </c:pt>
                <c:pt idx="5968">
                  <c:v>0.34722166000000004</c:v>
                </c:pt>
                <c:pt idx="5969">
                  <c:v>0.34727976000000005</c:v>
                </c:pt>
                <c:pt idx="5970">
                  <c:v>0.34733694000000004</c:v>
                </c:pt>
                <c:pt idx="5971">
                  <c:v>0.3473949300000001</c:v>
                </c:pt>
                <c:pt idx="5972">
                  <c:v>0.34745280000000006</c:v>
                </c:pt>
                <c:pt idx="5973">
                  <c:v>0.34751067000000008</c:v>
                </c:pt>
                <c:pt idx="5974">
                  <c:v>0.34756865000000003</c:v>
                </c:pt>
                <c:pt idx="5975">
                  <c:v>0.34762652000000011</c:v>
                </c:pt>
                <c:pt idx="5976">
                  <c:v>0.34768462000000006</c:v>
                </c:pt>
                <c:pt idx="5977">
                  <c:v>0.34774249000000002</c:v>
                </c:pt>
                <c:pt idx="5978">
                  <c:v>0.34780037000000014</c:v>
                </c:pt>
                <c:pt idx="5979">
                  <c:v>0.3478582400000001</c:v>
                </c:pt>
                <c:pt idx="5980">
                  <c:v>0.34791611000000006</c:v>
                </c:pt>
                <c:pt idx="5981">
                  <c:v>0.34797409000000007</c:v>
                </c:pt>
                <c:pt idx="5982">
                  <c:v>0.34803195999999997</c:v>
                </c:pt>
                <c:pt idx="5983">
                  <c:v>0.3480898300000001</c:v>
                </c:pt>
                <c:pt idx="5984">
                  <c:v>0.3481477</c:v>
                </c:pt>
                <c:pt idx="5985">
                  <c:v>0.34820510999999998</c:v>
                </c:pt>
                <c:pt idx="5986">
                  <c:v>0.34826321000000005</c:v>
                </c:pt>
                <c:pt idx="5987">
                  <c:v>0.34832108000000006</c:v>
                </c:pt>
                <c:pt idx="5988">
                  <c:v>0.34837895000000008</c:v>
                </c:pt>
                <c:pt idx="5989">
                  <c:v>0.34843682000000004</c:v>
                </c:pt>
                <c:pt idx="5990">
                  <c:v>0.34849493000000004</c:v>
                </c:pt>
                <c:pt idx="5991">
                  <c:v>0.34855280000000005</c:v>
                </c:pt>
                <c:pt idx="5992">
                  <c:v>0.34861067000000007</c:v>
                </c:pt>
                <c:pt idx="5993">
                  <c:v>0.34866796000000005</c:v>
                </c:pt>
                <c:pt idx="5994">
                  <c:v>0.34872618000000005</c:v>
                </c:pt>
                <c:pt idx="5995">
                  <c:v>0.34878416000000007</c:v>
                </c:pt>
                <c:pt idx="5996">
                  <c:v>0.3488416800000001</c:v>
                </c:pt>
                <c:pt idx="5997">
                  <c:v>0.34889967000000005</c:v>
                </c:pt>
                <c:pt idx="5998">
                  <c:v>0.34895754000000001</c:v>
                </c:pt>
                <c:pt idx="5999">
                  <c:v>0.34901541000000008</c:v>
                </c:pt>
                <c:pt idx="6000">
                  <c:v>0.34907340000000003</c:v>
                </c:pt>
                <c:pt idx="6001">
                  <c:v>0.34913114999999995</c:v>
                </c:pt>
                <c:pt idx="6002">
                  <c:v>0.34918902000000002</c:v>
                </c:pt>
                <c:pt idx="6003">
                  <c:v>0.34924700999999997</c:v>
                </c:pt>
                <c:pt idx="6004">
                  <c:v>0.34936287000000016</c:v>
                </c:pt>
                <c:pt idx="6005">
                  <c:v>0.34942074000000006</c:v>
                </c:pt>
                <c:pt idx="6006">
                  <c:v>0.34947861000000008</c:v>
                </c:pt>
                <c:pt idx="6007">
                  <c:v>0.34953648000000004</c:v>
                </c:pt>
                <c:pt idx="6008">
                  <c:v>0.34959388000000002</c:v>
                </c:pt>
                <c:pt idx="6009">
                  <c:v>0.34965187000000003</c:v>
                </c:pt>
                <c:pt idx="6010">
                  <c:v>0.34971020000000008</c:v>
                </c:pt>
                <c:pt idx="6011">
                  <c:v>0.34976773</c:v>
                </c:pt>
                <c:pt idx="6012">
                  <c:v>0.34982560000000007</c:v>
                </c:pt>
                <c:pt idx="6013">
                  <c:v>0.34988358000000014</c:v>
                </c:pt>
                <c:pt idx="6014">
                  <c:v>0.34994145000000004</c:v>
                </c:pt>
                <c:pt idx="6015">
                  <c:v>0.34999932</c:v>
                </c:pt>
                <c:pt idx="6016">
                  <c:v>0.35005719000000002</c:v>
                </c:pt>
                <c:pt idx="6017">
                  <c:v>0.35011505999999998</c:v>
                </c:pt>
                <c:pt idx="6018">
                  <c:v>0.3501729300000001</c:v>
                </c:pt>
                <c:pt idx="6019">
                  <c:v>0.35023092</c:v>
                </c:pt>
                <c:pt idx="6020">
                  <c:v>0.35028879000000007</c:v>
                </c:pt>
                <c:pt idx="6021">
                  <c:v>0.35034631000000011</c:v>
                </c:pt>
                <c:pt idx="6022">
                  <c:v>0.35040418000000007</c:v>
                </c:pt>
                <c:pt idx="6023">
                  <c:v>0.35046205000000002</c:v>
                </c:pt>
                <c:pt idx="6024">
                  <c:v>0.35052004000000003</c:v>
                </c:pt>
                <c:pt idx="6025">
                  <c:v>0.3505779100000001</c:v>
                </c:pt>
                <c:pt idx="6026">
                  <c:v>0.35063578000000001</c:v>
                </c:pt>
                <c:pt idx="6027">
                  <c:v>0.35069364999999997</c:v>
                </c:pt>
                <c:pt idx="6028">
                  <c:v>0.35075151999999998</c:v>
                </c:pt>
                <c:pt idx="6029">
                  <c:v>0.35080939000000005</c:v>
                </c:pt>
                <c:pt idx="6030">
                  <c:v>0.35086726000000007</c:v>
                </c:pt>
                <c:pt idx="6031">
                  <c:v>0.35092513000000003</c:v>
                </c:pt>
                <c:pt idx="6032">
                  <c:v>0.35098300000000016</c:v>
                </c:pt>
                <c:pt idx="6033">
                  <c:v>0.35104087000000006</c:v>
                </c:pt>
                <c:pt idx="6034">
                  <c:v>0.35109874000000002</c:v>
                </c:pt>
                <c:pt idx="6035">
                  <c:v>0.35115673000000003</c:v>
                </c:pt>
                <c:pt idx="6036">
                  <c:v>0.3512146000000001</c:v>
                </c:pt>
                <c:pt idx="6037">
                  <c:v>0.35127259000000005</c:v>
                </c:pt>
                <c:pt idx="6038">
                  <c:v>0.35132988000000009</c:v>
                </c:pt>
                <c:pt idx="6039">
                  <c:v>0.35138775000000005</c:v>
                </c:pt>
                <c:pt idx="6040">
                  <c:v>0.35144574000000001</c:v>
                </c:pt>
                <c:pt idx="6041">
                  <c:v>0.35150372000000002</c:v>
                </c:pt>
                <c:pt idx="6042">
                  <c:v>0.35156159000000003</c:v>
                </c:pt>
                <c:pt idx="6043">
                  <c:v>0.35161946000000005</c:v>
                </c:pt>
                <c:pt idx="6044">
                  <c:v>0.35167745</c:v>
                </c:pt>
                <c:pt idx="6045">
                  <c:v>0.35173531999999996</c:v>
                </c:pt>
                <c:pt idx="6046">
                  <c:v>0.35179341999999997</c:v>
                </c:pt>
                <c:pt idx="6047">
                  <c:v>0.35185083000000006</c:v>
                </c:pt>
                <c:pt idx="6048">
                  <c:v>0.35190881000000007</c:v>
                </c:pt>
                <c:pt idx="6049">
                  <c:v>0.35196668000000009</c:v>
                </c:pt>
                <c:pt idx="6050">
                  <c:v>0.3520245500000001</c:v>
                </c:pt>
                <c:pt idx="6051">
                  <c:v>0.35208243000000006</c:v>
                </c:pt>
                <c:pt idx="6052">
                  <c:v>0.35214041000000001</c:v>
                </c:pt>
                <c:pt idx="6053">
                  <c:v>0.35219840000000002</c:v>
                </c:pt>
                <c:pt idx="6054">
                  <c:v>0.35225627000000004</c:v>
                </c:pt>
                <c:pt idx="6055">
                  <c:v>0.35231414000000005</c:v>
                </c:pt>
                <c:pt idx="6056">
                  <c:v>0.35237201000000007</c:v>
                </c:pt>
                <c:pt idx="6057">
                  <c:v>0.35242988000000008</c:v>
                </c:pt>
                <c:pt idx="6058">
                  <c:v>0.35248787000000009</c:v>
                </c:pt>
                <c:pt idx="6059">
                  <c:v>0.35254574</c:v>
                </c:pt>
                <c:pt idx="6060">
                  <c:v>0.35260361000000001</c:v>
                </c:pt>
                <c:pt idx="6061">
                  <c:v>0.35266148000000008</c:v>
                </c:pt>
                <c:pt idx="6062">
                  <c:v>0.35271877000000007</c:v>
                </c:pt>
                <c:pt idx="6063">
                  <c:v>0.35277675000000003</c:v>
                </c:pt>
                <c:pt idx="6064">
                  <c:v>0.35283497000000014</c:v>
                </c:pt>
                <c:pt idx="6065">
                  <c:v>0.3528928400000001</c:v>
                </c:pt>
                <c:pt idx="6066">
                  <c:v>0.35295071000000006</c:v>
                </c:pt>
                <c:pt idx="6067">
                  <c:v>0.35300858000000007</c:v>
                </c:pt>
                <c:pt idx="6068">
                  <c:v>0.35306599000000005</c:v>
                </c:pt>
                <c:pt idx="6069">
                  <c:v>0.35312386000000007</c:v>
                </c:pt>
                <c:pt idx="6070">
                  <c:v>0.35318173000000008</c:v>
                </c:pt>
                <c:pt idx="6071">
                  <c:v>0.35323971999999998</c:v>
                </c:pt>
                <c:pt idx="6072">
                  <c:v>0.35329759000000005</c:v>
                </c:pt>
                <c:pt idx="6073">
                  <c:v>0.35335546000000007</c:v>
                </c:pt>
                <c:pt idx="6074">
                  <c:v>0.35341344000000002</c:v>
                </c:pt>
                <c:pt idx="6075">
                  <c:v>0.35347131000000004</c:v>
                </c:pt>
                <c:pt idx="6076">
                  <c:v>0.35352918000000005</c:v>
                </c:pt>
                <c:pt idx="6077">
                  <c:v>0.35358729000000005</c:v>
                </c:pt>
                <c:pt idx="6078">
                  <c:v>0.35364516000000001</c:v>
                </c:pt>
                <c:pt idx="6079">
                  <c:v>0.35370302999999997</c:v>
                </c:pt>
                <c:pt idx="6080">
                  <c:v>0.35376043000000001</c:v>
                </c:pt>
                <c:pt idx="6081">
                  <c:v>0.35381830000000009</c:v>
                </c:pt>
                <c:pt idx="6082">
                  <c:v>0.3538761800000001</c:v>
                </c:pt>
                <c:pt idx="6083">
                  <c:v>0.35393416000000005</c:v>
                </c:pt>
                <c:pt idx="6084">
                  <c:v>0.35399203000000001</c:v>
                </c:pt>
                <c:pt idx="6085">
                  <c:v>0.35405002000000002</c:v>
                </c:pt>
                <c:pt idx="6086">
                  <c:v>0.3541077700000001</c:v>
                </c:pt>
                <c:pt idx="6087">
                  <c:v>0.3541658700000001</c:v>
                </c:pt>
                <c:pt idx="6088">
                  <c:v>0.35422386000000006</c:v>
                </c:pt>
                <c:pt idx="6089">
                  <c:v>0.35428185000000001</c:v>
                </c:pt>
                <c:pt idx="6090">
                  <c:v>0.35433925000000005</c:v>
                </c:pt>
                <c:pt idx="6091">
                  <c:v>0.35439712000000001</c:v>
                </c:pt>
                <c:pt idx="6092">
                  <c:v>0.35445499000000014</c:v>
                </c:pt>
                <c:pt idx="6093">
                  <c:v>0.35451298000000009</c:v>
                </c:pt>
                <c:pt idx="6094">
                  <c:v>0.3545708500000001</c:v>
                </c:pt>
                <c:pt idx="6095">
                  <c:v>0.35462872000000006</c:v>
                </c:pt>
                <c:pt idx="6096">
                  <c:v>0.35468671000000007</c:v>
                </c:pt>
                <c:pt idx="6097">
                  <c:v>0.35474458000000003</c:v>
                </c:pt>
                <c:pt idx="6098">
                  <c:v>0.3548024500000001</c:v>
                </c:pt>
                <c:pt idx="6099">
                  <c:v>0.35486032000000006</c:v>
                </c:pt>
                <c:pt idx="6100">
                  <c:v>0.35491830000000008</c:v>
                </c:pt>
                <c:pt idx="6101">
                  <c:v>0.35497618000000009</c:v>
                </c:pt>
                <c:pt idx="6102">
                  <c:v>0.35503405000000005</c:v>
                </c:pt>
                <c:pt idx="6103">
                  <c:v>0.35509133999999998</c:v>
                </c:pt>
                <c:pt idx="6104">
                  <c:v>0.35514921000000005</c:v>
                </c:pt>
                <c:pt idx="6105">
                  <c:v>0.35520719000000001</c:v>
                </c:pt>
                <c:pt idx="6106">
                  <c:v>0.35526530000000001</c:v>
                </c:pt>
                <c:pt idx="6107">
                  <c:v>0.35532328000000007</c:v>
                </c:pt>
                <c:pt idx="6108">
                  <c:v>0.35538115000000003</c:v>
                </c:pt>
                <c:pt idx="6109">
                  <c:v>0.35543902000000005</c:v>
                </c:pt>
                <c:pt idx="6110">
                  <c:v>0.35549689000000007</c:v>
                </c:pt>
                <c:pt idx="6111">
                  <c:v>0.35555488000000007</c:v>
                </c:pt>
                <c:pt idx="6112">
                  <c:v>0.35561217000000006</c:v>
                </c:pt>
                <c:pt idx="6113">
                  <c:v>0.35567004000000002</c:v>
                </c:pt>
                <c:pt idx="6114">
                  <c:v>0.35572791000000004</c:v>
                </c:pt>
                <c:pt idx="6115">
                  <c:v>0.3557860100000001</c:v>
                </c:pt>
                <c:pt idx="6116">
                  <c:v>0.35584377000000006</c:v>
                </c:pt>
                <c:pt idx="6117">
                  <c:v>0.35590175000000002</c:v>
                </c:pt>
                <c:pt idx="6118">
                  <c:v>0.35595986000000007</c:v>
                </c:pt>
                <c:pt idx="6119">
                  <c:v>0.35601784000000003</c:v>
                </c:pt>
                <c:pt idx="6120">
                  <c:v>0.3560757100000001</c:v>
                </c:pt>
                <c:pt idx="6121">
                  <c:v>0.35613358000000001</c:v>
                </c:pt>
                <c:pt idx="6122">
                  <c:v>0.3561908700000001</c:v>
                </c:pt>
                <c:pt idx="6123">
                  <c:v>0.35624874000000001</c:v>
                </c:pt>
                <c:pt idx="6124">
                  <c:v>0.35630708000000005</c:v>
                </c:pt>
                <c:pt idx="6125">
                  <c:v>0.35636495000000007</c:v>
                </c:pt>
                <c:pt idx="6126">
                  <c:v>0.35642282000000008</c:v>
                </c:pt>
                <c:pt idx="6127">
                  <c:v>0.35648069000000016</c:v>
                </c:pt>
                <c:pt idx="6128">
                  <c:v>0.35653868000000005</c:v>
                </c:pt>
                <c:pt idx="6129">
                  <c:v>0.35659655000000001</c:v>
                </c:pt>
                <c:pt idx="6130">
                  <c:v>0.35665384</c:v>
                </c:pt>
                <c:pt idx="6131">
                  <c:v>0.35671217000000005</c:v>
                </c:pt>
                <c:pt idx="6132">
                  <c:v>0.35677004000000001</c:v>
                </c:pt>
                <c:pt idx="6133">
                  <c:v>0.3568274500000001</c:v>
                </c:pt>
                <c:pt idx="6134">
                  <c:v>0.35688543000000006</c:v>
                </c:pt>
                <c:pt idx="6135">
                  <c:v>0.35694330000000002</c:v>
                </c:pt>
                <c:pt idx="6136">
                  <c:v>0.35700118000000003</c:v>
                </c:pt>
                <c:pt idx="6137">
                  <c:v>0.35705905000000004</c:v>
                </c:pt>
                <c:pt idx="6138">
                  <c:v>0.35711692000000006</c:v>
                </c:pt>
                <c:pt idx="6139">
                  <c:v>0.35717490000000007</c:v>
                </c:pt>
                <c:pt idx="6140">
                  <c:v>0.35723277000000003</c:v>
                </c:pt>
                <c:pt idx="6141">
                  <c:v>0.35729064000000005</c:v>
                </c:pt>
                <c:pt idx="6142">
                  <c:v>0.35734863000000006</c:v>
                </c:pt>
                <c:pt idx="6143">
                  <c:v>0.35740650000000007</c:v>
                </c:pt>
                <c:pt idx="6144">
                  <c:v>0.35746437000000009</c:v>
                </c:pt>
                <c:pt idx="6145">
                  <c:v>0.3575222400000001</c:v>
                </c:pt>
                <c:pt idx="6146">
                  <c:v>0.35758011000000006</c:v>
                </c:pt>
                <c:pt idx="6147">
                  <c:v>0.35763810000000001</c:v>
                </c:pt>
                <c:pt idx="6148">
                  <c:v>0.35769597000000003</c:v>
                </c:pt>
                <c:pt idx="6149">
                  <c:v>0.35775337000000001</c:v>
                </c:pt>
                <c:pt idx="6150">
                  <c:v>0.35781136000000008</c:v>
                </c:pt>
                <c:pt idx="6151">
                  <c:v>0.35786923000000004</c:v>
                </c:pt>
                <c:pt idx="6152">
                  <c:v>0.35792710000000005</c:v>
                </c:pt>
                <c:pt idx="6153">
                  <c:v>0.35798497000000012</c:v>
                </c:pt>
                <c:pt idx="6154">
                  <c:v>0.35804296000000008</c:v>
                </c:pt>
                <c:pt idx="6155">
                  <c:v>0.35810083000000004</c:v>
                </c:pt>
                <c:pt idx="6156">
                  <c:v>0.35815870000000005</c:v>
                </c:pt>
                <c:pt idx="6157">
                  <c:v>0.35821668000000007</c:v>
                </c:pt>
                <c:pt idx="6158">
                  <c:v>0.35827455000000002</c:v>
                </c:pt>
                <c:pt idx="6159">
                  <c:v>0.35833243000000004</c:v>
                </c:pt>
                <c:pt idx="6160">
                  <c:v>0.3583904100000001</c:v>
                </c:pt>
                <c:pt idx="6161">
                  <c:v>0.35844828000000006</c:v>
                </c:pt>
                <c:pt idx="6162">
                  <c:v>0.35850615000000002</c:v>
                </c:pt>
                <c:pt idx="6163">
                  <c:v>0.3585639100000001</c:v>
                </c:pt>
                <c:pt idx="6164">
                  <c:v>0.35862131000000008</c:v>
                </c:pt>
                <c:pt idx="6165">
                  <c:v>0.3586791800000001</c:v>
                </c:pt>
                <c:pt idx="6166">
                  <c:v>0.35873739999999998</c:v>
                </c:pt>
                <c:pt idx="6167">
                  <c:v>0.35879539000000005</c:v>
                </c:pt>
                <c:pt idx="6168">
                  <c:v>0.35885337000000006</c:v>
                </c:pt>
                <c:pt idx="6169">
                  <c:v>0.3589107800000001</c:v>
                </c:pt>
                <c:pt idx="6170">
                  <c:v>0.35896854000000006</c:v>
                </c:pt>
                <c:pt idx="6171">
                  <c:v>0.35902652000000007</c:v>
                </c:pt>
                <c:pt idx="6172">
                  <c:v>0.35908462000000008</c:v>
                </c:pt>
                <c:pt idx="6173">
                  <c:v>0.35914238000000004</c:v>
                </c:pt>
                <c:pt idx="6174">
                  <c:v>0.35920013000000001</c:v>
                </c:pt>
                <c:pt idx="6175">
                  <c:v>0.35925835</c:v>
                </c:pt>
                <c:pt idx="6176">
                  <c:v>0.35931634000000007</c:v>
                </c:pt>
                <c:pt idx="6177">
                  <c:v>0.35937421000000014</c:v>
                </c:pt>
                <c:pt idx="6178">
                  <c:v>0.3594320800000001</c:v>
                </c:pt>
                <c:pt idx="6179">
                  <c:v>0.35948995000000006</c:v>
                </c:pt>
                <c:pt idx="6180">
                  <c:v>0.35954724000000005</c:v>
                </c:pt>
                <c:pt idx="6181">
                  <c:v>0.35960511000000001</c:v>
                </c:pt>
                <c:pt idx="6182">
                  <c:v>0.35966298000000008</c:v>
                </c:pt>
                <c:pt idx="6183">
                  <c:v>0.35972097000000008</c:v>
                </c:pt>
                <c:pt idx="6184">
                  <c:v>0.3597789500000001</c:v>
                </c:pt>
                <c:pt idx="6185">
                  <c:v>0.35983682000000006</c:v>
                </c:pt>
                <c:pt idx="6186">
                  <c:v>0.35989469000000007</c:v>
                </c:pt>
                <c:pt idx="6187">
                  <c:v>0.35995256000000003</c:v>
                </c:pt>
                <c:pt idx="6188">
                  <c:v>0.36001055000000004</c:v>
                </c:pt>
                <c:pt idx="6189">
                  <c:v>0.36006830000000006</c:v>
                </c:pt>
                <c:pt idx="6190">
                  <c:v>0.36012629000000007</c:v>
                </c:pt>
                <c:pt idx="6191">
                  <c:v>0.36018428000000008</c:v>
                </c:pt>
                <c:pt idx="6192">
                  <c:v>0.36024225999999998</c:v>
                </c:pt>
                <c:pt idx="6193">
                  <c:v>0.36030013000000005</c:v>
                </c:pt>
                <c:pt idx="6194">
                  <c:v>0.36035800000000007</c:v>
                </c:pt>
                <c:pt idx="6195">
                  <c:v>0.36041530000000011</c:v>
                </c:pt>
                <c:pt idx="6196">
                  <c:v>0.36047328000000006</c:v>
                </c:pt>
                <c:pt idx="6197">
                  <c:v>0.36053127000000001</c:v>
                </c:pt>
                <c:pt idx="6198">
                  <c:v>0.36058925000000003</c:v>
                </c:pt>
                <c:pt idx="6199">
                  <c:v>0.36064712000000004</c:v>
                </c:pt>
                <c:pt idx="6200">
                  <c:v>0.36070499000000006</c:v>
                </c:pt>
                <c:pt idx="6201">
                  <c:v>0.36076298000000007</c:v>
                </c:pt>
                <c:pt idx="6202">
                  <c:v>0.36082085000000014</c:v>
                </c:pt>
                <c:pt idx="6203">
                  <c:v>0.36087861000000016</c:v>
                </c:pt>
                <c:pt idx="6204">
                  <c:v>0.36093659000000006</c:v>
                </c:pt>
                <c:pt idx="6205">
                  <c:v>0.36099446000000007</c:v>
                </c:pt>
                <c:pt idx="6206">
                  <c:v>0.36105233000000003</c:v>
                </c:pt>
                <c:pt idx="6207">
                  <c:v>0.3611102000000001</c:v>
                </c:pt>
                <c:pt idx="6208">
                  <c:v>0.36116761000000003</c:v>
                </c:pt>
                <c:pt idx="6209">
                  <c:v>0.36122571000000003</c:v>
                </c:pt>
                <c:pt idx="6210">
                  <c:v>0.3612835800000001</c:v>
                </c:pt>
                <c:pt idx="6211">
                  <c:v>0.36134157000000006</c:v>
                </c:pt>
                <c:pt idx="6212">
                  <c:v>0.36139932000000002</c:v>
                </c:pt>
                <c:pt idx="6213">
                  <c:v>0.36145731000000003</c:v>
                </c:pt>
                <c:pt idx="6214">
                  <c:v>0.36151530000000004</c:v>
                </c:pt>
                <c:pt idx="6215">
                  <c:v>0.36157317000000005</c:v>
                </c:pt>
                <c:pt idx="6216">
                  <c:v>0.36163103999999996</c:v>
                </c:pt>
                <c:pt idx="6217">
                  <c:v>0.36168891000000009</c:v>
                </c:pt>
                <c:pt idx="6218">
                  <c:v>0.36174620000000002</c:v>
                </c:pt>
                <c:pt idx="6219">
                  <c:v>0.36180418000000009</c:v>
                </c:pt>
                <c:pt idx="6220">
                  <c:v>0.3618620500000001</c:v>
                </c:pt>
                <c:pt idx="6221">
                  <c:v>0.36191993000000006</c:v>
                </c:pt>
                <c:pt idx="6222">
                  <c:v>0.36197780000000007</c:v>
                </c:pt>
                <c:pt idx="6223">
                  <c:v>0.36203567000000003</c:v>
                </c:pt>
                <c:pt idx="6224">
                  <c:v>0.36209354000000005</c:v>
                </c:pt>
                <c:pt idx="6225">
                  <c:v>0.36215141000000001</c:v>
                </c:pt>
                <c:pt idx="6226">
                  <c:v>0.36220951000000001</c:v>
                </c:pt>
                <c:pt idx="6227">
                  <c:v>0.36226749000000008</c:v>
                </c:pt>
                <c:pt idx="6228">
                  <c:v>0.36232537000000009</c:v>
                </c:pt>
                <c:pt idx="6229">
                  <c:v>0.36238324000000005</c:v>
                </c:pt>
                <c:pt idx="6230">
                  <c:v>0.36244111000000001</c:v>
                </c:pt>
                <c:pt idx="6231">
                  <c:v>0.36249909000000002</c:v>
                </c:pt>
                <c:pt idx="6232">
                  <c:v>0.36255696000000004</c:v>
                </c:pt>
                <c:pt idx="6233">
                  <c:v>0.36261425000000008</c:v>
                </c:pt>
                <c:pt idx="6234">
                  <c:v>0.36267224000000003</c:v>
                </c:pt>
                <c:pt idx="6235">
                  <c:v>0.36273011000000005</c:v>
                </c:pt>
                <c:pt idx="6236">
                  <c:v>0.36278810000000006</c:v>
                </c:pt>
                <c:pt idx="6237">
                  <c:v>0.36284597000000007</c:v>
                </c:pt>
                <c:pt idx="6238">
                  <c:v>0.36290384000000003</c:v>
                </c:pt>
                <c:pt idx="6239">
                  <c:v>0.3629617100000001</c:v>
                </c:pt>
                <c:pt idx="6240">
                  <c:v>0.36301969000000006</c:v>
                </c:pt>
                <c:pt idx="6241">
                  <c:v>0.36307756000000008</c:v>
                </c:pt>
                <c:pt idx="6242">
                  <c:v>0.36313542999999998</c:v>
                </c:pt>
                <c:pt idx="6243">
                  <c:v>0.36319353999999998</c:v>
                </c:pt>
                <c:pt idx="6244">
                  <c:v>0.36325129</c:v>
                </c:pt>
                <c:pt idx="6245">
                  <c:v>0.36330928000000007</c:v>
                </c:pt>
                <c:pt idx="6246">
                  <c:v>0.36336657000000011</c:v>
                </c:pt>
                <c:pt idx="6247">
                  <c:v>0.36342467000000012</c:v>
                </c:pt>
                <c:pt idx="6248">
                  <c:v>0.36348243000000008</c:v>
                </c:pt>
                <c:pt idx="6249">
                  <c:v>0.36354053000000003</c:v>
                </c:pt>
                <c:pt idx="6250">
                  <c:v>0.3635984000000001</c:v>
                </c:pt>
                <c:pt idx="6251">
                  <c:v>0.36365638000000006</c:v>
                </c:pt>
                <c:pt idx="6252">
                  <c:v>0.36371425000000002</c:v>
                </c:pt>
                <c:pt idx="6253">
                  <c:v>0.36377166000000005</c:v>
                </c:pt>
                <c:pt idx="6254">
                  <c:v>0.36382953000000007</c:v>
                </c:pt>
                <c:pt idx="6255">
                  <c:v>0.36388740000000014</c:v>
                </c:pt>
                <c:pt idx="6256">
                  <c:v>0.3639452700000001</c:v>
                </c:pt>
                <c:pt idx="6257">
                  <c:v>0.36400314</c:v>
                </c:pt>
                <c:pt idx="6258">
                  <c:v>0.36406101000000002</c:v>
                </c:pt>
                <c:pt idx="6259">
                  <c:v>0.36411900000000008</c:v>
                </c:pt>
                <c:pt idx="6260">
                  <c:v>0.36417699000000009</c:v>
                </c:pt>
                <c:pt idx="6261">
                  <c:v>0.36423486000000005</c:v>
                </c:pt>
                <c:pt idx="6262">
                  <c:v>0.36429273000000001</c:v>
                </c:pt>
                <c:pt idx="6263">
                  <c:v>0.36435060000000008</c:v>
                </c:pt>
                <c:pt idx="6264">
                  <c:v>0.3644084700000001</c:v>
                </c:pt>
                <c:pt idx="6265">
                  <c:v>0.36446645000000005</c:v>
                </c:pt>
                <c:pt idx="6266">
                  <c:v>0.36452432000000007</c:v>
                </c:pt>
                <c:pt idx="6267">
                  <c:v>0.36458219000000008</c:v>
                </c:pt>
                <c:pt idx="6268">
                  <c:v>0.36464018000000004</c:v>
                </c:pt>
                <c:pt idx="6269">
                  <c:v>0.36469805</c:v>
                </c:pt>
                <c:pt idx="6270">
                  <c:v>0.36475545999999998</c:v>
                </c:pt>
                <c:pt idx="6271">
                  <c:v>0.3648133300000001</c:v>
                </c:pt>
                <c:pt idx="6272">
                  <c:v>0.36487120000000006</c:v>
                </c:pt>
                <c:pt idx="6273">
                  <c:v>0.36492907000000008</c:v>
                </c:pt>
                <c:pt idx="6274">
                  <c:v>0.36498694000000009</c:v>
                </c:pt>
                <c:pt idx="6275">
                  <c:v>0.3650449300000001</c:v>
                </c:pt>
                <c:pt idx="6276">
                  <c:v>0.36510314000000005</c:v>
                </c:pt>
                <c:pt idx="6277">
                  <c:v>0.36516101000000001</c:v>
                </c:pt>
                <c:pt idx="6278">
                  <c:v>0.36521854000000004</c:v>
                </c:pt>
                <c:pt idx="6279">
                  <c:v>0.36527629000000006</c:v>
                </c:pt>
                <c:pt idx="6280">
                  <c:v>0.36533428000000007</c:v>
                </c:pt>
                <c:pt idx="6281">
                  <c:v>0.36539215000000008</c:v>
                </c:pt>
                <c:pt idx="6282">
                  <c:v>0.3654500200000001</c:v>
                </c:pt>
                <c:pt idx="6283">
                  <c:v>0.36550777000000007</c:v>
                </c:pt>
                <c:pt idx="6284">
                  <c:v>0.36556576000000007</c:v>
                </c:pt>
                <c:pt idx="6285">
                  <c:v>0.36562374000000003</c:v>
                </c:pt>
                <c:pt idx="6286">
                  <c:v>0.36568138000000006</c:v>
                </c:pt>
                <c:pt idx="6287">
                  <c:v>0.36573949</c:v>
                </c:pt>
                <c:pt idx="6288">
                  <c:v>0.36579747000000001</c:v>
                </c:pt>
                <c:pt idx="6289">
                  <c:v>0.36585488000000016</c:v>
                </c:pt>
                <c:pt idx="6290">
                  <c:v>0.36591287000000011</c:v>
                </c:pt>
                <c:pt idx="6291">
                  <c:v>0.36597062000000008</c:v>
                </c:pt>
                <c:pt idx="6292">
                  <c:v>0.3660284900000001</c:v>
                </c:pt>
                <c:pt idx="6293">
                  <c:v>0.36608659000000016</c:v>
                </c:pt>
                <c:pt idx="6294">
                  <c:v>0.36614446000000006</c:v>
                </c:pt>
                <c:pt idx="6295">
                  <c:v>0.36620233000000002</c:v>
                </c:pt>
                <c:pt idx="6296">
                  <c:v>0.36626020000000004</c:v>
                </c:pt>
                <c:pt idx="6297">
                  <c:v>0.36631807000000011</c:v>
                </c:pt>
                <c:pt idx="6298">
                  <c:v>0.36637594000000007</c:v>
                </c:pt>
                <c:pt idx="6299">
                  <c:v>0.36643381000000008</c:v>
                </c:pt>
                <c:pt idx="6300">
                  <c:v>0.3664916800000001</c:v>
                </c:pt>
                <c:pt idx="6301">
                  <c:v>0.36654955</c:v>
                </c:pt>
                <c:pt idx="6302">
                  <c:v>0.36660743000000001</c:v>
                </c:pt>
                <c:pt idx="6303">
                  <c:v>0.36666553000000002</c:v>
                </c:pt>
                <c:pt idx="6304">
                  <c:v>0.36672340000000003</c:v>
                </c:pt>
                <c:pt idx="6305">
                  <c:v>0.3667812700000001</c:v>
                </c:pt>
                <c:pt idx="6306">
                  <c:v>0.36683914000000001</c:v>
                </c:pt>
                <c:pt idx="6307">
                  <c:v>0.36689701000000002</c:v>
                </c:pt>
                <c:pt idx="6308">
                  <c:v>0.36695488000000009</c:v>
                </c:pt>
                <c:pt idx="6309">
                  <c:v>0.36701275000000005</c:v>
                </c:pt>
                <c:pt idx="6310">
                  <c:v>0.36707016000000003</c:v>
                </c:pt>
                <c:pt idx="6311">
                  <c:v>0.3671281400000001</c:v>
                </c:pt>
                <c:pt idx="6312">
                  <c:v>0.36718601000000006</c:v>
                </c:pt>
                <c:pt idx="6313">
                  <c:v>0.36724388000000002</c:v>
                </c:pt>
                <c:pt idx="6314">
                  <c:v>0.36730175000000004</c:v>
                </c:pt>
                <c:pt idx="6315">
                  <c:v>0.36735962000000005</c:v>
                </c:pt>
                <c:pt idx="6316">
                  <c:v>0.36741749000000007</c:v>
                </c:pt>
                <c:pt idx="6317">
                  <c:v>0.36747560000000007</c:v>
                </c:pt>
                <c:pt idx="6318">
                  <c:v>0.36753347000000003</c:v>
                </c:pt>
                <c:pt idx="6319">
                  <c:v>0.36759145000000004</c:v>
                </c:pt>
                <c:pt idx="6320">
                  <c:v>0.36764944000000005</c:v>
                </c:pt>
                <c:pt idx="6321">
                  <c:v>0.36770731000000001</c:v>
                </c:pt>
                <c:pt idx="6322">
                  <c:v>0.36776505999999998</c:v>
                </c:pt>
                <c:pt idx="6323">
                  <c:v>0.36782305000000004</c:v>
                </c:pt>
                <c:pt idx="6324">
                  <c:v>0.36788034000000008</c:v>
                </c:pt>
                <c:pt idx="6325">
                  <c:v>0.3679382100000001</c:v>
                </c:pt>
                <c:pt idx="6326">
                  <c:v>0.36799608000000006</c:v>
                </c:pt>
                <c:pt idx="6327">
                  <c:v>0.36805407000000007</c:v>
                </c:pt>
                <c:pt idx="6328">
                  <c:v>0.36811194000000008</c:v>
                </c:pt>
                <c:pt idx="6329">
                  <c:v>0.36816993000000003</c:v>
                </c:pt>
                <c:pt idx="6330">
                  <c:v>0.3682279100000001</c:v>
                </c:pt>
                <c:pt idx="6331">
                  <c:v>0.36828590000000005</c:v>
                </c:pt>
                <c:pt idx="6332">
                  <c:v>0.36834365000000002</c:v>
                </c:pt>
                <c:pt idx="6333">
                  <c:v>0.36840164000000003</c:v>
                </c:pt>
                <c:pt idx="6334">
                  <c:v>0.36845893000000007</c:v>
                </c:pt>
                <c:pt idx="6335">
                  <c:v>0.36851692000000014</c:v>
                </c:pt>
                <c:pt idx="6336">
                  <c:v>0.36857490000000009</c:v>
                </c:pt>
                <c:pt idx="6337">
                  <c:v>0.36863277000000005</c:v>
                </c:pt>
                <c:pt idx="6338">
                  <c:v>0.36869064000000001</c:v>
                </c:pt>
                <c:pt idx="6339">
                  <c:v>0.36874863000000002</c:v>
                </c:pt>
                <c:pt idx="6340">
                  <c:v>0.36880650000000009</c:v>
                </c:pt>
                <c:pt idx="6341">
                  <c:v>0.36886437000000011</c:v>
                </c:pt>
                <c:pt idx="6342">
                  <c:v>0.36892224000000007</c:v>
                </c:pt>
                <c:pt idx="6343">
                  <c:v>0.36898011000000008</c:v>
                </c:pt>
                <c:pt idx="6344">
                  <c:v>0.3690379800000001</c:v>
                </c:pt>
                <c:pt idx="6345">
                  <c:v>0.36909574000000001</c:v>
                </c:pt>
                <c:pt idx="6346">
                  <c:v>0.36915361000000002</c:v>
                </c:pt>
                <c:pt idx="6347">
                  <c:v>0.36921148000000004</c:v>
                </c:pt>
                <c:pt idx="6348">
                  <c:v>0.36926935</c:v>
                </c:pt>
                <c:pt idx="6349">
                  <c:v>0.36932733000000006</c:v>
                </c:pt>
                <c:pt idx="6350">
                  <c:v>0.36938532000000007</c:v>
                </c:pt>
                <c:pt idx="6351">
                  <c:v>0.36944319000000003</c:v>
                </c:pt>
                <c:pt idx="6352">
                  <c:v>0.36950106000000005</c:v>
                </c:pt>
                <c:pt idx="6353">
                  <c:v>0.36955870000000007</c:v>
                </c:pt>
                <c:pt idx="6354">
                  <c:v>0.36961680000000008</c:v>
                </c:pt>
                <c:pt idx="6355">
                  <c:v>0.36967479000000009</c:v>
                </c:pt>
                <c:pt idx="6356">
                  <c:v>0.36973266000000005</c:v>
                </c:pt>
                <c:pt idx="6357">
                  <c:v>0.36979005999999998</c:v>
                </c:pt>
                <c:pt idx="6358">
                  <c:v>0.36984805000000004</c:v>
                </c:pt>
                <c:pt idx="6359">
                  <c:v>0.36990592000000005</c:v>
                </c:pt>
                <c:pt idx="6360">
                  <c:v>0.36996402000000006</c:v>
                </c:pt>
                <c:pt idx="6361">
                  <c:v>0.37002143000000004</c:v>
                </c:pt>
                <c:pt idx="6362">
                  <c:v>0.37007930000000006</c:v>
                </c:pt>
                <c:pt idx="6363">
                  <c:v>0.37013752</c:v>
                </c:pt>
                <c:pt idx="6364">
                  <c:v>0.37019539000000001</c:v>
                </c:pt>
                <c:pt idx="6365">
                  <c:v>0.37025325999999997</c:v>
                </c:pt>
                <c:pt idx="6366">
                  <c:v>0.3703111300000001</c:v>
                </c:pt>
                <c:pt idx="6367">
                  <c:v>0.37036900000000006</c:v>
                </c:pt>
                <c:pt idx="6368">
                  <c:v>0.37042699000000012</c:v>
                </c:pt>
                <c:pt idx="6369">
                  <c:v>0.37048439000000011</c:v>
                </c:pt>
                <c:pt idx="6370">
                  <c:v>0.37054226000000007</c:v>
                </c:pt>
                <c:pt idx="6371">
                  <c:v>0.37060037000000007</c:v>
                </c:pt>
                <c:pt idx="6372">
                  <c:v>0.37065847000000007</c:v>
                </c:pt>
                <c:pt idx="6373">
                  <c:v>0.3707161100000001</c:v>
                </c:pt>
                <c:pt idx="6374">
                  <c:v>0.37077398000000006</c:v>
                </c:pt>
                <c:pt idx="6375">
                  <c:v>0.37083185000000002</c:v>
                </c:pt>
                <c:pt idx="6376">
                  <c:v>0.37088983000000009</c:v>
                </c:pt>
                <c:pt idx="6377">
                  <c:v>0.3709477000000001</c:v>
                </c:pt>
                <c:pt idx="6378">
                  <c:v>0.37100557000000006</c:v>
                </c:pt>
                <c:pt idx="6379">
                  <c:v>0.37106344000000002</c:v>
                </c:pt>
                <c:pt idx="6380">
                  <c:v>0.37112143000000003</c:v>
                </c:pt>
                <c:pt idx="6381">
                  <c:v>0.3711793000000001</c:v>
                </c:pt>
                <c:pt idx="6382">
                  <c:v>0.37123671000000008</c:v>
                </c:pt>
                <c:pt idx="6383">
                  <c:v>0.3712945800000001</c:v>
                </c:pt>
                <c:pt idx="6384">
                  <c:v>0.37135256000000011</c:v>
                </c:pt>
                <c:pt idx="6385">
                  <c:v>0.37141043000000007</c:v>
                </c:pt>
                <c:pt idx="6386">
                  <c:v>0.37146830000000008</c:v>
                </c:pt>
                <c:pt idx="6387">
                  <c:v>0.37152618000000009</c:v>
                </c:pt>
                <c:pt idx="6388">
                  <c:v>0.37158405000000005</c:v>
                </c:pt>
                <c:pt idx="6389">
                  <c:v>0.37164203000000001</c:v>
                </c:pt>
                <c:pt idx="6390">
                  <c:v>0.37169990000000008</c:v>
                </c:pt>
                <c:pt idx="6391">
                  <c:v>0.37175789000000004</c:v>
                </c:pt>
                <c:pt idx="6392">
                  <c:v>0.37181587000000016</c:v>
                </c:pt>
                <c:pt idx="6393">
                  <c:v>0.37193162000000002</c:v>
                </c:pt>
                <c:pt idx="6394">
                  <c:v>0.37198949000000009</c:v>
                </c:pt>
                <c:pt idx="6395">
                  <c:v>0.37204736000000005</c:v>
                </c:pt>
                <c:pt idx="6396">
                  <c:v>0.37210523000000001</c:v>
                </c:pt>
                <c:pt idx="6397">
                  <c:v>0.37216310000000002</c:v>
                </c:pt>
                <c:pt idx="6398">
                  <c:v>0.37222050000000007</c:v>
                </c:pt>
                <c:pt idx="6399">
                  <c:v>0.37227837000000014</c:v>
                </c:pt>
                <c:pt idx="6400">
                  <c:v>0.37233624000000004</c:v>
                </c:pt>
                <c:pt idx="6401">
                  <c:v>0.37239412000000005</c:v>
                </c:pt>
                <c:pt idx="6402">
                  <c:v>0.37245199000000007</c:v>
                </c:pt>
                <c:pt idx="6403">
                  <c:v>0.37251009000000007</c:v>
                </c:pt>
                <c:pt idx="6404">
                  <c:v>0.37256807000000008</c:v>
                </c:pt>
                <c:pt idx="6405">
                  <c:v>0.37262606000000004</c:v>
                </c:pt>
                <c:pt idx="6406">
                  <c:v>0.37268381000000006</c:v>
                </c:pt>
                <c:pt idx="6407">
                  <c:v>0.37274121999999998</c:v>
                </c:pt>
                <c:pt idx="6408">
                  <c:v>0.37279909</c:v>
                </c:pt>
                <c:pt idx="6409">
                  <c:v>0.37285696000000013</c:v>
                </c:pt>
                <c:pt idx="6410">
                  <c:v>0.37291495000000008</c:v>
                </c:pt>
                <c:pt idx="6411">
                  <c:v>0.37297270000000016</c:v>
                </c:pt>
                <c:pt idx="6412">
                  <c:v>0.37303069000000005</c:v>
                </c:pt>
                <c:pt idx="6413">
                  <c:v>0.37308868000000012</c:v>
                </c:pt>
                <c:pt idx="6414">
                  <c:v>0.37314643000000003</c:v>
                </c:pt>
                <c:pt idx="6415">
                  <c:v>0.3732043000000001</c:v>
                </c:pt>
                <c:pt idx="6416">
                  <c:v>0.37326217000000006</c:v>
                </c:pt>
                <c:pt idx="6417">
                  <c:v>0.37332004000000008</c:v>
                </c:pt>
                <c:pt idx="6418">
                  <c:v>0.37337803000000014</c:v>
                </c:pt>
                <c:pt idx="6419">
                  <c:v>0.3734359000000001</c:v>
                </c:pt>
                <c:pt idx="6420">
                  <c:v>0.37349377000000006</c:v>
                </c:pt>
                <c:pt idx="6421">
                  <c:v>0.37355175000000002</c:v>
                </c:pt>
                <c:pt idx="6422">
                  <c:v>0.37360962000000003</c:v>
                </c:pt>
                <c:pt idx="6423">
                  <c:v>0.37366773000000003</c:v>
                </c:pt>
                <c:pt idx="6424">
                  <c:v>0.37372502000000002</c:v>
                </c:pt>
                <c:pt idx="6425">
                  <c:v>0.37378289000000009</c:v>
                </c:pt>
                <c:pt idx="6426">
                  <c:v>0.37384087000000016</c:v>
                </c:pt>
                <c:pt idx="6427">
                  <c:v>0.37389886000000011</c:v>
                </c:pt>
                <c:pt idx="6428">
                  <c:v>0.37395673000000007</c:v>
                </c:pt>
                <c:pt idx="6429">
                  <c:v>0.37401460000000009</c:v>
                </c:pt>
                <c:pt idx="6430">
                  <c:v>0.37407247000000016</c:v>
                </c:pt>
                <c:pt idx="6431">
                  <c:v>0.37413057000000005</c:v>
                </c:pt>
                <c:pt idx="6432">
                  <c:v>0.37418844000000007</c:v>
                </c:pt>
                <c:pt idx="6433">
                  <c:v>0.37424631000000008</c:v>
                </c:pt>
                <c:pt idx="6434">
                  <c:v>0.37430418000000015</c:v>
                </c:pt>
                <c:pt idx="6435">
                  <c:v>0.37436171000000007</c:v>
                </c:pt>
                <c:pt idx="6436">
                  <c:v>0.37441969000000014</c:v>
                </c:pt>
                <c:pt idx="6437">
                  <c:v>0.3744775600000001</c:v>
                </c:pt>
                <c:pt idx="6438">
                  <c:v>0.37453543</c:v>
                </c:pt>
                <c:pt idx="6439">
                  <c:v>0.37459319000000002</c:v>
                </c:pt>
                <c:pt idx="6440">
                  <c:v>0.37465105999999998</c:v>
                </c:pt>
                <c:pt idx="6441">
                  <c:v>0.37470893000000005</c:v>
                </c:pt>
                <c:pt idx="6442">
                  <c:v>0.37476680000000007</c:v>
                </c:pt>
                <c:pt idx="6443">
                  <c:v>0.37482467000000019</c:v>
                </c:pt>
                <c:pt idx="6444">
                  <c:v>0.37488243000000016</c:v>
                </c:pt>
                <c:pt idx="6445">
                  <c:v>0.37494041000000006</c:v>
                </c:pt>
                <c:pt idx="6446">
                  <c:v>0.37499828000000007</c:v>
                </c:pt>
                <c:pt idx="6447">
                  <c:v>0.37505627000000008</c:v>
                </c:pt>
                <c:pt idx="6448">
                  <c:v>0.37511414000000004</c:v>
                </c:pt>
                <c:pt idx="6449">
                  <c:v>0.37517212000000005</c:v>
                </c:pt>
                <c:pt idx="6450">
                  <c:v>0.37522999000000007</c:v>
                </c:pt>
                <c:pt idx="6451">
                  <c:v>0.37528787000000008</c:v>
                </c:pt>
                <c:pt idx="6452">
                  <c:v>0.37534574000000004</c:v>
                </c:pt>
                <c:pt idx="6453">
                  <c:v>0.37540361000000005</c:v>
                </c:pt>
                <c:pt idx="6454">
                  <c:v>0.37546148000000007</c:v>
                </c:pt>
                <c:pt idx="6455">
                  <c:v>0.37551935000000003</c:v>
                </c:pt>
                <c:pt idx="6456">
                  <c:v>0.3755772200000001</c:v>
                </c:pt>
                <c:pt idx="6457">
                  <c:v>0.3756352</c:v>
                </c:pt>
                <c:pt idx="6458">
                  <c:v>0.37569307000000002</c:v>
                </c:pt>
                <c:pt idx="6459">
                  <c:v>0.37575094000000003</c:v>
                </c:pt>
                <c:pt idx="6460">
                  <c:v>0.37580881000000016</c:v>
                </c:pt>
                <c:pt idx="6461">
                  <c:v>0.37586611000000009</c:v>
                </c:pt>
                <c:pt idx="6462">
                  <c:v>0.37592409000000016</c:v>
                </c:pt>
                <c:pt idx="6463">
                  <c:v>0.37598196000000011</c:v>
                </c:pt>
                <c:pt idx="6464">
                  <c:v>0.37603983000000002</c:v>
                </c:pt>
                <c:pt idx="6465">
                  <c:v>0.37609782000000008</c:v>
                </c:pt>
                <c:pt idx="6466">
                  <c:v>0.3761556900000001</c:v>
                </c:pt>
                <c:pt idx="6467">
                  <c:v>0.37621356000000006</c:v>
                </c:pt>
                <c:pt idx="6468">
                  <c:v>0.37627155000000001</c:v>
                </c:pt>
                <c:pt idx="6469">
                  <c:v>0.37632942000000014</c:v>
                </c:pt>
                <c:pt idx="6470">
                  <c:v>0.37638729000000015</c:v>
                </c:pt>
                <c:pt idx="6471">
                  <c:v>0.37644516000000006</c:v>
                </c:pt>
                <c:pt idx="6472">
                  <c:v>0.37650303000000002</c:v>
                </c:pt>
                <c:pt idx="6473">
                  <c:v>0.37656067000000015</c:v>
                </c:pt>
                <c:pt idx="6474">
                  <c:v>0.37661854000000006</c:v>
                </c:pt>
                <c:pt idx="6475">
                  <c:v>0.37673428000000003</c:v>
                </c:pt>
                <c:pt idx="6476">
                  <c:v>0.37679226000000005</c:v>
                </c:pt>
                <c:pt idx="6477">
                  <c:v>0.37685025000000005</c:v>
                </c:pt>
                <c:pt idx="6478">
                  <c:v>0.37690812000000007</c:v>
                </c:pt>
                <c:pt idx="6479">
                  <c:v>0.37696599000000008</c:v>
                </c:pt>
                <c:pt idx="6480">
                  <c:v>0.37702409000000009</c:v>
                </c:pt>
                <c:pt idx="6481">
                  <c:v>0.3770819600000001</c:v>
                </c:pt>
                <c:pt idx="6482">
                  <c:v>0.37713924999999998</c:v>
                </c:pt>
                <c:pt idx="6483">
                  <c:v>0.37719712</c:v>
                </c:pt>
                <c:pt idx="6484">
                  <c:v>0.37725499000000007</c:v>
                </c:pt>
                <c:pt idx="6485">
                  <c:v>0.37731310000000007</c:v>
                </c:pt>
                <c:pt idx="6486">
                  <c:v>0.37737097000000014</c:v>
                </c:pt>
                <c:pt idx="6487">
                  <c:v>0.37742884000000015</c:v>
                </c:pt>
                <c:pt idx="6488">
                  <c:v>0.37748671000000011</c:v>
                </c:pt>
                <c:pt idx="6489">
                  <c:v>0.37754458000000007</c:v>
                </c:pt>
                <c:pt idx="6490">
                  <c:v>0.3776023300000001</c:v>
                </c:pt>
                <c:pt idx="6491">
                  <c:v>0.37766020000000006</c:v>
                </c:pt>
                <c:pt idx="6492">
                  <c:v>0.37771807000000007</c:v>
                </c:pt>
                <c:pt idx="6493">
                  <c:v>0.37777594000000003</c:v>
                </c:pt>
                <c:pt idx="6494">
                  <c:v>0.3778338100000001</c:v>
                </c:pt>
                <c:pt idx="6495">
                  <c:v>0.37789168000000006</c:v>
                </c:pt>
                <c:pt idx="6496">
                  <c:v>0.37794967000000007</c:v>
                </c:pt>
                <c:pt idx="6497">
                  <c:v>0.37800766000000008</c:v>
                </c:pt>
                <c:pt idx="6498">
                  <c:v>0.37806553000000004</c:v>
                </c:pt>
                <c:pt idx="6499">
                  <c:v>0.37812340000000005</c:v>
                </c:pt>
                <c:pt idx="6500">
                  <c:v>0.37818127000000007</c:v>
                </c:pt>
                <c:pt idx="6501">
                  <c:v>0.37823913999999997</c:v>
                </c:pt>
                <c:pt idx="6502">
                  <c:v>0.37829701000000004</c:v>
                </c:pt>
                <c:pt idx="6503">
                  <c:v>0.37835488000000012</c:v>
                </c:pt>
                <c:pt idx="6504">
                  <c:v>0.37841287000000012</c:v>
                </c:pt>
                <c:pt idx="6505">
                  <c:v>0.37847074000000014</c:v>
                </c:pt>
                <c:pt idx="6506">
                  <c:v>0.37852826000000012</c:v>
                </c:pt>
                <c:pt idx="6507">
                  <c:v>0.37858613000000008</c:v>
                </c:pt>
                <c:pt idx="6508">
                  <c:v>0.37864400000000004</c:v>
                </c:pt>
                <c:pt idx="6509">
                  <c:v>0.37870187000000005</c:v>
                </c:pt>
                <c:pt idx="6510">
                  <c:v>0.37875974000000001</c:v>
                </c:pt>
                <c:pt idx="6511">
                  <c:v>0.37881761000000014</c:v>
                </c:pt>
                <c:pt idx="6512">
                  <c:v>0.37887548000000015</c:v>
                </c:pt>
                <c:pt idx="6513">
                  <c:v>0.37893347000000011</c:v>
                </c:pt>
                <c:pt idx="6514">
                  <c:v>0.37899157000000006</c:v>
                </c:pt>
                <c:pt idx="6515">
                  <c:v>0.37904944000000002</c:v>
                </c:pt>
                <c:pt idx="6516">
                  <c:v>0.37910731000000003</c:v>
                </c:pt>
                <c:pt idx="6517">
                  <c:v>0.3791651800000001</c:v>
                </c:pt>
                <c:pt idx="6518">
                  <c:v>0.37922305000000001</c:v>
                </c:pt>
                <c:pt idx="6519">
                  <c:v>0.37928092000000008</c:v>
                </c:pt>
                <c:pt idx="6520">
                  <c:v>0.37933879000000009</c:v>
                </c:pt>
                <c:pt idx="6521">
                  <c:v>0.37939666000000011</c:v>
                </c:pt>
                <c:pt idx="6522">
                  <c:v>0.37945453000000007</c:v>
                </c:pt>
                <c:pt idx="6523">
                  <c:v>0.37951217000000009</c:v>
                </c:pt>
                <c:pt idx="6524">
                  <c:v>0.37957004000000005</c:v>
                </c:pt>
                <c:pt idx="6525">
                  <c:v>0.37962791000000007</c:v>
                </c:pt>
                <c:pt idx="6526">
                  <c:v>0.37968578000000008</c:v>
                </c:pt>
                <c:pt idx="6527">
                  <c:v>0.37974377000000004</c:v>
                </c:pt>
                <c:pt idx="6528">
                  <c:v>0.37980164000000005</c:v>
                </c:pt>
                <c:pt idx="6529">
                  <c:v>0.37985928000000008</c:v>
                </c:pt>
                <c:pt idx="6530">
                  <c:v>0.3799170300000001</c:v>
                </c:pt>
                <c:pt idx="6531">
                  <c:v>0.3799752500000001</c:v>
                </c:pt>
                <c:pt idx="6532">
                  <c:v>0.38003312</c:v>
                </c:pt>
                <c:pt idx="6533">
                  <c:v>0.38009076000000014</c:v>
                </c:pt>
                <c:pt idx="6534">
                  <c:v>0.3801486300000001</c:v>
                </c:pt>
                <c:pt idx="6535">
                  <c:v>0.38020650000000006</c:v>
                </c:pt>
                <c:pt idx="6536">
                  <c:v>0.38026437000000007</c:v>
                </c:pt>
                <c:pt idx="6537">
                  <c:v>0.38032224000000009</c:v>
                </c:pt>
                <c:pt idx="6538">
                  <c:v>0.38038011000000016</c:v>
                </c:pt>
                <c:pt idx="6539">
                  <c:v>0.38043798000000006</c:v>
                </c:pt>
                <c:pt idx="6540">
                  <c:v>0.38049585000000002</c:v>
                </c:pt>
                <c:pt idx="6541">
                  <c:v>0.38055395000000003</c:v>
                </c:pt>
                <c:pt idx="6542">
                  <c:v>0.38061194000000004</c:v>
                </c:pt>
                <c:pt idx="6543">
                  <c:v>0.38066923000000008</c:v>
                </c:pt>
                <c:pt idx="6544">
                  <c:v>0.38072710000000004</c:v>
                </c:pt>
                <c:pt idx="6545">
                  <c:v>0.3807850900000001</c:v>
                </c:pt>
                <c:pt idx="6546">
                  <c:v>0.38084307000000006</c:v>
                </c:pt>
                <c:pt idx="6547">
                  <c:v>0.38090094000000008</c:v>
                </c:pt>
                <c:pt idx="6548">
                  <c:v>0.38095893000000008</c:v>
                </c:pt>
                <c:pt idx="6549">
                  <c:v>0.38101680000000016</c:v>
                </c:pt>
                <c:pt idx="6550">
                  <c:v>0.38107479000000011</c:v>
                </c:pt>
                <c:pt idx="6551">
                  <c:v>0.38113266000000007</c:v>
                </c:pt>
                <c:pt idx="6552">
                  <c:v>0.38119053000000008</c:v>
                </c:pt>
                <c:pt idx="6553">
                  <c:v>0.3812484000000001</c:v>
                </c:pt>
                <c:pt idx="6554">
                  <c:v>0.38130580000000008</c:v>
                </c:pt>
                <c:pt idx="6555">
                  <c:v>0.38136391000000008</c:v>
                </c:pt>
                <c:pt idx="6556">
                  <c:v>0.38142178000000015</c:v>
                </c:pt>
                <c:pt idx="6557">
                  <c:v>0.38147965000000006</c:v>
                </c:pt>
                <c:pt idx="6558">
                  <c:v>0.38153775000000001</c:v>
                </c:pt>
                <c:pt idx="6559">
                  <c:v>0.38159574000000002</c:v>
                </c:pt>
                <c:pt idx="6560">
                  <c:v>0.38165361000000003</c:v>
                </c:pt>
                <c:pt idx="6561">
                  <c:v>0.38171136000000006</c:v>
                </c:pt>
                <c:pt idx="6562">
                  <c:v>0.38176923000000001</c:v>
                </c:pt>
                <c:pt idx="6563">
                  <c:v>0.38182664000000016</c:v>
                </c:pt>
                <c:pt idx="6564">
                  <c:v>0.38188439000000013</c:v>
                </c:pt>
                <c:pt idx="6565">
                  <c:v>0.38194238000000014</c:v>
                </c:pt>
                <c:pt idx="6566">
                  <c:v>0.3820002500000001</c:v>
                </c:pt>
                <c:pt idx="6567">
                  <c:v>0.38205812000000006</c:v>
                </c:pt>
                <c:pt idx="6568">
                  <c:v>0.38211611000000006</c:v>
                </c:pt>
                <c:pt idx="6569">
                  <c:v>0.38217409000000008</c:v>
                </c:pt>
                <c:pt idx="6570">
                  <c:v>0.38223195999999998</c:v>
                </c:pt>
                <c:pt idx="6571">
                  <c:v>0.38228983000000005</c:v>
                </c:pt>
                <c:pt idx="6572">
                  <c:v>0.38234770000000007</c:v>
                </c:pt>
                <c:pt idx="6573">
                  <c:v>0.38240557000000008</c:v>
                </c:pt>
                <c:pt idx="6574">
                  <c:v>0.38246368000000008</c:v>
                </c:pt>
                <c:pt idx="6575">
                  <c:v>0.38252143000000005</c:v>
                </c:pt>
                <c:pt idx="6576">
                  <c:v>0.38257895000000008</c:v>
                </c:pt>
                <c:pt idx="6577">
                  <c:v>0.3826368200000001</c:v>
                </c:pt>
                <c:pt idx="6578">
                  <c:v>0.38269469000000006</c:v>
                </c:pt>
                <c:pt idx="6579">
                  <c:v>0.38275256000000007</c:v>
                </c:pt>
                <c:pt idx="6580">
                  <c:v>0.38281055000000014</c:v>
                </c:pt>
                <c:pt idx="6581">
                  <c:v>0.38286854000000009</c:v>
                </c:pt>
                <c:pt idx="6582">
                  <c:v>0.38292629000000011</c:v>
                </c:pt>
                <c:pt idx="6583">
                  <c:v>0.38298428000000012</c:v>
                </c:pt>
                <c:pt idx="6584">
                  <c:v>0.38304238000000007</c:v>
                </c:pt>
                <c:pt idx="6585">
                  <c:v>0.38310025000000003</c:v>
                </c:pt>
                <c:pt idx="6586">
                  <c:v>0.3831581200000001</c:v>
                </c:pt>
                <c:pt idx="6587">
                  <c:v>0.38321541000000003</c:v>
                </c:pt>
                <c:pt idx="6588">
                  <c:v>0.3832734000000001</c:v>
                </c:pt>
                <c:pt idx="6589">
                  <c:v>0.38333138000000005</c:v>
                </c:pt>
                <c:pt idx="6590">
                  <c:v>0.38338925000000007</c:v>
                </c:pt>
                <c:pt idx="6591">
                  <c:v>0.38344712000000003</c:v>
                </c:pt>
                <c:pt idx="6592">
                  <c:v>0.38350499000000016</c:v>
                </c:pt>
                <c:pt idx="6593">
                  <c:v>0.38356287000000011</c:v>
                </c:pt>
                <c:pt idx="6594">
                  <c:v>0.38362074000000007</c:v>
                </c:pt>
                <c:pt idx="6595">
                  <c:v>0.38367872000000008</c:v>
                </c:pt>
                <c:pt idx="6596">
                  <c:v>0.3837365900000001</c:v>
                </c:pt>
                <c:pt idx="6597">
                  <c:v>0.38379446000000006</c:v>
                </c:pt>
                <c:pt idx="6598">
                  <c:v>0.38385233000000007</c:v>
                </c:pt>
                <c:pt idx="6599">
                  <c:v>0.38391020000000009</c:v>
                </c:pt>
                <c:pt idx="6600">
                  <c:v>0.3839683000000001</c:v>
                </c:pt>
                <c:pt idx="6601">
                  <c:v>0.38402560000000008</c:v>
                </c:pt>
                <c:pt idx="6602">
                  <c:v>0.38408347000000009</c:v>
                </c:pt>
                <c:pt idx="6603">
                  <c:v>0.38414145</c:v>
                </c:pt>
                <c:pt idx="6604">
                  <c:v>0.38419921000000001</c:v>
                </c:pt>
                <c:pt idx="6605">
                  <c:v>0.38425731000000002</c:v>
                </c:pt>
                <c:pt idx="6606">
                  <c:v>0.38431518000000009</c:v>
                </c:pt>
                <c:pt idx="6607">
                  <c:v>0.3843730500000001</c:v>
                </c:pt>
                <c:pt idx="6608">
                  <c:v>0.38443092000000006</c:v>
                </c:pt>
                <c:pt idx="6609">
                  <c:v>0.38448868000000019</c:v>
                </c:pt>
                <c:pt idx="6610">
                  <c:v>0.38454701000000002</c:v>
                </c:pt>
                <c:pt idx="6611">
                  <c:v>0.38460442000000006</c:v>
                </c:pt>
                <c:pt idx="6612">
                  <c:v>0.38466240000000007</c:v>
                </c:pt>
                <c:pt idx="6613">
                  <c:v>0.38472016000000003</c:v>
                </c:pt>
                <c:pt idx="6614">
                  <c:v>0.3847781400000001</c:v>
                </c:pt>
                <c:pt idx="6615">
                  <c:v>0.38483601000000006</c:v>
                </c:pt>
                <c:pt idx="6616">
                  <c:v>0.38489388000000008</c:v>
                </c:pt>
                <c:pt idx="6617">
                  <c:v>0.38495175000000004</c:v>
                </c:pt>
                <c:pt idx="6618">
                  <c:v>0.3850097400000001</c:v>
                </c:pt>
                <c:pt idx="6619">
                  <c:v>0.38506761000000006</c:v>
                </c:pt>
                <c:pt idx="6620">
                  <c:v>0.38512548000000008</c:v>
                </c:pt>
                <c:pt idx="6621">
                  <c:v>0.38518335000000004</c:v>
                </c:pt>
                <c:pt idx="6622">
                  <c:v>0.38524134000000004</c:v>
                </c:pt>
                <c:pt idx="6623">
                  <c:v>0.38529921</c:v>
                </c:pt>
                <c:pt idx="6624">
                  <c:v>0.38535708000000007</c:v>
                </c:pt>
                <c:pt idx="6625">
                  <c:v>0.38541495000000009</c:v>
                </c:pt>
                <c:pt idx="6626">
                  <c:v>0.38553046000000007</c:v>
                </c:pt>
                <c:pt idx="6627">
                  <c:v>0.38558833000000009</c:v>
                </c:pt>
                <c:pt idx="6628">
                  <c:v>0.38564620000000011</c:v>
                </c:pt>
                <c:pt idx="6629">
                  <c:v>0.38570418000000006</c:v>
                </c:pt>
                <c:pt idx="6630">
                  <c:v>0.38576205000000002</c:v>
                </c:pt>
                <c:pt idx="6631">
                  <c:v>0.38581993000000009</c:v>
                </c:pt>
                <c:pt idx="6632">
                  <c:v>0.38587791000000016</c:v>
                </c:pt>
                <c:pt idx="6633">
                  <c:v>0.38593578000000006</c:v>
                </c:pt>
                <c:pt idx="6634">
                  <c:v>0.38599365000000002</c:v>
                </c:pt>
                <c:pt idx="6635">
                  <c:v>0.38605152000000004</c:v>
                </c:pt>
                <c:pt idx="6636">
                  <c:v>0.38610893000000007</c:v>
                </c:pt>
                <c:pt idx="6637">
                  <c:v>0.38616680000000009</c:v>
                </c:pt>
                <c:pt idx="6638">
                  <c:v>0.38622467000000016</c:v>
                </c:pt>
                <c:pt idx="6639">
                  <c:v>0.38628266000000011</c:v>
                </c:pt>
                <c:pt idx="6640">
                  <c:v>0.38634041000000008</c:v>
                </c:pt>
                <c:pt idx="6641">
                  <c:v>0.38639851000000008</c:v>
                </c:pt>
                <c:pt idx="6642">
                  <c:v>0.38645638000000015</c:v>
                </c:pt>
                <c:pt idx="6643">
                  <c:v>0.38651425000000006</c:v>
                </c:pt>
                <c:pt idx="6644">
                  <c:v>0.38657212000000007</c:v>
                </c:pt>
                <c:pt idx="6645">
                  <c:v>0.38663011000000008</c:v>
                </c:pt>
                <c:pt idx="6646">
                  <c:v>0.38668798000000015</c:v>
                </c:pt>
                <c:pt idx="6647">
                  <c:v>0.38674585</c:v>
                </c:pt>
                <c:pt idx="6648">
                  <c:v>0.38680337000000009</c:v>
                </c:pt>
                <c:pt idx="6649">
                  <c:v>0.38686124000000005</c:v>
                </c:pt>
                <c:pt idx="6650">
                  <c:v>0.38691912000000006</c:v>
                </c:pt>
                <c:pt idx="6651">
                  <c:v>0.38697699000000013</c:v>
                </c:pt>
                <c:pt idx="6652">
                  <c:v>0.38703497000000009</c:v>
                </c:pt>
                <c:pt idx="6653">
                  <c:v>0.3870928400000001</c:v>
                </c:pt>
                <c:pt idx="6654">
                  <c:v>0.38715071000000006</c:v>
                </c:pt>
                <c:pt idx="6655">
                  <c:v>0.38720858000000008</c:v>
                </c:pt>
                <c:pt idx="6656">
                  <c:v>0.38726645000000004</c:v>
                </c:pt>
                <c:pt idx="6657">
                  <c:v>0.38732444000000016</c:v>
                </c:pt>
                <c:pt idx="6658">
                  <c:v>0.38738231000000012</c:v>
                </c:pt>
                <c:pt idx="6659">
                  <c:v>0.38744018000000008</c:v>
                </c:pt>
                <c:pt idx="6660">
                  <c:v>0.38749817000000009</c:v>
                </c:pt>
                <c:pt idx="6661">
                  <c:v>0.3875560400000001</c:v>
                </c:pt>
                <c:pt idx="6662">
                  <c:v>0.38761344000000003</c:v>
                </c:pt>
                <c:pt idx="6663">
                  <c:v>0.3876713100000001</c:v>
                </c:pt>
                <c:pt idx="6664">
                  <c:v>0.38772918000000006</c:v>
                </c:pt>
                <c:pt idx="6665">
                  <c:v>0.38778705000000002</c:v>
                </c:pt>
                <c:pt idx="6666">
                  <c:v>0.38784493000000009</c:v>
                </c:pt>
                <c:pt idx="6667">
                  <c:v>0.38790291000000016</c:v>
                </c:pt>
                <c:pt idx="6668">
                  <c:v>0.38796078000000012</c:v>
                </c:pt>
                <c:pt idx="6669">
                  <c:v>0.38801865000000008</c:v>
                </c:pt>
                <c:pt idx="6670">
                  <c:v>0.38807652000000009</c:v>
                </c:pt>
                <c:pt idx="6671">
                  <c:v>0.38813439000000005</c:v>
                </c:pt>
                <c:pt idx="6672">
                  <c:v>0.38819238000000006</c:v>
                </c:pt>
                <c:pt idx="6673">
                  <c:v>0.38825025000000002</c:v>
                </c:pt>
                <c:pt idx="6674">
                  <c:v>0.38830812000000009</c:v>
                </c:pt>
                <c:pt idx="6675">
                  <c:v>0.3883662200000001</c:v>
                </c:pt>
                <c:pt idx="6676">
                  <c:v>0.38842409000000011</c:v>
                </c:pt>
                <c:pt idx="6677">
                  <c:v>0.38848196000000013</c:v>
                </c:pt>
                <c:pt idx="6678">
                  <c:v>0.38853983000000003</c:v>
                </c:pt>
                <c:pt idx="6679">
                  <c:v>0.38859782000000004</c:v>
                </c:pt>
                <c:pt idx="6680">
                  <c:v>0.38865569000000005</c:v>
                </c:pt>
                <c:pt idx="6681">
                  <c:v>0.38871298000000015</c:v>
                </c:pt>
                <c:pt idx="6682">
                  <c:v>0.38877085000000006</c:v>
                </c:pt>
                <c:pt idx="6683">
                  <c:v>0.38882884000000012</c:v>
                </c:pt>
                <c:pt idx="6684">
                  <c:v>0.38888671000000014</c:v>
                </c:pt>
                <c:pt idx="6685">
                  <c:v>0.3889445800000001</c:v>
                </c:pt>
                <c:pt idx="6686">
                  <c:v>0.38900256000000011</c:v>
                </c:pt>
                <c:pt idx="6687">
                  <c:v>0.38906043000000007</c:v>
                </c:pt>
                <c:pt idx="6688">
                  <c:v>0.38911830000000008</c:v>
                </c:pt>
                <c:pt idx="6689">
                  <c:v>0.38917618000000009</c:v>
                </c:pt>
                <c:pt idx="6690">
                  <c:v>0.38923405</c:v>
                </c:pt>
                <c:pt idx="6691">
                  <c:v>0.38929215</c:v>
                </c:pt>
                <c:pt idx="6692">
                  <c:v>0.38935002000000007</c:v>
                </c:pt>
                <c:pt idx="6693">
                  <c:v>0.38940731000000006</c:v>
                </c:pt>
                <c:pt idx="6694">
                  <c:v>0.38946518000000008</c:v>
                </c:pt>
                <c:pt idx="6695">
                  <c:v>0.38952317000000009</c:v>
                </c:pt>
                <c:pt idx="6696">
                  <c:v>0.3895810400000001</c:v>
                </c:pt>
                <c:pt idx="6697">
                  <c:v>0.38963891000000006</c:v>
                </c:pt>
                <c:pt idx="6698">
                  <c:v>0.38969689000000007</c:v>
                </c:pt>
                <c:pt idx="6699">
                  <c:v>0.38975488000000014</c:v>
                </c:pt>
                <c:pt idx="6700">
                  <c:v>0.38981263000000016</c:v>
                </c:pt>
                <c:pt idx="6701">
                  <c:v>0.38987050000000012</c:v>
                </c:pt>
                <c:pt idx="6702">
                  <c:v>0.38992837000000014</c:v>
                </c:pt>
                <c:pt idx="6703">
                  <c:v>0.38998636000000009</c:v>
                </c:pt>
                <c:pt idx="6704">
                  <c:v>0.3900442300000001</c:v>
                </c:pt>
                <c:pt idx="6705">
                  <c:v>0.39010222000000006</c:v>
                </c:pt>
                <c:pt idx="6706">
                  <c:v>0.39016020000000007</c:v>
                </c:pt>
                <c:pt idx="6707">
                  <c:v>0.3902176100000001</c:v>
                </c:pt>
                <c:pt idx="6708">
                  <c:v>0.39027560000000006</c:v>
                </c:pt>
                <c:pt idx="6709">
                  <c:v>0.39033358000000007</c:v>
                </c:pt>
                <c:pt idx="6710">
                  <c:v>0.39039145000000003</c:v>
                </c:pt>
                <c:pt idx="6711">
                  <c:v>0.3904493200000001</c:v>
                </c:pt>
                <c:pt idx="6712">
                  <c:v>0.39050685000000007</c:v>
                </c:pt>
                <c:pt idx="6713">
                  <c:v>0.39056472000000009</c:v>
                </c:pt>
                <c:pt idx="6714">
                  <c:v>0.39062270000000016</c:v>
                </c:pt>
                <c:pt idx="6715">
                  <c:v>0.39068057000000012</c:v>
                </c:pt>
                <c:pt idx="6716">
                  <c:v>0.39073856000000007</c:v>
                </c:pt>
                <c:pt idx="6717">
                  <c:v>0.39079655000000002</c:v>
                </c:pt>
                <c:pt idx="6718">
                  <c:v>0.39085453000000009</c:v>
                </c:pt>
                <c:pt idx="6719">
                  <c:v>0.39091240000000016</c:v>
                </c:pt>
                <c:pt idx="6720">
                  <c:v>0.39096981000000008</c:v>
                </c:pt>
                <c:pt idx="6721">
                  <c:v>0.39102826000000013</c:v>
                </c:pt>
                <c:pt idx="6722">
                  <c:v>0.39108555000000006</c:v>
                </c:pt>
                <c:pt idx="6723">
                  <c:v>0.39114342000000002</c:v>
                </c:pt>
                <c:pt idx="6724">
                  <c:v>0.39120152000000002</c:v>
                </c:pt>
                <c:pt idx="6725">
                  <c:v>0.39125951000000003</c:v>
                </c:pt>
                <c:pt idx="6726">
                  <c:v>0.39131738000000016</c:v>
                </c:pt>
                <c:pt idx="6727">
                  <c:v>0.39137537000000011</c:v>
                </c:pt>
                <c:pt idx="6728">
                  <c:v>0.39143312000000002</c:v>
                </c:pt>
                <c:pt idx="6729">
                  <c:v>0.3914907600000001</c:v>
                </c:pt>
                <c:pt idx="6730">
                  <c:v>0.39154874000000006</c:v>
                </c:pt>
                <c:pt idx="6731">
                  <c:v>0.39160662000000007</c:v>
                </c:pt>
                <c:pt idx="6732">
                  <c:v>0.39166449000000009</c:v>
                </c:pt>
                <c:pt idx="6733">
                  <c:v>0.39172259000000009</c:v>
                </c:pt>
                <c:pt idx="6734">
                  <c:v>0.39178057000000016</c:v>
                </c:pt>
                <c:pt idx="6735">
                  <c:v>0.39183787000000009</c:v>
                </c:pt>
                <c:pt idx="6736">
                  <c:v>0.39189597000000009</c:v>
                </c:pt>
                <c:pt idx="6737">
                  <c:v>0.39195384000000005</c:v>
                </c:pt>
                <c:pt idx="6738">
                  <c:v>0.39201171000000007</c:v>
                </c:pt>
                <c:pt idx="6739">
                  <c:v>0.39206958000000008</c:v>
                </c:pt>
                <c:pt idx="6740">
                  <c:v>0.3921275600000001</c:v>
                </c:pt>
                <c:pt idx="6741">
                  <c:v>0.39218543000000006</c:v>
                </c:pt>
                <c:pt idx="6742">
                  <c:v>0.39224342000000001</c:v>
                </c:pt>
                <c:pt idx="6743">
                  <c:v>0.39230129000000008</c:v>
                </c:pt>
                <c:pt idx="6744">
                  <c:v>0.39235916000000004</c:v>
                </c:pt>
                <c:pt idx="6745">
                  <c:v>0.39241703000000006</c:v>
                </c:pt>
                <c:pt idx="6746">
                  <c:v>0.39247490000000013</c:v>
                </c:pt>
                <c:pt idx="6747">
                  <c:v>0.39253231000000005</c:v>
                </c:pt>
                <c:pt idx="6748">
                  <c:v>0.39259018000000007</c:v>
                </c:pt>
                <c:pt idx="6749">
                  <c:v>0.39264817000000007</c:v>
                </c:pt>
                <c:pt idx="6750">
                  <c:v>0.39270604000000003</c:v>
                </c:pt>
                <c:pt idx="6751">
                  <c:v>0.3927639100000001</c:v>
                </c:pt>
                <c:pt idx="6752">
                  <c:v>0.39282189000000012</c:v>
                </c:pt>
                <c:pt idx="6753">
                  <c:v>0.39287988000000013</c:v>
                </c:pt>
                <c:pt idx="6754">
                  <c:v>0.39293787000000008</c:v>
                </c:pt>
                <c:pt idx="6755">
                  <c:v>0.39299574000000004</c:v>
                </c:pt>
                <c:pt idx="6756">
                  <c:v>0.39305326000000007</c:v>
                </c:pt>
                <c:pt idx="6757">
                  <c:v>0.39311113000000003</c:v>
                </c:pt>
                <c:pt idx="6758">
                  <c:v>0.39316900000000016</c:v>
                </c:pt>
                <c:pt idx="6759">
                  <c:v>0.39322699000000011</c:v>
                </c:pt>
                <c:pt idx="6760">
                  <c:v>0.39328497000000012</c:v>
                </c:pt>
                <c:pt idx="6761">
                  <c:v>0.39334284000000014</c:v>
                </c:pt>
                <c:pt idx="6762">
                  <c:v>0.39340071000000015</c:v>
                </c:pt>
                <c:pt idx="6763">
                  <c:v>0.39345858000000011</c:v>
                </c:pt>
                <c:pt idx="6764">
                  <c:v>0.39351611000000009</c:v>
                </c:pt>
                <c:pt idx="6765">
                  <c:v>0.39357421000000009</c:v>
                </c:pt>
                <c:pt idx="6766">
                  <c:v>0.3936323100000001</c:v>
                </c:pt>
                <c:pt idx="6767">
                  <c:v>0.39368972000000008</c:v>
                </c:pt>
                <c:pt idx="6768">
                  <c:v>0.39374759000000004</c:v>
                </c:pt>
                <c:pt idx="6769">
                  <c:v>0.39380546000000011</c:v>
                </c:pt>
                <c:pt idx="6770">
                  <c:v>0.39386333000000007</c:v>
                </c:pt>
                <c:pt idx="6771">
                  <c:v>0.39392131000000008</c:v>
                </c:pt>
                <c:pt idx="6772">
                  <c:v>0.3939791800000001</c:v>
                </c:pt>
                <c:pt idx="6773">
                  <c:v>0.39403705</c:v>
                </c:pt>
                <c:pt idx="6774">
                  <c:v>0.39409481000000007</c:v>
                </c:pt>
                <c:pt idx="6775">
                  <c:v>0.39415303000000002</c:v>
                </c:pt>
                <c:pt idx="6776">
                  <c:v>0.39421090000000009</c:v>
                </c:pt>
                <c:pt idx="6777">
                  <c:v>0.39426877000000016</c:v>
                </c:pt>
                <c:pt idx="6778">
                  <c:v>0.39432664000000012</c:v>
                </c:pt>
                <c:pt idx="6779">
                  <c:v>0.39438462000000013</c:v>
                </c:pt>
                <c:pt idx="6780">
                  <c:v>0.39444249000000009</c:v>
                </c:pt>
                <c:pt idx="6781">
                  <c:v>0.39450037000000016</c:v>
                </c:pt>
                <c:pt idx="6782">
                  <c:v>0.39455777000000009</c:v>
                </c:pt>
                <c:pt idx="6783">
                  <c:v>0.39461587000000009</c:v>
                </c:pt>
                <c:pt idx="6784">
                  <c:v>0.39467374000000005</c:v>
                </c:pt>
                <c:pt idx="6785">
                  <c:v>0.39473162000000001</c:v>
                </c:pt>
                <c:pt idx="6786">
                  <c:v>0.39478960000000007</c:v>
                </c:pt>
                <c:pt idx="6787">
                  <c:v>0.39484747000000009</c:v>
                </c:pt>
                <c:pt idx="6788">
                  <c:v>0.3949053400000001</c:v>
                </c:pt>
                <c:pt idx="6789">
                  <c:v>0.39496321000000006</c:v>
                </c:pt>
                <c:pt idx="6790">
                  <c:v>0.39502108000000008</c:v>
                </c:pt>
                <c:pt idx="6791">
                  <c:v>0.3950789500000001</c:v>
                </c:pt>
                <c:pt idx="6792">
                  <c:v>0.3951369400000001</c:v>
                </c:pt>
                <c:pt idx="6793">
                  <c:v>0.39519481000000006</c:v>
                </c:pt>
                <c:pt idx="6794">
                  <c:v>0.39525210000000005</c:v>
                </c:pt>
                <c:pt idx="6795">
                  <c:v>0.39530997000000012</c:v>
                </c:pt>
                <c:pt idx="6796">
                  <c:v>0.39536796000000013</c:v>
                </c:pt>
                <c:pt idx="6797">
                  <c:v>0.39542594000000009</c:v>
                </c:pt>
                <c:pt idx="6798">
                  <c:v>0.39548381000000016</c:v>
                </c:pt>
                <c:pt idx="6799">
                  <c:v>0.39554168000000006</c:v>
                </c:pt>
                <c:pt idx="6800">
                  <c:v>0.39559967000000007</c:v>
                </c:pt>
                <c:pt idx="6801">
                  <c:v>0.39565754000000003</c:v>
                </c:pt>
                <c:pt idx="6802">
                  <c:v>0.39571553000000004</c:v>
                </c:pt>
                <c:pt idx="6803">
                  <c:v>0.39577351000000005</c:v>
                </c:pt>
                <c:pt idx="6804">
                  <c:v>0.39583138000000007</c:v>
                </c:pt>
                <c:pt idx="6805">
                  <c:v>0.39588868000000021</c:v>
                </c:pt>
                <c:pt idx="6806">
                  <c:v>0.39594643000000007</c:v>
                </c:pt>
                <c:pt idx="6807">
                  <c:v>0.39600442000000008</c:v>
                </c:pt>
                <c:pt idx="6808">
                  <c:v>0.39606229000000009</c:v>
                </c:pt>
                <c:pt idx="6809">
                  <c:v>0.39612016000000011</c:v>
                </c:pt>
                <c:pt idx="6810">
                  <c:v>0.39617803000000007</c:v>
                </c:pt>
                <c:pt idx="6811">
                  <c:v>0.39623613000000002</c:v>
                </c:pt>
                <c:pt idx="6812">
                  <c:v>0.39629412000000008</c:v>
                </c:pt>
                <c:pt idx="6813">
                  <c:v>0.39635199000000015</c:v>
                </c:pt>
                <c:pt idx="6814">
                  <c:v>0.39640986000000011</c:v>
                </c:pt>
                <c:pt idx="6815">
                  <c:v>0.39646773000000007</c:v>
                </c:pt>
                <c:pt idx="6816">
                  <c:v>0.39652571000000009</c:v>
                </c:pt>
                <c:pt idx="6817">
                  <c:v>0.39658347000000016</c:v>
                </c:pt>
                <c:pt idx="6818">
                  <c:v>0.39664099000000014</c:v>
                </c:pt>
                <c:pt idx="6819">
                  <c:v>0.39669898000000009</c:v>
                </c:pt>
                <c:pt idx="6820">
                  <c:v>0.3967569600000001</c:v>
                </c:pt>
                <c:pt idx="6821">
                  <c:v>0.39681472000000012</c:v>
                </c:pt>
                <c:pt idx="6822">
                  <c:v>0.39687259000000019</c:v>
                </c:pt>
                <c:pt idx="6823">
                  <c:v>0.39693057000000009</c:v>
                </c:pt>
                <c:pt idx="6824">
                  <c:v>0.39698844000000011</c:v>
                </c:pt>
                <c:pt idx="6825">
                  <c:v>0.39704631000000007</c:v>
                </c:pt>
                <c:pt idx="6826">
                  <c:v>0.39710418000000008</c:v>
                </c:pt>
                <c:pt idx="6827">
                  <c:v>0.3971620500000001</c:v>
                </c:pt>
                <c:pt idx="6828">
                  <c:v>0.3972201600000001</c:v>
                </c:pt>
                <c:pt idx="6829">
                  <c:v>0.39727803000000006</c:v>
                </c:pt>
                <c:pt idx="6830">
                  <c:v>0.39733590000000008</c:v>
                </c:pt>
                <c:pt idx="6831">
                  <c:v>0.39739342000000005</c:v>
                </c:pt>
                <c:pt idx="6832">
                  <c:v>0.39745129000000007</c:v>
                </c:pt>
                <c:pt idx="6833">
                  <c:v>0.39750916000000003</c:v>
                </c:pt>
                <c:pt idx="6834">
                  <c:v>0.3975670300000001</c:v>
                </c:pt>
                <c:pt idx="6835">
                  <c:v>0.39762490000000011</c:v>
                </c:pt>
                <c:pt idx="6836">
                  <c:v>0.39768300000000006</c:v>
                </c:pt>
                <c:pt idx="6837">
                  <c:v>0.39774087000000008</c:v>
                </c:pt>
                <c:pt idx="6838">
                  <c:v>0.39779840000000005</c:v>
                </c:pt>
                <c:pt idx="6839">
                  <c:v>0.39785627000000012</c:v>
                </c:pt>
                <c:pt idx="6840">
                  <c:v>0.39791437000000013</c:v>
                </c:pt>
                <c:pt idx="6841">
                  <c:v>0.39797224000000009</c:v>
                </c:pt>
                <c:pt idx="6842">
                  <c:v>0.3980301100000001</c:v>
                </c:pt>
                <c:pt idx="6843">
                  <c:v>0.39808810000000011</c:v>
                </c:pt>
                <c:pt idx="6844">
                  <c:v>0.39814597000000007</c:v>
                </c:pt>
                <c:pt idx="6845">
                  <c:v>0.39820395000000003</c:v>
                </c:pt>
                <c:pt idx="6846">
                  <c:v>0.39826124000000002</c:v>
                </c:pt>
                <c:pt idx="6847">
                  <c:v>0.39831912000000014</c:v>
                </c:pt>
                <c:pt idx="6848">
                  <c:v>0.3983771000000001</c:v>
                </c:pt>
                <c:pt idx="6849">
                  <c:v>0.39843497000000011</c:v>
                </c:pt>
                <c:pt idx="6850">
                  <c:v>0.39849307000000006</c:v>
                </c:pt>
                <c:pt idx="6851">
                  <c:v>0.39855094000000008</c:v>
                </c:pt>
                <c:pt idx="6852">
                  <c:v>0.39860881000000009</c:v>
                </c:pt>
                <c:pt idx="6853">
                  <c:v>0.39866692000000009</c:v>
                </c:pt>
                <c:pt idx="6854">
                  <c:v>0.39872479000000011</c:v>
                </c:pt>
                <c:pt idx="6855">
                  <c:v>0.39878208000000009</c:v>
                </c:pt>
                <c:pt idx="6856">
                  <c:v>0.39884006000000011</c:v>
                </c:pt>
                <c:pt idx="6857">
                  <c:v>0.39889793000000007</c:v>
                </c:pt>
                <c:pt idx="6858">
                  <c:v>0.39895592000000007</c:v>
                </c:pt>
                <c:pt idx="6859">
                  <c:v>0.39901368000000009</c:v>
                </c:pt>
                <c:pt idx="6860">
                  <c:v>0.39907155000000005</c:v>
                </c:pt>
                <c:pt idx="6861">
                  <c:v>0.39912930000000008</c:v>
                </c:pt>
                <c:pt idx="6862">
                  <c:v>0.39918717000000009</c:v>
                </c:pt>
                <c:pt idx="6863">
                  <c:v>0.39924516000000004</c:v>
                </c:pt>
                <c:pt idx="6864">
                  <c:v>0.39930303000000006</c:v>
                </c:pt>
                <c:pt idx="6865">
                  <c:v>0.39936090000000013</c:v>
                </c:pt>
                <c:pt idx="6866">
                  <c:v>0.39941877000000015</c:v>
                </c:pt>
                <c:pt idx="6867">
                  <c:v>0.39947664000000016</c:v>
                </c:pt>
                <c:pt idx="6868">
                  <c:v>0.39953462000000006</c:v>
                </c:pt>
                <c:pt idx="6869">
                  <c:v>0.39959249000000008</c:v>
                </c:pt>
                <c:pt idx="6870">
                  <c:v>0.39965037000000009</c:v>
                </c:pt>
                <c:pt idx="6871">
                  <c:v>0.3997082400000001</c:v>
                </c:pt>
                <c:pt idx="6872">
                  <c:v>0.39976622000000006</c:v>
                </c:pt>
                <c:pt idx="6873">
                  <c:v>0.39982421000000012</c:v>
                </c:pt>
                <c:pt idx="6874">
                  <c:v>0.39988208000000014</c:v>
                </c:pt>
                <c:pt idx="6875">
                  <c:v>0.3999399500000001</c:v>
                </c:pt>
                <c:pt idx="6876">
                  <c:v>0.39999736000000008</c:v>
                </c:pt>
                <c:pt idx="6877">
                  <c:v>0.40005522999999998</c:v>
                </c:pt>
                <c:pt idx="6878">
                  <c:v>0.4001131</c:v>
                </c:pt>
                <c:pt idx="6879">
                  <c:v>0.40017097000000007</c:v>
                </c:pt>
                <c:pt idx="6880">
                  <c:v>0.40022907000000002</c:v>
                </c:pt>
                <c:pt idx="6881">
                  <c:v>0.40028704999999998</c:v>
                </c:pt>
                <c:pt idx="6882">
                  <c:v>0.40034458000000006</c:v>
                </c:pt>
                <c:pt idx="6883">
                  <c:v>0.40040245000000002</c:v>
                </c:pt>
                <c:pt idx="6884">
                  <c:v>0.40046032000000004</c:v>
                </c:pt>
                <c:pt idx="6885">
                  <c:v>0.4005183000000001</c:v>
                </c:pt>
                <c:pt idx="6886">
                  <c:v>0.40057618000000006</c:v>
                </c:pt>
                <c:pt idx="6887">
                  <c:v>0.40063404999999996</c:v>
                </c:pt>
                <c:pt idx="6888">
                  <c:v>0.40069191999999998</c:v>
                </c:pt>
                <c:pt idx="6889">
                  <c:v>0.40074979000000005</c:v>
                </c:pt>
                <c:pt idx="6890">
                  <c:v>0.40080743000000002</c:v>
                </c:pt>
                <c:pt idx="6891">
                  <c:v>0.40086564000000002</c:v>
                </c:pt>
                <c:pt idx="6892">
                  <c:v>0.40092363000000003</c:v>
                </c:pt>
                <c:pt idx="6893">
                  <c:v>0.40098162000000004</c:v>
                </c:pt>
                <c:pt idx="6894">
                  <c:v>0.40103949</c:v>
                </c:pt>
                <c:pt idx="6895">
                  <c:v>0.40109723999999997</c:v>
                </c:pt>
                <c:pt idx="6896">
                  <c:v>0.40115465</c:v>
                </c:pt>
                <c:pt idx="6897">
                  <c:v>0.40121252000000002</c:v>
                </c:pt>
                <c:pt idx="6898">
                  <c:v>0.40127039000000003</c:v>
                </c:pt>
                <c:pt idx="6899">
                  <c:v>0.40132837000000016</c:v>
                </c:pt>
                <c:pt idx="6900">
                  <c:v>0.40138636000000011</c:v>
                </c:pt>
                <c:pt idx="6901">
                  <c:v>0.40144423000000001</c:v>
                </c:pt>
                <c:pt idx="6902">
                  <c:v>0.40150222000000002</c:v>
                </c:pt>
                <c:pt idx="6903">
                  <c:v>0.40156020000000003</c:v>
                </c:pt>
                <c:pt idx="6904">
                  <c:v>0.4016181900000001</c:v>
                </c:pt>
                <c:pt idx="6905">
                  <c:v>0.40167560000000002</c:v>
                </c:pt>
                <c:pt idx="6906">
                  <c:v>0.40173346999999998</c:v>
                </c:pt>
                <c:pt idx="6907">
                  <c:v>0.40179133999999994</c:v>
                </c:pt>
                <c:pt idx="6908">
                  <c:v>0.40184921000000001</c:v>
                </c:pt>
                <c:pt idx="6909">
                  <c:v>0.40190708000000008</c:v>
                </c:pt>
                <c:pt idx="6910">
                  <c:v>0.40196506000000004</c:v>
                </c:pt>
                <c:pt idx="6911">
                  <c:v>0.40202305000000005</c:v>
                </c:pt>
                <c:pt idx="6912">
                  <c:v>0.40208092000000006</c:v>
                </c:pt>
                <c:pt idx="6913">
                  <c:v>0.40213891000000002</c:v>
                </c:pt>
                <c:pt idx="6914">
                  <c:v>0.40219631</c:v>
                </c:pt>
                <c:pt idx="6915">
                  <c:v>0.40225418000000002</c:v>
                </c:pt>
                <c:pt idx="6916">
                  <c:v>0.40231205000000003</c:v>
                </c:pt>
                <c:pt idx="6917">
                  <c:v>0.4023699300000001</c:v>
                </c:pt>
                <c:pt idx="6918">
                  <c:v>0.40242780000000006</c:v>
                </c:pt>
                <c:pt idx="6919">
                  <c:v>0.40248567000000007</c:v>
                </c:pt>
                <c:pt idx="6920">
                  <c:v>0.40254364999999998</c:v>
                </c:pt>
                <c:pt idx="6921">
                  <c:v>0.40260152000000005</c:v>
                </c:pt>
                <c:pt idx="6922">
                  <c:v>0.40265939000000001</c:v>
                </c:pt>
                <c:pt idx="6923">
                  <c:v>0.40271726000000002</c:v>
                </c:pt>
                <c:pt idx="6924">
                  <c:v>0.40277524999999997</c:v>
                </c:pt>
                <c:pt idx="6925">
                  <c:v>0.40283312000000004</c:v>
                </c:pt>
                <c:pt idx="6926">
                  <c:v>0.40289099000000006</c:v>
                </c:pt>
                <c:pt idx="6927">
                  <c:v>0.40294898000000007</c:v>
                </c:pt>
                <c:pt idx="6928">
                  <c:v>0.40300685000000008</c:v>
                </c:pt>
                <c:pt idx="6929">
                  <c:v>0.4030647200000001</c:v>
                </c:pt>
                <c:pt idx="6930">
                  <c:v>0.40312259000000006</c:v>
                </c:pt>
                <c:pt idx="6931">
                  <c:v>0.40318057000000007</c:v>
                </c:pt>
                <c:pt idx="6932">
                  <c:v>0.40323843999999998</c:v>
                </c:pt>
                <c:pt idx="6933">
                  <c:v>0.40329631000000005</c:v>
                </c:pt>
                <c:pt idx="6934">
                  <c:v>0.40335418000000006</c:v>
                </c:pt>
                <c:pt idx="6935">
                  <c:v>0.40341205000000002</c:v>
                </c:pt>
                <c:pt idx="6936">
                  <c:v>0.40346993000000003</c:v>
                </c:pt>
                <c:pt idx="6937">
                  <c:v>0.40352733000000002</c:v>
                </c:pt>
                <c:pt idx="6938">
                  <c:v>0.40358520000000003</c:v>
                </c:pt>
                <c:pt idx="6939">
                  <c:v>0.40364307000000005</c:v>
                </c:pt>
                <c:pt idx="6940">
                  <c:v>0.40370094000000001</c:v>
                </c:pt>
                <c:pt idx="6941">
                  <c:v>0.40375881000000002</c:v>
                </c:pt>
                <c:pt idx="6942">
                  <c:v>0.40381668000000009</c:v>
                </c:pt>
                <c:pt idx="6943">
                  <c:v>0.40387467000000016</c:v>
                </c:pt>
                <c:pt idx="6944">
                  <c:v>0.40393254000000001</c:v>
                </c:pt>
                <c:pt idx="6945">
                  <c:v>0.40399041000000002</c:v>
                </c:pt>
                <c:pt idx="6946">
                  <c:v>0.40404828000000004</c:v>
                </c:pt>
                <c:pt idx="6947">
                  <c:v>0.4041062700000001</c:v>
                </c:pt>
                <c:pt idx="6948">
                  <c:v>0.40416414000000001</c:v>
                </c:pt>
                <c:pt idx="6949">
                  <c:v>0.40422201000000002</c:v>
                </c:pt>
                <c:pt idx="6950">
                  <c:v>0.40427988000000004</c:v>
                </c:pt>
                <c:pt idx="6951">
                  <c:v>0.40433775</c:v>
                </c:pt>
                <c:pt idx="6952">
                  <c:v>0.40439574</c:v>
                </c:pt>
                <c:pt idx="6953">
                  <c:v>0.40445372000000002</c:v>
                </c:pt>
                <c:pt idx="6954">
                  <c:v>0.40451159000000003</c:v>
                </c:pt>
                <c:pt idx="6955">
                  <c:v>0.40456946000000005</c:v>
                </c:pt>
                <c:pt idx="6956">
                  <c:v>0.40462733000000001</c:v>
                </c:pt>
                <c:pt idx="6957">
                  <c:v>0.40468520000000002</c:v>
                </c:pt>
                <c:pt idx="6958">
                  <c:v>0.40474306999999998</c:v>
                </c:pt>
                <c:pt idx="6959">
                  <c:v>0.40480094000000005</c:v>
                </c:pt>
                <c:pt idx="6960">
                  <c:v>0.40485881000000007</c:v>
                </c:pt>
                <c:pt idx="6961">
                  <c:v>0.40491668000000008</c:v>
                </c:pt>
                <c:pt idx="6962">
                  <c:v>0.40497398000000007</c:v>
                </c:pt>
                <c:pt idx="6963">
                  <c:v>0.40503185000000003</c:v>
                </c:pt>
                <c:pt idx="6964">
                  <c:v>0.40508983000000004</c:v>
                </c:pt>
                <c:pt idx="6965">
                  <c:v>0.40514782000000005</c:v>
                </c:pt>
                <c:pt idx="6966">
                  <c:v>0.4052058</c:v>
                </c:pt>
                <c:pt idx="6967">
                  <c:v>0.40526368000000002</c:v>
                </c:pt>
                <c:pt idx="6968">
                  <c:v>0.40532155000000003</c:v>
                </c:pt>
                <c:pt idx="6969">
                  <c:v>0.4053794200000001</c:v>
                </c:pt>
                <c:pt idx="6970">
                  <c:v>0.4054374</c:v>
                </c:pt>
                <c:pt idx="6971">
                  <c:v>0.40549527000000002</c:v>
                </c:pt>
                <c:pt idx="6972">
                  <c:v>0.4055529100000001</c:v>
                </c:pt>
                <c:pt idx="6973">
                  <c:v>0.40561078000000006</c:v>
                </c:pt>
                <c:pt idx="6974">
                  <c:v>0.40566865000000002</c:v>
                </c:pt>
                <c:pt idx="6975">
                  <c:v>0.40572652000000003</c:v>
                </c:pt>
                <c:pt idx="6976">
                  <c:v>0.40578439000000011</c:v>
                </c:pt>
                <c:pt idx="6977">
                  <c:v>0.40584226000000007</c:v>
                </c:pt>
                <c:pt idx="6978">
                  <c:v>0.40590025000000002</c:v>
                </c:pt>
                <c:pt idx="6979">
                  <c:v>0.40595824000000008</c:v>
                </c:pt>
                <c:pt idx="6980">
                  <c:v>0.40601564000000001</c:v>
                </c:pt>
                <c:pt idx="6981">
                  <c:v>0.40607351000000008</c:v>
                </c:pt>
                <c:pt idx="6982">
                  <c:v>0.40613138000000004</c:v>
                </c:pt>
                <c:pt idx="6983">
                  <c:v>0.40618925</c:v>
                </c:pt>
                <c:pt idx="6984">
                  <c:v>0.40624723999999995</c:v>
                </c:pt>
                <c:pt idx="6985">
                  <c:v>0.40630499000000009</c:v>
                </c:pt>
                <c:pt idx="6986">
                  <c:v>0.40636287000000015</c:v>
                </c:pt>
                <c:pt idx="6987">
                  <c:v>0.40642074000000006</c:v>
                </c:pt>
                <c:pt idx="6988">
                  <c:v>0.40647861000000007</c:v>
                </c:pt>
                <c:pt idx="6989">
                  <c:v>0.40653671000000002</c:v>
                </c:pt>
                <c:pt idx="6990">
                  <c:v>0.40659458000000004</c:v>
                </c:pt>
                <c:pt idx="6991">
                  <c:v>0.40665245</c:v>
                </c:pt>
                <c:pt idx="6992">
                  <c:v>0.40671032000000001</c:v>
                </c:pt>
                <c:pt idx="6993">
                  <c:v>0.40676819000000003</c:v>
                </c:pt>
                <c:pt idx="6994">
                  <c:v>0.4068260600000001</c:v>
                </c:pt>
                <c:pt idx="6995">
                  <c:v>0.40688393000000006</c:v>
                </c:pt>
                <c:pt idx="6996">
                  <c:v>0.40694192000000001</c:v>
                </c:pt>
                <c:pt idx="6997">
                  <c:v>0.40699990000000008</c:v>
                </c:pt>
                <c:pt idx="6998">
                  <c:v>0.4070577700000001</c:v>
                </c:pt>
                <c:pt idx="6999">
                  <c:v>0.40711564</c:v>
                </c:pt>
                <c:pt idx="7000">
                  <c:v>0.40717351000000002</c:v>
                </c:pt>
                <c:pt idx="7001">
                  <c:v>0.4072308</c:v>
                </c:pt>
                <c:pt idx="7002">
                  <c:v>0.40728879000000007</c:v>
                </c:pt>
                <c:pt idx="7003">
                  <c:v>0.40734666000000014</c:v>
                </c:pt>
                <c:pt idx="7004">
                  <c:v>0.40740465000000003</c:v>
                </c:pt>
                <c:pt idx="7005">
                  <c:v>0.40746252000000011</c:v>
                </c:pt>
                <c:pt idx="7006">
                  <c:v>0.40752039000000007</c:v>
                </c:pt>
                <c:pt idx="7007">
                  <c:v>0.40757826000000014</c:v>
                </c:pt>
                <c:pt idx="7008">
                  <c:v>0.40763623999999998</c:v>
                </c:pt>
                <c:pt idx="7009">
                  <c:v>0.40769412000000005</c:v>
                </c:pt>
                <c:pt idx="7010">
                  <c:v>0.40775199000000001</c:v>
                </c:pt>
                <c:pt idx="7011">
                  <c:v>0.40780986000000008</c:v>
                </c:pt>
                <c:pt idx="7012">
                  <c:v>0.40786773000000004</c:v>
                </c:pt>
                <c:pt idx="7013">
                  <c:v>0.40792571000000005</c:v>
                </c:pt>
                <c:pt idx="7014">
                  <c:v>0.40798347000000007</c:v>
                </c:pt>
                <c:pt idx="7015">
                  <c:v>0.40804133999999997</c:v>
                </c:pt>
                <c:pt idx="7016">
                  <c:v>0.40809932000000004</c:v>
                </c:pt>
                <c:pt idx="7017">
                  <c:v>0.40815673000000002</c:v>
                </c:pt>
                <c:pt idx="7018">
                  <c:v>0.40821460000000004</c:v>
                </c:pt>
                <c:pt idx="7019">
                  <c:v>0.40827247000000005</c:v>
                </c:pt>
                <c:pt idx="7020">
                  <c:v>0.40833046000000006</c:v>
                </c:pt>
                <c:pt idx="7021">
                  <c:v>0.40838833000000008</c:v>
                </c:pt>
                <c:pt idx="7022">
                  <c:v>0.40844631000000003</c:v>
                </c:pt>
                <c:pt idx="7023">
                  <c:v>0.40850418000000011</c:v>
                </c:pt>
                <c:pt idx="7024">
                  <c:v>0.4085624000000001</c:v>
                </c:pt>
                <c:pt idx="7025">
                  <c:v>0.40861981000000008</c:v>
                </c:pt>
                <c:pt idx="7026">
                  <c:v>0.4086776800000001</c:v>
                </c:pt>
                <c:pt idx="7027">
                  <c:v>0.40873567</c:v>
                </c:pt>
                <c:pt idx="7028">
                  <c:v>0.40879353999999996</c:v>
                </c:pt>
                <c:pt idx="7029">
                  <c:v>0.40885141000000008</c:v>
                </c:pt>
                <c:pt idx="7030">
                  <c:v>0.4089092800000001</c:v>
                </c:pt>
                <c:pt idx="7031">
                  <c:v>0.40896715</c:v>
                </c:pt>
                <c:pt idx="7032">
                  <c:v>0.40902502000000002</c:v>
                </c:pt>
                <c:pt idx="7033">
                  <c:v>0.40908289000000009</c:v>
                </c:pt>
                <c:pt idx="7034">
                  <c:v>0.4091408700000001</c:v>
                </c:pt>
                <c:pt idx="7035">
                  <c:v>0.40919874000000001</c:v>
                </c:pt>
                <c:pt idx="7036">
                  <c:v>0.40925673000000001</c:v>
                </c:pt>
                <c:pt idx="7037">
                  <c:v>0.40931460000000008</c:v>
                </c:pt>
                <c:pt idx="7038">
                  <c:v>0.40937247000000015</c:v>
                </c:pt>
                <c:pt idx="7039">
                  <c:v>0.40943046000000005</c:v>
                </c:pt>
                <c:pt idx="7040">
                  <c:v>0.40948833000000007</c:v>
                </c:pt>
                <c:pt idx="7041">
                  <c:v>0.40954620000000008</c:v>
                </c:pt>
                <c:pt idx="7042">
                  <c:v>0.4096040700000001</c:v>
                </c:pt>
                <c:pt idx="7043">
                  <c:v>0.40966148000000002</c:v>
                </c:pt>
                <c:pt idx="7044">
                  <c:v>0.40971934999999998</c:v>
                </c:pt>
                <c:pt idx="7045">
                  <c:v>0.40977722</c:v>
                </c:pt>
                <c:pt idx="7046">
                  <c:v>0.40983509000000001</c:v>
                </c:pt>
                <c:pt idx="7047">
                  <c:v>0.40989296000000003</c:v>
                </c:pt>
                <c:pt idx="7048">
                  <c:v>0.4099508300000001</c:v>
                </c:pt>
                <c:pt idx="7049">
                  <c:v>0.41000881000000006</c:v>
                </c:pt>
                <c:pt idx="7050">
                  <c:v>0.41006668000000007</c:v>
                </c:pt>
                <c:pt idx="7051">
                  <c:v>0.41012455000000003</c:v>
                </c:pt>
                <c:pt idx="7052">
                  <c:v>0.41018219000000006</c:v>
                </c:pt>
                <c:pt idx="7053">
                  <c:v>0.41024006000000002</c:v>
                </c:pt>
                <c:pt idx="7054">
                  <c:v>0.41029805000000003</c:v>
                </c:pt>
                <c:pt idx="7055">
                  <c:v>0.4103559200000001</c:v>
                </c:pt>
                <c:pt idx="7056">
                  <c:v>0.41041379000000006</c:v>
                </c:pt>
                <c:pt idx="7057">
                  <c:v>0.41047166000000007</c:v>
                </c:pt>
                <c:pt idx="7058">
                  <c:v>0.41052965000000002</c:v>
                </c:pt>
                <c:pt idx="7059">
                  <c:v>0.41058775000000003</c:v>
                </c:pt>
                <c:pt idx="7060">
                  <c:v>0.41064562000000004</c:v>
                </c:pt>
                <c:pt idx="7061">
                  <c:v>0.41070291000000003</c:v>
                </c:pt>
                <c:pt idx="7062">
                  <c:v>0.4107607800000001</c:v>
                </c:pt>
                <c:pt idx="7063">
                  <c:v>0.41081877000000011</c:v>
                </c:pt>
                <c:pt idx="7064">
                  <c:v>0.41087664000000007</c:v>
                </c:pt>
                <c:pt idx="7065">
                  <c:v>0.41093474000000002</c:v>
                </c:pt>
                <c:pt idx="7066">
                  <c:v>0.41099261000000004</c:v>
                </c:pt>
                <c:pt idx="7067">
                  <c:v>0.41105037000000005</c:v>
                </c:pt>
                <c:pt idx="7068">
                  <c:v>0.41110847000000006</c:v>
                </c:pt>
                <c:pt idx="7069">
                  <c:v>0.41116622000000008</c:v>
                </c:pt>
                <c:pt idx="7070">
                  <c:v>0.4112240900000001</c:v>
                </c:pt>
                <c:pt idx="7071">
                  <c:v>0.41128185</c:v>
                </c:pt>
                <c:pt idx="7072">
                  <c:v>0.41133983000000002</c:v>
                </c:pt>
                <c:pt idx="7073">
                  <c:v>0.41139782000000008</c:v>
                </c:pt>
                <c:pt idx="7074">
                  <c:v>0.4114556900000001</c:v>
                </c:pt>
                <c:pt idx="7075">
                  <c:v>0.41151356000000006</c:v>
                </c:pt>
                <c:pt idx="7076">
                  <c:v>0.41157143000000002</c:v>
                </c:pt>
                <c:pt idx="7077">
                  <c:v>0.41162942000000002</c:v>
                </c:pt>
                <c:pt idx="7078">
                  <c:v>0.41168729000000004</c:v>
                </c:pt>
                <c:pt idx="7079">
                  <c:v>0.41174516</c:v>
                </c:pt>
                <c:pt idx="7080">
                  <c:v>0.41180256000000004</c:v>
                </c:pt>
                <c:pt idx="7081">
                  <c:v>0.4118605500000001</c:v>
                </c:pt>
                <c:pt idx="7082">
                  <c:v>0.41191842000000006</c:v>
                </c:pt>
                <c:pt idx="7083">
                  <c:v>0.41197629000000008</c:v>
                </c:pt>
                <c:pt idx="7084">
                  <c:v>0.41203428000000003</c:v>
                </c:pt>
                <c:pt idx="7085">
                  <c:v>0.41209226000000004</c:v>
                </c:pt>
                <c:pt idx="7086">
                  <c:v>0.41215013</c:v>
                </c:pt>
                <c:pt idx="7087">
                  <c:v>0.41220753999999998</c:v>
                </c:pt>
                <c:pt idx="7088">
                  <c:v>0.41226541</c:v>
                </c:pt>
                <c:pt idx="7089">
                  <c:v>0.41232328000000007</c:v>
                </c:pt>
                <c:pt idx="7090">
                  <c:v>0.41238150000000007</c:v>
                </c:pt>
                <c:pt idx="7091">
                  <c:v>0.41243949000000002</c:v>
                </c:pt>
                <c:pt idx="7092">
                  <c:v>0.41249701</c:v>
                </c:pt>
                <c:pt idx="7093">
                  <c:v>0.41255488000000007</c:v>
                </c:pt>
                <c:pt idx="7094">
                  <c:v>0.41261287000000008</c:v>
                </c:pt>
                <c:pt idx="7095">
                  <c:v>0.41267074000000004</c:v>
                </c:pt>
                <c:pt idx="7096">
                  <c:v>0.41272861000000005</c:v>
                </c:pt>
                <c:pt idx="7097">
                  <c:v>0.41278648000000007</c:v>
                </c:pt>
                <c:pt idx="7098">
                  <c:v>0.41284435000000008</c:v>
                </c:pt>
                <c:pt idx="7099">
                  <c:v>0.4129603200000001</c:v>
                </c:pt>
                <c:pt idx="7100">
                  <c:v>0.41301819000000006</c:v>
                </c:pt>
                <c:pt idx="7101">
                  <c:v>0.41307606000000008</c:v>
                </c:pt>
                <c:pt idx="7102">
                  <c:v>0.41313347</c:v>
                </c:pt>
                <c:pt idx="7103">
                  <c:v>0.41319133999999996</c:v>
                </c:pt>
                <c:pt idx="7104">
                  <c:v>0.41324920999999998</c:v>
                </c:pt>
                <c:pt idx="7105">
                  <c:v>0.4133070800000001</c:v>
                </c:pt>
                <c:pt idx="7106">
                  <c:v>0.41336495000000006</c:v>
                </c:pt>
                <c:pt idx="7107">
                  <c:v>0.41342317000000006</c:v>
                </c:pt>
                <c:pt idx="7108">
                  <c:v>0.41348115000000002</c:v>
                </c:pt>
                <c:pt idx="7109">
                  <c:v>0.41353901999999998</c:v>
                </c:pt>
                <c:pt idx="7110">
                  <c:v>0.41359689000000011</c:v>
                </c:pt>
                <c:pt idx="7111">
                  <c:v>0.41365430000000003</c:v>
                </c:pt>
                <c:pt idx="7112">
                  <c:v>0.41371229000000004</c:v>
                </c:pt>
                <c:pt idx="7113">
                  <c:v>0.41377016000000005</c:v>
                </c:pt>
                <c:pt idx="7114">
                  <c:v>0.41382814000000007</c:v>
                </c:pt>
                <c:pt idx="7115">
                  <c:v>0.41388613000000007</c:v>
                </c:pt>
                <c:pt idx="7116">
                  <c:v>0.41394412000000008</c:v>
                </c:pt>
                <c:pt idx="7117">
                  <c:v>0.4140019900000001</c:v>
                </c:pt>
                <c:pt idx="7118">
                  <c:v>0.41405986000000006</c:v>
                </c:pt>
                <c:pt idx="7119">
                  <c:v>0.41411773000000002</c:v>
                </c:pt>
                <c:pt idx="7120">
                  <c:v>0.41417513</c:v>
                </c:pt>
                <c:pt idx="7121">
                  <c:v>0.41423299999999996</c:v>
                </c:pt>
                <c:pt idx="7122">
                  <c:v>0.41429110999999996</c:v>
                </c:pt>
                <c:pt idx="7123">
                  <c:v>0.41434898000000009</c:v>
                </c:pt>
                <c:pt idx="7124">
                  <c:v>0.4144068500000001</c:v>
                </c:pt>
                <c:pt idx="7125">
                  <c:v>0.41446483000000006</c:v>
                </c:pt>
                <c:pt idx="7126">
                  <c:v>0.41452282000000007</c:v>
                </c:pt>
                <c:pt idx="7127">
                  <c:v>0.41458069000000008</c:v>
                </c:pt>
                <c:pt idx="7128">
                  <c:v>0.41463810000000001</c:v>
                </c:pt>
                <c:pt idx="7129">
                  <c:v>0.41469584999999998</c:v>
                </c:pt>
                <c:pt idx="7130">
                  <c:v>0.41475383999999998</c:v>
                </c:pt>
                <c:pt idx="7131">
                  <c:v>0.41481171000000006</c:v>
                </c:pt>
                <c:pt idx="7132">
                  <c:v>0.41486958000000007</c:v>
                </c:pt>
                <c:pt idx="7133">
                  <c:v>0.41492733000000004</c:v>
                </c:pt>
                <c:pt idx="7134">
                  <c:v>0.4149853200000001</c:v>
                </c:pt>
                <c:pt idx="7135">
                  <c:v>0.41504319000000001</c:v>
                </c:pt>
                <c:pt idx="7136">
                  <c:v>0.41510118000000001</c:v>
                </c:pt>
                <c:pt idx="7137">
                  <c:v>0.41515893000000004</c:v>
                </c:pt>
                <c:pt idx="7138">
                  <c:v>0.4152169200000001</c:v>
                </c:pt>
                <c:pt idx="7139">
                  <c:v>0.41527490000000006</c:v>
                </c:pt>
                <c:pt idx="7140">
                  <c:v>0.41533277000000007</c:v>
                </c:pt>
                <c:pt idx="7141">
                  <c:v>0.41539064000000003</c:v>
                </c:pt>
                <c:pt idx="7142">
                  <c:v>0.4154486300000001</c:v>
                </c:pt>
                <c:pt idx="7143">
                  <c:v>0.41550650000000006</c:v>
                </c:pt>
                <c:pt idx="7144">
                  <c:v>0.41556391000000004</c:v>
                </c:pt>
                <c:pt idx="7145">
                  <c:v>0.41562178000000005</c:v>
                </c:pt>
                <c:pt idx="7146">
                  <c:v>0.41567965000000001</c:v>
                </c:pt>
                <c:pt idx="7147">
                  <c:v>0.41573752000000003</c:v>
                </c:pt>
                <c:pt idx="7148">
                  <c:v>0.41579539000000004</c:v>
                </c:pt>
                <c:pt idx="7149">
                  <c:v>0.4158534900000001</c:v>
                </c:pt>
                <c:pt idx="7150">
                  <c:v>0.41591136000000006</c:v>
                </c:pt>
                <c:pt idx="7151">
                  <c:v>0.41596923000000002</c:v>
                </c:pt>
                <c:pt idx="7152">
                  <c:v>0.41602722000000003</c:v>
                </c:pt>
                <c:pt idx="7153">
                  <c:v>0.4160852000000001</c:v>
                </c:pt>
                <c:pt idx="7154">
                  <c:v>0.41614307</c:v>
                </c:pt>
                <c:pt idx="7155">
                  <c:v>0.41620094000000002</c:v>
                </c:pt>
                <c:pt idx="7156">
                  <c:v>0.41625893000000008</c:v>
                </c:pt>
                <c:pt idx="7157">
                  <c:v>0.41631634000000006</c:v>
                </c:pt>
                <c:pt idx="7158">
                  <c:v>0.41637421000000008</c:v>
                </c:pt>
                <c:pt idx="7159">
                  <c:v>0.41643208000000004</c:v>
                </c:pt>
                <c:pt idx="7160">
                  <c:v>0.41648995000000005</c:v>
                </c:pt>
                <c:pt idx="7161">
                  <c:v>0.41654782000000001</c:v>
                </c:pt>
                <c:pt idx="7162">
                  <c:v>0.41660569000000003</c:v>
                </c:pt>
                <c:pt idx="7163">
                  <c:v>0.41666368000000004</c:v>
                </c:pt>
                <c:pt idx="7164">
                  <c:v>0.41672155</c:v>
                </c:pt>
                <c:pt idx="7165">
                  <c:v>0.41677942000000001</c:v>
                </c:pt>
                <c:pt idx="7166">
                  <c:v>0.41683729000000008</c:v>
                </c:pt>
                <c:pt idx="7167">
                  <c:v>0.41689516000000004</c:v>
                </c:pt>
                <c:pt idx="7168">
                  <c:v>0.41695303</c:v>
                </c:pt>
                <c:pt idx="7169">
                  <c:v>0.41701113000000001</c:v>
                </c:pt>
                <c:pt idx="7170">
                  <c:v>0.41706900000000002</c:v>
                </c:pt>
                <c:pt idx="7171">
                  <c:v>0.41712687000000009</c:v>
                </c:pt>
                <c:pt idx="7172">
                  <c:v>0.41718474000000005</c:v>
                </c:pt>
                <c:pt idx="7173">
                  <c:v>0.41724273000000001</c:v>
                </c:pt>
                <c:pt idx="7174">
                  <c:v>0.41730060000000008</c:v>
                </c:pt>
                <c:pt idx="7175">
                  <c:v>0.41735789000000006</c:v>
                </c:pt>
                <c:pt idx="7176">
                  <c:v>0.41741576000000008</c:v>
                </c:pt>
                <c:pt idx="7177">
                  <c:v>0.4174735100000001</c:v>
                </c:pt>
                <c:pt idx="7178">
                  <c:v>0.41753162000000005</c:v>
                </c:pt>
                <c:pt idx="7179">
                  <c:v>0.41758972000000005</c:v>
                </c:pt>
                <c:pt idx="7180">
                  <c:v>0.41764759000000001</c:v>
                </c:pt>
                <c:pt idx="7181">
                  <c:v>0.41770533999999998</c:v>
                </c:pt>
                <c:pt idx="7182">
                  <c:v>0.41776333000000004</c:v>
                </c:pt>
                <c:pt idx="7183">
                  <c:v>0.41782120000000006</c:v>
                </c:pt>
                <c:pt idx="7184">
                  <c:v>0.41787907000000007</c:v>
                </c:pt>
                <c:pt idx="7185">
                  <c:v>0.41793659000000005</c:v>
                </c:pt>
                <c:pt idx="7186">
                  <c:v>0.41799446000000007</c:v>
                </c:pt>
                <c:pt idx="7187">
                  <c:v>0.41805245000000002</c:v>
                </c:pt>
                <c:pt idx="7188">
                  <c:v>0.41811043000000003</c:v>
                </c:pt>
                <c:pt idx="7189">
                  <c:v>0.4181683000000001</c:v>
                </c:pt>
                <c:pt idx="7190">
                  <c:v>0.41822618000000006</c:v>
                </c:pt>
                <c:pt idx="7191">
                  <c:v>0.41828405000000002</c:v>
                </c:pt>
                <c:pt idx="7192">
                  <c:v>0.41834192000000003</c:v>
                </c:pt>
                <c:pt idx="7193">
                  <c:v>0.41840002000000004</c:v>
                </c:pt>
                <c:pt idx="7194">
                  <c:v>0.41845743000000002</c:v>
                </c:pt>
                <c:pt idx="7195">
                  <c:v>0.41851530000000003</c:v>
                </c:pt>
                <c:pt idx="7196">
                  <c:v>0.41857317000000011</c:v>
                </c:pt>
                <c:pt idx="7197">
                  <c:v>0.41863114999999995</c:v>
                </c:pt>
                <c:pt idx="7198">
                  <c:v>0.41868902000000002</c:v>
                </c:pt>
                <c:pt idx="7199">
                  <c:v>0.41874689000000004</c:v>
                </c:pt>
                <c:pt idx="7200">
                  <c:v>0.41880476000000011</c:v>
                </c:pt>
                <c:pt idx="7201">
                  <c:v>0.41886263000000007</c:v>
                </c:pt>
                <c:pt idx="7202">
                  <c:v>0.41892050000000008</c:v>
                </c:pt>
                <c:pt idx="7203">
                  <c:v>0.41897849000000009</c:v>
                </c:pt>
                <c:pt idx="7204">
                  <c:v>0.4190364800000001</c:v>
                </c:pt>
                <c:pt idx="7205">
                  <c:v>0.41909446000000006</c:v>
                </c:pt>
                <c:pt idx="7206">
                  <c:v>0.41915233000000002</c:v>
                </c:pt>
                <c:pt idx="7207">
                  <c:v>0.41921020000000003</c:v>
                </c:pt>
                <c:pt idx="7208">
                  <c:v>0.41926749000000002</c:v>
                </c:pt>
                <c:pt idx="7209">
                  <c:v>0.41932548000000008</c:v>
                </c:pt>
                <c:pt idx="7210">
                  <c:v>0.41938347000000009</c:v>
                </c:pt>
                <c:pt idx="7211">
                  <c:v>0.41944145000000005</c:v>
                </c:pt>
                <c:pt idx="7212">
                  <c:v>0.41949932000000001</c:v>
                </c:pt>
                <c:pt idx="7213">
                  <c:v>0.41955743000000001</c:v>
                </c:pt>
                <c:pt idx="7214">
                  <c:v>0.41961483000000011</c:v>
                </c:pt>
                <c:pt idx="7215">
                  <c:v>0.41967270000000007</c:v>
                </c:pt>
                <c:pt idx="7216">
                  <c:v>0.41973057000000008</c:v>
                </c:pt>
                <c:pt idx="7217">
                  <c:v>0.41978856000000003</c:v>
                </c:pt>
                <c:pt idx="7218">
                  <c:v>0.4198464300000001</c:v>
                </c:pt>
                <c:pt idx="7219">
                  <c:v>0.41990430000000006</c:v>
                </c:pt>
                <c:pt idx="7220">
                  <c:v>0.41996229000000007</c:v>
                </c:pt>
                <c:pt idx="7221">
                  <c:v>0.42002016000000003</c:v>
                </c:pt>
                <c:pt idx="7222">
                  <c:v>0.4200780300000001</c:v>
                </c:pt>
                <c:pt idx="7223">
                  <c:v>0.42019377000000002</c:v>
                </c:pt>
                <c:pt idx="7224">
                  <c:v>0.42025163999999998</c:v>
                </c:pt>
                <c:pt idx="7225">
                  <c:v>0.42030951000000005</c:v>
                </c:pt>
                <c:pt idx="7226">
                  <c:v>0.42036703000000003</c:v>
                </c:pt>
                <c:pt idx="7227">
                  <c:v>0.42042502000000004</c:v>
                </c:pt>
                <c:pt idx="7228">
                  <c:v>0.42048289000000011</c:v>
                </c:pt>
                <c:pt idx="7229">
                  <c:v>0.42054076000000007</c:v>
                </c:pt>
                <c:pt idx="7230">
                  <c:v>0.42059863000000003</c:v>
                </c:pt>
                <c:pt idx="7231">
                  <c:v>0.4206565000000001</c:v>
                </c:pt>
                <c:pt idx="7232">
                  <c:v>0.42071437000000006</c:v>
                </c:pt>
                <c:pt idx="7233">
                  <c:v>0.42077224000000002</c:v>
                </c:pt>
                <c:pt idx="7234">
                  <c:v>0.42083023000000008</c:v>
                </c:pt>
                <c:pt idx="7235">
                  <c:v>0.42088810000000015</c:v>
                </c:pt>
                <c:pt idx="7236">
                  <c:v>0.42094608000000006</c:v>
                </c:pt>
                <c:pt idx="7237">
                  <c:v>0.42100395000000002</c:v>
                </c:pt>
                <c:pt idx="7238">
                  <c:v>0.42106182000000003</c:v>
                </c:pt>
                <c:pt idx="7239">
                  <c:v>0.4211196900000001</c:v>
                </c:pt>
                <c:pt idx="7240">
                  <c:v>0.42117756000000006</c:v>
                </c:pt>
                <c:pt idx="7241">
                  <c:v>0.42123542999999997</c:v>
                </c:pt>
                <c:pt idx="7242">
                  <c:v>0.42129329999999998</c:v>
                </c:pt>
                <c:pt idx="7243">
                  <c:v>0.4213512900000001</c:v>
                </c:pt>
                <c:pt idx="7244">
                  <c:v>0.42140916000000006</c:v>
                </c:pt>
                <c:pt idx="7245">
                  <c:v>0.4214665700000001</c:v>
                </c:pt>
                <c:pt idx="7246">
                  <c:v>0.42152455000000005</c:v>
                </c:pt>
                <c:pt idx="7247">
                  <c:v>0.42158231000000007</c:v>
                </c:pt>
                <c:pt idx="7248">
                  <c:v>0.42164041000000002</c:v>
                </c:pt>
                <c:pt idx="7249">
                  <c:v>0.42169828000000004</c:v>
                </c:pt>
                <c:pt idx="7250">
                  <c:v>0.42175592000000001</c:v>
                </c:pt>
                <c:pt idx="7251">
                  <c:v>0.42181379000000008</c:v>
                </c:pt>
                <c:pt idx="7252">
                  <c:v>0.42187166000000004</c:v>
                </c:pt>
                <c:pt idx="7253">
                  <c:v>0.42192953000000005</c:v>
                </c:pt>
                <c:pt idx="7254">
                  <c:v>0.42198775000000011</c:v>
                </c:pt>
                <c:pt idx="7255">
                  <c:v>0.42204562000000001</c:v>
                </c:pt>
                <c:pt idx="7256">
                  <c:v>0.42210349000000008</c:v>
                </c:pt>
                <c:pt idx="7257">
                  <c:v>0.42216136000000004</c:v>
                </c:pt>
                <c:pt idx="7258">
                  <c:v>0.42221935000000005</c:v>
                </c:pt>
                <c:pt idx="7259">
                  <c:v>0.42227722000000001</c:v>
                </c:pt>
                <c:pt idx="7260">
                  <c:v>0.4223346200000001</c:v>
                </c:pt>
                <c:pt idx="7261">
                  <c:v>0.42239249000000006</c:v>
                </c:pt>
                <c:pt idx="7262">
                  <c:v>0.42245048000000007</c:v>
                </c:pt>
                <c:pt idx="7263">
                  <c:v>0.42250847000000008</c:v>
                </c:pt>
                <c:pt idx="7264">
                  <c:v>0.42256634000000004</c:v>
                </c:pt>
                <c:pt idx="7265">
                  <c:v>0.42262432000000005</c:v>
                </c:pt>
                <c:pt idx="7266">
                  <c:v>0.42268219000000007</c:v>
                </c:pt>
                <c:pt idx="7267">
                  <c:v>0.42274005999999997</c:v>
                </c:pt>
                <c:pt idx="7268">
                  <c:v>0.42279793000000004</c:v>
                </c:pt>
                <c:pt idx="7269">
                  <c:v>0.42285557000000007</c:v>
                </c:pt>
                <c:pt idx="7270">
                  <c:v>0.42291344000000003</c:v>
                </c:pt>
                <c:pt idx="7271">
                  <c:v>0.4229713100000001</c:v>
                </c:pt>
                <c:pt idx="7272">
                  <c:v>0.42302918000000006</c:v>
                </c:pt>
                <c:pt idx="7273">
                  <c:v>0.42308705000000002</c:v>
                </c:pt>
                <c:pt idx="7274">
                  <c:v>0.42314493000000003</c:v>
                </c:pt>
                <c:pt idx="7275">
                  <c:v>0.4232028000000001</c:v>
                </c:pt>
                <c:pt idx="7276">
                  <c:v>0.42326078000000006</c:v>
                </c:pt>
                <c:pt idx="7277">
                  <c:v>0.42331830000000009</c:v>
                </c:pt>
                <c:pt idx="7278">
                  <c:v>0.42337618000000016</c:v>
                </c:pt>
                <c:pt idx="7279">
                  <c:v>0.42343405000000001</c:v>
                </c:pt>
                <c:pt idx="7280">
                  <c:v>0.42349203000000002</c:v>
                </c:pt>
                <c:pt idx="7281">
                  <c:v>0.42354990000000003</c:v>
                </c:pt>
                <c:pt idx="7282">
                  <c:v>0.4236078900000001</c:v>
                </c:pt>
                <c:pt idx="7283">
                  <c:v>0.42366576000000006</c:v>
                </c:pt>
                <c:pt idx="7284">
                  <c:v>0.42372374000000002</c:v>
                </c:pt>
                <c:pt idx="7285">
                  <c:v>0.42378162000000008</c:v>
                </c:pt>
                <c:pt idx="7286">
                  <c:v>0.4238394900000001</c:v>
                </c:pt>
                <c:pt idx="7287">
                  <c:v>0.42389747000000005</c:v>
                </c:pt>
                <c:pt idx="7288">
                  <c:v>0.42395534000000001</c:v>
                </c:pt>
                <c:pt idx="7289">
                  <c:v>0.42401321000000003</c:v>
                </c:pt>
                <c:pt idx="7290">
                  <c:v>0.4240710800000001</c:v>
                </c:pt>
                <c:pt idx="7291">
                  <c:v>0.42412895000000006</c:v>
                </c:pt>
                <c:pt idx="7292">
                  <c:v>0.42418648000000009</c:v>
                </c:pt>
                <c:pt idx="7293">
                  <c:v>0.42424435000000005</c:v>
                </c:pt>
                <c:pt idx="7294">
                  <c:v>0.42430222000000006</c:v>
                </c:pt>
                <c:pt idx="7295">
                  <c:v>0.42436032000000007</c:v>
                </c:pt>
                <c:pt idx="7296">
                  <c:v>0.42441819000000008</c:v>
                </c:pt>
                <c:pt idx="7297">
                  <c:v>0.4244760600000001</c:v>
                </c:pt>
                <c:pt idx="7298">
                  <c:v>0.42453405</c:v>
                </c:pt>
                <c:pt idx="7299">
                  <c:v>0.42459180000000002</c:v>
                </c:pt>
                <c:pt idx="7300">
                  <c:v>0.42464979000000008</c:v>
                </c:pt>
                <c:pt idx="7301">
                  <c:v>0.42470766000000004</c:v>
                </c:pt>
                <c:pt idx="7302">
                  <c:v>0.42476541000000001</c:v>
                </c:pt>
                <c:pt idx="7303">
                  <c:v>0.42482328000000014</c:v>
                </c:pt>
                <c:pt idx="7304">
                  <c:v>0.42488092000000011</c:v>
                </c:pt>
                <c:pt idx="7305">
                  <c:v>0.42493891000000006</c:v>
                </c:pt>
                <c:pt idx="7306">
                  <c:v>0.42499666000000014</c:v>
                </c:pt>
                <c:pt idx="7307">
                  <c:v>0.42505465000000003</c:v>
                </c:pt>
                <c:pt idx="7308">
                  <c:v>0.4251125200000001</c:v>
                </c:pt>
                <c:pt idx="7309">
                  <c:v>0.42517039000000006</c:v>
                </c:pt>
                <c:pt idx="7310">
                  <c:v>0.42522826000000008</c:v>
                </c:pt>
                <c:pt idx="7311">
                  <c:v>0.42528613000000004</c:v>
                </c:pt>
                <c:pt idx="7312">
                  <c:v>0.4253442300000001</c:v>
                </c:pt>
                <c:pt idx="7313">
                  <c:v>0.42540152000000003</c:v>
                </c:pt>
                <c:pt idx="7314">
                  <c:v>0.4254593900000001</c:v>
                </c:pt>
                <c:pt idx="7315">
                  <c:v>0.42551726000000006</c:v>
                </c:pt>
                <c:pt idx="7316">
                  <c:v>0.42557513000000002</c:v>
                </c:pt>
                <c:pt idx="7317">
                  <c:v>0.42563300000000004</c:v>
                </c:pt>
                <c:pt idx="7318">
                  <c:v>0.4256909900000001</c:v>
                </c:pt>
                <c:pt idx="7319">
                  <c:v>0.42574898000000005</c:v>
                </c:pt>
                <c:pt idx="7320">
                  <c:v>0.42580685000000007</c:v>
                </c:pt>
                <c:pt idx="7321">
                  <c:v>0.42586472000000009</c:v>
                </c:pt>
                <c:pt idx="7322">
                  <c:v>0.42592259000000016</c:v>
                </c:pt>
                <c:pt idx="7323">
                  <c:v>0.42598057000000011</c:v>
                </c:pt>
                <c:pt idx="7324">
                  <c:v>0.42603844000000002</c:v>
                </c:pt>
                <c:pt idx="7325">
                  <c:v>0.42609631000000003</c:v>
                </c:pt>
                <c:pt idx="7326">
                  <c:v>0.42615384000000001</c:v>
                </c:pt>
                <c:pt idx="7327">
                  <c:v>0.4262122900000001</c:v>
                </c:pt>
                <c:pt idx="7328">
                  <c:v>0.42626958000000004</c:v>
                </c:pt>
                <c:pt idx="7329">
                  <c:v>0.42632780000000009</c:v>
                </c:pt>
                <c:pt idx="7330">
                  <c:v>0.42638567000000016</c:v>
                </c:pt>
                <c:pt idx="7331">
                  <c:v>0.42644354000000001</c:v>
                </c:pt>
                <c:pt idx="7332">
                  <c:v>0.42650141000000008</c:v>
                </c:pt>
                <c:pt idx="7333">
                  <c:v>0.4265592800000001</c:v>
                </c:pt>
                <c:pt idx="7334">
                  <c:v>0.42661715</c:v>
                </c:pt>
                <c:pt idx="7335">
                  <c:v>0.42667502000000002</c:v>
                </c:pt>
                <c:pt idx="7336">
                  <c:v>0.42673300000000003</c:v>
                </c:pt>
                <c:pt idx="7337">
                  <c:v>0.4267908700000001</c:v>
                </c:pt>
                <c:pt idx="7338">
                  <c:v>0.42684851000000007</c:v>
                </c:pt>
                <c:pt idx="7339">
                  <c:v>0.42690638000000009</c:v>
                </c:pt>
                <c:pt idx="7340">
                  <c:v>0.4269642500000001</c:v>
                </c:pt>
                <c:pt idx="7341">
                  <c:v>0.42702201000000006</c:v>
                </c:pt>
                <c:pt idx="7342">
                  <c:v>0.42707988000000008</c:v>
                </c:pt>
                <c:pt idx="7343">
                  <c:v>0.42713787000000003</c:v>
                </c:pt>
                <c:pt idx="7344">
                  <c:v>0.42719574000000005</c:v>
                </c:pt>
                <c:pt idx="7345">
                  <c:v>0.42725361000000001</c:v>
                </c:pt>
                <c:pt idx="7346">
                  <c:v>0.42731148000000008</c:v>
                </c:pt>
                <c:pt idx="7347">
                  <c:v>0.42736946000000003</c:v>
                </c:pt>
                <c:pt idx="7348">
                  <c:v>0.42742733000000011</c:v>
                </c:pt>
                <c:pt idx="7349">
                  <c:v>0.42748520000000007</c:v>
                </c:pt>
                <c:pt idx="7350">
                  <c:v>0.42754307000000008</c:v>
                </c:pt>
                <c:pt idx="7351">
                  <c:v>0.42760094000000004</c:v>
                </c:pt>
                <c:pt idx="7352">
                  <c:v>0.42765881000000006</c:v>
                </c:pt>
                <c:pt idx="7353">
                  <c:v>0.42771668000000007</c:v>
                </c:pt>
                <c:pt idx="7354">
                  <c:v>0.4277743200000001</c:v>
                </c:pt>
                <c:pt idx="7355">
                  <c:v>0.42783219000000006</c:v>
                </c:pt>
                <c:pt idx="7356">
                  <c:v>0.42789006000000007</c:v>
                </c:pt>
                <c:pt idx="7357">
                  <c:v>0.42794793000000003</c:v>
                </c:pt>
                <c:pt idx="7358">
                  <c:v>0.4280058000000001</c:v>
                </c:pt>
                <c:pt idx="7359">
                  <c:v>0.42806368000000006</c:v>
                </c:pt>
                <c:pt idx="7360">
                  <c:v>0.42812155000000002</c:v>
                </c:pt>
                <c:pt idx="7361">
                  <c:v>0.42817965000000002</c:v>
                </c:pt>
                <c:pt idx="7362">
                  <c:v>0.42823751999999998</c:v>
                </c:pt>
                <c:pt idx="7363">
                  <c:v>0.42829539</c:v>
                </c:pt>
                <c:pt idx="7364">
                  <c:v>0.42835326000000007</c:v>
                </c:pt>
                <c:pt idx="7365">
                  <c:v>0.42841124000000008</c:v>
                </c:pt>
                <c:pt idx="7366">
                  <c:v>0.42846912000000004</c:v>
                </c:pt>
                <c:pt idx="7367">
                  <c:v>0.42852699000000011</c:v>
                </c:pt>
                <c:pt idx="7368">
                  <c:v>0.42858486000000012</c:v>
                </c:pt>
                <c:pt idx="7369">
                  <c:v>0.42864226000000005</c:v>
                </c:pt>
                <c:pt idx="7370">
                  <c:v>0.42870013000000001</c:v>
                </c:pt>
                <c:pt idx="7371">
                  <c:v>0.42875812000000002</c:v>
                </c:pt>
                <c:pt idx="7372">
                  <c:v>0.42881599000000009</c:v>
                </c:pt>
                <c:pt idx="7373">
                  <c:v>0.42887374000000006</c:v>
                </c:pt>
                <c:pt idx="7374">
                  <c:v>0.42893173000000001</c:v>
                </c:pt>
                <c:pt idx="7375">
                  <c:v>0.42898960000000014</c:v>
                </c:pt>
                <c:pt idx="7376">
                  <c:v>0.4290474700000001</c:v>
                </c:pt>
                <c:pt idx="7377">
                  <c:v>0.42910534</c:v>
                </c:pt>
                <c:pt idx="7378">
                  <c:v>0.42916333000000001</c:v>
                </c:pt>
                <c:pt idx="7379">
                  <c:v>0.42922120000000002</c:v>
                </c:pt>
                <c:pt idx="7380">
                  <c:v>0.42927930000000003</c:v>
                </c:pt>
                <c:pt idx="7381">
                  <c:v>0.42933705</c:v>
                </c:pt>
                <c:pt idx="7382">
                  <c:v>0.42939504000000001</c:v>
                </c:pt>
                <c:pt idx="7383">
                  <c:v>0.4294524500000001</c:v>
                </c:pt>
                <c:pt idx="7384">
                  <c:v>0.42951032000000006</c:v>
                </c:pt>
                <c:pt idx="7385">
                  <c:v>0.42956819000000007</c:v>
                </c:pt>
                <c:pt idx="7386">
                  <c:v>0.42962606000000003</c:v>
                </c:pt>
                <c:pt idx="7387">
                  <c:v>0.4296839300000001</c:v>
                </c:pt>
                <c:pt idx="7388">
                  <c:v>0.42974180000000001</c:v>
                </c:pt>
                <c:pt idx="7389">
                  <c:v>0.42979979000000001</c:v>
                </c:pt>
                <c:pt idx="7390">
                  <c:v>0.42985766000000003</c:v>
                </c:pt>
                <c:pt idx="7391">
                  <c:v>0.42991576000000004</c:v>
                </c:pt>
                <c:pt idx="7392">
                  <c:v>0.42997363000000005</c:v>
                </c:pt>
                <c:pt idx="7393">
                  <c:v>0.43003150000000001</c:v>
                </c:pt>
                <c:pt idx="7394">
                  <c:v>0.43008937000000014</c:v>
                </c:pt>
                <c:pt idx="7395">
                  <c:v>0.43014724000000004</c:v>
                </c:pt>
                <c:pt idx="7396">
                  <c:v>0.43020465000000002</c:v>
                </c:pt>
                <c:pt idx="7397">
                  <c:v>0.43026310000000001</c:v>
                </c:pt>
                <c:pt idx="7398">
                  <c:v>0.43032039000000011</c:v>
                </c:pt>
                <c:pt idx="7399">
                  <c:v>0.43037826000000012</c:v>
                </c:pt>
                <c:pt idx="7400">
                  <c:v>0.43043671000000006</c:v>
                </c:pt>
                <c:pt idx="7401">
                  <c:v>0.4304940000000001</c:v>
                </c:pt>
                <c:pt idx="7402">
                  <c:v>0.43055187000000006</c:v>
                </c:pt>
                <c:pt idx="7403">
                  <c:v>0.43060986000000007</c:v>
                </c:pt>
                <c:pt idx="7404">
                  <c:v>0.43066796000000007</c:v>
                </c:pt>
                <c:pt idx="7405">
                  <c:v>0.43072594000000003</c:v>
                </c:pt>
                <c:pt idx="7406">
                  <c:v>0.43078393000000004</c:v>
                </c:pt>
                <c:pt idx="7407">
                  <c:v>0.43084180000000005</c:v>
                </c:pt>
                <c:pt idx="7408">
                  <c:v>0.43089909000000004</c:v>
                </c:pt>
                <c:pt idx="7409">
                  <c:v>0.4309570800000001</c:v>
                </c:pt>
                <c:pt idx="7410">
                  <c:v>0.43101495000000006</c:v>
                </c:pt>
                <c:pt idx="7411">
                  <c:v>0.43107293000000008</c:v>
                </c:pt>
                <c:pt idx="7412">
                  <c:v>0.43113092000000003</c:v>
                </c:pt>
                <c:pt idx="7413">
                  <c:v>0.43118879000000016</c:v>
                </c:pt>
                <c:pt idx="7414">
                  <c:v>0.43124666000000006</c:v>
                </c:pt>
                <c:pt idx="7415">
                  <c:v>0.43130476000000012</c:v>
                </c:pt>
                <c:pt idx="7416">
                  <c:v>0.43136263000000008</c:v>
                </c:pt>
                <c:pt idx="7417">
                  <c:v>0.43141993000000006</c:v>
                </c:pt>
                <c:pt idx="7418">
                  <c:v>0.43147814000000007</c:v>
                </c:pt>
                <c:pt idx="7419">
                  <c:v>0.43153590000000003</c:v>
                </c:pt>
                <c:pt idx="7420">
                  <c:v>0.4315938800000001</c:v>
                </c:pt>
                <c:pt idx="7421">
                  <c:v>0.43165164</c:v>
                </c:pt>
                <c:pt idx="7422">
                  <c:v>0.43170951000000002</c:v>
                </c:pt>
                <c:pt idx="7423">
                  <c:v>0.43176749000000003</c:v>
                </c:pt>
                <c:pt idx="7424">
                  <c:v>0.43182537000000015</c:v>
                </c:pt>
                <c:pt idx="7425">
                  <c:v>0.43188289000000013</c:v>
                </c:pt>
                <c:pt idx="7426">
                  <c:v>0.43194111000000002</c:v>
                </c:pt>
                <c:pt idx="7427">
                  <c:v>0.43199863000000011</c:v>
                </c:pt>
                <c:pt idx="7428">
                  <c:v>0.4320569600000001</c:v>
                </c:pt>
                <c:pt idx="7429">
                  <c:v>0.43211483000000006</c:v>
                </c:pt>
                <c:pt idx="7430">
                  <c:v>0.43217236000000003</c:v>
                </c:pt>
                <c:pt idx="7431">
                  <c:v>0.43223034000000005</c:v>
                </c:pt>
                <c:pt idx="7432">
                  <c:v>0.43228821000000006</c:v>
                </c:pt>
                <c:pt idx="7433">
                  <c:v>0.43234608000000008</c:v>
                </c:pt>
                <c:pt idx="7434">
                  <c:v>0.43240395000000004</c:v>
                </c:pt>
                <c:pt idx="7435">
                  <c:v>0.4324619400000001</c:v>
                </c:pt>
                <c:pt idx="7436">
                  <c:v>0.43251981000000006</c:v>
                </c:pt>
                <c:pt idx="7437">
                  <c:v>0.43257780000000007</c:v>
                </c:pt>
                <c:pt idx="7438">
                  <c:v>0.43263567000000008</c:v>
                </c:pt>
                <c:pt idx="7439">
                  <c:v>0.43269296000000007</c:v>
                </c:pt>
                <c:pt idx="7440">
                  <c:v>0.43275083000000003</c:v>
                </c:pt>
                <c:pt idx="7441">
                  <c:v>0.43280870000000016</c:v>
                </c:pt>
                <c:pt idx="7442">
                  <c:v>0.43286668000000011</c:v>
                </c:pt>
                <c:pt idx="7443">
                  <c:v>0.43292455000000007</c:v>
                </c:pt>
                <c:pt idx="7444">
                  <c:v>0.43298243000000008</c:v>
                </c:pt>
                <c:pt idx="7445">
                  <c:v>0.4330403000000001</c:v>
                </c:pt>
                <c:pt idx="7446">
                  <c:v>0.43309840000000011</c:v>
                </c:pt>
                <c:pt idx="7447">
                  <c:v>0.43315627000000007</c:v>
                </c:pt>
                <c:pt idx="7448">
                  <c:v>0.43321414000000008</c:v>
                </c:pt>
                <c:pt idx="7449">
                  <c:v>0.43327212000000004</c:v>
                </c:pt>
                <c:pt idx="7450">
                  <c:v>0.43332999000000011</c:v>
                </c:pt>
                <c:pt idx="7451">
                  <c:v>0.43338798000000012</c:v>
                </c:pt>
                <c:pt idx="7452">
                  <c:v>0.43344585000000002</c:v>
                </c:pt>
                <c:pt idx="7453">
                  <c:v>0.43350361000000004</c:v>
                </c:pt>
                <c:pt idx="7454">
                  <c:v>0.43356159000000005</c:v>
                </c:pt>
                <c:pt idx="7455">
                  <c:v>0.43361946000000007</c:v>
                </c:pt>
                <c:pt idx="7456">
                  <c:v>0.43367675000000006</c:v>
                </c:pt>
                <c:pt idx="7457">
                  <c:v>0.43373462000000002</c:v>
                </c:pt>
                <c:pt idx="7458">
                  <c:v>0.43379273000000002</c:v>
                </c:pt>
                <c:pt idx="7459">
                  <c:v>0.43385060000000009</c:v>
                </c:pt>
                <c:pt idx="7460">
                  <c:v>0.43390847000000016</c:v>
                </c:pt>
                <c:pt idx="7461">
                  <c:v>0.43396645000000006</c:v>
                </c:pt>
                <c:pt idx="7462">
                  <c:v>0.43402432000000007</c:v>
                </c:pt>
                <c:pt idx="7463">
                  <c:v>0.43408208000000009</c:v>
                </c:pt>
                <c:pt idx="7464">
                  <c:v>0.43413995</c:v>
                </c:pt>
                <c:pt idx="7465">
                  <c:v>0.43419793000000001</c:v>
                </c:pt>
                <c:pt idx="7466">
                  <c:v>0.43425592000000002</c:v>
                </c:pt>
                <c:pt idx="7467">
                  <c:v>0.43431391000000014</c:v>
                </c:pt>
                <c:pt idx="7468">
                  <c:v>0.43437120000000007</c:v>
                </c:pt>
                <c:pt idx="7469">
                  <c:v>0.43442895000000009</c:v>
                </c:pt>
                <c:pt idx="7470">
                  <c:v>0.43448740000000008</c:v>
                </c:pt>
                <c:pt idx="7471">
                  <c:v>0.43454481000000006</c:v>
                </c:pt>
                <c:pt idx="7472">
                  <c:v>0.43460256000000014</c:v>
                </c:pt>
                <c:pt idx="7473">
                  <c:v>0.43466055000000003</c:v>
                </c:pt>
                <c:pt idx="7474">
                  <c:v>0.4347185400000001</c:v>
                </c:pt>
                <c:pt idx="7475">
                  <c:v>0.43477652000000006</c:v>
                </c:pt>
                <c:pt idx="7476">
                  <c:v>0.43483416000000014</c:v>
                </c:pt>
                <c:pt idx="7477">
                  <c:v>0.4348920300000001</c:v>
                </c:pt>
                <c:pt idx="7478">
                  <c:v>0.43494990000000006</c:v>
                </c:pt>
                <c:pt idx="7479">
                  <c:v>0.43500789000000006</c:v>
                </c:pt>
                <c:pt idx="7480">
                  <c:v>0.43506576000000008</c:v>
                </c:pt>
                <c:pt idx="7481">
                  <c:v>0.43512363000000004</c:v>
                </c:pt>
                <c:pt idx="7482">
                  <c:v>0.4351816200000001</c:v>
                </c:pt>
                <c:pt idx="7483">
                  <c:v>0.43523949000000001</c:v>
                </c:pt>
                <c:pt idx="7484">
                  <c:v>0.43529736000000002</c:v>
                </c:pt>
                <c:pt idx="7485">
                  <c:v>0.43535523000000004</c:v>
                </c:pt>
                <c:pt idx="7486">
                  <c:v>0.43541310000000005</c:v>
                </c:pt>
                <c:pt idx="7487">
                  <c:v>0.43547097000000012</c:v>
                </c:pt>
                <c:pt idx="7488">
                  <c:v>0.43552895000000014</c:v>
                </c:pt>
                <c:pt idx="7489">
                  <c:v>0.43558682000000015</c:v>
                </c:pt>
                <c:pt idx="7490">
                  <c:v>0.43564469000000006</c:v>
                </c:pt>
                <c:pt idx="7491">
                  <c:v>0.43570256000000007</c:v>
                </c:pt>
                <c:pt idx="7492">
                  <c:v>0.43576043000000003</c:v>
                </c:pt>
                <c:pt idx="7493">
                  <c:v>0.4358184200000001</c:v>
                </c:pt>
                <c:pt idx="7494">
                  <c:v>0.43587629000000011</c:v>
                </c:pt>
                <c:pt idx="7495">
                  <c:v>0.4359335800000001</c:v>
                </c:pt>
                <c:pt idx="7496">
                  <c:v>0.43599145</c:v>
                </c:pt>
                <c:pt idx="7497">
                  <c:v>0.43604932000000002</c:v>
                </c:pt>
                <c:pt idx="7498">
                  <c:v>0.43610731000000008</c:v>
                </c:pt>
                <c:pt idx="7499">
                  <c:v>0.43616506000000005</c:v>
                </c:pt>
                <c:pt idx="7500">
                  <c:v>0.43622305</c:v>
                </c:pt>
                <c:pt idx="7501">
                  <c:v>0.43628092000000007</c:v>
                </c:pt>
                <c:pt idx="7502">
                  <c:v>0.43633902000000002</c:v>
                </c:pt>
                <c:pt idx="7503">
                  <c:v>0.43639701000000003</c:v>
                </c:pt>
                <c:pt idx="7504">
                  <c:v>0.43645499000000015</c:v>
                </c:pt>
                <c:pt idx="7505">
                  <c:v>0.43651229000000014</c:v>
                </c:pt>
                <c:pt idx="7506">
                  <c:v>0.43657016000000004</c:v>
                </c:pt>
                <c:pt idx="7507">
                  <c:v>0.43662803000000006</c:v>
                </c:pt>
                <c:pt idx="7508">
                  <c:v>0.43668601000000007</c:v>
                </c:pt>
                <c:pt idx="7509">
                  <c:v>0.43674388000000003</c:v>
                </c:pt>
                <c:pt idx="7510">
                  <c:v>0.43680222000000007</c:v>
                </c:pt>
                <c:pt idx="7511">
                  <c:v>0.43685997000000015</c:v>
                </c:pt>
                <c:pt idx="7512">
                  <c:v>0.43691796000000011</c:v>
                </c:pt>
                <c:pt idx="7513">
                  <c:v>0.43697583000000007</c:v>
                </c:pt>
                <c:pt idx="7514">
                  <c:v>0.43703312</c:v>
                </c:pt>
                <c:pt idx="7515">
                  <c:v>0.43709099000000007</c:v>
                </c:pt>
                <c:pt idx="7516">
                  <c:v>0.43714909000000002</c:v>
                </c:pt>
                <c:pt idx="7517">
                  <c:v>0.43720708000000008</c:v>
                </c:pt>
                <c:pt idx="7518">
                  <c:v>0.4372649500000001</c:v>
                </c:pt>
                <c:pt idx="7519">
                  <c:v>0.43732282000000011</c:v>
                </c:pt>
                <c:pt idx="7520">
                  <c:v>0.43738069000000013</c:v>
                </c:pt>
                <c:pt idx="7521">
                  <c:v>0.43743856000000003</c:v>
                </c:pt>
                <c:pt idx="7522">
                  <c:v>0.43749655000000004</c:v>
                </c:pt>
                <c:pt idx="7523">
                  <c:v>0.43755442000000005</c:v>
                </c:pt>
                <c:pt idx="7524">
                  <c:v>0.43761205000000003</c:v>
                </c:pt>
                <c:pt idx="7525">
                  <c:v>0.43767004000000004</c:v>
                </c:pt>
                <c:pt idx="7526">
                  <c:v>0.43772791000000005</c:v>
                </c:pt>
                <c:pt idx="7527">
                  <c:v>0.43778578000000007</c:v>
                </c:pt>
                <c:pt idx="7528">
                  <c:v>0.43784365000000003</c:v>
                </c:pt>
                <c:pt idx="7529">
                  <c:v>0.4379015200000001</c:v>
                </c:pt>
                <c:pt idx="7530">
                  <c:v>0.43795951000000005</c:v>
                </c:pt>
                <c:pt idx="7531">
                  <c:v>0.43801749000000006</c:v>
                </c:pt>
                <c:pt idx="7532">
                  <c:v>0.43807537000000007</c:v>
                </c:pt>
                <c:pt idx="7533">
                  <c:v>0.43813266000000006</c:v>
                </c:pt>
                <c:pt idx="7534">
                  <c:v>0.43819053000000002</c:v>
                </c:pt>
                <c:pt idx="7535">
                  <c:v>0.43824851000000004</c:v>
                </c:pt>
                <c:pt idx="7536">
                  <c:v>0.43830650000000015</c:v>
                </c:pt>
                <c:pt idx="7537">
                  <c:v>0.43836437000000011</c:v>
                </c:pt>
                <c:pt idx="7538">
                  <c:v>0.43842224000000007</c:v>
                </c:pt>
                <c:pt idx="7539">
                  <c:v>0.43848023000000014</c:v>
                </c:pt>
                <c:pt idx="7540">
                  <c:v>0.4385381000000001</c:v>
                </c:pt>
                <c:pt idx="7541">
                  <c:v>0.43859608000000005</c:v>
                </c:pt>
                <c:pt idx="7542">
                  <c:v>0.43865395000000001</c:v>
                </c:pt>
                <c:pt idx="7543">
                  <c:v>0.43871182000000003</c:v>
                </c:pt>
                <c:pt idx="7544">
                  <c:v>0.43876923000000001</c:v>
                </c:pt>
                <c:pt idx="7545">
                  <c:v>0.43882722000000007</c:v>
                </c:pt>
                <c:pt idx="7546">
                  <c:v>0.43888509000000009</c:v>
                </c:pt>
                <c:pt idx="7547">
                  <c:v>0.4389429600000001</c:v>
                </c:pt>
                <c:pt idx="7548">
                  <c:v>0.43900083000000006</c:v>
                </c:pt>
                <c:pt idx="7549">
                  <c:v>0.43911668000000009</c:v>
                </c:pt>
                <c:pt idx="7550">
                  <c:v>0.43917455000000005</c:v>
                </c:pt>
                <c:pt idx="7551">
                  <c:v>0.43923231000000001</c:v>
                </c:pt>
                <c:pt idx="7552">
                  <c:v>0.43929018000000003</c:v>
                </c:pt>
                <c:pt idx="7553">
                  <c:v>0.4393480500000001</c:v>
                </c:pt>
                <c:pt idx="7554">
                  <c:v>0.43940592000000006</c:v>
                </c:pt>
                <c:pt idx="7555">
                  <c:v>0.43946379000000008</c:v>
                </c:pt>
                <c:pt idx="7556">
                  <c:v>0.43952166000000004</c:v>
                </c:pt>
                <c:pt idx="7557">
                  <c:v>0.43957953000000005</c:v>
                </c:pt>
                <c:pt idx="7558">
                  <c:v>0.43963740000000001</c:v>
                </c:pt>
                <c:pt idx="7559">
                  <c:v>0.43969550000000002</c:v>
                </c:pt>
                <c:pt idx="7560">
                  <c:v>0.43975337000000003</c:v>
                </c:pt>
                <c:pt idx="7561">
                  <c:v>0.43981136000000004</c:v>
                </c:pt>
                <c:pt idx="7562">
                  <c:v>0.43986923000000006</c:v>
                </c:pt>
                <c:pt idx="7563">
                  <c:v>0.43992710000000007</c:v>
                </c:pt>
                <c:pt idx="7564">
                  <c:v>0.43998439000000011</c:v>
                </c:pt>
                <c:pt idx="7565">
                  <c:v>0.44004226000000002</c:v>
                </c:pt>
                <c:pt idx="7566">
                  <c:v>0.44010025000000003</c:v>
                </c:pt>
                <c:pt idx="7567">
                  <c:v>0.44015812000000004</c:v>
                </c:pt>
                <c:pt idx="7568">
                  <c:v>0.44021599</c:v>
                </c:pt>
                <c:pt idx="7569">
                  <c:v>0.44027409000000001</c:v>
                </c:pt>
                <c:pt idx="7570">
                  <c:v>0.44033208000000001</c:v>
                </c:pt>
                <c:pt idx="7571">
                  <c:v>0.44038995000000003</c:v>
                </c:pt>
                <c:pt idx="7572">
                  <c:v>0.44044782000000005</c:v>
                </c:pt>
                <c:pt idx="7573">
                  <c:v>0.44050569000000001</c:v>
                </c:pt>
                <c:pt idx="7574">
                  <c:v>0.44056356000000002</c:v>
                </c:pt>
                <c:pt idx="7575">
                  <c:v>0.44062154999999997</c:v>
                </c:pt>
                <c:pt idx="7576">
                  <c:v>0.44067942000000004</c:v>
                </c:pt>
                <c:pt idx="7577">
                  <c:v>0.44073728999999995</c:v>
                </c:pt>
                <c:pt idx="7578">
                  <c:v>0.44079515999999996</c:v>
                </c:pt>
                <c:pt idx="7579">
                  <c:v>0.44085256000000006</c:v>
                </c:pt>
                <c:pt idx="7580">
                  <c:v>0.44091043000000002</c:v>
                </c:pt>
                <c:pt idx="7581">
                  <c:v>0.44096830000000004</c:v>
                </c:pt>
                <c:pt idx="7582">
                  <c:v>0.4410261800000001</c:v>
                </c:pt>
                <c:pt idx="7583">
                  <c:v>0.44108405000000001</c:v>
                </c:pt>
                <c:pt idx="7584">
                  <c:v>0.44114191999999997</c:v>
                </c:pt>
                <c:pt idx="7585">
                  <c:v>0.44119978999999998</c:v>
                </c:pt>
                <c:pt idx="7586">
                  <c:v>0.44125789000000004</c:v>
                </c:pt>
                <c:pt idx="7587">
                  <c:v>0.44131587000000005</c:v>
                </c:pt>
                <c:pt idx="7588">
                  <c:v>0.44137374000000001</c:v>
                </c:pt>
                <c:pt idx="7589">
                  <c:v>0.44143161999999997</c:v>
                </c:pt>
                <c:pt idx="7590">
                  <c:v>0.44148891000000007</c:v>
                </c:pt>
                <c:pt idx="7591">
                  <c:v>0.44154678000000008</c:v>
                </c:pt>
                <c:pt idx="7592">
                  <c:v>0.44160476000000004</c:v>
                </c:pt>
                <c:pt idx="7593">
                  <c:v>0.44166263</c:v>
                </c:pt>
                <c:pt idx="7594">
                  <c:v>0.44172074</c:v>
                </c:pt>
                <c:pt idx="7595">
                  <c:v>0.44177861000000002</c:v>
                </c:pt>
                <c:pt idx="7596">
                  <c:v>0.44183648000000003</c:v>
                </c:pt>
                <c:pt idx="7597">
                  <c:v>0.44189435000000005</c:v>
                </c:pt>
                <c:pt idx="7598">
                  <c:v>0.44195233</c:v>
                </c:pt>
                <c:pt idx="7599">
                  <c:v>0.44201020000000002</c:v>
                </c:pt>
                <c:pt idx="7600">
                  <c:v>0.44206807000000004</c:v>
                </c:pt>
                <c:pt idx="7601">
                  <c:v>0.44212606000000004</c:v>
                </c:pt>
                <c:pt idx="7602">
                  <c:v>0.44218347000000002</c:v>
                </c:pt>
                <c:pt idx="7603">
                  <c:v>0.44224133999999993</c:v>
                </c:pt>
                <c:pt idx="7604">
                  <c:v>0.44229920999999994</c:v>
                </c:pt>
                <c:pt idx="7605">
                  <c:v>0.44235743</c:v>
                </c:pt>
                <c:pt idx="7606">
                  <c:v>0.44241495000000003</c:v>
                </c:pt>
                <c:pt idx="7607">
                  <c:v>0.4424728200000001</c:v>
                </c:pt>
                <c:pt idx="7608">
                  <c:v>0.44253069</c:v>
                </c:pt>
                <c:pt idx="7609">
                  <c:v>0.44258879000000007</c:v>
                </c:pt>
                <c:pt idx="7610">
                  <c:v>0.44264678000000002</c:v>
                </c:pt>
                <c:pt idx="7611">
                  <c:v>0.44270464999999998</c:v>
                </c:pt>
                <c:pt idx="7612">
                  <c:v>0.44276204999999996</c:v>
                </c:pt>
                <c:pt idx="7613">
                  <c:v>0.44281993000000003</c:v>
                </c:pt>
                <c:pt idx="7614">
                  <c:v>0.4428778000000001</c:v>
                </c:pt>
                <c:pt idx="7615">
                  <c:v>0.44293578</c:v>
                </c:pt>
                <c:pt idx="7616">
                  <c:v>0.44299364999999996</c:v>
                </c:pt>
                <c:pt idx="7617">
                  <c:v>0.44305151999999998</c:v>
                </c:pt>
                <c:pt idx="7618">
                  <c:v>0.44310939000000005</c:v>
                </c:pt>
                <c:pt idx="7619">
                  <c:v>0.44316726000000001</c:v>
                </c:pt>
                <c:pt idx="7620">
                  <c:v>0.44322512999999997</c:v>
                </c:pt>
                <c:pt idx="7621">
                  <c:v>0.44328311999999997</c:v>
                </c:pt>
                <c:pt idx="7622">
                  <c:v>0.44334110999999998</c:v>
                </c:pt>
                <c:pt idx="7623">
                  <c:v>0.44339898000000005</c:v>
                </c:pt>
                <c:pt idx="7624">
                  <c:v>0.44345662000000002</c:v>
                </c:pt>
                <c:pt idx="7625">
                  <c:v>0.44351460000000004</c:v>
                </c:pt>
                <c:pt idx="7626">
                  <c:v>0.44357247000000005</c:v>
                </c:pt>
                <c:pt idx="7627">
                  <c:v>0.44363022999999996</c:v>
                </c:pt>
                <c:pt idx="7628">
                  <c:v>0.44368833000000002</c:v>
                </c:pt>
                <c:pt idx="7629">
                  <c:v>0.44374619999999998</c:v>
                </c:pt>
                <c:pt idx="7630">
                  <c:v>0.4438041800000001</c:v>
                </c:pt>
                <c:pt idx="7631">
                  <c:v>0.44386159000000003</c:v>
                </c:pt>
                <c:pt idx="7632">
                  <c:v>0.44391958000000004</c:v>
                </c:pt>
                <c:pt idx="7633">
                  <c:v>0.44397745</c:v>
                </c:pt>
                <c:pt idx="7634">
                  <c:v>0.44403531999999996</c:v>
                </c:pt>
                <c:pt idx="7635">
                  <c:v>0.44409319000000003</c:v>
                </c:pt>
                <c:pt idx="7636">
                  <c:v>0.44415117999999998</c:v>
                </c:pt>
                <c:pt idx="7637">
                  <c:v>0.44420893</c:v>
                </c:pt>
                <c:pt idx="7638">
                  <c:v>0.44426680000000002</c:v>
                </c:pt>
                <c:pt idx="7639">
                  <c:v>0.44432467000000009</c:v>
                </c:pt>
                <c:pt idx="7640">
                  <c:v>0.4443825400000001</c:v>
                </c:pt>
                <c:pt idx="7641">
                  <c:v>0.44444053</c:v>
                </c:pt>
                <c:pt idx="7642">
                  <c:v>0.44449851000000001</c:v>
                </c:pt>
                <c:pt idx="7643">
                  <c:v>0.44455650000000002</c:v>
                </c:pt>
                <c:pt idx="7644">
                  <c:v>0.44461437000000004</c:v>
                </c:pt>
                <c:pt idx="7645">
                  <c:v>0.44467224</c:v>
                </c:pt>
                <c:pt idx="7646">
                  <c:v>0.44473010999999996</c:v>
                </c:pt>
                <c:pt idx="7647">
                  <c:v>0.44478798000000008</c:v>
                </c:pt>
                <c:pt idx="7648">
                  <c:v>0.44484585000000004</c:v>
                </c:pt>
                <c:pt idx="7649">
                  <c:v>0.44490372</c:v>
                </c:pt>
                <c:pt idx="7650">
                  <c:v>0.44496159000000002</c:v>
                </c:pt>
                <c:pt idx="7651">
                  <c:v>0.44501912000000005</c:v>
                </c:pt>
                <c:pt idx="7652">
                  <c:v>0.4450771</c:v>
                </c:pt>
                <c:pt idx="7653">
                  <c:v>0.44513497000000002</c:v>
                </c:pt>
                <c:pt idx="7654">
                  <c:v>0.44519283999999998</c:v>
                </c:pt>
                <c:pt idx="7655">
                  <c:v>0.44525071000000005</c:v>
                </c:pt>
                <c:pt idx="7656">
                  <c:v>0.44530858000000006</c:v>
                </c:pt>
                <c:pt idx="7657">
                  <c:v>0.44536645000000002</c:v>
                </c:pt>
                <c:pt idx="7658">
                  <c:v>0.44542432000000004</c:v>
                </c:pt>
                <c:pt idx="7659">
                  <c:v>0.44548219000000006</c:v>
                </c:pt>
                <c:pt idx="7660">
                  <c:v>0.44554006000000002</c:v>
                </c:pt>
                <c:pt idx="7661">
                  <c:v>0.44559817000000002</c:v>
                </c:pt>
                <c:pt idx="7662">
                  <c:v>0.44565603999999998</c:v>
                </c:pt>
                <c:pt idx="7663">
                  <c:v>0.44571391000000005</c:v>
                </c:pt>
                <c:pt idx="7664">
                  <c:v>0.44577130999999998</c:v>
                </c:pt>
                <c:pt idx="7665">
                  <c:v>0.4458291800000001</c:v>
                </c:pt>
                <c:pt idx="7666">
                  <c:v>0.44588705000000001</c:v>
                </c:pt>
                <c:pt idx="7667">
                  <c:v>0.44594493000000002</c:v>
                </c:pt>
                <c:pt idx="7668">
                  <c:v>0.44600280000000003</c:v>
                </c:pt>
                <c:pt idx="7669">
                  <c:v>0.4460606700000001</c:v>
                </c:pt>
                <c:pt idx="7670">
                  <c:v>0.44611888000000005</c:v>
                </c:pt>
                <c:pt idx="7671">
                  <c:v>0.44617675000000001</c:v>
                </c:pt>
                <c:pt idx="7672">
                  <c:v>0.44623473999999996</c:v>
                </c:pt>
                <c:pt idx="7673">
                  <c:v>0.44629260999999998</c:v>
                </c:pt>
                <c:pt idx="7674">
                  <c:v>0.44634990000000002</c:v>
                </c:pt>
                <c:pt idx="7675">
                  <c:v>0.44640777000000004</c:v>
                </c:pt>
                <c:pt idx="7676">
                  <c:v>0.44646576000000004</c:v>
                </c:pt>
                <c:pt idx="7677">
                  <c:v>0.44652386000000005</c:v>
                </c:pt>
                <c:pt idx="7678">
                  <c:v>0.44658185</c:v>
                </c:pt>
                <c:pt idx="7679">
                  <c:v>0.44663971999999996</c:v>
                </c:pt>
                <c:pt idx="7680">
                  <c:v>0.44669769999999998</c:v>
                </c:pt>
                <c:pt idx="7681">
                  <c:v>0.44675557000000005</c:v>
                </c:pt>
                <c:pt idx="7682">
                  <c:v>0.44681287000000008</c:v>
                </c:pt>
                <c:pt idx="7683">
                  <c:v>0.4468708500000001</c:v>
                </c:pt>
                <c:pt idx="7684">
                  <c:v>0.44692872000000006</c:v>
                </c:pt>
                <c:pt idx="7685">
                  <c:v>0.44698659000000007</c:v>
                </c:pt>
                <c:pt idx="7686">
                  <c:v>0.44704481000000001</c:v>
                </c:pt>
                <c:pt idx="7687">
                  <c:v>0.44710268000000003</c:v>
                </c:pt>
                <c:pt idx="7688">
                  <c:v>0.44716055000000005</c:v>
                </c:pt>
                <c:pt idx="7689">
                  <c:v>0.44721819000000002</c:v>
                </c:pt>
                <c:pt idx="7690">
                  <c:v>0.44727605999999998</c:v>
                </c:pt>
                <c:pt idx="7691">
                  <c:v>0.44733393000000005</c:v>
                </c:pt>
                <c:pt idx="7692">
                  <c:v>0.44739192</c:v>
                </c:pt>
                <c:pt idx="7693">
                  <c:v>0.44744943999999998</c:v>
                </c:pt>
                <c:pt idx="7694">
                  <c:v>0.44750731000000005</c:v>
                </c:pt>
                <c:pt idx="7695">
                  <c:v>0.44756518000000001</c:v>
                </c:pt>
                <c:pt idx="7696">
                  <c:v>0.44762304999999997</c:v>
                </c:pt>
                <c:pt idx="7697">
                  <c:v>0.44768092000000004</c:v>
                </c:pt>
                <c:pt idx="7698">
                  <c:v>0.44773879</c:v>
                </c:pt>
                <c:pt idx="7699">
                  <c:v>0.44779666000000001</c:v>
                </c:pt>
                <c:pt idx="7700">
                  <c:v>0.44785465000000002</c:v>
                </c:pt>
                <c:pt idx="7701">
                  <c:v>0.44791252000000004</c:v>
                </c:pt>
                <c:pt idx="7702">
                  <c:v>0.44797039000000005</c:v>
                </c:pt>
                <c:pt idx="7703">
                  <c:v>0.44802837000000006</c:v>
                </c:pt>
                <c:pt idx="7704">
                  <c:v>0.44808624000000002</c:v>
                </c:pt>
                <c:pt idx="7705">
                  <c:v>0.44814411999999998</c:v>
                </c:pt>
                <c:pt idx="7706">
                  <c:v>0.44820199000000005</c:v>
                </c:pt>
                <c:pt idx="7707">
                  <c:v>0.44825962000000003</c:v>
                </c:pt>
                <c:pt idx="7708">
                  <c:v>0.4483174900000001</c:v>
                </c:pt>
                <c:pt idx="7709">
                  <c:v>0.4483754800000001</c:v>
                </c:pt>
                <c:pt idx="7710">
                  <c:v>0.44843347</c:v>
                </c:pt>
                <c:pt idx="7711">
                  <c:v>0.44849121999999997</c:v>
                </c:pt>
                <c:pt idx="7712">
                  <c:v>0.44854920999999998</c:v>
                </c:pt>
                <c:pt idx="7713">
                  <c:v>0.44860708000000005</c:v>
                </c:pt>
                <c:pt idx="7714">
                  <c:v>0.44866495000000001</c:v>
                </c:pt>
                <c:pt idx="7715">
                  <c:v>0.44872282000000002</c:v>
                </c:pt>
                <c:pt idx="7716">
                  <c:v>0.44878080000000004</c:v>
                </c:pt>
                <c:pt idx="7717">
                  <c:v>0.4488387900000001</c:v>
                </c:pt>
                <c:pt idx="7718">
                  <c:v>0.44889620000000002</c:v>
                </c:pt>
                <c:pt idx="7719">
                  <c:v>0.44895418000000004</c:v>
                </c:pt>
                <c:pt idx="7720">
                  <c:v>0.4490121700000001</c:v>
                </c:pt>
                <c:pt idx="7721">
                  <c:v>0.44907016000000005</c:v>
                </c:pt>
                <c:pt idx="7722">
                  <c:v>0.44912803000000001</c:v>
                </c:pt>
                <c:pt idx="7723">
                  <c:v>0.44918555000000004</c:v>
                </c:pt>
                <c:pt idx="7724">
                  <c:v>0.44924341999999995</c:v>
                </c:pt>
                <c:pt idx="7725">
                  <c:v>0.44930129000000002</c:v>
                </c:pt>
                <c:pt idx="7726">
                  <c:v>0.44935915999999998</c:v>
                </c:pt>
                <c:pt idx="7727">
                  <c:v>0.44941703</c:v>
                </c:pt>
                <c:pt idx="7728">
                  <c:v>0.44947502</c:v>
                </c:pt>
                <c:pt idx="7729">
                  <c:v>0.44953289000000002</c:v>
                </c:pt>
                <c:pt idx="7730">
                  <c:v>0.44959075999999998</c:v>
                </c:pt>
                <c:pt idx="7731">
                  <c:v>0.44964874000000005</c:v>
                </c:pt>
                <c:pt idx="7732">
                  <c:v>0.44970662</c:v>
                </c:pt>
                <c:pt idx="7733">
                  <c:v>0.44976449000000002</c:v>
                </c:pt>
                <c:pt idx="7734">
                  <c:v>0.44982259000000008</c:v>
                </c:pt>
                <c:pt idx="7735">
                  <c:v>0.44988046000000004</c:v>
                </c:pt>
                <c:pt idx="7736">
                  <c:v>0.44993833</c:v>
                </c:pt>
                <c:pt idx="7737">
                  <c:v>0.44999573999999998</c:v>
                </c:pt>
                <c:pt idx="7738">
                  <c:v>0.45005361000000005</c:v>
                </c:pt>
                <c:pt idx="7739">
                  <c:v>0.45011148000000001</c:v>
                </c:pt>
                <c:pt idx="7740">
                  <c:v>0.45016958000000001</c:v>
                </c:pt>
                <c:pt idx="7741">
                  <c:v>0.45022744999999997</c:v>
                </c:pt>
                <c:pt idx="7742">
                  <c:v>0.45028554999999998</c:v>
                </c:pt>
                <c:pt idx="7743">
                  <c:v>0.45034342000000005</c:v>
                </c:pt>
                <c:pt idx="7744">
                  <c:v>0.45040083000000003</c:v>
                </c:pt>
                <c:pt idx="7745">
                  <c:v>0.4504587000000001</c:v>
                </c:pt>
                <c:pt idx="7746">
                  <c:v>0.45051657000000006</c:v>
                </c:pt>
                <c:pt idx="7747">
                  <c:v>0.45057455000000002</c:v>
                </c:pt>
                <c:pt idx="7748">
                  <c:v>0.45063242999999997</c:v>
                </c:pt>
                <c:pt idx="7749">
                  <c:v>0.45069030000000004</c:v>
                </c:pt>
                <c:pt idx="7750">
                  <c:v>0.45074817</c:v>
                </c:pt>
                <c:pt idx="7751">
                  <c:v>0.45080627000000006</c:v>
                </c:pt>
                <c:pt idx="7752">
                  <c:v>0.45086414000000002</c:v>
                </c:pt>
                <c:pt idx="7753">
                  <c:v>0.45092201000000004</c:v>
                </c:pt>
                <c:pt idx="7754">
                  <c:v>0.45097988000000006</c:v>
                </c:pt>
                <c:pt idx="7755">
                  <c:v>0.45103739999999998</c:v>
                </c:pt>
                <c:pt idx="7756">
                  <c:v>0.45109527000000005</c:v>
                </c:pt>
                <c:pt idx="7757">
                  <c:v>0.45115313999999995</c:v>
                </c:pt>
                <c:pt idx="7758">
                  <c:v>0.45121100999999997</c:v>
                </c:pt>
                <c:pt idx="7759">
                  <c:v>0.45126900000000003</c:v>
                </c:pt>
                <c:pt idx="7760">
                  <c:v>0.45132687000000016</c:v>
                </c:pt>
                <c:pt idx="7761">
                  <c:v>0.45138486000000011</c:v>
                </c:pt>
                <c:pt idx="7762">
                  <c:v>0.45144273000000001</c:v>
                </c:pt>
                <c:pt idx="7763">
                  <c:v>0.45150060000000003</c:v>
                </c:pt>
                <c:pt idx="7764">
                  <c:v>0.4515584700000001</c:v>
                </c:pt>
                <c:pt idx="7765">
                  <c:v>0.45161634</c:v>
                </c:pt>
                <c:pt idx="7766">
                  <c:v>0.45167421000000002</c:v>
                </c:pt>
                <c:pt idx="7767">
                  <c:v>0.45173218999999998</c:v>
                </c:pt>
                <c:pt idx="7768">
                  <c:v>0.45179005999999999</c:v>
                </c:pt>
                <c:pt idx="7769">
                  <c:v>0.45184793000000001</c:v>
                </c:pt>
                <c:pt idx="7770">
                  <c:v>0.45190545999999998</c:v>
                </c:pt>
                <c:pt idx="7771">
                  <c:v>0.45196344000000005</c:v>
                </c:pt>
                <c:pt idx="7772">
                  <c:v>0.45202131000000001</c:v>
                </c:pt>
                <c:pt idx="7773">
                  <c:v>0.45207918000000002</c:v>
                </c:pt>
                <c:pt idx="7774">
                  <c:v>0.45213716999999998</c:v>
                </c:pt>
                <c:pt idx="7775">
                  <c:v>0.45219503999999999</c:v>
                </c:pt>
                <c:pt idx="7776">
                  <c:v>0.45225291000000001</c:v>
                </c:pt>
                <c:pt idx="7777">
                  <c:v>0.4523104300000001</c:v>
                </c:pt>
                <c:pt idx="7778">
                  <c:v>0.4523684200000001</c:v>
                </c:pt>
                <c:pt idx="7779">
                  <c:v>0.45242629000000006</c:v>
                </c:pt>
                <c:pt idx="7780">
                  <c:v>0.45248416000000008</c:v>
                </c:pt>
                <c:pt idx="7781">
                  <c:v>0.45254202999999998</c:v>
                </c:pt>
                <c:pt idx="7782">
                  <c:v>0.4525999</c:v>
                </c:pt>
                <c:pt idx="7783">
                  <c:v>0.45265789000000001</c:v>
                </c:pt>
                <c:pt idx="7784">
                  <c:v>0.45271587000000002</c:v>
                </c:pt>
                <c:pt idx="7785">
                  <c:v>0.45277385999999997</c:v>
                </c:pt>
                <c:pt idx="7786">
                  <c:v>0.45283173000000004</c:v>
                </c:pt>
                <c:pt idx="7787">
                  <c:v>0.45288960000000006</c:v>
                </c:pt>
                <c:pt idx="7788">
                  <c:v>0.45294700999999998</c:v>
                </c:pt>
                <c:pt idx="7789">
                  <c:v>0.45300522999999998</c:v>
                </c:pt>
                <c:pt idx="7790">
                  <c:v>0.45306321000000005</c:v>
                </c:pt>
                <c:pt idx="7791">
                  <c:v>0.45312108000000001</c:v>
                </c:pt>
                <c:pt idx="7792">
                  <c:v>0.4531784900000001</c:v>
                </c:pt>
                <c:pt idx="7793">
                  <c:v>0.45323636</c:v>
                </c:pt>
                <c:pt idx="7794">
                  <c:v>0.45329434999999996</c:v>
                </c:pt>
                <c:pt idx="7795">
                  <c:v>0.45335222000000003</c:v>
                </c:pt>
                <c:pt idx="7796">
                  <c:v>0.4534100900000001</c:v>
                </c:pt>
                <c:pt idx="7797">
                  <c:v>0.45346807000000006</c:v>
                </c:pt>
                <c:pt idx="7798">
                  <c:v>0.45352594000000002</c:v>
                </c:pt>
                <c:pt idx="7799">
                  <c:v>0.45358381000000003</c:v>
                </c:pt>
                <c:pt idx="7800">
                  <c:v>0.45364168000000005</c:v>
                </c:pt>
                <c:pt idx="7801">
                  <c:v>0.45369967</c:v>
                </c:pt>
                <c:pt idx="7802">
                  <c:v>0.45375777</c:v>
                </c:pt>
                <c:pt idx="7803">
                  <c:v>0.45381495000000011</c:v>
                </c:pt>
                <c:pt idx="7804">
                  <c:v>0.45387282000000007</c:v>
                </c:pt>
                <c:pt idx="7805">
                  <c:v>0.45393080000000002</c:v>
                </c:pt>
                <c:pt idx="7806">
                  <c:v>0.45398868000000009</c:v>
                </c:pt>
                <c:pt idx="7807">
                  <c:v>0.45404666000000005</c:v>
                </c:pt>
                <c:pt idx="7808">
                  <c:v>0.45410453000000001</c:v>
                </c:pt>
                <c:pt idx="7809">
                  <c:v>0.45416240000000002</c:v>
                </c:pt>
                <c:pt idx="7810">
                  <c:v>0.45422004000000005</c:v>
                </c:pt>
                <c:pt idx="7811">
                  <c:v>0.45427791000000001</c:v>
                </c:pt>
                <c:pt idx="7812">
                  <c:v>0.45433578000000002</c:v>
                </c:pt>
                <c:pt idx="7813">
                  <c:v>0.45439388000000008</c:v>
                </c:pt>
                <c:pt idx="7814">
                  <c:v>0.45445175000000004</c:v>
                </c:pt>
                <c:pt idx="7815">
                  <c:v>0.45450962</c:v>
                </c:pt>
                <c:pt idx="7816">
                  <c:v>0.45456749000000002</c:v>
                </c:pt>
                <c:pt idx="7817">
                  <c:v>0.45462548000000008</c:v>
                </c:pt>
                <c:pt idx="7818">
                  <c:v>0.45468335000000004</c:v>
                </c:pt>
                <c:pt idx="7819">
                  <c:v>0.45474121999999995</c:v>
                </c:pt>
                <c:pt idx="7820">
                  <c:v>0.45479873999999998</c:v>
                </c:pt>
                <c:pt idx="7821">
                  <c:v>0.4548566200000001</c:v>
                </c:pt>
                <c:pt idx="7822">
                  <c:v>0.45491449000000006</c:v>
                </c:pt>
                <c:pt idx="7823">
                  <c:v>0.45497293000000005</c:v>
                </c:pt>
                <c:pt idx="7824">
                  <c:v>0.45503022999999998</c:v>
                </c:pt>
                <c:pt idx="7825">
                  <c:v>0.45508844000000004</c:v>
                </c:pt>
                <c:pt idx="7826">
                  <c:v>0.4551462</c:v>
                </c:pt>
                <c:pt idx="7827">
                  <c:v>0.45520394999999997</c:v>
                </c:pt>
                <c:pt idx="7828">
                  <c:v>0.45526181999999998</c:v>
                </c:pt>
                <c:pt idx="7829">
                  <c:v>0.45532004000000004</c:v>
                </c:pt>
                <c:pt idx="7830">
                  <c:v>0.45537756000000007</c:v>
                </c:pt>
                <c:pt idx="7831">
                  <c:v>0.45543531999999998</c:v>
                </c:pt>
                <c:pt idx="7832">
                  <c:v>0.45549353999999997</c:v>
                </c:pt>
                <c:pt idx="7833">
                  <c:v>0.45555106000000001</c:v>
                </c:pt>
                <c:pt idx="7834">
                  <c:v>0.45560928000000001</c:v>
                </c:pt>
                <c:pt idx="7835">
                  <c:v>0.45566714999999997</c:v>
                </c:pt>
                <c:pt idx="7836">
                  <c:v>0.45572512999999998</c:v>
                </c:pt>
                <c:pt idx="7837">
                  <c:v>0.4557830000000001</c:v>
                </c:pt>
                <c:pt idx="7838">
                  <c:v>0.45584041000000003</c:v>
                </c:pt>
                <c:pt idx="7839">
                  <c:v>0.4558982800000001</c:v>
                </c:pt>
                <c:pt idx="7840">
                  <c:v>0.4559565000000001</c:v>
                </c:pt>
                <c:pt idx="7841">
                  <c:v>0.45601437000000006</c:v>
                </c:pt>
                <c:pt idx="7842">
                  <c:v>0.45607224000000002</c:v>
                </c:pt>
                <c:pt idx="7843">
                  <c:v>0.45613023000000003</c:v>
                </c:pt>
                <c:pt idx="7844">
                  <c:v>0.4561881000000001</c:v>
                </c:pt>
                <c:pt idx="7845">
                  <c:v>0.45624550000000003</c:v>
                </c:pt>
                <c:pt idx="7846">
                  <c:v>0.4563033700000001</c:v>
                </c:pt>
                <c:pt idx="7847">
                  <c:v>0.4563614800000001</c:v>
                </c:pt>
                <c:pt idx="7848">
                  <c:v>0.45641935</c:v>
                </c:pt>
                <c:pt idx="7849">
                  <c:v>0.45647722000000002</c:v>
                </c:pt>
                <c:pt idx="7850">
                  <c:v>0.45653508999999998</c:v>
                </c:pt>
                <c:pt idx="7851">
                  <c:v>0.45659296000000005</c:v>
                </c:pt>
                <c:pt idx="7852">
                  <c:v>0.45665094000000001</c:v>
                </c:pt>
                <c:pt idx="7853">
                  <c:v>0.45670881000000002</c:v>
                </c:pt>
                <c:pt idx="7854">
                  <c:v>0.45676668000000004</c:v>
                </c:pt>
                <c:pt idx="7855">
                  <c:v>0.45682467000000015</c:v>
                </c:pt>
                <c:pt idx="7856">
                  <c:v>0.45688254000000006</c:v>
                </c:pt>
                <c:pt idx="7857">
                  <c:v>0.45693994999999998</c:v>
                </c:pt>
                <c:pt idx="7858">
                  <c:v>0.45699782</c:v>
                </c:pt>
                <c:pt idx="7859">
                  <c:v>0.45705569000000001</c:v>
                </c:pt>
                <c:pt idx="7860">
                  <c:v>0.45711355999999997</c:v>
                </c:pt>
                <c:pt idx="7861">
                  <c:v>0.45717154999999998</c:v>
                </c:pt>
                <c:pt idx="7862">
                  <c:v>0.45722942</c:v>
                </c:pt>
                <c:pt idx="7863">
                  <c:v>0.45728729000000001</c:v>
                </c:pt>
                <c:pt idx="7864">
                  <c:v>0.45734515999999997</c:v>
                </c:pt>
                <c:pt idx="7865">
                  <c:v>0.45740303000000004</c:v>
                </c:pt>
                <c:pt idx="7866">
                  <c:v>0.45746090000000006</c:v>
                </c:pt>
                <c:pt idx="7867">
                  <c:v>0.45751877000000007</c:v>
                </c:pt>
                <c:pt idx="7868">
                  <c:v>0.4575764100000001</c:v>
                </c:pt>
                <c:pt idx="7869">
                  <c:v>0.45763428</c:v>
                </c:pt>
                <c:pt idx="7870">
                  <c:v>0.45769226000000002</c:v>
                </c:pt>
                <c:pt idx="7871">
                  <c:v>0.45775025000000003</c:v>
                </c:pt>
                <c:pt idx="7872">
                  <c:v>0.4578080000000001</c:v>
                </c:pt>
                <c:pt idx="7873">
                  <c:v>0.45786599000000006</c:v>
                </c:pt>
                <c:pt idx="7874">
                  <c:v>0.45792386000000007</c:v>
                </c:pt>
                <c:pt idx="7875">
                  <c:v>0.45798162000000003</c:v>
                </c:pt>
                <c:pt idx="7876">
                  <c:v>0.45803949000000005</c:v>
                </c:pt>
                <c:pt idx="7877">
                  <c:v>0.45809736000000001</c:v>
                </c:pt>
                <c:pt idx="7878">
                  <c:v>0.45815522999999997</c:v>
                </c:pt>
                <c:pt idx="7879">
                  <c:v>0.45821309999999998</c:v>
                </c:pt>
                <c:pt idx="7880">
                  <c:v>0.45827108</c:v>
                </c:pt>
                <c:pt idx="7881">
                  <c:v>0.45832907000000006</c:v>
                </c:pt>
                <c:pt idx="7882">
                  <c:v>0.45838694000000008</c:v>
                </c:pt>
                <c:pt idx="7883">
                  <c:v>0.45844504000000003</c:v>
                </c:pt>
                <c:pt idx="7884">
                  <c:v>0.45850233000000001</c:v>
                </c:pt>
                <c:pt idx="7885">
                  <c:v>0.45856020000000003</c:v>
                </c:pt>
                <c:pt idx="7886">
                  <c:v>0.4586180700000001</c:v>
                </c:pt>
                <c:pt idx="7887">
                  <c:v>0.45867606000000005</c:v>
                </c:pt>
                <c:pt idx="7888">
                  <c:v>0.45873392999999996</c:v>
                </c:pt>
                <c:pt idx="7889">
                  <c:v>0.45879180000000003</c:v>
                </c:pt>
                <c:pt idx="7890">
                  <c:v>0.45885002000000008</c:v>
                </c:pt>
                <c:pt idx="7891">
                  <c:v>0.45890789000000004</c:v>
                </c:pt>
                <c:pt idx="7892">
                  <c:v>0.45896576000000006</c:v>
                </c:pt>
                <c:pt idx="7893">
                  <c:v>0.45902363000000002</c:v>
                </c:pt>
                <c:pt idx="7894">
                  <c:v>0.45908150000000003</c:v>
                </c:pt>
                <c:pt idx="7895">
                  <c:v>0.45913937000000005</c:v>
                </c:pt>
                <c:pt idx="7896">
                  <c:v>0.45919723999999995</c:v>
                </c:pt>
                <c:pt idx="7897">
                  <c:v>0.45925465000000004</c:v>
                </c:pt>
                <c:pt idx="7898">
                  <c:v>0.45931252000000006</c:v>
                </c:pt>
                <c:pt idx="7899">
                  <c:v>0.45937039000000007</c:v>
                </c:pt>
                <c:pt idx="7900">
                  <c:v>0.45942826000000003</c:v>
                </c:pt>
                <c:pt idx="7901">
                  <c:v>0.4594861300000001</c:v>
                </c:pt>
                <c:pt idx="7902">
                  <c:v>0.45954412</c:v>
                </c:pt>
                <c:pt idx="7903">
                  <c:v>0.45960210000000001</c:v>
                </c:pt>
                <c:pt idx="7904">
                  <c:v>0.45965997000000003</c:v>
                </c:pt>
                <c:pt idx="7905">
                  <c:v>0.45971795999999998</c:v>
                </c:pt>
                <c:pt idx="7906">
                  <c:v>0.45977571</c:v>
                </c:pt>
                <c:pt idx="7907">
                  <c:v>0.45983370000000001</c:v>
                </c:pt>
                <c:pt idx="7908">
                  <c:v>0.45989157000000008</c:v>
                </c:pt>
                <c:pt idx="7909">
                  <c:v>0.45994944000000004</c:v>
                </c:pt>
                <c:pt idx="7910">
                  <c:v>0.46000743000000005</c:v>
                </c:pt>
                <c:pt idx="7911">
                  <c:v>0.46006483000000004</c:v>
                </c:pt>
                <c:pt idx="7912">
                  <c:v>0.46012270000000005</c:v>
                </c:pt>
                <c:pt idx="7913">
                  <c:v>0.46018057000000007</c:v>
                </c:pt>
                <c:pt idx="7914">
                  <c:v>0.46023868000000001</c:v>
                </c:pt>
                <c:pt idx="7915">
                  <c:v>0.46029642999999998</c:v>
                </c:pt>
                <c:pt idx="7916">
                  <c:v>0.4603544200000001</c:v>
                </c:pt>
                <c:pt idx="7917">
                  <c:v>0.46041229000000006</c:v>
                </c:pt>
                <c:pt idx="7918">
                  <c:v>0.46047027000000007</c:v>
                </c:pt>
                <c:pt idx="7919">
                  <c:v>0.46052814000000003</c:v>
                </c:pt>
                <c:pt idx="7920">
                  <c:v>0.4605859000000001</c:v>
                </c:pt>
                <c:pt idx="7921">
                  <c:v>0.460644</c:v>
                </c:pt>
                <c:pt idx="7922">
                  <c:v>0.46070187000000001</c:v>
                </c:pt>
                <c:pt idx="7923">
                  <c:v>0.46075939000000005</c:v>
                </c:pt>
                <c:pt idx="7924">
                  <c:v>0.46081726000000006</c:v>
                </c:pt>
                <c:pt idx="7925">
                  <c:v>0.46087525000000001</c:v>
                </c:pt>
                <c:pt idx="7926">
                  <c:v>0.46093311999999997</c:v>
                </c:pt>
                <c:pt idx="7927">
                  <c:v>0.46099121999999998</c:v>
                </c:pt>
                <c:pt idx="7928">
                  <c:v>0.46104909000000005</c:v>
                </c:pt>
                <c:pt idx="7929">
                  <c:v>0.46110638000000004</c:v>
                </c:pt>
                <c:pt idx="7930">
                  <c:v>0.46116449000000004</c:v>
                </c:pt>
                <c:pt idx="7931">
                  <c:v>0.46122236000000005</c:v>
                </c:pt>
                <c:pt idx="7932">
                  <c:v>0.46128023000000001</c:v>
                </c:pt>
                <c:pt idx="7933">
                  <c:v>0.46133821000000008</c:v>
                </c:pt>
                <c:pt idx="7934">
                  <c:v>0.4613960800000001</c:v>
                </c:pt>
                <c:pt idx="7935">
                  <c:v>0.46145395</c:v>
                </c:pt>
                <c:pt idx="7936">
                  <c:v>0.46151182000000002</c:v>
                </c:pt>
                <c:pt idx="7937">
                  <c:v>0.46156969000000003</c:v>
                </c:pt>
                <c:pt idx="7938">
                  <c:v>0.46162756000000005</c:v>
                </c:pt>
                <c:pt idx="7939">
                  <c:v>0.46168555</c:v>
                </c:pt>
                <c:pt idx="7940">
                  <c:v>0.46174306999999998</c:v>
                </c:pt>
                <c:pt idx="7941">
                  <c:v>0.46180083000000005</c:v>
                </c:pt>
                <c:pt idx="7942">
                  <c:v>0.46185881000000006</c:v>
                </c:pt>
                <c:pt idx="7943">
                  <c:v>0.46191668000000008</c:v>
                </c:pt>
                <c:pt idx="7944">
                  <c:v>0.46197455000000004</c:v>
                </c:pt>
                <c:pt idx="7945">
                  <c:v>0.46203243000000005</c:v>
                </c:pt>
                <c:pt idx="7946">
                  <c:v>0.46209041000000001</c:v>
                </c:pt>
                <c:pt idx="7947">
                  <c:v>0.46214828000000002</c:v>
                </c:pt>
                <c:pt idx="7948">
                  <c:v>0.46220614999999998</c:v>
                </c:pt>
                <c:pt idx="7949">
                  <c:v>0.46226425000000004</c:v>
                </c:pt>
                <c:pt idx="7950">
                  <c:v>0.46232224000000005</c:v>
                </c:pt>
                <c:pt idx="7951">
                  <c:v>0.46238011000000007</c:v>
                </c:pt>
                <c:pt idx="7952">
                  <c:v>0.46243752000000005</c:v>
                </c:pt>
                <c:pt idx="7953">
                  <c:v>0.4624955</c:v>
                </c:pt>
                <c:pt idx="7954">
                  <c:v>0.46255337000000002</c:v>
                </c:pt>
                <c:pt idx="7955">
                  <c:v>0.46261136000000008</c:v>
                </c:pt>
                <c:pt idx="7956">
                  <c:v>0.46266934999999998</c:v>
                </c:pt>
                <c:pt idx="7957">
                  <c:v>0.46272722000000005</c:v>
                </c:pt>
                <c:pt idx="7958">
                  <c:v>0.46278509000000001</c:v>
                </c:pt>
                <c:pt idx="7959">
                  <c:v>0.46284296000000014</c:v>
                </c:pt>
                <c:pt idx="7960">
                  <c:v>0.46290048000000006</c:v>
                </c:pt>
                <c:pt idx="7961">
                  <c:v>0.46295835000000002</c:v>
                </c:pt>
                <c:pt idx="7962">
                  <c:v>0.46301634000000008</c:v>
                </c:pt>
                <c:pt idx="7963">
                  <c:v>0.4630742100000001</c:v>
                </c:pt>
                <c:pt idx="7964">
                  <c:v>0.46313208</c:v>
                </c:pt>
                <c:pt idx="7965">
                  <c:v>0.46318983000000002</c:v>
                </c:pt>
                <c:pt idx="7966">
                  <c:v>0.46324759000000004</c:v>
                </c:pt>
                <c:pt idx="7967">
                  <c:v>0.46330557000000006</c:v>
                </c:pt>
                <c:pt idx="7968">
                  <c:v>0.46336333000000002</c:v>
                </c:pt>
                <c:pt idx="7969">
                  <c:v>0.46342131000000003</c:v>
                </c:pt>
                <c:pt idx="7970">
                  <c:v>0.46347930000000004</c:v>
                </c:pt>
                <c:pt idx="7971">
                  <c:v>0.46353717</c:v>
                </c:pt>
                <c:pt idx="7972">
                  <c:v>0.46359503999999996</c:v>
                </c:pt>
                <c:pt idx="7973">
                  <c:v>0.46365291000000003</c:v>
                </c:pt>
                <c:pt idx="7974">
                  <c:v>0.46371090000000004</c:v>
                </c:pt>
                <c:pt idx="7975">
                  <c:v>0.46376877000000005</c:v>
                </c:pt>
                <c:pt idx="7976">
                  <c:v>0.46382664000000007</c:v>
                </c:pt>
                <c:pt idx="7977">
                  <c:v>0.46388451000000014</c:v>
                </c:pt>
                <c:pt idx="7978">
                  <c:v>0.4639423800000001</c:v>
                </c:pt>
                <c:pt idx="7979">
                  <c:v>0.46400037000000005</c:v>
                </c:pt>
                <c:pt idx="7980">
                  <c:v>0.46405824000000001</c:v>
                </c:pt>
                <c:pt idx="7981">
                  <c:v>0.46411564</c:v>
                </c:pt>
                <c:pt idx="7982">
                  <c:v>0.46417351000000001</c:v>
                </c:pt>
                <c:pt idx="7983">
                  <c:v>0.46423138000000003</c:v>
                </c:pt>
                <c:pt idx="7984">
                  <c:v>0.46434712</c:v>
                </c:pt>
                <c:pt idx="7985">
                  <c:v>0.46440499000000007</c:v>
                </c:pt>
                <c:pt idx="7986">
                  <c:v>0.46446298000000014</c:v>
                </c:pt>
                <c:pt idx="7987">
                  <c:v>0.4645208500000001</c:v>
                </c:pt>
                <c:pt idx="7988">
                  <c:v>0.4645788400000001</c:v>
                </c:pt>
                <c:pt idx="7989">
                  <c:v>0.46463671000000001</c:v>
                </c:pt>
                <c:pt idx="7990">
                  <c:v>0.46469458000000002</c:v>
                </c:pt>
                <c:pt idx="7991">
                  <c:v>0.46475244999999998</c:v>
                </c:pt>
                <c:pt idx="7992">
                  <c:v>0.46481032000000005</c:v>
                </c:pt>
                <c:pt idx="7993">
                  <c:v>0.46486819000000007</c:v>
                </c:pt>
                <c:pt idx="7994">
                  <c:v>0.46492606000000003</c:v>
                </c:pt>
                <c:pt idx="7995">
                  <c:v>0.46498405000000004</c:v>
                </c:pt>
                <c:pt idx="7996">
                  <c:v>0.46504203</c:v>
                </c:pt>
                <c:pt idx="7997">
                  <c:v>0.46509931999999998</c:v>
                </c:pt>
                <c:pt idx="7998">
                  <c:v>0.46515719</c:v>
                </c:pt>
                <c:pt idx="7999">
                  <c:v>0.46521506000000001</c:v>
                </c:pt>
                <c:pt idx="8000">
                  <c:v>0.46527293000000003</c:v>
                </c:pt>
                <c:pt idx="8001">
                  <c:v>0.4653308000000001</c:v>
                </c:pt>
                <c:pt idx="8002">
                  <c:v>0.46538868000000011</c:v>
                </c:pt>
                <c:pt idx="8003">
                  <c:v>0.46544689000000006</c:v>
                </c:pt>
                <c:pt idx="8004">
                  <c:v>0.46550488000000007</c:v>
                </c:pt>
                <c:pt idx="8005">
                  <c:v>0.46556275000000008</c:v>
                </c:pt>
                <c:pt idx="8006">
                  <c:v>0.4656206200000001</c:v>
                </c:pt>
                <c:pt idx="8007">
                  <c:v>0.4656786100000001</c:v>
                </c:pt>
                <c:pt idx="8008">
                  <c:v>0.46573648000000001</c:v>
                </c:pt>
                <c:pt idx="8009">
                  <c:v>0.46579377</c:v>
                </c:pt>
                <c:pt idx="8010">
                  <c:v>0.46585187000000006</c:v>
                </c:pt>
                <c:pt idx="8011">
                  <c:v>0.46590962000000002</c:v>
                </c:pt>
                <c:pt idx="8012">
                  <c:v>0.46596749000000004</c:v>
                </c:pt>
                <c:pt idx="8013">
                  <c:v>0.4660254800000001</c:v>
                </c:pt>
                <c:pt idx="8014">
                  <c:v>0.46608335000000001</c:v>
                </c:pt>
                <c:pt idx="8015">
                  <c:v>0.46614121999999997</c:v>
                </c:pt>
                <c:pt idx="8016">
                  <c:v>0.46619908999999998</c:v>
                </c:pt>
                <c:pt idx="8017">
                  <c:v>0.46625696000000005</c:v>
                </c:pt>
                <c:pt idx="8018">
                  <c:v>0.46631483000000007</c:v>
                </c:pt>
                <c:pt idx="8019">
                  <c:v>0.46637282000000008</c:v>
                </c:pt>
                <c:pt idx="8020">
                  <c:v>0.46643069000000004</c:v>
                </c:pt>
                <c:pt idx="8021">
                  <c:v>0.46648868000000016</c:v>
                </c:pt>
                <c:pt idx="8022">
                  <c:v>0.46654608000000003</c:v>
                </c:pt>
                <c:pt idx="8023">
                  <c:v>0.46660395000000005</c:v>
                </c:pt>
                <c:pt idx="8024">
                  <c:v>0.46666182</c:v>
                </c:pt>
                <c:pt idx="8025">
                  <c:v>0.46671969000000002</c:v>
                </c:pt>
                <c:pt idx="8026">
                  <c:v>0.46677755999999998</c:v>
                </c:pt>
                <c:pt idx="8027">
                  <c:v>0.46683555000000004</c:v>
                </c:pt>
                <c:pt idx="8028">
                  <c:v>0.46689342</c:v>
                </c:pt>
                <c:pt idx="8029">
                  <c:v>0.46695141000000001</c:v>
                </c:pt>
                <c:pt idx="8030">
                  <c:v>0.46700939000000002</c:v>
                </c:pt>
                <c:pt idx="8031">
                  <c:v>0.46706738000000003</c:v>
                </c:pt>
                <c:pt idx="8032">
                  <c:v>0.46712513</c:v>
                </c:pt>
                <c:pt idx="8033">
                  <c:v>0.46718312000000001</c:v>
                </c:pt>
                <c:pt idx="8034">
                  <c:v>0.46724099000000002</c:v>
                </c:pt>
                <c:pt idx="8035">
                  <c:v>0.46729898000000003</c:v>
                </c:pt>
                <c:pt idx="8036">
                  <c:v>0.46735627000000007</c:v>
                </c:pt>
                <c:pt idx="8037">
                  <c:v>0.46741414000000003</c:v>
                </c:pt>
                <c:pt idx="8038">
                  <c:v>0.4674720100000001</c:v>
                </c:pt>
                <c:pt idx="8039">
                  <c:v>0.46752988000000006</c:v>
                </c:pt>
                <c:pt idx="8040">
                  <c:v>0.46758775000000002</c:v>
                </c:pt>
                <c:pt idx="8041">
                  <c:v>0.46764573999999998</c:v>
                </c:pt>
                <c:pt idx="8042">
                  <c:v>0.46770361000000005</c:v>
                </c:pt>
                <c:pt idx="8043">
                  <c:v>0.46776148000000001</c:v>
                </c:pt>
                <c:pt idx="8044">
                  <c:v>0.46781935000000002</c:v>
                </c:pt>
                <c:pt idx="8045">
                  <c:v>0.46787745000000003</c:v>
                </c:pt>
                <c:pt idx="8046">
                  <c:v>0.46793532000000004</c:v>
                </c:pt>
                <c:pt idx="8047">
                  <c:v>0.46799319</c:v>
                </c:pt>
                <c:pt idx="8048">
                  <c:v>0.46805060000000004</c:v>
                </c:pt>
                <c:pt idx="8049">
                  <c:v>0.46810858000000005</c:v>
                </c:pt>
                <c:pt idx="8050">
                  <c:v>0.46816645000000001</c:v>
                </c:pt>
                <c:pt idx="8051">
                  <c:v>0.46822432000000008</c:v>
                </c:pt>
                <c:pt idx="8052">
                  <c:v>0.46828231000000003</c:v>
                </c:pt>
                <c:pt idx="8053">
                  <c:v>0.46834041000000004</c:v>
                </c:pt>
                <c:pt idx="8054">
                  <c:v>0.46839828000000006</c:v>
                </c:pt>
                <c:pt idx="8055">
                  <c:v>0.46845615000000002</c:v>
                </c:pt>
                <c:pt idx="8056">
                  <c:v>0.46851402000000003</c:v>
                </c:pt>
                <c:pt idx="8057">
                  <c:v>0.4685718900000001</c:v>
                </c:pt>
                <c:pt idx="8058">
                  <c:v>0.46862942000000002</c:v>
                </c:pt>
                <c:pt idx="8059">
                  <c:v>0.46868729000000003</c:v>
                </c:pt>
                <c:pt idx="8060">
                  <c:v>0.46874515999999999</c:v>
                </c:pt>
                <c:pt idx="8061">
                  <c:v>0.46880303000000001</c:v>
                </c:pt>
                <c:pt idx="8062">
                  <c:v>0.46886090000000008</c:v>
                </c:pt>
                <c:pt idx="8063">
                  <c:v>0.46891888000000009</c:v>
                </c:pt>
                <c:pt idx="8064">
                  <c:v>0.46897710000000004</c:v>
                </c:pt>
                <c:pt idx="8065">
                  <c:v>0.46903497000000005</c:v>
                </c:pt>
                <c:pt idx="8066">
                  <c:v>0.46909284000000001</c:v>
                </c:pt>
                <c:pt idx="8067">
                  <c:v>0.46915071000000008</c:v>
                </c:pt>
                <c:pt idx="8068">
                  <c:v>0.4692085800000001</c:v>
                </c:pt>
                <c:pt idx="8069">
                  <c:v>0.46926587000000003</c:v>
                </c:pt>
                <c:pt idx="8070">
                  <c:v>0.4693237400000001</c:v>
                </c:pt>
                <c:pt idx="8071">
                  <c:v>0.46938173000000005</c:v>
                </c:pt>
                <c:pt idx="8072">
                  <c:v>0.46943972</c:v>
                </c:pt>
                <c:pt idx="8073">
                  <c:v>0.46949759000000002</c:v>
                </c:pt>
                <c:pt idx="8074">
                  <c:v>0.46955545999999998</c:v>
                </c:pt>
                <c:pt idx="8075">
                  <c:v>0.46961333</c:v>
                </c:pt>
                <c:pt idx="8076">
                  <c:v>0.46967120000000001</c:v>
                </c:pt>
                <c:pt idx="8077">
                  <c:v>0.46972907000000008</c:v>
                </c:pt>
                <c:pt idx="8078">
                  <c:v>0.46978717000000003</c:v>
                </c:pt>
                <c:pt idx="8079">
                  <c:v>0.46984504000000005</c:v>
                </c:pt>
                <c:pt idx="8080">
                  <c:v>0.46990280000000006</c:v>
                </c:pt>
                <c:pt idx="8081">
                  <c:v>0.46996067000000008</c:v>
                </c:pt>
                <c:pt idx="8082">
                  <c:v>0.47001854000000004</c:v>
                </c:pt>
                <c:pt idx="8083">
                  <c:v>0.47007652000000005</c:v>
                </c:pt>
                <c:pt idx="8084">
                  <c:v>0.47013381000000004</c:v>
                </c:pt>
                <c:pt idx="8085">
                  <c:v>0.47019180000000005</c:v>
                </c:pt>
                <c:pt idx="8086">
                  <c:v>0.47024967000000001</c:v>
                </c:pt>
                <c:pt idx="8087">
                  <c:v>0.47030754000000002</c:v>
                </c:pt>
                <c:pt idx="8088">
                  <c:v>0.47036553000000003</c:v>
                </c:pt>
                <c:pt idx="8089">
                  <c:v>0.4704234000000001</c:v>
                </c:pt>
                <c:pt idx="8090">
                  <c:v>0.47048127000000006</c:v>
                </c:pt>
                <c:pt idx="8091">
                  <c:v>0.47053913999999997</c:v>
                </c:pt>
                <c:pt idx="8092">
                  <c:v>0.47059700999999998</c:v>
                </c:pt>
                <c:pt idx="8093">
                  <c:v>0.47065488000000005</c:v>
                </c:pt>
                <c:pt idx="8094">
                  <c:v>0.47071275000000001</c:v>
                </c:pt>
                <c:pt idx="8095">
                  <c:v>0.47077085000000002</c:v>
                </c:pt>
                <c:pt idx="8096">
                  <c:v>0.47082884000000014</c:v>
                </c:pt>
                <c:pt idx="8097">
                  <c:v>0.47088636000000011</c:v>
                </c:pt>
                <c:pt idx="8098">
                  <c:v>0.47094423000000002</c:v>
                </c:pt>
                <c:pt idx="8099">
                  <c:v>0.47100210000000003</c:v>
                </c:pt>
                <c:pt idx="8100">
                  <c:v>0.47105997000000011</c:v>
                </c:pt>
                <c:pt idx="8101">
                  <c:v>0.47111796000000006</c:v>
                </c:pt>
                <c:pt idx="8102">
                  <c:v>0.47117583000000002</c:v>
                </c:pt>
                <c:pt idx="8103">
                  <c:v>0.47123369999999998</c:v>
                </c:pt>
                <c:pt idx="8104">
                  <c:v>0.47129157000000005</c:v>
                </c:pt>
                <c:pt idx="8105">
                  <c:v>0.47134944000000001</c:v>
                </c:pt>
                <c:pt idx="8106">
                  <c:v>0.47140731000000002</c:v>
                </c:pt>
                <c:pt idx="8107">
                  <c:v>0.47146530000000003</c:v>
                </c:pt>
                <c:pt idx="8108">
                  <c:v>0.4715231700000001</c:v>
                </c:pt>
                <c:pt idx="8109">
                  <c:v>0.47158104000000001</c:v>
                </c:pt>
                <c:pt idx="8110">
                  <c:v>0.47163855999999998</c:v>
                </c:pt>
                <c:pt idx="8111">
                  <c:v>0.47169643</c:v>
                </c:pt>
                <c:pt idx="8112">
                  <c:v>0.47175430000000002</c:v>
                </c:pt>
                <c:pt idx="8113">
                  <c:v>0.47181217000000009</c:v>
                </c:pt>
                <c:pt idx="8114">
                  <c:v>0.4718700400000001</c:v>
                </c:pt>
                <c:pt idx="8115">
                  <c:v>0.47192814000000005</c:v>
                </c:pt>
                <c:pt idx="8116">
                  <c:v>0.47198601000000007</c:v>
                </c:pt>
                <c:pt idx="8117">
                  <c:v>0.47204400000000002</c:v>
                </c:pt>
                <c:pt idx="8118">
                  <c:v>0.47210175000000004</c:v>
                </c:pt>
                <c:pt idx="8119">
                  <c:v>0.47215962</c:v>
                </c:pt>
                <c:pt idx="8120">
                  <c:v>0.47221714999999997</c:v>
                </c:pt>
                <c:pt idx="8121">
                  <c:v>0.47227502000000005</c:v>
                </c:pt>
                <c:pt idx="8122">
                  <c:v>0.47233312</c:v>
                </c:pt>
                <c:pt idx="8123">
                  <c:v>0.47239099000000007</c:v>
                </c:pt>
                <c:pt idx="8124">
                  <c:v>0.47244886000000014</c:v>
                </c:pt>
                <c:pt idx="8125">
                  <c:v>0.4725067300000001</c:v>
                </c:pt>
                <c:pt idx="8126">
                  <c:v>0.47256460000000006</c:v>
                </c:pt>
                <c:pt idx="8127">
                  <c:v>0.47262247000000007</c:v>
                </c:pt>
                <c:pt idx="8128">
                  <c:v>0.47268034000000003</c:v>
                </c:pt>
                <c:pt idx="8129">
                  <c:v>0.47273843999999998</c:v>
                </c:pt>
                <c:pt idx="8130">
                  <c:v>0.47279631</c:v>
                </c:pt>
                <c:pt idx="8131">
                  <c:v>0.47285418000000007</c:v>
                </c:pt>
                <c:pt idx="8132">
                  <c:v>0.47291205000000003</c:v>
                </c:pt>
                <c:pt idx="8133">
                  <c:v>0.47296993000000004</c:v>
                </c:pt>
                <c:pt idx="8134">
                  <c:v>0.47302780000000005</c:v>
                </c:pt>
                <c:pt idx="8135">
                  <c:v>0.47308567000000007</c:v>
                </c:pt>
                <c:pt idx="8136">
                  <c:v>0.47314353999999997</c:v>
                </c:pt>
                <c:pt idx="8137">
                  <c:v>0.47320129</c:v>
                </c:pt>
                <c:pt idx="8138">
                  <c:v>0.47325916000000001</c:v>
                </c:pt>
                <c:pt idx="8139">
                  <c:v>0.47331703000000008</c:v>
                </c:pt>
                <c:pt idx="8140">
                  <c:v>0.47337490000000015</c:v>
                </c:pt>
                <c:pt idx="8141">
                  <c:v>0.47343243000000002</c:v>
                </c:pt>
                <c:pt idx="8142">
                  <c:v>0.47349030000000003</c:v>
                </c:pt>
                <c:pt idx="8143">
                  <c:v>0.4735482800000001</c:v>
                </c:pt>
                <c:pt idx="8144">
                  <c:v>0.4736065000000001</c:v>
                </c:pt>
                <c:pt idx="8145">
                  <c:v>0.47366414000000001</c:v>
                </c:pt>
                <c:pt idx="8146">
                  <c:v>0.47372224000000002</c:v>
                </c:pt>
                <c:pt idx="8147">
                  <c:v>0.47377965</c:v>
                </c:pt>
                <c:pt idx="8148">
                  <c:v>0.4738379800000001</c:v>
                </c:pt>
                <c:pt idx="8149">
                  <c:v>0.47389585000000001</c:v>
                </c:pt>
                <c:pt idx="8150">
                  <c:v>0.47395372000000002</c:v>
                </c:pt>
                <c:pt idx="8151">
                  <c:v>0.47401113</c:v>
                </c:pt>
                <c:pt idx="8152">
                  <c:v>0.47406900000000002</c:v>
                </c:pt>
                <c:pt idx="8153">
                  <c:v>0.47412687000000009</c:v>
                </c:pt>
                <c:pt idx="8154">
                  <c:v>0.4741847400000001</c:v>
                </c:pt>
                <c:pt idx="8155">
                  <c:v>0.47424273</c:v>
                </c:pt>
                <c:pt idx="8156">
                  <c:v>0.47430083000000006</c:v>
                </c:pt>
                <c:pt idx="8157">
                  <c:v>0.47435835000000004</c:v>
                </c:pt>
                <c:pt idx="8158">
                  <c:v>0.47441622000000006</c:v>
                </c:pt>
                <c:pt idx="8159">
                  <c:v>0.47447409000000007</c:v>
                </c:pt>
                <c:pt idx="8160">
                  <c:v>0.47453208000000002</c:v>
                </c:pt>
                <c:pt idx="8161">
                  <c:v>0.47458995000000004</c:v>
                </c:pt>
                <c:pt idx="8162">
                  <c:v>0.47464793</c:v>
                </c:pt>
                <c:pt idx="8163">
                  <c:v>0.47470580000000001</c:v>
                </c:pt>
                <c:pt idx="8164">
                  <c:v>0.47476379000000002</c:v>
                </c:pt>
                <c:pt idx="8165">
                  <c:v>0.47482166000000003</c:v>
                </c:pt>
                <c:pt idx="8166">
                  <c:v>0.47487907000000007</c:v>
                </c:pt>
                <c:pt idx="8167">
                  <c:v>0.47493705000000003</c:v>
                </c:pt>
                <c:pt idx="8168">
                  <c:v>0.47499493000000004</c:v>
                </c:pt>
                <c:pt idx="8169">
                  <c:v>0.47505280000000005</c:v>
                </c:pt>
                <c:pt idx="8170">
                  <c:v>0.47511067000000007</c:v>
                </c:pt>
                <c:pt idx="8171">
                  <c:v>0.47516854000000003</c:v>
                </c:pt>
                <c:pt idx="8172">
                  <c:v>0.47522675000000003</c:v>
                </c:pt>
                <c:pt idx="8173">
                  <c:v>0.4752846200000001</c:v>
                </c:pt>
                <c:pt idx="8174">
                  <c:v>0.47534249000000006</c:v>
                </c:pt>
                <c:pt idx="8175">
                  <c:v>0.47540037000000007</c:v>
                </c:pt>
                <c:pt idx="8176">
                  <c:v>0.47545824000000003</c:v>
                </c:pt>
                <c:pt idx="8177">
                  <c:v>0.4755161100000001</c:v>
                </c:pt>
                <c:pt idx="8178">
                  <c:v>0.47557398000000006</c:v>
                </c:pt>
                <c:pt idx="8179">
                  <c:v>0.47563184999999997</c:v>
                </c:pt>
                <c:pt idx="8180">
                  <c:v>0.47568925000000001</c:v>
                </c:pt>
                <c:pt idx="8181">
                  <c:v>0.47574711999999997</c:v>
                </c:pt>
                <c:pt idx="8182">
                  <c:v>0.47580499000000009</c:v>
                </c:pt>
                <c:pt idx="8183">
                  <c:v>0.47586287000000016</c:v>
                </c:pt>
                <c:pt idx="8184">
                  <c:v>0.47592085000000006</c:v>
                </c:pt>
                <c:pt idx="8185">
                  <c:v>0.47597872000000008</c:v>
                </c:pt>
                <c:pt idx="8186">
                  <c:v>0.47603682000000008</c:v>
                </c:pt>
                <c:pt idx="8187">
                  <c:v>0.4760946900000001</c:v>
                </c:pt>
                <c:pt idx="8188">
                  <c:v>0.47615256000000006</c:v>
                </c:pt>
                <c:pt idx="8189">
                  <c:v>0.47621043000000002</c:v>
                </c:pt>
                <c:pt idx="8190">
                  <c:v>0.47626830000000003</c:v>
                </c:pt>
                <c:pt idx="8191">
                  <c:v>0.47632629000000015</c:v>
                </c:pt>
                <c:pt idx="8192">
                  <c:v>0.47638358000000008</c:v>
                </c:pt>
                <c:pt idx="8193">
                  <c:v>0.47644215000000001</c:v>
                </c:pt>
                <c:pt idx="8194">
                  <c:v>0.4764996700000001</c:v>
                </c:pt>
                <c:pt idx="8195">
                  <c:v>0.47655766000000005</c:v>
                </c:pt>
                <c:pt idx="8196">
                  <c:v>0.47661564000000001</c:v>
                </c:pt>
                <c:pt idx="8197">
                  <c:v>0.47667340000000002</c:v>
                </c:pt>
                <c:pt idx="8198">
                  <c:v>0.47673137999999998</c:v>
                </c:pt>
                <c:pt idx="8199">
                  <c:v>0.47678879000000007</c:v>
                </c:pt>
                <c:pt idx="8200">
                  <c:v>0.47684678000000014</c:v>
                </c:pt>
                <c:pt idx="8201">
                  <c:v>0.47690476000000004</c:v>
                </c:pt>
                <c:pt idx="8202">
                  <c:v>0.47696287000000009</c:v>
                </c:pt>
                <c:pt idx="8203">
                  <c:v>0.47702074000000005</c:v>
                </c:pt>
                <c:pt idx="8204">
                  <c:v>0.47707872000000007</c:v>
                </c:pt>
                <c:pt idx="8205">
                  <c:v>0.47713601</c:v>
                </c:pt>
                <c:pt idx="8206">
                  <c:v>0.47719388000000001</c:v>
                </c:pt>
                <c:pt idx="8207">
                  <c:v>0.47725199000000001</c:v>
                </c:pt>
                <c:pt idx="8208">
                  <c:v>0.47730986000000003</c:v>
                </c:pt>
                <c:pt idx="8209">
                  <c:v>0.4773677300000001</c:v>
                </c:pt>
                <c:pt idx="8210">
                  <c:v>0.47742560000000006</c:v>
                </c:pt>
                <c:pt idx="8211">
                  <c:v>0.47748347000000008</c:v>
                </c:pt>
                <c:pt idx="8212">
                  <c:v>0.47754133999999998</c:v>
                </c:pt>
                <c:pt idx="8213">
                  <c:v>0.47759932000000005</c:v>
                </c:pt>
                <c:pt idx="8214">
                  <c:v>0.47765685000000002</c:v>
                </c:pt>
                <c:pt idx="8215">
                  <c:v>0.47771472000000004</c:v>
                </c:pt>
                <c:pt idx="8216">
                  <c:v>0.47777270000000011</c:v>
                </c:pt>
                <c:pt idx="8217">
                  <c:v>0.47783057000000007</c:v>
                </c:pt>
                <c:pt idx="8218">
                  <c:v>0.47788844000000014</c:v>
                </c:pt>
                <c:pt idx="8219">
                  <c:v>0.4779463100000001</c:v>
                </c:pt>
                <c:pt idx="8220">
                  <c:v>0.47800418000000006</c:v>
                </c:pt>
                <c:pt idx="8221">
                  <c:v>0.47806205000000002</c:v>
                </c:pt>
                <c:pt idx="8222">
                  <c:v>0.47812016000000007</c:v>
                </c:pt>
                <c:pt idx="8223">
                  <c:v>0.47817803000000003</c:v>
                </c:pt>
                <c:pt idx="8224">
                  <c:v>0.47823590000000005</c:v>
                </c:pt>
                <c:pt idx="8225">
                  <c:v>0.47829377000000001</c:v>
                </c:pt>
                <c:pt idx="8226">
                  <c:v>0.47835164000000002</c:v>
                </c:pt>
                <c:pt idx="8227">
                  <c:v>0.47840951000000004</c:v>
                </c:pt>
                <c:pt idx="8228">
                  <c:v>0.47846738000000005</c:v>
                </c:pt>
                <c:pt idx="8229">
                  <c:v>0.47852525000000001</c:v>
                </c:pt>
                <c:pt idx="8230">
                  <c:v>0.4785826600000001</c:v>
                </c:pt>
                <c:pt idx="8231">
                  <c:v>0.47864053000000001</c:v>
                </c:pt>
                <c:pt idx="8232">
                  <c:v>0.47869840000000002</c:v>
                </c:pt>
                <c:pt idx="8233">
                  <c:v>0.47875638000000004</c:v>
                </c:pt>
                <c:pt idx="8234">
                  <c:v>0.47881437000000016</c:v>
                </c:pt>
                <c:pt idx="8235">
                  <c:v>0.47887236000000011</c:v>
                </c:pt>
                <c:pt idx="8236">
                  <c:v>0.47893023000000001</c:v>
                </c:pt>
                <c:pt idx="8237">
                  <c:v>0.47898810000000014</c:v>
                </c:pt>
                <c:pt idx="8238">
                  <c:v>0.4790460800000001</c:v>
                </c:pt>
                <c:pt idx="8239">
                  <c:v>0.47910384</c:v>
                </c:pt>
                <c:pt idx="8240">
                  <c:v>0.47916182000000002</c:v>
                </c:pt>
                <c:pt idx="8241">
                  <c:v>0.47921923</c:v>
                </c:pt>
                <c:pt idx="8242">
                  <c:v>0.47927722</c:v>
                </c:pt>
                <c:pt idx="8243">
                  <c:v>0.47933520000000002</c:v>
                </c:pt>
                <c:pt idx="8244">
                  <c:v>0.47939319000000002</c:v>
                </c:pt>
                <c:pt idx="8245">
                  <c:v>0.47945105999999998</c:v>
                </c:pt>
                <c:pt idx="8246">
                  <c:v>0.47950893000000006</c:v>
                </c:pt>
                <c:pt idx="8247">
                  <c:v>0.47956692000000006</c:v>
                </c:pt>
                <c:pt idx="8248">
                  <c:v>0.47962467000000009</c:v>
                </c:pt>
                <c:pt idx="8249">
                  <c:v>0.47968219000000006</c:v>
                </c:pt>
                <c:pt idx="8250">
                  <c:v>0.47974006000000002</c:v>
                </c:pt>
                <c:pt idx="8251">
                  <c:v>0.47979792999999998</c:v>
                </c:pt>
                <c:pt idx="8252">
                  <c:v>0.47985580000000005</c:v>
                </c:pt>
                <c:pt idx="8253">
                  <c:v>0.47991368000000006</c:v>
                </c:pt>
                <c:pt idx="8254">
                  <c:v>0.47997166000000008</c:v>
                </c:pt>
                <c:pt idx="8255">
                  <c:v>0.48002953000000004</c:v>
                </c:pt>
                <c:pt idx="8256">
                  <c:v>0.48008740000000005</c:v>
                </c:pt>
                <c:pt idx="8257">
                  <c:v>0.4801455</c:v>
                </c:pt>
                <c:pt idx="8258">
                  <c:v>0.48020337000000002</c:v>
                </c:pt>
                <c:pt idx="8259">
                  <c:v>0.48026123999999998</c:v>
                </c:pt>
                <c:pt idx="8260">
                  <c:v>0.4803191200000001</c:v>
                </c:pt>
                <c:pt idx="8261">
                  <c:v>0.48037699000000011</c:v>
                </c:pt>
                <c:pt idx="8262">
                  <c:v>0.48043486000000007</c:v>
                </c:pt>
                <c:pt idx="8263">
                  <c:v>0.48049273000000003</c:v>
                </c:pt>
                <c:pt idx="8264">
                  <c:v>0.48055060000000011</c:v>
                </c:pt>
                <c:pt idx="8265">
                  <c:v>0.48060847000000007</c:v>
                </c:pt>
                <c:pt idx="8266">
                  <c:v>0.48066634000000008</c:v>
                </c:pt>
                <c:pt idx="8267">
                  <c:v>0.4807242100000001</c:v>
                </c:pt>
                <c:pt idx="8268">
                  <c:v>0.48078208000000006</c:v>
                </c:pt>
                <c:pt idx="8269">
                  <c:v>0.48084006000000007</c:v>
                </c:pt>
                <c:pt idx="8270">
                  <c:v>0.48089793000000003</c:v>
                </c:pt>
                <c:pt idx="8271">
                  <c:v>0.48095546000000006</c:v>
                </c:pt>
                <c:pt idx="8272">
                  <c:v>0.48101333000000002</c:v>
                </c:pt>
                <c:pt idx="8273">
                  <c:v>0.48107120000000003</c:v>
                </c:pt>
                <c:pt idx="8274">
                  <c:v>0.48112895000000006</c:v>
                </c:pt>
                <c:pt idx="8275">
                  <c:v>0.48118694000000006</c:v>
                </c:pt>
                <c:pt idx="8276">
                  <c:v>0.48124481000000002</c:v>
                </c:pt>
                <c:pt idx="8277">
                  <c:v>0.48130280000000009</c:v>
                </c:pt>
                <c:pt idx="8278">
                  <c:v>0.48136067000000016</c:v>
                </c:pt>
                <c:pt idx="8279">
                  <c:v>0.48141854000000006</c:v>
                </c:pt>
                <c:pt idx="8280">
                  <c:v>0.48147652000000007</c:v>
                </c:pt>
                <c:pt idx="8281">
                  <c:v>0.48153451000000008</c:v>
                </c:pt>
                <c:pt idx="8282">
                  <c:v>0.48159226000000005</c:v>
                </c:pt>
                <c:pt idx="8283">
                  <c:v>0.48165013000000001</c:v>
                </c:pt>
                <c:pt idx="8284">
                  <c:v>0.48170777000000004</c:v>
                </c:pt>
                <c:pt idx="8285">
                  <c:v>0.48176564000000005</c:v>
                </c:pt>
                <c:pt idx="8286">
                  <c:v>0.48182363000000006</c:v>
                </c:pt>
                <c:pt idx="8287">
                  <c:v>0.48188150000000007</c:v>
                </c:pt>
                <c:pt idx="8288">
                  <c:v>0.48193937000000003</c:v>
                </c:pt>
                <c:pt idx="8289">
                  <c:v>0.48199724000000005</c:v>
                </c:pt>
                <c:pt idx="8290">
                  <c:v>0.48205523</c:v>
                </c:pt>
                <c:pt idx="8291">
                  <c:v>0.48211310000000002</c:v>
                </c:pt>
                <c:pt idx="8292">
                  <c:v>0.48217050000000006</c:v>
                </c:pt>
                <c:pt idx="8293">
                  <c:v>0.48222837000000007</c:v>
                </c:pt>
                <c:pt idx="8294">
                  <c:v>0.48228624000000003</c:v>
                </c:pt>
                <c:pt idx="8295">
                  <c:v>0.4823441200000001</c:v>
                </c:pt>
                <c:pt idx="8296">
                  <c:v>0.48240210000000006</c:v>
                </c:pt>
                <c:pt idx="8297">
                  <c:v>0.48245997000000007</c:v>
                </c:pt>
                <c:pt idx="8298">
                  <c:v>0.48251784000000003</c:v>
                </c:pt>
                <c:pt idx="8299">
                  <c:v>0.48257594000000004</c:v>
                </c:pt>
                <c:pt idx="8300">
                  <c:v>0.48263381</c:v>
                </c:pt>
                <c:pt idx="8301">
                  <c:v>0.48269168000000001</c:v>
                </c:pt>
                <c:pt idx="8302">
                  <c:v>0.48274955000000003</c:v>
                </c:pt>
                <c:pt idx="8303">
                  <c:v>0.48280743000000004</c:v>
                </c:pt>
                <c:pt idx="8304">
                  <c:v>0.48286541000000011</c:v>
                </c:pt>
                <c:pt idx="8305">
                  <c:v>0.48292328000000007</c:v>
                </c:pt>
                <c:pt idx="8306">
                  <c:v>0.48298127000000007</c:v>
                </c:pt>
                <c:pt idx="8307">
                  <c:v>0.48303856000000006</c:v>
                </c:pt>
                <c:pt idx="8308">
                  <c:v>0.48309655000000001</c:v>
                </c:pt>
                <c:pt idx="8309">
                  <c:v>0.48315442000000003</c:v>
                </c:pt>
                <c:pt idx="8310">
                  <c:v>0.4832122900000001</c:v>
                </c:pt>
                <c:pt idx="8311">
                  <c:v>0.48327016000000006</c:v>
                </c:pt>
                <c:pt idx="8312">
                  <c:v>0.48332780000000009</c:v>
                </c:pt>
                <c:pt idx="8313">
                  <c:v>0.48338578000000015</c:v>
                </c:pt>
                <c:pt idx="8314">
                  <c:v>0.48344365</c:v>
                </c:pt>
                <c:pt idx="8315">
                  <c:v>0.48350152000000002</c:v>
                </c:pt>
                <c:pt idx="8316">
                  <c:v>0.48355939000000003</c:v>
                </c:pt>
                <c:pt idx="8317">
                  <c:v>0.48361726000000005</c:v>
                </c:pt>
                <c:pt idx="8318">
                  <c:v>0.48367525</c:v>
                </c:pt>
                <c:pt idx="8319">
                  <c:v>0.48373311999999996</c:v>
                </c:pt>
                <c:pt idx="8320">
                  <c:v>0.48379121999999997</c:v>
                </c:pt>
                <c:pt idx="8321">
                  <c:v>0.48384909000000004</c:v>
                </c:pt>
                <c:pt idx="8322">
                  <c:v>0.4839070800000001</c:v>
                </c:pt>
                <c:pt idx="8323">
                  <c:v>0.48396506000000006</c:v>
                </c:pt>
                <c:pt idx="8324">
                  <c:v>0.48402236000000004</c:v>
                </c:pt>
                <c:pt idx="8325">
                  <c:v>0.4840804600000001</c:v>
                </c:pt>
                <c:pt idx="8326">
                  <c:v>0.48413844</c:v>
                </c:pt>
                <c:pt idx="8327">
                  <c:v>0.48419655</c:v>
                </c:pt>
                <c:pt idx="8328">
                  <c:v>0.48425372</c:v>
                </c:pt>
                <c:pt idx="8329">
                  <c:v>0.48431171000000006</c:v>
                </c:pt>
                <c:pt idx="8330">
                  <c:v>0.48436958000000008</c:v>
                </c:pt>
                <c:pt idx="8331">
                  <c:v>0.48442745000000004</c:v>
                </c:pt>
                <c:pt idx="8332">
                  <c:v>0.48448532000000005</c:v>
                </c:pt>
                <c:pt idx="8333">
                  <c:v>0.48454319000000001</c:v>
                </c:pt>
                <c:pt idx="8334">
                  <c:v>0.48460118000000002</c:v>
                </c:pt>
                <c:pt idx="8335">
                  <c:v>0.48465904999999998</c:v>
                </c:pt>
                <c:pt idx="8336">
                  <c:v>0.48471692000000005</c:v>
                </c:pt>
                <c:pt idx="8337">
                  <c:v>0.48477479000000007</c:v>
                </c:pt>
                <c:pt idx="8338">
                  <c:v>0.48483266000000014</c:v>
                </c:pt>
                <c:pt idx="8339">
                  <c:v>0.4848905300000001</c:v>
                </c:pt>
                <c:pt idx="8340">
                  <c:v>0.4849487400000001</c:v>
                </c:pt>
                <c:pt idx="8341">
                  <c:v>0.48500604000000008</c:v>
                </c:pt>
                <c:pt idx="8342">
                  <c:v>0.4850639100000001</c:v>
                </c:pt>
                <c:pt idx="8343">
                  <c:v>0.48512189000000006</c:v>
                </c:pt>
                <c:pt idx="8344">
                  <c:v>0.48517976000000007</c:v>
                </c:pt>
                <c:pt idx="8345">
                  <c:v>0.48523762999999998</c:v>
                </c:pt>
                <c:pt idx="8346">
                  <c:v>0.48529550000000005</c:v>
                </c:pt>
                <c:pt idx="8347">
                  <c:v>0.48535349000000005</c:v>
                </c:pt>
                <c:pt idx="8348">
                  <c:v>0.48541148000000006</c:v>
                </c:pt>
                <c:pt idx="8349">
                  <c:v>0.48546935000000002</c:v>
                </c:pt>
                <c:pt idx="8350">
                  <c:v>0.48552733000000003</c:v>
                </c:pt>
                <c:pt idx="8351">
                  <c:v>0.48558520000000011</c:v>
                </c:pt>
                <c:pt idx="8352">
                  <c:v>0.48564319</c:v>
                </c:pt>
                <c:pt idx="8353">
                  <c:v>0.48570106000000002</c:v>
                </c:pt>
                <c:pt idx="8354">
                  <c:v>0.4857588100000001</c:v>
                </c:pt>
                <c:pt idx="8355">
                  <c:v>0.48581680000000016</c:v>
                </c:pt>
                <c:pt idx="8356">
                  <c:v>0.48587421000000008</c:v>
                </c:pt>
                <c:pt idx="8357">
                  <c:v>0.4859320800000001</c:v>
                </c:pt>
                <c:pt idx="8358">
                  <c:v>0.48598995000000006</c:v>
                </c:pt>
                <c:pt idx="8359">
                  <c:v>0.48604782000000002</c:v>
                </c:pt>
                <c:pt idx="8360">
                  <c:v>0.48610569000000003</c:v>
                </c:pt>
                <c:pt idx="8361">
                  <c:v>0.4861636800000001</c:v>
                </c:pt>
                <c:pt idx="8362">
                  <c:v>0.48622155</c:v>
                </c:pt>
                <c:pt idx="8363">
                  <c:v>0.48627953000000002</c:v>
                </c:pt>
                <c:pt idx="8364">
                  <c:v>0.48633705000000005</c:v>
                </c:pt>
                <c:pt idx="8365">
                  <c:v>0.48639493000000006</c:v>
                </c:pt>
                <c:pt idx="8366">
                  <c:v>0.48645280000000007</c:v>
                </c:pt>
                <c:pt idx="8367">
                  <c:v>0.48651078000000009</c:v>
                </c:pt>
                <c:pt idx="8368">
                  <c:v>0.4865686500000001</c:v>
                </c:pt>
                <c:pt idx="8369">
                  <c:v>0.48662652000000006</c:v>
                </c:pt>
                <c:pt idx="8370">
                  <c:v>0.48668439000000008</c:v>
                </c:pt>
                <c:pt idx="8371">
                  <c:v>0.48674225999999998</c:v>
                </c:pt>
                <c:pt idx="8372">
                  <c:v>0.48680013000000005</c:v>
                </c:pt>
                <c:pt idx="8373">
                  <c:v>0.48685800000000007</c:v>
                </c:pt>
                <c:pt idx="8374">
                  <c:v>0.48691587000000008</c:v>
                </c:pt>
                <c:pt idx="8375">
                  <c:v>0.4869737400000001</c:v>
                </c:pt>
                <c:pt idx="8376">
                  <c:v>0.48703196000000004</c:v>
                </c:pt>
                <c:pt idx="8377">
                  <c:v>0.48708983000000006</c:v>
                </c:pt>
                <c:pt idx="8378">
                  <c:v>0.48714782000000001</c:v>
                </c:pt>
                <c:pt idx="8379">
                  <c:v>0.48720569000000002</c:v>
                </c:pt>
                <c:pt idx="8380">
                  <c:v>0.48726298000000007</c:v>
                </c:pt>
                <c:pt idx="8381">
                  <c:v>0.48732085000000014</c:v>
                </c:pt>
                <c:pt idx="8382">
                  <c:v>0.48737872000000015</c:v>
                </c:pt>
                <c:pt idx="8383">
                  <c:v>0.48743704999999998</c:v>
                </c:pt>
                <c:pt idx="8384">
                  <c:v>0.4874949300000001</c:v>
                </c:pt>
                <c:pt idx="8385">
                  <c:v>0.48755280000000006</c:v>
                </c:pt>
                <c:pt idx="8386">
                  <c:v>0.48761067000000008</c:v>
                </c:pt>
                <c:pt idx="8387">
                  <c:v>0.48766854000000004</c:v>
                </c:pt>
                <c:pt idx="8388">
                  <c:v>0.48772641000000005</c:v>
                </c:pt>
                <c:pt idx="8389">
                  <c:v>0.48778428000000007</c:v>
                </c:pt>
                <c:pt idx="8390">
                  <c:v>0.48784192000000004</c:v>
                </c:pt>
                <c:pt idx="8391">
                  <c:v>0.48789979000000006</c:v>
                </c:pt>
                <c:pt idx="8392">
                  <c:v>0.48795766000000007</c:v>
                </c:pt>
                <c:pt idx="8393">
                  <c:v>0.48801553000000003</c:v>
                </c:pt>
                <c:pt idx="8394">
                  <c:v>0.4880734000000001</c:v>
                </c:pt>
                <c:pt idx="8395">
                  <c:v>0.48813127000000001</c:v>
                </c:pt>
                <c:pt idx="8396">
                  <c:v>0.48818925000000002</c:v>
                </c:pt>
                <c:pt idx="8397">
                  <c:v>0.4882467800000001</c:v>
                </c:pt>
                <c:pt idx="8398">
                  <c:v>0.48830476000000012</c:v>
                </c:pt>
                <c:pt idx="8399">
                  <c:v>0.48836263000000008</c:v>
                </c:pt>
                <c:pt idx="8400">
                  <c:v>0.48847849000000015</c:v>
                </c:pt>
                <c:pt idx="8401">
                  <c:v>0.48853636000000006</c:v>
                </c:pt>
                <c:pt idx="8402">
                  <c:v>0.48859423000000002</c:v>
                </c:pt>
                <c:pt idx="8403">
                  <c:v>0.4886518700000001</c:v>
                </c:pt>
                <c:pt idx="8404">
                  <c:v>0.48870986000000005</c:v>
                </c:pt>
                <c:pt idx="8405">
                  <c:v>0.48876773000000001</c:v>
                </c:pt>
                <c:pt idx="8406">
                  <c:v>0.48882560000000014</c:v>
                </c:pt>
                <c:pt idx="8407">
                  <c:v>0.4888835800000001</c:v>
                </c:pt>
                <c:pt idx="8408">
                  <c:v>0.48894145</c:v>
                </c:pt>
                <c:pt idx="8409">
                  <c:v>0.48899898000000014</c:v>
                </c:pt>
                <c:pt idx="8410">
                  <c:v>0.4890568500000001</c:v>
                </c:pt>
                <c:pt idx="8411">
                  <c:v>0.48911506000000005</c:v>
                </c:pt>
                <c:pt idx="8412">
                  <c:v>0.48917293000000006</c:v>
                </c:pt>
                <c:pt idx="8413">
                  <c:v>0.48923080000000002</c:v>
                </c:pt>
                <c:pt idx="8414">
                  <c:v>0.48928868000000009</c:v>
                </c:pt>
                <c:pt idx="8415">
                  <c:v>0.4893465500000001</c:v>
                </c:pt>
                <c:pt idx="8416">
                  <c:v>0.48940442000000006</c:v>
                </c:pt>
                <c:pt idx="8417">
                  <c:v>0.48946240000000008</c:v>
                </c:pt>
                <c:pt idx="8418">
                  <c:v>0.48952027000000009</c:v>
                </c:pt>
                <c:pt idx="8419">
                  <c:v>0.48957768000000007</c:v>
                </c:pt>
                <c:pt idx="8420">
                  <c:v>0.48963554999999997</c:v>
                </c:pt>
                <c:pt idx="8421">
                  <c:v>0.48969342000000005</c:v>
                </c:pt>
                <c:pt idx="8422">
                  <c:v>0.48975129000000001</c:v>
                </c:pt>
                <c:pt idx="8423">
                  <c:v>0.48980928000000007</c:v>
                </c:pt>
                <c:pt idx="8424">
                  <c:v>0.48986715000000003</c:v>
                </c:pt>
                <c:pt idx="8425">
                  <c:v>0.4899251300000001</c:v>
                </c:pt>
                <c:pt idx="8426">
                  <c:v>0.48998300000000006</c:v>
                </c:pt>
                <c:pt idx="8427">
                  <c:v>0.49004099000000007</c:v>
                </c:pt>
                <c:pt idx="8428">
                  <c:v>0.49009886000000014</c:v>
                </c:pt>
                <c:pt idx="8429">
                  <c:v>0.49015673000000004</c:v>
                </c:pt>
                <c:pt idx="8430">
                  <c:v>0.49021460000000006</c:v>
                </c:pt>
                <c:pt idx="8431">
                  <c:v>0.49027270000000006</c:v>
                </c:pt>
                <c:pt idx="8432">
                  <c:v>0.49032999000000016</c:v>
                </c:pt>
                <c:pt idx="8433">
                  <c:v>0.49038787000000011</c:v>
                </c:pt>
                <c:pt idx="8434">
                  <c:v>0.49044585000000002</c:v>
                </c:pt>
                <c:pt idx="8435">
                  <c:v>0.49050372000000003</c:v>
                </c:pt>
                <c:pt idx="8436">
                  <c:v>0.4905615900000001</c:v>
                </c:pt>
                <c:pt idx="8437">
                  <c:v>0.49061958000000006</c:v>
                </c:pt>
                <c:pt idx="8438">
                  <c:v>0.49067756000000007</c:v>
                </c:pt>
                <c:pt idx="8439">
                  <c:v>0.49073519999999998</c:v>
                </c:pt>
                <c:pt idx="8440">
                  <c:v>0.49079307</c:v>
                </c:pt>
                <c:pt idx="8441">
                  <c:v>0.49085094000000007</c:v>
                </c:pt>
                <c:pt idx="8442">
                  <c:v>0.49090893000000008</c:v>
                </c:pt>
                <c:pt idx="8443">
                  <c:v>0.49102467000000011</c:v>
                </c:pt>
                <c:pt idx="8444">
                  <c:v>0.49108266000000012</c:v>
                </c:pt>
                <c:pt idx="8445">
                  <c:v>0.49114053000000002</c:v>
                </c:pt>
                <c:pt idx="8446">
                  <c:v>0.49119840000000003</c:v>
                </c:pt>
                <c:pt idx="8447">
                  <c:v>0.49125592000000001</c:v>
                </c:pt>
                <c:pt idx="8448">
                  <c:v>0.49131379000000008</c:v>
                </c:pt>
                <c:pt idx="8449">
                  <c:v>0.4913716600000001</c:v>
                </c:pt>
                <c:pt idx="8450">
                  <c:v>0.49142953000000006</c:v>
                </c:pt>
                <c:pt idx="8451">
                  <c:v>0.49148740000000007</c:v>
                </c:pt>
                <c:pt idx="8452">
                  <c:v>0.49154527000000003</c:v>
                </c:pt>
                <c:pt idx="8453">
                  <c:v>0.49160326000000004</c:v>
                </c:pt>
                <c:pt idx="8454">
                  <c:v>0.49166124</c:v>
                </c:pt>
                <c:pt idx="8455">
                  <c:v>0.49171912000000001</c:v>
                </c:pt>
                <c:pt idx="8456">
                  <c:v>0.49177699000000008</c:v>
                </c:pt>
                <c:pt idx="8457">
                  <c:v>0.49183486000000004</c:v>
                </c:pt>
                <c:pt idx="8458">
                  <c:v>0.49189273000000006</c:v>
                </c:pt>
                <c:pt idx="8459">
                  <c:v>0.49195071000000007</c:v>
                </c:pt>
                <c:pt idx="8460">
                  <c:v>0.49200858000000008</c:v>
                </c:pt>
                <c:pt idx="8461">
                  <c:v>0.4920664500000001</c:v>
                </c:pt>
                <c:pt idx="8462">
                  <c:v>0.49212432000000006</c:v>
                </c:pt>
                <c:pt idx="8463">
                  <c:v>0.49218231000000007</c:v>
                </c:pt>
                <c:pt idx="8464">
                  <c:v>0.49224018000000008</c:v>
                </c:pt>
                <c:pt idx="8465">
                  <c:v>0.49229759000000001</c:v>
                </c:pt>
                <c:pt idx="8466">
                  <c:v>0.49235546000000008</c:v>
                </c:pt>
                <c:pt idx="8467">
                  <c:v>0.49241333000000004</c:v>
                </c:pt>
                <c:pt idx="8468">
                  <c:v>0.49247131000000005</c:v>
                </c:pt>
                <c:pt idx="8469">
                  <c:v>0.49252918000000007</c:v>
                </c:pt>
                <c:pt idx="8470">
                  <c:v>0.49258705000000008</c:v>
                </c:pt>
                <c:pt idx="8471">
                  <c:v>0.49264493000000004</c:v>
                </c:pt>
                <c:pt idx="8472">
                  <c:v>0.49270280000000005</c:v>
                </c:pt>
                <c:pt idx="8473">
                  <c:v>0.49276067000000007</c:v>
                </c:pt>
                <c:pt idx="8474">
                  <c:v>0.4928765200000001</c:v>
                </c:pt>
                <c:pt idx="8475">
                  <c:v>0.49293439000000006</c:v>
                </c:pt>
                <c:pt idx="8476">
                  <c:v>0.49299226000000007</c:v>
                </c:pt>
                <c:pt idx="8477">
                  <c:v>0.49305013000000003</c:v>
                </c:pt>
                <c:pt idx="8478">
                  <c:v>0.49310812000000004</c:v>
                </c:pt>
                <c:pt idx="8479">
                  <c:v>0.49316599000000005</c:v>
                </c:pt>
                <c:pt idx="8480">
                  <c:v>0.49322351000000003</c:v>
                </c:pt>
                <c:pt idx="8481">
                  <c:v>0.49328150000000004</c:v>
                </c:pt>
                <c:pt idx="8482">
                  <c:v>0.49333937000000005</c:v>
                </c:pt>
                <c:pt idx="8483">
                  <c:v>0.49339724000000001</c:v>
                </c:pt>
                <c:pt idx="8484">
                  <c:v>0.49345511000000003</c:v>
                </c:pt>
                <c:pt idx="8485">
                  <c:v>0.49351298000000016</c:v>
                </c:pt>
                <c:pt idx="8486">
                  <c:v>0.49357097000000011</c:v>
                </c:pt>
                <c:pt idx="8487">
                  <c:v>0.49362884000000007</c:v>
                </c:pt>
                <c:pt idx="8488">
                  <c:v>0.49368682000000014</c:v>
                </c:pt>
                <c:pt idx="8489">
                  <c:v>0.4937446900000001</c:v>
                </c:pt>
                <c:pt idx="8490">
                  <c:v>0.49380256000000011</c:v>
                </c:pt>
                <c:pt idx="8491">
                  <c:v>0.49386043000000007</c:v>
                </c:pt>
                <c:pt idx="8492">
                  <c:v>0.49391784000000005</c:v>
                </c:pt>
                <c:pt idx="8493">
                  <c:v>0.4939762900000001</c:v>
                </c:pt>
                <c:pt idx="8494">
                  <c:v>0.49403358000000008</c:v>
                </c:pt>
                <c:pt idx="8495">
                  <c:v>0.49409145000000004</c:v>
                </c:pt>
                <c:pt idx="8496">
                  <c:v>0.49414932</c:v>
                </c:pt>
                <c:pt idx="8497">
                  <c:v>0.49420719000000002</c:v>
                </c:pt>
                <c:pt idx="8498">
                  <c:v>0.49426505999999998</c:v>
                </c:pt>
                <c:pt idx="8499">
                  <c:v>0.49432328000000009</c:v>
                </c:pt>
                <c:pt idx="8500">
                  <c:v>0.4943811500000001</c:v>
                </c:pt>
                <c:pt idx="8501">
                  <c:v>0.49443914</c:v>
                </c:pt>
                <c:pt idx="8502">
                  <c:v>0.49449655000000003</c:v>
                </c:pt>
                <c:pt idx="8503">
                  <c:v>0.49455442000000011</c:v>
                </c:pt>
                <c:pt idx="8504">
                  <c:v>0.49461263000000005</c:v>
                </c:pt>
                <c:pt idx="8505">
                  <c:v>0.49467016000000014</c:v>
                </c:pt>
                <c:pt idx="8506">
                  <c:v>0.4947280300000001</c:v>
                </c:pt>
                <c:pt idx="8507">
                  <c:v>0.4947861300000001</c:v>
                </c:pt>
                <c:pt idx="8508">
                  <c:v>0.49484400000000006</c:v>
                </c:pt>
                <c:pt idx="8509">
                  <c:v>0.49490187000000008</c:v>
                </c:pt>
                <c:pt idx="8510">
                  <c:v>0.49495986000000003</c:v>
                </c:pt>
                <c:pt idx="8511">
                  <c:v>0.4950177300000001</c:v>
                </c:pt>
                <c:pt idx="8512">
                  <c:v>0.49507560000000006</c:v>
                </c:pt>
                <c:pt idx="8513">
                  <c:v>0.49513358000000002</c:v>
                </c:pt>
                <c:pt idx="8514">
                  <c:v>0.49519111000000005</c:v>
                </c:pt>
                <c:pt idx="8515">
                  <c:v>0.49524898000000006</c:v>
                </c:pt>
                <c:pt idx="8516">
                  <c:v>0.49530685000000008</c:v>
                </c:pt>
                <c:pt idx="8517">
                  <c:v>0.49536472000000009</c:v>
                </c:pt>
                <c:pt idx="8518">
                  <c:v>0.49542270000000016</c:v>
                </c:pt>
                <c:pt idx="8519">
                  <c:v>0.49548057000000012</c:v>
                </c:pt>
                <c:pt idx="8520">
                  <c:v>0.49553844000000002</c:v>
                </c:pt>
                <c:pt idx="8521">
                  <c:v>0.49559643000000003</c:v>
                </c:pt>
                <c:pt idx="8522">
                  <c:v>0.4956543000000001</c:v>
                </c:pt>
                <c:pt idx="8523">
                  <c:v>0.49571217000000006</c:v>
                </c:pt>
                <c:pt idx="8524">
                  <c:v>0.49577016000000007</c:v>
                </c:pt>
                <c:pt idx="8525">
                  <c:v>0.49582803000000009</c:v>
                </c:pt>
                <c:pt idx="8526">
                  <c:v>0.49588532000000007</c:v>
                </c:pt>
                <c:pt idx="8527">
                  <c:v>0.49594319000000003</c:v>
                </c:pt>
                <c:pt idx="8528">
                  <c:v>0.49600129000000004</c:v>
                </c:pt>
                <c:pt idx="8529">
                  <c:v>0.49605916000000005</c:v>
                </c:pt>
                <c:pt idx="8530">
                  <c:v>0.49611680000000008</c:v>
                </c:pt>
                <c:pt idx="8531">
                  <c:v>0.49617479000000009</c:v>
                </c:pt>
                <c:pt idx="8532">
                  <c:v>0.49623254</c:v>
                </c:pt>
                <c:pt idx="8533">
                  <c:v>0.49629041000000002</c:v>
                </c:pt>
                <c:pt idx="8534">
                  <c:v>0.49634828000000009</c:v>
                </c:pt>
                <c:pt idx="8535">
                  <c:v>0.49640627000000009</c:v>
                </c:pt>
                <c:pt idx="8536">
                  <c:v>0.49646414000000005</c:v>
                </c:pt>
                <c:pt idx="8537">
                  <c:v>0.49652212000000007</c:v>
                </c:pt>
                <c:pt idx="8538">
                  <c:v>0.49657999000000014</c:v>
                </c:pt>
                <c:pt idx="8539">
                  <c:v>0.49663787000000004</c:v>
                </c:pt>
                <c:pt idx="8540">
                  <c:v>0.49669574</c:v>
                </c:pt>
                <c:pt idx="8541">
                  <c:v>0.49675361000000001</c:v>
                </c:pt>
                <c:pt idx="8542">
                  <c:v>0.49681148000000014</c:v>
                </c:pt>
                <c:pt idx="8543">
                  <c:v>0.4968693500000001</c:v>
                </c:pt>
                <c:pt idx="8544">
                  <c:v>0.49692733000000006</c:v>
                </c:pt>
                <c:pt idx="8545">
                  <c:v>0.49698520000000007</c:v>
                </c:pt>
                <c:pt idx="8546">
                  <c:v>0.49704307000000003</c:v>
                </c:pt>
                <c:pt idx="8547">
                  <c:v>0.4971009400000001</c:v>
                </c:pt>
                <c:pt idx="8548">
                  <c:v>0.49715858000000007</c:v>
                </c:pt>
                <c:pt idx="8549">
                  <c:v>0.49721634000000003</c:v>
                </c:pt>
                <c:pt idx="8550">
                  <c:v>0.4972743200000001</c:v>
                </c:pt>
                <c:pt idx="8551">
                  <c:v>0.49733219000000006</c:v>
                </c:pt>
                <c:pt idx="8552">
                  <c:v>0.49739018000000007</c:v>
                </c:pt>
                <c:pt idx="8553">
                  <c:v>0.49744805000000003</c:v>
                </c:pt>
                <c:pt idx="8554">
                  <c:v>0.4975059200000001</c:v>
                </c:pt>
                <c:pt idx="8555">
                  <c:v>0.49756391000000005</c:v>
                </c:pt>
                <c:pt idx="8556">
                  <c:v>0.49762143000000003</c:v>
                </c:pt>
                <c:pt idx="8557">
                  <c:v>0.4976793000000001</c:v>
                </c:pt>
                <c:pt idx="8558">
                  <c:v>0.49773717000000001</c:v>
                </c:pt>
                <c:pt idx="8559">
                  <c:v>0.49779516000000001</c:v>
                </c:pt>
                <c:pt idx="8560">
                  <c:v>0.49785303000000003</c:v>
                </c:pt>
                <c:pt idx="8561">
                  <c:v>0.49791090000000016</c:v>
                </c:pt>
                <c:pt idx="8562">
                  <c:v>0.49796888000000011</c:v>
                </c:pt>
                <c:pt idx="8563">
                  <c:v>0.49802675000000007</c:v>
                </c:pt>
                <c:pt idx="8564">
                  <c:v>0.49808462000000009</c:v>
                </c:pt>
                <c:pt idx="8565">
                  <c:v>0.4981424900000001</c:v>
                </c:pt>
                <c:pt idx="8566">
                  <c:v>0.4982006000000001</c:v>
                </c:pt>
                <c:pt idx="8567">
                  <c:v>0.49825847000000006</c:v>
                </c:pt>
                <c:pt idx="8568">
                  <c:v>0.49831576000000011</c:v>
                </c:pt>
                <c:pt idx="8569">
                  <c:v>0.49837363000000007</c:v>
                </c:pt>
                <c:pt idx="8570">
                  <c:v>0.49843162000000002</c:v>
                </c:pt>
                <c:pt idx="8571">
                  <c:v>0.49848949000000009</c:v>
                </c:pt>
                <c:pt idx="8572">
                  <c:v>0.49854759000000004</c:v>
                </c:pt>
                <c:pt idx="8573">
                  <c:v>0.49860546000000006</c:v>
                </c:pt>
                <c:pt idx="8574">
                  <c:v>0.49866333000000002</c:v>
                </c:pt>
                <c:pt idx="8575">
                  <c:v>0.49872131000000003</c:v>
                </c:pt>
                <c:pt idx="8576">
                  <c:v>0.4987791800000001</c:v>
                </c:pt>
                <c:pt idx="8577">
                  <c:v>0.49883705</c:v>
                </c:pt>
                <c:pt idx="8578">
                  <c:v>0.49889504000000001</c:v>
                </c:pt>
                <c:pt idx="8579">
                  <c:v>0.49895233000000005</c:v>
                </c:pt>
                <c:pt idx="8580">
                  <c:v>0.49901055000000005</c:v>
                </c:pt>
                <c:pt idx="8581">
                  <c:v>0.49906842000000007</c:v>
                </c:pt>
                <c:pt idx="8582">
                  <c:v>0.49912629000000008</c:v>
                </c:pt>
                <c:pt idx="8583">
                  <c:v>0.4991841600000001</c:v>
                </c:pt>
                <c:pt idx="8584">
                  <c:v>0.49924215</c:v>
                </c:pt>
                <c:pt idx="8585">
                  <c:v>0.49930002000000007</c:v>
                </c:pt>
                <c:pt idx="8586">
                  <c:v>0.49935789000000014</c:v>
                </c:pt>
                <c:pt idx="8587">
                  <c:v>0.49941530000000006</c:v>
                </c:pt>
                <c:pt idx="8588">
                  <c:v>0.49947317000000008</c:v>
                </c:pt>
                <c:pt idx="8589">
                  <c:v>0.49953103999999998</c:v>
                </c:pt>
                <c:pt idx="8590">
                  <c:v>0.49958891000000011</c:v>
                </c:pt>
                <c:pt idx="8591">
                  <c:v>0.49964701</c:v>
                </c:pt>
                <c:pt idx="8592">
                  <c:v>0.49970476000000014</c:v>
                </c:pt>
                <c:pt idx="8593">
                  <c:v>0.49976275000000003</c:v>
                </c:pt>
                <c:pt idx="8594">
                  <c:v>0.49982062000000016</c:v>
                </c:pt>
                <c:pt idx="8595">
                  <c:v>0.49987861000000011</c:v>
                </c:pt>
                <c:pt idx="8596">
                  <c:v>0.49993648000000007</c:v>
                </c:pt>
                <c:pt idx="8597">
                  <c:v>0.49999435000000003</c:v>
                </c:pt>
                <c:pt idx="8598">
                  <c:v>0.50005221999999994</c:v>
                </c:pt>
                <c:pt idx="8599">
                  <c:v>0.50010986000000002</c:v>
                </c:pt>
                <c:pt idx="8600">
                  <c:v>0.50016772999999992</c:v>
                </c:pt>
                <c:pt idx="8601">
                  <c:v>0.50022571000000005</c:v>
                </c:pt>
                <c:pt idx="8602">
                  <c:v>0.50028357999999973</c:v>
                </c:pt>
                <c:pt idx="8603">
                  <c:v>0.50034157000000001</c:v>
                </c:pt>
                <c:pt idx="8604">
                  <c:v>0.50039944000000003</c:v>
                </c:pt>
                <c:pt idx="8605">
                  <c:v>0.50045730999999993</c:v>
                </c:pt>
                <c:pt idx="8606">
                  <c:v>0.50051482999999986</c:v>
                </c:pt>
                <c:pt idx="8607">
                  <c:v>0.50057281999999992</c:v>
                </c:pt>
                <c:pt idx="8608">
                  <c:v>0.50063069000000004</c:v>
                </c:pt>
                <c:pt idx="8609">
                  <c:v>0.50068855999999984</c:v>
                </c:pt>
                <c:pt idx="8610">
                  <c:v>0.50074642999999996</c:v>
                </c:pt>
                <c:pt idx="8611">
                  <c:v>0.50080429999999998</c:v>
                </c:pt>
                <c:pt idx="8612">
                  <c:v>0.50086216999999988</c:v>
                </c:pt>
                <c:pt idx="8613">
                  <c:v>0.50092015999999984</c:v>
                </c:pt>
                <c:pt idx="8614">
                  <c:v>0.50097826000000001</c:v>
                </c:pt>
                <c:pt idx="8615">
                  <c:v>0.50103612999999991</c:v>
                </c:pt>
                <c:pt idx="8616">
                  <c:v>0.50109400000000004</c:v>
                </c:pt>
                <c:pt idx="8617">
                  <c:v>0.50115187000000005</c:v>
                </c:pt>
                <c:pt idx="8618">
                  <c:v>0.50120938999999987</c:v>
                </c:pt>
                <c:pt idx="8619">
                  <c:v>0.50126725999999988</c:v>
                </c:pt>
                <c:pt idx="8620">
                  <c:v>0.50132524999999983</c:v>
                </c:pt>
                <c:pt idx="8621">
                  <c:v>0.50138311999999985</c:v>
                </c:pt>
                <c:pt idx="8622">
                  <c:v>0.50144075999999993</c:v>
                </c:pt>
                <c:pt idx="8623">
                  <c:v>0.50149920999999997</c:v>
                </c:pt>
                <c:pt idx="8624">
                  <c:v>0.50155649999999985</c:v>
                </c:pt>
                <c:pt idx="8625">
                  <c:v>0.50161436999999987</c:v>
                </c:pt>
                <c:pt idx="8626">
                  <c:v>0.50167223999999999</c:v>
                </c:pt>
                <c:pt idx="8627">
                  <c:v>0.50173011000000001</c:v>
                </c:pt>
                <c:pt idx="8628">
                  <c:v>0.50178809999999996</c:v>
                </c:pt>
                <c:pt idx="8629">
                  <c:v>0.50184596999999997</c:v>
                </c:pt>
                <c:pt idx="8630">
                  <c:v>0.50190394999999988</c:v>
                </c:pt>
                <c:pt idx="8631">
                  <c:v>0.50196182</c:v>
                </c:pt>
                <c:pt idx="8632">
                  <c:v>0.50201969000000002</c:v>
                </c:pt>
                <c:pt idx="8633">
                  <c:v>0.50207755999999992</c:v>
                </c:pt>
                <c:pt idx="8634">
                  <c:v>0.50213509000000001</c:v>
                </c:pt>
                <c:pt idx="8635">
                  <c:v>0.50219307000000002</c:v>
                </c:pt>
                <c:pt idx="8636">
                  <c:v>0.50225093999999992</c:v>
                </c:pt>
                <c:pt idx="8637">
                  <c:v>0.50230892999999988</c:v>
                </c:pt>
                <c:pt idx="8638">
                  <c:v>0.50236679999999989</c:v>
                </c:pt>
                <c:pt idx="8639">
                  <c:v>0.50242467000000002</c:v>
                </c:pt>
                <c:pt idx="8640">
                  <c:v>0.50248242999999992</c:v>
                </c:pt>
                <c:pt idx="8641">
                  <c:v>0.50254052999999987</c:v>
                </c:pt>
                <c:pt idx="8642">
                  <c:v>0.5025984</c:v>
                </c:pt>
                <c:pt idx="8643">
                  <c:v>0.50265627000000002</c:v>
                </c:pt>
                <c:pt idx="8644">
                  <c:v>0.50271425000000003</c:v>
                </c:pt>
                <c:pt idx="8645">
                  <c:v>0.50277211999999993</c:v>
                </c:pt>
                <c:pt idx="8646">
                  <c:v>0.50282998999999984</c:v>
                </c:pt>
                <c:pt idx="8647">
                  <c:v>0.5028879799999999</c:v>
                </c:pt>
                <c:pt idx="8648">
                  <c:v>0.50294562000000009</c:v>
                </c:pt>
                <c:pt idx="8649">
                  <c:v>0.5030031399999999</c:v>
                </c:pt>
                <c:pt idx="8650">
                  <c:v>0.50306101000000003</c:v>
                </c:pt>
                <c:pt idx="8651">
                  <c:v>0.50311887999999994</c:v>
                </c:pt>
                <c:pt idx="8652">
                  <c:v>0.50317687</c:v>
                </c:pt>
                <c:pt idx="8653">
                  <c:v>0.5032347399999999</c:v>
                </c:pt>
                <c:pt idx="8654">
                  <c:v>0.50329261000000003</c:v>
                </c:pt>
                <c:pt idx="8655">
                  <c:v>0.50335047999999993</c:v>
                </c:pt>
                <c:pt idx="8656">
                  <c:v>0.50340834999999973</c:v>
                </c:pt>
                <c:pt idx="8657">
                  <c:v>0.50346621999999985</c:v>
                </c:pt>
                <c:pt idx="8658">
                  <c:v>0.50352408999999987</c:v>
                </c:pt>
                <c:pt idx="8659">
                  <c:v>0.50358195999999988</c:v>
                </c:pt>
                <c:pt idx="8660">
                  <c:v>0.50363983000000012</c:v>
                </c:pt>
                <c:pt idx="8661">
                  <c:v>0.50369770000000003</c:v>
                </c:pt>
                <c:pt idx="8662">
                  <c:v>0.50375568999999998</c:v>
                </c:pt>
                <c:pt idx="8663">
                  <c:v>0.50381355999999988</c:v>
                </c:pt>
                <c:pt idx="8664">
                  <c:v>0.50387154999999983</c:v>
                </c:pt>
                <c:pt idx="8665">
                  <c:v>0.50392942000000007</c:v>
                </c:pt>
                <c:pt idx="8666">
                  <c:v>0.50398728999999987</c:v>
                </c:pt>
                <c:pt idx="8667">
                  <c:v>0.50404515999999999</c:v>
                </c:pt>
                <c:pt idx="8668">
                  <c:v>0.50410303000000001</c:v>
                </c:pt>
                <c:pt idx="8669">
                  <c:v>0.50416101000000002</c:v>
                </c:pt>
                <c:pt idx="8670">
                  <c:v>0.50421887999999992</c:v>
                </c:pt>
                <c:pt idx="8671">
                  <c:v>0.50427628999999985</c:v>
                </c:pt>
                <c:pt idx="8672">
                  <c:v>0.50433415999999986</c:v>
                </c:pt>
                <c:pt idx="8673">
                  <c:v>0.50439202999999988</c:v>
                </c:pt>
                <c:pt idx="8674">
                  <c:v>0.50444990000000001</c:v>
                </c:pt>
                <c:pt idx="8675">
                  <c:v>0.50450776999999991</c:v>
                </c:pt>
                <c:pt idx="8676">
                  <c:v>0.50456575999999986</c:v>
                </c:pt>
                <c:pt idx="8677">
                  <c:v>0.50462362999999999</c:v>
                </c:pt>
                <c:pt idx="8678">
                  <c:v>0.50468162000000005</c:v>
                </c:pt>
                <c:pt idx="8679">
                  <c:v>0.50473959999999984</c:v>
                </c:pt>
                <c:pt idx="8680">
                  <c:v>0.50479746999999997</c:v>
                </c:pt>
                <c:pt idx="8681">
                  <c:v>0.50485533999999999</c:v>
                </c:pt>
                <c:pt idx="8682">
                  <c:v>0.50491321</c:v>
                </c:pt>
                <c:pt idx="8683">
                  <c:v>0.50497097000000002</c:v>
                </c:pt>
                <c:pt idx="8684">
                  <c:v>0.50502884000000003</c:v>
                </c:pt>
                <c:pt idx="8685">
                  <c:v>0.50508658999999989</c:v>
                </c:pt>
                <c:pt idx="8686">
                  <c:v>0.50514446000000002</c:v>
                </c:pt>
                <c:pt idx="8687">
                  <c:v>0.50520232999999992</c:v>
                </c:pt>
                <c:pt idx="8688">
                  <c:v>0.50526019999999994</c:v>
                </c:pt>
                <c:pt idx="8689">
                  <c:v>0.50531806999999973</c:v>
                </c:pt>
                <c:pt idx="8690">
                  <c:v>0.50537593999999997</c:v>
                </c:pt>
                <c:pt idx="8691">
                  <c:v>0.50543380999999987</c:v>
                </c:pt>
                <c:pt idx="8692">
                  <c:v>0.50549180000000005</c:v>
                </c:pt>
                <c:pt idx="8693">
                  <c:v>0.50554966999999984</c:v>
                </c:pt>
                <c:pt idx="8694">
                  <c:v>0.50560753999999997</c:v>
                </c:pt>
                <c:pt idx="8695">
                  <c:v>0.50566540999999998</c:v>
                </c:pt>
                <c:pt idx="8696">
                  <c:v>0.50572340000000005</c:v>
                </c:pt>
                <c:pt idx="8697">
                  <c:v>0.50578126999999984</c:v>
                </c:pt>
                <c:pt idx="8698">
                  <c:v>0.50583913999999996</c:v>
                </c:pt>
                <c:pt idx="8699">
                  <c:v>0.50589700999999998</c:v>
                </c:pt>
                <c:pt idx="8700">
                  <c:v>0.50595498999999988</c:v>
                </c:pt>
                <c:pt idx="8701">
                  <c:v>0.50601228999999992</c:v>
                </c:pt>
                <c:pt idx="8702">
                  <c:v>0.50607027000000004</c:v>
                </c:pt>
                <c:pt idx="8703">
                  <c:v>0.50612813999999984</c:v>
                </c:pt>
                <c:pt idx="8704">
                  <c:v>0.5061862399999999</c:v>
                </c:pt>
                <c:pt idx="8705">
                  <c:v>0.50624411999999996</c:v>
                </c:pt>
                <c:pt idx="8706">
                  <c:v>0.50630198999999987</c:v>
                </c:pt>
                <c:pt idx="8707">
                  <c:v>0.50636008999999993</c:v>
                </c:pt>
                <c:pt idx="8708">
                  <c:v>0.50641737999999981</c:v>
                </c:pt>
                <c:pt idx="8709">
                  <c:v>0.50647525000000004</c:v>
                </c:pt>
                <c:pt idx="8710">
                  <c:v>0.50653323999999988</c:v>
                </c:pt>
                <c:pt idx="8711">
                  <c:v>0.50659111000000001</c:v>
                </c:pt>
                <c:pt idx="8712">
                  <c:v>0.50664898000000003</c:v>
                </c:pt>
                <c:pt idx="8713">
                  <c:v>0.50670685000000004</c:v>
                </c:pt>
                <c:pt idx="8714">
                  <c:v>0.50676483000000005</c:v>
                </c:pt>
                <c:pt idx="8715">
                  <c:v>0.50682269999999996</c:v>
                </c:pt>
                <c:pt idx="8716">
                  <c:v>0.50688056999999986</c:v>
                </c:pt>
                <c:pt idx="8717">
                  <c:v>0.50693843999999999</c:v>
                </c:pt>
                <c:pt idx="8718">
                  <c:v>0.50699631000000001</c:v>
                </c:pt>
                <c:pt idx="8719">
                  <c:v>0.50705417999999991</c:v>
                </c:pt>
                <c:pt idx="8720">
                  <c:v>0.50711204999999993</c:v>
                </c:pt>
                <c:pt idx="8721">
                  <c:v>0.50717003999999999</c:v>
                </c:pt>
                <c:pt idx="8722">
                  <c:v>0.50722791</c:v>
                </c:pt>
                <c:pt idx="8723">
                  <c:v>0.50728589999999996</c:v>
                </c:pt>
                <c:pt idx="8724">
                  <c:v>0.50734365000000003</c:v>
                </c:pt>
                <c:pt idx="8725">
                  <c:v>0.50740151999999994</c:v>
                </c:pt>
                <c:pt idx="8726">
                  <c:v>0.50745938999999973</c:v>
                </c:pt>
                <c:pt idx="8727">
                  <c:v>0.5075173799999998</c:v>
                </c:pt>
                <c:pt idx="8728">
                  <c:v>0.50757525000000003</c:v>
                </c:pt>
                <c:pt idx="8729">
                  <c:v>0.50763311999999994</c:v>
                </c:pt>
                <c:pt idx="8730">
                  <c:v>0.50769098999999984</c:v>
                </c:pt>
                <c:pt idx="8731">
                  <c:v>0.50774886000000008</c:v>
                </c:pt>
                <c:pt idx="8732">
                  <c:v>0.50780672999999987</c:v>
                </c:pt>
                <c:pt idx="8733">
                  <c:v>0.5078646</c:v>
                </c:pt>
                <c:pt idx="8734">
                  <c:v>0.50792211999999992</c:v>
                </c:pt>
                <c:pt idx="8735">
                  <c:v>0.50797999000000005</c:v>
                </c:pt>
                <c:pt idx="8736">
                  <c:v>0.50803787</c:v>
                </c:pt>
                <c:pt idx="8737">
                  <c:v>0.50809585000000013</c:v>
                </c:pt>
                <c:pt idx="8738">
                  <c:v>0.50815371999999992</c:v>
                </c:pt>
                <c:pt idx="8739">
                  <c:v>0.50821170999999987</c:v>
                </c:pt>
                <c:pt idx="8740">
                  <c:v>0.50826957999999989</c:v>
                </c:pt>
                <c:pt idx="8741">
                  <c:v>0.50832745000000001</c:v>
                </c:pt>
                <c:pt idx="8742">
                  <c:v>0.50838496999999994</c:v>
                </c:pt>
                <c:pt idx="8743">
                  <c:v>0.50844283999999984</c:v>
                </c:pt>
                <c:pt idx="8744">
                  <c:v>0.50850070999999986</c:v>
                </c:pt>
                <c:pt idx="8745">
                  <c:v>0.50855857999999987</c:v>
                </c:pt>
                <c:pt idx="8746">
                  <c:v>0.50861645</c:v>
                </c:pt>
                <c:pt idx="8747">
                  <c:v>0.50867432000000001</c:v>
                </c:pt>
                <c:pt idx="8748">
                  <c:v>0.50873218999999992</c:v>
                </c:pt>
                <c:pt idx="8749">
                  <c:v>0.50879006000000004</c:v>
                </c:pt>
                <c:pt idx="8750">
                  <c:v>0.50884805000000011</c:v>
                </c:pt>
                <c:pt idx="8751">
                  <c:v>0.50890592000000001</c:v>
                </c:pt>
                <c:pt idx="8752">
                  <c:v>0.50896378999999992</c:v>
                </c:pt>
                <c:pt idx="8753">
                  <c:v>0.50902188999999998</c:v>
                </c:pt>
                <c:pt idx="8754">
                  <c:v>0.50907975999999999</c:v>
                </c:pt>
                <c:pt idx="8755">
                  <c:v>0.50913763000000001</c:v>
                </c:pt>
                <c:pt idx="8756">
                  <c:v>0.50919550000000002</c:v>
                </c:pt>
                <c:pt idx="8757">
                  <c:v>0.50925303</c:v>
                </c:pt>
                <c:pt idx="8758">
                  <c:v>0.5093108999999999</c:v>
                </c:pt>
                <c:pt idx="8759">
                  <c:v>0.50936923000000001</c:v>
                </c:pt>
                <c:pt idx="8760">
                  <c:v>0.50942651999999988</c:v>
                </c:pt>
                <c:pt idx="8761">
                  <c:v>0.50948450999999972</c:v>
                </c:pt>
                <c:pt idx="8762">
                  <c:v>0.50954248999999985</c:v>
                </c:pt>
                <c:pt idx="8763">
                  <c:v>0.50960037000000002</c:v>
                </c:pt>
                <c:pt idx="8764">
                  <c:v>0.50965835000000004</c:v>
                </c:pt>
                <c:pt idx="8765">
                  <c:v>0.50971621999999994</c:v>
                </c:pt>
                <c:pt idx="8766">
                  <c:v>0.50977408999999996</c:v>
                </c:pt>
                <c:pt idx="8767">
                  <c:v>0.50983195999999997</c:v>
                </c:pt>
                <c:pt idx="8768">
                  <c:v>0.50988960000000005</c:v>
                </c:pt>
                <c:pt idx="8769">
                  <c:v>0.50994759000000001</c:v>
                </c:pt>
                <c:pt idx="8770">
                  <c:v>0.51000557000000002</c:v>
                </c:pt>
                <c:pt idx="8771">
                  <c:v>0.51006343999999992</c:v>
                </c:pt>
                <c:pt idx="8772">
                  <c:v>0.51012131000000005</c:v>
                </c:pt>
                <c:pt idx="8773">
                  <c:v>0.51017917999999984</c:v>
                </c:pt>
                <c:pt idx="8774">
                  <c:v>0.51023704999999986</c:v>
                </c:pt>
                <c:pt idx="8775">
                  <c:v>0.51029493000000004</c:v>
                </c:pt>
                <c:pt idx="8776">
                  <c:v>0.51035279999999994</c:v>
                </c:pt>
                <c:pt idx="8777">
                  <c:v>0.51041077999999973</c:v>
                </c:pt>
                <c:pt idx="8778">
                  <c:v>0.51046864999999986</c:v>
                </c:pt>
                <c:pt idx="8779">
                  <c:v>0.51052663999999992</c:v>
                </c:pt>
                <c:pt idx="8780">
                  <c:v>0.51058450999999994</c:v>
                </c:pt>
                <c:pt idx="8781">
                  <c:v>0.51064237999999984</c:v>
                </c:pt>
                <c:pt idx="8782">
                  <c:v>0.51070024999999997</c:v>
                </c:pt>
                <c:pt idx="8783">
                  <c:v>0.51075753999999984</c:v>
                </c:pt>
                <c:pt idx="8784">
                  <c:v>0.51081540999999997</c:v>
                </c:pt>
                <c:pt idx="8785">
                  <c:v>0.51087362999999997</c:v>
                </c:pt>
                <c:pt idx="8786">
                  <c:v>0.51093149999999998</c:v>
                </c:pt>
                <c:pt idx="8787">
                  <c:v>0.51098937</c:v>
                </c:pt>
                <c:pt idx="8788">
                  <c:v>0.51104724000000001</c:v>
                </c:pt>
                <c:pt idx="8789">
                  <c:v>0.51110511000000003</c:v>
                </c:pt>
                <c:pt idx="8790">
                  <c:v>0.51116297999999982</c:v>
                </c:pt>
                <c:pt idx="8791">
                  <c:v>0.51122084999999984</c:v>
                </c:pt>
                <c:pt idx="8792">
                  <c:v>0.51127871999999996</c:v>
                </c:pt>
                <c:pt idx="8793">
                  <c:v>0.51133681999999991</c:v>
                </c:pt>
                <c:pt idx="8794">
                  <c:v>0.51139469000000004</c:v>
                </c:pt>
                <c:pt idx="8795">
                  <c:v>0.5114522199999999</c:v>
                </c:pt>
                <c:pt idx="8796">
                  <c:v>0.51151008999999992</c:v>
                </c:pt>
                <c:pt idx="8797">
                  <c:v>0.51156795999999982</c:v>
                </c:pt>
                <c:pt idx="8798">
                  <c:v>0.51162582999999995</c:v>
                </c:pt>
                <c:pt idx="8799">
                  <c:v>0.51168369999999996</c:v>
                </c:pt>
                <c:pt idx="8800">
                  <c:v>0.51174168000000009</c:v>
                </c:pt>
                <c:pt idx="8801">
                  <c:v>0.51179954999999999</c:v>
                </c:pt>
                <c:pt idx="8802">
                  <c:v>0.51185731000000001</c:v>
                </c:pt>
                <c:pt idx="8803">
                  <c:v>0.51191540999999996</c:v>
                </c:pt>
                <c:pt idx="8804">
                  <c:v>0.51197282</c:v>
                </c:pt>
                <c:pt idx="8805">
                  <c:v>0.51203069000000001</c:v>
                </c:pt>
                <c:pt idx="8806">
                  <c:v>0.51208867999999996</c:v>
                </c:pt>
                <c:pt idx="8807">
                  <c:v>0.51214643000000004</c:v>
                </c:pt>
                <c:pt idx="8808">
                  <c:v>0.51220441999999999</c:v>
                </c:pt>
                <c:pt idx="8809">
                  <c:v>0.5122622899999999</c:v>
                </c:pt>
                <c:pt idx="8810">
                  <c:v>0.51232015999999991</c:v>
                </c:pt>
                <c:pt idx="8811">
                  <c:v>0.51237813999999993</c:v>
                </c:pt>
                <c:pt idx="8812">
                  <c:v>0.51243600999999994</c:v>
                </c:pt>
                <c:pt idx="8813">
                  <c:v>0.51249400000000001</c:v>
                </c:pt>
                <c:pt idx="8814">
                  <c:v>0.51255187000000002</c:v>
                </c:pt>
                <c:pt idx="8815">
                  <c:v>0.51260974000000004</c:v>
                </c:pt>
                <c:pt idx="8816">
                  <c:v>0.51266761000000005</c:v>
                </c:pt>
                <c:pt idx="8817">
                  <c:v>0.51272560000000011</c:v>
                </c:pt>
                <c:pt idx="8818">
                  <c:v>0.51278347000000002</c:v>
                </c:pt>
                <c:pt idx="8819">
                  <c:v>0.51284076000000001</c:v>
                </c:pt>
                <c:pt idx="8820">
                  <c:v>0.51289898</c:v>
                </c:pt>
                <c:pt idx="8821">
                  <c:v>0.51295685000000002</c:v>
                </c:pt>
                <c:pt idx="8822">
                  <c:v>0.51301471999999992</c:v>
                </c:pt>
                <c:pt idx="8823">
                  <c:v>0.51307269999999994</c:v>
                </c:pt>
                <c:pt idx="8824">
                  <c:v>0.51313056999999973</c:v>
                </c:pt>
                <c:pt idx="8825">
                  <c:v>0.51318843999999997</c:v>
                </c:pt>
                <c:pt idx="8826">
                  <c:v>0.51324630999999987</c:v>
                </c:pt>
                <c:pt idx="8827">
                  <c:v>0.51330383999999996</c:v>
                </c:pt>
                <c:pt idx="8828">
                  <c:v>0.51336170999999986</c:v>
                </c:pt>
                <c:pt idx="8829">
                  <c:v>0.51341957999999988</c:v>
                </c:pt>
                <c:pt idx="8830">
                  <c:v>0.51347755999999989</c:v>
                </c:pt>
                <c:pt idx="8831">
                  <c:v>0.51353543000000001</c:v>
                </c:pt>
                <c:pt idx="8832">
                  <c:v>0.51359329999999992</c:v>
                </c:pt>
                <c:pt idx="8833">
                  <c:v>0.51365128999999998</c:v>
                </c:pt>
                <c:pt idx="8834">
                  <c:v>0.51370916</c:v>
                </c:pt>
                <c:pt idx="8835">
                  <c:v>0.51376703000000001</c:v>
                </c:pt>
                <c:pt idx="8836">
                  <c:v>0.51382479000000003</c:v>
                </c:pt>
                <c:pt idx="8837">
                  <c:v>0.51388288999999987</c:v>
                </c:pt>
                <c:pt idx="8838">
                  <c:v>0.51394041000000013</c:v>
                </c:pt>
                <c:pt idx="8839">
                  <c:v>0.51399828000000003</c:v>
                </c:pt>
                <c:pt idx="8840">
                  <c:v>0.51405614999999993</c:v>
                </c:pt>
                <c:pt idx="8841">
                  <c:v>0.51411401999999984</c:v>
                </c:pt>
                <c:pt idx="8842">
                  <c:v>0.51417188999999996</c:v>
                </c:pt>
                <c:pt idx="8843">
                  <c:v>0.51422975999999998</c:v>
                </c:pt>
                <c:pt idx="8844">
                  <c:v>0.51428774999999993</c:v>
                </c:pt>
                <c:pt idx="8845">
                  <c:v>0.51434561999999995</c:v>
                </c:pt>
                <c:pt idx="8846">
                  <c:v>0.51440348999999985</c:v>
                </c:pt>
                <c:pt idx="8847">
                  <c:v>0.51446135999999987</c:v>
                </c:pt>
                <c:pt idx="8848">
                  <c:v>0.51451922999999988</c:v>
                </c:pt>
                <c:pt idx="8849">
                  <c:v>0.51457721999999984</c:v>
                </c:pt>
                <c:pt idx="8850">
                  <c:v>0.51463508999999996</c:v>
                </c:pt>
                <c:pt idx="8851">
                  <c:v>0.51469306999999997</c:v>
                </c:pt>
                <c:pt idx="8852">
                  <c:v>0.51475082999999999</c:v>
                </c:pt>
                <c:pt idx="8853">
                  <c:v>0.51480870000000001</c:v>
                </c:pt>
                <c:pt idx="8854">
                  <c:v>0.51486633999999987</c:v>
                </c:pt>
                <c:pt idx="8855">
                  <c:v>0.51492420999999999</c:v>
                </c:pt>
                <c:pt idx="8856">
                  <c:v>0.5149821899999999</c:v>
                </c:pt>
                <c:pt idx="8857">
                  <c:v>0.51504006000000002</c:v>
                </c:pt>
                <c:pt idx="8858">
                  <c:v>0.51509793000000004</c:v>
                </c:pt>
                <c:pt idx="8859">
                  <c:v>0.51515591999999999</c:v>
                </c:pt>
                <c:pt idx="8860">
                  <c:v>0.51521378999999989</c:v>
                </c:pt>
                <c:pt idx="8861">
                  <c:v>0.51527155000000002</c:v>
                </c:pt>
                <c:pt idx="8862">
                  <c:v>0.51532953000000004</c:v>
                </c:pt>
                <c:pt idx="8863">
                  <c:v>0.51538751999999988</c:v>
                </c:pt>
                <c:pt idx="8864">
                  <c:v>0.51544515999999996</c:v>
                </c:pt>
                <c:pt idx="8865">
                  <c:v>0.51550279999999993</c:v>
                </c:pt>
                <c:pt idx="8866">
                  <c:v>0.51556066999999994</c:v>
                </c:pt>
                <c:pt idx="8867">
                  <c:v>0.51561853999999996</c:v>
                </c:pt>
                <c:pt idx="8868">
                  <c:v>0.51567651999999997</c:v>
                </c:pt>
                <c:pt idx="8869">
                  <c:v>0.51573438999999988</c:v>
                </c:pt>
                <c:pt idx="8870">
                  <c:v>0.51579226</c:v>
                </c:pt>
                <c:pt idx="8871">
                  <c:v>0.51585013000000002</c:v>
                </c:pt>
                <c:pt idx="8872">
                  <c:v>0.51590811999999997</c:v>
                </c:pt>
                <c:pt idx="8873">
                  <c:v>0.51596610999999992</c:v>
                </c:pt>
                <c:pt idx="8874">
                  <c:v>0.51602409000000005</c:v>
                </c:pt>
                <c:pt idx="8875">
                  <c:v>0.51608195999999984</c:v>
                </c:pt>
                <c:pt idx="8876">
                  <c:v>0.51613982999999997</c:v>
                </c:pt>
                <c:pt idx="8877">
                  <c:v>0.51619724</c:v>
                </c:pt>
                <c:pt idx="8878">
                  <c:v>0.51625511000000002</c:v>
                </c:pt>
                <c:pt idx="8879">
                  <c:v>0.51631297999999981</c:v>
                </c:pt>
                <c:pt idx="8880">
                  <c:v>0.51637096999999987</c:v>
                </c:pt>
                <c:pt idx="8881">
                  <c:v>0.51642884</c:v>
                </c:pt>
                <c:pt idx="8882">
                  <c:v>0.51648704999999973</c:v>
                </c:pt>
                <c:pt idx="8883">
                  <c:v>0.51654434999999987</c:v>
                </c:pt>
                <c:pt idx="8884">
                  <c:v>0.51660245000000005</c:v>
                </c:pt>
                <c:pt idx="8885">
                  <c:v>0.51666020000000001</c:v>
                </c:pt>
                <c:pt idx="8886">
                  <c:v>0.51671807000000003</c:v>
                </c:pt>
                <c:pt idx="8887">
                  <c:v>0.51677605999999998</c:v>
                </c:pt>
                <c:pt idx="8888">
                  <c:v>0.51683393</c:v>
                </c:pt>
                <c:pt idx="8889">
                  <c:v>0.51689202999999984</c:v>
                </c:pt>
                <c:pt idx="8890">
                  <c:v>0.51694954999999998</c:v>
                </c:pt>
                <c:pt idx="8891">
                  <c:v>0.51700731</c:v>
                </c:pt>
                <c:pt idx="8892">
                  <c:v>0.51706540999999984</c:v>
                </c:pt>
                <c:pt idx="8893">
                  <c:v>0.51712316999999985</c:v>
                </c:pt>
                <c:pt idx="8894">
                  <c:v>0.51718103999999998</c:v>
                </c:pt>
                <c:pt idx="8895">
                  <c:v>0.51723901999999999</c:v>
                </c:pt>
                <c:pt idx="8896">
                  <c:v>0.51729689000000001</c:v>
                </c:pt>
                <c:pt idx="8897">
                  <c:v>0.51735475999999991</c:v>
                </c:pt>
                <c:pt idx="8898">
                  <c:v>0.51741239999999977</c:v>
                </c:pt>
                <c:pt idx="8899">
                  <c:v>0.51747038999999972</c:v>
                </c:pt>
                <c:pt idx="8900">
                  <c:v>0.51752825999999996</c:v>
                </c:pt>
                <c:pt idx="8901">
                  <c:v>0.51758612999999976</c:v>
                </c:pt>
                <c:pt idx="8902">
                  <c:v>0.51764412000000004</c:v>
                </c:pt>
                <c:pt idx="8903">
                  <c:v>0.51770198999999983</c:v>
                </c:pt>
                <c:pt idx="8904">
                  <c:v>0.51775996999999996</c:v>
                </c:pt>
                <c:pt idx="8905">
                  <c:v>0.51781783999999997</c:v>
                </c:pt>
                <c:pt idx="8906">
                  <c:v>0.51787570999999999</c:v>
                </c:pt>
                <c:pt idx="8907">
                  <c:v>0.51793381000000005</c:v>
                </c:pt>
                <c:pt idx="8908">
                  <c:v>0.51799110999999998</c:v>
                </c:pt>
                <c:pt idx="8909">
                  <c:v>0.51804897999999999</c:v>
                </c:pt>
                <c:pt idx="8910">
                  <c:v>0.51810707999999994</c:v>
                </c:pt>
                <c:pt idx="8911">
                  <c:v>0.51816505999999996</c:v>
                </c:pt>
                <c:pt idx="8912">
                  <c:v>0.51822292999999986</c:v>
                </c:pt>
                <c:pt idx="8913">
                  <c:v>0.51828079999999987</c:v>
                </c:pt>
                <c:pt idx="8914">
                  <c:v>0.51833867999999994</c:v>
                </c:pt>
                <c:pt idx="8915">
                  <c:v>0.51839654999999984</c:v>
                </c:pt>
                <c:pt idx="8916">
                  <c:v>0.51845406999999988</c:v>
                </c:pt>
                <c:pt idx="8917">
                  <c:v>0.51851204999999989</c:v>
                </c:pt>
                <c:pt idx="8918">
                  <c:v>0.51856992999999985</c:v>
                </c:pt>
                <c:pt idx="8919">
                  <c:v>0.51862790999999997</c:v>
                </c:pt>
                <c:pt idx="8920">
                  <c:v>0.51868577999999999</c:v>
                </c:pt>
                <c:pt idx="8921">
                  <c:v>0.51874388000000005</c:v>
                </c:pt>
                <c:pt idx="8922">
                  <c:v>0.51880174999999984</c:v>
                </c:pt>
                <c:pt idx="8923">
                  <c:v>0.51885962000000008</c:v>
                </c:pt>
                <c:pt idx="8924">
                  <c:v>0.51891772999999985</c:v>
                </c:pt>
                <c:pt idx="8925">
                  <c:v>0.51897501999999995</c:v>
                </c:pt>
                <c:pt idx="8926">
                  <c:v>0.51903288999999986</c:v>
                </c:pt>
                <c:pt idx="8927">
                  <c:v>0.51909075999999998</c:v>
                </c:pt>
                <c:pt idx="8928">
                  <c:v>0.51914863000000011</c:v>
                </c:pt>
                <c:pt idx="8929">
                  <c:v>0.5192064999999999</c:v>
                </c:pt>
                <c:pt idx="8930">
                  <c:v>0.51926436999999992</c:v>
                </c:pt>
                <c:pt idx="8931">
                  <c:v>0.51932223999999994</c:v>
                </c:pt>
                <c:pt idx="8932">
                  <c:v>0.51938023</c:v>
                </c:pt>
                <c:pt idx="8933">
                  <c:v>0.5194380999999999</c:v>
                </c:pt>
                <c:pt idx="8934">
                  <c:v>0.51949607999999992</c:v>
                </c:pt>
                <c:pt idx="8935">
                  <c:v>0.51955394999999993</c:v>
                </c:pt>
                <c:pt idx="8936">
                  <c:v>0.51961181999999995</c:v>
                </c:pt>
                <c:pt idx="8937">
                  <c:v>0.51966968999999996</c:v>
                </c:pt>
                <c:pt idx="8938">
                  <c:v>0.51972755999999998</c:v>
                </c:pt>
                <c:pt idx="8939">
                  <c:v>0.51978497000000001</c:v>
                </c:pt>
                <c:pt idx="8940">
                  <c:v>0.51984306999999996</c:v>
                </c:pt>
                <c:pt idx="8941">
                  <c:v>0.51990093999999998</c:v>
                </c:pt>
                <c:pt idx="8942">
                  <c:v>0.51995880999999999</c:v>
                </c:pt>
                <c:pt idx="8943">
                  <c:v>0.52001679999999972</c:v>
                </c:pt>
                <c:pt idx="8944">
                  <c:v>0.52007466999999996</c:v>
                </c:pt>
                <c:pt idx="8945">
                  <c:v>0.52013265999999991</c:v>
                </c:pt>
                <c:pt idx="8946">
                  <c:v>0.52019053000000004</c:v>
                </c:pt>
                <c:pt idx="8947">
                  <c:v>0.52024793000000003</c:v>
                </c:pt>
                <c:pt idx="8948">
                  <c:v>0.52030603999999991</c:v>
                </c:pt>
                <c:pt idx="8949">
                  <c:v>0.52036390999999993</c:v>
                </c:pt>
                <c:pt idx="8950">
                  <c:v>0.52042177999999983</c:v>
                </c:pt>
                <c:pt idx="8951">
                  <c:v>0.52047964999999996</c:v>
                </c:pt>
                <c:pt idx="8952">
                  <c:v>0.52053751999999986</c:v>
                </c:pt>
                <c:pt idx="8953">
                  <c:v>0.52059538999999988</c:v>
                </c:pt>
                <c:pt idx="8954">
                  <c:v>0.52065337</c:v>
                </c:pt>
                <c:pt idx="8955">
                  <c:v>0.52071124000000002</c:v>
                </c:pt>
                <c:pt idx="8956">
                  <c:v>0.52076922999999997</c:v>
                </c:pt>
                <c:pt idx="8957">
                  <c:v>0.52082709999999999</c:v>
                </c:pt>
                <c:pt idx="8958">
                  <c:v>0.52088497</c:v>
                </c:pt>
                <c:pt idx="8959">
                  <c:v>0.52094295999999984</c:v>
                </c:pt>
                <c:pt idx="8960">
                  <c:v>0.52100025000000005</c:v>
                </c:pt>
                <c:pt idx="8961">
                  <c:v>0.52105824000000001</c:v>
                </c:pt>
                <c:pt idx="8962">
                  <c:v>0.52111610999999991</c:v>
                </c:pt>
                <c:pt idx="8963">
                  <c:v>0.52117409000000003</c:v>
                </c:pt>
                <c:pt idx="8964">
                  <c:v>0.52123195999999994</c:v>
                </c:pt>
                <c:pt idx="8965">
                  <c:v>0.52128982999999984</c:v>
                </c:pt>
                <c:pt idx="8966">
                  <c:v>0.52134782000000002</c:v>
                </c:pt>
                <c:pt idx="8967">
                  <c:v>0.52140580000000003</c:v>
                </c:pt>
                <c:pt idx="8968">
                  <c:v>0.52146355999999983</c:v>
                </c:pt>
                <c:pt idx="8969">
                  <c:v>0.52152142999999984</c:v>
                </c:pt>
                <c:pt idx="8970">
                  <c:v>0.52157929999999997</c:v>
                </c:pt>
                <c:pt idx="8971">
                  <c:v>0.52163716999999987</c:v>
                </c:pt>
                <c:pt idx="8972">
                  <c:v>0.52169504000000011</c:v>
                </c:pt>
                <c:pt idx="8973">
                  <c:v>0.52175302999999984</c:v>
                </c:pt>
                <c:pt idx="8974">
                  <c:v>0.52181054999999987</c:v>
                </c:pt>
                <c:pt idx="8975">
                  <c:v>0.52186842</c:v>
                </c:pt>
                <c:pt idx="8976">
                  <c:v>0.52192629000000001</c:v>
                </c:pt>
                <c:pt idx="8977">
                  <c:v>0.52198415999999992</c:v>
                </c:pt>
                <c:pt idx="8978">
                  <c:v>0.52204214999999987</c:v>
                </c:pt>
                <c:pt idx="8979">
                  <c:v>0.52210002</c:v>
                </c:pt>
                <c:pt idx="8980">
                  <c:v>0.52215789000000001</c:v>
                </c:pt>
                <c:pt idx="8981">
                  <c:v>0.52221587000000003</c:v>
                </c:pt>
                <c:pt idx="8982">
                  <c:v>0.52227385999999998</c:v>
                </c:pt>
                <c:pt idx="8983">
                  <c:v>0.5223313799999999</c:v>
                </c:pt>
                <c:pt idx="8984">
                  <c:v>0.52238925000000003</c:v>
                </c:pt>
                <c:pt idx="8985">
                  <c:v>0.52244711999999993</c:v>
                </c:pt>
                <c:pt idx="8986">
                  <c:v>0.52250498999999972</c:v>
                </c:pt>
                <c:pt idx="8987">
                  <c:v>0.52256297999999979</c:v>
                </c:pt>
                <c:pt idx="8988">
                  <c:v>0.52262085000000014</c:v>
                </c:pt>
                <c:pt idx="8989">
                  <c:v>0.52267872000000004</c:v>
                </c:pt>
                <c:pt idx="8990">
                  <c:v>0.5227363599999999</c:v>
                </c:pt>
                <c:pt idx="8991">
                  <c:v>0.52279423000000014</c:v>
                </c:pt>
                <c:pt idx="8992">
                  <c:v>0.52285221999999998</c:v>
                </c:pt>
                <c:pt idx="8993">
                  <c:v>0.52291008999999988</c:v>
                </c:pt>
                <c:pt idx="8994">
                  <c:v>0.5229679599999999</c:v>
                </c:pt>
                <c:pt idx="8995">
                  <c:v>0.52302594000000002</c:v>
                </c:pt>
                <c:pt idx="8996">
                  <c:v>0.52308381000000004</c:v>
                </c:pt>
                <c:pt idx="8997">
                  <c:v>0.52314179999999999</c:v>
                </c:pt>
                <c:pt idx="8998">
                  <c:v>0.52319967000000012</c:v>
                </c:pt>
                <c:pt idx="8999">
                  <c:v>0.52325765999999996</c:v>
                </c:pt>
                <c:pt idx="9000">
                  <c:v>0.52331552999999986</c:v>
                </c:pt>
                <c:pt idx="9001">
                  <c:v>0.52337292999999985</c:v>
                </c:pt>
                <c:pt idx="9002">
                  <c:v>0.52343068999999987</c:v>
                </c:pt>
                <c:pt idx="9003">
                  <c:v>0.52348867999999993</c:v>
                </c:pt>
                <c:pt idx="9004">
                  <c:v>0.52354665999999994</c:v>
                </c:pt>
                <c:pt idx="9005">
                  <c:v>0.52360452999999996</c:v>
                </c:pt>
                <c:pt idx="9006">
                  <c:v>0.52366251999999991</c:v>
                </c:pt>
                <c:pt idx="9007">
                  <c:v>0.52372096999999984</c:v>
                </c:pt>
                <c:pt idx="9008">
                  <c:v>0.52377373999999999</c:v>
                </c:pt>
                <c:pt idx="9009">
                  <c:v>0.52383601000000002</c:v>
                </c:pt>
                <c:pt idx="9010">
                  <c:v>0.52389388000000003</c:v>
                </c:pt>
                <c:pt idx="9011">
                  <c:v>0.52395175000000005</c:v>
                </c:pt>
                <c:pt idx="9012">
                  <c:v>0.52400961999999995</c:v>
                </c:pt>
                <c:pt idx="9013">
                  <c:v>0.52406748999999986</c:v>
                </c:pt>
                <c:pt idx="9014">
                  <c:v>0.52412537000000003</c:v>
                </c:pt>
                <c:pt idx="9015">
                  <c:v>0.52418323999999994</c:v>
                </c:pt>
                <c:pt idx="9016">
                  <c:v>0.52424121999999995</c:v>
                </c:pt>
                <c:pt idx="9017">
                  <c:v>0.52429932000000001</c:v>
                </c:pt>
                <c:pt idx="9018">
                  <c:v>0.52435718999999992</c:v>
                </c:pt>
                <c:pt idx="9019">
                  <c:v>0.52441448999999984</c:v>
                </c:pt>
                <c:pt idx="9020">
                  <c:v>0.52447235999999986</c:v>
                </c:pt>
                <c:pt idx="9021">
                  <c:v>0.52453079999999985</c:v>
                </c:pt>
                <c:pt idx="9022">
                  <c:v>0.52458809999999989</c:v>
                </c:pt>
                <c:pt idx="9023">
                  <c:v>0.52464597000000013</c:v>
                </c:pt>
                <c:pt idx="9024">
                  <c:v>0.52470384000000003</c:v>
                </c:pt>
                <c:pt idx="9025">
                  <c:v>0.52476193999999998</c:v>
                </c:pt>
                <c:pt idx="9026">
                  <c:v>0.52481981000000011</c:v>
                </c:pt>
                <c:pt idx="9027">
                  <c:v>0.52487768000000001</c:v>
                </c:pt>
                <c:pt idx="9028">
                  <c:v>0.52493555000000003</c:v>
                </c:pt>
                <c:pt idx="9029">
                  <c:v>0.52499353999999998</c:v>
                </c:pt>
                <c:pt idx="9030">
                  <c:v>0.52505141000000011</c:v>
                </c:pt>
                <c:pt idx="9031">
                  <c:v>0.52510928000000001</c:v>
                </c:pt>
                <c:pt idx="9032">
                  <c:v>0.52516725999999991</c:v>
                </c:pt>
                <c:pt idx="9033">
                  <c:v>0.52522513000000004</c:v>
                </c:pt>
                <c:pt idx="9034">
                  <c:v>0.52528311999999988</c:v>
                </c:pt>
                <c:pt idx="9035">
                  <c:v>0.52534099000000001</c:v>
                </c:pt>
                <c:pt idx="9036">
                  <c:v>0.52539840000000004</c:v>
                </c:pt>
                <c:pt idx="9037">
                  <c:v>0.52545626999999973</c:v>
                </c:pt>
                <c:pt idx="9038">
                  <c:v>0.52551413999999985</c:v>
                </c:pt>
                <c:pt idx="9039">
                  <c:v>0.52557200999999987</c:v>
                </c:pt>
                <c:pt idx="9040">
                  <c:v>0.5256298800000001</c:v>
                </c:pt>
                <c:pt idx="9041">
                  <c:v>0.52568786999999984</c:v>
                </c:pt>
                <c:pt idx="9042">
                  <c:v>0.52574562000000014</c:v>
                </c:pt>
                <c:pt idx="9043">
                  <c:v>0.52580360999999998</c:v>
                </c:pt>
                <c:pt idx="9044">
                  <c:v>0.52586158999999988</c:v>
                </c:pt>
                <c:pt idx="9045">
                  <c:v>0.52591957999999994</c:v>
                </c:pt>
                <c:pt idx="9046">
                  <c:v>0.52597698999999987</c:v>
                </c:pt>
                <c:pt idx="9047">
                  <c:v>0.52603473999999983</c:v>
                </c:pt>
                <c:pt idx="9048">
                  <c:v>0.52609273000000001</c:v>
                </c:pt>
                <c:pt idx="9049">
                  <c:v>0.52615060000000002</c:v>
                </c:pt>
                <c:pt idx="9050">
                  <c:v>0.52620857999999993</c:v>
                </c:pt>
                <c:pt idx="9051">
                  <c:v>0.52626644999999994</c:v>
                </c:pt>
                <c:pt idx="9052">
                  <c:v>0.52632431999999996</c:v>
                </c:pt>
                <c:pt idx="9053">
                  <c:v>0.52638218999999975</c:v>
                </c:pt>
                <c:pt idx="9054">
                  <c:v>0.52644029999999997</c:v>
                </c:pt>
                <c:pt idx="9055">
                  <c:v>0.52649816999999988</c:v>
                </c:pt>
                <c:pt idx="9056">
                  <c:v>0.52655603999999989</c:v>
                </c:pt>
                <c:pt idx="9057">
                  <c:v>0.52661391000000002</c:v>
                </c:pt>
                <c:pt idx="9058">
                  <c:v>0.52667178000000003</c:v>
                </c:pt>
                <c:pt idx="9059">
                  <c:v>0.52672965000000016</c:v>
                </c:pt>
                <c:pt idx="9060">
                  <c:v>0.52678762999999984</c:v>
                </c:pt>
                <c:pt idx="9061">
                  <c:v>0.52684550000000008</c:v>
                </c:pt>
                <c:pt idx="9062">
                  <c:v>0.5269028</c:v>
                </c:pt>
                <c:pt idx="9063">
                  <c:v>0.52696077999999991</c:v>
                </c:pt>
                <c:pt idx="9064">
                  <c:v>0.52701865000000003</c:v>
                </c:pt>
                <c:pt idx="9065">
                  <c:v>0.52707651999999994</c:v>
                </c:pt>
                <c:pt idx="9066">
                  <c:v>0.52713438999999973</c:v>
                </c:pt>
                <c:pt idx="9067">
                  <c:v>0.52719249000000001</c:v>
                </c:pt>
                <c:pt idx="9068">
                  <c:v>0.52725036999999986</c:v>
                </c:pt>
                <c:pt idx="9069">
                  <c:v>0.52730823999999998</c:v>
                </c:pt>
                <c:pt idx="9070">
                  <c:v>0.52736610999999989</c:v>
                </c:pt>
                <c:pt idx="9071">
                  <c:v>0.52742409000000001</c:v>
                </c:pt>
                <c:pt idx="9072">
                  <c:v>0.52748195999999992</c:v>
                </c:pt>
                <c:pt idx="9073">
                  <c:v>0.52753983000000004</c:v>
                </c:pt>
                <c:pt idx="9074">
                  <c:v>0.52759769999999984</c:v>
                </c:pt>
                <c:pt idx="9075">
                  <c:v>0.52765569000000012</c:v>
                </c:pt>
                <c:pt idx="9076">
                  <c:v>0.52771297999999989</c:v>
                </c:pt>
                <c:pt idx="9077">
                  <c:v>0.52777085000000012</c:v>
                </c:pt>
                <c:pt idx="9078">
                  <c:v>0.52782872000000003</c:v>
                </c:pt>
                <c:pt idx="9079">
                  <c:v>0.52788658999999993</c:v>
                </c:pt>
                <c:pt idx="9080">
                  <c:v>0.52794468999999999</c:v>
                </c:pt>
                <c:pt idx="9081">
                  <c:v>0.5280025599999999</c:v>
                </c:pt>
                <c:pt idx="9082">
                  <c:v>0.52806054999999985</c:v>
                </c:pt>
                <c:pt idx="9083">
                  <c:v>0.52811841999999998</c:v>
                </c:pt>
                <c:pt idx="9084">
                  <c:v>0.52817617999999988</c:v>
                </c:pt>
                <c:pt idx="9085">
                  <c:v>0.5282341599999999</c:v>
                </c:pt>
                <c:pt idx="9086">
                  <c:v>0.52829192000000003</c:v>
                </c:pt>
                <c:pt idx="9087">
                  <c:v>0.52835012999999986</c:v>
                </c:pt>
                <c:pt idx="9088">
                  <c:v>0.52840788999999988</c:v>
                </c:pt>
                <c:pt idx="9089">
                  <c:v>0.52846587</c:v>
                </c:pt>
                <c:pt idx="9090">
                  <c:v>0.52852316999999993</c:v>
                </c:pt>
                <c:pt idx="9091">
                  <c:v>0.52858161999999997</c:v>
                </c:pt>
                <c:pt idx="9092">
                  <c:v>0.52863890999999996</c:v>
                </c:pt>
                <c:pt idx="9093">
                  <c:v>0.52869677999999998</c:v>
                </c:pt>
                <c:pt idx="9094">
                  <c:v>0.52875464999999999</c:v>
                </c:pt>
                <c:pt idx="9095">
                  <c:v>0.52881263000000001</c:v>
                </c:pt>
                <c:pt idx="9096">
                  <c:v>0.52887062000000007</c:v>
                </c:pt>
                <c:pt idx="9097">
                  <c:v>0.52892848999999997</c:v>
                </c:pt>
                <c:pt idx="9098">
                  <c:v>0.52898635999999988</c:v>
                </c:pt>
                <c:pt idx="9099">
                  <c:v>0.52904423000000012</c:v>
                </c:pt>
                <c:pt idx="9100">
                  <c:v>0.52910209999999991</c:v>
                </c:pt>
                <c:pt idx="9101">
                  <c:v>0.52916008999999986</c:v>
                </c:pt>
                <c:pt idx="9102">
                  <c:v>0.52921795999999988</c:v>
                </c:pt>
                <c:pt idx="9103">
                  <c:v>0.52927583000000011</c:v>
                </c:pt>
                <c:pt idx="9104">
                  <c:v>0.52939168000000003</c:v>
                </c:pt>
                <c:pt idx="9105">
                  <c:v>0.52944955000000005</c:v>
                </c:pt>
                <c:pt idx="9106">
                  <c:v>0.52950695999999986</c:v>
                </c:pt>
                <c:pt idx="9107">
                  <c:v>0.52956494999999992</c:v>
                </c:pt>
                <c:pt idx="9108">
                  <c:v>0.52962282000000005</c:v>
                </c:pt>
                <c:pt idx="9109">
                  <c:v>0.52968068999999984</c:v>
                </c:pt>
                <c:pt idx="9110">
                  <c:v>0.52973855999999997</c:v>
                </c:pt>
                <c:pt idx="9111">
                  <c:v>0.52979655000000003</c:v>
                </c:pt>
                <c:pt idx="9112">
                  <c:v>0.52985442000000005</c:v>
                </c:pt>
                <c:pt idx="9113">
                  <c:v>0.52991228999999973</c:v>
                </c:pt>
                <c:pt idx="9114">
                  <c:v>0.52997015999999997</c:v>
                </c:pt>
                <c:pt idx="9115">
                  <c:v>0.53002802999999998</c:v>
                </c:pt>
                <c:pt idx="9116">
                  <c:v>0.53008601</c:v>
                </c:pt>
                <c:pt idx="9117">
                  <c:v>0.53014388000000001</c:v>
                </c:pt>
                <c:pt idx="9118">
                  <c:v>0.53020186999999996</c:v>
                </c:pt>
                <c:pt idx="9119">
                  <c:v>0.53025973999999998</c:v>
                </c:pt>
                <c:pt idx="9120">
                  <c:v>0.53031760999999988</c:v>
                </c:pt>
                <c:pt idx="9121">
                  <c:v>0.53037548000000001</c:v>
                </c:pt>
                <c:pt idx="9122">
                  <c:v>0.53043288999999993</c:v>
                </c:pt>
                <c:pt idx="9123">
                  <c:v>0.53049086999999984</c:v>
                </c:pt>
                <c:pt idx="9124">
                  <c:v>0.53054873999999996</c:v>
                </c:pt>
                <c:pt idx="9125">
                  <c:v>0.53060649999999998</c:v>
                </c:pt>
                <c:pt idx="9126">
                  <c:v>0.53066437</c:v>
                </c:pt>
                <c:pt idx="9127">
                  <c:v>0.53072235999999984</c:v>
                </c:pt>
                <c:pt idx="9128">
                  <c:v>0.53078046000000001</c:v>
                </c:pt>
                <c:pt idx="9129">
                  <c:v>0.53083820999999998</c:v>
                </c:pt>
                <c:pt idx="9130">
                  <c:v>0.53089573999999995</c:v>
                </c:pt>
                <c:pt idx="9131">
                  <c:v>0.53095360999999996</c:v>
                </c:pt>
                <c:pt idx="9132">
                  <c:v>0.53101147999999998</c:v>
                </c:pt>
                <c:pt idx="9133">
                  <c:v>0.53106935</c:v>
                </c:pt>
                <c:pt idx="9134">
                  <c:v>0.53112733000000001</c:v>
                </c:pt>
                <c:pt idx="9135">
                  <c:v>0.53118520000000002</c:v>
                </c:pt>
                <c:pt idx="9136">
                  <c:v>0.53124318999999987</c:v>
                </c:pt>
                <c:pt idx="9137">
                  <c:v>0.53130105999999999</c:v>
                </c:pt>
                <c:pt idx="9138">
                  <c:v>0.53135893000000001</c:v>
                </c:pt>
                <c:pt idx="9139">
                  <c:v>0.53141679999999991</c:v>
                </c:pt>
                <c:pt idx="9140">
                  <c:v>0.53147467000000004</c:v>
                </c:pt>
                <c:pt idx="9141">
                  <c:v>0.53153276999999977</c:v>
                </c:pt>
                <c:pt idx="9142">
                  <c:v>0.53159017999999991</c:v>
                </c:pt>
                <c:pt idx="9143">
                  <c:v>0.53164805000000015</c:v>
                </c:pt>
                <c:pt idx="9144">
                  <c:v>0.53170592000000005</c:v>
                </c:pt>
                <c:pt idx="9145">
                  <c:v>0.53176391000000001</c:v>
                </c:pt>
                <c:pt idx="9146">
                  <c:v>0.53182178000000002</c:v>
                </c:pt>
                <c:pt idx="9147">
                  <c:v>0.53187976000000003</c:v>
                </c:pt>
                <c:pt idx="9148">
                  <c:v>0.53193774999999988</c:v>
                </c:pt>
                <c:pt idx="9149">
                  <c:v>0.53199527000000013</c:v>
                </c:pt>
                <c:pt idx="9150">
                  <c:v>0.53205313999999992</c:v>
                </c:pt>
                <c:pt idx="9151">
                  <c:v>0.53211101000000005</c:v>
                </c:pt>
                <c:pt idx="9152">
                  <c:v>0.53216887999999996</c:v>
                </c:pt>
                <c:pt idx="9153">
                  <c:v>0.53222674999999986</c:v>
                </c:pt>
                <c:pt idx="9154">
                  <c:v>0.53228473999999992</c:v>
                </c:pt>
                <c:pt idx="9155">
                  <c:v>0.53234261000000005</c:v>
                </c:pt>
                <c:pt idx="9156">
                  <c:v>0.53240047999999984</c:v>
                </c:pt>
                <c:pt idx="9157">
                  <c:v>0.5324585799999999</c:v>
                </c:pt>
                <c:pt idx="9158">
                  <c:v>0.53251656999999974</c:v>
                </c:pt>
                <c:pt idx="9159">
                  <c:v>0.53257443999999998</c:v>
                </c:pt>
                <c:pt idx="9160">
                  <c:v>0.53263231</c:v>
                </c:pt>
                <c:pt idx="9161">
                  <c:v>0.53269018000000001</c:v>
                </c:pt>
                <c:pt idx="9162">
                  <c:v>0.53274759000000005</c:v>
                </c:pt>
                <c:pt idx="9163">
                  <c:v>0.53280545999999995</c:v>
                </c:pt>
                <c:pt idx="9164">
                  <c:v>0.53286332999999986</c:v>
                </c:pt>
                <c:pt idx="9165">
                  <c:v>0.53292119999999998</c:v>
                </c:pt>
                <c:pt idx="9166">
                  <c:v>0.53297918</c:v>
                </c:pt>
                <c:pt idx="9167">
                  <c:v>0.53303705000000001</c:v>
                </c:pt>
                <c:pt idx="9168">
                  <c:v>0.53309492999999997</c:v>
                </c:pt>
                <c:pt idx="9169">
                  <c:v>0.53315279999999987</c:v>
                </c:pt>
                <c:pt idx="9170">
                  <c:v>0.53321067</c:v>
                </c:pt>
                <c:pt idx="9171">
                  <c:v>0.5332685399999999</c:v>
                </c:pt>
                <c:pt idx="9172">
                  <c:v>0.53332641000000003</c:v>
                </c:pt>
                <c:pt idx="9173">
                  <c:v>0.53338405</c:v>
                </c:pt>
                <c:pt idx="9174">
                  <c:v>0.53344214999999973</c:v>
                </c:pt>
                <c:pt idx="9175">
                  <c:v>0.53349990000000003</c:v>
                </c:pt>
                <c:pt idx="9176">
                  <c:v>0.53355788999999987</c:v>
                </c:pt>
                <c:pt idx="9177">
                  <c:v>0.53361575999999999</c:v>
                </c:pt>
                <c:pt idx="9178">
                  <c:v>0.53367374000000001</c:v>
                </c:pt>
                <c:pt idx="9179">
                  <c:v>0.53373162000000007</c:v>
                </c:pt>
                <c:pt idx="9180">
                  <c:v>0.53378948999999998</c:v>
                </c:pt>
                <c:pt idx="9181">
                  <c:v>0.53384735999999999</c:v>
                </c:pt>
                <c:pt idx="9182">
                  <c:v>0.53390534000000001</c:v>
                </c:pt>
                <c:pt idx="9183">
                  <c:v>0.53396332999999985</c:v>
                </c:pt>
                <c:pt idx="9184">
                  <c:v>0.53402119999999997</c:v>
                </c:pt>
                <c:pt idx="9185">
                  <c:v>0.53407906999999999</c:v>
                </c:pt>
                <c:pt idx="9186">
                  <c:v>0.53413658999999991</c:v>
                </c:pt>
                <c:pt idx="9187">
                  <c:v>0.53419446000000004</c:v>
                </c:pt>
                <c:pt idx="9188">
                  <c:v>0.53425232999999994</c:v>
                </c:pt>
                <c:pt idx="9189">
                  <c:v>0.53431019999999985</c:v>
                </c:pt>
                <c:pt idx="9190">
                  <c:v>0.53436806999999986</c:v>
                </c:pt>
                <c:pt idx="9191">
                  <c:v>0.53442593999999999</c:v>
                </c:pt>
                <c:pt idx="9192">
                  <c:v>0.53448415999999987</c:v>
                </c:pt>
                <c:pt idx="9193">
                  <c:v>0.53454203</c:v>
                </c:pt>
                <c:pt idx="9194">
                  <c:v>0.53459931999999999</c:v>
                </c:pt>
                <c:pt idx="9195">
                  <c:v>0.53465719</c:v>
                </c:pt>
                <c:pt idx="9196">
                  <c:v>0.53471506000000002</c:v>
                </c:pt>
                <c:pt idx="9197">
                  <c:v>0.53477304999999997</c:v>
                </c:pt>
                <c:pt idx="9198">
                  <c:v>0.53483091999999999</c:v>
                </c:pt>
                <c:pt idx="9199">
                  <c:v>0.53488902000000005</c:v>
                </c:pt>
                <c:pt idx="9200">
                  <c:v>0.53494701000000011</c:v>
                </c:pt>
                <c:pt idx="9201">
                  <c:v>0.53500499000000001</c:v>
                </c:pt>
                <c:pt idx="9202">
                  <c:v>0.53506239999999994</c:v>
                </c:pt>
                <c:pt idx="9203">
                  <c:v>0.53512026999999984</c:v>
                </c:pt>
                <c:pt idx="9204">
                  <c:v>0.53517813999999997</c:v>
                </c:pt>
                <c:pt idx="9205">
                  <c:v>0.53523600999999987</c:v>
                </c:pt>
                <c:pt idx="9206">
                  <c:v>0.53529400000000005</c:v>
                </c:pt>
                <c:pt idx="9207">
                  <c:v>0.53535186999999984</c:v>
                </c:pt>
                <c:pt idx="9208">
                  <c:v>0.53540997000000001</c:v>
                </c:pt>
                <c:pt idx="9209">
                  <c:v>0.53546772999999992</c:v>
                </c:pt>
                <c:pt idx="9210">
                  <c:v>0.53552560000000005</c:v>
                </c:pt>
                <c:pt idx="9211">
                  <c:v>0.53558357999999973</c:v>
                </c:pt>
                <c:pt idx="9212">
                  <c:v>0.53564145000000007</c:v>
                </c:pt>
                <c:pt idx="9213">
                  <c:v>0.53569932000000009</c:v>
                </c:pt>
                <c:pt idx="9214">
                  <c:v>0.53575673000000001</c:v>
                </c:pt>
                <c:pt idx="9215">
                  <c:v>0.53581506000000001</c:v>
                </c:pt>
                <c:pt idx="9216">
                  <c:v>0.53587293000000003</c:v>
                </c:pt>
                <c:pt idx="9217">
                  <c:v>0.53593091999999998</c:v>
                </c:pt>
                <c:pt idx="9218">
                  <c:v>0.53598820999999996</c:v>
                </c:pt>
                <c:pt idx="9219">
                  <c:v>0.53604607999999998</c:v>
                </c:pt>
                <c:pt idx="9220">
                  <c:v>0.53610442000000003</c:v>
                </c:pt>
                <c:pt idx="9221">
                  <c:v>0.53616216999999977</c:v>
                </c:pt>
                <c:pt idx="9222">
                  <c:v>0.53622015999999983</c:v>
                </c:pt>
                <c:pt idx="9223">
                  <c:v>0.53627791000000002</c:v>
                </c:pt>
                <c:pt idx="9224">
                  <c:v>0.53633589999999998</c:v>
                </c:pt>
                <c:pt idx="9225">
                  <c:v>0.53639318999999985</c:v>
                </c:pt>
                <c:pt idx="9226">
                  <c:v>0.53645129000000003</c:v>
                </c:pt>
                <c:pt idx="9227">
                  <c:v>0.53650927999999998</c:v>
                </c:pt>
                <c:pt idx="9228">
                  <c:v>0.53656714999999977</c:v>
                </c:pt>
                <c:pt idx="9229">
                  <c:v>0.53662502000000012</c:v>
                </c:pt>
                <c:pt idx="9230">
                  <c:v>0.53668300000000002</c:v>
                </c:pt>
                <c:pt idx="9231">
                  <c:v>0.53674087000000015</c:v>
                </c:pt>
                <c:pt idx="9232">
                  <c:v>0.5367988600000001</c:v>
                </c:pt>
                <c:pt idx="9233">
                  <c:v>0.53685673</c:v>
                </c:pt>
                <c:pt idx="9234">
                  <c:v>0.53691425000000004</c:v>
                </c:pt>
                <c:pt idx="9235">
                  <c:v>0.53697211999999994</c:v>
                </c:pt>
                <c:pt idx="9236">
                  <c:v>0.53702998999999996</c:v>
                </c:pt>
                <c:pt idx="9237">
                  <c:v>0.53708787000000002</c:v>
                </c:pt>
                <c:pt idx="9238">
                  <c:v>0.53714574000000004</c:v>
                </c:pt>
                <c:pt idx="9239">
                  <c:v>0.53720361000000005</c:v>
                </c:pt>
                <c:pt idx="9240">
                  <c:v>0.53726147999999996</c:v>
                </c:pt>
                <c:pt idx="9241">
                  <c:v>0.53731945999999997</c:v>
                </c:pt>
                <c:pt idx="9242">
                  <c:v>0.53737745000000003</c:v>
                </c:pt>
                <c:pt idx="9243">
                  <c:v>0.53743496999999985</c:v>
                </c:pt>
                <c:pt idx="9244">
                  <c:v>0.53749283999999997</c:v>
                </c:pt>
                <c:pt idx="9245">
                  <c:v>0.53755059999999988</c:v>
                </c:pt>
                <c:pt idx="9246">
                  <c:v>0.53760870000000005</c:v>
                </c:pt>
                <c:pt idx="9247">
                  <c:v>0.53766656999999973</c:v>
                </c:pt>
                <c:pt idx="9248">
                  <c:v>0.53772444000000008</c:v>
                </c:pt>
                <c:pt idx="9249">
                  <c:v>0.53778265999999997</c:v>
                </c:pt>
                <c:pt idx="9250">
                  <c:v>0.53783994999999996</c:v>
                </c:pt>
                <c:pt idx="9251">
                  <c:v>0.53789792999999997</c:v>
                </c:pt>
                <c:pt idx="9252">
                  <c:v>0.53795579999999998</c:v>
                </c:pt>
                <c:pt idx="9253">
                  <c:v>0.53801355999999989</c:v>
                </c:pt>
                <c:pt idx="9254">
                  <c:v>0.53807154999999984</c:v>
                </c:pt>
                <c:pt idx="9255">
                  <c:v>0.53812942000000008</c:v>
                </c:pt>
                <c:pt idx="9256">
                  <c:v>0.53818728999999987</c:v>
                </c:pt>
                <c:pt idx="9257">
                  <c:v>0.53824539000000005</c:v>
                </c:pt>
                <c:pt idx="9258">
                  <c:v>0.5383031399999999</c:v>
                </c:pt>
                <c:pt idx="9259">
                  <c:v>0.53836101000000003</c:v>
                </c:pt>
                <c:pt idx="9260">
                  <c:v>0.53841899999999987</c:v>
                </c:pt>
                <c:pt idx="9261">
                  <c:v>0.53847687</c:v>
                </c:pt>
                <c:pt idx="9262">
                  <c:v>0.5385347399999999</c:v>
                </c:pt>
                <c:pt idx="9263">
                  <c:v>0.53859272999999985</c:v>
                </c:pt>
                <c:pt idx="9264">
                  <c:v>0.53865059999999998</c:v>
                </c:pt>
                <c:pt idx="9265">
                  <c:v>0.53870799999999996</c:v>
                </c:pt>
                <c:pt idx="9266">
                  <c:v>0.53876586999999998</c:v>
                </c:pt>
                <c:pt idx="9267">
                  <c:v>0.53882374</c:v>
                </c:pt>
                <c:pt idx="9268">
                  <c:v>0.53888172999999984</c:v>
                </c:pt>
                <c:pt idx="9269">
                  <c:v>0.53893959999999996</c:v>
                </c:pt>
                <c:pt idx="9270">
                  <c:v>0.53899746999999998</c:v>
                </c:pt>
                <c:pt idx="9271">
                  <c:v>0.53905533999999999</c:v>
                </c:pt>
                <c:pt idx="9272">
                  <c:v>0.53911332999999972</c:v>
                </c:pt>
                <c:pt idx="9273">
                  <c:v>0.53917119999999996</c:v>
                </c:pt>
                <c:pt idx="9274">
                  <c:v>0.53922906999999998</c:v>
                </c:pt>
                <c:pt idx="9275">
                  <c:v>0.53928704999999988</c:v>
                </c:pt>
                <c:pt idx="9276">
                  <c:v>0.53934492999999983</c:v>
                </c:pt>
                <c:pt idx="9277">
                  <c:v>0.53940290999999985</c:v>
                </c:pt>
                <c:pt idx="9278">
                  <c:v>0.53946077999999986</c:v>
                </c:pt>
                <c:pt idx="9279">
                  <c:v>0.53951864999999988</c:v>
                </c:pt>
                <c:pt idx="9280">
                  <c:v>0.53957651999999989</c:v>
                </c:pt>
                <c:pt idx="9281">
                  <c:v>0.53963439000000002</c:v>
                </c:pt>
                <c:pt idx="9282">
                  <c:v>0.53969226000000003</c:v>
                </c:pt>
                <c:pt idx="9283">
                  <c:v>0.53975013000000005</c:v>
                </c:pt>
                <c:pt idx="9284">
                  <c:v>0.53980799999999984</c:v>
                </c:pt>
                <c:pt idx="9285">
                  <c:v>0.53986540999999999</c:v>
                </c:pt>
                <c:pt idx="9286">
                  <c:v>0.53992328000000001</c:v>
                </c:pt>
                <c:pt idx="9287">
                  <c:v>0.53998115000000002</c:v>
                </c:pt>
                <c:pt idx="9288">
                  <c:v>0.54003913999999997</c:v>
                </c:pt>
                <c:pt idx="9289">
                  <c:v>0.54009700999999999</c:v>
                </c:pt>
                <c:pt idx="9290">
                  <c:v>0.54015488</c:v>
                </c:pt>
                <c:pt idx="9291">
                  <c:v>0.54021274999999991</c:v>
                </c:pt>
                <c:pt idx="9292">
                  <c:v>0.54027073999999997</c:v>
                </c:pt>
                <c:pt idx="9293">
                  <c:v>0.54032860999999999</c:v>
                </c:pt>
                <c:pt idx="9294">
                  <c:v>0.54038647999999989</c:v>
                </c:pt>
                <c:pt idx="9295">
                  <c:v>0.54044435000000002</c:v>
                </c:pt>
                <c:pt idx="9296">
                  <c:v>0.54050232999999992</c:v>
                </c:pt>
                <c:pt idx="9297">
                  <c:v>0.54056019999999994</c:v>
                </c:pt>
                <c:pt idx="9298">
                  <c:v>0.54061806999999984</c:v>
                </c:pt>
                <c:pt idx="9299">
                  <c:v>0.54067594000000008</c:v>
                </c:pt>
                <c:pt idx="9300">
                  <c:v>0.54073393000000003</c:v>
                </c:pt>
                <c:pt idx="9301">
                  <c:v>0.54079122000000013</c:v>
                </c:pt>
                <c:pt idx="9302">
                  <c:v>0.54084909000000014</c:v>
                </c:pt>
                <c:pt idx="9303">
                  <c:v>0.54090707999999998</c:v>
                </c:pt>
                <c:pt idx="9304">
                  <c:v>0.54096495</c:v>
                </c:pt>
                <c:pt idx="9305">
                  <c:v>0.54102282000000002</c:v>
                </c:pt>
                <c:pt idx="9306">
                  <c:v>0.54108080000000003</c:v>
                </c:pt>
                <c:pt idx="9307">
                  <c:v>0.54113878999999987</c:v>
                </c:pt>
                <c:pt idx="9308">
                  <c:v>0.54119677999999993</c:v>
                </c:pt>
                <c:pt idx="9309">
                  <c:v>0.54125464999999984</c:v>
                </c:pt>
                <c:pt idx="9310">
                  <c:v>0.54131251999999985</c:v>
                </c:pt>
                <c:pt idx="9311">
                  <c:v>0.54137038999999987</c:v>
                </c:pt>
                <c:pt idx="9312">
                  <c:v>0.54142825999999999</c:v>
                </c:pt>
                <c:pt idx="9313">
                  <c:v>0.5414861299999999</c:v>
                </c:pt>
                <c:pt idx="9314">
                  <c:v>0.54154400000000003</c:v>
                </c:pt>
                <c:pt idx="9315">
                  <c:v>0.54160187000000015</c:v>
                </c:pt>
                <c:pt idx="9316">
                  <c:v>0.54165973999999995</c:v>
                </c:pt>
                <c:pt idx="9317">
                  <c:v>0.54171737999999992</c:v>
                </c:pt>
                <c:pt idx="9318">
                  <c:v>0.54177525000000015</c:v>
                </c:pt>
                <c:pt idx="9319">
                  <c:v>0.54183311999999983</c:v>
                </c:pt>
                <c:pt idx="9320">
                  <c:v>0.54189111000000012</c:v>
                </c:pt>
                <c:pt idx="9321">
                  <c:v>0.54194909000000013</c:v>
                </c:pt>
                <c:pt idx="9322">
                  <c:v>0.54200695999999993</c:v>
                </c:pt>
                <c:pt idx="9323">
                  <c:v>0.54206483000000005</c:v>
                </c:pt>
                <c:pt idx="9324">
                  <c:v>0.54212269999999996</c:v>
                </c:pt>
                <c:pt idx="9325">
                  <c:v>0.54218023000000004</c:v>
                </c:pt>
                <c:pt idx="9326">
                  <c:v>0.54223809999999983</c:v>
                </c:pt>
                <c:pt idx="9327">
                  <c:v>0.54229607999999996</c:v>
                </c:pt>
                <c:pt idx="9328">
                  <c:v>0.54235394999999986</c:v>
                </c:pt>
                <c:pt idx="9329">
                  <c:v>0.54241181999999999</c:v>
                </c:pt>
                <c:pt idx="9330">
                  <c:v>0.54246969</c:v>
                </c:pt>
                <c:pt idx="9331">
                  <c:v>0.54252755999999991</c:v>
                </c:pt>
                <c:pt idx="9332">
                  <c:v>0.54258543000000004</c:v>
                </c:pt>
                <c:pt idx="9333">
                  <c:v>0.5426434200000001</c:v>
                </c:pt>
                <c:pt idx="9334">
                  <c:v>0.54270152000000005</c:v>
                </c:pt>
                <c:pt idx="9335">
                  <c:v>0.54275928000000007</c:v>
                </c:pt>
                <c:pt idx="9336">
                  <c:v>0.54281714999999986</c:v>
                </c:pt>
                <c:pt idx="9337">
                  <c:v>0.5428750200000001</c:v>
                </c:pt>
                <c:pt idx="9338">
                  <c:v>0.54293243000000002</c:v>
                </c:pt>
                <c:pt idx="9339">
                  <c:v>0.54299030000000004</c:v>
                </c:pt>
                <c:pt idx="9340">
                  <c:v>0.54304828000000005</c:v>
                </c:pt>
                <c:pt idx="9341">
                  <c:v>0.54316413999999991</c:v>
                </c:pt>
                <c:pt idx="9342">
                  <c:v>0.54322201000000003</c:v>
                </c:pt>
                <c:pt idx="9343">
                  <c:v>0.54327988000000005</c:v>
                </c:pt>
                <c:pt idx="9344">
                  <c:v>0.54339574000000002</c:v>
                </c:pt>
                <c:pt idx="9345">
                  <c:v>0.54345361000000003</c:v>
                </c:pt>
                <c:pt idx="9346">
                  <c:v>0.54351147999999994</c:v>
                </c:pt>
                <c:pt idx="9347">
                  <c:v>0.54356934999999973</c:v>
                </c:pt>
                <c:pt idx="9348">
                  <c:v>0.54362722000000008</c:v>
                </c:pt>
                <c:pt idx="9349">
                  <c:v>0.54368508999999998</c:v>
                </c:pt>
                <c:pt idx="9350">
                  <c:v>0.54374307000000011</c:v>
                </c:pt>
                <c:pt idx="9351">
                  <c:v>0.54380059999999997</c:v>
                </c:pt>
                <c:pt idx="9352">
                  <c:v>0.54385846999999998</c:v>
                </c:pt>
                <c:pt idx="9353">
                  <c:v>0.54391633999999989</c:v>
                </c:pt>
                <c:pt idx="9354">
                  <c:v>0.54397432000000001</c:v>
                </c:pt>
                <c:pt idx="9355">
                  <c:v>0.54403218999999992</c:v>
                </c:pt>
                <c:pt idx="9356">
                  <c:v>0.54409006000000004</c:v>
                </c:pt>
                <c:pt idx="9357">
                  <c:v>0.54414792999999984</c:v>
                </c:pt>
                <c:pt idx="9358">
                  <c:v>0.54420579999999996</c:v>
                </c:pt>
                <c:pt idx="9359">
                  <c:v>0.54426390999999985</c:v>
                </c:pt>
                <c:pt idx="9360">
                  <c:v>0.54432177999999998</c:v>
                </c:pt>
                <c:pt idx="9361">
                  <c:v>0.54437917999999996</c:v>
                </c:pt>
                <c:pt idx="9362">
                  <c:v>0.54443704999999987</c:v>
                </c:pt>
                <c:pt idx="9363">
                  <c:v>0.54449493000000004</c:v>
                </c:pt>
                <c:pt idx="9364">
                  <c:v>0.54455279999999973</c:v>
                </c:pt>
                <c:pt idx="9365">
                  <c:v>0.54461066999999996</c:v>
                </c:pt>
                <c:pt idx="9366">
                  <c:v>0.54466853999999998</c:v>
                </c:pt>
                <c:pt idx="9367">
                  <c:v>0.54472664000000004</c:v>
                </c:pt>
                <c:pt idx="9368">
                  <c:v>0.54478462000000005</c:v>
                </c:pt>
                <c:pt idx="9369">
                  <c:v>0.54484248999999996</c:v>
                </c:pt>
                <c:pt idx="9370">
                  <c:v>0.54490037000000002</c:v>
                </c:pt>
                <c:pt idx="9371">
                  <c:v>0.54495824000000004</c:v>
                </c:pt>
                <c:pt idx="9372">
                  <c:v>0.54501610999999994</c:v>
                </c:pt>
                <c:pt idx="9373">
                  <c:v>0.54507408999999996</c:v>
                </c:pt>
                <c:pt idx="9374">
                  <c:v>0.54513137999999994</c:v>
                </c:pt>
                <c:pt idx="9375">
                  <c:v>0.54518949000000005</c:v>
                </c:pt>
                <c:pt idx="9376">
                  <c:v>0.54524735999999996</c:v>
                </c:pt>
                <c:pt idx="9377">
                  <c:v>0.54530522999999997</c:v>
                </c:pt>
                <c:pt idx="9378">
                  <c:v>0.54536320999999988</c:v>
                </c:pt>
                <c:pt idx="9379">
                  <c:v>0.54542108</c:v>
                </c:pt>
                <c:pt idx="9380">
                  <c:v>0.54547895000000002</c:v>
                </c:pt>
                <c:pt idx="9381">
                  <c:v>0.54553693999999986</c:v>
                </c:pt>
                <c:pt idx="9382">
                  <c:v>0.54559435000000001</c:v>
                </c:pt>
                <c:pt idx="9383">
                  <c:v>0.54571020000000003</c:v>
                </c:pt>
                <c:pt idx="9384">
                  <c:v>0.54576818999999988</c:v>
                </c:pt>
                <c:pt idx="9385">
                  <c:v>0.54582593999999995</c:v>
                </c:pt>
                <c:pt idx="9386">
                  <c:v>0.54594180000000014</c:v>
                </c:pt>
                <c:pt idx="9387">
                  <c:v>0.54599978999999998</c:v>
                </c:pt>
                <c:pt idx="9388">
                  <c:v>0.54605766</c:v>
                </c:pt>
                <c:pt idx="9389">
                  <c:v>0.54611553000000002</c:v>
                </c:pt>
                <c:pt idx="9390">
                  <c:v>0.54617340000000003</c:v>
                </c:pt>
                <c:pt idx="9391">
                  <c:v>0.54623091999999984</c:v>
                </c:pt>
                <c:pt idx="9392">
                  <c:v>0.54628878999999986</c:v>
                </c:pt>
                <c:pt idx="9393">
                  <c:v>0.54634677999999992</c:v>
                </c:pt>
                <c:pt idx="9394">
                  <c:v>0.54640465000000005</c:v>
                </c:pt>
                <c:pt idx="9395">
                  <c:v>0.54646262999999973</c:v>
                </c:pt>
                <c:pt idx="9396">
                  <c:v>0.54652049999999996</c:v>
                </c:pt>
                <c:pt idx="9397">
                  <c:v>0.54657836999999987</c:v>
                </c:pt>
                <c:pt idx="9398">
                  <c:v>0.54663624</c:v>
                </c:pt>
                <c:pt idx="9399">
                  <c:v>0.54669435000000011</c:v>
                </c:pt>
                <c:pt idx="9400">
                  <c:v>0.54675209999999996</c:v>
                </c:pt>
                <c:pt idx="9401">
                  <c:v>0.54680996999999998</c:v>
                </c:pt>
                <c:pt idx="9402">
                  <c:v>0.54686783999999999</c:v>
                </c:pt>
                <c:pt idx="9403">
                  <c:v>0.54692571000000012</c:v>
                </c:pt>
                <c:pt idx="9404">
                  <c:v>0.54698357999999991</c:v>
                </c:pt>
                <c:pt idx="9405">
                  <c:v>0.54704145000000015</c:v>
                </c:pt>
                <c:pt idx="9406">
                  <c:v>0.54709931999999994</c:v>
                </c:pt>
                <c:pt idx="9407">
                  <c:v>0.54715707999999996</c:v>
                </c:pt>
                <c:pt idx="9408">
                  <c:v>0.54721494999999987</c:v>
                </c:pt>
                <c:pt idx="9409">
                  <c:v>0.54727281999999999</c:v>
                </c:pt>
                <c:pt idx="9410">
                  <c:v>0.54733080000000001</c:v>
                </c:pt>
                <c:pt idx="9411">
                  <c:v>0.54738867999999996</c:v>
                </c:pt>
                <c:pt idx="9412">
                  <c:v>0.54744654999999987</c:v>
                </c:pt>
                <c:pt idx="9413">
                  <c:v>0.54750452999999988</c:v>
                </c:pt>
                <c:pt idx="9414">
                  <c:v>0.54756204999999991</c:v>
                </c:pt>
                <c:pt idx="9415">
                  <c:v>0.54761992999999998</c:v>
                </c:pt>
                <c:pt idx="9416">
                  <c:v>0.54767803000000015</c:v>
                </c:pt>
                <c:pt idx="9417">
                  <c:v>0.54779376999999996</c:v>
                </c:pt>
                <c:pt idx="9418">
                  <c:v>0.54785164000000008</c:v>
                </c:pt>
                <c:pt idx="9419">
                  <c:v>0.54790950999999999</c:v>
                </c:pt>
                <c:pt idx="9420">
                  <c:v>0.54796737999999989</c:v>
                </c:pt>
                <c:pt idx="9421">
                  <c:v>0.54802536999999996</c:v>
                </c:pt>
                <c:pt idx="9422">
                  <c:v>0.54808288999999988</c:v>
                </c:pt>
                <c:pt idx="9423">
                  <c:v>0.54814076</c:v>
                </c:pt>
                <c:pt idx="9424">
                  <c:v>0.54819863000000013</c:v>
                </c:pt>
                <c:pt idx="9425">
                  <c:v>0.54825649999999992</c:v>
                </c:pt>
                <c:pt idx="9426">
                  <c:v>0.54831436999999994</c:v>
                </c:pt>
                <c:pt idx="9427">
                  <c:v>0.54837223999999996</c:v>
                </c:pt>
                <c:pt idx="9428">
                  <c:v>0.54843010999999986</c:v>
                </c:pt>
                <c:pt idx="9429">
                  <c:v>0.54848809999999992</c:v>
                </c:pt>
                <c:pt idx="9430">
                  <c:v>0.54854597000000005</c:v>
                </c:pt>
                <c:pt idx="9431">
                  <c:v>0.54860394999999984</c:v>
                </c:pt>
                <c:pt idx="9432">
                  <c:v>0.54866194000000001</c:v>
                </c:pt>
                <c:pt idx="9433">
                  <c:v>0.54871981000000014</c:v>
                </c:pt>
                <c:pt idx="9434">
                  <c:v>0.54877768000000005</c:v>
                </c:pt>
                <c:pt idx="9435">
                  <c:v>0.54883554999999984</c:v>
                </c:pt>
                <c:pt idx="9436">
                  <c:v>0.54889342000000008</c:v>
                </c:pt>
                <c:pt idx="9437">
                  <c:v>0.54895070999999984</c:v>
                </c:pt>
                <c:pt idx="9438">
                  <c:v>0.54900857999999997</c:v>
                </c:pt>
                <c:pt idx="9439">
                  <c:v>0.54906644999999987</c:v>
                </c:pt>
                <c:pt idx="9440">
                  <c:v>0.54912432</c:v>
                </c:pt>
                <c:pt idx="9441">
                  <c:v>0.54918265999999993</c:v>
                </c:pt>
                <c:pt idx="9442">
                  <c:v>0.54924052999999984</c:v>
                </c:pt>
                <c:pt idx="9443">
                  <c:v>0.54929839999999996</c:v>
                </c:pt>
                <c:pt idx="9444">
                  <c:v>0.54935626999999987</c:v>
                </c:pt>
                <c:pt idx="9445">
                  <c:v>0.54941413999999988</c:v>
                </c:pt>
                <c:pt idx="9446">
                  <c:v>0.54947155000000003</c:v>
                </c:pt>
                <c:pt idx="9447">
                  <c:v>0.54952942000000005</c:v>
                </c:pt>
                <c:pt idx="9448">
                  <c:v>0.54958728999999973</c:v>
                </c:pt>
                <c:pt idx="9449">
                  <c:v>0.54964562000000006</c:v>
                </c:pt>
                <c:pt idx="9450">
                  <c:v>0.54970348999999996</c:v>
                </c:pt>
                <c:pt idx="9451">
                  <c:v>0.54976135999999998</c:v>
                </c:pt>
                <c:pt idx="9452">
                  <c:v>0.54981911999999999</c:v>
                </c:pt>
                <c:pt idx="9453">
                  <c:v>0.54987664000000003</c:v>
                </c:pt>
                <c:pt idx="9454">
                  <c:v>0.54993451000000004</c:v>
                </c:pt>
                <c:pt idx="9455">
                  <c:v>0.54999248999999983</c:v>
                </c:pt>
                <c:pt idx="9456">
                  <c:v>0.55005037000000001</c:v>
                </c:pt>
                <c:pt idx="9457">
                  <c:v>0.55010857999999996</c:v>
                </c:pt>
                <c:pt idx="9458">
                  <c:v>0.55016644999999986</c:v>
                </c:pt>
                <c:pt idx="9459">
                  <c:v>0.55022431999999999</c:v>
                </c:pt>
                <c:pt idx="9460">
                  <c:v>0.55028218999999989</c:v>
                </c:pt>
                <c:pt idx="9461">
                  <c:v>0.55033960000000004</c:v>
                </c:pt>
                <c:pt idx="9462">
                  <c:v>0.55039782000000004</c:v>
                </c:pt>
                <c:pt idx="9463">
                  <c:v>0.55045557000000001</c:v>
                </c:pt>
                <c:pt idx="9464">
                  <c:v>0.55051343999999991</c:v>
                </c:pt>
                <c:pt idx="9465">
                  <c:v>0.55057096999999988</c:v>
                </c:pt>
                <c:pt idx="9466">
                  <c:v>0.55062884000000012</c:v>
                </c:pt>
                <c:pt idx="9467">
                  <c:v>0.55068682000000002</c:v>
                </c:pt>
                <c:pt idx="9468">
                  <c:v>0.55074469000000015</c:v>
                </c:pt>
                <c:pt idx="9469">
                  <c:v>0.55080255999999994</c:v>
                </c:pt>
                <c:pt idx="9470">
                  <c:v>0.55086055</c:v>
                </c:pt>
                <c:pt idx="9471">
                  <c:v>0.55091853999999996</c:v>
                </c:pt>
                <c:pt idx="9472">
                  <c:v>0.55097640999999997</c:v>
                </c:pt>
                <c:pt idx="9473">
                  <c:v>0.55103427999999999</c:v>
                </c:pt>
                <c:pt idx="9474">
                  <c:v>0.55109202999999984</c:v>
                </c:pt>
                <c:pt idx="9475">
                  <c:v>0.55114990000000008</c:v>
                </c:pt>
                <c:pt idx="9476">
                  <c:v>0.55120776999999987</c:v>
                </c:pt>
                <c:pt idx="9477">
                  <c:v>0.55126575999999994</c:v>
                </c:pt>
                <c:pt idx="9478">
                  <c:v>0.55132362999999984</c:v>
                </c:pt>
                <c:pt idx="9479">
                  <c:v>0.55138149999999997</c:v>
                </c:pt>
                <c:pt idx="9480">
                  <c:v>0.55143936999999987</c:v>
                </c:pt>
                <c:pt idx="9481">
                  <c:v>0.55149735999999994</c:v>
                </c:pt>
                <c:pt idx="9482">
                  <c:v>0.55155522999999984</c:v>
                </c:pt>
                <c:pt idx="9483">
                  <c:v>0.55161274999999987</c:v>
                </c:pt>
                <c:pt idx="9484">
                  <c:v>0.55167074000000005</c:v>
                </c:pt>
                <c:pt idx="9485">
                  <c:v>0.55172884000000011</c:v>
                </c:pt>
                <c:pt idx="9486">
                  <c:v>0.55178671000000001</c:v>
                </c:pt>
                <c:pt idx="9487">
                  <c:v>0.55184446000000009</c:v>
                </c:pt>
                <c:pt idx="9488">
                  <c:v>0.55190233</c:v>
                </c:pt>
                <c:pt idx="9489">
                  <c:v>0.55196031999999984</c:v>
                </c:pt>
                <c:pt idx="9490">
                  <c:v>0.55201829999999996</c:v>
                </c:pt>
                <c:pt idx="9491">
                  <c:v>0.55207605999999998</c:v>
                </c:pt>
                <c:pt idx="9492">
                  <c:v>0.5521335799999999</c:v>
                </c:pt>
                <c:pt idx="9493">
                  <c:v>0.55219156999999996</c:v>
                </c:pt>
                <c:pt idx="9494">
                  <c:v>0.55224932000000004</c:v>
                </c:pt>
                <c:pt idx="9495">
                  <c:v>0.55230718999999973</c:v>
                </c:pt>
                <c:pt idx="9496">
                  <c:v>0.55236529999999984</c:v>
                </c:pt>
                <c:pt idx="9497">
                  <c:v>0.55242316999999985</c:v>
                </c:pt>
                <c:pt idx="9498">
                  <c:v>0.55248114999999987</c:v>
                </c:pt>
                <c:pt idx="9499">
                  <c:v>0.55253843999999996</c:v>
                </c:pt>
                <c:pt idx="9500">
                  <c:v>0.55259654999999985</c:v>
                </c:pt>
                <c:pt idx="9501">
                  <c:v>0.55265452999999998</c:v>
                </c:pt>
                <c:pt idx="9502">
                  <c:v>0.55271239999999988</c:v>
                </c:pt>
                <c:pt idx="9503">
                  <c:v>0.55277038999999983</c:v>
                </c:pt>
                <c:pt idx="9504">
                  <c:v>0.55282826000000007</c:v>
                </c:pt>
                <c:pt idx="9505">
                  <c:v>0.55288612999999986</c:v>
                </c:pt>
                <c:pt idx="9506">
                  <c:v>0.55294412000000004</c:v>
                </c:pt>
                <c:pt idx="9507">
                  <c:v>0.55300164000000007</c:v>
                </c:pt>
                <c:pt idx="9508">
                  <c:v>0.55305950999999998</c:v>
                </c:pt>
                <c:pt idx="9509">
                  <c:v>0.55311737999999988</c:v>
                </c:pt>
                <c:pt idx="9510">
                  <c:v>0.55317537000000017</c:v>
                </c:pt>
                <c:pt idx="9511">
                  <c:v>0.55323323999999996</c:v>
                </c:pt>
                <c:pt idx="9512">
                  <c:v>0.55329110999999997</c:v>
                </c:pt>
                <c:pt idx="9513">
                  <c:v>0.55334897999999999</c:v>
                </c:pt>
                <c:pt idx="9514">
                  <c:v>0.55340685000000001</c:v>
                </c:pt>
                <c:pt idx="9515">
                  <c:v>0.55346471999999991</c:v>
                </c:pt>
                <c:pt idx="9516">
                  <c:v>0.55352258999999993</c:v>
                </c:pt>
                <c:pt idx="9517">
                  <c:v>0.55358023000000001</c:v>
                </c:pt>
                <c:pt idx="9518">
                  <c:v>0.55363810000000002</c:v>
                </c:pt>
                <c:pt idx="9519">
                  <c:v>0.55369608000000003</c:v>
                </c:pt>
                <c:pt idx="9520">
                  <c:v>0.55375395000000005</c:v>
                </c:pt>
                <c:pt idx="9521">
                  <c:v>0.55381181999999995</c:v>
                </c:pt>
                <c:pt idx="9522">
                  <c:v>0.55386968999999997</c:v>
                </c:pt>
                <c:pt idx="9523">
                  <c:v>0.55392768000000003</c:v>
                </c:pt>
                <c:pt idx="9524">
                  <c:v>0.55398555000000005</c:v>
                </c:pt>
                <c:pt idx="9525">
                  <c:v>0.55404341999999995</c:v>
                </c:pt>
                <c:pt idx="9526">
                  <c:v>0.55410141000000013</c:v>
                </c:pt>
                <c:pt idx="9527">
                  <c:v>0.55415928000000003</c:v>
                </c:pt>
                <c:pt idx="9528">
                  <c:v>0.55421725999999993</c:v>
                </c:pt>
                <c:pt idx="9529">
                  <c:v>0.55427501999999995</c:v>
                </c:pt>
                <c:pt idx="9530">
                  <c:v>0.55433299999999985</c:v>
                </c:pt>
                <c:pt idx="9531">
                  <c:v>0.55439099000000003</c:v>
                </c:pt>
                <c:pt idx="9532">
                  <c:v>0.55444817000000002</c:v>
                </c:pt>
                <c:pt idx="9533">
                  <c:v>0.55450603999999992</c:v>
                </c:pt>
                <c:pt idx="9534">
                  <c:v>0.55456413999999987</c:v>
                </c:pt>
                <c:pt idx="9535">
                  <c:v>0.55462201000000011</c:v>
                </c:pt>
                <c:pt idx="9536">
                  <c:v>0.55467988000000013</c:v>
                </c:pt>
                <c:pt idx="9537">
                  <c:v>0.55473797999999996</c:v>
                </c:pt>
                <c:pt idx="9538">
                  <c:v>0.55479585000000009</c:v>
                </c:pt>
                <c:pt idx="9539">
                  <c:v>0.55485371999999999</c:v>
                </c:pt>
                <c:pt idx="9540">
                  <c:v>0.55491159000000001</c:v>
                </c:pt>
                <c:pt idx="9541">
                  <c:v>0.55496957999999996</c:v>
                </c:pt>
                <c:pt idx="9542">
                  <c:v>0.55502686999999984</c:v>
                </c:pt>
                <c:pt idx="9543">
                  <c:v>0.55508486000000001</c:v>
                </c:pt>
                <c:pt idx="9544">
                  <c:v>0.55514284000000003</c:v>
                </c:pt>
                <c:pt idx="9545">
                  <c:v>0.55520071000000004</c:v>
                </c:pt>
                <c:pt idx="9546">
                  <c:v>0.55525857999999984</c:v>
                </c:pt>
                <c:pt idx="9547">
                  <c:v>0.55531644999999985</c:v>
                </c:pt>
                <c:pt idx="9548">
                  <c:v>0.55537444000000002</c:v>
                </c:pt>
                <c:pt idx="9549">
                  <c:v>0.55543242999999987</c:v>
                </c:pt>
                <c:pt idx="9550">
                  <c:v>0.55549029999999999</c:v>
                </c:pt>
                <c:pt idx="9551">
                  <c:v>0.55554817000000001</c:v>
                </c:pt>
                <c:pt idx="9552">
                  <c:v>0.55560604000000002</c:v>
                </c:pt>
                <c:pt idx="9553">
                  <c:v>0.55566391000000004</c:v>
                </c:pt>
                <c:pt idx="9554">
                  <c:v>0.55572178000000005</c:v>
                </c:pt>
                <c:pt idx="9555">
                  <c:v>0.55577976000000007</c:v>
                </c:pt>
                <c:pt idx="9556">
                  <c:v>0.55583762999999997</c:v>
                </c:pt>
                <c:pt idx="9557">
                  <c:v>0.55589493000000012</c:v>
                </c:pt>
                <c:pt idx="9558">
                  <c:v>0.55595280000000002</c:v>
                </c:pt>
                <c:pt idx="9559">
                  <c:v>0.55601067000000004</c:v>
                </c:pt>
                <c:pt idx="9560">
                  <c:v>0.55606865000000005</c:v>
                </c:pt>
                <c:pt idx="9561">
                  <c:v>0.55612651999999996</c:v>
                </c:pt>
                <c:pt idx="9562">
                  <c:v>0.55618438999999986</c:v>
                </c:pt>
                <c:pt idx="9563">
                  <c:v>0.55624225999999999</c:v>
                </c:pt>
                <c:pt idx="9564">
                  <c:v>0.55630013</c:v>
                </c:pt>
                <c:pt idx="9565">
                  <c:v>0.55635800000000002</c:v>
                </c:pt>
                <c:pt idx="9566">
                  <c:v>0.55641587000000003</c:v>
                </c:pt>
                <c:pt idx="9567">
                  <c:v>0.55647373999999994</c:v>
                </c:pt>
                <c:pt idx="9568">
                  <c:v>0.55653185000000005</c:v>
                </c:pt>
                <c:pt idx="9569">
                  <c:v>0.55658971999999984</c:v>
                </c:pt>
                <c:pt idx="9570">
                  <c:v>0.55664758999999997</c:v>
                </c:pt>
                <c:pt idx="9571">
                  <c:v>0.55670556999999998</c:v>
                </c:pt>
                <c:pt idx="9572">
                  <c:v>0.55676333</c:v>
                </c:pt>
                <c:pt idx="9573">
                  <c:v>0.55682085000000014</c:v>
                </c:pt>
                <c:pt idx="9574">
                  <c:v>0.5568788400000001</c:v>
                </c:pt>
                <c:pt idx="9575">
                  <c:v>0.55693705000000004</c:v>
                </c:pt>
                <c:pt idx="9576">
                  <c:v>0.55699480999999995</c:v>
                </c:pt>
                <c:pt idx="9577">
                  <c:v>0.55705255999999992</c:v>
                </c:pt>
                <c:pt idx="9578">
                  <c:v>0.55711054999999987</c:v>
                </c:pt>
                <c:pt idx="9579">
                  <c:v>0.55716842</c:v>
                </c:pt>
                <c:pt idx="9580">
                  <c:v>0.55722640999999984</c:v>
                </c:pt>
                <c:pt idx="9581">
                  <c:v>0.55728415999999992</c:v>
                </c:pt>
                <c:pt idx="9582">
                  <c:v>0.55734214999999987</c:v>
                </c:pt>
                <c:pt idx="9583">
                  <c:v>0.55740002</c:v>
                </c:pt>
                <c:pt idx="9584">
                  <c:v>0.55745789000000001</c:v>
                </c:pt>
                <c:pt idx="9585">
                  <c:v>0.55751529999999994</c:v>
                </c:pt>
                <c:pt idx="9586">
                  <c:v>0.55757316999999973</c:v>
                </c:pt>
                <c:pt idx="9587">
                  <c:v>0.55763104000000008</c:v>
                </c:pt>
                <c:pt idx="9588">
                  <c:v>0.55768914000000003</c:v>
                </c:pt>
                <c:pt idx="9589">
                  <c:v>0.55774701000000015</c:v>
                </c:pt>
                <c:pt idx="9590">
                  <c:v>0.55780487999999995</c:v>
                </c:pt>
                <c:pt idx="9591">
                  <c:v>0.55786274999999985</c:v>
                </c:pt>
                <c:pt idx="9592">
                  <c:v>0.55792062000000009</c:v>
                </c:pt>
                <c:pt idx="9593">
                  <c:v>0.55797848999999999</c:v>
                </c:pt>
                <c:pt idx="9594">
                  <c:v>0.55803647999999983</c:v>
                </c:pt>
                <c:pt idx="9595">
                  <c:v>0.55809434999999996</c:v>
                </c:pt>
                <c:pt idx="9596">
                  <c:v>0.55815232999999986</c:v>
                </c:pt>
                <c:pt idx="9597">
                  <c:v>0.55821019999999988</c:v>
                </c:pt>
                <c:pt idx="9598">
                  <c:v>0.55826761000000003</c:v>
                </c:pt>
                <c:pt idx="9599">
                  <c:v>0.55832548000000004</c:v>
                </c:pt>
                <c:pt idx="9600">
                  <c:v>0.55838334999999972</c:v>
                </c:pt>
                <c:pt idx="9601">
                  <c:v>0.55844134000000001</c:v>
                </c:pt>
                <c:pt idx="9602">
                  <c:v>0.55849921000000013</c:v>
                </c:pt>
                <c:pt idx="9603">
                  <c:v>0.55855707999999993</c:v>
                </c:pt>
                <c:pt idx="9604">
                  <c:v>0.55861495000000005</c:v>
                </c:pt>
                <c:pt idx="9605">
                  <c:v>0.55867305000000012</c:v>
                </c:pt>
                <c:pt idx="9606">
                  <c:v>0.55873104000000007</c:v>
                </c:pt>
                <c:pt idx="9607">
                  <c:v>0.55878833000000017</c:v>
                </c:pt>
                <c:pt idx="9608">
                  <c:v>0.55884619999999996</c:v>
                </c:pt>
                <c:pt idx="9609">
                  <c:v>0.55890406999999998</c:v>
                </c:pt>
                <c:pt idx="9610">
                  <c:v>0.55896204999999988</c:v>
                </c:pt>
                <c:pt idx="9611">
                  <c:v>0.55901993000000005</c:v>
                </c:pt>
                <c:pt idx="9612">
                  <c:v>0.55907779999999996</c:v>
                </c:pt>
                <c:pt idx="9613">
                  <c:v>0.55913577999999997</c:v>
                </c:pt>
                <c:pt idx="9614">
                  <c:v>0.55919364999999999</c:v>
                </c:pt>
                <c:pt idx="9615">
                  <c:v>0.55925152</c:v>
                </c:pt>
                <c:pt idx="9616">
                  <c:v>0.55930950999999984</c:v>
                </c:pt>
                <c:pt idx="9617">
                  <c:v>0.55936748999999986</c:v>
                </c:pt>
                <c:pt idx="9618">
                  <c:v>0.55942537000000003</c:v>
                </c:pt>
                <c:pt idx="9619">
                  <c:v>0.55948323999999994</c:v>
                </c:pt>
                <c:pt idx="9620">
                  <c:v>0.55954121999999995</c:v>
                </c:pt>
                <c:pt idx="9621">
                  <c:v>0.55959886000000003</c:v>
                </c:pt>
                <c:pt idx="9622">
                  <c:v>0.55965673000000005</c:v>
                </c:pt>
                <c:pt idx="9623">
                  <c:v>0.55971472</c:v>
                </c:pt>
                <c:pt idx="9624">
                  <c:v>0.55977259000000001</c:v>
                </c:pt>
                <c:pt idx="9625">
                  <c:v>0.55983011000000005</c:v>
                </c:pt>
                <c:pt idx="9626">
                  <c:v>0.5598881</c:v>
                </c:pt>
                <c:pt idx="9627">
                  <c:v>0.55994585000000008</c:v>
                </c:pt>
                <c:pt idx="9628">
                  <c:v>0.56000371999999998</c:v>
                </c:pt>
                <c:pt idx="9629">
                  <c:v>0.56006159</c:v>
                </c:pt>
                <c:pt idx="9630">
                  <c:v>0.56011957999999984</c:v>
                </c:pt>
                <c:pt idx="9631">
                  <c:v>0.56017744999999997</c:v>
                </c:pt>
                <c:pt idx="9632">
                  <c:v>0.56023531999999998</c:v>
                </c:pt>
                <c:pt idx="9633">
                  <c:v>0.56029319</c:v>
                </c:pt>
                <c:pt idx="9634">
                  <c:v>0.56035106000000001</c:v>
                </c:pt>
                <c:pt idx="9635">
                  <c:v>0.56040904999999996</c:v>
                </c:pt>
                <c:pt idx="9636">
                  <c:v>0.56046691999999987</c:v>
                </c:pt>
                <c:pt idx="9637">
                  <c:v>0.56052478999999988</c:v>
                </c:pt>
                <c:pt idx="9638">
                  <c:v>0.5605826599999999</c:v>
                </c:pt>
                <c:pt idx="9639">
                  <c:v>0.56064064000000013</c:v>
                </c:pt>
                <c:pt idx="9640">
                  <c:v>0.56069851000000015</c:v>
                </c:pt>
                <c:pt idx="9641">
                  <c:v>0.56075637999999994</c:v>
                </c:pt>
                <c:pt idx="9642">
                  <c:v>0.56081424999999996</c:v>
                </c:pt>
                <c:pt idx="9643">
                  <c:v>0.56087211999999997</c:v>
                </c:pt>
                <c:pt idx="9644">
                  <c:v>0.56092998999999999</c:v>
                </c:pt>
                <c:pt idx="9645">
                  <c:v>0.56098787000000017</c:v>
                </c:pt>
                <c:pt idx="9646">
                  <c:v>0.56104574000000007</c:v>
                </c:pt>
                <c:pt idx="9647">
                  <c:v>0.56110360999999997</c:v>
                </c:pt>
                <c:pt idx="9648">
                  <c:v>0.56116113000000001</c:v>
                </c:pt>
                <c:pt idx="9649">
                  <c:v>0.56121887999999998</c:v>
                </c:pt>
                <c:pt idx="9650">
                  <c:v>0.56127674999999988</c:v>
                </c:pt>
                <c:pt idx="9651">
                  <c:v>0.56133473999999994</c:v>
                </c:pt>
                <c:pt idx="9652">
                  <c:v>0.56139260999999996</c:v>
                </c:pt>
                <c:pt idx="9653">
                  <c:v>0.56145047999999997</c:v>
                </c:pt>
                <c:pt idx="9654">
                  <c:v>0.56150834999999988</c:v>
                </c:pt>
                <c:pt idx="9655">
                  <c:v>0.56156644999999994</c:v>
                </c:pt>
                <c:pt idx="9656">
                  <c:v>0.56162386000000009</c:v>
                </c:pt>
                <c:pt idx="9657">
                  <c:v>0.56173972000000005</c:v>
                </c:pt>
                <c:pt idx="9658">
                  <c:v>0.56179758999999996</c:v>
                </c:pt>
                <c:pt idx="9659">
                  <c:v>0.56185546000000008</c:v>
                </c:pt>
                <c:pt idx="9660">
                  <c:v>0.56191332999999988</c:v>
                </c:pt>
                <c:pt idx="9661">
                  <c:v>0.56197120000000012</c:v>
                </c:pt>
                <c:pt idx="9662">
                  <c:v>0.56202918000000002</c:v>
                </c:pt>
                <c:pt idx="9663">
                  <c:v>0.56208716999999986</c:v>
                </c:pt>
                <c:pt idx="9664">
                  <c:v>0.5621450400000001</c:v>
                </c:pt>
                <c:pt idx="9665">
                  <c:v>0.56220291</c:v>
                </c:pt>
                <c:pt idx="9666">
                  <c:v>0.56226089999999984</c:v>
                </c:pt>
                <c:pt idx="9667">
                  <c:v>0.56231876999999986</c:v>
                </c:pt>
                <c:pt idx="9668">
                  <c:v>0.56237663999999998</c:v>
                </c:pt>
                <c:pt idx="9669">
                  <c:v>0.56243451</c:v>
                </c:pt>
                <c:pt idx="9670">
                  <c:v>0.5624923799999999</c:v>
                </c:pt>
                <c:pt idx="9671">
                  <c:v>0.56255036999999986</c:v>
                </c:pt>
                <c:pt idx="9672">
                  <c:v>0.56260765999999995</c:v>
                </c:pt>
                <c:pt idx="9673">
                  <c:v>0.56266564000000008</c:v>
                </c:pt>
                <c:pt idx="9674">
                  <c:v>0.56272363000000014</c:v>
                </c:pt>
                <c:pt idx="9675">
                  <c:v>0.56278150000000005</c:v>
                </c:pt>
                <c:pt idx="9676">
                  <c:v>0.56283936999999984</c:v>
                </c:pt>
                <c:pt idx="9677">
                  <c:v>0.56289724000000008</c:v>
                </c:pt>
                <c:pt idx="9678">
                  <c:v>0.56295510999999998</c:v>
                </c:pt>
                <c:pt idx="9679">
                  <c:v>0.56301297999999989</c:v>
                </c:pt>
                <c:pt idx="9680">
                  <c:v>0.56307096999999984</c:v>
                </c:pt>
                <c:pt idx="9681">
                  <c:v>0.56312884000000007</c:v>
                </c:pt>
                <c:pt idx="9682">
                  <c:v>0.56318670999999987</c:v>
                </c:pt>
                <c:pt idx="9683">
                  <c:v>0.56324457999999999</c:v>
                </c:pt>
                <c:pt idx="9684">
                  <c:v>0.56330245000000001</c:v>
                </c:pt>
                <c:pt idx="9685">
                  <c:v>0.56336031999999991</c:v>
                </c:pt>
                <c:pt idx="9686">
                  <c:v>0.56341829999999993</c:v>
                </c:pt>
                <c:pt idx="9687">
                  <c:v>0.56347617999999988</c:v>
                </c:pt>
                <c:pt idx="9688">
                  <c:v>0.56353405000000001</c:v>
                </c:pt>
                <c:pt idx="9689">
                  <c:v>0.56359192000000002</c:v>
                </c:pt>
                <c:pt idx="9690">
                  <c:v>0.56364990000000015</c:v>
                </c:pt>
                <c:pt idx="9691">
                  <c:v>0.56370777000000005</c:v>
                </c:pt>
                <c:pt idx="9692">
                  <c:v>0.56376517999999998</c:v>
                </c:pt>
                <c:pt idx="9693">
                  <c:v>0.56382317000000004</c:v>
                </c:pt>
                <c:pt idx="9694">
                  <c:v>0.56388115000000005</c:v>
                </c:pt>
                <c:pt idx="9695">
                  <c:v>0.56393902000000007</c:v>
                </c:pt>
                <c:pt idx="9696">
                  <c:v>0.56399655000000004</c:v>
                </c:pt>
                <c:pt idx="9697">
                  <c:v>0.56405464999999999</c:v>
                </c:pt>
                <c:pt idx="9698">
                  <c:v>0.5641125199999999</c:v>
                </c:pt>
                <c:pt idx="9699">
                  <c:v>0.56417039000000002</c:v>
                </c:pt>
                <c:pt idx="9700">
                  <c:v>0.56422826000000004</c:v>
                </c:pt>
                <c:pt idx="9701">
                  <c:v>0.56428612999999994</c:v>
                </c:pt>
                <c:pt idx="9702">
                  <c:v>0.56434399999999996</c:v>
                </c:pt>
                <c:pt idx="9703">
                  <c:v>0.56440186999999997</c:v>
                </c:pt>
                <c:pt idx="9704">
                  <c:v>0.56445997000000003</c:v>
                </c:pt>
                <c:pt idx="9705">
                  <c:v>0.56451783999999994</c:v>
                </c:pt>
                <c:pt idx="9706">
                  <c:v>0.56457570999999984</c:v>
                </c:pt>
                <c:pt idx="9707">
                  <c:v>0.56463357999999997</c:v>
                </c:pt>
                <c:pt idx="9708">
                  <c:v>0.56469145000000009</c:v>
                </c:pt>
                <c:pt idx="9709">
                  <c:v>0.56474932000000011</c:v>
                </c:pt>
                <c:pt idx="9710">
                  <c:v>0.56480673000000003</c:v>
                </c:pt>
                <c:pt idx="9711">
                  <c:v>0.56486460000000005</c:v>
                </c:pt>
                <c:pt idx="9712">
                  <c:v>0.56492246999999984</c:v>
                </c:pt>
                <c:pt idx="9713">
                  <c:v>0.56498033999999997</c:v>
                </c:pt>
                <c:pt idx="9714">
                  <c:v>0.56503833000000003</c:v>
                </c:pt>
                <c:pt idx="9715">
                  <c:v>0.56509631000000005</c:v>
                </c:pt>
                <c:pt idx="9716">
                  <c:v>0.56515488000000003</c:v>
                </c:pt>
                <c:pt idx="9717">
                  <c:v>0.56521228999999973</c:v>
                </c:pt>
                <c:pt idx="9718">
                  <c:v>0.56526969000000005</c:v>
                </c:pt>
                <c:pt idx="9719">
                  <c:v>0.56532755999999984</c:v>
                </c:pt>
                <c:pt idx="9720">
                  <c:v>0.56538542999999997</c:v>
                </c:pt>
                <c:pt idx="9721">
                  <c:v>0.56544329999999998</c:v>
                </c:pt>
                <c:pt idx="9722">
                  <c:v>0.56550117999999994</c:v>
                </c:pt>
                <c:pt idx="9723">
                  <c:v>0.56555904999999984</c:v>
                </c:pt>
                <c:pt idx="9724">
                  <c:v>0.56561702999999997</c:v>
                </c:pt>
                <c:pt idx="9725">
                  <c:v>0.56567490000000009</c:v>
                </c:pt>
                <c:pt idx="9726">
                  <c:v>0.56573277</c:v>
                </c:pt>
                <c:pt idx="9727">
                  <c:v>0.56579064000000012</c:v>
                </c:pt>
                <c:pt idx="9728">
                  <c:v>0.56584851000000014</c:v>
                </c:pt>
                <c:pt idx="9729">
                  <c:v>0.56590649999999998</c:v>
                </c:pt>
                <c:pt idx="9730">
                  <c:v>0.56596436999999988</c:v>
                </c:pt>
                <c:pt idx="9731">
                  <c:v>0.56602224000000001</c:v>
                </c:pt>
                <c:pt idx="9732">
                  <c:v>0.56608022999999996</c:v>
                </c:pt>
                <c:pt idx="9733">
                  <c:v>0.56613809999999998</c:v>
                </c:pt>
                <c:pt idx="9734">
                  <c:v>0.56619596999999999</c:v>
                </c:pt>
                <c:pt idx="9735">
                  <c:v>0.56625395000000001</c:v>
                </c:pt>
                <c:pt idx="9736">
                  <c:v>0.56631171000000002</c:v>
                </c:pt>
                <c:pt idx="9737">
                  <c:v>0.56636911999999984</c:v>
                </c:pt>
                <c:pt idx="9738">
                  <c:v>0.56642698999999985</c:v>
                </c:pt>
                <c:pt idx="9739">
                  <c:v>0.56648509000000002</c:v>
                </c:pt>
                <c:pt idx="9740">
                  <c:v>0.56654283999999999</c:v>
                </c:pt>
                <c:pt idx="9741">
                  <c:v>0.56660083000000028</c:v>
                </c:pt>
                <c:pt idx="9742">
                  <c:v>0.56665870000000007</c:v>
                </c:pt>
                <c:pt idx="9743">
                  <c:v>0.56671656999999986</c:v>
                </c:pt>
                <c:pt idx="9744">
                  <c:v>0.56677454999999999</c:v>
                </c:pt>
                <c:pt idx="9745">
                  <c:v>0.56683231000000001</c:v>
                </c:pt>
                <c:pt idx="9746">
                  <c:v>0.56689030000000007</c:v>
                </c:pt>
                <c:pt idx="9747">
                  <c:v>0.56694792999999999</c:v>
                </c:pt>
                <c:pt idx="9748">
                  <c:v>0.56700580000000012</c:v>
                </c:pt>
                <c:pt idx="9749">
                  <c:v>0.56706367999999996</c:v>
                </c:pt>
                <c:pt idx="9750">
                  <c:v>0.56717952999999999</c:v>
                </c:pt>
                <c:pt idx="9751">
                  <c:v>0.5672374</c:v>
                </c:pt>
                <c:pt idx="9752">
                  <c:v>0.56729527000000013</c:v>
                </c:pt>
                <c:pt idx="9753">
                  <c:v>0.56735303000000004</c:v>
                </c:pt>
                <c:pt idx="9754">
                  <c:v>0.56741123999999998</c:v>
                </c:pt>
                <c:pt idx="9755">
                  <c:v>0.56746876999999984</c:v>
                </c:pt>
                <c:pt idx="9756">
                  <c:v>0.56752651999999992</c:v>
                </c:pt>
                <c:pt idx="9757">
                  <c:v>0.56758450999999988</c:v>
                </c:pt>
                <c:pt idx="9758">
                  <c:v>0.56764249000000011</c:v>
                </c:pt>
                <c:pt idx="9759">
                  <c:v>0.56770036999999984</c:v>
                </c:pt>
                <c:pt idx="9760">
                  <c:v>0.56775799999999998</c:v>
                </c:pt>
                <c:pt idx="9761">
                  <c:v>0.56781587000000011</c:v>
                </c:pt>
                <c:pt idx="9762">
                  <c:v>0.56787374000000002</c:v>
                </c:pt>
                <c:pt idx="9763">
                  <c:v>0.56793162000000008</c:v>
                </c:pt>
                <c:pt idx="9764">
                  <c:v>0.56798948999999999</c:v>
                </c:pt>
                <c:pt idx="9765">
                  <c:v>0.56804736</c:v>
                </c:pt>
                <c:pt idx="9766">
                  <c:v>0.56810523000000013</c:v>
                </c:pt>
                <c:pt idx="9767">
                  <c:v>0.56816321000000003</c:v>
                </c:pt>
                <c:pt idx="9768">
                  <c:v>0.56822108000000005</c:v>
                </c:pt>
                <c:pt idx="9769">
                  <c:v>0.56827907000000011</c:v>
                </c:pt>
                <c:pt idx="9770">
                  <c:v>0.56833705000000001</c:v>
                </c:pt>
                <c:pt idx="9771">
                  <c:v>0.56839492999999996</c:v>
                </c:pt>
                <c:pt idx="9772">
                  <c:v>0.56845267999999993</c:v>
                </c:pt>
                <c:pt idx="9773">
                  <c:v>0.56851067</c:v>
                </c:pt>
                <c:pt idx="9774">
                  <c:v>0.5685685399999999</c:v>
                </c:pt>
                <c:pt idx="9775">
                  <c:v>0.56862641000000014</c:v>
                </c:pt>
                <c:pt idx="9776">
                  <c:v>0.56868439000000004</c:v>
                </c:pt>
                <c:pt idx="9777">
                  <c:v>0.56874180000000008</c:v>
                </c:pt>
                <c:pt idx="9778">
                  <c:v>0.56879967000000009</c:v>
                </c:pt>
                <c:pt idx="9779">
                  <c:v>0.56885753999999999</c:v>
                </c:pt>
                <c:pt idx="9780">
                  <c:v>0.56891541000000012</c:v>
                </c:pt>
                <c:pt idx="9781">
                  <c:v>0.56897339999999996</c:v>
                </c:pt>
                <c:pt idx="9782">
                  <c:v>0.56903126999999998</c:v>
                </c:pt>
                <c:pt idx="9783">
                  <c:v>0.56908913999999999</c:v>
                </c:pt>
                <c:pt idx="9784">
                  <c:v>0.56914701000000012</c:v>
                </c:pt>
                <c:pt idx="9785">
                  <c:v>0.56920523000000012</c:v>
                </c:pt>
                <c:pt idx="9786">
                  <c:v>0.56926297999999986</c:v>
                </c:pt>
                <c:pt idx="9787">
                  <c:v>0.56932084999999999</c:v>
                </c:pt>
                <c:pt idx="9788">
                  <c:v>0.56937884000000005</c:v>
                </c:pt>
                <c:pt idx="9789">
                  <c:v>0.56943670999999985</c:v>
                </c:pt>
                <c:pt idx="9790">
                  <c:v>0.56949457999999997</c:v>
                </c:pt>
                <c:pt idx="9791">
                  <c:v>0.56955244999999988</c:v>
                </c:pt>
                <c:pt idx="9792">
                  <c:v>0.56961032</c:v>
                </c:pt>
                <c:pt idx="9793">
                  <c:v>0.56966819000000002</c:v>
                </c:pt>
                <c:pt idx="9794">
                  <c:v>0.56972548000000012</c:v>
                </c:pt>
                <c:pt idx="9795">
                  <c:v>0.5697837</c:v>
                </c:pt>
                <c:pt idx="9796">
                  <c:v>0.56984157000000013</c:v>
                </c:pt>
                <c:pt idx="9797">
                  <c:v>0.56989944000000015</c:v>
                </c:pt>
                <c:pt idx="9798">
                  <c:v>0.56995731000000005</c:v>
                </c:pt>
                <c:pt idx="9799">
                  <c:v>0.57001517999999984</c:v>
                </c:pt>
                <c:pt idx="9800">
                  <c:v>0.57007304999999997</c:v>
                </c:pt>
                <c:pt idx="9801">
                  <c:v>0.57013091999999999</c:v>
                </c:pt>
                <c:pt idx="9802">
                  <c:v>0.57018902000000005</c:v>
                </c:pt>
                <c:pt idx="9803">
                  <c:v>0.57024688999999984</c:v>
                </c:pt>
                <c:pt idx="9804">
                  <c:v>0.57030429999999999</c:v>
                </c:pt>
                <c:pt idx="9805">
                  <c:v>0.57036216999999989</c:v>
                </c:pt>
                <c:pt idx="9806">
                  <c:v>0.57042004000000002</c:v>
                </c:pt>
                <c:pt idx="9807">
                  <c:v>0.57047791000000003</c:v>
                </c:pt>
                <c:pt idx="9808">
                  <c:v>0.57053577999999994</c:v>
                </c:pt>
                <c:pt idx="9809">
                  <c:v>0.57059364999999984</c:v>
                </c:pt>
                <c:pt idx="9810">
                  <c:v>0.57065152000000008</c:v>
                </c:pt>
                <c:pt idx="9811">
                  <c:v>0.57070938999999998</c:v>
                </c:pt>
                <c:pt idx="9812">
                  <c:v>0.57076749000000004</c:v>
                </c:pt>
                <c:pt idx="9813">
                  <c:v>0.57082537000000011</c:v>
                </c:pt>
                <c:pt idx="9814">
                  <c:v>0.57088324000000001</c:v>
                </c:pt>
                <c:pt idx="9815">
                  <c:v>0.57094111000000014</c:v>
                </c:pt>
                <c:pt idx="9816">
                  <c:v>0.57099898000000004</c:v>
                </c:pt>
                <c:pt idx="9817">
                  <c:v>0.57105684999999984</c:v>
                </c:pt>
                <c:pt idx="9818">
                  <c:v>0.57111471999999996</c:v>
                </c:pt>
                <c:pt idx="9819">
                  <c:v>0.57117258999999987</c:v>
                </c:pt>
                <c:pt idx="9820">
                  <c:v>0.57123011000000001</c:v>
                </c:pt>
                <c:pt idx="9821">
                  <c:v>0.57128797999999992</c:v>
                </c:pt>
                <c:pt idx="9822">
                  <c:v>0.57134585000000015</c:v>
                </c:pt>
                <c:pt idx="9823">
                  <c:v>0.57140371999999984</c:v>
                </c:pt>
                <c:pt idx="9824">
                  <c:v>0.57146158999999985</c:v>
                </c:pt>
                <c:pt idx="9825">
                  <c:v>0.57151957999999992</c:v>
                </c:pt>
                <c:pt idx="9826">
                  <c:v>0.57157745000000004</c:v>
                </c:pt>
                <c:pt idx="9827">
                  <c:v>0.57163543000000028</c:v>
                </c:pt>
                <c:pt idx="9828">
                  <c:v>0.57169330000000007</c:v>
                </c:pt>
                <c:pt idx="9829">
                  <c:v>0.57175118000000003</c:v>
                </c:pt>
                <c:pt idx="9830">
                  <c:v>0.57180916000000004</c:v>
                </c:pt>
                <c:pt idx="9831">
                  <c:v>0.57186703000000005</c:v>
                </c:pt>
                <c:pt idx="9832">
                  <c:v>0.57192502000000012</c:v>
                </c:pt>
                <c:pt idx="9833">
                  <c:v>0.57198289000000002</c:v>
                </c:pt>
                <c:pt idx="9834">
                  <c:v>0.57204076000000004</c:v>
                </c:pt>
                <c:pt idx="9835">
                  <c:v>0.57209863000000016</c:v>
                </c:pt>
                <c:pt idx="9836">
                  <c:v>0.57215603999999998</c:v>
                </c:pt>
                <c:pt idx="9837">
                  <c:v>0.57221390999999988</c:v>
                </c:pt>
                <c:pt idx="9838">
                  <c:v>0.57227189000000012</c:v>
                </c:pt>
                <c:pt idx="9839">
                  <c:v>0.57232976000000002</c:v>
                </c:pt>
                <c:pt idx="9840">
                  <c:v>0.57238763000000004</c:v>
                </c:pt>
                <c:pt idx="9841">
                  <c:v>0.57244550000000005</c:v>
                </c:pt>
                <c:pt idx="9842">
                  <c:v>0.57250349</c:v>
                </c:pt>
                <c:pt idx="9843">
                  <c:v>0.57256147999999996</c:v>
                </c:pt>
                <c:pt idx="9844">
                  <c:v>0.57261934999999997</c:v>
                </c:pt>
                <c:pt idx="9845">
                  <c:v>0.57267732999999998</c:v>
                </c:pt>
                <c:pt idx="9846">
                  <c:v>0.57273520000000011</c:v>
                </c:pt>
                <c:pt idx="9847">
                  <c:v>0.57279261000000015</c:v>
                </c:pt>
                <c:pt idx="9848">
                  <c:v>0.57285059999999999</c:v>
                </c:pt>
                <c:pt idx="9849">
                  <c:v>0.57290847000000011</c:v>
                </c:pt>
                <c:pt idx="9850">
                  <c:v>0.57296645000000002</c:v>
                </c:pt>
                <c:pt idx="9851">
                  <c:v>0.57302432000000003</c:v>
                </c:pt>
                <c:pt idx="9852">
                  <c:v>0.57308218999999994</c:v>
                </c:pt>
                <c:pt idx="9853">
                  <c:v>0.57314005999999995</c:v>
                </c:pt>
                <c:pt idx="9854">
                  <c:v>0.57319805000000013</c:v>
                </c:pt>
                <c:pt idx="9855">
                  <c:v>0.57325592000000003</c:v>
                </c:pt>
                <c:pt idx="9856">
                  <c:v>0.57331343999999984</c:v>
                </c:pt>
                <c:pt idx="9857">
                  <c:v>0.57337143000000013</c:v>
                </c:pt>
                <c:pt idx="9858">
                  <c:v>0.57342930000000003</c:v>
                </c:pt>
                <c:pt idx="9859">
                  <c:v>0.57348728999999987</c:v>
                </c:pt>
                <c:pt idx="9860">
                  <c:v>0.57354516</c:v>
                </c:pt>
                <c:pt idx="9861">
                  <c:v>0.57360314000000001</c:v>
                </c:pt>
                <c:pt idx="9862">
                  <c:v>0.57366112999999996</c:v>
                </c:pt>
                <c:pt idx="9863">
                  <c:v>0.57371899999999998</c:v>
                </c:pt>
                <c:pt idx="9864">
                  <c:v>0.57377628999999997</c:v>
                </c:pt>
                <c:pt idx="9865">
                  <c:v>0.57383428000000003</c:v>
                </c:pt>
                <c:pt idx="9866">
                  <c:v>0.57389215000000005</c:v>
                </c:pt>
                <c:pt idx="9867">
                  <c:v>0.57395001999999995</c:v>
                </c:pt>
                <c:pt idx="9868">
                  <c:v>0.57400812000000001</c:v>
                </c:pt>
                <c:pt idx="9869">
                  <c:v>0.57406586999999998</c:v>
                </c:pt>
                <c:pt idx="9870">
                  <c:v>0.57412386000000004</c:v>
                </c:pt>
                <c:pt idx="9871">
                  <c:v>0.57418172999999983</c:v>
                </c:pt>
                <c:pt idx="9872">
                  <c:v>0.57423972000000001</c:v>
                </c:pt>
                <c:pt idx="9873">
                  <c:v>0.57429770000000002</c:v>
                </c:pt>
                <c:pt idx="9874">
                  <c:v>0.57435557000000004</c:v>
                </c:pt>
                <c:pt idx="9875">
                  <c:v>0.57441297999999985</c:v>
                </c:pt>
                <c:pt idx="9876">
                  <c:v>0.57447084999999998</c:v>
                </c:pt>
                <c:pt idx="9877">
                  <c:v>0.57452871999999999</c:v>
                </c:pt>
                <c:pt idx="9878">
                  <c:v>0.5745865899999999</c:v>
                </c:pt>
                <c:pt idx="9879">
                  <c:v>0.57464446000000013</c:v>
                </c:pt>
                <c:pt idx="9880">
                  <c:v>0.57470233000000004</c:v>
                </c:pt>
                <c:pt idx="9881">
                  <c:v>0.57476020000000005</c:v>
                </c:pt>
                <c:pt idx="9882">
                  <c:v>0.57481819000000001</c:v>
                </c:pt>
                <c:pt idx="9883">
                  <c:v>0.57487606000000002</c:v>
                </c:pt>
                <c:pt idx="9884">
                  <c:v>0.57493393000000004</c:v>
                </c:pt>
                <c:pt idx="9885">
                  <c:v>0.5749919200000001</c:v>
                </c:pt>
                <c:pt idx="9886">
                  <c:v>0.57504990000000011</c:v>
                </c:pt>
                <c:pt idx="9887">
                  <c:v>0.57510777000000002</c:v>
                </c:pt>
                <c:pt idx="9888">
                  <c:v>0.57516564000000003</c:v>
                </c:pt>
                <c:pt idx="9889">
                  <c:v>0.57522351000000005</c:v>
                </c:pt>
                <c:pt idx="9890">
                  <c:v>0.5752815</c:v>
                </c:pt>
                <c:pt idx="9891">
                  <c:v>0.57533878999999988</c:v>
                </c:pt>
                <c:pt idx="9892">
                  <c:v>0.57539677999999994</c:v>
                </c:pt>
                <c:pt idx="9893">
                  <c:v>0.57545464999999996</c:v>
                </c:pt>
                <c:pt idx="9894">
                  <c:v>0.57551251999999986</c:v>
                </c:pt>
                <c:pt idx="9895">
                  <c:v>0.57557038999999988</c:v>
                </c:pt>
                <c:pt idx="9896">
                  <c:v>0.57562837000000011</c:v>
                </c:pt>
                <c:pt idx="9897">
                  <c:v>0.57568635999999984</c:v>
                </c:pt>
                <c:pt idx="9898">
                  <c:v>0.5757438800000001</c:v>
                </c:pt>
                <c:pt idx="9899">
                  <c:v>0.57580175000000011</c:v>
                </c:pt>
                <c:pt idx="9900">
                  <c:v>0.57585962000000013</c:v>
                </c:pt>
                <c:pt idx="9901">
                  <c:v>0.57591760999999997</c:v>
                </c:pt>
                <c:pt idx="9902">
                  <c:v>0.57597536999999999</c:v>
                </c:pt>
                <c:pt idx="9903">
                  <c:v>0.57603335</c:v>
                </c:pt>
                <c:pt idx="9904">
                  <c:v>0.57609122000000013</c:v>
                </c:pt>
                <c:pt idx="9905">
                  <c:v>0.57614932000000008</c:v>
                </c:pt>
                <c:pt idx="9906">
                  <c:v>0.57620731000000003</c:v>
                </c:pt>
                <c:pt idx="9907">
                  <c:v>0.57626517999999993</c:v>
                </c:pt>
                <c:pt idx="9908">
                  <c:v>0.57632247000000003</c:v>
                </c:pt>
                <c:pt idx="9909">
                  <c:v>0.57638033999999994</c:v>
                </c:pt>
                <c:pt idx="9910">
                  <c:v>0.57643820999999984</c:v>
                </c:pt>
                <c:pt idx="9911">
                  <c:v>0.57649607999999997</c:v>
                </c:pt>
                <c:pt idx="9912">
                  <c:v>0.57655407000000003</c:v>
                </c:pt>
                <c:pt idx="9913">
                  <c:v>0.57661194000000005</c:v>
                </c:pt>
                <c:pt idx="9914">
                  <c:v>0.57666980999999995</c:v>
                </c:pt>
                <c:pt idx="9915">
                  <c:v>0.57672780000000012</c:v>
                </c:pt>
                <c:pt idx="9916">
                  <c:v>0.57678567000000014</c:v>
                </c:pt>
                <c:pt idx="9917">
                  <c:v>0.57684365000000015</c:v>
                </c:pt>
                <c:pt idx="9918">
                  <c:v>0.5769016400000001</c:v>
                </c:pt>
                <c:pt idx="9919">
                  <c:v>0.57695951000000012</c:v>
                </c:pt>
                <c:pt idx="9920">
                  <c:v>0.57701737999999991</c:v>
                </c:pt>
                <c:pt idx="9921">
                  <c:v>0.57707478999999984</c:v>
                </c:pt>
                <c:pt idx="9922">
                  <c:v>0.57713265999999996</c:v>
                </c:pt>
                <c:pt idx="9923">
                  <c:v>0.57719064000000009</c:v>
                </c:pt>
                <c:pt idx="9924">
                  <c:v>0.57724850999999999</c:v>
                </c:pt>
                <c:pt idx="9925">
                  <c:v>0.57730649999999983</c:v>
                </c:pt>
                <c:pt idx="9926">
                  <c:v>0.57736436999999985</c:v>
                </c:pt>
                <c:pt idx="9927">
                  <c:v>0.57742223999999998</c:v>
                </c:pt>
                <c:pt idx="9928">
                  <c:v>0.57748010999999988</c:v>
                </c:pt>
                <c:pt idx="9929">
                  <c:v>0.5775379799999999</c:v>
                </c:pt>
                <c:pt idx="9930">
                  <c:v>0.57759585000000013</c:v>
                </c:pt>
                <c:pt idx="9931">
                  <c:v>0.57765372000000004</c:v>
                </c:pt>
                <c:pt idx="9932">
                  <c:v>0.57771159000000005</c:v>
                </c:pt>
                <c:pt idx="9933">
                  <c:v>0.57776946000000007</c:v>
                </c:pt>
                <c:pt idx="9934">
                  <c:v>0.57782745000000013</c:v>
                </c:pt>
                <c:pt idx="9935">
                  <c:v>0.57788532000000004</c:v>
                </c:pt>
                <c:pt idx="9936">
                  <c:v>0.5779434200000001</c:v>
                </c:pt>
                <c:pt idx="9937">
                  <c:v>0.57800094000000002</c:v>
                </c:pt>
                <c:pt idx="9938">
                  <c:v>0.57805892999999997</c:v>
                </c:pt>
                <c:pt idx="9939">
                  <c:v>0.57811667999999994</c:v>
                </c:pt>
                <c:pt idx="9940">
                  <c:v>0.57817479000000005</c:v>
                </c:pt>
                <c:pt idx="9941">
                  <c:v>0.57823253999999991</c:v>
                </c:pt>
                <c:pt idx="9942">
                  <c:v>0.57829052999999997</c:v>
                </c:pt>
                <c:pt idx="9943">
                  <c:v>0.57834792999999984</c:v>
                </c:pt>
                <c:pt idx="9944">
                  <c:v>0.57840627</c:v>
                </c:pt>
                <c:pt idx="9945">
                  <c:v>0.57846367999999992</c:v>
                </c:pt>
                <c:pt idx="9946">
                  <c:v>0.57852166000000005</c:v>
                </c:pt>
                <c:pt idx="9947">
                  <c:v>0.57857942000000007</c:v>
                </c:pt>
                <c:pt idx="9948">
                  <c:v>0.57863739999999997</c:v>
                </c:pt>
                <c:pt idx="9949">
                  <c:v>0.57869539000000014</c:v>
                </c:pt>
                <c:pt idx="9950">
                  <c:v>0.57875314</c:v>
                </c:pt>
                <c:pt idx="9951">
                  <c:v>0.57881101000000013</c:v>
                </c:pt>
                <c:pt idx="9952">
                  <c:v>0.57886912000000001</c:v>
                </c:pt>
                <c:pt idx="9953">
                  <c:v>0.57892710000000003</c:v>
                </c:pt>
                <c:pt idx="9954">
                  <c:v>0.57898497000000004</c:v>
                </c:pt>
                <c:pt idx="9955">
                  <c:v>0.57904283999999995</c:v>
                </c:pt>
                <c:pt idx="9956">
                  <c:v>0.57910070999999996</c:v>
                </c:pt>
                <c:pt idx="9957">
                  <c:v>0.57915857999999998</c:v>
                </c:pt>
                <c:pt idx="9958">
                  <c:v>0.57921599000000001</c:v>
                </c:pt>
                <c:pt idx="9959">
                  <c:v>0.57927386000000003</c:v>
                </c:pt>
                <c:pt idx="9960">
                  <c:v>0.57933173000000004</c:v>
                </c:pt>
                <c:pt idx="9961">
                  <c:v>0.57938959999999984</c:v>
                </c:pt>
                <c:pt idx="9962">
                  <c:v>0.57944746999999996</c:v>
                </c:pt>
                <c:pt idx="9963">
                  <c:v>0.57950533999999998</c:v>
                </c:pt>
                <c:pt idx="9964">
                  <c:v>0.57956332999999993</c:v>
                </c:pt>
                <c:pt idx="9965">
                  <c:v>0.57962119999999995</c:v>
                </c:pt>
                <c:pt idx="9966">
                  <c:v>0.57967907000000007</c:v>
                </c:pt>
                <c:pt idx="9967">
                  <c:v>0.57973693999999998</c:v>
                </c:pt>
                <c:pt idx="9968">
                  <c:v>0.5797948100000001</c:v>
                </c:pt>
                <c:pt idx="9969">
                  <c:v>0.57985268000000001</c:v>
                </c:pt>
                <c:pt idx="9970">
                  <c:v>0.57991066999999996</c:v>
                </c:pt>
                <c:pt idx="9971">
                  <c:v>0.57996853999999998</c:v>
                </c:pt>
                <c:pt idx="9972">
                  <c:v>0.58002640999999988</c:v>
                </c:pt>
                <c:pt idx="9973">
                  <c:v>0.5800842799999999</c:v>
                </c:pt>
                <c:pt idx="9974">
                  <c:v>0.58014225999999991</c:v>
                </c:pt>
                <c:pt idx="9975">
                  <c:v>0.58020012999999993</c:v>
                </c:pt>
                <c:pt idx="9976">
                  <c:v>0.58025799999999994</c:v>
                </c:pt>
                <c:pt idx="9977">
                  <c:v>0.58031586999999984</c:v>
                </c:pt>
                <c:pt idx="9978">
                  <c:v>0.58037373999999986</c:v>
                </c:pt>
                <c:pt idx="9979">
                  <c:v>0.58043172999999992</c:v>
                </c:pt>
                <c:pt idx="9980">
                  <c:v>0.58048901999999991</c:v>
                </c:pt>
                <c:pt idx="9981">
                  <c:v>0.58054711999999986</c:v>
                </c:pt>
                <c:pt idx="9982">
                  <c:v>0.58060511000000004</c:v>
                </c:pt>
                <c:pt idx="9983">
                  <c:v>0.58066309999999988</c:v>
                </c:pt>
                <c:pt idx="9984">
                  <c:v>0.58072097</c:v>
                </c:pt>
                <c:pt idx="9985">
                  <c:v>0.58077836999999988</c:v>
                </c:pt>
                <c:pt idx="9986">
                  <c:v>0.58083623999999989</c:v>
                </c:pt>
                <c:pt idx="9987">
                  <c:v>0.58089422999999996</c:v>
                </c:pt>
                <c:pt idx="9988">
                  <c:v>0.58095244999999973</c:v>
                </c:pt>
                <c:pt idx="9989">
                  <c:v>0.58101031999999986</c:v>
                </c:pt>
                <c:pt idx="9990">
                  <c:v>0.58106818999999976</c:v>
                </c:pt>
                <c:pt idx="9991">
                  <c:v>0.58112560000000002</c:v>
                </c:pt>
                <c:pt idx="9992">
                  <c:v>0.58118346999999992</c:v>
                </c:pt>
                <c:pt idx="9993">
                  <c:v>0.58124133999999994</c:v>
                </c:pt>
                <c:pt idx="9994">
                  <c:v>0.58129931999999984</c:v>
                </c:pt>
                <c:pt idx="9995">
                  <c:v>0.58135718999999975</c:v>
                </c:pt>
                <c:pt idx="9996">
                  <c:v>0.58141517999999981</c:v>
                </c:pt>
                <c:pt idx="9997">
                  <c:v>0.58147304999999994</c:v>
                </c:pt>
                <c:pt idx="9998">
                  <c:v>0.58153091999999973</c:v>
                </c:pt>
                <c:pt idx="9999">
                  <c:v>0.58158878999999974</c:v>
                </c:pt>
                <c:pt idx="10000">
                  <c:v>0.58164665999999998</c:v>
                </c:pt>
                <c:pt idx="10001">
                  <c:v>0.58170453</c:v>
                </c:pt>
                <c:pt idx="10002">
                  <c:v>0.5817623999999999</c:v>
                </c:pt>
                <c:pt idx="10003">
                  <c:v>0.58182027000000003</c:v>
                </c:pt>
                <c:pt idx="10004">
                  <c:v>0.58187813999999993</c:v>
                </c:pt>
                <c:pt idx="10005">
                  <c:v>0.58193600999999973</c:v>
                </c:pt>
                <c:pt idx="10006">
                  <c:v>0.58199365000000003</c:v>
                </c:pt>
                <c:pt idx="10007">
                  <c:v>0.58205151999999993</c:v>
                </c:pt>
                <c:pt idx="10008">
                  <c:v>0.58210938999999973</c:v>
                </c:pt>
                <c:pt idx="10009">
                  <c:v>0.58216725999999985</c:v>
                </c:pt>
                <c:pt idx="10010">
                  <c:v>0.58222512999999987</c:v>
                </c:pt>
                <c:pt idx="10011">
                  <c:v>0.58228311999999982</c:v>
                </c:pt>
                <c:pt idx="10012">
                  <c:v>0.58234111</c:v>
                </c:pt>
                <c:pt idx="10013">
                  <c:v>0.58239909000000001</c:v>
                </c:pt>
                <c:pt idx="10014">
                  <c:v>0.5824569599999998</c:v>
                </c:pt>
                <c:pt idx="10015">
                  <c:v>0.58251494999999975</c:v>
                </c:pt>
                <c:pt idx="10016">
                  <c:v>0.58257281999999988</c:v>
                </c:pt>
                <c:pt idx="10017">
                  <c:v>0.58263023000000003</c:v>
                </c:pt>
                <c:pt idx="10018">
                  <c:v>0.58268809999999993</c:v>
                </c:pt>
                <c:pt idx="10019">
                  <c:v>0.58274619999999988</c:v>
                </c:pt>
                <c:pt idx="10020">
                  <c:v>0.58280407000000001</c:v>
                </c:pt>
                <c:pt idx="10021">
                  <c:v>0.58286193999999991</c:v>
                </c:pt>
                <c:pt idx="10022">
                  <c:v>0.58291992999999986</c:v>
                </c:pt>
                <c:pt idx="10023">
                  <c:v>0.58297779999999988</c:v>
                </c:pt>
                <c:pt idx="10024">
                  <c:v>0.58303567000000001</c:v>
                </c:pt>
                <c:pt idx="10025">
                  <c:v>0.58309353999999991</c:v>
                </c:pt>
                <c:pt idx="10026">
                  <c:v>0.58315151999999992</c:v>
                </c:pt>
                <c:pt idx="10027">
                  <c:v>0.58320938999999994</c:v>
                </c:pt>
                <c:pt idx="10028">
                  <c:v>0.58326725999999973</c:v>
                </c:pt>
                <c:pt idx="10029">
                  <c:v>0.58332512999999986</c:v>
                </c:pt>
                <c:pt idx="10030">
                  <c:v>0.58338276999999983</c:v>
                </c:pt>
                <c:pt idx="10031">
                  <c:v>0.58344052999999985</c:v>
                </c:pt>
                <c:pt idx="10032">
                  <c:v>0.58349839999999986</c:v>
                </c:pt>
                <c:pt idx="10033">
                  <c:v>0.58355637999999976</c:v>
                </c:pt>
                <c:pt idx="10034">
                  <c:v>0.58361425</c:v>
                </c:pt>
                <c:pt idx="10035">
                  <c:v>0.58367211999999991</c:v>
                </c:pt>
                <c:pt idx="10036">
                  <c:v>0.58372999000000003</c:v>
                </c:pt>
                <c:pt idx="10037">
                  <c:v>0.58378786999999988</c:v>
                </c:pt>
                <c:pt idx="10038">
                  <c:v>0.58384539000000002</c:v>
                </c:pt>
                <c:pt idx="10039">
                  <c:v>0.58390325999999992</c:v>
                </c:pt>
                <c:pt idx="10040">
                  <c:v>0.58401911999999989</c:v>
                </c:pt>
                <c:pt idx="10041">
                  <c:v>0.58407698999999991</c:v>
                </c:pt>
                <c:pt idx="10042">
                  <c:v>0.58413485999999992</c:v>
                </c:pt>
                <c:pt idx="10043">
                  <c:v>0.58419272999999994</c:v>
                </c:pt>
                <c:pt idx="10044">
                  <c:v>0.58425059999999973</c:v>
                </c:pt>
                <c:pt idx="10045">
                  <c:v>0.58436633999999976</c:v>
                </c:pt>
                <c:pt idx="10046">
                  <c:v>0.58442443999999993</c:v>
                </c:pt>
                <c:pt idx="10047">
                  <c:v>0.58448230999999962</c:v>
                </c:pt>
                <c:pt idx="10048">
                  <c:v>0.58454017999999985</c:v>
                </c:pt>
                <c:pt idx="10049">
                  <c:v>0.58459816999999992</c:v>
                </c:pt>
                <c:pt idx="10050">
                  <c:v>0.58465603999999993</c:v>
                </c:pt>
                <c:pt idx="10051">
                  <c:v>0.58471401999999983</c:v>
                </c:pt>
                <c:pt idx="10052">
                  <c:v>0.58477188999999996</c:v>
                </c:pt>
                <c:pt idx="10053">
                  <c:v>0.5848293</c:v>
                </c:pt>
                <c:pt idx="10054">
                  <c:v>0.58488728999999973</c:v>
                </c:pt>
                <c:pt idx="10055">
                  <c:v>0.58494504000000003</c:v>
                </c:pt>
                <c:pt idx="10056">
                  <c:v>0.58500302999999987</c:v>
                </c:pt>
                <c:pt idx="10057">
                  <c:v>0.58506089999999988</c:v>
                </c:pt>
                <c:pt idx="10058">
                  <c:v>0.5851187699999999</c:v>
                </c:pt>
                <c:pt idx="10059">
                  <c:v>0.58517674999999991</c:v>
                </c:pt>
                <c:pt idx="10060">
                  <c:v>0.58523450999999993</c:v>
                </c:pt>
                <c:pt idx="10061">
                  <c:v>0.58529248999999994</c:v>
                </c:pt>
                <c:pt idx="10062">
                  <c:v>0.5853504799999999</c:v>
                </c:pt>
                <c:pt idx="10063">
                  <c:v>0.58540834999999991</c:v>
                </c:pt>
                <c:pt idx="10064">
                  <c:v>0.58546621999999982</c:v>
                </c:pt>
                <c:pt idx="10065">
                  <c:v>0.58552408999999994</c:v>
                </c:pt>
                <c:pt idx="10066">
                  <c:v>0.58558195999999985</c:v>
                </c:pt>
                <c:pt idx="10067">
                  <c:v>0.58563936999999988</c:v>
                </c:pt>
                <c:pt idx="10068">
                  <c:v>0.58569724000000001</c:v>
                </c:pt>
                <c:pt idx="10069">
                  <c:v>0.58575511000000002</c:v>
                </c:pt>
                <c:pt idx="10070">
                  <c:v>0.58581297999999982</c:v>
                </c:pt>
                <c:pt idx="10071">
                  <c:v>0.58587085000000005</c:v>
                </c:pt>
                <c:pt idx="10072">
                  <c:v>0.58592871999999996</c:v>
                </c:pt>
                <c:pt idx="10073">
                  <c:v>0.58598670999999991</c:v>
                </c:pt>
                <c:pt idx="10074">
                  <c:v>0.58604469000000003</c:v>
                </c:pt>
                <c:pt idx="10075">
                  <c:v>0.58610255999999983</c:v>
                </c:pt>
                <c:pt idx="10076">
                  <c:v>0.58616042999999973</c:v>
                </c:pt>
                <c:pt idx="10077">
                  <c:v>0.58621829999999986</c:v>
                </c:pt>
                <c:pt idx="10078">
                  <c:v>0.58627628999999992</c:v>
                </c:pt>
                <c:pt idx="10079">
                  <c:v>0.58633415999999983</c:v>
                </c:pt>
                <c:pt idx="10080">
                  <c:v>0.58639202999999973</c:v>
                </c:pt>
                <c:pt idx="10081">
                  <c:v>0.58644989999999997</c:v>
                </c:pt>
                <c:pt idx="10082">
                  <c:v>0.58650742999999994</c:v>
                </c:pt>
                <c:pt idx="10083">
                  <c:v>0.58656529999999985</c:v>
                </c:pt>
                <c:pt idx="10084">
                  <c:v>0.58662316999999986</c:v>
                </c:pt>
                <c:pt idx="10085">
                  <c:v>0.58668103999999999</c:v>
                </c:pt>
                <c:pt idx="10086">
                  <c:v>0.58673902</c:v>
                </c:pt>
                <c:pt idx="10087">
                  <c:v>0.58679689000000002</c:v>
                </c:pt>
                <c:pt idx="10088">
                  <c:v>0.58685475999999992</c:v>
                </c:pt>
                <c:pt idx="10089">
                  <c:v>0.58691262999999994</c:v>
                </c:pt>
                <c:pt idx="10090">
                  <c:v>0.58697062</c:v>
                </c:pt>
                <c:pt idx="10091">
                  <c:v>0.58702849000000001</c:v>
                </c:pt>
                <c:pt idx="10092">
                  <c:v>0.58708635999999981</c:v>
                </c:pt>
                <c:pt idx="10093">
                  <c:v>0.58714434999999987</c:v>
                </c:pt>
                <c:pt idx="10094">
                  <c:v>0.58720221999999989</c:v>
                </c:pt>
                <c:pt idx="10095">
                  <c:v>0.5872600899999999</c:v>
                </c:pt>
                <c:pt idx="10096">
                  <c:v>0.58731748999999989</c:v>
                </c:pt>
                <c:pt idx="10097">
                  <c:v>0.58737547999999984</c:v>
                </c:pt>
                <c:pt idx="10098">
                  <c:v>0.58743334999999974</c:v>
                </c:pt>
                <c:pt idx="10099">
                  <c:v>0.58749110999999987</c:v>
                </c:pt>
                <c:pt idx="10100">
                  <c:v>0.58754909</c:v>
                </c:pt>
                <c:pt idx="10101">
                  <c:v>0.5876069599999999</c:v>
                </c:pt>
                <c:pt idx="10102">
                  <c:v>0.58766483000000003</c:v>
                </c:pt>
                <c:pt idx="10103">
                  <c:v>0.58772269999999993</c:v>
                </c:pt>
                <c:pt idx="10104">
                  <c:v>0.58778068999999988</c:v>
                </c:pt>
                <c:pt idx="10105">
                  <c:v>0.5878385599999999</c:v>
                </c:pt>
                <c:pt idx="10106">
                  <c:v>0.58789643000000003</c:v>
                </c:pt>
                <c:pt idx="10107">
                  <c:v>0.58795429999999993</c:v>
                </c:pt>
                <c:pt idx="10108">
                  <c:v>0.58801216999999961</c:v>
                </c:pt>
                <c:pt idx="10109">
                  <c:v>0.5880701599999999</c:v>
                </c:pt>
                <c:pt idx="10110">
                  <c:v>0.58812803000000002</c:v>
                </c:pt>
                <c:pt idx="10111">
                  <c:v>0.58818554999999972</c:v>
                </c:pt>
                <c:pt idx="10112">
                  <c:v>0.58824365000000001</c:v>
                </c:pt>
                <c:pt idx="10113">
                  <c:v>0.58830128999999987</c:v>
                </c:pt>
                <c:pt idx="10114">
                  <c:v>0.58835950999999986</c:v>
                </c:pt>
                <c:pt idx="10115">
                  <c:v>0.58841748999999977</c:v>
                </c:pt>
                <c:pt idx="10116">
                  <c:v>0.58847536999999994</c:v>
                </c:pt>
                <c:pt idx="10117">
                  <c:v>0.58853323999999985</c:v>
                </c:pt>
                <c:pt idx="10118">
                  <c:v>0.58859110999999986</c:v>
                </c:pt>
                <c:pt idx="10119">
                  <c:v>0.58864897999999999</c:v>
                </c:pt>
                <c:pt idx="10120">
                  <c:v>0.58870685</c:v>
                </c:pt>
                <c:pt idx="10121">
                  <c:v>0.58876471999999991</c:v>
                </c:pt>
                <c:pt idx="10122">
                  <c:v>0.58882258999999992</c:v>
                </c:pt>
                <c:pt idx="10123">
                  <c:v>0.58887999000000002</c:v>
                </c:pt>
                <c:pt idx="10124">
                  <c:v>0.58893809999999991</c:v>
                </c:pt>
                <c:pt idx="10125">
                  <c:v>0.58899597000000004</c:v>
                </c:pt>
                <c:pt idx="10126">
                  <c:v>0.58905383999999994</c:v>
                </c:pt>
                <c:pt idx="10127">
                  <c:v>0.58911170999999984</c:v>
                </c:pt>
                <c:pt idx="10128">
                  <c:v>0.58916957999999986</c:v>
                </c:pt>
                <c:pt idx="10129">
                  <c:v>0.58922744999999987</c:v>
                </c:pt>
                <c:pt idx="10130">
                  <c:v>0.58928543</c:v>
                </c:pt>
                <c:pt idx="10131">
                  <c:v>0.58934341999999984</c:v>
                </c:pt>
                <c:pt idx="10132">
                  <c:v>0.58940128999999986</c:v>
                </c:pt>
                <c:pt idx="10133">
                  <c:v>0.58945915999999987</c:v>
                </c:pt>
                <c:pt idx="10134">
                  <c:v>0.58951714999999982</c:v>
                </c:pt>
                <c:pt idx="10135">
                  <c:v>0.58957443999999992</c:v>
                </c:pt>
                <c:pt idx="10136">
                  <c:v>0.58963230999999994</c:v>
                </c:pt>
                <c:pt idx="10137">
                  <c:v>0.5896903</c:v>
                </c:pt>
                <c:pt idx="10138">
                  <c:v>0.58974817000000002</c:v>
                </c:pt>
                <c:pt idx="10139">
                  <c:v>0.58980603999999992</c:v>
                </c:pt>
                <c:pt idx="10140">
                  <c:v>0.58986401999999993</c:v>
                </c:pt>
                <c:pt idx="10141">
                  <c:v>0.58992188999999984</c:v>
                </c:pt>
                <c:pt idx="10142">
                  <c:v>0.58997975999999996</c:v>
                </c:pt>
                <c:pt idx="10143">
                  <c:v>0.59003762999999987</c:v>
                </c:pt>
                <c:pt idx="10144">
                  <c:v>0.59009515999999984</c:v>
                </c:pt>
                <c:pt idx="10145">
                  <c:v>0.59015313999999985</c:v>
                </c:pt>
                <c:pt idx="10146">
                  <c:v>0.59021100999999987</c:v>
                </c:pt>
                <c:pt idx="10147">
                  <c:v>0.59026887999999988</c:v>
                </c:pt>
                <c:pt idx="10148">
                  <c:v>0.5903267499999999</c:v>
                </c:pt>
                <c:pt idx="10149">
                  <c:v>0.59038473999999985</c:v>
                </c:pt>
                <c:pt idx="10150">
                  <c:v>0.59044260999999987</c:v>
                </c:pt>
                <c:pt idx="10151">
                  <c:v>0.59050059999999993</c:v>
                </c:pt>
                <c:pt idx="10152">
                  <c:v>0.59055846999999972</c:v>
                </c:pt>
                <c:pt idx="10153">
                  <c:v>0.59061633999999985</c:v>
                </c:pt>
                <c:pt idx="10154">
                  <c:v>0.59067431999999997</c:v>
                </c:pt>
                <c:pt idx="10155">
                  <c:v>0.59073218999999977</c:v>
                </c:pt>
                <c:pt idx="10156">
                  <c:v>0.59079006000000001</c:v>
                </c:pt>
                <c:pt idx="10157">
                  <c:v>0.59084793000000002</c:v>
                </c:pt>
                <c:pt idx="10158">
                  <c:v>0.59090533999999983</c:v>
                </c:pt>
                <c:pt idx="10159">
                  <c:v>0.59096320999999985</c:v>
                </c:pt>
                <c:pt idx="10160">
                  <c:v>0.59102120000000002</c:v>
                </c:pt>
                <c:pt idx="10161">
                  <c:v>0.59107907000000004</c:v>
                </c:pt>
                <c:pt idx="10162">
                  <c:v>0.59113693999999994</c:v>
                </c:pt>
                <c:pt idx="10163">
                  <c:v>0.59119480999999996</c:v>
                </c:pt>
                <c:pt idx="10164">
                  <c:v>0.59125279999999991</c:v>
                </c:pt>
                <c:pt idx="10165">
                  <c:v>0.59131066999999993</c:v>
                </c:pt>
                <c:pt idx="10166">
                  <c:v>0.59136853999999983</c:v>
                </c:pt>
                <c:pt idx="10167">
                  <c:v>0.59142640999999985</c:v>
                </c:pt>
                <c:pt idx="10168">
                  <c:v>0.59148427999999986</c:v>
                </c:pt>
                <c:pt idx="10169">
                  <c:v>0.59154214999999977</c:v>
                </c:pt>
                <c:pt idx="10170">
                  <c:v>0.59160013</c:v>
                </c:pt>
                <c:pt idx="10171">
                  <c:v>0.59165800000000002</c:v>
                </c:pt>
                <c:pt idx="10172">
                  <c:v>0.59171587000000003</c:v>
                </c:pt>
                <c:pt idx="10173">
                  <c:v>0.59177373999999994</c:v>
                </c:pt>
                <c:pt idx="10174">
                  <c:v>0.59183173</c:v>
                </c:pt>
                <c:pt idx="10175">
                  <c:v>0.59188960000000002</c:v>
                </c:pt>
                <c:pt idx="10176">
                  <c:v>0.59194747000000003</c:v>
                </c:pt>
                <c:pt idx="10177">
                  <c:v>0.59200487999999996</c:v>
                </c:pt>
                <c:pt idx="10178">
                  <c:v>0.59206286999999991</c:v>
                </c:pt>
                <c:pt idx="10179">
                  <c:v>0.59212073999999992</c:v>
                </c:pt>
                <c:pt idx="10180">
                  <c:v>0.59217861000000005</c:v>
                </c:pt>
                <c:pt idx="10181">
                  <c:v>0.59223647999999973</c:v>
                </c:pt>
                <c:pt idx="10182">
                  <c:v>0.59229445999999997</c:v>
                </c:pt>
                <c:pt idx="10183">
                  <c:v>0.59235244999999992</c:v>
                </c:pt>
                <c:pt idx="10184">
                  <c:v>0.59241042999999993</c:v>
                </c:pt>
                <c:pt idx="10185">
                  <c:v>0.59246829999999973</c:v>
                </c:pt>
                <c:pt idx="10186">
                  <c:v>0.5925262899999999</c:v>
                </c:pt>
                <c:pt idx="10187">
                  <c:v>0.59258369999999982</c:v>
                </c:pt>
                <c:pt idx="10188">
                  <c:v>0.59264156999999984</c:v>
                </c:pt>
                <c:pt idx="10189">
                  <c:v>0.59269944000000008</c:v>
                </c:pt>
                <c:pt idx="10190">
                  <c:v>0.59275743000000003</c:v>
                </c:pt>
                <c:pt idx="10191">
                  <c:v>0.59281529999999993</c:v>
                </c:pt>
                <c:pt idx="10192">
                  <c:v>0.59287339999999988</c:v>
                </c:pt>
                <c:pt idx="10193">
                  <c:v>0.59293079999999987</c:v>
                </c:pt>
                <c:pt idx="10194">
                  <c:v>0.59298878999999993</c:v>
                </c:pt>
                <c:pt idx="10195">
                  <c:v>0.59304665999999984</c:v>
                </c:pt>
                <c:pt idx="10196">
                  <c:v>0.59310452999999985</c:v>
                </c:pt>
                <c:pt idx="10197">
                  <c:v>0.59316239999999976</c:v>
                </c:pt>
                <c:pt idx="10198">
                  <c:v>0.59322026999999988</c:v>
                </c:pt>
                <c:pt idx="10199">
                  <c:v>0.5932781399999999</c:v>
                </c:pt>
                <c:pt idx="10200">
                  <c:v>0.59333612999999974</c:v>
                </c:pt>
                <c:pt idx="10201">
                  <c:v>0.59339399999999987</c:v>
                </c:pt>
                <c:pt idx="10202">
                  <c:v>0.59345186999999988</c:v>
                </c:pt>
                <c:pt idx="10203">
                  <c:v>0.5935097399999999</c:v>
                </c:pt>
                <c:pt idx="10204">
                  <c:v>0.59356760999999991</c:v>
                </c:pt>
                <c:pt idx="10205">
                  <c:v>0.59362548000000004</c:v>
                </c:pt>
                <c:pt idx="10206">
                  <c:v>0.59368334999999994</c:v>
                </c:pt>
                <c:pt idx="10207">
                  <c:v>0.59374122000000007</c:v>
                </c:pt>
                <c:pt idx="10208">
                  <c:v>0.59379921000000013</c:v>
                </c:pt>
                <c:pt idx="10209">
                  <c:v>0.59385707999999993</c:v>
                </c:pt>
                <c:pt idx="10210">
                  <c:v>0.59391494999999994</c:v>
                </c:pt>
                <c:pt idx="10211">
                  <c:v>0.59397292999999973</c:v>
                </c:pt>
                <c:pt idx="10212">
                  <c:v>0.59403079999999986</c:v>
                </c:pt>
                <c:pt idx="10213">
                  <c:v>0.59408867999999992</c:v>
                </c:pt>
                <c:pt idx="10214">
                  <c:v>0.59414654999999994</c:v>
                </c:pt>
                <c:pt idx="10215">
                  <c:v>0.59420383999999993</c:v>
                </c:pt>
                <c:pt idx="10216">
                  <c:v>0.59426181999999994</c:v>
                </c:pt>
                <c:pt idx="10217">
                  <c:v>0.59431981</c:v>
                </c:pt>
                <c:pt idx="10218">
                  <c:v>0.59437755999999986</c:v>
                </c:pt>
                <c:pt idx="10219">
                  <c:v>0.59443554999999992</c:v>
                </c:pt>
                <c:pt idx="10220">
                  <c:v>0.59449341999999994</c:v>
                </c:pt>
                <c:pt idx="10221">
                  <c:v>0.59455128999999973</c:v>
                </c:pt>
                <c:pt idx="10222">
                  <c:v>0.59460915999999997</c:v>
                </c:pt>
                <c:pt idx="10223">
                  <c:v>0.59466702999999987</c:v>
                </c:pt>
                <c:pt idx="10224">
                  <c:v>0.5947249</c:v>
                </c:pt>
                <c:pt idx="10225">
                  <c:v>0.59478299999999973</c:v>
                </c:pt>
                <c:pt idx="10226">
                  <c:v>0.59484086999999997</c:v>
                </c:pt>
                <c:pt idx="10227">
                  <c:v>0.59489873999999998</c:v>
                </c:pt>
                <c:pt idx="10228">
                  <c:v>0.59495661999999994</c:v>
                </c:pt>
                <c:pt idx="10229">
                  <c:v>0.59501401999999992</c:v>
                </c:pt>
                <c:pt idx="10230">
                  <c:v>0.59507200999999987</c:v>
                </c:pt>
                <c:pt idx="10231">
                  <c:v>0.59512988</c:v>
                </c:pt>
                <c:pt idx="10232">
                  <c:v>0.5951877499999999</c:v>
                </c:pt>
                <c:pt idx="10233">
                  <c:v>0.59524562000000003</c:v>
                </c:pt>
                <c:pt idx="10234">
                  <c:v>0.59530394999999992</c:v>
                </c:pt>
                <c:pt idx="10235">
                  <c:v>0.59536181999999993</c:v>
                </c:pt>
                <c:pt idx="10236">
                  <c:v>0.59541968999999972</c:v>
                </c:pt>
                <c:pt idx="10237">
                  <c:v>0.59547698999999976</c:v>
                </c:pt>
                <c:pt idx="10238">
                  <c:v>0.59553496999999989</c:v>
                </c:pt>
                <c:pt idx="10239">
                  <c:v>0.5955928399999999</c:v>
                </c:pt>
                <c:pt idx="10240">
                  <c:v>0.59565071000000003</c:v>
                </c:pt>
                <c:pt idx="10241">
                  <c:v>0.59570857999999993</c:v>
                </c:pt>
                <c:pt idx="10242">
                  <c:v>0.59576656999999988</c:v>
                </c:pt>
                <c:pt idx="10243">
                  <c:v>0.59582444000000001</c:v>
                </c:pt>
                <c:pt idx="10244">
                  <c:v>0.59588230999999992</c:v>
                </c:pt>
                <c:pt idx="10245">
                  <c:v>0.59594017999999993</c:v>
                </c:pt>
                <c:pt idx="10246">
                  <c:v>0.59599804999999983</c:v>
                </c:pt>
                <c:pt idx="10247">
                  <c:v>0.59605591999999996</c:v>
                </c:pt>
                <c:pt idx="10248">
                  <c:v>0.59611378999999975</c:v>
                </c:pt>
                <c:pt idx="10249">
                  <c:v>0.59617165999999999</c:v>
                </c:pt>
                <c:pt idx="10250">
                  <c:v>0.59622953000000001</c:v>
                </c:pt>
                <c:pt idx="10251">
                  <c:v>0.59628762999999985</c:v>
                </c:pt>
                <c:pt idx="10252">
                  <c:v>0.59634503999999999</c:v>
                </c:pt>
                <c:pt idx="10253">
                  <c:v>0.5964029099999999</c:v>
                </c:pt>
                <c:pt idx="10254">
                  <c:v>0.5964607799999998</c:v>
                </c:pt>
                <c:pt idx="10255">
                  <c:v>0.59651876999999975</c:v>
                </c:pt>
                <c:pt idx="10256">
                  <c:v>0.59657663999999988</c:v>
                </c:pt>
                <c:pt idx="10257">
                  <c:v>0.59663438999999985</c:v>
                </c:pt>
                <c:pt idx="10258">
                  <c:v>0.59669237999999991</c:v>
                </c:pt>
                <c:pt idx="10259">
                  <c:v>0.59675036999999986</c:v>
                </c:pt>
                <c:pt idx="10260">
                  <c:v>0.59680823999999999</c:v>
                </c:pt>
                <c:pt idx="10261">
                  <c:v>0.59686610999999989</c:v>
                </c:pt>
                <c:pt idx="10262">
                  <c:v>0.59692397999999991</c:v>
                </c:pt>
                <c:pt idx="10263">
                  <c:v>0.59698185000000004</c:v>
                </c:pt>
                <c:pt idx="10264">
                  <c:v>0.59703983000000005</c:v>
                </c:pt>
                <c:pt idx="10265">
                  <c:v>0.59709769999999984</c:v>
                </c:pt>
                <c:pt idx="10266">
                  <c:v>0.59715556999999986</c:v>
                </c:pt>
                <c:pt idx="10267">
                  <c:v>0.59721343999999987</c:v>
                </c:pt>
                <c:pt idx="10268">
                  <c:v>0.59727096999999985</c:v>
                </c:pt>
                <c:pt idx="10269">
                  <c:v>0.59732883999999997</c:v>
                </c:pt>
                <c:pt idx="10270">
                  <c:v>0.59738670999999977</c:v>
                </c:pt>
                <c:pt idx="10271">
                  <c:v>0.59744457999999989</c:v>
                </c:pt>
                <c:pt idx="10272">
                  <c:v>0.59750267999999973</c:v>
                </c:pt>
                <c:pt idx="10273">
                  <c:v>0.5975606699999999</c:v>
                </c:pt>
                <c:pt idx="10274">
                  <c:v>0.59761841999999998</c:v>
                </c:pt>
                <c:pt idx="10275">
                  <c:v>0.59767629</c:v>
                </c:pt>
                <c:pt idx="10276">
                  <c:v>0.59773392999999986</c:v>
                </c:pt>
                <c:pt idx="10277">
                  <c:v>0.59779179999999998</c:v>
                </c:pt>
                <c:pt idx="10278">
                  <c:v>0.59784967000000011</c:v>
                </c:pt>
                <c:pt idx="10279">
                  <c:v>0.5979075399999999</c:v>
                </c:pt>
                <c:pt idx="10280">
                  <c:v>0.59796552999999986</c:v>
                </c:pt>
                <c:pt idx="10281">
                  <c:v>0.59802339999999987</c:v>
                </c:pt>
                <c:pt idx="10282">
                  <c:v>0.59808127</c:v>
                </c:pt>
                <c:pt idx="10283">
                  <c:v>0.5981391399999999</c:v>
                </c:pt>
                <c:pt idx="10284">
                  <c:v>0.59819711999999992</c:v>
                </c:pt>
                <c:pt idx="10285">
                  <c:v>0.59825510999999987</c:v>
                </c:pt>
                <c:pt idx="10286">
                  <c:v>0.59831297999999977</c:v>
                </c:pt>
                <c:pt idx="10287">
                  <c:v>0.59837085000000001</c:v>
                </c:pt>
                <c:pt idx="10288">
                  <c:v>0.59842871999999991</c:v>
                </c:pt>
                <c:pt idx="10289">
                  <c:v>0.59848670999999976</c:v>
                </c:pt>
                <c:pt idx="10290">
                  <c:v>0.59854457999999988</c:v>
                </c:pt>
                <c:pt idx="10291">
                  <c:v>0.59860245000000001</c:v>
                </c:pt>
                <c:pt idx="10292">
                  <c:v>0.59865986000000004</c:v>
                </c:pt>
                <c:pt idx="10293">
                  <c:v>0.59871783999999983</c:v>
                </c:pt>
                <c:pt idx="10294">
                  <c:v>0.59877583000000012</c:v>
                </c:pt>
                <c:pt idx="10295">
                  <c:v>0.59883369999999991</c:v>
                </c:pt>
                <c:pt idx="10296">
                  <c:v>0.59889157000000004</c:v>
                </c:pt>
                <c:pt idx="10297">
                  <c:v>0.59894944000000017</c:v>
                </c:pt>
                <c:pt idx="10298">
                  <c:v>0.59900743000000001</c:v>
                </c:pt>
                <c:pt idx="10299">
                  <c:v>0.59906529999999991</c:v>
                </c:pt>
                <c:pt idx="10300">
                  <c:v>0.59912316999999993</c:v>
                </c:pt>
                <c:pt idx="10301">
                  <c:v>0.59918056999999991</c:v>
                </c:pt>
                <c:pt idx="10302">
                  <c:v>0.59923843999999993</c:v>
                </c:pt>
                <c:pt idx="10303">
                  <c:v>0.59929642999999988</c:v>
                </c:pt>
                <c:pt idx="10304">
                  <c:v>0.5993542999999999</c:v>
                </c:pt>
                <c:pt idx="10305">
                  <c:v>0.59941204999999975</c:v>
                </c:pt>
                <c:pt idx="10306">
                  <c:v>0.59947003999999993</c:v>
                </c:pt>
                <c:pt idx="10307">
                  <c:v>0.59952790999999994</c:v>
                </c:pt>
                <c:pt idx="10308">
                  <c:v>0.59958577999999985</c:v>
                </c:pt>
                <c:pt idx="10309">
                  <c:v>0.59964377000000002</c:v>
                </c:pt>
                <c:pt idx="10310">
                  <c:v>0.59970164000000004</c:v>
                </c:pt>
                <c:pt idx="10311">
                  <c:v>0.59975962000000005</c:v>
                </c:pt>
                <c:pt idx="10312">
                  <c:v>0.59981761</c:v>
                </c:pt>
                <c:pt idx="10313">
                  <c:v>0.59987548000000002</c:v>
                </c:pt>
                <c:pt idx="10314">
                  <c:v>0.59993346999999986</c:v>
                </c:pt>
                <c:pt idx="10315">
                  <c:v>0.59999122000000005</c:v>
                </c:pt>
                <c:pt idx="10316">
                  <c:v>0.60004908999999995</c:v>
                </c:pt>
                <c:pt idx="10317">
                  <c:v>0.60010695999999997</c:v>
                </c:pt>
                <c:pt idx="10318">
                  <c:v>0.60016482999999998</c:v>
                </c:pt>
                <c:pt idx="10319">
                  <c:v>0.6002227</c:v>
                </c:pt>
                <c:pt idx="10320">
                  <c:v>0.60028022999999997</c:v>
                </c:pt>
                <c:pt idx="10321">
                  <c:v>0.60033809999999999</c:v>
                </c:pt>
                <c:pt idx="10322">
                  <c:v>0.60039597000000011</c:v>
                </c:pt>
                <c:pt idx="10323">
                  <c:v>0.60045384000000002</c:v>
                </c:pt>
                <c:pt idx="10324">
                  <c:v>0.60051171000000003</c:v>
                </c:pt>
                <c:pt idx="10325">
                  <c:v>0.60056957999999994</c:v>
                </c:pt>
                <c:pt idx="10326">
                  <c:v>0.60062755999999995</c:v>
                </c:pt>
                <c:pt idx="10327">
                  <c:v>0.60068566999999995</c:v>
                </c:pt>
                <c:pt idx="10328">
                  <c:v>0.60074354000000008</c:v>
                </c:pt>
                <c:pt idx="10329">
                  <c:v>0.60080082999999995</c:v>
                </c:pt>
                <c:pt idx="10330">
                  <c:v>0.60085904999999995</c:v>
                </c:pt>
                <c:pt idx="10331">
                  <c:v>0.60091691999999997</c:v>
                </c:pt>
                <c:pt idx="10332">
                  <c:v>0.60097478999999998</c:v>
                </c:pt>
                <c:pt idx="10333">
                  <c:v>0.60103266</c:v>
                </c:pt>
                <c:pt idx="10334">
                  <c:v>0.60109053000000012</c:v>
                </c:pt>
                <c:pt idx="10335">
                  <c:v>0.60114840000000014</c:v>
                </c:pt>
                <c:pt idx="10336">
                  <c:v>0.60120637999999993</c:v>
                </c:pt>
                <c:pt idx="10337">
                  <c:v>0.60126424999999983</c:v>
                </c:pt>
                <c:pt idx="10338">
                  <c:v>0.60132224000000001</c:v>
                </c:pt>
                <c:pt idx="10339">
                  <c:v>0.60137998999999998</c:v>
                </c:pt>
                <c:pt idx="10340">
                  <c:v>0.60143740000000001</c:v>
                </c:pt>
                <c:pt idx="10341">
                  <c:v>0.60149550000000007</c:v>
                </c:pt>
                <c:pt idx="10342">
                  <c:v>0.60155336999999987</c:v>
                </c:pt>
                <c:pt idx="10343">
                  <c:v>0.60161136000000004</c:v>
                </c:pt>
                <c:pt idx="10344">
                  <c:v>0.60172722000000012</c:v>
                </c:pt>
                <c:pt idx="10345">
                  <c:v>0.60178486000000009</c:v>
                </c:pt>
                <c:pt idx="10346">
                  <c:v>0.60184272999999999</c:v>
                </c:pt>
                <c:pt idx="10347">
                  <c:v>0.60190060000000012</c:v>
                </c:pt>
                <c:pt idx="10348">
                  <c:v>0.60195870000000007</c:v>
                </c:pt>
                <c:pt idx="10349">
                  <c:v>0.60201656999999986</c:v>
                </c:pt>
                <c:pt idx="10350">
                  <c:v>0.6020744400000001</c:v>
                </c:pt>
                <c:pt idx="10351">
                  <c:v>0.60213231</c:v>
                </c:pt>
                <c:pt idx="10352">
                  <c:v>0.60219030000000007</c:v>
                </c:pt>
                <c:pt idx="10353">
                  <c:v>0.60224770000000005</c:v>
                </c:pt>
                <c:pt idx="10354">
                  <c:v>0.60230556999999996</c:v>
                </c:pt>
                <c:pt idx="10355">
                  <c:v>0.60236343999999997</c:v>
                </c:pt>
                <c:pt idx="10356">
                  <c:v>0.60242130999999999</c:v>
                </c:pt>
                <c:pt idx="10357">
                  <c:v>0.60247918</c:v>
                </c:pt>
                <c:pt idx="10358">
                  <c:v>0.60253705000000002</c:v>
                </c:pt>
                <c:pt idx="10359">
                  <c:v>0.60259492999999997</c:v>
                </c:pt>
                <c:pt idx="10360">
                  <c:v>0.60265279999999999</c:v>
                </c:pt>
                <c:pt idx="10361">
                  <c:v>0.60271067000000011</c:v>
                </c:pt>
                <c:pt idx="10362">
                  <c:v>0.60276876999999984</c:v>
                </c:pt>
                <c:pt idx="10363">
                  <c:v>0.60282674999999997</c:v>
                </c:pt>
                <c:pt idx="10364">
                  <c:v>0.60288462000000009</c:v>
                </c:pt>
                <c:pt idx="10365">
                  <c:v>0.60294249000000011</c:v>
                </c:pt>
                <c:pt idx="10366">
                  <c:v>0.60300036999999984</c:v>
                </c:pt>
                <c:pt idx="10367">
                  <c:v>0.60305824000000008</c:v>
                </c:pt>
                <c:pt idx="10368">
                  <c:v>0.60311610999999987</c:v>
                </c:pt>
                <c:pt idx="10369">
                  <c:v>0.60317350999999997</c:v>
                </c:pt>
                <c:pt idx="10370">
                  <c:v>0.60323137999999998</c:v>
                </c:pt>
                <c:pt idx="10371">
                  <c:v>0.60328937000000005</c:v>
                </c:pt>
                <c:pt idx="10372">
                  <c:v>0.60334736</c:v>
                </c:pt>
                <c:pt idx="10373">
                  <c:v>0.60340523000000013</c:v>
                </c:pt>
                <c:pt idx="10374">
                  <c:v>0.60346309999999992</c:v>
                </c:pt>
                <c:pt idx="10375">
                  <c:v>0.60352097000000005</c:v>
                </c:pt>
                <c:pt idx="10376">
                  <c:v>0.60357883999999995</c:v>
                </c:pt>
                <c:pt idx="10377">
                  <c:v>0.60363682000000007</c:v>
                </c:pt>
                <c:pt idx="10378">
                  <c:v>0.60369469000000009</c:v>
                </c:pt>
                <c:pt idx="10379">
                  <c:v>0.60375268000000004</c:v>
                </c:pt>
                <c:pt idx="10380">
                  <c:v>0.60381054999999983</c:v>
                </c:pt>
                <c:pt idx="10381">
                  <c:v>0.60386795999999998</c:v>
                </c:pt>
                <c:pt idx="10382">
                  <c:v>0.60392583000000022</c:v>
                </c:pt>
                <c:pt idx="10383">
                  <c:v>0.60398370000000001</c:v>
                </c:pt>
                <c:pt idx="10384">
                  <c:v>0.60404157000000014</c:v>
                </c:pt>
                <c:pt idx="10385">
                  <c:v>0.60409955000000015</c:v>
                </c:pt>
                <c:pt idx="10386">
                  <c:v>0.60415753999999999</c:v>
                </c:pt>
                <c:pt idx="10387">
                  <c:v>0.60421552999999983</c:v>
                </c:pt>
                <c:pt idx="10388">
                  <c:v>0.60427328000000002</c:v>
                </c:pt>
                <c:pt idx="10389">
                  <c:v>0.60433115000000004</c:v>
                </c:pt>
                <c:pt idx="10390">
                  <c:v>0.60438902000000005</c:v>
                </c:pt>
                <c:pt idx="10391">
                  <c:v>0.60444701000000012</c:v>
                </c:pt>
                <c:pt idx="10392">
                  <c:v>0.60450488000000002</c:v>
                </c:pt>
                <c:pt idx="10393">
                  <c:v>0.60456274999999993</c:v>
                </c:pt>
                <c:pt idx="10394">
                  <c:v>0.6046207400000001</c:v>
                </c:pt>
                <c:pt idx="10395">
                  <c:v>0.60467837000000013</c:v>
                </c:pt>
                <c:pt idx="10396">
                  <c:v>0.60473624000000004</c:v>
                </c:pt>
                <c:pt idx="10397">
                  <c:v>0.6047941200000001</c:v>
                </c:pt>
                <c:pt idx="10398">
                  <c:v>0.60485199000000012</c:v>
                </c:pt>
                <c:pt idx="10399">
                  <c:v>0.60490986000000013</c:v>
                </c:pt>
                <c:pt idx="10400">
                  <c:v>0.60496773000000004</c:v>
                </c:pt>
                <c:pt idx="10401">
                  <c:v>0.60502571000000016</c:v>
                </c:pt>
                <c:pt idx="10402">
                  <c:v>0.60508357999999984</c:v>
                </c:pt>
                <c:pt idx="10403">
                  <c:v>0.60514145000000008</c:v>
                </c:pt>
                <c:pt idx="10404">
                  <c:v>0.6051993200000001</c:v>
                </c:pt>
                <c:pt idx="10405">
                  <c:v>0.60525684999999996</c:v>
                </c:pt>
                <c:pt idx="10406">
                  <c:v>0.60531471999999997</c:v>
                </c:pt>
                <c:pt idx="10407">
                  <c:v>0.60537258999999988</c:v>
                </c:pt>
                <c:pt idx="10408">
                  <c:v>0.60543046</c:v>
                </c:pt>
                <c:pt idx="10409">
                  <c:v>0.60548844000000002</c:v>
                </c:pt>
                <c:pt idx="10410">
                  <c:v>0.60554642999999997</c:v>
                </c:pt>
                <c:pt idx="10411">
                  <c:v>0.6056043000000001</c:v>
                </c:pt>
                <c:pt idx="10412">
                  <c:v>0.60566217</c:v>
                </c:pt>
                <c:pt idx="10413">
                  <c:v>0.60572004000000013</c:v>
                </c:pt>
                <c:pt idx="10414">
                  <c:v>0.60577803000000008</c:v>
                </c:pt>
                <c:pt idx="10415">
                  <c:v>0.60583590000000009</c:v>
                </c:pt>
                <c:pt idx="10416">
                  <c:v>0.60589377000000011</c:v>
                </c:pt>
                <c:pt idx="10417">
                  <c:v>0.60595175000000012</c:v>
                </c:pt>
                <c:pt idx="10418">
                  <c:v>0.60600905000000016</c:v>
                </c:pt>
                <c:pt idx="10419">
                  <c:v>0.60606691999999984</c:v>
                </c:pt>
                <c:pt idx="10420">
                  <c:v>0.60612490000000008</c:v>
                </c:pt>
                <c:pt idx="10421">
                  <c:v>0.60618276999999987</c:v>
                </c:pt>
                <c:pt idx="10422">
                  <c:v>0.60624087000000015</c:v>
                </c:pt>
                <c:pt idx="10423">
                  <c:v>0.60629886000000011</c:v>
                </c:pt>
                <c:pt idx="10424">
                  <c:v>0.60635684999999984</c:v>
                </c:pt>
                <c:pt idx="10425">
                  <c:v>0.60641413999999993</c:v>
                </c:pt>
                <c:pt idx="10426">
                  <c:v>0.60647224</c:v>
                </c:pt>
                <c:pt idx="10427">
                  <c:v>0.60653022999999984</c:v>
                </c:pt>
                <c:pt idx="10428">
                  <c:v>0.60658809999999996</c:v>
                </c:pt>
                <c:pt idx="10429">
                  <c:v>0.60664597000000009</c:v>
                </c:pt>
                <c:pt idx="10430">
                  <c:v>0.60670371999999995</c:v>
                </c:pt>
                <c:pt idx="10431">
                  <c:v>0.60676148000000008</c:v>
                </c:pt>
                <c:pt idx="10432">
                  <c:v>0.60681946000000009</c:v>
                </c:pt>
                <c:pt idx="10433">
                  <c:v>0.60687732999999999</c:v>
                </c:pt>
                <c:pt idx="10434">
                  <c:v>0.60693520000000012</c:v>
                </c:pt>
                <c:pt idx="10435">
                  <c:v>0.60699318999999996</c:v>
                </c:pt>
                <c:pt idx="10436">
                  <c:v>0.60705118000000002</c:v>
                </c:pt>
                <c:pt idx="10437">
                  <c:v>0.60710847000000012</c:v>
                </c:pt>
                <c:pt idx="10438">
                  <c:v>0.60716633999999992</c:v>
                </c:pt>
                <c:pt idx="10439">
                  <c:v>0.60722432000000004</c:v>
                </c:pt>
                <c:pt idx="10440">
                  <c:v>0.60728219000000006</c:v>
                </c:pt>
                <c:pt idx="10441">
                  <c:v>0.60734006000000007</c:v>
                </c:pt>
                <c:pt idx="10442">
                  <c:v>0.60739816999999996</c:v>
                </c:pt>
                <c:pt idx="10443">
                  <c:v>0.60745603999999997</c:v>
                </c:pt>
                <c:pt idx="10444">
                  <c:v>0.60751390999999988</c:v>
                </c:pt>
                <c:pt idx="10445">
                  <c:v>0.60757178000000001</c:v>
                </c:pt>
                <c:pt idx="10446">
                  <c:v>0.60762965000000024</c:v>
                </c:pt>
                <c:pt idx="10447">
                  <c:v>0.60768752000000004</c:v>
                </c:pt>
                <c:pt idx="10448">
                  <c:v>0.60774550000000016</c:v>
                </c:pt>
                <c:pt idx="10449">
                  <c:v>0.60780336999999984</c:v>
                </c:pt>
                <c:pt idx="10450">
                  <c:v>0.60786124000000008</c:v>
                </c:pt>
                <c:pt idx="10451">
                  <c:v>0.60791912000000004</c:v>
                </c:pt>
                <c:pt idx="10452">
                  <c:v>0.60797710000000005</c:v>
                </c:pt>
                <c:pt idx="10453">
                  <c:v>0.60803496999999984</c:v>
                </c:pt>
                <c:pt idx="10454">
                  <c:v>0.60809226000000005</c:v>
                </c:pt>
                <c:pt idx="10455">
                  <c:v>0.60815037000000005</c:v>
                </c:pt>
                <c:pt idx="10456">
                  <c:v>0.60820824000000007</c:v>
                </c:pt>
                <c:pt idx="10457">
                  <c:v>0.60826610999999986</c:v>
                </c:pt>
                <c:pt idx="10458">
                  <c:v>0.60832397999999999</c:v>
                </c:pt>
                <c:pt idx="10459">
                  <c:v>0.60838196</c:v>
                </c:pt>
                <c:pt idx="10460">
                  <c:v>0.60843983000000013</c:v>
                </c:pt>
                <c:pt idx="10461">
                  <c:v>0.60849770000000003</c:v>
                </c:pt>
                <c:pt idx="10462">
                  <c:v>0.60855557000000005</c:v>
                </c:pt>
                <c:pt idx="10463">
                  <c:v>0.60861356</c:v>
                </c:pt>
                <c:pt idx="10464">
                  <c:v>0.60867154999999995</c:v>
                </c:pt>
                <c:pt idx="10465">
                  <c:v>0.60872895000000016</c:v>
                </c:pt>
                <c:pt idx="10466">
                  <c:v>0.60878694</c:v>
                </c:pt>
                <c:pt idx="10467">
                  <c:v>0.60884469000000008</c:v>
                </c:pt>
                <c:pt idx="10468">
                  <c:v>0.60890268000000003</c:v>
                </c:pt>
                <c:pt idx="10469">
                  <c:v>0.60896055000000004</c:v>
                </c:pt>
                <c:pt idx="10470">
                  <c:v>0.60901819000000001</c:v>
                </c:pt>
                <c:pt idx="10471">
                  <c:v>0.60907652000000001</c:v>
                </c:pt>
                <c:pt idx="10472">
                  <c:v>0.60913428000000003</c:v>
                </c:pt>
                <c:pt idx="10473">
                  <c:v>0.60919226000000004</c:v>
                </c:pt>
                <c:pt idx="10474">
                  <c:v>0.60924979000000012</c:v>
                </c:pt>
                <c:pt idx="10475">
                  <c:v>0.60930766000000003</c:v>
                </c:pt>
                <c:pt idx="10476">
                  <c:v>0.60936564000000004</c:v>
                </c:pt>
                <c:pt idx="10477">
                  <c:v>0.60942350999999984</c:v>
                </c:pt>
                <c:pt idx="10478">
                  <c:v>0.60948150000000001</c:v>
                </c:pt>
                <c:pt idx="10479">
                  <c:v>0.60953937000000002</c:v>
                </c:pt>
                <c:pt idx="10480">
                  <c:v>0.60959724000000004</c:v>
                </c:pt>
                <c:pt idx="10481">
                  <c:v>0.60965510999999994</c:v>
                </c:pt>
                <c:pt idx="10482">
                  <c:v>0.60971297999999996</c:v>
                </c:pt>
                <c:pt idx="10483">
                  <c:v>0.6097705000000001</c:v>
                </c:pt>
                <c:pt idx="10484">
                  <c:v>0.60982837000000012</c:v>
                </c:pt>
                <c:pt idx="10485">
                  <c:v>0.60988624000000002</c:v>
                </c:pt>
                <c:pt idx="10486">
                  <c:v>0.60994412000000009</c:v>
                </c:pt>
                <c:pt idx="10487">
                  <c:v>0.61000209999999999</c:v>
                </c:pt>
                <c:pt idx="10488">
                  <c:v>0.61006009000000005</c:v>
                </c:pt>
                <c:pt idx="10489">
                  <c:v>0.61011795999999996</c:v>
                </c:pt>
                <c:pt idx="10490">
                  <c:v>0.61017583000000009</c:v>
                </c:pt>
                <c:pt idx="10491">
                  <c:v>0.61023369999999999</c:v>
                </c:pt>
                <c:pt idx="10492">
                  <c:v>0.61029168000000011</c:v>
                </c:pt>
                <c:pt idx="10493">
                  <c:v>0.61034955000000013</c:v>
                </c:pt>
                <c:pt idx="10494">
                  <c:v>0.61040742999999997</c:v>
                </c:pt>
                <c:pt idx="10495">
                  <c:v>0.61046529999999999</c:v>
                </c:pt>
                <c:pt idx="10496">
                  <c:v>0.61052282000000002</c:v>
                </c:pt>
                <c:pt idx="10497">
                  <c:v>0.61058069000000004</c:v>
                </c:pt>
                <c:pt idx="10498">
                  <c:v>0.61063856000000005</c:v>
                </c:pt>
                <c:pt idx="10499">
                  <c:v>0.61069643000000007</c:v>
                </c:pt>
                <c:pt idx="10500">
                  <c:v>0.61075453000000013</c:v>
                </c:pt>
                <c:pt idx="10501">
                  <c:v>0.61081240000000003</c:v>
                </c:pt>
                <c:pt idx="10502">
                  <c:v>0.61087027000000016</c:v>
                </c:pt>
                <c:pt idx="10503">
                  <c:v>0.61092813999999995</c:v>
                </c:pt>
                <c:pt idx="10504">
                  <c:v>0.61098613000000002</c:v>
                </c:pt>
                <c:pt idx="10505">
                  <c:v>0.61104400000000014</c:v>
                </c:pt>
                <c:pt idx="10506">
                  <c:v>0.61110175000000011</c:v>
                </c:pt>
                <c:pt idx="10507">
                  <c:v>0.61115973999999995</c:v>
                </c:pt>
                <c:pt idx="10508">
                  <c:v>0.61121725999999998</c:v>
                </c:pt>
                <c:pt idx="10509">
                  <c:v>0.61127513000000011</c:v>
                </c:pt>
                <c:pt idx="10510">
                  <c:v>0.61133289000000002</c:v>
                </c:pt>
                <c:pt idx="10511">
                  <c:v>0.61139087000000014</c:v>
                </c:pt>
                <c:pt idx="10512">
                  <c:v>0.61144874000000005</c:v>
                </c:pt>
                <c:pt idx="10513">
                  <c:v>0.61150673</c:v>
                </c:pt>
                <c:pt idx="10514">
                  <c:v>0.61156460000000001</c:v>
                </c:pt>
                <c:pt idx="10515">
                  <c:v>0.61162247000000014</c:v>
                </c:pt>
                <c:pt idx="10516">
                  <c:v>0.61168034000000004</c:v>
                </c:pt>
                <c:pt idx="10517">
                  <c:v>0.61173856000000004</c:v>
                </c:pt>
                <c:pt idx="10518">
                  <c:v>0.61179642999999995</c:v>
                </c:pt>
                <c:pt idx="10519">
                  <c:v>0.61185430000000007</c:v>
                </c:pt>
                <c:pt idx="10520">
                  <c:v>0.61191158999999984</c:v>
                </c:pt>
                <c:pt idx="10521">
                  <c:v>0.61196946000000008</c:v>
                </c:pt>
                <c:pt idx="10522">
                  <c:v>0.61202732999999998</c:v>
                </c:pt>
                <c:pt idx="10523">
                  <c:v>0.61208543000000015</c:v>
                </c:pt>
                <c:pt idx="10524">
                  <c:v>0.61214329999999995</c:v>
                </c:pt>
                <c:pt idx="10525">
                  <c:v>0.61220140999999995</c:v>
                </c:pt>
                <c:pt idx="10526">
                  <c:v>0.61225928000000007</c:v>
                </c:pt>
                <c:pt idx="10527">
                  <c:v>0.61231714999999987</c:v>
                </c:pt>
                <c:pt idx="10528">
                  <c:v>0.61237512999999999</c:v>
                </c:pt>
                <c:pt idx="10529">
                  <c:v>0.61243300000000001</c:v>
                </c:pt>
                <c:pt idx="10530">
                  <c:v>0.61249087000000013</c:v>
                </c:pt>
                <c:pt idx="10531">
                  <c:v>0.61254874000000004</c:v>
                </c:pt>
                <c:pt idx="10532">
                  <c:v>0.61260604000000007</c:v>
                </c:pt>
                <c:pt idx="10533">
                  <c:v>0.61266390999999998</c:v>
                </c:pt>
                <c:pt idx="10534">
                  <c:v>0.61272201000000015</c:v>
                </c:pt>
                <c:pt idx="10535">
                  <c:v>0.61277988000000017</c:v>
                </c:pt>
                <c:pt idx="10536">
                  <c:v>0.61283774999999996</c:v>
                </c:pt>
                <c:pt idx="10537">
                  <c:v>0.6128956200000002</c:v>
                </c:pt>
                <c:pt idx="10538">
                  <c:v>0.61295348999999999</c:v>
                </c:pt>
                <c:pt idx="10539">
                  <c:v>0.61301136000000001</c:v>
                </c:pt>
                <c:pt idx="10540">
                  <c:v>0.61306923000000013</c:v>
                </c:pt>
                <c:pt idx="10541">
                  <c:v>0.61312710000000004</c:v>
                </c:pt>
                <c:pt idx="10542">
                  <c:v>0.61318508999999999</c:v>
                </c:pt>
                <c:pt idx="10543">
                  <c:v>0.61324284000000007</c:v>
                </c:pt>
                <c:pt idx="10544">
                  <c:v>0.61330083000000013</c:v>
                </c:pt>
                <c:pt idx="10545">
                  <c:v>0.61335870000000003</c:v>
                </c:pt>
                <c:pt idx="10546">
                  <c:v>0.61341656999999994</c:v>
                </c:pt>
                <c:pt idx="10547">
                  <c:v>0.61347454999999984</c:v>
                </c:pt>
                <c:pt idx="10548">
                  <c:v>0.61353243000000002</c:v>
                </c:pt>
                <c:pt idx="10549">
                  <c:v>0.61359030000000003</c:v>
                </c:pt>
                <c:pt idx="10550">
                  <c:v>0.61364770000000013</c:v>
                </c:pt>
                <c:pt idx="10551">
                  <c:v>0.61370569000000008</c:v>
                </c:pt>
                <c:pt idx="10552">
                  <c:v>0.61376355999999999</c:v>
                </c:pt>
                <c:pt idx="10553">
                  <c:v>0.61382155000000016</c:v>
                </c:pt>
                <c:pt idx="10554">
                  <c:v>0.61387942000000006</c:v>
                </c:pt>
                <c:pt idx="10555">
                  <c:v>0.61393739999999997</c:v>
                </c:pt>
                <c:pt idx="10556">
                  <c:v>0.61399527000000009</c:v>
                </c:pt>
                <c:pt idx="10557">
                  <c:v>0.61405314</c:v>
                </c:pt>
                <c:pt idx="10558">
                  <c:v>0.61411101000000012</c:v>
                </c:pt>
                <c:pt idx="10559">
                  <c:v>0.61416842000000005</c:v>
                </c:pt>
                <c:pt idx="10560">
                  <c:v>0.61422628999999984</c:v>
                </c:pt>
                <c:pt idx="10561">
                  <c:v>0.61428415999999997</c:v>
                </c:pt>
                <c:pt idx="10562">
                  <c:v>0.61434226000000003</c:v>
                </c:pt>
                <c:pt idx="10563">
                  <c:v>0.61440013000000004</c:v>
                </c:pt>
                <c:pt idx="10564">
                  <c:v>0.61445799999999984</c:v>
                </c:pt>
                <c:pt idx="10565">
                  <c:v>0.61451586999999996</c:v>
                </c:pt>
                <c:pt idx="10566">
                  <c:v>0.61457373999999998</c:v>
                </c:pt>
                <c:pt idx="10567">
                  <c:v>0.61463162000000016</c:v>
                </c:pt>
                <c:pt idx="10568">
                  <c:v>0.61468972000000011</c:v>
                </c:pt>
                <c:pt idx="10569">
                  <c:v>0.61474759000000012</c:v>
                </c:pt>
                <c:pt idx="10570">
                  <c:v>0.61480557000000013</c:v>
                </c:pt>
                <c:pt idx="10571">
                  <c:v>0.61486344000000004</c:v>
                </c:pt>
                <c:pt idx="10572">
                  <c:v>0.61492131000000017</c:v>
                </c:pt>
                <c:pt idx="10573">
                  <c:v>0.61497918000000007</c:v>
                </c:pt>
                <c:pt idx="10574">
                  <c:v>0.61503704999999997</c:v>
                </c:pt>
                <c:pt idx="10575">
                  <c:v>0.61509504000000015</c:v>
                </c:pt>
                <c:pt idx="10576">
                  <c:v>0.61515695999999997</c:v>
                </c:pt>
                <c:pt idx="10577">
                  <c:v>0.61521031999999998</c:v>
                </c:pt>
                <c:pt idx="10578">
                  <c:v>0.61526818999999988</c:v>
                </c:pt>
                <c:pt idx="10579">
                  <c:v>0.61532617999999983</c:v>
                </c:pt>
                <c:pt idx="10580">
                  <c:v>0.61538404999999996</c:v>
                </c:pt>
                <c:pt idx="10581">
                  <c:v>0.61544192000000009</c:v>
                </c:pt>
                <c:pt idx="10582">
                  <c:v>0.61549978999999999</c:v>
                </c:pt>
                <c:pt idx="10583">
                  <c:v>0.61555766000000001</c:v>
                </c:pt>
                <c:pt idx="10584">
                  <c:v>0.61561553000000013</c:v>
                </c:pt>
                <c:pt idx="10585">
                  <c:v>0.61567316999999999</c:v>
                </c:pt>
                <c:pt idx="10586">
                  <c:v>0.61573104000000012</c:v>
                </c:pt>
                <c:pt idx="10587">
                  <c:v>0.61578902000000013</c:v>
                </c:pt>
                <c:pt idx="10588">
                  <c:v>0.61584678000000004</c:v>
                </c:pt>
                <c:pt idx="10589">
                  <c:v>0.61590476000000005</c:v>
                </c:pt>
                <c:pt idx="10590">
                  <c:v>0.61596262999999996</c:v>
                </c:pt>
                <c:pt idx="10591">
                  <c:v>0.61602050000000008</c:v>
                </c:pt>
                <c:pt idx="10592">
                  <c:v>0.61607836999999999</c:v>
                </c:pt>
                <c:pt idx="10593">
                  <c:v>0.61613635999999994</c:v>
                </c:pt>
                <c:pt idx="10594">
                  <c:v>0.61619435000000011</c:v>
                </c:pt>
                <c:pt idx="10595">
                  <c:v>0.61625280000000004</c:v>
                </c:pt>
                <c:pt idx="10596">
                  <c:v>0.61631066999999984</c:v>
                </c:pt>
                <c:pt idx="10597">
                  <c:v>0.61636795999999994</c:v>
                </c:pt>
                <c:pt idx="10598">
                  <c:v>0.61642582999999995</c:v>
                </c:pt>
                <c:pt idx="10599">
                  <c:v>0.61648369999999997</c:v>
                </c:pt>
                <c:pt idx="10600">
                  <c:v>0.61654156999999998</c:v>
                </c:pt>
                <c:pt idx="10601">
                  <c:v>0.61659828000000005</c:v>
                </c:pt>
                <c:pt idx="10602">
                  <c:v>0.61665696000000003</c:v>
                </c:pt>
                <c:pt idx="10603">
                  <c:v>0.61671494999999998</c:v>
                </c:pt>
                <c:pt idx="10604">
                  <c:v>0.61677340000000014</c:v>
                </c:pt>
                <c:pt idx="10605">
                  <c:v>0.61683069000000013</c:v>
                </c:pt>
                <c:pt idx="10606">
                  <c:v>0.61688856000000003</c:v>
                </c:pt>
                <c:pt idx="10607">
                  <c:v>0.6169452700000001</c:v>
                </c:pt>
                <c:pt idx="10608">
                  <c:v>0.61700442000000011</c:v>
                </c:pt>
                <c:pt idx="10609">
                  <c:v>0.61706229000000001</c:v>
                </c:pt>
                <c:pt idx="10610">
                  <c:v>0.61711888000000004</c:v>
                </c:pt>
                <c:pt idx="10611">
                  <c:v>0.61717814000000004</c:v>
                </c:pt>
                <c:pt idx="10612">
                  <c:v>0.61723600999999984</c:v>
                </c:pt>
                <c:pt idx="10613">
                  <c:v>0.61729388000000007</c:v>
                </c:pt>
                <c:pt idx="10614">
                  <c:v>0.61735174999999998</c:v>
                </c:pt>
                <c:pt idx="10615">
                  <c:v>0.6174096200000001</c:v>
                </c:pt>
                <c:pt idx="10616">
                  <c:v>0.61746703000000003</c:v>
                </c:pt>
                <c:pt idx="10617">
                  <c:v>0.61752490000000004</c:v>
                </c:pt>
                <c:pt idx="10618">
                  <c:v>0.61755857999999997</c:v>
                </c:pt>
                <c:pt idx="10619">
                  <c:v>0.61761644999999998</c:v>
                </c:pt>
                <c:pt idx="10620">
                  <c:v>0.61767432000000011</c:v>
                </c:pt>
                <c:pt idx="10621">
                  <c:v>0.61773219000000001</c:v>
                </c:pt>
                <c:pt idx="10622">
                  <c:v>0.61779006000000014</c:v>
                </c:pt>
                <c:pt idx="10623">
                  <c:v>0.61784793000000016</c:v>
                </c:pt>
                <c:pt idx="10624">
                  <c:v>0.61790579999999995</c:v>
                </c:pt>
                <c:pt idx="10625">
                  <c:v>0.61796344000000003</c:v>
                </c:pt>
                <c:pt idx="10626">
                  <c:v>0.61802143000000009</c:v>
                </c:pt>
                <c:pt idx="10627">
                  <c:v>0.61807930000000011</c:v>
                </c:pt>
                <c:pt idx="10628">
                  <c:v>0.61813717000000001</c:v>
                </c:pt>
                <c:pt idx="10629">
                  <c:v>0.61819504000000014</c:v>
                </c:pt>
                <c:pt idx="10630">
                  <c:v>0.61825291000000004</c:v>
                </c:pt>
                <c:pt idx="10631">
                  <c:v>0.6183109</c:v>
                </c:pt>
                <c:pt idx="10632">
                  <c:v>0.61836877000000001</c:v>
                </c:pt>
                <c:pt idx="10633">
                  <c:v>0.61842651999999998</c:v>
                </c:pt>
                <c:pt idx="10634">
                  <c:v>0.61848438999999988</c:v>
                </c:pt>
                <c:pt idx="10635">
                  <c:v>0.61854226000000001</c:v>
                </c:pt>
                <c:pt idx="10636">
                  <c:v>0.61860013000000014</c:v>
                </c:pt>
                <c:pt idx="10637">
                  <c:v>0.61865812000000009</c:v>
                </c:pt>
                <c:pt idx="10638">
                  <c:v>0.61871598999999999</c:v>
                </c:pt>
                <c:pt idx="10639">
                  <c:v>0.61877386000000012</c:v>
                </c:pt>
                <c:pt idx="10640">
                  <c:v>0.61883173000000014</c:v>
                </c:pt>
                <c:pt idx="10641">
                  <c:v>0.61888972000000009</c:v>
                </c:pt>
                <c:pt idx="10642">
                  <c:v>0.6189477000000001</c:v>
                </c:pt>
                <c:pt idx="10643">
                  <c:v>0.61900557000000012</c:v>
                </c:pt>
                <c:pt idx="10644">
                  <c:v>0.61906287000000004</c:v>
                </c:pt>
                <c:pt idx="10645">
                  <c:v>0.61912073999999995</c:v>
                </c:pt>
                <c:pt idx="10646">
                  <c:v>0.61917872000000007</c:v>
                </c:pt>
                <c:pt idx="10647">
                  <c:v>0.61923658999999986</c:v>
                </c:pt>
                <c:pt idx="10648">
                  <c:v>0.61929469000000015</c:v>
                </c:pt>
                <c:pt idx="10649">
                  <c:v>0.61935267999999999</c:v>
                </c:pt>
                <c:pt idx="10650">
                  <c:v>0.61941055</c:v>
                </c:pt>
                <c:pt idx="10651">
                  <c:v>0.61946818999999986</c:v>
                </c:pt>
                <c:pt idx="10652">
                  <c:v>0.61952594000000005</c:v>
                </c:pt>
                <c:pt idx="10653">
                  <c:v>0.61958415999999994</c:v>
                </c:pt>
                <c:pt idx="10654">
                  <c:v>0.61964192000000018</c:v>
                </c:pt>
                <c:pt idx="10655">
                  <c:v>0.6196995500000001</c:v>
                </c:pt>
                <c:pt idx="10656">
                  <c:v>0.61975743000000016</c:v>
                </c:pt>
                <c:pt idx="10657">
                  <c:v>0.61981530000000007</c:v>
                </c:pt>
                <c:pt idx="10658">
                  <c:v>0.61987328000000008</c:v>
                </c:pt>
                <c:pt idx="10659">
                  <c:v>0.61993138000000003</c:v>
                </c:pt>
                <c:pt idx="10660">
                  <c:v>0.61998925000000016</c:v>
                </c:pt>
                <c:pt idx="10661">
                  <c:v>0.62004666000000008</c:v>
                </c:pt>
                <c:pt idx="10662">
                  <c:v>0.62010452999999999</c:v>
                </c:pt>
                <c:pt idx="10663">
                  <c:v>0.6201624</c:v>
                </c:pt>
                <c:pt idx="10664">
                  <c:v>0.62022049999999995</c:v>
                </c:pt>
                <c:pt idx="10665">
                  <c:v>0.62027860999999995</c:v>
                </c:pt>
                <c:pt idx="10666">
                  <c:v>0.62033635999999992</c:v>
                </c:pt>
                <c:pt idx="10667">
                  <c:v>0.62039423000000016</c:v>
                </c:pt>
                <c:pt idx="10668">
                  <c:v>0.62045222</c:v>
                </c:pt>
                <c:pt idx="10669">
                  <c:v>0.62050962000000009</c:v>
                </c:pt>
                <c:pt idx="10670">
                  <c:v>0.62056749</c:v>
                </c:pt>
                <c:pt idx="10671">
                  <c:v>0.62062536999999995</c:v>
                </c:pt>
                <c:pt idx="10672">
                  <c:v>0.62068324000000008</c:v>
                </c:pt>
                <c:pt idx="10673">
                  <c:v>0.6207412200000002</c:v>
                </c:pt>
                <c:pt idx="10674">
                  <c:v>0.62079921000000027</c:v>
                </c:pt>
                <c:pt idx="10675">
                  <c:v>0.62085707999999995</c:v>
                </c:pt>
                <c:pt idx="10676">
                  <c:v>0.62091494999999997</c:v>
                </c:pt>
                <c:pt idx="10677">
                  <c:v>0.62097292999999998</c:v>
                </c:pt>
                <c:pt idx="10678">
                  <c:v>0.62103092000000004</c:v>
                </c:pt>
                <c:pt idx="10679">
                  <c:v>0.62108821000000014</c:v>
                </c:pt>
                <c:pt idx="10680">
                  <c:v>0.62114608000000004</c:v>
                </c:pt>
                <c:pt idx="10681">
                  <c:v>0.62120383999999995</c:v>
                </c:pt>
                <c:pt idx="10682">
                  <c:v>0.62126228999999988</c:v>
                </c:pt>
                <c:pt idx="10683">
                  <c:v>0.62132016000000001</c:v>
                </c:pt>
                <c:pt idx="10684">
                  <c:v>0.62137803000000014</c:v>
                </c:pt>
                <c:pt idx="10685">
                  <c:v>0.62143590000000004</c:v>
                </c:pt>
                <c:pt idx="10686">
                  <c:v>0.62149376999999983</c:v>
                </c:pt>
                <c:pt idx="10687">
                  <c:v>0.62155164000000007</c:v>
                </c:pt>
                <c:pt idx="10688">
                  <c:v>0.62160951000000009</c:v>
                </c:pt>
                <c:pt idx="10689">
                  <c:v>0.62166714999999984</c:v>
                </c:pt>
                <c:pt idx="10690">
                  <c:v>0.62172502000000018</c:v>
                </c:pt>
                <c:pt idx="10691">
                  <c:v>0.62178288999999998</c:v>
                </c:pt>
                <c:pt idx="10692">
                  <c:v>0.6218407600000001</c:v>
                </c:pt>
                <c:pt idx="10693">
                  <c:v>0.62189863000000023</c:v>
                </c:pt>
                <c:pt idx="10694">
                  <c:v>0.62195662000000007</c:v>
                </c:pt>
                <c:pt idx="10695">
                  <c:v>0.62201448999999998</c:v>
                </c:pt>
                <c:pt idx="10696">
                  <c:v>0.62207224000000005</c:v>
                </c:pt>
                <c:pt idx="10697">
                  <c:v>0.62213010999999996</c:v>
                </c:pt>
                <c:pt idx="10698">
                  <c:v>0.62218797999999997</c:v>
                </c:pt>
                <c:pt idx="10699">
                  <c:v>0.6222458500000001</c:v>
                </c:pt>
                <c:pt idx="10700">
                  <c:v>0.62230372</c:v>
                </c:pt>
                <c:pt idx="10701">
                  <c:v>0.62236170999999996</c:v>
                </c:pt>
                <c:pt idx="10702">
                  <c:v>0.62241957999999997</c:v>
                </c:pt>
                <c:pt idx="10703">
                  <c:v>0.62247744999999999</c:v>
                </c:pt>
                <c:pt idx="10704">
                  <c:v>0.62253532</c:v>
                </c:pt>
                <c:pt idx="10705">
                  <c:v>0.62259284000000004</c:v>
                </c:pt>
                <c:pt idx="10706">
                  <c:v>0.62265071000000016</c:v>
                </c:pt>
                <c:pt idx="10707">
                  <c:v>0.62270870000000011</c:v>
                </c:pt>
                <c:pt idx="10708">
                  <c:v>0.62276657000000002</c:v>
                </c:pt>
                <c:pt idx="10709">
                  <c:v>0.62282444000000015</c:v>
                </c:pt>
                <c:pt idx="10710">
                  <c:v>0.62288231000000005</c:v>
                </c:pt>
                <c:pt idx="10711">
                  <c:v>0.62294017999999995</c:v>
                </c:pt>
                <c:pt idx="10712">
                  <c:v>0.62299805000000008</c:v>
                </c:pt>
                <c:pt idx="10713">
                  <c:v>0.62305604000000003</c:v>
                </c:pt>
                <c:pt idx="10714">
                  <c:v>0.62311391000000005</c:v>
                </c:pt>
                <c:pt idx="10715">
                  <c:v>0.62317177999999995</c:v>
                </c:pt>
                <c:pt idx="10716">
                  <c:v>0.62322976000000008</c:v>
                </c:pt>
                <c:pt idx="10717">
                  <c:v>0.62328775000000003</c:v>
                </c:pt>
                <c:pt idx="10718">
                  <c:v>0.62334562000000016</c:v>
                </c:pt>
                <c:pt idx="10719">
                  <c:v>0.62340348999999984</c:v>
                </c:pt>
                <c:pt idx="10720">
                  <c:v>0.62346089999999998</c:v>
                </c:pt>
                <c:pt idx="10721">
                  <c:v>0.62351877</c:v>
                </c:pt>
                <c:pt idx="10722">
                  <c:v>0.62357664000000002</c:v>
                </c:pt>
                <c:pt idx="10723">
                  <c:v>0.62363451000000014</c:v>
                </c:pt>
                <c:pt idx="10724">
                  <c:v>0.62369284000000014</c:v>
                </c:pt>
                <c:pt idx="10725">
                  <c:v>0.62375071000000015</c:v>
                </c:pt>
                <c:pt idx="10726">
                  <c:v>0.62380857999999995</c:v>
                </c:pt>
                <c:pt idx="10727">
                  <c:v>0.62386644999999996</c:v>
                </c:pt>
                <c:pt idx="10728">
                  <c:v>0.62392386000000011</c:v>
                </c:pt>
                <c:pt idx="10729">
                  <c:v>0.62398173000000012</c:v>
                </c:pt>
                <c:pt idx="10730">
                  <c:v>0.62403960000000014</c:v>
                </c:pt>
                <c:pt idx="10731">
                  <c:v>0.62409758999999998</c:v>
                </c:pt>
                <c:pt idx="10732">
                  <c:v>0.62415546000000011</c:v>
                </c:pt>
                <c:pt idx="10733">
                  <c:v>0.62421355999999983</c:v>
                </c:pt>
                <c:pt idx="10734">
                  <c:v>0.62427155000000012</c:v>
                </c:pt>
                <c:pt idx="10735">
                  <c:v>0.62432894999999999</c:v>
                </c:pt>
                <c:pt idx="10736">
                  <c:v>0.62438682000000001</c:v>
                </c:pt>
                <c:pt idx="10737">
                  <c:v>0.62444481000000007</c:v>
                </c:pt>
                <c:pt idx="10738">
                  <c:v>0.62450255999999993</c:v>
                </c:pt>
                <c:pt idx="10739">
                  <c:v>0.62456054999999988</c:v>
                </c:pt>
                <c:pt idx="10740">
                  <c:v>0.62467641000000007</c:v>
                </c:pt>
                <c:pt idx="10741">
                  <c:v>0.62473438999999997</c:v>
                </c:pt>
                <c:pt idx="10742">
                  <c:v>0.6247922600000001</c:v>
                </c:pt>
                <c:pt idx="10743">
                  <c:v>0.62485013000000011</c:v>
                </c:pt>
                <c:pt idx="10744">
                  <c:v>0.62490812000000007</c:v>
                </c:pt>
                <c:pt idx="10745">
                  <c:v>0.62496598999999997</c:v>
                </c:pt>
                <c:pt idx="10746">
                  <c:v>0.62502328000000007</c:v>
                </c:pt>
                <c:pt idx="10747">
                  <c:v>0.62508138000000002</c:v>
                </c:pt>
                <c:pt idx="10748">
                  <c:v>0.62513925000000015</c:v>
                </c:pt>
                <c:pt idx="10749">
                  <c:v>0.62519712000000005</c:v>
                </c:pt>
                <c:pt idx="10750">
                  <c:v>0.62525523000000016</c:v>
                </c:pt>
                <c:pt idx="10751">
                  <c:v>0.62531297999999991</c:v>
                </c:pt>
                <c:pt idx="10752">
                  <c:v>0.62537074000000004</c:v>
                </c:pt>
                <c:pt idx="10753">
                  <c:v>0.62542861000000016</c:v>
                </c:pt>
                <c:pt idx="10754">
                  <c:v>0.62548647999999996</c:v>
                </c:pt>
                <c:pt idx="10755">
                  <c:v>0.62554434999999997</c:v>
                </c:pt>
                <c:pt idx="10756">
                  <c:v>0.62560232999999998</c:v>
                </c:pt>
                <c:pt idx="10757">
                  <c:v>0.62566043000000016</c:v>
                </c:pt>
                <c:pt idx="10758">
                  <c:v>0.62571829999999995</c:v>
                </c:pt>
                <c:pt idx="10759">
                  <c:v>0.6257756000000001</c:v>
                </c:pt>
                <c:pt idx="10760">
                  <c:v>0.62583347000000011</c:v>
                </c:pt>
                <c:pt idx="10761">
                  <c:v>0.62589145000000024</c:v>
                </c:pt>
                <c:pt idx="10762">
                  <c:v>0.62594932000000014</c:v>
                </c:pt>
                <c:pt idx="10763">
                  <c:v>0.62600719000000005</c:v>
                </c:pt>
                <c:pt idx="10764">
                  <c:v>0.62606505999999995</c:v>
                </c:pt>
                <c:pt idx="10765">
                  <c:v>0.62612340000000011</c:v>
                </c:pt>
                <c:pt idx="10766">
                  <c:v>0.62618127000000012</c:v>
                </c:pt>
                <c:pt idx="10767">
                  <c:v>0.62623868000000005</c:v>
                </c:pt>
                <c:pt idx="10768">
                  <c:v>0.62629654999999984</c:v>
                </c:pt>
                <c:pt idx="10769">
                  <c:v>0.62635452999999996</c:v>
                </c:pt>
                <c:pt idx="10770">
                  <c:v>0.62641239999999987</c:v>
                </c:pt>
                <c:pt idx="10771">
                  <c:v>0.62647039000000004</c:v>
                </c:pt>
                <c:pt idx="10772">
                  <c:v>0.62652836999999983</c:v>
                </c:pt>
                <c:pt idx="10773">
                  <c:v>0.62658623999999996</c:v>
                </c:pt>
                <c:pt idx="10774">
                  <c:v>0.62664412000000014</c:v>
                </c:pt>
                <c:pt idx="10775">
                  <c:v>0.62670152000000012</c:v>
                </c:pt>
                <c:pt idx="10776">
                  <c:v>0.62675939000000014</c:v>
                </c:pt>
                <c:pt idx="10777">
                  <c:v>0.62681737999999998</c:v>
                </c:pt>
                <c:pt idx="10778">
                  <c:v>0.62687525000000011</c:v>
                </c:pt>
                <c:pt idx="10779">
                  <c:v>0.62693312000000001</c:v>
                </c:pt>
                <c:pt idx="10780">
                  <c:v>0.62699111000000007</c:v>
                </c:pt>
                <c:pt idx="10781">
                  <c:v>0.62704909000000009</c:v>
                </c:pt>
                <c:pt idx="10782">
                  <c:v>0.62710695999999999</c:v>
                </c:pt>
                <c:pt idx="10783">
                  <c:v>0.62716495000000005</c:v>
                </c:pt>
                <c:pt idx="10784">
                  <c:v>0.62722282000000007</c:v>
                </c:pt>
                <c:pt idx="10785">
                  <c:v>0.62728068999999997</c:v>
                </c:pt>
                <c:pt idx="10786">
                  <c:v>0.62733855999999999</c:v>
                </c:pt>
                <c:pt idx="10787">
                  <c:v>0.62739585000000009</c:v>
                </c:pt>
                <c:pt idx="10788">
                  <c:v>0.62745371999999999</c:v>
                </c:pt>
                <c:pt idx="10789">
                  <c:v>0.62751170999999983</c:v>
                </c:pt>
                <c:pt idx="10790">
                  <c:v>0.62756981000000012</c:v>
                </c:pt>
                <c:pt idx="10791">
                  <c:v>0.62762768000000013</c:v>
                </c:pt>
                <c:pt idx="10792">
                  <c:v>0.62768555000000015</c:v>
                </c:pt>
                <c:pt idx="10793">
                  <c:v>0.62774342000000016</c:v>
                </c:pt>
                <c:pt idx="10794">
                  <c:v>0.62780129000000007</c:v>
                </c:pt>
                <c:pt idx="10795">
                  <c:v>0.62785916000000008</c:v>
                </c:pt>
                <c:pt idx="10796">
                  <c:v>0.62791726000000003</c:v>
                </c:pt>
                <c:pt idx="10797">
                  <c:v>0.62797513000000016</c:v>
                </c:pt>
                <c:pt idx="10798">
                  <c:v>0.62803299999999984</c:v>
                </c:pt>
                <c:pt idx="10799">
                  <c:v>0.6280903000000001</c:v>
                </c:pt>
                <c:pt idx="10800">
                  <c:v>0.62814828000000011</c:v>
                </c:pt>
                <c:pt idx="10801">
                  <c:v>0.62820615000000002</c:v>
                </c:pt>
                <c:pt idx="10802">
                  <c:v>0.62826402000000003</c:v>
                </c:pt>
                <c:pt idx="10803">
                  <c:v>0.62832189000000016</c:v>
                </c:pt>
                <c:pt idx="10804">
                  <c:v>0.62837975999999995</c:v>
                </c:pt>
                <c:pt idx="10805">
                  <c:v>0.62843762999999997</c:v>
                </c:pt>
                <c:pt idx="10806">
                  <c:v>0.6284955000000001</c:v>
                </c:pt>
                <c:pt idx="10807">
                  <c:v>0.62855371999999998</c:v>
                </c:pt>
                <c:pt idx="10808">
                  <c:v>0.62861159000000011</c:v>
                </c:pt>
                <c:pt idx="10809">
                  <c:v>0.62866946000000012</c:v>
                </c:pt>
                <c:pt idx="10810">
                  <c:v>0.62872733000000014</c:v>
                </c:pt>
                <c:pt idx="10811">
                  <c:v>0.62878520000000016</c:v>
                </c:pt>
                <c:pt idx="10812">
                  <c:v>0.62884306999999995</c:v>
                </c:pt>
                <c:pt idx="10813">
                  <c:v>0.62890048000000009</c:v>
                </c:pt>
                <c:pt idx="10814">
                  <c:v>0.62895870000000009</c:v>
                </c:pt>
                <c:pt idx="10815">
                  <c:v>0.62901657</c:v>
                </c:pt>
                <c:pt idx="10816">
                  <c:v>0.62907444000000012</c:v>
                </c:pt>
                <c:pt idx="10817">
                  <c:v>0.62913231000000003</c:v>
                </c:pt>
                <c:pt idx="10818">
                  <c:v>0.62919018000000004</c:v>
                </c:pt>
                <c:pt idx="10819">
                  <c:v>0.62924804999999995</c:v>
                </c:pt>
                <c:pt idx="10820">
                  <c:v>0.62930604000000001</c:v>
                </c:pt>
                <c:pt idx="10821">
                  <c:v>0.62936391000000003</c:v>
                </c:pt>
                <c:pt idx="10822">
                  <c:v>0.6294216600000001</c:v>
                </c:pt>
                <c:pt idx="10823">
                  <c:v>0.62947953000000012</c:v>
                </c:pt>
                <c:pt idx="10824">
                  <c:v>0.62953729000000003</c:v>
                </c:pt>
                <c:pt idx="10825">
                  <c:v>0.62959538999999998</c:v>
                </c:pt>
                <c:pt idx="10826">
                  <c:v>0.6296532600000001</c:v>
                </c:pt>
                <c:pt idx="10827">
                  <c:v>0.62971067000000014</c:v>
                </c:pt>
                <c:pt idx="10828">
                  <c:v>0.62976854000000004</c:v>
                </c:pt>
                <c:pt idx="10829">
                  <c:v>0.62982640999999995</c:v>
                </c:pt>
                <c:pt idx="10830">
                  <c:v>0.62988428000000007</c:v>
                </c:pt>
                <c:pt idx="10831">
                  <c:v>0.62994226000000009</c:v>
                </c:pt>
                <c:pt idx="10832">
                  <c:v>0.63000048000000008</c:v>
                </c:pt>
                <c:pt idx="10833">
                  <c:v>0.63005812000000005</c:v>
                </c:pt>
                <c:pt idx="10834">
                  <c:v>0.63011598999999996</c:v>
                </c:pt>
                <c:pt idx="10835">
                  <c:v>0.63017386000000009</c:v>
                </c:pt>
                <c:pt idx="10836">
                  <c:v>0.63023172999999999</c:v>
                </c:pt>
                <c:pt idx="10837">
                  <c:v>0.63028960000000012</c:v>
                </c:pt>
                <c:pt idx="10838">
                  <c:v>0.63034747000000013</c:v>
                </c:pt>
                <c:pt idx="10839">
                  <c:v>0.63040546000000008</c:v>
                </c:pt>
                <c:pt idx="10840">
                  <c:v>0.63046332999999988</c:v>
                </c:pt>
                <c:pt idx="10841">
                  <c:v>0.63052120000000011</c:v>
                </c:pt>
                <c:pt idx="10842">
                  <c:v>0.63057872000000004</c:v>
                </c:pt>
                <c:pt idx="10843">
                  <c:v>0.63063659000000005</c:v>
                </c:pt>
                <c:pt idx="10844">
                  <c:v>0.63069458000000012</c:v>
                </c:pt>
                <c:pt idx="10845">
                  <c:v>0.63075245000000013</c:v>
                </c:pt>
                <c:pt idx="10846">
                  <c:v>0.63081032000000004</c:v>
                </c:pt>
                <c:pt idx="10847">
                  <c:v>0.63086819000000005</c:v>
                </c:pt>
                <c:pt idx="10848">
                  <c:v>0.63092606000000007</c:v>
                </c:pt>
                <c:pt idx="10849">
                  <c:v>0.63098416000000002</c:v>
                </c:pt>
                <c:pt idx="10850">
                  <c:v>0.63104214999999997</c:v>
                </c:pt>
                <c:pt idx="10851">
                  <c:v>0.63110002000000009</c:v>
                </c:pt>
                <c:pt idx="10852">
                  <c:v>0.63115730999999997</c:v>
                </c:pt>
                <c:pt idx="10853">
                  <c:v>0.63121530000000003</c:v>
                </c:pt>
                <c:pt idx="10854">
                  <c:v>0.63127317000000005</c:v>
                </c:pt>
                <c:pt idx="10855">
                  <c:v>0.63133103999999995</c:v>
                </c:pt>
                <c:pt idx="10856">
                  <c:v>0.63138902000000008</c:v>
                </c:pt>
                <c:pt idx="10857">
                  <c:v>0.63144712000000003</c:v>
                </c:pt>
                <c:pt idx="10858">
                  <c:v>0.63150499000000004</c:v>
                </c:pt>
                <c:pt idx="10859">
                  <c:v>0.63156287</c:v>
                </c:pt>
                <c:pt idx="10860">
                  <c:v>0.63162062000000019</c:v>
                </c:pt>
                <c:pt idx="10861">
                  <c:v>0.63167849000000009</c:v>
                </c:pt>
                <c:pt idx="10862">
                  <c:v>0.63173648000000004</c:v>
                </c:pt>
                <c:pt idx="10863">
                  <c:v>0.63179434999999995</c:v>
                </c:pt>
                <c:pt idx="10864">
                  <c:v>0.63185175000000016</c:v>
                </c:pt>
                <c:pt idx="10865">
                  <c:v>0.63190962000000006</c:v>
                </c:pt>
                <c:pt idx="10866">
                  <c:v>0.63196761000000012</c:v>
                </c:pt>
                <c:pt idx="10867">
                  <c:v>0.63202548000000014</c:v>
                </c:pt>
                <c:pt idx="10868">
                  <c:v>0.63208335000000004</c:v>
                </c:pt>
                <c:pt idx="10869">
                  <c:v>0.63214122000000006</c:v>
                </c:pt>
                <c:pt idx="10870">
                  <c:v>0.63219921000000023</c:v>
                </c:pt>
                <c:pt idx="10871">
                  <c:v>0.63225708000000003</c:v>
                </c:pt>
                <c:pt idx="10872">
                  <c:v>0.63231517999999998</c:v>
                </c:pt>
                <c:pt idx="10873">
                  <c:v>0.63237304999999999</c:v>
                </c:pt>
                <c:pt idx="10874">
                  <c:v>0.63243092000000001</c:v>
                </c:pt>
                <c:pt idx="10875">
                  <c:v>0.63248879000000002</c:v>
                </c:pt>
                <c:pt idx="10876">
                  <c:v>0.63254677999999998</c:v>
                </c:pt>
                <c:pt idx="10877">
                  <c:v>0.63260407000000007</c:v>
                </c:pt>
                <c:pt idx="10878">
                  <c:v>0.63266194000000009</c:v>
                </c:pt>
                <c:pt idx="10879">
                  <c:v>0.6327198100000001</c:v>
                </c:pt>
                <c:pt idx="10880">
                  <c:v>0.63277768000000012</c:v>
                </c:pt>
                <c:pt idx="10881">
                  <c:v>0.63283555000000014</c:v>
                </c:pt>
                <c:pt idx="10882">
                  <c:v>0.63289342000000015</c:v>
                </c:pt>
                <c:pt idx="10883">
                  <c:v>0.6329514100000001</c:v>
                </c:pt>
                <c:pt idx="10884">
                  <c:v>0.63300939000000012</c:v>
                </c:pt>
                <c:pt idx="10885">
                  <c:v>0.63306737999999996</c:v>
                </c:pt>
                <c:pt idx="10886">
                  <c:v>0.63312525000000008</c:v>
                </c:pt>
                <c:pt idx="10887">
                  <c:v>0.63318311999999999</c:v>
                </c:pt>
                <c:pt idx="10888">
                  <c:v>0.63324111000000016</c:v>
                </c:pt>
                <c:pt idx="10889">
                  <c:v>0.63329898000000007</c:v>
                </c:pt>
                <c:pt idx="10890">
                  <c:v>0.63335684999999997</c:v>
                </c:pt>
                <c:pt idx="10891">
                  <c:v>0.63341437</c:v>
                </c:pt>
                <c:pt idx="10892">
                  <c:v>0.63347224000000002</c:v>
                </c:pt>
                <c:pt idx="10893">
                  <c:v>0.63353011000000004</c:v>
                </c:pt>
                <c:pt idx="10894">
                  <c:v>0.63358797999999994</c:v>
                </c:pt>
                <c:pt idx="10895">
                  <c:v>0.63364597000000022</c:v>
                </c:pt>
                <c:pt idx="10896">
                  <c:v>0.63370384000000013</c:v>
                </c:pt>
                <c:pt idx="10897">
                  <c:v>0.63376182000000014</c:v>
                </c:pt>
                <c:pt idx="10898">
                  <c:v>0.63381969000000016</c:v>
                </c:pt>
                <c:pt idx="10899">
                  <c:v>0.63387755999999995</c:v>
                </c:pt>
                <c:pt idx="10900">
                  <c:v>0.63393543000000008</c:v>
                </c:pt>
                <c:pt idx="10901">
                  <c:v>0.63399342000000014</c:v>
                </c:pt>
                <c:pt idx="10902">
                  <c:v>0.63405129000000016</c:v>
                </c:pt>
                <c:pt idx="10903">
                  <c:v>0.63410858000000003</c:v>
                </c:pt>
                <c:pt idx="10904">
                  <c:v>0.63416656999999987</c:v>
                </c:pt>
                <c:pt idx="10905">
                  <c:v>0.63422444000000011</c:v>
                </c:pt>
                <c:pt idx="10906">
                  <c:v>0.63428242999999984</c:v>
                </c:pt>
                <c:pt idx="10907">
                  <c:v>0.63434041000000008</c:v>
                </c:pt>
                <c:pt idx="10908">
                  <c:v>0.63439828000000009</c:v>
                </c:pt>
                <c:pt idx="10909">
                  <c:v>0.63445615</c:v>
                </c:pt>
                <c:pt idx="10910">
                  <c:v>0.63451402000000001</c:v>
                </c:pt>
                <c:pt idx="10911">
                  <c:v>0.63457200999999996</c:v>
                </c:pt>
                <c:pt idx="10912">
                  <c:v>0.6346298800000002</c:v>
                </c:pt>
                <c:pt idx="10913">
                  <c:v>0.63468751999999995</c:v>
                </c:pt>
                <c:pt idx="10914">
                  <c:v>0.63474539000000008</c:v>
                </c:pt>
                <c:pt idx="10915">
                  <c:v>0.63480336999999998</c:v>
                </c:pt>
                <c:pt idx="10916">
                  <c:v>0.6348612400000001</c:v>
                </c:pt>
                <c:pt idx="10917">
                  <c:v>0.63491911999999995</c:v>
                </c:pt>
                <c:pt idx="10918">
                  <c:v>0.63497698999999996</c:v>
                </c:pt>
                <c:pt idx="10919">
                  <c:v>0.63503486000000009</c:v>
                </c:pt>
                <c:pt idx="10920">
                  <c:v>0.63509272999999999</c:v>
                </c:pt>
                <c:pt idx="10921">
                  <c:v>0.63515060000000012</c:v>
                </c:pt>
                <c:pt idx="10922">
                  <c:v>0.63520847000000014</c:v>
                </c:pt>
                <c:pt idx="10923">
                  <c:v>0.63526645000000004</c:v>
                </c:pt>
                <c:pt idx="10924">
                  <c:v>0.63532386000000007</c:v>
                </c:pt>
                <c:pt idx="10925">
                  <c:v>0.63538172999999998</c:v>
                </c:pt>
                <c:pt idx="10926">
                  <c:v>0.63543959999999999</c:v>
                </c:pt>
                <c:pt idx="10927">
                  <c:v>0.63549758999999983</c:v>
                </c:pt>
                <c:pt idx="10928">
                  <c:v>0.63555546000000007</c:v>
                </c:pt>
                <c:pt idx="10929">
                  <c:v>0.63561332999999998</c:v>
                </c:pt>
                <c:pt idx="10930">
                  <c:v>0.6356712000000001</c:v>
                </c:pt>
                <c:pt idx="10931">
                  <c:v>0.63572907000000023</c:v>
                </c:pt>
                <c:pt idx="10932">
                  <c:v>0.63578694000000002</c:v>
                </c:pt>
                <c:pt idx="10933">
                  <c:v>0.63584493000000009</c:v>
                </c:pt>
                <c:pt idx="10934">
                  <c:v>0.63590290999999999</c:v>
                </c:pt>
                <c:pt idx="10935">
                  <c:v>0.63596078</c:v>
                </c:pt>
                <c:pt idx="10936">
                  <c:v>0.63601865000000013</c:v>
                </c:pt>
                <c:pt idx="10937">
                  <c:v>0.63607664000000008</c:v>
                </c:pt>
                <c:pt idx="10938">
                  <c:v>0.63613450999999999</c:v>
                </c:pt>
                <c:pt idx="10939">
                  <c:v>0.63619238</c:v>
                </c:pt>
                <c:pt idx="10940">
                  <c:v>0.63624979000000015</c:v>
                </c:pt>
                <c:pt idx="10941">
                  <c:v>0.63630777000000005</c:v>
                </c:pt>
                <c:pt idx="10942">
                  <c:v>0.63636563999999995</c:v>
                </c:pt>
                <c:pt idx="10943">
                  <c:v>0.63642350999999997</c:v>
                </c:pt>
                <c:pt idx="10944">
                  <c:v>0.63648150000000003</c:v>
                </c:pt>
                <c:pt idx="10945">
                  <c:v>0.63653937000000005</c:v>
                </c:pt>
                <c:pt idx="10946">
                  <c:v>0.63659736</c:v>
                </c:pt>
                <c:pt idx="10947">
                  <c:v>0.63665523000000024</c:v>
                </c:pt>
                <c:pt idx="10948">
                  <c:v>0.63671321000000014</c:v>
                </c:pt>
                <c:pt idx="10949">
                  <c:v>0.63677108000000016</c:v>
                </c:pt>
                <c:pt idx="10950">
                  <c:v>0.63682894999999995</c:v>
                </c:pt>
                <c:pt idx="10951">
                  <c:v>0.63688682000000008</c:v>
                </c:pt>
                <c:pt idx="10952">
                  <c:v>0.63694469000000009</c:v>
                </c:pt>
                <c:pt idx="10953">
                  <c:v>0.63700256</c:v>
                </c:pt>
                <c:pt idx="10954">
                  <c:v>0.63705997000000014</c:v>
                </c:pt>
                <c:pt idx="10955">
                  <c:v>0.63711795999999998</c:v>
                </c:pt>
                <c:pt idx="10956">
                  <c:v>0.63717583000000022</c:v>
                </c:pt>
                <c:pt idx="10957">
                  <c:v>0.63723370000000001</c:v>
                </c:pt>
                <c:pt idx="10958">
                  <c:v>0.63729168000000014</c:v>
                </c:pt>
                <c:pt idx="10959">
                  <c:v>0.63734955000000015</c:v>
                </c:pt>
                <c:pt idx="10960">
                  <c:v>0.63740743000000011</c:v>
                </c:pt>
                <c:pt idx="10961">
                  <c:v>0.63746530000000001</c:v>
                </c:pt>
                <c:pt idx="10962">
                  <c:v>0.63752317000000003</c:v>
                </c:pt>
                <c:pt idx="10963">
                  <c:v>0.63758079999999984</c:v>
                </c:pt>
                <c:pt idx="10964">
                  <c:v>0.63763879000000012</c:v>
                </c:pt>
                <c:pt idx="10965">
                  <c:v>0.63769666000000014</c:v>
                </c:pt>
                <c:pt idx="10966">
                  <c:v>0.63775453000000015</c:v>
                </c:pt>
                <c:pt idx="10967">
                  <c:v>0.63781239999999984</c:v>
                </c:pt>
                <c:pt idx="10968">
                  <c:v>0.63787027000000007</c:v>
                </c:pt>
                <c:pt idx="10969">
                  <c:v>0.63792826000000014</c:v>
                </c:pt>
                <c:pt idx="10970">
                  <c:v>0.63798624000000004</c:v>
                </c:pt>
                <c:pt idx="10971">
                  <c:v>0.6380441200000001</c:v>
                </c:pt>
                <c:pt idx="10972">
                  <c:v>0.63810210000000001</c:v>
                </c:pt>
                <c:pt idx="10973">
                  <c:v>0.63815951000000015</c:v>
                </c:pt>
                <c:pt idx="10974">
                  <c:v>0.63821749000000005</c:v>
                </c:pt>
                <c:pt idx="10975">
                  <c:v>0.63827537000000012</c:v>
                </c:pt>
                <c:pt idx="10976">
                  <c:v>0.63833324000000002</c:v>
                </c:pt>
                <c:pt idx="10977">
                  <c:v>0.63839111000000015</c:v>
                </c:pt>
                <c:pt idx="10978">
                  <c:v>0.63844898000000005</c:v>
                </c:pt>
                <c:pt idx="10979">
                  <c:v>0.63850695999999996</c:v>
                </c:pt>
                <c:pt idx="10980">
                  <c:v>0.63856482999999997</c:v>
                </c:pt>
                <c:pt idx="10981">
                  <c:v>0.6386227000000001</c:v>
                </c:pt>
                <c:pt idx="10982">
                  <c:v>0.63868034000000007</c:v>
                </c:pt>
                <c:pt idx="10983">
                  <c:v>0.63873821000000008</c:v>
                </c:pt>
                <c:pt idx="10984">
                  <c:v>0.63879620000000015</c:v>
                </c:pt>
                <c:pt idx="10985">
                  <c:v>0.63885407000000016</c:v>
                </c:pt>
                <c:pt idx="10986">
                  <c:v>0.63891204999999984</c:v>
                </c:pt>
                <c:pt idx="10987">
                  <c:v>0.63896993000000013</c:v>
                </c:pt>
                <c:pt idx="10988">
                  <c:v>0.63902791000000014</c:v>
                </c:pt>
                <c:pt idx="10989">
                  <c:v>0.63908567000000016</c:v>
                </c:pt>
                <c:pt idx="10990">
                  <c:v>0.63914318999999997</c:v>
                </c:pt>
                <c:pt idx="10991">
                  <c:v>0.6392010600000001</c:v>
                </c:pt>
                <c:pt idx="10992">
                  <c:v>0.63925905000000016</c:v>
                </c:pt>
                <c:pt idx="10993">
                  <c:v>0.63931702999999984</c:v>
                </c:pt>
                <c:pt idx="10994">
                  <c:v>0.63937490000000008</c:v>
                </c:pt>
                <c:pt idx="10995">
                  <c:v>0.63943276999999987</c:v>
                </c:pt>
                <c:pt idx="10996">
                  <c:v>0.63949064000000011</c:v>
                </c:pt>
                <c:pt idx="10997">
                  <c:v>0.63954862999999995</c:v>
                </c:pt>
                <c:pt idx="10998">
                  <c:v>0.63960662000000013</c:v>
                </c:pt>
                <c:pt idx="10999">
                  <c:v>0.63966449000000014</c:v>
                </c:pt>
                <c:pt idx="11000">
                  <c:v>0.63972236000000005</c:v>
                </c:pt>
                <c:pt idx="11001">
                  <c:v>0.63977988000000019</c:v>
                </c:pt>
                <c:pt idx="11002">
                  <c:v>0.63983774999999998</c:v>
                </c:pt>
                <c:pt idx="11003">
                  <c:v>0.63989562000000022</c:v>
                </c:pt>
                <c:pt idx="11004">
                  <c:v>0.63995349000000012</c:v>
                </c:pt>
                <c:pt idx="11005">
                  <c:v>0.64001158999999996</c:v>
                </c:pt>
                <c:pt idx="11006">
                  <c:v>0.64006946000000009</c:v>
                </c:pt>
                <c:pt idx="11007">
                  <c:v>0.64012745000000015</c:v>
                </c:pt>
                <c:pt idx="11008">
                  <c:v>0.64018531999999995</c:v>
                </c:pt>
                <c:pt idx="11009">
                  <c:v>0.64024318999999996</c:v>
                </c:pt>
                <c:pt idx="11010">
                  <c:v>0.64030094000000004</c:v>
                </c:pt>
                <c:pt idx="11011">
                  <c:v>0.64041656999999985</c:v>
                </c:pt>
                <c:pt idx="11012">
                  <c:v>0.64047432000000004</c:v>
                </c:pt>
                <c:pt idx="11013">
                  <c:v>0.64053207999999984</c:v>
                </c:pt>
                <c:pt idx="11014">
                  <c:v>0.64059018000000001</c:v>
                </c:pt>
                <c:pt idx="11015">
                  <c:v>0.64064817000000007</c:v>
                </c:pt>
                <c:pt idx="11016">
                  <c:v>0.64070614999999997</c:v>
                </c:pt>
                <c:pt idx="11017">
                  <c:v>0.64076356000000001</c:v>
                </c:pt>
                <c:pt idx="11018">
                  <c:v>0.64082131000000009</c:v>
                </c:pt>
                <c:pt idx="11019">
                  <c:v>0.6408794200000002</c:v>
                </c:pt>
                <c:pt idx="11020">
                  <c:v>0.64093728999999999</c:v>
                </c:pt>
                <c:pt idx="11021">
                  <c:v>0.64099516000000012</c:v>
                </c:pt>
                <c:pt idx="11022">
                  <c:v>0.64105326000000007</c:v>
                </c:pt>
                <c:pt idx="11023">
                  <c:v>0.64111112999999997</c:v>
                </c:pt>
                <c:pt idx="11024">
                  <c:v>0.64116899999999999</c:v>
                </c:pt>
                <c:pt idx="11025">
                  <c:v>0.64122699000000005</c:v>
                </c:pt>
                <c:pt idx="11026">
                  <c:v>0.64128486000000007</c:v>
                </c:pt>
                <c:pt idx="11027">
                  <c:v>0.64134272999999997</c:v>
                </c:pt>
                <c:pt idx="11028">
                  <c:v>0.64140059999999999</c:v>
                </c:pt>
                <c:pt idx="11029">
                  <c:v>0.64145847000000011</c:v>
                </c:pt>
                <c:pt idx="11030">
                  <c:v>0.64151599000000004</c:v>
                </c:pt>
                <c:pt idx="11031">
                  <c:v>0.64157397999999999</c:v>
                </c:pt>
                <c:pt idx="11032">
                  <c:v>0.64163185000000023</c:v>
                </c:pt>
                <c:pt idx="11033">
                  <c:v>0.64168972000000013</c:v>
                </c:pt>
                <c:pt idx="11034">
                  <c:v>0.64174759000000015</c:v>
                </c:pt>
                <c:pt idx="11035">
                  <c:v>0.64180546000000016</c:v>
                </c:pt>
                <c:pt idx="11036">
                  <c:v>0.64186343999999995</c:v>
                </c:pt>
                <c:pt idx="11037">
                  <c:v>0.64192131000000008</c:v>
                </c:pt>
                <c:pt idx="11038">
                  <c:v>0.64197918000000009</c:v>
                </c:pt>
                <c:pt idx="11039">
                  <c:v>0.64203670999999984</c:v>
                </c:pt>
                <c:pt idx="11040">
                  <c:v>0.64209458000000008</c:v>
                </c:pt>
                <c:pt idx="11041">
                  <c:v>0.64215244999999999</c:v>
                </c:pt>
                <c:pt idx="11042">
                  <c:v>0.64221032</c:v>
                </c:pt>
                <c:pt idx="11043">
                  <c:v>0.64226819000000002</c:v>
                </c:pt>
                <c:pt idx="11044">
                  <c:v>0.64232606000000003</c:v>
                </c:pt>
                <c:pt idx="11045">
                  <c:v>0.64238404999999998</c:v>
                </c:pt>
                <c:pt idx="11046">
                  <c:v>0.64244215000000005</c:v>
                </c:pt>
                <c:pt idx="11047">
                  <c:v>0.64250001999999995</c:v>
                </c:pt>
                <c:pt idx="11048">
                  <c:v>0.64255788999999996</c:v>
                </c:pt>
                <c:pt idx="11049">
                  <c:v>0.64261576000000009</c:v>
                </c:pt>
                <c:pt idx="11050">
                  <c:v>0.64267363000000022</c:v>
                </c:pt>
                <c:pt idx="11051">
                  <c:v>0.64273150000000012</c:v>
                </c:pt>
                <c:pt idx="11052">
                  <c:v>0.64278891000000016</c:v>
                </c:pt>
                <c:pt idx="11053">
                  <c:v>0.64284701000000022</c:v>
                </c:pt>
                <c:pt idx="11054">
                  <c:v>0.64290499000000012</c:v>
                </c:pt>
                <c:pt idx="11055">
                  <c:v>0.64296286999999996</c:v>
                </c:pt>
                <c:pt idx="11056">
                  <c:v>0.64302085000000009</c:v>
                </c:pt>
                <c:pt idx="11057">
                  <c:v>0.6430787200000001</c:v>
                </c:pt>
                <c:pt idx="11058">
                  <c:v>0.64313624000000003</c:v>
                </c:pt>
                <c:pt idx="11059">
                  <c:v>0.64319423000000009</c:v>
                </c:pt>
                <c:pt idx="11060">
                  <c:v>0.64325209999999999</c:v>
                </c:pt>
                <c:pt idx="11061">
                  <c:v>0.64330997000000012</c:v>
                </c:pt>
                <c:pt idx="11062">
                  <c:v>0.64336795999999996</c:v>
                </c:pt>
                <c:pt idx="11063">
                  <c:v>0.64342594000000009</c:v>
                </c:pt>
                <c:pt idx="11064">
                  <c:v>0.64348380999999999</c:v>
                </c:pt>
                <c:pt idx="11065">
                  <c:v>0.64354122000000014</c:v>
                </c:pt>
                <c:pt idx="11066">
                  <c:v>0.64359921000000009</c:v>
                </c:pt>
                <c:pt idx="11067">
                  <c:v>0.64365695999999994</c:v>
                </c:pt>
                <c:pt idx="11068">
                  <c:v>0.64371495000000012</c:v>
                </c:pt>
                <c:pt idx="11069">
                  <c:v>0.64377282000000013</c:v>
                </c:pt>
                <c:pt idx="11070">
                  <c:v>0.64383069000000015</c:v>
                </c:pt>
                <c:pt idx="11071">
                  <c:v>0.64388878999999999</c:v>
                </c:pt>
                <c:pt idx="11072">
                  <c:v>0.64394666000000012</c:v>
                </c:pt>
                <c:pt idx="11073">
                  <c:v>0.64400453000000013</c:v>
                </c:pt>
                <c:pt idx="11074">
                  <c:v>0.64406240000000003</c:v>
                </c:pt>
                <c:pt idx="11075">
                  <c:v>0.64412027000000016</c:v>
                </c:pt>
                <c:pt idx="11076">
                  <c:v>0.64417813999999995</c:v>
                </c:pt>
                <c:pt idx="11077">
                  <c:v>0.64423600999999997</c:v>
                </c:pt>
                <c:pt idx="11078">
                  <c:v>0.6442938800000001</c:v>
                </c:pt>
                <c:pt idx="11079">
                  <c:v>0.64435175000000011</c:v>
                </c:pt>
                <c:pt idx="11080">
                  <c:v>0.64440938999999997</c:v>
                </c:pt>
                <c:pt idx="11081">
                  <c:v>0.64446725999999999</c:v>
                </c:pt>
                <c:pt idx="11082">
                  <c:v>0.64452513000000011</c:v>
                </c:pt>
                <c:pt idx="11083">
                  <c:v>0.64458300000000002</c:v>
                </c:pt>
                <c:pt idx="11084">
                  <c:v>0.64464099000000008</c:v>
                </c:pt>
                <c:pt idx="11085">
                  <c:v>0.64469886000000021</c:v>
                </c:pt>
                <c:pt idx="11086">
                  <c:v>0.64475673000000011</c:v>
                </c:pt>
                <c:pt idx="11087">
                  <c:v>0.64481460000000013</c:v>
                </c:pt>
                <c:pt idx="11088">
                  <c:v>0.64493034000000005</c:v>
                </c:pt>
                <c:pt idx="11089">
                  <c:v>0.64498820999999995</c:v>
                </c:pt>
                <c:pt idx="11090">
                  <c:v>0.64504620000000013</c:v>
                </c:pt>
                <c:pt idx="11091">
                  <c:v>0.64510407000000014</c:v>
                </c:pt>
                <c:pt idx="11092">
                  <c:v>0.64516205000000004</c:v>
                </c:pt>
                <c:pt idx="11093">
                  <c:v>0.64521993000000011</c:v>
                </c:pt>
                <c:pt idx="11094">
                  <c:v>0.64527745000000014</c:v>
                </c:pt>
                <c:pt idx="11095">
                  <c:v>0.64533532000000005</c:v>
                </c:pt>
                <c:pt idx="11096">
                  <c:v>0.64539318999999984</c:v>
                </c:pt>
                <c:pt idx="11097">
                  <c:v>0.64545106000000008</c:v>
                </c:pt>
                <c:pt idx="11098">
                  <c:v>0.64550892999999998</c:v>
                </c:pt>
                <c:pt idx="11099">
                  <c:v>0.6455668</c:v>
                </c:pt>
                <c:pt idx="11100">
                  <c:v>0.64562467000000023</c:v>
                </c:pt>
                <c:pt idx="11101">
                  <c:v>0.64568266000000007</c:v>
                </c:pt>
                <c:pt idx="11102">
                  <c:v>0.6457406400000002</c:v>
                </c:pt>
                <c:pt idx="11103">
                  <c:v>0.64585638000000001</c:v>
                </c:pt>
                <c:pt idx="11104">
                  <c:v>0.64591425000000013</c:v>
                </c:pt>
                <c:pt idx="11105">
                  <c:v>0.64597212000000004</c:v>
                </c:pt>
                <c:pt idx="11106">
                  <c:v>0.64602999000000016</c:v>
                </c:pt>
                <c:pt idx="11107">
                  <c:v>0.64608739999999998</c:v>
                </c:pt>
                <c:pt idx="11108">
                  <c:v>0.64614539000000015</c:v>
                </c:pt>
                <c:pt idx="11109">
                  <c:v>0.64620325999999995</c:v>
                </c:pt>
                <c:pt idx="11110">
                  <c:v>0.64626124000000007</c:v>
                </c:pt>
                <c:pt idx="11111">
                  <c:v>0.64631912000000002</c:v>
                </c:pt>
                <c:pt idx="11112">
                  <c:v>0.64637699000000004</c:v>
                </c:pt>
                <c:pt idx="11113">
                  <c:v>0.64643497000000005</c:v>
                </c:pt>
                <c:pt idx="11114">
                  <c:v>0.64649284000000007</c:v>
                </c:pt>
                <c:pt idx="11115">
                  <c:v>0.64655048000000004</c:v>
                </c:pt>
                <c:pt idx="11116">
                  <c:v>0.64660835000000016</c:v>
                </c:pt>
                <c:pt idx="11117">
                  <c:v>0.64666622000000007</c:v>
                </c:pt>
                <c:pt idx="11118">
                  <c:v>0.64672421000000024</c:v>
                </c:pt>
                <c:pt idx="11119">
                  <c:v>0.64678208000000004</c:v>
                </c:pt>
                <c:pt idx="11120">
                  <c:v>0.64683995000000016</c:v>
                </c:pt>
                <c:pt idx="11121">
                  <c:v>0.64689782000000018</c:v>
                </c:pt>
                <c:pt idx="11122">
                  <c:v>0.64695603999999995</c:v>
                </c:pt>
                <c:pt idx="11123">
                  <c:v>0.64701333000000005</c:v>
                </c:pt>
                <c:pt idx="11124">
                  <c:v>0.64707131000000007</c:v>
                </c:pt>
                <c:pt idx="11125">
                  <c:v>0.64712918000000008</c:v>
                </c:pt>
                <c:pt idx="11126">
                  <c:v>0.64718704999999999</c:v>
                </c:pt>
                <c:pt idx="11127">
                  <c:v>0.64724493000000016</c:v>
                </c:pt>
                <c:pt idx="11128">
                  <c:v>0.64730279999999996</c:v>
                </c:pt>
                <c:pt idx="11129">
                  <c:v>0.64736077999999997</c:v>
                </c:pt>
                <c:pt idx="11130">
                  <c:v>0.64741853999999999</c:v>
                </c:pt>
                <c:pt idx="11131">
                  <c:v>0.64747652</c:v>
                </c:pt>
                <c:pt idx="11132">
                  <c:v>0.64753439000000002</c:v>
                </c:pt>
                <c:pt idx="11133">
                  <c:v>0.64759237999999997</c:v>
                </c:pt>
                <c:pt idx="11134">
                  <c:v>0.64765025000000009</c:v>
                </c:pt>
                <c:pt idx="11135">
                  <c:v>0.64770824000000016</c:v>
                </c:pt>
                <c:pt idx="11136">
                  <c:v>0.64776599000000012</c:v>
                </c:pt>
                <c:pt idx="11137">
                  <c:v>0.64782398000000008</c:v>
                </c:pt>
                <c:pt idx="11138">
                  <c:v>0.64788150000000011</c:v>
                </c:pt>
                <c:pt idx="11139">
                  <c:v>0.64793948999999995</c:v>
                </c:pt>
                <c:pt idx="11140">
                  <c:v>0.64799736000000008</c:v>
                </c:pt>
                <c:pt idx="11141">
                  <c:v>0.64805523000000009</c:v>
                </c:pt>
                <c:pt idx="11142">
                  <c:v>0.6481131</c:v>
                </c:pt>
                <c:pt idx="11143">
                  <c:v>0.64817108000000012</c:v>
                </c:pt>
                <c:pt idx="11144">
                  <c:v>0.64822884000000014</c:v>
                </c:pt>
                <c:pt idx="11145">
                  <c:v>0.64828682000000004</c:v>
                </c:pt>
                <c:pt idx="11146">
                  <c:v>0.64834468999999995</c:v>
                </c:pt>
                <c:pt idx="11147">
                  <c:v>0.64840268000000001</c:v>
                </c:pt>
                <c:pt idx="11148">
                  <c:v>0.64846055000000002</c:v>
                </c:pt>
                <c:pt idx="11149">
                  <c:v>0.64851842000000004</c:v>
                </c:pt>
                <c:pt idx="11150">
                  <c:v>0.64857629000000017</c:v>
                </c:pt>
                <c:pt idx="11151">
                  <c:v>0.64863358000000004</c:v>
                </c:pt>
                <c:pt idx="11152">
                  <c:v>0.64869145000000006</c:v>
                </c:pt>
                <c:pt idx="11153">
                  <c:v>0.64874932000000018</c:v>
                </c:pt>
                <c:pt idx="11154">
                  <c:v>0.64880718999999998</c:v>
                </c:pt>
                <c:pt idx="11155">
                  <c:v>0.64886518000000004</c:v>
                </c:pt>
                <c:pt idx="11156">
                  <c:v>0.64892304999999995</c:v>
                </c:pt>
                <c:pt idx="11157">
                  <c:v>0.64898092000000007</c:v>
                </c:pt>
                <c:pt idx="11158">
                  <c:v>0.64903878999999998</c:v>
                </c:pt>
                <c:pt idx="11159">
                  <c:v>0.6490966600000001</c:v>
                </c:pt>
                <c:pt idx="11160">
                  <c:v>0.64915453000000012</c:v>
                </c:pt>
                <c:pt idx="11161">
                  <c:v>0.64921240000000002</c:v>
                </c:pt>
                <c:pt idx="11162">
                  <c:v>0.64927038999999998</c:v>
                </c:pt>
                <c:pt idx="11163">
                  <c:v>0.6493282600000001</c:v>
                </c:pt>
                <c:pt idx="11164">
                  <c:v>0.64938624</c:v>
                </c:pt>
                <c:pt idx="11165">
                  <c:v>0.64944412000000007</c:v>
                </c:pt>
                <c:pt idx="11166">
                  <c:v>0.64950198999999997</c:v>
                </c:pt>
                <c:pt idx="11167">
                  <c:v>0.6495598600000001</c:v>
                </c:pt>
                <c:pt idx="11168">
                  <c:v>0.64961784000000011</c:v>
                </c:pt>
                <c:pt idx="11169">
                  <c:v>0.64967583000000007</c:v>
                </c:pt>
                <c:pt idx="11170">
                  <c:v>0.6497332400000001</c:v>
                </c:pt>
                <c:pt idx="11171">
                  <c:v>0.64979122000000022</c:v>
                </c:pt>
                <c:pt idx="11172">
                  <c:v>0.64984921000000007</c:v>
                </c:pt>
                <c:pt idx="11173">
                  <c:v>0.64990708000000008</c:v>
                </c:pt>
                <c:pt idx="11174">
                  <c:v>0.64996494999999999</c:v>
                </c:pt>
                <c:pt idx="11175">
                  <c:v>0.65002282000000011</c:v>
                </c:pt>
                <c:pt idx="11176">
                  <c:v>0.65008080000000013</c:v>
                </c:pt>
                <c:pt idx="11177">
                  <c:v>0.65013832999999999</c:v>
                </c:pt>
                <c:pt idx="11178">
                  <c:v>0.65019631000000011</c:v>
                </c:pt>
                <c:pt idx="11179">
                  <c:v>0.65025418000000001</c:v>
                </c:pt>
                <c:pt idx="11180">
                  <c:v>0.65031205000000003</c:v>
                </c:pt>
                <c:pt idx="11181">
                  <c:v>0.65036992999999998</c:v>
                </c:pt>
                <c:pt idx="11182">
                  <c:v>0.65042780000000011</c:v>
                </c:pt>
                <c:pt idx="11183">
                  <c:v>0.65048567000000013</c:v>
                </c:pt>
                <c:pt idx="11184">
                  <c:v>0.65054354000000003</c:v>
                </c:pt>
                <c:pt idx="11185">
                  <c:v>0.65060118000000011</c:v>
                </c:pt>
                <c:pt idx="11186">
                  <c:v>0.65065916000000013</c:v>
                </c:pt>
                <c:pt idx="11187">
                  <c:v>0.65071714999999997</c:v>
                </c:pt>
                <c:pt idx="11188">
                  <c:v>0.6507750200000002</c:v>
                </c:pt>
                <c:pt idx="11189">
                  <c:v>0.65083289000000011</c:v>
                </c:pt>
                <c:pt idx="11190">
                  <c:v>0.65089076000000012</c:v>
                </c:pt>
                <c:pt idx="11191">
                  <c:v>0.65094840000000009</c:v>
                </c:pt>
                <c:pt idx="11192">
                  <c:v>0.65100627000000011</c:v>
                </c:pt>
                <c:pt idx="11193">
                  <c:v>0.65106414000000001</c:v>
                </c:pt>
                <c:pt idx="11194">
                  <c:v>0.65112212000000003</c:v>
                </c:pt>
                <c:pt idx="11195">
                  <c:v>0.65117999000000015</c:v>
                </c:pt>
                <c:pt idx="11196">
                  <c:v>0.65123787000000011</c:v>
                </c:pt>
                <c:pt idx="11197">
                  <c:v>0.65129585000000023</c:v>
                </c:pt>
                <c:pt idx="11198">
                  <c:v>0.65135372000000002</c:v>
                </c:pt>
                <c:pt idx="11199">
                  <c:v>0.65141159000000004</c:v>
                </c:pt>
                <c:pt idx="11200">
                  <c:v>0.65146945999999994</c:v>
                </c:pt>
                <c:pt idx="11201">
                  <c:v>0.65152732999999996</c:v>
                </c:pt>
                <c:pt idx="11202">
                  <c:v>0.65158519999999998</c:v>
                </c:pt>
                <c:pt idx="11203">
                  <c:v>0.65164319000000015</c:v>
                </c:pt>
                <c:pt idx="11204">
                  <c:v>0.65170106000000017</c:v>
                </c:pt>
                <c:pt idx="11205">
                  <c:v>0.65175905000000023</c:v>
                </c:pt>
                <c:pt idx="11206">
                  <c:v>0.65181692000000002</c:v>
                </c:pt>
                <c:pt idx="11207">
                  <c:v>0.65187421000000023</c:v>
                </c:pt>
                <c:pt idx="11208">
                  <c:v>0.65193208000000002</c:v>
                </c:pt>
                <c:pt idx="11209">
                  <c:v>0.65199006000000015</c:v>
                </c:pt>
                <c:pt idx="11210">
                  <c:v>0.65204793000000016</c:v>
                </c:pt>
                <c:pt idx="11211">
                  <c:v>0.65210604000000005</c:v>
                </c:pt>
                <c:pt idx="11212">
                  <c:v>0.65216390999999996</c:v>
                </c:pt>
                <c:pt idx="11213">
                  <c:v>0.65222189000000008</c:v>
                </c:pt>
                <c:pt idx="11214">
                  <c:v>0.6522797600000001</c:v>
                </c:pt>
                <c:pt idx="11215">
                  <c:v>0.65233763000000011</c:v>
                </c:pt>
                <c:pt idx="11216">
                  <c:v>0.65239550000000013</c:v>
                </c:pt>
                <c:pt idx="11217">
                  <c:v>0.65245348999999997</c:v>
                </c:pt>
                <c:pt idx="11218">
                  <c:v>0.65251135999999998</c:v>
                </c:pt>
                <c:pt idx="11219">
                  <c:v>0.65256923000000011</c:v>
                </c:pt>
                <c:pt idx="11220">
                  <c:v>0.65262664000000015</c:v>
                </c:pt>
                <c:pt idx="11221">
                  <c:v>0.65268451000000016</c:v>
                </c:pt>
                <c:pt idx="11222">
                  <c:v>0.65274238000000007</c:v>
                </c:pt>
                <c:pt idx="11223">
                  <c:v>0.65280037000000013</c:v>
                </c:pt>
                <c:pt idx="11224">
                  <c:v>0.65285824000000015</c:v>
                </c:pt>
                <c:pt idx="11225">
                  <c:v>0.65291611000000005</c:v>
                </c:pt>
                <c:pt idx="11226">
                  <c:v>0.65297408999999995</c:v>
                </c:pt>
                <c:pt idx="11227">
                  <c:v>0.65303162000000015</c:v>
                </c:pt>
                <c:pt idx="11228">
                  <c:v>0.65309006000000014</c:v>
                </c:pt>
                <c:pt idx="11229">
                  <c:v>0.65314746999999995</c:v>
                </c:pt>
                <c:pt idx="11230">
                  <c:v>0.65320557000000012</c:v>
                </c:pt>
                <c:pt idx="11231">
                  <c:v>0.65326344000000003</c:v>
                </c:pt>
                <c:pt idx="11232">
                  <c:v>0.65332143000000009</c:v>
                </c:pt>
                <c:pt idx="11233">
                  <c:v>0.65337930000000011</c:v>
                </c:pt>
                <c:pt idx="11234">
                  <c:v>0.65343717000000001</c:v>
                </c:pt>
                <c:pt idx="11235">
                  <c:v>0.65349469000000016</c:v>
                </c:pt>
                <c:pt idx="11236">
                  <c:v>0.65355255999999984</c:v>
                </c:pt>
                <c:pt idx="11237">
                  <c:v>0.65361043000000008</c:v>
                </c:pt>
                <c:pt idx="11238">
                  <c:v>0.65366830000000009</c:v>
                </c:pt>
                <c:pt idx="11239">
                  <c:v>0.65372618000000005</c:v>
                </c:pt>
                <c:pt idx="11240">
                  <c:v>0.65378404999999995</c:v>
                </c:pt>
                <c:pt idx="11241">
                  <c:v>0.65384203000000007</c:v>
                </c:pt>
                <c:pt idx="11242">
                  <c:v>0.65390002000000014</c:v>
                </c:pt>
                <c:pt idx="11243">
                  <c:v>0.65395789000000015</c:v>
                </c:pt>
                <c:pt idx="11244">
                  <c:v>0.65401575999999995</c:v>
                </c:pt>
                <c:pt idx="11245">
                  <c:v>0.65407374000000007</c:v>
                </c:pt>
                <c:pt idx="11246">
                  <c:v>0.65413162000000014</c:v>
                </c:pt>
                <c:pt idx="11247">
                  <c:v>0.65418949000000015</c:v>
                </c:pt>
                <c:pt idx="11248">
                  <c:v>0.65424736000000017</c:v>
                </c:pt>
                <c:pt idx="11249">
                  <c:v>0.65430534000000007</c:v>
                </c:pt>
                <c:pt idx="11250">
                  <c:v>0.65436309999999998</c:v>
                </c:pt>
                <c:pt idx="11251">
                  <c:v>0.65442050000000007</c:v>
                </c:pt>
                <c:pt idx="11252">
                  <c:v>0.65447849000000013</c:v>
                </c:pt>
                <c:pt idx="11253">
                  <c:v>0.65453635999999993</c:v>
                </c:pt>
                <c:pt idx="11254">
                  <c:v>0.65459434999999999</c:v>
                </c:pt>
                <c:pt idx="11255">
                  <c:v>0.65465222000000012</c:v>
                </c:pt>
                <c:pt idx="11256">
                  <c:v>0.65471009000000013</c:v>
                </c:pt>
                <c:pt idx="11257">
                  <c:v>0.65476796000000004</c:v>
                </c:pt>
                <c:pt idx="11258">
                  <c:v>0.65482583000000028</c:v>
                </c:pt>
                <c:pt idx="11259">
                  <c:v>0.65488370000000007</c:v>
                </c:pt>
                <c:pt idx="11260">
                  <c:v>0.65494122000000021</c:v>
                </c:pt>
                <c:pt idx="11261">
                  <c:v>0.65499921000000028</c:v>
                </c:pt>
                <c:pt idx="11262">
                  <c:v>0.65505718999999996</c:v>
                </c:pt>
                <c:pt idx="11263">
                  <c:v>0.65511506000000008</c:v>
                </c:pt>
                <c:pt idx="11264">
                  <c:v>0.65517292999999999</c:v>
                </c:pt>
                <c:pt idx="11265">
                  <c:v>0.65523080000000011</c:v>
                </c:pt>
                <c:pt idx="11266">
                  <c:v>0.65528868000000007</c:v>
                </c:pt>
                <c:pt idx="11267">
                  <c:v>0.65534678000000002</c:v>
                </c:pt>
                <c:pt idx="11268">
                  <c:v>0.65540430000000005</c:v>
                </c:pt>
                <c:pt idx="11269">
                  <c:v>0.65546216999999984</c:v>
                </c:pt>
                <c:pt idx="11270">
                  <c:v>0.65552004000000008</c:v>
                </c:pt>
                <c:pt idx="11271">
                  <c:v>0.65557803000000014</c:v>
                </c:pt>
                <c:pt idx="11272">
                  <c:v>0.65563590000000016</c:v>
                </c:pt>
                <c:pt idx="11273">
                  <c:v>0.65569376999999995</c:v>
                </c:pt>
                <c:pt idx="11274">
                  <c:v>0.65575175000000008</c:v>
                </c:pt>
                <c:pt idx="11275">
                  <c:v>0.6558096200000002</c:v>
                </c:pt>
                <c:pt idx="11276">
                  <c:v>0.65586772999999998</c:v>
                </c:pt>
                <c:pt idx="11277">
                  <c:v>0.65592502000000019</c:v>
                </c:pt>
                <c:pt idx="11278">
                  <c:v>0.65598288999999999</c:v>
                </c:pt>
                <c:pt idx="11279">
                  <c:v>0.65604076000000011</c:v>
                </c:pt>
                <c:pt idx="11280">
                  <c:v>0.65609874000000012</c:v>
                </c:pt>
                <c:pt idx="11281">
                  <c:v>0.65615672999999997</c:v>
                </c:pt>
                <c:pt idx="11282">
                  <c:v>0.65621459999999998</c:v>
                </c:pt>
                <c:pt idx="11283">
                  <c:v>0.65627247000000011</c:v>
                </c:pt>
                <c:pt idx="11284">
                  <c:v>0.65633056999999984</c:v>
                </c:pt>
                <c:pt idx="11285">
                  <c:v>0.65638844000000007</c:v>
                </c:pt>
                <c:pt idx="11286">
                  <c:v>0.65644643000000014</c:v>
                </c:pt>
                <c:pt idx="11287">
                  <c:v>0.65650372000000001</c:v>
                </c:pt>
                <c:pt idx="11288">
                  <c:v>0.65656159000000003</c:v>
                </c:pt>
                <c:pt idx="11289">
                  <c:v>0.65661946000000015</c:v>
                </c:pt>
                <c:pt idx="11290">
                  <c:v>0.65667745000000022</c:v>
                </c:pt>
                <c:pt idx="11291">
                  <c:v>0.6567357800000001</c:v>
                </c:pt>
                <c:pt idx="11292">
                  <c:v>0.65679307000000009</c:v>
                </c:pt>
                <c:pt idx="11293">
                  <c:v>0.65685094000000011</c:v>
                </c:pt>
                <c:pt idx="11294">
                  <c:v>0.65690881000000023</c:v>
                </c:pt>
                <c:pt idx="11295">
                  <c:v>0.65696668000000003</c:v>
                </c:pt>
                <c:pt idx="11296">
                  <c:v>0.65702455000000015</c:v>
                </c:pt>
                <c:pt idx="11297">
                  <c:v>0.65708253999999999</c:v>
                </c:pt>
                <c:pt idx="11298">
                  <c:v>0.65714041000000023</c:v>
                </c:pt>
                <c:pt idx="11299">
                  <c:v>0.65719840000000007</c:v>
                </c:pt>
                <c:pt idx="11300">
                  <c:v>0.65725626999999998</c:v>
                </c:pt>
                <c:pt idx="11301">
                  <c:v>0.65731424999999999</c:v>
                </c:pt>
                <c:pt idx="11302">
                  <c:v>0.65737224000000005</c:v>
                </c:pt>
                <c:pt idx="11303">
                  <c:v>0.65742976000000009</c:v>
                </c:pt>
                <c:pt idx="11304">
                  <c:v>0.65748762999999999</c:v>
                </c:pt>
                <c:pt idx="11305">
                  <c:v>0.65754550000000012</c:v>
                </c:pt>
                <c:pt idx="11306">
                  <c:v>0.65760349000000007</c:v>
                </c:pt>
                <c:pt idx="11307">
                  <c:v>0.65766159000000013</c:v>
                </c:pt>
                <c:pt idx="11308">
                  <c:v>0.65771946000000014</c:v>
                </c:pt>
                <c:pt idx="11309">
                  <c:v>0.65777733000000016</c:v>
                </c:pt>
                <c:pt idx="11310">
                  <c:v>0.65783519999999995</c:v>
                </c:pt>
                <c:pt idx="11311">
                  <c:v>0.65789307000000008</c:v>
                </c:pt>
                <c:pt idx="11312">
                  <c:v>0.65795037000000012</c:v>
                </c:pt>
                <c:pt idx="11313">
                  <c:v>0.65800835000000013</c:v>
                </c:pt>
                <c:pt idx="11314">
                  <c:v>0.65806622000000004</c:v>
                </c:pt>
                <c:pt idx="11315">
                  <c:v>0.65812409000000016</c:v>
                </c:pt>
                <c:pt idx="11316">
                  <c:v>0.65818231000000005</c:v>
                </c:pt>
                <c:pt idx="11317">
                  <c:v>0.65824017999999995</c:v>
                </c:pt>
                <c:pt idx="11318">
                  <c:v>0.65829805000000008</c:v>
                </c:pt>
                <c:pt idx="11319">
                  <c:v>0.65835604000000003</c:v>
                </c:pt>
                <c:pt idx="11320">
                  <c:v>0.65841391000000005</c:v>
                </c:pt>
                <c:pt idx="11321">
                  <c:v>0.65847177999999995</c:v>
                </c:pt>
                <c:pt idx="11322">
                  <c:v>0.65852965000000008</c:v>
                </c:pt>
                <c:pt idx="11323">
                  <c:v>0.65858751999999998</c:v>
                </c:pt>
                <c:pt idx="11324">
                  <c:v>0.65864539000000022</c:v>
                </c:pt>
                <c:pt idx="11325">
                  <c:v>0.6587026800000001</c:v>
                </c:pt>
                <c:pt idx="11326">
                  <c:v>0.65876055000000011</c:v>
                </c:pt>
                <c:pt idx="11327">
                  <c:v>0.65881853999999995</c:v>
                </c:pt>
                <c:pt idx="11328">
                  <c:v>0.65887641000000008</c:v>
                </c:pt>
                <c:pt idx="11329">
                  <c:v>0.65893428000000009</c:v>
                </c:pt>
                <c:pt idx="11330">
                  <c:v>0.65899215000000011</c:v>
                </c:pt>
                <c:pt idx="11331">
                  <c:v>0.65905013000000012</c:v>
                </c:pt>
                <c:pt idx="11332">
                  <c:v>0.65910824000000012</c:v>
                </c:pt>
                <c:pt idx="11333">
                  <c:v>0.65916622000000002</c:v>
                </c:pt>
                <c:pt idx="11334">
                  <c:v>0.65922362999999995</c:v>
                </c:pt>
                <c:pt idx="11335">
                  <c:v>0.65928138000000003</c:v>
                </c:pt>
                <c:pt idx="11336">
                  <c:v>0.65933936999999998</c:v>
                </c:pt>
                <c:pt idx="11337">
                  <c:v>0.65939724000000011</c:v>
                </c:pt>
                <c:pt idx="11338">
                  <c:v>0.65945511000000012</c:v>
                </c:pt>
                <c:pt idx="11339">
                  <c:v>0.65951297999999992</c:v>
                </c:pt>
                <c:pt idx="11340">
                  <c:v>0.65957120000000014</c:v>
                </c:pt>
                <c:pt idx="11341">
                  <c:v>0.6596289500000001</c:v>
                </c:pt>
                <c:pt idx="11342">
                  <c:v>0.65968694000000005</c:v>
                </c:pt>
                <c:pt idx="11343">
                  <c:v>0.65974435000000009</c:v>
                </c:pt>
                <c:pt idx="11344">
                  <c:v>0.65980222000000011</c:v>
                </c:pt>
                <c:pt idx="11345">
                  <c:v>0.65986009000000012</c:v>
                </c:pt>
                <c:pt idx="11346">
                  <c:v>0.65991796000000003</c:v>
                </c:pt>
                <c:pt idx="11347">
                  <c:v>0.65997594000000015</c:v>
                </c:pt>
                <c:pt idx="11348">
                  <c:v>0.66003405000000015</c:v>
                </c:pt>
                <c:pt idx="11349">
                  <c:v>0.66009180000000023</c:v>
                </c:pt>
                <c:pt idx="11350">
                  <c:v>0.66014967000000024</c:v>
                </c:pt>
                <c:pt idx="11351">
                  <c:v>0.66020776999999997</c:v>
                </c:pt>
                <c:pt idx="11352">
                  <c:v>0.6602656400000001</c:v>
                </c:pt>
                <c:pt idx="11353">
                  <c:v>0.66032351000000011</c:v>
                </c:pt>
                <c:pt idx="11354">
                  <c:v>0.66038138000000002</c:v>
                </c:pt>
                <c:pt idx="11355">
                  <c:v>0.66043925000000014</c:v>
                </c:pt>
                <c:pt idx="11356">
                  <c:v>0.66049666000000007</c:v>
                </c:pt>
                <c:pt idx="11357">
                  <c:v>0.66055465000000013</c:v>
                </c:pt>
                <c:pt idx="11358">
                  <c:v>0.66061252000000004</c:v>
                </c:pt>
                <c:pt idx="11359">
                  <c:v>0.66067039000000016</c:v>
                </c:pt>
                <c:pt idx="11360">
                  <c:v>0.66072826000000018</c:v>
                </c:pt>
                <c:pt idx="11361">
                  <c:v>0.66078612999999997</c:v>
                </c:pt>
                <c:pt idx="11362">
                  <c:v>0.6608440000000001</c:v>
                </c:pt>
                <c:pt idx="11363">
                  <c:v>0.66090187000000022</c:v>
                </c:pt>
                <c:pt idx="11364">
                  <c:v>0.66096009000000011</c:v>
                </c:pt>
                <c:pt idx="11365">
                  <c:v>0.66101796000000002</c:v>
                </c:pt>
                <c:pt idx="11366">
                  <c:v>0.66107537000000016</c:v>
                </c:pt>
                <c:pt idx="11367">
                  <c:v>0.66113347000000011</c:v>
                </c:pt>
                <c:pt idx="11368">
                  <c:v>0.66119134000000013</c:v>
                </c:pt>
                <c:pt idx="11369">
                  <c:v>0.66124932000000014</c:v>
                </c:pt>
                <c:pt idx="11370">
                  <c:v>0.66130719000000004</c:v>
                </c:pt>
                <c:pt idx="11371">
                  <c:v>0.66136483000000013</c:v>
                </c:pt>
                <c:pt idx="11372">
                  <c:v>0.66142259000000003</c:v>
                </c:pt>
                <c:pt idx="11373">
                  <c:v>0.66148046000000005</c:v>
                </c:pt>
                <c:pt idx="11374">
                  <c:v>0.66153843999999995</c:v>
                </c:pt>
                <c:pt idx="11375">
                  <c:v>0.66159643000000012</c:v>
                </c:pt>
                <c:pt idx="11376">
                  <c:v>0.66165430000000014</c:v>
                </c:pt>
                <c:pt idx="11377">
                  <c:v>0.66171217000000004</c:v>
                </c:pt>
                <c:pt idx="11378">
                  <c:v>0.66177004000000006</c:v>
                </c:pt>
                <c:pt idx="11379">
                  <c:v>0.66182814000000012</c:v>
                </c:pt>
                <c:pt idx="11380">
                  <c:v>0.66188567000000009</c:v>
                </c:pt>
                <c:pt idx="11381">
                  <c:v>0.66194354000000011</c:v>
                </c:pt>
                <c:pt idx="11382">
                  <c:v>0.66200141000000023</c:v>
                </c:pt>
                <c:pt idx="11383">
                  <c:v>0.66205928000000014</c:v>
                </c:pt>
                <c:pt idx="11384">
                  <c:v>0.66211715000000004</c:v>
                </c:pt>
                <c:pt idx="11385">
                  <c:v>0.66217502000000006</c:v>
                </c:pt>
                <c:pt idx="11386">
                  <c:v>0.66223288999999996</c:v>
                </c:pt>
                <c:pt idx="11387">
                  <c:v>0.66229087000000009</c:v>
                </c:pt>
                <c:pt idx="11388">
                  <c:v>0.6623487400000001</c:v>
                </c:pt>
                <c:pt idx="11389">
                  <c:v>0.66240673000000005</c:v>
                </c:pt>
                <c:pt idx="11390">
                  <c:v>0.66246459999999996</c:v>
                </c:pt>
                <c:pt idx="11391">
                  <c:v>0.66252246999999997</c:v>
                </c:pt>
                <c:pt idx="11392">
                  <c:v>0.66257988000000012</c:v>
                </c:pt>
                <c:pt idx="11393">
                  <c:v>0.66263775000000014</c:v>
                </c:pt>
                <c:pt idx="11394">
                  <c:v>0.66269562000000026</c:v>
                </c:pt>
                <c:pt idx="11395">
                  <c:v>0.66275348999999995</c:v>
                </c:pt>
                <c:pt idx="11396">
                  <c:v>0.66281136000000007</c:v>
                </c:pt>
                <c:pt idx="11397">
                  <c:v>0.66286946000000013</c:v>
                </c:pt>
                <c:pt idx="11398">
                  <c:v>0.66292733000000015</c:v>
                </c:pt>
                <c:pt idx="11399">
                  <c:v>0.66298520000000016</c:v>
                </c:pt>
                <c:pt idx="11400">
                  <c:v>0.66304307000000007</c:v>
                </c:pt>
                <c:pt idx="11401">
                  <c:v>0.66310106000000013</c:v>
                </c:pt>
                <c:pt idx="11402">
                  <c:v>0.66315893000000015</c:v>
                </c:pt>
                <c:pt idx="11403">
                  <c:v>0.66321680000000005</c:v>
                </c:pt>
                <c:pt idx="11404">
                  <c:v>0.66327467000000007</c:v>
                </c:pt>
                <c:pt idx="11405">
                  <c:v>0.66333277000000002</c:v>
                </c:pt>
                <c:pt idx="11406">
                  <c:v>0.66339006000000011</c:v>
                </c:pt>
                <c:pt idx="11407">
                  <c:v>0.66344805000000007</c:v>
                </c:pt>
                <c:pt idx="11408">
                  <c:v>0.66350592000000008</c:v>
                </c:pt>
                <c:pt idx="11409">
                  <c:v>0.66356378999999988</c:v>
                </c:pt>
                <c:pt idx="11410">
                  <c:v>0.66362178000000016</c:v>
                </c:pt>
                <c:pt idx="11411">
                  <c:v>0.66367965000000007</c:v>
                </c:pt>
                <c:pt idx="11412">
                  <c:v>0.66373763000000008</c:v>
                </c:pt>
                <c:pt idx="11413">
                  <c:v>0.66379516000000016</c:v>
                </c:pt>
                <c:pt idx="11414">
                  <c:v>0.66385313999999995</c:v>
                </c:pt>
                <c:pt idx="11415">
                  <c:v>0.66391101000000008</c:v>
                </c:pt>
                <c:pt idx="11416">
                  <c:v>0.66396888000000009</c:v>
                </c:pt>
                <c:pt idx="11417">
                  <c:v>0.66402675000000011</c:v>
                </c:pt>
                <c:pt idx="11418">
                  <c:v>0.66408462000000013</c:v>
                </c:pt>
                <c:pt idx="11419">
                  <c:v>0.66414261000000008</c:v>
                </c:pt>
                <c:pt idx="11420">
                  <c:v>0.66420048000000009</c:v>
                </c:pt>
                <c:pt idx="11421">
                  <c:v>0.66425824000000011</c:v>
                </c:pt>
                <c:pt idx="11422">
                  <c:v>0.66431611000000002</c:v>
                </c:pt>
                <c:pt idx="11423">
                  <c:v>0.66437398000000003</c:v>
                </c:pt>
                <c:pt idx="11424">
                  <c:v>0.66443196000000004</c:v>
                </c:pt>
                <c:pt idx="11425">
                  <c:v>0.66448982999999995</c:v>
                </c:pt>
                <c:pt idx="11426">
                  <c:v>0.66454758999999997</c:v>
                </c:pt>
                <c:pt idx="11427">
                  <c:v>0.66460557000000009</c:v>
                </c:pt>
                <c:pt idx="11428">
                  <c:v>0.66466344000000011</c:v>
                </c:pt>
                <c:pt idx="11429">
                  <c:v>0.66472143000000006</c:v>
                </c:pt>
                <c:pt idx="11430">
                  <c:v>0.66477918000000014</c:v>
                </c:pt>
                <c:pt idx="11431">
                  <c:v>0.66483716999999998</c:v>
                </c:pt>
                <c:pt idx="11432">
                  <c:v>0.66489504000000021</c:v>
                </c:pt>
                <c:pt idx="11433">
                  <c:v>0.66495291000000012</c:v>
                </c:pt>
                <c:pt idx="11434">
                  <c:v>0.66501078000000002</c:v>
                </c:pt>
                <c:pt idx="11435">
                  <c:v>0.66506865000000015</c:v>
                </c:pt>
                <c:pt idx="11436">
                  <c:v>0.6651266400000001</c:v>
                </c:pt>
                <c:pt idx="11437">
                  <c:v>0.66518451000000012</c:v>
                </c:pt>
                <c:pt idx="11438">
                  <c:v>0.66524238000000002</c:v>
                </c:pt>
                <c:pt idx="11439">
                  <c:v>0.66529967000000023</c:v>
                </c:pt>
                <c:pt idx="11440">
                  <c:v>0.66535754000000003</c:v>
                </c:pt>
                <c:pt idx="11441">
                  <c:v>0.66541541000000015</c:v>
                </c:pt>
                <c:pt idx="11442">
                  <c:v>0.66547339999999999</c:v>
                </c:pt>
                <c:pt idx="11443">
                  <c:v>0.66553127000000012</c:v>
                </c:pt>
                <c:pt idx="11444">
                  <c:v>0.66558914000000002</c:v>
                </c:pt>
                <c:pt idx="11445">
                  <c:v>0.66564712000000015</c:v>
                </c:pt>
                <c:pt idx="11446">
                  <c:v>0.66570499000000016</c:v>
                </c:pt>
                <c:pt idx="11447">
                  <c:v>0.66576298</c:v>
                </c:pt>
                <c:pt idx="11448">
                  <c:v>0.66582085000000024</c:v>
                </c:pt>
                <c:pt idx="11449">
                  <c:v>0.66587872000000015</c:v>
                </c:pt>
                <c:pt idx="11450">
                  <c:v>0.66593659000000005</c:v>
                </c:pt>
                <c:pt idx="11451">
                  <c:v>0.66599458000000011</c:v>
                </c:pt>
                <c:pt idx="11452">
                  <c:v>0.66605245000000013</c:v>
                </c:pt>
                <c:pt idx="11453">
                  <c:v>0.66610997000000016</c:v>
                </c:pt>
                <c:pt idx="11454">
                  <c:v>0.66616784000000007</c:v>
                </c:pt>
                <c:pt idx="11455">
                  <c:v>0.66622583000000024</c:v>
                </c:pt>
                <c:pt idx="11456">
                  <c:v>0.66628370000000003</c:v>
                </c:pt>
                <c:pt idx="11457">
                  <c:v>0.66634157000000016</c:v>
                </c:pt>
                <c:pt idx="11458">
                  <c:v>0.66639944000000007</c:v>
                </c:pt>
                <c:pt idx="11459">
                  <c:v>0.66645730999999997</c:v>
                </c:pt>
                <c:pt idx="11460">
                  <c:v>0.66651517999999998</c:v>
                </c:pt>
                <c:pt idx="11461">
                  <c:v>0.66657328000000005</c:v>
                </c:pt>
                <c:pt idx="11462">
                  <c:v>0.66663114999999995</c:v>
                </c:pt>
                <c:pt idx="11463">
                  <c:v>0.66668914000000012</c:v>
                </c:pt>
                <c:pt idx="11464">
                  <c:v>0.66674701000000025</c:v>
                </c:pt>
                <c:pt idx="11465">
                  <c:v>0.66680430000000013</c:v>
                </c:pt>
                <c:pt idx="11466">
                  <c:v>0.66686217000000003</c:v>
                </c:pt>
                <c:pt idx="11467">
                  <c:v>0.6669201600000001</c:v>
                </c:pt>
                <c:pt idx="11468">
                  <c:v>0.66697803000000022</c:v>
                </c:pt>
                <c:pt idx="11469">
                  <c:v>0.66703590000000013</c:v>
                </c:pt>
                <c:pt idx="11470">
                  <c:v>0.66709388000000014</c:v>
                </c:pt>
                <c:pt idx="11471">
                  <c:v>0.66715199000000014</c:v>
                </c:pt>
                <c:pt idx="11472">
                  <c:v>0.66720986000000015</c:v>
                </c:pt>
                <c:pt idx="11473">
                  <c:v>0.66726772999999984</c:v>
                </c:pt>
                <c:pt idx="11474">
                  <c:v>0.66732560000000007</c:v>
                </c:pt>
                <c:pt idx="11475">
                  <c:v>0.66738357999999998</c:v>
                </c:pt>
                <c:pt idx="11476">
                  <c:v>0.6674414500000001</c:v>
                </c:pt>
                <c:pt idx="11477">
                  <c:v>0.66749886000000014</c:v>
                </c:pt>
                <c:pt idx="11478">
                  <c:v>0.66755673000000004</c:v>
                </c:pt>
                <c:pt idx="11479">
                  <c:v>0.66761459999999995</c:v>
                </c:pt>
                <c:pt idx="11480">
                  <c:v>0.66767247000000007</c:v>
                </c:pt>
                <c:pt idx="11481">
                  <c:v>0.66773034000000009</c:v>
                </c:pt>
                <c:pt idx="11482">
                  <c:v>0.6677882100000001</c:v>
                </c:pt>
                <c:pt idx="11483">
                  <c:v>0.66784608000000012</c:v>
                </c:pt>
                <c:pt idx="11484">
                  <c:v>0.66790407000000007</c:v>
                </c:pt>
                <c:pt idx="11485">
                  <c:v>0.66796204999999997</c:v>
                </c:pt>
                <c:pt idx="11486">
                  <c:v>0.66801993000000015</c:v>
                </c:pt>
                <c:pt idx="11487">
                  <c:v>0.66807780000000017</c:v>
                </c:pt>
                <c:pt idx="11488">
                  <c:v>0.66813578000000007</c:v>
                </c:pt>
                <c:pt idx="11489">
                  <c:v>0.66819365000000008</c:v>
                </c:pt>
                <c:pt idx="11490">
                  <c:v>0.6682515200000001</c:v>
                </c:pt>
                <c:pt idx="11491">
                  <c:v>0.66830939000000011</c:v>
                </c:pt>
                <c:pt idx="11492">
                  <c:v>0.66836680000000004</c:v>
                </c:pt>
                <c:pt idx="11493">
                  <c:v>0.66842467000000017</c:v>
                </c:pt>
                <c:pt idx="11494">
                  <c:v>0.66848266000000001</c:v>
                </c:pt>
                <c:pt idx="11495">
                  <c:v>0.66854053000000013</c:v>
                </c:pt>
                <c:pt idx="11496">
                  <c:v>0.66859840000000015</c:v>
                </c:pt>
                <c:pt idx="11497">
                  <c:v>0.66865627000000016</c:v>
                </c:pt>
                <c:pt idx="11498">
                  <c:v>0.66871424999999995</c:v>
                </c:pt>
                <c:pt idx="11499">
                  <c:v>0.66877201000000008</c:v>
                </c:pt>
                <c:pt idx="11500">
                  <c:v>0.6688299900000001</c:v>
                </c:pt>
                <c:pt idx="11501">
                  <c:v>0.66888787000000016</c:v>
                </c:pt>
                <c:pt idx="11502">
                  <c:v>0.66894550000000019</c:v>
                </c:pt>
                <c:pt idx="11503">
                  <c:v>0.66900349000000014</c:v>
                </c:pt>
                <c:pt idx="11504">
                  <c:v>0.66906136000000005</c:v>
                </c:pt>
                <c:pt idx="11505">
                  <c:v>0.66911922999999995</c:v>
                </c:pt>
                <c:pt idx="11506">
                  <c:v>0.66917710000000008</c:v>
                </c:pt>
                <c:pt idx="11507">
                  <c:v>0.66923496999999998</c:v>
                </c:pt>
                <c:pt idx="11508">
                  <c:v>0.66929296000000005</c:v>
                </c:pt>
                <c:pt idx="11509">
                  <c:v>0.66935093999999995</c:v>
                </c:pt>
                <c:pt idx="11510">
                  <c:v>0.66940870000000008</c:v>
                </c:pt>
                <c:pt idx="11511">
                  <c:v>0.66946622</c:v>
                </c:pt>
                <c:pt idx="11512">
                  <c:v>0.66952409000000013</c:v>
                </c:pt>
                <c:pt idx="11513">
                  <c:v>0.66958207999999997</c:v>
                </c:pt>
                <c:pt idx="11514">
                  <c:v>0.66963995000000009</c:v>
                </c:pt>
                <c:pt idx="11515">
                  <c:v>0.66969782000000022</c:v>
                </c:pt>
                <c:pt idx="11516">
                  <c:v>0.66975569000000024</c:v>
                </c:pt>
                <c:pt idx="11517">
                  <c:v>0.66981356000000003</c:v>
                </c:pt>
                <c:pt idx="11518">
                  <c:v>0.66987143000000027</c:v>
                </c:pt>
                <c:pt idx="11519">
                  <c:v>0.66992942000000022</c:v>
                </c:pt>
                <c:pt idx="11520">
                  <c:v>0.66998729000000012</c:v>
                </c:pt>
                <c:pt idx="11521">
                  <c:v>0.67004516000000014</c:v>
                </c:pt>
                <c:pt idx="11522">
                  <c:v>0.67010303000000015</c:v>
                </c:pt>
                <c:pt idx="11523">
                  <c:v>0.67016100999999995</c:v>
                </c:pt>
                <c:pt idx="11524">
                  <c:v>0.67021888000000007</c:v>
                </c:pt>
                <c:pt idx="11525">
                  <c:v>0.67027674999999998</c:v>
                </c:pt>
                <c:pt idx="11526">
                  <c:v>0.6703346200000001</c:v>
                </c:pt>
                <c:pt idx="11527">
                  <c:v>0.67039261000000028</c:v>
                </c:pt>
                <c:pt idx="11528">
                  <c:v>0.67045048000000007</c:v>
                </c:pt>
                <c:pt idx="11529">
                  <c:v>0.67050834999999998</c:v>
                </c:pt>
                <c:pt idx="11530">
                  <c:v>0.67056633999999993</c:v>
                </c:pt>
                <c:pt idx="11531">
                  <c:v>0.67062409000000023</c:v>
                </c:pt>
                <c:pt idx="11532">
                  <c:v>0.67068208000000007</c:v>
                </c:pt>
                <c:pt idx="11533">
                  <c:v>0.6707394900000001</c:v>
                </c:pt>
                <c:pt idx="11534">
                  <c:v>0.67079759000000017</c:v>
                </c:pt>
                <c:pt idx="11535">
                  <c:v>0.67085546000000018</c:v>
                </c:pt>
                <c:pt idx="11536">
                  <c:v>0.67091332999999997</c:v>
                </c:pt>
                <c:pt idx="11537">
                  <c:v>0.6709712000000001</c:v>
                </c:pt>
                <c:pt idx="11538">
                  <c:v>0.67102918000000011</c:v>
                </c:pt>
                <c:pt idx="11539">
                  <c:v>0.67108705000000013</c:v>
                </c:pt>
                <c:pt idx="11540">
                  <c:v>0.67114504000000019</c:v>
                </c:pt>
                <c:pt idx="11541">
                  <c:v>0.67120232999999996</c:v>
                </c:pt>
                <c:pt idx="11542">
                  <c:v>0.67126032000000002</c:v>
                </c:pt>
                <c:pt idx="11543">
                  <c:v>0.67131830000000003</c:v>
                </c:pt>
                <c:pt idx="11544">
                  <c:v>0.67137617999999999</c:v>
                </c:pt>
                <c:pt idx="11545">
                  <c:v>0.67143416</c:v>
                </c:pt>
                <c:pt idx="11546">
                  <c:v>0.67149203000000013</c:v>
                </c:pt>
                <c:pt idx="11547">
                  <c:v>0.67154955000000016</c:v>
                </c:pt>
                <c:pt idx="11548">
                  <c:v>0.67160754000000011</c:v>
                </c:pt>
                <c:pt idx="11549">
                  <c:v>0.67166530000000013</c:v>
                </c:pt>
                <c:pt idx="11550">
                  <c:v>0.6717230500000001</c:v>
                </c:pt>
                <c:pt idx="11551">
                  <c:v>0.67178115000000016</c:v>
                </c:pt>
                <c:pt idx="11552">
                  <c:v>0.67183914000000011</c:v>
                </c:pt>
                <c:pt idx="11553">
                  <c:v>0.67189701000000024</c:v>
                </c:pt>
                <c:pt idx="11554">
                  <c:v>0.67195488000000014</c:v>
                </c:pt>
                <c:pt idx="11555">
                  <c:v>0.67201275000000005</c:v>
                </c:pt>
                <c:pt idx="11556">
                  <c:v>0.67207062000000006</c:v>
                </c:pt>
                <c:pt idx="11557">
                  <c:v>0.67212849000000008</c:v>
                </c:pt>
                <c:pt idx="11558">
                  <c:v>0.67218635999999998</c:v>
                </c:pt>
                <c:pt idx="11559">
                  <c:v>0.67224423000000022</c:v>
                </c:pt>
                <c:pt idx="11560">
                  <c:v>0.67230187000000008</c:v>
                </c:pt>
                <c:pt idx="11561">
                  <c:v>0.67235974000000009</c:v>
                </c:pt>
                <c:pt idx="11562">
                  <c:v>0.67241773000000005</c:v>
                </c:pt>
                <c:pt idx="11563">
                  <c:v>0.67247559999999995</c:v>
                </c:pt>
                <c:pt idx="11564">
                  <c:v>0.67253346999999997</c:v>
                </c:pt>
                <c:pt idx="11565">
                  <c:v>0.67259134000000009</c:v>
                </c:pt>
                <c:pt idx="11566">
                  <c:v>0.67264932000000022</c:v>
                </c:pt>
                <c:pt idx="11567">
                  <c:v>0.67270719000000012</c:v>
                </c:pt>
                <c:pt idx="11568">
                  <c:v>0.67276472000000009</c:v>
                </c:pt>
                <c:pt idx="11569">
                  <c:v>0.67282270000000011</c:v>
                </c:pt>
                <c:pt idx="11570">
                  <c:v>0.67288057000000012</c:v>
                </c:pt>
                <c:pt idx="11571">
                  <c:v>0.67293844000000014</c:v>
                </c:pt>
                <c:pt idx="11572">
                  <c:v>0.67299631000000015</c:v>
                </c:pt>
                <c:pt idx="11573">
                  <c:v>0.67305406999999995</c:v>
                </c:pt>
                <c:pt idx="11574">
                  <c:v>0.67311240000000017</c:v>
                </c:pt>
                <c:pt idx="11575">
                  <c:v>0.67317039000000012</c:v>
                </c:pt>
                <c:pt idx="11576">
                  <c:v>0.67322826000000013</c:v>
                </c:pt>
                <c:pt idx="11577">
                  <c:v>0.67328577999999994</c:v>
                </c:pt>
                <c:pt idx="11578">
                  <c:v>0.67334400000000016</c:v>
                </c:pt>
                <c:pt idx="11579">
                  <c:v>0.67340175000000013</c:v>
                </c:pt>
                <c:pt idx="11580">
                  <c:v>0.67345938999999999</c:v>
                </c:pt>
                <c:pt idx="11581">
                  <c:v>0.67351715000000001</c:v>
                </c:pt>
                <c:pt idx="11582">
                  <c:v>0.67357502000000014</c:v>
                </c:pt>
                <c:pt idx="11583">
                  <c:v>0.67363300000000015</c:v>
                </c:pt>
                <c:pt idx="11584">
                  <c:v>0.67369111000000026</c:v>
                </c:pt>
                <c:pt idx="11585">
                  <c:v>0.67374898000000016</c:v>
                </c:pt>
                <c:pt idx="11586">
                  <c:v>0.67380685000000007</c:v>
                </c:pt>
                <c:pt idx="11587">
                  <c:v>0.67386425000000016</c:v>
                </c:pt>
                <c:pt idx="11588">
                  <c:v>0.67392212000000007</c:v>
                </c:pt>
                <c:pt idx="11589">
                  <c:v>0.67403787000000015</c:v>
                </c:pt>
                <c:pt idx="11590">
                  <c:v>0.6740959700000001</c:v>
                </c:pt>
                <c:pt idx="11591">
                  <c:v>0.67415384000000012</c:v>
                </c:pt>
                <c:pt idx="11592">
                  <c:v>0.67421171000000013</c:v>
                </c:pt>
                <c:pt idx="11593">
                  <c:v>0.67426958000000004</c:v>
                </c:pt>
                <c:pt idx="11594">
                  <c:v>0.67432745000000016</c:v>
                </c:pt>
                <c:pt idx="11595">
                  <c:v>0.67438531999999995</c:v>
                </c:pt>
                <c:pt idx="11596">
                  <c:v>0.67444318999999997</c:v>
                </c:pt>
                <c:pt idx="11597">
                  <c:v>0.6745010600000001</c:v>
                </c:pt>
                <c:pt idx="11598">
                  <c:v>0.67455893000000011</c:v>
                </c:pt>
                <c:pt idx="11599">
                  <c:v>0.67461680000000013</c:v>
                </c:pt>
                <c:pt idx="11600">
                  <c:v>0.67467444000000021</c:v>
                </c:pt>
                <c:pt idx="11601">
                  <c:v>0.67473231000000011</c:v>
                </c:pt>
                <c:pt idx="11602">
                  <c:v>0.67479018000000013</c:v>
                </c:pt>
                <c:pt idx="11603">
                  <c:v>0.67484805000000025</c:v>
                </c:pt>
                <c:pt idx="11604">
                  <c:v>0.67490592000000016</c:v>
                </c:pt>
                <c:pt idx="11605">
                  <c:v>0.67496378999999984</c:v>
                </c:pt>
                <c:pt idx="11606">
                  <c:v>0.67502166000000019</c:v>
                </c:pt>
                <c:pt idx="11607">
                  <c:v>0.67507999000000007</c:v>
                </c:pt>
                <c:pt idx="11608">
                  <c:v>0.67513787000000014</c:v>
                </c:pt>
                <c:pt idx="11609">
                  <c:v>0.67519574000000016</c:v>
                </c:pt>
                <c:pt idx="11610">
                  <c:v>0.67525360999999995</c:v>
                </c:pt>
                <c:pt idx="11611">
                  <c:v>0.67531148000000008</c:v>
                </c:pt>
                <c:pt idx="11612">
                  <c:v>0.67536934999999998</c:v>
                </c:pt>
                <c:pt idx="11613">
                  <c:v>0.67542674999999996</c:v>
                </c:pt>
                <c:pt idx="11614">
                  <c:v>0.67548462000000009</c:v>
                </c:pt>
                <c:pt idx="11615">
                  <c:v>0.67554261000000015</c:v>
                </c:pt>
                <c:pt idx="11616">
                  <c:v>0.67560060000000022</c:v>
                </c:pt>
                <c:pt idx="11617">
                  <c:v>0.67565858000000012</c:v>
                </c:pt>
                <c:pt idx="11618">
                  <c:v>0.67571645000000014</c:v>
                </c:pt>
                <c:pt idx="11619">
                  <c:v>0.6757740900000001</c:v>
                </c:pt>
                <c:pt idx="11620">
                  <c:v>0.67583196000000012</c:v>
                </c:pt>
                <c:pt idx="11621">
                  <c:v>0.67588983000000025</c:v>
                </c:pt>
                <c:pt idx="11622">
                  <c:v>0.6759478200000002</c:v>
                </c:pt>
                <c:pt idx="11623">
                  <c:v>0.6760056900000001</c:v>
                </c:pt>
                <c:pt idx="11624">
                  <c:v>0.67606367999999994</c:v>
                </c:pt>
                <c:pt idx="11625">
                  <c:v>0.67612166000000018</c:v>
                </c:pt>
                <c:pt idx="11626">
                  <c:v>0.6761790700000001</c:v>
                </c:pt>
                <c:pt idx="11627">
                  <c:v>0.67623705000000012</c:v>
                </c:pt>
                <c:pt idx="11628">
                  <c:v>0.67629493000000007</c:v>
                </c:pt>
                <c:pt idx="11629">
                  <c:v>0.67635279999999998</c:v>
                </c:pt>
                <c:pt idx="11630">
                  <c:v>0.67641066999999999</c:v>
                </c:pt>
                <c:pt idx="11631">
                  <c:v>0.67646877000000005</c:v>
                </c:pt>
                <c:pt idx="11632">
                  <c:v>0.67652664000000007</c:v>
                </c:pt>
                <c:pt idx="11633">
                  <c:v>0.67658450999999997</c:v>
                </c:pt>
                <c:pt idx="11634">
                  <c:v>0.6766423800000001</c:v>
                </c:pt>
                <c:pt idx="11635">
                  <c:v>0.67670037000000016</c:v>
                </c:pt>
                <c:pt idx="11636">
                  <c:v>0.67675824000000018</c:v>
                </c:pt>
                <c:pt idx="11637">
                  <c:v>0.67681610999999997</c:v>
                </c:pt>
                <c:pt idx="11638">
                  <c:v>0.67687340000000007</c:v>
                </c:pt>
                <c:pt idx="11639">
                  <c:v>0.67693162000000018</c:v>
                </c:pt>
                <c:pt idx="11640">
                  <c:v>0.67698960000000008</c:v>
                </c:pt>
                <c:pt idx="11641">
                  <c:v>0.6770474700000001</c:v>
                </c:pt>
                <c:pt idx="11642">
                  <c:v>0.67710546000000016</c:v>
                </c:pt>
                <c:pt idx="11643">
                  <c:v>0.67722120000000008</c:v>
                </c:pt>
                <c:pt idx="11644">
                  <c:v>0.67727907000000009</c:v>
                </c:pt>
                <c:pt idx="11645">
                  <c:v>0.67733635999999997</c:v>
                </c:pt>
                <c:pt idx="11646">
                  <c:v>0.67739458000000008</c:v>
                </c:pt>
                <c:pt idx="11647">
                  <c:v>0.67745255999999998</c:v>
                </c:pt>
                <c:pt idx="11648">
                  <c:v>0.67751043000000011</c:v>
                </c:pt>
                <c:pt idx="11649">
                  <c:v>0.67756830000000001</c:v>
                </c:pt>
                <c:pt idx="11650">
                  <c:v>0.67762618000000008</c:v>
                </c:pt>
                <c:pt idx="11651">
                  <c:v>0.67768357999999995</c:v>
                </c:pt>
                <c:pt idx="11652">
                  <c:v>0.67774134000000019</c:v>
                </c:pt>
                <c:pt idx="11653">
                  <c:v>0.6777993200000002</c:v>
                </c:pt>
                <c:pt idx="11654">
                  <c:v>0.67785719000000011</c:v>
                </c:pt>
                <c:pt idx="11655">
                  <c:v>0.67791506000000012</c:v>
                </c:pt>
                <c:pt idx="11656">
                  <c:v>0.67797317000000012</c:v>
                </c:pt>
                <c:pt idx="11657">
                  <c:v>0.67803104000000014</c:v>
                </c:pt>
                <c:pt idx="11658">
                  <c:v>0.67808891000000016</c:v>
                </c:pt>
                <c:pt idx="11659">
                  <c:v>0.67814688999999995</c:v>
                </c:pt>
                <c:pt idx="11660">
                  <c:v>0.67820465000000008</c:v>
                </c:pt>
                <c:pt idx="11661">
                  <c:v>0.67826229000000005</c:v>
                </c:pt>
                <c:pt idx="11662">
                  <c:v>0.67832015999999995</c:v>
                </c:pt>
                <c:pt idx="11663">
                  <c:v>0.67837814000000007</c:v>
                </c:pt>
                <c:pt idx="11664">
                  <c:v>0.67843613000000003</c:v>
                </c:pt>
                <c:pt idx="11665">
                  <c:v>0.67849400000000015</c:v>
                </c:pt>
                <c:pt idx="11666">
                  <c:v>0.67855186999999995</c:v>
                </c:pt>
                <c:pt idx="11667">
                  <c:v>0.67860974000000018</c:v>
                </c:pt>
                <c:pt idx="11668">
                  <c:v>0.67866761000000009</c:v>
                </c:pt>
                <c:pt idx="11669">
                  <c:v>0.67872560000000026</c:v>
                </c:pt>
                <c:pt idx="11670">
                  <c:v>0.67878347000000028</c:v>
                </c:pt>
                <c:pt idx="11671">
                  <c:v>0.67884134000000018</c:v>
                </c:pt>
                <c:pt idx="11672">
                  <c:v>0.67889874000000006</c:v>
                </c:pt>
                <c:pt idx="11673">
                  <c:v>0.67895662000000012</c:v>
                </c:pt>
                <c:pt idx="11674">
                  <c:v>0.67901460000000013</c:v>
                </c:pt>
                <c:pt idx="11675">
                  <c:v>0.67907247000000015</c:v>
                </c:pt>
                <c:pt idx="11676">
                  <c:v>0.67913034000000005</c:v>
                </c:pt>
                <c:pt idx="11677">
                  <c:v>0.67918821000000007</c:v>
                </c:pt>
                <c:pt idx="11678">
                  <c:v>0.67924608000000009</c:v>
                </c:pt>
                <c:pt idx="11679">
                  <c:v>0.67930407000000015</c:v>
                </c:pt>
                <c:pt idx="11680">
                  <c:v>0.67936216999999988</c:v>
                </c:pt>
                <c:pt idx="11681">
                  <c:v>0.67942004000000011</c:v>
                </c:pt>
                <c:pt idx="11682">
                  <c:v>0.67947791000000013</c:v>
                </c:pt>
                <c:pt idx="11683">
                  <c:v>0.67953578000000003</c:v>
                </c:pt>
                <c:pt idx="11684">
                  <c:v>0.67959376999999999</c:v>
                </c:pt>
                <c:pt idx="11685">
                  <c:v>0.67965164000000022</c:v>
                </c:pt>
                <c:pt idx="11686">
                  <c:v>0.67970951000000024</c:v>
                </c:pt>
                <c:pt idx="11687">
                  <c:v>0.67976703000000016</c:v>
                </c:pt>
                <c:pt idx="11688">
                  <c:v>0.67982490000000007</c:v>
                </c:pt>
                <c:pt idx="11689">
                  <c:v>0.67988276999999997</c:v>
                </c:pt>
                <c:pt idx="11690">
                  <c:v>0.67994076000000014</c:v>
                </c:pt>
                <c:pt idx="11691">
                  <c:v>0.67999863000000027</c:v>
                </c:pt>
                <c:pt idx="11692">
                  <c:v>0.68005649999999984</c:v>
                </c:pt>
                <c:pt idx="11693">
                  <c:v>0.68011436999999986</c:v>
                </c:pt>
                <c:pt idx="11694">
                  <c:v>0.68017211999999994</c:v>
                </c:pt>
                <c:pt idx="11695">
                  <c:v>0.68023033999999993</c:v>
                </c:pt>
                <c:pt idx="11696">
                  <c:v>0.68028763000000003</c:v>
                </c:pt>
                <c:pt idx="11697">
                  <c:v>0.6803456200000001</c:v>
                </c:pt>
                <c:pt idx="11698">
                  <c:v>0.68040349</c:v>
                </c:pt>
                <c:pt idx="11699">
                  <c:v>0.6804613599999999</c:v>
                </c:pt>
                <c:pt idx="11700">
                  <c:v>0.68051923000000003</c:v>
                </c:pt>
                <c:pt idx="11701">
                  <c:v>0.68057709999999993</c:v>
                </c:pt>
                <c:pt idx="11702">
                  <c:v>0.68063509000000011</c:v>
                </c:pt>
                <c:pt idx="11703">
                  <c:v>0.68069307000000012</c:v>
                </c:pt>
                <c:pt idx="11704">
                  <c:v>0.68075106000000007</c:v>
                </c:pt>
                <c:pt idx="11705">
                  <c:v>0.68080847000000011</c:v>
                </c:pt>
                <c:pt idx="11706">
                  <c:v>0.6808663399999999</c:v>
                </c:pt>
                <c:pt idx="11707">
                  <c:v>0.68092421000000014</c:v>
                </c:pt>
                <c:pt idx="11708">
                  <c:v>0.68098207999999993</c:v>
                </c:pt>
                <c:pt idx="11709">
                  <c:v>0.68104005999999995</c:v>
                </c:pt>
                <c:pt idx="11710">
                  <c:v>0.68109827999999994</c:v>
                </c:pt>
                <c:pt idx="11711">
                  <c:v>0.68115603999999996</c:v>
                </c:pt>
                <c:pt idx="11712">
                  <c:v>0.68121355999999988</c:v>
                </c:pt>
                <c:pt idx="11713">
                  <c:v>0.68127143000000012</c:v>
                </c:pt>
                <c:pt idx="11714">
                  <c:v>0.68132952999999996</c:v>
                </c:pt>
                <c:pt idx="11715">
                  <c:v>0.68138739999999987</c:v>
                </c:pt>
                <c:pt idx="11716">
                  <c:v>0.68144526999999999</c:v>
                </c:pt>
                <c:pt idx="11717">
                  <c:v>0.6815031399999999</c:v>
                </c:pt>
                <c:pt idx="11718">
                  <c:v>0.68156101000000002</c:v>
                </c:pt>
                <c:pt idx="11719">
                  <c:v>0.68161888000000004</c:v>
                </c:pt>
                <c:pt idx="11720">
                  <c:v>0.68167686999999999</c:v>
                </c:pt>
                <c:pt idx="11721">
                  <c:v>0.68173486000000005</c:v>
                </c:pt>
                <c:pt idx="11722">
                  <c:v>0.68179272999999996</c:v>
                </c:pt>
                <c:pt idx="11723">
                  <c:v>0.68185059999999997</c:v>
                </c:pt>
                <c:pt idx="11724">
                  <c:v>0.68190788999999996</c:v>
                </c:pt>
                <c:pt idx="11725">
                  <c:v>0.68196586999999997</c:v>
                </c:pt>
                <c:pt idx="11726">
                  <c:v>0.68202421000000013</c:v>
                </c:pt>
                <c:pt idx="11727">
                  <c:v>0.68208218999999992</c:v>
                </c:pt>
                <c:pt idx="11728">
                  <c:v>0.68213959999999996</c:v>
                </c:pt>
                <c:pt idx="11729">
                  <c:v>0.68219746999999997</c:v>
                </c:pt>
                <c:pt idx="11730">
                  <c:v>0.68225546000000004</c:v>
                </c:pt>
                <c:pt idx="11731">
                  <c:v>0.68231343999999994</c:v>
                </c:pt>
                <c:pt idx="11732">
                  <c:v>0.68237130999999984</c:v>
                </c:pt>
                <c:pt idx="11733">
                  <c:v>0.68242917999999997</c:v>
                </c:pt>
                <c:pt idx="11734">
                  <c:v>0.68248704999999987</c:v>
                </c:pt>
                <c:pt idx="11735">
                  <c:v>0.68254493000000005</c:v>
                </c:pt>
                <c:pt idx="11736">
                  <c:v>0.68260279999999984</c:v>
                </c:pt>
                <c:pt idx="11737">
                  <c:v>0.68266031999999999</c:v>
                </c:pt>
                <c:pt idx="11738">
                  <c:v>0.68271842000000005</c:v>
                </c:pt>
                <c:pt idx="11739">
                  <c:v>0.68277628999999984</c:v>
                </c:pt>
                <c:pt idx="11740">
                  <c:v>0.68283415999999997</c:v>
                </c:pt>
                <c:pt idx="11741">
                  <c:v>0.68289215000000003</c:v>
                </c:pt>
                <c:pt idx="11742">
                  <c:v>0.68295002000000005</c:v>
                </c:pt>
                <c:pt idx="11743">
                  <c:v>0.68300788999999984</c:v>
                </c:pt>
                <c:pt idx="11744">
                  <c:v>0.68306575999999997</c:v>
                </c:pt>
                <c:pt idx="11745">
                  <c:v>0.68312362999999998</c:v>
                </c:pt>
                <c:pt idx="11746">
                  <c:v>0.68318115000000001</c:v>
                </c:pt>
                <c:pt idx="11747">
                  <c:v>0.68323913999999997</c:v>
                </c:pt>
                <c:pt idx="11748">
                  <c:v>0.68329700999999998</c:v>
                </c:pt>
                <c:pt idx="11749">
                  <c:v>0.68335488</c:v>
                </c:pt>
                <c:pt idx="11750">
                  <c:v>0.6834127499999999</c:v>
                </c:pt>
                <c:pt idx="11751">
                  <c:v>0.68347062000000003</c:v>
                </c:pt>
                <c:pt idx="11752">
                  <c:v>0.68352871999999998</c:v>
                </c:pt>
                <c:pt idx="11753">
                  <c:v>0.68358658999999977</c:v>
                </c:pt>
                <c:pt idx="11754">
                  <c:v>0.68364412000000008</c:v>
                </c:pt>
                <c:pt idx="11755">
                  <c:v>0.68370222000000003</c:v>
                </c:pt>
                <c:pt idx="11756">
                  <c:v>0.68376009000000004</c:v>
                </c:pt>
                <c:pt idx="11757">
                  <c:v>0.68381795999999984</c:v>
                </c:pt>
                <c:pt idx="11758">
                  <c:v>0.68387594000000007</c:v>
                </c:pt>
                <c:pt idx="11759">
                  <c:v>0.68393380999999998</c:v>
                </c:pt>
                <c:pt idx="11760">
                  <c:v>0.6839916800000001</c:v>
                </c:pt>
                <c:pt idx="11761">
                  <c:v>0.68404955000000012</c:v>
                </c:pt>
                <c:pt idx="11762">
                  <c:v>0.68410695999999993</c:v>
                </c:pt>
                <c:pt idx="11763">
                  <c:v>0.68416482999999984</c:v>
                </c:pt>
                <c:pt idx="11764">
                  <c:v>0.68422269999999996</c:v>
                </c:pt>
                <c:pt idx="11765">
                  <c:v>0.68428069000000002</c:v>
                </c:pt>
                <c:pt idx="11766">
                  <c:v>0.68433855999999993</c:v>
                </c:pt>
                <c:pt idx="11767">
                  <c:v>0.68439642999999983</c:v>
                </c:pt>
                <c:pt idx="11768">
                  <c:v>0.68445429999999996</c:v>
                </c:pt>
                <c:pt idx="11769">
                  <c:v>0.68451216999999975</c:v>
                </c:pt>
                <c:pt idx="11770">
                  <c:v>0.68457015999999993</c:v>
                </c:pt>
                <c:pt idx="11771">
                  <c:v>0.6846282600000001</c:v>
                </c:pt>
                <c:pt idx="11772">
                  <c:v>0.68468567000000014</c:v>
                </c:pt>
                <c:pt idx="11773">
                  <c:v>0.68474354000000004</c:v>
                </c:pt>
                <c:pt idx="11774">
                  <c:v>0.68480141000000017</c:v>
                </c:pt>
                <c:pt idx="11775">
                  <c:v>0.68485928000000007</c:v>
                </c:pt>
                <c:pt idx="11776">
                  <c:v>0.68491725999999997</c:v>
                </c:pt>
                <c:pt idx="11777">
                  <c:v>0.6849750200000001</c:v>
                </c:pt>
                <c:pt idx="11778">
                  <c:v>0.68503311999999994</c:v>
                </c:pt>
                <c:pt idx="11779">
                  <c:v>0.68509111000000011</c:v>
                </c:pt>
                <c:pt idx="11780">
                  <c:v>0.68514909000000013</c:v>
                </c:pt>
                <c:pt idx="11781">
                  <c:v>0.68520649999999994</c:v>
                </c:pt>
                <c:pt idx="11782">
                  <c:v>0.68526436999999985</c:v>
                </c:pt>
                <c:pt idx="11783">
                  <c:v>0.68532235999999991</c:v>
                </c:pt>
                <c:pt idx="11784">
                  <c:v>0.68538010999999988</c:v>
                </c:pt>
                <c:pt idx="11785">
                  <c:v>0.68543809999999994</c:v>
                </c:pt>
                <c:pt idx="11786">
                  <c:v>0.68549607999999984</c:v>
                </c:pt>
                <c:pt idx="11787">
                  <c:v>0.68555394999999986</c:v>
                </c:pt>
                <c:pt idx="11788">
                  <c:v>0.68561182000000009</c:v>
                </c:pt>
                <c:pt idx="11789">
                  <c:v>0.68566969000000011</c:v>
                </c:pt>
                <c:pt idx="11790">
                  <c:v>0.68572756000000001</c:v>
                </c:pt>
                <c:pt idx="11791">
                  <c:v>0.68578554999999997</c:v>
                </c:pt>
                <c:pt idx="11792">
                  <c:v>0.68584354000000003</c:v>
                </c:pt>
                <c:pt idx="11793">
                  <c:v>0.68590105999999995</c:v>
                </c:pt>
                <c:pt idx="11794">
                  <c:v>0.68595892999999997</c:v>
                </c:pt>
                <c:pt idx="11795">
                  <c:v>0.68601679999999987</c:v>
                </c:pt>
                <c:pt idx="11796">
                  <c:v>0.68607467000000011</c:v>
                </c:pt>
                <c:pt idx="11797">
                  <c:v>0.6861325399999999</c:v>
                </c:pt>
                <c:pt idx="11798">
                  <c:v>0.68619041000000014</c:v>
                </c:pt>
                <c:pt idx="11799">
                  <c:v>0.68624828000000004</c:v>
                </c:pt>
                <c:pt idx="11800">
                  <c:v>0.68630614999999973</c:v>
                </c:pt>
                <c:pt idx="11801">
                  <c:v>0.68636378999999992</c:v>
                </c:pt>
                <c:pt idx="11802">
                  <c:v>0.68642177999999998</c:v>
                </c:pt>
                <c:pt idx="11803">
                  <c:v>0.68653763000000001</c:v>
                </c:pt>
                <c:pt idx="11804">
                  <c:v>0.68659562000000007</c:v>
                </c:pt>
                <c:pt idx="11805">
                  <c:v>0.68665348999999998</c:v>
                </c:pt>
                <c:pt idx="11806">
                  <c:v>0.68671135999999999</c:v>
                </c:pt>
                <c:pt idx="11807">
                  <c:v>0.68676923000000012</c:v>
                </c:pt>
                <c:pt idx="11808">
                  <c:v>0.68682710000000002</c:v>
                </c:pt>
                <c:pt idx="11809">
                  <c:v>0.68688461999999995</c:v>
                </c:pt>
                <c:pt idx="11810">
                  <c:v>0.68694248999999996</c:v>
                </c:pt>
                <c:pt idx="11811">
                  <c:v>0.68700037000000003</c:v>
                </c:pt>
                <c:pt idx="11812">
                  <c:v>0.68705824000000004</c:v>
                </c:pt>
                <c:pt idx="11813">
                  <c:v>0.68711610999999972</c:v>
                </c:pt>
                <c:pt idx="11814">
                  <c:v>0.68717397999999996</c:v>
                </c:pt>
                <c:pt idx="11815">
                  <c:v>0.68723184999999998</c:v>
                </c:pt>
                <c:pt idx="11816">
                  <c:v>0.68728971999999999</c:v>
                </c:pt>
                <c:pt idx="11817">
                  <c:v>0.68734782000000005</c:v>
                </c:pt>
                <c:pt idx="11818">
                  <c:v>0.68740579999999996</c:v>
                </c:pt>
                <c:pt idx="11819">
                  <c:v>0.68746332999999993</c:v>
                </c:pt>
                <c:pt idx="11820">
                  <c:v>0.68752166000000003</c:v>
                </c:pt>
                <c:pt idx="11821">
                  <c:v>0.68757964999999999</c:v>
                </c:pt>
                <c:pt idx="11822">
                  <c:v>0.68763752</c:v>
                </c:pt>
                <c:pt idx="11823">
                  <c:v>0.6876948100000001</c:v>
                </c:pt>
                <c:pt idx="11824">
                  <c:v>0.68775268000000001</c:v>
                </c:pt>
                <c:pt idx="11825">
                  <c:v>0.68781066999999996</c:v>
                </c:pt>
                <c:pt idx="11826">
                  <c:v>0.68786864999999997</c:v>
                </c:pt>
                <c:pt idx="11827">
                  <c:v>0.68792651999999999</c:v>
                </c:pt>
                <c:pt idx="11828">
                  <c:v>0.68798439</c:v>
                </c:pt>
                <c:pt idx="11829">
                  <c:v>0.68804248999999984</c:v>
                </c:pt>
                <c:pt idx="11830">
                  <c:v>0.68810037000000002</c:v>
                </c:pt>
                <c:pt idx="11831">
                  <c:v>0.68815777</c:v>
                </c:pt>
                <c:pt idx="11832">
                  <c:v>0.68821564000000002</c:v>
                </c:pt>
                <c:pt idx="11833">
                  <c:v>0.68827351000000003</c:v>
                </c:pt>
                <c:pt idx="11834">
                  <c:v>0.68833173000000003</c:v>
                </c:pt>
                <c:pt idx="11835">
                  <c:v>0.68838960000000005</c:v>
                </c:pt>
                <c:pt idx="11836">
                  <c:v>0.68844746999999984</c:v>
                </c:pt>
                <c:pt idx="11837">
                  <c:v>0.68850533999999997</c:v>
                </c:pt>
                <c:pt idx="11838">
                  <c:v>0.68856320999999987</c:v>
                </c:pt>
                <c:pt idx="11839">
                  <c:v>0.68862120000000016</c:v>
                </c:pt>
                <c:pt idx="11840">
                  <c:v>0.68867906999999995</c:v>
                </c:pt>
                <c:pt idx="11841">
                  <c:v>0.68873658999999987</c:v>
                </c:pt>
                <c:pt idx="11842">
                  <c:v>0.68879446000000011</c:v>
                </c:pt>
                <c:pt idx="11843">
                  <c:v>0.68885233000000001</c:v>
                </c:pt>
                <c:pt idx="11844">
                  <c:v>0.68891020000000003</c:v>
                </c:pt>
                <c:pt idx="11845">
                  <c:v>0.68896807000000004</c:v>
                </c:pt>
                <c:pt idx="11846">
                  <c:v>0.68902593999999995</c:v>
                </c:pt>
                <c:pt idx="11847">
                  <c:v>0.68908380999999996</c:v>
                </c:pt>
                <c:pt idx="11848">
                  <c:v>0.68914180000000014</c:v>
                </c:pt>
                <c:pt idx="11849">
                  <c:v>0.68919990000000009</c:v>
                </c:pt>
                <c:pt idx="11850">
                  <c:v>0.68925776999999988</c:v>
                </c:pt>
                <c:pt idx="11851">
                  <c:v>0.68931505999999998</c:v>
                </c:pt>
                <c:pt idx="11852">
                  <c:v>0.68937316999999987</c:v>
                </c:pt>
                <c:pt idx="11853">
                  <c:v>0.68943103999999999</c:v>
                </c:pt>
                <c:pt idx="11854">
                  <c:v>0.68948891000000001</c:v>
                </c:pt>
                <c:pt idx="11855">
                  <c:v>0.68954677999999991</c:v>
                </c:pt>
                <c:pt idx="11856">
                  <c:v>0.68960465000000015</c:v>
                </c:pt>
                <c:pt idx="11857">
                  <c:v>0.68966274999999988</c:v>
                </c:pt>
                <c:pt idx="11858">
                  <c:v>0.68972062000000012</c:v>
                </c:pt>
                <c:pt idx="11859">
                  <c:v>0.68977849000000013</c:v>
                </c:pt>
                <c:pt idx="11860">
                  <c:v>0.68983635999999993</c:v>
                </c:pt>
                <c:pt idx="11861">
                  <c:v>0.68989423000000016</c:v>
                </c:pt>
                <c:pt idx="11862">
                  <c:v>0.68995222</c:v>
                </c:pt>
                <c:pt idx="11863">
                  <c:v>0.69000996999999997</c:v>
                </c:pt>
                <c:pt idx="11864">
                  <c:v>0.69006761000000005</c:v>
                </c:pt>
                <c:pt idx="11865">
                  <c:v>0.69012548000000007</c:v>
                </c:pt>
                <c:pt idx="11866">
                  <c:v>0.69018323999999998</c:v>
                </c:pt>
                <c:pt idx="11867">
                  <c:v>0.69024110999999999</c:v>
                </c:pt>
                <c:pt idx="11868">
                  <c:v>0.69029898000000001</c:v>
                </c:pt>
                <c:pt idx="11869">
                  <c:v>0.69035685000000002</c:v>
                </c:pt>
                <c:pt idx="11870">
                  <c:v>0.69041483000000003</c:v>
                </c:pt>
                <c:pt idx="11871">
                  <c:v>0.69047269999999994</c:v>
                </c:pt>
                <c:pt idx="11872">
                  <c:v>0.69053056999999973</c:v>
                </c:pt>
                <c:pt idx="11873">
                  <c:v>0.69058843999999997</c:v>
                </c:pt>
                <c:pt idx="11874">
                  <c:v>0.69064630999999999</c:v>
                </c:pt>
                <c:pt idx="11875">
                  <c:v>0.69070418</c:v>
                </c:pt>
                <c:pt idx="11876">
                  <c:v>0.69076216999999973</c:v>
                </c:pt>
                <c:pt idx="11877">
                  <c:v>0.69082016000000002</c:v>
                </c:pt>
                <c:pt idx="11878">
                  <c:v>0.69087756</c:v>
                </c:pt>
                <c:pt idx="11879">
                  <c:v>0.69093543000000013</c:v>
                </c:pt>
                <c:pt idx="11880">
                  <c:v>0.69099342000000008</c:v>
                </c:pt>
                <c:pt idx="11881">
                  <c:v>0.69105141000000014</c:v>
                </c:pt>
                <c:pt idx="11882">
                  <c:v>0.69110928000000005</c:v>
                </c:pt>
                <c:pt idx="11883">
                  <c:v>0.69116714999999973</c:v>
                </c:pt>
                <c:pt idx="11884">
                  <c:v>0.69122502000000008</c:v>
                </c:pt>
                <c:pt idx="11885">
                  <c:v>0.69128311999999992</c:v>
                </c:pt>
                <c:pt idx="11886">
                  <c:v>0.69134099000000004</c:v>
                </c:pt>
                <c:pt idx="11887">
                  <c:v>0.69139839999999997</c:v>
                </c:pt>
                <c:pt idx="11888">
                  <c:v>0.69145626999999987</c:v>
                </c:pt>
                <c:pt idx="11889">
                  <c:v>0.69151413999999989</c:v>
                </c:pt>
                <c:pt idx="11890">
                  <c:v>0.6915721199999999</c:v>
                </c:pt>
                <c:pt idx="11891">
                  <c:v>0.69163010999999996</c:v>
                </c:pt>
                <c:pt idx="11892">
                  <c:v>0.69168797999999998</c:v>
                </c:pt>
                <c:pt idx="11893">
                  <c:v>0.69174574000000011</c:v>
                </c:pt>
                <c:pt idx="11894">
                  <c:v>0.69180383999999995</c:v>
                </c:pt>
                <c:pt idx="11895">
                  <c:v>0.69186194000000001</c:v>
                </c:pt>
                <c:pt idx="11896">
                  <c:v>0.69191923000000011</c:v>
                </c:pt>
                <c:pt idx="11897">
                  <c:v>0.69197721999999995</c:v>
                </c:pt>
                <c:pt idx="11898">
                  <c:v>0.69203532000000001</c:v>
                </c:pt>
                <c:pt idx="11899">
                  <c:v>0.69209342000000007</c:v>
                </c:pt>
                <c:pt idx="11900">
                  <c:v>0.69215070999999984</c:v>
                </c:pt>
                <c:pt idx="11901">
                  <c:v>0.69220857999999996</c:v>
                </c:pt>
                <c:pt idx="11902">
                  <c:v>0.69226644999999987</c:v>
                </c:pt>
                <c:pt idx="11903">
                  <c:v>0.69232431999999999</c:v>
                </c:pt>
                <c:pt idx="11904">
                  <c:v>0.69238230999999972</c:v>
                </c:pt>
                <c:pt idx="11905">
                  <c:v>0.69244030000000001</c:v>
                </c:pt>
                <c:pt idx="11906">
                  <c:v>0.69249793000000004</c:v>
                </c:pt>
                <c:pt idx="11907">
                  <c:v>0.69255637999999986</c:v>
                </c:pt>
                <c:pt idx="11908">
                  <c:v>0.69261368000000001</c:v>
                </c:pt>
                <c:pt idx="11909">
                  <c:v>0.69267155000000014</c:v>
                </c:pt>
                <c:pt idx="11910">
                  <c:v>0.69272942000000015</c:v>
                </c:pt>
                <c:pt idx="11911">
                  <c:v>0.69278728999999983</c:v>
                </c:pt>
                <c:pt idx="11912">
                  <c:v>0.69284516000000007</c:v>
                </c:pt>
                <c:pt idx="11913">
                  <c:v>0.69290302999999998</c:v>
                </c:pt>
                <c:pt idx="11914">
                  <c:v>0.69296100999999999</c:v>
                </c:pt>
                <c:pt idx="11915">
                  <c:v>0.69301888</c:v>
                </c:pt>
                <c:pt idx="11916">
                  <c:v>0.69307699</c:v>
                </c:pt>
                <c:pt idx="11917">
                  <c:v>0.69313486000000002</c:v>
                </c:pt>
                <c:pt idx="11918">
                  <c:v>0.69319284000000003</c:v>
                </c:pt>
                <c:pt idx="11919">
                  <c:v>0.69325071000000005</c:v>
                </c:pt>
                <c:pt idx="11920">
                  <c:v>0.69330857999999984</c:v>
                </c:pt>
                <c:pt idx="11921">
                  <c:v>0.69336587000000005</c:v>
                </c:pt>
                <c:pt idx="11922">
                  <c:v>0.69342386</c:v>
                </c:pt>
                <c:pt idx="11923">
                  <c:v>0.69348195999999984</c:v>
                </c:pt>
                <c:pt idx="11924">
                  <c:v>0.69353982999999997</c:v>
                </c:pt>
                <c:pt idx="11925">
                  <c:v>0.69359769999999998</c:v>
                </c:pt>
                <c:pt idx="11926">
                  <c:v>0.69365569000000016</c:v>
                </c:pt>
                <c:pt idx="11927">
                  <c:v>0.69371355999999984</c:v>
                </c:pt>
                <c:pt idx="11928">
                  <c:v>0.69377143000000008</c:v>
                </c:pt>
                <c:pt idx="11929">
                  <c:v>0.69382930000000009</c:v>
                </c:pt>
                <c:pt idx="11930">
                  <c:v>0.69388671000000002</c:v>
                </c:pt>
                <c:pt idx="11931">
                  <c:v>0.69394469000000014</c:v>
                </c:pt>
                <c:pt idx="11932">
                  <c:v>0.69400255999999994</c:v>
                </c:pt>
                <c:pt idx="11933">
                  <c:v>0.69406042999999984</c:v>
                </c:pt>
                <c:pt idx="11934">
                  <c:v>0.69411829999999997</c:v>
                </c:pt>
                <c:pt idx="11935">
                  <c:v>0.69417617999999992</c:v>
                </c:pt>
                <c:pt idx="11936">
                  <c:v>0.69423405000000005</c:v>
                </c:pt>
                <c:pt idx="11937">
                  <c:v>0.69429191999999995</c:v>
                </c:pt>
                <c:pt idx="11938">
                  <c:v>0.69434978999999997</c:v>
                </c:pt>
                <c:pt idx="11939">
                  <c:v>0.69440765999999998</c:v>
                </c:pt>
                <c:pt idx="11940">
                  <c:v>0.69446575999999993</c:v>
                </c:pt>
                <c:pt idx="11941">
                  <c:v>0.69452362999999984</c:v>
                </c:pt>
                <c:pt idx="11942">
                  <c:v>0.69458149999999996</c:v>
                </c:pt>
                <c:pt idx="11943">
                  <c:v>0.69463936999999998</c:v>
                </c:pt>
                <c:pt idx="11944">
                  <c:v>0.6946972400000001</c:v>
                </c:pt>
                <c:pt idx="11945">
                  <c:v>0.69475511000000012</c:v>
                </c:pt>
                <c:pt idx="11946">
                  <c:v>0.69481309999999996</c:v>
                </c:pt>
                <c:pt idx="11947">
                  <c:v>0.69487096999999998</c:v>
                </c:pt>
                <c:pt idx="11948">
                  <c:v>0.69492849000000012</c:v>
                </c:pt>
                <c:pt idx="11949">
                  <c:v>0.69498671000000001</c:v>
                </c:pt>
                <c:pt idx="11950">
                  <c:v>0.69504458000000002</c:v>
                </c:pt>
                <c:pt idx="11951">
                  <c:v>0.69510198999999984</c:v>
                </c:pt>
                <c:pt idx="11952">
                  <c:v>0.69515986000000007</c:v>
                </c:pt>
                <c:pt idx="11953">
                  <c:v>0.69521783999999998</c:v>
                </c:pt>
                <c:pt idx="11954">
                  <c:v>0.69527570999999999</c:v>
                </c:pt>
                <c:pt idx="11955">
                  <c:v>0.6953335799999999</c:v>
                </c:pt>
                <c:pt idx="11956">
                  <c:v>0.69539168000000007</c:v>
                </c:pt>
                <c:pt idx="11957">
                  <c:v>0.69544954999999997</c:v>
                </c:pt>
                <c:pt idx="11958">
                  <c:v>0.69550743000000004</c:v>
                </c:pt>
                <c:pt idx="11959">
                  <c:v>0.69556529999999994</c:v>
                </c:pt>
                <c:pt idx="11960">
                  <c:v>0.69562282000000009</c:v>
                </c:pt>
                <c:pt idx="11961">
                  <c:v>0.69568068999999999</c:v>
                </c:pt>
                <c:pt idx="11962">
                  <c:v>0.69573856000000001</c:v>
                </c:pt>
                <c:pt idx="11963">
                  <c:v>0.69579643000000013</c:v>
                </c:pt>
                <c:pt idx="11964">
                  <c:v>0.69585430000000004</c:v>
                </c:pt>
                <c:pt idx="11965">
                  <c:v>0.69591263000000003</c:v>
                </c:pt>
                <c:pt idx="11966">
                  <c:v>0.69597050000000005</c:v>
                </c:pt>
                <c:pt idx="11967">
                  <c:v>0.69602836999999984</c:v>
                </c:pt>
                <c:pt idx="11968">
                  <c:v>0.69608623999999997</c:v>
                </c:pt>
                <c:pt idx="11969">
                  <c:v>0.69614365000000011</c:v>
                </c:pt>
                <c:pt idx="11970">
                  <c:v>0.69620152000000002</c:v>
                </c:pt>
                <c:pt idx="11971">
                  <c:v>0.69625939000000003</c:v>
                </c:pt>
                <c:pt idx="11972">
                  <c:v>0.69631748999999987</c:v>
                </c:pt>
                <c:pt idx="11973">
                  <c:v>0.69637537000000005</c:v>
                </c:pt>
                <c:pt idx="11974">
                  <c:v>0.69643323999999984</c:v>
                </c:pt>
                <c:pt idx="11975">
                  <c:v>0.69649110999999997</c:v>
                </c:pt>
                <c:pt idx="11976">
                  <c:v>0.69654908999999998</c:v>
                </c:pt>
                <c:pt idx="11977">
                  <c:v>0.69660696</c:v>
                </c:pt>
                <c:pt idx="11978">
                  <c:v>0.69666483000000012</c:v>
                </c:pt>
                <c:pt idx="11979">
                  <c:v>0.69672270000000003</c:v>
                </c:pt>
                <c:pt idx="11980">
                  <c:v>0.69678010999999984</c:v>
                </c:pt>
                <c:pt idx="11981">
                  <c:v>0.69683797999999997</c:v>
                </c:pt>
                <c:pt idx="11982">
                  <c:v>0.69689597000000014</c:v>
                </c:pt>
                <c:pt idx="11983">
                  <c:v>0.69695372</c:v>
                </c:pt>
                <c:pt idx="11984">
                  <c:v>0.69701159000000001</c:v>
                </c:pt>
                <c:pt idx="11985">
                  <c:v>0.69706957999999997</c:v>
                </c:pt>
                <c:pt idx="11986">
                  <c:v>0.69712755999999998</c:v>
                </c:pt>
                <c:pt idx="11987">
                  <c:v>0.69718542999999999</c:v>
                </c:pt>
                <c:pt idx="11988">
                  <c:v>0.69724330000000001</c:v>
                </c:pt>
                <c:pt idx="11989">
                  <c:v>0.69730128999999996</c:v>
                </c:pt>
                <c:pt idx="11990">
                  <c:v>0.69735928000000003</c:v>
                </c:pt>
                <c:pt idx="11991">
                  <c:v>0.6974166799999999</c:v>
                </c:pt>
                <c:pt idx="11992">
                  <c:v>0.69747455000000003</c:v>
                </c:pt>
                <c:pt idx="11993">
                  <c:v>0.69753242999999987</c:v>
                </c:pt>
                <c:pt idx="11994">
                  <c:v>0.6975903</c:v>
                </c:pt>
                <c:pt idx="11995">
                  <c:v>0.69764817000000012</c:v>
                </c:pt>
                <c:pt idx="11996">
                  <c:v>0.69770604000000003</c:v>
                </c:pt>
                <c:pt idx="11997">
                  <c:v>0.69776402000000004</c:v>
                </c:pt>
                <c:pt idx="11998">
                  <c:v>0.69782211999999999</c:v>
                </c:pt>
                <c:pt idx="11999">
                  <c:v>0.69787999000000012</c:v>
                </c:pt>
                <c:pt idx="12000">
                  <c:v>0.69793786999999996</c:v>
                </c:pt>
                <c:pt idx="12001">
                  <c:v>0.69799574000000009</c:v>
                </c:pt>
                <c:pt idx="12002">
                  <c:v>0.69805360999999999</c:v>
                </c:pt>
                <c:pt idx="12003">
                  <c:v>0.69811148000000001</c:v>
                </c:pt>
                <c:pt idx="12004">
                  <c:v>0.69816935000000002</c:v>
                </c:pt>
                <c:pt idx="12005">
                  <c:v>0.69822722000000004</c:v>
                </c:pt>
                <c:pt idx="12006">
                  <c:v>0.69828520000000005</c:v>
                </c:pt>
                <c:pt idx="12007">
                  <c:v>0.69834306999999984</c:v>
                </c:pt>
                <c:pt idx="12008">
                  <c:v>0.69840093999999997</c:v>
                </c:pt>
                <c:pt idx="12009">
                  <c:v>0.69845880999999999</c:v>
                </c:pt>
                <c:pt idx="12010">
                  <c:v>0.69851667999999989</c:v>
                </c:pt>
                <c:pt idx="12011">
                  <c:v>0.69857455000000002</c:v>
                </c:pt>
                <c:pt idx="12012">
                  <c:v>0.69863242999999997</c:v>
                </c:pt>
                <c:pt idx="12013">
                  <c:v>0.6986903000000001</c:v>
                </c:pt>
                <c:pt idx="12014">
                  <c:v>0.69874770000000008</c:v>
                </c:pt>
                <c:pt idx="12015">
                  <c:v>0.69880580000000014</c:v>
                </c:pt>
                <c:pt idx="12016">
                  <c:v>0.69886355999999994</c:v>
                </c:pt>
                <c:pt idx="12017">
                  <c:v>0.69892155000000011</c:v>
                </c:pt>
                <c:pt idx="12018">
                  <c:v>0.69897942000000013</c:v>
                </c:pt>
                <c:pt idx="12019">
                  <c:v>0.69903729000000003</c:v>
                </c:pt>
                <c:pt idx="12020">
                  <c:v>0.69909516000000005</c:v>
                </c:pt>
                <c:pt idx="12021">
                  <c:v>0.69915302999999984</c:v>
                </c:pt>
                <c:pt idx="12022">
                  <c:v>0.69921113000000001</c:v>
                </c:pt>
                <c:pt idx="12023">
                  <c:v>0.69926900000000003</c:v>
                </c:pt>
                <c:pt idx="12024">
                  <c:v>0.69932687000000004</c:v>
                </c:pt>
                <c:pt idx="12025">
                  <c:v>0.69938473999999984</c:v>
                </c:pt>
                <c:pt idx="12026">
                  <c:v>0.69944203000000005</c:v>
                </c:pt>
                <c:pt idx="12027">
                  <c:v>0.69950002</c:v>
                </c:pt>
                <c:pt idx="12028">
                  <c:v>0.69955789000000002</c:v>
                </c:pt>
                <c:pt idx="12029">
                  <c:v>0.69961576000000003</c:v>
                </c:pt>
                <c:pt idx="12030">
                  <c:v>0.69967374000000004</c:v>
                </c:pt>
                <c:pt idx="12031">
                  <c:v>0.69973162000000011</c:v>
                </c:pt>
                <c:pt idx="12032">
                  <c:v>0.69978960000000012</c:v>
                </c:pt>
                <c:pt idx="12033">
                  <c:v>0.69984747000000014</c:v>
                </c:pt>
                <c:pt idx="12034">
                  <c:v>0.69990534000000004</c:v>
                </c:pt>
                <c:pt idx="12035">
                  <c:v>0.69996320999999984</c:v>
                </c:pt>
                <c:pt idx="12036">
                  <c:v>0.70002108000000007</c:v>
                </c:pt>
                <c:pt idx="12037">
                  <c:v>0.70007894999999998</c:v>
                </c:pt>
                <c:pt idx="12038">
                  <c:v>0.70013693999999993</c:v>
                </c:pt>
                <c:pt idx="12039">
                  <c:v>0.70019434999999997</c:v>
                </c:pt>
                <c:pt idx="12040">
                  <c:v>0.70025232999999987</c:v>
                </c:pt>
                <c:pt idx="12041">
                  <c:v>0.70031019999999988</c:v>
                </c:pt>
                <c:pt idx="12042">
                  <c:v>0.70036829999999994</c:v>
                </c:pt>
                <c:pt idx="12043">
                  <c:v>0.7004261799999999</c:v>
                </c:pt>
                <c:pt idx="12044">
                  <c:v>0.70048405000000002</c:v>
                </c:pt>
                <c:pt idx="12045">
                  <c:v>0.70054192000000004</c:v>
                </c:pt>
                <c:pt idx="12046">
                  <c:v>0.70059990000000005</c:v>
                </c:pt>
                <c:pt idx="12047">
                  <c:v>0.70065789000000012</c:v>
                </c:pt>
                <c:pt idx="12048">
                  <c:v>0.70071541000000015</c:v>
                </c:pt>
                <c:pt idx="12049">
                  <c:v>0.70077328000000005</c:v>
                </c:pt>
                <c:pt idx="12050">
                  <c:v>0.70083114999999996</c:v>
                </c:pt>
                <c:pt idx="12051">
                  <c:v>0.70088914000000002</c:v>
                </c:pt>
                <c:pt idx="12052">
                  <c:v>0.70094701000000015</c:v>
                </c:pt>
                <c:pt idx="12053">
                  <c:v>0.70100488000000005</c:v>
                </c:pt>
                <c:pt idx="12054">
                  <c:v>0.70106274999999985</c:v>
                </c:pt>
                <c:pt idx="12055">
                  <c:v>0.70112062000000008</c:v>
                </c:pt>
                <c:pt idx="12056">
                  <c:v>0.70117837000000005</c:v>
                </c:pt>
                <c:pt idx="12057">
                  <c:v>0.70123623999999996</c:v>
                </c:pt>
                <c:pt idx="12058">
                  <c:v>0.70129423000000013</c:v>
                </c:pt>
                <c:pt idx="12059">
                  <c:v>0.70135209999999992</c:v>
                </c:pt>
                <c:pt idx="12060">
                  <c:v>0.70141008999999988</c:v>
                </c:pt>
                <c:pt idx="12061">
                  <c:v>0.70146795999999989</c:v>
                </c:pt>
                <c:pt idx="12062">
                  <c:v>0.70152583000000013</c:v>
                </c:pt>
                <c:pt idx="12063">
                  <c:v>0.70158369999999992</c:v>
                </c:pt>
                <c:pt idx="12064">
                  <c:v>0.70164122000000007</c:v>
                </c:pt>
                <c:pt idx="12065">
                  <c:v>0.70169909000000008</c:v>
                </c:pt>
                <c:pt idx="12066">
                  <c:v>0.70175695999999999</c:v>
                </c:pt>
                <c:pt idx="12067">
                  <c:v>0.70181495000000005</c:v>
                </c:pt>
                <c:pt idx="12068">
                  <c:v>0.70187281999999995</c:v>
                </c:pt>
                <c:pt idx="12069">
                  <c:v>0.70193068999999997</c:v>
                </c:pt>
                <c:pt idx="12070">
                  <c:v>0.70198868000000003</c:v>
                </c:pt>
                <c:pt idx="12071">
                  <c:v>0.70204630999999984</c:v>
                </c:pt>
                <c:pt idx="12072">
                  <c:v>0.70222015999999998</c:v>
                </c:pt>
                <c:pt idx="12073">
                  <c:v>0.70227814</c:v>
                </c:pt>
                <c:pt idx="12074">
                  <c:v>0.70233542999999998</c:v>
                </c:pt>
                <c:pt idx="12075">
                  <c:v>0.70239342000000005</c:v>
                </c:pt>
                <c:pt idx="12076">
                  <c:v>0.70245128999999984</c:v>
                </c:pt>
                <c:pt idx="12077">
                  <c:v>0.70250928000000001</c:v>
                </c:pt>
                <c:pt idx="12078">
                  <c:v>0.70256725999999992</c:v>
                </c:pt>
                <c:pt idx="12079">
                  <c:v>0.70262513000000015</c:v>
                </c:pt>
                <c:pt idx="12080">
                  <c:v>0.70268299999999984</c:v>
                </c:pt>
                <c:pt idx="12081">
                  <c:v>0.70274087000000007</c:v>
                </c:pt>
                <c:pt idx="12082">
                  <c:v>0.70279851000000015</c:v>
                </c:pt>
                <c:pt idx="12083">
                  <c:v>0.70285662000000004</c:v>
                </c:pt>
                <c:pt idx="12084">
                  <c:v>0.70291471999999999</c:v>
                </c:pt>
                <c:pt idx="12085">
                  <c:v>0.70297224000000003</c:v>
                </c:pt>
                <c:pt idx="12086">
                  <c:v>0.70303011000000004</c:v>
                </c:pt>
                <c:pt idx="12087">
                  <c:v>0.70308797999999983</c:v>
                </c:pt>
                <c:pt idx="12088">
                  <c:v>0.70314597000000012</c:v>
                </c:pt>
                <c:pt idx="12089">
                  <c:v>0.70320371999999998</c:v>
                </c:pt>
                <c:pt idx="12090">
                  <c:v>0.70326171000000004</c:v>
                </c:pt>
                <c:pt idx="12091">
                  <c:v>0.70331958000000006</c:v>
                </c:pt>
                <c:pt idx="12092">
                  <c:v>0.70337755999999996</c:v>
                </c:pt>
                <c:pt idx="12093">
                  <c:v>0.70343542999999997</c:v>
                </c:pt>
                <c:pt idx="12094">
                  <c:v>0.70349329999999999</c:v>
                </c:pt>
                <c:pt idx="12095">
                  <c:v>0.70355117999999994</c:v>
                </c:pt>
                <c:pt idx="12096">
                  <c:v>0.70360905000000007</c:v>
                </c:pt>
                <c:pt idx="12097">
                  <c:v>0.70366656999999988</c:v>
                </c:pt>
                <c:pt idx="12098">
                  <c:v>0.70372444000000012</c:v>
                </c:pt>
                <c:pt idx="12099">
                  <c:v>0.70378242999999996</c:v>
                </c:pt>
                <c:pt idx="12100">
                  <c:v>0.70384041000000008</c:v>
                </c:pt>
                <c:pt idx="12101">
                  <c:v>0.70389816999999999</c:v>
                </c:pt>
                <c:pt idx="12102">
                  <c:v>0.70395627000000005</c:v>
                </c:pt>
                <c:pt idx="12103">
                  <c:v>0.70401413999999984</c:v>
                </c:pt>
                <c:pt idx="12104">
                  <c:v>0.70407200999999997</c:v>
                </c:pt>
                <c:pt idx="12105">
                  <c:v>0.7041298800000001</c:v>
                </c:pt>
                <c:pt idx="12106">
                  <c:v>0.70418775</c:v>
                </c:pt>
                <c:pt idx="12107">
                  <c:v>0.70424562000000013</c:v>
                </c:pt>
                <c:pt idx="12108">
                  <c:v>0.70430349000000003</c:v>
                </c:pt>
                <c:pt idx="12109">
                  <c:v>0.70436135999999994</c:v>
                </c:pt>
                <c:pt idx="12110">
                  <c:v>0.70441900000000002</c:v>
                </c:pt>
                <c:pt idx="12111">
                  <c:v>0.70447698999999986</c:v>
                </c:pt>
                <c:pt idx="12112">
                  <c:v>0.70453485999999999</c:v>
                </c:pt>
                <c:pt idx="12113">
                  <c:v>0.70459273</c:v>
                </c:pt>
                <c:pt idx="12114">
                  <c:v>0.70465060000000013</c:v>
                </c:pt>
                <c:pt idx="12115">
                  <c:v>0.70470847000000014</c:v>
                </c:pt>
                <c:pt idx="12116">
                  <c:v>0.70476633999999994</c:v>
                </c:pt>
                <c:pt idx="12117">
                  <c:v>0.70482420999999995</c:v>
                </c:pt>
                <c:pt idx="12118">
                  <c:v>0.70488207999999997</c:v>
                </c:pt>
                <c:pt idx="12119">
                  <c:v>0.70493972000000005</c:v>
                </c:pt>
                <c:pt idx="12120">
                  <c:v>0.70499758999999984</c:v>
                </c:pt>
                <c:pt idx="12121">
                  <c:v>0.70505546000000008</c:v>
                </c:pt>
                <c:pt idx="12122">
                  <c:v>0.70511343999999998</c:v>
                </c:pt>
                <c:pt idx="12123">
                  <c:v>0.70517131000000011</c:v>
                </c:pt>
                <c:pt idx="12124">
                  <c:v>0.70522918000000001</c:v>
                </c:pt>
                <c:pt idx="12125">
                  <c:v>0.70528705000000003</c:v>
                </c:pt>
                <c:pt idx="12126">
                  <c:v>0.70534492999999998</c:v>
                </c:pt>
                <c:pt idx="12127">
                  <c:v>0.7054025599999999</c:v>
                </c:pt>
                <c:pt idx="12128">
                  <c:v>0.70546054999999985</c:v>
                </c:pt>
                <c:pt idx="12129">
                  <c:v>0.70551841999999998</c:v>
                </c:pt>
                <c:pt idx="12130">
                  <c:v>0.70557628999999988</c:v>
                </c:pt>
                <c:pt idx="12131">
                  <c:v>0.70563405000000012</c:v>
                </c:pt>
                <c:pt idx="12132">
                  <c:v>0.70569203000000014</c:v>
                </c:pt>
                <c:pt idx="12133">
                  <c:v>0.70574990000000015</c:v>
                </c:pt>
                <c:pt idx="12134">
                  <c:v>0.70580788999999999</c:v>
                </c:pt>
                <c:pt idx="12135">
                  <c:v>0.70586564000000007</c:v>
                </c:pt>
                <c:pt idx="12136">
                  <c:v>0.70592386000000007</c:v>
                </c:pt>
                <c:pt idx="12137">
                  <c:v>0.70598126999999999</c:v>
                </c:pt>
                <c:pt idx="12138">
                  <c:v>0.70603925000000012</c:v>
                </c:pt>
                <c:pt idx="12139">
                  <c:v>0.70609701000000014</c:v>
                </c:pt>
                <c:pt idx="12140">
                  <c:v>0.70615488000000004</c:v>
                </c:pt>
                <c:pt idx="12141">
                  <c:v>0.70621286999999988</c:v>
                </c:pt>
                <c:pt idx="12142">
                  <c:v>0.70627074000000001</c:v>
                </c:pt>
                <c:pt idx="12143">
                  <c:v>0.70632872000000002</c:v>
                </c:pt>
                <c:pt idx="12144">
                  <c:v>0.70638658999999993</c:v>
                </c:pt>
                <c:pt idx="12145">
                  <c:v>0.70644468999999999</c:v>
                </c:pt>
                <c:pt idx="12146">
                  <c:v>0.70650209999999991</c:v>
                </c:pt>
                <c:pt idx="12147">
                  <c:v>0.70656008999999986</c:v>
                </c:pt>
                <c:pt idx="12148">
                  <c:v>0.70661795999999999</c:v>
                </c:pt>
                <c:pt idx="12149">
                  <c:v>0.70667583000000023</c:v>
                </c:pt>
                <c:pt idx="12150">
                  <c:v>0.70673370000000002</c:v>
                </c:pt>
                <c:pt idx="12151">
                  <c:v>0.70679157000000015</c:v>
                </c:pt>
                <c:pt idx="12152">
                  <c:v>0.7068496700000001</c:v>
                </c:pt>
                <c:pt idx="12153">
                  <c:v>0.70690743000000011</c:v>
                </c:pt>
                <c:pt idx="12154">
                  <c:v>0.70696530000000002</c:v>
                </c:pt>
                <c:pt idx="12155">
                  <c:v>0.70702317000000003</c:v>
                </c:pt>
                <c:pt idx="12156">
                  <c:v>0.70708115000000005</c:v>
                </c:pt>
                <c:pt idx="12157">
                  <c:v>0.70713901999999995</c:v>
                </c:pt>
                <c:pt idx="12158">
                  <c:v>0.70719688999999997</c:v>
                </c:pt>
                <c:pt idx="12159">
                  <c:v>0.70725475999999998</c:v>
                </c:pt>
                <c:pt idx="12160">
                  <c:v>0.70731216999999991</c:v>
                </c:pt>
                <c:pt idx="12161">
                  <c:v>0.70737050000000001</c:v>
                </c:pt>
                <c:pt idx="12162">
                  <c:v>0.70742837000000003</c:v>
                </c:pt>
                <c:pt idx="12163">
                  <c:v>0.70748635999999987</c:v>
                </c:pt>
                <c:pt idx="12164">
                  <c:v>0.70754423000000011</c:v>
                </c:pt>
                <c:pt idx="12165">
                  <c:v>0.70760210000000001</c:v>
                </c:pt>
                <c:pt idx="12166">
                  <c:v>0.70765939000000011</c:v>
                </c:pt>
                <c:pt idx="12167">
                  <c:v>0.70771737999999984</c:v>
                </c:pt>
                <c:pt idx="12168">
                  <c:v>0.70777525000000008</c:v>
                </c:pt>
                <c:pt idx="12169">
                  <c:v>0.70783311999999998</c:v>
                </c:pt>
                <c:pt idx="12170">
                  <c:v>0.70789122000000015</c:v>
                </c:pt>
                <c:pt idx="12171">
                  <c:v>0.70794908999999995</c:v>
                </c:pt>
                <c:pt idx="12172">
                  <c:v>0.70800695999999996</c:v>
                </c:pt>
                <c:pt idx="12173">
                  <c:v>0.70806495000000003</c:v>
                </c:pt>
                <c:pt idx="12174">
                  <c:v>0.70812269999999999</c:v>
                </c:pt>
                <c:pt idx="12175">
                  <c:v>0.70818068999999984</c:v>
                </c:pt>
                <c:pt idx="12176">
                  <c:v>0.70823855999999996</c:v>
                </c:pt>
                <c:pt idx="12177">
                  <c:v>0.70829642999999998</c:v>
                </c:pt>
                <c:pt idx="12178">
                  <c:v>0.70835406999999984</c:v>
                </c:pt>
                <c:pt idx="12179">
                  <c:v>0.70841182000000003</c:v>
                </c:pt>
                <c:pt idx="12180">
                  <c:v>0.70846980999999998</c:v>
                </c:pt>
                <c:pt idx="12181">
                  <c:v>0.70852767999999999</c:v>
                </c:pt>
                <c:pt idx="12182">
                  <c:v>0.70858555000000001</c:v>
                </c:pt>
                <c:pt idx="12183">
                  <c:v>0.70864342000000013</c:v>
                </c:pt>
                <c:pt idx="12184">
                  <c:v>0.70870141000000009</c:v>
                </c:pt>
                <c:pt idx="12185">
                  <c:v>0.7087592800000001</c:v>
                </c:pt>
                <c:pt idx="12186">
                  <c:v>0.70881691999999996</c:v>
                </c:pt>
                <c:pt idx="12187">
                  <c:v>0.70887490000000009</c:v>
                </c:pt>
                <c:pt idx="12188">
                  <c:v>0.70893300000000004</c:v>
                </c:pt>
                <c:pt idx="12189">
                  <c:v>0.70899030000000007</c:v>
                </c:pt>
                <c:pt idx="12190">
                  <c:v>0.70904828000000009</c:v>
                </c:pt>
                <c:pt idx="12191">
                  <c:v>0.70910614999999988</c:v>
                </c:pt>
                <c:pt idx="12192">
                  <c:v>0.70916402000000001</c:v>
                </c:pt>
                <c:pt idx="12193">
                  <c:v>0.70922200999999996</c:v>
                </c:pt>
                <c:pt idx="12194">
                  <c:v>0.70927998999999997</c:v>
                </c:pt>
                <c:pt idx="12195">
                  <c:v>0.70933797999999992</c:v>
                </c:pt>
                <c:pt idx="12196">
                  <c:v>0.70939585000000016</c:v>
                </c:pt>
                <c:pt idx="12197">
                  <c:v>0.70945371999999984</c:v>
                </c:pt>
                <c:pt idx="12198">
                  <c:v>0.70951158999999986</c:v>
                </c:pt>
                <c:pt idx="12199">
                  <c:v>0.70956945999999999</c:v>
                </c:pt>
                <c:pt idx="12200">
                  <c:v>0.70962745000000016</c:v>
                </c:pt>
                <c:pt idx="12201">
                  <c:v>0.70968531999999995</c:v>
                </c:pt>
                <c:pt idx="12202">
                  <c:v>0.70974272999999999</c:v>
                </c:pt>
                <c:pt idx="12203">
                  <c:v>0.70980060000000011</c:v>
                </c:pt>
                <c:pt idx="12204">
                  <c:v>0.70985847000000013</c:v>
                </c:pt>
                <c:pt idx="12205">
                  <c:v>0.70991633999999992</c:v>
                </c:pt>
                <c:pt idx="12206">
                  <c:v>0.70997432000000005</c:v>
                </c:pt>
                <c:pt idx="12207">
                  <c:v>0.71003218999999973</c:v>
                </c:pt>
                <c:pt idx="12208">
                  <c:v>0.71009029999999995</c:v>
                </c:pt>
                <c:pt idx="12209">
                  <c:v>0.71014828000000008</c:v>
                </c:pt>
                <c:pt idx="12210">
                  <c:v>0.71020569000000011</c:v>
                </c:pt>
                <c:pt idx="12211">
                  <c:v>0.71026367999999984</c:v>
                </c:pt>
                <c:pt idx="12212">
                  <c:v>0.71032154999999997</c:v>
                </c:pt>
                <c:pt idx="12213">
                  <c:v>0.71037942000000009</c:v>
                </c:pt>
                <c:pt idx="12214">
                  <c:v>0.71043729</c:v>
                </c:pt>
                <c:pt idx="12215">
                  <c:v>0.71049527000000012</c:v>
                </c:pt>
                <c:pt idx="12216">
                  <c:v>0.71055313999999992</c:v>
                </c:pt>
                <c:pt idx="12217">
                  <c:v>0.71061101000000015</c:v>
                </c:pt>
                <c:pt idx="12218">
                  <c:v>0.71066887999999995</c:v>
                </c:pt>
                <c:pt idx="12219">
                  <c:v>0.71072674999999996</c:v>
                </c:pt>
                <c:pt idx="12220">
                  <c:v>0.71078462000000009</c:v>
                </c:pt>
                <c:pt idx="12221">
                  <c:v>0.71084248999999999</c:v>
                </c:pt>
                <c:pt idx="12222">
                  <c:v>0.71090002000000008</c:v>
                </c:pt>
                <c:pt idx="12223">
                  <c:v>0.71095799999999998</c:v>
                </c:pt>
                <c:pt idx="12224">
                  <c:v>0.71101610999999987</c:v>
                </c:pt>
                <c:pt idx="12225">
                  <c:v>0.71107397999999999</c:v>
                </c:pt>
                <c:pt idx="12226">
                  <c:v>0.71113185000000012</c:v>
                </c:pt>
                <c:pt idx="12227">
                  <c:v>0.71118972000000003</c:v>
                </c:pt>
                <c:pt idx="12228">
                  <c:v>0.71124723999999995</c:v>
                </c:pt>
                <c:pt idx="12229">
                  <c:v>0.71130510999999996</c:v>
                </c:pt>
                <c:pt idx="12230">
                  <c:v>0.71136297999999987</c:v>
                </c:pt>
                <c:pt idx="12231">
                  <c:v>0.71142084999999999</c:v>
                </c:pt>
                <c:pt idx="12232">
                  <c:v>0.71147872000000001</c:v>
                </c:pt>
                <c:pt idx="12233">
                  <c:v>0.71153658999999991</c:v>
                </c:pt>
                <c:pt idx="12234">
                  <c:v>0.71159446000000004</c:v>
                </c:pt>
                <c:pt idx="12235">
                  <c:v>0.71165244999999999</c:v>
                </c:pt>
                <c:pt idx="12236">
                  <c:v>0.71171043000000012</c:v>
                </c:pt>
                <c:pt idx="12237">
                  <c:v>0.71176830000000002</c:v>
                </c:pt>
                <c:pt idx="12238">
                  <c:v>0.71182617999999998</c:v>
                </c:pt>
                <c:pt idx="12239">
                  <c:v>0.71188404999999999</c:v>
                </c:pt>
                <c:pt idx="12240">
                  <c:v>0.71194192000000012</c:v>
                </c:pt>
                <c:pt idx="12241">
                  <c:v>0.71199979000000013</c:v>
                </c:pt>
                <c:pt idx="12242">
                  <c:v>0.71205777000000003</c:v>
                </c:pt>
                <c:pt idx="12243">
                  <c:v>0.71211564000000005</c:v>
                </c:pt>
                <c:pt idx="12244">
                  <c:v>0.71217317000000002</c:v>
                </c:pt>
                <c:pt idx="12245">
                  <c:v>0.71223104000000004</c:v>
                </c:pt>
                <c:pt idx="12246">
                  <c:v>0.71228891000000005</c:v>
                </c:pt>
                <c:pt idx="12247">
                  <c:v>0.71234677999999996</c:v>
                </c:pt>
                <c:pt idx="12248">
                  <c:v>0.71240464999999997</c:v>
                </c:pt>
                <c:pt idx="12249">
                  <c:v>0.71246262999999987</c:v>
                </c:pt>
                <c:pt idx="12250">
                  <c:v>0.7125205</c:v>
                </c:pt>
                <c:pt idx="12251">
                  <c:v>0.71257848999999984</c:v>
                </c:pt>
                <c:pt idx="12252">
                  <c:v>0.71263648000000002</c:v>
                </c:pt>
                <c:pt idx="12253">
                  <c:v>0.71269435000000014</c:v>
                </c:pt>
                <c:pt idx="12254">
                  <c:v>0.71275233000000005</c:v>
                </c:pt>
                <c:pt idx="12255">
                  <c:v>0.71281008999999984</c:v>
                </c:pt>
                <c:pt idx="12256">
                  <c:v>0.71286760999999998</c:v>
                </c:pt>
                <c:pt idx="12257">
                  <c:v>0.71292560000000016</c:v>
                </c:pt>
                <c:pt idx="12258">
                  <c:v>0.71298357999999984</c:v>
                </c:pt>
                <c:pt idx="12259">
                  <c:v>0.71304134000000008</c:v>
                </c:pt>
                <c:pt idx="12260">
                  <c:v>0.71309921000000009</c:v>
                </c:pt>
                <c:pt idx="12261">
                  <c:v>0.71315731000000004</c:v>
                </c:pt>
                <c:pt idx="12262">
                  <c:v>0.71321506000000001</c:v>
                </c:pt>
                <c:pt idx="12263">
                  <c:v>0.71327269999999998</c:v>
                </c:pt>
                <c:pt idx="12264">
                  <c:v>0.71333080000000004</c:v>
                </c:pt>
                <c:pt idx="12265">
                  <c:v>0.71338855999999984</c:v>
                </c:pt>
                <c:pt idx="12266">
                  <c:v>0.71344631000000003</c:v>
                </c:pt>
                <c:pt idx="12267">
                  <c:v>0.71350417999999993</c:v>
                </c:pt>
                <c:pt idx="12268">
                  <c:v>0.71356204999999973</c:v>
                </c:pt>
                <c:pt idx="12269">
                  <c:v>0.71362015999999995</c:v>
                </c:pt>
                <c:pt idx="12270">
                  <c:v>0.71367803000000007</c:v>
                </c:pt>
                <c:pt idx="12271">
                  <c:v>0.71373600999999998</c:v>
                </c:pt>
                <c:pt idx="12272">
                  <c:v>0.7137938800000001</c:v>
                </c:pt>
                <c:pt idx="12273">
                  <c:v>0.71385175000000012</c:v>
                </c:pt>
                <c:pt idx="12274">
                  <c:v>0.71390962000000013</c:v>
                </c:pt>
                <c:pt idx="12275">
                  <c:v>0.71396749000000004</c:v>
                </c:pt>
                <c:pt idx="12276">
                  <c:v>0.71402536999999999</c:v>
                </c:pt>
                <c:pt idx="12277">
                  <c:v>0.71408311999999996</c:v>
                </c:pt>
                <c:pt idx="12278">
                  <c:v>0.71414098999999998</c:v>
                </c:pt>
                <c:pt idx="12279">
                  <c:v>0.71419898000000004</c:v>
                </c:pt>
                <c:pt idx="12280">
                  <c:v>0.71425685000000005</c:v>
                </c:pt>
                <c:pt idx="12281">
                  <c:v>0.71431471999999996</c:v>
                </c:pt>
                <c:pt idx="12282">
                  <c:v>0.71437211999999994</c:v>
                </c:pt>
                <c:pt idx="12283">
                  <c:v>0.71442998999999996</c:v>
                </c:pt>
                <c:pt idx="12284">
                  <c:v>0.71448787000000002</c:v>
                </c:pt>
                <c:pt idx="12285">
                  <c:v>0.71454585000000015</c:v>
                </c:pt>
                <c:pt idx="12286">
                  <c:v>0.7146038400000001</c:v>
                </c:pt>
                <c:pt idx="12287">
                  <c:v>0.71466171000000012</c:v>
                </c:pt>
                <c:pt idx="12288">
                  <c:v>0.71471958000000002</c:v>
                </c:pt>
                <c:pt idx="12289">
                  <c:v>0.71477756000000003</c:v>
                </c:pt>
                <c:pt idx="12290">
                  <c:v>0.71483543000000016</c:v>
                </c:pt>
                <c:pt idx="12291">
                  <c:v>0.71489329999999995</c:v>
                </c:pt>
                <c:pt idx="12292">
                  <c:v>0.71495118000000002</c:v>
                </c:pt>
                <c:pt idx="12293">
                  <c:v>0.71500892999999999</c:v>
                </c:pt>
                <c:pt idx="12294">
                  <c:v>0.7150668</c:v>
                </c:pt>
                <c:pt idx="12295">
                  <c:v>0.71512467000000013</c:v>
                </c:pt>
                <c:pt idx="12296">
                  <c:v>0.71518253999999992</c:v>
                </c:pt>
                <c:pt idx="12297">
                  <c:v>0.71524064000000009</c:v>
                </c:pt>
                <c:pt idx="12298">
                  <c:v>0.71529840000000011</c:v>
                </c:pt>
                <c:pt idx="12299">
                  <c:v>0.7153563799999999</c:v>
                </c:pt>
                <c:pt idx="12300">
                  <c:v>0.71541425000000003</c:v>
                </c:pt>
                <c:pt idx="12301">
                  <c:v>0.71547211999999993</c:v>
                </c:pt>
                <c:pt idx="12302">
                  <c:v>0.71552952999999997</c:v>
                </c:pt>
                <c:pt idx="12303">
                  <c:v>0.71558739999999987</c:v>
                </c:pt>
                <c:pt idx="12304">
                  <c:v>0.71564527000000022</c:v>
                </c:pt>
                <c:pt idx="12305">
                  <c:v>0.71570314000000002</c:v>
                </c:pt>
                <c:pt idx="12306">
                  <c:v>0.71576101000000014</c:v>
                </c:pt>
                <c:pt idx="12307">
                  <c:v>0.71581888000000005</c:v>
                </c:pt>
                <c:pt idx="12308">
                  <c:v>0.71587699000000005</c:v>
                </c:pt>
                <c:pt idx="12309">
                  <c:v>0.71593509000000011</c:v>
                </c:pt>
                <c:pt idx="12310">
                  <c:v>0.71599296000000001</c:v>
                </c:pt>
                <c:pt idx="12311">
                  <c:v>0.71605083000000014</c:v>
                </c:pt>
                <c:pt idx="12312">
                  <c:v>0.71610870000000004</c:v>
                </c:pt>
                <c:pt idx="12313">
                  <c:v>0.71616599000000003</c:v>
                </c:pt>
                <c:pt idx="12314">
                  <c:v>0.71622397999999998</c:v>
                </c:pt>
                <c:pt idx="12315">
                  <c:v>0.71628185000000011</c:v>
                </c:pt>
                <c:pt idx="12316">
                  <c:v>0.71633972000000001</c:v>
                </c:pt>
                <c:pt idx="12317">
                  <c:v>0.71639759000000003</c:v>
                </c:pt>
                <c:pt idx="12318">
                  <c:v>0.71645546000000004</c:v>
                </c:pt>
                <c:pt idx="12319">
                  <c:v>0.71651367999999993</c:v>
                </c:pt>
                <c:pt idx="12320">
                  <c:v>0.71657154999999984</c:v>
                </c:pt>
                <c:pt idx="12321">
                  <c:v>0.71662942000000018</c:v>
                </c:pt>
                <c:pt idx="12322">
                  <c:v>0.71668728999999998</c:v>
                </c:pt>
                <c:pt idx="12323">
                  <c:v>0.7167452700000001</c:v>
                </c:pt>
                <c:pt idx="12324">
                  <c:v>0.71680255999999998</c:v>
                </c:pt>
                <c:pt idx="12325">
                  <c:v>0.71686042999999999</c:v>
                </c:pt>
                <c:pt idx="12326">
                  <c:v>0.71691853999999999</c:v>
                </c:pt>
                <c:pt idx="12327">
                  <c:v>0.71697628999999996</c:v>
                </c:pt>
                <c:pt idx="12328">
                  <c:v>0.71703428000000002</c:v>
                </c:pt>
                <c:pt idx="12329">
                  <c:v>0.71709226000000004</c:v>
                </c:pt>
                <c:pt idx="12330">
                  <c:v>0.71715013000000005</c:v>
                </c:pt>
                <c:pt idx="12331">
                  <c:v>0.71720812</c:v>
                </c:pt>
                <c:pt idx="12332">
                  <c:v>0.71726599000000002</c:v>
                </c:pt>
                <c:pt idx="12333">
                  <c:v>0.71732386000000004</c:v>
                </c:pt>
                <c:pt idx="12334">
                  <c:v>0.71738150000000001</c:v>
                </c:pt>
                <c:pt idx="12335">
                  <c:v>0.71743937000000002</c:v>
                </c:pt>
                <c:pt idx="12336">
                  <c:v>0.71749735999999997</c:v>
                </c:pt>
                <c:pt idx="12337">
                  <c:v>0.71755533999999999</c:v>
                </c:pt>
                <c:pt idx="12338">
                  <c:v>0.71761321000000011</c:v>
                </c:pt>
                <c:pt idx="12339">
                  <c:v>0.71767108000000013</c:v>
                </c:pt>
                <c:pt idx="12340">
                  <c:v>0.71772895000000014</c:v>
                </c:pt>
                <c:pt idx="12341">
                  <c:v>0.71778693999999998</c:v>
                </c:pt>
                <c:pt idx="12342">
                  <c:v>0.71784457999999995</c:v>
                </c:pt>
                <c:pt idx="12343">
                  <c:v>0.71790244999999997</c:v>
                </c:pt>
                <c:pt idx="12344">
                  <c:v>0.71796042999999998</c:v>
                </c:pt>
                <c:pt idx="12345">
                  <c:v>0.71801784000000002</c:v>
                </c:pt>
                <c:pt idx="12346">
                  <c:v>0.71807571000000014</c:v>
                </c:pt>
                <c:pt idx="12347">
                  <c:v>0.71813357999999994</c:v>
                </c:pt>
                <c:pt idx="12348">
                  <c:v>0.71819144999999995</c:v>
                </c:pt>
                <c:pt idx="12349">
                  <c:v>0.71824932000000008</c:v>
                </c:pt>
                <c:pt idx="12350">
                  <c:v>0.71830718999999987</c:v>
                </c:pt>
                <c:pt idx="12351">
                  <c:v>0.71836517999999994</c:v>
                </c:pt>
                <c:pt idx="12352">
                  <c:v>0.71842304999999984</c:v>
                </c:pt>
                <c:pt idx="12353">
                  <c:v>0.71848104000000002</c:v>
                </c:pt>
                <c:pt idx="12354">
                  <c:v>0.71853891000000003</c:v>
                </c:pt>
                <c:pt idx="12355">
                  <c:v>0.71859700999999998</c:v>
                </c:pt>
                <c:pt idx="12356">
                  <c:v>0.71865488000000011</c:v>
                </c:pt>
                <c:pt idx="12357">
                  <c:v>0.71871275000000001</c:v>
                </c:pt>
                <c:pt idx="12358">
                  <c:v>0.71877016000000005</c:v>
                </c:pt>
                <c:pt idx="12359">
                  <c:v>0.71882802999999995</c:v>
                </c:pt>
                <c:pt idx="12360">
                  <c:v>0.71888600999999996</c:v>
                </c:pt>
                <c:pt idx="12361">
                  <c:v>0.71894388000000009</c:v>
                </c:pt>
                <c:pt idx="12362">
                  <c:v>0.71900175000000011</c:v>
                </c:pt>
                <c:pt idx="12363">
                  <c:v>0.71905962000000012</c:v>
                </c:pt>
                <c:pt idx="12364">
                  <c:v>0.71911749000000003</c:v>
                </c:pt>
                <c:pt idx="12365">
                  <c:v>0.71917548000000009</c:v>
                </c:pt>
                <c:pt idx="12366">
                  <c:v>0.71923334999999988</c:v>
                </c:pt>
                <c:pt idx="12367">
                  <c:v>0.71929133999999995</c:v>
                </c:pt>
                <c:pt idx="12368">
                  <c:v>0.71934932000000007</c:v>
                </c:pt>
                <c:pt idx="12369">
                  <c:v>0.71940672999999988</c:v>
                </c:pt>
                <c:pt idx="12370">
                  <c:v>0.71946460000000001</c:v>
                </c:pt>
                <c:pt idx="12371">
                  <c:v>0.71952247000000003</c:v>
                </c:pt>
                <c:pt idx="12372">
                  <c:v>0.71958045999999998</c:v>
                </c:pt>
                <c:pt idx="12373">
                  <c:v>0.71963832999999999</c:v>
                </c:pt>
                <c:pt idx="12374">
                  <c:v>0.71969620000000012</c:v>
                </c:pt>
                <c:pt idx="12375">
                  <c:v>0.71975407000000013</c:v>
                </c:pt>
                <c:pt idx="12376">
                  <c:v>0.71981216999999986</c:v>
                </c:pt>
                <c:pt idx="12377">
                  <c:v>0.7198700400000001</c:v>
                </c:pt>
                <c:pt idx="12378">
                  <c:v>0.71992803000000016</c:v>
                </c:pt>
                <c:pt idx="12379">
                  <c:v>0.71998590000000007</c:v>
                </c:pt>
                <c:pt idx="12380">
                  <c:v>0.72004376999999997</c:v>
                </c:pt>
                <c:pt idx="12381">
                  <c:v>0.7201016400000001</c:v>
                </c:pt>
                <c:pt idx="12382">
                  <c:v>0.72015951000000011</c:v>
                </c:pt>
                <c:pt idx="12383">
                  <c:v>0.72021737999999991</c:v>
                </c:pt>
                <c:pt idx="12384">
                  <c:v>0.7202750200000001</c:v>
                </c:pt>
                <c:pt idx="12385">
                  <c:v>0.72033289</c:v>
                </c:pt>
                <c:pt idx="12386">
                  <c:v>0.72039076000000002</c:v>
                </c:pt>
                <c:pt idx="12387">
                  <c:v>0.72044874000000003</c:v>
                </c:pt>
                <c:pt idx="12388">
                  <c:v>0.72050661999999999</c:v>
                </c:pt>
                <c:pt idx="12389">
                  <c:v>0.7205646</c:v>
                </c:pt>
                <c:pt idx="12390">
                  <c:v>0.72062247000000013</c:v>
                </c:pt>
                <c:pt idx="12391">
                  <c:v>0.72067988000000016</c:v>
                </c:pt>
                <c:pt idx="12392">
                  <c:v>0.72073798</c:v>
                </c:pt>
                <c:pt idx="12393">
                  <c:v>0.72079585000000024</c:v>
                </c:pt>
                <c:pt idx="12394">
                  <c:v>0.72085372000000003</c:v>
                </c:pt>
                <c:pt idx="12395">
                  <c:v>0.72091159000000005</c:v>
                </c:pt>
                <c:pt idx="12396">
                  <c:v>0.72096945999999995</c:v>
                </c:pt>
                <c:pt idx="12397">
                  <c:v>0.72102732999999997</c:v>
                </c:pt>
                <c:pt idx="12398">
                  <c:v>0.72108519999999998</c:v>
                </c:pt>
                <c:pt idx="12399">
                  <c:v>0.72114307000000011</c:v>
                </c:pt>
                <c:pt idx="12400">
                  <c:v>0.72120059999999997</c:v>
                </c:pt>
                <c:pt idx="12401">
                  <c:v>0.72125846999999998</c:v>
                </c:pt>
                <c:pt idx="12402">
                  <c:v>0.72131645</c:v>
                </c:pt>
                <c:pt idx="12403">
                  <c:v>0.72137432000000001</c:v>
                </c:pt>
                <c:pt idx="12404">
                  <c:v>0.72143230999999985</c:v>
                </c:pt>
                <c:pt idx="12405">
                  <c:v>0.72149017999999998</c:v>
                </c:pt>
                <c:pt idx="12406">
                  <c:v>0.72154805000000011</c:v>
                </c:pt>
                <c:pt idx="12407">
                  <c:v>0.72160592000000012</c:v>
                </c:pt>
                <c:pt idx="12408">
                  <c:v>0.72166390999999996</c:v>
                </c:pt>
                <c:pt idx="12409">
                  <c:v>0.72172178000000009</c:v>
                </c:pt>
                <c:pt idx="12410">
                  <c:v>0.72177930000000012</c:v>
                </c:pt>
                <c:pt idx="12411">
                  <c:v>0.72183717000000003</c:v>
                </c:pt>
                <c:pt idx="12412">
                  <c:v>0.72189504000000015</c:v>
                </c:pt>
                <c:pt idx="12413">
                  <c:v>0.72195290999999984</c:v>
                </c:pt>
                <c:pt idx="12414">
                  <c:v>0.72201077999999996</c:v>
                </c:pt>
                <c:pt idx="12415">
                  <c:v>0.72206864999999998</c:v>
                </c:pt>
                <c:pt idx="12416">
                  <c:v>0.72212651999999999</c:v>
                </c:pt>
                <c:pt idx="12417">
                  <c:v>0.72218450999999984</c:v>
                </c:pt>
                <c:pt idx="12418">
                  <c:v>0.72224273000000005</c:v>
                </c:pt>
                <c:pt idx="12419">
                  <c:v>0.72230070999999996</c:v>
                </c:pt>
                <c:pt idx="12420">
                  <c:v>0.72235799999999983</c:v>
                </c:pt>
                <c:pt idx="12421">
                  <c:v>0.72241586999999996</c:v>
                </c:pt>
                <c:pt idx="12422">
                  <c:v>0.72247373999999998</c:v>
                </c:pt>
                <c:pt idx="12423">
                  <c:v>0.72253162000000004</c:v>
                </c:pt>
                <c:pt idx="12424">
                  <c:v>0.72258948999999983</c:v>
                </c:pt>
                <c:pt idx="12425">
                  <c:v>0.72264736000000007</c:v>
                </c:pt>
                <c:pt idx="12426">
                  <c:v>0.72270557000000013</c:v>
                </c:pt>
                <c:pt idx="12427">
                  <c:v>0.72276344000000003</c:v>
                </c:pt>
                <c:pt idx="12428">
                  <c:v>0.72282131000000016</c:v>
                </c:pt>
                <c:pt idx="12429">
                  <c:v>0.72287930000000011</c:v>
                </c:pt>
                <c:pt idx="12430">
                  <c:v>0.72293658999999988</c:v>
                </c:pt>
                <c:pt idx="12431">
                  <c:v>0.72299469000000016</c:v>
                </c:pt>
                <c:pt idx="12432">
                  <c:v>0.72305255999999996</c:v>
                </c:pt>
                <c:pt idx="12433">
                  <c:v>0.72311066999999996</c:v>
                </c:pt>
                <c:pt idx="12434">
                  <c:v>0.72316864999999997</c:v>
                </c:pt>
                <c:pt idx="12435">
                  <c:v>0.72322651999999998</c:v>
                </c:pt>
                <c:pt idx="12436">
                  <c:v>0.72328439</c:v>
                </c:pt>
                <c:pt idx="12437">
                  <c:v>0.72334226000000001</c:v>
                </c:pt>
                <c:pt idx="12438">
                  <c:v>0.72339967000000016</c:v>
                </c:pt>
                <c:pt idx="12439">
                  <c:v>0.72345753999999984</c:v>
                </c:pt>
                <c:pt idx="12440">
                  <c:v>0.72351540999999997</c:v>
                </c:pt>
                <c:pt idx="12441">
                  <c:v>0.72357327999999999</c:v>
                </c:pt>
                <c:pt idx="12442">
                  <c:v>0.72363127000000016</c:v>
                </c:pt>
                <c:pt idx="12443">
                  <c:v>0.72368924999999995</c:v>
                </c:pt>
                <c:pt idx="12444">
                  <c:v>0.72374735999999995</c:v>
                </c:pt>
                <c:pt idx="12445">
                  <c:v>0.72380465000000016</c:v>
                </c:pt>
                <c:pt idx="12446">
                  <c:v>0.72386275</c:v>
                </c:pt>
                <c:pt idx="12447">
                  <c:v>0.72392073999999995</c:v>
                </c:pt>
                <c:pt idx="12448">
                  <c:v>0.72397884000000012</c:v>
                </c:pt>
                <c:pt idx="12449">
                  <c:v>0.72403671000000003</c:v>
                </c:pt>
                <c:pt idx="12450">
                  <c:v>0.72409411999999995</c:v>
                </c:pt>
                <c:pt idx="12451">
                  <c:v>0.72415209999999997</c:v>
                </c:pt>
                <c:pt idx="12452">
                  <c:v>0.72420996999999998</c:v>
                </c:pt>
                <c:pt idx="12453">
                  <c:v>0.72426784</c:v>
                </c:pt>
                <c:pt idx="12454">
                  <c:v>0.72432582999999995</c:v>
                </c:pt>
                <c:pt idx="12455">
                  <c:v>0.72438369999999996</c:v>
                </c:pt>
                <c:pt idx="12456">
                  <c:v>0.72444168000000009</c:v>
                </c:pt>
                <c:pt idx="12457">
                  <c:v>0.72449909000000012</c:v>
                </c:pt>
                <c:pt idx="12458">
                  <c:v>0.72455695999999992</c:v>
                </c:pt>
                <c:pt idx="12459">
                  <c:v>0.72461494999999998</c:v>
                </c:pt>
                <c:pt idx="12460">
                  <c:v>0.72467282000000011</c:v>
                </c:pt>
                <c:pt idx="12461">
                  <c:v>0.72473080000000012</c:v>
                </c:pt>
                <c:pt idx="12462">
                  <c:v>0.72478878999999996</c:v>
                </c:pt>
                <c:pt idx="12463">
                  <c:v>0.72484666000000009</c:v>
                </c:pt>
                <c:pt idx="12464">
                  <c:v>0.7249044200000001</c:v>
                </c:pt>
                <c:pt idx="12465">
                  <c:v>0.72496240000000001</c:v>
                </c:pt>
                <c:pt idx="12466">
                  <c:v>0.72502027000000013</c:v>
                </c:pt>
                <c:pt idx="12467">
                  <c:v>0.72507826000000009</c:v>
                </c:pt>
                <c:pt idx="12468">
                  <c:v>0.72513612999999988</c:v>
                </c:pt>
                <c:pt idx="12469">
                  <c:v>0.72519354000000003</c:v>
                </c:pt>
                <c:pt idx="12470">
                  <c:v>0.72525141000000015</c:v>
                </c:pt>
                <c:pt idx="12471">
                  <c:v>0.72530927999999995</c:v>
                </c:pt>
                <c:pt idx="12472">
                  <c:v>0.72536714999999985</c:v>
                </c:pt>
                <c:pt idx="12473">
                  <c:v>0.72542502000000009</c:v>
                </c:pt>
                <c:pt idx="12474">
                  <c:v>0.72548288999999988</c:v>
                </c:pt>
                <c:pt idx="12475">
                  <c:v>0.72554099000000005</c:v>
                </c:pt>
                <c:pt idx="12476">
                  <c:v>0.72559898</c:v>
                </c:pt>
                <c:pt idx="12477">
                  <c:v>0.72565685000000013</c:v>
                </c:pt>
                <c:pt idx="12478">
                  <c:v>0.72571472000000004</c:v>
                </c:pt>
                <c:pt idx="12479">
                  <c:v>0.72577259000000005</c:v>
                </c:pt>
                <c:pt idx="12480">
                  <c:v>0.72583046000000007</c:v>
                </c:pt>
                <c:pt idx="12481">
                  <c:v>0.72588832999999997</c:v>
                </c:pt>
                <c:pt idx="12482">
                  <c:v>0.72594619999999999</c:v>
                </c:pt>
                <c:pt idx="12483">
                  <c:v>0.72600407000000011</c:v>
                </c:pt>
                <c:pt idx="12484">
                  <c:v>0.72606194000000002</c:v>
                </c:pt>
                <c:pt idx="12485">
                  <c:v>0.72611992999999997</c:v>
                </c:pt>
                <c:pt idx="12486">
                  <c:v>0.72617779999999998</c:v>
                </c:pt>
                <c:pt idx="12487">
                  <c:v>0.72623567000000011</c:v>
                </c:pt>
                <c:pt idx="12488">
                  <c:v>0.72629354000000002</c:v>
                </c:pt>
                <c:pt idx="12489">
                  <c:v>0.72635106000000005</c:v>
                </c:pt>
                <c:pt idx="12490">
                  <c:v>0.72640905000000011</c:v>
                </c:pt>
                <c:pt idx="12491">
                  <c:v>0.7264669199999999</c:v>
                </c:pt>
                <c:pt idx="12492">
                  <c:v>0.72652444000000005</c:v>
                </c:pt>
                <c:pt idx="12493">
                  <c:v>0.72658243</c:v>
                </c:pt>
                <c:pt idx="12494">
                  <c:v>0.72664041000000024</c:v>
                </c:pt>
                <c:pt idx="12495">
                  <c:v>0.72669817000000014</c:v>
                </c:pt>
                <c:pt idx="12496">
                  <c:v>0.72675604000000005</c:v>
                </c:pt>
                <c:pt idx="12497">
                  <c:v>0.72681401999999995</c:v>
                </c:pt>
                <c:pt idx="12498">
                  <c:v>0.72687189000000008</c:v>
                </c:pt>
                <c:pt idx="12499">
                  <c:v>0.72693010999999996</c:v>
                </c:pt>
                <c:pt idx="12500">
                  <c:v>0.72698797999999998</c:v>
                </c:pt>
                <c:pt idx="12501">
                  <c:v>0.7270458500000001</c:v>
                </c:pt>
                <c:pt idx="12502">
                  <c:v>0.72710372000000001</c:v>
                </c:pt>
                <c:pt idx="12503">
                  <c:v>0.72716159000000002</c:v>
                </c:pt>
                <c:pt idx="12504">
                  <c:v>0.72721888000000001</c:v>
                </c:pt>
                <c:pt idx="12505">
                  <c:v>0.72727675000000003</c:v>
                </c:pt>
                <c:pt idx="12506">
                  <c:v>0.72733462000000004</c:v>
                </c:pt>
                <c:pt idx="12507">
                  <c:v>0.72739248999999984</c:v>
                </c:pt>
                <c:pt idx="12508">
                  <c:v>0.72745037000000001</c:v>
                </c:pt>
                <c:pt idx="12509">
                  <c:v>0.72750857999999996</c:v>
                </c:pt>
                <c:pt idx="12510">
                  <c:v>0.72756644999999986</c:v>
                </c:pt>
                <c:pt idx="12511">
                  <c:v>0.72762444000000015</c:v>
                </c:pt>
                <c:pt idx="12512">
                  <c:v>0.72768231000000005</c:v>
                </c:pt>
                <c:pt idx="12513">
                  <c:v>0.72773972000000009</c:v>
                </c:pt>
                <c:pt idx="12514">
                  <c:v>0.72779782000000015</c:v>
                </c:pt>
                <c:pt idx="12515">
                  <c:v>0.72785569000000028</c:v>
                </c:pt>
                <c:pt idx="12516">
                  <c:v>0.72791355999999996</c:v>
                </c:pt>
                <c:pt idx="12517">
                  <c:v>0.72797143000000009</c:v>
                </c:pt>
                <c:pt idx="12518">
                  <c:v>0.7280293000000001</c:v>
                </c:pt>
                <c:pt idx="12519">
                  <c:v>0.72808729000000005</c:v>
                </c:pt>
                <c:pt idx="12520">
                  <c:v>0.72814516000000007</c:v>
                </c:pt>
                <c:pt idx="12521">
                  <c:v>0.72820302999999997</c:v>
                </c:pt>
                <c:pt idx="12522">
                  <c:v>0.72826100999999999</c:v>
                </c:pt>
                <c:pt idx="12523">
                  <c:v>0.72831888</c:v>
                </c:pt>
                <c:pt idx="12524">
                  <c:v>0.72837675000000002</c:v>
                </c:pt>
                <c:pt idx="12525">
                  <c:v>0.72843427999999999</c:v>
                </c:pt>
                <c:pt idx="12526">
                  <c:v>0.72849215</c:v>
                </c:pt>
                <c:pt idx="12527">
                  <c:v>0.72855002000000002</c:v>
                </c:pt>
                <c:pt idx="12528">
                  <c:v>0.72860789000000015</c:v>
                </c:pt>
                <c:pt idx="12529">
                  <c:v>0.72866576000000005</c:v>
                </c:pt>
                <c:pt idx="12530">
                  <c:v>0.72872363000000007</c:v>
                </c:pt>
                <c:pt idx="12531">
                  <c:v>0.72878150000000008</c:v>
                </c:pt>
                <c:pt idx="12532">
                  <c:v>0.72883960000000014</c:v>
                </c:pt>
                <c:pt idx="12533">
                  <c:v>0.72889747000000016</c:v>
                </c:pt>
                <c:pt idx="12534">
                  <c:v>0.72895533999999995</c:v>
                </c:pt>
                <c:pt idx="12535">
                  <c:v>0.72901333000000001</c:v>
                </c:pt>
                <c:pt idx="12536">
                  <c:v>0.72907108000000009</c:v>
                </c:pt>
                <c:pt idx="12537">
                  <c:v>0.72912907000000016</c:v>
                </c:pt>
                <c:pt idx="12538">
                  <c:v>0.72918704999999984</c:v>
                </c:pt>
                <c:pt idx="12539">
                  <c:v>0.72924434999999999</c:v>
                </c:pt>
                <c:pt idx="12540">
                  <c:v>0.72930245000000005</c:v>
                </c:pt>
                <c:pt idx="12541">
                  <c:v>0.72936031999999984</c:v>
                </c:pt>
                <c:pt idx="12542">
                  <c:v>0.72941829999999996</c:v>
                </c:pt>
                <c:pt idx="12543">
                  <c:v>0.72947629000000003</c:v>
                </c:pt>
                <c:pt idx="12544">
                  <c:v>0.72953415999999993</c:v>
                </c:pt>
                <c:pt idx="12545">
                  <c:v>0.72959145000000014</c:v>
                </c:pt>
                <c:pt idx="12546">
                  <c:v>0.72964932000000016</c:v>
                </c:pt>
                <c:pt idx="12547">
                  <c:v>0.72970718999999984</c:v>
                </c:pt>
                <c:pt idx="12548">
                  <c:v>0.72976518000000001</c:v>
                </c:pt>
                <c:pt idx="12549">
                  <c:v>0.72982340000000012</c:v>
                </c:pt>
                <c:pt idx="12550">
                  <c:v>0.72988138000000002</c:v>
                </c:pt>
                <c:pt idx="12551">
                  <c:v>0.72993925000000015</c:v>
                </c:pt>
                <c:pt idx="12552">
                  <c:v>0.72999712000000005</c:v>
                </c:pt>
                <c:pt idx="12553">
                  <c:v>0.73005488000000007</c:v>
                </c:pt>
                <c:pt idx="12554">
                  <c:v>0.73011287000000002</c:v>
                </c:pt>
                <c:pt idx="12555">
                  <c:v>0.73017016000000001</c:v>
                </c:pt>
                <c:pt idx="12556">
                  <c:v>0.73022803000000014</c:v>
                </c:pt>
                <c:pt idx="12557">
                  <c:v>0.73028612999999987</c:v>
                </c:pt>
                <c:pt idx="12558">
                  <c:v>0.73034399999999999</c:v>
                </c:pt>
                <c:pt idx="12559">
                  <c:v>0.73040198999999983</c:v>
                </c:pt>
                <c:pt idx="12560">
                  <c:v>0.73045986000000007</c:v>
                </c:pt>
                <c:pt idx="12561">
                  <c:v>0.73051772999999987</c:v>
                </c:pt>
                <c:pt idx="12562">
                  <c:v>0.73057559999999999</c:v>
                </c:pt>
                <c:pt idx="12563">
                  <c:v>0.73063358</c:v>
                </c:pt>
                <c:pt idx="12564">
                  <c:v>0.73069157000000007</c:v>
                </c:pt>
                <c:pt idx="12565">
                  <c:v>0.73074944000000019</c:v>
                </c:pt>
                <c:pt idx="12566">
                  <c:v>0.73080672999999996</c:v>
                </c:pt>
                <c:pt idx="12567">
                  <c:v>0.73086494999999996</c:v>
                </c:pt>
                <c:pt idx="12568">
                  <c:v>0.73092282000000008</c:v>
                </c:pt>
                <c:pt idx="12569">
                  <c:v>0.73098092000000003</c:v>
                </c:pt>
                <c:pt idx="12570">
                  <c:v>0.73103879000000005</c:v>
                </c:pt>
                <c:pt idx="12571">
                  <c:v>0.73109608000000004</c:v>
                </c:pt>
                <c:pt idx="12572">
                  <c:v>0.73115395000000005</c:v>
                </c:pt>
                <c:pt idx="12573">
                  <c:v>0.73121182000000007</c:v>
                </c:pt>
                <c:pt idx="12574">
                  <c:v>0.73127003999999995</c:v>
                </c:pt>
                <c:pt idx="12575">
                  <c:v>0.73132803000000013</c:v>
                </c:pt>
                <c:pt idx="12576">
                  <c:v>0.73138590000000003</c:v>
                </c:pt>
                <c:pt idx="12577">
                  <c:v>0.73144377000000005</c:v>
                </c:pt>
                <c:pt idx="12578">
                  <c:v>0.73150174999999984</c:v>
                </c:pt>
                <c:pt idx="12579">
                  <c:v>0.73155950999999997</c:v>
                </c:pt>
                <c:pt idx="12580">
                  <c:v>0.73161748999999998</c:v>
                </c:pt>
                <c:pt idx="12581">
                  <c:v>0.73167479000000013</c:v>
                </c:pt>
                <c:pt idx="12582">
                  <c:v>0.73173266000000003</c:v>
                </c:pt>
                <c:pt idx="12583">
                  <c:v>0.73179053000000016</c:v>
                </c:pt>
                <c:pt idx="12584">
                  <c:v>0.73184874000000011</c:v>
                </c:pt>
                <c:pt idx="12585">
                  <c:v>0.73190650000000002</c:v>
                </c:pt>
                <c:pt idx="12586">
                  <c:v>0.73196448999999997</c:v>
                </c:pt>
                <c:pt idx="12587">
                  <c:v>0.73202235999999998</c:v>
                </c:pt>
                <c:pt idx="12588">
                  <c:v>0.73208023000000011</c:v>
                </c:pt>
                <c:pt idx="12589">
                  <c:v>0.73213786999999997</c:v>
                </c:pt>
                <c:pt idx="12590">
                  <c:v>0.73219574000000009</c:v>
                </c:pt>
                <c:pt idx="12591">
                  <c:v>0.73225361000000011</c:v>
                </c:pt>
                <c:pt idx="12592">
                  <c:v>0.73231148000000001</c:v>
                </c:pt>
                <c:pt idx="12593">
                  <c:v>0.73236935000000003</c:v>
                </c:pt>
                <c:pt idx="12594">
                  <c:v>0.73242733000000004</c:v>
                </c:pt>
                <c:pt idx="12595">
                  <c:v>0.73248519999999984</c:v>
                </c:pt>
                <c:pt idx="12596">
                  <c:v>0.73254306999999996</c:v>
                </c:pt>
                <c:pt idx="12597">
                  <c:v>0.73260094000000009</c:v>
                </c:pt>
                <c:pt idx="12598">
                  <c:v>0.73265893000000015</c:v>
                </c:pt>
                <c:pt idx="12599">
                  <c:v>0.73271679999999983</c:v>
                </c:pt>
                <c:pt idx="12600">
                  <c:v>0.73277467000000007</c:v>
                </c:pt>
                <c:pt idx="12601">
                  <c:v>0.73283253999999998</c:v>
                </c:pt>
                <c:pt idx="12602">
                  <c:v>0.73289053000000015</c:v>
                </c:pt>
                <c:pt idx="12603">
                  <c:v>0.73294840000000028</c:v>
                </c:pt>
                <c:pt idx="12604">
                  <c:v>0.73300626999999996</c:v>
                </c:pt>
                <c:pt idx="12605">
                  <c:v>0.73306413999999998</c:v>
                </c:pt>
                <c:pt idx="12606">
                  <c:v>0.73312200999999999</c:v>
                </c:pt>
                <c:pt idx="12607">
                  <c:v>0.73317953000000013</c:v>
                </c:pt>
                <c:pt idx="12608">
                  <c:v>0.73323751999999998</c:v>
                </c:pt>
                <c:pt idx="12609">
                  <c:v>0.73329538999999999</c:v>
                </c:pt>
                <c:pt idx="12610">
                  <c:v>0.73335326000000001</c:v>
                </c:pt>
                <c:pt idx="12611">
                  <c:v>0.73341113000000002</c:v>
                </c:pt>
                <c:pt idx="12612">
                  <c:v>0.73346900000000004</c:v>
                </c:pt>
                <c:pt idx="12613">
                  <c:v>0.73352698999999988</c:v>
                </c:pt>
                <c:pt idx="12614">
                  <c:v>0.73358486000000001</c:v>
                </c:pt>
                <c:pt idx="12615">
                  <c:v>0.73364273000000013</c:v>
                </c:pt>
                <c:pt idx="12616">
                  <c:v>0.73370071000000014</c:v>
                </c:pt>
                <c:pt idx="12617">
                  <c:v>0.73375824000000012</c:v>
                </c:pt>
                <c:pt idx="12618">
                  <c:v>0.73381633999999996</c:v>
                </c:pt>
                <c:pt idx="12619">
                  <c:v>0.73387421000000008</c:v>
                </c:pt>
                <c:pt idx="12620">
                  <c:v>0.73393207999999999</c:v>
                </c:pt>
                <c:pt idx="12621">
                  <c:v>0.73398995000000011</c:v>
                </c:pt>
                <c:pt idx="12622">
                  <c:v>0.73404770000000008</c:v>
                </c:pt>
                <c:pt idx="12623">
                  <c:v>0.73410569000000014</c:v>
                </c:pt>
                <c:pt idx="12624">
                  <c:v>0.73416333</c:v>
                </c:pt>
                <c:pt idx="12625">
                  <c:v>0.73422142999999995</c:v>
                </c:pt>
                <c:pt idx="12626">
                  <c:v>0.73427894999999999</c:v>
                </c:pt>
                <c:pt idx="12627">
                  <c:v>0.73433693999999994</c:v>
                </c:pt>
                <c:pt idx="12628">
                  <c:v>0.73439480999999995</c:v>
                </c:pt>
                <c:pt idx="12629">
                  <c:v>0.73445267999999997</c:v>
                </c:pt>
                <c:pt idx="12630">
                  <c:v>0.73451054999999987</c:v>
                </c:pt>
                <c:pt idx="12631">
                  <c:v>0.73456865000000005</c:v>
                </c:pt>
                <c:pt idx="12632">
                  <c:v>0.73462651999999995</c:v>
                </c:pt>
                <c:pt idx="12633">
                  <c:v>0.73468392999999999</c:v>
                </c:pt>
                <c:pt idx="12634">
                  <c:v>0.73474192000000016</c:v>
                </c:pt>
                <c:pt idx="12635">
                  <c:v>0.73479978999999995</c:v>
                </c:pt>
                <c:pt idx="12636">
                  <c:v>0.73485766000000008</c:v>
                </c:pt>
                <c:pt idx="12637">
                  <c:v>0.73491552999999998</c:v>
                </c:pt>
                <c:pt idx="12638">
                  <c:v>0.73497351000000011</c:v>
                </c:pt>
                <c:pt idx="12639">
                  <c:v>0.73503138000000001</c:v>
                </c:pt>
                <c:pt idx="12640">
                  <c:v>0.73508925000000014</c:v>
                </c:pt>
                <c:pt idx="12641">
                  <c:v>0.73514724000000009</c:v>
                </c:pt>
                <c:pt idx="12642">
                  <c:v>0.73520523000000015</c:v>
                </c:pt>
                <c:pt idx="12643">
                  <c:v>0.73526309999999984</c:v>
                </c:pt>
                <c:pt idx="12644">
                  <c:v>0.73532085000000014</c:v>
                </c:pt>
                <c:pt idx="12645">
                  <c:v>0.73537872000000004</c:v>
                </c:pt>
                <c:pt idx="12646">
                  <c:v>0.73543658999999972</c:v>
                </c:pt>
                <c:pt idx="12647">
                  <c:v>0.73549446000000007</c:v>
                </c:pt>
                <c:pt idx="12648">
                  <c:v>0.73555232999999987</c:v>
                </c:pt>
                <c:pt idx="12649">
                  <c:v>0.73561019999999999</c:v>
                </c:pt>
                <c:pt idx="12650">
                  <c:v>0.73566819000000017</c:v>
                </c:pt>
                <c:pt idx="12651">
                  <c:v>0.73572560000000009</c:v>
                </c:pt>
                <c:pt idx="12652">
                  <c:v>0.73578357999999999</c:v>
                </c:pt>
                <c:pt idx="12653">
                  <c:v>0.73584156999999994</c:v>
                </c:pt>
                <c:pt idx="12654">
                  <c:v>0.73589944000000018</c:v>
                </c:pt>
                <c:pt idx="12655">
                  <c:v>0.73595730999999998</c:v>
                </c:pt>
                <c:pt idx="12656">
                  <c:v>0.73601506000000005</c:v>
                </c:pt>
                <c:pt idx="12657">
                  <c:v>0.73607328000000005</c:v>
                </c:pt>
                <c:pt idx="12658">
                  <c:v>0.73613114999999996</c:v>
                </c:pt>
                <c:pt idx="12659">
                  <c:v>0.73618855999999999</c:v>
                </c:pt>
                <c:pt idx="12660">
                  <c:v>0.73624655000000017</c:v>
                </c:pt>
                <c:pt idx="12661">
                  <c:v>0.73630442000000007</c:v>
                </c:pt>
                <c:pt idx="12662">
                  <c:v>0.73636239999999986</c:v>
                </c:pt>
                <c:pt idx="12663">
                  <c:v>0.73642015999999999</c:v>
                </c:pt>
                <c:pt idx="12664">
                  <c:v>0.73647814</c:v>
                </c:pt>
                <c:pt idx="12665">
                  <c:v>0.73653601000000002</c:v>
                </c:pt>
                <c:pt idx="12666">
                  <c:v>0.73659388000000003</c:v>
                </c:pt>
                <c:pt idx="12667">
                  <c:v>0.73665199000000015</c:v>
                </c:pt>
                <c:pt idx="12668">
                  <c:v>0.73670986000000016</c:v>
                </c:pt>
                <c:pt idx="12669">
                  <c:v>0.73676726000000003</c:v>
                </c:pt>
                <c:pt idx="12670">
                  <c:v>0.7368252500000001</c:v>
                </c:pt>
                <c:pt idx="12671">
                  <c:v>0.73688312</c:v>
                </c:pt>
                <c:pt idx="12672">
                  <c:v>0.73694099000000013</c:v>
                </c:pt>
                <c:pt idx="12673">
                  <c:v>0.73699886000000014</c:v>
                </c:pt>
                <c:pt idx="12674">
                  <c:v>0.73705673000000005</c:v>
                </c:pt>
                <c:pt idx="12675">
                  <c:v>0.73711459999999984</c:v>
                </c:pt>
                <c:pt idx="12676">
                  <c:v>0.73717270000000001</c:v>
                </c:pt>
                <c:pt idx="12677">
                  <c:v>0.73723057000000003</c:v>
                </c:pt>
                <c:pt idx="12678">
                  <c:v>0.73728844000000004</c:v>
                </c:pt>
                <c:pt idx="12679">
                  <c:v>0.73734585000000008</c:v>
                </c:pt>
                <c:pt idx="12680">
                  <c:v>0.73740371999999998</c:v>
                </c:pt>
                <c:pt idx="12681">
                  <c:v>0.73746159</c:v>
                </c:pt>
                <c:pt idx="12682">
                  <c:v>0.73751946000000002</c:v>
                </c:pt>
                <c:pt idx="12683">
                  <c:v>0.73757744999999997</c:v>
                </c:pt>
                <c:pt idx="12684">
                  <c:v>0.73763555000000014</c:v>
                </c:pt>
                <c:pt idx="12685">
                  <c:v>0.73769342000000016</c:v>
                </c:pt>
                <c:pt idx="12686">
                  <c:v>0.73775128999999995</c:v>
                </c:pt>
                <c:pt idx="12687">
                  <c:v>0.73780916000000007</c:v>
                </c:pt>
                <c:pt idx="12688">
                  <c:v>0.73786702999999998</c:v>
                </c:pt>
                <c:pt idx="12689">
                  <c:v>0.73792490000000011</c:v>
                </c:pt>
                <c:pt idx="12690">
                  <c:v>0.73798277000000001</c:v>
                </c:pt>
                <c:pt idx="12691">
                  <c:v>0.73804064000000014</c:v>
                </c:pt>
                <c:pt idx="12692">
                  <c:v>0.73809863000000009</c:v>
                </c:pt>
                <c:pt idx="12693">
                  <c:v>0.73815604000000001</c:v>
                </c:pt>
                <c:pt idx="12694">
                  <c:v>0.73821391000000003</c:v>
                </c:pt>
                <c:pt idx="12695">
                  <c:v>0.73827189000000015</c:v>
                </c:pt>
                <c:pt idx="12696">
                  <c:v>0.73832975999999995</c:v>
                </c:pt>
                <c:pt idx="12697">
                  <c:v>0.73838775000000001</c:v>
                </c:pt>
                <c:pt idx="12698">
                  <c:v>0.73844562000000014</c:v>
                </c:pt>
                <c:pt idx="12699">
                  <c:v>0.73850349000000004</c:v>
                </c:pt>
                <c:pt idx="12700">
                  <c:v>0.73856135999999983</c:v>
                </c:pt>
                <c:pt idx="12701">
                  <c:v>0.73861935000000012</c:v>
                </c:pt>
                <c:pt idx="12702">
                  <c:v>0.73867722000000013</c:v>
                </c:pt>
                <c:pt idx="12703">
                  <c:v>0.73873520000000015</c:v>
                </c:pt>
                <c:pt idx="12704">
                  <c:v>0.73879261000000007</c:v>
                </c:pt>
                <c:pt idx="12705">
                  <c:v>0.73885060000000014</c:v>
                </c:pt>
                <c:pt idx="12706">
                  <c:v>0.73890834999999999</c:v>
                </c:pt>
                <c:pt idx="12707">
                  <c:v>0.73896622000000001</c:v>
                </c:pt>
                <c:pt idx="12708">
                  <c:v>0.73902409000000013</c:v>
                </c:pt>
                <c:pt idx="12709">
                  <c:v>0.73908218999999986</c:v>
                </c:pt>
                <c:pt idx="12710">
                  <c:v>0.7391400600000001</c:v>
                </c:pt>
                <c:pt idx="12711">
                  <c:v>0.73919793000000011</c:v>
                </c:pt>
                <c:pt idx="12712">
                  <c:v>0.73925580000000013</c:v>
                </c:pt>
                <c:pt idx="12713">
                  <c:v>0.73931367999999997</c:v>
                </c:pt>
                <c:pt idx="12714">
                  <c:v>0.7393716600000001</c:v>
                </c:pt>
                <c:pt idx="12715">
                  <c:v>0.73942953000000011</c:v>
                </c:pt>
                <c:pt idx="12716">
                  <c:v>0.73948740000000002</c:v>
                </c:pt>
                <c:pt idx="12717">
                  <c:v>0.73954527000000014</c:v>
                </c:pt>
                <c:pt idx="12718">
                  <c:v>0.73960314000000005</c:v>
                </c:pt>
                <c:pt idx="12719">
                  <c:v>0.73966100999999995</c:v>
                </c:pt>
                <c:pt idx="12720">
                  <c:v>0.73971888000000008</c:v>
                </c:pt>
                <c:pt idx="12721">
                  <c:v>0.73977674999999998</c:v>
                </c:pt>
                <c:pt idx="12722">
                  <c:v>0.73983462000000011</c:v>
                </c:pt>
                <c:pt idx="12723">
                  <c:v>0.73989214999999997</c:v>
                </c:pt>
                <c:pt idx="12724">
                  <c:v>0.7399500200000001</c:v>
                </c:pt>
                <c:pt idx="12725">
                  <c:v>0.74000812000000005</c:v>
                </c:pt>
                <c:pt idx="12726">
                  <c:v>0.74006598999999984</c:v>
                </c:pt>
                <c:pt idx="12727">
                  <c:v>0.74012398000000001</c:v>
                </c:pt>
                <c:pt idx="12728">
                  <c:v>0.74018138</c:v>
                </c:pt>
                <c:pt idx="12729">
                  <c:v>0.74023936999999984</c:v>
                </c:pt>
                <c:pt idx="12730">
                  <c:v>0.74029724000000008</c:v>
                </c:pt>
                <c:pt idx="12731">
                  <c:v>0.74035510999999998</c:v>
                </c:pt>
                <c:pt idx="12732">
                  <c:v>0.74041297999999989</c:v>
                </c:pt>
                <c:pt idx="12733">
                  <c:v>0.74047107999999995</c:v>
                </c:pt>
                <c:pt idx="12734">
                  <c:v>0.74052907000000012</c:v>
                </c:pt>
                <c:pt idx="12735">
                  <c:v>0.74058693999999992</c:v>
                </c:pt>
                <c:pt idx="12736">
                  <c:v>0.74064481000000026</c:v>
                </c:pt>
                <c:pt idx="12737">
                  <c:v>0.74070279999999999</c:v>
                </c:pt>
                <c:pt idx="12738">
                  <c:v>0.74076067000000012</c:v>
                </c:pt>
                <c:pt idx="12739">
                  <c:v>0.74081854000000003</c:v>
                </c:pt>
                <c:pt idx="12740">
                  <c:v>0.74087594000000012</c:v>
                </c:pt>
                <c:pt idx="12741">
                  <c:v>0.74093381000000014</c:v>
                </c:pt>
                <c:pt idx="12742">
                  <c:v>0.74099192000000014</c:v>
                </c:pt>
                <c:pt idx="12743">
                  <c:v>0.74104979000000015</c:v>
                </c:pt>
                <c:pt idx="12744">
                  <c:v>0.74110765999999995</c:v>
                </c:pt>
                <c:pt idx="12745">
                  <c:v>0.74116552999999996</c:v>
                </c:pt>
                <c:pt idx="12746">
                  <c:v>0.74122339999999998</c:v>
                </c:pt>
                <c:pt idx="12747">
                  <c:v>0.74128126999999999</c:v>
                </c:pt>
                <c:pt idx="12748">
                  <c:v>0.74133914000000001</c:v>
                </c:pt>
                <c:pt idx="12749">
                  <c:v>0.74139701000000013</c:v>
                </c:pt>
                <c:pt idx="12750">
                  <c:v>0.74145488000000004</c:v>
                </c:pt>
                <c:pt idx="12751">
                  <c:v>0.74151286999999988</c:v>
                </c:pt>
                <c:pt idx="12752">
                  <c:v>0.74157015999999998</c:v>
                </c:pt>
                <c:pt idx="12753">
                  <c:v>0.7416281400000001</c:v>
                </c:pt>
                <c:pt idx="12754">
                  <c:v>0.74168601000000012</c:v>
                </c:pt>
                <c:pt idx="12755">
                  <c:v>0.74174400000000007</c:v>
                </c:pt>
                <c:pt idx="12756">
                  <c:v>0.74180187000000009</c:v>
                </c:pt>
                <c:pt idx="12757">
                  <c:v>0.7418597400000001</c:v>
                </c:pt>
                <c:pt idx="12758">
                  <c:v>0.74191761000000012</c:v>
                </c:pt>
                <c:pt idx="12759">
                  <c:v>0.74197560000000007</c:v>
                </c:pt>
                <c:pt idx="12760">
                  <c:v>0.74203346999999997</c:v>
                </c:pt>
                <c:pt idx="12761">
                  <c:v>0.7420914500000001</c:v>
                </c:pt>
                <c:pt idx="12762">
                  <c:v>0.74214932000000011</c:v>
                </c:pt>
                <c:pt idx="12763">
                  <c:v>0.74220730999999984</c:v>
                </c:pt>
                <c:pt idx="12764">
                  <c:v>0.74226517999999997</c:v>
                </c:pt>
                <c:pt idx="12765">
                  <c:v>0.74232259</c:v>
                </c:pt>
                <c:pt idx="12766">
                  <c:v>0.74238079999999984</c:v>
                </c:pt>
                <c:pt idx="12767">
                  <c:v>0.74243868000000002</c:v>
                </c:pt>
                <c:pt idx="12768">
                  <c:v>0.74249655000000003</c:v>
                </c:pt>
                <c:pt idx="12769">
                  <c:v>0.74255442000000005</c:v>
                </c:pt>
                <c:pt idx="12770">
                  <c:v>0.74261228999999984</c:v>
                </c:pt>
                <c:pt idx="12771">
                  <c:v>0.74267016000000008</c:v>
                </c:pt>
                <c:pt idx="12772">
                  <c:v>0.74272814000000009</c:v>
                </c:pt>
                <c:pt idx="12773">
                  <c:v>0.74278601000000011</c:v>
                </c:pt>
                <c:pt idx="12774">
                  <c:v>0.74284377000000013</c:v>
                </c:pt>
                <c:pt idx="12775">
                  <c:v>0.74290129000000016</c:v>
                </c:pt>
                <c:pt idx="12776">
                  <c:v>0.74295915999999995</c:v>
                </c:pt>
                <c:pt idx="12777">
                  <c:v>0.74301702999999997</c:v>
                </c:pt>
                <c:pt idx="12778">
                  <c:v>0.74307502000000014</c:v>
                </c:pt>
                <c:pt idx="12779">
                  <c:v>0.74313289000000005</c:v>
                </c:pt>
                <c:pt idx="12780">
                  <c:v>0.74319086999999995</c:v>
                </c:pt>
                <c:pt idx="12781">
                  <c:v>0.74324874000000007</c:v>
                </c:pt>
                <c:pt idx="12782">
                  <c:v>0.74330673000000003</c:v>
                </c:pt>
                <c:pt idx="12783">
                  <c:v>0.74336424999999984</c:v>
                </c:pt>
                <c:pt idx="12784">
                  <c:v>0.74342211999999996</c:v>
                </c:pt>
                <c:pt idx="12785">
                  <c:v>0.74347998999999998</c:v>
                </c:pt>
                <c:pt idx="12786">
                  <c:v>0.74353787000000005</c:v>
                </c:pt>
                <c:pt idx="12787">
                  <c:v>0.74359573999999995</c:v>
                </c:pt>
                <c:pt idx="12788">
                  <c:v>0.74365361000000008</c:v>
                </c:pt>
                <c:pt idx="12789">
                  <c:v>0.74371148000000009</c:v>
                </c:pt>
                <c:pt idx="12790">
                  <c:v>0.74376935000000011</c:v>
                </c:pt>
                <c:pt idx="12791">
                  <c:v>0.74382744999999995</c:v>
                </c:pt>
                <c:pt idx="12792">
                  <c:v>0.74388520000000014</c:v>
                </c:pt>
                <c:pt idx="12793">
                  <c:v>0.74394307000000015</c:v>
                </c:pt>
                <c:pt idx="12794">
                  <c:v>0.7440010600000001</c:v>
                </c:pt>
                <c:pt idx="12795">
                  <c:v>0.74405893000000012</c:v>
                </c:pt>
                <c:pt idx="12796">
                  <c:v>0.74411680000000002</c:v>
                </c:pt>
                <c:pt idx="12797">
                  <c:v>0.74417478999999997</c:v>
                </c:pt>
                <c:pt idx="12798">
                  <c:v>0.74423218999999985</c:v>
                </c:pt>
                <c:pt idx="12799">
                  <c:v>0.74429018000000002</c:v>
                </c:pt>
                <c:pt idx="12800">
                  <c:v>0.74434816999999998</c:v>
                </c:pt>
                <c:pt idx="12801">
                  <c:v>0.74440603999999999</c:v>
                </c:pt>
                <c:pt idx="12802">
                  <c:v>0.74446413999999994</c:v>
                </c:pt>
                <c:pt idx="12803">
                  <c:v>0.74452200999999996</c:v>
                </c:pt>
                <c:pt idx="12804">
                  <c:v>0.7445794200000001</c:v>
                </c:pt>
                <c:pt idx="12805">
                  <c:v>0.74463729000000012</c:v>
                </c:pt>
                <c:pt idx="12806">
                  <c:v>0.74469550000000007</c:v>
                </c:pt>
                <c:pt idx="12807">
                  <c:v>0.74475336999999997</c:v>
                </c:pt>
                <c:pt idx="12808">
                  <c:v>0.74481148000000008</c:v>
                </c:pt>
                <c:pt idx="12809">
                  <c:v>0.74486876999999996</c:v>
                </c:pt>
                <c:pt idx="12810">
                  <c:v>0.74492674999999997</c:v>
                </c:pt>
                <c:pt idx="12811">
                  <c:v>0.7449846200000001</c:v>
                </c:pt>
                <c:pt idx="12812">
                  <c:v>0.74504249000000011</c:v>
                </c:pt>
                <c:pt idx="12813">
                  <c:v>0.74510036999999996</c:v>
                </c:pt>
                <c:pt idx="12814">
                  <c:v>0.74515824000000008</c:v>
                </c:pt>
                <c:pt idx="12815">
                  <c:v>0.74521610999999988</c:v>
                </c:pt>
                <c:pt idx="12816">
                  <c:v>0.74527444000000009</c:v>
                </c:pt>
                <c:pt idx="12817">
                  <c:v>0.74533185000000013</c:v>
                </c:pt>
                <c:pt idx="12818">
                  <c:v>0.74538972000000003</c:v>
                </c:pt>
                <c:pt idx="12819">
                  <c:v>0.74544759000000005</c:v>
                </c:pt>
                <c:pt idx="12820">
                  <c:v>0.74550534000000002</c:v>
                </c:pt>
                <c:pt idx="12821">
                  <c:v>0.74556321000000003</c:v>
                </c:pt>
                <c:pt idx="12822">
                  <c:v>0.74562108000000016</c:v>
                </c:pt>
                <c:pt idx="12823">
                  <c:v>0.74567907000000022</c:v>
                </c:pt>
                <c:pt idx="12824">
                  <c:v>0.74573705000000012</c:v>
                </c:pt>
                <c:pt idx="12825">
                  <c:v>0.74579516000000012</c:v>
                </c:pt>
                <c:pt idx="12826">
                  <c:v>0.74585303000000014</c:v>
                </c:pt>
                <c:pt idx="12827">
                  <c:v>0.74591090000000004</c:v>
                </c:pt>
                <c:pt idx="12828">
                  <c:v>0.74596876999999984</c:v>
                </c:pt>
                <c:pt idx="12829">
                  <c:v>0.74602617999999998</c:v>
                </c:pt>
                <c:pt idx="12830">
                  <c:v>0.74608405000000011</c:v>
                </c:pt>
                <c:pt idx="12831">
                  <c:v>0.74614192000000013</c:v>
                </c:pt>
                <c:pt idx="12832">
                  <c:v>0.74619990000000014</c:v>
                </c:pt>
                <c:pt idx="12833">
                  <c:v>0.74625777000000004</c:v>
                </c:pt>
                <c:pt idx="12834">
                  <c:v>0.74631586999999999</c:v>
                </c:pt>
                <c:pt idx="12835">
                  <c:v>0.74637363000000012</c:v>
                </c:pt>
                <c:pt idx="12836">
                  <c:v>0.74643150000000003</c:v>
                </c:pt>
                <c:pt idx="12837">
                  <c:v>0.74648948999999998</c:v>
                </c:pt>
                <c:pt idx="12838">
                  <c:v>0.74654746999999999</c:v>
                </c:pt>
                <c:pt idx="12839">
                  <c:v>0.74660534000000012</c:v>
                </c:pt>
                <c:pt idx="12840">
                  <c:v>0.74666321000000013</c:v>
                </c:pt>
                <c:pt idx="12841">
                  <c:v>0.7467208500000001</c:v>
                </c:pt>
                <c:pt idx="12842">
                  <c:v>0.74677872000000012</c:v>
                </c:pt>
                <c:pt idx="12843">
                  <c:v>0.74683670999999996</c:v>
                </c:pt>
                <c:pt idx="12844">
                  <c:v>0.74689458000000009</c:v>
                </c:pt>
                <c:pt idx="12845">
                  <c:v>0.74695244999999999</c:v>
                </c:pt>
                <c:pt idx="12846">
                  <c:v>0.74701032000000001</c:v>
                </c:pt>
                <c:pt idx="12847">
                  <c:v>0.74706830000000002</c:v>
                </c:pt>
                <c:pt idx="12848">
                  <c:v>0.74712617999999997</c:v>
                </c:pt>
                <c:pt idx="12849">
                  <c:v>0.74718404999999999</c:v>
                </c:pt>
                <c:pt idx="12850">
                  <c:v>0.74724145000000008</c:v>
                </c:pt>
                <c:pt idx="12851">
                  <c:v>0.7472993200000001</c:v>
                </c:pt>
                <c:pt idx="12852">
                  <c:v>0.74735731000000005</c:v>
                </c:pt>
                <c:pt idx="12853">
                  <c:v>0.7474153</c:v>
                </c:pt>
                <c:pt idx="12854">
                  <c:v>0.74747317000000002</c:v>
                </c:pt>
                <c:pt idx="12855">
                  <c:v>0.74753104000000004</c:v>
                </c:pt>
                <c:pt idx="12856">
                  <c:v>0.74758891000000005</c:v>
                </c:pt>
                <c:pt idx="12857">
                  <c:v>0.74764678000000007</c:v>
                </c:pt>
                <c:pt idx="12858">
                  <c:v>0.74770488000000013</c:v>
                </c:pt>
                <c:pt idx="12859">
                  <c:v>0.74776217</c:v>
                </c:pt>
                <c:pt idx="12860">
                  <c:v>0.74782004000000013</c:v>
                </c:pt>
                <c:pt idx="12861">
                  <c:v>0.74787791000000015</c:v>
                </c:pt>
                <c:pt idx="12862">
                  <c:v>0.74793578000000005</c:v>
                </c:pt>
                <c:pt idx="12863">
                  <c:v>0.74799377000000011</c:v>
                </c:pt>
                <c:pt idx="12864">
                  <c:v>0.74805164000000013</c:v>
                </c:pt>
                <c:pt idx="12865">
                  <c:v>0.74810962000000014</c:v>
                </c:pt>
                <c:pt idx="12866">
                  <c:v>0.74816749000000005</c:v>
                </c:pt>
                <c:pt idx="12867">
                  <c:v>0.74822537000000011</c:v>
                </c:pt>
                <c:pt idx="12868">
                  <c:v>0.74828324000000002</c:v>
                </c:pt>
                <c:pt idx="12869">
                  <c:v>0.74834111000000014</c:v>
                </c:pt>
                <c:pt idx="12870">
                  <c:v>0.74839898000000005</c:v>
                </c:pt>
                <c:pt idx="12871">
                  <c:v>0.74845695999999984</c:v>
                </c:pt>
                <c:pt idx="12872">
                  <c:v>0.74851471999999997</c:v>
                </c:pt>
                <c:pt idx="12873">
                  <c:v>0.74857269999999998</c:v>
                </c:pt>
                <c:pt idx="12874">
                  <c:v>0.74863057000000011</c:v>
                </c:pt>
                <c:pt idx="12875">
                  <c:v>0.74868855999999995</c:v>
                </c:pt>
                <c:pt idx="12876">
                  <c:v>0.74874643000000007</c:v>
                </c:pt>
                <c:pt idx="12877">
                  <c:v>0.74880430000000009</c:v>
                </c:pt>
                <c:pt idx="12878">
                  <c:v>0.74886216999999988</c:v>
                </c:pt>
                <c:pt idx="12879">
                  <c:v>0.74891958000000003</c:v>
                </c:pt>
                <c:pt idx="12880">
                  <c:v>0.74897745000000016</c:v>
                </c:pt>
                <c:pt idx="12881">
                  <c:v>0.74903531999999995</c:v>
                </c:pt>
                <c:pt idx="12882">
                  <c:v>0.74909318999999996</c:v>
                </c:pt>
                <c:pt idx="12883">
                  <c:v>0.74915129000000014</c:v>
                </c:pt>
                <c:pt idx="12884">
                  <c:v>0.74920916000000004</c:v>
                </c:pt>
                <c:pt idx="12885">
                  <c:v>0.74926702999999983</c:v>
                </c:pt>
                <c:pt idx="12886">
                  <c:v>0.74932490000000007</c:v>
                </c:pt>
                <c:pt idx="12887">
                  <c:v>0.74938276999999986</c:v>
                </c:pt>
                <c:pt idx="12888">
                  <c:v>0.74944076000000004</c:v>
                </c:pt>
                <c:pt idx="12889">
                  <c:v>0.74949863000000017</c:v>
                </c:pt>
                <c:pt idx="12890">
                  <c:v>0.74955649999999996</c:v>
                </c:pt>
                <c:pt idx="12891">
                  <c:v>0.74961436999999997</c:v>
                </c:pt>
                <c:pt idx="12892">
                  <c:v>0.7496722400000001</c:v>
                </c:pt>
                <c:pt idx="12893">
                  <c:v>0.74972976000000013</c:v>
                </c:pt>
                <c:pt idx="12894">
                  <c:v>0.74978774999999998</c:v>
                </c:pt>
                <c:pt idx="12895">
                  <c:v>0.74984562000000021</c:v>
                </c:pt>
                <c:pt idx="12896">
                  <c:v>0.74990349000000012</c:v>
                </c:pt>
                <c:pt idx="12897">
                  <c:v>0.74996136000000002</c:v>
                </c:pt>
                <c:pt idx="12898">
                  <c:v>0.75001923000000015</c:v>
                </c:pt>
                <c:pt idx="12899">
                  <c:v>0.75007710000000005</c:v>
                </c:pt>
                <c:pt idx="12900">
                  <c:v>0.75013520000000011</c:v>
                </c:pt>
                <c:pt idx="12901">
                  <c:v>0.75019307000000013</c:v>
                </c:pt>
                <c:pt idx="12902">
                  <c:v>0.75025106000000008</c:v>
                </c:pt>
                <c:pt idx="12903">
                  <c:v>0.75030892999999999</c:v>
                </c:pt>
                <c:pt idx="12904">
                  <c:v>0.7503668</c:v>
                </c:pt>
                <c:pt idx="12905">
                  <c:v>0.75042408999999999</c:v>
                </c:pt>
                <c:pt idx="12906">
                  <c:v>0.75048196</c:v>
                </c:pt>
                <c:pt idx="12907">
                  <c:v>0.75054005999999995</c:v>
                </c:pt>
                <c:pt idx="12908">
                  <c:v>0.75059792999999997</c:v>
                </c:pt>
                <c:pt idx="12909">
                  <c:v>0.75065592000000014</c:v>
                </c:pt>
                <c:pt idx="12910">
                  <c:v>0.75071402000000009</c:v>
                </c:pt>
                <c:pt idx="12911">
                  <c:v>0.75077178000000011</c:v>
                </c:pt>
                <c:pt idx="12912">
                  <c:v>0.75082965000000024</c:v>
                </c:pt>
                <c:pt idx="12913">
                  <c:v>0.75088763000000014</c:v>
                </c:pt>
                <c:pt idx="12914">
                  <c:v>0.75094504000000006</c:v>
                </c:pt>
                <c:pt idx="12915">
                  <c:v>0.75100303000000013</c:v>
                </c:pt>
                <c:pt idx="12916">
                  <c:v>0.75106090000000003</c:v>
                </c:pt>
                <c:pt idx="12917">
                  <c:v>0.75111888000000004</c:v>
                </c:pt>
                <c:pt idx="12918">
                  <c:v>0.75117674999999984</c:v>
                </c:pt>
                <c:pt idx="12919">
                  <c:v>0.75123462000000008</c:v>
                </c:pt>
                <c:pt idx="12920">
                  <c:v>0.75129261000000014</c:v>
                </c:pt>
                <c:pt idx="12921">
                  <c:v>0.75135048000000004</c:v>
                </c:pt>
                <c:pt idx="12922">
                  <c:v>0.75140834999999984</c:v>
                </c:pt>
                <c:pt idx="12923">
                  <c:v>0.75146621999999996</c:v>
                </c:pt>
                <c:pt idx="12924">
                  <c:v>0.75158161999999995</c:v>
                </c:pt>
                <c:pt idx="12925">
                  <c:v>0.75163949000000008</c:v>
                </c:pt>
                <c:pt idx="12926">
                  <c:v>0.75169736000000009</c:v>
                </c:pt>
                <c:pt idx="12927">
                  <c:v>0.75175523000000022</c:v>
                </c:pt>
                <c:pt idx="12928">
                  <c:v>0.75181321000000012</c:v>
                </c:pt>
                <c:pt idx="12929">
                  <c:v>0.75187108000000014</c:v>
                </c:pt>
                <c:pt idx="12930">
                  <c:v>0.75192895000000015</c:v>
                </c:pt>
                <c:pt idx="12931">
                  <c:v>0.75198681999999994</c:v>
                </c:pt>
                <c:pt idx="12932">
                  <c:v>0.75204481000000023</c:v>
                </c:pt>
                <c:pt idx="12933">
                  <c:v>0.75210268000000002</c:v>
                </c:pt>
                <c:pt idx="12934">
                  <c:v>0.75216055000000004</c:v>
                </c:pt>
                <c:pt idx="12935">
                  <c:v>0.75221853999999999</c:v>
                </c:pt>
                <c:pt idx="12936">
                  <c:v>0.75227594000000009</c:v>
                </c:pt>
                <c:pt idx="12937">
                  <c:v>0.75233380999999999</c:v>
                </c:pt>
                <c:pt idx="12938">
                  <c:v>0.75239168000000012</c:v>
                </c:pt>
                <c:pt idx="12939">
                  <c:v>0.75244967000000007</c:v>
                </c:pt>
                <c:pt idx="12940">
                  <c:v>0.75250753999999997</c:v>
                </c:pt>
                <c:pt idx="12941">
                  <c:v>0.75256540999999999</c:v>
                </c:pt>
                <c:pt idx="12942">
                  <c:v>0.75262328000000012</c:v>
                </c:pt>
                <c:pt idx="12943">
                  <c:v>0.75268115000000013</c:v>
                </c:pt>
                <c:pt idx="12944">
                  <c:v>0.75273914000000008</c:v>
                </c:pt>
                <c:pt idx="12945">
                  <c:v>0.75279689000000016</c:v>
                </c:pt>
                <c:pt idx="12946">
                  <c:v>0.75285476000000007</c:v>
                </c:pt>
                <c:pt idx="12947">
                  <c:v>0.75291275000000002</c:v>
                </c:pt>
                <c:pt idx="12948">
                  <c:v>0.75297074000000008</c:v>
                </c:pt>
                <c:pt idx="12949">
                  <c:v>0.7530287200000001</c:v>
                </c:pt>
                <c:pt idx="12950">
                  <c:v>0.75308659</c:v>
                </c:pt>
                <c:pt idx="12951">
                  <c:v>0.75314446000000013</c:v>
                </c:pt>
                <c:pt idx="12952">
                  <c:v>0.75320233000000003</c:v>
                </c:pt>
                <c:pt idx="12953">
                  <c:v>0.75326020000000005</c:v>
                </c:pt>
                <c:pt idx="12954">
                  <c:v>0.75331806999999984</c:v>
                </c:pt>
                <c:pt idx="12955">
                  <c:v>0.75337594000000008</c:v>
                </c:pt>
                <c:pt idx="12956">
                  <c:v>0.75343369999999998</c:v>
                </c:pt>
                <c:pt idx="12957">
                  <c:v>0.75349157000000011</c:v>
                </c:pt>
                <c:pt idx="12958">
                  <c:v>0.75354944000000013</c:v>
                </c:pt>
                <c:pt idx="12959">
                  <c:v>0.75360731000000014</c:v>
                </c:pt>
                <c:pt idx="12960">
                  <c:v>0.75366518000000005</c:v>
                </c:pt>
                <c:pt idx="12961">
                  <c:v>0.75372304999999995</c:v>
                </c:pt>
                <c:pt idx="12962">
                  <c:v>0.75378104000000012</c:v>
                </c:pt>
                <c:pt idx="12963">
                  <c:v>0.75383891000000014</c:v>
                </c:pt>
                <c:pt idx="12964">
                  <c:v>0.75389620000000013</c:v>
                </c:pt>
                <c:pt idx="12965">
                  <c:v>0.75395418000000003</c:v>
                </c:pt>
                <c:pt idx="12966">
                  <c:v>0.75401216999999987</c:v>
                </c:pt>
                <c:pt idx="12967">
                  <c:v>0.75407004000000011</c:v>
                </c:pt>
                <c:pt idx="12968">
                  <c:v>0.75412791000000012</c:v>
                </c:pt>
                <c:pt idx="12969">
                  <c:v>0.75418578000000003</c:v>
                </c:pt>
                <c:pt idx="12970">
                  <c:v>0.75424365000000015</c:v>
                </c:pt>
                <c:pt idx="12971">
                  <c:v>0.75430151999999995</c:v>
                </c:pt>
                <c:pt idx="12972">
                  <c:v>0.75435951000000012</c:v>
                </c:pt>
                <c:pt idx="12973">
                  <c:v>0.75441737999999992</c:v>
                </c:pt>
                <c:pt idx="12974">
                  <c:v>0.75447536999999998</c:v>
                </c:pt>
                <c:pt idx="12975">
                  <c:v>0.75453323999999999</c:v>
                </c:pt>
                <c:pt idx="12976">
                  <c:v>0.75459111000000012</c:v>
                </c:pt>
                <c:pt idx="12977">
                  <c:v>0.75464909000000024</c:v>
                </c:pt>
                <c:pt idx="12978">
                  <c:v>0.75470696000000004</c:v>
                </c:pt>
                <c:pt idx="12979">
                  <c:v>0.75476483000000016</c:v>
                </c:pt>
                <c:pt idx="12980">
                  <c:v>0.75482270000000007</c:v>
                </c:pt>
                <c:pt idx="12981">
                  <c:v>0.75488056999999997</c:v>
                </c:pt>
                <c:pt idx="12982">
                  <c:v>0.75493774999999996</c:v>
                </c:pt>
                <c:pt idx="12983">
                  <c:v>0.75499597000000007</c:v>
                </c:pt>
                <c:pt idx="12984">
                  <c:v>0.75505407000000013</c:v>
                </c:pt>
                <c:pt idx="12985">
                  <c:v>0.75511147999999995</c:v>
                </c:pt>
                <c:pt idx="12986">
                  <c:v>0.75516958000000001</c:v>
                </c:pt>
                <c:pt idx="12987">
                  <c:v>0.75522732999999997</c:v>
                </c:pt>
                <c:pt idx="12988">
                  <c:v>0.75528532000000004</c:v>
                </c:pt>
                <c:pt idx="12989">
                  <c:v>0.75534319000000005</c:v>
                </c:pt>
                <c:pt idx="12990">
                  <c:v>0.75540118000000001</c:v>
                </c:pt>
                <c:pt idx="12991">
                  <c:v>0.75545905000000013</c:v>
                </c:pt>
                <c:pt idx="12992">
                  <c:v>0.75551691999999993</c:v>
                </c:pt>
                <c:pt idx="12993">
                  <c:v>0.75557479000000005</c:v>
                </c:pt>
                <c:pt idx="12994">
                  <c:v>0.75563276999999984</c:v>
                </c:pt>
                <c:pt idx="12995">
                  <c:v>0.75569064000000019</c:v>
                </c:pt>
                <c:pt idx="12996">
                  <c:v>0.7557485100000001</c:v>
                </c:pt>
                <c:pt idx="12997">
                  <c:v>0.75580638</c:v>
                </c:pt>
                <c:pt idx="12998">
                  <c:v>0.75586390999999997</c:v>
                </c:pt>
                <c:pt idx="12999">
                  <c:v>0.7559218900000001</c:v>
                </c:pt>
                <c:pt idx="13000">
                  <c:v>0.75597988000000016</c:v>
                </c:pt>
                <c:pt idx="13001">
                  <c:v>0.75603774999999984</c:v>
                </c:pt>
                <c:pt idx="13002">
                  <c:v>0.75609574000000013</c:v>
                </c:pt>
                <c:pt idx="13003">
                  <c:v>0.75615314</c:v>
                </c:pt>
                <c:pt idx="13004">
                  <c:v>0.75621101000000013</c:v>
                </c:pt>
                <c:pt idx="13005">
                  <c:v>0.75626888000000003</c:v>
                </c:pt>
                <c:pt idx="13006">
                  <c:v>0.75632675000000005</c:v>
                </c:pt>
                <c:pt idx="13007">
                  <c:v>0.75638461999999995</c:v>
                </c:pt>
                <c:pt idx="13008">
                  <c:v>0.75644296</c:v>
                </c:pt>
                <c:pt idx="13009">
                  <c:v>0.75650059999999997</c:v>
                </c:pt>
                <c:pt idx="13010">
                  <c:v>0.75655846999999998</c:v>
                </c:pt>
                <c:pt idx="13011">
                  <c:v>0.75661634</c:v>
                </c:pt>
                <c:pt idx="13012">
                  <c:v>0.75667432000000012</c:v>
                </c:pt>
                <c:pt idx="13013">
                  <c:v>0.75673219000000003</c:v>
                </c:pt>
                <c:pt idx="13014">
                  <c:v>0.75679006000000015</c:v>
                </c:pt>
                <c:pt idx="13015">
                  <c:v>0.75684792999999995</c:v>
                </c:pt>
                <c:pt idx="13016">
                  <c:v>0.75690580000000007</c:v>
                </c:pt>
                <c:pt idx="13017">
                  <c:v>0.75696379000000003</c:v>
                </c:pt>
                <c:pt idx="13018">
                  <c:v>0.75702155000000015</c:v>
                </c:pt>
                <c:pt idx="13019">
                  <c:v>0.75713752000000001</c:v>
                </c:pt>
                <c:pt idx="13020">
                  <c:v>0.75719481000000022</c:v>
                </c:pt>
                <c:pt idx="13021">
                  <c:v>0.75725268000000001</c:v>
                </c:pt>
                <c:pt idx="13022">
                  <c:v>0.75731055000000003</c:v>
                </c:pt>
                <c:pt idx="13023">
                  <c:v>0.75736842000000004</c:v>
                </c:pt>
                <c:pt idx="13024">
                  <c:v>0.75742628999999984</c:v>
                </c:pt>
                <c:pt idx="13025">
                  <c:v>0.75748415999999996</c:v>
                </c:pt>
                <c:pt idx="13026">
                  <c:v>0.75754202999999998</c:v>
                </c:pt>
                <c:pt idx="13027">
                  <c:v>0.75760025000000009</c:v>
                </c:pt>
                <c:pt idx="13028">
                  <c:v>0.75765777000000012</c:v>
                </c:pt>
                <c:pt idx="13029">
                  <c:v>0.75771576000000007</c:v>
                </c:pt>
                <c:pt idx="13030">
                  <c:v>0.75777374000000008</c:v>
                </c:pt>
                <c:pt idx="13031">
                  <c:v>0.7578315000000001</c:v>
                </c:pt>
                <c:pt idx="13032">
                  <c:v>0.75788949000000017</c:v>
                </c:pt>
                <c:pt idx="13033">
                  <c:v>0.75794736000000007</c:v>
                </c:pt>
                <c:pt idx="13034">
                  <c:v>0.75800523000000009</c:v>
                </c:pt>
                <c:pt idx="13035">
                  <c:v>0.75806333000000004</c:v>
                </c:pt>
                <c:pt idx="13036">
                  <c:v>0.75812074000000007</c:v>
                </c:pt>
                <c:pt idx="13037">
                  <c:v>0.75817872000000008</c:v>
                </c:pt>
                <c:pt idx="13038">
                  <c:v>0.75823658999999988</c:v>
                </c:pt>
                <c:pt idx="13039">
                  <c:v>0.75829446000000011</c:v>
                </c:pt>
                <c:pt idx="13040">
                  <c:v>0.75835233000000002</c:v>
                </c:pt>
                <c:pt idx="13041">
                  <c:v>0.75841020000000003</c:v>
                </c:pt>
                <c:pt idx="13042">
                  <c:v>0.75846829999999998</c:v>
                </c:pt>
                <c:pt idx="13043">
                  <c:v>0.75852571000000013</c:v>
                </c:pt>
                <c:pt idx="13044">
                  <c:v>0.75858357999999992</c:v>
                </c:pt>
                <c:pt idx="13045">
                  <c:v>0.75864145000000027</c:v>
                </c:pt>
                <c:pt idx="13046">
                  <c:v>0.75869932000000007</c:v>
                </c:pt>
                <c:pt idx="13047">
                  <c:v>0.75875718999999997</c:v>
                </c:pt>
                <c:pt idx="13048">
                  <c:v>0.7588150600000001</c:v>
                </c:pt>
                <c:pt idx="13049">
                  <c:v>0.75887293000000011</c:v>
                </c:pt>
                <c:pt idx="13050">
                  <c:v>0.75893080000000013</c:v>
                </c:pt>
                <c:pt idx="13051">
                  <c:v>0.75898891000000013</c:v>
                </c:pt>
                <c:pt idx="13052">
                  <c:v>0.75904678000000003</c:v>
                </c:pt>
                <c:pt idx="13053">
                  <c:v>0.75910465000000016</c:v>
                </c:pt>
                <c:pt idx="13054">
                  <c:v>0.75916251999999984</c:v>
                </c:pt>
                <c:pt idx="13055">
                  <c:v>0.75922050000000008</c:v>
                </c:pt>
                <c:pt idx="13056">
                  <c:v>0.75927836999999998</c:v>
                </c:pt>
                <c:pt idx="13057">
                  <c:v>0.75933624</c:v>
                </c:pt>
                <c:pt idx="13058">
                  <c:v>0.75939411999999995</c:v>
                </c:pt>
                <c:pt idx="13059">
                  <c:v>0.75945198999999997</c:v>
                </c:pt>
                <c:pt idx="13060">
                  <c:v>0.75950996999999998</c:v>
                </c:pt>
                <c:pt idx="13061">
                  <c:v>0.75956783999999999</c:v>
                </c:pt>
                <c:pt idx="13062">
                  <c:v>0.75962571000000023</c:v>
                </c:pt>
                <c:pt idx="13063">
                  <c:v>0.75968358000000002</c:v>
                </c:pt>
                <c:pt idx="13064">
                  <c:v>0.75974157000000009</c:v>
                </c:pt>
                <c:pt idx="13065">
                  <c:v>0.75979886000000019</c:v>
                </c:pt>
                <c:pt idx="13066">
                  <c:v>0.75985672999999998</c:v>
                </c:pt>
                <c:pt idx="13067">
                  <c:v>0.75991472000000004</c:v>
                </c:pt>
                <c:pt idx="13068">
                  <c:v>0.75997269999999995</c:v>
                </c:pt>
                <c:pt idx="13069">
                  <c:v>0.76003069000000012</c:v>
                </c:pt>
                <c:pt idx="13070">
                  <c:v>0.76008844000000009</c:v>
                </c:pt>
                <c:pt idx="13071">
                  <c:v>0.76014643000000015</c:v>
                </c:pt>
                <c:pt idx="13072">
                  <c:v>0.76020430000000005</c:v>
                </c:pt>
                <c:pt idx="13073">
                  <c:v>0.76026216999999985</c:v>
                </c:pt>
                <c:pt idx="13074">
                  <c:v>0.76032004000000009</c:v>
                </c:pt>
                <c:pt idx="13075">
                  <c:v>0.76037790999999999</c:v>
                </c:pt>
                <c:pt idx="13076">
                  <c:v>0.76043543000000013</c:v>
                </c:pt>
                <c:pt idx="13077">
                  <c:v>0.76049330000000004</c:v>
                </c:pt>
                <c:pt idx="13078">
                  <c:v>0.76055117999999999</c:v>
                </c:pt>
                <c:pt idx="13079">
                  <c:v>0.76060905000000023</c:v>
                </c:pt>
                <c:pt idx="13080">
                  <c:v>0.76066703000000013</c:v>
                </c:pt>
                <c:pt idx="13081">
                  <c:v>0.76072490000000015</c:v>
                </c:pt>
                <c:pt idx="13082">
                  <c:v>0.76078277000000005</c:v>
                </c:pt>
                <c:pt idx="13083">
                  <c:v>0.76084064000000018</c:v>
                </c:pt>
                <c:pt idx="13084">
                  <c:v>0.76089851000000008</c:v>
                </c:pt>
                <c:pt idx="13085">
                  <c:v>0.76095662000000008</c:v>
                </c:pt>
                <c:pt idx="13086">
                  <c:v>0.76101448999999999</c:v>
                </c:pt>
                <c:pt idx="13087">
                  <c:v>0.76107236</c:v>
                </c:pt>
                <c:pt idx="13088">
                  <c:v>0.76113023000000013</c:v>
                </c:pt>
                <c:pt idx="13089">
                  <c:v>0.76118810000000003</c:v>
                </c:pt>
                <c:pt idx="13090">
                  <c:v>0.76124597000000016</c:v>
                </c:pt>
                <c:pt idx="13091">
                  <c:v>0.76130394999999984</c:v>
                </c:pt>
                <c:pt idx="13092">
                  <c:v>0.76136124000000005</c:v>
                </c:pt>
                <c:pt idx="13093">
                  <c:v>0.76141912</c:v>
                </c:pt>
                <c:pt idx="13094">
                  <c:v>0.76147721999999995</c:v>
                </c:pt>
                <c:pt idx="13095">
                  <c:v>0.76153508999999997</c:v>
                </c:pt>
                <c:pt idx="13096">
                  <c:v>0.76159295999999999</c:v>
                </c:pt>
                <c:pt idx="13097">
                  <c:v>0.76165094000000011</c:v>
                </c:pt>
                <c:pt idx="13098">
                  <c:v>0.76170870000000013</c:v>
                </c:pt>
                <c:pt idx="13099">
                  <c:v>0.76176668000000003</c:v>
                </c:pt>
                <c:pt idx="13100">
                  <c:v>0.76182467000000009</c:v>
                </c:pt>
                <c:pt idx="13101">
                  <c:v>0.76188254</c:v>
                </c:pt>
                <c:pt idx="13102">
                  <c:v>0.76194041000000023</c:v>
                </c:pt>
                <c:pt idx="13103">
                  <c:v>0.76199828000000014</c:v>
                </c:pt>
                <c:pt idx="13104">
                  <c:v>0.76205579999999995</c:v>
                </c:pt>
                <c:pt idx="13105">
                  <c:v>0.76211355999999997</c:v>
                </c:pt>
                <c:pt idx="13106">
                  <c:v>0.76217143000000009</c:v>
                </c:pt>
                <c:pt idx="13107">
                  <c:v>0.76222942000000016</c:v>
                </c:pt>
                <c:pt idx="13108">
                  <c:v>0.76228728999999984</c:v>
                </c:pt>
                <c:pt idx="13109">
                  <c:v>0.76234516000000008</c:v>
                </c:pt>
                <c:pt idx="13110">
                  <c:v>0.76240313999999998</c:v>
                </c:pt>
                <c:pt idx="13111">
                  <c:v>0.76246113000000004</c:v>
                </c:pt>
                <c:pt idx="13112">
                  <c:v>0.76251899999999984</c:v>
                </c:pt>
                <c:pt idx="13113">
                  <c:v>0.76257686999999996</c:v>
                </c:pt>
                <c:pt idx="13114">
                  <c:v>0.76263474000000009</c:v>
                </c:pt>
                <c:pt idx="13115">
                  <c:v>0.7626926100000001</c:v>
                </c:pt>
                <c:pt idx="13116">
                  <c:v>0.76275048000000012</c:v>
                </c:pt>
                <c:pt idx="13117">
                  <c:v>0.76280858000000007</c:v>
                </c:pt>
                <c:pt idx="13118">
                  <c:v>0.76286586999999995</c:v>
                </c:pt>
                <c:pt idx="13119">
                  <c:v>0.76292397999999995</c:v>
                </c:pt>
                <c:pt idx="13120">
                  <c:v>0.76298185000000007</c:v>
                </c:pt>
                <c:pt idx="13121">
                  <c:v>0.76303972000000009</c:v>
                </c:pt>
                <c:pt idx="13122">
                  <c:v>0.76309758999999999</c:v>
                </c:pt>
                <c:pt idx="13123">
                  <c:v>0.76315569000000016</c:v>
                </c:pt>
                <c:pt idx="13124">
                  <c:v>0.76321309999999998</c:v>
                </c:pt>
                <c:pt idx="13125">
                  <c:v>0.76327096999999999</c:v>
                </c:pt>
                <c:pt idx="13126">
                  <c:v>0.76332884000000012</c:v>
                </c:pt>
                <c:pt idx="13127">
                  <c:v>0.76338693999999996</c:v>
                </c:pt>
                <c:pt idx="13128">
                  <c:v>0.76344481000000008</c:v>
                </c:pt>
                <c:pt idx="13129">
                  <c:v>0.76350267999999999</c:v>
                </c:pt>
                <c:pt idx="13130">
                  <c:v>0.76356055</c:v>
                </c:pt>
                <c:pt idx="13131">
                  <c:v>0.76361842000000013</c:v>
                </c:pt>
                <c:pt idx="13132">
                  <c:v>0.76367629000000015</c:v>
                </c:pt>
                <c:pt idx="13133">
                  <c:v>0.76373416000000005</c:v>
                </c:pt>
                <c:pt idx="13134">
                  <c:v>0.76379180000000024</c:v>
                </c:pt>
                <c:pt idx="13135">
                  <c:v>0.76384979000000008</c:v>
                </c:pt>
                <c:pt idx="13136">
                  <c:v>0.76390754000000005</c:v>
                </c:pt>
                <c:pt idx="13137">
                  <c:v>0.76396553000000011</c:v>
                </c:pt>
                <c:pt idx="13138">
                  <c:v>0.76402340000000013</c:v>
                </c:pt>
                <c:pt idx="13139">
                  <c:v>0.76408127000000015</c:v>
                </c:pt>
                <c:pt idx="13140">
                  <c:v>0.76413925000000016</c:v>
                </c:pt>
                <c:pt idx="13141">
                  <c:v>0.76419724000000011</c:v>
                </c:pt>
                <c:pt idx="13142">
                  <c:v>0.76425511000000013</c:v>
                </c:pt>
                <c:pt idx="13143">
                  <c:v>0.76431297999999992</c:v>
                </c:pt>
                <c:pt idx="13144">
                  <c:v>0.76437085000000016</c:v>
                </c:pt>
                <c:pt idx="13145">
                  <c:v>0.76442871999999995</c:v>
                </c:pt>
                <c:pt idx="13146">
                  <c:v>0.76448658999999985</c:v>
                </c:pt>
                <c:pt idx="13147">
                  <c:v>0.76454446000000009</c:v>
                </c:pt>
                <c:pt idx="13148">
                  <c:v>0.76460245000000016</c:v>
                </c:pt>
                <c:pt idx="13149">
                  <c:v>0.76466031999999995</c:v>
                </c:pt>
                <c:pt idx="13150">
                  <c:v>0.76471784000000009</c:v>
                </c:pt>
                <c:pt idx="13151">
                  <c:v>0.76477571000000022</c:v>
                </c:pt>
                <c:pt idx="13152">
                  <c:v>0.76483358000000001</c:v>
                </c:pt>
                <c:pt idx="13153">
                  <c:v>0.76489145000000025</c:v>
                </c:pt>
                <c:pt idx="13154">
                  <c:v>0.76494932000000015</c:v>
                </c:pt>
                <c:pt idx="13155">
                  <c:v>0.76500718999999984</c:v>
                </c:pt>
                <c:pt idx="13156">
                  <c:v>0.76506506000000007</c:v>
                </c:pt>
                <c:pt idx="13157">
                  <c:v>0.76512292999999998</c:v>
                </c:pt>
                <c:pt idx="13158">
                  <c:v>0.76518079999999999</c:v>
                </c:pt>
                <c:pt idx="13159">
                  <c:v>0.76523867999999995</c:v>
                </c:pt>
                <c:pt idx="13160">
                  <c:v>0.76529643000000014</c:v>
                </c:pt>
                <c:pt idx="13161">
                  <c:v>0.76535465000000014</c:v>
                </c:pt>
                <c:pt idx="13162">
                  <c:v>0.76541251999999993</c:v>
                </c:pt>
                <c:pt idx="13163">
                  <c:v>0.76547038999999983</c:v>
                </c:pt>
                <c:pt idx="13164">
                  <c:v>0.76552826000000007</c:v>
                </c:pt>
                <c:pt idx="13165">
                  <c:v>0.76558612999999986</c:v>
                </c:pt>
                <c:pt idx="13166">
                  <c:v>0.76564354000000012</c:v>
                </c:pt>
                <c:pt idx="13167">
                  <c:v>0.76570141000000025</c:v>
                </c:pt>
                <c:pt idx="13168">
                  <c:v>0.76575928000000015</c:v>
                </c:pt>
                <c:pt idx="13169">
                  <c:v>0.76581714999999984</c:v>
                </c:pt>
                <c:pt idx="13170">
                  <c:v>0.76587502000000018</c:v>
                </c:pt>
                <c:pt idx="13171">
                  <c:v>0.76593288999999998</c:v>
                </c:pt>
                <c:pt idx="13172">
                  <c:v>0.7659907600000001</c:v>
                </c:pt>
                <c:pt idx="13173">
                  <c:v>0.76604874000000012</c:v>
                </c:pt>
                <c:pt idx="13174">
                  <c:v>0.76610662000000007</c:v>
                </c:pt>
                <c:pt idx="13175">
                  <c:v>0.76616459999999997</c:v>
                </c:pt>
                <c:pt idx="13176">
                  <c:v>0.76622259000000004</c:v>
                </c:pt>
                <c:pt idx="13177">
                  <c:v>0.76628046000000005</c:v>
                </c:pt>
                <c:pt idx="13178">
                  <c:v>0.76633821000000013</c:v>
                </c:pt>
                <c:pt idx="13179">
                  <c:v>0.76639619999999997</c:v>
                </c:pt>
                <c:pt idx="13180">
                  <c:v>0.76645372000000001</c:v>
                </c:pt>
                <c:pt idx="13181">
                  <c:v>0.76651194</c:v>
                </c:pt>
                <c:pt idx="13182">
                  <c:v>0.76656946000000004</c:v>
                </c:pt>
                <c:pt idx="13183">
                  <c:v>0.76662733000000016</c:v>
                </c:pt>
                <c:pt idx="13184">
                  <c:v>0.76668555000000016</c:v>
                </c:pt>
                <c:pt idx="13185">
                  <c:v>0.76674342000000006</c:v>
                </c:pt>
                <c:pt idx="13186">
                  <c:v>0.76680129000000008</c:v>
                </c:pt>
                <c:pt idx="13187">
                  <c:v>0.7668591600000001</c:v>
                </c:pt>
                <c:pt idx="13188">
                  <c:v>0.76691715000000005</c:v>
                </c:pt>
                <c:pt idx="13189">
                  <c:v>0.76697502000000006</c:v>
                </c:pt>
                <c:pt idx="13190">
                  <c:v>0.76703288999999997</c:v>
                </c:pt>
                <c:pt idx="13191">
                  <c:v>0.76709053000000016</c:v>
                </c:pt>
                <c:pt idx="13192">
                  <c:v>0.76714828000000013</c:v>
                </c:pt>
                <c:pt idx="13193">
                  <c:v>0.76720615000000003</c:v>
                </c:pt>
                <c:pt idx="13194">
                  <c:v>0.76726402000000005</c:v>
                </c:pt>
                <c:pt idx="13195">
                  <c:v>0.76732188999999995</c:v>
                </c:pt>
                <c:pt idx="13196">
                  <c:v>0.76737976000000008</c:v>
                </c:pt>
                <c:pt idx="13197">
                  <c:v>0.76743762999999998</c:v>
                </c:pt>
                <c:pt idx="13198">
                  <c:v>0.76749562000000016</c:v>
                </c:pt>
                <c:pt idx="13199">
                  <c:v>0.76755348999999984</c:v>
                </c:pt>
                <c:pt idx="13200">
                  <c:v>0.76761159000000012</c:v>
                </c:pt>
                <c:pt idx="13201">
                  <c:v>0.76766946000000014</c:v>
                </c:pt>
                <c:pt idx="13202">
                  <c:v>0.76772733000000015</c:v>
                </c:pt>
                <c:pt idx="13203">
                  <c:v>0.76778474000000008</c:v>
                </c:pt>
                <c:pt idx="13204">
                  <c:v>0.76784261000000009</c:v>
                </c:pt>
                <c:pt idx="13205">
                  <c:v>0.76790048000000011</c:v>
                </c:pt>
                <c:pt idx="13206">
                  <c:v>0.76795835000000012</c:v>
                </c:pt>
                <c:pt idx="13207">
                  <c:v>0.76801668000000001</c:v>
                </c:pt>
                <c:pt idx="13208">
                  <c:v>0.76807409000000015</c:v>
                </c:pt>
                <c:pt idx="13209">
                  <c:v>0.76813207999999999</c:v>
                </c:pt>
                <c:pt idx="13210">
                  <c:v>0.7681903000000001</c:v>
                </c:pt>
                <c:pt idx="13211">
                  <c:v>0.76824770000000009</c:v>
                </c:pt>
                <c:pt idx="13212">
                  <c:v>0.76830569000000015</c:v>
                </c:pt>
                <c:pt idx="13213">
                  <c:v>0.76836355999999983</c:v>
                </c:pt>
                <c:pt idx="13214">
                  <c:v>0.76842143000000007</c:v>
                </c:pt>
                <c:pt idx="13215">
                  <c:v>0.76847942000000014</c:v>
                </c:pt>
                <c:pt idx="13216">
                  <c:v>0.76853751999999997</c:v>
                </c:pt>
                <c:pt idx="13217">
                  <c:v>0.76859493000000012</c:v>
                </c:pt>
                <c:pt idx="13218">
                  <c:v>0.76865280000000014</c:v>
                </c:pt>
                <c:pt idx="13219">
                  <c:v>0.76871067000000015</c:v>
                </c:pt>
                <c:pt idx="13220">
                  <c:v>0.76876865000000016</c:v>
                </c:pt>
                <c:pt idx="13221">
                  <c:v>0.76882652000000007</c:v>
                </c:pt>
                <c:pt idx="13222">
                  <c:v>0.76888438999999997</c:v>
                </c:pt>
                <c:pt idx="13223">
                  <c:v>0.76894238000000004</c:v>
                </c:pt>
                <c:pt idx="13224">
                  <c:v>0.76900025000000016</c:v>
                </c:pt>
                <c:pt idx="13225">
                  <c:v>0.76905835000000011</c:v>
                </c:pt>
                <c:pt idx="13226">
                  <c:v>0.7691156400000001</c:v>
                </c:pt>
                <c:pt idx="13227">
                  <c:v>0.76917351000000012</c:v>
                </c:pt>
                <c:pt idx="13228">
                  <c:v>0.76923138000000002</c:v>
                </c:pt>
                <c:pt idx="13229">
                  <c:v>0.76928936999999997</c:v>
                </c:pt>
                <c:pt idx="13230">
                  <c:v>0.7693472400000001</c:v>
                </c:pt>
                <c:pt idx="13231">
                  <c:v>0.76940511000000011</c:v>
                </c:pt>
                <c:pt idx="13232">
                  <c:v>0.76946297999999991</c:v>
                </c:pt>
                <c:pt idx="13233">
                  <c:v>0.76952096999999997</c:v>
                </c:pt>
                <c:pt idx="13234">
                  <c:v>0.76957894999999998</c:v>
                </c:pt>
                <c:pt idx="13235">
                  <c:v>0.76963682000000011</c:v>
                </c:pt>
                <c:pt idx="13236">
                  <c:v>0.76969469000000024</c:v>
                </c:pt>
                <c:pt idx="13237">
                  <c:v>0.76975256000000003</c:v>
                </c:pt>
                <c:pt idx="13238">
                  <c:v>0.76981043000000016</c:v>
                </c:pt>
                <c:pt idx="13239">
                  <c:v>0.76986829999999995</c:v>
                </c:pt>
                <c:pt idx="13240">
                  <c:v>0.76992629000000012</c:v>
                </c:pt>
                <c:pt idx="13241">
                  <c:v>0.76998416000000003</c:v>
                </c:pt>
                <c:pt idx="13242">
                  <c:v>0.77004192000000016</c:v>
                </c:pt>
                <c:pt idx="13243">
                  <c:v>0.77009990000000006</c:v>
                </c:pt>
                <c:pt idx="13244">
                  <c:v>0.77015776999999996</c:v>
                </c:pt>
                <c:pt idx="13245">
                  <c:v>0.77021518</c:v>
                </c:pt>
                <c:pt idx="13246">
                  <c:v>0.77027305000000013</c:v>
                </c:pt>
                <c:pt idx="13247">
                  <c:v>0.77033092000000003</c:v>
                </c:pt>
                <c:pt idx="13248">
                  <c:v>0.77038879000000005</c:v>
                </c:pt>
                <c:pt idx="13249">
                  <c:v>0.77044665999999995</c:v>
                </c:pt>
                <c:pt idx="13250">
                  <c:v>0.77050465000000012</c:v>
                </c:pt>
                <c:pt idx="13251">
                  <c:v>0.77056251999999992</c:v>
                </c:pt>
                <c:pt idx="13252">
                  <c:v>0.77062039000000015</c:v>
                </c:pt>
                <c:pt idx="13253">
                  <c:v>0.77067826000000006</c:v>
                </c:pt>
                <c:pt idx="13254">
                  <c:v>0.77073624000000007</c:v>
                </c:pt>
                <c:pt idx="13255">
                  <c:v>0.77079412000000014</c:v>
                </c:pt>
                <c:pt idx="13256">
                  <c:v>0.77085199000000015</c:v>
                </c:pt>
                <c:pt idx="13257">
                  <c:v>0.77090986000000006</c:v>
                </c:pt>
                <c:pt idx="13258">
                  <c:v>0.77096772999999996</c:v>
                </c:pt>
                <c:pt idx="13259">
                  <c:v>0.77102583000000025</c:v>
                </c:pt>
                <c:pt idx="13260">
                  <c:v>0.77108323999999995</c:v>
                </c:pt>
                <c:pt idx="13261">
                  <c:v>0.77114111000000007</c:v>
                </c:pt>
                <c:pt idx="13262">
                  <c:v>0.77119898000000009</c:v>
                </c:pt>
                <c:pt idx="13263">
                  <c:v>0.77125695999999999</c:v>
                </c:pt>
                <c:pt idx="13264">
                  <c:v>0.77131495000000005</c:v>
                </c:pt>
                <c:pt idx="13265">
                  <c:v>0.77137270000000002</c:v>
                </c:pt>
                <c:pt idx="13266">
                  <c:v>0.77143068999999997</c:v>
                </c:pt>
                <c:pt idx="13267">
                  <c:v>0.77148879000000004</c:v>
                </c:pt>
                <c:pt idx="13268">
                  <c:v>0.77154619999999996</c:v>
                </c:pt>
                <c:pt idx="13269">
                  <c:v>0.77160418000000008</c:v>
                </c:pt>
                <c:pt idx="13270">
                  <c:v>0.77171993000000016</c:v>
                </c:pt>
                <c:pt idx="13271">
                  <c:v>0.77177791000000007</c:v>
                </c:pt>
                <c:pt idx="13272">
                  <c:v>0.77183567000000008</c:v>
                </c:pt>
                <c:pt idx="13273">
                  <c:v>0.77189388000000014</c:v>
                </c:pt>
                <c:pt idx="13274">
                  <c:v>0.77195175000000016</c:v>
                </c:pt>
                <c:pt idx="13275">
                  <c:v>0.77200916000000008</c:v>
                </c:pt>
                <c:pt idx="13276">
                  <c:v>0.77206702999999999</c:v>
                </c:pt>
                <c:pt idx="13277">
                  <c:v>0.77212490000000011</c:v>
                </c:pt>
                <c:pt idx="13278">
                  <c:v>0.77218288999999996</c:v>
                </c:pt>
                <c:pt idx="13279">
                  <c:v>0.77224076000000008</c:v>
                </c:pt>
                <c:pt idx="13280">
                  <c:v>0.7722986300000001</c:v>
                </c:pt>
                <c:pt idx="13281">
                  <c:v>0.7723565</c:v>
                </c:pt>
                <c:pt idx="13282">
                  <c:v>0.77241448999999984</c:v>
                </c:pt>
                <c:pt idx="13283">
                  <c:v>0.77247235999999997</c:v>
                </c:pt>
                <c:pt idx="13284">
                  <c:v>0.77253022999999998</c:v>
                </c:pt>
                <c:pt idx="13285">
                  <c:v>0.77258821000000011</c:v>
                </c:pt>
                <c:pt idx="13286">
                  <c:v>0.77264608000000012</c:v>
                </c:pt>
                <c:pt idx="13287">
                  <c:v>0.77270395000000014</c:v>
                </c:pt>
                <c:pt idx="13288">
                  <c:v>0.77276135999999995</c:v>
                </c:pt>
                <c:pt idx="13289">
                  <c:v>0.77281946000000012</c:v>
                </c:pt>
                <c:pt idx="13290">
                  <c:v>0.77287733000000014</c:v>
                </c:pt>
                <c:pt idx="13291">
                  <c:v>0.77293520000000016</c:v>
                </c:pt>
                <c:pt idx="13292">
                  <c:v>0.77299319000000011</c:v>
                </c:pt>
                <c:pt idx="13293">
                  <c:v>0.77305106000000012</c:v>
                </c:pt>
                <c:pt idx="13294">
                  <c:v>0.77310893000000014</c:v>
                </c:pt>
                <c:pt idx="13295">
                  <c:v>0.77316680000000004</c:v>
                </c:pt>
                <c:pt idx="13296">
                  <c:v>0.77322479000000011</c:v>
                </c:pt>
                <c:pt idx="13297">
                  <c:v>0.77328266000000001</c:v>
                </c:pt>
                <c:pt idx="13298">
                  <c:v>0.77334006000000011</c:v>
                </c:pt>
                <c:pt idx="13299">
                  <c:v>0.77339804999999995</c:v>
                </c:pt>
                <c:pt idx="13300">
                  <c:v>0.77345592000000007</c:v>
                </c:pt>
                <c:pt idx="13301">
                  <c:v>0.77351391000000003</c:v>
                </c:pt>
                <c:pt idx="13302">
                  <c:v>0.77357178000000004</c:v>
                </c:pt>
                <c:pt idx="13303">
                  <c:v>0.77362965000000006</c:v>
                </c:pt>
                <c:pt idx="13304">
                  <c:v>0.77368752000000007</c:v>
                </c:pt>
                <c:pt idx="13305">
                  <c:v>0.7737455000000002</c:v>
                </c:pt>
                <c:pt idx="13306">
                  <c:v>0.77380336999999999</c:v>
                </c:pt>
                <c:pt idx="13307">
                  <c:v>0.77386090000000007</c:v>
                </c:pt>
                <c:pt idx="13308">
                  <c:v>0.77391876999999998</c:v>
                </c:pt>
                <c:pt idx="13309">
                  <c:v>0.7739766400000001</c:v>
                </c:pt>
                <c:pt idx="13310">
                  <c:v>0.77403451000000012</c:v>
                </c:pt>
                <c:pt idx="13311">
                  <c:v>0.77409238000000002</c:v>
                </c:pt>
                <c:pt idx="13312">
                  <c:v>0.77415036999999998</c:v>
                </c:pt>
                <c:pt idx="13313">
                  <c:v>0.7742082400000001</c:v>
                </c:pt>
                <c:pt idx="13314">
                  <c:v>0.77426622000000001</c:v>
                </c:pt>
                <c:pt idx="13315">
                  <c:v>0.77432409000000013</c:v>
                </c:pt>
                <c:pt idx="13316">
                  <c:v>0.77438196000000004</c:v>
                </c:pt>
                <c:pt idx="13317">
                  <c:v>0.77443983000000016</c:v>
                </c:pt>
                <c:pt idx="13318">
                  <c:v>0.77449770000000007</c:v>
                </c:pt>
                <c:pt idx="13319">
                  <c:v>0.77455556999999997</c:v>
                </c:pt>
                <c:pt idx="13320">
                  <c:v>0.77461356000000003</c:v>
                </c:pt>
                <c:pt idx="13321">
                  <c:v>0.77467143000000027</c:v>
                </c:pt>
                <c:pt idx="13322">
                  <c:v>0.77472942000000022</c:v>
                </c:pt>
                <c:pt idx="13323">
                  <c:v>0.7747868200000001</c:v>
                </c:pt>
                <c:pt idx="13324">
                  <c:v>0.77484481000000027</c:v>
                </c:pt>
                <c:pt idx="13325">
                  <c:v>0.77490267999999995</c:v>
                </c:pt>
                <c:pt idx="13326">
                  <c:v>0.77496054999999997</c:v>
                </c:pt>
                <c:pt idx="13327">
                  <c:v>0.7750184200000001</c:v>
                </c:pt>
                <c:pt idx="13328">
                  <c:v>0.77507629000000011</c:v>
                </c:pt>
                <c:pt idx="13329">
                  <c:v>0.77513427999999995</c:v>
                </c:pt>
                <c:pt idx="13330">
                  <c:v>0.77519214999999997</c:v>
                </c:pt>
                <c:pt idx="13331">
                  <c:v>0.77524967000000022</c:v>
                </c:pt>
                <c:pt idx="13332">
                  <c:v>0.77530754000000002</c:v>
                </c:pt>
                <c:pt idx="13333">
                  <c:v>0.77536552999999997</c:v>
                </c:pt>
                <c:pt idx="13334">
                  <c:v>0.77542339999999998</c:v>
                </c:pt>
                <c:pt idx="13335">
                  <c:v>0.77548138</c:v>
                </c:pt>
                <c:pt idx="13336">
                  <c:v>0.77553925000000012</c:v>
                </c:pt>
                <c:pt idx="13337">
                  <c:v>0.77559712000000003</c:v>
                </c:pt>
                <c:pt idx="13338">
                  <c:v>0.77565499000000016</c:v>
                </c:pt>
                <c:pt idx="13339">
                  <c:v>0.77571274999999984</c:v>
                </c:pt>
                <c:pt idx="13340">
                  <c:v>0.77577085000000023</c:v>
                </c:pt>
                <c:pt idx="13341">
                  <c:v>0.77582872000000014</c:v>
                </c:pt>
                <c:pt idx="13342">
                  <c:v>0.77588623999999995</c:v>
                </c:pt>
                <c:pt idx="13343">
                  <c:v>0.77594446000000006</c:v>
                </c:pt>
                <c:pt idx="13344">
                  <c:v>0.77600232999999996</c:v>
                </c:pt>
                <c:pt idx="13345">
                  <c:v>0.77606032000000003</c:v>
                </c:pt>
                <c:pt idx="13346">
                  <c:v>0.77611819000000004</c:v>
                </c:pt>
                <c:pt idx="13347">
                  <c:v>0.77617560000000008</c:v>
                </c:pt>
                <c:pt idx="13348">
                  <c:v>0.77623346999999998</c:v>
                </c:pt>
                <c:pt idx="13349">
                  <c:v>0.77629134000000011</c:v>
                </c:pt>
                <c:pt idx="13350">
                  <c:v>0.77634932000000012</c:v>
                </c:pt>
                <c:pt idx="13351">
                  <c:v>0.77640719000000002</c:v>
                </c:pt>
                <c:pt idx="13352">
                  <c:v>0.77646517999999998</c:v>
                </c:pt>
                <c:pt idx="13353">
                  <c:v>0.77652304999999999</c:v>
                </c:pt>
                <c:pt idx="13354">
                  <c:v>0.77658103999999994</c:v>
                </c:pt>
                <c:pt idx="13355">
                  <c:v>0.77663891000000007</c:v>
                </c:pt>
                <c:pt idx="13356">
                  <c:v>0.77669689000000008</c:v>
                </c:pt>
                <c:pt idx="13357">
                  <c:v>0.7767547600000001</c:v>
                </c:pt>
                <c:pt idx="13358">
                  <c:v>0.77681228999999996</c:v>
                </c:pt>
                <c:pt idx="13359">
                  <c:v>0.77687016000000009</c:v>
                </c:pt>
                <c:pt idx="13360">
                  <c:v>0.7769280300000001</c:v>
                </c:pt>
                <c:pt idx="13361">
                  <c:v>0.77698590000000012</c:v>
                </c:pt>
                <c:pt idx="13362">
                  <c:v>0.77704388000000013</c:v>
                </c:pt>
                <c:pt idx="13363">
                  <c:v>0.77710187000000008</c:v>
                </c:pt>
                <c:pt idx="13364">
                  <c:v>0.7771597400000001</c:v>
                </c:pt>
                <c:pt idx="13365">
                  <c:v>0.77721761000000011</c:v>
                </c:pt>
                <c:pt idx="13366">
                  <c:v>0.77727548000000013</c:v>
                </c:pt>
                <c:pt idx="13367">
                  <c:v>0.77733300000000005</c:v>
                </c:pt>
                <c:pt idx="13368">
                  <c:v>0.77744874000000008</c:v>
                </c:pt>
                <c:pt idx="13369">
                  <c:v>0.77750662000000004</c:v>
                </c:pt>
                <c:pt idx="13370">
                  <c:v>0.77756449000000005</c:v>
                </c:pt>
                <c:pt idx="13371">
                  <c:v>0.77762236000000007</c:v>
                </c:pt>
                <c:pt idx="13372">
                  <c:v>0.77768034000000008</c:v>
                </c:pt>
                <c:pt idx="13373">
                  <c:v>0.7777382100000001</c:v>
                </c:pt>
                <c:pt idx="13374">
                  <c:v>0.77779608000000011</c:v>
                </c:pt>
                <c:pt idx="13375">
                  <c:v>0.77785417999999995</c:v>
                </c:pt>
                <c:pt idx="13376">
                  <c:v>0.77791204999999997</c:v>
                </c:pt>
                <c:pt idx="13377">
                  <c:v>0.77796993000000014</c:v>
                </c:pt>
                <c:pt idx="13378">
                  <c:v>0.77802780000000016</c:v>
                </c:pt>
                <c:pt idx="13379">
                  <c:v>0.77808566999999995</c:v>
                </c:pt>
                <c:pt idx="13380">
                  <c:v>0.77814354000000008</c:v>
                </c:pt>
                <c:pt idx="13381">
                  <c:v>0.77820152000000009</c:v>
                </c:pt>
                <c:pt idx="13382">
                  <c:v>0.77825939000000011</c:v>
                </c:pt>
                <c:pt idx="13383">
                  <c:v>0.77831726000000001</c:v>
                </c:pt>
                <c:pt idx="13384">
                  <c:v>0.77837478999999998</c:v>
                </c:pt>
                <c:pt idx="13385">
                  <c:v>0.77843266</c:v>
                </c:pt>
                <c:pt idx="13386">
                  <c:v>0.77849053000000012</c:v>
                </c:pt>
                <c:pt idx="13387">
                  <c:v>0.77854863000000007</c:v>
                </c:pt>
                <c:pt idx="13388">
                  <c:v>0.77860662000000014</c:v>
                </c:pt>
                <c:pt idx="13389">
                  <c:v>0.77866391000000013</c:v>
                </c:pt>
                <c:pt idx="13390">
                  <c:v>0.77872178000000014</c:v>
                </c:pt>
                <c:pt idx="13391">
                  <c:v>0.77877965000000027</c:v>
                </c:pt>
                <c:pt idx="13392">
                  <c:v>0.77883762999999995</c:v>
                </c:pt>
                <c:pt idx="13393">
                  <c:v>0.77889550000000018</c:v>
                </c:pt>
                <c:pt idx="13394">
                  <c:v>0.77895336999999998</c:v>
                </c:pt>
                <c:pt idx="13395">
                  <c:v>0.77901148000000009</c:v>
                </c:pt>
                <c:pt idx="13396">
                  <c:v>0.77906934999999999</c:v>
                </c:pt>
                <c:pt idx="13397">
                  <c:v>0.77912733000000012</c:v>
                </c:pt>
                <c:pt idx="13398">
                  <c:v>0.77918520000000013</c:v>
                </c:pt>
                <c:pt idx="13399">
                  <c:v>0.77924272999999999</c:v>
                </c:pt>
                <c:pt idx="13400">
                  <c:v>0.77930060000000012</c:v>
                </c:pt>
                <c:pt idx="13401">
                  <c:v>0.77935847000000014</c:v>
                </c:pt>
                <c:pt idx="13402">
                  <c:v>0.77941633999999993</c:v>
                </c:pt>
                <c:pt idx="13403">
                  <c:v>0.77947432000000005</c:v>
                </c:pt>
                <c:pt idx="13404">
                  <c:v>0.77953218999999985</c:v>
                </c:pt>
                <c:pt idx="13405">
                  <c:v>0.77959018000000002</c:v>
                </c:pt>
                <c:pt idx="13406">
                  <c:v>0.77964805000000026</c:v>
                </c:pt>
                <c:pt idx="13407">
                  <c:v>0.77970592000000016</c:v>
                </c:pt>
                <c:pt idx="13408">
                  <c:v>0.77976391000000012</c:v>
                </c:pt>
                <c:pt idx="13409">
                  <c:v>0.77982178000000013</c:v>
                </c:pt>
                <c:pt idx="13410">
                  <c:v>0.7798795300000001</c:v>
                </c:pt>
                <c:pt idx="13411">
                  <c:v>0.77993752000000005</c:v>
                </c:pt>
                <c:pt idx="13412">
                  <c:v>0.77999539000000007</c:v>
                </c:pt>
                <c:pt idx="13413">
                  <c:v>0.78005325999999997</c:v>
                </c:pt>
                <c:pt idx="13414">
                  <c:v>0.78011112999999987</c:v>
                </c:pt>
                <c:pt idx="13415">
                  <c:v>0.780169</c:v>
                </c:pt>
                <c:pt idx="13416">
                  <c:v>0.78022687000000002</c:v>
                </c:pt>
                <c:pt idx="13417">
                  <c:v>0.78028473999999992</c:v>
                </c:pt>
                <c:pt idx="13418">
                  <c:v>0.78034237999999989</c:v>
                </c:pt>
                <c:pt idx="13419">
                  <c:v>0.78040025000000002</c:v>
                </c:pt>
                <c:pt idx="13420">
                  <c:v>0.78045811999999992</c:v>
                </c:pt>
                <c:pt idx="13421">
                  <c:v>0.78051598999999994</c:v>
                </c:pt>
                <c:pt idx="13422">
                  <c:v>0.78057385999999984</c:v>
                </c:pt>
                <c:pt idx="13423">
                  <c:v>0.78063172999999997</c:v>
                </c:pt>
                <c:pt idx="13424">
                  <c:v>0.78068959999999998</c:v>
                </c:pt>
                <c:pt idx="13425">
                  <c:v>0.78074759000000005</c:v>
                </c:pt>
                <c:pt idx="13426">
                  <c:v>0.78080510999999997</c:v>
                </c:pt>
                <c:pt idx="13427">
                  <c:v>0.78086297999999987</c:v>
                </c:pt>
                <c:pt idx="13428">
                  <c:v>0.78092074</c:v>
                </c:pt>
                <c:pt idx="13429">
                  <c:v>0.78097861000000013</c:v>
                </c:pt>
                <c:pt idx="13430">
                  <c:v>0.78103647999999992</c:v>
                </c:pt>
                <c:pt idx="13431">
                  <c:v>0.78109446000000005</c:v>
                </c:pt>
                <c:pt idx="13432">
                  <c:v>0.78115232999999973</c:v>
                </c:pt>
                <c:pt idx="13433">
                  <c:v>0.7812103199999999</c:v>
                </c:pt>
                <c:pt idx="13434">
                  <c:v>0.78126829999999992</c:v>
                </c:pt>
                <c:pt idx="13435">
                  <c:v>0.78132617999999987</c:v>
                </c:pt>
                <c:pt idx="13436">
                  <c:v>0.78138405</c:v>
                </c:pt>
                <c:pt idx="13437">
                  <c:v>0.78144192000000001</c:v>
                </c:pt>
                <c:pt idx="13438">
                  <c:v>0.78149979000000003</c:v>
                </c:pt>
                <c:pt idx="13439">
                  <c:v>0.78155776999999993</c:v>
                </c:pt>
                <c:pt idx="13440">
                  <c:v>0.78161563999999994</c:v>
                </c:pt>
                <c:pt idx="13441">
                  <c:v>0.78167317000000003</c:v>
                </c:pt>
                <c:pt idx="13442">
                  <c:v>0.78173104000000004</c:v>
                </c:pt>
                <c:pt idx="13443">
                  <c:v>0.78178890999999984</c:v>
                </c:pt>
                <c:pt idx="13444">
                  <c:v>0.78184677999999996</c:v>
                </c:pt>
                <c:pt idx="13445">
                  <c:v>0.78190464999999998</c:v>
                </c:pt>
                <c:pt idx="13446">
                  <c:v>0.78196251999999988</c:v>
                </c:pt>
                <c:pt idx="13447">
                  <c:v>0.78202039000000001</c:v>
                </c:pt>
                <c:pt idx="13448">
                  <c:v>0.78207826000000003</c:v>
                </c:pt>
                <c:pt idx="13449">
                  <c:v>0.78213635999999986</c:v>
                </c:pt>
                <c:pt idx="13450">
                  <c:v>0.78219422999999999</c:v>
                </c:pt>
                <c:pt idx="13451">
                  <c:v>0.78225209999999989</c:v>
                </c:pt>
                <c:pt idx="13452">
                  <c:v>0.78230997000000002</c:v>
                </c:pt>
                <c:pt idx="13453">
                  <c:v>0.78236783999999993</c:v>
                </c:pt>
                <c:pt idx="13454">
                  <c:v>0.78242582999999999</c:v>
                </c:pt>
                <c:pt idx="13455">
                  <c:v>0.78248369999999989</c:v>
                </c:pt>
                <c:pt idx="13456">
                  <c:v>0.78254157000000002</c:v>
                </c:pt>
                <c:pt idx="13457">
                  <c:v>0.78259944000000004</c:v>
                </c:pt>
                <c:pt idx="13458">
                  <c:v>0.78265684999999996</c:v>
                </c:pt>
                <c:pt idx="13459">
                  <c:v>0.78271471999999997</c:v>
                </c:pt>
                <c:pt idx="13460">
                  <c:v>0.78277269999999999</c:v>
                </c:pt>
                <c:pt idx="13461">
                  <c:v>0.78283046000000001</c:v>
                </c:pt>
                <c:pt idx="13462">
                  <c:v>0.78288844000000002</c:v>
                </c:pt>
                <c:pt idx="13463">
                  <c:v>0.78294631000000003</c:v>
                </c:pt>
                <c:pt idx="13464">
                  <c:v>0.78300429999999999</c:v>
                </c:pt>
                <c:pt idx="13465">
                  <c:v>0.78306204999999973</c:v>
                </c:pt>
                <c:pt idx="13466">
                  <c:v>0.78312004000000002</c:v>
                </c:pt>
                <c:pt idx="13467">
                  <c:v>0.78317767999999999</c:v>
                </c:pt>
                <c:pt idx="13468">
                  <c:v>0.78323555</c:v>
                </c:pt>
                <c:pt idx="13469">
                  <c:v>0.78329353999999984</c:v>
                </c:pt>
                <c:pt idx="13470">
                  <c:v>0.78335129000000003</c:v>
                </c:pt>
                <c:pt idx="13471">
                  <c:v>0.78340915999999994</c:v>
                </c:pt>
                <c:pt idx="13472">
                  <c:v>0.78346702999999973</c:v>
                </c:pt>
                <c:pt idx="13473">
                  <c:v>0.78352502000000002</c:v>
                </c:pt>
                <c:pt idx="13474">
                  <c:v>0.78358288999999992</c:v>
                </c:pt>
                <c:pt idx="13475">
                  <c:v>0.78364076000000005</c:v>
                </c:pt>
                <c:pt idx="13476">
                  <c:v>0.78369886000000011</c:v>
                </c:pt>
                <c:pt idx="13477">
                  <c:v>0.78375684999999984</c:v>
                </c:pt>
                <c:pt idx="13478">
                  <c:v>0.78381471999999996</c:v>
                </c:pt>
                <c:pt idx="13479">
                  <c:v>0.78387258999999987</c:v>
                </c:pt>
                <c:pt idx="13480">
                  <c:v>0.78392998999999997</c:v>
                </c:pt>
                <c:pt idx="13481">
                  <c:v>0.78398787000000003</c:v>
                </c:pt>
                <c:pt idx="13482">
                  <c:v>0.78404574000000005</c:v>
                </c:pt>
                <c:pt idx="13483">
                  <c:v>0.78410360999999984</c:v>
                </c:pt>
                <c:pt idx="13484">
                  <c:v>0.78416171000000001</c:v>
                </c:pt>
                <c:pt idx="13485">
                  <c:v>0.78421957999999992</c:v>
                </c:pt>
                <c:pt idx="13486">
                  <c:v>0.78427745000000004</c:v>
                </c:pt>
                <c:pt idx="13487">
                  <c:v>0.78433531999999984</c:v>
                </c:pt>
                <c:pt idx="13488">
                  <c:v>0.78439329999999996</c:v>
                </c:pt>
                <c:pt idx="13489">
                  <c:v>0.78445117999999991</c:v>
                </c:pt>
                <c:pt idx="13490">
                  <c:v>0.78450905000000004</c:v>
                </c:pt>
                <c:pt idx="13491">
                  <c:v>0.78456667999999985</c:v>
                </c:pt>
                <c:pt idx="13492">
                  <c:v>0.78462454999999998</c:v>
                </c:pt>
                <c:pt idx="13493">
                  <c:v>0.78468243000000004</c:v>
                </c:pt>
                <c:pt idx="13494">
                  <c:v>0.78474029999999995</c:v>
                </c:pt>
                <c:pt idx="13495">
                  <c:v>0.78479828000000007</c:v>
                </c:pt>
                <c:pt idx="13496">
                  <c:v>0.78485614999999986</c:v>
                </c:pt>
                <c:pt idx="13497">
                  <c:v>0.78491401999999999</c:v>
                </c:pt>
                <c:pt idx="13498">
                  <c:v>0.78497189000000012</c:v>
                </c:pt>
                <c:pt idx="13499">
                  <c:v>0.78502976000000002</c:v>
                </c:pt>
                <c:pt idx="13500">
                  <c:v>0.78508787000000002</c:v>
                </c:pt>
                <c:pt idx="13501">
                  <c:v>0.7851456200000001</c:v>
                </c:pt>
                <c:pt idx="13502">
                  <c:v>0.78520361000000005</c:v>
                </c:pt>
                <c:pt idx="13503">
                  <c:v>0.78526147999999996</c:v>
                </c:pt>
                <c:pt idx="13504">
                  <c:v>0.78531934999999986</c:v>
                </c:pt>
                <c:pt idx="13505">
                  <c:v>0.78537721999999999</c:v>
                </c:pt>
                <c:pt idx="13506">
                  <c:v>0.78543509</c:v>
                </c:pt>
                <c:pt idx="13507">
                  <c:v>0.78549237999999988</c:v>
                </c:pt>
                <c:pt idx="13508">
                  <c:v>0.78555047999999994</c:v>
                </c:pt>
                <c:pt idx="13509">
                  <c:v>0.78560858</c:v>
                </c:pt>
                <c:pt idx="13510">
                  <c:v>0.78566645000000002</c:v>
                </c:pt>
                <c:pt idx="13511">
                  <c:v>0.78572444000000008</c:v>
                </c:pt>
                <c:pt idx="13512">
                  <c:v>0.78578230999999987</c:v>
                </c:pt>
                <c:pt idx="13513">
                  <c:v>0.78584018</c:v>
                </c:pt>
                <c:pt idx="13514">
                  <c:v>0.78589805000000013</c:v>
                </c:pt>
                <c:pt idx="13515">
                  <c:v>0.78595546000000005</c:v>
                </c:pt>
                <c:pt idx="13516">
                  <c:v>0.78601332999999973</c:v>
                </c:pt>
                <c:pt idx="13517">
                  <c:v>0.78607119999999997</c:v>
                </c:pt>
                <c:pt idx="13518">
                  <c:v>0.78612895000000005</c:v>
                </c:pt>
                <c:pt idx="13519">
                  <c:v>0.78618693999999989</c:v>
                </c:pt>
                <c:pt idx="13520">
                  <c:v>0.78624481000000013</c:v>
                </c:pt>
                <c:pt idx="13521">
                  <c:v>0.78630290999999986</c:v>
                </c:pt>
                <c:pt idx="13522">
                  <c:v>0.78636077999999987</c:v>
                </c:pt>
                <c:pt idx="13523">
                  <c:v>0.78641865</c:v>
                </c:pt>
                <c:pt idx="13524">
                  <c:v>0.7864765199999999</c:v>
                </c:pt>
                <c:pt idx="13525">
                  <c:v>0.78653404999999987</c:v>
                </c:pt>
                <c:pt idx="13526">
                  <c:v>0.78659203</c:v>
                </c:pt>
                <c:pt idx="13527">
                  <c:v>0.78664990000000012</c:v>
                </c:pt>
                <c:pt idx="13528">
                  <c:v>0.78670788999999997</c:v>
                </c:pt>
                <c:pt idx="13529">
                  <c:v>0.78676575999999998</c:v>
                </c:pt>
                <c:pt idx="13530">
                  <c:v>0.78682363000000011</c:v>
                </c:pt>
                <c:pt idx="13531">
                  <c:v>0.78688161999999995</c:v>
                </c:pt>
                <c:pt idx="13532">
                  <c:v>0.78693959999999996</c:v>
                </c:pt>
                <c:pt idx="13533">
                  <c:v>0.78699746999999998</c:v>
                </c:pt>
                <c:pt idx="13534">
                  <c:v>0.78705533999999999</c:v>
                </c:pt>
                <c:pt idx="13535">
                  <c:v>0.78711321000000001</c:v>
                </c:pt>
                <c:pt idx="13536">
                  <c:v>0.78717108000000002</c:v>
                </c:pt>
                <c:pt idx="13537">
                  <c:v>0.78722837000000001</c:v>
                </c:pt>
                <c:pt idx="13538">
                  <c:v>0.78728623999999992</c:v>
                </c:pt>
                <c:pt idx="13539">
                  <c:v>0.78734422999999998</c:v>
                </c:pt>
                <c:pt idx="13540">
                  <c:v>0.78740232999999993</c:v>
                </c:pt>
                <c:pt idx="13541">
                  <c:v>0.78746019999999994</c:v>
                </c:pt>
                <c:pt idx="13542">
                  <c:v>0.7875181899999999</c:v>
                </c:pt>
                <c:pt idx="13543">
                  <c:v>0.78757593999999997</c:v>
                </c:pt>
                <c:pt idx="13544">
                  <c:v>0.78763380999999999</c:v>
                </c:pt>
                <c:pt idx="13545">
                  <c:v>0.78769168000000012</c:v>
                </c:pt>
                <c:pt idx="13546">
                  <c:v>0.78774979000000012</c:v>
                </c:pt>
                <c:pt idx="13547">
                  <c:v>0.78780766000000002</c:v>
                </c:pt>
                <c:pt idx="13548">
                  <c:v>0.78786517999999994</c:v>
                </c:pt>
                <c:pt idx="13549">
                  <c:v>0.78792304999999996</c:v>
                </c:pt>
                <c:pt idx="13550">
                  <c:v>0.78798091999999997</c:v>
                </c:pt>
                <c:pt idx="13551">
                  <c:v>0.78803891000000004</c:v>
                </c:pt>
                <c:pt idx="13552">
                  <c:v>0.78809677999999994</c:v>
                </c:pt>
                <c:pt idx="13553">
                  <c:v>0.78815475999999984</c:v>
                </c:pt>
                <c:pt idx="13554">
                  <c:v>0.78821274999999991</c:v>
                </c:pt>
                <c:pt idx="13555">
                  <c:v>0.78827062000000003</c:v>
                </c:pt>
                <c:pt idx="13556">
                  <c:v>0.78832813999999996</c:v>
                </c:pt>
                <c:pt idx="13557">
                  <c:v>0.78838600999999986</c:v>
                </c:pt>
                <c:pt idx="13558">
                  <c:v>0.78844387999999999</c:v>
                </c:pt>
                <c:pt idx="13559">
                  <c:v>0.78850187000000005</c:v>
                </c:pt>
                <c:pt idx="13560">
                  <c:v>0.78855973999999984</c:v>
                </c:pt>
                <c:pt idx="13561">
                  <c:v>0.78861760999999997</c:v>
                </c:pt>
                <c:pt idx="13562">
                  <c:v>0.7886754800000001</c:v>
                </c:pt>
                <c:pt idx="13563">
                  <c:v>0.78873335</c:v>
                </c:pt>
                <c:pt idx="13564">
                  <c:v>0.78879133999999995</c:v>
                </c:pt>
                <c:pt idx="13565">
                  <c:v>0.7888488600000001</c:v>
                </c:pt>
                <c:pt idx="13566">
                  <c:v>0.78890685000000005</c:v>
                </c:pt>
                <c:pt idx="13567">
                  <c:v>0.78896471999999984</c:v>
                </c:pt>
                <c:pt idx="13568">
                  <c:v>0.78902258999999986</c:v>
                </c:pt>
                <c:pt idx="13569">
                  <c:v>0.78908080000000003</c:v>
                </c:pt>
                <c:pt idx="13570">
                  <c:v>0.78913809999999984</c:v>
                </c:pt>
                <c:pt idx="13571">
                  <c:v>0.78919596999999997</c:v>
                </c:pt>
                <c:pt idx="13572">
                  <c:v>0.78925394999999987</c:v>
                </c:pt>
                <c:pt idx="13573">
                  <c:v>0.78931193999999993</c:v>
                </c:pt>
                <c:pt idx="13574">
                  <c:v>0.78936993</c:v>
                </c:pt>
                <c:pt idx="13575">
                  <c:v>0.78942780000000001</c:v>
                </c:pt>
                <c:pt idx="13576">
                  <c:v>0.78948567000000003</c:v>
                </c:pt>
                <c:pt idx="13577">
                  <c:v>0.78954365000000004</c:v>
                </c:pt>
                <c:pt idx="13578">
                  <c:v>0.78960140999999995</c:v>
                </c:pt>
                <c:pt idx="13579">
                  <c:v>0.78965928000000007</c:v>
                </c:pt>
                <c:pt idx="13580">
                  <c:v>0.78971725999999998</c:v>
                </c:pt>
                <c:pt idx="13581">
                  <c:v>0.78977512999999999</c:v>
                </c:pt>
                <c:pt idx="13582">
                  <c:v>0.78983265999999996</c:v>
                </c:pt>
                <c:pt idx="13583">
                  <c:v>0.78989052999999998</c:v>
                </c:pt>
                <c:pt idx="13584">
                  <c:v>0.78994840000000011</c:v>
                </c:pt>
                <c:pt idx="13585">
                  <c:v>0.7900063799999999</c:v>
                </c:pt>
                <c:pt idx="13586">
                  <c:v>0.79006425000000002</c:v>
                </c:pt>
                <c:pt idx="13587">
                  <c:v>0.79012235999999991</c:v>
                </c:pt>
                <c:pt idx="13588">
                  <c:v>0.79018023000000004</c:v>
                </c:pt>
                <c:pt idx="13589">
                  <c:v>0.79023809999999994</c:v>
                </c:pt>
                <c:pt idx="13590">
                  <c:v>0.79029596999999996</c:v>
                </c:pt>
                <c:pt idx="13591">
                  <c:v>0.79035337000000006</c:v>
                </c:pt>
                <c:pt idx="13592">
                  <c:v>0.79041123999999996</c:v>
                </c:pt>
                <c:pt idx="13593">
                  <c:v>0.79046911999999991</c:v>
                </c:pt>
                <c:pt idx="13594">
                  <c:v>0.79052698999999993</c:v>
                </c:pt>
                <c:pt idx="13595">
                  <c:v>0.79058496999999994</c:v>
                </c:pt>
                <c:pt idx="13596">
                  <c:v>0.79064284000000007</c:v>
                </c:pt>
                <c:pt idx="13597">
                  <c:v>0.79070070999999997</c:v>
                </c:pt>
                <c:pt idx="13598">
                  <c:v>0.79075870000000004</c:v>
                </c:pt>
                <c:pt idx="13599">
                  <c:v>0.79081667999999994</c:v>
                </c:pt>
                <c:pt idx="13600">
                  <c:v>0.79087454999999984</c:v>
                </c:pt>
                <c:pt idx="13601">
                  <c:v>0.79093243000000002</c:v>
                </c:pt>
                <c:pt idx="13602">
                  <c:v>0.79099030000000004</c:v>
                </c:pt>
                <c:pt idx="13603">
                  <c:v>0.79104817000000005</c:v>
                </c:pt>
                <c:pt idx="13604">
                  <c:v>0.79110603999999984</c:v>
                </c:pt>
                <c:pt idx="13605">
                  <c:v>0.79116390999999986</c:v>
                </c:pt>
                <c:pt idx="13606">
                  <c:v>0.79122177999999999</c:v>
                </c:pt>
                <c:pt idx="13607">
                  <c:v>0.79127930000000002</c:v>
                </c:pt>
                <c:pt idx="13608">
                  <c:v>0.79133716999999992</c:v>
                </c:pt>
                <c:pt idx="13609">
                  <c:v>0.79139515999999999</c:v>
                </c:pt>
                <c:pt idx="13610">
                  <c:v>0.79145303</c:v>
                </c:pt>
                <c:pt idx="13611">
                  <c:v>0.79151089999999991</c:v>
                </c:pt>
                <c:pt idx="13612">
                  <c:v>0.79156876999999992</c:v>
                </c:pt>
                <c:pt idx="13613">
                  <c:v>0.79162664000000005</c:v>
                </c:pt>
                <c:pt idx="13614">
                  <c:v>0.79168461999999995</c:v>
                </c:pt>
                <c:pt idx="13615">
                  <c:v>0.79174261000000012</c:v>
                </c:pt>
                <c:pt idx="13616">
                  <c:v>0.79180048000000003</c:v>
                </c:pt>
                <c:pt idx="13617">
                  <c:v>0.79185788999999984</c:v>
                </c:pt>
                <c:pt idx="13618">
                  <c:v>0.79191586999999997</c:v>
                </c:pt>
                <c:pt idx="13619">
                  <c:v>0.79197386000000003</c:v>
                </c:pt>
                <c:pt idx="13620">
                  <c:v>0.79203162000000005</c:v>
                </c:pt>
                <c:pt idx="13621">
                  <c:v>0.79208959999999984</c:v>
                </c:pt>
                <c:pt idx="13622">
                  <c:v>0.79214746999999996</c:v>
                </c:pt>
                <c:pt idx="13623">
                  <c:v>0.79220533999999998</c:v>
                </c:pt>
                <c:pt idx="13624">
                  <c:v>0.79226321</c:v>
                </c:pt>
                <c:pt idx="13625">
                  <c:v>0.79232119999999984</c:v>
                </c:pt>
                <c:pt idx="13626">
                  <c:v>0.79237906999999996</c:v>
                </c:pt>
                <c:pt idx="13627">
                  <c:v>0.79243693999999987</c:v>
                </c:pt>
                <c:pt idx="13628">
                  <c:v>0.79249446000000001</c:v>
                </c:pt>
                <c:pt idx="13629">
                  <c:v>0.79255232999999992</c:v>
                </c:pt>
                <c:pt idx="13630">
                  <c:v>0.79261042999999998</c:v>
                </c:pt>
                <c:pt idx="13631">
                  <c:v>0.79266829999999999</c:v>
                </c:pt>
                <c:pt idx="13632">
                  <c:v>0.79272617999999984</c:v>
                </c:pt>
                <c:pt idx="13633">
                  <c:v>0.79278415999999996</c:v>
                </c:pt>
                <c:pt idx="13634">
                  <c:v>0.79284215000000002</c:v>
                </c:pt>
                <c:pt idx="13635">
                  <c:v>0.79289955000000012</c:v>
                </c:pt>
                <c:pt idx="13636">
                  <c:v>0.79295742999999996</c:v>
                </c:pt>
                <c:pt idx="13637">
                  <c:v>0.79301529999999998</c:v>
                </c:pt>
                <c:pt idx="13638">
                  <c:v>0.79307316999999988</c:v>
                </c:pt>
                <c:pt idx="13639">
                  <c:v>0.79313104000000001</c:v>
                </c:pt>
                <c:pt idx="13640">
                  <c:v>0.79318902000000002</c:v>
                </c:pt>
                <c:pt idx="13641">
                  <c:v>0.79324689000000004</c:v>
                </c:pt>
                <c:pt idx="13642">
                  <c:v>0.79330475999999994</c:v>
                </c:pt>
                <c:pt idx="13643">
                  <c:v>0.79336262999999985</c:v>
                </c:pt>
                <c:pt idx="13644">
                  <c:v>0.79342049999999997</c:v>
                </c:pt>
                <c:pt idx="13645">
                  <c:v>0.79347849000000004</c:v>
                </c:pt>
                <c:pt idx="13646">
                  <c:v>0.79353635999999983</c:v>
                </c:pt>
                <c:pt idx="13647">
                  <c:v>0.79359435</c:v>
                </c:pt>
                <c:pt idx="13648">
                  <c:v>0.79365233000000002</c:v>
                </c:pt>
                <c:pt idx="13649">
                  <c:v>0.79371031999999997</c:v>
                </c:pt>
                <c:pt idx="13650">
                  <c:v>0.79376818999999987</c:v>
                </c:pt>
                <c:pt idx="13651">
                  <c:v>0.79382548000000008</c:v>
                </c:pt>
                <c:pt idx="13652">
                  <c:v>0.79388323999999999</c:v>
                </c:pt>
                <c:pt idx="13653">
                  <c:v>0.79394122000000011</c:v>
                </c:pt>
                <c:pt idx="13654">
                  <c:v>0.79399909000000013</c:v>
                </c:pt>
                <c:pt idx="13655">
                  <c:v>0.79405707999999997</c:v>
                </c:pt>
                <c:pt idx="13656">
                  <c:v>0.79411505999999998</c:v>
                </c:pt>
                <c:pt idx="13657">
                  <c:v>0.79417293</c:v>
                </c:pt>
                <c:pt idx="13658">
                  <c:v>0.79423080000000001</c:v>
                </c:pt>
                <c:pt idx="13659">
                  <c:v>0.79428867999999997</c:v>
                </c:pt>
                <c:pt idx="13660">
                  <c:v>0.79434665999999998</c:v>
                </c:pt>
                <c:pt idx="13661">
                  <c:v>0.79440465000000005</c:v>
                </c:pt>
                <c:pt idx="13662">
                  <c:v>0.79446251999999973</c:v>
                </c:pt>
                <c:pt idx="13663">
                  <c:v>0.79452038999999985</c:v>
                </c:pt>
                <c:pt idx="13664">
                  <c:v>0.79457825999999998</c:v>
                </c:pt>
                <c:pt idx="13665">
                  <c:v>0.79463578000000001</c:v>
                </c:pt>
                <c:pt idx="13666">
                  <c:v>0.79469365000000014</c:v>
                </c:pt>
                <c:pt idx="13667">
                  <c:v>0.79475152000000004</c:v>
                </c:pt>
                <c:pt idx="13668">
                  <c:v>0.79480938999999984</c:v>
                </c:pt>
                <c:pt idx="13669">
                  <c:v>0.7948673799999999</c:v>
                </c:pt>
                <c:pt idx="13670">
                  <c:v>0.79492525000000014</c:v>
                </c:pt>
                <c:pt idx="13671">
                  <c:v>0.79498323999999998</c:v>
                </c:pt>
                <c:pt idx="13672">
                  <c:v>0.79504111000000011</c:v>
                </c:pt>
                <c:pt idx="13673">
                  <c:v>0.79509898000000001</c:v>
                </c:pt>
                <c:pt idx="13674">
                  <c:v>0.79515685000000003</c:v>
                </c:pt>
                <c:pt idx="13675">
                  <c:v>0.79521425000000001</c:v>
                </c:pt>
                <c:pt idx="13676">
                  <c:v>0.79527223999999996</c:v>
                </c:pt>
                <c:pt idx="13677">
                  <c:v>0.79533010999999987</c:v>
                </c:pt>
                <c:pt idx="13678">
                  <c:v>0.79538797999999988</c:v>
                </c:pt>
                <c:pt idx="13679">
                  <c:v>0.79544585000000012</c:v>
                </c:pt>
                <c:pt idx="13680">
                  <c:v>0.79550371999999991</c:v>
                </c:pt>
                <c:pt idx="13681">
                  <c:v>0.79556158999999993</c:v>
                </c:pt>
                <c:pt idx="13682">
                  <c:v>0.79561992999999998</c:v>
                </c:pt>
                <c:pt idx="13683">
                  <c:v>0.79567779999999999</c:v>
                </c:pt>
                <c:pt idx="13684">
                  <c:v>0.79573508999999998</c:v>
                </c:pt>
                <c:pt idx="13685">
                  <c:v>0.79579295999999999</c:v>
                </c:pt>
                <c:pt idx="13686">
                  <c:v>0.79585083000000012</c:v>
                </c:pt>
                <c:pt idx="13687">
                  <c:v>0.79590870000000002</c:v>
                </c:pt>
                <c:pt idx="13688">
                  <c:v>0.79596656999999993</c:v>
                </c:pt>
                <c:pt idx="13689">
                  <c:v>0.79602466999999999</c:v>
                </c:pt>
                <c:pt idx="13690">
                  <c:v>0.79608276999999994</c:v>
                </c:pt>
                <c:pt idx="13691">
                  <c:v>0.79614064000000007</c:v>
                </c:pt>
                <c:pt idx="13692">
                  <c:v>0.79619863000000013</c:v>
                </c:pt>
                <c:pt idx="13693">
                  <c:v>0.79625649999999992</c:v>
                </c:pt>
                <c:pt idx="13694">
                  <c:v>0.79631378999999991</c:v>
                </c:pt>
                <c:pt idx="13695">
                  <c:v>0.79637166000000004</c:v>
                </c:pt>
                <c:pt idx="13696">
                  <c:v>0.79642953000000005</c:v>
                </c:pt>
                <c:pt idx="13697">
                  <c:v>0.79648763</c:v>
                </c:pt>
                <c:pt idx="13698">
                  <c:v>0.79654539000000002</c:v>
                </c:pt>
                <c:pt idx="13699">
                  <c:v>0.79660313999999999</c:v>
                </c:pt>
                <c:pt idx="13700">
                  <c:v>0.79666124000000005</c:v>
                </c:pt>
                <c:pt idx="13701">
                  <c:v>0.79671935000000005</c:v>
                </c:pt>
                <c:pt idx="13702">
                  <c:v>0.79677675000000003</c:v>
                </c:pt>
                <c:pt idx="13703">
                  <c:v>0.79683473999999999</c:v>
                </c:pt>
                <c:pt idx="13704">
                  <c:v>0.79689248999999984</c:v>
                </c:pt>
                <c:pt idx="13705">
                  <c:v>0.79695048000000002</c:v>
                </c:pt>
                <c:pt idx="13706">
                  <c:v>0.79700846999999997</c:v>
                </c:pt>
                <c:pt idx="13707">
                  <c:v>0.79706644999999987</c:v>
                </c:pt>
                <c:pt idx="13708">
                  <c:v>0.79712432</c:v>
                </c:pt>
                <c:pt idx="13709">
                  <c:v>0.79718230999999973</c:v>
                </c:pt>
                <c:pt idx="13710">
                  <c:v>0.79724017999999996</c:v>
                </c:pt>
                <c:pt idx="13711">
                  <c:v>0.79729804999999998</c:v>
                </c:pt>
                <c:pt idx="13712">
                  <c:v>0.79735592</c:v>
                </c:pt>
                <c:pt idx="13713">
                  <c:v>0.7974137899999999</c:v>
                </c:pt>
                <c:pt idx="13714">
                  <c:v>0.79747166000000003</c:v>
                </c:pt>
                <c:pt idx="13715">
                  <c:v>0.7975293</c:v>
                </c:pt>
                <c:pt idx="13716">
                  <c:v>0.7975871699999999</c:v>
                </c:pt>
                <c:pt idx="13717">
                  <c:v>0.79764504000000014</c:v>
                </c:pt>
                <c:pt idx="13718">
                  <c:v>0.79770291000000004</c:v>
                </c:pt>
                <c:pt idx="13719">
                  <c:v>0.7977609</c:v>
                </c:pt>
                <c:pt idx="13720">
                  <c:v>0.79781877000000001</c:v>
                </c:pt>
                <c:pt idx="13721">
                  <c:v>0.79787664000000003</c:v>
                </c:pt>
                <c:pt idx="13722">
                  <c:v>0.79793451000000004</c:v>
                </c:pt>
                <c:pt idx="13723">
                  <c:v>0.79799237999999983</c:v>
                </c:pt>
                <c:pt idx="13724">
                  <c:v>0.79805037000000001</c:v>
                </c:pt>
                <c:pt idx="13725">
                  <c:v>0.79810824000000002</c:v>
                </c:pt>
                <c:pt idx="13726">
                  <c:v>0.79816610999999993</c:v>
                </c:pt>
                <c:pt idx="13727">
                  <c:v>0.79822340000000003</c:v>
                </c:pt>
                <c:pt idx="13728">
                  <c:v>0.79828137999999993</c:v>
                </c:pt>
                <c:pt idx="13729">
                  <c:v>0.79833924999999983</c:v>
                </c:pt>
                <c:pt idx="13730">
                  <c:v>0.79839711999999996</c:v>
                </c:pt>
                <c:pt idx="13731">
                  <c:v>0.79845498999999986</c:v>
                </c:pt>
                <c:pt idx="13732">
                  <c:v>0.79851297999999982</c:v>
                </c:pt>
                <c:pt idx="13733">
                  <c:v>0.79857096999999988</c:v>
                </c:pt>
                <c:pt idx="13734">
                  <c:v>0.79862884000000012</c:v>
                </c:pt>
                <c:pt idx="13735">
                  <c:v>0.79868658999999986</c:v>
                </c:pt>
                <c:pt idx="13736">
                  <c:v>0.7987444600000001</c:v>
                </c:pt>
                <c:pt idx="13737">
                  <c:v>0.79880245000000005</c:v>
                </c:pt>
                <c:pt idx="13738">
                  <c:v>0.79886042999999984</c:v>
                </c:pt>
                <c:pt idx="13739">
                  <c:v>0.79891783999999999</c:v>
                </c:pt>
                <c:pt idx="13740">
                  <c:v>0.79897571000000012</c:v>
                </c:pt>
                <c:pt idx="13741">
                  <c:v>0.79903357999999991</c:v>
                </c:pt>
                <c:pt idx="13742">
                  <c:v>0.79909145000000015</c:v>
                </c:pt>
                <c:pt idx="13743">
                  <c:v>0.79914932000000005</c:v>
                </c:pt>
                <c:pt idx="13744">
                  <c:v>0.79920718999999985</c:v>
                </c:pt>
                <c:pt idx="13745">
                  <c:v>0.79926505999999997</c:v>
                </c:pt>
                <c:pt idx="13746">
                  <c:v>0.79932305000000003</c:v>
                </c:pt>
                <c:pt idx="13747">
                  <c:v>0.79938114999999987</c:v>
                </c:pt>
                <c:pt idx="13748">
                  <c:v>0.79943878999999973</c:v>
                </c:pt>
                <c:pt idx="13749">
                  <c:v>0.79949677999999991</c:v>
                </c:pt>
                <c:pt idx="13750">
                  <c:v>0.79955475999999992</c:v>
                </c:pt>
                <c:pt idx="13751">
                  <c:v>0.79961263000000005</c:v>
                </c:pt>
                <c:pt idx="13752">
                  <c:v>0.79967049999999995</c:v>
                </c:pt>
                <c:pt idx="13753">
                  <c:v>0.79972836999999997</c:v>
                </c:pt>
                <c:pt idx="13754">
                  <c:v>0.79978635999999992</c:v>
                </c:pt>
                <c:pt idx="13755">
                  <c:v>0.79984423000000016</c:v>
                </c:pt>
                <c:pt idx="13756">
                  <c:v>0.79990164000000008</c:v>
                </c:pt>
                <c:pt idx="13757">
                  <c:v>0.79995974000000003</c:v>
                </c:pt>
                <c:pt idx="13758">
                  <c:v>0.80001772999999987</c:v>
                </c:pt>
                <c:pt idx="13759">
                  <c:v>0.80007560000000011</c:v>
                </c:pt>
                <c:pt idx="13760">
                  <c:v>0.80013347000000001</c:v>
                </c:pt>
                <c:pt idx="13761">
                  <c:v>0.80019134000000003</c:v>
                </c:pt>
                <c:pt idx="13762">
                  <c:v>0.80024921000000016</c:v>
                </c:pt>
                <c:pt idx="13763">
                  <c:v>0.80030707999999984</c:v>
                </c:pt>
                <c:pt idx="13764">
                  <c:v>0.80036505999999996</c:v>
                </c:pt>
                <c:pt idx="13765">
                  <c:v>0.80042292999999987</c:v>
                </c:pt>
                <c:pt idx="13766">
                  <c:v>0.8004803399999999</c:v>
                </c:pt>
                <c:pt idx="13767">
                  <c:v>0.80053832999999985</c:v>
                </c:pt>
                <c:pt idx="13768">
                  <c:v>0.80059619999999987</c:v>
                </c:pt>
                <c:pt idx="13769">
                  <c:v>0.80065407000000011</c:v>
                </c:pt>
                <c:pt idx="13770">
                  <c:v>0.80071194000000001</c:v>
                </c:pt>
                <c:pt idx="13771">
                  <c:v>0.80076981000000014</c:v>
                </c:pt>
                <c:pt idx="13772">
                  <c:v>0.80082779999999998</c:v>
                </c:pt>
                <c:pt idx="13773">
                  <c:v>0.80088577999999999</c:v>
                </c:pt>
                <c:pt idx="13774">
                  <c:v>0.80094377000000005</c:v>
                </c:pt>
                <c:pt idx="13775">
                  <c:v>0.80100164000000007</c:v>
                </c:pt>
                <c:pt idx="13776">
                  <c:v>0.80105904999999999</c:v>
                </c:pt>
                <c:pt idx="13777">
                  <c:v>0.80111703000000001</c:v>
                </c:pt>
                <c:pt idx="13778">
                  <c:v>0.80117490000000002</c:v>
                </c:pt>
                <c:pt idx="13779">
                  <c:v>0.80123288999999986</c:v>
                </c:pt>
                <c:pt idx="13780">
                  <c:v>0.80129075999999999</c:v>
                </c:pt>
                <c:pt idx="13781">
                  <c:v>0.80134874</c:v>
                </c:pt>
                <c:pt idx="13782">
                  <c:v>0.80140661999999996</c:v>
                </c:pt>
                <c:pt idx="13783">
                  <c:v>0.80146448999999986</c:v>
                </c:pt>
                <c:pt idx="13784">
                  <c:v>0.80152235999999988</c:v>
                </c:pt>
                <c:pt idx="13785">
                  <c:v>0.80158023</c:v>
                </c:pt>
                <c:pt idx="13786">
                  <c:v>0.80163810000000002</c:v>
                </c:pt>
                <c:pt idx="13787">
                  <c:v>0.80169597000000015</c:v>
                </c:pt>
                <c:pt idx="13788">
                  <c:v>0.80175384000000005</c:v>
                </c:pt>
                <c:pt idx="13789">
                  <c:v>0.80181181999999995</c:v>
                </c:pt>
                <c:pt idx="13790">
                  <c:v>0.80186911999999999</c:v>
                </c:pt>
                <c:pt idx="13791">
                  <c:v>0.8019271</c:v>
                </c:pt>
                <c:pt idx="13792">
                  <c:v>0.80198497000000002</c:v>
                </c:pt>
                <c:pt idx="13793">
                  <c:v>0.80204284000000003</c:v>
                </c:pt>
                <c:pt idx="13794">
                  <c:v>0.80210071000000005</c:v>
                </c:pt>
                <c:pt idx="13795">
                  <c:v>0.80215857999999984</c:v>
                </c:pt>
                <c:pt idx="13796">
                  <c:v>0.80221679999999973</c:v>
                </c:pt>
                <c:pt idx="13797">
                  <c:v>0.80227466999999997</c:v>
                </c:pt>
                <c:pt idx="13798">
                  <c:v>0.80233253999999987</c:v>
                </c:pt>
                <c:pt idx="13799">
                  <c:v>0.80239053000000005</c:v>
                </c:pt>
                <c:pt idx="13800">
                  <c:v>0.80244839999999984</c:v>
                </c:pt>
                <c:pt idx="13801">
                  <c:v>0.80250626999999986</c:v>
                </c:pt>
                <c:pt idx="13802">
                  <c:v>0.80256355999999973</c:v>
                </c:pt>
                <c:pt idx="13803">
                  <c:v>0.80262143000000008</c:v>
                </c:pt>
                <c:pt idx="13804">
                  <c:v>0.8026793000000001</c:v>
                </c:pt>
                <c:pt idx="13805">
                  <c:v>0.80273717</c:v>
                </c:pt>
                <c:pt idx="13806">
                  <c:v>0.80279526999999995</c:v>
                </c:pt>
                <c:pt idx="13807">
                  <c:v>0.80285313999999997</c:v>
                </c:pt>
                <c:pt idx="13808">
                  <c:v>0.80291100999999998</c:v>
                </c:pt>
                <c:pt idx="13809">
                  <c:v>0.80296900000000004</c:v>
                </c:pt>
                <c:pt idx="13810">
                  <c:v>0.80302686999999984</c:v>
                </c:pt>
                <c:pt idx="13811">
                  <c:v>0.80308473999999996</c:v>
                </c:pt>
                <c:pt idx="13812">
                  <c:v>0.80314260999999998</c:v>
                </c:pt>
                <c:pt idx="13813">
                  <c:v>0.80320047999999999</c:v>
                </c:pt>
                <c:pt idx="13814">
                  <c:v>0.80325835000000001</c:v>
                </c:pt>
                <c:pt idx="13815">
                  <c:v>0.80331621999999991</c:v>
                </c:pt>
                <c:pt idx="13816">
                  <c:v>0.80337386</c:v>
                </c:pt>
                <c:pt idx="13817">
                  <c:v>0.80343173000000001</c:v>
                </c:pt>
                <c:pt idx="13818">
                  <c:v>0.80348960000000003</c:v>
                </c:pt>
                <c:pt idx="13819">
                  <c:v>0.80354747000000004</c:v>
                </c:pt>
                <c:pt idx="13820">
                  <c:v>0.80360522999999995</c:v>
                </c:pt>
                <c:pt idx="13821">
                  <c:v>0.80366320999999996</c:v>
                </c:pt>
                <c:pt idx="13822">
                  <c:v>0.80372108000000009</c:v>
                </c:pt>
                <c:pt idx="13823">
                  <c:v>0.80377884000000011</c:v>
                </c:pt>
                <c:pt idx="13824">
                  <c:v>0.80383671000000001</c:v>
                </c:pt>
                <c:pt idx="13825">
                  <c:v>0.80389458000000003</c:v>
                </c:pt>
                <c:pt idx="13826">
                  <c:v>0.80395255999999993</c:v>
                </c:pt>
                <c:pt idx="13827">
                  <c:v>0.80401043000000005</c:v>
                </c:pt>
                <c:pt idx="13828">
                  <c:v>0.80406842000000001</c:v>
                </c:pt>
                <c:pt idx="13829">
                  <c:v>0.80412629000000002</c:v>
                </c:pt>
                <c:pt idx="13830">
                  <c:v>0.80418415999999993</c:v>
                </c:pt>
                <c:pt idx="13831">
                  <c:v>0.80424225999999999</c:v>
                </c:pt>
                <c:pt idx="13832">
                  <c:v>0.80430013</c:v>
                </c:pt>
                <c:pt idx="13833">
                  <c:v>0.80435800000000002</c:v>
                </c:pt>
                <c:pt idx="13834">
                  <c:v>0.80441587000000003</c:v>
                </c:pt>
                <c:pt idx="13835">
                  <c:v>0.80447373999999994</c:v>
                </c:pt>
                <c:pt idx="13836">
                  <c:v>0.80453162</c:v>
                </c:pt>
                <c:pt idx="13837">
                  <c:v>0.80458949000000002</c:v>
                </c:pt>
                <c:pt idx="13838">
                  <c:v>0.80464701000000016</c:v>
                </c:pt>
                <c:pt idx="13839">
                  <c:v>0.80470488000000007</c:v>
                </c:pt>
                <c:pt idx="13840">
                  <c:v>0.80476274999999986</c:v>
                </c:pt>
                <c:pt idx="13841">
                  <c:v>0.8048206200000001</c:v>
                </c:pt>
                <c:pt idx="13842">
                  <c:v>0.80487849000000011</c:v>
                </c:pt>
                <c:pt idx="13843">
                  <c:v>0.80493635999999991</c:v>
                </c:pt>
                <c:pt idx="13844">
                  <c:v>0.80499434999999997</c:v>
                </c:pt>
                <c:pt idx="13845">
                  <c:v>0.80505221999999999</c:v>
                </c:pt>
                <c:pt idx="13846">
                  <c:v>0.8051102</c:v>
                </c:pt>
                <c:pt idx="13847">
                  <c:v>0.80516807000000001</c:v>
                </c:pt>
                <c:pt idx="13848">
                  <c:v>0.80522594000000003</c:v>
                </c:pt>
                <c:pt idx="13849">
                  <c:v>0.80528381000000004</c:v>
                </c:pt>
                <c:pt idx="13850">
                  <c:v>0.80534167999999995</c:v>
                </c:pt>
                <c:pt idx="13851">
                  <c:v>0.80539954999999996</c:v>
                </c:pt>
                <c:pt idx="13852">
                  <c:v>0.80545743000000003</c:v>
                </c:pt>
                <c:pt idx="13853">
                  <c:v>0.80551541000000004</c:v>
                </c:pt>
                <c:pt idx="13854">
                  <c:v>0.80557327999999984</c:v>
                </c:pt>
                <c:pt idx="13855">
                  <c:v>0.80563114999999996</c:v>
                </c:pt>
                <c:pt idx="13856">
                  <c:v>0.80568843999999995</c:v>
                </c:pt>
                <c:pt idx="13857">
                  <c:v>0.80574643000000012</c:v>
                </c:pt>
                <c:pt idx="13858">
                  <c:v>0.80580430000000003</c:v>
                </c:pt>
                <c:pt idx="13859">
                  <c:v>0.80586216999999993</c:v>
                </c:pt>
                <c:pt idx="13860">
                  <c:v>0.80592003999999995</c:v>
                </c:pt>
                <c:pt idx="13861">
                  <c:v>0.80597790999999996</c:v>
                </c:pt>
                <c:pt idx="13862">
                  <c:v>0.80603577999999998</c:v>
                </c:pt>
                <c:pt idx="13863">
                  <c:v>0.80609377000000004</c:v>
                </c:pt>
                <c:pt idx="13864">
                  <c:v>0.80615152000000001</c:v>
                </c:pt>
                <c:pt idx="13865">
                  <c:v>0.80620974000000001</c:v>
                </c:pt>
                <c:pt idx="13866">
                  <c:v>0.80626714999999993</c:v>
                </c:pt>
                <c:pt idx="13867">
                  <c:v>0.80632524999999999</c:v>
                </c:pt>
                <c:pt idx="13868">
                  <c:v>0.8063831199999999</c:v>
                </c:pt>
                <c:pt idx="13869">
                  <c:v>0.80644110999999996</c:v>
                </c:pt>
                <c:pt idx="13870">
                  <c:v>0.80649897999999998</c:v>
                </c:pt>
                <c:pt idx="13871">
                  <c:v>0.80655695999999988</c:v>
                </c:pt>
                <c:pt idx="13872">
                  <c:v>0.80661483000000012</c:v>
                </c:pt>
                <c:pt idx="13873">
                  <c:v>0.80667270000000002</c:v>
                </c:pt>
                <c:pt idx="13874">
                  <c:v>0.80673057000000004</c:v>
                </c:pt>
                <c:pt idx="13875">
                  <c:v>0.80678844000000005</c:v>
                </c:pt>
                <c:pt idx="13876">
                  <c:v>0.80684630999999996</c:v>
                </c:pt>
                <c:pt idx="13877">
                  <c:v>0.80690371999999999</c:v>
                </c:pt>
                <c:pt idx="13878">
                  <c:v>0.80696159000000001</c:v>
                </c:pt>
                <c:pt idx="13879">
                  <c:v>0.80701993000000005</c:v>
                </c:pt>
                <c:pt idx="13880">
                  <c:v>0.80707768000000002</c:v>
                </c:pt>
                <c:pt idx="13881">
                  <c:v>0.80713531999999999</c:v>
                </c:pt>
                <c:pt idx="13882">
                  <c:v>0.80719353999999999</c:v>
                </c:pt>
                <c:pt idx="13883">
                  <c:v>0.80725117999999996</c:v>
                </c:pt>
                <c:pt idx="13884">
                  <c:v>0.80730915999999997</c:v>
                </c:pt>
                <c:pt idx="13885">
                  <c:v>0.80736691999999988</c:v>
                </c:pt>
                <c:pt idx="13886">
                  <c:v>0.80742502000000005</c:v>
                </c:pt>
                <c:pt idx="13887">
                  <c:v>0.80748127000000003</c:v>
                </c:pt>
                <c:pt idx="13888">
                  <c:v>0.80754029999999999</c:v>
                </c:pt>
                <c:pt idx="13889">
                  <c:v>0.80759851000000005</c:v>
                </c:pt>
                <c:pt idx="13890">
                  <c:v>0.80765615000000002</c:v>
                </c:pt>
                <c:pt idx="13891">
                  <c:v>0.80771413999999997</c:v>
                </c:pt>
                <c:pt idx="13892">
                  <c:v>0.80777200999999998</c:v>
                </c:pt>
                <c:pt idx="13893">
                  <c:v>0.80782953000000013</c:v>
                </c:pt>
                <c:pt idx="13894">
                  <c:v>0.80788775000000002</c:v>
                </c:pt>
                <c:pt idx="13895">
                  <c:v>0.80794562000000014</c:v>
                </c:pt>
                <c:pt idx="13896">
                  <c:v>0.80800349000000005</c:v>
                </c:pt>
                <c:pt idx="13897">
                  <c:v>0.80806159</c:v>
                </c:pt>
                <c:pt idx="13898">
                  <c:v>0.80811911999999997</c:v>
                </c:pt>
                <c:pt idx="13899">
                  <c:v>0.80817675</c:v>
                </c:pt>
                <c:pt idx="13900">
                  <c:v>0.80823509000000004</c:v>
                </c:pt>
                <c:pt idx="13901">
                  <c:v>0.80829284000000001</c:v>
                </c:pt>
                <c:pt idx="13902">
                  <c:v>0.80835082999999996</c:v>
                </c:pt>
                <c:pt idx="13903">
                  <c:v>0.80840857999999993</c:v>
                </c:pt>
                <c:pt idx="13904">
                  <c:v>0.80846656999999988</c:v>
                </c:pt>
                <c:pt idx="13905">
                  <c:v>0.80852444000000001</c:v>
                </c:pt>
                <c:pt idx="13906">
                  <c:v>0.80858207999999987</c:v>
                </c:pt>
                <c:pt idx="13907">
                  <c:v>0.80869782000000012</c:v>
                </c:pt>
                <c:pt idx="13908">
                  <c:v>0.80875569000000014</c:v>
                </c:pt>
                <c:pt idx="13909">
                  <c:v>0.80881355999999993</c:v>
                </c:pt>
                <c:pt idx="13910">
                  <c:v>0.80887142999999995</c:v>
                </c:pt>
                <c:pt idx="13911">
                  <c:v>0.80892942000000012</c:v>
                </c:pt>
                <c:pt idx="13912">
                  <c:v>0.80898740000000002</c:v>
                </c:pt>
                <c:pt idx="13913">
                  <c:v>0.80904527000000015</c:v>
                </c:pt>
                <c:pt idx="13914">
                  <c:v>0.80910313999999994</c:v>
                </c:pt>
                <c:pt idx="13915">
                  <c:v>0.80916113000000001</c:v>
                </c:pt>
                <c:pt idx="13916">
                  <c:v>0.80921900000000002</c:v>
                </c:pt>
                <c:pt idx="13917">
                  <c:v>0.80927629000000001</c:v>
                </c:pt>
                <c:pt idx="13918">
                  <c:v>0.80933415999999991</c:v>
                </c:pt>
                <c:pt idx="13919">
                  <c:v>0.80944990000000017</c:v>
                </c:pt>
                <c:pt idx="13920">
                  <c:v>0.80950800000000001</c:v>
                </c:pt>
                <c:pt idx="13921">
                  <c:v>0.80956587000000002</c:v>
                </c:pt>
                <c:pt idx="13922">
                  <c:v>0.80962386000000008</c:v>
                </c:pt>
                <c:pt idx="13923">
                  <c:v>0.80968185000000015</c:v>
                </c:pt>
                <c:pt idx="13924">
                  <c:v>0.80973972000000005</c:v>
                </c:pt>
                <c:pt idx="13925">
                  <c:v>0.80979724000000008</c:v>
                </c:pt>
                <c:pt idx="13926">
                  <c:v>0.80985546000000008</c:v>
                </c:pt>
                <c:pt idx="13927">
                  <c:v>0.80991287000000001</c:v>
                </c:pt>
                <c:pt idx="13928">
                  <c:v>0.80997074000000002</c:v>
                </c:pt>
                <c:pt idx="13929">
                  <c:v>0.81002861000000015</c:v>
                </c:pt>
                <c:pt idx="13930">
                  <c:v>0.81008670999999988</c:v>
                </c:pt>
                <c:pt idx="13931">
                  <c:v>0.81014458</c:v>
                </c:pt>
                <c:pt idx="13932">
                  <c:v>0.81020245000000002</c:v>
                </c:pt>
                <c:pt idx="13933">
                  <c:v>0.81026043000000003</c:v>
                </c:pt>
                <c:pt idx="13934">
                  <c:v>0.81031841999999998</c:v>
                </c:pt>
                <c:pt idx="13935">
                  <c:v>0.81037629</c:v>
                </c:pt>
                <c:pt idx="13936">
                  <c:v>0.81043427999999984</c:v>
                </c:pt>
                <c:pt idx="13937">
                  <c:v>0.81049214999999986</c:v>
                </c:pt>
                <c:pt idx="13938">
                  <c:v>0.81054990000000005</c:v>
                </c:pt>
                <c:pt idx="13939">
                  <c:v>0.81060776999999984</c:v>
                </c:pt>
                <c:pt idx="13940">
                  <c:v>0.81066530000000003</c:v>
                </c:pt>
                <c:pt idx="13941">
                  <c:v>0.81072317000000005</c:v>
                </c:pt>
                <c:pt idx="13942">
                  <c:v>0.81078114999999984</c:v>
                </c:pt>
                <c:pt idx="13943">
                  <c:v>0.81083902000000008</c:v>
                </c:pt>
                <c:pt idx="13944">
                  <c:v>0.81089688999999998</c:v>
                </c:pt>
                <c:pt idx="13945">
                  <c:v>0.81095488000000004</c:v>
                </c:pt>
                <c:pt idx="13946">
                  <c:v>0.81101274999999973</c:v>
                </c:pt>
                <c:pt idx="13947">
                  <c:v>0.81107062000000008</c:v>
                </c:pt>
                <c:pt idx="13948">
                  <c:v>0.81112848999999998</c:v>
                </c:pt>
                <c:pt idx="13949">
                  <c:v>0.81118612999999973</c:v>
                </c:pt>
                <c:pt idx="13950">
                  <c:v>0.81124399999999997</c:v>
                </c:pt>
                <c:pt idx="13951">
                  <c:v>0.81130186999999998</c:v>
                </c:pt>
                <c:pt idx="13952">
                  <c:v>0.81135974</c:v>
                </c:pt>
                <c:pt idx="13953">
                  <c:v>0.81141761000000001</c:v>
                </c:pt>
                <c:pt idx="13954">
                  <c:v>0.81147548000000003</c:v>
                </c:pt>
                <c:pt idx="13955">
                  <c:v>0.81153334999999993</c:v>
                </c:pt>
                <c:pt idx="13956">
                  <c:v>0.81159121999999995</c:v>
                </c:pt>
                <c:pt idx="13957">
                  <c:v>0.81164909000000007</c:v>
                </c:pt>
                <c:pt idx="13958">
                  <c:v>0.81170695999999998</c:v>
                </c:pt>
                <c:pt idx="13959">
                  <c:v>0.81176495000000004</c:v>
                </c:pt>
                <c:pt idx="13960">
                  <c:v>0.81182281999999995</c:v>
                </c:pt>
                <c:pt idx="13961">
                  <c:v>0.81188068999999996</c:v>
                </c:pt>
                <c:pt idx="13962">
                  <c:v>0.81193868000000002</c:v>
                </c:pt>
                <c:pt idx="13963">
                  <c:v>0.81199655000000004</c:v>
                </c:pt>
                <c:pt idx="13964">
                  <c:v>0.81205442000000005</c:v>
                </c:pt>
                <c:pt idx="13965">
                  <c:v>0.81211228999999985</c:v>
                </c:pt>
                <c:pt idx="13966">
                  <c:v>0.81217015999999997</c:v>
                </c:pt>
                <c:pt idx="13967">
                  <c:v>0.81222802999999999</c:v>
                </c:pt>
                <c:pt idx="13968">
                  <c:v>0.81228590000000001</c:v>
                </c:pt>
                <c:pt idx="13969">
                  <c:v>0.81234353999999998</c:v>
                </c:pt>
                <c:pt idx="13970">
                  <c:v>0.81240140999999999</c:v>
                </c:pt>
                <c:pt idx="13971">
                  <c:v>0.81245928000000001</c:v>
                </c:pt>
                <c:pt idx="13972">
                  <c:v>0.81251714999999991</c:v>
                </c:pt>
                <c:pt idx="13973">
                  <c:v>0.81257502000000004</c:v>
                </c:pt>
                <c:pt idx="13974">
                  <c:v>0.81263300000000005</c:v>
                </c:pt>
                <c:pt idx="13975">
                  <c:v>0.81269086999999995</c:v>
                </c:pt>
                <c:pt idx="13976">
                  <c:v>0.81274863000000008</c:v>
                </c:pt>
                <c:pt idx="13977">
                  <c:v>0.81280662000000004</c:v>
                </c:pt>
                <c:pt idx="13978">
                  <c:v>0.81286471999999999</c:v>
                </c:pt>
                <c:pt idx="13979">
                  <c:v>0.81292259</c:v>
                </c:pt>
                <c:pt idx="13980">
                  <c:v>0.81298046000000002</c:v>
                </c:pt>
                <c:pt idx="13981">
                  <c:v>0.81303775</c:v>
                </c:pt>
                <c:pt idx="13982">
                  <c:v>0.81309562000000013</c:v>
                </c:pt>
                <c:pt idx="13983">
                  <c:v>0.81315349000000003</c:v>
                </c:pt>
                <c:pt idx="13984">
                  <c:v>0.81321135999999994</c:v>
                </c:pt>
                <c:pt idx="13985">
                  <c:v>0.81326935</c:v>
                </c:pt>
                <c:pt idx="13986">
                  <c:v>0.81332722000000002</c:v>
                </c:pt>
                <c:pt idx="13987">
                  <c:v>0.81338531999999997</c:v>
                </c:pt>
                <c:pt idx="13988">
                  <c:v>0.81344318999999987</c:v>
                </c:pt>
                <c:pt idx="13989">
                  <c:v>0.81350106</c:v>
                </c:pt>
                <c:pt idx="13990">
                  <c:v>0.81355893000000001</c:v>
                </c:pt>
                <c:pt idx="13991">
                  <c:v>0.81361691999999997</c:v>
                </c:pt>
                <c:pt idx="13992">
                  <c:v>0.81367478999999998</c:v>
                </c:pt>
                <c:pt idx="13993">
                  <c:v>0.81373276999999988</c:v>
                </c:pt>
                <c:pt idx="13994">
                  <c:v>0.81379006000000009</c:v>
                </c:pt>
                <c:pt idx="13995">
                  <c:v>0.81384805000000016</c:v>
                </c:pt>
                <c:pt idx="13996">
                  <c:v>0.81390591999999995</c:v>
                </c:pt>
                <c:pt idx="13997">
                  <c:v>0.81396378999999985</c:v>
                </c:pt>
                <c:pt idx="13998">
                  <c:v>0.81402189000000014</c:v>
                </c:pt>
                <c:pt idx="13999">
                  <c:v>0.81407976000000004</c:v>
                </c:pt>
                <c:pt idx="14000">
                  <c:v>0.81413762999999983</c:v>
                </c:pt>
                <c:pt idx="14001">
                  <c:v>0.81419550000000007</c:v>
                </c:pt>
                <c:pt idx="14002">
                  <c:v>0.81425336999999987</c:v>
                </c:pt>
                <c:pt idx="14003">
                  <c:v>0.81431123999999999</c:v>
                </c:pt>
                <c:pt idx="14004">
                  <c:v>0.81436911999999984</c:v>
                </c:pt>
                <c:pt idx="14005">
                  <c:v>0.81442698999999985</c:v>
                </c:pt>
                <c:pt idx="14006">
                  <c:v>0.81448473999999993</c:v>
                </c:pt>
                <c:pt idx="14007">
                  <c:v>0.81454260999999983</c:v>
                </c:pt>
                <c:pt idx="14008">
                  <c:v>0.81460048000000007</c:v>
                </c:pt>
                <c:pt idx="14009">
                  <c:v>0.81465847000000013</c:v>
                </c:pt>
                <c:pt idx="14010">
                  <c:v>0.81471621999999999</c:v>
                </c:pt>
                <c:pt idx="14011">
                  <c:v>0.81477421000000017</c:v>
                </c:pt>
                <c:pt idx="14012">
                  <c:v>0.81483207999999996</c:v>
                </c:pt>
                <c:pt idx="14013">
                  <c:v>0.81489006000000008</c:v>
                </c:pt>
                <c:pt idx="14014">
                  <c:v>0.81494792999999999</c:v>
                </c:pt>
                <c:pt idx="14015">
                  <c:v>0.81500580000000011</c:v>
                </c:pt>
                <c:pt idx="14016">
                  <c:v>0.81506321000000004</c:v>
                </c:pt>
                <c:pt idx="14017">
                  <c:v>0.81512096999999983</c:v>
                </c:pt>
                <c:pt idx="14018">
                  <c:v>0.81517907000000012</c:v>
                </c:pt>
                <c:pt idx="14019">
                  <c:v>0.81523693999999991</c:v>
                </c:pt>
                <c:pt idx="14020">
                  <c:v>0.81529481000000015</c:v>
                </c:pt>
                <c:pt idx="14021">
                  <c:v>0.81535279999999988</c:v>
                </c:pt>
                <c:pt idx="14022">
                  <c:v>0.81541067</c:v>
                </c:pt>
                <c:pt idx="14023">
                  <c:v>0.81546853999999991</c:v>
                </c:pt>
                <c:pt idx="14024">
                  <c:v>0.81552641000000003</c:v>
                </c:pt>
                <c:pt idx="14025">
                  <c:v>0.81558450999999987</c:v>
                </c:pt>
                <c:pt idx="14026">
                  <c:v>0.81564238</c:v>
                </c:pt>
                <c:pt idx="14027">
                  <c:v>0.8156996700000001</c:v>
                </c:pt>
                <c:pt idx="14028">
                  <c:v>0.81575766000000005</c:v>
                </c:pt>
                <c:pt idx="14029">
                  <c:v>0.81581552999999996</c:v>
                </c:pt>
                <c:pt idx="14030">
                  <c:v>0.81587350999999997</c:v>
                </c:pt>
                <c:pt idx="14031">
                  <c:v>0.81593137999999998</c:v>
                </c:pt>
                <c:pt idx="14032">
                  <c:v>0.81598925000000011</c:v>
                </c:pt>
                <c:pt idx="14033">
                  <c:v>0.81604712000000001</c:v>
                </c:pt>
                <c:pt idx="14034">
                  <c:v>0.81610499000000003</c:v>
                </c:pt>
                <c:pt idx="14035">
                  <c:v>0.81616286999999987</c:v>
                </c:pt>
                <c:pt idx="14036">
                  <c:v>0.81622085000000011</c:v>
                </c:pt>
                <c:pt idx="14037">
                  <c:v>0.81627883999999995</c:v>
                </c:pt>
                <c:pt idx="14038">
                  <c:v>0.81633670999999985</c:v>
                </c:pt>
                <c:pt idx="14039">
                  <c:v>0.81639457999999998</c:v>
                </c:pt>
                <c:pt idx="14040">
                  <c:v>0.81645245</c:v>
                </c:pt>
                <c:pt idx="14041">
                  <c:v>0.81650997000000003</c:v>
                </c:pt>
                <c:pt idx="14042">
                  <c:v>0.81656783999999993</c:v>
                </c:pt>
                <c:pt idx="14043">
                  <c:v>0.81662570999999995</c:v>
                </c:pt>
                <c:pt idx="14044">
                  <c:v>0.81668357999999996</c:v>
                </c:pt>
                <c:pt idx="14045">
                  <c:v>0.81674145000000009</c:v>
                </c:pt>
                <c:pt idx="14046">
                  <c:v>0.81679932000000011</c:v>
                </c:pt>
                <c:pt idx="14047">
                  <c:v>0.81685719000000001</c:v>
                </c:pt>
                <c:pt idx="14048">
                  <c:v>0.81691506000000003</c:v>
                </c:pt>
                <c:pt idx="14049">
                  <c:v>0.81697317000000003</c:v>
                </c:pt>
                <c:pt idx="14050">
                  <c:v>0.81703115000000004</c:v>
                </c:pt>
                <c:pt idx="14051">
                  <c:v>0.81708902000000005</c:v>
                </c:pt>
                <c:pt idx="14052">
                  <c:v>0.81714701000000012</c:v>
                </c:pt>
                <c:pt idx="14053">
                  <c:v>0.81720488000000002</c:v>
                </c:pt>
                <c:pt idx="14054">
                  <c:v>0.81726274999999993</c:v>
                </c:pt>
                <c:pt idx="14055">
                  <c:v>0.81732062000000005</c:v>
                </c:pt>
                <c:pt idx="14056">
                  <c:v>0.81737802999999998</c:v>
                </c:pt>
                <c:pt idx="14057">
                  <c:v>0.81743612999999993</c:v>
                </c:pt>
                <c:pt idx="14058">
                  <c:v>0.81749377000000001</c:v>
                </c:pt>
                <c:pt idx="14059">
                  <c:v>0.81755164000000002</c:v>
                </c:pt>
                <c:pt idx="14060">
                  <c:v>0.81760951000000015</c:v>
                </c:pt>
                <c:pt idx="14061">
                  <c:v>0.81766737999999994</c:v>
                </c:pt>
                <c:pt idx="14062">
                  <c:v>0.81772525000000007</c:v>
                </c:pt>
                <c:pt idx="14063">
                  <c:v>0.81778311999999997</c:v>
                </c:pt>
                <c:pt idx="14064">
                  <c:v>0.81784098999999999</c:v>
                </c:pt>
                <c:pt idx="14065">
                  <c:v>0.81789909000000016</c:v>
                </c:pt>
                <c:pt idx="14066">
                  <c:v>0.81795695999999996</c:v>
                </c:pt>
                <c:pt idx="14067">
                  <c:v>0.81801482999999997</c:v>
                </c:pt>
                <c:pt idx="14068">
                  <c:v>0.81807269999999999</c:v>
                </c:pt>
                <c:pt idx="14069">
                  <c:v>0.81813069000000005</c:v>
                </c:pt>
                <c:pt idx="14070">
                  <c:v>0.81818833000000002</c:v>
                </c:pt>
                <c:pt idx="14071">
                  <c:v>0.81824620000000003</c:v>
                </c:pt>
                <c:pt idx="14072">
                  <c:v>0.81830407000000005</c:v>
                </c:pt>
                <c:pt idx="14073">
                  <c:v>0.81836204999999973</c:v>
                </c:pt>
                <c:pt idx="14074">
                  <c:v>0.81841993000000002</c:v>
                </c:pt>
                <c:pt idx="14075">
                  <c:v>0.81847780000000003</c:v>
                </c:pt>
                <c:pt idx="14076">
                  <c:v>0.81853567000000005</c:v>
                </c:pt>
                <c:pt idx="14077">
                  <c:v>0.81859353999999984</c:v>
                </c:pt>
                <c:pt idx="14078">
                  <c:v>0.81865094000000005</c:v>
                </c:pt>
                <c:pt idx="14079">
                  <c:v>0.81870893000000011</c:v>
                </c:pt>
                <c:pt idx="14080">
                  <c:v>0.81876680000000002</c:v>
                </c:pt>
                <c:pt idx="14081">
                  <c:v>0.81882478999999997</c:v>
                </c:pt>
                <c:pt idx="14082">
                  <c:v>0.81888265999999998</c:v>
                </c:pt>
                <c:pt idx="14083">
                  <c:v>0.81894053000000011</c:v>
                </c:pt>
                <c:pt idx="14084">
                  <c:v>0.81899840000000013</c:v>
                </c:pt>
                <c:pt idx="14085">
                  <c:v>0.81905637999999992</c:v>
                </c:pt>
                <c:pt idx="14086">
                  <c:v>0.81911436999999987</c:v>
                </c:pt>
                <c:pt idx="14087">
                  <c:v>0.81917224</c:v>
                </c:pt>
                <c:pt idx="14088">
                  <c:v>0.81923011000000001</c:v>
                </c:pt>
                <c:pt idx="14089">
                  <c:v>0.81928797999999992</c:v>
                </c:pt>
                <c:pt idx="14090">
                  <c:v>0.81934585000000015</c:v>
                </c:pt>
                <c:pt idx="14091">
                  <c:v>0.81940383999999999</c:v>
                </c:pt>
                <c:pt idx="14092">
                  <c:v>0.81946112999999987</c:v>
                </c:pt>
                <c:pt idx="14093">
                  <c:v>0.81951911999999993</c:v>
                </c:pt>
                <c:pt idx="14094">
                  <c:v>0.81957722</c:v>
                </c:pt>
                <c:pt idx="14095">
                  <c:v>0.81963509000000012</c:v>
                </c:pt>
                <c:pt idx="14096">
                  <c:v>0.81969307000000013</c:v>
                </c:pt>
                <c:pt idx="14097">
                  <c:v>0.81975094000000004</c:v>
                </c:pt>
                <c:pt idx="14098">
                  <c:v>0.81980881000000017</c:v>
                </c:pt>
                <c:pt idx="14099">
                  <c:v>0.81986667999999996</c:v>
                </c:pt>
                <c:pt idx="14100">
                  <c:v>0.81992454999999997</c:v>
                </c:pt>
                <c:pt idx="14101">
                  <c:v>0.81998243000000004</c:v>
                </c:pt>
                <c:pt idx="14102">
                  <c:v>0.82004041000000016</c:v>
                </c:pt>
                <c:pt idx="14103">
                  <c:v>0.82009782000000009</c:v>
                </c:pt>
                <c:pt idx="14104">
                  <c:v>0.82015568999999999</c:v>
                </c:pt>
                <c:pt idx="14105">
                  <c:v>0.8202135599999999</c:v>
                </c:pt>
                <c:pt idx="14106">
                  <c:v>0.82027143000000013</c:v>
                </c:pt>
                <c:pt idx="14107">
                  <c:v>0.82032965000000013</c:v>
                </c:pt>
                <c:pt idx="14108">
                  <c:v>0.82038751999999993</c:v>
                </c:pt>
                <c:pt idx="14109">
                  <c:v>0.82044539000000005</c:v>
                </c:pt>
                <c:pt idx="14110">
                  <c:v>0.82050325999999996</c:v>
                </c:pt>
                <c:pt idx="14111">
                  <c:v>0.82056112999999986</c:v>
                </c:pt>
                <c:pt idx="14112">
                  <c:v>0.82061899999999999</c:v>
                </c:pt>
                <c:pt idx="14113">
                  <c:v>0.82067664000000007</c:v>
                </c:pt>
                <c:pt idx="14114">
                  <c:v>0.82073450999999997</c:v>
                </c:pt>
                <c:pt idx="14115">
                  <c:v>0.82079248999999999</c:v>
                </c:pt>
                <c:pt idx="14116">
                  <c:v>0.82085037000000005</c:v>
                </c:pt>
                <c:pt idx="14117">
                  <c:v>0.82090824000000007</c:v>
                </c:pt>
                <c:pt idx="14118">
                  <c:v>0.82096610999999986</c:v>
                </c:pt>
                <c:pt idx="14119">
                  <c:v>0.82102397999999999</c:v>
                </c:pt>
                <c:pt idx="14120">
                  <c:v>0.82108162000000007</c:v>
                </c:pt>
                <c:pt idx="14121">
                  <c:v>0.82113948999999997</c:v>
                </c:pt>
                <c:pt idx="14122">
                  <c:v>0.82119746999999998</c:v>
                </c:pt>
                <c:pt idx="14123">
                  <c:v>0.82125534</c:v>
                </c:pt>
                <c:pt idx="14124">
                  <c:v>0.82131321000000002</c:v>
                </c:pt>
                <c:pt idx="14125">
                  <c:v>0.82137108000000003</c:v>
                </c:pt>
                <c:pt idx="14126">
                  <c:v>0.82142906999999998</c:v>
                </c:pt>
                <c:pt idx="14127">
                  <c:v>0.82148693999999989</c:v>
                </c:pt>
                <c:pt idx="14128">
                  <c:v>0.82154481000000013</c:v>
                </c:pt>
                <c:pt idx="14129">
                  <c:v>0.82160279999999997</c:v>
                </c:pt>
                <c:pt idx="14130">
                  <c:v>0.82166066999999998</c:v>
                </c:pt>
                <c:pt idx="14131">
                  <c:v>0.82171854</c:v>
                </c:pt>
                <c:pt idx="14132">
                  <c:v>0.82177641000000012</c:v>
                </c:pt>
                <c:pt idx="14133">
                  <c:v>0.82183381000000011</c:v>
                </c:pt>
                <c:pt idx="14134">
                  <c:v>0.82189179999999995</c:v>
                </c:pt>
                <c:pt idx="14135">
                  <c:v>0.82194967000000008</c:v>
                </c:pt>
                <c:pt idx="14136">
                  <c:v>0.82200766000000003</c:v>
                </c:pt>
                <c:pt idx="14137">
                  <c:v>0.82206553000000004</c:v>
                </c:pt>
                <c:pt idx="14138">
                  <c:v>0.82212339999999984</c:v>
                </c:pt>
                <c:pt idx="14139">
                  <c:v>0.82218126999999996</c:v>
                </c:pt>
                <c:pt idx="14140">
                  <c:v>0.82223924999999998</c:v>
                </c:pt>
                <c:pt idx="14141">
                  <c:v>0.82229677999999984</c:v>
                </c:pt>
                <c:pt idx="14142">
                  <c:v>0.82235464999999996</c:v>
                </c:pt>
                <c:pt idx="14143">
                  <c:v>0.82241239999999993</c:v>
                </c:pt>
                <c:pt idx="14144">
                  <c:v>0.82247026999999984</c:v>
                </c:pt>
                <c:pt idx="14145">
                  <c:v>0.82252813999999996</c:v>
                </c:pt>
                <c:pt idx="14146">
                  <c:v>0.82258600999999987</c:v>
                </c:pt>
                <c:pt idx="14147">
                  <c:v>0.82264388000000011</c:v>
                </c:pt>
                <c:pt idx="14148">
                  <c:v>0.82270186999999995</c:v>
                </c:pt>
                <c:pt idx="14149">
                  <c:v>0.82275986000000012</c:v>
                </c:pt>
                <c:pt idx="14150">
                  <c:v>0.82281773000000002</c:v>
                </c:pt>
                <c:pt idx="14151">
                  <c:v>0.82287560000000015</c:v>
                </c:pt>
                <c:pt idx="14152">
                  <c:v>0.82293357999999994</c:v>
                </c:pt>
                <c:pt idx="14153">
                  <c:v>0.82299145000000007</c:v>
                </c:pt>
                <c:pt idx="14154">
                  <c:v>0.82304932000000008</c:v>
                </c:pt>
                <c:pt idx="14155">
                  <c:v>0.82310718999999988</c:v>
                </c:pt>
                <c:pt idx="14156">
                  <c:v>0.82316471999999996</c:v>
                </c:pt>
                <c:pt idx="14157">
                  <c:v>0.82322258999999987</c:v>
                </c:pt>
                <c:pt idx="14158">
                  <c:v>0.82328056999999988</c:v>
                </c:pt>
                <c:pt idx="14159">
                  <c:v>0.82333844</c:v>
                </c:pt>
                <c:pt idx="14160">
                  <c:v>0.82339631000000002</c:v>
                </c:pt>
                <c:pt idx="14161">
                  <c:v>0.82345417999999992</c:v>
                </c:pt>
                <c:pt idx="14162">
                  <c:v>0.82351204999999994</c:v>
                </c:pt>
                <c:pt idx="14163">
                  <c:v>0.82357004</c:v>
                </c:pt>
                <c:pt idx="14164">
                  <c:v>0.82362791000000013</c:v>
                </c:pt>
                <c:pt idx="14165">
                  <c:v>0.82368600999999997</c:v>
                </c:pt>
                <c:pt idx="14166">
                  <c:v>0.82374388000000009</c:v>
                </c:pt>
                <c:pt idx="14167">
                  <c:v>0.82380187000000016</c:v>
                </c:pt>
                <c:pt idx="14168">
                  <c:v>0.82385916000000003</c:v>
                </c:pt>
                <c:pt idx="14169">
                  <c:v>0.82391703000000005</c:v>
                </c:pt>
                <c:pt idx="14170">
                  <c:v>0.82397489999999995</c:v>
                </c:pt>
                <c:pt idx="14171">
                  <c:v>0.82403289000000002</c:v>
                </c:pt>
                <c:pt idx="14172">
                  <c:v>0.82409087000000014</c:v>
                </c:pt>
                <c:pt idx="14173">
                  <c:v>0.82414874000000005</c:v>
                </c:pt>
                <c:pt idx="14174">
                  <c:v>0.82420662</c:v>
                </c:pt>
                <c:pt idx="14175">
                  <c:v>0.82426449000000002</c:v>
                </c:pt>
                <c:pt idx="14176">
                  <c:v>0.82432235999999992</c:v>
                </c:pt>
                <c:pt idx="14177">
                  <c:v>0.82438023000000005</c:v>
                </c:pt>
                <c:pt idx="14178">
                  <c:v>0.82443809999999984</c:v>
                </c:pt>
                <c:pt idx="14179">
                  <c:v>0.82449596999999997</c:v>
                </c:pt>
                <c:pt idx="14180">
                  <c:v>0.82455394999999987</c:v>
                </c:pt>
                <c:pt idx="14181">
                  <c:v>0.82461182000000011</c:v>
                </c:pt>
                <c:pt idx="14182">
                  <c:v>0.82466969000000012</c:v>
                </c:pt>
                <c:pt idx="14183">
                  <c:v>0.82472756000000003</c:v>
                </c:pt>
                <c:pt idx="14184">
                  <c:v>0.82478509000000011</c:v>
                </c:pt>
                <c:pt idx="14185">
                  <c:v>0.82484307000000012</c:v>
                </c:pt>
                <c:pt idx="14186">
                  <c:v>0.82490094000000003</c:v>
                </c:pt>
                <c:pt idx="14187">
                  <c:v>0.82495892999999998</c:v>
                </c:pt>
                <c:pt idx="14188">
                  <c:v>0.82501679999999988</c:v>
                </c:pt>
                <c:pt idx="14189">
                  <c:v>0.82507467000000012</c:v>
                </c:pt>
                <c:pt idx="14190">
                  <c:v>0.82513253999999991</c:v>
                </c:pt>
                <c:pt idx="14191">
                  <c:v>0.82519052999999998</c:v>
                </c:pt>
                <c:pt idx="14192">
                  <c:v>0.82524839999999999</c:v>
                </c:pt>
                <c:pt idx="14193">
                  <c:v>0.82530579999999998</c:v>
                </c:pt>
                <c:pt idx="14194">
                  <c:v>0.82536378999999993</c:v>
                </c:pt>
                <c:pt idx="14195">
                  <c:v>0.82542165999999995</c:v>
                </c:pt>
                <c:pt idx="14196">
                  <c:v>0.82547952999999996</c:v>
                </c:pt>
                <c:pt idx="14197">
                  <c:v>0.82553739999999987</c:v>
                </c:pt>
                <c:pt idx="14198">
                  <c:v>0.82559526999999999</c:v>
                </c:pt>
                <c:pt idx="14199">
                  <c:v>0.82565337000000005</c:v>
                </c:pt>
                <c:pt idx="14200">
                  <c:v>0.82571124000000007</c:v>
                </c:pt>
                <c:pt idx="14201">
                  <c:v>0.82576912000000002</c:v>
                </c:pt>
                <c:pt idx="14202">
                  <c:v>0.82582699000000004</c:v>
                </c:pt>
                <c:pt idx="14203">
                  <c:v>0.82588486000000005</c:v>
                </c:pt>
                <c:pt idx="14204">
                  <c:v>0.82594272999999996</c:v>
                </c:pt>
                <c:pt idx="14205">
                  <c:v>0.82600070999999997</c:v>
                </c:pt>
                <c:pt idx="14206">
                  <c:v>0.82605835000000005</c:v>
                </c:pt>
                <c:pt idx="14207">
                  <c:v>0.82611621999999996</c:v>
                </c:pt>
                <c:pt idx="14208">
                  <c:v>0.82617408999999997</c:v>
                </c:pt>
                <c:pt idx="14209">
                  <c:v>0.82623195999999999</c:v>
                </c:pt>
                <c:pt idx="14210">
                  <c:v>0.82628983000000011</c:v>
                </c:pt>
                <c:pt idx="14211">
                  <c:v>0.82634782000000007</c:v>
                </c:pt>
                <c:pt idx="14212">
                  <c:v>0.82640568999999997</c:v>
                </c:pt>
                <c:pt idx="14213">
                  <c:v>0.82646367999999992</c:v>
                </c:pt>
                <c:pt idx="14214">
                  <c:v>0.82652155000000005</c:v>
                </c:pt>
                <c:pt idx="14215">
                  <c:v>0.82657906999999997</c:v>
                </c:pt>
                <c:pt idx="14216">
                  <c:v>0.82663682000000005</c:v>
                </c:pt>
                <c:pt idx="14217">
                  <c:v>0.82669481000000022</c:v>
                </c:pt>
                <c:pt idx="14218">
                  <c:v>0.82675268000000002</c:v>
                </c:pt>
                <c:pt idx="14219">
                  <c:v>0.82681055000000003</c:v>
                </c:pt>
                <c:pt idx="14220">
                  <c:v>0.82686842000000005</c:v>
                </c:pt>
                <c:pt idx="14221">
                  <c:v>0.82692628999999984</c:v>
                </c:pt>
                <c:pt idx="14222">
                  <c:v>0.82698415999999997</c:v>
                </c:pt>
                <c:pt idx="14223">
                  <c:v>0.82704226000000003</c:v>
                </c:pt>
                <c:pt idx="14224">
                  <c:v>0.82710013000000004</c:v>
                </c:pt>
                <c:pt idx="14225">
                  <c:v>0.82715799999999984</c:v>
                </c:pt>
                <c:pt idx="14226">
                  <c:v>0.82721586999999996</c:v>
                </c:pt>
                <c:pt idx="14227">
                  <c:v>0.82727373999999998</c:v>
                </c:pt>
                <c:pt idx="14228">
                  <c:v>0.82733162000000005</c:v>
                </c:pt>
                <c:pt idx="14229">
                  <c:v>0.82738959999999984</c:v>
                </c:pt>
                <c:pt idx="14230">
                  <c:v>0.82744746999999996</c:v>
                </c:pt>
                <c:pt idx="14231">
                  <c:v>0.82750533999999998</c:v>
                </c:pt>
                <c:pt idx="14232">
                  <c:v>0.82756320999999988</c:v>
                </c:pt>
                <c:pt idx="14233">
                  <c:v>0.82762062000000014</c:v>
                </c:pt>
                <c:pt idx="14234">
                  <c:v>0.82767861000000009</c:v>
                </c:pt>
                <c:pt idx="14235">
                  <c:v>0.82773648</c:v>
                </c:pt>
                <c:pt idx="14236">
                  <c:v>0.82779469000000028</c:v>
                </c:pt>
                <c:pt idx="14237">
                  <c:v>0.82785222000000003</c:v>
                </c:pt>
                <c:pt idx="14238">
                  <c:v>0.82790997000000011</c:v>
                </c:pt>
                <c:pt idx="14239">
                  <c:v>0.82796818999999988</c:v>
                </c:pt>
                <c:pt idx="14240">
                  <c:v>0.82802571000000014</c:v>
                </c:pt>
                <c:pt idx="14241">
                  <c:v>0.82808393000000002</c:v>
                </c:pt>
                <c:pt idx="14242">
                  <c:v>0.82814180000000015</c:v>
                </c:pt>
                <c:pt idx="14243">
                  <c:v>0.82819978999999999</c:v>
                </c:pt>
                <c:pt idx="14244">
                  <c:v>0.82825777</c:v>
                </c:pt>
                <c:pt idx="14245">
                  <c:v>0.82831553000000002</c:v>
                </c:pt>
                <c:pt idx="14246">
                  <c:v>0.82837340000000004</c:v>
                </c:pt>
                <c:pt idx="14247">
                  <c:v>0.82843080000000002</c:v>
                </c:pt>
                <c:pt idx="14248">
                  <c:v>0.82848867999999998</c:v>
                </c:pt>
                <c:pt idx="14249">
                  <c:v>0.82854665999999999</c:v>
                </c:pt>
                <c:pt idx="14250">
                  <c:v>0.82860453000000012</c:v>
                </c:pt>
                <c:pt idx="14251">
                  <c:v>0.82866240000000002</c:v>
                </c:pt>
                <c:pt idx="14252">
                  <c:v>0.82872027000000015</c:v>
                </c:pt>
                <c:pt idx="14253">
                  <c:v>0.8287782600000001</c:v>
                </c:pt>
                <c:pt idx="14254">
                  <c:v>0.82883613</c:v>
                </c:pt>
                <c:pt idx="14255">
                  <c:v>0.82889412000000007</c:v>
                </c:pt>
                <c:pt idx="14256">
                  <c:v>0.82895198999999997</c:v>
                </c:pt>
                <c:pt idx="14257">
                  <c:v>0.8290098600000001</c:v>
                </c:pt>
                <c:pt idx="14258">
                  <c:v>0.82906773</c:v>
                </c:pt>
                <c:pt idx="14259">
                  <c:v>0.82912571000000013</c:v>
                </c:pt>
                <c:pt idx="14260">
                  <c:v>0.82918347000000003</c:v>
                </c:pt>
                <c:pt idx="14261">
                  <c:v>0.82924145000000016</c:v>
                </c:pt>
                <c:pt idx="14262">
                  <c:v>0.82929920999999995</c:v>
                </c:pt>
                <c:pt idx="14263">
                  <c:v>0.82935718999999986</c:v>
                </c:pt>
                <c:pt idx="14264">
                  <c:v>0.82941505999999998</c:v>
                </c:pt>
                <c:pt idx="14265">
                  <c:v>0.82947293</c:v>
                </c:pt>
                <c:pt idx="14266">
                  <c:v>0.82953080000000001</c:v>
                </c:pt>
                <c:pt idx="14267">
                  <c:v>0.82958867999999997</c:v>
                </c:pt>
                <c:pt idx="14268">
                  <c:v>0.82964654999999998</c:v>
                </c:pt>
                <c:pt idx="14269">
                  <c:v>0.82970384000000008</c:v>
                </c:pt>
                <c:pt idx="14270">
                  <c:v>0.82976170999999999</c:v>
                </c:pt>
                <c:pt idx="14271">
                  <c:v>0.82981969000000011</c:v>
                </c:pt>
                <c:pt idx="14272">
                  <c:v>0.82987756000000001</c:v>
                </c:pt>
                <c:pt idx="14273">
                  <c:v>0.82993554999999997</c:v>
                </c:pt>
                <c:pt idx="14274">
                  <c:v>0.82999342000000009</c:v>
                </c:pt>
                <c:pt idx="14275">
                  <c:v>0.83005129000000011</c:v>
                </c:pt>
                <c:pt idx="14276">
                  <c:v>0.83010916000000001</c:v>
                </c:pt>
                <c:pt idx="14277">
                  <c:v>0.83016714999999985</c:v>
                </c:pt>
                <c:pt idx="14278">
                  <c:v>0.83022502000000009</c:v>
                </c:pt>
                <c:pt idx="14279">
                  <c:v>0.83028289</c:v>
                </c:pt>
                <c:pt idx="14280">
                  <c:v>0.83034052999999997</c:v>
                </c:pt>
                <c:pt idx="14281">
                  <c:v>0.83039839999999998</c:v>
                </c:pt>
                <c:pt idx="14282">
                  <c:v>0.83045627</c:v>
                </c:pt>
                <c:pt idx="14283">
                  <c:v>0.8305141399999999</c:v>
                </c:pt>
                <c:pt idx="14284">
                  <c:v>0.83057201000000003</c:v>
                </c:pt>
                <c:pt idx="14285">
                  <c:v>0.83062988000000015</c:v>
                </c:pt>
                <c:pt idx="14286">
                  <c:v>0.83068774999999984</c:v>
                </c:pt>
                <c:pt idx="14287">
                  <c:v>0.83074574000000012</c:v>
                </c:pt>
                <c:pt idx="14288">
                  <c:v>0.83080361000000014</c:v>
                </c:pt>
                <c:pt idx="14289">
                  <c:v>0.83086148000000004</c:v>
                </c:pt>
                <c:pt idx="14290">
                  <c:v>0.83091946000000005</c:v>
                </c:pt>
                <c:pt idx="14291">
                  <c:v>0.83097732999999996</c:v>
                </c:pt>
                <c:pt idx="14292">
                  <c:v>0.83103519999999997</c:v>
                </c:pt>
                <c:pt idx="14293">
                  <c:v>0.83109306999999999</c:v>
                </c:pt>
                <c:pt idx="14294">
                  <c:v>0.83115094</c:v>
                </c:pt>
                <c:pt idx="14295">
                  <c:v>0.83120892999999996</c:v>
                </c:pt>
                <c:pt idx="14296">
                  <c:v>0.83126679999999986</c:v>
                </c:pt>
                <c:pt idx="14297">
                  <c:v>0.83132466999999999</c:v>
                </c:pt>
                <c:pt idx="14298">
                  <c:v>0.83138265999999994</c:v>
                </c:pt>
                <c:pt idx="14299">
                  <c:v>0.83143995000000004</c:v>
                </c:pt>
                <c:pt idx="14300">
                  <c:v>0.83149770000000001</c:v>
                </c:pt>
                <c:pt idx="14301">
                  <c:v>0.83155568999999996</c:v>
                </c:pt>
                <c:pt idx="14302">
                  <c:v>0.83161355999999997</c:v>
                </c:pt>
                <c:pt idx="14303">
                  <c:v>0.8316714300000001</c:v>
                </c:pt>
                <c:pt idx="14304">
                  <c:v>0.83172930000000012</c:v>
                </c:pt>
                <c:pt idx="14305">
                  <c:v>0.83178728999999996</c:v>
                </c:pt>
                <c:pt idx="14306">
                  <c:v>0.83184527000000008</c:v>
                </c:pt>
                <c:pt idx="14307">
                  <c:v>0.83190313999999999</c:v>
                </c:pt>
                <c:pt idx="14308">
                  <c:v>0.83196113000000005</c:v>
                </c:pt>
                <c:pt idx="14309">
                  <c:v>0.83201899999999984</c:v>
                </c:pt>
                <c:pt idx="14310">
                  <c:v>0.83207686999999997</c:v>
                </c:pt>
                <c:pt idx="14311">
                  <c:v>0.83213473999999998</c:v>
                </c:pt>
                <c:pt idx="14312">
                  <c:v>0.83219261000000011</c:v>
                </c:pt>
                <c:pt idx="14313">
                  <c:v>0.83225013000000003</c:v>
                </c:pt>
                <c:pt idx="14314">
                  <c:v>0.83230824000000003</c:v>
                </c:pt>
                <c:pt idx="14315">
                  <c:v>0.83236610999999994</c:v>
                </c:pt>
                <c:pt idx="14316">
                  <c:v>0.83242408999999984</c:v>
                </c:pt>
                <c:pt idx="14317">
                  <c:v>0.83248195999999997</c:v>
                </c:pt>
                <c:pt idx="14318">
                  <c:v>0.83253982999999998</c:v>
                </c:pt>
                <c:pt idx="14319">
                  <c:v>0.8325977</c:v>
                </c:pt>
                <c:pt idx="14320">
                  <c:v>0.83265557000000012</c:v>
                </c:pt>
                <c:pt idx="14321">
                  <c:v>0.83271309999999998</c:v>
                </c:pt>
                <c:pt idx="14322">
                  <c:v>0.83277108000000011</c:v>
                </c:pt>
                <c:pt idx="14323">
                  <c:v>0.83282895000000012</c:v>
                </c:pt>
                <c:pt idx="14324">
                  <c:v>0.83288682000000003</c:v>
                </c:pt>
                <c:pt idx="14325">
                  <c:v>0.83294469000000015</c:v>
                </c:pt>
                <c:pt idx="14326">
                  <c:v>0.83300255999999984</c:v>
                </c:pt>
                <c:pt idx="14327">
                  <c:v>0.83306042999999996</c:v>
                </c:pt>
                <c:pt idx="14328">
                  <c:v>0.83311829999999998</c:v>
                </c:pt>
                <c:pt idx="14329">
                  <c:v>0.83317617999999993</c:v>
                </c:pt>
                <c:pt idx="14330">
                  <c:v>0.83323427999999999</c:v>
                </c:pt>
                <c:pt idx="14331">
                  <c:v>0.83329168000000009</c:v>
                </c:pt>
                <c:pt idx="14332">
                  <c:v>0.83334954999999999</c:v>
                </c:pt>
                <c:pt idx="14333">
                  <c:v>0.83340742999999984</c:v>
                </c:pt>
                <c:pt idx="14334">
                  <c:v>0.83346529999999996</c:v>
                </c:pt>
                <c:pt idx="14335">
                  <c:v>0.83352316999999987</c:v>
                </c:pt>
                <c:pt idx="14336">
                  <c:v>0.83358104</c:v>
                </c:pt>
                <c:pt idx="14337">
                  <c:v>0.83363891000000012</c:v>
                </c:pt>
                <c:pt idx="14338">
                  <c:v>0.83369689000000013</c:v>
                </c:pt>
                <c:pt idx="14339">
                  <c:v>0.83375498999999997</c:v>
                </c:pt>
                <c:pt idx="14340">
                  <c:v>0.83381287000000004</c:v>
                </c:pt>
                <c:pt idx="14341">
                  <c:v>0.83387062000000012</c:v>
                </c:pt>
                <c:pt idx="14342">
                  <c:v>0.83398647999999997</c:v>
                </c:pt>
                <c:pt idx="14343">
                  <c:v>0.8340444600000001</c:v>
                </c:pt>
                <c:pt idx="14344">
                  <c:v>0.83410233</c:v>
                </c:pt>
                <c:pt idx="14345">
                  <c:v>0.83416020000000002</c:v>
                </c:pt>
                <c:pt idx="14346">
                  <c:v>0.83421772999999988</c:v>
                </c:pt>
                <c:pt idx="14347">
                  <c:v>0.83427583000000016</c:v>
                </c:pt>
                <c:pt idx="14348">
                  <c:v>0.83433369999999996</c:v>
                </c:pt>
                <c:pt idx="14349">
                  <c:v>0.83439156999999997</c:v>
                </c:pt>
                <c:pt idx="14350">
                  <c:v>0.8344494400000001</c:v>
                </c:pt>
                <c:pt idx="14351">
                  <c:v>0.83450731</c:v>
                </c:pt>
                <c:pt idx="14352">
                  <c:v>0.83456517999999991</c:v>
                </c:pt>
                <c:pt idx="14353">
                  <c:v>0.83462316999999997</c:v>
                </c:pt>
                <c:pt idx="14354">
                  <c:v>0.83473844000000008</c:v>
                </c:pt>
                <c:pt idx="14355">
                  <c:v>0.83479630999999999</c:v>
                </c:pt>
                <c:pt idx="14356">
                  <c:v>0.83485418</c:v>
                </c:pt>
                <c:pt idx="14357">
                  <c:v>0.83491205000000002</c:v>
                </c:pt>
                <c:pt idx="14358">
                  <c:v>0.83496992999999997</c:v>
                </c:pt>
                <c:pt idx="14359">
                  <c:v>0.83502779999999999</c:v>
                </c:pt>
                <c:pt idx="14360">
                  <c:v>0.83508578</c:v>
                </c:pt>
                <c:pt idx="14361">
                  <c:v>0.83514376999999984</c:v>
                </c:pt>
                <c:pt idx="14362">
                  <c:v>0.83520164000000008</c:v>
                </c:pt>
                <c:pt idx="14363">
                  <c:v>0.83525950999999998</c:v>
                </c:pt>
                <c:pt idx="14364">
                  <c:v>0.83531737999999989</c:v>
                </c:pt>
                <c:pt idx="14365">
                  <c:v>0.83537536999999984</c:v>
                </c:pt>
                <c:pt idx="14366">
                  <c:v>0.83543323999999997</c:v>
                </c:pt>
                <c:pt idx="14367">
                  <c:v>0.83549110999999998</c:v>
                </c:pt>
                <c:pt idx="14368">
                  <c:v>0.83554898</c:v>
                </c:pt>
                <c:pt idx="14369">
                  <c:v>0.83560685000000012</c:v>
                </c:pt>
                <c:pt idx="14370">
                  <c:v>0.83566437000000005</c:v>
                </c:pt>
                <c:pt idx="14371">
                  <c:v>0.83572223999999995</c:v>
                </c:pt>
                <c:pt idx="14372">
                  <c:v>0.83577999000000014</c:v>
                </c:pt>
                <c:pt idx="14373">
                  <c:v>0.83583797999999998</c:v>
                </c:pt>
                <c:pt idx="14374">
                  <c:v>0.83589585000000022</c:v>
                </c:pt>
                <c:pt idx="14375">
                  <c:v>0.83595372000000001</c:v>
                </c:pt>
                <c:pt idx="14376">
                  <c:v>0.83601159000000003</c:v>
                </c:pt>
                <c:pt idx="14377">
                  <c:v>0.83606957999999998</c:v>
                </c:pt>
                <c:pt idx="14378">
                  <c:v>0.83612744999999999</c:v>
                </c:pt>
                <c:pt idx="14379">
                  <c:v>0.83618532000000001</c:v>
                </c:pt>
                <c:pt idx="14380">
                  <c:v>0.83624354000000001</c:v>
                </c:pt>
                <c:pt idx="14381">
                  <c:v>0.83630141000000013</c:v>
                </c:pt>
                <c:pt idx="14382">
                  <c:v>0.83635881000000012</c:v>
                </c:pt>
                <c:pt idx="14383">
                  <c:v>0.83641679999999985</c:v>
                </c:pt>
                <c:pt idx="14384">
                  <c:v>0.83647455000000004</c:v>
                </c:pt>
                <c:pt idx="14385">
                  <c:v>0.83653242999999988</c:v>
                </c:pt>
                <c:pt idx="14386">
                  <c:v>0.83659030000000001</c:v>
                </c:pt>
                <c:pt idx="14387">
                  <c:v>0.83664840000000007</c:v>
                </c:pt>
                <c:pt idx="14388">
                  <c:v>0.83670650000000002</c:v>
                </c:pt>
                <c:pt idx="14389">
                  <c:v>0.83676424999999999</c:v>
                </c:pt>
                <c:pt idx="14390">
                  <c:v>0.83682212</c:v>
                </c:pt>
                <c:pt idx="14391">
                  <c:v>0.83687999000000013</c:v>
                </c:pt>
                <c:pt idx="14392">
                  <c:v>0.83693797999999997</c:v>
                </c:pt>
                <c:pt idx="14393">
                  <c:v>0.8369958500000001</c:v>
                </c:pt>
                <c:pt idx="14394">
                  <c:v>0.83705313999999997</c:v>
                </c:pt>
                <c:pt idx="14395">
                  <c:v>0.83711113000000004</c:v>
                </c:pt>
                <c:pt idx="14396">
                  <c:v>0.83716900000000005</c:v>
                </c:pt>
                <c:pt idx="14397">
                  <c:v>0.83722686999999996</c:v>
                </c:pt>
                <c:pt idx="14398">
                  <c:v>0.83728473999999997</c:v>
                </c:pt>
                <c:pt idx="14399">
                  <c:v>0.83734260999999999</c:v>
                </c:pt>
                <c:pt idx="14400">
                  <c:v>0.83740060000000005</c:v>
                </c:pt>
                <c:pt idx="14401">
                  <c:v>0.83745846999999984</c:v>
                </c:pt>
                <c:pt idx="14402">
                  <c:v>0.83751633999999986</c:v>
                </c:pt>
                <c:pt idx="14403">
                  <c:v>0.83757420999999999</c:v>
                </c:pt>
                <c:pt idx="14404">
                  <c:v>0.83763219</c:v>
                </c:pt>
                <c:pt idx="14405">
                  <c:v>0.83769017999999995</c:v>
                </c:pt>
                <c:pt idx="14406">
                  <c:v>0.83780557000000011</c:v>
                </c:pt>
                <c:pt idx="14407">
                  <c:v>0.83786344000000001</c:v>
                </c:pt>
                <c:pt idx="14408">
                  <c:v>0.83792131000000014</c:v>
                </c:pt>
                <c:pt idx="14409">
                  <c:v>0.83797930000000009</c:v>
                </c:pt>
                <c:pt idx="14410">
                  <c:v>0.83803729000000005</c:v>
                </c:pt>
                <c:pt idx="14411">
                  <c:v>0.83809515999999995</c:v>
                </c:pt>
                <c:pt idx="14412">
                  <c:v>0.83815313999999996</c:v>
                </c:pt>
                <c:pt idx="14413">
                  <c:v>0.83821077999999993</c:v>
                </c:pt>
                <c:pt idx="14414">
                  <c:v>0.83826877</c:v>
                </c:pt>
                <c:pt idx="14415">
                  <c:v>0.83832686999999984</c:v>
                </c:pt>
                <c:pt idx="14416">
                  <c:v>0.83838427999999998</c:v>
                </c:pt>
                <c:pt idx="14417">
                  <c:v>0.83844249000000004</c:v>
                </c:pt>
                <c:pt idx="14418">
                  <c:v>0.83849990000000008</c:v>
                </c:pt>
                <c:pt idx="14419">
                  <c:v>0.83855776999999987</c:v>
                </c:pt>
                <c:pt idx="14420">
                  <c:v>0.83861564000000011</c:v>
                </c:pt>
                <c:pt idx="14421">
                  <c:v>0.83867351000000012</c:v>
                </c:pt>
                <c:pt idx="14422">
                  <c:v>0.83873138000000003</c:v>
                </c:pt>
                <c:pt idx="14423">
                  <c:v>0.83878936999999998</c:v>
                </c:pt>
                <c:pt idx="14424">
                  <c:v>0.83884724000000011</c:v>
                </c:pt>
                <c:pt idx="14425">
                  <c:v>0.83890511000000012</c:v>
                </c:pt>
                <c:pt idx="14426">
                  <c:v>0.83896297999999991</c:v>
                </c:pt>
                <c:pt idx="14427">
                  <c:v>0.83902096999999998</c:v>
                </c:pt>
                <c:pt idx="14428">
                  <c:v>0.8390788400000001</c:v>
                </c:pt>
                <c:pt idx="14429">
                  <c:v>0.83913682000000001</c:v>
                </c:pt>
                <c:pt idx="14430">
                  <c:v>0.83919469000000013</c:v>
                </c:pt>
                <c:pt idx="14431">
                  <c:v>0.83925255999999993</c:v>
                </c:pt>
                <c:pt idx="14432">
                  <c:v>0.83931043000000005</c:v>
                </c:pt>
                <c:pt idx="14433">
                  <c:v>0.83936829999999996</c:v>
                </c:pt>
                <c:pt idx="14434">
                  <c:v>0.83942617999999991</c:v>
                </c:pt>
                <c:pt idx="14435">
                  <c:v>0.83948405000000004</c:v>
                </c:pt>
                <c:pt idx="14436">
                  <c:v>0.83954168000000007</c:v>
                </c:pt>
                <c:pt idx="14437">
                  <c:v>0.83959954999999997</c:v>
                </c:pt>
                <c:pt idx="14438">
                  <c:v>0.83965743000000015</c:v>
                </c:pt>
                <c:pt idx="14439">
                  <c:v>0.83971530000000005</c:v>
                </c:pt>
                <c:pt idx="14440">
                  <c:v>0.83977316999999996</c:v>
                </c:pt>
                <c:pt idx="14441">
                  <c:v>0.83983104000000008</c:v>
                </c:pt>
                <c:pt idx="14442">
                  <c:v>0.83988890999999999</c:v>
                </c:pt>
                <c:pt idx="14443">
                  <c:v>0.83994689000000011</c:v>
                </c:pt>
                <c:pt idx="14444">
                  <c:v>0.84000476000000002</c:v>
                </c:pt>
                <c:pt idx="14445">
                  <c:v>0.84006263000000003</c:v>
                </c:pt>
                <c:pt idx="14446">
                  <c:v>0.84012050000000005</c:v>
                </c:pt>
                <c:pt idx="14447">
                  <c:v>0.84017836999999984</c:v>
                </c:pt>
                <c:pt idx="14448">
                  <c:v>0.8402363599999999</c:v>
                </c:pt>
                <c:pt idx="14449">
                  <c:v>0.84029423000000014</c:v>
                </c:pt>
                <c:pt idx="14450">
                  <c:v>0.84035174999999984</c:v>
                </c:pt>
                <c:pt idx="14451">
                  <c:v>0.84040950999999997</c:v>
                </c:pt>
                <c:pt idx="14452">
                  <c:v>0.84046783999999997</c:v>
                </c:pt>
                <c:pt idx="14453">
                  <c:v>0.84052570999999998</c:v>
                </c:pt>
                <c:pt idx="14454">
                  <c:v>0.84058369999999993</c:v>
                </c:pt>
                <c:pt idx="14455">
                  <c:v>0.84064099000000014</c:v>
                </c:pt>
                <c:pt idx="14456">
                  <c:v>0.84069886000000016</c:v>
                </c:pt>
                <c:pt idx="14457">
                  <c:v>0.84075672999999984</c:v>
                </c:pt>
                <c:pt idx="14458">
                  <c:v>0.84081472000000002</c:v>
                </c:pt>
                <c:pt idx="14459">
                  <c:v>0.84087259000000003</c:v>
                </c:pt>
                <c:pt idx="14460">
                  <c:v>0.84093057000000004</c:v>
                </c:pt>
                <c:pt idx="14461">
                  <c:v>0.84098856</c:v>
                </c:pt>
                <c:pt idx="14462">
                  <c:v>0.84104665999999995</c:v>
                </c:pt>
                <c:pt idx="14463">
                  <c:v>0.84110442000000007</c:v>
                </c:pt>
                <c:pt idx="14464">
                  <c:v>0.84116228999999987</c:v>
                </c:pt>
                <c:pt idx="14465">
                  <c:v>0.84121981000000012</c:v>
                </c:pt>
                <c:pt idx="14466">
                  <c:v>0.84127803000000012</c:v>
                </c:pt>
                <c:pt idx="14467">
                  <c:v>0.84133590000000003</c:v>
                </c:pt>
                <c:pt idx="14468">
                  <c:v>0.84139330000000001</c:v>
                </c:pt>
                <c:pt idx="14469">
                  <c:v>0.84145117999999997</c:v>
                </c:pt>
                <c:pt idx="14470">
                  <c:v>0.84150904999999998</c:v>
                </c:pt>
                <c:pt idx="14471">
                  <c:v>0.84156691999999989</c:v>
                </c:pt>
                <c:pt idx="14472">
                  <c:v>0.84162479000000012</c:v>
                </c:pt>
                <c:pt idx="14473">
                  <c:v>0.84168266000000003</c:v>
                </c:pt>
                <c:pt idx="14474">
                  <c:v>0.84174053000000015</c:v>
                </c:pt>
                <c:pt idx="14475">
                  <c:v>0.84179839999999995</c:v>
                </c:pt>
                <c:pt idx="14476">
                  <c:v>0.84185626999999996</c:v>
                </c:pt>
                <c:pt idx="14477">
                  <c:v>0.84191424999999998</c:v>
                </c:pt>
                <c:pt idx="14478">
                  <c:v>0.84197235999999998</c:v>
                </c:pt>
                <c:pt idx="14479">
                  <c:v>0.84203022999999999</c:v>
                </c:pt>
                <c:pt idx="14480">
                  <c:v>0.84208821000000011</c:v>
                </c:pt>
                <c:pt idx="14481">
                  <c:v>0.84214608000000002</c:v>
                </c:pt>
                <c:pt idx="14482">
                  <c:v>0.84220349000000005</c:v>
                </c:pt>
                <c:pt idx="14483">
                  <c:v>0.84226135999999996</c:v>
                </c:pt>
                <c:pt idx="14484">
                  <c:v>0.84237755999999997</c:v>
                </c:pt>
                <c:pt idx="14485">
                  <c:v>0.84243497000000001</c:v>
                </c:pt>
                <c:pt idx="14486">
                  <c:v>0.84249284000000002</c:v>
                </c:pt>
                <c:pt idx="14487">
                  <c:v>0.84255071000000004</c:v>
                </c:pt>
                <c:pt idx="14488">
                  <c:v>0.84260858000000005</c:v>
                </c:pt>
                <c:pt idx="14489">
                  <c:v>0.84266644999999996</c:v>
                </c:pt>
                <c:pt idx="14490">
                  <c:v>0.84272432000000008</c:v>
                </c:pt>
                <c:pt idx="14491">
                  <c:v>0.84278218999999988</c:v>
                </c:pt>
                <c:pt idx="14492">
                  <c:v>0.8428403000000001</c:v>
                </c:pt>
                <c:pt idx="14493">
                  <c:v>0.84289817000000011</c:v>
                </c:pt>
                <c:pt idx="14494">
                  <c:v>0.84295615000000002</c:v>
                </c:pt>
                <c:pt idx="14495">
                  <c:v>0.84301391000000003</c:v>
                </c:pt>
                <c:pt idx="14496">
                  <c:v>0.84307189000000016</c:v>
                </c:pt>
                <c:pt idx="14497">
                  <c:v>0.84312975999999995</c:v>
                </c:pt>
                <c:pt idx="14498">
                  <c:v>0.84318762999999997</c:v>
                </c:pt>
                <c:pt idx="14499">
                  <c:v>0.84324550000000009</c:v>
                </c:pt>
                <c:pt idx="14500">
                  <c:v>0.84330302999999984</c:v>
                </c:pt>
                <c:pt idx="14501">
                  <c:v>0.84336089999999997</c:v>
                </c:pt>
                <c:pt idx="14502">
                  <c:v>0.84341876999999987</c:v>
                </c:pt>
                <c:pt idx="14503">
                  <c:v>0.84347675</c:v>
                </c:pt>
                <c:pt idx="14504">
                  <c:v>0.84353462000000001</c:v>
                </c:pt>
                <c:pt idx="14505">
                  <c:v>0.84359237999999992</c:v>
                </c:pt>
                <c:pt idx="14506">
                  <c:v>0.84365036999999998</c:v>
                </c:pt>
                <c:pt idx="14507">
                  <c:v>0.84370824000000011</c:v>
                </c:pt>
                <c:pt idx="14508">
                  <c:v>0.84376611000000001</c:v>
                </c:pt>
                <c:pt idx="14509">
                  <c:v>0.84382432000000007</c:v>
                </c:pt>
                <c:pt idx="14510">
                  <c:v>0.84388162000000011</c:v>
                </c:pt>
                <c:pt idx="14511">
                  <c:v>0.84393949000000013</c:v>
                </c:pt>
                <c:pt idx="14512">
                  <c:v>0.84399736000000003</c:v>
                </c:pt>
                <c:pt idx="14513">
                  <c:v>0.84405534000000004</c:v>
                </c:pt>
                <c:pt idx="14514">
                  <c:v>0.84411320999999984</c:v>
                </c:pt>
                <c:pt idx="14515">
                  <c:v>0.84417108000000007</c:v>
                </c:pt>
                <c:pt idx="14516">
                  <c:v>0.84422918000000002</c:v>
                </c:pt>
                <c:pt idx="14517">
                  <c:v>0.84428716999999986</c:v>
                </c:pt>
                <c:pt idx="14518">
                  <c:v>0.84434458000000001</c:v>
                </c:pt>
                <c:pt idx="14519">
                  <c:v>0.84440245000000003</c:v>
                </c:pt>
                <c:pt idx="14520">
                  <c:v>0.84446031999999993</c:v>
                </c:pt>
                <c:pt idx="14521">
                  <c:v>0.84451818999999972</c:v>
                </c:pt>
                <c:pt idx="14522">
                  <c:v>0.84457605999999996</c:v>
                </c:pt>
                <c:pt idx="14523">
                  <c:v>0.84463392999999998</c:v>
                </c:pt>
                <c:pt idx="14524">
                  <c:v>0.8446918000000001</c:v>
                </c:pt>
                <c:pt idx="14525">
                  <c:v>0.84474978999999994</c:v>
                </c:pt>
                <c:pt idx="14526">
                  <c:v>0.84480789000000012</c:v>
                </c:pt>
                <c:pt idx="14527">
                  <c:v>0.84486576000000002</c:v>
                </c:pt>
                <c:pt idx="14528">
                  <c:v>0.84492363000000015</c:v>
                </c:pt>
                <c:pt idx="14529">
                  <c:v>0.84498150000000005</c:v>
                </c:pt>
                <c:pt idx="14530">
                  <c:v>0.84503936999999996</c:v>
                </c:pt>
                <c:pt idx="14531">
                  <c:v>0.84509724000000008</c:v>
                </c:pt>
                <c:pt idx="14532">
                  <c:v>0.84515523000000015</c:v>
                </c:pt>
                <c:pt idx="14533">
                  <c:v>0.84521274999999985</c:v>
                </c:pt>
                <c:pt idx="14534">
                  <c:v>0.84527062000000008</c:v>
                </c:pt>
                <c:pt idx="14535">
                  <c:v>0.84532848999999999</c:v>
                </c:pt>
                <c:pt idx="14536">
                  <c:v>0.84538635999999989</c:v>
                </c:pt>
                <c:pt idx="14537">
                  <c:v>0.84544423000000013</c:v>
                </c:pt>
                <c:pt idx="14538">
                  <c:v>0.84550209999999992</c:v>
                </c:pt>
                <c:pt idx="14539">
                  <c:v>0.84555997000000005</c:v>
                </c:pt>
                <c:pt idx="14540">
                  <c:v>0.84561807000000011</c:v>
                </c:pt>
                <c:pt idx="14541">
                  <c:v>0.84567605999999995</c:v>
                </c:pt>
                <c:pt idx="14542">
                  <c:v>0.84573392999999997</c:v>
                </c:pt>
                <c:pt idx="14543">
                  <c:v>0.84579180000000009</c:v>
                </c:pt>
                <c:pt idx="14544">
                  <c:v>0.84584967000000022</c:v>
                </c:pt>
                <c:pt idx="14545">
                  <c:v>0.84590708000000003</c:v>
                </c:pt>
                <c:pt idx="14546">
                  <c:v>0.84596495000000005</c:v>
                </c:pt>
                <c:pt idx="14547">
                  <c:v>0.84602292999999984</c:v>
                </c:pt>
                <c:pt idx="14548">
                  <c:v>0.84608079999999997</c:v>
                </c:pt>
                <c:pt idx="14549">
                  <c:v>0.84613868000000003</c:v>
                </c:pt>
                <c:pt idx="14550">
                  <c:v>0.84619655000000005</c:v>
                </c:pt>
                <c:pt idx="14551">
                  <c:v>0.84625441999999995</c:v>
                </c:pt>
                <c:pt idx="14552">
                  <c:v>0.84631228999999986</c:v>
                </c:pt>
                <c:pt idx="14553">
                  <c:v>0.84637015999999998</c:v>
                </c:pt>
                <c:pt idx="14554">
                  <c:v>0.84642814</c:v>
                </c:pt>
                <c:pt idx="14555">
                  <c:v>0.84648612999999973</c:v>
                </c:pt>
                <c:pt idx="14556">
                  <c:v>0.84654364999999998</c:v>
                </c:pt>
                <c:pt idx="14557">
                  <c:v>0.84660152000000011</c:v>
                </c:pt>
                <c:pt idx="14558">
                  <c:v>0.84665939000000012</c:v>
                </c:pt>
                <c:pt idx="14559">
                  <c:v>0.84671726000000003</c:v>
                </c:pt>
                <c:pt idx="14560">
                  <c:v>0.84677525000000009</c:v>
                </c:pt>
                <c:pt idx="14561">
                  <c:v>0.84683311999999999</c:v>
                </c:pt>
                <c:pt idx="14562">
                  <c:v>0.84689099000000012</c:v>
                </c:pt>
                <c:pt idx="14563">
                  <c:v>0.84694886000000014</c:v>
                </c:pt>
                <c:pt idx="14564">
                  <c:v>0.84700708000000002</c:v>
                </c:pt>
                <c:pt idx="14565">
                  <c:v>0.84706437000000001</c:v>
                </c:pt>
                <c:pt idx="14566">
                  <c:v>0.84712224000000003</c:v>
                </c:pt>
                <c:pt idx="14567">
                  <c:v>0.84718022999999998</c:v>
                </c:pt>
                <c:pt idx="14568">
                  <c:v>0.84723809999999999</c:v>
                </c:pt>
                <c:pt idx="14569">
                  <c:v>0.84729608000000001</c:v>
                </c:pt>
                <c:pt idx="14570">
                  <c:v>0.84735406999999996</c:v>
                </c:pt>
                <c:pt idx="14571">
                  <c:v>0.84741193999999997</c:v>
                </c:pt>
                <c:pt idx="14572">
                  <c:v>0.84746969000000005</c:v>
                </c:pt>
                <c:pt idx="14573">
                  <c:v>0.84752733000000002</c:v>
                </c:pt>
                <c:pt idx="14574">
                  <c:v>0.84758531999999998</c:v>
                </c:pt>
                <c:pt idx="14575">
                  <c:v>0.8476433000000001</c:v>
                </c:pt>
                <c:pt idx="14576">
                  <c:v>0.84770106000000012</c:v>
                </c:pt>
                <c:pt idx="14577">
                  <c:v>0.84775905000000007</c:v>
                </c:pt>
                <c:pt idx="14578">
                  <c:v>0.84781715000000002</c:v>
                </c:pt>
                <c:pt idx="14579">
                  <c:v>0.84787502000000015</c:v>
                </c:pt>
                <c:pt idx="14580">
                  <c:v>0.84793253999999996</c:v>
                </c:pt>
                <c:pt idx="14581">
                  <c:v>0.84799041000000008</c:v>
                </c:pt>
                <c:pt idx="14582">
                  <c:v>0.84804840000000015</c:v>
                </c:pt>
                <c:pt idx="14583">
                  <c:v>0.84810627000000005</c:v>
                </c:pt>
                <c:pt idx="14584">
                  <c:v>0.84816413999999996</c:v>
                </c:pt>
                <c:pt idx="14585">
                  <c:v>0.84822189000000014</c:v>
                </c:pt>
                <c:pt idx="14586">
                  <c:v>0.84827976000000005</c:v>
                </c:pt>
                <c:pt idx="14587">
                  <c:v>0.84833762999999984</c:v>
                </c:pt>
                <c:pt idx="14588">
                  <c:v>0.84839562000000013</c:v>
                </c:pt>
                <c:pt idx="14589">
                  <c:v>0.84845349000000003</c:v>
                </c:pt>
                <c:pt idx="14590">
                  <c:v>0.84851113</c:v>
                </c:pt>
                <c:pt idx="14591">
                  <c:v>0.84856911999999984</c:v>
                </c:pt>
                <c:pt idx="14592">
                  <c:v>0.84862733000000012</c:v>
                </c:pt>
                <c:pt idx="14593">
                  <c:v>0.84868509000000014</c:v>
                </c:pt>
                <c:pt idx="14594">
                  <c:v>0.84874307000000015</c:v>
                </c:pt>
                <c:pt idx="14595">
                  <c:v>0.84880071000000012</c:v>
                </c:pt>
                <c:pt idx="14596">
                  <c:v>0.84885881000000007</c:v>
                </c:pt>
                <c:pt idx="14597">
                  <c:v>0.84891622</c:v>
                </c:pt>
                <c:pt idx="14598">
                  <c:v>0.84897409000000013</c:v>
                </c:pt>
                <c:pt idx="14599">
                  <c:v>0.84903207999999997</c:v>
                </c:pt>
                <c:pt idx="14600">
                  <c:v>0.84908994999999998</c:v>
                </c:pt>
                <c:pt idx="14601">
                  <c:v>0.84914782000000011</c:v>
                </c:pt>
                <c:pt idx="14602">
                  <c:v>0.84920569000000012</c:v>
                </c:pt>
                <c:pt idx="14603">
                  <c:v>0.84926355999999992</c:v>
                </c:pt>
                <c:pt idx="14604">
                  <c:v>0.84932143000000015</c:v>
                </c:pt>
                <c:pt idx="14605">
                  <c:v>0.84937952999999999</c:v>
                </c:pt>
                <c:pt idx="14606">
                  <c:v>0.84943740000000001</c:v>
                </c:pt>
                <c:pt idx="14607">
                  <c:v>0.84949527000000014</c:v>
                </c:pt>
                <c:pt idx="14608">
                  <c:v>0.84955313999999993</c:v>
                </c:pt>
                <c:pt idx="14609">
                  <c:v>0.84961101000000028</c:v>
                </c:pt>
                <c:pt idx="14610">
                  <c:v>0.84966888000000007</c:v>
                </c:pt>
                <c:pt idx="14611">
                  <c:v>0.84972674999999998</c:v>
                </c:pt>
                <c:pt idx="14612">
                  <c:v>0.84978474000000004</c:v>
                </c:pt>
                <c:pt idx="14613">
                  <c:v>0.84984261000000016</c:v>
                </c:pt>
                <c:pt idx="14614">
                  <c:v>0.84990002000000009</c:v>
                </c:pt>
                <c:pt idx="14615">
                  <c:v>0.84995799999999999</c:v>
                </c:pt>
                <c:pt idx="14616">
                  <c:v>0.85001587000000012</c:v>
                </c:pt>
                <c:pt idx="14617">
                  <c:v>0.85007374000000002</c:v>
                </c:pt>
                <c:pt idx="14618">
                  <c:v>0.85013172999999997</c:v>
                </c:pt>
                <c:pt idx="14619">
                  <c:v>0.85018948999999999</c:v>
                </c:pt>
                <c:pt idx="14620">
                  <c:v>0.85024747000000012</c:v>
                </c:pt>
                <c:pt idx="14621">
                  <c:v>0.85030534000000002</c:v>
                </c:pt>
                <c:pt idx="14622">
                  <c:v>0.85036343999999997</c:v>
                </c:pt>
                <c:pt idx="14623">
                  <c:v>0.85042074000000001</c:v>
                </c:pt>
                <c:pt idx="14624">
                  <c:v>0.85047884000000007</c:v>
                </c:pt>
                <c:pt idx="14625">
                  <c:v>0.85053658999999993</c:v>
                </c:pt>
                <c:pt idx="14626">
                  <c:v>0.85059446000000005</c:v>
                </c:pt>
                <c:pt idx="14627">
                  <c:v>0.85065245000000012</c:v>
                </c:pt>
                <c:pt idx="14628">
                  <c:v>0.85071054999999984</c:v>
                </c:pt>
                <c:pt idx="14629">
                  <c:v>0.85076842000000008</c:v>
                </c:pt>
                <c:pt idx="14630">
                  <c:v>0.85082628999999999</c:v>
                </c:pt>
                <c:pt idx="14631">
                  <c:v>0.85088416</c:v>
                </c:pt>
                <c:pt idx="14632">
                  <c:v>0.85094203000000013</c:v>
                </c:pt>
                <c:pt idx="14633">
                  <c:v>0.85099955000000016</c:v>
                </c:pt>
                <c:pt idx="14634">
                  <c:v>0.85105730999999996</c:v>
                </c:pt>
                <c:pt idx="14635">
                  <c:v>0.85111517999999997</c:v>
                </c:pt>
                <c:pt idx="14636">
                  <c:v>0.85117304999999999</c:v>
                </c:pt>
                <c:pt idx="14637">
                  <c:v>0.85123092</c:v>
                </c:pt>
                <c:pt idx="14638">
                  <c:v>0.85128890999999984</c:v>
                </c:pt>
                <c:pt idx="14639">
                  <c:v>0.85134701000000013</c:v>
                </c:pt>
                <c:pt idx="14640">
                  <c:v>0.85140488000000003</c:v>
                </c:pt>
                <c:pt idx="14641">
                  <c:v>0.85146286999999987</c:v>
                </c:pt>
                <c:pt idx="14642">
                  <c:v>0.85152085000000011</c:v>
                </c:pt>
                <c:pt idx="14643">
                  <c:v>0.85157872000000001</c:v>
                </c:pt>
                <c:pt idx="14644">
                  <c:v>0.85163613000000005</c:v>
                </c:pt>
                <c:pt idx="14645">
                  <c:v>0.85169423000000022</c:v>
                </c:pt>
                <c:pt idx="14646">
                  <c:v>0.85175210000000001</c:v>
                </c:pt>
                <c:pt idx="14647">
                  <c:v>0.85181008999999996</c:v>
                </c:pt>
                <c:pt idx="14648">
                  <c:v>0.85186748999999984</c:v>
                </c:pt>
                <c:pt idx="14649">
                  <c:v>0.85192548000000012</c:v>
                </c:pt>
                <c:pt idx="14650">
                  <c:v>0.85198335000000003</c:v>
                </c:pt>
                <c:pt idx="14651">
                  <c:v>0.85204122000000015</c:v>
                </c:pt>
                <c:pt idx="14652">
                  <c:v>0.85209908999999995</c:v>
                </c:pt>
                <c:pt idx="14653">
                  <c:v>0.85215695999999996</c:v>
                </c:pt>
                <c:pt idx="14654">
                  <c:v>0.85221506000000002</c:v>
                </c:pt>
                <c:pt idx="14655">
                  <c:v>0.85227293000000004</c:v>
                </c:pt>
                <c:pt idx="14656">
                  <c:v>0.85233080000000017</c:v>
                </c:pt>
                <c:pt idx="14657">
                  <c:v>0.85238879000000001</c:v>
                </c:pt>
                <c:pt idx="14658">
                  <c:v>0.85244666000000002</c:v>
                </c:pt>
                <c:pt idx="14659">
                  <c:v>0.85250453000000004</c:v>
                </c:pt>
                <c:pt idx="14660">
                  <c:v>0.85256239999999994</c:v>
                </c:pt>
                <c:pt idx="14661">
                  <c:v>0.85261993000000014</c:v>
                </c:pt>
                <c:pt idx="14662">
                  <c:v>0.85267780000000015</c:v>
                </c:pt>
                <c:pt idx="14663">
                  <c:v>0.85273578000000005</c:v>
                </c:pt>
                <c:pt idx="14664">
                  <c:v>0.85279365000000007</c:v>
                </c:pt>
                <c:pt idx="14665">
                  <c:v>0.85285152000000009</c:v>
                </c:pt>
                <c:pt idx="14666">
                  <c:v>0.85296737999999994</c:v>
                </c:pt>
                <c:pt idx="14667">
                  <c:v>0.85302525000000007</c:v>
                </c:pt>
                <c:pt idx="14668">
                  <c:v>0.85308324000000002</c:v>
                </c:pt>
                <c:pt idx="14669">
                  <c:v>0.85314053000000012</c:v>
                </c:pt>
                <c:pt idx="14670">
                  <c:v>0.85319840000000013</c:v>
                </c:pt>
                <c:pt idx="14671">
                  <c:v>0.85325627000000004</c:v>
                </c:pt>
                <c:pt idx="14672">
                  <c:v>0.85331413999999994</c:v>
                </c:pt>
                <c:pt idx="14673">
                  <c:v>0.85337211999999996</c:v>
                </c:pt>
                <c:pt idx="14674">
                  <c:v>0.85342998999999997</c:v>
                </c:pt>
                <c:pt idx="14675">
                  <c:v>0.85348797999999992</c:v>
                </c:pt>
                <c:pt idx="14676">
                  <c:v>0.85354585000000016</c:v>
                </c:pt>
                <c:pt idx="14677">
                  <c:v>0.85360371999999995</c:v>
                </c:pt>
                <c:pt idx="14678">
                  <c:v>0.85366171000000013</c:v>
                </c:pt>
                <c:pt idx="14679">
                  <c:v>0.85371958000000003</c:v>
                </c:pt>
                <c:pt idx="14680">
                  <c:v>0.85377745000000016</c:v>
                </c:pt>
                <c:pt idx="14681">
                  <c:v>0.85383531999999995</c:v>
                </c:pt>
                <c:pt idx="14682">
                  <c:v>0.85389318999999997</c:v>
                </c:pt>
                <c:pt idx="14683">
                  <c:v>0.8539510600000001</c:v>
                </c:pt>
                <c:pt idx="14684">
                  <c:v>0.85400905000000016</c:v>
                </c:pt>
                <c:pt idx="14685">
                  <c:v>0.85406691999999984</c:v>
                </c:pt>
                <c:pt idx="14686">
                  <c:v>0.85412478999999997</c:v>
                </c:pt>
                <c:pt idx="14687">
                  <c:v>0.85418265999999998</c:v>
                </c:pt>
                <c:pt idx="14688">
                  <c:v>0.85424053000000011</c:v>
                </c:pt>
                <c:pt idx="14689">
                  <c:v>0.85429840000000012</c:v>
                </c:pt>
                <c:pt idx="14690">
                  <c:v>0.85435627000000003</c:v>
                </c:pt>
                <c:pt idx="14691">
                  <c:v>0.85441413999999993</c:v>
                </c:pt>
                <c:pt idx="14692">
                  <c:v>0.85447154999999997</c:v>
                </c:pt>
                <c:pt idx="14693">
                  <c:v>0.8545294200000001</c:v>
                </c:pt>
                <c:pt idx="14694">
                  <c:v>0.85458729</c:v>
                </c:pt>
                <c:pt idx="14695">
                  <c:v>0.85464516000000013</c:v>
                </c:pt>
                <c:pt idx="14696">
                  <c:v>0.85476101000000015</c:v>
                </c:pt>
                <c:pt idx="14697">
                  <c:v>0.85481887999999995</c:v>
                </c:pt>
                <c:pt idx="14698">
                  <c:v>0.85487698999999984</c:v>
                </c:pt>
                <c:pt idx="14699">
                  <c:v>0.85493496999999996</c:v>
                </c:pt>
                <c:pt idx="14700">
                  <c:v>0.85499284000000009</c:v>
                </c:pt>
                <c:pt idx="14701">
                  <c:v>0.85505070999999999</c:v>
                </c:pt>
                <c:pt idx="14702">
                  <c:v>0.85510870000000005</c:v>
                </c:pt>
                <c:pt idx="14703">
                  <c:v>0.85516610999999987</c:v>
                </c:pt>
                <c:pt idx="14704">
                  <c:v>0.85522408999999999</c:v>
                </c:pt>
                <c:pt idx="14705">
                  <c:v>0.85528196000000001</c:v>
                </c:pt>
                <c:pt idx="14706">
                  <c:v>0.85533983000000013</c:v>
                </c:pt>
                <c:pt idx="14707">
                  <c:v>0.85539770000000004</c:v>
                </c:pt>
                <c:pt idx="14708">
                  <c:v>0.85545534000000001</c:v>
                </c:pt>
                <c:pt idx="14709">
                  <c:v>0.85551332999999985</c:v>
                </c:pt>
                <c:pt idx="14710">
                  <c:v>0.85557108000000004</c:v>
                </c:pt>
                <c:pt idx="14711">
                  <c:v>0.85562895000000017</c:v>
                </c:pt>
                <c:pt idx="14712">
                  <c:v>0.85568682000000007</c:v>
                </c:pt>
                <c:pt idx="14713">
                  <c:v>0.85574481000000024</c:v>
                </c:pt>
                <c:pt idx="14714">
                  <c:v>0.85580268000000004</c:v>
                </c:pt>
                <c:pt idx="14715">
                  <c:v>0.85586055000000005</c:v>
                </c:pt>
                <c:pt idx="14716">
                  <c:v>0.85591854000000001</c:v>
                </c:pt>
                <c:pt idx="14717">
                  <c:v>0.85597652000000002</c:v>
                </c:pt>
                <c:pt idx="14718">
                  <c:v>0.85603439000000003</c:v>
                </c:pt>
                <c:pt idx="14719">
                  <c:v>0.85609226000000005</c:v>
                </c:pt>
                <c:pt idx="14720">
                  <c:v>0.85615025000000011</c:v>
                </c:pt>
                <c:pt idx="14721">
                  <c:v>0.85620753999999999</c:v>
                </c:pt>
                <c:pt idx="14722">
                  <c:v>0.85626541000000012</c:v>
                </c:pt>
                <c:pt idx="14723">
                  <c:v>0.85632350999999984</c:v>
                </c:pt>
                <c:pt idx="14724">
                  <c:v>0.85638137999999997</c:v>
                </c:pt>
                <c:pt idx="14725">
                  <c:v>0.85643937000000003</c:v>
                </c:pt>
                <c:pt idx="14726">
                  <c:v>0.85649724000000005</c:v>
                </c:pt>
                <c:pt idx="14727">
                  <c:v>0.85655510999999984</c:v>
                </c:pt>
                <c:pt idx="14728">
                  <c:v>0.85661297999999997</c:v>
                </c:pt>
                <c:pt idx="14729">
                  <c:v>0.85667085000000009</c:v>
                </c:pt>
                <c:pt idx="14730">
                  <c:v>0.85672884000000016</c:v>
                </c:pt>
                <c:pt idx="14731">
                  <c:v>0.85678635999999997</c:v>
                </c:pt>
                <c:pt idx="14732">
                  <c:v>0.8568442300000001</c:v>
                </c:pt>
                <c:pt idx="14733">
                  <c:v>0.85690233000000005</c:v>
                </c:pt>
                <c:pt idx="14734">
                  <c:v>0.85696032</c:v>
                </c:pt>
                <c:pt idx="14735">
                  <c:v>0.85701819000000001</c:v>
                </c:pt>
                <c:pt idx="14736">
                  <c:v>0.85707606000000003</c:v>
                </c:pt>
                <c:pt idx="14737">
                  <c:v>0.85713393000000004</c:v>
                </c:pt>
                <c:pt idx="14738">
                  <c:v>0.85719179999999995</c:v>
                </c:pt>
                <c:pt idx="14739">
                  <c:v>0.85724967000000007</c:v>
                </c:pt>
                <c:pt idx="14740">
                  <c:v>0.85730753999999998</c:v>
                </c:pt>
                <c:pt idx="14741">
                  <c:v>0.85736506000000001</c:v>
                </c:pt>
                <c:pt idx="14742">
                  <c:v>0.85742293000000003</c:v>
                </c:pt>
                <c:pt idx="14743">
                  <c:v>0.85748080000000004</c:v>
                </c:pt>
                <c:pt idx="14744">
                  <c:v>0.85753868</c:v>
                </c:pt>
                <c:pt idx="14745">
                  <c:v>0.85759666000000001</c:v>
                </c:pt>
                <c:pt idx="14746">
                  <c:v>0.85765453000000014</c:v>
                </c:pt>
                <c:pt idx="14747">
                  <c:v>0.85771240000000004</c:v>
                </c:pt>
                <c:pt idx="14748">
                  <c:v>0.85777038999999999</c:v>
                </c:pt>
                <c:pt idx="14749">
                  <c:v>0.85782814000000007</c:v>
                </c:pt>
                <c:pt idx="14750">
                  <c:v>0.85788600999999998</c:v>
                </c:pt>
                <c:pt idx="14751">
                  <c:v>0.85794400000000015</c:v>
                </c:pt>
                <c:pt idx="14752">
                  <c:v>0.85800187000000028</c:v>
                </c:pt>
                <c:pt idx="14753">
                  <c:v>0.85805974000000007</c:v>
                </c:pt>
                <c:pt idx="14754">
                  <c:v>0.85811773000000002</c:v>
                </c:pt>
                <c:pt idx="14755">
                  <c:v>0.85817571000000015</c:v>
                </c:pt>
                <c:pt idx="14756">
                  <c:v>0.85823300000000002</c:v>
                </c:pt>
                <c:pt idx="14757">
                  <c:v>0.85829087000000015</c:v>
                </c:pt>
                <c:pt idx="14758">
                  <c:v>0.85834898000000004</c:v>
                </c:pt>
                <c:pt idx="14759">
                  <c:v>0.85840695999999994</c:v>
                </c:pt>
                <c:pt idx="14760">
                  <c:v>0.85846482999999996</c:v>
                </c:pt>
                <c:pt idx="14761">
                  <c:v>0.85852282000000002</c:v>
                </c:pt>
                <c:pt idx="14762">
                  <c:v>0.85858023000000017</c:v>
                </c:pt>
                <c:pt idx="14763">
                  <c:v>0.85863821000000007</c:v>
                </c:pt>
                <c:pt idx="14764">
                  <c:v>0.85869608000000008</c:v>
                </c:pt>
                <c:pt idx="14765">
                  <c:v>0.85875394999999999</c:v>
                </c:pt>
                <c:pt idx="14766">
                  <c:v>0.85881216999999987</c:v>
                </c:pt>
                <c:pt idx="14767">
                  <c:v>0.85886958000000002</c:v>
                </c:pt>
                <c:pt idx="14768">
                  <c:v>0.85892745000000015</c:v>
                </c:pt>
                <c:pt idx="14769">
                  <c:v>0.85898532000000005</c:v>
                </c:pt>
                <c:pt idx="14770">
                  <c:v>0.85904318999999996</c:v>
                </c:pt>
                <c:pt idx="14771">
                  <c:v>0.85910151999999995</c:v>
                </c:pt>
                <c:pt idx="14772">
                  <c:v>0.85915892999999999</c:v>
                </c:pt>
                <c:pt idx="14773">
                  <c:v>0.8592168</c:v>
                </c:pt>
                <c:pt idx="14774">
                  <c:v>0.85927513000000011</c:v>
                </c:pt>
                <c:pt idx="14775">
                  <c:v>0.85933300000000001</c:v>
                </c:pt>
                <c:pt idx="14776">
                  <c:v>0.85939087000000014</c:v>
                </c:pt>
                <c:pt idx="14777">
                  <c:v>0.85944816999999996</c:v>
                </c:pt>
                <c:pt idx="14778">
                  <c:v>0.85950614999999986</c:v>
                </c:pt>
                <c:pt idx="14779">
                  <c:v>0.85956401999999998</c:v>
                </c:pt>
                <c:pt idx="14780">
                  <c:v>0.85962189000000022</c:v>
                </c:pt>
                <c:pt idx="14781">
                  <c:v>0.85967976000000013</c:v>
                </c:pt>
                <c:pt idx="14782">
                  <c:v>0.85973774999999997</c:v>
                </c:pt>
                <c:pt idx="14783">
                  <c:v>0.8597956200000002</c:v>
                </c:pt>
                <c:pt idx="14784">
                  <c:v>0.85985361000000016</c:v>
                </c:pt>
                <c:pt idx="14785">
                  <c:v>0.85991147999999995</c:v>
                </c:pt>
                <c:pt idx="14786">
                  <c:v>0.85996934999999997</c:v>
                </c:pt>
                <c:pt idx="14787">
                  <c:v>0.86002722000000009</c:v>
                </c:pt>
                <c:pt idx="14788">
                  <c:v>0.86008509000000011</c:v>
                </c:pt>
                <c:pt idx="14789">
                  <c:v>0.86014296000000001</c:v>
                </c:pt>
                <c:pt idx="14790">
                  <c:v>0.86020059999999998</c:v>
                </c:pt>
                <c:pt idx="14791">
                  <c:v>0.86025847000000011</c:v>
                </c:pt>
                <c:pt idx="14792">
                  <c:v>0.8603163399999999</c:v>
                </c:pt>
                <c:pt idx="14793">
                  <c:v>0.86037421000000014</c:v>
                </c:pt>
                <c:pt idx="14794">
                  <c:v>0.86043218999999993</c:v>
                </c:pt>
                <c:pt idx="14795">
                  <c:v>0.86049005999999995</c:v>
                </c:pt>
                <c:pt idx="14796">
                  <c:v>0.86054792999999996</c:v>
                </c:pt>
                <c:pt idx="14797">
                  <c:v>0.86060580000000009</c:v>
                </c:pt>
                <c:pt idx="14798">
                  <c:v>0.86066379000000004</c:v>
                </c:pt>
                <c:pt idx="14799">
                  <c:v>0.86072166000000028</c:v>
                </c:pt>
                <c:pt idx="14800">
                  <c:v>0.86077965000000023</c:v>
                </c:pt>
                <c:pt idx="14801">
                  <c:v>0.86083752000000002</c:v>
                </c:pt>
                <c:pt idx="14802">
                  <c:v>0.86089539000000015</c:v>
                </c:pt>
                <c:pt idx="14803">
                  <c:v>0.86095326000000005</c:v>
                </c:pt>
                <c:pt idx="14804">
                  <c:v>0.86101112999999996</c:v>
                </c:pt>
                <c:pt idx="14805">
                  <c:v>0.86106888000000004</c:v>
                </c:pt>
                <c:pt idx="14806">
                  <c:v>0.86112686999999999</c:v>
                </c:pt>
                <c:pt idx="14807">
                  <c:v>0.86118439000000002</c:v>
                </c:pt>
                <c:pt idx="14808">
                  <c:v>0.86124226000000004</c:v>
                </c:pt>
                <c:pt idx="14809">
                  <c:v>0.86130013000000005</c:v>
                </c:pt>
                <c:pt idx="14810">
                  <c:v>0.86135812</c:v>
                </c:pt>
                <c:pt idx="14811">
                  <c:v>0.86141599000000002</c:v>
                </c:pt>
                <c:pt idx="14812">
                  <c:v>0.86147386000000004</c:v>
                </c:pt>
                <c:pt idx="14813">
                  <c:v>0.86153173000000005</c:v>
                </c:pt>
                <c:pt idx="14814">
                  <c:v>0.86158948999999996</c:v>
                </c:pt>
                <c:pt idx="14815">
                  <c:v>0.86164759000000013</c:v>
                </c:pt>
                <c:pt idx="14816">
                  <c:v>0.86170569000000008</c:v>
                </c:pt>
                <c:pt idx="14817">
                  <c:v>0.8617631</c:v>
                </c:pt>
                <c:pt idx="14818">
                  <c:v>0.86182097000000013</c:v>
                </c:pt>
                <c:pt idx="14819">
                  <c:v>0.86187895000000014</c:v>
                </c:pt>
                <c:pt idx="14820">
                  <c:v>0.86193682000000005</c:v>
                </c:pt>
                <c:pt idx="14821">
                  <c:v>0.86199468999999995</c:v>
                </c:pt>
                <c:pt idx="14822">
                  <c:v>0.86205255999999997</c:v>
                </c:pt>
                <c:pt idx="14823">
                  <c:v>0.86210997000000011</c:v>
                </c:pt>
                <c:pt idx="14824">
                  <c:v>0.8621683</c:v>
                </c:pt>
                <c:pt idx="14825">
                  <c:v>0.86222606000000002</c:v>
                </c:pt>
                <c:pt idx="14826">
                  <c:v>0.86228393000000003</c:v>
                </c:pt>
                <c:pt idx="14827">
                  <c:v>0.86234180000000016</c:v>
                </c:pt>
                <c:pt idx="14828">
                  <c:v>0.86239979000000011</c:v>
                </c:pt>
                <c:pt idx="14829">
                  <c:v>0.86245766000000001</c:v>
                </c:pt>
                <c:pt idx="14830">
                  <c:v>0.86251553000000003</c:v>
                </c:pt>
                <c:pt idx="14831">
                  <c:v>0.86257362999999998</c:v>
                </c:pt>
                <c:pt idx="14832">
                  <c:v>0.86263150000000011</c:v>
                </c:pt>
                <c:pt idx="14833">
                  <c:v>0.86268937000000012</c:v>
                </c:pt>
                <c:pt idx="14834">
                  <c:v>0.86274724000000014</c:v>
                </c:pt>
                <c:pt idx="14835">
                  <c:v>0.86280511000000015</c:v>
                </c:pt>
                <c:pt idx="14836">
                  <c:v>0.86286297999999984</c:v>
                </c:pt>
                <c:pt idx="14837">
                  <c:v>0.86292085000000007</c:v>
                </c:pt>
                <c:pt idx="14838">
                  <c:v>0.86297872000000009</c:v>
                </c:pt>
                <c:pt idx="14839">
                  <c:v>0.86303613000000001</c:v>
                </c:pt>
                <c:pt idx="14840">
                  <c:v>0.86309412000000008</c:v>
                </c:pt>
                <c:pt idx="14841">
                  <c:v>0.86315198999999998</c:v>
                </c:pt>
                <c:pt idx="14842">
                  <c:v>0.86320986000000011</c:v>
                </c:pt>
                <c:pt idx="14843">
                  <c:v>0.86326784000000001</c:v>
                </c:pt>
                <c:pt idx="14844">
                  <c:v>0.86332571000000013</c:v>
                </c:pt>
                <c:pt idx="14845">
                  <c:v>0.86338357999999993</c:v>
                </c:pt>
                <c:pt idx="14846">
                  <c:v>0.86344145000000017</c:v>
                </c:pt>
                <c:pt idx="14847">
                  <c:v>0.86349944000000012</c:v>
                </c:pt>
                <c:pt idx="14848">
                  <c:v>0.86355695999999993</c:v>
                </c:pt>
                <c:pt idx="14849">
                  <c:v>0.86361482999999994</c:v>
                </c:pt>
                <c:pt idx="14850">
                  <c:v>0.86367270000000007</c:v>
                </c:pt>
                <c:pt idx="14851">
                  <c:v>0.86373069000000013</c:v>
                </c:pt>
                <c:pt idx="14852">
                  <c:v>0.86378868000000009</c:v>
                </c:pt>
                <c:pt idx="14853">
                  <c:v>0.86384654999999999</c:v>
                </c:pt>
                <c:pt idx="14854">
                  <c:v>0.86390453000000011</c:v>
                </c:pt>
                <c:pt idx="14855">
                  <c:v>0.86396240000000002</c:v>
                </c:pt>
                <c:pt idx="14856">
                  <c:v>0.86402027000000015</c:v>
                </c:pt>
                <c:pt idx="14857">
                  <c:v>0.86407814000000005</c:v>
                </c:pt>
                <c:pt idx="14858">
                  <c:v>0.86413554999999997</c:v>
                </c:pt>
                <c:pt idx="14859">
                  <c:v>0.86419365000000015</c:v>
                </c:pt>
                <c:pt idx="14860">
                  <c:v>0.86425141000000016</c:v>
                </c:pt>
                <c:pt idx="14861">
                  <c:v>0.86430938999999996</c:v>
                </c:pt>
                <c:pt idx="14862">
                  <c:v>0.86436714999999986</c:v>
                </c:pt>
                <c:pt idx="14863">
                  <c:v>0.86442512999999999</c:v>
                </c:pt>
                <c:pt idx="14864">
                  <c:v>0.86448289</c:v>
                </c:pt>
                <c:pt idx="14865">
                  <c:v>0.86454064000000008</c:v>
                </c:pt>
                <c:pt idx="14866">
                  <c:v>0.86459850999999999</c:v>
                </c:pt>
                <c:pt idx="14867">
                  <c:v>0.86465638</c:v>
                </c:pt>
                <c:pt idx="14868">
                  <c:v>0.86471425000000013</c:v>
                </c:pt>
                <c:pt idx="14869">
                  <c:v>0.86477212000000003</c:v>
                </c:pt>
                <c:pt idx="14870">
                  <c:v>0.86483010999999999</c:v>
                </c:pt>
                <c:pt idx="14871">
                  <c:v>0.86488798</c:v>
                </c:pt>
                <c:pt idx="14872">
                  <c:v>0.86494585000000024</c:v>
                </c:pt>
                <c:pt idx="14873">
                  <c:v>0.86500394999999997</c:v>
                </c:pt>
                <c:pt idx="14874">
                  <c:v>0.86506182000000009</c:v>
                </c:pt>
                <c:pt idx="14875">
                  <c:v>0.86511981000000016</c:v>
                </c:pt>
                <c:pt idx="14876">
                  <c:v>0.86517767999999995</c:v>
                </c:pt>
                <c:pt idx="14877">
                  <c:v>0.86523554999999996</c:v>
                </c:pt>
                <c:pt idx="14878">
                  <c:v>0.86529342000000009</c:v>
                </c:pt>
                <c:pt idx="14879">
                  <c:v>0.86535129000000011</c:v>
                </c:pt>
                <c:pt idx="14880">
                  <c:v>0.86540881000000014</c:v>
                </c:pt>
                <c:pt idx="14881">
                  <c:v>0.86546679999999987</c:v>
                </c:pt>
                <c:pt idx="14882">
                  <c:v>0.86552467000000011</c:v>
                </c:pt>
                <c:pt idx="14883">
                  <c:v>0.8655825399999999</c:v>
                </c:pt>
                <c:pt idx="14884">
                  <c:v>0.86564041000000025</c:v>
                </c:pt>
                <c:pt idx="14885">
                  <c:v>0.86569828000000015</c:v>
                </c:pt>
                <c:pt idx="14886">
                  <c:v>0.86575614999999984</c:v>
                </c:pt>
                <c:pt idx="14887">
                  <c:v>0.86581402000000007</c:v>
                </c:pt>
                <c:pt idx="14888">
                  <c:v>0.86587189000000009</c:v>
                </c:pt>
                <c:pt idx="14889">
                  <c:v>0.86592952999999995</c:v>
                </c:pt>
                <c:pt idx="14890">
                  <c:v>0.86598739999999996</c:v>
                </c:pt>
                <c:pt idx="14891">
                  <c:v>0.86604527000000009</c:v>
                </c:pt>
                <c:pt idx="14892">
                  <c:v>0.86610313999999999</c:v>
                </c:pt>
                <c:pt idx="14893">
                  <c:v>0.86616101000000012</c:v>
                </c:pt>
                <c:pt idx="14894">
                  <c:v>0.86621888000000002</c:v>
                </c:pt>
                <c:pt idx="14895">
                  <c:v>0.86627686999999998</c:v>
                </c:pt>
                <c:pt idx="14896">
                  <c:v>0.86633462000000017</c:v>
                </c:pt>
                <c:pt idx="14897">
                  <c:v>0.86639248999999996</c:v>
                </c:pt>
                <c:pt idx="14898">
                  <c:v>0.86645037000000003</c:v>
                </c:pt>
                <c:pt idx="14899">
                  <c:v>0.86650824000000004</c:v>
                </c:pt>
                <c:pt idx="14900">
                  <c:v>0.86656610999999972</c:v>
                </c:pt>
                <c:pt idx="14901">
                  <c:v>0.86662398000000007</c:v>
                </c:pt>
                <c:pt idx="14902">
                  <c:v>0.86668196000000008</c:v>
                </c:pt>
                <c:pt idx="14903">
                  <c:v>0.8667398300000001</c:v>
                </c:pt>
                <c:pt idx="14904">
                  <c:v>0.86679782000000016</c:v>
                </c:pt>
                <c:pt idx="14905">
                  <c:v>0.86685569000000007</c:v>
                </c:pt>
                <c:pt idx="14906">
                  <c:v>0.86691344000000004</c:v>
                </c:pt>
                <c:pt idx="14907">
                  <c:v>0.8669714300000001</c:v>
                </c:pt>
                <c:pt idx="14908">
                  <c:v>0.86702942000000016</c:v>
                </c:pt>
                <c:pt idx="14909">
                  <c:v>0.86708717000000002</c:v>
                </c:pt>
                <c:pt idx="14910">
                  <c:v>0.86714504000000014</c:v>
                </c:pt>
                <c:pt idx="14911">
                  <c:v>0.86720291000000005</c:v>
                </c:pt>
                <c:pt idx="14912">
                  <c:v>0.86726077999999984</c:v>
                </c:pt>
                <c:pt idx="14913">
                  <c:v>0.86731877000000002</c:v>
                </c:pt>
                <c:pt idx="14914">
                  <c:v>0.86737664000000003</c:v>
                </c:pt>
                <c:pt idx="14915">
                  <c:v>0.86743451000000005</c:v>
                </c:pt>
                <c:pt idx="14916">
                  <c:v>0.86749202999999997</c:v>
                </c:pt>
                <c:pt idx="14917">
                  <c:v>0.8675499000000001</c:v>
                </c:pt>
                <c:pt idx="14918">
                  <c:v>0.86760777000000011</c:v>
                </c:pt>
                <c:pt idx="14919">
                  <c:v>0.86766564000000013</c:v>
                </c:pt>
                <c:pt idx="14920">
                  <c:v>0.86772351000000014</c:v>
                </c:pt>
                <c:pt idx="14921">
                  <c:v>0.86778138000000005</c:v>
                </c:pt>
                <c:pt idx="14922">
                  <c:v>0.86783924999999995</c:v>
                </c:pt>
                <c:pt idx="14923">
                  <c:v>0.86789746999999995</c:v>
                </c:pt>
                <c:pt idx="14924">
                  <c:v>0.86795534000000008</c:v>
                </c:pt>
                <c:pt idx="14925">
                  <c:v>0.86801320999999998</c:v>
                </c:pt>
                <c:pt idx="14926">
                  <c:v>0.86807108000000011</c:v>
                </c:pt>
                <c:pt idx="14927">
                  <c:v>0.86812906999999995</c:v>
                </c:pt>
                <c:pt idx="14928">
                  <c:v>0.86818635999999993</c:v>
                </c:pt>
                <c:pt idx="14929">
                  <c:v>0.86824422999999995</c:v>
                </c:pt>
                <c:pt idx="14930">
                  <c:v>0.86830209999999997</c:v>
                </c:pt>
                <c:pt idx="14931">
                  <c:v>0.86836009000000003</c:v>
                </c:pt>
                <c:pt idx="14932">
                  <c:v>0.86841795999999993</c:v>
                </c:pt>
                <c:pt idx="14933">
                  <c:v>0.86847582999999995</c:v>
                </c:pt>
                <c:pt idx="14934">
                  <c:v>0.86853369999999996</c:v>
                </c:pt>
                <c:pt idx="14935">
                  <c:v>0.86859156999999998</c:v>
                </c:pt>
                <c:pt idx="14936">
                  <c:v>0.8686495500000001</c:v>
                </c:pt>
                <c:pt idx="14937">
                  <c:v>0.86870742999999995</c:v>
                </c:pt>
                <c:pt idx="14938">
                  <c:v>0.86876530000000007</c:v>
                </c:pt>
                <c:pt idx="14939">
                  <c:v>0.86882351000000013</c:v>
                </c:pt>
                <c:pt idx="14940">
                  <c:v>0.86888138000000004</c:v>
                </c:pt>
                <c:pt idx="14941">
                  <c:v>0.86893925000000016</c:v>
                </c:pt>
                <c:pt idx="14942">
                  <c:v>0.86899701000000007</c:v>
                </c:pt>
                <c:pt idx="14943">
                  <c:v>0.86905429999999995</c:v>
                </c:pt>
                <c:pt idx="14944">
                  <c:v>0.86911240000000001</c:v>
                </c:pt>
                <c:pt idx="14945">
                  <c:v>0.86917027000000013</c:v>
                </c:pt>
                <c:pt idx="14946">
                  <c:v>0.86922836999999997</c:v>
                </c:pt>
                <c:pt idx="14947">
                  <c:v>0.86928601000000005</c:v>
                </c:pt>
                <c:pt idx="14948">
                  <c:v>0.86934388000000007</c:v>
                </c:pt>
                <c:pt idx="14949">
                  <c:v>0.86940174999999997</c:v>
                </c:pt>
                <c:pt idx="14950">
                  <c:v>0.86945996999999997</c:v>
                </c:pt>
                <c:pt idx="14951">
                  <c:v>0.86951783999999999</c:v>
                </c:pt>
                <c:pt idx="14952">
                  <c:v>0.86957560000000012</c:v>
                </c:pt>
                <c:pt idx="14953">
                  <c:v>0.86963299999999999</c:v>
                </c:pt>
                <c:pt idx="14954">
                  <c:v>0.86969122000000021</c:v>
                </c:pt>
                <c:pt idx="14955">
                  <c:v>0.86974909000000022</c:v>
                </c:pt>
                <c:pt idx="14956">
                  <c:v>0.86980718999999984</c:v>
                </c:pt>
                <c:pt idx="14957">
                  <c:v>0.86986506000000008</c:v>
                </c:pt>
                <c:pt idx="14958">
                  <c:v>0.86992292999999998</c:v>
                </c:pt>
                <c:pt idx="14959">
                  <c:v>0.86998080000000011</c:v>
                </c:pt>
                <c:pt idx="14960">
                  <c:v>0.87003821000000015</c:v>
                </c:pt>
                <c:pt idx="14961">
                  <c:v>0.87009608000000005</c:v>
                </c:pt>
                <c:pt idx="14962">
                  <c:v>0.87015394999999984</c:v>
                </c:pt>
                <c:pt idx="14963">
                  <c:v>0.87021194000000002</c:v>
                </c:pt>
                <c:pt idx="14964">
                  <c:v>0.87027004000000008</c:v>
                </c:pt>
                <c:pt idx="14965">
                  <c:v>0.87032790999999998</c:v>
                </c:pt>
                <c:pt idx="14966">
                  <c:v>0.87038590000000005</c:v>
                </c:pt>
                <c:pt idx="14967">
                  <c:v>0.87044376999999984</c:v>
                </c:pt>
                <c:pt idx="14968">
                  <c:v>0.87050106000000005</c:v>
                </c:pt>
                <c:pt idx="14969">
                  <c:v>0.87055905000000011</c:v>
                </c:pt>
                <c:pt idx="14970">
                  <c:v>0.87061692000000002</c:v>
                </c:pt>
                <c:pt idx="14971">
                  <c:v>0.87067479000000014</c:v>
                </c:pt>
                <c:pt idx="14972">
                  <c:v>0.87073266000000005</c:v>
                </c:pt>
                <c:pt idx="14973">
                  <c:v>0.87079087000000011</c:v>
                </c:pt>
                <c:pt idx="14974">
                  <c:v>0.87084874000000012</c:v>
                </c:pt>
                <c:pt idx="14975">
                  <c:v>0.87090662000000008</c:v>
                </c:pt>
                <c:pt idx="14976">
                  <c:v>0.87096448999999998</c:v>
                </c:pt>
                <c:pt idx="14977">
                  <c:v>0.87102236</c:v>
                </c:pt>
                <c:pt idx="14978">
                  <c:v>0.87108023000000012</c:v>
                </c:pt>
                <c:pt idx="14979">
                  <c:v>0.87113810000000003</c:v>
                </c:pt>
                <c:pt idx="14980">
                  <c:v>0.87119574000000011</c:v>
                </c:pt>
                <c:pt idx="14981">
                  <c:v>0.87125348999999996</c:v>
                </c:pt>
                <c:pt idx="14982">
                  <c:v>0.87131148000000003</c:v>
                </c:pt>
                <c:pt idx="14983">
                  <c:v>0.87136946000000004</c:v>
                </c:pt>
                <c:pt idx="14984">
                  <c:v>0.87142721999999995</c:v>
                </c:pt>
                <c:pt idx="14985">
                  <c:v>0.87148519999999996</c:v>
                </c:pt>
                <c:pt idx="14986">
                  <c:v>0.87154306999999998</c:v>
                </c:pt>
                <c:pt idx="14987">
                  <c:v>0.8716009400000001</c:v>
                </c:pt>
                <c:pt idx="14988">
                  <c:v>0.87165847000000007</c:v>
                </c:pt>
                <c:pt idx="14989">
                  <c:v>0.87171644999999998</c:v>
                </c:pt>
                <c:pt idx="14990">
                  <c:v>0.8717743200000001</c:v>
                </c:pt>
                <c:pt idx="14991">
                  <c:v>0.87183219000000001</c:v>
                </c:pt>
                <c:pt idx="14992">
                  <c:v>0.87189006000000013</c:v>
                </c:pt>
                <c:pt idx="14993">
                  <c:v>0.87194793000000015</c:v>
                </c:pt>
                <c:pt idx="14994">
                  <c:v>0.8720059200000001</c:v>
                </c:pt>
                <c:pt idx="14995">
                  <c:v>0.87206379000000001</c:v>
                </c:pt>
                <c:pt idx="14996">
                  <c:v>0.87212178000000007</c:v>
                </c:pt>
                <c:pt idx="14997">
                  <c:v>0.87217976000000008</c:v>
                </c:pt>
                <c:pt idx="14998">
                  <c:v>0.87223762999999999</c:v>
                </c:pt>
                <c:pt idx="14999">
                  <c:v>0.87229550000000011</c:v>
                </c:pt>
                <c:pt idx="15000">
                  <c:v>0.87235291000000004</c:v>
                </c:pt>
                <c:pt idx="15001">
                  <c:v>0.87241077999999994</c:v>
                </c:pt>
                <c:pt idx="15002">
                  <c:v>0.87246864999999996</c:v>
                </c:pt>
                <c:pt idx="15003">
                  <c:v>0.87252651999999997</c:v>
                </c:pt>
                <c:pt idx="15004">
                  <c:v>0.87258438999999988</c:v>
                </c:pt>
                <c:pt idx="15005">
                  <c:v>0.87264238000000005</c:v>
                </c:pt>
                <c:pt idx="15006">
                  <c:v>0.87270037000000011</c:v>
                </c:pt>
                <c:pt idx="15007">
                  <c:v>0.87275824000000013</c:v>
                </c:pt>
                <c:pt idx="15008">
                  <c:v>0.87281611000000003</c:v>
                </c:pt>
                <c:pt idx="15009">
                  <c:v>0.87287398000000005</c:v>
                </c:pt>
                <c:pt idx="15010">
                  <c:v>0.87298972000000008</c:v>
                </c:pt>
                <c:pt idx="15011">
                  <c:v>0.87304747000000016</c:v>
                </c:pt>
                <c:pt idx="15012">
                  <c:v>0.87310546000000011</c:v>
                </c:pt>
                <c:pt idx="15013">
                  <c:v>0.87316333000000002</c:v>
                </c:pt>
                <c:pt idx="15014">
                  <c:v>0.87322131000000014</c:v>
                </c:pt>
                <c:pt idx="15015">
                  <c:v>0.87327918000000004</c:v>
                </c:pt>
                <c:pt idx="15016">
                  <c:v>0.87333717</c:v>
                </c:pt>
                <c:pt idx="15017">
                  <c:v>0.87339493000000012</c:v>
                </c:pt>
                <c:pt idx="15018">
                  <c:v>0.87345233</c:v>
                </c:pt>
                <c:pt idx="15019">
                  <c:v>0.87351031999999984</c:v>
                </c:pt>
                <c:pt idx="15020">
                  <c:v>0.87356829999999996</c:v>
                </c:pt>
                <c:pt idx="15021">
                  <c:v>0.87362641000000008</c:v>
                </c:pt>
                <c:pt idx="15022">
                  <c:v>0.87368428000000009</c:v>
                </c:pt>
                <c:pt idx="15023">
                  <c:v>0.87374215000000011</c:v>
                </c:pt>
                <c:pt idx="15024">
                  <c:v>0.87380002000000012</c:v>
                </c:pt>
                <c:pt idx="15025">
                  <c:v>0.87385789000000014</c:v>
                </c:pt>
                <c:pt idx="15026">
                  <c:v>0.87391587000000015</c:v>
                </c:pt>
                <c:pt idx="15027">
                  <c:v>0.87397374000000005</c:v>
                </c:pt>
                <c:pt idx="15028">
                  <c:v>0.87403162000000012</c:v>
                </c:pt>
                <c:pt idx="15029">
                  <c:v>0.87408902000000011</c:v>
                </c:pt>
                <c:pt idx="15030">
                  <c:v>0.87414700999999995</c:v>
                </c:pt>
                <c:pt idx="15031">
                  <c:v>0.87420498999999996</c:v>
                </c:pt>
                <c:pt idx="15032">
                  <c:v>0.87426287000000003</c:v>
                </c:pt>
                <c:pt idx="15033">
                  <c:v>0.87432074000000004</c:v>
                </c:pt>
                <c:pt idx="15034">
                  <c:v>0.87437872000000005</c:v>
                </c:pt>
                <c:pt idx="15035">
                  <c:v>0.87443658999999985</c:v>
                </c:pt>
                <c:pt idx="15036">
                  <c:v>0.87449446000000008</c:v>
                </c:pt>
                <c:pt idx="15037">
                  <c:v>0.87455245000000004</c:v>
                </c:pt>
                <c:pt idx="15038">
                  <c:v>0.87461032000000005</c:v>
                </c:pt>
                <c:pt idx="15039">
                  <c:v>0.87466761000000015</c:v>
                </c:pt>
                <c:pt idx="15040">
                  <c:v>0.87472548000000028</c:v>
                </c:pt>
                <c:pt idx="15041">
                  <c:v>0.87478334999999996</c:v>
                </c:pt>
                <c:pt idx="15042">
                  <c:v>0.8748412200000002</c:v>
                </c:pt>
                <c:pt idx="15043">
                  <c:v>0.8748990900000001</c:v>
                </c:pt>
                <c:pt idx="15044">
                  <c:v>0.87495696000000001</c:v>
                </c:pt>
                <c:pt idx="15045">
                  <c:v>0.87501506000000007</c:v>
                </c:pt>
                <c:pt idx="15046">
                  <c:v>0.87507292999999997</c:v>
                </c:pt>
                <c:pt idx="15047">
                  <c:v>0.87513079999999999</c:v>
                </c:pt>
                <c:pt idx="15048">
                  <c:v>0.87518868000000005</c:v>
                </c:pt>
                <c:pt idx="15049">
                  <c:v>0.87524654999999996</c:v>
                </c:pt>
                <c:pt idx="15050">
                  <c:v>0.87530442000000008</c:v>
                </c:pt>
                <c:pt idx="15051">
                  <c:v>0.87542016</c:v>
                </c:pt>
                <c:pt idx="15052">
                  <c:v>0.87547803000000013</c:v>
                </c:pt>
                <c:pt idx="15053">
                  <c:v>0.87553612999999986</c:v>
                </c:pt>
                <c:pt idx="15054">
                  <c:v>0.87559399999999998</c:v>
                </c:pt>
                <c:pt idx="15055">
                  <c:v>0.87565141000000024</c:v>
                </c:pt>
                <c:pt idx="15056">
                  <c:v>0.87570928000000015</c:v>
                </c:pt>
                <c:pt idx="15057">
                  <c:v>0.87576715000000005</c:v>
                </c:pt>
                <c:pt idx="15058">
                  <c:v>0.87582502000000007</c:v>
                </c:pt>
                <c:pt idx="15059">
                  <c:v>0.87588288999999997</c:v>
                </c:pt>
                <c:pt idx="15060">
                  <c:v>0.87594099000000014</c:v>
                </c:pt>
                <c:pt idx="15061">
                  <c:v>0.87599898000000009</c:v>
                </c:pt>
                <c:pt idx="15062">
                  <c:v>0.87605696</c:v>
                </c:pt>
                <c:pt idx="15063">
                  <c:v>0.87611437000000003</c:v>
                </c:pt>
                <c:pt idx="15064">
                  <c:v>0.87617235999999998</c:v>
                </c:pt>
                <c:pt idx="15065">
                  <c:v>0.87623046000000004</c:v>
                </c:pt>
                <c:pt idx="15066">
                  <c:v>0.87628843999999995</c:v>
                </c:pt>
                <c:pt idx="15067">
                  <c:v>0.87634630999999996</c:v>
                </c:pt>
                <c:pt idx="15068">
                  <c:v>0.87640417999999998</c:v>
                </c:pt>
                <c:pt idx="15069">
                  <c:v>0.87646148000000001</c:v>
                </c:pt>
                <c:pt idx="15070">
                  <c:v>0.87651968999999996</c:v>
                </c:pt>
                <c:pt idx="15071">
                  <c:v>0.87657755999999998</c:v>
                </c:pt>
                <c:pt idx="15072">
                  <c:v>0.8766354300000001</c:v>
                </c:pt>
                <c:pt idx="15073">
                  <c:v>0.87669330000000012</c:v>
                </c:pt>
                <c:pt idx="15074">
                  <c:v>0.87675118000000007</c:v>
                </c:pt>
                <c:pt idx="15075">
                  <c:v>0.87680905000000009</c:v>
                </c:pt>
                <c:pt idx="15076">
                  <c:v>0.87686691999999999</c:v>
                </c:pt>
                <c:pt idx="15077">
                  <c:v>0.87692490000000012</c:v>
                </c:pt>
                <c:pt idx="15078">
                  <c:v>0.87698288999999996</c:v>
                </c:pt>
                <c:pt idx="15079">
                  <c:v>0.87704076000000009</c:v>
                </c:pt>
                <c:pt idx="15080">
                  <c:v>0.8770986300000001</c:v>
                </c:pt>
                <c:pt idx="15081">
                  <c:v>0.87715650000000001</c:v>
                </c:pt>
                <c:pt idx="15082">
                  <c:v>0.87721437000000002</c:v>
                </c:pt>
                <c:pt idx="15083">
                  <c:v>0.87727224000000004</c:v>
                </c:pt>
                <c:pt idx="15084">
                  <c:v>0.87733011000000005</c:v>
                </c:pt>
                <c:pt idx="15085">
                  <c:v>0.87738751999999998</c:v>
                </c:pt>
                <c:pt idx="15086">
                  <c:v>0.87744538999999999</c:v>
                </c:pt>
                <c:pt idx="15087">
                  <c:v>0.87750326000000001</c:v>
                </c:pt>
                <c:pt idx="15088">
                  <c:v>0.87756113000000002</c:v>
                </c:pt>
                <c:pt idx="15089">
                  <c:v>0.87761900000000015</c:v>
                </c:pt>
                <c:pt idx="15090">
                  <c:v>0.8776771000000001</c:v>
                </c:pt>
                <c:pt idx="15091">
                  <c:v>0.87773497000000011</c:v>
                </c:pt>
                <c:pt idx="15092">
                  <c:v>0.87779284000000013</c:v>
                </c:pt>
                <c:pt idx="15093">
                  <c:v>0.87785083000000008</c:v>
                </c:pt>
                <c:pt idx="15094">
                  <c:v>0.8779087000000001</c:v>
                </c:pt>
                <c:pt idx="15095">
                  <c:v>0.87796668</c:v>
                </c:pt>
                <c:pt idx="15096">
                  <c:v>0.87802444000000013</c:v>
                </c:pt>
                <c:pt idx="15097">
                  <c:v>0.87808242999999997</c:v>
                </c:pt>
                <c:pt idx="15098">
                  <c:v>0.87813972000000007</c:v>
                </c:pt>
                <c:pt idx="15099">
                  <c:v>0.87819758999999997</c:v>
                </c:pt>
                <c:pt idx="15100">
                  <c:v>0.87825556999999999</c:v>
                </c:pt>
                <c:pt idx="15101">
                  <c:v>0.87831344</c:v>
                </c:pt>
                <c:pt idx="15102">
                  <c:v>0.87837131000000013</c:v>
                </c:pt>
                <c:pt idx="15103">
                  <c:v>0.87842942000000013</c:v>
                </c:pt>
                <c:pt idx="15104">
                  <c:v>0.87848729000000003</c:v>
                </c:pt>
                <c:pt idx="15105">
                  <c:v>0.87854516000000005</c:v>
                </c:pt>
                <c:pt idx="15106">
                  <c:v>0.87860302999999995</c:v>
                </c:pt>
                <c:pt idx="15107">
                  <c:v>0.87866090000000008</c:v>
                </c:pt>
                <c:pt idx="15108">
                  <c:v>0.87871888000000009</c:v>
                </c:pt>
                <c:pt idx="15109">
                  <c:v>0.87877675000000011</c:v>
                </c:pt>
                <c:pt idx="15110">
                  <c:v>0.87883462000000012</c:v>
                </c:pt>
                <c:pt idx="15111">
                  <c:v>0.87889249000000014</c:v>
                </c:pt>
                <c:pt idx="15112">
                  <c:v>0.87895013000000011</c:v>
                </c:pt>
                <c:pt idx="15113">
                  <c:v>0.87900800000000012</c:v>
                </c:pt>
                <c:pt idx="15114">
                  <c:v>0.87906587000000014</c:v>
                </c:pt>
                <c:pt idx="15115">
                  <c:v>0.87912374000000004</c:v>
                </c:pt>
                <c:pt idx="15116">
                  <c:v>0.87918162000000011</c:v>
                </c:pt>
                <c:pt idx="15117">
                  <c:v>0.87923949000000012</c:v>
                </c:pt>
                <c:pt idx="15118">
                  <c:v>0.87929736000000003</c:v>
                </c:pt>
                <c:pt idx="15119">
                  <c:v>0.87935546000000009</c:v>
                </c:pt>
                <c:pt idx="15120">
                  <c:v>0.87941287000000001</c:v>
                </c:pt>
                <c:pt idx="15121">
                  <c:v>0.87947074000000003</c:v>
                </c:pt>
                <c:pt idx="15122">
                  <c:v>0.87952872000000004</c:v>
                </c:pt>
                <c:pt idx="15123">
                  <c:v>0.87958658999999972</c:v>
                </c:pt>
                <c:pt idx="15124">
                  <c:v>0.87964458000000012</c:v>
                </c:pt>
                <c:pt idx="15125">
                  <c:v>0.87970256000000002</c:v>
                </c:pt>
                <c:pt idx="15126">
                  <c:v>0.87976043000000015</c:v>
                </c:pt>
                <c:pt idx="15127">
                  <c:v>0.87981830000000005</c:v>
                </c:pt>
                <c:pt idx="15128">
                  <c:v>0.87987629000000012</c:v>
                </c:pt>
                <c:pt idx="15129">
                  <c:v>0.87993392999999998</c:v>
                </c:pt>
                <c:pt idx="15130">
                  <c:v>0.87999214999999997</c:v>
                </c:pt>
                <c:pt idx="15131">
                  <c:v>0.88004954999999996</c:v>
                </c:pt>
                <c:pt idx="15132">
                  <c:v>0.88010776999999984</c:v>
                </c:pt>
                <c:pt idx="15133">
                  <c:v>0.88016563999999997</c:v>
                </c:pt>
                <c:pt idx="15134">
                  <c:v>0.88022350999999988</c:v>
                </c:pt>
                <c:pt idx="15135">
                  <c:v>0.88028137999999989</c:v>
                </c:pt>
                <c:pt idx="15136">
                  <c:v>0.88033925000000002</c:v>
                </c:pt>
                <c:pt idx="15137">
                  <c:v>0.88039677999999988</c:v>
                </c:pt>
                <c:pt idx="15138">
                  <c:v>0.88045465000000001</c:v>
                </c:pt>
                <c:pt idx="15139">
                  <c:v>0.8805125199999998</c:v>
                </c:pt>
                <c:pt idx="15140">
                  <c:v>0.88057038999999993</c:v>
                </c:pt>
                <c:pt idx="15141">
                  <c:v>0.88062837000000005</c:v>
                </c:pt>
                <c:pt idx="15142">
                  <c:v>0.88068623999999984</c:v>
                </c:pt>
                <c:pt idx="15143">
                  <c:v>0.88074423000000013</c:v>
                </c:pt>
                <c:pt idx="15144">
                  <c:v>0.88080199000000003</c:v>
                </c:pt>
                <c:pt idx="15145">
                  <c:v>0.88085950999999996</c:v>
                </c:pt>
                <c:pt idx="15146">
                  <c:v>0.88091761000000002</c:v>
                </c:pt>
                <c:pt idx="15147">
                  <c:v>0.88097548000000003</c:v>
                </c:pt>
                <c:pt idx="15148">
                  <c:v>0.88103334999999994</c:v>
                </c:pt>
                <c:pt idx="15149">
                  <c:v>0.88109134</c:v>
                </c:pt>
                <c:pt idx="15150">
                  <c:v>0.88114921000000013</c:v>
                </c:pt>
                <c:pt idx="15151">
                  <c:v>0.88120707999999992</c:v>
                </c:pt>
                <c:pt idx="15152">
                  <c:v>0.88126494999999994</c:v>
                </c:pt>
                <c:pt idx="15153">
                  <c:v>0.88132292999999973</c:v>
                </c:pt>
                <c:pt idx="15154">
                  <c:v>0.88138033999999987</c:v>
                </c:pt>
                <c:pt idx="15155">
                  <c:v>0.88143821</c:v>
                </c:pt>
                <c:pt idx="15156">
                  <c:v>0.88149619999999973</c:v>
                </c:pt>
                <c:pt idx="15157">
                  <c:v>0.88155406999999986</c:v>
                </c:pt>
                <c:pt idx="15158">
                  <c:v>0.88161193999999998</c:v>
                </c:pt>
                <c:pt idx="15159">
                  <c:v>0.88166981000000011</c:v>
                </c:pt>
                <c:pt idx="15160">
                  <c:v>0.88172768000000001</c:v>
                </c:pt>
                <c:pt idx="15161">
                  <c:v>0.88178555000000003</c:v>
                </c:pt>
                <c:pt idx="15162">
                  <c:v>0.88184353999999998</c:v>
                </c:pt>
                <c:pt idx="15163">
                  <c:v>0.88190141000000011</c:v>
                </c:pt>
                <c:pt idx="15164">
                  <c:v>0.88195928000000001</c:v>
                </c:pt>
                <c:pt idx="15165">
                  <c:v>0.88201725999999991</c:v>
                </c:pt>
                <c:pt idx="15166">
                  <c:v>0.88207513000000004</c:v>
                </c:pt>
                <c:pt idx="15167">
                  <c:v>0.88213299999999972</c:v>
                </c:pt>
                <c:pt idx="15168">
                  <c:v>0.88219086999999996</c:v>
                </c:pt>
                <c:pt idx="15169">
                  <c:v>0.88224886000000002</c:v>
                </c:pt>
                <c:pt idx="15170">
                  <c:v>0.88230626999999973</c:v>
                </c:pt>
                <c:pt idx="15171">
                  <c:v>0.88236413999999985</c:v>
                </c:pt>
                <c:pt idx="15172">
                  <c:v>0.88242200999999987</c:v>
                </c:pt>
                <c:pt idx="15173">
                  <c:v>0.88247987999999999</c:v>
                </c:pt>
                <c:pt idx="15174">
                  <c:v>0.8825377499999999</c:v>
                </c:pt>
                <c:pt idx="15175">
                  <c:v>0.88259562000000003</c:v>
                </c:pt>
                <c:pt idx="15176">
                  <c:v>0.88265360999999998</c:v>
                </c:pt>
                <c:pt idx="15177">
                  <c:v>0.88271135999999983</c:v>
                </c:pt>
                <c:pt idx="15178">
                  <c:v>0.88276935000000001</c:v>
                </c:pt>
                <c:pt idx="15179">
                  <c:v>0.88282709999999998</c:v>
                </c:pt>
                <c:pt idx="15180">
                  <c:v>0.88288520000000004</c:v>
                </c:pt>
                <c:pt idx="15181">
                  <c:v>0.88294318999999988</c:v>
                </c:pt>
                <c:pt idx="15182">
                  <c:v>0.88300117999999994</c:v>
                </c:pt>
                <c:pt idx="15183">
                  <c:v>0.88305880999999997</c:v>
                </c:pt>
                <c:pt idx="15184">
                  <c:v>0.88311667999999988</c:v>
                </c:pt>
                <c:pt idx="15185">
                  <c:v>0.88317467000000005</c:v>
                </c:pt>
                <c:pt idx="15186">
                  <c:v>0.88323253999999973</c:v>
                </c:pt>
                <c:pt idx="15187">
                  <c:v>0.88329040999999997</c:v>
                </c:pt>
                <c:pt idx="15188">
                  <c:v>0.88334840000000003</c:v>
                </c:pt>
                <c:pt idx="15189">
                  <c:v>0.88340580000000002</c:v>
                </c:pt>
                <c:pt idx="15190">
                  <c:v>0.88346367999999986</c:v>
                </c:pt>
                <c:pt idx="15191">
                  <c:v>0.88352154999999988</c:v>
                </c:pt>
                <c:pt idx="15192">
                  <c:v>0.88357942</c:v>
                </c:pt>
                <c:pt idx="15193">
                  <c:v>0.88363729000000002</c:v>
                </c:pt>
                <c:pt idx="15194">
                  <c:v>0.88369527000000014</c:v>
                </c:pt>
                <c:pt idx="15195">
                  <c:v>0.88375313999999994</c:v>
                </c:pt>
                <c:pt idx="15196">
                  <c:v>0.88381100999999984</c:v>
                </c:pt>
                <c:pt idx="15197">
                  <c:v>0.88386911999999984</c:v>
                </c:pt>
                <c:pt idx="15198">
                  <c:v>0.88392709999999997</c:v>
                </c:pt>
                <c:pt idx="15199">
                  <c:v>0.88398496999999987</c:v>
                </c:pt>
                <c:pt idx="15200">
                  <c:v>0.88404284</c:v>
                </c:pt>
                <c:pt idx="15201">
                  <c:v>0.88410071000000001</c:v>
                </c:pt>
                <c:pt idx="15202">
                  <c:v>0.88421610999999989</c:v>
                </c:pt>
                <c:pt idx="15203">
                  <c:v>0.88427420999999984</c:v>
                </c:pt>
                <c:pt idx="15204">
                  <c:v>0.88433207999999985</c:v>
                </c:pt>
                <c:pt idx="15205">
                  <c:v>0.88438994999999987</c:v>
                </c:pt>
                <c:pt idx="15206">
                  <c:v>0.88444782</c:v>
                </c:pt>
                <c:pt idx="15207">
                  <c:v>0.88450569000000001</c:v>
                </c:pt>
                <c:pt idx="15208">
                  <c:v>0.8845635599999998</c:v>
                </c:pt>
                <c:pt idx="15209">
                  <c:v>0.88462143000000015</c:v>
                </c:pt>
                <c:pt idx="15210">
                  <c:v>0.88467929999999995</c:v>
                </c:pt>
                <c:pt idx="15211">
                  <c:v>0.88473716999999985</c:v>
                </c:pt>
                <c:pt idx="15212">
                  <c:v>0.88479504000000009</c:v>
                </c:pt>
                <c:pt idx="15213">
                  <c:v>0.8848525599999999</c:v>
                </c:pt>
                <c:pt idx="15214">
                  <c:v>0.88491043000000003</c:v>
                </c:pt>
                <c:pt idx="15215">
                  <c:v>0.88496829999999993</c:v>
                </c:pt>
                <c:pt idx="15216">
                  <c:v>0.88502628999999988</c:v>
                </c:pt>
                <c:pt idx="15217">
                  <c:v>0.8850841599999999</c:v>
                </c:pt>
                <c:pt idx="15218">
                  <c:v>0.88514192000000003</c:v>
                </c:pt>
                <c:pt idx="15219">
                  <c:v>0.88519979000000004</c:v>
                </c:pt>
                <c:pt idx="15220">
                  <c:v>0.88525776999999994</c:v>
                </c:pt>
                <c:pt idx="15221">
                  <c:v>0.8853157599999999</c:v>
                </c:pt>
                <c:pt idx="15222">
                  <c:v>0.88537385999999996</c:v>
                </c:pt>
                <c:pt idx="15223">
                  <c:v>0.88543114999999972</c:v>
                </c:pt>
                <c:pt idx="15224">
                  <c:v>0.8854891399999999</c:v>
                </c:pt>
                <c:pt idx="15225">
                  <c:v>0.88554701000000002</c:v>
                </c:pt>
                <c:pt idx="15226">
                  <c:v>0.88560488000000004</c:v>
                </c:pt>
                <c:pt idx="15227">
                  <c:v>0.88566274999999994</c:v>
                </c:pt>
                <c:pt idx="15228">
                  <c:v>0.88572062000000007</c:v>
                </c:pt>
                <c:pt idx="15229">
                  <c:v>0.88577848999999997</c:v>
                </c:pt>
                <c:pt idx="15230">
                  <c:v>0.88583647999999993</c:v>
                </c:pt>
                <c:pt idx="15231">
                  <c:v>0.88589435000000005</c:v>
                </c:pt>
                <c:pt idx="15232">
                  <c:v>0.88595221999999996</c:v>
                </c:pt>
                <c:pt idx="15233">
                  <c:v>0.88601031999999991</c:v>
                </c:pt>
                <c:pt idx="15234">
                  <c:v>0.88606772999999994</c:v>
                </c:pt>
                <c:pt idx="15235">
                  <c:v>0.88612559999999996</c:v>
                </c:pt>
                <c:pt idx="15236">
                  <c:v>0.88618346999999986</c:v>
                </c:pt>
                <c:pt idx="15237">
                  <c:v>0.88624133999999999</c:v>
                </c:pt>
                <c:pt idx="15238">
                  <c:v>0.88629932</c:v>
                </c:pt>
                <c:pt idx="15239">
                  <c:v>0.88635730999999973</c:v>
                </c:pt>
                <c:pt idx="15240">
                  <c:v>0.88641517999999986</c:v>
                </c:pt>
                <c:pt idx="15241">
                  <c:v>0.88647316999999992</c:v>
                </c:pt>
                <c:pt idx="15242">
                  <c:v>0.88653103999999994</c:v>
                </c:pt>
                <c:pt idx="15243">
                  <c:v>0.88658890999999973</c:v>
                </c:pt>
                <c:pt idx="15244">
                  <c:v>0.88664677999999997</c:v>
                </c:pt>
                <c:pt idx="15245">
                  <c:v>0.8867043</c:v>
                </c:pt>
                <c:pt idx="15246">
                  <c:v>0.88676216999999991</c:v>
                </c:pt>
                <c:pt idx="15247">
                  <c:v>0.88682004000000003</c:v>
                </c:pt>
                <c:pt idx="15248">
                  <c:v>0.88687791000000005</c:v>
                </c:pt>
                <c:pt idx="15249">
                  <c:v>0.88693577999999984</c:v>
                </c:pt>
                <c:pt idx="15250">
                  <c:v>0.88699364999999997</c:v>
                </c:pt>
                <c:pt idx="15251">
                  <c:v>0.88705164000000003</c:v>
                </c:pt>
                <c:pt idx="15252">
                  <c:v>0.88710951000000005</c:v>
                </c:pt>
                <c:pt idx="15253">
                  <c:v>0.88716748999999973</c:v>
                </c:pt>
                <c:pt idx="15254">
                  <c:v>0.88722537000000001</c:v>
                </c:pt>
                <c:pt idx="15255">
                  <c:v>0.88728323999999992</c:v>
                </c:pt>
                <c:pt idx="15256">
                  <c:v>0.88734122000000004</c:v>
                </c:pt>
                <c:pt idx="15257">
                  <c:v>0.88739897999999984</c:v>
                </c:pt>
                <c:pt idx="15258">
                  <c:v>0.88745695999999985</c:v>
                </c:pt>
                <c:pt idx="15259">
                  <c:v>0.88751482999999987</c:v>
                </c:pt>
                <c:pt idx="15260">
                  <c:v>0.88757269999999988</c:v>
                </c:pt>
                <c:pt idx="15261">
                  <c:v>0.88763069000000017</c:v>
                </c:pt>
                <c:pt idx="15262">
                  <c:v>0.88768855999999996</c:v>
                </c:pt>
                <c:pt idx="15263">
                  <c:v>0.88774584999999995</c:v>
                </c:pt>
                <c:pt idx="15264">
                  <c:v>0.88780384000000001</c:v>
                </c:pt>
                <c:pt idx="15265">
                  <c:v>0.88786171000000003</c:v>
                </c:pt>
                <c:pt idx="15266">
                  <c:v>0.88791957999999993</c:v>
                </c:pt>
                <c:pt idx="15267">
                  <c:v>0.88797755999999994</c:v>
                </c:pt>
                <c:pt idx="15268">
                  <c:v>0.88803542999999996</c:v>
                </c:pt>
                <c:pt idx="15269">
                  <c:v>0.88809342000000002</c:v>
                </c:pt>
                <c:pt idx="15270">
                  <c:v>0.88815129000000004</c:v>
                </c:pt>
                <c:pt idx="15271">
                  <c:v>0.88820951000000004</c:v>
                </c:pt>
                <c:pt idx="15272">
                  <c:v>0.88826667999999986</c:v>
                </c:pt>
                <c:pt idx="15273">
                  <c:v>0.88832454999999988</c:v>
                </c:pt>
                <c:pt idx="15274">
                  <c:v>0.88838242999999972</c:v>
                </c:pt>
                <c:pt idx="15275">
                  <c:v>0.88844029999999996</c:v>
                </c:pt>
                <c:pt idx="15276">
                  <c:v>0.88849816999999986</c:v>
                </c:pt>
                <c:pt idx="15277">
                  <c:v>0.88855603999999988</c:v>
                </c:pt>
                <c:pt idx="15278">
                  <c:v>0.88861402</c:v>
                </c:pt>
                <c:pt idx="15279">
                  <c:v>0.88867189000000013</c:v>
                </c:pt>
                <c:pt idx="15280">
                  <c:v>0.88872976000000004</c:v>
                </c:pt>
                <c:pt idx="15281">
                  <c:v>0.88878763000000005</c:v>
                </c:pt>
                <c:pt idx="15282">
                  <c:v>0.88884550000000007</c:v>
                </c:pt>
                <c:pt idx="15283">
                  <c:v>0.88890336999999986</c:v>
                </c:pt>
                <c:pt idx="15284">
                  <c:v>0.88896135999999992</c:v>
                </c:pt>
                <c:pt idx="15285">
                  <c:v>0.88901923000000005</c:v>
                </c:pt>
                <c:pt idx="15286">
                  <c:v>0.88907709999999984</c:v>
                </c:pt>
                <c:pt idx="15287">
                  <c:v>0.88913496999999986</c:v>
                </c:pt>
                <c:pt idx="15288">
                  <c:v>0.88919295999999992</c:v>
                </c:pt>
                <c:pt idx="15289">
                  <c:v>0.88925083000000005</c:v>
                </c:pt>
                <c:pt idx="15290">
                  <c:v>0.88930869999999984</c:v>
                </c:pt>
                <c:pt idx="15291">
                  <c:v>0.88936656999999975</c:v>
                </c:pt>
                <c:pt idx="15292">
                  <c:v>0.88942443999999998</c:v>
                </c:pt>
                <c:pt idx="15293">
                  <c:v>0.88948230999999989</c:v>
                </c:pt>
                <c:pt idx="15294">
                  <c:v>0.88953983000000003</c:v>
                </c:pt>
                <c:pt idx="15295">
                  <c:v>0.88959816999999985</c:v>
                </c:pt>
                <c:pt idx="15296">
                  <c:v>0.88965556999999984</c:v>
                </c:pt>
                <c:pt idx="15297">
                  <c:v>0.88971343999999997</c:v>
                </c:pt>
                <c:pt idx="15298">
                  <c:v>0.88977130999999998</c:v>
                </c:pt>
                <c:pt idx="15299">
                  <c:v>0.88982942000000009</c:v>
                </c:pt>
                <c:pt idx="15300">
                  <c:v>0.88988716999999973</c:v>
                </c:pt>
                <c:pt idx="15301">
                  <c:v>0.88994527000000012</c:v>
                </c:pt>
                <c:pt idx="15302">
                  <c:v>0.89000290999999987</c:v>
                </c:pt>
                <c:pt idx="15303">
                  <c:v>0.89006077999999988</c:v>
                </c:pt>
                <c:pt idx="15304">
                  <c:v>0.89011865000000001</c:v>
                </c:pt>
                <c:pt idx="15305">
                  <c:v>0.89017641000000003</c:v>
                </c:pt>
                <c:pt idx="15306">
                  <c:v>0.89023427999999993</c:v>
                </c:pt>
                <c:pt idx="15307">
                  <c:v>0.89029248999999988</c:v>
                </c:pt>
                <c:pt idx="15308">
                  <c:v>0.89035025000000001</c:v>
                </c:pt>
                <c:pt idx="15309">
                  <c:v>0.89040847000000001</c:v>
                </c:pt>
                <c:pt idx="15310">
                  <c:v>0.89046621999999986</c:v>
                </c:pt>
                <c:pt idx="15311">
                  <c:v>0.89052385999999983</c:v>
                </c:pt>
                <c:pt idx="15312">
                  <c:v>0.89058172999999985</c:v>
                </c:pt>
                <c:pt idx="15313">
                  <c:v>0.89063924999999999</c:v>
                </c:pt>
                <c:pt idx="15314">
                  <c:v>0.89069723999999995</c:v>
                </c:pt>
                <c:pt idx="15315">
                  <c:v>0.89075510999999996</c:v>
                </c:pt>
                <c:pt idx="15316">
                  <c:v>0.89081297999999987</c:v>
                </c:pt>
                <c:pt idx="15317">
                  <c:v>0.89087097000000004</c:v>
                </c:pt>
                <c:pt idx="15318">
                  <c:v>0.89092884000000017</c:v>
                </c:pt>
                <c:pt idx="15319">
                  <c:v>0.89098670999999985</c:v>
                </c:pt>
                <c:pt idx="15320">
                  <c:v>0.89104457999999997</c:v>
                </c:pt>
                <c:pt idx="15321">
                  <c:v>0.89110244999999988</c:v>
                </c:pt>
                <c:pt idx="15322">
                  <c:v>0.89116043</c:v>
                </c:pt>
                <c:pt idx="15323">
                  <c:v>0.89121829999999991</c:v>
                </c:pt>
                <c:pt idx="15324">
                  <c:v>0.89127617999999986</c:v>
                </c:pt>
                <c:pt idx="15325">
                  <c:v>0.89133404999999988</c:v>
                </c:pt>
                <c:pt idx="15326">
                  <c:v>0.89139203</c:v>
                </c:pt>
                <c:pt idx="15327">
                  <c:v>0.89144990000000002</c:v>
                </c:pt>
                <c:pt idx="15328">
                  <c:v>0.89150788999999986</c:v>
                </c:pt>
                <c:pt idx="15329">
                  <c:v>0.89156517999999985</c:v>
                </c:pt>
                <c:pt idx="15330">
                  <c:v>0.89162317000000002</c:v>
                </c:pt>
                <c:pt idx="15331">
                  <c:v>0.89168104000000004</c:v>
                </c:pt>
                <c:pt idx="15332">
                  <c:v>0.89173891000000005</c:v>
                </c:pt>
                <c:pt idx="15333">
                  <c:v>0.89179677999999996</c:v>
                </c:pt>
                <c:pt idx="15334">
                  <c:v>0.89185464999999997</c:v>
                </c:pt>
                <c:pt idx="15335">
                  <c:v>0.89191251999999988</c:v>
                </c:pt>
                <c:pt idx="15336">
                  <c:v>0.89197039</c:v>
                </c:pt>
                <c:pt idx="15337">
                  <c:v>0.89202837000000001</c:v>
                </c:pt>
                <c:pt idx="15338">
                  <c:v>0.89208623999999992</c:v>
                </c:pt>
                <c:pt idx="15339">
                  <c:v>0.89214411999999998</c:v>
                </c:pt>
                <c:pt idx="15340">
                  <c:v>0.89220199</c:v>
                </c:pt>
                <c:pt idx="15341">
                  <c:v>0.89225986000000002</c:v>
                </c:pt>
                <c:pt idx="15342">
                  <c:v>0.89237582999999998</c:v>
                </c:pt>
                <c:pt idx="15343">
                  <c:v>0.89243369999999989</c:v>
                </c:pt>
                <c:pt idx="15344">
                  <c:v>0.89249111000000003</c:v>
                </c:pt>
                <c:pt idx="15345">
                  <c:v>0.89254897999999994</c:v>
                </c:pt>
                <c:pt idx="15346">
                  <c:v>0.89260684999999984</c:v>
                </c:pt>
                <c:pt idx="15347">
                  <c:v>0.89266471999999997</c:v>
                </c:pt>
                <c:pt idx="15348">
                  <c:v>0.89272258999999987</c:v>
                </c:pt>
                <c:pt idx="15349">
                  <c:v>0.89278046</c:v>
                </c:pt>
                <c:pt idx="15350">
                  <c:v>0.89283833000000001</c:v>
                </c:pt>
                <c:pt idx="15351">
                  <c:v>0.89289620000000003</c:v>
                </c:pt>
                <c:pt idx="15352">
                  <c:v>0.89295417999999993</c:v>
                </c:pt>
                <c:pt idx="15353">
                  <c:v>0.89301239999999993</c:v>
                </c:pt>
                <c:pt idx="15354">
                  <c:v>0.89306980999999996</c:v>
                </c:pt>
                <c:pt idx="15355">
                  <c:v>0.89312791000000002</c:v>
                </c:pt>
                <c:pt idx="15356">
                  <c:v>0.89318577999999993</c:v>
                </c:pt>
                <c:pt idx="15357">
                  <c:v>0.89324364999999983</c:v>
                </c:pt>
                <c:pt idx="15358">
                  <c:v>0.89330151999999996</c:v>
                </c:pt>
                <c:pt idx="15359">
                  <c:v>0.89335938999999986</c:v>
                </c:pt>
                <c:pt idx="15360">
                  <c:v>0.89341725999999988</c:v>
                </c:pt>
                <c:pt idx="15361">
                  <c:v>0.89347536999999988</c:v>
                </c:pt>
                <c:pt idx="15362">
                  <c:v>0.8935332399999999</c:v>
                </c:pt>
                <c:pt idx="15363">
                  <c:v>0.89359111000000002</c:v>
                </c:pt>
                <c:pt idx="15364">
                  <c:v>0.89364851000000012</c:v>
                </c:pt>
                <c:pt idx="15365">
                  <c:v>0.89370637999999991</c:v>
                </c:pt>
                <c:pt idx="15366">
                  <c:v>0.89376425000000004</c:v>
                </c:pt>
                <c:pt idx="15367">
                  <c:v>0.89382211999999994</c:v>
                </c:pt>
                <c:pt idx="15368">
                  <c:v>0.89387998999999996</c:v>
                </c:pt>
                <c:pt idx="15369">
                  <c:v>0.89393787000000002</c:v>
                </c:pt>
                <c:pt idx="15370">
                  <c:v>0.89399574000000004</c:v>
                </c:pt>
                <c:pt idx="15371">
                  <c:v>0.89405383999999999</c:v>
                </c:pt>
                <c:pt idx="15372">
                  <c:v>0.89411158999999985</c:v>
                </c:pt>
                <c:pt idx="15373">
                  <c:v>0.89416945999999997</c:v>
                </c:pt>
                <c:pt idx="15374">
                  <c:v>0.89422732999999988</c:v>
                </c:pt>
                <c:pt idx="15375">
                  <c:v>0.8942852</c:v>
                </c:pt>
                <c:pt idx="15376">
                  <c:v>0.89434329999999984</c:v>
                </c:pt>
                <c:pt idx="15377">
                  <c:v>0.89440117999999991</c:v>
                </c:pt>
                <c:pt idx="15378">
                  <c:v>0.89445915999999992</c:v>
                </c:pt>
                <c:pt idx="15379">
                  <c:v>0.89451702999999994</c:v>
                </c:pt>
                <c:pt idx="15380">
                  <c:v>0.89457443999999997</c:v>
                </c:pt>
                <c:pt idx="15381">
                  <c:v>0.89463230999999988</c:v>
                </c:pt>
                <c:pt idx="15382">
                  <c:v>0.89469018</c:v>
                </c:pt>
                <c:pt idx="15383">
                  <c:v>0.89474816999999984</c:v>
                </c:pt>
                <c:pt idx="15384">
                  <c:v>0.89480603999999997</c:v>
                </c:pt>
                <c:pt idx="15385">
                  <c:v>0.89486390999999987</c:v>
                </c:pt>
                <c:pt idx="15386">
                  <c:v>0.89492165999999995</c:v>
                </c:pt>
                <c:pt idx="15387">
                  <c:v>0.89497952999999997</c:v>
                </c:pt>
                <c:pt idx="15388">
                  <c:v>0.89503739999999987</c:v>
                </c:pt>
                <c:pt idx="15389">
                  <c:v>0.89509539000000005</c:v>
                </c:pt>
                <c:pt idx="15390">
                  <c:v>0.89515325999999984</c:v>
                </c:pt>
                <c:pt idx="15391">
                  <c:v>0.89521112999999986</c:v>
                </c:pt>
                <c:pt idx="15392">
                  <c:v>0.89526899999999987</c:v>
                </c:pt>
                <c:pt idx="15393">
                  <c:v>0.89532687</c:v>
                </c:pt>
                <c:pt idx="15394">
                  <c:v>0.89538496999999972</c:v>
                </c:pt>
                <c:pt idx="15395">
                  <c:v>0.89544283999999996</c:v>
                </c:pt>
                <c:pt idx="15396">
                  <c:v>0.89550070999999987</c:v>
                </c:pt>
                <c:pt idx="15397">
                  <c:v>0.8955581199999999</c:v>
                </c:pt>
                <c:pt idx="15398">
                  <c:v>0.89561599000000003</c:v>
                </c:pt>
                <c:pt idx="15399">
                  <c:v>0.89567386000000004</c:v>
                </c:pt>
                <c:pt idx="15400">
                  <c:v>0.89573172999999984</c:v>
                </c:pt>
                <c:pt idx="15401">
                  <c:v>0.89578972000000001</c:v>
                </c:pt>
                <c:pt idx="15402">
                  <c:v>0.89584759000000003</c:v>
                </c:pt>
                <c:pt idx="15403">
                  <c:v>0.89590557000000004</c:v>
                </c:pt>
                <c:pt idx="15404">
                  <c:v>0.89596344000000006</c:v>
                </c:pt>
                <c:pt idx="15405">
                  <c:v>0.89602130999999996</c:v>
                </c:pt>
                <c:pt idx="15406">
                  <c:v>0.89607917999999998</c:v>
                </c:pt>
                <c:pt idx="15407">
                  <c:v>0.89613716999999993</c:v>
                </c:pt>
                <c:pt idx="15408">
                  <c:v>0.89619504000000005</c:v>
                </c:pt>
                <c:pt idx="15409">
                  <c:v>0.89625279999999985</c:v>
                </c:pt>
                <c:pt idx="15410">
                  <c:v>0.89631077999999986</c:v>
                </c:pt>
                <c:pt idx="15411">
                  <c:v>0.89636887999999992</c:v>
                </c:pt>
                <c:pt idx="15412">
                  <c:v>0.89642674999999994</c:v>
                </c:pt>
                <c:pt idx="15413">
                  <c:v>0.89648461999999984</c:v>
                </c:pt>
                <c:pt idx="15414">
                  <c:v>0.89654248999999986</c:v>
                </c:pt>
                <c:pt idx="15415">
                  <c:v>0.89660037000000004</c:v>
                </c:pt>
                <c:pt idx="15416">
                  <c:v>0.89665812</c:v>
                </c:pt>
                <c:pt idx="15417">
                  <c:v>0.89671540999999999</c:v>
                </c:pt>
                <c:pt idx="15418">
                  <c:v>0.89677340000000005</c:v>
                </c:pt>
                <c:pt idx="15419">
                  <c:v>0.89683126999999996</c:v>
                </c:pt>
                <c:pt idx="15420">
                  <c:v>0.89688948999999996</c:v>
                </c:pt>
                <c:pt idx="15421">
                  <c:v>0.89694746999999997</c:v>
                </c:pt>
                <c:pt idx="15422">
                  <c:v>0.89700488</c:v>
                </c:pt>
                <c:pt idx="15423">
                  <c:v>0.89706286999999985</c:v>
                </c:pt>
                <c:pt idx="15424">
                  <c:v>0.89712084999999997</c:v>
                </c:pt>
                <c:pt idx="15425">
                  <c:v>0.89717871999999999</c:v>
                </c:pt>
                <c:pt idx="15426">
                  <c:v>0.89723658999999989</c:v>
                </c:pt>
                <c:pt idx="15427">
                  <c:v>0.89729446000000002</c:v>
                </c:pt>
                <c:pt idx="15428">
                  <c:v>0.89735255999999985</c:v>
                </c:pt>
                <c:pt idx="15429">
                  <c:v>0.89741042999999987</c:v>
                </c:pt>
                <c:pt idx="15430">
                  <c:v>0.89746829999999989</c:v>
                </c:pt>
                <c:pt idx="15431">
                  <c:v>0.89752617999999973</c:v>
                </c:pt>
                <c:pt idx="15432">
                  <c:v>0.89758346999999994</c:v>
                </c:pt>
                <c:pt idx="15433">
                  <c:v>0.89764144999999995</c:v>
                </c:pt>
                <c:pt idx="15434">
                  <c:v>0.89769932000000008</c:v>
                </c:pt>
                <c:pt idx="15435">
                  <c:v>0.89775718999999987</c:v>
                </c:pt>
                <c:pt idx="15436">
                  <c:v>0.89781540999999998</c:v>
                </c:pt>
                <c:pt idx="15437">
                  <c:v>0.89787340000000004</c:v>
                </c:pt>
                <c:pt idx="15438">
                  <c:v>0.89793126999999984</c:v>
                </c:pt>
                <c:pt idx="15439">
                  <c:v>0.89798913999999996</c:v>
                </c:pt>
                <c:pt idx="15440">
                  <c:v>0.89804700999999998</c:v>
                </c:pt>
                <c:pt idx="15441">
                  <c:v>0.89810442000000001</c:v>
                </c:pt>
                <c:pt idx="15442">
                  <c:v>0.89816228999999992</c:v>
                </c:pt>
                <c:pt idx="15443">
                  <c:v>0.89822015999999993</c:v>
                </c:pt>
                <c:pt idx="15444">
                  <c:v>0.89827802999999984</c:v>
                </c:pt>
                <c:pt idx="15445">
                  <c:v>0.89833589999999997</c:v>
                </c:pt>
                <c:pt idx="15446">
                  <c:v>0.89839387999999998</c:v>
                </c:pt>
                <c:pt idx="15447">
                  <c:v>0.89845174999999988</c:v>
                </c:pt>
                <c:pt idx="15448">
                  <c:v>0.89850973999999983</c:v>
                </c:pt>
                <c:pt idx="15449">
                  <c:v>0.89856760999999985</c:v>
                </c:pt>
                <c:pt idx="15450">
                  <c:v>0.89862548000000009</c:v>
                </c:pt>
                <c:pt idx="15451">
                  <c:v>0.89868334999999988</c:v>
                </c:pt>
                <c:pt idx="15452">
                  <c:v>0.89874122000000012</c:v>
                </c:pt>
                <c:pt idx="15453">
                  <c:v>0.89879909000000013</c:v>
                </c:pt>
                <c:pt idx="15454">
                  <c:v>0.89885707999999997</c:v>
                </c:pt>
                <c:pt idx="15455">
                  <c:v>0.89891494999999988</c:v>
                </c:pt>
                <c:pt idx="15456">
                  <c:v>0.89897293</c:v>
                </c:pt>
                <c:pt idx="15457">
                  <c:v>0.89903080000000002</c:v>
                </c:pt>
                <c:pt idx="15458">
                  <c:v>0.89908867999999997</c:v>
                </c:pt>
                <c:pt idx="15459">
                  <c:v>0.89914643000000005</c:v>
                </c:pt>
                <c:pt idx="15460">
                  <c:v>0.89920383999999998</c:v>
                </c:pt>
                <c:pt idx="15461">
                  <c:v>0.89926170999999988</c:v>
                </c:pt>
                <c:pt idx="15462">
                  <c:v>0.8993195799999999</c:v>
                </c:pt>
                <c:pt idx="15463">
                  <c:v>0.89937755999999991</c:v>
                </c:pt>
                <c:pt idx="15464">
                  <c:v>0.89943554999999986</c:v>
                </c:pt>
                <c:pt idx="15465">
                  <c:v>0.89949341999999999</c:v>
                </c:pt>
                <c:pt idx="15466">
                  <c:v>0.89955129</c:v>
                </c:pt>
                <c:pt idx="15467">
                  <c:v>0.89960916000000002</c:v>
                </c:pt>
                <c:pt idx="15468">
                  <c:v>0.89966703000000003</c:v>
                </c:pt>
                <c:pt idx="15469">
                  <c:v>0.89972490000000005</c:v>
                </c:pt>
                <c:pt idx="15470">
                  <c:v>0.89978253999999991</c:v>
                </c:pt>
                <c:pt idx="15471">
                  <c:v>0.89984041000000015</c:v>
                </c:pt>
                <c:pt idx="15472">
                  <c:v>0.89989828000000005</c:v>
                </c:pt>
                <c:pt idx="15473">
                  <c:v>0.89995614999999973</c:v>
                </c:pt>
                <c:pt idx="15474">
                  <c:v>0.90001413999999991</c:v>
                </c:pt>
                <c:pt idx="15475">
                  <c:v>0.90007201000000003</c:v>
                </c:pt>
                <c:pt idx="15476">
                  <c:v>0.90012988000000005</c:v>
                </c:pt>
                <c:pt idx="15477">
                  <c:v>0.90018774999999973</c:v>
                </c:pt>
                <c:pt idx="15478">
                  <c:v>0.90024585000000013</c:v>
                </c:pt>
                <c:pt idx="15479">
                  <c:v>0.90030383999999997</c:v>
                </c:pt>
                <c:pt idx="15480">
                  <c:v>0.90036170999999987</c:v>
                </c:pt>
                <c:pt idx="15481">
                  <c:v>0.90041957999999989</c:v>
                </c:pt>
                <c:pt idx="15482">
                  <c:v>0.90047698999999992</c:v>
                </c:pt>
                <c:pt idx="15483">
                  <c:v>0.90053531999999992</c:v>
                </c:pt>
                <c:pt idx="15484">
                  <c:v>0.90059283999999984</c:v>
                </c:pt>
                <c:pt idx="15485">
                  <c:v>0.90065094000000001</c:v>
                </c:pt>
                <c:pt idx="15486">
                  <c:v>0.90070892999999996</c:v>
                </c:pt>
                <c:pt idx="15487">
                  <c:v>0.90076667999999993</c:v>
                </c:pt>
                <c:pt idx="15488">
                  <c:v>0.90082466999999999</c:v>
                </c:pt>
                <c:pt idx="15489">
                  <c:v>0.90088207999999992</c:v>
                </c:pt>
                <c:pt idx="15490">
                  <c:v>0.90094017999999998</c:v>
                </c:pt>
                <c:pt idx="15491">
                  <c:v>0.90099804999999999</c:v>
                </c:pt>
                <c:pt idx="15492">
                  <c:v>0.90105592000000001</c:v>
                </c:pt>
                <c:pt idx="15493">
                  <c:v>0.90111378999999991</c:v>
                </c:pt>
                <c:pt idx="15494">
                  <c:v>0.90117177999999998</c:v>
                </c:pt>
                <c:pt idx="15495">
                  <c:v>0.90122930000000001</c:v>
                </c:pt>
                <c:pt idx="15496">
                  <c:v>0.90128704999999987</c:v>
                </c:pt>
                <c:pt idx="15497">
                  <c:v>0.90134504000000004</c:v>
                </c:pt>
                <c:pt idx="15498">
                  <c:v>0.90140290999999972</c:v>
                </c:pt>
                <c:pt idx="15499">
                  <c:v>0.9014608999999999</c:v>
                </c:pt>
                <c:pt idx="15500">
                  <c:v>0.90151876999999991</c:v>
                </c:pt>
                <c:pt idx="15501">
                  <c:v>0.90157663999999993</c:v>
                </c:pt>
                <c:pt idx="15502">
                  <c:v>0.90163462000000005</c:v>
                </c:pt>
                <c:pt idx="15503">
                  <c:v>0.90169261000000012</c:v>
                </c:pt>
                <c:pt idx="15504">
                  <c:v>0.90175048000000002</c:v>
                </c:pt>
                <c:pt idx="15505">
                  <c:v>0.90180835000000004</c:v>
                </c:pt>
                <c:pt idx="15506">
                  <c:v>0.90186621999999994</c:v>
                </c:pt>
                <c:pt idx="15507">
                  <c:v>0.90192408999999996</c:v>
                </c:pt>
                <c:pt idx="15508">
                  <c:v>0.90198195999999997</c:v>
                </c:pt>
                <c:pt idx="15509">
                  <c:v>0.90203995000000003</c:v>
                </c:pt>
                <c:pt idx="15510">
                  <c:v>0.90209724000000002</c:v>
                </c:pt>
                <c:pt idx="15511">
                  <c:v>0.90215522999999997</c:v>
                </c:pt>
                <c:pt idx="15512">
                  <c:v>0.90221332999999992</c:v>
                </c:pt>
                <c:pt idx="15513">
                  <c:v>0.90227120000000005</c:v>
                </c:pt>
                <c:pt idx="15514">
                  <c:v>0.90232906999999996</c:v>
                </c:pt>
                <c:pt idx="15515">
                  <c:v>0.90238693999999986</c:v>
                </c:pt>
                <c:pt idx="15516">
                  <c:v>0.90244480999999999</c:v>
                </c:pt>
                <c:pt idx="15517">
                  <c:v>0.90250279999999994</c:v>
                </c:pt>
                <c:pt idx="15518">
                  <c:v>0.90256066999999973</c:v>
                </c:pt>
                <c:pt idx="15519">
                  <c:v>0.90261853999999997</c:v>
                </c:pt>
                <c:pt idx="15520">
                  <c:v>0.90267640999999998</c:v>
                </c:pt>
                <c:pt idx="15521">
                  <c:v>0.90273380999999997</c:v>
                </c:pt>
                <c:pt idx="15522">
                  <c:v>0.9027916800000001</c:v>
                </c:pt>
                <c:pt idx="15523">
                  <c:v>0.90284955000000011</c:v>
                </c:pt>
                <c:pt idx="15524">
                  <c:v>0.90290742999999996</c:v>
                </c:pt>
                <c:pt idx="15525">
                  <c:v>0.90296529999999997</c:v>
                </c:pt>
                <c:pt idx="15526">
                  <c:v>0.90302316999999988</c:v>
                </c:pt>
                <c:pt idx="15527">
                  <c:v>0.90308115</c:v>
                </c:pt>
                <c:pt idx="15528">
                  <c:v>0.90313913999999984</c:v>
                </c:pt>
                <c:pt idx="15529">
                  <c:v>0.90319700999999997</c:v>
                </c:pt>
                <c:pt idx="15530">
                  <c:v>0.90325487999999998</c:v>
                </c:pt>
                <c:pt idx="15531">
                  <c:v>0.90331274999999989</c:v>
                </c:pt>
                <c:pt idx="15532">
                  <c:v>0.90337062000000001</c:v>
                </c:pt>
                <c:pt idx="15533">
                  <c:v>0.90342849000000003</c:v>
                </c:pt>
                <c:pt idx="15534">
                  <c:v>0.90348647999999987</c:v>
                </c:pt>
                <c:pt idx="15535">
                  <c:v>0.90354422999999984</c:v>
                </c:pt>
                <c:pt idx="15536">
                  <c:v>0.90360222000000001</c:v>
                </c:pt>
                <c:pt idx="15537">
                  <c:v>0.90366009000000003</c:v>
                </c:pt>
                <c:pt idx="15538">
                  <c:v>0.90371760999999984</c:v>
                </c:pt>
                <c:pt idx="15539">
                  <c:v>0.90377548000000008</c:v>
                </c:pt>
                <c:pt idx="15540">
                  <c:v>0.90383347000000003</c:v>
                </c:pt>
                <c:pt idx="15541">
                  <c:v>0.90389145000000015</c:v>
                </c:pt>
                <c:pt idx="15542">
                  <c:v>0.90394931999999995</c:v>
                </c:pt>
                <c:pt idx="15543">
                  <c:v>0.90400731000000001</c:v>
                </c:pt>
                <c:pt idx="15544">
                  <c:v>0.90406529999999996</c:v>
                </c:pt>
                <c:pt idx="15545">
                  <c:v>0.90412281999999999</c:v>
                </c:pt>
                <c:pt idx="15546">
                  <c:v>0.90418080000000001</c:v>
                </c:pt>
                <c:pt idx="15547">
                  <c:v>0.90423867999999996</c:v>
                </c:pt>
                <c:pt idx="15548">
                  <c:v>0.90429654999999987</c:v>
                </c:pt>
                <c:pt idx="15549">
                  <c:v>0.90435452999999988</c:v>
                </c:pt>
                <c:pt idx="15550">
                  <c:v>0.90441239999999989</c:v>
                </c:pt>
                <c:pt idx="15551">
                  <c:v>0.90447027000000002</c:v>
                </c:pt>
                <c:pt idx="15552">
                  <c:v>0.90452813999999993</c:v>
                </c:pt>
                <c:pt idx="15553">
                  <c:v>0.90458612999999977</c:v>
                </c:pt>
                <c:pt idx="15554">
                  <c:v>0.90464400000000011</c:v>
                </c:pt>
                <c:pt idx="15555">
                  <c:v>0.90470141000000015</c:v>
                </c:pt>
                <c:pt idx="15556">
                  <c:v>0.90475928000000005</c:v>
                </c:pt>
                <c:pt idx="15557">
                  <c:v>0.90481714999999985</c:v>
                </c:pt>
                <c:pt idx="15558">
                  <c:v>0.90487502000000009</c:v>
                </c:pt>
                <c:pt idx="15559">
                  <c:v>0.90493288999999988</c:v>
                </c:pt>
                <c:pt idx="15560">
                  <c:v>0.90499076000000001</c:v>
                </c:pt>
                <c:pt idx="15561">
                  <c:v>0.90504863000000013</c:v>
                </c:pt>
                <c:pt idx="15562">
                  <c:v>0.90510661999999997</c:v>
                </c:pt>
                <c:pt idx="15563">
                  <c:v>0.90516471999999992</c:v>
                </c:pt>
                <c:pt idx="15564">
                  <c:v>0.90522258999999994</c:v>
                </c:pt>
                <c:pt idx="15565">
                  <c:v>0.90528045999999984</c:v>
                </c:pt>
                <c:pt idx="15566">
                  <c:v>0.90533832999999986</c:v>
                </c:pt>
                <c:pt idx="15567">
                  <c:v>0.90539574</c:v>
                </c:pt>
                <c:pt idx="15568">
                  <c:v>0.90545361000000002</c:v>
                </c:pt>
                <c:pt idx="15569">
                  <c:v>0.90551147999999992</c:v>
                </c:pt>
                <c:pt idx="15570">
                  <c:v>0.90556945999999994</c:v>
                </c:pt>
                <c:pt idx="15571">
                  <c:v>0.90562732999999984</c:v>
                </c:pt>
                <c:pt idx="15572">
                  <c:v>0.90568532000000002</c:v>
                </c:pt>
                <c:pt idx="15573">
                  <c:v>0.90574319000000003</c:v>
                </c:pt>
                <c:pt idx="15574">
                  <c:v>0.90580094</c:v>
                </c:pt>
                <c:pt idx="15575">
                  <c:v>0.90585892999999984</c:v>
                </c:pt>
                <c:pt idx="15576">
                  <c:v>0.90591679999999986</c:v>
                </c:pt>
                <c:pt idx="15577">
                  <c:v>0.90597466999999998</c:v>
                </c:pt>
                <c:pt idx="15578">
                  <c:v>0.90603253999999989</c:v>
                </c:pt>
                <c:pt idx="15579">
                  <c:v>0.90609041000000012</c:v>
                </c:pt>
                <c:pt idx="15580">
                  <c:v>0.90614839999999997</c:v>
                </c:pt>
                <c:pt idx="15581">
                  <c:v>0.90620626999999987</c:v>
                </c:pt>
                <c:pt idx="15582">
                  <c:v>0.90626424999999988</c:v>
                </c:pt>
                <c:pt idx="15583">
                  <c:v>0.9063221199999999</c:v>
                </c:pt>
                <c:pt idx="15584">
                  <c:v>0.90637999000000002</c:v>
                </c:pt>
                <c:pt idx="15585">
                  <c:v>0.90643797999999987</c:v>
                </c:pt>
                <c:pt idx="15586">
                  <c:v>0.90649573999999999</c:v>
                </c:pt>
                <c:pt idx="15587">
                  <c:v>0.90655361000000001</c:v>
                </c:pt>
                <c:pt idx="15588">
                  <c:v>0.90661113000000004</c:v>
                </c:pt>
                <c:pt idx="15589">
                  <c:v>0.90666899999999984</c:v>
                </c:pt>
                <c:pt idx="15590">
                  <c:v>0.90672686999999996</c:v>
                </c:pt>
                <c:pt idx="15591">
                  <c:v>0.90678473999999998</c:v>
                </c:pt>
                <c:pt idx="15592">
                  <c:v>0.90684260999999999</c:v>
                </c:pt>
                <c:pt idx="15593">
                  <c:v>0.90690048000000001</c:v>
                </c:pt>
                <c:pt idx="15594">
                  <c:v>0.90695835000000002</c:v>
                </c:pt>
                <c:pt idx="15595">
                  <c:v>0.90701621999999993</c:v>
                </c:pt>
                <c:pt idx="15596">
                  <c:v>0.90707409000000017</c:v>
                </c:pt>
                <c:pt idx="15597">
                  <c:v>0.90713218999999989</c:v>
                </c:pt>
                <c:pt idx="15598">
                  <c:v>0.90719006000000002</c:v>
                </c:pt>
                <c:pt idx="15599">
                  <c:v>0.90724793000000004</c:v>
                </c:pt>
                <c:pt idx="15600">
                  <c:v>0.90730591999999999</c:v>
                </c:pt>
                <c:pt idx="15601">
                  <c:v>0.90736378999999989</c:v>
                </c:pt>
                <c:pt idx="15602">
                  <c:v>0.90742107999999999</c:v>
                </c:pt>
                <c:pt idx="15603">
                  <c:v>0.90753716999999989</c:v>
                </c:pt>
                <c:pt idx="15604">
                  <c:v>0.90759504000000002</c:v>
                </c:pt>
                <c:pt idx="15605">
                  <c:v>0.90765291000000003</c:v>
                </c:pt>
                <c:pt idx="15606">
                  <c:v>0.90771077999999994</c:v>
                </c:pt>
                <c:pt idx="15607">
                  <c:v>0.90776864999999984</c:v>
                </c:pt>
                <c:pt idx="15608">
                  <c:v>0.90782664000000002</c:v>
                </c:pt>
                <c:pt idx="15609">
                  <c:v>0.90788451000000003</c:v>
                </c:pt>
                <c:pt idx="15610">
                  <c:v>0.90794237999999994</c:v>
                </c:pt>
                <c:pt idx="15611">
                  <c:v>0.90799978999999997</c:v>
                </c:pt>
                <c:pt idx="15612">
                  <c:v>0.90805765999999999</c:v>
                </c:pt>
                <c:pt idx="15613">
                  <c:v>0.90811564</c:v>
                </c:pt>
                <c:pt idx="15614">
                  <c:v>0.90817351000000002</c:v>
                </c:pt>
                <c:pt idx="15615">
                  <c:v>0.90823149999999997</c:v>
                </c:pt>
                <c:pt idx="15616">
                  <c:v>0.90828936999999987</c:v>
                </c:pt>
                <c:pt idx="15617">
                  <c:v>0.90834724</c:v>
                </c:pt>
                <c:pt idx="15618">
                  <c:v>0.90840533999999984</c:v>
                </c:pt>
                <c:pt idx="15619">
                  <c:v>0.90846320999999985</c:v>
                </c:pt>
                <c:pt idx="15620">
                  <c:v>0.90852107999999998</c:v>
                </c:pt>
                <c:pt idx="15621">
                  <c:v>0.90857907000000004</c:v>
                </c:pt>
                <c:pt idx="15622">
                  <c:v>0.90863647999999997</c:v>
                </c:pt>
                <c:pt idx="15623">
                  <c:v>0.90869434999999998</c:v>
                </c:pt>
                <c:pt idx="15624">
                  <c:v>0.90875222</c:v>
                </c:pt>
                <c:pt idx="15625">
                  <c:v>0.90881009000000001</c:v>
                </c:pt>
                <c:pt idx="15626">
                  <c:v>0.90886807000000003</c:v>
                </c:pt>
                <c:pt idx="15627">
                  <c:v>0.90892605999999998</c:v>
                </c:pt>
                <c:pt idx="15628">
                  <c:v>0.90898405000000004</c:v>
                </c:pt>
                <c:pt idx="15629">
                  <c:v>0.90904202999999983</c:v>
                </c:pt>
                <c:pt idx="15630">
                  <c:v>0.90909932000000004</c:v>
                </c:pt>
                <c:pt idx="15631">
                  <c:v>0.90915718999999973</c:v>
                </c:pt>
                <c:pt idx="15632">
                  <c:v>0.90921505999999996</c:v>
                </c:pt>
                <c:pt idx="15633">
                  <c:v>0.90927292999999987</c:v>
                </c:pt>
                <c:pt idx="15634">
                  <c:v>0.90933079999999988</c:v>
                </c:pt>
                <c:pt idx="15635">
                  <c:v>0.90938867999999984</c:v>
                </c:pt>
                <c:pt idx="15636">
                  <c:v>0.9094467799999999</c:v>
                </c:pt>
                <c:pt idx="15637">
                  <c:v>0.90950475999999991</c:v>
                </c:pt>
                <c:pt idx="15638">
                  <c:v>0.90956262999999993</c:v>
                </c:pt>
                <c:pt idx="15639">
                  <c:v>0.90962050000000005</c:v>
                </c:pt>
                <c:pt idx="15640">
                  <c:v>0.90967836999999996</c:v>
                </c:pt>
                <c:pt idx="15641">
                  <c:v>0.90973635999999991</c:v>
                </c:pt>
                <c:pt idx="15642">
                  <c:v>0.90979423000000015</c:v>
                </c:pt>
                <c:pt idx="15643">
                  <c:v>0.90985199000000005</c:v>
                </c:pt>
                <c:pt idx="15644">
                  <c:v>0.90990986000000007</c:v>
                </c:pt>
                <c:pt idx="15645">
                  <c:v>0.90996772999999986</c:v>
                </c:pt>
                <c:pt idx="15646">
                  <c:v>0.91002570999999999</c:v>
                </c:pt>
                <c:pt idx="15647">
                  <c:v>0.91008357999999989</c:v>
                </c:pt>
                <c:pt idx="15648">
                  <c:v>0.91014145000000013</c:v>
                </c:pt>
                <c:pt idx="15649">
                  <c:v>0.91019944000000008</c:v>
                </c:pt>
                <c:pt idx="15650">
                  <c:v>0.91025672999999985</c:v>
                </c:pt>
                <c:pt idx="15651">
                  <c:v>0.91031459999999986</c:v>
                </c:pt>
                <c:pt idx="15652">
                  <c:v>0.91037246999999988</c:v>
                </c:pt>
                <c:pt idx="15653">
                  <c:v>0.91043056999999994</c:v>
                </c:pt>
                <c:pt idx="15654">
                  <c:v>0.91048843999999984</c:v>
                </c:pt>
                <c:pt idx="15655">
                  <c:v>0.91054643000000002</c:v>
                </c:pt>
                <c:pt idx="15656">
                  <c:v>0.91060430000000003</c:v>
                </c:pt>
                <c:pt idx="15657">
                  <c:v>0.91066228999999987</c:v>
                </c:pt>
                <c:pt idx="15658">
                  <c:v>0.91072027000000011</c:v>
                </c:pt>
                <c:pt idx="15659">
                  <c:v>0.91077768000000003</c:v>
                </c:pt>
                <c:pt idx="15660">
                  <c:v>0.91083577999999998</c:v>
                </c:pt>
                <c:pt idx="15661">
                  <c:v>0.91089354</c:v>
                </c:pt>
                <c:pt idx="15662">
                  <c:v>0.91095141000000013</c:v>
                </c:pt>
                <c:pt idx="15663">
                  <c:v>0.91100928000000003</c:v>
                </c:pt>
                <c:pt idx="15664">
                  <c:v>0.91106714999999994</c:v>
                </c:pt>
                <c:pt idx="15665">
                  <c:v>0.91112479000000002</c:v>
                </c:pt>
                <c:pt idx="15666">
                  <c:v>0.91118265999999992</c:v>
                </c:pt>
                <c:pt idx="15667">
                  <c:v>0.91124041000000011</c:v>
                </c:pt>
                <c:pt idx="15668">
                  <c:v>0.91129850999999984</c:v>
                </c:pt>
                <c:pt idx="15669">
                  <c:v>0.91135637999999985</c:v>
                </c:pt>
                <c:pt idx="15670">
                  <c:v>0.91141424999999987</c:v>
                </c:pt>
                <c:pt idx="15671">
                  <c:v>0.91147211999999989</c:v>
                </c:pt>
                <c:pt idx="15672">
                  <c:v>0.91153010999999973</c:v>
                </c:pt>
                <c:pt idx="15673">
                  <c:v>0.91158797999999985</c:v>
                </c:pt>
                <c:pt idx="15674">
                  <c:v>0.91164585000000009</c:v>
                </c:pt>
                <c:pt idx="15675">
                  <c:v>0.91170372</c:v>
                </c:pt>
                <c:pt idx="15676">
                  <c:v>0.91176159000000001</c:v>
                </c:pt>
                <c:pt idx="15677">
                  <c:v>0.91181946000000003</c:v>
                </c:pt>
                <c:pt idx="15678">
                  <c:v>0.91187744999999998</c:v>
                </c:pt>
                <c:pt idx="15679">
                  <c:v>0.91193531999999999</c:v>
                </c:pt>
                <c:pt idx="15680">
                  <c:v>0.91199330000000001</c:v>
                </c:pt>
                <c:pt idx="15681">
                  <c:v>0.91205117999999996</c:v>
                </c:pt>
                <c:pt idx="15682">
                  <c:v>0.91210904999999998</c:v>
                </c:pt>
                <c:pt idx="15683">
                  <c:v>0.91216633999999985</c:v>
                </c:pt>
                <c:pt idx="15684">
                  <c:v>0.91222431999999998</c:v>
                </c:pt>
                <c:pt idx="15685">
                  <c:v>0.91228218999999977</c:v>
                </c:pt>
                <c:pt idx="15686">
                  <c:v>0.91234017999999983</c:v>
                </c:pt>
                <c:pt idx="15687">
                  <c:v>0.91239817000000001</c:v>
                </c:pt>
                <c:pt idx="15688">
                  <c:v>0.91245603999999991</c:v>
                </c:pt>
                <c:pt idx="15689">
                  <c:v>0.91251390999999993</c:v>
                </c:pt>
                <c:pt idx="15690">
                  <c:v>0.91257200999999988</c:v>
                </c:pt>
                <c:pt idx="15691">
                  <c:v>0.91262988000000012</c:v>
                </c:pt>
                <c:pt idx="15692">
                  <c:v>0.91268775000000002</c:v>
                </c:pt>
                <c:pt idx="15693">
                  <c:v>0.9127455000000001</c:v>
                </c:pt>
                <c:pt idx="15694">
                  <c:v>0.91280337</c:v>
                </c:pt>
                <c:pt idx="15695">
                  <c:v>0.91286100999999997</c:v>
                </c:pt>
                <c:pt idx="15696">
                  <c:v>0.91291887999999999</c:v>
                </c:pt>
                <c:pt idx="15697">
                  <c:v>0.91297675</c:v>
                </c:pt>
                <c:pt idx="15698">
                  <c:v>0.91303473999999996</c:v>
                </c:pt>
                <c:pt idx="15699">
                  <c:v>0.91309260999999997</c:v>
                </c:pt>
                <c:pt idx="15700">
                  <c:v>0.91315047999999999</c:v>
                </c:pt>
                <c:pt idx="15701">
                  <c:v>0.91320847000000005</c:v>
                </c:pt>
                <c:pt idx="15702">
                  <c:v>0.91326633999999973</c:v>
                </c:pt>
                <c:pt idx="15703">
                  <c:v>0.91332420999999997</c:v>
                </c:pt>
                <c:pt idx="15704">
                  <c:v>0.91338162000000001</c:v>
                </c:pt>
                <c:pt idx="15705">
                  <c:v>0.91343949000000002</c:v>
                </c:pt>
                <c:pt idx="15706">
                  <c:v>0.91349735999999992</c:v>
                </c:pt>
                <c:pt idx="15707">
                  <c:v>0.91355523000000005</c:v>
                </c:pt>
                <c:pt idx="15708">
                  <c:v>0.91361309999999996</c:v>
                </c:pt>
                <c:pt idx="15709">
                  <c:v>0.91367096999999997</c:v>
                </c:pt>
                <c:pt idx="15710">
                  <c:v>0.9137288400000001</c:v>
                </c:pt>
                <c:pt idx="15711">
                  <c:v>0.91378671</c:v>
                </c:pt>
                <c:pt idx="15712">
                  <c:v>0.91384458000000002</c:v>
                </c:pt>
                <c:pt idx="15713">
                  <c:v>0.91390245000000003</c:v>
                </c:pt>
                <c:pt idx="15714">
                  <c:v>0.91396031999999994</c:v>
                </c:pt>
                <c:pt idx="15715">
                  <c:v>0.91401829999999984</c:v>
                </c:pt>
                <c:pt idx="15716">
                  <c:v>0.9140761799999999</c:v>
                </c:pt>
                <c:pt idx="15717">
                  <c:v>0.91413405000000003</c:v>
                </c:pt>
                <c:pt idx="15718">
                  <c:v>0.91419192000000005</c:v>
                </c:pt>
                <c:pt idx="15719">
                  <c:v>0.91424978999999984</c:v>
                </c:pt>
                <c:pt idx="15720">
                  <c:v>0.91430765999999997</c:v>
                </c:pt>
                <c:pt idx="15721">
                  <c:v>0.91436552999999987</c:v>
                </c:pt>
                <c:pt idx="15722">
                  <c:v>0.9144234</c:v>
                </c:pt>
                <c:pt idx="15723">
                  <c:v>0.91448127000000001</c:v>
                </c:pt>
                <c:pt idx="15724">
                  <c:v>0.91453913999999992</c:v>
                </c:pt>
                <c:pt idx="15725">
                  <c:v>0.91459701000000004</c:v>
                </c:pt>
                <c:pt idx="15726">
                  <c:v>0.91465498999999983</c:v>
                </c:pt>
                <c:pt idx="15727">
                  <c:v>0.91471309999999983</c:v>
                </c:pt>
                <c:pt idx="15728">
                  <c:v>0.91477096999999996</c:v>
                </c:pt>
                <c:pt idx="15729">
                  <c:v>0.91482836999999984</c:v>
                </c:pt>
                <c:pt idx="15730">
                  <c:v>0.91488623999999996</c:v>
                </c:pt>
                <c:pt idx="15731">
                  <c:v>0.91494412000000003</c:v>
                </c:pt>
                <c:pt idx="15732">
                  <c:v>0.91500199000000004</c:v>
                </c:pt>
                <c:pt idx="15733">
                  <c:v>0.91505985999999995</c:v>
                </c:pt>
                <c:pt idx="15734">
                  <c:v>0.91511772999999985</c:v>
                </c:pt>
                <c:pt idx="15735">
                  <c:v>0.91517559999999998</c:v>
                </c:pt>
                <c:pt idx="15736">
                  <c:v>0.91523357999999988</c:v>
                </c:pt>
                <c:pt idx="15737">
                  <c:v>0.91529145000000012</c:v>
                </c:pt>
                <c:pt idx="15738">
                  <c:v>0.91534932000000002</c:v>
                </c:pt>
                <c:pt idx="15739">
                  <c:v>0.91540730999999986</c:v>
                </c:pt>
                <c:pt idx="15740">
                  <c:v>0.91546517999999988</c:v>
                </c:pt>
                <c:pt idx="15741">
                  <c:v>0.91552305</c:v>
                </c:pt>
                <c:pt idx="15742">
                  <c:v>0.91558103999999996</c:v>
                </c:pt>
                <c:pt idx="15743">
                  <c:v>0.91563902000000008</c:v>
                </c:pt>
                <c:pt idx="15744">
                  <c:v>0.91569643000000012</c:v>
                </c:pt>
                <c:pt idx="15745">
                  <c:v>0.91575430000000002</c:v>
                </c:pt>
                <c:pt idx="15746">
                  <c:v>0.91581216999999993</c:v>
                </c:pt>
                <c:pt idx="15747">
                  <c:v>0.91587026999999999</c:v>
                </c:pt>
                <c:pt idx="15748">
                  <c:v>0.91592814</c:v>
                </c:pt>
                <c:pt idx="15749">
                  <c:v>0.91598612999999973</c:v>
                </c:pt>
                <c:pt idx="15750">
                  <c:v>0.91604399999999997</c:v>
                </c:pt>
                <c:pt idx="15751">
                  <c:v>0.91610186999999998</c:v>
                </c:pt>
                <c:pt idx="15752">
                  <c:v>0.91615974</c:v>
                </c:pt>
                <c:pt idx="15753">
                  <c:v>0.91621714999999992</c:v>
                </c:pt>
                <c:pt idx="15754">
                  <c:v>0.91627502000000005</c:v>
                </c:pt>
                <c:pt idx="15755">
                  <c:v>0.91633288999999984</c:v>
                </c:pt>
                <c:pt idx="15756">
                  <c:v>0.91639086999999997</c:v>
                </c:pt>
                <c:pt idx="15757">
                  <c:v>0.91644873999999998</c:v>
                </c:pt>
                <c:pt idx="15758">
                  <c:v>0.91650661999999994</c:v>
                </c:pt>
                <c:pt idx="15759">
                  <c:v>0.91656459999999973</c:v>
                </c:pt>
                <c:pt idx="15760">
                  <c:v>0.91662246999999997</c:v>
                </c:pt>
                <c:pt idx="15761">
                  <c:v>0.91668046000000003</c:v>
                </c:pt>
                <c:pt idx="15762">
                  <c:v>0.91673844000000004</c:v>
                </c:pt>
                <c:pt idx="15763">
                  <c:v>0.91679630999999984</c:v>
                </c:pt>
                <c:pt idx="15764">
                  <c:v>0.91685417999999996</c:v>
                </c:pt>
                <c:pt idx="15765">
                  <c:v>0.91691204999999987</c:v>
                </c:pt>
                <c:pt idx="15766">
                  <c:v>0.91696993000000004</c:v>
                </c:pt>
                <c:pt idx="15767">
                  <c:v>0.91702779999999984</c:v>
                </c:pt>
                <c:pt idx="15768">
                  <c:v>0.91708520000000004</c:v>
                </c:pt>
                <c:pt idx="15769">
                  <c:v>0.91714306999999984</c:v>
                </c:pt>
                <c:pt idx="15770">
                  <c:v>0.91720106000000001</c:v>
                </c:pt>
                <c:pt idx="15771">
                  <c:v>0.91725893000000003</c:v>
                </c:pt>
                <c:pt idx="15772">
                  <c:v>0.91731667999999988</c:v>
                </c:pt>
                <c:pt idx="15773">
                  <c:v>0.91737466999999984</c:v>
                </c:pt>
                <c:pt idx="15774">
                  <c:v>0.9174327699999999</c:v>
                </c:pt>
                <c:pt idx="15775">
                  <c:v>0.91749075999999996</c:v>
                </c:pt>
                <c:pt idx="15776">
                  <c:v>0.91754851000000004</c:v>
                </c:pt>
                <c:pt idx="15777">
                  <c:v>0.91760592000000007</c:v>
                </c:pt>
                <c:pt idx="15778">
                  <c:v>0.91766391000000003</c:v>
                </c:pt>
                <c:pt idx="15779">
                  <c:v>0.91772178000000004</c:v>
                </c:pt>
                <c:pt idx="15780">
                  <c:v>0.91777964999999995</c:v>
                </c:pt>
                <c:pt idx="15781">
                  <c:v>0.91783786999999983</c:v>
                </c:pt>
                <c:pt idx="15782">
                  <c:v>0.91789597000000012</c:v>
                </c:pt>
                <c:pt idx="15783">
                  <c:v>0.91795371999999997</c:v>
                </c:pt>
                <c:pt idx="15784">
                  <c:v>0.91801113000000001</c:v>
                </c:pt>
                <c:pt idx="15785">
                  <c:v>0.91806911999999996</c:v>
                </c:pt>
                <c:pt idx="15786">
                  <c:v>0.91812687000000004</c:v>
                </c:pt>
                <c:pt idx="15787">
                  <c:v>0.91818473999999994</c:v>
                </c:pt>
                <c:pt idx="15788">
                  <c:v>0.91824260999999996</c:v>
                </c:pt>
                <c:pt idx="15789">
                  <c:v>0.91830060000000002</c:v>
                </c:pt>
                <c:pt idx="15790">
                  <c:v>0.91835847000000004</c:v>
                </c:pt>
                <c:pt idx="15791">
                  <c:v>0.91841633999999983</c:v>
                </c:pt>
                <c:pt idx="15792">
                  <c:v>0.91847431999999996</c:v>
                </c:pt>
                <c:pt idx="15793">
                  <c:v>0.91853218999999975</c:v>
                </c:pt>
                <c:pt idx="15794">
                  <c:v>0.91859017999999992</c:v>
                </c:pt>
                <c:pt idx="15795">
                  <c:v>0.91864805000000016</c:v>
                </c:pt>
                <c:pt idx="15796">
                  <c:v>0.91870591999999995</c:v>
                </c:pt>
                <c:pt idx="15797">
                  <c:v>0.91876378999999986</c:v>
                </c:pt>
                <c:pt idx="15798">
                  <c:v>0.9188216600000001</c:v>
                </c:pt>
                <c:pt idx="15799">
                  <c:v>0.91887965000000016</c:v>
                </c:pt>
                <c:pt idx="15800">
                  <c:v>0.91893751999999984</c:v>
                </c:pt>
                <c:pt idx="15801">
                  <c:v>0.91899538999999997</c:v>
                </c:pt>
                <c:pt idx="15802">
                  <c:v>0.9190528</c:v>
                </c:pt>
                <c:pt idx="15803">
                  <c:v>0.91911067000000002</c:v>
                </c:pt>
                <c:pt idx="15804">
                  <c:v>0.91916853999999992</c:v>
                </c:pt>
                <c:pt idx="15805">
                  <c:v>0.91922641000000005</c:v>
                </c:pt>
                <c:pt idx="15806">
                  <c:v>0.91928427999999984</c:v>
                </c:pt>
                <c:pt idx="15807">
                  <c:v>0.9193423799999999</c:v>
                </c:pt>
                <c:pt idx="15808">
                  <c:v>0.91940025000000003</c:v>
                </c:pt>
                <c:pt idx="15809">
                  <c:v>0.91945811999999993</c:v>
                </c:pt>
                <c:pt idx="15810">
                  <c:v>0.91951598999999973</c:v>
                </c:pt>
                <c:pt idx="15811">
                  <c:v>0.91957385999999997</c:v>
                </c:pt>
                <c:pt idx="15812">
                  <c:v>0.91963172999999998</c:v>
                </c:pt>
                <c:pt idx="15813">
                  <c:v>0.91968960000000011</c:v>
                </c:pt>
                <c:pt idx="15814">
                  <c:v>0.91974747000000012</c:v>
                </c:pt>
                <c:pt idx="15815">
                  <c:v>0.91980546000000007</c:v>
                </c:pt>
                <c:pt idx="15816">
                  <c:v>0.91986332999999987</c:v>
                </c:pt>
                <c:pt idx="15817">
                  <c:v>0.91992130999999999</c:v>
                </c:pt>
                <c:pt idx="15818">
                  <c:v>0.91997884000000008</c:v>
                </c:pt>
                <c:pt idx="15819">
                  <c:v>0.92003670999999987</c:v>
                </c:pt>
                <c:pt idx="15820">
                  <c:v>0.92009458</c:v>
                </c:pt>
                <c:pt idx="15821">
                  <c:v>0.9201525599999999</c:v>
                </c:pt>
                <c:pt idx="15822">
                  <c:v>0.92021031999999992</c:v>
                </c:pt>
                <c:pt idx="15823">
                  <c:v>0.92026829999999993</c:v>
                </c:pt>
                <c:pt idx="15824">
                  <c:v>0.92032617999999988</c:v>
                </c:pt>
                <c:pt idx="15825">
                  <c:v>0.92038405000000001</c:v>
                </c:pt>
                <c:pt idx="15826">
                  <c:v>0.92044168000000004</c:v>
                </c:pt>
                <c:pt idx="15827">
                  <c:v>0.92049943999999995</c:v>
                </c:pt>
                <c:pt idx="15828">
                  <c:v>0.92055730999999985</c:v>
                </c:pt>
                <c:pt idx="15829">
                  <c:v>0.92061517999999998</c:v>
                </c:pt>
                <c:pt idx="15830">
                  <c:v>0.92067328000000004</c:v>
                </c:pt>
                <c:pt idx="15831">
                  <c:v>0.92073115000000005</c:v>
                </c:pt>
                <c:pt idx="15832">
                  <c:v>0.92078925000000011</c:v>
                </c:pt>
                <c:pt idx="15833">
                  <c:v>0.92084712000000002</c:v>
                </c:pt>
                <c:pt idx="15834">
                  <c:v>0.92090453000000005</c:v>
                </c:pt>
                <c:pt idx="15835">
                  <c:v>0.92096239999999985</c:v>
                </c:pt>
                <c:pt idx="15836">
                  <c:v>0.92102039000000002</c:v>
                </c:pt>
                <c:pt idx="15837">
                  <c:v>0.92107826000000004</c:v>
                </c:pt>
                <c:pt idx="15838">
                  <c:v>0.92113612999999994</c:v>
                </c:pt>
                <c:pt idx="15839">
                  <c:v>0.92119412000000001</c:v>
                </c:pt>
                <c:pt idx="15840">
                  <c:v>0.92125199000000002</c:v>
                </c:pt>
                <c:pt idx="15841">
                  <c:v>0.92130997000000003</c:v>
                </c:pt>
                <c:pt idx="15842">
                  <c:v>0.92136783999999994</c:v>
                </c:pt>
                <c:pt idx="15843">
                  <c:v>0.92142570999999984</c:v>
                </c:pt>
                <c:pt idx="15844">
                  <c:v>0.92148323999999993</c:v>
                </c:pt>
                <c:pt idx="15845">
                  <c:v>0.92154144999999998</c:v>
                </c:pt>
                <c:pt idx="15846">
                  <c:v>0.92159944000000005</c:v>
                </c:pt>
                <c:pt idx="15847">
                  <c:v>0.92165695999999997</c:v>
                </c:pt>
                <c:pt idx="15848">
                  <c:v>0.92171495000000003</c:v>
                </c:pt>
                <c:pt idx="15849">
                  <c:v>0.92177304999999998</c:v>
                </c:pt>
                <c:pt idx="15850">
                  <c:v>0.92183092</c:v>
                </c:pt>
                <c:pt idx="15851">
                  <c:v>0.92188844000000003</c:v>
                </c:pt>
                <c:pt idx="15852">
                  <c:v>0.92194642999999998</c:v>
                </c:pt>
                <c:pt idx="15853">
                  <c:v>0.9220043</c:v>
                </c:pt>
                <c:pt idx="15854">
                  <c:v>0.9220621699999999</c:v>
                </c:pt>
                <c:pt idx="15855">
                  <c:v>0.92212026999999996</c:v>
                </c:pt>
                <c:pt idx="15856">
                  <c:v>0.92217802999999998</c:v>
                </c:pt>
                <c:pt idx="15857">
                  <c:v>0.92223600999999988</c:v>
                </c:pt>
                <c:pt idx="15858">
                  <c:v>0.92229342000000003</c:v>
                </c:pt>
                <c:pt idx="15859">
                  <c:v>0.92235129000000005</c:v>
                </c:pt>
                <c:pt idx="15860">
                  <c:v>0.92240928</c:v>
                </c:pt>
                <c:pt idx="15861">
                  <c:v>0.9224672599999999</c:v>
                </c:pt>
                <c:pt idx="15862">
                  <c:v>0.92252513000000003</c:v>
                </c:pt>
                <c:pt idx="15863">
                  <c:v>0.92258299999999993</c:v>
                </c:pt>
                <c:pt idx="15864">
                  <c:v>0.92264098999999999</c:v>
                </c:pt>
                <c:pt idx="15865">
                  <c:v>0.92269874000000007</c:v>
                </c:pt>
                <c:pt idx="15866">
                  <c:v>0.92275662000000003</c:v>
                </c:pt>
                <c:pt idx="15867">
                  <c:v>0.92281449000000004</c:v>
                </c:pt>
                <c:pt idx="15868">
                  <c:v>0.92287211999999996</c:v>
                </c:pt>
                <c:pt idx="15869">
                  <c:v>0.92292998999999998</c:v>
                </c:pt>
                <c:pt idx="15870">
                  <c:v>0.92298797999999993</c:v>
                </c:pt>
                <c:pt idx="15871">
                  <c:v>0.92304584999999995</c:v>
                </c:pt>
                <c:pt idx="15872">
                  <c:v>0.92310371999999996</c:v>
                </c:pt>
                <c:pt idx="15873">
                  <c:v>0.92316158999999987</c:v>
                </c:pt>
                <c:pt idx="15874">
                  <c:v>0.92321945999999999</c:v>
                </c:pt>
                <c:pt idx="15875">
                  <c:v>0.92327733000000001</c:v>
                </c:pt>
                <c:pt idx="15876">
                  <c:v>0.92333555</c:v>
                </c:pt>
                <c:pt idx="15877">
                  <c:v>0.92339283999999999</c:v>
                </c:pt>
                <c:pt idx="15878">
                  <c:v>0.92345071000000001</c:v>
                </c:pt>
                <c:pt idx="15879">
                  <c:v>0.92350857999999991</c:v>
                </c:pt>
                <c:pt idx="15880">
                  <c:v>0.92356644999999993</c:v>
                </c:pt>
                <c:pt idx="15881">
                  <c:v>0.92362432000000005</c:v>
                </c:pt>
                <c:pt idx="15882">
                  <c:v>0.92368231000000001</c:v>
                </c:pt>
                <c:pt idx="15883">
                  <c:v>0.92374018000000002</c:v>
                </c:pt>
                <c:pt idx="15884">
                  <c:v>0.92379805000000015</c:v>
                </c:pt>
                <c:pt idx="15885">
                  <c:v>0.92385603999999999</c:v>
                </c:pt>
                <c:pt idx="15886">
                  <c:v>0.92391391</c:v>
                </c:pt>
                <c:pt idx="15887">
                  <c:v>0.92397178000000002</c:v>
                </c:pt>
                <c:pt idx="15888">
                  <c:v>0.92402965000000015</c:v>
                </c:pt>
                <c:pt idx="15889">
                  <c:v>0.92408751999999994</c:v>
                </c:pt>
                <c:pt idx="15890">
                  <c:v>0.92414538999999996</c:v>
                </c:pt>
                <c:pt idx="15891">
                  <c:v>0.92420325999999997</c:v>
                </c:pt>
                <c:pt idx="15892">
                  <c:v>0.92426112999999988</c:v>
                </c:pt>
                <c:pt idx="15893">
                  <c:v>0.92431911999999994</c:v>
                </c:pt>
                <c:pt idx="15894">
                  <c:v>0.92437698999999973</c:v>
                </c:pt>
                <c:pt idx="15895">
                  <c:v>0.92443485999999997</c:v>
                </c:pt>
                <c:pt idx="15896">
                  <c:v>0.92449272999999987</c:v>
                </c:pt>
                <c:pt idx="15897">
                  <c:v>0.9245506</c:v>
                </c:pt>
                <c:pt idx="15898">
                  <c:v>0.92460847000000013</c:v>
                </c:pt>
                <c:pt idx="15899">
                  <c:v>0.92466645000000003</c:v>
                </c:pt>
                <c:pt idx="15900">
                  <c:v>0.92472374000000002</c:v>
                </c:pt>
                <c:pt idx="15901">
                  <c:v>0.92478196000000001</c:v>
                </c:pt>
                <c:pt idx="15902">
                  <c:v>0.92483994999999997</c:v>
                </c:pt>
                <c:pt idx="15903">
                  <c:v>0.92489770000000004</c:v>
                </c:pt>
                <c:pt idx="15904">
                  <c:v>0.92495569000000011</c:v>
                </c:pt>
                <c:pt idx="15905">
                  <c:v>0.92501343999999996</c:v>
                </c:pt>
                <c:pt idx="15906">
                  <c:v>0.92507143000000014</c:v>
                </c:pt>
                <c:pt idx="15907">
                  <c:v>0.92512930000000004</c:v>
                </c:pt>
                <c:pt idx="15908">
                  <c:v>0.92518716999999973</c:v>
                </c:pt>
                <c:pt idx="15909">
                  <c:v>0.92524468999999998</c:v>
                </c:pt>
                <c:pt idx="15910">
                  <c:v>0.92530255999999989</c:v>
                </c:pt>
                <c:pt idx="15911">
                  <c:v>0.92536043000000001</c:v>
                </c:pt>
                <c:pt idx="15912">
                  <c:v>0.9254185399999999</c:v>
                </c:pt>
                <c:pt idx="15913">
                  <c:v>0.92547641000000003</c:v>
                </c:pt>
                <c:pt idx="15914">
                  <c:v>0.92553427999999993</c:v>
                </c:pt>
                <c:pt idx="15915">
                  <c:v>0.92559214999999972</c:v>
                </c:pt>
                <c:pt idx="15916">
                  <c:v>0.92565012999999996</c:v>
                </c:pt>
                <c:pt idx="15917">
                  <c:v>0.92570799999999998</c:v>
                </c:pt>
                <c:pt idx="15918">
                  <c:v>0.92576586999999999</c:v>
                </c:pt>
                <c:pt idx="15919">
                  <c:v>0.92582386000000005</c:v>
                </c:pt>
                <c:pt idx="15920">
                  <c:v>0.92588172999999996</c:v>
                </c:pt>
                <c:pt idx="15921">
                  <c:v>0.92593959999999997</c:v>
                </c:pt>
                <c:pt idx="15922">
                  <c:v>0.92599746999999999</c:v>
                </c:pt>
                <c:pt idx="15923">
                  <c:v>0.92605534</c:v>
                </c:pt>
                <c:pt idx="15924">
                  <c:v>0.92611321000000002</c:v>
                </c:pt>
                <c:pt idx="15925">
                  <c:v>0.92617039000000001</c:v>
                </c:pt>
                <c:pt idx="15926">
                  <c:v>0.92622848999999996</c:v>
                </c:pt>
                <c:pt idx="15927">
                  <c:v>0.92628635999999986</c:v>
                </c:pt>
                <c:pt idx="15928">
                  <c:v>0.92634435000000004</c:v>
                </c:pt>
                <c:pt idx="15929">
                  <c:v>0.92640221999999994</c:v>
                </c:pt>
                <c:pt idx="15930">
                  <c:v>0.92646008999999985</c:v>
                </c:pt>
                <c:pt idx="15931">
                  <c:v>0.92651795999999986</c:v>
                </c:pt>
                <c:pt idx="15932">
                  <c:v>0.92657582999999999</c:v>
                </c:pt>
                <c:pt idx="15933">
                  <c:v>0.9266337</c:v>
                </c:pt>
                <c:pt idx="15934">
                  <c:v>0.92669168000000013</c:v>
                </c:pt>
                <c:pt idx="15935">
                  <c:v>0.92674967000000008</c:v>
                </c:pt>
                <c:pt idx="15936">
                  <c:v>0.92680766000000003</c:v>
                </c:pt>
                <c:pt idx="15937">
                  <c:v>0.92686495000000002</c:v>
                </c:pt>
                <c:pt idx="15938">
                  <c:v>0.92692282000000004</c:v>
                </c:pt>
                <c:pt idx="15939">
                  <c:v>0.92698080000000005</c:v>
                </c:pt>
                <c:pt idx="15940">
                  <c:v>0.92703855999999996</c:v>
                </c:pt>
                <c:pt idx="15941">
                  <c:v>0.92709642999999997</c:v>
                </c:pt>
                <c:pt idx="15942">
                  <c:v>0.92715464999999997</c:v>
                </c:pt>
                <c:pt idx="15943">
                  <c:v>0.92721239999999994</c:v>
                </c:pt>
                <c:pt idx="15944">
                  <c:v>0.92727026999999984</c:v>
                </c:pt>
                <c:pt idx="15945">
                  <c:v>0.92732826000000002</c:v>
                </c:pt>
                <c:pt idx="15946">
                  <c:v>0.92738612999999992</c:v>
                </c:pt>
                <c:pt idx="15947">
                  <c:v>0.92744400000000005</c:v>
                </c:pt>
                <c:pt idx="15948">
                  <c:v>0.92750186999999984</c:v>
                </c:pt>
                <c:pt idx="15949">
                  <c:v>0.92755973999999997</c:v>
                </c:pt>
                <c:pt idx="15950">
                  <c:v>0.92761726</c:v>
                </c:pt>
                <c:pt idx="15951">
                  <c:v>0.92767524999999995</c:v>
                </c:pt>
                <c:pt idx="15952">
                  <c:v>0.92773311999999997</c:v>
                </c:pt>
                <c:pt idx="15953">
                  <c:v>0.92779098999999998</c:v>
                </c:pt>
                <c:pt idx="15954">
                  <c:v>0.92784886000000011</c:v>
                </c:pt>
                <c:pt idx="15955">
                  <c:v>0.92790673000000001</c:v>
                </c:pt>
                <c:pt idx="15956">
                  <c:v>0.92796460000000003</c:v>
                </c:pt>
                <c:pt idx="15957">
                  <c:v>0.92802258999999987</c:v>
                </c:pt>
                <c:pt idx="15958">
                  <c:v>0.92808046</c:v>
                </c:pt>
                <c:pt idx="15959">
                  <c:v>0.92813833000000001</c:v>
                </c:pt>
                <c:pt idx="15960">
                  <c:v>0.92819631000000002</c:v>
                </c:pt>
                <c:pt idx="15961">
                  <c:v>0.92825417999999993</c:v>
                </c:pt>
                <c:pt idx="15962">
                  <c:v>0.92831205000000006</c:v>
                </c:pt>
                <c:pt idx="15963">
                  <c:v>0.92836993000000001</c:v>
                </c:pt>
                <c:pt idx="15964">
                  <c:v>0.92842780000000003</c:v>
                </c:pt>
                <c:pt idx="15965">
                  <c:v>0.92848567000000004</c:v>
                </c:pt>
                <c:pt idx="15966">
                  <c:v>0.92854353999999983</c:v>
                </c:pt>
                <c:pt idx="15967">
                  <c:v>0.92860152000000007</c:v>
                </c:pt>
                <c:pt idx="15968">
                  <c:v>0.92865938999999997</c:v>
                </c:pt>
                <c:pt idx="15969">
                  <c:v>0.92871725999999999</c:v>
                </c:pt>
                <c:pt idx="15970">
                  <c:v>0.92877513000000012</c:v>
                </c:pt>
                <c:pt idx="15971">
                  <c:v>0.92883300000000002</c:v>
                </c:pt>
                <c:pt idx="15972">
                  <c:v>0.92889029999999995</c:v>
                </c:pt>
                <c:pt idx="15973">
                  <c:v>0.92894816999999996</c:v>
                </c:pt>
                <c:pt idx="15974">
                  <c:v>0.92900603999999998</c:v>
                </c:pt>
                <c:pt idx="15975">
                  <c:v>0.92906413999999993</c:v>
                </c:pt>
                <c:pt idx="15976">
                  <c:v>0.92912211999999994</c:v>
                </c:pt>
                <c:pt idx="15977">
                  <c:v>0.92917998999999996</c:v>
                </c:pt>
                <c:pt idx="15978">
                  <c:v>0.92923774999999986</c:v>
                </c:pt>
                <c:pt idx="15979">
                  <c:v>0.92929574000000004</c:v>
                </c:pt>
                <c:pt idx="15980">
                  <c:v>0.92935361000000005</c:v>
                </c:pt>
                <c:pt idx="15981">
                  <c:v>0.92941147999999996</c:v>
                </c:pt>
                <c:pt idx="15982">
                  <c:v>0.92946934999999986</c:v>
                </c:pt>
                <c:pt idx="15983">
                  <c:v>0.92952732999999987</c:v>
                </c:pt>
                <c:pt idx="15984">
                  <c:v>0.9295852</c:v>
                </c:pt>
                <c:pt idx="15985">
                  <c:v>0.92964318999999984</c:v>
                </c:pt>
                <c:pt idx="15986">
                  <c:v>0.92970106000000008</c:v>
                </c:pt>
                <c:pt idx="15987">
                  <c:v>0.92975834999999996</c:v>
                </c:pt>
                <c:pt idx="15988">
                  <c:v>0.92981621999999997</c:v>
                </c:pt>
                <c:pt idx="15989">
                  <c:v>0.92987408999999999</c:v>
                </c:pt>
                <c:pt idx="15990">
                  <c:v>0.92993207999999994</c:v>
                </c:pt>
                <c:pt idx="15991">
                  <c:v>0.92998994999999984</c:v>
                </c:pt>
                <c:pt idx="15992">
                  <c:v>0.93004792999999997</c:v>
                </c:pt>
                <c:pt idx="15993">
                  <c:v>0.93010579999999998</c:v>
                </c:pt>
                <c:pt idx="15994">
                  <c:v>0.93016367999999994</c:v>
                </c:pt>
                <c:pt idx="15995">
                  <c:v>0.93022154999999984</c:v>
                </c:pt>
                <c:pt idx="15996">
                  <c:v>0.93027942000000008</c:v>
                </c:pt>
                <c:pt idx="15997">
                  <c:v>0.93033728999999987</c:v>
                </c:pt>
                <c:pt idx="15998">
                  <c:v>0.93039516</c:v>
                </c:pt>
                <c:pt idx="15999">
                  <c:v>0.93045325999999984</c:v>
                </c:pt>
                <c:pt idx="16000">
                  <c:v>0.93051112999999985</c:v>
                </c:pt>
                <c:pt idx="16001">
                  <c:v>0.93056899999999987</c:v>
                </c:pt>
                <c:pt idx="16002">
                  <c:v>0.93062699000000004</c:v>
                </c:pt>
                <c:pt idx="16003">
                  <c:v>0.93068485999999995</c:v>
                </c:pt>
                <c:pt idx="16004">
                  <c:v>0.93074272999999996</c:v>
                </c:pt>
                <c:pt idx="16005">
                  <c:v>0.93080001999999995</c:v>
                </c:pt>
                <c:pt idx="16006">
                  <c:v>0.93085788999999997</c:v>
                </c:pt>
                <c:pt idx="16007">
                  <c:v>0.93091575999999998</c:v>
                </c:pt>
                <c:pt idx="16008">
                  <c:v>0.93097386000000004</c:v>
                </c:pt>
                <c:pt idx="16009">
                  <c:v>0.93103172999999984</c:v>
                </c:pt>
                <c:pt idx="16010">
                  <c:v>0.93108972000000001</c:v>
                </c:pt>
                <c:pt idx="16011">
                  <c:v>0.93114759000000002</c:v>
                </c:pt>
                <c:pt idx="16012">
                  <c:v>0.93120546000000004</c:v>
                </c:pt>
                <c:pt idx="16013">
                  <c:v>0.93126332999999972</c:v>
                </c:pt>
                <c:pt idx="16014">
                  <c:v>0.93132119999999996</c:v>
                </c:pt>
                <c:pt idx="16015">
                  <c:v>0.93137906999999998</c:v>
                </c:pt>
                <c:pt idx="16016">
                  <c:v>0.93143693999999988</c:v>
                </c:pt>
                <c:pt idx="16017">
                  <c:v>0.93149446000000002</c:v>
                </c:pt>
                <c:pt idx="16018">
                  <c:v>0.93155232999999993</c:v>
                </c:pt>
                <c:pt idx="16019">
                  <c:v>0.93161031999999999</c:v>
                </c:pt>
                <c:pt idx="16020">
                  <c:v>0.93166819000000001</c:v>
                </c:pt>
                <c:pt idx="16021">
                  <c:v>0.93172594000000009</c:v>
                </c:pt>
                <c:pt idx="16022">
                  <c:v>0.93178415999999997</c:v>
                </c:pt>
                <c:pt idx="16023">
                  <c:v>0.93184168000000012</c:v>
                </c:pt>
                <c:pt idx="16024">
                  <c:v>0.93189955000000013</c:v>
                </c:pt>
                <c:pt idx="16025">
                  <c:v>0.93195742999999998</c:v>
                </c:pt>
                <c:pt idx="16026">
                  <c:v>0.93201517999999994</c:v>
                </c:pt>
                <c:pt idx="16027">
                  <c:v>0.93207362999999999</c:v>
                </c:pt>
                <c:pt idx="16028">
                  <c:v>0.93213126999999996</c:v>
                </c:pt>
                <c:pt idx="16029">
                  <c:v>0.93218891000000004</c:v>
                </c:pt>
                <c:pt idx="16030">
                  <c:v>0.93224677999999994</c:v>
                </c:pt>
                <c:pt idx="16031">
                  <c:v>0.93230464999999996</c:v>
                </c:pt>
                <c:pt idx="16032">
                  <c:v>0.93236251999999986</c:v>
                </c:pt>
                <c:pt idx="16033">
                  <c:v>0.93242049999999999</c:v>
                </c:pt>
                <c:pt idx="16034">
                  <c:v>0.93247837</c:v>
                </c:pt>
                <c:pt idx="16035">
                  <c:v>0.93253623999999991</c:v>
                </c:pt>
                <c:pt idx="16036">
                  <c:v>0.93259422999999997</c:v>
                </c:pt>
                <c:pt idx="16037">
                  <c:v>0.93265209999999998</c:v>
                </c:pt>
                <c:pt idx="16038">
                  <c:v>0.93270997000000011</c:v>
                </c:pt>
                <c:pt idx="16039">
                  <c:v>0.93276795999999984</c:v>
                </c:pt>
                <c:pt idx="16040">
                  <c:v>0.93282583000000008</c:v>
                </c:pt>
                <c:pt idx="16041">
                  <c:v>0.93288369999999998</c:v>
                </c:pt>
                <c:pt idx="16042">
                  <c:v>0.93294157000000011</c:v>
                </c:pt>
                <c:pt idx="16043">
                  <c:v>0.93299944000000012</c:v>
                </c:pt>
                <c:pt idx="16044">
                  <c:v>0.93305731000000003</c:v>
                </c:pt>
                <c:pt idx="16045">
                  <c:v>0.93311482999999984</c:v>
                </c:pt>
                <c:pt idx="16046">
                  <c:v>0.93317269999999997</c:v>
                </c:pt>
                <c:pt idx="16047">
                  <c:v>0.93323056999999987</c:v>
                </c:pt>
                <c:pt idx="16048">
                  <c:v>0.93328844</c:v>
                </c:pt>
                <c:pt idx="16049">
                  <c:v>0.93334631000000001</c:v>
                </c:pt>
                <c:pt idx="16050">
                  <c:v>0.93340442000000001</c:v>
                </c:pt>
                <c:pt idx="16051">
                  <c:v>0.93346228999999992</c:v>
                </c:pt>
                <c:pt idx="16052">
                  <c:v>0.93352015999999993</c:v>
                </c:pt>
                <c:pt idx="16053">
                  <c:v>0.93357802999999984</c:v>
                </c:pt>
                <c:pt idx="16054">
                  <c:v>0.93363554999999998</c:v>
                </c:pt>
                <c:pt idx="16055">
                  <c:v>0.93369342000000011</c:v>
                </c:pt>
                <c:pt idx="16056">
                  <c:v>0.93375140999999995</c:v>
                </c:pt>
                <c:pt idx="16057">
                  <c:v>0.93380928000000007</c:v>
                </c:pt>
                <c:pt idx="16058">
                  <c:v>0.93386714999999987</c:v>
                </c:pt>
                <c:pt idx="16059">
                  <c:v>0.93392502000000011</c:v>
                </c:pt>
                <c:pt idx="16060">
                  <c:v>0.93398289000000001</c:v>
                </c:pt>
                <c:pt idx="16061">
                  <c:v>0.93404076000000003</c:v>
                </c:pt>
                <c:pt idx="16062">
                  <c:v>0.93409874000000004</c:v>
                </c:pt>
                <c:pt idx="16063">
                  <c:v>0.93415661999999999</c:v>
                </c:pt>
                <c:pt idx="16064">
                  <c:v>0.93421449000000001</c:v>
                </c:pt>
                <c:pt idx="16065">
                  <c:v>0.93427235999999991</c:v>
                </c:pt>
                <c:pt idx="16066">
                  <c:v>0.93433033999999993</c:v>
                </c:pt>
                <c:pt idx="16067">
                  <c:v>0.93438821000000005</c:v>
                </c:pt>
                <c:pt idx="16068">
                  <c:v>0.93444607999999996</c:v>
                </c:pt>
                <c:pt idx="16069">
                  <c:v>0.93450394999999986</c:v>
                </c:pt>
                <c:pt idx="16070">
                  <c:v>0.93456181999999999</c:v>
                </c:pt>
                <c:pt idx="16071">
                  <c:v>0.93461934999999996</c:v>
                </c:pt>
                <c:pt idx="16072">
                  <c:v>0.93467732999999997</c:v>
                </c:pt>
                <c:pt idx="16073">
                  <c:v>0.93473508999999999</c:v>
                </c:pt>
                <c:pt idx="16074">
                  <c:v>0.93479296000000001</c:v>
                </c:pt>
                <c:pt idx="16075">
                  <c:v>0.93485094000000002</c:v>
                </c:pt>
                <c:pt idx="16076">
                  <c:v>0.93490881000000015</c:v>
                </c:pt>
                <c:pt idx="16077">
                  <c:v>0.93496679999999988</c:v>
                </c:pt>
                <c:pt idx="16078">
                  <c:v>0.93502479000000005</c:v>
                </c:pt>
                <c:pt idx="16079">
                  <c:v>0.93508265999999984</c:v>
                </c:pt>
                <c:pt idx="16080">
                  <c:v>0.93514052999999997</c:v>
                </c:pt>
                <c:pt idx="16081">
                  <c:v>0.93519839999999999</c:v>
                </c:pt>
                <c:pt idx="16082">
                  <c:v>0.93525627</c:v>
                </c:pt>
                <c:pt idx="16083">
                  <c:v>0.93531425000000001</c:v>
                </c:pt>
                <c:pt idx="16084">
                  <c:v>0.93537211999999992</c:v>
                </c:pt>
                <c:pt idx="16085">
                  <c:v>0.93542999000000004</c:v>
                </c:pt>
                <c:pt idx="16086">
                  <c:v>0.93548787</c:v>
                </c:pt>
                <c:pt idx="16087">
                  <c:v>0.93554515999999999</c:v>
                </c:pt>
                <c:pt idx="16088">
                  <c:v>0.93560303000000011</c:v>
                </c:pt>
                <c:pt idx="16089">
                  <c:v>0.93566090000000002</c:v>
                </c:pt>
                <c:pt idx="16090">
                  <c:v>0.93571877000000003</c:v>
                </c:pt>
                <c:pt idx="16091">
                  <c:v>0.93577664000000005</c:v>
                </c:pt>
                <c:pt idx="16092">
                  <c:v>0.93583450999999984</c:v>
                </c:pt>
                <c:pt idx="16093">
                  <c:v>0.93589237999999997</c:v>
                </c:pt>
                <c:pt idx="16094">
                  <c:v>0.93595024999999998</c:v>
                </c:pt>
                <c:pt idx="16095">
                  <c:v>0.93600846999999998</c:v>
                </c:pt>
                <c:pt idx="16096">
                  <c:v>0.93606644999999988</c:v>
                </c:pt>
                <c:pt idx="16097">
                  <c:v>0.93612432000000001</c:v>
                </c:pt>
                <c:pt idx="16098">
                  <c:v>0.93618218999999991</c:v>
                </c:pt>
                <c:pt idx="16099">
                  <c:v>0.93624017999999998</c:v>
                </c:pt>
                <c:pt idx="16100">
                  <c:v>0.93629804999999999</c:v>
                </c:pt>
                <c:pt idx="16101">
                  <c:v>0.93635579999999996</c:v>
                </c:pt>
                <c:pt idx="16102">
                  <c:v>0.93641378999999991</c:v>
                </c:pt>
                <c:pt idx="16103">
                  <c:v>0.93647119999999984</c:v>
                </c:pt>
                <c:pt idx="16104">
                  <c:v>0.93652906999999996</c:v>
                </c:pt>
                <c:pt idx="16105">
                  <c:v>0.93658693999999987</c:v>
                </c:pt>
                <c:pt idx="16106">
                  <c:v>0.93664481000000011</c:v>
                </c:pt>
                <c:pt idx="16107">
                  <c:v>0.93670279999999984</c:v>
                </c:pt>
                <c:pt idx="16108">
                  <c:v>0.93676066999999996</c:v>
                </c:pt>
                <c:pt idx="16109">
                  <c:v>0.93681864999999998</c:v>
                </c:pt>
                <c:pt idx="16110">
                  <c:v>0.93687651999999999</c:v>
                </c:pt>
                <c:pt idx="16111">
                  <c:v>0.93693451000000005</c:v>
                </c:pt>
                <c:pt idx="16112">
                  <c:v>0.93699237999999996</c:v>
                </c:pt>
                <c:pt idx="16113">
                  <c:v>0.93705024999999997</c:v>
                </c:pt>
                <c:pt idx="16114">
                  <c:v>0.93710811999999999</c:v>
                </c:pt>
                <c:pt idx="16115">
                  <c:v>0.93716599</c:v>
                </c:pt>
                <c:pt idx="16116">
                  <c:v>0.93722386000000002</c:v>
                </c:pt>
                <c:pt idx="16117">
                  <c:v>0.93728173000000004</c:v>
                </c:pt>
                <c:pt idx="16118">
                  <c:v>0.93733971999999999</c:v>
                </c:pt>
                <c:pt idx="16119">
                  <c:v>0.93739700999999997</c:v>
                </c:pt>
                <c:pt idx="16120">
                  <c:v>0.93745522999999997</c:v>
                </c:pt>
                <c:pt idx="16121">
                  <c:v>0.93751309999999988</c:v>
                </c:pt>
                <c:pt idx="16122">
                  <c:v>0.93757097</c:v>
                </c:pt>
                <c:pt idx="16123">
                  <c:v>0.93762884000000013</c:v>
                </c:pt>
                <c:pt idx="16124">
                  <c:v>0.93768671000000003</c:v>
                </c:pt>
                <c:pt idx="16125">
                  <c:v>0.93774458000000005</c:v>
                </c:pt>
                <c:pt idx="16126">
                  <c:v>0.93780255999999984</c:v>
                </c:pt>
                <c:pt idx="16127">
                  <c:v>0.93786042999999997</c:v>
                </c:pt>
                <c:pt idx="16128">
                  <c:v>0.93791795999999994</c:v>
                </c:pt>
                <c:pt idx="16129">
                  <c:v>0.93797593999999995</c:v>
                </c:pt>
                <c:pt idx="16130">
                  <c:v>0.93803380999999997</c:v>
                </c:pt>
                <c:pt idx="16131">
                  <c:v>0.93809168000000009</c:v>
                </c:pt>
                <c:pt idx="16132">
                  <c:v>0.93814955000000011</c:v>
                </c:pt>
                <c:pt idx="16133">
                  <c:v>0.93820742999999984</c:v>
                </c:pt>
                <c:pt idx="16134">
                  <c:v>0.93826529999999997</c:v>
                </c:pt>
                <c:pt idx="16135">
                  <c:v>0.93832305000000005</c:v>
                </c:pt>
                <c:pt idx="16136">
                  <c:v>0.93838091999999984</c:v>
                </c:pt>
                <c:pt idx="16137">
                  <c:v>0.93843891000000002</c:v>
                </c:pt>
                <c:pt idx="16138">
                  <c:v>0.93849677999999992</c:v>
                </c:pt>
                <c:pt idx="16139">
                  <c:v>0.93855465000000005</c:v>
                </c:pt>
                <c:pt idx="16140">
                  <c:v>0.93861251999999984</c:v>
                </c:pt>
                <c:pt idx="16141">
                  <c:v>0.93867038999999997</c:v>
                </c:pt>
                <c:pt idx="16142">
                  <c:v>0.93872803000000016</c:v>
                </c:pt>
                <c:pt idx="16143">
                  <c:v>0.93878600999999984</c:v>
                </c:pt>
                <c:pt idx="16144">
                  <c:v>0.93884388000000008</c:v>
                </c:pt>
                <c:pt idx="16145">
                  <c:v>0.93890174999999998</c:v>
                </c:pt>
                <c:pt idx="16146">
                  <c:v>0.93895986000000009</c:v>
                </c:pt>
                <c:pt idx="16147">
                  <c:v>0.93901772999999988</c:v>
                </c:pt>
                <c:pt idx="16148">
                  <c:v>0.93907560000000012</c:v>
                </c:pt>
                <c:pt idx="16149">
                  <c:v>0.93913347000000003</c:v>
                </c:pt>
                <c:pt idx="16150">
                  <c:v>0.93919134000000004</c:v>
                </c:pt>
                <c:pt idx="16151">
                  <c:v>0.93924920999999995</c:v>
                </c:pt>
                <c:pt idx="16152">
                  <c:v>0.93930718999999985</c:v>
                </c:pt>
                <c:pt idx="16153">
                  <c:v>0.93936505999999997</c:v>
                </c:pt>
                <c:pt idx="16154">
                  <c:v>0.93942247000000001</c:v>
                </c:pt>
                <c:pt idx="16155">
                  <c:v>0.93948045999999996</c:v>
                </c:pt>
                <c:pt idx="16156">
                  <c:v>0.93953832999999987</c:v>
                </c:pt>
                <c:pt idx="16157">
                  <c:v>0.93959619999999988</c:v>
                </c:pt>
                <c:pt idx="16158">
                  <c:v>0.93965418000000001</c:v>
                </c:pt>
                <c:pt idx="16159">
                  <c:v>0.93971216999999985</c:v>
                </c:pt>
                <c:pt idx="16160">
                  <c:v>0.93977016000000002</c:v>
                </c:pt>
                <c:pt idx="16161">
                  <c:v>0.93982803000000015</c:v>
                </c:pt>
                <c:pt idx="16162">
                  <c:v>0.93988590000000005</c:v>
                </c:pt>
                <c:pt idx="16163">
                  <c:v>0.93994330000000004</c:v>
                </c:pt>
                <c:pt idx="16164">
                  <c:v>0.94000117999999999</c:v>
                </c:pt>
                <c:pt idx="16165">
                  <c:v>0.94005905000000012</c:v>
                </c:pt>
                <c:pt idx="16166">
                  <c:v>0.94011703000000002</c:v>
                </c:pt>
                <c:pt idx="16167">
                  <c:v>0.94017490000000004</c:v>
                </c:pt>
                <c:pt idx="16168">
                  <c:v>0.94023276999999994</c:v>
                </c:pt>
                <c:pt idx="16169">
                  <c:v>0.94029064000000007</c:v>
                </c:pt>
                <c:pt idx="16170">
                  <c:v>0.94034863000000013</c:v>
                </c:pt>
                <c:pt idx="16171">
                  <c:v>0.94040649999999992</c:v>
                </c:pt>
                <c:pt idx="16172">
                  <c:v>0.94046436999999994</c:v>
                </c:pt>
                <c:pt idx="16173">
                  <c:v>0.94052223999999984</c:v>
                </c:pt>
                <c:pt idx="16174">
                  <c:v>0.94058010999999986</c:v>
                </c:pt>
                <c:pt idx="16175">
                  <c:v>0.94063797999999998</c:v>
                </c:pt>
                <c:pt idx="16176">
                  <c:v>0.94069597000000016</c:v>
                </c:pt>
                <c:pt idx="16177">
                  <c:v>0.94075383999999995</c:v>
                </c:pt>
                <c:pt idx="16178">
                  <c:v>0.94081170999999997</c:v>
                </c:pt>
                <c:pt idx="16179">
                  <c:v>0.94086957999999998</c:v>
                </c:pt>
                <c:pt idx="16180">
                  <c:v>0.94092745000000011</c:v>
                </c:pt>
                <c:pt idx="16181">
                  <c:v>0.94098532000000001</c:v>
                </c:pt>
                <c:pt idx="16182">
                  <c:v>0.94104284000000005</c:v>
                </c:pt>
                <c:pt idx="16183">
                  <c:v>0.94110070999999984</c:v>
                </c:pt>
                <c:pt idx="16184">
                  <c:v>0.94115857999999997</c:v>
                </c:pt>
                <c:pt idx="16185">
                  <c:v>0.94121633999999987</c:v>
                </c:pt>
                <c:pt idx="16186">
                  <c:v>0.94127432</c:v>
                </c:pt>
                <c:pt idx="16187">
                  <c:v>0.9413321899999999</c:v>
                </c:pt>
                <c:pt idx="16188">
                  <c:v>0.94139006000000003</c:v>
                </c:pt>
                <c:pt idx="16189">
                  <c:v>0.94144817000000003</c:v>
                </c:pt>
                <c:pt idx="16190">
                  <c:v>0.94150614999999993</c:v>
                </c:pt>
                <c:pt idx="16191">
                  <c:v>0.94156401999999983</c:v>
                </c:pt>
                <c:pt idx="16192">
                  <c:v>0.94162131000000016</c:v>
                </c:pt>
                <c:pt idx="16193">
                  <c:v>0.94167930000000011</c:v>
                </c:pt>
                <c:pt idx="16194">
                  <c:v>0.94173717000000001</c:v>
                </c:pt>
                <c:pt idx="16195">
                  <c:v>0.94179504000000014</c:v>
                </c:pt>
                <c:pt idx="16196">
                  <c:v>0.94185302999999998</c:v>
                </c:pt>
                <c:pt idx="16197">
                  <c:v>0.9419109</c:v>
                </c:pt>
                <c:pt idx="16198">
                  <c:v>0.94196888000000001</c:v>
                </c:pt>
                <c:pt idx="16199">
                  <c:v>0.94202686999999996</c:v>
                </c:pt>
                <c:pt idx="16200">
                  <c:v>0.94208473999999998</c:v>
                </c:pt>
                <c:pt idx="16201">
                  <c:v>0.94214260999999999</c:v>
                </c:pt>
                <c:pt idx="16202">
                  <c:v>0.94220048000000001</c:v>
                </c:pt>
                <c:pt idx="16203">
                  <c:v>0.94225835000000002</c:v>
                </c:pt>
                <c:pt idx="16204">
                  <c:v>0.94231621999999993</c:v>
                </c:pt>
                <c:pt idx="16205">
                  <c:v>0.94237386000000001</c:v>
                </c:pt>
                <c:pt idx="16206">
                  <c:v>0.94243184999999996</c:v>
                </c:pt>
                <c:pt idx="16207">
                  <c:v>0.94248995000000002</c:v>
                </c:pt>
                <c:pt idx="16208">
                  <c:v>0.94254735999999983</c:v>
                </c:pt>
                <c:pt idx="16209">
                  <c:v>0.94260534000000007</c:v>
                </c:pt>
                <c:pt idx="16210">
                  <c:v>0.94266320999999997</c:v>
                </c:pt>
                <c:pt idx="16211">
                  <c:v>0.9427210800000001</c:v>
                </c:pt>
                <c:pt idx="16212">
                  <c:v>0.94277907000000016</c:v>
                </c:pt>
                <c:pt idx="16213">
                  <c:v>0.94283693999999996</c:v>
                </c:pt>
                <c:pt idx="16214">
                  <c:v>0.94289493000000013</c:v>
                </c:pt>
                <c:pt idx="16215">
                  <c:v>0.94295280000000004</c:v>
                </c:pt>
                <c:pt idx="16216">
                  <c:v>0.94301077999999994</c:v>
                </c:pt>
                <c:pt idx="16217">
                  <c:v>0.94306864999999984</c:v>
                </c:pt>
                <c:pt idx="16218">
                  <c:v>0.94312651999999997</c:v>
                </c:pt>
                <c:pt idx="16219">
                  <c:v>0.94318405000000005</c:v>
                </c:pt>
                <c:pt idx="16220">
                  <c:v>0.94324202999999984</c:v>
                </c:pt>
                <c:pt idx="16221">
                  <c:v>0.94329990000000008</c:v>
                </c:pt>
                <c:pt idx="16222">
                  <c:v>0.94335776999999987</c:v>
                </c:pt>
                <c:pt idx="16223">
                  <c:v>0.94341564</c:v>
                </c:pt>
                <c:pt idx="16224">
                  <c:v>0.94347373999999984</c:v>
                </c:pt>
                <c:pt idx="16225">
                  <c:v>0.94353162000000002</c:v>
                </c:pt>
                <c:pt idx="16226">
                  <c:v>0.94358902</c:v>
                </c:pt>
                <c:pt idx="16227">
                  <c:v>0.94364689000000013</c:v>
                </c:pt>
                <c:pt idx="16228">
                  <c:v>0.94370476000000003</c:v>
                </c:pt>
                <c:pt idx="16229">
                  <c:v>0.94376287000000003</c:v>
                </c:pt>
                <c:pt idx="16230">
                  <c:v>0.94382074000000005</c:v>
                </c:pt>
                <c:pt idx="16231">
                  <c:v>0.94387860999999995</c:v>
                </c:pt>
                <c:pt idx="16232">
                  <c:v>0.94393658999999985</c:v>
                </c:pt>
                <c:pt idx="16233">
                  <c:v>0.94399400000000011</c:v>
                </c:pt>
                <c:pt idx="16234">
                  <c:v>0.94405187000000013</c:v>
                </c:pt>
                <c:pt idx="16235">
                  <c:v>0.94410974000000003</c:v>
                </c:pt>
                <c:pt idx="16236">
                  <c:v>0.94416761000000005</c:v>
                </c:pt>
                <c:pt idx="16237">
                  <c:v>0.94422560000000011</c:v>
                </c:pt>
                <c:pt idx="16238">
                  <c:v>0.94428347000000001</c:v>
                </c:pt>
                <c:pt idx="16239">
                  <c:v>0.94434134000000003</c:v>
                </c:pt>
                <c:pt idx="16240">
                  <c:v>0.94439921000000016</c:v>
                </c:pt>
                <c:pt idx="16241">
                  <c:v>0.94445707999999984</c:v>
                </c:pt>
                <c:pt idx="16242">
                  <c:v>0.94451494999999985</c:v>
                </c:pt>
                <c:pt idx="16243">
                  <c:v>0.94457292999999987</c:v>
                </c:pt>
                <c:pt idx="16244">
                  <c:v>0.94463079999999999</c:v>
                </c:pt>
                <c:pt idx="16245">
                  <c:v>0.94468878999999983</c:v>
                </c:pt>
                <c:pt idx="16246">
                  <c:v>0.94474678000000001</c:v>
                </c:pt>
                <c:pt idx="16247">
                  <c:v>0.94480465000000013</c:v>
                </c:pt>
                <c:pt idx="16248">
                  <c:v>0.94486251999999993</c:v>
                </c:pt>
                <c:pt idx="16249">
                  <c:v>0.94492039000000005</c:v>
                </c:pt>
                <c:pt idx="16250">
                  <c:v>0.94497779999999998</c:v>
                </c:pt>
                <c:pt idx="16251">
                  <c:v>0.94503566999999999</c:v>
                </c:pt>
                <c:pt idx="16252">
                  <c:v>0.94509365000000012</c:v>
                </c:pt>
                <c:pt idx="16253">
                  <c:v>0.94515152000000002</c:v>
                </c:pt>
                <c:pt idx="16254">
                  <c:v>0.94520939000000004</c:v>
                </c:pt>
                <c:pt idx="16255">
                  <c:v>0.94526725999999994</c:v>
                </c:pt>
                <c:pt idx="16256">
                  <c:v>0.94532512999999996</c:v>
                </c:pt>
                <c:pt idx="16257">
                  <c:v>0.94538299999999986</c:v>
                </c:pt>
                <c:pt idx="16258">
                  <c:v>0.94544086999999999</c:v>
                </c:pt>
                <c:pt idx="16259">
                  <c:v>0.94549874</c:v>
                </c:pt>
                <c:pt idx="16260">
                  <c:v>0.94555661999999996</c:v>
                </c:pt>
                <c:pt idx="16261">
                  <c:v>0.94561472000000002</c:v>
                </c:pt>
                <c:pt idx="16262">
                  <c:v>0.94567259000000004</c:v>
                </c:pt>
                <c:pt idx="16263">
                  <c:v>0.94573010999999996</c:v>
                </c:pt>
                <c:pt idx="16264">
                  <c:v>0.94578810000000002</c:v>
                </c:pt>
                <c:pt idx="16265">
                  <c:v>0.94584597000000015</c:v>
                </c:pt>
                <c:pt idx="16266">
                  <c:v>0.94590395000000005</c:v>
                </c:pt>
                <c:pt idx="16267">
                  <c:v>0.94596181999999995</c:v>
                </c:pt>
                <c:pt idx="16268">
                  <c:v>0.94601981000000013</c:v>
                </c:pt>
                <c:pt idx="16269">
                  <c:v>0.94607768000000003</c:v>
                </c:pt>
                <c:pt idx="16270">
                  <c:v>0.94613508999999996</c:v>
                </c:pt>
                <c:pt idx="16271">
                  <c:v>0.94619306999999997</c:v>
                </c:pt>
                <c:pt idx="16272">
                  <c:v>0.94630881000000011</c:v>
                </c:pt>
                <c:pt idx="16273">
                  <c:v>0.9463666799999999</c:v>
                </c:pt>
                <c:pt idx="16274">
                  <c:v>0.94642490000000001</c:v>
                </c:pt>
                <c:pt idx="16275">
                  <c:v>0.94648265999999992</c:v>
                </c:pt>
                <c:pt idx="16276">
                  <c:v>0.94654053000000005</c:v>
                </c:pt>
                <c:pt idx="16277">
                  <c:v>0.94659839999999984</c:v>
                </c:pt>
                <c:pt idx="16278">
                  <c:v>0.94665637999999996</c:v>
                </c:pt>
                <c:pt idx="16279">
                  <c:v>0.94671424999999998</c:v>
                </c:pt>
                <c:pt idx="16280">
                  <c:v>0.94677211999999999</c:v>
                </c:pt>
                <c:pt idx="16281">
                  <c:v>0.94682999000000012</c:v>
                </c:pt>
                <c:pt idx="16282">
                  <c:v>0.94688751999999998</c:v>
                </c:pt>
                <c:pt idx="16283">
                  <c:v>0.94694539000000011</c:v>
                </c:pt>
                <c:pt idx="16284">
                  <c:v>0.94700326000000001</c:v>
                </c:pt>
                <c:pt idx="16285">
                  <c:v>0.94706124000000003</c:v>
                </c:pt>
                <c:pt idx="16286">
                  <c:v>0.94711911999999998</c:v>
                </c:pt>
                <c:pt idx="16287">
                  <c:v>0.94717699</c:v>
                </c:pt>
                <c:pt idx="16288">
                  <c:v>0.94723486000000001</c:v>
                </c:pt>
                <c:pt idx="16289">
                  <c:v>0.94729284000000002</c:v>
                </c:pt>
                <c:pt idx="16290">
                  <c:v>0.94735071000000004</c:v>
                </c:pt>
                <c:pt idx="16291">
                  <c:v>0.94740857999999983</c:v>
                </c:pt>
                <c:pt idx="16292">
                  <c:v>0.94746644999999985</c:v>
                </c:pt>
                <c:pt idx="16293">
                  <c:v>0.94752431999999998</c:v>
                </c:pt>
                <c:pt idx="16294">
                  <c:v>0.94758242999999986</c:v>
                </c:pt>
                <c:pt idx="16295">
                  <c:v>0.9476403000000001</c:v>
                </c:pt>
                <c:pt idx="16296">
                  <c:v>0.94769805000000007</c:v>
                </c:pt>
                <c:pt idx="16297">
                  <c:v>0.94775546000000011</c:v>
                </c:pt>
                <c:pt idx="16298">
                  <c:v>0.94781333000000001</c:v>
                </c:pt>
                <c:pt idx="16299">
                  <c:v>0.94787131000000013</c:v>
                </c:pt>
                <c:pt idx="16300">
                  <c:v>0.94792918000000004</c:v>
                </c:pt>
                <c:pt idx="16301">
                  <c:v>0.94798740000000004</c:v>
                </c:pt>
                <c:pt idx="16302">
                  <c:v>0.94804527000000016</c:v>
                </c:pt>
                <c:pt idx="16303">
                  <c:v>0.94810313999999996</c:v>
                </c:pt>
                <c:pt idx="16304">
                  <c:v>0.94816100999999997</c:v>
                </c:pt>
                <c:pt idx="16305">
                  <c:v>0.94821887999999999</c:v>
                </c:pt>
                <c:pt idx="16306">
                  <c:v>0.94827629000000002</c:v>
                </c:pt>
                <c:pt idx="16307">
                  <c:v>0.94833415999999993</c:v>
                </c:pt>
                <c:pt idx="16308">
                  <c:v>0.94839203000000005</c:v>
                </c:pt>
                <c:pt idx="16309">
                  <c:v>0.94845002</c:v>
                </c:pt>
                <c:pt idx="16310">
                  <c:v>0.94850811999999984</c:v>
                </c:pt>
                <c:pt idx="16311">
                  <c:v>0.94856598999999986</c:v>
                </c:pt>
                <c:pt idx="16312">
                  <c:v>0.9486238600000001</c:v>
                </c:pt>
                <c:pt idx="16313">
                  <c:v>0.94868173000000011</c:v>
                </c:pt>
                <c:pt idx="16314">
                  <c:v>0.94873971999999995</c:v>
                </c:pt>
                <c:pt idx="16315">
                  <c:v>0.94879712000000005</c:v>
                </c:pt>
                <c:pt idx="16316">
                  <c:v>0.94885498999999984</c:v>
                </c:pt>
                <c:pt idx="16317">
                  <c:v>0.94891297999999991</c:v>
                </c:pt>
                <c:pt idx="16318">
                  <c:v>0.94897085000000014</c:v>
                </c:pt>
                <c:pt idx="16319">
                  <c:v>0.94902872000000005</c:v>
                </c:pt>
                <c:pt idx="16320">
                  <c:v>0.94908658999999973</c:v>
                </c:pt>
                <c:pt idx="16321">
                  <c:v>0.94914458000000002</c:v>
                </c:pt>
                <c:pt idx="16322">
                  <c:v>0.94920267999999997</c:v>
                </c:pt>
                <c:pt idx="16323">
                  <c:v>0.94926054999999987</c:v>
                </c:pt>
                <c:pt idx="16324">
                  <c:v>0.94931842</c:v>
                </c:pt>
                <c:pt idx="16325">
                  <c:v>0.94937583000000014</c:v>
                </c:pt>
                <c:pt idx="16326">
                  <c:v>0.94943381000000004</c:v>
                </c:pt>
                <c:pt idx="16327">
                  <c:v>0.94949167999999995</c:v>
                </c:pt>
              </c:numCache>
            </c:numRef>
          </c:xVal>
          <c:yVal>
            <c:numRef>
              <c:f>Sheet1!$F$2:$F$16724</c:f>
              <c:numCache>
                <c:formatCode>General</c:formatCode>
                <c:ptCount val="16723"/>
                <c:pt idx="0">
                  <c:v>1.2988999999999997</c:v>
                </c:pt>
                <c:pt idx="1">
                  <c:v>1.2988</c:v>
                </c:pt>
                <c:pt idx="2">
                  <c:v>1.3002</c:v>
                </c:pt>
                <c:pt idx="3">
                  <c:v>1.3116999999999999</c:v>
                </c:pt>
                <c:pt idx="4">
                  <c:v>1.5137999999999998</c:v>
                </c:pt>
                <c:pt idx="5">
                  <c:v>1.627</c:v>
                </c:pt>
                <c:pt idx="6">
                  <c:v>5.5830000000000002</c:v>
                </c:pt>
                <c:pt idx="7">
                  <c:v>9.9543000000000035</c:v>
                </c:pt>
                <c:pt idx="8">
                  <c:v>110</c:v>
                </c:pt>
                <c:pt idx="9">
                  <c:v>110</c:v>
                </c:pt>
                <c:pt idx="10">
                  <c:v>110</c:v>
                </c:pt>
                <c:pt idx="11">
                  <c:v>110</c:v>
                </c:pt>
                <c:pt idx="12">
                  <c:v>110</c:v>
                </c:pt>
                <c:pt idx="13">
                  <c:v>110</c:v>
                </c:pt>
                <c:pt idx="14">
                  <c:v>104.23</c:v>
                </c:pt>
                <c:pt idx="15">
                  <c:v>83.557999999999993</c:v>
                </c:pt>
                <c:pt idx="16">
                  <c:v>65.995000000000005</c:v>
                </c:pt>
                <c:pt idx="17">
                  <c:v>52.417999999999999</c:v>
                </c:pt>
                <c:pt idx="18">
                  <c:v>42.029000000000003</c:v>
                </c:pt>
                <c:pt idx="19">
                  <c:v>33.442</c:v>
                </c:pt>
                <c:pt idx="20">
                  <c:v>20.838000000000001</c:v>
                </c:pt>
                <c:pt idx="21">
                  <c:v>16.663</c:v>
                </c:pt>
                <c:pt idx="22">
                  <c:v>13.229999999999999</c:v>
                </c:pt>
                <c:pt idx="23">
                  <c:v>10.768000000000001</c:v>
                </c:pt>
                <c:pt idx="24">
                  <c:v>5.5797000000000008</c:v>
                </c:pt>
                <c:pt idx="25">
                  <c:v>5.3482000000000003</c:v>
                </c:pt>
                <c:pt idx="26">
                  <c:v>4.9047999999999998</c:v>
                </c:pt>
                <c:pt idx="27">
                  <c:v>4.4276999999999997</c:v>
                </c:pt>
                <c:pt idx="28">
                  <c:v>4.0872999999999999</c:v>
                </c:pt>
                <c:pt idx="29">
                  <c:v>4.0599999999999996</c:v>
                </c:pt>
                <c:pt idx="30">
                  <c:v>4.2243999999999993</c:v>
                </c:pt>
                <c:pt idx="31">
                  <c:v>4.8069999999999995</c:v>
                </c:pt>
                <c:pt idx="32">
                  <c:v>5.8242999999999991</c:v>
                </c:pt>
                <c:pt idx="33">
                  <c:v>7.1513</c:v>
                </c:pt>
                <c:pt idx="34">
                  <c:v>9.1346999999999987</c:v>
                </c:pt>
                <c:pt idx="35">
                  <c:v>11.253</c:v>
                </c:pt>
                <c:pt idx="36">
                  <c:v>19.204999999999995</c:v>
                </c:pt>
                <c:pt idx="37">
                  <c:v>18.994</c:v>
                </c:pt>
                <c:pt idx="38">
                  <c:v>19.239999999999995</c:v>
                </c:pt>
                <c:pt idx="39">
                  <c:v>19.521999999999995</c:v>
                </c:pt>
                <c:pt idx="40">
                  <c:v>19.632000000000001</c:v>
                </c:pt>
                <c:pt idx="41">
                  <c:v>19.763999999999996</c:v>
                </c:pt>
                <c:pt idx="42">
                  <c:v>19.626999999999999</c:v>
                </c:pt>
                <c:pt idx="43">
                  <c:v>19.564999999999998</c:v>
                </c:pt>
                <c:pt idx="44">
                  <c:v>19.504000000000001</c:v>
                </c:pt>
                <c:pt idx="45">
                  <c:v>19.428999999999991</c:v>
                </c:pt>
                <c:pt idx="46">
                  <c:v>19.337000000000003</c:v>
                </c:pt>
                <c:pt idx="47">
                  <c:v>19.433</c:v>
                </c:pt>
                <c:pt idx="48">
                  <c:v>19.37</c:v>
                </c:pt>
                <c:pt idx="49">
                  <c:v>19.126000000000001</c:v>
                </c:pt>
                <c:pt idx="50">
                  <c:v>18.881999999999998</c:v>
                </c:pt>
                <c:pt idx="51">
                  <c:v>18.675999999999995</c:v>
                </c:pt>
                <c:pt idx="52">
                  <c:v>18.355</c:v>
                </c:pt>
                <c:pt idx="53">
                  <c:v>17.925999999999991</c:v>
                </c:pt>
                <c:pt idx="54">
                  <c:v>17.350000000000001</c:v>
                </c:pt>
                <c:pt idx="55">
                  <c:v>16.742999999999995</c:v>
                </c:pt>
                <c:pt idx="56">
                  <c:v>16.276</c:v>
                </c:pt>
                <c:pt idx="57">
                  <c:v>15.926</c:v>
                </c:pt>
                <c:pt idx="58">
                  <c:v>15.593</c:v>
                </c:pt>
                <c:pt idx="59">
                  <c:v>15.41</c:v>
                </c:pt>
                <c:pt idx="60">
                  <c:v>15.234999999999999</c:v>
                </c:pt>
                <c:pt idx="61">
                  <c:v>15.204000000000001</c:v>
                </c:pt>
                <c:pt idx="62">
                  <c:v>15.082000000000003</c:v>
                </c:pt>
                <c:pt idx="63">
                  <c:v>14.942</c:v>
                </c:pt>
                <c:pt idx="64">
                  <c:v>14.742000000000001</c:v>
                </c:pt>
                <c:pt idx="65">
                  <c:v>14.575000000000001</c:v>
                </c:pt>
                <c:pt idx="66">
                  <c:v>14.355000000000002</c:v>
                </c:pt>
                <c:pt idx="67">
                  <c:v>14.146999999999998</c:v>
                </c:pt>
                <c:pt idx="68">
                  <c:v>13.931000000000001</c:v>
                </c:pt>
                <c:pt idx="69">
                  <c:v>13.678000000000001</c:v>
                </c:pt>
                <c:pt idx="70">
                  <c:v>13.556000000000003</c:v>
                </c:pt>
                <c:pt idx="71">
                  <c:v>13.456000000000001</c:v>
                </c:pt>
                <c:pt idx="72">
                  <c:v>13.324</c:v>
                </c:pt>
                <c:pt idx="73">
                  <c:v>13.11</c:v>
                </c:pt>
                <c:pt idx="74">
                  <c:v>12.873000000000003</c:v>
                </c:pt>
                <c:pt idx="75">
                  <c:v>12.722</c:v>
                </c:pt>
                <c:pt idx="76">
                  <c:v>13.023</c:v>
                </c:pt>
                <c:pt idx="77">
                  <c:v>13.744999999999999</c:v>
                </c:pt>
                <c:pt idx="78">
                  <c:v>14.478</c:v>
                </c:pt>
                <c:pt idx="79">
                  <c:v>15.186</c:v>
                </c:pt>
                <c:pt idx="80">
                  <c:v>16.312000000000001</c:v>
                </c:pt>
                <c:pt idx="81">
                  <c:v>18.626000000000001</c:v>
                </c:pt>
                <c:pt idx="82">
                  <c:v>21.971999999999998</c:v>
                </c:pt>
                <c:pt idx="83">
                  <c:v>26.638000000000005</c:v>
                </c:pt>
                <c:pt idx="84">
                  <c:v>31.814000000000004</c:v>
                </c:pt>
                <c:pt idx="85">
                  <c:v>38.231000000000002</c:v>
                </c:pt>
                <c:pt idx="86">
                  <c:v>43.311999999999998</c:v>
                </c:pt>
                <c:pt idx="87">
                  <c:v>46.207000000000001</c:v>
                </c:pt>
                <c:pt idx="88">
                  <c:v>47.446000000000005</c:v>
                </c:pt>
                <c:pt idx="89">
                  <c:v>46.828000000000003</c:v>
                </c:pt>
                <c:pt idx="90">
                  <c:v>45.443000000000005</c:v>
                </c:pt>
                <c:pt idx="91">
                  <c:v>45.575000000000003</c:v>
                </c:pt>
                <c:pt idx="92">
                  <c:v>47.917999999999999</c:v>
                </c:pt>
                <c:pt idx="93">
                  <c:v>50.269000000000013</c:v>
                </c:pt>
                <c:pt idx="94">
                  <c:v>51.461000000000006</c:v>
                </c:pt>
                <c:pt idx="95">
                  <c:v>50.468000000000011</c:v>
                </c:pt>
                <c:pt idx="96">
                  <c:v>48.069000000000003</c:v>
                </c:pt>
                <c:pt idx="97">
                  <c:v>45.624000000000002</c:v>
                </c:pt>
                <c:pt idx="98">
                  <c:v>43.277000000000001</c:v>
                </c:pt>
                <c:pt idx="99">
                  <c:v>41.497</c:v>
                </c:pt>
                <c:pt idx="100">
                  <c:v>40.358999999999995</c:v>
                </c:pt>
                <c:pt idx="101">
                  <c:v>39.509</c:v>
                </c:pt>
                <c:pt idx="102">
                  <c:v>38.703000000000003</c:v>
                </c:pt>
                <c:pt idx="103">
                  <c:v>37.694000000000003</c:v>
                </c:pt>
                <c:pt idx="104">
                  <c:v>36.237000000000002</c:v>
                </c:pt>
                <c:pt idx="105">
                  <c:v>34.205000000000005</c:v>
                </c:pt>
                <c:pt idx="106">
                  <c:v>31.888999999999996</c:v>
                </c:pt>
                <c:pt idx="107">
                  <c:v>29.744</c:v>
                </c:pt>
                <c:pt idx="108">
                  <c:v>28.084999999999997</c:v>
                </c:pt>
                <c:pt idx="109">
                  <c:v>26.826000000000001</c:v>
                </c:pt>
                <c:pt idx="110">
                  <c:v>25.766999999999996</c:v>
                </c:pt>
                <c:pt idx="111">
                  <c:v>25.094000000000001</c:v>
                </c:pt>
                <c:pt idx="112">
                  <c:v>24.148</c:v>
                </c:pt>
                <c:pt idx="113">
                  <c:v>23.148</c:v>
                </c:pt>
                <c:pt idx="114">
                  <c:v>22.146999999999995</c:v>
                </c:pt>
                <c:pt idx="115">
                  <c:v>21.425999999999991</c:v>
                </c:pt>
                <c:pt idx="116">
                  <c:v>20.893000000000001</c:v>
                </c:pt>
                <c:pt idx="117">
                  <c:v>20.459999999999997</c:v>
                </c:pt>
                <c:pt idx="118">
                  <c:v>20.241999999999997</c:v>
                </c:pt>
                <c:pt idx="119">
                  <c:v>20.129000000000001</c:v>
                </c:pt>
                <c:pt idx="120">
                  <c:v>19.864000000000001</c:v>
                </c:pt>
                <c:pt idx="121">
                  <c:v>19.282999999999998</c:v>
                </c:pt>
                <c:pt idx="122">
                  <c:v>18.707000000000001</c:v>
                </c:pt>
                <c:pt idx="123">
                  <c:v>18.282999999999998</c:v>
                </c:pt>
                <c:pt idx="124">
                  <c:v>17.853999999999999</c:v>
                </c:pt>
                <c:pt idx="125">
                  <c:v>17.446000000000002</c:v>
                </c:pt>
                <c:pt idx="126">
                  <c:v>16.901999999999997</c:v>
                </c:pt>
                <c:pt idx="127">
                  <c:v>16.363</c:v>
                </c:pt>
                <c:pt idx="128">
                  <c:v>16.111000000000004</c:v>
                </c:pt>
                <c:pt idx="129">
                  <c:v>15.827</c:v>
                </c:pt>
                <c:pt idx="130">
                  <c:v>15.557</c:v>
                </c:pt>
                <c:pt idx="131">
                  <c:v>15.382000000000001</c:v>
                </c:pt>
                <c:pt idx="132">
                  <c:v>15.116</c:v>
                </c:pt>
                <c:pt idx="133">
                  <c:v>14.835000000000003</c:v>
                </c:pt>
                <c:pt idx="134">
                  <c:v>14.66</c:v>
                </c:pt>
                <c:pt idx="135">
                  <c:v>14.52</c:v>
                </c:pt>
                <c:pt idx="136">
                  <c:v>14.364000000000003</c:v>
                </c:pt>
                <c:pt idx="137">
                  <c:v>14.114000000000001</c:v>
                </c:pt>
                <c:pt idx="138">
                  <c:v>13.926</c:v>
                </c:pt>
                <c:pt idx="139">
                  <c:v>13.699</c:v>
                </c:pt>
                <c:pt idx="140">
                  <c:v>13.636000000000001</c:v>
                </c:pt>
                <c:pt idx="141">
                  <c:v>13.674000000000001</c:v>
                </c:pt>
                <c:pt idx="142">
                  <c:v>13.683</c:v>
                </c:pt>
                <c:pt idx="143">
                  <c:v>13.507</c:v>
                </c:pt>
                <c:pt idx="144">
                  <c:v>13.155000000000001</c:v>
                </c:pt>
                <c:pt idx="145">
                  <c:v>12.88</c:v>
                </c:pt>
                <c:pt idx="146">
                  <c:v>12.545</c:v>
                </c:pt>
                <c:pt idx="147">
                  <c:v>12.18</c:v>
                </c:pt>
                <c:pt idx="148">
                  <c:v>11.764000000000001</c:v>
                </c:pt>
                <c:pt idx="149">
                  <c:v>11.49</c:v>
                </c:pt>
                <c:pt idx="150">
                  <c:v>11.308</c:v>
                </c:pt>
                <c:pt idx="151">
                  <c:v>11.037999999999998</c:v>
                </c:pt>
                <c:pt idx="152">
                  <c:v>10.853000000000002</c:v>
                </c:pt>
                <c:pt idx="153">
                  <c:v>10.715</c:v>
                </c:pt>
                <c:pt idx="154">
                  <c:v>10.51</c:v>
                </c:pt>
                <c:pt idx="155">
                  <c:v>9.6392999999999986</c:v>
                </c:pt>
                <c:pt idx="156">
                  <c:v>9.773299999999999</c:v>
                </c:pt>
                <c:pt idx="157">
                  <c:v>9.7931999999999988</c:v>
                </c:pt>
                <c:pt idx="158">
                  <c:v>9.7532000000000014</c:v>
                </c:pt>
                <c:pt idx="159">
                  <c:v>9.6715</c:v>
                </c:pt>
                <c:pt idx="160">
                  <c:v>9.5175000000000001</c:v>
                </c:pt>
                <c:pt idx="161">
                  <c:v>9.3901000000000003</c:v>
                </c:pt>
                <c:pt idx="162">
                  <c:v>9.154300000000001</c:v>
                </c:pt>
                <c:pt idx="163">
                  <c:v>8.9660000000000029</c:v>
                </c:pt>
                <c:pt idx="164">
                  <c:v>8.8536000000000019</c:v>
                </c:pt>
                <c:pt idx="165">
                  <c:v>8.7155000000000005</c:v>
                </c:pt>
                <c:pt idx="166">
                  <c:v>8.5402999999999984</c:v>
                </c:pt>
                <c:pt idx="167">
                  <c:v>8.3311999999999991</c:v>
                </c:pt>
                <c:pt idx="168">
                  <c:v>8.1303999999999998</c:v>
                </c:pt>
                <c:pt idx="169">
                  <c:v>7.9187000000000003</c:v>
                </c:pt>
                <c:pt idx="170">
                  <c:v>7.7177999999999995</c:v>
                </c:pt>
                <c:pt idx="171">
                  <c:v>7.5697000000000001</c:v>
                </c:pt>
                <c:pt idx="172">
                  <c:v>7.4321999999999999</c:v>
                </c:pt>
                <c:pt idx="173">
                  <c:v>7.3137999999999996</c:v>
                </c:pt>
                <c:pt idx="174">
                  <c:v>7.2343999999999999</c:v>
                </c:pt>
                <c:pt idx="175">
                  <c:v>7.1412000000000004</c:v>
                </c:pt>
                <c:pt idx="176">
                  <c:v>7.0682</c:v>
                </c:pt>
                <c:pt idx="177">
                  <c:v>6.9403000000000006</c:v>
                </c:pt>
                <c:pt idx="178">
                  <c:v>6.8192000000000004</c:v>
                </c:pt>
                <c:pt idx="179">
                  <c:v>6.6707999999999998</c:v>
                </c:pt>
                <c:pt idx="180">
                  <c:v>6.5793000000000008</c:v>
                </c:pt>
                <c:pt idx="181">
                  <c:v>6.5983000000000001</c:v>
                </c:pt>
                <c:pt idx="182">
                  <c:v>6.6326999999999998</c:v>
                </c:pt>
                <c:pt idx="183">
                  <c:v>6.6758999999999995</c:v>
                </c:pt>
                <c:pt idx="184">
                  <c:v>6.7106000000000003</c:v>
                </c:pt>
                <c:pt idx="185">
                  <c:v>6.68</c:v>
                </c:pt>
                <c:pt idx="186">
                  <c:v>6.6776</c:v>
                </c:pt>
                <c:pt idx="187">
                  <c:v>6.6715999999999998</c:v>
                </c:pt>
                <c:pt idx="188">
                  <c:v>6.6469999999999994</c:v>
                </c:pt>
                <c:pt idx="189">
                  <c:v>6.6206999999999994</c:v>
                </c:pt>
                <c:pt idx="190">
                  <c:v>6.6556999999999995</c:v>
                </c:pt>
                <c:pt idx="191">
                  <c:v>6.5668999999999995</c:v>
                </c:pt>
                <c:pt idx="192">
                  <c:v>6.4613000000000005</c:v>
                </c:pt>
                <c:pt idx="193">
                  <c:v>6.3470999999999993</c:v>
                </c:pt>
                <c:pt idx="194">
                  <c:v>6.2157</c:v>
                </c:pt>
                <c:pt idx="195">
                  <c:v>6.0897000000000006</c:v>
                </c:pt>
                <c:pt idx="196">
                  <c:v>5.9816000000000011</c:v>
                </c:pt>
                <c:pt idx="197">
                  <c:v>5.9007000000000005</c:v>
                </c:pt>
                <c:pt idx="198">
                  <c:v>5.9669999999999996</c:v>
                </c:pt>
                <c:pt idx="199">
                  <c:v>6.0438000000000001</c:v>
                </c:pt>
                <c:pt idx="200">
                  <c:v>6.1097000000000001</c:v>
                </c:pt>
                <c:pt idx="201">
                  <c:v>6.0518000000000001</c:v>
                </c:pt>
                <c:pt idx="202">
                  <c:v>6.0677999999999992</c:v>
                </c:pt>
                <c:pt idx="203">
                  <c:v>6.0028999999999995</c:v>
                </c:pt>
                <c:pt idx="204">
                  <c:v>5.9751000000000003</c:v>
                </c:pt>
                <c:pt idx="205">
                  <c:v>5.8963000000000001</c:v>
                </c:pt>
                <c:pt idx="206">
                  <c:v>5.8069999999999995</c:v>
                </c:pt>
                <c:pt idx="207">
                  <c:v>5.7234999999999996</c:v>
                </c:pt>
                <c:pt idx="208">
                  <c:v>5.6365999999999996</c:v>
                </c:pt>
                <c:pt idx="209">
                  <c:v>5.5885999999999996</c:v>
                </c:pt>
                <c:pt idx="210">
                  <c:v>5.5118999999999998</c:v>
                </c:pt>
                <c:pt idx="211">
                  <c:v>5.4764000000000008</c:v>
                </c:pt>
                <c:pt idx="212">
                  <c:v>5.4273999999999996</c:v>
                </c:pt>
                <c:pt idx="213">
                  <c:v>5.3636999999999997</c:v>
                </c:pt>
                <c:pt idx="214">
                  <c:v>5.3344999999999994</c:v>
                </c:pt>
                <c:pt idx="215">
                  <c:v>5.3422000000000001</c:v>
                </c:pt>
                <c:pt idx="216">
                  <c:v>5.2804000000000002</c:v>
                </c:pt>
                <c:pt idx="217">
                  <c:v>5.2576000000000001</c:v>
                </c:pt>
                <c:pt idx="218">
                  <c:v>5.2325999999999997</c:v>
                </c:pt>
                <c:pt idx="219">
                  <c:v>5.1544999999999987</c:v>
                </c:pt>
                <c:pt idx="220">
                  <c:v>5.1166</c:v>
                </c:pt>
                <c:pt idx="221">
                  <c:v>5.0331000000000001</c:v>
                </c:pt>
                <c:pt idx="222">
                  <c:v>4.9908999999999999</c:v>
                </c:pt>
                <c:pt idx="223">
                  <c:v>4.9199000000000002</c:v>
                </c:pt>
                <c:pt idx="224">
                  <c:v>4.8742999999999999</c:v>
                </c:pt>
                <c:pt idx="225">
                  <c:v>4.827399999999999</c:v>
                </c:pt>
                <c:pt idx="226">
                  <c:v>4.7791000000000006</c:v>
                </c:pt>
                <c:pt idx="227">
                  <c:v>4.7274999999999991</c:v>
                </c:pt>
                <c:pt idx="228">
                  <c:v>4.6783999999999999</c:v>
                </c:pt>
                <c:pt idx="229">
                  <c:v>4.6029999999999989</c:v>
                </c:pt>
                <c:pt idx="230">
                  <c:v>4.5122</c:v>
                </c:pt>
                <c:pt idx="231">
                  <c:v>4.4546000000000001</c:v>
                </c:pt>
                <c:pt idx="232">
                  <c:v>4.3973999999999993</c:v>
                </c:pt>
                <c:pt idx="233">
                  <c:v>4.2935999999999996</c:v>
                </c:pt>
                <c:pt idx="234">
                  <c:v>4.2276999999999996</c:v>
                </c:pt>
                <c:pt idx="235">
                  <c:v>4.1578999999999988</c:v>
                </c:pt>
                <c:pt idx="236">
                  <c:v>4.0984999999999996</c:v>
                </c:pt>
                <c:pt idx="237">
                  <c:v>4.0507999999999997</c:v>
                </c:pt>
                <c:pt idx="238">
                  <c:v>4.0007999999999999</c:v>
                </c:pt>
                <c:pt idx="239">
                  <c:v>3.9449999999999998</c:v>
                </c:pt>
                <c:pt idx="240">
                  <c:v>3.9272</c:v>
                </c:pt>
                <c:pt idx="241">
                  <c:v>3.8864999999999994</c:v>
                </c:pt>
                <c:pt idx="242">
                  <c:v>3.8439000000000001</c:v>
                </c:pt>
                <c:pt idx="243">
                  <c:v>3.7959000000000001</c:v>
                </c:pt>
                <c:pt idx="244">
                  <c:v>3.77</c:v>
                </c:pt>
                <c:pt idx="245">
                  <c:v>3.718</c:v>
                </c:pt>
                <c:pt idx="246">
                  <c:v>3.7076000000000002</c:v>
                </c:pt>
                <c:pt idx="247">
                  <c:v>3.6798999999999995</c:v>
                </c:pt>
                <c:pt idx="248">
                  <c:v>3.6381000000000001</c:v>
                </c:pt>
                <c:pt idx="249">
                  <c:v>3.5992999999999995</c:v>
                </c:pt>
                <c:pt idx="250">
                  <c:v>3.5529999999999995</c:v>
                </c:pt>
                <c:pt idx="251">
                  <c:v>3.5312999999999994</c:v>
                </c:pt>
                <c:pt idx="252">
                  <c:v>3.4973000000000001</c:v>
                </c:pt>
                <c:pt idx="253">
                  <c:v>3.4643999999999999</c:v>
                </c:pt>
                <c:pt idx="254">
                  <c:v>3.4476</c:v>
                </c:pt>
                <c:pt idx="255">
                  <c:v>3.4036</c:v>
                </c:pt>
                <c:pt idx="256">
                  <c:v>3.3949999999999996</c:v>
                </c:pt>
                <c:pt idx="257">
                  <c:v>3.3783999999999996</c:v>
                </c:pt>
                <c:pt idx="258">
                  <c:v>3.3520999999999996</c:v>
                </c:pt>
                <c:pt idx="259">
                  <c:v>3.3183999999999996</c:v>
                </c:pt>
                <c:pt idx="260">
                  <c:v>3.3071000000000002</c:v>
                </c:pt>
                <c:pt idx="261">
                  <c:v>3.3033999999999999</c:v>
                </c:pt>
                <c:pt idx="262">
                  <c:v>3.2776000000000001</c:v>
                </c:pt>
                <c:pt idx="263">
                  <c:v>3.2475000000000005</c:v>
                </c:pt>
                <c:pt idx="264">
                  <c:v>3.2349999999999999</c:v>
                </c:pt>
                <c:pt idx="265">
                  <c:v>3.2296999999999998</c:v>
                </c:pt>
                <c:pt idx="266">
                  <c:v>3.2176</c:v>
                </c:pt>
                <c:pt idx="267">
                  <c:v>3.2054</c:v>
                </c:pt>
                <c:pt idx="268">
                  <c:v>3.2006000000000001</c:v>
                </c:pt>
                <c:pt idx="269">
                  <c:v>3.2347000000000001</c:v>
                </c:pt>
                <c:pt idx="270">
                  <c:v>3.2378999999999998</c:v>
                </c:pt>
                <c:pt idx="271">
                  <c:v>3.2559</c:v>
                </c:pt>
                <c:pt idx="272">
                  <c:v>3.2544</c:v>
                </c:pt>
                <c:pt idx="273">
                  <c:v>3.2795000000000001</c:v>
                </c:pt>
                <c:pt idx="274">
                  <c:v>3.2976000000000001</c:v>
                </c:pt>
                <c:pt idx="275">
                  <c:v>3.3020999999999994</c:v>
                </c:pt>
                <c:pt idx="276">
                  <c:v>3.2934000000000001</c:v>
                </c:pt>
                <c:pt idx="277">
                  <c:v>3.2900999999999998</c:v>
                </c:pt>
                <c:pt idx="278">
                  <c:v>3.2721</c:v>
                </c:pt>
                <c:pt idx="279">
                  <c:v>3.2783000000000002</c:v>
                </c:pt>
                <c:pt idx="280">
                  <c:v>3.2652000000000001</c:v>
                </c:pt>
                <c:pt idx="281">
                  <c:v>3.2425000000000002</c:v>
                </c:pt>
                <c:pt idx="282">
                  <c:v>3.2155</c:v>
                </c:pt>
                <c:pt idx="283">
                  <c:v>3.1815000000000002</c:v>
                </c:pt>
                <c:pt idx="284">
                  <c:v>3.1589</c:v>
                </c:pt>
                <c:pt idx="285">
                  <c:v>3.1589999999999998</c:v>
                </c:pt>
                <c:pt idx="286">
                  <c:v>3.1434000000000002</c:v>
                </c:pt>
                <c:pt idx="287">
                  <c:v>3.1265999999999998</c:v>
                </c:pt>
                <c:pt idx="288">
                  <c:v>3.0989</c:v>
                </c:pt>
                <c:pt idx="289">
                  <c:v>3.0855000000000001</c:v>
                </c:pt>
                <c:pt idx="290">
                  <c:v>3.0537999999999998</c:v>
                </c:pt>
                <c:pt idx="291">
                  <c:v>3.0565999999999995</c:v>
                </c:pt>
                <c:pt idx="292">
                  <c:v>3.0461999999999998</c:v>
                </c:pt>
                <c:pt idx="293">
                  <c:v>3.0461</c:v>
                </c:pt>
                <c:pt idx="294">
                  <c:v>3.0363999999999995</c:v>
                </c:pt>
                <c:pt idx="295">
                  <c:v>3.0117999999999996</c:v>
                </c:pt>
                <c:pt idx="296">
                  <c:v>3.0175000000000001</c:v>
                </c:pt>
                <c:pt idx="297">
                  <c:v>3.0368999999999997</c:v>
                </c:pt>
                <c:pt idx="298">
                  <c:v>3.0356999999999994</c:v>
                </c:pt>
                <c:pt idx="299">
                  <c:v>3.0335999999999999</c:v>
                </c:pt>
                <c:pt idx="300">
                  <c:v>3.0099</c:v>
                </c:pt>
                <c:pt idx="301">
                  <c:v>3.0095000000000001</c:v>
                </c:pt>
                <c:pt idx="302">
                  <c:v>3.0110999999999994</c:v>
                </c:pt>
                <c:pt idx="303">
                  <c:v>2.9931000000000001</c:v>
                </c:pt>
                <c:pt idx="304">
                  <c:v>2.9581</c:v>
                </c:pt>
                <c:pt idx="305">
                  <c:v>2.9314999999999998</c:v>
                </c:pt>
                <c:pt idx="306">
                  <c:v>2.9115999999999995</c:v>
                </c:pt>
                <c:pt idx="307">
                  <c:v>2.9148999999999994</c:v>
                </c:pt>
                <c:pt idx="308">
                  <c:v>2.9217999999999997</c:v>
                </c:pt>
                <c:pt idx="309">
                  <c:v>2.8997999999999995</c:v>
                </c:pt>
                <c:pt idx="310">
                  <c:v>2.9089999999999998</c:v>
                </c:pt>
                <c:pt idx="311">
                  <c:v>2.9095</c:v>
                </c:pt>
                <c:pt idx="312">
                  <c:v>2.8822999999999994</c:v>
                </c:pt>
                <c:pt idx="313">
                  <c:v>2.8628999999999993</c:v>
                </c:pt>
                <c:pt idx="314">
                  <c:v>2.8627999999999996</c:v>
                </c:pt>
                <c:pt idx="315">
                  <c:v>2.8394999999999997</c:v>
                </c:pt>
                <c:pt idx="316">
                  <c:v>2.8291999999999997</c:v>
                </c:pt>
                <c:pt idx="317">
                  <c:v>2.8472</c:v>
                </c:pt>
                <c:pt idx="318">
                  <c:v>2.8198999999999996</c:v>
                </c:pt>
                <c:pt idx="319">
                  <c:v>2.8156999999999996</c:v>
                </c:pt>
                <c:pt idx="320">
                  <c:v>2.8173999999999997</c:v>
                </c:pt>
                <c:pt idx="321">
                  <c:v>2.82</c:v>
                </c:pt>
                <c:pt idx="322">
                  <c:v>2.7986</c:v>
                </c:pt>
                <c:pt idx="323">
                  <c:v>2.7879000000000005</c:v>
                </c:pt>
                <c:pt idx="324">
                  <c:v>2.7755000000000001</c:v>
                </c:pt>
                <c:pt idx="325">
                  <c:v>2.7646000000000002</c:v>
                </c:pt>
                <c:pt idx="326">
                  <c:v>2.7416999999999998</c:v>
                </c:pt>
                <c:pt idx="327">
                  <c:v>2.7372000000000001</c:v>
                </c:pt>
                <c:pt idx="328">
                  <c:v>2.7513999999999998</c:v>
                </c:pt>
                <c:pt idx="329">
                  <c:v>2.7389000000000001</c:v>
                </c:pt>
                <c:pt idx="330">
                  <c:v>2.7233000000000005</c:v>
                </c:pt>
                <c:pt idx="331">
                  <c:v>2.7412000000000001</c:v>
                </c:pt>
                <c:pt idx="332">
                  <c:v>2.7303000000000002</c:v>
                </c:pt>
                <c:pt idx="333">
                  <c:v>2.7248000000000001</c:v>
                </c:pt>
                <c:pt idx="334">
                  <c:v>2.7032000000000003</c:v>
                </c:pt>
                <c:pt idx="335">
                  <c:v>2.7139000000000002</c:v>
                </c:pt>
                <c:pt idx="336">
                  <c:v>2.7103000000000002</c:v>
                </c:pt>
                <c:pt idx="337">
                  <c:v>2.7033000000000005</c:v>
                </c:pt>
                <c:pt idx="338">
                  <c:v>2.7201000000000004</c:v>
                </c:pt>
                <c:pt idx="339">
                  <c:v>2.7153999999999998</c:v>
                </c:pt>
                <c:pt idx="340">
                  <c:v>2.6832000000000003</c:v>
                </c:pt>
                <c:pt idx="341">
                  <c:v>2.673</c:v>
                </c:pt>
                <c:pt idx="342">
                  <c:v>2.6663000000000001</c:v>
                </c:pt>
                <c:pt idx="343">
                  <c:v>2.6665000000000001</c:v>
                </c:pt>
                <c:pt idx="344">
                  <c:v>2.6558999999999995</c:v>
                </c:pt>
                <c:pt idx="345">
                  <c:v>2.6671000000000005</c:v>
                </c:pt>
                <c:pt idx="346">
                  <c:v>2.6655000000000002</c:v>
                </c:pt>
                <c:pt idx="347">
                  <c:v>2.6587000000000001</c:v>
                </c:pt>
                <c:pt idx="348">
                  <c:v>2.6567999999999996</c:v>
                </c:pt>
                <c:pt idx="349">
                  <c:v>2.63</c:v>
                </c:pt>
                <c:pt idx="350">
                  <c:v>2.6438000000000001</c:v>
                </c:pt>
                <c:pt idx="351">
                  <c:v>2.6509999999999998</c:v>
                </c:pt>
                <c:pt idx="352">
                  <c:v>2.6393999999999997</c:v>
                </c:pt>
                <c:pt idx="353">
                  <c:v>2.6432000000000002</c:v>
                </c:pt>
                <c:pt idx="354">
                  <c:v>2.6638000000000002</c:v>
                </c:pt>
                <c:pt idx="355">
                  <c:v>2.6534</c:v>
                </c:pt>
                <c:pt idx="356">
                  <c:v>2.6642999999999999</c:v>
                </c:pt>
                <c:pt idx="357">
                  <c:v>2.6532</c:v>
                </c:pt>
                <c:pt idx="358">
                  <c:v>2.6419999999999999</c:v>
                </c:pt>
                <c:pt idx="359">
                  <c:v>2.6327999999999996</c:v>
                </c:pt>
                <c:pt idx="360">
                  <c:v>2.6494</c:v>
                </c:pt>
                <c:pt idx="361">
                  <c:v>2.6453000000000002</c:v>
                </c:pt>
                <c:pt idx="362">
                  <c:v>2.6567999999999996</c:v>
                </c:pt>
                <c:pt idx="363">
                  <c:v>2.6482999999999999</c:v>
                </c:pt>
                <c:pt idx="364">
                  <c:v>2.6419999999999999</c:v>
                </c:pt>
                <c:pt idx="365">
                  <c:v>2.6484000000000001</c:v>
                </c:pt>
                <c:pt idx="366">
                  <c:v>2.6486000000000001</c:v>
                </c:pt>
                <c:pt idx="367">
                  <c:v>2.6551999999999998</c:v>
                </c:pt>
                <c:pt idx="368">
                  <c:v>2.6806999999999999</c:v>
                </c:pt>
                <c:pt idx="369">
                  <c:v>2.6905000000000001</c:v>
                </c:pt>
                <c:pt idx="370">
                  <c:v>2.6913</c:v>
                </c:pt>
                <c:pt idx="371">
                  <c:v>2.6726999999999994</c:v>
                </c:pt>
                <c:pt idx="372">
                  <c:v>2.6591999999999998</c:v>
                </c:pt>
                <c:pt idx="373">
                  <c:v>2.6650999999999998</c:v>
                </c:pt>
                <c:pt idx="374">
                  <c:v>2.6703000000000001</c:v>
                </c:pt>
                <c:pt idx="375">
                  <c:v>2.6625999999999999</c:v>
                </c:pt>
                <c:pt idx="376">
                  <c:v>2.6497000000000002</c:v>
                </c:pt>
                <c:pt idx="377">
                  <c:v>2.6389999999999998</c:v>
                </c:pt>
                <c:pt idx="378">
                  <c:v>2.6383000000000001</c:v>
                </c:pt>
                <c:pt idx="379">
                  <c:v>2.6248</c:v>
                </c:pt>
                <c:pt idx="380">
                  <c:v>2.6057999999999999</c:v>
                </c:pt>
                <c:pt idx="381">
                  <c:v>2.6078999999999999</c:v>
                </c:pt>
                <c:pt idx="382">
                  <c:v>2.6072000000000002</c:v>
                </c:pt>
                <c:pt idx="383">
                  <c:v>2.6181999999999999</c:v>
                </c:pt>
                <c:pt idx="384">
                  <c:v>2.6125999999999996</c:v>
                </c:pt>
                <c:pt idx="385">
                  <c:v>2.6257999999999999</c:v>
                </c:pt>
                <c:pt idx="386">
                  <c:v>2.6179000000000001</c:v>
                </c:pt>
                <c:pt idx="387">
                  <c:v>2.6166999999999994</c:v>
                </c:pt>
                <c:pt idx="388">
                  <c:v>2.593</c:v>
                </c:pt>
                <c:pt idx="389">
                  <c:v>2.5752999999999995</c:v>
                </c:pt>
                <c:pt idx="390">
                  <c:v>2.5874999999999999</c:v>
                </c:pt>
                <c:pt idx="391">
                  <c:v>2.5886999999999998</c:v>
                </c:pt>
                <c:pt idx="392">
                  <c:v>2.5855000000000001</c:v>
                </c:pt>
                <c:pt idx="393">
                  <c:v>2.6065999999999998</c:v>
                </c:pt>
                <c:pt idx="394">
                  <c:v>2.5959999999999996</c:v>
                </c:pt>
                <c:pt idx="395">
                  <c:v>2.5954999999999995</c:v>
                </c:pt>
                <c:pt idx="396">
                  <c:v>2.5967999999999996</c:v>
                </c:pt>
                <c:pt idx="397">
                  <c:v>2.5840999999999998</c:v>
                </c:pt>
                <c:pt idx="398">
                  <c:v>2.5695999999999999</c:v>
                </c:pt>
                <c:pt idx="399">
                  <c:v>2.5627</c:v>
                </c:pt>
                <c:pt idx="400">
                  <c:v>2.5596999999999994</c:v>
                </c:pt>
                <c:pt idx="401">
                  <c:v>2.5649999999999999</c:v>
                </c:pt>
                <c:pt idx="402">
                  <c:v>2.5474999999999999</c:v>
                </c:pt>
                <c:pt idx="403">
                  <c:v>2.5495999999999999</c:v>
                </c:pt>
                <c:pt idx="404">
                  <c:v>2.5396999999999994</c:v>
                </c:pt>
                <c:pt idx="405">
                  <c:v>2.5488</c:v>
                </c:pt>
                <c:pt idx="406">
                  <c:v>2.5432000000000001</c:v>
                </c:pt>
                <c:pt idx="407">
                  <c:v>2.5359999999999996</c:v>
                </c:pt>
                <c:pt idx="408">
                  <c:v>2.52</c:v>
                </c:pt>
                <c:pt idx="409">
                  <c:v>2.5051999999999999</c:v>
                </c:pt>
                <c:pt idx="410">
                  <c:v>2.5019</c:v>
                </c:pt>
                <c:pt idx="411">
                  <c:v>2.5017</c:v>
                </c:pt>
                <c:pt idx="412">
                  <c:v>2.5036</c:v>
                </c:pt>
                <c:pt idx="413">
                  <c:v>2.5101</c:v>
                </c:pt>
                <c:pt idx="414">
                  <c:v>2.5165999999999995</c:v>
                </c:pt>
                <c:pt idx="415">
                  <c:v>2.5223999999999998</c:v>
                </c:pt>
                <c:pt idx="416">
                  <c:v>2.5276999999999998</c:v>
                </c:pt>
                <c:pt idx="417">
                  <c:v>2.5272000000000001</c:v>
                </c:pt>
                <c:pt idx="418">
                  <c:v>2.5293000000000001</c:v>
                </c:pt>
                <c:pt idx="419">
                  <c:v>2.5394999999999994</c:v>
                </c:pt>
                <c:pt idx="420">
                  <c:v>2.5196999999999994</c:v>
                </c:pt>
                <c:pt idx="421">
                  <c:v>2.5143</c:v>
                </c:pt>
                <c:pt idx="422">
                  <c:v>2.5015000000000001</c:v>
                </c:pt>
                <c:pt idx="423">
                  <c:v>2.4979</c:v>
                </c:pt>
                <c:pt idx="424">
                  <c:v>2.4933000000000001</c:v>
                </c:pt>
                <c:pt idx="425">
                  <c:v>2.5005000000000002</c:v>
                </c:pt>
                <c:pt idx="426">
                  <c:v>2.4931999999999999</c:v>
                </c:pt>
                <c:pt idx="427">
                  <c:v>2.4952999999999994</c:v>
                </c:pt>
                <c:pt idx="428">
                  <c:v>2.4928999999999997</c:v>
                </c:pt>
                <c:pt idx="429">
                  <c:v>2.5021999999999998</c:v>
                </c:pt>
                <c:pt idx="430">
                  <c:v>2.4878</c:v>
                </c:pt>
                <c:pt idx="431">
                  <c:v>2.4777999999999998</c:v>
                </c:pt>
                <c:pt idx="432">
                  <c:v>2.4920999999999998</c:v>
                </c:pt>
                <c:pt idx="433">
                  <c:v>2.5057999999999998</c:v>
                </c:pt>
                <c:pt idx="434">
                  <c:v>2.5017</c:v>
                </c:pt>
                <c:pt idx="435">
                  <c:v>2.4948999999999995</c:v>
                </c:pt>
                <c:pt idx="436">
                  <c:v>2.5036999999999998</c:v>
                </c:pt>
                <c:pt idx="437">
                  <c:v>2.4910999999999994</c:v>
                </c:pt>
                <c:pt idx="438">
                  <c:v>2.4935999999999998</c:v>
                </c:pt>
                <c:pt idx="439">
                  <c:v>2.4903</c:v>
                </c:pt>
                <c:pt idx="440">
                  <c:v>2.4788999999999994</c:v>
                </c:pt>
                <c:pt idx="441">
                  <c:v>2.4815</c:v>
                </c:pt>
                <c:pt idx="442">
                  <c:v>2.4883999999999999</c:v>
                </c:pt>
                <c:pt idx="443">
                  <c:v>2.4897999999999998</c:v>
                </c:pt>
                <c:pt idx="444">
                  <c:v>2.5013000000000001</c:v>
                </c:pt>
                <c:pt idx="445">
                  <c:v>2.4956999999999994</c:v>
                </c:pt>
                <c:pt idx="446">
                  <c:v>2.4955999999999996</c:v>
                </c:pt>
                <c:pt idx="447">
                  <c:v>2.4893000000000001</c:v>
                </c:pt>
                <c:pt idx="448">
                  <c:v>2.4981</c:v>
                </c:pt>
                <c:pt idx="449">
                  <c:v>2.5160999999999993</c:v>
                </c:pt>
                <c:pt idx="450">
                  <c:v>2.5137</c:v>
                </c:pt>
                <c:pt idx="451">
                  <c:v>2.5045999999999999</c:v>
                </c:pt>
                <c:pt idx="452">
                  <c:v>2.5311999999999997</c:v>
                </c:pt>
                <c:pt idx="453">
                  <c:v>2.5493000000000001</c:v>
                </c:pt>
                <c:pt idx="454">
                  <c:v>2.5303999999999998</c:v>
                </c:pt>
                <c:pt idx="455">
                  <c:v>2.5440999999999998</c:v>
                </c:pt>
                <c:pt idx="456">
                  <c:v>2.5467999999999997</c:v>
                </c:pt>
                <c:pt idx="457">
                  <c:v>2.5461</c:v>
                </c:pt>
                <c:pt idx="458">
                  <c:v>2.5593999999999997</c:v>
                </c:pt>
                <c:pt idx="459">
                  <c:v>2.5707999999999998</c:v>
                </c:pt>
                <c:pt idx="460">
                  <c:v>2.5695000000000001</c:v>
                </c:pt>
                <c:pt idx="461">
                  <c:v>2.6227999999999998</c:v>
                </c:pt>
                <c:pt idx="462">
                  <c:v>2.6092</c:v>
                </c:pt>
                <c:pt idx="463">
                  <c:v>2.5985</c:v>
                </c:pt>
                <c:pt idx="464">
                  <c:v>2.5819999999999999</c:v>
                </c:pt>
                <c:pt idx="465">
                  <c:v>2.5775999999999999</c:v>
                </c:pt>
                <c:pt idx="466">
                  <c:v>2.5750999999999995</c:v>
                </c:pt>
                <c:pt idx="467">
                  <c:v>2.5695999999999999</c:v>
                </c:pt>
                <c:pt idx="468">
                  <c:v>2.5573999999999999</c:v>
                </c:pt>
                <c:pt idx="469">
                  <c:v>2.5535000000000001</c:v>
                </c:pt>
                <c:pt idx="470">
                  <c:v>2.5459999999999998</c:v>
                </c:pt>
                <c:pt idx="471">
                  <c:v>2.5350999999999995</c:v>
                </c:pt>
                <c:pt idx="472">
                  <c:v>2.5425999999999997</c:v>
                </c:pt>
                <c:pt idx="473">
                  <c:v>2.5236999999999998</c:v>
                </c:pt>
                <c:pt idx="474">
                  <c:v>2.5118999999999994</c:v>
                </c:pt>
                <c:pt idx="475">
                  <c:v>2.5061999999999998</c:v>
                </c:pt>
                <c:pt idx="476">
                  <c:v>2.4887000000000001</c:v>
                </c:pt>
                <c:pt idx="477">
                  <c:v>2.4973999999999998</c:v>
                </c:pt>
                <c:pt idx="478">
                  <c:v>2.4872000000000001</c:v>
                </c:pt>
                <c:pt idx="479">
                  <c:v>2.4821</c:v>
                </c:pt>
                <c:pt idx="480">
                  <c:v>2.4761999999999995</c:v>
                </c:pt>
                <c:pt idx="481">
                  <c:v>2.5083000000000002</c:v>
                </c:pt>
                <c:pt idx="482">
                  <c:v>2.5153999999999996</c:v>
                </c:pt>
                <c:pt idx="483">
                  <c:v>2.5143</c:v>
                </c:pt>
                <c:pt idx="484">
                  <c:v>2.5042</c:v>
                </c:pt>
                <c:pt idx="485">
                  <c:v>2.4969999999999994</c:v>
                </c:pt>
                <c:pt idx="486">
                  <c:v>2.5047999999999999</c:v>
                </c:pt>
                <c:pt idx="487">
                  <c:v>2.4960999999999998</c:v>
                </c:pt>
                <c:pt idx="488">
                  <c:v>2.4986999999999995</c:v>
                </c:pt>
                <c:pt idx="489">
                  <c:v>2.5030999999999999</c:v>
                </c:pt>
                <c:pt idx="490">
                  <c:v>2.4771999999999998</c:v>
                </c:pt>
                <c:pt idx="491">
                  <c:v>2.4792999999999994</c:v>
                </c:pt>
                <c:pt idx="492">
                  <c:v>2.4809999999999999</c:v>
                </c:pt>
                <c:pt idx="493">
                  <c:v>2.5013000000000001</c:v>
                </c:pt>
                <c:pt idx="494">
                  <c:v>2.5335999999999999</c:v>
                </c:pt>
                <c:pt idx="495">
                  <c:v>2.5246</c:v>
                </c:pt>
                <c:pt idx="496">
                  <c:v>2.548</c:v>
                </c:pt>
                <c:pt idx="497">
                  <c:v>2.5485000000000002</c:v>
                </c:pt>
                <c:pt idx="498">
                  <c:v>2.5352999999999994</c:v>
                </c:pt>
                <c:pt idx="499">
                  <c:v>2.5028999999999995</c:v>
                </c:pt>
                <c:pt idx="500">
                  <c:v>2.4996999999999994</c:v>
                </c:pt>
                <c:pt idx="501">
                  <c:v>2.5272999999999999</c:v>
                </c:pt>
                <c:pt idx="502">
                  <c:v>2.5265999999999997</c:v>
                </c:pt>
                <c:pt idx="503">
                  <c:v>2.5219</c:v>
                </c:pt>
                <c:pt idx="504">
                  <c:v>2.5099</c:v>
                </c:pt>
                <c:pt idx="505">
                  <c:v>2.5110999999999994</c:v>
                </c:pt>
                <c:pt idx="506">
                  <c:v>2.5089999999999999</c:v>
                </c:pt>
                <c:pt idx="507">
                  <c:v>2.4853000000000001</c:v>
                </c:pt>
                <c:pt idx="508">
                  <c:v>2.4735999999999998</c:v>
                </c:pt>
                <c:pt idx="509">
                  <c:v>2.4861</c:v>
                </c:pt>
                <c:pt idx="510">
                  <c:v>2.5179999999999998</c:v>
                </c:pt>
                <c:pt idx="511">
                  <c:v>2.5019999999999998</c:v>
                </c:pt>
                <c:pt idx="512">
                  <c:v>2.5023999999999997</c:v>
                </c:pt>
                <c:pt idx="513">
                  <c:v>2.4996999999999994</c:v>
                </c:pt>
                <c:pt idx="514">
                  <c:v>2.4929999999999994</c:v>
                </c:pt>
                <c:pt idx="515">
                  <c:v>2.4591999999999996</c:v>
                </c:pt>
                <c:pt idx="516">
                  <c:v>2.4721999999999995</c:v>
                </c:pt>
                <c:pt idx="517">
                  <c:v>2.4926999999999997</c:v>
                </c:pt>
                <c:pt idx="518">
                  <c:v>2.4887999999999999</c:v>
                </c:pt>
                <c:pt idx="519">
                  <c:v>2.4899999999999998</c:v>
                </c:pt>
                <c:pt idx="520">
                  <c:v>2.4883999999999999</c:v>
                </c:pt>
                <c:pt idx="521">
                  <c:v>2.4807999999999999</c:v>
                </c:pt>
                <c:pt idx="522">
                  <c:v>2.48</c:v>
                </c:pt>
                <c:pt idx="523">
                  <c:v>2.4811999999999999</c:v>
                </c:pt>
                <c:pt idx="524">
                  <c:v>2.4763999999999995</c:v>
                </c:pt>
                <c:pt idx="525">
                  <c:v>2.4678</c:v>
                </c:pt>
                <c:pt idx="526">
                  <c:v>2.4668999999999994</c:v>
                </c:pt>
                <c:pt idx="527">
                  <c:v>2.4739</c:v>
                </c:pt>
                <c:pt idx="528">
                  <c:v>2.4647000000000001</c:v>
                </c:pt>
                <c:pt idx="529">
                  <c:v>2.4741999999999997</c:v>
                </c:pt>
                <c:pt idx="530">
                  <c:v>2.4689999999999999</c:v>
                </c:pt>
                <c:pt idx="531">
                  <c:v>2.4703999999999997</c:v>
                </c:pt>
                <c:pt idx="532">
                  <c:v>2.4783999999999997</c:v>
                </c:pt>
                <c:pt idx="533">
                  <c:v>2.4825999999999997</c:v>
                </c:pt>
                <c:pt idx="534">
                  <c:v>2.4701</c:v>
                </c:pt>
                <c:pt idx="535">
                  <c:v>2.4782999999999995</c:v>
                </c:pt>
                <c:pt idx="536">
                  <c:v>2.4966999999999997</c:v>
                </c:pt>
                <c:pt idx="537">
                  <c:v>2.4882</c:v>
                </c:pt>
                <c:pt idx="538">
                  <c:v>2.4901999999999997</c:v>
                </c:pt>
                <c:pt idx="539">
                  <c:v>2.4946999999999995</c:v>
                </c:pt>
                <c:pt idx="540">
                  <c:v>2.4830999999999999</c:v>
                </c:pt>
                <c:pt idx="541">
                  <c:v>2.4842</c:v>
                </c:pt>
                <c:pt idx="542">
                  <c:v>2.5110999999999994</c:v>
                </c:pt>
                <c:pt idx="543">
                  <c:v>2.4957999999999996</c:v>
                </c:pt>
                <c:pt idx="544">
                  <c:v>2.4748999999999994</c:v>
                </c:pt>
                <c:pt idx="545">
                  <c:v>2.4742999999999995</c:v>
                </c:pt>
                <c:pt idx="546">
                  <c:v>2.4649999999999999</c:v>
                </c:pt>
                <c:pt idx="547">
                  <c:v>2.4679000000000002</c:v>
                </c:pt>
                <c:pt idx="548">
                  <c:v>2.4661</c:v>
                </c:pt>
                <c:pt idx="549">
                  <c:v>2.4781</c:v>
                </c:pt>
                <c:pt idx="550">
                  <c:v>2.4641000000000002</c:v>
                </c:pt>
                <c:pt idx="551">
                  <c:v>2.4786999999999995</c:v>
                </c:pt>
                <c:pt idx="552">
                  <c:v>2.5427</c:v>
                </c:pt>
                <c:pt idx="553">
                  <c:v>2.5528999999999997</c:v>
                </c:pt>
                <c:pt idx="554">
                  <c:v>2.5699000000000001</c:v>
                </c:pt>
                <c:pt idx="555">
                  <c:v>2.5482</c:v>
                </c:pt>
                <c:pt idx="556">
                  <c:v>2.5415999999999999</c:v>
                </c:pt>
                <c:pt idx="557">
                  <c:v>2.5602</c:v>
                </c:pt>
                <c:pt idx="558">
                  <c:v>2.5459999999999998</c:v>
                </c:pt>
                <c:pt idx="559">
                  <c:v>2.5451000000000001</c:v>
                </c:pt>
                <c:pt idx="560">
                  <c:v>2.5436000000000001</c:v>
                </c:pt>
                <c:pt idx="561">
                  <c:v>2.5310999999999995</c:v>
                </c:pt>
                <c:pt idx="562">
                  <c:v>2.5185999999999997</c:v>
                </c:pt>
                <c:pt idx="563">
                  <c:v>2.5259</c:v>
                </c:pt>
                <c:pt idx="564">
                  <c:v>2.5105999999999997</c:v>
                </c:pt>
                <c:pt idx="565">
                  <c:v>2.5150999999999994</c:v>
                </c:pt>
                <c:pt idx="566">
                  <c:v>2.5352999999999994</c:v>
                </c:pt>
                <c:pt idx="567">
                  <c:v>2.5259999999999998</c:v>
                </c:pt>
                <c:pt idx="568">
                  <c:v>2.5352999999999994</c:v>
                </c:pt>
                <c:pt idx="569">
                  <c:v>2.5314999999999994</c:v>
                </c:pt>
                <c:pt idx="570">
                  <c:v>2.5223999999999998</c:v>
                </c:pt>
                <c:pt idx="571">
                  <c:v>2.5135000000000001</c:v>
                </c:pt>
                <c:pt idx="572">
                  <c:v>2.5158999999999994</c:v>
                </c:pt>
                <c:pt idx="573">
                  <c:v>2.5166999999999997</c:v>
                </c:pt>
                <c:pt idx="574">
                  <c:v>2.5074999999999998</c:v>
                </c:pt>
                <c:pt idx="575">
                  <c:v>2.4987999999999997</c:v>
                </c:pt>
                <c:pt idx="576">
                  <c:v>2.4977</c:v>
                </c:pt>
                <c:pt idx="577">
                  <c:v>2.5097</c:v>
                </c:pt>
                <c:pt idx="578">
                  <c:v>2.5059</c:v>
                </c:pt>
                <c:pt idx="579">
                  <c:v>2.4868999999999994</c:v>
                </c:pt>
                <c:pt idx="580">
                  <c:v>2.4750999999999994</c:v>
                </c:pt>
                <c:pt idx="581">
                  <c:v>2.4731999999999998</c:v>
                </c:pt>
                <c:pt idx="582">
                  <c:v>2.4601000000000002</c:v>
                </c:pt>
                <c:pt idx="583">
                  <c:v>2.4865999999999997</c:v>
                </c:pt>
                <c:pt idx="584">
                  <c:v>2.4939999999999998</c:v>
                </c:pt>
                <c:pt idx="585">
                  <c:v>2.4997999999999996</c:v>
                </c:pt>
                <c:pt idx="586">
                  <c:v>2.5139</c:v>
                </c:pt>
                <c:pt idx="587">
                  <c:v>2.5065</c:v>
                </c:pt>
                <c:pt idx="588">
                  <c:v>2.5070000000000001</c:v>
                </c:pt>
                <c:pt idx="589">
                  <c:v>2.4986999999999995</c:v>
                </c:pt>
                <c:pt idx="590">
                  <c:v>2.5065999999999997</c:v>
                </c:pt>
                <c:pt idx="591">
                  <c:v>2.5023999999999997</c:v>
                </c:pt>
                <c:pt idx="592">
                  <c:v>2.5183999999999997</c:v>
                </c:pt>
                <c:pt idx="593">
                  <c:v>2.5181</c:v>
                </c:pt>
                <c:pt idx="594">
                  <c:v>2.5015000000000001</c:v>
                </c:pt>
                <c:pt idx="595">
                  <c:v>2.5025999999999997</c:v>
                </c:pt>
                <c:pt idx="596">
                  <c:v>2.4779999999999998</c:v>
                </c:pt>
                <c:pt idx="597">
                  <c:v>2.4613</c:v>
                </c:pt>
                <c:pt idx="598">
                  <c:v>2.4519999999999995</c:v>
                </c:pt>
                <c:pt idx="599">
                  <c:v>2.4462999999999995</c:v>
                </c:pt>
                <c:pt idx="600">
                  <c:v>2.4457</c:v>
                </c:pt>
                <c:pt idx="601">
                  <c:v>2.4548999999999994</c:v>
                </c:pt>
                <c:pt idx="602">
                  <c:v>2.4514999999999993</c:v>
                </c:pt>
                <c:pt idx="603">
                  <c:v>2.4434</c:v>
                </c:pt>
                <c:pt idx="604">
                  <c:v>2.4413</c:v>
                </c:pt>
                <c:pt idx="605">
                  <c:v>2.4481000000000002</c:v>
                </c:pt>
                <c:pt idx="606">
                  <c:v>2.4411999999999998</c:v>
                </c:pt>
                <c:pt idx="607">
                  <c:v>2.4177</c:v>
                </c:pt>
                <c:pt idx="608">
                  <c:v>2.4255</c:v>
                </c:pt>
                <c:pt idx="609">
                  <c:v>2.4401000000000002</c:v>
                </c:pt>
                <c:pt idx="610">
                  <c:v>2.4369999999999994</c:v>
                </c:pt>
                <c:pt idx="611">
                  <c:v>2.4279000000000002</c:v>
                </c:pt>
                <c:pt idx="612">
                  <c:v>2.4255999999999998</c:v>
                </c:pt>
                <c:pt idx="613">
                  <c:v>2.4287999999999998</c:v>
                </c:pt>
                <c:pt idx="614">
                  <c:v>2.4305999999999996</c:v>
                </c:pt>
                <c:pt idx="615">
                  <c:v>2.4403999999999999</c:v>
                </c:pt>
                <c:pt idx="616">
                  <c:v>2.4428999999999994</c:v>
                </c:pt>
                <c:pt idx="617">
                  <c:v>2.4298999999999995</c:v>
                </c:pt>
                <c:pt idx="618">
                  <c:v>2.4508999999999994</c:v>
                </c:pt>
                <c:pt idx="619">
                  <c:v>2.4298999999999995</c:v>
                </c:pt>
                <c:pt idx="620">
                  <c:v>2.4339</c:v>
                </c:pt>
                <c:pt idx="621">
                  <c:v>2.4345999999999997</c:v>
                </c:pt>
                <c:pt idx="622">
                  <c:v>2.4483000000000001</c:v>
                </c:pt>
                <c:pt idx="623">
                  <c:v>2.4349999999999996</c:v>
                </c:pt>
                <c:pt idx="624">
                  <c:v>2.4243000000000001</c:v>
                </c:pt>
                <c:pt idx="625">
                  <c:v>2.4531999999999998</c:v>
                </c:pt>
                <c:pt idx="626">
                  <c:v>2.4807000000000001</c:v>
                </c:pt>
                <c:pt idx="627">
                  <c:v>2.4651000000000001</c:v>
                </c:pt>
                <c:pt idx="628">
                  <c:v>2.4528999999999996</c:v>
                </c:pt>
                <c:pt idx="629">
                  <c:v>2.4687000000000001</c:v>
                </c:pt>
                <c:pt idx="630">
                  <c:v>2.4638</c:v>
                </c:pt>
                <c:pt idx="631">
                  <c:v>2.4621</c:v>
                </c:pt>
                <c:pt idx="632">
                  <c:v>2.4953999999999996</c:v>
                </c:pt>
                <c:pt idx="633">
                  <c:v>2.5061999999999998</c:v>
                </c:pt>
                <c:pt idx="634">
                  <c:v>2.4935</c:v>
                </c:pt>
                <c:pt idx="635">
                  <c:v>2.5103999999999997</c:v>
                </c:pt>
                <c:pt idx="636">
                  <c:v>2.5155999999999996</c:v>
                </c:pt>
                <c:pt idx="637">
                  <c:v>2.5267999999999997</c:v>
                </c:pt>
                <c:pt idx="638">
                  <c:v>2.5063</c:v>
                </c:pt>
                <c:pt idx="639">
                  <c:v>2.5019</c:v>
                </c:pt>
                <c:pt idx="640">
                  <c:v>2.484</c:v>
                </c:pt>
                <c:pt idx="641">
                  <c:v>2.4641999999999999</c:v>
                </c:pt>
                <c:pt idx="642">
                  <c:v>2.4417</c:v>
                </c:pt>
                <c:pt idx="643">
                  <c:v>2.4592999999999994</c:v>
                </c:pt>
                <c:pt idx="644">
                  <c:v>2.4733999999999998</c:v>
                </c:pt>
                <c:pt idx="645">
                  <c:v>2.4689999999999999</c:v>
                </c:pt>
                <c:pt idx="646">
                  <c:v>2.4676</c:v>
                </c:pt>
                <c:pt idx="647">
                  <c:v>2.4729999999999994</c:v>
                </c:pt>
                <c:pt idx="648">
                  <c:v>2.4922999999999997</c:v>
                </c:pt>
                <c:pt idx="649">
                  <c:v>2.5206</c:v>
                </c:pt>
                <c:pt idx="650">
                  <c:v>2.5013000000000001</c:v>
                </c:pt>
                <c:pt idx="651">
                  <c:v>2.4903</c:v>
                </c:pt>
                <c:pt idx="652">
                  <c:v>2.9339999999999997</c:v>
                </c:pt>
                <c:pt idx="653">
                  <c:v>2.7482000000000002</c:v>
                </c:pt>
                <c:pt idx="654">
                  <c:v>2.6453000000000002</c:v>
                </c:pt>
                <c:pt idx="655">
                  <c:v>2.5855999999999999</c:v>
                </c:pt>
                <c:pt idx="656">
                  <c:v>2.5421999999999998</c:v>
                </c:pt>
                <c:pt idx="657">
                  <c:v>2.5179999999999998</c:v>
                </c:pt>
                <c:pt idx="658">
                  <c:v>2.5019999999999998</c:v>
                </c:pt>
                <c:pt idx="659">
                  <c:v>2.4685000000000001</c:v>
                </c:pt>
                <c:pt idx="660">
                  <c:v>2.4501999999999997</c:v>
                </c:pt>
                <c:pt idx="661">
                  <c:v>2.4617999999999998</c:v>
                </c:pt>
                <c:pt idx="662">
                  <c:v>2.4540999999999995</c:v>
                </c:pt>
                <c:pt idx="663">
                  <c:v>2.4491000000000001</c:v>
                </c:pt>
                <c:pt idx="664">
                  <c:v>2.4537</c:v>
                </c:pt>
                <c:pt idx="665">
                  <c:v>2.4331</c:v>
                </c:pt>
                <c:pt idx="666">
                  <c:v>2.4423999999999997</c:v>
                </c:pt>
                <c:pt idx="667">
                  <c:v>2.4339</c:v>
                </c:pt>
                <c:pt idx="668">
                  <c:v>2.4337999999999997</c:v>
                </c:pt>
                <c:pt idx="669">
                  <c:v>2.4222999999999995</c:v>
                </c:pt>
                <c:pt idx="670">
                  <c:v>2.4375999999999998</c:v>
                </c:pt>
                <c:pt idx="671">
                  <c:v>2.4445999999999999</c:v>
                </c:pt>
                <c:pt idx="672">
                  <c:v>2.4279999999999999</c:v>
                </c:pt>
                <c:pt idx="673">
                  <c:v>2.4291999999999998</c:v>
                </c:pt>
                <c:pt idx="674">
                  <c:v>2.4177999999999997</c:v>
                </c:pt>
                <c:pt idx="675">
                  <c:v>2.4186999999999994</c:v>
                </c:pt>
                <c:pt idx="676">
                  <c:v>2.4126999999999996</c:v>
                </c:pt>
                <c:pt idx="677">
                  <c:v>2.4158999999999997</c:v>
                </c:pt>
                <c:pt idx="678">
                  <c:v>2.4108999999999994</c:v>
                </c:pt>
                <c:pt idx="679">
                  <c:v>2.4137</c:v>
                </c:pt>
                <c:pt idx="680">
                  <c:v>2.4189999999999996</c:v>
                </c:pt>
                <c:pt idx="681">
                  <c:v>2.4150999999999994</c:v>
                </c:pt>
                <c:pt idx="682">
                  <c:v>2.4135</c:v>
                </c:pt>
                <c:pt idx="683">
                  <c:v>2.4179999999999997</c:v>
                </c:pt>
                <c:pt idx="684">
                  <c:v>2.4162999999999997</c:v>
                </c:pt>
                <c:pt idx="685">
                  <c:v>2.4393999999999996</c:v>
                </c:pt>
                <c:pt idx="686">
                  <c:v>2.4384999999999994</c:v>
                </c:pt>
                <c:pt idx="687">
                  <c:v>2.4264999999999994</c:v>
                </c:pt>
                <c:pt idx="688">
                  <c:v>2.4324999999999997</c:v>
                </c:pt>
                <c:pt idx="689">
                  <c:v>2.4225999999999996</c:v>
                </c:pt>
                <c:pt idx="690">
                  <c:v>2.4340999999999995</c:v>
                </c:pt>
                <c:pt idx="691">
                  <c:v>2.4676</c:v>
                </c:pt>
                <c:pt idx="692">
                  <c:v>2.4499999999999997</c:v>
                </c:pt>
                <c:pt idx="693">
                  <c:v>2.4507999999999996</c:v>
                </c:pt>
                <c:pt idx="694">
                  <c:v>2.4617</c:v>
                </c:pt>
                <c:pt idx="695">
                  <c:v>2.4461999999999997</c:v>
                </c:pt>
                <c:pt idx="696">
                  <c:v>2.4487000000000001</c:v>
                </c:pt>
                <c:pt idx="697">
                  <c:v>2.4464999999999995</c:v>
                </c:pt>
                <c:pt idx="698">
                  <c:v>2.4567999999999994</c:v>
                </c:pt>
                <c:pt idx="699">
                  <c:v>2.4526999999999997</c:v>
                </c:pt>
                <c:pt idx="700">
                  <c:v>2.4493</c:v>
                </c:pt>
                <c:pt idx="701">
                  <c:v>2.4651999999999998</c:v>
                </c:pt>
                <c:pt idx="702">
                  <c:v>2.4595999999999996</c:v>
                </c:pt>
                <c:pt idx="703">
                  <c:v>2.4687000000000001</c:v>
                </c:pt>
                <c:pt idx="704">
                  <c:v>2.4802</c:v>
                </c:pt>
                <c:pt idx="705">
                  <c:v>2.4789999999999996</c:v>
                </c:pt>
                <c:pt idx="706">
                  <c:v>2.48</c:v>
                </c:pt>
                <c:pt idx="707">
                  <c:v>2.4926999999999997</c:v>
                </c:pt>
                <c:pt idx="708">
                  <c:v>2.4819</c:v>
                </c:pt>
                <c:pt idx="709">
                  <c:v>2.4721999999999995</c:v>
                </c:pt>
                <c:pt idx="710">
                  <c:v>2.464</c:v>
                </c:pt>
                <c:pt idx="711">
                  <c:v>2.4565999999999995</c:v>
                </c:pt>
                <c:pt idx="712">
                  <c:v>2.4699999999999998</c:v>
                </c:pt>
                <c:pt idx="713">
                  <c:v>2.4937999999999998</c:v>
                </c:pt>
                <c:pt idx="714">
                  <c:v>2.4714999999999994</c:v>
                </c:pt>
                <c:pt idx="715">
                  <c:v>2.4522999999999997</c:v>
                </c:pt>
                <c:pt idx="716">
                  <c:v>2.4453</c:v>
                </c:pt>
                <c:pt idx="717">
                  <c:v>2.4459999999999997</c:v>
                </c:pt>
                <c:pt idx="718">
                  <c:v>2.4565999999999995</c:v>
                </c:pt>
                <c:pt idx="719">
                  <c:v>2.4649000000000001</c:v>
                </c:pt>
                <c:pt idx="720">
                  <c:v>2.4704999999999995</c:v>
                </c:pt>
                <c:pt idx="721">
                  <c:v>2.48</c:v>
                </c:pt>
                <c:pt idx="722">
                  <c:v>2.5097999999999998</c:v>
                </c:pt>
                <c:pt idx="723">
                  <c:v>2.4889000000000001</c:v>
                </c:pt>
                <c:pt idx="724">
                  <c:v>2.4847999999999999</c:v>
                </c:pt>
                <c:pt idx="725">
                  <c:v>2.4905999999999997</c:v>
                </c:pt>
                <c:pt idx="726">
                  <c:v>2.5030999999999999</c:v>
                </c:pt>
                <c:pt idx="727">
                  <c:v>2.5084</c:v>
                </c:pt>
                <c:pt idx="728">
                  <c:v>2.4895999999999998</c:v>
                </c:pt>
                <c:pt idx="729">
                  <c:v>2.5011000000000001</c:v>
                </c:pt>
                <c:pt idx="730">
                  <c:v>2.5017</c:v>
                </c:pt>
                <c:pt idx="731">
                  <c:v>2.4981</c:v>
                </c:pt>
                <c:pt idx="732">
                  <c:v>2.4803000000000002</c:v>
                </c:pt>
                <c:pt idx="733">
                  <c:v>2.4683999999999999</c:v>
                </c:pt>
                <c:pt idx="734">
                  <c:v>2.4723999999999995</c:v>
                </c:pt>
                <c:pt idx="735">
                  <c:v>2.4575</c:v>
                </c:pt>
                <c:pt idx="736">
                  <c:v>2.4809000000000001</c:v>
                </c:pt>
                <c:pt idx="737">
                  <c:v>2.4607999999999999</c:v>
                </c:pt>
                <c:pt idx="738">
                  <c:v>2.4663999999999997</c:v>
                </c:pt>
                <c:pt idx="739">
                  <c:v>2.4784999999999995</c:v>
                </c:pt>
                <c:pt idx="740">
                  <c:v>2.4641999999999999</c:v>
                </c:pt>
                <c:pt idx="741">
                  <c:v>2.4847999999999999</c:v>
                </c:pt>
                <c:pt idx="742">
                  <c:v>2.4592999999999994</c:v>
                </c:pt>
                <c:pt idx="743">
                  <c:v>2.4584999999999995</c:v>
                </c:pt>
                <c:pt idx="744">
                  <c:v>2.4676999999999998</c:v>
                </c:pt>
                <c:pt idx="745">
                  <c:v>2.4595999999999996</c:v>
                </c:pt>
                <c:pt idx="746">
                  <c:v>2.4520999999999997</c:v>
                </c:pt>
                <c:pt idx="747">
                  <c:v>2.448</c:v>
                </c:pt>
                <c:pt idx="748">
                  <c:v>2.4526999999999997</c:v>
                </c:pt>
                <c:pt idx="749">
                  <c:v>2.4291</c:v>
                </c:pt>
                <c:pt idx="750">
                  <c:v>2.4373</c:v>
                </c:pt>
                <c:pt idx="751">
                  <c:v>2.4318999999999997</c:v>
                </c:pt>
                <c:pt idx="752">
                  <c:v>2.4681000000000002</c:v>
                </c:pt>
                <c:pt idx="753">
                  <c:v>2.4567999999999994</c:v>
                </c:pt>
                <c:pt idx="754">
                  <c:v>2.4670000000000001</c:v>
                </c:pt>
                <c:pt idx="755">
                  <c:v>2.4645000000000001</c:v>
                </c:pt>
                <c:pt idx="756">
                  <c:v>2.4566999999999997</c:v>
                </c:pt>
                <c:pt idx="757">
                  <c:v>2.4489999999999998</c:v>
                </c:pt>
                <c:pt idx="758">
                  <c:v>2.4523999999999995</c:v>
                </c:pt>
                <c:pt idx="759">
                  <c:v>2.4528999999999996</c:v>
                </c:pt>
                <c:pt idx="760">
                  <c:v>2.4510999999999994</c:v>
                </c:pt>
                <c:pt idx="761">
                  <c:v>2.4550999999999994</c:v>
                </c:pt>
                <c:pt idx="762">
                  <c:v>2.4801000000000002</c:v>
                </c:pt>
                <c:pt idx="763">
                  <c:v>2.4826999999999995</c:v>
                </c:pt>
                <c:pt idx="764">
                  <c:v>2.4876</c:v>
                </c:pt>
                <c:pt idx="765">
                  <c:v>2.4716999999999993</c:v>
                </c:pt>
                <c:pt idx="766">
                  <c:v>2.4699999999999998</c:v>
                </c:pt>
                <c:pt idx="767">
                  <c:v>2.4546999999999994</c:v>
                </c:pt>
                <c:pt idx="768">
                  <c:v>2.4479000000000002</c:v>
                </c:pt>
                <c:pt idx="769">
                  <c:v>2.4539999999999997</c:v>
                </c:pt>
                <c:pt idx="770">
                  <c:v>2.4493999999999998</c:v>
                </c:pt>
                <c:pt idx="771">
                  <c:v>2.4447999999999999</c:v>
                </c:pt>
                <c:pt idx="772">
                  <c:v>2.4472</c:v>
                </c:pt>
                <c:pt idx="773">
                  <c:v>2.4379</c:v>
                </c:pt>
                <c:pt idx="774">
                  <c:v>2.4470000000000001</c:v>
                </c:pt>
                <c:pt idx="775">
                  <c:v>2.4470999999999998</c:v>
                </c:pt>
                <c:pt idx="776">
                  <c:v>2.4502999999999995</c:v>
                </c:pt>
                <c:pt idx="777">
                  <c:v>2.4556999999999998</c:v>
                </c:pt>
                <c:pt idx="778">
                  <c:v>2.4483000000000001</c:v>
                </c:pt>
                <c:pt idx="779">
                  <c:v>2.4443000000000001</c:v>
                </c:pt>
                <c:pt idx="780">
                  <c:v>2.4548999999999994</c:v>
                </c:pt>
                <c:pt idx="781">
                  <c:v>2.4451000000000001</c:v>
                </c:pt>
                <c:pt idx="782">
                  <c:v>2.4383999999999997</c:v>
                </c:pt>
                <c:pt idx="783">
                  <c:v>2.4311999999999996</c:v>
                </c:pt>
                <c:pt idx="784">
                  <c:v>2.4419999999999997</c:v>
                </c:pt>
                <c:pt idx="785">
                  <c:v>2.4445000000000001</c:v>
                </c:pt>
                <c:pt idx="786">
                  <c:v>2.4621999999999997</c:v>
                </c:pt>
                <c:pt idx="787">
                  <c:v>2.4716999999999993</c:v>
                </c:pt>
                <c:pt idx="788">
                  <c:v>2.4853000000000001</c:v>
                </c:pt>
                <c:pt idx="789">
                  <c:v>2.5076000000000001</c:v>
                </c:pt>
                <c:pt idx="790">
                  <c:v>2.4984999999999995</c:v>
                </c:pt>
                <c:pt idx="791">
                  <c:v>2.5002</c:v>
                </c:pt>
                <c:pt idx="792">
                  <c:v>2.4865999999999997</c:v>
                </c:pt>
                <c:pt idx="793">
                  <c:v>2.5011000000000001</c:v>
                </c:pt>
                <c:pt idx="794">
                  <c:v>2.4593999999999996</c:v>
                </c:pt>
                <c:pt idx="795">
                  <c:v>2.4672999999999998</c:v>
                </c:pt>
                <c:pt idx="796">
                  <c:v>2.4641999999999999</c:v>
                </c:pt>
                <c:pt idx="797">
                  <c:v>2.4634</c:v>
                </c:pt>
                <c:pt idx="798">
                  <c:v>2.4571000000000001</c:v>
                </c:pt>
                <c:pt idx="799">
                  <c:v>2.4485000000000001</c:v>
                </c:pt>
                <c:pt idx="800">
                  <c:v>2.4474</c:v>
                </c:pt>
                <c:pt idx="801">
                  <c:v>2.4447999999999999</c:v>
                </c:pt>
                <c:pt idx="802">
                  <c:v>2.4504999999999995</c:v>
                </c:pt>
                <c:pt idx="803">
                  <c:v>2.4424999999999994</c:v>
                </c:pt>
                <c:pt idx="804">
                  <c:v>2.4232</c:v>
                </c:pt>
                <c:pt idx="805">
                  <c:v>2.4218999999999995</c:v>
                </c:pt>
                <c:pt idx="806">
                  <c:v>2.4107999999999996</c:v>
                </c:pt>
                <c:pt idx="807">
                  <c:v>2.4110999999999994</c:v>
                </c:pt>
                <c:pt idx="808">
                  <c:v>2.4733000000000001</c:v>
                </c:pt>
                <c:pt idx="809">
                  <c:v>2.4603999999999999</c:v>
                </c:pt>
                <c:pt idx="810">
                  <c:v>2.4743999999999997</c:v>
                </c:pt>
                <c:pt idx="811">
                  <c:v>2.4695</c:v>
                </c:pt>
                <c:pt idx="812">
                  <c:v>2.4524999999999997</c:v>
                </c:pt>
                <c:pt idx="813">
                  <c:v>2.4403000000000001</c:v>
                </c:pt>
                <c:pt idx="814">
                  <c:v>2.4386999999999994</c:v>
                </c:pt>
                <c:pt idx="815">
                  <c:v>2.4283000000000001</c:v>
                </c:pt>
                <c:pt idx="816">
                  <c:v>2.4255</c:v>
                </c:pt>
                <c:pt idx="817">
                  <c:v>2.4438</c:v>
                </c:pt>
                <c:pt idx="818">
                  <c:v>2.4379</c:v>
                </c:pt>
                <c:pt idx="819">
                  <c:v>2.4394999999999993</c:v>
                </c:pt>
                <c:pt idx="820">
                  <c:v>2.4470000000000001</c:v>
                </c:pt>
                <c:pt idx="821">
                  <c:v>2.4514999999999993</c:v>
                </c:pt>
                <c:pt idx="822">
                  <c:v>2.4645999999999999</c:v>
                </c:pt>
                <c:pt idx="823">
                  <c:v>2.4773000000000001</c:v>
                </c:pt>
                <c:pt idx="824">
                  <c:v>2.4745999999999997</c:v>
                </c:pt>
                <c:pt idx="825">
                  <c:v>2.4483999999999999</c:v>
                </c:pt>
                <c:pt idx="826">
                  <c:v>2.4466999999999994</c:v>
                </c:pt>
                <c:pt idx="827">
                  <c:v>2.4311999999999996</c:v>
                </c:pt>
                <c:pt idx="828">
                  <c:v>2.4209000000000001</c:v>
                </c:pt>
                <c:pt idx="829">
                  <c:v>2.4301999999999997</c:v>
                </c:pt>
                <c:pt idx="830">
                  <c:v>2.4308999999999994</c:v>
                </c:pt>
                <c:pt idx="831">
                  <c:v>2.4179999999999997</c:v>
                </c:pt>
                <c:pt idx="832">
                  <c:v>2.4184999999999994</c:v>
                </c:pt>
                <c:pt idx="833">
                  <c:v>2.4331</c:v>
                </c:pt>
                <c:pt idx="834">
                  <c:v>2.4262999999999995</c:v>
                </c:pt>
                <c:pt idx="835">
                  <c:v>2.4255999999999998</c:v>
                </c:pt>
                <c:pt idx="836">
                  <c:v>2.4148999999999994</c:v>
                </c:pt>
                <c:pt idx="837">
                  <c:v>2.4379999999999997</c:v>
                </c:pt>
                <c:pt idx="838">
                  <c:v>2.4401000000000002</c:v>
                </c:pt>
                <c:pt idx="839">
                  <c:v>2.4340999999999995</c:v>
                </c:pt>
                <c:pt idx="840">
                  <c:v>2.4367999999999994</c:v>
                </c:pt>
                <c:pt idx="841">
                  <c:v>2.4359999999999995</c:v>
                </c:pt>
                <c:pt idx="842">
                  <c:v>2.4283000000000001</c:v>
                </c:pt>
                <c:pt idx="843">
                  <c:v>2.4249000000000001</c:v>
                </c:pt>
                <c:pt idx="844">
                  <c:v>2.4428999999999994</c:v>
                </c:pt>
                <c:pt idx="845">
                  <c:v>2.4428999999999994</c:v>
                </c:pt>
                <c:pt idx="846">
                  <c:v>2.4279999999999999</c:v>
                </c:pt>
                <c:pt idx="847">
                  <c:v>2.4537999999999998</c:v>
                </c:pt>
                <c:pt idx="848">
                  <c:v>2.4716999999999993</c:v>
                </c:pt>
                <c:pt idx="849">
                  <c:v>2.4790999999999994</c:v>
                </c:pt>
                <c:pt idx="850">
                  <c:v>2.4828999999999994</c:v>
                </c:pt>
                <c:pt idx="851">
                  <c:v>2.4895999999999998</c:v>
                </c:pt>
                <c:pt idx="852">
                  <c:v>2.4836</c:v>
                </c:pt>
                <c:pt idx="853">
                  <c:v>2.4705999999999997</c:v>
                </c:pt>
                <c:pt idx="854">
                  <c:v>2.4742999999999995</c:v>
                </c:pt>
                <c:pt idx="855">
                  <c:v>2.4798999999999998</c:v>
                </c:pt>
                <c:pt idx="856">
                  <c:v>2.4687000000000001</c:v>
                </c:pt>
                <c:pt idx="857">
                  <c:v>2.4573</c:v>
                </c:pt>
                <c:pt idx="858">
                  <c:v>2.4678</c:v>
                </c:pt>
                <c:pt idx="859">
                  <c:v>2.4626999999999994</c:v>
                </c:pt>
                <c:pt idx="860">
                  <c:v>2.4731000000000001</c:v>
                </c:pt>
                <c:pt idx="861">
                  <c:v>2.4758999999999998</c:v>
                </c:pt>
                <c:pt idx="862">
                  <c:v>2.4605999999999999</c:v>
                </c:pt>
                <c:pt idx="863">
                  <c:v>2.4601000000000002</c:v>
                </c:pt>
                <c:pt idx="864">
                  <c:v>2.4566999999999997</c:v>
                </c:pt>
                <c:pt idx="865">
                  <c:v>2.4483000000000001</c:v>
                </c:pt>
                <c:pt idx="866">
                  <c:v>2.4447000000000001</c:v>
                </c:pt>
                <c:pt idx="867">
                  <c:v>2.4676</c:v>
                </c:pt>
                <c:pt idx="868">
                  <c:v>2.4708999999999994</c:v>
                </c:pt>
                <c:pt idx="869">
                  <c:v>2.4670000000000001</c:v>
                </c:pt>
                <c:pt idx="870">
                  <c:v>2.4769999999999994</c:v>
                </c:pt>
                <c:pt idx="871">
                  <c:v>2.4759999999999995</c:v>
                </c:pt>
                <c:pt idx="872">
                  <c:v>2.4647999999999999</c:v>
                </c:pt>
                <c:pt idx="873">
                  <c:v>2.4795999999999996</c:v>
                </c:pt>
                <c:pt idx="874">
                  <c:v>2.4823</c:v>
                </c:pt>
                <c:pt idx="875">
                  <c:v>2.4685000000000001</c:v>
                </c:pt>
                <c:pt idx="876">
                  <c:v>2.4721999999999995</c:v>
                </c:pt>
                <c:pt idx="877">
                  <c:v>2.4927999999999995</c:v>
                </c:pt>
                <c:pt idx="878">
                  <c:v>2.4828999999999994</c:v>
                </c:pt>
                <c:pt idx="879">
                  <c:v>2.4916999999999994</c:v>
                </c:pt>
                <c:pt idx="880">
                  <c:v>2.4805000000000001</c:v>
                </c:pt>
                <c:pt idx="881">
                  <c:v>2.4710999999999994</c:v>
                </c:pt>
                <c:pt idx="882">
                  <c:v>2.4526999999999997</c:v>
                </c:pt>
                <c:pt idx="883">
                  <c:v>2.4524999999999997</c:v>
                </c:pt>
                <c:pt idx="884">
                  <c:v>2.4552999999999994</c:v>
                </c:pt>
                <c:pt idx="885">
                  <c:v>2.4577</c:v>
                </c:pt>
                <c:pt idx="886">
                  <c:v>2.4691000000000001</c:v>
                </c:pt>
                <c:pt idx="887">
                  <c:v>2.4691999999999998</c:v>
                </c:pt>
                <c:pt idx="888">
                  <c:v>2.4723999999999995</c:v>
                </c:pt>
                <c:pt idx="889">
                  <c:v>2.4755999999999996</c:v>
                </c:pt>
                <c:pt idx="890">
                  <c:v>2.4683999999999999</c:v>
                </c:pt>
                <c:pt idx="891">
                  <c:v>2.4821999999999997</c:v>
                </c:pt>
                <c:pt idx="892">
                  <c:v>2.4819999999999998</c:v>
                </c:pt>
                <c:pt idx="893">
                  <c:v>2.4645000000000001</c:v>
                </c:pt>
                <c:pt idx="894">
                  <c:v>2.4718999999999998</c:v>
                </c:pt>
                <c:pt idx="895">
                  <c:v>2.4731000000000001</c:v>
                </c:pt>
                <c:pt idx="896">
                  <c:v>2.4685000000000001</c:v>
                </c:pt>
                <c:pt idx="897">
                  <c:v>2.4819999999999998</c:v>
                </c:pt>
                <c:pt idx="898">
                  <c:v>2.5019999999999998</c:v>
                </c:pt>
                <c:pt idx="899">
                  <c:v>2.4962999999999997</c:v>
                </c:pt>
                <c:pt idx="900">
                  <c:v>2.5034000000000001</c:v>
                </c:pt>
                <c:pt idx="901">
                  <c:v>2.5001000000000002</c:v>
                </c:pt>
                <c:pt idx="902">
                  <c:v>2.4946999999999995</c:v>
                </c:pt>
                <c:pt idx="903">
                  <c:v>2.4834999999999998</c:v>
                </c:pt>
                <c:pt idx="904">
                  <c:v>2.4790999999999994</c:v>
                </c:pt>
                <c:pt idx="905">
                  <c:v>2.4711999999999996</c:v>
                </c:pt>
                <c:pt idx="906">
                  <c:v>2.4901999999999997</c:v>
                </c:pt>
                <c:pt idx="907">
                  <c:v>2.5021999999999998</c:v>
                </c:pt>
                <c:pt idx="908">
                  <c:v>2.5072999999999999</c:v>
                </c:pt>
                <c:pt idx="909">
                  <c:v>2.4983</c:v>
                </c:pt>
                <c:pt idx="910">
                  <c:v>2.4897999999999998</c:v>
                </c:pt>
                <c:pt idx="911">
                  <c:v>2.4910999999999994</c:v>
                </c:pt>
                <c:pt idx="912">
                  <c:v>2.5359999999999996</c:v>
                </c:pt>
                <c:pt idx="913">
                  <c:v>2.5295999999999998</c:v>
                </c:pt>
                <c:pt idx="914">
                  <c:v>2.5638000000000001</c:v>
                </c:pt>
                <c:pt idx="915">
                  <c:v>2.5411000000000001</c:v>
                </c:pt>
                <c:pt idx="916">
                  <c:v>2.5308999999999995</c:v>
                </c:pt>
                <c:pt idx="917">
                  <c:v>2.5240999999999998</c:v>
                </c:pt>
                <c:pt idx="918">
                  <c:v>2.5203000000000002</c:v>
                </c:pt>
                <c:pt idx="919">
                  <c:v>2.5206</c:v>
                </c:pt>
                <c:pt idx="920">
                  <c:v>2.5383999999999998</c:v>
                </c:pt>
                <c:pt idx="921">
                  <c:v>2.5451999999999999</c:v>
                </c:pt>
                <c:pt idx="922">
                  <c:v>2.5074000000000001</c:v>
                </c:pt>
                <c:pt idx="923">
                  <c:v>2.5217999999999998</c:v>
                </c:pt>
                <c:pt idx="924">
                  <c:v>2.5133000000000001</c:v>
                </c:pt>
                <c:pt idx="925">
                  <c:v>2.5118999999999994</c:v>
                </c:pt>
                <c:pt idx="926">
                  <c:v>2.5023999999999997</c:v>
                </c:pt>
                <c:pt idx="927">
                  <c:v>2.4983999999999997</c:v>
                </c:pt>
                <c:pt idx="928">
                  <c:v>2.4997999999999996</c:v>
                </c:pt>
                <c:pt idx="929">
                  <c:v>2.5076999999999998</c:v>
                </c:pt>
                <c:pt idx="930">
                  <c:v>2.5157999999999996</c:v>
                </c:pt>
                <c:pt idx="931">
                  <c:v>2.5030999999999999</c:v>
                </c:pt>
                <c:pt idx="932">
                  <c:v>2.4857</c:v>
                </c:pt>
                <c:pt idx="933">
                  <c:v>2.4789999999999996</c:v>
                </c:pt>
                <c:pt idx="934">
                  <c:v>2.5127999999999995</c:v>
                </c:pt>
                <c:pt idx="935">
                  <c:v>2.5089999999999999</c:v>
                </c:pt>
                <c:pt idx="936">
                  <c:v>2.4909999999999997</c:v>
                </c:pt>
                <c:pt idx="937">
                  <c:v>2.4960999999999998</c:v>
                </c:pt>
                <c:pt idx="938">
                  <c:v>2.5003000000000002</c:v>
                </c:pt>
                <c:pt idx="939">
                  <c:v>2.5013999999999998</c:v>
                </c:pt>
                <c:pt idx="940">
                  <c:v>2.5206</c:v>
                </c:pt>
                <c:pt idx="941">
                  <c:v>2.5123999999999995</c:v>
                </c:pt>
                <c:pt idx="942">
                  <c:v>2.5051000000000001</c:v>
                </c:pt>
                <c:pt idx="943">
                  <c:v>2.4961999999999995</c:v>
                </c:pt>
                <c:pt idx="944">
                  <c:v>2.4968999999999997</c:v>
                </c:pt>
                <c:pt idx="945">
                  <c:v>2.5</c:v>
                </c:pt>
                <c:pt idx="946">
                  <c:v>2.4929999999999994</c:v>
                </c:pt>
                <c:pt idx="947">
                  <c:v>2.4834999999999998</c:v>
                </c:pt>
                <c:pt idx="948">
                  <c:v>2.4768999999999997</c:v>
                </c:pt>
                <c:pt idx="949">
                  <c:v>2.4766999999999997</c:v>
                </c:pt>
                <c:pt idx="950">
                  <c:v>2.4708999999999994</c:v>
                </c:pt>
                <c:pt idx="951">
                  <c:v>2.4777</c:v>
                </c:pt>
                <c:pt idx="952">
                  <c:v>2.4755999999999996</c:v>
                </c:pt>
                <c:pt idx="953">
                  <c:v>2.4555999999999996</c:v>
                </c:pt>
                <c:pt idx="954">
                  <c:v>2.4589999999999996</c:v>
                </c:pt>
                <c:pt idx="955">
                  <c:v>2.4641000000000002</c:v>
                </c:pt>
                <c:pt idx="956">
                  <c:v>2.5515999999999996</c:v>
                </c:pt>
                <c:pt idx="957">
                  <c:v>2.5834999999999999</c:v>
                </c:pt>
                <c:pt idx="958">
                  <c:v>2.5728999999999997</c:v>
                </c:pt>
                <c:pt idx="959">
                  <c:v>2.5518999999999994</c:v>
                </c:pt>
                <c:pt idx="960">
                  <c:v>2.5453000000000001</c:v>
                </c:pt>
                <c:pt idx="961">
                  <c:v>2.5347</c:v>
                </c:pt>
                <c:pt idx="962">
                  <c:v>2.5203000000000002</c:v>
                </c:pt>
                <c:pt idx="963">
                  <c:v>2.5325999999999995</c:v>
                </c:pt>
                <c:pt idx="964">
                  <c:v>2.5141</c:v>
                </c:pt>
                <c:pt idx="965">
                  <c:v>2.5083000000000002</c:v>
                </c:pt>
                <c:pt idx="966">
                  <c:v>2.5070999999999999</c:v>
                </c:pt>
                <c:pt idx="967">
                  <c:v>2.5246</c:v>
                </c:pt>
                <c:pt idx="968">
                  <c:v>2.5306999999999995</c:v>
                </c:pt>
                <c:pt idx="969">
                  <c:v>2.5160999999999993</c:v>
                </c:pt>
                <c:pt idx="970">
                  <c:v>2.5131000000000001</c:v>
                </c:pt>
                <c:pt idx="971">
                  <c:v>2.5099</c:v>
                </c:pt>
                <c:pt idx="972">
                  <c:v>2.5226999999999995</c:v>
                </c:pt>
                <c:pt idx="973">
                  <c:v>2.5211999999999999</c:v>
                </c:pt>
                <c:pt idx="974">
                  <c:v>2.5223</c:v>
                </c:pt>
                <c:pt idx="975">
                  <c:v>2.5068999999999995</c:v>
                </c:pt>
                <c:pt idx="976">
                  <c:v>2.4923999999999995</c:v>
                </c:pt>
                <c:pt idx="977">
                  <c:v>2.4975000000000001</c:v>
                </c:pt>
                <c:pt idx="978">
                  <c:v>2.4883000000000002</c:v>
                </c:pt>
                <c:pt idx="979">
                  <c:v>2.4933000000000001</c:v>
                </c:pt>
                <c:pt idx="980">
                  <c:v>2.4779999999999998</c:v>
                </c:pt>
                <c:pt idx="981">
                  <c:v>2.4790999999999994</c:v>
                </c:pt>
                <c:pt idx="982">
                  <c:v>2.4872999999999998</c:v>
                </c:pt>
                <c:pt idx="983">
                  <c:v>2.4838</c:v>
                </c:pt>
                <c:pt idx="984">
                  <c:v>2.5045999999999999</c:v>
                </c:pt>
                <c:pt idx="985">
                  <c:v>2.5017999999999998</c:v>
                </c:pt>
                <c:pt idx="986">
                  <c:v>2.4855999999999998</c:v>
                </c:pt>
                <c:pt idx="987">
                  <c:v>2.4914999999999994</c:v>
                </c:pt>
                <c:pt idx="988">
                  <c:v>2.4967999999999995</c:v>
                </c:pt>
                <c:pt idx="989">
                  <c:v>2.4897</c:v>
                </c:pt>
                <c:pt idx="990">
                  <c:v>2.5114999999999994</c:v>
                </c:pt>
                <c:pt idx="991">
                  <c:v>2.5319999999999996</c:v>
                </c:pt>
                <c:pt idx="992">
                  <c:v>2.5383999999999998</c:v>
                </c:pt>
                <c:pt idx="993">
                  <c:v>2.5289000000000001</c:v>
                </c:pt>
                <c:pt idx="994">
                  <c:v>2.5284</c:v>
                </c:pt>
                <c:pt idx="995">
                  <c:v>2.5161999999999995</c:v>
                </c:pt>
                <c:pt idx="996">
                  <c:v>2.5308999999999995</c:v>
                </c:pt>
                <c:pt idx="997">
                  <c:v>2.5371000000000001</c:v>
                </c:pt>
                <c:pt idx="998">
                  <c:v>2.5145999999999997</c:v>
                </c:pt>
                <c:pt idx="999">
                  <c:v>2.4985999999999997</c:v>
                </c:pt>
                <c:pt idx="1000">
                  <c:v>2.5164999999999997</c:v>
                </c:pt>
                <c:pt idx="1001">
                  <c:v>2.5097</c:v>
                </c:pt>
                <c:pt idx="1002">
                  <c:v>2.5160999999999993</c:v>
                </c:pt>
                <c:pt idx="1003">
                  <c:v>2.5118999999999994</c:v>
                </c:pt>
                <c:pt idx="1004">
                  <c:v>2.5068999999999995</c:v>
                </c:pt>
                <c:pt idx="1005">
                  <c:v>2.5044</c:v>
                </c:pt>
                <c:pt idx="1006">
                  <c:v>2.4918999999999993</c:v>
                </c:pt>
                <c:pt idx="1007">
                  <c:v>2.5015999999999998</c:v>
                </c:pt>
                <c:pt idx="1008">
                  <c:v>2.5076000000000001</c:v>
                </c:pt>
                <c:pt idx="1009">
                  <c:v>2.5023</c:v>
                </c:pt>
                <c:pt idx="1010">
                  <c:v>2.4958999999999993</c:v>
                </c:pt>
                <c:pt idx="1011">
                  <c:v>2.4959999999999996</c:v>
                </c:pt>
                <c:pt idx="1012">
                  <c:v>2.4957999999999996</c:v>
                </c:pt>
                <c:pt idx="1013">
                  <c:v>2.4959999999999996</c:v>
                </c:pt>
                <c:pt idx="1014">
                  <c:v>2.4910999999999994</c:v>
                </c:pt>
                <c:pt idx="1015">
                  <c:v>2.504</c:v>
                </c:pt>
                <c:pt idx="1016">
                  <c:v>2.5101999999999998</c:v>
                </c:pt>
                <c:pt idx="1017">
                  <c:v>2.5308999999999995</c:v>
                </c:pt>
                <c:pt idx="1018">
                  <c:v>2.5156999999999994</c:v>
                </c:pt>
                <c:pt idx="1019">
                  <c:v>2.5238</c:v>
                </c:pt>
                <c:pt idx="1020">
                  <c:v>2.5247000000000002</c:v>
                </c:pt>
                <c:pt idx="1021">
                  <c:v>2.5057</c:v>
                </c:pt>
                <c:pt idx="1022">
                  <c:v>2.5225</c:v>
                </c:pt>
                <c:pt idx="1023">
                  <c:v>2.5270999999999999</c:v>
                </c:pt>
                <c:pt idx="1024">
                  <c:v>2.5257000000000001</c:v>
                </c:pt>
                <c:pt idx="1025">
                  <c:v>2.5193999999999996</c:v>
                </c:pt>
                <c:pt idx="1026">
                  <c:v>2.5106999999999995</c:v>
                </c:pt>
                <c:pt idx="1027">
                  <c:v>2.5249000000000001</c:v>
                </c:pt>
                <c:pt idx="1028">
                  <c:v>2.5259999999999998</c:v>
                </c:pt>
                <c:pt idx="1029">
                  <c:v>2.5407000000000002</c:v>
                </c:pt>
                <c:pt idx="1030">
                  <c:v>2.5328999999999997</c:v>
                </c:pt>
                <c:pt idx="1031">
                  <c:v>2.5284</c:v>
                </c:pt>
                <c:pt idx="1032">
                  <c:v>2.5055999999999998</c:v>
                </c:pt>
                <c:pt idx="1033">
                  <c:v>2.4825999999999997</c:v>
                </c:pt>
                <c:pt idx="1034">
                  <c:v>2.4788999999999994</c:v>
                </c:pt>
                <c:pt idx="1035">
                  <c:v>2.4702999999999995</c:v>
                </c:pt>
                <c:pt idx="1036">
                  <c:v>2.4761999999999995</c:v>
                </c:pt>
                <c:pt idx="1037">
                  <c:v>2.4904999999999995</c:v>
                </c:pt>
                <c:pt idx="1038">
                  <c:v>2.4756999999999993</c:v>
                </c:pt>
                <c:pt idx="1039">
                  <c:v>2.4723999999999995</c:v>
                </c:pt>
                <c:pt idx="1040">
                  <c:v>2.4755999999999996</c:v>
                </c:pt>
                <c:pt idx="1041">
                  <c:v>2.4855999999999998</c:v>
                </c:pt>
                <c:pt idx="1042">
                  <c:v>2.4967999999999995</c:v>
                </c:pt>
                <c:pt idx="1043">
                  <c:v>2.5059999999999998</c:v>
                </c:pt>
                <c:pt idx="1044">
                  <c:v>2.4813999999999998</c:v>
                </c:pt>
                <c:pt idx="1045">
                  <c:v>2.4691999999999998</c:v>
                </c:pt>
                <c:pt idx="1046">
                  <c:v>2.4807000000000001</c:v>
                </c:pt>
                <c:pt idx="1047">
                  <c:v>2.4966999999999997</c:v>
                </c:pt>
                <c:pt idx="1048">
                  <c:v>2.4973999999999998</c:v>
                </c:pt>
                <c:pt idx="1049">
                  <c:v>2.5063999999999997</c:v>
                </c:pt>
                <c:pt idx="1050">
                  <c:v>2.5103999999999997</c:v>
                </c:pt>
                <c:pt idx="1051">
                  <c:v>2.5442999999999998</c:v>
                </c:pt>
                <c:pt idx="1052">
                  <c:v>2.5349999999999997</c:v>
                </c:pt>
                <c:pt idx="1053">
                  <c:v>2.5147999999999997</c:v>
                </c:pt>
                <c:pt idx="1054">
                  <c:v>2.5209999999999999</c:v>
                </c:pt>
                <c:pt idx="1055">
                  <c:v>2.5114999999999994</c:v>
                </c:pt>
                <c:pt idx="1056">
                  <c:v>2.5219999999999998</c:v>
                </c:pt>
                <c:pt idx="1057">
                  <c:v>2.5151999999999997</c:v>
                </c:pt>
                <c:pt idx="1058">
                  <c:v>2.5097</c:v>
                </c:pt>
                <c:pt idx="1059">
                  <c:v>2.5023999999999997</c:v>
                </c:pt>
                <c:pt idx="1060">
                  <c:v>2.5139</c:v>
                </c:pt>
                <c:pt idx="1061">
                  <c:v>2.5193999999999996</c:v>
                </c:pt>
                <c:pt idx="1062">
                  <c:v>2.5116999999999994</c:v>
                </c:pt>
                <c:pt idx="1063">
                  <c:v>2.4956999999999994</c:v>
                </c:pt>
                <c:pt idx="1064">
                  <c:v>2.4923999999999995</c:v>
                </c:pt>
                <c:pt idx="1065">
                  <c:v>2.5051999999999999</c:v>
                </c:pt>
                <c:pt idx="1066">
                  <c:v>2.5070999999999999</c:v>
                </c:pt>
                <c:pt idx="1067">
                  <c:v>2.5055000000000001</c:v>
                </c:pt>
                <c:pt idx="1068">
                  <c:v>2.4908999999999994</c:v>
                </c:pt>
                <c:pt idx="1069">
                  <c:v>2.5160999999999993</c:v>
                </c:pt>
                <c:pt idx="1070">
                  <c:v>2.5087000000000002</c:v>
                </c:pt>
                <c:pt idx="1071">
                  <c:v>2.5055999999999998</c:v>
                </c:pt>
                <c:pt idx="1072">
                  <c:v>2.4760999999999997</c:v>
                </c:pt>
                <c:pt idx="1073">
                  <c:v>2.4743999999999997</c:v>
                </c:pt>
                <c:pt idx="1074">
                  <c:v>2.4781</c:v>
                </c:pt>
                <c:pt idx="1075">
                  <c:v>2.4691999999999998</c:v>
                </c:pt>
                <c:pt idx="1076">
                  <c:v>2.4865999999999997</c:v>
                </c:pt>
                <c:pt idx="1077">
                  <c:v>2.4817999999999998</c:v>
                </c:pt>
                <c:pt idx="1078">
                  <c:v>2.4674</c:v>
                </c:pt>
                <c:pt idx="1079">
                  <c:v>2.4601999999999999</c:v>
                </c:pt>
                <c:pt idx="1080">
                  <c:v>2.4609000000000001</c:v>
                </c:pt>
                <c:pt idx="1081">
                  <c:v>2.4591999999999996</c:v>
                </c:pt>
                <c:pt idx="1082">
                  <c:v>2.4741999999999997</c:v>
                </c:pt>
                <c:pt idx="1083">
                  <c:v>2.4865999999999997</c:v>
                </c:pt>
                <c:pt idx="1084">
                  <c:v>2.4924999999999997</c:v>
                </c:pt>
                <c:pt idx="1085">
                  <c:v>2.4927999999999995</c:v>
                </c:pt>
                <c:pt idx="1086">
                  <c:v>2.5139</c:v>
                </c:pt>
                <c:pt idx="1087">
                  <c:v>2.5251000000000001</c:v>
                </c:pt>
                <c:pt idx="1088">
                  <c:v>2.5341999999999998</c:v>
                </c:pt>
                <c:pt idx="1089">
                  <c:v>2.5407000000000002</c:v>
                </c:pt>
                <c:pt idx="1090">
                  <c:v>2.6939000000000002</c:v>
                </c:pt>
                <c:pt idx="1091">
                  <c:v>2.9186999999999994</c:v>
                </c:pt>
                <c:pt idx="1092">
                  <c:v>3.0147999999999997</c:v>
                </c:pt>
                <c:pt idx="1093">
                  <c:v>3.0472000000000001</c:v>
                </c:pt>
                <c:pt idx="1094">
                  <c:v>3.0356999999999994</c:v>
                </c:pt>
                <c:pt idx="1095">
                  <c:v>2.9779999999999998</c:v>
                </c:pt>
                <c:pt idx="1096">
                  <c:v>2.9077000000000002</c:v>
                </c:pt>
                <c:pt idx="1097">
                  <c:v>2.8716999999999997</c:v>
                </c:pt>
                <c:pt idx="1098">
                  <c:v>3.2561999999999998</c:v>
                </c:pt>
                <c:pt idx="1099">
                  <c:v>3.694</c:v>
                </c:pt>
                <c:pt idx="1100">
                  <c:v>3.8100999999999994</c:v>
                </c:pt>
                <c:pt idx="1101">
                  <c:v>3.7258</c:v>
                </c:pt>
                <c:pt idx="1102">
                  <c:v>3.6953999999999998</c:v>
                </c:pt>
                <c:pt idx="1103">
                  <c:v>4.5709</c:v>
                </c:pt>
                <c:pt idx="1104">
                  <c:v>5.5077999999999996</c:v>
                </c:pt>
                <c:pt idx="1105">
                  <c:v>6.1172999999999993</c:v>
                </c:pt>
                <c:pt idx="1106">
                  <c:v>6.4555999999999996</c:v>
                </c:pt>
                <c:pt idx="1107">
                  <c:v>6.7746000000000004</c:v>
                </c:pt>
                <c:pt idx="1108">
                  <c:v>7.1000999999999994</c:v>
                </c:pt>
                <c:pt idx="1109">
                  <c:v>7.0461999999999998</c:v>
                </c:pt>
                <c:pt idx="1110">
                  <c:v>6.8788999999999998</c:v>
                </c:pt>
                <c:pt idx="1111">
                  <c:v>6.6087999999999996</c:v>
                </c:pt>
                <c:pt idx="1112">
                  <c:v>6.4455</c:v>
                </c:pt>
                <c:pt idx="1113">
                  <c:v>6.3552</c:v>
                </c:pt>
                <c:pt idx="1114">
                  <c:v>6.2783000000000007</c:v>
                </c:pt>
                <c:pt idx="1115">
                  <c:v>6.2103000000000002</c:v>
                </c:pt>
                <c:pt idx="1116">
                  <c:v>6.0272999999999994</c:v>
                </c:pt>
                <c:pt idx="1117">
                  <c:v>5.8791000000000002</c:v>
                </c:pt>
                <c:pt idx="1118">
                  <c:v>5.6469999999999994</c:v>
                </c:pt>
                <c:pt idx="1119">
                  <c:v>5.3426999999999998</c:v>
                </c:pt>
                <c:pt idx="1120">
                  <c:v>5.1494999999999997</c:v>
                </c:pt>
                <c:pt idx="1121">
                  <c:v>4.8666999999999998</c:v>
                </c:pt>
                <c:pt idx="1122">
                  <c:v>4.7576999999999998</c:v>
                </c:pt>
                <c:pt idx="1123">
                  <c:v>4.6471999999999989</c:v>
                </c:pt>
                <c:pt idx="1124">
                  <c:v>4.5232999999999999</c:v>
                </c:pt>
                <c:pt idx="1125">
                  <c:v>4.3293999999999997</c:v>
                </c:pt>
                <c:pt idx="1126">
                  <c:v>4.1754999999999995</c:v>
                </c:pt>
                <c:pt idx="1127">
                  <c:v>4.1303000000000001</c:v>
                </c:pt>
                <c:pt idx="1128">
                  <c:v>3.9596999999999998</c:v>
                </c:pt>
                <c:pt idx="1129">
                  <c:v>3.8521999999999994</c:v>
                </c:pt>
                <c:pt idx="1130">
                  <c:v>3.7101999999999999</c:v>
                </c:pt>
                <c:pt idx="1131">
                  <c:v>3.6953999999999998</c:v>
                </c:pt>
                <c:pt idx="1132">
                  <c:v>3.6036999999999999</c:v>
                </c:pt>
                <c:pt idx="1133">
                  <c:v>3.5789999999999997</c:v>
                </c:pt>
                <c:pt idx="1134">
                  <c:v>3.4950999999999994</c:v>
                </c:pt>
                <c:pt idx="1135">
                  <c:v>3.4178999999999995</c:v>
                </c:pt>
                <c:pt idx="1136">
                  <c:v>3.3792999999999997</c:v>
                </c:pt>
                <c:pt idx="1137">
                  <c:v>3.3809999999999998</c:v>
                </c:pt>
                <c:pt idx="1138">
                  <c:v>3.3596999999999997</c:v>
                </c:pt>
                <c:pt idx="1139">
                  <c:v>3.3502999999999994</c:v>
                </c:pt>
                <c:pt idx="1140">
                  <c:v>3.3150999999999997</c:v>
                </c:pt>
                <c:pt idx="1141">
                  <c:v>3.3035999999999999</c:v>
                </c:pt>
                <c:pt idx="1142">
                  <c:v>3.2317999999999998</c:v>
                </c:pt>
                <c:pt idx="1143">
                  <c:v>3.2421000000000002</c:v>
                </c:pt>
                <c:pt idx="1144">
                  <c:v>3.1979000000000002</c:v>
                </c:pt>
                <c:pt idx="1145">
                  <c:v>3.1806999999999999</c:v>
                </c:pt>
                <c:pt idx="1146">
                  <c:v>3.1987999999999999</c:v>
                </c:pt>
                <c:pt idx="1147">
                  <c:v>3.1577999999999999</c:v>
                </c:pt>
                <c:pt idx="1148">
                  <c:v>3.1053999999999999</c:v>
                </c:pt>
                <c:pt idx="1149">
                  <c:v>3.0972</c:v>
                </c:pt>
                <c:pt idx="1150">
                  <c:v>3.0798999999999994</c:v>
                </c:pt>
                <c:pt idx="1151">
                  <c:v>3.0609999999999999</c:v>
                </c:pt>
                <c:pt idx="1152">
                  <c:v>3.0207999999999999</c:v>
                </c:pt>
                <c:pt idx="1153">
                  <c:v>2.9990999999999994</c:v>
                </c:pt>
                <c:pt idx="1154">
                  <c:v>2.9427999999999996</c:v>
                </c:pt>
                <c:pt idx="1155">
                  <c:v>2.9295999999999998</c:v>
                </c:pt>
                <c:pt idx="1156">
                  <c:v>2.9024999999999994</c:v>
                </c:pt>
                <c:pt idx="1157">
                  <c:v>2.9122999999999997</c:v>
                </c:pt>
                <c:pt idx="1158">
                  <c:v>2.9247999999999998</c:v>
                </c:pt>
                <c:pt idx="1159">
                  <c:v>2.9257</c:v>
                </c:pt>
                <c:pt idx="1160">
                  <c:v>2.9083999999999999</c:v>
                </c:pt>
                <c:pt idx="1161">
                  <c:v>2.9314999999999998</c:v>
                </c:pt>
                <c:pt idx="1162">
                  <c:v>2.9119999999999995</c:v>
                </c:pt>
                <c:pt idx="1163">
                  <c:v>2.9053999999999998</c:v>
                </c:pt>
                <c:pt idx="1164">
                  <c:v>2.8809</c:v>
                </c:pt>
                <c:pt idx="1165">
                  <c:v>2.8462999999999994</c:v>
                </c:pt>
                <c:pt idx="1166">
                  <c:v>2.8885000000000001</c:v>
                </c:pt>
                <c:pt idx="1167">
                  <c:v>2.8703999999999996</c:v>
                </c:pt>
                <c:pt idx="1168">
                  <c:v>2.8518999999999997</c:v>
                </c:pt>
                <c:pt idx="1169">
                  <c:v>2.8394999999999997</c:v>
                </c:pt>
                <c:pt idx="1170">
                  <c:v>2.8471000000000002</c:v>
                </c:pt>
                <c:pt idx="1171">
                  <c:v>2.8495999999999997</c:v>
                </c:pt>
                <c:pt idx="1172">
                  <c:v>2.9083000000000001</c:v>
                </c:pt>
                <c:pt idx="1173">
                  <c:v>2.9099999999999997</c:v>
                </c:pt>
                <c:pt idx="1174">
                  <c:v>2.9547999999999996</c:v>
                </c:pt>
                <c:pt idx="1175">
                  <c:v>2.9895</c:v>
                </c:pt>
                <c:pt idx="1176">
                  <c:v>3.0143</c:v>
                </c:pt>
                <c:pt idx="1177">
                  <c:v>3.0316999999999994</c:v>
                </c:pt>
                <c:pt idx="1178">
                  <c:v>3.0108999999999995</c:v>
                </c:pt>
                <c:pt idx="1179">
                  <c:v>3.0195999999999996</c:v>
                </c:pt>
                <c:pt idx="1180">
                  <c:v>3.0053000000000001</c:v>
                </c:pt>
                <c:pt idx="1181">
                  <c:v>2.9830000000000001</c:v>
                </c:pt>
                <c:pt idx="1182">
                  <c:v>2.9868999999999994</c:v>
                </c:pt>
                <c:pt idx="1183">
                  <c:v>2.9847000000000001</c:v>
                </c:pt>
                <c:pt idx="1184">
                  <c:v>2.9836</c:v>
                </c:pt>
                <c:pt idx="1185">
                  <c:v>3.0049999999999999</c:v>
                </c:pt>
                <c:pt idx="1186">
                  <c:v>2.9948999999999995</c:v>
                </c:pt>
                <c:pt idx="1187">
                  <c:v>2.9866999999999995</c:v>
                </c:pt>
                <c:pt idx="1188">
                  <c:v>3.0005999999999999</c:v>
                </c:pt>
                <c:pt idx="1189">
                  <c:v>3.004</c:v>
                </c:pt>
                <c:pt idx="1190">
                  <c:v>3.0089000000000001</c:v>
                </c:pt>
                <c:pt idx="1191">
                  <c:v>2.9777</c:v>
                </c:pt>
                <c:pt idx="1192">
                  <c:v>2.9683000000000002</c:v>
                </c:pt>
                <c:pt idx="1193">
                  <c:v>2.9403000000000001</c:v>
                </c:pt>
                <c:pt idx="1194">
                  <c:v>2.9099999999999997</c:v>
                </c:pt>
                <c:pt idx="1195">
                  <c:v>2.8826999999999994</c:v>
                </c:pt>
                <c:pt idx="1196">
                  <c:v>2.8449</c:v>
                </c:pt>
                <c:pt idx="1197">
                  <c:v>2.8141999999999996</c:v>
                </c:pt>
                <c:pt idx="1198">
                  <c:v>2.8061999999999996</c:v>
                </c:pt>
                <c:pt idx="1199">
                  <c:v>2.8026999999999997</c:v>
                </c:pt>
                <c:pt idx="1200">
                  <c:v>2.7999000000000001</c:v>
                </c:pt>
                <c:pt idx="1201">
                  <c:v>2.7816999999999998</c:v>
                </c:pt>
                <c:pt idx="1202">
                  <c:v>2.7822</c:v>
                </c:pt>
                <c:pt idx="1203">
                  <c:v>2.7681000000000004</c:v>
                </c:pt>
                <c:pt idx="1204">
                  <c:v>2.7832000000000003</c:v>
                </c:pt>
                <c:pt idx="1205">
                  <c:v>2.7715999999999998</c:v>
                </c:pt>
                <c:pt idx="1206">
                  <c:v>2.7555000000000001</c:v>
                </c:pt>
                <c:pt idx="1207">
                  <c:v>2.7210000000000001</c:v>
                </c:pt>
                <c:pt idx="1208">
                  <c:v>2.7050000000000001</c:v>
                </c:pt>
                <c:pt idx="1209">
                  <c:v>2.6856</c:v>
                </c:pt>
                <c:pt idx="1210">
                  <c:v>2.68</c:v>
                </c:pt>
                <c:pt idx="1211">
                  <c:v>2.6692999999999998</c:v>
                </c:pt>
                <c:pt idx="1212">
                  <c:v>2.7006000000000001</c:v>
                </c:pt>
                <c:pt idx="1213">
                  <c:v>2.7549000000000001</c:v>
                </c:pt>
                <c:pt idx="1214">
                  <c:v>2.8177999999999996</c:v>
                </c:pt>
                <c:pt idx="1215">
                  <c:v>2.8565999999999994</c:v>
                </c:pt>
                <c:pt idx="1216">
                  <c:v>2.8655999999999997</c:v>
                </c:pt>
                <c:pt idx="1217">
                  <c:v>2.8641000000000001</c:v>
                </c:pt>
                <c:pt idx="1218">
                  <c:v>2.8954999999999997</c:v>
                </c:pt>
                <c:pt idx="1219">
                  <c:v>2.8591999999999995</c:v>
                </c:pt>
                <c:pt idx="1220">
                  <c:v>2.8316999999999997</c:v>
                </c:pt>
                <c:pt idx="1221">
                  <c:v>2.8106999999999998</c:v>
                </c:pt>
                <c:pt idx="1222">
                  <c:v>2.8151999999999995</c:v>
                </c:pt>
                <c:pt idx="1223">
                  <c:v>2.8223999999999996</c:v>
                </c:pt>
                <c:pt idx="1224">
                  <c:v>2.7932000000000001</c:v>
                </c:pt>
                <c:pt idx="1225">
                  <c:v>2.7717999999999998</c:v>
                </c:pt>
                <c:pt idx="1226">
                  <c:v>2.7671000000000006</c:v>
                </c:pt>
                <c:pt idx="1227">
                  <c:v>2.7759999999999998</c:v>
                </c:pt>
                <c:pt idx="1228">
                  <c:v>2.7454000000000001</c:v>
                </c:pt>
                <c:pt idx="1229">
                  <c:v>2.7166999999999994</c:v>
                </c:pt>
                <c:pt idx="1230">
                  <c:v>2.7259000000000002</c:v>
                </c:pt>
                <c:pt idx="1231">
                  <c:v>2.7193999999999998</c:v>
                </c:pt>
                <c:pt idx="1232">
                  <c:v>2.7254</c:v>
                </c:pt>
                <c:pt idx="1233">
                  <c:v>2.7090999999999998</c:v>
                </c:pt>
                <c:pt idx="1234">
                  <c:v>2.6941000000000002</c:v>
                </c:pt>
                <c:pt idx="1235">
                  <c:v>2.6905000000000001</c:v>
                </c:pt>
                <c:pt idx="1236">
                  <c:v>2.6728999999999994</c:v>
                </c:pt>
                <c:pt idx="1237">
                  <c:v>2.6839000000000004</c:v>
                </c:pt>
                <c:pt idx="1238">
                  <c:v>2.6779999999999999</c:v>
                </c:pt>
                <c:pt idx="1239">
                  <c:v>2.6721999999999997</c:v>
                </c:pt>
                <c:pt idx="1240">
                  <c:v>2.6692</c:v>
                </c:pt>
                <c:pt idx="1241">
                  <c:v>2.6717</c:v>
                </c:pt>
                <c:pt idx="1242">
                  <c:v>2.6635000000000004</c:v>
                </c:pt>
                <c:pt idx="1243">
                  <c:v>2.6551</c:v>
                </c:pt>
                <c:pt idx="1244">
                  <c:v>2.6457999999999999</c:v>
                </c:pt>
                <c:pt idx="1245">
                  <c:v>2.6492</c:v>
                </c:pt>
                <c:pt idx="1246">
                  <c:v>2.6789000000000001</c:v>
                </c:pt>
                <c:pt idx="1247">
                  <c:v>2.6690999999999998</c:v>
                </c:pt>
                <c:pt idx="1248">
                  <c:v>2.6444000000000001</c:v>
                </c:pt>
                <c:pt idx="1249">
                  <c:v>2.6623000000000001</c:v>
                </c:pt>
                <c:pt idx="1250">
                  <c:v>2.6678000000000002</c:v>
                </c:pt>
                <c:pt idx="1251">
                  <c:v>2.6547999999999998</c:v>
                </c:pt>
                <c:pt idx="1252">
                  <c:v>2.6812999999999998</c:v>
                </c:pt>
                <c:pt idx="1253">
                  <c:v>2.6566999999999994</c:v>
                </c:pt>
                <c:pt idx="1254">
                  <c:v>2.6682000000000001</c:v>
                </c:pt>
                <c:pt idx="1255">
                  <c:v>2.6591999999999998</c:v>
                </c:pt>
                <c:pt idx="1256">
                  <c:v>2.6225000000000001</c:v>
                </c:pt>
                <c:pt idx="1257">
                  <c:v>2.6009000000000002</c:v>
                </c:pt>
                <c:pt idx="1258">
                  <c:v>2.5983000000000001</c:v>
                </c:pt>
                <c:pt idx="1259">
                  <c:v>2.5918999999999994</c:v>
                </c:pt>
                <c:pt idx="1260">
                  <c:v>2.5751999999999997</c:v>
                </c:pt>
                <c:pt idx="1261">
                  <c:v>2.5804999999999998</c:v>
                </c:pt>
                <c:pt idx="1262">
                  <c:v>2.5855000000000001</c:v>
                </c:pt>
                <c:pt idx="1263">
                  <c:v>2.5630000000000002</c:v>
                </c:pt>
                <c:pt idx="1264">
                  <c:v>2.5731999999999999</c:v>
                </c:pt>
                <c:pt idx="1265">
                  <c:v>2.5768999999999997</c:v>
                </c:pt>
                <c:pt idx="1266">
                  <c:v>2.5759999999999996</c:v>
                </c:pt>
                <c:pt idx="1267">
                  <c:v>2.5539999999999998</c:v>
                </c:pt>
                <c:pt idx="1268">
                  <c:v>2.5718999999999994</c:v>
                </c:pt>
                <c:pt idx="1269">
                  <c:v>2.5735000000000001</c:v>
                </c:pt>
                <c:pt idx="1270">
                  <c:v>2.5789999999999997</c:v>
                </c:pt>
                <c:pt idx="1271">
                  <c:v>2.5713999999999997</c:v>
                </c:pt>
                <c:pt idx="1272">
                  <c:v>2.5573000000000001</c:v>
                </c:pt>
                <c:pt idx="1273">
                  <c:v>2.5480999999999998</c:v>
                </c:pt>
                <c:pt idx="1274">
                  <c:v>2.5648</c:v>
                </c:pt>
                <c:pt idx="1275">
                  <c:v>2.5521999999999996</c:v>
                </c:pt>
                <c:pt idx="1276">
                  <c:v>2.5463</c:v>
                </c:pt>
                <c:pt idx="1277">
                  <c:v>2.5366999999999997</c:v>
                </c:pt>
                <c:pt idx="1278">
                  <c:v>2.5406</c:v>
                </c:pt>
                <c:pt idx="1279">
                  <c:v>2.5600999999999998</c:v>
                </c:pt>
                <c:pt idx="1280">
                  <c:v>2.5562999999999994</c:v>
                </c:pt>
                <c:pt idx="1281">
                  <c:v>2.5604</c:v>
                </c:pt>
                <c:pt idx="1282">
                  <c:v>2.5880000000000001</c:v>
                </c:pt>
                <c:pt idx="1283">
                  <c:v>2.5966999999999993</c:v>
                </c:pt>
                <c:pt idx="1284">
                  <c:v>2.5787</c:v>
                </c:pt>
                <c:pt idx="1285">
                  <c:v>2.5844</c:v>
                </c:pt>
                <c:pt idx="1286">
                  <c:v>2.5649000000000002</c:v>
                </c:pt>
                <c:pt idx="1287">
                  <c:v>2.5817000000000001</c:v>
                </c:pt>
                <c:pt idx="1288">
                  <c:v>2.5968999999999998</c:v>
                </c:pt>
                <c:pt idx="1289">
                  <c:v>2.6101999999999999</c:v>
                </c:pt>
                <c:pt idx="1290">
                  <c:v>2.6063000000000001</c:v>
                </c:pt>
                <c:pt idx="1291">
                  <c:v>2.5876000000000001</c:v>
                </c:pt>
                <c:pt idx="1292">
                  <c:v>2.5743</c:v>
                </c:pt>
                <c:pt idx="1293">
                  <c:v>2.5733999999999999</c:v>
                </c:pt>
                <c:pt idx="1294">
                  <c:v>2.5804999999999998</c:v>
                </c:pt>
                <c:pt idx="1295">
                  <c:v>2.5749</c:v>
                </c:pt>
                <c:pt idx="1296">
                  <c:v>2.5811000000000002</c:v>
                </c:pt>
                <c:pt idx="1297">
                  <c:v>2.5743</c:v>
                </c:pt>
                <c:pt idx="1298">
                  <c:v>2.5853000000000002</c:v>
                </c:pt>
                <c:pt idx="1299">
                  <c:v>2.5817000000000001</c:v>
                </c:pt>
                <c:pt idx="1300">
                  <c:v>2.5897999999999999</c:v>
                </c:pt>
                <c:pt idx="1301">
                  <c:v>2.5939000000000001</c:v>
                </c:pt>
                <c:pt idx="1302">
                  <c:v>2.5916999999999994</c:v>
                </c:pt>
                <c:pt idx="1303">
                  <c:v>2.5903</c:v>
                </c:pt>
                <c:pt idx="1304">
                  <c:v>2.5959999999999996</c:v>
                </c:pt>
                <c:pt idx="1305">
                  <c:v>2.6059000000000001</c:v>
                </c:pt>
                <c:pt idx="1306">
                  <c:v>2.6065</c:v>
                </c:pt>
                <c:pt idx="1307">
                  <c:v>2.6071000000000004</c:v>
                </c:pt>
                <c:pt idx="1308">
                  <c:v>2.5935999999999999</c:v>
                </c:pt>
                <c:pt idx="1309">
                  <c:v>2.6163999999999996</c:v>
                </c:pt>
                <c:pt idx="1310">
                  <c:v>2.6067999999999998</c:v>
                </c:pt>
                <c:pt idx="1311">
                  <c:v>2.6000999999999999</c:v>
                </c:pt>
                <c:pt idx="1312">
                  <c:v>2.5853000000000002</c:v>
                </c:pt>
                <c:pt idx="1313">
                  <c:v>2.5927999999999995</c:v>
                </c:pt>
                <c:pt idx="1314">
                  <c:v>2.6107999999999998</c:v>
                </c:pt>
                <c:pt idx="1315">
                  <c:v>2.6157999999999997</c:v>
                </c:pt>
                <c:pt idx="1316">
                  <c:v>2.6456</c:v>
                </c:pt>
                <c:pt idx="1317">
                  <c:v>2.6511</c:v>
                </c:pt>
                <c:pt idx="1318">
                  <c:v>2.6217000000000001</c:v>
                </c:pt>
                <c:pt idx="1319">
                  <c:v>2.6099000000000001</c:v>
                </c:pt>
                <c:pt idx="1320">
                  <c:v>2.5882000000000001</c:v>
                </c:pt>
                <c:pt idx="1321">
                  <c:v>2.5918999999999994</c:v>
                </c:pt>
                <c:pt idx="1322">
                  <c:v>2.6111999999999997</c:v>
                </c:pt>
                <c:pt idx="1323">
                  <c:v>2.6009000000000002</c:v>
                </c:pt>
                <c:pt idx="1324">
                  <c:v>2.6061999999999999</c:v>
                </c:pt>
                <c:pt idx="1325">
                  <c:v>2.6093999999999999</c:v>
                </c:pt>
                <c:pt idx="1326">
                  <c:v>2.6125999999999996</c:v>
                </c:pt>
                <c:pt idx="1327">
                  <c:v>2.6078000000000001</c:v>
                </c:pt>
                <c:pt idx="1328">
                  <c:v>2.5998999999999994</c:v>
                </c:pt>
                <c:pt idx="1329">
                  <c:v>2.5847000000000002</c:v>
                </c:pt>
                <c:pt idx="1330">
                  <c:v>2.5832000000000002</c:v>
                </c:pt>
                <c:pt idx="1331">
                  <c:v>2.5802</c:v>
                </c:pt>
                <c:pt idx="1332">
                  <c:v>2.5705</c:v>
                </c:pt>
                <c:pt idx="1333">
                  <c:v>2.5767999999999995</c:v>
                </c:pt>
                <c:pt idx="1334">
                  <c:v>2.5721999999999996</c:v>
                </c:pt>
                <c:pt idx="1335">
                  <c:v>2.5888</c:v>
                </c:pt>
                <c:pt idx="1336">
                  <c:v>2.5665</c:v>
                </c:pt>
                <c:pt idx="1337">
                  <c:v>2.5669</c:v>
                </c:pt>
                <c:pt idx="1338">
                  <c:v>2.5695999999999999</c:v>
                </c:pt>
                <c:pt idx="1339">
                  <c:v>2.5785999999999998</c:v>
                </c:pt>
                <c:pt idx="1340">
                  <c:v>2.5623</c:v>
                </c:pt>
                <c:pt idx="1341">
                  <c:v>2.5823</c:v>
                </c:pt>
                <c:pt idx="1342">
                  <c:v>2.5830000000000002</c:v>
                </c:pt>
                <c:pt idx="1343">
                  <c:v>2.5752999999999995</c:v>
                </c:pt>
                <c:pt idx="1344">
                  <c:v>2.5657000000000001</c:v>
                </c:pt>
                <c:pt idx="1345">
                  <c:v>2.5591999999999997</c:v>
                </c:pt>
                <c:pt idx="1346">
                  <c:v>2.5478000000000001</c:v>
                </c:pt>
                <c:pt idx="1347">
                  <c:v>2.5549999999999997</c:v>
                </c:pt>
                <c:pt idx="1348">
                  <c:v>2.5851000000000002</c:v>
                </c:pt>
                <c:pt idx="1349">
                  <c:v>2.5823</c:v>
                </c:pt>
                <c:pt idx="1350">
                  <c:v>2.5789</c:v>
                </c:pt>
                <c:pt idx="1351">
                  <c:v>2.5615999999999999</c:v>
                </c:pt>
                <c:pt idx="1352">
                  <c:v>2.5516999999999994</c:v>
                </c:pt>
                <c:pt idx="1353">
                  <c:v>2.5467</c:v>
                </c:pt>
                <c:pt idx="1354">
                  <c:v>2.5632999999999999</c:v>
                </c:pt>
                <c:pt idx="1355">
                  <c:v>2.5859999999999999</c:v>
                </c:pt>
                <c:pt idx="1356">
                  <c:v>2.5655999999999999</c:v>
                </c:pt>
                <c:pt idx="1357">
                  <c:v>2.5791999999999997</c:v>
                </c:pt>
                <c:pt idx="1358">
                  <c:v>2.5907999999999998</c:v>
                </c:pt>
                <c:pt idx="1359">
                  <c:v>2.5806</c:v>
                </c:pt>
                <c:pt idx="1360">
                  <c:v>2.5851999999999999</c:v>
                </c:pt>
                <c:pt idx="1361">
                  <c:v>2.5684</c:v>
                </c:pt>
                <c:pt idx="1362">
                  <c:v>2.5602</c:v>
                </c:pt>
                <c:pt idx="1363">
                  <c:v>2.5714999999999995</c:v>
                </c:pt>
                <c:pt idx="1364">
                  <c:v>2.5404</c:v>
                </c:pt>
                <c:pt idx="1365">
                  <c:v>2.5647000000000002</c:v>
                </c:pt>
                <c:pt idx="1366">
                  <c:v>2.5777000000000001</c:v>
                </c:pt>
                <c:pt idx="1367">
                  <c:v>2.5737000000000001</c:v>
                </c:pt>
                <c:pt idx="1368">
                  <c:v>2.5813999999999999</c:v>
                </c:pt>
                <c:pt idx="1369">
                  <c:v>2.5882000000000001</c:v>
                </c:pt>
                <c:pt idx="1370">
                  <c:v>2.5855999999999999</c:v>
                </c:pt>
                <c:pt idx="1371">
                  <c:v>2.5701999999999998</c:v>
                </c:pt>
                <c:pt idx="1372">
                  <c:v>2.5636999999999999</c:v>
                </c:pt>
                <c:pt idx="1373">
                  <c:v>2.5600999999999998</c:v>
                </c:pt>
                <c:pt idx="1374">
                  <c:v>2.5604</c:v>
                </c:pt>
                <c:pt idx="1375">
                  <c:v>2.5627</c:v>
                </c:pt>
                <c:pt idx="1376">
                  <c:v>2.5451999999999999</c:v>
                </c:pt>
                <c:pt idx="1377">
                  <c:v>2.5539999999999998</c:v>
                </c:pt>
                <c:pt idx="1378">
                  <c:v>2.5453999999999999</c:v>
                </c:pt>
                <c:pt idx="1379">
                  <c:v>2.5522999999999993</c:v>
                </c:pt>
                <c:pt idx="1380">
                  <c:v>2.5598999999999994</c:v>
                </c:pt>
                <c:pt idx="1381">
                  <c:v>2.548</c:v>
                </c:pt>
                <c:pt idx="1382">
                  <c:v>2.5562999999999994</c:v>
                </c:pt>
                <c:pt idx="1383">
                  <c:v>2.5800999999999998</c:v>
                </c:pt>
                <c:pt idx="1384">
                  <c:v>2.589</c:v>
                </c:pt>
                <c:pt idx="1385">
                  <c:v>2.5876000000000001</c:v>
                </c:pt>
                <c:pt idx="1386">
                  <c:v>2.5907999999999998</c:v>
                </c:pt>
                <c:pt idx="1387">
                  <c:v>2.5802999999999998</c:v>
                </c:pt>
                <c:pt idx="1388">
                  <c:v>2.5728999999999997</c:v>
                </c:pt>
                <c:pt idx="1389">
                  <c:v>2.5750999999999995</c:v>
                </c:pt>
                <c:pt idx="1390">
                  <c:v>2.5998999999999994</c:v>
                </c:pt>
                <c:pt idx="1391">
                  <c:v>2.5789</c:v>
                </c:pt>
                <c:pt idx="1392">
                  <c:v>2.5779999999999998</c:v>
                </c:pt>
                <c:pt idx="1393">
                  <c:v>2.5937000000000001</c:v>
                </c:pt>
                <c:pt idx="1394">
                  <c:v>2.5920999999999994</c:v>
                </c:pt>
                <c:pt idx="1395">
                  <c:v>2.5925999999999996</c:v>
                </c:pt>
                <c:pt idx="1396">
                  <c:v>2.6065999999999998</c:v>
                </c:pt>
                <c:pt idx="1397">
                  <c:v>2.6025999999999998</c:v>
                </c:pt>
                <c:pt idx="1398">
                  <c:v>2.6116999999999995</c:v>
                </c:pt>
                <c:pt idx="1399">
                  <c:v>2.5937000000000001</c:v>
                </c:pt>
                <c:pt idx="1400">
                  <c:v>2.5915999999999997</c:v>
                </c:pt>
                <c:pt idx="1401">
                  <c:v>2.6025999999999998</c:v>
                </c:pt>
                <c:pt idx="1402">
                  <c:v>2.5831000000000004</c:v>
                </c:pt>
                <c:pt idx="1403">
                  <c:v>2.5720999999999994</c:v>
                </c:pt>
                <c:pt idx="1404">
                  <c:v>2.5815000000000001</c:v>
                </c:pt>
                <c:pt idx="1405">
                  <c:v>2.5789</c:v>
                </c:pt>
                <c:pt idx="1406">
                  <c:v>2.5913999999999997</c:v>
                </c:pt>
                <c:pt idx="1407">
                  <c:v>2.5971000000000002</c:v>
                </c:pt>
                <c:pt idx="1408">
                  <c:v>2.5973999999999999</c:v>
                </c:pt>
                <c:pt idx="1409">
                  <c:v>2.5855000000000001</c:v>
                </c:pt>
                <c:pt idx="1410">
                  <c:v>2.5872999999999999</c:v>
                </c:pt>
                <c:pt idx="1411">
                  <c:v>2.5817000000000001</c:v>
                </c:pt>
                <c:pt idx="1412">
                  <c:v>2.5695000000000001</c:v>
                </c:pt>
                <c:pt idx="1413">
                  <c:v>2.5923999999999996</c:v>
                </c:pt>
                <c:pt idx="1414">
                  <c:v>2.593</c:v>
                </c:pt>
                <c:pt idx="1415">
                  <c:v>2.5640999999999998</c:v>
                </c:pt>
                <c:pt idx="1416">
                  <c:v>2.5687000000000002</c:v>
                </c:pt>
                <c:pt idx="1417">
                  <c:v>2.5771999999999999</c:v>
                </c:pt>
                <c:pt idx="1418">
                  <c:v>2.5719999999999996</c:v>
                </c:pt>
                <c:pt idx="1419">
                  <c:v>2.5760999999999994</c:v>
                </c:pt>
                <c:pt idx="1420">
                  <c:v>2.5741000000000001</c:v>
                </c:pt>
                <c:pt idx="1421">
                  <c:v>2.6122999999999994</c:v>
                </c:pt>
                <c:pt idx="1422">
                  <c:v>2.6031000000000004</c:v>
                </c:pt>
                <c:pt idx="1423">
                  <c:v>2.6046</c:v>
                </c:pt>
                <c:pt idx="1424">
                  <c:v>2.6002999999999998</c:v>
                </c:pt>
                <c:pt idx="1425">
                  <c:v>2.6076999999999999</c:v>
                </c:pt>
                <c:pt idx="1426">
                  <c:v>2.6123999999999996</c:v>
                </c:pt>
                <c:pt idx="1427">
                  <c:v>2.6133999999999999</c:v>
                </c:pt>
                <c:pt idx="1428">
                  <c:v>2.6072000000000002</c:v>
                </c:pt>
                <c:pt idx="1429">
                  <c:v>2.5964999999999994</c:v>
                </c:pt>
                <c:pt idx="1430">
                  <c:v>2.5847000000000002</c:v>
                </c:pt>
                <c:pt idx="1431">
                  <c:v>2.5760999999999994</c:v>
                </c:pt>
                <c:pt idx="1432">
                  <c:v>2.5755999999999997</c:v>
                </c:pt>
                <c:pt idx="1433">
                  <c:v>2.5753999999999997</c:v>
                </c:pt>
                <c:pt idx="1434">
                  <c:v>2.5846</c:v>
                </c:pt>
                <c:pt idx="1435">
                  <c:v>2.6006999999999998</c:v>
                </c:pt>
                <c:pt idx="1436">
                  <c:v>2.6107999999999998</c:v>
                </c:pt>
                <c:pt idx="1437">
                  <c:v>2.6133999999999999</c:v>
                </c:pt>
                <c:pt idx="1438">
                  <c:v>2.6198999999999995</c:v>
                </c:pt>
                <c:pt idx="1439">
                  <c:v>2.5927999999999995</c:v>
                </c:pt>
                <c:pt idx="1440">
                  <c:v>2.6027</c:v>
                </c:pt>
                <c:pt idx="1441">
                  <c:v>2.6274000000000002</c:v>
                </c:pt>
                <c:pt idx="1442">
                  <c:v>2.6137000000000001</c:v>
                </c:pt>
                <c:pt idx="1443">
                  <c:v>2.6074000000000002</c:v>
                </c:pt>
                <c:pt idx="1444">
                  <c:v>2.6113999999999997</c:v>
                </c:pt>
                <c:pt idx="1445">
                  <c:v>2.5857999999999999</c:v>
                </c:pt>
                <c:pt idx="1446">
                  <c:v>2.5790999999999995</c:v>
                </c:pt>
                <c:pt idx="1447">
                  <c:v>2.5911</c:v>
                </c:pt>
                <c:pt idx="1448">
                  <c:v>2.5937999999999999</c:v>
                </c:pt>
                <c:pt idx="1449">
                  <c:v>2.5779000000000001</c:v>
                </c:pt>
                <c:pt idx="1450">
                  <c:v>2.5991999999999997</c:v>
                </c:pt>
                <c:pt idx="1451">
                  <c:v>2.6017000000000001</c:v>
                </c:pt>
                <c:pt idx="1452">
                  <c:v>2.6223000000000001</c:v>
                </c:pt>
                <c:pt idx="1453">
                  <c:v>2.6368999999999994</c:v>
                </c:pt>
                <c:pt idx="1454">
                  <c:v>2.6206999999999998</c:v>
                </c:pt>
                <c:pt idx="1455">
                  <c:v>2.6248999999999998</c:v>
                </c:pt>
                <c:pt idx="1456">
                  <c:v>2.6073000000000004</c:v>
                </c:pt>
                <c:pt idx="1457">
                  <c:v>2.6048</c:v>
                </c:pt>
                <c:pt idx="1458">
                  <c:v>2.6208999999999998</c:v>
                </c:pt>
                <c:pt idx="1459">
                  <c:v>2.5975000000000001</c:v>
                </c:pt>
                <c:pt idx="1460">
                  <c:v>2.6189999999999998</c:v>
                </c:pt>
                <c:pt idx="1461">
                  <c:v>2.6204999999999998</c:v>
                </c:pt>
                <c:pt idx="1462">
                  <c:v>2.6093000000000002</c:v>
                </c:pt>
                <c:pt idx="1463">
                  <c:v>2.5909</c:v>
                </c:pt>
                <c:pt idx="1464">
                  <c:v>2.601</c:v>
                </c:pt>
                <c:pt idx="1465">
                  <c:v>2.6013999999999999</c:v>
                </c:pt>
                <c:pt idx="1466">
                  <c:v>2.5947999999999998</c:v>
                </c:pt>
                <c:pt idx="1467">
                  <c:v>2.5855999999999999</c:v>
                </c:pt>
                <c:pt idx="1468">
                  <c:v>2.5842000000000001</c:v>
                </c:pt>
                <c:pt idx="1469">
                  <c:v>2.5749999999999997</c:v>
                </c:pt>
                <c:pt idx="1470">
                  <c:v>2.5609999999999999</c:v>
                </c:pt>
                <c:pt idx="1471">
                  <c:v>2.5653999999999999</c:v>
                </c:pt>
                <c:pt idx="1472">
                  <c:v>2.5655000000000001</c:v>
                </c:pt>
                <c:pt idx="1473">
                  <c:v>2.5565999999999995</c:v>
                </c:pt>
                <c:pt idx="1474">
                  <c:v>2.5514999999999994</c:v>
                </c:pt>
                <c:pt idx="1475">
                  <c:v>2.5638999999999998</c:v>
                </c:pt>
                <c:pt idx="1476">
                  <c:v>2.5743</c:v>
                </c:pt>
                <c:pt idx="1477">
                  <c:v>2.573</c:v>
                </c:pt>
                <c:pt idx="1478">
                  <c:v>2.5649999999999999</c:v>
                </c:pt>
                <c:pt idx="1479">
                  <c:v>2.5470000000000002</c:v>
                </c:pt>
                <c:pt idx="1480">
                  <c:v>2.5567999999999995</c:v>
                </c:pt>
                <c:pt idx="1481">
                  <c:v>2.5787999999999998</c:v>
                </c:pt>
                <c:pt idx="1482">
                  <c:v>2.5886</c:v>
                </c:pt>
                <c:pt idx="1483">
                  <c:v>2.5817000000000001</c:v>
                </c:pt>
                <c:pt idx="1484">
                  <c:v>2.5721999999999996</c:v>
                </c:pt>
                <c:pt idx="1485">
                  <c:v>2.5712999999999995</c:v>
                </c:pt>
                <c:pt idx="1486">
                  <c:v>2.5745</c:v>
                </c:pt>
                <c:pt idx="1487">
                  <c:v>2.5731999999999999</c:v>
                </c:pt>
                <c:pt idx="1488">
                  <c:v>2.5495000000000001</c:v>
                </c:pt>
                <c:pt idx="1489">
                  <c:v>2.5493000000000001</c:v>
                </c:pt>
                <c:pt idx="1490">
                  <c:v>2.5777999999999999</c:v>
                </c:pt>
                <c:pt idx="1491">
                  <c:v>2.5760999999999994</c:v>
                </c:pt>
                <c:pt idx="1492">
                  <c:v>2.5829</c:v>
                </c:pt>
                <c:pt idx="1493">
                  <c:v>2.5869</c:v>
                </c:pt>
                <c:pt idx="1494">
                  <c:v>2.6097000000000001</c:v>
                </c:pt>
                <c:pt idx="1495">
                  <c:v>2.5975999999999999</c:v>
                </c:pt>
                <c:pt idx="1496">
                  <c:v>2.6036000000000001</c:v>
                </c:pt>
                <c:pt idx="1497">
                  <c:v>2.5965999999999996</c:v>
                </c:pt>
                <c:pt idx="1498">
                  <c:v>2.6000999999999999</c:v>
                </c:pt>
                <c:pt idx="1499">
                  <c:v>2.5977999999999999</c:v>
                </c:pt>
                <c:pt idx="1500">
                  <c:v>2.5983999999999998</c:v>
                </c:pt>
                <c:pt idx="1501">
                  <c:v>2.5646</c:v>
                </c:pt>
                <c:pt idx="1502">
                  <c:v>2.5497000000000001</c:v>
                </c:pt>
                <c:pt idx="1503">
                  <c:v>2.5655999999999999</c:v>
                </c:pt>
                <c:pt idx="1504">
                  <c:v>2.5842000000000001</c:v>
                </c:pt>
                <c:pt idx="1505">
                  <c:v>2.5926999999999993</c:v>
                </c:pt>
                <c:pt idx="1506">
                  <c:v>2.5925999999999996</c:v>
                </c:pt>
                <c:pt idx="1507">
                  <c:v>2.5924999999999994</c:v>
                </c:pt>
                <c:pt idx="1508">
                  <c:v>2.5964999999999994</c:v>
                </c:pt>
                <c:pt idx="1509">
                  <c:v>2.6023000000000001</c:v>
                </c:pt>
                <c:pt idx="1510">
                  <c:v>2.6067999999999998</c:v>
                </c:pt>
                <c:pt idx="1511">
                  <c:v>2.6204000000000001</c:v>
                </c:pt>
                <c:pt idx="1512">
                  <c:v>2.6197999999999997</c:v>
                </c:pt>
                <c:pt idx="1513">
                  <c:v>2.6057999999999999</c:v>
                </c:pt>
                <c:pt idx="1514">
                  <c:v>2.6088</c:v>
                </c:pt>
                <c:pt idx="1515">
                  <c:v>2.6040999999999999</c:v>
                </c:pt>
                <c:pt idx="1516">
                  <c:v>2.6078000000000001</c:v>
                </c:pt>
                <c:pt idx="1517">
                  <c:v>2.6070000000000002</c:v>
                </c:pt>
                <c:pt idx="1518">
                  <c:v>2.6044999999999998</c:v>
                </c:pt>
                <c:pt idx="1519">
                  <c:v>2.5925999999999996</c:v>
                </c:pt>
                <c:pt idx="1520">
                  <c:v>2.5993999999999997</c:v>
                </c:pt>
                <c:pt idx="1521">
                  <c:v>2.5747999999999998</c:v>
                </c:pt>
                <c:pt idx="1522">
                  <c:v>2.5808</c:v>
                </c:pt>
                <c:pt idx="1523">
                  <c:v>2.5717999999999996</c:v>
                </c:pt>
                <c:pt idx="1524">
                  <c:v>2.5565999999999995</c:v>
                </c:pt>
                <c:pt idx="1525">
                  <c:v>2.5821999999999998</c:v>
                </c:pt>
                <c:pt idx="1526">
                  <c:v>2.5853000000000002</c:v>
                </c:pt>
                <c:pt idx="1527">
                  <c:v>2.5935000000000001</c:v>
                </c:pt>
                <c:pt idx="1528">
                  <c:v>2.5951</c:v>
                </c:pt>
                <c:pt idx="1529">
                  <c:v>2.6125999999999996</c:v>
                </c:pt>
                <c:pt idx="1530">
                  <c:v>2.5955999999999997</c:v>
                </c:pt>
                <c:pt idx="1531">
                  <c:v>2.5987</c:v>
                </c:pt>
                <c:pt idx="1532">
                  <c:v>2.6063000000000001</c:v>
                </c:pt>
                <c:pt idx="1533">
                  <c:v>2.597</c:v>
                </c:pt>
                <c:pt idx="1534">
                  <c:v>2.6023999999999998</c:v>
                </c:pt>
                <c:pt idx="1535">
                  <c:v>2.6017000000000001</c:v>
                </c:pt>
                <c:pt idx="1536">
                  <c:v>2.6044999999999998</c:v>
                </c:pt>
                <c:pt idx="1537">
                  <c:v>2.5973000000000002</c:v>
                </c:pt>
                <c:pt idx="1538">
                  <c:v>2.5849000000000002</c:v>
                </c:pt>
                <c:pt idx="1539">
                  <c:v>2.5848</c:v>
                </c:pt>
                <c:pt idx="1540">
                  <c:v>2.5973999999999999</c:v>
                </c:pt>
                <c:pt idx="1541">
                  <c:v>2.5867</c:v>
                </c:pt>
                <c:pt idx="1542">
                  <c:v>2.5921999999999996</c:v>
                </c:pt>
                <c:pt idx="1543">
                  <c:v>2.5912999999999995</c:v>
                </c:pt>
                <c:pt idx="1544">
                  <c:v>2.5756999999999994</c:v>
                </c:pt>
                <c:pt idx="1545">
                  <c:v>2.5721999999999996</c:v>
                </c:pt>
                <c:pt idx="1546">
                  <c:v>2.5762999999999994</c:v>
                </c:pt>
                <c:pt idx="1547">
                  <c:v>2.5541</c:v>
                </c:pt>
                <c:pt idx="1548">
                  <c:v>2.5665999999999998</c:v>
                </c:pt>
                <c:pt idx="1549">
                  <c:v>2.5800999999999998</c:v>
                </c:pt>
                <c:pt idx="1550">
                  <c:v>2.5715999999999997</c:v>
                </c:pt>
                <c:pt idx="1551">
                  <c:v>2.5647000000000002</c:v>
                </c:pt>
                <c:pt idx="1552">
                  <c:v>2.5691999999999999</c:v>
                </c:pt>
                <c:pt idx="1553">
                  <c:v>2.5486</c:v>
                </c:pt>
                <c:pt idx="1554">
                  <c:v>2.5442999999999998</c:v>
                </c:pt>
                <c:pt idx="1555">
                  <c:v>2.5555999999999996</c:v>
                </c:pt>
                <c:pt idx="1556">
                  <c:v>2.5617000000000001</c:v>
                </c:pt>
                <c:pt idx="1557">
                  <c:v>2.5737000000000001</c:v>
                </c:pt>
                <c:pt idx="1558">
                  <c:v>2.5573999999999999</c:v>
                </c:pt>
                <c:pt idx="1559">
                  <c:v>2.5609999999999999</c:v>
                </c:pt>
                <c:pt idx="1560">
                  <c:v>2.5764999999999993</c:v>
                </c:pt>
                <c:pt idx="1561">
                  <c:v>2.5688</c:v>
                </c:pt>
                <c:pt idx="1562">
                  <c:v>2.5640999999999998</c:v>
                </c:pt>
                <c:pt idx="1563">
                  <c:v>2.5547</c:v>
                </c:pt>
                <c:pt idx="1564">
                  <c:v>2.5564999999999998</c:v>
                </c:pt>
                <c:pt idx="1565">
                  <c:v>2.5461999999999998</c:v>
                </c:pt>
                <c:pt idx="1566">
                  <c:v>2.5539000000000001</c:v>
                </c:pt>
                <c:pt idx="1567">
                  <c:v>2.5587</c:v>
                </c:pt>
                <c:pt idx="1568">
                  <c:v>2.5779999999999998</c:v>
                </c:pt>
                <c:pt idx="1569">
                  <c:v>2.5665999999999998</c:v>
                </c:pt>
                <c:pt idx="1570">
                  <c:v>2.5710999999999995</c:v>
                </c:pt>
                <c:pt idx="1571">
                  <c:v>2.5615000000000001</c:v>
                </c:pt>
                <c:pt idx="1572">
                  <c:v>2.5321999999999996</c:v>
                </c:pt>
                <c:pt idx="1573">
                  <c:v>2.5425</c:v>
                </c:pt>
                <c:pt idx="1574">
                  <c:v>2.5356999999999994</c:v>
                </c:pt>
                <c:pt idx="1575">
                  <c:v>2.5299</c:v>
                </c:pt>
                <c:pt idx="1576">
                  <c:v>2.5541</c:v>
                </c:pt>
                <c:pt idx="1577">
                  <c:v>2.5680000000000001</c:v>
                </c:pt>
                <c:pt idx="1578">
                  <c:v>2.5811999999999999</c:v>
                </c:pt>
                <c:pt idx="1579">
                  <c:v>2.5857999999999999</c:v>
                </c:pt>
                <c:pt idx="1580">
                  <c:v>2.5897000000000001</c:v>
                </c:pt>
                <c:pt idx="1581">
                  <c:v>2.5949</c:v>
                </c:pt>
                <c:pt idx="1582">
                  <c:v>2.6086999999999998</c:v>
                </c:pt>
                <c:pt idx="1583">
                  <c:v>2.6115999999999997</c:v>
                </c:pt>
                <c:pt idx="1584">
                  <c:v>2.6236000000000002</c:v>
                </c:pt>
                <c:pt idx="1585">
                  <c:v>2.6334</c:v>
                </c:pt>
                <c:pt idx="1586">
                  <c:v>2.6377000000000002</c:v>
                </c:pt>
                <c:pt idx="1587">
                  <c:v>2.6294</c:v>
                </c:pt>
                <c:pt idx="1588">
                  <c:v>2.6395999999999997</c:v>
                </c:pt>
                <c:pt idx="1589">
                  <c:v>2.6282999999999999</c:v>
                </c:pt>
                <c:pt idx="1590">
                  <c:v>2.63</c:v>
                </c:pt>
                <c:pt idx="1591">
                  <c:v>2.6280999999999999</c:v>
                </c:pt>
                <c:pt idx="1592">
                  <c:v>2.629</c:v>
                </c:pt>
                <c:pt idx="1593">
                  <c:v>2.6313</c:v>
                </c:pt>
                <c:pt idx="1594">
                  <c:v>2.6295999999999999</c:v>
                </c:pt>
                <c:pt idx="1595">
                  <c:v>2.6219999999999999</c:v>
                </c:pt>
                <c:pt idx="1596">
                  <c:v>2.6049000000000002</c:v>
                </c:pt>
                <c:pt idx="1597">
                  <c:v>2.6251000000000002</c:v>
                </c:pt>
                <c:pt idx="1598">
                  <c:v>2.6292</c:v>
                </c:pt>
                <c:pt idx="1599">
                  <c:v>2.5907999999999998</c:v>
                </c:pt>
                <c:pt idx="1600">
                  <c:v>2.5815999999999999</c:v>
                </c:pt>
                <c:pt idx="1601">
                  <c:v>2.5773000000000001</c:v>
                </c:pt>
                <c:pt idx="1602">
                  <c:v>2.5886999999999998</c:v>
                </c:pt>
                <c:pt idx="1603">
                  <c:v>2.5919999999999996</c:v>
                </c:pt>
                <c:pt idx="1604">
                  <c:v>2.5983000000000001</c:v>
                </c:pt>
                <c:pt idx="1605">
                  <c:v>2.6032000000000002</c:v>
                </c:pt>
                <c:pt idx="1606">
                  <c:v>2.5768999999999997</c:v>
                </c:pt>
                <c:pt idx="1607">
                  <c:v>2.5741000000000001</c:v>
                </c:pt>
                <c:pt idx="1608">
                  <c:v>2.5800999999999998</c:v>
                </c:pt>
                <c:pt idx="1609">
                  <c:v>2.6008</c:v>
                </c:pt>
                <c:pt idx="1610">
                  <c:v>2.5821000000000001</c:v>
                </c:pt>
                <c:pt idx="1611">
                  <c:v>2.5609999999999999</c:v>
                </c:pt>
                <c:pt idx="1612">
                  <c:v>2.5427</c:v>
                </c:pt>
                <c:pt idx="1613">
                  <c:v>2.5579000000000001</c:v>
                </c:pt>
                <c:pt idx="1614">
                  <c:v>2.5516999999999994</c:v>
                </c:pt>
                <c:pt idx="1615">
                  <c:v>2.5482</c:v>
                </c:pt>
                <c:pt idx="1616">
                  <c:v>2.5739000000000001</c:v>
                </c:pt>
                <c:pt idx="1617">
                  <c:v>2.5549999999999997</c:v>
                </c:pt>
                <c:pt idx="1618">
                  <c:v>2.5327999999999995</c:v>
                </c:pt>
                <c:pt idx="1619">
                  <c:v>2.5209999999999999</c:v>
                </c:pt>
                <c:pt idx="1620">
                  <c:v>2.5236999999999998</c:v>
                </c:pt>
                <c:pt idx="1621">
                  <c:v>2.5268999999999995</c:v>
                </c:pt>
                <c:pt idx="1622">
                  <c:v>2.5541999999999998</c:v>
                </c:pt>
                <c:pt idx="1623">
                  <c:v>2.5674999999999999</c:v>
                </c:pt>
                <c:pt idx="1624">
                  <c:v>2.5705999999999998</c:v>
                </c:pt>
                <c:pt idx="1625">
                  <c:v>2.5621999999999998</c:v>
                </c:pt>
                <c:pt idx="1626">
                  <c:v>2.5747</c:v>
                </c:pt>
                <c:pt idx="1627">
                  <c:v>2.5646</c:v>
                </c:pt>
                <c:pt idx="1628">
                  <c:v>2.5798999999999994</c:v>
                </c:pt>
                <c:pt idx="1629">
                  <c:v>2.5697000000000001</c:v>
                </c:pt>
                <c:pt idx="1630">
                  <c:v>2.5557999999999996</c:v>
                </c:pt>
                <c:pt idx="1631">
                  <c:v>2.5783999999999998</c:v>
                </c:pt>
                <c:pt idx="1632">
                  <c:v>2.5594999999999994</c:v>
                </c:pt>
                <c:pt idx="1633">
                  <c:v>2.5649999999999999</c:v>
                </c:pt>
                <c:pt idx="1634">
                  <c:v>2.5836999999999999</c:v>
                </c:pt>
                <c:pt idx="1635">
                  <c:v>2.5943999999999998</c:v>
                </c:pt>
                <c:pt idx="1636">
                  <c:v>2.5917999999999997</c:v>
                </c:pt>
                <c:pt idx="1637">
                  <c:v>2.6161999999999996</c:v>
                </c:pt>
                <c:pt idx="1638">
                  <c:v>2.6156999999999995</c:v>
                </c:pt>
                <c:pt idx="1639">
                  <c:v>2.5830000000000002</c:v>
                </c:pt>
                <c:pt idx="1640">
                  <c:v>2.5836000000000001</c:v>
                </c:pt>
                <c:pt idx="1641">
                  <c:v>2.5785</c:v>
                </c:pt>
                <c:pt idx="1642">
                  <c:v>2.5587</c:v>
                </c:pt>
                <c:pt idx="1643">
                  <c:v>2.5680000000000001</c:v>
                </c:pt>
                <c:pt idx="1644">
                  <c:v>2.5592999999999995</c:v>
                </c:pt>
                <c:pt idx="1645">
                  <c:v>2.5886999999999998</c:v>
                </c:pt>
                <c:pt idx="1646">
                  <c:v>2.5813999999999999</c:v>
                </c:pt>
                <c:pt idx="1647">
                  <c:v>2.5901999999999998</c:v>
                </c:pt>
                <c:pt idx="1648">
                  <c:v>2.5888</c:v>
                </c:pt>
                <c:pt idx="1649">
                  <c:v>2.5955999999999997</c:v>
                </c:pt>
                <c:pt idx="1650">
                  <c:v>2.6078000000000001</c:v>
                </c:pt>
                <c:pt idx="1651">
                  <c:v>2.6027</c:v>
                </c:pt>
                <c:pt idx="1652">
                  <c:v>2.5783</c:v>
                </c:pt>
                <c:pt idx="1653">
                  <c:v>2.5903</c:v>
                </c:pt>
                <c:pt idx="1654">
                  <c:v>2.5863</c:v>
                </c:pt>
                <c:pt idx="1655">
                  <c:v>2.5939000000000001</c:v>
                </c:pt>
                <c:pt idx="1656">
                  <c:v>2.5813999999999999</c:v>
                </c:pt>
                <c:pt idx="1657">
                  <c:v>2.6181999999999999</c:v>
                </c:pt>
                <c:pt idx="1658">
                  <c:v>2.613</c:v>
                </c:pt>
                <c:pt idx="1659">
                  <c:v>2.6055000000000001</c:v>
                </c:pt>
                <c:pt idx="1660">
                  <c:v>2.6240000000000001</c:v>
                </c:pt>
                <c:pt idx="1661">
                  <c:v>2.6341000000000001</c:v>
                </c:pt>
                <c:pt idx="1662">
                  <c:v>2.6305999999999998</c:v>
                </c:pt>
                <c:pt idx="1663">
                  <c:v>2.6177000000000001</c:v>
                </c:pt>
                <c:pt idx="1664">
                  <c:v>2.6212</c:v>
                </c:pt>
                <c:pt idx="1665">
                  <c:v>2.6139999999999999</c:v>
                </c:pt>
                <c:pt idx="1666">
                  <c:v>2.6095999999999999</c:v>
                </c:pt>
                <c:pt idx="1667">
                  <c:v>2.6070000000000002</c:v>
                </c:pt>
                <c:pt idx="1668">
                  <c:v>2.5813999999999999</c:v>
                </c:pt>
                <c:pt idx="1669">
                  <c:v>2.5756999999999994</c:v>
                </c:pt>
                <c:pt idx="1670">
                  <c:v>2.5709999999999997</c:v>
                </c:pt>
                <c:pt idx="1671">
                  <c:v>2.5568999999999997</c:v>
                </c:pt>
                <c:pt idx="1672">
                  <c:v>2.548</c:v>
                </c:pt>
                <c:pt idx="1673">
                  <c:v>2.5375000000000001</c:v>
                </c:pt>
                <c:pt idx="1674">
                  <c:v>2.5485000000000002</c:v>
                </c:pt>
                <c:pt idx="1675">
                  <c:v>2.5768999999999997</c:v>
                </c:pt>
                <c:pt idx="1676">
                  <c:v>2.5597999999999996</c:v>
                </c:pt>
                <c:pt idx="1677">
                  <c:v>2.5598999999999994</c:v>
                </c:pt>
                <c:pt idx="1678">
                  <c:v>2.5335000000000001</c:v>
                </c:pt>
                <c:pt idx="1679">
                  <c:v>2.5327999999999995</c:v>
                </c:pt>
                <c:pt idx="1680">
                  <c:v>2.5357999999999996</c:v>
                </c:pt>
                <c:pt idx="1681">
                  <c:v>2.5415000000000001</c:v>
                </c:pt>
                <c:pt idx="1682">
                  <c:v>2.5521999999999996</c:v>
                </c:pt>
                <c:pt idx="1683">
                  <c:v>2.5400999999999998</c:v>
                </c:pt>
                <c:pt idx="1684">
                  <c:v>2.5413000000000001</c:v>
                </c:pt>
                <c:pt idx="1685">
                  <c:v>2.5489999999999999</c:v>
                </c:pt>
                <c:pt idx="1686">
                  <c:v>2.5491000000000001</c:v>
                </c:pt>
                <c:pt idx="1687">
                  <c:v>2.5703999999999998</c:v>
                </c:pt>
                <c:pt idx="1688">
                  <c:v>2.5775000000000001</c:v>
                </c:pt>
                <c:pt idx="1689">
                  <c:v>2.5831000000000004</c:v>
                </c:pt>
                <c:pt idx="1690">
                  <c:v>2.5791999999999997</c:v>
                </c:pt>
                <c:pt idx="1691">
                  <c:v>2.5644999999999998</c:v>
                </c:pt>
                <c:pt idx="1692">
                  <c:v>2.5539999999999998</c:v>
                </c:pt>
                <c:pt idx="1693">
                  <c:v>2.5727999999999995</c:v>
                </c:pt>
                <c:pt idx="1694">
                  <c:v>2.569</c:v>
                </c:pt>
                <c:pt idx="1695">
                  <c:v>2.5600999999999998</c:v>
                </c:pt>
                <c:pt idx="1696">
                  <c:v>2.5442999999999998</c:v>
                </c:pt>
                <c:pt idx="1697">
                  <c:v>2.5606</c:v>
                </c:pt>
                <c:pt idx="1698">
                  <c:v>2.5763999999999996</c:v>
                </c:pt>
                <c:pt idx="1699">
                  <c:v>2.5787</c:v>
                </c:pt>
                <c:pt idx="1700">
                  <c:v>2.5739000000000001</c:v>
                </c:pt>
                <c:pt idx="1701">
                  <c:v>2.5543999999999998</c:v>
                </c:pt>
                <c:pt idx="1702">
                  <c:v>2.5581</c:v>
                </c:pt>
                <c:pt idx="1703">
                  <c:v>2.5680000000000001</c:v>
                </c:pt>
                <c:pt idx="1704">
                  <c:v>2.5602</c:v>
                </c:pt>
                <c:pt idx="1705">
                  <c:v>2.5613000000000001</c:v>
                </c:pt>
                <c:pt idx="1706">
                  <c:v>2.5615000000000001</c:v>
                </c:pt>
                <c:pt idx="1707">
                  <c:v>2.5440999999999998</c:v>
                </c:pt>
                <c:pt idx="1708">
                  <c:v>2.5755999999999997</c:v>
                </c:pt>
                <c:pt idx="1709">
                  <c:v>2.62</c:v>
                </c:pt>
                <c:pt idx="1710">
                  <c:v>2.6349999999999998</c:v>
                </c:pt>
                <c:pt idx="1711">
                  <c:v>2.6347999999999998</c:v>
                </c:pt>
                <c:pt idx="1712">
                  <c:v>2.6303000000000001</c:v>
                </c:pt>
                <c:pt idx="1713">
                  <c:v>2.6240999999999999</c:v>
                </c:pt>
                <c:pt idx="1714">
                  <c:v>2.6383999999999999</c:v>
                </c:pt>
                <c:pt idx="1715">
                  <c:v>2.6341000000000001</c:v>
                </c:pt>
                <c:pt idx="1716">
                  <c:v>2.6539999999999999</c:v>
                </c:pt>
                <c:pt idx="1717">
                  <c:v>2.6450999999999998</c:v>
                </c:pt>
                <c:pt idx="1718">
                  <c:v>2.6570999999999998</c:v>
                </c:pt>
                <c:pt idx="1719">
                  <c:v>2.6767999999999996</c:v>
                </c:pt>
                <c:pt idx="1720">
                  <c:v>2.6767999999999996</c:v>
                </c:pt>
                <c:pt idx="1721">
                  <c:v>2.6734</c:v>
                </c:pt>
                <c:pt idx="1722">
                  <c:v>2.6465000000000001</c:v>
                </c:pt>
                <c:pt idx="1723">
                  <c:v>2.6319999999999997</c:v>
                </c:pt>
                <c:pt idx="1724">
                  <c:v>2.6164999999999994</c:v>
                </c:pt>
                <c:pt idx="1725">
                  <c:v>2.6255000000000002</c:v>
                </c:pt>
                <c:pt idx="1726">
                  <c:v>2.6362999999999994</c:v>
                </c:pt>
                <c:pt idx="1727">
                  <c:v>2.6195999999999997</c:v>
                </c:pt>
                <c:pt idx="1728">
                  <c:v>2.6213000000000002</c:v>
                </c:pt>
                <c:pt idx="1729">
                  <c:v>2.5918999999999994</c:v>
                </c:pt>
                <c:pt idx="1730">
                  <c:v>2.6021000000000001</c:v>
                </c:pt>
                <c:pt idx="1731">
                  <c:v>2.5919999999999996</c:v>
                </c:pt>
                <c:pt idx="1732">
                  <c:v>2.6137000000000001</c:v>
                </c:pt>
                <c:pt idx="1733">
                  <c:v>2.6202999999999999</c:v>
                </c:pt>
                <c:pt idx="1734">
                  <c:v>2.6036999999999999</c:v>
                </c:pt>
                <c:pt idx="1735">
                  <c:v>2.5914999999999995</c:v>
                </c:pt>
                <c:pt idx="1736">
                  <c:v>2.5954999999999995</c:v>
                </c:pt>
                <c:pt idx="1737">
                  <c:v>2.5968999999999998</c:v>
                </c:pt>
                <c:pt idx="1738">
                  <c:v>2.6076999999999999</c:v>
                </c:pt>
                <c:pt idx="1739">
                  <c:v>2.6132</c:v>
                </c:pt>
                <c:pt idx="1740">
                  <c:v>2.6135000000000002</c:v>
                </c:pt>
                <c:pt idx="1741">
                  <c:v>2.5955999999999997</c:v>
                </c:pt>
                <c:pt idx="1742">
                  <c:v>2.5981999999999998</c:v>
                </c:pt>
                <c:pt idx="1743">
                  <c:v>2.6095000000000002</c:v>
                </c:pt>
                <c:pt idx="1744">
                  <c:v>2.6147</c:v>
                </c:pt>
                <c:pt idx="1745">
                  <c:v>2.6238999999999999</c:v>
                </c:pt>
                <c:pt idx="1746">
                  <c:v>2.6193</c:v>
                </c:pt>
                <c:pt idx="1747">
                  <c:v>2.6038000000000001</c:v>
                </c:pt>
                <c:pt idx="1748">
                  <c:v>2.61</c:v>
                </c:pt>
                <c:pt idx="1749">
                  <c:v>2.6021000000000001</c:v>
                </c:pt>
                <c:pt idx="1750">
                  <c:v>2.5918999999999994</c:v>
                </c:pt>
                <c:pt idx="1751">
                  <c:v>2.6021999999999998</c:v>
                </c:pt>
                <c:pt idx="1752">
                  <c:v>2.5987</c:v>
                </c:pt>
                <c:pt idx="1753">
                  <c:v>2.5959999999999996</c:v>
                </c:pt>
                <c:pt idx="1754">
                  <c:v>2.5865999999999998</c:v>
                </c:pt>
                <c:pt idx="1755">
                  <c:v>2.5697000000000001</c:v>
                </c:pt>
                <c:pt idx="1756">
                  <c:v>2.5863999999999998</c:v>
                </c:pt>
                <c:pt idx="1757">
                  <c:v>2.5925999999999996</c:v>
                </c:pt>
                <c:pt idx="1758">
                  <c:v>2.585</c:v>
                </c:pt>
                <c:pt idx="1759">
                  <c:v>2.5979999999999999</c:v>
                </c:pt>
                <c:pt idx="1760">
                  <c:v>2.6181000000000001</c:v>
                </c:pt>
                <c:pt idx="1761">
                  <c:v>2.6253000000000002</c:v>
                </c:pt>
                <c:pt idx="1762">
                  <c:v>2.6067</c:v>
                </c:pt>
                <c:pt idx="1763">
                  <c:v>2.5958999999999994</c:v>
                </c:pt>
                <c:pt idx="1764">
                  <c:v>2.5935999999999999</c:v>
                </c:pt>
                <c:pt idx="1765">
                  <c:v>2.6107</c:v>
                </c:pt>
                <c:pt idx="1766">
                  <c:v>2.6177000000000001</c:v>
                </c:pt>
                <c:pt idx="1767">
                  <c:v>2.6280999999999999</c:v>
                </c:pt>
                <c:pt idx="1768">
                  <c:v>2.6252</c:v>
                </c:pt>
                <c:pt idx="1769">
                  <c:v>2.6161999999999996</c:v>
                </c:pt>
                <c:pt idx="1770">
                  <c:v>2.6331000000000002</c:v>
                </c:pt>
                <c:pt idx="1771">
                  <c:v>2.6326999999999994</c:v>
                </c:pt>
                <c:pt idx="1772">
                  <c:v>2.6364999999999994</c:v>
                </c:pt>
                <c:pt idx="1773">
                  <c:v>2.6463999999999999</c:v>
                </c:pt>
                <c:pt idx="1774">
                  <c:v>2.6374</c:v>
                </c:pt>
                <c:pt idx="1775">
                  <c:v>2.6488</c:v>
                </c:pt>
                <c:pt idx="1776">
                  <c:v>2.6505999999999998</c:v>
                </c:pt>
                <c:pt idx="1777">
                  <c:v>2.6581000000000001</c:v>
                </c:pt>
                <c:pt idx="1778">
                  <c:v>2.6492</c:v>
                </c:pt>
                <c:pt idx="1779">
                  <c:v>2.6553999999999998</c:v>
                </c:pt>
                <c:pt idx="1780">
                  <c:v>2.6543000000000001</c:v>
                </c:pt>
                <c:pt idx="1781">
                  <c:v>2.6621000000000001</c:v>
                </c:pt>
                <c:pt idx="1782">
                  <c:v>2.6812999999999998</c:v>
                </c:pt>
                <c:pt idx="1783">
                  <c:v>2.6713</c:v>
                </c:pt>
                <c:pt idx="1784">
                  <c:v>2.6747000000000001</c:v>
                </c:pt>
                <c:pt idx="1785">
                  <c:v>2.6872000000000003</c:v>
                </c:pt>
                <c:pt idx="1786">
                  <c:v>2.6981999999999999</c:v>
                </c:pt>
                <c:pt idx="1787">
                  <c:v>2.6625999999999999</c:v>
                </c:pt>
                <c:pt idx="1788">
                  <c:v>2.6698</c:v>
                </c:pt>
                <c:pt idx="1789">
                  <c:v>2.6817000000000002</c:v>
                </c:pt>
                <c:pt idx="1790">
                  <c:v>2.6765999999999996</c:v>
                </c:pt>
                <c:pt idx="1791">
                  <c:v>2.661</c:v>
                </c:pt>
                <c:pt idx="1792">
                  <c:v>2.6659999999999999</c:v>
                </c:pt>
                <c:pt idx="1793">
                  <c:v>2.6721999999999997</c:v>
                </c:pt>
                <c:pt idx="1794">
                  <c:v>2.6707000000000001</c:v>
                </c:pt>
                <c:pt idx="1795">
                  <c:v>2.6728999999999994</c:v>
                </c:pt>
                <c:pt idx="1796">
                  <c:v>2.6777000000000002</c:v>
                </c:pt>
                <c:pt idx="1797">
                  <c:v>2.6763999999999997</c:v>
                </c:pt>
                <c:pt idx="1798">
                  <c:v>2.6751999999999998</c:v>
                </c:pt>
                <c:pt idx="1799">
                  <c:v>2.6943999999999999</c:v>
                </c:pt>
                <c:pt idx="1800">
                  <c:v>2.7046999999999999</c:v>
                </c:pt>
                <c:pt idx="1801">
                  <c:v>2.6932999999999998</c:v>
                </c:pt>
                <c:pt idx="1802">
                  <c:v>2.6985000000000001</c:v>
                </c:pt>
                <c:pt idx="1803">
                  <c:v>2.7056</c:v>
                </c:pt>
                <c:pt idx="1804">
                  <c:v>2.6894</c:v>
                </c:pt>
                <c:pt idx="1805">
                  <c:v>2.6930000000000001</c:v>
                </c:pt>
                <c:pt idx="1806">
                  <c:v>2.6808999999999998</c:v>
                </c:pt>
                <c:pt idx="1807">
                  <c:v>2.6779000000000002</c:v>
                </c:pt>
                <c:pt idx="1808">
                  <c:v>2.6836000000000002</c:v>
                </c:pt>
                <c:pt idx="1809">
                  <c:v>2.6836000000000002</c:v>
                </c:pt>
                <c:pt idx="1810">
                  <c:v>2.6667999999999998</c:v>
                </c:pt>
                <c:pt idx="1811">
                  <c:v>2.6397999999999997</c:v>
                </c:pt>
                <c:pt idx="1812">
                  <c:v>2.6440999999999999</c:v>
                </c:pt>
                <c:pt idx="1813">
                  <c:v>2.6434000000000002</c:v>
                </c:pt>
                <c:pt idx="1814">
                  <c:v>2.6593</c:v>
                </c:pt>
                <c:pt idx="1815">
                  <c:v>2.6619999999999999</c:v>
                </c:pt>
                <c:pt idx="1816">
                  <c:v>2.6461000000000001</c:v>
                </c:pt>
                <c:pt idx="1817">
                  <c:v>2.6379000000000001</c:v>
                </c:pt>
                <c:pt idx="1818">
                  <c:v>2.6467999999999998</c:v>
                </c:pt>
                <c:pt idx="1819">
                  <c:v>2.6562999999999994</c:v>
                </c:pt>
                <c:pt idx="1820">
                  <c:v>2.6589</c:v>
                </c:pt>
                <c:pt idx="1821">
                  <c:v>2.6635000000000004</c:v>
                </c:pt>
                <c:pt idx="1822">
                  <c:v>2.6467999999999998</c:v>
                </c:pt>
                <c:pt idx="1823">
                  <c:v>2.6331000000000002</c:v>
                </c:pt>
                <c:pt idx="1824">
                  <c:v>2.6082999999999998</c:v>
                </c:pt>
                <c:pt idx="1825">
                  <c:v>2.6311999999999998</c:v>
                </c:pt>
                <c:pt idx="1826">
                  <c:v>2.6619000000000002</c:v>
                </c:pt>
                <c:pt idx="1827">
                  <c:v>2.6362999999999994</c:v>
                </c:pt>
                <c:pt idx="1828">
                  <c:v>2.6515999999999997</c:v>
                </c:pt>
                <c:pt idx="1829">
                  <c:v>2.6655000000000002</c:v>
                </c:pt>
                <c:pt idx="1830">
                  <c:v>2.6770999999999998</c:v>
                </c:pt>
                <c:pt idx="1831">
                  <c:v>2.6732</c:v>
                </c:pt>
                <c:pt idx="1832">
                  <c:v>2.6646999999999998</c:v>
                </c:pt>
                <c:pt idx="1833">
                  <c:v>2.6597</c:v>
                </c:pt>
                <c:pt idx="1834">
                  <c:v>2.6598999999999995</c:v>
                </c:pt>
                <c:pt idx="1835">
                  <c:v>2.6429</c:v>
                </c:pt>
                <c:pt idx="1836">
                  <c:v>2.6503000000000001</c:v>
                </c:pt>
                <c:pt idx="1837">
                  <c:v>2.6705999999999999</c:v>
                </c:pt>
                <c:pt idx="1838">
                  <c:v>2.6636000000000002</c:v>
                </c:pt>
                <c:pt idx="1839">
                  <c:v>2.6758999999999995</c:v>
                </c:pt>
                <c:pt idx="1840">
                  <c:v>2.6621999999999999</c:v>
                </c:pt>
                <c:pt idx="1841">
                  <c:v>2.6917999999999997</c:v>
                </c:pt>
                <c:pt idx="1842">
                  <c:v>2.7086000000000001</c:v>
                </c:pt>
                <c:pt idx="1843">
                  <c:v>2.7078000000000002</c:v>
                </c:pt>
                <c:pt idx="1844">
                  <c:v>2.7023000000000001</c:v>
                </c:pt>
                <c:pt idx="1845">
                  <c:v>2.6882000000000001</c:v>
                </c:pt>
                <c:pt idx="1846">
                  <c:v>2.7014</c:v>
                </c:pt>
                <c:pt idx="1847">
                  <c:v>2.7119999999999997</c:v>
                </c:pt>
                <c:pt idx="1848">
                  <c:v>2.722</c:v>
                </c:pt>
                <c:pt idx="1849">
                  <c:v>2.7054</c:v>
                </c:pt>
                <c:pt idx="1850">
                  <c:v>2.7176</c:v>
                </c:pt>
                <c:pt idx="1851">
                  <c:v>2.7343999999999999</c:v>
                </c:pt>
                <c:pt idx="1852">
                  <c:v>2.7490000000000001</c:v>
                </c:pt>
                <c:pt idx="1853">
                  <c:v>2.7513000000000001</c:v>
                </c:pt>
                <c:pt idx="1854">
                  <c:v>2.7463000000000002</c:v>
                </c:pt>
                <c:pt idx="1855">
                  <c:v>2.7644000000000002</c:v>
                </c:pt>
                <c:pt idx="1856">
                  <c:v>2.7397</c:v>
                </c:pt>
                <c:pt idx="1857">
                  <c:v>2.7363999999999997</c:v>
                </c:pt>
                <c:pt idx="1858">
                  <c:v>2.7225000000000001</c:v>
                </c:pt>
                <c:pt idx="1859">
                  <c:v>2.7341000000000002</c:v>
                </c:pt>
                <c:pt idx="1860">
                  <c:v>2.7418999999999998</c:v>
                </c:pt>
                <c:pt idx="1861">
                  <c:v>2.7231000000000005</c:v>
                </c:pt>
                <c:pt idx="1862">
                  <c:v>2.7052999999999998</c:v>
                </c:pt>
                <c:pt idx="1863">
                  <c:v>2.7033000000000005</c:v>
                </c:pt>
                <c:pt idx="1864">
                  <c:v>2.6905999999999999</c:v>
                </c:pt>
                <c:pt idx="1865">
                  <c:v>2.6960999999999995</c:v>
                </c:pt>
                <c:pt idx="1866">
                  <c:v>2.6911</c:v>
                </c:pt>
                <c:pt idx="1867">
                  <c:v>2.7372999999999998</c:v>
                </c:pt>
                <c:pt idx="1868">
                  <c:v>2.7107000000000001</c:v>
                </c:pt>
                <c:pt idx="1869">
                  <c:v>2.7147999999999999</c:v>
                </c:pt>
                <c:pt idx="1870">
                  <c:v>2.7130000000000001</c:v>
                </c:pt>
                <c:pt idx="1871">
                  <c:v>2.7155</c:v>
                </c:pt>
                <c:pt idx="1872">
                  <c:v>2.7216999999999998</c:v>
                </c:pt>
                <c:pt idx="1873">
                  <c:v>2.7170000000000001</c:v>
                </c:pt>
                <c:pt idx="1874">
                  <c:v>2.7046999999999999</c:v>
                </c:pt>
                <c:pt idx="1875">
                  <c:v>2.7048999999999999</c:v>
                </c:pt>
                <c:pt idx="1876">
                  <c:v>2.6964999999999995</c:v>
                </c:pt>
                <c:pt idx="1877">
                  <c:v>2.6850999999999998</c:v>
                </c:pt>
                <c:pt idx="1878">
                  <c:v>2.6797</c:v>
                </c:pt>
                <c:pt idx="1879">
                  <c:v>2.6993</c:v>
                </c:pt>
                <c:pt idx="1880">
                  <c:v>2.7018</c:v>
                </c:pt>
                <c:pt idx="1881">
                  <c:v>2.7284999999999999</c:v>
                </c:pt>
                <c:pt idx="1882">
                  <c:v>2.7115</c:v>
                </c:pt>
                <c:pt idx="1883">
                  <c:v>2.6961999999999997</c:v>
                </c:pt>
                <c:pt idx="1884">
                  <c:v>2.6688999999999998</c:v>
                </c:pt>
                <c:pt idx="1885">
                  <c:v>2.6613000000000002</c:v>
                </c:pt>
                <c:pt idx="1886">
                  <c:v>2.6513999999999998</c:v>
                </c:pt>
                <c:pt idx="1887">
                  <c:v>2.6425999999999998</c:v>
                </c:pt>
                <c:pt idx="1888">
                  <c:v>2.6381000000000001</c:v>
                </c:pt>
                <c:pt idx="1889">
                  <c:v>2.6482000000000001</c:v>
                </c:pt>
                <c:pt idx="1890">
                  <c:v>2.6638999999999999</c:v>
                </c:pt>
                <c:pt idx="1891">
                  <c:v>2.6539999999999999</c:v>
                </c:pt>
                <c:pt idx="1892">
                  <c:v>2.6545999999999998</c:v>
                </c:pt>
                <c:pt idx="1893">
                  <c:v>2.6276000000000002</c:v>
                </c:pt>
                <c:pt idx="1894">
                  <c:v>2.6326999999999994</c:v>
                </c:pt>
                <c:pt idx="1895">
                  <c:v>2.6408</c:v>
                </c:pt>
                <c:pt idx="1896">
                  <c:v>2.6421999999999999</c:v>
                </c:pt>
                <c:pt idx="1897">
                  <c:v>2.6604999999999999</c:v>
                </c:pt>
                <c:pt idx="1898">
                  <c:v>2.6549</c:v>
                </c:pt>
                <c:pt idx="1899">
                  <c:v>2.6517999999999997</c:v>
                </c:pt>
                <c:pt idx="1900">
                  <c:v>2.6267999999999998</c:v>
                </c:pt>
                <c:pt idx="1901">
                  <c:v>2.6248</c:v>
                </c:pt>
                <c:pt idx="1902">
                  <c:v>2.6261000000000001</c:v>
                </c:pt>
                <c:pt idx="1903">
                  <c:v>2.6408999999999998</c:v>
                </c:pt>
                <c:pt idx="1904">
                  <c:v>2.6684999999999999</c:v>
                </c:pt>
                <c:pt idx="1905">
                  <c:v>2.6627000000000001</c:v>
                </c:pt>
                <c:pt idx="1906">
                  <c:v>2.6688000000000001</c:v>
                </c:pt>
                <c:pt idx="1907">
                  <c:v>2.6627999999999998</c:v>
                </c:pt>
                <c:pt idx="1908">
                  <c:v>2.6526999999999994</c:v>
                </c:pt>
                <c:pt idx="1909">
                  <c:v>2.6311</c:v>
                </c:pt>
                <c:pt idx="1910">
                  <c:v>2.6551999999999998</c:v>
                </c:pt>
                <c:pt idx="1911">
                  <c:v>2.6503000000000001</c:v>
                </c:pt>
                <c:pt idx="1912">
                  <c:v>2.6522999999999994</c:v>
                </c:pt>
                <c:pt idx="1913">
                  <c:v>2.6459000000000001</c:v>
                </c:pt>
                <c:pt idx="1914">
                  <c:v>2.6604999999999999</c:v>
                </c:pt>
                <c:pt idx="1915">
                  <c:v>2.6755999999999998</c:v>
                </c:pt>
                <c:pt idx="1916">
                  <c:v>2.6800999999999999</c:v>
                </c:pt>
                <c:pt idx="1917">
                  <c:v>2.6757</c:v>
                </c:pt>
                <c:pt idx="1918">
                  <c:v>2.6882000000000001</c:v>
                </c:pt>
                <c:pt idx="1919">
                  <c:v>2.6965999999999997</c:v>
                </c:pt>
                <c:pt idx="1920">
                  <c:v>2.7229000000000001</c:v>
                </c:pt>
                <c:pt idx="1921">
                  <c:v>2.7090999999999998</c:v>
                </c:pt>
                <c:pt idx="1922">
                  <c:v>2.6859999999999999</c:v>
                </c:pt>
                <c:pt idx="1923">
                  <c:v>2.7008999999999999</c:v>
                </c:pt>
                <c:pt idx="1924">
                  <c:v>2.7235000000000005</c:v>
                </c:pt>
                <c:pt idx="1925">
                  <c:v>2.7299000000000002</c:v>
                </c:pt>
                <c:pt idx="1926">
                  <c:v>2.7425000000000002</c:v>
                </c:pt>
                <c:pt idx="1927">
                  <c:v>2.7204000000000002</c:v>
                </c:pt>
                <c:pt idx="1928">
                  <c:v>2.7274000000000003</c:v>
                </c:pt>
                <c:pt idx="1929">
                  <c:v>2.7242999999999999</c:v>
                </c:pt>
                <c:pt idx="1930">
                  <c:v>2.746</c:v>
                </c:pt>
                <c:pt idx="1931">
                  <c:v>2.7436000000000003</c:v>
                </c:pt>
                <c:pt idx="1932">
                  <c:v>2.7345000000000002</c:v>
                </c:pt>
                <c:pt idx="1933">
                  <c:v>2.7353000000000001</c:v>
                </c:pt>
                <c:pt idx="1934">
                  <c:v>2.7404000000000002</c:v>
                </c:pt>
                <c:pt idx="1935">
                  <c:v>2.7286000000000001</c:v>
                </c:pt>
                <c:pt idx="1936">
                  <c:v>2.7244999999999999</c:v>
                </c:pt>
                <c:pt idx="1937">
                  <c:v>2.7262</c:v>
                </c:pt>
                <c:pt idx="1938">
                  <c:v>2.7281000000000004</c:v>
                </c:pt>
                <c:pt idx="1939">
                  <c:v>2.7370000000000001</c:v>
                </c:pt>
                <c:pt idx="1940">
                  <c:v>2.7265999999999999</c:v>
                </c:pt>
                <c:pt idx="1941">
                  <c:v>2.7113999999999998</c:v>
                </c:pt>
                <c:pt idx="1942">
                  <c:v>2.7328999999999994</c:v>
                </c:pt>
                <c:pt idx="1943">
                  <c:v>2.7269999999999999</c:v>
                </c:pt>
                <c:pt idx="1944">
                  <c:v>2.7254</c:v>
                </c:pt>
                <c:pt idx="1945">
                  <c:v>2.7254999999999998</c:v>
                </c:pt>
                <c:pt idx="1946">
                  <c:v>2.7174999999999998</c:v>
                </c:pt>
                <c:pt idx="1947">
                  <c:v>2.7057000000000002</c:v>
                </c:pt>
                <c:pt idx="1948">
                  <c:v>2.6789999999999998</c:v>
                </c:pt>
                <c:pt idx="1949">
                  <c:v>2.6608000000000001</c:v>
                </c:pt>
                <c:pt idx="1950">
                  <c:v>2.6761999999999997</c:v>
                </c:pt>
                <c:pt idx="1951">
                  <c:v>2.6686999999999999</c:v>
                </c:pt>
                <c:pt idx="1952">
                  <c:v>2.6774</c:v>
                </c:pt>
                <c:pt idx="1953">
                  <c:v>2.6938</c:v>
                </c:pt>
                <c:pt idx="1954">
                  <c:v>2.6764999999999994</c:v>
                </c:pt>
                <c:pt idx="1955">
                  <c:v>2.6806999999999999</c:v>
                </c:pt>
                <c:pt idx="1956">
                  <c:v>2.6749999999999998</c:v>
                </c:pt>
                <c:pt idx="1957">
                  <c:v>2.6606000000000001</c:v>
                </c:pt>
                <c:pt idx="1958">
                  <c:v>2.6511999999999998</c:v>
                </c:pt>
                <c:pt idx="1959">
                  <c:v>2.6644000000000001</c:v>
                </c:pt>
                <c:pt idx="1960">
                  <c:v>2.6759999999999997</c:v>
                </c:pt>
                <c:pt idx="1961">
                  <c:v>2.68</c:v>
                </c:pt>
                <c:pt idx="1962">
                  <c:v>2.6798999999999995</c:v>
                </c:pt>
                <c:pt idx="1963">
                  <c:v>2.6533000000000002</c:v>
                </c:pt>
                <c:pt idx="1964">
                  <c:v>2.6587999999999998</c:v>
                </c:pt>
                <c:pt idx="1965">
                  <c:v>2.6570999999999998</c:v>
                </c:pt>
                <c:pt idx="1966">
                  <c:v>2.6707999999999998</c:v>
                </c:pt>
                <c:pt idx="1967">
                  <c:v>2.6711</c:v>
                </c:pt>
                <c:pt idx="1968">
                  <c:v>2.6768999999999994</c:v>
                </c:pt>
                <c:pt idx="1969">
                  <c:v>2.6646000000000001</c:v>
                </c:pt>
                <c:pt idx="1970">
                  <c:v>2.6871000000000005</c:v>
                </c:pt>
                <c:pt idx="1971">
                  <c:v>2.6867000000000001</c:v>
                </c:pt>
                <c:pt idx="1972">
                  <c:v>2.6678000000000002</c:v>
                </c:pt>
                <c:pt idx="1973">
                  <c:v>2.6894999999999998</c:v>
                </c:pt>
                <c:pt idx="1974">
                  <c:v>2.7092999999999998</c:v>
                </c:pt>
                <c:pt idx="1975">
                  <c:v>2.7008999999999999</c:v>
                </c:pt>
                <c:pt idx="1976">
                  <c:v>2.7037000000000004</c:v>
                </c:pt>
                <c:pt idx="1977">
                  <c:v>2.7019000000000002</c:v>
                </c:pt>
                <c:pt idx="1978">
                  <c:v>2.6831000000000005</c:v>
                </c:pt>
                <c:pt idx="1979">
                  <c:v>2.6871000000000005</c:v>
                </c:pt>
                <c:pt idx="1980">
                  <c:v>2.6936</c:v>
                </c:pt>
                <c:pt idx="1981">
                  <c:v>2.6934</c:v>
                </c:pt>
                <c:pt idx="1982">
                  <c:v>2.7159999999999997</c:v>
                </c:pt>
                <c:pt idx="1983">
                  <c:v>2.7061999999999999</c:v>
                </c:pt>
                <c:pt idx="1984">
                  <c:v>2.7027999999999999</c:v>
                </c:pt>
                <c:pt idx="1985">
                  <c:v>2.6927999999999996</c:v>
                </c:pt>
                <c:pt idx="1986">
                  <c:v>2.6941000000000002</c:v>
                </c:pt>
                <c:pt idx="1987">
                  <c:v>2.7107999999999999</c:v>
                </c:pt>
                <c:pt idx="1988">
                  <c:v>2.6945000000000001</c:v>
                </c:pt>
                <c:pt idx="1989">
                  <c:v>2.7036000000000002</c:v>
                </c:pt>
                <c:pt idx="1990">
                  <c:v>2.7010000000000001</c:v>
                </c:pt>
                <c:pt idx="1991">
                  <c:v>2.6919</c:v>
                </c:pt>
                <c:pt idx="1992">
                  <c:v>2.6934</c:v>
                </c:pt>
                <c:pt idx="1993">
                  <c:v>2.7037000000000004</c:v>
                </c:pt>
                <c:pt idx="1994">
                  <c:v>2.7121</c:v>
                </c:pt>
                <c:pt idx="1995">
                  <c:v>2.706</c:v>
                </c:pt>
                <c:pt idx="1996">
                  <c:v>2.6970999999999998</c:v>
                </c:pt>
                <c:pt idx="1997">
                  <c:v>2.6987999999999999</c:v>
                </c:pt>
                <c:pt idx="1998">
                  <c:v>2.7107999999999999</c:v>
                </c:pt>
                <c:pt idx="1999">
                  <c:v>2.7227000000000001</c:v>
                </c:pt>
                <c:pt idx="2000">
                  <c:v>2.7303000000000002</c:v>
                </c:pt>
                <c:pt idx="2001">
                  <c:v>2.7236000000000002</c:v>
                </c:pt>
                <c:pt idx="2002">
                  <c:v>2.7185000000000001</c:v>
                </c:pt>
                <c:pt idx="2003">
                  <c:v>2.7254</c:v>
                </c:pt>
                <c:pt idx="2004">
                  <c:v>2.7094</c:v>
                </c:pt>
                <c:pt idx="2005">
                  <c:v>2.7301000000000002</c:v>
                </c:pt>
                <c:pt idx="2006">
                  <c:v>2.7240000000000002</c:v>
                </c:pt>
                <c:pt idx="2007">
                  <c:v>2.7336</c:v>
                </c:pt>
                <c:pt idx="2008">
                  <c:v>2.7412000000000001</c:v>
                </c:pt>
                <c:pt idx="2009">
                  <c:v>2.7351000000000001</c:v>
                </c:pt>
                <c:pt idx="2010">
                  <c:v>2.7162999999999995</c:v>
                </c:pt>
                <c:pt idx="2011">
                  <c:v>2.706</c:v>
                </c:pt>
                <c:pt idx="2012">
                  <c:v>2.7185000000000001</c:v>
                </c:pt>
                <c:pt idx="2013">
                  <c:v>2.7218</c:v>
                </c:pt>
                <c:pt idx="2014">
                  <c:v>2.7061999999999999</c:v>
                </c:pt>
                <c:pt idx="2015">
                  <c:v>2.6945999999999999</c:v>
                </c:pt>
                <c:pt idx="2016">
                  <c:v>2.6869000000000001</c:v>
                </c:pt>
                <c:pt idx="2017">
                  <c:v>2.6938</c:v>
                </c:pt>
                <c:pt idx="2018">
                  <c:v>2.7086000000000001</c:v>
                </c:pt>
                <c:pt idx="2019">
                  <c:v>2.7052999999999998</c:v>
                </c:pt>
                <c:pt idx="2020">
                  <c:v>2.7046999999999999</c:v>
                </c:pt>
                <c:pt idx="2021">
                  <c:v>2.7138</c:v>
                </c:pt>
                <c:pt idx="2022">
                  <c:v>2.7237000000000005</c:v>
                </c:pt>
                <c:pt idx="2023">
                  <c:v>2.7324999999999995</c:v>
                </c:pt>
                <c:pt idx="2024">
                  <c:v>2.7143999999999999</c:v>
                </c:pt>
                <c:pt idx="2025">
                  <c:v>2.6959999999999997</c:v>
                </c:pt>
                <c:pt idx="2026">
                  <c:v>2.6707000000000001</c:v>
                </c:pt>
                <c:pt idx="2027">
                  <c:v>2.6633000000000004</c:v>
                </c:pt>
                <c:pt idx="2028">
                  <c:v>2.6455000000000002</c:v>
                </c:pt>
                <c:pt idx="2029">
                  <c:v>2.6484000000000001</c:v>
                </c:pt>
                <c:pt idx="2030">
                  <c:v>2.6583000000000001</c:v>
                </c:pt>
                <c:pt idx="2031">
                  <c:v>2.6764999999999994</c:v>
                </c:pt>
                <c:pt idx="2032">
                  <c:v>2.6919999999999997</c:v>
                </c:pt>
                <c:pt idx="2033">
                  <c:v>2.6850000000000001</c:v>
                </c:pt>
                <c:pt idx="2034">
                  <c:v>2.6939000000000002</c:v>
                </c:pt>
                <c:pt idx="2035">
                  <c:v>2.6890000000000001</c:v>
                </c:pt>
                <c:pt idx="2036">
                  <c:v>2.6757999999999997</c:v>
                </c:pt>
                <c:pt idx="2037">
                  <c:v>2.6781999999999999</c:v>
                </c:pt>
                <c:pt idx="2038">
                  <c:v>2.6858</c:v>
                </c:pt>
                <c:pt idx="2039">
                  <c:v>2.6779000000000002</c:v>
                </c:pt>
                <c:pt idx="2040">
                  <c:v>2.7052</c:v>
                </c:pt>
                <c:pt idx="2041">
                  <c:v>2.6741999999999999</c:v>
                </c:pt>
                <c:pt idx="2042">
                  <c:v>2.6789000000000001</c:v>
                </c:pt>
                <c:pt idx="2043">
                  <c:v>2.6911</c:v>
                </c:pt>
                <c:pt idx="2044">
                  <c:v>2.7002999999999999</c:v>
                </c:pt>
                <c:pt idx="2045">
                  <c:v>2.6932999999999998</c:v>
                </c:pt>
                <c:pt idx="2046">
                  <c:v>2.7042999999999999</c:v>
                </c:pt>
                <c:pt idx="2047">
                  <c:v>2.7427000000000001</c:v>
                </c:pt>
                <c:pt idx="2048">
                  <c:v>2.7443000000000004</c:v>
                </c:pt>
                <c:pt idx="2049">
                  <c:v>2.7490000000000001</c:v>
                </c:pt>
                <c:pt idx="2050">
                  <c:v>2.7543000000000002</c:v>
                </c:pt>
                <c:pt idx="2051">
                  <c:v>2.7694999999999999</c:v>
                </c:pt>
                <c:pt idx="2052">
                  <c:v>2.7829999999999999</c:v>
                </c:pt>
                <c:pt idx="2053">
                  <c:v>2.7839000000000005</c:v>
                </c:pt>
                <c:pt idx="2054">
                  <c:v>2.7658999999999998</c:v>
                </c:pt>
                <c:pt idx="2055">
                  <c:v>2.7425000000000002</c:v>
                </c:pt>
                <c:pt idx="2056">
                  <c:v>2.7313000000000001</c:v>
                </c:pt>
                <c:pt idx="2057">
                  <c:v>2.7382</c:v>
                </c:pt>
                <c:pt idx="2058">
                  <c:v>2.7343000000000002</c:v>
                </c:pt>
                <c:pt idx="2059">
                  <c:v>2.7342</c:v>
                </c:pt>
                <c:pt idx="2060">
                  <c:v>2.7446999999999999</c:v>
                </c:pt>
                <c:pt idx="2061">
                  <c:v>2.7363</c:v>
                </c:pt>
                <c:pt idx="2062">
                  <c:v>2.7674000000000003</c:v>
                </c:pt>
                <c:pt idx="2063">
                  <c:v>2.7624</c:v>
                </c:pt>
                <c:pt idx="2064">
                  <c:v>2.7469000000000001</c:v>
                </c:pt>
                <c:pt idx="2065">
                  <c:v>2.7557999999999998</c:v>
                </c:pt>
                <c:pt idx="2066">
                  <c:v>2.7627999999999999</c:v>
                </c:pt>
                <c:pt idx="2067">
                  <c:v>2.7848000000000002</c:v>
                </c:pt>
                <c:pt idx="2068">
                  <c:v>2.8130999999999995</c:v>
                </c:pt>
                <c:pt idx="2069">
                  <c:v>2.786</c:v>
                </c:pt>
                <c:pt idx="2070">
                  <c:v>2.7800000000000002</c:v>
                </c:pt>
                <c:pt idx="2071">
                  <c:v>2.7841000000000005</c:v>
                </c:pt>
                <c:pt idx="2072">
                  <c:v>2.7995999999999999</c:v>
                </c:pt>
                <c:pt idx="2073">
                  <c:v>2.7906</c:v>
                </c:pt>
                <c:pt idx="2074">
                  <c:v>2.8117999999999994</c:v>
                </c:pt>
                <c:pt idx="2075">
                  <c:v>2.7867999999999999</c:v>
                </c:pt>
                <c:pt idx="2076">
                  <c:v>2.7698999999999998</c:v>
                </c:pt>
                <c:pt idx="2077">
                  <c:v>2.7869999999999999</c:v>
                </c:pt>
                <c:pt idx="2078">
                  <c:v>2.7608000000000001</c:v>
                </c:pt>
                <c:pt idx="2079">
                  <c:v>2.7385999999999999</c:v>
                </c:pt>
                <c:pt idx="2080">
                  <c:v>2.7472000000000003</c:v>
                </c:pt>
                <c:pt idx="2081">
                  <c:v>2.7484999999999999</c:v>
                </c:pt>
                <c:pt idx="2082">
                  <c:v>2.7682000000000002</c:v>
                </c:pt>
                <c:pt idx="2083">
                  <c:v>2.7810000000000001</c:v>
                </c:pt>
                <c:pt idx="2084">
                  <c:v>2.7633000000000005</c:v>
                </c:pt>
                <c:pt idx="2085">
                  <c:v>2.7614999999999998</c:v>
                </c:pt>
                <c:pt idx="2086">
                  <c:v>2.7633000000000005</c:v>
                </c:pt>
                <c:pt idx="2087">
                  <c:v>2.7665999999999999</c:v>
                </c:pt>
                <c:pt idx="2088">
                  <c:v>2.7749000000000001</c:v>
                </c:pt>
                <c:pt idx="2089">
                  <c:v>2.7416</c:v>
                </c:pt>
                <c:pt idx="2090">
                  <c:v>2.7238000000000002</c:v>
                </c:pt>
                <c:pt idx="2091">
                  <c:v>2.7117</c:v>
                </c:pt>
                <c:pt idx="2092">
                  <c:v>2.7189000000000001</c:v>
                </c:pt>
                <c:pt idx="2093">
                  <c:v>2.7147000000000001</c:v>
                </c:pt>
                <c:pt idx="2094">
                  <c:v>2.7107999999999999</c:v>
                </c:pt>
                <c:pt idx="2095">
                  <c:v>2.7244000000000002</c:v>
                </c:pt>
                <c:pt idx="2096">
                  <c:v>2.7353000000000001</c:v>
                </c:pt>
                <c:pt idx="2097">
                  <c:v>2.7216999999999998</c:v>
                </c:pt>
                <c:pt idx="2098">
                  <c:v>2.7241000000000004</c:v>
                </c:pt>
                <c:pt idx="2099">
                  <c:v>2.7225999999999999</c:v>
                </c:pt>
                <c:pt idx="2100">
                  <c:v>2.7280000000000002</c:v>
                </c:pt>
                <c:pt idx="2101">
                  <c:v>2.7115999999999998</c:v>
                </c:pt>
                <c:pt idx="2102">
                  <c:v>2.6951000000000001</c:v>
                </c:pt>
                <c:pt idx="2103">
                  <c:v>2.6823999999999999</c:v>
                </c:pt>
                <c:pt idx="2104">
                  <c:v>2.6760999999999995</c:v>
                </c:pt>
                <c:pt idx="2105">
                  <c:v>2.7267999999999999</c:v>
                </c:pt>
                <c:pt idx="2106">
                  <c:v>2.7178</c:v>
                </c:pt>
                <c:pt idx="2107">
                  <c:v>2.7353000000000001</c:v>
                </c:pt>
                <c:pt idx="2108">
                  <c:v>2.7317</c:v>
                </c:pt>
                <c:pt idx="2109">
                  <c:v>2.7086000000000001</c:v>
                </c:pt>
                <c:pt idx="2110">
                  <c:v>2.7092000000000001</c:v>
                </c:pt>
                <c:pt idx="2111">
                  <c:v>2.7143000000000002</c:v>
                </c:pt>
                <c:pt idx="2112">
                  <c:v>2.722</c:v>
                </c:pt>
                <c:pt idx="2113">
                  <c:v>2.7185000000000001</c:v>
                </c:pt>
                <c:pt idx="2114">
                  <c:v>2.7193000000000001</c:v>
                </c:pt>
                <c:pt idx="2115">
                  <c:v>2.7465999999999999</c:v>
                </c:pt>
                <c:pt idx="2116">
                  <c:v>2.7709999999999999</c:v>
                </c:pt>
                <c:pt idx="2117">
                  <c:v>2.7559999999999998</c:v>
                </c:pt>
                <c:pt idx="2118">
                  <c:v>2.7545000000000002</c:v>
                </c:pt>
                <c:pt idx="2119">
                  <c:v>2.7427999999999999</c:v>
                </c:pt>
                <c:pt idx="2120">
                  <c:v>2.7374999999999998</c:v>
                </c:pt>
                <c:pt idx="2121">
                  <c:v>2.7191999999999998</c:v>
                </c:pt>
                <c:pt idx="2122">
                  <c:v>2.7227999999999999</c:v>
                </c:pt>
                <c:pt idx="2123">
                  <c:v>2.7284999999999999</c:v>
                </c:pt>
                <c:pt idx="2124">
                  <c:v>2.7448000000000001</c:v>
                </c:pt>
                <c:pt idx="2125">
                  <c:v>2.7475000000000005</c:v>
                </c:pt>
                <c:pt idx="2126">
                  <c:v>2.7639000000000005</c:v>
                </c:pt>
                <c:pt idx="2127">
                  <c:v>2.7690000000000001</c:v>
                </c:pt>
                <c:pt idx="2128">
                  <c:v>2.7757999999999998</c:v>
                </c:pt>
                <c:pt idx="2129">
                  <c:v>2.7747000000000002</c:v>
                </c:pt>
                <c:pt idx="2130">
                  <c:v>2.8142999999999994</c:v>
                </c:pt>
                <c:pt idx="2131">
                  <c:v>2.8049999999999997</c:v>
                </c:pt>
                <c:pt idx="2132">
                  <c:v>2.7906</c:v>
                </c:pt>
                <c:pt idx="2133">
                  <c:v>2.7934000000000001</c:v>
                </c:pt>
                <c:pt idx="2134">
                  <c:v>2.7876000000000003</c:v>
                </c:pt>
                <c:pt idx="2135">
                  <c:v>2.7654000000000001</c:v>
                </c:pt>
                <c:pt idx="2136">
                  <c:v>2.7755999999999998</c:v>
                </c:pt>
                <c:pt idx="2137">
                  <c:v>2.7786</c:v>
                </c:pt>
                <c:pt idx="2138">
                  <c:v>2.7869999999999999</c:v>
                </c:pt>
                <c:pt idx="2139">
                  <c:v>2.7907000000000002</c:v>
                </c:pt>
                <c:pt idx="2140">
                  <c:v>2.7869999999999999</c:v>
                </c:pt>
                <c:pt idx="2141">
                  <c:v>2.7643000000000004</c:v>
                </c:pt>
                <c:pt idx="2142">
                  <c:v>2.7690999999999999</c:v>
                </c:pt>
                <c:pt idx="2143">
                  <c:v>2.7875000000000005</c:v>
                </c:pt>
                <c:pt idx="2144">
                  <c:v>2.8289</c:v>
                </c:pt>
                <c:pt idx="2145">
                  <c:v>2.8024999999999998</c:v>
                </c:pt>
                <c:pt idx="2146">
                  <c:v>2.8012999999999995</c:v>
                </c:pt>
                <c:pt idx="2147">
                  <c:v>2.7761999999999998</c:v>
                </c:pt>
                <c:pt idx="2148">
                  <c:v>2.7632000000000003</c:v>
                </c:pt>
                <c:pt idx="2149">
                  <c:v>2.758</c:v>
                </c:pt>
                <c:pt idx="2150">
                  <c:v>2.7476000000000003</c:v>
                </c:pt>
                <c:pt idx="2151">
                  <c:v>2.7438000000000002</c:v>
                </c:pt>
                <c:pt idx="2152">
                  <c:v>2.7403000000000004</c:v>
                </c:pt>
                <c:pt idx="2153">
                  <c:v>2.7223999999999999</c:v>
                </c:pt>
                <c:pt idx="2154">
                  <c:v>2.7006999999999999</c:v>
                </c:pt>
                <c:pt idx="2155">
                  <c:v>2.7193999999999998</c:v>
                </c:pt>
                <c:pt idx="2156">
                  <c:v>2.7069000000000001</c:v>
                </c:pt>
                <c:pt idx="2157">
                  <c:v>2.6855000000000002</c:v>
                </c:pt>
                <c:pt idx="2158">
                  <c:v>2.6921999999999997</c:v>
                </c:pt>
                <c:pt idx="2159">
                  <c:v>2.6974999999999998</c:v>
                </c:pt>
                <c:pt idx="2160">
                  <c:v>2.7132000000000001</c:v>
                </c:pt>
                <c:pt idx="2161">
                  <c:v>2.7290999999999999</c:v>
                </c:pt>
                <c:pt idx="2162">
                  <c:v>2.7244000000000002</c:v>
                </c:pt>
                <c:pt idx="2163">
                  <c:v>2.7210000000000001</c:v>
                </c:pt>
                <c:pt idx="2164">
                  <c:v>2.718</c:v>
                </c:pt>
                <c:pt idx="2165">
                  <c:v>2.722</c:v>
                </c:pt>
                <c:pt idx="2166">
                  <c:v>2.7201000000000004</c:v>
                </c:pt>
                <c:pt idx="2167">
                  <c:v>2.7286000000000001</c:v>
                </c:pt>
                <c:pt idx="2168">
                  <c:v>2.7317999999999998</c:v>
                </c:pt>
                <c:pt idx="2169">
                  <c:v>2.7272000000000003</c:v>
                </c:pt>
                <c:pt idx="2170">
                  <c:v>2.7330000000000001</c:v>
                </c:pt>
                <c:pt idx="2171">
                  <c:v>2.7374999999999998</c:v>
                </c:pt>
                <c:pt idx="2172">
                  <c:v>2.7157</c:v>
                </c:pt>
                <c:pt idx="2173">
                  <c:v>2.7465000000000002</c:v>
                </c:pt>
                <c:pt idx="2174">
                  <c:v>2.7454999999999998</c:v>
                </c:pt>
                <c:pt idx="2175">
                  <c:v>2.7274000000000003</c:v>
                </c:pt>
                <c:pt idx="2176">
                  <c:v>2.73</c:v>
                </c:pt>
                <c:pt idx="2177">
                  <c:v>2.7178</c:v>
                </c:pt>
                <c:pt idx="2178">
                  <c:v>2.7170999999999998</c:v>
                </c:pt>
                <c:pt idx="2179">
                  <c:v>2.7259000000000002</c:v>
                </c:pt>
                <c:pt idx="2180">
                  <c:v>2.7372000000000001</c:v>
                </c:pt>
                <c:pt idx="2181">
                  <c:v>2.7553000000000001</c:v>
                </c:pt>
                <c:pt idx="2182">
                  <c:v>2.7481000000000004</c:v>
                </c:pt>
                <c:pt idx="2183">
                  <c:v>2.7515999999999998</c:v>
                </c:pt>
                <c:pt idx="2184">
                  <c:v>2.7364999999999995</c:v>
                </c:pt>
                <c:pt idx="2185">
                  <c:v>2.7223999999999999</c:v>
                </c:pt>
                <c:pt idx="2186">
                  <c:v>2.7231000000000005</c:v>
                </c:pt>
                <c:pt idx="2187">
                  <c:v>2.7469000000000001</c:v>
                </c:pt>
                <c:pt idx="2188">
                  <c:v>2.7551999999999999</c:v>
                </c:pt>
                <c:pt idx="2189">
                  <c:v>2.7515999999999998</c:v>
                </c:pt>
                <c:pt idx="2190">
                  <c:v>2.7472000000000003</c:v>
                </c:pt>
                <c:pt idx="2191">
                  <c:v>2.7648000000000001</c:v>
                </c:pt>
                <c:pt idx="2192">
                  <c:v>2.7791000000000001</c:v>
                </c:pt>
                <c:pt idx="2193">
                  <c:v>2.77</c:v>
                </c:pt>
                <c:pt idx="2194">
                  <c:v>2.7683000000000004</c:v>
                </c:pt>
                <c:pt idx="2195">
                  <c:v>2.7831000000000006</c:v>
                </c:pt>
                <c:pt idx="2196">
                  <c:v>2.8283999999999998</c:v>
                </c:pt>
                <c:pt idx="2197">
                  <c:v>2.8137999999999996</c:v>
                </c:pt>
                <c:pt idx="2198">
                  <c:v>2.8142999999999994</c:v>
                </c:pt>
                <c:pt idx="2199">
                  <c:v>2.8083999999999998</c:v>
                </c:pt>
                <c:pt idx="2200">
                  <c:v>2.8090999999999995</c:v>
                </c:pt>
                <c:pt idx="2201">
                  <c:v>2.7972999999999999</c:v>
                </c:pt>
                <c:pt idx="2202">
                  <c:v>2.7844000000000002</c:v>
                </c:pt>
                <c:pt idx="2203">
                  <c:v>2.7704</c:v>
                </c:pt>
                <c:pt idx="2204">
                  <c:v>2.7808000000000002</c:v>
                </c:pt>
                <c:pt idx="2205">
                  <c:v>2.7909999999999999</c:v>
                </c:pt>
                <c:pt idx="2206">
                  <c:v>2.7997000000000001</c:v>
                </c:pt>
                <c:pt idx="2207">
                  <c:v>2.7953000000000001</c:v>
                </c:pt>
                <c:pt idx="2208">
                  <c:v>2.8157999999999994</c:v>
                </c:pt>
                <c:pt idx="2209">
                  <c:v>2.8142999999999994</c:v>
                </c:pt>
                <c:pt idx="2210">
                  <c:v>2.7953000000000001</c:v>
                </c:pt>
                <c:pt idx="2211">
                  <c:v>2.8124999999999996</c:v>
                </c:pt>
                <c:pt idx="2212">
                  <c:v>2.8266999999999998</c:v>
                </c:pt>
                <c:pt idx="2213">
                  <c:v>2.8045999999999998</c:v>
                </c:pt>
                <c:pt idx="2214">
                  <c:v>2.8065999999999995</c:v>
                </c:pt>
                <c:pt idx="2215">
                  <c:v>2.7837000000000005</c:v>
                </c:pt>
                <c:pt idx="2216">
                  <c:v>2.7631000000000006</c:v>
                </c:pt>
                <c:pt idx="2217">
                  <c:v>2.7858000000000001</c:v>
                </c:pt>
                <c:pt idx="2218">
                  <c:v>2.7711999999999999</c:v>
                </c:pt>
                <c:pt idx="2219">
                  <c:v>2.7980999999999998</c:v>
                </c:pt>
                <c:pt idx="2220">
                  <c:v>2.7974000000000001</c:v>
                </c:pt>
                <c:pt idx="2221">
                  <c:v>2.7847000000000004</c:v>
                </c:pt>
                <c:pt idx="2222">
                  <c:v>2.7970000000000002</c:v>
                </c:pt>
                <c:pt idx="2223">
                  <c:v>2.7871000000000006</c:v>
                </c:pt>
                <c:pt idx="2224">
                  <c:v>2.7465999999999999</c:v>
                </c:pt>
                <c:pt idx="2225">
                  <c:v>2.7389000000000001</c:v>
                </c:pt>
                <c:pt idx="2226">
                  <c:v>2.7597999999999998</c:v>
                </c:pt>
                <c:pt idx="2227">
                  <c:v>2.7713999999999999</c:v>
                </c:pt>
                <c:pt idx="2228">
                  <c:v>2.7524999999999995</c:v>
                </c:pt>
                <c:pt idx="2229">
                  <c:v>2.7472000000000003</c:v>
                </c:pt>
                <c:pt idx="2230">
                  <c:v>2.7559999999999998</c:v>
                </c:pt>
                <c:pt idx="2231">
                  <c:v>2.7664</c:v>
                </c:pt>
                <c:pt idx="2232">
                  <c:v>2.7629000000000001</c:v>
                </c:pt>
                <c:pt idx="2233">
                  <c:v>2.7551000000000001</c:v>
                </c:pt>
                <c:pt idx="2234">
                  <c:v>2.7570000000000001</c:v>
                </c:pt>
                <c:pt idx="2235">
                  <c:v>2.7585999999999999</c:v>
                </c:pt>
                <c:pt idx="2236">
                  <c:v>2.7376999999999998</c:v>
                </c:pt>
                <c:pt idx="2237">
                  <c:v>2.7408999999999999</c:v>
                </c:pt>
                <c:pt idx="2238">
                  <c:v>2.7441000000000004</c:v>
                </c:pt>
                <c:pt idx="2239">
                  <c:v>2.7618999999999998</c:v>
                </c:pt>
                <c:pt idx="2240">
                  <c:v>2.7629000000000001</c:v>
                </c:pt>
                <c:pt idx="2241">
                  <c:v>2.7616000000000001</c:v>
                </c:pt>
                <c:pt idx="2242">
                  <c:v>2.7486999999999999</c:v>
                </c:pt>
                <c:pt idx="2243">
                  <c:v>2.7454999999999998</c:v>
                </c:pt>
                <c:pt idx="2244">
                  <c:v>2.7366999999999995</c:v>
                </c:pt>
                <c:pt idx="2245">
                  <c:v>2.7353000000000001</c:v>
                </c:pt>
                <c:pt idx="2246">
                  <c:v>2.7298</c:v>
                </c:pt>
                <c:pt idx="2247">
                  <c:v>2.7374000000000001</c:v>
                </c:pt>
                <c:pt idx="2248">
                  <c:v>2.7410999999999999</c:v>
                </c:pt>
                <c:pt idx="2249">
                  <c:v>2.7437000000000005</c:v>
                </c:pt>
                <c:pt idx="2250">
                  <c:v>2.7250999999999999</c:v>
                </c:pt>
                <c:pt idx="2251">
                  <c:v>2.7477000000000005</c:v>
                </c:pt>
                <c:pt idx="2252">
                  <c:v>2.7732000000000001</c:v>
                </c:pt>
                <c:pt idx="2253">
                  <c:v>2.7637000000000005</c:v>
                </c:pt>
                <c:pt idx="2254">
                  <c:v>2.7694000000000001</c:v>
                </c:pt>
                <c:pt idx="2255">
                  <c:v>2.7646999999999999</c:v>
                </c:pt>
                <c:pt idx="2256">
                  <c:v>2.7574999999999998</c:v>
                </c:pt>
                <c:pt idx="2257">
                  <c:v>2.7656000000000001</c:v>
                </c:pt>
                <c:pt idx="2258">
                  <c:v>2.7410000000000001</c:v>
                </c:pt>
                <c:pt idx="2259">
                  <c:v>2.7501000000000002</c:v>
                </c:pt>
                <c:pt idx="2260">
                  <c:v>2.7593000000000001</c:v>
                </c:pt>
                <c:pt idx="2261">
                  <c:v>2.7587000000000002</c:v>
                </c:pt>
                <c:pt idx="2262">
                  <c:v>2.7446999999999999</c:v>
                </c:pt>
                <c:pt idx="2263">
                  <c:v>2.7614999999999998</c:v>
                </c:pt>
                <c:pt idx="2264">
                  <c:v>2.7632000000000003</c:v>
                </c:pt>
                <c:pt idx="2265">
                  <c:v>2.7662</c:v>
                </c:pt>
                <c:pt idx="2266">
                  <c:v>2.7454000000000001</c:v>
                </c:pt>
                <c:pt idx="2267">
                  <c:v>2.7559</c:v>
                </c:pt>
                <c:pt idx="2268">
                  <c:v>2.7767999999999997</c:v>
                </c:pt>
                <c:pt idx="2269">
                  <c:v>2.7721999999999998</c:v>
                </c:pt>
                <c:pt idx="2270">
                  <c:v>2.7634000000000003</c:v>
                </c:pt>
                <c:pt idx="2271">
                  <c:v>2.7763999999999998</c:v>
                </c:pt>
                <c:pt idx="2272">
                  <c:v>2.8001999999999998</c:v>
                </c:pt>
                <c:pt idx="2273">
                  <c:v>2.7862</c:v>
                </c:pt>
                <c:pt idx="2274">
                  <c:v>2.7953999999999999</c:v>
                </c:pt>
                <c:pt idx="2275">
                  <c:v>2.7972999999999999</c:v>
                </c:pt>
                <c:pt idx="2276">
                  <c:v>2.8087</c:v>
                </c:pt>
                <c:pt idx="2277">
                  <c:v>2.8140999999999994</c:v>
                </c:pt>
                <c:pt idx="2278">
                  <c:v>2.8117999999999994</c:v>
                </c:pt>
                <c:pt idx="2279">
                  <c:v>2.7987000000000002</c:v>
                </c:pt>
                <c:pt idx="2280">
                  <c:v>2.8130999999999995</c:v>
                </c:pt>
                <c:pt idx="2281">
                  <c:v>2.7995000000000001</c:v>
                </c:pt>
                <c:pt idx="2282">
                  <c:v>2.7951000000000001</c:v>
                </c:pt>
                <c:pt idx="2283">
                  <c:v>2.8304999999999993</c:v>
                </c:pt>
                <c:pt idx="2284">
                  <c:v>2.8134999999999994</c:v>
                </c:pt>
                <c:pt idx="2285">
                  <c:v>2.8283999999999998</c:v>
                </c:pt>
                <c:pt idx="2286">
                  <c:v>2.8123999999999993</c:v>
                </c:pt>
                <c:pt idx="2287">
                  <c:v>2.8145999999999995</c:v>
                </c:pt>
                <c:pt idx="2288">
                  <c:v>2.8279999999999998</c:v>
                </c:pt>
                <c:pt idx="2289">
                  <c:v>2.8241000000000001</c:v>
                </c:pt>
                <c:pt idx="2290">
                  <c:v>2.7778999999999998</c:v>
                </c:pt>
                <c:pt idx="2291">
                  <c:v>2.7746</c:v>
                </c:pt>
                <c:pt idx="2292">
                  <c:v>2.7789000000000001</c:v>
                </c:pt>
                <c:pt idx="2293">
                  <c:v>2.7684000000000002</c:v>
                </c:pt>
                <c:pt idx="2294">
                  <c:v>2.7740999999999998</c:v>
                </c:pt>
                <c:pt idx="2295">
                  <c:v>2.7770000000000001</c:v>
                </c:pt>
                <c:pt idx="2296">
                  <c:v>2.7698</c:v>
                </c:pt>
                <c:pt idx="2297">
                  <c:v>2.7759999999999998</c:v>
                </c:pt>
                <c:pt idx="2298">
                  <c:v>2.7567999999999997</c:v>
                </c:pt>
                <c:pt idx="2299">
                  <c:v>2.7363999999999997</c:v>
                </c:pt>
                <c:pt idx="2300">
                  <c:v>2.7307000000000001</c:v>
                </c:pt>
                <c:pt idx="2301">
                  <c:v>2.7231000000000005</c:v>
                </c:pt>
                <c:pt idx="2302">
                  <c:v>2.7242000000000002</c:v>
                </c:pt>
                <c:pt idx="2303">
                  <c:v>2.7302</c:v>
                </c:pt>
                <c:pt idx="2304">
                  <c:v>2.7435000000000005</c:v>
                </c:pt>
                <c:pt idx="2305">
                  <c:v>2.7551999999999999</c:v>
                </c:pt>
                <c:pt idx="2306">
                  <c:v>2.7543000000000002</c:v>
                </c:pt>
                <c:pt idx="2307">
                  <c:v>2.7503000000000002</c:v>
                </c:pt>
                <c:pt idx="2308">
                  <c:v>2.7629000000000001</c:v>
                </c:pt>
                <c:pt idx="2309">
                  <c:v>2.7589999999999999</c:v>
                </c:pt>
                <c:pt idx="2310">
                  <c:v>2.7496</c:v>
                </c:pt>
                <c:pt idx="2311">
                  <c:v>2.7635000000000005</c:v>
                </c:pt>
                <c:pt idx="2312">
                  <c:v>2.7486000000000002</c:v>
                </c:pt>
                <c:pt idx="2313">
                  <c:v>2.7568999999999995</c:v>
                </c:pt>
                <c:pt idx="2314">
                  <c:v>2.7757999999999998</c:v>
                </c:pt>
                <c:pt idx="2315">
                  <c:v>2.7782</c:v>
                </c:pt>
                <c:pt idx="2316">
                  <c:v>2.7602000000000002</c:v>
                </c:pt>
                <c:pt idx="2317">
                  <c:v>2.7488999999999999</c:v>
                </c:pt>
                <c:pt idx="2318">
                  <c:v>2.7515999999999998</c:v>
                </c:pt>
                <c:pt idx="2319">
                  <c:v>2.77</c:v>
                </c:pt>
                <c:pt idx="2320">
                  <c:v>2.7676000000000003</c:v>
                </c:pt>
                <c:pt idx="2321">
                  <c:v>2.7576999999999998</c:v>
                </c:pt>
                <c:pt idx="2322">
                  <c:v>2.7469000000000001</c:v>
                </c:pt>
                <c:pt idx="2323">
                  <c:v>2.7713000000000001</c:v>
                </c:pt>
                <c:pt idx="2324">
                  <c:v>2.7665000000000002</c:v>
                </c:pt>
                <c:pt idx="2325">
                  <c:v>2.7911999999999999</c:v>
                </c:pt>
                <c:pt idx="2326">
                  <c:v>2.8224999999999993</c:v>
                </c:pt>
                <c:pt idx="2327">
                  <c:v>2.8256999999999994</c:v>
                </c:pt>
                <c:pt idx="2328">
                  <c:v>2.8386999999999993</c:v>
                </c:pt>
                <c:pt idx="2329">
                  <c:v>2.8359999999999994</c:v>
                </c:pt>
                <c:pt idx="2330">
                  <c:v>2.8420999999999994</c:v>
                </c:pt>
                <c:pt idx="2331">
                  <c:v>2.8178999999999994</c:v>
                </c:pt>
                <c:pt idx="2332">
                  <c:v>2.8237000000000001</c:v>
                </c:pt>
                <c:pt idx="2333">
                  <c:v>2.8449999999999998</c:v>
                </c:pt>
                <c:pt idx="2334">
                  <c:v>2.8301999999999996</c:v>
                </c:pt>
                <c:pt idx="2335">
                  <c:v>2.8259999999999996</c:v>
                </c:pt>
                <c:pt idx="2336">
                  <c:v>2.8227999999999995</c:v>
                </c:pt>
                <c:pt idx="2337">
                  <c:v>2.8173999999999997</c:v>
                </c:pt>
                <c:pt idx="2338">
                  <c:v>2.8043999999999998</c:v>
                </c:pt>
                <c:pt idx="2339">
                  <c:v>2.7927</c:v>
                </c:pt>
                <c:pt idx="2340">
                  <c:v>2.8109999999999995</c:v>
                </c:pt>
                <c:pt idx="2341">
                  <c:v>2.823</c:v>
                </c:pt>
                <c:pt idx="2342">
                  <c:v>2.8031999999999999</c:v>
                </c:pt>
                <c:pt idx="2343">
                  <c:v>2.8162999999999996</c:v>
                </c:pt>
                <c:pt idx="2344">
                  <c:v>2.7921999999999998</c:v>
                </c:pt>
                <c:pt idx="2345">
                  <c:v>2.8067999999999995</c:v>
                </c:pt>
                <c:pt idx="2346">
                  <c:v>2.8144999999999993</c:v>
                </c:pt>
                <c:pt idx="2347">
                  <c:v>2.8168999999999995</c:v>
                </c:pt>
                <c:pt idx="2348">
                  <c:v>2.8064999999999998</c:v>
                </c:pt>
                <c:pt idx="2349">
                  <c:v>2.7938999999999998</c:v>
                </c:pt>
                <c:pt idx="2350">
                  <c:v>2.7915999999999999</c:v>
                </c:pt>
                <c:pt idx="2351">
                  <c:v>2.7984</c:v>
                </c:pt>
                <c:pt idx="2352">
                  <c:v>2.7932000000000001</c:v>
                </c:pt>
                <c:pt idx="2353">
                  <c:v>2.7723999999999998</c:v>
                </c:pt>
                <c:pt idx="2354">
                  <c:v>2.7732000000000001</c:v>
                </c:pt>
                <c:pt idx="2355">
                  <c:v>2.7698999999999998</c:v>
                </c:pt>
                <c:pt idx="2356">
                  <c:v>2.7734999999999999</c:v>
                </c:pt>
                <c:pt idx="2357">
                  <c:v>2.7387999999999999</c:v>
                </c:pt>
                <c:pt idx="2358">
                  <c:v>2.7572999999999999</c:v>
                </c:pt>
                <c:pt idx="2359">
                  <c:v>2.7444999999999999</c:v>
                </c:pt>
                <c:pt idx="2360">
                  <c:v>2.7401000000000004</c:v>
                </c:pt>
                <c:pt idx="2361">
                  <c:v>2.7664</c:v>
                </c:pt>
                <c:pt idx="2362">
                  <c:v>2.7932999999999999</c:v>
                </c:pt>
                <c:pt idx="2363">
                  <c:v>2.8058999999999994</c:v>
                </c:pt>
                <c:pt idx="2364">
                  <c:v>2.7890000000000001</c:v>
                </c:pt>
                <c:pt idx="2365">
                  <c:v>2.7858999999999998</c:v>
                </c:pt>
                <c:pt idx="2366">
                  <c:v>2.7913999999999999</c:v>
                </c:pt>
                <c:pt idx="2367">
                  <c:v>2.7744</c:v>
                </c:pt>
                <c:pt idx="2368">
                  <c:v>2.77</c:v>
                </c:pt>
                <c:pt idx="2369">
                  <c:v>2.7838000000000003</c:v>
                </c:pt>
                <c:pt idx="2370">
                  <c:v>2.7806999999999999</c:v>
                </c:pt>
                <c:pt idx="2371">
                  <c:v>2.7496</c:v>
                </c:pt>
                <c:pt idx="2372">
                  <c:v>2.7549000000000001</c:v>
                </c:pt>
                <c:pt idx="2373">
                  <c:v>2.7378</c:v>
                </c:pt>
                <c:pt idx="2374">
                  <c:v>2.7467000000000001</c:v>
                </c:pt>
                <c:pt idx="2375">
                  <c:v>2.7412000000000001</c:v>
                </c:pt>
                <c:pt idx="2376">
                  <c:v>2.7576000000000001</c:v>
                </c:pt>
                <c:pt idx="2377">
                  <c:v>2.7565999999999997</c:v>
                </c:pt>
                <c:pt idx="2378">
                  <c:v>2.7294999999999998</c:v>
                </c:pt>
                <c:pt idx="2379">
                  <c:v>2.7597999999999998</c:v>
                </c:pt>
                <c:pt idx="2380">
                  <c:v>2.7429999999999999</c:v>
                </c:pt>
                <c:pt idx="2381">
                  <c:v>2.7525999999999997</c:v>
                </c:pt>
                <c:pt idx="2382">
                  <c:v>2.7315</c:v>
                </c:pt>
                <c:pt idx="2383">
                  <c:v>2.7578</c:v>
                </c:pt>
                <c:pt idx="2384">
                  <c:v>2.75</c:v>
                </c:pt>
                <c:pt idx="2385">
                  <c:v>2.7464</c:v>
                </c:pt>
                <c:pt idx="2386">
                  <c:v>2.758</c:v>
                </c:pt>
                <c:pt idx="2387">
                  <c:v>2.7604000000000002</c:v>
                </c:pt>
                <c:pt idx="2388">
                  <c:v>2.7863000000000002</c:v>
                </c:pt>
                <c:pt idx="2389">
                  <c:v>2.8121999999999994</c:v>
                </c:pt>
                <c:pt idx="2390">
                  <c:v>2.8245999999999998</c:v>
                </c:pt>
                <c:pt idx="2391">
                  <c:v>2.8120999999999996</c:v>
                </c:pt>
                <c:pt idx="2392">
                  <c:v>2.7913999999999999</c:v>
                </c:pt>
                <c:pt idx="2393">
                  <c:v>2.7919</c:v>
                </c:pt>
                <c:pt idx="2394">
                  <c:v>2.8005999999999998</c:v>
                </c:pt>
                <c:pt idx="2395">
                  <c:v>2.7963999999999998</c:v>
                </c:pt>
                <c:pt idx="2396">
                  <c:v>2.8023999999999996</c:v>
                </c:pt>
                <c:pt idx="2397">
                  <c:v>2.8405</c:v>
                </c:pt>
                <c:pt idx="2398">
                  <c:v>2.8322999999999996</c:v>
                </c:pt>
                <c:pt idx="2399">
                  <c:v>2.8310999999999997</c:v>
                </c:pt>
                <c:pt idx="2400">
                  <c:v>2.8497999999999997</c:v>
                </c:pt>
                <c:pt idx="2401">
                  <c:v>2.8247</c:v>
                </c:pt>
                <c:pt idx="2402">
                  <c:v>2.8134999999999994</c:v>
                </c:pt>
                <c:pt idx="2403">
                  <c:v>2.8135999999999997</c:v>
                </c:pt>
                <c:pt idx="2404">
                  <c:v>2.8157999999999994</c:v>
                </c:pt>
                <c:pt idx="2405">
                  <c:v>2.8433000000000002</c:v>
                </c:pt>
                <c:pt idx="2406">
                  <c:v>2.8700999999999994</c:v>
                </c:pt>
                <c:pt idx="2407">
                  <c:v>2.8593999999999995</c:v>
                </c:pt>
                <c:pt idx="2408">
                  <c:v>2.8615999999999997</c:v>
                </c:pt>
                <c:pt idx="2409">
                  <c:v>2.8462999999999994</c:v>
                </c:pt>
                <c:pt idx="2410">
                  <c:v>2.8401999999999998</c:v>
                </c:pt>
                <c:pt idx="2411">
                  <c:v>2.8416999999999994</c:v>
                </c:pt>
                <c:pt idx="2412">
                  <c:v>2.8431999999999999</c:v>
                </c:pt>
                <c:pt idx="2413">
                  <c:v>2.8522999999999996</c:v>
                </c:pt>
                <c:pt idx="2414">
                  <c:v>2.8539999999999996</c:v>
                </c:pt>
                <c:pt idx="2415">
                  <c:v>2.8357999999999994</c:v>
                </c:pt>
                <c:pt idx="2416">
                  <c:v>2.8228999999999997</c:v>
                </c:pt>
                <c:pt idx="2417">
                  <c:v>2.8387999999999995</c:v>
                </c:pt>
                <c:pt idx="2418">
                  <c:v>2.8069999999999995</c:v>
                </c:pt>
                <c:pt idx="2419">
                  <c:v>2.8077999999999999</c:v>
                </c:pt>
                <c:pt idx="2420">
                  <c:v>2.8016999999999994</c:v>
                </c:pt>
                <c:pt idx="2421">
                  <c:v>2.8110999999999997</c:v>
                </c:pt>
                <c:pt idx="2422">
                  <c:v>2.7865000000000002</c:v>
                </c:pt>
                <c:pt idx="2423">
                  <c:v>2.7869999999999999</c:v>
                </c:pt>
                <c:pt idx="2424">
                  <c:v>2.7988</c:v>
                </c:pt>
                <c:pt idx="2425">
                  <c:v>2.8039999999999998</c:v>
                </c:pt>
                <c:pt idx="2426">
                  <c:v>2.8123999999999993</c:v>
                </c:pt>
                <c:pt idx="2427">
                  <c:v>2.7995999999999999</c:v>
                </c:pt>
                <c:pt idx="2428">
                  <c:v>2.7581000000000002</c:v>
                </c:pt>
                <c:pt idx="2429">
                  <c:v>2.7486999999999999</c:v>
                </c:pt>
                <c:pt idx="2430">
                  <c:v>2.7623000000000002</c:v>
                </c:pt>
                <c:pt idx="2431">
                  <c:v>2.7648999999999999</c:v>
                </c:pt>
                <c:pt idx="2432">
                  <c:v>2.7669999999999999</c:v>
                </c:pt>
                <c:pt idx="2433">
                  <c:v>2.7600000000000002</c:v>
                </c:pt>
                <c:pt idx="2434">
                  <c:v>2.7787999999999999</c:v>
                </c:pt>
                <c:pt idx="2435">
                  <c:v>2.7660999999999998</c:v>
                </c:pt>
                <c:pt idx="2436">
                  <c:v>2.7582</c:v>
                </c:pt>
                <c:pt idx="2437">
                  <c:v>2.7827999999999999</c:v>
                </c:pt>
                <c:pt idx="2438">
                  <c:v>2.7711999999999999</c:v>
                </c:pt>
                <c:pt idx="2439">
                  <c:v>2.7841000000000005</c:v>
                </c:pt>
                <c:pt idx="2440">
                  <c:v>2.7949999999999999</c:v>
                </c:pt>
                <c:pt idx="2441">
                  <c:v>2.7787999999999999</c:v>
                </c:pt>
                <c:pt idx="2442">
                  <c:v>2.7827000000000002</c:v>
                </c:pt>
                <c:pt idx="2443">
                  <c:v>2.7498999999999998</c:v>
                </c:pt>
                <c:pt idx="2444">
                  <c:v>2.7650999999999999</c:v>
                </c:pt>
                <c:pt idx="2445">
                  <c:v>2.7740999999999998</c:v>
                </c:pt>
                <c:pt idx="2446">
                  <c:v>2.7738</c:v>
                </c:pt>
                <c:pt idx="2447">
                  <c:v>2.7787999999999999</c:v>
                </c:pt>
                <c:pt idx="2448">
                  <c:v>2.7989000000000002</c:v>
                </c:pt>
                <c:pt idx="2449">
                  <c:v>2.8143999999999996</c:v>
                </c:pt>
                <c:pt idx="2450">
                  <c:v>2.8189999999999995</c:v>
                </c:pt>
                <c:pt idx="2451">
                  <c:v>2.8066999999999998</c:v>
                </c:pt>
                <c:pt idx="2452">
                  <c:v>2.7951999999999999</c:v>
                </c:pt>
                <c:pt idx="2453">
                  <c:v>2.7823000000000002</c:v>
                </c:pt>
                <c:pt idx="2454">
                  <c:v>2.7667999999999999</c:v>
                </c:pt>
                <c:pt idx="2455">
                  <c:v>2.7721999999999998</c:v>
                </c:pt>
                <c:pt idx="2456">
                  <c:v>2.7880000000000003</c:v>
                </c:pt>
                <c:pt idx="2457">
                  <c:v>2.7955999999999999</c:v>
                </c:pt>
                <c:pt idx="2458">
                  <c:v>2.7946</c:v>
                </c:pt>
                <c:pt idx="2459">
                  <c:v>2.7976000000000001</c:v>
                </c:pt>
                <c:pt idx="2460">
                  <c:v>2.8297999999999996</c:v>
                </c:pt>
                <c:pt idx="2461">
                  <c:v>2.8245</c:v>
                </c:pt>
                <c:pt idx="2462">
                  <c:v>2.8162999999999996</c:v>
                </c:pt>
                <c:pt idx="2463">
                  <c:v>2.8245</c:v>
                </c:pt>
                <c:pt idx="2464">
                  <c:v>2.8058999999999994</c:v>
                </c:pt>
                <c:pt idx="2465">
                  <c:v>2.8483999999999998</c:v>
                </c:pt>
                <c:pt idx="2466">
                  <c:v>2.9025999999999996</c:v>
                </c:pt>
                <c:pt idx="2467">
                  <c:v>2.9449000000000001</c:v>
                </c:pt>
                <c:pt idx="2468">
                  <c:v>2.9762999999999997</c:v>
                </c:pt>
                <c:pt idx="2469">
                  <c:v>2.9659999999999997</c:v>
                </c:pt>
                <c:pt idx="2470">
                  <c:v>2.9901</c:v>
                </c:pt>
                <c:pt idx="2471">
                  <c:v>2.9693000000000001</c:v>
                </c:pt>
                <c:pt idx="2472">
                  <c:v>2.9625999999999997</c:v>
                </c:pt>
                <c:pt idx="2473">
                  <c:v>2.9906999999999995</c:v>
                </c:pt>
                <c:pt idx="2474">
                  <c:v>2.9773000000000001</c:v>
                </c:pt>
                <c:pt idx="2475">
                  <c:v>3.008</c:v>
                </c:pt>
                <c:pt idx="2476">
                  <c:v>3.0385999999999997</c:v>
                </c:pt>
                <c:pt idx="2477">
                  <c:v>3.0476000000000001</c:v>
                </c:pt>
                <c:pt idx="2478">
                  <c:v>3.0417000000000001</c:v>
                </c:pt>
                <c:pt idx="2479">
                  <c:v>3.0091999999999999</c:v>
                </c:pt>
                <c:pt idx="2480">
                  <c:v>3.0023</c:v>
                </c:pt>
                <c:pt idx="2481">
                  <c:v>3.0707999999999998</c:v>
                </c:pt>
                <c:pt idx="2482">
                  <c:v>3.1478000000000002</c:v>
                </c:pt>
                <c:pt idx="2483">
                  <c:v>3.4192999999999993</c:v>
                </c:pt>
                <c:pt idx="2484">
                  <c:v>4.0735999999999999</c:v>
                </c:pt>
                <c:pt idx="2485">
                  <c:v>5.1563999999999997</c:v>
                </c:pt>
                <c:pt idx="2486">
                  <c:v>6.6774999999999993</c:v>
                </c:pt>
                <c:pt idx="2487">
                  <c:v>8.9910000000000014</c:v>
                </c:pt>
                <c:pt idx="2488">
                  <c:v>11.289</c:v>
                </c:pt>
                <c:pt idx="2489">
                  <c:v>21.234000000000005</c:v>
                </c:pt>
                <c:pt idx="2490">
                  <c:v>23.039000000000001</c:v>
                </c:pt>
                <c:pt idx="2491">
                  <c:v>26.149000000000001</c:v>
                </c:pt>
                <c:pt idx="2492">
                  <c:v>29.962999999999997</c:v>
                </c:pt>
                <c:pt idx="2493">
                  <c:v>38.508000000000003</c:v>
                </c:pt>
                <c:pt idx="2494">
                  <c:v>43.39</c:v>
                </c:pt>
                <c:pt idx="2495">
                  <c:v>47.785000000000004</c:v>
                </c:pt>
                <c:pt idx="2496">
                  <c:v>51.174000000000007</c:v>
                </c:pt>
                <c:pt idx="2497">
                  <c:v>53.545000000000002</c:v>
                </c:pt>
                <c:pt idx="2498">
                  <c:v>55.449999999999996</c:v>
                </c:pt>
                <c:pt idx="2499">
                  <c:v>56.99</c:v>
                </c:pt>
                <c:pt idx="2500">
                  <c:v>58.198000000000008</c:v>
                </c:pt>
                <c:pt idx="2501">
                  <c:v>58.97</c:v>
                </c:pt>
                <c:pt idx="2502">
                  <c:v>59.646000000000001</c:v>
                </c:pt>
                <c:pt idx="2503">
                  <c:v>60.262000000000008</c:v>
                </c:pt>
                <c:pt idx="2504">
                  <c:v>60.833999999999996</c:v>
                </c:pt>
                <c:pt idx="2505">
                  <c:v>61.325000000000003</c:v>
                </c:pt>
                <c:pt idx="2506">
                  <c:v>61.996000000000002</c:v>
                </c:pt>
                <c:pt idx="2507">
                  <c:v>62.424000000000007</c:v>
                </c:pt>
                <c:pt idx="2508">
                  <c:v>62.239000000000011</c:v>
                </c:pt>
                <c:pt idx="2509">
                  <c:v>61.365000000000002</c:v>
                </c:pt>
                <c:pt idx="2510">
                  <c:v>60.012</c:v>
                </c:pt>
                <c:pt idx="2511">
                  <c:v>58.82</c:v>
                </c:pt>
                <c:pt idx="2512">
                  <c:v>57.494</c:v>
                </c:pt>
                <c:pt idx="2513">
                  <c:v>56.506</c:v>
                </c:pt>
                <c:pt idx="2514">
                  <c:v>55.698000000000008</c:v>
                </c:pt>
                <c:pt idx="2515">
                  <c:v>54.473000000000006</c:v>
                </c:pt>
                <c:pt idx="2516">
                  <c:v>52.914999999999999</c:v>
                </c:pt>
                <c:pt idx="2517">
                  <c:v>51.088000000000001</c:v>
                </c:pt>
                <c:pt idx="2518">
                  <c:v>49.202000000000005</c:v>
                </c:pt>
                <c:pt idx="2519">
                  <c:v>47.148000000000003</c:v>
                </c:pt>
                <c:pt idx="2520">
                  <c:v>45.211000000000006</c:v>
                </c:pt>
                <c:pt idx="2521">
                  <c:v>43.469000000000001</c:v>
                </c:pt>
                <c:pt idx="2522">
                  <c:v>41.664000000000001</c:v>
                </c:pt>
                <c:pt idx="2523">
                  <c:v>39.822000000000003</c:v>
                </c:pt>
                <c:pt idx="2524">
                  <c:v>38.022000000000006</c:v>
                </c:pt>
                <c:pt idx="2525">
                  <c:v>36.44</c:v>
                </c:pt>
                <c:pt idx="2526">
                  <c:v>34.993000000000002</c:v>
                </c:pt>
                <c:pt idx="2527">
                  <c:v>33.727000000000011</c:v>
                </c:pt>
                <c:pt idx="2528">
                  <c:v>32.336000000000006</c:v>
                </c:pt>
                <c:pt idx="2529">
                  <c:v>31.264999999999997</c:v>
                </c:pt>
                <c:pt idx="2530">
                  <c:v>30.411000000000001</c:v>
                </c:pt>
                <c:pt idx="2531">
                  <c:v>29.774999999999999</c:v>
                </c:pt>
                <c:pt idx="2532">
                  <c:v>29.150000000000002</c:v>
                </c:pt>
                <c:pt idx="2533">
                  <c:v>28.728000000000002</c:v>
                </c:pt>
                <c:pt idx="2534">
                  <c:v>28.614000000000004</c:v>
                </c:pt>
                <c:pt idx="2535">
                  <c:v>28.643000000000001</c:v>
                </c:pt>
                <c:pt idx="2536">
                  <c:v>28.645</c:v>
                </c:pt>
                <c:pt idx="2537">
                  <c:v>28.18</c:v>
                </c:pt>
                <c:pt idx="2538">
                  <c:v>27.494999999999997</c:v>
                </c:pt>
                <c:pt idx="2539">
                  <c:v>26.56</c:v>
                </c:pt>
                <c:pt idx="2540">
                  <c:v>25.638999999999999</c:v>
                </c:pt>
                <c:pt idx="2541">
                  <c:v>24.771000000000001</c:v>
                </c:pt>
                <c:pt idx="2542">
                  <c:v>23.959</c:v>
                </c:pt>
                <c:pt idx="2543">
                  <c:v>23.381</c:v>
                </c:pt>
                <c:pt idx="2544">
                  <c:v>23.166</c:v>
                </c:pt>
                <c:pt idx="2545">
                  <c:v>23.131000000000004</c:v>
                </c:pt>
                <c:pt idx="2546">
                  <c:v>23.081</c:v>
                </c:pt>
                <c:pt idx="2547">
                  <c:v>22.946999999999996</c:v>
                </c:pt>
                <c:pt idx="2548">
                  <c:v>22.530999999999999</c:v>
                </c:pt>
                <c:pt idx="2549">
                  <c:v>21.838000000000001</c:v>
                </c:pt>
                <c:pt idx="2550">
                  <c:v>20.997</c:v>
                </c:pt>
                <c:pt idx="2551">
                  <c:v>20.096</c:v>
                </c:pt>
                <c:pt idx="2552">
                  <c:v>19.236999999999995</c:v>
                </c:pt>
                <c:pt idx="2553">
                  <c:v>18.41</c:v>
                </c:pt>
                <c:pt idx="2554">
                  <c:v>17.731999999999999</c:v>
                </c:pt>
                <c:pt idx="2555">
                  <c:v>17.196999999999999</c:v>
                </c:pt>
                <c:pt idx="2556">
                  <c:v>16.657000000000004</c:v>
                </c:pt>
                <c:pt idx="2557">
                  <c:v>16.134000000000004</c:v>
                </c:pt>
                <c:pt idx="2558">
                  <c:v>15.658000000000001</c:v>
                </c:pt>
                <c:pt idx="2559">
                  <c:v>15.18</c:v>
                </c:pt>
                <c:pt idx="2560">
                  <c:v>14.764000000000001</c:v>
                </c:pt>
                <c:pt idx="2561">
                  <c:v>14.409000000000002</c:v>
                </c:pt>
                <c:pt idx="2562">
                  <c:v>14.171000000000001</c:v>
                </c:pt>
                <c:pt idx="2563">
                  <c:v>13.983000000000002</c:v>
                </c:pt>
                <c:pt idx="2564">
                  <c:v>13.687000000000001</c:v>
                </c:pt>
                <c:pt idx="2565">
                  <c:v>13.236999999999998</c:v>
                </c:pt>
                <c:pt idx="2566">
                  <c:v>12.762</c:v>
                </c:pt>
                <c:pt idx="2567">
                  <c:v>12.319000000000003</c:v>
                </c:pt>
                <c:pt idx="2568">
                  <c:v>11.886000000000003</c:v>
                </c:pt>
                <c:pt idx="2569">
                  <c:v>11.446</c:v>
                </c:pt>
                <c:pt idx="2570">
                  <c:v>11.008000000000001</c:v>
                </c:pt>
                <c:pt idx="2571">
                  <c:v>10.655000000000001</c:v>
                </c:pt>
                <c:pt idx="2572">
                  <c:v>10.367000000000003</c:v>
                </c:pt>
                <c:pt idx="2573">
                  <c:v>9.3112000000000013</c:v>
                </c:pt>
                <c:pt idx="2574">
                  <c:v>9.2889999999999997</c:v>
                </c:pt>
                <c:pt idx="2575">
                  <c:v>9.1111999999999984</c:v>
                </c:pt>
                <c:pt idx="2576">
                  <c:v>8.9436</c:v>
                </c:pt>
                <c:pt idx="2577">
                  <c:v>8.8061000000000007</c:v>
                </c:pt>
                <c:pt idx="2578">
                  <c:v>8.6032000000000011</c:v>
                </c:pt>
                <c:pt idx="2579">
                  <c:v>8.4502000000000006</c:v>
                </c:pt>
                <c:pt idx="2580">
                  <c:v>8.2606000000000002</c:v>
                </c:pt>
                <c:pt idx="2581">
                  <c:v>8.1652000000000005</c:v>
                </c:pt>
                <c:pt idx="2582">
                  <c:v>7.9584000000000001</c:v>
                </c:pt>
                <c:pt idx="2583">
                  <c:v>7.7264999999999997</c:v>
                </c:pt>
                <c:pt idx="2584">
                  <c:v>7.5518999999999998</c:v>
                </c:pt>
                <c:pt idx="2585">
                  <c:v>7.3818000000000001</c:v>
                </c:pt>
                <c:pt idx="2586">
                  <c:v>7.2785000000000002</c:v>
                </c:pt>
                <c:pt idx="2587">
                  <c:v>7.1109999999999989</c:v>
                </c:pt>
                <c:pt idx="2588">
                  <c:v>6.946600000000001</c:v>
                </c:pt>
                <c:pt idx="2589">
                  <c:v>6.773200000000001</c:v>
                </c:pt>
                <c:pt idx="2590">
                  <c:v>6.6933999999999996</c:v>
                </c:pt>
                <c:pt idx="2591">
                  <c:v>6.664699999999999</c:v>
                </c:pt>
                <c:pt idx="2592">
                  <c:v>6.6743999999999994</c:v>
                </c:pt>
                <c:pt idx="2593">
                  <c:v>6.6222999999999992</c:v>
                </c:pt>
                <c:pt idx="2594">
                  <c:v>6.5976999999999997</c:v>
                </c:pt>
                <c:pt idx="2595">
                  <c:v>6.5956999999999999</c:v>
                </c:pt>
                <c:pt idx="2596">
                  <c:v>6.654399999999999</c:v>
                </c:pt>
                <c:pt idx="2597">
                  <c:v>6.7448999999999995</c:v>
                </c:pt>
                <c:pt idx="2598">
                  <c:v>6.81</c:v>
                </c:pt>
                <c:pt idx="2599">
                  <c:v>6.9351000000000003</c:v>
                </c:pt>
                <c:pt idx="2600">
                  <c:v>7.0488</c:v>
                </c:pt>
                <c:pt idx="2601">
                  <c:v>7.1506999999999996</c:v>
                </c:pt>
                <c:pt idx="2602">
                  <c:v>7.2496000000000009</c:v>
                </c:pt>
                <c:pt idx="2603">
                  <c:v>7.3976999999999995</c:v>
                </c:pt>
                <c:pt idx="2604">
                  <c:v>7.6058999999999992</c:v>
                </c:pt>
                <c:pt idx="2605">
                  <c:v>8.0059000000000005</c:v>
                </c:pt>
                <c:pt idx="2606">
                  <c:v>8.4393000000000011</c:v>
                </c:pt>
                <c:pt idx="2607">
                  <c:v>8.8751000000000033</c:v>
                </c:pt>
                <c:pt idx="2608">
                  <c:v>9.2287000000000017</c:v>
                </c:pt>
                <c:pt idx="2609">
                  <c:v>9.4058000000000028</c:v>
                </c:pt>
                <c:pt idx="2610">
                  <c:v>9.5210999999999988</c:v>
                </c:pt>
                <c:pt idx="2611">
                  <c:v>9.5881999999999987</c:v>
                </c:pt>
                <c:pt idx="2612">
                  <c:v>9.6128</c:v>
                </c:pt>
                <c:pt idx="2613">
                  <c:v>9.6327000000000016</c:v>
                </c:pt>
                <c:pt idx="2614">
                  <c:v>9.698599999999999</c:v>
                </c:pt>
                <c:pt idx="2615">
                  <c:v>9.5971000000000011</c:v>
                </c:pt>
                <c:pt idx="2616">
                  <c:v>9.468</c:v>
                </c:pt>
                <c:pt idx="2617">
                  <c:v>9.3772000000000002</c:v>
                </c:pt>
                <c:pt idx="2618">
                  <c:v>9.2480999999999991</c:v>
                </c:pt>
                <c:pt idx="2619">
                  <c:v>9.0922000000000001</c:v>
                </c:pt>
                <c:pt idx="2620">
                  <c:v>8.9712000000000014</c:v>
                </c:pt>
                <c:pt idx="2621">
                  <c:v>8.8542000000000005</c:v>
                </c:pt>
                <c:pt idx="2622">
                  <c:v>8.6923000000000012</c:v>
                </c:pt>
                <c:pt idx="2623">
                  <c:v>8.6636000000000006</c:v>
                </c:pt>
                <c:pt idx="2624">
                  <c:v>8.7340999999999998</c:v>
                </c:pt>
                <c:pt idx="2625">
                  <c:v>8.7653000000000034</c:v>
                </c:pt>
                <c:pt idx="2626">
                  <c:v>8.8345000000000002</c:v>
                </c:pt>
                <c:pt idx="2627">
                  <c:v>8.8557000000000023</c:v>
                </c:pt>
                <c:pt idx="2628">
                  <c:v>8.7996000000000034</c:v>
                </c:pt>
                <c:pt idx="2629">
                  <c:v>8.732899999999999</c:v>
                </c:pt>
                <c:pt idx="2630">
                  <c:v>8.5935000000000006</c:v>
                </c:pt>
                <c:pt idx="2631">
                  <c:v>8.4638000000000027</c:v>
                </c:pt>
                <c:pt idx="2632">
                  <c:v>8.2495000000000012</c:v>
                </c:pt>
                <c:pt idx="2633">
                  <c:v>8.1378999999999984</c:v>
                </c:pt>
                <c:pt idx="2634">
                  <c:v>7.8846999999999996</c:v>
                </c:pt>
                <c:pt idx="2635">
                  <c:v>7.698599999999999</c:v>
                </c:pt>
                <c:pt idx="2636">
                  <c:v>7.4939999999999998</c:v>
                </c:pt>
                <c:pt idx="2637">
                  <c:v>7.3027999999999995</c:v>
                </c:pt>
                <c:pt idx="2638">
                  <c:v>7.0595999999999997</c:v>
                </c:pt>
                <c:pt idx="2639">
                  <c:v>6.9053000000000004</c:v>
                </c:pt>
                <c:pt idx="2640">
                  <c:v>6.6677999999999988</c:v>
                </c:pt>
                <c:pt idx="2641">
                  <c:v>6.5086000000000004</c:v>
                </c:pt>
                <c:pt idx="2642">
                  <c:v>6.3183999999999996</c:v>
                </c:pt>
                <c:pt idx="2643">
                  <c:v>6.184899999999999</c:v>
                </c:pt>
                <c:pt idx="2644">
                  <c:v>6.0103</c:v>
                </c:pt>
                <c:pt idx="2645">
                  <c:v>5.9309000000000003</c:v>
                </c:pt>
                <c:pt idx="2646">
                  <c:v>5.8494999999999999</c:v>
                </c:pt>
                <c:pt idx="2647">
                  <c:v>5.7848999999999995</c:v>
                </c:pt>
                <c:pt idx="2648">
                  <c:v>5.7565999999999997</c:v>
                </c:pt>
                <c:pt idx="2649">
                  <c:v>5.7462000000000009</c:v>
                </c:pt>
                <c:pt idx="2650">
                  <c:v>5.7338000000000005</c:v>
                </c:pt>
                <c:pt idx="2651">
                  <c:v>5.6285999999999987</c:v>
                </c:pt>
                <c:pt idx="2652">
                  <c:v>5.5746000000000002</c:v>
                </c:pt>
                <c:pt idx="2653">
                  <c:v>5.4744999999999999</c:v>
                </c:pt>
                <c:pt idx="2654">
                  <c:v>5.4147999999999996</c:v>
                </c:pt>
                <c:pt idx="2655">
                  <c:v>5.3424999999999994</c:v>
                </c:pt>
                <c:pt idx="2656">
                  <c:v>5.2977999999999996</c:v>
                </c:pt>
                <c:pt idx="2657">
                  <c:v>5.2867000000000006</c:v>
                </c:pt>
                <c:pt idx="2658">
                  <c:v>5.2961</c:v>
                </c:pt>
                <c:pt idx="2659">
                  <c:v>5.319</c:v>
                </c:pt>
                <c:pt idx="2660">
                  <c:v>5.3567999999999998</c:v>
                </c:pt>
                <c:pt idx="2661">
                  <c:v>5.4451999999999998</c:v>
                </c:pt>
                <c:pt idx="2662">
                  <c:v>5.5200999999999993</c:v>
                </c:pt>
                <c:pt idx="2663">
                  <c:v>5.6170999999999989</c:v>
                </c:pt>
                <c:pt idx="2664">
                  <c:v>5.7401999999999997</c:v>
                </c:pt>
                <c:pt idx="2665">
                  <c:v>5.9915000000000003</c:v>
                </c:pt>
                <c:pt idx="2666">
                  <c:v>6.1909999999999989</c:v>
                </c:pt>
                <c:pt idx="2667">
                  <c:v>6.3969999999999994</c:v>
                </c:pt>
                <c:pt idx="2668">
                  <c:v>6.5583999999999998</c:v>
                </c:pt>
                <c:pt idx="2669">
                  <c:v>6.8327</c:v>
                </c:pt>
                <c:pt idx="2670">
                  <c:v>7.0572999999999997</c:v>
                </c:pt>
                <c:pt idx="2671">
                  <c:v>7.1784999999999997</c:v>
                </c:pt>
                <c:pt idx="2672">
                  <c:v>7.3680999999999992</c:v>
                </c:pt>
                <c:pt idx="2673">
                  <c:v>7.4905999999999997</c:v>
                </c:pt>
                <c:pt idx="2674">
                  <c:v>7.5810000000000004</c:v>
                </c:pt>
                <c:pt idx="2675">
                  <c:v>7.6132999999999997</c:v>
                </c:pt>
                <c:pt idx="2676">
                  <c:v>7.7153999999999998</c:v>
                </c:pt>
                <c:pt idx="2677">
                  <c:v>7.7367000000000008</c:v>
                </c:pt>
                <c:pt idx="2678">
                  <c:v>7.8197000000000001</c:v>
                </c:pt>
                <c:pt idx="2679">
                  <c:v>7.9063000000000008</c:v>
                </c:pt>
                <c:pt idx="2680">
                  <c:v>8.0080000000000009</c:v>
                </c:pt>
                <c:pt idx="2681">
                  <c:v>8.1824000000000012</c:v>
                </c:pt>
                <c:pt idx="2682">
                  <c:v>8.6382999999999992</c:v>
                </c:pt>
                <c:pt idx="2683">
                  <c:v>9.0104000000000006</c:v>
                </c:pt>
                <c:pt idx="2684">
                  <c:v>9.632299999999999</c:v>
                </c:pt>
                <c:pt idx="2685">
                  <c:v>10.034000000000001</c:v>
                </c:pt>
                <c:pt idx="2686">
                  <c:v>10.677</c:v>
                </c:pt>
                <c:pt idx="2687">
                  <c:v>14.262</c:v>
                </c:pt>
                <c:pt idx="2688">
                  <c:v>13.319000000000003</c:v>
                </c:pt>
                <c:pt idx="2689">
                  <c:v>12.555000000000001</c:v>
                </c:pt>
                <c:pt idx="2690">
                  <c:v>12.132</c:v>
                </c:pt>
                <c:pt idx="2691">
                  <c:v>11.935</c:v>
                </c:pt>
                <c:pt idx="2692">
                  <c:v>12.012</c:v>
                </c:pt>
                <c:pt idx="2693">
                  <c:v>12.31</c:v>
                </c:pt>
                <c:pt idx="2694">
                  <c:v>12.965000000000002</c:v>
                </c:pt>
                <c:pt idx="2695">
                  <c:v>13.652000000000001</c:v>
                </c:pt>
                <c:pt idx="2696">
                  <c:v>13.926</c:v>
                </c:pt>
                <c:pt idx="2697">
                  <c:v>13.917</c:v>
                </c:pt>
                <c:pt idx="2698">
                  <c:v>13.643000000000001</c:v>
                </c:pt>
                <c:pt idx="2699">
                  <c:v>13.163</c:v>
                </c:pt>
                <c:pt idx="2700">
                  <c:v>12.536</c:v>
                </c:pt>
                <c:pt idx="2701">
                  <c:v>11.876000000000003</c:v>
                </c:pt>
                <c:pt idx="2702">
                  <c:v>11.167</c:v>
                </c:pt>
                <c:pt idx="2703">
                  <c:v>10.405000000000001</c:v>
                </c:pt>
                <c:pt idx="2704">
                  <c:v>8.6110999999999986</c:v>
                </c:pt>
                <c:pt idx="2705">
                  <c:v>8.5468000000000011</c:v>
                </c:pt>
                <c:pt idx="2706">
                  <c:v>8.3231000000000002</c:v>
                </c:pt>
                <c:pt idx="2707">
                  <c:v>8.0498000000000012</c:v>
                </c:pt>
                <c:pt idx="2708">
                  <c:v>7.6917</c:v>
                </c:pt>
                <c:pt idx="2709">
                  <c:v>7.3483999999999998</c:v>
                </c:pt>
                <c:pt idx="2710">
                  <c:v>7.0667999999999997</c:v>
                </c:pt>
                <c:pt idx="2711">
                  <c:v>6.7348999999999997</c:v>
                </c:pt>
                <c:pt idx="2712">
                  <c:v>6.4431000000000003</c:v>
                </c:pt>
                <c:pt idx="2713">
                  <c:v>6.2510000000000003</c:v>
                </c:pt>
                <c:pt idx="2714">
                  <c:v>6.0351999999999997</c:v>
                </c:pt>
                <c:pt idx="2715">
                  <c:v>5.8328999999999995</c:v>
                </c:pt>
                <c:pt idx="2716">
                  <c:v>5.681</c:v>
                </c:pt>
                <c:pt idx="2717">
                  <c:v>5.5078999999999994</c:v>
                </c:pt>
                <c:pt idx="2718">
                  <c:v>5.3918999999999997</c:v>
                </c:pt>
                <c:pt idx="2719">
                  <c:v>5.2874999999999996</c:v>
                </c:pt>
                <c:pt idx="2720">
                  <c:v>5.1938999999999993</c:v>
                </c:pt>
                <c:pt idx="2721">
                  <c:v>5.1258999999999988</c:v>
                </c:pt>
                <c:pt idx="2722">
                  <c:v>5.0895000000000001</c:v>
                </c:pt>
                <c:pt idx="2723">
                  <c:v>4.979000000000001</c:v>
                </c:pt>
                <c:pt idx="2724">
                  <c:v>4.8934999999999995</c:v>
                </c:pt>
                <c:pt idx="2725">
                  <c:v>4.8487999999999998</c:v>
                </c:pt>
                <c:pt idx="2726">
                  <c:v>4.8107999999999995</c:v>
                </c:pt>
                <c:pt idx="2727">
                  <c:v>4.8857999999999997</c:v>
                </c:pt>
                <c:pt idx="2728">
                  <c:v>5.1016000000000004</c:v>
                </c:pt>
                <c:pt idx="2729">
                  <c:v>5.2988999999999997</c:v>
                </c:pt>
                <c:pt idx="2730">
                  <c:v>5.4668999999999999</c:v>
                </c:pt>
                <c:pt idx="2731">
                  <c:v>5.6666999999999996</c:v>
                </c:pt>
                <c:pt idx="2732">
                  <c:v>5.8381999999999996</c:v>
                </c:pt>
                <c:pt idx="2733">
                  <c:v>5.9656000000000002</c:v>
                </c:pt>
                <c:pt idx="2734">
                  <c:v>6.0884</c:v>
                </c:pt>
                <c:pt idx="2735">
                  <c:v>6.1380999999999997</c:v>
                </c:pt>
                <c:pt idx="2736">
                  <c:v>6.1768999999999998</c:v>
                </c:pt>
                <c:pt idx="2737">
                  <c:v>6.3072999999999997</c:v>
                </c:pt>
                <c:pt idx="2738">
                  <c:v>6.3891</c:v>
                </c:pt>
                <c:pt idx="2739">
                  <c:v>6.5313000000000008</c:v>
                </c:pt>
                <c:pt idx="2740">
                  <c:v>6.7146999999999997</c:v>
                </c:pt>
                <c:pt idx="2741">
                  <c:v>6.8342000000000001</c:v>
                </c:pt>
                <c:pt idx="2742">
                  <c:v>6.9461000000000004</c:v>
                </c:pt>
                <c:pt idx="2743">
                  <c:v>7.0194999999999999</c:v>
                </c:pt>
                <c:pt idx="2744">
                  <c:v>6.9911000000000003</c:v>
                </c:pt>
                <c:pt idx="2745">
                  <c:v>6.9577999999999998</c:v>
                </c:pt>
                <c:pt idx="2746">
                  <c:v>6.8845999999999989</c:v>
                </c:pt>
                <c:pt idx="2747">
                  <c:v>6.8494000000000002</c:v>
                </c:pt>
                <c:pt idx="2748">
                  <c:v>6.8006000000000002</c:v>
                </c:pt>
                <c:pt idx="2749">
                  <c:v>6.8183999999999996</c:v>
                </c:pt>
                <c:pt idx="2750">
                  <c:v>6.7835000000000001</c:v>
                </c:pt>
                <c:pt idx="2751">
                  <c:v>6.8186999999999998</c:v>
                </c:pt>
                <c:pt idx="2752">
                  <c:v>6.8076999999999996</c:v>
                </c:pt>
                <c:pt idx="2753">
                  <c:v>6.7908999999999997</c:v>
                </c:pt>
                <c:pt idx="2754">
                  <c:v>6.7798000000000007</c:v>
                </c:pt>
                <c:pt idx="2755">
                  <c:v>6.8087</c:v>
                </c:pt>
                <c:pt idx="2756">
                  <c:v>6.7805999999999997</c:v>
                </c:pt>
                <c:pt idx="2757">
                  <c:v>6.7538999999999998</c:v>
                </c:pt>
                <c:pt idx="2758">
                  <c:v>6.7141999999999991</c:v>
                </c:pt>
                <c:pt idx="2759">
                  <c:v>6.6696</c:v>
                </c:pt>
                <c:pt idx="2760">
                  <c:v>6.6659999999999995</c:v>
                </c:pt>
                <c:pt idx="2761">
                  <c:v>6.6046999999999993</c:v>
                </c:pt>
                <c:pt idx="2762">
                  <c:v>6.5216000000000003</c:v>
                </c:pt>
                <c:pt idx="2763">
                  <c:v>6.4677999999999995</c:v>
                </c:pt>
                <c:pt idx="2764">
                  <c:v>6.4119999999999999</c:v>
                </c:pt>
                <c:pt idx="2765">
                  <c:v>6.3549999999999995</c:v>
                </c:pt>
                <c:pt idx="2766">
                  <c:v>6.3811</c:v>
                </c:pt>
                <c:pt idx="2767">
                  <c:v>6.3424999999999994</c:v>
                </c:pt>
                <c:pt idx="2768">
                  <c:v>6.3139999999999992</c:v>
                </c:pt>
                <c:pt idx="2769">
                  <c:v>6.2373000000000003</c:v>
                </c:pt>
                <c:pt idx="2770">
                  <c:v>6.2122000000000002</c:v>
                </c:pt>
                <c:pt idx="2771">
                  <c:v>6.1898999999999997</c:v>
                </c:pt>
                <c:pt idx="2772">
                  <c:v>6.1636999999999995</c:v>
                </c:pt>
                <c:pt idx="2773">
                  <c:v>6.1717000000000004</c:v>
                </c:pt>
                <c:pt idx="2774">
                  <c:v>6.1978999999999989</c:v>
                </c:pt>
                <c:pt idx="2775">
                  <c:v>6.2544999999999993</c:v>
                </c:pt>
                <c:pt idx="2776">
                  <c:v>6.1917999999999997</c:v>
                </c:pt>
                <c:pt idx="2777">
                  <c:v>6.1231999999999989</c:v>
                </c:pt>
                <c:pt idx="2778">
                  <c:v>5.9962000000000009</c:v>
                </c:pt>
                <c:pt idx="2779">
                  <c:v>5.8557999999999995</c:v>
                </c:pt>
                <c:pt idx="2780">
                  <c:v>5.6696</c:v>
                </c:pt>
                <c:pt idx="2781">
                  <c:v>5.4233000000000002</c:v>
                </c:pt>
                <c:pt idx="2782">
                  <c:v>5.2335000000000003</c:v>
                </c:pt>
                <c:pt idx="2783">
                  <c:v>5.0903</c:v>
                </c:pt>
                <c:pt idx="2784">
                  <c:v>4.8902000000000001</c:v>
                </c:pt>
                <c:pt idx="2785">
                  <c:v>4.7424999999999997</c:v>
                </c:pt>
                <c:pt idx="2786">
                  <c:v>4.6098999999999997</c:v>
                </c:pt>
                <c:pt idx="2787">
                  <c:v>4.5082000000000004</c:v>
                </c:pt>
                <c:pt idx="2788">
                  <c:v>4.3727999999999998</c:v>
                </c:pt>
                <c:pt idx="2789">
                  <c:v>4.2977999999999996</c:v>
                </c:pt>
                <c:pt idx="2790">
                  <c:v>4.2553999999999998</c:v>
                </c:pt>
                <c:pt idx="2791">
                  <c:v>4.1666999999999996</c:v>
                </c:pt>
                <c:pt idx="2792">
                  <c:v>4.0965999999999996</c:v>
                </c:pt>
                <c:pt idx="2793">
                  <c:v>3.9836999999999998</c:v>
                </c:pt>
                <c:pt idx="2794">
                  <c:v>3.9383999999999997</c:v>
                </c:pt>
                <c:pt idx="2795">
                  <c:v>3.8961999999999994</c:v>
                </c:pt>
                <c:pt idx="2796">
                  <c:v>3.9070999999999998</c:v>
                </c:pt>
                <c:pt idx="2797">
                  <c:v>3.9380999999999995</c:v>
                </c:pt>
                <c:pt idx="2798">
                  <c:v>3.9983</c:v>
                </c:pt>
                <c:pt idx="2799">
                  <c:v>4.0453999999999999</c:v>
                </c:pt>
                <c:pt idx="2800">
                  <c:v>4.094199999999999</c:v>
                </c:pt>
                <c:pt idx="2801">
                  <c:v>4.1932</c:v>
                </c:pt>
                <c:pt idx="2802">
                  <c:v>4.3664999999999994</c:v>
                </c:pt>
                <c:pt idx="2803">
                  <c:v>4.4995000000000003</c:v>
                </c:pt>
                <c:pt idx="2804">
                  <c:v>4.6487999999999996</c:v>
                </c:pt>
                <c:pt idx="2805">
                  <c:v>4.8319000000000001</c:v>
                </c:pt>
                <c:pt idx="2806">
                  <c:v>5.0023999999999997</c:v>
                </c:pt>
                <c:pt idx="2807">
                  <c:v>5.2014000000000005</c:v>
                </c:pt>
                <c:pt idx="2808">
                  <c:v>5.3289999999999988</c:v>
                </c:pt>
                <c:pt idx="2809">
                  <c:v>5.5128999999999992</c:v>
                </c:pt>
                <c:pt idx="2810">
                  <c:v>5.698599999999999</c:v>
                </c:pt>
                <c:pt idx="2811">
                  <c:v>5.8440999999999992</c:v>
                </c:pt>
                <c:pt idx="2812">
                  <c:v>6.0667999999999997</c:v>
                </c:pt>
                <c:pt idx="2813">
                  <c:v>6.1758999999999995</c:v>
                </c:pt>
                <c:pt idx="2814">
                  <c:v>6.2958999999999996</c:v>
                </c:pt>
                <c:pt idx="2815">
                  <c:v>6.4286000000000003</c:v>
                </c:pt>
                <c:pt idx="2816">
                  <c:v>6.5457000000000001</c:v>
                </c:pt>
                <c:pt idx="2817">
                  <c:v>6.7308000000000003</c:v>
                </c:pt>
                <c:pt idx="2818">
                  <c:v>6.8872</c:v>
                </c:pt>
                <c:pt idx="2819">
                  <c:v>6.9574999999999996</c:v>
                </c:pt>
                <c:pt idx="2820">
                  <c:v>6.9974999999999996</c:v>
                </c:pt>
                <c:pt idx="2821">
                  <c:v>7.0373000000000001</c:v>
                </c:pt>
                <c:pt idx="2822">
                  <c:v>7.0500999999999996</c:v>
                </c:pt>
                <c:pt idx="2823">
                  <c:v>6.9931999999999999</c:v>
                </c:pt>
                <c:pt idx="2824">
                  <c:v>6.9779999999999998</c:v>
                </c:pt>
                <c:pt idx="2825">
                  <c:v>6.9446000000000003</c:v>
                </c:pt>
                <c:pt idx="2826">
                  <c:v>6.9494000000000007</c:v>
                </c:pt>
                <c:pt idx="2827">
                  <c:v>6.8715000000000002</c:v>
                </c:pt>
                <c:pt idx="2828">
                  <c:v>6.8311000000000002</c:v>
                </c:pt>
                <c:pt idx="2829">
                  <c:v>6.7817000000000007</c:v>
                </c:pt>
                <c:pt idx="2830">
                  <c:v>6.7199</c:v>
                </c:pt>
                <c:pt idx="2831">
                  <c:v>6.6429999999999989</c:v>
                </c:pt>
                <c:pt idx="2832">
                  <c:v>6.5595999999999997</c:v>
                </c:pt>
                <c:pt idx="2833">
                  <c:v>6.4588000000000001</c:v>
                </c:pt>
                <c:pt idx="2834">
                  <c:v>6.3186999999999998</c:v>
                </c:pt>
                <c:pt idx="2835">
                  <c:v>6.2027000000000001</c:v>
                </c:pt>
                <c:pt idx="2836">
                  <c:v>6.0688999999999993</c:v>
                </c:pt>
                <c:pt idx="2837">
                  <c:v>5.9211999999999998</c:v>
                </c:pt>
                <c:pt idx="2838">
                  <c:v>5.7354000000000003</c:v>
                </c:pt>
                <c:pt idx="2839">
                  <c:v>5.5497000000000005</c:v>
                </c:pt>
                <c:pt idx="2840">
                  <c:v>5.3842999999999996</c:v>
                </c:pt>
                <c:pt idx="2841">
                  <c:v>5.2110000000000003</c:v>
                </c:pt>
                <c:pt idx="2842">
                  <c:v>5.0293999999999999</c:v>
                </c:pt>
                <c:pt idx="2843">
                  <c:v>4.8933</c:v>
                </c:pt>
                <c:pt idx="2844">
                  <c:v>4.7574999999999994</c:v>
                </c:pt>
                <c:pt idx="2845">
                  <c:v>4.6337000000000002</c:v>
                </c:pt>
                <c:pt idx="2846">
                  <c:v>4.5002000000000004</c:v>
                </c:pt>
                <c:pt idx="2847">
                  <c:v>4.3592000000000004</c:v>
                </c:pt>
                <c:pt idx="2848">
                  <c:v>4.2439</c:v>
                </c:pt>
                <c:pt idx="2849">
                  <c:v>4.1630999999999991</c:v>
                </c:pt>
                <c:pt idx="2850">
                  <c:v>4.1020999999999992</c:v>
                </c:pt>
                <c:pt idx="2851">
                  <c:v>4.057199999999999</c:v>
                </c:pt>
                <c:pt idx="2852">
                  <c:v>3.9803999999999999</c:v>
                </c:pt>
                <c:pt idx="2853">
                  <c:v>3.9147999999999996</c:v>
                </c:pt>
                <c:pt idx="2854">
                  <c:v>3.8338999999999994</c:v>
                </c:pt>
                <c:pt idx="2855">
                  <c:v>3.7629999999999999</c:v>
                </c:pt>
                <c:pt idx="2856">
                  <c:v>3.6947000000000001</c:v>
                </c:pt>
                <c:pt idx="2857">
                  <c:v>3.6659000000000002</c:v>
                </c:pt>
                <c:pt idx="2858">
                  <c:v>3.6155999999999997</c:v>
                </c:pt>
                <c:pt idx="2859">
                  <c:v>3.5949</c:v>
                </c:pt>
                <c:pt idx="2860">
                  <c:v>3.5709</c:v>
                </c:pt>
                <c:pt idx="2861">
                  <c:v>3.5402</c:v>
                </c:pt>
                <c:pt idx="2862">
                  <c:v>3.5385999999999997</c:v>
                </c:pt>
                <c:pt idx="2863">
                  <c:v>3.5619999999999998</c:v>
                </c:pt>
                <c:pt idx="2864">
                  <c:v>3.5735000000000001</c:v>
                </c:pt>
                <c:pt idx="2865">
                  <c:v>3.6402000000000001</c:v>
                </c:pt>
                <c:pt idx="2866">
                  <c:v>3.7250000000000001</c:v>
                </c:pt>
                <c:pt idx="2867">
                  <c:v>3.8338999999999994</c:v>
                </c:pt>
                <c:pt idx="2868">
                  <c:v>3.9177</c:v>
                </c:pt>
                <c:pt idx="2869">
                  <c:v>3.9851999999999999</c:v>
                </c:pt>
                <c:pt idx="2870">
                  <c:v>4.0993000000000004</c:v>
                </c:pt>
                <c:pt idx="2871">
                  <c:v>4.2457000000000003</c:v>
                </c:pt>
                <c:pt idx="2872">
                  <c:v>4.3528999999999991</c:v>
                </c:pt>
                <c:pt idx="2873">
                  <c:v>4.4743000000000004</c:v>
                </c:pt>
                <c:pt idx="2874">
                  <c:v>4.5647999999999991</c:v>
                </c:pt>
                <c:pt idx="2875">
                  <c:v>4.6274999999999986</c:v>
                </c:pt>
                <c:pt idx="2876">
                  <c:v>4.7423000000000002</c:v>
                </c:pt>
                <c:pt idx="2877">
                  <c:v>4.8274999999999988</c:v>
                </c:pt>
                <c:pt idx="2878">
                  <c:v>4.9371</c:v>
                </c:pt>
                <c:pt idx="2879">
                  <c:v>4.986600000000001</c:v>
                </c:pt>
                <c:pt idx="2880">
                  <c:v>5.0477999999999996</c:v>
                </c:pt>
                <c:pt idx="2881">
                  <c:v>5.0838000000000001</c:v>
                </c:pt>
                <c:pt idx="2882">
                  <c:v>5.1387999999999998</c:v>
                </c:pt>
                <c:pt idx="2883">
                  <c:v>5.1521999999999988</c:v>
                </c:pt>
                <c:pt idx="2884">
                  <c:v>5.1577999999999991</c:v>
                </c:pt>
                <c:pt idx="2885">
                  <c:v>5.1869999999999994</c:v>
                </c:pt>
                <c:pt idx="2886">
                  <c:v>5.2451999999999996</c:v>
                </c:pt>
                <c:pt idx="2887">
                  <c:v>5.3048999999999991</c:v>
                </c:pt>
                <c:pt idx="2888">
                  <c:v>5.3166000000000002</c:v>
                </c:pt>
                <c:pt idx="2889">
                  <c:v>5.3596000000000004</c:v>
                </c:pt>
                <c:pt idx="2890">
                  <c:v>5.4996000000000009</c:v>
                </c:pt>
                <c:pt idx="2891">
                  <c:v>5.6548999999999987</c:v>
                </c:pt>
                <c:pt idx="2892">
                  <c:v>5.8206999999999995</c:v>
                </c:pt>
                <c:pt idx="2893">
                  <c:v>5.9424000000000001</c:v>
                </c:pt>
                <c:pt idx="2894">
                  <c:v>6.028999999999999</c:v>
                </c:pt>
                <c:pt idx="2895">
                  <c:v>6.1357999999999997</c:v>
                </c:pt>
                <c:pt idx="2896">
                  <c:v>6.1474999999999991</c:v>
                </c:pt>
                <c:pt idx="2897">
                  <c:v>6.1008999999999993</c:v>
                </c:pt>
                <c:pt idx="2898">
                  <c:v>6.0908999999999995</c:v>
                </c:pt>
                <c:pt idx="2899">
                  <c:v>6.1140999999999988</c:v>
                </c:pt>
                <c:pt idx="2900">
                  <c:v>6.1252999999999993</c:v>
                </c:pt>
                <c:pt idx="2901">
                  <c:v>6.107899999999999</c:v>
                </c:pt>
                <c:pt idx="2902">
                  <c:v>6.0164</c:v>
                </c:pt>
                <c:pt idx="2903">
                  <c:v>5.8924999999999992</c:v>
                </c:pt>
                <c:pt idx="2904">
                  <c:v>5.7739000000000003</c:v>
                </c:pt>
                <c:pt idx="2905">
                  <c:v>5.6398000000000001</c:v>
                </c:pt>
                <c:pt idx="2906">
                  <c:v>5.4928999999999997</c:v>
                </c:pt>
                <c:pt idx="2907">
                  <c:v>5.274</c:v>
                </c:pt>
                <c:pt idx="2908">
                  <c:v>5.1144999999999987</c:v>
                </c:pt>
                <c:pt idx="2909">
                  <c:v>4.9096000000000011</c:v>
                </c:pt>
                <c:pt idx="2910">
                  <c:v>4.7336000000000009</c:v>
                </c:pt>
                <c:pt idx="2911">
                  <c:v>4.5622999999999996</c:v>
                </c:pt>
                <c:pt idx="2912">
                  <c:v>4.4630999999999998</c:v>
                </c:pt>
                <c:pt idx="2913">
                  <c:v>4.3079999999999989</c:v>
                </c:pt>
                <c:pt idx="2914">
                  <c:v>4.2092000000000009</c:v>
                </c:pt>
                <c:pt idx="2915">
                  <c:v>4.0799000000000003</c:v>
                </c:pt>
                <c:pt idx="2916">
                  <c:v>3.9607000000000001</c:v>
                </c:pt>
                <c:pt idx="2917">
                  <c:v>3.8749999999999996</c:v>
                </c:pt>
                <c:pt idx="2918">
                  <c:v>3.7923</c:v>
                </c:pt>
                <c:pt idx="2919">
                  <c:v>3.6964999999999995</c:v>
                </c:pt>
                <c:pt idx="2920">
                  <c:v>3.6008</c:v>
                </c:pt>
                <c:pt idx="2921">
                  <c:v>3.5131999999999999</c:v>
                </c:pt>
                <c:pt idx="2922">
                  <c:v>3.4765999999999995</c:v>
                </c:pt>
                <c:pt idx="2923">
                  <c:v>3.3950999999999993</c:v>
                </c:pt>
                <c:pt idx="2924">
                  <c:v>3.3657999999999997</c:v>
                </c:pt>
                <c:pt idx="2925">
                  <c:v>3.3114999999999997</c:v>
                </c:pt>
                <c:pt idx="2926">
                  <c:v>3.282</c:v>
                </c:pt>
                <c:pt idx="2927">
                  <c:v>3.2823000000000002</c:v>
                </c:pt>
                <c:pt idx="2928">
                  <c:v>3.2642000000000002</c:v>
                </c:pt>
                <c:pt idx="2929">
                  <c:v>3.2616999999999998</c:v>
                </c:pt>
                <c:pt idx="2930">
                  <c:v>3.2433000000000005</c:v>
                </c:pt>
                <c:pt idx="2931">
                  <c:v>3.2793999999999999</c:v>
                </c:pt>
                <c:pt idx="2932">
                  <c:v>3.3114999999999997</c:v>
                </c:pt>
                <c:pt idx="2933">
                  <c:v>3.3691999999999998</c:v>
                </c:pt>
                <c:pt idx="2934">
                  <c:v>3.4589999999999996</c:v>
                </c:pt>
                <c:pt idx="2935">
                  <c:v>3.5185999999999997</c:v>
                </c:pt>
                <c:pt idx="2936">
                  <c:v>3.6117999999999997</c:v>
                </c:pt>
                <c:pt idx="2937">
                  <c:v>3.7766999999999995</c:v>
                </c:pt>
                <c:pt idx="2938">
                  <c:v>3.9563999999999995</c:v>
                </c:pt>
                <c:pt idx="2939">
                  <c:v>4.162399999999999</c:v>
                </c:pt>
                <c:pt idx="2940">
                  <c:v>4.3138999999999994</c:v>
                </c:pt>
                <c:pt idx="2941">
                  <c:v>4.4028</c:v>
                </c:pt>
                <c:pt idx="2942">
                  <c:v>4.53</c:v>
                </c:pt>
                <c:pt idx="2943">
                  <c:v>4.5815999999999999</c:v>
                </c:pt>
                <c:pt idx="2944">
                  <c:v>4.7078999999999995</c:v>
                </c:pt>
                <c:pt idx="2945">
                  <c:v>4.8818999999999999</c:v>
                </c:pt>
                <c:pt idx="2946">
                  <c:v>5.1386000000000003</c:v>
                </c:pt>
                <c:pt idx="2947">
                  <c:v>5.4039000000000001</c:v>
                </c:pt>
                <c:pt idx="2948">
                  <c:v>5.6394000000000002</c:v>
                </c:pt>
                <c:pt idx="2949">
                  <c:v>5.7999000000000001</c:v>
                </c:pt>
                <c:pt idx="2950">
                  <c:v>5.8853</c:v>
                </c:pt>
                <c:pt idx="2951">
                  <c:v>5.9757000000000007</c:v>
                </c:pt>
                <c:pt idx="2952">
                  <c:v>6.0643999999999991</c:v>
                </c:pt>
                <c:pt idx="2953">
                  <c:v>6.1880999999999995</c:v>
                </c:pt>
                <c:pt idx="2954">
                  <c:v>6.2320000000000002</c:v>
                </c:pt>
                <c:pt idx="2955">
                  <c:v>6.2563000000000004</c:v>
                </c:pt>
                <c:pt idx="2956">
                  <c:v>6.2218999999999998</c:v>
                </c:pt>
                <c:pt idx="2957">
                  <c:v>6.163899999999999</c:v>
                </c:pt>
                <c:pt idx="2958">
                  <c:v>6.0417000000000005</c:v>
                </c:pt>
                <c:pt idx="2959">
                  <c:v>5.9403000000000006</c:v>
                </c:pt>
                <c:pt idx="2960">
                  <c:v>5.8279999999999994</c:v>
                </c:pt>
                <c:pt idx="2961">
                  <c:v>5.7500999999999998</c:v>
                </c:pt>
                <c:pt idx="2962">
                  <c:v>5.6551999999999989</c:v>
                </c:pt>
                <c:pt idx="2963">
                  <c:v>5.6404999999999994</c:v>
                </c:pt>
                <c:pt idx="2964">
                  <c:v>5.5522</c:v>
                </c:pt>
                <c:pt idx="2965">
                  <c:v>5.4630000000000001</c:v>
                </c:pt>
                <c:pt idx="2966">
                  <c:v>5.4055</c:v>
                </c:pt>
                <c:pt idx="2967">
                  <c:v>5.3547999999999991</c:v>
                </c:pt>
                <c:pt idx="2968">
                  <c:v>5.3715000000000002</c:v>
                </c:pt>
                <c:pt idx="2969">
                  <c:v>5.4219999999999997</c:v>
                </c:pt>
                <c:pt idx="2970">
                  <c:v>5.4234999999999998</c:v>
                </c:pt>
                <c:pt idx="2971">
                  <c:v>5.3415999999999997</c:v>
                </c:pt>
                <c:pt idx="2972">
                  <c:v>5.2744</c:v>
                </c:pt>
                <c:pt idx="2973">
                  <c:v>5.162399999999999</c:v>
                </c:pt>
                <c:pt idx="2974">
                  <c:v>5.0511999999999997</c:v>
                </c:pt>
                <c:pt idx="2975">
                  <c:v>4.9163000000000006</c:v>
                </c:pt>
                <c:pt idx="2976">
                  <c:v>4.7913000000000006</c:v>
                </c:pt>
                <c:pt idx="2977">
                  <c:v>4.7569999999999997</c:v>
                </c:pt>
                <c:pt idx="2978">
                  <c:v>4.8136000000000001</c:v>
                </c:pt>
                <c:pt idx="2979">
                  <c:v>4.8004999999999995</c:v>
                </c:pt>
                <c:pt idx="2980">
                  <c:v>4.7731000000000003</c:v>
                </c:pt>
                <c:pt idx="2981">
                  <c:v>4.698599999999999</c:v>
                </c:pt>
                <c:pt idx="2982">
                  <c:v>4.6349999999999989</c:v>
                </c:pt>
                <c:pt idx="2983">
                  <c:v>4.4888000000000003</c:v>
                </c:pt>
                <c:pt idx="2984">
                  <c:v>4.3568999999999996</c:v>
                </c:pt>
                <c:pt idx="2985">
                  <c:v>4.2560000000000002</c:v>
                </c:pt>
                <c:pt idx="2986">
                  <c:v>4.0923999999999996</c:v>
                </c:pt>
                <c:pt idx="2987">
                  <c:v>4.004999999999999</c:v>
                </c:pt>
                <c:pt idx="2988">
                  <c:v>3.9142999999999994</c:v>
                </c:pt>
                <c:pt idx="2989">
                  <c:v>3.8147999999999995</c:v>
                </c:pt>
                <c:pt idx="2990">
                  <c:v>3.7368999999999994</c:v>
                </c:pt>
                <c:pt idx="2991">
                  <c:v>3.6223999999999998</c:v>
                </c:pt>
                <c:pt idx="2992">
                  <c:v>3.5213999999999999</c:v>
                </c:pt>
                <c:pt idx="2993">
                  <c:v>3.4489000000000001</c:v>
                </c:pt>
                <c:pt idx="2994">
                  <c:v>3.4140999999999995</c:v>
                </c:pt>
                <c:pt idx="2995">
                  <c:v>3.3637999999999999</c:v>
                </c:pt>
                <c:pt idx="2996">
                  <c:v>3.3214999999999995</c:v>
                </c:pt>
                <c:pt idx="2997">
                  <c:v>3.2650999999999999</c:v>
                </c:pt>
                <c:pt idx="2998">
                  <c:v>3.23</c:v>
                </c:pt>
                <c:pt idx="2999">
                  <c:v>3.2242999999999999</c:v>
                </c:pt>
                <c:pt idx="3000">
                  <c:v>3.1646000000000001</c:v>
                </c:pt>
                <c:pt idx="3001">
                  <c:v>3.1431000000000004</c:v>
                </c:pt>
                <c:pt idx="3002">
                  <c:v>3.1238000000000001</c:v>
                </c:pt>
                <c:pt idx="3003">
                  <c:v>3.1717999999999997</c:v>
                </c:pt>
                <c:pt idx="3004">
                  <c:v>3.1861999999999999</c:v>
                </c:pt>
                <c:pt idx="3005">
                  <c:v>3.2233000000000005</c:v>
                </c:pt>
                <c:pt idx="3006">
                  <c:v>3.2543000000000002</c:v>
                </c:pt>
                <c:pt idx="3007">
                  <c:v>3.2595000000000001</c:v>
                </c:pt>
                <c:pt idx="3008">
                  <c:v>3.2616000000000001</c:v>
                </c:pt>
                <c:pt idx="3009">
                  <c:v>3.2997000000000001</c:v>
                </c:pt>
                <c:pt idx="3010">
                  <c:v>3.3447999999999998</c:v>
                </c:pt>
                <c:pt idx="3011">
                  <c:v>3.3558999999999997</c:v>
                </c:pt>
                <c:pt idx="3012">
                  <c:v>3.4403999999999999</c:v>
                </c:pt>
                <c:pt idx="3013">
                  <c:v>3.59</c:v>
                </c:pt>
                <c:pt idx="3014">
                  <c:v>3.7061000000000002</c:v>
                </c:pt>
                <c:pt idx="3015">
                  <c:v>3.8353999999999995</c:v>
                </c:pt>
                <c:pt idx="3016">
                  <c:v>3.9421999999999997</c:v>
                </c:pt>
                <c:pt idx="3017">
                  <c:v>3.9855999999999998</c:v>
                </c:pt>
                <c:pt idx="3018">
                  <c:v>3.9997999999999996</c:v>
                </c:pt>
                <c:pt idx="3019">
                  <c:v>3.9893999999999998</c:v>
                </c:pt>
                <c:pt idx="3020">
                  <c:v>3.9625999999999997</c:v>
                </c:pt>
                <c:pt idx="3021">
                  <c:v>3.9190999999999994</c:v>
                </c:pt>
                <c:pt idx="3022">
                  <c:v>3.8702999999999994</c:v>
                </c:pt>
                <c:pt idx="3023">
                  <c:v>3.9348999999999994</c:v>
                </c:pt>
                <c:pt idx="3024">
                  <c:v>3.964</c:v>
                </c:pt>
                <c:pt idx="3025">
                  <c:v>4.0252999999999997</c:v>
                </c:pt>
                <c:pt idx="3026">
                  <c:v>4.1315999999999997</c:v>
                </c:pt>
                <c:pt idx="3027">
                  <c:v>4.1384999999999996</c:v>
                </c:pt>
                <c:pt idx="3028">
                  <c:v>4.1552999999999995</c:v>
                </c:pt>
                <c:pt idx="3029">
                  <c:v>4.1662999999999997</c:v>
                </c:pt>
                <c:pt idx="3030">
                  <c:v>4.1437999999999997</c:v>
                </c:pt>
                <c:pt idx="3031">
                  <c:v>4.1141999999999994</c:v>
                </c:pt>
                <c:pt idx="3032">
                  <c:v>4.0583</c:v>
                </c:pt>
                <c:pt idx="3033">
                  <c:v>4.0305999999999997</c:v>
                </c:pt>
                <c:pt idx="3034">
                  <c:v>3.9984999999999995</c:v>
                </c:pt>
                <c:pt idx="3035">
                  <c:v>3.9109999999999996</c:v>
                </c:pt>
                <c:pt idx="3036">
                  <c:v>3.8785999999999996</c:v>
                </c:pt>
                <c:pt idx="3037">
                  <c:v>3.7867999999999999</c:v>
                </c:pt>
                <c:pt idx="3038">
                  <c:v>3.7143000000000002</c:v>
                </c:pt>
                <c:pt idx="3039">
                  <c:v>3.6453000000000002</c:v>
                </c:pt>
                <c:pt idx="3040">
                  <c:v>3.5741000000000001</c:v>
                </c:pt>
                <c:pt idx="3041">
                  <c:v>3.4919999999999995</c:v>
                </c:pt>
                <c:pt idx="3042">
                  <c:v>3.423</c:v>
                </c:pt>
                <c:pt idx="3043">
                  <c:v>3.3651999999999997</c:v>
                </c:pt>
                <c:pt idx="3044">
                  <c:v>3.2778999999999998</c:v>
                </c:pt>
                <c:pt idx="3045">
                  <c:v>3.2227999999999999</c:v>
                </c:pt>
                <c:pt idx="3046">
                  <c:v>3.1602999999999999</c:v>
                </c:pt>
                <c:pt idx="3047">
                  <c:v>3.1126999999999994</c:v>
                </c:pt>
                <c:pt idx="3048">
                  <c:v>3.0211000000000001</c:v>
                </c:pt>
                <c:pt idx="3049">
                  <c:v>2.9957999999999996</c:v>
                </c:pt>
                <c:pt idx="3050">
                  <c:v>2.9607000000000001</c:v>
                </c:pt>
                <c:pt idx="3051">
                  <c:v>2.9295</c:v>
                </c:pt>
                <c:pt idx="3052">
                  <c:v>2.8807</c:v>
                </c:pt>
                <c:pt idx="3053">
                  <c:v>2.8321999999999994</c:v>
                </c:pt>
                <c:pt idx="3054">
                  <c:v>2.8029999999999995</c:v>
                </c:pt>
                <c:pt idx="3055">
                  <c:v>2.7643000000000004</c:v>
                </c:pt>
                <c:pt idx="3056">
                  <c:v>2.7279000000000004</c:v>
                </c:pt>
                <c:pt idx="3057">
                  <c:v>2.706</c:v>
                </c:pt>
                <c:pt idx="3058">
                  <c:v>2.6646999999999998</c:v>
                </c:pt>
                <c:pt idx="3059">
                  <c:v>2.6417000000000002</c:v>
                </c:pt>
                <c:pt idx="3060">
                  <c:v>2.6324999999999994</c:v>
                </c:pt>
                <c:pt idx="3061">
                  <c:v>2.6042000000000001</c:v>
                </c:pt>
                <c:pt idx="3062">
                  <c:v>2.5993999999999997</c:v>
                </c:pt>
                <c:pt idx="3063">
                  <c:v>2.6055999999999999</c:v>
                </c:pt>
                <c:pt idx="3064">
                  <c:v>2.6053000000000002</c:v>
                </c:pt>
                <c:pt idx="3065">
                  <c:v>2.6165999999999996</c:v>
                </c:pt>
                <c:pt idx="3066">
                  <c:v>2.5855999999999999</c:v>
                </c:pt>
                <c:pt idx="3067">
                  <c:v>2.5625999999999998</c:v>
                </c:pt>
                <c:pt idx="3068">
                  <c:v>2.5602</c:v>
                </c:pt>
                <c:pt idx="3069">
                  <c:v>2.6080999999999999</c:v>
                </c:pt>
                <c:pt idx="3070">
                  <c:v>2.6425000000000001</c:v>
                </c:pt>
                <c:pt idx="3071">
                  <c:v>2.6880999999999999</c:v>
                </c:pt>
                <c:pt idx="3072">
                  <c:v>2.7591999999999999</c:v>
                </c:pt>
                <c:pt idx="3073">
                  <c:v>2.7795999999999998</c:v>
                </c:pt>
                <c:pt idx="3074">
                  <c:v>2.7845000000000004</c:v>
                </c:pt>
                <c:pt idx="3075">
                  <c:v>2.8222999999999994</c:v>
                </c:pt>
                <c:pt idx="3076">
                  <c:v>2.8245</c:v>
                </c:pt>
                <c:pt idx="3077">
                  <c:v>2.8178999999999994</c:v>
                </c:pt>
                <c:pt idx="3078">
                  <c:v>2.8249999999999997</c:v>
                </c:pt>
                <c:pt idx="3079">
                  <c:v>2.8592999999999997</c:v>
                </c:pt>
                <c:pt idx="3080">
                  <c:v>2.8616999999999995</c:v>
                </c:pt>
                <c:pt idx="3081">
                  <c:v>2.8944999999999994</c:v>
                </c:pt>
                <c:pt idx="3082">
                  <c:v>2.8822999999999994</c:v>
                </c:pt>
                <c:pt idx="3083">
                  <c:v>2.9007999999999998</c:v>
                </c:pt>
                <c:pt idx="3084">
                  <c:v>2.9253999999999998</c:v>
                </c:pt>
                <c:pt idx="3085">
                  <c:v>2.9313999999999996</c:v>
                </c:pt>
                <c:pt idx="3086">
                  <c:v>2.9386999999999994</c:v>
                </c:pt>
                <c:pt idx="3087">
                  <c:v>2.9447999999999999</c:v>
                </c:pt>
                <c:pt idx="3088">
                  <c:v>2.9405000000000001</c:v>
                </c:pt>
                <c:pt idx="3089">
                  <c:v>2.92</c:v>
                </c:pt>
                <c:pt idx="3090">
                  <c:v>2.9232999999999998</c:v>
                </c:pt>
                <c:pt idx="3091">
                  <c:v>2.9279999999999999</c:v>
                </c:pt>
                <c:pt idx="3092">
                  <c:v>2.9217999999999997</c:v>
                </c:pt>
                <c:pt idx="3093">
                  <c:v>2.9264999999999994</c:v>
                </c:pt>
                <c:pt idx="3094">
                  <c:v>2.9185999999999996</c:v>
                </c:pt>
                <c:pt idx="3095">
                  <c:v>2.9295999999999998</c:v>
                </c:pt>
                <c:pt idx="3096">
                  <c:v>2.9422999999999995</c:v>
                </c:pt>
                <c:pt idx="3097">
                  <c:v>2.9504999999999995</c:v>
                </c:pt>
                <c:pt idx="3098">
                  <c:v>2.9630000000000001</c:v>
                </c:pt>
                <c:pt idx="3099">
                  <c:v>2.9561999999999995</c:v>
                </c:pt>
                <c:pt idx="3100">
                  <c:v>2.9493999999999998</c:v>
                </c:pt>
                <c:pt idx="3101">
                  <c:v>2.9487999999999999</c:v>
                </c:pt>
                <c:pt idx="3102">
                  <c:v>2.9346999999999994</c:v>
                </c:pt>
                <c:pt idx="3103">
                  <c:v>2.9169999999999994</c:v>
                </c:pt>
                <c:pt idx="3104">
                  <c:v>2.8921999999999994</c:v>
                </c:pt>
                <c:pt idx="3105">
                  <c:v>2.8815999999999997</c:v>
                </c:pt>
                <c:pt idx="3106">
                  <c:v>2.8822999999999994</c:v>
                </c:pt>
                <c:pt idx="3107">
                  <c:v>2.8641000000000001</c:v>
                </c:pt>
                <c:pt idx="3108">
                  <c:v>2.8371</c:v>
                </c:pt>
                <c:pt idx="3109">
                  <c:v>2.7982999999999998</c:v>
                </c:pt>
                <c:pt idx="3110">
                  <c:v>2.7665999999999999</c:v>
                </c:pt>
                <c:pt idx="3111">
                  <c:v>2.7544</c:v>
                </c:pt>
                <c:pt idx="3112">
                  <c:v>2.7185000000000001</c:v>
                </c:pt>
                <c:pt idx="3113">
                  <c:v>2.6905000000000001</c:v>
                </c:pt>
                <c:pt idx="3114">
                  <c:v>2.6490999999999998</c:v>
                </c:pt>
                <c:pt idx="3115">
                  <c:v>2.6149999999999998</c:v>
                </c:pt>
                <c:pt idx="3116">
                  <c:v>2.6017999999999999</c:v>
                </c:pt>
                <c:pt idx="3117">
                  <c:v>2.5798999999999994</c:v>
                </c:pt>
                <c:pt idx="3118">
                  <c:v>2.5569999999999995</c:v>
                </c:pt>
                <c:pt idx="3119">
                  <c:v>2.5613999999999999</c:v>
                </c:pt>
                <c:pt idx="3120">
                  <c:v>2.5358999999999994</c:v>
                </c:pt>
                <c:pt idx="3121">
                  <c:v>2.5328999999999997</c:v>
                </c:pt>
                <c:pt idx="3122">
                  <c:v>2.5097</c:v>
                </c:pt>
                <c:pt idx="3123">
                  <c:v>2.4861999999999997</c:v>
                </c:pt>
                <c:pt idx="3124">
                  <c:v>2.4557999999999995</c:v>
                </c:pt>
                <c:pt idx="3125">
                  <c:v>2.4510999999999994</c:v>
                </c:pt>
                <c:pt idx="3126">
                  <c:v>2.4497</c:v>
                </c:pt>
                <c:pt idx="3127">
                  <c:v>2.4362999999999997</c:v>
                </c:pt>
                <c:pt idx="3128">
                  <c:v>2.4309999999999996</c:v>
                </c:pt>
                <c:pt idx="3129">
                  <c:v>2.4477000000000002</c:v>
                </c:pt>
                <c:pt idx="3130">
                  <c:v>2.4439000000000002</c:v>
                </c:pt>
                <c:pt idx="3131">
                  <c:v>2.4513999999999996</c:v>
                </c:pt>
                <c:pt idx="3132">
                  <c:v>2.4291</c:v>
                </c:pt>
                <c:pt idx="3133">
                  <c:v>2.4160999999999997</c:v>
                </c:pt>
                <c:pt idx="3134">
                  <c:v>2.4373999999999998</c:v>
                </c:pt>
                <c:pt idx="3135">
                  <c:v>2.4559999999999995</c:v>
                </c:pt>
                <c:pt idx="3136">
                  <c:v>2.4553999999999996</c:v>
                </c:pt>
                <c:pt idx="3137">
                  <c:v>2.4685999999999999</c:v>
                </c:pt>
                <c:pt idx="3138">
                  <c:v>2.4948999999999995</c:v>
                </c:pt>
                <c:pt idx="3139">
                  <c:v>2.5167999999999995</c:v>
                </c:pt>
                <c:pt idx="3140">
                  <c:v>2.5459999999999998</c:v>
                </c:pt>
                <c:pt idx="3141">
                  <c:v>2.5596999999999994</c:v>
                </c:pt>
                <c:pt idx="3142">
                  <c:v>2.5707</c:v>
                </c:pt>
                <c:pt idx="3143">
                  <c:v>2.5905999999999998</c:v>
                </c:pt>
                <c:pt idx="3144">
                  <c:v>2.6113</c:v>
                </c:pt>
                <c:pt idx="3145">
                  <c:v>2.6183999999999998</c:v>
                </c:pt>
                <c:pt idx="3146">
                  <c:v>2.6484999999999999</c:v>
                </c:pt>
                <c:pt idx="3147">
                  <c:v>2.6665000000000001</c:v>
                </c:pt>
                <c:pt idx="3148">
                  <c:v>2.6766999999999994</c:v>
                </c:pt>
                <c:pt idx="3149">
                  <c:v>2.6962999999999995</c:v>
                </c:pt>
                <c:pt idx="3150">
                  <c:v>2.7127999999999997</c:v>
                </c:pt>
                <c:pt idx="3151">
                  <c:v>2.7189000000000001</c:v>
                </c:pt>
                <c:pt idx="3152">
                  <c:v>2.7303000000000002</c:v>
                </c:pt>
                <c:pt idx="3153">
                  <c:v>2.7408999999999999</c:v>
                </c:pt>
                <c:pt idx="3154">
                  <c:v>2.7719</c:v>
                </c:pt>
                <c:pt idx="3155">
                  <c:v>2.8029999999999995</c:v>
                </c:pt>
                <c:pt idx="3156">
                  <c:v>2.7923</c:v>
                </c:pt>
                <c:pt idx="3157">
                  <c:v>2.7894000000000001</c:v>
                </c:pt>
                <c:pt idx="3158">
                  <c:v>2.7688999999999999</c:v>
                </c:pt>
                <c:pt idx="3159">
                  <c:v>2.7452999999999999</c:v>
                </c:pt>
                <c:pt idx="3160">
                  <c:v>2.7471000000000005</c:v>
                </c:pt>
                <c:pt idx="3161">
                  <c:v>2.7549000000000001</c:v>
                </c:pt>
                <c:pt idx="3162">
                  <c:v>2.7770000000000001</c:v>
                </c:pt>
                <c:pt idx="3163">
                  <c:v>2.7711000000000001</c:v>
                </c:pt>
                <c:pt idx="3164">
                  <c:v>2.7806999999999999</c:v>
                </c:pt>
                <c:pt idx="3165">
                  <c:v>2.8363999999999994</c:v>
                </c:pt>
                <c:pt idx="3166">
                  <c:v>2.8711999999999995</c:v>
                </c:pt>
                <c:pt idx="3167">
                  <c:v>2.8645999999999998</c:v>
                </c:pt>
                <c:pt idx="3168">
                  <c:v>2.8666999999999994</c:v>
                </c:pt>
                <c:pt idx="3169">
                  <c:v>2.8651999999999997</c:v>
                </c:pt>
                <c:pt idx="3170">
                  <c:v>2.8784999999999994</c:v>
                </c:pt>
                <c:pt idx="3171">
                  <c:v>2.8832</c:v>
                </c:pt>
                <c:pt idx="3172">
                  <c:v>2.8989999999999996</c:v>
                </c:pt>
                <c:pt idx="3173">
                  <c:v>2.9295999999999998</c:v>
                </c:pt>
                <c:pt idx="3174">
                  <c:v>2.9601999999999999</c:v>
                </c:pt>
                <c:pt idx="3175">
                  <c:v>3.0001000000000002</c:v>
                </c:pt>
                <c:pt idx="3176">
                  <c:v>3.0030000000000001</c:v>
                </c:pt>
                <c:pt idx="3177">
                  <c:v>3.0042</c:v>
                </c:pt>
                <c:pt idx="3178">
                  <c:v>2.9867999999999997</c:v>
                </c:pt>
                <c:pt idx="3179">
                  <c:v>2.9996999999999994</c:v>
                </c:pt>
                <c:pt idx="3180">
                  <c:v>3.0333999999999999</c:v>
                </c:pt>
                <c:pt idx="3181">
                  <c:v>3.0217999999999998</c:v>
                </c:pt>
                <c:pt idx="3182">
                  <c:v>2.9951999999999996</c:v>
                </c:pt>
                <c:pt idx="3183">
                  <c:v>2.9472999999999998</c:v>
                </c:pt>
                <c:pt idx="3184">
                  <c:v>2.9184999999999994</c:v>
                </c:pt>
                <c:pt idx="3185">
                  <c:v>2.8973999999999998</c:v>
                </c:pt>
                <c:pt idx="3186">
                  <c:v>2.8512999999999997</c:v>
                </c:pt>
                <c:pt idx="3187">
                  <c:v>2.8141999999999996</c:v>
                </c:pt>
                <c:pt idx="3188">
                  <c:v>2.7875000000000005</c:v>
                </c:pt>
                <c:pt idx="3189">
                  <c:v>2.7496</c:v>
                </c:pt>
                <c:pt idx="3190">
                  <c:v>2.6930000000000001</c:v>
                </c:pt>
                <c:pt idx="3191">
                  <c:v>2.7071000000000005</c:v>
                </c:pt>
                <c:pt idx="3192">
                  <c:v>2.6669999999999998</c:v>
                </c:pt>
                <c:pt idx="3193">
                  <c:v>2.6118999999999994</c:v>
                </c:pt>
                <c:pt idx="3194">
                  <c:v>2.5777000000000001</c:v>
                </c:pt>
                <c:pt idx="3195">
                  <c:v>2.5480999999999998</c:v>
                </c:pt>
                <c:pt idx="3196">
                  <c:v>2.5319999999999996</c:v>
                </c:pt>
                <c:pt idx="3197">
                  <c:v>2.504</c:v>
                </c:pt>
                <c:pt idx="3198">
                  <c:v>2.4843000000000002</c:v>
                </c:pt>
                <c:pt idx="3199">
                  <c:v>2.4807999999999999</c:v>
                </c:pt>
                <c:pt idx="3200">
                  <c:v>2.4783999999999997</c:v>
                </c:pt>
                <c:pt idx="3201">
                  <c:v>2.4859</c:v>
                </c:pt>
                <c:pt idx="3202">
                  <c:v>2.4845000000000002</c:v>
                </c:pt>
                <c:pt idx="3203">
                  <c:v>2.4687999999999999</c:v>
                </c:pt>
                <c:pt idx="3204">
                  <c:v>2.4689000000000001</c:v>
                </c:pt>
                <c:pt idx="3205">
                  <c:v>2.4699999999999998</c:v>
                </c:pt>
                <c:pt idx="3206">
                  <c:v>2.4775999999999998</c:v>
                </c:pt>
                <c:pt idx="3207">
                  <c:v>2.4795999999999996</c:v>
                </c:pt>
                <c:pt idx="3208">
                  <c:v>2.4663999999999997</c:v>
                </c:pt>
                <c:pt idx="3209">
                  <c:v>2.4676999999999998</c:v>
                </c:pt>
                <c:pt idx="3210">
                  <c:v>2.4937</c:v>
                </c:pt>
                <c:pt idx="3211">
                  <c:v>2.5442999999999998</c:v>
                </c:pt>
                <c:pt idx="3212">
                  <c:v>2.6227</c:v>
                </c:pt>
                <c:pt idx="3213">
                  <c:v>2.6343000000000001</c:v>
                </c:pt>
                <c:pt idx="3214">
                  <c:v>2.6375999999999999</c:v>
                </c:pt>
                <c:pt idx="3215">
                  <c:v>2.6429</c:v>
                </c:pt>
                <c:pt idx="3216">
                  <c:v>2.6701000000000001</c:v>
                </c:pt>
                <c:pt idx="3217">
                  <c:v>2.6960999999999995</c:v>
                </c:pt>
                <c:pt idx="3218">
                  <c:v>2.6905000000000001</c:v>
                </c:pt>
                <c:pt idx="3219">
                  <c:v>2.6943000000000001</c:v>
                </c:pt>
                <c:pt idx="3220">
                  <c:v>2.6879000000000004</c:v>
                </c:pt>
                <c:pt idx="3221">
                  <c:v>2.7147000000000001</c:v>
                </c:pt>
                <c:pt idx="3222">
                  <c:v>2.7167999999999997</c:v>
                </c:pt>
                <c:pt idx="3223">
                  <c:v>2.6903999999999999</c:v>
                </c:pt>
                <c:pt idx="3224">
                  <c:v>2.694</c:v>
                </c:pt>
                <c:pt idx="3225">
                  <c:v>2.7063000000000001</c:v>
                </c:pt>
                <c:pt idx="3226">
                  <c:v>2.7370999999999999</c:v>
                </c:pt>
                <c:pt idx="3227">
                  <c:v>2.7629999999999999</c:v>
                </c:pt>
                <c:pt idx="3228">
                  <c:v>2.7949000000000002</c:v>
                </c:pt>
                <c:pt idx="3229">
                  <c:v>2.8376999999999994</c:v>
                </c:pt>
                <c:pt idx="3230">
                  <c:v>2.8726999999999996</c:v>
                </c:pt>
                <c:pt idx="3231">
                  <c:v>2.9327999999999994</c:v>
                </c:pt>
                <c:pt idx="3232">
                  <c:v>2.9691000000000001</c:v>
                </c:pt>
                <c:pt idx="3233">
                  <c:v>3.0097</c:v>
                </c:pt>
                <c:pt idx="3234">
                  <c:v>3.0125999999999995</c:v>
                </c:pt>
                <c:pt idx="3235">
                  <c:v>2.9945999999999997</c:v>
                </c:pt>
                <c:pt idx="3236">
                  <c:v>2.9723999999999995</c:v>
                </c:pt>
                <c:pt idx="3237">
                  <c:v>2.9623999999999997</c:v>
                </c:pt>
                <c:pt idx="3238">
                  <c:v>2.9457999999999998</c:v>
                </c:pt>
                <c:pt idx="3239">
                  <c:v>2.9306999999999994</c:v>
                </c:pt>
                <c:pt idx="3240">
                  <c:v>2.9217999999999997</c:v>
                </c:pt>
                <c:pt idx="3241">
                  <c:v>2.9043000000000001</c:v>
                </c:pt>
                <c:pt idx="3242">
                  <c:v>2.8883000000000001</c:v>
                </c:pt>
                <c:pt idx="3243">
                  <c:v>2.8861999999999997</c:v>
                </c:pt>
                <c:pt idx="3244">
                  <c:v>2.8601000000000001</c:v>
                </c:pt>
                <c:pt idx="3245">
                  <c:v>2.8174999999999994</c:v>
                </c:pt>
                <c:pt idx="3246">
                  <c:v>2.7749999999999999</c:v>
                </c:pt>
                <c:pt idx="3247">
                  <c:v>2.7568999999999995</c:v>
                </c:pt>
                <c:pt idx="3248">
                  <c:v>2.7676000000000003</c:v>
                </c:pt>
                <c:pt idx="3249">
                  <c:v>2.7425999999999999</c:v>
                </c:pt>
                <c:pt idx="3250">
                  <c:v>2.6961999999999997</c:v>
                </c:pt>
                <c:pt idx="3251">
                  <c:v>2.6757</c:v>
                </c:pt>
                <c:pt idx="3252">
                  <c:v>2.6680999999999999</c:v>
                </c:pt>
                <c:pt idx="3253">
                  <c:v>2.6208</c:v>
                </c:pt>
                <c:pt idx="3254">
                  <c:v>2.5907</c:v>
                </c:pt>
                <c:pt idx="3255">
                  <c:v>2.5455000000000001</c:v>
                </c:pt>
                <c:pt idx="3256">
                  <c:v>2.5255999999999998</c:v>
                </c:pt>
                <c:pt idx="3257">
                  <c:v>2.5270999999999999</c:v>
                </c:pt>
                <c:pt idx="3258">
                  <c:v>2.4983999999999997</c:v>
                </c:pt>
                <c:pt idx="3259">
                  <c:v>2.5009000000000001</c:v>
                </c:pt>
                <c:pt idx="3260">
                  <c:v>2.4838</c:v>
                </c:pt>
                <c:pt idx="3261">
                  <c:v>2.4597999999999995</c:v>
                </c:pt>
                <c:pt idx="3262">
                  <c:v>2.4129999999999994</c:v>
                </c:pt>
                <c:pt idx="3263">
                  <c:v>2.4179999999999997</c:v>
                </c:pt>
                <c:pt idx="3264">
                  <c:v>2.4339999999999997</c:v>
                </c:pt>
                <c:pt idx="3265">
                  <c:v>2.4192999999999993</c:v>
                </c:pt>
                <c:pt idx="3266">
                  <c:v>2.4097999999999997</c:v>
                </c:pt>
                <c:pt idx="3267">
                  <c:v>2.4075000000000002</c:v>
                </c:pt>
                <c:pt idx="3268">
                  <c:v>2.4049</c:v>
                </c:pt>
                <c:pt idx="3269">
                  <c:v>2.4111999999999996</c:v>
                </c:pt>
                <c:pt idx="3270">
                  <c:v>2.4149999999999996</c:v>
                </c:pt>
                <c:pt idx="3271">
                  <c:v>2.4056999999999995</c:v>
                </c:pt>
                <c:pt idx="3272">
                  <c:v>2.3914999999999997</c:v>
                </c:pt>
                <c:pt idx="3273">
                  <c:v>2.3847</c:v>
                </c:pt>
                <c:pt idx="3274">
                  <c:v>2.3731</c:v>
                </c:pt>
                <c:pt idx="3275">
                  <c:v>2.3835999999999999</c:v>
                </c:pt>
                <c:pt idx="3276">
                  <c:v>2.3839000000000001</c:v>
                </c:pt>
                <c:pt idx="3277">
                  <c:v>2.3765999999999994</c:v>
                </c:pt>
                <c:pt idx="3278">
                  <c:v>2.3861999999999997</c:v>
                </c:pt>
                <c:pt idx="3279">
                  <c:v>2.4403999999999999</c:v>
                </c:pt>
                <c:pt idx="3280">
                  <c:v>2.5109999999999997</c:v>
                </c:pt>
                <c:pt idx="3281">
                  <c:v>2.5394999999999994</c:v>
                </c:pt>
                <c:pt idx="3282">
                  <c:v>2.5947999999999998</c:v>
                </c:pt>
                <c:pt idx="3283">
                  <c:v>2.6564999999999994</c:v>
                </c:pt>
                <c:pt idx="3284">
                  <c:v>2.6844999999999999</c:v>
                </c:pt>
                <c:pt idx="3285">
                  <c:v>2.7452999999999999</c:v>
                </c:pt>
                <c:pt idx="3286">
                  <c:v>2.7800000000000002</c:v>
                </c:pt>
                <c:pt idx="3287">
                  <c:v>2.8319999999999994</c:v>
                </c:pt>
                <c:pt idx="3288">
                  <c:v>2.8746999999999994</c:v>
                </c:pt>
                <c:pt idx="3289">
                  <c:v>2.9381999999999997</c:v>
                </c:pt>
                <c:pt idx="3290">
                  <c:v>2.9766999999999997</c:v>
                </c:pt>
                <c:pt idx="3291">
                  <c:v>3.0267999999999997</c:v>
                </c:pt>
                <c:pt idx="3292">
                  <c:v>3.1486000000000001</c:v>
                </c:pt>
                <c:pt idx="3293">
                  <c:v>3.2888999999999999</c:v>
                </c:pt>
                <c:pt idx="3294">
                  <c:v>3.4384999999999994</c:v>
                </c:pt>
                <c:pt idx="3295">
                  <c:v>3.5521999999999996</c:v>
                </c:pt>
                <c:pt idx="3296">
                  <c:v>3.6387</c:v>
                </c:pt>
                <c:pt idx="3297">
                  <c:v>3.7157999999999998</c:v>
                </c:pt>
                <c:pt idx="3298">
                  <c:v>3.7395</c:v>
                </c:pt>
                <c:pt idx="3299">
                  <c:v>3.7010000000000001</c:v>
                </c:pt>
                <c:pt idx="3300">
                  <c:v>3.6025999999999998</c:v>
                </c:pt>
                <c:pt idx="3301">
                  <c:v>3.5368999999999997</c:v>
                </c:pt>
                <c:pt idx="3302">
                  <c:v>3.4455</c:v>
                </c:pt>
                <c:pt idx="3303">
                  <c:v>3.3437999999999999</c:v>
                </c:pt>
                <c:pt idx="3304">
                  <c:v>3.2682000000000002</c:v>
                </c:pt>
                <c:pt idx="3305">
                  <c:v>3.2034000000000002</c:v>
                </c:pt>
                <c:pt idx="3306">
                  <c:v>3.1091000000000002</c:v>
                </c:pt>
                <c:pt idx="3307">
                  <c:v>3.0173999999999999</c:v>
                </c:pt>
                <c:pt idx="3308">
                  <c:v>2.9918999999999993</c:v>
                </c:pt>
                <c:pt idx="3309">
                  <c:v>2.9331999999999998</c:v>
                </c:pt>
                <c:pt idx="3310">
                  <c:v>2.8853999999999997</c:v>
                </c:pt>
                <c:pt idx="3311">
                  <c:v>2.8339999999999996</c:v>
                </c:pt>
                <c:pt idx="3312">
                  <c:v>2.8043</c:v>
                </c:pt>
                <c:pt idx="3313">
                  <c:v>2.7690999999999999</c:v>
                </c:pt>
                <c:pt idx="3314">
                  <c:v>2.7416</c:v>
                </c:pt>
                <c:pt idx="3315">
                  <c:v>2.7145999999999999</c:v>
                </c:pt>
                <c:pt idx="3316">
                  <c:v>2.6699000000000002</c:v>
                </c:pt>
                <c:pt idx="3317">
                  <c:v>2.63</c:v>
                </c:pt>
                <c:pt idx="3318">
                  <c:v>2.5857999999999999</c:v>
                </c:pt>
                <c:pt idx="3319">
                  <c:v>2.5501999999999998</c:v>
                </c:pt>
                <c:pt idx="3320">
                  <c:v>2.5379</c:v>
                </c:pt>
                <c:pt idx="3321">
                  <c:v>2.5146999999999995</c:v>
                </c:pt>
                <c:pt idx="3322">
                  <c:v>2.5125999999999995</c:v>
                </c:pt>
                <c:pt idx="3323">
                  <c:v>2.5529999999999995</c:v>
                </c:pt>
                <c:pt idx="3324">
                  <c:v>2.4861999999999997</c:v>
                </c:pt>
                <c:pt idx="3325">
                  <c:v>2.4828999999999994</c:v>
                </c:pt>
                <c:pt idx="3326">
                  <c:v>2.4817</c:v>
                </c:pt>
                <c:pt idx="3327">
                  <c:v>2.4826999999999995</c:v>
                </c:pt>
                <c:pt idx="3328">
                  <c:v>2.4645000000000001</c:v>
                </c:pt>
                <c:pt idx="3329">
                  <c:v>2.4407999999999999</c:v>
                </c:pt>
                <c:pt idx="3330">
                  <c:v>2.4493</c:v>
                </c:pt>
                <c:pt idx="3331">
                  <c:v>2.4477000000000002</c:v>
                </c:pt>
                <c:pt idx="3332">
                  <c:v>2.4417999999999997</c:v>
                </c:pt>
                <c:pt idx="3333">
                  <c:v>2.4364999999999997</c:v>
                </c:pt>
                <c:pt idx="3334">
                  <c:v>2.4165999999999994</c:v>
                </c:pt>
                <c:pt idx="3335">
                  <c:v>2.3693</c:v>
                </c:pt>
                <c:pt idx="3336">
                  <c:v>2.3718999999999997</c:v>
                </c:pt>
                <c:pt idx="3337">
                  <c:v>2.3582999999999994</c:v>
                </c:pt>
                <c:pt idx="3338">
                  <c:v>2.3543999999999996</c:v>
                </c:pt>
                <c:pt idx="3339">
                  <c:v>2.3641000000000001</c:v>
                </c:pt>
                <c:pt idx="3340">
                  <c:v>2.3443999999999998</c:v>
                </c:pt>
                <c:pt idx="3341">
                  <c:v>2.3361999999999994</c:v>
                </c:pt>
                <c:pt idx="3342">
                  <c:v>2.3527999999999993</c:v>
                </c:pt>
                <c:pt idx="3343">
                  <c:v>2.3426999999999993</c:v>
                </c:pt>
                <c:pt idx="3344">
                  <c:v>2.3666999999999994</c:v>
                </c:pt>
                <c:pt idx="3345">
                  <c:v>2.3753999999999995</c:v>
                </c:pt>
                <c:pt idx="3346">
                  <c:v>2.3867999999999996</c:v>
                </c:pt>
                <c:pt idx="3347">
                  <c:v>2.4168999999999996</c:v>
                </c:pt>
                <c:pt idx="3348">
                  <c:v>2.4329999999999994</c:v>
                </c:pt>
                <c:pt idx="3349">
                  <c:v>2.4547999999999996</c:v>
                </c:pt>
                <c:pt idx="3350">
                  <c:v>2.4573999999999998</c:v>
                </c:pt>
                <c:pt idx="3351">
                  <c:v>2.4876</c:v>
                </c:pt>
                <c:pt idx="3352">
                  <c:v>2.5163999999999995</c:v>
                </c:pt>
                <c:pt idx="3353">
                  <c:v>2.5318999999999994</c:v>
                </c:pt>
                <c:pt idx="3354">
                  <c:v>2.5283000000000002</c:v>
                </c:pt>
                <c:pt idx="3355">
                  <c:v>2.5448</c:v>
                </c:pt>
                <c:pt idx="3356">
                  <c:v>2.5874999999999999</c:v>
                </c:pt>
                <c:pt idx="3357">
                  <c:v>2.6082999999999998</c:v>
                </c:pt>
                <c:pt idx="3358">
                  <c:v>2.6467000000000001</c:v>
                </c:pt>
                <c:pt idx="3359">
                  <c:v>2.6493000000000002</c:v>
                </c:pt>
                <c:pt idx="3360">
                  <c:v>2.6572</c:v>
                </c:pt>
                <c:pt idx="3361">
                  <c:v>2.6692</c:v>
                </c:pt>
                <c:pt idx="3362">
                  <c:v>2.6818</c:v>
                </c:pt>
                <c:pt idx="3363">
                  <c:v>2.6767999999999996</c:v>
                </c:pt>
                <c:pt idx="3364">
                  <c:v>2.7044000000000001</c:v>
                </c:pt>
                <c:pt idx="3365">
                  <c:v>2.7549999999999999</c:v>
                </c:pt>
                <c:pt idx="3366">
                  <c:v>2.7832000000000003</c:v>
                </c:pt>
                <c:pt idx="3367">
                  <c:v>2.8398999999999996</c:v>
                </c:pt>
                <c:pt idx="3368">
                  <c:v>2.8641000000000001</c:v>
                </c:pt>
                <c:pt idx="3369">
                  <c:v>2.8729999999999998</c:v>
                </c:pt>
                <c:pt idx="3370">
                  <c:v>2.8897999999999997</c:v>
                </c:pt>
                <c:pt idx="3371">
                  <c:v>2.8741999999999996</c:v>
                </c:pt>
                <c:pt idx="3372">
                  <c:v>2.8807999999999998</c:v>
                </c:pt>
                <c:pt idx="3373">
                  <c:v>2.8489</c:v>
                </c:pt>
                <c:pt idx="3374">
                  <c:v>2.8285999999999998</c:v>
                </c:pt>
                <c:pt idx="3375">
                  <c:v>2.8366999999999996</c:v>
                </c:pt>
                <c:pt idx="3376">
                  <c:v>2.8243</c:v>
                </c:pt>
                <c:pt idx="3377">
                  <c:v>2.7930999999999999</c:v>
                </c:pt>
                <c:pt idx="3378">
                  <c:v>2.7957999999999998</c:v>
                </c:pt>
                <c:pt idx="3379">
                  <c:v>2.7494999999999998</c:v>
                </c:pt>
                <c:pt idx="3380">
                  <c:v>2.7418999999999998</c:v>
                </c:pt>
                <c:pt idx="3381">
                  <c:v>2.7242999999999999</c:v>
                </c:pt>
                <c:pt idx="3382">
                  <c:v>2.7044000000000001</c:v>
                </c:pt>
                <c:pt idx="3383">
                  <c:v>2.6591999999999998</c:v>
                </c:pt>
                <c:pt idx="3384">
                  <c:v>2.6337000000000002</c:v>
                </c:pt>
                <c:pt idx="3385">
                  <c:v>2.6484000000000001</c:v>
                </c:pt>
                <c:pt idx="3386">
                  <c:v>2.6375000000000002</c:v>
                </c:pt>
                <c:pt idx="3387">
                  <c:v>2.6078000000000001</c:v>
                </c:pt>
                <c:pt idx="3388">
                  <c:v>2.5874999999999999</c:v>
                </c:pt>
                <c:pt idx="3389">
                  <c:v>2.5882999999999998</c:v>
                </c:pt>
                <c:pt idx="3390">
                  <c:v>2.5811999999999999</c:v>
                </c:pt>
                <c:pt idx="3391">
                  <c:v>2.5659999999999998</c:v>
                </c:pt>
                <c:pt idx="3392">
                  <c:v>2.5396999999999994</c:v>
                </c:pt>
                <c:pt idx="3393">
                  <c:v>2.5173999999999999</c:v>
                </c:pt>
                <c:pt idx="3394">
                  <c:v>2.5568999999999997</c:v>
                </c:pt>
                <c:pt idx="3395">
                  <c:v>2.5293000000000001</c:v>
                </c:pt>
                <c:pt idx="3396">
                  <c:v>2.4966999999999997</c:v>
                </c:pt>
                <c:pt idx="3397">
                  <c:v>2.4701999999999997</c:v>
                </c:pt>
                <c:pt idx="3398">
                  <c:v>2.4474999999999998</c:v>
                </c:pt>
                <c:pt idx="3399">
                  <c:v>2.4695999999999998</c:v>
                </c:pt>
                <c:pt idx="3400">
                  <c:v>2.4749999999999996</c:v>
                </c:pt>
                <c:pt idx="3401">
                  <c:v>2.4979999999999998</c:v>
                </c:pt>
                <c:pt idx="3402">
                  <c:v>2.4811999999999999</c:v>
                </c:pt>
                <c:pt idx="3403">
                  <c:v>2.4824999999999995</c:v>
                </c:pt>
                <c:pt idx="3404">
                  <c:v>2.4845999999999999</c:v>
                </c:pt>
                <c:pt idx="3405">
                  <c:v>2.4849000000000001</c:v>
                </c:pt>
                <c:pt idx="3406">
                  <c:v>2.4832000000000001</c:v>
                </c:pt>
                <c:pt idx="3407">
                  <c:v>2.4603000000000002</c:v>
                </c:pt>
                <c:pt idx="3408">
                  <c:v>2.4567999999999994</c:v>
                </c:pt>
                <c:pt idx="3409">
                  <c:v>2.4672000000000001</c:v>
                </c:pt>
                <c:pt idx="3410">
                  <c:v>2.4485000000000001</c:v>
                </c:pt>
                <c:pt idx="3411">
                  <c:v>2.444</c:v>
                </c:pt>
                <c:pt idx="3412">
                  <c:v>2.4445999999999999</c:v>
                </c:pt>
                <c:pt idx="3413">
                  <c:v>2.4411</c:v>
                </c:pt>
                <c:pt idx="3414">
                  <c:v>2.4524999999999997</c:v>
                </c:pt>
                <c:pt idx="3415">
                  <c:v>2.4551999999999996</c:v>
                </c:pt>
                <c:pt idx="3416">
                  <c:v>2.4737999999999998</c:v>
                </c:pt>
                <c:pt idx="3417">
                  <c:v>2.5314999999999994</c:v>
                </c:pt>
                <c:pt idx="3418">
                  <c:v>2.6074000000000002</c:v>
                </c:pt>
                <c:pt idx="3419">
                  <c:v>2.7084000000000001</c:v>
                </c:pt>
                <c:pt idx="3420">
                  <c:v>2.7864</c:v>
                </c:pt>
                <c:pt idx="3421">
                  <c:v>2.8507999999999996</c:v>
                </c:pt>
                <c:pt idx="3422">
                  <c:v>2.9011</c:v>
                </c:pt>
                <c:pt idx="3423">
                  <c:v>2.9392999999999994</c:v>
                </c:pt>
                <c:pt idx="3424">
                  <c:v>2.9577</c:v>
                </c:pt>
                <c:pt idx="3425">
                  <c:v>2.9507999999999996</c:v>
                </c:pt>
                <c:pt idx="3426">
                  <c:v>2.9319999999999995</c:v>
                </c:pt>
                <c:pt idx="3427">
                  <c:v>2.9393999999999996</c:v>
                </c:pt>
                <c:pt idx="3428">
                  <c:v>2.9624999999999995</c:v>
                </c:pt>
                <c:pt idx="3429">
                  <c:v>2.9447999999999999</c:v>
                </c:pt>
                <c:pt idx="3430">
                  <c:v>2.9025999999999996</c:v>
                </c:pt>
                <c:pt idx="3431">
                  <c:v>2.8857999999999997</c:v>
                </c:pt>
                <c:pt idx="3432">
                  <c:v>2.8725999999999994</c:v>
                </c:pt>
                <c:pt idx="3433">
                  <c:v>2.8501999999999996</c:v>
                </c:pt>
                <c:pt idx="3434">
                  <c:v>2.8067999999999995</c:v>
                </c:pt>
                <c:pt idx="3435">
                  <c:v>2.8012999999999995</c:v>
                </c:pt>
                <c:pt idx="3436">
                  <c:v>2.7791000000000001</c:v>
                </c:pt>
                <c:pt idx="3437">
                  <c:v>2.7755999999999998</c:v>
                </c:pt>
                <c:pt idx="3438">
                  <c:v>2.7484999999999999</c:v>
                </c:pt>
                <c:pt idx="3439">
                  <c:v>2.7474000000000003</c:v>
                </c:pt>
                <c:pt idx="3440">
                  <c:v>2.7162999999999995</c:v>
                </c:pt>
                <c:pt idx="3441">
                  <c:v>2.6921999999999997</c:v>
                </c:pt>
                <c:pt idx="3442">
                  <c:v>2.6798999999999995</c:v>
                </c:pt>
                <c:pt idx="3443">
                  <c:v>2.6663000000000001</c:v>
                </c:pt>
                <c:pt idx="3444">
                  <c:v>2.6507000000000001</c:v>
                </c:pt>
                <c:pt idx="3445">
                  <c:v>2.6318999999999995</c:v>
                </c:pt>
                <c:pt idx="3446">
                  <c:v>2.6265999999999998</c:v>
                </c:pt>
                <c:pt idx="3447">
                  <c:v>2.6273000000000004</c:v>
                </c:pt>
                <c:pt idx="3448">
                  <c:v>2.6227999999999998</c:v>
                </c:pt>
                <c:pt idx="3449">
                  <c:v>2.6038999999999999</c:v>
                </c:pt>
                <c:pt idx="3450">
                  <c:v>2.6158999999999994</c:v>
                </c:pt>
                <c:pt idx="3451">
                  <c:v>2.6111999999999997</c:v>
                </c:pt>
                <c:pt idx="3452">
                  <c:v>2.6191</c:v>
                </c:pt>
                <c:pt idx="3453">
                  <c:v>2.6137999999999999</c:v>
                </c:pt>
                <c:pt idx="3454">
                  <c:v>2.5809000000000002</c:v>
                </c:pt>
                <c:pt idx="3455">
                  <c:v>2.5453999999999999</c:v>
                </c:pt>
                <c:pt idx="3456">
                  <c:v>2.5442999999999998</c:v>
                </c:pt>
                <c:pt idx="3457">
                  <c:v>2.5491000000000001</c:v>
                </c:pt>
                <c:pt idx="3458">
                  <c:v>2.5306999999999995</c:v>
                </c:pt>
                <c:pt idx="3459">
                  <c:v>2.5251000000000001</c:v>
                </c:pt>
                <c:pt idx="3460">
                  <c:v>2.7276000000000002</c:v>
                </c:pt>
                <c:pt idx="3461">
                  <c:v>2.9251</c:v>
                </c:pt>
                <c:pt idx="3462">
                  <c:v>2.9670999999999998</c:v>
                </c:pt>
                <c:pt idx="3463">
                  <c:v>2.9407999999999999</c:v>
                </c:pt>
                <c:pt idx="3464">
                  <c:v>2.9220999999999995</c:v>
                </c:pt>
                <c:pt idx="3465">
                  <c:v>2.8653999999999997</c:v>
                </c:pt>
                <c:pt idx="3466">
                  <c:v>2.8118999999999996</c:v>
                </c:pt>
                <c:pt idx="3467">
                  <c:v>2.7869000000000002</c:v>
                </c:pt>
                <c:pt idx="3468">
                  <c:v>2.7690999999999999</c:v>
                </c:pt>
                <c:pt idx="3469">
                  <c:v>2.7462</c:v>
                </c:pt>
                <c:pt idx="3470">
                  <c:v>2.6957999999999998</c:v>
                </c:pt>
                <c:pt idx="3471">
                  <c:v>2.6517999999999997</c:v>
                </c:pt>
                <c:pt idx="3472">
                  <c:v>2.6036999999999999</c:v>
                </c:pt>
                <c:pt idx="3473">
                  <c:v>2.6061999999999999</c:v>
                </c:pt>
                <c:pt idx="3474">
                  <c:v>2.6585000000000001</c:v>
                </c:pt>
                <c:pt idx="3475">
                  <c:v>2.6339999999999999</c:v>
                </c:pt>
                <c:pt idx="3476">
                  <c:v>2.6048</c:v>
                </c:pt>
                <c:pt idx="3477">
                  <c:v>2.5914999999999995</c:v>
                </c:pt>
                <c:pt idx="3478">
                  <c:v>2.5853000000000002</c:v>
                </c:pt>
                <c:pt idx="3479">
                  <c:v>2.5705999999999998</c:v>
                </c:pt>
                <c:pt idx="3480">
                  <c:v>2.5759999999999996</c:v>
                </c:pt>
                <c:pt idx="3481">
                  <c:v>2.5829</c:v>
                </c:pt>
                <c:pt idx="3482">
                  <c:v>2.5956999999999995</c:v>
                </c:pt>
                <c:pt idx="3483">
                  <c:v>2.5920999999999994</c:v>
                </c:pt>
                <c:pt idx="3484">
                  <c:v>2.6280000000000001</c:v>
                </c:pt>
                <c:pt idx="3485">
                  <c:v>2.6357999999999997</c:v>
                </c:pt>
                <c:pt idx="3486">
                  <c:v>2.6442000000000001</c:v>
                </c:pt>
                <c:pt idx="3487">
                  <c:v>2.6873000000000005</c:v>
                </c:pt>
                <c:pt idx="3488">
                  <c:v>2.7027000000000001</c:v>
                </c:pt>
                <c:pt idx="3489">
                  <c:v>2.6848000000000001</c:v>
                </c:pt>
                <c:pt idx="3490">
                  <c:v>2.7039000000000004</c:v>
                </c:pt>
                <c:pt idx="3491">
                  <c:v>2.7336</c:v>
                </c:pt>
                <c:pt idx="3492">
                  <c:v>2.7359999999999998</c:v>
                </c:pt>
                <c:pt idx="3493">
                  <c:v>2.7711000000000001</c:v>
                </c:pt>
                <c:pt idx="3494">
                  <c:v>2.7719999999999998</c:v>
                </c:pt>
                <c:pt idx="3495">
                  <c:v>2.734</c:v>
                </c:pt>
                <c:pt idx="3496">
                  <c:v>2.7778999999999998</c:v>
                </c:pt>
                <c:pt idx="3497">
                  <c:v>2.7757000000000001</c:v>
                </c:pt>
                <c:pt idx="3498">
                  <c:v>2.7791000000000001</c:v>
                </c:pt>
                <c:pt idx="3499">
                  <c:v>2.7812000000000001</c:v>
                </c:pt>
                <c:pt idx="3500">
                  <c:v>2.7743000000000002</c:v>
                </c:pt>
                <c:pt idx="3501">
                  <c:v>2.8020999999999994</c:v>
                </c:pt>
                <c:pt idx="3502">
                  <c:v>2.774</c:v>
                </c:pt>
                <c:pt idx="3503">
                  <c:v>2.7627000000000002</c:v>
                </c:pt>
                <c:pt idx="3504">
                  <c:v>2.7475000000000005</c:v>
                </c:pt>
                <c:pt idx="3505">
                  <c:v>2.7494000000000001</c:v>
                </c:pt>
                <c:pt idx="3506">
                  <c:v>2.7265999999999999</c:v>
                </c:pt>
                <c:pt idx="3507">
                  <c:v>2.7368999999999994</c:v>
                </c:pt>
                <c:pt idx="3508">
                  <c:v>2.7294</c:v>
                </c:pt>
                <c:pt idx="3509">
                  <c:v>2.7623000000000002</c:v>
                </c:pt>
                <c:pt idx="3510">
                  <c:v>2.7433000000000005</c:v>
                </c:pt>
                <c:pt idx="3511">
                  <c:v>2.7115999999999998</c:v>
                </c:pt>
                <c:pt idx="3512">
                  <c:v>2.6787999999999998</c:v>
                </c:pt>
                <c:pt idx="3513">
                  <c:v>2.6671000000000005</c:v>
                </c:pt>
                <c:pt idx="3514">
                  <c:v>2.6473000000000004</c:v>
                </c:pt>
                <c:pt idx="3515">
                  <c:v>2.6181000000000001</c:v>
                </c:pt>
                <c:pt idx="3516">
                  <c:v>2.6065</c:v>
                </c:pt>
                <c:pt idx="3517">
                  <c:v>2.5872999999999999</c:v>
                </c:pt>
                <c:pt idx="3518">
                  <c:v>2.577</c:v>
                </c:pt>
                <c:pt idx="3519">
                  <c:v>2.5367999999999995</c:v>
                </c:pt>
                <c:pt idx="3520">
                  <c:v>2.5263</c:v>
                </c:pt>
                <c:pt idx="3521">
                  <c:v>2.4964999999999997</c:v>
                </c:pt>
                <c:pt idx="3522">
                  <c:v>2.4918999999999993</c:v>
                </c:pt>
                <c:pt idx="3523">
                  <c:v>2.4781</c:v>
                </c:pt>
                <c:pt idx="3524">
                  <c:v>2.4619999999999997</c:v>
                </c:pt>
                <c:pt idx="3525">
                  <c:v>2.4617</c:v>
                </c:pt>
                <c:pt idx="3526">
                  <c:v>2.4511999999999996</c:v>
                </c:pt>
                <c:pt idx="3527">
                  <c:v>2.4340999999999995</c:v>
                </c:pt>
                <c:pt idx="3528">
                  <c:v>2.4487999999999999</c:v>
                </c:pt>
                <c:pt idx="3529">
                  <c:v>2.4375999999999998</c:v>
                </c:pt>
                <c:pt idx="3530">
                  <c:v>2.4272999999999998</c:v>
                </c:pt>
                <c:pt idx="3531">
                  <c:v>2.4540999999999995</c:v>
                </c:pt>
                <c:pt idx="3532">
                  <c:v>2.4493</c:v>
                </c:pt>
                <c:pt idx="3533">
                  <c:v>2.4439000000000002</c:v>
                </c:pt>
                <c:pt idx="3534">
                  <c:v>2.4390999999999994</c:v>
                </c:pt>
                <c:pt idx="3535">
                  <c:v>2.4264999999999994</c:v>
                </c:pt>
                <c:pt idx="3536">
                  <c:v>2.4131999999999998</c:v>
                </c:pt>
                <c:pt idx="3537">
                  <c:v>2.4297999999999997</c:v>
                </c:pt>
                <c:pt idx="3538">
                  <c:v>2.4483999999999999</c:v>
                </c:pt>
                <c:pt idx="3539">
                  <c:v>2.4329999999999994</c:v>
                </c:pt>
                <c:pt idx="3540">
                  <c:v>2.4093999999999998</c:v>
                </c:pt>
                <c:pt idx="3541">
                  <c:v>2.4072</c:v>
                </c:pt>
                <c:pt idx="3542">
                  <c:v>2.4243000000000001</c:v>
                </c:pt>
                <c:pt idx="3543">
                  <c:v>2.4422999999999995</c:v>
                </c:pt>
                <c:pt idx="3544">
                  <c:v>2.4540999999999995</c:v>
                </c:pt>
                <c:pt idx="3545">
                  <c:v>2.4777</c:v>
                </c:pt>
                <c:pt idx="3546">
                  <c:v>2.4827999999999997</c:v>
                </c:pt>
                <c:pt idx="3547">
                  <c:v>2.5131000000000001</c:v>
                </c:pt>
                <c:pt idx="3548">
                  <c:v>2.5453999999999999</c:v>
                </c:pt>
                <c:pt idx="3549">
                  <c:v>2.5623999999999998</c:v>
                </c:pt>
                <c:pt idx="3550">
                  <c:v>2.6032000000000002</c:v>
                </c:pt>
                <c:pt idx="3551">
                  <c:v>2.6278999999999999</c:v>
                </c:pt>
                <c:pt idx="3552">
                  <c:v>2.6869000000000001</c:v>
                </c:pt>
                <c:pt idx="3553">
                  <c:v>2.6955999999999998</c:v>
                </c:pt>
                <c:pt idx="3554">
                  <c:v>2.7238000000000002</c:v>
                </c:pt>
                <c:pt idx="3555">
                  <c:v>2.7589000000000001</c:v>
                </c:pt>
                <c:pt idx="3556">
                  <c:v>2.782</c:v>
                </c:pt>
                <c:pt idx="3557">
                  <c:v>2.7703000000000002</c:v>
                </c:pt>
                <c:pt idx="3558">
                  <c:v>2.7780999999999998</c:v>
                </c:pt>
                <c:pt idx="3559">
                  <c:v>2.8094999999999994</c:v>
                </c:pt>
                <c:pt idx="3560">
                  <c:v>2.8156999999999996</c:v>
                </c:pt>
                <c:pt idx="3561">
                  <c:v>2.8255999999999997</c:v>
                </c:pt>
                <c:pt idx="3562">
                  <c:v>2.8249999999999997</c:v>
                </c:pt>
                <c:pt idx="3563">
                  <c:v>2.82</c:v>
                </c:pt>
                <c:pt idx="3564">
                  <c:v>2.8066999999999998</c:v>
                </c:pt>
                <c:pt idx="3565">
                  <c:v>2.7974000000000001</c:v>
                </c:pt>
                <c:pt idx="3566">
                  <c:v>2.7744</c:v>
                </c:pt>
                <c:pt idx="3567">
                  <c:v>2.7688999999999999</c:v>
                </c:pt>
                <c:pt idx="3568">
                  <c:v>2.8031000000000001</c:v>
                </c:pt>
                <c:pt idx="3569">
                  <c:v>2.8001</c:v>
                </c:pt>
                <c:pt idx="3570">
                  <c:v>2.7978999999999998</c:v>
                </c:pt>
                <c:pt idx="3571">
                  <c:v>2.8215999999999997</c:v>
                </c:pt>
                <c:pt idx="3572">
                  <c:v>2.8329999999999997</c:v>
                </c:pt>
                <c:pt idx="3573">
                  <c:v>2.8147999999999995</c:v>
                </c:pt>
                <c:pt idx="3574">
                  <c:v>2.8131999999999997</c:v>
                </c:pt>
                <c:pt idx="3575">
                  <c:v>2.7946</c:v>
                </c:pt>
                <c:pt idx="3576">
                  <c:v>2.7740999999999998</c:v>
                </c:pt>
                <c:pt idx="3577">
                  <c:v>2.7555000000000001</c:v>
                </c:pt>
                <c:pt idx="3578">
                  <c:v>2.7432000000000003</c:v>
                </c:pt>
                <c:pt idx="3579">
                  <c:v>2.7309000000000001</c:v>
                </c:pt>
                <c:pt idx="3580">
                  <c:v>2.7323</c:v>
                </c:pt>
                <c:pt idx="3581">
                  <c:v>2.7035000000000005</c:v>
                </c:pt>
                <c:pt idx="3582">
                  <c:v>2.7139000000000002</c:v>
                </c:pt>
                <c:pt idx="3583">
                  <c:v>2.7477000000000005</c:v>
                </c:pt>
                <c:pt idx="3584">
                  <c:v>2.7315</c:v>
                </c:pt>
                <c:pt idx="3585">
                  <c:v>2.7117</c:v>
                </c:pt>
                <c:pt idx="3586">
                  <c:v>2.6981999999999999</c:v>
                </c:pt>
                <c:pt idx="3587">
                  <c:v>2.6821000000000002</c:v>
                </c:pt>
                <c:pt idx="3588">
                  <c:v>2.6793999999999998</c:v>
                </c:pt>
                <c:pt idx="3589">
                  <c:v>2.6779000000000002</c:v>
                </c:pt>
                <c:pt idx="3590">
                  <c:v>2.6892999999999998</c:v>
                </c:pt>
                <c:pt idx="3591">
                  <c:v>2.6871000000000005</c:v>
                </c:pt>
                <c:pt idx="3592">
                  <c:v>2.6793999999999998</c:v>
                </c:pt>
                <c:pt idx="3593">
                  <c:v>2.6680999999999999</c:v>
                </c:pt>
                <c:pt idx="3594">
                  <c:v>2.6555999999999997</c:v>
                </c:pt>
                <c:pt idx="3595">
                  <c:v>2.6412</c:v>
                </c:pt>
                <c:pt idx="3596">
                  <c:v>2.6124999999999994</c:v>
                </c:pt>
                <c:pt idx="3597">
                  <c:v>2.5665</c:v>
                </c:pt>
                <c:pt idx="3598">
                  <c:v>2.5510999999999995</c:v>
                </c:pt>
                <c:pt idx="3599">
                  <c:v>2.5285000000000002</c:v>
                </c:pt>
                <c:pt idx="3600">
                  <c:v>2.5230000000000001</c:v>
                </c:pt>
                <c:pt idx="3601">
                  <c:v>2.4941</c:v>
                </c:pt>
                <c:pt idx="3602">
                  <c:v>2.4969999999999994</c:v>
                </c:pt>
                <c:pt idx="3603">
                  <c:v>2.5159999999999996</c:v>
                </c:pt>
                <c:pt idx="3604">
                  <c:v>2.4953999999999996</c:v>
                </c:pt>
                <c:pt idx="3605">
                  <c:v>2.4997999999999996</c:v>
                </c:pt>
                <c:pt idx="3606">
                  <c:v>2.5082</c:v>
                </c:pt>
                <c:pt idx="3607">
                  <c:v>2.5143</c:v>
                </c:pt>
                <c:pt idx="3608">
                  <c:v>2.5343999999999998</c:v>
                </c:pt>
                <c:pt idx="3609">
                  <c:v>2.5474000000000001</c:v>
                </c:pt>
                <c:pt idx="3610">
                  <c:v>2.5777999999999999</c:v>
                </c:pt>
                <c:pt idx="3611">
                  <c:v>2.5747</c:v>
                </c:pt>
                <c:pt idx="3612">
                  <c:v>2.5998999999999994</c:v>
                </c:pt>
                <c:pt idx="3613">
                  <c:v>2.6193999999999997</c:v>
                </c:pt>
                <c:pt idx="3614">
                  <c:v>2.6141000000000001</c:v>
                </c:pt>
                <c:pt idx="3615">
                  <c:v>2.6244000000000001</c:v>
                </c:pt>
                <c:pt idx="3616">
                  <c:v>2.6429</c:v>
                </c:pt>
                <c:pt idx="3617">
                  <c:v>2.6475000000000004</c:v>
                </c:pt>
                <c:pt idx="3618">
                  <c:v>2.6695000000000002</c:v>
                </c:pt>
                <c:pt idx="3619">
                  <c:v>2.706</c:v>
                </c:pt>
                <c:pt idx="3620">
                  <c:v>2.7652999999999999</c:v>
                </c:pt>
                <c:pt idx="3621">
                  <c:v>2.7970999999999999</c:v>
                </c:pt>
                <c:pt idx="3622">
                  <c:v>2.8334999999999995</c:v>
                </c:pt>
                <c:pt idx="3623">
                  <c:v>2.8595999999999995</c:v>
                </c:pt>
                <c:pt idx="3624">
                  <c:v>2.8931</c:v>
                </c:pt>
                <c:pt idx="3625">
                  <c:v>2.9077999999999999</c:v>
                </c:pt>
                <c:pt idx="3626">
                  <c:v>2.9453999999999998</c:v>
                </c:pt>
                <c:pt idx="3627">
                  <c:v>2.9733000000000001</c:v>
                </c:pt>
                <c:pt idx="3628">
                  <c:v>2.9746999999999995</c:v>
                </c:pt>
                <c:pt idx="3629">
                  <c:v>3.0141</c:v>
                </c:pt>
                <c:pt idx="3630">
                  <c:v>3.0428999999999995</c:v>
                </c:pt>
                <c:pt idx="3631">
                  <c:v>3.0634000000000001</c:v>
                </c:pt>
                <c:pt idx="3632">
                  <c:v>3.0996999999999995</c:v>
                </c:pt>
                <c:pt idx="3633">
                  <c:v>3.0884999999999998</c:v>
                </c:pt>
                <c:pt idx="3634">
                  <c:v>3.0891999999999999</c:v>
                </c:pt>
                <c:pt idx="3635">
                  <c:v>3.1191999999999998</c:v>
                </c:pt>
                <c:pt idx="3636">
                  <c:v>3.1165999999999996</c:v>
                </c:pt>
                <c:pt idx="3637">
                  <c:v>3.1133000000000002</c:v>
                </c:pt>
                <c:pt idx="3638">
                  <c:v>3.1467999999999998</c:v>
                </c:pt>
                <c:pt idx="3639">
                  <c:v>3.1519999999999997</c:v>
                </c:pt>
                <c:pt idx="3640">
                  <c:v>3.1309</c:v>
                </c:pt>
                <c:pt idx="3641">
                  <c:v>3.0973000000000002</c:v>
                </c:pt>
                <c:pt idx="3642">
                  <c:v>3.0811999999999999</c:v>
                </c:pt>
                <c:pt idx="3643">
                  <c:v>3.0781000000000001</c:v>
                </c:pt>
                <c:pt idx="3644">
                  <c:v>3.0513999999999997</c:v>
                </c:pt>
                <c:pt idx="3645">
                  <c:v>3.0369999999999995</c:v>
                </c:pt>
                <c:pt idx="3646">
                  <c:v>3.0352999999999994</c:v>
                </c:pt>
                <c:pt idx="3647">
                  <c:v>2.9916999999999994</c:v>
                </c:pt>
                <c:pt idx="3648">
                  <c:v>2.968</c:v>
                </c:pt>
                <c:pt idx="3649">
                  <c:v>2.9541999999999997</c:v>
                </c:pt>
                <c:pt idx="3650">
                  <c:v>2.9427999999999996</c:v>
                </c:pt>
                <c:pt idx="3651">
                  <c:v>2.9311999999999996</c:v>
                </c:pt>
                <c:pt idx="3652">
                  <c:v>2.9381999999999997</c:v>
                </c:pt>
                <c:pt idx="3653">
                  <c:v>2.9499999999999997</c:v>
                </c:pt>
                <c:pt idx="3654">
                  <c:v>2.9571999999999998</c:v>
                </c:pt>
                <c:pt idx="3655">
                  <c:v>2.9613</c:v>
                </c:pt>
                <c:pt idx="3656">
                  <c:v>2.9561999999999995</c:v>
                </c:pt>
                <c:pt idx="3657">
                  <c:v>2.9497999999999998</c:v>
                </c:pt>
                <c:pt idx="3658">
                  <c:v>2.9403999999999999</c:v>
                </c:pt>
                <c:pt idx="3659">
                  <c:v>2.9355999999999995</c:v>
                </c:pt>
                <c:pt idx="3660">
                  <c:v>2.9185999999999996</c:v>
                </c:pt>
                <c:pt idx="3661">
                  <c:v>2.9146999999999994</c:v>
                </c:pt>
                <c:pt idx="3662">
                  <c:v>2.9053999999999998</c:v>
                </c:pt>
                <c:pt idx="3663">
                  <c:v>2.8726999999999996</c:v>
                </c:pt>
                <c:pt idx="3664">
                  <c:v>2.8571</c:v>
                </c:pt>
                <c:pt idx="3665">
                  <c:v>2.8685</c:v>
                </c:pt>
                <c:pt idx="3666">
                  <c:v>2.8733999999999997</c:v>
                </c:pt>
                <c:pt idx="3667">
                  <c:v>2.8647999999999998</c:v>
                </c:pt>
                <c:pt idx="3668">
                  <c:v>2.8149999999999995</c:v>
                </c:pt>
                <c:pt idx="3669">
                  <c:v>2.8014999999999994</c:v>
                </c:pt>
                <c:pt idx="3670">
                  <c:v>2.7652999999999999</c:v>
                </c:pt>
                <c:pt idx="3671">
                  <c:v>2.7576999999999998</c:v>
                </c:pt>
                <c:pt idx="3672">
                  <c:v>2.7330999999999999</c:v>
                </c:pt>
                <c:pt idx="3673">
                  <c:v>2.7315999999999998</c:v>
                </c:pt>
                <c:pt idx="3674">
                  <c:v>2.7258</c:v>
                </c:pt>
                <c:pt idx="3675">
                  <c:v>2.7261000000000002</c:v>
                </c:pt>
                <c:pt idx="3676">
                  <c:v>2.6879000000000004</c:v>
                </c:pt>
                <c:pt idx="3677">
                  <c:v>2.6880000000000002</c:v>
                </c:pt>
                <c:pt idx="3678">
                  <c:v>2.6745999999999999</c:v>
                </c:pt>
                <c:pt idx="3679">
                  <c:v>2.6759999999999997</c:v>
                </c:pt>
                <c:pt idx="3680">
                  <c:v>2.7117999999999998</c:v>
                </c:pt>
                <c:pt idx="3681">
                  <c:v>2.7538999999999998</c:v>
                </c:pt>
                <c:pt idx="3682">
                  <c:v>2.7681000000000004</c:v>
                </c:pt>
                <c:pt idx="3683">
                  <c:v>2.8019999999999996</c:v>
                </c:pt>
                <c:pt idx="3684">
                  <c:v>2.8425999999999996</c:v>
                </c:pt>
                <c:pt idx="3685">
                  <c:v>2.9001000000000001</c:v>
                </c:pt>
                <c:pt idx="3686">
                  <c:v>2.9453</c:v>
                </c:pt>
                <c:pt idx="3687">
                  <c:v>3.0011999999999999</c:v>
                </c:pt>
                <c:pt idx="3688">
                  <c:v>3.1114999999999995</c:v>
                </c:pt>
                <c:pt idx="3689">
                  <c:v>3.2032000000000003</c:v>
                </c:pt>
                <c:pt idx="3690">
                  <c:v>3.2864</c:v>
                </c:pt>
                <c:pt idx="3691">
                  <c:v>3.3857999999999997</c:v>
                </c:pt>
                <c:pt idx="3692">
                  <c:v>3.4775999999999998</c:v>
                </c:pt>
                <c:pt idx="3693">
                  <c:v>3.5682999999999998</c:v>
                </c:pt>
                <c:pt idx="3694">
                  <c:v>3.6444999999999999</c:v>
                </c:pt>
                <c:pt idx="3695">
                  <c:v>3.7834000000000003</c:v>
                </c:pt>
                <c:pt idx="3696">
                  <c:v>4.0547999999999993</c:v>
                </c:pt>
                <c:pt idx="3697">
                  <c:v>4.3138999999999994</c:v>
                </c:pt>
                <c:pt idx="3698">
                  <c:v>4.5296000000000003</c:v>
                </c:pt>
                <c:pt idx="3699">
                  <c:v>4.7377000000000002</c:v>
                </c:pt>
                <c:pt idx="3700">
                  <c:v>4.9183000000000003</c:v>
                </c:pt>
                <c:pt idx="3701">
                  <c:v>5.0252999999999997</c:v>
                </c:pt>
                <c:pt idx="3702">
                  <c:v>5.1484999999999994</c:v>
                </c:pt>
                <c:pt idx="3703">
                  <c:v>5.2534999999999998</c:v>
                </c:pt>
                <c:pt idx="3704">
                  <c:v>5.4256000000000002</c:v>
                </c:pt>
                <c:pt idx="3705">
                  <c:v>5.6122999999999994</c:v>
                </c:pt>
                <c:pt idx="3706">
                  <c:v>5.7683</c:v>
                </c:pt>
                <c:pt idx="3707">
                  <c:v>5.8077999999999994</c:v>
                </c:pt>
                <c:pt idx="3708">
                  <c:v>5.8653999999999993</c:v>
                </c:pt>
                <c:pt idx="3709">
                  <c:v>5.8242999999999991</c:v>
                </c:pt>
                <c:pt idx="3710">
                  <c:v>5.7431000000000001</c:v>
                </c:pt>
                <c:pt idx="3711">
                  <c:v>5.6791</c:v>
                </c:pt>
                <c:pt idx="3712">
                  <c:v>5.5643999999999991</c:v>
                </c:pt>
                <c:pt idx="3713">
                  <c:v>5.5034000000000001</c:v>
                </c:pt>
                <c:pt idx="3714">
                  <c:v>5.4111000000000002</c:v>
                </c:pt>
                <c:pt idx="3715">
                  <c:v>5.3003</c:v>
                </c:pt>
                <c:pt idx="3716">
                  <c:v>5.2061000000000002</c:v>
                </c:pt>
                <c:pt idx="3717">
                  <c:v>5.1086999999999998</c:v>
                </c:pt>
                <c:pt idx="3718">
                  <c:v>5.0331000000000001</c:v>
                </c:pt>
                <c:pt idx="3719">
                  <c:v>4.9484000000000004</c:v>
                </c:pt>
                <c:pt idx="3720">
                  <c:v>4.8171999999999988</c:v>
                </c:pt>
                <c:pt idx="3721">
                  <c:v>4.727199999999999</c:v>
                </c:pt>
                <c:pt idx="3722">
                  <c:v>4.6298999999999992</c:v>
                </c:pt>
                <c:pt idx="3723">
                  <c:v>4.5167000000000002</c:v>
                </c:pt>
                <c:pt idx="3724">
                  <c:v>4.4341999999999997</c:v>
                </c:pt>
                <c:pt idx="3725">
                  <c:v>4.392199999999999</c:v>
                </c:pt>
                <c:pt idx="3726">
                  <c:v>4.4068000000000005</c:v>
                </c:pt>
                <c:pt idx="3727">
                  <c:v>4.4146000000000001</c:v>
                </c:pt>
                <c:pt idx="3728">
                  <c:v>4.5401999999999996</c:v>
                </c:pt>
                <c:pt idx="3729">
                  <c:v>4.7709000000000001</c:v>
                </c:pt>
                <c:pt idx="3730">
                  <c:v>5.0550999999999995</c:v>
                </c:pt>
                <c:pt idx="3731">
                  <c:v>5.4476000000000004</c:v>
                </c:pt>
                <c:pt idx="3732">
                  <c:v>5.8381999999999996</c:v>
                </c:pt>
                <c:pt idx="3733">
                  <c:v>6.0808</c:v>
                </c:pt>
                <c:pt idx="3734">
                  <c:v>6.1470999999999991</c:v>
                </c:pt>
                <c:pt idx="3735">
                  <c:v>6.2294</c:v>
                </c:pt>
                <c:pt idx="3736">
                  <c:v>6.2168000000000001</c:v>
                </c:pt>
                <c:pt idx="3737">
                  <c:v>6.2004999999999999</c:v>
                </c:pt>
                <c:pt idx="3738">
                  <c:v>6.2005999999999997</c:v>
                </c:pt>
                <c:pt idx="3739">
                  <c:v>6.2630999999999997</c:v>
                </c:pt>
                <c:pt idx="3740">
                  <c:v>6.3126999999999995</c:v>
                </c:pt>
                <c:pt idx="3741">
                  <c:v>6.3903999999999996</c:v>
                </c:pt>
                <c:pt idx="3742">
                  <c:v>6.3180999999999994</c:v>
                </c:pt>
                <c:pt idx="3743">
                  <c:v>6.2948999999999993</c:v>
                </c:pt>
                <c:pt idx="3744">
                  <c:v>6.2314000000000007</c:v>
                </c:pt>
                <c:pt idx="3745">
                  <c:v>6.1757999999999997</c:v>
                </c:pt>
                <c:pt idx="3746">
                  <c:v>6.1079999999999988</c:v>
                </c:pt>
                <c:pt idx="3747">
                  <c:v>6.0437000000000003</c:v>
                </c:pt>
                <c:pt idx="3748">
                  <c:v>5.9775</c:v>
                </c:pt>
                <c:pt idx="3749">
                  <c:v>5.9371</c:v>
                </c:pt>
                <c:pt idx="3750">
                  <c:v>5.8426999999999998</c:v>
                </c:pt>
                <c:pt idx="3751">
                  <c:v>5.8077999999999994</c:v>
                </c:pt>
                <c:pt idx="3752">
                  <c:v>5.7111000000000001</c:v>
                </c:pt>
                <c:pt idx="3753">
                  <c:v>5.7164000000000001</c:v>
                </c:pt>
                <c:pt idx="3754">
                  <c:v>5.6863000000000001</c:v>
                </c:pt>
                <c:pt idx="3755">
                  <c:v>5.6696</c:v>
                </c:pt>
                <c:pt idx="3756">
                  <c:v>5.6034999999999995</c:v>
                </c:pt>
                <c:pt idx="3757">
                  <c:v>5.5234999999999994</c:v>
                </c:pt>
                <c:pt idx="3758">
                  <c:v>5.4804000000000004</c:v>
                </c:pt>
                <c:pt idx="3759">
                  <c:v>5.4226000000000001</c:v>
                </c:pt>
                <c:pt idx="3760">
                  <c:v>5.3600999999999992</c:v>
                </c:pt>
                <c:pt idx="3761">
                  <c:v>5.2267999999999999</c:v>
                </c:pt>
                <c:pt idx="3762">
                  <c:v>5.2351000000000001</c:v>
                </c:pt>
                <c:pt idx="3763">
                  <c:v>5.2428999999999997</c:v>
                </c:pt>
                <c:pt idx="3764">
                  <c:v>5.2999000000000001</c:v>
                </c:pt>
                <c:pt idx="3765">
                  <c:v>5.2339000000000002</c:v>
                </c:pt>
                <c:pt idx="3766">
                  <c:v>5.1951999999999989</c:v>
                </c:pt>
                <c:pt idx="3767">
                  <c:v>5.1307</c:v>
                </c:pt>
                <c:pt idx="3768">
                  <c:v>5.0863000000000005</c:v>
                </c:pt>
                <c:pt idx="3769">
                  <c:v>5.0146999999999995</c:v>
                </c:pt>
                <c:pt idx="3770">
                  <c:v>4.9300000000000006</c:v>
                </c:pt>
                <c:pt idx="3771">
                  <c:v>4.8280999999999992</c:v>
                </c:pt>
                <c:pt idx="3772">
                  <c:v>4.7667999999999999</c:v>
                </c:pt>
                <c:pt idx="3773">
                  <c:v>4.7172000000000001</c:v>
                </c:pt>
                <c:pt idx="3774">
                  <c:v>4.6736000000000004</c:v>
                </c:pt>
                <c:pt idx="3775">
                  <c:v>4.6236999999999995</c:v>
                </c:pt>
                <c:pt idx="3776">
                  <c:v>4.5450999999999997</c:v>
                </c:pt>
                <c:pt idx="3777">
                  <c:v>4.4407000000000005</c:v>
                </c:pt>
                <c:pt idx="3778">
                  <c:v>4.3348999999999993</c:v>
                </c:pt>
                <c:pt idx="3779">
                  <c:v>4.214599999999999</c:v>
                </c:pt>
                <c:pt idx="3780">
                  <c:v>4.1137999999999995</c:v>
                </c:pt>
                <c:pt idx="3781">
                  <c:v>4.0537999999999998</c:v>
                </c:pt>
                <c:pt idx="3782">
                  <c:v>3.9874999999999998</c:v>
                </c:pt>
                <c:pt idx="3783">
                  <c:v>3.9312999999999994</c:v>
                </c:pt>
                <c:pt idx="3784">
                  <c:v>3.8317999999999994</c:v>
                </c:pt>
                <c:pt idx="3785">
                  <c:v>3.7319999999999998</c:v>
                </c:pt>
                <c:pt idx="3786">
                  <c:v>3.6248</c:v>
                </c:pt>
                <c:pt idx="3787">
                  <c:v>3.5785999999999998</c:v>
                </c:pt>
                <c:pt idx="3788">
                  <c:v>3.5187999999999997</c:v>
                </c:pt>
                <c:pt idx="3789">
                  <c:v>3.4790999999999994</c:v>
                </c:pt>
                <c:pt idx="3790">
                  <c:v>3.4180999999999995</c:v>
                </c:pt>
                <c:pt idx="3791">
                  <c:v>3.3931999999999998</c:v>
                </c:pt>
                <c:pt idx="3792">
                  <c:v>3.3562999999999996</c:v>
                </c:pt>
                <c:pt idx="3793">
                  <c:v>3.3535999999999997</c:v>
                </c:pt>
                <c:pt idx="3794">
                  <c:v>3.3501999999999996</c:v>
                </c:pt>
                <c:pt idx="3795">
                  <c:v>3.3355999999999995</c:v>
                </c:pt>
                <c:pt idx="3796">
                  <c:v>3.3015999999999996</c:v>
                </c:pt>
                <c:pt idx="3797">
                  <c:v>3.3127999999999993</c:v>
                </c:pt>
                <c:pt idx="3798">
                  <c:v>3.2955999999999999</c:v>
                </c:pt>
                <c:pt idx="3799">
                  <c:v>3.2717999999999998</c:v>
                </c:pt>
                <c:pt idx="3800">
                  <c:v>3.2473000000000005</c:v>
                </c:pt>
                <c:pt idx="3801">
                  <c:v>3.1802999999999999</c:v>
                </c:pt>
                <c:pt idx="3802">
                  <c:v>3.1440000000000001</c:v>
                </c:pt>
                <c:pt idx="3803">
                  <c:v>3.1155999999999997</c:v>
                </c:pt>
                <c:pt idx="3804">
                  <c:v>3.1080000000000001</c:v>
                </c:pt>
                <c:pt idx="3805">
                  <c:v>3.1076000000000001</c:v>
                </c:pt>
                <c:pt idx="3806">
                  <c:v>3.0922999999999994</c:v>
                </c:pt>
                <c:pt idx="3807">
                  <c:v>3.0678999999999998</c:v>
                </c:pt>
                <c:pt idx="3808">
                  <c:v>3.0335000000000001</c:v>
                </c:pt>
                <c:pt idx="3809">
                  <c:v>3.0072000000000001</c:v>
                </c:pt>
                <c:pt idx="3810">
                  <c:v>3.0263999999999998</c:v>
                </c:pt>
                <c:pt idx="3811">
                  <c:v>3.0063</c:v>
                </c:pt>
                <c:pt idx="3812">
                  <c:v>2.9836</c:v>
                </c:pt>
                <c:pt idx="3813">
                  <c:v>2.9527999999999994</c:v>
                </c:pt>
                <c:pt idx="3814">
                  <c:v>2.9139999999999997</c:v>
                </c:pt>
                <c:pt idx="3815">
                  <c:v>2.8942999999999994</c:v>
                </c:pt>
                <c:pt idx="3816">
                  <c:v>2.8580999999999994</c:v>
                </c:pt>
                <c:pt idx="3817">
                  <c:v>2.8487</c:v>
                </c:pt>
                <c:pt idx="3818">
                  <c:v>2.8203</c:v>
                </c:pt>
                <c:pt idx="3819">
                  <c:v>2.8151999999999995</c:v>
                </c:pt>
                <c:pt idx="3820">
                  <c:v>2.7907000000000002</c:v>
                </c:pt>
                <c:pt idx="3821">
                  <c:v>2.7675000000000005</c:v>
                </c:pt>
                <c:pt idx="3822">
                  <c:v>2.7467000000000001</c:v>
                </c:pt>
                <c:pt idx="3823">
                  <c:v>2.7469999999999999</c:v>
                </c:pt>
                <c:pt idx="3824">
                  <c:v>2.7482000000000002</c:v>
                </c:pt>
                <c:pt idx="3825">
                  <c:v>2.7479000000000005</c:v>
                </c:pt>
                <c:pt idx="3826">
                  <c:v>2.7442000000000002</c:v>
                </c:pt>
                <c:pt idx="3827">
                  <c:v>2.7437000000000005</c:v>
                </c:pt>
                <c:pt idx="3828">
                  <c:v>2.7222</c:v>
                </c:pt>
                <c:pt idx="3829">
                  <c:v>2.7267999999999999</c:v>
                </c:pt>
                <c:pt idx="3830">
                  <c:v>2.7393000000000001</c:v>
                </c:pt>
                <c:pt idx="3831">
                  <c:v>2.7652000000000001</c:v>
                </c:pt>
                <c:pt idx="3832">
                  <c:v>2.8014999999999994</c:v>
                </c:pt>
                <c:pt idx="3833">
                  <c:v>2.8203</c:v>
                </c:pt>
                <c:pt idx="3834">
                  <c:v>2.8607999999999998</c:v>
                </c:pt>
                <c:pt idx="3835">
                  <c:v>2.8710999999999998</c:v>
                </c:pt>
                <c:pt idx="3836">
                  <c:v>2.8997999999999995</c:v>
                </c:pt>
                <c:pt idx="3837">
                  <c:v>2.9011</c:v>
                </c:pt>
                <c:pt idx="3838">
                  <c:v>2.8881999999999999</c:v>
                </c:pt>
                <c:pt idx="3839">
                  <c:v>2.9159999999999995</c:v>
                </c:pt>
                <c:pt idx="3840">
                  <c:v>2.92</c:v>
                </c:pt>
                <c:pt idx="3841">
                  <c:v>2.9047999999999998</c:v>
                </c:pt>
                <c:pt idx="3842">
                  <c:v>2.8885000000000001</c:v>
                </c:pt>
                <c:pt idx="3843">
                  <c:v>2.8605999999999998</c:v>
                </c:pt>
                <c:pt idx="3844">
                  <c:v>2.8725999999999994</c:v>
                </c:pt>
                <c:pt idx="3845">
                  <c:v>2.8525999999999994</c:v>
                </c:pt>
                <c:pt idx="3846">
                  <c:v>2.8390999999999997</c:v>
                </c:pt>
                <c:pt idx="3847">
                  <c:v>2.8556999999999997</c:v>
                </c:pt>
                <c:pt idx="3848">
                  <c:v>2.8591999999999995</c:v>
                </c:pt>
                <c:pt idx="3849">
                  <c:v>2.8611999999999997</c:v>
                </c:pt>
                <c:pt idx="3850">
                  <c:v>2.9087999999999998</c:v>
                </c:pt>
                <c:pt idx="3851">
                  <c:v>2.9321999999999995</c:v>
                </c:pt>
                <c:pt idx="3852">
                  <c:v>2.9478</c:v>
                </c:pt>
                <c:pt idx="3853">
                  <c:v>2.9753999999999996</c:v>
                </c:pt>
                <c:pt idx="3854">
                  <c:v>2.9925999999999995</c:v>
                </c:pt>
                <c:pt idx="3855">
                  <c:v>2.9874000000000001</c:v>
                </c:pt>
                <c:pt idx="3856">
                  <c:v>2.9882</c:v>
                </c:pt>
                <c:pt idx="3857">
                  <c:v>2.9613</c:v>
                </c:pt>
                <c:pt idx="3858">
                  <c:v>2.9274</c:v>
                </c:pt>
                <c:pt idx="3859">
                  <c:v>2.9021999999999997</c:v>
                </c:pt>
                <c:pt idx="3860">
                  <c:v>2.8641000000000001</c:v>
                </c:pt>
                <c:pt idx="3861">
                  <c:v>2.8290999999999995</c:v>
                </c:pt>
                <c:pt idx="3862">
                  <c:v>2.8066999999999998</c:v>
                </c:pt>
                <c:pt idx="3863">
                  <c:v>2.7761</c:v>
                </c:pt>
                <c:pt idx="3864">
                  <c:v>2.7814000000000001</c:v>
                </c:pt>
                <c:pt idx="3865">
                  <c:v>2.7321999999999997</c:v>
                </c:pt>
                <c:pt idx="3866">
                  <c:v>2.7124999999999995</c:v>
                </c:pt>
                <c:pt idx="3867">
                  <c:v>2.6808000000000001</c:v>
                </c:pt>
                <c:pt idx="3868">
                  <c:v>2.6663999999999999</c:v>
                </c:pt>
                <c:pt idx="3869">
                  <c:v>2.6444000000000001</c:v>
                </c:pt>
                <c:pt idx="3870">
                  <c:v>2.6151</c:v>
                </c:pt>
                <c:pt idx="3871">
                  <c:v>2.6055000000000001</c:v>
                </c:pt>
                <c:pt idx="3872">
                  <c:v>2.6048</c:v>
                </c:pt>
                <c:pt idx="3873">
                  <c:v>2.5954999999999995</c:v>
                </c:pt>
                <c:pt idx="3874">
                  <c:v>2.6025</c:v>
                </c:pt>
                <c:pt idx="3875">
                  <c:v>2.6073000000000004</c:v>
                </c:pt>
                <c:pt idx="3876">
                  <c:v>2.6057999999999999</c:v>
                </c:pt>
                <c:pt idx="3877">
                  <c:v>2.6046</c:v>
                </c:pt>
                <c:pt idx="3878">
                  <c:v>2.6053000000000002</c:v>
                </c:pt>
                <c:pt idx="3879">
                  <c:v>2.5907</c:v>
                </c:pt>
                <c:pt idx="3880">
                  <c:v>2.577</c:v>
                </c:pt>
                <c:pt idx="3881">
                  <c:v>2.5522999999999993</c:v>
                </c:pt>
                <c:pt idx="3882">
                  <c:v>2.5355999999999996</c:v>
                </c:pt>
                <c:pt idx="3883">
                  <c:v>2.5646</c:v>
                </c:pt>
                <c:pt idx="3884">
                  <c:v>2.5545999999999998</c:v>
                </c:pt>
                <c:pt idx="3885">
                  <c:v>2.5461999999999998</c:v>
                </c:pt>
                <c:pt idx="3886">
                  <c:v>2.5438000000000001</c:v>
                </c:pt>
                <c:pt idx="3887">
                  <c:v>2.5537000000000001</c:v>
                </c:pt>
                <c:pt idx="3888">
                  <c:v>2.5531999999999999</c:v>
                </c:pt>
                <c:pt idx="3889">
                  <c:v>2.5680999999999998</c:v>
                </c:pt>
                <c:pt idx="3890">
                  <c:v>2.5853999999999999</c:v>
                </c:pt>
                <c:pt idx="3891">
                  <c:v>2.6031000000000004</c:v>
                </c:pt>
                <c:pt idx="3892">
                  <c:v>2.6553</c:v>
                </c:pt>
                <c:pt idx="3893">
                  <c:v>2.6894999999999998</c:v>
                </c:pt>
                <c:pt idx="3894">
                  <c:v>2.7425000000000002</c:v>
                </c:pt>
                <c:pt idx="3895">
                  <c:v>2.7814000000000001</c:v>
                </c:pt>
                <c:pt idx="3896">
                  <c:v>2.8310999999999997</c:v>
                </c:pt>
                <c:pt idx="3897">
                  <c:v>2.8791999999999995</c:v>
                </c:pt>
                <c:pt idx="3898">
                  <c:v>2.9243999999999999</c:v>
                </c:pt>
                <c:pt idx="3899">
                  <c:v>2.9351999999999996</c:v>
                </c:pt>
                <c:pt idx="3900">
                  <c:v>2.9529999999999994</c:v>
                </c:pt>
                <c:pt idx="3901">
                  <c:v>2.9733000000000001</c:v>
                </c:pt>
                <c:pt idx="3902">
                  <c:v>3.0312999999999994</c:v>
                </c:pt>
                <c:pt idx="3903">
                  <c:v>3.1097000000000001</c:v>
                </c:pt>
                <c:pt idx="3904">
                  <c:v>3.1907999999999999</c:v>
                </c:pt>
                <c:pt idx="3905">
                  <c:v>3.2219000000000002</c:v>
                </c:pt>
                <c:pt idx="3906">
                  <c:v>3.2469999999999999</c:v>
                </c:pt>
                <c:pt idx="3907">
                  <c:v>3.2761</c:v>
                </c:pt>
                <c:pt idx="3908">
                  <c:v>3.2968999999999995</c:v>
                </c:pt>
                <c:pt idx="3909">
                  <c:v>3.2717000000000001</c:v>
                </c:pt>
                <c:pt idx="3910">
                  <c:v>3.2802000000000002</c:v>
                </c:pt>
                <c:pt idx="3911">
                  <c:v>3.2860999999999998</c:v>
                </c:pt>
                <c:pt idx="3912">
                  <c:v>3.2680000000000002</c:v>
                </c:pt>
                <c:pt idx="3913">
                  <c:v>3.2486000000000002</c:v>
                </c:pt>
                <c:pt idx="3914">
                  <c:v>3.2269999999999999</c:v>
                </c:pt>
                <c:pt idx="3915">
                  <c:v>3.1755</c:v>
                </c:pt>
                <c:pt idx="3916">
                  <c:v>3.1587000000000001</c:v>
                </c:pt>
                <c:pt idx="3917">
                  <c:v>3.1364999999999994</c:v>
                </c:pt>
                <c:pt idx="3918">
                  <c:v>3.1038000000000001</c:v>
                </c:pt>
                <c:pt idx="3919">
                  <c:v>3.0857000000000001</c:v>
                </c:pt>
                <c:pt idx="3920">
                  <c:v>3.0529999999999995</c:v>
                </c:pt>
                <c:pt idx="3921">
                  <c:v>3.0108999999999995</c:v>
                </c:pt>
                <c:pt idx="3922">
                  <c:v>2.9832999999999998</c:v>
                </c:pt>
                <c:pt idx="3923">
                  <c:v>2.9720999999999997</c:v>
                </c:pt>
                <c:pt idx="3924">
                  <c:v>3.0084</c:v>
                </c:pt>
                <c:pt idx="3925">
                  <c:v>2.9977999999999998</c:v>
                </c:pt>
                <c:pt idx="3926">
                  <c:v>2.9912999999999994</c:v>
                </c:pt>
                <c:pt idx="3927">
                  <c:v>2.9689000000000001</c:v>
                </c:pt>
                <c:pt idx="3928">
                  <c:v>2.9716999999999993</c:v>
                </c:pt>
                <c:pt idx="3929">
                  <c:v>2.9864999999999995</c:v>
                </c:pt>
                <c:pt idx="3930">
                  <c:v>3.0065</c:v>
                </c:pt>
                <c:pt idx="3931">
                  <c:v>3.0395999999999996</c:v>
                </c:pt>
                <c:pt idx="3932">
                  <c:v>3.0249000000000001</c:v>
                </c:pt>
                <c:pt idx="3933">
                  <c:v>2.9843000000000002</c:v>
                </c:pt>
                <c:pt idx="3934">
                  <c:v>2.9470999999999998</c:v>
                </c:pt>
                <c:pt idx="3935">
                  <c:v>2.9118999999999997</c:v>
                </c:pt>
                <c:pt idx="3936">
                  <c:v>2.9255999999999998</c:v>
                </c:pt>
                <c:pt idx="3937">
                  <c:v>2.8909999999999996</c:v>
                </c:pt>
                <c:pt idx="3938">
                  <c:v>2.8631000000000002</c:v>
                </c:pt>
                <c:pt idx="3939">
                  <c:v>2.8651</c:v>
                </c:pt>
                <c:pt idx="3940">
                  <c:v>2.8618999999999994</c:v>
                </c:pt>
                <c:pt idx="3941">
                  <c:v>2.8953999999999995</c:v>
                </c:pt>
                <c:pt idx="3942">
                  <c:v>2.9267999999999996</c:v>
                </c:pt>
                <c:pt idx="3943">
                  <c:v>2.9285999999999999</c:v>
                </c:pt>
                <c:pt idx="3944">
                  <c:v>2.9586999999999994</c:v>
                </c:pt>
                <c:pt idx="3945">
                  <c:v>3.0055999999999998</c:v>
                </c:pt>
                <c:pt idx="3946">
                  <c:v>3.0687000000000002</c:v>
                </c:pt>
                <c:pt idx="3947">
                  <c:v>3.1044</c:v>
                </c:pt>
                <c:pt idx="3948">
                  <c:v>3.1309999999999998</c:v>
                </c:pt>
                <c:pt idx="3949">
                  <c:v>3.2296999999999998</c:v>
                </c:pt>
                <c:pt idx="3950">
                  <c:v>3.29</c:v>
                </c:pt>
                <c:pt idx="3951">
                  <c:v>3.3209999999999997</c:v>
                </c:pt>
                <c:pt idx="3952">
                  <c:v>3.3137999999999996</c:v>
                </c:pt>
                <c:pt idx="3953">
                  <c:v>3.2831000000000006</c:v>
                </c:pt>
                <c:pt idx="3954">
                  <c:v>3.2621000000000002</c:v>
                </c:pt>
                <c:pt idx="3955">
                  <c:v>3.2582</c:v>
                </c:pt>
                <c:pt idx="3956">
                  <c:v>3.2343999999999999</c:v>
                </c:pt>
                <c:pt idx="3957">
                  <c:v>3.194</c:v>
                </c:pt>
                <c:pt idx="3958">
                  <c:v>3.1829999999999998</c:v>
                </c:pt>
                <c:pt idx="3959">
                  <c:v>3.1474000000000002</c:v>
                </c:pt>
                <c:pt idx="3960">
                  <c:v>3.1463000000000001</c:v>
                </c:pt>
                <c:pt idx="3961">
                  <c:v>3.1225000000000001</c:v>
                </c:pt>
                <c:pt idx="3962">
                  <c:v>3.1332</c:v>
                </c:pt>
                <c:pt idx="3963">
                  <c:v>3.1195999999999997</c:v>
                </c:pt>
                <c:pt idx="3964">
                  <c:v>3.0759999999999996</c:v>
                </c:pt>
                <c:pt idx="3965">
                  <c:v>3.0928999999999998</c:v>
                </c:pt>
                <c:pt idx="3966">
                  <c:v>3.0915999999999997</c:v>
                </c:pt>
                <c:pt idx="3967">
                  <c:v>3.0931000000000002</c:v>
                </c:pt>
                <c:pt idx="3968">
                  <c:v>3.0725999999999996</c:v>
                </c:pt>
                <c:pt idx="3969">
                  <c:v>3.0798999999999994</c:v>
                </c:pt>
                <c:pt idx="3970">
                  <c:v>3.0759999999999996</c:v>
                </c:pt>
                <c:pt idx="3971">
                  <c:v>3.0832000000000002</c:v>
                </c:pt>
                <c:pt idx="3972">
                  <c:v>3.0911</c:v>
                </c:pt>
                <c:pt idx="3973">
                  <c:v>3.0893999999999999</c:v>
                </c:pt>
                <c:pt idx="3974">
                  <c:v>3.0678999999999998</c:v>
                </c:pt>
                <c:pt idx="3975">
                  <c:v>3.0419999999999998</c:v>
                </c:pt>
                <c:pt idx="3976">
                  <c:v>3.0623999999999998</c:v>
                </c:pt>
                <c:pt idx="3977">
                  <c:v>3.0280999999999998</c:v>
                </c:pt>
                <c:pt idx="3978">
                  <c:v>3.0228999999999995</c:v>
                </c:pt>
                <c:pt idx="3979">
                  <c:v>3.0217000000000001</c:v>
                </c:pt>
                <c:pt idx="3980">
                  <c:v>2.9965999999999995</c:v>
                </c:pt>
                <c:pt idx="3981">
                  <c:v>2.9693999999999998</c:v>
                </c:pt>
                <c:pt idx="3982">
                  <c:v>2.9887000000000001</c:v>
                </c:pt>
                <c:pt idx="3983">
                  <c:v>2.9874999999999998</c:v>
                </c:pt>
                <c:pt idx="3984">
                  <c:v>2.9845000000000002</c:v>
                </c:pt>
                <c:pt idx="3985">
                  <c:v>2.9527999999999994</c:v>
                </c:pt>
                <c:pt idx="3986">
                  <c:v>2.9325999999999994</c:v>
                </c:pt>
                <c:pt idx="3987">
                  <c:v>2.9030999999999998</c:v>
                </c:pt>
                <c:pt idx="3988">
                  <c:v>2.9131</c:v>
                </c:pt>
                <c:pt idx="3989">
                  <c:v>2.9249999999999998</c:v>
                </c:pt>
                <c:pt idx="3990">
                  <c:v>2.9187999999999996</c:v>
                </c:pt>
                <c:pt idx="3991">
                  <c:v>2.8992999999999998</c:v>
                </c:pt>
                <c:pt idx="3992">
                  <c:v>2.8793999999999995</c:v>
                </c:pt>
                <c:pt idx="3993">
                  <c:v>2.8603000000000001</c:v>
                </c:pt>
                <c:pt idx="3994">
                  <c:v>2.8329999999999997</c:v>
                </c:pt>
                <c:pt idx="3995">
                  <c:v>2.8104999999999998</c:v>
                </c:pt>
                <c:pt idx="3996">
                  <c:v>2.7894000000000001</c:v>
                </c:pt>
                <c:pt idx="3997">
                  <c:v>2.7869000000000002</c:v>
                </c:pt>
                <c:pt idx="3998">
                  <c:v>2.7812000000000001</c:v>
                </c:pt>
                <c:pt idx="3999">
                  <c:v>2.7634000000000003</c:v>
                </c:pt>
                <c:pt idx="4000">
                  <c:v>2.8051999999999997</c:v>
                </c:pt>
                <c:pt idx="4001">
                  <c:v>2.8241000000000001</c:v>
                </c:pt>
                <c:pt idx="4002">
                  <c:v>2.8271999999999999</c:v>
                </c:pt>
                <c:pt idx="4003">
                  <c:v>2.8128999999999995</c:v>
                </c:pt>
                <c:pt idx="4004">
                  <c:v>2.8289999999999997</c:v>
                </c:pt>
                <c:pt idx="4005">
                  <c:v>2.8275000000000001</c:v>
                </c:pt>
                <c:pt idx="4006">
                  <c:v>2.8095999999999997</c:v>
                </c:pt>
                <c:pt idx="4007">
                  <c:v>2.7945000000000002</c:v>
                </c:pt>
                <c:pt idx="4008">
                  <c:v>2.7509999999999999</c:v>
                </c:pt>
                <c:pt idx="4009">
                  <c:v>2.7170999999999998</c:v>
                </c:pt>
                <c:pt idx="4010">
                  <c:v>2.7037000000000004</c:v>
                </c:pt>
                <c:pt idx="4011">
                  <c:v>2.7029000000000001</c:v>
                </c:pt>
                <c:pt idx="4012">
                  <c:v>2.6911</c:v>
                </c:pt>
                <c:pt idx="4013">
                  <c:v>2.6818</c:v>
                </c:pt>
                <c:pt idx="4014">
                  <c:v>2.6867000000000001</c:v>
                </c:pt>
                <c:pt idx="4015">
                  <c:v>2.7111999999999998</c:v>
                </c:pt>
                <c:pt idx="4016">
                  <c:v>2.7069000000000001</c:v>
                </c:pt>
                <c:pt idx="4017">
                  <c:v>2.7017000000000002</c:v>
                </c:pt>
                <c:pt idx="4018">
                  <c:v>2.7132000000000001</c:v>
                </c:pt>
                <c:pt idx="4019">
                  <c:v>2.7017000000000002</c:v>
                </c:pt>
                <c:pt idx="4020">
                  <c:v>2.7246000000000001</c:v>
                </c:pt>
                <c:pt idx="4021">
                  <c:v>2.7555999999999998</c:v>
                </c:pt>
                <c:pt idx="4022">
                  <c:v>2.8114999999999997</c:v>
                </c:pt>
                <c:pt idx="4023">
                  <c:v>2.8633000000000002</c:v>
                </c:pt>
                <c:pt idx="4024">
                  <c:v>2.9100999999999995</c:v>
                </c:pt>
                <c:pt idx="4025">
                  <c:v>2.9521999999999995</c:v>
                </c:pt>
                <c:pt idx="4026">
                  <c:v>3.0472000000000001</c:v>
                </c:pt>
                <c:pt idx="4027">
                  <c:v>3.1758999999999995</c:v>
                </c:pt>
                <c:pt idx="4028">
                  <c:v>3.2521999999999998</c:v>
                </c:pt>
                <c:pt idx="4029">
                  <c:v>3.3279000000000001</c:v>
                </c:pt>
                <c:pt idx="4030">
                  <c:v>3.4022999999999994</c:v>
                </c:pt>
                <c:pt idx="4031">
                  <c:v>3.4779999999999998</c:v>
                </c:pt>
                <c:pt idx="4032">
                  <c:v>3.5545</c:v>
                </c:pt>
                <c:pt idx="4033">
                  <c:v>3.5853999999999999</c:v>
                </c:pt>
                <c:pt idx="4034">
                  <c:v>3.6225000000000001</c:v>
                </c:pt>
                <c:pt idx="4035">
                  <c:v>3.6551</c:v>
                </c:pt>
                <c:pt idx="4036">
                  <c:v>3.6636000000000002</c:v>
                </c:pt>
                <c:pt idx="4037">
                  <c:v>3.6983999999999999</c:v>
                </c:pt>
                <c:pt idx="4038">
                  <c:v>3.8309999999999995</c:v>
                </c:pt>
                <c:pt idx="4039">
                  <c:v>4.0472999999999999</c:v>
                </c:pt>
                <c:pt idx="4040">
                  <c:v>4.3118999999999996</c:v>
                </c:pt>
                <c:pt idx="4041">
                  <c:v>4.6549999999999994</c:v>
                </c:pt>
                <c:pt idx="4042">
                  <c:v>4.9907000000000004</c:v>
                </c:pt>
                <c:pt idx="4043">
                  <c:v>5.3186</c:v>
                </c:pt>
                <c:pt idx="4044">
                  <c:v>5.7709000000000001</c:v>
                </c:pt>
                <c:pt idx="4045">
                  <c:v>6.1951999999999989</c:v>
                </c:pt>
                <c:pt idx="4046">
                  <c:v>6.6997</c:v>
                </c:pt>
                <c:pt idx="4047">
                  <c:v>7.112099999999999</c:v>
                </c:pt>
                <c:pt idx="4048">
                  <c:v>7.3833000000000002</c:v>
                </c:pt>
                <c:pt idx="4049">
                  <c:v>7.5351999999999997</c:v>
                </c:pt>
                <c:pt idx="4050">
                  <c:v>7.5547999999999993</c:v>
                </c:pt>
                <c:pt idx="4051">
                  <c:v>7.5224999999999991</c:v>
                </c:pt>
                <c:pt idx="4052">
                  <c:v>7.4273999999999996</c:v>
                </c:pt>
                <c:pt idx="4053">
                  <c:v>7.3222999999999994</c:v>
                </c:pt>
                <c:pt idx="4054">
                  <c:v>7.1618999999999993</c:v>
                </c:pt>
                <c:pt idx="4055">
                  <c:v>7.1818999999999997</c:v>
                </c:pt>
                <c:pt idx="4056">
                  <c:v>7.2168000000000001</c:v>
                </c:pt>
                <c:pt idx="4057">
                  <c:v>7.2522000000000002</c:v>
                </c:pt>
                <c:pt idx="4058">
                  <c:v>7.2282000000000002</c:v>
                </c:pt>
                <c:pt idx="4059">
                  <c:v>7.1683999999999992</c:v>
                </c:pt>
                <c:pt idx="4060">
                  <c:v>7.0245999999999995</c:v>
                </c:pt>
                <c:pt idx="4061">
                  <c:v>6.8520999999999992</c:v>
                </c:pt>
                <c:pt idx="4062">
                  <c:v>6.6012000000000004</c:v>
                </c:pt>
                <c:pt idx="4063">
                  <c:v>6.357499999999999</c:v>
                </c:pt>
                <c:pt idx="4064">
                  <c:v>6.1068999999999996</c:v>
                </c:pt>
                <c:pt idx="4065">
                  <c:v>5.8483000000000001</c:v>
                </c:pt>
                <c:pt idx="4066">
                  <c:v>5.6439999999999992</c:v>
                </c:pt>
                <c:pt idx="4067">
                  <c:v>5.4116000000000009</c:v>
                </c:pt>
                <c:pt idx="4068">
                  <c:v>5.1945999999999994</c:v>
                </c:pt>
                <c:pt idx="4069">
                  <c:v>5.0133999999999999</c:v>
                </c:pt>
                <c:pt idx="4070">
                  <c:v>4.8400999999999996</c:v>
                </c:pt>
                <c:pt idx="4071">
                  <c:v>4.6827999999999994</c:v>
                </c:pt>
                <c:pt idx="4072">
                  <c:v>4.5853000000000002</c:v>
                </c:pt>
                <c:pt idx="4073">
                  <c:v>4.5225999999999988</c:v>
                </c:pt>
                <c:pt idx="4074">
                  <c:v>4.4557000000000002</c:v>
                </c:pt>
                <c:pt idx="4075">
                  <c:v>4.4317000000000011</c:v>
                </c:pt>
                <c:pt idx="4076">
                  <c:v>4.3990999999999998</c:v>
                </c:pt>
                <c:pt idx="4077">
                  <c:v>4.5560999999999998</c:v>
                </c:pt>
                <c:pt idx="4078">
                  <c:v>4.7203999999999997</c:v>
                </c:pt>
                <c:pt idx="4079">
                  <c:v>4.8458999999999994</c:v>
                </c:pt>
                <c:pt idx="4080">
                  <c:v>4.9273999999999996</c:v>
                </c:pt>
                <c:pt idx="4081">
                  <c:v>4.9478</c:v>
                </c:pt>
                <c:pt idx="4082">
                  <c:v>4.9050000000000002</c:v>
                </c:pt>
                <c:pt idx="4083">
                  <c:v>4.8647999999999989</c:v>
                </c:pt>
                <c:pt idx="4084">
                  <c:v>4.7686999999999999</c:v>
                </c:pt>
                <c:pt idx="4085">
                  <c:v>4.6906999999999996</c:v>
                </c:pt>
                <c:pt idx="4086">
                  <c:v>4.6412000000000004</c:v>
                </c:pt>
                <c:pt idx="4087">
                  <c:v>4.6017000000000001</c:v>
                </c:pt>
                <c:pt idx="4088">
                  <c:v>4.6104999999999992</c:v>
                </c:pt>
                <c:pt idx="4089">
                  <c:v>4.6339999999999995</c:v>
                </c:pt>
                <c:pt idx="4090">
                  <c:v>4.6783999999999999</c:v>
                </c:pt>
                <c:pt idx="4091">
                  <c:v>4.7465000000000002</c:v>
                </c:pt>
                <c:pt idx="4092">
                  <c:v>4.8056000000000001</c:v>
                </c:pt>
                <c:pt idx="4093">
                  <c:v>4.8339999999999996</c:v>
                </c:pt>
                <c:pt idx="4094">
                  <c:v>4.9094000000000007</c:v>
                </c:pt>
                <c:pt idx="4095">
                  <c:v>4.9295</c:v>
                </c:pt>
                <c:pt idx="4096">
                  <c:v>4.9427000000000003</c:v>
                </c:pt>
                <c:pt idx="4097">
                  <c:v>4.9570999999999996</c:v>
                </c:pt>
                <c:pt idx="4098">
                  <c:v>4.9712000000000005</c:v>
                </c:pt>
                <c:pt idx="4099">
                  <c:v>4.9599000000000002</c:v>
                </c:pt>
                <c:pt idx="4100">
                  <c:v>5.0843999999999996</c:v>
                </c:pt>
                <c:pt idx="4101">
                  <c:v>5.1675999999999993</c:v>
                </c:pt>
                <c:pt idx="4102">
                  <c:v>5.1976999999999993</c:v>
                </c:pt>
                <c:pt idx="4103">
                  <c:v>5.1703999999999999</c:v>
                </c:pt>
                <c:pt idx="4104">
                  <c:v>5.1304999999999996</c:v>
                </c:pt>
                <c:pt idx="4105">
                  <c:v>5.0682999999999998</c:v>
                </c:pt>
                <c:pt idx="4106">
                  <c:v>4.9782000000000011</c:v>
                </c:pt>
                <c:pt idx="4107">
                  <c:v>4.8670999999999989</c:v>
                </c:pt>
                <c:pt idx="4108">
                  <c:v>4.7660999999999998</c:v>
                </c:pt>
                <c:pt idx="4109">
                  <c:v>4.7115999999999998</c:v>
                </c:pt>
                <c:pt idx="4110">
                  <c:v>4.668099999999999</c:v>
                </c:pt>
                <c:pt idx="4111">
                  <c:v>4.6601999999999988</c:v>
                </c:pt>
                <c:pt idx="4112">
                  <c:v>4.6941999999999995</c:v>
                </c:pt>
                <c:pt idx="4113">
                  <c:v>4.6718999999999999</c:v>
                </c:pt>
                <c:pt idx="4114">
                  <c:v>4.6772999999999998</c:v>
                </c:pt>
                <c:pt idx="4115">
                  <c:v>4.6230999999999991</c:v>
                </c:pt>
                <c:pt idx="4116">
                  <c:v>4.6298999999999992</c:v>
                </c:pt>
                <c:pt idx="4117">
                  <c:v>4.6022999999999996</c:v>
                </c:pt>
                <c:pt idx="4118">
                  <c:v>4.5827</c:v>
                </c:pt>
                <c:pt idx="4119">
                  <c:v>4.5200999999999993</c:v>
                </c:pt>
                <c:pt idx="4120">
                  <c:v>4.4378000000000002</c:v>
                </c:pt>
                <c:pt idx="4121">
                  <c:v>4.4105999999999996</c:v>
                </c:pt>
                <c:pt idx="4122">
                  <c:v>4.3996000000000004</c:v>
                </c:pt>
                <c:pt idx="4123">
                  <c:v>4.3730000000000002</c:v>
                </c:pt>
                <c:pt idx="4124">
                  <c:v>4.3793000000000006</c:v>
                </c:pt>
                <c:pt idx="4125">
                  <c:v>4.4017000000000008</c:v>
                </c:pt>
                <c:pt idx="4126">
                  <c:v>4.4074999999999998</c:v>
                </c:pt>
                <c:pt idx="4127">
                  <c:v>4.4080000000000004</c:v>
                </c:pt>
                <c:pt idx="4128">
                  <c:v>4.3657999999999992</c:v>
                </c:pt>
                <c:pt idx="4129">
                  <c:v>4.2600999999999996</c:v>
                </c:pt>
                <c:pt idx="4130">
                  <c:v>4.2368000000000006</c:v>
                </c:pt>
                <c:pt idx="4131">
                  <c:v>4.1736000000000004</c:v>
                </c:pt>
                <c:pt idx="4132">
                  <c:v>4.1342999999999996</c:v>
                </c:pt>
                <c:pt idx="4133">
                  <c:v>4.1162999999999998</c:v>
                </c:pt>
                <c:pt idx="4134">
                  <c:v>4.0434999999999999</c:v>
                </c:pt>
                <c:pt idx="4135">
                  <c:v>3.9959999999999996</c:v>
                </c:pt>
                <c:pt idx="4136">
                  <c:v>3.9325999999999994</c:v>
                </c:pt>
                <c:pt idx="4137">
                  <c:v>3.8973</c:v>
                </c:pt>
                <c:pt idx="4138">
                  <c:v>3.8773</c:v>
                </c:pt>
                <c:pt idx="4139">
                  <c:v>3.8596999999999997</c:v>
                </c:pt>
                <c:pt idx="4140">
                  <c:v>3.8607999999999998</c:v>
                </c:pt>
                <c:pt idx="4141">
                  <c:v>3.8725999999999994</c:v>
                </c:pt>
                <c:pt idx="4142">
                  <c:v>3.8217999999999996</c:v>
                </c:pt>
                <c:pt idx="4143">
                  <c:v>3.7917999999999998</c:v>
                </c:pt>
                <c:pt idx="4144">
                  <c:v>3.7728999999999995</c:v>
                </c:pt>
                <c:pt idx="4145">
                  <c:v>3.7317</c:v>
                </c:pt>
                <c:pt idx="4146">
                  <c:v>3.6911</c:v>
                </c:pt>
                <c:pt idx="4147">
                  <c:v>3.6690999999999998</c:v>
                </c:pt>
                <c:pt idx="4148">
                  <c:v>3.6263000000000001</c:v>
                </c:pt>
                <c:pt idx="4149">
                  <c:v>3.6157999999999997</c:v>
                </c:pt>
                <c:pt idx="4150">
                  <c:v>3.6259999999999999</c:v>
                </c:pt>
                <c:pt idx="4151">
                  <c:v>3.6097000000000001</c:v>
                </c:pt>
                <c:pt idx="4152">
                  <c:v>3.6183999999999998</c:v>
                </c:pt>
                <c:pt idx="4153">
                  <c:v>3.6221999999999999</c:v>
                </c:pt>
                <c:pt idx="4154">
                  <c:v>3.6107</c:v>
                </c:pt>
                <c:pt idx="4155">
                  <c:v>3.5387999999999997</c:v>
                </c:pt>
                <c:pt idx="4156">
                  <c:v>3.5211000000000001</c:v>
                </c:pt>
                <c:pt idx="4157">
                  <c:v>3.4826999999999995</c:v>
                </c:pt>
                <c:pt idx="4158">
                  <c:v>3.4564999999999997</c:v>
                </c:pt>
                <c:pt idx="4159">
                  <c:v>3.4352999999999994</c:v>
                </c:pt>
                <c:pt idx="4160">
                  <c:v>3.4226999999999994</c:v>
                </c:pt>
                <c:pt idx="4161">
                  <c:v>3.4098999999999995</c:v>
                </c:pt>
                <c:pt idx="4162">
                  <c:v>3.3677000000000001</c:v>
                </c:pt>
                <c:pt idx="4163">
                  <c:v>3.3183999999999996</c:v>
                </c:pt>
                <c:pt idx="4164">
                  <c:v>3.3165999999999993</c:v>
                </c:pt>
                <c:pt idx="4165">
                  <c:v>3.3207</c:v>
                </c:pt>
                <c:pt idx="4166">
                  <c:v>3.2840000000000003</c:v>
                </c:pt>
                <c:pt idx="4167">
                  <c:v>3.2597</c:v>
                </c:pt>
                <c:pt idx="4168">
                  <c:v>3.2363</c:v>
                </c:pt>
                <c:pt idx="4169">
                  <c:v>3.2130999999999998</c:v>
                </c:pt>
                <c:pt idx="4170">
                  <c:v>3.1562999999999994</c:v>
                </c:pt>
                <c:pt idx="4171">
                  <c:v>3.1661999999999999</c:v>
                </c:pt>
                <c:pt idx="4172">
                  <c:v>3.1705000000000001</c:v>
                </c:pt>
                <c:pt idx="4173">
                  <c:v>3.1739000000000002</c:v>
                </c:pt>
                <c:pt idx="4174">
                  <c:v>3.2334000000000001</c:v>
                </c:pt>
                <c:pt idx="4175">
                  <c:v>3.2831000000000006</c:v>
                </c:pt>
                <c:pt idx="4176">
                  <c:v>3.3164999999999996</c:v>
                </c:pt>
                <c:pt idx="4177">
                  <c:v>3.2986</c:v>
                </c:pt>
                <c:pt idx="4178">
                  <c:v>3.2967999999999997</c:v>
                </c:pt>
                <c:pt idx="4179">
                  <c:v>3.2766999999999995</c:v>
                </c:pt>
                <c:pt idx="4180">
                  <c:v>3.3069999999999995</c:v>
                </c:pt>
                <c:pt idx="4181">
                  <c:v>3.2930000000000001</c:v>
                </c:pt>
                <c:pt idx="4182">
                  <c:v>3.2667000000000002</c:v>
                </c:pt>
                <c:pt idx="4183">
                  <c:v>3.2711999999999999</c:v>
                </c:pt>
                <c:pt idx="4184">
                  <c:v>3.2736000000000001</c:v>
                </c:pt>
                <c:pt idx="4185">
                  <c:v>3.2839000000000005</c:v>
                </c:pt>
                <c:pt idx="4186">
                  <c:v>3.2745000000000002</c:v>
                </c:pt>
                <c:pt idx="4187">
                  <c:v>3.2231000000000005</c:v>
                </c:pt>
                <c:pt idx="4188">
                  <c:v>3.2347000000000001</c:v>
                </c:pt>
                <c:pt idx="4189">
                  <c:v>3.2233000000000005</c:v>
                </c:pt>
                <c:pt idx="4190">
                  <c:v>3.2511000000000001</c:v>
                </c:pt>
                <c:pt idx="4191">
                  <c:v>3.2685000000000004</c:v>
                </c:pt>
                <c:pt idx="4192">
                  <c:v>3.2521</c:v>
                </c:pt>
                <c:pt idx="4193">
                  <c:v>3.2408999999999999</c:v>
                </c:pt>
                <c:pt idx="4194">
                  <c:v>3.2605000000000004</c:v>
                </c:pt>
                <c:pt idx="4195">
                  <c:v>3.2812000000000001</c:v>
                </c:pt>
                <c:pt idx="4196">
                  <c:v>3.2736000000000001</c:v>
                </c:pt>
                <c:pt idx="4197">
                  <c:v>3.2438000000000002</c:v>
                </c:pt>
                <c:pt idx="4198">
                  <c:v>3.2141000000000002</c:v>
                </c:pt>
                <c:pt idx="4199">
                  <c:v>3.2132000000000001</c:v>
                </c:pt>
                <c:pt idx="4200">
                  <c:v>3.2153</c:v>
                </c:pt>
                <c:pt idx="4201">
                  <c:v>3.1967999999999996</c:v>
                </c:pt>
                <c:pt idx="4202">
                  <c:v>3.1901000000000002</c:v>
                </c:pt>
                <c:pt idx="4203">
                  <c:v>3.2111999999999998</c:v>
                </c:pt>
                <c:pt idx="4204">
                  <c:v>3.19</c:v>
                </c:pt>
                <c:pt idx="4205">
                  <c:v>3.1974</c:v>
                </c:pt>
                <c:pt idx="4206">
                  <c:v>3.2048999999999999</c:v>
                </c:pt>
                <c:pt idx="4207">
                  <c:v>3.2082999999999999</c:v>
                </c:pt>
                <c:pt idx="4208">
                  <c:v>3.2014</c:v>
                </c:pt>
                <c:pt idx="4209">
                  <c:v>3.1812</c:v>
                </c:pt>
                <c:pt idx="4210">
                  <c:v>3.1894999999999998</c:v>
                </c:pt>
                <c:pt idx="4211">
                  <c:v>3.1886999999999999</c:v>
                </c:pt>
                <c:pt idx="4212">
                  <c:v>3.1684999999999999</c:v>
                </c:pt>
                <c:pt idx="4213">
                  <c:v>3.1501999999999999</c:v>
                </c:pt>
                <c:pt idx="4214">
                  <c:v>3.1383000000000001</c:v>
                </c:pt>
                <c:pt idx="4215">
                  <c:v>3.1202000000000001</c:v>
                </c:pt>
                <c:pt idx="4216">
                  <c:v>3.1295000000000002</c:v>
                </c:pt>
                <c:pt idx="4217">
                  <c:v>3.1017000000000001</c:v>
                </c:pt>
                <c:pt idx="4218">
                  <c:v>3.0884999999999998</c:v>
                </c:pt>
                <c:pt idx="4219">
                  <c:v>3.0436999999999999</c:v>
                </c:pt>
                <c:pt idx="4220">
                  <c:v>3.0404</c:v>
                </c:pt>
                <c:pt idx="4221">
                  <c:v>2.9828999999999994</c:v>
                </c:pt>
                <c:pt idx="4222">
                  <c:v>2.9634</c:v>
                </c:pt>
                <c:pt idx="4223">
                  <c:v>2.9380999999999995</c:v>
                </c:pt>
                <c:pt idx="4224">
                  <c:v>2.9112999999999998</c:v>
                </c:pt>
                <c:pt idx="4225">
                  <c:v>2.8881000000000001</c:v>
                </c:pt>
                <c:pt idx="4226">
                  <c:v>2.8809999999999998</c:v>
                </c:pt>
                <c:pt idx="4227">
                  <c:v>2.8637000000000001</c:v>
                </c:pt>
                <c:pt idx="4228">
                  <c:v>2.8387999999999995</c:v>
                </c:pt>
                <c:pt idx="4229">
                  <c:v>2.8531</c:v>
                </c:pt>
                <c:pt idx="4230">
                  <c:v>2.8483999999999998</c:v>
                </c:pt>
                <c:pt idx="4231">
                  <c:v>2.8326999999999996</c:v>
                </c:pt>
                <c:pt idx="4232">
                  <c:v>2.8303999999999996</c:v>
                </c:pt>
                <c:pt idx="4233">
                  <c:v>2.8166999999999995</c:v>
                </c:pt>
                <c:pt idx="4234">
                  <c:v>2.8053999999999997</c:v>
                </c:pt>
                <c:pt idx="4235">
                  <c:v>2.8212999999999995</c:v>
                </c:pt>
                <c:pt idx="4236">
                  <c:v>2.8307999999999995</c:v>
                </c:pt>
                <c:pt idx="4237">
                  <c:v>2.8209999999999997</c:v>
                </c:pt>
                <c:pt idx="4238">
                  <c:v>2.8358999999999996</c:v>
                </c:pt>
                <c:pt idx="4239">
                  <c:v>2.8178999999999994</c:v>
                </c:pt>
                <c:pt idx="4240">
                  <c:v>2.8123999999999993</c:v>
                </c:pt>
                <c:pt idx="4241">
                  <c:v>2.8033000000000001</c:v>
                </c:pt>
                <c:pt idx="4242">
                  <c:v>2.8518999999999997</c:v>
                </c:pt>
                <c:pt idx="4243">
                  <c:v>2.8592999999999997</c:v>
                </c:pt>
                <c:pt idx="4244">
                  <c:v>2.9095999999999997</c:v>
                </c:pt>
                <c:pt idx="4245">
                  <c:v>2.9276</c:v>
                </c:pt>
                <c:pt idx="4246">
                  <c:v>2.9340999999999995</c:v>
                </c:pt>
                <c:pt idx="4247">
                  <c:v>2.9704999999999995</c:v>
                </c:pt>
                <c:pt idx="4248">
                  <c:v>2.9721999999999995</c:v>
                </c:pt>
                <c:pt idx="4249">
                  <c:v>2.9981</c:v>
                </c:pt>
                <c:pt idx="4250">
                  <c:v>3.0070999999999999</c:v>
                </c:pt>
                <c:pt idx="4251">
                  <c:v>3.0173999999999999</c:v>
                </c:pt>
                <c:pt idx="4252">
                  <c:v>3.0508999999999995</c:v>
                </c:pt>
                <c:pt idx="4253">
                  <c:v>3.0880000000000001</c:v>
                </c:pt>
                <c:pt idx="4254">
                  <c:v>3.1284999999999998</c:v>
                </c:pt>
                <c:pt idx="4255">
                  <c:v>3.1171000000000002</c:v>
                </c:pt>
                <c:pt idx="4256">
                  <c:v>3.1793</c:v>
                </c:pt>
                <c:pt idx="4257">
                  <c:v>3.3364999999999996</c:v>
                </c:pt>
                <c:pt idx="4258">
                  <c:v>3.5638000000000001</c:v>
                </c:pt>
                <c:pt idx="4259">
                  <c:v>3.8271000000000002</c:v>
                </c:pt>
                <c:pt idx="4260">
                  <c:v>4.2130999999999998</c:v>
                </c:pt>
                <c:pt idx="4261">
                  <c:v>4.5207999999999995</c:v>
                </c:pt>
                <c:pt idx="4262">
                  <c:v>4.7528999999999995</c:v>
                </c:pt>
                <c:pt idx="4263">
                  <c:v>4.9180999999999999</c:v>
                </c:pt>
                <c:pt idx="4264">
                  <c:v>4.9885999999999999</c:v>
                </c:pt>
                <c:pt idx="4265">
                  <c:v>4.9957000000000003</c:v>
                </c:pt>
                <c:pt idx="4266">
                  <c:v>4.9436000000000009</c:v>
                </c:pt>
                <c:pt idx="4267">
                  <c:v>4.8233999999999995</c:v>
                </c:pt>
                <c:pt idx="4268">
                  <c:v>4.7123999999999997</c:v>
                </c:pt>
                <c:pt idx="4269">
                  <c:v>4.5362000000000009</c:v>
                </c:pt>
                <c:pt idx="4270">
                  <c:v>4.4443000000000001</c:v>
                </c:pt>
                <c:pt idx="4271">
                  <c:v>4.3374999999999995</c:v>
                </c:pt>
                <c:pt idx="4272">
                  <c:v>4.1867000000000001</c:v>
                </c:pt>
                <c:pt idx="4273">
                  <c:v>4.1006999999999998</c:v>
                </c:pt>
                <c:pt idx="4274">
                  <c:v>4.0404</c:v>
                </c:pt>
                <c:pt idx="4275">
                  <c:v>3.9695999999999998</c:v>
                </c:pt>
                <c:pt idx="4276">
                  <c:v>3.9353999999999996</c:v>
                </c:pt>
                <c:pt idx="4277">
                  <c:v>3.9095</c:v>
                </c:pt>
                <c:pt idx="4278">
                  <c:v>3.8729999999999998</c:v>
                </c:pt>
                <c:pt idx="4279">
                  <c:v>3.8707999999999996</c:v>
                </c:pt>
                <c:pt idx="4280">
                  <c:v>3.8879000000000001</c:v>
                </c:pt>
                <c:pt idx="4281">
                  <c:v>3.9249999999999998</c:v>
                </c:pt>
                <c:pt idx="4282">
                  <c:v>3.9339999999999997</c:v>
                </c:pt>
                <c:pt idx="4283">
                  <c:v>3.9575</c:v>
                </c:pt>
                <c:pt idx="4284">
                  <c:v>3.9383999999999997</c:v>
                </c:pt>
                <c:pt idx="4285">
                  <c:v>3.9407999999999999</c:v>
                </c:pt>
                <c:pt idx="4286">
                  <c:v>3.9777</c:v>
                </c:pt>
                <c:pt idx="4287">
                  <c:v>3.9861999999999997</c:v>
                </c:pt>
                <c:pt idx="4288">
                  <c:v>4.0038</c:v>
                </c:pt>
                <c:pt idx="4289">
                  <c:v>4.0072000000000001</c:v>
                </c:pt>
                <c:pt idx="4290">
                  <c:v>4.0122999999999998</c:v>
                </c:pt>
                <c:pt idx="4291">
                  <c:v>3.9870000000000001</c:v>
                </c:pt>
                <c:pt idx="4292">
                  <c:v>3.9517999999999995</c:v>
                </c:pt>
                <c:pt idx="4293">
                  <c:v>3.9553999999999996</c:v>
                </c:pt>
                <c:pt idx="4294">
                  <c:v>3.9001000000000001</c:v>
                </c:pt>
                <c:pt idx="4295">
                  <c:v>3.8487</c:v>
                </c:pt>
                <c:pt idx="4296">
                  <c:v>3.7982</c:v>
                </c:pt>
                <c:pt idx="4297">
                  <c:v>3.7383999999999999</c:v>
                </c:pt>
                <c:pt idx="4298">
                  <c:v>3.7187999999999999</c:v>
                </c:pt>
                <c:pt idx="4299">
                  <c:v>3.7201000000000004</c:v>
                </c:pt>
                <c:pt idx="4300">
                  <c:v>3.6701999999999999</c:v>
                </c:pt>
                <c:pt idx="4301">
                  <c:v>3.6204000000000001</c:v>
                </c:pt>
                <c:pt idx="4302">
                  <c:v>3.5971000000000002</c:v>
                </c:pt>
                <c:pt idx="4303">
                  <c:v>3.5747999999999998</c:v>
                </c:pt>
                <c:pt idx="4304">
                  <c:v>3.5253000000000001</c:v>
                </c:pt>
                <c:pt idx="4305">
                  <c:v>3.5078999999999998</c:v>
                </c:pt>
                <c:pt idx="4306">
                  <c:v>3.4963999999999995</c:v>
                </c:pt>
                <c:pt idx="4307">
                  <c:v>3.4726999999999997</c:v>
                </c:pt>
                <c:pt idx="4308">
                  <c:v>3.4187999999999996</c:v>
                </c:pt>
                <c:pt idx="4309">
                  <c:v>3.3952999999999998</c:v>
                </c:pt>
                <c:pt idx="4310">
                  <c:v>3.3677999999999999</c:v>
                </c:pt>
                <c:pt idx="4311">
                  <c:v>3.3447999999999998</c:v>
                </c:pt>
                <c:pt idx="4312">
                  <c:v>3.3160999999999996</c:v>
                </c:pt>
                <c:pt idx="4313">
                  <c:v>3.2963999999999998</c:v>
                </c:pt>
                <c:pt idx="4314">
                  <c:v>3.2427999999999999</c:v>
                </c:pt>
                <c:pt idx="4315">
                  <c:v>3.2834000000000003</c:v>
                </c:pt>
                <c:pt idx="4316">
                  <c:v>3.3115999999999994</c:v>
                </c:pt>
                <c:pt idx="4317">
                  <c:v>3.3031999999999999</c:v>
                </c:pt>
                <c:pt idx="4318">
                  <c:v>3.3136999999999994</c:v>
                </c:pt>
                <c:pt idx="4319">
                  <c:v>3.2880000000000003</c:v>
                </c:pt>
                <c:pt idx="4320">
                  <c:v>3.2766999999999995</c:v>
                </c:pt>
                <c:pt idx="4321">
                  <c:v>3.2549000000000001</c:v>
                </c:pt>
                <c:pt idx="4322">
                  <c:v>3.2509999999999999</c:v>
                </c:pt>
                <c:pt idx="4323">
                  <c:v>3.2259000000000002</c:v>
                </c:pt>
                <c:pt idx="4324">
                  <c:v>3.2223999999999999</c:v>
                </c:pt>
                <c:pt idx="4325">
                  <c:v>3.2193000000000001</c:v>
                </c:pt>
                <c:pt idx="4326">
                  <c:v>3.1835000000000004</c:v>
                </c:pt>
                <c:pt idx="4327">
                  <c:v>3.1867999999999999</c:v>
                </c:pt>
                <c:pt idx="4328">
                  <c:v>3.1749000000000001</c:v>
                </c:pt>
                <c:pt idx="4329">
                  <c:v>3.1525999999999996</c:v>
                </c:pt>
                <c:pt idx="4330">
                  <c:v>3.1406999999999998</c:v>
                </c:pt>
                <c:pt idx="4331">
                  <c:v>3.1082999999999998</c:v>
                </c:pt>
                <c:pt idx="4332">
                  <c:v>3.1120999999999994</c:v>
                </c:pt>
                <c:pt idx="4333">
                  <c:v>3.1495000000000002</c:v>
                </c:pt>
                <c:pt idx="4334">
                  <c:v>3.2052</c:v>
                </c:pt>
                <c:pt idx="4335">
                  <c:v>3.2334999999999998</c:v>
                </c:pt>
                <c:pt idx="4336">
                  <c:v>3.2727999999999997</c:v>
                </c:pt>
                <c:pt idx="4337">
                  <c:v>3.2927999999999997</c:v>
                </c:pt>
                <c:pt idx="4338">
                  <c:v>3.2974999999999999</c:v>
                </c:pt>
                <c:pt idx="4339">
                  <c:v>3.3021999999999996</c:v>
                </c:pt>
                <c:pt idx="4340">
                  <c:v>3.3096999999999994</c:v>
                </c:pt>
                <c:pt idx="4341">
                  <c:v>3.3057999999999996</c:v>
                </c:pt>
                <c:pt idx="4342">
                  <c:v>3.2874000000000003</c:v>
                </c:pt>
                <c:pt idx="4343">
                  <c:v>3.2814999999999999</c:v>
                </c:pt>
                <c:pt idx="4344">
                  <c:v>3.2570999999999999</c:v>
                </c:pt>
                <c:pt idx="4345">
                  <c:v>3.2372000000000001</c:v>
                </c:pt>
                <c:pt idx="4346">
                  <c:v>3.2187999999999999</c:v>
                </c:pt>
                <c:pt idx="4347">
                  <c:v>3.2046000000000001</c:v>
                </c:pt>
                <c:pt idx="4348">
                  <c:v>3.1875000000000004</c:v>
                </c:pt>
                <c:pt idx="4349">
                  <c:v>3.1765999999999996</c:v>
                </c:pt>
                <c:pt idx="4350">
                  <c:v>3.1459000000000001</c:v>
                </c:pt>
                <c:pt idx="4351">
                  <c:v>3.1219000000000001</c:v>
                </c:pt>
                <c:pt idx="4352">
                  <c:v>3.0985</c:v>
                </c:pt>
                <c:pt idx="4353">
                  <c:v>3.0789999999999997</c:v>
                </c:pt>
                <c:pt idx="4354">
                  <c:v>3.0400999999999998</c:v>
                </c:pt>
                <c:pt idx="4355">
                  <c:v>3.0038999999999998</c:v>
                </c:pt>
                <c:pt idx="4356">
                  <c:v>2.9742999999999995</c:v>
                </c:pt>
                <c:pt idx="4357">
                  <c:v>2.9502999999999995</c:v>
                </c:pt>
                <c:pt idx="4358">
                  <c:v>2.8916999999999997</c:v>
                </c:pt>
                <c:pt idx="4359">
                  <c:v>2.8946999999999994</c:v>
                </c:pt>
                <c:pt idx="4360">
                  <c:v>2.8820999999999994</c:v>
                </c:pt>
                <c:pt idx="4361">
                  <c:v>2.8805000000000001</c:v>
                </c:pt>
                <c:pt idx="4362">
                  <c:v>2.8916999999999997</c:v>
                </c:pt>
                <c:pt idx="4363">
                  <c:v>2.8811999999999998</c:v>
                </c:pt>
                <c:pt idx="4364">
                  <c:v>2.8773999999999997</c:v>
                </c:pt>
                <c:pt idx="4365">
                  <c:v>2.8853999999999997</c:v>
                </c:pt>
                <c:pt idx="4366">
                  <c:v>2.8973999999999998</c:v>
                </c:pt>
                <c:pt idx="4367">
                  <c:v>2.9321999999999995</c:v>
                </c:pt>
                <c:pt idx="4368">
                  <c:v>3.0045000000000002</c:v>
                </c:pt>
                <c:pt idx="4369">
                  <c:v>3.077</c:v>
                </c:pt>
                <c:pt idx="4370">
                  <c:v>3.1197999999999997</c:v>
                </c:pt>
                <c:pt idx="4371">
                  <c:v>3.1925999999999997</c:v>
                </c:pt>
                <c:pt idx="4372">
                  <c:v>3.2825000000000002</c:v>
                </c:pt>
                <c:pt idx="4373">
                  <c:v>3.3439000000000001</c:v>
                </c:pt>
                <c:pt idx="4374">
                  <c:v>3.3933999999999997</c:v>
                </c:pt>
                <c:pt idx="4375">
                  <c:v>3.4315999999999995</c:v>
                </c:pt>
                <c:pt idx="4376">
                  <c:v>3.4777999999999998</c:v>
                </c:pt>
                <c:pt idx="4377">
                  <c:v>3.5131999999999999</c:v>
                </c:pt>
                <c:pt idx="4378">
                  <c:v>3.5733000000000001</c:v>
                </c:pt>
                <c:pt idx="4379">
                  <c:v>3.5927999999999995</c:v>
                </c:pt>
                <c:pt idx="4380">
                  <c:v>3.6547000000000001</c:v>
                </c:pt>
                <c:pt idx="4381">
                  <c:v>3.7765999999999997</c:v>
                </c:pt>
                <c:pt idx="4382">
                  <c:v>3.9304999999999994</c:v>
                </c:pt>
                <c:pt idx="4383">
                  <c:v>4.1052</c:v>
                </c:pt>
                <c:pt idx="4384">
                  <c:v>4.3014000000000001</c:v>
                </c:pt>
                <c:pt idx="4385">
                  <c:v>4.4578999999999995</c:v>
                </c:pt>
                <c:pt idx="4386">
                  <c:v>4.5408999999999997</c:v>
                </c:pt>
                <c:pt idx="4387">
                  <c:v>4.5895000000000001</c:v>
                </c:pt>
                <c:pt idx="4388">
                  <c:v>4.5513000000000003</c:v>
                </c:pt>
                <c:pt idx="4389">
                  <c:v>4.5004</c:v>
                </c:pt>
                <c:pt idx="4390">
                  <c:v>4.3873999999999995</c:v>
                </c:pt>
                <c:pt idx="4391">
                  <c:v>4.2798000000000007</c:v>
                </c:pt>
                <c:pt idx="4392">
                  <c:v>4.1470999999999991</c:v>
                </c:pt>
                <c:pt idx="4393">
                  <c:v>4.0050999999999997</c:v>
                </c:pt>
                <c:pt idx="4394">
                  <c:v>3.9085000000000001</c:v>
                </c:pt>
                <c:pt idx="4395">
                  <c:v>3.8395999999999995</c:v>
                </c:pt>
                <c:pt idx="4396">
                  <c:v>3.7559</c:v>
                </c:pt>
                <c:pt idx="4397">
                  <c:v>3.6850999999999998</c:v>
                </c:pt>
                <c:pt idx="4398">
                  <c:v>3.6448999999999998</c:v>
                </c:pt>
                <c:pt idx="4399">
                  <c:v>3.6876000000000002</c:v>
                </c:pt>
                <c:pt idx="4400">
                  <c:v>3.7157999999999998</c:v>
                </c:pt>
                <c:pt idx="4401">
                  <c:v>3.7263000000000002</c:v>
                </c:pt>
                <c:pt idx="4402">
                  <c:v>3.7117</c:v>
                </c:pt>
                <c:pt idx="4403">
                  <c:v>3.6547000000000001</c:v>
                </c:pt>
                <c:pt idx="4404">
                  <c:v>3.6034000000000002</c:v>
                </c:pt>
                <c:pt idx="4405">
                  <c:v>3.6019999999999999</c:v>
                </c:pt>
                <c:pt idx="4406">
                  <c:v>3.6044999999999998</c:v>
                </c:pt>
                <c:pt idx="4407">
                  <c:v>3.5699000000000001</c:v>
                </c:pt>
                <c:pt idx="4408">
                  <c:v>3.5291000000000001</c:v>
                </c:pt>
                <c:pt idx="4409">
                  <c:v>3.5015999999999998</c:v>
                </c:pt>
                <c:pt idx="4410">
                  <c:v>3.4842</c:v>
                </c:pt>
                <c:pt idx="4411">
                  <c:v>3.4575999999999998</c:v>
                </c:pt>
                <c:pt idx="4412">
                  <c:v>3.4239000000000002</c:v>
                </c:pt>
                <c:pt idx="4413">
                  <c:v>3.3719999999999994</c:v>
                </c:pt>
                <c:pt idx="4414">
                  <c:v>3.3403999999999998</c:v>
                </c:pt>
                <c:pt idx="4415">
                  <c:v>3.2991999999999999</c:v>
                </c:pt>
                <c:pt idx="4416">
                  <c:v>3.2517999999999998</c:v>
                </c:pt>
                <c:pt idx="4417">
                  <c:v>3.2130000000000001</c:v>
                </c:pt>
                <c:pt idx="4418">
                  <c:v>3.1234999999999999</c:v>
                </c:pt>
                <c:pt idx="4419">
                  <c:v>3.05</c:v>
                </c:pt>
                <c:pt idx="4420">
                  <c:v>3.0065999999999997</c:v>
                </c:pt>
                <c:pt idx="4421">
                  <c:v>2.9581</c:v>
                </c:pt>
                <c:pt idx="4422">
                  <c:v>2.9305999999999996</c:v>
                </c:pt>
                <c:pt idx="4423">
                  <c:v>2.9151999999999996</c:v>
                </c:pt>
                <c:pt idx="4424">
                  <c:v>2.8673000000000002</c:v>
                </c:pt>
                <c:pt idx="4425">
                  <c:v>2.8633999999999999</c:v>
                </c:pt>
                <c:pt idx="4426">
                  <c:v>2.8805000000000001</c:v>
                </c:pt>
                <c:pt idx="4427">
                  <c:v>2.8387999999999995</c:v>
                </c:pt>
                <c:pt idx="4428">
                  <c:v>2.8691999999999998</c:v>
                </c:pt>
                <c:pt idx="4429">
                  <c:v>2.8835999999999999</c:v>
                </c:pt>
                <c:pt idx="4430">
                  <c:v>2.8761999999999994</c:v>
                </c:pt>
                <c:pt idx="4431">
                  <c:v>2.9519999999999995</c:v>
                </c:pt>
                <c:pt idx="4432">
                  <c:v>3.0002</c:v>
                </c:pt>
                <c:pt idx="4433">
                  <c:v>3.0922999999999994</c:v>
                </c:pt>
                <c:pt idx="4434">
                  <c:v>3.1533000000000002</c:v>
                </c:pt>
                <c:pt idx="4435">
                  <c:v>3.2092999999999998</c:v>
                </c:pt>
                <c:pt idx="4436">
                  <c:v>3.2288999999999999</c:v>
                </c:pt>
                <c:pt idx="4437">
                  <c:v>3.2128999999999994</c:v>
                </c:pt>
                <c:pt idx="4438">
                  <c:v>3.1656</c:v>
                </c:pt>
                <c:pt idx="4439">
                  <c:v>3.0992999999999995</c:v>
                </c:pt>
                <c:pt idx="4440">
                  <c:v>3.0723999999999996</c:v>
                </c:pt>
                <c:pt idx="4441">
                  <c:v>3.0811000000000002</c:v>
                </c:pt>
                <c:pt idx="4442">
                  <c:v>3.0741000000000001</c:v>
                </c:pt>
                <c:pt idx="4443">
                  <c:v>3.0697999999999999</c:v>
                </c:pt>
                <c:pt idx="4444">
                  <c:v>3.0737000000000001</c:v>
                </c:pt>
                <c:pt idx="4445">
                  <c:v>3.0882999999999998</c:v>
                </c:pt>
                <c:pt idx="4446">
                  <c:v>3.1393999999999997</c:v>
                </c:pt>
                <c:pt idx="4447">
                  <c:v>3.1688000000000001</c:v>
                </c:pt>
                <c:pt idx="4448">
                  <c:v>3.2241000000000004</c:v>
                </c:pt>
                <c:pt idx="4449">
                  <c:v>3.2658</c:v>
                </c:pt>
                <c:pt idx="4450">
                  <c:v>3.3033000000000001</c:v>
                </c:pt>
                <c:pt idx="4451">
                  <c:v>3.3337999999999997</c:v>
                </c:pt>
                <c:pt idx="4452">
                  <c:v>3.3751999999999995</c:v>
                </c:pt>
                <c:pt idx="4453">
                  <c:v>3.4485999999999999</c:v>
                </c:pt>
                <c:pt idx="4454">
                  <c:v>3.4659999999999997</c:v>
                </c:pt>
                <c:pt idx="4455">
                  <c:v>3.4748999999999994</c:v>
                </c:pt>
                <c:pt idx="4456">
                  <c:v>3.4621999999999997</c:v>
                </c:pt>
                <c:pt idx="4457">
                  <c:v>3.4577</c:v>
                </c:pt>
                <c:pt idx="4458">
                  <c:v>3.4564999999999997</c:v>
                </c:pt>
                <c:pt idx="4459">
                  <c:v>3.4561999999999995</c:v>
                </c:pt>
                <c:pt idx="4460">
                  <c:v>3.4173</c:v>
                </c:pt>
                <c:pt idx="4461">
                  <c:v>3.3473999999999999</c:v>
                </c:pt>
                <c:pt idx="4462">
                  <c:v>3.3243999999999998</c:v>
                </c:pt>
                <c:pt idx="4463">
                  <c:v>3.2967</c:v>
                </c:pt>
                <c:pt idx="4464">
                  <c:v>3.2802000000000002</c:v>
                </c:pt>
                <c:pt idx="4465">
                  <c:v>3.2698999999999998</c:v>
                </c:pt>
                <c:pt idx="4466">
                  <c:v>3.3128999999999995</c:v>
                </c:pt>
                <c:pt idx="4467">
                  <c:v>3.3447999999999998</c:v>
                </c:pt>
                <c:pt idx="4468">
                  <c:v>3.3387999999999995</c:v>
                </c:pt>
                <c:pt idx="4469">
                  <c:v>3.3231000000000002</c:v>
                </c:pt>
                <c:pt idx="4470">
                  <c:v>3.3261999999999996</c:v>
                </c:pt>
                <c:pt idx="4471">
                  <c:v>3.2982</c:v>
                </c:pt>
                <c:pt idx="4472">
                  <c:v>3.2723</c:v>
                </c:pt>
                <c:pt idx="4473">
                  <c:v>3.2654000000000001</c:v>
                </c:pt>
                <c:pt idx="4474">
                  <c:v>3.2216</c:v>
                </c:pt>
                <c:pt idx="4475">
                  <c:v>3.2121</c:v>
                </c:pt>
                <c:pt idx="4476">
                  <c:v>3.1804999999999999</c:v>
                </c:pt>
                <c:pt idx="4477">
                  <c:v>3.1585000000000001</c:v>
                </c:pt>
                <c:pt idx="4478">
                  <c:v>3.1501999999999999</c:v>
                </c:pt>
                <c:pt idx="4479">
                  <c:v>3.1185999999999998</c:v>
                </c:pt>
                <c:pt idx="4480">
                  <c:v>3.0813000000000001</c:v>
                </c:pt>
                <c:pt idx="4481">
                  <c:v>3.1076000000000001</c:v>
                </c:pt>
                <c:pt idx="4482">
                  <c:v>3.0998999999999994</c:v>
                </c:pt>
                <c:pt idx="4483">
                  <c:v>3.0713999999999997</c:v>
                </c:pt>
                <c:pt idx="4484">
                  <c:v>3.0886</c:v>
                </c:pt>
                <c:pt idx="4485">
                  <c:v>3.0425</c:v>
                </c:pt>
                <c:pt idx="4486">
                  <c:v>3.0630000000000002</c:v>
                </c:pt>
                <c:pt idx="4487">
                  <c:v>3.0489999999999999</c:v>
                </c:pt>
                <c:pt idx="4488">
                  <c:v>3.0375999999999999</c:v>
                </c:pt>
                <c:pt idx="4489">
                  <c:v>3.0119999999999996</c:v>
                </c:pt>
                <c:pt idx="4490">
                  <c:v>2.9838</c:v>
                </c:pt>
                <c:pt idx="4491">
                  <c:v>3.0026999999999995</c:v>
                </c:pt>
                <c:pt idx="4492">
                  <c:v>2.9981</c:v>
                </c:pt>
                <c:pt idx="4493">
                  <c:v>2.9845999999999999</c:v>
                </c:pt>
                <c:pt idx="4494">
                  <c:v>2.9449000000000001</c:v>
                </c:pt>
                <c:pt idx="4495">
                  <c:v>2.9347999999999996</c:v>
                </c:pt>
                <c:pt idx="4496">
                  <c:v>2.8980999999999995</c:v>
                </c:pt>
                <c:pt idx="4497">
                  <c:v>2.8862999999999994</c:v>
                </c:pt>
                <c:pt idx="4498">
                  <c:v>2.8578999999999994</c:v>
                </c:pt>
                <c:pt idx="4499">
                  <c:v>2.8043</c:v>
                </c:pt>
                <c:pt idx="4500">
                  <c:v>2.7919999999999998</c:v>
                </c:pt>
                <c:pt idx="4501">
                  <c:v>2.7800000000000002</c:v>
                </c:pt>
                <c:pt idx="4502">
                  <c:v>2.7734999999999999</c:v>
                </c:pt>
                <c:pt idx="4503">
                  <c:v>2.8048999999999995</c:v>
                </c:pt>
                <c:pt idx="4504">
                  <c:v>2.7892999999999999</c:v>
                </c:pt>
                <c:pt idx="4505">
                  <c:v>2.7831000000000006</c:v>
                </c:pt>
                <c:pt idx="4506">
                  <c:v>2.7909999999999999</c:v>
                </c:pt>
                <c:pt idx="4507">
                  <c:v>2.798</c:v>
                </c:pt>
                <c:pt idx="4508">
                  <c:v>2.8256999999999994</c:v>
                </c:pt>
                <c:pt idx="4509">
                  <c:v>2.8805000000000001</c:v>
                </c:pt>
                <c:pt idx="4510">
                  <c:v>2.9175</c:v>
                </c:pt>
                <c:pt idx="4511">
                  <c:v>2.9119999999999995</c:v>
                </c:pt>
                <c:pt idx="4512">
                  <c:v>2.9323999999999995</c:v>
                </c:pt>
                <c:pt idx="4513">
                  <c:v>2.9562999999999997</c:v>
                </c:pt>
                <c:pt idx="4514">
                  <c:v>2.9549999999999996</c:v>
                </c:pt>
                <c:pt idx="4515">
                  <c:v>2.9641999999999999</c:v>
                </c:pt>
                <c:pt idx="4516">
                  <c:v>2.9666999999999994</c:v>
                </c:pt>
                <c:pt idx="4517">
                  <c:v>2.9668999999999994</c:v>
                </c:pt>
                <c:pt idx="4518">
                  <c:v>3.0074999999999998</c:v>
                </c:pt>
                <c:pt idx="4519">
                  <c:v>3.0186999999999995</c:v>
                </c:pt>
                <c:pt idx="4520">
                  <c:v>3.0194999999999994</c:v>
                </c:pt>
                <c:pt idx="4521">
                  <c:v>3.0314999999999994</c:v>
                </c:pt>
                <c:pt idx="4522">
                  <c:v>3.0779999999999998</c:v>
                </c:pt>
                <c:pt idx="4523">
                  <c:v>3.0983000000000001</c:v>
                </c:pt>
                <c:pt idx="4524">
                  <c:v>3.1025999999999998</c:v>
                </c:pt>
                <c:pt idx="4525">
                  <c:v>3.1153999999999997</c:v>
                </c:pt>
                <c:pt idx="4526">
                  <c:v>3.1088</c:v>
                </c:pt>
                <c:pt idx="4527">
                  <c:v>3.1692</c:v>
                </c:pt>
                <c:pt idx="4528">
                  <c:v>3.2069000000000001</c:v>
                </c:pt>
                <c:pt idx="4529">
                  <c:v>3.2265999999999999</c:v>
                </c:pt>
                <c:pt idx="4530">
                  <c:v>3.238</c:v>
                </c:pt>
                <c:pt idx="4531">
                  <c:v>3.2488999999999999</c:v>
                </c:pt>
                <c:pt idx="4532">
                  <c:v>3.2696999999999998</c:v>
                </c:pt>
                <c:pt idx="4533">
                  <c:v>3.2576000000000001</c:v>
                </c:pt>
                <c:pt idx="4534">
                  <c:v>3.2530999999999999</c:v>
                </c:pt>
                <c:pt idx="4535">
                  <c:v>3.2482000000000002</c:v>
                </c:pt>
                <c:pt idx="4536">
                  <c:v>3.2301000000000002</c:v>
                </c:pt>
                <c:pt idx="4537">
                  <c:v>3.22</c:v>
                </c:pt>
                <c:pt idx="4538">
                  <c:v>3.1873000000000005</c:v>
                </c:pt>
                <c:pt idx="4539">
                  <c:v>3.1614</c:v>
                </c:pt>
                <c:pt idx="4540">
                  <c:v>3.1515</c:v>
                </c:pt>
                <c:pt idx="4541">
                  <c:v>3.1475000000000004</c:v>
                </c:pt>
                <c:pt idx="4542">
                  <c:v>3.1583000000000001</c:v>
                </c:pt>
                <c:pt idx="4543">
                  <c:v>3.1947000000000001</c:v>
                </c:pt>
                <c:pt idx="4544">
                  <c:v>3.1965999999999997</c:v>
                </c:pt>
                <c:pt idx="4545">
                  <c:v>3.1827000000000001</c:v>
                </c:pt>
                <c:pt idx="4546">
                  <c:v>3.1665000000000001</c:v>
                </c:pt>
                <c:pt idx="4547">
                  <c:v>3.137</c:v>
                </c:pt>
                <c:pt idx="4548">
                  <c:v>3.1389999999999998</c:v>
                </c:pt>
                <c:pt idx="4549">
                  <c:v>3.1371000000000002</c:v>
                </c:pt>
                <c:pt idx="4550">
                  <c:v>3.1191999999999998</c:v>
                </c:pt>
                <c:pt idx="4551">
                  <c:v>3.1271000000000004</c:v>
                </c:pt>
                <c:pt idx="4552">
                  <c:v>3.1570999999999998</c:v>
                </c:pt>
                <c:pt idx="4553">
                  <c:v>3.1385000000000001</c:v>
                </c:pt>
                <c:pt idx="4554">
                  <c:v>3.1153999999999997</c:v>
                </c:pt>
                <c:pt idx="4555">
                  <c:v>3.1029</c:v>
                </c:pt>
                <c:pt idx="4556">
                  <c:v>3.1162999999999994</c:v>
                </c:pt>
                <c:pt idx="4557">
                  <c:v>3.1381999999999999</c:v>
                </c:pt>
                <c:pt idx="4558">
                  <c:v>3.17</c:v>
                </c:pt>
                <c:pt idx="4559">
                  <c:v>3.2218</c:v>
                </c:pt>
                <c:pt idx="4560">
                  <c:v>3.3043999999999998</c:v>
                </c:pt>
                <c:pt idx="4561">
                  <c:v>3.3601000000000001</c:v>
                </c:pt>
                <c:pt idx="4562">
                  <c:v>3.4491000000000001</c:v>
                </c:pt>
                <c:pt idx="4563">
                  <c:v>3.4779</c:v>
                </c:pt>
                <c:pt idx="4564">
                  <c:v>3.4859999999999998</c:v>
                </c:pt>
                <c:pt idx="4565">
                  <c:v>3.5131000000000001</c:v>
                </c:pt>
                <c:pt idx="4566">
                  <c:v>3.5145</c:v>
                </c:pt>
                <c:pt idx="4567">
                  <c:v>3.5065999999999997</c:v>
                </c:pt>
                <c:pt idx="4568">
                  <c:v>3.5023999999999997</c:v>
                </c:pt>
                <c:pt idx="4569">
                  <c:v>3.5030000000000001</c:v>
                </c:pt>
                <c:pt idx="4570">
                  <c:v>3.5308999999999995</c:v>
                </c:pt>
                <c:pt idx="4571">
                  <c:v>3.5335000000000001</c:v>
                </c:pt>
                <c:pt idx="4572">
                  <c:v>3.4909999999999997</c:v>
                </c:pt>
                <c:pt idx="4573">
                  <c:v>3.4621999999999997</c:v>
                </c:pt>
                <c:pt idx="4574">
                  <c:v>3.444</c:v>
                </c:pt>
                <c:pt idx="4575">
                  <c:v>3.3979999999999997</c:v>
                </c:pt>
                <c:pt idx="4576">
                  <c:v>3.3833000000000002</c:v>
                </c:pt>
                <c:pt idx="4577">
                  <c:v>3.3533999999999997</c:v>
                </c:pt>
                <c:pt idx="4578">
                  <c:v>3.3422999999999994</c:v>
                </c:pt>
                <c:pt idx="4579">
                  <c:v>3.3504999999999994</c:v>
                </c:pt>
                <c:pt idx="4580">
                  <c:v>3.3985999999999996</c:v>
                </c:pt>
                <c:pt idx="4581">
                  <c:v>3.4226999999999994</c:v>
                </c:pt>
                <c:pt idx="4582">
                  <c:v>3.4165999999999994</c:v>
                </c:pt>
                <c:pt idx="4583">
                  <c:v>3.4339999999999997</c:v>
                </c:pt>
                <c:pt idx="4584">
                  <c:v>3.4683999999999999</c:v>
                </c:pt>
                <c:pt idx="4585">
                  <c:v>3.4951999999999996</c:v>
                </c:pt>
                <c:pt idx="4586">
                  <c:v>3.5333000000000001</c:v>
                </c:pt>
                <c:pt idx="4587">
                  <c:v>3.5309999999999997</c:v>
                </c:pt>
                <c:pt idx="4588">
                  <c:v>3.5278</c:v>
                </c:pt>
                <c:pt idx="4589">
                  <c:v>3.5453000000000001</c:v>
                </c:pt>
                <c:pt idx="4590">
                  <c:v>3.5074000000000001</c:v>
                </c:pt>
                <c:pt idx="4591">
                  <c:v>3.5122999999999998</c:v>
                </c:pt>
                <c:pt idx="4592">
                  <c:v>3.5047000000000001</c:v>
                </c:pt>
                <c:pt idx="4593">
                  <c:v>3.4841000000000002</c:v>
                </c:pt>
                <c:pt idx="4594">
                  <c:v>3.4593999999999996</c:v>
                </c:pt>
                <c:pt idx="4595">
                  <c:v>3.4613</c:v>
                </c:pt>
                <c:pt idx="4596">
                  <c:v>3.4797999999999996</c:v>
                </c:pt>
                <c:pt idx="4597">
                  <c:v>3.5007000000000001</c:v>
                </c:pt>
                <c:pt idx="4598">
                  <c:v>3.5351999999999997</c:v>
                </c:pt>
                <c:pt idx="4599">
                  <c:v>3.5149999999999997</c:v>
                </c:pt>
                <c:pt idx="4600">
                  <c:v>3.5263</c:v>
                </c:pt>
                <c:pt idx="4601">
                  <c:v>3.5575000000000001</c:v>
                </c:pt>
                <c:pt idx="4602">
                  <c:v>3.5445000000000002</c:v>
                </c:pt>
                <c:pt idx="4603">
                  <c:v>3.5813999999999999</c:v>
                </c:pt>
                <c:pt idx="4604">
                  <c:v>3.6299000000000001</c:v>
                </c:pt>
                <c:pt idx="4605">
                  <c:v>3.6507999999999998</c:v>
                </c:pt>
                <c:pt idx="4606">
                  <c:v>3.6785000000000001</c:v>
                </c:pt>
                <c:pt idx="4607">
                  <c:v>3.6595999999999997</c:v>
                </c:pt>
                <c:pt idx="4608">
                  <c:v>3.6719999999999997</c:v>
                </c:pt>
                <c:pt idx="4609">
                  <c:v>3.6040000000000001</c:v>
                </c:pt>
                <c:pt idx="4610">
                  <c:v>3.5901000000000001</c:v>
                </c:pt>
                <c:pt idx="4611">
                  <c:v>3.5116999999999994</c:v>
                </c:pt>
                <c:pt idx="4612">
                  <c:v>3.4771000000000001</c:v>
                </c:pt>
                <c:pt idx="4613">
                  <c:v>3.4175999999999997</c:v>
                </c:pt>
                <c:pt idx="4614">
                  <c:v>3.4027999999999996</c:v>
                </c:pt>
                <c:pt idx="4615">
                  <c:v>3.3997999999999995</c:v>
                </c:pt>
                <c:pt idx="4616">
                  <c:v>3.3143999999999996</c:v>
                </c:pt>
                <c:pt idx="4617">
                  <c:v>3.2711999999999999</c:v>
                </c:pt>
                <c:pt idx="4618">
                  <c:v>3.2232000000000003</c:v>
                </c:pt>
                <c:pt idx="4619">
                  <c:v>3.181</c:v>
                </c:pt>
                <c:pt idx="4620">
                  <c:v>3.1335999999999999</c:v>
                </c:pt>
                <c:pt idx="4621">
                  <c:v>3.0678000000000001</c:v>
                </c:pt>
                <c:pt idx="4622">
                  <c:v>3.0363999999999995</c:v>
                </c:pt>
                <c:pt idx="4623">
                  <c:v>3.0106999999999995</c:v>
                </c:pt>
                <c:pt idx="4624">
                  <c:v>2.9543999999999997</c:v>
                </c:pt>
                <c:pt idx="4625">
                  <c:v>2.9003999999999999</c:v>
                </c:pt>
                <c:pt idx="4626">
                  <c:v>2.8976999999999995</c:v>
                </c:pt>
                <c:pt idx="4627">
                  <c:v>2.8767999999999994</c:v>
                </c:pt>
                <c:pt idx="4628">
                  <c:v>2.8601999999999999</c:v>
                </c:pt>
                <c:pt idx="4629">
                  <c:v>2.8367999999999993</c:v>
                </c:pt>
                <c:pt idx="4630">
                  <c:v>2.8451999999999997</c:v>
                </c:pt>
                <c:pt idx="4631">
                  <c:v>2.8180999999999994</c:v>
                </c:pt>
                <c:pt idx="4632">
                  <c:v>2.8136999999999994</c:v>
                </c:pt>
                <c:pt idx="4633">
                  <c:v>2.7967999999999997</c:v>
                </c:pt>
                <c:pt idx="4634">
                  <c:v>2.7836000000000003</c:v>
                </c:pt>
                <c:pt idx="4635">
                  <c:v>2.7591999999999999</c:v>
                </c:pt>
                <c:pt idx="4636">
                  <c:v>2.7843000000000004</c:v>
                </c:pt>
                <c:pt idx="4637">
                  <c:v>2.7829000000000002</c:v>
                </c:pt>
                <c:pt idx="4638">
                  <c:v>2.7876000000000003</c:v>
                </c:pt>
                <c:pt idx="4639">
                  <c:v>2.7805000000000004</c:v>
                </c:pt>
                <c:pt idx="4640">
                  <c:v>2.7776999999999998</c:v>
                </c:pt>
                <c:pt idx="4641">
                  <c:v>2.7976000000000001</c:v>
                </c:pt>
                <c:pt idx="4642">
                  <c:v>2.8151999999999995</c:v>
                </c:pt>
                <c:pt idx="4643">
                  <c:v>2.8726999999999996</c:v>
                </c:pt>
                <c:pt idx="4644">
                  <c:v>2.8959999999999995</c:v>
                </c:pt>
                <c:pt idx="4645">
                  <c:v>2.9203000000000001</c:v>
                </c:pt>
                <c:pt idx="4646">
                  <c:v>2.9651000000000001</c:v>
                </c:pt>
                <c:pt idx="4647">
                  <c:v>3.0059</c:v>
                </c:pt>
                <c:pt idx="4648">
                  <c:v>3.0341</c:v>
                </c:pt>
                <c:pt idx="4649">
                  <c:v>3.1040999999999999</c:v>
                </c:pt>
                <c:pt idx="4650">
                  <c:v>3.17</c:v>
                </c:pt>
                <c:pt idx="4651">
                  <c:v>3.1879000000000004</c:v>
                </c:pt>
                <c:pt idx="4652">
                  <c:v>3.2113</c:v>
                </c:pt>
                <c:pt idx="4653">
                  <c:v>3.2370999999999999</c:v>
                </c:pt>
                <c:pt idx="4654">
                  <c:v>3.2635000000000005</c:v>
                </c:pt>
                <c:pt idx="4655">
                  <c:v>3.3007999999999997</c:v>
                </c:pt>
                <c:pt idx="4656">
                  <c:v>3.3007999999999997</c:v>
                </c:pt>
                <c:pt idx="4657">
                  <c:v>3.3209999999999997</c:v>
                </c:pt>
                <c:pt idx="4658">
                  <c:v>3.3414999999999995</c:v>
                </c:pt>
                <c:pt idx="4659">
                  <c:v>3.3415999999999997</c:v>
                </c:pt>
                <c:pt idx="4660">
                  <c:v>3.3458999999999994</c:v>
                </c:pt>
                <c:pt idx="4661">
                  <c:v>3.3522999999999996</c:v>
                </c:pt>
                <c:pt idx="4662">
                  <c:v>3.3561999999999994</c:v>
                </c:pt>
                <c:pt idx="4663">
                  <c:v>3.3472</c:v>
                </c:pt>
                <c:pt idx="4664">
                  <c:v>3.3622999999999994</c:v>
                </c:pt>
                <c:pt idx="4665">
                  <c:v>3.3587999999999996</c:v>
                </c:pt>
                <c:pt idx="4666">
                  <c:v>3.3396999999999997</c:v>
                </c:pt>
                <c:pt idx="4667">
                  <c:v>3.3603999999999998</c:v>
                </c:pt>
                <c:pt idx="4668">
                  <c:v>3.3687999999999998</c:v>
                </c:pt>
                <c:pt idx="4669">
                  <c:v>3.3693</c:v>
                </c:pt>
                <c:pt idx="4670">
                  <c:v>3.3833000000000002</c:v>
                </c:pt>
                <c:pt idx="4671">
                  <c:v>3.4003999999999999</c:v>
                </c:pt>
                <c:pt idx="4672">
                  <c:v>3.3521999999999994</c:v>
                </c:pt>
                <c:pt idx="4673">
                  <c:v>3.3536999999999995</c:v>
                </c:pt>
                <c:pt idx="4674">
                  <c:v>3.2938000000000001</c:v>
                </c:pt>
                <c:pt idx="4675">
                  <c:v>3.2553000000000001</c:v>
                </c:pt>
                <c:pt idx="4676">
                  <c:v>3.2401000000000004</c:v>
                </c:pt>
                <c:pt idx="4677">
                  <c:v>3.2042999999999999</c:v>
                </c:pt>
                <c:pt idx="4678">
                  <c:v>3.1686999999999999</c:v>
                </c:pt>
                <c:pt idx="4679">
                  <c:v>3.1469</c:v>
                </c:pt>
                <c:pt idx="4680">
                  <c:v>3.1139000000000001</c:v>
                </c:pt>
                <c:pt idx="4681">
                  <c:v>3.0649000000000002</c:v>
                </c:pt>
                <c:pt idx="4682">
                  <c:v>3.0345</c:v>
                </c:pt>
                <c:pt idx="4683">
                  <c:v>3.0181</c:v>
                </c:pt>
                <c:pt idx="4684">
                  <c:v>2.9984999999999995</c:v>
                </c:pt>
                <c:pt idx="4685">
                  <c:v>2.98</c:v>
                </c:pt>
                <c:pt idx="4686">
                  <c:v>2.9349999999999996</c:v>
                </c:pt>
                <c:pt idx="4687">
                  <c:v>2.8960999999999997</c:v>
                </c:pt>
                <c:pt idx="4688">
                  <c:v>2.8607999999999998</c:v>
                </c:pt>
                <c:pt idx="4689">
                  <c:v>2.8371</c:v>
                </c:pt>
                <c:pt idx="4690">
                  <c:v>2.8095999999999997</c:v>
                </c:pt>
                <c:pt idx="4691">
                  <c:v>2.7911999999999999</c:v>
                </c:pt>
                <c:pt idx="4692">
                  <c:v>2.7829000000000002</c:v>
                </c:pt>
                <c:pt idx="4693">
                  <c:v>2.7599</c:v>
                </c:pt>
                <c:pt idx="4694">
                  <c:v>2.7576999999999998</c:v>
                </c:pt>
                <c:pt idx="4695">
                  <c:v>2.7328999999999994</c:v>
                </c:pt>
                <c:pt idx="4696">
                  <c:v>2.7338</c:v>
                </c:pt>
                <c:pt idx="4697">
                  <c:v>2.742</c:v>
                </c:pt>
                <c:pt idx="4698">
                  <c:v>2.7432000000000003</c:v>
                </c:pt>
                <c:pt idx="4699">
                  <c:v>2.7437000000000005</c:v>
                </c:pt>
                <c:pt idx="4700">
                  <c:v>2.7494000000000001</c:v>
                </c:pt>
                <c:pt idx="4701">
                  <c:v>2.7342</c:v>
                </c:pt>
                <c:pt idx="4702">
                  <c:v>2.7367999999999997</c:v>
                </c:pt>
                <c:pt idx="4703">
                  <c:v>2.7397999999999998</c:v>
                </c:pt>
                <c:pt idx="4704">
                  <c:v>2.7393000000000001</c:v>
                </c:pt>
                <c:pt idx="4705">
                  <c:v>2.7326999999999995</c:v>
                </c:pt>
                <c:pt idx="4706">
                  <c:v>2.7361999999999997</c:v>
                </c:pt>
                <c:pt idx="4707">
                  <c:v>2.7473000000000005</c:v>
                </c:pt>
                <c:pt idx="4708">
                  <c:v>2.7397999999999998</c:v>
                </c:pt>
                <c:pt idx="4709">
                  <c:v>2.7578999999999998</c:v>
                </c:pt>
                <c:pt idx="4710">
                  <c:v>2.7667999999999999</c:v>
                </c:pt>
                <c:pt idx="4711">
                  <c:v>2.7484999999999999</c:v>
                </c:pt>
                <c:pt idx="4712">
                  <c:v>2.7604000000000002</c:v>
                </c:pt>
                <c:pt idx="4713">
                  <c:v>2.7624</c:v>
                </c:pt>
                <c:pt idx="4714">
                  <c:v>2.7490999999999999</c:v>
                </c:pt>
                <c:pt idx="4715">
                  <c:v>2.7676000000000003</c:v>
                </c:pt>
                <c:pt idx="4716">
                  <c:v>2.7907000000000002</c:v>
                </c:pt>
                <c:pt idx="4717">
                  <c:v>2.7681000000000004</c:v>
                </c:pt>
                <c:pt idx="4718">
                  <c:v>2.7825000000000002</c:v>
                </c:pt>
                <c:pt idx="4719">
                  <c:v>2.7742</c:v>
                </c:pt>
                <c:pt idx="4720">
                  <c:v>2.7645000000000004</c:v>
                </c:pt>
                <c:pt idx="4721">
                  <c:v>2.7832000000000003</c:v>
                </c:pt>
                <c:pt idx="4722">
                  <c:v>2.7740999999999998</c:v>
                </c:pt>
                <c:pt idx="4723">
                  <c:v>2.7547999999999999</c:v>
                </c:pt>
                <c:pt idx="4724">
                  <c:v>2.7563999999999997</c:v>
                </c:pt>
                <c:pt idx="4725">
                  <c:v>2.7473000000000005</c:v>
                </c:pt>
                <c:pt idx="4726">
                  <c:v>2.7355</c:v>
                </c:pt>
                <c:pt idx="4727">
                  <c:v>2.7372999999999998</c:v>
                </c:pt>
                <c:pt idx="4728">
                  <c:v>2.7418</c:v>
                </c:pt>
                <c:pt idx="4729">
                  <c:v>2.7498</c:v>
                </c:pt>
                <c:pt idx="4730">
                  <c:v>2.7427999999999999</c:v>
                </c:pt>
                <c:pt idx="4731">
                  <c:v>2.7458</c:v>
                </c:pt>
                <c:pt idx="4732">
                  <c:v>2.7784</c:v>
                </c:pt>
                <c:pt idx="4733">
                  <c:v>2.7502</c:v>
                </c:pt>
                <c:pt idx="4734">
                  <c:v>2.7676000000000003</c:v>
                </c:pt>
                <c:pt idx="4735">
                  <c:v>2.8041</c:v>
                </c:pt>
                <c:pt idx="4736">
                  <c:v>2.9102999999999994</c:v>
                </c:pt>
                <c:pt idx="4737">
                  <c:v>3.0436000000000001</c:v>
                </c:pt>
                <c:pt idx="4738">
                  <c:v>3.1355999999999997</c:v>
                </c:pt>
                <c:pt idx="4739">
                  <c:v>3.2332999999999998</c:v>
                </c:pt>
                <c:pt idx="4740">
                  <c:v>3.2585999999999999</c:v>
                </c:pt>
                <c:pt idx="4741">
                  <c:v>3.2532999999999999</c:v>
                </c:pt>
                <c:pt idx="4742">
                  <c:v>3.2195</c:v>
                </c:pt>
                <c:pt idx="4743">
                  <c:v>3.2040999999999999</c:v>
                </c:pt>
                <c:pt idx="4744">
                  <c:v>3.2274000000000003</c:v>
                </c:pt>
                <c:pt idx="4745">
                  <c:v>3.173</c:v>
                </c:pt>
                <c:pt idx="4746">
                  <c:v>3.1448999999999998</c:v>
                </c:pt>
                <c:pt idx="4747">
                  <c:v>3.1105</c:v>
                </c:pt>
                <c:pt idx="4748">
                  <c:v>3.0674000000000001</c:v>
                </c:pt>
                <c:pt idx="4749">
                  <c:v>3.0539999999999998</c:v>
                </c:pt>
                <c:pt idx="4750">
                  <c:v>2.9962999999999997</c:v>
                </c:pt>
                <c:pt idx="4751">
                  <c:v>2.9510999999999994</c:v>
                </c:pt>
                <c:pt idx="4752">
                  <c:v>2.9185999999999996</c:v>
                </c:pt>
                <c:pt idx="4753">
                  <c:v>2.8709999999999996</c:v>
                </c:pt>
                <c:pt idx="4754">
                  <c:v>2.8616999999999995</c:v>
                </c:pt>
                <c:pt idx="4755">
                  <c:v>2.8041999999999998</c:v>
                </c:pt>
                <c:pt idx="4756">
                  <c:v>2.8018999999999994</c:v>
                </c:pt>
                <c:pt idx="4757">
                  <c:v>2.7674000000000003</c:v>
                </c:pt>
                <c:pt idx="4758">
                  <c:v>2.7330000000000001</c:v>
                </c:pt>
                <c:pt idx="4759">
                  <c:v>2.6995</c:v>
                </c:pt>
                <c:pt idx="4760">
                  <c:v>2.6791999999999998</c:v>
                </c:pt>
                <c:pt idx="4761">
                  <c:v>2.6770999999999998</c:v>
                </c:pt>
                <c:pt idx="4762">
                  <c:v>2.6425999999999998</c:v>
                </c:pt>
                <c:pt idx="4763">
                  <c:v>2.6319999999999997</c:v>
                </c:pt>
                <c:pt idx="4764">
                  <c:v>2.6375000000000002</c:v>
                </c:pt>
                <c:pt idx="4765">
                  <c:v>2.6305999999999998</c:v>
                </c:pt>
                <c:pt idx="4766">
                  <c:v>2.6328999999999994</c:v>
                </c:pt>
                <c:pt idx="4767">
                  <c:v>2.6391999999999998</c:v>
                </c:pt>
                <c:pt idx="4768">
                  <c:v>2.6221999999999999</c:v>
                </c:pt>
                <c:pt idx="4769">
                  <c:v>2.6278999999999999</c:v>
                </c:pt>
                <c:pt idx="4770">
                  <c:v>2.6467000000000001</c:v>
                </c:pt>
                <c:pt idx="4771">
                  <c:v>2.6574</c:v>
                </c:pt>
                <c:pt idx="4772">
                  <c:v>2.6553</c:v>
                </c:pt>
                <c:pt idx="4773">
                  <c:v>2.6772</c:v>
                </c:pt>
                <c:pt idx="4774">
                  <c:v>2.68</c:v>
                </c:pt>
                <c:pt idx="4775">
                  <c:v>2.6974</c:v>
                </c:pt>
                <c:pt idx="4776">
                  <c:v>2.7077000000000004</c:v>
                </c:pt>
                <c:pt idx="4777">
                  <c:v>2.7208999999999999</c:v>
                </c:pt>
                <c:pt idx="4778">
                  <c:v>2.7090000000000001</c:v>
                </c:pt>
                <c:pt idx="4779">
                  <c:v>2.6967999999999996</c:v>
                </c:pt>
                <c:pt idx="4780">
                  <c:v>2.7099000000000002</c:v>
                </c:pt>
                <c:pt idx="4781">
                  <c:v>2.7374000000000001</c:v>
                </c:pt>
                <c:pt idx="4782">
                  <c:v>2.7567999999999997</c:v>
                </c:pt>
                <c:pt idx="4783">
                  <c:v>2.7829000000000002</c:v>
                </c:pt>
                <c:pt idx="4784">
                  <c:v>2.7618999999999998</c:v>
                </c:pt>
                <c:pt idx="4785">
                  <c:v>2.786</c:v>
                </c:pt>
                <c:pt idx="4786">
                  <c:v>2.7938000000000001</c:v>
                </c:pt>
                <c:pt idx="4787">
                  <c:v>2.7753000000000001</c:v>
                </c:pt>
                <c:pt idx="4788">
                  <c:v>2.7692000000000001</c:v>
                </c:pt>
                <c:pt idx="4789">
                  <c:v>2.7581000000000002</c:v>
                </c:pt>
                <c:pt idx="4790">
                  <c:v>2.7624</c:v>
                </c:pt>
                <c:pt idx="4791">
                  <c:v>2.7566999999999995</c:v>
                </c:pt>
                <c:pt idx="4792">
                  <c:v>2.7797999999999998</c:v>
                </c:pt>
                <c:pt idx="4793">
                  <c:v>2.8130999999999995</c:v>
                </c:pt>
                <c:pt idx="4794">
                  <c:v>2.8347999999999995</c:v>
                </c:pt>
                <c:pt idx="4795">
                  <c:v>2.8389999999999995</c:v>
                </c:pt>
                <c:pt idx="4796">
                  <c:v>2.8507999999999996</c:v>
                </c:pt>
                <c:pt idx="4797">
                  <c:v>2.8667999999999996</c:v>
                </c:pt>
                <c:pt idx="4798">
                  <c:v>2.8609</c:v>
                </c:pt>
                <c:pt idx="4799">
                  <c:v>2.8639000000000001</c:v>
                </c:pt>
                <c:pt idx="4800">
                  <c:v>2.8590999999999998</c:v>
                </c:pt>
                <c:pt idx="4801">
                  <c:v>2.867</c:v>
                </c:pt>
                <c:pt idx="4802">
                  <c:v>2.8731999999999998</c:v>
                </c:pt>
                <c:pt idx="4803">
                  <c:v>2.8943999999999996</c:v>
                </c:pt>
                <c:pt idx="4804">
                  <c:v>2.8773999999999997</c:v>
                </c:pt>
                <c:pt idx="4805">
                  <c:v>2.8723999999999994</c:v>
                </c:pt>
                <c:pt idx="4806">
                  <c:v>2.8372999999999995</c:v>
                </c:pt>
                <c:pt idx="4807">
                  <c:v>2.8412999999999995</c:v>
                </c:pt>
                <c:pt idx="4808">
                  <c:v>2.8414999999999995</c:v>
                </c:pt>
                <c:pt idx="4809">
                  <c:v>2.8367999999999993</c:v>
                </c:pt>
                <c:pt idx="4810">
                  <c:v>2.8485</c:v>
                </c:pt>
                <c:pt idx="4811">
                  <c:v>2.8661999999999996</c:v>
                </c:pt>
                <c:pt idx="4812">
                  <c:v>2.9057999999999997</c:v>
                </c:pt>
                <c:pt idx="4813">
                  <c:v>2.9508999999999994</c:v>
                </c:pt>
                <c:pt idx="4814">
                  <c:v>3.01</c:v>
                </c:pt>
                <c:pt idx="4815">
                  <c:v>3.0413999999999999</c:v>
                </c:pt>
                <c:pt idx="4816">
                  <c:v>3.0156999999999994</c:v>
                </c:pt>
                <c:pt idx="4817">
                  <c:v>3.0076000000000001</c:v>
                </c:pt>
                <c:pt idx="4818">
                  <c:v>2.9950999999999994</c:v>
                </c:pt>
                <c:pt idx="4819">
                  <c:v>2.9683000000000002</c:v>
                </c:pt>
                <c:pt idx="4820">
                  <c:v>2.9470000000000001</c:v>
                </c:pt>
                <c:pt idx="4821">
                  <c:v>2.9719999999999995</c:v>
                </c:pt>
                <c:pt idx="4822">
                  <c:v>2.9864999999999995</c:v>
                </c:pt>
                <c:pt idx="4823">
                  <c:v>3.0661</c:v>
                </c:pt>
                <c:pt idx="4824">
                  <c:v>3.1032000000000002</c:v>
                </c:pt>
                <c:pt idx="4825">
                  <c:v>3.1674000000000002</c:v>
                </c:pt>
                <c:pt idx="4826">
                  <c:v>3.1789999999999998</c:v>
                </c:pt>
                <c:pt idx="4827">
                  <c:v>3.1669</c:v>
                </c:pt>
                <c:pt idx="4828">
                  <c:v>3.1495000000000002</c:v>
                </c:pt>
                <c:pt idx="4829">
                  <c:v>3.0971000000000002</c:v>
                </c:pt>
                <c:pt idx="4830">
                  <c:v>3.05</c:v>
                </c:pt>
                <c:pt idx="4831">
                  <c:v>3.0535000000000001</c:v>
                </c:pt>
                <c:pt idx="4832">
                  <c:v>3.0413999999999999</c:v>
                </c:pt>
                <c:pt idx="4833">
                  <c:v>3.0402</c:v>
                </c:pt>
                <c:pt idx="4834">
                  <c:v>3.0423</c:v>
                </c:pt>
                <c:pt idx="4835">
                  <c:v>3.0638000000000001</c:v>
                </c:pt>
                <c:pt idx="4836">
                  <c:v>3.0807000000000002</c:v>
                </c:pt>
                <c:pt idx="4837">
                  <c:v>3.0567999999999995</c:v>
                </c:pt>
                <c:pt idx="4838">
                  <c:v>3.0715999999999997</c:v>
                </c:pt>
                <c:pt idx="4839">
                  <c:v>3.0381999999999998</c:v>
                </c:pt>
                <c:pt idx="4840">
                  <c:v>3.0154999999999994</c:v>
                </c:pt>
                <c:pt idx="4841">
                  <c:v>2.9581</c:v>
                </c:pt>
                <c:pt idx="4842">
                  <c:v>2.9605000000000001</c:v>
                </c:pt>
                <c:pt idx="4843">
                  <c:v>2.9169999999999994</c:v>
                </c:pt>
                <c:pt idx="4844">
                  <c:v>2.8827999999999996</c:v>
                </c:pt>
                <c:pt idx="4845">
                  <c:v>2.8510999999999997</c:v>
                </c:pt>
                <c:pt idx="4846">
                  <c:v>2.8275000000000001</c:v>
                </c:pt>
                <c:pt idx="4847">
                  <c:v>2.8121999999999994</c:v>
                </c:pt>
                <c:pt idx="4848">
                  <c:v>2.8203</c:v>
                </c:pt>
                <c:pt idx="4849">
                  <c:v>2.8271000000000002</c:v>
                </c:pt>
                <c:pt idx="4850">
                  <c:v>2.8333999999999997</c:v>
                </c:pt>
                <c:pt idx="4851">
                  <c:v>2.8336999999999994</c:v>
                </c:pt>
                <c:pt idx="4852">
                  <c:v>2.8411999999999997</c:v>
                </c:pt>
                <c:pt idx="4853">
                  <c:v>2.8421999999999996</c:v>
                </c:pt>
                <c:pt idx="4854">
                  <c:v>2.8691</c:v>
                </c:pt>
                <c:pt idx="4855">
                  <c:v>2.8747999999999996</c:v>
                </c:pt>
                <c:pt idx="4856">
                  <c:v>2.8835999999999999</c:v>
                </c:pt>
                <c:pt idx="4857">
                  <c:v>2.9263999999999997</c:v>
                </c:pt>
                <c:pt idx="4858">
                  <c:v>2.9493999999999998</c:v>
                </c:pt>
                <c:pt idx="4859">
                  <c:v>2.9853999999999998</c:v>
                </c:pt>
                <c:pt idx="4860">
                  <c:v>3.0021999999999998</c:v>
                </c:pt>
                <c:pt idx="4861">
                  <c:v>3.0053999999999998</c:v>
                </c:pt>
                <c:pt idx="4862">
                  <c:v>3.0236999999999998</c:v>
                </c:pt>
                <c:pt idx="4863">
                  <c:v>3.0121999999999995</c:v>
                </c:pt>
                <c:pt idx="4864">
                  <c:v>3.0337999999999998</c:v>
                </c:pt>
                <c:pt idx="4865">
                  <c:v>3.0432999999999999</c:v>
                </c:pt>
                <c:pt idx="4866">
                  <c:v>3.0518999999999994</c:v>
                </c:pt>
                <c:pt idx="4867">
                  <c:v>3.0501999999999998</c:v>
                </c:pt>
                <c:pt idx="4868">
                  <c:v>3.0357999999999996</c:v>
                </c:pt>
                <c:pt idx="4869">
                  <c:v>2.9971999999999999</c:v>
                </c:pt>
                <c:pt idx="4870">
                  <c:v>2.9796999999999993</c:v>
                </c:pt>
                <c:pt idx="4871">
                  <c:v>2.9777</c:v>
                </c:pt>
                <c:pt idx="4872">
                  <c:v>2.9735999999999998</c:v>
                </c:pt>
                <c:pt idx="4873">
                  <c:v>2.9727999999999994</c:v>
                </c:pt>
                <c:pt idx="4874">
                  <c:v>2.9622999999999995</c:v>
                </c:pt>
                <c:pt idx="4875">
                  <c:v>2.9621999999999997</c:v>
                </c:pt>
                <c:pt idx="4876">
                  <c:v>2.9792999999999994</c:v>
                </c:pt>
                <c:pt idx="4877">
                  <c:v>2.9789999999999996</c:v>
                </c:pt>
                <c:pt idx="4878">
                  <c:v>2.9670999999999998</c:v>
                </c:pt>
                <c:pt idx="4879">
                  <c:v>2.9547999999999996</c:v>
                </c:pt>
                <c:pt idx="4880">
                  <c:v>2.9472</c:v>
                </c:pt>
                <c:pt idx="4881">
                  <c:v>2.9373999999999998</c:v>
                </c:pt>
                <c:pt idx="4882">
                  <c:v>2.9472999999999998</c:v>
                </c:pt>
                <c:pt idx="4883">
                  <c:v>2.9154999999999998</c:v>
                </c:pt>
                <c:pt idx="4884">
                  <c:v>2.9339</c:v>
                </c:pt>
                <c:pt idx="4885">
                  <c:v>2.9349999999999996</c:v>
                </c:pt>
                <c:pt idx="4886">
                  <c:v>2.9298999999999995</c:v>
                </c:pt>
                <c:pt idx="4887">
                  <c:v>2.9255</c:v>
                </c:pt>
                <c:pt idx="4888">
                  <c:v>2.9109999999999996</c:v>
                </c:pt>
                <c:pt idx="4889">
                  <c:v>2.8743999999999996</c:v>
                </c:pt>
                <c:pt idx="4890">
                  <c:v>2.8495999999999997</c:v>
                </c:pt>
                <c:pt idx="4891">
                  <c:v>2.8245</c:v>
                </c:pt>
                <c:pt idx="4892">
                  <c:v>2.8515999999999995</c:v>
                </c:pt>
                <c:pt idx="4893">
                  <c:v>2.8277000000000001</c:v>
                </c:pt>
                <c:pt idx="4894">
                  <c:v>2.8114999999999997</c:v>
                </c:pt>
                <c:pt idx="4895">
                  <c:v>2.8061999999999996</c:v>
                </c:pt>
                <c:pt idx="4896">
                  <c:v>2.766</c:v>
                </c:pt>
                <c:pt idx="4897">
                  <c:v>2.7690999999999999</c:v>
                </c:pt>
                <c:pt idx="4898">
                  <c:v>2.7640000000000002</c:v>
                </c:pt>
                <c:pt idx="4899">
                  <c:v>2.7757999999999998</c:v>
                </c:pt>
                <c:pt idx="4900">
                  <c:v>2.774</c:v>
                </c:pt>
                <c:pt idx="4901">
                  <c:v>2.8146999999999998</c:v>
                </c:pt>
                <c:pt idx="4902">
                  <c:v>2.8163999999999993</c:v>
                </c:pt>
                <c:pt idx="4903">
                  <c:v>2.7938000000000001</c:v>
                </c:pt>
                <c:pt idx="4904">
                  <c:v>2.8073000000000001</c:v>
                </c:pt>
                <c:pt idx="4905">
                  <c:v>2.8136999999999994</c:v>
                </c:pt>
                <c:pt idx="4906">
                  <c:v>2.7898000000000001</c:v>
                </c:pt>
                <c:pt idx="4907">
                  <c:v>2.7795000000000001</c:v>
                </c:pt>
                <c:pt idx="4908">
                  <c:v>2.7319999999999998</c:v>
                </c:pt>
                <c:pt idx="4909">
                  <c:v>2.7472000000000003</c:v>
                </c:pt>
                <c:pt idx="4910">
                  <c:v>2.7717999999999998</c:v>
                </c:pt>
                <c:pt idx="4911">
                  <c:v>2.8219999999999996</c:v>
                </c:pt>
                <c:pt idx="4912">
                  <c:v>2.8603999999999998</c:v>
                </c:pt>
                <c:pt idx="4913">
                  <c:v>2.8767999999999994</c:v>
                </c:pt>
                <c:pt idx="4914">
                  <c:v>2.8456999999999995</c:v>
                </c:pt>
                <c:pt idx="4915">
                  <c:v>2.8283999999999998</c:v>
                </c:pt>
                <c:pt idx="4916">
                  <c:v>2.8110999999999997</c:v>
                </c:pt>
                <c:pt idx="4917">
                  <c:v>2.7818999999999998</c:v>
                </c:pt>
                <c:pt idx="4918">
                  <c:v>2.7658</c:v>
                </c:pt>
                <c:pt idx="4919">
                  <c:v>2.7503000000000002</c:v>
                </c:pt>
                <c:pt idx="4920">
                  <c:v>2.7511000000000001</c:v>
                </c:pt>
                <c:pt idx="4921">
                  <c:v>2.7201000000000004</c:v>
                </c:pt>
                <c:pt idx="4922">
                  <c:v>2.6894999999999998</c:v>
                </c:pt>
                <c:pt idx="4923">
                  <c:v>2.6564999999999994</c:v>
                </c:pt>
                <c:pt idx="4924">
                  <c:v>2.6579000000000002</c:v>
                </c:pt>
                <c:pt idx="4925">
                  <c:v>2.6429</c:v>
                </c:pt>
                <c:pt idx="4926">
                  <c:v>2.6415999999999999</c:v>
                </c:pt>
                <c:pt idx="4927">
                  <c:v>2.6501999999999999</c:v>
                </c:pt>
                <c:pt idx="4928">
                  <c:v>2.6431000000000004</c:v>
                </c:pt>
                <c:pt idx="4929">
                  <c:v>2.6366999999999994</c:v>
                </c:pt>
                <c:pt idx="4930">
                  <c:v>2.6480000000000001</c:v>
                </c:pt>
                <c:pt idx="4931">
                  <c:v>2.6377999999999999</c:v>
                </c:pt>
                <c:pt idx="4932">
                  <c:v>2.6739999999999999</c:v>
                </c:pt>
                <c:pt idx="4933">
                  <c:v>2.7012</c:v>
                </c:pt>
                <c:pt idx="4934">
                  <c:v>2.7402000000000002</c:v>
                </c:pt>
                <c:pt idx="4935">
                  <c:v>2.7530999999999999</c:v>
                </c:pt>
                <c:pt idx="4936">
                  <c:v>2.7783000000000002</c:v>
                </c:pt>
                <c:pt idx="4937">
                  <c:v>2.8007</c:v>
                </c:pt>
                <c:pt idx="4938">
                  <c:v>2.8393999999999995</c:v>
                </c:pt>
                <c:pt idx="4939">
                  <c:v>2.8356999999999997</c:v>
                </c:pt>
                <c:pt idx="4940">
                  <c:v>2.8303999999999996</c:v>
                </c:pt>
                <c:pt idx="4941">
                  <c:v>2.8209999999999997</c:v>
                </c:pt>
                <c:pt idx="4942">
                  <c:v>2.7986</c:v>
                </c:pt>
                <c:pt idx="4943">
                  <c:v>2.8279000000000001</c:v>
                </c:pt>
                <c:pt idx="4944">
                  <c:v>2.8483999999999998</c:v>
                </c:pt>
                <c:pt idx="4945">
                  <c:v>2.8637999999999999</c:v>
                </c:pt>
                <c:pt idx="4946">
                  <c:v>2.9125999999999994</c:v>
                </c:pt>
                <c:pt idx="4947">
                  <c:v>2.9126999999999996</c:v>
                </c:pt>
                <c:pt idx="4948">
                  <c:v>2.9432</c:v>
                </c:pt>
                <c:pt idx="4949">
                  <c:v>3.1567999999999996</c:v>
                </c:pt>
                <c:pt idx="4950">
                  <c:v>3.0743999999999998</c:v>
                </c:pt>
                <c:pt idx="4951">
                  <c:v>3.0513999999999997</c:v>
                </c:pt>
                <c:pt idx="4952">
                  <c:v>3.0501999999999998</c:v>
                </c:pt>
                <c:pt idx="4953">
                  <c:v>3.0261</c:v>
                </c:pt>
                <c:pt idx="4954">
                  <c:v>2.9943</c:v>
                </c:pt>
                <c:pt idx="4955">
                  <c:v>2.9931999999999999</c:v>
                </c:pt>
                <c:pt idx="4956">
                  <c:v>3.0193999999999996</c:v>
                </c:pt>
                <c:pt idx="4957">
                  <c:v>3.0459000000000001</c:v>
                </c:pt>
                <c:pt idx="4958">
                  <c:v>3.0404</c:v>
                </c:pt>
                <c:pt idx="4959">
                  <c:v>3.0328999999999997</c:v>
                </c:pt>
                <c:pt idx="4960">
                  <c:v>3.0587</c:v>
                </c:pt>
                <c:pt idx="4961">
                  <c:v>3.0360999999999994</c:v>
                </c:pt>
                <c:pt idx="4962">
                  <c:v>3.0215999999999998</c:v>
                </c:pt>
                <c:pt idx="4963">
                  <c:v>3.0291999999999999</c:v>
                </c:pt>
                <c:pt idx="4964">
                  <c:v>3.0133000000000001</c:v>
                </c:pt>
                <c:pt idx="4965">
                  <c:v>3.0083000000000002</c:v>
                </c:pt>
                <c:pt idx="4966">
                  <c:v>3.0183</c:v>
                </c:pt>
                <c:pt idx="4967">
                  <c:v>3.0343999999999998</c:v>
                </c:pt>
                <c:pt idx="4968">
                  <c:v>3.0013999999999998</c:v>
                </c:pt>
                <c:pt idx="4969">
                  <c:v>3.0045999999999999</c:v>
                </c:pt>
                <c:pt idx="4970">
                  <c:v>2.9755999999999996</c:v>
                </c:pt>
                <c:pt idx="4971">
                  <c:v>2.9585999999999997</c:v>
                </c:pt>
                <c:pt idx="4972">
                  <c:v>2.9354999999999998</c:v>
                </c:pt>
                <c:pt idx="4973">
                  <c:v>2.9023999999999996</c:v>
                </c:pt>
                <c:pt idx="4974">
                  <c:v>2.8748999999999993</c:v>
                </c:pt>
                <c:pt idx="4975">
                  <c:v>2.8223999999999996</c:v>
                </c:pt>
                <c:pt idx="4976">
                  <c:v>2.8101999999999996</c:v>
                </c:pt>
                <c:pt idx="4977">
                  <c:v>2.8283</c:v>
                </c:pt>
                <c:pt idx="4978">
                  <c:v>2.8257999999999996</c:v>
                </c:pt>
                <c:pt idx="4979">
                  <c:v>2.8233999999999999</c:v>
                </c:pt>
                <c:pt idx="4980">
                  <c:v>2.8035999999999999</c:v>
                </c:pt>
                <c:pt idx="4981">
                  <c:v>2.7845000000000004</c:v>
                </c:pt>
                <c:pt idx="4982">
                  <c:v>2.7567999999999997</c:v>
                </c:pt>
                <c:pt idx="4983">
                  <c:v>2.7321999999999997</c:v>
                </c:pt>
                <c:pt idx="4984">
                  <c:v>2.7136999999999998</c:v>
                </c:pt>
                <c:pt idx="4985">
                  <c:v>2.7088999999999999</c:v>
                </c:pt>
                <c:pt idx="4986">
                  <c:v>2.6766999999999994</c:v>
                </c:pt>
                <c:pt idx="4987">
                  <c:v>2.6678000000000002</c:v>
                </c:pt>
                <c:pt idx="4988">
                  <c:v>2.6669</c:v>
                </c:pt>
                <c:pt idx="4989">
                  <c:v>2.6511999999999998</c:v>
                </c:pt>
                <c:pt idx="4990">
                  <c:v>2.6467000000000001</c:v>
                </c:pt>
                <c:pt idx="4991">
                  <c:v>2.6644000000000001</c:v>
                </c:pt>
                <c:pt idx="4992">
                  <c:v>2.6777000000000002</c:v>
                </c:pt>
                <c:pt idx="4993">
                  <c:v>2.6823000000000001</c:v>
                </c:pt>
                <c:pt idx="4994">
                  <c:v>2.6827999999999999</c:v>
                </c:pt>
                <c:pt idx="4995">
                  <c:v>2.6882000000000001</c:v>
                </c:pt>
                <c:pt idx="4996">
                  <c:v>2.6926999999999994</c:v>
                </c:pt>
                <c:pt idx="4997">
                  <c:v>2.7286000000000001</c:v>
                </c:pt>
                <c:pt idx="4998">
                  <c:v>2.7612000000000001</c:v>
                </c:pt>
                <c:pt idx="4999">
                  <c:v>2.7997000000000001</c:v>
                </c:pt>
                <c:pt idx="5000">
                  <c:v>2.8277000000000001</c:v>
                </c:pt>
                <c:pt idx="5001">
                  <c:v>2.8817999999999997</c:v>
                </c:pt>
                <c:pt idx="5002">
                  <c:v>2.9109999999999996</c:v>
                </c:pt>
                <c:pt idx="5003">
                  <c:v>2.9581</c:v>
                </c:pt>
                <c:pt idx="5004">
                  <c:v>3.0187999999999997</c:v>
                </c:pt>
                <c:pt idx="5005">
                  <c:v>3.0767999999999995</c:v>
                </c:pt>
                <c:pt idx="5006">
                  <c:v>3.1456</c:v>
                </c:pt>
                <c:pt idx="5007">
                  <c:v>3.1808999999999998</c:v>
                </c:pt>
                <c:pt idx="5008">
                  <c:v>3.2357</c:v>
                </c:pt>
                <c:pt idx="5009">
                  <c:v>3.2343000000000002</c:v>
                </c:pt>
                <c:pt idx="5010">
                  <c:v>3.2167999999999997</c:v>
                </c:pt>
                <c:pt idx="5011">
                  <c:v>3.2254999999999998</c:v>
                </c:pt>
                <c:pt idx="5012">
                  <c:v>3.2313999999999998</c:v>
                </c:pt>
                <c:pt idx="5013">
                  <c:v>3.2294999999999998</c:v>
                </c:pt>
                <c:pt idx="5014">
                  <c:v>3.2076000000000002</c:v>
                </c:pt>
                <c:pt idx="5015">
                  <c:v>3.2225999999999999</c:v>
                </c:pt>
                <c:pt idx="5016">
                  <c:v>3.2351999999999999</c:v>
                </c:pt>
                <c:pt idx="5017">
                  <c:v>3.2185000000000001</c:v>
                </c:pt>
                <c:pt idx="5018">
                  <c:v>3.1993</c:v>
                </c:pt>
                <c:pt idx="5019">
                  <c:v>3.2163999999999997</c:v>
                </c:pt>
                <c:pt idx="5020">
                  <c:v>3.2197999999999998</c:v>
                </c:pt>
                <c:pt idx="5021">
                  <c:v>3.2</c:v>
                </c:pt>
                <c:pt idx="5022">
                  <c:v>3.1882999999999999</c:v>
                </c:pt>
                <c:pt idx="5023">
                  <c:v>3.1602000000000001</c:v>
                </c:pt>
                <c:pt idx="5024">
                  <c:v>3.1497999999999999</c:v>
                </c:pt>
                <c:pt idx="5025">
                  <c:v>3.1472000000000002</c:v>
                </c:pt>
                <c:pt idx="5026">
                  <c:v>3.1389999999999998</c:v>
                </c:pt>
                <c:pt idx="5027">
                  <c:v>3.1355999999999997</c:v>
                </c:pt>
                <c:pt idx="5028">
                  <c:v>3.0947</c:v>
                </c:pt>
                <c:pt idx="5029">
                  <c:v>3.0905999999999998</c:v>
                </c:pt>
                <c:pt idx="5030">
                  <c:v>3.0705999999999998</c:v>
                </c:pt>
                <c:pt idx="5031">
                  <c:v>3.0449999999999999</c:v>
                </c:pt>
                <c:pt idx="5032">
                  <c:v>3.0573999999999999</c:v>
                </c:pt>
                <c:pt idx="5033">
                  <c:v>3.0825999999999998</c:v>
                </c:pt>
                <c:pt idx="5034">
                  <c:v>3.0815999999999999</c:v>
                </c:pt>
                <c:pt idx="5035">
                  <c:v>3.0842000000000001</c:v>
                </c:pt>
                <c:pt idx="5036">
                  <c:v>3.0951999999999997</c:v>
                </c:pt>
                <c:pt idx="5037">
                  <c:v>3.0561999999999996</c:v>
                </c:pt>
                <c:pt idx="5038">
                  <c:v>3.0432999999999999</c:v>
                </c:pt>
                <c:pt idx="5039">
                  <c:v>3.0179999999999998</c:v>
                </c:pt>
                <c:pt idx="5040">
                  <c:v>3.0084</c:v>
                </c:pt>
                <c:pt idx="5041">
                  <c:v>2.9744999999999995</c:v>
                </c:pt>
                <c:pt idx="5042">
                  <c:v>2.9528999999999996</c:v>
                </c:pt>
                <c:pt idx="5043">
                  <c:v>2.9293999999999998</c:v>
                </c:pt>
                <c:pt idx="5044">
                  <c:v>2.9091999999999998</c:v>
                </c:pt>
                <c:pt idx="5045">
                  <c:v>2.8837999999999999</c:v>
                </c:pt>
                <c:pt idx="5046">
                  <c:v>2.8462999999999994</c:v>
                </c:pt>
                <c:pt idx="5047">
                  <c:v>2.8247999999999998</c:v>
                </c:pt>
                <c:pt idx="5048">
                  <c:v>2.8119999999999994</c:v>
                </c:pt>
                <c:pt idx="5049">
                  <c:v>2.7894000000000001</c:v>
                </c:pt>
                <c:pt idx="5050">
                  <c:v>2.7614000000000001</c:v>
                </c:pt>
                <c:pt idx="5051">
                  <c:v>2.7602000000000002</c:v>
                </c:pt>
                <c:pt idx="5052">
                  <c:v>2.7504</c:v>
                </c:pt>
                <c:pt idx="5053">
                  <c:v>2.7256999999999998</c:v>
                </c:pt>
                <c:pt idx="5054">
                  <c:v>2.7399</c:v>
                </c:pt>
                <c:pt idx="5055">
                  <c:v>2.7246000000000001</c:v>
                </c:pt>
                <c:pt idx="5056">
                  <c:v>2.7170999999999998</c:v>
                </c:pt>
                <c:pt idx="5057">
                  <c:v>2.7174</c:v>
                </c:pt>
                <c:pt idx="5058">
                  <c:v>2.7267999999999999</c:v>
                </c:pt>
                <c:pt idx="5059">
                  <c:v>2.7313000000000001</c:v>
                </c:pt>
                <c:pt idx="5060">
                  <c:v>2.7302</c:v>
                </c:pt>
                <c:pt idx="5061">
                  <c:v>2.7181000000000002</c:v>
                </c:pt>
                <c:pt idx="5062">
                  <c:v>2.7267999999999999</c:v>
                </c:pt>
                <c:pt idx="5063">
                  <c:v>2.7416999999999998</c:v>
                </c:pt>
                <c:pt idx="5064">
                  <c:v>2.7357</c:v>
                </c:pt>
                <c:pt idx="5065">
                  <c:v>2.7502</c:v>
                </c:pt>
                <c:pt idx="5066">
                  <c:v>2.7692999999999999</c:v>
                </c:pt>
                <c:pt idx="5067">
                  <c:v>2.7902999999999998</c:v>
                </c:pt>
                <c:pt idx="5068">
                  <c:v>2.7894000000000001</c:v>
                </c:pt>
                <c:pt idx="5069">
                  <c:v>2.8192999999999997</c:v>
                </c:pt>
                <c:pt idx="5070">
                  <c:v>2.8741999999999996</c:v>
                </c:pt>
                <c:pt idx="5071">
                  <c:v>2.9287999999999998</c:v>
                </c:pt>
                <c:pt idx="5072">
                  <c:v>2.9487999999999999</c:v>
                </c:pt>
                <c:pt idx="5073">
                  <c:v>2.9773999999999998</c:v>
                </c:pt>
                <c:pt idx="5074">
                  <c:v>2.9987999999999997</c:v>
                </c:pt>
                <c:pt idx="5075">
                  <c:v>3.0194999999999994</c:v>
                </c:pt>
                <c:pt idx="5076">
                  <c:v>3.1764999999999994</c:v>
                </c:pt>
                <c:pt idx="5077">
                  <c:v>6.3415999999999997</c:v>
                </c:pt>
                <c:pt idx="5078">
                  <c:v>8.2827000000000002</c:v>
                </c:pt>
                <c:pt idx="5079">
                  <c:v>9.0279999999999987</c:v>
                </c:pt>
                <c:pt idx="5080">
                  <c:v>8.7592000000000034</c:v>
                </c:pt>
                <c:pt idx="5081">
                  <c:v>8.1439999999999984</c:v>
                </c:pt>
                <c:pt idx="5082">
                  <c:v>7.3470999999999993</c:v>
                </c:pt>
                <c:pt idx="5083">
                  <c:v>6.5586000000000002</c:v>
                </c:pt>
                <c:pt idx="5084">
                  <c:v>5.9459999999999997</c:v>
                </c:pt>
                <c:pt idx="5085">
                  <c:v>5.4003000000000005</c:v>
                </c:pt>
                <c:pt idx="5086">
                  <c:v>4.9523000000000001</c:v>
                </c:pt>
                <c:pt idx="5087">
                  <c:v>4.5964999999999998</c:v>
                </c:pt>
                <c:pt idx="5088">
                  <c:v>4.3269999999999991</c:v>
                </c:pt>
                <c:pt idx="5089">
                  <c:v>4.1272999999999991</c:v>
                </c:pt>
                <c:pt idx="5090">
                  <c:v>3.9352999999999994</c:v>
                </c:pt>
                <c:pt idx="5091">
                  <c:v>3.7872000000000003</c:v>
                </c:pt>
                <c:pt idx="5092">
                  <c:v>3.6774</c:v>
                </c:pt>
                <c:pt idx="5093">
                  <c:v>3.5859999999999999</c:v>
                </c:pt>
                <c:pt idx="5094">
                  <c:v>3.5474000000000001</c:v>
                </c:pt>
                <c:pt idx="5095">
                  <c:v>3.4828999999999994</c:v>
                </c:pt>
                <c:pt idx="5096">
                  <c:v>3.4144999999999994</c:v>
                </c:pt>
                <c:pt idx="5097">
                  <c:v>3.3699999999999997</c:v>
                </c:pt>
                <c:pt idx="5098">
                  <c:v>3.3219999999999996</c:v>
                </c:pt>
                <c:pt idx="5099">
                  <c:v>3.2682000000000002</c:v>
                </c:pt>
                <c:pt idx="5100">
                  <c:v>3.2054</c:v>
                </c:pt>
                <c:pt idx="5101">
                  <c:v>3.2479000000000005</c:v>
                </c:pt>
                <c:pt idx="5102">
                  <c:v>3.4116999999999997</c:v>
                </c:pt>
                <c:pt idx="5103">
                  <c:v>3.5417999999999998</c:v>
                </c:pt>
                <c:pt idx="5104">
                  <c:v>3.6848000000000001</c:v>
                </c:pt>
                <c:pt idx="5105">
                  <c:v>3.7458999999999998</c:v>
                </c:pt>
                <c:pt idx="5106">
                  <c:v>3.7761999999999998</c:v>
                </c:pt>
                <c:pt idx="5107">
                  <c:v>3.7656000000000001</c:v>
                </c:pt>
                <c:pt idx="5108">
                  <c:v>3.7046999999999999</c:v>
                </c:pt>
                <c:pt idx="5109">
                  <c:v>3.613</c:v>
                </c:pt>
                <c:pt idx="5110">
                  <c:v>3.5350999999999995</c:v>
                </c:pt>
                <c:pt idx="5111">
                  <c:v>3.4529999999999994</c:v>
                </c:pt>
                <c:pt idx="5112">
                  <c:v>3.3839999999999999</c:v>
                </c:pt>
                <c:pt idx="5113">
                  <c:v>3.3603999999999998</c:v>
                </c:pt>
                <c:pt idx="5114">
                  <c:v>3.3104999999999998</c:v>
                </c:pt>
                <c:pt idx="5115">
                  <c:v>3.2706</c:v>
                </c:pt>
                <c:pt idx="5116">
                  <c:v>3.2090000000000001</c:v>
                </c:pt>
                <c:pt idx="5117">
                  <c:v>3.1730999999999998</c:v>
                </c:pt>
                <c:pt idx="5118">
                  <c:v>3.1217999999999999</c:v>
                </c:pt>
                <c:pt idx="5119">
                  <c:v>3.1000999999999999</c:v>
                </c:pt>
                <c:pt idx="5120">
                  <c:v>3.0611000000000002</c:v>
                </c:pt>
                <c:pt idx="5121">
                  <c:v>3.0366999999999997</c:v>
                </c:pt>
                <c:pt idx="5122">
                  <c:v>3.0221</c:v>
                </c:pt>
                <c:pt idx="5123">
                  <c:v>3.0152999999999994</c:v>
                </c:pt>
                <c:pt idx="5124">
                  <c:v>2.9785999999999997</c:v>
                </c:pt>
                <c:pt idx="5125">
                  <c:v>2.9474</c:v>
                </c:pt>
                <c:pt idx="5126">
                  <c:v>2.9209999999999998</c:v>
                </c:pt>
                <c:pt idx="5127">
                  <c:v>2.9328999999999996</c:v>
                </c:pt>
                <c:pt idx="5128">
                  <c:v>2.9154999999999998</c:v>
                </c:pt>
                <c:pt idx="5129">
                  <c:v>2.8904999999999994</c:v>
                </c:pt>
                <c:pt idx="5130">
                  <c:v>2.8651</c:v>
                </c:pt>
                <c:pt idx="5131">
                  <c:v>2.8677999999999999</c:v>
                </c:pt>
                <c:pt idx="5132">
                  <c:v>2.8529999999999998</c:v>
                </c:pt>
                <c:pt idx="5133">
                  <c:v>2.8497999999999997</c:v>
                </c:pt>
                <c:pt idx="5134">
                  <c:v>2.8277000000000001</c:v>
                </c:pt>
                <c:pt idx="5135">
                  <c:v>2.8117999999999994</c:v>
                </c:pt>
                <c:pt idx="5136">
                  <c:v>2.8024999999999998</c:v>
                </c:pt>
                <c:pt idx="5137">
                  <c:v>2.8502999999999994</c:v>
                </c:pt>
                <c:pt idx="5138">
                  <c:v>2.8412999999999995</c:v>
                </c:pt>
                <c:pt idx="5139">
                  <c:v>2.8383999999999996</c:v>
                </c:pt>
                <c:pt idx="5140">
                  <c:v>2.8300999999999994</c:v>
                </c:pt>
                <c:pt idx="5141">
                  <c:v>2.8320999999999996</c:v>
                </c:pt>
                <c:pt idx="5142">
                  <c:v>2.8163999999999993</c:v>
                </c:pt>
                <c:pt idx="5143">
                  <c:v>2.8331</c:v>
                </c:pt>
                <c:pt idx="5144">
                  <c:v>2.8401999999999998</c:v>
                </c:pt>
                <c:pt idx="5145">
                  <c:v>2.8285</c:v>
                </c:pt>
                <c:pt idx="5146">
                  <c:v>2.8117999999999994</c:v>
                </c:pt>
                <c:pt idx="5147">
                  <c:v>2.7938999999999998</c:v>
                </c:pt>
                <c:pt idx="5148">
                  <c:v>2.8015999999999996</c:v>
                </c:pt>
                <c:pt idx="5149">
                  <c:v>2.8214999999999995</c:v>
                </c:pt>
                <c:pt idx="5150">
                  <c:v>2.8263999999999996</c:v>
                </c:pt>
                <c:pt idx="5151">
                  <c:v>2.8304999999999993</c:v>
                </c:pt>
                <c:pt idx="5152">
                  <c:v>2.8322999999999996</c:v>
                </c:pt>
                <c:pt idx="5153">
                  <c:v>2.8376999999999994</c:v>
                </c:pt>
                <c:pt idx="5154">
                  <c:v>2.8499999999999996</c:v>
                </c:pt>
                <c:pt idx="5155">
                  <c:v>2.8445</c:v>
                </c:pt>
                <c:pt idx="5156">
                  <c:v>2.8279999999999998</c:v>
                </c:pt>
                <c:pt idx="5157">
                  <c:v>2.8401000000000001</c:v>
                </c:pt>
                <c:pt idx="5158">
                  <c:v>2.8626999999999994</c:v>
                </c:pt>
                <c:pt idx="5159">
                  <c:v>2.8700999999999994</c:v>
                </c:pt>
                <c:pt idx="5160">
                  <c:v>2.8841999999999999</c:v>
                </c:pt>
                <c:pt idx="5161">
                  <c:v>2.9207999999999998</c:v>
                </c:pt>
                <c:pt idx="5162">
                  <c:v>2.9529999999999994</c:v>
                </c:pt>
                <c:pt idx="5163">
                  <c:v>2.9502999999999995</c:v>
                </c:pt>
                <c:pt idx="5164">
                  <c:v>2.9883000000000002</c:v>
                </c:pt>
                <c:pt idx="5165">
                  <c:v>2.9790999999999994</c:v>
                </c:pt>
                <c:pt idx="5166">
                  <c:v>2.9805999999999999</c:v>
                </c:pt>
                <c:pt idx="5167">
                  <c:v>3.0125999999999995</c:v>
                </c:pt>
                <c:pt idx="5168">
                  <c:v>2.9744999999999995</c:v>
                </c:pt>
                <c:pt idx="5169">
                  <c:v>2.9793999999999996</c:v>
                </c:pt>
                <c:pt idx="5170">
                  <c:v>3.0217000000000001</c:v>
                </c:pt>
                <c:pt idx="5171">
                  <c:v>3.0030999999999999</c:v>
                </c:pt>
                <c:pt idx="5172">
                  <c:v>3.0070999999999999</c:v>
                </c:pt>
                <c:pt idx="5173">
                  <c:v>2.9841000000000002</c:v>
                </c:pt>
                <c:pt idx="5174">
                  <c:v>2.9895</c:v>
                </c:pt>
                <c:pt idx="5175">
                  <c:v>2.9705999999999997</c:v>
                </c:pt>
                <c:pt idx="5176">
                  <c:v>2.9562999999999997</c:v>
                </c:pt>
                <c:pt idx="5177">
                  <c:v>2.9554999999999993</c:v>
                </c:pt>
                <c:pt idx="5178">
                  <c:v>2.9122999999999997</c:v>
                </c:pt>
                <c:pt idx="5179">
                  <c:v>2.9113999999999995</c:v>
                </c:pt>
                <c:pt idx="5180">
                  <c:v>2.8824999999999994</c:v>
                </c:pt>
                <c:pt idx="5181">
                  <c:v>2.9028999999999994</c:v>
                </c:pt>
                <c:pt idx="5182">
                  <c:v>2.8879000000000001</c:v>
                </c:pt>
                <c:pt idx="5183">
                  <c:v>2.8860999999999994</c:v>
                </c:pt>
                <c:pt idx="5184">
                  <c:v>2.8702999999999994</c:v>
                </c:pt>
                <c:pt idx="5185">
                  <c:v>2.8877000000000002</c:v>
                </c:pt>
                <c:pt idx="5186">
                  <c:v>2.8828999999999994</c:v>
                </c:pt>
                <c:pt idx="5187">
                  <c:v>2.8948999999999994</c:v>
                </c:pt>
                <c:pt idx="5188">
                  <c:v>2.8773999999999997</c:v>
                </c:pt>
                <c:pt idx="5189">
                  <c:v>2.9173999999999998</c:v>
                </c:pt>
                <c:pt idx="5190">
                  <c:v>3.0009000000000001</c:v>
                </c:pt>
                <c:pt idx="5191">
                  <c:v>3.0434000000000001</c:v>
                </c:pt>
                <c:pt idx="5192">
                  <c:v>3.1030000000000002</c:v>
                </c:pt>
                <c:pt idx="5193">
                  <c:v>3.1753999999999998</c:v>
                </c:pt>
                <c:pt idx="5194">
                  <c:v>3.2231000000000005</c:v>
                </c:pt>
                <c:pt idx="5195">
                  <c:v>3.2852999999999999</c:v>
                </c:pt>
                <c:pt idx="5196">
                  <c:v>3.3188999999999997</c:v>
                </c:pt>
                <c:pt idx="5197">
                  <c:v>3.3371999999999997</c:v>
                </c:pt>
                <c:pt idx="5198">
                  <c:v>3.2930000000000001</c:v>
                </c:pt>
                <c:pt idx="5199">
                  <c:v>3.3039000000000001</c:v>
                </c:pt>
                <c:pt idx="5200">
                  <c:v>3.2875000000000005</c:v>
                </c:pt>
                <c:pt idx="5201">
                  <c:v>3.2436000000000003</c:v>
                </c:pt>
                <c:pt idx="5202">
                  <c:v>3.2472000000000003</c:v>
                </c:pt>
                <c:pt idx="5203">
                  <c:v>3.2383000000000002</c:v>
                </c:pt>
                <c:pt idx="5204">
                  <c:v>3.2483000000000004</c:v>
                </c:pt>
                <c:pt idx="5205">
                  <c:v>3.2214999999999998</c:v>
                </c:pt>
                <c:pt idx="5206">
                  <c:v>3.2183999999999999</c:v>
                </c:pt>
                <c:pt idx="5207">
                  <c:v>3.2301000000000002</c:v>
                </c:pt>
                <c:pt idx="5208">
                  <c:v>3.202</c:v>
                </c:pt>
                <c:pt idx="5209">
                  <c:v>3.1894999999999998</c:v>
                </c:pt>
                <c:pt idx="5210">
                  <c:v>3.1764999999999994</c:v>
                </c:pt>
                <c:pt idx="5211">
                  <c:v>3.1515999999999997</c:v>
                </c:pt>
                <c:pt idx="5212">
                  <c:v>3.1214</c:v>
                </c:pt>
                <c:pt idx="5213">
                  <c:v>3.1099000000000001</c:v>
                </c:pt>
                <c:pt idx="5214">
                  <c:v>3.0933999999999999</c:v>
                </c:pt>
                <c:pt idx="5215">
                  <c:v>3.0939999999999999</c:v>
                </c:pt>
                <c:pt idx="5216">
                  <c:v>3.1113999999999997</c:v>
                </c:pt>
                <c:pt idx="5217">
                  <c:v>3.1568999999999994</c:v>
                </c:pt>
                <c:pt idx="5218">
                  <c:v>3.1974</c:v>
                </c:pt>
                <c:pt idx="5219">
                  <c:v>3.2105000000000001</c:v>
                </c:pt>
                <c:pt idx="5220">
                  <c:v>3.2330999999999999</c:v>
                </c:pt>
                <c:pt idx="5221">
                  <c:v>3.2936000000000001</c:v>
                </c:pt>
                <c:pt idx="5222">
                  <c:v>3.3051999999999997</c:v>
                </c:pt>
                <c:pt idx="5223">
                  <c:v>3.2793999999999999</c:v>
                </c:pt>
                <c:pt idx="5224">
                  <c:v>3.2711000000000001</c:v>
                </c:pt>
                <c:pt idx="5225">
                  <c:v>3.3218999999999994</c:v>
                </c:pt>
                <c:pt idx="5226">
                  <c:v>3.3148999999999997</c:v>
                </c:pt>
                <c:pt idx="5227">
                  <c:v>3.3583999999999996</c:v>
                </c:pt>
                <c:pt idx="5228">
                  <c:v>3.3966999999999996</c:v>
                </c:pt>
                <c:pt idx="5229">
                  <c:v>3.403</c:v>
                </c:pt>
                <c:pt idx="5230">
                  <c:v>3.4205999999999999</c:v>
                </c:pt>
                <c:pt idx="5231">
                  <c:v>3.4209999999999998</c:v>
                </c:pt>
                <c:pt idx="5232">
                  <c:v>3.4135999999999997</c:v>
                </c:pt>
                <c:pt idx="5233">
                  <c:v>3.3813999999999997</c:v>
                </c:pt>
                <c:pt idx="5234">
                  <c:v>3.3651999999999997</c:v>
                </c:pt>
                <c:pt idx="5235">
                  <c:v>3.3414999999999995</c:v>
                </c:pt>
                <c:pt idx="5236">
                  <c:v>3.3302999999999994</c:v>
                </c:pt>
                <c:pt idx="5237">
                  <c:v>3.3289</c:v>
                </c:pt>
                <c:pt idx="5238">
                  <c:v>3.3026999999999997</c:v>
                </c:pt>
                <c:pt idx="5239">
                  <c:v>3.3130999999999995</c:v>
                </c:pt>
                <c:pt idx="5240">
                  <c:v>3.2946</c:v>
                </c:pt>
                <c:pt idx="5241">
                  <c:v>3.2919999999999998</c:v>
                </c:pt>
                <c:pt idx="5242">
                  <c:v>3.282</c:v>
                </c:pt>
                <c:pt idx="5243">
                  <c:v>3.3107999999999995</c:v>
                </c:pt>
                <c:pt idx="5244">
                  <c:v>3.3068999999999997</c:v>
                </c:pt>
                <c:pt idx="5245">
                  <c:v>3.3066999999999998</c:v>
                </c:pt>
                <c:pt idx="5246">
                  <c:v>3.2974999999999999</c:v>
                </c:pt>
                <c:pt idx="5247">
                  <c:v>3.2686000000000002</c:v>
                </c:pt>
                <c:pt idx="5248">
                  <c:v>3.2883000000000004</c:v>
                </c:pt>
                <c:pt idx="5249">
                  <c:v>3.2749999999999999</c:v>
                </c:pt>
                <c:pt idx="5250">
                  <c:v>3.2347999999999999</c:v>
                </c:pt>
                <c:pt idx="5251">
                  <c:v>3.2397</c:v>
                </c:pt>
                <c:pt idx="5252">
                  <c:v>3.1957999999999998</c:v>
                </c:pt>
                <c:pt idx="5253">
                  <c:v>3.1831000000000005</c:v>
                </c:pt>
                <c:pt idx="5254">
                  <c:v>3.1711999999999998</c:v>
                </c:pt>
                <c:pt idx="5255">
                  <c:v>3.1521999999999997</c:v>
                </c:pt>
                <c:pt idx="5256">
                  <c:v>3.0915999999999997</c:v>
                </c:pt>
                <c:pt idx="5257">
                  <c:v>3.0326999999999997</c:v>
                </c:pt>
                <c:pt idx="5258">
                  <c:v>2.9989999999999997</c:v>
                </c:pt>
                <c:pt idx="5259">
                  <c:v>2.9747999999999997</c:v>
                </c:pt>
                <c:pt idx="5260">
                  <c:v>2.9653999999999998</c:v>
                </c:pt>
                <c:pt idx="5261">
                  <c:v>2.9460999999999995</c:v>
                </c:pt>
                <c:pt idx="5262">
                  <c:v>2.9213999999999998</c:v>
                </c:pt>
                <c:pt idx="5263">
                  <c:v>2.8762999999999996</c:v>
                </c:pt>
                <c:pt idx="5264">
                  <c:v>2.8518999999999997</c:v>
                </c:pt>
                <c:pt idx="5265">
                  <c:v>2.8537999999999997</c:v>
                </c:pt>
                <c:pt idx="5266">
                  <c:v>2.8382999999999994</c:v>
                </c:pt>
                <c:pt idx="5267">
                  <c:v>2.8447</c:v>
                </c:pt>
                <c:pt idx="5268">
                  <c:v>2.8411999999999997</c:v>
                </c:pt>
                <c:pt idx="5269">
                  <c:v>2.8613999999999997</c:v>
                </c:pt>
                <c:pt idx="5270">
                  <c:v>2.8225999999999996</c:v>
                </c:pt>
                <c:pt idx="5271">
                  <c:v>2.7947000000000002</c:v>
                </c:pt>
                <c:pt idx="5272">
                  <c:v>2.7942999999999998</c:v>
                </c:pt>
                <c:pt idx="5273">
                  <c:v>2.7869999999999999</c:v>
                </c:pt>
                <c:pt idx="5274">
                  <c:v>2.7734999999999999</c:v>
                </c:pt>
                <c:pt idx="5275">
                  <c:v>2.7456999999999998</c:v>
                </c:pt>
                <c:pt idx="5276">
                  <c:v>2.7662</c:v>
                </c:pt>
                <c:pt idx="5277">
                  <c:v>2.7818999999999998</c:v>
                </c:pt>
                <c:pt idx="5278">
                  <c:v>2.8207</c:v>
                </c:pt>
                <c:pt idx="5279">
                  <c:v>2.8415999999999997</c:v>
                </c:pt>
                <c:pt idx="5280">
                  <c:v>2.8489999999999998</c:v>
                </c:pt>
                <c:pt idx="5281">
                  <c:v>2.8747999999999996</c:v>
                </c:pt>
                <c:pt idx="5282">
                  <c:v>2.8614999999999995</c:v>
                </c:pt>
                <c:pt idx="5283">
                  <c:v>2.8855999999999997</c:v>
                </c:pt>
                <c:pt idx="5284">
                  <c:v>2.9089</c:v>
                </c:pt>
                <c:pt idx="5285">
                  <c:v>2.8923999999999994</c:v>
                </c:pt>
                <c:pt idx="5286">
                  <c:v>2.8922999999999996</c:v>
                </c:pt>
                <c:pt idx="5287">
                  <c:v>2.9039999999999999</c:v>
                </c:pt>
                <c:pt idx="5288">
                  <c:v>2.9249999999999998</c:v>
                </c:pt>
                <c:pt idx="5289">
                  <c:v>2.9369999999999994</c:v>
                </c:pt>
                <c:pt idx="5290">
                  <c:v>2.9567999999999994</c:v>
                </c:pt>
                <c:pt idx="5291">
                  <c:v>2.9569999999999994</c:v>
                </c:pt>
                <c:pt idx="5292">
                  <c:v>2.9754999999999994</c:v>
                </c:pt>
                <c:pt idx="5293">
                  <c:v>2.9832000000000001</c:v>
                </c:pt>
                <c:pt idx="5294">
                  <c:v>3.0135999999999998</c:v>
                </c:pt>
                <c:pt idx="5295">
                  <c:v>3.0491999999999999</c:v>
                </c:pt>
                <c:pt idx="5296">
                  <c:v>3.0520999999999994</c:v>
                </c:pt>
                <c:pt idx="5297">
                  <c:v>3.0781999999999998</c:v>
                </c:pt>
                <c:pt idx="5298">
                  <c:v>3.0737999999999999</c:v>
                </c:pt>
                <c:pt idx="5299">
                  <c:v>3.0836999999999999</c:v>
                </c:pt>
                <c:pt idx="5300">
                  <c:v>3.0779999999999998</c:v>
                </c:pt>
                <c:pt idx="5301">
                  <c:v>3.0699000000000001</c:v>
                </c:pt>
                <c:pt idx="5302">
                  <c:v>3.0733000000000001</c:v>
                </c:pt>
                <c:pt idx="5303">
                  <c:v>3.0745</c:v>
                </c:pt>
                <c:pt idx="5304">
                  <c:v>3.0425</c:v>
                </c:pt>
                <c:pt idx="5305">
                  <c:v>3.0438000000000001</c:v>
                </c:pt>
                <c:pt idx="5306">
                  <c:v>3.0549999999999997</c:v>
                </c:pt>
                <c:pt idx="5307">
                  <c:v>3.0672000000000001</c:v>
                </c:pt>
                <c:pt idx="5308">
                  <c:v>3.0183</c:v>
                </c:pt>
                <c:pt idx="5309">
                  <c:v>3.0267999999999997</c:v>
                </c:pt>
                <c:pt idx="5310">
                  <c:v>3.0371000000000001</c:v>
                </c:pt>
                <c:pt idx="5311">
                  <c:v>3.0655000000000001</c:v>
                </c:pt>
                <c:pt idx="5312">
                  <c:v>3.0775999999999999</c:v>
                </c:pt>
                <c:pt idx="5313">
                  <c:v>3.0571999999999999</c:v>
                </c:pt>
                <c:pt idx="5314">
                  <c:v>3.0705999999999998</c:v>
                </c:pt>
                <c:pt idx="5315">
                  <c:v>3.0354999999999994</c:v>
                </c:pt>
                <c:pt idx="5316">
                  <c:v>3.0085000000000002</c:v>
                </c:pt>
                <c:pt idx="5317">
                  <c:v>2.9705999999999997</c:v>
                </c:pt>
                <c:pt idx="5318">
                  <c:v>2.9563999999999995</c:v>
                </c:pt>
                <c:pt idx="5319">
                  <c:v>2.9601999999999999</c:v>
                </c:pt>
                <c:pt idx="5320">
                  <c:v>2.9535999999999998</c:v>
                </c:pt>
                <c:pt idx="5321">
                  <c:v>2.9076</c:v>
                </c:pt>
                <c:pt idx="5322">
                  <c:v>2.9189999999999996</c:v>
                </c:pt>
                <c:pt idx="5323">
                  <c:v>2.9041999999999999</c:v>
                </c:pt>
                <c:pt idx="5324">
                  <c:v>2.8956999999999997</c:v>
                </c:pt>
                <c:pt idx="5325">
                  <c:v>2.8809999999999998</c:v>
                </c:pt>
                <c:pt idx="5326">
                  <c:v>2.8922999999999996</c:v>
                </c:pt>
                <c:pt idx="5327">
                  <c:v>2.8701999999999996</c:v>
                </c:pt>
                <c:pt idx="5328">
                  <c:v>2.8614999999999995</c:v>
                </c:pt>
                <c:pt idx="5329">
                  <c:v>2.8243</c:v>
                </c:pt>
                <c:pt idx="5330">
                  <c:v>2.8127999999999993</c:v>
                </c:pt>
                <c:pt idx="5331">
                  <c:v>2.8254999999999995</c:v>
                </c:pt>
                <c:pt idx="5332">
                  <c:v>2.8085999999999998</c:v>
                </c:pt>
                <c:pt idx="5333">
                  <c:v>2.7816000000000001</c:v>
                </c:pt>
                <c:pt idx="5334">
                  <c:v>2.7800000000000002</c:v>
                </c:pt>
                <c:pt idx="5335">
                  <c:v>2.7967999999999997</c:v>
                </c:pt>
                <c:pt idx="5336">
                  <c:v>2.7789000000000001</c:v>
                </c:pt>
                <c:pt idx="5337">
                  <c:v>2.7515000000000001</c:v>
                </c:pt>
                <c:pt idx="5338">
                  <c:v>2.7474000000000003</c:v>
                </c:pt>
                <c:pt idx="5339">
                  <c:v>2.7399</c:v>
                </c:pt>
                <c:pt idx="5340">
                  <c:v>2.7254</c:v>
                </c:pt>
                <c:pt idx="5341">
                  <c:v>2.7267999999999999</c:v>
                </c:pt>
                <c:pt idx="5342">
                  <c:v>2.7242999999999999</c:v>
                </c:pt>
                <c:pt idx="5343">
                  <c:v>2.7103999999999999</c:v>
                </c:pt>
                <c:pt idx="5344">
                  <c:v>2.7101999999999999</c:v>
                </c:pt>
                <c:pt idx="5345">
                  <c:v>2.6886000000000001</c:v>
                </c:pt>
                <c:pt idx="5346">
                  <c:v>2.6757999999999997</c:v>
                </c:pt>
                <c:pt idx="5347">
                  <c:v>2.6783999999999999</c:v>
                </c:pt>
                <c:pt idx="5348">
                  <c:v>2.6924999999999994</c:v>
                </c:pt>
                <c:pt idx="5349">
                  <c:v>2.6650999999999998</c:v>
                </c:pt>
                <c:pt idx="5350">
                  <c:v>2.6755</c:v>
                </c:pt>
                <c:pt idx="5351">
                  <c:v>2.7074000000000003</c:v>
                </c:pt>
                <c:pt idx="5352">
                  <c:v>2.7214</c:v>
                </c:pt>
                <c:pt idx="5353">
                  <c:v>2.7128999999999994</c:v>
                </c:pt>
                <c:pt idx="5354">
                  <c:v>2.7136999999999998</c:v>
                </c:pt>
                <c:pt idx="5355">
                  <c:v>2.7191000000000001</c:v>
                </c:pt>
                <c:pt idx="5356">
                  <c:v>2.7088999999999999</c:v>
                </c:pt>
                <c:pt idx="5357">
                  <c:v>2.7347000000000001</c:v>
                </c:pt>
                <c:pt idx="5358">
                  <c:v>2.7193000000000001</c:v>
                </c:pt>
                <c:pt idx="5359">
                  <c:v>2.7153999999999998</c:v>
                </c:pt>
                <c:pt idx="5360">
                  <c:v>2.7134</c:v>
                </c:pt>
                <c:pt idx="5361">
                  <c:v>2.7149000000000001</c:v>
                </c:pt>
                <c:pt idx="5362">
                  <c:v>2.7174</c:v>
                </c:pt>
                <c:pt idx="5363">
                  <c:v>2.7328999999999994</c:v>
                </c:pt>
                <c:pt idx="5364">
                  <c:v>2.7519999999999998</c:v>
                </c:pt>
                <c:pt idx="5365">
                  <c:v>2.7509000000000001</c:v>
                </c:pt>
                <c:pt idx="5366">
                  <c:v>2.7507999999999999</c:v>
                </c:pt>
                <c:pt idx="5367">
                  <c:v>2.7425000000000002</c:v>
                </c:pt>
                <c:pt idx="5368">
                  <c:v>2.7549000000000001</c:v>
                </c:pt>
                <c:pt idx="5369">
                  <c:v>2.7985000000000002</c:v>
                </c:pt>
                <c:pt idx="5370">
                  <c:v>2.8328999999999995</c:v>
                </c:pt>
                <c:pt idx="5371">
                  <c:v>2.8627999999999996</c:v>
                </c:pt>
                <c:pt idx="5372">
                  <c:v>2.8542999999999994</c:v>
                </c:pt>
                <c:pt idx="5373">
                  <c:v>2.8793999999999995</c:v>
                </c:pt>
                <c:pt idx="5374">
                  <c:v>2.9043000000000001</c:v>
                </c:pt>
                <c:pt idx="5375">
                  <c:v>2.9163999999999994</c:v>
                </c:pt>
                <c:pt idx="5376">
                  <c:v>2.9761999999999995</c:v>
                </c:pt>
                <c:pt idx="5377">
                  <c:v>3.0482999999999998</c:v>
                </c:pt>
                <c:pt idx="5378">
                  <c:v>3.1291000000000002</c:v>
                </c:pt>
                <c:pt idx="5379">
                  <c:v>3.1511999999999998</c:v>
                </c:pt>
                <c:pt idx="5380">
                  <c:v>3.1961999999999997</c:v>
                </c:pt>
                <c:pt idx="5381">
                  <c:v>3.2134999999999998</c:v>
                </c:pt>
                <c:pt idx="5382">
                  <c:v>3.2363</c:v>
                </c:pt>
                <c:pt idx="5383">
                  <c:v>3.2381000000000002</c:v>
                </c:pt>
                <c:pt idx="5384">
                  <c:v>3.2315999999999998</c:v>
                </c:pt>
                <c:pt idx="5385">
                  <c:v>3.2250000000000001</c:v>
                </c:pt>
                <c:pt idx="5386">
                  <c:v>3.2301000000000002</c:v>
                </c:pt>
                <c:pt idx="5387">
                  <c:v>3.1947000000000001</c:v>
                </c:pt>
                <c:pt idx="5388">
                  <c:v>3.1570999999999998</c:v>
                </c:pt>
                <c:pt idx="5389">
                  <c:v>3.1490999999999998</c:v>
                </c:pt>
                <c:pt idx="5390">
                  <c:v>3.1139000000000001</c:v>
                </c:pt>
                <c:pt idx="5391">
                  <c:v>3.1025999999999998</c:v>
                </c:pt>
                <c:pt idx="5392">
                  <c:v>3.0600999999999998</c:v>
                </c:pt>
                <c:pt idx="5393">
                  <c:v>3.0123999999999995</c:v>
                </c:pt>
                <c:pt idx="5394">
                  <c:v>2.9845000000000002</c:v>
                </c:pt>
                <c:pt idx="5395">
                  <c:v>2.9373999999999998</c:v>
                </c:pt>
                <c:pt idx="5396">
                  <c:v>2.9140999999999995</c:v>
                </c:pt>
                <c:pt idx="5397">
                  <c:v>2.8679999999999999</c:v>
                </c:pt>
                <c:pt idx="5398">
                  <c:v>2.8820999999999994</c:v>
                </c:pt>
                <c:pt idx="5399">
                  <c:v>2.8451999999999997</c:v>
                </c:pt>
                <c:pt idx="5400">
                  <c:v>2.8342999999999994</c:v>
                </c:pt>
                <c:pt idx="5401">
                  <c:v>2.8145999999999995</c:v>
                </c:pt>
                <c:pt idx="5402">
                  <c:v>2.8023999999999996</c:v>
                </c:pt>
                <c:pt idx="5403">
                  <c:v>2.7869999999999999</c:v>
                </c:pt>
                <c:pt idx="5404">
                  <c:v>2.7599</c:v>
                </c:pt>
                <c:pt idx="5405">
                  <c:v>2.7414999999999998</c:v>
                </c:pt>
                <c:pt idx="5406">
                  <c:v>2.7374000000000001</c:v>
                </c:pt>
                <c:pt idx="5407">
                  <c:v>2.7334999999999998</c:v>
                </c:pt>
                <c:pt idx="5408">
                  <c:v>2.7218</c:v>
                </c:pt>
                <c:pt idx="5409">
                  <c:v>2.7130000000000001</c:v>
                </c:pt>
                <c:pt idx="5410">
                  <c:v>2.702</c:v>
                </c:pt>
                <c:pt idx="5411">
                  <c:v>2.6985999999999999</c:v>
                </c:pt>
                <c:pt idx="5412">
                  <c:v>2.6890999999999998</c:v>
                </c:pt>
                <c:pt idx="5413">
                  <c:v>2.6518999999999995</c:v>
                </c:pt>
                <c:pt idx="5414">
                  <c:v>2.6154999999999995</c:v>
                </c:pt>
                <c:pt idx="5415">
                  <c:v>2.6204999999999998</c:v>
                </c:pt>
                <c:pt idx="5416">
                  <c:v>2.6459000000000001</c:v>
                </c:pt>
                <c:pt idx="5417">
                  <c:v>2.6533000000000002</c:v>
                </c:pt>
                <c:pt idx="5418">
                  <c:v>2.6587999999999998</c:v>
                </c:pt>
                <c:pt idx="5419">
                  <c:v>2.6939000000000002</c:v>
                </c:pt>
                <c:pt idx="5420">
                  <c:v>2.6903999999999999</c:v>
                </c:pt>
                <c:pt idx="5421">
                  <c:v>2.6869000000000001</c:v>
                </c:pt>
                <c:pt idx="5422">
                  <c:v>2.7077000000000004</c:v>
                </c:pt>
                <c:pt idx="5423">
                  <c:v>2.7250999999999999</c:v>
                </c:pt>
                <c:pt idx="5424">
                  <c:v>2.8167999999999993</c:v>
                </c:pt>
                <c:pt idx="5425">
                  <c:v>2.9058999999999995</c:v>
                </c:pt>
                <c:pt idx="5426">
                  <c:v>3.0135000000000001</c:v>
                </c:pt>
                <c:pt idx="5427">
                  <c:v>3.1015999999999999</c:v>
                </c:pt>
                <c:pt idx="5428">
                  <c:v>3.2519999999999998</c:v>
                </c:pt>
                <c:pt idx="5429">
                  <c:v>3.3192999999999997</c:v>
                </c:pt>
                <c:pt idx="5430">
                  <c:v>3.4224999999999994</c:v>
                </c:pt>
                <c:pt idx="5431">
                  <c:v>3.4528999999999996</c:v>
                </c:pt>
                <c:pt idx="5432">
                  <c:v>3.4653999999999998</c:v>
                </c:pt>
                <c:pt idx="5433">
                  <c:v>3.4491999999999998</c:v>
                </c:pt>
                <c:pt idx="5434">
                  <c:v>3.4287999999999998</c:v>
                </c:pt>
                <c:pt idx="5435">
                  <c:v>3.4509999999999996</c:v>
                </c:pt>
                <c:pt idx="5436">
                  <c:v>3.4497</c:v>
                </c:pt>
                <c:pt idx="5437">
                  <c:v>3.4451000000000001</c:v>
                </c:pt>
                <c:pt idx="5438">
                  <c:v>3.4279000000000002</c:v>
                </c:pt>
                <c:pt idx="5439">
                  <c:v>3.4329999999999994</c:v>
                </c:pt>
                <c:pt idx="5440">
                  <c:v>3.4489999999999998</c:v>
                </c:pt>
                <c:pt idx="5441">
                  <c:v>3.4521999999999995</c:v>
                </c:pt>
                <c:pt idx="5442">
                  <c:v>3.4867999999999997</c:v>
                </c:pt>
                <c:pt idx="5443">
                  <c:v>3.5063999999999997</c:v>
                </c:pt>
                <c:pt idx="5444">
                  <c:v>3.5305999999999997</c:v>
                </c:pt>
                <c:pt idx="5445">
                  <c:v>3.5265</c:v>
                </c:pt>
                <c:pt idx="5446">
                  <c:v>3.5253999999999999</c:v>
                </c:pt>
                <c:pt idx="5447">
                  <c:v>3.5331999999999999</c:v>
                </c:pt>
                <c:pt idx="5448">
                  <c:v>3.5777999999999999</c:v>
                </c:pt>
                <c:pt idx="5449">
                  <c:v>3.6208999999999998</c:v>
                </c:pt>
                <c:pt idx="5450">
                  <c:v>3.6751999999999998</c:v>
                </c:pt>
                <c:pt idx="5451">
                  <c:v>3.7246000000000001</c:v>
                </c:pt>
                <c:pt idx="5452">
                  <c:v>3.7018</c:v>
                </c:pt>
                <c:pt idx="5453">
                  <c:v>3.7235000000000005</c:v>
                </c:pt>
                <c:pt idx="5454">
                  <c:v>3.7414999999999998</c:v>
                </c:pt>
                <c:pt idx="5455">
                  <c:v>3.7610000000000001</c:v>
                </c:pt>
                <c:pt idx="5456">
                  <c:v>3.7496</c:v>
                </c:pt>
                <c:pt idx="5457">
                  <c:v>3.7472000000000003</c:v>
                </c:pt>
                <c:pt idx="5458">
                  <c:v>3.7553999999999998</c:v>
                </c:pt>
                <c:pt idx="5459">
                  <c:v>3.8998999999999997</c:v>
                </c:pt>
                <c:pt idx="5460">
                  <c:v>4.1588999999999992</c:v>
                </c:pt>
                <c:pt idx="5461">
                  <c:v>4.5303000000000004</c:v>
                </c:pt>
                <c:pt idx="5462">
                  <c:v>4.9808000000000003</c:v>
                </c:pt>
                <c:pt idx="5463">
                  <c:v>5.4538000000000002</c:v>
                </c:pt>
                <c:pt idx="5464">
                  <c:v>5.6365999999999996</c:v>
                </c:pt>
                <c:pt idx="5465">
                  <c:v>5.6802999999999999</c:v>
                </c:pt>
                <c:pt idx="5466">
                  <c:v>5.5960000000000001</c:v>
                </c:pt>
                <c:pt idx="5467">
                  <c:v>5.4211999999999998</c:v>
                </c:pt>
                <c:pt idx="5468">
                  <c:v>5.3024999999999993</c:v>
                </c:pt>
                <c:pt idx="5469">
                  <c:v>5.1574999999999989</c:v>
                </c:pt>
                <c:pt idx="5470">
                  <c:v>4.9967000000000006</c:v>
                </c:pt>
                <c:pt idx="5471">
                  <c:v>4.8169999999999993</c:v>
                </c:pt>
                <c:pt idx="5472">
                  <c:v>4.6149999999999993</c:v>
                </c:pt>
                <c:pt idx="5473">
                  <c:v>4.4534000000000002</c:v>
                </c:pt>
                <c:pt idx="5474">
                  <c:v>4.3186999999999998</c:v>
                </c:pt>
                <c:pt idx="5475">
                  <c:v>4.1886000000000001</c:v>
                </c:pt>
                <c:pt idx="5476">
                  <c:v>4.0444999999999993</c:v>
                </c:pt>
                <c:pt idx="5477">
                  <c:v>3.9786999999999995</c:v>
                </c:pt>
                <c:pt idx="5478">
                  <c:v>3.8798999999999997</c:v>
                </c:pt>
                <c:pt idx="5479">
                  <c:v>3.7982999999999998</c:v>
                </c:pt>
                <c:pt idx="5480">
                  <c:v>3.7902</c:v>
                </c:pt>
                <c:pt idx="5481">
                  <c:v>3.7696999999999998</c:v>
                </c:pt>
                <c:pt idx="5482">
                  <c:v>3.7141000000000002</c:v>
                </c:pt>
                <c:pt idx="5483">
                  <c:v>3.6821000000000002</c:v>
                </c:pt>
                <c:pt idx="5484">
                  <c:v>3.6204000000000001</c:v>
                </c:pt>
                <c:pt idx="5485">
                  <c:v>3.5865</c:v>
                </c:pt>
                <c:pt idx="5486">
                  <c:v>3.5472999999999999</c:v>
                </c:pt>
                <c:pt idx="5487">
                  <c:v>3.5451999999999999</c:v>
                </c:pt>
                <c:pt idx="5488">
                  <c:v>3.5303</c:v>
                </c:pt>
                <c:pt idx="5489">
                  <c:v>3.4887000000000001</c:v>
                </c:pt>
                <c:pt idx="5490">
                  <c:v>3.4955999999999996</c:v>
                </c:pt>
                <c:pt idx="5491">
                  <c:v>3.4769999999999994</c:v>
                </c:pt>
                <c:pt idx="5492">
                  <c:v>3.4445000000000001</c:v>
                </c:pt>
                <c:pt idx="5493">
                  <c:v>3.4125999999999994</c:v>
                </c:pt>
                <c:pt idx="5494">
                  <c:v>3.4108999999999994</c:v>
                </c:pt>
                <c:pt idx="5495">
                  <c:v>3.4093999999999998</c:v>
                </c:pt>
                <c:pt idx="5496">
                  <c:v>3.4220999999999995</c:v>
                </c:pt>
                <c:pt idx="5497">
                  <c:v>3.4027999999999996</c:v>
                </c:pt>
                <c:pt idx="5498">
                  <c:v>3.3752999999999997</c:v>
                </c:pt>
                <c:pt idx="5499">
                  <c:v>3.3667999999999996</c:v>
                </c:pt>
                <c:pt idx="5500">
                  <c:v>3.3405999999999998</c:v>
                </c:pt>
                <c:pt idx="5501">
                  <c:v>3.3316999999999997</c:v>
                </c:pt>
                <c:pt idx="5502">
                  <c:v>3.3275999999999999</c:v>
                </c:pt>
                <c:pt idx="5503">
                  <c:v>3.3150999999999997</c:v>
                </c:pt>
                <c:pt idx="5504">
                  <c:v>3.3255999999999997</c:v>
                </c:pt>
                <c:pt idx="5505">
                  <c:v>3.3141999999999996</c:v>
                </c:pt>
                <c:pt idx="5506">
                  <c:v>3.3067999999999995</c:v>
                </c:pt>
                <c:pt idx="5507">
                  <c:v>3.3164999999999996</c:v>
                </c:pt>
                <c:pt idx="5508">
                  <c:v>3.3281999999999998</c:v>
                </c:pt>
                <c:pt idx="5509">
                  <c:v>3.3605999999999998</c:v>
                </c:pt>
                <c:pt idx="5510">
                  <c:v>3.3268999999999997</c:v>
                </c:pt>
                <c:pt idx="5511">
                  <c:v>3.3277999999999999</c:v>
                </c:pt>
                <c:pt idx="5512">
                  <c:v>3.3279999999999998</c:v>
                </c:pt>
                <c:pt idx="5513">
                  <c:v>3.3479999999999999</c:v>
                </c:pt>
                <c:pt idx="5514">
                  <c:v>3.3209</c:v>
                </c:pt>
                <c:pt idx="5515">
                  <c:v>3.2965999999999998</c:v>
                </c:pt>
                <c:pt idx="5516">
                  <c:v>3.2770000000000001</c:v>
                </c:pt>
                <c:pt idx="5517">
                  <c:v>3.2616000000000001</c:v>
                </c:pt>
                <c:pt idx="5518">
                  <c:v>3.2378</c:v>
                </c:pt>
                <c:pt idx="5519">
                  <c:v>3.2219000000000002</c:v>
                </c:pt>
                <c:pt idx="5520">
                  <c:v>3.2263000000000002</c:v>
                </c:pt>
                <c:pt idx="5521">
                  <c:v>3.1977000000000002</c:v>
                </c:pt>
                <c:pt idx="5522">
                  <c:v>3.1375999999999999</c:v>
                </c:pt>
                <c:pt idx="5523">
                  <c:v>3.137</c:v>
                </c:pt>
                <c:pt idx="5524">
                  <c:v>3.1372</c:v>
                </c:pt>
                <c:pt idx="5525">
                  <c:v>3.0971000000000002</c:v>
                </c:pt>
                <c:pt idx="5526">
                  <c:v>3.1375999999999999</c:v>
                </c:pt>
                <c:pt idx="5527">
                  <c:v>3.1272000000000002</c:v>
                </c:pt>
                <c:pt idx="5528">
                  <c:v>3.1036000000000001</c:v>
                </c:pt>
                <c:pt idx="5529">
                  <c:v>3.0763999999999996</c:v>
                </c:pt>
                <c:pt idx="5530">
                  <c:v>3.04</c:v>
                </c:pt>
                <c:pt idx="5531">
                  <c:v>3.0432999999999999</c:v>
                </c:pt>
                <c:pt idx="5532">
                  <c:v>3.0228999999999995</c:v>
                </c:pt>
                <c:pt idx="5533">
                  <c:v>3.0243000000000002</c:v>
                </c:pt>
                <c:pt idx="5534">
                  <c:v>3.0025999999999997</c:v>
                </c:pt>
                <c:pt idx="5535">
                  <c:v>2.9605999999999999</c:v>
                </c:pt>
                <c:pt idx="5536">
                  <c:v>2.9601999999999999</c:v>
                </c:pt>
                <c:pt idx="5537">
                  <c:v>2.9506999999999994</c:v>
                </c:pt>
                <c:pt idx="5538">
                  <c:v>2.9483999999999999</c:v>
                </c:pt>
                <c:pt idx="5539">
                  <c:v>2.9586999999999994</c:v>
                </c:pt>
                <c:pt idx="5540">
                  <c:v>2.9581999999999997</c:v>
                </c:pt>
                <c:pt idx="5541">
                  <c:v>2.9337999999999997</c:v>
                </c:pt>
                <c:pt idx="5542">
                  <c:v>2.9321999999999995</c:v>
                </c:pt>
                <c:pt idx="5543">
                  <c:v>2.9155999999999995</c:v>
                </c:pt>
                <c:pt idx="5544">
                  <c:v>2.9434</c:v>
                </c:pt>
                <c:pt idx="5545">
                  <c:v>2.9611999999999998</c:v>
                </c:pt>
                <c:pt idx="5546">
                  <c:v>2.9676999999999998</c:v>
                </c:pt>
                <c:pt idx="5547">
                  <c:v>2.9687000000000001</c:v>
                </c:pt>
                <c:pt idx="5548">
                  <c:v>2.9803000000000002</c:v>
                </c:pt>
                <c:pt idx="5549">
                  <c:v>2.9997999999999996</c:v>
                </c:pt>
                <c:pt idx="5550">
                  <c:v>3.0270000000000001</c:v>
                </c:pt>
                <c:pt idx="5551">
                  <c:v>3.0103</c:v>
                </c:pt>
                <c:pt idx="5552">
                  <c:v>3.0183999999999997</c:v>
                </c:pt>
                <c:pt idx="5553">
                  <c:v>3.024</c:v>
                </c:pt>
                <c:pt idx="5554">
                  <c:v>3.0465999999999998</c:v>
                </c:pt>
                <c:pt idx="5555">
                  <c:v>3.0373000000000001</c:v>
                </c:pt>
                <c:pt idx="5556">
                  <c:v>3.0396999999999994</c:v>
                </c:pt>
                <c:pt idx="5557">
                  <c:v>3.0691000000000002</c:v>
                </c:pt>
                <c:pt idx="5558">
                  <c:v>3.1101000000000001</c:v>
                </c:pt>
                <c:pt idx="5559">
                  <c:v>3.1217999999999999</c:v>
                </c:pt>
                <c:pt idx="5560">
                  <c:v>3.1659000000000002</c:v>
                </c:pt>
                <c:pt idx="5561">
                  <c:v>3.1821000000000002</c:v>
                </c:pt>
                <c:pt idx="5562">
                  <c:v>3.1917</c:v>
                </c:pt>
                <c:pt idx="5563">
                  <c:v>3.2214999999999998</c:v>
                </c:pt>
                <c:pt idx="5564">
                  <c:v>3.2147999999999999</c:v>
                </c:pt>
                <c:pt idx="5565">
                  <c:v>3.1905999999999999</c:v>
                </c:pt>
                <c:pt idx="5566">
                  <c:v>3.2103000000000002</c:v>
                </c:pt>
                <c:pt idx="5567">
                  <c:v>3.2286999999999999</c:v>
                </c:pt>
                <c:pt idx="5568">
                  <c:v>3.2530999999999999</c:v>
                </c:pt>
                <c:pt idx="5569">
                  <c:v>3.2429000000000001</c:v>
                </c:pt>
                <c:pt idx="5570">
                  <c:v>3.2292999999999998</c:v>
                </c:pt>
                <c:pt idx="5571">
                  <c:v>3.2191999999999998</c:v>
                </c:pt>
                <c:pt idx="5572">
                  <c:v>3.2261000000000002</c:v>
                </c:pt>
                <c:pt idx="5573">
                  <c:v>3.2134999999999998</c:v>
                </c:pt>
                <c:pt idx="5574">
                  <c:v>3.198</c:v>
                </c:pt>
                <c:pt idx="5575">
                  <c:v>3.1938</c:v>
                </c:pt>
                <c:pt idx="5576">
                  <c:v>3.1751</c:v>
                </c:pt>
                <c:pt idx="5577">
                  <c:v>3.1397999999999997</c:v>
                </c:pt>
                <c:pt idx="5578">
                  <c:v>3.1286</c:v>
                </c:pt>
                <c:pt idx="5579">
                  <c:v>3.1371000000000002</c:v>
                </c:pt>
                <c:pt idx="5580">
                  <c:v>3.1048</c:v>
                </c:pt>
                <c:pt idx="5581">
                  <c:v>3.1103999999999998</c:v>
                </c:pt>
                <c:pt idx="5582">
                  <c:v>3.1067</c:v>
                </c:pt>
                <c:pt idx="5583">
                  <c:v>3.1187</c:v>
                </c:pt>
                <c:pt idx="5584">
                  <c:v>3.1246</c:v>
                </c:pt>
                <c:pt idx="5585">
                  <c:v>3.0846</c:v>
                </c:pt>
                <c:pt idx="5586">
                  <c:v>3.0659999999999998</c:v>
                </c:pt>
                <c:pt idx="5587">
                  <c:v>3.0686</c:v>
                </c:pt>
                <c:pt idx="5588">
                  <c:v>3.0693000000000001</c:v>
                </c:pt>
                <c:pt idx="5589">
                  <c:v>3.0550999999999995</c:v>
                </c:pt>
                <c:pt idx="5590">
                  <c:v>3.0417000000000001</c:v>
                </c:pt>
                <c:pt idx="5591">
                  <c:v>3.0244</c:v>
                </c:pt>
                <c:pt idx="5592">
                  <c:v>3.0119999999999996</c:v>
                </c:pt>
                <c:pt idx="5593">
                  <c:v>3.0065999999999997</c:v>
                </c:pt>
                <c:pt idx="5594">
                  <c:v>3.0117999999999996</c:v>
                </c:pt>
                <c:pt idx="5595">
                  <c:v>2.9817</c:v>
                </c:pt>
                <c:pt idx="5596">
                  <c:v>3.0139</c:v>
                </c:pt>
                <c:pt idx="5597">
                  <c:v>2.9779999999999998</c:v>
                </c:pt>
                <c:pt idx="5598">
                  <c:v>2.9514999999999993</c:v>
                </c:pt>
                <c:pt idx="5599">
                  <c:v>2.9707999999999997</c:v>
                </c:pt>
                <c:pt idx="5600">
                  <c:v>2.9670000000000001</c:v>
                </c:pt>
                <c:pt idx="5601">
                  <c:v>2.9676999999999998</c:v>
                </c:pt>
                <c:pt idx="5602">
                  <c:v>2.9737999999999998</c:v>
                </c:pt>
                <c:pt idx="5603">
                  <c:v>2.9702999999999995</c:v>
                </c:pt>
                <c:pt idx="5604">
                  <c:v>2.9373</c:v>
                </c:pt>
                <c:pt idx="5605">
                  <c:v>2.9362999999999997</c:v>
                </c:pt>
                <c:pt idx="5606">
                  <c:v>2.9371</c:v>
                </c:pt>
                <c:pt idx="5607">
                  <c:v>2.9249999999999998</c:v>
                </c:pt>
                <c:pt idx="5608">
                  <c:v>2.9120999999999997</c:v>
                </c:pt>
                <c:pt idx="5609">
                  <c:v>2.8991999999999996</c:v>
                </c:pt>
                <c:pt idx="5610">
                  <c:v>2.9007000000000001</c:v>
                </c:pt>
                <c:pt idx="5611">
                  <c:v>2.9401000000000002</c:v>
                </c:pt>
                <c:pt idx="5612">
                  <c:v>2.9313999999999996</c:v>
                </c:pt>
                <c:pt idx="5613">
                  <c:v>2.9470000000000001</c:v>
                </c:pt>
                <c:pt idx="5614">
                  <c:v>2.9453</c:v>
                </c:pt>
                <c:pt idx="5615">
                  <c:v>2.9405999999999999</c:v>
                </c:pt>
                <c:pt idx="5616">
                  <c:v>2.9556999999999998</c:v>
                </c:pt>
                <c:pt idx="5617">
                  <c:v>2.9533</c:v>
                </c:pt>
                <c:pt idx="5618">
                  <c:v>2.9609000000000001</c:v>
                </c:pt>
                <c:pt idx="5619">
                  <c:v>2.9697</c:v>
                </c:pt>
                <c:pt idx="5620">
                  <c:v>2.9687999999999999</c:v>
                </c:pt>
                <c:pt idx="5621">
                  <c:v>2.9666999999999994</c:v>
                </c:pt>
                <c:pt idx="5622">
                  <c:v>2.9758999999999998</c:v>
                </c:pt>
                <c:pt idx="5623">
                  <c:v>2.9687000000000001</c:v>
                </c:pt>
                <c:pt idx="5624">
                  <c:v>2.9841000000000002</c:v>
                </c:pt>
                <c:pt idx="5625">
                  <c:v>3.0289000000000001</c:v>
                </c:pt>
                <c:pt idx="5626">
                  <c:v>3.0555999999999996</c:v>
                </c:pt>
                <c:pt idx="5627">
                  <c:v>3.0956999999999995</c:v>
                </c:pt>
                <c:pt idx="5628">
                  <c:v>3.1036999999999999</c:v>
                </c:pt>
                <c:pt idx="5629">
                  <c:v>3.0960999999999994</c:v>
                </c:pt>
                <c:pt idx="5630">
                  <c:v>3.1067999999999998</c:v>
                </c:pt>
                <c:pt idx="5631">
                  <c:v>3.1078999999999999</c:v>
                </c:pt>
                <c:pt idx="5632">
                  <c:v>3.1105</c:v>
                </c:pt>
                <c:pt idx="5633">
                  <c:v>3.0963999999999996</c:v>
                </c:pt>
                <c:pt idx="5634">
                  <c:v>3.1406999999999998</c:v>
                </c:pt>
                <c:pt idx="5635">
                  <c:v>3.1362999999999994</c:v>
                </c:pt>
                <c:pt idx="5636">
                  <c:v>3.1472000000000002</c:v>
                </c:pt>
                <c:pt idx="5637">
                  <c:v>3.1665999999999999</c:v>
                </c:pt>
                <c:pt idx="5638">
                  <c:v>3.1692</c:v>
                </c:pt>
                <c:pt idx="5639">
                  <c:v>3.1757</c:v>
                </c:pt>
                <c:pt idx="5640">
                  <c:v>3.1873000000000005</c:v>
                </c:pt>
                <c:pt idx="5641">
                  <c:v>3.1703000000000001</c:v>
                </c:pt>
                <c:pt idx="5642">
                  <c:v>3.1892999999999998</c:v>
                </c:pt>
                <c:pt idx="5643">
                  <c:v>3.2057000000000002</c:v>
                </c:pt>
                <c:pt idx="5644">
                  <c:v>3.1840999999999999</c:v>
                </c:pt>
                <c:pt idx="5645">
                  <c:v>3.1759999999999997</c:v>
                </c:pt>
                <c:pt idx="5646">
                  <c:v>3.1739000000000002</c:v>
                </c:pt>
                <c:pt idx="5647">
                  <c:v>3.1789000000000001</c:v>
                </c:pt>
                <c:pt idx="5648">
                  <c:v>3.1616</c:v>
                </c:pt>
                <c:pt idx="5649">
                  <c:v>3.1581000000000001</c:v>
                </c:pt>
                <c:pt idx="5650">
                  <c:v>3.1465000000000001</c:v>
                </c:pt>
                <c:pt idx="5651">
                  <c:v>3.1410999999999998</c:v>
                </c:pt>
                <c:pt idx="5652">
                  <c:v>3.1972</c:v>
                </c:pt>
                <c:pt idx="5653">
                  <c:v>3.1736</c:v>
                </c:pt>
                <c:pt idx="5654">
                  <c:v>3.1461000000000001</c:v>
                </c:pt>
                <c:pt idx="5655">
                  <c:v>3.1334</c:v>
                </c:pt>
                <c:pt idx="5656">
                  <c:v>3.1248999999999998</c:v>
                </c:pt>
                <c:pt idx="5657">
                  <c:v>3.0680000000000001</c:v>
                </c:pt>
                <c:pt idx="5658">
                  <c:v>3.0846</c:v>
                </c:pt>
                <c:pt idx="5659">
                  <c:v>3.1061000000000001</c:v>
                </c:pt>
                <c:pt idx="5660">
                  <c:v>3.0920999999999994</c:v>
                </c:pt>
                <c:pt idx="5661">
                  <c:v>3.097</c:v>
                </c:pt>
                <c:pt idx="5662">
                  <c:v>3.0741999999999998</c:v>
                </c:pt>
                <c:pt idx="5663">
                  <c:v>3.1004999999999998</c:v>
                </c:pt>
                <c:pt idx="5664">
                  <c:v>3.0735000000000001</c:v>
                </c:pt>
                <c:pt idx="5665">
                  <c:v>3.0965999999999996</c:v>
                </c:pt>
                <c:pt idx="5666">
                  <c:v>3.0961999999999996</c:v>
                </c:pt>
                <c:pt idx="5667">
                  <c:v>3.0941000000000001</c:v>
                </c:pt>
                <c:pt idx="5668">
                  <c:v>3.0750999999999995</c:v>
                </c:pt>
                <c:pt idx="5669">
                  <c:v>3.0549999999999997</c:v>
                </c:pt>
                <c:pt idx="5670">
                  <c:v>3.0520999999999994</c:v>
                </c:pt>
                <c:pt idx="5671">
                  <c:v>3.0411999999999999</c:v>
                </c:pt>
                <c:pt idx="5672">
                  <c:v>3.0315999999999996</c:v>
                </c:pt>
                <c:pt idx="5673">
                  <c:v>3.0034000000000001</c:v>
                </c:pt>
                <c:pt idx="5674">
                  <c:v>2.9924999999999997</c:v>
                </c:pt>
                <c:pt idx="5675">
                  <c:v>2.9946999999999995</c:v>
                </c:pt>
                <c:pt idx="5676">
                  <c:v>2.9975999999999998</c:v>
                </c:pt>
                <c:pt idx="5677">
                  <c:v>2.9839000000000002</c:v>
                </c:pt>
                <c:pt idx="5678">
                  <c:v>2.9611000000000001</c:v>
                </c:pt>
                <c:pt idx="5679">
                  <c:v>2.9809000000000001</c:v>
                </c:pt>
                <c:pt idx="5680">
                  <c:v>2.9566999999999997</c:v>
                </c:pt>
                <c:pt idx="5681">
                  <c:v>2.9213999999999998</c:v>
                </c:pt>
                <c:pt idx="5682">
                  <c:v>2.9139999999999997</c:v>
                </c:pt>
                <c:pt idx="5683">
                  <c:v>2.9076</c:v>
                </c:pt>
                <c:pt idx="5684">
                  <c:v>2.9053999999999998</c:v>
                </c:pt>
                <c:pt idx="5685">
                  <c:v>2.9146999999999994</c:v>
                </c:pt>
                <c:pt idx="5686">
                  <c:v>2.9087999999999998</c:v>
                </c:pt>
                <c:pt idx="5687">
                  <c:v>2.8910999999999993</c:v>
                </c:pt>
                <c:pt idx="5688">
                  <c:v>2.8717999999999995</c:v>
                </c:pt>
                <c:pt idx="5689">
                  <c:v>2.8645999999999998</c:v>
                </c:pt>
                <c:pt idx="5690">
                  <c:v>2.8715999999999995</c:v>
                </c:pt>
                <c:pt idx="5691">
                  <c:v>2.8872</c:v>
                </c:pt>
                <c:pt idx="5692">
                  <c:v>2.8825999999999996</c:v>
                </c:pt>
                <c:pt idx="5693">
                  <c:v>2.9067999999999996</c:v>
                </c:pt>
                <c:pt idx="5694">
                  <c:v>2.9672999999999998</c:v>
                </c:pt>
                <c:pt idx="5695">
                  <c:v>2.9584999999999995</c:v>
                </c:pt>
                <c:pt idx="5696">
                  <c:v>2.9609999999999999</c:v>
                </c:pt>
                <c:pt idx="5697">
                  <c:v>2.9952999999999994</c:v>
                </c:pt>
                <c:pt idx="5698">
                  <c:v>3.0623</c:v>
                </c:pt>
                <c:pt idx="5699">
                  <c:v>3.2050999999999998</c:v>
                </c:pt>
                <c:pt idx="5700">
                  <c:v>3.4304999999999994</c:v>
                </c:pt>
                <c:pt idx="5701">
                  <c:v>3.7123999999999997</c:v>
                </c:pt>
                <c:pt idx="5702">
                  <c:v>4.0110000000000001</c:v>
                </c:pt>
                <c:pt idx="5703">
                  <c:v>4.3757000000000001</c:v>
                </c:pt>
                <c:pt idx="5704">
                  <c:v>4.6907999999999994</c:v>
                </c:pt>
                <c:pt idx="5705">
                  <c:v>5.0194999999999999</c:v>
                </c:pt>
                <c:pt idx="5706">
                  <c:v>5.2550999999999997</c:v>
                </c:pt>
                <c:pt idx="5707">
                  <c:v>5.4695999999999998</c:v>
                </c:pt>
                <c:pt idx="5708">
                  <c:v>5.6692</c:v>
                </c:pt>
                <c:pt idx="5709">
                  <c:v>5.7876000000000003</c:v>
                </c:pt>
                <c:pt idx="5710">
                  <c:v>5.8022</c:v>
                </c:pt>
                <c:pt idx="5711">
                  <c:v>5.8004999999999995</c:v>
                </c:pt>
                <c:pt idx="5712">
                  <c:v>5.8774999999999995</c:v>
                </c:pt>
                <c:pt idx="5713">
                  <c:v>5.9211</c:v>
                </c:pt>
                <c:pt idx="5714">
                  <c:v>6.0056000000000003</c:v>
                </c:pt>
                <c:pt idx="5715">
                  <c:v>6.1130999999999993</c:v>
                </c:pt>
                <c:pt idx="5716">
                  <c:v>6.2968999999999999</c:v>
                </c:pt>
                <c:pt idx="5717">
                  <c:v>6.4755000000000003</c:v>
                </c:pt>
                <c:pt idx="5718">
                  <c:v>6.6722999999999999</c:v>
                </c:pt>
                <c:pt idx="5719">
                  <c:v>6.7620999999999993</c:v>
                </c:pt>
                <c:pt idx="5720">
                  <c:v>6.8311000000000002</c:v>
                </c:pt>
                <c:pt idx="5721">
                  <c:v>6.8880999999999997</c:v>
                </c:pt>
                <c:pt idx="5722">
                  <c:v>6.9001999999999999</c:v>
                </c:pt>
                <c:pt idx="5723">
                  <c:v>6.8938999999999995</c:v>
                </c:pt>
                <c:pt idx="5724">
                  <c:v>6.8153999999999995</c:v>
                </c:pt>
                <c:pt idx="5725">
                  <c:v>6.7051999999999996</c:v>
                </c:pt>
                <c:pt idx="5726">
                  <c:v>6.605999999999999</c:v>
                </c:pt>
                <c:pt idx="5727">
                  <c:v>6.4576000000000002</c:v>
                </c:pt>
                <c:pt idx="5728">
                  <c:v>6.363599999999999</c:v>
                </c:pt>
                <c:pt idx="5729">
                  <c:v>6.2770999999999999</c:v>
                </c:pt>
                <c:pt idx="5730">
                  <c:v>6.2613000000000003</c:v>
                </c:pt>
                <c:pt idx="5731">
                  <c:v>6.1747999999999994</c:v>
                </c:pt>
                <c:pt idx="5732">
                  <c:v>6.0869999999999997</c:v>
                </c:pt>
                <c:pt idx="5733">
                  <c:v>6.0556000000000001</c:v>
                </c:pt>
                <c:pt idx="5734">
                  <c:v>5.9622999999999999</c:v>
                </c:pt>
                <c:pt idx="5735">
                  <c:v>5.8593000000000002</c:v>
                </c:pt>
                <c:pt idx="5736">
                  <c:v>5.8358999999999996</c:v>
                </c:pt>
                <c:pt idx="5737">
                  <c:v>5.8795999999999999</c:v>
                </c:pt>
                <c:pt idx="5738">
                  <c:v>5.9542999999999999</c:v>
                </c:pt>
                <c:pt idx="5739">
                  <c:v>6.0578999999999992</c:v>
                </c:pt>
                <c:pt idx="5740">
                  <c:v>6.1509999999999989</c:v>
                </c:pt>
                <c:pt idx="5741">
                  <c:v>6.3187999999999995</c:v>
                </c:pt>
                <c:pt idx="5742">
                  <c:v>6.4303000000000008</c:v>
                </c:pt>
                <c:pt idx="5743">
                  <c:v>6.5018000000000002</c:v>
                </c:pt>
                <c:pt idx="5744">
                  <c:v>6.5208999999999993</c:v>
                </c:pt>
                <c:pt idx="5745">
                  <c:v>6.4791000000000007</c:v>
                </c:pt>
                <c:pt idx="5746">
                  <c:v>6.4246999999999996</c:v>
                </c:pt>
                <c:pt idx="5747">
                  <c:v>6.4794000000000009</c:v>
                </c:pt>
                <c:pt idx="5748">
                  <c:v>6.5743999999999998</c:v>
                </c:pt>
                <c:pt idx="5749">
                  <c:v>6.6236999999999995</c:v>
                </c:pt>
                <c:pt idx="5750">
                  <c:v>6.5645999999999995</c:v>
                </c:pt>
                <c:pt idx="5751">
                  <c:v>6.4842000000000004</c:v>
                </c:pt>
                <c:pt idx="5752">
                  <c:v>6.4174999999999995</c:v>
                </c:pt>
                <c:pt idx="5753">
                  <c:v>6.3447999999999993</c:v>
                </c:pt>
                <c:pt idx="5754">
                  <c:v>6.3352000000000004</c:v>
                </c:pt>
                <c:pt idx="5755">
                  <c:v>6.4488000000000003</c:v>
                </c:pt>
                <c:pt idx="5756">
                  <c:v>6.5400999999999998</c:v>
                </c:pt>
                <c:pt idx="5757">
                  <c:v>6.7481</c:v>
                </c:pt>
                <c:pt idx="5758">
                  <c:v>6.9352000000000009</c:v>
                </c:pt>
                <c:pt idx="5759">
                  <c:v>7.0057</c:v>
                </c:pt>
                <c:pt idx="5760">
                  <c:v>7.0857000000000001</c:v>
                </c:pt>
                <c:pt idx="5761">
                  <c:v>7.1651999999999987</c:v>
                </c:pt>
                <c:pt idx="5762">
                  <c:v>7.2643999999999993</c:v>
                </c:pt>
                <c:pt idx="5763">
                  <c:v>7.3604999999999992</c:v>
                </c:pt>
                <c:pt idx="5764">
                  <c:v>7.4846000000000004</c:v>
                </c:pt>
                <c:pt idx="5765">
                  <c:v>7.5863000000000005</c:v>
                </c:pt>
                <c:pt idx="5766">
                  <c:v>7.6689999999999987</c:v>
                </c:pt>
                <c:pt idx="5767">
                  <c:v>7.7728000000000002</c:v>
                </c:pt>
                <c:pt idx="5768">
                  <c:v>7.9213000000000005</c:v>
                </c:pt>
                <c:pt idx="5769">
                  <c:v>7.9968000000000004</c:v>
                </c:pt>
                <c:pt idx="5770">
                  <c:v>8.0452000000000012</c:v>
                </c:pt>
                <c:pt idx="5771">
                  <c:v>7.9503000000000004</c:v>
                </c:pt>
                <c:pt idx="5772">
                  <c:v>7.865499999999999</c:v>
                </c:pt>
                <c:pt idx="5773">
                  <c:v>7.8125999999999989</c:v>
                </c:pt>
                <c:pt idx="5774">
                  <c:v>7.6570999999999989</c:v>
                </c:pt>
                <c:pt idx="5775">
                  <c:v>7.4600999999999997</c:v>
                </c:pt>
                <c:pt idx="5776">
                  <c:v>7.2301000000000002</c:v>
                </c:pt>
                <c:pt idx="5777">
                  <c:v>7.0737000000000005</c:v>
                </c:pt>
                <c:pt idx="5778">
                  <c:v>6.9246999999999996</c:v>
                </c:pt>
                <c:pt idx="5779">
                  <c:v>6.7634999999999996</c:v>
                </c:pt>
                <c:pt idx="5780">
                  <c:v>6.5854999999999997</c:v>
                </c:pt>
                <c:pt idx="5781">
                  <c:v>6.3465999999999996</c:v>
                </c:pt>
                <c:pt idx="5782">
                  <c:v>6.161999999999999</c:v>
                </c:pt>
                <c:pt idx="5783">
                  <c:v>5.9894000000000007</c:v>
                </c:pt>
                <c:pt idx="5784">
                  <c:v>5.7986000000000004</c:v>
                </c:pt>
                <c:pt idx="5785">
                  <c:v>5.6318999999999999</c:v>
                </c:pt>
                <c:pt idx="5786">
                  <c:v>5.5072999999999999</c:v>
                </c:pt>
                <c:pt idx="5787">
                  <c:v>5.4143999999999997</c:v>
                </c:pt>
                <c:pt idx="5788">
                  <c:v>5.3039999999999994</c:v>
                </c:pt>
                <c:pt idx="5789">
                  <c:v>5.2309000000000001</c:v>
                </c:pt>
                <c:pt idx="5790">
                  <c:v>5.1685999999999988</c:v>
                </c:pt>
                <c:pt idx="5791">
                  <c:v>5.1536</c:v>
                </c:pt>
                <c:pt idx="5792">
                  <c:v>5.1898</c:v>
                </c:pt>
                <c:pt idx="5793">
                  <c:v>5.3414999999999999</c:v>
                </c:pt>
                <c:pt idx="5794">
                  <c:v>5.6512000000000002</c:v>
                </c:pt>
                <c:pt idx="5795">
                  <c:v>5.9547999999999996</c:v>
                </c:pt>
                <c:pt idx="5796">
                  <c:v>6.2128999999999994</c:v>
                </c:pt>
                <c:pt idx="5797">
                  <c:v>6.4504999999999999</c:v>
                </c:pt>
                <c:pt idx="5798">
                  <c:v>6.637999999999999</c:v>
                </c:pt>
                <c:pt idx="5799">
                  <c:v>6.7872000000000003</c:v>
                </c:pt>
                <c:pt idx="5800">
                  <c:v>6.9277999999999995</c:v>
                </c:pt>
                <c:pt idx="5801">
                  <c:v>6.9920999999999998</c:v>
                </c:pt>
                <c:pt idx="5802">
                  <c:v>7.014899999999999</c:v>
                </c:pt>
                <c:pt idx="5803">
                  <c:v>7.0751999999999997</c:v>
                </c:pt>
                <c:pt idx="5804">
                  <c:v>7.0437000000000003</c:v>
                </c:pt>
                <c:pt idx="5805">
                  <c:v>7.0186999999999999</c:v>
                </c:pt>
                <c:pt idx="5806">
                  <c:v>6.9723000000000006</c:v>
                </c:pt>
                <c:pt idx="5807">
                  <c:v>6.9101999999999997</c:v>
                </c:pt>
                <c:pt idx="5808">
                  <c:v>6.8587999999999996</c:v>
                </c:pt>
                <c:pt idx="5809">
                  <c:v>6.7573999999999996</c:v>
                </c:pt>
                <c:pt idx="5810">
                  <c:v>6.7724000000000002</c:v>
                </c:pt>
                <c:pt idx="5811">
                  <c:v>6.8007999999999997</c:v>
                </c:pt>
                <c:pt idx="5812">
                  <c:v>6.9307000000000007</c:v>
                </c:pt>
                <c:pt idx="5813">
                  <c:v>7.0353000000000003</c:v>
                </c:pt>
                <c:pt idx="5814">
                  <c:v>7.2676999999999996</c:v>
                </c:pt>
                <c:pt idx="5815">
                  <c:v>7.5676999999999994</c:v>
                </c:pt>
                <c:pt idx="5816">
                  <c:v>7.8519999999999994</c:v>
                </c:pt>
                <c:pt idx="5817">
                  <c:v>8.1375000000000011</c:v>
                </c:pt>
                <c:pt idx="5818">
                  <c:v>8.2485000000000017</c:v>
                </c:pt>
                <c:pt idx="5819">
                  <c:v>8.4822000000000006</c:v>
                </c:pt>
                <c:pt idx="5820">
                  <c:v>8.6234000000000002</c:v>
                </c:pt>
                <c:pt idx="5821">
                  <c:v>8.7198000000000011</c:v>
                </c:pt>
                <c:pt idx="5822">
                  <c:v>8.7181999999999995</c:v>
                </c:pt>
                <c:pt idx="5823">
                  <c:v>8.7380999999999993</c:v>
                </c:pt>
                <c:pt idx="5824">
                  <c:v>8.7272999999999996</c:v>
                </c:pt>
                <c:pt idx="5825">
                  <c:v>8.6327000000000016</c:v>
                </c:pt>
                <c:pt idx="5826">
                  <c:v>8.5400000000000009</c:v>
                </c:pt>
                <c:pt idx="5827">
                  <c:v>8.5042999999999989</c:v>
                </c:pt>
                <c:pt idx="5828">
                  <c:v>8.4452000000000016</c:v>
                </c:pt>
                <c:pt idx="5829">
                  <c:v>8.3531000000000031</c:v>
                </c:pt>
                <c:pt idx="5830">
                  <c:v>8.2541000000000011</c:v>
                </c:pt>
                <c:pt idx="5831">
                  <c:v>8.1917999999999989</c:v>
                </c:pt>
                <c:pt idx="5832">
                  <c:v>7.9989999999999997</c:v>
                </c:pt>
                <c:pt idx="5833">
                  <c:v>7.8795000000000002</c:v>
                </c:pt>
                <c:pt idx="5834">
                  <c:v>7.7183999999999999</c:v>
                </c:pt>
                <c:pt idx="5835">
                  <c:v>7.6271999999999993</c:v>
                </c:pt>
                <c:pt idx="5836">
                  <c:v>7.4539</c:v>
                </c:pt>
                <c:pt idx="5837">
                  <c:v>7.2290999999999999</c:v>
                </c:pt>
                <c:pt idx="5838">
                  <c:v>6.9668999999999999</c:v>
                </c:pt>
                <c:pt idx="5839">
                  <c:v>6.8082000000000003</c:v>
                </c:pt>
                <c:pt idx="5840">
                  <c:v>6.6367000000000003</c:v>
                </c:pt>
                <c:pt idx="5841">
                  <c:v>6.4923999999999999</c:v>
                </c:pt>
                <c:pt idx="5842">
                  <c:v>6.3076999999999996</c:v>
                </c:pt>
                <c:pt idx="5843">
                  <c:v>6.1877999999999993</c:v>
                </c:pt>
                <c:pt idx="5844">
                  <c:v>6.0540999999999991</c:v>
                </c:pt>
                <c:pt idx="5845">
                  <c:v>5.9219999999999997</c:v>
                </c:pt>
                <c:pt idx="5846">
                  <c:v>5.8095999999999997</c:v>
                </c:pt>
                <c:pt idx="5847">
                  <c:v>5.7238999999999995</c:v>
                </c:pt>
                <c:pt idx="5848">
                  <c:v>5.6499999999999995</c:v>
                </c:pt>
                <c:pt idx="5849">
                  <c:v>5.5860000000000003</c:v>
                </c:pt>
                <c:pt idx="5850">
                  <c:v>5.4940999999999995</c:v>
                </c:pt>
                <c:pt idx="5851">
                  <c:v>5.4027000000000003</c:v>
                </c:pt>
                <c:pt idx="5852">
                  <c:v>5.347999999999999</c:v>
                </c:pt>
                <c:pt idx="5853">
                  <c:v>5.2778</c:v>
                </c:pt>
                <c:pt idx="5854">
                  <c:v>5.2391000000000005</c:v>
                </c:pt>
                <c:pt idx="5855">
                  <c:v>5.1710000000000003</c:v>
                </c:pt>
                <c:pt idx="5856">
                  <c:v>5.0407000000000002</c:v>
                </c:pt>
                <c:pt idx="5857">
                  <c:v>5.0118999999999998</c:v>
                </c:pt>
                <c:pt idx="5858">
                  <c:v>4.9181999999999997</c:v>
                </c:pt>
                <c:pt idx="5859">
                  <c:v>4.8660999999999994</c:v>
                </c:pt>
                <c:pt idx="5860">
                  <c:v>4.7770000000000001</c:v>
                </c:pt>
                <c:pt idx="5861">
                  <c:v>4.698999999999999</c:v>
                </c:pt>
                <c:pt idx="5862">
                  <c:v>4.6602999999999994</c:v>
                </c:pt>
                <c:pt idx="5863">
                  <c:v>4.6547999999999989</c:v>
                </c:pt>
                <c:pt idx="5864">
                  <c:v>4.6109999999999989</c:v>
                </c:pt>
                <c:pt idx="5865">
                  <c:v>4.609</c:v>
                </c:pt>
                <c:pt idx="5866">
                  <c:v>4.6013999999999999</c:v>
                </c:pt>
                <c:pt idx="5867">
                  <c:v>4.5711000000000004</c:v>
                </c:pt>
                <c:pt idx="5868">
                  <c:v>4.5632000000000001</c:v>
                </c:pt>
                <c:pt idx="5869">
                  <c:v>4.5476000000000001</c:v>
                </c:pt>
                <c:pt idx="5870">
                  <c:v>4.5176999999999996</c:v>
                </c:pt>
                <c:pt idx="5871">
                  <c:v>4.4894000000000007</c:v>
                </c:pt>
                <c:pt idx="5872">
                  <c:v>4.4561000000000002</c:v>
                </c:pt>
                <c:pt idx="5873">
                  <c:v>4.4042000000000003</c:v>
                </c:pt>
                <c:pt idx="5874">
                  <c:v>4.3476999999999997</c:v>
                </c:pt>
                <c:pt idx="5875">
                  <c:v>4.2934999999999999</c:v>
                </c:pt>
                <c:pt idx="5876">
                  <c:v>4.2488999999999999</c:v>
                </c:pt>
                <c:pt idx="5877">
                  <c:v>4.3046999999999995</c:v>
                </c:pt>
                <c:pt idx="5878">
                  <c:v>4.3348999999999993</c:v>
                </c:pt>
                <c:pt idx="5879">
                  <c:v>4.34</c:v>
                </c:pt>
                <c:pt idx="5880">
                  <c:v>4.3714000000000004</c:v>
                </c:pt>
                <c:pt idx="5881">
                  <c:v>4.4308000000000005</c:v>
                </c:pt>
                <c:pt idx="5882">
                  <c:v>4.4215999999999998</c:v>
                </c:pt>
                <c:pt idx="5883">
                  <c:v>4.3640999999999988</c:v>
                </c:pt>
                <c:pt idx="5884">
                  <c:v>4.2913000000000006</c:v>
                </c:pt>
                <c:pt idx="5885">
                  <c:v>4.1919999999999993</c:v>
                </c:pt>
                <c:pt idx="5886">
                  <c:v>4.1373999999999995</c:v>
                </c:pt>
                <c:pt idx="5887">
                  <c:v>4.107899999999999</c:v>
                </c:pt>
                <c:pt idx="5888">
                  <c:v>4.0391000000000004</c:v>
                </c:pt>
                <c:pt idx="5889">
                  <c:v>3.9923999999999995</c:v>
                </c:pt>
                <c:pt idx="5890">
                  <c:v>3.9193999999999996</c:v>
                </c:pt>
                <c:pt idx="5891">
                  <c:v>3.8520999999999996</c:v>
                </c:pt>
                <c:pt idx="5892">
                  <c:v>3.7791000000000001</c:v>
                </c:pt>
                <c:pt idx="5893">
                  <c:v>3.7282000000000002</c:v>
                </c:pt>
                <c:pt idx="5894">
                  <c:v>3.6836000000000002</c:v>
                </c:pt>
                <c:pt idx="5895">
                  <c:v>3.6092</c:v>
                </c:pt>
                <c:pt idx="5896">
                  <c:v>3.5952999999999995</c:v>
                </c:pt>
                <c:pt idx="5897">
                  <c:v>3.5775000000000001</c:v>
                </c:pt>
                <c:pt idx="5898">
                  <c:v>3.5396999999999994</c:v>
                </c:pt>
                <c:pt idx="5899">
                  <c:v>3.4847999999999999</c:v>
                </c:pt>
                <c:pt idx="5900">
                  <c:v>3.4511999999999996</c:v>
                </c:pt>
                <c:pt idx="5901">
                  <c:v>3.4253</c:v>
                </c:pt>
                <c:pt idx="5902">
                  <c:v>3.4301999999999997</c:v>
                </c:pt>
                <c:pt idx="5903">
                  <c:v>3.4283999999999999</c:v>
                </c:pt>
                <c:pt idx="5904">
                  <c:v>3.4253</c:v>
                </c:pt>
                <c:pt idx="5905">
                  <c:v>3.4366999999999996</c:v>
                </c:pt>
                <c:pt idx="5906">
                  <c:v>3.4108999999999994</c:v>
                </c:pt>
                <c:pt idx="5907">
                  <c:v>3.4020999999999995</c:v>
                </c:pt>
                <c:pt idx="5908">
                  <c:v>3.4171999999999998</c:v>
                </c:pt>
                <c:pt idx="5909">
                  <c:v>3.4001999999999999</c:v>
                </c:pt>
                <c:pt idx="5910">
                  <c:v>3.4025999999999996</c:v>
                </c:pt>
                <c:pt idx="5911">
                  <c:v>3.4401000000000002</c:v>
                </c:pt>
                <c:pt idx="5912">
                  <c:v>3.4927999999999995</c:v>
                </c:pt>
                <c:pt idx="5913">
                  <c:v>3.5516999999999994</c:v>
                </c:pt>
                <c:pt idx="5914">
                  <c:v>3.6282000000000001</c:v>
                </c:pt>
                <c:pt idx="5915">
                  <c:v>3.6608000000000001</c:v>
                </c:pt>
                <c:pt idx="5916">
                  <c:v>3.7572999999999999</c:v>
                </c:pt>
                <c:pt idx="5917">
                  <c:v>3.8130999999999995</c:v>
                </c:pt>
                <c:pt idx="5918">
                  <c:v>3.8788999999999993</c:v>
                </c:pt>
                <c:pt idx="5919">
                  <c:v>3.9137999999999997</c:v>
                </c:pt>
                <c:pt idx="5920">
                  <c:v>3.9385999999999997</c:v>
                </c:pt>
                <c:pt idx="5921">
                  <c:v>3.9964999999999997</c:v>
                </c:pt>
                <c:pt idx="5922">
                  <c:v>4.0762000000000009</c:v>
                </c:pt>
                <c:pt idx="5923">
                  <c:v>4.1496000000000004</c:v>
                </c:pt>
                <c:pt idx="5924">
                  <c:v>4.1589999999999989</c:v>
                </c:pt>
                <c:pt idx="5925">
                  <c:v>4.1653999999999991</c:v>
                </c:pt>
                <c:pt idx="5926">
                  <c:v>4.1798000000000002</c:v>
                </c:pt>
                <c:pt idx="5927">
                  <c:v>4.1952999999999996</c:v>
                </c:pt>
                <c:pt idx="5928">
                  <c:v>4.2030000000000003</c:v>
                </c:pt>
                <c:pt idx="5929">
                  <c:v>4.2098000000000004</c:v>
                </c:pt>
                <c:pt idx="5930">
                  <c:v>4.2431999999999999</c:v>
                </c:pt>
                <c:pt idx="5931">
                  <c:v>4.3160999999999996</c:v>
                </c:pt>
                <c:pt idx="5932">
                  <c:v>4.3582000000000001</c:v>
                </c:pt>
                <c:pt idx="5933">
                  <c:v>4.4140999999999995</c:v>
                </c:pt>
                <c:pt idx="5934">
                  <c:v>4.4676</c:v>
                </c:pt>
                <c:pt idx="5935">
                  <c:v>4.4804000000000004</c:v>
                </c:pt>
                <c:pt idx="5936">
                  <c:v>4.5010000000000003</c:v>
                </c:pt>
                <c:pt idx="5937">
                  <c:v>4.5043999999999995</c:v>
                </c:pt>
                <c:pt idx="5938">
                  <c:v>4.4927000000000001</c:v>
                </c:pt>
                <c:pt idx="5939">
                  <c:v>4.5237999999999996</c:v>
                </c:pt>
                <c:pt idx="5940">
                  <c:v>4.5262000000000002</c:v>
                </c:pt>
                <c:pt idx="5941">
                  <c:v>4.504999999999999</c:v>
                </c:pt>
                <c:pt idx="5942">
                  <c:v>4.4943</c:v>
                </c:pt>
                <c:pt idx="5943">
                  <c:v>4.4688999999999997</c:v>
                </c:pt>
                <c:pt idx="5944">
                  <c:v>4.4404000000000003</c:v>
                </c:pt>
                <c:pt idx="5945">
                  <c:v>4.4161999999999999</c:v>
                </c:pt>
                <c:pt idx="5946">
                  <c:v>4.4127999999999998</c:v>
                </c:pt>
                <c:pt idx="5947">
                  <c:v>4.3353999999999999</c:v>
                </c:pt>
                <c:pt idx="5948">
                  <c:v>4.3073999999999995</c:v>
                </c:pt>
                <c:pt idx="5949">
                  <c:v>4.2762000000000011</c:v>
                </c:pt>
                <c:pt idx="5950">
                  <c:v>4.2138</c:v>
                </c:pt>
                <c:pt idx="5951">
                  <c:v>4.1689999999999987</c:v>
                </c:pt>
                <c:pt idx="5952">
                  <c:v>4.1323999999999996</c:v>
                </c:pt>
                <c:pt idx="5953">
                  <c:v>4.1054999999999993</c:v>
                </c:pt>
                <c:pt idx="5954">
                  <c:v>4.0726000000000004</c:v>
                </c:pt>
                <c:pt idx="5955">
                  <c:v>4.0902000000000003</c:v>
                </c:pt>
                <c:pt idx="5956">
                  <c:v>4.1086999999999998</c:v>
                </c:pt>
                <c:pt idx="5957">
                  <c:v>4.1190999999999995</c:v>
                </c:pt>
                <c:pt idx="5958">
                  <c:v>4.1338999999999997</c:v>
                </c:pt>
                <c:pt idx="5959">
                  <c:v>4.1747999999999994</c:v>
                </c:pt>
                <c:pt idx="5960">
                  <c:v>4.174199999999999</c:v>
                </c:pt>
                <c:pt idx="5961">
                  <c:v>4.18</c:v>
                </c:pt>
                <c:pt idx="5962">
                  <c:v>4.1921999999999988</c:v>
                </c:pt>
                <c:pt idx="5963">
                  <c:v>4.1696999999999997</c:v>
                </c:pt>
                <c:pt idx="5964">
                  <c:v>4.1399999999999997</c:v>
                </c:pt>
                <c:pt idx="5965">
                  <c:v>4.1545999999999994</c:v>
                </c:pt>
                <c:pt idx="5966">
                  <c:v>4.1853999999999996</c:v>
                </c:pt>
                <c:pt idx="5967">
                  <c:v>4.1484999999999994</c:v>
                </c:pt>
                <c:pt idx="5968">
                  <c:v>4.1352000000000002</c:v>
                </c:pt>
                <c:pt idx="5969">
                  <c:v>4.0922999999999998</c:v>
                </c:pt>
                <c:pt idx="5970">
                  <c:v>4.1093000000000002</c:v>
                </c:pt>
                <c:pt idx="5971">
                  <c:v>4.067099999999999</c:v>
                </c:pt>
                <c:pt idx="5972">
                  <c:v>4.0446999999999997</c:v>
                </c:pt>
                <c:pt idx="5973">
                  <c:v>4.0182000000000002</c:v>
                </c:pt>
                <c:pt idx="5974">
                  <c:v>3.9550999999999994</c:v>
                </c:pt>
                <c:pt idx="5975">
                  <c:v>3.9211</c:v>
                </c:pt>
                <c:pt idx="5976">
                  <c:v>3.9489999999999998</c:v>
                </c:pt>
                <c:pt idx="5977">
                  <c:v>3.9863999999999997</c:v>
                </c:pt>
                <c:pt idx="5978">
                  <c:v>4.0137</c:v>
                </c:pt>
                <c:pt idx="5979">
                  <c:v>3.9910999999999994</c:v>
                </c:pt>
                <c:pt idx="5980">
                  <c:v>4.0114000000000001</c:v>
                </c:pt>
                <c:pt idx="5981">
                  <c:v>4.0008999999999997</c:v>
                </c:pt>
                <c:pt idx="5982">
                  <c:v>3.9825999999999997</c:v>
                </c:pt>
                <c:pt idx="5983">
                  <c:v>3.9641999999999999</c:v>
                </c:pt>
                <c:pt idx="5984">
                  <c:v>3.9489000000000001</c:v>
                </c:pt>
                <c:pt idx="5985">
                  <c:v>3.9415</c:v>
                </c:pt>
                <c:pt idx="5986">
                  <c:v>3.9211999999999998</c:v>
                </c:pt>
                <c:pt idx="5987">
                  <c:v>3.9144999999999994</c:v>
                </c:pt>
                <c:pt idx="5988">
                  <c:v>3.9047000000000001</c:v>
                </c:pt>
                <c:pt idx="5989">
                  <c:v>3.9275000000000002</c:v>
                </c:pt>
                <c:pt idx="5990">
                  <c:v>3.8945999999999996</c:v>
                </c:pt>
                <c:pt idx="5991">
                  <c:v>3.8872</c:v>
                </c:pt>
                <c:pt idx="5992">
                  <c:v>3.9253999999999998</c:v>
                </c:pt>
                <c:pt idx="5993">
                  <c:v>3.9191999999999996</c:v>
                </c:pt>
                <c:pt idx="5994">
                  <c:v>3.8874</c:v>
                </c:pt>
                <c:pt idx="5995">
                  <c:v>3.9117999999999995</c:v>
                </c:pt>
                <c:pt idx="5996">
                  <c:v>3.9184999999999994</c:v>
                </c:pt>
                <c:pt idx="5997">
                  <c:v>3.92</c:v>
                </c:pt>
                <c:pt idx="5998">
                  <c:v>3.9328999999999996</c:v>
                </c:pt>
                <c:pt idx="5999">
                  <c:v>3.9196999999999997</c:v>
                </c:pt>
                <c:pt idx="6000">
                  <c:v>3.9241999999999999</c:v>
                </c:pt>
                <c:pt idx="6001">
                  <c:v>3.9666999999999994</c:v>
                </c:pt>
                <c:pt idx="6002">
                  <c:v>3.9742999999999995</c:v>
                </c:pt>
                <c:pt idx="6003">
                  <c:v>3.9764999999999997</c:v>
                </c:pt>
                <c:pt idx="6004">
                  <c:v>3.9403999999999999</c:v>
                </c:pt>
                <c:pt idx="6005">
                  <c:v>3.9133</c:v>
                </c:pt>
                <c:pt idx="6006">
                  <c:v>3.8968999999999996</c:v>
                </c:pt>
                <c:pt idx="6007">
                  <c:v>3.8188999999999997</c:v>
                </c:pt>
                <c:pt idx="6008">
                  <c:v>3.8194999999999997</c:v>
                </c:pt>
                <c:pt idx="6009">
                  <c:v>3.8919999999999995</c:v>
                </c:pt>
                <c:pt idx="6010">
                  <c:v>3.9367999999999994</c:v>
                </c:pt>
                <c:pt idx="6011">
                  <c:v>3.9533</c:v>
                </c:pt>
                <c:pt idx="6012">
                  <c:v>3.9674999999999998</c:v>
                </c:pt>
                <c:pt idx="6013">
                  <c:v>3.9979</c:v>
                </c:pt>
                <c:pt idx="6014">
                  <c:v>3.9487000000000001</c:v>
                </c:pt>
                <c:pt idx="6015">
                  <c:v>3.8935999999999997</c:v>
                </c:pt>
                <c:pt idx="6016">
                  <c:v>3.8807</c:v>
                </c:pt>
                <c:pt idx="6017">
                  <c:v>3.8989999999999996</c:v>
                </c:pt>
                <c:pt idx="6018">
                  <c:v>3.8826999999999994</c:v>
                </c:pt>
                <c:pt idx="6019">
                  <c:v>3.9115999999999995</c:v>
                </c:pt>
                <c:pt idx="6020">
                  <c:v>3.9731999999999998</c:v>
                </c:pt>
                <c:pt idx="6021">
                  <c:v>4.0210999999999997</c:v>
                </c:pt>
                <c:pt idx="6022">
                  <c:v>4.0343999999999998</c:v>
                </c:pt>
                <c:pt idx="6023">
                  <c:v>4.0303000000000004</c:v>
                </c:pt>
                <c:pt idx="6024">
                  <c:v>3.9951999999999996</c:v>
                </c:pt>
                <c:pt idx="6025">
                  <c:v>3.9809999999999999</c:v>
                </c:pt>
                <c:pt idx="6026">
                  <c:v>3.9857</c:v>
                </c:pt>
                <c:pt idx="6027">
                  <c:v>3.9994999999999994</c:v>
                </c:pt>
                <c:pt idx="6028">
                  <c:v>4.0067000000000004</c:v>
                </c:pt>
                <c:pt idx="6029">
                  <c:v>4.0234999999999994</c:v>
                </c:pt>
                <c:pt idx="6030">
                  <c:v>4.0186999999999999</c:v>
                </c:pt>
                <c:pt idx="6031">
                  <c:v>3.9876999999999998</c:v>
                </c:pt>
                <c:pt idx="6032">
                  <c:v>3.9586999999999994</c:v>
                </c:pt>
                <c:pt idx="6033">
                  <c:v>3.9368999999999996</c:v>
                </c:pt>
                <c:pt idx="6034">
                  <c:v>3.9178999999999995</c:v>
                </c:pt>
                <c:pt idx="6035">
                  <c:v>3.8296999999999994</c:v>
                </c:pt>
                <c:pt idx="6036">
                  <c:v>3.7727999999999997</c:v>
                </c:pt>
                <c:pt idx="6037">
                  <c:v>3.7305999999999999</c:v>
                </c:pt>
                <c:pt idx="6038">
                  <c:v>3.7181000000000002</c:v>
                </c:pt>
                <c:pt idx="6039">
                  <c:v>3.7018</c:v>
                </c:pt>
                <c:pt idx="6040">
                  <c:v>3.7193000000000001</c:v>
                </c:pt>
                <c:pt idx="6041">
                  <c:v>3.7208000000000001</c:v>
                </c:pt>
                <c:pt idx="6042">
                  <c:v>3.7088000000000001</c:v>
                </c:pt>
                <c:pt idx="6043">
                  <c:v>3.6960999999999995</c:v>
                </c:pt>
                <c:pt idx="6044">
                  <c:v>3.6921999999999997</c:v>
                </c:pt>
                <c:pt idx="6045">
                  <c:v>3.6505000000000001</c:v>
                </c:pt>
                <c:pt idx="6046">
                  <c:v>3.6309</c:v>
                </c:pt>
                <c:pt idx="6047">
                  <c:v>3.6371000000000002</c:v>
                </c:pt>
                <c:pt idx="6048">
                  <c:v>3.6339999999999999</c:v>
                </c:pt>
                <c:pt idx="6049">
                  <c:v>3.6617000000000002</c:v>
                </c:pt>
                <c:pt idx="6050">
                  <c:v>3.6797999999999997</c:v>
                </c:pt>
                <c:pt idx="6051">
                  <c:v>3.6985000000000001</c:v>
                </c:pt>
                <c:pt idx="6052">
                  <c:v>3.7561999999999998</c:v>
                </c:pt>
                <c:pt idx="6053">
                  <c:v>3.7427999999999999</c:v>
                </c:pt>
                <c:pt idx="6054">
                  <c:v>3.7385000000000002</c:v>
                </c:pt>
                <c:pt idx="6055">
                  <c:v>3.7953000000000001</c:v>
                </c:pt>
                <c:pt idx="6056">
                  <c:v>3.8645</c:v>
                </c:pt>
                <c:pt idx="6057">
                  <c:v>3.8843000000000001</c:v>
                </c:pt>
                <c:pt idx="6058">
                  <c:v>3.9645000000000001</c:v>
                </c:pt>
                <c:pt idx="6059">
                  <c:v>4.0450999999999997</c:v>
                </c:pt>
                <c:pt idx="6060">
                  <c:v>4.1016000000000004</c:v>
                </c:pt>
                <c:pt idx="6061">
                  <c:v>4.1365999999999996</c:v>
                </c:pt>
                <c:pt idx="6062">
                  <c:v>4.1666999999999996</c:v>
                </c:pt>
                <c:pt idx="6063">
                  <c:v>4.1593</c:v>
                </c:pt>
                <c:pt idx="6064">
                  <c:v>4.123899999999999</c:v>
                </c:pt>
                <c:pt idx="6065">
                  <c:v>4.079200000000001</c:v>
                </c:pt>
                <c:pt idx="6066">
                  <c:v>4.0807000000000002</c:v>
                </c:pt>
                <c:pt idx="6067">
                  <c:v>4.0964999999999998</c:v>
                </c:pt>
                <c:pt idx="6068">
                  <c:v>4.0548999999999991</c:v>
                </c:pt>
                <c:pt idx="6069">
                  <c:v>4.0842999999999998</c:v>
                </c:pt>
                <c:pt idx="6070">
                  <c:v>4.0590000000000002</c:v>
                </c:pt>
                <c:pt idx="6071">
                  <c:v>4.0467000000000004</c:v>
                </c:pt>
                <c:pt idx="6072">
                  <c:v>4.0687999999999995</c:v>
                </c:pt>
                <c:pt idx="6073">
                  <c:v>4.0357000000000003</c:v>
                </c:pt>
                <c:pt idx="6074">
                  <c:v>4.0257999999999994</c:v>
                </c:pt>
                <c:pt idx="6075">
                  <c:v>4.0154999999999994</c:v>
                </c:pt>
                <c:pt idx="6076">
                  <c:v>4.0068999999999999</c:v>
                </c:pt>
                <c:pt idx="6077">
                  <c:v>4.0053000000000001</c:v>
                </c:pt>
                <c:pt idx="6078">
                  <c:v>4.0259999999999989</c:v>
                </c:pt>
                <c:pt idx="6079">
                  <c:v>4.0122999999999998</c:v>
                </c:pt>
                <c:pt idx="6080">
                  <c:v>4.0507</c:v>
                </c:pt>
                <c:pt idx="6081">
                  <c:v>4.0296000000000003</c:v>
                </c:pt>
                <c:pt idx="6082">
                  <c:v>4.0204999999999993</c:v>
                </c:pt>
                <c:pt idx="6083">
                  <c:v>3.9838</c:v>
                </c:pt>
                <c:pt idx="6084">
                  <c:v>3.9453</c:v>
                </c:pt>
                <c:pt idx="6085">
                  <c:v>3.9115999999999995</c:v>
                </c:pt>
                <c:pt idx="6086">
                  <c:v>3.9017999999999997</c:v>
                </c:pt>
                <c:pt idx="6087">
                  <c:v>3.8685999999999998</c:v>
                </c:pt>
                <c:pt idx="6088">
                  <c:v>3.8489</c:v>
                </c:pt>
                <c:pt idx="6089">
                  <c:v>3.8371999999999997</c:v>
                </c:pt>
                <c:pt idx="6090">
                  <c:v>3.7963</c:v>
                </c:pt>
                <c:pt idx="6091">
                  <c:v>3.8075000000000001</c:v>
                </c:pt>
                <c:pt idx="6092">
                  <c:v>3.8145999999999995</c:v>
                </c:pt>
                <c:pt idx="6093">
                  <c:v>3.7749999999999999</c:v>
                </c:pt>
                <c:pt idx="6094">
                  <c:v>3.7168999999999994</c:v>
                </c:pt>
                <c:pt idx="6095">
                  <c:v>3.6806999999999999</c:v>
                </c:pt>
                <c:pt idx="6096">
                  <c:v>3.6812</c:v>
                </c:pt>
                <c:pt idx="6097">
                  <c:v>3.6598999999999995</c:v>
                </c:pt>
                <c:pt idx="6098">
                  <c:v>3.6227999999999998</c:v>
                </c:pt>
                <c:pt idx="6099">
                  <c:v>3.6084000000000001</c:v>
                </c:pt>
                <c:pt idx="6100">
                  <c:v>3.5979999999999999</c:v>
                </c:pt>
                <c:pt idx="6101">
                  <c:v>3.5445000000000002</c:v>
                </c:pt>
                <c:pt idx="6102">
                  <c:v>3.5649000000000002</c:v>
                </c:pt>
                <c:pt idx="6103">
                  <c:v>3.55</c:v>
                </c:pt>
                <c:pt idx="6104">
                  <c:v>3.5619999999999998</c:v>
                </c:pt>
                <c:pt idx="6105">
                  <c:v>3.5727999999999995</c:v>
                </c:pt>
                <c:pt idx="6106">
                  <c:v>3.5817000000000001</c:v>
                </c:pt>
                <c:pt idx="6107">
                  <c:v>3.5954999999999995</c:v>
                </c:pt>
                <c:pt idx="6108">
                  <c:v>3.6173999999999999</c:v>
                </c:pt>
                <c:pt idx="6109">
                  <c:v>3.6937000000000002</c:v>
                </c:pt>
                <c:pt idx="6110">
                  <c:v>3.7980999999999998</c:v>
                </c:pt>
                <c:pt idx="6111">
                  <c:v>3.8822999999999994</c:v>
                </c:pt>
                <c:pt idx="6112">
                  <c:v>3.9821999999999997</c:v>
                </c:pt>
                <c:pt idx="6113">
                  <c:v>4.0598000000000001</c:v>
                </c:pt>
                <c:pt idx="6114">
                  <c:v>4.1212</c:v>
                </c:pt>
                <c:pt idx="6115">
                  <c:v>4.2178999999999993</c:v>
                </c:pt>
                <c:pt idx="6116">
                  <c:v>4.2680999999999996</c:v>
                </c:pt>
                <c:pt idx="6117">
                  <c:v>4.3160999999999996</c:v>
                </c:pt>
                <c:pt idx="6118">
                  <c:v>4.3842999999999996</c:v>
                </c:pt>
                <c:pt idx="6119">
                  <c:v>4.4077000000000002</c:v>
                </c:pt>
                <c:pt idx="6120">
                  <c:v>4.3785999999999996</c:v>
                </c:pt>
                <c:pt idx="6121">
                  <c:v>4.3576999999999995</c:v>
                </c:pt>
                <c:pt idx="6122">
                  <c:v>4.3106</c:v>
                </c:pt>
                <c:pt idx="6123">
                  <c:v>4.2450000000000001</c:v>
                </c:pt>
                <c:pt idx="6124">
                  <c:v>4.1871999999999989</c:v>
                </c:pt>
                <c:pt idx="6125">
                  <c:v>4.1546999999999992</c:v>
                </c:pt>
                <c:pt idx="6126">
                  <c:v>4.0990000000000002</c:v>
                </c:pt>
                <c:pt idx="6127">
                  <c:v>4.0011999999999999</c:v>
                </c:pt>
                <c:pt idx="6128">
                  <c:v>3.9337</c:v>
                </c:pt>
                <c:pt idx="6129">
                  <c:v>3.8811999999999998</c:v>
                </c:pt>
                <c:pt idx="6130">
                  <c:v>3.8540999999999994</c:v>
                </c:pt>
                <c:pt idx="6131">
                  <c:v>3.8267999999999995</c:v>
                </c:pt>
                <c:pt idx="6132">
                  <c:v>3.7654000000000001</c:v>
                </c:pt>
                <c:pt idx="6133">
                  <c:v>3.6977000000000002</c:v>
                </c:pt>
                <c:pt idx="6134">
                  <c:v>3.6682000000000001</c:v>
                </c:pt>
                <c:pt idx="6135">
                  <c:v>3.6069</c:v>
                </c:pt>
                <c:pt idx="6136">
                  <c:v>3.5779000000000001</c:v>
                </c:pt>
                <c:pt idx="6137">
                  <c:v>3.5381999999999998</c:v>
                </c:pt>
                <c:pt idx="6138">
                  <c:v>3.4979</c:v>
                </c:pt>
                <c:pt idx="6139">
                  <c:v>3.5149999999999997</c:v>
                </c:pt>
                <c:pt idx="6140">
                  <c:v>3.5072999999999999</c:v>
                </c:pt>
                <c:pt idx="6141">
                  <c:v>3.5245000000000002</c:v>
                </c:pt>
                <c:pt idx="6142">
                  <c:v>3.5400999999999998</c:v>
                </c:pt>
                <c:pt idx="6143">
                  <c:v>3.5303999999999998</c:v>
                </c:pt>
                <c:pt idx="6144">
                  <c:v>3.5533999999999999</c:v>
                </c:pt>
                <c:pt idx="6145">
                  <c:v>3.5461999999999998</c:v>
                </c:pt>
                <c:pt idx="6146">
                  <c:v>3.5491999999999999</c:v>
                </c:pt>
                <c:pt idx="6147">
                  <c:v>3.5455000000000001</c:v>
                </c:pt>
                <c:pt idx="6148">
                  <c:v>3.5364999999999998</c:v>
                </c:pt>
                <c:pt idx="6149">
                  <c:v>3.5447000000000002</c:v>
                </c:pt>
                <c:pt idx="6150">
                  <c:v>3.5537999999999998</c:v>
                </c:pt>
                <c:pt idx="6151">
                  <c:v>3.5181</c:v>
                </c:pt>
                <c:pt idx="6152">
                  <c:v>3.5093999999999999</c:v>
                </c:pt>
                <c:pt idx="6153">
                  <c:v>3.4853000000000001</c:v>
                </c:pt>
                <c:pt idx="6154">
                  <c:v>3.4647999999999999</c:v>
                </c:pt>
                <c:pt idx="6155">
                  <c:v>3.4593999999999996</c:v>
                </c:pt>
                <c:pt idx="6156">
                  <c:v>3.4531000000000001</c:v>
                </c:pt>
                <c:pt idx="6157">
                  <c:v>3.4455</c:v>
                </c:pt>
                <c:pt idx="6158">
                  <c:v>3.4209000000000001</c:v>
                </c:pt>
                <c:pt idx="6159">
                  <c:v>3.4152999999999993</c:v>
                </c:pt>
                <c:pt idx="6160">
                  <c:v>3.4355999999999995</c:v>
                </c:pt>
                <c:pt idx="6161">
                  <c:v>3.4195999999999995</c:v>
                </c:pt>
                <c:pt idx="6162">
                  <c:v>3.3839000000000001</c:v>
                </c:pt>
                <c:pt idx="6163">
                  <c:v>3.3748999999999993</c:v>
                </c:pt>
                <c:pt idx="6164">
                  <c:v>3.3841999999999999</c:v>
                </c:pt>
                <c:pt idx="6165">
                  <c:v>3.3583999999999996</c:v>
                </c:pt>
                <c:pt idx="6166">
                  <c:v>3.3557999999999995</c:v>
                </c:pt>
                <c:pt idx="6167">
                  <c:v>3.3376999999999994</c:v>
                </c:pt>
                <c:pt idx="6168">
                  <c:v>3.2934000000000001</c:v>
                </c:pt>
                <c:pt idx="6169">
                  <c:v>3.2886000000000002</c:v>
                </c:pt>
                <c:pt idx="6170">
                  <c:v>3.2826</c:v>
                </c:pt>
                <c:pt idx="6171">
                  <c:v>3.2441000000000004</c:v>
                </c:pt>
                <c:pt idx="6172">
                  <c:v>3.2976000000000001</c:v>
                </c:pt>
                <c:pt idx="6173">
                  <c:v>3.27</c:v>
                </c:pt>
                <c:pt idx="6174">
                  <c:v>3.2833000000000006</c:v>
                </c:pt>
                <c:pt idx="6175">
                  <c:v>3.2727999999999997</c:v>
                </c:pt>
                <c:pt idx="6176">
                  <c:v>3.2623000000000002</c:v>
                </c:pt>
                <c:pt idx="6177">
                  <c:v>3.2698</c:v>
                </c:pt>
                <c:pt idx="6178">
                  <c:v>3.2690999999999999</c:v>
                </c:pt>
                <c:pt idx="6179">
                  <c:v>3.25</c:v>
                </c:pt>
                <c:pt idx="6180">
                  <c:v>3.2406999999999999</c:v>
                </c:pt>
                <c:pt idx="6181">
                  <c:v>3.2532999999999999</c:v>
                </c:pt>
                <c:pt idx="6182">
                  <c:v>3.2450999999999999</c:v>
                </c:pt>
                <c:pt idx="6183">
                  <c:v>3.1917</c:v>
                </c:pt>
                <c:pt idx="6184">
                  <c:v>3.1886000000000001</c:v>
                </c:pt>
                <c:pt idx="6185">
                  <c:v>3.1829000000000001</c:v>
                </c:pt>
                <c:pt idx="6186">
                  <c:v>3.1695000000000002</c:v>
                </c:pt>
                <c:pt idx="6187">
                  <c:v>3.1768999999999994</c:v>
                </c:pt>
                <c:pt idx="6188">
                  <c:v>3.1806000000000001</c:v>
                </c:pt>
                <c:pt idx="6189">
                  <c:v>3.1873000000000005</c:v>
                </c:pt>
                <c:pt idx="6190">
                  <c:v>3.2050000000000001</c:v>
                </c:pt>
                <c:pt idx="6191">
                  <c:v>3.2193000000000001</c:v>
                </c:pt>
                <c:pt idx="6192">
                  <c:v>3.2532999999999999</c:v>
                </c:pt>
                <c:pt idx="6193">
                  <c:v>3.25</c:v>
                </c:pt>
                <c:pt idx="6194">
                  <c:v>3.2949999999999999</c:v>
                </c:pt>
                <c:pt idx="6195">
                  <c:v>3.3018999999999994</c:v>
                </c:pt>
                <c:pt idx="6196">
                  <c:v>3.3380999999999994</c:v>
                </c:pt>
                <c:pt idx="6197">
                  <c:v>3.3498999999999994</c:v>
                </c:pt>
                <c:pt idx="6198">
                  <c:v>3.3824999999999994</c:v>
                </c:pt>
                <c:pt idx="6199">
                  <c:v>3.3889</c:v>
                </c:pt>
                <c:pt idx="6200">
                  <c:v>3.4241000000000001</c:v>
                </c:pt>
                <c:pt idx="6201">
                  <c:v>3.4558999999999997</c:v>
                </c:pt>
                <c:pt idx="6202">
                  <c:v>3.4524999999999997</c:v>
                </c:pt>
                <c:pt idx="6203">
                  <c:v>3.5034999999999998</c:v>
                </c:pt>
                <c:pt idx="6204">
                  <c:v>3.5663999999999998</c:v>
                </c:pt>
                <c:pt idx="6205">
                  <c:v>3.5912999999999995</c:v>
                </c:pt>
                <c:pt idx="6206">
                  <c:v>3.6193</c:v>
                </c:pt>
                <c:pt idx="6207">
                  <c:v>3.6</c:v>
                </c:pt>
                <c:pt idx="6208">
                  <c:v>3.6084000000000001</c:v>
                </c:pt>
                <c:pt idx="6209">
                  <c:v>3.5552999999999995</c:v>
                </c:pt>
                <c:pt idx="6210">
                  <c:v>3.5125999999999995</c:v>
                </c:pt>
                <c:pt idx="6211">
                  <c:v>3.4647999999999999</c:v>
                </c:pt>
                <c:pt idx="6212">
                  <c:v>3.4459</c:v>
                </c:pt>
                <c:pt idx="6213">
                  <c:v>3.4916999999999994</c:v>
                </c:pt>
                <c:pt idx="6214">
                  <c:v>3.5005000000000002</c:v>
                </c:pt>
                <c:pt idx="6215">
                  <c:v>3.4919999999999995</c:v>
                </c:pt>
                <c:pt idx="6216">
                  <c:v>3.4766999999999997</c:v>
                </c:pt>
                <c:pt idx="6217">
                  <c:v>3.4712999999999994</c:v>
                </c:pt>
                <c:pt idx="6218">
                  <c:v>3.4326999999999996</c:v>
                </c:pt>
                <c:pt idx="6219">
                  <c:v>3.4076</c:v>
                </c:pt>
                <c:pt idx="6220">
                  <c:v>3.4007000000000001</c:v>
                </c:pt>
                <c:pt idx="6221">
                  <c:v>3.3966999999999996</c:v>
                </c:pt>
                <c:pt idx="6222">
                  <c:v>3.4059999999999997</c:v>
                </c:pt>
                <c:pt idx="6223">
                  <c:v>3.4253</c:v>
                </c:pt>
                <c:pt idx="6224">
                  <c:v>3.4426999999999994</c:v>
                </c:pt>
                <c:pt idx="6225">
                  <c:v>3.4709999999999996</c:v>
                </c:pt>
                <c:pt idx="6226">
                  <c:v>3.5657999999999999</c:v>
                </c:pt>
                <c:pt idx="6227">
                  <c:v>3.6084000000000001</c:v>
                </c:pt>
                <c:pt idx="6228">
                  <c:v>3.6604000000000001</c:v>
                </c:pt>
                <c:pt idx="6229">
                  <c:v>3.6595999999999997</c:v>
                </c:pt>
                <c:pt idx="6230">
                  <c:v>3.6478000000000002</c:v>
                </c:pt>
                <c:pt idx="6231">
                  <c:v>3.6625000000000001</c:v>
                </c:pt>
                <c:pt idx="6232">
                  <c:v>3.6331000000000002</c:v>
                </c:pt>
                <c:pt idx="6233">
                  <c:v>3.6564999999999994</c:v>
                </c:pt>
                <c:pt idx="6234">
                  <c:v>3.6363999999999996</c:v>
                </c:pt>
                <c:pt idx="6235">
                  <c:v>3.6046</c:v>
                </c:pt>
                <c:pt idx="6236">
                  <c:v>3.5672999999999999</c:v>
                </c:pt>
                <c:pt idx="6237">
                  <c:v>3.5228999999999995</c:v>
                </c:pt>
                <c:pt idx="6238">
                  <c:v>3.5131000000000001</c:v>
                </c:pt>
                <c:pt idx="6239">
                  <c:v>3.4683999999999999</c:v>
                </c:pt>
                <c:pt idx="6240">
                  <c:v>3.4583999999999997</c:v>
                </c:pt>
                <c:pt idx="6241">
                  <c:v>3.4171999999999998</c:v>
                </c:pt>
                <c:pt idx="6242">
                  <c:v>3.4122999999999997</c:v>
                </c:pt>
                <c:pt idx="6243">
                  <c:v>3.3929999999999993</c:v>
                </c:pt>
                <c:pt idx="6244">
                  <c:v>3.3553999999999995</c:v>
                </c:pt>
                <c:pt idx="6245">
                  <c:v>3.3603999999999998</c:v>
                </c:pt>
                <c:pt idx="6246">
                  <c:v>3.3457999999999997</c:v>
                </c:pt>
                <c:pt idx="6247">
                  <c:v>3.3262999999999994</c:v>
                </c:pt>
                <c:pt idx="6248">
                  <c:v>3.2896999999999998</c:v>
                </c:pt>
                <c:pt idx="6249">
                  <c:v>3.2427000000000001</c:v>
                </c:pt>
                <c:pt idx="6250">
                  <c:v>3.2330999999999999</c:v>
                </c:pt>
                <c:pt idx="6251">
                  <c:v>3.2242000000000002</c:v>
                </c:pt>
                <c:pt idx="6252">
                  <c:v>3.22</c:v>
                </c:pt>
                <c:pt idx="6253">
                  <c:v>3.2042000000000002</c:v>
                </c:pt>
                <c:pt idx="6254">
                  <c:v>3.1989999999999998</c:v>
                </c:pt>
                <c:pt idx="6255">
                  <c:v>3.1859000000000002</c:v>
                </c:pt>
                <c:pt idx="6256">
                  <c:v>3.1927999999999996</c:v>
                </c:pt>
                <c:pt idx="6257">
                  <c:v>3.2127999999999997</c:v>
                </c:pt>
                <c:pt idx="6258">
                  <c:v>3.2319</c:v>
                </c:pt>
                <c:pt idx="6259">
                  <c:v>3.2502</c:v>
                </c:pt>
                <c:pt idx="6260">
                  <c:v>3.2951999999999999</c:v>
                </c:pt>
                <c:pt idx="6261">
                  <c:v>3.3225999999999996</c:v>
                </c:pt>
                <c:pt idx="6262">
                  <c:v>3.3551999999999995</c:v>
                </c:pt>
                <c:pt idx="6263">
                  <c:v>3.3605999999999998</c:v>
                </c:pt>
                <c:pt idx="6264">
                  <c:v>3.3393999999999995</c:v>
                </c:pt>
                <c:pt idx="6265">
                  <c:v>3.3211999999999997</c:v>
                </c:pt>
                <c:pt idx="6266">
                  <c:v>3.3097999999999996</c:v>
                </c:pt>
                <c:pt idx="6267">
                  <c:v>3.2911999999999999</c:v>
                </c:pt>
                <c:pt idx="6268">
                  <c:v>3.2900999999999998</c:v>
                </c:pt>
                <c:pt idx="6269">
                  <c:v>3.2786</c:v>
                </c:pt>
                <c:pt idx="6270">
                  <c:v>3.2618999999999998</c:v>
                </c:pt>
                <c:pt idx="6271">
                  <c:v>3.2744</c:v>
                </c:pt>
                <c:pt idx="6272">
                  <c:v>3.2763999999999998</c:v>
                </c:pt>
                <c:pt idx="6273">
                  <c:v>3.2854000000000001</c:v>
                </c:pt>
                <c:pt idx="6274">
                  <c:v>3.2570999999999999</c:v>
                </c:pt>
                <c:pt idx="6275">
                  <c:v>3.2549000000000001</c:v>
                </c:pt>
                <c:pt idx="6276">
                  <c:v>3.2403000000000004</c:v>
                </c:pt>
                <c:pt idx="6277">
                  <c:v>3.2642000000000002</c:v>
                </c:pt>
                <c:pt idx="6278">
                  <c:v>3.2684000000000002</c:v>
                </c:pt>
                <c:pt idx="6279">
                  <c:v>3.2496999999999998</c:v>
                </c:pt>
                <c:pt idx="6280">
                  <c:v>3.2547000000000001</c:v>
                </c:pt>
                <c:pt idx="6281">
                  <c:v>3.2667000000000002</c:v>
                </c:pt>
                <c:pt idx="6282">
                  <c:v>3.2686999999999999</c:v>
                </c:pt>
                <c:pt idx="6283">
                  <c:v>3.3003999999999998</c:v>
                </c:pt>
                <c:pt idx="6284">
                  <c:v>3.2801000000000005</c:v>
                </c:pt>
                <c:pt idx="6285">
                  <c:v>3.2768999999999995</c:v>
                </c:pt>
                <c:pt idx="6286">
                  <c:v>3.3053999999999997</c:v>
                </c:pt>
                <c:pt idx="6287">
                  <c:v>3.3101999999999996</c:v>
                </c:pt>
                <c:pt idx="6288">
                  <c:v>3.2837000000000005</c:v>
                </c:pt>
                <c:pt idx="6289">
                  <c:v>3.2618999999999998</c:v>
                </c:pt>
                <c:pt idx="6290">
                  <c:v>3.2778999999999998</c:v>
                </c:pt>
                <c:pt idx="6291">
                  <c:v>3.2416999999999998</c:v>
                </c:pt>
                <c:pt idx="6292">
                  <c:v>3.2481000000000004</c:v>
                </c:pt>
                <c:pt idx="6293">
                  <c:v>3.2262</c:v>
                </c:pt>
                <c:pt idx="6294">
                  <c:v>3.2208000000000001</c:v>
                </c:pt>
                <c:pt idx="6295">
                  <c:v>3.3140999999999994</c:v>
                </c:pt>
                <c:pt idx="6296">
                  <c:v>3.4948999999999995</c:v>
                </c:pt>
                <c:pt idx="6297">
                  <c:v>3.8043999999999998</c:v>
                </c:pt>
                <c:pt idx="6298">
                  <c:v>4.1262999999999996</c:v>
                </c:pt>
                <c:pt idx="6299">
                  <c:v>4.4005999999999998</c:v>
                </c:pt>
                <c:pt idx="6300">
                  <c:v>4.5958999999999994</c:v>
                </c:pt>
                <c:pt idx="6301">
                  <c:v>4.7519999999999998</c:v>
                </c:pt>
                <c:pt idx="6302">
                  <c:v>4.7668999999999997</c:v>
                </c:pt>
                <c:pt idx="6303">
                  <c:v>4.754999999999999</c:v>
                </c:pt>
                <c:pt idx="6304">
                  <c:v>4.6974999999999989</c:v>
                </c:pt>
                <c:pt idx="6305">
                  <c:v>4.6275999999999993</c:v>
                </c:pt>
                <c:pt idx="6306">
                  <c:v>4.5110000000000001</c:v>
                </c:pt>
                <c:pt idx="6307">
                  <c:v>4.4147999999999996</c:v>
                </c:pt>
                <c:pt idx="6308">
                  <c:v>4.2637999999999998</c:v>
                </c:pt>
                <c:pt idx="6309">
                  <c:v>4.2157999999999998</c:v>
                </c:pt>
                <c:pt idx="6310">
                  <c:v>4.1094999999999997</c:v>
                </c:pt>
                <c:pt idx="6311">
                  <c:v>4.0439999999999996</c:v>
                </c:pt>
                <c:pt idx="6312">
                  <c:v>3.9605999999999999</c:v>
                </c:pt>
                <c:pt idx="6313">
                  <c:v>3.8898999999999995</c:v>
                </c:pt>
                <c:pt idx="6314">
                  <c:v>3.8645999999999998</c:v>
                </c:pt>
                <c:pt idx="6315">
                  <c:v>3.9339999999999997</c:v>
                </c:pt>
                <c:pt idx="6316">
                  <c:v>4.1764999999999999</c:v>
                </c:pt>
                <c:pt idx="6317">
                  <c:v>4.8188999999999993</c:v>
                </c:pt>
                <c:pt idx="6318">
                  <c:v>5.6317000000000004</c:v>
                </c:pt>
                <c:pt idx="6319">
                  <c:v>6.6133999999999995</c:v>
                </c:pt>
                <c:pt idx="6320">
                  <c:v>7.5577999999999994</c:v>
                </c:pt>
                <c:pt idx="6321">
                  <c:v>8.4221000000000004</c:v>
                </c:pt>
                <c:pt idx="6322">
                  <c:v>8.998800000000001</c:v>
                </c:pt>
                <c:pt idx="6323">
                  <c:v>9.4371999999999989</c:v>
                </c:pt>
                <c:pt idx="6324">
                  <c:v>9.6784000000000017</c:v>
                </c:pt>
                <c:pt idx="6325">
                  <c:v>9.8194000000000035</c:v>
                </c:pt>
                <c:pt idx="6326">
                  <c:v>9.7738000000000014</c:v>
                </c:pt>
                <c:pt idx="6327">
                  <c:v>9.5657000000000032</c:v>
                </c:pt>
                <c:pt idx="6328">
                  <c:v>9.3026000000000018</c:v>
                </c:pt>
                <c:pt idx="6329">
                  <c:v>8.975100000000003</c:v>
                </c:pt>
                <c:pt idx="6330">
                  <c:v>8.6640000000000015</c:v>
                </c:pt>
                <c:pt idx="6331">
                  <c:v>8.4096000000000029</c:v>
                </c:pt>
                <c:pt idx="6332">
                  <c:v>8.222999999999999</c:v>
                </c:pt>
                <c:pt idx="6333">
                  <c:v>8.0709</c:v>
                </c:pt>
                <c:pt idx="6334">
                  <c:v>7.9648999999999992</c:v>
                </c:pt>
                <c:pt idx="6335">
                  <c:v>7.7686999999999999</c:v>
                </c:pt>
                <c:pt idx="6336">
                  <c:v>7.5383000000000004</c:v>
                </c:pt>
                <c:pt idx="6337">
                  <c:v>7.3406000000000002</c:v>
                </c:pt>
                <c:pt idx="6338">
                  <c:v>7.1984999999999992</c:v>
                </c:pt>
                <c:pt idx="6339">
                  <c:v>7.0797000000000008</c:v>
                </c:pt>
                <c:pt idx="6340">
                  <c:v>6.9711000000000007</c:v>
                </c:pt>
                <c:pt idx="6341">
                  <c:v>6.9039999999999999</c:v>
                </c:pt>
                <c:pt idx="6342">
                  <c:v>6.8883999999999999</c:v>
                </c:pt>
                <c:pt idx="6343">
                  <c:v>6.9913000000000007</c:v>
                </c:pt>
                <c:pt idx="6344">
                  <c:v>7.4115000000000002</c:v>
                </c:pt>
                <c:pt idx="6345">
                  <c:v>8</c:v>
                </c:pt>
                <c:pt idx="6346">
                  <c:v>8.575700000000003</c:v>
                </c:pt>
                <c:pt idx="6347">
                  <c:v>8.9570000000000007</c:v>
                </c:pt>
                <c:pt idx="6348">
                  <c:v>9.2218999999999998</c:v>
                </c:pt>
                <c:pt idx="6349">
                  <c:v>9.3368000000000002</c:v>
                </c:pt>
                <c:pt idx="6350">
                  <c:v>9.2787999999999986</c:v>
                </c:pt>
                <c:pt idx="6351">
                  <c:v>9.1458000000000013</c:v>
                </c:pt>
                <c:pt idx="6352">
                  <c:v>8.8381999999999987</c:v>
                </c:pt>
                <c:pt idx="6353">
                  <c:v>8.6041999999999987</c:v>
                </c:pt>
                <c:pt idx="6354">
                  <c:v>8.3030000000000008</c:v>
                </c:pt>
                <c:pt idx="6355">
                  <c:v>8.0709</c:v>
                </c:pt>
                <c:pt idx="6356">
                  <c:v>7.8039999999999994</c:v>
                </c:pt>
                <c:pt idx="6357">
                  <c:v>7.5439999999999996</c:v>
                </c:pt>
                <c:pt idx="6358">
                  <c:v>7.3068</c:v>
                </c:pt>
                <c:pt idx="6359">
                  <c:v>7.1267999999999994</c:v>
                </c:pt>
                <c:pt idx="6360">
                  <c:v>6.9668000000000001</c:v>
                </c:pt>
                <c:pt idx="6361">
                  <c:v>6.7782000000000009</c:v>
                </c:pt>
                <c:pt idx="6362">
                  <c:v>6.6132999999999997</c:v>
                </c:pt>
                <c:pt idx="6363">
                  <c:v>6.3974999999999991</c:v>
                </c:pt>
                <c:pt idx="6364">
                  <c:v>6.2282999999999999</c:v>
                </c:pt>
                <c:pt idx="6365">
                  <c:v>6.0753000000000004</c:v>
                </c:pt>
                <c:pt idx="6366">
                  <c:v>5.9168000000000003</c:v>
                </c:pt>
                <c:pt idx="6367">
                  <c:v>5.7654999999999994</c:v>
                </c:pt>
                <c:pt idx="6368">
                  <c:v>5.6754999999999995</c:v>
                </c:pt>
                <c:pt idx="6369">
                  <c:v>5.5721999999999996</c:v>
                </c:pt>
                <c:pt idx="6370">
                  <c:v>5.4611000000000001</c:v>
                </c:pt>
                <c:pt idx="6371">
                  <c:v>5.3134999999999994</c:v>
                </c:pt>
                <c:pt idx="6372">
                  <c:v>5.2219999999999995</c:v>
                </c:pt>
                <c:pt idx="6373">
                  <c:v>5.0598000000000001</c:v>
                </c:pt>
                <c:pt idx="6374">
                  <c:v>4.9564000000000004</c:v>
                </c:pt>
                <c:pt idx="6375">
                  <c:v>4.8348999999999993</c:v>
                </c:pt>
                <c:pt idx="6376">
                  <c:v>4.7457000000000003</c:v>
                </c:pt>
                <c:pt idx="6377">
                  <c:v>4.6308999999999996</c:v>
                </c:pt>
                <c:pt idx="6378">
                  <c:v>4.5903999999999998</c:v>
                </c:pt>
                <c:pt idx="6379">
                  <c:v>4.5618999999999996</c:v>
                </c:pt>
                <c:pt idx="6380">
                  <c:v>4.5808999999999997</c:v>
                </c:pt>
                <c:pt idx="6381">
                  <c:v>4.6183999999999994</c:v>
                </c:pt>
                <c:pt idx="6382">
                  <c:v>4.6706000000000003</c:v>
                </c:pt>
                <c:pt idx="6383">
                  <c:v>4.7246999999999995</c:v>
                </c:pt>
                <c:pt idx="6384">
                  <c:v>4.7519999999999998</c:v>
                </c:pt>
                <c:pt idx="6385">
                  <c:v>4.7638999999999996</c:v>
                </c:pt>
                <c:pt idx="6386">
                  <c:v>4.7811000000000003</c:v>
                </c:pt>
                <c:pt idx="6387">
                  <c:v>4.8251999999999988</c:v>
                </c:pt>
                <c:pt idx="6388">
                  <c:v>4.8777999999999997</c:v>
                </c:pt>
                <c:pt idx="6389">
                  <c:v>4.9325000000000001</c:v>
                </c:pt>
                <c:pt idx="6390">
                  <c:v>4.9661</c:v>
                </c:pt>
                <c:pt idx="6391">
                  <c:v>4.9412000000000011</c:v>
                </c:pt>
                <c:pt idx="6392">
                  <c:v>4.9009999999999998</c:v>
                </c:pt>
                <c:pt idx="6393">
                  <c:v>4.7887000000000004</c:v>
                </c:pt>
                <c:pt idx="6394">
                  <c:v>4.6529999999999987</c:v>
                </c:pt>
                <c:pt idx="6395">
                  <c:v>4.5666000000000002</c:v>
                </c:pt>
                <c:pt idx="6396">
                  <c:v>4.4918000000000005</c:v>
                </c:pt>
                <c:pt idx="6397">
                  <c:v>4.4615999999999998</c:v>
                </c:pt>
                <c:pt idx="6398">
                  <c:v>4.4203999999999999</c:v>
                </c:pt>
                <c:pt idx="6399">
                  <c:v>4.4127999999999998</c:v>
                </c:pt>
                <c:pt idx="6400">
                  <c:v>4.4282000000000004</c:v>
                </c:pt>
                <c:pt idx="6401">
                  <c:v>4.4325999999999999</c:v>
                </c:pt>
                <c:pt idx="6402">
                  <c:v>4.3968999999999996</c:v>
                </c:pt>
                <c:pt idx="6403">
                  <c:v>4.4500999999999999</c:v>
                </c:pt>
                <c:pt idx="6404">
                  <c:v>4.4531999999999998</c:v>
                </c:pt>
                <c:pt idx="6405">
                  <c:v>4.4573</c:v>
                </c:pt>
                <c:pt idx="6406">
                  <c:v>4.4328000000000003</c:v>
                </c:pt>
                <c:pt idx="6407">
                  <c:v>4.406200000000001</c:v>
                </c:pt>
                <c:pt idx="6408">
                  <c:v>4.3814000000000002</c:v>
                </c:pt>
                <c:pt idx="6409">
                  <c:v>4.3217999999999996</c:v>
                </c:pt>
                <c:pt idx="6410">
                  <c:v>4.3026</c:v>
                </c:pt>
                <c:pt idx="6411">
                  <c:v>4.2927999999999997</c:v>
                </c:pt>
                <c:pt idx="6412">
                  <c:v>4.2043999999999997</c:v>
                </c:pt>
                <c:pt idx="6413">
                  <c:v>4.168099999999999</c:v>
                </c:pt>
                <c:pt idx="6414">
                  <c:v>4.126199999999999</c:v>
                </c:pt>
                <c:pt idx="6415">
                  <c:v>4.1400999999999994</c:v>
                </c:pt>
                <c:pt idx="6416">
                  <c:v>4.1418999999999997</c:v>
                </c:pt>
                <c:pt idx="6417">
                  <c:v>4.0772000000000004</c:v>
                </c:pt>
                <c:pt idx="6418">
                  <c:v>4.0348999999999995</c:v>
                </c:pt>
                <c:pt idx="6419">
                  <c:v>4.0400999999999998</c:v>
                </c:pt>
                <c:pt idx="6420">
                  <c:v>4.0263999999999998</c:v>
                </c:pt>
                <c:pt idx="6421">
                  <c:v>4.0167999999999999</c:v>
                </c:pt>
                <c:pt idx="6422">
                  <c:v>3.9699</c:v>
                </c:pt>
                <c:pt idx="6423">
                  <c:v>3.9499999999999997</c:v>
                </c:pt>
                <c:pt idx="6424">
                  <c:v>3.9301999999999997</c:v>
                </c:pt>
                <c:pt idx="6425">
                  <c:v>3.9379</c:v>
                </c:pt>
                <c:pt idx="6426">
                  <c:v>3.9526999999999997</c:v>
                </c:pt>
                <c:pt idx="6427">
                  <c:v>3.9177</c:v>
                </c:pt>
                <c:pt idx="6428">
                  <c:v>3.9087000000000001</c:v>
                </c:pt>
                <c:pt idx="6429">
                  <c:v>3.9047999999999998</c:v>
                </c:pt>
                <c:pt idx="6430">
                  <c:v>3.8452999999999995</c:v>
                </c:pt>
                <c:pt idx="6431">
                  <c:v>3.8386999999999993</c:v>
                </c:pt>
                <c:pt idx="6432">
                  <c:v>3.7844000000000002</c:v>
                </c:pt>
                <c:pt idx="6433">
                  <c:v>3.7324999999999995</c:v>
                </c:pt>
                <c:pt idx="6434">
                  <c:v>3.6757</c:v>
                </c:pt>
                <c:pt idx="6435">
                  <c:v>3.66</c:v>
                </c:pt>
                <c:pt idx="6436">
                  <c:v>3.6543000000000001</c:v>
                </c:pt>
                <c:pt idx="6437">
                  <c:v>3.6561999999999997</c:v>
                </c:pt>
                <c:pt idx="6438">
                  <c:v>3.6463999999999999</c:v>
                </c:pt>
                <c:pt idx="6439">
                  <c:v>3.6638000000000002</c:v>
                </c:pt>
                <c:pt idx="6440">
                  <c:v>3.6873000000000005</c:v>
                </c:pt>
                <c:pt idx="6441">
                  <c:v>3.7705000000000002</c:v>
                </c:pt>
                <c:pt idx="6442">
                  <c:v>3.8158999999999996</c:v>
                </c:pt>
                <c:pt idx="6443">
                  <c:v>3.8741999999999996</c:v>
                </c:pt>
                <c:pt idx="6444">
                  <c:v>3.9553999999999996</c:v>
                </c:pt>
                <c:pt idx="6445">
                  <c:v>4.0286</c:v>
                </c:pt>
                <c:pt idx="6446">
                  <c:v>4.2015000000000002</c:v>
                </c:pt>
                <c:pt idx="6447">
                  <c:v>4.3652999999999995</c:v>
                </c:pt>
                <c:pt idx="6448">
                  <c:v>4.5456000000000003</c:v>
                </c:pt>
                <c:pt idx="6449">
                  <c:v>4.6816000000000004</c:v>
                </c:pt>
                <c:pt idx="6450">
                  <c:v>4.7290000000000001</c:v>
                </c:pt>
                <c:pt idx="6451">
                  <c:v>4.7210999999999999</c:v>
                </c:pt>
                <c:pt idx="6452">
                  <c:v>4.7008999999999999</c:v>
                </c:pt>
                <c:pt idx="6453">
                  <c:v>4.754599999999999</c:v>
                </c:pt>
                <c:pt idx="6454">
                  <c:v>4.8726000000000003</c:v>
                </c:pt>
                <c:pt idx="6455">
                  <c:v>4.9515000000000002</c:v>
                </c:pt>
                <c:pt idx="6456">
                  <c:v>5.0419999999999998</c:v>
                </c:pt>
                <c:pt idx="6457">
                  <c:v>5.1487999999999996</c:v>
                </c:pt>
                <c:pt idx="6458">
                  <c:v>5.2995999999999999</c:v>
                </c:pt>
                <c:pt idx="6459">
                  <c:v>5.4884000000000004</c:v>
                </c:pt>
                <c:pt idx="6460">
                  <c:v>5.7435</c:v>
                </c:pt>
                <c:pt idx="6461">
                  <c:v>6.0507999999999997</c:v>
                </c:pt>
                <c:pt idx="6462">
                  <c:v>6.6041999999999987</c:v>
                </c:pt>
                <c:pt idx="6463">
                  <c:v>7.1070999999999991</c:v>
                </c:pt>
                <c:pt idx="6464">
                  <c:v>7.4983000000000004</c:v>
                </c:pt>
                <c:pt idx="6465">
                  <c:v>7.7223999999999995</c:v>
                </c:pt>
                <c:pt idx="6466">
                  <c:v>7.8212000000000002</c:v>
                </c:pt>
                <c:pt idx="6467">
                  <c:v>7.8878999999999992</c:v>
                </c:pt>
                <c:pt idx="6468">
                  <c:v>7.7863000000000007</c:v>
                </c:pt>
                <c:pt idx="6469">
                  <c:v>7.6093999999999999</c:v>
                </c:pt>
                <c:pt idx="6470">
                  <c:v>7.4169</c:v>
                </c:pt>
                <c:pt idx="6471">
                  <c:v>7.1251999999999995</c:v>
                </c:pt>
                <c:pt idx="6472">
                  <c:v>6.9023000000000003</c:v>
                </c:pt>
                <c:pt idx="6473">
                  <c:v>6.6829999999999989</c:v>
                </c:pt>
                <c:pt idx="6474">
                  <c:v>6.4994000000000005</c:v>
                </c:pt>
                <c:pt idx="6475">
                  <c:v>6.3363000000000005</c:v>
                </c:pt>
                <c:pt idx="6476">
                  <c:v>6.2165999999999997</c:v>
                </c:pt>
                <c:pt idx="6477">
                  <c:v>6.0519999999999996</c:v>
                </c:pt>
                <c:pt idx="6478">
                  <c:v>5.9518000000000004</c:v>
                </c:pt>
                <c:pt idx="6479">
                  <c:v>5.8227999999999991</c:v>
                </c:pt>
                <c:pt idx="6480">
                  <c:v>5.7252000000000001</c:v>
                </c:pt>
                <c:pt idx="6481">
                  <c:v>5.5608999999999993</c:v>
                </c:pt>
                <c:pt idx="6482">
                  <c:v>5.4537000000000004</c:v>
                </c:pt>
                <c:pt idx="6483">
                  <c:v>5.4120999999999997</c:v>
                </c:pt>
                <c:pt idx="6484">
                  <c:v>5.3236999999999997</c:v>
                </c:pt>
                <c:pt idx="6485">
                  <c:v>5.271300000000001</c:v>
                </c:pt>
                <c:pt idx="6486">
                  <c:v>5.319</c:v>
                </c:pt>
                <c:pt idx="6487">
                  <c:v>5.3667999999999996</c:v>
                </c:pt>
                <c:pt idx="6488">
                  <c:v>5.4611000000000001</c:v>
                </c:pt>
                <c:pt idx="6489">
                  <c:v>5.579200000000001</c:v>
                </c:pt>
                <c:pt idx="6490">
                  <c:v>5.7160000000000002</c:v>
                </c:pt>
                <c:pt idx="6491">
                  <c:v>5.8182999999999998</c:v>
                </c:pt>
                <c:pt idx="6492">
                  <c:v>5.8781999999999996</c:v>
                </c:pt>
                <c:pt idx="6493">
                  <c:v>5.8756000000000004</c:v>
                </c:pt>
                <c:pt idx="6494">
                  <c:v>5.7993000000000006</c:v>
                </c:pt>
                <c:pt idx="6495">
                  <c:v>5.7498000000000005</c:v>
                </c:pt>
                <c:pt idx="6496">
                  <c:v>5.647899999999999</c:v>
                </c:pt>
                <c:pt idx="6497">
                  <c:v>5.6502999999999997</c:v>
                </c:pt>
                <c:pt idx="6498">
                  <c:v>5.6533999999999995</c:v>
                </c:pt>
                <c:pt idx="6499">
                  <c:v>5.7157999999999998</c:v>
                </c:pt>
                <c:pt idx="6500">
                  <c:v>5.771300000000001</c:v>
                </c:pt>
                <c:pt idx="6501">
                  <c:v>5.8566000000000003</c:v>
                </c:pt>
                <c:pt idx="6502">
                  <c:v>5.855999999999999</c:v>
                </c:pt>
                <c:pt idx="6503">
                  <c:v>5.7883000000000004</c:v>
                </c:pt>
                <c:pt idx="6504">
                  <c:v>5.8068</c:v>
                </c:pt>
                <c:pt idx="6505">
                  <c:v>5.7389999999999999</c:v>
                </c:pt>
                <c:pt idx="6506">
                  <c:v>5.5995999999999997</c:v>
                </c:pt>
                <c:pt idx="6507">
                  <c:v>5.4576000000000002</c:v>
                </c:pt>
                <c:pt idx="6508">
                  <c:v>5.3488999999999995</c:v>
                </c:pt>
                <c:pt idx="6509">
                  <c:v>5.2131999999999996</c:v>
                </c:pt>
                <c:pt idx="6510">
                  <c:v>5.071600000000001</c:v>
                </c:pt>
                <c:pt idx="6511">
                  <c:v>5.0002000000000004</c:v>
                </c:pt>
                <c:pt idx="6512">
                  <c:v>4.9283000000000001</c:v>
                </c:pt>
                <c:pt idx="6513">
                  <c:v>4.8780000000000001</c:v>
                </c:pt>
                <c:pt idx="6514">
                  <c:v>4.8586999999999998</c:v>
                </c:pt>
                <c:pt idx="6515">
                  <c:v>4.8636999999999997</c:v>
                </c:pt>
                <c:pt idx="6516">
                  <c:v>4.9178999999999995</c:v>
                </c:pt>
                <c:pt idx="6517">
                  <c:v>4.9820000000000002</c:v>
                </c:pt>
                <c:pt idx="6518">
                  <c:v>5.1311</c:v>
                </c:pt>
                <c:pt idx="6519">
                  <c:v>5.2344999999999997</c:v>
                </c:pt>
                <c:pt idx="6520">
                  <c:v>5.289600000000001</c:v>
                </c:pt>
                <c:pt idx="6521">
                  <c:v>5.3777999999999997</c:v>
                </c:pt>
                <c:pt idx="6522">
                  <c:v>5.3788</c:v>
                </c:pt>
                <c:pt idx="6523">
                  <c:v>5.391</c:v>
                </c:pt>
                <c:pt idx="6524">
                  <c:v>5.3970999999999991</c:v>
                </c:pt>
                <c:pt idx="6525">
                  <c:v>5.3532000000000002</c:v>
                </c:pt>
                <c:pt idx="6526">
                  <c:v>5.3407999999999998</c:v>
                </c:pt>
                <c:pt idx="6527">
                  <c:v>5.3584999999999994</c:v>
                </c:pt>
                <c:pt idx="6528">
                  <c:v>5.4207999999999998</c:v>
                </c:pt>
                <c:pt idx="6529">
                  <c:v>5.4555999999999996</c:v>
                </c:pt>
                <c:pt idx="6530">
                  <c:v>5.4580000000000002</c:v>
                </c:pt>
                <c:pt idx="6531">
                  <c:v>5.5087999999999999</c:v>
                </c:pt>
                <c:pt idx="6532">
                  <c:v>5.5440999999999994</c:v>
                </c:pt>
                <c:pt idx="6533">
                  <c:v>5.5853999999999999</c:v>
                </c:pt>
                <c:pt idx="6534">
                  <c:v>5.5698999999999996</c:v>
                </c:pt>
                <c:pt idx="6535">
                  <c:v>5.5400999999999998</c:v>
                </c:pt>
                <c:pt idx="6536">
                  <c:v>5.4970999999999997</c:v>
                </c:pt>
                <c:pt idx="6537">
                  <c:v>5.4908000000000001</c:v>
                </c:pt>
                <c:pt idx="6538">
                  <c:v>5.3832000000000004</c:v>
                </c:pt>
                <c:pt idx="6539">
                  <c:v>5.3086000000000002</c:v>
                </c:pt>
                <c:pt idx="6540">
                  <c:v>5.2331000000000003</c:v>
                </c:pt>
                <c:pt idx="6541">
                  <c:v>5.1957999999999993</c:v>
                </c:pt>
                <c:pt idx="6542">
                  <c:v>5.1166</c:v>
                </c:pt>
                <c:pt idx="6543">
                  <c:v>5.0173999999999994</c:v>
                </c:pt>
                <c:pt idx="6544">
                  <c:v>4.9970999999999997</c:v>
                </c:pt>
                <c:pt idx="6545">
                  <c:v>4.9537000000000004</c:v>
                </c:pt>
                <c:pt idx="6546">
                  <c:v>4.9005000000000001</c:v>
                </c:pt>
                <c:pt idx="6547">
                  <c:v>4.8304</c:v>
                </c:pt>
                <c:pt idx="6548">
                  <c:v>4.7668999999999997</c:v>
                </c:pt>
                <c:pt idx="6549">
                  <c:v>4.7163000000000004</c:v>
                </c:pt>
                <c:pt idx="6550">
                  <c:v>4.7022000000000004</c:v>
                </c:pt>
                <c:pt idx="6551">
                  <c:v>4.6380999999999997</c:v>
                </c:pt>
                <c:pt idx="6552">
                  <c:v>4.6018999999999997</c:v>
                </c:pt>
                <c:pt idx="6553">
                  <c:v>4.5666000000000002</c:v>
                </c:pt>
                <c:pt idx="6554">
                  <c:v>4.5337000000000005</c:v>
                </c:pt>
                <c:pt idx="6555">
                  <c:v>4.4850000000000003</c:v>
                </c:pt>
                <c:pt idx="6556">
                  <c:v>4.4809999999999999</c:v>
                </c:pt>
                <c:pt idx="6557">
                  <c:v>4.4474999999999998</c:v>
                </c:pt>
                <c:pt idx="6558">
                  <c:v>4.4085000000000001</c:v>
                </c:pt>
                <c:pt idx="6559">
                  <c:v>4.3612000000000002</c:v>
                </c:pt>
                <c:pt idx="6560">
                  <c:v>4.323999999999999</c:v>
                </c:pt>
                <c:pt idx="6561">
                  <c:v>4.279300000000001</c:v>
                </c:pt>
                <c:pt idx="6562">
                  <c:v>4.2643999999999993</c:v>
                </c:pt>
                <c:pt idx="6563">
                  <c:v>4.2748999999999997</c:v>
                </c:pt>
                <c:pt idx="6564">
                  <c:v>4.2252000000000001</c:v>
                </c:pt>
                <c:pt idx="6565">
                  <c:v>4.2008000000000001</c:v>
                </c:pt>
                <c:pt idx="6566">
                  <c:v>4.1871999999999989</c:v>
                </c:pt>
                <c:pt idx="6567">
                  <c:v>4.1578999999999988</c:v>
                </c:pt>
                <c:pt idx="6568">
                  <c:v>4.1768999999999998</c:v>
                </c:pt>
                <c:pt idx="6569">
                  <c:v>4.1852999999999998</c:v>
                </c:pt>
                <c:pt idx="6570">
                  <c:v>4.1958999999999991</c:v>
                </c:pt>
                <c:pt idx="6571">
                  <c:v>4.2267000000000001</c:v>
                </c:pt>
                <c:pt idx="6572">
                  <c:v>4.2236000000000002</c:v>
                </c:pt>
                <c:pt idx="6573">
                  <c:v>4.2618999999999998</c:v>
                </c:pt>
                <c:pt idx="6574">
                  <c:v>4.3056000000000001</c:v>
                </c:pt>
                <c:pt idx="6575">
                  <c:v>4.3260999999999994</c:v>
                </c:pt>
                <c:pt idx="6576">
                  <c:v>4.2721999999999998</c:v>
                </c:pt>
                <c:pt idx="6577">
                  <c:v>4.2547999999999995</c:v>
                </c:pt>
                <c:pt idx="6578">
                  <c:v>4.2140999999999993</c:v>
                </c:pt>
                <c:pt idx="6579">
                  <c:v>4.2256999999999998</c:v>
                </c:pt>
                <c:pt idx="6580">
                  <c:v>4.2242999999999995</c:v>
                </c:pt>
                <c:pt idx="6581">
                  <c:v>4.1903999999999995</c:v>
                </c:pt>
                <c:pt idx="6582">
                  <c:v>4.150599999999999</c:v>
                </c:pt>
                <c:pt idx="6583">
                  <c:v>4.1519999999999992</c:v>
                </c:pt>
                <c:pt idx="6584">
                  <c:v>4.2154999999999996</c:v>
                </c:pt>
                <c:pt idx="6585">
                  <c:v>4.3468</c:v>
                </c:pt>
                <c:pt idx="6586">
                  <c:v>4.4850000000000003</c:v>
                </c:pt>
                <c:pt idx="6587">
                  <c:v>4.5415000000000001</c:v>
                </c:pt>
                <c:pt idx="6588">
                  <c:v>4.6946999999999992</c:v>
                </c:pt>
                <c:pt idx="6589">
                  <c:v>4.7714000000000008</c:v>
                </c:pt>
                <c:pt idx="6590">
                  <c:v>4.8857999999999997</c:v>
                </c:pt>
                <c:pt idx="6591">
                  <c:v>4.9411000000000005</c:v>
                </c:pt>
                <c:pt idx="6592">
                  <c:v>4.9724000000000004</c:v>
                </c:pt>
                <c:pt idx="6593">
                  <c:v>4.9699</c:v>
                </c:pt>
                <c:pt idx="6594">
                  <c:v>4.9120999999999997</c:v>
                </c:pt>
                <c:pt idx="6595">
                  <c:v>4.8746999999999998</c:v>
                </c:pt>
                <c:pt idx="6596">
                  <c:v>4.7586000000000004</c:v>
                </c:pt>
                <c:pt idx="6597">
                  <c:v>4.6569999999999991</c:v>
                </c:pt>
                <c:pt idx="6598">
                  <c:v>4.6338999999999997</c:v>
                </c:pt>
                <c:pt idx="6599">
                  <c:v>4.6047999999999991</c:v>
                </c:pt>
                <c:pt idx="6600">
                  <c:v>4.5830000000000002</c:v>
                </c:pt>
                <c:pt idx="6601">
                  <c:v>4.5348999999999995</c:v>
                </c:pt>
                <c:pt idx="6602">
                  <c:v>4.4935999999999998</c:v>
                </c:pt>
                <c:pt idx="6603">
                  <c:v>4.4427000000000003</c:v>
                </c:pt>
                <c:pt idx="6604">
                  <c:v>4.4663000000000004</c:v>
                </c:pt>
                <c:pt idx="6605">
                  <c:v>4.489300000000001</c:v>
                </c:pt>
                <c:pt idx="6606">
                  <c:v>4.5424999999999995</c:v>
                </c:pt>
                <c:pt idx="6607">
                  <c:v>4.5785</c:v>
                </c:pt>
                <c:pt idx="6608">
                  <c:v>4.6502999999999997</c:v>
                </c:pt>
                <c:pt idx="6609">
                  <c:v>4.6833999999999998</c:v>
                </c:pt>
                <c:pt idx="6610">
                  <c:v>4.7632000000000003</c:v>
                </c:pt>
                <c:pt idx="6611">
                  <c:v>4.8266999999999998</c:v>
                </c:pt>
                <c:pt idx="6612">
                  <c:v>4.9154</c:v>
                </c:pt>
                <c:pt idx="6613">
                  <c:v>4.9513000000000007</c:v>
                </c:pt>
                <c:pt idx="6614">
                  <c:v>4.9744000000000002</c:v>
                </c:pt>
                <c:pt idx="6615">
                  <c:v>5.0030000000000001</c:v>
                </c:pt>
                <c:pt idx="6616">
                  <c:v>5.0427</c:v>
                </c:pt>
                <c:pt idx="6617">
                  <c:v>5.0582000000000003</c:v>
                </c:pt>
                <c:pt idx="6618">
                  <c:v>5.0666000000000002</c:v>
                </c:pt>
                <c:pt idx="6619">
                  <c:v>5.048</c:v>
                </c:pt>
                <c:pt idx="6620">
                  <c:v>5.0344999999999995</c:v>
                </c:pt>
                <c:pt idx="6621">
                  <c:v>5.0331000000000001</c:v>
                </c:pt>
                <c:pt idx="6622">
                  <c:v>5.0415000000000001</c:v>
                </c:pt>
                <c:pt idx="6623">
                  <c:v>4.9933000000000005</c:v>
                </c:pt>
                <c:pt idx="6624">
                  <c:v>4.9544999999999995</c:v>
                </c:pt>
                <c:pt idx="6625">
                  <c:v>4.964999999999999</c:v>
                </c:pt>
                <c:pt idx="6626">
                  <c:v>4.9943999999999997</c:v>
                </c:pt>
                <c:pt idx="6627">
                  <c:v>4.936700000000001</c:v>
                </c:pt>
                <c:pt idx="6628">
                  <c:v>4.9293000000000005</c:v>
                </c:pt>
                <c:pt idx="6629">
                  <c:v>4.9011000000000005</c:v>
                </c:pt>
                <c:pt idx="6630">
                  <c:v>4.8685999999999989</c:v>
                </c:pt>
                <c:pt idx="6631">
                  <c:v>4.8922999999999996</c:v>
                </c:pt>
                <c:pt idx="6632">
                  <c:v>4.9055999999999997</c:v>
                </c:pt>
                <c:pt idx="6633">
                  <c:v>4.9035000000000002</c:v>
                </c:pt>
                <c:pt idx="6634">
                  <c:v>4.9528999999999996</c:v>
                </c:pt>
                <c:pt idx="6635">
                  <c:v>5.0115999999999996</c:v>
                </c:pt>
                <c:pt idx="6636">
                  <c:v>4.9855999999999998</c:v>
                </c:pt>
                <c:pt idx="6637">
                  <c:v>5.0663999999999998</c:v>
                </c:pt>
                <c:pt idx="6638">
                  <c:v>5.1267999999999994</c:v>
                </c:pt>
                <c:pt idx="6639">
                  <c:v>5.1356999999999999</c:v>
                </c:pt>
                <c:pt idx="6640">
                  <c:v>5.1146999999999991</c:v>
                </c:pt>
                <c:pt idx="6641">
                  <c:v>5.1287999999999991</c:v>
                </c:pt>
                <c:pt idx="6642">
                  <c:v>5.1269999999999989</c:v>
                </c:pt>
                <c:pt idx="6643">
                  <c:v>5.0410000000000004</c:v>
                </c:pt>
                <c:pt idx="6644">
                  <c:v>5.0117000000000003</c:v>
                </c:pt>
                <c:pt idx="6645">
                  <c:v>4.9409999999999998</c:v>
                </c:pt>
                <c:pt idx="6646">
                  <c:v>4.8757000000000001</c:v>
                </c:pt>
                <c:pt idx="6647">
                  <c:v>4.8347999999999995</c:v>
                </c:pt>
                <c:pt idx="6648">
                  <c:v>4.7807000000000004</c:v>
                </c:pt>
                <c:pt idx="6649">
                  <c:v>4.7702000000000009</c:v>
                </c:pt>
                <c:pt idx="6650">
                  <c:v>4.7351999999999999</c:v>
                </c:pt>
                <c:pt idx="6651">
                  <c:v>4.6692999999999998</c:v>
                </c:pt>
                <c:pt idx="6652">
                  <c:v>4.5947999999999993</c:v>
                </c:pt>
                <c:pt idx="6653">
                  <c:v>4.5164999999999997</c:v>
                </c:pt>
                <c:pt idx="6654">
                  <c:v>4.5056000000000003</c:v>
                </c:pt>
                <c:pt idx="6655">
                  <c:v>4.46</c:v>
                </c:pt>
                <c:pt idx="6656">
                  <c:v>4.4191000000000003</c:v>
                </c:pt>
                <c:pt idx="6657">
                  <c:v>4.3710000000000004</c:v>
                </c:pt>
                <c:pt idx="6658">
                  <c:v>4.3724999999999996</c:v>
                </c:pt>
                <c:pt idx="6659">
                  <c:v>4.3614999999999995</c:v>
                </c:pt>
                <c:pt idx="6660">
                  <c:v>4.3262</c:v>
                </c:pt>
                <c:pt idx="6661">
                  <c:v>4.3469999999999995</c:v>
                </c:pt>
                <c:pt idx="6662">
                  <c:v>4.375</c:v>
                </c:pt>
                <c:pt idx="6663">
                  <c:v>4.3255999999999988</c:v>
                </c:pt>
                <c:pt idx="6664">
                  <c:v>4.2704000000000004</c:v>
                </c:pt>
                <c:pt idx="6665">
                  <c:v>4.2580999999999998</c:v>
                </c:pt>
                <c:pt idx="6666">
                  <c:v>4.2191999999999998</c:v>
                </c:pt>
                <c:pt idx="6667">
                  <c:v>4.2054</c:v>
                </c:pt>
                <c:pt idx="6668">
                  <c:v>4.2464000000000004</c:v>
                </c:pt>
                <c:pt idx="6669">
                  <c:v>4.2427999999999999</c:v>
                </c:pt>
                <c:pt idx="6670">
                  <c:v>4.2323000000000004</c:v>
                </c:pt>
                <c:pt idx="6671">
                  <c:v>4.2877000000000001</c:v>
                </c:pt>
                <c:pt idx="6672">
                  <c:v>4.3605999999999989</c:v>
                </c:pt>
                <c:pt idx="6673">
                  <c:v>4.4014000000000006</c:v>
                </c:pt>
                <c:pt idx="6674">
                  <c:v>4.4599000000000002</c:v>
                </c:pt>
                <c:pt idx="6675">
                  <c:v>4.4962000000000009</c:v>
                </c:pt>
                <c:pt idx="6676">
                  <c:v>4.6314000000000002</c:v>
                </c:pt>
                <c:pt idx="6677">
                  <c:v>4.7556000000000003</c:v>
                </c:pt>
                <c:pt idx="6678">
                  <c:v>4.9660000000000002</c:v>
                </c:pt>
                <c:pt idx="6679">
                  <c:v>5.1626999999999992</c:v>
                </c:pt>
                <c:pt idx="6680">
                  <c:v>5.2709999999999999</c:v>
                </c:pt>
                <c:pt idx="6681">
                  <c:v>5.3645999999999994</c:v>
                </c:pt>
                <c:pt idx="6682">
                  <c:v>5.4965000000000002</c:v>
                </c:pt>
                <c:pt idx="6683">
                  <c:v>5.5970999999999993</c:v>
                </c:pt>
                <c:pt idx="6684">
                  <c:v>5.6592000000000002</c:v>
                </c:pt>
                <c:pt idx="6685">
                  <c:v>5.7119999999999997</c:v>
                </c:pt>
                <c:pt idx="6686">
                  <c:v>5.8478999999999992</c:v>
                </c:pt>
                <c:pt idx="6687">
                  <c:v>5.8737000000000004</c:v>
                </c:pt>
                <c:pt idx="6688">
                  <c:v>5.8946999999999994</c:v>
                </c:pt>
                <c:pt idx="6689">
                  <c:v>5.9499000000000004</c:v>
                </c:pt>
                <c:pt idx="6690">
                  <c:v>6.0986000000000002</c:v>
                </c:pt>
                <c:pt idx="6691">
                  <c:v>6.192899999999999</c:v>
                </c:pt>
                <c:pt idx="6692">
                  <c:v>6.3856000000000002</c:v>
                </c:pt>
                <c:pt idx="6693">
                  <c:v>6.5953999999999997</c:v>
                </c:pt>
                <c:pt idx="6694">
                  <c:v>6.8594999999999997</c:v>
                </c:pt>
                <c:pt idx="6695">
                  <c:v>7.0434000000000001</c:v>
                </c:pt>
                <c:pt idx="6696">
                  <c:v>7.2335000000000003</c:v>
                </c:pt>
                <c:pt idx="6697">
                  <c:v>7.3474999999999993</c:v>
                </c:pt>
                <c:pt idx="6698">
                  <c:v>7.4112000000000009</c:v>
                </c:pt>
                <c:pt idx="6699">
                  <c:v>7.4508000000000001</c:v>
                </c:pt>
                <c:pt idx="6700">
                  <c:v>7.5470999999999995</c:v>
                </c:pt>
                <c:pt idx="6701">
                  <c:v>7.6017999999999999</c:v>
                </c:pt>
                <c:pt idx="6702">
                  <c:v>7.7111999999999998</c:v>
                </c:pt>
                <c:pt idx="6703">
                  <c:v>7.9653</c:v>
                </c:pt>
                <c:pt idx="6704">
                  <c:v>8.3590000000000018</c:v>
                </c:pt>
                <c:pt idx="6705">
                  <c:v>8.879800000000003</c:v>
                </c:pt>
                <c:pt idx="6706">
                  <c:v>9.4429000000000016</c:v>
                </c:pt>
                <c:pt idx="6707">
                  <c:v>10.141999999999999</c:v>
                </c:pt>
                <c:pt idx="6708">
                  <c:v>10.851000000000003</c:v>
                </c:pt>
                <c:pt idx="6709">
                  <c:v>14.479000000000001</c:v>
                </c:pt>
                <c:pt idx="6710">
                  <c:v>13.825000000000001</c:v>
                </c:pt>
                <c:pt idx="6711">
                  <c:v>13.514000000000001</c:v>
                </c:pt>
                <c:pt idx="6712">
                  <c:v>13.463000000000003</c:v>
                </c:pt>
                <c:pt idx="6713">
                  <c:v>13.59</c:v>
                </c:pt>
                <c:pt idx="6714">
                  <c:v>13.934000000000001</c:v>
                </c:pt>
                <c:pt idx="6715">
                  <c:v>14.281000000000001</c:v>
                </c:pt>
                <c:pt idx="6716">
                  <c:v>14.795</c:v>
                </c:pt>
                <c:pt idx="6717">
                  <c:v>15.317</c:v>
                </c:pt>
                <c:pt idx="6718">
                  <c:v>15.961</c:v>
                </c:pt>
                <c:pt idx="6719">
                  <c:v>16.285999999999998</c:v>
                </c:pt>
                <c:pt idx="6720">
                  <c:v>16.454000000000001</c:v>
                </c:pt>
                <c:pt idx="6721">
                  <c:v>16.21</c:v>
                </c:pt>
                <c:pt idx="6722">
                  <c:v>15.853000000000002</c:v>
                </c:pt>
                <c:pt idx="6723">
                  <c:v>15.516</c:v>
                </c:pt>
                <c:pt idx="6724">
                  <c:v>15.066000000000003</c:v>
                </c:pt>
                <c:pt idx="6725">
                  <c:v>14.529</c:v>
                </c:pt>
                <c:pt idx="6726">
                  <c:v>13.944000000000001</c:v>
                </c:pt>
                <c:pt idx="6727">
                  <c:v>13.308</c:v>
                </c:pt>
                <c:pt idx="6728">
                  <c:v>12.772</c:v>
                </c:pt>
                <c:pt idx="6729">
                  <c:v>12.277999999999999</c:v>
                </c:pt>
                <c:pt idx="6730">
                  <c:v>11.816000000000003</c:v>
                </c:pt>
                <c:pt idx="6731">
                  <c:v>11.329000000000002</c:v>
                </c:pt>
                <c:pt idx="6732">
                  <c:v>10.966000000000003</c:v>
                </c:pt>
                <c:pt idx="6733">
                  <c:v>10.627000000000001</c:v>
                </c:pt>
                <c:pt idx="6734">
                  <c:v>10.401</c:v>
                </c:pt>
                <c:pt idx="6735">
                  <c:v>9.389700000000003</c:v>
                </c:pt>
                <c:pt idx="6736">
                  <c:v>9.5553000000000008</c:v>
                </c:pt>
                <c:pt idx="6737">
                  <c:v>9.6684000000000001</c:v>
                </c:pt>
                <c:pt idx="6738">
                  <c:v>9.696200000000001</c:v>
                </c:pt>
                <c:pt idx="6739">
                  <c:v>9.7403999999999993</c:v>
                </c:pt>
                <c:pt idx="6740">
                  <c:v>9.7968000000000011</c:v>
                </c:pt>
                <c:pt idx="6741">
                  <c:v>9.851600000000003</c:v>
                </c:pt>
                <c:pt idx="6742">
                  <c:v>9.9195000000000029</c:v>
                </c:pt>
                <c:pt idx="6743">
                  <c:v>9.9461000000000013</c:v>
                </c:pt>
                <c:pt idx="6744">
                  <c:v>10.042</c:v>
                </c:pt>
                <c:pt idx="6745">
                  <c:v>10.169</c:v>
                </c:pt>
                <c:pt idx="6746">
                  <c:v>10.455000000000002</c:v>
                </c:pt>
                <c:pt idx="6747">
                  <c:v>10.82</c:v>
                </c:pt>
                <c:pt idx="6748">
                  <c:v>14.797000000000001</c:v>
                </c:pt>
                <c:pt idx="6749">
                  <c:v>14.217000000000001</c:v>
                </c:pt>
                <c:pt idx="6750">
                  <c:v>14.244999999999999</c:v>
                </c:pt>
                <c:pt idx="6751">
                  <c:v>14.47</c:v>
                </c:pt>
                <c:pt idx="6752">
                  <c:v>14.973000000000003</c:v>
                </c:pt>
                <c:pt idx="6753">
                  <c:v>15.725</c:v>
                </c:pt>
                <c:pt idx="6754">
                  <c:v>16.885999999999996</c:v>
                </c:pt>
                <c:pt idx="6755">
                  <c:v>18.399999999999999</c:v>
                </c:pt>
                <c:pt idx="6756">
                  <c:v>20.158999999999999</c:v>
                </c:pt>
                <c:pt idx="6757">
                  <c:v>22.337000000000003</c:v>
                </c:pt>
                <c:pt idx="6758">
                  <c:v>25.013999999999999</c:v>
                </c:pt>
                <c:pt idx="6759">
                  <c:v>27.901</c:v>
                </c:pt>
                <c:pt idx="6760">
                  <c:v>31.298999999999996</c:v>
                </c:pt>
                <c:pt idx="6761">
                  <c:v>35.061</c:v>
                </c:pt>
                <c:pt idx="6762">
                  <c:v>39.355999999999995</c:v>
                </c:pt>
                <c:pt idx="6763">
                  <c:v>44.159000000000006</c:v>
                </c:pt>
                <c:pt idx="6764">
                  <c:v>48.988</c:v>
                </c:pt>
                <c:pt idx="6765">
                  <c:v>54.326000000000001</c:v>
                </c:pt>
                <c:pt idx="6766">
                  <c:v>59.446999999999996</c:v>
                </c:pt>
                <c:pt idx="6767">
                  <c:v>64.638999999999982</c:v>
                </c:pt>
                <c:pt idx="6768">
                  <c:v>70.081999999999994</c:v>
                </c:pt>
                <c:pt idx="6769">
                  <c:v>75.397000000000006</c:v>
                </c:pt>
                <c:pt idx="6770">
                  <c:v>81.427000000000007</c:v>
                </c:pt>
                <c:pt idx="6771">
                  <c:v>88.748999999999995</c:v>
                </c:pt>
                <c:pt idx="6772">
                  <c:v>100.85</c:v>
                </c:pt>
                <c:pt idx="6773">
                  <c:v>110</c:v>
                </c:pt>
                <c:pt idx="6774">
                  <c:v>110</c:v>
                </c:pt>
                <c:pt idx="6775">
                  <c:v>110</c:v>
                </c:pt>
                <c:pt idx="6776">
                  <c:v>110</c:v>
                </c:pt>
                <c:pt idx="6777">
                  <c:v>110</c:v>
                </c:pt>
                <c:pt idx="6778">
                  <c:v>110</c:v>
                </c:pt>
                <c:pt idx="6779">
                  <c:v>110</c:v>
                </c:pt>
                <c:pt idx="6780">
                  <c:v>110</c:v>
                </c:pt>
                <c:pt idx="6781">
                  <c:v>110</c:v>
                </c:pt>
                <c:pt idx="6782">
                  <c:v>110</c:v>
                </c:pt>
                <c:pt idx="6783">
                  <c:v>110</c:v>
                </c:pt>
                <c:pt idx="6784">
                  <c:v>110</c:v>
                </c:pt>
                <c:pt idx="6785">
                  <c:v>110</c:v>
                </c:pt>
                <c:pt idx="6786">
                  <c:v>110</c:v>
                </c:pt>
                <c:pt idx="6787">
                  <c:v>110</c:v>
                </c:pt>
                <c:pt idx="6788">
                  <c:v>110</c:v>
                </c:pt>
                <c:pt idx="6789">
                  <c:v>110</c:v>
                </c:pt>
                <c:pt idx="6790">
                  <c:v>110</c:v>
                </c:pt>
                <c:pt idx="6791">
                  <c:v>110</c:v>
                </c:pt>
                <c:pt idx="6792">
                  <c:v>110</c:v>
                </c:pt>
                <c:pt idx="6793">
                  <c:v>107.96000000000001</c:v>
                </c:pt>
                <c:pt idx="6794">
                  <c:v>102.34</c:v>
                </c:pt>
                <c:pt idx="6795">
                  <c:v>97.141999999999996</c:v>
                </c:pt>
                <c:pt idx="6796">
                  <c:v>92.703999999999994</c:v>
                </c:pt>
                <c:pt idx="6797">
                  <c:v>89.203999999999994</c:v>
                </c:pt>
                <c:pt idx="6798">
                  <c:v>85.705000000000013</c:v>
                </c:pt>
                <c:pt idx="6799">
                  <c:v>81.808999999999983</c:v>
                </c:pt>
                <c:pt idx="6800">
                  <c:v>77.551000000000002</c:v>
                </c:pt>
                <c:pt idx="6801">
                  <c:v>73.192999999999998</c:v>
                </c:pt>
                <c:pt idx="6802">
                  <c:v>69.436000000000007</c:v>
                </c:pt>
                <c:pt idx="6803">
                  <c:v>65.961000000000013</c:v>
                </c:pt>
                <c:pt idx="6804">
                  <c:v>63.21</c:v>
                </c:pt>
                <c:pt idx="6805">
                  <c:v>60.555</c:v>
                </c:pt>
                <c:pt idx="6806">
                  <c:v>58.338000000000001</c:v>
                </c:pt>
                <c:pt idx="6807">
                  <c:v>56.273000000000003</c:v>
                </c:pt>
                <c:pt idx="6808">
                  <c:v>54.758000000000003</c:v>
                </c:pt>
                <c:pt idx="6809">
                  <c:v>53.597000000000001</c:v>
                </c:pt>
                <c:pt idx="6810">
                  <c:v>52.364000000000004</c:v>
                </c:pt>
                <c:pt idx="6811">
                  <c:v>50.903000000000006</c:v>
                </c:pt>
                <c:pt idx="6812">
                  <c:v>49.468000000000011</c:v>
                </c:pt>
                <c:pt idx="6813">
                  <c:v>47.806000000000004</c:v>
                </c:pt>
                <c:pt idx="6814">
                  <c:v>46.043000000000006</c:v>
                </c:pt>
                <c:pt idx="6815">
                  <c:v>44.309000000000005</c:v>
                </c:pt>
                <c:pt idx="6816">
                  <c:v>42.754000000000005</c:v>
                </c:pt>
                <c:pt idx="6817">
                  <c:v>41.496000000000002</c:v>
                </c:pt>
                <c:pt idx="6818">
                  <c:v>40.536000000000001</c:v>
                </c:pt>
                <c:pt idx="6819">
                  <c:v>39.74</c:v>
                </c:pt>
                <c:pt idx="6820">
                  <c:v>39.046000000000006</c:v>
                </c:pt>
                <c:pt idx="6821">
                  <c:v>38.380999999999993</c:v>
                </c:pt>
                <c:pt idx="6822">
                  <c:v>37.616</c:v>
                </c:pt>
                <c:pt idx="6823">
                  <c:v>37.027000000000001</c:v>
                </c:pt>
                <c:pt idx="6824">
                  <c:v>36.157000000000004</c:v>
                </c:pt>
                <c:pt idx="6825">
                  <c:v>35.553000000000004</c:v>
                </c:pt>
                <c:pt idx="6826">
                  <c:v>35.200000000000003</c:v>
                </c:pt>
                <c:pt idx="6827">
                  <c:v>34.86</c:v>
                </c:pt>
                <c:pt idx="6828">
                  <c:v>34.023000000000003</c:v>
                </c:pt>
                <c:pt idx="6829">
                  <c:v>33.044000000000004</c:v>
                </c:pt>
                <c:pt idx="6830">
                  <c:v>32.498000000000005</c:v>
                </c:pt>
                <c:pt idx="6831">
                  <c:v>32.462000000000003</c:v>
                </c:pt>
                <c:pt idx="6832">
                  <c:v>32.230000000000011</c:v>
                </c:pt>
                <c:pt idx="6833">
                  <c:v>31.783999999999995</c:v>
                </c:pt>
                <c:pt idx="6834">
                  <c:v>31.244999999999997</c:v>
                </c:pt>
                <c:pt idx="6835">
                  <c:v>30.73</c:v>
                </c:pt>
                <c:pt idx="6836">
                  <c:v>29.891999999999999</c:v>
                </c:pt>
                <c:pt idx="6837">
                  <c:v>28.901999999999997</c:v>
                </c:pt>
                <c:pt idx="6838">
                  <c:v>28.117000000000004</c:v>
                </c:pt>
                <c:pt idx="6839">
                  <c:v>27.684000000000001</c:v>
                </c:pt>
                <c:pt idx="6840">
                  <c:v>27.212</c:v>
                </c:pt>
                <c:pt idx="6841">
                  <c:v>26.85</c:v>
                </c:pt>
                <c:pt idx="6842">
                  <c:v>26.337000000000003</c:v>
                </c:pt>
                <c:pt idx="6843">
                  <c:v>25.716000000000001</c:v>
                </c:pt>
                <c:pt idx="6844">
                  <c:v>24.849</c:v>
                </c:pt>
                <c:pt idx="6845">
                  <c:v>23.946000000000002</c:v>
                </c:pt>
                <c:pt idx="6846">
                  <c:v>23.106999999999999</c:v>
                </c:pt>
                <c:pt idx="6847">
                  <c:v>22.247999999999998</c:v>
                </c:pt>
                <c:pt idx="6848">
                  <c:v>21.425999999999991</c:v>
                </c:pt>
                <c:pt idx="6849">
                  <c:v>20.713000000000001</c:v>
                </c:pt>
                <c:pt idx="6850">
                  <c:v>20.097000000000001</c:v>
                </c:pt>
                <c:pt idx="6851">
                  <c:v>19.635999999999999</c:v>
                </c:pt>
                <c:pt idx="6852">
                  <c:v>19.001000000000001</c:v>
                </c:pt>
                <c:pt idx="6853">
                  <c:v>18.591000000000001</c:v>
                </c:pt>
                <c:pt idx="6854">
                  <c:v>18.244999999999997</c:v>
                </c:pt>
                <c:pt idx="6855">
                  <c:v>17.977</c:v>
                </c:pt>
                <c:pt idx="6856">
                  <c:v>17.887</c:v>
                </c:pt>
                <c:pt idx="6857">
                  <c:v>17.684000000000001</c:v>
                </c:pt>
                <c:pt idx="6858">
                  <c:v>17.474</c:v>
                </c:pt>
                <c:pt idx="6859">
                  <c:v>17.259</c:v>
                </c:pt>
                <c:pt idx="6860">
                  <c:v>17.044</c:v>
                </c:pt>
                <c:pt idx="6861">
                  <c:v>16.861999999999995</c:v>
                </c:pt>
                <c:pt idx="6862">
                  <c:v>16.721999999999998</c:v>
                </c:pt>
                <c:pt idx="6863">
                  <c:v>16.518999999999995</c:v>
                </c:pt>
                <c:pt idx="6864">
                  <c:v>16.315000000000001</c:v>
                </c:pt>
                <c:pt idx="6865">
                  <c:v>16.167000000000005</c:v>
                </c:pt>
                <c:pt idx="6866">
                  <c:v>16.048999999999996</c:v>
                </c:pt>
                <c:pt idx="6867">
                  <c:v>15.979000000000001</c:v>
                </c:pt>
                <c:pt idx="6868">
                  <c:v>15.859000000000002</c:v>
                </c:pt>
                <c:pt idx="6869">
                  <c:v>15.713999999999999</c:v>
                </c:pt>
                <c:pt idx="6870">
                  <c:v>15.422000000000002</c:v>
                </c:pt>
                <c:pt idx="6871">
                  <c:v>15.046000000000001</c:v>
                </c:pt>
                <c:pt idx="6872">
                  <c:v>14.686</c:v>
                </c:pt>
                <c:pt idx="6873">
                  <c:v>14.222</c:v>
                </c:pt>
                <c:pt idx="6874">
                  <c:v>13.902000000000001</c:v>
                </c:pt>
                <c:pt idx="6875">
                  <c:v>13.626000000000001</c:v>
                </c:pt>
                <c:pt idx="6876">
                  <c:v>13.293999999999999</c:v>
                </c:pt>
                <c:pt idx="6877">
                  <c:v>13.194000000000001</c:v>
                </c:pt>
                <c:pt idx="6878">
                  <c:v>13.157</c:v>
                </c:pt>
                <c:pt idx="6879">
                  <c:v>13.443</c:v>
                </c:pt>
                <c:pt idx="6880">
                  <c:v>13.854000000000003</c:v>
                </c:pt>
                <c:pt idx="6881">
                  <c:v>14.273</c:v>
                </c:pt>
                <c:pt idx="6882">
                  <c:v>14.471</c:v>
                </c:pt>
                <c:pt idx="6883">
                  <c:v>14.485000000000001</c:v>
                </c:pt>
                <c:pt idx="6884">
                  <c:v>14.437000000000001</c:v>
                </c:pt>
                <c:pt idx="6885">
                  <c:v>14.277999999999999</c:v>
                </c:pt>
                <c:pt idx="6886">
                  <c:v>14.012</c:v>
                </c:pt>
                <c:pt idx="6887">
                  <c:v>13.736000000000001</c:v>
                </c:pt>
                <c:pt idx="6888">
                  <c:v>13.385000000000002</c:v>
                </c:pt>
                <c:pt idx="6889">
                  <c:v>13.11</c:v>
                </c:pt>
                <c:pt idx="6890">
                  <c:v>12.874000000000002</c:v>
                </c:pt>
                <c:pt idx="6891">
                  <c:v>12.813000000000002</c:v>
                </c:pt>
                <c:pt idx="6892">
                  <c:v>12.617999999999999</c:v>
                </c:pt>
                <c:pt idx="6893">
                  <c:v>12.446</c:v>
                </c:pt>
                <c:pt idx="6894">
                  <c:v>12.204000000000001</c:v>
                </c:pt>
                <c:pt idx="6895">
                  <c:v>12.09</c:v>
                </c:pt>
                <c:pt idx="6896">
                  <c:v>12.079000000000002</c:v>
                </c:pt>
                <c:pt idx="6897">
                  <c:v>12.166</c:v>
                </c:pt>
                <c:pt idx="6898">
                  <c:v>12.402000000000001</c:v>
                </c:pt>
                <c:pt idx="6899">
                  <c:v>12.685</c:v>
                </c:pt>
                <c:pt idx="6900">
                  <c:v>12.822000000000001</c:v>
                </c:pt>
                <c:pt idx="6901">
                  <c:v>12.793000000000001</c:v>
                </c:pt>
                <c:pt idx="6902">
                  <c:v>12.639999999999999</c:v>
                </c:pt>
                <c:pt idx="6903">
                  <c:v>12.425000000000002</c:v>
                </c:pt>
                <c:pt idx="6904">
                  <c:v>12.178000000000001</c:v>
                </c:pt>
                <c:pt idx="6905">
                  <c:v>11.862000000000002</c:v>
                </c:pt>
                <c:pt idx="6906">
                  <c:v>11.633000000000001</c:v>
                </c:pt>
                <c:pt idx="6907">
                  <c:v>11.461</c:v>
                </c:pt>
                <c:pt idx="6908">
                  <c:v>11.249000000000001</c:v>
                </c:pt>
                <c:pt idx="6909">
                  <c:v>11.053000000000003</c:v>
                </c:pt>
                <c:pt idx="6910">
                  <c:v>10.939</c:v>
                </c:pt>
                <c:pt idx="6911">
                  <c:v>10.832000000000003</c:v>
                </c:pt>
                <c:pt idx="6912">
                  <c:v>10.742000000000001</c:v>
                </c:pt>
                <c:pt idx="6913">
                  <c:v>10.661</c:v>
                </c:pt>
                <c:pt idx="6914">
                  <c:v>10.592000000000002</c:v>
                </c:pt>
                <c:pt idx="6915">
                  <c:v>10.509</c:v>
                </c:pt>
                <c:pt idx="6916">
                  <c:v>10.394</c:v>
                </c:pt>
                <c:pt idx="6917">
                  <c:v>9.577</c:v>
                </c:pt>
                <c:pt idx="6918">
                  <c:v>9.8002000000000002</c:v>
                </c:pt>
                <c:pt idx="6919">
                  <c:v>9.8076000000000008</c:v>
                </c:pt>
                <c:pt idx="6920">
                  <c:v>9.8746000000000027</c:v>
                </c:pt>
                <c:pt idx="6921">
                  <c:v>9.8278000000000034</c:v>
                </c:pt>
                <c:pt idx="6922">
                  <c:v>9.7512999999999987</c:v>
                </c:pt>
                <c:pt idx="6923">
                  <c:v>9.7262999999999984</c:v>
                </c:pt>
                <c:pt idx="6924">
                  <c:v>9.5850000000000026</c:v>
                </c:pt>
                <c:pt idx="6925">
                  <c:v>9.5980999999999987</c:v>
                </c:pt>
                <c:pt idx="6926">
                  <c:v>9.6909999999999989</c:v>
                </c:pt>
                <c:pt idx="6927">
                  <c:v>9.713099999999999</c:v>
                </c:pt>
                <c:pt idx="6928">
                  <c:v>9.7721</c:v>
                </c:pt>
                <c:pt idx="6929">
                  <c:v>9.7887999999999984</c:v>
                </c:pt>
                <c:pt idx="6930">
                  <c:v>9.7452999999999985</c:v>
                </c:pt>
                <c:pt idx="6931">
                  <c:v>9.6993000000000009</c:v>
                </c:pt>
                <c:pt idx="6932">
                  <c:v>9.5552000000000028</c:v>
                </c:pt>
                <c:pt idx="6933">
                  <c:v>9.3771000000000004</c:v>
                </c:pt>
                <c:pt idx="6934">
                  <c:v>9.2449999999999992</c:v>
                </c:pt>
                <c:pt idx="6935">
                  <c:v>9.1224000000000007</c:v>
                </c:pt>
                <c:pt idx="6936">
                  <c:v>8.9897000000000027</c:v>
                </c:pt>
                <c:pt idx="6937">
                  <c:v>8.9317999999999991</c:v>
                </c:pt>
                <c:pt idx="6938">
                  <c:v>8.8635000000000019</c:v>
                </c:pt>
                <c:pt idx="6939">
                  <c:v>8.7260000000000009</c:v>
                </c:pt>
                <c:pt idx="6940">
                  <c:v>8.6939999999999991</c:v>
                </c:pt>
                <c:pt idx="6941">
                  <c:v>8.5633000000000035</c:v>
                </c:pt>
                <c:pt idx="6942">
                  <c:v>8.4487999999999985</c:v>
                </c:pt>
                <c:pt idx="6943">
                  <c:v>8.3850000000000016</c:v>
                </c:pt>
                <c:pt idx="6944">
                  <c:v>8.356200000000003</c:v>
                </c:pt>
                <c:pt idx="6945">
                  <c:v>8.4103000000000012</c:v>
                </c:pt>
                <c:pt idx="6946">
                  <c:v>8.4130000000000003</c:v>
                </c:pt>
                <c:pt idx="6947">
                  <c:v>8.4434000000000005</c:v>
                </c:pt>
                <c:pt idx="6948">
                  <c:v>8.4665000000000052</c:v>
                </c:pt>
                <c:pt idx="6949">
                  <c:v>8.4423000000000012</c:v>
                </c:pt>
                <c:pt idx="6950">
                  <c:v>8.604099999999999</c:v>
                </c:pt>
                <c:pt idx="6951">
                  <c:v>8.7197000000000013</c:v>
                </c:pt>
                <c:pt idx="6952">
                  <c:v>8.8069000000000006</c:v>
                </c:pt>
                <c:pt idx="6953">
                  <c:v>8.8862000000000005</c:v>
                </c:pt>
                <c:pt idx="6954">
                  <c:v>8.9420000000000002</c:v>
                </c:pt>
                <c:pt idx="6955">
                  <c:v>8.9965000000000028</c:v>
                </c:pt>
                <c:pt idx="6956">
                  <c:v>9.0042000000000009</c:v>
                </c:pt>
                <c:pt idx="6957">
                  <c:v>8.9533000000000005</c:v>
                </c:pt>
                <c:pt idx="6958">
                  <c:v>8.8129000000000008</c:v>
                </c:pt>
                <c:pt idx="6959">
                  <c:v>8.6410999999999998</c:v>
                </c:pt>
                <c:pt idx="6960">
                  <c:v>8.4291</c:v>
                </c:pt>
                <c:pt idx="6961">
                  <c:v>8.1546000000000003</c:v>
                </c:pt>
                <c:pt idx="6962">
                  <c:v>7.8572999999999995</c:v>
                </c:pt>
                <c:pt idx="6963">
                  <c:v>7.5617000000000001</c:v>
                </c:pt>
                <c:pt idx="6964">
                  <c:v>7.3033999999999999</c:v>
                </c:pt>
                <c:pt idx="6965">
                  <c:v>7.0250999999999992</c:v>
                </c:pt>
                <c:pt idx="6966">
                  <c:v>6.8046999999999995</c:v>
                </c:pt>
                <c:pt idx="6967">
                  <c:v>6.6882000000000001</c:v>
                </c:pt>
                <c:pt idx="6968">
                  <c:v>6.5926999999999998</c:v>
                </c:pt>
                <c:pt idx="6969">
                  <c:v>6.4988000000000001</c:v>
                </c:pt>
                <c:pt idx="6970">
                  <c:v>6.3410000000000002</c:v>
                </c:pt>
                <c:pt idx="6971">
                  <c:v>6.2862000000000009</c:v>
                </c:pt>
                <c:pt idx="6972">
                  <c:v>6.1898</c:v>
                </c:pt>
                <c:pt idx="6973">
                  <c:v>6.1253999999999991</c:v>
                </c:pt>
                <c:pt idx="6974">
                  <c:v>6.0956000000000001</c:v>
                </c:pt>
                <c:pt idx="6975">
                  <c:v>6.1110999999999995</c:v>
                </c:pt>
                <c:pt idx="6976">
                  <c:v>6.158199999999999</c:v>
                </c:pt>
                <c:pt idx="6977">
                  <c:v>6.1857999999999995</c:v>
                </c:pt>
                <c:pt idx="6978">
                  <c:v>6.2669999999999995</c:v>
                </c:pt>
                <c:pt idx="6979">
                  <c:v>6.3163999999999998</c:v>
                </c:pt>
                <c:pt idx="6980">
                  <c:v>6.3640999999999988</c:v>
                </c:pt>
                <c:pt idx="6981">
                  <c:v>6.4192000000000009</c:v>
                </c:pt>
                <c:pt idx="6982">
                  <c:v>6.4101999999999997</c:v>
                </c:pt>
                <c:pt idx="6983">
                  <c:v>6.3683999999999994</c:v>
                </c:pt>
                <c:pt idx="6984">
                  <c:v>6.3068999999999997</c:v>
                </c:pt>
                <c:pt idx="6985">
                  <c:v>6.2095000000000002</c:v>
                </c:pt>
                <c:pt idx="6986">
                  <c:v>6.1676999999999991</c:v>
                </c:pt>
                <c:pt idx="6987">
                  <c:v>6.192499999999999</c:v>
                </c:pt>
                <c:pt idx="6988">
                  <c:v>6.2243999999999993</c:v>
                </c:pt>
                <c:pt idx="6989">
                  <c:v>6.1778999999999993</c:v>
                </c:pt>
                <c:pt idx="6990">
                  <c:v>6.1854999999999993</c:v>
                </c:pt>
                <c:pt idx="6991">
                  <c:v>6.1361999999999997</c:v>
                </c:pt>
                <c:pt idx="6992">
                  <c:v>6.1346999999999996</c:v>
                </c:pt>
                <c:pt idx="6993">
                  <c:v>6.0960999999999999</c:v>
                </c:pt>
                <c:pt idx="6994">
                  <c:v>6.1198999999999995</c:v>
                </c:pt>
                <c:pt idx="6995">
                  <c:v>6.1899999999999995</c:v>
                </c:pt>
                <c:pt idx="6996">
                  <c:v>6.1806000000000001</c:v>
                </c:pt>
                <c:pt idx="6997">
                  <c:v>6.1692</c:v>
                </c:pt>
                <c:pt idx="6998">
                  <c:v>6.2611999999999997</c:v>
                </c:pt>
                <c:pt idx="6999">
                  <c:v>6.3078999999999992</c:v>
                </c:pt>
                <c:pt idx="7000">
                  <c:v>6.2298999999999998</c:v>
                </c:pt>
                <c:pt idx="7001">
                  <c:v>6.1907999999999994</c:v>
                </c:pt>
                <c:pt idx="7002">
                  <c:v>6.1744999999999992</c:v>
                </c:pt>
                <c:pt idx="7003">
                  <c:v>6.2012000000000009</c:v>
                </c:pt>
                <c:pt idx="7004">
                  <c:v>6.2491000000000003</c:v>
                </c:pt>
                <c:pt idx="7005">
                  <c:v>6.3398000000000003</c:v>
                </c:pt>
                <c:pt idx="7006">
                  <c:v>6.3303000000000003</c:v>
                </c:pt>
                <c:pt idx="7007">
                  <c:v>6.2846000000000002</c:v>
                </c:pt>
                <c:pt idx="7008">
                  <c:v>6.2048999999999994</c:v>
                </c:pt>
                <c:pt idx="7009">
                  <c:v>6.0430000000000001</c:v>
                </c:pt>
                <c:pt idx="7010">
                  <c:v>5.9485999999999999</c:v>
                </c:pt>
                <c:pt idx="7011">
                  <c:v>5.8307000000000002</c:v>
                </c:pt>
                <c:pt idx="7012">
                  <c:v>5.8083999999999998</c:v>
                </c:pt>
                <c:pt idx="7013">
                  <c:v>5.7831999999999999</c:v>
                </c:pt>
                <c:pt idx="7014">
                  <c:v>5.8484999999999996</c:v>
                </c:pt>
                <c:pt idx="7015">
                  <c:v>5.8437000000000001</c:v>
                </c:pt>
                <c:pt idx="7016">
                  <c:v>5.7839</c:v>
                </c:pt>
                <c:pt idx="7017">
                  <c:v>5.7777000000000003</c:v>
                </c:pt>
                <c:pt idx="7018">
                  <c:v>5.7568999999999999</c:v>
                </c:pt>
                <c:pt idx="7019">
                  <c:v>5.8470999999999993</c:v>
                </c:pt>
                <c:pt idx="7020">
                  <c:v>5.9253</c:v>
                </c:pt>
                <c:pt idx="7021">
                  <c:v>6.0239999999999991</c:v>
                </c:pt>
                <c:pt idx="7022">
                  <c:v>6.1416000000000004</c:v>
                </c:pt>
                <c:pt idx="7023">
                  <c:v>6.2102000000000004</c:v>
                </c:pt>
                <c:pt idx="7024">
                  <c:v>6.1350999999999996</c:v>
                </c:pt>
                <c:pt idx="7025">
                  <c:v>6.1047999999999991</c:v>
                </c:pt>
                <c:pt idx="7026">
                  <c:v>6.0082000000000004</c:v>
                </c:pt>
                <c:pt idx="7027">
                  <c:v>5.9123000000000001</c:v>
                </c:pt>
                <c:pt idx="7028">
                  <c:v>5.9039000000000001</c:v>
                </c:pt>
                <c:pt idx="7029">
                  <c:v>5.8232999999999997</c:v>
                </c:pt>
                <c:pt idx="7030">
                  <c:v>5.7761000000000005</c:v>
                </c:pt>
                <c:pt idx="7031">
                  <c:v>5.6904999999999992</c:v>
                </c:pt>
                <c:pt idx="7032">
                  <c:v>5.6097000000000001</c:v>
                </c:pt>
                <c:pt idx="7033">
                  <c:v>5.5164999999999997</c:v>
                </c:pt>
                <c:pt idx="7034">
                  <c:v>5.4695999999999998</c:v>
                </c:pt>
                <c:pt idx="7035">
                  <c:v>5.4264000000000001</c:v>
                </c:pt>
                <c:pt idx="7036">
                  <c:v>5.3221999999999987</c:v>
                </c:pt>
                <c:pt idx="7037">
                  <c:v>5.2193000000000005</c:v>
                </c:pt>
                <c:pt idx="7038">
                  <c:v>5.1384999999999996</c:v>
                </c:pt>
                <c:pt idx="7039">
                  <c:v>5.0583</c:v>
                </c:pt>
                <c:pt idx="7040">
                  <c:v>5.0218999999999996</c:v>
                </c:pt>
                <c:pt idx="7041">
                  <c:v>4.9537000000000004</c:v>
                </c:pt>
                <c:pt idx="7042">
                  <c:v>4.8714000000000004</c:v>
                </c:pt>
                <c:pt idx="7043">
                  <c:v>4.7673999999999994</c:v>
                </c:pt>
                <c:pt idx="7044">
                  <c:v>4.6487999999999996</c:v>
                </c:pt>
                <c:pt idx="7045">
                  <c:v>4.6538999999999993</c:v>
                </c:pt>
                <c:pt idx="7046">
                  <c:v>4.6509999999999989</c:v>
                </c:pt>
                <c:pt idx="7047">
                  <c:v>4.6622999999999992</c:v>
                </c:pt>
                <c:pt idx="7048">
                  <c:v>4.6365999999999996</c:v>
                </c:pt>
                <c:pt idx="7049">
                  <c:v>4.6446999999999994</c:v>
                </c:pt>
                <c:pt idx="7050">
                  <c:v>4.6496000000000004</c:v>
                </c:pt>
                <c:pt idx="7051">
                  <c:v>4.6969999999999992</c:v>
                </c:pt>
                <c:pt idx="7052">
                  <c:v>4.6583999999999994</c:v>
                </c:pt>
                <c:pt idx="7053">
                  <c:v>4.6820999999999993</c:v>
                </c:pt>
                <c:pt idx="7054">
                  <c:v>4.6748999999999992</c:v>
                </c:pt>
                <c:pt idx="7055">
                  <c:v>4.7055999999999996</c:v>
                </c:pt>
                <c:pt idx="7056">
                  <c:v>4.6964999999999995</c:v>
                </c:pt>
                <c:pt idx="7057">
                  <c:v>4.6434999999999995</c:v>
                </c:pt>
                <c:pt idx="7058">
                  <c:v>4.6162000000000001</c:v>
                </c:pt>
                <c:pt idx="7059">
                  <c:v>4.5572999999999997</c:v>
                </c:pt>
                <c:pt idx="7060">
                  <c:v>4.5588999999999995</c:v>
                </c:pt>
                <c:pt idx="7061">
                  <c:v>4.5603999999999996</c:v>
                </c:pt>
                <c:pt idx="7062">
                  <c:v>4.5556999999999999</c:v>
                </c:pt>
                <c:pt idx="7063">
                  <c:v>4.5347999999999997</c:v>
                </c:pt>
                <c:pt idx="7064">
                  <c:v>4.5152000000000001</c:v>
                </c:pt>
                <c:pt idx="7065">
                  <c:v>4.5311000000000003</c:v>
                </c:pt>
                <c:pt idx="7066">
                  <c:v>4.4809000000000001</c:v>
                </c:pt>
                <c:pt idx="7067">
                  <c:v>4.4687999999999999</c:v>
                </c:pt>
                <c:pt idx="7068">
                  <c:v>4.4405000000000001</c:v>
                </c:pt>
                <c:pt idx="7069">
                  <c:v>4.4821</c:v>
                </c:pt>
                <c:pt idx="7070">
                  <c:v>4.4691000000000001</c:v>
                </c:pt>
                <c:pt idx="7071">
                  <c:v>4.4892000000000012</c:v>
                </c:pt>
                <c:pt idx="7072">
                  <c:v>4.4880000000000004</c:v>
                </c:pt>
                <c:pt idx="7073">
                  <c:v>4.4976000000000003</c:v>
                </c:pt>
                <c:pt idx="7074">
                  <c:v>4.4530000000000003</c:v>
                </c:pt>
                <c:pt idx="7075">
                  <c:v>4.4215</c:v>
                </c:pt>
                <c:pt idx="7076">
                  <c:v>4.3922999999999996</c:v>
                </c:pt>
                <c:pt idx="7077">
                  <c:v>4.4443999999999999</c:v>
                </c:pt>
                <c:pt idx="7078">
                  <c:v>4.4218999999999999</c:v>
                </c:pt>
                <c:pt idx="7079">
                  <c:v>4.4265999999999996</c:v>
                </c:pt>
                <c:pt idx="7080">
                  <c:v>4.4572000000000003</c:v>
                </c:pt>
                <c:pt idx="7081">
                  <c:v>4.3364000000000003</c:v>
                </c:pt>
                <c:pt idx="7082">
                  <c:v>4.2918000000000003</c:v>
                </c:pt>
                <c:pt idx="7083">
                  <c:v>4.2008999999999999</c:v>
                </c:pt>
                <c:pt idx="7084">
                  <c:v>4.1731999999999996</c:v>
                </c:pt>
                <c:pt idx="7085">
                  <c:v>4.0503</c:v>
                </c:pt>
                <c:pt idx="7086">
                  <c:v>4.0498000000000003</c:v>
                </c:pt>
                <c:pt idx="7087">
                  <c:v>4.0522999999999998</c:v>
                </c:pt>
                <c:pt idx="7088">
                  <c:v>4.0827</c:v>
                </c:pt>
                <c:pt idx="7089">
                  <c:v>4.1092000000000004</c:v>
                </c:pt>
                <c:pt idx="7090">
                  <c:v>4.0804999999999998</c:v>
                </c:pt>
                <c:pt idx="7091">
                  <c:v>4.0917000000000003</c:v>
                </c:pt>
                <c:pt idx="7092">
                  <c:v>4.0781999999999998</c:v>
                </c:pt>
                <c:pt idx="7093">
                  <c:v>4.0789999999999997</c:v>
                </c:pt>
                <c:pt idx="7094">
                  <c:v>4.0908999999999995</c:v>
                </c:pt>
                <c:pt idx="7095">
                  <c:v>4.0376000000000003</c:v>
                </c:pt>
                <c:pt idx="7096">
                  <c:v>4.0518000000000001</c:v>
                </c:pt>
                <c:pt idx="7097">
                  <c:v>4.032</c:v>
                </c:pt>
                <c:pt idx="7098">
                  <c:v>3.9853000000000001</c:v>
                </c:pt>
                <c:pt idx="7099">
                  <c:v>3.9598999999999998</c:v>
                </c:pt>
                <c:pt idx="7100">
                  <c:v>3.9428999999999994</c:v>
                </c:pt>
                <c:pt idx="7101">
                  <c:v>3.9401000000000002</c:v>
                </c:pt>
                <c:pt idx="7102">
                  <c:v>3.9356999999999998</c:v>
                </c:pt>
                <c:pt idx="7103">
                  <c:v>3.9322999999999997</c:v>
                </c:pt>
                <c:pt idx="7104">
                  <c:v>3.9979</c:v>
                </c:pt>
                <c:pt idx="7105">
                  <c:v>4.0586000000000002</c:v>
                </c:pt>
                <c:pt idx="7106">
                  <c:v>4.0630999999999995</c:v>
                </c:pt>
                <c:pt idx="7107">
                  <c:v>4.0684999999999993</c:v>
                </c:pt>
                <c:pt idx="7108">
                  <c:v>4.1614999999999993</c:v>
                </c:pt>
                <c:pt idx="7109">
                  <c:v>4.1562999999999999</c:v>
                </c:pt>
                <c:pt idx="7110">
                  <c:v>4.2547999999999995</c:v>
                </c:pt>
                <c:pt idx="7111">
                  <c:v>4.2994000000000003</c:v>
                </c:pt>
                <c:pt idx="7112">
                  <c:v>4.3523999999999994</c:v>
                </c:pt>
                <c:pt idx="7113">
                  <c:v>4.525599999999999</c:v>
                </c:pt>
                <c:pt idx="7114">
                  <c:v>4.6988999999999992</c:v>
                </c:pt>
                <c:pt idx="7115">
                  <c:v>4.868199999999999</c:v>
                </c:pt>
                <c:pt idx="7116">
                  <c:v>5.0476999999999999</c:v>
                </c:pt>
                <c:pt idx="7117">
                  <c:v>5.1426999999999996</c:v>
                </c:pt>
                <c:pt idx="7118">
                  <c:v>5.2855999999999996</c:v>
                </c:pt>
                <c:pt idx="7119">
                  <c:v>5.2744</c:v>
                </c:pt>
                <c:pt idx="7120">
                  <c:v>5.2604999999999995</c:v>
                </c:pt>
                <c:pt idx="7121">
                  <c:v>5.2331000000000003</c:v>
                </c:pt>
                <c:pt idx="7122">
                  <c:v>5.1750999999999996</c:v>
                </c:pt>
                <c:pt idx="7123">
                  <c:v>5.1274999999999986</c:v>
                </c:pt>
                <c:pt idx="7124">
                  <c:v>5.1209999999999996</c:v>
                </c:pt>
                <c:pt idx="7125">
                  <c:v>5.1571999999999987</c:v>
                </c:pt>
                <c:pt idx="7126">
                  <c:v>5.1944999999999988</c:v>
                </c:pt>
                <c:pt idx="7127">
                  <c:v>5.1891999999999996</c:v>
                </c:pt>
                <c:pt idx="7128">
                  <c:v>5.1948999999999987</c:v>
                </c:pt>
                <c:pt idx="7129">
                  <c:v>5.2355999999999998</c:v>
                </c:pt>
                <c:pt idx="7130">
                  <c:v>5.2594000000000003</c:v>
                </c:pt>
                <c:pt idx="7131">
                  <c:v>5.2593000000000005</c:v>
                </c:pt>
                <c:pt idx="7132">
                  <c:v>5.3102999999999998</c:v>
                </c:pt>
                <c:pt idx="7133">
                  <c:v>5.3150999999999993</c:v>
                </c:pt>
                <c:pt idx="7134">
                  <c:v>5.2477</c:v>
                </c:pt>
                <c:pt idx="7135">
                  <c:v>5.2074999999999996</c:v>
                </c:pt>
                <c:pt idx="7136">
                  <c:v>5.1265999999999989</c:v>
                </c:pt>
                <c:pt idx="7137">
                  <c:v>5.0166000000000004</c:v>
                </c:pt>
                <c:pt idx="7138">
                  <c:v>4.9640999999999993</c:v>
                </c:pt>
                <c:pt idx="7139">
                  <c:v>4.8667999999999996</c:v>
                </c:pt>
                <c:pt idx="7140">
                  <c:v>4.7553000000000001</c:v>
                </c:pt>
                <c:pt idx="7141">
                  <c:v>4.6854999999999993</c:v>
                </c:pt>
                <c:pt idx="7142">
                  <c:v>4.6704999999999997</c:v>
                </c:pt>
                <c:pt idx="7143">
                  <c:v>4.6205999999999987</c:v>
                </c:pt>
                <c:pt idx="7144">
                  <c:v>4.6003999999999996</c:v>
                </c:pt>
                <c:pt idx="7145">
                  <c:v>4.612099999999999</c:v>
                </c:pt>
                <c:pt idx="7146">
                  <c:v>4.605999999999999</c:v>
                </c:pt>
                <c:pt idx="7147">
                  <c:v>4.6236999999999995</c:v>
                </c:pt>
                <c:pt idx="7148">
                  <c:v>4.6737000000000002</c:v>
                </c:pt>
                <c:pt idx="7149">
                  <c:v>4.7628999999999992</c:v>
                </c:pt>
                <c:pt idx="7150">
                  <c:v>4.8048999999999991</c:v>
                </c:pt>
                <c:pt idx="7151">
                  <c:v>4.9043999999999999</c:v>
                </c:pt>
                <c:pt idx="7152">
                  <c:v>4.9680999999999997</c:v>
                </c:pt>
                <c:pt idx="7153">
                  <c:v>5.0658999999999992</c:v>
                </c:pt>
                <c:pt idx="7154">
                  <c:v>5.1187999999999994</c:v>
                </c:pt>
                <c:pt idx="7155">
                  <c:v>5.1536999999999997</c:v>
                </c:pt>
                <c:pt idx="7156">
                  <c:v>5.0972</c:v>
                </c:pt>
                <c:pt idx="7157">
                  <c:v>5.0564999999999998</c:v>
                </c:pt>
                <c:pt idx="7158">
                  <c:v>5.0158999999999994</c:v>
                </c:pt>
                <c:pt idx="7159">
                  <c:v>5.0253999999999994</c:v>
                </c:pt>
                <c:pt idx="7160">
                  <c:v>4.991200000000001</c:v>
                </c:pt>
                <c:pt idx="7161">
                  <c:v>5.0030999999999999</c:v>
                </c:pt>
                <c:pt idx="7162">
                  <c:v>4.9934000000000003</c:v>
                </c:pt>
                <c:pt idx="7163">
                  <c:v>4.9908999999999999</c:v>
                </c:pt>
                <c:pt idx="7164">
                  <c:v>4.9537000000000004</c:v>
                </c:pt>
                <c:pt idx="7165">
                  <c:v>4.9415000000000004</c:v>
                </c:pt>
                <c:pt idx="7166">
                  <c:v>4.9805999999999999</c:v>
                </c:pt>
                <c:pt idx="7167">
                  <c:v>5.0427</c:v>
                </c:pt>
                <c:pt idx="7168">
                  <c:v>5.0510000000000002</c:v>
                </c:pt>
                <c:pt idx="7169">
                  <c:v>5.1500999999999992</c:v>
                </c:pt>
                <c:pt idx="7170">
                  <c:v>5.3000999999999996</c:v>
                </c:pt>
                <c:pt idx="7171">
                  <c:v>5.4248999999999992</c:v>
                </c:pt>
                <c:pt idx="7172">
                  <c:v>5.6073999999999993</c:v>
                </c:pt>
                <c:pt idx="7173">
                  <c:v>5.7620999999999993</c:v>
                </c:pt>
                <c:pt idx="7174">
                  <c:v>6.0164999999999997</c:v>
                </c:pt>
                <c:pt idx="7175">
                  <c:v>6.4057000000000004</c:v>
                </c:pt>
                <c:pt idx="7176">
                  <c:v>6.6883999999999997</c:v>
                </c:pt>
                <c:pt idx="7177">
                  <c:v>7.0007999999999999</c:v>
                </c:pt>
                <c:pt idx="7178">
                  <c:v>7.3242999999999991</c:v>
                </c:pt>
                <c:pt idx="7179">
                  <c:v>7.5653999999999995</c:v>
                </c:pt>
                <c:pt idx="7180">
                  <c:v>7.8200999999999992</c:v>
                </c:pt>
                <c:pt idx="7181">
                  <c:v>7.9985999999999997</c:v>
                </c:pt>
                <c:pt idx="7182">
                  <c:v>8.1560000000000006</c:v>
                </c:pt>
                <c:pt idx="7183">
                  <c:v>8.3019000000000016</c:v>
                </c:pt>
                <c:pt idx="7184">
                  <c:v>8.4111000000000011</c:v>
                </c:pt>
                <c:pt idx="7185">
                  <c:v>8.4644000000000013</c:v>
                </c:pt>
                <c:pt idx="7186">
                  <c:v>8.5730000000000004</c:v>
                </c:pt>
                <c:pt idx="7187">
                  <c:v>8.5666000000000029</c:v>
                </c:pt>
                <c:pt idx="7188">
                  <c:v>8.4933000000000014</c:v>
                </c:pt>
                <c:pt idx="7189">
                  <c:v>8.4022000000000006</c:v>
                </c:pt>
                <c:pt idx="7190">
                  <c:v>8.3642000000000003</c:v>
                </c:pt>
                <c:pt idx="7191">
                  <c:v>8.247399999999999</c:v>
                </c:pt>
                <c:pt idx="7192">
                  <c:v>8.1483999999999988</c:v>
                </c:pt>
                <c:pt idx="7193">
                  <c:v>8.110100000000001</c:v>
                </c:pt>
                <c:pt idx="7194">
                  <c:v>8.1246000000000009</c:v>
                </c:pt>
                <c:pt idx="7195">
                  <c:v>8.1550000000000011</c:v>
                </c:pt>
                <c:pt idx="7196">
                  <c:v>8.1992000000000012</c:v>
                </c:pt>
                <c:pt idx="7197">
                  <c:v>8.2777000000000012</c:v>
                </c:pt>
                <c:pt idx="7198">
                  <c:v>8.4215</c:v>
                </c:pt>
                <c:pt idx="7199">
                  <c:v>8.6306000000000012</c:v>
                </c:pt>
                <c:pt idx="7200">
                  <c:v>8.8782000000000014</c:v>
                </c:pt>
                <c:pt idx="7201">
                  <c:v>9.1216999999999988</c:v>
                </c:pt>
                <c:pt idx="7202">
                  <c:v>9.302500000000002</c:v>
                </c:pt>
                <c:pt idx="7203">
                  <c:v>9.3810000000000002</c:v>
                </c:pt>
                <c:pt idx="7204">
                  <c:v>9.3531000000000031</c:v>
                </c:pt>
                <c:pt idx="7205">
                  <c:v>9.3692000000000029</c:v>
                </c:pt>
                <c:pt idx="7206">
                  <c:v>9.3913000000000011</c:v>
                </c:pt>
                <c:pt idx="7207">
                  <c:v>9.2967000000000013</c:v>
                </c:pt>
                <c:pt idx="7208">
                  <c:v>9.220600000000001</c:v>
                </c:pt>
                <c:pt idx="7209">
                  <c:v>9.0693000000000001</c:v>
                </c:pt>
                <c:pt idx="7210">
                  <c:v>8.9045000000000005</c:v>
                </c:pt>
                <c:pt idx="7211">
                  <c:v>8.7357000000000014</c:v>
                </c:pt>
                <c:pt idx="7212">
                  <c:v>8.4632000000000005</c:v>
                </c:pt>
                <c:pt idx="7213">
                  <c:v>8.2110999999999983</c:v>
                </c:pt>
                <c:pt idx="7214">
                  <c:v>7.9611000000000001</c:v>
                </c:pt>
                <c:pt idx="7215">
                  <c:v>7.7219999999999995</c:v>
                </c:pt>
                <c:pt idx="7216">
                  <c:v>7.4897000000000009</c:v>
                </c:pt>
                <c:pt idx="7217">
                  <c:v>7.262999999999999</c:v>
                </c:pt>
                <c:pt idx="7218">
                  <c:v>7.1216999999999997</c:v>
                </c:pt>
                <c:pt idx="7219">
                  <c:v>6.9199000000000002</c:v>
                </c:pt>
                <c:pt idx="7220">
                  <c:v>6.7724000000000002</c:v>
                </c:pt>
                <c:pt idx="7221">
                  <c:v>6.6402000000000001</c:v>
                </c:pt>
                <c:pt idx="7222">
                  <c:v>6.4980000000000002</c:v>
                </c:pt>
                <c:pt idx="7223">
                  <c:v>6.2111999999999998</c:v>
                </c:pt>
                <c:pt idx="7224">
                  <c:v>6.0515999999999996</c:v>
                </c:pt>
                <c:pt idx="7225">
                  <c:v>5.8882000000000003</c:v>
                </c:pt>
                <c:pt idx="7226">
                  <c:v>5.7518000000000002</c:v>
                </c:pt>
                <c:pt idx="7227">
                  <c:v>5.6196000000000002</c:v>
                </c:pt>
                <c:pt idx="7228">
                  <c:v>5.5648999999999988</c:v>
                </c:pt>
                <c:pt idx="7229">
                  <c:v>5.4895000000000005</c:v>
                </c:pt>
                <c:pt idx="7230">
                  <c:v>5.3920999999999992</c:v>
                </c:pt>
                <c:pt idx="7231">
                  <c:v>5.2895000000000003</c:v>
                </c:pt>
                <c:pt idx="7232">
                  <c:v>5.2826000000000004</c:v>
                </c:pt>
                <c:pt idx="7233">
                  <c:v>5.1952999999999996</c:v>
                </c:pt>
                <c:pt idx="7234">
                  <c:v>5.1130999999999993</c:v>
                </c:pt>
                <c:pt idx="7235">
                  <c:v>5.1453999999999995</c:v>
                </c:pt>
                <c:pt idx="7236">
                  <c:v>5.1046999999999993</c:v>
                </c:pt>
                <c:pt idx="7237">
                  <c:v>5.0758000000000001</c:v>
                </c:pt>
                <c:pt idx="7238">
                  <c:v>5.0789</c:v>
                </c:pt>
                <c:pt idx="7239">
                  <c:v>5.0433000000000003</c:v>
                </c:pt>
                <c:pt idx="7240">
                  <c:v>5.0227999999999993</c:v>
                </c:pt>
                <c:pt idx="7241">
                  <c:v>5.0649999999999995</c:v>
                </c:pt>
                <c:pt idx="7242">
                  <c:v>5.0507999999999997</c:v>
                </c:pt>
                <c:pt idx="7243">
                  <c:v>5.0853000000000002</c:v>
                </c:pt>
                <c:pt idx="7244">
                  <c:v>5.107899999999999</c:v>
                </c:pt>
                <c:pt idx="7245">
                  <c:v>5.1375999999999991</c:v>
                </c:pt>
                <c:pt idx="7246">
                  <c:v>5.1627999999999989</c:v>
                </c:pt>
                <c:pt idx="7247">
                  <c:v>5.1662999999999997</c:v>
                </c:pt>
                <c:pt idx="7248">
                  <c:v>5.2239999999999993</c:v>
                </c:pt>
                <c:pt idx="7249">
                  <c:v>5.2057000000000002</c:v>
                </c:pt>
                <c:pt idx="7250">
                  <c:v>5.2007000000000003</c:v>
                </c:pt>
                <c:pt idx="7251">
                  <c:v>5.1310000000000002</c:v>
                </c:pt>
                <c:pt idx="7252">
                  <c:v>5.1020999999999992</c:v>
                </c:pt>
                <c:pt idx="7253">
                  <c:v>5.1134999999999993</c:v>
                </c:pt>
                <c:pt idx="7254">
                  <c:v>5.1647999999999987</c:v>
                </c:pt>
                <c:pt idx="7255">
                  <c:v>5.1837</c:v>
                </c:pt>
                <c:pt idx="7256">
                  <c:v>5.1776</c:v>
                </c:pt>
                <c:pt idx="7257">
                  <c:v>5.1407999999999996</c:v>
                </c:pt>
                <c:pt idx="7258">
                  <c:v>5.0918999999999999</c:v>
                </c:pt>
                <c:pt idx="7259">
                  <c:v>5.0363000000000007</c:v>
                </c:pt>
                <c:pt idx="7260">
                  <c:v>4.9603000000000002</c:v>
                </c:pt>
                <c:pt idx="7261">
                  <c:v>4.9231999999999996</c:v>
                </c:pt>
                <c:pt idx="7262">
                  <c:v>4.8761000000000001</c:v>
                </c:pt>
                <c:pt idx="7263">
                  <c:v>4.8530999999999995</c:v>
                </c:pt>
                <c:pt idx="7264">
                  <c:v>4.7808000000000002</c:v>
                </c:pt>
                <c:pt idx="7265">
                  <c:v>4.7435999999999998</c:v>
                </c:pt>
                <c:pt idx="7266">
                  <c:v>4.7176</c:v>
                </c:pt>
                <c:pt idx="7267">
                  <c:v>4.7087000000000003</c:v>
                </c:pt>
                <c:pt idx="7268">
                  <c:v>4.6715999999999998</c:v>
                </c:pt>
                <c:pt idx="7269">
                  <c:v>4.6589999999999989</c:v>
                </c:pt>
                <c:pt idx="7270">
                  <c:v>4.6315999999999997</c:v>
                </c:pt>
                <c:pt idx="7271">
                  <c:v>4.5937000000000001</c:v>
                </c:pt>
                <c:pt idx="7272">
                  <c:v>4.5495000000000001</c:v>
                </c:pt>
                <c:pt idx="7273">
                  <c:v>4.5693000000000001</c:v>
                </c:pt>
                <c:pt idx="7274">
                  <c:v>4.4935999999999998</c:v>
                </c:pt>
                <c:pt idx="7275">
                  <c:v>4.4800000000000004</c:v>
                </c:pt>
                <c:pt idx="7276">
                  <c:v>4.4489999999999998</c:v>
                </c:pt>
                <c:pt idx="7277">
                  <c:v>4.4081000000000001</c:v>
                </c:pt>
                <c:pt idx="7278">
                  <c:v>4.3856999999999999</c:v>
                </c:pt>
                <c:pt idx="7279">
                  <c:v>4.3262999999999998</c:v>
                </c:pt>
                <c:pt idx="7280">
                  <c:v>4.2483000000000004</c:v>
                </c:pt>
                <c:pt idx="7281">
                  <c:v>4.2214999999999998</c:v>
                </c:pt>
                <c:pt idx="7282">
                  <c:v>4.1370999999999993</c:v>
                </c:pt>
                <c:pt idx="7283">
                  <c:v>4.0897000000000006</c:v>
                </c:pt>
                <c:pt idx="7284">
                  <c:v>4.0377999999999998</c:v>
                </c:pt>
                <c:pt idx="7285">
                  <c:v>4.0144999999999991</c:v>
                </c:pt>
                <c:pt idx="7286">
                  <c:v>3.9735</c:v>
                </c:pt>
                <c:pt idx="7287">
                  <c:v>3.9882</c:v>
                </c:pt>
                <c:pt idx="7288">
                  <c:v>3.9710999999999994</c:v>
                </c:pt>
                <c:pt idx="7289">
                  <c:v>4.0697999999999999</c:v>
                </c:pt>
                <c:pt idx="7290">
                  <c:v>4.1147999999999989</c:v>
                </c:pt>
                <c:pt idx="7291">
                  <c:v>4.2061000000000002</c:v>
                </c:pt>
                <c:pt idx="7292">
                  <c:v>4.3047999999999993</c:v>
                </c:pt>
                <c:pt idx="7293">
                  <c:v>4.3557999999999995</c:v>
                </c:pt>
                <c:pt idx="7294">
                  <c:v>4.3522999999999996</c:v>
                </c:pt>
                <c:pt idx="7295">
                  <c:v>4.4037000000000006</c:v>
                </c:pt>
                <c:pt idx="7296">
                  <c:v>4.3719999999999999</c:v>
                </c:pt>
                <c:pt idx="7297">
                  <c:v>4.3367000000000004</c:v>
                </c:pt>
                <c:pt idx="7298">
                  <c:v>4.3546999999999993</c:v>
                </c:pt>
                <c:pt idx="7299">
                  <c:v>4.3122999999999996</c:v>
                </c:pt>
                <c:pt idx="7300">
                  <c:v>4.2984</c:v>
                </c:pt>
                <c:pt idx="7301">
                  <c:v>4.3129999999999988</c:v>
                </c:pt>
                <c:pt idx="7302">
                  <c:v>4.355999999999999</c:v>
                </c:pt>
                <c:pt idx="7303">
                  <c:v>4.4650999999999996</c:v>
                </c:pt>
                <c:pt idx="7304">
                  <c:v>4.548</c:v>
                </c:pt>
                <c:pt idx="7305">
                  <c:v>4.6560999999999995</c:v>
                </c:pt>
                <c:pt idx="7306">
                  <c:v>4.7439</c:v>
                </c:pt>
                <c:pt idx="7307">
                  <c:v>4.8145999999999995</c:v>
                </c:pt>
                <c:pt idx="7308">
                  <c:v>4.8707000000000003</c:v>
                </c:pt>
                <c:pt idx="7309">
                  <c:v>4.887999999999999</c:v>
                </c:pt>
                <c:pt idx="7310">
                  <c:v>4.8858999999999995</c:v>
                </c:pt>
                <c:pt idx="7311">
                  <c:v>4.9177999999999997</c:v>
                </c:pt>
                <c:pt idx="7312">
                  <c:v>4.8928999999999991</c:v>
                </c:pt>
                <c:pt idx="7313">
                  <c:v>4.8403999999999998</c:v>
                </c:pt>
                <c:pt idx="7314">
                  <c:v>4.7727000000000004</c:v>
                </c:pt>
                <c:pt idx="7315">
                  <c:v>4.7207999999999997</c:v>
                </c:pt>
                <c:pt idx="7316">
                  <c:v>4.7218999999999998</c:v>
                </c:pt>
                <c:pt idx="7317">
                  <c:v>4.7455999999999996</c:v>
                </c:pt>
                <c:pt idx="7318">
                  <c:v>4.7684999999999995</c:v>
                </c:pt>
                <c:pt idx="7319">
                  <c:v>4.8110999999999997</c:v>
                </c:pt>
                <c:pt idx="7320">
                  <c:v>4.847999999999999</c:v>
                </c:pt>
                <c:pt idx="7321">
                  <c:v>4.9070999999999998</c:v>
                </c:pt>
                <c:pt idx="7322">
                  <c:v>4.9683999999999999</c:v>
                </c:pt>
                <c:pt idx="7323">
                  <c:v>5.0308999999999999</c:v>
                </c:pt>
                <c:pt idx="7324">
                  <c:v>5.0804999999999998</c:v>
                </c:pt>
                <c:pt idx="7325">
                  <c:v>5.2755999999999998</c:v>
                </c:pt>
                <c:pt idx="7326">
                  <c:v>5.5697000000000001</c:v>
                </c:pt>
                <c:pt idx="7327">
                  <c:v>5.9658999999999995</c:v>
                </c:pt>
                <c:pt idx="7328">
                  <c:v>6.4231999999999996</c:v>
                </c:pt>
                <c:pt idx="7329">
                  <c:v>6.9501999999999997</c:v>
                </c:pt>
                <c:pt idx="7330">
                  <c:v>7.3853</c:v>
                </c:pt>
                <c:pt idx="7331">
                  <c:v>7.6879999999999988</c:v>
                </c:pt>
                <c:pt idx="7332">
                  <c:v>7.7911000000000001</c:v>
                </c:pt>
                <c:pt idx="7333">
                  <c:v>7.7233999999999998</c:v>
                </c:pt>
                <c:pt idx="7334">
                  <c:v>7.6330999999999998</c:v>
                </c:pt>
                <c:pt idx="7335">
                  <c:v>7.4123999999999999</c:v>
                </c:pt>
                <c:pt idx="7336">
                  <c:v>7.1744999999999992</c:v>
                </c:pt>
                <c:pt idx="7337">
                  <c:v>6.9448999999999996</c:v>
                </c:pt>
                <c:pt idx="7338">
                  <c:v>6.7081999999999997</c:v>
                </c:pt>
                <c:pt idx="7339">
                  <c:v>6.5213000000000001</c:v>
                </c:pt>
                <c:pt idx="7340">
                  <c:v>6.2828999999999997</c:v>
                </c:pt>
                <c:pt idx="7341">
                  <c:v>5.9940999999999995</c:v>
                </c:pt>
                <c:pt idx="7342">
                  <c:v>5.7930000000000001</c:v>
                </c:pt>
                <c:pt idx="7343">
                  <c:v>5.5439999999999996</c:v>
                </c:pt>
                <c:pt idx="7344">
                  <c:v>5.3876999999999997</c:v>
                </c:pt>
                <c:pt idx="7345">
                  <c:v>5.2697000000000003</c:v>
                </c:pt>
                <c:pt idx="7346">
                  <c:v>5.1740999999999993</c:v>
                </c:pt>
                <c:pt idx="7347">
                  <c:v>5.1003999999999996</c:v>
                </c:pt>
                <c:pt idx="7348">
                  <c:v>5.0880000000000001</c:v>
                </c:pt>
                <c:pt idx="7349">
                  <c:v>5.0517000000000003</c:v>
                </c:pt>
                <c:pt idx="7350">
                  <c:v>4.9809999999999999</c:v>
                </c:pt>
                <c:pt idx="7351">
                  <c:v>4.9343000000000004</c:v>
                </c:pt>
                <c:pt idx="7352">
                  <c:v>4.827799999999999</c:v>
                </c:pt>
                <c:pt idx="7353">
                  <c:v>4.7485999999999997</c:v>
                </c:pt>
                <c:pt idx="7354">
                  <c:v>4.6433999999999997</c:v>
                </c:pt>
                <c:pt idx="7355">
                  <c:v>4.5933999999999999</c:v>
                </c:pt>
                <c:pt idx="7356">
                  <c:v>4.5568999999999997</c:v>
                </c:pt>
                <c:pt idx="7357">
                  <c:v>4.5339999999999998</c:v>
                </c:pt>
                <c:pt idx="7358">
                  <c:v>4.4803000000000006</c:v>
                </c:pt>
                <c:pt idx="7359">
                  <c:v>4.4390000000000009</c:v>
                </c:pt>
                <c:pt idx="7360">
                  <c:v>4.4097000000000008</c:v>
                </c:pt>
                <c:pt idx="7361">
                  <c:v>4.3947999999999992</c:v>
                </c:pt>
                <c:pt idx="7362">
                  <c:v>4.3609999999999989</c:v>
                </c:pt>
                <c:pt idx="7363">
                  <c:v>4.3572999999999995</c:v>
                </c:pt>
                <c:pt idx="7364">
                  <c:v>4.3252999999999995</c:v>
                </c:pt>
                <c:pt idx="7365">
                  <c:v>4.2957000000000001</c:v>
                </c:pt>
                <c:pt idx="7366">
                  <c:v>4.3052000000000001</c:v>
                </c:pt>
                <c:pt idx="7367">
                  <c:v>4.2876000000000003</c:v>
                </c:pt>
                <c:pt idx="7368">
                  <c:v>4.2834000000000003</c:v>
                </c:pt>
                <c:pt idx="7369">
                  <c:v>4.2413000000000007</c:v>
                </c:pt>
                <c:pt idx="7370">
                  <c:v>4.2652000000000001</c:v>
                </c:pt>
                <c:pt idx="7371">
                  <c:v>4.2347999999999999</c:v>
                </c:pt>
                <c:pt idx="7372">
                  <c:v>4.1956999999999995</c:v>
                </c:pt>
                <c:pt idx="7373">
                  <c:v>4.1979999999999995</c:v>
                </c:pt>
                <c:pt idx="7374">
                  <c:v>4.1882999999999999</c:v>
                </c:pt>
                <c:pt idx="7375">
                  <c:v>4.1854999999999993</c:v>
                </c:pt>
                <c:pt idx="7376">
                  <c:v>4.2165999999999997</c:v>
                </c:pt>
                <c:pt idx="7377">
                  <c:v>4.2854999999999999</c:v>
                </c:pt>
                <c:pt idx="7378">
                  <c:v>4.3517999999999999</c:v>
                </c:pt>
                <c:pt idx="7379">
                  <c:v>4.4305000000000003</c:v>
                </c:pt>
                <c:pt idx="7380">
                  <c:v>4.5527999999999995</c:v>
                </c:pt>
                <c:pt idx="7381">
                  <c:v>4.6318999999999999</c:v>
                </c:pt>
                <c:pt idx="7382">
                  <c:v>4.7263999999999999</c:v>
                </c:pt>
                <c:pt idx="7383">
                  <c:v>4.8072999999999997</c:v>
                </c:pt>
                <c:pt idx="7384">
                  <c:v>4.8190999999999997</c:v>
                </c:pt>
                <c:pt idx="7385">
                  <c:v>4.8197999999999999</c:v>
                </c:pt>
                <c:pt idx="7386">
                  <c:v>4.8776000000000002</c:v>
                </c:pt>
                <c:pt idx="7387">
                  <c:v>4.9154999999999998</c:v>
                </c:pt>
                <c:pt idx="7388">
                  <c:v>4.9593000000000007</c:v>
                </c:pt>
                <c:pt idx="7389">
                  <c:v>5.0044999999999993</c:v>
                </c:pt>
                <c:pt idx="7390">
                  <c:v>5.0922999999999998</c:v>
                </c:pt>
                <c:pt idx="7391">
                  <c:v>5.1742999999999997</c:v>
                </c:pt>
                <c:pt idx="7392">
                  <c:v>5.2709999999999999</c:v>
                </c:pt>
                <c:pt idx="7393">
                  <c:v>5.3390000000000004</c:v>
                </c:pt>
                <c:pt idx="7394">
                  <c:v>5.3232999999999997</c:v>
                </c:pt>
                <c:pt idx="7395">
                  <c:v>5.2968000000000002</c:v>
                </c:pt>
                <c:pt idx="7396">
                  <c:v>5.2991000000000001</c:v>
                </c:pt>
                <c:pt idx="7397">
                  <c:v>5.2042999999999999</c:v>
                </c:pt>
                <c:pt idx="7398">
                  <c:v>5.1522999999999994</c:v>
                </c:pt>
                <c:pt idx="7399">
                  <c:v>5.1097000000000001</c:v>
                </c:pt>
                <c:pt idx="7400">
                  <c:v>5.0942999999999996</c:v>
                </c:pt>
                <c:pt idx="7401">
                  <c:v>5.0757000000000003</c:v>
                </c:pt>
                <c:pt idx="7402">
                  <c:v>5.0167999999999999</c:v>
                </c:pt>
                <c:pt idx="7403">
                  <c:v>4.9950999999999999</c:v>
                </c:pt>
                <c:pt idx="7404">
                  <c:v>4.9524999999999997</c:v>
                </c:pt>
                <c:pt idx="7405">
                  <c:v>4.8803999999999998</c:v>
                </c:pt>
                <c:pt idx="7406">
                  <c:v>4.851</c:v>
                </c:pt>
                <c:pt idx="7407">
                  <c:v>4.8298999999999994</c:v>
                </c:pt>
                <c:pt idx="7408">
                  <c:v>4.7762000000000011</c:v>
                </c:pt>
                <c:pt idx="7409">
                  <c:v>4.6967999999999996</c:v>
                </c:pt>
                <c:pt idx="7410">
                  <c:v>4.6727999999999996</c:v>
                </c:pt>
                <c:pt idx="7411">
                  <c:v>4.6482000000000001</c:v>
                </c:pt>
                <c:pt idx="7412">
                  <c:v>4.6113</c:v>
                </c:pt>
                <c:pt idx="7413">
                  <c:v>4.6103999999999994</c:v>
                </c:pt>
                <c:pt idx="7414">
                  <c:v>4.6423999999999994</c:v>
                </c:pt>
                <c:pt idx="7415">
                  <c:v>4.6903999999999995</c:v>
                </c:pt>
                <c:pt idx="7416">
                  <c:v>4.7500999999999998</c:v>
                </c:pt>
                <c:pt idx="7417">
                  <c:v>4.8344999999999994</c:v>
                </c:pt>
                <c:pt idx="7418">
                  <c:v>5.0034000000000001</c:v>
                </c:pt>
                <c:pt idx="7419">
                  <c:v>5.123899999999999</c:v>
                </c:pt>
                <c:pt idx="7420">
                  <c:v>5.2371999999999996</c:v>
                </c:pt>
                <c:pt idx="7421">
                  <c:v>5.3426999999999998</c:v>
                </c:pt>
                <c:pt idx="7422">
                  <c:v>5.4531999999999998</c:v>
                </c:pt>
                <c:pt idx="7423">
                  <c:v>5.4946999999999999</c:v>
                </c:pt>
                <c:pt idx="7424">
                  <c:v>5.5163000000000002</c:v>
                </c:pt>
                <c:pt idx="7425">
                  <c:v>5.59</c:v>
                </c:pt>
                <c:pt idx="7426">
                  <c:v>5.5934999999999997</c:v>
                </c:pt>
                <c:pt idx="7427">
                  <c:v>5.6303000000000001</c:v>
                </c:pt>
                <c:pt idx="7428">
                  <c:v>5.5391000000000004</c:v>
                </c:pt>
                <c:pt idx="7429">
                  <c:v>5.4377000000000004</c:v>
                </c:pt>
                <c:pt idx="7430">
                  <c:v>5.3042999999999996</c:v>
                </c:pt>
                <c:pt idx="7431">
                  <c:v>5.1449999999999987</c:v>
                </c:pt>
                <c:pt idx="7432">
                  <c:v>4.9991000000000003</c:v>
                </c:pt>
                <c:pt idx="7433">
                  <c:v>4.9278999999999993</c:v>
                </c:pt>
                <c:pt idx="7434">
                  <c:v>4.8283999999999994</c:v>
                </c:pt>
                <c:pt idx="7435">
                  <c:v>4.7530000000000001</c:v>
                </c:pt>
                <c:pt idx="7436">
                  <c:v>4.6637999999999993</c:v>
                </c:pt>
                <c:pt idx="7437">
                  <c:v>4.5898000000000003</c:v>
                </c:pt>
                <c:pt idx="7438">
                  <c:v>4.5377000000000001</c:v>
                </c:pt>
                <c:pt idx="7439">
                  <c:v>4.5172999999999996</c:v>
                </c:pt>
                <c:pt idx="7440">
                  <c:v>4.470600000000001</c:v>
                </c:pt>
                <c:pt idx="7441">
                  <c:v>4.3957999999999995</c:v>
                </c:pt>
                <c:pt idx="7442">
                  <c:v>4.3452000000000002</c:v>
                </c:pt>
                <c:pt idx="7443">
                  <c:v>4.302999999999999</c:v>
                </c:pt>
                <c:pt idx="7444">
                  <c:v>4.3323</c:v>
                </c:pt>
                <c:pt idx="7445">
                  <c:v>4.4167000000000005</c:v>
                </c:pt>
                <c:pt idx="7446">
                  <c:v>4.4341999999999997</c:v>
                </c:pt>
                <c:pt idx="7447">
                  <c:v>4.4253</c:v>
                </c:pt>
                <c:pt idx="7448">
                  <c:v>4.4207000000000001</c:v>
                </c:pt>
                <c:pt idx="7449">
                  <c:v>4.3934999999999995</c:v>
                </c:pt>
                <c:pt idx="7450">
                  <c:v>4.3344999999999994</c:v>
                </c:pt>
                <c:pt idx="7451">
                  <c:v>4.2906000000000004</c:v>
                </c:pt>
                <c:pt idx="7452">
                  <c:v>4.2667000000000002</c:v>
                </c:pt>
                <c:pt idx="7453">
                  <c:v>4.2476000000000003</c:v>
                </c:pt>
                <c:pt idx="7454">
                  <c:v>4.1807999999999996</c:v>
                </c:pt>
                <c:pt idx="7455">
                  <c:v>4.1311</c:v>
                </c:pt>
                <c:pt idx="7456">
                  <c:v>4.1419999999999995</c:v>
                </c:pt>
                <c:pt idx="7457">
                  <c:v>4.1447999999999992</c:v>
                </c:pt>
                <c:pt idx="7458">
                  <c:v>4.1533999999999995</c:v>
                </c:pt>
                <c:pt idx="7459">
                  <c:v>4.121599999999999</c:v>
                </c:pt>
                <c:pt idx="7460">
                  <c:v>4.1670999999999987</c:v>
                </c:pt>
                <c:pt idx="7461">
                  <c:v>4.1990999999999996</c:v>
                </c:pt>
                <c:pt idx="7462">
                  <c:v>4.2511000000000001</c:v>
                </c:pt>
                <c:pt idx="7463">
                  <c:v>4.3072999999999997</c:v>
                </c:pt>
                <c:pt idx="7464">
                  <c:v>4.3437999999999999</c:v>
                </c:pt>
                <c:pt idx="7465">
                  <c:v>4.3793000000000006</c:v>
                </c:pt>
                <c:pt idx="7466">
                  <c:v>4.3437000000000001</c:v>
                </c:pt>
                <c:pt idx="7467">
                  <c:v>4.3248999999999986</c:v>
                </c:pt>
                <c:pt idx="7468">
                  <c:v>4.3183999999999996</c:v>
                </c:pt>
                <c:pt idx="7469">
                  <c:v>4.3087999999999997</c:v>
                </c:pt>
                <c:pt idx="7470">
                  <c:v>4.3070999999999993</c:v>
                </c:pt>
                <c:pt idx="7471">
                  <c:v>4.2854999999999999</c:v>
                </c:pt>
                <c:pt idx="7472">
                  <c:v>4.2739000000000003</c:v>
                </c:pt>
                <c:pt idx="7473">
                  <c:v>4.1959999999999988</c:v>
                </c:pt>
                <c:pt idx="7474">
                  <c:v>4.1576999999999993</c:v>
                </c:pt>
                <c:pt idx="7475">
                  <c:v>4.1107999999999993</c:v>
                </c:pt>
                <c:pt idx="7476">
                  <c:v>4.1045999999999987</c:v>
                </c:pt>
                <c:pt idx="7477">
                  <c:v>4.0567000000000002</c:v>
                </c:pt>
                <c:pt idx="7478">
                  <c:v>4.0446999999999997</c:v>
                </c:pt>
                <c:pt idx="7479">
                  <c:v>4.0427</c:v>
                </c:pt>
                <c:pt idx="7480">
                  <c:v>3.9967999999999995</c:v>
                </c:pt>
                <c:pt idx="7481">
                  <c:v>3.9918999999999993</c:v>
                </c:pt>
                <c:pt idx="7482">
                  <c:v>3.9672000000000001</c:v>
                </c:pt>
                <c:pt idx="7483">
                  <c:v>3.9491999999999998</c:v>
                </c:pt>
                <c:pt idx="7484">
                  <c:v>3.9184999999999994</c:v>
                </c:pt>
                <c:pt idx="7485">
                  <c:v>3.9347999999999996</c:v>
                </c:pt>
                <c:pt idx="7486">
                  <c:v>3.9298999999999995</c:v>
                </c:pt>
                <c:pt idx="7487">
                  <c:v>3.9033000000000002</c:v>
                </c:pt>
                <c:pt idx="7488">
                  <c:v>3.9019999999999997</c:v>
                </c:pt>
                <c:pt idx="7489">
                  <c:v>3.8921999999999994</c:v>
                </c:pt>
                <c:pt idx="7490">
                  <c:v>3.8868999999999994</c:v>
                </c:pt>
                <c:pt idx="7491">
                  <c:v>3.8889999999999998</c:v>
                </c:pt>
                <c:pt idx="7492">
                  <c:v>3.9361999999999995</c:v>
                </c:pt>
                <c:pt idx="7493">
                  <c:v>3.9333999999999998</c:v>
                </c:pt>
                <c:pt idx="7494">
                  <c:v>3.9095999999999997</c:v>
                </c:pt>
                <c:pt idx="7495">
                  <c:v>3.9226999999999994</c:v>
                </c:pt>
                <c:pt idx="7496">
                  <c:v>3.9504999999999995</c:v>
                </c:pt>
                <c:pt idx="7497">
                  <c:v>3.9659999999999997</c:v>
                </c:pt>
                <c:pt idx="7498">
                  <c:v>3.9723999999999995</c:v>
                </c:pt>
                <c:pt idx="7499">
                  <c:v>4.0061</c:v>
                </c:pt>
                <c:pt idx="7500">
                  <c:v>3.9893000000000001</c:v>
                </c:pt>
                <c:pt idx="7501">
                  <c:v>4.0811999999999999</c:v>
                </c:pt>
                <c:pt idx="7502">
                  <c:v>4.0994000000000002</c:v>
                </c:pt>
                <c:pt idx="7503">
                  <c:v>4.1128999999999989</c:v>
                </c:pt>
                <c:pt idx="7504">
                  <c:v>4.1678999999999986</c:v>
                </c:pt>
                <c:pt idx="7505">
                  <c:v>4.1880999999999995</c:v>
                </c:pt>
                <c:pt idx="7506">
                  <c:v>4.2587999999999999</c:v>
                </c:pt>
                <c:pt idx="7507">
                  <c:v>4.2573999999999996</c:v>
                </c:pt>
                <c:pt idx="7508">
                  <c:v>4.2591000000000001</c:v>
                </c:pt>
                <c:pt idx="7509">
                  <c:v>4.281600000000001</c:v>
                </c:pt>
                <c:pt idx="7510">
                  <c:v>4.3102999999999998</c:v>
                </c:pt>
                <c:pt idx="7511">
                  <c:v>4.3313000000000006</c:v>
                </c:pt>
                <c:pt idx="7512">
                  <c:v>4.3320999999999996</c:v>
                </c:pt>
                <c:pt idx="7513">
                  <c:v>4.3612000000000002</c:v>
                </c:pt>
                <c:pt idx="7514">
                  <c:v>4.471000000000001</c:v>
                </c:pt>
                <c:pt idx="7515">
                  <c:v>4.5354000000000001</c:v>
                </c:pt>
                <c:pt idx="7516">
                  <c:v>4.5844999999999994</c:v>
                </c:pt>
                <c:pt idx="7517">
                  <c:v>4.6073999999999993</c:v>
                </c:pt>
                <c:pt idx="7518">
                  <c:v>4.6008999999999993</c:v>
                </c:pt>
                <c:pt idx="7519">
                  <c:v>4.6148999999999987</c:v>
                </c:pt>
                <c:pt idx="7520">
                  <c:v>4.6237999999999992</c:v>
                </c:pt>
                <c:pt idx="7521">
                  <c:v>4.5583</c:v>
                </c:pt>
                <c:pt idx="7522">
                  <c:v>4.5351999999999997</c:v>
                </c:pt>
                <c:pt idx="7523">
                  <c:v>4.4958</c:v>
                </c:pt>
                <c:pt idx="7524">
                  <c:v>4.4585999999999997</c:v>
                </c:pt>
                <c:pt idx="7525">
                  <c:v>4.4379999999999997</c:v>
                </c:pt>
                <c:pt idx="7526">
                  <c:v>4.3374999999999995</c:v>
                </c:pt>
                <c:pt idx="7527">
                  <c:v>4.2823000000000002</c:v>
                </c:pt>
                <c:pt idx="7528">
                  <c:v>4.2593000000000005</c:v>
                </c:pt>
                <c:pt idx="7529">
                  <c:v>4.2169999999999996</c:v>
                </c:pt>
                <c:pt idx="7530">
                  <c:v>4.1954999999999991</c:v>
                </c:pt>
                <c:pt idx="7531">
                  <c:v>4.2117000000000004</c:v>
                </c:pt>
                <c:pt idx="7532">
                  <c:v>4.2347999999999999</c:v>
                </c:pt>
                <c:pt idx="7533">
                  <c:v>4.1953999999999994</c:v>
                </c:pt>
                <c:pt idx="7534">
                  <c:v>4.2023000000000001</c:v>
                </c:pt>
                <c:pt idx="7535">
                  <c:v>4.192099999999999</c:v>
                </c:pt>
                <c:pt idx="7536">
                  <c:v>4.1627999999999989</c:v>
                </c:pt>
                <c:pt idx="7537">
                  <c:v>4.160099999999999</c:v>
                </c:pt>
                <c:pt idx="7538">
                  <c:v>4.1287999999999991</c:v>
                </c:pt>
                <c:pt idx="7539">
                  <c:v>4.1674999999999986</c:v>
                </c:pt>
                <c:pt idx="7540">
                  <c:v>4.1552999999999995</c:v>
                </c:pt>
                <c:pt idx="7541">
                  <c:v>4.1186999999999996</c:v>
                </c:pt>
                <c:pt idx="7542">
                  <c:v>4.1087999999999996</c:v>
                </c:pt>
                <c:pt idx="7543">
                  <c:v>4.0182000000000002</c:v>
                </c:pt>
                <c:pt idx="7544">
                  <c:v>3.9843999999999999</c:v>
                </c:pt>
                <c:pt idx="7545">
                  <c:v>3.9747999999999997</c:v>
                </c:pt>
                <c:pt idx="7546">
                  <c:v>3.9039000000000001</c:v>
                </c:pt>
                <c:pt idx="7547">
                  <c:v>3.8976999999999995</c:v>
                </c:pt>
                <c:pt idx="7548">
                  <c:v>3.8904999999999994</c:v>
                </c:pt>
                <c:pt idx="7549">
                  <c:v>3.8302999999999994</c:v>
                </c:pt>
                <c:pt idx="7550">
                  <c:v>3.8497999999999997</c:v>
                </c:pt>
                <c:pt idx="7551">
                  <c:v>3.9533999999999998</c:v>
                </c:pt>
                <c:pt idx="7552">
                  <c:v>4.1196999999999999</c:v>
                </c:pt>
                <c:pt idx="7553">
                  <c:v>4.3398000000000003</c:v>
                </c:pt>
                <c:pt idx="7554">
                  <c:v>4.5625999999999989</c:v>
                </c:pt>
                <c:pt idx="7555">
                  <c:v>4.7903000000000002</c:v>
                </c:pt>
                <c:pt idx="7556">
                  <c:v>4.9684999999999997</c:v>
                </c:pt>
                <c:pt idx="7557">
                  <c:v>5.0976999999999997</c:v>
                </c:pt>
                <c:pt idx="7558">
                  <c:v>5.1625999999999994</c:v>
                </c:pt>
                <c:pt idx="7559">
                  <c:v>5.2333000000000007</c:v>
                </c:pt>
                <c:pt idx="7560">
                  <c:v>5.2404999999999999</c:v>
                </c:pt>
                <c:pt idx="7561">
                  <c:v>5.2442000000000002</c:v>
                </c:pt>
                <c:pt idx="7562">
                  <c:v>5.2214</c:v>
                </c:pt>
                <c:pt idx="7563">
                  <c:v>5.1872999999999996</c:v>
                </c:pt>
                <c:pt idx="7564">
                  <c:v>5.202</c:v>
                </c:pt>
                <c:pt idx="7565">
                  <c:v>5.2792000000000012</c:v>
                </c:pt>
                <c:pt idx="7566">
                  <c:v>5.3467000000000002</c:v>
                </c:pt>
                <c:pt idx="7567">
                  <c:v>5.4683000000000002</c:v>
                </c:pt>
                <c:pt idx="7568">
                  <c:v>5.4981999999999998</c:v>
                </c:pt>
                <c:pt idx="7569">
                  <c:v>5.5724</c:v>
                </c:pt>
                <c:pt idx="7570">
                  <c:v>5.6004999999999994</c:v>
                </c:pt>
                <c:pt idx="7571">
                  <c:v>5.6605999999999987</c:v>
                </c:pt>
                <c:pt idx="7572">
                  <c:v>5.6937999999999995</c:v>
                </c:pt>
                <c:pt idx="7573">
                  <c:v>5.9757000000000007</c:v>
                </c:pt>
                <c:pt idx="7574">
                  <c:v>6.1891999999999996</c:v>
                </c:pt>
                <c:pt idx="7575">
                  <c:v>6.4032000000000009</c:v>
                </c:pt>
                <c:pt idx="7576">
                  <c:v>6.5632000000000001</c:v>
                </c:pt>
                <c:pt idx="7577">
                  <c:v>6.7014000000000005</c:v>
                </c:pt>
                <c:pt idx="7578">
                  <c:v>6.7603</c:v>
                </c:pt>
                <c:pt idx="7579">
                  <c:v>6.7407000000000004</c:v>
                </c:pt>
                <c:pt idx="7580">
                  <c:v>6.7276999999999996</c:v>
                </c:pt>
                <c:pt idx="7581">
                  <c:v>6.6970999999999989</c:v>
                </c:pt>
                <c:pt idx="7582">
                  <c:v>6.6324999999999994</c:v>
                </c:pt>
                <c:pt idx="7583">
                  <c:v>6.5714000000000006</c:v>
                </c:pt>
                <c:pt idx="7584">
                  <c:v>6.5103</c:v>
                </c:pt>
                <c:pt idx="7585">
                  <c:v>6.4238</c:v>
                </c:pt>
                <c:pt idx="7586">
                  <c:v>6.3850999999999996</c:v>
                </c:pt>
                <c:pt idx="7587">
                  <c:v>6.4938000000000002</c:v>
                </c:pt>
                <c:pt idx="7588">
                  <c:v>6.7724000000000002</c:v>
                </c:pt>
                <c:pt idx="7589">
                  <c:v>7.3964999999999996</c:v>
                </c:pt>
                <c:pt idx="7590">
                  <c:v>7.9553000000000003</c:v>
                </c:pt>
                <c:pt idx="7591">
                  <c:v>8.7127000000000034</c:v>
                </c:pt>
                <c:pt idx="7592">
                  <c:v>9.362700000000002</c:v>
                </c:pt>
                <c:pt idx="7593">
                  <c:v>9.9540000000000006</c:v>
                </c:pt>
                <c:pt idx="7594">
                  <c:v>10.359000000000002</c:v>
                </c:pt>
                <c:pt idx="7595">
                  <c:v>10.6</c:v>
                </c:pt>
                <c:pt idx="7596">
                  <c:v>10.622</c:v>
                </c:pt>
                <c:pt idx="7597">
                  <c:v>10.461</c:v>
                </c:pt>
                <c:pt idx="7598">
                  <c:v>10.257</c:v>
                </c:pt>
                <c:pt idx="7599">
                  <c:v>10.036</c:v>
                </c:pt>
                <c:pt idx="7600">
                  <c:v>9.5801000000000016</c:v>
                </c:pt>
                <c:pt idx="7601">
                  <c:v>9.3229000000000006</c:v>
                </c:pt>
                <c:pt idx="7602">
                  <c:v>9.0348999999999986</c:v>
                </c:pt>
                <c:pt idx="7603">
                  <c:v>8.7298000000000009</c:v>
                </c:pt>
                <c:pt idx="7604">
                  <c:v>8.5304000000000002</c:v>
                </c:pt>
                <c:pt idx="7605">
                  <c:v>8.2921000000000014</c:v>
                </c:pt>
                <c:pt idx="7606">
                  <c:v>8.0399000000000012</c:v>
                </c:pt>
                <c:pt idx="7607">
                  <c:v>7.7754000000000003</c:v>
                </c:pt>
                <c:pt idx="7608">
                  <c:v>7.5144999999999991</c:v>
                </c:pt>
                <c:pt idx="7609">
                  <c:v>7.3119999999999994</c:v>
                </c:pt>
                <c:pt idx="7610">
                  <c:v>7.0430000000000001</c:v>
                </c:pt>
                <c:pt idx="7611">
                  <c:v>6.9211999999999998</c:v>
                </c:pt>
                <c:pt idx="7612">
                  <c:v>6.7895000000000003</c:v>
                </c:pt>
                <c:pt idx="7613">
                  <c:v>6.6787000000000001</c:v>
                </c:pt>
                <c:pt idx="7614">
                  <c:v>6.5417000000000005</c:v>
                </c:pt>
                <c:pt idx="7615">
                  <c:v>6.4715000000000007</c:v>
                </c:pt>
                <c:pt idx="7616">
                  <c:v>6.4527000000000001</c:v>
                </c:pt>
                <c:pt idx="7617">
                  <c:v>6.4801000000000002</c:v>
                </c:pt>
                <c:pt idx="7618">
                  <c:v>6.5034999999999998</c:v>
                </c:pt>
                <c:pt idx="7619">
                  <c:v>6.5163000000000002</c:v>
                </c:pt>
                <c:pt idx="7620">
                  <c:v>6.5169999999999995</c:v>
                </c:pt>
                <c:pt idx="7621">
                  <c:v>6.4643999999999995</c:v>
                </c:pt>
                <c:pt idx="7622">
                  <c:v>6.4619999999999997</c:v>
                </c:pt>
                <c:pt idx="7623">
                  <c:v>6.3494999999999999</c:v>
                </c:pt>
                <c:pt idx="7624">
                  <c:v>6.2885999999999997</c:v>
                </c:pt>
                <c:pt idx="7625">
                  <c:v>6.2073999999999998</c:v>
                </c:pt>
                <c:pt idx="7626">
                  <c:v>6.1728999999999994</c:v>
                </c:pt>
                <c:pt idx="7627">
                  <c:v>6.1043999999999992</c:v>
                </c:pt>
                <c:pt idx="7628">
                  <c:v>6.0128999999999992</c:v>
                </c:pt>
                <c:pt idx="7629">
                  <c:v>5.9324000000000003</c:v>
                </c:pt>
                <c:pt idx="7630">
                  <c:v>5.8818999999999999</c:v>
                </c:pt>
                <c:pt idx="7631">
                  <c:v>5.7331000000000003</c:v>
                </c:pt>
                <c:pt idx="7632">
                  <c:v>5.6560999999999995</c:v>
                </c:pt>
                <c:pt idx="7633">
                  <c:v>5.5391000000000004</c:v>
                </c:pt>
                <c:pt idx="7634">
                  <c:v>5.4965000000000002</c:v>
                </c:pt>
                <c:pt idx="7635">
                  <c:v>5.5210999999999997</c:v>
                </c:pt>
                <c:pt idx="7636">
                  <c:v>5.4953000000000003</c:v>
                </c:pt>
                <c:pt idx="7637">
                  <c:v>5.4711000000000007</c:v>
                </c:pt>
                <c:pt idx="7638">
                  <c:v>5.4963000000000006</c:v>
                </c:pt>
                <c:pt idx="7639">
                  <c:v>5.4709000000000003</c:v>
                </c:pt>
                <c:pt idx="7640">
                  <c:v>5.5023</c:v>
                </c:pt>
                <c:pt idx="7641">
                  <c:v>5.4855</c:v>
                </c:pt>
                <c:pt idx="7642">
                  <c:v>5.5226999999999995</c:v>
                </c:pt>
                <c:pt idx="7643">
                  <c:v>5.6418999999999997</c:v>
                </c:pt>
                <c:pt idx="7644">
                  <c:v>5.7103000000000002</c:v>
                </c:pt>
                <c:pt idx="7645">
                  <c:v>5.8039999999999994</c:v>
                </c:pt>
                <c:pt idx="7646">
                  <c:v>5.7679999999999989</c:v>
                </c:pt>
                <c:pt idx="7647">
                  <c:v>5.7230999999999996</c:v>
                </c:pt>
                <c:pt idx="7648">
                  <c:v>5.7186000000000003</c:v>
                </c:pt>
                <c:pt idx="7649">
                  <c:v>5.6966999999999999</c:v>
                </c:pt>
                <c:pt idx="7650">
                  <c:v>5.7565</c:v>
                </c:pt>
                <c:pt idx="7651">
                  <c:v>5.9085999999999999</c:v>
                </c:pt>
                <c:pt idx="7652">
                  <c:v>6.150599999999999</c:v>
                </c:pt>
                <c:pt idx="7653">
                  <c:v>6.4096000000000011</c:v>
                </c:pt>
                <c:pt idx="7654">
                  <c:v>6.5949999999999989</c:v>
                </c:pt>
                <c:pt idx="7655">
                  <c:v>6.8744999999999994</c:v>
                </c:pt>
                <c:pt idx="7656">
                  <c:v>6.9208999999999996</c:v>
                </c:pt>
                <c:pt idx="7657">
                  <c:v>6.9083000000000006</c:v>
                </c:pt>
                <c:pt idx="7658">
                  <c:v>6.8870999999999993</c:v>
                </c:pt>
                <c:pt idx="7659">
                  <c:v>6.7854000000000001</c:v>
                </c:pt>
                <c:pt idx="7660">
                  <c:v>6.6226999999999991</c:v>
                </c:pt>
                <c:pt idx="7661">
                  <c:v>6.4569000000000001</c:v>
                </c:pt>
                <c:pt idx="7662">
                  <c:v>6.3023999999999996</c:v>
                </c:pt>
                <c:pt idx="7663">
                  <c:v>6.1150999999999991</c:v>
                </c:pt>
                <c:pt idx="7664">
                  <c:v>5.9754000000000005</c:v>
                </c:pt>
                <c:pt idx="7665">
                  <c:v>5.8799000000000001</c:v>
                </c:pt>
                <c:pt idx="7666">
                  <c:v>5.7919999999999998</c:v>
                </c:pt>
                <c:pt idx="7667">
                  <c:v>5.629599999999999</c:v>
                </c:pt>
                <c:pt idx="7668">
                  <c:v>5.4768000000000008</c:v>
                </c:pt>
                <c:pt idx="7669">
                  <c:v>5.3875999999999991</c:v>
                </c:pt>
                <c:pt idx="7670">
                  <c:v>5.2928999999999995</c:v>
                </c:pt>
                <c:pt idx="7671">
                  <c:v>5.2399000000000004</c:v>
                </c:pt>
                <c:pt idx="7672">
                  <c:v>5.2160000000000002</c:v>
                </c:pt>
                <c:pt idx="7673">
                  <c:v>5.1293999999999995</c:v>
                </c:pt>
                <c:pt idx="7674">
                  <c:v>5.1407999999999996</c:v>
                </c:pt>
                <c:pt idx="7675">
                  <c:v>5.0934999999999997</c:v>
                </c:pt>
                <c:pt idx="7676">
                  <c:v>5.0497000000000005</c:v>
                </c:pt>
                <c:pt idx="7677">
                  <c:v>5.0327999999999999</c:v>
                </c:pt>
                <c:pt idx="7678">
                  <c:v>4.9981</c:v>
                </c:pt>
                <c:pt idx="7679">
                  <c:v>4.9775</c:v>
                </c:pt>
                <c:pt idx="7680">
                  <c:v>4.9613000000000005</c:v>
                </c:pt>
                <c:pt idx="7681">
                  <c:v>4.9308000000000005</c:v>
                </c:pt>
                <c:pt idx="7682">
                  <c:v>4.9015000000000004</c:v>
                </c:pt>
                <c:pt idx="7683">
                  <c:v>4.8875999999999991</c:v>
                </c:pt>
                <c:pt idx="7684">
                  <c:v>4.88</c:v>
                </c:pt>
                <c:pt idx="7685">
                  <c:v>4.9274999999999993</c:v>
                </c:pt>
                <c:pt idx="7686">
                  <c:v>4.9300000000000006</c:v>
                </c:pt>
                <c:pt idx="7687">
                  <c:v>4.9569999999999999</c:v>
                </c:pt>
                <c:pt idx="7688">
                  <c:v>5.0074999999999994</c:v>
                </c:pt>
                <c:pt idx="7689">
                  <c:v>5.0401999999999996</c:v>
                </c:pt>
                <c:pt idx="7690">
                  <c:v>5.04</c:v>
                </c:pt>
                <c:pt idx="7691">
                  <c:v>5.0640999999999989</c:v>
                </c:pt>
                <c:pt idx="7692">
                  <c:v>5.0818000000000003</c:v>
                </c:pt>
                <c:pt idx="7693">
                  <c:v>5.1060999999999996</c:v>
                </c:pt>
                <c:pt idx="7694">
                  <c:v>5.1563999999999997</c:v>
                </c:pt>
                <c:pt idx="7695">
                  <c:v>5.1832000000000003</c:v>
                </c:pt>
                <c:pt idx="7696">
                  <c:v>5.2733000000000008</c:v>
                </c:pt>
                <c:pt idx="7697">
                  <c:v>5.4356000000000009</c:v>
                </c:pt>
                <c:pt idx="7698">
                  <c:v>5.5552999999999999</c:v>
                </c:pt>
                <c:pt idx="7699">
                  <c:v>5.7039</c:v>
                </c:pt>
                <c:pt idx="7700">
                  <c:v>5.8148999999999988</c:v>
                </c:pt>
                <c:pt idx="7701">
                  <c:v>5.8708</c:v>
                </c:pt>
                <c:pt idx="7702">
                  <c:v>5.9037000000000006</c:v>
                </c:pt>
                <c:pt idx="7703">
                  <c:v>5.9561999999999999</c:v>
                </c:pt>
                <c:pt idx="7704">
                  <c:v>5.8997999999999999</c:v>
                </c:pt>
                <c:pt idx="7705">
                  <c:v>5.8698999999999995</c:v>
                </c:pt>
                <c:pt idx="7706">
                  <c:v>5.8746</c:v>
                </c:pt>
                <c:pt idx="7707">
                  <c:v>5.8794000000000004</c:v>
                </c:pt>
                <c:pt idx="7708">
                  <c:v>5.7976999999999999</c:v>
                </c:pt>
                <c:pt idx="7709">
                  <c:v>5.666599999999999</c:v>
                </c:pt>
                <c:pt idx="7710">
                  <c:v>5.6123999999999992</c:v>
                </c:pt>
                <c:pt idx="7711">
                  <c:v>5.5789999999999997</c:v>
                </c:pt>
                <c:pt idx="7712">
                  <c:v>5.5188999999999995</c:v>
                </c:pt>
                <c:pt idx="7713">
                  <c:v>5.4343000000000004</c:v>
                </c:pt>
                <c:pt idx="7714">
                  <c:v>5.3781999999999996</c:v>
                </c:pt>
                <c:pt idx="7715">
                  <c:v>5.3569999999999993</c:v>
                </c:pt>
                <c:pt idx="7716">
                  <c:v>5.3282999999999996</c:v>
                </c:pt>
                <c:pt idx="7717">
                  <c:v>5.2720000000000002</c:v>
                </c:pt>
                <c:pt idx="7718">
                  <c:v>5.3449999999999989</c:v>
                </c:pt>
                <c:pt idx="7719">
                  <c:v>5.3776999999999999</c:v>
                </c:pt>
                <c:pt idx="7720">
                  <c:v>5.4854000000000003</c:v>
                </c:pt>
                <c:pt idx="7721">
                  <c:v>5.5394000000000005</c:v>
                </c:pt>
                <c:pt idx="7722">
                  <c:v>5.5804</c:v>
                </c:pt>
                <c:pt idx="7723">
                  <c:v>5.5943999999999994</c:v>
                </c:pt>
                <c:pt idx="7724">
                  <c:v>5.5701999999999998</c:v>
                </c:pt>
                <c:pt idx="7725">
                  <c:v>5.5374999999999996</c:v>
                </c:pt>
                <c:pt idx="7726">
                  <c:v>5.5224999999999991</c:v>
                </c:pt>
                <c:pt idx="7727">
                  <c:v>5.5334000000000003</c:v>
                </c:pt>
                <c:pt idx="7728">
                  <c:v>5.4771000000000001</c:v>
                </c:pt>
                <c:pt idx="7729">
                  <c:v>5.3969999999999994</c:v>
                </c:pt>
                <c:pt idx="7730">
                  <c:v>5.3564999999999996</c:v>
                </c:pt>
                <c:pt idx="7731">
                  <c:v>5.3124999999999991</c:v>
                </c:pt>
                <c:pt idx="7732">
                  <c:v>5.2997000000000005</c:v>
                </c:pt>
                <c:pt idx="7733">
                  <c:v>5.2227999999999994</c:v>
                </c:pt>
                <c:pt idx="7734">
                  <c:v>5.1503999999999994</c:v>
                </c:pt>
                <c:pt idx="7735">
                  <c:v>5.0824999999999996</c:v>
                </c:pt>
                <c:pt idx="7736">
                  <c:v>5.0385999999999997</c:v>
                </c:pt>
                <c:pt idx="7737">
                  <c:v>5.0050999999999997</c:v>
                </c:pt>
                <c:pt idx="7738">
                  <c:v>4.9691000000000001</c:v>
                </c:pt>
                <c:pt idx="7739">
                  <c:v>4.9450000000000003</c:v>
                </c:pt>
                <c:pt idx="7740">
                  <c:v>4.8686999999999996</c:v>
                </c:pt>
                <c:pt idx="7741">
                  <c:v>4.8172999999999995</c:v>
                </c:pt>
                <c:pt idx="7742">
                  <c:v>4.7864000000000004</c:v>
                </c:pt>
                <c:pt idx="7743">
                  <c:v>4.6829999999999989</c:v>
                </c:pt>
                <c:pt idx="7744">
                  <c:v>4.6254999999999988</c:v>
                </c:pt>
                <c:pt idx="7745">
                  <c:v>4.5564</c:v>
                </c:pt>
                <c:pt idx="7746">
                  <c:v>4.4963000000000006</c:v>
                </c:pt>
                <c:pt idx="7747">
                  <c:v>4.4003000000000005</c:v>
                </c:pt>
                <c:pt idx="7748">
                  <c:v>4.3552999999999997</c:v>
                </c:pt>
                <c:pt idx="7749">
                  <c:v>4.3006000000000002</c:v>
                </c:pt>
                <c:pt idx="7750">
                  <c:v>4.2328999999999999</c:v>
                </c:pt>
                <c:pt idx="7751">
                  <c:v>4.214599999999999</c:v>
                </c:pt>
                <c:pt idx="7752">
                  <c:v>4.1507999999999994</c:v>
                </c:pt>
                <c:pt idx="7753">
                  <c:v>4.1169999999999991</c:v>
                </c:pt>
                <c:pt idx="7754">
                  <c:v>4.1114999999999995</c:v>
                </c:pt>
                <c:pt idx="7755">
                  <c:v>4.0834999999999999</c:v>
                </c:pt>
                <c:pt idx="7756">
                  <c:v>4.1002999999999998</c:v>
                </c:pt>
                <c:pt idx="7757">
                  <c:v>4.0952999999999999</c:v>
                </c:pt>
                <c:pt idx="7758">
                  <c:v>4.105999999999999</c:v>
                </c:pt>
                <c:pt idx="7759">
                  <c:v>4.1043999999999992</c:v>
                </c:pt>
                <c:pt idx="7760">
                  <c:v>4.1234999999999991</c:v>
                </c:pt>
                <c:pt idx="7761">
                  <c:v>4.1541999999999994</c:v>
                </c:pt>
                <c:pt idx="7762">
                  <c:v>4.1393000000000004</c:v>
                </c:pt>
                <c:pt idx="7763">
                  <c:v>4.1551999999999989</c:v>
                </c:pt>
                <c:pt idx="7764">
                  <c:v>4.1275999999999993</c:v>
                </c:pt>
                <c:pt idx="7765">
                  <c:v>4.1343999999999994</c:v>
                </c:pt>
                <c:pt idx="7766">
                  <c:v>4.1327999999999996</c:v>
                </c:pt>
                <c:pt idx="7767">
                  <c:v>4.1256999999999993</c:v>
                </c:pt>
                <c:pt idx="7768">
                  <c:v>4.1559999999999988</c:v>
                </c:pt>
                <c:pt idx="7769">
                  <c:v>4.1880999999999995</c:v>
                </c:pt>
                <c:pt idx="7770">
                  <c:v>4.2092000000000009</c:v>
                </c:pt>
                <c:pt idx="7771">
                  <c:v>4.1639999999999988</c:v>
                </c:pt>
                <c:pt idx="7772">
                  <c:v>4.1599999999999993</c:v>
                </c:pt>
                <c:pt idx="7773">
                  <c:v>4.1497000000000002</c:v>
                </c:pt>
                <c:pt idx="7774">
                  <c:v>4.1319999999999997</c:v>
                </c:pt>
                <c:pt idx="7775">
                  <c:v>4.0924999999999994</c:v>
                </c:pt>
                <c:pt idx="7776">
                  <c:v>4.0556999999999999</c:v>
                </c:pt>
                <c:pt idx="7777">
                  <c:v>4.0963000000000003</c:v>
                </c:pt>
                <c:pt idx="7778">
                  <c:v>4.0548999999999991</c:v>
                </c:pt>
                <c:pt idx="7779">
                  <c:v>4.0653999999999995</c:v>
                </c:pt>
                <c:pt idx="7780">
                  <c:v>4.0743999999999998</c:v>
                </c:pt>
                <c:pt idx="7781">
                  <c:v>4.0358000000000001</c:v>
                </c:pt>
                <c:pt idx="7782">
                  <c:v>4.0050999999999997</c:v>
                </c:pt>
                <c:pt idx="7783">
                  <c:v>3.9832000000000001</c:v>
                </c:pt>
                <c:pt idx="7784">
                  <c:v>3.9455999999999998</c:v>
                </c:pt>
                <c:pt idx="7785">
                  <c:v>3.9438</c:v>
                </c:pt>
                <c:pt idx="7786">
                  <c:v>3.9773999999999998</c:v>
                </c:pt>
                <c:pt idx="7787">
                  <c:v>4.0015000000000001</c:v>
                </c:pt>
                <c:pt idx="7788">
                  <c:v>3.9861</c:v>
                </c:pt>
                <c:pt idx="7789">
                  <c:v>3.9615999999999998</c:v>
                </c:pt>
                <c:pt idx="7790">
                  <c:v>3.9422999999999995</c:v>
                </c:pt>
                <c:pt idx="7791">
                  <c:v>3.9760999999999997</c:v>
                </c:pt>
                <c:pt idx="7792">
                  <c:v>3.9935</c:v>
                </c:pt>
                <c:pt idx="7793">
                  <c:v>4.0643999999999991</c:v>
                </c:pt>
                <c:pt idx="7794">
                  <c:v>4.1332000000000004</c:v>
                </c:pt>
                <c:pt idx="7795">
                  <c:v>4.2842000000000002</c:v>
                </c:pt>
                <c:pt idx="7796">
                  <c:v>4.4142999999999999</c:v>
                </c:pt>
                <c:pt idx="7797">
                  <c:v>4.5930999999999997</c:v>
                </c:pt>
                <c:pt idx="7798">
                  <c:v>4.7308000000000003</c:v>
                </c:pt>
                <c:pt idx="7799">
                  <c:v>4.9731000000000005</c:v>
                </c:pt>
                <c:pt idx="7800">
                  <c:v>5.192499999999999</c:v>
                </c:pt>
                <c:pt idx="7801">
                  <c:v>5.34</c:v>
                </c:pt>
                <c:pt idx="7802">
                  <c:v>5.4818000000000007</c:v>
                </c:pt>
                <c:pt idx="7803">
                  <c:v>5.6697999999999995</c:v>
                </c:pt>
                <c:pt idx="7804">
                  <c:v>5.7277999999999993</c:v>
                </c:pt>
                <c:pt idx="7805">
                  <c:v>5.7530999999999999</c:v>
                </c:pt>
                <c:pt idx="7806">
                  <c:v>5.7888999999999999</c:v>
                </c:pt>
                <c:pt idx="7807">
                  <c:v>5.8467000000000002</c:v>
                </c:pt>
                <c:pt idx="7808">
                  <c:v>5.7804000000000002</c:v>
                </c:pt>
                <c:pt idx="7809">
                  <c:v>5.7026000000000003</c:v>
                </c:pt>
                <c:pt idx="7810">
                  <c:v>5.6383000000000001</c:v>
                </c:pt>
                <c:pt idx="7811">
                  <c:v>5.4484000000000004</c:v>
                </c:pt>
                <c:pt idx="7812">
                  <c:v>5.3296999999999999</c:v>
                </c:pt>
                <c:pt idx="7813">
                  <c:v>5.2088000000000001</c:v>
                </c:pt>
                <c:pt idx="7814">
                  <c:v>5.1239999999999988</c:v>
                </c:pt>
                <c:pt idx="7815">
                  <c:v>5.0114999999999998</c:v>
                </c:pt>
                <c:pt idx="7816">
                  <c:v>4.9286000000000003</c:v>
                </c:pt>
                <c:pt idx="7817">
                  <c:v>4.8331</c:v>
                </c:pt>
                <c:pt idx="7818">
                  <c:v>4.8076999999999996</c:v>
                </c:pt>
                <c:pt idx="7819">
                  <c:v>4.7374999999999998</c:v>
                </c:pt>
                <c:pt idx="7820">
                  <c:v>4.6510999999999996</c:v>
                </c:pt>
                <c:pt idx="7821">
                  <c:v>4.6639999999999988</c:v>
                </c:pt>
                <c:pt idx="7822">
                  <c:v>4.6130999999999993</c:v>
                </c:pt>
                <c:pt idx="7823">
                  <c:v>4.6468999999999996</c:v>
                </c:pt>
                <c:pt idx="7824">
                  <c:v>4.6488999999999994</c:v>
                </c:pt>
                <c:pt idx="7825">
                  <c:v>4.6702000000000004</c:v>
                </c:pt>
                <c:pt idx="7826">
                  <c:v>4.7173999999999996</c:v>
                </c:pt>
                <c:pt idx="7827">
                  <c:v>4.7394000000000007</c:v>
                </c:pt>
                <c:pt idx="7828">
                  <c:v>4.7835999999999999</c:v>
                </c:pt>
                <c:pt idx="7829">
                  <c:v>4.8904999999999994</c:v>
                </c:pt>
                <c:pt idx="7830">
                  <c:v>4.9668000000000001</c:v>
                </c:pt>
                <c:pt idx="7831">
                  <c:v>5.0933000000000002</c:v>
                </c:pt>
                <c:pt idx="7832">
                  <c:v>5.2937000000000003</c:v>
                </c:pt>
                <c:pt idx="7833">
                  <c:v>5.4507000000000003</c:v>
                </c:pt>
                <c:pt idx="7834">
                  <c:v>5.5842999999999998</c:v>
                </c:pt>
                <c:pt idx="7835">
                  <c:v>5.6447999999999992</c:v>
                </c:pt>
                <c:pt idx="7836">
                  <c:v>5.7027000000000001</c:v>
                </c:pt>
                <c:pt idx="7837">
                  <c:v>5.6537999999999995</c:v>
                </c:pt>
                <c:pt idx="7838">
                  <c:v>5.6513</c:v>
                </c:pt>
                <c:pt idx="7839">
                  <c:v>5.5906000000000002</c:v>
                </c:pt>
                <c:pt idx="7840">
                  <c:v>5.4917000000000007</c:v>
                </c:pt>
                <c:pt idx="7841">
                  <c:v>5.3898000000000001</c:v>
                </c:pt>
                <c:pt idx="7842">
                  <c:v>5.2558999999999996</c:v>
                </c:pt>
                <c:pt idx="7843">
                  <c:v>5.1447999999999992</c:v>
                </c:pt>
                <c:pt idx="7844">
                  <c:v>5.0878999999999994</c:v>
                </c:pt>
                <c:pt idx="7845">
                  <c:v>5.1098999999999997</c:v>
                </c:pt>
                <c:pt idx="7846">
                  <c:v>5.1014999999999997</c:v>
                </c:pt>
                <c:pt idx="7847">
                  <c:v>5.0327000000000002</c:v>
                </c:pt>
                <c:pt idx="7848">
                  <c:v>5.0245999999999995</c:v>
                </c:pt>
                <c:pt idx="7849">
                  <c:v>4.9885000000000002</c:v>
                </c:pt>
                <c:pt idx="7850">
                  <c:v>5.0532000000000004</c:v>
                </c:pt>
                <c:pt idx="7851">
                  <c:v>5.0647999999999991</c:v>
                </c:pt>
                <c:pt idx="7852">
                  <c:v>5.0313000000000008</c:v>
                </c:pt>
                <c:pt idx="7853">
                  <c:v>4.9843999999999999</c:v>
                </c:pt>
                <c:pt idx="7854">
                  <c:v>4.9624999999999995</c:v>
                </c:pt>
                <c:pt idx="7855">
                  <c:v>4.9240999999999993</c:v>
                </c:pt>
                <c:pt idx="7856">
                  <c:v>4.8248999999999986</c:v>
                </c:pt>
                <c:pt idx="7857">
                  <c:v>4.8217999999999996</c:v>
                </c:pt>
                <c:pt idx="7858">
                  <c:v>4.8395999999999999</c:v>
                </c:pt>
                <c:pt idx="7859">
                  <c:v>4.8969999999999994</c:v>
                </c:pt>
                <c:pt idx="7860">
                  <c:v>4.9248999999999992</c:v>
                </c:pt>
                <c:pt idx="7861">
                  <c:v>4.9291999999999998</c:v>
                </c:pt>
                <c:pt idx="7862">
                  <c:v>4.9728000000000003</c:v>
                </c:pt>
                <c:pt idx="7863">
                  <c:v>4.9553000000000003</c:v>
                </c:pt>
                <c:pt idx="7864">
                  <c:v>4.9319000000000006</c:v>
                </c:pt>
                <c:pt idx="7865">
                  <c:v>4.9219999999999997</c:v>
                </c:pt>
                <c:pt idx="7866">
                  <c:v>4.9039999999999999</c:v>
                </c:pt>
                <c:pt idx="7867">
                  <c:v>4.8604999999999992</c:v>
                </c:pt>
                <c:pt idx="7868">
                  <c:v>4.8822000000000001</c:v>
                </c:pt>
                <c:pt idx="7869">
                  <c:v>4.8705999999999996</c:v>
                </c:pt>
                <c:pt idx="7870">
                  <c:v>4.8304999999999998</c:v>
                </c:pt>
                <c:pt idx="7871">
                  <c:v>4.8279999999999994</c:v>
                </c:pt>
                <c:pt idx="7872">
                  <c:v>4.7615999999999996</c:v>
                </c:pt>
                <c:pt idx="7873">
                  <c:v>4.6950999999999992</c:v>
                </c:pt>
                <c:pt idx="7874">
                  <c:v>4.6222999999999992</c:v>
                </c:pt>
                <c:pt idx="7875">
                  <c:v>4.5385</c:v>
                </c:pt>
                <c:pt idx="7876">
                  <c:v>4.5026999999999999</c:v>
                </c:pt>
                <c:pt idx="7877">
                  <c:v>4.5387000000000004</c:v>
                </c:pt>
                <c:pt idx="7878">
                  <c:v>4.5102000000000002</c:v>
                </c:pt>
                <c:pt idx="7879">
                  <c:v>4.5061999999999998</c:v>
                </c:pt>
                <c:pt idx="7880">
                  <c:v>4.5233999999999996</c:v>
                </c:pt>
                <c:pt idx="7881">
                  <c:v>4.5510999999999999</c:v>
                </c:pt>
                <c:pt idx="7882">
                  <c:v>4.5520999999999994</c:v>
                </c:pt>
                <c:pt idx="7883">
                  <c:v>4.5118</c:v>
                </c:pt>
                <c:pt idx="7884">
                  <c:v>4.5263999999999998</c:v>
                </c:pt>
                <c:pt idx="7885">
                  <c:v>4.4843999999999999</c:v>
                </c:pt>
                <c:pt idx="7886">
                  <c:v>4.3576999999999995</c:v>
                </c:pt>
                <c:pt idx="7887">
                  <c:v>4.3104999999999993</c:v>
                </c:pt>
                <c:pt idx="7888">
                  <c:v>4.3074999999999992</c:v>
                </c:pt>
                <c:pt idx="7889">
                  <c:v>4.2440999999999995</c:v>
                </c:pt>
                <c:pt idx="7890">
                  <c:v>4.1737000000000002</c:v>
                </c:pt>
                <c:pt idx="7891">
                  <c:v>4.0922000000000001</c:v>
                </c:pt>
                <c:pt idx="7892">
                  <c:v>4.0705999999999998</c:v>
                </c:pt>
                <c:pt idx="7893">
                  <c:v>4.0606999999999998</c:v>
                </c:pt>
                <c:pt idx="7894">
                  <c:v>4.0415000000000001</c:v>
                </c:pt>
                <c:pt idx="7895">
                  <c:v>4.0298999999999996</c:v>
                </c:pt>
                <c:pt idx="7896">
                  <c:v>4.0229999999999988</c:v>
                </c:pt>
                <c:pt idx="7897">
                  <c:v>4.0663</c:v>
                </c:pt>
                <c:pt idx="7898">
                  <c:v>4.1318000000000001</c:v>
                </c:pt>
                <c:pt idx="7899">
                  <c:v>4.2118000000000002</c:v>
                </c:pt>
                <c:pt idx="7900">
                  <c:v>4.2859999999999996</c:v>
                </c:pt>
                <c:pt idx="7901">
                  <c:v>4.3319999999999999</c:v>
                </c:pt>
                <c:pt idx="7902">
                  <c:v>4.4192000000000009</c:v>
                </c:pt>
                <c:pt idx="7903">
                  <c:v>4.4797000000000011</c:v>
                </c:pt>
                <c:pt idx="7904">
                  <c:v>4.5048999999999992</c:v>
                </c:pt>
                <c:pt idx="7905">
                  <c:v>4.5266000000000002</c:v>
                </c:pt>
                <c:pt idx="7906">
                  <c:v>4.5219999999999994</c:v>
                </c:pt>
                <c:pt idx="7907">
                  <c:v>4.5373999999999999</c:v>
                </c:pt>
                <c:pt idx="7908">
                  <c:v>4.5253999999999994</c:v>
                </c:pt>
                <c:pt idx="7909">
                  <c:v>4.5893000000000006</c:v>
                </c:pt>
                <c:pt idx="7910">
                  <c:v>7.6058999999999992</c:v>
                </c:pt>
                <c:pt idx="7911">
                  <c:v>10.923</c:v>
                </c:pt>
                <c:pt idx="7912">
                  <c:v>17.161000000000001</c:v>
                </c:pt>
                <c:pt idx="7913">
                  <c:v>22.55</c:v>
                </c:pt>
                <c:pt idx="7914">
                  <c:v>30.298999999999996</c:v>
                </c:pt>
                <c:pt idx="7915">
                  <c:v>34.142000000000003</c:v>
                </c:pt>
                <c:pt idx="7916">
                  <c:v>33.816999999999993</c:v>
                </c:pt>
                <c:pt idx="7917">
                  <c:v>31.074999999999999</c:v>
                </c:pt>
                <c:pt idx="7918">
                  <c:v>27.187999999999999</c:v>
                </c:pt>
                <c:pt idx="7919">
                  <c:v>23.764999999999997</c:v>
                </c:pt>
                <c:pt idx="7920">
                  <c:v>20.792000000000002</c:v>
                </c:pt>
                <c:pt idx="7921">
                  <c:v>17.959</c:v>
                </c:pt>
                <c:pt idx="7922">
                  <c:v>15.903</c:v>
                </c:pt>
                <c:pt idx="7923">
                  <c:v>14.234999999999999</c:v>
                </c:pt>
                <c:pt idx="7924">
                  <c:v>12.802000000000001</c:v>
                </c:pt>
                <c:pt idx="7925">
                  <c:v>11.557</c:v>
                </c:pt>
                <c:pt idx="7926">
                  <c:v>10.552000000000001</c:v>
                </c:pt>
                <c:pt idx="7927">
                  <c:v>7.5028999999999995</c:v>
                </c:pt>
                <c:pt idx="7928">
                  <c:v>7.6133999999999995</c:v>
                </c:pt>
                <c:pt idx="7929">
                  <c:v>7.5510999999999999</c:v>
                </c:pt>
                <c:pt idx="7930">
                  <c:v>7.5138999999999996</c:v>
                </c:pt>
                <c:pt idx="7931">
                  <c:v>7.3662000000000001</c:v>
                </c:pt>
                <c:pt idx="7932">
                  <c:v>7.2488000000000001</c:v>
                </c:pt>
                <c:pt idx="7933">
                  <c:v>7.1778999999999993</c:v>
                </c:pt>
                <c:pt idx="7934">
                  <c:v>7.0672999999999995</c:v>
                </c:pt>
                <c:pt idx="7935">
                  <c:v>7.0176999999999996</c:v>
                </c:pt>
                <c:pt idx="7936">
                  <c:v>7.027499999999999</c:v>
                </c:pt>
                <c:pt idx="7937">
                  <c:v>6.9683000000000002</c:v>
                </c:pt>
                <c:pt idx="7938">
                  <c:v>6.8562000000000003</c:v>
                </c:pt>
                <c:pt idx="7939">
                  <c:v>6.8095999999999997</c:v>
                </c:pt>
                <c:pt idx="7940">
                  <c:v>6.7614000000000001</c:v>
                </c:pt>
                <c:pt idx="7941">
                  <c:v>6.6394000000000002</c:v>
                </c:pt>
                <c:pt idx="7942">
                  <c:v>6.5260999999999996</c:v>
                </c:pt>
                <c:pt idx="7943">
                  <c:v>6.3616999999999999</c:v>
                </c:pt>
                <c:pt idx="7944">
                  <c:v>6.2497000000000007</c:v>
                </c:pt>
                <c:pt idx="7945">
                  <c:v>6.1722000000000001</c:v>
                </c:pt>
                <c:pt idx="7946">
                  <c:v>6.02</c:v>
                </c:pt>
                <c:pt idx="7947">
                  <c:v>5.8869999999999996</c:v>
                </c:pt>
                <c:pt idx="7948">
                  <c:v>5.7287999999999997</c:v>
                </c:pt>
                <c:pt idx="7949">
                  <c:v>5.618199999999999</c:v>
                </c:pt>
                <c:pt idx="7950">
                  <c:v>5.6027999999999993</c:v>
                </c:pt>
                <c:pt idx="7951">
                  <c:v>5.4758000000000004</c:v>
                </c:pt>
                <c:pt idx="7952">
                  <c:v>5.3516000000000004</c:v>
                </c:pt>
                <c:pt idx="7953">
                  <c:v>5.2677999999999994</c:v>
                </c:pt>
                <c:pt idx="7954">
                  <c:v>5.2012000000000009</c:v>
                </c:pt>
                <c:pt idx="7955">
                  <c:v>5.1572999999999993</c:v>
                </c:pt>
                <c:pt idx="7956">
                  <c:v>5.0629999999999988</c:v>
                </c:pt>
                <c:pt idx="7957">
                  <c:v>4.9904999999999999</c:v>
                </c:pt>
                <c:pt idx="7958">
                  <c:v>4.9618000000000002</c:v>
                </c:pt>
                <c:pt idx="7959">
                  <c:v>4.8439999999999994</c:v>
                </c:pt>
                <c:pt idx="7960">
                  <c:v>4.8197000000000001</c:v>
                </c:pt>
                <c:pt idx="7961">
                  <c:v>4.8307000000000002</c:v>
                </c:pt>
                <c:pt idx="7962">
                  <c:v>4.8283999999999994</c:v>
                </c:pt>
                <c:pt idx="7963">
                  <c:v>4.8426</c:v>
                </c:pt>
                <c:pt idx="7964">
                  <c:v>4.8334000000000001</c:v>
                </c:pt>
                <c:pt idx="7965">
                  <c:v>4.8723999999999998</c:v>
                </c:pt>
                <c:pt idx="7966">
                  <c:v>4.8798000000000004</c:v>
                </c:pt>
                <c:pt idx="7967">
                  <c:v>4.8957999999999995</c:v>
                </c:pt>
                <c:pt idx="7968">
                  <c:v>4.9527000000000001</c:v>
                </c:pt>
                <c:pt idx="7969">
                  <c:v>4.9469000000000003</c:v>
                </c:pt>
                <c:pt idx="7970">
                  <c:v>4.8980999999999995</c:v>
                </c:pt>
                <c:pt idx="7971">
                  <c:v>4.8253999999999992</c:v>
                </c:pt>
                <c:pt idx="7972">
                  <c:v>4.7938999999999998</c:v>
                </c:pt>
                <c:pt idx="7973">
                  <c:v>4.8044999999999991</c:v>
                </c:pt>
                <c:pt idx="7974">
                  <c:v>4.7938999999999998</c:v>
                </c:pt>
                <c:pt idx="7975">
                  <c:v>4.7976000000000001</c:v>
                </c:pt>
                <c:pt idx="7976">
                  <c:v>4.7534999999999998</c:v>
                </c:pt>
                <c:pt idx="7977">
                  <c:v>4.7504</c:v>
                </c:pt>
                <c:pt idx="7978">
                  <c:v>4.7538</c:v>
                </c:pt>
                <c:pt idx="7979">
                  <c:v>4.8331</c:v>
                </c:pt>
                <c:pt idx="7980">
                  <c:v>4.9032000000000009</c:v>
                </c:pt>
                <c:pt idx="7981">
                  <c:v>5.020999999999999</c:v>
                </c:pt>
                <c:pt idx="7982">
                  <c:v>5.1384999999999996</c:v>
                </c:pt>
                <c:pt idx="7983">
                  <c:v>5.2228999999999992</c:v>
                </c:pt>
                <c:pt idx="7984">
                  <c:v>5.2717000000000009</c:v>
                </c:pt>
                <c:pt idx="7985">
                  <c:v>5.2877999999999998</c:v>
                </c:pt>
                <c:pt idx="7986">
                  <c:v>5.2407000000000004</c:v>
                </c:pt>
                <c:pt idx="7987">
                  <c:v>5.2058</c:v>
                </c:pt>
                <c:pt idx="7988">
                  <c:v>5.1275999999999993</c:v>
                </c:pt>
                <c:pt idx="7989">
                  <c:v>5.0908999999999995</c:v>
                </c:pt>
                <c:pt idx="7990">
                  <c:v>5.0072000000000001</c:v>
                </c:pt>
                <c:pt idx="7991">
                  <c:v>4.9407000000000005</c:v>
                </c:pt>
                <c:pt idx="7992">
                  <c:v>4.8554999999999993</c:v>
                </c:pt>
                <c:pt idx="7993">
                  <c:v>4.7582000000000004</c:v>
                </c:pt>
                <c:pt idx="7994">
                  <c:v>4.6576999999999993</c:v>
                </c:pt>
                <c:pt idx="7995">
                  <c:v>4.6134999999999993</c:v>
                </c:pt>
                <c:pt idx="7996">
                  <c:v>4.5564</c:v>
                </c:pt>
                <c:pt idx="7997">
                  <c:v>4.5083000000000002</c:v>
                </c:pt>
                <c:pt idx="7998">
                  <c:v>4.4503000000000004</c:v>
                </c:pt>
                <c:pt idx="7999">
                  <c:v>4.464999999999999</c:v>
                </c:pt>
                <c:pt idx="8000">
                  <c:v>4.4446000000000003</c:v>
                </c:pt>
                <c:pt idx="8001">
                  <c:v>4.4215</c:v>
                </c:pt>
                <c:pt idx="8002">
                  <c:v>4.387999999999999</c:v>
                </c:pt>
                <c:pt idx="8003">
                  <c:v>4.3652999999999995</c:v>
                </c:pt>
                <c:pt idx="8004">
                  <c:v>4.3525999999999989</c:v>
                </c:pt>
                <c:pt idx="8005">
                  <c:v>4.3784999999999998</c:v>
                </c:pt>
                <c:pt idx="8006">
                  <c:v>4.3438999999999997</c:v>
                </c:pt>
                <c:pt idx="8007">
                  <c:v>4.2869999999999999</c:v>
                </c:pt>
                <c:pt idx="8008">
                  <c:v>4.2637</c:v>
                </c:pt>
                <c:pt idx="8009">
                  <c:v>4.2546999999999997</c:v>
                </c:pt>
                <c:pt idx="8010">
                  <c:v>4.2039</c:v>
                </c:pt>
                <c:pt idx="8011">
                  <c:v>4.152499999999999</c:v>
                </c:pt>
                <c:pt idx="8012">
                  <c:v>4.137999999999999</c:v>
                </c:pt>
                <c:pt idx="8013">
                  <c:v>4.1395999999999997</c:v>
                </c:pt>
                <c:pt idx="8014">
                  <c:v>4.1937999999999995</c:v>
                </c:pt>
                <c:pt idx="8015">
                  <c:v>4.1746999999999996</c:v>
                </c:pt>
                <c:pt idx="8016">
                  <c:v>4.1940999999999988</c:v>
                </c:pt>
                <c:pt idx="8017">
                  <c:v>4.2227999999999994</c:v>
                </c:pt>
                <c:pt idx="8018">
                  <c:v>4.2591000000000001</c:v>
                </c:pt>
                <c:pt idx="8019">
                  <c:v>4.3476999999999997</c:v>
                </c:pt>
                <c:pt idx="8020">
                  <c:v>4.4176000000000002</c:v>
                </c:pt>
                <c:pt idx="8021">
                  <c:v>4.4923999999999999</c:v>
                </c:pt>
                <c:pt idx="8022">
                  <c:v>4.5068000000000001</c:v>
                </c:pt>
                <c:pt idx="8023">
                  <c:v>4.4676</c:v>
                </c:pt>
                <c:pt idx="8024">
                  <c:v>4.4993000000000007</c:v>
                </c:pt>
                <c:pt idx="8025">
                  <c:v>4.5126999999999997</c:v>
                </c:pt>
                <c:pt idx="8026">
                  <c:v>4.5013000000000005</c:v>
                </c:pt>
                <c:pt idx="8027">
                  <c:v>4.4931999999999999</c:v>
                </c:pt>
                <c:pt idx="8028">
                  <c:v>4.4870999999999999</c:v>
                </c:pt>
                <c:pt idx="8029">
                  <c:v>4.4948999999999995</c:v>
                </c:pt>
                <c:pt idx="8030">
                  <c:v>4.4688999999999997</c:v>
                </c:pt>
                <c:pt idx="8031">
                  <c:v>4.4639999999999995</c:v>
                </c:pt>
                <c:pt idx="8032">
                  <c:v>4.4381000000000004</c:v>
                </c:pt>
                <c:pt idx="8033">
                  <c:v>4.3982000000000001</c:v>
                </c:pt>
                <c:pt idx="8034">
                  <c:v>4.3415999999999997</c:v>
                </c:pt>
                <c:pt idx="8035">
                  <c:v>4.2804000000000002</c:v>
                </c:pt>
                <c:pt idx="8036">
                  <c:v>4.2427999999999999</c:v>
                </c:pt>
                <c:pt idx="8037">
                  <c:v>4.184099999999999</c:v>
                </c:pt>
                <c:pt idx="8038">
                  <c:v>4.1166999999999998</c:v>
                </c:pt>
                <c:pt idx="8039">
                  <c:v>4.0616000000000003</c:v>
                </c:pt>
                <c:pt idx="8040">
                  <c:v>4.0170999999999992</c:v>
                </c:pt>
                <c:pt idx="8041">
                  <c:v>3.9761999999999995</c:v>
                </c:pt>
                <c:pt idx="8042">
                  <c:v>3.9573999999999998</c:v>
                </c:pt>
                <c:pt idx="8043">
                  <c:v>3.9625999999999997</c:v>
                </c:pt>
                <c:pt idx="8044">
                  <c:v>3.8952999999999998</c:v>
                </c:pt>
                <c:pt idx="8045">
                  <c:v>3.8709999999999996</c:v>
                </c:pt>
                <c:pt idx="8046">
                  <c:v>3.9007999999999998</c:v>
                </c:pt>
                <c:pt idx="8047">
                  <c:v>3.9036</c:v>
                </c:pt>
                <c:pt idx="8048">
                  <c:v>3.8891</c:v>
                </c:pt>
                <c:pt idx="8049">
                  <c:v>3.8959999999999995</c:v>
                </c:pt>
                <c:pt idx="8050">
                  <c:v>3.9106999999999994</c:v>
                </c:pt>
                <c:pt idx="8051">
                  <c:v>3.8877000000000002</c:v>
                </c:pt>
                <c:pt idx="8052">
                  <c:v>3.8947999999999996</c:v>
                </c:pt>
                <c:pt idx="8053">
                  <c:v>3.8862999999999994</c:v>
                </c:pt>
                <c:pt idx="8054">
                  <c:v>3.8803999999999998</c:v>
                </c:pt>
                <c:pt idx="8055">
                  <c:v>3.8581999999999996</c:v>
                </c:pt>
                <c:pt idx="8056">
                  <c:v>3.8547999999999996</c:v>
                </c:pt>
                <c:pt idx="8057">
                  <c:v>3.8473999999999999</c:v>
                </c:pt>
                <c:pt idx="8058">
                  <c:v>3.8665999999999996</c:v>
                </c:pt>
                <c:pt idx="8059">
                  <c:v>3.8619999999999997</c:v>
                </c:pt>
                <c:pt idx="8060">
                  <c:v>3.8631000000000002</c:v>
                </c:pt>
                <c:pt idx="8061">
                  <c:v>3.8467999999999996</c:v>
                </c:pt>
                <c:pt idx="8062">
                  <c:v>3.8342999999999994</c:v>
                </c:pt>
                <c:pt idx="8063">
                  <c:v>3.8147999999999995</c:v>
                </c:pt>
                <c:pt idx="8064">
                  <c:v>3.8023999999999996</c:v>
                </c:pt>
                <c:pt idx="8065">
                  <c:v>3.7669999999999999</c:v>
                </c:pt>
                <c:pt idx="8066">
                  <c:v>3.7347000000000001</c:v>
                </c:pt>
                <c:pt idx="8067">
                  <c:v>3.7526999999999995</c:v>
                </c:pt>
                <c:pt idx="8068">
                  <c:v>3.7604000000000002</c:v>
                </c:pt>
                <c:pt idx="8069">
                  <c:v>3.7174999999999998</c:v>
                </c:pt>
                <c:pt idx="8070">
                  <c:v>3.7008999999999999</c:v>
                </c:pt>
                <c:pt idx="8071">
                  <c:v>3.6957999999999998</c:v>
                </c:pt>
                <c:pt idx="8072">
                  <c:v>3.6894999999999998</c:v>
                </c:pt>
                <c:pt idx="8073">
                  <c:v>3.6564999999999994</c:v>
                </c:pt>
                <c:pt idx="8074">
                  <c:v>3.6521999999999997</c:v>
                </c:pt>
                <c:pt idx="8075">
                  <c:v>3.6364999999999994</c:v>
                </c:pt>
                <c:pt idx="8076">
                  <c:v>3.6455000000000002</c:v>
                </c:pt>
                <c:pt idx="8077">
                  <c:v>3.6777000000000002</c:v>
                </c:pt>
                <c:pt idx="8078">
                  <c:v>3.7202999999999999</c:v>
                </c:pt>
                <c:pt idx="8079">
                  <c:v>3.7797999999999998</c:v>
                </c:pt>
                <c:pt idx="8080">
                  <c:v>3.8401000000000001</c:v>
                </c:pt>
                <c:pt idx="8081">
                  <c:v>3.8827999999999996</c:v>
                </c:pt>
                <c:pt idx="8082">
                  <c:v>3.9133</c:v>
                </c:pt>
                <c:pt idx="8083">
                  <c:v>3.9899</c:v>
                </c:pt>
                <c:pt idx="8084">
                  <c:v>4.0434999999999999</c:v>
                </c:pt>
                <c:pt idx="8085">
                  <c:v>4.0301</c:v>
                </c:pt>
                <c:pt idx="8086">
                  <c:v>4.0426000000000002</c:v>
                </c:pt>
                <c:pt idx="8087">
                  <c:v>4.0334000000000003</c:v>
                </c:pt>
                <c:pt idx="8088">
                  <c:v>4.0064000000000002</c:v>
                </c:pt>
                <c:pt idx="8089">
                  <c:v>3.9775999999999998</c:v>
                </c:pt>
                <c:pt idx="8090">
                  <c:v>3.9657</c:v>
                </c:pt>
                <c:pt idx="8091">
                  <c:v>3.9477000000000002</c:v>
                </c:pt>
                <c:pt idx="8092">
                  <c:v>3.9401999999999999</c:v>
                </c:pt>
                <c:pt idx="8093">
                  <c:v>3.9485999999999999</c:v>
                </c:pt>
                <c:pt idx="8094">
                  <c:v>3.9377999999999997</c:v>
                </c:pt>
                <c:pt idx="8095">
                  <c:v>3.9209999999999998</c:v>
                </c:pt>
                <c:pt idx="8096">
                  <c:v>3.9411</c:v>
                </c:pt>
                <c:pt idx="8097">
                  <c:v>3.8975</c:v>
                </c:pt>
                <c:pt idx="8098">
                  <c:v>3.8893</c:v>
                </c:pt>
                <c:pt idx="8099">
                  <c:v>3.8851999999999998</c:v>
                </c:pt>
                <c:pt idx="8100">
                  <c:v>3.8998999999999997</c:v>
                </c:pt>
                <c:pt idx="8101">
                  <c:v>3.9110999999999994</c:v>
                </c:pt>
                <c:pt idx="8102">
                  <c:v>3.9266999999999994</c:v>
                </c:pt>
                <c:pt idx="8103">
                  <c:v>3.9360999999999997</c:v>
                </c:pt>
                <c:pt idx="8104">
                  <c:v>3.9685000000000001</c:v>
                </c:pt>
                <c:pt idx="8105">
                  <c:v>3.9805999999999999</c:v>
                </c:pt>
                <c:pt idx="8106">
                  <c:v>3.9293</c:v>
                </c:pt>
                <c:pt idx="8107">
                  <c:v>3.9091</c:v>
                </c:pt>
                <c:pt idx="8108">
                  <c:v>3.8477999999999999</c:v>
                </c:pt>
                <c:pt idx="8109">
                  <c:v>3.8250999999999995</c:v>
                </c:pt>
                <c:pt idx="8110">
                  <c:v>3.7780999999999998</c:v>
                </c:pt>
                <c:pt idx="8111">
                  <c:v>3.7353000000000001</c:v>
                </c:pt>
                <c:pt idx="8112">
                  <c:v>3.6840000000000002</c:v>
                </c:pt>
                <c:pt idx="8113">
                  <c:v>3.6648999999999998</c:v>
                </c:pt>
                <c:pt idx="8114">
                  <c:v>3.6650999999999998</c:v>
                </c:pt>
                <c:pt idx="8115">
                  <c:v>3.6555</c:v>
                </c:pt>
                <c:pt idx="8116">
                  <c:v>3.6763999999999997</c:v>
                </c:pt>
                <c:pt idx="8117">
                  <c:v>3.6934999999999998</c:v>
                </c:pt>
                <c:pt idx="8118">
                  <c:v>3.6406999999999998</c:v>
                </c:pt>
                <c:pt idx="8119">
                  <c:v>3.6111</c:v>
                </c:pt>
                <c:pt idx="8120">
                  <c:v>3.5941999999999998</c:v>
                </c:pt>
                <c:pt idx="8121">
                  <c:v>3.5735999999999999</c:v>
                </c:pt>
                <c:pt idx="8122">
                  <c:v>3.5867</c:v>
                </c:pt>
                <c:pt idx="8123">
                  <c:v>3.5670000000000002</c:v>
                </c:pt>
                <c:pt idx="8124">
                  <c:v>3.5720999999999994</c:v>
                </c:pt>
                <c:pt idx="8125">
                  <c:v>3.5581</c:v>
                </c:pt>
                <c:pt idx="8126">
                  <c:v>3.52</c:v>
                </c:pt>
                <c:pt idx="8127">
                  <c:v>3.5705</c:v>
                </c:pt>
                <c:pt idx="8128">
                  <c:v>3.5949</c:v>
                </c:pt>
                <c:pt idx="8129">
                  <c:v>3.6038000000000001</c:v>
                </c:pt>
                <c:pt idx="8130">
                  <c:v>3.6040999999999999</c:v>
                </c:pt>
                <c:pt idx="8131">
                  <c:v>3.6242999999999999</c:v>
                </c:pt>
                <c:pt idx="8132">
                  <c:v>3.6404999999999998</c:v>
                </c:pt>
                <c:pt idx="8133">
                  <c:v>3.6579999999999999</c:v>
                </c:pt>
                <c:pt idx="8134">
                  <c:v>3.6577000000000002</c:v>
                </c:pt>
                <c:pt idx="8135">
                  <c:v>3.6341999999999999</c:v>
                </c:pt>
                <c:pt idx="8136">
                  <c:v>3.6939000000000002</c:v>
                </c:pt>
                <c:pt idx="8137">
                  <c:v>3.6917999999999997</c:v>
                </c:pt>
                <c:pt idx="8138">
                  <c:v>3.7050000000000001</c:v>
                </c:pt>
                <c:pt idx="8139">
                  <c:v>3.7077000000000004</c:v>
                </c:pt>
                <c:pt idx="8140">
                  <c:v>3.6909000000000001</c:v>
                </c:pt>
                <c:pt idx="8141">
                  <c:v>3.6846000000000001</c:v>
                </c:pt>
                <c:pt idx="8142">
                  <c:v>3.6318999999999995</c:v>
                </c:pt>
                <c:pt idx="8143">
                  <c:v>3.62</c:v>
                </c:pt>
                <c:pt idx="8144">
                  <c:v>3.6097000000000001</c:v>
                </c:pt>
                <c:pt idx="8145">
                  <c:v>3.59</c:v>
                </c:pt>
                <c:pt idx="8146">
                  <c:v>3.5789</c:v>
                </c:pt>
                <c:pt idx="8147">
                  <c:v>3.5914999999999995</c:v>
                </c:pt>
                <c:pt idx="8148">
                  <c:v>3.5967999999999996</c:v>
                </c:pt>
                <c:pt idx="8149">
                  <c:v>3.5920999999999994</c:v>
                </c:pt>
                <c:pt idx="8150">
                  <c:v>3.5766999999999998</c:v>
                </c:pt>
                <c:pt idx="8151">
                  <c:v>3.5623</c:v>
                </c:pt>
                <c:pt idx="8152">
                  <c:v>3.6029</c:v>
                </c:pt>
                <c:pt idx="8153">
                  <c:v>3.5863</c:v>
                </c:pt>
                <c:pt idx="8154">
                  <c:v>3.5425999999999997</c:v>
                </c:pt>
                <c:pt idx="8155">
                  <c:v>3.51</c:v>
                </c:pt>
                <c:pt idx="8156">
                  <c:v>3.5171999999999999</c:v>
                </c:pt>
                <c:pt idx="8157">
                  <c:v>3.5103</c:v>
                </c:pt>
                <c:pt idx="8158">
                  <c:v>3.4805000000000001</c:v>
                </c:pt>
                <c:pt idx="8159">
                  <c:v>3.4584999999999995</c:v>
                </c:pt>
                <c:pt idx="8160">
                  <c:v>3.4523999999999995</c:v>
                </c:pt>
                <c:pt idx="8161">
                  <c:v>3.4729999999999994</c:v>
                </c:pt>
                <c:pt idx="8162">
                  <c:v>3.4355999999999995</c:v>
                </c:pt>
                <c:pt idx="8163">
                  <c:v>3.4220999999999995</c:v>
                </c:pt>
                <c:pt idx="8164">
                  <c:v>3.3950999999999993</c:v>
                </c:pt>
                <c:pt idx="8165">
                  <c:v>3.4169999999999994</c:v>
                </c:pt>
                <c:pt idx="8166">
                  <c:v>3.4305999999999996</c:v>
                </c:pt>
                <c:pt idx="8167">
                  <c:v>3.4340999999999995</c:v>
                </c:pt>
                <c:pt idx="8168">
                  <c:v>3.4472999999999998</c:v>
                </c:pt>
                <c:pt idx="8169">
                  <c:v>3.4467999999999996</c:v>
                </c:pt>
                <c:pt idx="8170">
                  <c:v>3.4775</c:v>
                </c:pt>
                <c:pt idx="8171">
                  <c:v>3.5577999999999999</c:v>
                </c:pt>
                <c:pt idx="8172">
                  <c:v>3.5491999999999999</c:v>
                </c:pt>
                <c:pt idx="8173">
                  <c:v>3.5549999999999997</c:v>
                </c:pt>
                <c:pt idx="8174">
                  <c:v>3.5545999999999998</c:v>
                </c:pt>
                <c:pt idx="8175">
                  <c:v>3.5308999999999995</c:v>
                </c:pt>
                <c:pt idx="8176">
                  <c:v>3.5339</c:v>
                </c:pt>
                <c:pt idx="8177">
                  <c:v>3.5268999999999995</c:v>
                </c:pt>
                <c:pt idx="8178">
                  <c:v>3.4731999999999998</c:v>
                </c:pt>
                <c:pt idx="8179">
                  <c:v>3.4790999999999994</c:v>
                </c:pt>
                <c:pt idx="8180">
                  <c:v>3.4655999999999998</c:v>
                </c:pt>
                <c:pt idx="8181">
                  <c:v>3.4760999999999997</c:v>
                </c:pt>
                <c:pt idx="8182">
                  <c:v>3.4903999999999997</c:v>
                </c:pt>
                <c:pt idx="8183">
                  <c:v>3.5419999999999998</c:v>
                </c:pt>
                <c:pt idx="8184">
                  <c:v>3.5715999999999997</c:v>
                </c:pt>
                <c:pt idx="8185">
                  <c:v>3.6257999999999999</c:v>
                </c:pt>
                <c:pt idx="8186">
                  <c:v>3.7149999999999999</c:v>
                </c:pt>
                <c:pt idx="8187">
                  <c:v>3.7717000000000001</c:v>
                </c:pt>
                <c:pt idx="8188">
                  <c:v>3.7898000000000001</c:v>
                </c:pt>
                <c:pt idx="8189">
                  <c:v>3.7980999999999998</c:v>
                </c:pt>
                <c:pt idx="8190">
                  <c:v>3.7927999999999997</c:v>
                </c:pt>
                <c:pt idx="8191">
                  <c:v>3.7915000000000001</c:v>
                </c:pt>
                <c:pt idx="8192">
                  <c:v>3.8235000000000001</c:v>
                </c:pt>
                <c:pt idx="8193">
                  <c:v>3.8439999999999999</c:v>
                </c:pt>
                <c:pt idx="8194">
                  <c:v>3.8533999999999997</c:v>
                </c:pt>
                <c:pt idx="8195">
                  <c:v>3.8702999999999994</c:v>
                </c:pt>
                <c:pt idx="8196">
                  <c:v>3.8207</c:v>
                </c:pt>
                <c:pt idx="8197">
                  <c:v>3.8110999999999997</c:v>
                </c:pt>
                <c:pt idx="8198">
                  <c:v>3.7921</c:v>
                </c:pt>
                <c:pt idx="8199">
                  <c:v>3.8049999999999997</c:v>
                </c:pt>
                <c:pt idx="8200">
                  <c:v>3.8190999999999997</c:v>
                </c:pt>
                <c:pt idx="8201">
                  <c:v>3.8580999999999994</c:v>
                </c:pt>
                <c:pt idx="8202">
                  <c:v>3.8821999999999997</c:v>
                </c:pt>
                <c:pt idx="8203">
                  <c:v>3.8895999999999997</c:v>
                </c:pt>
                <c:pt idx="8204">
                  <c:v>3.9173999999999998</c:v>
                </c:pt>
                <c:pt idx="8205">
                  <c:v>3.9661</c:v>
                </c:pt>
                <c:pt idx="8206">
                  <c:v>4.0123999999999995</c:v>
                </c:pt>
                <c:pt idx="8207">
                  <c:v>4.0113000000000003</c:v>
                </c:pt>
                <c:pt idx="8208">
                  <c:v>4.0558999999999994</c:v>
                </c:pt>
                <c:pt idx="8209">
                  <c:v>4.1639999999999988</c:v>
                </c:pt>
                <c:pt idx="8210">
                  <c:v>4.2444999999999995</c:v>
                </c:pt>
                <c:pt idx="8211">
                  <c:v>4.3397000000000006</c:v>
                </c:pt>
                <c:pt idx="8212">
                  <c:v>4.4220999999999995</c:v>
                </c:pt>
                <c:pt idx="8213">
                  <c:v>4.4242999999999997</c:v>
                </c:pt>
                <c:pt idx="8214">
                  <c:v>4.5198999999999998</c:v>
                </c:pt>
                <c:pt idx="8215">
                  <c:v>4.6134999999999993</c:v>
                </c:pt>
                <c:pt idx="8216">
                  <c:v>4.6391999999999998</c:v>
                </c:pt>
                <c:pt idx="8217">
                  <c:v>4.6483999999999996</c:v>
                </c:pt>
                <c:pt idx="8218">
                  <c:v>4.6768000000000001</c:v>
                </c:pt>
                <c:pt idx="8219">
                  <c:v>4.6659999999999995</c:v>
                </c:pt>
                <c:pt idx="8220">
                  <c:v>4.6546999999999992</c:v>
                </c:pt>
                <c:pt idx="8221">
                  <c:v>4.5933000000000002</c:v>
                </c:pt>
                <c:pt idx="8222">
                  <c:v>4.5480999999999998</c:v>
                </c:pt>
                <c:pt idx="8223">
                  <c:v>4.5381</c:v>
                </c:pt>
                <c:pt idx="8224">
                  <c:v>4.5415000000000001</c:v>
                </c:pt>
                <c:pt idx="8225">
                  <c:v>4.5380000000000003</c:v>
                </c:pt>
                <c:pt idx="8226">
                  <c:v>4.5598999999999998</c:v>
                </c:pt>
                <c:pt idx="8227">
                  <c:v>4.5580999999999996</c:v>
                </c:pt>
                <c:pt idx="8228">
                  <c:v>4.5620999999999992</c:v>
                </c:pt>
                <c:pt idx="8229">
                  <c:v>4.5751999999999997</c:v>
                </c:pt>
                <c:pt idx="8230">
                  <c:v>4.6345999999999989</c:v>
                </c:pt>
                <c:pt idx="8231">
                  <c:v>4.6708999999999996</c:v>
                </c:pt>
                <c:pt idx="8232">
                  <c:v>4.7427999999999999</c:v>
                </c:pt>
                <c:pt idx="8233">
                  <c:v>4.6867999999999999</c:v>
                </c:pt>
                <c:pt idx="8234">
                  <c:v>4.6296999999999997</c:v>
                </c:pt>
                <c:pt idx="8235">
                  <c:v>4.5936000000000003</c:v>
                </c:pt>
                <c:pt idx="8236">
                  <c:v>4.5984999999999996</c:v>
                </c:pt>
                <c:pt idx="8237">
                  <c:v>4.5618999999999996</c:v>
                </c:pt>
                <c:pt idx="8238">
                  <c:v>4.5015999999999998</c:v>
                </c:pt>
                <c:pt idx="8239">
                  <c:v>4.4512000000000009</c:v>
                </c:pt>
                <c:pt idx="8240">
                  <c:v>4.4312000000000005</c:v>
                </c:pt>
                <c:pt idx="8241">
                  <c:v>4.5233999999999996</c:v>
                </c:pt>
                <c:pt idx="8242">
                  <c:v>4.6410999999999998</c:v>
                </c:pt>
                <c:pt idx="8243">
                  <c:v>4.7917000000000005</c:v>
                </c:pt>
                <c:pt idx="8244">
                  <c:v>4.8811999999999998</c:v>
                </c:pt>
                <c:pt idx="8245">
                  <c:v>4.9589999999999996</c:v>
                </c:pt>
                <c:pt idx="8246">
                  <c:v>4.9499000000000004</c:v>
                </c:pt>
                <c:pt idx="8247">
                  <c:v>5.0175999999999989</c:v>
                </c:pt>
                <c:pt idx="8248">
                  <c:v>5.0263999999999998</c:v>
                </c:pt>
                <c:pt idx="8249">
                  <c:v>4.9744000000000002</c:v>
                </c:pt>
                <c:pt idx="8250">
                  <c:v>5.0212000000000003</c:v>
                </c:pt>
                <c:pt idx="8251">
                  <c:v>5.0590000000000002</c:v>
                </c:pt>
                <c:pt idx="8252">
                  <c:v>5.0983999999999998</c:v>
                </c:pt>
                <c:pt idx="8253">
                  <c:v>5.0957999999999997</c:v>
                </c:pt>
                <c:pt idx="8254">
                  <c:v>5.1168999999999993</c:v>
                </c:pt>
                <c:pt idx="8255">
                  <c:v>5.1214999999999993</c:v>
                </c:pt>
                <c:pt idx="8256">
                  <c:v>5.0815000000000001</c:v>
                </c:pt>
                <c:pt idx="8257">
                  <c:v>4.9962000000000009</c:v>
                </c:pt>
                <c:pt idx="8258">
                  <c:v>5.0566000000000004</c:v>
                </c:pt>
                <c:pt idx="8259">
                  <c:v>5.0431999999999997</c:v>
                </c:pt>
                <c:pt idx="8260">
                  <c:v>4.9775</c:v>
                </c:pt>
                <c:pt idx="8261">
                  <c:v>4.9222000000000001</c:v>
                </c:pt>
                <c:pt idx="8262">
                  <c:v>4.8618999999999994</c:v>
                </c:pt>
                <c:pt idx="8263">
                  <c:v>4.9050000000000002</c:v>
                </c:pt>
                <c:pt idx="8264">
                  <c:v>4.9211999999999998</c:v>
                </c:pt>
                <c:pt idx="8265">
                  <c:v>4.9448999999999996</c:v>
                </c:pt>
                <c:pt idx="8266">
                  <c:v>5.0169999999999995</c:v>
                </c:pt>
                <c:pt idx="8267">
                  <c:v>5.1150999999999991</c:v>
                </c:pt>
                <c:pt idx="8268">
                  <c:v>5.1462000000000003</c:v>
                </c:pt>
                <c:pt idx="8269">
                  <c:v>5.2407000000000004</c:v>
                </c:pt>
                <c:pt idx="8270">
                  <c:v>5.3623999999999992</c:v>
                </c:pt>
                <c:pt idx="8271">
                  <c:v>5.3757999999999999</c:v>
                </c:pt>
                <c:pt idx="8272">
                  <c:v>5.4473000000000003</c:v>
                </c:pt>
                <c:pt idx="8273">
                  <c:v>5.5232000000000001</c:v>
                </c:pt>
                <c:pt idx="8274">
                  <c:v>5.5507999999999997</c:v>
                </c:pt>
                <c:pt idx="8275">
                  <c:v>5.5828999999999995</c:v>
                </c:pt>
                <c:pt idx="8276">
                  <c:v>5.6593</c:v>
                </c:pt>
                <c:pt idx="8277">
                  <c:v>5.6996000000000002</c:v>
                </c:pt>
                <c:pt idx="8278">
                  <c:v>5.8837000000000002</c:v>
                </c:pt>
                <c:pt idx="8279">
                  <c:v>5.9264000000000001</c:v>
                </c:pt>
                <c:pt idx="8280">
                  <c:v>5.9528999999999996</c:v>
                </c:pt>
                <c:pt idx="8281">
                  <c:v>5.9977</c:v>
                </c:pt>
                <c:pt idx="8282">
                  <c:v>5.9657</c:v>
                </c:pt>
                <c:pt idx="8283">
                  <c:v>5.9748000000000001</c:v>
                </c:pt>
                <c:pt idx="8284">
                  <c:v>5.9414000000000007</c:v>
                </c:pt>
                <c:pt idx="8285">
                  <c:v>5.9420999999999999</c:v>
                </c:pt>
                <c:pt idx="8286">
                  <c:v>5.9337000000000009</c:v>
                </c:pt>
                <c:pt idx="8287">
                  <c:v>5.8878999999999992</c:v>
                </c:pt>
                <c:pt idx="8288">
                  <c:v>5.8442999999999996</c:v>
                </c:pt>
                <c:pt idx="8289">
                  <c:v>5.8228999999999989</c:v>
                </c:pt>
                <c:pt idx="8290">
                  <c:v>5.7798000000000007</c:v>
                </c:pt>
                <c:pt idx="8291">
                  <c:v>5.6490999999999998</c:v>
                </c:pt>
                <c:pt idx="8292">
                  <c:v>5.5846999999999998</c:v>
                </c:pt>
                <c:pt idx="8293">
                  <c:v>5.468</c:v>
                </c:pt>
                <c:pt idx="8294">
                  <c:v>5.3986999999999998</c:v>
                </c:pt>
                <c:pt idx="8295">
                  <c:v>5.3331</c:v>
                </c:pt>
                <c:pt idx="8296">
                  <c:v>5.2725</c:v>
                </c:pt>
                <c:pt idx="8297">
                  <c:v>5.1802999999999999</c:v>
                </c:pt>
                <c:pt idx="8298">
                  <c:v>5.152099999999999</c:v>
                </c:pt>
                <c:pt idx="8299">
                  <c:v>5.0918999999999999</c:v>
                </c:pt>
                <c:pt idx="8300">
                  <c:v>5.0920999999999994</c:v>
                </c:pt>
                <c:pt idx="8301">
                  <c:v>5.0664999999999996</c:v>
                </c:pt>
                <c:pt idx="8302">
                  <c:v>5.0913000000000004</c:v>
                </c:pt>
                <c:pt idx="8303">
                  <c:v>5.1382000000000003</c:v>
                </c:pt>
                <c:pt idx="8304">
                  <c:v>5.1723999999999997</c:v>
                </c:pt>
                <c:pt idx="8305">
                  <c:v>5.1373999999999995</c:v>
                </c:pt>
                <c:pt idx="8306">
                  <c:v>5.0853999999999999</c:v>
                </c:pt>
                <c:pt idx="8307">
                  <c:v>5.0504999999999995</c:v>
                </c:pt>
                <c:pt idx="8308">
                  <c:v>5.0164999999999997</c:v>
                </c:pt>
                <c:pt idx="8309">
                  <c:v>4.9177</c:v>
                </c:pt>
                <c:pt idx="8310">
                  <c:v>4.8296000000000001</c:v>
                </c:pt>
                <c:pt idx="8311">
                  <c:v>4.7328999999999999</c:v>
                </c:pt>
                <c:pt idx="8312">
                  <c:v>4.7241999999999988</c:v>
                </c:pt>
                <c:pt idx="8313">
                  <c:v>4.6472999999999995</c:v>
                </c:pt>
                <c:pt idx="8314">
                  <c:v>4.5549999999999988</c:v>
                </c:pt>
                <c:pt idx="8315">
                  <c:v>4.5737000000000005</c:v>
                </c:pt>
                <c:pt idx="8316">
                  <c:v>4.4737000000000009</c:v>
                </c:pt>
                <c:pt idx="8317">
                  <c:v>4.4238</c:v>
                </c:pt>
                <c:pt idx="8318">
                  <c:v>4.3549999999999995</c:v>
                </c:pt>
                <c:pt idx="8319">
                  <c:v>4.3010999999999999</c:v>
                </c:pt>
                <c:pt idx="8320">
                  <c:v>4.2419000000000002</c:v>
                </c:pt>
                <c:pt idx="8321">
                  <c:v>4.222999999999999</c:v>
                </c:pt>
                <c:pt idx="8322">
                  <c:v>4.2380000000000004</c:v>
                </c:pt>
                <c:pt idx="8323">
                  <c:v>4.2113000000000005</c:v>
                </c:pt>
                <c:pt idx="8324">
                  <c:v>4.1761999999999997</c:v>
                </c:pt>
                <c:pt idx="8325">
                  <c:v>4.1736000000000004</c:v>
                </c:pt>
                <c:pt idx="8326">
                  <c:v>4.1446999999999994</c:v>
                </c:pt>
                <c:pt idx="8327">
                  <c:v>4.1157999999999992</c:v>
                </c:pt>
                <c:pt idx="8328">
                  <c:v>4.0945999999999989</c:v>
                </c:pt>
                <c:pt idx="8329">
                  <c:v>4.0656999999999996</c:v>
                </c:pt>
                <c:pt idx="8330">
                  <c:v>4.0328999999999997</c:v>
                </c:pt>
                <c:pt idx="8331">
                  <c:v>4.0142999999999995</c:v>
                </c:pt>
                <c:pt idx="8332">
                  <c:v>3.9968999999999997</c:v>
                </c:pt>
                <c:pt idx="8333">
                  <c:v>3.9937999999999998</c:v>
                </c:pt>
                <c:pt idx="8334">
                  <c:v>4.0000999999999998</c:v>
                </c:pt>
                <c:pt idx="8335">
                  <c:v>3.9798999999999998</c:v>
                </c:pt>
                <c:pt idx="8336">
                  <c:v>4.0662000000000003</c:v>
                </c:pt>
                <c:pt idx="8337">
                  <c:v>4.0827999999999998</c:v>
                </c:pt>
                <c:pt idx="8338">
                  <c:v>4.0612000000000004</c:v>
                </c:pt>
                <c:pt idx="8339">
                  <c:v>4.0765000000000002</c:v>
                </c:pt>
                <c:pt idx="8340">
                  <c:v>4.0907</c:v>
                </c:pt>
                <c:pt idx="8341">
                  <c:v>4.0799000000000003</c:v>
                </c:pt>
                <c:pt idx="8342">
                  <c:v>4.039600000000001</c:v>
                </c:pt>
                <c:pt idx="8343">
                  <c:v>4.0364000000000004</c:v>
                </c:pt>
                <c:pt idx="8344">
                  <c:v>4.0142999999999995</c:v>
                </c:pt>
                <c:pt idx="8345">
                  <c:v>3.9708999999999994</c:v>
                </c:pt>
                <c:pt idx="8346">
                  <c:v>3.9709999999999996</c:v>
                </c:pt>
                <c:pt idx="8347">
                  <c:v>3.9430999999999998</c:v>
                </c:pt>
                <c:pt idx="8348">
                  <c:v>4.0034000000000001</c:v>
                </c:pt>
                <c:pt idx="8349">
                  <c:v>4.0122</c:v>
                </c:pt>
                <c:pt idx="8350">
                  <c:v>4.0223999999999993</c:v>
                </c:pt>
                <c:pt idx="8351">
                  <c:v>4.0470999999999995</c:v>
                </c:pt>
                <c:pt idx="8352">
                  <c:v>4.0623999999999993</c:v>
                </c:pt>
                <c:pt idx="8353">
                  <c:v>4.0604999999999993</c:v>
                </c:pt>
                <c:pt idx="8354">
                  <c:v>4.0690999999999997</c:v>
                </c:pt>
                <c:pt idx="8355">
                  <c:v>4.0686</c:v>
                </c:pt>
                <c:pt idx="8356">
                  <c:v>4.0560999999999998</c:v>
                </c:pt>
                <c:pt idx="8357">
                  <c:v>4.0524999999999993</c:v>
                </c:pt>
                <c:pt idx="8358">
                  <c:v>4.0460000000000003</c:v>
                </c:pt>
                <c:pt idx="8359">
                  <c:v>4.0420999999999996</c:v>
                </c:pt>
                <c:pt idx="8360">
                  <c:v>4.0144999999999991</c:v>
                </c:pt>
                <c:pt idx="8361">
                  <c:v>4.0331999999999999</c:v>
                </c:pt>
                <c:pt idx="8362">
                  <c:v>4.1163999999999996</c:v>
                </c:pt>
                <c:pt idx="8363">
                  <c:v>4.0987</c:v>
                </c:pt>
                <c:pt idx="8364">
                  <c:v>4.0667</c:v>
                </c:pt>
                <c:pt idx="8365">
                  <c:v>4.0232999999999999</c:v>
                </c:pt>
                <c:pt idx="8366">
                  <c:v>3.9447999999999999</c:v>
                </c:pt>
                <c:pt idx="8367">
                  <c:v>3.9112999999999998</c:v>
                </c:pt>
                <c:pt idx="8368">
                  <c:v>3.8679999999999999</c:v>
                </c:pt>
                <c:pt idx="8369">
                  <c:v>3.8183999999999996</c:v>
                </c:pt>
                <c:pt idx="8370">
                  <c:v>3.7938999999999998</c:v>
                </c:pt>
                <c:pt idx="8371">
                  <c:v>3.726</c:v>
                </c:pt>
                <c:pt idx="8372">
                  <c:v>3.7057000000000002</c:v>
                </c:pt>
                <c:pt idx="8373">
                  <c:v>3.6619999999999999</c:v>
                </c:pt>
                <c:pt idx="8374">
                  <c:v>3.6652999999999998</c:v>
                </c:pt>
                <c:pt idx="8375">
                  <c:v>3.6486000000000001</c:v>
                </c:pt>
                <c:pt idx="8376">
                  <c:v>3.6038000000000001</c:v>
                </c:pt>
                <c:pt idx="8377">
                  <c:v>3.6747000000000001</c:v>
                </c:pt>
                <c:pt idx="8378">
                  <c:v>3.7633000000000005</c:v>
                </c:pt>
                <c:pt idx="8379">
                  <c:v>3.8867999999999996</c:v>
                </c:pt>
                <c:pt idx="8380">
                  <c:v>4.0890000000000004</c:v>
                </c:pt>
                <c:pt idx="8381">
                  <c:v>4.3061999999999996</c:v>
                </c:pt>
                <c:pt idx="8382">
                  <c:v>4.5415999999999999</c:v>
                </c:pt>
                <c:pt idx="8383">
                  <c:v>4.8327999999999998</c:v>
                </c:pt>
                <c:pt idx="8384">
                  <c:v>5.1365999999999996</c:v>
                </c:pt>
                <c:pt idx="8385">
                  <c:v>5.4244999999999992</c:v>
                </c:pt>
                <c:pt idx="8386">
                  <c:v>5.5724</c:v>
                </c:pt>
                <c:pt idx="8387">
                  <c:v>5.7088999999999999</c:v>
                </c:pt>
                <c:pt idx="8388">
                  <c:v>5.6738</c:v>
                </c:pt>
                <c:pt idx="8389">
                  <c:v>5.6582999999999997</c:v>
                </c:pt>
                <c:pt idx="8390">
                  <c:v>5.5908999999999995</c:v>
                </c:pt>
                <c:pt idx="8391">
                  <c:v>5.4170999999999996</c:v>
                </c:pt>
                <c:pt idx="8392">
                  <c:v>5.1818</c:v>
                </c:pt>
                <c:pt idx="8393">
                  <c:v>4.9531999999999998</c:v>
                </c:pt>
                <c:pt idx="8394">
                  <c:v>4.7511999999999999</c:v>
                </c:pt>
                <c:pt idx="8395">
                  <c:v>4.5842999999999998</c:v>
                </c:pt>
                <c:pt idx="8396">
                  <c:v>4.3607999999999993</c:v>
                </c:pt>
                <c:pt idx="8397">
                  <c:v>4.2298999999999998</c:v>
                </c:pt>
                <c:pt idx="8398">
                  <c:v>4.1147999999999989</c:v>
                </c:pt>
                <c:pt idx="8399">
                  <c:v>4.0003000000000002</c:v>
                </c:pt>
                <c:pt idx="8400">
                  <c:v>3.8711999999999995</c:v>
                </c:pt>
                <c:pt idx="8401">
                  <c:v>3.7707000000000002</c:v>
                </c:pt>
                <c:pt idx="8402">
                  <c:v>3.6774</c:v>
                </c:pt>
                <c:pt idx="8403">
                  <c:v>3.6593</c:v>
                </c:pt>
                <c:pt idx="8404">
                  <c:v>3.6265999999999998</c:v>
                </c:pt>
                <c:pt idx="8405">
                  <c:v>3.6238000000000001</c:v>
                </c:pt>
                <c:pt idx="8406">
                  <c:v>3.6345000000000001</c:v>
                </c:pt>
                <c:pt idx="8407">
                  <c:v>3.6317999999999997</c:v>
                </c:pt>
                <c:pt idx="8408">
                  <c:v>3.6387999999999998</c:v>
                </c:pt>
                <c:pt idx="8409">
                  <c:v>3.6063000000000001</c:v>
                </c:pt>
                <c:pt idx="8410">
                  <c:v>3.5882000000000001</c:v>
                </c:pt>
                <c:pt idx="8411">
                  <c:v>3.6161999999999996</c:v>
                </c:pt>
                <c:pt idx="8412">
                  <c:v>3.6652</c:v>
                </c:pt>
                <c:pt idx="8413">
                  <c:v>3.6767999999999996</c:v>
                </c:pt>
                <c:pt idx="8414">
                  <c:v>3.718</c:v>
                </c:pt>
                <c:pt idx="8415">
                  <c:v>3.6924999999999994</c:v>
                </c:pt>
                <c:pt idx="8416">
                  <c:v>3.7229999999999999</c:v>
                </c:pt>
                <c:pt idx="8417">
                  <c:v>3.7214</c:v>
                </c:pt>
                <c:pt idx="8418">
                  <c:v>3.7029000000000001</c:v>
                </c:pt>
                <c:pt idx="8419">
                  <c:v>3.6981000000000002</c:v>
                </c:pt>
                <c:pt idx="8420">
                  <c:v>3.6665000000000001</c:v>
                </c:pt>
                <c:pt idx="8421">
                  <c:v>3.6829000000000001</c:v>
                </c:pt>
                <c:pt idx="8422">
                  <c:v>3.7092999999999998</c:v>
                </c:pt>
                <c:pt idx="8423">
                  <c:v>3.6905000000000001</c:v>
                </c:pt>
                <c:pt idx="8424">
                  <c:v>3.7014999999999998</c:v>
                </c:pt>
                <c:pt idx="8425">
                  <c:v>3.6821000000000002</c:v>
                </c:pt>
                <c:pt idx="8426">
                  <c:v>3.7330000000000001</c:v>
                </c:pt>
                <c:pt idx="8427">
                  <c:v>3.7157999999999998</c:v>
                </c:pt>
                <c:pt idx="8428">
                  <c:v>3.7323999999999997</c:v>
                </c:pt>
                <c:pt idx="8429">
                  <c:v>3.7527999999999997</c:v>
                </c:pt>
                <c:pt idx="8430">
                  <c:v>3.7397</c:v>
                </c:pt>
                <c:pt idx="8431">
                  <c:v>3.7538999999999998</c:v>
                </c:pt>
                <c:pt idx="8432">
                  <c:v>3.7616000000000001</c:v>
                </c:pt>
                <c:pt idx="8433">
                  <c:v>3.7753000000000001</c:v>
                </c:pt>
                <c:pt idx="8434">
                  <c:v>3.7848000000000002</c:v>
                </c:pt>
                <c:pt idx="8435">
                  <c:v>3.8221999999999996</c:v>
                </c:pt>
                <c:pt idx="8436">
                  <c:v>3.8255999999999997</c:v>
                </c:pt>
                <c:pt idx="8437">
                  <c:v>3.8113999999999995</c:v>
                </c:pt>
                <c:pt idx="8438">
                  <c:v>3.8062999999999994</c:v>
                </c:pt>
                <c:pt idx="8439">
                  <c:v>3.7911000000000001</c:v>
                </c:pt>
                <c:pt idx="8440">
                  <c:v>3.7955999999999999</c:v>
                </c:pt>
                <c:pt idx="8441">
                  <c:v>3.7658999999999998</c:v>
                </c:pt>
                <c:pt idx="8442">
                  <c:v>3.7782</c:v>
                </c:pt>
                <c:pt idx="8443">
                  <c:v>3.7517999999999998</c:v>
                </c:pt>
                <c:pt idx="8444">
                  <c:v>3.7237000000000005</c:v>
                </c:pt>
                <c:pt idx="8445">
                  <c:v>3.6943999999999999</c:v>
                </c:pt>
                <c:pt idx="8446">
                  <c:v>3.7149000000000001</c:v>
                </c:pt>
                <c:pt idx="8447">
                  <c:v>3.7075000000000005</c:v>
                </c:pt>
                <c:pt idx="8448">
                  <c:v>3.6730999999999998</c:v>
                </c:pt>
                <c:pt idx="8449">
                  <c:v>3.6442000000000001</c:v>
                </c:pt>
                <c:pt idx="8450">
                  <c:v>3.5981000000000001</c:v>
                </c:pt>
                <c:pt idx="8451">
                  <c:v>3.5451999999999999</c:v>
                </c:pt>
                <c:pt idx="8452">
                  <c:v>3.5345</c:v>
                </c:pt>
                <c:pt idx="8453">
                  <c:v>3.5215999999999998</c:v>
                </c:pt>
                <c:pt idx="8454">
                  <c:v>3.5333000000000001</c:v>
                </c:pt>
                <c:pt idx="8455">
                  <c:v>3.6513</c:v>
                </c:pt>
                <c:pt idx="8456">
                  <c:v>3.7978999999999998</c:v>
                </c:pt>
                <c:pt idx="8457">
                  <c:v>3.9926999999999997</c:v>
                </c:pt>
                <c:pt idx="8458">
                  <c:v>4.1218999999999992</c:v>
                </c:pt>
                <c:pt idx="8459">
                  <c:v>4.1577999999999991</c:v>
                </c:pt>
                <c:pt idx="8460">
                  <c:v>4.1914999999999996</c:v>
                </c:pt>
                <c:pt idx="8461">
                  <c:v>4.3010000000000002</c:v>
                </c:pt>
                <c:pt idx="8462">
                  <c:v>4.5193000000000003</c:v>
                </c:pt>
                <c:pt idx="8463">
                  <c:v>4.6164999999999994</c:v>
                </c:pt>
                <c:pt idx="8464">
                  <c:v>4.597999999999999</c:v>
                </c:pt>
                <c:pt idx="8465">
                  <c:v>4.5072999999999999</c:v>
                </c:pt>
                <c:pt idx="8466">
                  <c:v>4.4268999999999998</c:v>
                </c:pt>
                <c:pt idx="8467">
                  <c:v>4.3746999999999998</c:v>
                </c:pt>
                <c:pt idx="8468">
                  <c:v>4.2831999999999999</c:v>
                </c:pt>
                <c:pt idx="8469">
                  <c:v>4.1932999999999998</c:v>
                </c:pt>
                <c:pt idx="8470">
                  <c:v>4.0827999999999998</c:v>
                </c:pt>
                <c:pt idx="8471">
                  <c:v>4.0212000000000003</c:v>
                </c:pt>
                <c:pt idx="8472">
                  <c:v>3.9717999999999996</c:v>
                </c:pt>
                <c:pt idx="8473">
                  <c:v>3.9430000000000001</c:v>
                </c:pt>
                <c:pt idx="8474">
                  <c:v>3.9585999999999997</c:v>
                </c:pt>
                <c:pt idx="8475">
                  <c:v>3.9845999999999999</c:v>
                </c:pt>
                <c:pt idx="8476">
                  <c:v>3.9201999999999999</c:v>
                </c:pt>
                <c:pt idx="8477">
                  <c:v>3.8320999999999996</c:v>
                </c:pt>
                <c:pt idx="8478">
                  <c:v>3.7806999999999999</c:v>
                </c:pt>
                <c:pt idx="8479">
                  <c:v>3.7374999999999998</c:v>
                </c:pt>
                <c:pt idx="8480">
                  <c:v>3.7256</c:v>
                </c:pt>
                <c:pt idx="8481">
                  <c:v>3.6755</c:v>
                </c:pt>
                <c:pt idx="8482">
                  <c:v>3.6204000000000001</c:v>
                </c:pt>
                <c:pt idx="8483">
                  <c:v>3.6309</c:v>
                </c:pt>
                <c:pt idx="8484">
                  <c:v>3.6034000000000002</c:v>
                </c:pt>
                <c:pt idx="8485">
                  <c:v>3.5840000000000001</c:v>
                </c:pt>
                <c:pt idx="8486">
                  <c:v>3.5840000000000001</c:v>
                </c:pt>
                <c:pt idx="8487">
                  <c:v>3.5749999999999997</c:v>
                </c:pt>
                <c:pt idx="8488">
                  <c:v>3.5807000000000002</c:v>
                </c:pt>
                <c:pt idx="8489">
                  <c:v>3.5847000000000002</c:v>
                </c:pt>
                <c:pt idx="8490">
                  <c:v>3.5627999999999997</c:v>
                </c:pt>
                <c:pt idx="8491">
                  <c:v>3.5750999999999995</c:v>
                </c:pt>
                <c:pt idx="8492">
                  <c:v>3.5758999999999994</c:v>
                </c:pt>
                <c:pt idx="8493">
                  <c:v>3.5811000000000002</c:v>
                </c:pt>
                <c:pt idx="8494">
                  <c:v>3.6353999999999997</c:v>
                </c:pt>
                <c:pt idx="8495">
                  <c:v>3.6560999999999995</c:v>
                </c:pt>
                <c:pt idx="8496">
                  <c:v>3.7149999999999999</c:v>
                </c:pt>
                <c:pt idx="8497">
                  <c:v>3.7265000000000001</c:v>
                </c:pt>
                <c:pt idx="8498">
                  <c:v>3.7414000000000001</c:v>
                </c:pt>
                <c:pt idx="8499">
                  <c:v>3.7121999999999997</c:v>
                </c:pt>
                <c:pt idx="8500">
                  <c:v>3.7425999999999999</c:v>
                </c:pt>
                <c:pt idx="8501">
                  <c:v>3.7523</c:v>
                </c:pt>
                <c:pt idx="8502">
                  <c:v>3.7719</c:v>
                </c:pt>
                <c:pt idx="8503">
                  <c:v>3.8134999999999994</c:v>
                </c:pt>
                <c:pt idx="8504">
                  <c:v>3.7988</c:v>
                </c:pt>
                <c:pt idx="8505">
                  <c:v>3.8172999999999995</c:v>
                </c:pt>
                <c:pt idx="8506">
                  <c:v>3.8129999999999997</c:v>
                </c:pt>
                <c:pt idx="8507">
                  <c:v>3.8259999999999996</c:v>
                </c:pt>
                <c:pt idx="8508">
                  <c:v>3.8257999999999996</c:v>
                </c:pt>
                <c:pt idx="8509">
                  <c:v>3.8083999999999998</c:v>
                </c:pt>
                <c:pt idx="8510">
                  <c:v>3.7345000000000002</c:v>
                </c:pt>
                <c:pt idx="8511">
                  <c:v>3.7128999999999994</c:v>
                </c:pt>
                <c:pt idx="8512">
                  <c:v>3.6739000000000002</c:v>
                </c:pt>
                <c:pt idx="8513">
                  <c:v>3.6616</c:v>
                </c:pt>
                <c:pt idx="8514">
                  <c:v>3.6157999999999997</c:v>
                </c:pt>
                <c:pt idx="8515">
                  <c:v>3.5482999999999998</c:v>
                </c:pt>
                <c:pt idx="8516">
                  <c:v>3.4760999999999997</c:v>
                </c:pt>
                <c:pt idx="8517">
                  <c:v>3.4388999999999994</c:v>
                </c:pt>
                <c:pt idx="8518">
                  <c:v>3.4081000000000001</c:v>
                </c:pt>
                <c:pt idx="8519">
                  <c:v>3.3583999999999996</c:v>
                </c:pt>
                <c:pt idx="8520">
                  <c:v>3.3215999999999997</c:v>
                </c:pt>
                <c:pt idx="8521">
                  <c:v>3.2993999999999999</c:v>
                </c:pt>
                <c:pt idx="8522">
                  <c:v>3.2793999999999999</c:v>
                </c:pt>
                <c:pt idx="8523">
                  <c:v>3.2671000000000006</c:v>
                </c:pt>
                <c:pt idx="8524">
                  <c:v>3.2363999999999997</c:v>
                </c:pt>
                <c:pt idx="8525">
                  <c:v>3.2244000000000002</c:v>
                </c:pt>
                <c:pt idx="8526">
                  <c:v>3.2094</c:v>
                </c:pt>
                <c:pt idx="8527">
                  <c:v>3.2410999999999999</c:v>
                </c:pt>
                <c:pt idx="8528">
                  <c:v>3.2667000000000002</c:v>
                </c:pt>
                <c:pt idx="8529">
                  <c:v>3.2791999999999999</c:v>
                </c:pt>
                <c:pt idx="8530">
                  <c:v>3.3023999999999996</c:v>
                </c:pt>
                <c:pt idx="8531">
                  <c:v>3.3211999999999997</c:v>
                </c:pt>
                <c:pt idx="8532">
                  <c:v>3.3416999999999994</c:v>
                </c:pt>
                <c:pt idx="8533">
                  <c:v>3.3502999999999994</c:v>
                </c:pt>
                <c:pt idx="8534">
                  <c:v>3.3475000000000001</c:v>
                </c:pt>
                <c:pt idx="8535">
                  <c:v>3.3514999999999997</c:v>
                </c:pt>
                <c:pt idx="8536">
                  <c:v>3.3702999999999994</c:v>
                </c:pt>
                <c:pt idx="8537">
                  <c:v>3.3811999999999998</c:v>
                </c:pt>
                <c:pt idx="8538">
                  <c:v>3.3667999999999996</c:v>
                </c:pt>
                <c:pt idx="8539">
                  <c:v>3.3809</c:v>
                </c:pt>
                <c:pt idx="8540">
                  <c:v>3.3957999999999995</c:v>
                </c:pt>
                <c:pt idx="8541">
                  <c:v>3.4432999999999998</c:v>
                </c:pt>
                <c:pt idx="8542">
                  <c:v>3.4197999999999995</c:v>
                </c:pt>
                <c:pt idx="8543">
                  <c:v>3.3994999999999997</c:v>
                </c:pt>
                <c:pt idx="8544">
                  <c:v>3.4133</c:v>
                </c:pt>
                <c:pt idx="8545">
                  <c:v>3.4158999999999997</c:v>
                </c:pt>
                <c:pt idx="8546">
                  <c:v>3.4122999999999997</c:v>
                </c:pt>
                <c:pt idx="8547">
                  <c:v>3.4253999999999998</c:v>
                </c:pt>
                <c:pt idx="8548">
                  <c:v>3.4345999999999997</c:v>
                </c:pt>
                <c:pt idx="8549">
                  <c:v>3.4470000000000001</c:v>
                </c:pt>
                <c:pt idx="8550">
                  <c:v>3.4413</c:v>
                </c:pt>
                <c:pt idx="8551">
                  <c:v>3.4466999999999994</c:v>
                </c:pt>
                <c:pt idx="8552">
                  <c:v>3.4514999999999993</c:v>
                </c:pt>
                <c:pt idx="8553">
                  <c:v>3.4663999999999997</c:v>
                </c:pt>
                <c:pt idx="8554">
                  <c:v>3.4747999999999997</c:v>
                </c:pt>
                <c:pt idx="8555">
                  <c:v>3.5091999999999999</c:v>
                </c:pt>
                <c:pt idx="8556">
                  <c:v>3.4979</c:v>
                </c:pt>
                <c:pt idx="8557">
                  <c:v>3.5049000000000001</c:v>
                </c:pt>
                <c:pt idx="8558">
                  <c:v>3.5133000000000001</c:v>
                </c:pt>
                <c:pt idx="8559">
                  <c:v>3.4908999999999994</c:v>
                </c:pt>
                <c:pt idx="8560">
                  <c:v>3.5149999999999997</c:v>
                </c:pt>
                <c:pt idx="8561">
                  <c:v>3.5362999999999998</c:v>
                </c:pt>
                <c:pt idx="8562">
                  <c:v>3.5636000000000001</c:v>
                </c:pt>
                <c:pt idx="8563">
                  <c:v>3.5719999999999996</c:v>
                </c:pt>
                <c:pt idx="8564">
                  <c:v>3.5432999999999999</c:v>
                </c:pt>
                <c:pt idx="8565">
                  <c:v>3.5555999999999996</c:v>
                </c:pt>
                <c:pt idx="8566">
                  <c:v>3.5357999999999996</c:v>
                </c:pt>
                <c:pt idx="8567">
                  <c:v>3.5303999999999998</c:v>
                </c:pt>
                <c:pt idx="8568">
                  <c:v>3.5505999999999998</c:v>
                </c:pt>
                <c:pt idx="8569">
                  <c:v>3.5539999999999998</c:v>
                </c:pt>
                <c:pt idx="8570">
                  <c:v>3.5238999999999998</c:v>
                </c:pt>
                <c:pt idx="8571">
                  <c:v>3.5265999999999997</c:v>
                </c:pt>
                <c:pt idx="8572">
                  <c:v>3.4985999999999997</c:v>
                </c:pt>
                <c:pt idx="8573">
                  <c:v>3.4481000000000002</c:v>
                </c:pt>
                <c:pt idx="8574">
                  <c:v>3.4137999999999997</c:v>
                </c:pt>
                <c:pt idx="8575">
                  <c:v>3.4224999999999994</c:v>
                </c:pt>
                <c:pt idx="8576">
                  <c:v>3.4285000000000001</c:v>
                </c:pt>
                <c:pt idx="8577">
                  <c:v>3.4381999999999997</c:v>
                </c:pt>
                <c:pt idx="8578">
                  <c:v>3.4103999999999997</c:v>
                </c:pt>
                <c:pt idx="8579">
                  <c:v>3.4257</c:v>
                </c:pt>
                <c:pt idx="8580">
                  <c:v>3.423</c:v>
                </c:pt>
                <c:pt idx="8581">
                  <c:v>3.4266999999999994</c:v>
                </c:pt>
                <c:pt idx="8582">
                  <c:v>3.3912999999999998</c:v>
                </c:pt>
                <c:pt idx="8583">
                  <c:v>3.3889999999999998</c:v>
                </c:pt>
                <c:pt idx="8584">
                  <c:v>3.3609999999999998</c:v>
                </c:pt>
                <c:pt idx="8585">
                  <c:v>3.3756999999999997</c:v>
                </c:pt>
                <c:pt idx="8586">
                  <c:v>3.3683000000000001</c:v>
                </c:pt>
                <c:pt idx="8587">
                  <c:v>3.3485</c:v>
                </c:pt>
                <c:pt idx="8588">
                  <c:v>3.4013999999999998</c:v>
                </c:pt>
                <c:pt idx="8589">
                  <c:v>3.4279999999999999</c:v>
                </c:pt>
                <c:pt idx="8590">
                  <c:v>3.468</c:v>
                </c:pt>
                <c:pt idx="8591">
                  <c:v>3.5221999999999998</c:v>
                </c:pt>
                <c:pt idx="8592">
                  <c:v>3.5765999999999996</c:v>
                </c:pt>
                <c:pt idx="8593">
                  <c:v>3.5806</c:v>
                </c:pt>
                <c:pt idx="8594">
                  <c:v>3.6137000000000001</c:v>
                </c:pt>
                <c:pt idx="8595">
                  <c:v>3.5993999999999997</c:v>
                </c:pt>
                <c:pt idx="8596">
                  <c:v>3.5701999999999998</c:v>
                </c:pt>
                <c:pt idx="8597">
                  <c:v>3.5804999999999998</c:v>
                </c:pt>
                <c:pt idx="8598">
                  <c:v>3.5972</c:v>
                </c:pt>
                <c:pt idx="8599">
                  <c:v>3.6046999999999998</c:v>
                </c:pt>
                <c:pt idx="8600">
                  <c:v>3.617</c:v>
                </c:pt>
                <c:pt idx="8601">
                  <c:v>3.6541999999999999</c:v>
                </c:pt>
                <c:pt idx="8602">
                  <c:v>3.6717999999999997</c:v>
                </c:pt>
                <c:pt idx="8603">
                  <c:v>3.6684999999999999</c:v>
                </c:pt>
                <c:pt idx="8604">
                  <c:v>3.6812</c:v>
                </c:pt>
                <c:pt idx="8605">
                  <c:v>3.6717</c:v>
                </c:pt>
                <c:pt idx="8606">
                  <c:v>3.6383999999999999</c:v>
                </c:pt>
                <c:pt idx="8607">
                  <c:v>3.6345000000000001</c:v>
                </c:pt>
                <c:pt idx="8608">
                  <c:v>3.6429999999999998</c:v>
                </c:pt>
                <c:pt idx="8609">
                  <c:v>3.6335999999999999</c:v>
                </c:pt>
                <c:pt idx="8610">
                  <c:v>3.6454</c:v>
                </c:pt>
                <c:pt idx="8611">
                  <c:v>3.6959999999999997</c:v>
                </c:pt>
                <c:pt idx="8612">
                  <c:v>3.7381000000000002</c:v>
                </c:pt>
                <c:pt idx="8613">
                  <c:v>3.7595000000000001</c:v>
                </c:pt>
                <c:pt idx="8614">
                  <c:v>3.8063999999999996</c:v>
                </c:pt>
                <c:pt idx="8615">
                  <c:v>3.9162999999999997</c:v>
                </c:pt>
                <c:pt idx="8616">
                  <c:v>4.0099</c:v>
                </c:pt>
                <c:pt idx="8617">
                  <c:v>4.1144999999999987</c:v>
                </c:pt>
                <c:pt idx="8618">
                  <c:v>4.2484999999999999</c:v>
                </c:pt>
                <c:pt idx="8619">
                  <c:v>4.3270999999999988</c:v>
                </c:pt>
                <c:pt idx="8620">
                  <c:v>4.3627999999999991</c:v>
                </c:pt>
                <c:pt idx="8621">
                  <c:v>4.362099999999999</c:v>
                </c:pt>
                <c:pt idx="8622">
                  <c:v>4.3465999999999996</c:v>
                </c:pt>
                <c:pt idx="8623">
                  <c:v>4.3586999999999998</c:v>
                </c:pt>
                <c:pt idx="8624">
                  <c:v>4.3500999999999994</c:v>
                </c:pt>
                <c:pt idx="8625">
                  <c:v>4.3223999999999991</c:v>
                </c:pt>
                <c:pt idx="8626">
                  <c:v>4.2858999999999998</c:v>
                </c:pt>
                <c:pt idx="8627">
                  <c:v>4.2442000000000002</c:v>
                </c:pt>
                <c:pt idx="8628">
                  <c:v>4.1616</c:v>
                </c:pt>
                <c:pt idx="8629">
                  <c:v>4.0570999999999993</c:v>
                </c:pt>
                <c:pt idx="8630">
                  <c:v>3.9699999999999998</c:v>
                </c:pt>
                <c:pt idx="8631">
                  <c:v>3.9247000000000001</c:v>
                </c:pt>
                <c:pt idx="8632">
                  <c:v>3.8546999999999993</c:v>
                </c:pt>
                <c:pt idx="8633">
                  <c:v>3.7848999999999999</c:v>
                </c:pt>
                <c:pt idx="8634">
                  <c:v>3.7040999999999999</c:v>
                </c:pt>
                <c:pt idx="8635">
                  <c:v>3.6806000000000001</c:v>
                </c:pt>
                <c:pt idx="8636">
                  <c:v>3.6372</c:v>
                </c:pt>
                <c:pt idx="8637">
                  <c:v>3.6431000000000004</c:v>
                </c:pt>
                <c:pt idx="8638">
                  <c:v>3.6177999999999999</c:v>
                </c:pt>
                <c:pt idx="8639">
                  <c:v>3.6078000000000001</c:v>
                </c:pt>
                <c:pt idx="8640">
                  <c:v>3.5923999999999996</c:v>
                </c:pt>
                <c:pt idx="8641">
                  <c:v>3.5655000000000001</c:v>
                </c:pt>
                <c:pt idx="8642">
                  <c:v>3.5560999999999994</c:v>
                </c:pt>
                <c:pt idx="8643">
                  <c:v>3.5238</c:v>
                </c:pt>
                <c:pt idx="8644">
                  <c:v>3.5636999999999999</c:v>
                </c:pt>
                <c:pt idx="8645">
                  <c:v>3.5764999999999993</c:v>
                </c:pt>
                <c:pt idx="8646">
                  <c:v>3.5933999999999999</c:v>
                </c:pt>
                <c:pt idx="8647">
                  <c:v>3.6343000000000001</c:v>
                </c:pt>
                <c:pt idx="8648">
                  <c:v>3.6634000000000002</c:v>
                </c:pt>
                <c:pt idx="8649">
                  <c:v>3.6892</c:v>
                </c:pt>
                <c:pt idx="8650">
                  <c:v>3.6655000000000002</c:v>
                </c:pt>
                <c:pt idx="8651">
                  <c:v>3.7167999999999997</c:v>
                </c:pt>
                <c:pt idx="8652">
                  <c:v>3.7250000000000001</c:v>
                </c:pt>
                <c:pt idx="8653">
                  <c:v>3.7482000000000002</c:v>
                </c:pt>
                <c:pt idx="8654">
                  <c:v>3.7376999999999998</c:v>
                </c:pt>
                <c:pt idx="8655">
                  <c:v>3.7642000000000002</c:v>
                </c:pt>
                <c:pt idx="8656">
                  <c:v>3.7909000000000002</c:v>
                </c:pt>
                <c:pt idx="8657">
                  <c:v>3.8225999999999996</c:v>
                </c:pt>
                <c:pt idx="8658">
                  <c:v>3.8322999999999996</c:v>
                </c:pt>
                <c:pt idx="8659">
                  <c:v>3.8774999999999995</c:v>
                </c:pt>
                <c:pt idx="8660">
                  <c:v>3.8740999999999994</c:v>
                </c:pt>
                <c:pt idx="8661">
                  <c:v>3.9236</c:v>
                </c:pt>
                <c:pt idx="8662">
                  <c:v>3.9828999999999994</c:v>
                </c:pt>
                <c:pt idx="8663">
                  <c:v>4.0113000000000003</c:v>
                </c:pt>
                <c:pt idx="8664">
                  <c:v>4.0324999999999998</c:v>
                </c:pt>
                <c:pt idx="8665">
                  <c:v>4.1127999999999991</c:v>
                </c:pt>
                <c:pt idx="8666">
                  <c:v>4.1506999999999996</c:v>
                </c:pt>
                <c:pt idx="8667">
                  <c:v>4.1353999999999997</c:v>
                </c:pt>
                <c:pt idx="8668">
                  <c:v>4.1593</c:v>
                </c:pt>
                <c:pt idx="8669">
                  <c:v>4.1898</c:v>
                </c:pt>
                <c:pt idx="8670">
                  <c:v>4.2174999999999994</c:v>
                </c:pt>
                <c:pt idx="8671">
                  <c:v>4.2804000000000002</c:v>
                </c:pt>
                <c:pt idx="8672">
                  <c:v>4.2515999999999998</c:v>
                </c:pt>
                <c:pt idx="8673">
                  <c:v>4.26</c:v>
                </c:pt>
                <c:pt idx="8674">
                  <c:v>4.2252999999999998</c:v>
                </c:pt>
                <c:pt idx="8675">
                  <c:v>4.2115</c:v>
                </c:pt>
                <c:pt idx="8676">
                  <c:v>4.2069999999999999</c:v>
                </c:pt>
                <c:pt idx="8677">
                  <c:v>4.1708999999999996</c:v>
                </c:pt>
                <c:pt idx="8678">
                  <c:v>4.1190999999999995</c:v>
                </c:pt>
                <c:pt idx="8679">
                  <c:v>4.0952999999999999</c:v>
                </c:pt>
                <c:pt idx="8680">
                  <c:v>4.1053999999999995</c:v>
                </c:pt>
                <c:pt idx="8681">
                  <c:v>4.0776000000000003</c:v>
                </c:pt>
                <c:pt idx="8682">
                  <c:v>4.0831</c:v>
                </c:pt>
                <c:pt idx="8683">
                  <c:v>4.0464000000000002</c:v>
                </c:pt>
                <c:pt idx="8684">
                  <c:v>4.0372000000000003</c:v>
                </c:pt>
                <c:pt idx="8685">
                  <c:v>4.0248999999999988</c:v>
                </c:pt>
                <c:pt idx="8686">
                  <c:v>4.0358000000000001</c:v>
                </c:pt>
                <c:pt idx="8687">
                  <c:v>4.0293999999999999</c:v>
                </c:pt>
                <c:pt idx="8688">
                  <c:v>3.9988999999999995</c:v>
                </c:pt>
                <c:pt idx="8689">
                  <c:v>3.9477000000000002</c:v>
                </c:pt>
                <c:pt idx="8690">
                  <c:v>3.8988999999999994</c:v>
                </c:pt>
                <c:pt idx="8691">
                  <c:v>3.8583999999999996</c:v>
                </c:pt>
                <c:pt idx="8692">
                  <c:v>3.8466999999999993</c:v>
                </c:pt>
                <c:pt idx="8693">
                  <c:v>3.8477000000000001</c:v>
                </c:pt>
                <c:pt idx="8694">
                  <c:v>3.7982</c:v>
                </c:pt>
                <c:pt idx="8695">
                  <c:v>3.7917000000000001</c:v>
                </c:pt>
                <c:pt idx="8696">
                  <c:v>3.7359999999999998</c:v>
                </c:pt>
                <c:pt idx="8697">
                  <c:v>3.7307999999999999</c:v>
                </c:pt>
                <c:pt idx="8698">
                  <c:v>3.6960999999999995</c:v>
                </c:pt>
                <c:pt idx="8699">
                  <c:v>3.6816</c:v>
                </c:pt>
                <c:pt idx="8700">
                  <c:v>3.6667000000000001</c:v>
                </c:pt>
                <c:pt idx="8701">
                  <c:v>3.6361999999999997</c:v>
                </c:pt>
                <c:pt idx="8702">
                  <c:v>3.6358999999999995</c:v>
                </c:pt>
                <c:pt idx="8703">
                  <c:v>3.6076999999999999</c:v>
                </c:pt>
                <c:pt idx="8704">
                  <c:v>3.5855999999999999</c:v>
                </c:pt>
                <c:pt idx="8705">
                  <c:v>3.6080999999999999</c:v>
                </c:pt>
                <c:pt idx="8706">
                  <c:v>3.6408</c:v>
                </c:pt>
                <c:pt idx="8707">
                  <c:v>3.6632000000000002</c:v>
                </c:pt>
                <c:pt idx="8708">
                  <c:v>3.6829000000000001</c:v>
                </c:pt>
                <c:pt idx="8709">
                  <c:v>3.7328999999999994</c:v>
                </c:pt>
                <c:pt idx="8710">
                  <c:v>3.7486999999999999</c:v>
                </c:pt>
                <c:pt idx="8711">
                  <c:v>3.7524999999999995</c:v>
                </c:pt>
                <c:pt idx="8712">
                  <c:v>3.7216</c:v>
                </c:pt>
                <c:pt idx="8713">
                  <c:v>3.7069999999999999</c:v>
                </c:pt>
                <c:pt idx="8714">
                  <c:v>3.7138</c:v>
                </c:pt>
                <c:pt idx="8715">
                  <c:v>3.677</c:v>
                </c:pt>
                <c:pt idx="8716">
                  <c:v>3.6555</c:v>
                </c:pt>
                <c:pt idx="8717">
                  <c:v>3.6623000000000001</c:v>
                </c:pt>
                <c:pt idx="8718">
                  <c:v>3.6421999999999999</c:v>
                </c:pt>
                <c:pt idx="8719">
                  <c:v>3.6499000000000001</c:v>
                </c:pt>
                <c:pt idx="8720">
                  <c:v>3.6783999999999999</c:v>
                </c:pt>
                <c:pt idx="8721">
                  <c:v>3.7081000000000004</c:v>
                </c:pt>
                <c:pt idx="8722">
                  <c:v>3.7663000000000002</c:v>
                </c:pt>
                <c:pt idx="8723">
                  <c:v>3.7991999999999999</c:v>
                </c:pt>
                <c:pt idx="8724">
                  <c:v>3.8262999999999994</c:v>
                </c:pt>
                <c:pt idx="8725">
                  <c:v>3.8548999999999998</c:v>
                </c:pt>
                <c:pt idx="8726">
                  <c:v>3.9143999999999997</c:v>
                </c:pt>
                <c:pt idx="8727">
                  <c:v>3.9436</c:v>
                </c:pt>
                <c:pt idx="8728">
                  <c:v>3.9474999999999998</c:v>
                </c:pt>
                <c:pt idx="8729">
                  <c:v>3.9439000000000002</c:v>
                </c:pt>
                <c:pt idx="8730">
                  <c:v>3.9521999999999995</c:v>
                </c:pt>
                <c:pt idx="8731">
                  <c:v>3.9714999999999994</c:v>
                </c:pt>
                <c:pt idx="8732">
                  <c:v>3.9533999999999998</c:v>
                </c:pt>
                <c:pt idx="8733">
                  <c:v>4.0084999999999997</c:v>
                </c:pt>
                <c:pt idx="8734">
                  <c:v>4.0547999999999993</c:v>
                </c:pt>
                <c:pt idx="8735">
                  <c:v>4.1006</c:v>
                </c:pt>
                <c:pt idx="8736">
                  <c:v>4.144099999999999</c:v>
                </c:pt>
                <c:pt idx="8737">
                  <c:v>4.2439</c:v>
                </c:pt>
                <c:pt idx="8738">
                  <c:v>4.3649999999999993</c:v>
                </c:pt>
                <c:pt idx="8739">
                  <c:v>4.4778000000000002</c:v>
                </c:pt>
                <c:pt idx="8740">
                  <c:v>4.5788000000000002</c:v>
                </c:pt>
                <c:pt idx="8741">
                  <c:v>4.7028999999999996</c:v>
                </c:pt>
                <c:pt idx="8742">
                  <c:v>4.798</c:v>
                </c:pt>
                <c:pt idx="8743">
                  <c:v>4.8473999999999995</c:v>
                </c:pt>
                <c:pt idx="8744">
                  <c:v>4.9504000000000001</c:v>
                </c:pt>
                <c:pt idx="8745">
                  <c:v>4.9955999999999996</c:v>
                </c:pt>
                <c:pt idx="8746">
                  <c:v>5.0095999999999998</c:v>
                </c:pt>
                <c:pt idx="8747">
                  <c:v>5.1002999999999998</c:v>
                </c:pt>
                <c:pt idx="8748">
                  <c:v>5.2777000000000003</c:v>
                </c:pt>
                <c:pt idx="8749">
                  <c:v>5.5315000000000003</c:v>
                </c:pt>
                <c:pt idx="8750">
                  <c:v>5.7314000000000007</c:v>
                </c:pt>
                <c:pt idx="8751">
                  <c:v>5.8428999999999993</c:v>
                </c:pt>
                <c:pt idx="8752">
                  <c:v>5.9327000000000005</c:v>
                </c:pt>
                <c:pt idx="8753">
                  <c:v>5.9439000000000002</c:v>
                </c:pt>
                <c:pt idx="8754">
                  <c:v>5.9707000000000008</c:v>
                </c:pt>
                <c:pt idx="8755">
                  <c:v>5.9358000000000004</c:v>
                </c:pt>
                <c:pt idx="8756">
                  <c:v>5.9370000000000003</c:v>
                </c:pt>
                <c:pt idx="8757">
                  <c:v>5.9904000000000002</c:v>
                </c:pt>
                <c:pt idx="8758">
                  <c:v>6.1480999999999995</c:v>
                </c:pt>
                <c:pt idx="8759">
                  <c:v>6.3219999999999992</c:v>
                </c:pt>
                <c:pt idx="8760">
                  <c:v>6.5688999999999993</c:v>
                </c:pt>
                <c:pt idx="8761">
                  <c:v>6.7323000000000004</c:v>
                </c:pt>
                <c:pt idx="8762">
                  <c:v>6.9187000000000003</c:v>
                </c:pt>
                <c:pt idx="8763">
                  <c:v>7.0167000000000002</c:v>
                </c:pt>
                <c:pt idx="8764">
                  <c:v>7.056</c:v>
                </c:pt>
                <c:pt idx="8765">
                  <c:v>7.0995999999999997</c:v>
                </c:pt>
                <c:pt idx="8766">
                  <c:v>7.0594999999999999</c:v>
                </c:pt>
                <c:pt idx="8767">
                  <c:v>6.9738000000000007</c:v>
                </c:pt>
                <c:pt idx="8768">
                  <c:v>6.8956</c:v>
                </c:pt>
                <c:pt idx="8769">
                  <c:v>6.694799999999999</c:v>
                </c:pt>
                <c:pt idx="8770">
                  <c:v>6.5430999999999999</c:v>
                </c:pt>
                <c:pt idx="8771">
                  <c:v>6.4811000000000005</c:v>
                </c:pt>
                <c:pt idx="8772">
                  <c:v>6.4004000000000003</c:v>
                </c:pt>
                <c:pt idx="8773">
                  <c:v>6.3402000000000003</c:v>
                </c:pt>
                <c:pt idx="8774">
                  <c:v>6.2809999999999997</c:v>
                </c:pt>
                <c:pt idx="8775">
                  <c:v>6.2368000000000006</c:v>
                </c:pt>
                <c:pt idx="8776">
                  <c:v>6.2096000000000009</c:v>
                </c:pt>
                <c:pt idx="8777">
                  <c:v>6.1713000000000005</c:v>
                </c:pt>
                <c:pt idx="8778">
                  <c:v>6.214599999999999</c:v>
                </c:pt>
                <c:pt idx="8779">
                  <c:v>6.2447999999999997</c:v>
                </c:pt>
                <c:pt idx="8780">
                  <c:v>6.2778999999999998</c:v>
                </c:pt>
                <c:pt idx="8781">
                  <c:v>6.3125999999999989</c:v>
                </c:pt>
                <c:pt idx="8782">
                  <c:v>6.2721</c:v>
                </c:pt>
                <c:pt idx="8783">
                  <c:v>6.2007000000000003</c:v>
                </c:pt>
                <c:pt idx="8784">
                  <c:v>6.1093000000000002</c:v>
                </c:pt>
                <c:pt idx="8785">
                  <c:v>5.9641999999999991</c:v>
                </c:pt>
                <c:pt idx="8786">
                  <c:v>5.8880999999999997</c:v>
                </c:pt>
                <c:pt idx="8787">
                  <c:v>5.8058999999999994</c:v>
                </c:pt>
                <c:pt idx="8788">
                  <c:v>5.6918999999999995</c:v>
                </c:pt>
                <c:pt idx="8789">
                  <c:v>5.5415000000000001</c:v>
                </c:pt>
                <c:pt idx="8790">
                  <c:v>5.4352000000000009</c:v>
                </c:pt>
                <c:pt idx="8791">
                  <c:v>5.3443999999999994</c:v>
                </c:pt>
                <c:pt idx="8792">
                  <c:v>5.2389000000000001</c:v>
                </c:pt>
                <c:pt idx="8793">
                  <c:v>5.1753999999999998</c:v>
                </c:pt>
                <c:pt idx="8794">
                  <c:v>5.1138999999999992</c:v>
                </c:pt>
                <c:pt idx="8795">
                  <c:v>5.0751999999999997</c:v>
                </c:pt>
                <c:pt idx="8796">
                  <c:v>4.992</c:v>
                </c:pt>
                <c:pt idx="8797">
                  <c:v>4.9324000000000003</c:v>
                </c:pt>
                <c:pt idx="8798">
                  <c:v>4.8906000000000001</c:v>
                </c:pt>
                <c:pt idx="8799">
                  <c:v>4.9027000000000003</c:v>
                </c:pt>
                <c:pt idx="8800">
                  <c:v>4.9207000000000001</c:v>
                </c:pt>
                <c:pt idx="8801">
                  <c:v>4.9260000000000002</c:v>
                </c:pt>
                <c:pt idx="8802">
                  <c:v>4.9178999999999995</c:v>
                </c:pt>
                <c:pt idx="8803">
                  <c:v>4.8902000000000001</c:v>
                </c:pt>
                <c:pt idx="8804">
                  <c:v>4.8798000000000004</c:v>
                </c:pt>
                <c:pt idx="8805">
                  <c:v>4.9218999999999999</c:v>
                </c:pt>
                <c:pt idx="8806">
                  <c:v>5.0591999999999997</c:v>
                </c:pt>
                <c:pt idx="8807">
                  <c:v>5.3284999999999991</c:v>
                </c:pt>
                <c:pt idx="8808">
                  <c:v>5.6760000000000002</c:v>
                </c:pt>
                <c:pt idx="8809">
                  <c:v>5.8457999999999997</c:v>
                </c:pt>
                <c:pt idx="8810">
                  <c:v>6.0743</c:v>
                </c:pt>
                <c:pt idx="8811">
                  <c:v>6.3106</c:v>
                </c:pt>
                <c:pt idx="8812">
                  <c:v>6.3860999999999999</c:v>
                </c:pt>
                <c:pt idx="8813">
                  <c:v>6.4633000000000003</c:v>
                </c:pt>
                <c:pt idx="8814">
                  <c:v>6.4120999999999997</c:v>
                </c:pt>
                <c:pt idx="8815">
                  <c:v>6.2794000000000008</c:v>
                </c:pt>
                <c:pt idx="8816">
                  <c:v>6.1602999999999994</c:v>
                </c:pt>
                <c:pt idx="8817">
                  <c:v>5.9740000000000002</c:v>
                </c:pt>
                <c:pt idx="8818">
                  <c:v>5.8148999999999988</c:v>
                </c:pt>
                <c:pt idx="8819">
                  <c:v>5.6742999999999997</c:v>
                </c:pt>
                <c:pt idx="8820">
                  <c:v>5.5804999999999998</c:v>
                </c:pt>
                <c:pt idx="8821">
                  <c:v>5.4700000000000006</c:v>
                </c:pt>
                <c:pt idx="8822">
                  <c:v>5.3784000000000001</c:v>
                </c:pt>
                <c:pt idx="8823">
                  <c:v>5.3636999999999997</c:v>
                </c:pt>
                <c:pt idx="8824">
                  <c:v>5.3132000000000001</c:v>
                </c:pt>
                <c:pt idx="8825">
                  <c:v>5.2785000000000002</c:v>
                </c:pt>
                <c:pt idx="8826">
                  <c:v>5.2478999999999996</c:v>
                </c:pt>
                <c:pt idx="8827">
                  <c:v>5.2604999999999995</c:v>
                </c:pt>
                <c:pt idx="8828">
                  <c:v>5.2282999999999999</c:v>
                </c:pt>
                <c:pt idx="8829">
                  <c:v>5.1983999999999995</c:v>
                </c:pt>
                <c:pt idx="8830">
                  <c:v>5.1734</c:v>
                </c:pt>
                <c:pt idx="8831">
                  <c:v>5.0891999999999999</c:v>
                </c:pt>
                <c:pt idx="8832">
                  <c:v>5.0134999999999996</c:v>
                </c:pt>
                <c:pt idx="8833">
                  <c:v>4.9199000000000002</c:v>
                </c:pt>
                <c:pt idx="8834">
                  <c:v>4.8632999999999997</c:v>
                </c:pt>
                <c:pt idx="8835">
                  <c:v>4.7747999999999999</c:v>
                </c:pt>
                <c:pt idx="8836">
                  <c:v>4.7282000000000002</c:v>
                </c:pt>
                <c:pt idx="8837">
                  <c:v>4.6833999999999998</c:v>
                </c:pt>
                <c:pt idx="8838">
                  <c:v>4.6456999999999997</c:v>
                </c:pt>
                <c:pt idx="8839">
                  <c:v>4.5960000000000001</c:v>
                </c:pt>
                <c:pt idx="8840">
                  <c:v>4.5857000000000001</c:v>
                </c:pt>
                <c:pt idx="8841">
                  <c:v>4.5244999999999989</c:v>
                </c:pt>
                <c:pt idx="8842">
                  <c:v>4.5362000000000009</c:v>
                </c:pt>
                <c:pt idx="8843">
                  <c:v>4.5377999999999998</c:v>
                </c:pt>
                <c:pt idx="8844">
                  <c:v>4.5510000000000002</c:v>
                </c:pt>
                <c:pt idx="8845">
                  <c:v>4.5365000000000002</c:v>
                </c:pt>
                <c:pt idx="8846">
                  <c:v>4.5692000000000004</c:v>
                </c:pt>
                <c:pt idx="8847">
                  <c:v>4.613999999999999</c:v>
                </c:pt>
                <c:pt idx="8848">
                  <c:v>4.6433</c:v>
                </c:pt>
                <c:pt idx="8849">
                  <c:v>4.6997999999999998</c:v>
                </c:pt>
                <c:pt idx="8850">
                  <c:v>4.6655999999999995</c:v>
                </c:pt>
                <c:pt idx="8851">
                  <c:v>4.6383000000000001</c:v>
                </c:pt>
                <c:pt idx="8852">
                  <c:v>4.6110999999999995</c:v>
                </c:pt>
                <c:pt idx="8853">
                  <c:v>4.5758000000000001</c:v>
                </c:pt>
                <c:pt idx="8854">
                  <c:v>4.5142999999999995</c:v>
                </c:pt>
                <c:pt idx="8855">
                  <c:v>4.492</c:v>
                </c:pt>
                <c:pt idx="8856">
                  <c:v>4.4873000000000003</c:v>
                </c:pt>
                <c:pt idx="8857">
                  <c:v>4.4146000000000001</c:v>
                </c:pt>
                <c:pt idx="8858">
                  <c:v>4.4230999999999998</c:v>
                </c:pt>
                <c:pt idx="8859">
                  <c:v>4.3650999999999991</c:v>
                </c:pt>
                <c:pt idx="8860">
                  <c:v>4.3381999999999996</c:v>
                </c:pt>
                <c:pt idx="8861">
                  <c:v>4.2939999999999996</c:v>
                </c:pt>
                <c:pt idx="8862">
                  <c:v>4.2744</c:v>
                </c:pt>
                <c:pt idx="8863">
                  <c:v>4.2089999999999996</c:v>
                </c:pt>
                <c:pt idx="8864">
                  <c:v>4.1783999999999999</c:v>
                </c:pt>
                <c:pt idx="8865">
                  <c:v>4.2019000000000002</c:v>
                </c:pt>
                <c:pt idx="8866">
                  <c:v>4.2624999999999993</c:v>
                </c:pt>
                <c:pt idx="8867">
                  <c:v>4.4551999999999996</c:v>
                </c:pt>
                <c:pt idx="8868">
                  <c:v>4.8226999999999993</c:v>
                </c:pt>
                <c:pt idx="8869">
                  <c:v>5.2636000000000003</c:v>
                </c:pt>
                <c:pt idx="8870">
                  <c:v>5.6944999999999988</c:v>
                </c:pt>
                <c:pt idx="8871">
                  <c:v>6.1576999999999993</c:v>
                </c:pt>
                <c:pt idx="8872">
                  <c:v>6.4421999999999997</c:v>
                </c:pt>
                <c:pt idx="8873">
                  <c:v>6.6927999999999992</c:v>
                </c:pt>
                <c:pt idx="8874">
                  <c:v>7.0303000000000004</c:v>
                </c:pt>
                <c:pt idx="8875">
                  <c:v>7.3091999999999997</c:v>
                </c:pt>
                <c:pt idx="8876">
                  <c:v>7.5106000000000002</c:v>
                </c:pt>
                <c:pt idx="8877">
                  <c:v>7.6016000000000004</c:v>
                </c:pt>
                <c:pt idx="8878">
                  <c:v>7.5902000000000003</c:v>
                </c:pt>
                <c:pt idx="8879">
                  <c:v>7.5991999999999997</c:v>
                </c:pt>
                <c:pt idx="8880">
                  <c:v>7.4794000000000009</c:v>
                </c:pt>
                <c:pt idx="8881">
                  <c:v>7.3824999999999994</c:v>
                </c:pt>
                <c:pt idx="8882">
                  <c:v>7.2446000000000002</c:v>
                </c:pt>
                <c:pt idx="8883">
                  <c:v>7.1620999999999988</c:v>
                </c:pt>
                <c:pt idx="8884">
                  <c:v>6.9988999999999999</c:v>
                </c:pt>
                <c:pt idx="8885">
                  <c:v>6.7907999999999999</c:v>
                </c:pt>
                <c:pt idx="8886">
                  <c:v>6.6082999999999998</c:v>
                </c:pt>
                <c:pt idx="8887">
                  <c:v>6.399</c:v>
                </c:pt>
                <c:pt idx="8888">
                  <c:v>6.2382000000000009</c:v>
                </c:pt>
                <c:pt idx="8889">
                  <c:v>6.0919999999999996</c:v>
                </c:pt>
                <c:pt idx="8890">
                  <c:v>5.9922000000000004</c:v>
                </c:pt>
                <c:pt idx="8891">
                  <c:v>5.9012000000000011</c:v>
                </c:pt>
                <c:pt idx="8892">
                  <c:v>5.8217999999999996</c:v>
                </c:pt>
                <c:pt idx="8893">
                  <c:v>5.7078999999999995</c:v>
                </c:pt>
                <c:pt idx="8894">
                  <c:v>5.5944999999999991</c:v>
                </c:pt>
                <c:pt idx="8895">
                  <c:v>5.4722000000000008</c:v>
                </c:pt>
                <c:pt idx="8896">
                  <c:v>5.3053999999999997</c:v>
                </c:pt>
                <c:pt idx="8897">
                  <c:v>5.218</c:v>
                </c:pt>
                <c:pt idx="8898">
                  <c:v>5.1275999999999993</c:v>
                </c:pt>
                <c:pt idx="8899">
                  <c:v>5.0494000000000003</c:v>
                </c:pt>
                <c:pt idx="8900">
                  <c:v>4.9435000000000002</c:v>
                </c:pt>
                <c:pt idx="8901">
                  <c:v>4.8452999999999999</c:v>
                </c:pt>
                <c:pt idx="8902">
                  <c:v>4.7719000000000005</c:v>
                </c:pt>
                <c:pt idx="8903">
                  <c:v>4.7146999999999997</c:v>
                </c:pt>
                <c:pt idx="8904">
                  <c:v>4.5956000000000001</c:v>
                </c:pt>
                <c:pt idx="8905">
                  <c:v>4.5222999999999995</c:v>
                </c:pt>
                <c:pt idx="8906">
                  <c:v>4.4699</c:v>
                </c:pt>
                <c:pt idx="8907">
                  <c:v>4.4308000000000005</c:v>
                </c:pt>
                <c:pt idx="8908">
                  <c:v>4.3645999999999994</c:v>
                </c:pt>
                <c:pt idx="8909">
                  <c:v>4.3090999999999999</c:v>
                </c:pt>
                <c:pt idx="8910">
                  <c:v>4.2702000000000009</c:v>
                </c:pt>
                <c:pt idx="8911">
                  <c:v>4.1938999999999993</c:v>
                </c:pt>
                <c:pt idx="8912">
                  <c:v>4.1516000000000002</c:v>
                </c:pt>
                <c:pt idx="8913">
                  <c:v>4.1013999999999999</c:v>
                </c:pt>
                <c:pt idx="8914">
                  <c:v>4.0448999999999993</c:v>
                </c:pt>
                <c:pt idx="8915">
                  <c:v>4.0170999999999992</c:v>
                </c:pt>
                <c:pt idx="8916">
                  <c:v>3.9935999999999998</c:v>
                </c:pt>
                <c:pt idx="8917">
                  <c:v>3.9589999999999996</c:v>
                </c:pt>
                <c:pt idx="8918">
                  <c:v>3.9524999999999997</c:v>
                </c:pt>
                <c:pt idx="8919">
                  <c:v>3.9325999999999994</c:v>
                </c:pt>
                <c:pt idx="8920">
                  <c:v>3.8887999999999998</c:v>
                </c:pt>
                <c:pt idx="8921">
                  <c:v>3.8809999999999998</c:v>
                </c:pt>
                <c:pt idx="8922">
                  <c:v>3.8622999999999994</c:v>
                </c:pt>
                <c:pt idx="8923">
                  <c:v>3.843</c:v>
                </c:pt>
                <c:pt idx="8924">
                  <c:v>3.8447</c:v>
                </c:pt>
                <c:pt idx="8925">
                  <c:v>3.8335999999999997</c:v>
                </c:pt>
                <c:pt idx="8926">
                  <c:v>3.8050999999999995</c:v>
                </c:pt>
                <c:pt idx="8927">
                  <c:v>3.7665999999999999</c:v>
                </c:pt>
                <c:pt idx="8928">
                  <c:v>3.7395999999999998</c:v>
                </c:pt>
                <c:pt idx="8929">
                  <c:v>3.7075000000000005</c:v>
                </c:pt>
                <c:pt idx="8930">
                  <c:v>3.7202999999999999</c:v>
                </c:pt>
                <c:pt idx="8931">
                  <c:v>3.7084000000000001</c:v>
                </c:pt>
                <c:pt idx="8932">
                  <c:v>3.7111999999999998</c:v>
                </c:pt>
                <c:pt idx="8933">
                  <c:v>3.7179000000000002</c:v>
                </c:pt>
                <c:pt idx="8934">
                  <c:v>3.7265000000000001</c:v>
                </c:pt>
                <c:pt idx="8935">
                  <c:v>3.7404000000000002</c:v>
                </c:pt>
                <c:pt idx="8936">
                  <c:v>3.7557</c:v>
                </c:pt>
                <c:pt idx="8937">
                  <c:v>3.7145999999999999</c:v>
                </c:pt>
                <c:pt idx="8938">
                  <c:v>3.7191000000000001</c:v>
                </c:pt>
                <c:pt idx="8939">
                  <c:v>3.7080000000000002</c:v>
                </c:pt>
                <c:pt idx="8940">
                  <c:v>3.7046000000000001</c:v>
                </c:pt>
                <c:pt idx="8941">
                  <c:v>3.7432000000000003</c:v>
                </c:pt>
                <c:pt idx="8942">
                  <c:v>3.7294999999999998</c:v>
                </c:pt>
                <c:pt idx="8943">
                  <c:v>3.7229000000000001</c:v>
                </c:pt>
                <c:pt idx="8944">
                  <c:v>3.7412000000000001</c:v>
                </c:pt>
                <c:pt idx="8945">
                  <c:v>3.7642000000000002</c:v>
                </c:pt>
                <c:pt idx="8946">
                  <c:v>3.7639000000000005</c:v>
                </c:pt>
                <c:pt idx="8947">
                  <c:v>3.7248000000000001</c:v>
                </c:pt>
                <c:pt idx="8948">
                  <c:v>3.7450999999999999</c:v>
                </c:pt>
                <c:pt idx="8949">
                  <c:v>3.7416999999999998</c:v>
                </c:pt>
                <c:pt idx="8950">
                  <c:v>3.7602000000000002</c:v>
                </c:pt>
                <c:pt idx="8951">
                  <c:v>3.7791999999999999</c:v>
                </c:pt>
                <c:pt idx="8952">
                  <c:v>3.7961999999999998</c:v>
                </c:pt>
                <c:pt idx="8953">
                  <c:v>3.8315999999999995</c:v>
                </c:pt>
                <c:pt idx="8954">
                  <c:v>3.8075999999999999</c:v>
                </c:pt>
                <c:pt idx="8955">
                  <c:v>3.7925999999999997</c:v>
                </c:pt>
                <c:pt idx="8956">
                  <c:v>3.7879000000000005</c:v>
                </c:pt>
                <c:pt idx="8957">
                  <c:v>3.7616999999999998</c:v>
                </c:pt>
                <c:pt idx="8958">
                  <c:v>3.7498</c:v>
                </c:pt>
                <c:pt idx="8959">
                  <c:v>3.7461000000000002</c:v>
                </c:pt>
                <c:pt idx="8960">
                  <c:v>3.7738999999999998</c:v>
                </c:pt>
                <c:pt idx="8961">
                  <c:v>3.8054999999999994</c:v>
                </c:pt>
                <c:pt idx="8962">
                  <c:v>3.8007999999999997</c:v>
                </c:pt>
                <c:pt idx="8963">
                  <c:v>3.8309999999999995</c:v>
                </c:pt>
                <c:pt idx="8964">
                  <c:v>3.8889</c:v>
                </c:pt>
                <c:pt idx="8965">
                  <c:v>3.8835000000000002</c:v>
                </c:pt>
                <c:pt idx="8966">
                  <c:v>3.8841000000000001</c:v>
                </c:pt>
                <c:pt idx="8967">
                  <c:v>3.8518999999999997</c:v>
                </c:pt>
                <c:pt idx="8968">
                  <c:v>3.8239000000000001</c:v>
                </c:pt>
                <c:pt idx="8969">
                  <c:v>3.8069999999999995</c:v>
                </c:pt>
                <c:pt idx="8970">
                  <c:v>3.7864</c:v>
                </c:pt>
                <c:pt idx="8971">
                  <c:v>3.7035000000000005</c:v>
                </c:pt>
                <c:pt idx="8972">
                  <c:v>3.6629999999999998</c:v>
                </c:pt>
                <c:pt idx="8973">
                  <c:v>3.5997999999999997</c:v>
                </c:pt>
                <c:pt idx="8974">
                  <c:v>3.5992999999999995</c:v>
                </c:pt>
                <c:pt idx="8975">
                  <c:v>3.5731000000000002</c:v>
                </c:pt>
                <c:pt idx="8976">
                  <c:v>3.5733000000000001</c:v>
                </c:pt>
                <c:pt idx="8977">
                  <c:v>3.5758999999999994</c:v>
                </c:pt>
                <c:pt idx="8978">
                  <c:v>3.5571000000000002</c:v>
                </c:pt>
                <c:pt idx="8979">
                  <c:v>3.5503999999999998</c:v>
                </c:pt>
                <c:pt idx="8980">
                  <c:v>3.5501</c:v>
                </c:pt>
                <c:pt idx="8981">
                  <c:v>3.5472000000000001</c:v>
                </c:pt>
                <c:pt idx="8982">
                  <c:v>3.5583</c:v>
                </c:pt>
                <c:pt idx="8983">
                  <c:v>3.5577000000000001</c:v>
                </c:pt>
                <c:pt idx="8984">
                  <c:v>3.5451999999999999</c:v>
                </c:pt>
                <c:pt idx="8985">
                  <c:v>3.5289000000000001</c:v>
                </c:pt>
                <c:pt idx="8986">
                  <c:v>3.4704999999999995</c:v>
                </c:pt>
                <c:pt idx="8987">
                  <c:v>3.4839000000000002</c:v>
                </c:pt>
                <c:pt idx="8988">
                  <c:v>3.4797999999999996</c:v>
                </c:pt>
                <c:pt idx="8989">
                  <c:v>3.4603999999999999</c:v>
                </c:pt>
                <c:pt idx="8990">
                  <c:v>3.4601000000000002</c:v>
                </c:pt>
                <c:pt idx="8991">
                  <c:v>3.4773999999999998</c:v>
                </c:pt>
                <c:pt idx="8992">
                  <c:v>3.4718999999999998</c:v>
                </c:pt>
                <c:pt idx="8993">
                  <c:v>3.5038999999999998</c:v>
                </c:pt>
                <c:pt idx="8994">
                  <c:v>3.5430000000000001</c:v>
                </c:pt>
                <c:pt idx="8995">
                  <c:v>3.5745999999999998</c:v>
                </c:pt>
                <c:pt idx="8996">
                  <c:v>3.5663999999999998</c:v>
                </c:pt>
                <c:pt idx="8997">
                  <c:v>3.6019000000000001</c:v>
                </c:pt>
                <c:pt idx="8998">
                  <c:v>3.6278999999999999</c:v>
                </c:pt>
                <c:pt idx="8999">
                  <c:v>3.6793</c:v>
                </c:pt>
                <c:pt idx="9000">
                  <c:v>3.6610999999999998</c:v>
                </c:pt>
                <c:pt idx="9001">
                  <c:v>3.6555</c:v>
                </c:pt>
                <c:pt idx="9002">
                  <c:v>3.7130000000000001</c:v>
                </c:pt>
                <c:pt idx="9003">
                  <c:v>3.6997999999999998</c:v>
                </c:pt>
                <c:pt idx="9004">
                  <c:v>3.7236000000000002</c:v>
                </c:pt>
                <c:pt idx="9005">
                  <c:v>3.7265999999999999</c:v>
                </c:pt>
                <c:pt idx="9006">
                  <c:v>3.7290000000000001</c:v>
                </c:pt>
                <c:pt idx="9007">
                  <c:v>3.7321999999999997</c:v>
                </c:pt>
                <c:pt idx="9008">
                  <c:v>3.7638000000000003</c:v>
                </c:pt>
                <c:pt idx="9009">
                  <c:v>3.7434000000000003</c:v>
                </c:pt>
                <c:pt idx="9010">
                  <c:v>3.7823000000000002</c:v>
                </c:pt>
                <c:pt idx="9011">
                  <c:v>3.7927999999999997</c:v>
                </c:pt>
                <c:pt idx="9012">
                  <c:v>3.8393999999999995</c:v>
                </c:pt>
                <c:pt idx="9013">
                  <c:v>3.8566999999999996</c:v>
                </c:pt>
                <c:pt idx="9014">
                  <c:v>3.9175999999999997</c:v>
                </c:pt>
                <c:pt idx="9015">
                  <c:v>3.9062999999999994</c:v>
                </c:pt>
                <c:pt idx="9016">
                  <c:v>3.8987999999999996</c:v>
                </c:pt>
                <c:pt idx="9017">
                  <c:v>3.8960999999999997</c:v>
                </c:pt>
                <c:pt idx="9018">
                  <c:v>3.9215999999999998</c:v>
                </c:pt>
                <c:pt idx="9019">
                  <c:v>3.9151999999999996</c:v>
                </c:pt>
                <c:pt idx="9020">
                  <c:v>3.9188999999999994</c:v>
                </c:pt>
                <c:pt idx="9021">
                  <c:v>3.9106999999999994</c:v>
                </c:pt>
                <c:pt idx="9022">
                  <c:v>3.8937999999999997</c:v>
                </c:pt>
                <c:pt idx="9023">
                  <c:v>3.88</c:v>
                </c:pt>
                <c:pt idx="9024">
                  <c:v>3.8555999999999995</c:v>
                </c:pt>
                <c:pt idx="9025">
                  <c:v>3.8633999999999999</c:v>
                </c:pt>
                <c:pt idx="9026">
                  <c:v>3.8375999999999997</c:v>
                </c:pt>
                <c:pt idx="9027">
                  <c:v>3.8303999999999996</c:v>
                </c:pt>
                <c:pt idx="9028">
                  <c:v>3.7747000000000002</c:v>
                </c:pt>
                <c:pt idx="9029">
                  <c:v>3.7191000000000001</c:v>
                </c:pt>
                <c:pt idx="9030">
                  <c:v>3.6945000000000001</c:v>
                </c:pt>
                <c:pt idx="9031">
                  <c:v>3.6833000000000005</c:v>
                </c:pt>
                <c:pt idx="9032">
                  <c:v>3.6309999999999998</c:v>
                </c:pt>
                <c:pt idx="9033">
                  <c:v>3.5979999999999999</c:v>
                </c:pt>
                <c:pt idx="9034">
                  <c:v>3.5809000000000002</c:v>
                </c:pt>
                <c:pt idx="9035">
                  <c:v>3.5331999999999999</c:v>
                </c:pt>
                <c:pt idx="9036">
                  <c:v>3.5117999999999996</c:v>
                </c:pt>
                <c:pt idx="9037">
                  <c:v>3.4838</c:v>
                </c:pt>
                <c:pt idx="9038">
                  <c:v>3.4762999999999997</c:v>
                </c:pt>
                <c:pt idx="9039">
                  <c:v>3.5032000000000001</c:v>
                </c:pt>
                <c:pt idx="9040">
                  <c:v>3.4857</c:v>
                </c:pt>
                <c:pt idx="9041">
                  <c:v>3.4924999999999997</c:v>
                </c:pt>
                <c:pt idx="9042">
                  <c:v>3.5045999999999999</c:v>
                </c:pt>
                <c:pt idx="9043">
                  <c:v>3.4973999999999998</c:v>
                </c:pt>
                <c:pt idx="9044">
                  <c:v>3.5188999999999995</c:v>
                </c:pt>
                <c:pt idx="9045">
                  <c:v>3.4685999999999999</c:v>
                </c:pt>
                <c:pt idx="9046">
                  <c:v>3.4983</c:v>
                </c:pt>
                <c:pt idx="9047">
                  <c:v>3.5002</c:v>
                </c:pt>
                <c:pt idx="9048">
                  <c:v>3.4963999999999995</c:v>
                </c:pt>
                <c:pt idx="9049">
                  <c:v>3.5307999999999997</c:v>
                </c:pt>
                <c:pt idx="9050">
                  <c:v>3.4983</c:v>
                </c:pt>
                <c:pt idx="9051">
                  <c:v>3.5044</c:v>
                </c:pt>
                <c:pt idx="9052">
                  <c:v>3.5127999999999995</c:v>
                </c:pt>
                <c:pt idx="9053">
                  <c:v>3.5377000000000001</c:v>
                </c:pt>
                <c:pt idx="9054">
                  <c:v>3.5644</c:v>
                </c:pt>
                <c:pt idx="9055">
                  <c:v>3.6234999999999999</c:v>
                </c:pt>
                <c:pt idx="9056">
                  <c:v>3.7006999999999999</c:v>
                </c:pt>
                <c:pt idx="9057">
                  <c:v>3.8</c:v>
                </c:pt>
                <c:pt idx="9058">
                  <c:v>3.9720999999999997</c:v>
                </c:pt>
                <c:pt idx="9059">
                  <c:v>4.08</c:v>
                </c:pt>
                <c:pt idx="9060">
                  <c:v>4.1916000000000002</c:v>
                </c:pt>
                <c:pt idx="9061">
                  <c:v>4.3308</c:v>
                </c:pt>
                <c:pt idx="9062">
                  <c:v>4.5374999999999996</c:v>
                </c:pt>
                <c:pt idx="9063">
                  <c:v>4.6616</c:v>
                </c:pt>
                <c:pt idx="9064">
                  <c:v>4.7667000000000002</c:v>
                </c:pt>
                <c:pt idx="9065">
                  <c:v>4.8780000000000001</c:v>
                </c:pt>
                <c:pt idx="9066">
                  <c:v>4.9548999999999994</c:v>
                </c:pt>
                <c:pt idx="9067">
                  <c:v>5.0217999999999998</c:v>
                </c:pt>
                <c:pt idx="9068">
                  <c:v>5.0784000000000002</c:v>
                </c:pt>
                <c:pt idx="9069">
                  <c:v>5.0652999999999997</c:v>
                </c:pt>
                <c:pt idx="9070">
                  <c:v>5.0448999999999993</c:v>
                </c:pt>
                <c:pt idx="9071">
                  <c:v>5.020999999999999</c:v>
                </c:pt>
                <c:pt idx="9072">
                  <c:v>4.9537000000000004</c:v>
                </c:pt>
                <c:pt idx="9073">
                  <c:v>4.8557999999999995</c:v>
                </c:pt>
                <c:pt idx="9074">
                  <c:v>4.7878999999999996</c:v>
                </c:pt>
                <c:pt idx="9075">
                  <c:v>4.7537000000000003</c:v>
                </c:pt>
                <c:pt idx="9076">
                  <c:v>4.7122999999999999</c:v>
                </c:pt>
                <c:pt idx="9077">
                  <c:v>4.7040999999999995</c:v>
                </c:pt>
                <c:pt idx="9078">
                  <c:v>4.6620999999999988</c:v>
                </c:pt>
                <c:pt idx="9079">
                  <c:v>4.6378999999999992</c:v>
                </c:pt>
                <c:pt idx="9080">
                  <c:v>4.6022999999999996</c:v>
                </c:pt>
                <c:pt idx="9081">
                  <c:v>4.5587</c:v>
                </c:pt>
                <c:pt idx="9082">
                  <c:v>4.5476000000000001</c:v>
                </c:pt>
                <c:pt idx="9083">
                  <c:v>4.5113000000000003</c:v>
                </c:pt>
                <c:pt idx="9084">
                  <c:v>4.4728000000000003</c:v>
                </c:pt>
                <c:pt idx="9085">
                  <c:v>4.4440999999999997</c:v>
                </c:pt>
                <c:pt idx="9086">
                  <c:v>4.399</c:v>
                </c:pt>
                <c:pt idx="9087">
                  <c:v>4.3972999999999995</c:v>
                </c:pt>
                <c:pt idx="9088">
                  <c:v>4.4273999999999996</c:v>
                </c:pt>
                <c:pt idx="9089">
                  <c:v>4.3986000000000001</c:v>
                </c:pt>
                <c:pt idx="9090">
                  <c:v>4.3734999999999999</c:v>
                </c:pt>
                <c:pt idx="9091">
                  <c:v>4.3163</c:v>
                </c:pt>
                <c:pt idx="9092">
                  <c:v>4.3276999999999992</c:v>
                </c:pt>
                <c:pt idx="9093">
                  <c:v>4.3432000000000004</c:v>
                </c:pt>
                <c:pt idx="9094">
                  <c:v>4.3317000000000005</c:v>
                </c:pt>
                <c:pt idx="9095">
                  <c:v>4.317499999999999</c:v>
                </c:pt>
                <c:pt idx="9096">
                  <c:v>4.3064</c:v>
                </c:pt>
                <c:pt idx="9097">
                  <c:v>4.3038999999999996</c:v>
                </c:pt>
                <c:pt idx="9098">
                  <c:v>4.289200000000001</c:v>
                </c:pt>
                <c:pt idx="9099">
                  <c:v>4.3256999999999994</c:v>
                </c:pt>
                <c:pt idx="9100">
                  <c:v>4.2643999999999993</c:v>
                </c:pt>
                <c:pt idx="9101">
                  <c:v>4.2586000000000004</c:v>
                </c:pt>
                <c:pt idx="9102">
                  <c:v>4.2387000000000006</c:v>
                </c:pt>
                <c:pt idx="9103">
                  <c:v>4.2027000000000001</c:v>
                </c:pt>
                <c:pt idx="9104">
                  <c:v>4.1682999999999995</c:v>
                </c:pt>
                <c:pt idx="9105">
                  <c:v>4.1778999999999993</c:v>
                </c:pt>
                <c:pt idx="9106">
                  <c:v>4.1328999999999994</c:v>
                </c:pt>
                <c:pt idx="9107">
                  <c:v>4.1196000000000002</c:v>
                </c:pt>
                <c:pt idx="9108">
                  <c:v>4.0867000000000004</c:v>
                </c:pt>
                <c:pt idx="9109">
                  <c:v>4.0556999999999999</c:v>
                </c:pt>
                <c:pt idx="9110">
                  <c:v>4.0618999999999996</c:v>
                </c:pt>
                <c:pt idx="9111">
                  <c:v>4.0254999999999992</c:v>
                </c:pt>
                <c:pt idx="9112">
                  <c:v>3.9933999999999998</c:v>
                </c:pt>
                <c:pt idx="9113">
                  <c:v>3.9939999999999998</c:v>
                </c:pt>
                <c:pt idx="9114">
                  <c:v>4.0168999999999997</c:v>
                </c:pt>
                <c:pt idx="9115">
                  <c:v>4.0354999999999999</c:v>
                </c:pt>
                <c:pt idx="9116">
                  <c:v>4.0588999999999995</c:v>
                </c:pt>
                <c:pt idx="9117">
                  <c:v>4.0583</c:v>
                </c:pt>
                <c:pt idx="9118">
                  <c:v>4.0288999999999993</c:v>
                </c:pt>
                <c:pt idx="9119">
                  <c:v>4.0154999999999994</c:v>
                </c:pt>
                <c:pt idx="9120">
                  <c:v>3.9691000000000001</c:v>
                </c:pt>
                <c:pt idx="9121">
                  <c:v>3.9924999999999997</c:v>
                </c:pt>
                <c:pt idx="9122">
                  <c:v>4.0438000000000001</c:v>
                </c:pt>
                <c:pt idx="9123">
                  <c:v>4.0891999999999999</c:v>
                </c:pt>
                <c:pt idx="9124">
                  <c:v>4.1066000000000003</c:v>
                </c:pt>
                <c:pt idx="9125">
                  <c:v>4.1354999999999995</c:v>
                </c:pt>
                <c:pt idx="9126">
                  <c:v>4.1624999999999988</c:v>
                </c:pt>
                <c:pt idx="9127">
                  <c:v>4.1703999999999999</c:v>
                </c:pt>
                <c:pt idx="9128">
                  <c:v>4.1918999999999995</c:v>
                </c:pt>
                <c:pt idx="9129">
                  <c:v>4.2495000000000003</c:v>
                </c:pt>
                <c:pt idx="9130">
                  <c:v>4.2885</c:v>
                </c:pt>
                <c:pt idx="9131">
                  <c:v>4.3807999999999998</c:v>
                </c:pt>
                <c:pt idx="9132">
                  <c:v>4.4173999999999998</c:v>
                </c:pt>
                <c:pt idx="9133">
                  <c:v>4.4853000000000005</c:v>
                </c:pt>
                <c:pt idx="9134">
                  <c:v>4.5358000000000001</c:v>
                </c:pt>
                <c:pt idx="9135">
                  <c:v>4.6402000000000001</c:v>
                </c:pt>
                <c:pt idx="9136">
                  <c:v>4.7051999999999996</c:v>
                </c:pt>
                <c:pt idx="9137">
                  <c:v>4.7619999999999996</c:v>
                </c:pt>
                <c:pt idx="9138">
                  <c:v>4.8053999999999997</c:v>
                </c:pt>
                <c:pt idx="9139">
                  <c:v>4.8510999999999997</c:v>
                </c:pt>
                <c:pt idx="9140">
                  <c:v>4.9154</c:v>
                </c:pt>
                <c:pt idx="9141">
                  <c:v>5.0042999999999997</c:v>
                </c:pt>
                <c:pt idx="9142">
                  <c:v>5.0472999999999999</c:v>
                </c:pt>
                <c:pt idx="9143">
                  <c:v>5.0972</c:v>
                </c:pt>
                <c:pt idx="9144">
                  <c:v>5.1308999999999996</c:v>
                </c:pt>
                <c:pt idx="9145">
                  <c:v>5.1578999999999988</c:v>
                </c:pt>
                <c:pt idx="9146">
                  <c:v>5.2141999999999991</c:v>
                </c:pt>
                <c:pt idx="9147">
                  <c:v>5.2507999999999999</c:v>
                </c:pt>
                <c:pt idx="9148">
                  <c:v>5.2649999999999988</c:v>
                </c:pt>
                <c:pt idx="9149">
                  <c:v>5.2279999999999989</c:v>
                </c:pt>
                <c:pt idx="9150">
                  <c:v>5.281600000000001</c:v>
                </c:pt>
                <c:pt idx="9151">
                  <c:v>5.2465999999999999</c:v>
                </c:pt>
                <c:pt idx="9152">
                  <c:v>5.1456999999999997</c:v>
                </c:pt>
                <c:pt idx="9153">
                  <c:v>5.1326000000000001</c:v>
                </c:pt>
                <c:pt idx="9154">
                  <c:v>5.1048999999999989</c:v>
                </c:pt>
                <c:pt idx="9155">
                  <c:v>5.1375999999999991</c:v>
                </c:pt>
                <c:pt idx="9156">
                  <c:v>5.0534999999999997</c:v>
                </c:pt>
                <c:pt idx="9157">
                  <c:v>5.0313000000000008</c:v>
                </c:pt>
                <c:pt idx="9158">
                  <c:v>4.9497000000000009</c:v>
                </c:pt>
                <c:pt idx="9159">
                  <c:v>4.8731</c:v>
                </c:pt>
                <c:pt idx="9160">
                  <c:v>4.8137999999999996</c:v>
                </c:pt>
                <c:pt idx="9161">
                  <c:v>4.8102999999999998</c:v>
                </c:pt>
                <c:pt idx="9162">
                  <c:v>4.7295999999999996</c:v>
                </c:pt>
                <c:pt idx="9163">
                  <c:v>4.7073999999999998</c:v>
                </c:pt>
                <c:pt idx="9164">
                  <c:v>4.6406000000000001</c:v>
                </c:pt>
                <c:pt idx="9165">
                  <c:v>4.6288999999999989</c:v>
                </c:pt>
                <c:pt idx="9166">
                  <c:v>4.5456000000000003</c:v>
                </c:pt>
                <c:pt idx="9167">
                  <c:v>4.4588999999999999</c:v>
                </c:pt>
                <c:pt idx="9168">
                  <c:v>4.4173</c:v>
                </c:pt>
                <c:pt idx="9169">
                  <c:v>4.3668999999999993</c:v>
                </c:pt>
                <c:pt idx="9170">
                  <c:v>4.3539999999999992</c:v>
                </c:pt>
                <c:pt idx="9171">
                  <c:v>4.3353999999999999</c:v>
                </c:pt>
                <c:pt idx="9172">
                  <c:v>4.3098999999999998</c:v>
                </c:pt>
                <c:pt idx="9173">
                  <c:v>4.3048999999999991</c:v>
                </c:pt>
                <c:pt idx="9174">
                  <c:v>4.3802000000000003</c:v>
                </c:pt>
                <c:pt idx="9175">
                  <c:v>4.3898999999999999</c:v>
                </c:pt>
                <c:pt idx="9176">
                  <c:v>4.4199000000000002</c:v>
                </c:pt>
                <c:pt idx="9177">
                  <c:v>4.4204999999999997</c:v>
                </c:pt>
                <c:pt idx="9178">
                  <c:v>4.4455999999999998</c:v>
                </c:pt>
                <c:pt idx="9179">
                  <c:v>4.4174999999999995</c:v>
                </c:pt>
                <c:pt idx="9180">
                  <c:v>4.4021999999999997</c:v>
                </c:pt>
                <c:pt idx="9181">
                  <c:v>4.4004000000000003</c:v>
                </c:pt>
                <c:pt idx="9182">
                  <c:v>4.3890000000000002</c:v>
                </c:pt>
                <c:pt idx="9183">
                  <c:v>4.3487999999999998</c:v>
                </c:pt>
                <c:pt idx="9184">
                  <c:v>4.3754999999999997</c:v>
                </c:pt>
                <c:pt idx="9185">
                  <c:v>4.3710000000000004</c:v>
                </c:pt>
                <c:pt idx="9186">
                  <c:v>4.3737000000000004</c:v>
                </c:pt>
                <c:pt idx="9187">
                  <c:v>4.3887999999999998</c:v>
                </c:pt>
                <c:pt idx="9188">
                  <c:v>4.394099999999999</c:v>
                </c:pt>
                <c:pt idx="9189">
                  <c:v>4.4779999999999998</c:v>
                </c:pt>
                <c:pt idx="9190">
                  <c:v>4.5423999999999998</c:v>
                </c:pt>
                <c:pt idx="9191">
                  <c:v>4.5715000000000003</c:v>
                </c:pt>
                <c:pt idx="9192">
                  <c:v>4.5967000000000002</c:v>
                </c:pt>
                <c:pt idx="9193">
                  <c:v>4.6324999999999994</c:v>
                </c:pt>
                <c:pt idx="9194">
                  <c:v>4.6811999999999996</c:v>
                </c:pt>
                <c:pt idx="9195">
                  <c:v>4.7453000000000003</c:v>
                </c:pt>
                <c:pt idx="9196">
                  <c:v>4.8372999999999999</c:v>
                </c:pt>
                <c:pt idx="9197">
                  <c:v>4.8411</c:v>
                </c:pt>
                <c:pt idx="9198">
                  <c:v>4.8669999999999991</c:v>
                </c:pt>
                <c:pt idx="9199">
                  <c:v>4.9257999999999997</c:v>
                </c:pt>
                <c:pt idx="9200">
                  <c:v>4.9687999999999999</c:v>
                </c:pt>
                <c:pt idx="9201">
                  <c:v>5.0248999999999988</c:v>
                </c:pt>
                <c:pt idx="9202">
                  <c:v>5.1252999999999993</c:v>
                </c:pt>
                <c:pt idx="9203">
                  <c:v>5.2098000000000004</c:v>
                </c:pt>
                <c:pt idx="9204">
                  <c:v>5.2939999999999996</c:v>
                </c:pt>
                <c:pt idx="9205">
                  <c:v>5.4247999999999994</c:v>
                </c:pt>
                <c:pt idx="9206">
                  <c:v>5.5308999999999999</c:v>
                </c:pt>
                <c:pt idx="9207">
                  <c:v>5.6473999999999993</c:v>
                </c:pt>
                <c:pt idx="9208">
                  <c:v>5.7206000000000001</c:v>
                </c:pt>
                <c:pt idx="9209">
                  <c:v>5.8173999999999992</c:v>
                </c:pt>
                <c:pt idx="9210">
                  <c:v>5.88</c:v>
                </c:pt>
                <c:pt idx="9211">
                  <c:v>5.9583000000000004</c:v>
                </c:pt>
                <c:pt idx="9212">
                  <c:v>6.0298999999999996</c:v>
                </c:pt>
                <c:pt idx="9213">
                  <c:v>6.2108999999999996</c:v>
                </c:pt>
                <c:pt idx="9214">
                  <c:v>6.2511999999999999</c:v>
                </c:pt>
                <c:pt idx="9215">
                  <c:v>6.3327999999999998</c:v>
                </c:pt>
                <c:pt idx="9216">
                  <c:v>6.3998999999999997</c:v>
                </c:pt>
                <c:pt idx="9217">
                  <c:v>6.5385999999999997</c:v>
                </c:pt>
                <c:pt idx="9218">
                  <c:v>6.7004999999999999</c:v>
                </c:pt>
                <c:pt idx="9219">
                  <c:v>6.7610999999999999</c:v>
                </c:pt>
                <c:pt idx="9220">
                  <c:v>6.9585999999999997</c:v>
                </c:pt>
                <c:pt idx="9221">
                  <c:v>7.1509999999999989</c:v>
                </c:pt>
                <c:pt idx="9222">
                  <c:v>7.3307000000000002</c:v>
                </c:pt>
                <c:pt idx="9223">
                  <c:v>7.51</c:v>
                </c:pt>
                <c:pt idx="9224">
                  <c:v>7.7273999999999994</c:v>
                </c:pt>
                <c:pt idx="9225">
                  <c:v>7.9676</c:v>
                </c:pt>
                <c:pt idx="9226">
                  <c:v>8.1794000000000011</c:v>
                </c:pt>
                <c:pt idx="9227">
                  <c:v>8.3717000000000006</c:v>
                </c:pt>
                <c:pt idx="9228">
                  <c:v>8.5118000000000009</c:v>
                </c:pt>
                <c:pt idx="9229">
                  <c:v>8.6799000000000035</c:v>
                </c:pt>
                <c:pt idx="9230">
                  <c:v>8.730500000000001</c:v>
                </c:pt>
                <c:pt idx="9231">
                  <c:v>8.6607000000000003</c:v>
                </c:pt>
                <c:pt idx="9232">
                  <c:v>8.5891000000000002</c:v>
                </c:pt>
                <c:pt idx="9233">
                  <c:v>8.4919000000000011</c:v>
                </c:pt>
                <c:pt idx="9234">
                  <c:v>8.4052000000000007</c:v>
                </c:pt>
                <c:pt idx="9235">
                  <c:v>8.3316000000000034</c:v>
                </c:pt>
                <c:pt idx="9236">
                  <c:v>8.2840999999999987</c:v>
                </c:pt>
                <c:pt idx="9237">
                  <c:v>8.1890000000000001</c:v>
                </c:pt>
                <c:pt idx="9238">
                  <c:v>8.2142999999999997</c:v>
                </c:pt>
                <c:pt idx="9239">
                  <c:v>8.1996000000000002</c:v>
                </c:pt>
                <c:pt idx="9240">
                  <c:v>8.2800000000000011</c:v>
                </c:pt>
                <c:pt idx="9241">
                  <c:v>8.5774000000000008</c:v>
                </c:pt>
                <c:pt idx="9242">
                  <c:v>9.0002000000000013</c:v>
                </c:pt>
                <c:pt idx="9243">
                  <c:v>9.5504000000000016</c:v>
                </c:pt>
                <c:pt idx="9244">
                  <c:v>10.242000000000001</c:v>
                </c:pt>
                <c:pt idx="9245">
                  <c:v>10.806000000000003</c:v>
                </c:pt>
                <c:pt idx="9246">
                  <c:v>13.829000000000002</c:v>
                </c:pt>
                <c:pt idx="9247">
                  <c:v>13.173</c:v>
                </c:pt>
                <c:pt idx="9248">
                  <c:v>12.935</c:v>
                </c:pt>
                <c:pt idx="9249">
                  <c:v>12.929</c:v>
                </c:pt>
                <c:pt idx="9250">
                  <c:v>12.994</c:v>
                </c:pt>
                <c:pt idx="9251">
                  <c:v>13.195</c:v>
                </c:pt>
                <c:pt idx="9252">
                  <c:v>13.511000000000001</c:v>
                </c:pt>
                <c:pt idx="9253">
                  <c:v>13.729999999999999</c:v>
                </c:pt>
                <c:pt idx="9254">
                  <c:v>13.947000000000001</c:v>
                </c:pt>
                <c:pt idx="9255">
                  <c:v>14.137999999999998</c:v>
                </c:pt>
                <c:pt idx="9256">
                  <c:v>14.319000000000003</c:v>
                </c:pt>
                <c:pt idx="9257">
                  <c:v>14.417</c:v>
                </c:pt>
                <c:pt idx="9258">
                  <c:v>14.591000000000001</c:v>
                </c:pt>
                <c:pt idx="9259">
                  <c:v>14.692</c:v>
                </c:pt>
                <c:pt idx="9260">
                  <c:v>14.944000000000001</c:v>
                </c:pt>
                <c:pt idx="9261">
                  <c:v>15.25</c:v>
                </c:pt>
                <c:pt idx="9262">
                  <c:v>15.586</c:v>
                </c:pt>
                <c:pt idx="9263">
                  <c:v>15.89</c:v>
                </c:pt>
                <c:pt idx="9264">
                  <c:v>16.298999999999996</c:v>
                </c:pt>
                <c:pt idx="9265">
                  <c:v>16.809000000000001</c:v>
                </c:pt>
                <c:pt idx="9266">
                  <c:v>17.212</c:v>
                </c:pt>
                <c:pt idx="9267">
                  <c:v>17.518000000000001</c:v>
                </c:pt>
                <c:pt idx="9268">
                  <c:v>17.887</c:v>
                </c:pt>
                <c:pt idx="9269">
                  <c:v>18.111999999999998</c:v>
                </c:pt>
                <c:pt idx="9270">
                  <c:v>18.573</c:v>
                </c:pt>
                <c:pt idx="9271">
                  <c:v>19.190999999999999</c:v>
                </c:pt>
                <c:pt idx="9272">
                  <c:v>19.867999999999999</c:v>
                </c:pt>
                <c:pt idx="9273">
                  <c:v>20.791</c:v>
                </c:pt>
                <c:pt idx="9274">
                  <c:v>21.991999999999997</c:v>
                </c:pt>
                <c:pt idx="9275">
                  <c:v>23.24</c:v>
                </c:pt>
                <c:pt idx="9276">
                  <c:v>24.687999999999999</c:v>
                </c:pt>
                <c:pt idx="9277">
                  <c:v>26.047000000000001</c:v>
                </c:pt>
                <c:pt idx="9278">
                  <c:v>27.623999999999999</c:v>
                </c:pt>
                <c:pt idx="9279">
                  <c:v>29.2</c:v>
                </c:pt>
                <c:pt idx="9280">
                  <c:v>30.439999999999998</c:v>
                </c:pt>
                <c:pt idx="9281">
                  <c:v>31.667999999999999</c:v>
                </c:pt>
                <c:pt idx="9282">
                  <c:v>32.695000000000007</c:v>
                </c:pt>
                <c:pt idx="9283">
                  <c:v>33.823</c:v>
                </c:pt>
                <c:pt idx="9284">
                  <c:v>34.994</c:v>
                </c:pt>
                <c:pt idx="9285">
                  <c:v>36.273000000000003</c:v>
                </c:pt>
                <c:pt idx="9286">
                  <c:v>37.236000000000011</c:v>
                </c:pt>
                <c:pt idx="9287">
                  <c:v>37.950999999999993</c:v>
                </c:pt>
                <c:pt idx="9288">
                  <c:v>38.247</c:v>
                </c:pt>
                <c:pt idx="9289">
                  <c:v>38.667000000000002</c:v>
                </c:pt>
                <c:pt idx="9290">
                  <c:v>38.829000000000001</c:v>
                </c:pt>
                <c:pt idx="9291">
                  <c:v>38.910999999999994</c:v>
                </c:pt>
                <c:pt idx="9292">
                  <c:v>38.905000000000001</c:v>
                </c:pt>
                <c:pt idx="9293">
                  <c:v>39.016999999999996</c:v>
                </c:pt>
                <c:pt idx="9294">
                  <c:v>38.788000000000004</c:v>
                </c:pt>
                <c:pt idx="9295">
                  <c:v>38.458999999999996</c:v>
                </c:pt>
                <c:pt idx="9296">
                  <c:v>37.903000000000006</c:v>
                </c:pt>
                <c:pt idx="9297">
                  <c:v>37.129000000000012</c:v>
                </c:pt>
                <c:pt idx="9298">
                  <c:v>36.396000000000001</c:v>
                </c:pt>
                <c:pt idx="9299">
                  <c:v>35.761000000000003</c:v>
                </c:pt>
                <c:pt idx="9300">
                  <c:v>35.333999999999996</c:v>
                </c:pt>
                <c:pt idx="9301">
                  <c:v>35.001000000000005</c:v>
                </c:pt>
                <c:pt idx="9302">
                  <c:v>34.833000000000006</c:v>
                </c:pt>
                <c:pt idx="9303">
                  <c:v>35.053999999999995</c:v>
                </c:pt>
                <c:pt idx="9304">
                  <c:v>35.292000000000009</c:v>
                </c:pt>
                <c:pt idx="9305">
                  <c:v>35.928000000000004</c:v>
                </c:pt>
                <c:pt idx="9306">
                  <c:v>36.691000000000003</c:v>
                </c:pt>
                <c:pt idx="9307">
                  <c:v>37.712000000000003</c:v>
                </c:pt>
                <c:pt idx="9308">
                  <c:v>38.926000000000002</c:v>
                </c:pt>
                <c:pt idx="9309">
                  <c:v>41.136000000000003</c:v>
                </c:pt>
                <c:pt idx="9310">
                  <c:v>43.093000000000011</c:v>
                </c:pt>
                <c:pt idx="9311">
                  <c:v>45.219000000000001</c:v>
                </c:pt>
                <c:pt idx="9312">
                  <c:v>47.558</c:v>
                </c:pt>
                <c:pt idx="9313">
                  <c:v>49.993000000000002</c:v>
                </c:pt>
                <c:pt idx="9314">
                  <c:v>52.438000000000002</c:v>
                </c:pt>
                <c:pt idx="9315">
                  <c:v>55.05</c:v>
                </c:pt>
                <c:pt idx="9316">
                  <c:v>57.467000000000006</c:v>
                </c:pt>
                <c:pt idx="9317">
                  <c:v>59.121000000000002</c:v>
                </c:pt>
                <c:pt idx="9318">
                  <c:v>60.025000000000006</c:v>
                </c:pt>
                <c:pt idx="9319">
                  <c:v>60.64</c:v>
                </c:pt>
                <c:pt idx="9320">
                  <c:v>61.198000000000008</c:v>
                </c:pt>
                <c:pt idx="9321">
                  <c:v>60.606000000000002</c:v>
                </c:pt>
                <c:pt idx="9322">
                  <c:v>58.926000000000002</c:v>
                </c:pt>
                <c:pt idx="9323">
                  <c:v>56.882999999999996</c:v>
                </c:pt>
                <c:pt idx="9324">
                  <c:v>54.072000000000003</c:v>
                </c:pt>
                <c:pt idx="9325">
                  <c:v>51.065000000000005</c:v>
                </c:pt>
                <c:pt idx="9326">
                  <c:v>47.78</c:v>
                </c:pt>
                <c:pt idx="9327">
                  <c:v>44.87</c:v>
                </c:pt>
                <c:pt idx="9328">
                  <c:v>42.727000000000011</c:v>
                </c:pt>
                <c:pt idx="9329">
                  <c:v>39.813999999999993</c:v>
                </c:pt>
                <c:pt idx="9330">
                  <c:v>37.549000000000007</c:v>
                </c:pt>
                <c:pt idx="9331">
                  <c:v>35.75</c:v>
                </c:pt>
                <c:pt idx="9332">
                  <c:v>34.291000000000011</c:v>
                </c:pt>
                <c:pt idx="9333">
                  <c:v>33.525000000000006</c:v>
                </c:pt>
                <c:pt idx="9334">
                  <c:v>32.711000000000006</c:v>
                </c:pt>
                <c:pt idx="9335">
                  <c:v>32.261000000000003</c:v>
                </c:pt>
                <c:pt idx="9336">
                  <c:v>31.306000000000001</c:v>
                </c:pt>
                <c:pt idx="9337">
                  <c:v>30.427999999999997</c:v>
                </c:pt>
                <c:pt idx="9338">
                  <c:v>29.991</c:v>
                </c:pt>
                <c:pt idx="9339">
                  <c:v>30.004999999999999</c:v>
                </c:pt>
                <c:pt idx="9340">
                  <c:v>30.527000000000001</c:v>
                </c:pt>
                <c:pt idx="9341">
                  <c:v>33.049000000000007</c:v>
                </c:pt>
                <c:pt idx="9342">
                  <c:v>35.161000000000001</c:v>
                </c:pt>
                <c:pt idx="9343">
                  <c:v>36.659000000000006</c:v>
                </c:pt>
                <c:pt idx="9344">
                  <c:v>39.643000000000001</c:v>
                </c:pt>
                <c:pt idx="9345">
                  <c:v>39.778000000000006</c:v>
                </c:pt>
                <c:pt idx="9346">
                  <c:v>39.375</c:v>
                </c:pt>
                <c:pt idx="9347">
                  <c:v>38.495000000000005</c:v>
                </c:pt>
                <c:pt idx="9348">
                  <c:v>36.996000000000002</c:v>
                </c:pt>
                <c:pt idx="9349">
                  <c:v>35.728000000000009</c:v>
                </c:pt>
                <c:pt idx="9350">
                  <c:v>34.395000000000003</c:v>
                </c:pt>
                <c:pt idx="9351">
                  <c:v>33.763000000000012</c:v>
                </c:pt>
                <c:pt idx="9352">
                  <c:v>33.222000000000008</c:v>
                </c:pt>
                <c:pt idx="9353">
                  <c:v>32.869</c:v>
                </c:pt>
                <c:pt idx="9354">
                  <c:v>32.943000000000005</c:v>
                </c:pt>
                <c:pt idx="9355">
                  <c:v>33.465000000000003</c:v>
                </c:pt>
                <c:pt idx="9356">
                  <c:v>33.542000000000002</c:v>
                </c:pt>
                <c:pt idx="9357">
                  <c:v>33.293000000000013</c:v>
                </c:pt>
                <c:pt idx="9358">
                  <c:v>32.843999999999994</c:v>
                </c:pt>
                <c:pt idx="9359">
                  <c:v>32.181000000000004</c:v>
                </c:pt>
                <c:pt idx="9360">
                  <c:v>31.315999999999999</c:v>
                </c:pt>
                <c:pt idx="9361">
                  <c:v>30.574999999999999</c:v>
                </c:pt>
                <c:pt idx="9362">
                  <c:v>29.710999999999999</c:v>
                </c:pt>
                <c:pt idx="9363">
                  <c:v>28.867999999999999</c:v>
                </c:pt>
                <c:pt idx="9364">
                  <c:v>27.651000000000003</c:v>
                </c:pt>
                <c:pt idx="9365">
                  <c:v>26.611000000000004</c:v>
                </c:pt>
                <c:pt idx="9366">
                  <c:v>25.754000000000001</c:v>
                </c:pt>
                <c:pt idx="9367">
                  <c:v>25.074999999999999</c:v>
                </c:pt>
                <c:pt idx="9368">
                  <c:v>24.358000000000001</c:v>
                </c:pt>
                <c:pt idx="9369">
                  <c:v>23.632000000000001</c:v>
                </c:pt>
                <c:pt idx="9370">
                  <c:v>22.939999999999998</c:v>
                </c:pt>
                <c:pt idx="9371">
                  <c:v>22.36</c:v>
                </c:pt>
                <c:pt idx="9372">
                  <c:v>21.787999999999997</c:v>
                </c:pt>
                <c:pt idx="9373">
                  <c:v>21.271999999999995</c:v>
                </c:pt>
                <c:pt idx="9374">
                  <c:v>20.908999999999995</c:v>
                </c:pt>
                <c:pt idx="9375">
                  <c:v>20.442999999999998</c:v>
                </c:pt>
                <c:pt idx="9376">
                  <c:v>19.817000000000004</c:v>
                </c:pt>
                <c:pt idx="9377">
                  <c:v>19.141999999999999</c:v>
                </c:pt>
                <c:pt idx="9378">
                  <c:v>18.687000000000001</c:v>
                </c:pt>
                <c:pt idx="9379">
                  <c:v>18.234000000000005</c:v>
                </c:pt>
                <c:pt idx="9380">
                  <c:v>17.745999999999995</c:v>
                </c:pt>
                <c:pt idx="9381">
                  <c:v>17.536000000000001</c:v>
                </c:pt>
                <c:pt idx="9382">
                  <c:v>17.721999999999998</c:v>
                </c:pt>
                <c:pt idx="9383">
                  <c:v>17.872</c:v>
                </c:pt>
                <c:pt idx="9384">
                  <c:v>18.132999999999999</c:v>
                </c:pt>
                <c:pt idx="9385">
                  <c:v>18.21</c:v>
                </c:pt>
                <c:pt idx="9386">
                  <c:v>18.001000000000001</c:v>
                </c:pt>
                <c:pt idx="9387">
                  <c:v>17.71</c:v>
                </c:pt>
                <c:pt idx="9388">
                  <c:v>17.562999999999995</c:v>
                </c:pt>
                <c:pt idx="9389">
                  <c:v>17.414999999999999</c:v>
                </c:pt>
                <c:pt idx="9390">
                  <c:v>17.233000000000001</c:v>
                </c:pt>
                <c:pt idx="9391">
                  <c:v>17.138999999999999</c:v>
                </c:pt>
                <c:pt idx="9392">
                  <c:v>16.928999999999991</c:v>
                </c:pt>
                <c:pt idx="9393">
                  <c:v>16.779</c:v>
                </c:pt>
                <c:pt idx="9394">
                  <c:v>16.661999999999999</c:v>
                </c:pt>
                <c:pt idx="9395">
                  <c:v>16.467999999999996</c:v>
                </c:pt>
                <c:pt idx="9396">
                  <c:v>16.106999999999999</c:v>
                </c:pt>
                <c:pt idx="9397">
                  <c:v>15.77</c:v>
                </c:pt>
                <c:pt idx="9398">
                  <c:v>15.526</c:v>
                </c:pt>
                <c:pt idx="9399">
                  <c:v>15.239000000000001</c:v>
                </c:pt>
                <c:pt idx="9400">
                  <c:v>14.946</c:v>
                </c:pt>
                <c:pt idx="9401">
                  <c:v>14.747999999999999</c:v>
                </c:pt>
                <c:pt idx="9402">
                  <c:v>14.495000000000001</c:v>
                </c:pt>
                <c:pt idx="9403">
                  <c:v>14.281000000000001</c:v>
                </c:pt>
                <c:pt idx="9404">
                  <c:v>14.133999999999999</c:v>
                </c:pt>
                <c:pt idx="9405">
                  <c:v>13.997</c:v>
                </c:pt>
                <c:pt idx="9406">
                  <c:v>13.860000000000001</c:v>
                </c:pt>
                <c:pt idx="9407">
                  <c:v>13.689</c:v>
                </c:pt>
                <c:pt idx="9408">
                  <c:v>13.311</c:v>
                </c:pt>
                <c:pt idx="9409">
                  <c:v>12.928000000000001</c:v>
                </c:pt>
                <c:pt idx="9410">
                  <c:v>12.612</c:v>
                </c:pt>
                <c:pt idx="9411">
                  <c:v>12.372000000000002</c:v>
                </c:pt>
                <c:pt idx="9412">
                  <c:v>12.032</c:v>
                </c:pt>
                <c:pt idx="9413">
                  <c:v>11.723999999999998</c:v>
                </c:pt>
                <c:pt idx="9414">
                  <c:v>11.376000000000003</c:v>
                </c:pt>
                <c:pt idx="9415">
                  <c:v>11.139999999999999</c:v>
                </c:pt>
                <c:pt idx="9416">
                  <c:v>10.932</c:v>
                </c:pt>
                <c:pt idx="9417">
                  <c:v>10.787999999999998</c:v>
                </c:pt>
                <c:pt idx="9418">
                  <c:v>10.588000000000001</c:v>
                </c:pt>
                <c:pt idx="9419">
                  <c:v>10.421000000000001</c:v>
                </c:pt>
                <c:pt idx="9420">
                  <c:v>9.2115000000000009</c:v>
                </c:pt>
                <c:pt idx="9421">
                  <c:v>9.3649000000000004</c:v>
                </c:pt>
                <c:pt idx="9422">
                  <c:v>9.412600000000003</c:v>
                </c:pt>
                <c:pt idx="9423">
                  <c:v>9.4211999999999989</c:v>
                </c:pt>
                <c:pt idx="9424">
                  <c:v>9.4700000000000006</c:v>
                </c:pt>
                <c:pt idx="9425">
                  <c:v>9.4674000000000014</c:v>
                </c:pt>
                <c:pt idx="9426">
                  <c:v>9.3770000000000007</c:v>
                </c:pt>
                <c:pt idx="9427">
                  <c:v>9.4285000000000014</c:v>
                </c:pt>
                <c:pt idx="9428">
                  <c:v>9.5094000000000012</c:v>
                </c:pt>
                <c:pt idx="9429">
                  <c:v>9.5576000000000008</c:v>
                </c:pt>
                <c:pt idx="9430">
                  <c:v>9.6155000000000008</c:v>
                </c:pt>
                <c:pt idx="9431">
                  <c:v>9.6754000000000016</c:v>
                </c:pt>
                <c:pt idx="9432">
                  <c:v>9.7487999999999992</c:v>
                </c:pt>
                <c:pt idx="9433">
                  <c:v>9.7540000000000013</c:v>
                </c:pt>
                <c:pt idx="9434">
                  <c:v>9.789200000000001</c:v>
                </c:pt>
                <c:pt idx="9435">
                  <c:v>9.7279999999999998</c:v>
                </c:pt>
                <c:pt idx="9436">
                  <c:v>9.660400000000001</c:v>
                </c:pt>
                <c:pt idx="9437">
                  <c:v>9.591899999999999</c:v>
                </c:pt>
                <c:pt idx="9438">
                  <c:v>9.4682000000000013</c:v>
                </c:pt>
                <c:pt idx="9439">
                  <c:v>9.3272000000000013</c:v>
                </c:pt>
                <c:pt idx="9440">
                  <c:v>9.1760000000000002</c:v>
                </c:pt>
                <c:pt idx="9441">
                  <c:v>9.0544000000000011</c:v>
                </c:pt>
                <c:pt idx="9442">
                  <c:v>8.9398</c:v>
                </c:pt>
                <c:pt idx="9443">
                  <c:v>8.9101000000000035</c:v>
                </c:pt>
                <c:pt idx="9444">
                  <c:v>8.7971999999999984</c:v>
                </c:pt>
                <c:pt idx="9445">
                  <c:v>8.7313999999999989</c:v>
                </c:pt>
                <c:pt idx="9446">
                  <c:v>8.6883999999999997</c:v>
                </c:pt>
                <c:pt idx="9447">
                  <c:v>8.7524000000000015</c:v>
                </c:pt>
                <c:pt idx="9448">
                  <c:v>8.8492000000000015</c:v>
                </c:pt>
                <c:pt idx="9449">
                  <c:v>9.1217999999999986</c:v>
                </c:pt>
                <c:pt idx="9450">
                  <c:v>9.5550000000000015</c:v>
                </c:pt>
                <c:pt idx="9451">
                  <c:v>9.9097000000000008</c:v>
                </c:pt>
                <c:pt idx="9452">
                  <c:v>10.267000000000001</c:v>
                </c:pt>
                <c:pt idx="9453">
                  <c:v>10.51</c:v>
                </c:pt>
                <c:pt idx="9454">
                  <c:v>10.677</c:v>
                </c:pt>
                <c:pt idx="9455">
                  <c:v>13.251000000000001</c:v>
                </c:pt>
                <c:pt idx="9456">
                  <c:v>12.327</c:v>
                </c:pt>
                <c:pt idx="9457">
                  <c:v>11.785</c:v>
                </c:pt>
                <c:pt idx="9458">
                  <c:v>11.349</c:v>
                </c:pt>
                <c:pt idx="9459">
                  <c:v>11.019</c:v>
                </c:pt>
                <c:pt idx="9460">
                  <c:v>10.81</c:v>
                </c:pt>
                <c:pt idx="9461">
                  <c:v>10.65</c:v>
                </c:pt>
                <c:pt idx="9462">
                  <c:v>10.467000000000002</c:v>
                </c:pt>
                <c:pt idx="9463">
                  <c:v>10.389000000000001</c:v>
                </c:pt>
                <c:pt idx="9464">
                  <c:v>9.742799999999999</c:v>
                </c:pt>
                <c:pt idx="9465">
                  <c:v>9.7159000000000013</c:v>
                </c:pt>
                <c:pt idx="9466">
                  <c:v>9.7147999999999985</c:v>
                </c:pt>
                <c:pt idx="9467">
                  <c:v>9.684899999999999</c:v>
                </c:pt>
                <c:pt idx="9468">
                  <c:v>9.5966000000000005</c:v>
                </c:pt>
                <c:pt idx="9469">
                  <c:v>9.4806000000000008</c:v>
                </c:pt>
                <c:pt idx="9470">
                  <c:v>9.4185000000000034</c:v>
                </c:pt>
                <c:pt idx="9471">
                  <c:v>9.4067000000000007</c:v>
                </c:pt>
                <c:pt idx="9472">
                  <c:v>9.4145000000000003</c:v>
                </c:pt>
                <c:pt idx="9473">
                  <c:v>9.3127000000000031</c:v>
                </c:pt>
                <c:pt idx="9474">
                  <c:v>9.1535000000000029</c:v>
                </c:pt>
                <c:pt idx="9475">
                  <c:v>9.0976000000000035</c:v>
                </c:pt>
                <c:pt idx="9476">
                  <c:v>9.0027000000000008</c:v>
                </c:pt>
                <c:pt idx="9477">
                  <c:v>8.8696000000000019</c:v>
                </c:pt>
                <c:pt idx="9478">
                  <c:v>8.7121000000000013</c:v>
                </c:pt>
                <c:pt idx="9479">
                  <c:v>8.5744000000000007</c:v>
                </c:pt>
                <c:pt idx="9480">
                  <c:v>8.4639000000000006</c:v>
                </c:pt>
                <c:pt idx="9481">
                  <c:v>8.341899999999999</c:v>
                </c:pt>
                <c:pt idx="9482">
                  <c:v>8.319600000000003</c:v>
                </c:pt>
                <c:pt idx="9483">
                  <c:v>8.4279000000000011</c:v>
                </c:pt>
                <c:pt idx="9484">
                  <c:v>8.6532</c:v>
                </c:pt>
                <c:pt idx="9485">
                  <c:v>8.8735000000000053</c:v>
                </c:pt>
                <c:pt idx="9486">
                  <c:v>9.0446000000000009</c:v>
                </c:pt>
                <c:pt idx="9487">
                  <c:v>9.139800000000001</c:v>
                </c:pt>
                <c:pt idx="9488">
                  <c:v>9.1349999999999998</c:v>
                </c:pt>
                <c:pt idx="9489">
                  <c:v>9.2031999999999989</c:v>
                </c:pt>
                <c:pt idx="9490">
                  <c:v>9.1369999999999987</c:v>
                </c:pt>
                <c:pt idx="9491">
                  <c:v>9.1496000000000013</c:v>
                </c:pt>
                <c:pt idx="9492">
                  <c:v>9.2115999999999989</c:v>
                </c:pt>
                <c:pt idx="9493">
                  <c:v>9.2530000000000001</c:v>
                </c:pt>
                <c:pt idx="9494">
                  <c:v>9.2333999999999996</c:v>
                </c:pt>
                <c:pt idx="9495">
                  <c:v>9.1710000000000012</c:v>
                </c:pt>
                <c:pt idx="9496">
                  <c:v>9.2301999999999982</c:v>
                </c:pt>
                <c:pt idx="9497">
                  <c:v>9.2126000000000001</c:v>
                </c:pt>
                <c:pt idx="9498">
                  <c:v>9.2126000000000001</c:v>
                </c:pt>
                <c:pt idx="9499">
                  <c:v>9.1292999999999989</c:v>
                </c:pt>
                <c:pt idx="9500">
                  <c:v>9.1208000000000009</c:v>
                </c:pt>
                <c:pt idx="9501">
                  <c:v>9.1391000000000009</c:v>
                </c:pt>
                <c:pt idx="9502">
                  <c:v>9.1251000000000015</c:v>
                </c:pt>
                <c:pt idx="9503">
                  <c:v>9.0985000000000014</c:v>
                </c:pt>
                <c:pt idx="9504">
                  <c:v>9.1939999999999991</c:v>
                </c:pt>
                <c:pt idx="9505">
                  <c:v>9.3245000000000005</c:v>
                </c:pt>
                <c:pt idx="9506">
                  <c:v>9.6105</c:v>
                </c:pt>
                <c:pt idx="9507">
                  <c:v>9.9934000000000012</c:v>
                </c:pt>
                <c:pt idx="9508">
                  <c:v>10.350000000000001</c:v>
                </c:pt>
                <c:pt idx="9509">
                  <c:v>10.648999999999999</c:v>
                </c:pt>
                <c:pt idx="9510">
                  <c:v>14.710999999999999</c:v>
                </c:pt>
                <c:pt idx="9511">
                  <c:v>13.565000000000001</c:v>
                </c:pt>
                <c:pt idx="9512">
                  <c:v>13.112</c:v>
                </c:pt>
                <c:pt idx="9513">
                  <c:v>12.906000000000002</c:v>
                </c:pt>
                <c:pt idx="9514">
                  <c:v>12.957000000000003</c:v>
                </c:pt>
                <c:pt idx="9515">
                  <c:v>12.969000000000001</c:v>
                </c:pt>
                <c:pt idx="9516">
                  <c:v>13.023</c:v>
                </c:pt>
                <c:pt idx="9517">
                  <c:v>12.968</c:v>
                </c:pt>
                <c:pt idx="9518">
                  <c:v>12.765000000000002</c:v>
                </c:pt>
                <c:pt idx="9519">
                  <c:v>12.447999999999999</c:v>
                </c:pt>
                <c:pt idx="9520">
                  <c:v>12.183</c:v>
                </c:pt>
                <c:pt idx="9521">
                  <c:v>11.926</c:v>
                </c:pt>
                <c:pt idx="9522">
                  <c:v>11.699</c:v>
                </c:pt>
                <c:pt idx="9523">
                  <c:v>11.381</c:v>
                </c:pt>
                <c:pt idx="9524">
                  <c:v>11.073</c:v>
                </c:pt>
                <c:pt idx="9525">
                  <c:v>10.815000000000001</c:v>
                </c:pt>
                <c:pt idx="9526">
                  <c:v>10.519</c:v>
                </c:pt>
                <c:pt idx="9527">
                  <c:v>9.4524000000000026</c:v>
                </c:pt>
                <c:pt idx="9528">
                  <c:v>9.5641000000000016</c:v>
                </c:pt>
                <c:pt idx="9529">
                  <c:v>9.5009000000000015</c:v>
                </c:pt>
                <c:pt idx="9530">
                  <c:v>9.4166000000000007</c:v>
                </c:pt>
                <c:pt idx="9531">
                  <c:v>9.2852000000000015</c:v>
                </c:pt>
                <c:pt idx="9532">
                  <c:v>9.1816000000000013</c:v>
                </c:pt>
                <c:pt idx="9533">
                  <c:v>8.9603000000000002</c:v>
                </c:pt>
                <c:pt idx="9534">
                  <c:v>8.821200000000001</c:v>
                </c:pt>
                <c:pt idx="9535">
                  <c:v>8.6509</c:v>
                </c:pt>
                <c:pt idx="9536">
                  <c:v>8.465600000000002</c:v>
                </c:pt>
                <c:pt idx="9537">
                  <c:v>8.343</c:v>
                </c:pt>
                <c:pt idx="9538">
                  <c:v>8.1758000000000006</c:v>
                </c:pt>
                <c:pt idx="9539">
                  <c:v>8.0617000000000001</c:v>
                </c:pt>
                <c:pt idx="9540">
                  <c:v>7.8852000000000002</c:v>
                </c:pt>
                <c:pt idx="9541">
                  <c:v>7.7391000000000005</c:v>
                </c:pt>
                <c:pt idx="9542">
                  <c:v>7.5861999999999998</c:v>
                </c:pt>
                <c:pt idx="9543">
                  <c:v>7.4368000000000007</c:v>
                </c:pt>
                <c:pt idx="9544">
                  <c:v>7.3815999999999997</c:v>
                </c:pt>
                <c:pt idx="9545">
                  <c:v>7.2691999999999997</c:v>
                </c:pt>
                <c:pt idx="9546">
                  <c:v>7.2208999999999994</c:v>
                </c:pt>
                <c:pt idx="9547">
                  <c:v>7.2254999999999994</c:v>
                </c:pt>
                <c:pt idx="9548">
                  <c:v>7.2114000000000003</c:v>
                </c:pt>
                <c:pt idx="9549">
                  <c:v>7.2374000000000001</c:v>
                </c:pt>
                <c:pt idx="9550">
                  <c:v>7.2103000000000002</c:v>
                </c:pt>
                <c:pt idx="9551">
                  <c:v>7.184099999999999</c:v>
                </c:pt>
                <c:pt idx="9552">
                  <c:v>7.1189999999999989</c:v>
                </c:pt>
                <c:pt idx="9553">
                  <c:v>7.0580999999999996</c:v>
                </c:pt>
                <c:pt idx="9554">
                  <c:v>7.0545999999999989</c:v>
                </c:pt>
                <c:pt idx="9555">
                  <c:v>7.0568</c:v>
                </c:pt>
                <c:pt idx="9556">
                  <c:v>7.0018000000000002</c:v>
                </c:pt>
                <c:pt idx="9557">
                  <c:v>6.9407000000000005</c:v>
                </c:pt>
                <c:pt idx="9558">
                  <c:v>6.8918999999999997</c:v>
                </c:pt>
                <c:pt idx="9559">
                  <c:v>6.7567000000000004</c:v>
                </c:pt>
                <c:pt idx="9560">
                  <c:v>6.6960999999999995</c:v>
                </c:pt>
                <c:pt idx="9561">
                  <c:v>6.5964999999999998</c:v>
                </c:pt>
                <c:pt idx="9562">
                  <c:v>6.5145999999999988</c:v>
                </c:pt>
                <c:pt idx="9563">
                  <c:v>6.4428000000000001</c:v>
                </c:pt>
                <c:pt idx="9564">
                  <c:v>6.317499999999999</c:v>
                </c:pt>
                <c:pt idx="9565">
                  <c:v>6.2619999999999996</c:v>
                </c:pt>
                <c:pt idx="9566">
                  <c:v>6.3034999999999997</c:v>
                </c:pt>
                <c:pt idx="9567">
                  <c:v>6.2924999999999995</c:v>
                </c:pt>
                <c:pt idx="9568">
                  <c:v>6.3230999999999993</c:v>
                </c:pt>
                <c:pt idx="9569">
                  <c:v>6.3196000000000003</c:v>
                </c:pt>
                <c:pt idx="9570">
                  <c:v>6.3385999999999996</c:v>
                </c:pt>
                <c:pt idx="9571">
                  <c:v>6.3634999999999993</c:v>
                </c:pt>
                <c:pt idx="9572">
                  <c:v>6.3198999999999996</c:v>
                </c:pt>
                <c:pt idx="9573">
                  <c:v>6.31</c:v>
                </c:pt>
                <c:pt idx="9574">
                  <c:v>6.2290000000000001</c:v>
                </c:pt>
                <c:pt idx="9575">
                  <c:v>6.2156000000000002</c:v>
                </c:pt>
                <c:pt idx="9576">
                  <c:v>6.1133999999999995</c:v>
                </c:pt>
                <c:pt idx="9577">
                  <c:v>6.0460000000000003</c:v>
                </c:pt>
                <c:pt idx="9578">
                  <c:v>6.0606</c:v>
                </c:pt>
                <c:pt idx="9579">
                  <c:v>6.0282</c:v>
                </c:pt>
                <c:pt idx="9580">
                  <c:v>5.9963000000000006</c:v>
                </c:pt>
                <c:pt idx="9581">
                  <c:v>5.9565999999999999</c:v>
                </c:pt>
                <c:pt idx="9582">
                  <c:v>5.9147999999999996</c:v>
                </c:pt>
                <c:pt idx="9583">
                  <c:v>5.8619999999999992</c:v>
                </c:pt>
                <c:pt idx="9584">
                  <c:v>5.8357999999999999</c:v>
                </c:pt>
                <c:pt idx="9585">
                  <c:v>5.7742000000000004</c:v>
                </c:pt>
                <c:pt idx="9586">
                  <c:v>5.7618</c:v>
                </c:pt>
                <c:pt idx="9587">
                  <c:v>5.6660999999999992</c:v>
                </c:pt>
                <c:pt idx="9588">
                  <c:v>5.6884999999999994</c:v>
                </c:pt>
                <c:pt idx="9589">
                  <c:v>5.6696</c:v>
                </c:pt>
                <c:pt idx="9590">
                  <c:v>5.6372999999999998</c:v>
                </c:pt>
                <c:pt idx="9591">
                  <c:v>5.6099999999999994</c:v>
                </c:pt>
                <c:pt idx="9592">
                  <c:v>5.5563000000000002</c:v>
                </c:pt>
                <c:pt idx="9593">
                  <c:v>5.5280999999999993</c:v>
                </c:pt>
                <c:pt idx="9594">
                  <c:v>5.4880000000000004</c:v>
                </c:pt>
                <c:pt idx="9595">
                  <c:v>5.476700000000001</c:v>
                </c:pt>
                <c:pt idx="9596">
                  <c:v>5.5194999999999999</c:v>
                </c:pt>
                <c:pt idx="9597">
                  <c:v>5.5164</c:v>
                </c:pt>
                <c:pt idx="9598">
                  <c:v>5.5368000000000004</c:v>
                </c:pt>
                <c:pt idx="9599">
                  <c:v>5.5326000000000004</c:v>
                </c:pt>
                <c:pt idx="9600">
                  <c:v>5.557599999999999</c:v>
                </c:pt>
                <c:pt idx="9601">
                  <c:v>5.5219999999999994</c:v>
                </c:pt>
                <c:pt idx="9602">
                  <c:v>5.5188999999999995</c:v>
                </c:pt>
                <c:pt idx="9603">
                  <c:v>5.5072000000000001</c:v>
                </c:pt>
                <c:pt idx="9604">
                  <c:v>5.5497000000000005</c:v>
                </c:pt>
                <c:pt idx="9605">
                  <c:v>5.5354000000000001</c:v>
                </c:pt>
                <c:pt idx="9606">
                  <c:v>5.5530999999999997</c:v>
                </c:pt>
                <c:pt idx="9607">
                  <c:v>5.57</c:v>
                </c:pt>
                <c:pt idx="9608">
                  <c:v>5.5683999999999996</c:v>
                </c:pt>
                <c:pt idx="9609">
                  <c:v>5.5952999999999999</c:v>
                </c:pt>
                <c:pt idx="9610">
                  <c:v>5.5620999999999992</c:v>
                </c:pt>
                <c:pt idx="9611">
                  <c:v>5.5401999999999996</c:v>
                </c:pt>
                <c:pt idx="9612">
                  <c:v>5.5050999999999997</c:v>
                </c:pt>
                <c:pt idx="9613">
                  <c:v>5.4676999999999998</c:v>
                </c:pt>
                <c:pt idx="9614">
                  <c:v>5.4133000000000004</c:v>
                </c:pt>
                <c:pt idx="9615">
                  <c:v>5.3704999999999998</c:v>
                </c:pt>
                <c:pt idx="9616">
                  <c:v>5.3971999999999989</c:v>
                </c:pt>
                <c:pt idx="9617">
                  <c:v>5.4138999999999999</c:v>
                </c:pt>
                <c:pt idx="9618">
                  <c:v>5.4013000000000009</c:v>
                </c:pt>
                <c:pt idx="9619">
                  <c:v>5.4068000000000005</c:v>
                </c:pt>
                <c:pt idx="9620">
                  <c:v>5.3894000000000002</c:v>
                </c:pt>
                <c:pt idx="9621">
                  <c:v>5.3497000000000003</c:v>
                </c:pt>
                <c:pt idx="9622">
                  <c:v>5.3795999999999999</c:v>
                </c:pt>
                <c:pt idx="9623">
                  <c:v>5.3794000000000004</c:v>
                </c:pt>
                <c:pt idx="9624">
                  <c:v>5.4024000000000001</c:v>
                </c:pt>
                <c:pt idx="9625">
                  <c:v>5.4825999999999997</c:v>
                </c:pt>
                <c:pt idx="9626">
                  <c:v>5.4942000000000002</c:v>
                </c:pt>
                <c:pt idx="9627">
                  <c:v>5.5701999999999998</c:v>
                </c:pt>
                <c:pt idx="9628">
                  <c:v>5.6002000000000001</c:v>
                </c:pt>
                <c:pt idx="9629">
                  <c:v>5.6814999999999998</c:v>
                </c:pt>
                <c:pt idx="9630">
                  <c:v>5.7210999999999999</c:v>
                </c:pt>
                <c:pt idx="9631">
                  <c:v>5.7606000000000002</c:v>
                </c:pt>
                <c:pt idx="9632">
                  <c:v>5.7688999999999995</c:v>
                </c:pt>
                <c:pt idx="9633">
                  <c:v>5.8941999999999988</c:v>
                </c:pt>
                <c:pt idx="9634">
                  <c:v>5.9340999999999999</c:v>
                </c:pt>
                <c:pt idx="9635">
                  <c:v>5.9176000000000002</c:v>
                </c:pt>
                <c:pt idx="9636">
                  <c:v>5.9323000000000006</c:v>
                </c:pt>
                <c:pt idx="9637">
                  <c:v>6.0113000000000003</c:v>
                </c:pt>
                <c:pt idx="9638">
                  <c:v>6.0374999999999996</c:v>
                </c:pt>
                <c:pt idx="9639">
                  <c:v>6.0007000000000001</c:v>
                </c:pt>
                <c:pt idx="9640">
                  <c:v>5.9895000000000005</c:v>
                </c:pt>
                <c:pt idx="9641">
                  <c:v>5.9295</c:v>
                </c:pt>
                <c:pt idx="9642">
                  <c:v>5.8550999999999993</c:v>
                </c:pt>
                <c:pt idx="9643">
                  <c:v>5.7964000000000002</c:v>
                </c:pt>
                <c:pt idx="9644">
                  <c:v>5.8342999999999998</c:v>
                </c:pt>
                <c:pt idx="9645">
                  <c:v>5.7961</c:v>
                </c:pt>
                <c:pt idx="9646">
                  <c:v>5.8370999999999995</c:v>
                </c:pt>
                <c:pt idx="9647">
                  <c:v>5.847599999999999</c:v>
                </c:pt>
                <c:pt idx="9648">
                  <c:v>5.8597000000000001</c:v>
                </c:pt>
                <c:pt idx="9649">
                  <c:v>5.9917000000000007</c:v>
                </c:pt>
                <c:pt idx="9650">
                  <c:v>6.0556000000000001</c:v>
                </c:pt>
                <c:pt idx="9651">
                  <c:v>6.1249999999999991</c:v>
                </c:pt>
                <c:pt idx="9652">
                  <c:v>6.2237</c:v>
                </c:pt>
                <c:pt idx="9653">
                  <c:v>6.2487000000000004</c:v>
                </c:pt>
                <c:pt idx="9654">
                  <c:v>6.2469999999999999</c:v>
                </c:pt>
                <c:pt idx="9655">
                  <c:v>6.2284999999999995</c:v>
                </c:pt>
                <c:pt idx="9656">
                  <c:v>6.198999999999999</c:v>
                </c:pt>
                <c:pt idx="9657">
                  <c:v>6.1933999999999996</c:v>
                </c:pt>
                <c:pt idx="9658">
                  <c:v>6.1760000000000002</c:v>
                </c:pt>
                <c:pt idx="9659">
                  <c:v>6.1233999999999993</c:v>
                </c:pt>
                <c:pt idx="9660">
                  <c:v>6.0919999999999996</c:v>
                </c:pt>
                <c:pt idx="9661">
                  <c:v>6.0884999999999998</c:v>
                </c:pt>
                <c:pt idx="9662">
                  <c:v>6.1264999999999992</c:v>
                </c:pt>
                <c:pt idx="9663">
                  <c:v>6.2354000000000003</c:v>
                </c:pt>
                <c:pt idx="9664">
                  <c:v>6.4238</c:v>
                </c:pt>
                <c:pt idx="9665">
                  <c:v>6.5766000000000009</c:v>
                </c:pt>
                <c:pt idx="9666">
                  <c:v>6.5954999999999995</c:v>
                </c:pt>
                <c:pt idx="9667">
                  <c:v>6.6486999999999998</c:v>
                </c:pt>
                <c:pt idx="9668">
                  <c:v>6.6621999999999995</c:v>
                </c:pt>
                <c:pt idx="9669">
                  <c:v>6.6715999999999998</c:v>
                </c:pt>
                <c:pt idx="9670">
                  <c:v>6.6802000000000001</c:v>
                </c:pt>
                <c:pt idx="9671">
                  <c:v>6.7119</c:v>
                </c:pt>
                <c:pt idx="9672">
                  <c:v>6.6940999999999988</c:v>
                </c:pt>
                <c:pt idx="9673">
                  <c:v>6.7347000000000001</c:v>
                </c:pt>
                <c:pt idx="9674">
                  <c:v>6.7868000000000004</c:v>
                </c:pt>
                <c:pt idx="9675">
                  <c:v>6.8338999999999999</c:v>
                </c:pt>
                <c:pt idx="9676">
                  <c:v>6.8807</c:v>
                </c:pt>
                <c:pt idx="9677">
                  <c:v>6.9341999999999997</c:v>
                </c:pt>
                <c:pt idx="9678">
                  <c:v>7.0330000000000004</c:v>
                </c:pt>
                <c:pt idx="9679">
                  <c:v>7.0819000000000001</c:v>
                </c:pt>
                <c:pt idx="9680">
                  <c:v>7.2988999999999997</c:v>
                </c:pt>
                <c:pt idx="9681">
                  <c:v>7.4775</c:v>
                </c:pt>
                <c:pt idx="9682">
                  <c:v>7.6097000000000001</c:v>
                </c:pt>
                <c:pt idx="9683">
                  <c:v>7.6854999999999993</c:v>
                </c:pt>
                <c:pt idx="9684">
                  <c:v>7.7426000000000004</c:v>
                </c:pt>
                <c:pt idx="9685">
                  <c:v>7.7950999999999997</c:v>
                </c:pt>
                <c:pt idx="9686">
                  <c:v>7.9314000000000009</c:v>
                </c:pt>
                <c:pt idx="9687">
                  <c:v>8.0769000000000002</c:v>
                </c:pt>
                <c:pt idx="9688">
                  <c:v>8.5827000000000027</c:v>
                </c:pt>
                <c:pt idx="9689">
                  <c:v>9.4672000000000001</c:v>
                </c:pt>
                <c:pt idx="9690">
                  <c:v>10.923</c:v>
                </c:pt>
                <c:pt idx="9691">
                  <c:v>17.324999999999999</c:v>
                </c:pt>
                <c:pt idx="9692">
                  <c:v>17.337000000000003</c:v>
                </c:pt>
                <c:pt idx="9693">
                  <c:v>17.71</c:v>
                </c:pt>
                <c:pt idx="9694">
                  <c:v>17.779</c:v>
                </c:pt>
                <c:pt idx="9695">
                  <c:v>17.638000000000005</c:v>
                </c:pt>
                <c:pt idx="9696">
                  <c:v>17.297999999999995</c:v>
                </c:pt>
                <c:pt idx="9697">
                  <c:v>16.716000000000001</c:v>
                </c:pt>
                <c:pt idx="9698">
                  <c:v>16.061999999999998</c:v>
                </c:pt>
                <c:pt idx="9699">
                  <c:v>15.327</c:v>
                </c:pt>
                <c:pt idx="9700">
                  <c:v>14.61</c:v>
                </c:pt>
                <c:pt idx="9701">
                  <c:v>14.068</c:v>
                </c:pt>
                <c:pt idx="9702">
                  <c:v>13.679</c:v>
                </c:pt>
                <c:pt idx="9703">
                  <c:v>13.207000000000001</c:v>
                </c:pt>
                <c:pt idx="9704">
                  <c:v>12.796000000000001</c:v>
                </c:pt>
                <c:pt idx="9705">
                  <c:v>12.516</c:v>
                </c:pt>
                <c:pt idx="9706">
                  <c:v>12.233000000000001</c:v>
                </c:pt>
                <c:pt idx="9707">
                  <c:v>11.982000000000001</c:v>
                </c:pt>
                <c:pt idx="9708">
                  <c:v>11.879000000000001</c:v>
                </c:pt>
                <c:pt idx="9709">
                  <c:v>11.854000000000003</c:v>
                </c:pt>
                <c:pt idx="9710">
                  <c:v>11.754</c:v>
                </c:pt>
                <c:pt idx="9711">
                  <c:v>11.753</c:v>
                </c:pt>
                <c:pt idx="9712">
                  <c:v>11.737999999999998</c:v>
                </c:pt>
                <c:pt idx="9713">
                  <c:v>11.668000000000001</c:v>
                </c:pt>
                <c:pt idx="9714">
                  <c:v>11.572000000000001</c:v>
                </c:pt>
                <c:pt idx="9715">
                  <c:v>11.462000000000002</c:v>
                </c:pt>
                <c:pt idx="9716">
                  <c:v>11.393000000000002</c:v>
                </c:pt>
                <c:pt idx="9717">
                  <c:v>11.215</c:v>
                </c:pt>
                <c:pt idx="9718">
                  <c:v>10.912000000000003</c:v>
                </c:pt>
                <c:pt idx="9719">
                  <c:v>10.697000000000001</c:v>
                </c:pt>
                <c:pt idx="9720">
                  <c:v>10.361000000000002</c:v>
                </c:pt>
                <c:pt idx="9721">
                  <c:v>9.1821000000000002</c:v>
                </c:pt>
                <c:pt idx="9722">
                  <c:v>9.3709000000000007</c:v>
                </c:pt>
                <c:pt idx="9723">
                  <c:v>9.4006000000000007</c:v>
                </c:pt>
                <c:pt idx="9724">
                  <c:v>9.3876000000000008</c:v>
                </c:pt>
                <c:pt idx="9725">
                  <c:v>9.2934000000000001</c:v>
                </c:pt>
                <c:pt idx="9726">
                  <c:v>9.1522000000000006</c:v>
                </c:pt>
                <c:pt idx="9727">
                  <c:v>9.0540000000000003</c:v>
                </c:pt>
                <c:pt idx="9728">
                  <c:v>8.8875000000000028</c:v>
                </c:pt>
                <c:pt idx="9729">
                  <c:v>8.7859000000000016</c:v>
                </c:pt>
                <c:pt idx="9730">
                  <c:v>8.6765000000000008</c:v>
                </c:pt>
                <c:pt idx="9731">
                  <c:v>8.642100000000001</c:v>
                </c:pt>
                <c:pt idx="9732">
                  <c:v>8.6086999999999989</c:v>
                </c:pt>
                <c:pt idx="9733">
                  <c:v>8.770999999999999</c:v>
                </c:pt>
                <c:pt idx="9734">
                  <c:v>8.8381999999999987</c:v>
                </c:pt>
                <c:pt idx="9735">
                  <c:v>8.8490000000000002</c:v>
                </c:pt>
                <c:pt idx="9736">
                  <c:v>8.8306000000000004</c:v>
                </c:pt>
                <c:pt idx="9737">
                  <c:v>8.8130000000000006</c:v>
                </c:pt>
                <c:pt idx="9738">
                  <c:v>8.7811999999999983</c:v>
                </c:pt>
                <c:pt idx="9739">
                  <c:v>8.7200999999999986</c:v>
                </c:pt>
                <c:pt idx="9740">
                  <c:v>8.716899999999999</c:v>
                </c:pt>
                <c:pt idx="9741">
                  <c:v>8.6926000000000005</c:v>
                </c:pt>
                <c:pt idx="9742">
                  <c:v>8.6711999999999989</c:v>
                </c:pt>
                <c:pt idx="9743">
                  <c:v>8.6088999999999984</c:v>
                </c:pt>
                <c:pt idx="9744">
                  <c:v>8.5855000000000032</c:v>
                </c:pt>
                <c:pt idx="9745">
                  <c:v>8.4888000000000012</c:v>
                </c:pt>
                <c:pt idx="9746">
                  <c:v>8.3736000000000033</c:v>
                </c:pt>
                <c:pt idx="9747">
                  <c:v>8.279300000000001</c:v>
                </c:pt>
                <c:pt idx="9748">
                  <c:v>8.2007000000000012</c:v>
                </c:pt>
                <c:pt idx="9749">
                  <c:v>8.1302999999999983</c:v>
                </c:pt>
                <c:pt idx="9750">
                  <c:v>8.0482999999999993</c:v>
                </c:pt>
                <c:pt idx="9751">
                  <c:v>7.9729999999999999</c:v>
                </c:pt>
                <c:pt idx="9752">
                  <c:v>7.9287999999999998</c:v>
                </c:pt>
                <c:pt idx="9753">
                  <c:v>7.7864000000000004</c:v>
                </c:pt>
                <c:pt idx="9754">
                  <c:v>7.7253999999999996</c:v>
                </c:pt>
                <c:pt idx="9755">
                  <c:v>7.6212</c:v>
                </c:pt>
                <c:pt idx="9756">
                  <c:v>7.5388000000000002</c:v>
                </c:pt>
                <c:pt idx="9757">
                  <c:v>7.4178999999999995</c:v>
                </c:pt>
                <c:pt idx="9758">
                  <c:v>7.2474999999999996</c:v>
                </c:pt>
                <c:pt idx="9759">
                  <c:v>7.0642999999999994</c:v>
                </c:pt>
                <c:pt idx="9760">
                  <c:v>6.8946999999999994</c:v>
                </c:pt>
                <c:pt idx="9761">
                  <c:v>6.7767000000000008</c:v>
                </c:pt>
                <c:pt idx="9762">
                  <c:v>6.6566000000000001</c:v>
                </c:pt>
                <c:pt idx="9763">
                  <c:v>6.5221999999999989</c:v>
                </c:pt>
                <c:pt idx="9764">
                  <c:v>6.3226999999999993</c:v>
                </c:pt>
                <c:pt idx="9765">
                  <c:v>6.2157</c:v>
                </c:pt>
                <c:pt idx="9766">
                  <c:v>6.0864000000000003</c:v>
                </c:pt>
                <c:pt idx="9767">
                  <c:v>5.9644999999999992</c:v>
                </c:pt>
                <c:pt idx="9768">
                  <c:v>5.9203000000000001</c:v>
                </c:pt>
                <c:pt idx="9769">
                  <c:v>5.8136999999999999</c:v>
                </c:pt>
                <c:pt idx="9770">
                  <c:v>5.7206000000000001</c:v>
                </c:pt>
                <c:pt idx="9771">
                  <c:v>5.7291999999999996</c:v>
                </c:pt>
                <c:pt idx="9772">
                  <c:v>5.7586000000000004</c:v>
                </c:pt>
                <c:pt idx="9773">
                  <c:v>5.7808999999999999</c:v>
                </c:pt>
                <c:pt idx="9774">
                  <c:v>5.8378999999999994</c:v>
                </c:pt>
                <c:pt idx="9775">
                  <c:v>5.8432000000000004</c:v>
                </c:pt>
                <c:pt idx="9776">
                  <c:v>5.8123999999999993</c:v>
                </c:pt>
                <c:pt idx="9777">
                  <c:v>5.8714000000000004</c:v>
                </c:pt>
                <c:pt idx="9778">
                  <c:v>5.8050999999999995</c:v>
                </c:pt>
                <c:pt idx="9779">
                  <c:v>5.7847999999999997</c:v>
                </c:pt>
                <c:pt idx="9780">
                  <c:v>5.7548999999999992</c:v>
                </c:pt>
                <c:pt idx="9781">
                  <c:v>5.6996000000000002</c:v>
                </c:pt>
                <c:pt idx="9782">
                  <c:v>5.6553999999999993</c:v>
                </c:pt>
                <c:pt idx="9783">
                  <c:v>5.5738000000000003</c:v>
                </c:pt>
                <c:pt idx="9784">
                  <c:v>5.5952000000000002</c:v>
                </c:pt>
                <c:pt idx="9785">
                  <c:v>5.5822000000000003</c:v>
                </c:pt>
                <c:pt idx="9786">
                  <c:v>5.5897000000000006</c:v>
                </c:pt>
                <c:pt idx="9787">
                  <c:v>5.6567999999999996</c:v>
                </c:pt>
                <c:pt idx="9788">
                  <c:v>5.5781000000000001</c:v>
                </c:pt>
                <c:pt idx="9789">
                  <c:v>5.5584999999999996</c:v>
                </c:pt>
                <c:pt idx="9790">
                  <c:v>5.5019</c:v>
                </c:pt>
                <c:pt idx="9791">
                  <c:v>5.5028999999999995</c:v>
                </c:pt>
                <c:pt idx="9792">
                  <c:v>5.5140999999999991</c:v>
                </c:pt>
                <c:pt idx="9793">
                  <c:v>5.5220999999999991</c:v>
                </c:pt>
                <c:pt idx="9794">
                  <c:v>5.4984999999999999</c:v>
                </c:pt>
                <c:pt idx="9795">
                  <c:v>5.5350999999999999</c:v>
                </c:pt>
                <c:pt idx="9796">
                  <c:v>5.5068000000000001</c:v>
                </c:pt>
                <c:pt idx="9797">
                  <c:v>5.5404</c:v>
                </c:pt>
                <c:pt idx="9798">
                  <c:v>5.5602</c:v>
                </c:pt>
                <c:pt idx="9799">
                  <c:v>5.6113</c:v>
                </c:pt>
                <c:pt idx="9800">
                  <c:v>5.6536</c:v>
                </c:pt>
                <c:pt idx="9801">
                  <c:v>5.6651999999999987</c:v>
                </c:pt>
                <c:pt idx="9802">
                  <c:v>5.6737000000000002</c:v>
                </c:pt>
                <c:pt idx="9803">
                  <c:v>5.724899999999999</c:v>
                </c:pt>
                <c:pt idx="9804">
                  <c:v>5.6761999999999997</c:v>
                </c:pt>
                <c:pt idx="9805">
                  <c:v>5.7563000000000004</c:v>
                </c:pt>
                <c:pt idx="9806">
                  <c:v>5.8076999999999996</c:v>
                </c:pt>
                <c:pt idx="9807">
                  <c:v>5.8856000000000002</c:v>
                </c:pt>
                <c:pt idx="9808">
                  <c:v>6.0070999999999994</c:v>
                </c:pt>
                <c:pt idx="9809">
                  <c:v>6.1424999999999992</c:v>
                </c:pt>
                <c:pt idx="9810">
                  <c:v>6.1682999999999995</c:v>
                </c:pt>
                <c:pt idx="9811">
                  <c:v>6.2900999999999998</c:v>
                </c:pt>
                <c:pt idx="9812">
                  <c:v>6.2854000000000001</c:v>
                </c:pt>
                <c:pt idx="9813">
                  <c:v>6.2691999999999997</c:v>
                </c:pt>
                <c:pt idx="9814">
                  <c:v>6.2395000000000005</c:v>
                </c:pt>
                <c:pt idx="9815">
                  <c:v>6.1636999999999995</c:v>
                </c:pt>
                <c:pt idx="9816">
                  <c:v>6.0397000000000007</c:v>
                </c:pt>
                <c:pt idx="9817">
                  <c:v>5.9558</c:v>
                </c:pt>
                <c:pt idx="9818">
                  <c:v>5.8473999999999995</c:v>
                </c:pt>
                <c:pt idx="9819">
                  <c:v>5.6923999999999992</c:v>
                </c:pt>
                <c:pt idx="9820">
                  <c:v>5.5567000000000002</c:v>
                </c:pt>
                <c:pt idx="9821">
                  <c:v>5.4578999999999995</c:v>
                </c:pt>
                <c:pt idx="9822">
                  <c:v>5.3526999999999996</c:v>
                </c:pt>
                <c:pt idx="9823">
                  <c:v>5.2518000000000002</c:v>
                </c:pt>
                <c:pt idx="9824">
                  <c:v>5.1724999999999994</c:v>
                </c:pt>
                <c:pt idx="9825">
                  <c:v>5.1383000000000001</c:v>
                </c:pt>
                <c:pt idx="9826">
                  <c:v>5.017199999999999</c:v>
                </c:pt>
                <c:pt idx="9827">
                  <c:v>4.9719000000000007</c:v>
                </c:pt>
                <c:pt idx="9828">
                  <c:v>4.9409000000000001</c:v>
                </c:pt>
                <c:pt idx="9829">
                  <c:v>4.9385000000000003</c:v>
                </c:pt>
                <c:pt idx="9830">
                  <c:v>4.8907999999999996</c:v>
                </c:pt>
                <c:pt idx="9831">
                  <c:v>4.825499999999999</c:v>
                </c:pt>
                <c:pt idx="9832">
                  <c:v>4.7826000000000004</c:v>
                </c:pt>
                <c:pt idx="9833">
                  <c:v>4.7690000000000001</c:v>
                </c:pt>
                <c:pt idx="9834">
                  <c:v>4.7343000000000002</c:v>
                </c:pt>
                <c:pt idx="9835">
                  <c:v>4.7069999999999999</c:v>
                </c:pt>
                <c:pt idx="9836">
                  <c:v>4.6841999999999988</c:v>
                </c:pt>
                <c:pt idx="9837">
                  <c:v>4.6932</c:v>
                </c:pt>
                <c:pt idx="9838">
                  <c:v>4.7001999999999997</c:v>
                </c:pt>
                <c:pt idx="9839">
                  <c:v>4.6692999999999998</c:v>
                </c:pt>
                <c:pt idx="9840">
                  <c:v>4.6936999999999998</c:v>
                </c:pt>
                <c:pt idx="9841">
                  <c:v>4.6874999999999991</c:v>
                </c:pt>
                <c:pt idx="9842">
                  <c:v>4.7098000000000004</c:v>
                </c:pt>
                <c:pt idx="9843">
                  <c:v>4.7254999999999994</c:v>
                </c:pt>
                <c:pt idx="9844">
                  <c:v>4.7854999999999999</c:v>
                </c:pt>
                <c:pt idx="9845">
                  <c:v>4.8445999999999989</c:v>
                </c:pt>
                <c:pt idx="9846">
                  <c:v>4.8882000000000003</c:v>
                </c:pt>
                <c:pt idx="9847">
                  <c:v>4.9500999999999999</c:v>
                </c:pt>
                <c:pt idx="9848">
                  <c:v>4.9943</c:v>
                </c:pt>
                <c:pt idx="9849">
                  <c:v>5.0061</c:v>
                </c:pt>
                <c:pt idx="9850">
                  <c:v>5.0104999999999995</c:v>
                </c:pt>
                <c:pt idx="9851">
                  <c:v>5.0591999999999997</c:v>
                </c:pt>
                <c:pt idx="9852">
                  <c:v>5.0714000000000006</c:v>
                </c:pt>
                <c:pt idx="9853">
                  <c:v>5.0918999999999999</c:v>
                </c:pt>
                <c:pt idx="9854">
                  <c:v>5.1315999999999997</c:v>
                </c:pt>
                <c:pt idx="9855">
                  <c:v>5.1666999999999996</c:v>
                </c:pt>
                <c:pt idx="9856">
                  <c:v>5.1962999999999999</c:v>
                </c:pt>
                <c:pt idx="9857">
                  <c:v>5.2272999999999996</c:v>
                </c:pt>
                <c:pt idx="9858">
                  <c:v>5.2370000000000001</c:v>
                </c:pt>
                <c:pt idx="9859">
                  <c:v>5.2269999999999994</c:v>
                </c:pt>
                <c:pt idx="9860">
                  <c:v>5.1718000000000002</c:v>
                </c:pt>
                <c:pt idx="9861">
                  <c:v>5.1492000000000004</c:v>
                </c:pt>
                <c:pt idx="9862">
                  <c:v>5.1199999999999992</c:v>
                </c:pt>
                <c:pt idx="9863">
                  <c:v>5.1657999999999991</c:v>
                </c:pt>
                <c:pt idx="9864">
                  <c:v>5.2054999999999998</c:v>
                </c:pt>
                <c:pt idx="9865">
                  <c:v>5.2321999999999997</c:v>
                </c:pt>
                <c:pt idx="9866">
                  <c:v>5.2037000000000004</c:v>
                </c:pt>
                <c:pt idx="9867">
                  <c:v>5.152499999999999</c:v>
                </c:pt>
                <c:pt idx="9868">
                  <c:v>5.1136999999999997</c:v>
                </c:pt>
                <c:pt idx="9869">
                  <c:v>5.1094999999999997</c:v>
                </c:pt>
                <c:pt idx="9870">
                  <c:v>5.0649999999999995</c:v>
                </c:pt>
                <c:pt idx="9871">
                  <c:v>5.0019</c:v>
                </c:pt>
                <c:pt idx="9872">
                  <c:v>4.9704000000000006</c:v>
                </c:pt>
                <c:pt idx="9873">
                  <c:v>5.0020999999999995</c:v>
                </c:pt>
                <c:pt idx="9874">
                  <c:v>5.0523999999999996</c:v>
                </c:pt>
                <c:pt idx="9875">
                  <c:v>5.0206</c:v>
                </c:pt>
                <c:pt idx="9876">
                  <c:v>4.9657999999999998</c:v>
                </c:pt>
                <c:pt idx="9877">
                  <c:v>4.9508000000000001</c:v>
                </c:pt>
                <c:pt idx="9878">
                  <c:v>4.8813000000000004</c:v>
                </c:pt>
                <c:pt idx="9879">
                  <c:v>4.8084999999999996</c:v>
                </c:pt>
                <c:pt idx="9880">
                  <c:v>4.7504999999999997</c:v>
                </c:pt>
                <c:pt idx="9881">
                  <c:v>4.7582000000000004</c:v>
                </c:pt>
                <c:pt idx="9882">
                  <c:v>4.6912000000000003</c:v>
                </c:pt>
                <c:pt idx="9883">
                  <c:v>4.6667999999999994</c:v>
                </c:pt>
                <c:pt idx="9884">
                  <c:v>4.6474999999999991</c:v>
                </c:pt>
                <c:pt idx="9885">
                  <c:v>4.6322000000000001</c:v>
                </c:pt>
                <c:pt idx="9886">
                  <c:v>4.5869</c:v>
                </c:pt>
                <c:pt idx="9887">
                  <c:v>4.5606999999999998</c:v>
                </c:pt>
                <c:pt idx="9888">
                  <c:v>4.5444999999999993</c:v>
                </c:pt>
                <c:pt idx="9889">
                  <c:v>4.5357000000000003</c:v>
                </c:pt>
                <c:pt idx="9890">
                  <c:v>4.5406000000000004</c:v>
                </c:pt>
                <c:pt idx="9891">
                  <c:v>4.5446</c:v>
                </c:pt>
                <c:pt idx="9892">
                  <c:v>4.5043999999999995</c:v>
                </c:pt>
                <c:pt idx="9893">
                  <c:v>4.4676999999999998</c:v>
                </c:pt>
                <c:pt idx="9894">
                  <c:v>4.5073999999999996</c:v>
                </c:pt>
                <c:pt idx="9895">
                  <c:v>4.4779999999999998</c:v>
                </c:pt>
                <c:pt idx="9896">
                  <c:v>4.5053000000000001</c:v>
                </c:pt>
                <c:pt idx="9897">
                  <c:v>4.4943999999999997</c:v>
                </c:pt>
                <c:pt idx="9898">
                  <c:v>4.5391000000000004</c:v>
                </c:pt>
                <c:pt idx="9899">
                  <c:v>4.5340999999999996</c:v>
                </c:pt>
                <c:pt idx="9900">
                  <c:v>4.4851000000000001</c:v>
                </c:pt>
                <c:pt idx="9901">
                  <c:v>4.4503000000000004</c:v>
                </c:pt>
                <c:pt idx="9902">
                  <c:v>4.4131</c:v>
                </c:pt>
                <c:pt idx="9903">
                  <c:v>4.4304000000000006</c:v>
                </c:pt>
                <c:pt idx="9904">
                  <c:v>4.4315000000000007</c:v>
                </c:pt>
                <c:pt idx="9905">
                  <c:v>4.4094000000000007</c:v>
                </c:pt>
                <c:pt idx="9906">
                  <c:v>4.3957999999999995</c:v>
                </c:pt>
                <c:pt idx="9907">
                  <c:v>4.3448999999999991</c:v>
                </c:pt>
                <c:pt idx="9908">
                  <c:v>4.38</c:v>
                </c:pt>
                <c:pt idx="9909">
                  <c:v>4.3440999999999992</c:v>
                </c:pt>
                <c:pt idx="9910">
                  <c:v>4.3482000000000003</c:v>
                </c:pt>
                <c:pt idx="9911">
                  <c:v>4.3221999999999987</c:v>
                </c:pt>
                <c:pt idx="9912">
                  <c:v>4.3057999999999996</c:v>
                </c:pt>
                <c:pt idx="9913">
                  <c:v>4.2615999999999996</c:v>
                </c:pt>
                <c:pt idx="9914">
                  <c:v>4.2102000000000004</c:v>
                </c:pt>
                <c:pt idx="9915">
                  <c:v>4.2204999999999995</c:v>
                </c:pt>
                <c:pt idx="9916">
                  <c:v>4.1632999999999996</c:v>
                </c:pt>
                <c:pt idx="9917">
                  <c:v>4.1566000000000001</c:v>
                </c:pt>
                <c:pt idx="9918">
                  <c:v>4.152099999999999</c:v>
                </c:pt>
                <c:pt idx="9919">
                  <c:v>4.1278999999999986</c:v>
                </c:pt>
                <c:pt idx="9920">
                  <c:v>4.115899999999999</c:v>
                </c:pt>
                <c:pt idx="9921">
                  <c:v>4.0498000000000003</c:v>
                </c:pt>
                <c:pt idx="9922">
                  <c:v>4.0476999999999999</c:v>
                </c:pt>
                <c:pt idx="9923">
                  <c:v>4.0433000000000003</c:v>
                </c:pt>
                <c:pt idx="9924">
                  <c:v>4.0132000000000003</c:v>
                </c:pt>
                <c:pt idx="9925">
                  <c:v>3.9904999999999995</c:v>
                </c:pt>
                <c:pt idx="9926">
                  <c:v>3.9623999999999997</c:v>
                </c:pt>
                <c:pt idx="9927">
                  <c:v>3.9441999999999999</c:v>
                </c:pt>
                <c:pt idx="9928">
                  <c:v>3.9124999999999996</c:v>
                </c:pt>
                <c:pt idx="9929">
                  <c:v>3.8716999999999997</c:v>
                </c:pt>
                <c:pt idx="9930">
                  <c:v>3.8950999999999993</c:v>
                </c:pt>
                <c:pt idx="9931">
                  <c:v>3.9285999999999999</c:v>
                </c:pt>
                <c:pt idx="9932">
                  <c:v>3.9935</c:v>
                </c:pt>
                <c:pt idx="9933">
                  <c:v>4.0072999999999999</c:v>
                </c:pt>
                <c:pt idx="9934">
                  <c:v>3.9718999999999998</c:v>
                </c:pt>
                <c:pt idx="9935">
                  <c:v>3.9567999999999994</c:v>
                </c:pt>
                <c:pt idx="9936">
                  <c:v>3.9371999999999998</c:v>
                </c:pt>
                <c:pt idx="9937">
                  <c:v>3.9081000000000001</c:v>
                </c:pt>
                <c:pt idx="9938">
                  <c:v>3.9077000000000002</c:v>
                </c:pt>
                <c:pt idx="9939">
                  <c:v>3.9357999999999995</c:v>
                </c:pt>
                <c:pt idx="9940">
                  <c:v>3.984</c:v>
                </c:pt>
                <c:pt idx="9941">
                  <c:v>4.0377000000000001</c:v>
                </c:pt>
                <c:pt idx="9942">
                  <c:v>4.0440999999999994</c:v>
                </c:pt>
                <c:pt idx="9943">
                  <c:v>4.0305999999999997</c:v>
                </c:pt>
                <c:pt idx="9944">
                  <c:v>4.0040999999999993</c:v>
                </c:pt>
                <c:pt idx="9945">
                  <c:v>3.9965999999999995</c:v>
                </c:pt>
                <c:pt idx="9946">
                  <c:v>3.9843000000000002</c:v>
                </c:pt>
                <c:pt idx="9947">
                  <c:v>3.9705999999999997</c:v>
                </c:pt>
                <c:pt idx="9948">
                  <c:v>4.0126999999999997</c:v>
                </c:pt>
                <c:pt idx="9949">
                  <c:v>4.0711000000000004</c:v>
                </c:pt>
                <c:pt idx="9950">
                  <c:v>4.107499999999999</c:v>
                </c:pt>
                <c:pt idx="9951">
                  <c:v>4.1418999999999997</c:v>
                </c:pt>
                <c:pt idx="9952">
                  <c:v>4.1877999999999993</c:v>
                </c:pt>
                <c:pt idx="9953">
                  <c:v>4.2930999999999999</c:v>
                </c:pt>
                <c:pt idx="9954">
                  <c:v>4.3684999999999992</c:v>
                </c:pt>
                <c:pt idx="9955">
                  <c:v>4.4458000000000002</c:v>
                </c:pt>
                <c:pt idx="9956">
                  <c:v>4.5514999999999999</c:v>
                </c:pt>
                <c:pt idx="9957">
                  <c:v>4.5911</c:v>
                </c:pt>
                <c:pt idx="9958">
                  <c:v>4.6526999999999994</c:v>
                </c:pt>
                <c:pt idx="9959">
                  <c:v>4.6723999999999997</c:v>
                </c:pt>
                <c:pt idx="9960">
                  <c:v>4.7044999999999995</c:v>
                </c:pt>
                <c:pt idx="9961">
                  <c:v>4.7282000000000002</c:v>
                </c:pt>
                <c:pt idx="9962">
                  <c:v>4.7415000000000003</c:v>
                </c:pt>
                <c:pt idx="9963">
                  <c:v>4.7158999999999995</c:v>
                </c:pt>
                <c:pt idx="9964">
                  <c:v>4.7188999999999997</c:v>
                </c:pt>
                <c:pt idx="9965">
                  <c:v>4.6850999999999994</c:v>
                </c:pt>
                <c:pt idx="9966">
                  <c:v>4.649</c:v>
                </c:pt>
                <c:pt idx="9967">
                  <c:v>4.6368999999999998</c:v>
                </c:pt>
                <c:pt idx="9968">
                  <c:v>4.6274999999999986</c:v>
                </c:pt>
                <c:pt idx="9969">
                  <c:v>4.6002999999999998</c:v>
                </c:pt>
                <c:pt idx="9970">
                  <c:v>4.5370999999999997</c:v>
                </c:pt>
                <c:pt idx="9971">
                  <c:v>4.5347</c:v>
                </c:pt>
                <c:pt idx="9972">
                  <c:v>4.4898000000000007</c:v>
                </c:pt>
                <c:pt idx="9973">
                  <c:v>4.4657999999999998</c:v>
                </c:pt>
                <c:pt idx="9974">
                  <c:v>4.4797000000000011</c:v>
                </c:pt>
                <c:pt idx="9975">
                  <c:v>4.4821999999999997</c:v>
                </c:pt>
                <c:pt idx="9976">
                  <c:v>4.4759000000000002</c:v>
                </c:pt>
                <c:pt idx="9977">
                  <c:v>4.4926000000000004</c:v>
                </c:pt>
                <c:pt idx="9978">
                  <c:v>4.5175999999999989</c:v>
                </c:pt>
                <c:pt idx="9979">
                  <c:v>4.5838999999999999</c:v>
                </c:pt>
                <c:pt idx="9980">
                  <c:v>4.5058999999999996</c:v>
                </c:pt>
                <c:pt idx="9981">
                  <c:v>4.5002000000000004</c:v>
                </c:pt>
                <c:pt idx="9982">
                  <c:v>4.5626999999999995</c:v>
                </c:pt>
                <c:pt idx="9983">
                  <c:v>4.6364999999999998</c:v>
                </c:pt>
                <c:pt idx="9984">
                  <c:v>4.7206000000000001</c:v>
                </c:pt>
                <c:pt idx="9985">
                  <c:v>4.7065999999999999</c:v>
                </c:pt>
                <c:pt idx="9986">
                  <c:v>4.7044999999999995</c:v>
                </c:pt>
                <c:pt idx="9987">
                  <c:v>4.649</c:v>
                </c:pt>
                <c:pt idx="9988">
                  <c:v>4.6303999999999998</c:v>
                </c:pt>
                <c:pt idx="9989">
                  <c:v>4.6103999999999994</c:v>
                </c:pt>
                <c:pt idx="9990">
                  <c:v>4.5495999999999999</c:v>
                </c:pt>
                <c:pt idx="9991">
                  <c:v>4.4729999999999999</c:v>
                </c:pt>
                <c:pt idx="9992">
                  <c:v>4.3917000000000002</c:v>
                </c:pt>
                <c:pt idx="9993">
                  <c:v>4.3858999999999995</c:v>
                </c:pt>
                <c:pt idx="9994">
                  <c:v>4.3426999999999998</c:v>
                </c:pt>
                <c:pt idx="9995">
                  <c:v>4.3204999999999991</c:v>
                </c:pt>
                <c:pt idx="9996">
                  <c:v>4.3317000000000005</c:v>
                </c:pt>
                <c:pt idx="9997">
                  <c:v>4.3545999999999987</c:v>
                </c:pt>
                <c:pt idx="9998">
                  <c:v>4.3953999999999995</c:v>
                </c:pt>
                <c:pt idx="9999">
                  <c:v>4.3982000000000001</c:v>
                </c:pt>
                <c:pt idx="10000">
                  <c:v>4.4138999999999999</c:v>
                </c:pt>
                <c:pt idx="10001">
                  <c:v>4.4308000000000005</c:v>
                </c:pt>
                <c:pt idx="10002">
                  <c:v>4.4470999999999998</c:v>
                </c:pt>
                <c:pt idx="10003">
                  <c:v>4.4640999999999993</c:v>
                </c:pt>
                <c:pt idx="10004">
                  <c:v>4.5326000000000004</c:v>
                </c:pt>
                <c:pt idx="10005">
                  <c:v>4.5783000000000005</c:v>
                </c:pt>
                <c:pt idx="10006">
                  <c:v>4.5868000000000002</c:v>
                </c:pt>
                <c:pt idx="10007">
                  <c:v>4.5621999999999989</c:v>
                </c:pt>
                <c:pt idx="10008">
                  <c:v>4.5556999999999999</c:v>
                </c:pt>
                <c:pt idx="10009">
                  <c:v>4.5895999999999999</c:v>
                </c:pt>
                <c:pt idx="10010">
                  <c:v>4.6082999999999998</c:v>
                </c:pt>
                <c:pt idx="10011">
                  <c:v>4.6080999999999994</c:v>
                </c:pt>
                <c:pt idx="10012">
                  <c:v>4.5914000000000001</c:v>
                </c:pt>
                <c:pt idx="10013">
                  <c:v>4.6259999999999994</c:v>
                </c:pt>
                <c:pt idx="10014">
                  <c:v>4.6372</c:v>
                </c:pt>
                <c:pt idx="10015">
                  <c:v>4.6093000000000002</c:v>
                </c:pt>
                <c:pt idx="10016">
                  <c:v>4.5772000000000004</c:v>
                </c:pt>
                <c:pt idx="10017">
                  <c:v>4.5646999999999993</c:v>
                </c:pt>
                <c:pt idx="10018">
                  <c:v>4.5656999999999996</c:v>
                </c:pt>
                <c:pt idx="10019">
                  <c:v>4.525199999999999</c:v>
                </c:pt>
                <c:pt idx="10020">
                  <c:v>4.4493000000000009</c:v>
                </c:pt>
                <c:pt idx="10021">
                  <c:v>4.4603999999999999</c:v>
                </c:pt>
                <c:pt idx="10022">
                  <c:v>4.407</c:v>
                </c:pt>
                <c:pt idx="10023">
                  <c:v>4.4143999999999997</c:v>
                </c:pt>
                <c:pt idx="10024">
                  <c:v>4.4069000000000003</c:v>
                </c:pt>
                <c:pt idx="10025">
                  <c:v>4.3769</c:v>
                </c:pt>
                <c:pt idx="10026">
                  <c:v>4.4263000000000003</c:v>
                </c:pt>
                <c:pt idx="10027">
                  <c:v>4.424599999999999</c:v>
                </c:pt>
                <c:pt idx="10028">
                  <c:v>4.4211999999999998</c:v>
                </c:pt>
                <c:pt idx="10029">
                  <c:v>4.4725999999999999</c:v>
                </c:pt>
                <c:pt idx="10030">
                  <c:v>4.4766000000000012</c:v>
                </c:pt>
                <c:pt idx="10031">
                  <c:v>4.5923999999999996</c:v>
                </c:pt>
                <c:pt idx="10032">
                  <c:v>4.6227999999999989</c:v>
                </c:pt>
                <c:pt idx="10033">
                  <c:v>4.6416000000000004</c:v>
                </c:pt>
                <c:pt idx="10034">
                  <c:v>4.7053000000000003</c:v>
                </c:pt>
                <c:pt idx="10035">
                  <c:v>4.7047999999999996</c:v>
                </c:pt>
                <c:pt idx="10036">
                  <c:v>4.6963999999999997</c:v>
                </c:pt>
                <c:pt idx="10037">
                  <c:v>4.6723999999999997</c:v>
                </c:pt>
                <c:pt idx="10038">
                  <c:v>4.6193999999999997</c:v>
                </c:pt>
                <c:pt idx="10039">
                  <c:v>4.6032000000000002</c:v>
                </c:pt>
                <c:pt idx="10040">
                  <c:v>4.5113000000000003</c:v>
                </c:pt>
                <c:pt idx="10041">
                  <c:v>4.4714000000000009</c:v>
                </c:pt>
                <c:pt idx="10042">
                  <c:v>4.4604999999999997</c:v>
                </c:pt>
                <c:pt idx="10043">
                  <c:v>4.4198000000000004</c:v>
                </c:pt>
                <c:pt idx="10044">
                  <c:v>4.3987999999999996</c:v>
                </c:pt>
                <c:pt idx="10045">
                  <c:v>4.3453999999999997</c:v>
                </c:pt>
                <c:pt idx="10046">
                  <c:v>4.3207999999999993</c:v>
                </c:pt>
                <c:pt idx="10047">
                  <c:v>4.2706000000000008</c:v>
                </c:pt>
                <c:pt idx="10048">
                  <c:v>4.2481</c:v>
                </c:pt>
                <c:pt idx="10049">
                  <c:v>4.2091000000000003</c:v>
                </c:pt>
                <c:pt idx="10050">
                  <c:v>4.1764999999999999</c:v>
                </c:pt>
                <c:pt idx="10051">
                  <c:v>4.1298999999999992</c:v>
                </c:pt>
                <c:pt idx="10052">
                  <c:v>4.1272999999999991</c:v>
                </c:pt>
                <c:pt idx="10053">
                  <c:v>4.1189999999999989</c:v>
                </c:pt>
                <c:pt idx="10054">
                  <c:v>4.1132</c:v>
                </c:pt>
                <c:pt idx="10055">
                  <c:v>4.0964</c:v>
                </c:pt>
                <c:pt idx="10056">
                  <c:v>4.1157999999999992</c:v>
                </c:pt>
                <c:pt idx="10057">
                  <c:v>4.0987</c:v>
                </c:pt>
                <c:pt idx="10058">
                  <c:v>4.0910000000000002</c:v>
                </c:pt>
                <c:pt idx="10059">
                  <c:v>4.1105999999999989</c:v>
                </c:pt>
                <c:pt idx="10060">
                  <c:v>4.1337999999999999</c:v>
                </c:pt>
                <c:pt idx="10061">
                  <c:v>4.1930999999999994</c:v>
                </c:pt>
                <c:pt idx="10062">
                  <c:v>4.2403000000000004</c:v>
                </c:pt>
                <c:pt idx="10063">
                  <c:v>4.3117999999999999</c:v>
                </c:pt>
                <c:pt idx="10064">
                  <c:v>4.3753000000000002</c:v>
                </c:pt>
                <c:pt idx="10065">
                  <c:v>4.3906999999999998</c:v>
                </c:pt>
                <c:pt idx="10066">
                  <c:v>4.4197000000000006</c:v>
                </c:pt>
                <c:pt idx="10067">
                  <c:v>4.4538000000000002</c:v>
                </c:pt>
                <c:pt idx="10068">
                  <c:v>4.5010000000000003</c:v>
                </c:pt>
                <c:pt idx="10069">
                  <c:v>4.5087999999999999</c:v>
                </c:pt>
                <c:pt idx="10070">
                  <c:v>4.5744999999999996</c:v>
                </c:pt>
                <c:pt idx="10071">
                  <c:v>4.6007999999999996</c:v>
                </c:pt>
                <c:pt idx="10072">
                  <c:v>4.5773999999999999</c:v>
                </c:pt>
                <c:pt idx="10073">
                  <c:v>4.6107999999999993</c:v>
                </c:pt>
                <c:pt idx="10074">
                  <c:v>4.6303999999999998</c:v>
                </c:pt>
                <c:pt idx="10075">
                  <c:v>4.690199999999999</c:v>
                </c:pt>
                <c:pt idx="10076">
                  <c:v>4.7520999999999995</c:v>
                </c:pt>
                <c:pt idx="10077">
                  <c:v>4.8334000000000001</c:v>
                </c:pt>
                <c:pt idx="10078">
                  <c:v>4.8463000000000003</c:v>
                </c:pt>
                <c:pt idx="10079">
                  <c:v>4.9161000000000001</c:v>
                </c:pt>
                <c:pt idx="10080">
                  <c:v>4.9491000000000005</c:v>
                </c:pt>
                <c:pt idx="10081">
                  <c:v>4.9611000000000001</c:v>
                </c:pt>
                <c:pt idx="10082">
                  <c:v>4.9491000000000005</c:v>
                </c:pt>
                <c:pt idx="10083">
                  <c:v>4.9011000000000005</c:v>
                </c:pt>
                <c:pt idx="10084">
                  <c:v>4.924599999999999</c:v>
                </c:pt>
                <c:pt idx="10085">
                  <c:v>4.9273999999999996</c:v>
                </c:pt>
                <c:pt idx="10086">
                  <c:v>4.8861999999999997</c:v>
                </c:pt>
                <c:pt idx="10087">
                  <c:v>4.9177</c:v>
                </c:pt>
                <c:pt idx="10088">
                  <c:v>4.9960000000000004</c:v>
                </c:pt>
                <c:pt idx="10089">
                  <c:v>5.0364000000000004</c:v>
                </c:pt>
                <c:pt idx="10090">
                  <c:v>5.0558999999999994</c:v>
                </c:pt>
                <c:pt idx="10091">
                  <c:v>5.1172999999999993</c:v>
                </c:pt>
                <c:pt idx="10092">
                  <c:v>5.1490999999999998</c:v>
                </c:pt>
                <c:pt idx="10093">
                  <c:v>5.1794000000000002</c:v>
                </c:pt>
                <c:pt idx="10094">
                  <c:v>5.1813000000000002</c:v>
                </c:pt>
                <c:pt idx="10095">
                  <c:v>5.1028999999999991</c:v>
                </c:pt>
                <c:pt idx="10096">
                  <c:v>5.0623999999999993</c:v>
                </c:pt>
                <c:pt idx="10097">
                  <c:v>5.0213999999999999</c:v>
                </c:pt>
                <c:pt idx="10098">
                  <c:v>4.9888000000000003</c:v>
                </c:pt>
                <c:pt idx="10099">
                  <c:v>4.9909999999999997</c:v>
                </c:pt>
                <c:pt idx="10100">
                  <c:v>4.9431000000000003</c:v>
                </c:pt>
                <c:pt idx="10101">
                  <c:v>4.8963999999999999</c:v>
                </c:pt>
                <c:pt idx="10102">
                  <c:v>4.7956000000000003</c:v>
                </c:pt>
                <c:pt idx="10103">
                  <c:v>4.7142999999999997</c:v>
                </c:pt>
                <c:pt idx="10104">
                  <c:v>4.6754999999999995</c:v>
                </c:pt>
                <c:pt idx="10105">
                  <c:v>4.6356999999999999</c:v>
                </c:pt>
                <c:pt idx="10106">
                  <c:v>4.5563000000000002</c:v>
                </c:pt>
                <c:pt idx="10107">
                  <c:v>4.5127999999999995</c:v>
                </c:pt>
                <c:pt idx="10108">
                  <c:v>4.4613000000000005</c:v>
                </c:pt>
                <c:pt idx="10109">
                  <c:v>4.4211</c:v>
                </c:pt>
                <c:pt idx="10110">
                  <c:v>4.3378999999999994</c:v>
                </c:pt>
                <c:pt idx="10111">
                  <c:v>4.3346</c:v>
                </c:pt>
                <c:pt idx="10112">
                  <c:v>4.2767000000000008</c:v>
                </c:pt>
                <c:pt idx="10113">
                  <c:v>4.2554999999999996</c:v>
                </c:pt>
                <c:pt idx="10114">
                  <c:v>4.2294999999999998</c:v>
                </c:pt>
                <c:pt idx="10115">
                  <c:v>4.2380000000000004</c:v>
                </c:pt>
                <c:pt idx="10116">
                  <c:v>4.2570999999999994</c:v>
                </c:pt>
                <c:pt idx="10117">
                  <c:v>4.2119999999999997</c:v>
                </c:pt>
                <c:pt idx="10118">
                  <c:v>4.2115</c:v>
                </c:pt>
                <c:pt idx="10119">
                  <c:v>4.1973999999999991</c:v>
                </c:pt>
                <c:pt idx="10120">
                  <c:v>4.1756000000000002</c:v>
                </c:pt>
                <c:pt idx="10121">
                  <c:v>4.1507999999999994</c:v>
                </c:pt>
                <c:pt idx="10122">
                  <c:v>4.1038999999999994</c:v>
                </c:pt>
                <c:pt idx="10123">
                  <c:v>4.1162999999999998</c:v>
                </c:pt>
                <c:pt idx="10124">
                  <c:v>4.1294999999999993</c:v>
                </c:pt>
                <c:pt idx="10125">
                  <c:v>4.1395999999999997</c:v>
                </c:pt>
                <c:pt idx="10126">
                  <c:v>4.1356999999999999</c:v>
                </c:pt>
                <c:pt idx="10127">
                  <c:v>4.1464999999999996</c:v>
                </c:pt>
                <c:pt idx="10128">
                  <c:v>4.141</c:v>
                </c:pt>
                <c:pt idx="10129">
                  <c:v>4.1690999999999994</c:v>
                </c:pt>
                <c:pt idx="10130">
                  <c:v>4.1726000000000001</c:v>
                </c:pt>
                <c:pt idx="10131">
                  <c:v>4.1962999999999999</c:v>
                </c:pt>
                <c:pt idx="10132">
                  <c:v>4.2355</c:v>
                </c:pt>
                <c:pt idx="10133">
                  <c:v>4.2511999999999999</c:v>
                </c:pt>
                <c:pt idx="10134">
                  <c:v>4.2940999999999994</c:v>
                </c:pt>
                <c:pt idx="10135">
                  <c:v>4.3275999999999994</c:v>
                </c:pt>
                <c:pt idx="10136">
                  <c:v>4.3529999999999989</c:v>
                </c:pt>
                <c:pt idx="10137">
                  <c:v>4.4520999999999997</c:v>
                </c:pt>
                <c:pt idx="10138">
                  <c:v>4.4924999999999997</c:v>
                </c:pt>
                <c:pt idx="10139">
                  <c:v>4.5373000000000001</c:v>
                </c:pt>
                <c:pt idx="10140">
                  <c:v>4.7353000000000005</c:v>
                </c:pt>
                <c:pt idx="10141">
                  <c:v>4.9801000000000002</c:v>
                </c:pt>
                <c:pt idx="10142">
                  <c:v>5.2813000000000008</c:v>
                </c:pt>
                <c:pt idx="10143">
                  <c:v>5.579600000000001</c:v>
                </c:pt>
                <c:pt idx="10144">
                  <c:v>5.9076000000000004</c:v>
                </c:pt>
                <c:pt idx="10145">
                  <c:v>6.1093999999999999</c:v>
                </c:pt>
                <c:pt idx="10146">
                  <c:v>6.1681999999999988</c:v>
                </c:pt>
                <c:pt idx="10147">
                  <c:v>6.1048999999999989</c:v>
                </c:pt>
                <c:pt idx="10148">
                  <c:v>5.9551999999999996</c:v>
                </c:pt>
                <c:pt idx="10149">
                  <c:v>5.8976999999999995</c:v>
                </c:pt>
                <c:pt idx="10150">
                  <c:v>5.8792000000000009</c:v>
                </c:pt>
                <c:pt idx="10151">
                  <c:v>5.9098000000000006</c:v>
                </c:pt>
                <c:pt idx="10152">
                  <c:v>5.8761999999999999</c:v>
                </c:pt>
                <c:pt idx="10153">
                  <c:v>5.8054999999999994</c:v>
                </c:pt>
                <c:pt idx="10154">
                  <c:v>5.7211999999999996</c:v>
                </c:pt>
                <c:pt idx="10155">
                  <c:v>5.5980999999999996</c:v>
                </c:pt>
                <c:pt idx="10156">
                  <c:v>5.5368000000000004</c:v>
                </c:pt>
                <c:pt idx="10157">
                  <c:v>5.5160999999999998</c:v>
                </c:pt>
                <c:pt idx="10158">
                  <c:v>5.4804000000000004</c:v>
                </c:pt>
                <c:pt idx="10159">
                  <c:v>5.4381000000000004</c:v>
                </c:pt>
                <c:pt idx="10160">
                  <c:v>5.3815</c:v>
                </c:pt>
                <c:pt idx="10161">
                  <c:v>5.3056999999999999</c:v>
                </c:pt>
                <c:pt idx="10162">
                  <c:v>5.2222</c:v>
                </c:pt>
                <c:pt idx="10163">
                  <c:v>5.2840999999999996</c:v>
                </c:pt>
                <c:pt idx="10164">
                  <c:v>5.3963999999999999</c:v>
                </c:pt>
                <c:pt idx="10165">
                  <c:v>5.4874000000000001</c:v>
                </c:pt>
                <c:pt idx="10166">
                  <c:v>5.5437000000000003</c:v>
                </c:pt>
                <c:pt idx="10167">
                  <c:v>5.5787000000000004</c:v>
                </c:pt>
                <c:pt idx="10168">
                  <c:v>5.4744999999999999</c:v>
                </c:pt>
                <c:pt idx="10169">
                  <c:v>5.4459999999999997</c:v>
                </c:pt>
                <c:pt idx="10170">
                  <c:v>5.3450999999999995</c:v>
                </c:pt>
                <c:pt idx="10171">
                  <c:v>5.2394000000000007</c:v>
                </c:pt>
                <c:pt idx="10172">
                  <c:v>5.1186999999999996</c:v>
                </c:pt>
                <c:pt idx="10173">
                  <c:v>5.0162000000000004</c:v>
                </c:pt>
                <c:pt idx="10174">
                  <c:v>4.9494000000000007</c:v>
                </c:pt>
                <c:pt idx="10175">
                  <c:v>4.8856999999999999</c:v>
                </c:pt>
                <c:pt idx="10176">
                  <c:v>4.8592000000000004</c:v>
                </c:pt>
                <c:pt idx="10177">
                  <c:v>4.8003</c:v>
                </c:pt>
                <c:pt idx="10178">
                  <c:v>4.6893000000000002</c:v>
                </c:pt>
                <c:pt idx="10179">
                  <c:v>4.6326000000000001</c:v>
                </c:pt>
                <c:pt idx="10180">
                  <c:v>4.5213000000000001</c:v>
                </c:pt>
                <c:pt idx="10181">
                  <c:v>4.5363000000000007</c:v>
                </c:pt>
                <c:pt idx="10182">
                  <c:v>4.5150999999999994</c:v>
                </c:pt>
                <c:pt idx="10183">
                  <c:v>4.520999999999999</c:v>
                </c:pt>
                <c:pt idx="10184">
                  <c:v>4.5569999999999995</c:v>
                </c:pt>
                <c:pt idx="10185">
                  <c:v>4.5709</c:v>
                </c:pt>
                <c:pt idx="10186">
                  <c:v>4.6202999999999994</c:v>
                </c:pt>
                <c:pt idx="10187">
                  <c:v>4.7035999999999998</c:v>
                </c:pt>
                <c:pt idx="10188">
                  <c:v>4.7408000000000001</c:v>
                </c:pt>
                <c:pt idx="10189">
                  <c:v>4.7897000000000007</c:v>
                </c:pt>
                <c:pt idx="10190">
                  <c:v>4.8508999999999993</c:v>
                </c:pt>
                <c:pt idx="10191">
                  <c:v>4.8932000000000002</c:v>
                </c:pt>
                <c:pt idx="10192">
                  <c:v>4.9435000000000002</c:v>
                </c:pt>
                <c:pt idx="10193">
                  <c:v>4.9946000000000002</c:v>
                </c:pt>
                <c:pt idx="10194">
                  <c:v>4.9394000000000009</c:v>
                </c:pt>
                <c:pt idx="10195">
                  <c:v>4.8973999999999993</c:v>
                </c:pt>
                <c:pt idx="10196">
                  <c:v>4.8633999999999995</c:v>
                </c:pt>
                <c:pt idx="10197">
                  <c:v>4.8278999999999987</c:v>
                </c:pt>
                <c:pt idx="10198">
                  <c:v>4.767199999999999</c:v>
                </c:pt>
                <c:pt idx="10199">
                  <c:v>4.7272999999999996</c:v>
                </c:pt>
                <c:pt idx="10200">
                  <c:v>4.7464000000000004</c:v>
                </c:pt>
                <c:pt idx="10201">
                  <c:v>4.7096000000000009</c:v>
                </c:pt>
                <c:pt idx="10202">
                  <c:v>4.7183000000000002</c:v>
                </c:pt>
                <c:pt idx="10203">
                  <c:v>4.7370999999999999</c:v>
                </c:pt>
                <c:pt idx="10204">
                  <c:v>4.7335000000000003</c:v>
                </c:pt>
                <c:pt idx="10205">
                  <c:v>4.6867999999999999</c:v>
                </c:pt>
                <c:pt idx="10206">
                  <c:v>4.6908999999999992</c:v>
                </c:pt>
                <c:pt idx="10207">
                  <c:v>4.7046000000000001</c:v>
                </c:pt>
                <c:pt idx="10208">
                  <c:v>4.6744999999999992</c:v>
                </c:pt>
                <c:pt idx="10209">
                  <c:v>4.6484999999999994</c:v>
                </c:pt>
                <c:pt idx="10210">
                  <c:v>4.6484999999999994</c:v>
                </c:pt>
                <c:pt idx="10211">
                  <c:v>4.6075999999999988</c:v>
                </c:pt>
                <c:pt idx="10212">
                  <c:v>4.602199999999999</c:v>
                </c:pt>
                <c:pt idx="10213">
                  <c:v>4.6138999999999992</c:v>
                </c:pt>
                <c:pt idx="10214">
                  <c:v>4.6128999999999989</c:v>
                </c:pt>
                <c:pt idx="10215">
                  <c:v>4.6199999999999992</c:v>
                </c:pt>
                <c:pt idx="10216">
                  <c:v>4.6909999999999989</c:v>
                </c:pt>
                <c:pt idx="10217">
                  <c:v>4.7061999999999999</c:v>
                </c:pt>
                <c:pt idx="10218">
                  <c:v>4.7088000000000001</c:v>
                </c:pt>
                <c:pt idx="10219">
                  <c:v>4.7003000000000004</c:v>
                </c:pt>
                <c:pt idx="10220">
                  <c:v>4.6926999999999994</c:v>
                </c:pt>
                <c:pt idx="10221">
                  <c:v>4.7232000000000003</c:v>
                </c:pt>
                <c:pt idx="10222">
                  <c:v>4.7374999999999998</c:v>
                </c:pt>
                <c:pt idx="10223">
                  <c:v>4.8276999999999992</c:v>
                </c:pt>
                <c:pt idx="10224">
                  <c:v>4.9217000000000004</c:v>
                </c:pt>
                <c:pt idx="10225">
                  <c:v>5.0568</c:v>
                </c:pt>
                <c:pt idx="10226">
                  <c:v>5.2447999999999997</c:v>
                </c:pt>
                <c:pt idx="10227">
                  <c:v>5.3973999999999993</c:v>
                </c:pt>
                <c:pt idx="10228">
                  <c:v>5.4471999999999996</c:v>
                </c:pt>
                <c:pt idx="10229">
                  <c:v>5.4008000000000003</c:v>
                </c:pt>
                <c:pt idx="10230">
                  <c:v>5.3247999999999989</c:v>
                </c:pt>
                <c:pt idx="10231">
                  <c:v>5.2024999999999997</c:v>
                </c:pt>
                <c:pt idx="10232">
                  <c:v>5.0983999999999998</c:v>
                </c:pt>
                <c:pt idx="10233">
                  <c:v>5.0237999999999996</c:v>
                </c:pt>
                <c:pt idx="10234">
                  <c:v>4.9383000000000008</c:v>
                </c:pt>
                <c:pt idx="10235">
                  <c:v>4.892199999999999</c:v>
                </c:pt>
                <c:pt idx="10236">
                  <c:v>4.8300999999999998</c:v>
                </c:pt>
                <c:pt idx="10237">
                  <c:v>4.7187999999999999</c:v>
                </c:pt>
                <c:pt idx="10238">
                  <c:v>4.6463000000000001</c:v>
                </c:pt>
                <c:pt idx="10239">
                  <c:v>4.5817000000000005</c:v>
                </c:pt>
                <c:pt idx="10240">
                  <c:v>4.5195999999999996</c:v>
                </c:pt>
                <c:pt idx="10241">
                  <c:v>4.424599999999999</c:v>
                </c:pt>
                <c:pt idx="10242">
                  <c:v>4.3738000000000001</c:v>
                </c:pt>
                <c:pt idx="10243">
                  <c:v>4.3612000000000002</c:v>
                </c:pt>
                <c:pt idx="10244">
                  <c:v>4.3648999999999987</c:v>
                </c:pt>
                <c:pt idx="10245">
                  <c:v>4.3406000000000002</c:v>
                </c:pt>
                <c:pt idx="10246">
                  <c:v>4.271300000000001</c:v>
                </c:pt>
                <c:pt idx="10247">
                  <c:v>4.2305000000000001</c:v>
                </c:pt>
                <c:pt idx="10248">
                  <c:v>4.2220999999999993</c:v>
                </c:pt>
                <c:pt idx="10249">
                  <c:v>4.1936</c:v>
                </c:pt>
                <c:pt idx="10250">
                  <c:v>4.1397000000000004</c:v>
                </c:pt>
                <c:pt idx="10251">
                  <c:v>4.1066000000000003</c:v>
                </c:pt>
                <c:pt idx="10252">
                  <c:v>4.0680999999999994</c:v>
                </c:pt>
                <c:pt idx="10253">
                  <c:v>4.0141999999999989</c:v>
                </c:pt>
                <c:pt idx="10254">
                  <c:v>4.0144999999999991</c:v>
                </c:pt>
                <c:pt idx="10255">
                  <c:v>3.9796999999999993</c:v>
                </c:pt>
                <c:pt idx="10256">
                  <c:v>3.9499999999999997</c:v>
                </c:pt>
                <c:pt idx="10257">
                  <c:v>3.9295999999999998</c:v>
                </c:pt>
                <c:pt idx="10258">
                  <c:v>3.9384999999999994</c:v>
                </c:pt>
                <c:pt idx="10259">
                  <c:v>3.9539999999999997</c:v>
                </c:pt>
                <c:pt idx="10260">
                  <c:v>3.9634999999999998</c:v>
                </c:pt>
                <c:pt idx="10261">
                  <c:v>3.9581999999999997</c:v>
                </c:pt>
                <c:pt idx="10262">
                  <c:v>3.9097999999999997</c:v>
                </c:pt>
                <c:pt idx="10263">
                  <c:v>3.9053</c:v>
                </c:pt>
                <c:pt idx="10264">
                  <c:v>3.9234</c:v>
                </c:pt>
                <c:pt idx="10265">
                  <c:v>3.9398999999999997</c:v>
                </c:pt>
                <c:pt idx="10266">
                  <c:v>3.9462999999999995</c:v>
                </c:pt>
                <c:pt idx="10267">
                  <c:v>3.9636</c:v>
                </c:pt>
                <c:pt idx="10268">
                  <c:v>3.9773000000000001</c:v>
                </c:pt>
                <c:pt idx="10269">
                  <c:v>3.9377</c:v>
                </c:pt>
                <c:pt idx="10270">
                  <c:v>3.9817</c:v>
                </c:pt>
                <c:pt idx="10271">
                  <c:v>3.9849999999999999</c:v>
                </c:pt>
                <c:pt idx="10272">
                  <c:v>3.9619999999999997</c:v>
                </c:pt>
                <c:pt idx="10273">
                  <c:v>3.9575999999999998</c:v>
                </c:pt>
                <c:pt idx="10274">
                  <c:v>3.9955999999999996</c:v>
                </c:pt>
                <c:pt idx="10275">
                  <c:v>4.0202999999999998</c:v>
                </c:pt>
                <c:pt idx="10276">
                  <c:v>4.0286</c:v>
                </c:pt>
                <c:pt idx="10277">
                  <c:v>4.0723000000000003</c:v>
                </c:pt>
                <c:pt idx="10278">
                  <c:v>4.1307999999999998</c:v>
                </c:pt>
                <c:pt idx="10279">
                  <c:v>4.1878999999999991</c:v>
                </c:pt>
                <c:pt idx="10280">
                  <c:v>4.2269999999999994</c:v>
                </c:pt>
                <c:pt idx="10281">
                  <c:v>4.2454999999999998</c:v>
                </c:pt>
                <c:pt idx="10282">
                  <c:v>4.2104999999999997</c:v>
                </c:pt>
                <c:pt idx="10283">
                  <c:v>4.1707000000000001</c:v>
                </c:pt>
                <c:pt idx="10284">
                  <c:v>4.1713000000000005</c:v>
                </c:pt>
                <c:pt idx="10285">
                  <c:v>4.1571999999999987</c:v>
                </c:pt>
                <c:pt idx="10286">
                  <c:v>4.1599999999999993</c:v>
                </c:pt>
                <c:pt idx="10287">
                  <c:v>4.1726000000000001</c:v>
                </c:pt>
                <c:pt idx="10288">
                  <c:v>4.1713000000000005</c:v>
                </c:pt>
                <c:pt idx="10289">
                  <c:v>4.1555999999999989</c:v>
                </c:pt>
                <c:pt idx="10290">
                  <c:v>4.1310000000000002</c:v>
                </c:pt>
                <c:pt idx="10291">
                  <c:v>4.1082000000000001</c:v>
                </c:pt>
                <c:pt idx="10292">
                  <c:v>4.0697999999999999</c:v>
                </c:pt>
                <c:pt idx="10293">
                  <c:v>4.0684999999999993</c:v>
                </c:pt>
                <c:pt idx="10294">
                  <c:v>4.0777000000000001</c:v>
                </c:pt>
                <c:pt idx="10295">
                  <c:v>4.1233999999999993</c:v>
                </c:pt>
                <c:pt idx="10296">
                  <c:v>4.1529999999999987</c:v>
                </c:pt>
                <c:pt idx="10297">
                  <c:v>4.154399999999999</c:v>
                </c:pt>
                <c:pt idx="10298">
                  <c:v>4.2405999999999997</c:v>
                </c:pt>
                <c:pt idx="10299">
                  <c:v>4.2788000000000004</c:v>
                </c:pt>
                <c:pt idx="10300">
                  <c:v>4.3138999999999994</c:v>
                </c:pt>
                <c:pt idx="10301">
                  <c:v>4.3822000000000001</c:v>
                </c:pt>
                <c:pt idx="10302">
                  <c:v>4.3983999999999996</c:v>
                </c:pt>
                <c:pt idx="10303">
                  <c:v>4.4051</c:v>
                </c:pt>
                <c:pt idx="10304">
                  <c:v>4.3937999999999997</c:v>
                </c:pt>
                <c:pt idx="10305">
                  <c:v>4.3780000000000001</c:v>
                </c:pt>
                <c:pt idx="10306">
                  <c:v>4.355999999999999</c:v>
                </c:pt>
                <c:pt idx="10307">
                  <c:v>4.3648999999999987</c:v>
                </c:pt>
                <c:pt idx="10308">
                  <c:v>4.4393000000000011</c:v>
                </c:pt>
                <c:pt idx="10309">
                  <c:v>4.4660000000000002</c:v>
                </c:pt>
                <c:pt idx="10310">
                  <c:v>4.5533999999999999</c:v>
                </c:pt>
                <c:pt idx="10311">
                  <c:v>4.5173999999999994</c:v>
                </c:pt>
                <c:pt idx="10312">
                  <c:v>4.5043999999999995</c:v>
                </c:pt>
                <c:pt idx="10313">
                  <c:v>4.4231999999999996</c:v>
                </c:pt>
                <c:pt idx="10314">
                  <c:v>4.3582999999999998</c:v>
                </c:pt>
                <c:pt idx="10315">
                  <c:v>4.2930000000000001</c:v>
                </c:pt>
                <c:pt idx="10316">
                  <c:v>4.2443</c:v>
                </c:pt>
                <c:pt idx="10317">
                  <c:v>4.2677999999999994</c:v>
                </c:pt>
                <c:pt idx="10318">
                  <c:v>4.2565</c:v>
                </c:pt>
                <c:pt idx="10319">
                  <c:v>4.2714000000000008</c:v>
                </c:pt>
                <c:pt idx="10320">
                  <c:v>4.4393000000000011</c:v>
                </c:pt>
                <c:pt idx="10321">
                  <c:v>4.6843999999999992</c:v>
                </c:pt>
                <c:pt idx="10322">
                  <c:v>4.9305000000000003</c:v>
                </c:pt>
                <c:pt idx="10323">
                  <c:v>5.2972999999999999</c:v>
                </c:pt>
                <c:pt idx="10324">
                  <c:v>5.4698000000000002</c:v>
                </c:pt>
                <c:pt idx="10325">
                  <c:v>5.6126999999999994</c:v>
                </c:pt>
                <c:pt idx="10326">
                  <c:v>5.6196999999999999</c:v>
                </c:pt>
                <c:pt idx="10327">
                  <c:v>5.6286999999999994</c:v>
                </c:pt>
                <c:pt idx="10328">
                  <c:v>5.7161</c:v>
                </c:pt>
                <c:pt idx="10329">
                  <c:v>5.9328000000000003</c:v>
                </c:pt>
                <c:pt idx="10330">
                  <c:v>6.1292999999999997</c:v>
                </c:pt>
                <c:pt idx="10331">
                  <c:v>6.1148999999999987</c:v>
                </c:pt>
                <c:pt idx="10332">
                  <c:v>6.0164999999999997</c:v>
                </c:pt>
                <c:pt idx="10333">
                  <c:v>5.8106999999999998</c:v>
                </c:pt>
                <c:pt idx="10334">
                  <c:v>5.6939999999999991</c:v>
                </c:pt>
                <c:pt idx="10335">
                  <c:v>5.5417000000000005</c:v>
                </c:pt>
                <c:pt idx="10336">
                  <c:v>5.4097000000000008</c:v>
                </c:pt>
                <c:pt idx="10337">
                  <c:v>5.2924999999999995</c:v>
                </c:pt>
                <c:pt idx="10338">
                  <c:v>5.2046000000000001</c:v>
                </c:pt>
                <c:pt idx="10339">
                  <c:v>5.1086999999999998</c:v>
                </c:pt>
                <c:pt idx="10340">
                  <c:v>5.0245999999999995</c:v>
                </c:pt>
                <c:pt idx="10341">
                  <c:v>4.9147999999999996</c:v>
                </c:pt>
                <c:pt idx="10342">
                  <c:v>4.7774000000000001</c:v>
                </c:pt>
                <c:pt idx="10343">
                  <c:v>4.7124999999999995</c:v>
                </c:pt>
                <c:pt idx="10344">
                  <c:v>4.6283999999999992</c:v>
                </c:pt>
                <c:pt idx="10345">
                  <c:v>4.5877999999999997</c:v>
                </c:pt>
                <c:pt idx="10346">
                  <c:v>4.5500999999999996</c:v>
                </c:pt>
                <c:pt idx="10347">
                  <c:v>4.5107999999999997</c:v>
                </c:pt>
                <c:pt idx="10348">
                  <c:v>4.4799000000000007</c:v>
                </c:pt>
                <c:pt idx="10349">
                  <c:v>4.3918999999999997</c:v>
                </c:pt>
                <c:pt idx="10350">
                  <c:v>4.3582999999999998</c:v>
                </c:pt>
                <c:pt idx="10351">
                  <c:v>4.3367000000000004</c:v>
                </c:pt>
                <c:pt idx="10352">
                  <c:v>4.3352000000000004</c:v>
                </c:pt>
                <c:pt idx="10353">
                  <c:v>4.3137999999999996</c:v>
                </c:pt>
                <c:pt idx="10354">
                  <c:v>4.2970999999999995</c:v>
                </c:pt>
                <c:pt idx="10355">
                  <c:v>4.2995000000000001</c:v>
                </c:pt>
                <c:pt idx="10356">
                  <c:v>4.2290999999999999</c:v>
                </c:pt>
                <c:pt idx="10357">
                  <c:v>4.1667999999999994</c:v>
                </c:pt>
                <c:pt idx="10358">
                  <c:v>4.1230999999999991</c:v>
                </c:pt>
                <c:pt idx="10359">
                  <c:v>4.1474999999999991</c:v>
                </c:pt>
                <c:pt idx="10360">
                  <c:v>4.1408999999999994</c:v>
                </c:pt>
                <c:pt idx="10361">
                  <c:v>4.1566000000000001</c:v>
                </c:pt>
                <c:pt idx="10362">
                  <c:v>4.184099999999999</c:v>
                </c:pt>
                <c:pt idx="10363">
                  <c:v>4.1486000000000001</c:v>
                </c:pt>
                <c:pt idx="10364">
                  <c:v>4.1328999999999994</c:v>
                </c:pt>
                <c:pt idx="10365">
                  <c:v>4.1019999999999994</c:v>
                </c:pt>
                <c:pt idx="10366">
                  <c:v>4.0526</c:v>
                </c:pt>
                <c:pt idx="10367">
                  <c:v>4.0438999999999998</c:v>
                </c:pt>
                <c:pt idx="10368">
                  <c:v>4.0693999999999999</c:v>
                </c:pt>
                <c:pt idx="10369">
                  <c:v>4.0903</c:v>
                </c:pt>
                <c:pt idx="10370">
                  <c:v>4.0701999999999998</c:v>
                </c:pt>
                <c:pt idx="10371">
                  <c:v>4.0869999999999997</c:v>
                </c:pt>
                <c:pt idx="10372">
                  <c:v>4.077</c:v>
                </c:pt>
                <c:pt idx="10373">
                  <c:v>4.0293999999999999</c:v>
                </c:pt>
                <c:pt idx="10374">
                  <c:v>4.0118999999999998</c:v>
                </c:pt>
                <c:pt idx="10375">
                  <c:v>4.0004</c:v>
                </c:pt>
                <c:pt idx="10376">
                  <c:v>4.0000999999999998</c:v>
                </c:pt>
                <c:pt idx="10377">
                  <c:v>3.9634999999999998</c:v>
                </c:pt>
                <c:pt idx="10378">
                  <c:v>3.9874000000000001</c:v>
                </c:pt>
                <c:pt idx="10379">
                  <c:v>3.9803000000000002</c:v>
                </c:pt>
                <c:pt idx="10380">
                  <c:v>3.9579</c:v>
                </c:pt>
                <c:pt idx="10381">
                  <c:v>3.9705999999999997</c:v>
                </c:pt>
                <c:pt idx="10382">
                  <c:v>3.9344999999999994</c:v>
                </c:pt>
                <c:pt idx="10383">
                  <c:v>3.9087999999999998</c:v>
                </c:pt>
                <c:pt idx="10384">
                  <c:v>3.8910999999999993</c:v>
                </c:pt>
                <c:pt idx="10385">
                  <c:v>3.9019999999999997</c:v>
                </c:pt>
                <c:pt idx="10386">
                  <c:v>3.9091</c:v>
                </c:pt>
                <c:pt idx="10387">
                  <c:v>3.9123999999999994</c:v>
                </c:pt>
                <c:pt idx="10388">
                  <c:v>3.8916999999999997</c:v>
                </c:pt>
                <c:pt idx="10389">
                  <c:v>3.8893</c:v>
                </c:pt>
                <c:pt idx="10390">
                  <c:v>3.8952999999999998</c:v>
                </c:pt>
                <c:pt idx="10391">
                  <c:v>3.9023999999999996</c:v>
                </c:pt>
                <c:pt idx="10392">
                  <c:v>3.9041000000000001</c:v>
                </c:pt>
                <c:pt idx="10393">
                  <c:v>3.8988999999999994</c:v>
                </c:pt>
                <c:pt idx="10394">
                  <c:v>3.8769999999999993</c:v>
                </c:pt>
                <c:pt idx="10395">
                  <c:v>3.8815999999999997</c:v>
                </c:pt>
                <c:pt idx="10396">
                  <c:v>3.9209000000000001</c:v>
                </c:pt>
                <c:pt idx="10397">
                  <c:v>3.9164999999999996</c:v>
                </c:pt>
                <c:pt idx="10398">
                  <c:v>3.9665999999999997</c:v>
                </c:pt>
                <c:pt idx="10399">
                  <c:v>3.9777</c:v>
                </c:pt>
                <c:pt idx="10400">
                  <c:v>4.0298999999999996</c:v>
                </c:pt>
                <c:pt idx="10401">
                  <c:v>4.094199999999999</c:v>
                </c:pt>
                <c:pt idx="10402">
                  <c:v>4.0742000000000003</c:v>
                </c:pt>
                <c:pt idx="10403">
                  <c:v>4.0648999999999988</c:v>
                </c:pt>
                <c:pt idx="10404">
                  <c:v>4.0800999999999998</c:v>
                </c:pt>
                <c:pt idx="10405">
                  <c:v>4.115899999999999</c:v>
                </c:pt>
                <c:pt idx="10406">
                  <c:v>4.0865999999999998</c:v>
                </c:pt>
                <c:pt idx="10407">
                  <c:v>4.1002000000000001</c:v>
                </c:pt>
                <c:pt idx="10408">
                  <c:v>4.1310000000000002</c:v>
                </c:pt>
                <c:pt idx="10409">
                  <c:v>4.1106999999999996</c:v>
                </c:pt>
                <c:pt idx="10410">
                  <c:v>4.0953999999999997</c:v>
                </c:pt>
                <c:pt idx="10411">
                  <c:v>4.0744999999999996</c:v>
                </c:pt>
                <c:pt idx="10412">
                  <c:v>4.0118999999999998</c:v>
                </c:pt>
                <c:pt idx="10413">
                  <c:v>4.0065</c:v>
                </c:pt>
                <c:pt idx="10414">
                  <c:v>3.9739999999999998</c:v>
                </c:pt>
                <c:pt idx="10415">
                  <c:v>3.9921999999999995</c:v>
                </c:pt>
                <c:pt idx="10416">
                  <c:v>4.0048999999999992</c:v>
                </c:pt>
                <c:pt idx="10417">
                  <c:v>3.9767999999999994</c:v>
                </c:pt>
                <c:pt idx="10418">
                  <c:v>3.9392999999999994</c:v>
                </c:pt>
                <c:pt idx="10419">
                  <c:v>3.9527999999999994</c:v>
                </c:pt>
                <c:pt idx="10420">
                  <c:v>3.9595999999999996</c:v>
                </c:pt>
                <c:pt idx="10421">
                  <c:v>3.9411999999999998</c:v>
                </c:pt>
                <c:pt idx="10422">
                  <c:v>3.9551999999999996</c:v>
                </c:pt>
                <c:pt idx="10423">
                  <c:v>3.9990999999999994</c:v>
                </c:pt>
                <c:pt idx="10424">
                  <c:v>4.0091999999999999</c:v>
                </c:pt>
                <c:pt idx="10425">
                  <c:v>4.0433000000000003</c:v>
                </c:pt>
                <c:pt idx="10426">
                  <c:v>4.0811000000000002</c:v>
                </c:pt>
                <c:pt idx="10427">
                  <c:v>4.0564</c:v>
                </c:pt>
                <c:pt idx="10428">
                  <c:v>4.0624999999999991</c:v>
                </c:pt>
                <c:pt idx="10429">
                  <c:v>4.0245999999999995</c:v>
                </c:pt>
                <c:pt idx="10430">
                  <c:v>3.9721999999999995</c:v>
                </c:pt>
                <c:pt idx="10431">
                  <c:v>3.9311999999999996</c:v>
                </c:pt>
                <c:pt idx="10432">
                  <c:v>3.9015999999999997</c:v>
                </c:pt>
                <c:pt idx="10433">
                  <c:v>3.8553999999999995</c:v>
                </c:pt>
                <c:pt idx="10434">
                  <c:v>3.8346999999999998</c:v>
                </c:pt>
                <c:pt idx="10435">
                  <c:v>3.7967999999999997</c:v>
                </c:pt>
                <c:pt idx="10436">
                  <c:v>3.7843000000000004</c:v>
                </c:pt>
                <c:pt idx="10437">
                  <c:v>3.7624</c:v>
                </c:pt>
                <c:pt idx="10438">
                  <c:v>3.7678000000000003</c:v>
                </c:pt>
                <c:pt idx="10439">
                  <c:v>3.7197</c:v>
                </c:pt>
                <c:pt idx="10440">
                  <c:v>3.7044000000000001</c:v>
                </c:pt>
                <c:pt idx="10441">
                  <c:v>3.7008000000000001</c:v>
                </c:pt>
                <c:pt idx="10442">
                  <c:v>3.7073000000000005</c:v>
                </c:pt>
                <c:pt idx="10443">
                  <c:v>3.7165999999999997</c:v>
                </c:pt>
                <c:pt idx="10444">
                  <c:v>3.681</c:v>
                </c:pt>
                <c:pt idx="10445">
                  <c:v>3.6703999999999999</c:v>
                </c:pt>
                <c:pt idx="10446">
                  <c:v>3.6827999999999999</c:v>
                </c:pt>
                <c:pt idx="10447">
                  <c:v>3.6795999999999998</c:v>
                </c:pt>
                <c:pt idx="10448">
                  <c:v>3.68</c:v>
                </c:pt>
                <c:pt idx="10449">
                  <c:v>3.6882000000000001</c:v>
                </c:pt>
                <c:pt idx="10450">
                  <c:v>3.7067000000000001</c:v>
                </c:pt>
                <c:pt idx="10451">
                  <c:v>3.7250999999999999</c:v>
                </c:pt>
                <c:pt idx="10452">
                  <c:v>3.7021000000000002</c:v>
                </c:pt>
                <c:pt idx="10453">
                  <c:v>3.7103000000000002</c:v>
                </c:pt>
                <c:pt idx="10454">
                  <c:v>3.7277000000000005</c:v>
                </c:pt>
                <c:pt idx="10455">
                  <c:v>3.7122999999999995</c:v>
                </c:pt>
                <c:pt idx="10456">
                  <c:v>3.6838000000000002</c:v>
                </c:pt>
                <c:pt idx="10457">
                  <c:v>3.6927999999999996</c:v>
                </c:pt>
                <c:pt idx="10458">
                  <c:v>3.6842000000000001</c:v>
                </c:pt>
                <c:pt idx="10459">
                  <c:v>3.6965999999999997</c:v>
                </c:pt>
                <c:pt idx="10460">
                  <c:v>3.7206000000000001</c:v>
                </c:pt>
                <c:pt idx="10461">
                  <c:v>3.7181000000000002</c:v>
                </c:pt>
                <c:pt idx="10462">
                  <c:v>3.6957999999999998</c:v>
                </c:pt>
                <c:pt idx="10463">
                  <c:v>3.6821999999999999</c:v>
                </c:pt>
                <c:pt idx="10464">
                  <c:v>3.6920999999999995</c:v>
                </c:pt>
                <c:pt idx="10465">
                  <c:v>3.7111999999999998</c:v>
                </c:pt>
                <c:pt idx="10466">
                  <c:v>3.7147000000000001</c:v>
                </c:pt>
                <c:pt idx="10467">
                  <c:v>3.7646000000000002</c:v>
                </c:pt>
                <c:pt idx="10468">
                  <c:v>3.7667000000000002</c:v>
                </c:pt>
                <c:pt idx="10469">
                  <c:v>3.7907999999999999</c:v>
                </c:pt>
                <c:pt idx="10470">
                  <c:v>3.8239999999999998</c:v>
                </c:pt>
                <c:pt idx="10471">
                  <c:v>3.8220999999999994</c:v>
                </c:pt>
                <c:pt idx="10472">
                  <c:v>3.8195999999999994</c:v>
                </c:pt>
                <c:pt idx="10473">
                  <c:v>3.8641000000000001</c:v>
                </c:pt>
                <c:pt idx="10474">
                  <c:v>3.8466999999999993</c:v>
                </c:pt>
                <c:pt idx="10475">
                  <c:v>3.8883999999999999</c:v>
                </c:pt>
                <c:pt idx="10476">
                  <c:v>3.8807</c:v>
                </c:pt>
                <c:pt idx="10477">
                  <c:v>3.9215</c:v>
                </c:pt>
                <c:pt idx="10478">
                  <c:v>3.9590999999999994</c:v>
                </c:pt>
                <c:pt idx="10479">
                  <c:v>4.0074999999999994</c:v>
                </c:pt>
                <c:pt idx="10480">
                  <c:v>4.0411999999999999</c:v>
                </c:pt>
                <c:pt idx="10481">
                  <c:v>4.0632000000000001</c:v>
                </c:pt>
                <c:pt idx="10482">
                  <c:v>4.0795000000000003</c:v>
                </c:pt>
                <c:pt idx="10483">
                  <c:v>4.0940999999999992</c:v>
                </c:pt>
                <c:pt idx="10484">
                  <c:v>4.0956000000000001</c:v>
                </c:pt>
                <c:pt idx="10485">
                  <c:v>4.052999999999999</c:v>
                </c:pt>
                <c:pt idx="10486">
                  <c:v>4.0284999999999993</c:v>
                </c:pt>
                <c:pt idx="10487">
                  <c:v>3.9787999999999997</c:v>
                </c:pt>
                <c:pt idx="10488">
                  <c:v>3.9843000000000002</c:v>
                </c:pt>
                <c:pt idx="10489">
                  <c:v>4.0080999999999998</c:v>
                </c:pt>
                <c:pt idx="10490">
                  <c:v>4.0663</c:v>
                </c:pt>
                <c:pt idx="10491">
                  <c:v>4.1130999999999993</c:v>
                </c:pt>
                <c:pt idx="10492">
                  <c:v>4.1594999999999995</c:v>
                </c:pt>
                <c:pt idx="10493">
                  <c:v>4.2395000000000005</c:v>
                </c:pt>
                <c:pt idx="10494">
                  <c:v>4.3226999999999993</c:v>
                </c:pt>
                <c:pt idx="10495">
                  <c:v>4.4157999999999999</c:v>
                </c:pt>
                <c:pt idx="10496">
                  <c:v>4.5327000000000002</c:v>
                </c:pt>
                <c:pt idx="10497">
                  <c:v>4.6053999999999995</c:v>
                </c:pt>
                <c:pt idx="10498">
                  <c:v>4.6956999999999995</c:v>
                </c:pt>
                <c:pt idx="10499">
                  <c:v>4.7850999999999999</c:v>
                </c:pt>
                <c:pt idx="10500">
                  <c:v>4.8491999999999997</c:v>
                </c:pt>
                <c:pt idx="10501">
                  <c:v>4.8666999999999998</c:v>
                </c:pt>
                <c:pt idx="10502">
                  <c:v>4.8285999999999989</c:v>
                </c:pt>
                <c:pt idx="10503">
                  <c:v>4.8026999999999997</c:v>
                </c:pt>
                <c:pt idx="10504">
                  <c:v>4.7953999999999999</c:v>
                </c:pt>
                <c:pt idx="10505">
                  <c:v>4.8482000000000003</c:v>
                </c:pt>
                <c:pt idx="10506">
                  <c:v>5</c:v>
                </c:pt>
                <c:pt idx="10507">
                  <c:v>5.1678999999999986</c:v>
                </c:pt>
                <c:pt idx="10508">
                  <c:v>5.2568000000000001</c:v>
                </c:pt>
                <c:pt idx="10509">
                  <c:v>5.29</c:v>
                </c:pt>
                <c:pt idx="10510">
                  <c:v>5.3365999999999998</c:v>
                </c:pt>
                <c:pt idx="10511">
                  <c:v>5.3418000000000001</c:v>
                </c:pt>
                <c:pt idx="10512">
                  <c:v>5.3034999999999997</c:v>
                </c:pt>
                <c:pt idx="10513">
                  <c:v>5.2883000000000004</c:v>
                </c:pt>
                <c:pt idx="10514">
                  <c:v>5.264899999999999</c:v>
                </c:pt>
                <c:pt idx="10515">
                  <c:v>5.2294</c:v>
                </c:pt>
                <c:pt idx="10516">
                  <c:v>5.1806000000000001</c:v>
                </c:pt>
                <c:pt idx="10517">
                  <c:v>5.1364999999999998</c:v>
                </c:pt>
                <c:pt idx="10518">
                  <c:v>5.0991999999999997</c:v>
                </c:pt>
                <c:pt idx="10519">
                  <c:v>4.9895000000000005</c:v>
                </c:pt>
                <c:pt idx="10520">
                  <c:v>4.9078999999999997</c:v>
                </c:pt>
                <c:pt idx="10521">
                  <c:v>4.8078999999999992</c:v>
                </c:pt>
                <c:pt idx="10522">
                  <c:v>4.7690000000000001</c:v>
                </c:pt>
                <c:pt idx="10523">
                  <c:v>4.7088999999999999</c:v>
                </c:pt>
                <c:pt idx="10524">
                  <c:v>4.6873999999999993</c:v>
                </c:pt>
                <c:pt idx="10525">
                  <c:v>4.7878999999999996</c:v>
                </c:pt>
                <c:pt idx="10526">
                  <c:v>4.9157999999999999</c:v>
                </c:pt>
                <c:pt idx="10527">
                  <c:v>5.0232000000000001</c:v>
                </c:pt>
                <c:pt idx="10528">
                  <c:v>5.1088999999999993</c:v>
                </c:pt>
                <c:pt idx="10529">
                  <c:v>5.1249999999999991</c:v>
                </c:pt>
                <c:pt idx="10530">
                  <c:v>5.1395</c:v>
                </c:pt>
                <c:pt idx="10531">
                  <c:v>5.1190999999999995</c:v>
                </c:pt>
                <c:pt idx="10532">
                  <c:v>5.0857999999999999</c:v>
                </c:pt>
                <c:pt idx="10533">
                  <c:v>4.9868000000000006</c:v>
                </c:pt>
                <c:pt idx="10534">
                  <c:v>4.9257</c:v>
                </c:pt>
                <c:pt idx="10535">
                  <c:v>4.8384</c:v>
                </c:pt>
                <c:pt idx="10536">
                  <c:v>4.7954999999999997</c:v>
                </c:pt>
                <c:pt idx="10537">
                  <c:v>4.7881</c:v>
                </c:pt>
                <c:pt idx="10538">
                  <c:v>4.9694000000000003</c:v>
                </c:pt>
                <c:pt idx="10539">
                  <c:v>5.1010999999999997</c:v>
                </c:pt>
                <c:pt idx="10540">
                  <c:v>5.0817000000000005</c:v>
                </c:pt>
                <c:pt idx="10541">
                  <c:v>4.9800000000000004</c:v>
                </c:pt>
                <c:pt idx="10542">
                  <c:v>4.8525999999999989</c:v>
                </c:pt>
                <c:pt idx="10543">
                  <c:v>4.7027999999999999</c:v>
                </c:pt>
                <c:pt idx="10544">
                  <c:v>4.6098999999999997</c:v>
                </c:pt>
                <c:pt idx="10545">
                  <c:v>4.5227999999999993</c:v>
                </c:pt>
                <c:pt idx="10546">
                  <c:v>4.4333000000000009</c:v>
                </c:pt>
                <c:pt idx="10547">
                  <c:v>4.3275999999999994</c:v>
                </c:pt>
                <c:pt idx="10548">
                  <c:v>4.2771999999999997</c:v>
                </c:pt>
                <c:pt idx="10549">
                  <c:v>4.2233000000000001</c:v>
                </c:pt>
                <c:pt idx="10550">
                  <c:v>4.1907999999999994</c:v>
                </c:pt>
                <c:pt idx="10551">
                  <c:v>4.1676999999999991</c:v>
                </c:pt>
                <c:pt idx="10552">
                  <c:v>4.133</c:v>
                </c:pt>
                <c:pt idx="10553">
                  <c:v>4.0939999999999994</c:v>
                </c:pt>
                <c:pt idx="10554">
                  <c:v>4.052999999999999</c:v>
                </c:pt>
                <c:pt idx="10555">
                  <c:v>4.0370999999999997</c:v>
                </c:pt>
                <c:pt idx="10556">
                  <c:v>4.0598999999999998</c:v>
                </c:pt>
                <c:pt idx="10557">
                  <c:v>4.0495999999999999</c:v>
                </c:pt>
                <c:pt idx="10558">
                  <c:v>4.0570999999999993</c:v>
                </c:pt>
                <c:pt idx="10559">
                  <c:v>4.0368000000000004</c:v>
                </c:pt>
                <c:pt idx="10560">
                  <c:v>4.0266999999999999</c:v>
                </c:pt>
                <c:pt idx="10561">
                  <c:v>4.0020999999999995</c:v>
                </c:pt>
                <c:pt idx="10562">
                  <c:v>3.9948999999999995</c:v>
                </c:pt>
                <c:pt idx="10563">
                  <c:v>4.0044999999999993</c:v>
                </c:pt>
                <c:pt idx="10564">
                  <c:v>4.0144999999999991</c:v>
                </c:pt>
                <c:pt idx="10565">
                  <c:v>4.0504999999999995</c:v>
                </c:pt>
                <c:pt idx="10566">
                  <c:v>4.0458999999999996</c:v>
                </c:pt>
                <c:pt idx="10567">
                  <c:v>4.0813000000000006</c:v>
                </c:pt>
                <c:pt idx="10568">
                  <c:v>4.1917999999999997</c:v>
                </c:pt>
                <c:pt idx="10569">
                  <c:v>4.3575999999999988</c:v>
                </c:pt>
                <c:pt idx="10570">
                  <c:v>4.4664999999999999</c:v>
                </c:pt>
                <c:pt idx="10571">
                  <c:v>4.6138999999999992</c:v>
                </c:pt>
                <c:pt idx="10572">
                  <c:v>4.6458999999999993</c:v>
                </c:pt>
                <c:pt idx="10573">
                  <c:v>4.7091000000000003</c:v>
                </c:pt>
                <c:pt idx="10574">
                  <c:v>4.7534000000000001</c:v>
                </c:pt>
                <c:pt idx="10575">
                  <c:v>4.8723000000000001</c:v>
                </c:pt>
                <c:pt idx="10576">
                  <c:v>5.1104999999999992</c:v>
                </c:pt>
                <c:pt idx="10577">
                  <c:v>5.5043999999999995</c:v>
                </c:pt>
                <c:pt idx="10578">
                  <c:v>6.0331000000000001</c:v>
                </c:pt>
                <c:pt idx="10579">
                  <c:v>6.6293999999999995</c:v>
                </c:pt>
                <c:pt idx="10580">
                  <c:v>7.1153999999999993</c:v>
                </c:pt>
                <c:pt idx="10581">
                  <c:v>7.6700999999999997</c:v>
                </c:pt>
                <c:pt idx="10582">
                  <c:v>8.0023</c:v>
                </c:pt>
                <c:pt idx="10583">
                  <c:v>8.2104000000000017</c:v>
                </c:pt>
                <c:pt idx="10584">
                  <c:v>8.4097000000000008</c:v>
                </c:pt>
                <c:pt idx="10585">
                  <c:v>8.4994000000000014</c:v>
                </c:pt>
                <c:pt idx="10586">
                  <c:v>8.511000000000001</c:v>
                </c:pt>
                <c:pt idx="10587">
                  <c:v>8.5134000000000007</c:v>
                </c:pt>
                <c:pt idx="10588">
                  <c:v>8.5766000000000027</c:v>
                </c:pt>
                <c:pt idx="10589">
                  <c:v>8.5983999999999998</c:v>
                </c:pt>
                <c:pt idx="10590">
                  <c:v>8.7197000000000013</c:v>
                </c:pt>
                <c:pt idx="10591">
                  <c:v>8.8729000000000031</c:v>
                </c:pt>
                <c:pt idx="10592">
                  <c:v>9.0826000000000029</c:v>
                </c:pt>
                <c:pt idx="10593">
                  <c:v>9.2801000000000009</c:v>
                </c:pt>
                <c:pt idx="10594">
                  <c:v>9.4336000000000002</c:v>
                </c:pt>
                <c:pt idx="10595">
                  <c:v>9.3979000000000035</c:v>
                </c:pt>
                <c:pt idx="10596">
                  <c:v>9.202300000000001</c:v>
                </c:pt>
                <c:pt idx="10597">
                  <c:v>8.9146000000000001</c:v>
                </c:pt>
                <c:pt idx="10598">
                  <c:v>8.5842000000000009</c:v>
                </c:pt>
                <c:pt idx="10599">
                  <c:v>8.2690000000000001</c:v>
                </c:pt>
                <c:pt idx="10600">
                  <c:v>7.8824999999999994</c:v>
                </c:pt>
                <c:pt idx="10601">
                  <c:v>7.3982000000000001</c:v>
                </c:pt>
                <c:pt idx="10602">
                  <c:v>6.9988000000000001</c:v>
                </c:pt>
                <c:pt idx="10603">
                  <c:v>6.6208999999999989</c:v>
                </c:pt>
                <c:pt idx="10604">
                  <c:v>6.3322000000000003</c:v>
                </c:pt>
                <c:pt idx="10605">
                  <c:v>6.1260999999999992</c:v>
                </c:pt>
                <c:pt idx="10606">
                  <c:v>5.9638</c:v>
                </c:pt>
                <c:pt idx="10607">
                  <c:v>5.7888000000000002</c:v>
                </c:pt>
                <c:pt idx="10608">
                  <c:v>5.6707999999999998</c:v>
                </c:pt>
                <c:pt idx="10609">
                  <c:v>5.5523999999999996</c:v>
                </c:pt>
                <c:pt idx="10610">
                  <c:v>5.4432000000000009</c:v>
                </c:pt>
                <c:pt idx="10611">
                  <c:v>5.357899999999999</c:v>
                </c:pt>
                <c:pt idx="10612">
                  <c:v>5.2950999999999997</c:v>
                </c:pt>
                <c:pt idx="10613">
                  <c:v>5.2455999999999996</c:v>
                </c:pt>
                <c:pt idx="10614">
                  <c:v>5.1616999999999997</c:v>
                </c:pt>
                <c:pt idx="10615">
                  <c:v>5.0915999999999997</c:v>
                </c:pt>
                <c:pt idx="10616">
                  <c:v>5.0520999999999994</c:v>
                </c:pt>
                <c:pt idx="10617">
                  <c:v>4.9713000000000012</c:v>
                </c:pt>
                <c:pt idx="10618">
                  <c:v>4.9398000000000009</c:v>
                </c:pt>
                <c:pt idx="10619">
                  <c:v>4.9252000000000002</c:v>
                </c:pt>
                <c:pt idx="10620">
                  <c:v>4.8634999999999993</c:v>
                </c:pt>
                <c:pt idx="10621">
                  <c:v>4.781600000000001</c:v>
                </c:pt>
                <c:pt idx="10622">
                  <c:v>4.7399000000000004</c:v>
                </c:pt>
                <c:pt idx="10623">
                  <c:v>4.7153999999999998</c:v>
                </c:pt>
                <c:pt idx="10624">
                  <c:v>4.7191000000000001</c:v>
                </c:pt>
                <c:pt idx="10625">
                  <c:v>4.6932999999999998</c:v>
                </c:pt>
                <c:pt idx="10626">
                  <c:v>4.6800999999999995</c:v>
                </c:pt>
                <c:pt idx="10627">
                  <c:v>4.6737000000000002</c:v>
                </c:pt>
                <c:pt idx="10628">
                  <c:v>4.6284999999999989</c:v>
                </c:pt>
                <c:pt idx="10629">
                  <c:v>4.5550999999999995</c:v>
                </c:pt>
                <c:pt idx="10630">
                  <c:v>4.5488999999999997</c:v>
                </c:pt>
                <c:pt idx="10631">
                  <c:v>4.5351999999999997</c:v>
                </c:pt>
                <c:pt idx="10632">
                  <c:v>4.5556000000000001</c:v>
                </c:pt>
                <c:pt idx="10633">
                  <c:v>4.5898000000000003</c:v>
                </c:pt>
                <c:pt idx="10634">
                  <c:v>4.6049999999999995</c:v>
                </c:pt>
                <c:pt idx="10635">
                  <c:v>4.5846</c:v>
                </c:pt>
                <c:pt idx="10636">
                  <c:v>4.5557999999999996</c:v>
                </c:pt>
                <c:pt idx="10637">
                  <c:v>4.5173999999999994</c:v>
                </c:pt>
                <c:pt idx="10638">
                  <c:v>4.4899000000000004</c:v>
                </c:pt>
                <c:pt idx="10639">
                  <c:v>4.4524999999999997</c:v>
                </c:pt>
                <c:pt idx="10640">
                  <c:v>4.4114000000000004</c:v>
                </c:pt>
                <c:pt idx="10641">
                  <c:v>4.3697999999999997</c:v>
                </c:pt>
                <c:pt idx="10642">
                  <c:v>4.3483999999999998</c:v>
                </c:pt>
                <c:pt idx="10643">
                  <c:v>4.3701999999999996</c:v>
                </c:pt>
                <c:pt idx="10644">
                  <c:v>4.3580999999999994</c:v>
                </c:pt>
                <c:pt idx="10645">
                  <c:v>4.394099999999999</c:v>
                </c:pt>
                <c:pt idx="10646">
                  <c:v>4.3854999999999995</c:v>
                </c:pt>
                <c:pt idx="10647">
                  <c:v>4.3463000000000003</c:v>
                </c:pt>
                <c:pt idx="10648">
                  <c:v>4.3714000000000004</c:v>
                </c:pt>
                <c:pt idx="10649">
                  <c:v>4.3424999999999994</c:v>
                </c:pt>
                <c:pt idx="10650">
                  <c:v>4.3253999999999992</c:v>
                </c:pt>
                <c:pt idx="10651">
                  <c:v>4.2942</c:v>
                </c:pt>
                <c:pt idx="10652">
                  <c:v>4.3027999999999995</c:v>
                </c:pt>
                <c:pt idx="10653">
                  <c:v>4.3368000000000002</c:v>
                </c:pt>
                <c:pt idx="10654">
                  <c:v>4.3773999999999997</c:v>
                </c:pt>
                <c:pt idx="10655">
                  <c:v>4.4318000000000008</c:v>
                </c:pt>
                <c:pt idx="10656">
                  <c:v>4.4291</c:v>
                </c:pt>
                <c:pt idx="10657">
                  <c:v>4.4220999999999995</c:v>
                </c:pt>
                <c:pt idx="10658">
                  <c:v>4.3748999999999993</c:v>
                </c:pt>
                <c:pt idx="10659">
                  <c:v>4.3360000000000003</c:v>
                </c:pt>
                <c:pt idx="10660">
                  <c:v>4.2863000000000007</c:v>
                </c:pt>
                <c:pt idx="10661">
                  <c:v>4.2598000000000003</c:v>
                </c:pt>
                <c:pt idx="10662">
                  <c:v>4.2838000000000003</c:v>
                </c:pt>
                <c:pt idx="10663">
                  <c:v>4.2683999999999997</c:v>
                </c:pt>
                <c:pt idx="10664">
                  <c:v>4.2362000000000011</c:v>
                </c:pt>
                <c:pt idx="10665">
                  <c:v>4.2054999999999998</c:v>
                </c:pt>
                <c:pt idx="10666">
                  <c:v>4.1845999999999988</c:v>
                </c:pt>
                <c:pt idx="10667">
                  <c:v>4.2119</c:v>
                </c:pt>
                <c:pt idx="10668">
                  <c:v>4.1476999999999995</c:v>
                </c:pt>
                <c:pt idx="10669">
                  <c:v>4.1361999999999997</c:v>
                </c:pt>
                <c:pt idx="10670">
                  <c:v>4.1442999999999994</c:v>
                </c:pt>
                <c:pt idx="10671">
                  <c:v>4.1143999999999989</c:v>
                </c:pt>
                <c:pt idx="10672">
                  <c:v>4.1410999999999998</c:v>
                </c:pt>
                <c:pt idx="10673">
                  <c:v>4.1221999999999994</c:v>
                </c:pt>
                <c:pt idx="10674">
                  <c:v>4.1486999999999998</c:v>
                </c:pt>
                <c:pt idx="10675">
                  <c:v>4.1976999999999993</c:v>
                </c:pt>
                <c:pt idx="10676">
                  <c:v>4.1548999999999987</c:v>
                </c:pt>
                <c:pt idx="10677">
                  <c:v>4.1601999999999988</c:v>
                </c:pt>
                <c:pt idx="10678">
                  <c:v>4.1819999999999995</c:v>
                </c:pt>
                <c:pt idx="10679">
                  <c:v>4.1686999999999994</c:v>
                </c:pt>
                <c:pt idx="10680">
                  <c:v>4.1568999999999994</c:v>
                </c:pt>
                <c:pt idx="10681">
                  <c:v>4.152499999999999</c:v>
                </c:pt>
                <c:pt idx="10682">
                  <c:v>4.1686999999999994</c:v>
                </c:pt>
                <c:pt idx="10683">
                  <c:v>4.1810999999999998</c:v>
                </c:pt>
                <c:pt idx="10684">
                  <c:v>4.2213000000000003</c:v>
                </c:pt>
                <c:pt idx="10685">
                  <c:v>4.1806999999999999</c:v>
                </c:pt>
                <c:pt idx="10686">
                  <c:v>4.1598999999999995</c:v>
                </c:pt>
                <c:pt idx="10687">
                  <c:v>4.1326000000000001</c:v>
                </c:pt>
                <c:pt idx="10688">
                  <c:v>4.1368</c:v>
                </c:pt>
                <c:pt idx="10689">
                  <c:v>4.1151999999999989</c:v>
                </c:pt>
                <c:pt idx="10690">
                  <c:v>4.0804999999999998</c:v>
                </c:pt>
                <c:pt idx="10691">
                  <c:v>4.0453000000000001</c:v>
                </c:pt>
                <c:pt idx="10692">
                  <c:v>4.0419</c:v>
                </c:pt>
                <c:pt idx="10693">
                  <c:v>4.0628999999999991</c:v>
                </c:pt>
                <c:pt idx="10694">
                  <c:v>4.0093000000000005</c:v>
                </c:pt>
                <c:pt idx="10695">
                  <c:v>4.0110999999999999</c:v>
                </c:pt>
                <c:pt idx="10696">
                  <c:v>4.094199999999999</c:v>
                </c:pt>
                <c:pt idx="10697">
                  <c:v>4.1714000000000002</c:v>
                </c:pt>
                <c:pt idx="10698">
                  <c:v>4.2523</c:v>
                </c:pt>
                <c:pt idx="10699">
                  <c:v>4.323599999999999</c:v>
                </c:pt>
                <c:pt idx="10700">
                  <c:v>4.4805000000000001</c:v>
                </c:pt>
                <c:pt idx="10701">
                  <c:v>4.6509999999999989</c:v>
                </c:pt>
                <c:pt idx="10702">
                  <c:v>4.9208999999999996</c:v>
                </c:pt>
                <c:pt idx="10703">
                  <c:v>5.1571999999999987</c:v>
                </c:pt>
                <c:pt idx="10704">
                  <c:v>5.3776000000000002</c:v>
                </c:pt>
                <c:pt idx="10705">
                  <c:v>5.5853999999999999</c:v>
                </c:pt>
                <c:pt idx="10706">
                  <c:v>5.7851999999999997</c:v>
                </c:pt>
                <c:pt idx="10707">
                  <c:v>6.0110999999999999</c:v>
                </c:pt>
                <c:pt idx="10708">
                  <c:v>6.1962999999999999</c:v>
                </c:pt>
                <c:pt idx="10709">
                  <c:v>6.3180999999999994</c:v>
                </c:pt>
                <c:pt idx="10710">
                  <c:v>6.3377999999999997</c:v>
                </c:pt>
                <c:pt idx="10711">
                  <c:v>6.2769000000000004</c:v>
                </c:pt>
                <c:pt idx="10712">
                  <c:v>6.2768000000000006</c:v>
                </c:pt>
                <c:pt idx="10713">
                  <c:v>6.1594999999999995</c:v>
                </c:pt>
                <c:pt idx="10714">
                  <c:v>6.0190999999999999</c:v>
                </c:pt>
                <c:pt idx="10715">
                  <c:v>5.8864999999999998</c:v>
                </c:pt>
                <c:pt idx="10716">
                  <c:v>5.7753000000000005</c:v>
                </c:pt>
                <c:pt idx="10717">
                  <c:v>5.6878999999999991</c:v>
                </c:pt>
                <c:pt idx="10718">
                  <c:v>5.6424999999999992</c:v>
                </c:pt>
                <c:pt idx="10719">
                  <c:v>5.6350999999999996</c:v>
                </c:pt>
                <c:pt idx="10720">
                  <c:v>5.6603999999999992</c:v>
                </c:pt>
                <c:pt idx="10721">
                  <c:v>5.7413000000000007</c:v>
                </c:pt>
                <c:pt idx="10722">
                  <c:v>5.7857000000000003</c:v>
                </c:pt>
                <c:pt idx="10723">
                  <c:v>5.8458999999999994</c:v>
                </c:pt>
                <c:pt idx="10724">
                  <c:v>5.9253</c:v>
                </c:pt>
                <c:pt idx="10725">
                  <c:v>5.9948999999999995</c:v>
                </c:pt>
                <c:pt idx="10726">
                  <c:v>6.0097000000000005</c:v>
                </c:pt>
                <c:pt idx="10727">
                  <c:v>5.9777000000000005</c:v>
                </c:pt>
                <c:pt idx="10728">
                  <c:v>5.9188000000000001</c:v>
                </c:pt>
                <c:pt idx="10729">
                  <c:v>5.8395999999999999</c:v>
                </c:pt>
                <c:pt idx="10730">
                  <c:v>5.7674999999999992</c:v>
                </c:pt>
                <c:pt idx="10731">
                  <c:v>5.7111999999999998</c:v>
                </c:pt>
                <c:pt idx="10732">
                  <c:v>5.6429999999999989</c:v>
                </c:pt>
                <c:pt idx="10733">
                  <c:v>5.5595999999999997</c:v>
                </c:pt>
                <c:pt idx="10734">
                  <c:v>5.4588999999999999</c:v>
                </c:pt>
                <c:pt idx="10735">
                  <c:v>5.37</c:v>
                </c:pt>
                <c:pt idx="10736">
                  <c:v>5.307599999999999</c:v>
                </c:pt>
                <c:pt idx="10737">
                  <c:v>5.2202000000000002</c:v>
                </c:pt>
                <c:pt idx="10738">
                  <c:v>5.1384999999999996</c:v>
                </c:pt>
                <c:pt idx="10739">
                  <c:v>5.0514999999999999</c:v>
                </c:pt>
                <c:pt idx="10740">
                  <c:v>5.0040999999999993</c:v>
                </c:pt>
                <c:pt idx="10741">
                  <c:v>4.9617000000000004</c:v>
                </c:pt>
                <c:pt idx="10742">
                  <c:v>4.9300000000000006</c:v>
                </c:pt>
                <c:pt idx="10743">
                  <c:v>4.8952</c:v>
                </c:pt>
                <c:pt idx="10744">
                  <c:v>4.8127999999999993</c:v>
                </c:pt>
                <c:pt idx="10745">
                  <c:v>4.7290999999999999</c:v>
                </c:pt>
                <c:pt idx="10746">
                  <c:v>4.6870999999999992</c:v>
                </c:pt>
                <c:pt idx="10747">
                  <c:v>4.6394000000000002</c:v>
                </c:pt>
                <c:pt idx="10748">
                  <c:v>4.5463000000000005</c:v>
                </c:pt>
                <c:pt idx="10749">
                  <c:v>4.5357000000000003</c:v>
                </c:pt>
                <c:pt idx="10750">
                  <c:v>4.4596000000000009</c:v>
                </c:pt>
                <c:pt idx="10751">
                  <c:v>4.4321999999999999</c:v>
                </c:pt>
                <c:pt idx="10752">
                  <c:v>4.4355000000000002</c:v>
                </c:pt>
                <c:pt idx="10753">
                  <c:v>4.4518000000000004</c:v>
                </c:pt>
                <c:pt idx="10754">
                  <c:v>4.4243999999999994</c:v>
                </c:pt>
                <c:pt idx="10755">
                  <c:v>4.4117000000000006</c:v>
                </c:pt>
                <c:pt idx="10756">
                  <c:v>4.4838000000000005</c:v>
                </c:pt>
                <c:pt idx="10757">
                  <c:v>4.4801000000000002</c:v>
                </c:pt>
                <c:pt idx="10758">
                  <c:v>4.4660000000000002</c:v>
                </c:pt>
                <c:pt idx="10759">
                  <c:v>4.4250999999999996</c:v>
                </c:pt>
                <c:pt idx="10760">
                  <c:v>4.4143999999999997</c:v>
                </c:pt>
                <c:pt idx="10761">
                  <c:v>4.354099999999999</c:v>
                </c:pt>
                <c:pt idx="10762">
                  <c:v>4.3209999999999988</c:v>
                </c:pt>
                <c:pt idx="10763">
                  <c:v>4.3052999999999999</c:v>
                </c:pt>
                <c:pt idx="10764">
                  <c:v>4.3264999999999993</c:v>
                </c:pt>
                <c:pt idx="10765">
                  <c:v>4.323199999999999</c:v>
                </c:pt>
                <c:pt idx="10766">
                  <c:v>4.3124999999999991</c:v>
                </c:pt>
                <c:pt idx="10767">
                  <c:v>4.3498999999999999</c:v>
                </c:pt>
                <c:pt idx="10768">
                  <c:v>4.3857999999999997</c:v>
                </c:pt>
                <c:pt idx="10769">
                  <c:v>4.3524999999999991</c:v>
                </c:pt>
                <c:pt idx="10770">
                  <c:v>4.3126999999999995</c:v>
                </c:pt>
                <c:pt idx="10771">
                  <c:v>4.3122999999999996</c:v>
                </c:pt>
                <c:pt idx="10772">
                  <c:v>4.3196000000000003</c:v>
                </c:pt>
                <c:pt idx="10773">
                  <c:v>4.3093000000000004</c:v>
                </c:pt>
                <c:pt idx="10774">
                  <c:v>4.3110999999999997</c:v>
                </c:pt>
                <c:pt idx="10775">
                  <c:v>4.3436000000000003</c:v>
                </c:pt>
                <c:pt idx="10776">
                  <c:v>4.3646999999999991</c:v>
                </c:pt>
                <c:pt idx="10777">
                  <c:v>4.4047999999999998</c:v>
                </c:pt>
                <c:pt idx="10778">
                  <c:v>4.4283999999999999</c:v>
                </c:pt>
                <c:pt idx="10779">
                  <c:v>4.395999999999999</c:v>
                </c:pt>
                <c:pt idx="10780">
                  <c:v>4.3844999999999992</c:v>
                </c:pt>
                <c:pt idx="10781">
                  <c:v>4.3990999999999998</c:v>
                </c:pt>
                <c:pt idx="10782">
                  <c:v>4.5225999999999988</c:v>
                </c:pt>
                <c:pt idx="10783">
                  <c:v>4.5993000000000004</c:v>
                </c:pt>
                <c:pt idx="10784">
                  <c:v>4.6249999999999991</c:v>
                </c:pt>
                <c:pt idx="10785">
                  <c:v>4.6175999999999995</c:v>
                </c:pt>
                <c:pt idx="10786">
                  <c:v>4.6658999999999988</c:v>
                </c:pt>
                <c:pt idx="10787">
                  <c:v>4.6601999999999988</c:v>
                </c:pt>
                <c:pt idx="10788">
                  <c:v>4.6049999999999995</c:v>
                </c:pt>
                <c:pt idx="10789">
                  <c:v>4.5967000000000002</c:v>
                </c:pt>
                <c:pt idx="10790">
                  <c:v>4.5828999999999995</c:v>
                </c:pt>
                <c:pt idx="10791">
                  <c:v>4.6408999999999994</c:v>
                </c:pt>
                <c:pt idx="10792">
                  <c:v>4.6416000000000004</c:v>
                </c:pt>
                <c:pt idx="10793">
                  <c:v>4.6260999999999992</c:v>
                </c:pt>
                <c:pt idx="10794">
                  <c:v>4.6562000000000001</c:v>
                </c:pt>
                <c:pt idx="10795">
                  <c:v>4.6908999999999992</c:v>
                </c:pt>
                <c:pt idx="10796">
                  <c:v>4.7070999999999996</c:v>
                </c:pt>
                <c:pt idx="10797">
                  <c:v>4.7584</c:v>
                </c:pt>
                <c:pt idx="10798">
                  <c:v>4.8153999999999995</c:v>
                </c:pt>
                <c:pt idx="10799">
                  <c:v>4.9192000000000009</c:v>
                </c:pt>
                <c:pt idx="10800">
                  <c:v>4.9631999999999996</c:v>
                </c:pt>
                <c:pt idx="10801">
                  <c:v>5.0768000000000004</c:v>
                </c:pt>
                <c:pt idx="10802">
                  <c:v>5.2622999999999998</c:v>
                </c:pt>
                <c:pt idx="10803">
                  <c:v>5.3973999999999993</c:v>
                </c:pt>
                <c:pt idx="10804">
                  <c:v>5.5838999999999999</c:v>
                </c:pt>
                <c:pt idx="10805">
                  <c:v>5.7588999999999997</c:v>
                </c:pt>
                <c:pt idx="10806">
                  <c:v>5.8713000000000006</c:v>
                </c:pt>
                <c:pt idx="10807">
                  <c:v>5.8992000000000004</c:v>
                </c:pt>
                <c:pt idx="10808">
                  <c:v>6.0649999999999995</c:v>
                </c:pt>
                <c:pt idx="10809">
                  <c:v>6.1890999999999998</c:v>
                </c:pt>
                <c:pt idx="10810">
                  <c:v>6.2357000000000005</c:v>
                </c:pt>
                <c:pt idx="10811">
                  <c:v>6.2378999999999998</c:v>
                </c:pt>
                <c:pt idx="10812">
                  <c:v>6.1962000000000002</c:v>
                </c:pt>
                <c:pt idx="10813">
                  <c:v>6.1582999999999997</c:v>
                </c:pt>
                <c:pt idx="10814">
                  <c:v>6.1263999999999994</c:v>
                </c:pt>
                <c:pt idx="10815">
                  <c:v>6.1002999999999998</c:v>
                </c:pt>
                <c:pt idx="10816">
                  <c:v>6.0443999999999996</c:v>
                </c:pt>
                <c:pt idx="10817">
                  <c:v>5.9690000000000003</c:v>
                </c:pt>
                <c:pt idx="10818">
                  <c:v>5.8966000000000003</c:v>
                </c:pt>
                <c:pt idx="10819">
                  <c:v>5.8395999999999999</c:v>
                </c:pt>
                <c:pt idx="10820">
                  <c:v>5.722999999999999</c:v>
                </c:pt>
                <c:pt idx="10821">
                  <c:v>5.7022000000000004</c:v>
                </c:pt>
                <c:pt idx="10822">
                  <c:v>5.6711</c:v>
                </c:pt>
                <c:pt idx="10823">
                  <c:v>5.597599999999999</c:v>
                </c:pt>
                <c:pt idx="10824">
                  <c:v>5.5572999999999997</c:v>
                </c:pt>
                <c:pt idx="10825">
                  <c:v>5.5119999999999996</c:v>
                </c:pt>
                <c:pt idx="10826">
                  <c:v>5.5714000000000006</c:v>
                </c:pt>
                <c:pt idx="10827">
                  <c:v>5.6183999999999994</c:v>
                </c:pt>
                <c:pt idx="10828">
                  <c:v>5.6417000000000002</c:v>
                </c:pt>
                <c:pt idx="10829">
                  <c:v>5.6717000000000004</c:v>
                </c:pt>
                <c:pt idx="10830">
                  <c:v>5.6322999999999999</c:v>
                </c:pt>
                <c:pt idx="10831">
                  <c:v>5.6039999999999992</c:v>
                </c:pt>
                <c:pt idx="10832">
                  <c:v>5.5514000000000001</c:v>
                </c:pt>
                <c:pt idx="10833">
                  <c:v>5.5641999999999987</c:v>
                </c:pt>
                <c:pt idx="10834">
                  <c:v>5.4565000000000001</c:v>
                </c:pt>
                <c:pt idx="10835">
                  <c:v>5.4368000000000007</c:v>
                </c:pt>
                <c:pt idx="10836">
                  <c:v>5.4188999999999998</c:v>
                </c:pt>
                <c:pt idx="10837">
                  <c:v>5.3682999999999996</c:v>
                </c:pt>
                <c:pt idx="10838">
                  <c:v>5.3544999999999989</c:v>
                </c:pt>
                <c:pt idx="10839">
                  <c:v>5.3803000000000001</c:v>
                </c:pt>
                <c:pt idx="10840">
                  <c:v>5.3358999999999996</c:v>
                </c:pt>
                <c:pt idx="10841">
                  <c:v>5.3284999999999991</c:v>
                </c:pt>
                <c:pt idx="10842">
                  <c:v>5.3169999999999993</c:v>
                </c:pt>
                <c:pt idx="10843">
                  <c:v>5.2957000000000001</c:v>
                </c:pt>
                <c:pt idx="10844">
                  <c:v>5.1902999999999997</c:v>
                </c:pt>
                <c:pt idx="10845">
                  <c:v>5.1648999999999985</c:v>
                </c:pt>
                <c:pt idx="10846">
                  <c:v>5.1406000000000001</c:v>
                </c:pt>
                <c:pt idx="10847">
                  <c:v>5.1509999999999989</c:v>
                </c:pt>
                <c:pt idx="10848">
                  <c:v>5.0987</c:v>
                </c:pt>
                <c:pt idx="10849">
                  <c:v>5.0570999999999993</c:v>
                </c:pt>
                <c:pt idx="10850">
                  <c:v>4.9972000000000003</c:v>
                </c:pt>
                <c:pt idx="10851">
                  <c:v>4.9795000000000007</c:v>
                </c:pt>
                <c:pt idx="10852">
                  <c:v>4.9861000000000004</c:v>
                </c:pt>
                <c:pt idx="10853">
                  <c:v>4.9858000000000002</c:v>
                </c:pt>
                <c:pt idx="10854">
                  <c:v>4.9252000000000002</c:v>
                </c:pt>
                <c:pt idx="10855">
                  <c:v>4.8893000000000004</c:v>
                </c:pt>
                <c:pt idx="10856">
                  <c:v>4.8419999999999996</c:v>
                </c:pt>
                <c:pt idx="10857">
                  <c:v>4.7923</c:v>
                </c:pt>
                <c:pt idx="10858">
                  <c:v>4.7714000000000008</c:v>
                </c:pt>
                <c:pt idx="10859">
                  <c:v>4.7867000000000006</c:v>
                </c:pt>
                <c:pt idx="10860">
                  <c:v>4.7269999999999994</c:v>
                </c:pt>
                <c:pt idx="10861">
                  <c:v>4.6922999999999995</c:v>
                </c:pt>
                <c:pt idx="10862">
                  <c:v>4.6842999999999995</c:v>
                </c:pt>
                <c:pt idx="10863">
                  <c:v>4.6778999999999993</c:v>
                </c:pt>
                <c:pt idx="10864">
                  <c:v>4.7286999999999999</c:v>
                </c:pt>
                <c:pt idx="10865">
                  <c:v>4.7820999999999998</c:v>
                </c:pt>
                <c:pt idx="10866">
                  <c:v>4.7844999999999995</c:v>
                </c:pt>
                <c:pt idx="10867">
                  <c:v>4.7805</c:v>
                </c:pt>
                <c:pt idx="10868">
                  <c:v>4.8107999999999995</c:v>
                </c:pt>
                <c:pt idx="10869">
                  <c:v>4.8255999999999988</c:v>
                </c:pt>
                <c:pt idx="10870">
                  <c:v>4.8232999999999997</c:v>
                </c:pt>
                <c:pt idx="10871">
                  <c:v>4.8117000000000001</c:v>
                </c:pt>
                <c:pt idx="10872">
                  <c:v>4.8037000000000001</c:v>
                </c:pt>
                <c:pt idx="10873">
                  <c:v>4.7999000000000001</c:v>
                </c:pt>
                <c:pt idx="10874">
                  <c:v>4.7991000000000001</c:v>
                </c:pt>
                <c:pt idx="10875">
                  <c:v>4.7919</c:v>
                </c:pt>
                <c:pt idx="10876">
                  <c:v>4.8052000000000001</c:v>
                </c:pt>
                <c:pt idx="10877">
                  <c:v>4.8042999999999996</c:v>
                </c:pt>
                <c:pt idx="10878">
                  <c:v>4.8304</c:v>
                </c:pt>
                <c:pt idx="10879">
                  <c:v>4.8037999999999998</c:v>
                </c:pt>
                <c:pt idx="10880">
                  <c:v>4.7644999999999991</c:v>
                </c:pt>
                <c:pt idx="10881">
                  <c:v>4.7504999999999997</c:v>
                </c:pt>
                <c:pt idx="10882">
                  <c:v>4.7809999999999997</c:v>
                </c:pt>
                <c:pt idx="10883">
                  <c:v>4.7409999999999997</c:v>
                </c:pt>
                <c:pt idx="10884">
                  <c:v>4.7287999999999997</c:v>
                </c:pt>
                <c:pt idx="10885">
                  <c:v>4.727199999999999</c:v>
                </c:pt>
                <c:pt idx="10886">
                  <c:v>4.7485999999999997</c:v>
                </c:pt>
                <c:pt idx="10887">
                  <c:v>4.7511000000000001</c:v>
                </c:pt>
                <c:pt idx="10888">
                  <c:v>4.7728999999999999</c:v>
                </c:pt>
                <c:pt idx="10889">
                  <c:v>4.7622</c:v>
                </c:pt>
                <c:pt idx="10890">
                  <c:v>4.7595000000000001</c:v>
                </c:pt>
                <c:pt idx="10891">
                  <c:v>4.7972999999999999</c:v>
                </c:pt>
                <c:pt idx="10892">
                  <c:v>4.8837000000000002</c:v>
                </c:pt>
                <c:pt idx="10893">
                  <c:v>4.8898000000000001</c:v>
                </c:pt>
                <c:pt idx="10894">
                  <c:v>4.9098000000000006</c:v>
                </c:pt>
                <c:pt idx="10895">
                  <c:v>4.9678999999999993</c:v>
                </c:pt>
                <c:pt idx="10896">
                  <c:v>4.9392000000000005</c:v>
                </c:pt>
                <c:pt idx="10897">
                  <c:v>4.9111000000000002</c:v>
                </c:pt>
                <c:pt idx="10898">
                  <c:v>4.8912000000000004</c:v>
                </c:pt>
                <c:pt idx="10899">
                  <c:v>4.8870999999999993</c:v>
                </c:pt>
                <c:pt idx="10900">
                  <c:v>4.8930999999999996</c:v>
                </c:pt>
                <c:pt idx="10901">
                  <c:v>4.8765999999999998</c:v>
                </c:pt>
                <c:pt idx="10902">
                  <c:v>4.9167000000000005</c:v>
                </c:pt>
                <c:pt idx="10903">
                  <c:v>4.8888999999999996</c:v>
                </c:pt>
                <c:pt idx="10904">
                  <c:v>4.9357000000000006</c:v>
                </c:pt>
                <c:pt idx="10905">
                  <c:v>4.9409000000000001</c:v>
                </c:pt>
                <c:pt idx="10906">
                  <c:v>4.9354000000000005</c:v>
                </c:pt>
                <c:pt idx="10907">
                  <c:v>4.9177</c:v>
                </c:pt>
                <c:pt idx="10908">
                  <c:v>4.8708999999999998</c:v>
                </c:pt>
                <c:pt idx="10909">
                  <c:v>4.8243999999999989</c:v>
                </c:pt>
                <c:pt idx="10910">
                  <c:v>4.7861000000000002</c:v>
                </c:pt>
                <c:pt idx="10911">
                  <c:v>4.7143999999999995</c:v>
                </c:pt>
                <c:pt idx="10912">
                  <c:v>4.6294999999999993</c:v>
                </c:pt>
                <c:pt idx="10913">
                  <c:v>4.5307000000000004</c:v>
                </c:pt>
                <c:pt idx="10914">
                  <c:v>4.4981999999999998</c:v>
                </c:pt>
                <c:pt idx="10915">
                  <c:v>4.4565000000000001</c:v>
                </c:pt>
                <c:pt idx="10916">
                  <c:v>4.4043999999999999</c:v>
                </c:pt>
                <c:pt idx="10917">
                  <c:v>4.3678999999999988</c:v>
                </c:pt>
                <c:pt idx="10918">
                  <c:v>4.3530999999999995</c:v>
                </c:pt>
                <c:pt idx="10919">
                  <c:v>4.3469999999999995</c:v>
                </c:pt>
                <c:pt idx="10920">
                  <c:v>4.3137999999999996</c:v>
                </c:pt>
                <c:pt idx="10921">
                  <c:v>4.307599999999999</c:v>
                </c:pt>
                <c:pt idx="10922">
                  <c:v>4.2717000000000009</c:v>
                </c:pt>
                <c:pt idx="10923">
                  <c:v>4.2561999999999998</c:v>
                </c:pt>
                <c:pt idx="10924">
                  <c:v>4.2485999999999997</c:v>
                </c:pt>
                <c:pt idx="10925">
                  <c:v>4.2388000000000003</c:v>
                </c:pt>
                <c:pt idx="10926">
                  <c:v>4.2213000000000003</c:v>
                </c:pt>
                <c:pt idx="10927">
                  <c:v>4.2060000000000004</c:v>
                </c:pt>
                <c:pt idx="10928">
                  <c:v>4.1754999999999995</c:v>
                </c:pt>
                <c:pt idx="10929">
                  <c:v>4.2817000000000007</c:v>
                </c:pt>
                <c:pt idx="10930">
                  <c:v>4.3473999999999995</c:v>
                </c:pt>
                <c:pt idx="10931">
                  <c:v>4.4008000000000003</c:v>
                </c:pt>
                <c:pt idx="10932">
                  <c:v>4.4035000000000002</c:v>
                </c:pt>
                <c:pt idx="10933">
                  <c:v>4.3765000000000001</c:v>
                </c:pt>
                <c:pt idx="10934">
                  <c:v>4.3840999999999992</c:v>
                </c:pt>
                <c:pt idx="10935">
                  <c:v>4.3476999999999997</c:v>
                </c:pt>
                <c:pt idx="10936">
                  <c:v>4.3268999999999993</c:v>
                </c:pt>
                <c:pt idx="10937">
                  <c:v>4.282</c:v>
                </c:pt>
                <c:pt idx="10938">
                  <c:v>4.2387000000000006</c:v>
                </c:pt>
                <c:pt idx="10939">
                  <c:v>4.2266000000000004</c:v>
                </c:pt>
                <c:pt idx="10940">
                  <c:v>4.2003000000000004</c:v>
                </c:pt>
                <c:pt idx="10941">
                  <c:v>4.1760000000000002</c:v>
                </c:pt>
                <c:pt idx="10942">
                  <c:v>4.1410999999999998</c:v>
                </c:pt>
                <c:pt idx="10943">
                  <c:v>4.1278999999999986</c:v>
                </c:pt>
                <c:pt idx="10944">
                  <c:v>4.1012000000000004</c:v>
                </c:pt>
                <c:pt idx="10945">
                  <c:v>4.1188999999999991</c:v>
                </c:pt>
                <c:pt idx="10946">
                  <c:v>4.0963000000000003</c:v>
                </c:pt>
                <c:pt idx="10947">
                  <c:v>4.1043999999999992</c:v>
                </c:pt>
                <c:pt idx="10948">
                  <c:v>4.0686999999999998</c:v>
                </c:pt>
                <c:pt idx="10949">
                  <c:v>4.0727000000000002</c:v>
                </c:pt>
                <c:pt idx="10950">
                  <c:v>4.0355999999999996</c:v>
                </c:pt>
                <c:pt idx="10951">
                  <c:v>4.0766000000000009</c:v>
                </c:pt>
                <c:pt idx="10952">
                  <c:v>4.0799000000000003</c:v>
                </c:pt>
                <c:pt idx="10953">
                  <c:v>4.0827</c:v>
                </c:pt>
                <c:pt idx="10954">
                  <c:v>4.107899999999999</c:v>
                </c:pt>
                <c:pt idx="10955">
                  <c:v>4.0677999999999992</c:v>
                </c:pt>
                <c:pt idx="10956">
                  <c:v>4.0460000000000003</c:v>
                </c:pt>
                <c:pt idx="10957">
                  <c:v>4.0083000000000002</c:v>
                </c:pt>
                <c:pt idx="10958">
                  <c:v>3.9865999999999997</c:v>
                </c:pt>
                <c:pt idx="10959">
                  <c:v>4.0004</c:v>
                </c:pt>
                <c:pt idx="10960">
                  <c:v>3.9914999999999994</c:v>
                </c:pt>
                <c:pt idx="10961">
                  <c:v>3.9977999999999998</c:v>
                </c:pt>
                <c:pt idx="10962">
                  <c:v>4.0222999999999995</c:v>
                </c:pt>
                <c:pt idx="10963">
                  <c:v>4.0103999999999997</c:v>
                </c:pt>
                <c:pt idx="10964">
                  <c:v>3.9954999999999994</c:v>
                </c:pt>
                <c:pt idx="10965">
                  <c:v>4.0186999999999999</c:v>
                </c:pt>
                <c:pt idx="10966">
                  <c:v>4.0282</c:v>
                </c:pt>
                <c:pt idx="10967">
                  <c:v>4.044999999999999</c:v>
                </c:pt>
                <c:pt idx="10968">
                  <c:v>4.0304000000000002</c:v>
                </c:pt>
                <c:pt idx="10969">
                  <c:v>4.0318000000000005</c:v>
                </c:pt>
                <c:pt idx="10970">
                  <c:v>4.0077999999999996</c:v>
                </c:pt>
                <c:pt idx="10971">
                  <c:v>3.9926999999999997</c:v>
                </c:pt>
                <c:pt idx="10972">
                  <c:v>3.9998999999999993</c:v>
                </c:pt>
                <c:pt idx="10973">
                  <c:v>4.0084999999999997</c:v>
                </c:pt>
                <c:pt idx="10974">
                  <c:v>4.0141999999999989</c:v>
                </c:pt>
                <c:pt idx="10975">
                  <c:v>4.0034999999999998</c:v>
                </c:pt>
                <c:pt idx="10976">
                  <c:v>4.0006000000000004</c:v>
                </c:pt>
                <c:pt idx="10977">
                  <c:v>4.0484999999999998</c:v>
                </c:pt>
                <c:pt idx="10978">
                  <c:v>4.0053999999999998</c:v>
                </c:pt>
                <c:pt idx="10979">
                  <c:v>4.0183999999999997</c:v>
                </c:pt>
                <c:pt idx="10980">
                  <c:v>4.0430999999999999</c:v>
                </c:pt>
                <c:pt idx="10981">
                  <c:v>4.0676999999999994</c:v>
                </c:pt>
                <c:pt idx="10982">
                  <c:v>4.0903</c:v>
                </c:pt>
                <c:pt idx="10983">
                  <c:v>4.0705</c:v>
                </c:pt>
                <c:pt idx="10984">
                  <c:v>4.0853999999999999</c:v>
                </c:pt>
                <c:pt idx="10985">
                  <c:v>4.0811999999999999</c:v>
                </c:pt>
                <c:pt idx="10986">
                  <c:v>4.0823</c:v>
                </c:pt>
                <c:pt idx="10987">
                  <c:v>4.0675999999999988</c:v>
                </c:pt>
                <c:pt idx="10988">
                  <c:v>4.0530999999999997</c:v>
                </c:pt>
                <c:pt idx="10989">
                  <c:v>4.0350000000000001</c:v>
                </c:pt>
                <c:pt idx="10990">
                  <c:v>3.9759999999999995</c:v>
                </c:pt>
                <c:pt idx="10991">
                  <c:v>4.0027999999999997</c:v>
                </c:pt>
                <c:pt idx="10992">
                  <c:v>3.9937999999999998</c:v>
                </c:pt>
                <c:pt idx="10993">
                  <c:v>3.9766999999999997</c:v>
                </c:pt>
                <c:pt idx="10994">
                  <c:v>3.9945999999999997</c:v>
                </c:pt>
                <c:pt idx="10995">
                  <c:v>4.0030000000000001</c:v>
                </c:pt>
                <c:pt idx="10996">
                  <c:v>3.9755999999999996</c:v>
                </c:pt>
                <c:pt idx="10997">
                  <c:v>3.9566999999999997</c:v>
                </c:pt>
                <c:pt idx="10998">
                  <c:v>3.9695</c:v>
                </c:pt>
                <c:pt idx="10999">
                  <c:v>3.9946999999999995</c:v>
                </c:pt>
                <c:pt idx="11000">
                  <c:v>4.0057999999999998</c:v>
                </c:pt>
                <c:pt idx="11001">
                  <c:v>3.9904999999999995</c:v>
                </c:pt>
                <c:pt idx="11002">
                  <c:v>3.9901999999999997</c:v>
                </c:pt>
                <c:pt idx="11003">
                  <c:v>4.0252999999999997</c:v>
                </c:pt>
                <c:pt idx="11004">
                  <c:v>4.0532000000000004</c:v>
                </c:pt>
                <c:pt idx="11005">
                  <c:v>4.0734000000000004</c:v>
                </c:pt>
                <c:pt idx="11006">
                  <c:v>4.1116999999999999</c:v>
                </c:pt>
                <c:pt idx="11007">
                  <c:v>4.1203999999999992</c:v>
                </c:pt>
                <c:pt idx="11008">
                  <c:v>4.1271999999999993</c:v>
                </c:pt>
                <c:pt idx="11009">
                  <c:v>4.1288999999999989</c:v>
                </c:pt>
                <c:pt idx="11010">
                  <c:v>4.1106999999999996</c:v>
                </c:pt>
                <c:pt idx="11011">
                  <c:v>4.1008999999999993</c:v>
                </c:pt>
                <c:pt idx="11012">
                  <c:v>4.0844999999999994</c:v>
                </c:pt>
                <c:pt idx="11013">
                  <c:v>4.0693999999999999</c:v>
                </c:pt>
                <c:pt idx="11014">
                  <c:v>4.0842999999999998</c:v>
                </c:pt>
                <c:pt idx="11015">
                  <c:v>4.0838999999999999</c:v>
                </c:pt>
                <c:pt idx="11016">
                  <c:v>4.0803000000000003</c:v>
                </c:pt>
                <c:pt idx="11017">
                  <c:v>4.0838000000000001</c:v>
                </c:pt>
                <c:pt idx="11018">
                  <c:v>4.0811000000000002</c:v>
                </c:pt>
                <c:pt idx="11019">
                  <c:v>4.0662000000000003</c:v>
                </c:pt>
                <c:pt idx="11020">
                  <c:v>4.0787000000000004</c:v>
                </c:pt>
                <c:pt idx="11021">
                  <c:v>4.1198999999999995</c:v>
                </c:pt>
                <c:pt idx="11022">
                  <c:v>4.1839999999999993</c:v>
                </c:pt>
                <c:pt idx="11023">
                  <c:v>4.2278999999999991</c:v>
                </c:pt>
                <c:pt idx="11024">
                  <c:v>4.3272999999999993</c:v>
                </c:pt>
                <c:pt idx="11025">
                  <c:v>4.4607000000000001</c:v>
                </c:pt>
                <c:pt idx="11026">
                  <c:v>4.5579999999999989</c:v>
                </c:pt>
                <c:pt idx="11027">
                  <c:v>4.7097000000000007</c:v>
                </c:pt>
                <c:pt idx="11028">
                  <c:v>4.7814000000000005</c:v>
                </c:pt>
                <c:pt idx="11029">
                  <c:v>4.8442999999999996</c:v>
                </c:pt>
                <c:pt idx="11030">
                  <c:v>4.9484000000000004</c:v>
                </c:pt>
                <c:pt idx="11031">
                  <c:v>4.964599999999999</c:v>
                </c:pt>
                <c:pt idx="11032">
                  <c:v>4.9969000000000001</c:v>
                </c:pt>
                <c:pt idx="11033">
                  <c:v>4.9527000000000001</c:v>
                </c:pt>
                <c:pt idx="11034">
                  <c:v>4.9561000000000002</c:v>
                </c:pt>
                <c:pt idx="11035">
                  <c:v>4.9291999999999998</c:v>
                </c:pt>
                <c:pt idx="11036">
                  <c:v>4.8904999999999994</c:v>
                </c:pt>
                <c:pt idx="11037">
                  <c:v>4.8228999999999989</c:v>
                </c:pt>
                <c:pt idx="11038">
                  <c:v>4.7830000000000004</c:v>
                </c:pt>
                <c:pt idx="11039">
                  <c:v>4.7240999999999991</c:v>
                </c:pt>
                <c:pt idx="11040">
                  <c:v>4.6450999999999993</c:v>
                </c:pt>
                <c:pt idx="11041">
                  <c:v>4.5865999999999998</c:v>
                </c:pt>
                <c:pt idx="11042">
                  <c:v>4.5650999999999993</c:v>
                </c:pt>
                <c:pt idx="11043">
                  <c:v>4.4923000000000002</c:v>
                </c:pt>
                <c:pt idx="11044">
                  <c:v>4.4474</c:v>
                </c:pt>
                <c:pt idx="11045">
                  <c:v>4.4243999999999994</c:v>
                </c:pt>
                <c:pt idx="11046">
                  <c:v>4.4001000000000001</c:v>
                </c:pt>
                <c:pt idx="11047">
                  <c:v>4.3538999999999994</c:v>
                </c:pt>
                <c:pt idx="11048">
                  <c:v>4.3223999999999991</c:v>
                </c:pt>
                <c:pt idx="11049">
                  <c:v>4.3274999999999988</c:v>
                </c:pt>
                <c:pt idx="11050">
                  <c:v>4.3157999999999994</c:v>
                </c:pt>
                <c:pt idx="11051">
                  <c:v>4.2695999999999996</c:v>
                </c:pt>
                <c:pt idx="11052">
                  <c:v>4.2359</c:v>
                </c:pt>
                <c:pt idx="11053">
                  <c:v>4.2454999999999998</c:v>
                </c:pt>
                <c:pt idx="11054">
                  <c:v>4.2228999999999992</c:v>
                </c:pt>
                <c:pt idx="11055">
                  <c:v>4.2426000000000004</c:v>
                </c:pt>
                <c:pt idx="11056">
                  <c:v>4.2593000000000005</c:v>
                </c:pt>
                <c:pt idx="11057">
                  <c:v>4.2513000000000005</c:v>
                </c:pt>
                <c:pt idx="11058">
                  <c:v>4.1962000000000002</c:v>
                </c:pt>
                <c:pt idx="11059">
                  <c:v>4.1917</c:v>
                </c:pt>
                <c:pt idx="11060">
                  <c:v>4.2187000000000001</c:v>
                </c:pt>
                <c:pt idx="11061">
                  <c:v>4.2267000000000001</c:v>
                </c:pt>
                <c:pt idx="11062">
                  <c:v>4.2273999999999994</c:v>
                </c:pt>
                <c:pt idx="11063">
                  <c:v>4.1876999999999995</c:v>
                </c:pt>
                <c:pt idx="11064">
                  <c:v>4.2080000000000002</c:v>
                </c:pt>
                <c:pt idx="11065">
                  <c:v>4.1753999999999998</c:v>
                </c:pt>
                <c:pt idx="11066">
                  <c:v>4.1529999999999987</c:v>
                </c:pt>
                <c:pt idx="11067">
                  <c:v>4.1458999999999993</c:v>
                </c:pt>
                <c:pt idx="11068">
                  <c:v>4.1298999999999992</c:v>
                </c:pt>
                <c:pt idx="11069">
                  <c:v>4.1249999999999991</c:v>
                </c:pt>
                <c:pt idx="11070">
                  <c:v>4.0956000000000001</c:v>
                </c:pt>
                <c:pt idx="11071">
                  <c:v>4.1174999999999988</c:v>
                </c:pt>
                <c:pt idx="11072">
                  <c:v>4.0923999999999996</c:v>
                </c:pt>
                <c:pt idx="11073">
                  <c:v>4.0867000000000004</c:v>
                </c:pt>
                <c:pt idx="11074">
                  <c:v>4.0705</c:v>
                </c:pt>
                <c:pt idx="11075">
                  <c:v>4.0789</c:v>
                </c:pt>
                <c:pt idx="11076">
                  <c:v>4.1008999999999993</c:v>
                </c:pt>
                <c:pt idx="11077">
                  <c:v>4.1145999999999994</c:v>
                </c:pt>
                <c:pt idx="11078">
                  <c:v>4.0927999999999995</c:v>
                </c:pt>
                <c:pt idx="11079">
                  <c:v>4.109</c:v>
                </c:pt>
                <c:pt idx="11080">
                  <c:v>4.1287999999999991</c:v>
                </c:pt>
                <c:pt idx="11081">
                  <c:v>4.127699999999999</c:v>
                </c:pt>
                <c:pt idx="11082">
                  <c:v>4.1533999999999995</c:v>
                </c:pt>
                <c:pt idx="11083">
                  <c:v>4.1208999999999989</c:v>
                </c:pt>
                <c:pt idx="11084">
                  <c:v>4.1159999999999988</c:v>
                </c:pt>
                <c:pt idx="11085">
                  <c:v>4.0883000000000003</c:v>
                </c:pt>
                <c:pt idx="11086">
                  <c:v>4.1206999999999994</c:v>
                </c:pt>
                <c:pt idx="11087">
                  <c:v>4.0878999999999994</c:v>
                </c:pt>
                <c:pt idx="11088">
                  <c:v>4.1318000000000001</c:v>
                </c:pt>
                <c:pt idx="11089">
                  <c:v>4.0980999999999996</c:v>
                </c:pt>
                <c:pt idx="11090">
                  <c:v>4.0675999999999988</c:v>
                </c:pt>
                <c:pt idx="11091">
                  <c:v>4.0487000000000002</c:v>
                </c:pt>
                <c:pt idx="11092">
                  <c:v>4.0507</c:v>
                </c:pt>
                <c:pt idx="11093">
                  <c:v>4.0662000000000003</c:v>
                </c:pt>
                <c:pt idx="11094">
                  <c:v>4.0061</c:v>
                </c:pt>
                <c:pt idx="11095">
                  <c:v>3.9823999999999997</c:v>
                </c:pt>
                <c:pt idx="11096">
                  <c:v>3.9865999999999997</c:v>
                </c:pt>
                <c:pt idx="11097">
                  <c:v>3.9554999999999993</c:v>
                </c:pt>
                <c:pt idx="11098">
                  <c:v>3.8859999999999997</c:v>
                </c:pt>
                <c:pt idx="11099">
                  <c:v>3.9285999999999999</c:v>
                </c:pt>
                <c:pt idx="11100">
                  <c:v>3.9594999999999994</c:v>
                </c:pt>
                <c:pt idx="11101">
                  <c:v>3.9623999999999997</c:v>
                </c:pt>
                <c:pt idx="11102">
                  <c:v>4.0052000000000003</c:v>
                </c:pt>
                <c:pt idx="11103">
                  <c:v>4.0162000000000004</c:v>
                </c:pt>
                <c:pt idx="11104">
                  <c:v>4.0110999999999999</c:v>
                </c:pt>
                <c:pt idx="11105">
                  <c:v>3.9636999999999998</c:v>
                </c:pt>
                <c:pt idx="11106">
                  <c:v>3.9343999999999997</c:v>
                </c:pt>
                <c:pt idx="11107">
                  <c:v>3.9356999999999998</c:v>
                </c:pt>
                <c:pt idx="11108">
                  <c:v>3.9588999999999994</c:v>
                </c:pt>
                <c:pt idx="11109">
                  <c:v>4.0164999999999997</c:v>
                </c:pt>
                <c:pt idx="11110">
                  <c:v>3.9830000000000001</c:v>
                </c:pt>
                <c:pt idx="11111">
                  <c:v>4</c:v>
                </c:pt>
                <c:pt idx="11112">
                  <c:v>3.9960999999999998</c:v>
                </c:pt>
                <c:pt idx="11113">
                  <c:v>3.9928999999999997</c:v>
                </c:pt>
                <c:pt idx="11114">
                  <c:v>3.9813000000000001</c:v>
                </c:pt>
                <c:pt idx="11115">
                  <c:v>3.9859999999999998</c:v>
                </c:pt>
                <c:pt idx="11116">
                  <c:v>3.9773000000000001</c:v>
                </c:pt>
                <c:pt idx="11117">
                  <c:v>4.0252999999999997</c:v>
                </c:pt>
                <c:pt idx="11118">
                  <c:v>4.025599999999999</c:v>
                </c:pt>
                <c:pt idx="11119">
                  <c:v>4.0399000000000003</c:v>
                </c:pt>
                <c:pt idx="11120">
                  <c:v>4.0330000000000004</c:v>
                </c:pt>
                <c:pt idx="11121">
                  <c:v>3.9855</c:v>
                </c:pt>
                <c:pt idx="11122">
                  <c:v>3.9941999999999998</c:v>
                </c:pt>
                <c:pt idx="11123">
                  <c:v>3.9904999999999995</c:v>
                </c:pt>
                <c:pt idx="11124">
                  <c:v>3.9745999999999997</c:v>
                </c:pt>
                <c:pt idx="11125">
                  <c:v>3.9674</c:v>
                </c:pt>
                <c:pt idx="11126">
                  <c:v>3.9917999999999996</c:v>
                </c:pt>
                <c:pt idx="11127">
                  <c:v>3.9931999999999999</c:v>
                </c:pt>
                <c:pt idx="11128">
                  <c:v>4.0034000000000001</c:v>
                </c:pt>
                <c:pt idx="11129">
                  <c:v>4.0290999999999997</c:v>
                </c:pt>
                <c:pt idx="11130">
                  <c:v>4.0764000000000005</c:v>
                </c:pt>
                <c:pt idx="11131">
                  <c:v>4.0709999999999997</c:v>
                </c:pt>
                <c:pt idx="11132">
                  <c:v>4.0833000000000004</c:v>
                </c:pt>
                <c:pt idx="11133">
                  <c:v>4.115899999999999</c:v>
                </c:pt>
                <c:pt idx="11134">
                  <c:v>4.0873999999999997</c:v>
                </c:pt>
                <c:pt idx="11135">
                  <c:v>4.0847999999999995</c:v>
                </c:pt>
                <c:pt idx="11136">
                  <c:v>4.0707000000000004</c:v>
                </c:pt>
                <c:pt idx="11137">
                  <c:v>4.0819000000000001</c:v>
                </c:pt>
                <c:pt idx="11138">
                  <c:v>4.0447999999999995</c:v>
                </c:pt>
                <c:pt idx="11139">
                  <c:v>4.0853999999999999</c:v>
                </c:pt>
                <c:pt idx="11140">
                  <c:v>4.0781999999999998</c:v>
                </c:pt>
                <c:pt idx="11141">
                  <c:v>4.0815999999999999</c:v>
                </c:pt>
                <c:pt idx="11142">
                  <c:v>4.0648999999999988</c:v>
                </c:pt>
                <c:pt idx="11143">
                  <c:v>4.0481999999999996</c:v>
                </c:pt>
                <c:pt idx="11144">
                  <c:v>4.0408999999999997</c:v>
                </c:pt>
                <c:pt idx="11145">
                  <c:v>4.048</c:v>
                </c:pt>
                <c:pt idx="11146">
                  <c:v>4.025199999999999</c:v>
                </c:pt>
                <c:pt idx="11147">
                  <c:v>4.0210999999999997</c:v>
                </c:pt>
                <c:pt idx="11148">
                  <c:v>4.0410000000000004</c:v>
                </c:pt>
                <c:pt idx="11149">
                  <c:v>4.0797000000000008</c:v>
                </c:pt>
                <c:pt idx="11150">
                  <c:v>4.0686</c:v>
                </c:pt>
                <c:pt idx="11151">
                  <c:v>4.0828999999999995</c:v>
                </c:pt>
                <c:pt idx="11152">
                  <c:v>4.0910000000000002</c:v>
                </c:pt>
                <c:pt idx="11153">
                  <c:v>4.1067</c:v>
                </c:pt>
                <c:pt idx="11154">
                  <c:v>4.1126999999999994</c:v>
                </c:pt>
                <c:pt idx="11155">
                  <c:v>4.154399999999999</c:v>
                </c:pt>
                <c:pt idx="11156">
                  <c:v>4.1616999999999997</c:v>
                </c:pt>
                <c:pt idx="11157">
                  <c:v>4.1308999999999996</c:v>
                </c:pt>
                <c:pt idx="11158">
                  <c:v>4.1116000000000001</c:v>
                </c:pt>
                <c:pt idx="11159">
                  <c:v>4.0607999999999995</c:v>
                </c:pt>
                <c:pt idx="11160">
                  <c:v>4.0481999999999996</c:v>
                </c:pt>
                <c:pt idx="11161">
                  <c:v>4.048</c:v>
                </c:pt>
                <c:pt idx="11162">
                  <c:v>4.0626999999999995</c:v>
                </c:pt>
                <c:pt idx="11163">
                  <c:v>4.097999999999999</c:v>
                </c:pt>
                <c:pt idx="11164">
                  <c:v>4.145999999999999</c:v>
                </c:pt>
                <c:pt idx="11165">
                  <c:v>4.1726000000000001</c:v>
                </c:pt>
                <c:pt idx="11166">
                  <c:v>4.2524999999999995</c:v>
                </c:pt>
                <c:pt idx="11167">
                  <c:v>4.3311999999999999</c:v>
                </c:pt>
                <c:pt idx="11168">
                  <c:v>4.3394000000000004</c:v>
                </c:pt>
                <c:pt idx="11169">
                  <c:v>4.3243999999999989</c:v>
                </c:pt>
                <c:pt idx="11170">
                  <c:v>4.3572999999999995</c:v>
                </c:pt>
                <c:pt idx="11171">
                  <c:v>4.3208999999999991</c:v>
                </c:pt>
                <c:pt idx="11172">
                  <c:v>4.3609999999999989</c:v>
                </c:pt>
                <c:pt idx="11173">
                  <c:v>4.3863000000000003</c:v>
                </c:pt>
                <c:pt idx="11174">
                  <c:v>4.3830999999999998</c:v>
                </c:pt>
                <c:pt idx="11175">
                  <c:v>4.3508999999999993</c:v>
                </c:pt>
                <c:pt idx="11176">
                  <c:v>4.3369</c:v>
                </c:pt>
                <c:pt idx="11177">
                  <c:v>4.3568999999999996</c:v>
                </c:pt>
                <c:pt idx="11178">
                  <c:v>4.3499999999999996</c:v>
                </c:pt>
                <c:pt idx="11179">
                  <c:v>4.3685999999999989</c:v>
                </c:pt>
                <c:pt idx="11180">
                  <c:v>4.3743999999999996</c:v>
                </c:pt>
                <c:pt idx="11181">
                  <c:v>4.3899999999999997</c:v>
                </c:pt>
                <c:pt idx="11182">
                  <c:v>4.4058000000000002</c:v>
                </c:pt>
                <c:pt idx="11183">
                  <c:v>4.3942999999999994</c:v>
                </c:pt>
                <c:pt idx="11184">
                  <c:v>4.4282000000000004</c:v>
                </c:pt>
                <c:pt idx="11185">
                  <c:v>4.4295999999999998</c:v>
                </c:pt>
                <c:pt idx="11186">
                  <c:v>4.3912000000000004</c:v>
                </c:pt>
                <c:pt idx="11187">
                  <c:v>4.3894000000000002</c:v>
                </c:pt>
                <c:pt idx="11188">
                  <c:v>4.4194000000000004</c:v>
                </c:pt>
                <c:pt idx="11189">
                  <c:v>4.3975999999999988</c:v>
                </c:pt>
                <c:pt idx="11190">
                  <c:v>4.3678999999999988</c:v>
                </c:pt>
                <c:pt idx="11191">
                  <c:v>4.3584999999999994</c:v>
                </c:pt>
                <c:pt idx="11192">
                  <c:v>4.3234999999999992</c:v>
                </c:pt>
                <c:pt idx="11193">
                  <c:v>4.3088999999999995</c:v>
                </c:pt>
                <c:pt idx="11194">
                  <c:v>4.2586000000000004</c:v>
                </c:pt>
                <c:pt idx="11195">
                  <c:v>4.2709000000000001</c:v>
                </c:pt>
                <c:pt idx="11196">
                  <c:v>4.2633999999999999</c:v>
                </c:pt>
                <c:pt idx="11197">
                  <c:v>4.2839999999999998</c:v>
                </c:pt>
                <c:pt idx="11198">
                  <c:v>4.254599999999999</c:v>
                </c:pt>
                <c:pt idx="11199">
                  <c:v>4.2597000000000005</c:v>
                </c:pt>
                <c:pt idx="11200">
                  <c:v>4.2519</c:v>
                </c:pt>
                <c:pt idx="11201">
                  <c:v>4.2500999999999998</c:v>
                </c:pt>
                <c:pt idx="11202">
                  <c:v>4.2256999999999998</c:v>
                </c:pt>
                <c:pt idx="11203">
                  <c:v>4.2147999999999994</c:v>
                </c:pt>
                <c:pt idx="11204">
                  <c:v>4.1998999999999995</c:v>
                </c:pt>
                <c:pt idx="11205">
                  <c:v>4.2130000000000001</c:v>
                </c:pt>
                <c:pt idx="11206">
                  <c:v>4.214599999999999</c:v>
                </c:pt>
                <c:pt idx="11207">
                  <c:v>4.2058999999999997</c:v>
                </c:pt>
                <c:pt idx="11208">
                  <c:v>4.177999999999999</c:v>
                </c:pt>
                <c:pt idx="11209">
                  <c:v>4.2287999999999997</c:v>
                </c:pt>
                <c:pt idx="11210">
                  <c:v>4.239300000000001</c:v>
                </c:pt>
                <c:pt idx="11211">
                  <c:v>4.2370000000000001</c:v>
                </c:pt>
                <c:pt idx="11212">
                  <c:v>4.2234999999999996</c:v>
                </c:pt>
                <c:pt idx="11213">
                  <c:v>4.236600000000001</c:v>
                </c:pt>
                <c:pt idx="11214">
                  <c:v>4.2215999999999996</c:v>
                </c:pt>
                <c:pt idx="11215">
                  <c:v>4.2374999999999998</c:v>
                </c:pt>
                <c:pt idx="11216">
                  <c:v>4.2446999999999999</c:v>
                </c:pt>
                <c:pt idx="11217">
                  <c:v>4.2476000000000003</c:v>
                </c:pt>
                <c:pt idx="11218">
                  <c:v>4.2568000000000001</c:v>
                </c:pt>
                <c:pt idx="11219">
                  <c:v>4.2431000000000001</c:v>
                </c:pt>
                <c:pt idx="11220">
                  <c:v>4.2484000000000002</c:v>
                </c:pt>
                <c:pt idx="11221">
                  <c:v>4.2334000000000005</c:v>
                </c:pt>
                <c:pt idx="11222">
                  <c:v>4.2312000000000012</c:v>
                </c:pt>
                <c:pt idx="11223">
                  <c:v>4.2057000000000002</c:v>
                </c:pt>
                <c:pt idx="11224">
                  <c:v>4.2130000000000001</c:v>
                </c:pt>
                <c:pt idx="11225">
                  <c:v>4.2178999999999993</c:v>
                </c:pt>
                <c:pt idx="11226">
                  <c:v>4.2286999999999999</c:v>
                </c:pt>
                <c:pt idx="11227">
                  <c:v>4.2519</c:v>
                </c:pt>
                <c:pt idx="11228">
                  <c:v>4.2944999999999993</c:v>
                </c:pt>
                <c:pt idx="11229">
                  <c:v>4.2933000000000003</c:v>
                </c:pt>
                <c:pt idx="11230">
                  <c:v>4.3236999999999997</c:v>
                </c:pt>
                <c:pt idx="11231">
                  <c:v>4.3249999999999993</c:v>
                </c:pt>
                <c:pt idx="11232">
                  <c:v>4.3719000000000001</c:v>
                </c:pt>
                <c:pt idx="11233">
                  <c:v>4.3670999999999989</c:v>
                </c:pt>
                <c:pt idx="11234">
                  <c:v>4.352199999999999</c:v>
                </c:pt>
                <c:pt idx="11235">
                  <c:v>4.3550999999999993</c:v>
                </c:pt>
                <c:pt idx="11236">
                  <c:v>4.3428999999999993</c:v>
                </c:pt>
                <c:pt idx="11237">
                  <c:v>4.3399000000000001</c:v>
                </c:pt>
                <c:pt idx="11238">
                  <c:v>4.3926999999999996</c:v>
                </c:pt>
                <c:pt idx="11239">
                  <c:v>4.3927999999999994</c:v>
                </c:pt>
                <c:pt idx="11240">
                  <c:v>4.3746999999999998</c:v>
                </c:pt>
                <c:pt idx="11241">
                  <c:v>4.3946999999999994</c:v>
                </c:pt>
                <c:pt idx="11242">
                  <c:v>4.3837000000000002</c:v>
                </c:pt>
                <c:pt idx="11243">
                  <c:v>4.3552999999999997</c:v>
                </c:pt>
                <c:pt idx="11244">
                  <c:v>4.3282999999999996</c:v>
                </c:pt>
                <c:pt idx="11245">
                  <c:v>4.3104999999999993</c:v>
                </c:pt>
                <c:pt idx="11246">
                  <c:v>4.2855999999999996</c:v>
                </c:pt>
                <c:pt idx="11247">
                  <c:v>4.2374999999999998</c:v>
                </c:pt>
                <c:pt idx="11248">
                  <c:v>4.1873999999999993</c:v>
                </c:pt>
                <c:pt idx="11249">
                  <c:v>4.1343999999999994</c:v>
                </c:pt>
                <c:pt idx="11250">
                  <c:v>4.1373999999999995</c:v>
                </c:pt>
                <c:pt idx="11251">
                  <c:v>4.1797000000000004</c:v>
                </c:pt>
                <c:pt idx="11252">
                  <c:v>4.1566000000000001</c:v>
                </c:pt>
                <c:pt idx="11253">
                  <c:v>4.1293999999999995</c:v>
                </c:pt>
                <c:pt idx="11254">
                  <c:v>4.1247999999999987</c:v>
                </c:pt>
                <c:pt idx="11255">
                  <c:v>4.1307999999999998</c:v>
                </c:pt>
                <c:pt idx="11256">
                  <c:v>4.1044999999999989</c:v>
                </c:pt>
                <c:pt idx="11257">
                  <c:v>4.0583999999999998</c:v>
                </c:pt>
                <c:pt idx="11258">
                  <c:v>4.0597000000000003</c:v>
                </c:pt>
                <c:pt idx="11259">
                  <c:v>4.0554999999999994</c:v>
                </c:pt>
                <c:pt idx="11260">
                  <c:v>4.0417000000000005</c:v>
                </c:pt>
                <c:pt idx="11261">
                  <c:v>4.0444999999999993</c:v>
                </c:pt>
                <c:pt idx="11262">
                  <c:v>4.0506000000000002</c:v>
                </c:pt>
                <c:pt idx="11263">
                  <c:v>4.0784000000000002</c:v>
                </c:pt>
                <c:pt idx="11264">
                  <c:v>4.0907999999999998</c:v>
                </c:pt>
                <c:pt idx="11265">
                  <c:v>4.1092000000000004</c:v>
                </c:pt>
                <c:pt idx="11266">
                  <c:v>4.102199999999999</c:v>
                </c:pt>
                <c:pt idx="11267">
                  <c:v>4.0720000000000001</c:v>
                </c:pt>
                <c:pt idx="11268">
                  <c:v>4.0822000000000003</c:v>
                </c:pt>
                <c:pt idx="11269">
                  <c:v>4.0793000000000008</c:v>
                </c:pt>
                <c:pt idx="11270">
                  <c:v>4.0842999999999998</c:v>
                </c:pt>
                <c:pt idx="11271">
                  <c:v>4.094199999999999</c:v>
                </c:pt>
                <c:pt idx="11272">
                  <c:v>4.0963000000000003</c:v>
                </c:pt>
                <c:pt idx="11273">
                  <c:v>4.0815999999999999</c:v>
                </c:pt>
                <c:pt idx="11274">
                  <c:v>4.0497000000000005</c:v>
                </c:pt>
                <c:pt idx="11275">
                  <c:v>4.0297000000000001</c:v>
                </c:pt>
                <c:pt idx="11276">
                  <c:v>4.0033000000000003</c:v>
                </c:pt>
                <c:pt idx="11277">
                  <c:v>3.9815</c:v>
                </c:pt>
                <c:pt idx="11278">
                  <c:v>3.9897</c:v>
                </c:pt>
                <c:pt idx="11279">
                  <c:v>3.9955999999999996</c:v>
                </c:pt>
                <c:pt idx="11280">
                  <c:v>3.9944999999999995</c:v>
                </c:pt>
                <c:pt idx="11281">
                  <c:v>4.0042999999999997</c:v>
                </c:pt>
                <c:pt idx="11282">
                  <c:v>4.0350000000000001</c:v>
                </c:pt>
                <c:pt idx="11283">
                  <c:v>4.0313000000000008</c:v>
                </c:pt>
                <c:pt idx="11284">
                  <c:v>4.0246999999999993</c:v>
                </c:pt>
                <c:pt idx="11285">
                  <c:v>4.0242999999999993</c:v>
                </c:pt>
                <c:pt idx="11286">
                  <c:v>4.0337000000000005</c:v>
                </c:pt>
                <c:pt idx="11287">
                  <c:v>4.0671999999999988</c:v>
                </c:pt>
                <c:pt idx="11288">
                  <c:v>4.039200000000001</c:v>
                </c:pt>
                <c:pt idx="11289">
                  <c:v>4.0314000000000005</c:v>
                </c:pt>
                <c:pt idx="11290">
                  <c:v>4.0663999999999998</c:v>
                </c:pt>
                <c:pt idx="11291">
                  <c:v>4.0476999999999999</c:v>
                </c:pt>
                <c:pt idx="11292">
                  <c:v>4.0423</c:v>
                </c:pt>
                <c:pt idx="11293">
                  <c:v>4.0264999999999995</c:v>
                </c:pt>
                <c:pt idx="11294">
                  <c:v>4.0413000000000006</c:v>
                </c:pt>
                <c:pt idx="11295">
                  <c:v>4.0687999999999995</c:v>
                </c:pt>
                <c:pt idx="11296">
                  <c:v>4.0532000000000004</c:v>
                </c:pt>
                <c:pt idx="11297">
                  <c:v>4.0344999999999995</c:v>
                </c:pt>
                <c:pt idx="11298">
                  <c:v>4.0237999999999996</c:v>
                </c:pt>
                <c:pt idx="11299">
                  <c:v>4.0476000000000001</c:v>
                </c:pt>
                <c:pt idx="11300">
                  <c:v>4.0840999999999994</c:v>
                </c:pt>
                <c:pt idx="11301">
                  <c:v>4.0984999999999996</c:v>
                </c:pt>
                <c:pt idx="11302">
                  <c:v>4.1339999999999995</c:v>
                </c:pt>
                <c:pt idx="11303">
                  <c:v>4.1768999999999998</c:v>
                </c:pt>
                <c:pt idx="11304">
                  <c:v>4.2107000000000001</c:v>
                </c:pt>
                <c:pt idx="11305">
                  <c:v>4.2083000000000004</c:v>
                </c:pt>
                <c:pt idx="11306">
                  <c:v>4.2268999999999997</c:v>
                </c:pt>
                <c:pt idx="11307">
                  <c:v>4.2267000000000001</c:v>
                </c:pt>
                <c:pt idx="11308">
                  <c:v>4.2211999999999996</c:v>
                </c:pt>
                <c:pt idx="11309">
                  <c:v>4.2180999999999997</c:v>
                </c:pt>
                <c:pt idx="11310">
                  <c:v>4.2282000000000002</c:v>
                </c:pt>
                <c:pt idx="11311">
                  <c:v>4.2354000000000003</c:v>
                </c:pt>
                <c:pt idx="11312">
                  <c:v>4.2203999999999997</c:v>
                </c:pt>
                <c:pt idx="11313">
                  <c:v>4.1870999999999992</c:v>
                </c:pt>
                <c:pt idx="11314">
                  <c:v>4.2200999999999995</c:v>
                </c:pt>
                <c:pt idx="11315">
                  <c:v>4.2203999999999997</c:v>
                </c:pt>
                <c:pt idx="11316">
                  <c:v>4.2147999999999994</c:v>
                </c:pt>
                <c:pt idx="11317">
                  <c:v>4.2325999999999997</c:v>
                </c:pt>
                <c:pt idx="11318">
                  <c:v>4.2119999999999997</c:v>
                </c:pt>
                <c:pt idx="11319">
                  <c:v>4.1703000000000001</c:v>
                </c:pt>
                <c:pt idx="11320">
                  <c:v>4.1627999999999989</c:v>
                </c:pt>
                <c:pt idx="11321">
                  <c:v>4.1416000000000004</c:v>
                </c:pt>
                <c:pt idx="11322">
                  <c:v>4.1467000000000001</c:v>
                </c:pt>
                <c:pt idx="11323">
                  <c:v>4.1625999999999994</c:v>
                </c:pt>
                <c:pt idx="11324">
                  <c:v>4.2060000000000004</c:v>
                </c:pt>
                <c:pt idx="11325">
                  <c:v>4.2397000000000009</c:v>
                </c:pt>
                <c:pt idx="11326">
                  <c:v>4.3701999999999996</c:v>
                </c:pt>
                <c:pt idx="11327">
                  <c:v>4.5084999999999997</c:v>
                </c:pt>
                <c:pt idx="11328">
                  <c:v>4.6778999999999993</c:v>
                </c:pt>
                <c:pt idx="11329">
                  <c:v>4.8477999999999994</c:v>
                </c:pt>
                <c:pt idx="11330">
                  <c:v>5.0885999999999996</c:v>
                </c:pt>
                <c:pt idx="11331">
                  <c:v>5.1970999999999989</c:v>
                </c:pt>
                <c:pt idx="11332">
                  <c:v>5.3900999999999994</c:v>
                </c:pt>
                <c:pt idx="11333">
                  <c:v>5.5369999999999999</c:v>
                </c:pt>
                <c:pt idx="11334">
                  <c:v>5.8387000000000002</c:v>
                </c:pt>
                <c:pt idx="11335">
                  <c:v>6.1923999999999992</c:v>
                </c:pt>
                <c:pt idx="11336">
                  <c:v>6.58</c:v>
                </c:pt>
                <c:pt idx="11337">
                  <c:v>7.0276999999999994</c:v>
                </c:pt>
                <c:pt idx="11338">
                  <c:v>7.3872999999999998</c:v>
                </c:pt>
                <c:pt idx="11339">
                  <c:v>7.6206999999999994</c:v>
                </c:pt>
                <c:pt idx="11340">
                  <c:v>7.8534999999999995</c:v>
                </c:pt>
                <c:pt idx="11341">
                  <c:v>9.533100000000001</c:v>
                </c:pt>
                <c:pt idx="11342">
                  <c:v>24.109000000000005</c:v>
                </c:pt>
                <c:pt idx="11343">
                  <c:v>21.459999999999997</c:v>
                </c:pt>
                <c:pt idx="11344">
                  <c:v>19.399000000000001</c:v>
                </c:pt>
                <c:pt idx="11345">
                  <c:v>17.736000000000001</c:v>
                </c:pt>
                <c:pt idx="11346">
                  <c:v>16.529</c:v>
                </c:pt>
                <c:pt idx="11347">
                  <c:v>15.443</c:v>
                </c:pt>
                <c:pt idx="11348">
                  <c:v>14.762</c:v>
                </c:pt>
                <c:pt idx="11349">
                  <c:v>14.398</c:v>
                </c:pt>
                <c:pt idx="11350">
                  <c:v>14.308</c:v>
                </c:pt>
                <c:pt idx="11351">
                  <c:v>14.805000000000001</c:v>
                </c:pt>
                <c:pt idx="11352">
                  <c:v>15.669</c:v>
                </c:pt>
                <c:pt idx="11353">
                  <c:v>17.393000000000001</c:v>
                </c:pt>
                <c:pt idx="11354">
                  <c:v>19.911999999999999</c:v>
                </c:pt>
                <c:pt idx="11355">
                  <c:v>23.264999999999997</c:v>
                </c:pt>
                <c:pt idx="11356">
                  <c:v>27.495999999999995</c:v>
                </c:pt>
                <c:pt idx="11357">
                  <c:v>35.167000000000002</c:v>
                </c:pt>
                <c:pt idx="11358">
                  <c:v>49.755000000000003</c:v>
                </c:pt>
                <c:pt idx="11359">
                  <c:v>75.672999999999988</c:v>
                </c:pt>
                <c:pt idx="11360">
                  <c:v>105.14</c:v>
                </c:pt>
                <c:pt idx="11361">
                  <c:v>110</c:v>
                </c:pt>
                <c:pt idx="11362">
                  <c:v>110</c:v>
                </c:pt>
                <c:pt idx="11363">
                  <c:v>110</c:v>
                </c:pt>
                <c:pt idx="11364">
                  <c:v>110</c:v>
                </c:pt>
                <c:pt idx="11365">
                  <c:v>110</c:v>
                </c:pt>
                <c:pt idx="11366">
                  <c:v>110</c:v>
                </c:pt>
                <c:pt idx="11367">
                  <c:v>110</c:v>
                </c:pt>
                <c:pt idx="11368">
                  <c:v>110</c:v>
                </c:pt>
                <c:pt idx="11369">
                  <c:v>110</c:v>
                </c:pt>
                <c:pt idx="11370">
                  <c:v>110</c:v>
                </c:pt>
                <c:pt idx="11371">
                  <c:v>110</c:v>
                </c:pt>
                <c:pt idx="11372">
                  <c:v>110</c:v>
                </c:pt>
                <c:pt idx="11373">
                  <c:v>110</c:v>
                </c:pt>
                <c:pt idx="11374">
                  <c:v>110</c:v>
                </c:pt>
                <c:pt idx="11375">
                  <c:v>110</c:v>
                </c:pt>
                <c:pt idx="11376">
                  <c:v>110</c:v>
                </c:pt>
                <c:pt idx="11377">
                  <c:v>110</c:v>
                </c:pt>
                <c:pt idx="11378">
                  <c:v>110</c:v>
                </c:pt>
                <c:pt idx="11379">
                  <c:v>110</c:v>
                </c:pt>
                <c:pt idx="11380">
                  <c:v>110</c:v>
                </c:pt>
                <c:pt idx="11381">
                  <c:v>110</c:v>
                </c:pt>
                <c:pt idx="11382">
                  <c:v>110</c:v>
                </c:pt>
                <c:pt idx="11383">
                  <c:v>110</c:v>
                </c:pt>
                <c:pt idx="11384">
                  <c:v>110</c:v>
                </c:pt>
                <c:pt idx="11385">
                  <c:v>110</c:v>
                </c:pt>
                <c:pt idx="11386">
                  <c:v>110</c:v>
                </c:pt>
                <c:pt idx="11387">
                  <c:v>110</c:v>
                </c:pt>
                <c:pt idx="11388">
                  <c:v>110</c:v>
                </c:pt>
                <c:pt idx="11389">
                  <c:v>110</c:v>
                </c:pt>
                <c:pt idx="11390">
                  <c:v>110</c:v>
                </c:pt>
                <c:pt idx="11391">
                  <c:v>110</c:v>
                </c:pt>
                <c:pt idx="11392">
                  <c:v>110</c:v>
                </c:pt>
                <c:pt idx="11393">
                  <c:v>110</c:v>
                </c:pt>
                <c:pt idx="11394">
                  <c:v>110</c:v>
                </c:pt>
                <c:pt idx="11395">
                  <c:v>110</c:v>
                </c:pt>
                <c:pt idx="11396">
                  <c:v>110</c:v>
                </c:pt>
                <c:pt idx="11397">
                  <c:v>110</c:v>
                </c:pt>
                <c:pt idx="11398">
                  <c:v>110</c:v>
                </c:pt>
                <c:pt idx="11399">
                  <c:v>110</c:v>
                </c:pt>
                <c:pt idx="11400">
                  <c:v>110</c:v>
                </c:pt>
                <c:pt idx="11401">
                  <c:v>110</c:v>
                </c:pt>
                <c:pt idx="11402">
                  <c:v>110</c:v>
                </c:pt>
                <c:pt idx="11403">
                  <c:v>110</c:v>
                </c:pt>
                <c:pt idx="11404">
                  <c:v>110</c:v>
                </c:pt>
                <c:pt idx="11405">
                  <c:v>110</c:v>
                </c:pt>
                <c:pt idx="11406">
                  <c:v>108.25</c:v>
                </c:pt>
                <c:pt idx="11407">
                  <c:v>104.42</c:v>
                </c:pt>
                <c:pt idx="11408">
                  <c:v>100.97</c:v>
                </c:pt>
                <c:pt idx="11409">
                  <c:v>97.92</c:v>
                </c:pt>
                <c:pt idx="11410">
                  <c:v>94.025999999999982</c:v>
                </c:pt>
                <c:pt idx="11411">
                  <c:v>90.036000000000001</c:v>
                </c:pt>
                <c:pt idx="11412">
                  <c:v>87.60899999999998</c:v>
                </c:pt>
                <c:pt idx="11413">
                  <c:v>86.071999999999989</c:v>
                </c:pt>
                <c:pt idx="11414">
                  <c:v>84.001000000000005</c:v>
                </c:pt>
                <c:pt idx="11415">
                  <c:v>81.635999999999981</c:v>
                </c:pt>
                <c:pt idx="11416">
                  <c:v>79.028999999999982</c:v>
                </c:pt>
                <c:pt idx="11417">
                  <c:v>75.875999999999991</c:v>
                </c:pt>
                <c:pt idx="11418">
                  <c:v>73.513000000000005</c:v>
                </c:pt>
                <c:pt idx="11419">
                  <c:v>71.989000000000004</c:v>
                </c:pt>
                <c:pt idx="11420">
                  <c:v>71.134999999999991</c:v>
                </c:pt>
                <c:pt idx="11421">
                  <c:v>70.081999999999994</c:v>
                </c:pt>
                <c:pt idx="11422">
                  <c:v>69.641999999999996</c:v>
                </c:pt>
                <c:pt idx="11423">
                  <c:v>68.959999999999994</c:v>
                </c:pt>
                <c:pt idx="11424">
                  <c:v>67.685999999999993</c:v>
                </c:pt>
                <c:pt idx="11425">
                  <c:v>66.10199999999999</c:v>
                </c:pt>
                <c:pt idx="11426">
                  <c:v>63.840999999999994</c:v>
                </c:pt>
                <c:pt idx="11427">
                  <c:v>61.846000000000004</c:v>
                </c:pt>
                <c:pt idx="11428">
                  <c:v>60.425000000000004</c:v>
                </c:pt>
                <c:pt idx="11429">
                  <c:v>59.302</c:v>
                </c:pt>
                <c:pt idx="11430">
                  <c:v>58.33</c:v>
                </c:pt>
                <c:pt idx="11431">
                  <c:v>56.805</c:v>
                </c:pt>
                <c:pt idx="11432">
                  <c:v>54.726000000000013</c:v>
                </c:pt>
                <c:pt idx="11433">
                  <c:v>52.605000000000004</c:v>
                </c:pt>
                <c:pt idx="11434">
                  <c:v>50.832000000000001</c:v>
                </c:pt>
                <c:pt idx="11435">
                  <c:v>49.139000000000003</c:v>
                </c:pt>
                <c:pt idx="11436">
                  <c:v>48.069000000000003</c:v>
                </c:pt>
                <c:pt idx="11437">
                  <c:v>48.379000000000005</c:v>
                </c:pt>
                <c:pt idx="11438">
                  <c:v>48.852999999999994</c:v>
                </c:pt>
                <c:pt idx="11439">
                  <c:v>48.457999999999998</c:v>
                </c:pt>
                <c:pt idx="11440">
                  <c:v>48.083000000000006</c:v>
                </c:pt>
                <c:pt idx="11441">
                  <c:v>47.58</c:v>
                </c:pt>
                <c:pt idx="11442">
                  <c:v>46.705000000000005</c:v>
                </c:pt>
                <c:pt idx="11443">
                  <c:v>45.548000000000002</c:v>
                </c:pt>
                <c:pt idx="11444">
                  <c:v>44.083000000000006</c:v>
                </c:pt>
                <c:pt idx="11445">
                  <c:v>42.829000000000001</c:v>
                </c:pt>
                <c:pt idx="11446">
                  <c:v>41.973000000000006</c:v>
                </c:pt>
                <c:pt idx="11447">
                  <c:v>41.232000000000006</c:v>
                </c:pt>
                <c:pt idx="11448">
                  <c:v>40.219000000000001</c:v>
                </c:pt>
                <c:pt idx="11449">
                  <c:v>39.440999999999995</c:v>
                </c:pt>
                <c:pt idx="11450">
                  <c:v>39.095000000000006</c:v>
                </c:pt>
                <c:pt idx="11451">
                  <c:v>38.563000000000002</c:v>
                </c:pt>
                <c:pt idx="11452">
                  <c:v>37.995000000000005</c:v>
                </c:pt>
                <c:pt idx="11453">
                  <c:v>37.281000000000006</c:v>
                </c:pt>
                <c:pt idx="11454">
                  <c:v>36.438000000000002</c:v>
                </c:pt>
                <c:pt idx="11455">
                  <c:v>35.44</c:v>
                </c:pt>
                <c:pt idx="11456">
                  <c:v>34.400999999999996</c:v>
                </c:pt>
                <c:pt idx="11457">
                  <c:v>33.580999999999996</c:v>
                </c:pt>
                <c:pt idx="11458">
                  <c:v>32.777000000000001</c:v>
                </c:pt>
                <c:pt idx="11459">
                  <c:v>32.257000000000005</c:v>
                </c:pt>
                <c:pt idx="11460">
                  <c:v>31.952000000000002</c:v>
                </c:pt>
                <c:pt idx="11461">
                  <c:v>31.452000000000002</c:v>
                </c:pt>
                <c:pt idx="11462">
                  <c:v>30.777999999999999</c:v>
                </c:pt>
                <c:pt idx="11463">
                  <c:v>30.385999999999996</c:v>
                </c:pt>
                <c:pt idx="11464">
                  <c:v>29.971999999999998</c:v>
                </c:pt>
                <c:pt idx="11465">
                  <c:v>29.279999999999998</c:v>
                </c:pt>
                <c:pt idx="11466">
                  <c:v>28.716000000000001</c:v>
                </c:pt>
                <c:pt idx="11467">
                  <c:v>27.988999999999997</c:v>
                </c:pt>
                <c:pt idx="11468">
                  <c:v>27.695</c:v>
                </c:pt>
                <c:pt idx="11469">
                  <c:v>27.766999999999996</c:v>
                </c:pt>
                <c:pt idx="11470">
                  <c:v>28.16</c:v>
                </c:pt>
                <c:pt idx="11471">
                  <c:v>28.294</c:v>
                </c:pt>
                <c:pt idx="11472">
                  <c:v>28.148</c:v>
                </c:pt>
                <c:pt idx="11473">
                  <c:v>27.853999999999999</c:v>
                </c:pt>
                <c:pt idx="11474">
                  <c:v>27.199000000000005</c:v>
                </c:pt>
                <c:pt idx="11475">
                  <c:v>26.507999999999999</c:v>
                </c:pt>
                <c:pt idx="11476">
                  <c:v>25.942999999999998</c:v>
                </c:pt>
                <c:pt idx="11477">
                  <c:v>25.611000000000004</c:v>
                </c:pt>
                <c:pt idx="11478">
                  <c:v>25.216999999999999</c:v>
                </c:pt>
                <c:pt idx="11479">
                  <c:v>24.54</c:v>
                </c:pt>
                <c:pt idx="11480">
                  <c:v>23.763999999999996</c:v>
                </c:pt>
                <c:pt idx="11481">
                  <c:v>23.355</c:v>
                </c:pt>
                <c:pt idx="11482">
                  <c:v>23.39</c:v>
                </c:pt>
                <c:pt idx="11483">
                  <c:v>23.225999999999996</c:v>
                </c:pt>
                <c:pt idx="11484">
                  <c:v>22.956</c:v>
                </c:pt>
                <c:pt idx="11485">
                  <c:v>22.655999999999999</c:v>
                </c:pt>
                <c:pt idx="11486">
                  <c:v>22.555</c:v>
                </c:pt>
                <c:pt idx="11487">
                  <c:v>22.283999999999995</c:v>
                </c:pt>
                <c:pt idx="11488">
                  <c:v>21.963999999999995</c:v>
                </c:pt>
                <c:pt idx="11489">
                  <c:v>21.734000000000005</c:v>
                </c:pt>
                <c:pt idx="11490">
                  <c:v>21.353000000000005</c:v>
                </c:pt>
                <c:pt idx="11491">
                  <c:v>21.138999999999999</c:v>
                </c:pt>
                <c:pt idx="11492">
                  <c:v>21.079000000000001</c:v>
                </c:pt>
                <c:pt idx="11493">
                  <c:v>20.907</c:v>
                </c:pt>
                <c:pt idx="11494">
                  <c:v>20.885999999999996</c:v>
                </c:pt>
                <c:pt idx="11495">
                  <c:v>20.808</c:v>
                </c:pt>
                <c:pt idx="11496">
                  <c:v>20.602</c:v>
                </c:pt>
                <c:pt idx="11497">
                  <c:v>20.059000000000001</c:v>
                </c:pt>
                <c:pt idx="11498">
                  <c:v>19.573</c:v>
                </c:pt>
                <c:pt idx="11499">
                  <c:v>19.105</c:v>
                </c:pt>
                <c:pt idx="11500">
                  <c:v>18.62</c:v>
                </c:pt>
                <c:pt idx="11501">
                  <c:v>18.158999999999999</c:v>
                </c:pt>
                <c:pt idx="11502">
                  <c:v>17.638000000000005</c:v>
                </c:pt>
                <c:pt idx="11503">
                  <c:v>16.994999999999997</c:v>
                </c:pt>
                <c:pt idx="11504">
                  <c:v>16.562999999999995</c:v>
                </c:pt>
                <c:pt idx="11505">
                  <c:v>16.221999999999998</c:v>
                </c:pt>
                <c:pt idx="11506">
                  <c:v>15.787000000000001</c:v>
                </c:pt>
                <c:pt idx="11507">
                  <c:v>15.671000000000001</c:v>
                </c:pt>
                <c:pt idx="11508">
                  <c:v>15.511000000000001</c:v>
                </c:pt>
                <c:pt idx="11509">
                  <c:v>15.343</c:v>
                </c:pt>
                <c:pt idx="11510">
                  <c:v>15.022</c:v>
                </c:pt>
                <c:pt idx="11511">
                  <c:v>14.637999999999998</c:v>
                </c:pt>
                <c:pt idx="11512">
                  <c:v>14.583</c:v>
                </c:pt>
                <c:pt idx="11513">
                  <c:v>14.476000000000003</c:v>
                </c:pt>
                <c:pt idx="11514">
                  <c:v>14.376000000000003</c:v>
                </c:pt>
                <c:pt idx="11515">
                  <c:v>14.174000000000001</c:v>
                </c:pt>
                <c:pt idx="11516">
                  <c:v>13.808</c:v>
                </c:pt>
                <c:pt idx="11517">
                  <c:v>13.491</c:v>
                </c:pt>
                <c:pt idx="11518">
                  <c:v>13.220999999999998</c:v>
                </c:pt>
                <c:pt idx="11519">
                  <c:v>12.896000000000003</c:v>
                </c:pt>
                <c:pt idx="11520">
                  <c:v>12.66</c:v>
                </c:pt>
                <c:pt idx="11521">
                  <c:v>12.455000000000002</c:v>
                </c:pt>
                <c:pt idx="11522">
                  <c:v>12.254</c:v>
                </c:pt>
                <c:pt idx="11523">
                  <c:v>12.127000000000001</c:v>
                </c:pt>
                <c:pt idx="11524">
                  <c:v>12.087</c:v>
                </c:pt>
                <c:pt idx="11525">
                  <c:v>11.995000000000001</c:v>
                </c:pt>
                <c:pt idx="11526">
                  <c:v>12.016</c:v>
                </c:pt>
                <c:pt idx="11527">
                  <c:v>12.242000000000001</c:v>
                </c:pt>
                <c:pt idx="11528">
                  <c:v>12.626000000000001</c:v>
                </c:pt>
                <c:pt idx="11529">
                  <c:v>12.706</c:v>
                </c:pt>
                <c:pt idx="11530">
                  <c:v>12.578000000000001</c:v>
                </c:pt>
                <c:pt idx="11531">
                  <c:v>12.674000000000001</c:v>
                </c:pt>
                <c:pt idx="11532">
                  <c:v>12.622</c:v>
                </c:pt>
                <c:pt idx="11533">
                  <c:v>12.629</c:v>
                </c:pt>
                <c:pt idx="11534">
                  <c:v>12.620999999999999</c:v>
                </c:pt>
                <c:pt idx="11535">
                  <c:v>12.476000000000003</c:v>
                </c:pt>
                <c:pt idx="11536">
                  <c:v>12.108000000000001</c:v>
                </c:pt>
                <c:pt idx="11537">
                  <c:v>11.796000000000001</c:v>
                </c:pt>
                <c:pt idx="11538">
                  <c:v>11.527000000000001</c:v>
                </c:pt>
                <c:pt idx="11539">
                  <c:v>11.269</c:v>
                </c:pt>
                <c:pt idx="11540">
                  <c:v>10.911</c:v>
                </c:pt>
                <c:pt idx="11541">
                  <c:v>10.630999999999998</c:v>
                </c:pt>
                <c:pt idx="11542">
                  <c:v>10.353000000000002</c:v>
                </c:pt>
                <c:pt idx="11543">
                  <c:v>9.767199999999999</c:v>
                </c:pt>
                <c:pt idx="11544">
                  <c:v>10.162000000000003</c:v>
                </c:pt>
                <c:pt idx="11545">
                  <c:v>10.477</c:v>
                </c:pt>
                <c:pt idx="11546">
                  <c:v>10.659000000000002</c:v>
                </c:pt>
                <c:pt idx="11547">
                  <c:v>10.728999999999999</c:v>
                </c:pt>
                <c:pt idx="11548">
                  <c:v>10.554</c:v>
                </c:pt>
                <c:pt idx="11549">
                  <c:v>10.355000000000002</c:v>
                </c:pt>
                <c:pt idx="11550">
                  <c:v>10.141999999999999</c:v>
                </c:pt>
                <c:pt idx="11551">
                  <c:v>10.031000000000001</c:v>
                </c:pt>
                <c:pt idx="11552">
                  <c:v>9.9831000000000003</c:v>
                </c:pt>
                <c:pt idx="11553">
                  <c:v>9.934899999999999</c:v>
                </c:pt>
                <c:pt idx="11554">
                  <c:v>9.7988999999999997</c:v>
                </c:pt>
                <c:pt idx="11555">
                  <c:v>9.6694000000000013</c:v>
                </c:pt>
                <c:pt idx="11556">
                  <c:v>9.2756000000000007</c:v>
                </c:pt>
                <c:pt idx="11557">
                  <c:v>8.9646000000000008</c:v>
                </c:pt>
                <c:pt idx="11558">
                  <c:v>8.7823000000000011</c:v>
                </c:pt>
                <c:pt idx="11559">
                  <c:v>8.6310999999999982</c:v>
                </c:pt>
                <c:pt idx="11560">
                  <c:v>8.4258000000000006</c:v>
                </c:pt>
                <c:pt idx="11561">
                  <c:v>8.2741999999999987</c:v>
                </c:pt>
                <c:pt idx="11562">
                  <c:v>8.1260000000000012</c:v>
                </c:pt>
                <c:pt idx="11563">
                  <c:v>8.0461999999999989</c:v>
                </c:pt>
                <c:pt idx="11564">
                  <c:v>8.0132000000000012</c:v>
                </c:pt>
                <c:pt idx="11565">
                  <c:v>8.1920000000000002</c:v>
                </c:pt>
                <c:pt idx="11566">
                  <c:v>8.4645000000000028</c:v>
                </c:pt>
                <c:pt idx="11567">
                  <c:v>8.6025000000000027</c:v>
                </c:pt>
                <c:pt idx="11568">
                  <c:v>8.7036000000000016</c:v>
                </c:pt>
                <c:pt idx="11569">
                  <c:v>8.8093000000000004</c:v>
                </c:pt>
                <c:pt idx="11570">
                  <c:v>8.7811999999999983</c:v>
                </c:pt>
                <c:pt idx="11571">
                  <c:v>8.7067000000000014</c:v>
                </c:pt>
                <c:pt idx="11572">
                  <c:v>8.5375000000000014</c:v>
                </c:pt>
                <c:pt idx="11573">
                  <c:v>8.3522000000000034</c:v>
                </c:pt>
                <c:pt idx="11574">
                  <c:v>8.2124000000000006</c:v>
                </c:pt>
                <c:pt idx="11575">
                  <c:v>8.2580999999999989</c:v>
                </c:pt>
                <c:pt idx="11576">
                  <c:v>8.2651000000000003</c:v>
                </c:pt>
                <c:pt idx="11577">
                  <c:v>8.4385000000000012</c:v>
                </c:pt>
                <c:pt idx="11578">
                  <c:v>8.7505000000000006</c:v>
                </c:pt>
                <c:pt idx="11579">
                  <c:v>8.8837000000000028</c:v>
                </c:pt>
                <c:pt idx="11580">
                  <c:v>8.9809000000000001</c:v>
                </c:pt>
                <c:pt idx="11581">
                  <c:v>8.948500000000001</c:v>
                </c:pt>
                <c:pt idx="11582">
                  <c:v>8.7965</c:v>
                </c:pt>
                <c:pt idx="11583">
                  <c:v>8.5052000000000003</c:v>
                </c:pt>
                <c:pt idx="11584">
                  <c:v>8.3083000000000009</c:v>
                </c:pt>
                <c:pt idx="11585">
                  <c:v>8.2306999999999988</c:v>
                </c:pt>
                <c:pt idx="11586">
                  <c:v>8.2159000000000013</c:v>
                </c:pt>
                <c:pt idx="11587">
                  <c:v>8.1956000000000007</c:v>
                </c:pt>
                <c:pt idx="11588">
                  <c:v>8.200800000000001</c:v>
                </c:pt>
                <c:pt idx="11589">
                  <c:v>8.1272999999999982</c:v>
                </c:pt>
                <c:pt idx="11590">
                  <c:v>7.9745999999999997</c:v>
                </c:pt>
                <c:pt idx="11591">
                  <c:v>7.6951999999999989</c:v>
                </c:pt>
                <c:pt idx="11592">
                  <c:v>7.4847000000000001</c:v>
                </c:pt>
                <c:pt idx="11593">
                  <c:v>7.4557000000000002</c:v>
                </c:pt>
                <c:pt idx="11594">
                  <c:v>7.3849999999999989</c:v>
                </c:pt>
                <c:pt idx="11595">
                  <c:v>7.2643999999999993</c:v>
                </c:pt>
                <c:pt idx="11596">
                  <c:v>7.2770000000000001</c:v>
                </c:pt>
                <c:pt idx="11597">
                  <c:v>7.3380000000000001</c:v>
                </c:pt>
                <c:pt idx="11598">
                  <c:v>7.4624999999999995</c:v>
                </c:pt>
                <c:pt idx="11599">
                  <c:v>7.4922000000000004</c:v>
                </c:pt>
                <c:pt idx="11600">
                  <c:v>7.4815000000000005</c:v>
                </c:pt>
                <c:pt idx="11601">
                  <c:v>7.4114000000000004</c:v>
                </c:pt>
                <c:pt idx="11602">
                  <c:v>7.3924999999999992</c:v>
                </c:pt>
                <c:pt idx="11603">
                  <c:v>7.2472000000000003</c:v>
                </c:pt>
                <c:pt idx="11604">
                  <c:v>7.1997</c:v>
                </c:pt>
                <c:pt idx="11605">
                  <c:v>7.0389999999999997</c:v>
                </c:pt>
                <c:pt idx="11606">
                  <c:v>6.8594999999999997</c:v>
                </c:pt>
                <c:pt idx="11607">
                  <c:v>6.6498999999999997</c:v>
                </c:pt>
                <c:pt idx="11608">
                  <c:v>6.4948999999999995</c:v>
                </c:pt>
                <c:pt idx="11609">
                  <c:v>6.4770000000000003</c:v>
                </c:pt>
                <c:pt idx="11610">
                  <c:v>6.3708999999999998</c:v>
                </c:pt>
                <c:pt idx="11611">
                  <c:v>6.281600000000001</c:v>
                </c:pt>
                <c:pt idx="11612">
                  <c:v>6.2233000000000001</c:v>
                </c:pt>
                <c:pt idx="11613">
                  <c:v>6.1800999999999995</c:v>
                </c:pt>
                <c:pt idx="11614">
                  <c:v>6.0922000000000001</c:v>
                </c:pt>
                <c:pt idx="11615">
                  <c:v>6.0364000000000004</c:v>
                </c:pt>
                <c:pt idx="11616">
                  <c:v>5.9788000000000006</c:v>
                </c:pt>
                <c:pt idx="11617">
                  <c:v>6.0385</c:v>
                </c:pt>
                <c:pt idx="11618">
                  <c:v>6.1420999999999992</c:v>
                </c:pt>
                <c:pt idx="11619">
                  <c:v>6.1899999999999995</c:v>
                </c:pt>
                <c:pt idx="11620">
                  <c:v>6.266</c:v>
                </c:pt>
                <c:pt idx="11621">
                  <c:v>6.234</c:v>
                </c:pt>
                <c:pt idx="11622">
                  <c:v>6.2346000000000004</c:v>
                </c:pt>
                <c:pt idx="11623">
                  <c:v>6.2407000000000004</c:v>
                </c:pt>
                <c:pt idx="11624">
                  <c:v>6.2003000000000004</c:v>
                </c:pt>
                <c:pt idx="11625">
                  <c:v>6.1274999999999986</c:v>
                </c:pt>
                <c:pt idx="11626">
                  <c:v>6.1587999999999994</c:v>
                </c:pt>
                <c:pt idx="11627">
                  <c:v>6.2210999999999999</c:v>
                </c:pt>
                <c:pt idx="11628">
                  <c:v>6.2220999999999993</c:v>
                </c:pt>
                <c:pt idx="11629">
                  <c:v>6.1787999999999998</c:v>
                </c:pt>
                <c:pt idx="11630">
                  <c:v>6.079200000000001</c:v>
                </c:pt>
                <c:pt idx="11631">
                  <c:v>6.0369999999999999</c:v>
                </c:pt>
                <c:pt idx="11632">
                  <c:v>5.9978999999999996</c:v>
                </c:pt>
                <c:pt idx="11633">
                  <c:v>6.039200000000001</c:v>
                </c:pt>
                <c:pt idx="11634">
                  <c:v>6.0194999999999999</c:v>
                </c:pt>
                <c:pt idx="11635">
                  <c:v>5.9459999999999997</c:v>
                </c:pt>
                <c:pt idx="11636">
                  <c:v>5.8683999999999994</c:v>
                </c:pt>
                <c:pt idx="11637">
                  <c:v>5.6860999999999997</c:v>
                </c:pt>
                <c:pt idx="11638">
                  <c:v>5.5783000000000005</c:v>
                </c:pt>
                <c:pt idx="11639">
                  <c:v>5.4721000000000002</c:v>
                </c:pt>
                <c:pt idx="11640">
                  <c:v>5.4397000000000011</c:v>
                </c:pt>
                <c:pt idx="11641">
                  <c:v>5.3928999999999991</c:v>
                </c:pt>
                <c:pt idx="11642">
                  <c:v>5.347999999999999</c:v>
                </c:pt>
                <c:pt idx="11643">
                  <c:v>5.1816000000000004</c:v>
                </c:pt>
                <c:pt idx="11644">
                  <c:v>5.0608999999999993</c:v>
                </c:pt>
                <c:pt idx="11645">
                  <c:v>4.8968999999999996</c:v>
                </c:pt>
                <c:pt idx="11646">
                  <c:v>4.8827999999999996</c:v>
                </c:pt>
                <c:pt idx="11647">
                  <c:v>4.8803000000000001</c:v>
                </c:pt>
                <c:pt idx="11648">
                  <c:v>4.8491</c:v>
                </c:pt>
                <c:pt idx="11649">
                  <c:v>4.8523999999999994</c:v>
                </c:pt>
                <c:pt idx="11650">
                  <c:v>4.7913000000000006</c:v>
                </c:pt>
                <c:pt idx="11651">
                  <c:v>4.7237</c:v>
                </c:pt>
                <c:pt idx="11652">
                  <c:v>4.7004000000000001</c:v>
                </c:pt>
                <c:pt idx="11653">
                  <c:v>4.6916000000000002</c:v>
                </c:pt>
                <c:pt idx="11654">
                  <c:v>4.6783000000000001</c:v>
                </c:pt>
                <c:pt idx="11655">
                  <c:v>4.7037000000000004</c:v>
                </c:pt>
                <c:pt idx="11656">
                  <c:v>4.7923999999999998</c:v>
                </c:pt>
                <c:pt idx="11657">
                  <c:v>4.9375999999999998</c:v>
                </c:pt>
                <c:pt idx="11658">
                  <c:v>5.1667999999999994</c:v>
                </c:pt>
                <c:pt idx="11659">
                  <c:v>5.3996000000000004</c:v>
                </c:pt>
                <c:pt idx="11660">
                  <c:v>5.5622999999999996</c:v>
                </c:pt>
                <c:pt idx="11661">
                  <c:v>5.6013999999999999</c:v>
                </c:pt>
                <c:pt idx="11662">
                  <c:v>5.6349999999999989</c:v>
                </c:pt>
                <c:pt idx="11663">
                  <c:v>5.6070999999999991</c:v>
                </c:pt>
                <c:pt idx="11664">
                  <c:v>5.5770999999999997</c:v>
                </c:pt>
                <c:pt idx="11665">
                  <c:v>5.4691999999999998</c:v>
                </c:pt>
                <c:pt idx="11666">
                  <c:v>5.3789999999999996</c:v>
                </c:pt>
                <c:pt idx="11667">
                  <c:v>5.2914000000000003</c:v>
                </c:pt>
                <c:pt idx="11668">
                  <c:v>5.2134999999999998</c:v>
                </c:pt>
                <c:pt idx="11669">
                  <c:v>5.0470999999999995</c:v>
                </c:pt>
                <c:pt idx="11670">
                  <c:v>4.9697000000000005</c:v>
                </c:pt>
                <c:pt idx="11671">
                  <c:v>4.9829999999999997</c:v>
                </c:pt>
                <c:pt idx="11672">
                  <c:v>4.9608999999999996</c:v>
                </c:pt>
                <c:pt idx="11673">
                  <c:v>4.9813000000000009</c:v>
                </c:pt>
                <c:pt idx="11674">
                  <c:v>5.0387000000000004</c:v>
                </c:pt>
                <c:pt idx="11675">
                  <c:v>5.0243999999999991</c:v>
                </c:pt>
                <c:pt idx="11676">
                  <c:v>5.0175999999999989</c:v>
                </c:pt>
                <c:pt idx="11677">
                  <c:v>4.9359000000000002</c:v>
                </c:pt>
                <c:pt idx="11678">
                  <c:v>4.8588999999999993</c:v>
                </c:pt>
                <c:pt idx="11679">
                  <c:v>4.8036000000000003</c:v>
                </c:pt>
                <c:pt idx="11680">
                  <c:v>4.7434000000000003</c:v>
                </c:pt>
                <c:pt idx="11681">
                  <c:v>4.7206000000000001</c:v>
                </c:pt>
                <c:pt idx="11682">
                  <c:v>4.7141999999999991</c:v>
                </c:pt>
                <c:pt idx="11683">
                  <c:v>4.726</c:v>
                </c:pt>
                <c:pt idx="11684">
                  <c:v>4.7729999999999997</c:v>
                </c:pt>
                <c:pt idx="11685">
                  <c:v>4.8445999999999989</c:v>
                </c:pt>
                <c:pt idx="11686">
                  <c:v>4.9167000000000005</c:v>
                </c:pt>
                <c:pt idx="11687">
                  <c:v>5.0068999999999999</c:v>
                </c:pt>
                <c:pt idx="11688">
                  <c:v>5.1311999999999998</c:v>
                </c:pt>
                <c:pt idx="11689">
                  <c:v>5.2876000000000003</c:v>
                </c:pt>
                <c:pt idx="11690">
                  <c:v>5.4297000000000004</c:v>
                </c:pt>
                <c:pt idx="11691">
                  <c:v>5.5229999999999988</c:v>
                </c:pt>
                <c:pt idx="11692">
                  <c:v>5.63</c:v>
                </c:pt>
                <c:pt idx="11693">
                  <c:v>5.6660999999999992</c:v>
                </c:pt>
                <c:pt idx="11694">
                  <c:v>5.6648999999999985</c:v>
                </c:pt>
                <c:pt idx="11695">
                  <c:v>5.7558999999999996</c:v>
                </c:pt>
                <c:pt idx="11696">
                  <c:v>5.8147999999999991</c:v>
                </c:pt>
                <c:pt idx="11697">
                  <c:v>5.7407000000000004</c:v>
                </c:pt>
                <c:pt idx="11698">
                  <c:v>5.5853000000000002</c:v>
                </c:pt>
                <c:pt idx="11699">
                  <c:v>5.4771999999999998</c:v>
                </c:pt>
                <c:pt idx="11700">
                  <c:v>5.3123999999999993</c:v>
                </c:pt>
                <c:pt idx="11701">
                  <c:v>5.1555999999999989</c:v>
                </c:pt>
                <c:pt idx="11702">
                  <c:v>5.0177999999999994</c:v>
                </c:pt>
                <c:pt idx="11703">
                  <c:v>4.8533999999999997</c:v>
                </c:pt>
                <c:pt idx="11704">
                  <c:v>4.6850999999999994</c:v>
                </c:pt>
                <c:pt idx="11705">
                  <c:v>4.6317000000000004</c:v>
                </c:pt>
                <c:pt idx="11706">
                  <c:v>4.5965999999999996</c:v>
                </c:pt>
                <c:pt idx="11707">
                  <c:v>4.6149999999999993</c:v>
                </c:pt>
                <c:pt idx="11708">
                  <c:v>4.5814000000000004</c:v>
                </c:pt>
                <c:pt idx="11709">
                  <c:v>4.5560999999999998</c:v>
                </c:pt>
                <c:pt idx="11710">
                  <c:v>4.5720999999999998</c:v>
                </c:pt>
                <c:pt idx="11711">
                  <c:v>4.5564</c:v>
                </c:pt>
                <c:pt idx="11712">
                  <c:v>4.5156999999999998</c:v>
                </c:pt>
                <c:pt idx="11713">
                  <c:v>4.524799999999999</c:v>
                </c:pt>
                <c:pt idx="11714">
                  <c:v>4.4805999999999999</c:v>
                </c:pt>
                <c:pt idx="11715">
                  <c:v>4.4310000000000009</c:v>
                </c:pt>
                <c:pt idx="11716">
                  <c:v>4.3576999999999995</c:v>
                </c:pt>
                <c:pt idx="11717">
                  <c:v>4.3034999999999997</c:v>
                </c:pt>
                <c:pt idx="11718">
                  <c:v>4.2426000000000004</c:v>
                </c:pt>
                <c:pt idx="11719">
                  <c:v>4.2224999999999993</c:v>
                </c:pt>
                <c:pt idx="11720">
                  <c:v>4.2197000000000005</c:v>
                </c:pt>
                <c:pt idx="11721">
                  <c:v>4.2423999999999999</c:v>
                </c:pt>
                <c:pt idx="11722">
                  <c:v>4.2337000000000007</c:v>
                </c:pt>
                <c:pt idx="11723">
                  <c:v>4.2359999999999998</c:v>
                </c:pt>
                <c:pt idx="11724">
                  <c:v>4.2094000000000005</c:v>
                </c:pt>
                <c:pt idx="11725">
                  <c:v>4.2076000000000002</c:v>
                </c:pt>
                <c:pt idx="11726">
                  <c:v>4.2438000000000002</c:v>
                </c:pt>
                <c:pt idx="11727">
                  <c:v>4.2976000000000001</c:v>
                </c:pt>
                <c:pt idx="11728">
                  <c:v>4.3308999999999997</c:v>
                </c:pt>
                <c:pt idx="11729">
                  <c:v>4.3182</c:v>
                </c:pt>
                <c:pt idx="11730">
                  <c:v>4.3519999999999994</c:v>
                </c:pt>
                <c:pt idx="11731">
                  <c:v>4.3864000000000001</c:v>
                </c:pt>
                <c:pt idx="11732">
                  <c:v>4.4522000000000004</c:v>
                </c:pt>
                <c:pt idx="11733">
                  <c:v>4.3969999999999994</c:v>
                </c:pt>
                <c:pt idx="11734">
                  <c:v>4.3610999999999995</c:v>
                </c:pt>
                <c:pt idx="11735">
                  <c:v>4.3624999999999989</c:v>
                </c:pt>
                <c:pt idx="11736">
                  <c:v>4.317499999999999</c:v>
                </c:pt>
                <c:pt idx="11737">
                  <c:v>4.2484000000000002</c:v>
                </c:pt>
                <c:pt idx="11738">
                  <c:v>4.1934999999999993</c:v>
                </c:pt>
                <c:pt idx="11739">
                  <c:v>4.1829999999999989</c:v>
                </c:pt>
                <c:pt idx="11740">
                  <c:v>4.2476000000000003</c:v>
                </c:pt>
                <c:pt idx="11741">
                  <c:v>4.2887000000000004</c:v>
                </c:pt>
                <c:pt idx="11742">
                  <c:v>4.4189999999999996</c:v>
                </c:pt>
                <c:pt idx="11743">
                  <c:v>4.5176999999999996</c:v>
                </c:pt>
                <c:pt idx="11744">
                  <c:v>4.6232999999999995</c:v>
                </c:pt>
                <c:pt idx="11745">
                  <c:v>4.7236000000000002</c:v>
                </c:pt>
                <c:pt idx="11746">
                  <c:v>4.7687999999999997</c:v>
                </c:pt>
                <c:pt idx="11747">
                  <c:v>4.7980999999999998</c:v>
                </c:pt>
                <c:pt idx="11748">
                  <c:v>4.8128999999999991</c:v>
                </c:pt>
                <c:pt idx="11749">
                  <c:v>4.7540999999999993</c:v>
                </c:pt>
                <c:pt idx="11750">
                  <c:v>4.6500999999999992</c:v>
                </c:pt>
                <c:pt idx="11751">
                  <c:v>4.5424999999999995</c:v>
                </c:pt>
                <c:pt idx="11752">
                  <c:v>4.4855</c:v>
                </c:pt>
                <c:pt idx="11753">
                  <c:v>4.4109999999999996</c:v>
                </c:pt>
                <c:pt idx="11754">
                  <c:v>4.3486000000000002</c:v>
                </c:pt>
                <c:pt idx="11755">
                  <c:v>4.3070999999999993</c:v>
                </c:pt>
                <c:pt idx="11756">
                  <c:v>4.2946</c:v>
                </c:pt>
                <c:pt idx="11757">
                  <c:v>4.2489999999999997</c:v>
                </c:pt>
                <c:pt idx="11758">
                  <c:v>4.2355999999999998</c:v>
                </c:pt>
                <c:pt idx="11759">
                  <c:v>4.2142999999999997</c:v>
                </c:pt>
                <c:pt idx="11760">
                  <c:v>4.2081999999999997</c:v>
                </c:pt>
                <c:pt idx="11761">
                  <c:v>4.1617999999999995</c:v>
                </c:pt>
                <c:pt idx="11762">
                  <c:v>4.1926999999999994</c:v>
                </c:pt>
                <c:pt idx="11763">
                  <c:v>4.2111000000000001</c:v>
                </c:pt>
                <c:pt idx="11764">
                  <c:v>4.2488000000000001</c:v>
                </c:pt>
                <c:pt idx="11765">
                  <c:v>4.3153999999999995</c:v>
                </c:pt>
                <c:pt idx="11766">
                  <c:v>4.354099999999999</c:v>
                </c:pt>
                <c:pt idx="11767">
                  <c:v>4.3655999999999988</c:v>
                </c:pt>
                <c:pt idx="11768">
                  <c:v>4.3153999999999995</c:v>
                </c:pt>
                <c:pt idx="11769">
                  <c:v>4.3113000000000001</c:v>
                </c:pt>
                <c:pt idx="11770">
                  <c:v>4.3198999999999996</c:v>
                </c:pt>
                <c:pt idx="11771">
                  <c:v>4.3334999999999999</c:v>
                </c:pt>
                <c:pt idx="11772">
                  <c:v>4.3727999999999998</c:v>
                </c:pt>
                <c:pt idx="11773">
                  <c:v>4.3549999999999995</c:v>
                </c:pt>
                <c:pt idx="11774">
                  <c:v>4.3331999999999997</c:v>
                </c:pt>
                <c:pt idx="11775">
                  <c:v>4.3112000000000004</c:v>
                </c:pt>
                <c:pt idx="11776">
                  <c:v>4.2883000000000004</c:v>
                </c:pt>
                <c:pt idx="11777">
                  <c:v>4.2826000000000004</c:v>
                </c:pt>
                <c:pt idx="11778">
                  <c:v>4.3418999999999999</c:v>
                </c:pt>
                <c:pt idx="11779">
                  <c:v>4.3984999999999994</c:v>
                </c:pt>
                <c:pt idx="11780">
                  <c:v>4.4640999999999993</c:v>
                </c:pt>
                <c:pt idx="11781">
                  <c:v>4.4984999999999999</c:v>
                </c:pt>
                <c:pt idx="11782">
                  <c:v>4.5508999999999995</c:v>
                </c:pt>
                <c:pt idx="11783">
                  <c:v>4.5515999999999996</c:v>
                </c:pt>
                <c:pt idx="11784">
                  <c:v>4.5339</c:v>
                </c:pt>
                <c:pt idx="11785">
                  <c:v>4.5224999999999991</c:v>
                </c:pt>
                <c:pt idx="11786">
                  <c:v>4.5237999999999996</c:v>
                </c:pt>
                <c:pt idx="11787">
                  <c:v>4.5863000000000005</c:v>
                </c:pt>
                <c:pt idx="11788">
                  <c:v>4.6159999999999988</c:v>
                </c:pt>
                <c:pt idx="11789">
                  <c:v>4.6028999999999991</c:v>
                </c:pt>
                <c:pt idx="11790">
                  <c:v>4.5536000000000003</c:v>
                </c:pt>
                <c:pt idx="11791">
                  <c:v>4.5103</c:v>
                </c:pt>
                <c:pt idx="11792">
                  <c:v>4.4641999999999991</c:v>
                </c:pt>
                <c:pt idx="11793">
                  <c:v>4.3719000000000001</c:v>
                </c:pt>
                <c:pt idx="11794">
                  <c:v>4.2924999999999995</c:v>
                </c:pt>
                <c:pt idx="11795">
                  <c:v>4.2218</c:v>
                </c:pt>
                <c:pt idx="11796">
                  <c:v>4.152099999999999</c:v>
                </c:pt>
                <c:pt idx="11797">
                  <c:v>4.1342999999999996</c:v>
                </c:pt>
                <c:pt idx="11798">
                  <c:v>4.1166</c:v>
                </c:pt>
                <c:pt idx="11799">
                  <c:v>4.0846999999999998</c:v>
                </c:pt>
                <c:pt idx="11800">
                  <c:v>4.1418999999999997</c:v>
                </c:pt>
                <c:pt idx="11801">
                  <c:v>4.21</c:v>
                </c:pt>
                <c:pt idx="11802">
                  <c:v>4.3625999999999987</c:v>
                </c:pt>
                <c:pt idx="11803">
                  <c:v>4.5034000000000001</c:v>
                </c:pt>
                <c:pt idx="11804">
                  <c:v>4.6006999999999998</c:v>
                </c:pt>
                <c:pt idx="11805">
                  <c:v>4.6974999999999989</c:v>
                </c:pt>
                <c:pt idx="11806">
                  <c:v>4.8368000000000002</c:v>
                </c:pt>
                <c:pt idx="11807">
                  <c:v>4.9270999999999994</c:v>
                </c:pt>
                <c:pt idx="11808">
                  <c:v>4.9944999999999995</c:v>
                </c:pt>
                <c:pt idx="11809">
                  <c:v>4.9442000000000004</c:v>
                </c:pt>
                <c:pt idx="11810">
                  <c:v>4.8776000000000002</c:v>
                </c:pt>
                <c:pt idx="11811">
                  <c:v>4.8017000000000003</c:v>
                </c:pt>
                <c:pt idx="11812">
                  <c:v>4.7335000000000003</c:v>
                </c:pt>
                <c:pt idx="11813">
                  <c:v>4.6469999999999994</c:v>
                </c:pt>
                <c:pt idx="11814">
                  <c:v>4.4813000000000009</c:v>
                </c:pt>
                <c:pt idx="11815">
                  <c:v>4.3936000000000002</c:v>
                </c:pt>
                <c:pt idx="11816">
                  <c:v>4.3109999999999991</c:v>
                </c:pt>
                <c:pt idx="11817">
                  <c:v>4.2314000000000007</c:v>
                </c:pt>
                <c:pt idx="11818">
                  <c:v>4.1408999999999994</c:v>
                </c:pt>
                <c:pt idx="11819">
                  <c:v>4.0621999999999989</c:v>
                </c:pt>
                <c:pt idx="11820">
                  <c:v>4.0403000000000002</c:v>
                </c:pt>
                <c:pt idx="11821">
                  <c:v>3.9961999999999995</c:v>
                </c:pt>
                <c:pt idx="11822">
                  <c:v>3.9438</c:v>
                </c:pt>
                <c:pt idx="11823">
                  <c:v>3.9300999999999995</c:v>
                </c:pt>
                <c:pt idx="11824">
                  <c:v>3.8975</c:v>
                </c:pt>
                <c:pt idx="11825">
                  <c:v>3.8581999999999996</c:v>
                </c:pt>
                <c:pt idx="11826">
                  <c:v>3.8425999999999996</c:v>
                </c:pt>
                <c:pt idx="11827">
                  <c:v>3.8364999999999996</c:v>
                </c:pt>
                <c:pt idx="11828">
                  <c:v>3.8043999999999998</c:v>
                </c:pt>
                <c:pt idx="11829">
                  <c:v>3.7544</c:v>
                </c:pt>
                <c:pt idx="11830">
                  <c:v>3.7467999999999999</c:v>
                </c:pt>
                <c:pt idx="11831">
                  <c:v>3.7439000000000004</c:v>
                </c:pt>
                <c:pt idx="11832">
                  <c:v>3.7075000000000005</c:v>
                </c:pt>
                <c:pt idx="11833">
                  <c:v>3.6778</c:v>
                </c:pt>
                <c:pt idx="11834">
                  <c:v>3.7263000000000002</c:v>
                </c:pt>
                <c:pt idx="11835">
                  <c:v>3.7576000000000001</c:v>
                </c:pt>
                <c:pt idx="11836">
                  <c:v>3.8203</c:v>
                </c:pt>
                <c:pt idx="11837">
                  <c:v>3.8349999999999995</c:v>
                </c:pt>
                <c:pt idx="11838">
                  <c:v>3.8583999999999996</c:v>
                </c:pt>
                <c:pt idx="11839">
                  <c:v>3.8455999999999997</c:v>
                </c:pt>
                <c:pt idx="11840">
                  <c:v>3.8342999999999994</c:v>
                </c:pt>
                <c:pt idx="11841">
                  <c:v>3.7816000000000001</c:v>
                </c:pt>
                <c:pt idx="11842">
                  <c:v>3.7795999999999998</c:v>
                </c:pt>
                <c:pt idx="11843">
                  <c:v>3.7672000000000003</c:v>
                </c:pt>
                <c:pt idx="11844">
                  <c:v>3.7730999999999999</c:v>
                </c:pt>
                <c:pt idx="11845">
                  <c:v>3.7458999999999998</c:v>
                </c:pt>
                <c:pt idx="11846">
                  <c:v>3.7374000000000001</c:v>
                </c:pt>
                <c:pt idx="11847">
                  <c:v>3.7463000000000002</c:v>
                </c:pt>
                <c:pt idx="11848">
                  <c:v>3.7191999999999998</c:v>
                </c:pt>
                <c:pt idx="11849">
                  <c:v>3.6995</c:v>
                </c:pt>
                <c:pt idx="11850">
                  <c:v>3.6763999999999997</c:v>
                </c:pt>
                <c:pt idx="11851">
                  <c:v>3.7014</c:v>
                </c:pt>
                <c:pt idx="11852">
                  <c:v>3.7521999999999998</c:v>
                </c:pt>
                <c:pt idx="11853">
                  <c:v>3.7835000000000005</c:v>
                </c:pt>
                <c:pt idx="11854">
                  <c:v>3.847</c:v>
                </c:pt>
                <c:pt idx="11855">
                  <c:v>3.8277999999999999</c:v>
                </c:pt>
                <c:pt idx="11856">
                  <c:v>3.8226999999999998</c:v>
                </c:pt>
                <c:pt idx="11857">
                  <c:v>3.8382999999999994</c:v>
                </c:pt>
                <c:pt idx="11858">
                  <c:v>3.8615999999999997</c:v>
                </c:pt>
                <c:pt idx="11859">
                  <c:v>3.9045000000000001</c:v>
                </c:pt>
                <c:pt idx="11860">
                  <c:v>3.9079999999999999</c:v>
                </c:pt>
                <c:pt idx="11861">
                  <c:v>3.8866999999999994</c:v>
                </c:pt>
                <c:pt idx="11862">
                  <c:v>3.8696999999999995</c:v>
                </c:pt>
                <c:pt idx="11863">
                  <c:v>3.8531999999999997</c:v>
                </c:pt>
                <c:pt idx="11864">
                  <c:v>3.8556999999999997</c:v>
                </c:pt>
                <c:pt idx="11865">
                  <c:v>3.8553999999999995</c:v>
                </c:pt>
                <c:pt idx="11866">
                  <c:v>3.7873000000000006</c:v>
                </c:pt>
                <c:pt idx="11867">
                  <c:v>3.7894000000000001</c:v>
                </c:pt>
                <c:pt idx="11868">
                  <c:v>3.7795999999999998</c:v>
                </c:pt>
                <c:pt idx="11869">
                  <c:v>3.8141999999999996</c:v>
                </c:pt>
                <c:pt idx="11870">
                  <c:v>3.8677999999999999</c:v>
                </c:pt>
                <c:pt idx="11871">
                  <c:v>3.9201999999999999</c:v>
                </c:pt>
                <c:pt idx="11872">
                  <c:v>3.9230999999999998</c:v>
                </c:pt>
                <c:pt idx="11873">
                  <c:v>3.9584999999999995</c:v>
                </c:pt>
                <c:pt idx="11874">
                  <c:v>4.0133000000000001</c:v>
                </c:pt>
                <c:pt idx="11875">
                  <c:v>4.0897000000000006</c:v>
                </c:pt>
                <c:pt idx="11876">
                  <c:v>4.1738</c:v>
                </c:pt>
                <c:pt idx="11877">
                  <c:v>4.3278999999999987</c:v>
                </c:pt>
                <c:pt idx="11878">
                  <c:v>4.4615999999999998</c:v>
                </c:pt>
                <c:pt idx="11879">
                  <c:v>4.6579999999999995</c:v>
                </c:pt>
                <c:pt idx="11880">
                  <c:v>4.892199999999999</c:v>
                </c:pt>
                <c:pt idx="11881">
                  <c:v>5.0969999999999995</c:v>
                </c:pt>
                <c:pt idx="11882">
                  <c:v>5.3068999999999997</c:v>
                </c:pt>
                <c:pt idx="11883">
                  <c:v>5.4931000000000001</c:v>
                </c:pt>
                <c:pt idx="11884">
                  <c:v>5.6654999999999989</c:v>
                </c:pt>
                <c:pt idx="11885">
                  <c:v>5.7329999999999997</c:v>
                </c:pt>
                <c:pt idx="11886">
                  <c:v>5.767199999999999</c:v>
                </c:pt>
                <c:pt idx="11887">
                  <c:v>5.8122999999999996</c:v>
                </c:pt>
                <c:pt idx="11888">
                  <c:v>5.8279999999999994</c:v>
                </c:pt>
                <c:pt idx="11889">
                  <c:v>5.9334000000000007</c:v>
                </c:pt>
                <c:pt idx="11890">
                  <c:v>6.0808999999999997</c:v>
                </c:pt>
                <c:pt idx="11891">
                  <c:v>6.2758000000000003</c:v>
                </c:pt>
                <c:pt idx="11892">
                  <c:v>6.4741</c:v>
                </c:pt>
                <c:pt idx="11893">
                  <c:v>6.6942999999999993</c:v>
                </c:pt>
                <c:pt idx="11894">
                  <c:v>6.9677999999999995</c:v>
                </c:pt>
                <c:pt idx="11895">
                  <c:v>7.2424999999999997</c:v>
                </c:pt>
                <c:pt idx="11896">
                  <c:v>7.483200000000001</c:v>
                </c:pt>
                <c:pt idx="11897">
                  <c:v>7.6146999999999991</c:v>
                </c:pt>
                <c:pt idx="11898">
                  <c:v>7.7519</c:v>
                </c:pt>
                <c:pt idx="11899">
                  <c:v>7.8137999999999996</c:v>
                </c:pt>
                <c:pt idx="11900">
                  <c:v>7.860199999999999</c:v>
                </c:pt>
                <c:pt idx="11901">
                  <c:v>7.8530999999999995</c:v>
                </c:pt>
                <c:pt idx="11902">
                  <c:v>7.8819999999999997</c:v>
                </c:pt>
                <c:pt idx="11903">
                  <c:v>7.9172000000000002</c:v>
                </c:pt>
                <c:pt idx="11904">
                  <c:v>8.0091000000000001</c:v>
                </c:pt>
                <c:pt idx="11905">
                  <c:v>8.1419999999999995</c:v>
                </c:pt>
                <c:pt idx="11906">
                  <c:v>8.188699999999999</c:v>
                </c:pt>
                <c:pt idx="11907">
                  <c:v>8.3316000000000034</c:v>
                </c:pt>
                <c:pt idx="11908">
                  <c:v>8.3557000000000023</c:v>
                </c:pt>
                <c:pt idx="11909">
                  <c:v>8.3791000000000029</c:v>
                </c:pt>
                <c:pt idx="11910">
                  <c:v>8.4357000000000006</c:v>
                </c:pt>
                <c:pt idx="11911">
                  <c:v>8.4535000000000018</c:v>
                </c:pt>
                <c:pt idx="11912">
                  <c:v>8.3921000000000028</c:v>
                </c:pt>
                <c:pt idx="11913">
                  <c:v>8.2546000000000035</c:v>
                </c:pt>
                <c:pt idx="11914">
                  <c:v>8.1926000000000005</c:v>
                </c:pt>
                <c:pt idx="11915">
                  <c:v>8.1535000000000029</c:v>
                </c:pt>
                <c:pt idx="11916">
                  <c:v>8.0947000000000013</c:v>
                </c:pt>
                <c:pt idx="11917">
                  <c:v>8.0827000000000027</c:v>
                </c:pt>
                <c:pt idx="11918">
                  <c:v>8.019400000000001</c:v>
                </c:pt>
                <c:pt idx="11919">
                  <c:v>7.9784000000000006</c:v>
                </c:pt>
                <c:pt idx="11920">
                  <c:v>7.9184000000000001</c:v>
                </c:pt>
                <c:pt idx="11921">
                  <c:v>7.8498999999999999</c:v>
                </c:pt>
                <c:pt idx="11922">
                  <c:v>7.8754999999999997</c:v>
                </c:pt>
                <c:pt idx="11923">
                  <c:v>7.9068000000000005</c:v>
                </c:pt>
                <c:pt idx="11924">
                  <c:v>7.9761000000000006</c:v>
                </c:pt>
                <c:pt idx="11925">
                  <c:v>7.9899000000000004</c:v>
                </c:pt>
                <c:pt idx="11926">
                  <c:v>8.0185000000000013</c:v>
                </c:pt>
                <c:pt idx="11927">
                  <c:v>8.0291000000000015</c:v>
                </c:pt>
                <c:pt idx="11928">
                  <c:v>8.0327000000000002</c:v>
                </c:pt>
                <c:pt idx="11929">
                  <c:v>7.9489999999999998</c:v>
                </c:pt>
                <c:pt idx="11930">
                  <c:v>7.8826000000000001</c:v>
                </c:pt>
                <c:pt idx="11931">
                  <c:v>7.7423999999999999</c:v>
                </c:pt>
                <c:pt idx="11932">
                  <c:v>7.5415999999999999</c:v>
                </c:pt>
                <c:pt idx="11933">
                  <c:v>7.3197999999999999</c:v>
                </c:pt>
                <c:pt idx="11934">
                  <c:v>7.069</c:v>
                </c:pt>
                <c:pt idx="11935">
                  <c:v>6.8676999999999992</c:v>
                </c:pt>
                <c:pt idx="11936">
                  <c:v>6.7282999999999999</c:v>
                </c:pt>
                <c:pt idx="11937">
                  <c:v>6.6274999999999986</c:v>
                </c:pt>
                <c:pt idx="11938">
                  <c:v>6.5606</c:v>
                </c:pt>
                <c:pt idx="11939">
                  <c:v>6.5043999999999995</c:v>
                </c:pt>
                <c:pt idx="11940">
                  <c:v>6.4317000000000011</c:v>
                </c:pt>
                <c:pt idx="11941">
                  <c:v>6.4117000000000006</c:v>
                </c:pt>
                <c:pt idx="11942">
                  <c:v>6.4345999999999997</c:v>
                </c:pt>
                <c:pt idx="11943">
                  <c:v>6.4170999999999996</c:v>
                </c:pt>
                <c:pt idx="11944">
                  <c:v>6.4512000000000009</c:v>
                </c:pt>
                <c:pt idx="11945">
                  <c:v>6.4940999999999995</c:v>
                </c:pt>
                <c:pt idx="11946">
                  <c:v>6.4638999999999998</c:v>
                </c:pt>
                <c:pt idx="11947">
                  <c:v>6.4455</c:v>
                </c:pt>
                <c:pt idx="11948">
                  <c:v>6.3983999999999996</c:v>
                </c:pt>
                <c:pt idx="11949">
                  <c:v>6.3630999999999993</c:v>
                </c:pt>
                <c:pt idx="11950">
                  <c:v>6.3933999999999997</c:v>
                </c:pt>
                <c:pt idx="11951">
                  <c:v>6.3768000000000002</c:v>
                </c:pt>
                <c:pt idx="11952">
                  <c:v>6.2470999999999997</c:v>
                </c:pt>
                <c:pt idx="11953">
                  <c:v>6.1113</c:v>
                </c:pt>
                <c:pt idx="11954">
                  <c:v>5.9511000000000003</c:v>
                </c:pt>
                <c:pt idx="11955">
                  <c:v>5.7269999999999994</c:v>
                </c:pt>
                <c:pt idx="11956">
                  <c:v>5.605599999999999</c:v>
                </c:pt>
                <c:pt idx="11957">
                  <c:v>5.4514000000000005</c:v>
                </c:pt>
                <c:pt idx="11958">
                  <c:v>5.3110999999999997</c:v>
                </c:pt>
                <c:pt idx="11959">
                  <c:v>5.1929999999999987</c:v>
                </c:pt>
                <c:pt idx="11960">
                  <c:v>5.0833000000000004</c:v>
                </c:pt>
                <c:pt idx="11961">
                  <c:v>4.9606000000000003</c:v>
                </c:pt>
                <c:pt idx="11962">
                  <c:v>4.8746</c:v>
                </c:pt>
                <c:pt idx="11963">
                  <c:v>4.8300999999999998</c:v>
                </c:pt>
                <c:pt idx="11964">
                  <c:v>4.734</c:v>
                </c:pt>
                <c:pt idx="11965">
                  <c:v>4.6784999999999997</c:v>
                </c:pt>
                <c:pt idx="11966">
                  <c:v>4.6374999999999993</c:v>
                </c:pt>
                <c:pt idx="11967">
                  <c:v>4.5972</c:v>
                </c:pt>
                <c:pt idx="11968">
                  <c:v>4.5524999999999993</c:v>
                </c:pt>
                <c:pt idx="11969">
                  <c:v>4.5110000000000001</c:v>
                </c:pt>
                <c:pt idx="11970">
                  <c:v>4.4968000000000004</c:v>
                </c:pt>
                <c:pt idx="11971">
                  <c:v>4.5177999999999994</c:v>
                </c:pt>
                <c:pt idx="11972">
                  <c:v>4.514899999999999</c:v>
                </c:pt>
                <c:pt idx="11973">
                  <c:v>4.5956999999999999</c:v>
                </c:pt>
                <c:pt idx="11974">
                  <c:v>4.7491000000000003</c:v>
                </c:pt>
                <c:pt idx="11975">
                  <c:v>4.9414000000000007</c:v>
                </c:pt>
                <c:pt idx="11976">
                  <c:v>5.1448999999999989</c:v>
                </c:pt>
                <c:pt idx="11977">
                  <c:v>5.3289999999999988</c:v>
                </c:pt>
                <c:pt idx="11978">
                  <c:v>5.4756000000000009</c:v>
                </c:pt>
                <c:pt idx="11979">
                  <c:v>5.6551999999999989</c:v>
                </c:pt>
                <c:pt idx="11980">
                  <c:v>5.7587999999999999</c:v>
                </c:pt>
                <c:pt idx="11981">
                  <c:v>5.8454999999999995</c:v>
                </c:pt>
                <c:pt idx="11982">
                  <c:v>5.9042000000000003</c:v>
                </c:pt>
                <c:pt idx="11983">
                  <c:v>5.9973000000000001</c:v>
                </c:pt>
                <c:pt idx="11984">
                  <c:v>6.0714000000000006</c:v>
                </c:pt>
                <c:pt idx="11985">
                  <c:v>6.1180999999999992</c:v>
                </c:pt>
                <c:pt idx="11986">
                  <c:v>6.155899999999999</c:v>
                </c:pt>
                <c:pt idx="11987">
                  <c:v>6.1677999999999988</c:v>
                </c:pt>
                <c:pt idx="11988">
                  <c:v>6.1314000000000002</c:v>
                </c:pt>
                <c:pt idx="11989">
                  <c:v>6.1469999999999994</c:v>
                </c:pt>
                <c:pt idx="11990">
                  <c:v>6.0939999999999994</c:v>
                </c:pt>
                <c:pt idx="11991">
                  <c:v>5.9795000000000007</c:v>
                </c:pt>
                <c:pt idx="11992">
                  <c:v>5.8663999999999996</c:v>
                </c:pt>
                <c:pt idx="11993">
                  <c:v>5.7392000000000012</c:v>
                </c:pt>
                <c:pt idx="11994">
                  <c:v>5.6322000000000001</c:v>
                </c:pt>
                <c:pt idx="11995">
                  <c:v>5.5038999999999998</c:v>
                </c:pt>
                <c:pt idx="11996">
                  <c:v>5.3767000000000005</c:v>
                </c:pt>
                <c:pt idx="11997">
                  <c:v>5.241200000000001</c:v>
                </c:pt>
                <c:pt idx="11998">
                  <c:v>5.1201999999999988</c:v>
                </c:pt>
                <c:pt idx="11999">
                  <c:v>4.9634999999999998</c:v>
                </c:pt>
                <c:pt idx="12000">
                  <c:v>4.7911999999999999</c:v>
                </c:pt>
                <c:pt idx="12001">
                  <c:v>4.6739999999999995</c:v>
                </c:pt>
                <c:pt idx="12002">
                  <c:v>4.5781999999999998</c:v>
                </c:pt>
                <c:pt idx="12003">
                  <c:v>4.5282</c:v>
                </c:pt>
                <c:pt idx="12004">
                  <c:v>4.4727000000000006</c:v>
                </c:pt>
                <c:pt idx="12005">
                  <c:v>4.4294000000000002</c:v>
                </c:pt>
                <c:pt idx="12006">
                  <c:v>4.4361000000000006</c:v>
                </c:pt>
                <c:pt idx="12007">
                  <c:v>4.4577</c:v>
                </c:pt>
                <c:pt idx="12008">
                  <c:v>4.5217999999999998</c:v>
                </c:pt>
                <c:pt idx="12009">
                  <c:v>4.6627999999999989</c:v>
                </c:pt>
                <c:pt idx="12010">
                  <c:v>4.8552999999999997</c:v>
                </c:pt>
                <c:pt idx="12011">
                  <c:v>5.0422000000000002</c:v>
                </c:pt>
                <c:pt idx="12012">
                  <c:v>5.1656999999999993</c:v>
                </c:pt>
                <c:pt idx="12013">
                  <c:v>5.3251999999999988</c:v>
                </c:pt>
                <c:pt idx="12014">
                  <c:v>5.4375999999999998</c:v>
                </c:pt>
                <c:pt idx="12015">
                  <c:v>5.5147999999999993</c:v>
                </c:pt>
                <c:pt idx="12016">
                  <c:v>5.5684999999999993</c:v>
                </c:pt>
                <c:pt idx="12017">
                  <c:v>5.5980999999999996</c:v>
                </c:pt>
                <c:pt idx="12018">
                  <c:v>5.6186999999999996</c:v>
                </c:pt>
                <c:pt idx="12019">
                  <c:v>5.585</c:v>
                </c:pt>
                <c:pt idx="12020">
                  <c:v>5.5388999999999999</c:v>
                </c:pt>
                <c:pt idx="12021">
                  <c:v>5.5058999999999996</c:v>
                </c:pt>
                <c:pt idx="12022">
                  <c:v>5.4663000000000004</c:v>
                </c:pt>
                <c:pt idx="12023">
                  <c:v>5.4408000000000003</c:v>
                </c:pt>
                <c:pt idx="12024">
                  <c:v>5.3553999999999995</c:v>
                </c:pt>
                <c:pt idx="12025">
                  <c:v>5.2933000000000003</c:v>
                </c:pt>
                <c:pt idx="12026">
                  <c:v>5.2458999999999998</c:v>
                </c:pt>
                <c:pt idx="12027">
                  <c:v>5.1806999999999999</c:v>
                </c:pt>
                <c:pt idx="12028">
                  <c:v>5.1142999999999992</c:v>
                </c:pt>
                <c:pt idx="12029">
                  <c:v>5.0347999999999997</c:v>
                </c:pt>
                <c:pt idx="12030">
                  <c:v>4.9942000000000002</c:v>
                </c:pt>
                <c:pt idx="12031">
                  <c:v>4.938200000000001</c:v>
                </c:pt>
                <c:pt idx="12032">
                  <c:v>4.857899999999999</c:v>
                </c:pt>
                <c:pt idx="12033">
                  <c:v>4.8018999999999998</c:v>
                </c:pt>
                <c:pt idx="12034">
                  <c:v>4.7278999999999991</c:v>
                </c:pt>
                <c:pt idx="12035">
                  <c:v>4.6979999999999995</c:v>
                </c:pt>
                <c:pt idx="12036">
                  <c:v>4.666199999999999</c:v>
                </c:pt>
                <c:pt idx="12037">
                  <c:v>4.6402000000000001</c:v>
                </c:pt>
                <c:pt idx="12038">
                  <c:v>4.6375999999999991</c:v>
                </c:pt>
                <c:pt idx="12039">
                  <c:v>4.6368999999999998</c:v>
                </c:pt>
                <c:pt idx="12040">
                  <c:v>4.597999999999999</c:v>
                </c:pt>
                <c:pt idx="12041">
                  <c:v>4.605999999999999</c:v>
                </c:pt>
                <c:pt idx="12042">
                  <c:v>4.5361000000000002</c:v>
                </c:pt>
                <c:pt idx="12043">
                  <c:v>4.4725999999999999</c:v>
                </c:pt>
                <c:pt idx="12044">
                  <c:v>4.4577</c:v>
                </c:pt>
                <c:pt idx="12045">
                  <c:v>4.4168000000000003</c:v>
                </c:pt>
                <c:pt idx="12046">
                  <c:v>4.3783000000000003</c:v>
                </c:pt>
                <c:pt idx="12047">
                  <c:v>4.3047999999999993</c:v>
                </c:pt>
                <c:pt idx="12048">
                  <c:v>4.2833000000000006</c:v>
                </c:pt>
                <c:pt idx="12049">
                  <c:v>4.2120999999999995</c:v>
                </c:pt>
                <c:pt idx="12050">
                  <c:v>4.1761999999999997</c:v>
                </c:pt>
                <c:pt idx="12051">
                  <c:v>4.1118999999999994</c:v>
                </c:pt>
                <c:pt idx="12052">
                  <c:v>4.1138999999999992</c:v>
                </c:pt>
                <c:pt idx="12053">
                  <c:v>4.0844999999999994</c:v>
                </c:pt>
                <c:pt idx="12054">
                  <c:v>4.0602999999999998</c:v>
                </c:pt>
                <c:pt idx="12055">
                  <c:v>4.0478999999999994</c:v>
                </c:pt>
                <c:pt idx="12056">
                  <c:v>4.0376000000000003</c:v>
                </c:pt>
                <c:pt idx="12057">
                  <c:v>4.0004999999999997</c:v>
                </c:pt>
                <c:pt idx="12058">
                  <c:v>3.9561999999999995</c:v>
                </c:pt>
                <c:pt idx="12059">
                  <c:v>3.9188999999999994</c:v>
                </c:pt>
                <c:pt idx="12060">
                  <c:v>3.8963999999999994</c:v>
                </c:pt>
                <c:pt idx="12061">
                  <c:v>3.8891999999999998</c:v>
                </c:pt>
                <c:pt idx="12062">
                  <c:v>3.8715999999999995</c:v>
                </c:pt>
                <c:pt idx="12063">
                  <c:v>3.9278</c:v>
                </c:pt>
                <c:pt idx="12064">
                  <c:v>3.9327999999999994</c:v>
                </c:pt>
                <c:pt idx="12065">
                  <c:v>3.923</c:v>
                </c:pt>
                <c:pt idx="12066">
                  <c:v>3.9239999999999999</c:v>
                </c:pt>
                <c:pt idx="12067">
                  <c:v>3.9160999999999997</c:v>
                </c:pt>
                <c:pt idx="12068">
                  <c:v>3.8976999999999995</c:v>
                </c:pt>
                <c:pt idx="12069">
                  <c:v>3.8786999999999994</c:v>
                </c:pt>
                <c:pt idx="12070">
                  <c:v>3.8524999999999996</c:v>
                </c:pt>
                <c:pt idx="12071">
                  <c:v>3.8324999999999996</c:v>
                </c:pt>
                <c:pt idx="12072">
                  <c:v>3.8805000000000001</c:v>
                </c:pt>
                <c:pt idx="12073">
                  <c:v>3.8936999999999995</c:v>
                </c:pt>
                <c:pt idx="12074">
                  <c:v>3.9283000000000001</c:v>
                </c:pt>
                <c:pt idx="12075">
                  <c:v>3.9783999999999997</c:v>
                </c:pt>
                <c:pt idx="12076">
                  <c:v>4.0342000000000002</c:v>
                </c:pt>
                <c:pt idx="12077">
                  <c:v>4.067899999999999</c:v>
                </c:pt>
                <c:pt idx="12078">
                  <c:v>4.0399000000000003</c:v>
                </c:pt>
                <c:pt idx="12079">
                  <c:v>4.0140999999999991</c:v>
                </c:pt>
                <c:pt idx="12080">
                  <c:v>3.9906999999999995</c:v>
                </c:pt>
                <c:pt idx="12081">
                  <c:v>3.9895999999999998</c:v>
                </c:pt>
                <c:pt idx="12082">
                  <c:v>3.9566999999999997</c:v>
                </c:pt>
                <c:pt idx="12083">
                  <c:v>3.9251999999999998</c:v>
                </c:pt>
                <c:pt idx="12084">
                  <c:v>3.9009</c:v>
                </c:pt>
                <c:pt idx="12085">
                  <c:v>3.8902999999999994</c:v>
                </c:pt>
                <c:pt idx="12086">
                  <c:v>3.8616999999999995</c:v>
                </c:pt>
                <c:pt idx="12087">
                  <c:v>3.8613</c:v>
                </c:pt>
                <c:pt idx="12088">
                  <c:v>3.8441000000000001</c:v>
                </c:pt>
                <c:pt idx="12089">
                  <c:v>3.8237000000000001</c:v>
                </c:pt>
                <c:pt idx="12090">
                  <c:v>3.8309999999999995</c:v>
                </c:pt>
                <c:pt idx="12091">
                  <c:v>3.8519999999999994</c:v>
                </c:pt>
                <c:pt idx="12092">
                  <c:v>3.8309999999999995</c:v>
                </c:pt>
                <c:pt idx="12093">
                  <c:v>3.8235999999999999</c:v>
                </c:pt>
                <c:pt idx="12094">
                  <c:v>3.7831000000000006</c:v>
                </c:pt>
                <c:pt idx="12095">
                  <c:v>3.7719999999999998</c:v>
                </c:pt>
                <c:pt idx="12096">
                  <c:v>3.7587000000000002</c:v>
                </c:pt>
                <c:pt idx="12097">
                  <c:v>3.7501000000000002</c:v>
                </c:pt>
                <c:pt idx="12098">
                  <c:v>3.7305000000000001</c:v>
                </c:pt>
                <c:pt idx="12099">
                  <c:v>3.7202999999999999</c:v>
                </c:pt>
                <c:pt idx="12100">
                  <c:v>3.6536</c:v>
                </c:pt>
                <c:pt idx="12101">
                  <c:v>3.6343999999999999</c:v>
                </c:pt>
                <c:pt idx="12102">
                  <c:v>3.6261000000000001</c:v>
                </c:pt>
                <c:pt idx="12103">
                  <c:v>3.5909</c:v>
                </c:pt>
                <c:pt idx="12104">
                  <c:v>3.5688</c:v>
                </c:pt>
                <c:pt idx="12105">
                  <c:v>3.5482999999999998</c:v>
                </c:pt>
                <c:pt idx="12106">
                  <c:v>3.5263999999999998</c:v>
                </c:pt>
                <c:pt idx="12107">
                  <c:v>3.5255999999999998</c:v>
                </c:pt>
                <c:pt idx="12108">
                  <c:v>3.5185999999999997</c:v>
                </c:pt>
                <c:pt idx="12109">
                  <c:v>3.4948999999999995</c:v>
                </c:pt>
                <c:pt idx="12110">
                  <c:v>3.4868999999999994</c:v>
                </c:pt>
                <c:pt idx="12111">
                  <c:v>3.4931999999999999</c:v>
                </c:pt>
                <c:pt idx="12112">
                  <c:v>3.4714999999999994</c:v>
                </c:pt>
                <c:pt idx="12113">
                  <c:v>3.4859</c:v>
                </c:pt>
                <c:pt idx="12114">
                  <c:v>3.4985999999999997</c:v>
                </c:pt>
                <c:pt idx="12115">
                  <c:v>3.5211000000000001</c:v>
                </c:pt>
                <c:pt idx="12116">
                  <c:v>3.5617999999999999</c:v>
                </c:pt>
                <c:pt idx="12117">
                  <c:v>3.5589999999999997</c:v>
                </c:pt>
                <c:pt idx="12118">
                  <c:v>3.5712999999999995</c:v>
                </c:pt>
                <c:pt idx="12119">
                  <c:v>3.5821999999999998</c:v>
                </c:pt>
                <c:pt idx="12120">
                  <c:v>3.5678000000000001</c:v>
                </c:pt>
                <c:pt idx="12121">
                  <c:v>3.5853000000000002</c:v>
                </c:pt>
                <c:pt idx="12122">
                  <c:v>3.6193999999999997</c:v>
                </c:pt>
                <c:pt idx="12123">
                  <c:v>3.5931000000000002</c:v>
                </c:pt>
                <c:pt idx="12124">
                  <c:v>3.5886</c:v>
                </c:pt>
                <c:pt idx="12125">
                  <c:v>3.5760999999999994</c:v>
                </c:pt>
                <c:pt idx="12126">
                  <c:v>3.5549999999999997</c:v>
                </c:pt>
                <c:pt idx="12127">
                  <c:v>3.5497999999999998</c:v>
                </c:pt>
                <c:pt idx="12128">
                  <c:v>3.5249000000000001</c:v>
                </c:pt>
                <c:pt idx="12129">
                  <c:v>3.5368999999999997</c:v>
                </c:pt>
                <c:pt idx="12130">
                  <c:v>3.4939999999999998</c:v>
                </c:pt>
                <c:pt idx="12131">
                  <c:v>3.4809000000000001</c:v>
                </c:pt>
                <c:pt idx="12132">
                  <c:v>3.4392999999999994</c:v>
                </c:pt>
                <c:pt idx="12133">
                  <c:v>3.4201999999999999</c:v>
                </c:pt>
                <c:pt idx="12134">
                  <c:v>3.4144999999999994</c:v>
                </c:pt>
                <c:pt idx="12135">
                  <c:v>3.4203000000000001</c:v>
                </c:pt>
                <c:pt idx="12136">
                  <c:v>3.4821999999999997</c:v>
                </c:pt>
                <c:pt idx="12137">
                  <c:v>3.5257999999999998</c:v>
                </c:pt>
                <c:pt idx="12138">
                  <c:v>3.6168999999999993</c:v>
                </c:pt>
                <c:pt idx="12139">
                  <c:v>3.6402999999999999</c:v>
                </c:pt>
                <c:pt idx="12140">
                  <c:v>3.6591</c:v>
                </c:pt>
                <c:pt idx="12141">
                  <c:v>3.6963999999999997</c:v>
                </c:pt>
                <c:pt idx="12142">
                  <c:v>3.7225999999999999</c:v>
                </c:pt>
                <c:pt idx="12143">
                  <c:v>3.6823000000000001</c:v>
                </c:pt>
                <c:pt idx="12144">
                  <c:v>3.6705999999999999</c:v>
                </c:pt>
                <c:pt idx="12145">
                  <c:v>3.6631000000000005</c:v>
                </c:pt>
                <c:pt idx="12146">
                  <c:v>3.6539000000000001</c:v>
                </c:pt>
                <c:pt idx="12147">
                  <c:v>3.6825999999999999</c:v>
                </c:pt>
                <c:pt idx="12148">
                  <c:v>3.6989999999999998</c:v>
                </c:pt>
                <c:pt idx="12149">
                  <c:v>3.7054</c:v>
                </c:pt>
                <c:pt idx="12150">
                  <c:v>3.7134</c:v>
                </c:pt>
                <c:pt idx="12151">
                  <c:v>3.7317</c:v>
                </c:pt>
                <c:pt idx="12152">
                  <c:v>3.7149000000000001</c:v>
                </c:pt>
                <c:pt idx="12153">
                  <c:v>3.7113</c:v>
                </c:pt>
                <c:pt idx="12154">
                  <c:v>3.7265000000000001</c:v>
                </c:pt>
                <c:pt idx="12155">
                  <c:v>3.6886999999999999</c:v>
                </c:pt>
                <c:pt idx="12156">
                  <c:v>3.6963999999999997</c:v>
                </c:pt>
                <c:pt idx="12157">
                  <c:v>3.6806999999999999</c:v>
                </c:pt>
                <c:pt idx="12158">
                  <c:v>3.6882999999999999</c:v>
                </c:pt>
                <c:pt idx="12159">
                  <c:v>3.6669999999999998</c:v>
                </c:pt>
                <c:pt idx="12160">
                  <c:v>3.6591</c:v>
                </c:pt>
                <c:pt idx="12161">
                  <c:v>3.6585000000000001</c:v>
                </c:pt>
                <c:pt idx="12162">
                  <c:v>3.6798999999999995</c:v>
                </c:pt>
                <c:pt idx="12163">
                  <c:v>3.6945000000000001</c:v>
                </c:pt>
                <c:pt idx="12164">
                  <c:v>3.6927999999999996</c:v>
                </c:pt>
                <c:pt idx="12165">
                  <c:v>3.7119999999999997</c:v>
                </c:pt>
                <c:pt idx="12166">
                  <c:v>3.7256</c:v>
                </c:pt>
                <c:pt idx="12167">
                  <c:v>3.7265000000000001</c:v>
                </c:pt>
                <c:pt idx="12168">
                  <c:v>3.7301000000000002</c:v>
                </c:pt>
                <c:pt idx="12169">
                  <c:v>3.7545000000000002</c:v>
                </c:pt>
                <c:pt idx="12170">
                  <c:v>3.7505000000000002</c:v>
                </c:pt>
                <c:pt idx="12171">
                  <c:v>3.7301000000000002</c:v>
                </c:pt>
                <c:pt idx="12172">
                  <c:v>3.6979000000000002</c:v>
                </c:pt>
                <c:pt idx="12173">
                  <c:v>3.6983000000000001</c:v>
                </c:pt>
                <c:pt idx="12174">
                  <c:v>3.7097000000000002</c:v>
                </c:pt>
                <c:pt idx="12175">
                  <c:v>3.6927999999999996</c:v>
                </c:pt>
                <c:pt idx="12176">
                  <c:v>3.7305000000000001</c:v>
                </c:pt>
                <c:pt idx="12177">
                  <c:v>3.7201000000000004</c:v>
                </c:pt>
                <c:pt idx="12178">
                  <c:v>3.7244000000000002</c:v>
                </c:pt>
                <c:pt idx="12179">
                  <c:v>3.7370999999999999</c:v>
                </c:pt>
                <c:pt idx="12180">
                  <c:v>3.7222</c:v>
                </c:pt>
                <c:pt idx="12181">
                  <c:v>3.7002999999999999</c:v>
                </c:pt>
                <c:pt idx="12182">
                  <c:v>3.6863999999999999</c:v>
                </c:pt>
                <c:pt idx="12183">
                  <c:v>3.6844000000000001</c:v>
                </c:pt>
                <c:pt idx="12184">
                  <c:v>3.6991999999999998</c:v>
                </c:pt>
                <c:pt idx="12185">
                  <c:v>3.7332000000000001</c:v>
                </c:pt>
                <c:pt idx="12186">
                  <c:v>3.7412000000000001</c:v>
                </c:pt>
                <c:pt idx="12187">
                  <c:v>3.7887000000000004</c:v>
                </c:pt>
                <c:pt idx="12188">
                  <c:v>3.8297999999999996</c:v>
                </c:pt>
                <c:pt idx="12189">
                  <c:v>3.8407999999999998</c:v>
                </c:pt>
                <c:pt idx="12190">
                  <c:v>3.8189999999999995</c:v>
                </c:pt>
                <c:pt idx="12191">
                  <c:v>3.7780999999999998</c:v>
                </c:pt>
                <c:pt idx="12192">
                  <c:v>3.7638000000000003</c:v>
                </c:pt>
                <c:pt idx="12193">
                  <c:v>3.7610999999999999</c:v>
                </c:pt>
                <c:pt idx="12194">
                  <c:v>3.7406999999999999</c:v>
                </c:pt>
                <c:pt idx="12195">
                  <c:v>3.7121</c:v>
                </c:pt>
                <c:pt idx="12196">
                  <c:v>3.6597999999999997</c:v>
                </c:pt>
                <c:pt idx="12197">
                  <c:v>3.613</c:v>
                </c:pt>
                <c:pt idx="12198">
                  <c:v>3.6067999999999998</c:v>
                </c:pt>
                <c:pt idx="12199">
                  <c:v>3.5804999999999998</c:v>
                </c:pt>
                <c:pt idx="12200">
                  <c:v>3.5763999999999996</c:v>
                </c:pt>
                <c:pt idx="12201">
                  <c:v>3.5621999999999998</c:v>
                </c:pt>
                <c:pt idx="12202">
                  <c:v>3.589</c:v>
                </c:pt>
                <c:pt idx="12203">
                  <c:v>3.5745999999999998</c:v>
                </c:pt>
                <c:pt idx="12204">
                  <c:v>3.5749999999999997</c:v>
                </c:pt>
                <c:pt idx="12205">
                  <c:v>3.5726999999999998</c:v>
                </c:pt>
                <c:pt idx="12206">
                  <c:v>3.5797999999999996</c:v>
                </c:pt>
                <c:pt idx="12207">
                  <c:v>3.5543</c:v>
                </c:pt>
                <c:pt idx="12208">
                  <c:v>3.5743999999999998</c:v>
                </c:pt>
                <c:pt idx="12209">
                  <c:v>3.5716999999999994</c:v>
                </c:pt>
                <c:pt idx="12210">
                  <c:v>3.6076000000000001</c:v>
                </c:pt>
                <c:pt idx="12211">
                  <c:v>3.6335000000000002</c:v>
                </c:pt>
                <c:pt idx="12212">
                  <c:v>3.5886999999999998</c:v>
                </c:pt>
                <c:pt idx="12213">
                  <c:v>3.5815000000000001</c:v>
                </c:pt>
                <c:pt idx="12214">
                  <c:v>3.5552999999999995</c:v>
                </c:pt>
                <c:pt idx="12215">
                  <c:v>3.5605000000000002</c:v>
                </c:pt>
                <c:pt idx="12216">
                  <c:v>3.5385999999999997</c:v>
                </c:pt>
                <c:pt idx="12217">
                  <c:v>3.5161999999999995</c:v>
                </c:pt>
                <c:pt idx="12218">
                  <c:v>3.4843000000000002</c:v>
                </c:pt>
                <c:pt idx="12219">
                  <c:v>3.5019</c:v>
                </c:pt>
                <c:pt idx="12220">
                  <c:v>3.4989999999999997</c:v>
                </c:pt>
                <c:pt idx="12221">
                  <c:v>3.5038999999999998</c:v>
                </c:pt>
                <c:pt idx="12222">
                  <c:v>3.4885999999999999</c:v>
                </c:pt>
                <c:pt idx="12223">
                  <c:v>3.4512999999999994</c:v>
                </c:pt>
                <c:pt idx="12224">
                  <c:v>3.4441999999999999</c:v>
                </c:pt>
                <c:pt idx="12225">
                  <c:v>3.4241999999999999</c:v>
                </c:pt>
                <c:pt idx="12226">
                  <c:v>3.4487999999999999</c:v>
                </c:pt>
                <c:pt idx="12227">
                  <c:v>3.4605999999999999</c:v>
                </c:pt>
                <c:pt idx="12228">
                  <c:v>3.4672000000000001</c:v>
                </c:pt>
                <c:pt idx="12229">
                  <c:v>3.4928999999999997</c:v>
                </c:pt>
                <c:pt idx="12230">
                  <c:v>3.5024999999999995</c:v>
                </c:pt>
                <c:pt idx="12231">
                  <c:v>3.5072000000000001</c:v>
                </c:pt>
                <c:pt idx="12232">
                  <c:v>3.5011999999999999</c:v>
                </c:pt>
                <c:pt idx="12233">
                  <c:v>3.5197999999999996</c:v>
                </c:pt>
                <c:pt idx="12234">
                  <c:v>3.5091999999999999</c:v>
                </c:pt>
                <c:pt idx="12235">
                  <c:v>3.5188999999999995</c:v>
                </c:pt>
                <c:pt idx="12236">
                  <c:v>3.5128999999999997</c:v>
                </c:pt>
                <c:pt idx="12237">
                  <c:v>3.5411999999999999</c:v>
                </c:pt>
                <c:pt idx="12238">
                  <c:v>3.5295999999999998</c:v>
                </c:pt>
                <c:pt idx="12239">
                  <c:v>3.5523999999999996</c:v>
                </c:pt>
                <c:pt idx="12240">
                  <c:v>3.5337999999999998</c:v>
                </c:pt>
                <c:pt idx="12241">
                  <c:v>3.5470000000000002</c:v>
                </c:pt>
                <c:pt idx="12242">
                  <c:v>3.5555999999999996</c:v>
                </c:pt>
                <c:pt idx="12243">
                  <c:v>3.5505999999999998</c:v>
                </c:pt>
                <c:pt idx="12244">
                  <c:v>3.5651999999999999</c:v>
                </c:pt>
                <c:pt idx="12245">
                  <c:v>3.5733000000000001</c:v>
                </c:pt>
                <c:pt idx="12246">
                  <c:v>3.5689000000000002</c:v>
                </c:pt>
                <c:pt idx="12247">
                  <c:v>3.5569999999999995</c:v>
                </c:pt>
                <c:pt idx="12248">
                  <c:v>3.5823999999999998</c:v>
                </c:pt>
                <c:pt idx="12249">
                  <c:v>3.6122999999999994</c:v>
                </c:pt>
                <c:pt idx="12250">
                  <c:v>3.6206</c:v>
                </c:pt>
                <c:pt idx="12251">
                  <c:v>3.6377000000000002</c:v>
                </c:pt>
                <c:pt idx="12252">
                  <c:v>3.6379999999999999</c:v>
                </c:pt>
                <c:pt idx="12253">
                  <c:v>3.6561999999999997</c:v>
                </c:pt>
                <c:pt idx="12254">
                  <c:v>3.6621000000000001</c:v>
                </c:pt>
                <c:pt idx="12255">
                  <c:v>3.6574</c:v>
                </c:pt>
                <c:pt idx="12256">
                  <c:v>3.6480000000000001</c:v>
                </c:pt>
                <c:pt idx="12257">
                  <c:v>3.6501999999999999</c:v>
                </c:pt>
                <c:pt idx="12258">
                  <c:v>3.6459999999999999</c:v>
                </c:pt>
                <c:pt idx="12259">
                  <c:v>3.6565999999999996</c:v>
                </c:pt>
                <c:pt idx="12260">
                  <c:v>3.6553</c:v>
                </c:pt>
                <c:pt idx="12261">
                  <c:v>3.6759999999999997</c:v>
                </c:pt>
                <c:pt idx="12262">
                  <c:v>3.6517999999999997</c:v>
                </c:pt>
                <c:pt idx="12263">
                  <c:v>3.6619999999999999</c:v>
                </c:pt>
                <c:pt idx="12264">
                  <c:v>3.6591</c:v>
                </c:pt>
                <c:pt idx="12265">
                  <c:v>3.6663000000000001</c:v>
                </c:pt>
                <c:pt idx="12266">
                  <c:v>3.6686000000000001</c:v>
                </c:pt>
                <c:pt idx="12267">
                  <c:v>3.6833000000000005</c:v>
                </c:pt>
                <c:pt idx="12268">
                  <c:v>3.6962999999999995</c:v>
                </c:pt>
                <c:pt idx="12269">
                  <c:v>3.7313999999999998</c:v>
                </c:pt>
                <c:pt idx="12270">
                  <c:v>3.7229999999999999</c:v>
                </c:pt>
                <c:pt idx="12271">
                  <c:v>3.7031000000000005</c:v>
                </c:pt>
                <c:pt idx="12272">
                  <c:v>3.7096</c:v>
                </c:pt>
                <c:pt idx="12273">
                  <c:v>3.6963999999999997</c:v>
                </c:pt>
                <c:pt idx="12274">
                  <c:v>3.6890000000000001</c:v>
                </c:pt>
                <c:pt idx="12275">
                  <c:v>3.6772</c:v>
                </c:pt>
                <c:pt idx="12276">
                  <c:v>3.6579000000000002</c:v>
                </c:pt>
                <c:pt idx="12277">
                  <c:v>3.6527999999999996</c:v>
                </c:pt>
                <c:pt idx="12278">
                  <c:v>3.6412</c:v>
                </c:pt>
                <c:pt idx="12279">
                  <c:v>3.6355999999999997</c:v>
                </c:pt>
                <c:pt idx="12280">
                  <c:v>3.6211000000000002</c:v>
                </c:pt>
                <c:pt idx="12281">
                  <c:v>3.5924999999999994</c:v>
                </c:pt>
                <c:pt idx="12282">
                  <c:v>3.5669</c:v>
                </c:pt>
                <c:pt idx="12283">
                  <c:v>3.5425</c:v>
                </c:pt>
                <c:pt idx="12284">
                  <c:v>3.5089999999999999</c:v>
                </c:pt>
                <c:pt idx="12285">
                  <c:v>3.4973999999999998</c:v>
                </c:pt>
                <c:pt idx="12286">
                  <c:v>3.5089999999999999</c:v>
                </c:pt>
                <c:pt idx="12287">
                  <c:v>3.4993999999999996</c:v>
                </c:pt>
                <c:pt idx="12288">
                  <c:v>3.5265</c:v>
                </c:pt>
                <c:pt idx="12289">
                  <c:v>3.5089999999999999</c:v>
                </c:pt>
                <c:pt idx="12290">
                  <c:v>3.4745999999999997</c:v>
                </c:pt>
                <c:pt idx="12291">
                  <c:v>3.4560999999999997</c:v>
                </c:pt>
                <c:pt idx="12292">
                  <c:v>3.4393999999999996</c:v>
                </c:pt>
                <c:pt idx="12293">
                  <c:v>3.4693999999999998</c:v>
                </c:pt>
                <c:pt idx="12294">
                  <c:v>3.4661</c:v>
                </c:pt>
                <c:pt idx="12295">
                  <c:v>3.4737999999999998</c:v>
                </c:pt>
                <c:pt idx="12296">
                  <c:v>3.5230000000000001</c:v>
                </c:pt>
                <c:pt idx="12297">
                  <c:v>3.5463999999999998</c:v>
                </c:pt>
                <c:pt idx="12298">
                  <c:v>3.6008</c:v>
                </c:pt>
                <c:pt idx="12299">
                  <c:v>3.6701000000000001</c:v>
                </c:pt>
                <c:pt idx="12300">
                  <c:v>3.7313999999999998</c:v>
                </c:pt>
                <c:pt idx="12301">
                  <c:v>3.7669999999999999</c:v>
                </c:pt>
                <c:pt idx="12302">
                  <c:v>3.7740999999999998</c:v>
                </c:pt>
                <c:pt idx="12303">
                  <c:v>3.7816999999999998</c:v>
                </c:pt>
                <c:pt idx="12304">
                  <c:v>3.8389999999999995</c:v>
                </c:pt>
                <c:pt idx="12305">
                  <c:v>3.8351999999999995</c:v>
                </c:pt>
                <c:pt idx="12306">
                  <c:v>3.8149999999999995</c:v>
                </c:pt>
                <c:pt idx="12307">
                  <c:v>3.8243</c:v>
                </c:pt>
                <c:pt idx="12308">
                  <c:v>3.8211999999999997</c:v>
                </c:pt>
                <c:pt idx="12309">
                  <c:v>3.8129999999999997</c:v>
                </c:pt>
                <c:pt idx="12310">
                  <c:v>3.7894000000000001</c:v>
                </c:pt>
                <c:pt idx="12311">
                  <c:v>3.7591000000000001</c:v>
                </c:pt>
                <c:pt idx="12312">
                  <c:v>3.7423999999999999</c:v>
                </c:pt>
                <c:pt idx="12313">
                  <c:v>3.7267999999999999</c:v>
                </c:pt>
                <c:pt idx="12314">
                  <c:v>3.6932999999999998</c:v>
                </c:pt>
                <c:pt idx="12315">
                  <c:v>3.6701000000000001</c:v>
                </c:pt>
                <c:pt idx="12316">
                  <c:v>3.6577999999999999</c:v>
                </c:pt>
                <c:pt idx="12317">
                  <c:v>3.6555999999999997</c:v>
                </c:pt>
                <c:pt idx="12318">
                  <c:v>3.6633000000000004</c:v>
                </c:pt>
                <c:pt idx="12319">
                  <c:v>3.6497999999999999</c:v>
                </c:pt>
                <c:pt idx="12320">
                  <c:v>3.6667000000000001</c:v>
                </c:pt>
                <c:pt idx="12321">
                  <c:v>3.6705999999999999</c:v>
                </c:pt>
                <c:pt idx="12322">
                  <c:v>3.6659999999999999</c:v>
                </c:pt>
                <c:pt idx="12323">
                  <c:v>3.6454</c:v>
                </c:pt>
                <c:pt idx="12324">
                  <c:v>3.6433000000000004</c:v>
                </c:pt>
                <c:pt idx="12325">
                  <c:v>3.6320999999999994</c:v>
                </c:pt>
                <c:pt idx="12326">
                  <c:v>3.6480000000000001</c:v>
                </c:pt>
                <c:pt idx="12327">
                  <c:v>3.6442999999999999</c:v>
                </c:pt>
                <c:pt idx="12328">
                  <c:v>3.6772</c:v>
                </c:pt>
                <c:pt idx="12329">
                  <c:v>3.6463000000000001</c:v>
                </c:pt>
                <c:pt idx="12330">
                  <c:v>3.6153</c:v>
                </c:pt>
                <c:pt idx="12331">
                  <c:v>3.6269</c:v>
                </c:pt>
                <c:pt idx="12332">
                  <c:v>3.6179000000000001</c:v>
                </c:pt>
                <c:pt idx="12333">
                  <c:v>3.6153</c:v>
                </c:pt>
                <c:pt idx="12334">
                  <c:v>3.6173999999999999</c:v>
                </c:pt>
                <c:pt idx="12335">
                  <c:v>3.6101000000000001</c:v>
                </c:pt>
                <c:pt idx="12336">
                  <c:v>3.5987999999999998</c:v>
                </c:pt>
                <c:pt idx="12337">
                  <c:v>3.5882999999999998</c:v>
                </c:pt>
                <c:pt idx="12338">
                  <c:v>3.5972</c:v>
                </c:pt>
                <c:pt idx="12339">
                  <c:v>3.6105999999999998</c:v>
                </c:pt>
                <c:pt idx="12340">
                  <c:v>3.6383000000000001</c:v>
                </c:pt>
                <c:pt idx="12341">
                  <c:v>3.6398999999999995</c:v>
                </c:pt>
                <c:pt idx="12342">
                  <c:v>3.6519999999999997</c:v>
                </c:pt>
                <c:pt idx="12343">
                  <c:v>3.6659000000000002</c:v>
                </c:pt>
                <c:pt idx="12344">
                  <c:v>3.6848999999999998</c:v>
                </c:pt>
                <c:pt idx="12345">
                  <c:v>3.6848999999999998</c:v>
                </c:pt>
                <c:pt idx="12346">
                  <c:v>3.6915</c:v>
                </c:pt>
                <c:pt idx="12347">
                  <c:v>3.7313999999999998</c:v>
                </c:pt>
                <c:pt idx="12348">
                  <c:v>3.7439000000000004</c:v>
                </c:pt>
                <c:pt idx="12349">
                  <c:v>3.79</c:v>
                </c:pt>
                <c:pt idx="12350">
                  <c:v>3.8841000000000001</c:v>
                </c:pt>
                <c:pt idx="12351">
                  <c:v>3.9513999999999996</c:v>
                </c:pt>
                <c:pt idx="12352">
                  <c:v>4.0991999999999997</c:v>
                </c:pt>
                <c:pt idx="12353">
                  <c:v>4.2450999999999999</c:v>
                </c:pt>
                <c:pt idx="12354">
                  <c:v>4.3477999999999994</c:v>
                </c:pt>
                <c:pt idx="12355">
                  <c:v>4.4178999999999995</c:v>
                </c:pt>
                <c:pt idx="12356">
                  <c:v>4.4747000000000003</c:v>
                </c:pt>
                <c:pt idx="12357">
                  <c:v>4.4721000000000002</c:v>
                </c:pt>
                <c:pt idx="12358">
                  <c:v>4.4760000000000009</c:v>
                </c:pt>
                <c:pt idx="12359">
                  <c:v>4.4564000000000004</c:v>
                </c:pt>
                <c:pt idx="12360">
                  <c:v>4.4047999999999998</c:v>
                </c:pt>
                <c:pt idx="12361">
                  <c:v>4.3138999999999994</c:v>
                </c:pt>
                <c:pt idx="12362">
                  <c:v>4.2656999999999998</c:v>
                </c:pt>
                <c:pt idx="12363">
                  <c:v>4.1818</c:v>
                </c:pt>
                <c:pt idx="12364">
                  <c:v>4.1194999999999995</c:v>
                </c:pt>
                <c:pt idx="12365">
                  <c:v>4.0657999999999994</c:v>
                </c:pt>
                <c:pt idx="12366">
                  <c:v>4.032</c:v>
                </c:pt>
                <c:pt idx="12367">
                  <c:v>3.9748999999999994</c:v>
                </c:pt>
                <c:pt idx="12368">
                  <c:v>3.9470000000000001</c:v>
                </c:pt>
                <c:pt idx="12369">
                  <c:v>3.9305999999999996</c:v>
                </c:pt>
                <c:pt idx="12370">
                  <c:v>3.9121999999999995</c:v>
                </c:pt>
                <c:pt idx="12371">
                  <c:v>3.9045999999999998</c:v>
                </c:pt>
                <c:pt idx="12372">
                  <c:v>3.8995999999999995</c:v>
                </c:pt>
                <c:pt idx="12373">
                  <c:v>3.8821999999999997</c:v>
                </c:pt>
                <c:pt idx="12374">
                  <c:v>3.8651</c:v>
                </c:pt>
                <c:pt idx="12375">
                  <c:v>3.8813999999999997</c:v>
                </c:pt>
                <c:pt idx="12376">
                  <c:v>3.8791999999999995</c:v>
                </c:pt>
                <c:pt idx="12377">
                  <c:v>3.8641000000000001</c:v>
                </c:pt>
                <c:pt idx="12378">
                  <c:v>3.9238</c:v>
                </c:pt>
                <c:pt idx="12379">
                  <c:v>3.9587999999999997</c:v>
                </c:pt>
                <c:pt idx="12380">
                  <c:v>4.0262000000000002</c:v>
                </c:pt>
                <c:pt idx="12381">
                  <c:v>4.0831999999999997</c:v>
                </c:pt>
                <c:pt idx="12382">
                  <c:v>4.1207999999999991</c:v>
                </c:pt>
                <c:pt idx="12383">
                  <c:v>4.1718000000000002</c:v>
                </c:pt>
                <c:pt idx="12384">
                  <c:v>4.2057000000000002</c:v>
                </c:pt>
                <c:pt idx="12385">
                  <c:v>4.1904999999999992</c:v>
                </c:pt>
                <c:pt idx="12386">
                  <c:v>4.2104999999999997</c:v>
                </c:pt>
                <c:pt idx="12387">
                  <c:v>4.1616</c:v>
                </c:pt>
                <c:pt idx="12388">
                  <c:v>4.1340999999999992</c:v>
                </c:pt>
                <c:pt idx="12389">
                  <c:v>4.1300999999999997</c:v>
                </c:pt>
                <c:pt idx="12390">
                  <c:v>4.1179999999999994</c:v>
                </c:pt>
                <c:pt idx="12391">
                  <c:v>4.0617000000000001</c:v>
                </c:pt>
                <c:pt idx="12392">
                  <c:v>4.0253999999999994</c:v>
                </c:pt>
                <c:pt idx="12393">
                  <c:v>3.9711999999999996</c:v>
                </c:pt>
                <c:pt idx="12394">
                  <c:v>3.9681000000000002</c:v>
                </c:pt>
                <c:pt idx="12395">
                  <c:v>3.9516999999999998</c:v>
                </c:pt>
                <c:pt idx="12396">
                  <c:v>3.9401999999999999</c:v>
                </c:pt>
                <c:pt idx="12397">
                  <c:v>3.9493999999999998</c:v>
                </c:pt>
                <c:pt idx="12398">
                  <c:v>3.9327999999999994</c:v>
                </c:pt>
                <c:pt idx="12399">
                  <c:v>3.9239000000000002</c:v>
                </c:pt>
                <c:pt idx="12400">
                  <c:v>3.9639000000000002</c:v>
                </c:pt>
                <c:pt idx="12401">
                  <c:v>3.9655</c:v>
                </c:pt>
                <c:pt idx="12402">
                  <c:v>3.9622999999999995</c:v>
                </c:pt>
                <c:pt idx="12403">
                  <c:v>3.9501999999999997</c:v>
                </c:pt>
                <c:pt idx="12404">
                  <c:v>3.9775</c:v>
                </c:pt>
                <c:pt idx="12405">
                  <c:v>4.0326000000000004</c:v>
                </c:pt>
                <c:pt idx="12406">
                  <c:v>4.0363000000000007</c:v>
                </c:pt>
                <c:pt idx="12407">
                  <c:v>4.0869999999999997</c:v>
                </c:pt>
                <c:pt idx="12408">
                  <c:v>4.0977999999999994</c:v>
                </c:pt>
                <c:pt idx="12409">
                  <c:v>4.101</c:v>
                </c:pt>
                <c:pt idx="12410">
                  <c:v>4.1046999999999993</c:v>
                </c:pt>
                <c:pt idx="12411">
                  <c:v>4.0381999999999998</c:v>
                </c:pt>
                <c:pt idx="12412">
                  <c:v>4.0246999999999993</c:v>
                </c:pt>
                <c:pt idx="12413">
                  <c:v>3.9807999999999999</c:v>
                </c:pt>
                <c:pt idx="12414">
                  <c:v>3.9396999999999998</c:v>
                </c:pt>
                <c:pt idx="12415">
                  <c:v>3.9225999999999996</c:v>
                </c:pt>
                <c:pt idx="12416">
                  <c:v>3.9143999999999997</c:v>
                </c:pt>
                <c:pt idx="12417">
                  <c:v>3.9287999999999998</c:v>
                </c:pt>
                <c:pt idx="12418">
                  <c:v>3.9319999999999995</c:v>
                </c:pt>
                <c:pt idx="12419">
                  <c:v>3.9455999999999998</c:v>
                </c:pt>
                <c:pt idx="12420">
                  <c:v>3.9283999999999999</c:v>
                </c:pt>
                <c:pt idx="12421">
                  <c:v>3.9575999999999998</c:v>
                </c:pt>
                <c:pt idx="12422">
                  <c:v>3.9481000000000002</c:v>
                </c:pt>
                <c:pt idx="12423">
                  <c:v>3.9397999999999995</c:v>
                </c:pt>
                <c:pt idx="12424">
                  <c:v>3.9501999999999997</c:v>
                </c:pt>
                <c:pt idx="12425">
                  <c:v>3.9613999999999998</c:v>
                </c:pt>
                <c:pt idx="12426">
                  <c:v>3.9575</c:v>
                </c:pt>
                <c:pt idx="12427">
                  <c:v>3.9630999999999998</c:v>
                </c:pt>
                <c:pt idx="12428">
                  <c:v>3.944</c:v>
                </c:pt>
                <c:pt idx="12429">
                  <c:v>3.8920999999999997</c:v>
                </c:pt>
                <c:pt idx="12430">
                  <c:v>3.8811999999999998</c:v>
                </c:pt>
                <c:pt idx="12431">
                  <c:v>3.8571999999999997</c:v>
                </c:pt>
                <c:pt idx="12432">
                  <c:v>3.8633999999999999</c:v>
                </c:pt>
                <c:pt idx="12433">
                  <c:v>3.8738999999999995</c:v>
                </c:pt>
                <c:pt idx="12434">
                  <c:v>3.8681999999999999</c:v>
                </c:pt>
                <c:pt idx="12435">
                  <c:v>3.8737999999999997</c:v>
                </c:pt>
                <c:pt idx="12436">
                  <c:v>3.8731999999999998</c:v>
                </c:pt>
                <c:pt idx="12437">
                  <c:v>3.8716999999999997</c:v>
                </c:pt>
                <c:pt idx="12438">
                  <c:v>3.8593999999999995</c:v>
                </c:pt>
                <c:pt idx="12439">
                  <c:v>3.8632</c:v>
                </c:pt>
                <c:pt idx="12440">
                  <c:v>3.8879000000000001</c:v>
                </c:pt>
                <c:pt idx="12441">
                  <c:v>3.8558999999999997</c:v>
                </c:pt>
                <c:pt idx="12442">
                  <c:v>3.8760999999999997</c:v>
                </c:pt>
                <c:pt idx="12443">
                  <c:v>3.8910999999999993</c:v>
                </c:pt>
                <c:pt idx="12444">
                  <c:v>3.9177999999999997</c:v>
                </c:pt>
                <c:pt idx="12445">
                  <c:v>3.9339</c:v>
                </c:pt>
                <c:pt idx="12446">
                  <c:v>3.8991999999999996</c:v>
                </c:pt>
                <c:pt idx="12447">
                  <c:v>3.8879000000000001</c:v>
                </c:pt>
                <c:pt idx="12448">
                  <c:v>3.9015</c:v>
                </c:pt>
                <c:pt idx="12449">
                  <c:v>3.8933</c:v>
                </c:pt>
                <c:pt idx="12450">
                  <c:v>3.8754999999999997</c:v>
                </c:pt>
                <c:pt idx="12451">
                  <c:v>3.8573999999999997</c:v>
                </c:pt>
                <c:pt idx="12452">
                  <c:v>3.8313999999999995</c:v>
                </c:pt>
                <c:pt idx="12453">
                  <c:v>3.8499999999999996</c:v>
                </c:pt>
                <c:pt idx="12454">
                  <c:v>3.8215999999999997</c:v>
                </c:pt>
                <c:pt idx="12455">
                  <c:v>3.8225999999999996</c:v>
                </c:pt>
                <c:pt idx="12456">
                  <c:v>3.8257999999999996</c:v>
                </c:pt>
                <c:pt idx="12457">
                  <c:v>3.8083</c:v>
                </c:pt>
                <c:pt idx="12458">
                  <c:v>3.7915000000000001</c:v>
                </c:pt>
                <c:pt idx="12459">
                  <c:v>3.7553999999999998</c:v>
                </c:pt>
                <c:pt idx="12460">
                  <c:v>3.7389000000000001</c:v>
                </c:pt>
                <c:pt idx="12461">
                  <c:v>3.7277000000000005</c:v>
                </c:pt>
                <c:pt idx="12462">
                  <c:v>3.7050999999999998</c:v>
                </c:pt>
                <c:pt idx="12463">
                  <c:v>3.7179000000000002</c:v>
                </c:pt>
                <c:pt idx="12464">
                  <c:v>3.6974</c:v>
                </c:pt>
                <c:pt idx="12465">
                  <c:v>3.7151000000000001</c:v>
                </c:pt>
                <c:pt idx="12466">
                  <c:v>3.7042999999999999</c:v>
                </c:pt>
                <c:pt idx="12467">
                  <c:v>3.6888999999999998</c:v>
                </c:pt>
                <c:pt idx="12468">
                  <c:v>3.7151000000000001</c:v>
                </c:pt>
                <c:pt idx="12469">
                  <c:v>3.7565999999999997</c:v>
                </c:pt>
                <c:pt idx="12470">
                  <c:v>3.798</c:v>
                </c:pt>
                <c:pt idx="12471">
                  <c:v>3.8252999999999995</c:v>
                </c:pt>
                <c:pt idx="12472">
                  <c:v>3.8705999999999996</c:v>
                </c:pt>
                <c:pt idx="12473">
                  <c:v>3.9085999999999999</c:v>
                </c:pt>
                <c:pt idx="12474">
                  <c:v>3.9227999999999996</c:v>
                </c:pt>
                <c:pt idx="12475">
                  <c:v>3.9169999999999994</c:v>
                </c:pt>
                <c:pt idx="12476">
                  <c:v>3.9155999999999995</c:v>
                </c:pt>
                <c:pt idx="12477">
                  <c:v>3.9281999999999999</c:v>
                </c:pt>
                <c:pt idx="12478">
                  <c:v>3.9175999999999997</c:v>
                </c:pt>
                <c:pt idx="12479">
                  <c:v>3.9035000000000002</c:v>
                </c:pt>
                <c:pt idx="12480">
                  <c:v>3.8677000000000001</c:v>
                </c:pt>
                <c:pt idx="12481">
                  <c:v>3.8643000000000001</c:v>
                </c:pt>
                <c:pt idx="12482">
                  <c:v>3.8437999999999999</c:v>
                </c:pt>
                <c:pt idx="12483">
                  <c:v>3.8487</c:v>
                </c:pt>
                <c:pt idx="12484">
                  <c:v>3.8289999999999997</c:v>
                </c:pt>
                <c:pt idx="12485">
                  <c:v>3.8192999999999997</c:v>
                </c:pt>
                <c:pt idx="12486">
                  <c:v>3.8085999999999998</c:v>
                </c:pt>
                <c:pt idx="12487">
                  <c:v>3.7991000000000001</c:v>
                </c:pt>
                <c:pt idx="12488">
                  <c:v>3.7976999999999999</c:v>
                </c:pt>
                <c:pt idx="12489">
                  <c:v>3.8351999999999995</c:v>
                </c:pt>
                <c:pt idx="12490">
                  <c:v>3.8292999999999995</c:v>
                </c:pt>
                <c:pt idx="12491">
                  <c:v>3.8643999999999998</c:v>
                </c:pt>
                <c:pt idx="12492">
                  <c:v>3.9041000000000001</c:v>
                </c:pt>
                <c:pt idx="12493">
                  <c:v>3.9295</c:v>
                </c:pt>
                <c:pt idx="12494">
                  <c:v>3.9465999999999997</c:v>
                </c:pt>
                <c:pt idx="12495">
                  <c:v>3.9655999999999998</c:v>
                </c:pt>
                <c:pt idx="12496">
                  <c:v>3.9763999999999995</c:v>
                </c:pt>
                <c:pt idx="12497">
                  <c:v>4.0023</c:v>
                </c:pt>
                <c:pt idx="12498">
                  <c:v>3.9964999999999997</c:v>
                </c:pt>
                <c:pt idx="12499">
                  <c:v>4.0169999999999995</c:v>
                </c:pt>
                <c:pt idx="12500">
                  <c:v>4.0387000000000004</c:v>
                </c:pt>
                <c:pt idx="12501">
                  <c:v>4.0103999999999997</c:v>
                </c:pt>
                <c:pt idx="12502">
                  <c:v>4.0087999999999999</c:v>
                </c:pt>
                <c:pt idx="12503">
                  <c:v>3.9958999999999993</c:v>
                </c:pt>
                <c:pt idx="12504">
                  <c:v>3.9807000000000001</c:v>
                </c:pt>
                <c:pt idx="12505">
                  <c:v>3.9651000000000001</c:v>
                </c:pt>
                <c:pt idx="12506">
                  <c:v>3.9351999999999996</c:v>
                </c:pt>
                <c:pt idx="12507">
                  <c:v>3.9481000000000002</c:v>
                </c:pt>
                <c:pt idx="12508">
                  <c:v>3.9371999999999998</c:v>
                </c:pt>
                <c:pt idx="12509">
                  <c:v>3.9577</c:v>
                </c:pt>
                <c:pt idx="12510">
                  <c:v>3.9491000000000001</c:v>
                </c:pt>
                <c:pt idx="12511">
                  <c:v>3.9619</c:v>
                </c:pt>
                <c:pt idx="12512">
                  <c:v>3.9764999999999997</c:v>
                </c:pt>
                <c:pt idx="12513">
                  <c:v>4.0122999999999998</c:v>
                </c:pt>
                <c:pt idx="12514">
                  <c:v>4.0377999999999998</c:v>
                </c:pt>
                <c:pt idx="12515">
                  <c:v>4.0895000000000001</c:v>
                </c:pt>
                <c:pt idx="12516">
                  <c:v>4.1176999999999992</c:v>
                </c:pt>
                <c:pt idx="12517">
                  <c:v>4.1544999999999987</c:v>
                </c:pt>
                <c:pt idx="12518">
                  <c:v>4.1518999999999995</c:v>
                </c:pt>
                <c:pt idx="12519">
                  <c:v>4.1630999999999991</c:v>
                </c:pt>
                <c:pt idx="12520">
                  <c:v>4.1707999999999998</c:v>
                </c:pt>
                <c:pt idx="12521">
                  <c:v>4.1794000000000002</c:v>
                </c:pt>
                <c:pt idx="12522">
                  <c:v>4.2092000000000009</c:v>
                </c:pt>
                <c:pt idx="12523">
                  <c:v>4.2404999999999999</c:v>
                </c:pt>
                <c:pt idx="12524">
                  <c:v>4.2461000000000002</c:v>
                </c:pt>
                <c:pt idx="12525">
                  <c:v>4.2511999999999999</c:v>
                </c:pt>
                <c:pt idx="12526">
                  <c:v>4.2679999999999989</c:v>
                </c:pt>
                <c:pt idx="12527">
                  <c:v>4.2483000000000004</c:v>
                </c:pt>
                <c:pt idx="12528">
                  <c:v>4.2507999999999999</c:v>
                </c:pt>
                <c:pt idx="12529">
                  <c:v>4.2606000000000002</c:v>
                </c:pt>
                <c:pt idx="12530">
                  <c:v>4.2072000000000003</c:v>
                </c:pt>
                <c:pt idx="12531">
                  <c:v>4.2134999999999998</c:v>
                </c:pt>
                <c:pt idx="12532">
                  <c:v>4.2092000000000009</c:v>
                </c:pt>
                <c:pt idx="12533">
                  <c:v>4.1813000000000002</c:v>
                </c:pt>
                <c:pt idx="12534">
                  <c:v>4.1674999999999986</c:v>
                </c:pt>
                <c:pt idx="12535">
                  <c:v>4.1525999999999987</c:v>
                </c:pt>
                <c:pt idx="12536">
                  <c:v>4.1498999999999997</c:v>
                </c:pt>
                <c:pt idx="12537">
                  <c:v>4.1452</c:v>
                </c:pt>
                <c:pt idx="12538">
                  <c:v>4.1232999999999995</c:v>
                </c:pt>
                <c:pt idx="12539">
                  <c:v>4.0607999999999995</c:v>
                </c:pt>
                <c:pt idx="12540">
                  <c:v>4.0373999999999999</c:v>
                </c:pt>
                <c:pt idx="12541">
                  <c:v>4.0198</c:v>
                </c:pt>
                <c:pt idx="12542">
                  <c:v>4.0354000000000001</c:v>
                </c:pt>
                <c:pt idx="12543">
                  <c:v>4.0280999999999993</c:v>
                </c:pt>
                <c:pt idx="12544">
                  <c:v>4.0495999999999999</c:v>
                </c:pt>
                <c:pt idx="12545">
                  <c:v>4.0552000000000001</c:v>
                </c:pt>
                <c:pt idx="12546">
                  <c:v>4.0693000000000001</c:v>
                </c:pt>
                <c:pt idx="12547">
                  <c:v>4.0586000000000002</c:v>
                </c:pt>
                <c:pt idx="12548">
                  <c:v>4.0411000000000001</c:v>
                </c:pt>
                <c:pt idx="12549">
                  <c:v>4.0317000000000007</c:v>
                </c:pt>
                <c:pt idx="12550">
                  <c:v>4.057599999999999</c:v>
                </c:pt>
                <c:pt idx="12551">
                  <c:v>4.0630999999999995</c:v>
                </c:pt>
                <c:pt idx="12552">
                  <c:v>4.0301</c:v>
                </c:pt>
                <c:pt idx="12553">
                  <c:v>4.0282999999999998</c:v>
                </c:pt>
                <c:pt idx="12554">
                  <c:v>4.0202</c:v>
                </c:pt>
                <c:pt idx="12555">
                  <c:v>4.0030999999999999</c:v>
                </c:pt>
                <c:pt idx="12556">
                  <c:v>3.9946999999999995</c:v>
                </c:pt>
                <c:pt idx="12557">
                  <c:v>4.0015999999999998</c:v>
                </c:pt>
                <c:pt idx="12558">
                  <c:v>3.9933000000000001</c:v>
                </c:pt>
                <c:pt idx="12559">
                  <c:v>3.9755999999999996</c:v>
                </c:pt>
                <c:pt idx="12560">
                  <c:v>3.9297</c:v>
                </c:pt>
                <c:pt idx="12561">
                  <c:v>3.9307999999999996</c:v>
                </c:pt>
                <c:pt idx="12562">
                  <c:v>3.9128999999999996</c:v>
                </c:pt>
                <c:pt idx="12563">
                  <c:v>3.9491999999999998</c:v>
                </c:pt>
                <c:pt idx="12564">
                  <c:v>3.9645000000000001</c:v>
                </c:pt>
                <c:pt idx="12565">
                  <c:v>3.9937999999999998</c:v>
                </c:pt>
                <c:pt idx="12566">
                  <c:v>4.0705999999999998</c:v>
                </c:pt>
                <c:pt idx="12567">
                  <c:v>4.1239999999999988</c:v>
                </c:pt>
                <c:pt idx="12568">
                  <c:v>4.1867999999999999</c:v>
                </c:pt>
                <c:pt idx="12569">
                  <c:v>4.2057000000000002</c:v>
                </c:pt>
                <c:pt idx="12570">
                  <c:v>4.1945999999999994</c:v>
                </c:pt>
                <c:pt idx="12571">
                  <c:v>4.1955999999999989</c:v>
                </c:pt>
                <c:pt idx="12572">
                  <c:v>4.1617999999999995</c:v>
                </c:pt>
                <c:pt idx="12573">
                  <c:v>4.1178999999999988</c:v>
                </c:pt>
                <c:pt idx="12574">
                  <c:v>4.0831</c:v>
                </c:pt>
                <c:pt idx="12575">
                  <c:v>4.0637999999999996</c:v>
                </c:pt>
                <c:pt idx="12576">
                  <c:v>4.0465999999999998</c:v>
                </c:pt>
                <c:pt idx="12577">
                  <c:v>4.0517000000000003</c:v>
                </c:pt>
                <c:pt idx="12578">
                  <c:v>4.0897000000000006</c:v>
                </c:pt>
                <c:pt idx="12579">
                  <c:v>4.0890000000000004</c:v>
                </c:pt>
                <c:pt idx="12580">
                  <c:v>4.0735999999999999</c:v>
                </c:pt>
                <c:pt idx="12581">
                  <c:v>4.0842999999999998</c:v>
                </c:pt>
                <c:pt idx="12582">
                  <c:v>4.0927999999999995</c:v>
                </c:pt>
                <c:pt idx="12583">
                  <c:v>4.0758000000000001</c:v>
                </c:pt>
                <c:pt idx="12584">
                  <c:v>4.0223999999999993</c:v>
                </c:pt>
                <c:pt idx="12585">
                  <c:v>4.0042</c:v>
                </c:pt>
                <c:pt idx="12586">
                  <c:v>3.9997999999999996</c:v>
                </c:pt>
                <c:pt idx="12587">
                  <c:v>3.9588999999999994</c:v>
                </c:pt>
                <c:pt idx="12588">
                  <c:v>3.9571999999999998</c:v>
                </c:pt>
                <c:pt idx="12589">
                  <c:v>3.9411999999999998</c:v>
                </c:pt>
                <c:pt idx="12590">
                  <c:v>3.9111999999999996</c:v>
                </c:pt>
                <c:pt idx="12591">
                  <c:v>3.9077000000000002</c:v>
                </c:pt>
                <c:pt idx="12592">
                  <c:v>3.8899999999999997</c:v>
                </c:pt>
                <c:pt idx="12593">
                  <c:v>3.8978999999999995</c:v>
                </c:pt>
                <c:pt idx="12594">
                  <c:v>3.9367999999999994</c:v>
                </c:pt>
                <c:pt idx="12595">
                  <c:v>3.9676</c:v>
                </c:pt>
                <c:pt idx="12596">
                  <c:v>4.0119999999999996</c:v>
                </c:pt>
                <c:pt idx="12597">
                  <c:v>4.0404</c:v>
                </c:pt>
                <c:pt idx="12598">
                  <c:v>4.0739999999999998</c:v>
                </c:pt>
                <c:pt idx="12599">
                  <c:v>4.0878999999999994</c:v>
                </c:pt>
                <c:pt idx="12600">
                  <c:v>4.1208999999999989</c:v>
                </c:pt>
                <c:pt idx="12601">
                  <c:v>4.2126999999999999</c:v>
                </c:pt>
                <c:pt idx="12602">
                  <c:v>4.2702000000000009</c:v>
                </c:pt>
                <c:pt idx="12603">
                  <c:v>4.2819000000000003</c:v>
                </c:pt>
                <c:pt idx="12604">
                  <c:v>4.2694000000000001</c:v>
                </c:pt>
                <c:pt idx="12605">
                  <c:v>4.2709000000000001</c:v>
                </c:pt>
                <c:pt idx="12606">
                  <c:v>4.2511999999999999</c:v>
                </c:pt>
                <c:pt idx="12607">
                  <c:v>4.2191999999999998</c:v>
                </c:pt>
                <c:pt idx="12608">
                  <c:v>4.1726999999999999</c:v>
                </c:pt>
                <c:pt idx="12609">
                  <c:v>4.1583999999999994</c:v>
                </c:pt>
                <c:pt idx="12610">
                  <c:v>4.1124999999999989</c:v>
                </c:pt>
                <c:pt idx="12611">
                  <c:v>4.1034999999999995</c:v>
                </c:pt>
                <c:pt idx="12612">
                  <c:v>4.1121999999999987</c:v>
                </c:pt>
                <c:pt idx="12613">
                  <c:v>4.1132999999999997</c:v>
                </c:pt>
                <c:pt idx="12614">
                  <c:v>4.0795000000000003</c:v>
                </c:pt>
                <c:pt idx="12615">
                  <c:v>4.0834000000000001</c:v>
                </c:pt>
                <c:pt idx="12616">
                  <c:v>4.0791000000000004</c:v>
                </c:pt>
                <c:pt idx="12617">
                  <c:v>4.0664999999999996</c:v>
                </c:pt>
                <c:pt idx="12618">
                  <c:v>4.0642999999999994</c:v>
                </c:pt>
                <c:pt idx="12619">
                  <c:v>4.0267999999999997</c:v>
                </c:pt>
                <c:pt idx="12620">
                  <c:v>4.0053999999999998</c:v>
                </c:pt>
                <c:pt idx="12621">
                  <c:v>3.9781</c:v>
                </c:pt>
                <c:pt idx="12622">
                  <c:v>3.9775</c:v>
                </c:pt>
                <c:pt idx="12623">
                  <c:v>3.9674</c:v>
                </c:pt>
                <c:pt idx="12624">
                  <c:v>3.9081000000000001</c:v>
                </c:pt>
                <c:pt idx="12625">
                  <c:v>3.8901999999999997</c:v>
                </c:pt>
                <c:pt idx="12626">
                  <c:v>3.8539999999999996</c:v>
                </c:pt>
                <c:pt idx="12627">
                  <c:v>3.8565999999999994</c:v>
                </c:pt>
                <c:pt idx="12628">
                  <c:v>3.8462999999999994</c:v>
                </c:pt>
                <c:pt idx="12629">
                  <c:v>3.8389999999999995</c:v>
                </c:pt>
                <c:pt idx="12630">
                  <c:v>3.8051999999999997</c:v>
                </c:pt>
                <c:pt idx="12631">
                  <c:v>3.7881000000000005</c:v>
                </c:pt>
                <c:pt idx="12632">
                  <c:v>3.7919</c:v>
                </c:pt>
                <c:pt idx="12633">
                  <c:v>3.7834000000000003</c:v>
                </c:pt>
                <c:pt idx="12634">
                  <c:v>3.7789999999999999</c:v>
                </c:pt>
                <c:pt idx="12635">
                  <c:v>3.7719</c:v>
                </c:pt>
                <c:pt idx="12636">
                  <c:v>3.7883000000000004</c:v>
                </c:pt>
                <c:pt idx="12637">
                  <c:v>3.7827000000000002</c:v>
                </c:pt>
                <c:pt idx="12638">
                  <c:v>3.7867999999999999</c:v>
                </c:pt>
                <c:pt idx="12639">
                  <c:v>3.7713999999999999</c:v>
                </c:pt>
                <c:pt idx="12640">
                  <c:v>3.7713999999999999</c:v>
                </c:pt>
                <c:pt idx="12641">
                  <c:v>3.7749000000000001</c:v>
                </c:pt>
                <c:pt idx="12642">
                  <c:v>3.7970999999999999</c:v>
                </c:pt>
                <c:pt idx="12643">
                  <c:v>3.7993000000000001</c:v>
                </c:pt>
                <c:pt idx="12644">
                  <c:v>3.8025999999999995</c:v>
                </c:pt>
                <c:pt idx="12645">
                  <c:v>3.8114999999999997</c:v>
                </c:pt>
                <c:pt idx="12646">
                  <c:v>3.7932999999999999</c:v>
                </c:pt>
                <c:pt idx="12647">
                  <c:v>3.7595000000000001</c:v>
                </c:pt>
                <c:pt idx="12648">
                  <c:v>3.7848000000000002</c:v>
                </c:pt>
                <c:pt idx="12649">
                  <c:v>3.7808999999999999</c:v>
                </c:pt>
                <c:pt idx="12650">
                  <c:v>3.7634000000000003</c:v>
                </c:pt>
                <c:pt idx="12651">
                  <c:v>3.7363999999999997</c:v>
                </c:pt>
                <c:pt idx="12652">
                  <c:v>3.7044000000000001</c:v>
                </c:pt>
                <c:pt idx="12653">
                  <c:v>3.6989000000000001</c:v>
                </c:pt>
                <c:pt idx="12654">
                  <c:v>3.7179000000000002</c:v>
                </c:pt>
                <c:pt idx="12655">
                  <c:v>3.7353000000000001</c:v>
                </c:pt>
                <c:pt idx="12656">
                  <c:v>3.7482000000000002</c:v>
                </c:pt>
                <c:pt idx="12657">
                  <c:v>3.7427999999999999</c:v>
                </c:pt>
                <c:pt idx="12658">
                  <c:v>3.7423000000000002</c:v>
                </c:pt>
                <c:pt idx="12659">
                  <c:v>3.7187000000000001</c:v>
                </c:pt>
                <c:pt idx="12660">
                  <c:v>3.7351000000000001</c:v>
                </c:pt>
                <c:pt idx="12661">
                  <c:v>3.7429000000000001</c:v>
                </c:pt>
                <c:pt idx="12662">
                  <c:v>3.7513999999999998</c:v>
                </c:pt>
                <c:pt idx="12663">
                  <c:v>3.7644000000000002</c:v>
                </c:pt>
                <c:pt idx="12664">
                  <c:v>3.7452999999999999</c:v>
                </c:pt>
                <c:pt idx="12665">
                  <c:v>3.7545000000000002</c:v>
                </c:pt>
                <c:pt idx="12666">
                  <c:v>3.7503000000000002</c:v>
                </c:pt>
                <c:pt idx="12667">
                  <c:v>3.73</c:v>
                </c:pt>
                <c:pt idx="12668">
                  <c:v>3.6886999999999999</c:v>
                </c:pt>
                <c:pt idx="12669">
                  <c:v>3.681</c:v>
                </c:pt>
                <c:pt idx="12670">
                  <c:v>3.6672000000000002</c:v>
                </c:pt>
                <c:pt idx="12671">
                  <c:v>3.6419000000000001</c:v>
                </c:pt>
                <c:pt idx="12672">
                  <c:v>3.6351999999999998</c:v>
                </c:pt>
                <c:pt idx="12673">
                  <c:v>3.6610999999999998</c:v>
                </c:pt>
                <c:pt idx="12674">
                  <c:v>3.6478999999999999</c:v>
                </c:pt>
                <c:pt idx="12675">
                  <c:v>3.6345999999999998</c:v>
                </c:pt>
                <c:pt idx="12676">
                  <c:v>3.6575000000000002</c:v>
                </c:pt>
                <c:pt idx="12677">
                  <c:v>3.6768999999999994</c:v>
                </c:pt>
                <c:pt idx="12678">
                  <c:v>3.6855000000000002</c:v>
                </c:pt>
                <c:pt idx="12679">
                  <c:v>3.6863999999999999</c:v>
                </c:pt>
                <c:pt idx="12680">
                  <c:v>3.7212000000000001</c:v>
                </c:pt>
                <c:pt idx="12681">
                  <c:v>3.7281000000000004</c:v>
                </c:pt>
                <c:pt idx="12682">
                  <c:v>3.7559999999999998</c:v>
                </c:pt>
                <c:pt idx="12683">
                  <c:v>3.7608000000000001</c:v>
                </c:pt>
                <c:pt idx="12684">
                  <c:v>3.7863000000000002</c:v>
                </c:pt>
                <c:pt idx="12685">
                  <c:v>3.8003</c:v>
                </c:pt>
                <c:pt idx="12686">
                  <c:v>3.7885000000000004</c:v>
                </c:pt>
                <c:pt idx="12687">
                  <c:v>3.8033999999999999</c:v>
                </c:pt>
                <c:pt idx="12688">
                  <c:v>3.8014999999999994</c:v>
                </c:pt>
                <c:pt idx="12689">
                  <c:v>3.8047</c:v>
                </c:pt>
                <c:pt idx="12690">
                  <c:v>3.8190999999999997</c:v>
                </c:pt>
                <c:pt idx="12691">
                  <c:v>3.8393999999999995</c:v>
                </c:pt>
                <c:pt idx="12692">
                  <c:v>3.8641000000000001</c:v>
                </c:pt>
                <c:pt idx="12693">
                  <c:v>3.8581999999999996</c:v>
                </c:pt>
                <c:pt idx="12694">
                  <c:v>3.8313999999999995</c:v>
                </c:pt>
                <c:pt idx="12695">
                  <c:v>3.8394999999999997</c:v>
                </c:pt>
                <c:pt idx="12696">
                  <c:v>3.8105999999999995</c:v>
                </c:pt>
                <c:pt idx="12697">
                  <c:v>3.8329999999999997</c:v>
                </c:pt>
                <c:pt idx="12698">
                  <c:v>3.8181999999999996</c:v>
                </c:pt>
                <c:pt idx="12699">
                  <c:v>3.8134999999999994</c:v>
                </c:pt>
                <c:pt idx="12700">
                  <c:v>3.7795000000000001</c:v>
                </c:pt>
                <c:pt idx="12701">
                  <c:v>3.7509000000000001</c:v>
                </c:pt>
                <c:pt idx="12702">
                  <c:v>3.7727999999999997</c:v>
                </c:pt>
                <c:pt idx="12703">
                  <c:v>3.7656999999999998</c:v>
                </c:pt>
                <c:pt idx="12704">
                  <c:v>3.7608000000000001</c:v>
                </c:pt>
                <c:pt idx="12705">
                  <c:v>3.7696999999999998</c:v>
                </c:pt>
                <c:pt idx="12706">
                  <c:v>3.7711999999999999</c:v>
                </c:pt>
                <c:pt idx="12707">
                  <c:v>3.7915999999999999</c:v>
                </c:pt>
                <c:pt idx="12708">
                  <c:v>3.7967</c:v>
                </c:pt>
                <c:pt idx="12709">
                  <c:v>3.8165999999999993</c:v>
                </c:pt>
                <c:pt idx="12710">
                  <c:v>3.8020999999999994</c:v>
                </c:pt>
                <c:pt idx="12711">
                  <c:v>3.8048999999999995</c:v>
                </c:pt>
                <c:pt idx="12712">
                  <c:v>3.8323999999999994</c:v>
                </c:pt>
                <c:pt idx="12713">
                  <c:v>3.8453999999999997</c:v>
                </c:pt>
                <c:pt idx="12714">
                  <c:v>3.8495999999999997</c:v>
                </c:pt>
                <c:pt idx="12715">
                  <c:v>3.8376999999999994</c:v>
                </c:pt>
                <c:pt idx="12716">
                  <c:v>3.8449</c:v>
                </c:pt>
                <c:pt idx="12717">
                  <c:v>3.8289999999999997</c:v>
                </c:pt>
                <c:pt idx="12718">
                  <c:v>3.8263999999999996</c:v>
                </c:pt>
                <c:pt idx="12719">
                  <c:v>3.827</c:v>
                </c:pt>
                <c:pt idx="12720">
                  <c:v>3.8322999999999996</c:v>
                </c:pt>
                <c:pt idx="12721">
                  <c:v>3.8083</c:v>
                </c:pt>
                <c:pt idx="12722">
                  <c:v>3.8011999999999997</c:v>
                </c:pt>
                <c:pt idx="12723">
                  <c:v>3.8250999999999995</c:v>
                </c:pt>
                <c:pt idx="12724">
                  <c:v>3.8361999999999994</c:v>
                </c:pt>
                <c:pt idx="12725">
                  <c:v>3.8165999999999993</c:v>
                </c:pt>
                <c:pt idx="12726">
                  <c:v>3.8216999999999994</c:v>
                </c:pt>
                <c:pt idx="12727">
                  <c:v>3.8419999999999996</c:v>
                </c:pt>
                <c:pt idx="12728">
                  <c:v>3.8571999999999997</c:v>
                </c:pt>
                <c:pt idx="12729">
                  <c:v>3.9113999999999995</c:v>
                </c:pt>
                <c:pt idx="12730">
                  <c:v>3.9291999999999998</c:v>
                </c:pt>
                <c:pt idx="12731">
                  <c:v>3.9807000000000001</c:v>
                </c:pt>
                <c:pt idx="12732">
                  <c:v>3.9889000000000001</c:v>
                </c:pt>
                <c:pt idx="12733">
                  <c:v>4.0442</c:v>
                </c:pt>
                <c:pt idx="12734">
                  <c:v>4.0351999999999997</c:v>
                </c:pt>
                <c:pt idx="12735">
                  <c:v>4.0144999999999991</c:v>
                </c:pt>
                <c:pt idx="12736">
                  <c:v>4.0095999999999998</c:v>
                </c:pt>
                <c:pt idx="12737">
                  <c:v>4.0327000000000002</c:v>
                </c:pt>
                <c:pt idx="12738">
                  <c:v>3.9967999999999995</c:v>
                </c:pt>
                <c:pt idx="12739">
                  <c:v>3.9984999999999995</c:v>
                </c:pt>
                <c:pt idx="12740">
                  <c:v>3.9573</c:v>
                </c:pt>
                <c:pt idx="12741">
                  <c:v>3.9461999999999997</c:v>
                </c:pt>
                <c:pt idx="12742">
                  <c:v>3.9647999999999999</c:v>
                </c:pt>
                <c:pt idx="12743">
                  <c:v>3.9331</c:v>
                </c:pt>
                <c:pt idx="12744">
                  <c:v>3.9112999999999998</c:v>
                </c:pt>
                <c:pt idx="12745">
                  <c:v>3.9102999999999994</c:v>
                </c:pt>
                <c:pt idx="12746">
                  <c:v>3.9045000000000001</c:v>
                </c:pt>
                <c:pt idx="12747">
                  <c:v>3.8962999999999997</c:v>
                </c:pt>
                <c:pt idx="12748">
                  <c:v>3.8902999999999994</c:v>
                </c:pt>
                <c:pt idx="12749">
                  <c:v>3.8641000000000001</c:v>
                </c:pt>
                <c:pt idx="12750">
                  <c:v>3.8541999999999996</c:v>
                </c:pt>
                <c:pt idx="12751">
                  <c:v>3.8513999999999995</c:v>
                </c:pt>
                <c:pt idx="12752">
                  <c:v>3.8495999999999997</c:v>
                </c:pt>
                <c:pt idx="12753">
                  <c:v>3.8479000000000001</c:v>
                </c:pt>
                <c:pt idx="12754">
                  <c:v>3.8380999999999994</c:v>
                </c:pt>
                <c:pt idx="12755">
                  <c:v>3.8026999999999997</c:v>
                </c:pt>
                <c:pt idx="12756">
                  <c:v>3.8099999999999996</c:v>
                </c:pt>
                <c:pt idx="12757">
                  <c:v>3.7932000000000001</c:v>
                </c:pt>
                <c:pt idx="12758">
                  <c:v>3.7970000000000002</c:v>
                </c:pt>
                <c:pt idx="12759">
                  <c:v>3.7846000000000002</c:v>
                </c:pt>
                <c:pt idx="12760">
                  <c:v>3.8007999999999997</c:v>
                </c:pt>
                <c:pt idx="12761">
                  <c:v>3.7970000000000002</c:v>
                </c:pt>
                <c:pt idx="12762">
                  <c:v>3.7925999999999997</c:v>
                </c:pt>
                <c:pt idx="12763">
                  <c:v>3.7536</c:v>
                </c:pt>
                <c:pt idx="12764">
                  <c:v>3.7536</c:v>
                </c:pt>
                <c:pt idx="12765">
                  <c:v>3.7269999999999999</c:v>
                </c:pt>
                <c:pt idx="12766">
                  <c:v>3.7075000000000005</c:v>
                </c:pt>
                <c:pt idx="12767">
                  <c:v>3.7484000000000002</c:v>
                </c:pt>
                <c:pt idx="12768">
                  <c:v>3.7625999999999999</c:v>
                </c:pt>
                <c:pt idx="12769">
                  <c:v>3.7528999999999995</c:v>
                </c:pt>
                <c:pt idx="12770">
                  <c:v>3.7414999999999998</c:v>
                </c:pt>
                <c:pt idx="12771">
                  <c:v>3.7303999999999999</c:v>
                </c:pt>
                <c:pt idx="12772">
                  <c:v>3.7382</c:v>
                </c:pt>
                <c:pt idx="12773">
                  <c:v>3.7436000000000003</c:v>
                </c:pt>
                <c:pt idx="12774">
                  <c:v>3.7595999999999998</c:v>
                </c:pt>
                <c:pt idx="12775">
                  <c:v>3.7527999999999997</c:v>
                </c:pt>
                <c:pt idx="12776">
                  <c:v>3.7759999999999998</c:v>
                </c:pt>
                <c:pt idx="12777">
                  <c:v>3.7904</c:v>
                </c:pt>
                <c:pt idx="12778">
                  <c:v>3.8172999999999995</c:v>
                </c:pt>
                <c:pt idx="12779">
                  <c:v>3.8177999999999996</c:v>
                </c:pt>
                <c:pt idx="12780">
                  <c:v>3.8433000000000002</c:v>
                </c:pt>
                <c:pt idx="12781">
                  <c:v>3.8510999999999997</c:v>
                </c:pt>
                <c:pt idx="12782">
                  <c:v>3.8361999999999994</c:v>
                </c:pt>
                <c:pt idx="12783">
                  <c:v>3.8164999999999996</c:v>
                </c:pt>
                <c:pt idx="12784">
                  <c:v>3.8237999999999999</c:v>
                </c:pt>
                <c:pt idx="12785">
                  <c:v>3.8250999999999995</c:v>
                </c:pt>
                <c:pt idx="12786">
                  <c:v>3.8203999999999998</c:v>
                </c:pt>
                <c:pt idx="12787">
                  <c:v>3.8094999999999994</c:v>
                </c:pt>
                <c:pt idx="12788">
                  <c:v>3.8328999999999995</c:v>
                </c:pt>
                <c:pt idx="12789">
                  <c:v>3.8559999999999994</c:v>
                </c:pt>
                <c:pt idx="12790">
                  <c:v>3.8637999999999999</c:v>
                </c:pt>
                <c:pt idx="12791">
                  <c:v>3.8403</c:v>
                </c:pt>
                <c:pt idx="12792">
                  <c:v>3.8657999999999997</c:v>
                </c:pt>
                <c:pt idx="12793">
                  <c:v>3.8633999999999999</c:v>
                </c:pt>
                <c:pt idx="12794">
                  <c:v>3.8718999999999997</c:v>
                </c:pt>
                <c:pt idx="12795">
                  <c:v>3.8473999999999999</c:v>
                </c:pt>
                <c:pt idx="12796">
                  <c:v>3.8615999999999997</c:v>
                </c:pt>
                <c:pt idx="12797">
                  <c:v>3.8731</c:v>
                </c:pt>
                <c:pt idx="12798">
                  <c:v>3.8115999999999994</c:v>
                </c:pt>
                <c:pt idx="12799">
                  <c:v>3.8255999999999997</c:v>
                </c:pt>
                <c:pt idx="12800">
                  <c:v>3.8299999999999996</c:v>
                </c:pt>
                <c:pt idx="12801">
                  <c:v>3.8441000000000001</c:v>
                </c:pt>
                <c:pt idx="12802">
                  <c:v>3.8512999999999997</c:v>
                </c:pt>
                <c:pt idx="12803">
                  <c:v>3.8148999999999997</c:v>
                </c:pt>
                <c:pt idx="12804">
                  <c:v>3.8378999999999994</c:v>
                </c:pt>
                <c:pt idx="12805">
                  <c:v>3.8323999999999994</c:v>
                </c:pt>
                <c:pt idx="12806">
                  <c:v>3.8058999999999994</c:v>
                </c:pt>
                <c:pt idx="12807">
                  <c:v>3.8055999999999996</c:v>
                </c:pt>
                <c:pt idx="12808">
                  <c:v>3.778</c:v>
                </c:pt>
                <c:pt idx="12809">
                  <c:v>3.7669999999999999</c:v>
                </c:pt>
                <c:pt idx="12810">
                  <c:v>3.7753999999999999</c:v>
                </c:pt>
                <c:pt idx="12811">
                  <c:v>3.7624</c:v>
                </c:pt>
                <c:pt idx="12812">
                  <c:v>3.7532000000000001</c:v>
                </c:pt>
                <c:pt idx="12813">
                  <c:v>3.7545000000000002</c:v>
                </c:pt>
                <c:pt idx="12814">
                  <c:v>3.7336</c:v>
                </c:pt>
                <c:pt idx="12815">
                  <c:v>3.7574999999999998</c:v>
                </c:pt>
                <c:pt idx="12816">
                  <c:v>3.7513000000000001</c:v>
                </c:pt>
                <c:pt idx="12817">
                  <c:v>3.7608999999999999</c:v>
                </c:pt>
                <c:pt idx="12818">
                  <c:v>3.7669999999999999</c:v>
                </c:pt>
                <c:pt idx="12819">
                  <c:v>3.7721999999999998</c:v>
                </c:pt>
                <c:pt idx="12820">
                  <c:v>3.7976000000000001</c:v>
                </c:pt>
                <c:pt idx="12821">
                  <c:v>3.8247</c:v>
                </c:pt>
                <c:pt idx="12822">
                  <c:v>3.8483999999999998</c:v>
                </c:pt>
                <c:pt idx="12823">
                  <c:v>3.8931</c:v>
                </c:pt>
                <c:pt idx="12824">
                  <c:v>3.9239000000000002</c:v>
                </c:pt>
                <c:pt idx="12825">
                  <c:v>3.923</c:v>
                </c:pt>
                <c:pt idx="12826">
                  <c:v>3.9830999999999999</c:v>
                </c:pt>
                <c:pt idx="12827">
                  <c:v>4.0268999999999995</c:v>
                </c:pt>
                <c:pt idx="12828">
                  <c:v>4.0507999999999997</c:v>
                </c:pt>
                <c:pt idx="12829">
                  <c:v>4.0030000000000001</c:v>
                </c:pt>
                <c:pt idx="12830">
                  <c:v>4.0072000000000001</c:v>
                </c:pt>
                <c:pt idx="12831">
                  <c:v>4.022899999999999</c:v>
                </c:pt>
                <c:pt idx="12832">
                  <c:v>4.0842000000000001</c:v>
                </c:pt>
                <c:pt idx="12833">
                  <c:v>4.1679999999999993</c:v>
                </c:pt>
                <c:pt idx="12834">
                  <c:v>4.2241999999999988</c:v>
                </c:pt>
                <c:pt idx="12835">
                  <c:v>4.2861000000000002</c:v>
                </c:pt>
                <c:pt idx="12836">
                  <c:v>4.3268999999999993</c:v>
                </c:pt>
                <c:pt idx="12837">
                  <c:v>4.3645999999999994</c:v>
                </c:pt>
                <c:pt idx="12838">
                  <c:v>4.3752000000000004</c:v>
                </c:pt>
                <c:pt idx="12839">
                  <c:v>4.4036000000000008</c:v>
                </c:pt>
                <c:pt idx="12840">
                  <c:v>4.4063000000000008</c:v>
                </c:pt>
                <c:pt idx="12841">
                  <c:v>4.3780999999999999</c:v>
                </c:pt>
                <c:pt idx="12842">
                  <c:v>4.3342999999999998</c:v>
                </c:pt>
                <c:pt idx="12843">
                  <c:v>4.3007999999999997</c:v>
                </c:pt>
                <c:pt idx="12844">
                  <c:v>4.2913000000000006</c:v>
                </c:pt>
                <c:pt idx="12845">
                  <c:v>4.2947999999999995</c:v>
                </c:pt>
                <c:pt idx="12846">
                  <c:v>4.2603</c:v>
                </c:pt>
                <c:pt idx="12847">
                  <c:v>4.2118000000000002</c:v>
                </c:pt>
                <c:pt idx="12848">
                  <c:v>4.1724999999999994</c:v>
                </c:pt>
                <c:pt idx="12849">
                  <c:v>4.0995999999999997</c:v>
                </c:pt>
                <c:pt idx="12850">
                  <c:v>4.0488999999999997</c:v>
                </c:pt>
                <c:pt idx="12851">
                  <c:v>4.0515999999999996</c:v>
                </c:pt>
                <c:pt idx="12852">
                  <c:v>4.0369999999999999</c:v>
                </c:pt>
                <c:pt idx="12853">
                  <c:v>4.0373000000000001</c:v>
                </c:pt>
                <c:pt idx="12854">
                  <c:v>4.0495999999999999</c:v>
                </c:pt>
                <c:pt idx="12855">
                  <c:v>4.0663999999999998</c:v>
                </c:pt>
                <c:pt idx="12856">
                  <c:v>4.0737000000000005</c:v>
                </c:pt>
                <c:pt idx="12857">
                  <c:v>4.0823999999999998</c:v>
                </c:pt>
                <c:pt idx="12858">
                  <c:v>4.0872000000000002</c:v>
                </c:pt>
                <c:pt idx="12859">
                  <c:v>4.1117999999999997</c:v>
                </c:pt>
                <c:pt idx="12860">
                  <c:v>4.1086</c:v>
                </c:pt>
                <c:pt idx="12861">
                  <c:v>4.1454999999999993</c:v>
                </c:pt>
                <c:pt idx="12862">
                  <c:v>4.1447999999999992</c:v>
                </c:pt>
                <c:pt idx="12863">
                  <c:v>4.1300999999999997</c:v>
                </c:pt>
                <c:pt idx="12864">
                  <c:v>4.1550999999999991</c:v>
                </c:pt>
                <c:pt idx="12865">
                  <c:v>4.1767000000000003</c:v>
                </c:pt>
                <c:pt idx="12866">
                  <c:v>4.2046999999999999</c:v>
                </c:pt>
                <c:pt idx="12867">
                  <c:v>4.2325999999999997</c:v>
                </c:pt>
                <c:pt idx="12868">
                  <c:v>4.2734000000000005</c:v>
                </c:pt>
                <c:pt idx="12869">
                  <c:v>4.3014999999999999</c:v>
                </c:pt>
                <c:pt idx="12870">
                  <c:v>4.3290999999999995</c:v>
                </c:pt>
                <c:pt idx="12871">
                  <c:v>4.3557999999999995</c:v>
                </c:pt>
                <c:pt idx="12872">
                  <c:v>4.3517000000000001</c:v>
                </c:pt>
                <c:pt idx="12873">
                  <c:v>4.3080999999999996</c:v>
                </c:pt>
                <c:pt idx="12874">
                  <c:v>4.2679999999999989</c:v>
                </c:pt>
                <c:pt idx="12875">
                  <c:v>4.2409999999999997</c:v>
                </c:pt>
                <c:pt idx="12876">
                  <c:v>4.2353000000000005</c:v>
                </c:pt>
                <c:pt idx="12877">
                  <c:v>4.1946999999999992</c:v>
                </c:pt>
                <c:pt idx="12878">
                  <c:v>4.1361999999999997</c:v>
                </c:pt>
                <c:pt idx="12879">
                  <c:v>4.097599999999999</c:v>
                </c:pt>
                <c:pt idx="12880">
                  <c:v>4.1171999999999995</c:v>
                </c:pt>
                <c:pt idx="12881">
                  <c:v>4.0632000000000001</c:v>
                </c:pt>
                <c:pt idx="12882">
                  <c:v>4.0339999999999998</c:v>
                </c:pt>
                <c:pt idx="12883">
                  <c:v>4.0204999999999993</c:v>
                </c:pt>
                <c:pt idx="12884">
                  <c:v>4.0133000000000001</c:v>
                </c:pt>
                <c:pt idx="12885">
                  <c:v>4.0100999999999996</c:v>
                </c:pt>
                <c:pt idx="12886">
                  <c:v>4.0076999999999998</c:v>
                </c:pt>
                <c:pt idx="12887">
                  <c:v>3.9809999999999999</c:v>
                </c:pt>
                <c:pt idx="12888">
                  <c:v>3.9415999999999998</c:v>
                </c:pt>
                <c:pt idx="12889">
                  <c:v>3.9457</c:v>
                </c:pt>
                <c:pt idx="12890">
                  <c:v>3.9053</c:v>
                </c:pt>
                <c:pt idx="12891">
                  <c:v>3.8679000000000001</c:v>
                </c:pt>
                <c:pt idx="12892">
                  <c:v>3.8605999999999998</c:v>
                </c:pt>
                <c:pt idx="12893">
                  <c:v>3.8655999999999997</c:v>
                </c:pt>
                <c:pt idx="12894">
                  <c:v>3.8927999999999994</c:v>
                </c:pt>
                <c:pt idx="12895">
                  <c:v>3.8789999999999996</c:v>
                </c:pt>
                <c:pt idx="12896">
                  <c:v>3.8914999999999997</c:v>
                </c:pt>
                <c:pt idx="12897">
                  <c:v>3.8942999999999994</c:v>
                </c:pt>
                <c:pt idx="12898">
                  <c:v>3.9060999999999995</c:v>
                </c:pt>
                <c:pt idx="12899">
                  <c:v>3.9095</c:v>
                </c:pt>
                <c:pt idx="12900">
                  <c:v>3.9160999999999997</c:v>
                </c:pt>
                <c:pt idx="12901">
                  <c:v>3.9264999999999994</c:v>
                </c:pt>
                <c:pt idx="12902">
                  <c:v>3.9111999999999996</c:v>
                </c:pt>
                <c:pt idx="12903">
                  <c:v>3.9230999999999998</c:v>
                </c:pt>
                <c:pt idx="12904">
                  <c:v>3.9357999999999995</c:v>
                </c:pt>
                <c:pt idx="12905">
                  <c:v>3.9579999999999997</c:v>
                </c:pt>
                <c:pt idx="12906">
                  <c:v>3.9697</c:v>
                </c:pt>
                <c:pt idx="12907">
                  <c:v>3.9973000000000001</c:v>
                </c:pt>
                <c:pt idx="12908">
                  <c:v>4.0419999999999998</c:v>
                </c:pt>
                <c:pt idx="12909">
                  <c:v>4.0867000000000004</c:v>
                </c:pt>
                <c:pt idx="12910">
                  <c:v>4.0873999999999997</c:v>
                </c:pt>
                <c:pt idx="12911">
                  <c:v>4.1004999999999994</c:v>
                </c:pt>
                <c:pt idx="12912">
                  <c:v>4.0828999999999995</c:v>
                </c:pt>
                <c:pt idx="12913">
                  <c:v>4.0435999999999996</c:v>
                </c:pt>
                <c:pt idx="12914">
                  <c:v>4.067099999999999</c:v>
                </c:pt>
                <c:pt idx="12915">
                  <c:v>4.0738000000000003</c:v>
                </c:pt>
                <c:pt idx="12916">
                  <c:v>4.0708000000000002</c:v>
                </c:pt>
                <c:pt idx="12917">
                  <c:v>4.0636000000000001</c:v>
                </c:pt>
                <c:pt idx="12918">
                  <c:v>4.0923999999999996</c:v>
                </c:pt>
                <c:pt idx="12919">
                  <c:v>4.1073999999999993</c:v>
                </c:pt>
                <c:pt idx="12920">
                  <c:v>4.1018999999999997</c:v>
                </c:pt>
                <c:pt idx="12921">
                  <c:v>4.0865999999999998</c:v>
                </c:pt>
                <c:pt idx="12922">
                  <c:v>4.07</c:v>
                </c:pt>
                <c:pt idx="12923">
                  <c:v>4.0773999999999999</c:v>
                </c:pt>
                <c:pt idx="12924">
                  <c:v>4.0953999999999997</c:v>
                </c:pt>
                <c:pt idx="12925">
                  <c:v>4.1069999999999993</c:v>
                </c:pt>
                <c:pt idx="12926">
                  <c:v>4.1124999999999989</c:v>
                </c:pt>
                <c:pt idx="12927">
                  <c:v>4.1053999999999995</c:v>
                </c:pt>
                <c:pt idx="12928">
                  <c:v>4.0684999999999993</c:v>
                </c:pt>
                <c:pt idx="12929">
                  <c:v>4.0783000000000005</c:v>
                </c:pt>
                <c:pt idx="12930">
                  <c:v>4.0381999999999998</c:v>
                </c:pt>
                <c:pt idx="12931">
                  <c:v>4.0169999999999995</c:v>
                </c:pt>
                <c:pt idx="12932">
                  <c:v>4.0017000000000005</c:v>
                </c:pt>
                <c:pt idx="12933">
                  <c:v>3.9779999999999998</c:v>
                </c:pt>
                <c:pt idx="12934">
                  <c:v>4.0004999999999997</c:v>
                </c:pt>
                <c:pt idx="12935">
                  <c:v>3.9630999999999998</c:v>
                </c:pt>
                <c:pt idx="12936">
                  <c:v>3.9579999999999997</c:v>
                </c:pt>
                <c:pt idx="12937">
                  <c:v>3.9617999999999998</c:v>
                </c:pt>
                <c:pt idx="12938">
                  <c:v>3.9975999999999998</c:v>
                </c:pt>
                <c:pt idx="12939">
                  <c:v>4.0243999999999991</c:v>
                </c:pt>
                <c:pt idx="12940">
                  <c:v>4.0102000000000002</c:v>
                </c:pt>
                <c:pt idx="12941">
                  <c:v>3.9847000000000001</c:v>
                </c:pt>
                <c:pt idx="12942">
                  <c:v>4.0282</c:v>
                </c:pt>
                <c:pt idx="12943">
                  <c:v>4.0383000000000004</c:v>
                </c:pt>
                <c:pt idx="12944">
                  <c:v>4.0260999999999996</c:v>
                </c:pt>
                <c:pt idx="12945">
                  <c:v>4.0227999999999993</c:v>
                </c:pt>
                <c:pt idx="12946">
                  <c:v>4.0202</c:v>
                </c:pt>
                <c:pt idx="12947">
                  <c:v>4.025199999999999</c:v>
                </c:pt>
                <c:pt idx="12948">
                  <c:v>4.0442</c:v>
                </c:pt>
                <c:pt idx="12949">
                  <c:v>4.0087000000000002</c:v>
                </c:pt>
                <c:pt idx="12950">
                  <c:v>4.0277999999999992</c:v>
                </c:pt>
                <c:pt idx="12951">
                  <c:v>4.0167000000000002</c:v>
                </c:pt>
                <c:pt idx="12952">
                  <c:v>4</c:v>
                </c:pt>
                <c:pt idx="12953">
                  <c:v>3.9811999999999999</c:v>
                </c:pt>
                <c:pt idx="12954">
                  <c:v>3.9651999999999998</c:v>
                </c:pt>
                <c:pt idx="12955">
                  <c:v>4.0125999999999991</c:v>
                </c:pt>
                <c:pt idx="12956">
                  <c:v>4.0146999999999995</c:v>
                </c:pt>
                <c:pt idx="12957">
                  <c:v>4.0340999999999996</c:v>
                </c:pt>
                <c:pt idx="12958">
                  <c:v>4.0348999999999995</c:v>
                </c:pt>
                <c:pt idx="12959">
                  <c:v>4.0446</c:v>
                </c:pt>
                <c:pt idx="12960">
                  <c:v>4.0667</c:v>
                </c:pt>
                <c:pt idx="12961">
                  <c:v>4.0769000000000002</c:v>
                </c:pt>
                <c:pt idx="12962">
                  <c:v>4.0395000000000003</c:v>
                </c:pt>
                <c:pt idx="12963">
                  <c:v>4.020999999999999</c:v>
                </c:pt>
                <c:pt idx="12964">
                  <c:v>4.0293999999999999</c:v>
                </c:pt>
                <c:pt idx="12965">
                  <c:v>3.9867999999999997</c:v>
                </c:pt>
                <c:pt idx="12966">
                  <c:v>3.9432</c:v>
                </c:pt>
                <c:pt idx="12967">
                  <c:v>3.9156999999999997</c:v>
                </c:pt>
                <c:pt idx="12968">
                  <c:v>3.9047000000000001</c:v>
                </c:pt>
                <c:pt idx="12969">
                  <c:v>3.9015</c:v>
                </c:pt>
                <c:pt idx="12970">
                  <c:v>3.8837999999999999</c:v>
                </c:pt>
                <c:pt idx="12971">
                  <c:v>3.8828999999999994</c:v>
                </c:pt>
                <c:pt idx="12972">
                  <c:v>3.9026999999999994</c:v>
                </c:pt>
                <c:pt idx="12973">
                  <c:v>3.9329999999999994</c:v>
                </c:pt>
                <c:pt idx="12974">
                  <c:v>3.9409999999999998</c:v>
                </c:pt>
                <c:pt idx="12975">
                  <c:v>3.9161999999999995</c:v>
                </c:pt>
                <c:pt idx="12976">
                  <c:v>3.9058999999999995</c:v>
                </c:pt>
                <c:pt idx="12977">
                  <c:v>3.9203999999999999</c:v>
                </c:pt>
                <c:pt idx="12978">
                  <c:v>3.9110999999999994</c:v>
                </c:pt>
                <c:pt idx="12979">
                  <c:v>3.9127999999999994</c:v>
                </c:pt>
                <c:pt idx="12980">
                  <c:v>3.9303999999999997</c:v>
                </c:pt>
                <c:pt idx="12981">
                  <c:v>3.8957999999999995</c:v>
                </c:pt>
                <c:pt idx="12982">
                  <c:v>3.9297</c:v>
                </c:pt>
                <c:pt idx="12983">
                  <c:v>3.9451000000000001</c:v>
                </c:pt>
                <c:pt idx="12984">
                  <c:v>3.9821999999999997</c:v>
                </c:pt>
                <c:pt idx="12985">
                  <c:v>4.0233999999999996</c:v>
                </c:pt>
                <c:pt idx="12986">
                  <c:v>4.0617000000000001</c:v>
                </c:pt>
                <c:pt idx="12987">
                  <c:v>4.1042999999999994</c:v>
                </c:pt>
                <c:pt idx="12988">
                  <c:v>4.0942999999999996</c:v>
                </c:pt>
                <c:pt idx="12989">
                  <c:v>4.1000999999999994</c:v>
                </c:pt>
                <c:pt idx="12990">
                  <c:v>4.0507</c:v>
                </c:pt>
                <c:pt idx="12991">
                  <c:v>4.0200999999999993</c:v>
                </c:pt>
                <c:pt idx="12992">
                  <c:v>4.0963000000000003</c:v>
                </c:pt>
                <c:pt idx="12993">
                  <c:v>4.1067</c:v>
                </c:pt>
                <c:pt idx="12994">
                  <c:v>4.0488</c:v>
                </c:pt>
                <c:pt idx="12995">
                  <c:v>4.0594000000000001</c:v>
                </c:pt>
                <c:pt idx="12996">
                  <c:v>4.0781000000000001</c:v>
                </c:pt>
                <c:pt idx="12997">
                  <c:v>4.0520999999999994</c:v>
                </c:pt>
                <c:pt idx="12998">
                  <c:v>4.0572999999999997</c:v>
                </c:pt>
                <c:pt idx="12999">
                  <c:v>4.0473999999999997</c:v>
                </c:pt>
                <c:pt idx="13000">
                  <c:v>4.0207999999999995</c:v>
                </c:pt>
                <c:pt idx="13001">
                  <c:v>3.9777999999999998</c:v>
                </c:pt>
                <c:pt idx="13002">
                  <c:v>3.9943999999999997</c:v>
                </c:pt>
                <c:pt idx="13003">
                  <c:v>3.9719999999999995</c:v>
                </c:pt>
                <c:pt idx="13004">
                  <c:v>3.9695999999999998</c:v>
                </c:pt>
                <c:pt idx="13005">
                  <c:v>3.9825999999999997</c:v>
                </c:pt>
                <c:pt idx="13006">
                  <c:v>3.9901</c:v>
                </c:pt>
                <c:pt idx="13007">
                  <c:v>3.9834999999999998</c:v>
                </c:pt>
                <c:pt idx="13008">
                  <c:v>3.9668999999999994</c:v>
                </c:pt>
                <c:pt idx="13009">
                  <c:v>3.9726999999999997</c:v>
                </c:pt>
                <c:pt idx="13010">
                  <c:v>3.9525999999999994</c:v>
                </c:pt>
                <c:pt idx="13011">
                  <c:v>3.9430000000000001</c:v>
                </c:pt>
                <c:pt idx="13012">
                  <c:v>3.9470999999999998</c:v>
                </c:pt>
                <c:pt idx="13013">
                  <c:v>3.9413</c:v>
                </c:pt>
                <c:pt idx="13014">
                  <c:v>3.9347999999999996</c:v>
                </c:pt>
                <c:pt idx="13015">
                  <c:v>3.9203000000000001</c:v>
                </c:pt>
                <c:pt idx="13016">
                  <c:v>3.9184999999999994</c:v>
                </c:pt>
                <c:pt idx="13017">
                  <c:v>3.9143999999999997</c:v>
                </c:pt>
                <c:pt idx="13018">
                  <c:v>3.9383999999999997</c:v>
                </c:pt>
                <c:pt idx="13019">
                  <c:v>3.9737999999999998</c:v>
                </c:pt>
                <c:pt idx="13020">
                  <c:v>3.9797999999999996</c:v>
                </c:pt>
                <c:pt idx="13021">
                  <c:v>3.9893000000000001</c:v>
                </c:pt>
                <c:pt idx="13022">
                  <c:v>3.9927999999999995</c:v>
                </c:pt>
                <c:pt idx="13023">
                  <c:v>3.9953999999999996</c:v>
                </c:pt>
                <c:pt idx="13024">
                  <c:v>3.9966999999999997</c:v>
                </c:pt>
                <c:pt idx="13025">
                  <c:v>3.9931000000000001</c:v>
                </c:pt>
                <c:pt idx="13026">
                  <c:v>4.0481999999999996</c:v>
                </c:pt>
                <c:pt idx="13027">
                  <c:v>4.0609999999999991</c:v>
                </c:pt>
                <c:pt idx="13028">
                  <c:v>4.0696000000000003</c:v>
                </c:pt>
                <c:pt idx="13029">
                  <c:v>4.0884999999999998</c:v>
                </c:pt>
                <c:pt idx="13030">
                  <c:v>4.093</c:v>
                </c:pt>
                <c:pt idx="13031">
                  <c:v>4.0707000000000004</c:v>
                </c:pt>
                <c:pt idx="13032">
                  <c:v>4.0275999999999987</c:v>
                </c:pt>
                <c:pt idx="13033">
                  <c:v>4.0137999999999998</c:v>
                </c:pt>
                <c:pt idx="13034">
                  <c:v>3.9823999999999997</c:v>
                </c:pt>
                <c:pt idx="13035">
                  <c:v>3.9744999999999995</c:v>
                </c:pt>
                <c:pt idx="13036">
                  <c:v>3.9762999999999997</c:v>
                </c:pt>
                <c:pt idx="13037">
                  <c:v>3.9811000000000001</c:v>
                </c:pt>
                <c:pt idx="13038">
                  <c:v>3.9691000000000001</c:v>
                </c:pt>
                <c:pt idx="13039">
                  <c:v>3.9526999999999997</c:v>
                </c:pt>
                <c:pt idx="13040">
                  <c:v>3.9582999999999995</c:v>
                </c:pt>
                <c:pt idx="13041">
                  <c:v>3.9383999999999997</c:v>
                </c:pt>
                <c:pt idx="13042">
                  <c:v>3.9385999999999997</c:v>
                </c:pt>
                <c:pt idx="13043">
                  <c:v>3.9194999999999998</c:v>
                </c:pt>
                <c:pt idx="13044">
                  <c:v>3.9142999999999994</c:v>
                </c:pt>
                <c:pt idx="13045">
                  <c:v>3.8977999999999997</c:v>
                </c:pt>
                <c:pt idx="13046">
                  <c:v>3.8955999999999995</c:v>
                </c:pt>
                <c:pt idx="13047">
                  <c:v>3.9426999999999994</c:v>
                </c:pt>
                <c:pt idx="13048">
                  <c:v>3.9689000000000001</c:v>
                </c:pt>
                <c:pt idx="13049">
                  <c:v>3.9826999999999995</c:v>
                </c:pt>
                <c:pt idx="13050">
                  <c:v>3.9613999999999998</c:v>
                </c:pt>
                <c:pt idx="13051">
                  <c:v>3.9455999999999998</c:v>
                </c:pt>
                <c:pt idx="13052">
                  <c:v>3.9712999999999994</c:v>
                </c:pt>
                <c:pt idx="13053">
                  <c:v>3.9817</c:v>
                </c:pt>
                <c:pt idx="13054">
                  <c:v>4.107899999999999</c:v>
                </c:pt>
                <c:pt idx="13055">
                  <c:v>4.3133999999999997</c:v>
                </c:pt>
                <c:pt idx="13056">
                  <c:v>4.6776</c:v>
                </c:pt>
                <c:pt idx="13057">
                  <c:v>5.0572999999999997</c:v>
                </c:pt>
                <c:pt idx="13058">
                  <c:v>5.4570999999999996</c:v>
                </c:pt>
                <c:pt idx="13059">
                  <c:v>5.8770999999999995</c:v>
                </c:pt>
                <c:pt idx="13060">
                  <c:v>6.1997999999999998</c:v>
                </c:pt>
                <c:pt idx="13061">
                  <c:v>6.3974999999999991</c:v>
                </c:pt>
                <c:pt idx="13062">
                  <c:v>6.4831000000000003</c:v>
                </c:pt>
                <c:pt idx="13063">
                  <c:v>6.5107999999999997</c:v>
                </c:pt>
                <c:pt idx="13064">
                  <c:v>6.4573999999999998</c:v>
                </c:pt>
                <c:pt idx="13065">
                  <c:v>6.4156000000000004</c:v>
                </c:pt>
                <c:pt idx="13066">
                  <c:v>6.4298999999999999</c:v>
                </c:pt>
                <c:pt idx="13067">
                  <c:v>6.6142999999999992</c:v>
                </c:pt>
                <c:pt idx="13068">
                  <c:v>6.9058000000000002</c:v>
                </c:pt>
                <c:pt idx="13069">
                  <c:v>7.3467000000000002</c:v>
                </c:pt>
                <c:pt idx="13070">
                  <c:v>7.8317000000000005</c:v>
                </c:pt>
                <c:pt idx="13071">
                  <c:v>8.2197000000000013</c:v>
                </c:pt>
                <c:pt idx="13072">
                  <c:v>8.4479999999999986</c:v>
                </c:pt>
                <c:pt idx="13073">
                  <c:v>8.5533000000000001</c:v>
                </c:pt>
                <c:pt idx="13074">
                  <c:v>8.5222000000000016</c:v>
                </c:pt>
                <c:pt idx="13075">
                  <c:v>8.4339000000000013</c:v>
                </c:pt>
                <c:pt idx="13076">
                  <c:v>8.2137000000000011</c:v>
                </c:pt>
                <c:pt idx="13077">
                  <c:v>7.9324000000000003</c:v>
                </c:pt>
                <c:pt idx="13078">
                  <c:v>7.6669999999999989</c:v>
                </c:pt>
                <c:pt idx="13079">
                  <c:v>7.3597000000000001</c:v>
                </c:pt>
                <c:pt idx="13080">
                  <c:v>7.0860000000000003</c:v>
                </c:pt>
                <c:pt idx="13081">
                  <c:v>6.8463000000000003</c:v>
                </c:pt>
                <c:pt idx="13082">
                  <c:v>6.6067</c:v>
                </c:pt>
                <c:pt idx="13083">
                  <c:v>6.4007000000000005</c:v>
                </c:pt>
                <c:pt idx="13084">
                  <c:v>6.1605999999999987</c:v>
                </c:pt>
                <c:pt idx="13085">
                  <c:v>5.9733000000000009</c:v>
                </c:pt>
                <c:pt idx="13086">
                  <c:v>5.8346</c:v>
                </c:pt>
                <c:pt idx="13087">
                  <c:v>5.7286999999999999</c:v>
                </c:pt>
                <c:pt idx="13088">
                  <c:v>5.8904999999999994</c:v>
                </c:pt>
                <c:pt idx="13089">
                  <c:v>6.2519999999999998</c:v>
                </c:pt>
                <c:pt idx="13090">
                  <c:v>6.9047000000000001</c:v>
                </c:pt>
                <c:pt idx="13091">
                  <c:v>7.0707000000000004</c:v>
                </c:pt>
                <c:pt idx="13092">
                  <c:v>6.9904000000000002</c:v>
                </c:pt>
                <c:pt idx="13093">
                  <c:v>6.8283999999999994</c:v>
                </c:pt>
                <c:pt idx="13094">
                  <c:v>6.6010999999999997</c:v>
                </c:pt>
                <c:pt idx="13095">
                  <c:v>6.4434000000000005</c:v>
                </c:pt>
                <c:pt idx="13096">
                  <c:v>6.2712000000000012</c:v>
                </c:pt>
                <c:pt idx="13097">
                  <c:v>6.0372000000000003</c:v>
                </c:pt>
                <c:pt idx="13098">
                  <c:v>5.8414999999999999</c:v>
                </c:pt>
                <c:pt idx="13099">
                  <c:v>5.6629999999999994</c:v>
                </c:pt>
                <c:pt idx="13100">
                  <c:v>5.5122</c:v>
                </c:pt>
                <c:pt idx="13101">
                  <c:v>5.3763000000000005</c:v>
                </c:pt>
                <c:pt idx="13102">
                  <c:v>5.2854999999999999</c:v>
                </c:pt>
                <c:pt idx="13103">
                  <c:v>5.2327000000000004</c:v>
                </c:pt>
                <c:pt idx="13104">
                  <c:v>5.2257999999999996</c:v>
                </c:pt>
                <c:pt idx="13105">
                  <c:v>5.3106999999999998</c:v>
                </c:pt>
                <c:pt idx="13106">
                  <c:v>5.3675999999999995</c:v>
                </c:pt>
                <c:pt idx="13107">
                  <c:v>5.4104000000000001</c:v>
                </c:pt>
                <c:pt idx="13108">
                  <c:v>5.3906999999999998</c:v>
                </c:pt>
                <c:pt idx="13109">
                  <c:v>5.3726000000000003</c:v>
                </c:pt>
                <c:pt idx="13110">
                  <c:v>5.2927</c:v>
                </c:pt>
                <c:pt idx="13111">
                  <c:v>5.1882000000000001</c:v>
                </c:pt>
                <c:pt idx="13112">
                  <c:v>5.0968</c:v>
                </c:pt>
                <c:pt idx="13113">
                  <c:v>5.0023</c:v>
                </c:pt>
                <c:pt idx="13114">
                  <c:v>4.9083000000000006</c:v>
                </c:pt>
                <c:pt idx="13115">
                  <c:v>4.8528999999999991</c:v>
                </c:pt>
                <c:pt idx="13116">
                  <c:v>4.7915999999999999</c:v>
                </c:pt>
                <c:pt idx="13117">
                  <c:v>4.7107999999999999</c:v>
                </c:pt>
                <c:pt idx="13118">
                  <c:v>4.6711</c:v>
                </c:pt>
                <c:pt idx="13119">
                  <c:v>4.6363000000000003</c:v>
                </c:pt>
                <c:pt idx="13120">
                  <c:v>4.5776000000000003</c:v>
                </c:pt>
                <c:pt idx="13121">
                  <c:v>4.5354999999999999</c:v>
                </c:pt>
                <c:pt idx="13122">
                  <c:v>4.4948999999999995</c:v>
                </c:pt>
                <c:pt idx="13123">
                  <c:v>4.4800000000000004</c:v>
                </c:pt>
                <c:pt idx="13124">
                  <c:v>4.4946999999999999</c:v>
                </c:pt>
                <c:pt idx="13125">
                  <c:v>4.484</c:v>
                </c:pt>
                <c:pt idx="13126">
                  <c:v>4.5128999999999992</c:v>
                </c:pt>
                <c:pt idx="13127">
                  <c:v>4.5240999999999989</c:v>
                </c:pt>
                <c:pt idx="13128">
                  <c:v>4.5269999999999992</c:v>
                </c:pt>
                <c:pt idx="13129">
                  <c:v>4.5149999999999988</c:v>
                </c:pt>
                <c:pt idx="13130">
                  <c:v>4.4891000000000005</c:v>
                </c:pt>
                <c:pt idx="13131">
                  <c:v>4.4540999999999995</c:v>
                </c:pt>
                <c:pt idx="13132">
                  <c:v>4.4405000000000001</c:v>
                </c:pt>
                <c:pt idx="13133">
                  <c:v>4.4698000000000002</c:v>
                </c:pt>
                <c:pt idx="13134">
                  <c:v>4.4650999999999996</c:v>
                </c:pt>
                <c:pt idx="13135">
                  <c:v>4.4405999999999999</c:v>
                </c:pt>
                <c:pt idx="13136">
                  <c:v>4.4185999999999996</c:v>
                </c:pt>
                <c:pt idx="13137">
                  <c:v>4.4199000000000002</c:v>
                </c:pt>
                <c:pt idx="13138">
                  <c:v>4.4039000000000001</c:v>
                </c:pt>
                <c:pt idx="13139">
                  <c:v>4.355599999999999</c:v>
                </c:pt>
                <c:pt idx="13140">
                  <c:v>4.3226999999999993</c:v>
                </c:pt>
                <c:pt idx="13141">
                  <c:v>4.3128999999999991</c:v>
                </c:pt>
                <c:pt idx="13142">
                  <c:v>4.3384</c:v>
                </c:pt>
                <c:pt idx="13143">
                  <c:v>4.3238999999999992</c:v>
                </c:pt>
                <c:pt idx="13144">
                  <c:v>4.3123999999999993</c:v>
                </c:pt>
                <c:pt idx="13145">
                  <c:v>4.3319999999999999</c:v>
                </c:pt>
                <c:pt idx="13146">
                  <c:v>4.4501999999999997</c:v>
                </c:pt>
                <c:pt idx="13147">
                  <c:v>4.7170999999999994</c:v>
                </c:pt>
                <c:pt idx="13148">
                  <c:v>5.0007999999999999</c:v>
                </c:pt>
                <c:pt idx="13149">
                  <c:v>5.2422000000000004</c:v>
                </c:pt>
                <c:pt idx="13150">
                  <c:v>5.3494999999999999</c:v>
                </c:pt>
                <c:pt idx="13151">
                  <c:v>5.3853999999999997</c:v>
                </c:pt>
                <c:pt idx="13152">
                  <c:v>5.3908999999999994</c:v>
                </c:pt>
                <c:pt idx="13153">
                  <c:v>5.3787000000000003</c:v>
                </c:pt>
                <c:pt idx="13154">
                  <c:v>5.3799000000000001</c:v>
                </c:pt>
                <c:pt idx="13155">
                  <c:v>5.3977999999999993</c:v>
                </c:pt>
                <c:pt idx="13156">
                  <c:v>5.3519999999999994</c:v>
                </c:pt>
                <c:pt idx="13157">
                  <c:v>5.3072999999999997</c:v>
                </c:pt>
                <c:pt idx="13158">
                  <c:v>5.2246999999999995</c:v>
                </c:pt>
                <c:pt idx="13159">
                  <c:v>5.1594999999999995</c:v>
                </c:pt>
                <c:pt idx="13160">
                  <c:v>5.1026999999999996</c:v>
                </c:pt>
                <c:pt idx="13161">
                  <c:v>5.0169999999999995</c:v>
                </c:pt>
                <c:pt idx="13162">
                  <c:v>4.9654999999999996</c:v>
                </c:pt>
                <c:pt idx="13163">
                  <c:v>4.9033000000000007</c:v>
                </c:pt>
                <c:pt idx="13164">
                  <c:v>4.8414999999999999</c:v>
                </c:pt>
                <c:pt idx="13165">
                  <c:v>4.7435999999999998</c:v>
                </c:pt>
                <c:pt idx="13166">
                  <c:v>4.6798999999999999</c:v>
                </c:pt>
                <c:pt idx="13167">
                  <c:v>4.6395999999999997</c:v>
                </c:pt>
                <c:pt idx="13168">
                  <c:v>4.6182999999999996</c:v>
                </c:pt>
                <c:pt idx="13169">
                  <c:v>4.5649999999999995</c:v>
                </c:pt>
                <c:pt idx="13170">
                  <c:v>4.51</c:v>
                </c:pt>
                <c:pt idx="13171">
                  <c:v>4.4635999999999996</c:v>
                </c:pt>
                <c:pt idx="13172">
                  <c:v>4.4592000000000009</c:v>
                </c:pt>
                <c:pt idx="13173">
                  <c:v>4.4329999999999998</c:v>
                </c:pt>
                <c:pt idx="13174">
                  <c:v>4.3912000000000004</c:v>
                </c:pt>
                <c:pt idx="13175">
                  <c:v>4.3894000000000002</c:v>
                </c:pt>
                <c:pt idx="13176">
                  <c:v>4.3836000000000004</c:v>
                </c:pt>
                <c:pt idx="13177">
                  <c:v>4.3593999999999999</c:v>
                </c:pt>
                <c:pt idx="13178">
                  <c:v>4.3719000000000001</c:v>
                </c:pt>
                <c:pt idx="13179">
                  <c:v>4.3666</c:v>
                </c:pt>
                <c:pt idx="13180">
                  <c:v>4.4058999999999999</c:v>
                </c:pt>
                <c:pt idx="13181">
                  <c:v>4.4142999999999999</c:v>
                </c:pt>
                <c:pt idx="13182">
                  <c:v>4.3837999999999999</c:v>
                </c:pt>
                <c:pt idx="13183">
                  <c:v>4.3924999999999992</c:v>
                </c:pt>
                <c:pt idx="13184">
                  <c:v>4.3704000000000001</c:v>
                </c:pt>
                <c:pt idx="13185">
                  <c:v>4.3380999999999998</c:v>
                </c:pt>
                <c:pt idx="13186">
                  <c:v>4.3257999999999992</c:v>
                </c:pt>
                <c:pt idx="13187">
                  <c:v>4.3172999999999995</c:v>
                </c:pt>
                <c:pt idx="13188">
                  <c:v>4.3484999999999996</c:v>
                </c:pt>
                <c:pt idx="13189">
                  <c:v>4.3344999999999994</c:v>
                </c:pt>
                <c:pt idx="13190">
                  <c:v>4.3308</c:v>
                </c:pt>
                <c:pt idx="13191">
                  <c:v>4.3204999999999991</c:v>
                </c:pt>
                <c:pt idx="13192">
                  <c:v>4.3015999999999996</c:v>
                </c:pt>
                <c:pt idx="13193">
                  <c:v>4.3104999999999993</c:v>
                </c:pt>
                <c:pt idx="13194">
                  <c:v>4.2874999999999996</c:v>
                </c:pt>
                <c:pt idx="13195">
                  <c:v>4.2561</c:v>
                </c:pt>
                <c:pt idx="13196">
                  <c:v>4.2305000000000001</c:v>
                </c:pt>
                <c:pt idx="13197">
                  <c:v>4.1948999999999987</c:v>
                </c:pt>
                <c:pt idx="13198">
                  <c:v>4.2206000000000001</c:v>
                </c:pt>
                <c:pt idx="13199">
                  <c:v>4.2031999999999998</c:v>
                </c:pt>
                <c:pt idx="13200">
                  <c:v>4.184899999999999</c:v>
                </c:pt>
                <c:pt idx="13201">
                  <c:v>4.1937999999999995</c:v>
                </c:pt>
                <c:pt idx="13202">
                  <c:v>4.2146999999999997</c:v>
                </c:pt>
                <c:pt idx="13203">
                  <c:v>4.2517000000000005</c:v>
                </c:pt>
                <c:pt idx="13204">
                  <c:v>4.2622</c:v>
                </c:pt>
                <c:pt idx="13205">
                  <c:v>4.2353000000000005</c:v>
                </c:pt>
                <c:pt idx="13206">
                  <c:v>4.2089999999999996</c:v>
                </c:pt>
                <c:pt idx="13207">
                  <c:v>4.2027999999999999</c:v>
                </c:pt>
                <c:pt idx="13208">
                  <c:v>4.2176</c:v>
                </c:pt>
                <c:pt idx="13209">
                  <c:v>4.1833999999999998</c:v>
                </c:pt>
                <c:pt idx="13210">
                  <c:v>4.1546999999999992</c:v>
                </c:pt>
                <c:pt idx="13211">
                  <c:v>4.1247999999999987</c:v>
                </c:pt>
                <c:pt idx="13212">
                  <c:v>4.1532</c:v>
                </c:pt>
                <c:pt idx="13213">
                  <c:v>4.1343999999999994</c:v>
                </c:pt>
                <c:pt idx="13214">
                  <c:v>4.1284999999999989</c:v>
                </c:pt>
                <c:pt idx="13215">
                  <c:v>4.1510999999999996</c:v>
                </c:pt>
                <c:pt idx="13216">
                  <c:v>4.1454999999999993</c:v>
                </c:pt>
                <c:pt idx="13217">
                  <c:v>4.1566999999999998</c:v>
                </c:pt>
                <c:pt idx="13218">
                  <c:v>4.174599999999999</c:v>
                </c:pt>
                <c:pt idx="13219">
                  <c:v>4.2222</c:v>
                </c:pt>
                <c:pt idx="13220">
                  <c:v>4.2855999999999996</c:v>
                </c:pt>
                <c:pt idx="13221">
                  <c:v>4.406600000000001</c:v>
                </c:pt>
                <c:pt idx="13222">
                  <c:v>4.4946000000000002</c:v>
                </c:pt>
                <c:pt idx="13223">
                  <c:v>4.6464999999999996</c:v>
                </c:pt>
                <c:pt idx="13224">
                  <c:v>4.7409999999999997</c:v>
                </c:pt>
                <c:pt idx="13225">
                  <c:v>4.8519999999999994</c:v>
                </c:pt>
                <c:pt idx="13226">
                  <c:v>4.9533000000000005</c:v>
                </c:pt>
                <c:pt idx="13227">
                  <c:v>5.004999999999999</c:v>
                </c:pt>
                <c:pt idx="13228">
                  <c:v>5.0188999999999995</c:v>
                </c:pt>
                <c:pt idx="13229">
                  <c:v>4.9709000000000003</c:v>
                </c:pt>
                <c:pt idx="13230">
                  <c:v>4.9012000000000011</c:v>
                </c:pt>
                <c:pt idx="13231">
                  <c:v>4.8719000000000001</c:v>
                </c:pt>
                <c:pt idx="13232">
                  <c:v>4.8304999999999998</c:v>
                </c:pt>
                <c:pt idx="13233">
                  <c:v>4.8046999999999995</c:v>
                </c:pt>
                <c:pt idx="13234">
                  <c:v>4.8253999999999992</c:v>
                </c:pt>
                <c:pt idx="13235">
                  <c:v>4.8205999999999989</c:v>
                </c:pt>
                <c:pt idx="13236">
                  <c:v>4.7881</c:v>
                </c:pt>
                <c:pt idx="13237">
                  <c:v>4.7222999999999997</c:v>
                </c:pt>
                <c:pt idx="13238">
                  <c:v>4.7370999999999999</c:v>
                </c:pt>
                <c:pt idx="13239">
                  <c:v>4.7276999999999996</c:v>
                </c:pt>
                <c:pt idx="13240">
                  <c:v>4.7469999999999999</c:v>
                </c:pt>
                <c:pt idx="13241">
                  <c:v>4.7468000000000004</c:v>
                </c:pt>
                <c:pt idx="13242">
                  <c:v>4.7183000000000002</c:v>
                </c:pt>
                <c:pt idx="13243">
                  <c:v>4.7219999999999995</c:v>
                </c:pt>
                <c:pt idx="13244">
                  <c:v>4.7517000000000005</c:v>
                </c:pt>
                <c:pt idx="13245">
                  <c:v>4.7111999999999998</c:v>
                </c:pt>
                <c:pt idx="13246">
                  <c:v>4.673</c:v>
                </c:pt>
                <c:pt idx="13247">
                  <c:v>4.6513999999999998</c:v>
                </c:pt>
                <c:pt idx="13248">
                  <c:v>4.6149999999999993</c:v>
                </c:pt>
                <c:pt idx="13249">
                  <c:v>4.6171999999999995</c:v>
                </c:pt>
                <c:pt idx="13250">
                  <c:v>4.6225999999999994</c:v>
                </c:pt>
                <c:pt idx="13251">
                  <c:v>4.6364000000000001</c:v>
                </c:pt>
                <c:pt idx="13252">
                  <c:v>4.6447999999999992</c:v>
                </c:pt>
                <c:pt idx="13253">
                  <c:v>4.6395999999999997</c:v>
                </c:pt>
                <c:pt idx="13254">
                  <c:v>4.6644999999999985</c:v>
                </c:pt>
                <c:pt idx="13255">
                  <c:v>4.7148999999999992</c:v>
                </c:pt>
                <c:pt idx="13256">
                  <c:v>4.7511999999999999</c:v>
                </c:pt>
                <c:pt idx="13257">
                  <c:v>4.8447999999999993</c:v>
                </c:pt>
                <c:pt idx="13258">
                  <c:v>4.9001999999999999</c:v>
                </c:pt>
                <c:pt idx="13259">
                  <c:v>4.9404000000000003</c:v>
                </c:pt>
                <c:pt idx="13260">
                  <c:v>4.9820000000000002</c:v>
                </c:pt>
                <c:pt idx="13261">
                  <c:v>4.9508999999999999</c:v>
                </c:pt>
                <c:pt idx="13262">
                  <c:v>4.9523000000000001</c:v>
                </c:pt>
                <c:pt idx="13263">
                  <c:v>4.9177</c:v>
                </c:pt>
                <c:pt idx="13264">
                  <c:v>4.9243999999999994</c:v>
                </c:pt>
                <c:pt idx="13265">
                  <c:v>4.9257999999999997</c:v>
                </c:pt>
                <c:pt idx="13266">
                  <c:v>4.9215</c:v>
                </c:pt>
                <c:pt idx="13267">
                  <c:v>4.8864999999999998</c:v>
                </c:pt>
                <c:pt idx="13268">
                  <c:v>4.9024999999999999</c:v>
                </c:pt>
                <c:pt idx="13269">
                  <c:v>4.9180999999999999</c:v>
                </c:pt>
                <c:pt idx="13270">
                  <c:v>4.8964999999999996</c:v>
                </c:pt>
                <c:pt idx="13271">
                  <c:v>4.9085999999999999</c:v>
                </c:pt>
                <c:pt idx="13272">
                  <c:v>4.9087000000000005</c:v>
                </c:pt>
                <c:pt idx="13273">
                  <c:v>4.8570999999999991</c:v>
                </c:pt>
                <c:pt idx="13274">
                  <c:v>4.7827000000000002</c:v>
                </c:pt>
                <c:pt idx="13275">
                  <c:v>4.7544999999999993</c:v>
                </c:pt>
                <c:pt idx="13276">
                  <c:v>4.7161</c:v>
                </c:pt>
                <c:pt idx="13277">
                  <c:v>4.6681999999999988</c:v>
                </c:pt>
                <c:pt idx="13278">
                  <c:v>4.6162999999999998</c:v>
                </c:pt>
                <c:pt idx="13279">
                  <c:v>4.6476999999999995</c:v>
                </c:pt>
                <c:pt idx="13280">
                  <c:v>4.6134999999999993</c:v>
                </c:pt>
                <c:pt idx="13281">
                  <c:v>4.5861999999999998</c:v>
                </c:pt>
                <c:pt idx="13282">
                  <c:v>4.5638999999999994</c:v>
                </c:pt>
                <c:pt idx="13283">
                  <c:v>4.5076000000000001</c:v>
                </c:pt>
                <c:pt idx="13284">
                  <c:v>4.5031999999999996</c:v>
                </c:pt>
                <c:pt idx="13285">
                  <c:v>4.4539999999999997</c:v>
                </c:pt>
                <c:pt idx="13286">
                  <c:v>4.3945999999999987</c:v>
                </c:pt>
                <c:pt idx="13287">
                  <c:v>4.3922999999999996</c:v>
                </c:pt>
                <c:pt idx="13288">
                  <c:v>4.3738000000000001</c:v>
                </c:pt>
                <c:pt idx="13289">
                  <c:v>4.3310000000000004</c:v>
                </c:pt>
                <c:pt idx="13290">
                  <c:v>4.3013000000000003</c:v>
                </c:pt>
                <c:pt idx="13291">
                  <c:v>4.2942</c:v>
                </c:pt>
                <c:pt idx="13292">
                  <c:v>4.2593000000000005</c:v>
                </c:pt>
                <c:pt idx="13293">
                  <c:v>4.2128999999999994</c:v>
                </c:pt>
                <c:pt idx="13294">
                  <c:v>4.2350000000000003</c:v>
                </c:pt>
                <c:pt idx="13295">
                  <c:v>4.2474999999999996</c:v>
                </c:pt>
                <c:pt idx="13296">
                  <c:v>4.2336000000000009</c:v>
                </c:pt>
                <c:pt idx="13297">
                  <c:v>4.2321</c:v>
                </c:pt>
                <c:pt idx="13298">
                  <c:v>4.2439</c:v>
                </c:pt>
                <c:pt idx="13299">
                  <c:v>4.2423000000000002</c:v>
                </c:pt>
                <c:pt idx="13300">
                  <c:v>4.2172999999999998</c:v>
                </c:pt>
                <c:pt idx="13301">
                  <c:v>4.1862000000000004</c:v>
                </c:pt>
                <c:pt idx="13302">
                  <c:v>4.1490999999999998</c:v>
                </c:pt>
                <c:pt idx="13303">
                  <c:v>4.1579999999999995</c:v>
                </c:pt>
                <c:pt idx="13304">
                  <c:v>4.1477999999999993</c:v>
                </c:pt>
                <c:pt idx="13305">
                  <c:v>4.1292999999999997</c:v>
                </c:pt>
                <c:pt idx="13306">
                  <c:v>4.160499999999999</c:v>
                </c:pt>
                <c:pt idx="13307">
                  <c:v>4.1483999999999996</c:v>
                </c:pt>
                <c:pt idx="13308">
                  <c:v>4.1453999999999995</c:v>
                </c:pt>
                <c:pt idx="13309">
                  <c:v>4.1125999999999987</c:v>
                </c:pt>
                <c:pt idx="13310">
                  <c:v>4.1000999999999994</c:v>
                </c:pt>
                <c:pt idx="13311">
                  <c:v>4.1056999999999997</c:v>
                </c:pt>
                <c:pt idx="13312">
                  <c:v>4.067499999999999</c:v>
                </c:pt>
                <c:pt idx="13313">
                  <c:v>4.0799000000000003</c:v>
                </c:pt>
                <c:pt idx="13314">
                  <c:v>4.0984999999999996</c:v>
                </c:pt>
                <c:pt idx="13315">
                  <c:v>4.1356000000000002</c:v>
                </c:pt>
                <c:pt idx="13316">
                  <c:v>4.2084999999999999</c:v>
                </c:pt>
                <c:pt idx="13317">
                  <c:v>4.2739000000000003</c:v>
                </c:pt>
                <c:pt idx="13318">
                  <c:v>4.3394000000000004</c:v>
                </c:pt>
                <c:pt idx="13319">
                  <c:v>4.4153000000000002</c:v>
                </c:pt>
                <c:pt idx="13320">
                  <c:v>4.4814000000000007</c:v>
                </c:pt>
                <c:pt idx="13321">
                  <c:v>4.5863000000000005</c:v>
                </c:pt>
                <c:pt idx="13322">
                  <c:v>4.6593999999999998</c:v>
                </c:pt>
                <c:pt idx="13323">
                  <c:v>4.7542</c:v>
                </c:pt>
                <c:pt idx="13324">
                  <c:v>4.7847999999999997</c:v>
                </c:pt>
                <c:pt idx="13325">
                  <c:v>4.8303000000000003</c:v>
                </c:pt>
                <c:pt idx="13326">
                  <c:v>4.8278999999999987</c:v>
                </c:pt>
                <c:pt idx="13327">
                  <c:v>4.8109999999999991</c:v>
                </c:pt>
                <c:pt idx="13328">
                  <c:v>4.7582000000000004</c:v>
                </c:pt>
                <c:pt idx="13329">
                  <c:v>4.7044999999999995</c:v>
                </c:pt>
                <c:pt idx="13330">
                  <c:v>4.6715</c:v>
                </c:pt>
                <c:pt idx="13331">
                  <c:v>4.6156999999999995</c:v>
                </c:pt>
                <c:pt idx="13332">
                  <c:v>4.5321999999999996</c:v>
                </c:pt>
                <c:pt idx="13333">
                  <c:v>4.4871999999999996</c:v>
                </c:pt>
                <c:pt idx="13334">
                  <c:v>4.4564000000000004</c:v>
                </c:pt>
                <c:pt idx="13335">
                  <c:v>4.4267000000000003</c:v>
                </c:pt>
                <c:pt idx="13336">
                  <c:v>4.3547999999999991</c:v>
                </c:pt>
                <c:pt idx="13337">
                  <c:v>4.3053999999999997</c:v>
                </c:pt>
                <c:pt idx="13338">
                  <c:v>4.2939999999999996</c:v>
                </c:pt>
                <c:pt idx="13339">
                  <c:v>4.2835999999999999</c:v>
                </c:pt>
                <c:pt idx="13340">
                  <c:v>4.3144999999999989</c:v>
                </c:pt>
                <c:pt idx="13341">
                  <c:v>4.2833000000000006</c:v>
                </c:pt>
                <c:pt idx="13342">
                  <c:v>4.2658999999999994</c:v>
                </c:pt>
                <c:pt idx="13343">
                  <c:v>4.2553999999999998</c:v>
                </c:pt>
                <c:pt idx="13344">
                  <c:v>4.2186000000000003</c:v>
                </c:pt>
                <c:pt idx="13345">
                  <c:v>4.2295999999999996</c:v>
                </c:pt>
                <c:pt idx="13346">
                  <c:v>4.1945999999999994</c:v>
                </c:pt>
                <c:pt idx="13347">
                  <c:v>4.2060000000000004</c:v>
                </c:pt>
                <c:pt idx="13348">
                  <c:v>4.1622999999999992</c:v>
                </c:pt>
                <c:pt idx="13349">
                  <c:v>4.1776</c:v>
                </c:pt>
                <c:pt idx="13350">
                  <c:v>4.1702000000000004</c:v>
                </c:pt>
                <c:pt idx="13351">
                  <c:v>4.1888999999999994</c:v>
                </c:pt>
                <c:pt idx="13352">
                  <c:v>4.1560999999999995</c:v>
                </c:pt>
                <c:pt idx="13353">
                  <c:v>4.1641999999999992</c:v>
                </c:pt>
                <c:pt idx="13354">
                  <c:v>4.1363000000000003</c:v>
                </c:pt>
                <c:pt idx="13355">
                  <c:v>4.1187999999999994</c:v>
                </c:pt>
                <c:pt idx="13356">
                  <c:v>4.117799999999999</c:v>
                </c:pt>
                <c:pt idx="13357">
                  <c:v>4.1208999999999989</c:v>
                </c:pt>
                <c:pt idx="13358">
                  <c:v>4.1033999999999997</c:v>
                </c:pt>
                <c:pt idx="13359">
                  <c:v>4.1178999999999988</c:v>
                </c:pt>
                <c:pt idx="13360">
                  <c:v>4.1322999999999999</c:v>
                </c:pt>
                <c:pt idx="13361">
                  <c:v>4.1467000000000001</c:v>
                </c:pt>
                <c:pt idx="13362">
                  <c:v>4.1243999999999987</c:v>
                </c:pt>
                <c:pt idx="13363">
                  <c:v>4.1153999999999993</c:v>
                </c:pt>
                <c:pt idx="13364">
                  <c:v>4.1094999999999997</c:v>
                </c:pt>
                <c:pt idx="13365">
                  <c:v>4.141</c:v>
                </c:pt>
                <c:pt idx="13366">
                  <c:v>4.1453999999999995</c:v>
                </c:pt>
                <c:pt idx="13367">
                  <c:v>4.1743999999999994</c:v>
                </c:pt>
                <c:pt idx="13368">
                  <c:v>4.1774999999999993</c:v>
                </c:pt>
                <c:pt idx="13369">
                  <c:v>4.2011000000000003</c:v>
                </c:pt>
                <c:pt idx="13370">
                  <c:v>4.1830999999999996</c:v>
                </c:pt>
                <c:pt idx="13371">
                  <c:v>4.2141999999999991</c:v>
                </c:pt>
                <c:pt idx="13372">
                  <c:v>4.2314000000000007</c:v>
                </c:pt>
                <c:pt idx="13373">
                  <c:v>4.2460000000000004</c:v>
                </c:pt>
                <c:pt idx="13374">
                  <c:v>4.2618</c:v>
                </c:pt>
                <c:pt idx="13375">
                  <c:v>4.266</c:v>
                </c:pt>
                <c:pt idx="13376">
                  <c:v>4.2622</c:v>
                </c:pt>
                <c:pt idx="13377">
                  <c:v>4.2563000000000004</c:v>
                </c:pt>
                <c:pt idx="13378">
                  <c:v>4.2416000000000009</c:v>
                </c:pt>
                <c:pt idx="13379">
                  <c:v>4.2307000000000006</c:v>
                </c:pt>
                <c:pt idx="13380">
                  <c:v>4.2626999999999997</c:v>
                </c:pt>
                <c:pt idx="13381">
                  <c:v>4.2652000000000001</c:v>
                </c:pt>
                <c:pt idx="13382">
                  <c:v>4.2391000000000005</c:v>
                </c:pt>
                <c:pt idx="13383">
                  <c:v>4.2305000000000001</c:v>
                </c:pt>
                <c:pt idx="13384">
                  <c:v>4.1997</c:v>
                </c:pt>
                <c:pt idx="13385">
                  <c:v>4.1856</c:v>
                </c:pt>
                <c:pt idx="13386">
                  <c:v>4.1171999999999995</c:v>
                </c:pt>
                <c:pt idx="13387">
                  <c:v>4.1303000000000001</c:v>
                </c:pt>
                <c:pt idx="13388">
                  <c:v>4.1332000000000004</c:v>
                </c:pt>
                <c:pt idx="13389">
                  <c:v>4.1344999999999992</c:v>
                </c:pt>
                <c:pt idx="13390">
                  <c:v>4.1368999999999998</c:v>
                </c:pt>
                <c:pt idx="13391">
                  <c:v>4.1462000000000003</c:v>
                </c:pt>
                <c:pt idx="13392">
                  <c:v>4.1645999999999992</c:v>
                </c:pt>
                <c:pt idx="13393">
                  <c:v>4.1521999999999988</c:v>
                </c:pt>
                <c:pt idx="13394">
                  <c:v>4.1734999999999998</c:v>
                </c:pt>
                <c:pt idx="13395">
                  <c:v>4.1547999999999989</c:v>
                </c:pt>
                <c:pt idx="13396">
                  <c:v>4.2042000000000002</c:v>
                </c:pt>
                <c:pt idx="13397">
                  <c:v>4.2367000000000008</c:v>
                </c:pt>
                <c:pt idx="13398">
                  <c:v>4.2239999999999993</c:v>
                </c:pt>
                <c:pt idx="13399">
                  <c:v>4.2242999999999995</c:v>
                </c:pt>
                <c:pt idx="13400">
                  <c:v>4.2494000000000005</c:v>
                </c:pt>
                <c:pt idx="13401">
                  <c:v>4.2620999999999993</c:v>
                </c:pt>
                <c:pt idx="13402">
                  <c:v>4.2315000000000005</c:v>
                </c:pt>
                <c:pt idx="13403">
                  <c:v>4.2081999999999997</c:v>
                </c:pt>
                <c:pt idx="13404">
                  <c:v>4.1739999999999995</c:v>
                </c:pt>
                <c:pt idx="13405">
                  <c:v>4.1562000000000001</c:v>
                </c:pt>
                <c:pt idx="13406">
                  <c:v>4.1532</c:v>
                </c:pt>
                <c:pt idx="13407">
                  <c:v>4.1536</c:v>
                </c:pt>
                <c:pt idx="13408">
                  <c:v>4.1620999999999988</c:v>
                </c:pt>
                <c:pt idx="13409">
                  <c:v>4.1870999999999992</c:v>
                </c:pt>
                <c:pt idx="13410">
                  <c:v>4.192099999999999</c:v>
                </c:pt>
                <c:pt idx="13411">
                  <c:v>4.1952999999999996</c:v>
                </c:pt>
                <c:pt idx="13412">
                  <c:v>4.2092000000000009</c:v>
                </c:pt>
                <c:pt idx="13413">
                  <c:v>4.2305000000000001</c:v>
                </c:pt>
                <c:pt idx="13414">
                  <c:v>4.2628999999999992</c:v>
                </c:pt>
                <c:pt idx="13415">
                  <c:v>4.2827000000000002</c:v>
                </c:pt>
                <c:pt idx="13416">
                  <c:v>4.2633999999999999</c:v>
                </c:pt>
                <c:pt idx="13417">
                  <c:v>4.2678999999999991</c:v>
                </c:pt>
                <c:pt idx="13418">
                  <c:v>4.2888000000000002</c:v>
                </c:pt>
                <c:pt idx="13419">
                  <c:v>4.3407</c:v>
                </c:pt>
                <c:pt idx="13420">
                  <c:v>4.3723000000000001</c:v>
                </c:pt>
                <c:pt idx="13421">
                  <c:v>4.3696000000000002</c:v>
                </c:pt>
                <c:pt idx="13422">
                  <c:v>4.3667999999999996</c:v>
                </c:pt>
                <c:pt idx="13423">
                  <c:v>4.4134000000000002</c:v>
                </c:pt>
                <c:pt idx="13424">
                  <c:v>4.4498000000000006</c:v>
                </c:pt>
                <c:pt idx="13425">
                  <c:v>4.4400000000000004</c:v>
                </c:pt>
                <c:pt idx="13426">
                  <c:v>4.5034000000000001</c:v>
                </c:pt>
                <c:pt idx="13427">
                  <c:v>4.5624999999999991</c:v>
                </c:pt>
                <c:pt idx="13428">
                  <c:v>4.5564999999999998</c:v>
                </c:pt>
                <c:pt idx="13429">
                  <c:v>4.6016000000000004</c:v>
                </c:pt>
                <c:pt idx="13430">
                  <c:v>4.6303000000000001</c:v>
                </c:pt>
                <c:pt idx="13431">
                  <c:v>4.6244999999999985</c:v>
                </c:pt>
                <c:pt idx="13432">
                  <c:v>4.5861000000000001</c:v>
                </c:pt>
                <c:pt idx="13433">
                  <c:v>4.5843999999999996</c:v>
                </c:pt>
                <c:pt idx="13434">
                  <c:v>4.5755999999999997</c:v>
                </c:pt>
                <c:pt idx="13435">
                  <c:v>4.5446</c:v>
                </c:pt>
                <c:pt idx="13436">
                  <c:v>4.5438000000000001</c:v>
                </c:pt>
                <c:pt idx="13437">
                  <c:v>4.4789000000000003</c:v>
                </c:pt>
                <c:pt idx="13438">
                  <c:v>4.4464000000000006</c:v>
                </c:pt>
                <c:pt idx="13439">
                  <c:v>4.3787000000000003</c:v>
                </c:pt>
                <c:pt idx="13440">
                  <c:v>4.3623999999999992</c:v>
                </c:pt>
                <c:pt idx="13441">
                  <c:v>4.3292000000000002</c:v>
                </c:pt>
                <c:pt idx="13442">
                  <c:v>4.2954999999999997</c:v>
                </c:pt>
                <c:pt idx="13443">
                  <c:v>4.3079999999999989</c:v>
                </c:pt>
                <c:pt idx="13444">
                  <c:v>4.3018999999999998</c:v>
                </c:pt>
                <c:pt idx="13445">
                  <c:v>4.2958999999999996</c:v>
                </c:pt>
                <c:pt idx="13446">
                  <c:v>4.2787000000000006</c:v>
                </c:pt>
                <c:pt idx="13447">
                  <c:v>4.2395000000000005</c:v>
                </c:pt>
                <c:pt idx="13448">
                  <c:v>4.2176999999999998</c:v>
                </c:pt>
                <c:pt idx="13449">
                  <c:v>4.2290000000000001</c:v>
                </c:pt>
                <c:pt idx="13450">
                  <c:v>4.2302000000000008</c:v>
                </c:pt>
                <c:pt idx="13451">
                  <c:v>4.1896000000000004</c:v>
                </c:pt>
                <c:pt idx="13452">
                  <c:v>4.1462000000000003</c:v>
                </c:pt>
                <c:pt idx="13453">
                  <c:v>4.1502999999999997</c:v>
                </c:pt>
                <c:pt idx="13454">
                  <c:v>4.1439999999999992</c:v>
                </c:pt>
                <c:pt idx="13455">
                  <c:v>4.1400999999999994</c:v>
                </c:pt>
                <c:pt idx="13456">
                  <c:v>4.1288999999999989</c:v>
                </c:pt>
                <c:pt idx="13457">
                  <c:v>4.141</c:v>
                </c:pt>
                <c:pt idx="13458">
                  <c:v>4.1383000000000001</c:v>
                </c:pt>
                <c:pt idx="13459">
                  <c:v>4.1414999999999997</c:v>
                </c:pt>
                <c:pt idx="13460">
                  <c:v>4.1377999999999995</c:v>
                </c:pt>
                <c:pt idx="13461">
                  <c:v>4.1380999999999997</c:v>
                </c:pt>
                <c:pt idx="13462">
                  <c:v>4.1482999999999999</c:v>
                </c:pt>
                <c:pt idx="13463">
                  <c:v>4.1778999999999993</c:v>
                </c:pt>
                <c:pt idx="13464">
                  <c:v>4.1868999999999996</c:v>
                </c:pt>
                <c:pt idx="13465">
                  <c:v>4.1484999999999994</c:v>
                </c:pt>
                <c:pt idx="13466">
                  <c:v>4.1532</c:v>
                </c:pt>
                <c:pt idx="13467">
                  <c:v>4.198599999999999</c:v>
                </c:pt>
                <c:pt idx="13468">
                  <c:v>4.184499999999999</c:v>
                </c:pt>
                <c:pt idx="13469">
                  <c:v>4.1656999999999993</c:v>
                </c:pt>
                <c:pt idx="13470">
                  <c:v>4.1927999999999992</c:v>
                </c:pt>
                <c:pt idx="13471">
                  <c:v>4.1938999999999993</c:v>
                </c:pt>
                <c:pt idx="13472">
                  <c:v>4.2237999999999998</c:v>
                </c:pt>
                <c:pt idx="13473">
                  <c:v>4.2672999999999996</c:v>
                </c:pt>
                <c:pt idx="13474">
                  <c:v>4.3058999999999994</c:v>
                </c:pt>
                <c:pt idx="13475">
                  <c:v>4.3148999999999988</c:v>
                </c:pt>
                <c:pt idx="13476">
                  <c:v>4.3403999999999998</c:v>
                </c:pt>
                <c:pt idx="13477">
                  <c:v>4.3674999999999988</c:v>
                </c:pt>
                <c:pt idx="13478">
                  <c:v>4.3300999999999998</c:v>
                </c:pt>
                <c:pt idx="13479">
                  <c:v>4.3398000000000003</c:v>
                </c:pt>
                <c:pt idx="13480">
                  <c:v>4.3004999999999995</c:v>
                </c:pt>
                <c:pt idx="13481">
                  <c:v>4.2633000000000001</c:v>
                </c:pt>
                <c:pt idx="13482">
                  <c:v>4.2313000000000009</c:v>
                </c:pt>
                <c:pt idx="13483">
                  <c:v>4.1900999999999993</c:v>
                </c:pt>
                <c:pt idx="13484">
                  <c:v>4.1826999999999996</c:v>
                </c:pt>
                <c:pt idx="13485">
                  <c:v>4.1322000000000001</c:v>
                </c:pt>
                <c:pt idx="13486">
                  <c:v>4.125799999999999</c:v>
                </c:pt>
                <c:pt idx="13487">
                  <c:v>4.1474999999999991</c:v>
                </c:pt>
                <c:pt idx="13488">
                  <c:v>4.1423999999999994</c:v>
                </c:pt>
                <c:pt idx="13489">
                  <c:v>4.1632999999999996</c:v>
                </c:pt>
                <c:pt idx="13490">
                  <c:v>4.1441999999999988</c:v>
                </c:pt>
                <c:pt idx="13491">
                  <c:v>4.1441999999999988</c:v>
                </c:pt>
                <c:pt idx="13492">
                  <c:v>4.1847999999999992</c:v>
                </c:pt>
                <c:pt idx="13493">
                  <c:v>4.1884999999999994</c:v>
                </c:pt>
                <c:pt idx="13494">
                  <c:v>4.1797000000000004</c:v>
                </c:pt>
                <c:pt idx="13495">
                  <c:v>4.2005999999999997</c:v>
                </c:pt>
                <c:pt idx="13496">
                  <c:v>4.2995000000000001</c:v>
                </c:pt>
                <c:pt idx="13497">
                  <c:v>4.2839</c:v>
                </c:pt>
                <c:pt idx="13498">
                  <c:v>4.3108999999999993</c:v>
                </c:pt>
                <c:pt idx="13499">
                  <c:v>4.2919999999999998</c:v>
                </c:pt>
                <c:pt idx="13500">
                  <c:v>4.2888999999999999</c:v>
                </c:pt>
                <c:pt idx="13501">
                  <c:v>4.2747000000000002</c:v>
                </c:pt>
                <c:pt idx="13502">
                  <c:v>4.2554999999999996</c:v>
                </c:pt>
                <c:pt idx="13503">
                  <c:v>4.2547999999999995</c:v>
                </c:pt>
                <c:pt idx="13504">
                  <c:v>4.2694000000000001</c:v>
                </c:pt>
                <c:pt idx="13505">
                  <c:v>4.2640999999999991</c:v>
                </c:pt>
                <c:pt idx="13506">
                  <c:v>4.2298</c:v>
                </c:pt>
                <c:pt idx="13507">
                  <c:v>4.2015000000000002</c:v>
                </c:pt>
                <c:pt idx="13508">
                  <c:v>4.2303000000000006</c:v>
                </c:pt>
                <c:pt idx="13509">
                  <c:v>4.2417000000000007</c:v>
                </c:pt>
                <c:pt idx="13510">
                  <c:v>4.2431000000000001</c:v>
                </c:pt>
                <c:pt idx="13511">
                  <c:v>4.1868999999999996</c:v>
                </c:pt>
                <c:pt idx="13512">
                  <c:v>4.1878999999999991</c:v>
                </c:pt>
                <c:pt idx="13513">
                  <c:v>4.1532</c:v>
                </c:pt>
                <c:pt idx="13514">
                  <c:v>4.1399999999999997</c:v>
                </c:pt>
                <c:pt idx="13515">
                  <c:v>4.0991999999999997</c:v>
                </c:pt>
                <c:pt idx="13516">
                  <c:v>4.107499999999999</c:v>
                </c:pt>
                <c:pt idx="13517">
                  <c:v>4.0960999999999999</c:v>
                </c:pt>
                <c:pt idx="13518">
                  <c:v>4.1097000000000001</c:v>
                </c:pt>
                <c:pt idx="13519">
                  <c:v>4.1188999999999991</c:v>
                </c:pt>
                <c:pt idx="13520">
                  <c:v>4.1090999999999998</c:v>
                </c:pt>
                <c:pt idx="13521">
                  <c:v>4.1027999999999993</c:v>
                </c:pt>
                <c:pt idx="13522">
                  <c:v>4.0893000000000006</c:v>
                </c:pt>
                <c:pt idx="13523">
                  <c:v>4.0914000000000001</c:v>
                </c:pt>
                <c:pt idx="13524">
                  <c:v>4.1022999999999996</c:v>
                </c:pt>
                <c:pt idx="13525">
                  <c:v>4.105599999999999</c:v>
                </c:pt>
                <c:pt idx="13526">
                  <c:v>4.1228999999999987</c:v>
                </c:pt>
                <c:pt idx="13527">
                  <c:v>4.1555999999999989</c:v>
                </c:pt>
                <c:pt idx="13528">
                  <c:v>4.1795999999999998</c:v>
                </c:pt>
                <c:pt idx="13529">
                  <c:v>4.1412000000000004</c:v>
                </c:pt>
                <c:pt idx="13530">
                  <c:v>4.1350999999999996</c:v>
                </c:pt>
                <c:pt idx="13531">
                  <c:v>4.1365999999999996</c:v>
                </c:pt>
                <c:pt idx="13532">
                  <c:v>4.1340999999999992</c:v>
                </c:pt>
                <c:pt idx="13533">
                  <c:v>4.1672999999999991</c:v>
                </c:pt>
                <c:pt idx="13534">
                  <c:v>4.1763000000000003</c:v>
                </c:pt>
                <c:pt idx="13535">
                  <c:v>4.1508999999999991</c:v>
                </c:pt>
                <c:pt idx="13536">
                  <c:v>4.1275999999999993</c:v>
                </c:pt>
                <c:pt idx="13537">
                  <c:v>4.1442999999999994</c:v>
                </c:pt>
                <c:pt idx="13538">
                  <c:v>4.1297999999999995</c:v>
                </c:pt>
                <c:pt idx="13539">
                  <c:v>4.1418999999999997</c:v>
                </c:pt>
                <c:pt idx="13540">
                  <c:v>4.0911999999999997</c:v>
                </c:pt>
                <c:pt idx="13541">
                  <c:v>4.0747</c:v>
                </c:pt>
                <c:pt idx="13542">
                  <c:v>4.0857999999999999</c:v>
                </c:pt>
                <c:pt idx="13543">
                  <c:v>4.0960000000000001</c:v>
                </c:pt>
                <c:pt idx="13544">
                  <c:v>4.1315999999999997</c:v>
                </c:pt>
                <c:pt idx="13545">
                  <c:v>4.1365999999999996</c:v>
                </c:pt>
                <c:pt idx="13546">
                  <c:v>4.1498999999999997</c:v>
                </c:pt>
                <c:pt idx="13547">
                  <c:v>4.1536</c:v>
                </c:pt>
                <c:pt idx="13548">
                  <c:v>4.2030000000000003</c:v>
                </c:pt>
                <c:pt idx="13549">
                  <c:v>4.1993999999999998</c:v>
                </c:pt>
                <c:pt idx="13550">
                  <c:v>4.2293000000000003</c:v>
                </c:pt>
                <c:pt idx="13551">
                  <c:v>4.2176</c:v>
                </c:pt>
                <c:pt idx="13552">
                  <c:v>4.2118000000000002</c:v>
                </c:pt>
                <c:pt idx="13553">
                  <c:v>4.190199999999999</c:v>
                </c:pt>
                <c:pt idx="13554">
                  <c:v>4.1700999999999997</c:v>
                </c:pt>
                <c:pt idx="13555">
                  <c:v>4.1622999999999992</c:v>
                </c:pt>
                <c:pt idx="13556">
                  <c:v>4.155899999999999</c:v>
                </c:pt>
                <c:pt idx="13557">
                  <c:v>4.1404999999999994</c:v>
                </c:pt>
                <c:pt idx="13558">
                  <c:v>4.1162000000000001</c:v>
                </c:pt>
                <c:pt idx="13559">
                  <c:v>4.1572999999999993</c:v>
                </c:pt>
                <c:pt idx="13560">
                  <c:v>4.1962000000000002</c:v>
                </c:pt>
                <c:pt idx="13561">
                  <c:v>4.1910999999999996</c:v>
                </c:pt>
                <c:pt idx="13562">
                  <c:v>4.2214</c:v>
                </c:pt>
                <c:pt idx="13563">
                  <c:v>4.2215999999999996</c:v>
                </c:pt>
                <c:pt idx="13564">
                  <c:v>4.184099999999999</c:v>
                </c:pt>
                <c:pt idx="13565">
                  <c:v>4.1874999999999991</c:v>
                </c:pt>
                <c:pt idx="13566">
                  <c:v>4.1806999999999999</c:v>
                </c:pt>
                <c:pt idx="13567">
                  <c:v>4.1726999999999999</c:v>
                </c:pt>
                <c:pt idx="13568">
                  <c:v>4.1082999999999998</c:v>
                </c:pt>
                <c:pt idx="13569">
                  <c:v>4.0984999999999996</c:v>
                </c:pt>
                <c:pt idx="13570">
                  <c:v>4.0946999999999996</c:v>
                </c:pt>
                <c:pt idx="13571">
                  <c:v>4.0709</c:v>
                </c:pt>
                <c:pt idx="13572">
                  <c:v>4.0667</c:v>
                </c:pt>
                <c:pt idx="13573">
                  <c:v>4.0537999999999998</c:v>
                </c:pt>
                <c:pt idx="13574">
                  <c:v>4.0853000000000002</c:v>
                </c:pt>
                <c:pt idx="13575">
                  <c:v>4.1160999999999994</c:v>
                </c:pt>
                <c:pt idx="13576">
                  <c:v>4.1240999999999985</c:v>
                </c:pt>
                <c:pt idx="13577">
                  <c:v>4.1486999999999998</c:v>
                </c:pt>
                <c:pt idx="13578">
                  <c:v>4.2363000000000008</c:v>
                </c:pt>
                <c:pt idx="13579">
                  <c:v>4.2531999999999996</c:v>
                </c:pt>
                <c:pt idx="13580">
                  <c:v>4.25</c:v>
                </c:pt>
                <c:pt idx="13581">
                  <c:v>4.2423999999999999</c:v>
                </c:pt>
                <c:pt idx="13582">
                  <c:v>4.2428999999999997</c:v>
                </c:pt>
                <c:pt idx="13583">
                  <c:v>4.2364000000000006</c:v>
                </c:pt>
                <c:pt idx="13584">
                  <c:v>4.2355</c:v>
                </c:pt>
                <c:pt idx="13585">
                  <c:v>4.2295999999999996</c:v>
                </c:pt>
                <c:pt idx="13586">
                  <c:v>4.2878999999999996</c:v>
                </c:pt>
                <c:pt idx="13587">
                  <c:v>4.2383000000000006</c:v>
                </c:pt>
                <c:pt idx="13588">
                  <c:v>4.22</c:v>
                </c:pt>
                <c:pt idx="13589">
                  <c:v>4.2295999999999996</c:v>
                </c:pt>
                <c:pt idx="13590">
                  <c:v>4.2297000000000002</c:v>
                </c:pt>
                <c:pt idx="13591">
                  <c:v>4.2226999999999997</c:v>
                </c:pt>
                <c:pt idx="13592">
                  <c:v>4.2477999999999998</c:v>
                </c:pt>
                <c:pt idx="13593">
                  <c:v>4.3259999999999987</c:v>
                </c:pt>
                <c:pt idx="13594">
                  <c:v>4.4762000000000013</c:v>
                </c:pt>
                <c:pt idx="13595">
                  <c:v>4.6838999999999995</c:v>
                </c:pt>
                <c:pt idx="13596">
                  <c:v>4.9291</c:v>
                </c:pt>
                <c:pt idx="13597">
                  <c:v>5.2895000000000003</c:v>
                </c:pt>
                <c:pt idx="13598">
                  <c:v>5.6116000000000001</c:v>
                </c:pt>
                <c:pt idx="13599">
                  <c:v>5.8994</c:v>
                </c:pt>
                <c:pt idx="13600">
                  <c:v>6.0885999999999996</c:v>
                </c:pt>
                <c:pt idx="13601">
                  <c:v>6.2507000000000001</c:v>
                </c:pt>
                <c:pt idx="13602">
                  <c:v>6.3526999999999996</c:v>
                </c:pt>
                <c:pt idx="13603">
                  <c:v>6.4020999999999999</c:v>
                </c:pt>
                <c:pt idx="13604">
                  <c:v>6.4551999999999996</c:v>
                </c:pt>
                <c:pt idx="13605">
                  <c:v>6.4448999999999996</c:v>
                </c:pt>
                <c:pt idx="13606">
                  <c:v>6.3694999999999995</c:v>
                </c:pt>
                <c:pt idx="13607">
                  <c:v>6.2923999999999998</c:v>
                </c:pt>
                <c:pt idx="13608">
                  <c:v>6.2195</c:v>
                </c:pt>
                <c:pt idx="13609">
                  <c:v>6.0854999999999997</c:v>
                </c:pt>
                <c:pt idx="13610">
                  <c:v>5.8830999999999998</c:v>
                </c:pt>
                <c:pt idx="13611">
                  <c:v>5.749200000000001</c:v>
                </c:pt>
                <c:pt idx="13612">
                  <c:v>5.6066000000000003</c:v>
                </c:pt>
                <c:pt idx="13613">
                  <c:v>5.4548999999999994</c:v>
                </c:pt>
                <c:pt idx="13614">
                  <c:v>5.3130999999999995</c:v>
                </c:pt>
                <c:pt idx="13615">
                  <c:v>5.1944999999999988</c:v>
                </c:pt>
                <c:pt idx="13616">
                  <c:v>5.0969999999999995</c:v>
                </c:pt>
                <c:pt idx="13617">
                  <c:v>5.0023999999999997</c:v>
                </c:pt>
                <c:pt idx="13618">
                  <c:v>4.9274999999999993</c:v>
                </c:pt>
                <c:pt idx="13619">
                  <c:v>4.8541999999999987</c:v>
                </c:pt>
                <c:pt idx="13620">
                  <c:v>4.8141999999999987</c:v>
                </c:pt>
                <c:pt idx="13621">
                  <c:v>4.7351999999999999</c:v>
                </c:pt>
                <c:pt idx="13622">
                  <c:v>4.7211999999999996</c:v>
                </c:pt>
                <c:pt idx="13623">
                  <c:v>4.7119999999999997</c:v>
                </c:pt>
                <c:pt idx="13624">
                  <c:v>4.6996000000000002</c:v>
                </c:pt>
                <c:pt idx="13625">
                  <c:v>4.6883999999999997</c:v>
                </c:pt>
                <c:pt idx="13626">
                  <c:v>4.653999999999999</c:v>
                </c:pt>
                <c:pt idx="13627">
                  <c:v>4.6128999999999989</c:v>
                </c:pt>
                <c:pt idx="13628">
                  <c:v>4.618199999999999</c:v>
                </c:pt>
                <c:pt idx="13629">
                  <c:v>4.5918999999999999</c:v>
                </c:pt>
                <c:pt idx="13630">
                  <c:v>4.5977999999999994</c:v>
                </c:pt>
                <c:pt idx="13631">
                  <c:v>4.5930999999999997</c:v>
                </c:pt>
                <c:pt idx="13632">
                  <c:v>4.6137999999999995</c:v>
                </c:pt>
                <c:pt idx="13633">
                  <c:v>4.5727000000000002</c:v>
                </c:pt>
                <c:pt idx="13634">
                  <c:v>4.54</c:v>
                </c:pt>
                <c:pt idx="13635">
                  <c:v>4.5537999999999998</c:v>
                </c:pt>
                <c:pt idx="13636">
                  <c:v>4.5262000000000002</c:v>
                </c:pt>
                <c:pt idx="13637">
                  <c:v>4.5399000000000003</c:v>
                </c:pt>
                <c:pt idx="13638">
                  <c:v>4.5519999999999996</c:v>
                </c:pt>
                <c:pt idx="13639">
                  <c:v>4.5804</c:v>
                </c:pt>
                <c:pt idx="13640">
                  <c:v>4.6162999999999998</c:v>
                </c:pt>
                <c:pt idx="13641">
                  <c:v>4.6967999999999996</c:v>
                </c:pt>
                <c:pt idx="13642">
                  <c:v>4.7637999999999998</c:v>
                </c:pt>
                <c:pt idx="13643">
                  <c:v>4.7988999999999997</c:v>
                </c:pt>
                <c:pt idx="13644">
                  <c:v>4.8516000000000004</c:v>
                </c:pt>
                <c:pt idx="13645">
                  <c:v>4.8507999999999996</c:v>
                </c:pt>
                <c:pt idx="13646">
                  <c:v>4.7938000000000001</c:v>
                </c:pt>
                <c:pt idx="13647">
                  <c:v>4.7503000000000002</c:v>
                </c:pt>
                <c:pt idx="13648">
                  <c:v>4.7103000000000002</c:v>
                </c:pt>
                <c:pt idx="13649">
                  <c:v>4.6612</c:v>
                </c:pt>
                <c:pt idx="13650">
                  <c:v>4.6156999999999995</c:v>
                </c:pt>
                <c:pt idx="13651">
                  <c:v>4.5694999999999997</c:v>
                </c:pt>
                <c:pt idx="13652">
                  <c:v>4.5643999999999991</c:v>
                </c:pt>
                <c:pt idx="13653">
                  <c:v>4.504599999999999</c:v>
                </c:pt>
                <c:pt idx="13654">
                  <c:v>4.4677999999999995</c:v>
                </c:pt>
                <c:pt idx="13655">
                  <c:v>4.4477000000000002</c:v>
                </c:pt>
                <c:pt idx="13656">
                  <c:v>4.4001999999999999</c:v>
                </c:pt>
                <c:pt idx="13657">
                  <c:v>4.4059999999999997</c:v>
                </c:pt>
                <c:pt idx="13658">
                  <c:v>4.3536000000000001</c:v>
                </c:pt>
                <c:pt idx="13659">
                  <c:v>4.3034999999999997</c:v>
                </c:pt>
                <c:pt idx="13660">
                  <c:v>4.2633000000000001</c:v>
                </c:pt>
                <c:pt idx="13661">
                  <c:v>4.2169999999999996</c:v>
                </c:pt>
                <c:pt idx="13662">
                  <c:v>4.2117000000000004</c:v>
                </c:pt>
                <c:pt idx="13663">
                  <c:v>4.2389999999999999</c:v>
                </c:pt>
                <c:pt idx="13664">
                  <c:v>4.2266000000000004</c:v>
                </c:pt>
                <c:pt idx="13665">
                  <c:v>4.2470999999999997</c:v>
                </c:pt>
                <c:pt idx="13666">
                  <c:v>4.2446999999999999</c:v>
                </c:pt>
                <c:pt idx="13667">
                  <c:v>4.2721999999999998</c:v>
                </c:pt>
                <c:pt idx="13668">
                  <c:v>4.2690999999999999</c:v>
                </c:pt>
                <c:pt idx="13669">
                  <c:v>4.2847</c:v>
                </c:pt>
                <c:pt idx="13670">
                  <c:v>4.2721</c:v>
                </c:pt>
                <c:pt idx="13671">
                  <c:v>4.2520999999999995</c:v>
                </c:pt>
                <c:pt idx="13672">
                  <c:v>4.2157999999999998</c:v>
                </c:pt>
                <c:pt idx="13673">
                  <c:v>4.214999999999999</c:v>
                </c:pt>
                <c:pt idx="13674">
                  <c:v>4.2211999999999996</c:v>
                </c:pt>
                <c:pt idx="13675">
                  <c:v>4.2178999999999993</c:v>
                </c:pt>
                <c:pt idx="13676">
                  <c:v>4.2040999999999995</c:v>
                </c:pt>
                <c:pt idx="13677">
                  <c:v>4.1650999999999989</c:v>
                </c:pt>
                <c:pt idx="13678">
                  <c:v>4.1717000000000004</c:v>
                </c:pt>
                <c:pt idx="13679">
                  <c:v>4.1932999999999998</c:v>
                </c:pt>
                <c:pt idx="13680">
                  <c:v>4.1910999999999996</c:v>
                </c:pt>
                <c:pt idx="13681">
                  <c:v>4.1909999999999989</c:v>
                </c:pt>
                <c:pt idx="13682">
                  <c:v>4.1877999999999993</c:v>
                </c:pt>
                <c:pt idx="13683">
                  <c:v>4.1833</c:v>
                </c:pt>
                <c:pt idx="13684">
                  <c:v>4.1656999999999993</c:v>
                </c:pt>
                <c:pt idx="13685">
                  <c:v>4.1510999999999996</c:v>
                </c:pt>
                <c:pt idx="13686">
                  <c:v>4.1554999999999991</c:v>
                </c:pt>
                <c:pt idx="13687">
                  <c:v>4.1471999999999989</c:v>
                </c:pt>
                <c:pt idx="13688">
                  <c:v>4.127699999999999</c:v>
                </c:pt>
                <c:pt idx="13689">
                  <c:v>4.117799999999999</c:v>
                </c:pt>
                <c:pt idx="13690">
                  <c:v>4.1058999999999992</c:v>
                </c:pt>
                <c:pt idx="13691">
                  <c:v>4.1522999999999994</c:v>
                </c:pt>
                <c:pt idx="13692">
                  <c:v>4.1681999999999988</c:v>
                </c:pt>
                <c:pt idx="13693">
                  <c:v>4.1554999999999991</c:v>
                </c:pt>
                <c:pt idx="13694">
                  <c:v>4.1526999999999994</c:v>
                </c:pt>
                <c:pt idx="13695">
                  <c:v>4.125799999999999</c:v>
                </c:pt>
                <c:pt idx="13696">
                  <c:v>4.1072999999999995</c:v>
                </c:pt>
                <c:pt idx="13697">
                  <c:v>4.1197999999999997</c:v>
                </c:pt>
                <c:pt idx="13698">
                  <c:v>4.1192000000000002</c:v>
                </c:pt>
                <c:pt idx="13699">
                  <c:v>4.1352000000000002</c:v>
                </c:pt>
                <c:pt idx="13700">
                  <c:v>4.129599999999999</c:v>
                </c:pt>
                <c:pt idx="13701">
                  <c:v>4.1174999999999988</c:v>
                </c:pt>
                <c:pt idx="13702">
                  <c:v>4.1071999999999989</c:v>
                </c:pt>
                <c:pt idx="13703">
                  <c:v>4.0833000000000004</c:v>
                </c:pt>
                <c:pt idx="13704">
                  <c:v>4.0639999999999992</c:v>
                </c:pt>
                <c:pt idx="13705">
                  <c:v>4.0906000000000002</c:v>
                </c:pt>
                <c:pt idx="13706">
                  <c:v>4.0616000000000003</c:v>
                </c:pt>
                <c:pt idx="13707">
                  <c:v>4.0657999999999994</c:v>
                </c:pt>
                <c:pt idx="13708">
                  <c:v>4.0602999999999998</c:v>
                </c:pt>
                <c:pt idx="13709">
                  <c:v>4.0641999999999987</c:v>
                </c:pt>
                <c:pt idx="13710">
                  <c:v>4.0660999999999996</c:v>
                </c:pt>
                <c:pt idx="13711">
                  <c:v>4.0420999999999996</c:v>
                </c:pt>
                <c:pt idx="13712">
                  <c:v>4.0686999999999998</c:v>
                </c:pt>
                <c:pt idx="13713">
                  <c:v>4.0805999999999996</c:v>
                </c:pt>
                <c:pt idx="13714">
                  <c:v>4.1129999999999995</c:v>
                </c:pt>
                <c:pt idx="13715">
                  <c:v>4.1602999999999994</c:v>
                </c:pt>
                <c:pt idx="13716">
                  <c:v>4.1633999999999993</c:v>
                </c:pt>
                <c:pt idx="13717">
                  <c:v>4.1983999999999995</c:v>
                </c:pt>
                <c:pt idx="13718">
                  <c:v>4.234</c:v>
                </c:pt>
                <c:pt idx="13719">
                  <c:v>4.2904999999999998</c:v>
                </c:pt>
                <c:pt idx="13720">
                  <c:v>4.3107999999999995</c:v>
                </c:pt>
                <c:pt idx="13721">
                  <c:v>4.2957999999999998</c:v>
                </c:pt>
                <c:pt idx="13722">
                  <c:v>4.3249999999999993</c:v>
                </c:pt>
                <c:pt idx="13723">
                  <c:v>4.2444999999999995</c:v>
                </c:pt>
                <c:pt idx="13724">
                  <c:v>4.2561999999999998</c:v>
                </c:pt>
                <c:pt idx="13725">
                  <c:v>4.2595000000000001</c:v>
                </c:pt>
                <c:pt idx="13726">
                  <c:v>4.26</c:v>
                </c:pt>
                <c:pt idx="13727">
                  <c:v>4.2560000000000002</c:v>
                </c:pt>
                <c:pt idx="13728">
                  <c:v>4.2238999999999995</c:v>
                </c:pt>
                <c:pt idx="13729">
                  <c:v>4.2191999999999998</c:v>
                </c:pt>
                <c:pt idx="13730">
                  <c:v>4.2552000000000003</c:v>
                </c:pt>
                <c:pt idx="13731">
                  <c:v>4.2195999999999998</c:v>
                </c:pt>
                <c:pt idx="13732">
                  <c:v>4.2167000000000003</c:v>
                </c:pt>
                <c:pt idx="13733">
                  <c:v>4.1772</c:v>
                </c:pt>
                <c:pt idx="13734">
                  <c:v>4.1542999999999992</c:v>
                </c:pt>
                <c:pt idx="13735">
                  <c:v>4.1429999999999989</c:v>
                </c:pt>
                <c:pt idx="13736">
                  <c:v>4.1307999999999998</c:v>
                </c:pt>
                <c:pt idx="13737">
                  <c:v>4.0758999999999999</c:v>
                </c:pt>
                <c:pt idx="13738">
                  <c:v>4.0680999999999994</c:v>
                </c:pt>
                <c:pt idx="13739">
                  <c:v>4.0520999999999994</c:v>
                </c:pt>
                <c:pt idx="13740">
                  <c:v>4.0093000000000005</c:v>
                </c:pt>
                <c:pt idx="13741">
                  <c:v>4.0277999999999992</c:v>
                </c:pt>
                <c:pt idx="13742">
                  <c:v>4.0106999999999999</c:v>
                </c:pt>
                <c:pt idx="13743">
                  <c:v>3.9920999999999998</c:v>
                </c:pt>
                <c:pt idx="13744">
                  <c:v>3.9773000000000001</c:v>
                </c:pt>
                <c:pt idx="13745">
                  <c:v>3.9821999999999997</c:v>
                </c:pt>
                <c:pt idx="13746">
                  <c:v>3.9821999999999997</c:v>
                </c:pt>
                <c:pt idx="13747">
                  <c:v>3.9649000000000001</c:v>
                </c:pt>
                <c:pt idx="13748">
                  <c:v>3.9672999999999998</c:v>
                </c:pt>
                <c:pt idx="13749">
                  <c:v>3.9939999999999998</c:v>
                </c:pt>
                <c:pt idx="13750">
                  <c:v>4.039200000000001</c:v>
                </c:pt>
                <c:pt idx="13751">
                  <c:v>4.0224999999999991</c:v>
                </c:pt>
                <c:pt idx="13752">
                  <c:v>4.0098000000000003</c:v>
                </c:pt>
                <c:pt idx="13753">
                  <c:v>3.9838</c:v>
                </c:pt>
                <c:pt idx="13754">
                  <c:v>3.9811999999999999</c:v>
                </c:pt>
                <c:pt idx="13755">
                  <c:v>4.0057</c:v>
                </c:pt>
                <c:pt idx="13756">
                  <c:v>4.0106000000000002</c:v>
                </c:pt>
                <c:pt idx="13757">
                  <c:v>3.9885999999999999</c:v>
                </c:pt>
                <c:pt idx="13758">
                  <c:v>3.9603999999999999</c:v>
                </c:pt>
                <c:pt idx="13759">
                  <c:v>3.9314999999999998</c:v>
                </c:pt>
                <c:pt idx="13760">
                  <c:v>3.9169999999999994</c:v>
                </c:pt>
                <c:pt idx="13761">
                  <c:v>3.9063999999999997</c:v>
                </c:pt>
                <c:pt idx="13762">
                  <c:v>3.8875999999999999</c:v>
                </c:pt>
                <c:pt idx="13763">
                  <c:v>3.9020999999999995</c:v>
                </c:pt>
                <c:pt idx="13764">
                  <c:v>3.9161999999999995</c:v>
                </c:pt>
                <c:pt idx="13765">
                  <c:v>3.9396999999999998</c:v>
                </c:pt>
                <c:pt idx="13766">
                  <c:v>3.9965999999999995</c:v>
                </c:pt>
                <c:pt idx="13767">
                  <c:v>4.0184999999999995</c:v>
                </c:pt>
                <c:pt idx="13768">
                  <c:v>4.0308000000000002</c:v>
                </c:pt>
                <c:pt idx="13769">
                  <c:v>4.0440999999999994</c:v>
                </c:pt>
                <c:pt idx="13770">
                  <c:v>4.0331999999999999</c:v>
                </c:pt>
                <c:pt idx="13771">
                  <c:v>4.0086000000000004</c:v>
                </c:pt>
                <c:pt idx="13772">
                  <c:v>4.0007999999999999</c:v>
                </c:pt>
                <c:pt idx="13773">
                  <c:v>3.9909999999999997</c:v>
                </c:pt>
                <c:pt idx="13774">
                  <c:v>3.9945999999999997</c:v>
                </c:pt>
                <c:pt idx="13775">
                  <c:v>4.0074999999999994</c:v>
                </c:pt>
                <c:pt idx="13776">
                  <c:v>3.9785999999999997</c:v>
                </c:pt>
                <c:pt idx="13777">
                  <c:v>3.9702999999999995</c:v>
                </c:pt>
                <c:pt idx="13778">
                  <c:v>4.0113000000000003</c:v>
                </c:pt>
                <c:pt idx="13779">
                  <c:v>4.0034000000000001</c:v>
                </c:pt>
                <c:pt idx="13780">
                  <c:v>3.9945999999999997</c:v>
                </c:pt>
                <c:pt idx="13781">
                  <c:v>4.0061</c:v>
                </c:pt>
                <c:pt idx="13782">
                  <c:v>4.0282</c:v>
                </c:pt>
                <c:pt idx="13783">
                  <c:v>4.0227999999999993</c:v>
                </c:pt>
                <c:pt idx="13784">
                  <c:v>4.017199999999999</c:v>
                </c:pt>
                <c:pt idx="13785">
                  <c:v>4.0179999999999989</c:v>
                </c:pt>
                <c:pt idx="13786">
                  <c:v>4.0538999999999996</c:v>
                </c:pt>
                <c:pt idx="13787">
                  <c:v>4.0497000000000005</c:v>
                </c:pt>
                <c:pt idx="13788">
                  <c:v>4.0553999999999997</c:v>
                </c:pt>
                <c:pt idx="13789">
                  <c:v>4.0707000000000004</c:v>
                </c:pt>
                <c:pt idx="13790">
                  <c:v>4.0758999999999999</c:v>
                </c:pt>
                <c:pt idx="13791">
                  <c:v>4.1116000000000001</c:v>
                </c:pt>
                <c:pt idx="13792">
                  <c:v>4.1043999999999992</c:v>
                </c:pt>
                <c:pt idx="13793">
                  <c:v>4.1487999999999996</c:v>
                </c:pt>
                <c:pt idx="13794">
                  <c:v>4.1859999999999991</c:v>
                </c:pt>
                <c:pt idx="13795">
                  <c:v>4.2195999999999998</c:v>
                </c:pt>
                <c:pt idx="13796">
                  <c:v>4.2565999999999997</c:v>
                </c:pt>
                <c:pt idx="13797">
                  <c:v>4.3137999999999996</c:v>
                </c:pt>
                <c:pt idx="13798">
                  <c:v>4.4332000000000011</c:v>
                </c:pt>
                <c:pt idx="13799">
                  <c:v>4.6058999999999992</c:v>
                </c:pt>
                <c:pt idx="13800">
                  <c:v>4.7911000000000001</c:v>
                </c:pt>
                <c:pt idx="13801">
                  <c:v>5.0178999999999991</c:v>
                </c:pt>
                <c:pt idx="13802">
                  <c:v>5.2378999999999998</c:v>
                </c:pt>
                <c:pt idx="13803">
                  <c:v>5.3850999999999996</c:v>
                </c:pt>
                <c:pt idx="13804">
                  <c:v>5.5172999999999996</c:v>
                </c:pt>
                <c:pt idx="13805">
                  <c:v>5.6423999999999994</c:v>
                </c:pt>
                <c:pt idx="13806">
                  <c:v>5.6761999999999997</c:v>
                </c:pt>
                <c:pt idx="13807">
                  <c:v>5.6532999999999998</c:v>
                </c:pt>
                <c:pt idx="13808">
                  <c:v>5.6482999999999999</c:v>
                </c:pt>
                <c:pt idx="13809">
                  <c:v>5.5838000000000001</c:v>
                </c:pt>
                <c:pt idx="13810">
                  <c:v>5.5369000000000002</c:v>
                </c:pt>
                <c:pt idx="13811">
                  <c:v>5.4840999999999998</c:v>
                </c:pt>
                <c:pt idx="13812">
                  <c:v>5.3936000000000002</c:v>
                </c:pt>
                <c:pt idx="13813">
                  <c:v>5.3097000000000003</c:v>
                </c:pt>
                <c:pt idx="13814">
                  <c:v>5.2272999999999996</c:v>
                </c:pt>
                <c:pt idx="13815">
                  <c:v>5.1678999999999986</c:v>
                </c:pt>
                <c:pt idx="13816">
                  <c:v>5.0731000000000002</c:v>
                </c:pt>
                <c:pt idx="13817">
                  <c:v>4.9954000000000001</c:v>
                </c:pt>
                <c:pt idx="13818">
                  <c:v>4.9242999999999997</c:v>
                </c:pt>
                <c:pt idx="13819">
                  <c:v>4.8723000000000001</c:v>
                </c:pt>
                <c:pt idx="13820">
                  <c:v>4.7978999999999994</c:v>
                </c:pt>
                <c:pt idx="13821">
                  <c:v>4.7524999999999995</c:v>
                </c:pt>
                <c:pt idx="13822">
                  <c:v>4.6772999999999998</c:v>
                </c:pt>
                <c:pt idx="13823">
                  <c:v>4.6645999999999992</c:v>
                </c:pt>
                <c:pt idx="13824">
                  <c:v>4.6414</c:v>
                </c:pt>
                <c:pt idx="13825">
                  <c:v>4.6212</c:v>
                </c:pt>
                <c:pt idx="13826">
                  <c:v>4.5942999999999996</c:v>
                </c:pt>
                <c:pt idx="13827">
                  <c:v>4.6146999999999991</c:v>
                </c:pt>
                <c:pt idx="13828">
                  <c:v>4.6044999999999989</c:v>
                </c:pt>
                <c:pt idx="13829">
                  <c:v>4.579200000000001</c:v>
                </c:pt>
                <c:pt idx="13830">
                  <c:v>4.5708000000000002</c:v>
                </c:pt>
                <c:pt idx="13831">
                  <c:v>4.5461</c:v>
                </c:pt>
                <c:pt idx="13832">
                  <c:v>4.5287999999999995</c:v>
                </c:pt>
                <c:pt idx="13833">
                  <c:v>4.5534999999999997</c:v>
                </c:pt>
                <c:pt idx="13834">
                  <c:v>4.5857999999999999</c:v>
                </c:pt>
                <c:pt idx="13835">
                  <c:v>4.6042999999999994</c:v>
                </c:pt>
                <c:pt idx="13836">
                  <c:v>4.6172999999999993</c:v>
                </c:pt>
                <c:pt idx="13837">
                  <c:v>4.629599999999999</c:v>
                </c:pt>
                <c:pt idx="13838">
                  <c:v>4.6243999999999987</c:v>
                </c:pt>
                <c:pt idx="13839">
                  <c:v>4.673</c:v>
                </c:pt>
                <c:pt idx="13840">
                  <c:v>4.7172999999999998</c:v>
                </c:pt>
                <c:pt idx="13841">
                  <c:v>4.6904999999999992</c:v>
                </c:pt>
                <c:pt idx="13842">
                  <c:v>4.6463999999999999</c:v>
                </c:pt>
                <c:pt idx="13843">
                  <c:v>4.6278999999999986</c:v>
                </c:pt>
                <c:pt idx="13844">
                  <c:v>4.6122999999999994</c:v>
                </c:pt>
                <c:pt idx="13845">
                  <c:v>4.6019999999999994</c:v>
                </c:pt>
                <c:pt idx="13846">
                  <c:v>4.5507</c:v>
                </c:pt>
                <c:pt idx="13847">
                  <c:v>4.5472000000000001</c:v>
                </c:pt>
                <c:pt idx="13848">
                  <c:v>4.5239999999999991</c:v>
                </c:pt>
                <c:pt idx="13849">
                  <c:v>4.5084999999999997</c:v>
                </c:pt>
                <c:pt idx="13850">
                  <c:v>4.4869000000000003</c:v>
                </c:pt>
                <c:pt idx="13851">
                  <c:v>4.4782000000000011</c:v>
                </c:pt>
                <c:pt idx="13852">
                  <c:v>4.4871999999999996</c:v>
                </c:pt>
                <c:pt idx="13853">
                  <c:v>4.4686000000000003</c:v>
                </c:pt>
                <c:pt idx="13854">
                  <c:v>4.4505999999999997</c:v>
                </c:pt>
                <c:pt idx="13855">
                  <c:v>4.4467000000000008</c:v>
                </c:pt>
                <c:pt idx="13856">
                  <c:v>4.4558999999999997</c:v>
                </c:pt>
                <c:pt idx="13857">
                  <c:v>4.4375</c:v>
                </c:pt>
                <c:pt idx="13858">
                  <c:v>4.4393000000000011</c:v>
                </c:pt>
                <c:pt idx="13859">
                  <c:v>4.4505999999999997</c:v>
                </c:pt>
                <c:pt idx="13860">
                  <c:v>4.4433000000000007</c:v>
                </c:pt>
                <c:pt idx="13861">
                  <c:v>4.4638999999999998</c:v>
                </c:pt>
                <c:pt idx="13862">
                  <c:v>4.4606000000000003</c:v>
                </c:pt>
                <c:pt idx="13863">
                  <c:v>4.4531999999999998</c:v>
                </c:pt>
                <c:pt idx="13864">
                  <c:v>4.4633000000000003</c:v>
                </c:pt>
                <c:pt idx="13865">
                  <c:v>4.4823000000000004</c:v>
                </c:pt>
                <c:pt idx="13866">
                  <c:v>4.5078999999999994</c:v>
                </c:pt>
                <c:pt idx="13867">
                  <c:v>4.5447999999999995</c:v>
                </c:pt>
                <c:pt idx="13868">
                  <c:v>4.6387</c:v>
                </c:pt>
                <c:pt idx="13869">
                  <c:v>4.6650999999999989</c:v>
                </c:pt>
                <c:pt idx="13870">
                  <c:v>4.7113000000000005</c:v>
                </c:pt>
                <c:pt idx="13871">
                  <c:v>4.7264999999999997</c:v>
                </c:pt>
                <c:pt idx="13872">
                  <c:v>4.7980999999999998</c:v>
                </c:pt>
                <c:pt idx="13873">
                  <c:v>4.8307000000000002</c:v>
                </c:pt>
                <c:pt idx="13874">
                  <c:v>4.8229999999999995</c:v>
                </c:pt>
                <c:pt idx="13875">
                  <c:v>4.8037999999999998</c:v>
                </c:pt>
                <c:pt idx="13876">
                  <c:v>4.7763000000000009</c:v>
                </c:pt>
                <c:pt idx="13877">
                  <c:v>4.8205999999999989</c:v>
                </c:pt>
                <c:pt idx="13878">
                  <c:v>4.7820999999999998</c:v>
                </c:pt>
                <c:pt idx="13879">
                  <c:v>4.7709999999999999</c:v>
                </c:pt>
                <c:pt idx="13880">
                  <c:v>4.7553000000000001</c:v>
                </c:pt>
                <c:pt idx="13881">
                  <c:v>4.7463000000000006</c:v>
                </c:pt>
                <c:pt idx="13882">
                  <c:v>4.7297000000000002</c:v>
                </c:pt>
                <c:pt idx="13883">
                  <c:v>4.7204999999999995</c:v>
                </c:pt>
                <c:pt idx="13884">
                  <c:v>4.7228999999999992</c:v>
                </c:pt>
                <c:pt idx="13885">
                  <c:v>4.7051999999999996</c:v>
                </c:pt>
                <c:pt idx="13886">
                  <c:v>4.6847999999999992</c:v>
                </c:pt>
                <c:pt idx="13887">
                  <c:v>4.6462000000000003</c:v>
                </c:pt>
                <c:pt idx="13888">
                  <c:v>4.577</c:v>
                </c:pt>
                <c:pt idx="13889">
                  <c:v>4.531600000000001</c:v>
                </c:pt>
                <c:pt idx="13890">
                  <c:v>4.4668999999999999</c:v>
                </c:pt>
                <c:pt idx="13891">
                  <c:v>4.4483000000000006</c:v>
                </c:pt>
                <c:pt idx="13892">
                  <c:v>4.4316000000000013</c:v>
                </c:pt>
                <c:pt idx="13893">
                  <c:v>4.4135999999999997</c:v>
                </c:pt>
                <c:pt idx="13894">
                  <c:v>4.3954999999999993</c:v>
                </c:pt>
                <c:pt idx="13895">
                  <c:v>4.3667999999999996</c:v>
                </c:pt>
                <c:pt idx="13896">
                  <c:v>4.3773</c:v>
                </c:pt>
                <c:pt idx="13897">
                  <c:v>4.3731999999999998</c:v>
                </c:pt>
                <c:pt idx="13898">
                  <c:v>4.3443999999999994</c:v>
                </c:pt>
                <c:pt idx="13899">
                  <c:v>4.3688999999999991</c:v>
                </c:pt>
                <c:pt idx="13900">
                  <c:v>4.3404999999999996</c:v>
                </c:pt>
                <c:pt idx="13901">
                  <c:v>4.3590999999999998</c:v>
                </c:pt>
                <c:pt idx="13902">
                  <c:v>4.3884999999999996</c:v>
                </c:pt>
                <c:pt idx="13903">
                  <c:v>4.3875999999999991</c:v>
                </c:pt>
                <c:pt idx="13904">
                  <c:v>4.3616999999999999</c:v>
                </c:pt>
                <c:pt idx="13905">
                  <c:v>4.3300999999999998</c:v>
                </c:pt>
                <c:pt idx="13906">
                  <c:v>4.2995999999999999</c:v>
                </c:pt>
                <c:pt idx="13907">
                  <c:v>4.3278999999999987</c:v>
                </c:pt>
                <c:pt idx="13908">
                  <c:v>4.3626999999999994</c:v>
                </c:pt>
                <c:pt idx="13909">
                  <c:v>4.3719000000000001</c:v>
                </c:pt>
                <c:pt idx="13910">
                  <c:v>4.3422999999999998</c:v>
                </c:pt>
                <c:pt idx="13911">
                  <c:v>4.3067000000000002</c:v>
                </c:pt>
                <c:pt idx="13912">
                  <c:v>4.2840999999999996</c:v>
                </c:pt>
                <c:pt idx="13913">
                  <c:v>4.2784000000000004</c:v>
                </c:pt>
                <c:pt idx="13914">
                  <c:v>4.3186</c:v>
                </c:pt>
                <c:pt idx="13915">
                  <c:v>4.3136000000000001</c:v>
                </c:pt>
                <c:pt idx="13916">
                  <c:v>4.3452000000000002</c:v>
                </c:pt>
                <c:pt idx="13917">
                  <c:v>4.3517000000000001</c:v>
                </c:pt>
                <c:pt idx="13918">
                  <c:v>4.3423999999999996</c:v>
                </c:pt>
                <c:pt idx="13919">
                  <c:v>4.3279999999999994</c:v>
                </c:pt>
                <c:pt idx="13920">
                  <c:v>4.294999999999999</c:v>
                </c:pt>
                <c:pt idx="13921">
                  <c:v>4.2933000000000003</c:v>
                </c:pt>
                <c:pt idx="13922">
                  <c:v>4.2787000000000006</c:v>
                </c:pt>
                <c:pt idx="13923">
                  <c:v>4.3043999999999993</c:v>
                </c:pt>
                <c:pt idx="13924">
                  <c:v>4.3616000000000001</c:v>
                </c:pt>
                <c:pt idx="13925">
                  <c:v>4.4508000000000001</c:v>
                </c:pt>
                <c:pt idx="13926">
                  <c:v>4.6786000000000003</c:v>
                </c:pt>
                <c:pt idx="13927">
                  <c:v>4.9248999999999992</c:v>
                </c:pt>
                <c:pt idx="13928">
                  <c:v>5.1606999999999994</c:v>
                </c:pt>
                <c:pt idx="13929">
                  <c:v>5.4130000000000003</c:v>
                </c:pt>
                <c:pt idx="13930">
                  <c:v>5.5801999999999996</c:v>
                </c:pt>
                <c:pt idx="13931">
                  <c:v>5.6852</c:v>
                </c:pt>
                <c:pt idx="13932">
                  <c:v>5.7130000000000001</c:v>
                </c:pt>
                <c:pt idx="13933">
                  <c:v>5.7739000000000003</c:v>
                </c:pt>
                <c:pt idx="13934">
                  <c:v>5.815199999999999</c:v>
                </c:pt>
                <c:pt idx="13935">
                  <c:v>5.8370999999999995</c:v>
                </c:pt>
                <c:pt idx="13936">
                  <c:v>5.8084999999999996</c:v>
                </c:pt>
                <c:pt idx="13937">
                  <c:v>5.7530999999999999</c:v>
                </c:pt>
                <c:pt idx="13938">
                  <c:v>5.6896000000000004</c:v>
                </c:pt>
                <c:pt idx="13939">
                  <c:v>5.654399999999999</c:v>
                </c:pt>
                <c:pt idx="13940">
                  <c:v>5.5813000000000006</c:v>
                </c:pt>
                <c:pt idx="13941">
                  <c:v>5.5883000000000003</c:v>
                </c:pt>
                <c:pt idx="13942">
                  <c:v>5.5106000000000002</c:v>
                </c:pt>
                <c:pt idx="13943">
                  <c:v>5.4024000000000001</c:v>
                </c:pt>
                <c:pt idx="13944">
                  <c:v>5.2940999999999994</c:v>
                </c:pt>
                <c:pt idx="13945">
                  <c:v>5.2666000000000004</c:v>
                </c:pt>
                <c:pt idx="13946">
                  <c:v>5.1717000000000004</c:v>
                </c:pt>
                <c:pt idx="13947">
                  <c:v>5.1345999999999989</c:v>
                </c:pt>
                <c:pt idx="13948">
                  <c:v>5.1148999999999987</c:v>
                </c:pt>
                <c:pt idx="13949">
                  <c:v>5.1210999999999993</c:v>
                </c:pt>
                <c:pt idx="13950">
                  <c:v>5.1258999999999988</c:v>
                </c:pt>
                <c:pt idx="13951">
                  <c:v>5.0983999999999998</c:v>
                </c:pt>
                <c:pt idx="13952">
                  <c:v>5.0557999999999996</c:v>
                </c:pt>
                <c:pt idx="13953">
                  <c:v>5.0442999999999998</c:v>
                </c:pt>
                <c:pt idx="13954">
                  <c:v>5.0162000000000004</c:v>
                </c:pt>
                <c:pt idx="13955">
                  <c:v>4.9588999999999999</c:v>
                </c:pt>
                <c:pt idx="13956">
                  <c:v>4.9358000000000004</c:v>
                </c:pt>
                <c:pt idx="13957">
                  <c:v>4.8788999999999998</c:v>
                </c:pt>
                <c:pt idx="13958">
                  <c:v>4.8266999999999998</c:v>
                </c:pt>
                <c:pt idx="13959">
                  <c:v>4.8064999999999998</c:v>
                </c:pt>
                <c:pt idx="13960">
                  <c:v>4.7954999999999997</c:v>
                </c:pt>
                <c:pt idx="13961">
                  <c:v>4.7656999999999998</c:v>
                </c:pt>
                <c:pt idx="13962">
                  <c:v>4.7163000000000004</c:v>
                </c:pt>
                <c:pt idx="13963">
                  <c:v>4.7113000000000005</c:v>
                </c:pt>
                <c:pt idx="13964">
                  <c:v>4.6497000000000002</c:v>
                </c:pt>
                <c:pt idx="13965">
                  <c:v>4.6193</c:v>
                </c:pt>
                <c:pt idx="13966">
                  <c:v>4.5913000000000004</c:v>
                </c:pt>
                <c:pt idx="13967">
                  <c:v>4.5484999999999998</c:v>
                </c:pt>
                <c:pt idx="13968">
                  <c:v>4.5434999999999999</c:v>
                </c:pt>
                <c:pt idx="13969">
                  <c:v>4.4976000000000003</c:v>
                </c:pt>
                <c:pt idx="13970">
                  <c:v>4.4339000000000004</c:v>
                </c:pt>
                <c:pt idx="13971">
                  <c:v>4.4379</c:v>
                </c:pt>
                <c:pt idx="13972">
                  <c:v>4.4391000000000007</c:v>
                </c:pt>
                <c:pt idx="13973">
                  <c:v>4.4370000000000003</c:v>
                </c:pt>
                <c:pt idx="13974">
                  <c:v>4.4217000000000004</c:v>
                </c:pt>
                <c:pt idx="13975">
                  <c:v>4.4297000000000004</c:v>
                </c:pt>
                <c:pt idx="13976">
                  <c:v>4.4097000000000008</c:v>
                </c:pt>
                <c:pt idx="13977">
                  <c:v>4.3928999999999991</c:v>
                </c:pt>
                <c:pt idx="13978">
                  <c:v>4.3557999999999995</c:v>
                </c:pt>
                <c:pt idx="13979">
                  <c:v>4.3529999999999989</c:v>
                </c:pt>
                <c:pt idx="13980">
                  <c:v>4.3619999999999992</c:v>
                </c:pt>
                <c:pt idx="13981">
                  <c:v>4.3513999999999999</c:v>
                </c:pt>
                <c:pt idx="13982">
                  <c:v>4.365499999999999</c:v>
                </c:pt>
                <c:pt idx="13983">
                  <c:v>4.3856000000000002</c:v>
                </c:pt>
                <c:pt idx="13984">
                  <c:v>4.3868</c:v>
                </c:pt>
                <c:pt idx="13985">
                  <c:v>4.4015000000000004</c:v>
                </c:pt>
                <c:pt idx="13986">
                  <c:v>4.3996000000000004</c:v>
                </c:pt>
                <c:pt idx="13987">
                  <c:v>4.365499999999999</c:v>
                </c:pt>
                <c:pt idx="13988">
                  <c:v>4.3785999999999996</c:v>
                </c:pt>
                <c:pt idx="13989">
                  <c:v>4.4039000000000001</c:v>
                </c:pt>
                <c:pt idx="13990">
                  <c:v>4.3860000000000001</c:v>
                </c:pt>
                <c:pt idx="13991">
                  <c:v>4.3761999999999999</c:v>
                </c:pt>
                <c:pt idx="13992">
                  <c:v>4.3772000000000002</c:v>
                </c:pt>
                <c:pt idx="13993">
                  <c:v>4.395999999999999</c:v>
                </c:pt>
                <c:pt idx="13994">
                  <c:v>4.3895</c:v>
                </c:pt>
                <c:pt idx="13995">
                  <c:v>4.4217000000000004</c:v>
                </c:pt>
                <c:pt idx="13996">
                  <c:v>4.4170999999999996</c:v>
                </c:pt>
                <c:pt idx="13997">
                  <c:v>4.4093000000000009</c:v>
                </c:pt>
                <c:pt idx="13998">
                  <c:v>4.3625999999999987</c:v>
                </c:pt>
                <c:pt idx="13999">
                  <c:v>4.3530999999999995</c:v>
                </c:pt>
                <c:pt idx="14000">
                  <c:v>4.3340999999999994</c:v>
                </c:pt>
                <c:pt idx="14001">
                  <c:v>4.4701000000000004</c:v>
                </c:pt>
                <c:pt idx="14002">
                  <c:v>5.5954999999999995</c:v>
                </c:pt>
                <c:pt idx="14003">
                  <c:v>6.7298</c:v>
                </c:pt>
                <c:pt idx="14004">
                  <c:v>7.2019000000000002</c:v>
                </c:pt>
                <c:pt idx="14005">
                  <c:v>7.2587999999999999</c:v>
                </c:pt>
                <c:pt idx="14006">
                  <c:v>7.0353000000000003</c:v>
                </c:pt>
                <c:pt idx="14007">
                  <c:v>6.625799999999999</c:v>
                </c:pt>
                <c:pt idx="14008">
                  <c:v>6.1747999999999994</c:v>
                </c:pt>
                <c:pt idx="14009">
                  <c:v>5.8477999999999994</c:v>
                </c:pt>
                <c:pt idx="14010">
                  <c:v>5.5569999999999995</c:v>
                </c:pt>
                <c:pt idx="14011">
                  <c:v>5.3060999999999998</c:v>
                </c:pt>
                <c:pt idx="14012">
                  <c:v>5.1125999999999987</c:v>
                </c:pt>
                <c:pt idx="14013">
                  <c:v>4.9540999999999995</c:v>
                </c:pt>
                <c:pt idx="14014">
                  <c:v>4.8372000000000002</c:v>
                </c:pt>
                <c:pt idx="14015">
                  <c:v>4.7850999999999999</c:v>
                </c:pt>
                <c:pt idx="14016">
                  <c:v>4.7065999999999999</c:v>
                </c:pt>
                <c:pt idx="14017">
                  <c:v>4.6936</c:v>
                </c:pt>
                <c:pt idx="14018">
                  <c:v>4.6574999999999989</c:v>
                </c:pt>
                <c:pt idx="14019">
                  <c:v>4.6150999999999991</c:v>
                </c:pt>
                <c:pt idx="14020">
                  <c:v>4.5777999999999999</c:v>
                </c:pt>
                <c:pt idx="14021">
                  <c:v>4.5527999999999995</c:v>
                </c:pt>
                <c:pt idx="14022">
                  <c:v>4.5433000000000003</c:v>
                </c:pt>
                <c:pt idx="14023">
                  <c:v>4.5221999999999989</c:v>
                </c:pt>
                <c:pt idx="14024">
                  <c:v>4.4970999999999997</c:v>
                </c:pt>
                <c:pt idx="14025">
                  <c:v>4.4727000000000006</c:v>
                </c:pt>
                <c:pt idx="14026">
                  <c:v>4.4694000000000003</c:v>
                </c:pt>
                <c:pt idx="14027">
                  <c:v>4.4353000000000007</c:v>
                </c:pt>
                <c:pt idx="14028">
                  <c:v>4.3982999999999999</c:v>
                </c:pt>
                <c:pt idx="14029">
                  <c:v>4.4123999999999999</c:v>
                </c:pt>
                <c:pt idx="14030">
                  <c:v>4.3913000000000002</c:v>
                </c:pt>
                <c:pt idx="14031">
                  <c:v>4.3714000000000004</c:v>
                </c:pt>
                <c:pt idx="14032">
                  <c:v>4.359</c:v>
                </c:pt>
                <c:pt idx="14033">
                  <c:v>4.3517000000000001</c:v>
                </c:pt>
                <c:pt idx="14034">
                  <c:v>4.3262</c:v>
                </c:pt>
                <c:pt idx="14035">
                  <c:v>4.3399000000000001</c:v>
                </c:pt>
                <c:pt idx="14036">
                  <c:v>4.3683999999999994</c:v>
                </c:pt>
                <c:pt idx="14037">
                  <c:v>4.3614999999999995</c:v>
                </c:pt>
                <c:pt idx="14038">
                  <c:v>4.3519999999999994</c:v>
                </c:pt>
                <c:pt idx="14039">
                  <c:v>4.3605999999999989</c:v>
                </c:pt>
                <c:pt idx="14040">
                  <c:v>4.3458999999999994</c:v>
                </c:pt>
                <c:pt idx="14041">
                  <c:v>4.3212999999999999</c:v>
                </c:pt>
                <c:pt idx="14042">
                  <c:v>4.3237999999999994</c:v>
                </c:pt>
                <c:pt idx="14043">
                  <c:v>4.3383000000000003</c:v>
                </c:pt>
                <c:pt idx="14044">
                  <c:v>4.3680999999999992</c:v>
                </c:pt>
                <c:pt idx="14045">
                  <c:v>4.3837999999999999</c:v>
                </c:pt>
                <c:pt idx="14046">
                  <c:v>4.4154999999999998</c:v>
                </c:pt>
                <c:pt idx="14047">
                  <c:v>4.3817000000000004</c:v>
                </c:pt>
                <c:pt idx="14048">
                  <c:v>4.3380999999999998</c:v>
                </c:pt>
                <c:pt idx="14049">
                  <c:v>4.3275999999999994</c:v>
                </c:pt>
                <c:pt idx="14050">
                  <c:v>4.3201999999999989</c:v>
                </c:pt>
                <c:pt idx="14051">
                  <c:v>4.2809999999999997</c:v>
                </c:pt>
                <c:pt idx="14052">
                  <c:v>4.2569999999999997</c:v>
                </c:pt>
                <c:pt idx="14053">
                  <c:v>4.2645999999999988</c:v>
                </c:pt>
                <c:pt idx="14054">
                  <c:v>4.2469999999999999</c:v>
                </c:pt>
                <c:pt idx="14055">
                  <c:v>4.2415000000000003</c:v>
                </c:pt>
                <c:pt idx="14056">
                  <c:v>4.222999999999999</c:v>
                </c:pt>
                <c:pt idx="14057">
                  <c:v>4.2298999999999998</c:v>
                </c:pt>
                <c:pt idx="14058">
                  <c:v>4.2234999999999996</c:v>
                </c:pt>
                <c:pt idx="14059">
                  <c:v>4.2374000000000001</c:v>
                </c:pt>
                <c:pt idx="14060">
                  <c:v>4.2557999999999998</c:v>
                </c:pt>
                <c:pt idx="14061">
                  <c:v>4.2887000000000004</c:v>
                </c:pt>
                <c:pt idx="14062">
                  <c:v>4.2598000000000003</c:v>
                </c:pt>
                <c:pt idx="14063">
                  <c:v>4.2666000000000004</c:v>
                </c:pt>
                <c:pt idx="14064">
                  <c:v>4.2527999999999997</c:v>
                </c:pt>
                <c:pt idx="14065">
                  <c:v>4.2719000000000005</c:v>
                </c:pt>
                <c:pt idx="14066">
                  <c:v>4.2714000000000008</c:v>
                </c:pt>
                <c:pt idx="14067">
                  <c:v>4.2491000000000003</c:v>
                </c:pt>
                <c:pt idx="14068">
                  <c:v>4.2442000000000002</c:v>
                </c:pt>
                <c:pt idx="14069">
                  <c:v>4.2753000000000005</c:v>
                </c:pt>
                <c:pt idx="14070">
                  <c:v>4.273600000000001</c:v>
                </c:pt>
                <c:pt idx="14071">
                  <c:v>4.2528999999999995</c:v>
                </c:pt>
                <c:pt idx="14072">
                  <c:v>4.2320000000000002</c:v>
                </c:pt>
                <c:pt idx="14073">
                  <c:v>4.2120999999999995</c:v>
                </c:pt>
                <c:pt idx="14074">
                  <c:v>4.2283999999999997</c:v>
                </c:pt>
                <c:pt idx="14075">
                  <c:v>4.2359</c:v>
                </c:pt>
                <c:pt idx="14076">
                  <c:v>4.1894999999999998</c:v>
                </c:pt>
                <c:pt idx="14077">
                  <c:v>4.2004000000000001</c:v>
                </c:pt>
                <c:pt idx="14078">
                  <c:v>4.1933999999999996</c:v>
                </c:pt>
                <c:pt idx="14079">
                  <c:v>4.1968999999999994</c:v>
                </c:pt>
                <c:pt idx="14080">
                  <c:v>4.2033000000000005</c:v>
                </c:pt>
                <c:pt idx="14081">
                  <c:v>4.2000999999999999</c:v>
                </c:pt>
                <c:pt idx="14082">
                  <c:v>4.2008999999999999</c:v>
                </c:pt>
                <c:pt idx="14083">
                  <c:v>4.2286000000000001</c:v>
                </c:pt>
                <c:pt idx="14084">
                  <c:v>4.1852999999999998</c:v>
                </c:pt>
                <c:pt idx="14085">
                  <c:v>4.1711999999999998</c:v>
                </c:pt>
                <c:pt idx="14086">
                  <c:v>4.1782000000000004</c:v>
                </c:pt>
                <c:pt idx="14087">
                  <c:v>4.1782000000000004</c:v>
                </c:pt>
                <c:pt idx="14088">
                  <c:v>4.1852</c:v>
                </c:pt>
                <c:pt idx="14089">
                  <c:v>4.1689999999999987</c:v>
                </c:pt>
                <c:pt idx="14090">
                  <c:v>4.1647999999999987</c:v>
                </c:pt>
                <c:pt idx="14091">
                  <c:v>4.1670999999999987</c:v>
                </c:pt>
                <c:pt idx="14092">
                  <c:v>4.2213000000000003</c:v>
                </c:pt>
                <c:pt idx="14093">
                  <c:v>4.2267999999999999</c:v>
                </c:pt>
                <c:pt idx="14094">
                  <c:v>4.2606999999999999</c:v>
                </c:pt>
                <c:pt idx="14095">
                  <c:v>4.2744999999999997</c:v>
                </c:pt>
                <c:pt idx="14096">
                  <c:v>4.3043999999999993</c:v>
                </c:pt>
                <c:pt idx="14097">
                  <c:v>4.3244999999999987</c:v>
                </c:pt>
                <c:pt idx="14098">
                  <c:v>4.3272999999999993</c:v>
                </c:pt>
                <c:pt idx="14099">
                  <c:v>4.3444999999999991</c:v>
                </c:pt>
                <c:pt idx="14100">
                  <c:v>4.3541999999999987</c:v>
                </c:pt>
                <c:pt idx="14101">
                  <c:v>4.351</c:v>
                </c:pt>
                <c:pt idx="14102">
                  <c:v>4.327399999999999</c:v>
                </c:pt>
                <c:pt idx="14103">
                  <c:v>4.3418999999999999</c:v>
                </c:pt>
                <c:pt idx="14104">
                  <c:v>4.3443999999999994</c:v>
                </c:pt>
                <c:pt idx="14105">
                  <c:v>4.3499999999999996</c:v>
                </c:pt>
                <c:pt idx="14106">
                  <c:v>4.3323999999999998</c:v>
                </c:pt>
                <c:pt idx="14107">
                  <c:v>4.3144999999999989</c:v>
                </c:pt>
                <c:pt idx="14108">
                  <c:v>4.3255999999999988</c:v>
                </c:pt>
                <c:pt idx="14109">
                  <c:v>4.2865000000000002</c:v>
                </c:pt>
                <c:pt idx="14110">
                  <c:v>4.2761000000000005</c:v>
                </c:pt>
                <c:pt idx="14111">
                  <c:v>4.2737000000000007</c:v>
                </c:pt>
                <c:pt idx="14112">
                  <c:v>4.2652999999999999</c:v>
                </c:pt>
                <c:pt idx="14113">
                  <c:v>4.2533000000000003</c:v>
                </c:pt>
                <c:pt idx="14114">
                  <c:v>4.2610999999999999</c:v>
                </c:pt>
                <c:pt idx="14115">
                  <c:v>4.28</c:v>
                </c:pt>
                <c:pt idx="14116">
                  <c:v>4.3090999999999999</c:v>
                </c:pt>
                <c:pt idx="14117">
                  <c:v>4.3819999999999997</c:v>
                </c:pt>
                <c:pt idx="14118">
                  <c:v>4.427999999999999</c:v>
                </c:pt>
                <c:pt idx="14119">
                  <c:v>4.4504000000000001</c:v>
                </c:pt>
                <c:pt idx="14120">
                  <c:v>4.4572000000000003</c:v>
                </c:pt>
                <c:pt idx="14121">
                  <c:v>4.4588999999999999</c:v>
                </c:pt>
                <c:pt idx="14122">
                  <c:v>4.4850000000000003</c:v>
                </c:pt>
                <c:pt idx="14123">
                  <c:v>4.5250999999999992</c:v>
                </c:pt>
                <c:pt idx="14124">
                  <c:v>4.5266000000000002</c:v>
                </c:pt>
                <c:pt idx="14125">
                  <c:v>4.557599999999999</c:v>
                </c:pt>
                <c:pt idx="14126">
                  <c:v>4.641</c:v>
                </c:pt>
                <c:pt idx="14127">
                  <c:v>4.7014000000000005</c:v>
                </c:pt>
                <c:pt idx="14128">
                  <c:v>4.8040999999999991</c:v>
                </c:pt>
                <c:pt idx="14129">
                  <c:v>4.8508999999999993</c:v>
                </c:pt>
                <c:pt idx="14130">
                  <c:v>4.9020999999999999</c:v>
                </c:pt>
                <c:pt idx="14131">
                  <c:v>4.9120999999999997</c:v>
                </c:pt>
                <c:pt idx="14132">
                  <c:v>4.9207999999999998</c:v>
                </c:pt>
                <c:pt idx="14133">
                  <c:v>4.9203999999999999</c:v>
                </c:pt>
                <c:pt idx="14134">
                  <c:v>4.9375</c:v>
                </c:pt>
                <c:pt idx="14135">
                  <c:v>4.9432000000000009</c:v>
                </c:pt>
                <c:pt idx="14136">
                  <c:v>4.8960999999999997</c:v>
                </c:pt>
                <c:pt idx="14137">
                  <c:v>4.8785999999999996</c:v>
                </c:pt>
                <c:pt idx="14138">
                  <c:v>5.0520999999999994</c:v>
                </c:pt>
                <c:pt idx="14139">
                  <c:v>5.2374999999999998</c:v>
                </c:pt>
                <c:pt idx="14140">
                  <c:v>5.4234999999999998</c:v>
                </c:pt>
                <c:pt idx="14141">
                  <c:v>5.690599999999999</c:v>
                </c:pt>
                <c:pt idx="14142">
                  <c:v>5.7656000000000001</c:v>
                </c:pt>
                <c:pt idx="14143">
                  <c:v>5.7397000000000009</c:v>
                </c:pt>
                <c:pt idx="14144">
                  <c:v>5.5976999999999997</c:v>
                </c:pt>
                <c:pt idx="14145">
                  <c:v>5.4850000000000003</c:v>
                </c:pt>
                <c:pt idx="14146">
                  <c:v>5.3953999999999995</c:v>
                </c:pt>
                <c:pt idx="14147">
                  <c:v>5.2567000000000004</c:v>
                </c:pt>
                <c:pt idx="14148">
                  <c:v>5.1378999999999992</c:v>
                </c:pt>
                <c:pt idx="14149">
                  <c:v>5.039200000000001</c:v>
                </c:pt>
                <c:pt idx="14150">
                  <c:v>5.0394000000000005</c:v>
                </c:pt>
                <c:pt idx="14151">
                  <c:v>4.9606000000000003</c:v>
                </c:pt>
                <c:pt idx="14152">
                  <c:v>4.8842999999999996</c:v>
                </c:pt>
                <c:pt idx="14153">
                  <c:v>4.8018999999999998</c:v>
                </c:pt>
                <c:pt idx="14154">
                  <c:v>4.7078999999999995</c:v>
                </c:pt>
                <c:pt idx="14155">
                  <c:v>4.6492000000000004</c:v>
                </c:pt>
                <c:pt idx="14156">
                  <c:v>4.6622999999999992</c:v>
                </c:pt>
                <c:pt idx="14157">
                  <c:v>4.6334999999999997</c:v>
                </c:pt>
                <c:pt idx="14158">
                  <c:v>4.6193999999999997</c:v>
                </c:pt>
                <c:pt idx="14159">
                  <c:v>4.6271999999999993</c:v>
                </c:pt>
                <c:pt idx="14160">
                  <c:v>4.6102999999999996</c:v>
                </c:pt>
                <c:pt idx="14161">
                  <c:v>4.6673999999999989</c:v>
                </c:pt>
                <c:pt idx="14162">
                  <c:v>4.930600000000001</c:v>
                </c:pt>
                <c:pt idx="14163">
                  <c:v>5.0448999999999993</c:v>
                </c:pt>
                <c:pt idx="14164">
                  <c:v>5.1006</c:v>
                </c:pt>
                <c:pt idx="14165">
                  <c:v>5.0499000000000001</c:v>
                </c:pt>
                <c:pt idx="14166">
                  <c:v>4.975200000000001</c:v>
                </c:pt>
                <c:pt idx="14167">
                  <c:v>4.8770999999999995</c:v>
                </c:pt>
                <c:pt idx="14168">
                  <c:v>4.789200000000001</c:v>
                </c:pt>
                <c:pt idx="14169">
                  <c:v>4.7217000000000002</c:v>
                </c:pt>
                <c:pt idx="14170">
                  <c:v>4.6356999999999999</c:v>
                </c:pt>
                <c:pt idx="14171">
                  <c:v>4.5617999999999999</c:v>
                </c:pt>
                <c:pt idx="14172">
                  <c:v>4.5191999999999997</c:v>
                </c:pt>
                <c:pt idx="14173">
                  <c:v>4.5174999999999992</c:v>
                </c:pt>
                <c:pt idx="14174">
                  <c:v>4.4969999999999999</c:v>
                </c:pt>
                <c:pt idx="14175">
                  <c:v>4.4781000000000004</c:v>
                </c:pt>
                <c:pt idx="14176">
                  <c:v>4.4503000000000004</c:v>
                </c:pt>
                <c:pt idx="14177">
                  <c:v>4.4031000000000002</c:v>
                </c:pt>
                <c:pt idx="14178">
                  <c:v>4.4491000000000005</c:v>
                </c:pt>
                <c:pt idx="14179">
                  <c:v>4.4970999999999997</c:v>
                </c:pt>
                <c:pt idx="14180">
                  <c:v>4.4987000000000004</c:v>
                </c:pt>
                <c:pt idx="14181">
                  <c:v>4.4761000000000006</c:v>
                </c:pt>
                <c:pt idx="14182">
                  <c:v>4.4643999999999995</c:v>
                </c:pt>
                <c:pt idx="14183">
                  <c:v>4.4413000000000009</c:v>
                </c:pt>
                <c:pt idx="14184">
                  <c:v>4.4403000000000006</c:v>
                </c:pt>
                <c:pt idx="14185">
                  <c:v>4.4464000000000006</c:v>
                </c:pt>
                <c:pt idx="14186">
                  <c:v>4.4268000000000001</c:v>
                </c:pt>
                <c:pt idx="14187">
                  <c:v>4.4489000000000001</c:v>
                </c:pt>
                <c:pt idx="14188">
                  <c:v>4.4667000000000003</c:v>
                </c:pt>
                <c:pt idx="14189">
                  <c:v>4.4846000000000004</c:v>
                </c:pt>
                <c:pt idx="14190">
                  <c:v>4.5156000000000001</c:v>
                </c:pt>
                <c:pt idx="14191">
                  <c:v>4.5399000000000003</c:v>
                </c:pt>
                <c:pt idx="14192">
                  <c:v>4.5428999999999995</c:v>
                </c:pt>
                <c:pt idx="14193">
                  <c:v>4.5370999999999997</c:v>
                </c:pt>
                <c:pt idx="14194">
                  <c:v>4.5377000000000001</c:v>
                </c:pt>
                <c:pt idx="14195">
                  <c:v>4.552999999999999</c:v>
                </c:pt>
                <c:pt idx="14196">
                  <c:v>4.5460000000000003</c:v>
                </c:pt>
                <c:pt idx="14197">
                  <c:v>4.5206999999999997</c:v>
                </c:pt>
                <c:pt idx="14198">
                  <c:v>4.5046999999999997</c:v>
                </c:pt>
                <c:pt idx="14199">
                  <c:v>4.5111999999999997</c:v>
                </c:pt>
                <c:pt idx="14200">
                  <c:v>4.4749999999999996</c:v>
                </c:pt>
                <c:pt idx="14201">
                  <c:v>4.4576000000000002</c:v>
                </c:pt>
                <c:pt idx="14202">
                  <c:v>4.4630000000000001</c:v>
                </c:pt>
                <c:pt idx="14203">
                  <c:v>4.436700000000001</c:v>
                </c:pt>
                <c:pt idx="14204">
                  <c:v>4.3942999999999994</c:v>
                </c:pt>
                <c:pt idx="14205">
                  <c:v>4.395999999999999</c:v>
                </c:pt>
                <c:pt idx="14206">
                  <c:v>4.375</c:v>
                </c:pt>
                <c:pt idx="14207">
                  <c:v>4.3867000000000003</c:v>
                </c:pt>
                <c:pt idx="14208">
                  <c:v>4.3694999999999995</c:v>
                </c:pt>
                <c:pt idx="14209">
                  <c:v>4.3450999999999995</c:v>
                </c:pt>
                <c:pt idx="14210">
                  <c:v>4.317499999999999</c:v>
                </c:pt>
                <c:pt idx="14211">
                  <c:v>4.3140999999999989</c:v>
                </c:pt>
                <c:pt idx="14212">
                  <c:v>4.3114999999999997</c:v>
                </c:pt>
                <c:pt idx="14213">
                  <c:v>4.3260999999999994</c:v>
                </c:pt>
                <c:pt idx="14214">
                  <c:v>4.3173999999999992</c:v>
                </c:pt>
                <c:pt idx="14215">
                  <c:v>4.3361000000000001</c:v>
                </c:pt>
                <c:pt idx="14216">
                  <c:v>4.3263999999999996</c:v>
                </c:pt>
                <c:pt idx="14217">
                  <c:v>4.3028999999999993</c:v>
                </c:pt>
                <c:pt idx="14218">
                  <c:v>4.2922000000000002</c:v>
                </c:pt>
                <c:pt idx="14219">
                  <c:v>4.2694999999999999</c:v>
                </c:pt>
                <c:pt idx="14220">
                  <c:v>4.2801999999999998</c:v>
                </c:pt>
                <c:pt idx="14221">
                  <c:v>4.2437000000000005</c:v>
                </c:pt>
                <c:pt idx="14222">
                  <c:v>4.2447999999999997</c:v>
                </c:pt>
                <c:pt idx="14223">
                  <c:v>4.3003999999999998</c:v>
                </c:pt>
                <c:pt idx="14224">
                  <c:v>4.2503000000000002</c:v>
                </c:pt>
                <c:pt idx="14225">
                  <c:v>4.2872000000000003</c:v>
                </c:pt>
                <c:pt idx="14226">
                  <c:v>4.2608999999999995</c:v>
                </c:pt>
                <c:pt idx="14227">
                  <c:v>4.2576999999999998</c:v>
                </c:pt>
                <c:pt idx="14228">
                  <c:v>4.2608999999999995</c:v>
                </c:pt>
                <c:pt idx="14229">
                  <c:v>4.2957000000000001</c:v>
                </c:pt>
                <c:pt idx="14230">
                  <c:v>4.3100999999999994</c:v>
                </c:pt>
                <c:pt idx="14231">
                  <c:v>4.3334000000000001</c:v>
                </c:pt>
                <c:pt idx="14232">
                  <c:v>4.3662000000000001</c:v>
                </c:pt>
                <c:pt idx="14233">
                  <c:v>4.3697999999999997</c:v>
                </c:pt>
                <c:pt idx="14234">
                  <c:v>4.3617999999999997</c:v>
                </c:pt>
                <c:pt idx="14235">
                  <c:v>4.3506999999999998</c:v>
                </c:pt>
                <c:pt idx="14236">
                  <c:v>4.3487</c:v>
                </c:pt>
                <c:pt idx="14237">
                  <c:v>4.3296999999999999</c:v>
                </c:pt>
                <c:pt idx="14238">
                  <c:v>4.3177999999999992</c:v>
                </c:pt>
                <c:pt idx="14239">
                  <c:v>4.2930000000000001</c:v>
                </c:pt>
                <c:pt idx="14240">
                  <c:v>4.2972000000000001</c:v>
                </c:pt>
                <c:pt idx="14241">
                  <c:v>4.3003999999999998</c:v>
                </c:pt>
                <c:pt idx="14242">
                  <c:v>4.2801</c:v>
                </c:pt>
                <c:pt idx="14243">
                  <c:v>4.2831999999999999</c:v>
                </c:pt>
                <c:pt idx="14244">
                  <c:v>4.2576999999999998</c:v>
                </c:pt>
                <c:pt idx="14245">
                  <c:v>4.2960000000000003</c:v>
                </c:pt>
                <c:pt idx="14246">
                  <c:v>4.3249999999999993</c:v>
                </c:pt>
                <c:pt idx="14247">
                  <c:v>4.3256999999999994</c:v>
                </c:pt>
                <c:pt idx="14248">
                  <c:v>4.3305999999999996</c:v>
                </c:pt>
                <c:pt idx="14249">
                  <c:v>4.3350999999999997</c:v>
                </c:pt>
                <c:pt idx="14250">
                  <c:v>4.3363000000000005</c:v>
                </c:pt>
                <c:pt idx="14251">
                  <c:v>4.3403999999999998</c:v>
                </c:pt>
                <c:pt idx="14252">
                  <c:v>4.3278999999999987</c:v>
                </c:pt>
                <c:pt idx="14253">
                  <c:v>4.3343999999999996</c:v>
                </c:pt>
                <c:pt idx="14254">
                  <c:v>4.3157999999999994</c:v>
                </c:pt>
                <c:pt idx="14255">
                  <c:v>4.2847999999999997</c:v>
                </c:pt>
                <c:pt idx="14256">
                  <c:v>4.3041999999999989</c:v>
                </c:pt>
                <c:pt idx="14257">
                  <c:v>4.3083999999999998</c:v>
                </c:pt>
                <c:pt idx="14258">
                  <c:v>4.2699999999999996</c:v>
                </c:pt>
                <c:pt idx="14259">
                  <c:v>4.2771999999999997</c:v>
                </c:pt>
                <c:pt idx="14260">
                  <c:v>4.26</c:v>
                </c:pt>
                <c:pt idx="14261">
                  <c:v>4.2460000000000004</c:v>
                </c:pt>
                <c:pt idx="14262">
                  <c:v>4.2778</c:v>
                </c:pt>
                <c:pt idx="14263">
                  <c:v>4.2893000000000008</c:v>
                </c:pt>
                <c:pt idx="14264">
                  <c:v>4.3175999999999988</c:v>
                </c:pt>
                <c:pt idx="14265">
                  <c:v>4.2864000000000004</c:v>
                </c:pt>
                <c:pt idx="14266">
                  <c:v>4.3338000000000001</c:v>
                </c:pt>
                <c:pt idx="14267">
                  <c:v>4.3297999999999996</c:v>
                </c:pt>
                <c:pt idx="14268">
                  <c:v>4.3183999999999996</c:v>
                </c:pt>
                <c:pt idx="14269">
                  <c:v>4.3474999999999993</c:v>
                </c:pt>
                <c:pt idx="14270">
                  <c:v>4.4005999999999998</c:v>
                </c:pt>
                <c:pt idx="14271">
                  <c:v>4.4474</c:v>
                </c:pt>
                <c:pt idx="14272">
                  <c:v>4.4877000000000002</c:v>
                </c:pt>
                <c:pt idx="14273">
                  <c:v>4.5180999999999996</c:v>
                </c:pt>
                <c:pt idx="14274">
                  <c:v>5.1311</c:v>
                </c:pt>
                <c:pt idx="14275">
                  <c:v>9.5896000000000008</c:v>
                </c:pt>
                <c:pt idx="14276">
                  <c:v>70.474999999999994</c:v>
                </c:pt>
                <c:pt idx="14277">
                  <c:v>63.543000000000006</c:v>
                </c:pt>
                <c:pt idx="14278">
                  <c:v>54.905000000000001</c:v>
                </c:pt>
                <c:pt idx="14279">
                  <c:v>46.349000000000004</c:v>
                </c:pt>
                <c:pt idx="14280">
                  <c:v>38.916000000000004</c:v>
                </c:pt>
                <c:pt idx="14281">
                  <c:v>32.403999999999996</c:v>
                </c:pt>
                <c:pt idx="14282">
                  <c:v>26.764999999999997</c:v>
                </c:pt>
                <c:pt idx="14283">
                  <c:v>22.077000000000005</c:v>
                </c:pt>
                <c:pt idx="14284">
                  <c:v>18.631000000000004</c:v>
                </c:pt>
                <c:pt idx="14285">
                  <c:v>15.776</c:v>
                </c:pt>
                <c:pt idx="14286">
                  <c:v>13.625</c:v>
                </c:pt>
                <c:pt idx="14287">
                  <c:v>11.864000000000003</c:v>
                </c:pt>
                <c:pt idx="14288">
                  <c:v>10.431000000000001</c:v>
                </c:pt>
                <c:pt idx="14289">
                  <c:v>7.8198999999999996</c:v>
                </c:pt>
                <c:pt idx="14290">
                  <c:v>7.6033999999999997</c:v>
                </c:pt>
                <c:pt idx="14291">
                  <c:v>7.2500999999999998</c:v>
                </c:pt>
                <c:pt idx="14292">
                  <c:v>6.9650999999999996</c:v>
                </c:pt>
                <c:pt idx="14293">
                  <c:v>6.7435</c:v>
                </c:pt>
                <c:pt idx="14294">
                  <c:v>6.5530999999999997</c:v>
                </c:pt>
                <c:pt idx="14295">
                  <c:v>6.3630999999999993</c:v>
                </c:pt>
                <c:pt idx="14296">
                  <c:v>6.2206999999999999</c:v>
                </c:pt>
                <c:pt idx="14297">
                  <c:v>6.2683</c:v>
                </c:pt>
                <c:pt idx="14298">
                  <c:v>6.5241999999999996</c:v>
                </c:pt>
                <c:pt idx="14299">
                  <c:v>7.3583999999999996</c:v>
                </c:pt>
                <c:pt idx="14300">
                  <c:v>8.0461000000000009</c:v>
                </c:pt>
                <c:pt idx="14301">
                  <c:v>8.7590000000000003</c:v>
                </c:pt>
                <c:pt idx="14302">
                  <c:v>9.418099999999999</c:v>
                </c:pt>
                <c:pt idx="14303">
                  <c:v>10.162000000000003</c:v>
                </c:pt>
                <c:pt idx="14304">
                  <c:v>10.737999999999998</c:v>
                </c:pt>
                <c:pt idx="14305">
                  <c:v>14.437000000000001</c:v>
                </c:pt>
                <c:pt idx="14306">
                  <c:v>13.58</c:v>
                </c:pt>
                <c:pt idx="14307">
                  <c:v>13.172000000000002</c:v>
                </c:pt>
                <c:pt idx="14308">
                  <c:v>12.909000000000002</c:v>
                </c:pt>
                <c:pt idx="14309">
                  <c:v>12.803000000000003</c:v>
                </c:pt>
                <c:pt idx="14310">
                  <c:v>12.836</c:v>
                </c:pt>
                <c:pt idx="14311">
                  <c:v>13.04</c:v>
                </c:pt>
                <c:pt idx="14312">
                  <c:v>13.253</c:v>
                </c:pt>
                <c:pt idx="14313">
                  <c:v>13.53</c:v>
                </c:pt>
                <c:pt idx="14314">
                  <c:v>13.782</c:v>
                </c:pt>
                <c:pt idx="14315">
                  <c:v>13.981</c:v>
                </c:pt>
                <c:pt idx="14316">
                  <c:v>14.485000000000001</c:v>
                </c:pt>
                <c:pt idx="14317">
                  <c:v>14.32</c:v>
                </c:pt>
                <c:pt idx="14318">
                  <c:v>13.94</c:v>
                </c:pt>
                <c:pt idx="14319">
                  <c:v>13.473000000000003</c:v>
                </c:pt>
                <c:pt idx="14320">
                  <c:v>12.93</c:v>
                </c:pt>
                <c:pt idx="14321">
                  <c:v>12.358000000000002</c:v>
                </c:pt>
                <c:pt idx="14322">
                  <c:v>11.973000000000003</c:v>
                </c:pt>
                <c:pt idx="14323">
                  <c:v>11.798999999999999</c:v>
                </c:pt>
                <c:pt idx="14324">
                  <c:v>11.675000000000002</c:v>
                </c:pt>
                <c:pt idx="14325">
                  <c:v>11.435</c:v>
                </c:pt>
                <c:pt idx="14326">
                  <c:v>11.196</c:v>
                </c:pt>
                <c:pt idx="14327">
                  <c:v>10.81</c:v>
                </c:pt>
                <c:pt idx="14328">
                  <c:v>10.331</c:v>
                </c:pt>
                <c:pt idx="14329">
                  <c:v>8.8111000000000015</c:v>
                </c:pt>
                <c:pt idx="14330">
                  <c:v>8.6740000000000013</c:v>
                </c:pt>
                <c:pt idx="14331">
                  <c:v>8.4971000000000014</c:v>
                </c:pt>
                <c:pt idx="14332">
                  <c:v>8.3057000000000052</c:v>
                </c:pt>
                <c:pt idx="14333">
                  <c:v>8.0504000000000016</c:v>
                </c:pt>
                <c:pt idx="14334">
                  <c:v>7.7938999999999998</c:v>
                </c:pt>
                <c:pt idx="14335">
                  <c:v>7.5236999999999998</c:v>
                </c:pt>
                <c:pt idx="14336">
                  <c:v>7.3516000000000004</c:v>
                </c:pt>
                <c:pt idx="14337">
                  <c:v>7.2439999999999998</c:v>
                </c:pt>
                <c:pt idx="14338">
                  <c:v>7.1253999999999991</c:v>
                </c:pt>
                <c:pt idx="14339">
                  <c:v>6.9927999999999999</c:v>
                </c:pt>
                <c:pt idx="14340">
                  <c:v>6.8391999999999999</c:v>
                </c:pt>
                <c:pt idx="14341">
                  <c:v>6.6997</c:v>
                </c:pt>
                <c:pt idx="14342">
                  <c:v>6.5807000000000002</c:v>
                </c:pt>
                <c:pt idx="14343">
                  <c:v>6.5142999999999995</c:v>
                </c:pt>
                <c:pt idx="14344">
                  <c:v>6.4799000000000007</c:v>
                </c:pt>
                <c:pt idx="14345">
                  <c:v>6.4947999999999997</c:v>
                </c:pt>
                <c:pt idx="14346">
                  <c:v>6.5194000000000001</c:v>
                </c:pt>
                <c:pt idx="14347">
                  <c:v>6.5204999999999993</c:v>
                </c:pt>
                <c:pt idx="14348">
                  <c:v>6.4594000000000005</c:v>
                </c:pt>
                <c:pt idx="14349">
                  <c:v>6.3649999999999993</c:v>
                </c:pt>
                <c:pt idx="14350">
                  <c:v>6.2694000000000001</c:v>
                </c:pt>
                <c:pt idx="14351">
                  <c:v>6.1357999999999997</c:v>
                </c:pt>
                <c:pt idx="14352">
                  <c:v>6.0054999999999996</c:v>
                </c:pt>
                <c:pt idx="14353">
                  <c:v>5.9345999999999997</c:v>
                </c:pt>
                <c:pt idx="14354">
                  <c:v>5.9054000000000002</c:v>
                </c:pt>
                <c:pt idx="14355">
                  <c:v>5.8300999999999998</c:v>
                </c:pt>
                <c:pt idx="14356">
                  <c:v>5.7611999999999997</c:v>
                </c:pt>
                <c:pt idx="14357">
                  <c:v>5.6987999999999994</c:v>
                </c:pt>
                <c:pt idx="14358">
                  <c:v>5.6628999999999987</c:v>
                </c:pt>
                <c:pt idx="14359">
                  <c:v>5.5980999999999996</c:v>
                </c:pt>
                <c:pt idx="14360">
                  <c:v>5.5539999999999994</c:v>
                </c:pt>
                <c:pt idx="14361">
                  <c:v>5.8060999999999998</c:v>
                </c:pt>
                <c:pt idx="14362">
                  <c:v>5.8914999999999997</c:v>
                </c:pt>
                <c:pt idx="14363">
                  <c:v>5.9231999999999996</c:v>
                </c:pt>
                <c:pt idx="14364">
                  <c:v>5.8194999999999997</c:v>
                </c:pt>
                <c:pt idx="14365">
                  <c:v>5.7537000000000003</c:v>
                </c:pt>
                <c:pt idx="14366">
                  <c:v>5.6742999999999997</c:v>
                </c:pt>
                <c:pt idx="14367">
                  <c:v>5.5940999999999992</c:v>
                </c:pt>
                <c:pt idx="14368">
                  <c:v>5.4904999999999999</c:v>
                </c:pt>
                <c:pt idx="14369">
                  <c:v>5.4196000000000009</c:v>
                </c:pt>
                <c:pt idx="14370">
                  <c:v>5.3618999999999994</c:v>
                </c:pt>
                <c:pt idx="14371">
                  <c:v>5.2873000000000001</c:v>
                </c:pt>
                <c:pt idx="14372">
                  <c:v>5.2574999999999994</c:v>
                </c:pt>
                <c:pt idx="14373">
                  <c:v>5.2438000000000002</c:v>
                </c:pt>
                <c:pt idx="14374">
                  <c:v>5.2061999999999999</c:v>
                </c:pt>
                <c:pt idx="14375">
                  <c:v>5.1704999999999997</c:v>
                </c:pt>
                <c:pt idx="14376">
                  <c:v>5.1378999999999992</c:v>
                </c:pt>
                <c:pt idx="14377">
                  <c:v>5.0986000000000002</c:v>
                </c:pt>
                <c:pt idx="14378">
                  <c:v>5.0785999999999998</c:v>
                </c:pt>
                <c:pt idx="14379">
                  <c:v>5.0743</c:v>
                </c:pt>
                <c:pt idx="14380">
                  <c:v>5.0776000000000003</c:v>
                </c:pt>
                <c:pt idx="14381">
                  <c:v>5.0723000000000003</c:v>
                </c:pt>
                <c:pt idx="14382">
                  <c:v>5.0804999999999998</c:v>
                </c:pt>
                <c:pt idx="14383">
                  <c:v>5.0690999999999997</c:v>
                </c:pt>
                <c:pt idx="14384">
                  <c:v>5.1750999999999996</c:v>
                </c:pt>
                <c:pt idx="14385">
                  <c:v>5.3279999999999994</c:v>
                </c:pt>
                <c:pt idx="14386">
                  <c:v>5.4227999999999996</c:v>
                </c:pt>
                <c:pt idx="14387">
                  <c:v>5.5593000000000004</c:v>
                </c:pt>
                <c:pt idx="14388">
                  <c:v>5.6698999999999993</c:v>
                </c:pt>
                <c:pt idx="14389">
                  <c:v>5.7470999999999997</c:v>
                </c:pt>
                <c:pt idx="14390">
                  <c:v>5.8186999999999998</c:v>
                </c:pt>
                <c:pt idx="14391">
                  <c:v>5.8619999999999992</c:v>
                </c:pt>
                <c:pt idx="14392">
                  <c:v>5.8244999999999987</c:v>
                </c:pt>
                <c:pt idx="14393">
                  <c:v>5.7491000000000003</c:v>
                </c:pt>
                <c:pt idx="14394">
                  <c:v>5.6917999999999997</c:v>
                </c:pt>
                <c:pt idx="14395">
                  <c:v>5.6363000000000003</c:v>
                </c:pt>
                <c:pt idx="14396">
                  <c:v>5.5613999999999999</c:v>
                </c:pt>
                <c:pt idx="14397">
                  <c:v>5.4546999999999999</c:v>
                </c:pt>
                <c:pt idx="14398">
                  <c:v>5.3800999999999997</c:v>
                </c:pt>
                <c:pt idx="14399">
                  <c:v>5.2746000000000004</c:v>
                </c:pt>
                <c:pt idx="14400">
                  <c:v>5.1824999999999992</c:v>
                </c:pt>
                <c:pt idx="14401">
                  <c:v>5.1112000000000002</c:v>
                </c:pt>
                <c:pt idx="14402">
                  <c:v>5.0659999999999989</c:v>
                </c:pt>
                <c:pt idx="14403">
                  <c:v>4.9933000000000005</c:v>
                </c:pt>
                <c:pt idx="14404">
                  <c:v>4.9749999999999996</c:v>
                </c:pt>
                <c:pt idx="14405">
                  <c:v>4.9226999999999999</c:v>
                </c:pt>
                <c:pt idx="14406">
                  <c:v>4.8464</c:v>
                </c:pt>
                <c:pt idx="14407">
                  <c:v>4.8278999999999987</c:v>
                </c:pt>
                <c:pt idx="14408">
                  <c:v>4.8380000000000001</c:v>
                </c:pt>
                <c:pt idx="14409">
                  <c:v>4.7894000000000005</c:v>
                </c:pt>
                <c:pt idx="14410">
                  <c:v>4.7683999999999997</c:v>
                </c:pt>
                <c:pt idx="14411">
                  <c:v>4.7367000000000008</c:v>
                </c:pt>
                <c:pt idx="14412">
                  <c:v>4.7243999999999993</c:v>
                </c:pt>
                <c:pt idx="14413">
                  <c:v>4.7103000000000002</c:v>
                </c:pt>
                <c:pt idx="14414">
                  <c:v>4.6647999999999987</c:v>
                </c:pt>
                <c:pt idx="14415">
                  <c:v>4.682599999999999</c:v>
                </c:pt>
                <c:pt idx="14416">
                  <c:v>4.6964999999999995</c:v>
                </c:pt>
                <c:pt idx="14417">
                  <c:v>4.6689999999999987</c:v>
                </c:pt>
                <c:pt idx="14418">
                  <c:v>4.674599999999999</c:v>
                </c:pt>
                <c:pt idx="14419">
                  <c:v>4.6445999999999987</c:v>
                </c:pt>
                <c:pt idx="14420">
                  <c:v>4.5970999999999993</c:v>
                </c:pt>
                <c:pt idx="14421">
                  <c:v>4.5666000000000002</c:v>
                </c:pt>
                <c:pt idx="14422">
                  <c:v>4.5499000000000001</c:v>
                </c:pt>
                <c:pt idx="14423">
                  <c:v>4.5407999999999999</c:v>
                </c:pt>
                <c:pt idx="14424">
                  <c:v>4.5090000000000003</c:v>
                </c:pt>
                <c:pt idx="14425">
                  <c:v>4.4995000000000003</c:v>
                </c:pt>
                <c:pt idx="14426">
                  <c:v>4.4994000000000005</c:v>
                </c:pt>
                <c:pt idx="14427">
                  <c:v>4.5184999999999995</c:v>
                </c:pt>
                <c:pt idx="14428">
                  <c:v>4.6542999999999992</c:v>
                </c:pt>
                <c:pt idx="14429">
                  <c:v>4.6408999999999994</c:v>
                </c:pt>
                <c:pt idx="14430">
                  <c:v>4.6248999999999985</c:v>
                </c:pt>
                <c:pt idx="14431">
                  <c:v>4.567099999999999</c:v>
                </c:pt>
                <c:pt idx="14432">
                  <c:v>4.5232999999999999</c:v>
                </c:pt>
                <c:pt idx="14433">
                  <c:v>4.5230999999999995</c:v>
                </c:pt>
                <c:pt idx="14434">
                  <c:v>4.4734000000000007</c:v>
                </c:pt>
                <c:pt idx="14435">
                  <c:v>4.4939999999999998</c:v>
                </c:pt>
                <c:pt idx="14436">
                  <c:v>4.4701000000000004</c:v>
                </c:pt>
                <c:pt idx="14437">
                  <c:v>4.4222000000000001</c:v>
                </c:pt>
                <c:pt idx="14438">
                  <c:v>4.4505999999999997</c:v>
                </c:pt>
                <c:pt idx="14439">
                  <c:v>4.4513000000000007</c:v>
                </c:pt>
                <c:pt idx="14440">
                  <c:v>4.4523000000000001</c:v>
                </c:pt>
                <c:pt idx="14441">
                  <c:v>4.4663000000000004</c:v>
                </c:pt>
                <c:pt idx="14442">
                  <c:v>4.4661</c:v>
                </c:pt>
                <c:pt idx="14443">
                  <c:v>4.4927000000000001</c:v>
                </c:pt>
                <c:pt idx="14444">
                  <c:v>4.5207999999999995</c:v>
                </c:pt>
                <c:pt idx="14445">
                  <c:v>4.5381999999999998</c:v>
                </c:pt>
                <c:pt idx="14446">
                  <c:v>4.5578999999999992</c:v>
                </c:pt>
                <c:pt idx="14447">
                  <c:v>4.6162000000000001</c:v>
                </c:pt>
                <c:pt idx="14448">
                  <c:v>4.677999999999999</c:v>
                </c:pt>
                <c:pt idx="14449">
                  <c:v>4.7866000000000009</c:v>
                </c:pt>
                <c:pt idx="14450">
                  <c:v>4.8594999999999997</c:v>
                </c:pt>
                <c:pt idx="14451">
                  <c:v>4.9218000000000002</c:v>
                </c:pt>
                <c:pt idx="14452">
                  <c:v>4.8757000000000001</c:v>
                </c:pt>
                <c:pt idx="14453">
                  <c:v>4.8643999999999989</c:v>
                </c:pt>
                <c:pt idx="14454">
                  <c:v>4.8201999999999989</c:v>
                </c:pt>
                <c:pt idx="14455">
                  <c:v>4.8272999999999993</c:v>
                </c:pt>
                <c:pt idx="14456">
                  <c:v>4.774</c:v>
                </c:pt>
                <c:pt idx="14457">
                  <c:v>4.7308000000000003</c:v>
                </c:pt>
                <c:pt idx="14458">
                  <c:v>4.7337000000000007</c:v>
                </c:pt>
                <c:pt idx="14459">
                  <c:v>4.6566000000000001</c:v>
                </c:pt>
                <c:pt idx="14460">
                  <c:v>4.6391</c:v>
                </c:pt>
                <c:pt idx="14461">
                  <c:v>4.605999999999999</c:v>
                </c:pt>
                <c:pt idx="14462">
                  <c:v>4.8383000000000003</c:v>
                </c:pt>
                <c:pt idx="14463">
                  <c:v>4.8964999999999996</c:v>
                </c:pt>
                <c:pt idx="14464">
                  <c:v>4.9230999999999998</c:v>
                </c:pt>
                <c:pt idx="14465">
                  <c:v>4.9173</c:v>
                </c:pt>
                <c:pt idx="14466">
                  <c:v>4.8847999999999994</c:v>
                </c:pt>
                <c:pt idx="14467">
                  <c:v>4.9029999999999996</c:v>
                </c:pt>
                <c:pt idx="14468">
                  <c:v>4.8748999999999993</c:v>
                </c:pt>
                <c:pt idx="14469">
                  <c:v>4.8420999999999994</c:v>
                </c:pt>
                <c:pt idx="14470">
                  <c:v>4.8056000000000001</c:v>
                </c:pt>
                <c:pt idx="14471">
                  <c:v>4.8461999999999996</c:v>
                </c:pt>
                <c:pt idx="14472">
                  <c:v>4.855999999999999</c:v>
                </c:pt>
                <c:pt idx="14473">
                  <c:v>4.7913000000000006</c:v>
                </c:pt>
                <c:pt idx="14474">
                  <c:v>4.7769000000000004</c:v>
                </c:pt>
                <c:pt idx="14475">
                  <c:v>4.7584</c:v>
                </c:pt>
                <c:pt idx="14476">
                  <c:v>4.7042999999999999</c:v>
                </c:pt>
                <c:pt idx="14477">
                  <c:v>4.6902999999999997</c:v>
                </c:pt>
                <c:pt idx="14478">
                  <c:v>4.6267999999999994</c:v>
                </c:pt>
                <c:pt idx="14479">
                  <c:v>4.6090999999999998</c:v>
                </c:pt>
                <c:pt idx="14480">
                  <c:v>4.5667</c:v>
                </c:pt>
                <c:pt idx="14481">
                  <c:v>4.5895999999999999</c:v>
                </c:pt>
                <c:pt idx="14482">
                  <c:v>4.6006999999999998</c:v>
                </c:pt>
                <c:pt idx="14483">
                  <c:v>4.6394000000000002</c:v>
                </c:pt>
                <c:pt idx="14484">
                  <c:v>4.666599999999999</c:v>
                </c:pt>
                <c:pt idx="14485">
                  <c:v>4.7</c:v>
                </c:pt>
                <c:pt idx="14486">
                  <c:v>4.7148999999999992</c:v>
                </c:pt>
                <c:pt idx="14487">
                  <c:v>4.7220999999999993</c:v>
                </c:pt>
                <c:pt idx="14488">
                  <c:v>4.7211999999999996</c:v>
                </c:pt>
                <c:pt idx="14489">
                  <c:v>4.7619999999999996</c:v>
                </c:pt>
                <c:pt idx="14490">
                  <c:v>4.8069999999999995</c:v>
                </c:pt>
                <c:pt idx="14491">
                  <c:v>4.7965999999999998</c:v>
                </c:pt>
                <c:pt idx="14492">
                  <c:v>4.8037999999999998</c:v>
                </c:pt>
                <c:pt idx="14493">
                  <c:v>4.8163</c:v>
                </c:pt>
                <c:pt idx="14494">
                  <c:v>4.7618999999999998</c:v>
                </c:pt>
                <c:pt idx="14495">
                  <c:v>4.7270999999999992</c:v>
                </c:pt>
                <c:pt idx="14496">
                  <c:v>4.6806000000000001</c:v>
                </c:pt>
                <c:pt idx="14497">
                  <c:v>4.6483999999999996</c:v>
                </c:pt>
                <c:pt idx="14498">
                  <c:v>4.6105999999999989</c:v>
                </c:pt>
                <c:pt idx="14499">
                  <c:v>4.5948999999999991</c:v>
                </c:pt>
                <c:pt idx="14500">
                  <c:v>4.5578999999999992</c:v>
                </c:pt>
                <c:pt idx="14501">
                  <c:v>4.6702000000000004</c:v>
                </c:pt>
                <c:pt idx="14502">
                  <c:v>4.7675999999999989</c:v>
                </c:pt>
                <c:pt idx="14503">
                  <c:v>4.7993000000000006</c:v>
                </c:pt>
                <c:pt idx="14504">
                  <c:v>4.867799999999999</c:v>
                </c:pt>
                <c:pt idx="14505">
                  <c:v>4.9217000000000004</c:v>
                </c:pt>
                <c:pt idx="14506">
                  <c:v>4.9332000000000011</c:v>
                </c:pt>
                <c:pt idx="14507">
                  <c:v>4.9727000000000006</c:v>
                </c:pt>
                <c:pt idx="14508">
                  <c:v>4.9763000000000011</c:v>
                </c:pt>
                <c:pt idx="14509">
                  <c:v>4.9733000000000009</c:v>
                </c:pt>
                <c:pt idx="14510">
                  <c:v>4.9154</c:v>
                </c:pt>
                <c:pt idx="14511">
                  <c:v>4.8891</c:v>
                </c:pt>
                <c:pt idx="14512">
                  <c:v>4.8684999999999992</c:v>
                </c:pt>
                <c:pt idx="14513">
                  <c:v>4.8764000000000003</c:v>
                </c:pt>
                <c:pt idx="14514">
                  <c:v>4.8837000000000002</c:v>
                </c:pt>
                <c:pt idx="14515">
                  <c:v>4.8381999999999996</c:v>
                </c:pt>
                <c:pt idx="14516">
                  <c:v>4.8117000000000001</c:v>
                </c:pt>
                <c:pt idx="14517">
                  <c:v>4.7734000000000005</c:v>
                </c:pt>
                <c:pt idx="14518">
                  <c:v>4.7415000000000003</c:v>
                </c:pt>
                <c:pt idx="14519">
                  <c:v>4.7035</c:v>
                </c:pt>
                <c:pt idx="14520">
                  <c:v>4.682599999999999</c:v>
                </c:pt>
                <c:pt idx="14521">
                  <c:v>4.6594999999999995</c:v>
                </c:pt>
                <c:pt idx="14522">
                  <c:v>4.6696999999999997</c:v>
                </c:pt>
                <c:pt idx="14523">
                  <c:v>4.6811999999999996</c:v>
                </c:pt>
                <c:pt idx="14524">
                  <c:v>4.6690999999999994</c:v>
                </c:pt>
                <c:pt idx="14525">
                  <c:v>4.7176</c:v>
                </c:pt>
                <c:pt idx="14526">
                  <c:v>4.7085999999999997</c:v>
                </c:pt>
                <c:pt idx="14527">
                  <c:v>4.6764000000000001</c:v>
                </c:pt>
                <c:pt idx="14528">
                  <c:v>4.6436000000000002</c:v>
                </c:pt>
                <c:pt idx="14529">
                  <c:v>4.6262999999999996</c:v>
                </c:pt>
                <c:pt idx="14530">
                  <c:v>4.6344999999999992</c:v>
                </c:pt>
                <c:pt idx="14531">
                  <c:v>4.6318000000000001</c:v>
                </c:pt>
                <c:pt idx="14532">
                  <c:v>4.6038999999999994</c:v>
                </c:pt>
                <c:pt idx="14533">
                  <c:v>4.6039999999999992</c:v>
                </c:pt>
                <c:pt idx="14534">
                  <c:v>4.5924999999999994</c:v>
                </c:pt>
                <c:pt idx="14535">
                  <c:v>4.5362000000000009</c:v>
                </c:pt>
                <c:pt idx="14536">
                  <c:v>4.5317000000000007</c:v>
                </c:pt>
                <c:pt idx="14537">
                  <c:v>4.5150999999999994</c:v>
                </c:pt>
                <c:pt idx="14538">
                  <c:v>4.5157999999999996</c:v>
                </c:pt>
                <c:pt idx="14539">
                  <c:v>4.4805000000000001</c:v>
                </c:pt>
                <c:pt idx="14540">
                  <c:v>4.4388000000000005</c:v>
                </c:pt>
                <c:pt idx="14541">
                  <c:v>4.4473000000000003</c:v>
                </c:pt>
                <c:pt idx="14542">
                  <c:v>4.4274999999999993</c:v>
                </c:pt>
                <c:pt idx="14543">
                  <c:v>4.4284999999999997</c:v>
                </c:pt>
                <c:pt idx="14544">
                  <c:v>4.3977999999999993</c:v>
                </c:pt>
                <c:pt idx="14545">
                  <c:v>4.4154999999999998</c:v>
                </c:pt>
                <c:pt idx="14546">
                  <c:v>4.4008000000000003</c:v>
                </c:pt>
                <c:pt idx="14547">
                  <c:v>4.3853999999999997</c:v>
                </c:pt>
                <c:pt idx="14548">
                  <c:v>4.3768000000000002</c:v>
                </c:pt>
                <c:pt idx="14549">
                  <c:v>4.3933</c:v>
                </c:pt>
                <c:pt idx="14550">
                  <c:v>4.4222000000000001</c:v>
                </c:pt>
                <c:pt idx="14551">
                  <c:v>4.4500999999999999</c:v>
                </c:pt>
                <c:pt idx="14552">
                  <c:v>4.4569999999999999</c:v>
                </c:pt>
                <c:pt idx="14553">
                  <c:v>4.4619</c:v>
                </c:pt>
                <c:pt idx="14554">
                  <c:v>4.4357000000000006</c:v>
                </c:pt>
                <c:pt idx="14555">
                  <c:v>4.4333000000000009</c:v>
                </c:pt>
                <c:pt idx="14556">
                  <c:v>4.4168000000000003</c:v>
                </c:pt>
                <c:pt idx="14557">
                  <c:v>4.4261999999999997</c:v>
                </c:pt>
                <c:pt idx="14558">
                  <c:v>4.4707000000000008</c:v>
                </c:pt>
                <c:pt idx="14559">
                  <c:v>4.4840999999999998</c:v>
                </c:pt>
                <c:pt idx="14560">
                  <c:v>4.5047999999999995</c:v>
                </c:pt>
                <c:pt idx="14561">
                  <c:v>4.527099999999999</c:v>
                </c:pt>
                <c:pt idx="14562">
                  <c:v>4.5353000000000003</c:v>
                </c:pt>
                <c:pt idx="14563">
                  <c:v>4.5630999999999995</c:v>
                </c:pt>
                <c:pt idx="14564">
                  <c:v>4.5861000000000001</c:v>
                </c:pt>
                <c:pt idx="14565">
                  <c:v>4.6313000000000004</c:v>
                </c:pt>
                <c:pt idx="14566">
                  <c:v>4.6266999999999996</c:v>
                </c:pt>
                <c:pt idx="14567">
                  <c:v>4.6477999999999993</c:v>
                </c:pt>
                <c:pt idx="14568">
                  <c:v>4.6747999999999994</c:v>
                </c:pt>
                <c:pt idx="14569">
                  <c:v>4.7027000000000001</c:v>
                </c:pt>
                <c:pt idx="14570">
                  <c:v>4.6927999999999992</c:v>
                </c:pt>
                <c:pt idx="14571">
                  <c:v>4.7450999999999999</c:v>
                </c:pt>
                <c:pt idx="14572">
                  <c:v>4.7920999999999996</c:v>
                </c:pt>
                <c:pt idx="14573">
                  <c:v>4.8034999999999997</c:v>
                </c:pt>
                <c:pt idx="14574">
                  <c:v>4.8003</c:v>
                </c:pt>
                <c:pt idx="14575">
                  <c:v>4.8315000000000001</c:v>
                </c:pt>
                <c:pt idx="14576">
                  <c:v>4.8440999999999992</c:v>
                </c:pt>
                <c:pt idx="14577">
                  <c:v>4.9037000000000006</c:v>
                </c:pt>
                <c:pt idx="14578">
                  <c:v>4.9654999999999996</c:v>
                </c:pt>
                <c:pt idx="14579">
                  <c:v>4.9804000000000004</c:v>
                </c:pt>
                <c:pt idx="14580">
                  <c:v>5.0083000000000002</c:v>
                </c:pt>
                <c:pt idx="14581">
                  <c:v>5.024799999999999</c:v>
                </c:pt>
                <c:pt idx="14582">
                  <c:v>5.0772000000000004</c:v>
                </c:pt>
                <c:pt idx="14583">
                  <c:v>5.112099999999999</c:v>
                </c:pt>
                <c:pt idx="14584">
                  <c:v>5.1871999999999989</c:v>
                </c:pt>
                <c:pt idx="14585">
                  <c:v>5.2331000000000003</c:v>
                </c:pt>
                <c:pt idx="14586">
                  <c:v>5.3067000000000002</c:v>
                </c:pt>
                <c:pt idx="14587">
                  <c:v>5.3548999999999989</c:v>
                </c:pt>
                <c:pt idx="14588">
                  <c:v>5.4039999999999999</c:v>
                </c:pt>
                <c:pt idx="14589">
                  <c:v>5.4105999999999996</c:v>
                </c:pt>
                <c:pt idx="14590">
                  <c:v>5.4344999999999999</c:v>
                </c:pt>
                <c:pt idx="14591">
                  <c:v>5.4104999999999999</c:v>
                </c:pt>
                <c:pt idx="14592">
                  <c:v>5.4702000000000011</c:v>
                </c:pt>
                <c:pt idx="14593">
                  <c:v>5.4851999999999999</c:v>
                </c:pt>
                <c:pt idx="14594">
                  <c:v>5.5020999999999995</c:v>
                </c:pt>
                <c:pt idx="14595">
                  <c:v>5.4375999999999998</c:v>
                </c:pt>
                <c:pt idx="14596">
                  <c:v>5.4437000000000006</c:v>
                </c:pt>
                <c:pt idx="14597">
                  <c:v>5.4210000000000003</c:v>
                </c:pt>
                <c:pt idx="14598">
                  <c:v>5.3870999999999993</c:v>
                </c:pt>
                <c:pt idx="14599">
                  <c:v>5.3701999999999996</c:v>
                </c:pt>
                <c:pt idx="14600">
                  <c:v>5.3770999999999995</c:v>
                </c:pt>
                <c:pt idx="14601">
                  <c:v>5.3269999999999991</c:v>
                </c:pt>
                <c:pt idx="14602">
                  <c:v>5.2737000000000007</c:v>
                </c:pt>
                <c:pt idx="14603">
                  <c:v>5.2451999999999996</c:v>
                </c:pt>
                <c:pt idx="14604">
                  <c:v>5.2034000000000002</c:v>
                </c:pt>
                <c:pt idx="14605">
                  <c:v>5.1598999999999995</c:v>
                </c:pt>
                <c:pt idx="14606">
                  <c:v>5.174599999999999</c:v>
                </c:pt>
                <c:pt idx="14607">
                  <c:v>5.1218999999999992</c:v>
                </c:pt>
                <c:pt idx="14608">
                  <c:v>5.0876999999999999</c:v>
                </c:pt>
                <c:pt idx="14609">
                  <c:v>5.0724999999999998</c:v>
                </c:pt>
                <c:pt idx="14610">
                  <c:v>5.0213000000000001</c:v>
                </c:pt>
                <c:pt idx="14611">
                  <c:v>4.9470000000000001</c:v>
                </c:pt>
                <c:pt idx="14612">
                  <c:v>4.9168000000000003</c:v>
                </c:pt>
                <c:pt idx="14613">
                  <c:v>4.8609999999999989</c:v>
                </c:pt>
                <c:pt idx="14614">
                  <c:v>4.8452999999999999</c:v>
                </c:pt>
                <c:pt idx="14615">
                  <c:v>4.7774000000000001</c:v>
                </c:pt>
                <c:pt idx="14616">
                  <c:v>4.7383000000000006</c:v>
                </c:pt>
                <c:pt idx="14617">
                  <c:v>4.7442000000000002</c:v>
                </c:pt>
                <c:pt idx="14618">
                  <c:v>4.7106000000000003</c:v>
                </c:pt>
                <c:pt idx="14619">
                  <c:v>4.6708999999999996</c:v>
                </c:pt>
                <c:pt idx="14620">
                  <c:v>4.6513</c:v>
                </c:pt>
                <c:pt idx="14621">
                  <c:v>4.6300999999999997</c:v>
                </c:pt>
                <c:pt idx="14622">
                  <c:v>4.5873999999999997</c:v>
                </c:pt>
                <c:pt idx="14623">
                  <c:v>4.5574999999999992</c:v>
                </c:pt>
                <c:pt idx="14624">
                  <c:v>4.601</c:v>
                </c:pt>
                <c:pt idx="14625">
                  <c:v>4.7260999999999997</c:v>
                </c:pt>
                <c:pt idx="14626">
                  <c:v>4.9005000000000001</c:v>
                </c:pt>
                <c:pt idx="14627">
                  <c:v>5.1345999999999989</c:v>
                </c:pt>
                <c:pt idx="14628">
                  <c:v>5.3446999999999996</c:v>
                </c:pt>
                <c:pt idx="14629">
                  <c:v>5.5679999999999987</c:v>
                </c:pt>
                <c:pt idx="14630">
                  <c:v>5.7926000000000002</c:v>
                </c:pt>
                <c:pt idx="14631">
                  <c:v>5.9843000000000002</c:v>
                </c:pt>
                <c:pt idx="14632">
                  <c:v>6.2478999999999996</c:v>
                </c:pt>
                <c:pt idx="14633">
                  <c:v>6.5056000000000003</c:v>
                </c:pt>
                <c:pt idx="14634">
                  <c:v>6.8304999999999998</c:v>
                </c:pt>
                <c:pt idx="14635">
                  <c:v>7.2107999999999999</c:v>
                </c:pt>
                <c:pt idx="14636">
                  <c:v>7.5957999999999997</c:v>
                </c:pt>
                <c:pt idx="14637">
                  <c:v>7.9791000000000007</c:v>
                </c:pt>
                <c:pt idx="14638">
                  <c:v>8.2950000000000017</c:v>
                </c:pt>
                <c:pt idx="14639">
                  <c:v>8.6553000000000004</c:v>
                </c:pt>
                <c:pt idx="14640">
                  <c:v>8.9690000000000012</c:v>
                </c:pt>
                <c:pt idx="14641">
                  <c:v>9.3662000000000027</c:v>
                </c:pt>
                <c:pt idx="14642">
                  <c:v>9.8510000000000026</c:v>
                </c:pt>
                <c:pt idx="14643">
                  <c:v>10.518000000000001</c:v>
                </c:pt>
                <c:pt idx="14644">
                  <c:v>16.515000000000001</c:v>
                </c:pt>
                <c:pt idx="14645">
                  <c:v>15.079000000000002</c:v>
                </c:pt>
                <c:pt idx="14646">
                  <c:v>14.373000000000003</c:v>
                </c:pt>
                <c:pt idx="14647">
                  <c:v>14.181000000000001</c:v>
                </c:pt>
                <c:pt idx="14648">
                  <c:v>14.066000000000003</c:v>
                </c:pt>
                <c:pt idx="14649">
                  <c:v>13.939</c:v>
                </c:pt>
                <c:pt idx="14650">
                  <c:v>13.627999999999998</c:v>
                </c:pt>
                <c:pt idx="14651">
                  <c:v>13.265000000000002</c:v>
                </c:pt>
                <c:pt idx="14652">
                  <c:v>12.838000000000001</c:v>
                </c:pt>
                <c:pt idx="14653">
                  <c:v>12.556000000000003</c:v>
                </c:pt>
                <c:pt idx="14654">
                  <c:v>12.216000000000001</c:v>
                </c:pt>
                <c:pt idx="14655">
                  <c:v>11.865000000000002</c:v>
                </c:pt>
                <c:pt idx="14656">
                  <c:v>11.542</c:v>
                </c:pt>
                <c:pt idx="14657">
                  <c:v>11.317</c:v>
                </c:pt>
                <c:pt idx="14658">
                  <c:v>11.163</c:v>
                </c:pt>
                <c:pt idx="14659">
                  <c:v>11.1</c:v>
                </c:pt>
                <c:pt idx="14660">
                  <c:v>11.120999999999999</c:v>
                </c:pt>
                <c:pt idx="14661">
                  <c:v>11.11</c:v>
                </c:pt>
                <c:pt idx="14662">
                  <c:v>11.059000000000001</c:v>
                </c:pt>
                <c:pt idx="14663">
                  <c:v>10.968</c:v>
                </c:pt>
                <c:pt idx="14664">
                  <c:v>10.908000000000001</c:v>
                </c:pt>
                <c:pt idx="14665">
                  <c:v>10.89</c:v>
                </c:pt>
                <c:pt idx="14666">
                  <c:v>10.588000000000001</c:v>
                </c:pt>
                <c:pt idx="14667">
                  <c:v>10.424000000000001</c:v>
                </c:pt>
                <c:pt idx="14668">
                  <c:v>9.7837000000000014</c:v>
                </c:pt>
                <c:pt idx="14669">
                  <c:v>9.8866000000000032</c:v>
                </c:pt>
                <c:pt idx="14670">
                  <c:v>9.8548000000000027</c:v>
                </c:pt>
                <c:pt idx="14671">
                  <c:v>9.7864000000000004</c:v>
                </c:pt>
                <c:pt idx="14672">
                  <c:v>9.8269000000000002</c:v>
                </c:pt>
                <c:pt idx="14673">
                  <c:v>9.9350000000000005</c:v>
                </c:pt>
                <c:pt idx="14674">
                  <c:v>10.229999999999999</c:v>
                </c:pt>
                <c:pt idx="14675">
                  <c:v>10.712</c:v>
                </c:pt>
                <c:pt idx="14676">
                  <c:v>15.194000000000001</c:v>
                </c:pt>
                <c:pt idx="14677">
                  <c:v>14.498000000000001</c:v>
                </c:pt>
                <c:pt idx="14678">
                  <c:v>14.245999999999999</c:v>
                </c:pt>
                <c:pt idx="14679">
                  <c:v>14.027999999999999</c:v>
                </c:pt>
                <c:pt idx="14680">
                  <c:v>13.838000000000001</c:v>
                </c:pt>
                <c:pt idx="14681">
                  <c:v>13.578000000000001</c:v>
                </c:pt>
                <c:pt idx="14682">
                  <c:v>13.352000000000002</c:v>
                </c:pt>
                <c:pt idx="14683">
                  <c:v>12.963000000000003</c:v>
                </c:pt>
                <c:pt idx="14684">
                  <c:v>12.66</c:v>
                </c:pt>
                <c:pt idx="14685">
                  <c:v>12.382000000000001</c:v>
                </c:pt>
                <c:pt idx="14686">
                  <c:v>12.075000000000001</c:v>
                </c:pt>
                <c:pt idx="14687">
                  <c:v>11.805000000000001</c:v>
                </c:pt>
                <c:pt idx="14688">
                  <c:v>11.543000000000001</c:v>
                </c:pt>
                <c:pt idx="14689">
                  <c:v>11.189</c:v>
                </c:pt>
                <c:pt idx="14690">
                  <c:v>10.854000000000003</c:v>
                </c:pt>
                <c:pt idx="14691">
                  <c:v>10.566000000000003</c:v>
                </c:pt>
                <c:pt idx="14692">
                  <c:v>10.391</c:v>
                </c:pt>
                <c:pt idx="14693">
                  <c:v>10.153</c:v>
                </c:pt>
                <c:pt idx="14694">
                  <c:v>10.186</c:v>
                </c:pt>
                <c:pt idx="14695">
                  <c:v>10.017000000000001</c:v>
                </c:pt>
                <c:pt idx="14696">
                  <c:v>9.5838000000000001</c:v>
                </c:pt>
                <c:pt idx="14697">
                  <c:v>9.3805000000000032</c:v>
                </c:pt>
                <c:pt idx="14698">
                  <c:v>9.1241999999999983</c:v>
                </c:pt>
                <c:pt idx="14699">
                  <c:v>8.8736000000000033</c:v>
                </c:pt>
                <c:pt idx="14700">
                  <c:v>8.6353000000000009</c:v>
                </c:pt>
                <c:pt idx="14701">
                  <c:v>8.4421000000000035</c:v>
                </c:pt>
                <c:pt idx="14702">
                  <c:v>8.2131999999999987</c:v>
                </c:pt>
                <c:pt idx="14703">
                  <c:v>7.9864000000000006</c:v>
                </c:pt>
                <c:pt idx="14704">
                  <c:v>7.7193000000000005</c:v>
                </c:pt>
                <c:pt idx="14705">
                  <c:v>7.5337000000000005</c:v>
                </c:pt>
                <c:pt idx="14706">
                  <c:v>7.3659999999999988</c:v>
                </c:pt>
                <c:pt idx="14707">
                  <c:v>7.1857999999999995</c:v>
                </c:pt>
                <c:pt idx="14708">
                  <c:v>7.0326000000000004</c:v>
                </c:pt>
                <c:pt idx="14709">
                  <c:v>6.9470000000000001</c:v>
                </c:pt>
                <c:pt idx="14710">
                  <c:v>6.9061000000000003</c:v>
                </c:pt>
                <c:pt idx="14711">
                  <c:v>6.8539999999999992</c:v>
                </c:pt>
                <c:pt idx="14712">
                  <c:v>6.8552</c:v>
                </c:pt>
                <c:pt idx="14713">
                  <c:v>6.9546999999999999</c:v>
                </c:pt>
                <c:pt idx="14714">
                  <c:v>7.1953999999999994</c:v>
                </c:pt>
                <c:pt idx="14715">
                  <c:v>7.4641999999999991</c:v>
                </c:pt>
                <c:pt idx="14716">
                  <c:v>7.6997</c:v>
                </c:pt>
                <c:pt idx="14717">
                  <c:v>7.8404999999999996</c:v>
                </c:pt>
                <c:pt idx="14718">
                  <c:v>7.8834999999999997</c:v>
                </c:pt>
                <c:pt idx="14719">
                  <c:v>7.8343999999999996</c:v>
                </c:pt>
                <c:pt idx="14720">
                  <c:v>7.7650999999999994</c:v>
                </c:pt>
                <c:pt idx="14721">
                  <c:v>7.6822999999999997</c:v>
                </c:pt>
                <c:pt idx="14722">
                  <c:v>7.6138999999999992</c:v>
                </c:pt>
                <c:pt idx="14723">
                  <c:v>7.5705</c:v>
                </c:pt>
                <c:pt idx="14724">
                  <c:v>7.6300999999999997</c:v>
                </c:pt>
                <c:pt idx="14725">
                  <c:v>7.6537999999999995</c:v>
                </c:pt>
                <c:pt idx="14726">
                  <c:v>7.6962999999999999</c:v>
                </c:pt>
                <c:pt idx="14727">
                  <c:v>7.7153999999999998</c:v>
                </c:pt>
                <c:pt idx="14728">
                  <c:v>7.6527999999999992</c:v>
                </c:pt>
                <c:pt idx="14729">
                  <c:v>7.5867000000000004</c:v>
                </c:pt>
                <c:pt idx="14730">
                  <c:v>7.528999999999999</c:v>
                </c:pt>
                <c:pt idx="14731">
                  <c:v>7.44</c:v>
                </c:pt>
                <c:pt idx="14732">
                  <c:v>7.3701999999999996</c:v>
                </c:pt>
                <c:pt idx="14733">
                  <c:v>7.2885999999999997</c:v>
                </c:pt>
                <c:pt idx="14734">
                  <c:v>7.2234999999999996</c:v>
                </c:pt>
                <c:pt idx="14735">
                  <c:v>7.0936000000000003</c:v>
                </c:pt>
                <c:pt idx="14736">
                  <c:v>6.9668999999999999</c:v>
                </c:pt>
                <c:pt idx="14737">
                  <c:v>6.8708999999999998</c:v>
                </c:pt>
                <c:pt idx="14738">
                  <c:v>6.7587000000000002</c:v>
                </c:pt>
                <c:pt idx="14739">
                  <c:v>6.684899999999999</c:v>
                </c:pt>
                <c:pt idx="14740">
                  <c:v>6.6534999999999993</c:v>
                </c:pt>
                <c:pt idx="14741">
                  <c:v>6.6190999999999995</c:v>
                </c:pt>
                <c:pt idx="14742">
                  <c:v>6.6828999999999992</c:v>
                </c:pt>
                <c:pt idx="14743">
                  <c:v>6.7568999999999999</c:v>
                </c:pt>
                <c:pt idx="14744">
                  <c:v>6.773600000000001</c:v>
                </c:pt>
                <c:pt idx="14745">
                  <c:v>6.7567000000000004</c:v>
                </c:pt>
                <c:pt idx="14746">
                  <c:v>6.6888999999999994</c:v>
                </c:pt>
                <c:pt idx="14747">
                  <c:v>6.6703000000000001</c:v>
                </c:pt>
                <c:pt idx="14748">
                  <c:v>6.5817000000000005</c:v>
                </c:pt>
                <c:pt idx="14749">
                  <c:v>6.5039999999999996</c:v>
                </c:pt>
                <c:pt idx="14750">
                  <c:v>6.4650999999999996</c:v>
                </c:pt>
                <c:pt idx="14751">
                  <c:v>6.430600000000001</c:v>
                </c:pt>
                <c:pt idx="14752">
                  <c:v>6.3610999999999995</c:v>
                </c:pt>
                <c:pt idx="14753">
                  <c:v>6.3158999999999992</c:v>
                </c:pt>
                <c:pt idx="14754">
                  <c:v>6.2576999999999998</c:v>
                </c:pt>
                <c:pt idx="14755">
                  <c:v>6.2497000000000007</c:v>
                </c:pt>
                <c:pt idx="14756">
                  <c:v>6.1538999999999993</c:v>
                </c:pt>
                <c:pt idx="14757">
                  <c:v>6.0818000000000003</c:v>
                </c:pt>
                <c:pt idx="14758">
                  <c:v>5.9803000000000006</c:v>
                </c:pt>
                <c:pt idx="14759">
                  <c:v>5.8715999999999999</c:v>
                </c:pt>
                <c:pt idx="14760">
                  <c:v>5.7448999999999995</c:v>
                </c:pt>
                <c:pt idx="14761">
                  <c:v>5.6617999999999995</c:v>
                </c:pt>
                <c:pt idx="14762">
                  <c:v>5.5731000000000002</c:v>
                </c:pt>
                <c:pt idx="14763">
                  <c:v>5.5314000000000005</c:v>
                </c:pt>
                <c:pt idx="14764">
                  <c:v>5.4337000000000009</c:v>
                </c:pt>
                <c:pt idx="14765">
                  <c:v>5.3656999999999995</c:v>
                </c:pt>
                <c:pt idx="14766">
                  <c:v>5.3391999999999999</c:v>
                </c:pt>
                <c:pt idx="14767">
                  <c:v>5.2853000000000003</c:v>
                </c:pt>
                <c:pt idx="14768">
                  <c:v>5.224899999999999</c:v>
                </c:pt>
                <c:pt idx="14769">
                  <c:v>5.1921999999999988</c:v>
                </c:pt>
                <c:pt idx="14770">
                  <c:v>5.1174999999999988</c:v>
                </c:pt>
                <c:pt idx="14771">
                  <c:v>5.0510999999999999</c:v>
                </c:pt>
                <c:pt idx="14772">
                  <c:v>4.9928999999999997</c:v>
                </c:pt>
                <c:pt idx="14773">
                  <c:v>4.9338000000000006</c:v>
                </c:pt>
                <c:pt idx="14774">
                  <c:v>4.9184000000000001</c:v>
                </c:pt>
                <c:pt idx="14775">
                  <c:v>4.9644999999999992</c:v>
                </c:pt>
                <c:pt idx="14776">
                  <c:v>4.9215999999999998</c:v>
                </c:pt>
                <c:pt idx="14777">
                  <c:v>4.9421999999999997</c:v>
                </c:pt>
                <c:pt idx="14778">
                  <c:v>4.9043000000000001</c:v>
                </c:pt>
                <c:pt idx="14779">
                  <c:v>4.8810000000000002</c:v>
                </c:pt>
                <c:pt idx="14780">
                  <c:v>4.88</c:v>
                </c:pt>
                <c:pt idx="14781">
                  <c:v>4.8377999999999997</c:v>
                </c:pt>
                <c:pt idx="14782">
                  <c:v>4.8294999999999995</c:v>
                </c:pt>
                <c:pt idx="14783">
                  <c:v>4.8525999999999989</c:v>
                </c:pt>
                <c:pt idx="14784">
                  <c:v>4.847999999999999</c:v>
                </c:pt>
                <c:pt idx="14785">
                  <c:v>4.8785999999999996</c:v>
                </c:pt>
                <c:pt idx="14786">
                  <c:v>4.9146999999999998</c:v>
                </c:pt>
                <c:pt idx="14787">
                  <c:v>4.9187000000000003</c:v>
                </c:pt>
                <c:pt idx="14788">
                  <c:v>4.9567000000000005</c:v>
                </c:pt>
                <c:pt idx="14789">
                  <c:v>4.9861000000000004</c:v>
                </c:pt>
                <c:pt idx="14790">
                  <c:v>5.0687999999999995</c:v>
                </c:pt>
                <c:pt idx="14791">
                  <c:v>5.1438999999999995</c:v>
                </c:pt>
                <c:pt idx="14792">
                  <c:v>5.2728000000000002</c:v>
                </c:pt>
                <c:pt idx="14793">
                  <c:v>5.3683999999999994</c:v>
                </c:pt>
                <c:pt idx="14794">
                  <c:v>5.5030999999999999</c:v>
                </c:pt>
                <c:pt idx="14795">
                  <c:v>5.609</c:v>
                </c:pt>
                <c:pt idx="14796">
                  <c:v>5.7864000000000004</c:v>
                </c:pt>
                <c:pt idx="14797">
                  <c:v>6.0347</c:v>
                </c:pt>
                <c:pt idx="14798">
                  <c:v>6.3028999999999993</c:v>
                </c:pt>
                <c:pt idx="14799">
                  <c:v>6.5787000000000004</c:v>
                </c:pt>
                <c:pt idx="14800">
                  <c:v>6.9013000000000009</c:v>
                </c:pt>
                <c:pt idx="14801">
                  <c:v>7.2247999999999992</c:v>
                </c:pt>
                <c:pt idx="14802">
                  <c:v>7.6518999999999995</c:v>
                </c:pt>
                <c:pt idx="14803">
                  <c:v>8.0045000000000002</c:v>
                </c:pt>
                <c:pt idx="14804">
                  <c:v>8.4617000000000004</c:v>
                </c:pt>
                <c:pt idx="14805">
                  <c:v>8.849400000000001</c:v>
                </c:pt>
                <c:pt idx="14806">
                  <c:v>9.2605000000000004</c:v>
                </c:pt>
                <c:pt idx="14807">
                  <c:v>9.6086999999999989</c:v>
                </c:pt>
                <c:pt idx="14808">
                  <c:v>9.8004000000000016</c:v>
                </c:pt>
                <c:pt idx="14809">
                  <c:v>9.895500000000002</c:v>
                </c:pt>
                <c:pt idx="14810">
                  <c:v>9.9459</c:v>
                </c:pt>
                <c:pt idx="14811">
                  <c:v>10.021000000000001</c:v>
                </c:pt>
                <c:pt idx="14812">
                  <c:v>10.078000000000001</c:v>
                </c:pt>
                <c:pt idx="14813">
                  <c:v>10.018000000000001</c:v>
                </c:pt>
                <c:pt idx="14814">
                  <c:v>9.9325000000000028</c:v>
                </c:pt>
                <c:pt idx="14815">
                  <c:v>9.8032000000000004</c:v>
                </c:pt>
                <c:pt idx="14816">
                  <c:v>9.7047999999999988</c:v>
                </c:pt>
                <c:pt idx="14817">
                  <c:v>9.4861000000000004</c:v>
                </c:pt>
                <c:pt idx="14818">
                  <c:v>9.3277000000000001</c:v>
                </c:pt>
                <c:pt idx="14819">
                  <c:v>9.1366000000000014</c:v>
                </c:pt>
                <c:pt idx="14820">
                  <c:v>9.0080999999999989</c:v>
                </c:pt>
                <c:pt idx="14821">
                  <c:v>8.7918999999999983</c:v>
                </c:pt>
                <c:pt idx="14822">
                  <c:v>8.6121000000000034</c:v>
                </c:pt>
                <c:pt idx="14823">
                  <c:v>8.4505000000000052</c:v>
                </c:pt>
                <c:pt idx="14824">
                  <c:v>8.2752000000000034</c:v>
                </c:pt>
                <c:pt idx="14825">
                  <c:v>8.1381999999999994</c:v>
                </c:pt>
                <c:pt idx="14826">
                  <c:v>8.0406000000000013</c:v>
                </c:pt>
                <c:pt idx="14827">
                  <c:v>7.8436000000000003</c:v>
                </c:pt>
                <c:pt idx="14828">
                  <c:v>7.6204999999999989</c:v>
                </c:pt>
                <c:pt idx="14829">
                  <c:v>7.4515000000000002</c:v>
                </c:pt>
                <c:pt idx="14830">
                  <c:v>7.3403</c:v>
                </c:pt>
                <c:pt idx="14831">
                  <c:v>7.2142999999999997</c:v>
                </c:pt>
                <c:pt idx="14832">
                  <c:v>6.9673999999999996</c:v>
                </c:pt>
                <c:pt idx="14833">
                  <c:v>6.7422000000000004</c:v>
                </c:pt>
                <c:pt idx="14834">
                  <c:v>6.5053999999999998</c:v>
                </c:pt>
                <c:pt idx="14835">
                  <c:v>6.347599999999999</c:v>
                </c:pt>
                <c:pt idx="14836">
                  <c:v>6.2305999999999999</c:v>
                </c:pt>
                <c:pt idx="14837">
                  <c:v>6.0945999999999989</c:v>
                </c:pt>
                <c:pt idx="14838">
                  <c:v>5.9277999999999995</c:v>
                </c:pt>
                <c:pt idx="14839">
                  <c:v>5.8419999999999996</c:v>
                </c:pt>
                <c:pt idx="14840">
                  <c:v>5.7397000000000009</c:v>
                </c:pt>
                <c:pt idx="14841">
                  <c:v>5.6508999999999991</c:v>
                </c:pt>
                <c:pt idx="14842">
                  <c:v>5.544999999999999</c:v>
                </c:pt>
                <c:pt idx="14843">
                  <c:v>5.4672000000000001</c:v>
                </c:pt>
                <c:pt idx="14844">
                  <c:v>5.4039000000000001</c:v>
                </c:pt>
                <c:pt idx="14845">
                  <c:v>5.3249999999999993</c:v>
                </c:pt>
                <c:pt idx="14846">
                  <c:v>5.2643999999999993</c:v>
                </c:pt>
                <c:pt idx="14847">
                  <c:v>5.1786000000000003</c:v>
                </c:pt>
                <c:pt idx="14848">
                  <c:v>5.1640999999999986</c:v>
                </c:pt>
                <c:pt idx="14849">
                  <c:v>5.097599999999999</c:v>
                </c:pt>
                <c:pt idx="14850">
                  <c:v>5.0433000000000003</c:v>
                </c:pt>
                <c:pt idx="14851">
                  <c:v>4.999200000000001</c:v>
                </c:pt>
                <c:pt idx="14852">
                  <c:v>4.9676999999999998</c:v>
                </c:pt>
                <c:pt idx="14853">
                  <c:v>4.9239999999999995</c:v>
                </c:pt>
                <c:pt idx="14854">
                  <c:v>4.8847999999999994</c:v>
                </c:pt>
                <c:pt idx="14855">
                  <c:v>4.8373999999999997</c:v>
                </c:pt>
                <c:pt idx="14856">
                  <c:v>4.7650999999999994</c:v>
                </c:pt>
                <c:pt idx="14857">
                  <c:v>4.7174999999999994</c:v>
                </c:pt>
                <c:pt idx="14858">
                  <c:v>4.6460999999999997</c:v>
                </c:pt>
                <c:pt idx="14859">
                  <c:v>4.6266999999999996</c:v>
                </c:pt>
                <c:pt idx="14860">
                  <c:v>4.6168999999999993</c:v>
                </c:pt>
                <c:pt idx="14861">
                  <c:v>4.579200000000001</c:v>
                </c:pt>
                <c:pt idx="14862">
                  <c:v>4.5750999999999999</c:v>
                </c:pt>
                <c:pt idx="14863">
                  <c:v>4.5518999999999998</c:v>
                </c:pt>
                <c:pt idx="14864">
                  <c:v>4.5343</c:v>
                </c:pt>
                <c:pt idx="14865">
                  <c:v>4.571600000000001</c:v>
                </c:pt>
                <c:pt idx="14866">
                  <c:v>4.6084999999999994</c:v>
                </c:pt>
                <c:pt idx="14867">
                  <c:v>4.6488999999999994</c:v>
                </c:pt>
                <c:pt idx="14868">
                  <c:v>4.6533999999999995</c:v>
                </c:pt>
                <c:pt idx="14869">
                  <c:v>4.6375999999999991</c:v>
                </c:pt>
                <c:pt idx="14870">
                  <c:v>4.6250999999999989</c:v>
                </c:pt>
                <c:pt idx="14871">
                  <c:v>4.6777999999999995</c:v>
                </c:pt>
                <c:pt idx="14872">
                  <c:v>4.6160999999999994</c:v>
                </c:pt>
                <c:pt idx="14873">
                  <c:v>4.6450999999999993</c:v>
                </c:pt>
                <c:pt idx="14874">
                  <c:v>4.6574999999999989</c:v>
                </c:pt>
                <c:pt idx="14875">
                  <c:v>4.6864999999999997</c:v>
                </c:pt>
                <c:pt idx="14876">
                  <c:v>4.6610999999999994</c:v>
                </c:pt>
                <c:pt idx="14877">
                  <c:v>4.7153</c:v>
                </c:pt>
                <c:pt idx="14878">
                  <c:v>4.7439999999999998</c:v>
                </c:pt>
                <c:pt idx="14879">
                  <c:v>4.7972000000000001</c:v>
                </c:pt>
                <c:pt idx="14880">
                  <c:v>4.8247999999999989</c:v>
                </c:pt>
                <c:pt idx="14881">
                  <c:v>4.8888999999999996</c:v>
                </c:pt>
                <c:pt idx="14882">
                  <c:v>4.9457000000000004</c:v>
                </c:pt>
                <c:pt idx="14883">
                  <c:v>4.9626000000000001</c:v>
                </c:pt>
                <c:pt idx="14884">
                  <c:v>4.9622999999999999</c:v>
                </c:pt>
                <c:pt idx="14885">
                  <c:v>4.924199999999999</c:v>
                </c:pt>
                <c:pt idx="14886">
                  <c:v>4.9318000000000008</c:v>
                </c:pt>
                <c:pt idx="14887">
                  <c:v>4.9477000000000002</c:v>
                </c:pt>
                <c:pt idx="14888">
                  <c:v>5.0043999999999995</c:v>
                </c:pt>
                <c:pt idx="14889">
                  <c:v>5.0127999999999995</c:v>
                </c:pt>
                <c:pt idx="14890">
                  <c:v>4.9762000000000013</c:v>
                </c:pt>
                <c:pt idx="14891">
                  <c:v>4.9775999999999998</c:v>
                </c:pt>
                <c:pt idx="14892">
                  <c:v>4.9800000000000004</c:v>
                </c:pt>
                <c:pt idx="14893">
                  <c:v>4.9779</c:v>
                </c:pt>
                <c:pt idx="14894">
                  <c:v>4.9781000000000004</c:v>
                </c:pt>
                <c:pt idx="14895">
                  <c:v>4.9823000000000004</c:v>
                </c:pt>
                <c:pt idx="14896">
                  <c:v>4.9854000000000003</c:v>
                </c:pt>
                <c:pt idx="14897">
                  <c:v>4.9728000000000003</c:v>
                </c:pt>
                <c:pt idx="14898">
                  <c:v>4.9508000000000001</c:v>
                </c:pt>
                <c:pt idx="14899">
                  <c:v>4.9058999999999999</c:v>
                </c:pt>
                <c:pt idx="14900">
                  <c:v>4.8024999999999993</c:v>
                </c:pt>
                <c:pt idx="14901">
                  <c:v>4.7991999999999999</c:v>
                </c:pt>
                <c:pt idx="14902">
                  <c:v>4.7565999999999997</c:v>
                </c:pt>
                <c:pt idx="14903">
                  <c:v>4.7325999999999997</c:v>
                </c:pt>
                <c:pt idx="14904">
                  <c:v>4.7197000000000005</c:v>
                </c:pt>
                <c:pt idx="14905">
                  <c:v>4.6867999999999999</c:v>
                </c:pt>
                <c:pt idx="14906">
                  <c:v>4.6244999999999985</c:v>
                </c:pt>
                <c:pt idx="14907">
                  <c:v>4.5819000000000001</c:v>
                </c:pt>
                <c:pt idx="14908">
                  <c:v>4.5424999999999995</c:v>
                </c:pt>
                <c:pt idx="14909">
                  <c:v>4.5242999999999993</c:v>
                </c:pt>
                <c:pt idx="14910">
                  <c:v>4.5152000000000001</c:v>
                </c:pt>
                <c:pt idx="14911">
                  <c:v>4.4889999999999999</c:v>
                </c:pt>
                <c:pt idx="14912">
                  <c:v>4.4631999999999996</c:v>
                </c:pt>
                <c:pt idx="14913">
                  <c:v>4.4695</c:v>
                </c:pt>
                <c:pt idx="14914">
                  <c:v>4.4631999999999996</c:v>
                </c:pt>
                <c:pt idx="14915">
                  <c:v>4.4611999999999998</c:v>
                </c:pt>
                <c:pt idx="14916">
                  <c:v>4.4264000000000001</c:v>
                </c:pt>
                <c:pt idx="14917">
                  <c:v>4.3891</c:v>
                </c:pt>
                <c:pt idx="14918">
                  <c:v>4.3571999999999989</c:v>
                </c:pt>
                <c:pt idx="14919">
                  <c:v>4.327399999999999</c:v>
                </c:pt>
                <c:pt idx="14920">
                  <c:v>4.3523999999999994</c:v>
                </c:pt>
                <c:pt idx="14921">
                  <c:v>4.3580999999999994</c:v>
                </c:pt>
                <c:pt idx="14922">
                  <c:v>4.3354999999999997</c:v>
                </c:pt>
                <c:pt idx="14923">
                  <c:v>4.3603999999999994</c:v>
                </c:pt>
                <c:pt idx="14924">
                  <c:v>4.3384</c:v>
                </c:pt>
                <c:pt idx="14925">
                  <c:v>4.3285999999999989</c:v>
                </c:pt>
                <c:pt idx="14926">
                  <c:v>4.3657999999999992</c:v>
                </c:pt>
                <c:pt idx="14927">
                  <c:v>4.4046000000000003</c:v>
                </c:pt>
                <c:pt idx="14928">
                  <c:v>4.4036000000000008</c:v>
                </c:pt>
                <c:pt idx="14929">
                  <c:v>4.4578999999999995</c:v>
                </c:pt>
                <c:pt idx="14930">
                  <c:v>4.4623999999999997</c:v>
                </c:pt>
                <c:pt idx="14931">
                  <c:v>4.4450000000000003</c:v>
                </c:pt>
                <c:pt idx="14932">
                  <c:v>4.4540999999999995</c:v>
                </c:pt>
                <c:pt idx="14933">
                  <c:v>4.4785000000000004</c:v>
                </c:pt>
                <c:pt idx="14934">
                  <c:v>4.4969999999999999</c:v>
                </c:pt>
                <c:pt idx="14935">
                  <c:v>4.5628999999999991</c:v>
                </c:pt>
                <c:pt idx="14936">
                  <c:v>4.5874999999999995</c:v>
                </c:pt>
                <c:pt idx="14937">
                  <c:v>4.5983000000000001</c:v>
                </c:pt>
                <c:pt idx="14938">
                  <c:v>4.6114999999999995</c:v>
                </c:pt>
                <c:pt idx="14939">
                  <c:v>4.6043999999999992</c:v>
                </c:pt>
                <c:pt idx="14940">
                  <c:v>4.6150999999999991</c:v>
                </c:pt>
                <c:pt idx="14941">
                  <c:v>4.5917000000000003</c:v>
                </c:pt>
                <c:pt idx="14942">
                  <c:v>4.5770999999999997</c:v>
                </c:pt>
                <c:pt idx="14943">
                  <c:v>4.5693999999999999</c:v>
                </c:pt>
                <c:pt idx="14944">
                  <c:v>4.5924999999999994</c:v>
                </c:pt>
                <c:pt idx="14945">
                  <c:v>4.5556000000000001</c:v>
                </c:pt>
                <c:pt idx="14946">
                  <c:v>4.5411000000000001</c:v>
                </c:pt>
                <c:pt idx="14947">
                  <c:v>4.5317000000000007</c:v>
                </c:pt>
                <c:pt idx="14948">
                  <c:v>4.5056000000000003</c:v>
                </c:pt>
                <c:pt idx="14949">
                  <c:v>4.4898000000000007</c:v>
                </c:pt>
                <c:pt idx="14950">
                  <c:v>4.4961000000000002</c:v>
                </c:pt>
                <c:pt idx="14951">
                  <c:v>4.4981</c:v>
                </c:pt>
                <c:pt idx="14952">
                  <c:v>4.4995000000000003</c:v>
                </c:pt>
                <c:pt idx="14953">
                  <c:v>4.5077999999999996</c:v>
                </c:pt>
                <c:pt idx="14954">
                  <c:v>4.5282</c:v>
                </c:pt>
                <c:pt idx="14955">
                  <c:v>4.5145999999999988</c:v>
                </c:pt>
                <c:pt idx="14956">
                  <c:v>4.5139999999999993</c:v>
                </c:pt>
                <c:pt idx="14957">
                  <c:v>4.4528999999999996</c:v>
                </c:pt>
                <c:pt idx="14958">
                  <c:v>4.4484000000000004</c:v>
                </c:pt>
                <c:pt idx="14959">
                  <c:v>4.4272999999999998</c:v>
                </c:pt>
                <c:pt idx="14960">
                  <c:v>4.4146000000000001</c:v>
                </c:pt>
                <c:pt idx="14961">
                  <c:v>4.4368000000000007</c:v>
                </c:pt>
                <c:pt idx="14962">
                  <c:v>4.4907000000000004</c:v>
                </c:pt>
                <c:pt idx="14963">
                  <c:v>4.5048999999999992</c:v>
                </c:pt>
                <c:pt idx="14964">
                  <c:v>4.5167000000000002</c:v>
                </c:pt>
                <c:pt idx="14965">
                  <c:v>4.5532000000000004</c:v>
                </c:pt>
                <c:pt idx="14966">
                  <c:v>4.5369999999999999</c:v>
                </c:pt>
                <c:pt idx="14967">
                  <c:v>4.5415000000000001</c:v>
                </c:pt>
                <c:pt idx="14968">
                  <c:v>4.5030999999999999</c:v>
                </c:pt>
                <c:pt idx="14969">
                  <c:v>4.4764000000000008</c:v>
                </c:pt>
                <c:pt idx="14970">
                  <c:v>4.4558999999999997</c:v>
                </c:pt>
                <c:pt idx="14971">
                  <c:v>4.4333000000000009</c:v>
                </c:pt>
                <c:pt idx="14972">
                  <c:v>4.4313000000000011</c:v>
                </c:pt>
                <c:pt idx="14973">
                  <c:v>4.4151999999999996</c:v>
                </c:pt>
                <c:pt idx="14974">
                  <c:v>4.4543999999999997</c:v>
                </c:pt>
                <c:pt idx="14975">
                  <c:v>4.4539</c:v>
                </c:pt>
                <c:pt idx="14976">
                  <c:v>4.4515000000000002</c:v>
                </c:pt>
                <c:pt idx="14977">
                  <c:v>4.3872</c:v>
                </c:pt>
                <c:pt idx="14978">
                  <c:v>4.3791000000000002</c:v>
                </c:pt>
                <c:pt idx="14979">
                  <c:v>4.3494999999999999</c:v>
                </c:pt>
                <c:pt idx="14980">
                  <c:v>4.3398000000000003</c:v>
                </c:pt>
                <c:pt idx="14981">
                  <c:v>4.3819999999999997</c:v>
                </c:pt>
                <c:pt idx="14982">
                  <c:v>4.3936999999999999</c:v>
                </c:pt>
                <c:pt idx="14983">
                  <c:v>4.4091000000000005</c:v>
                </c:pt>
                <c:pt idx="14984">
                  <c:v>4.4092000000000011</c:v>
                </c:pt>
                <c:pt idx="14985">
                  <c:v>4.4165999999999999</c:v>
                </c:pt>
                <c:pt idx="14986">
                  <c:v>4.4283000000000001</c:v>
                </c:pt>
                <c:pt idx="14987">
                  <c:v>4.4298000000000002</c:v>
                </c:pt>
                <c:pt idx="14988">
                  <c:v>4.4652000000000003</c:v>
                </c:pt>
                <c:pt idx="14989">
                  <c:v>4.4526000000000003</c:v>
                </c:pt>
                <c:pt idx="14990">
                  <c:v>4.4565999999999999</c:v>
                </c:pt>
                <c:pt idx="14991">
                  <c:v>4.4329000000000001</c:v>
                </c:pt>
                <c:pt idx="14992">
                  <c:v>4.3975999999999988</c:v>
                </c:pt>
                <c:pt idx="14993">
                  <c:v>4.3750999999999998</c:v>
                </c:pt>
                <c:pt idx="14994">
                  <c:v>4.3538999999999994</c:v>
                </c:pt>
                <c:pt idx="14995">
                  <c:v>4.3526999999999996</c:v>
                </c:pt>
                <c:pt idx="14996">
                  <c:v>4.3590999999999998</c:v>
                </c:pt>
                <c:pt idx="14997">
                  <c:v>4.3990999999999998</c:v>
                </c:pt>
                <c:pt idx="14998">
                  <c:v>4.3943999999999992</c:v>
                </c:pt>
                <c:pt idx="14999">
                  <c:v>4.3893000000000004</c:v>
                </c:pt>
                <c:pt idx="15000">
                  <c:v>4.4325999999999999</c:v>
                </c:pt>
                <c:pt idx="15001">
                  <c:v>4.4206000000000003</c:v>
                </c:pt>
                <c:pt idx="15002">
                  <c:v>4.4087000000000005</c:v>
                </c:pt>
                <c:pt idx="15003">
                  <c:v>4.4157999999999999</c:v>
                </c:pt>
                <c:pt idx="15004">
                  <c:v>4.4226999999999999</c:v>
                </c:pt>
                <c:pt idx="15005">
                  <c:v>4.4533000000000005</c:v>
                </c:pt>
                <c:pt idx="15006">
                  <c:v>4.4703000000000008</c:v>
                </c:pt>
                <c:pt idx="15007">
                  <c:v>4.452</c:v>
                </c:pt>
                <c:pt idx="15008">
                  <c:v>4.4693000000000005</c:v>
                </c:pt>
                <c:pt idx="15009">
                  <c:v>4.4211999999999998</c:v>
                </c:pt>
                <c:pt idx="15010">
                  <c:v>4.4494000000000007</c:v>
                </c:pt>
                <c:pt idx="15011">
                  <c:v>4.4603999999999999</c:v>
                </c:pt>
                <c:pt idx="15012">
                  <c:v>4.4333000000000009</c:v>
                </c:pt>
                <c:pt idx="15013">
                  <c:v>4.4672000000000001</c:v>
                </c:pt>
                <c:pt idx="15014">
                  <c:v>4.4560000000000004</c:v>
                </c:pt>
                <c:pt idx="15015">
                  <c:v>4.4535999999999998</c:v>
                </c:pt>
                <c:pt idx="15016">
                  <c:v>4.4573999999999998</c:v>
                </c:pt>
                <c:pt idx="15017">
                  <c:v>4.4465000000000003</c:v>
                </c:pt>
                <c:pt idx="15018">
                  <c:v>4.4588000000000001</c:v>
                </c:pt>
                <c:pt idx="15019">
                  <c:v>4.5015999999999998</c:v>
                </c:pt>
                <c:pt idx="15020">
                  <c:v>4.5180999999999996</c:v>
                </c:pt>
                <c:pt idx="15021">
                  <c:v>4.5461</c:v>
                </c:pt>
                <c:pt idx="15022">
                  <c:v>4.5762000000000009</c:v>
                </c:pt>
                <c:pt idx="15023">
                  <c:v>4.6391999999999998</c:v>
                </c:pt>
                <c:pt idx="15024">
                  <c:v>4.7497000000000007</c:v>
                </c:pt>
                <c:pt idx="15025">
                  <c:v>4.7051999999999996</c:v>
                </c:pt>
                <c:pt idx="15026">
                  <c:v>4.7113000000000005</c:v>
                </c:pt>
                <c:pt idx="15027">
                  <c:v>4.7091000000000003</c:v>
                </c:pt>
                <c:pt idx="15028">
                  <c:v>4.677999999999999</c:v>
                </c:pt>
                <c:pt idx="15029">
                  <c:v>4.6714000000000002</c:v>
                </c:pt>
                <c:pt idx="15030">
                  <c:v>4.6245999999999992</c:v>
                </c:pt>
                <c:pt idx="15031">
                  <c:v>4.5972</c:v>
                </c:pt>
                <c:pt idx="15032">
                  <c:v>4.5643999999999991</c:v>
                </c:pt>
                <c:pt idx="15033">
                  <c:v>4.5137</c:v>
                </c:pt>
                <c:pt idx="15034">
                  <c:v>4.5074999999999994</c:v>
                </c:pt>
                <c:pt idx="15035">
                  <c:v>4.4834000000000005</c:v>
                </c:pt>
                <c:pt idx="15036">
                  <c:v>4.4779</c:v>
                </c:pt>
                <c:pt idx="15037">
                  <c:v>4.4919000000000002</c:v>
                </c:pt>
                <c:pt idx="15038">
                  <c:v>4.4748000000000001</c:v>
                </c:pt>
                <c:pt idx="15039">
                  <c:v>4.4650999999999996</c:v>
                </c:pt>
                <c:pt idx="15040">
                  <c:v>4.4707000000000008</c:v>
                </c:pt>
                <c:pt idx="15041">
                  <c:v>4.5233999999999996</c:v>
                </c:pt>
                <c:pt idx="15042">
                  <c:v>4.5361000000000002</c:v>
                </c:pt>
                <c:pt idx="15043">
                  <c:v>4.5570999999999993</c:v>
                </c:pt>
                <c:pt idx="15044">
                  <c:v>4.6036999999999999</c:v>
                </c:pt>
                <c:pt idx="15045">
                  <c:v>4.650199999999999</c:v>
                </c:pt>
                <c:pt idx="15046">
                  <c:v>4.684099999999999</c:v>
                </c:pt>
                <c:pt idx="15047">
                  <c:v>4.7177999999999995</c:v>
                </c:pt>
                <c:pt idx="15048">
                  <c:v>4.7652999999999999</c:v>
                </c:pt>
                <c:pt idx="15049">
                  <c:v>4.7870999999999997</c:v>
                </c:pt>
                <c:pt idx="15050">
                  <c:v>4.8163999999999998</c:v>
                </c:pt>
                <c:pt idx="15051">
                  <c:v>4.8391999999999999</c:v>
                </c:pt>
                <c:pt idx="15052">
                  <c:v>4.9204999999999997</c:v>
                </c:pt>
                <c:pt idx="15053">
                  <c:v>4.9584000000000001</c:v>
                </c:pt>
                <c:pt idx="15054">
                  <c:v>4.9968000000000004</c:v>
                </c:pt>
                <c:pt idx="15055">
                  <c:v>4.9808000000000003</c:v>
                </c:pt>
                <c:pt idx="15056">
                  <c:v>4.9528999999999996</c:v>
                </c:pt>
                <c:pt idx="15057">
                  <c:v>4.9355000000000002</c:v>
                </c:pt>
                <c:pt idx="15058">
                  <c:v>4.8895</c:v>
                </c:pt>
                <c:pt idx="15059">
                  <c:v>4.8890000000000002</c:v>
                </c:pt>
                <c:pt idx="15060">
                  <c:v>4.9247999999999994</c:v>
                </c:pt>
                <c:pt idx="15061">
                  <c:v>4.9213000000000005</c:v>
                </c:pt>
                <c:pt idx="15062">
                  <c:v>4.9177</c:v>
                </c:pt>
                <c:pt idx="15063">
                  <c:v>4.8934999999999995</c:v>
                </c:pt>
                <c:pt idx="15064">
                  <c:v>4.9614000000000003</c:v>
                </c:pt>
                <c:pt idx="15065">
                  <c:v>5.0202</c:v>
                </c:pt>
                <c:pt idx="15066">
                  <c:v>5.0419</c:v>
                </c:pt>
                <c:pt idx="15067">
                  <c:v>5.0583999999999998</c:v>
                </c:pt>
                <c:pt idx="15068">
                  <c:v>5.0932000000000004</c:v>
                </c:pt>
                <c:pt idx="15069">
                  <c:v>5.0774999999999997</c:v>
                </c:pt>
                <c:pt idx="15070">
                  <c:v>5.0324999999999998</c:v>
                </c:pt>
                <c:pt idx="15071">
                  <c:v>4.9997000000000007</c:v>
                </c:pt>
                <c:pt idx="15072">
                  <c:v>5.0026000000000002</c:v>
                </c:pt>
                <c:pt idx="15073">
                  <c:v>4.9674999999999994</c:v>
                </c:pt>
                <c:pt idx="15074">
                  <c:v>4.9446000000000003</c:v>
                </c:pt>
                <c:pt idx="15075">
                  <c:v>4.9483000000000006</c:v>
                </c:pt>
                <c:pt idx="15076">
                  <c:v>4.9328000000000003</c:v>
                </c:pt>
                <c:pt idx="15077">
                  <c:v>4.9401999999999999</c:v>
                </c:pt>
                <c:pt idx="15078">
                  <c:v>4.8924999999999992</c:v>
                </c:pt>
                <c:pt idx="15079">
                  <c:v>4.8404999999999996</c:v>
                </c:pt>
                <c:pt idx="15080">
                  <c:v>4.8758999999999997</c:v>
                </c:pt>
                <c:pt idx="15081">
                  <c:v>4.8742999999999999</c:v>
                </c:pt>
                <c:pt idx="15082">
                  <c:v>4.8675999999999995</c:v>
                </c:pt>
                <c:pt idx="15083">
                  <c:v>4.8303000000000003</c:v>
                </c:pt>
                <c:pt idx="15084">
                  <c:v>4.8477999999999994</c:v>
                </c:pt>
                <c:pt idx="15085">
                  <c:v>4.8567</c:v>
                </c:pt>
                <c:pt idx="15086">
                  <c:v>4.8296000000000001</c:v>
                </c:pt>
                <c:pt idx="15087">
                  <c:v>4.8109999999999991</c:v>
                </c:pt>
                <c:pt idx="15088">
                  <c:v>4.789600000000001</c:v>
                </c:pt>
                <c:pt idx="15089">
                  <c:v>4.7751999999999999</c:v>
                </c:pt>
                <c:pt idx="15090">
                  <c:v>4.7727000000000004</c:v>
                </c:pt>
                <c:pt idx="15091">
                  <c:v>4.7861000000000002</c:v>
                </c:pt>
                <c:pt idx="15092">
                  <c:v>4.8469999999999995</c:v>
                </c:pt>
                <c:pt idx="15093">
                  <c:v>4.8080999999999996</c:v>
                </c:pt>
                <c:pt idx="15094">
                  <c:v>4.7947999999999995</c:v>
                </c:pt>
                <c:pt idx="15095">
                  <c:v>4.7702000000000009</c:v>
                </c:pt>
                <c:pt idx="15096">
                  <c:v>4.7269999999999994</c:v>
                </c:pt>
                <c:pt idx="15097">
                  <c:v>4.7253999999999996</c:v>
                </c:pt>
                <c:pt idx="15098">
                  <c:v>4.6877999999999993</c:v>
                </c:pt>
                <c:pt idx="15099">
                  <c:v>4.7089999999999996</c:v>
                </c:pt>
                <c:pt idx="15100">
                  <c:v>4.7473000000000001</c:v>
                </c:pt>
                <c:pt idx="15101">
                  <c:v>4.7869999999999999</c:v>
                </c:pt>
                <c:pt idx="15102">
                  <c:v>4.8529999999999989</c:v>
                </c:pt>
                <c:pt idx="15103">
                  <c:v>4.8802000000000003</c:v>
                </c:pt>
                <c:pt idx="15104">
                  <c:v>4.8793000000000006</c:v>
                </c:pt>
                <c:pt idx="15105">
                  <c:v>4.8949999999999987</c:v>
                </c:pt>
                <c:pt idx="15106">
                  <c:v>4.8982999999999999</c:v>
                </c:pt>
                <c:pt idx="15107">
                  <c:v>4.8357999999999999</c:v>
                </c:pt>
                <c:pt idx="15108">
                  <c:v>4.7881</c:v>
                </c:pt>
                <c:pt idx="15109">
                  <c:v>4.7683</c:v>
                </c:pt>
                <c:pt idx="15110">
                  <c:v>4.7750000000000004</c:v>
                </c:pt>
                <c:pt idx="15111">
                  <c:v>4.8260999999999994</c:v>
                </c:pt>
                <c:pt idx="15112">
                  <c:v>4.8713000000000006</c:v>
                </c:pt>
                <c:pt idx="15113">
                  <c:v>4.884199999999999</c:v>
                </c:pt>
                <c:pt idx="15114">
                  <c:v>4.9053000000000004</c:v>
                </c:pt>
                <c:pt idx="15115">
                  <c:v>4.9473000000000003</c:v>
                </c:pt>
                <c:pt idx="15116">
                  <c:v>4.9614000000000003</c:v>
                </c:pt>
                <c:pt idx="15117">
                  <c:v>4.9796000000000005</c:v>
                </c:pt>
                <c:pt idx="15118">
                  <c:v>5.0180999999999996</c:v>
                </c:pt>
                <c:pt idx="15119">
                  <c:v>5.0507</c:v>
                </c:pt>
                <c:pt idx="15120">
                  <c:v>5.0552999999999999</c:v>
                </c:pt>
                <c:pt idx="15121">
                  <c:v>5.0658999999999992</c:v>
                </c:pt>
                <c:pt idx="15122">
                  <c:v>5.1167999999999996</c:v>
                </c:pt>
                <c:pt idx="15123">
                  <c:v>5.1300999999999997</c:v>
                </c:pt>
                <c:pt idx="15124">
                  <c:v>5.0769000000000002</c:v>
                </c:pt>
                <c:pt idx="15125">
                  <c:v>5.0326000000000004</c:v>
                </c:pt>
                <c:pt idx="15126">
                  <c:v>5.0223999999999993</c:v>
                </c:pt>
                <c:pt idx="15127">
                  <c:v>5.0004999999999997</c:v>
                </c:pt>
                <c:pt idx="15128">
                  <c:v>4.9824000000000002</c:v>
                </c:pt>
                <c:pt idx="15129">
                  <c:v>4.9450000000000003</c:v>
                </c:pt>
                <c:pt idx="15130">
                  <c:v>4.9508000000000001</c:v>
                </c:pt>
                <c:pt idx="15131">
                  <c:v>4.936700000000001</c:v>
                </c:pt>
                <c:pt idx="15132">
                  <c:v>4.9923000000000002</c:v>
                </c:pt>
                <c:pt idx="15133">
                  <c:v>4.9850000000000003</c:v>
                </c:pt>
                <c:pt idx="15134">
                  <c:v>5.0038</c:v>
                </c:pt>
                <c:pt idx="15135">
                  <c:v>5.0108999999999995</c:v>
                </c:pt>
                <c:pt idx="15136">
                  <c:v>5.0217999999999998</c:v>
                </c:pt>
                <c:pt idx="15137">
                  <c:v>5.0152999999999999</c:v>
                </c:pt>
                <c:pt idx="15138">
                  <c:v>5.0488999999999997</c:v>
                </c:pt>
                <c:pt idx="15139">
                  <c:v>5.0828999999999995</c:v>
                </c:pt>
                <c:pt idx="15140">
                  <c:v>5.1486000000000001</c:v>
                </c:pt>
                <c:pt idx="15141">
                  <c:v>5.1637999999999993</c:v>
                </c:pt>
                <c:pt idx="15142">
                  <c:v>5.1601999999999988</c:v>
                </c:pt>
                <c:pt idx="15143">
                  <c:v>5.2165999999999997</c:v>
                </c:pt>
                <c:pt idx="15144">
                  <c:v>5.2595000000000001</c:v>
                </c:pt>
                <c:pt idx="15145">
                  <c:v>5.2431999999999999</c:v>
                </c:pt>
                <c:pt idx="15146">
                  <c:v>5.2234999999999996</c:v>
                </c:pt>
                <c:pt idx="15147">
                  <c:v>5.1886000000000001</c:v>
                </c:pt>
                <c:pt idx="15148">
                  <c:v>5.145999999999999</c:v>
                </c:pt>
                <c:pt idx="15149">
                  <c:v>5.0814000000000004</c:v>
                </c:pt>
                <c:pt idx="15150">
                  <c:v>5.0526</c:v>
                </c:pt>
                <c:pt idx="15151">
                  <c:v>5.0384000000000002</c:v>
                </c:pt>
                <c:pt idx="15152">
                  <c:v>4.9937000000000005</c:v>
                </c:pt>
                <c:pt idx="15153">
                  <c:v>4.9820000000000002</c:v>
                </c:pt>
                <c:pt idx="15154">
                  <c:v>4.9764000000000008</c:v>
                </c:pt>
                <c:pt idx="15155">
                  <c:v>5.0098000000000003</c:v>
                </c:pt>
                <c:pt idx="15156">
                  <c:v>4.979000000000001</c:v>
                </c:pt>
                <c:pt idx="15157">
                  <c:v>4.9883000000000006</c:v>
                </c:pt>
                <c:pt idx="15158">
                  <c:v>4.999200000000001</c:v>
                </c:pt>
                <c:pt idx="15159">
                  <c:v>5.004999999999999</c:v>
                </c:pt>
                <c:pt idx="15160">
                  <c:v>5.0027999999999997</c:v>
                </c:pt>
                <c:pt idx="15161">
                  <c:v>4.9858000000000002</c:v>
                </c:pt>
                <c:pt idx="15162">
                  <c:v>4.9505999999999997</c:v>
                </c:pt>
                <c:pt idx="15163">
                  <c:v>4.9523000000000001</c:v>
                </c:pt>
                <c:pt idx="15164">
                  <c:v>4.9514000000000005</c:v>
                </c:pt>
                <c:pt idx="15165">
                  <c:v>4.9133000000000004</c:v>
                </c:pt>
                <c:pt idx="15166">
                  <c:v>4.8826000000000001</c:v>
                </c:pt>
                <c:pt idx="15167">
                  <c:v>4.8463000000000003</c:v>
                </c:pt>
                <c:pt idx="15168">
                  <c:v>4.8167</c:v>
                </c:pt>
                <c:pt idx="15169">
                  <c:v>4.7991999999999999</c:v>
                </c:pt>
                <c:pt idx="15170">
                  <c:v>4.7789000000000001</c:v>
                </c:pt>
                <c:pt idx="15171">
                  <c:v>4.7721999999999998</c:v>
                </c:pt>
                <c:pt idx="15172">
                  <c:v>4.7077</c:v>
                </c:pt>
                <c:pt idx="15173">
                  <c:v>4.6597999999999997</c:v>
                </c:pt>
                <c:pt idx="15174">
                  <c:v>4.6141999999999994</c:v>
                </c:pt>
                <c:pt idx="15175">
                  <c:v>4.6480999999999995</c:v>
                </c:pt>
                <c:pt idx="15176">
                  <c:v>4.6859999999999991</c:v>
                </c:pt>
                <c:pt idx="15177">
                  <c:v>4.6917999999999997</c:v>
                </c:pt>
                <c:pt idx="15178">
                  <c:v>4.7164999999999999</c:v>
                </c:pt>
                <c:pt idx="15179">
                  <c:v>4.6873999999999993</c:v>
                </c:pt>
                <c:pt idx="15180">
                  <c:v>4.7037000000000004</c:v>
                </c:pt>
                <c:pt idx="15181">
                  <c:v>4.6832000000000003</c:v>
                </c:pt>
                <c:pt idx="15182">
                  <c:v>4.6685999999999988</c:v>
                </c:pt>
                <c:pt idx="15183">
                  <c:v>4.6743999999999994</c:v>
                </c:pt>
                <c:pt idx="15184">
                  <c:v>4.6498999999999997</c:v>
                </c:pt>
                <c:pt idx="15185">
                  <c:v>4.6456999999999997</c:v>
                </c:pt>
                <c:pt idx="15186">
                  <c:v>4.6488999999999994</c:v>
                </c:pt>
                <c:pt idx="15187">
                  <c:v>4.6212</c:v>
                </c:pt>
                <c:pt idx="15188">
                  <c:v>4.6087999999999996</c:v>
                </c:pt>
                <c:pt idx="15189">
                  <c:v>4.6525999999999987</c:v>
                </c:pt>
                <c:pt idx="15190">
                  <c:v>4.7088999999999999</c:v>
                </c:pt>
                <c:pt idx="15191">
                  <c:v>4.7266000000000004</c:v>
                </c:pt>
                <c:pt idx="15192">
                  <c:v>4.7318000000000007</c:v>
                </c:pt>
                <c:pt idx="15193">
                  <c:v>4.7295999999999996</c:v>
                </c:pt>
                <c:pt idx="15194">
                  <c:v>4.6958999999999991</c:v>
                </c:pt>
                <c:pt idx="15195">
                  <c:v>4.6572999999999993</c:v>
                </c:pt>
                <c:pt idx="15196">
                  <c:v>4.6283999999999992</c:v>
                </c:pt>
                <c:pt idx="15197">
                  <c:v>4.623899999999999</c:v>
                </c:pt>
                <c:pt idx="15198">
                  <c:v>4.6196999999999999</c:v>
                </c:pt>
                <c:pt idx="15199">
                  <c:v>4.6060999999999996</c:v>
                </c:pt>
                <c:pt idx="15200">
                  <c:v>4.6049999999999995</c:v>
                </c:pt>
                <c:pt idx="15201">
                  <c:v>4.5856000000000003</c:v>
                </c:pt>
                <c:pt idx="15202">
                  <c:v>4.5617999999999999</c:v>
                </c:pt>
                <c:pt idx="15203">
                  <c:v>4.5301</c:v>
                </c:pt>
                <c:pt idx="15204">
                  <c:v>4.5182000000000002</c:v>
                </c:pt>
                <c:pt idx="15205">
                  <c:v>4.5106000000000002</c:v>
                </c:pt>
                <c:pt idx="15206">
                  <c:v>4.5263999999999998</c:v>
                </c:pt>
                <c:pt idx="15207">
                  <c:v>4.4818000000000007</c:v>
                </c:pt>
                <c:pt idx="15208">
                  <c:v>4.4984999999999999</c:v>
                </c:pt>
                <c:pt idx="15209">
                  <c:v>4.4855</c:v>
                </c:pt>
                <c:pt idx="15210">
                  <c:v>4.4620999999999995</c:v>
                </c:pt>
                <c:pt idx="15211">
                  <c:v>4.4809999999999999</c:v>
                </c:pt>
                <c:pt idx="15212">
                  <c:v>4.4763000000000011</c:v>
                </c:pt>
                <c:pt idx="15213">
                  <c:v>4.4523000000000001</c:v>
                </c:pt>
                <c:pt idx="15214">
                  <c:v>4.4291999999999998</c:v>
                </c:pt>
                <c:pt idx="15215">
                  <c:v>4.4494000000000007</c:v>
                </c:pt>
                <c:pt idx="15216">
                  <c:v>4.4570999999999996</c:v>
                </c:pt>
                <c:pt idx="15217">
                  <c:v>4.4713000000000012</c:v>
                </c:pt>
                <c:pt idx="15218">
                  <c:v>4.4729000000000001</c:v>
                </c:pt>
                <c:pt idx="15219">
                  <c:v>4.4734000000000007</c:v>
                </c:pt>
                <c:pt idx="15220">
                  <c:v>4.4653</c:v>
                </c:pt>
                <c:pt idx="15221">
                  <c:v>4.4569000000000001</c:v>
                </c:pt>
                <c:pt idx="15222">
                  <c:v>4.4847000000000001</c:v>
                </c:pt>
                <c:pt idx="15223">
                  <c:v>4.4809000000000001</c:v>
                </c:pt>
                <c:pt idx="15224">
                  <c:v>4.4836000000000009</c:v>
                </c:pt>
                <c:pt idx="15225">
                  <c:v>4.5084</c:v>
                </c:pt>
                <c:pt idx="15226">
                  <c:v>4.5072999999999999</c:v>
                </c:pt>
                <c:pt idx="15227">
                  <c:v>4.5435999999999996</c:v>
                </c:pt>
                <c:pt idx="15228">
                  <c:v>4.5497000000000005</c:v>
                </c:pt>
                <c:pt idx="15229">
                  <c:v>4.5513000000000003</c:v>
                </c:pt>
                <c:pt idx="15230">
                  <c:v>4.5614999999999997</c:v>
                </c:pt>
                <c:pt idx="15231">
                  <c:v>4.5937000000000001</c:v>
                </c:pt>
                <c:pt idx="15232">
                  <c:v>4.5928999999999993</c:v>
                </c:pt>
                <c:pt idx="15233">
                  <c:v>4.5972999999999997</c:v>
                </c:pt>
                <c:pt idx="15234">
                  <c:v>4.5939999999999994</c:v>
                </c:pt>
                <c:pt idx="15235">
                  <c:v>4.6294999999999993</c:v>
                </c:pt>
                <c:pt idx="15236">
                  <c:v>4.6589999999999989</c:v>
                </c:pt>
                <c:pt idx="15237">
                  <c:v>4.7016000000000009</c:v>
                </c:pt>
                <c:pt idx="15238">
                  <c:v>4.7563000000000004</c:v>
                </c:pt>
                <c:pt idx="15239">
                  <c:v>4.8064</c:v>
                </c:pt>
                <c:pt idx="15240">
                  <c:v>4.8820999999999994</c:v>
                </c:pt>
                <c:pt idx="15241">
                  <c:v>5.0307000000000004</c:v>
                </c:pt>
                <c:pt idx="15242">
                  <c:v>5.160499999999999</c:v>
                </c:pt>
                <c:pt idx="15243">
                  <c:v>5.3142999999999994</c:v>
                </c:pt>
                <c:pt idx="15244">
                  <c:v>5.5011000000000001</c:v>
                </c:pt>
                <c:pt idx="15245">
                  <c:v>5.7218999999999998</c:v>
                </c:pt>
                <c:pt idx="15246">
                  <c:v>5.9570999999999996</c:v>
                </c:pt>
                <c:pt idx="15247">
                  <c:v>6.2200999999999995</c:v>
                </c:pt>
                <c:pt idx="15248">
                  <c:v>6.4892000000000012</c:v>
                </c:pt>
                <c:pt idx="15249">
                  <c:v>6.8032000000000004</c:v>
                </c:pt>
                <c:pt idx="15250">
                  <c:v>7.1050999999999993</c:v>
                </c:pt>
                <c:pt idx="15251">
                  <c:v>7.4177</c:v>
                </c:pt>
                <c:pt idx="15252">
                  <c:v>7.7165999999999997</c:v>
                </c:pt>
                <c:pt idx="15253">
                  <c:v>8.0120000000000005</c:v>
                </c:pt>
                <c:pt idx="15254">
                  <c:v>8.3436000000000003</c:v>
                </c:pt>
                <c:pt idx="15255">
                  <c:v>8.6378999999999984</c:v>
                </c:pt>
                <c:pt idx="15256">
                  <c:v>8.9256000000000029</c:v>
                </c:pt>
                <c:pt idx="15257">
                  <c:v>9.2177999999999987</c:v>
                </c:pt>
                <c:pt idx="15258">
                  <c:v>9.5227000000000004</c:v>
                </c:pt>
                <c:pt idx="15259">
                  <c:v>9.7562000000000015</c:v>
                </c:pt>
                <c:pt idx="15260">
                  <c:v>9.9760000000000026</c:v>
                </c:pt>
                <c:pt idx="15261">
                  <c:v>10.169</c:v>
                </c:pt>
                <c:pt idx="15262">
                  <c:v>10.31</c:v>
                </c:pt>
                <c:pt idx="15263">
                  <c:v>10.486000000000002</c:v>
                </c:pt>
                <c:pt idx="15264">
                  <c:v>10.571</c:v>
                </c:pt>
                <c:pt idx="15265">
                  <c:v>10.684000000000001</c:v>
                </c:pt>
                <c:pt idx="15266">
                  <c:v>10.763</c:v>
                </c:pt>
                <c:pt idx="15267">
                  <c:v>10.795</c:v>
                </c:pt>
                <c:pt idx="15268">
                  <c:v>13.651</c:v>
                </c:pt>
                <c:pt idx="15269">
                  <c:v>12.671000000000001</c:v>
                </c:pt>
                <c:pt idx="15270">
                  <c:v>12.07</c:v>
                </c:pt>
                <c:pt idx="15271">
                  <c:v>11.783000000000001</c:v>
                </c:pt>
                <c:pt idx="15272">
                  <c:v>11.627999999999998</c:v>
                </c:pt>
                <c:pt idx="15273">
                  <c:v>11.523</c:v>
                </c:pt>
                <c:pt idx="15274">
                  <c:v>11.424000000000001</c:v>
                </c:pt>
                <c:pt idx="15275">
                  <c:v>11.308</c:v>
                </c:pt>
                <c:pt idx="15276">
                  <c:v>11.398</c:v>
                </c:pt>
                <c:pt idx="15277">
                  <c:v>11.496</c:v>
                </c:pt>
                <c:pt idx="15278">
                  <c:v>11.668000000000001</c:v>
                </c:pt>
                <c:pt idx="15279">
                  <c:v>12</c:v>
                </c:pt>
                <c:pt idx="15280">
                  <c:v>12.551</c:v>
                </c:pt>
                <c:pt idx="15281">
                  <c:v>12.981</c:v>
                </c:pt>
                <c:pt idx="15282">
                  <c:v>13.194000000000001</c:v>
                </c:pt>
                <c:pt idx="15283">
                  <c:v>13.309000000000001</c:v>
                </c:pt>
                <c:pt idx="15284">
                  <c:v>13.384</c:v>
                </c:pt>
                <c:pt idx="15285">
                  <c:v>13.368</c:v>
                </c:pt>
                <c:pt idx="15286">
                  <c:v>13.437000000000001</c:v>
                </c:pt>
                <c:pt idx="15287">
                  <c:v>13.361000000000002</c:v>
                </c:pt>
                <c:pt idx="15288">
                  <c:v>13.322000000000001</c:v>
                </c:pt>
                <c:pt idx="15289">
                  <c:v>13.394</c:v>
                </c:pt>
                <c:pt idx="15290">
                  <c:v>13.438000000000001</c:v>
                </c:pt>
                <c:pt idx="15291">
                  <c:v>13.513</c:v>
                </c:pt>
                <c:pt idx="15292">
                  <c:v>13.526</c:v>
                </c:pt>
                <c:pt idx="15293">
                  <c:v>13.504</c:v>
                </c:pt>
                <c:pt idx="15294">
                  <c:v>13.449</c:v>
                </c:pt>
                <c:pt idx="15295">
                  <c:v>13.295</c:v>
                </c:pt>
                <c:pt idx="15296">
                  <c:v>13.177</c:v>
                </c:pt>
                <c:pt idx="15297">
                  <c:v>13.075000000000001</c:v>
                </c:pt>
                <c:pt idx="15298">
                  <c:v>12.94</c:v>
                </c:pt>
                <c:pt idx="15299">
                  <c:v>12.766</c:v>
                </c:pt>
                <c:pt idx="15300">
                  <c:v>12.625</c:v>
                </c:pt>
                <c:pt idx="15301">
                  <c:v>12.473000000000003</c:v>
                </c:pt>
                <c:pt idx="15302">
                  <c:v>12.312000000000001</c:v>
                </c:pt>
                <c:pt idx="15303">
                  <c:v>12.234999999999999</c:v>
                </c:pt>
                <c:pt idx="15304">
                  <c:v>12.154</c:v>
                </c:pt>
                <c:pt idx="15305">
                  <c:v>12.07</c:v>
                </c:pt>
                <c:pt idx="15306">
                  <c:v>11.906000000000002</c:v>
                </c:pt>
                <c:pt idx="15307">
                  <c:v>11.836</c:v>
                </c:pt>
                <c:pt idx="15308">
                  <c:v>11.798999999999999</c:v>
                </c:pt>
                <c:pt idx="15309">
                  <c:v>11.838000000000001</c:v>
                </c:pt>
                <c:pt idx="15310">
                  <c:v>11.8</c:v>
                </c:pt>
                <c:pt idx="15311">
                  <c:v>11.823</c:v>
                </c:pt>
                <c:pt idx="15312">
                  <c:v>11.842000000000002</c:v>
                </c:pt>
                <c:pt idx="15313">
                  <c:v>11.886000000000003</c:v>
                </c:pt>
                <c:pt idx="15314">
                  <c:v>11.942</c:v>
                </c:pt>
                <c:pt idx="15315">
                  <c:v>11.954000000000002</c:v>
                </c:pt>
                <c:pt idx="15316">
                  <c:v>11.916</c:v>
                </c:pt>
                <c:pt idx="15317">
                  <c:v>11.83</c:v>
                </c:pt>
                <c:pt idx="15318">
                  <c:v>11.84</c:v>
                </c:pt>
                <c:pt idx="15319">
                  <c:v>11.854000000000003</c:v>
                </c:pt>
                <c:pt idx="15320">
                  <c:v>11.83</c:v>
                </c:pt>
                <c:pt idx="15321">
                  <c:v>11.818</c:v>
                </c:pt>
                <c:pt idx="15322">
                  <c:v>11.789</c:v>
                </c:pt>
                <c:pt idx="15323">
                  <c:v>11.718999999999999</c:v>
                </c:pt>
                <c:pt idx="15324">
                  <c:v>11.731999999999999</c:v>
                </c:pt>
                <c:pt idx="15325">
                  <c:v>11.704000000000001</c:v>
                </c:pt>
                <c:pt idx="15326">
                  <c:v>11.658000000000001</c:v>
                </c:pt>
                <c:pt idx="15327">
                  <c:v>11.712</c:v>
                </c:pt>
                <c:pt idx="15328">
                  <c:v>11.710999999999999</c:v>
                </c:pt>
                <c:pt idx="15329">
                  <c:v>11.755000000000003</c:v>
                </c:pt>
                <c:pt idx="15330">
                  <c:v>11.801</c:v>
                </c:pt>
                <c:pt idx="15331">
                  <c:v>11.913</c:v>
                </c:pt>
                <c:pt idx="15332">
                  <c:v>11.947000000000001</c:v>
                </c:pt>
                <c:pt idx="15333">
                  <c:v>11.958</c:v>
                </c:pt>
                <c:pt idx="15334">
                  <c:v>12.019</c:v>
                </c:pt>
                <c:pt idx="15335">
                  <c:v>12.054</c:v>
                </c:pt>
                <c:pt idx="15336">
                  <c:v>12.223999999999998</c:v>
                </c:pt>
                <c:pt idx="15337">
                  <c:v>12.312000000000001</c:v>
                </c:pt>
                <c:pt idx="15338">
                  <c:v>12.357000000000003</c:v>
                </c:pt>
                <c:pt idx="15339">
                  <c:v>12.453000000000003</c:v>
                </c:pt>
                <c:pt idx="15340">
                  <c:v>12.466000000000003</c:v>
                </c:pt>
                <c:pt idx="15341">
                  <c:v>12.44</c:v>
                </c:pt>
                <c:pt idx="15342">
                  <c:v>12.414</c:v>
                </c:pt>
                <c:pt idx="15343">
                  <c:v>12.318</c:v>
                </c:pt>
                <c:pt idx="15344">
                  <c:v>12.159000000000002</c:v>
                </c:pt>
                <c:pt idx="15345">
                  <c:v>12.021000000000001</c:v>
                </c:pt>
                <c:pt idx="15346">
                  <c:v>11.944000000000001</c:v>
                </c:pt>
                <c:pt idx="15347">
                  <c:v>11.838000000000001</c:v>
                </c:pt>
                <c:pt idx="15348">
                  <c:v>11.797999999999998</c:v>
                </c:pt>
                <c:pt idx="15349">
                  <c:v>11.712</c:v>
                </c:pt>
                <c:pt idx="15350">
                  <c:v>11.739000000000001</c:v>
                </c:pt>
                <c:pt idx="15351">
                  <c:v>11.695</c:v>
                </c:pt>
                <c:pt idx="15352">
                  <c:v>11.637999999999998</c:v>
                </c:pt>
                <c:pt idx="15353">
                  <c:v>11.584</c:v>
                </c:pt>
                <c:pt idx="15354">
                  <c:v>11.617000000000001</c:v>
                </c:pt>
                <c:pt idx="15355">
                  <c:v>11.702</c:v>
                </c:pt>
                <c:pt idx="15356">
                  <c:v>11.807</c:v>
                </c:pt>
                <c:pt idx="15357">
                  <c:v>11.941000000000001</c:v>
                </c:pt>
                <c:pt idx="15358">
                  <c:v>12.143000000000001</c:v>
                </c:pt>
                <c:pt idx="15359">
                  <c:v>12.381</c:v>
                </c:pt>
                <c:pt idx="15360">
                  <c:v>12.545</c:v>
                </c:pt>
                <c:pt idx="15361">
                  <c:v>12.677</c:v>
                </c:pt>
                <c:pt idx="15362">
                  <c:v>12.879000000000001</c:v>
                </c:pt>
                <c:pt idx="15363">
                  <c:v>13.033000000000001</c:v>
                </c:pt>
                <c:pt idx="15364">
                  <c:v>13.140999999999998</c:v>
                </c:pt>
                <c:pt idx="15365">
                  <c:v>13.218999999999999</c:v>
                </c:pt>
                <c:pt idx="15366">
                  <c:v>13.342000000000002</c:v>
                </c:pt>
                <c:pt idx="15367">
                  <c:v>13.522</c:v>
                </c:pt>
                <c:pt idx="15368">
                  <c:v>13.672000000000002</c:v>
                </c:pt>
                <c:pt idx="15369">
                  <c:v>13.792</c:v>
                </c:pt>
                <c:pt idx="15370">
                  <c:v>13.777999999999999</c:v>
                </c:pt>
                <c:pt idx="15371">
                  <c:v>13.837</c:v>
                </c:pt>
                <c:pt idx="15372">
                  <c:v>13.82</c:v>
                </c:pt>
                <c:pt idx="15373">
                  <c:v>13.843</c:v>
                </c:pt>
                <c:pt idx="15374">
                  <c:v>13.926</c:v>
                </c:pt>
                <c:pt idx="15375">
                  <c:v>14.1</c:v>
                </c:pt>
                <c:pt idx="15376">
                  <c:v>14.275</c:v>
                </c:pt>
                <c:pt idx="15377">
                  <c:v>14.626000000000001</c:v>
                </c:pt>
                <c:pt idx="15378">
                  <c:v>15.277999999999999</c:v>
                </c:pt>
                <c:pt idx="15379">
                  <c:v>15.97</c:v>
                </c:pt>
                <c:pt idx="15380">
                  <c:v>16.618000000000002</c:v>
                </c:pt>
                <c:pt idx="15381">
                  <c:v>17.204999999999995</c:v>
                </c:pt>
                <c:pt idx="15382">
                  <c:v>17.75</c:v>
                </c:pt>
                <c:pt idx="15383">
                  <c:v>18.187000000000001</c:v>
                </c:pt>
                <c:pt idx="15384">
                  <c:v>18.331000000000003</c:v>
                </c:pt>
                <c:pt idx="15385">
                  <c:v>18.420000000000002</c:v>
                </c:pt>
                <c:pt idx="15386">
                  <c:v>18.548999999999996</c:v>
                </c:pt>
                <c:pt idx="15387">
                  <c:v>18.670999999999999</c:v>
                </c:pt>
                <c:pt idx="15388">
                  <c:v>18.852</c:v>
                </c:pt>
                <c:pt idx="15389">
                  <c:v>18.893999999999995</c:v>
                </c:pt>
                <c:pt idx="15390">
                  <c:v>19.003</c:v>
                </c:pt>
                <c:pt idx="15391">
                  <c:v>19.001999999999999</c:v>
                </c:pt>
                <c:pt idx="15392">
                  <c:v>18.907</c:v>
                </c:pt>
                <c:pt idx="15393">
                  <c:v>18.791</c:v>
                </c:pt>
                <c:pt idx="15394">
                  <c:v>18.603000000000005</c:v>
                </c:pt>
                <c:pt idx="15395">
                  <c:v>18.260000000000002</c:v>
                </c:pt>
                <c:pt idx="15396">
                  <c:v>17.829999999999995</c:v>
                </c:pt>
                <c:pt idx="15397">
                  <c:v>17.417000000000005</c:v>
                </c:pt>
                <c:pt idx="15398">
                  <c:v>16.829999999999995</c:v>
                </c:pt>
                <c:pt idx="15399">
                  <c:v>16.288999999999998</c:v>
                </c:pt>
                <c:pt idx="15400">
                  <c:v>15.947000000000001</c:v>
                </c:pt>
                <c:pt idx="15401">
                  <c:v>15.629999999999999</c:v>
                </c:pt>
                <c:pt idx="15402">
                  <c:v>15.336</c:v>
                </c:pt>
                <c:pt idx="15403">
                  <c:v>15.098000000000001</c:v>
                </c:pt>
                <c:pt idx="15404">
                  <c:v>14.9</c:v>
                </c:pt>
                <c:pt idx="15405">
                  <c:v>14.685</c:v>
                </c:pt>
                <c:pt idx="15406">
                  <c:v>14.509</c:v>
                </c:pt>
                <c:pt idx="15407">
                  <c:v>14.385000000000002</c:v>
                </c:pt>
                <c:pt idx="15408">
                  <c:v>14.205</c:v>
                </c:pt>
                <c:pt idx="15409">
                  <c:v>14.126000000000001</c:v>
                </c:pt>
                <c:pt idx="15410">
                  <c:v>13.977</c:v>
                </c:pt>
                <c:pt idx="15411">
                  <c:v>13.825000000000001</c:v>
                </c:pt>
                <c:pt idx="15412">
                  <c:v>13.676</c:v>
                </c:pt>
                <c:pt idx="15413">
                  <c:v>13.418000000000001</c:v>
                </c:pt>
                <c:pt idx="15414">
                  <c:v>13.151</c:v>
                </c:pt>
                <c:pt idx="15415">
                  <c:v>13.01</c:v>
                </c:pt>
                <c:pt idx="15416">
                  <c:v>12.754</c:v>
                </c:pt>
                <c:pt idx="15417">
                  <c:v>12.574</c:v>
                </c:pt>
                <c:pt idx="15418">
                  <c:v>12.523</c:v>
                </c:pt>
                <c:pt idx="15419">
                  <c:v>12.452000000000002</c:v>
                </c:pt>
                <c:pt idx="15420">
                  <c:v>12.414</c:v>
                </c:pt>
                <c:pt idx="15421">
                  <c:v>12.494</c:v>
                </c:pt>
                <c:pt idx="15422">
                  <c:v>12.701000000000001</c:v>
                </c:pt>
                <c:pt idx="15423">
                  <c:v>13.275</c:v>
                </c:pt>
                <c:pt idx="15424">
                  <c:v>13.94</c:v>
                </c:pt>
                <c:pt idx="15425">
                  <c:v>14.431000000000001</c:v>
                </c:pt>
                <c:pt idx="15426">
                  <c:v>15.234999999999999</c:v>
                </c:pt>
                <c:pt idx="15427">
                  <c:v>16.449000000000002</c:v>
                </c:pt>
                <c:pt idx="15428">
                  <c:v>17.457999999999995</c:v>
                </c:pt>
                <c:pt idx="15429">
                  <c:v>18.036000000000001</c:v>
                </c:pt>
                <c:pt idx="15430">
                  <c:v>19.003</c:v>
                </c:pt>
                <c:pt idx="15431">
                  <c:v>19.306000000000001</c:v>
                </c:pt>
                <c:pt idx="15432">
                  <c:v>19.419</c:v>
                </c:pt>
                <c:pt idx="15433">
                  <c:v>19.231000000000005</c:v>
                </c:pt>
                <c:pt idx="15434">
                  <c:v>18.823</c:v>
                </c:pt>
                <c:pt idx="15435">
                  <c:v>18.398</c:v>
                </c:pt>
                <c:pt idx="15436">
                  <c:v>17.689</c:v>
                </c:pt>
                <c:pt idx="15437">
                  <c:v>17.181000000000001</c:v>
                </c:pt>
                <c:pt idx="15438">
                  <c:v>16.619000000000003</c:v>
                </c:pt>
                <c:pt idx="15439">
                  <c:v>16.007999999999999</c:v>
                </c:pt>
                <c:pt idx="15440">
                  <c:v>15.253</c:v>
                </c:pt>
                <c:pt idx="15441">
                  <c:v>14.812000000000001</c:v>
                </c:pt>
                <c:pt idx="15442">
                  <c:v>14.148999999999999</c:v>
                </c:pt>
                <c:pt idx="15443">
                  <c:v>13.722</c:v>
                </c:pt>
                <c:pt idx="15444">
                  <c:v>13.176</c:v>
                </c:pt>
                <c:pt idx="15445">
                  <c:v>12.695</c:v>
                </c:pt>
                <c:pt idx="15446">
                  <c:v>12.292</c:v>
                </c:pt>
                <c:pt idx="15447">
                  <c:v>12.058</c:v>
                </c:pt>
                <c:pt idx="15448">
                  <c:v>11.804</c:v>
                </c:pt>
                <c:pt idx="15449">
                  <c:v>11.673</c:v>
                </c:pt>
                <c:pt idx="15450">
                  <c:v>11.573</c:v>
                </c:pt>
                <c:pt idx="15451">
                  <c:v>11.468</c:v>
                </c:pt>
                <c:pt idx="15452">
                  <c:v>11.436</c:v>
                </c:pt>
                <c:pt idx="15453">
                  <c:v>11.364000000000003</c:v>
                </c:pt>
                <c:pt idx="15454">
                  <c:v>11.244999999999999</c:v>
                </c:pt>
                <c:pt idx="15455">
                  <c:v>11.257</c:v>
                </c:pt>
                <c:pt idx="15456">
                  <c:v>11.184000000000001</c:v>
                </c:pt>
                <c:pt idx="15457">
                  <c:v>11.143000000000001</c:v>
                </c:pt>
                <c:pt idx="15458">
                  <c:v>11.106</c:v>
                </c:pt>
                <c:pt idx="15459">
                  <c:v>11.105</c:v>
                </c:pt>
                <c:pt idx="15460">
                  <c:v>11.120999999999999</c:v>
                </c:pt>
                <c:pt idx="15461">
                  <c:v>11.220999999999998</c:v>
                </c:pt>
                <c:pt idx="15462">
                  <c:v>11.236000000000001</c:v>
                </c:pt>
                <c:pt idx="15463">
                  <c:v>11.187000000000001</c:v>
                </c:pt>
                <c:pt idx="15464">
                  <c:v>11.18</c:v>
                </c:pt>
                <c:pt idx="15465">
                  <c:v>11.133000000000001</c:v>
                </c:pt>
                <c:pt idx="15466">
                  <c:v>11.117999999999999</c:v>
                </c:pt>
                <c:pt idx="15467">
                  <c:v>11.076000000000002</c:v>
                </c:pt>
                <c:pt idx="15468">
                  <c:v>10.967000000000002</c:v>
                </c:pt>
                <c:pt idx="15469">
                  <c:v>10.937000000000001</c:v>
                </c:pt>
                <c:pt idx="15470">
                  <c:v>10.946</c:v>
                </c:pt>
                <c:pt idx="15471">
                  <c:v>10.843</c:v>
                </c:pt>
                <c:pt idx="15472">
                  <c:v>10.771000000000001</c:v>
                </c:pt>
                <c:pt idx="15473">
                  <c:v>10.662000000000003</c:v>
                </c:pt>
                <c:pt idx="15474">
                  <c:v>10.552000000000001</c:v>
                </c:pt>
                <c:pt idx="15475">
                  <c:v>10.381</c:v>
                </c:pt>
                <c:pt idx="15476">
                  <c:v>9.8116000000000003</c:v>
                </c:pt>
                <c:pt idx="15477">
                  <c:v>9.8378000000000014</c:v>
                </c:pt>
                <c:pt idx="15478">
                  <c:v>9.786900000000001</c:v>
                </c:pt>
                <c:pt idx="15479">
                  <c:v>9.6908000000000012</c:v>
                </c:pt>
                <c:pt idx="15480">
                  <c:v>9.6310999999999982</c:v>
                </c:pt>
                <c:pt idx="15481">
                  <c:v>9.5849000000000011</c:v>
                </c:pt>
                <c:pt idx="15482">
                  <c:v>9.5146000000000015</c:v>
                </c:pt>
                <c:pt idx="15483">
                  <c:v>9.4467000000000034</c:v>
                </c:pt>
                <c:pt idx="15484">
                  <c:v>9.3981000000000012</c:v>
                </c:pt>
                <c:pt idx="15485">
                  <c:v>9.4097000000000008</c:v>
                </c:pt>
                <c:pt idx="15486">
                  <c:v>9.3675000000000033</c:v>
                </c:pt>
                <c:pt idx="15487">
                  <c:v>9.3291000000000004</c:v>
                </c:pt>
                <c:pt idx="15488">
                  <c:v>9.3192000000000004</c:v>
                </c:pt>
                <c:pt idx="15489">
                  <c:v>9.2813000000000017</c:v>
                </c:pt>
                <c:pt idx="15490">
                  <c:v>9.1528000000000027</c:v>
                </c:pt>
                <c:pt idx="15491">
                  <c:v>9.0460000000000012</c:v>
                </c:pt>
                <c:pt idx="15492">
                  <c:v>9.0400000000000009</c:v>
                </c:pt>
                <c:pt idx="15493">
                  <c:v>9.0872000000000011</c:v>
                </c:pt>
                <c:pt idx="15494">
                  <c:v>9.1653000000000002</c:v>
                </c:pt>
                <c:pt idx="15495">
                  <c:v>9.2478999999999996</c:v>
                </c:pt>
                <c:pt idx="15496">
                  <c:v>9.3026000000000018</c:v>
                </c:pt>
                <c:pt idx="15497">
                  <c:v>9.3711000000000002</c:v>
                </c:pt>
                <c:pt idx="15498">
                  <c:v>9.420300000000001</c:v>
                </c:pt>
                <c:pt idx="15499">
                  <c:v>9.5016000000000016</c:v>
                </c:pt>
                <c:pt idx="15500">
                  <c:v>9.5076000000000001</c:v>
                </c:pt>
                <c:pt idx="15501">
                  <c:v>9.5839000000000034</c:v>
                </c:pt>
                <c:pt idx="15502">
                  <c:v>9.694799999999999</c:v>
                </c:pt>
                <c:pt idx="15503">
                  <c:v>9.8751000000000033</c:v>
                </c:pt>
                <c:pt idx="15504">
                  <c:v>10.094000000000001</c:v>
                </c:pt>
                <c:pt idx="15505">
                  <c:v>10.217000000000001</c:v>
                </c:pt>
                <c:pt idx="15506">
                  <c:v>10.39</c:v>
                </c:pt>
                <c:pt idx="15507">
                  <c:v>10.636000000000001</c:v>
                </c:pt>
                <c:pt idx="15508">
                  <c:v>10.828000000000001</c:v>
                </c:pt>
                <c:pt idx="15509">
                  <c:v>13.602</c:v>
                </c:pt>
                <c:pt idx="15510">
                  <c:v>12.850000000000001</c:v>
                </c:pt>
                <c:pt idx="15511">
                  <c:v>12.551</c:v>
                </c:pt>
                <c:pt idx="15512">
                  <c:v>12.389000000000001</c:v>
                </c:pt>
                <c:pt idx="15513">
                  <c:v>12.333</c:v>
                </c:pt>
                <c:pt idx="15514">
                  <c:v>12.411</c:v>
                </c:pt>
                <c:pt idx="15515">
                  <c:v>12.519</c:v>
                </c:pt>
                <c:pt idx="15516">
                  <c:v>12.734999999999999</c:v>
                </c:pt>
                <c:pt idx="15517">
                  <c:v>12.909000000000002</c:v>
                </c:pt>
                <c:pt idx="15518">
                  <c:v>12.996</c:v>
                </c:pt>
                <c:pt idx="15519">
                  <c:v>13.117000000000001</c:v>
                </c:pt>
                <c:pt idx="15520">
                  <c:v>13.201000000000001</c:v>
                </c:pt>
                <c:pt idx="15521">
                  <c:v>13.219999999999999</c:v>
                </c:pt>
                <c:pt idx="15522">
                  <c:v>13.346</c:v>
                </c:pt>
                <c:pt idx="15523">
                  <c:v>13.609</c:v>
                </c:pt>
                <c:pt idx="15524">
                  <c:v>14.125</c:v>
                </c:pt>
                <c:pt idx="15525">
                  <c:v>15.013</c:v>
                </c:pt>
                <c:pt idx="15526">
                  <c:v>16.774000000000001</c:v>
                </c:pt>
                <c:pt idx="15527">
                  <c:v>20.234999999999999</c:v>
                </c:pt>
                <c:pt idx="15528">
                  <c:v>25.673999999999999</c:v>
                </c:pt>
                <c:pt idx="15529">
                  <c:v>33.53</c:v>
                </c:pt>
                <c:pt idx="15530">
                  <c:v>44.738000000000007</c:v>
                </c:pt>
                <c:pt idx="15531">
                  <c:v>61.142000000000003</c:v>
                </c:pt>
                <c:pt idx="15532">
                  <c:v>81.131</c:v>
                </c:pt>
                <c:pt idx="15533">
                  <c:v>103.93</c:v>
                </c:pt>
                <c:pt idx="15534">
                  <c:v>110</c:v>
                </c:pt>
                <c:pt idx="15535">
                  <c:v>110</c:v>
                </c:pt>
                <c:pt idx="15536">
                  <c:v>110</c:v>
                </c:pt>
                <c:pt idx="15537">
                  <c:v>110</c:v>
                </c:pt>
                <c:pt idx="15538">
                  <c:v>110</c:v>
                </c:pt>
                <c:pt idx="15539">
                  <c:v>110</c:v>
                </c:pt>
                <c:pt idx="15540">
                  <c:v>110</c:v>
                </c:pt>
                <c:pt idx="15541">
                  <c:v>110</c:v>
                </c:pt>
                <c:pt idx="15542">
                  <c:v>110</c:v>
                </c:pt>
                <c:pt idx="15543">
                  <c:v>110</c:v>
                </c:pt>
                <c:pt idx="15544">
                  <c:v>110</c:v>
                </c:pt>
                <c:pt idx="15545">
                  <c:v>110</c:v>
                </c:pt>
                <c:pt idx="15546">
                  <c:v>110</c:v>
                </c:pt>
                <c:pt idx="15547">
                  <c:v>110</c:v>
                </c:pt>
                <c:pt idx="15548">
                  <c:v>110</c:v>
                </c:pt>
                <c:pt idx="15549">
                  <c:v>110</c:v>
                </c:pt>
                <c:pt idx="15550">
                  <c:v>110</c:v>
                </c:pt>
                <c:pt idx="15551">
                  <c:v>110</c:v>
                </c:pt>
                <c:pt idx="15552">
                  <c:v>110</c:v>
                </c:pt>
                <c:pt idx="15553">
                  <c:v>110</c:v>
                </c:pt>
                <c:pt idx="15554">
                  <c:v>110</c:v>
                </c:pt>
                <c:pt idx="15555">
                  <c:v>110</c:v>
                </c:pt>
                <c:pt idx="15556">
                  <c:v>110</c:v>
                </c:pt>
                <c:pt idx="15557">
                  <c:v>110</c:v>
                </c:pt>
                <c:pt idx="15558">
                  <c:v>110</c:v>
                </c:pt>
                <c:pt idx="15559">
                  <c:v>110</c:v>
                </c:pt>
                <c:pt idx="15560">
                  <c:v>110</c:v>
                </c:pt>
                <c:pt idx="15561">
                  <c:v>110</c:v>
                </c:pt>
                <c:pt idx="15562">
                  <c:v>110</c:v>
                </c:pt>
                <c:pt idx="15563">
                  <c:v>110</c:v>
                </c:pt>
                <c:pt idx="15564">
                  <c:v>110</c:v>
                </c:pt>
                <c:pt idx="15565">
                  <c:v>110</c:v>
                </c:pt>
                <c:pt idx="15566">
                  <c:v>110</c:v>
                </c:pt>
                <c:pt idx="15567">
                  <c:v>110</c:v>
                </c:pt>
                <c:pt idx="15568">
                  <c:v>110</c:v>
                </c:pt>
                <c:pt idx="15569">
                  <c:v>110</c:v>
                </c:pt>
                <c:pt idx="15570">
                  <c:v>110</c:v>
                </c:pt>
                <c:pt idx="15571">
                  <c:v>110</c:v>
                </c:pt>
                <c:pt idx="15572">
                  <c:v>110</c:v>
                </c:pt>
                <c:pt idx="15573">
                  <c:v>110</c:v>
                </c:pt>
                <c:pt idx="15574">
                  <c:v>110</c:v>
                </c:pt>
                <c:pt idx="15575">
                  <c:v>110</c:v>
                </c:pt>
                <c:pt idx="15576">
                  <c:v>110</c:v>
                </c:pt>
                <c:pt idx="15577">
                  <c:v>110</c:v>
                </c:pt>
                <c:pt idx="15578">
                  <c:v>110</c:v>
                </c:pt>
                <c:pt idx="15579">
                  <c:v>110</c:v>
                </c:pt>
                <c:pt idx="15580">
                  <c:v>110</c:v>
                </c:pt>
                <c:pt idx="15581">
                  <c:v>110</c:v>
                </c:pt>
                <c:pt idx="15582">
                  <c:v>110</c:v>
                </c:pt>
                <c:pt idx="15583">
                  <c:v>110</c:v>
                </c:pt>
                <c:pt idx="15584">
                  <c:v>110</c:v>
                </c:pt>
                <c:pt idx="15585">
                  <c:v>110</c:v>
                </c:pt>
                <c:pt idx="15586">
                  <c:v>104.56</c:v>
                </c:pt>
                <c:pt idx="15587">
                  <c:v>95.489000000000004</c:v>
                </c:pt>
                <c:pt idx="15588">
                  <c:v>87.565000000000012</c:v>
                </c:pt>
                <c:pt idx="15589">
                  <c:v>80.971000000000004</c:v>
                </c:pt>
                <c:pt idx="15590">
                  <c:v>75.685999999999993</c:v>
                </c:pt>
                <c:pt idx="15591">
                  <c:v>71.078999999999979</c:v>
                </c:pt>
                <c:pt idx="15592">
                  <c:v>67.433999999999997</c:v>
                </c:pt>
                <c:pt idx="15593">
                  <c:v>64.903999999999996</c:v>
                </c:pt>
                <c:pt idx="15594">
                  <c:v>63.399000000000001</c:v>
                </c:pt>
                <c:pt idx="15595">
                  <c:v>62.835000000000001</c:v>
                </c:pt>
                <c:pt idx="15596">
                  <c:v>62.284000000000006</c:v>
                </c:pt>
                <c:pt idx="15597">
                  <c:v>61.362000000000002</c:v>
                </c:pt>
                <c:pt idx="15598">
                  <c:v>60.049000000000007</c:v>
                </c:pt>
                <c:pt idx="15599">
                  <c:v>58.906000000000006</c:v>
                </c:pt>
                <c:pt idx="15600">
                  <c:v>57.228000000000009</c:v>
                </c:pt>
                <c:pt idx="15601">
                  <c:v>55.028000000000006</c:v>
                </c:pt>
                <c:pt idx="15602">
                  <c:v>52.561</c:v>
                </c:pt>
                <c:pt idx="15603">
                  <c:v>50.343000000000004</c:v>
                </c:pt>
                <c:pt idx="15604">
                  <c:v>48.639000000000003</c:v>
                </c:pt>
                <c:pt idx="15605">
                  <c:v>47.573</c:v>
                </c:pt>
                <c:pt idx="15606">
                  <c:v>46.614000000000004</c:v>
                </c:pt>
                <c:pt idx="15607">
                  <c:v>45.764000000000003</c:v>
                </c:pt>
                <c:pt idx="15608">
                  <c:v>44.762000000000008</c:v>
                </c:pt>
                <c:pt idx="15609">
                  <c:v>43.47</c:v>
                </c:pt>
                <c:pt idx="15610">
                  <c:v>42.235000000000007</c:v>
                </c:pt>
                <c:pt idx="15611">
                  <c:v>40.949999999999996</c:v>
                </c:pt>
                <c:pt idx="15612">
                  <c:v>39.767000000000003</c:v>
                </c:pt>
                <c:pt idx="15613">
                  <c:v>38.719000000000001</c:v>
                </c:pt>
                <c:pt idx="15614">
                  <c:v>37.838000000000001</c:v>
                </c:pt>
                <c:pt idx="15615">
                  <c:v>37.079000000000001</c:v>
                </c:pt>
                <c:pt idx="15616">
                  <c:v>36.826000000000001</c:v>
                </c:pt>
                <c:pt idx="15617">
                  <c:v>36.838000000000001</c:v>
                </c:pt>
                <c:pt idx="15618">
                  <c:v>36.99</c:v>
                </c:pt>
                <c:pt idx="15619">
                  <c:v>37.424000000000007</c:v>
                </c:pt>
                <c:pt idx="15620">
                  <c:v>38.055</c:v>
                </c:pt>
                <c:pt idx="15621">
                  <c:v>38.469000000000001</c:v>
                </c:pt>
                <c:pt idx="15622">
                  <c:v>38.653999999999996</c:v>
                </c:pt>
                <c:pt idx="15623">
                  <c:v>38.708000000000006</c:v>
                </c:pt>
                <c:pt idx="15624">
                  <c:v>38.56</c:v>
                </c:pt>
                <c:pt idx="15625">
                  <c:v>37.952999999999996</c:v>
                </c:pt>
                <c:pt idx="15626">
                  <c:v>37.159000000000006</c:v>
                </c:pt>
                <c:pt idx="15627">
                  <c:v>35.835000000000001</c:v>
                </c:pt>
                <c:pt idx="15628">
                  <c:v>34.336999999999996</c:v>
                </c:pt>
                <c:pt idx="15629">
                  <c:v>32.936</c:v>
                </c:pt>
                <c:pt idx="15630">
                  <c:v>31.831000000000003</c:v>
                </c:pt>
                <c:pt idx="15631">
                  <c:v>30.718</c:v>
                </c:pt>
                <c:pt idx="15632">
                  <c:v>29.747999999999998</c:v>
                </c:pt>
                <c:pt idx="15633">
                  <c:v>29.035</c:v>
                </c:pt>
                <c:pt idx="15634">
                  <c:v>28.4</c:v>
                </c:pt>
                <c:pt idx="15635">
                  <c:v>27.82</c:v>
                </c:pt>
                <c:pt idx="15636">
                  <c:v>27.376000000000001</c:v>
                </c:pt>
                <c:pt idx="15637">
                  <c:v>27.097000000000001</c:v>
                </c:pt>
                <c:pt idx="15638">
                  <c:v>26.843</c:v>
                </c:pt>
                <c:pt idx="15639">
                  <c:v>26.510999999999999</c:v>
                </c:pt>
                <c:pt idx="15640">
                  <c:v>26.105</c:v>
                </c:pt>
                <c:pt idx="15641">
                  <c:v>25.844999999999999</c:v>
                </c:pt>
                <c:pt idx="15642">
                  <c:v>25.472999999999995</c:v>
                </c:pt>
                <c:pt idx="15643">
                  <c:v>25.111999999999998</c:v>
                </c:pt>
                <c:pt idx="15644">
                  <c:v>24.928999999999991</c:v>
                </c:pt>
                <c:pt idx="15645">
                  <c:v>24.497999999999998</c:v>
                </c:pt>
                <c:pt idx="15646">
                  <c:v>24.169</c:v>
                </c:pt>
                <c:pt idx="15647">
                  <c:v>23.925999999999991</c:v>
                </c:pt>
                <c:pt idx="15648">
                  <c:v>23.707999999999995</c:v>
                </c:pt>
                <c:pt idx="15649">
                  <c:v>23.224</c:v>
                </c:pt>
                <c:pt idx="15650">
                  <c:v>22.853999999999999</c:v>
                </c:pt>
                <c:pt idx="15651">
                  <c:v>22.323</c:v>
                </c:pt>
                <c:pt idx="15652">
                  <c:v>21.837000000000003</c:v>
                </c:pt>
                <c:pt idx="15653">
                  <c:v>21.689</c:v>
                </c:pt>
                <c:pt idx="15654">
                  <c:v>21.506</c:v>
                </c:pt>
                <c:pt idx="15655">
                  <c:v>21.253</c:v>
                </c:pt>
                <c:pt idx="15656">
                  <c:v>20.896000000000001</c:v>
                </c:pt>
                <c:pt idx="15657">
                  <c:v>20.266999999999996</c:v>
                </c:pt>
                <c:pt idx="15658">
                  <c:v>19.62</c:v>
                </c:pt>
                <c:pt idx="15659">
                  <c:v>19.074000000000005</c:v>
                </c:pt>
                <c:pt idx="15660">
                  <c:v>18.733000000000001</c:v>
                </c:pt>
                <c:pt idx="15661">
                  <c:v>18.391999999999999</c:v>
                </c:pt>
                <c:pt idx="15662">
                  <c:v>18.149999999999999</c:v>
                </c:pt>
                <c:pt idx="15663">
                  <c:v>17.879000000000001</c:v>
                </c:pt>
                <c:pt idx="15664">
                  <c:v>17.564</c:v>
                </c:pt>
                <c:pt idx="15665">
                  <c:v>17.280999999999995</c:v>
                </c:pt>
                <c:pt idx="15666">
                  <c:v>17.067</c:v>
                </c:pt>
                <c:pt idx="15667">
                  <c:v>16.922999999999991</c:v>
                </c:pt>
                <c:pt idx="15668">
                  <c:v>16.759</c:v>
                </c:pt>
                <c:pt idx="15669">
                  <c:v>16.652999999999999</c:v>
                </c:pt>
                <c:pt idx="15670">
                  <c:v>16.437999999999999</c:v>
                </c:pt>
                <c:pt idx="15671">
                  <c:v>16.157000000000004</c:v>
                </c:pt>
                <c:pt idx="15672">
                  <c:v>15.934000000000001</c:v>
                </c:pt>
                <c:pt idx="15673">
                  <c:v>15.694000000000001</c:v>
                </c:pt>
                <c:pt idx="15674">
                  <c:v>15.406000000000002</c:v>
                </c:pt>
                <c:pt idx="15675">
                  <c:v>15.25</c:v>
                </c:pt>
                <c:pt idx="15676">
                  <c:v>15.073</c:v>
                </c:pt>
                <c:pt idx="15677">
                  <c:v>14.945</c:v>
                </c:pt>
                <c:pt idx="15678">
                  <c:v>14.755000000000003</c:v>
                </c:pt>
                <c:pt idx="15679">
                  <c:v>14.596</c:v>
                </c:pt>
                <c:pt idx="15680">
                  <c:v>14.488</c:v>
                </c:pt>
                <c:pt idx="15681">
                  <c:v>14.446</c:v>
                </c:pt>
                <c:pt idx="15682">
                  <c:v>14.617999999999999</c:v>
                </c:pt>
                <c:pt idx="15683">
                  <c:v>15.013</c:v>
                </c:pt>
                <c:pt idx="15684">
                  <c:v>15.609</c:v>
                </c:pt>
                <c:pt idx="15685">
                  <c:v>16.170000000000005</c:v>
                </c:pt>
                <c:pt idx="15686">
                  <c:v>16.571000000000005</c:v>
                </c:pt>
                <c:pt idx="15687">
                  <c:v>16.664000000000001</c:v>
                </c:pt>
                <c:pt idx="15688">
                  <c:v>16.707999999999995</c:v>
                </c:pt>
                <c:pt idx="15689">
                  <c:v>16.629000000000001</c:v>
                </c:pt>
                <c:pt idx="15690">
                  <c:v>16.424999999999997</c:v>
                </c:pt>
                <c:pt idx="15691">
                  <c:v>16.041</c:v>
                </c:pt>
                <c:pt idx="15692">
                  <c:v>15.624000000000001</c:v>
                </c:pt>
                <c:pt idx="15693">
                  <c:v>15.181000000000001</c:v>
                </c:pt>
                <c:pt idx="15694">
                  <c:v>14.797000000000001</c:v>
                </c:pt>
                <c:pt idx="15695">
                  <c:v>14.333</c:v>
                </c:pt>
                <c:pt idx="15696">
                  <c:v>13.928000000000001</c:v>
                </c:pt>
                <c:pt idx="15697">
                  <c:v>13.503</c:v>
                </c:pt>
                <c:pt idx="15698">
                  <c:v>13.146999999999998</c:v>
                </c:pt>
                <c:pt idx="15699">
                  <c:v>12.722</c:v>
                </c:pt>
                <c:pt idx="15700">
                  <c:v>12.393000000000002</c:v>
                </c:pt>
                <c:pt idx="15701">
                  <c:v>12.233000000000001</c:v>
                </c:pt>
                <c:pt idx="15702">
                  <c:v>12.06</c:v>
                </c:pt>
                <c:pt idx="15703">
                  <c:v>11.888</c:v>
                </c:pt>
                <c:pt idx="15704">
                  <c:v>11.870000000000001</c:v>
                </c:pt>
                <c:pt idx="15705">
                  <c:v>11.850000000000001</c:v>
                </c:pt>
                <c:pt idx="15706">
                  <c:v>11.897</c:v>
                </c:pt>
                <c:pt idx="15707">
                  <c:v>11.921000000000001</c:v>
                </c:pt>
                <c:pt idx="15708">
                  <c:v>11.905000000000001</c:v>
                </c:pt>
                <c:pt idx="15709">
                  <c:v>11.884</c:v>
                </c:pt>
                <c:pt idx="15710">
                  <c:v>11.857000000000003</c:v>
                </c:pt>
                <c:pt idx="15711">
                  <c:v>11.784000000000001</c:v>
                </c:pt>
                <c:pt idx="15712">
                  <c:v>11.746999999999998</c:v>
                </c:pt>
                <c:pt idx="15713">
                  <c:v>11.666</c:v>
                </c:pt>
                <c:pt idx="15714">
                  <c:v>11.535</c:v>
                </c:pt>
                <c:pt idx="15715">
                  <c:v>11.537999999999998</c:v>
                </c:pt>
                <c:pt idx="15716">
                  <c:v>11.513</c:v>
                </c:pt>
                <c:pt idx="15717">
                  <c:v>11.638999999999999</c:v>
                </c:pt>
                <c:pt idx="15718">
                  <c:v>11.746999999999998</c:v>
                </c:pt>
                <c:pt idx="15719">
                  <c:v>12.042</c:v>
                </c:pt>
                <c:pt idx="15720">
                  <c:v>12.641999999999999</c:v>
                </c:pt>
                <c:pt idx="15721">
                  <c:v>13.559000000000001</c:v>
                </c:pt>
                <c:pt idx="15722">
                  <c:v>14.309000000000001</c:v>
                </c:pt>
                <c:pt idx="15723">
                  <c:v>14.854000000000003</c:v>
                </c:pt>
                <c:pt idx="15724">
                  <c:v>15.179</c:v>
                </c:pt>
                <c:pt idx="15725">
                  <c:v>15.269</c:v>
                </c:pt>
                <c:pt idx="15726">
                  <c:v>15.172000000000002</c:v>
                </c:pt>
                <c:pt idx="15727">
                  <c:v>14.975000000000001</c:v>
                </c:pt>
                <c:pt idx="15728">
                  <c:v>14.612</c:v>
                </c:pt>
                <c:pt idx="15729">
                  <c:v>14.187000000000001</c:v>
                </c:pt>
                <c:pt idx="15730">
                  <c:v>13.783000000000001</c:v>
                </c:pt>
                <c:pt idx="15731">
                  <c:v>13.450000000000001</c:v>
                </c:pt>
                <c:pt idx="15732">
                  <c:v>13.089</c:v>
                </c:pt>
                <c:pt idx="15733">
                  <c:v>12.75</c:v>
                </c:pt>
                <c:pt idx="15734">
                  <c:v>12.487</c:v>
                </c:pt>
                <c:pt idx="15735">
                  <c:v>12.192</c:v>
                </c:pt>
                <c:pt idx="15736">
                  <c:v>11.93</c:v>
                </c:pt>
                <c:pt idx="15737">
                  <c:v>11.723000000000001</c:v>
                </c:pt>
                <c:pt idx="15738">
                  <c:v>11.616</c:v>
                </c:pt>
                <c:pt idx="15739">
                  <c:v>11.488</c:v>
                </c:pt>
                <c:pt idx="15740">
                  <c:v>11.39</c:v>
                </c:pt>
                <c:pt idx="15741">
                  <c:v>11.262</c:v>
                </c:pt>
                <c:pt idx="15742">
                  <c:v>11.151</c:v>
                </c:pt>
                <c:pt idx="15743">
                  <c:v>11.051</c:v>
                </c:pt>
                <c:pt idx="15744">
                  <c:v>11.011000000000001</c:v>
                </c:pt>
                <c:pt idx="15745">
                  <c:v>11.063000000000002</c:v>
                </c:pt>
                <c:pt idx="15746">
                  <c:v>11.184000000000001</c:v>
                </c:pt>
                <c:pt idx="15747">
                  <c:v>11.344000000000001</c:v>
                </c:pt>
                <c:pt idx="15748">
                  <c:v>11.581</c:v>
                </c:pt>
                <c:pt idx="15749">
                  <c:v>11.862000000000002</c:v>
                </c:pt>
                <c:pt idx="15750">
                  <c:v>12.042</c:v>
                </c:pt>
                <c:pt idx="15751">
                  <c:v>12.257</c:v>
                </c:pt>
                <c:pt idx="15752">
                  <c:v>12.366000000000001</c:v>
                </c:pt>
                <c:pt idx="15753">
                  <c:v>12.516</c:v>
                </c:pt>
                <c:pt idx="15754">
                  <c:v>12.67</c:v>
                </c:pt>
                <c:pt idx="15755">
                  <c:v>12.951000000000002</c:v>
                </c:pt>
                <c:pt idx="15756">
                  <c:v>13.395000000000001</c:v>
                </c:pt>
                <c:pt idx="15757">
                  <c:v>13.733999999999998</c:v>
                </c:pt>
                <c:pt idx="15758">
                  <c:v>14.127000000000001</c:v>
                </c:pt>
                <c:pt idx="15759">
                  <c:v>14.422000000000002</c:v>
                </c:pt>
                <c:pt idx="15760">
                  <c:v>14.797999999999998</c:v>
                </c:pt>
                <c:pt idx="15761">
                  <c:v>15.034000000000001</c:v>
                </c:pt>
                <c:pt idx="15762">
                  <c:v>15.262</c:v>
                </c:pt>
                <c:pt idx="15763">
                  <c:v>15.511000000000001</c:v>
                </c:pt>
                <c:pt idx="15764">
                  <c:v>15.844000000000001</c:v>
                </c:pt>
                <c:pt idx="15765">
                  <c:v>16.231000000000005</c:v>
                </c:pt>
                <c:pt idx="15766">
                  <c:v>16.581</c:v>
                </c:pt>
                <c:pt idx="15767">
                  <c:v>17.018000000000001</c:v>
                </c:pt>
                <c:pt idx="15768">
                  <c:v>17.513000000000005</c:v>
                </c:pt>
                <c:pt idx="15769">
                  <c:v>17.812999999999999</c:v>
                </c:pt>
                <c:pt idx="15770">
                  <c:v>18.257999999999999</c:v>
                </c:pt>
                <c:pt idx="15771">
                  <c:v>18.702999999999996</c:v>
                </c:pt>
                <c:pt idx="15772">
                  <c:v>19.292999999999996</c:v>
                </c:pt>
                <c:pt idx="15773">
                  <c:v>19.88</c:v>
                </c:pt>
                <c:pt idx="15774">
                  <c:v>20.79</c:v>
                </c:pt>
                <c:pt idx="15775">
                  <c:v>21.870999999999999</c:v>
                </c:pt>
                <c:pt idx="15776">
                  <c:v>22.728999999999996</c:v>
                </c:pt>
                <c:pt idx="15777">
                  <c:v>23.369</c:v>
                </c:pt>
                <c:pt idx="15778">
                  <c:v>24.094000000000001</c:v>
                </c:pt>
                <c:pt idx="15779">
                  <c:v>24.810000000000002</c:v>
                </c:pt>
                <c:pt idx="15780">
                  <c:v>25.212</c:v>
                </c:pt>
                <c:pt idx="15781">
                  <c:v>25.428999999999991</c:v>
                </c:pt>
                <c:pt idx="15782">
                  <c:v>25.242999999999995</c:v>
                </c:pt>
                <c:pt idx="15783">
                  <c:v>24.716999999999999</c:v>
                </c:pt>
                <c:pt idx="15784">
                  <c:v>24.158000000000001</c:v>
                </c:pt>
                <c:pt idx="15785">
                  <c:v>23.251999999999999</c:v>
                </c:pt>
                <c:pt idx="15786">
                  <c:v>22.318999999999999</c:v>
                </c:pt>
                <c:pt idx="15787">
                  <c:v>21.423999999999996</c:v>
                </c:pt>
                <c:pt idx="15788">
                  <c:v>20.788999999999998</c:v>
                </c:pt>
                <c:pt idx="15789">
                  <c:v>20.138000000000005</c:v>
                </c:pt>
                <c:pt idx="15790">
                  <c:v>19.452999999999996</c:v>
                </c:pt>
                <c:pt idx="15791">
                  <c:v>18.934000000000001</c:v>
                </c:pt>
                <c:pt idx="15792">
                  <c:v>18.693000000000001</c:v>
                </c:pt>
                <c:pt idx="15793">
                  <c:v>18.225999999999996</c:v>
                </c:pt>
                <c:pt idx="15794">
                  <c:v>17.751999999999999</c:v>
                </c:pt>
                <c:pt idx="15795">
                  <c:v>17.422999999999991</c:v>
                </c:pt>
                <c:pt idx="15796">
                  <c:v>17.003</c:v>
                </c:pt>
                <c:pt idx="15797">
                  <c:v>16.788999999999998</c:v>
                </c:pt>
                <c:pt idx="15798">
                  <c:v>16.488999999999997</c:v>
                </c:pt>
                <c:pt idx="15799">
                  <c:v>16.158000000000001</c:v>
                </c:pt>
                <c:pt idx="15800">
                  <c:v>15.739000000000001</c:v>
                </c:pt>
                <c:pt idx="15801">
                  <c:v>15.295</c:v>
                </c:pt>
                <c:pt idx="15802">
                  <c:v>14.983000000000002</c:v>
                </c:pt>
                <c:pt idx="15803">
                  <c:v>14.734999999999999</c:v>
                </c:pt>
                <c:pt idx="15804">
                  <c:v>14.52</c:v>
                </c:pt>
                <c:pt idx="15805">
                  <c:v>14.274000000000001</c:v>
                </c:pt>
                <c:pt idx="15806">
                  <c:v>14.129</c:v>
                </c:pt>
                <c:pt idx="15807">
                  <c:v>14.065000000000001</c:v>
                </c:pt>
                <c:pt idx="15808">
                  <c:v>14.023</c:v>
                </c:pt>
                <c:pt idx="15809">
                  <c:v>13.927</c:v>
                </c:pt>
                <c:pt idx="15810">
                  <c:v>13.784000000000001</c:v>
                </c:pt>
                <c:pt idx="15811">
                  <c:v>13.627999999999998</c:v>
                </c:pt>
                <c:pt idx="15812">
                  <c:v>13.569000000000003</c:v>
                </c:pt>
                <c:pt idx="15813">
                  <c:v>13.596</c:v>
                </c:pt>
                <c:pt idx="15814">
                  <c:v>13.646000000000001</c:v>
                </c:pt>
                <c:pt idx="15815">
                  <c:v>13.854000000000003</c:v>
                </c:pt>
                <c:pt idx="15816">
                  <c:v>14.172000000000002</c:v>
                </c:pt>
                <c:pt idx="15817">
                  <c:v>14.696</c:v>
                </c:pt>
                <c:pt idx="15818">
                  <c:v>15.287000000000001</c:v>
                </c:pt>
                <c:pt idx="15819">
                  <c:v>15.97</c:v>
                </c:pt>
                <c:pt idx="15820">
                  <c:v>16.654000000000003</c:v>
                </c:pt>
                <c:pt idx="15821">
                  <c:v>17.494999999999997</c:v>
                </c:pt>
                <c:pt idx="15822">
                  <c:v>17.971999999999998</c:v>
                </c:pt>
                <c:pt idx="15823">
                  <c:v>18.367000000000001</c:v>
                </c:pt>
                <c:pt idx="15824">
                  <c:v>18.559999999999999</c:v>
                </c:pt>
                <c:pt idx="15825">
                  <c:v>18.526</c:v>
                </c:pt>
                <c:pt idx="15826">
                  <c:v>18.315999999999999</c:v>
                </c:pt>
                <c:pt idx="15827">
                  <c:v>18</c:v>
                </c:pt>
                <c:pt idx="15828">
                  <c:v>17.673999999999999</c:v>
                </c:pt>
                <c:pt idx="15829">
                  <c:v>17.387</c:v>
                </c:pt>
                <c:pt idx="15830">
                  <c:v>17.221999999999998</c:v>
                </c:pt>
                <c:pt idx="15831">
                  <c:v>16.914000000000001</c:v>
                </c:pt>
                <c:pt idx="15832">
                  <c:v>16.672999999999995</c:v>
                </c:pt>
                <c:pt idx="15833">
                  <c:v>16.346</c:v>
                </c:pt>
                <c:pt idx="15834">
                  <c:v>16.021999999999995</c:v>
                </c:pt>
                <c:pt idx="15835">
                  <c:v>15.718999999999999</c:v>
                </c:pt>
                <c:pt idx="15836">
                  <c:v>15.454000000000002</c:v>
                </c:pt>
                <c:pt idx="15837">
                  <c:v>15.356000000000002</c:v>
                </c:pt>
                <c:pt idx="15838">
                  <c:v>15.411</c:v>
                </c:pt>
                <c:pt idx="15839">
                  <c:v>15.474</c:v>
                </c:pt>
                <c:pt idx="15840">
                  <c:v>15.558</c:v>
                </c:pt>
                <c:pt idx="15841">
                  <c:v>15.656000000000002</c:v>
                </c:pt>
                <c:pt idx="15842">
                  <c:v>15.822000000000001</c:v>
                </c:pt>
                <c:pt idx="15843">
                  <c:v>16.292999999999996</c:v>
                </c:pt>
                <c:pt idx="15844">
                  <c:v>17.126999999999999</c:v>
                </c:pt>
                <c:pt idx="15845">
                  <c:v>17.907999999999998</c:v>
                </c:pt>
                <c:pt idx="15846">
                  <c:v>19.071000000000005</c:v>
                </c:pt>
                <c:pt idx="15847">
                  <c:v>20.393999999999995</c:v>
                </c:pt>
                <c:pt idx="15848">
                  <c:v>21.744</c:v>
                </c:pt>
                <c:pt idx="15849">
                  <c:v>23.067999999999998</c:v>
                </c:pt>
                <c:pt idx="15850">
                  <c:v>24.193999999999999</c:v>
                </c:pt>
                <c:pt idx="15851">
                  <c:v>24.648</c:v>
                </c:pt>
                <c:pt idx="15852">
                  <c:v>24.548999999999996</c:v>
                </c:pt>
                <c:pt idx="15853">
                  <c:v>24.123000000000001</c:v>
                </c:pt>
                <c:pt idx="15854">
                  <c:v>23.613000000000003</c:v>
                </c:pt>
                <c:pt idx="15855">
                  <c:v>23.312999999999999</c:v>
                </c:pt>
                <c:pt idx="15856">
                  <c:v>23.003</c:v>
                </c:pt>
                <c:pt idx="15857">
                  <c:v>22.632999999999999</c:v>
                </c:pt>
                <c:pt idx="15858">
                  <c:v>22.263999999999996</c:v>
                </c:pt>
                <c:pt idx="15859">
                  <c:v>21.771999999999995</c:v>
                </c:pt>
                <c:pt idx="15860">
                  <c:v>21.065999999999995</c:v>
                </c:pt>
                <c:pt idx="15861">
                  <c:v>20.324999999999999</c:v>
                </c:pt>
                <c:pt idx="15862">
                  <c:v>20.12</c:v>
                </c:pt>
                <c:pt idx="15863">
                  <c:v>19.991999999999997</c:v>
                </c:pt>
                <c:pt idx="15864">
                  <c:v>19.664000000000001</c:v>
                </c:pt>
                <c:pt idx="15865">
                  <c:v>19.175000000000001</c:v>
                </c:pt>
                <c:pt idx="15866">
                  <c:v>18.617000000000004</c:v>
                </c:pt>
                <c:pt idx="15867">
                  <c:v>17.989999999999991</c:v>
                </c:pt>
                <c:pt idx="15868">
                  <c:v>17.349</c:v>
                </c:pt>
                <c:pt idx="15869">
                  <c:v>16.823</c:v>
                </c:pt>
                <c:pt idx="15870">
                  <c:v>16.323</c:v>
                </c:pt>
                <c:pt idx="15871">
                  <c:v>15.929</c:v>
                </c:pt>
                <c:pt idx="15872">
                  <c:v>15.645</c:v>
                </c:pt>
                <c:pt idx="15873">
                  <c:v>15.626000000000001</c:v>
                </c:pt>
                <c:pt idx="15874">
                  <c:v>15.622</c:v>
                </c:pt>
                <c:pt idx="15875">
                  <c:v>15.611000000000001</c:v>
                </c:pt>
                <c:pt idx="15876">
                  <c:v>15.581</c:v>
                </c:pt>
                <c:pt idx="15877">
                  <c:v>15.659000000000002</c:v>
                </c:pt>
                <c:pt idx="15878">
                  <c:v>15.716000000000001</c:v>
                </c:pt>
                <c:pt idx="15879">
                  <c:v>15.825000000000001</c:v>
                </c:pt>
                <c:pt idx="15880">
                  <c:v>15.785</c:v>
                </c:pt>
                <c:pt idx="15881">
                  <c:v>15.601000000000001</c:v>
                </c:pt>
                <c:pt idx="15882">
                  <c:v>15.504</c:v>
                </c:pt>
                <c:pt idx="15883">
                  <c:v>15.406000000000002</c:v>
                </c:pt>
                <c:pt idx="15884">
                  <c:v>15.207000000000001</c:v>
                </c:pt>
                <c:pt idx="15885">
                  <c:v>14.919</c:v>
                </c:pt>
                <c:pt idx="15886">
                  <c:v>14.616</c:v>
                </c:pt>
                <c:pt idx="15887">
                  <c:v>14.423</c:v>
                </c:pt>
                <c:pt idx="15888">
                  <c:v>14.273</c:v>
                </c:pt>
                <c:pt idx="15889">
                  <c:v>14.156000000000002</c:v>
                </c:pt>
                <c:pt idx="15890">
                  <c:v>14.077</c:v>
                </c:pt>
                <c:pt idx="15891">
                  <c:v>14.084</c:v>
                </c:pt>
                <c:pt idx="15892">
                  <c:v>14.120999999999999</c:v>
                </c:pt>
                <c:pt idx="15893">
                  <c:v>14.122</c:v>
                </c:pt>
                <c:pt idx="15894">
                  <c:v>14.103</c:v>
                </c:pt>
                <c:pt idx="15895">
                  <c:v>14.103</c:v>
                </c:pt>
                <c:pt idx="15896">
                  <c:v>14.158000000000001</c:v>
                </c:pt>
                <c:pt idx="15897">
                  <c:v>14.126000000000001</c:v>
                </c:pt>
                <c:pt idx="15898">
                  <c:v>14.188000000000001</c:v>
                </c:pt>
                <c:pt idx="15899">
                  <c:v>14.265000000000002</c:v>
                </c:pt>
                <c:pt idx="15900">
                  <c:v>14.296000000000001</c:v>
                </c:pt>
                <c:pt idx="15901">
                  <c:v>14.581</c:v>
                </c:pt>
                <c:pt idx="15902">
                  <c:v>14.808</c:v>
                </c:pt>
                <c:pt idx="15903">
                  <c:v>15.240999999999998</c:v>
                </c:pt>
                <c:pt idx="15904">
                  <c:v>15.757</c:v>
                </c:pt>
                <c:pt idx="15905">
                  <c:v>16.375</c:v>
                </c:pt>
                <c:pt idx="15906">
                  <c:v>17.007999999999999</c:v>
                </c:pt>
                <c:pt idx="15907">
                  <c:v>17.696000000000005</c:v>
                </c:pt>
                <c:pt idx="15908">
                  <c:v>18.716999999999999</c:v>
                </c:pt>
                <c:pt idx="15909">
                  <c:v>20.123999999999999</c:v>
                </c:pt>
                <c:pt idx="15910">
                  <c:v>21.663</c:v>
                </c:pt>
                <c:pt idx="15911">
                  <c:v>23.045999999999996</c:v>
                </c:pt>
                <c:pt idx="15912">
                  <c:v>24.295000000000002</c:v>
                </c:pt>
                <c:pt idx="15913">
                  <c:v>25.738</c:v>
                </c:pt>
                <c:pt idx="15914">
                  <c:v>27.321000000000005</c:v>
                </c:pt>
                <c:pt idx="15915">
                  <c:v>29.042999999999996</c:v>
                </c:pt>
                <c:pt idx="15916">
                  <c:v>31.161000000000001</c:v>
                </c:pt>
                <c:pt idx="15917">
                  <c:v>33.403999999999996</c:v>
                </c:pt>
                <c:pt idx="15918">
                  <c:v>35.852999999999994</c:v>
                </c:pt>
                <c:pt idx="15919">
                  <c:v>38.6</c:v>
                </c:pt>
                <c:pt idx="15920">
                  <c:v>41.669000000000011</c:v>
                </c:pt>
                <c:pt idx="15921">
                  <c:v>44.734000000000002</c:v>
                </c:pt>
                <c:pt idx="15922">
                  <c:v>48.164000000000001</c:v>
                </c:pt>
                <c:pt idx="15923">
                  <c:v>51.338000000000001</c:v>
                </c:pt>
                <c:pt idx="15924">
                  <c:v>54.761000000000003</c:v>
                </c:pt>
                <c:pt idx="15925">
                  <c:v>58.150999999999996</c:v>
                </c:pt>
                <c:pt idx="15926">
                  <c:v>61.48</c:v>
                </c:pt>
                <c:pt idx="15927">
                  <c:v>64.975999999999999</c:v>
                </c:pt>
                <c:pt idx="15928">
                  <c:v>68.10899999999998</c:v>
                </c:pt>
                <c:pt idx="15929">
                  <c:v>71.775999999999982</c:v>
                </c:pt>
                <c:pt idx="15930">
                  <c:v>75.724000000000004</c:v>
                </c:pt>
                <c:pt idx="15931">
                  <c:v>80.123999999999981</c:v>
                </c:pt>
                <c:pt idx="15932">
                  <c:v>83.461000000000013</c:v>
                </c:pt>
                <c:pt idx="15933">
                  <c:v>86.10299999999998</c:v>
                </c:pt>
                <c:pt idx="15934">
                  <c:v>87.754999999999995</c:v>
                </c:pt>
                <c:pt idx="15935">
                  <c:v>88.53</c:v>
                </c:pt>
                <c:pt idx="15936">
                  <c:v>88.971999999999994</c:v>
                </c:pt>
                <c:pt idx="15937">
                  <c:v>89.151999999999987</c:v>
                </c:pt>
                <c:pt idx="15938">
                  <c:v>89.418999999999997</c:v>
                </c:pt>
                <c:pt idx="15939">
                  <c:v>90.251000000000005</c:v>
                </c:pt>
                <c:pt idx="15940">
                  <c:v>91.081000000000003</c:v>
                </c:pt>
                <c:pt idx="15941">
                  <c:v>91.595000000000013</c:v>
                </c:pt>
                <c:pt idx="15942">
                  <c:v>91.977999999999994</c:v>
                </c:pt>
                <c:pt idx="15943">
                  <c:v>92.346000000000004</c:v>
                </c:pt>
                <c:pt idx="15944">
                  <c:v>92.078999999999979</c:v>
                </c:pt>
                <c:pt idx="15945">
                  <c:v>91.093999999999994</c:v>
                </c:pt>
                <c:pt idx="15946">
                  <c:v>89.566000000000003</c:v>
                </c:pt>
                <c:pt idx="15947">
                  <c:v>87.537999999999997</c:v>
                </c:pt>
                <c:pt idx="15948">
                  <c:v>85.134999999999991</c:v>
                </c:pt>
                <c:pt idx="15949">
                  <c:v>82.759</c:v>
                </c:pt>
                <c:pt idx="15950">
                  <c:v>80.259</c:v>
                </c:pt>
                <c:pt idx="15951">
                  <c:v>78.364000000000004</c:v>
                </c:pt>
                <c:pt idx="15952">
                  <c:v>76.054000000000002</c:v>
                </c:pt>
                <c:pt idx="15953">
                  <c:v>74.391000000000005</c:v>
                </c:pt>
                <c:pt idx="15954">
                  <c:v>73.138999999999982</c:v>
                </c:pt>
                <c:pt idx="15955">
                  <c:v>71.468000000000004</c:v>
                </c:pt>
                <c:pt idx="15956">
                  <c:v>69.884999999999991</c:v>
                </c:pt>
                <c:pt idx="15957">
                  <c:v>68.531000000000006</c:v>
                </c:pt>
                <c:pt idx="15958">
                  <c:v>67.186999999999998</c:v>
                </c:pt>
                <c:pt idx="15959">
                  <c:v>66.09</c:v>
                </c:pt>
                <c:pt idx="15960">
                  <c:v>64.304000000000002</c:v>
                </c:pt>
                <c:pt idx="15961">
                  <c:v>63.333999999999996</c:v>
                </c:pt>
                <c:pt idx="15962">
                  <c:v>62.489000000000004</c:v>
                </c:pt>
                <c:pt idx="15963">
                  <c:v>62.010999999999996</c:v>
                </c:pt>
                <c:pt idx="15964">
                  <c:v>61.265000000000008</c:v>
                </c:pt>
                <c:pt idx="15965">
                  <c:v>60.632000000000005</c:v>
                </c:pt>
                <c:pt idx="15966">
                  <c:v>60.39</c:v>
                </c:pt>
                <c:pt idx="15967">
                  <c:v>60.44</c:v>
                </c:pt>
                <c:pt idx="15968">
                  <c:v>60.909000000000006</c:v>
                </c:pt>
                <c:pt idx="15969">
                  <c:v>61.994</c:v>
                </c:pt>
                <c:pt idx="15970">
                  <c:v>63.363</c:v>
                </c:pt>
                <c:pt idx="15971">
                  <c:v>66.52</c:v>
                </c:pt>
                <c:pt idx="15972">
                  <c:v>69.626999999999981</c:v>
                </c:pt>
                <c:pt idx="15973">
                  <c:v>72.657999999999987</c:v>
                </c:pt>
                <c:pt idx="15974">
                  <c:v>76.744000000000014</c:v>
                </c:pt>
                <c:pt idx="15975">
                  <c:v>83.516999999999996</c:v>
                </c:pt>
                <c:pt idx="15976">
                  <c:v>86.897999999999996</c:v>
                </c:pt>
                <c:pt idx="15977">
                  <c:v>89.465000000000003</c:v>
                </c:pt>
                <c:pt idx="15978">
                  <c:v>90.260999999999996</c:v>
                </c:pt>
                <c:pt idx="15979">
                  <c:v>89.095000000000013</c:v>
                </c:pt>
                <c:pt idx="15980">
                  <c:v>87.444000000000017</c:v>
                </c:pt>
                <c:pt idx="15981">
                  <c:v>84.158999999999992</c:v>
                </c:pt>
                <c:pt idx="15982">
                  <c:v>82.295000000000002</c:v>
                </c:pt>
                <c:pt idx="15983">
                  <c:v>80.458000000000013</c:v>
                </c:pt>
                <c:pt idx="15984">
                  <c:v>79.449000000000012</c:v>
                </c:pt>
                <c:pt idx="15985">
                  <c:v>78.874999999999986</c:v>
                </c:pt>
                <c:pt idx="15986">
                  <c:v>78.727000000000004</c:v>
                </c:pt>
                <c:pt idx="15987">
                  <c:v>78.679999999999993</c:v>
                </c:pt>
                <c:pt idx="15988">
                  <c:v>78.654999999999987</c:v>
                </c:pt>
                <c:pt idx="15989">
                  <c:v>77.971999999999994</c:v>
                </c:pt>
                <c:pt idx="15990">
                  <c:v>77.042000000000002</c:v>
                </c:pt>
                <c:pt idx="15991">
                  <c:v>76.27</c:v>
                </c:pt>
                <c:pt idx="15992">
                  <c:v>74.778999999999982</c:v>
                </c:pt>
                <c:pt idx="15993">
                  <c:v>73.61</c:v>
                </c:pt>
                <c:pt idx="15994">
                  <c:v>72.260999999999996</c:v>
                </c:pt>
                <c:pt idx="15995">
                  <c:v>70.861999999999995</c:v>
                </c:pt>
                <c:pt idx="15996">
                  <c:v>69.157999999999987</c:v>
                </c:pt>
                <c:pt idx="15997">
                  <c:v>67.912000000000006</c:v>
                </c:pt>
                <c:pt idx="15998">
                  <c:v>66.971999999999994</c:v>
                </c:pt>
                <c:pt idx="15999">
                  <c:v>66.111999999999995</c:v>
                </c:pt>
                <c:pt idx="16000">
                  <c:v>65.698999999999998</c:v>
                </c:pt>
                <c:pt idx="16001">
                  <c:v>65.672999999999988</c:v>
                </c:pt>
                <c:pt idx="16002">
                  <c:v>65.665999999999983</c:v>
                </c:pt>
                <c:pt idx="16003">
                  <c:v>65.881</c:v>
                </c:pt>
                <c:pt idx="16004">
                  <c:v>65.972999999999999</c:v>
                </c:pt>
                <c:pt idx="16005">
                  <c:v>65.774000000000001</c:v>
                </c:pt>
                <c:pt idx="16006">
                  <c:v>65.60899999999998</c:v>
                </c:pt>
                <c:pt idx="16007">
                  <c:v>65.894000000000005</c:v>
                </c:pt>
                <c:pt idx="16008">
                  <c:v>66.19</c:v>
                </c:pt>
                <c:pt idx="16009">
                  <c:v>66.603999999999999</c:v>
                </c:pt>
                <c:pt idx="16010">
                  <c:v>66.593999999999994</c:v>
                </c:pt>
                <c:pt idx="16011">
                  <c:v>66.412000000000006</c:v>
                </c:pt>
                <c:pt idx="16012">
                  <c:v>66.292000000000002</c:v>
                </c:pt>
                <c:pt idx="16013">
                  <c:v>65.718000000000004</c:v>
                </c:pt>
                <c:pt idx="16014">
                  <c:v>65.644000000000005</c:v>
                </c:pt>
                <c:pt idx="16015">
                  <c:v>65.815000000000012</c:v>
                </c:pt>
                <c:pt idx="16016">
                  <c:v>65.945000000000007</c:v>
                </c:pt>
                <c:pt idx="16017">
                  <c:v>66.239999999999995</c:v>
                </c:pt>
                <c:pt idx="16018">
                  <c:v>66.649000000000001</c:v>
                </c:pt>
                <c:pt idx="16019">
                  <c:v>67.284000000000006</c:v>
                </c:pt>
                <c:pt idx="16020">
                  <c:v>67.614999999999995</c:v>
                </c:pt>
                <c:pt idx="16021">
                  <c:v>68.057999999999993</c:v>
                </c:pt>
                <c:pt idx="16022">
                  <c:v>68.557000000000002</c:v>
                </c:pt>
                <c:pt idx="16023">
                  <c:v>68.900000000000006</c:v>
                </c:pt>
                <c:pt idx="16024">
                  <c:v>68.978999999999999</c:v>
                </c:pt>
                <c:pt idx="16025">
                  <c:v>68.361000000000004</c:v>
                </c:pt>
                <c:pt idx="16026">
                  <c:v>67.754999999999995</c:v>
                </c:pt>
                <c:pt idx="16027">
                  <c:v>66.887999999999991</c:v>
                </c:pt>
                <c:pt idx="16028">
                  <c:v>65.754000000000005</c:v>
                </c:pt>
                <c:pt idx="16029">
                  <c:v>64.684999999999988</c:v>
                </c:pt>
                <c:pt idx="16030">
                  <c:v>63.598000000000006</c:v>
                </c:pt>
                <c:pt idx="16031">
                  <c:v>62.416000000000004</c:v>
                </c:pt>
                <c:pt idx="16032">
                  <c:v>61.2</c:v>
                </c:pt>
                <c:pt idx="16033">
                  <c:v>60.502000000000002</c:v>
                </c:pt>
                <c:pt idx="16034">
                  <c:v>60.062000000000005</c:v>
                </c:pt>
                <c:pt idx="16035">
                  <c:v>60.295000000000009</c:v>
                </c:pt>
                <c:pt idx="16036">
                  <c:v>60.296000000000014</c:v>
                </c:pt>
                <c:pt idx="16037">
                  <c:v>59.967000000000006</c:v>
                </c:pt>
                <c:pt idx="16038">
                  <c:v>59.127000000000002</c:v>
                </c:pt>
                <c:pt idx="16039">
                  <c:v>57.879000000000005</c:v>
                </c:pt>
                <c:pt idx="16040">
                  <c:v>56.256</c:v>
                </c:pt>
                <c:pt idx="16041">
                  <c:v>54.235000000000007</c:v>
                </c:pt>
                <c:pt idx="16042">
                  <c:v>52.752000000000002</c:v>
                </c:pt>
                <c:pt idx="16043">
                  <c:v>51.785000000000004</c:v>
                </c:pt>
                <c:pt idx="16044">
                  <c:v>51.413999999999994</c:v>
                </c:pt>
                <c:pt idx="16045">
                  <c:v>51.494</c:v>
                </c:pt>
                <c:pt idx="16046">
                  <c:v>51.753</c:v>
                </c:pt>
                <c:pt idx="16047">
                  <c:v>51.705000000000005</c:v>
                </c:pt>
                <c:pt idx="16048">
                  <c:v>51.529000000000003</c:v>
                </c:pt>
                <c:pt idx="16049">
                  <c:v>51.205000000000005</c:v>
                </c:pt>
                <c:pt idx="16050">
                  <c:v>51.01</c:v>
                </c:pt>
                <c:pt idx="16051">
                  <c:v>50.398000000000003</c:v>
                </c:pt>
                <c:pt idx="16052">
                  <c:v>49.577000000000005</c:v>
                </c:pt>
                <c:pt idx="16053">
                  <c:v>48.451999999999998</c:v>
                </c:pt>
                <c:pt idx="16054">
                  <c:v>47.208000000000006</c:v>
                </c:pt>
                <c:pt idx="16055">
                  <c:v>46.13</c:v>
                </c:pt>
                <c:pt idx="16056">
                  <c:v>45.252000000000002</c:v>
                </c:pt>
                <c:pt idx="16057">
                  <c:v>44.77</c:v>
                </c:pt>
                <c:pt idx="16058">
                  <c:v>44.222000000000008</c:v>
                </c:pt>
                <c:pt idx="16059">
                  <c:v>43.899000000000001</c:v>
                </c:pt>
                <c:pt idx="16060">
                  <c:v>43.443999999999996</c:v>
                </c:pt>
                <c:pt idx="16061">
                  <c:v>43.167000000000002</c:v>
                </c:pt>
                <c:pt idx="16062">
                  <c:v>42.694000000000003</c:v>
                </c:pt>
                <c:pt idx="16063">
                  <c:v>42.439</c:v>
                </c:pt>
                <c:pt idx="16064">
                  <c:v>42.052</c:v>
                </c:pt>
                <c:pt idx="16065">
                  <c:v>41.577000000000005</c:v>
                </c:pt>
                <c:pt idx="16066">
                  <c:v>41.215000000000003</c:v>
                </c:pt>
                <c:pt idx="16067">
                  <c:v>40.832000000000001</c:v>
                </c:pt>
                <c:pt idx="16068">
                  <c:v>40.547000000000004</c:v>
                </c:pt>
                <c:pt idx="16069">
                  <c:v>40.221000000000011</c:v>
                </c:pt>
                <c:pt idx="16070">
                  <c:v>39.816999999999993</c:v>
                </c:pt>
                <c:pt idx="16071">
                  <c:v>39.212000000000003</c:v>
                </c:pt>
                <c:pt idx="16072">
                  <c:v>38.881999999999998</c:v>
                </c:pt>
                <c:pt idx="16073">
                  <c:v>39.258000000000003</c:v>
                </c:pt>
                <c:pt idx="16074">
                  <c:v>40.330999999999996</c:v>
                </c:pt>
                <c:pt idx="16075">
                  <c:v>41.083999999999996</c:v>
                </c:pt>
                <c:pt idx="16076">
                  <c:v>41.954999999999998</c:v>
                </c:pt>
                <c:pt idx="16077">
                  <c:v>42.853999999999999</c:v>
                </c:pt>
                <c:pt idx="16078">
                  <c:v>44.056999999999995</c:v>
                </c:pt>
                <c:pt idx="16079">
                  <c:v>52.339999999999996</c:v>
                </c:pt>
                <c:pt idx="16080">
                  <c:v>58.544000000000004</c:v>
                </c:pt>
                <c:pt idx="16081">
                  <c:v>60.686</c:v>
                </c:pt>
                <c:pt idx="16082">
                  <c:v>60.403000000000006</c:v>
                </c:pt>
                <c:pt idx="16083">
                  <c:v>58.835000000000001</c:v>
                </c:pt>
                <c:pt idx="16084">
                  <c:v>56.805</c:v>
                </c:pt>
                <c:pt idx="16085">
                  <c:v>54.879000000000005</c:v>
                </c:pt>
                <c:pt idx="16086">
                  <c:v>53.147000000000006</c:v>
                </c:pt>
                <c:pt idx="16087">
                  <c:v>52.093000000000011</c:v>
                </c:pt>
                <c:pt idx="16088">
                  <c:v>50.964000000000006</c:v>
                </c:pt>
                <c:pt idx="16089">
                  <c:v>50.06</c:v>
                </c:pt>
                <c:pt idx="16090">
                  <c:v>49.527000000000001</c:v>
                </c:pt>
                <c:pt idx="16091">
                  <c:v>49.259</c:v>
                </c:pt>
                <c:pt idx="16092">
                  <c:v>49.362000000000002</c:v>
                </c:pt>
                <c:pt idx="16093">
                  <c:v>49.928000000000004</c:v>
                </c:pt>
                <c:pt idx="16094">
                  <c:v>51.224000000000011</c:v>
                </c:pt>
                <c:pt idx="16095">
                  <c:v>52.841999999999999</c:v>
                </c:pt>
                <c:pt idx="16096">
                  <c:v>55.155000000000001</c:v>
                </c:pt>
                <c:pt idx="16097">
                  <c:v>57.382999999999996</c:v>
                </c:pt>
                <c:pt idx="16098">
                  <c:v>59.760000000000005</c:v>
                </c:pt>
                <c:pt idx="16099">
                  <c:v>62.696000000000012</c:v>
                </c:pt>
                <c:pt idx="16100">
                  <c:v>66.489000000000004</c:v>
                </c:pt>
                <c:pt idx="16101">
                  <c:v>70.184999999999988</c:v>
                </c:pt>
                <c:pt idx="16102">
                  <c:v>73.137999999999991</c:v>
                </c:pt>
                <c:pt idx="16103">
                  <c:v>75.301999999999992</c:v>
                </c:pt>
                <c:pt idx="16104">
                  <c:v>76.244000000000014</c:v>
                </c:pt>
                <c:pt idx="16105">
                  <c:v>76.228999999999999</c:v>
                </c:pt>
                <c:pt idx="16106">
                  <c:v>75.371999999999986</c:v>
                </c:pt>
                <c:pt idx="16107">
                  <c:v>73.617000000000004</c:v>
                </c:pt>
                <c:pt idx="16108">
                  <c:v>71.606999999999999</c:v>
                </c:pt>
                <c:pt idx="16109">
                  <c:v>69.506</c:v>
                </c:pt>
                <c:pt idx="16110">
                  <c:v>67.058999999999983</c:v>
                </c:pt>
                <c:pt idx="16111">
                  <c:v>64.930999999999997</c:v>
                </c:pt>
                <c:pt idx="16112">
                  <c:v>64.025999999999982</c:v>
                </c:pt>
                <c:pt idx="16113">
                  <c:v>65.066999999999993</c:v>
                </c:pt>
                <c:pt idx="16114">
                  <c:v>67.301000000000002</c:v>
                </c:pt>
                <c:pt idx="16115">
                  <c:v>68.775999999999982</c:v>
                </c:pt>
                <c:pt idx="16116">
                  <c:v>69.85299999999998</c:v>
                </c:pt>
                <c:pt idx="16117">
                  <c:v>70.619</c:v>
                </c:pt>
                <c:pt idx="16118">
                  <c:v>71.549000000000007</c:v>
                </c:pt>
                <c:pt idx="16119">
                  <c:v>72.350999999999999</c:v>
                </c:pt>
                <c:pt idx="16120">
                  <c:v>73.650999999999982</c:v>
                </c:pt>
                <c:pt idx="16121">
                  <c:v>75.061000000000007</c:v>
                </c:pt>
                <c:pt idx="16122">
                  <c:v>77.873999999999981</c:v>
                </c:pt>
                <c:pt idx="16123">
                  <c:v>82.343000000000004</c:v>
                </c:pt>
                <c:pt idx="16124">
                  <c:v>87.346000000000004</c:v>
                </c:pt>
                <c:pt idx="16125">
                  <c:v>92.468000000000004</c:v>
                </c:pt>
                <c:pt idx="16126">
                  <c:v>97.805999999999983</c:v>
                </c:pt>
                <c:pt idx="16127">
                  <c:v>103.61</c:v>
                </c:pt>
                <c:pt idx="16128">
                  <c:v>109.05</c:v>
                </c:pt>
                <c:pt idx="16129">
                  <c:v>110</c:v>
                </c:pt>
                <c:pt idx="16130">
                  <c:v>110</c:v>
                </c:pt>
                <c:pt idx="16131">
                  <c:v>110</c:v>
                </c:pt>
                <c:pt idx="16132">
                  <c:v>110</c:v>
                </c:pt>
                <c:pt idx="16133">
                  <c:v>110</c:v>
                </c:pt>
                <c:pt idx="16134">
                  <c:v>110</c:v>
                </c:pt>
                <c:pt idx="16135">
                  <c:v>110</c:v>
                </c:pt>
                <c:pt idx="16136">
                  <c:v>110</c:v>
                </c:pt>
                <c:pt idx="16137">
                  <c:v>109.54</c:v>
                </c:pt>
                <c:pt idx="16138">
                  <c:v>109.36</c:v>
                </c:pt>
                <c:pt idx="16139">
                  <c:v>109.48</c:v>
                </c:pt>
                <c:pt idx="16140">
                  <c:v>109.89</c:v>
                </c:pt>
                <c:pt idx="16141">
                  <c:v>109.95</c:v>
                </c:pt>
                <c:pt idx="16142">
                  <c:v>109.4</c:v>
                </c:pt>
                <c:pt idx="16143">
                  <c:v>107.03</c:v>
                </c:pt>
                <c:pt idx="16144">
                  <c:v>102.7</c:v>
                </c:pt>
                <c:pt idx="16145">
                  <c:v>97.593000000000004</c:v>
                </c:pt>
                <c:pt idx="16146">
                  <c:v>92.301999999999992</c:v>
                </c:pt>
                <c:pt idx="16147">
                  <c:v>87.304000000000002</c:v>
                </c:pt>
                <c:pt idx="16148">
                  <c:v>82.736000000000004</c:v>
                </c:pt>
                <c:pt idx="16149">
                  <c:v>78.766999999999996</c:v>
                </c:pt>
                <c:pt idx="16150">
                  <c:v>75.387999999999991</c:v>
                </c:pt>
                <c:pt idx="16151">
                  <c:v>72.846000000000004</c:v>
                </c:pt>
                <c:pt idx="16152">
                  <c:v>71.322999999999979</c:v>
                </c:pt>
                <c:pt idx="16153">
                  <c:v>70.456000000000003</c:v>
                </c:pt>
                <c:pt idx="16154">
                  <c:v>70.771999999999991</c:v>
                </c:pt>
                <c:pt idx="16155">
                  <c:v>72.725999999999999</c:v>
                </c:pt>
                <c:pt idx="16156">
                  <c:v>76.400000000000006</c:v>
                </c:pt>
                <c:pt idx="16157">
                  <c:v>80.92</c:v>
                </c:pt>
                <c:pt idx="16158">
                  <c:v>87.265000000000001</c:v>
                </c:pt>
                <c:pt idx="16159">
                  <c:v>94.917000000000016</c:v>
                </c:pt>
                <c:pt idx="16160">
                  <c:v>102.83</c:v>
                </c:pt>
                <c:pt idx="16161">
                  <c:v>108.72</c:v>
                </c:pt>
                <c:pt idx="16162">
                  <c:v>110</c:v>
                </c:pt>
                <c:pt idx="16163">
                  <c:v>110</c:v>
                </c:pt>
                <c:pt idx="16164">
                  <c:v>110</c:v>
                </c:pt>
                <c:pt idx="16165">
                  <c:v>110</c:v>
                </c:pt>
                <c:pt idx="16166">
                  <c:v>110</c:v>
                </c:pt>
                <c:pt idx="16167">
                  <c:v>110</c:v>
                </c:pt>
                <c:pt idx="16168">
                  <c:v>110</c:v>
                </c:pt>
                <c:pt idx="16169">
                  <c:v>110</c:v>
                </c:pt>
                <c:pt idx="16170">
                  <c:v>110</c:v>
                </c:pt>
                <c:pt idx="16171">
                  <c:v>110</c:v>
                </c:pt>
                <c:pt idx="16172">
                  <c:v>110</c:v>
                </c:pt>
                <c:pt idx="16173">
                  <c:v>110</c:v>
                </c:pt>
                <c:pt idx="16174">
                  <c:v>110</c:v>
                </c:pt>
                <c:pt idx="16175">
                  <c:v>110</c:v>
                </c:pt>
                <c:pt idx="16176">
                  <c:v>110</c:v>
                </c:pt>
                <c:pt idx="16177">
                  <c:v>110</c:v>
                </c:pt>
                <c:pt idx="16178">
                  <c:v>110</c:v>
                </c:pt>
                <c:pt idx="16179">
                  <c:v>110</c:v>
                </c:pt>
                <c:pt idx="16180">
                  <c:v>110</c:v>
                </c:pt>
                <c:pt idx="16181">
                  <c:v>110</c:v>
                </c:pt>
                <c:pt idx="16182">
                  <c:v>110</c:v>
                </c:pt>
                <c:pt idx="16183">
                  <c:v>110</c:v>
                </c:pt>
                <c:pt idx="16184">
                  <c:v>110</c:v>
                </c:pt>
                <c:pt idx="16185">
                  <c:v>110</c:v>
                </c:pt>
                <c:pt idx="16186">
                  <c:v>110</c:v>
                </c:pt>
                <c:pt idx="16187">
                  <c:v>106.36999999999999</c:v>
                </c:pt>
                <c:pt idx="16188">
                  <c:v>100.66999999999999</c:v>
                </c:pt>
                <c:pt idx="16189">
                  <c:v>96.324999999999989</c:v>
                </c:pt>
                <c:pt idx="16190">
                  <c:v>91.815000000000012</c:v>
                </c:pt>
                <c:pt idx="16191">
                  <c:v>87.727000000000004</c:v>
                </c:pt>
                <c:pt idx="16192">
                  <c:v>85.394000000000005</c:v>
                </c:pt>
                <c:pt idx="16193">
                  <c:v>84.614999999999995</c:v>
                </c:pt>
                <c:pt idx="16194">
                  <c:v>86.382999999999981</c:v>
                </c:pt>
                <c:pt idx="16195">
                  <c:v>90.381</c:v>
                </c:pt>
                <c:pt idx="16196">
                  <c:v>97.263000000000005</c:v>
                </c:pt>
                <c:pt idx="16197">
                  <c:v>104.2</c:v>
                </c:pt>
                <c:pt idx="16198">
                  <c:v>109.92</c:v>
                </c:pt>
                <c:pt idx="16199">
                  <c:v>110</c:v>
                </c:pt>
                <c:pt idx="16200">
                  <c:v>110</c:v>
                </c:pt>
                <c:pt idx="16201">
                  <c:v>110</c:v>
                </c:pt>
                <c:pt idx="16202">
                  <c:v>110</c:v>
                </c:pt>
                <c:pt idx="16203">
                  <c:v>110</c:v>
                </c:pt>
                <c:pt idx="16204">
                  <c:v>110</c:v>
                </c:pt>
                <c:pt idx="16205">
                  <c:v>110</c:v>
                </c:pt>
                <c:pt idx="16206">
                  <c:v>110</c:v>
                </c:pt>
                <c:pt idx="16207">
                  <c:v>110</c:v>
                </c:pt>
                <c:pt idx="16208">
                  <c:v>110</c:v>
                </c:pt>
                <c:pt idx="16209">
                  <c:v>110</c:v>
                </c:pt>
                <c:pt idx="16210">
                  <c:v>110</c:v>
                </c:pt>
                <c:pt idx="16211">
                  <c:v>107.47</c:v>
                </c:pt>
                <c:pt idx="16212">
                  <c:v>102.66</c:v>
                </c:pt>
                <c:pt idx="16213">
                  <c:v>97.251000000000005</c:v>
                </c:pt>
                <c:pt idx="16214">
                  <c:v>91.021999999999991</c:v>
                </c:pt>
                <c:pt idx="16215">
                  <c:v>84.774000000000001</c:v>
                </c:pt>
                <c:pt idx="16216">
                  <c:v>79.25</c:v>
                </c:pt>
                <c:pt idx="16217">
                  <c:v>73.495999999999995</c:v>
                </c:pt>
                <c:pt idx="16218">
                  <c:v>68.206000000000003</c:v>
                </c:pt>
                <c:pt idx="16219">
                  <c:v>64.087999999999994</c:v>
                </c:pt>
                <c:pt idx="16220">
                  <c:v>61.01</c:v>
                </c:pt>
                <c:pt idx="16221">
                  <c:v>57.993000000000002</c:v>
                </c:pt>
                <c:pt idx="16222">
                  <c:v>55.229000000000013</c:v>
                </c:pt>
                <c:pt idx="16223">
                  <c:v>52.502000000000002</c:v>
                </c:pt>
                <c:pt idx="16224">
                  <c:v>50.268000000000008</c:v>
                </c:pt>
                <c:pt idx="16225">
                  <c:v>48.21</c:v>
                </c:pt>
                <c:pt idx="16226">
                  <c:v>46.812999999999995</c:v>
                </c:pt>
                <c:pt idx="16227">
                  <c:v>46.029000000000003</c:v>
                </c:pt>
                <c:pt idx="16228">
                  <c:v>45.097000000000001</c:v>
                </c:pt>
                <c:pt idx="16229">
                  <c:v>44.478000000000002</c:v>
                </c:pt>
                <c:pt idx="16230">
                  <c:v>44.44</c:v>
                </c:pt>
                <c:pt idx="16231">
                  <c:v>45.05</c:v>
                </c:pt>
                <c:pt idx="16232">
                  <c:v>45.921000000000006</c:v>
                </c:pt>
                <c:pt idx="16233">
                  <c:v>46.44</c:v>
                </c:pt>
                <c:pt idx="16234">
                  <c:v>46.71</c:v>
                </c:pt>
                <c:pt idx="16235">
                  <c:v>46.978000000000002</c:v>
                </c:pt>
                <c:pt idx="16236">
                  <c:v>46.711000000000006</c:v>
                </c:pt>
                <c:pt idx="16237">
                  <c:v>46.14</c:v>
                </c:pt>
                <c:pt idx="16238">
                  <c:v>44.986000000000004</c:v>
                </c:pt>
                <c:pt idx="16239">
                  <c:v>43.850999999999999</c:v>
                </c:pt>
                <c:pt idx="16240">
                  <c:v>42.609000000000002</c:v>
                </c:pt>
                <c:pt idx="16241">
                  <c:v>41.489000000000004</c:v>
                </c:pt>
                <c:pt idx="16242">
                  <c:v>40.9</c:v>
                </c:pt>
                <c:pt idx="16243">
                  <c:v>40.433</c:v>
                </c:pt>
                <c:pt idx="16244">
                  <c:v>40.116</c:v>
                </c:pt>
                <c:pt idx="16245">
                  <c:v>39.573</c:v>
                </c:pt>
                <c:pt idx="16246">
                  <c:v>39.138000000000005</c:v>
                </c:pt>
                <c:pt idx="16247">
                  <c:v>38.402000000000001</c:v>
                </c:pt>
                <c:pt idx="16248">
                  <c:v>37.527000000000001</c:v>
                </c:pt>
                <c:pt idx="16249">
                  <c:v>36.507000000000005</c:v>
                </c:pt>
                <c:pt idx="16250">
                  <c:v>35.509</c:v>
                </c:pt>
                <c:pt idx="16251">
                  <c:v>34.643000000000001</c:v>
                </c:pt>
                <c:pt idx="16252">
                  <c:v>33.775000000000006</c:v>
                </c:pt>
                <c:pt idx="16253">
                  <c:v>33.062000000000005</c:v>
                </c:pt>
                <c:pt idx="16254">
                  <c:v>32.989000000000004</c:v>
                </c:pt>
                <c:pt idx="16255">
                  <c:v>33.585000000000001</c:v>
                </c:pt>
                <c:pt idx="16256">
                  <c:v>34.696000000000012</c:v>
                </c:pt>
                <c:pt idx="16257">
                  <c:v>35.78</c:v>
                </c:pt>
                <c:pt idx="16258">
                  <c:v>36.700000000000003</c:v>
                </c:pt>
                <c:pt idx="16259">
                  <c:v>37.525000000000006</c:v>
                </c:pt>
                <c:pt idx="16260">
                  <c:v>37.894000000000005</c:v>
                </c:pt>
                <c:pt idx="16261">
                  <c:v>38.150999999999996</c:v>
                </c:pt>
                <c:pt idx="16262">
                  <c:v>38.597000000000001</c:v>
                </c:pt>
                <c:pt idx="16263">
                  <c:v>39.908000000000001</c:v>
                </c:pt>
                <c:pt idx="16264">
                  <c:v>41.932000000000002</c:v>
                </c:pt>
                <c:pt idx="16265">
                  <c:v>44.217000000000006</c:v>
                </c:pt>
                <c:pt idx="16266">
                  <c:v>46.379999999999995</c:v>
                </c:pt>
                <c:pt idx="16267">
                  <c:v>48.272000000000006</c:v>
                </c:pt>
                <c:pt idx="16268">
                  <c:v>49.157000000000004</c:v>
                </c:pt>
                <c:pt idx="16269">
                  <c:v>49.199000000000012</c:v>
                </c:pt>
                <c:pt idx="16270">
                  <c:v>48.658000000000001</c:v>
                </c:pt>
                <c:pt idx="16271">
                  <c:v>47.887999999999998</c:v>
                </c:pt>
                <c:pt idx="16272">
                  <c:v>47.153000000000006</c:v>
                </c:pt>
                <c:pt idx="16273">
                  <c:v>46.779000000000003</c:v>
                </c:pt>
                <c:pt idx="16274">
                  <c:v>46.909000000000006</c:v>
                </c:pt>
                <c:pt idx="16275">
                  <c:v>48.001000000000005</c:v>
                </c:pt>
                <c:pt idx="16276">
                  <c:v>50.056000000000004</c:v>
                </c:pt>
                <c:pt idx="16277">
                  <c:v>52.36</c:v>
                </c:pt>
                <c:pt idx="16278">
                  <c:v>55.256</c:v>
                </c:pt>
                <c:pt idx="16279">
                  <c:v>58.978000000000002</c:v>
                </c:pt>
                <c:pt idx="16280">
                  <c:v>62.922000000000004</c:v>
                </c:pt>
                <c:pt idx="16281">
                  <c:v>66.175999999999988</c:v>
                </c:pt>
                <c:pt idx="16282">
                  <c:v>67.540999999999997</c:v>
                </c:pt>
                <c:pt idx="16283">
                  <c:v>67.927999999999997</c:v>
                </c:pt>
                <c:pt idx="16284">
                  <c:v>67.524999999999991</c:v>
                </c:pt>
                <c:pt idx="16285">
                  <c:v>66.082999999999998</c:v>
                </c:pt>
                <c:pt idx="16286">
                  <c:v>63.909000000000006</c:v>
                </c:pt>
                <c:pt idx="16287">
                  <c:v>61.754000000000005</c:v>
                </c:pt>
                <c:pt idx="16288">
                  <c:v>60.122000000000007</c:v>
                </c:pt>
                <c:pt idx="16289">
                  <c:v>59.679000000000002</c:v>
                </c:pt>
                <c:pt idx="16290">
                  <c:v>58.87</c:v>
                </c:pt>
                <c:pt idx="16291">
                  <c:v>57.13</c:v>
                </c:pt>
                <c:pt idx="16292">
                  <c:v>54.583000000000006</c:v>
                </c:pt>
                <c:pt idx="16293">
                  <c:v>51.521000000000001</c:v>
                </c:pt>
                <c:pt idx="16294">
                  <c:v>48.87</c:v>
                </c:pt>
                <c:pt idx="16295">
                  <c:v>46.286000000000001</c:v>
                </c:pt>
                <c:pt idx="16296">
                  <c:v>43.998000000000005</c:v>
                </c:pt>
                <c:pt idx="16297">
                  <c:v>41.805</c:v>
                </c:pt>
                <c:pt idx="16298">
                  <c:v>39.876999999999995</c:v>
                </c:pt>
                <c:pt idx="16299">
                  <c:v>38.205000000000005</c:v>
                </c:pt>
                <c:pt idx="16300">
                  <c:v>36.501000000000005</c:v>
                </c:pt>
                <c:pt idx="16301">
                  <c:v>35.346000000000004</c:v>
                </c:pt>
                <c:pt idx="16302">
                  <c:v>34.486000000000004</c:v>
                </c:pt>
                <c:pt idx="16303">
                  <c:v>33.762000000000008</c:v>
                </c:pt>
                <c:pt idx="16304">
                  <c:v>33.416000000000004</c:v>
                </c:pt>
                <c:pt idx="16305">
                  <c:v>33.89</c:v>
                </c:pt>
                <c:pt idx="16306">
                  <c:v>34.869</c:v>
                </c:pt>
                <c:pt idx="16307">
                  <c:v>37.130000000000003</c:v>
                </c:pt>
                <c:pt idx="16308">
                  <c:v>39.42</c:v>
                </c:pt>
                <c:pt idx="16309">
                  <c:v>40.924000000000007</c:v>
                </c:pt>
                <c:pt idx="16310">
                  <c:v>41.153000000000006</c:v>
                </c:pt>
                <c:pt idx="16311">
                  <c:v>40.563000000000002</c:v>
                </c:pt>
                <c:pt idx="16312">
                  <c:v>39.509</c:v>
                </c:pt>
                <c:pt idx="16313">
                  <c:v>38.340999999999994</c:v>
                </c:pt>
                <c:pt idx="16314">
                  <c:v>37.1</c:v>
                </c:pt>
                <c:pt idx="16315">
                  <c:v>36.196000000000012</c:v>
                </c:pt>
                <c:pt idx="16316">
                  <c:v>35.54</c:v>
                </c:pt>
                <c:pt idx="16317">
                  <c:v>34.707000000000001</c:v>
                </c:pt>
                <c:pt idx="16318">
                  <c:v>33.717000000000006</c:v>
                </c:pt>
                <c:pt idx="16319">
                  <c:v>32.594000000000001</c:v>
                </c:pt>
                <c:pt idx="16320">
                  <c:v>31.581999999999997</c:v>
                </c:pt>
                <c:pt idx="16321">
                  <c:v>31.3</c:v>
                </c:pt>
                <c:pt idx="16322">
                  <c:v>31.652999999999999</c:v>
                </c:pt>
                <c:pt idx="16323">
                  <c:v>32.879999999999995</c:v>
                </c:pt>
                <c:pt idx="16324">
                  <c:v>34.934000000000005</c:v>
                </c:pt>
                <c:pt idx="16325">
                  <c:v>37.988</c:v>
                </c:pt>
                <c:pt idx="16326">
                  <c:v>40.809000000000005</c:v>
                </c:pt>
                <c:pt idx="16327">
                  <c:v>43.215000000000003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268224"/>
        <c:axId val="29270400"/>
      </c:scatterChart>
      <c:valAx>
        <c:axId val="29268224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Day fraction</a:t>
                </a:r>
              </a:p>
            </c:rich>
          </c:tx>
          <c:overlay val="0"/>
        </c:title>
        <c:numFmt formatCode="General" sourceLinked="1"/>
        <c:majorTickMark val="none"/>
        <c:minorTickMark val="none"/>
        <c:tickLblPos val="nextTo"/>
        <c:crossAx val="29270400"/>
        <c:crosses val="autoZero"/>
        <c:crossBetween val="midCat"/>
      </c:valAx>
      <c:valAx>
        <c:axId val="29270400"/>
        <c:scaling>
          <c:orientation val="minMax"/>
          <c:max val="40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Turbidity (NTU)</a:t>
                </a:r>
              </a:p>
            </c:rich>
          </c:tx>
          <c:layout>
            <c:manualLayout>
              <c:xMode val="edge"/>
              <c:yMode val="edge"/>
              <c:x val="9.8377077865266851E-3"/>
              <c:y val="0.33347766118664107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29268224"/>
        <c:crosses val="autoZero"/>
        <c:crossBetween val="midCat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>
          <a:latin typeface="+mn-lt"/>
          <a:cs typeface="Times New Roman" pitchFamily="18" charset="0"/>
        </a:defRPr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800"/>
            </a:pPr>
            <a:r>
              <a:rPr lang="en-US" sz="1800"/>
              <a:t>Needle valve head loss (cm)</a:t>
            </a:r>
          </a:p>
        </c:rich>
      </c:tx>
      <c:layout>
        <c:manualLayout>
          <c:xMode val="edge"/>
          <c:yMode val="edge"/>
          <c:x val="0.24268362920853614"/>
          <c:y val="4.250627638936437E-2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21637328172961429"/>
          <c:y val="0.17567257217847768"/>
          <c:w val="0.75976377952755914"/>
          <c:h val="0.62744722127125419"/>
        </c:manualLayout>
      </c:layout>
      <c:scatterChart>
        <c:scatterStyle val="smoothMarker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Needle Valve (cm)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Sheet1!$A$2:$A$16724</c:f>
              <c:numCache>
                <c:formatCode>General</c:formatCode>
                <c:ptCount val="16723"/>
                <c:pt idx="0">
                  <c:v>1.1010000000000003E-5</c:v>
                </c:pt>
                <c:pt idx="1">
                  <c:v>6.900000000000001E-5</c:v>
                </c:pt>
                <c:pt idx="2">
                  <c:v>1.2641000000000003E-4</c:v>
                </c:pt>
                <c:pt idx="3">
                  <c:v>1.8428000000000002E-4</c:v>
                </c:pt>
                <c:pt idx="4">
                  <c:v>2.4215000000000006E-4</c:v>
                </c:pt>
                <c:pt idx="5">
                  <c:v>3.0013000000000007E-4</c:v>
                </c:pt>
                <c:pt idx="6">
                  <c:v>3.5800000000000003E-4</c:v>
                </c:pt>
                <c:pt idx="7">
                  <c:v>4.1587000000000004E-4</c:v>
                </c:pt>
                <c:pt idx="8">
                  <c:v>4.7374000000000011E-4</c:v>
                </c:pt>
                <c:pt idx="9">
                  <c:v>5.3162000000000012E-4</c:v>
                </c:pt>
                <c:pt idx="10">
                  <c:v>5.8949000000000002E-4</c:v>
                </c:pt>
                <c:pt idx="11">
                  <c:v>6.4736000000000025E-4</c:v>
                </c:pt>
                <c:pt idx="12">
                  <c:v>7.0534000000000026E-4</c:v>
                </c:pt>
                <c:pt idx="13">
                  <c:v>7.6321000000000006E-4</c:v>
                </c:pt>
                <c:pt idx="14">
                  <c:v>8.2108000000000029E-4</c:v>
                </c:pt>
                <c:pt idx="15">
                  <c:v>8.7895000000000041E-4</c:v>
                </c:pt>
                <c:pt idx="16">
                  <c:v>9.3682000000000053E-4</c:v>
                </c:pt>
                <c:pt idx="17">
                  <c:v>9.9469000000000033E-4</c:v>
                </c:pt>
                <c:pt idx="18">
                  <c:v>1.0525600000000001E-3</c:v>
                </c:pt>
                <c:pt idx="19">
                  <c:v>1.1106700000000002E-3</c:v>
                </c:pt>
                <c:pt idx="20">
                  <c:v>1.22583E-3</c:v>
                </c:pt>
                <c:pt idx="21">
                  <c:v>1.28393E-3</c:v>
                </c:pt>
                <c:pt idx="22">
                  <c:v>1.3419199999999999E-3</c:v>
                </c:pt>
                <c:pt idx="23">
                  <c:v>1.3998999999999999E-3</c:v>
                </c:pt>
                <c:pt idx="24">
                  <c:v>1.4578899999999999E-3</c:v>
                </c:pt>
                <c:pt idx="25">
                  <c:v>1.5157600000000001E-3</c:v>
                </c:pt>
                <c:pt idx="26">
                  <c:v>1.5736299999999999E-3</c:v>
                </c:pt>
                <c:pt idx="27">
                  <c:v>1.6314999999999999E-3</c:v>
                </c:pt>
                <c:pt idx="28">
                  <c:v>1.6887900000000003E-3</c:v>
                </c:pt>
                <c:pt idx="29">
                  <c:v>1.7467800000000003E-3</c:v>
                </c:pt>
                <c:pt idx="30">
                  <c:v>1.8047600000000003E-3</c:v>
                </c:pt>
                <c:pt idx="31">
                  <c:v>1.8626300000000003E-3</c:v>
                </c:pt>
                <c:pt idx="32">
                  <c:v>1.9205000000000001E-3</c:v>
                </c:pt>
                <c:pt idx="33">
                  <c:v>1.9784900000000003E-3</c:v>
                </c:pt>
                <c:pt idx="34">
                  <c:v>2.0364799999999994E-3</c:v>
                </c:pt>
                <c:pt idx="35">
                  <c:v>2.0938799999999998E-3</c:v>
                </c:pt>
                <c:pt idx="36">
                  <c:v>2.15175E-3</c:v>
                </c:pt>
                <c:pt idx="37">
                  <c:v>2.2097400000000004E-3</c:v>
                </c:pt>
                <c:pt idx="38">
                  <c:v>2.2676100000000006E-3</c:v>
                </c:pt>
                <c:pt idx="39">
                  <c:v>2.32548E-3</c:v>
                </c:pt>
                <c:pt idx="40">
                  <c:v>2.3834699999999999E-3</c:v>
                </c:pt>
                <c:pt idx="41">
                  <c:v>2.4413400000000002E-3</c:v>
                </c:pt>
                <c:pt idx="42">
                  <c:v>2.49921E-3</c:v>
                </c:pt>
                <c:pt idx="43">
                  <c:v>2.5571900000000009E-3</c:v>
                </c:pt>
                <c:pt idx="44">
                  <c:v>2.6150600000000002E-3</c:v>
                </c:pt>
                <c:pt idx="45">
                  <c:v>2.6729300000000004E-3</c:v>
                </c:pt>
                <c:pt idx="46">
                  <c:v>2.7308000000000002E-3</c:v>
                </c:pt>
                <c:pt idx="47">
                  <c:v>2.7886800000000008E-3</c:v>
                </c:pt>
                <c:pt idx="48">
                  <c:v>2.8465500000000002E-3</c:v>
                </c:pt>
                <c:pt idx="49">
                  <c:v>2.9044200000000004E-3</c:v>
                </c:pt>
                <c:pt idx="50">
                  <c:v>2.9624E-3</c:v>
                </c:pt>
                <c:pt idx="51">
                  <c:v>3.0202700000000002E-3</c:v>
                </c:pt>
                <c:pt idx="52">
                  <c:v>3.0781400000000005E-3</c:v>
                </c:pt>
                <c:pt idx="53">
                  <c:v>3.1361300000000004E-3</c:v>
                </c:pt>
                <c:pt idx="54">
                  <c:v>3.1936500000000006E-3</c:v>
                </c:pt>
                <c:pt idx="55">
                  <c:v>3.2516400000000001E-3</c:v>
                </c:pt>
                <c:pt idx="56">
                  <c:v>3.367380000000001E-3</c:v>
                </c:pt>
                <c:pt idx="57">
                  <c:v>3.4252499999999999E-3</c:v>
                </c:pt>
                <c:pt idx="58">
                  <c:v>3.483120000000001E-3</c:v>
                </c:pt>
                <c:pt idx="59">
                  <c:v>3.5409900000000004E-3</c:v>
                </c:pt>
                <c:pt idx="60">
                  <c:v>3.5988600000000002E-3</c:v>
                </c:pt>
                <c:pt idx="61">
                  <c:v>3.6567300000000008E-3</c:v>
                </c:pt>
                <c:pt idx="62">
                  <c:v>3.7144900000000008E-3</c:v>
                </c:pt>
                <c:pt idx="63">
                  <c:v>3.7722400000000001E-3</c:v>
                </c:pt>
                <c:pt idx="64">
                  <c:v>3.8301100000000003E-3</c:v>
                </c:pt>
                <c:pt idx="65">
                  <c:v>3.8882100000000005E-3</c:v>
                </c:pt>
                <c:pt idx="66">
                  <c:v>3.9459700000000009E-3</c:v>
                </c:pt>
                <c:pt idx="67">
                  <c:v>4.00395E-3</c:v>
                </c:pt>
                <c:pt idx="68">
                  <c:v>4.0618199999999998E-3</c:v>
                </c:pt>
                <c:pt idx="69">
                  <c:v>4.1196900000000005E-3</c:v>
                </c:pt>
                <c:pt idx="70">
                  <c:v>4.1775600000000003E-3</c:v>
                </c:pt>
                <c:pt idx="71">
                  <c:v>4.235430000000001E-3</c:v>
                </c:pt>
                <c:pt idx="72">
                  <c:v>4.2933000000000008E-3</c:v>
                </c:pt>
                <c:pt idx="73">
                  <c:v>4.3512900000000007E-3</c:v>
                </c:pt>
                <c:pt idx="74">
                  <c:v>4.4091600000000005E-3</c:v>
                </c:pt>
                <c:pt idx="75">
                  <c:v>4.4670300000000003E-3</c:v>
                </c:pt>
                <c:pt idx="76">
                  <c:v>4.5244400000000002E-3</c:v>
                </c:pt>
                <c:pt idx="77">
                  <c:v>4.5825400000000004E-3</c:v>
                </c:pt>
                <c:pt idx="78">
                  <c:v>4.6405300000000003E-3</c:v>
                </c:pt>
                <c:pt idx="79">
                  <c:v>4.6984000000000001E-3</c:v>
                </c:pt>
                <c:pt idx="80">
                  <c:v>4.7562700000000017E-3</c:v>
                </c:pt>
                <c:pt idx="81">
                  <c:v>4.81425E-3</c:v>
                </c:pt>
                <c:pt idx="82">
                  <c:v>4.8718900000000011E-3</c:v>
                </c:pt>
                <c:pt idx="83">
                  <c:v>4.9298800000000011E-3</c:v>
                </c:pt>
                <c:pt idx="84">
                  <c:v>4.9874000000000012E-3</c:v>
                </c:pt>
                <c:pt idx="85">
                  <c:v>5.0451599999999999E-3</c:v>
                </c:pt>
                <c:pt idx="86">
                  <c:v>5.1032600000000018E-3</c:v>
                </c:pt>
                <c:pt idx="87">
                  <c:v>5.1611299999999999E-3</c:v>
                </c:pt>
                <c:pt idx="88">
                  <c:v>5.2190000000000005E-3</c:v>
                </c:pt>
                <c:pt idx="89">
                  <c:v>5.2768700000000012E-3</c:v>
                </c:pt>
                <c:pt idx="90">
                  <c:v>5.334740000000001E-3</c:v>
                </c:pt>
                <c:pt idx="91">
                  <c:v>5.3927300000000001E-3</c:v>
                </c:pt>
                <c:pt idx="92">
                  <c:v>5.450710000000001E-3</c:v>
                </c:pt>
                <c:pt idx="93">
                  <c:v>5.5085799999999999E-3</c:v>
                </c:pt>
                <c:pt idx="94">
                  <c:v>5.5664500000000006E-3</c:v>
                </c:pt>
                <c:pt idx="95">
                  <c:v>5.6243200000000004E-3</c:v>
                </c:pt>
                <c:pt idx="96">
                  <c:v>5.6823100000000003E-3</c:v>
                </c:pt>
                <c:pt idx="97">
                  <c:v>5.7396000000000018E-3</c:v>
                </c:pt>
                <c:pt idx="98">
                  <c:v>5.7977000000000011E-3</c:v>
                </c:pt>
                <c:pt idx="99">
                  <c:v>5.85557E-3</c:v>
                </c:pt>
                <c:pt idx="100">
                  <c:v>5.9134400000000007E-3</c:v>
                </c:pt>
                <c:pt idx="101">
                  <c:v>5.9714300000000015E-3</c:v>
                </c:pt>
                <c:pt idx="102">
                  <c:v>6.0294199999999997E-3</c:v>
                </c:pt>
                <c:pt idx="103">
                  <c:v>6.0872900000000013E-3</c:v>
                </c:pt>
                <c:pt idx="104">
                  <c:v>6.1451600000000011E-3</c:v>
                </c:pt>
                <c:pt idx="105">
                  <c:v>6.2026800000000012E-3</c:v>
                </c:pt>
                <c:pt idx="106">
                  <c:v>6.2605500000000001E-3</c:v>
                </c:pt>
                <c:pt idx="107">
                  <c:v>6.3184199999999999E-3</c:v>
                </c:pt>
                <c:pt idx="108">
                  <c:v>6.3764100000000008E-3</c:v>
                </c:pt>
                <c:pt idx="109">
                  <c:v>6.4342800000000014E-3</c:v>
                </c:pt>
                <c:pt idx="110">
                  <c:v>6.4921500000000004E-3</c:v>
                </c:pt>
                <c:pt idx="111">
                  <c:v>6.550020000000001E-3</c:v>
                </c:pt>
                <c:pt idx="112">
                  <c:v>6.6078899999999999E-3</c:v>
                </c:pt>
                <c:pt idx="113">
                  <c:v>6.6657599999999997E-3</c:v>
                </c:pt>
                <c:pt idx="114">
                  <c:v>6.7236300000000013E-3</c:v>
                </c:pt>
                <c:pt idx="115">
                  <c:v>6.7815000000000011E-3</c:v>
                </c:pt>
                <c:pt idx="116">
                  <c:v>6.8392500000000016E-3</c:v>
                </c:pt>
                <c:pt idx="117">
                  <c:v>6.8971199999999996E-3</c:v>
                </c:pt>
                <c:pt idx="118">
                  <c:v>6.9549900000000003E-3</c:v>
                </c:pt>
                <c:pt idx="119">
                  <c:v>7.0128700000000009E-3</c:v>
                </c:pt>
                <c:pt idx="120">
                  <c:v>7.0708500000000009E-3</c:v>
                </c:pt>
                <c:pt idx="121">
                  <c:v>7.1287199999999998E-3</c:v>
                </c:pt>
                <c:pt idx="122">
                  <c:v>7.1865900000000005E-3</c:v>
                </c:pt>
                <c:pt idx="123">
                  <c:v>7.2442300000000008E-3</c:v>
                </c:pt>
                <c:pt idx="124">
                  <c:v>7.3021000000000006E-3</c:v>
                </c:pt>
                <c:pt idx="125">
                  <c:v>7.3599700000000013E-3</c:v>
                </c:pt>
                <c:pt idx="126">
                  <c:v>7.4178400000000011E-3</c:v>
                </c:pt>
                <c:pt idx="127">
                  <c:v>7.4757100000000017E-3</c:v>
                </c:pt>
                <c:pt idx="128">
                  <c:v>7.5335800000000007E-3</c:v>
                </c:pt>
                <c:pt idx="129">
                  <c:v>7.5914500000000013E-3</c:v>
                </c:pt>
                <c:pt idx="130">
                  <c:v>7.649320000000002E-3</c:v>
                </c:pt>
                <c:pt idx="131">
                  <c:v>7.7073100000000011E-3</c:v>
                </c:pt>
                <c:pt idx="132">
                  <c:v>7.76518E-3</c:v>
                </c:pt>
                <c:pt idx="133">
                  <c:v>7.8231700000000008E-3</c:v>
                </c:pt>
                <c:pt idx="134">
                  <c:v>7.8811500000000017E-3</c:v>
                </c:pt>
                <c:pt idx="135">
                  <c:v>7.9390200000000015E-3</c:v>
                </c:pt>
                <c:pt idx="136">
                  <c:v>7.9968900000000013E-3</c:v>
                </c:pt>
                <c:pt idx="137">
                  <c:v>8.0543000000000003E-3</c:v>
                </c:pt>
                <c:pt idx="138">
                  <c:v>8.1121700000000001E-3</c:v>
                </c:pt>
                <c:pt idx="139">
                  <c:v>8.1701600000000027E-3</c:v>
                </c:pt>
                <c:pt idx="140">
                  <c:v>8.228369999999997E-3</c:v>
                </c:pt>
                <c:pt idx="141">
                  <c:v>8.2862400000000003E-3</c:v>
                </c:pt>
                <c:pt idx="142">
                  <c:v>8.34412E-3</c:v>
                </c:pt>
                <c:pt idx="143">
                  <c:v>8.4015200000000026E-3</c:v>
                </c:pt>
                <c:pt idx="144">
                  <c:v>8.4593900000000024E-3</c:v>
                </c:pt>
                <c:pt idx="145">
                  <c:v>8.5172600000000005E-3</c:v>
                </c:pt>
                <c:pt idx="146">
                  <c:v>8.5751300000000037E-3</c:v>
                </c:pt>
                <c:pt idx="147">
                  <c:v>8.6331200000000011E-3</c:v>
                </c:pt>
                <c:pt idx="148">
                  <c:v>8.6913400000000005E-3</c:v>
                </c:pt>
                <c:pt idx="149">
                  <c:v>8.7493200000000014E-3</c:v>
                </c:pt>
                <c:pt idx="150">
                  <c:v>8.8068500000000032E-3</c:v>
                </c:pt>
                <c:pt idx="151">
                  <c:v>8.864720000000003E-3</c:v>
                </c:pt>
                <c:pt idx="152">
                  <c:v>8.9225900000000045E-3</c:v>
                </c:pt>
                <c:pt idx="153">
                  <c:v>8.980570000000002E-3</c:v>
                </c:pt>
                <c:pt idx="154">
                  <c:v>9.0384400000000018E-3</c:v>
                </c:pt>
                <c:pt idx="155">
                  <c:v>9.0963100000000015E-3</c:v>
                </c:pt>
                <c:pt idx="156">
                  <c:v>9.1541800000000013E-3</c:v>
                </c:pt>
                <c:pt idx="157">
                  <c:v>9.2120500000000029E-3</c:v>
                </c:pt>
                <c:pt idx="158">
                  <c:v>9.270040000000002E-3</c:v>
                </c:pt>
                <c:pt idx="159">
                  <c:v>9.3276800000000031E-3</c:v>
                </c:pt>
                <c:pt idx="160">
                  <c:v>9.3854300000000054E-3</c:v>
                </c:pt>
                <c:pt idx="161">
                  <c:v>9.4433E-3</c:v>
                </c:pt>
                <c:pt idx="162">
                  <c:v>9.5011800000000014E-3</c:v>
                </c:pt>
                <c:pt idx="163">
                  <c:v>9.5590500000000047E-3</c:v>
                </c:pt>
                <c:pt idx="164">
                  <c:v>9.6170300000000021E-3</c:v>
                </c:pt>
                <c:pt idx="165">
                  <c:v>9.6749000000000002E-3</c:v>
                </c:pt>
                <c:pt idx="166">
                  <c:v>9.73277E-3</c:v>
                </c:pt>
                <c:pt idx="167">
                  <c:v>9.7906400000000032E-3</c:v>
                </c:pt>
                <c:pt idx="168">
                  <c:v>9.8487400000000051E-3</c:v>
                </c:pt>
                <c:pt idx="169">
                  <c:v>9.9066200000000031E-3</c:v>
                </c:pt>
                <c:pt idx="170">
                  <c:v>9.9644900000000047E-3</c:v>
                </c:pt>
                <c:pt idx="171">
                  <c:v>1.0022360000000001E-2</c:v>
                </c:pt>
                <c:pt idx="172">
                  <c:v>1.0079759999999998E-2</c:v>
                </c:pt>
                <c:pt idx="173">
                  <c:v>1.0137629999999998E-2</c:v>
                </c:pt>
                <c:pt idx="174">
                  <c:v>1.0195500000000001E-2</c:v>
                </c:pt>
                <c:pt idx="175">
                  <c:v>1.0253489999999999E-2</c:v>
                </c:pt>
                <c:pt idx="176">
                  <c:v>1.0311590000000001E-2</c:v>
                </c:pt>
                <c:pt idx="177">
                  <c:v>1.036946E-2</c:v>
                </c:pt>
                <c:pt idx="178">
                  <c:v>1.042733E-2</c:v>
                </c:pt>
                <c:pt idx="179">
                  <c:v>1.0485319999999999E-2</c:v>
                </c:pt>
                <c:pt idx="180">
                  <c:v>1.0543190000000001E-2</c:v>
                </c:pt>
                <c:pt idx="181">
                  <c:v>1.0601180000000002E-2</c:v>
                </c:pt>
                <c:pt idx="182">
                  <c:v>1.065905E-2</c:v>
                </c:pt>
                <c:pt idx="183">
                  <c:v>1.071692E-2</c:v>
                </c:pt>
                <c:pt idx="184">
                  <c:v>1.077444E-2</c:v>
                </c:pt>
                <c:pt idx="185">
                  <c:v>1.0832430000000001E-2</c:v>
                </c:pt>
                <c:pt idx="186">
                  <c:v>1.0890180000000001E-2</c:v>
                </c:pt>
                <c:pt idx="187">
                  <c:v>1.0948280000000001E-2</c:v>
                </c:pt>
                <c:pt idx="188">
                  <c:v>1.100604E-2</c:v>
                </c:pt>
                <c:pt idx="189">
                  <c:v>1.1121890000000002E-2</c:v>
                </c:pt>
                <c:pt idx="190">
                  <c:v>1.117976E-2</c:v>
                </c:pt>
                <c:pt idx="191">
                  <c:v>1.123763E-2</c:v>
                </c:pt>
                <c:pt idx="192">
                  <c:v>1.1295039999999999E-2</c:v>
                </c:pt>
                <c:pt idx="193">
                  <c:v>1.135326E-2</c:v>
                </c:pt>
                <c:pt idx="194">
                  <c:v>1.1411010000000001E-2</c:v>
                </c:pt>
                <c:pt idx="195">
                  <c:v>1.1469000000000002E-2</c:v>
                </c:pt>
                <c:pt idx="196">
                  <c:v>1.1526870000000003E-2</c:v>
                </c:pt>
                <c:pt idx="197">
                  <c:v>1.1584740000000001E-2</c:v>
                </c:pt>
                <c:pt idx="198">
                  <c:v>1.1642730000000002E-2</c:v>
                </c:pt>
                <c:pt idx="199">
                  <c:v>1.1700600000000002E-2</c:v>
                </c:pt>
                <c:pt idx="200">
                  <c:v>1.1757890000000002E-2</c:v>
                </c:pt>
                <c:pt idx="201">
                  <c:v>1.1815760000000002E-2</c:v>
                </c:pt>
                <c:pt idx="202">
                  <c:v>1.1873630000000001E-2</c:v>
                </c:pt>
                <c:pt idx="203">
                  <c:v>1.1931500000000001E-2</c:v>
                </c:pt>
                <c:pt idx="204">
                  <c:v>1.1989370000000001E-2</c:v>
                </c:pt>
                <c:pt idx="205">
                  <c:v>1.2047239999999999E-2</c:v>
                </c:pt>
                <c:pt idx="206">
                  <c:v>1.2105110000000001E-2</c:v>
                </c:pt>
                <c:pt idx="207">
                  <c:v>1.216298E-2</c:v>
                </c:pt>
                <c:pt idx="208">
                  <c:v>1.2220850000000002E-2</c:v>
                </c:pt>
                <c:pt idx="209">
                  <c:v>1.227872E-2</c:v>
                </c:pt>
                <c:pt idx="210">
                  <c:v>1.233682E-2</c:v>
                </c:pt>
                <c:pt idx="211">
                  <c:v>1.2394689999999998E-2</c:v>
                </c:pt>
                <c:pt idx="212">
                  <c:v>1.2452560000000001E-2</c:v>
                </c:pt>
                <c:pt idx="213">
                  <c:v>1.2510550000000002E-2</c:v>
                </c:pt>
                <c:pt idx="214">
                  <c:v>1.2568420000000002E-2</c:v>
                </c:pt>
                <c:pt idx="215">
                  <c:v>1.2626289999999998E-2</c:v>
                </c:pt>
                <c:pt idx="216">
                  <c:v>1.2684160000000002E-2</c:v>
                </c:pt>
                <c:pt idx="217">
                  <c:v>1.2742030000000001E-2</c:v>
                </c:pt>
                <c:pt idx="218">
                  <c:v>1.2799899999999999E-2</c:v>
                </c:pt>
                <c:pt idx="219">
                  <c:v>1.2857769999999999E-2</c:v>
                </c:pt>
                <c:pt idx="220">
                  <c:v>1.2915639999999999E-2</c:v>
                </c:pt>
                <c:pt idx="221">
                  <c:v>1.2973510000000001E-2</c:v>
                </c:pt>
                <c:pt idx="222">
                  <c:v>1.303138E-2</c:v>
                </c:pt>
                <c:pt idx="223">
                  <c:v>1.308925E-2</c:v>
                </c:pt>
                <c:pt idx="224">
                  <c:v>1.3147239999999999E-2</c:v>
                </c:pt>
                <c:pt idx="225">
                  <c:v>1.320523E-2</c:v>
                </c:pt>
                <c:pt idx="226">
                  <c:v>1.3262630000000001E-2</c:v>
                </c:pt>
                <c:pt idx="227">
                  <c:v>1.3320500000000002E-2</c:v>
                </c:pt>
                <c:pt idx="228">
                  <c:v>1.3378609999999999E-2</c:v>
                </c:pt>
                <c:pt idx="229">
                  <c:v>1.3436480000000001E-2</c:v>
                </c:pt>
                <c:pt idx="230">
                  <c:v>1.349435E-2</c:v>
                </c:pt>
                <c:pt idx="231">
                  <c:v>1.355222E-2</c:v>
                </c:pt>
                <c:pt idx="232">
                  <c:v>1.361009E-2</c:v>
                </c:pt>
                <c:pt idx="233">
                  <c:v>1.366796E-2</c:v>
                </c:pt>
                <c:pt idx="234">
                  <c:v>1.3725940000000001E-2</c:v>
                </c:pt>
                <c:pt idx="235">
                  <c:v>1.3783810000000002E-2</c:v>
                </c:pt>
                <c:pt idx="236">
                  <c:v>1.3841220000000003E-2</c:v>
                </c:pt>
                <c:pt idx="237">
                  <c:v>1.3899089999999999E-2</c:v>
                </c:pt>
                <c:pt idx="238">
                  <c:v>1.3956959999999999E-2</c:v>
                </c:pt>
                <c:pt idx="239">
                  <c:v>1.4014949999999998E-2</c:v>
                </c:pt>
                <c:pt idx="240">
                  <c:v>1.4072820000000002E-2</c:v>
                </c:pt>
                <c:pt idx="241">
                  <c:v>1.4130689999999998E-2</c:v>
                </c:pt>
                <c:pt idx="242">
                  <c:v>1.4188560000000001E-2</c:v>
                </c:pt>
                <c:pt idx="243">
                  <c:v>1.4246430000000001E-2</c:v>
                </c:pt>
                <c:pt idx="244">
                  <c:v>1.4304300000000001E-2</c:v>
                </c:pt>
                <c:pt idx="245">
                  <c:v>1.436229E-2</c:v>
                </c:pt>
                <c:pt idx="246">
                  <c:v>1.4420160000000001E-2</c:v>
                </c:pt>
                <c:pt idx="247">
                  <c:v>1.4478029999999999E-2</c:v>
                </c:pt>
                <c:pt idx="248">
                  <c:v>1.4535899999999999E-2</c:v>
                </c:pt>
                <c:pt idx="249">
                  <c:v>1.4593770000000001E-2</c:v>
                </c:pt>
                <c:pt idx="250">
                  <c:v>1.4651870000000003E-2</c:v>
                </c:pt>
                <c:pt idx="251">
                  <c:v>1.4709739999999999E-2</c:v>
                </c:pt>
                <c:pt idx="252">
                  <c:v>1.4767150000000001E-2</c:v>
                </c:pt>
                <c:pt idx="253">
                  <c:v>1.4825020000000001E-2</c:v>
                </c:pt>
                <c:pt idx="254">
                  <c:v>1.4882890000000001E-2</c:v>
                </c:pt>
                <c:pt idx="255">
                  <c:v>1.4940760000000001E-2</c:v>
                </c:pt>
                <c:pt idx="256">
                  <c:v>1.4998629999999999E-2</c:v>
                </c:pt>
                <c:pt idx="257">
                  <c:v>1.505662E-2</c:v>
                </c:pt>
                <c:pt idx="258">
                  <c:v>1.511449E-2</c:v>
                </c:pt>
                <c:pt idx="259">
                  <c:v>1.5172359999999999E-2</c:v>
                </c:pt>
                <c:pt idx="260">
                  <c:v>1.5230229999999999E-2</c:v>
                </c:pt>
                <c:pt idx="261">
                  <c:v>1.528821E-2</c:v>
                </c:pt>
                <c:pt idx="262">
                  <c:v>1.5345850000000001E-2</c:v>
                </c:pt>
                <c:pt idx="263">
                  <c:v>1.5403840000000002E-2</c:v>
                </c:pt>
                <c:pt idx="264">
                  <c:v>1.546194E-2</c:v>
                </c:pt>
                <c:pt idx="265">
                  <c:v>1.5519689999999999E-2</c:v>
                </c:pt>
                <c:pt idx="266">
                  <c:v>1.5577560000000001E-2</c:v>
                </c:pt>
                <c:pt idx="267">
                  <c:v>1.5635430000000002E-2</c:v>
                </c:pt>
                <c:pt idx="268">
                  <c:v>1.56933E-2</c:v>
                </c:pt>
                <c:pt idx="269">
                  <c:v>1.5751180000000004E-2</c:v>
                </c:pt>
                <c:pt idx="270">
                  <c:v>1.5809160000000003E-2</c:v>
                </c:pt>
                <c:pt idx="271">
                  <c:v>1.5867150000000003E-2</c:v>
                </c:pt>
                <c:pt idx="272">
                  <c:v>1.5925020000000005E-2</c:v>
                </c:pt>
                <c:pt idx="273">
                  <c:v>1.5982310000000003E-2</c:v>
                </c:pt>
                <c:pt idx="274">
                  <c:v>1.6040180000000005E-2</c:v>
                </c:pt>
                <c:pt idx="275">
                  <c:v>1.6098049999999999E-2</c:v>
                </c:pt>
                <c:pt idx="276">
                  <c:v>1.615604E-2</c:v>
                </c:pt>
                <c:pt idx="277">
                  <c:v>1.6213790000000002E-2</c:v>
                </c:pt>
                <c:pt idx="278">
                  <c:v>1.627201E-2</c:v>
                </c:pt>
                <c:pt idx="279">
                  <c:v>1.6329989999999999E-2</c:v>
                </c:pt>
                <c:pt idx="280">
                  <c:v>1.6387870000000002E-2</c:v>
                </c:pt>
                <c:pt idx="281">
                  <c:v>1.644574E-2</c:v>
                </c:pt>
                <c:pt idx="282">
                  <c:v>1.6503610000000002E-2</c:v>
                </c:pt>
                <c:pt idx="283">
                  <c:v>1.6561480000000003E-2</c:v>
                </c:pt>
                <c:pt idx="284">
                  <c:v>1.6619350000000001E-2</c:v>
                </c:pt>
                <c:pt idx="285">
                  <c:v>1.667722E-2</c:v>
                </c:pt>
                <c:pt idx="286">
                  <c:v>1.6734619999999999E-2</c:v>
                </c:pt>
                <c:pt idx="287">
                  <c:v>1.679249E-2</c:v>
                </c:pt>
                <c:pt idx="288">
                  <c:v>1.68506E-2</c:v>
                </c:pt>
                <c:pt idx="289">
                  <c:v>1.6908470000000002E-2</c:v>
                </c:pt>
                <c:pt idx="290">
                  <c:v>1.6966340000000003E-2</c:v>
                </c:pt>
                <c:pt idx="291">
                  <c:v>1.7024209999999998E-2</c:v>
                </c:pt>
                <c:pt idx="292">
                  <c:v>1.7082190000000001E-2</c:v>
                </c:pt>
                <c:pt idx="293">
                  <c:v>1.7140060000000002E-2</c:v>
                </c:pt>
                <c:pt idx="294">
                  <c:v>1.719793E-2</c:v>
                </c:pt>
                <c:pt idx="295">
                  <c:v>1.7255920000000001E-2</c:v>
                </c:pt>
                <c:pt idx="296">
                  <c:v>1.7313789999999999E-2</c:v>
                </c:pt>
                <c:pt idx="297">
                  <c:v>1.7371660000000001E-2</c:v>
                </c:pt>
                <c:pt idx="298">
                  <c:v>1.7429070000000001E-2</c:v>
                </c:pt>
                <c:pt idx="299">
                  <c:v>1.7486939999999999E-2</c:v>
                </c:pt>
                <c:pt idx="300">
                  <c:v>1.7544810000000001E-2</c:v>
                </c:pt>
                <c:pt idx="301">
                  <c:v>1.7602680000000002E-2</c:v>
                </c:pt>
                <c:pt idx="302">
                  <c:v>1.7660780000000001E-2</c:v>
                </c:pt>
                <c:pt idx="303">
                  <c:v>1.7718769999999998E-2</c:v>
                </c:pt>
                <c:pt idx="304">
                  <c:v>1.777664E-2</c:v>
                </c:pt>
                <c:pt idx="305">
                  <c:v>1.7834619999999999E-2</c:v>
                </c:pt>
                <c:pt idx="306">
                  <c:v>1.789249E-2</c:v>
                </c:pt>
                <c:pt idx="307">
                  <c:v>1.795037E-2</c:v>
                </c:pt>
                <c:pt idx="308">
                  <c:v>1.8008239999999998E-2</c:v>
                </c:pt>
                <c:pt idx="309">
                  <c:v>1.8065870000000005E-2</c:v>
                </c:pt>
                <c:pt idx="310">
                  <c:v>1.8123630000000005E-2</c:v>
                </c:pt>
                <c:pt idx="311">
                  <c:v>1.8181850000000003E-2</c:v>
                </c:pt>
                <c:pt idx="312">
                  <c:v>1.8239249999999999E-2</c:v>
                </c:pt>
                <c:pt idx="313">
                  <c:v>1.8297120000000004E-2</c:v>
                </c:pt>
                <c:pt idx="314">
                  <c:v>1.8354990000000002E-2</c:v>
                </c:pt>
                <c:pt idx="315">
                  <c:v>1.8412870000000005E-2</c:v>
                </c:pt>
                <c:pt idx="316">
                  <c:v>1.8470739999999999E-2</c:v>
                </c:pt>
                <c:pt idx="317">
                  <c:v>1.8528720000000002E-2</c:v>
                </c:pt>
                <c:pt idx="318">
                  <c:v>1.8586710000000003E-2</c:v>
                </c:pt>
                <c:pt idx="319">
                  <c:v>1.8644690000000002E-2</c:v>
                </c:pt>
                <c:pt idx="320">
                  <c:v>1.8702680000000003E-2</c:v>
                </c:pt>
                <c:pt idx="321">
                  <c:v>1.8760550000000004E-2</c:v>
                </c:pt>
                <c:pt idx="322">
                  <c:v>1.8817840000000002E-2</c:v>
                </c:pt>
                <c:pt idx="323">
                  <c:v>1.8875830000000003E-2</c:v>
                </c:pt>
                <c:pt idx="324">
                  <c:v>1.8933700000000001E-2</c:v>
                </c:pt>
                <c:pt idx="325">
                  <c:v>1.899168E-2</c:v>
                </c:pt>
                <c:pt idx="326">
                  <c:v>1.9049550000000002E-2</c:v>
                </c:pt>
                <c:pt idx="327">
                  <c:v>1.9107660000000002E-2</c:v>
                </c:pt>
                <c:pt idx="328">
                  <c:v>1.9165530000000004E-2</c:v>
                </c:pt>
                <c:pt idx="329">
                  <c:v>1.9223400000000005E-2</c:v>
                </c:pt>
                <c:pt idx="330">
                  <c:v>1.9281270000000003E-2</c:v>
                </c:pt>
                <c:pt idx="331">
                  <c:v>1.9339140000000001E-2</c:v>
                </c:pt>
                <c:pt idx="332">
                  <c:v>1.9397010000000003E-2</c:v>
                </c:pt>
                <c:pt idx="333">
                  <c:v>1.9454880000000004E-2</c:v>
                </c:pt>
                <c:pt idx="334">
                  <c:v>1.9512290000000002E-2</c:v>
                </c:pt>
                <c:pt idx="335">
                  <c:v>1.9570390000000003E-2</c:v>
                </c:pt>
                <c:pt idx="336">
                  <c:v>1.9628260000000005E-2</c:v>
                </c:pt>
                <c:pt idx="337">
                  <c:v>1.9686130000000003E-2</c:v>
                </c:pt>
                <c:pt idx="338">
                  <c:v>1.9744000000000005E-2</c:v>
                </c:pt>
                <c:pt idx="339">
                  <c:v>1.9801870000000003E-2</c:v>
                </c:pt>
                <c:pt idx="340">
                  <c:v>1.9859740000000001E-2</c:v>
                </c:pt>
                <c:pt idx="341">
                  <c:v>1.9917610000000002E-2</c:v>
                </c:pt>
                <c:pt idx="342">
                  <c:v>1.9975600000000003E-2</c:v>
                </c:pt>
                <c:pt idx="343">
                  <c:v>2.0033470000000005E-2</c:v>
                </c:pt>
                <c:pt idx="344">
                  <c:v>2.0090990000000003E-2</c:v>
                </c:pt>
                <c:pt idx="345">
                  <c:v>2.0148979999999997E-2</c:v>
                </c:pt>
                <c:pt idx="346">
                  <c:v>2.0206850000000002E-2</c:v>
                </c:pt>
                <c:pt idx="347">
                  <c:v>2.0264830000000001E-2</c:v>
                </c:pt>
                <c:pt idx="348">
                  <c:v>2.0322699999999992E-2</c:v>
                </c:pt>
                <c:pt idx="349">
                  <c:v>2.038046E-2</c:v>
                </c:pt>
                <c:pt idx="350">
                  <c:v>2.0438439999999999E-2</c:v>
                </c:pt>
                <c:pt idx="351">
                  <c:v>2.0496549999999999E-2</c:v>
                </c:pt>
                <c:pt idx="352">
                  <c:v>2.0554419999999997E-2</c:v>
                </c:pt>
                <c:pt idx="353">
                  <c:v>2.0612289999999998E-2</c:v>
                </c:pt>
                <c:pt idx="354">
                  <c:v>2.0670160000000003E-2</c:v>
                </c:pt>
                <c:pt idx="355">
                  <c:v>2.0727679999999998E-2</c:v>
                </c:pt>
                <c:pt idx="356">
                  <c:v>2.078555E-2</c:v>
                </c:pt>
                <c:pt idx="357">
                  <c:v>2.0843420000000001E-2</c:v>
                </c:pt>
                <c:pt idx="358">
                  <c:v>2.0901289999999999E-2</c:v>
                </c:pt>
                <c:pt idx="359">
                  <c:v>2.0959160000000001E-2</c:v>
                </c:pt>
                <c:pt idx="360">
                  <c:v>2.1017259999999999E-2</c:v>
                </c:pt>
                <c:pt idx="361">
                  <c:v>2.1075130000000008E-2</c:v>
                </c:pt>
                <c:pt idx="362">
                  <c:v>2.1132999999999999E-2</c:v>
                </c:pt>
                <c:pt idx="363">
                  <c:v>2.1190870000000001E-2</c:v>
                </c:pt>
                <c:pt idx="364">
                  <c:v>2.1248739999999999E-2</c:v>
                </c:pt>
                <c:pt idx="365">
                  <c:v>2.1306619999999998E-2</c:v>
                </c:pt>
                <c:pt idx="366">
                  <c:v>2.1364489999999996E-2</c:v>
                </c:pt>
                <c:pt idx="367">
                  <c:v>2.1422360000000001E-2</c:v>
                </c:pt>
                <c:pt idx="368">
                  <c:v>2.1480229999999999E-2</c:v>
                </c:pt>
                <c:pt idx="369">
                  <c:v>2.1538209999999999E-2</c:v>
                </c:pt>
                <c:pt idx="370">
                  <c:v>2.1596079999999997E-2</c:v>
                </c:pt>
                <c:pt idx="371">
                  <c:v>2.1653950000000005E-2</c:v>
                </c:pt>
                <c:pt idx="372">
                  <c:v>2.1711240000000007E-2</c:v>
                </c:pt>
                <c:pt idx="373">
                  <c:v>2.1769119999999999E-2</c:v>
                </c:pt>
                <c:pt idx="374">
                  <c:v>2.1827099999999999E-2</c:v>
                </c:pt>
                <c:pt idx="375">
                  <c:v>2.1884859999999999E-2</c:v>
                </c:pt>
                <c:pt idx="376">
                  <c:v>2.1942840000000005E-2</c:v>
                </c:pt>
                <c:pt idx="377">
                  <c:v>2.2001060000000003E-2</c:v>
                </c:pt>
                <c:pt idx="378">
                  <c:v>2.2058930000000004E-2</c:v>
                </c:pt>
                <c:pt idx="379">
                  <c:v>2.2116799999999995E-2</c:v>
                </c:pt>
                <c:pt idx="380">
                  <c:v>2.2174790000000003E-2</c:v>
                </c:pt>
                <c:pt idx="381">
                  <c:v>2.2232660000000005E-2</c:v>
                </c:pt>
                <c:pt idx="382">
                  <c:v>2.2290529999999996E-2</c:v>
                </c:pt>
                <c:pt idx="383">
                  <c:v>2.2347930000000002E-2</c:v>
                </c:pt>
                <c:pt idx="384">
                  <c:v>2.2405920000000006E-2</c:v>
                </c:pt>
                <c:pt idx="385">
                  <c:v>2.2463790000000004E-2</c:v>
                </c:pt>
                <c:pt idx="386">
                  <c:v>2.2521889999999999E-2</c:v>
                </c:pt>
                <c:pt idx="387">
                  <c:v>2.2579760000000004E-2</c:v>
                </c:pt>
                <c:pt idx="388">
                  <c:v>2.2637630000000002E-2</c:v>
                </c:pt>
                <c:pt idx="389">
                  <c:v>2.2695270000000007E-2</c:v>
                </c:pt>
                <c:pt idx="390">
                  <c:v>2.2753140000000005E-2</c:v>
                </c:pt>
                <c:pt idx="391">
                  <c:v>2.2811010000000007E-2</c:v>
                </c:pt>
                <c:pt idx="392">
                  <c:v>2.2869000000000004E-2</c:v>
                </c:pt>
                <c:pt idx="393">
                  <c:v>2.2926749999999999E-2</c:v>
                </c:pt>
                <c:pt idx="394">
                  <c:v>2.2984859999999999E-2</c:v>
                </c:pt>
                <c:pt idx="395">
                  <c:v>2.3042730000000001E-2</c:v>
                </c:pt>
                <c:pt idx="396">
                  <c:v>2.310013E-2</c:v>
                </c:pt>
                <c:pt idx="397">
                  <c:v>2.3158119999999997E-2</c:v>
                </c:pt>
                <c:pt idx="398">
                  <c:v>2.3215989999999999E-2</c:v>
                </c:pt>
                <c:pt idx="399">
                  <c:v>2.3273860000000004E-2</c:v>
                </c:pt>
                <c:pt idx="400">
                  <c:v>2.3331729999999998E-2</c:v>
                </c:pt>
                <c:pt idx="401">
                  <c:v>2.33896E-2</c:v>
                </c:pt>
                <c:pt idx="402">
                  <c:v>2.3447470000000002E-2</c:v>
                </c:pt>
                <c:pt idx="403">
                  <c:v>2.3505459999999995E-2</c:v>
                </c:pt>
                <c:pt idx="404">
                  <c:v>2.356333E-2</c:v>
                </c:pt>
                <c:pt idx="405">
                  <c:v>2.3621199999999998E-2</c:v>
                </c:pt>
                <c:pt idx="406">
                  <c:v>2.3679070000000003E-2</c:v>
                </c:pt>
                <c:pt idx="407">
                  <c:v>2.3736940000000002E-2</c:v>
                </c:pt>
                <c:pt idx="408">
                  <c:v>2.379481E-2</c:v>
                </c:pt>
                <c:pt idx="409">
                  <c:v>2.3852679999999998E-2</c:v>
                </c:pt>
                <c:pt idx="410">
                  <c:v>2.3910549999999996E-2</c:v>
                </c:pt>
                <c:pt idx="411">
                  <c:v>2.3968539999999997E-2</c:v>
                </c:pt>
                <c:pt idx="412">
                  <c:v>2.4026179999999998E-2</c:v>
                </c:pt>
                <c:pt idx="413">
                  <c:v>2.4084049999999999E-2</c:v>
                </c:pt>
                <c:pt idx="414">
                  <c:v>2.4141920000000001E-2</c:v>
                </c:pt>
                <c:pt idx="415">
                  <c:v>2.41999E-2</c:v>
                </c:pt>
                <c:pt idx="416">
                  <c:v>2.4257770000000005E-2</c:v>
                </c:pt>
                <c:pt idx="417">
                  <c:v>2.4315639999999996E-2</c:v>
                </c:pt>
                <c:pt idx="418">
                  <c:v>2.4373630000000004E-2</c:v>
                </c:pt>
                <c:pt idx="419">
                  <c:v>2.4431499999999998E-2</c:v>
                </c:pt>
                <c:pt idx="420">
                  <c:v>2.448902E-2</c:v>
                </c:pt>
                <c:pt idx="421">
                  <c:v>2.4547010000000005E-2</c:v>
                </c:pt>
                <c:pt idx="422">
                  <c:v>2.4604879999999999E-2</c:v>
                </c:pt>
                <c:pt idx="423">
                  <c:v>2.4662870000000003E-2</c:v>
                </c:pt>
                <c:pt idx="424">
                  <c:v>2.4720739999999998E-2</c:v>
                </c:pt>
                <c:pt idx="425">
                  <c:v>2.4778610000000003E-2</c:v>
                </c:pt>
                <c:pt idx="426">
                  <c:v>2.4836589999999995E-2</c:v>
                </c:pt>
                <c:pt idx="427">
                  <c:v>2.489446E-2</c:v>
                </c:pt>
                <c:pt idx="428">
                  <c:v>2.4952330000000002E-2</c:v>
                </c:pt>
                <c:pt idx="429">
                  <c:v>2.5010320000000003E-2</c:v>
                </c:pt>
                <c:pt idx="430">
                  <c:v>2.5068190000000001E-2</c:v>
                </c:pt>
                <c:pt idx="431">
                  <c:v>2.5126179999999998E-2</c:v>
                </c:pt>
                <c:pt idx="432">
                  <c:v>2.5183350000000004E-2</c:v>
                </c:pt>
                <c:pt idx="433">
                  <c:v>2.5241220000000005E-2</c:v>
                </c:pt>
                <c:pt idx="434">
                  <c:v>2.5299090000000003E-2</c:v>
                </c:pt>
                <c:pt idx="435">
                  <c:v>2.5357080000000001E-2</c:v>
                </c:pt>
                <c:pt idx="436">
                  <c:v>2.5415180000000002E-2</c:v>
                </c:pt>
                <c:pt idx="437">
                  <c:v>2.5473050000000004E-2</c:v>
                </c:pt>
                <c:pt idx="438">
                  <c:v>2.5531040000000005E-2</c:v>
                </c:pt>
                <c:pt idx="439">
                  <c:v>2.5588909999999999E-2</c:v>
                </c:pt>
                <c:pt idx="440">
                  <c:v>2.5646889999999999E-2</c:v>
                </c:pt>
                <c:pt idx="441">
                  <c:v>2.5704299999999999E-2</c:v>
                </c:pt>
                <c:pt idx="442">
                  <c:v>2.576229E-2</c:v>
                </c:pt>
                <c:pt idx="443">
                  <c:v>2.58205E-2</c:v>
                </c:pt>
                <c:pt idx="444">
                  <c:v>2.5877800000000003E-2</c:v>
                </c:pt>
                <c:pt idx="445">
                  <c:v>2.5936239999999999E-2</c:v>
                </c:pt>
                <c:pt idx="446">
                  <c:v>2.5994119999999999E-2</c:v>
                </c:pt>
                <c:pt idx="447">
                  <c:v>2.6051990000000004E-2</c:v>
                </c:pt>
                <c:pt idx="448">
                  <c:v>2.6109280000000002E-2</c:v>
                </c:pt>
                <c:pt idx="449">
                  <c:v>2.616715E-2</c:v>
                </c:pt>
                <c:pt idx="450">
                  <c:v>2.6225020000000002E-2</c:v>
                </c:pt>
                <c:pt idx="451">
                  <c:v>2.6282890000000003E-2</c:v>
                </c:pt>
                <c:pt idx="452">
                  <c:v>2.6340990000000002E-2</c:v>
                </c:pt>
                <c:pt idx="453">
                  <c:v>2.639886E-2</c:v>
                </c:pt>
                <c:pt idx="454">
                  <c:v>2.6456850000000001E-2</c:v>
                </c:pt>
                <c:pt idx="455">
                  <c:v>2.6514719999999999E-2</c:v>
                </c:pt>
                <c:pt idx="456">
                  <c:v>2.657259E-2</c:v>
                </c:pt>
                <c:pt idx="457">
                  <c:v>2.6630460000000002E-2</c:v>
                </c:pt>
                <c:pt idx="458">
                  <c:v>2.6688330000000007E-2</c:v>
                </c:pt>
                <c:pt idx="459">
                  <c:v>2.6746309999999999E-2</c:v>
                </c:pt>
                <c:pt idx="460">
                  <c:v>2.6804180000000004E-2</c:v>
                </c:pt>
                <c:pt idx="461">
                  <c:v>2.6862050000000002E-2</c:v>
                </c:pt>
                <c:pt idx="462">
                  <c:v>2.6919930000000005E-2</c:v>
                </c:pt>
                <c:pt idx="463">
                  <c:v>2.697745E-2</c:v>
                </c:pt>
                <c:pt idx="464">
                  <c:v>2.7035320000000009E-2</c:v>
                </c:pt>
                <c:pt idx="465">
                  <c:v>2.7093190000000007E-2</c:v>
                </c:pt>
                <c:pt idx="466">
                  <c:v>2.7151180000000004E-2</c:v>
                </c:pt>
                <c:pt idx="467">
                  <c:v>2.7209050000000005E-2</c:v>
                </c:pt>
                <c:pt idx="468">
                  <c:v>2.7266920000000004E-2</c:v>
                </c:pt>
                <c:pt idx="469">
                  <c:v>2.7324789999999998E-2</c:v>
                </c:pt>
                <c:pt idx="470">
                  <c:v>2.7382540000000004E-2</c:v>
                </c:pt>
                <c:pt idx="471">
                  <c:v>2.7440530000000005E-2</c:v>
                </c:pt>
                <c:pt idx="472">
                  <c:v>2.7498510000000004E-2</c:v>
                </c:pt>
                <c:pt idx="473">
                  <c:v>2.7556500000000001E-2</c:v>
                </c:pt>
                <c:pt idx="474">
                  <c:v>2.7614370000000003E-2</c:v>
                </c:pt>
                <c:pt idx="475">
                  <c:v>2.7672240000000008E-2</c:v>
                </c:pt>
                <c:pt idx="476">
                  <c:v>2.7729650000000002E-2</c:v>
                </c:pt>
                <c:pt idx="477">
                  <c:v>2.7787520000000003E-2</c:v>
                </c:pt>
                <c:pt idx="478">
                  <c:v>2.7845390000000008E-2</c:v>
                </c:pt>
                <c:pt idx="479">
                  <c:v>2.7903490000000003E-2</c:v>
                </c:pt>
                <c:pt idx="480">
                  <c:v>2.7961360000000005E-2</c:v>
                </c:pt>
                <c:pt idx="481">
                  <c:v>2.8019229999999999E-2</c:v>
                </c:pt>
                <c:pt idx="482">
                  <c:v>2.8077100000000004E-2</c:v>
                </c:pt>
                <c:pt idx="483">
                  <c:v>2.8134969999999999E-2</c:v>
                </c:pt>
                <c:pt idx="484">
                  <c:v>2.819284E-2</c:v>
                </c:pt>
                <c:pt idx="485">
                  <c:v>2.8250709999999998E-2</c:v>
                </c:pt>
                <c:pt idx="486">
                  <c:v>2.8308579999999996E-2</c:v>
                </c:pt>
                <c:pt idx="487">
                  <c:v>2.8366449999999994E-2</c:v>
                </c:pt>
                <c:pt idx="488">
                  <c:v>2.8423980000000001E-2</c:v>
                </c:pt>
                <c:pt idx="489">
                  <c:v>2.8481850000000003E-2</c:v>
                </c:pt>
                <c:pt idx="490">
                  <c:v>2.8539829999999999E-2</c:v>
                </c:pt>
                <c:pt idx="491">
                  <c:v>2.85977E-2</c:v>
                </c:pt>
                <c:pt idx="492">
                  <c:v>2.8655569999999998E-2</c:v>
                </c:pt>
                <c:pt idx="493">
                  <c:v>2.871344E-2</c:v>
                </c:pt>
                <c:pt idx="494">
                  <c:v>2.8771430000000001E-2</c:v>
                </c:pt>
                <c:pt idx="495">
                  <c:v>2.8829299999999999E-2</c:v>
                </c:pt>
                <c:pt idx="496">
                  <c:v>2.8887170000000004E-2</c:v>
                </c:pt>
                <c:pt idx="497">
                  <c:v>2.8945160000000001E-2</c:v>
                </c:pt>
                <c:pt idx="498">
                  <c:v>2.9003029999999999E-2</c:v>
                </c:pt>
                <c:pt idx="499">
                  <c:v>2.9061010000000005E-2</c:v>
                </c:pt>
                <c:pt idx="500">
                  <c:v>2.9118879999999996E-2</c:v>
                </c:pt>
                <c:pt idx="501">
                  <c:v>2.9176749999999998E-2</c:v>
                </c:pt>
                <c:pt idx="502">
                  <c:v>2.9234619999999999E-2</c:v>
                </c:pt>
                <c:pt idx="503">
                  <c:v>2.9292149999999999E-2</c:v>
                </c:pt>
                <c:pt idx="504">
                  <c:v>2.9350129999999995E-2</c:v>
                </c:pt>
                <c:pt idx="505">
                  <c:v>2.9408239999999999E-2</c:v>
                </c:pt>
                <c:pt idx="506">
                  <c:v>2.9466110000000004E-2</c:v>
                </c:pt>
                <c:pt idx="507">
                  <c:v>2.9523979999999998E-2</c:v>
                </c:pt>
                <c:pt idx="508">
                  <c:v>2.9581850000000003E-2</c:v>
                </c:pt>
                <c:pt idx="509">
                  <c:v>2.9639720000000005E-2</c:v>
                </c:pt>
                <c:pt idx="510">
                  <c:v>2.9697589999999996E-2</c:v>
                </c:pt>
                <c:pt idx="511">
                  <c:v>2.9755110000000005E-2</c:v>
                </c:pt>
                <c:pt idx="512">
                  <c:v>2.9812980000000003E-2</c:v>
                </c:pt>
                <c:pt idx="513">
                  <c:v>2.9870850000000004E-2</c:v>
                </c:pt>
                <c:pt idx="514">
                  <c:v>2.9928949999999996E-2</c:v>
                </c:pt>
                <c:pt idx="515">
                  <c:v>2.9986820000000001E-2</c:v>
                </c:pt>
                <c:pt idx="516">
                  <c:v>3.0044810000000005E-2</c:v>
                </c:pt>
                <c:pt idx="517">
                  <c:v>3.010268E-2</c:v>
                </c:pt>
                <c:pt idx="518">
                  <c:v>3.0160549999999994E-2</c:v>
                </c:pt>
                <c:pt idx="519">
                  <c:v>3.0217960000000002E-2</c:v>
                </c:pt>
                <c:pt idx="520">
                  <c:v>3.0275830000000007E-2</c:v>
                </c:pt>
                <c:pt idx="521">
                  <c:v>3.0334050000000001E-2</c:v>
                </c:pt>
                <c:pt idx="522">
                  <c:v>3.0391920000000003E-2</c:v>
                </c:pt>
                <c:pt idx="523">
                  <c:v>3.0449790000000004E-2</c:v>
                </c:pt>
                <c:pt idx="524">
                  <c:v>3.0507659999999999E-2</c:v>
                </c:pt>
                <c:pt idx="525">
                  <c:v>3.056553E-2</c:v>
                </c:pt>
                <c:pt idx="526">
                  <c:v>3.0623400000000002E-2</c:v>
                </c:pt>
                <c:pt idx="527">
                  <c:v>3.0681270000000007E-2</c:v>
                </c:pt>
                <c:pt idx="528">
                  <c:v>3.0739140000000005E-2</c:v>
                </c:pt>
                <c:pt idx="529">
                  <c:v>3.0797010000000003E-2</c:v>
                </c:pt>
                <c:pt idx="530">
                  <c:v>3.0854650000000001E-2</c:v>
                </c:pt>
                <c:pt idx="531">
                  <c:v>3.0912519999999999E-2</c:v>
                </c:pt>
                <c:pt idx="532">
                  <c:v>3.0970390000000004E-2</c:v>
                </c:pt>
                <c:pt idx="533">
                  <c:v>3.1028259999999998E-2</c:v>
                </c:pt>
                <c:pt idx="534">
                  <c:v>3.1086130000000003E-2</c:v>
                </c:pt>
                <c:pt idx="535">
                  <c:v>3.1144000000000002E-2</c:v>
                </c:pt>
                <c:pt idx="536">
                  <c:v>3.120187000000001E-2</c:v>
                </c:pt>
                <c:pt idx="537">
                  <c:v>3.1259740000000008E-2</c:v>
                </c:pt>
                <c:pt idx="538">
                  <c:v>3.1317730000000002E-2</c:v>
                </c:pt>
                <c:pt idx="539">
                  <c:v>3.1375830000000007E-2</c:v>
                </c:pt>
                <c:pt idx="540">
                  <c:v>3.1433700000000009E-2</c:v>
                </c:pt>
                <c:pt idx="541">
                  <c:v>3.149111000000001E-2</c:v>
                </c:pt>
                <c:pt idx="542">
                  <c:v>3.1548980000000004E-2</c:v>
                </c:pt>
                <c:pt idx="543">
                  <c:v>3.160708000000001E-2</c:v>
                </c:pt>
                <c:pt idx="544">
                  <c:v>3.1664950000000004E-2</c:v>
                </c:pt>
                <c:pt idx="545">
                  <c:v>3.1722819999999999E-2</c:v>
                </c:pt>
                <c:pt idx="546">
                  <c:v>3.178069E-2</c:v>
                </c:pt>
                <c:pt idx="547">
                  <c:v>3.1838680000000001E-2</c:v>
                </c:pt>
                <c:pt idx="548">
                  <c:v>3.189666E-2</c:v>
                </c:pt>
                <c:pt idx="549">
                  <c:v>3.1954070000000001E-2</c:v>
                </c:pt>
                <c:pt idx="550">
                  <c:v>3.201182000000001E-2</c:v>
                </c:pt>
                <c:pt idx="551">
                  <c:v>3.2069689999999998E-2</c:v>
                </c:pt>
                <c:pt idx="552">
                  <c:v>3.2127679999999999E-2</c:v>
                </c:pt>
                <c:pt idx="553">
                  <c:v>3.218555E-2</c:v>
                </c:pt>
                <c:pt idx="554">
                  <c:v>3.2243420000000002E-2</c:v>
                </c:pt>
                <c:pt idx="555">
                  <c:v>3.230152E-2</c:v>
                </c:pt>
                <c:pt idx="556">
                  <c:v>3.2359619999999999E-2</c:v>
                </c:pt>
                <c:pt idx="557">
                  <c:v>3.241749E-2</c:v>
                </c:pt>
                <c:pt idx="558">
                  <c:v>3.2475370000000017E-2</c:v>
                </c:pt>
                <c:pt idx="559">
                  <c:v>3.2533240000000005E-2</c:v>
                </c:pt>
                <c:pt idx="560">
                  <c:v>3.2590639999999997E-2</c:v>
                </c:pt>
                <c:pt idx="561">
                  <c:v>3.2648509999999999E-2</c:v>
                </c:pt>
                <c:pt idx="562">
                  <c:v>3.270638E-2</c:v>
                </c:pt>
                <c:pt idx="563">
                  <c:v>3.2764250000000002E-2</c:v>
                </c:pt>
                <c:pt idx="564">
                  <c:v>3.2822240000000009E-2</c:v>
                </c:pt>
                <c:pt idx="565">
                  <c:v>3.288023000000001E-2</c:v>
                </c:pt>
                <c:pt idx="566">
                  <c:v>3.2938099999999998E-2</c:v>
                </c:pt>
                <c:pt idx="567">
                  <c:v>3.2995969999999999E-2</c:v>
                </c:pt>
                <c:pt idx="568">
                  <c:v>3.3053840000000008E-2</c:v>
                </c:pt>
                <c:pt idx="569">
                  <c:v>3.3111710000000009E-2</c:v>
                </c:pt>
                <c:pt idx="570">
                  <c:v>3.3169579999999997E-2</c:v>
                </c:pt>
                <c:pt idx="571">
                  <c:v>3.3227449999999999E-2</c:v>
                </c:pt>
                <c:pt idx="572">
                  <c:v>3.3284969999999997E-2</c:v>
                </c:pt>
                <c:pt idx="573">
                  <c:v>3.3342959999999998E-2</c:v>
                </c:pt>
                <c:pt idx="574">
                  <c:v>3.3400829999999999E-2</c:v>
                </c:pt>
                <c:pt idx="575">
                  <c:v>3.3458700000000001E-2</c:v>
                </c:pt>
                <c:pt idx="576">
                  <c:v>3.3516569999999996E-2</c:v>
                </c:pt>
                <c:pt idx="577">
                  <c:v>3.3574549999999995E-2</c:v>
                </c:pt>
                <c:pt idx="578">
                  <c:v>3.3632429999999998E-2</c:v>
                </c:pt>
                <c:pt idx="579">
                  <c:v>3.3690409999999997E-2</c:v>
                </c:pt>
                <c:pt idx="580">
                  <c:v>3.3748279999999999E-2</c:v>
                </c:pt>
                <c:pt idx="581">
                  <c:v>3.3806269999999999E-2</c:v>
                </c:pt>
                <c:pt idx="582">
                  <c:v>3.3864140000000001E-2</c:v>
                </c:pt>
                <c:pt idx="583">
                  <c:v>3.3922010000000002E-2</c:v>
                </c:pt>
                <c:pt idx="584">
                  <c:v>3.3979880000000004E-2</c:v>
                </c:pt>
                <c:pt idx="585">
                  <c:v>3.4037290000000005E-2</c:v>
                </c:pt>
                <c:pt idx="586">
                  <c:v>3.4095159999999999E-2</c:v>
                </c:pt>
                <c:pt idx="587">
                  <c:v>3.4153030000000001E-2</c:v>
                </c:pt>
                <c:pt idx="588">
                  <c:v>3.4211010000000007E-2</c:v>
                </c:pt>
                <c:pt idx="589">
                  <c:v>3.4269229999999998E-2</c:v>
                </c:pt>
                <c:pt idx="590">
                  <c:v>3.4327099999999999E-2</c:v>
                </c:pt>
                <c:pt idx="591">
                  <c:v>3.438509E-2</c:v>
                </c:pt>
                <c:pt idx="592">
                  <c:v>3.4442840000000002E-2</c:v>
                </c:pt>
                <c:pt idx="593">
                  <c:v>3.4500830000000003E-2</c:v>
                </c:pt>
                <c:pt idx="594">
                  <c:v>3.4558119999999998E-2</c:v>
                </c:pt>
                <c:pt idx="595">
                  <c:v>3.4615989999999999E-2</c:v>
                </c:pt>
                <c:pt idx="596">
                  <c:v>3.4673860000000008E-2</c:v>
                </c:pt>
                <c:pt idx="597">
                  <c:v>3.4731850000000002E-2</c:v>
                </c:pt>
                <c:pt idx="598">
                  <c:v>3.4790059999999998E-2</c:v>
                </c:pt>
                <c:pt idx="599">
                  <c:v>3.4847469999999998E-2</c:v>
                </c:pt>
                <c:pt idx="600">
                  <c:v>3.4905459999999999E-2</c:v>
                </c:pt>
                <c:pt idx="601">
                  <c:v>3.4963330000000001E-2</c:v>
                </c:pt>
                <c:pt idx="602">
                  <c:v>3.5021200000000002E-2</c:v>
                </c:pt>
                <c:pt idx="603">
                  <c:v>3.5079070000000004E-2</c:v>
                </c:pt>
                <c:pt idx="604">
                  <c:v>3.5136939999999998E-2</c:v>
                </c:pt>
                <c:pt idx="605">
                  <c:v>3.519481E-2</c:v>
                </c:pt>
                <c:pt idx="606">
                  <c:v>3.5252909999999998E-2</c:v>
                </c:pt>
                <c:pt idx="607">
                  <c:v>3.531078E-2</c:v>
                </c:pt>
                <c:pt idx="608">
                  <c:v>3.5368649999999995E-2</c:v>
                </c:pt>
                <c:pt idx="609">
                  <c:v>3.5426520000000003E-2</c:v>
                </c:pt>
                <c:pt idx="610">
                  <c:v>3.5484389999999998E-2</c:v>
                </c:pt>
                <c:pt idx="611">
                  <c:v>3.5542259999999999E-2</c:v>
                </c:pt>
                <c:pt idx="612">
                  <c:v>3.5600130000000008E-2</c:v>
                </c:pt>
                <c:pt idx="613">
                  <c:v>3.5658000000000002E-2</c:v>
                </c:pt>
                <c:pt idx="614">
                  <c:v>3.5715869999999997E-2</c:v>
                </c:pt>
                <c:pt idx="615">
                  <c:v>3.5773740000000005E-2</c:v>
                </c:pt>
                <c:pt idx="616">
                  <c:v>3.5831620000000008E-2</c:v>
                </c:pt>
                <c:pt idx="617">
                  <c:v>3.5889600000000008E-2</c:v>
                </c:pt>
                <c:pt idx="618">
                  <c:v>3.5946890000000002E-2</c:v>
                </c:pt>
                <c:pt idx="619">
                  <c:v>3.600488000000001E-2</c:v>
                </c:pt>
                <c:pt idx="620">
                  <c:v>3.6062749999999998E-2</c:v>
                </c:pt>
                <c:pt idx="621">
                  <c:v>3.6120619999999999E-2</c:v>
                </c:pt>
                <c:pt idx="622">
                  <c:v>3.6178840000000004E-2</c:v>
                </c:pt>
                <c:pt idx="623">
                  <c:v>3.6236589999999999E-2</c:v>
                </c:pt>
                <c:pt idx="624">
                  <c:v>3.6294460000000001E-2</c:v>
                </c:pt>
                <c:pt idx="625">
                  <c:v>3.6352450000000001E-2</c:v>
                </c:pt>
                <c:pt idx="626">
                  <c:v>3.641032000000001E-2</c:v>
                </c:pt>
                <c:pt idx="627">
                  <c:v>3.6468069999999998E-2</c:v>
                </c:pt>
                <c:pt idx="628">
                  <c:v>3.6526059999999992E-2</c:v>
                </c:pt>
                <c:pt idx="629">
                  <c:v>3.6583930000000008E-2</c:v>
                </c:pt>
                <c:pt idx="630">
                  <c:v>3.6641800000000009E-2</c:v>
                </c:pt>
                <c:pt idx="631">
                  <c:v>3.669979000000001E-2</c:v>
                </c:pt>
                <c:pt idx="632">
                  <c:v>3.6757080000000004E-2</c:v>
                </c:pt>
                <c:pt idx="633">
                  <c:v>3.6814950000000006E-2</c:v>
                </c:pt>
                <c:pt idx="634">
                  <c:v>3.6872820000000008E-2</c:v>
                </c:pt>
                <c:pt idx="635">
                  <c:v>3.6930800000000007E-2</c:v>
                </c:pt>
                <c:pt idx="636">
                  <c:v>3.6988680000000003E-2</c:v>
                </c:pt>
                <c:pt idx="637">
                  <c:v>3.7046660000000002E-2</c:v>
                </c:pt>
                <c:pt idx="638">
                  <c:v>3.7104529999999997E-2</c:v>
                </c:pt>
                <c:pt idx="639">
                  <c:v>3.7162399999999998E-2</c:v>
                </c:pt>
                <c:pt idx="640">
                  <c:v>3.7220389999999999E-2</c:v>
                </c:pt>
                <c:pt idx="641">
                  <c:v>3.7278370000000005E-2</c:v>
                </c:pt>
                <c:pt idx="642">
                  <c:v>3.7336240000000007E-2</c:v>
                </c:pt>
                <c:pt idx="643">
                  <c:v>3.7394230000000001E-2</c:v>
                </c:pt>
                <c:pt idx="644">
                  <c:v>3.7509390000000004E-2</c:v>
                </c:pt>
                <c:pt idx="645">
                  <c:v>3.7567259999999998E-2</c:v>
                </c:pt>
                <c:pt idx="646">
                  <c:v>3.7625130000000007E-2</c:v>
                </c:pt>
                <c:pt idx="647">
                  <c:v>3.7683000000000008E-2</c:v>
                </c:pt>
                <c:pt idx="648">
                  <c:v>3.7740990000000002E-2</c:v>
                </c:pt>
                <c:pt idx="649">
                  <c:v>3.7798859999999997E-2</c:v>
                </c:pt>
                <c:pt idx="650">
                  <c:v>3.7856729999999998E-2</c:v>
                </c:pt>
                <c:pt idx="651">
                  <c:v>3.7914719999999999E-2</c:v>
                </c:pt>
                <c:pt idx="652">
                  <c:v>3.7972699999999998E-2</c:v>
                </c:pt>
                <c:pt idx="653">
                  <c:v>3.8030570000000007E-2</c:v>
                </c:pt>
                <c:pt idx="654">
                  <c:v>3.8088440000000001E-2</c:v>
                </c:pt>
                <c:pt idx="655">
                  <c:v>3.814631000000001E-2</c:v>
                </c:pt>
                <c:pt idx="656">
                  <c:v>3.8204179999999997E-2</c:v>
                </c:pt>
                <c:pt idx="657">
                  <c:v>3.8262169999999998E-2</c:v>
                </c:pt>
                <c:pt idx="658">
                  <c:v>3.832004E-2</c:v>
                </c:pt>
                <c:pt idx="659">
                  <c:v>3.837745E-2</c:v>
                </c:pt>
                <c:pt idx="660">
                  <c:v>3.8435550000000006E-2</c:v>
                </c:pt>
                <c:pt idx="661">
                  <c:v>3.849342E-2</c:v>
                </c:pt>
                <c:pt idx="662">
                  <c:v>3.8551290000000002E-2</c:v>
                </c:pt>
                <c:pt idx="663">
                  <c:v>3.8609159999999997E-2</c:v>
                </c:pt>
                <c:pt idx="664">
                  <c:v>3.8667029999999998E-2</c:v>
                </c:pt>
                <c:pt idx="665">
                  <c:v>3.87249E-2</c:v>
                </c:pt>
                <c:pt idx="666">
                  <c:v>3.8782539999999997E-2</c:v>
                </c:pt>
                <c:pt idx="667">
                  <c:v>3.884064000000001E-2</c:v>
                </c:pt>
                <c:pt idx="668">
                  <c:v>3.8898509999999997E-2</c:v>
                </c:pt>
                <c:pt idx="669">
                  <c:v>3.8956379999999999E-2</c:v>
                </c:pt>
                <c:pt idx="670">
                  <c:v>3.901425E-2</c:v>
                </c:pt>
                <c:pt idx="671">
                  <c:v>3.9072240000000008E-2</c:v>
                </c:pt>
                <c:pt idx="672">
                  <c:v>3.913011000000001E-2</c:v>
                </c:pt>
                <c:pt idx="673">
                  <c:v>3.9188099999999997E-2</c:v>
                </c:pt>
                <c:pt idx="674">
                  <c:v>3.9245620000000002E-2</c:v>
                </c:pt>
                <c:pt idx="675">
                  <c:v>3.930361000000001E-2</c:v>
                </c:pt>
                <c:pt idx="676">
                  <c:v>3.9361710000000001E-2</c:v>
                </c:pt>
                <c:pt idx="677">
                  <c:v>3.9419460000000003E-2</c:v>
                </c:pt>
                <c:pt idx="678">
                  <c:v>3.9477330000000005E-2</c:v>
                </c:pt>
                <c:pt idx="679">
                  <c:v>3.9535320000000006E-2</c:v>
                </c:pt>
                <c:pt idx="680">
                  <c:v>3.959319E-2</c:v>
                </c:pt>
                <c:pt idx="681">
                  <c:v>3.9651060000000002E-2</c:v>
                </c:pt>
                <c:pt idx="682">
                  <c:v>3.9708930000000003E-2</c:v>
                </c:pt>
                <c:pt idx="683">
                  <c:v>3.9766339999999997E-2</c:v>
                </c:pt>
                <c:pt idx="684">
                  <c:v>3.9824320000000003E-2</c:v>
                </c:pt>
                <c:pt idx="685">
                  <c:v>3.9882310000000004E-2</c:v>
                </c:pt>
                <c:pt idx="686">
                  <c:v>3.9940179999999999E-2</c:v>
                </c:pt>
                <c:pt idx="687">
                  <c:v>3.999805E-2</c:v>
                </c:pt>
                <c:pt idx="688">
                  <c:v>4.0055920000000002E-2</c:v>
                </c:pt>
                <c:pt idx="689">
                  <c:v>4.011379000000001E-2</c:v>
                </c:pt>
                <c:pt idx="690">
                  <c:v>4.017177999999999E-2</c:v>
                </c:pt>
                <c:pt idx="691">
                  <c:v>4.0229529999999986E-2</c:v>
                </c:pt>
                <c:pt idx="692">
                  <c:v>4.0287400000000001E-2</c:v>
                </c:pt>
                <c:pt idx="693">
                  <c:v>4.0345270000000003E-2</c:v>
                </c:pt>
                <c:pt idx="694">
                  <c:v>4.0403139999999997E-2</c:v>
                </c:pt>
                <c:pt idx="695">
                  <c:v>4.0461009999999999E-2</c:v>
                </c:pt>
                <c:pt idx="696">
                  <c:v>4.0518999999999999E-2</c:v>
                </c:pt>
                <c:pt idx="697">
                  <c:v>4.0576870000000001E-2</c:v>
                </c:pt>
                <c:pt idx="698">
                  <c:v>4.0634739999999996E-2</c:v>
                </c:pt>
                <c:pt idx="699">
                  <c:v>4.0692610000000004E-2</c:v>
                </c:pt>
                <c:pt idx="700">
                  <c:v>4.0750019999999998E-2</c:v>
                </c:pt>
                <c:pt idx="701">
                  <c:v>4.0808120000000003E-2</c:v>
                </c:pt>
                <c:pt idx="702">
                  <c:v>4.0865989999999998E-2</c:v>
                </c:pt>
                <c:pt idx="703">
                  <c:v>4.0923859999999992E-2</c:v>
                </c:pt>
                <c:pt idx="704">
                  <c:v>4.0981849999999993E-2</c:v>
                </c:pt>
                <c:pt idx="705">
                  <c:v>4.1039720000000002E-2</c:v>
                </c:pt>
                <c:pt idx="706">
                  <c:v>4.109759000000001E-2</c:v>
                </c:pt>
                <c:pt idx="707">
                  <c:v>4.1155459999999991E-2</c:v>
                </c:pt>
                <c:pt idx="708">
                  <c:v>4.1213329999999992E-2</c:v>
                </c:pt>
                <c:pt idx="709">
                  <c:v>4.1271199999999994E-2</c:v>
                </c:pt>
                <c:pt idx="710">
                  <c:v>4.1329070000000002E-2</c:v>
                </c:pt>
                <c:pt idx="711">
                  <c:v>4.1386940000000004E-2</c:v>
                </c:pt>
                <c:pt idx="712">
                  <c:v>4.1444809999999985E-2</c:v>
                </c:pt>
                <c:pt idx="713">
                  <c:v>4.1502680000000007E-2</c:v>
                </c:pt>
                <c:pt idx="714">
                  <c:v>4.1560550000000002E-2</c:v>
                </c:pt>
                <c:pt idx="715">
                  <c:v>4.1618420000000003E-2</c:v>
                </c:pt>
                <c:pt idx="716">
                  <c:v>4.1675939999999988E-2</c:v>
                </c:pt>
                <c:pt idx="717">
                  <c:v>4.1734050000000002E-2</c:v>
                </c:pt>
                <c:pt idx="718">
                  <c:v>4.1792030000000015E-2</c:v>
                </c:pt>
                <c:pt idx="719">
                  <c:v>4.1849899999999995E-2</c:v>
                </c:pt>
                <c:pt idx="720">
                  <c:v>4.190776999999999E-2</c:v>
                </c:pt>
                <c:pt idx="721">
                  <c:v>4.1965759999999991E-2</c:v>
                </c:pt>
                <c:pt idx="722">
                  <c:v>4.2023630000000006E-2</c:v>
                </c:pt>
                <c:pt idx="723">
                  <c:v>4.2081500000000001E-2</c:v>
                </c:pt>
                <c:pt idx="724">
                  <c:v>4.2139370000000002E-2</c:v>
                </c:pt>
                <c:pt idx="725">
                  <c:v>4.2197240000000004E-2</c:v>
                </c:pt>
                <c:pt idx="726">
                  <c:v>4.2254760000000002E-2</c:v>
                </c:pt>
                <c:pt idx="727">
                  <c:v>4.2312630000000018E-2</c:v>
                </c:pt>
                <c:pt idx="728">
                  <c:v>4.2370500000000005E-2</c:v>
                </c:pt>
                <c:pt idx="729">
                  <c:v>4.242837E-2</c:v>
                </c:pt>
                <c:pt idx="730">
                  <c:v>4.2486360000000008E-2</c:v>
                </c:pt>
                <c:pt idx="731">
                  <c:v>4.2544230000000002E-2</c:v>
                </c:pt>
                <c:pt idx="732">
                  <c:v>4.2602100000000004E-2</c:v>
                </c:pt>
                <c:pt idx="733">
                  <c:v>4.2660089999999998E-2</c:v>
                </c:pt>
                <c:pt idx="734">
                  <c:v>4.2717610000000017E-2</c:v>
                </c:pt>
                <c:pt idx="735">
                  <c:v>4.2775599999999997E-2</c:v>
                </c:pt>
                <c:pt idx="736">
                  <c:v>4.283358000000001E-2</c:v>
                </c:pt>
                <c:pt idx="737">
                  <c:v>4.2891449999999998E-2</c:v>
                </c:pt>
                <c:pt idx="738">
                  <c:v>4.2949319999999992E-2</c:v>
                </c:pt>
                <c:pt idx="739">
                  <c:v>4.3007190000000008E-2</c:v>
                </c:pt>
                <c:pt idx="740">
                  <c:v>4.3065060000000002E-2</c:v>
                </c:pt>
                <c:pt idx="741">
                  <c:v>4.3122929999999997E-2</c:v>
                </c:pt>
                <c:pt idx="742">
                  <c:v>4.3180799999999998E-2</c:v>
                </c:pt>
                <c:pt idx="743">
                  <c:v>4.3238789999999992E-2</c:v>
                </c:pt>
                <c:pt idx="744">
                  <c:v>4.3296430000000004E-2</c:v>
                </c:pt>
                <c:pt idx="745">
                  <c:v>4.3354299999999998E-2</c:v>
                </c:pt>
                <c:pt idx="746">
                  <c:v>4.3412170000000007E-2</c:v>
                </c:pt>
                <c:pt idx="747">
                  <c:v>4.3470159999999994E-2</c:v>
                </c:pt>
                <c:pt idx="748">
                  <c:v>4.3528030000000002E-2</c:v>
                </c:pt>
                <c:pt idx="749">
                  <c:v>4.358589999999999E-2</c:v>
                </c:pt>
                <c:pt idx="750">
                  <c:v>4.3643999999999995E-2</c:v>
                </c:pt>
                <c:pt idx="751">
                  <c:v>4.3701289999999997E-2</c:v>
                </c:pt>
                <c:pt idx="752">
                  <c:v>4.3759390000000002E-2</c:v>
                </c:pt>
                <c:pt idx="753">
                  <c:v>4.3817260000000004E-2</c:v>
                </c:pt>
                <c:pt idx="754">
                  <c:v>4.3875020000000001E-2</c:v>
                </c:pt>
                <c:pt idx="755">
                  <c:v>4.3933119999999992E-2</c:v>
                </c:pt>
                <c:pt idx="756">
                  <c:v>4.3990990000000008E-2</c:v>
                </c:pt>
                <c:pt idx="757">
                  <c:v>4.4048860000000002E-2</c:v>
                </c:pt>
                <c:pt idx="758">
                  <c:v>4.4106850000000003E-2</c:v>
                </c:pt>
                <c:pt idx="759">
                  <c:v>4.4164600000000005E-2</c:v>
                </c:pt>
                <c:pt idx="760">
                  <c:v>4.4222470000000007E-2</c:v>
                </c:pt>
                <c:pt idx="761">
                  <c:v>4.4280230000000004E-2</c:v>
                </c:pt>
                <c:pt idx="762">
                  <c:v>4.4338210000000017E-2</c:v>
                </c:pt>
                <c:pt idx="763">
                  <c:v>4.4395970000000014E-2</c:v>
                </c:pt>
                <c:pt idx="764">
                  <c:v>4.4453840000000001E-2</c:v>
                </c:pt>
                <c:pt idx="765">
                  <c:v>4.4511820000000007E-2</c:v>
                </c:pt>
                <c:pt idx="766">
                  <c:v>4.4569810000000001E-2</c:v>
                </c:pt>
                <c:pt idx="767">
                  <c:v>4.462768000000001E-2</c:v>
                </c:pt>
                <c:pt idx="768">
                  <c:v>4.4685549999999991E-2</c:v>
                </c:pt>
                <c:pt idx="769">
                  <c:v>4.4743420000000006E-2</c:v>
                </c:pt>
                <c:pt idx="770">
                  <c:v>4.4801059999999997E-2</c:v>
                </c:pt>
                <c:pt idx="771">
                  <c:v>4.4858930000000005E-2</c:v>
                </c:pt>
                <c:pt idx="772">
                  <c:v>4.4916800000000014E-2</c:v>
                </c:pt>
                <c:pt idx="773">
                  <c:v>4.4974670000000008E-2</c:v>
                </c:pt>
                <c:pt idx="774">
                  <c:v>4.5032540000000003E-2</c:v>
                </c:pt>
                <c:pt idx="775">
                  <c:v>4.5090410000000004E-2</c:v>
                </c:pt>
                <c:pt idx="776">
                  <c:v>4.5148279999999992E-2</c:v>
                </c:pt>
                <c:pt idx="777">
                  <c:v>4.520615E-2</c:v>
                </c:pt>
                <c:pt idx="778">
                  <c:v>4.5264139999999994E-2</c:v>
                </c:pt>
                <c:pt idx="779">
                  <c:v>4.5321660000000007E-2</c:v>
                </c:pt>
                <c:pt idx="780">
                  <c:v>4.5379530000000001E-2</c:v>
                </c:pt>
                <c:pt idx="781">
                  <c:v>4.543740000000001E-2</c:v>
                </c:pt>
                <c:pt idx="782">
                  <c:v>4.5495389999999997E-2</c:v>
                </c:pt>
                <c:pt idx="783">
                  <c:v>4.5553259999999998E-2</c:v>
                </c:pt>
                <c:pt idx="784">
                  <c:v>4.561113E-2</c:v>
                </c:pt>
                <c:pt idx="785">
                  <c:v>4.5669000000000001E-2</c:v>
                </c:pt>
                <c:pt idx="786">
                  <c:v>4.572687000000001E-2</c:v>
                </c:pt>
                <c:pt idx="787">
                  <c:v>4.5784859999999997E-2</c:v>
                </c:pt>
                <c:pt idx="788">
                  <c:v>4.5842609999999999E-2</c:v>
                </c:pt>
                <c:pt idx="789">
                  <c:v>4.5900600000000007E-2</c:v>
                </c:pt>
                <c:pt idx="790">
                  <c:v>4.5958470000000008E-2</c:v>
                </c:pt>
                <c:pt idx="791">
                  <c:v>4.6016450000000007E-2</c:v>
                </c:pt>
                <c:pt idx="792">
                  <c:v>4.6074319999999995E-2</c:v>
                </c:pt>
                <c:pt idx="793">
                  <c:v>4.6132189999999997E-2</c:v>
                </c:pt>
                <c:pt idx="794">
                  <c:v>4.6189949999999994E-2</c:v>
                </c:pt>
                <c:pt idx="795">
                  <c:v>4.6247819999999995E-2</c:v>
                </c:pt>
                <c:pt idx="796">
                  <c:v>4.6305800000000001E-2</c:v>
                </c:pt>
                <c:pt idx="797">
                  <c:v>4.6363790000000009E-2</c:v>
                </c:pt>
                <c:pt idx="798">
                  <c:v>4.6421549999999985E-2</c:v>
                </c:pt>
                <c:pt idx="799">
                  <c:v>4.647942E-2</c:v>
                </c:pt>
                <c:pt idx="800">
                  <c:v>4.6537290000000009E-2</c:v>
                </c:pt>
                <c:pt idx="801">
                  <c:v>4.6595039999999997E-2</c:v>
                </c:pt>
                <c:pt idx="802">
                  <c:v>4.6653029999999991E-2</c:v>
                </c:pt>
                <c:pt idx="803">
                  <c:v>4.6710780000000007E-2</c:v>
                </c:pt>
                <c:pt idx="804">
                  <c:v>4.6768540000000004E-2</c:v>
                </c:pt>
                <c:pt idx="805">
                  <c:v>4.6826409999999999E-2</c:v>
                </c:pt>
                <c:pt idx="806">
                  <c:v>4.6884280000000007E-2</c:v>
                </c:pt>
                <c:pt idx="807">
                  <c:v>4.6942149999999995E-2</c:v>
                </c:pt>
                <c:pt idx="808">
                  <c:v>4.7000130000000008E-2</c:v>
                </c:pt>
                <c:pt idx="809">
                  <c:v>4.7058000000000003E-2</c:v>
                </c:pt>
                <c:pt idx="810">
                  <c:v>4.711611000000001E-2</c:v>
                </c:pt>
                <c:pt idx="811">
                  <c:v>4.7173399999999997E-2</c:v>
                </c:pt>
                <c:pt idx="812">
                  <c:v>4.7231500000000003E-2</c:v>
                </c:pt>
                <c:pt idx="813">
                  <c:v>4.728936999999999E-2</c:v>
                </c:pt>
                <c:pt idx="814">
                  <c:v>4.7347240000000006E-2</c:v>
                </c:pt>
                <c:pt idx="815">
                  <c:v>4.740511E-2</c:v>
                </c:pt>
                <c:pt idx="816">
                  <c:v>4.7463100000000008E-2</c:v>
                </c:pt>
                <c:pt idx="817">
                  <c:v>4.752108E-2</c:v>
                </c:pt>
                <c:pt idx="818">
                  <c:v>4.7578950000000002E-2</c:v>
                </c:pt>
                <c:pt idx="819">
                  <c:v>4.763682000000001E-2</c:v>
                </c:pt>
                <c:pt idx="820">
                  <c:v>4.7694690000000005E-2</c:v>
                </c:pt>
                <c:pt idx="821">
                  <c:v>4.7752220000000005E-2</c:v>
                </c:pt>
                <c:pt idx="822">
                  <c:v>4.7810090000000013E-2</c:v>
                </c:pt>
                <c:pt idx="823">
                  <c:v>4.7868069999999999E-2</c:v>
                </c:pt>
                <c:pt idx="824">
                  <c:v>4.7926059999999999E-2</c:v>
                </c:pt>
                <c:pt idx="825">
                  <c:v>4.798405E-2</c:v>
                </c:pt>
                <c:pt idx="826">
                  <c:v>4.8041920000000002E-2</c:v>
                </c:pt>
                <c:pt idx="827">
                  <c:v>4.809979000000001E-2</c:v>
                </c:pt>
                <c:pt idx="828">
                  <c:v>4.8157659999999998E-2</c:v>
                </c:pt>
                <c:pt idx="829">
                  <c:v>4.8215179999999996E-2</c:v>
                </c:pt>
                <c:pt idx="830">
                  <c:v>4.8273049999999984E-2</c:v>
                </c:pt>
                <c:pt idx="831">
                  <c:v>4.8330919999999999E-2</c:v>
                </c:pt>
                <c:pt idx="832">
                  <c:v>4.8388910000000007E-2</c:v>
                </c:pt>
                <c:pt idx="833">
                  <c:v>4.8446780000000009E-2</c:v>
                </c:pt>
                <c:pt idx="834">
                  <c:v>4.8504650000000003E-2</c:v>
                </c:pt>
                <c:pt idx="835">
                  <c:v>4.8562519999999998E-2</c:v>
                </c:pt>
                <c:pt idx="836">
                  <c:v>4.8620620000000003E-2</c:v>
                </c:pt>
                <c:pt idx="837">
                  <c:v>4.8678139999999988E-2</c:v>
                </c:pt>
                <c:pt idx="838">
                  <c:v>4.873601000000001E-2</c:v>
                </c:pt>
                <c:pt idx="839">
                  <c:v>4.8793880000000005E-2</c:v>
                </c:pt>
                <c:pt idx="840">
                  <c:v>4.8851749999999992E-2</c:v>
                </c:pt>
                <c:pt idx="841">
                  <c:v>4.8909739999999993E-2</c:v>
                </c:pt>
                <c:pt idx="842">
                  <c:v>4.8967610000000009E-2</c:v>
                </c:pt>
                <c:pt idx="843">
                  <c:v>4.902548000000001E-2</c:v>
                </c:pt>
                <c:pt idx="844">
                  <c:v>4.9083470000000004E-2</c:v>
                </c:pt>
                <c:pt idx="845">
                  <c:v>4.9141339999999992E-2</c:v>
                </c:pt>
                <c:pt idx="846">
                  <c:v>4.9198859999999997E-2</c:v>
                </c:pt>
                <c:pt idx="847">
                  <c:v>4.9256620000000015E-2</c:v>
                </c:pt>
                <c:pt idx="848">
                  <c:v>4.9314600000000021E-2</c:v>
                </c:pt>
                <c:pt idx="849">
                  <c:v>4.9372360000000004E-2</c:v>
                </c:pt>
                <c:pt idx="850">
                  <c:v>4.9430230000000006E-2</c:v>
                </c:pt>
                <c:pt idx="851">
                  <c:v>4.9488100000000007E-2</c:v>
                </c:pt>
                <c:pt idx="852">
                  <c:v>4.9545970000000002E-2</c:v>
                </c:pt>
                <c:pt idx="853">
                  <c:v>4.9603840000000003E-2</c:v>
                </c:pt>
                <c:pt idx="854">
                  <c:v>4.9661709999999998E-2</c:v>
                </c:pt>
                <c:pt idx="855">
                  <c:v>4.9719690000000011E-2</c:v>
                </c:pt>
                <c:pt idx="856">
                  <c:v>4.9777680000000005E-2</c:v>
                </c:pt>
                <c:pt idx="857">
                  <c:v>4.9835549999999999E-2</c:v>
                </c:pt>
                <c:pt idx="858">
                  <c:v>4.9893650000000012E-2</c:v>
                </c:pt>
                <c:pt idx="859">
                  <c:v>4.9951519999999999E-2</c:v>
                </c:pt>
                <c:pt idx="860">
                  <c:v>5.0009390000000001E-2</c:v>
                </c:pt>
                <c:pt idx="861">
                  <c:v>5.0067260000000009E-2</c:v>
                </c:pt>
                <c:pt idx="862">
                  <c:v>5.012512999999999E-2</c:v>
                </c:pt>
                <c:pt idx="863">
                  <c:v>5.0182540000000005E-2</c:v>
                </c:pt>
                <c:pt idx="864">
                  <c:v>5.0240529999999992E-2</c:v>
                </c:pt>
                <c:pt idx="865">
                  <c:v>5.0298400000000007E-2</c:v>
                </c:pt>
                <c:pt idx="866">
                  <c:v>5.0356270000000015E-2</c:v>
                </c:pt>
                <c:pt idx="867">
                  <c:v>5.0414140000000003E-2</c:v>
                </c:pt>
                <c:pt idx="868">
                  <c:v>5.0472009999999998E-2</c:v>
                </c:pt>
                <c:pt idx="869">
                  <c:v>5.0529879999999985E-2</c:v>
                </c:pt>
                <c:pt idx="870">
                  <c:v>5.0587750000000001E-2</c:v>
                </c:pt>
                <c:pt idx="871">
                  <c:v>5.0645969999999985E-2</c:v>
                </c:pt>
                <c:pt idx="872">
                  <c:v>5.070384E-2</c:v>
                </c:pt>
                <c:pt idx="873">
                  <c:v>5.0761710000000008E-2</c:v>
                </c:pt>
                <c:pt idx="874">
                  <c:v>5.081958000000001E-2</c:v>
                </c:pt>
                <c:pt idx="875">
                  <c:v>5.0877449999999998E-2</c:v>
                </c:pt>
                <c:pt idx="876">
                  <c:v>5.0935430000000004E-2</c:v>
                </c:pt>
                <c:pt idx="877">
                  <c:v>5.0993190000000008E-2</c:v>
                </c:pt>
                <c:pt idx="878">
                  <c:v>5.1051179999999995E-2</c:v>
                </c:pt>
                <c:pt idx="879">
                  <c:v>5.1108470000000003E-2</c:v>
                </c:pt>
                <c:pt idx="880">
                  <c:v>5.1166450000000009E-2</c:v>
                </c:pt>
                <c:pt idx="881">
                  <c:v>5.1224439999999996E-2</c:v>
                </c:pt>
                <c:pt idx="882">
                  <c:v>5.1282429999999997E-2</c:v>
                </c:pt>
                <c:pt idx="883">
                  <c:v>5.1340299999999998E-2</c:v>
                </c:pt>
                <c:pt idx="884">
                  <c:v>5.1398170000000007E-2</c:v>
                </c:pt>
                <c:pt idx="885">
                  <c:v>5.1456149999999992E-2</c:v>
                </c:pt>
                <c:pt idx="886">
                  <c:v>5.1514020000000008E-2</c:v>
                </c:pt>
                <c:pt idx="887">
                  <c:v>5.1571889999999995E-2</c:v>
                </c:pt>
                <c:pt idx="888">
                  <c:v>5.1629759999999983E-2</c:v>
                </c:pt>
                <c:pt idx="889">
                  <c:v>5.1687289999999997E-2</c:v>
                </c:pt>
                <c:pt idx="890">
                  <c:v>5.1745159999999985E-2</c:v>
                </c:pt>
                <c:pt idx="891">
                  <c:v>5.1803139999999998E-2</c:v>
                </c:pt>
                <c:pt idx="892">
                  <c:v>5.1861009999999992E-2</c:v>
                </c:pt>
                <c:pt idx="893">
                  <c:v>5.1918880000000001E-2</c:v>
                </c:pt>
                <c:pt idx="894">
                  <c:v>5.1976750000000002E-2</c:v>
                </c:pt>
                <c:pt idx="895">
                  <c:v>5.2034620000000004E-2</c:v>
                </c:pt>
                <c:pt idx="896">
                  <c:v>5.2092490000000012E-2</c:v>
                </c:pt>
                <c:pt idx="897">
                  <c:v>5.2150130000000003E-2</c:v>
                </c:pt>
                <c:pt idx="898">
                  <c:v>5.220811999999999E-2</c:v>
                </c:pt>
                <c:pt idx="899">
                  <c:v>5.2265989999999998E-2</c:v>
                </c:pt>
                <c:pt idx="900">
                  <c:v>5.2323860000000007E-2</c:v>
                </c:pt>
                <c:pt idx="901">
                  <c:v>5.2381730000000015E-2</c:v>
                </c:pt>
                <c:pt idx="902">
                  <c:v>5.2439720000000009E-2</c:v>
                </c:pt>
                <c:pt idx="903">
                  <c:v>5.2497590000000004E-2</c:v>
                </c:pt>
                <c:pt idx="904">
                  <c:v>5.2555459999999998E-2</c:v>
                </c:pt>
                <c:pt idx="905">
                  <c:v>5.2613330000000014E-2</c:v>
                </c:pt>
                <c:pt idx="906">
                  <c:v>5.2671429999999998E-2</c:v>
                </c:pt>
                <c:pt idx="907">
                  <c:v>5.2786710000000014E-2</c:v>
                </c:pt>
                <c:pt idx="908">
                  <c:v>5.2844580000000002E-2</c:v>
                </c:pt>
                <c:pt idx="909">
                  <c:v>5.2902450000000004E-2</c:v>
                </c:pt>
                <c:pt idx="910">
                  <c:v>5.2960430000000017E-2</c:v>
                </c:pt>
                <c:pt idx="911">
                  <c:v>5.3018300000000004E-2</c:v>
                </c:pt>
                <c:pt idx="912">
                  <c:v>5.3076060000000001E-2</c:v>
                </c:pt>
                <c:pt idx="913">
                  <c:v>5.3134050000000002E-2</c:v>
                </c:pt>
                <c:pt idx="914">
                  <c:v>5.3192259999999998E-2</c:v>
                </c:pt>
                <c:pt idx="915">
                  <c:v>5.3250020000000002E-2</c:v>
                </c:pt>
                <c:pt idx="916">
                  <c:v>5.3307889999999997E-2</c:v>
                </c:pt>
                <c:pt idx="917">
                  <c:v>5.3365759999999998E-2</c:v>
                </c:pt>
                <c:pt idx="918">
                  <c:v>5.3423630000000014E-2</c:v>
                </c:pt>
                <c:pt idx="919">
                  <c:v>5.3481500000000001E-2</c:v>
                </c:pt>
                <c:pt idx="920">
                  <c:v>5.3538910000000002E-2</c:v>
                </c:pt>
                <c:pt idx="921">
                  <c:v>5.3597010000000007E-2</c:v>
                </c:pt>
                <c:pt idx="922">
                  <c:v>5.3654879999999995E-2</c:v>
                </c:pt>
                <c:pt idx="923">
                  <c:v>5.3712630000000011E-2</c:v>
                </c:pt>
                <c:pt idx="924">
                  <c:v>5.3770500000000006E-2</c:v>
                </c:pt>
                <c:pt idx="925">
                  <c:v>5.382837E-2</c:v>
                </c:pt>
                <c:pt idx="926">
                  <c:v>5.3886240000000009E-2</c:v>
                </c:pt>
                <c:pt idx="927">
                  <c:v>5.3944119999999991E-2</c:v>
                </c:pt>
                <c:pt idx="928">
                  <c:v>5.4001990000000014E-2</c:v>
                </c:pt>
                <c:pt idx="929">
                  <c:v>5.4059969999999999E-2</c:v>
                </c:pt>
                <c:pt idx="930">
                  <c:v>5.4118070000000004E-2</c:v>
                </c:pt>
                <c:pt idx="931">
                  <c:v>5.4175939999999999E-2</c:v>
                </c:pt>
                <c:pt idx="932">
                  <c:v>5.4233810000000007E-2</c:v>
                </c:pt>
                <c:pt idx="933">
                  <c:v>5.4291680000000016E-2</c:v>
                </c:pt>
                <c:pt idx="934">
                  <c:v>5.4349550000000003E-2</c:v>
                </c:pt>
                <c:pt idx="935">
                  <c:v>5.440743000000002E-2</c:v>
                </c:pt>
                <c:pt idx="936">
                  <c:v>5.4465300000000008E-2</c:v>
                </c:pt>
                <c:pt idx="937">
                  <c:v>5.4523170000000003E-2</c:v>
                </c:pt>
                <c:pt idx="938">
                  <c:v>5.4581040000000004E-2</c:v>
                </c:pt>
                <c:pt idx="939">
                  <c:v>5.4638560000000003E-2</c:v>
                </c:pt>
                <c:pt idx="940">
                  <c:v>5.4696430000000011E-2</c:v>
                </c:pt>
                <c:pt idx="941">
                  <c:v>5.4754300000000006E-2</c:v>
                </c:pt>
                <c:pt idx="942">
                  <c:v>5.4812170000000014E-2</c:v>
                </c:pt>
                <c:pt idx="943">
                  <c:v>5.4870160000000001E-2</c:v>
                </c:pt>
                <c:pt idx="944">
                  <c:v>5.4928260000000007E-2</c:v>
                </c:pt>
                <c:pt idx="945">
                  <c:v>5.4986130000000015E-2</c:v>
                </c:pt>
                <c:pt idx="946">
                  <c:v>5.5044000000000003E-2</c:v>
                </c:pt>
                <c:pt idx="947">
                  <c:v>5.510186999999999E-2</c:v>
                </c:pt>
                <c:pt idx="948">
                  <c:v>5.5159279999999991E-2</c:v>
                </c:pt>
                <c:pt idx="949">
                  <c:v>5.521715E-2</c:v>
                </c:pt>
                <c:pt idx="950">
                  <c:v>5.5275020000000001E-2</c:v>
                </c:pt>
                <c:pt idx="951">
                  <c:v>5.5332890000000017E-2</c:v>
                </c:pt>
                <c:pt idx="952">
                  <c:v>5.5390870000000009E-2</c:v>
                </c:pt>
                <c:pt idx="953">
                  <c:v>5.5448739999999996E-2</c:v>
                </c:pt>
                <c:pt idx="954">
                  <c:v>5.5506620000000013E-2</c:v>
                </c:pt>
                <c:pt idx="955">
                  <c:v>5.5564599999999999E-2</c:v>
                </c:pt>
                <c:pt idx="956">
                  <c:v>5.5622700000000004E-2</c:v>
                </c:pt>
                <c:pt idx="957">
                  <c:v>5.5680569999999992E-2</c:v>
                </c:pt>
                <c:pt idx="958">
                  <c:v>5.5737980000000006E-2</c:v>
                </c:pt>
                <c:pt idx="959">
                  <c:v>5.5795850000000001E-2</c:v>
                </c:pt>
                <c:pt idx="960">
                  <c:v>5.5853840000000002E-2</c:v>
                </c:pt>
                <c:pt idx="961">
                  <c:v>5.591171000000001E-2</c:v>
                </c:pt>
                <c:pt idx="962">
                  <c:v>5.5969579999999998E-2</c:v>
                </c:pt>
                <c:pt idx="963">
                  <c:v>5.602755999999999E-2</c:v>
                </c:pt>
                <c:pt idx="964">
                  <c:v>5.6085429999999999E-2</c:v>
                </c:pt>
                <c:pt idx="965">
                  <c:v>5.6143299999999993E-2</c:v>
                </c:pt>
                <c:pt idx="966">
                  <c:v>5.6201290000000001E-2</c:v>
                </c:pt>
                <c:pt idx="967">
                  <c:v>5.6259159999999989E-2</c:v>
                </c:pt>
                <c:pt idx="968">
                  <c:v>5.6317150000000003E-2</c:v>
                </c:pt>
                <c:pt idx="969">
                  <c:v>5.6374549999999995E-2</c:v>
                </c:pt>
                <c:pt idx="970">
                  <c:v>5.6432430000000006E-2</c:v>
                </c:pt>
                <c:pt idx="971">
                  <c:v>5.6490300000000007E-2</c:v>
                </c:pt>
                <c:pt idx="972">
                  <c:v>5.6548169999999995E-2</c:v>
                </c:pt>
                <c:pt idx="973">
                  <c:v>5.6606149999999994E-2</c:v>
                </c:pt>
                <c:pt idx="974">
                  <c:v>5.6664020000000002E-2</c:v>
                </c:pt>
                <c:pt idx="975">
                  <c:v>5.672188999999999E-2</c:v>
                </c:pt>
                <c:pt idx="976">
                  <c:v>5.6779879999999991E-2</c:v>
                </c:pt>
                <c:pt idx="977">
                  <c:v>5.6837869999999992E-2</c:v>
                </c:pt>
                <c:pt idx="978">
                  <c:v>5.689574E-2</c:v>
                </c:pt>
                <c:pt idx="979">
                  <c:v>5.6953259999999992E-2</c:v>
                </c:pt>
                <c:pt idx="980">
                  <c:v>5.7011710000000014E-2</c:v>
                </c:pt>
                <c:pt idx="981">
                  <c:v>5.7069120000000008E-2</c:v>
                </c:pt>
                <c:pt idx="982">
                  <c:v>5.7127219999999999E-2</c:v>
                </c:pt>
                <c:pt idx="983">
                  <c:v>5.7185199999999999E-2</c:v>
                </c:pt>
                <c:pt idx="984">
                  <c:v>5.7242490000000007E-2</c:v>
                </c:pt>
                <c:pt idx="985">
                  <c:v>5.730037000000001E-2</c:v>
                </c:pt>
                <c:pt idx="986">
                  <c:v>5.7358350000000002E-2</c:v>
                </c:pt>
                <c:pt idx="987">
                  <c:v>5.741634000000001E-2</c:v>
                </c:pt>
                <c:pt idx="988">
                  <c:v>5.7474209999999998E-2</c:v>
                </c:pt>
                <c:pt idx="989">
                  <c:v>5.7532190000000004E-2</c:v>
                </c:pt>
                <c:pt idx="990">
                  <c:v>5.7590179999999998E-2</c:v>
                </c:pt>
                <c:pt idx="991">
                  <c:v>5.7648169999999985E-2</c:v>
                </c:pt>
                <c:pt idx="992">
                  <c:v>5.7705920000000015E-2</c:v>
                </c:pt>
                <c:pt idx="993">
                  <c:v>5.7763910000000016E-2</c:v>
                </c:pt>
                <c:pt idx="994">
                  <c:v>5.7821890000000008E-2</c:v>
                </c:pt>
                <c:pt idx="995">
                  <c:v>5.7879760000000002E-2</c:v>
                </c:pt>
                <c:pt idx="996">
                  <c:v>5.7937630000000011E-2</c:v>
                </c:pt>
                <c:pt idx="997">
                  <c:v>5.7995500000000005E-2</c:v>
                </c:pt>
                <c:pt idx="998">
                  <c:v>5.8053370000000007E-2</c:v>
                </c:pt>
                <c:pt idx="999">
                  <c:v>5.8110900000000007E-2</c:v>
                </c:pt>
                <c:pt idx="1000">
                  <c:v>5.8168879999999992E-2</c:v>
                </c:pt>
                <c:pt idx="1001">
                  <c:v>5.8226750000000001E-2</c:v>
                </c:pt>
                <c:pt idx="1002">
                  <c:v>5.8284620000000009E-2</c:v>
                </c:pt>
                <c:pt idx="1003">
                  <c:v>5.8342490000000004E-2</c:v>
                </c:pt>
                <c:pt idx="1004">
                  <c:v>5.8400940000000005E-2</c:v>
                </c:pt>
                <c:pt idx="1005">
                  <c:v>5.8458240000000002E-2</c:v>
                </c:pt>
                <c:pt idx="1006">
                  <c:v>5.8514950000000003E-2</c:v>
                </c:pt>
                <c:pt idx="1007">
                  <c:v>5.8574090000000002E-2</c:v>
                </c:pt>
                <c:pt idx="1008">
                  <c:v>5.8632540000000004E-2</c:v>
                </c:pt>
                <c:pt idx="1009">
                  <c:v>5.8689949999999991E-2</c:v>
                </c:pt>
                <c:pt idx="1010">
                  <c:v>5.8747819999999992E-2</c:v>
                </c:pt>
                <c:pt idx="1011">
                  <c:v>5.8805690000000008E-2</c:v>
                </c:pt>
                <c:pt idx="1012">
                  <c:v>5.8863560000000009E-2</c:v>
                </c:pt>
                <c:pt idx="1013">
                  <c:v>5.892084999999999E-2</c:v>
                </c:pt>
                <c:pt idx="1014">
                  <c:v>5.8979299999999991E-2</c:v>
                </c:pt>
                <c:pt idx="1015">
                  <c:v>5.9036710000000006E-2</c:v>
                </c:pt>
                <c:pt idx="1016">
                  <c:v>5.9094580000000015E-2</c:v>
                </c:pt>
                <c:pt idx="1017">
                  <c:v>5.9153030000000016E-2</c:v>
                </c:pt>
                <c:pt idx="1018">
                  <c:v>5.9211010000000008E-2</c:v>
                </c:pt>
                <c:pt idx="1019">
                  <c:v>5.9268300000000003E-2</c:v>
                </c:pt>
                <c:pt idx="1020">
                  <c:v>5.9326290000000011E-2</c:v>
                </c:pt>
                <c:pt idx="1021">
                  <c:v>5.9384159999999998E-2</c:v>
                </c:pt>
                <c:pt idx="1022">
                  <c:v>5.9442030000000014E-2</c:v>
                </c:pt>
                <c:pt idx="1023">
                  <c:v>5.9499900000000015E-2</c:v>
                </c:pt>
                <c:pt idx="1024">
                  <c:v>5.955777000000001E-2</c:v>
                </c:pt>
                <c:pt idx="1025">
                  <c:v>5.9615640000000004E-2</c:v>
                </c:pt>
                <c:pt idx="1026">
                  <c:v>5.9673630000000005E-2</c:v>
                </c:pt>
                <c:pt idx="1027">
                  <c:v>5.9731620000000013E-2</c:v>
                </c:pt>
                <c:pt idx="1028">
                  <c:v>5.9787980000000011E-2</c:v>
                </c:pt>
                <c:pt idx="1029">
                  <c:v>5.9847119999999997E-2</c:v>
                </c:pt>
                <c:pt idx="1030">
                  <c:v>5.9904990000000005E-2</c:v>
                </c:pt>
                <c:pt idx="1031">
                  <c:v>5.9962870000000015E-2</c:v>
                </c:pt>
                <c:pt idx="1032">
                  <c:v>6.0021310000000001E-2</c:v>
                </c:pt>
                <c:pt idx="1033">
                  <c:v>6.0078260000000001E-2</c:v>
                </c:pt>
                <c:pt idx="1034">
                  <c:v>6.013613000000001E-2</c:v>
                </c:pt>
                <c:pt idx="1035">
                  <c:v>6.0191680000000004E-2</c:v>
                </c:pt>
                <c:pt idx="1036">
                  <c:v>6.0250709999999992E-2</c:v>
                </c:pt>
                <c:pt idx="1037">
                  <c:v>6.030986E-2</c:v>
                </c:pt>
                <c:pt idx="1038">
                  <c:v>6.0367840000000006E-2</c:v>
                </c:pt>
                <c:pt idx="1039">
                  <c:v>6.0425710000000001E-2</c:v>
                </c:pt>
                <c:pt idx="1040">
                  <c:v>6.0484160000000002E-2</c:v>
                </c:pt>
                <c:pt idx="1041">
                  <c:v>6.054122E-2</c:v>
                </c:pt>
                <c:pt idx="1042">
                  <c:v>6.0599090000000008E-2</c:v>
                </c:pt>
                <c:pt idx="1043">
                  <c:v>6.065696000000001E-2</c:v>
                </c:pt>
                <c:pt idx="1044">
                  <c:v>6.0714830000000004E-2</c:v>
                </c:pt>
                <c:pt idx="1045">
                  <c:v>6.0773280000000006E-2</c:v>
                </c:pt>
                <c:pt idx="1046">
                  <c:v>6.0830570000000007E-2</c:v>
                </c:pt>
                <c:pt idx="1047">
                  <c:v>6.0889020000000009E-2</c:v>
                </c:pt>
                <c:pt idx="1048">
                  <c:v>6.0946309999999997E-2</c:v>
                </c:pt>
                <c:pt idx="1049">
                  <c:v>6.1004179999999991E-2</c:v>
                </c:pt>
                <c:pt idx="1050">
                  <c:v>6.1062290000000005E-2</c:v>
                </c:pt>
                <c:pt idx="1051">
                  <c:v>6.111980999999999E-2</c:v>
                </c:pt>
                <c:pt idx="1052">
                  <c:v>6.1177679999999998E-2</c:v>
                </c:pt>
                <c:pt idx="1053">
                  <c:v>6.1235549999999993E-2</c:v>
                </c:pt>
                <c:pt idx="1054">
                  <c:v>6.1293420000000008E-2</c:v>
                </c:pt>
                <c:pt idx="1055">
                  <c:v>6.1351520000000007E-2</c:v>
                </c:pt>
                <c:pt idx="1056">
                  <c:v>6.1409970000000001E-2</c:v>
                </c:pt>
                <c:pt idx="1057">
                  <c:v>6.146726000000001E-2</c:v>
                </c:pt>
                <c:pt idx="1058">
                  <c:v>6.152570999999999E-2</c:v>
                </c:pt>
                <c:pt idx="1059">
                  <c:v>6.1581849999999994E-2</c:v>
                </c:pt>
                <c:pt idx="1060">
                  <c:v>6.1641109999999978E-2</c:v>
                </c:pt>
                <c:pt idx="1061">
                  <c:v>6.1699089999999991E-2</c:v>
                </c:pt>
                <c:pt idx="1062">
                  <c:v>6.1756960000000007E-2</c:v>
                </c:pt>
                <c:pt idx="1063">
                  <c:v>6.1814830000000008E-2</c:v>
                </c:pt>
                <c:pt idx="1064">
                  <c:v>6.1872700000000003E-2</c:v>
                </c:pt>
                <c:pt idx="1065">
                  <c:v>6.1930569999999997E-2</c:v>
                </c:pt>
                <c:pt idx="1066">
                  <c:v>6.1989019999999992E-2</c:v>
                </c:pt>
                <c:pt idx="1067">
                  <c:v>6.2046310000000007E-2</c:v>
                </c:pt>
                <c:pt idx="1068">
                  <c:v>6.2103720000000008E-2</c:v>
                </c:pt>
                <c:pt idx="1069">
                  <c:v>6.216159000000001E-2</c:v>
                </c:pt>
                <c:pt idx="1070">
                  <c:v>6.2219459999999997E-2</c:v>
                </c:pt>
                <c:pt idx="1071">
                  <c:v>6.2277449999999991E-2</c:v>
                </c:pt>
                <c:pt idx="1072">
                  <c:v>6.2335320000000007E-2</c:v>
                </c:pt>
                <c:pt idx="1073">
                  <c:v>6.2393770000000015E-2</c:v>
                </c:pt>
                <c:pt idx="1074">
                  <c:v>6.2451060000000003E-2</c:v>
                </c:pt>
                <c:pt idx="1075">
                  <c:v>6.250812E-2</c:v>
                </c:pt>
                <c:pt idx="1076">
                  <c:v>6.2553369999999997E-2</c:v>
                </c:pt>
                <c:pt idx="1077">
                  <c:v>6.2573630000000019E-2</c:v>
                </c:pt>
                <c:pt idx="1078">
                  <c:v>6.2628610000000001E-2</c:v>
                </c:pt>
                <c:pt idx="1079">
                  <c:v>6.2791220000000009E-2</c:v>
                </c:pt>
                <c:pt idx="1080">
                  <c:v>6.279585E-2</c:v>
                </c:pt>
                <c:pt idx="1081">
                  <c:v>6.2817840000000014E-2</c:v>
                </c:pt>
                <c:pt idx="1082">
                  <c:v>6.2909859999999998E-2</c:v>
                </c:pt>
                <c:pt idx="1083">
                  <c:v>6.2970040000000005E-2</c:v>
                </c:pt>
                <c:pt idx="1084">
                  <c:v>6.303023000000002E-2</c:v>
                </c:pt>
                <c:pt idx="1085">
                  <c:v>6.3081730000000003E-2</c:v>
                </c:pt>
                <c:pt idx="1086">
                  <c:v>6.3144229999999996E-2</c:v>
                </c:pt>
                <c:pt idx="1087">
                  <c:v>6.3203259999999997E-2</c:v>
                </c:pt>
                <c:pt idx="1088">
                  <c:v>6.3255339999999979E-2</c:v>
                </c:pt>
                <c:pt idx="1089">
                  <c:v>6.3319580000000014E-2</c:v>
                </c:pt>
                <c:pt idx="1090">
                  <c:v>6.3376409999999994E-2</c:v>
                </c:pt>
                <c:pt idx="1091">
                  <c:v>6.3433119999999996E-2</c:v>
                </c:pt>
                <c:pt idx="1092">
                  <c:v>6.3493300000000003E-2</c:v>
                </c:pt>
                <c:pt idx="1093">
                  <c:v>6.3544229999999993E-2</c:v>
                </c:pt>
                <c:pt idx="1094">
                  <c:v>6.3608810000000002E-2</c:v>
                </c:pt>
                <c:pt idx="1095">
                  <c:v>6.3666109999999998E-2</c:v>
                </c:pt>
                <c:pt idx="1096">
                  <c:v>6.3720620000000019E-2</c:v>
                </c:pt>
                <c:pt idx="1097">
                  <c:v>6.3782190000000016E-2</c:v>
                </c:pt>
                <c:pt idx="1098">
                  <c:v>6.3831959999999993E-2</c:v>
                </c:pt>
                <c:pt idx="1099">
                  <c:v>6.3896780000000014E-2</c:v>
                </c:pt>
                <c:pt idx="1100">
                  <c:v>6.3950599999999996E-2</c:v>
                </c:pt>
                <c:pt idx="1101">
                  <c:v>6.4013680000000017E-2</c:v>
                </c:pt>
                <c:pt idx="1102">
                  <c:v>6.4071550000000005E-2</c:v>
                </c:pt>
                <c:pt idx="1103">
                  <c:v>6.4126749999999996E-2</c:v>
                </c:pt>
                <c:pt idx="1104">
                  <c:v>6.4184620000000012E-2</c:v>
                </c:pt>
                <c:pt idx="1105">
                  <c:v>6.4244809999999986E-2</c:v>
                </c:pt>
                <c:pt idx="1106">
                  <c:v>6.4302680000000029E-2</c:v>
                </c:pt>
                <c:pt idx="1107">
                  <c:v>6.4357190000000009E-2</c:v>
                </c:pt>
                <c:pt idx="1108">
                  <c:v>6.441738000000001E-2</c:v>
                </c:pt>
                <c:pt idx="1109">
                  <c:v>6.4476410000000012E-2</c:v>
                </c:pt>
                <c:pt idx="1110">
                  <c:v>6.4529649999999994E-2</c:v>
                </c:pt>
                <c:pt idx="1111">
                  <c:v>6.4590990000000015E-2</c:v>
                </c:pt>
                <c:pt idx="1112">
                  <c:v>6.4649440000000002E-2</c:v>
                </c:pt>
                <c:pt idx="1113">
                  <c:v>6.4704420000000012E-2</c:v>
                </c:pt>
                <c:pt idx="1114">
                  <c:v>6.4765870000000017E-2</c:v>
                </c:pt>
                <c:pt idx="1115">
                  <c:v>6.4824440000000011E-2</c:v>
                </c:pt>
                <c:pt idx="1116">
                  <c:v>6.4879419999999993E-2</c:v>
                </c:pt>
                <c:pt idx="1117">
                  <c:v>6.4938440000000014E-2</c:v>
                </c:pt>
                <c:pt idx="1118">
                  <c:v>6.499342000000001E-2</c:v>
                </c:pt>
                <c:pt idx="1119">
                  <c:v>6.5052449999999998E-2</c:v>
                </c:pt>
                <c:pt idx="1120">
                  <c:v>6.5112870000000003E-2</c:v>
                </c:pt>
                <c:pt idx="1121">
                  <c:v>6.5165640000000011E-2</c:v>
                </c:pt>
                <c:pt idx="1122">
                  <c:v>6.5228839999999996E-2</c:v>
                </c:pt>
                <c:pt idx="1123">
                  <c:v>6.5284389999999998E-2</c:v>
                </c:pt>
                <c:pt idx="1124">
                  <c:v>6.5343419999999999E-2</c:v>
                </c:pt>
                <c:pt idx="1125">
                  <c:v>6.5401870000000001E-2</c:v>
                </c:pt>
                <c:pt idx="1126">
                  <c:v>6.5460320000000016E-2</c:v>
                </c:pt>
                <c:pt idx="1127">
                  <c:v>6.5516450000000018E-2</c:v>
                </c:pt>
                <c:pt idx="1128">
                  <c:v>6.5574900000000005E-2</c:v>
                </c:pt>
                <c:pt idx="1129">
                  <c:v>6.5632309999999999E-2</c:v>
                </c:pt>
                <c:pt idx="1130">
                  <c:v>6.5690760000000001E-2</c:v>
                </c:pt>
                <c:pt idx="1131">
                  <c:v>6.5750370000000002E-2</c:v>
                </c:pt>
                <c:pt idx="1132">
                  <c:v>6.5807660000000018E-2</c:v>
                </c:pt>
                <c:pt idx="1133">
                  <c:v>6.5865530000000019E-2</c:v>
                </c:pt>
                <c:pt idx="1134">
                  <c:v>6.5922819999999993E-2</c:v>
                </c:pt>
                <c:pt idx="1135">
                  <c:v>6.5980690000000008E-2</c:v>
                </c:pt>
                <c:pt idx="1136">
                  <c:v>6.6037979999999996E-2</c:v>
                </c:pt>
                <c:pt idx="1137">
                  <c:v>6.6095849999999984E-2</c:v>
                </c:pt>
                <c:pt idx="1138">
                  <c:v>6.6154530000000003E-2</c:v>
                </c:pt>
                <c:pt idx="1139">
                  <c:v>6.6212400000000018E-2</c:v>
                </c:pt>
                <c:pt idx="1140">
                  <c:v>6.6270270000000006E-2</c:v>
                </c:pt>
                <c:pt idx="1141">
                  <c:v>6.6323510000000002E-2</c:v>
                </c:pt>
                <c:pt idx="1142">
                  <c:v>6.6386130000000015E-2</c:v>
                </c:pt>
                <c:pt idx="1143">
                  <c:v>6.6439949999999998E-2</c:v>
                </c:pt>
                <c:pt idx="1144">
                  <c:v>6.6498979999999999E-2</c:v>
                </c:pt>
                <c:pt idx="1145">
                  <c:v>6.6559279999999998E-2</c:v>
                </c:pt>
                <c:pt idx="1146">
                  <c:v>6.6617839999999998E-2</c:v>
                </c:pt>
                <c:pt idx="1147">
                  <c:v>6.6642149999999983E-2</c:v>
                </c:pt>
                <c:pt idx="1148">
                  <c:v>6.6728949999999995E-2</c:v>
                </c:pt>
                <c:pt idx="1149">
                  <c:v>6.6789719999999997E-2</c:v>
                </c:pt>
                <c:pt idx="1150">
                  <c:v>6.6850019999999996E-2</c:v>
                </c:pt>
                <c:pt idx="1151">
                  <c:v>6.6902799999999998E-2</c:v>
                </c:pt>
                <c:pt idx="1152">
                  <c:v>6.6964720000000019E-2</c:v>
                </c:pt>
                <c:pt idx="1153">
                  <c:v>6.7018190000000019E-2</c:v>
                </c:pt>
                <c:pt idx="1154">
                  <c:v>6.708080000000001E-2</c:v>
                </c:pt>
                <c:pt idx="1155">
                  <c:v>6.713868000000002E-2</c:v>
                </c:pt>
                <c:pt idx="1156">
                  <c:v>6.7196549999999994E-2</c:v>
                </c:pt>
                <c:pt idx="1157">
                  <c:v>6.7250939999999995E-2</c:v>
                </c:pt>
                <c:pt idx="1158">
                  <c:v>6.7312520000000015E-2</c:v>
                </c:pt>
                <c:pt idx="1159">
                  <c:v>6.7370390000000016E-2</c:v>
                </c:pt>
                <c:pt idx="1160">
                  <c:v>6.742641000000002E-2</c:v>
                </c:pt>
                <c:pt idx="1161">
                  <c:v>6.7485320000000001E-2</c:v>
                </c:pt>
                <c:pt idx="1162">
                  <c:v>6.7543649999999997E-2</c:v>
                </c:pt>
                <c:pt idx="1163">
                  <c:v>6.7600370000000007E-2</c:v>
                </c:pt>
                <c:pt idx="1164">
                  <c:v>6.765533999999998E-2</c:v>
                </c:pt>
                <c:pt idx="1165">
                  <c:v>6.7715990000000018E-2</c:v>
                </c:pt>
                <c:pt idx="1166">
                  <c:v>6.7773740000000013E-2</c:v>
                </c:pt>
                <c:pt idx="1167">
                  <c:v>6.7832770000000014E-2</c:v>
                </c:pt>
                <c:pt idx="1168">
                  <c:v>6.7888560000000014E-2</c:v>
                </c:pt>
                <c:pt idx="1169">
                  <c:v>6.7946199999999998E-2</c:v>
                </c:pt>
                <c:pt idx="1170">
                  <c:v>6.8007189999999995E-2</c:v>
                </c:pt>
                <c:pt idx="1171">
                  <c:v>6.8060549999999997E-2</c:v>
                </c:pt>
                <c:pt idx="1172">
                  <c:v>6.8119929999999995E-2</c:v>
                </c:pt>
                <c:pt idx="1173">
                  <c:v>6.8180110000000002E-2</c:v>
                </c:pt>
                <c:pt idx="1174">
                  <c:v>6.8235550000000006E-2</c:v>
                </c:pt>
                <c:pt idx="1175">
                  <c:v>6.8295389999999997E-2</c:v>
                </c:pt>
                <c:pt idx="1176">
                  <c:v>6.8349789999999994E-2</c:v>
                </c:pt>
                <c:pt idx="1177">
                  <c:v>6.8409970000000001E-2</c:v>
                </c:pt>
                <c:pt idx="1178">
                  <c:v>6.8468769999999998E-2</c:v>
                </c:pt>
                <c:pt idx="1179">
                  <c:v>6.8521659999999998E-2</c:v>
                </c:pt>
                <c:pt idx="1180">
                  <c:v>6.8585320000000005E-2</c:v>
                </c:pt>
                <c:pt idx="1181">
                  <c:v>6.8640870000000007E-2</c:v>
                </c:pt>
                <c:pt idx="1182">
                  <c:v>6.8700600000000014E-2</c:v>
                </c:pt>
                <c:pt idx="1183">
                  <c:v>6.8755570000000002E-2</c:v>
                </c:pt>
                <c:pt idx="1184">
                  <c:v>6.881530000000001E-2</c:v>
                </c:pt>
                <c:pt idx="1185">
                  <c:v>6.8874320000000003E-2</c:v>
                </c:pt>
                <c:pt idx="1186">
                  <c:v>6.8931149999999983E-2</c:v>
                </c:pt>
                <c:pt idx="1187">
                  <c:v>6.8990759999999998E-2</c:v>
                </c:pt>
                <c:pt idx="1188">
                  <c:v>6.9048739999999997E-2</c:v>
                </c:pt>
                <c:pt idx="1189">
                  <c:v>6.9106730000000033E-2</c:v>
                </c:pt>
                <c:pt idx="1190">
                  <c:v>6.9162870000000015E-2</c:v>
                </c:pt>
                <c:pt idx="1191">
                  <c:v>6.9220740000000003E-2</c:v>
                </c:pt>
                <c:pt idx="1192">
                  <c:v>6.9275130000000004E-2</c:v>
                </c:pt>
                <c:pt idx="1193">
                  <c:v>6.9337050000000011E-2</c:v>
                </c:pt>
                <c:pt idx="1194">
                  <c:v>6.9395500000000013E-2</c:v>
                </c:pt>
                <c:pt idx="1195">
                  <c:v>6.9444809999999996E-2</c:v>
                </c:pt>
                <c:pt idx="1196">
                  <c:v>6.9503369999999995E-2</c:v>
                </c:pt>
                <c:pt idx="1197">
                  <c:v>6.9569460000000014E-2</c:v>
                </c:pt>
                <c:pt idx="1198">
                  <c:v>6.9626750000000001E-2</c:v>
                </c:pt>
                <c:pt idx="1199">
                  <c:v>6.9684510000000019E-2</c:v>
                </c:pt>
                <c:pt idx="1200">
                  <c:v>6.9742490000000018E-2</c:v>
                </c:pt>
                <c:pt idx="1201">
                  <c:v>6.980094000000002E-2</c:v>
                </c:pt>
                <c:pt idx="1202">
                  <c:v>6.9858240000000002E-2</c:v>
                </c:pt>
                <c:pt idx="1203">
                  <c:v>6.9916220000000015E-2</c:v>
                </c:pt>
                <c:pt idx="1204">
                  <c:v>6.9970039999999997E-2</c:v>
                </c:pt>
                <c:pt idx="1205">
                  <c:v>7.0031960000000004E-2</c:v>
                </c:pt>
                <c:pt idx="1206">
                  <c:v>7.0089949999999998E-2</c:v>
                </c:pt>
                <c:pt idx="1207">
                  <c:v>7.014318999999998E-2</c:v>
                </c:pt>
                <c:pt idx="1208">
                  <c:v>7.0202329999999993E-2</c:v>
                </c:pt>
                <c:pt idx="1209">
                  <c:v>7.026379000000002E-2</c:v>
                </c:pt>
                <c:pt idx="1210">
                  <c:v>7.031009000000002E-2</c:v>
                </c:pt>
                <c:pt idx="1211">
                  <c:v>7.0379070000000002E-2</c:v>
                </c:pt>
                <c:pt idx="1212">
                  <c:v>7.0434049999999998E-2</c:v>
                </c:pt>
                <c:pt idx="1213">
                  <c:v>7.049134E-2</c:v>
                </c:pt>
                <c:pt idx="1214">
                  <c:v>7.0553370000000004E-2</c:v>
                </c:pt>
                <c:pt idx="1215">
                  <c:v>7.0606040000000009E-2</c:v>
                </c:pt>
                <c:pt idx="1216">
                  <c:v>7.0663909999999996E-2</c:v>
                </c:pt>
                <c:pt idx="1217">
                  <c:v>7.0723049999999996E-2</c:v>
                </c:pt>
                <c:pt idx="1218">
                  <c:v>7.0783810000000016E-2</c:v>
                </c:pt>
                <c:pt idx="1219">
                  <c:v>7.0842260000000004E-2</c:v>
                </c:pt>
                <c:pt idx="1220">
                  <c:v>7.089955000000002E-2</c:v>
                </c:pt>
                <c:pt idx="1221">
                  <c:v>7.0957999999999993E-2</c:v>
                </c:pt>
                <c:pt idx="1222">
                  <c:v>7.1015869999999995E-2</c:v>
                </c:pt>
                <c:pt idx="1223">
                  <c:v>7.1073739999999996E-2</c:v>
                </c:pt>
                <c:pt idx="1224">
                  <c:v>7.11315E-2</c:v>
                </c:pt>
                <c:pt idx="1225">
                  <c:v>7.1189489999999994E-2</c:v>
                </c:pt>
                <c:pt idx="1226">
                  <c:v>7.1247469999999979E-2</c:v>
                </c:pt>
                <c:pt idx="1227">
                  <c:v>7.1305339999999995E-2</c:v>
                </c:pt>
                <c:pt idx="1228">
                  <c:v>7.136379000000001E-2</c:v>
                </c:pt>
                <c:pt idx="1229">
                  <c:v>7.1421200000000004E-2</c:v>
                </c:pt>
                <c:pt idx="1230">
                  <c:v>7.1478949999999986E-2</c:v>
                </c:pt>
                <c:pt idx="1231">
                  <c:v>7.1536939999999993E-2</c:v>
                </c:pt>
                <c:pt idx="1232">
                  <c:v>7.1594350000000001E-2</c:v>
                </c:pt>
                <c:pt idx="1233">
                  <c:v>7.165291E-2</c:v>
                </c:pt>
                <c:pt idx="1234">
                  <c:v>7.1710200000000016E-2</c:v>
                </c:pt>
                <c:pt idx="1235">
                  <c:v>7.1768189999999996E-2</c:v>
                </c:pt>
                <c:pt idx="1236">
                  <c:v>7.1826180000000003E-2</c:v>
                </c:pt>
                <c:pt idx="1237">
                  <c:v>7.1883929999999999E-2</c:v>
                </c:pt>
                <c:pt idx="1238">
                  <c:v>7.194122E-2</c:v>
                </c:pt>
                <c:pt idx="1239">
                  <c:v>7.1996889999999994E-2</c:v>
                </c:pt>
                <c:pt idx="1240">
                  <c:v>7.2057080000000009E-2</c:v>
                </c:pt>
                <c:pt idx="1241">
                  <c:v>7.2114949999999997E-2</c:v>
                </c:pt>
                <c:pt idx="1242">
                  <c:v>7.2172819999999999E-2</c:v>
                </c:pt>
                <c:pt idx="1243">
                  <c:v>7.223127E-2</c:v>
                </c:pt>
                <c:pt idx="1244">
                  <c:v>7.2286240000000002E-2</c:v>
                </c:pt>
                <c:pt idx="1245">
                  <c:v>7.2346549999999996E-2</c:v>
                </c:pt>
                <c:pt idx="1246">
                  <c:v>7.2403369999999995E-2</c:v>
                </c:pt>
                <c:pt idx="1247">
                  <c:v>7.2461129999999999E-2</c:v>
                </c:pt>
                <c:pt idx="1248">
                  <c:v>7.252016E-2</c:v>
                </c:pt>
                <c:pt idx="1249">
                  <c:v>7.2578610000000016E-2</c:v>
                </c:pt>
                <c:pt idx="1250">
                  <c:v>7.2636010000000015E-2</c:v>
                </c:pt>
                <c:pt idx="1251">
                  <c:v>7.2693880000000016E-2</c:v>
                </c:pt>
                <c:pt idx="1252">
                  <c:v>7.2751750000000004E-2</c:v>
                </c:pt>
                <c:pt idx="1253">
                  <c:v>7.2809739999999998E-2</c:v>
                </c:pt>
                <c:pt idx="1254">
                  <c:v>7.2867030000000013E-2</c:v>
                </c:pt>
                <c:pt idx="1255">
                  <c:v>7.2925599999999993E-2</c:v>
                </c:pt>
                <c:pt idx="1256">
                  <c:v>7.2983470000000009E-2</c:v>
                </c:pt>
                <c:pt idx="1257">
                  <c:v>7.3041339999999996E-2</c:v>
                </c:pt>
                <c:pt idx="1258">
                  <c:v>7.3099209999999998E-2</c:v>
                </c:pt>
                <c:pt idx="1259">
                  <c:v>7.3157079999999999E-2</c:v>
                </c:pt>
                <c:pt idx="1260">
                  <c:v>7.3215059999999998E-2</c:v>
                </c:pt>
                <c:pt idx="1261">
                  <c:v>7.327247000000002E-2</c:v>
                </c:pt>
                <c:pt idx="1262">
                  <c:v>7.3331499999999994E-2</c:v>
                </c:pt>
                <c:pt idx="1263">
                  <c:v>7.3387750000000015E-2</c:v>
                </c:pt>
                <c:pt idx="1264">
                  <c:v>7.3446200000000003E-2</c:v>
                </c:pt>
                <c:pt idx="1265">
                  <c:v>7.3504650000000019E-2</c:v>
                </c:pt>
                <c:pt idx="1266">
                  <c:v>7.3561940000000006E-2</c:v>
                </c:pt>
                <c:pt idx="1267">
                  <c:v>7.362038999999998E-2</c:v>
                </c:pt>
                <c:pt idx="1268">
                  <c:v>7.3676640000000002E-2</c:v>
                </c:pt>
                <c:pt idx="1269">
                  <c:v>7.3735780000000015E-2</c:v>
                </c:pt>
                <c:pt idx="1270">
                  <c:v>7.3792730000000015E-2</c:v>
                </c:pt>
                <c:pt idx="1271">
                  <c:v>7.3851180000000002E-2</c:v>
                </c:pt>
                <c:pt idx="1272">
                  <c:v>7.3909050000000004E-2</c:v>
                </c:pt>
                <c:pt idx="1273">
                  <c:v>7.3967149999999995E-2</c:v>
                </c:pt>
                <c:pt idx="1274">
                  <c:v>7.4024549999999995E-2</c:v>
                </c:pt>
                <c:pt idx="1275">
                  <c:v>7.408300000000001E-2</c:v>
                </c:pt>
                <c:pt idx="1276">
                  <c:v>7.4136940000000012E-2</c:v>
                </c:pt>
                <c:pt idx="1277">
                  <c:v>7.4198510000000009E-2</c:v>
                </c:pt>
                <c:pt idx="1278">
                  <c:v>7.425118E-2</c:v>
                </c:pt>
                <c:pt idx="1279">
                  <c:v>7.4313680000000007E-2</c:v>
                </c:pt>
                <c:pt idx="1280">
                  <c:v>7.437166000000002E-2</c:v>
                </c:pt>
                <c:pt idx="1281">
                  <c:v>7.4429529999999994E-2</c:v>
                </c:pt>
                <c:pt idx="1282">
                  <c:v>7.4487400000000009E-2</c:v>
                </c:pt>
                <c:pt idx="1283">
                  <c:v>7.4544120000000019E-2</c:v>
                </c:pt>
                <c:pt idx="1284">
                  <c:v>7.4603139999999998E-2</c:v>
                </c:pt>
                <c:pt idx="1285">
                  <c:v>7.4657539999999994E-2</c:v>
                </c:pt>
                <c:pt idx="1286">
                  <c:v>7.4718880000000015E-2</c:v>
                </c:pt>
                <c:pt idx="1287">
                  <c:v>7.4772120000000011E-2</c:v>
                </c:pt>
                <c:pt idx="1288">
                  <c:v>7.4834620000000018E-2</c:v>
                </c:pt>
                <c:pt idx="1289">
                  <c:v>7.4893070000000034E-2</c:v>
                </c:pt>
                <c:pt idx="1290">
                  <c:v>7.4950939999999994E-2</c:v>
                </c:pt>
                <c:pt idx="1291">
                  <c:v>7.5008240000000004E-2</c:v>
                </c:pt>
                <c:pt idx="1292">
                  <c:v>7.5061480000000014E-2</c:v>
                </c:pt>
                <c:pt idx="1293">
                  <c:v>7.5123980000000021E-2</c:v>
                </c:pt>
                <c:pt idx="1294">
                  <c:v>7.5176060000000003E-2</c:v>
                </c:pt>
                <c:pt idx="1295">
                  <c:v>7.5238559999999996E-2</c:v>
                </c:pt>
                <c:pt idx="1296">
                  <c:v>7.5297929999999999E-2</c:v>
                </c:pt>
                <c:pt idx="1297">
                  <c:v>7.5352330000000009E-2</c:v>
                </c:pt>
                <c:pt idx="1298">
                  <c:v>7.5413680000000011E-2</c:v>
                </c:pt>
                <c:pt idx="1299">
                  <c:v>7.5472120000000004E-2</c:v>
                </c:pt>
                <c:pt idx="1300">
                  <c:v>7.552826E-2</c:v>
                </c:pt>
                <c:pt idx="1301">
                  <c:v>7.5587290000000015E-2</c:v>
                </c:pt>
                <c:pt idx="1302">
                  <c:v>7.5644810000000007E-2</c:v>
                </c:pt>
                <c:pt idx="1303">
                  <c:v>7.5701870000000004E-2</c:v>
                </c:pt>
                <c:pt idx="1304">
                  <c:v>7.5761010000000018E-2</c:v>
                </c:pt>
                <c:pt idx="1305">
                  <c:v>7.5817260000000011E-2</c:v>
                </c:pt>
                <c:pt idx="1306">
                  <c:v>7.5876289999999999E-2</c:v>
                </c:pt>
                <c:pt idx="1307">
                  <c:v>7.5931849999999995E-2</c:v>
                </c:pt>
                <c:pt idx="1308">
                  <c:v>7.5992030000000016E-2</c:v>
                </c:pt>
                <c:pt idx="1309">
                  <c:v>7.6046429999999998E-2</c:v>
                </c:pt>
                <c:pt idx="1310">
                  <c:v>7.6106499999999994E-2</c:v>
                </c:pt>
                <c:pt idx="1311">
                  <c:v>7.6166220000000021E-2</c:v>
                </c:pt>
                <c:pt idx="1312">
                  <c:v>7.6220039999999989E-2</c:v>
                </c:pt>
                <c:pt idx="1313">
                  <c:v>7.6280920000000002E-2</c:v>
                </c:pt>
                <c:pt idx="1314">
                  <c:v>7.6339370000000004E-2</c:v>
                </c:pt>
                <c:pt idx="1315">
                  <c:v>7.6397820000000019E-2</c:v>
                </c:pt>
                <c:pt idx="1316">
                  <c:v>7.6454990000000014E-2</c:v>
                </c:pt>
                <c:pt idx="1317">
                  <c:v>7.6511239999999994E-2</c:v>
                </c:pt>
                <c:pt idx="1318">
                  <c:v>7.657130999999999E-2</c:v>
                </c:pt>
                <c:pt idx="1319">
                  <c:v>7.6628719999999997E-2</c:v>
                </c:pt>
                <c:pt idx="1320">
                  <c:v>7.6682310000000004E-2</c:v>
                </c:pt>
                <c:pt idx="1321">
                  <c:v>7.6744229999999997E-2</c:v>
                </c:pt>
                <c:pt idx="1322">
                  <c:v>7.6801519999999998E-2</c:v>
                </c:pt>
                <c:pt idx="1323">
                  <c:v>7.686055E-2</c:v>
                </c:pt>
                <c:pt idx="1324">
                  <c:v>7.6914369999999996E-2</c:v>
                </c:pt>
                <c:pt idx="1325">
                  <c:v>7.6976290000000003E-2</c:v>
                </c:pt>
                <c:pt idx="1326">
                  <c:v>7.7033580000000018E-2</c:v>
                </c:pt>
                <c:pt idx="1327">
                  <c:v>7.7092030000000034E-2</c:v>
                </c:pt>
                <c:pt idx="1328">
                  <c:v>7.714931999999998E-2</c:v>
                </c:pt>
                <c:pt idx="1329">
                  <c:v>7.7206040000000004E-2</c:v>
                </c:pt>
                <c:pt idx="1330">
                  <c:v>7.7265760000000003E-2</c:v>
                </c:pt>
                <c:pt idx="1331">
                  <c:v>7.732143000000001E-2</c:v>
                </c:pt>
                <c:pt idx="1332">
                  <c:v>7.7379879999999998E-2</c:v>
                </c:pt>
                <c:pt idx="1333">
                  <c:v>7.7438330000000014E-2</c:v>
                </c:pt>
                <c:pt idx="1334">
                  <c:v>7.7495620000000015E-2</c:v>
                </c:pt>
                <c:pt idx="1335">
                  <c:v>7.755488000000002E-2</c:v>
                </c:pt>
                <c:pt idx="1336">
                  <c:v>7.7612749999999994E-2</c:v>
                </c:pt>
                <c:pt idx="1337">
                  <c:v>7.7670740000000002E-2</c:v>
                </c:pt>
                <c:pt idx="1338">
                  <c:v>7.7728610000000017E-2</c:v>
                </c:pt>
                <c:pt idx="1339">
                  <c:v>7.7783810000000009E-2</c:v>
                </c:pt>
                <c:pt idx="1340">
                  <c:v>7.784481E-2</c:v>
                </c:pt>
                <c:pt idx="1341">
                  <c:v>7.7902100000000016E-2</c:v>
                </c:pt>
                <c:pt idx="1342">
                  <c:v>7.795893000000001E-2</c:v>
                </c:pt>
                <c:pt idx="1343">
                  <c:v>7.8018069999999995E-2</c:v>
                </c:pt>
                <c:pt idx="1344">
                  <c:v>7.8076060000000003E-2</c:v>
                </c:pt>
                <c:pt idx="1345">
                  <c:v>7.8128139999999999E-2</c:v>
                </c:pt>
                <c:pt idx="1346">
                  <c:v>7.819006000000002E-2</c:v>
                </c:pt>
                <c:pt idx="1347">
                  <c:v>7.8247590000000006E-2</c:v>
                </c:pt>
                <c:pt idx="1348">
                  <c:v>7.8306040000000007E-2</c:v>
                </c:pt>
                <c:pt idx="1349">
                  <c:v>7.836460000000002E-2</c:v>
                </c:pt>
                <c:pt idx="1350">
                  <c:v>7.8421779999999996E-2</c:v>
                </c:pt>
                <c:pt idx="1351">
                  <c:v>7.8479759999999996E-2</c:v>
                </c:pt>
                <c:pt idx="1352">
                  <c:v>7.8539369999999997E-2</c:v>
                </c:pt>
                <c:pt idx="1353">
                  <c:v>7.8596660000000013E-2</c:v>
                </c:pt>
                <c:pt idx="1354">
                  <c:v>7.8654650000000007E-2</c:v>
                </c:pt>
                <c:pt idx="1355">
                  <c:v>7.8711710000000018E-2</c:v>
                </c:pt>
                <c:pt idx="1356">
                  <c:v>7.8770160000000006E-2</c:v>
                </c:pt>
                <c:pt idx="1357">
                  <c:v>7.8828029999999993E-2</c:v>
                </c:pt>
                <c:pt idx="1358">
                  <c:v>7.8884740000000009E-2</c:v>
                </c:pt>
                <c:pt idx="1359">
                  <c:v>7.8940410000000003E-2</c:v>
                </c:pt>
                <c:pt idx="1360">
                  <c:v>7.9000600000000018E-2</c:v>
                </c:pt>
                <c:pt idx="1361">
                  <c:v>7.9059620000000011E-2</c:v>
                </c:pt>
                <c:pt idx="1362">
                  <c:v>7.9117030000000033E-2</c:v>
                </c:pt>
                <c:pt idx="1363">
                  <c:v>7.917548000000002E-2</c:v>
                </c:pt>
                <c:pt idx="1364">
                  <c:v>7.9232769999999994E-2</c:v>
                </c:pt>
                <c:pt idx="1365">
                  <c:v>7.9290640000000009E-2</c:v>
                </c:pt>
                <c:pt idx="1366">
                  <c:v>7.934736000000002E-2</c:v>
                </c:pt>
                <c:pt idx="1367">
                  <c:v>7.9406500000000019E-2</c:v>
                </c:pt>
                <c:pt idx="1368">
                  <c:v>7.9464490000000013E-2</c:v>
                </c:pt>
                <c:pt idx="1369">
                  <c:v>7.9522360000000014E-2</c:v>
                </c:pt>
                <c:pt idx="1370">
                  <c:v>7.9576869999999994E-2</c:v>
                </c:pt>
                <c:pt idx="1371">
                  <c:v>7.9637630000000015E-2</c:v>
                </c:pt>
                <c:pt idx="1372">
                  <c:v>7.9694930000000011E-2</c:v>
                </c:pt>
                <c:pt idx="1373">
                  <c:v>7.9753950000000018E-2</c:v>
                </c:pt>
                <c:pt idx="1374">
                  <c:v>7.9812050000000009E-2</c:v>
                </c:pt>
                <c:pt idx="1375">
                  <c:v>7.9869460000000017E-2</c:v>
                </c:pt>
                <c:pt idx="1376">
                  <c:v>7.9927330000000019E-2</c:v>
                </c:pt>
                <c:pt idx="1377">
                  <c:v>7.998578000000002E-2</c:v>
                </c:pt>
                <c:pt idx="1378">
                  <c:v>8.0043070000000022E-2</c:v>
                </c:pt>
                <c:pt idx="1379">
                  <c:v>8.0101520000000009E-2</c:v>
                </c:pt>
                <c:pt idx="1380">
                  <c:v>8.0158810000000025E-2</c:v>
                </c:pt>
                <c:pt idx="1381">
                  <c:v>8.0217610000000009E-2</c:v>
                </c:pt>
                <c:pt idx="1382">
                  <c:v>8.0275480000000024E-2</c:v>
                </c:pt>
                <c:pt idx="1383">
                  <c:v>8.0332770000000012E-2</c:v>
                </c:pt>
                <c:pt idx="1384">
                  <c:v>8.0390060000000027E-2</c:v>
                </c:pt>
                <c:pt idx="1385">
                  <c:v>8.0448050000000007E-2</c:v>
                </c:pt>
                <c:pt idx="1386">
                  <c:v>8.0506500000000036E-2</c:v>
                </c:pt>
                <c:pt idx="1387">
                  <c:v>8.056379000000001E-2</c:v>
                </c:pt>
                <c:pt idx="1388">
                  <c:v>8.0621660000000026E-2</c:v>
                </c:pt>
                <c:pt idx="1389">
                  <c:v>8.0679760000000003E-2</c:v>
                </c:pt>
                <c:pt idx="1390">
                  <c:v>8.0737290000000017E-2</c:v>
                </c:pt>
                <c:pt idx="1391">
                  <c:v>8.0795160000000033E-2</c:v>
                </c:pt>
                <c:pt idx="1392">
                  <c:v>8.0853609999999992E-2</c:v>
                </c:pt>
                <c:pt idx="1393">
                  <c:v>8.0911009999999992E-2</c:v>
                </c:pt>
                <c:pt idx="1394">
                  <c:v>8.0968880000000021E-2</c:v>
                </c:pt>
                <c:pt idx="1395">
                  <c:v>8.1026750000000022E-2</c:v>
                </c:pt>
                <c:pt idx="1396">
                  <c:v>8.1084619999999996E-2</c:v>
                </c:pt>
                <c:pt idx="1397">
                  <c:v>8.1142489999999998E-2</c:v>
                </c:pt>
                <c:pt idx="1398">
                  <c:v>8.1200479999999992E-2</c:v>
                </c:pt>
                <c:pt idx="1399">
                  <c:v>8.1258350000000035E-2</c:v>
                </c:pt>
                <c:pt idx="1400">
                  <c:v>8.1316219999999995E-2</c:v>
                </c:pt>
                <c:pt idx="1401">
                  <c:v>8.1374209999999988E-2</c:v>
                </c:pt>
                <c:pt idx="1402">
                  <c:v>8.1431960000000012E-2</c:v>
                </c:pt>
                <c:pt idx="1403">
                  <c:v>8.1489830000000027E-2</c:v>
                </c:pt>
                <c:pt idx="1404">
                  <c:v>8.1547820000000021E-2</c:v>
                </c:pt>
                <c:pt idx="1405">
                  <c:v>8.1605570000000016E-2</c:v>
                </c:pt>
                <c:pt idx="1406">
                  <c:v>8.1662980000000024E-2</c:v>
                </c:pt>
                <c:pt idx="1407">
                  <c:v>8.1721430000000025E-2</c:v>
                </c:pt>
                <c:pt idx="1408">
                  <c:v>8.1779300000000027E-2</c:v>
                </c:pt>
                <c:pt idx="1409">
                  <c:v>8.1837400000000005E-2</c:v>
                </c:pt>
                <c:pt idx="1410">
                  <c:v>8.1895270000000006E-2</c:v>
                </c:pt>
                <c:pt idx="1411">
                  <c:v>8.1951990000000016E-2</c:v>
                </c:pt>
                <c:pt idx="1412">
                  <c:v>8.2011010000000009E-2</c:v>
                </c:pt>
                <c:pt idx="1413">
                  <c:v>8.2068880000000025E-2</c:v>
                </c:pt>
                <c:pt idx="1414">
                  <c:v>8.2126290000000005E-2</c:v>
                </c:pt>
                <c:pt idx="1415">
                  <c:v>8.2184739999999992E-2</c:v>
                </c:pt>
                <c:pt idx="1416">
                  <c:v>8.2239719999999988E-2</c:v>
                </c:pt>
                <c:pt idx="1417">
                  <c:v>8.2299900000000023E-2</c:v>
                </c:pt>
                <c:pt idx="1418">
                  <c:v>8.2357770000000011E-2</c:v>
                </c:pt>
                <c:pt idx="1419">
                  <c:v>8.2415059999999998E-2</c:v>
                </c:pt>
                <c:pt idx="1420">
                  <c:v>8.2473509999999972E-2</c:v>
                </c:pt>
                <c:pt idx="1421">
                  <c:v>8.2531380000000001E-2</c:v>
                </c:pt>
                <c:pt idx="1422">
                  <c:v>8.2589950000000009E-2</c:v>
                </c:pt>
                <c:pt idx="1423">
                  <c:v>8.2647239999999997E-2</c:v>
                </c:pt>
                <c:pt idx="1424">
                  <c:v>8.2704070000000018E-2</c:v>
                </c:pt>
                <c:pt idx="1425">
                  <c:v>8.2763330000000024E-2</c:v>
                </c:pt>
                <c:pt idx="1426">
                  <c:v>8.2820620000000011E-2</c:v>
                </c:pt>
                <c:pt idx="1427">
                  <c:v>8.2879070000000027E-2</c:v>
                </c:pt>
                <c:pt idx="1428">
                  <c:v>8.2936360000000015E-2</c:v>
                </c:pt>
                <c:pt idx="1429">
                  <c:v>8.2994230000000002E-2</c:v>
                </c:pt>
                <c:pt idx="1430">
                  <c:v>8.3052100000000018E-2</c:v>
                </c:pt>
                <c:pt idx="1431">
                  <c:v>8.3110090000000011E-2</c:v>
                </c:pt>
                <c:pt idx="1432">
                  <c:v>8.3167960000000041E-2</c:v>
                </c:pt>
                <c:pt idx="1433">
                  <c:v>8.3225600000000038E-2</c:v>
                </c:pt>
                <c:pt idx="1434">
                  <c:v>8.3284050000000026E-2</c:v>
                </c:pt>
                <c:pt idx="1435">
                  <c:v>8.3342030000000011E-2</c:v>
                </c:pt>
                <c:pt idx="1436">
                  <c:v>8.3399900000000041E-2</c:v>
                </c:pt>
                <c:pt idx="1437">
                  <c:v>8.3457190000000014E-2</c:v>
                </c:pt>
                <c:pt idx="1438">
                  <c:v>8.3515760000000022E-2</c:v>
                </c:pt>
                <c:pt idx="1439">
                  <c:v>8.3573510000000004E-2</c:v>
                </c:pt>
                <c:pt idx="1440">
                  <c:v>8.3630920000000025E-2</c:v>
                </c:pt>
                <c:pt idx="1441">
                  <c:v>8.3688910000000005E-2</c:v>
                </c:pt>
                <c:pt idx="1442">
                  <c:v>8.3746780000000007E-2</c:v>
                </c:pt>
                <c:pt idx="1443">
                  <c:v>8.3804650000000036E-2</c:v>
                </c:pt>
                <c:pt idx="1444">
                  <c:v>8.3862630000000021E-2</c:v>
                </c:pt>
                <c:pt idx="1445">
                  <c:v>8.3920390000000025E-2</c:v>
                </c:pt>
                <c:pt idx="1446">
                  <c:v>8.3977800000000019E-2</c:v>
                </c:pt>
                <c:pt idx="1447">
                  <c:v>8.4036240000000012E-2</c:v>
                </c:pt>
                <c:pt idx="1448">
                  <c:v>8.4094350000000054E-2</c:v>
                </c:pt>
                <c:pt idx="1449">
                  <c:v>8.4151640000000014E-2</c:v>
                </c:pt>
                <c:pt idx="1450">
                  <c:v>8.4210090000000001E-2</c:v>
                </c:pt>
                <c:pt idx="1451">
                  <c:v>8.4267380000000017E-2</c:v>
                </c:pt>
                <c:pt idx="1452">
                  <c:v>8.4325480000000036E-2</c:v>
                </c:pt>
                <c:pt idx="1453">
                  <c:v>8.438335000000001E-2</c:v>
                </c:pt>
                <c:pt idx="1454">
                  <c:v>8.4441219999999997E-2</c:v>
                </c:pt>
                <c:pt idx="1455">
                  <c:v>8.4499670000000041E-2</c:v>
                </c:pt>
                <c:pt idx="1456">
                  <c:v>8.4556960000000042E-2</c:v>
                </c:pt>
                <c:pt idx="1457">
                  <c:v>8.461437000000005E-2</c:v>
                </c:pt>
                <c:pt idx="1458">
                  <c:v>8.4672820000000024E-2</c:v>
                </c:pt>
                <c:pt idx="1459">
                  <c:v>8.4730110000000025E-2</c:v>
                </c:pt>
                <c:pt idx="1460">
                  <c:v>8.4788209999999989E-2</c:v>
                </c:pt>
                <c:pt idx="1461">
                  <c:v>8.4846660000000018E-2</c:v>
                </c:pt>
                <c:pt idx="1462">
                  <c:v>8.490453000000002E-2</c:v>
                </c:pt>
                <c:pt idx="1463">
                  <c:v>8.4961820000000021E-2</c:v>
                </c:pt>
                <c:pt idx="1464">
                  <c:v>8.5019810000000001E-2</c:v>
                </c:pt>
                <c:pt idx="1465">
                  <c:v>8.5077910000000007E-2</c:v>
                </c:pt>
                <c:pt idx="1466">
                  <c:v>8.5135320000000028E-2</c:v>
                </c:pt>
                <c:pt idx="1467">
                  <c:v>8.5193190000000002E-2</c:v>
                </c:pt>
                <c:pt idx="1468">
                  <c:v>8.5251870000000035E-2</c:v>
                </c:pt>
                <c:pt idx="1469">
                  <c:v>8.5309279999999987E-2</c:v>
                </c:pt>
                <c:pt idx="1470">
                  <c:v>8.5367150000000003E-2</c:v>
                </c:pt>
                <c:pt idx="1471">
                  <c:v>8.5423860000000018E-2</c:v>
                </c:pt>
                <c:pt idx="1472">
                  <c:v>8.5482889999999992E-2</c:v>
                </c:pt>
                <c:pt idx="1473">
                  <c:v>8.5539600000000021E-2</c:v>
                </c:pt>
                <c:pt idx="1474">
                  <c:v>8.559874000000002E-2</c:v>
                </c:pt>
                <c:pt idx="1475">
                  <c:v>8.565627000000002E-2</c:v>
                </c:pt>
                <c:pt idx="1476">
                  <c:v>8.5714140000000022E-2</c:v>
                </c:pt>
                <c:pt idx="1477">
                  <c:v>8.5773170000000024E-2</c:v>
                </c:pt>
                <c:pt idx="1478">
                  <c:v>8.5828720000000011E-2</c:v>
                </c:pt>
                <c:pt idx="1479">
                  <c:v>8.588833000000004E-2</c:v>
                </c:pt>
                <c:pt idx="1480">
                  <c:v>8.5945740000000007E-2</c:v>
                </c:pt>
                <c:pt idx="1481">
                  <c:v>8.6003610000000008E-2</c:v>
                </c:pt>
                <c:pt idx="1482">
                  <c:v>8.6061480000000024E-2</c:v>
                </c:pt>
                <c:pt idx="1483">
                  <c:v>8.6119579999999987E-2</c:v>
                </c:pt>
                <c:pt idx="1484">
                  <c:v>8.6177450000000003E-2</c:v>
                </c:pt>
                <c:pt idx="1485">
                  <c:v>8.6234740000000004E-2</c:v>
                </c:pt>
                <c:pt idx="1486">
                  <c:v>8.6293189999999992E-2</c:v>
                </c:pt>
                <c:pt idx="1487">
                  <c:v>8.6350480000000021E-2</c:v>
                </c:pt>
                <c:pt idx="1488">
                  <c:v>8.6408350000000023E-2</c:v>
                </c:pt>
                <c:pt idx="1489">
                  <c:v>8.6466219999999996E-2</c:v>
                </c:pt>
                <c:pt idx="1490">
                  <c:v>8.6515410000000015E-2</c:v>
                </c:pt>
                <c:pt idx="1491">
                  <c:v>8.6537980000000014E-2</c:v>
                </c:pt>
                <c:pt idx="1492">
                  <c:v>8.6585550000000025E-2</c:v>
                </c:pt>
                <c:pt idx="1493">
                  <c:v>8.6693070000000025E-2</c:v>
                </c:pt>
                <c:pt idx="1494">
                  <c:v>8.6704650000000022E-2</c:v>
                </c:pt>
                <c:pt idx="1495">
                  <c:v>8.6813679999999976E-2</c:v>
                </c:pt>
                <c:pt idx="1496">
                  <c:v>8.6868300000000009E-2</c:v>
                </c:pt>
                <c:pt idx="1497">
                  <c:v>8.6929650000000025E-2</c:v>
                </c:pt>
                <c:pt idx="1498">
                  <c:v>8.6987520000000013E-2</c:v>
                </c:pt>
                <c:pt idx="1499">
                  <c:v>8.7046080000000012E-2</c:v>
                </c:pt>
                <c:pt idx="1500">
                  <c:v>8.7098170000000003E-2</c:v>
                </c:pt>
                <c:pt idx="1501">
                  <c:v>8.7161240000000001E-2</c:v>
                </c:pt>
                <c:pt idx="1502">
                  <c:v>8.7218539999999997E-2</c:v>
                </c:pt>
                <c:pt idx="1503">
                  <c:v>8.7275600000000009E-2</c:v>
                </c:pt>
                <c:pt idx="1504">
                  <c:v>8.733347000000001E-2</c:v>
                </c:pt>
                <c:pt idx="1505">
                  <c:v>8.7392490000000003E-2</c:v>
                </c:pt>
                <c:pt idx="1506">
                  <c:v>8.7445850000000006E-2</c:v>
                </c:pt>
                <c:pt idx="1507">
                  <c:v>8.7506620000000007E-2</c:v>
                </c:pt>
                <c:pt idx="1508">
                  <c:v>8.7565640000000014E-2</c:v>
                </c:pt>
                <c:pt idx="1509">
                  <c:v>8.7618420000000002E-2</c:v>
                </c:pt>
                <c:pt idx="1510">
                  <c:v>8.7681850000000006E-2</c:v>
                </c:pt>
                <c:pt idx="1511">
                  <c:v>8.7739719999999993E-2</c:v>
                </c:pt>
                <c:pt idx="1512">
                  <c:v>8.7797590000000009E-2</c:v>
                </c:pt>
                <c:pt idx="1513">
                  <c:v>8.7913439999999995E-2</c:v>
                </c:pt>
                <c:pt idx="1514">
                  <c:v>8.7971310000000011E-2</c:v>
                </c:pt>
                <c:pt idx="1515">
                  <c:v>8.8025940000000039E-2</c:v>
                </c:pt>
                <c:pt idx="1516">
                  <c:v>8.8084970000000054E-2</c:v>
                </c:pt>
                <c:pt idx="1517">
                  <c:v>8.8144580000000014E-2</c:v>
                </c:pt>
                <c:pt idx="1518">
                  <c:v>8.8200480000000026E-2</c:v>
                </c:pt>
                <c:pt idx="1519">
                  <c:v>8.8260550000000035E-2</c:v>
                </c:pt>
                <c:pt idx="1520">
                  <c:v>8.8317730000000011E-2</c:v>
                </c:pt>
                <c:pt idx="1521">
                  <c:v>8.8375940000000014E-2</c:v>
                </c:pt>
                <c:pt idx="1522">
                  <c:v>8.8430800000000018E-2</c:v>
                </c:pt>
                <c:pt idx="1523">
                  <c:v>8.8490870000000055E-2</c:v>
                </c:pt>
                <c:pt idx="1524">
                  <c:v>8.8549550000000019E-2</c:v>
                </c:pt>
                <c:pt idx="1525">
                  <c:v>8.8606270000000015E-2</c:v>
                </c:pt>
                <c:pt idx="1526">
                  <c:v>8.866530000000003E-2</c:v>
                </c:pt>
                <c:pt idx="1527">
                  <c:v>8.8723740000000023E-2</c:v>
                </c:pt>
                <c:pt idx="1528">
                  <c:v>8.8780460000000019E-2</c:v>
                </c:pt>
                <c:pt idx="1529">
                  <c:v>8.8839140000000011E-2</c:v>
                </c:pt>
                <c:pt idx="1530">
                  <c:v>8.8897010000000054E-2</c:v>
                </c:pt>
                <c:pt idx="1531">
                  <c:v>8.8949090000000008E-2</c:v>
                </c:pt>
                <c:pt idx="1532">
                  <c:v>8.9008930000000014E-2</c:v>
                </c:pt>
                <c:pt idx="1533">
                  <c:v>8.9070850000000035E-2</c:v>
                </c:pt>
                <c:pt idx="1534">
                  <c:v>8.9122930000000017E-2</c:v>
                </c:pt>
                <c:pt idx="1535">
                  <c:v>8.9179650000000027E-2</c:v>
                </c:pt>
                <c:pt idx="1536">
                  <c:v>8.9244580000000004E-2</c:v>
                </c:pt>
                <c:pt idx="1537">
                  <c:v>8.9301870000000005E-2</c:v>
                </c:pt>
                <c:pt idx="1538">
                  <c:v>8.9360320000000021E-2</c:v>
                </c:pt>
                <c:pt idx="1539">
                  <c:v>8.9418189999999995E-2</c:v>
                </c:pt>
                <c:pt idx="1540">
                  <c:v>8.9474900000000024E-2</c:v>
                </c:pt>
                <c:pt idx="1541">
                  <c:v>8.9534050000000032E-2</c:v>
                </c:pt>
                <c:pt idx="1542">
                  <c:v>8.9590180000000019E-2</c:v>
                </c:pt>
                <c:pt idx="1543">
                  <c:v>8.9649320000000018E-2</c:v>
                </c:pt>
                <c:pt idx="1544">
                  <c:v>8.9706730000000026E-2</c:v>
                </c:pt>
                <c:pt idx="1545">
                  <c:v>8.9764600000000028E-2</c:v>
                </c:pt>
                <c:pt idx="1546">
                  <c:v>8.9823050000000015E-2</c:v>
                </c:pt>
                <c:pt idx="1547">
                  <c:v>8.9880920000000003E-2</c:v>
                </c:pt>
                <c:pt idx="1548">
                  <c:v>8.9938209999999991E-2</c:v>
                </c:pt>
                <c:pt idx="1549">
                  <c:v>8.9993880000000026E-2</c:v>
                </c:pt>
                <c:pt idx="1550">
                  <c:v>9.0055230000000014E-2</c:v>
                </c:pt>
                <c:pt idx="1551">
                  <c:v>9.0111360000000015E-2</c:v>
                </c:pt>
                <c:pt idx="1552">
                  <c:v>9.0170620000000007E-2</c:v>
                </c:pt>
                <c:pt idx="1553">
                  <c:v>9.0227910000000022E-2</c:v>
                </c:pt>
                <c:pt idx="1554">
                  <c:v>9.0285900000000002E-2</c:v>
                </c:pt>
                <c:pt idx="1555">
                  <c:v>9.034376999999999E-2</c:v>
                </c:pt>
                <c:pt idx="1556">
                  <c:v>9.0400130000000009E-2</c:v>
                </c:pt>
                <c:pt idx="1557">
                  <c:v>9.0459739999999997E-2</c:v>
                </c:pt>
                <c:pt idx="1558">
                  <c:v>9.051645000000004E-2</c:v>
                </c:pt>
                <c:pt idx="1559">
                  <c:v>9.0575130000000018E-2</c:v>
                </c:pt>
                <c:pt idx="1560">
                  <c:v>9.0633120000000011E-2</c:v>
                </c:pt>
                <c:pt idx="1561">
                  <c:v>9.0689250000000027E-2</c:v>
                </c:pt>
                <c:pt idx="1562">
                  <c:v>9.0748980000000007E-2</c:v>
                </c:pt>
                <c:pt idx="1563">
                  <c:v>9.0806850000000036E-2</c:v>
                </c:pt>
                <c:pt idx="1564">
                  <c:v>9.086356000000001E-2</c:v>
                </c:pt>
                <c:pt idx="1565">
                  <c:v>9.0922010000000025E-2</c:v>
                </c:pt>
                <c:pt idx="1566">
                  <c:v>9.0979880000000041E-2</c:v>
                </c:pt>
                <c:pt idx="1567">
                  <c:v>9.1038440000000012E-2</c:v>
                </c:pt>
                <c:pt idx="1568">
                  <c:v>9.1094930000000018E-2</c:v>
                </c:pt>
                <c:pt idx="1569">
                  <c:v>9.1153950000000025E-2</c:v>
                </c:pt>
                <c:pt idx="1570">
                  <c:v>9.1210779999999977E-2</c:v>
                </c:pt>
                <c:pt idx="1571">
                  <c:v>9.1267380000000023E-2</c:v>
                </c:pt>
                <c:pt idx="1572">
                  <c:v>9.1326410000000025E-2</c:v>
                </c:pt>
                <c:pt idx="1573">
                  <c:v>9.138555000000001E-2</c:v>
                </c:pt>
                <c:pt idx="1574">
                  <c:v>9.1442839999999997E-2</c:v>
                </c:pt>
                <c:pt idx="1575">
                  <c:v>9.1499669999999991E-2</c:v>
                </c:pt>
                <c:pt idx="1576">
                  <c:v>9.1556380000000021E-2</c:v>
                </c:pt>
                <c:pt idx="1577">
                  <c:v>9.1617260000000006E-2</c:v>
                </c:pt>
                <c:pt idx="1578">
                  <c:v>9.1674210000000006E-2</c:v>
                </c:pt>
                <c:pt idx="1579">
                  <c:v>9.1732660000000008E-2</c:v>
                </c:pt>
                <c:pt idx="1580">
                  <c:v>9.1788330000000001E-2</c:v>
                </c:pt>
                <c:pt idx="1581">
                  <c:v>9.1845620000000003E-2</c:v>
                </c:pt>
                <c:pt idx="1582">
                  <c:v>9.1906960000000024E-2</c:v>
                </c:pt>
                <c:pt idx="1583">
                  <c:v>9.1964250000000025E-2</c:v>
                </c:pt>
                <c:pt idx="1584">
                  <c:v>9.2021780000000011E-2</c:v>
                </c:pt>
                <c:pt idx="1585">
                  <c:v>9.2079759999999997E-2</c:v>
                </c:pt>
                <c:pt idx="1586">
                  <c:v>9.2136480000000007E-2</c:v>
                </c:pt>
                <c:pt idx="1587">
                  <c:v>9.2196310000000004E-2</c:v>
                </c:pt>
                <c:pt idx="1588">
                  <c:v>9.2253609999999986E-2</c:v>
                </c:pt>
                <c:pt idx="1589">
                  <c:v>9.2309739999999987E-2</c:v>
                </c:pt>
                <c:pt idx="1590">
                  <c:v>9.2369350000000003E-2</c:v>
                </c:pt>
                <c:pt idx="1591">
                  <c:v>9.2427800000000004E-2</c:v>
                </c:pt>
                <c:pt idx="1592">
                  <c:v>9.2483929999999978E-2</c:v>
                </c:pt>
                <c:pt idx="1593">
                  <c:v>9.2541340000000014E-2</c:v>
                </c:pt>
                <c:pt idx="1594">
                  <c:v>9.2599900000000054E-2</c:v>
                </c:pt>
                <c:pt idx="1595">
                  <c:v>9.2656620000000023E-2</c:v>
                </c:pt>
                <c:pt idx="1596">
                  <c:v>9.2716800000000016E-2</c:v>
                </c:pt>
                <c:pt idx="1597">
                  <c:v>9.2774090000000017E-2</c:v>
                </c:pt>
                <c:pt idx="1598">
                  <c:v>9.2831960000000019E-2</c:v>
                </c:pt>
                <c:pt idx="1599">
                  <c:v>9.2887630000000027E-2</c:v>
                </c:pt>
                <c:pt idx="1600">
                  <c:v>9.2947930000000012E-2</c:v>
                </c:pt>
                <c:pt idx="1601">
                  <c:v>9.300303E-2</c:v>
                </c:pt>
                <c:pt idx="1602">
                  <c:v>9.3062050000000035E-2</c:v>
                </c:pt>
                <c:pt idx="1603">
                  <c:v>9.3118770000000003E-2</c:v>
                </c:pt>
                <c:pt idx="1604">
                  <c:v>9.3178950000000024E-2</c:v>
                </c:pt>
                <c:pt idx="1605">
                  <c:v>9.3236820000000026E-2</c:v>
                </c:pt>
                <c:pt idx="1606">
                  <c:v>9.3293070000000006E-2</c:v>
                </c:pt>
                <c:pt idx="1607">
                  <c:v>9.3352680000000021E-2</c:v>
                </c:pt>
                <c:pt idx="1608">
                  <c:v>9.3407080000000003E-2</c:v>
                </c:pt>
                <c:pt idx="1609">
                  <c:v>9.3469350000000007E-2</c:v>
                </c:pt>
                <c:pt idx="1610">
                  <c:v>9.3524900000000064E-2</c:v>
                </c:pt>
                <c:pt idx="1611">
                  <c:v>9.3583930000000023E-2</c:v>
                </c:pt>
                <c:pt idx="1612">
                  <c:v>9.3642960000000025E-2</c:v>
                </c:pt>
                <c:pt idx="1613">
                  <c:v>9.369990000000003E-2</c:v>
                </c:pt>
                <c:pt idx="1614">
                  <c:v>9.3757660000000034E-2</c:v>
                </c:pt>
                <c:pt idx="1615">
                  <c:v>9.381564000000002E-2</c:v>
                </c:pt>
                <c:pt idx="1616">
                  <c:v>9.3873510000000021E-2</c:v>
                </c:pt>
                <c:pt idx="1617">
                  <c:v>9.3931960000000023E-2</c:v>
                </c:pt>
                <c:pt idx="1618">
                  <c:v>9.3988679999999991E-2</c:v>
                </c:pt>
                <c:pt idx="1619">
                  <c:v>9.4047700000000026E-2</c:v>
                </c:pt>
                <c:pt idx="1620">
                  <c:v>9.410569000000002E-2</c:v>
                </c:pt>
                <c:pt idx="1621">
                  <c:v>9.41631E-2</c:v>
                </c:pt>
                <c:pt idx="1622">
                  <c:v>9.4219810000000001E-2</c:v>
                </c:pt>
                <c:pt idx="1623">
                  <c:v>9.4278840000000017E-2</c:v>
                </c:pt>
                <c:pt idx="1624">
                  <c:v>9.4336240000000016E-2</c:v>
                </c:pt>
                <c:pt idx="1625">
                  <c:v>9.439435000000003E-2</c:v>
                </c:pt>
                <c:pt idx="1626">
                  <c:v>9.4448740000000003E-2</c:v>
                </c:pt>
                <c:pt idx="1627">
                  <c:v>9.4510670000000005E-2</c:v>
                </c:pt>
                <c:pt idx="1628">
                  <c:v>9.4564490000000043E-2</c:v>
                </c:pt>
                <c:pt idx="1629">
                  <c:v>9.4624900000000053E-2</c:v>
                </c:pt>
                <c:pt idx="1630">
                  <c:v>9.4683930000000041E-2</c:v>
                </c:pt>
                <c:pt idx="1631">
                  <c:v>9.4741800000000015E-2</c:v>
                </c:pt>
                <c:pt idx="1632">
                  <c:v>9.4799670000000016E-2</c:v>
                </c:pt>
                <c:pt idx="1633">
                  <c:v>9.4857080000000038E-2</c:v>
                </c:pt>
                <c:pt idx="1634">
                  <c:v>9.4915530000000026E-2</c:v>
                </c:pt>
                <c:pt idx="1635">
                  <c:v>9.4973510000000011E-2</c:v>
                </c:pt>
                <c:pt idx="1636">
                  <c:v>9.503080000000004E-2</c:v>
                </c:pt>
                <c:pt idx="1637">
                  <c:v>9.5089370000000006E-2</c:v>
                </c:pt>
                <c:pt idx="1638">
                  <c:v>9.5146660000000008E-2</c:v>
                </c:pt>
                <c:pt idx="1639">
                  <c:v>9.5204530000000023E-2</c:v>
                </c:pt>
                <c:pt idx="1640">
                  <c:v>9.5262400000000025E-2</c:v>
                </c:pt>
                <c:pt idx="1641">
                  <c:v>9.5320390000000019E-2</c:v>
                </c:pt>
                <c:pt idx="1642">
                  <c:v>9.5378840000000006E-2</c:v>
                </c:pt>
                <c:pt idx="1643">
                  <c:v>9.5436240000000006E-2</c:v>
                </c:pt>
                <c:pt idx="1644">
                  <c:v>9.5493070000000041E-2</c:v>
                </c:pt>
                <c:pt idx="1645">
                  <c:v>9.5551410000000017E-2</c:v>
                </c:pt>
                <c:pt idx="1646">
                  <c:v>9.5606960000000032E-2</c:v>
                </c:pt>
                <c:pt idx="1647">
                  <c:v>9.5667260000000018E-2</c:v>
                </c:pt>
                <c:pt idx="1648">
                  <c:v>9.5725710000000006E-2</c:v>
                </c:pt>
                <c:pt idx="1649">
                  <c:v>9.5783120000000013E-2</c:v>
                </c:pt>
                <c:pt idx="1650">
                  <c:v>9.5841920000000011E-2</c:v>
                </c:pt>
                <c:pt idx="1651">
                  <c:v>9.589863000000004E-2</c:v>
                </c:pt>
                <c:pt idx="1652">
                  <c:v>9.5957080000000014E-2</c:v>
                </c:pt>
                <c:pt idx="1653">
                  <c:v>9.6014950000000016E-2</c:v>
                </c:pt>
                <c:pt idx="1654">
                  <c:v>9.6072820000000003E-2</c:v>
                </c:pt>
                <c:pt idx="1655">
                  <c:v>9.6131269999999991E-2</c:v>
                </c:pt>
                <c:pt idx="1656">
                  <c:v>9.6188560000000006E-2</c:v>
                </c:pt>
                <c:pt idx="1657">
                  <c:v>9.624655E-2</c:v>
                </c:pt>
                <c:pt idx="1658">
                  <c:v>9.6304420000000016E-2</c:v>
                </c:pt>
                <c:pt idx="1659">
                  <c:v>9.6361940000000007E-2</c:v>
                </c:pt>
                <c:pt idx="1660">
                  <c:v>9.6419810000000009E-2</c:v>
                </c:pt>
                <c:pt idx="1661">
                  <c:v>9.6478259999999996E-2</c:v>
                </c:pt>
                <c:pt idx="1662">
                  <c:v>9.6536130000000026E-2</c:v>
                </c:pt>
                <c:pt idx="1663">
                  <c:v>9.6594000000000041E-2</c:v>
                </c:pt>
                <c:pt idx="1664">
                  <c:v>9.6651990000000021E-2</c:v>
                </c:pt>
                <c:pt idx="1665">
                  <c:v>9.6709280000000009E-2</c:v>
                </c:pt>
                <c:pt idx="1666">
                  <c:v>9.6767150000000024E-2</c:v>
                </c:pt>
                <c:pt idx="1667">
                  <c:v>9.6825020000000026E-2</c:v>
                </c:pt>
                <c:pt idx="1668">
                  <c:v>9.6882890000000027E-2</c:v>
                </c:pt>
                <c:pt idx="1669">
                  <c:v>9.6940640000000008E-2</c:v>
                </c:pt>
                <c:pt idx="1670">
                  <c:v>9.6998630000000002E-2</c:v>
                </c:pt>
                <c:pt idx="1671">
                  <c:v>9.7057080000000004E-2</c:v>
                </c:pt>
                <c:pt idx="1672">
                  <c:v>9.7113209999999978E-2</c:v>
                </c:pt>
                <c:pt idx="1673">
                  <c:v>9.7172239999999993E-2</c:v>
                </c:pt>
                <c:pt idx="1674">
                  <c:v>9.7230229999999987E-2</c:v>
                </c:pt>
                <c:pt idx="1675">
                  <c:v>9.7288099999999988E-2</c:v>
                </c:pt>
                <c:pt idx="1676">
                  <c:v>9.7344350000000024E-2</c:v>
                </c:pt>
                <c:pt idx="1677">
                  <c:v>9.7403840000000005E-2</c:v>
                </c:pt>
                <c:pt idx="1678">
                  <c:v>9.7461239999999991E-2</c:v>
                </c:pt>
                <c:pt idx="1679">
                  <c:v>9.7519350000000005E-2</c:v>
                </c:pt>
                <c:pt idx="1680">
                  <c:v>9.7577220000000006E-2</c:v>
                </c:pt>
                <c:pt idx="1681">
                  <c:v>9.7635090000000022E-2</c:v>
                </c:pt>
                <c:pt idx="1682">
                  <c:v>9.7692960000000023E-2</c:v>
                </c:pt>
                <c:pt idx="1683">
                  <c:v>9.7750830000000039E-2</c:v>
                </c:pt>
                <c:pt idx="1684">
                  <c:v>9.7809160000000006E-2</c:v>
                </c:pt>
                <c:pt idx="1685">
                  <c:v>9.7866450000000035E-2</c:v>
                </c:pt>
                <c:pt idx="1686">
                  <c:v>9.7925130000000041E-2</c:v>
                </c:pt>
                <c:pt idx="1687">
                  <c:v>9.7983239999999999E-2</c:v>
                </c:pt>
                <c:pt idx="1688">
                  <c:v>9.8040990000000022E-2</c:v>
                </c:pt>
                <c:pt idx="1689">
                  <c:v>9.809666000000003E-2</c:v>
                </c:pt>
                <c:pt idx="1690">
                  <c:v>9.8156270000000018E-2</c:v>
                </c:pt>
                <c:pt idx="1691">
                  <c:v>9.8212980000000005E-2</c:v>
                </c:pt>
                <c:pt idx="1692">
                  <c:v>9.8272009999999993E-2</c:v>
                </c:pt>
                <c:pt idx="1693">
                  <c:v>9.832999000000002E-2</c:v>
                </c:pt>
                <c:pt idx="1694">
                  <c:v>9.838798E-2</c:v>
                </c:pt>
                <c:pt idx="1695">
                  <c:v>9.8445270000000001E-2</c:v>
                </c:pt>
                <c:pt idx="1696">
                  <c:v>9.8503140000000017E-2</c:v>
                </c:pt>
                <c:pt idx="1697">
                  <c:v>9.8561130000000038E-2</c:v>
                </c:pt>
                <c:pt idx="1698">
                  <c:v>9.8617730000000001E-2</c:v>
                </c:pt>
                <c:pt idx="1699">
                  <c:v>9.8676870000000028E-2</c:v>
                </c:pt>
                <c:pt idx="1700">
                  <c:v>9.8734740000000029E-2</c:v>
                </c:pt>
                <c:pt idx="1701">
                  <c:v>9.8792150000000037E-2</c:v>
                </c:pt>
                <c:pt idx="1702">
                  <c:v>9.8848280000000011E-2</c:v>
                </c:pt>
                <c:pt idx="1703">
                  <c:v>9.890847000000004E-2</c:v>
                </c:pt>
                <c:pt idx="1704">
                  <c:v>9.8966340000000041E-2</c:v>
                </c:pt>
                <c:pt idx="1705">
                  <c:v>9.9022590000000021E-2</c:v>
                </c:pt>
                <c:pt idx="1706">
                  <c:v>9.9082310000000007E-2</c:v>
                </c:pt>
                <c:pt idx="1707">
                  <c:v>9.9140180000000022E-2</c:v>
                </c:pt>
                <c:pt idx="1708">
                  <c:v>9.9197470000000038E-2</c:v>
                </c:pt>
                <c:pt idx="1709">
                  <c:v>9.9255340000000039E-2</c:v>
                </c:pt>
                <c:pt idx="1710">
                  <c:v>9.9314370000000055E-2</c:v>
                </c:pt>
                <c:pt idx="1711">
                  <c:v>9.93705E-2</c:v>
                </c:pt>
                <c:pt idx="1712">
                  <c:v>9.9428030000000001E-2</c:v>
                </c:pt>
                <c:pt idx="1713">
                  <c:v>9.948659E-2</c:v>
                </c:pt>
                <c:pt idx="1714">
                  <c:v>9.9545160000000021E-2</c:v>
                </c:pt>
                <c:pt idx="1715">
                  <c:v>9.9602910000000003E-2</c:v>
                </c:pt>
                <c:pt idx="1716">
                  <c:v>9.9660200000000018E-2</c:v>
                </c:pt>
                <c:pt idx="1717">
                  <c:v>9.9718770000000026E-2</c:v>
                </c:pt>
                <c:pt idx="1718">
                  <c:v>9.9776640000000014E-2</c:v>
                </c:pt>
                <c:pt idx="1719">
                  <c:v>9.9834510000000015E-2</c:v>
                </c:pt>
                <c:pt idx="1720">
                  <c:v>9.9891220000000017E-2</c:v>
                </c:pt>
                <c:pt idx="1721">
                  <c:v>9.9950600000000014E-2</c:v>
                </c:pt>
                <c:pt idx="1722">
                  <c:v>0.10000777000000001</c:v>
                </c:pt>
                <c:pt idx="1723">
                  <c:v>0.10006576000000002</c:v>
                </c:pt>
                <c:pt idx="1724">
                  <c:v>0.10012363000000003</c:v>
                </c:pt>
                <c:pt idx="1725">
                  <c:v>0.10018092000000002</c:v>
                </c:pt>
                <c:pt idx="1726">
                  <c:v>0.10023891</c:v>
                </c:pt>
                <c:pt idx="1727">
                  <c:v>0.10029724000000002</c:v>
                </c:pt>
                <c:pt idx="1728">
                  <c:v>0.10035534</c:v>
                </c:pt>
                <c:pt idx="1729">
                  <c:v>0.10041275000000001</c:v>
                </c:pt>
                <c:pt idx="1730">
                  <c:v>0.10047062000000001</c:v>
                </c:pt>
                <c:pt idx="1731">
                  <c:v>0.10052849</c:v>
                </c:pt>
                <c:pt idx="1732">
                  <c:v>0.10058636</c:v>
                </c:pt>
                <c:pt idx="1733">
                  <c:v>0.10064423000000002</c:v>
                </c:pt>
                <c:pt idx="1734">
                  <c:v>0.10070210000000002</c:v>
                </c:pt>
                <c:pt idx="1735">
                  <c:v>0.10076009000000001</c:v>
                </c:pt>
                <c:pt idx="1736">
                  <c:v>0.10081807</c:v>
                </c:pt>
                <c:pt idx="1737">
                  <c:v>0.10087560000000001</c:v>
                </c:pt>
                <c:pt idx="1738">
                  <c:v>0.10093347000000001</c:v>
                </c:pt>
                <c:pt idx="1739">
                  <c:v>0.10099145000000001</c:v>
                </c:pt>
                <c:pt idx="1740">
                  <c:v>0.10104701000000001</c:v>
                </c:pt>
                <c:pt idx="1741">
                  <c:v>0.10110371999999999</c:v>
                </c:pt>
                <c:pt idx="1742">
                  <c:v>0.10116506000000001</c:v>
                </c:pt>
                <c:pt idx="1743">
                  <c:v>0.10122293000000002</c:v>
                </c:pt>
                <c:pt idx="1744">
                  <c:v>0.10128115000000001</c:v>
                </c:pt>
                <c:pt idx="1745">
                  <c:v>0.10133913999999998</c:v>
                </c:pt>
                <c:pt idx="1746">
                  <c:v>0.10139655000000002</c:v>
                </c:pt>
                <c:pt idx="1747">
                  <c:v>0.10145418</c:v>
                </c:pt>
                <c:pt idx="1748">
                  <c:v>0.10151217000000001</c:v>
                </c:pt>
                <c:pt idx="1749">
                  <c:v>0.10157074000000003</c:v>
                </c:pt>
                <c:pt idx="1750">
                  <c:v>0.10162814000000003</c:v>
                </c:pt>
                <c:pt idx="1751">
                  <c:v>0.10168600999999999</c:v>
                </c:pt>
                <c:pt idx="1752">
                  <c:v>0.10174329999999999</c:v>
                </c:pt>
                <c:pt idx="1753">
                  <c:v>0.10180175000000001</c:v>
                </c:pt>
                <c:pt idx="1754">
                  <c:v>0.10185962</c:v>
                </c:pt>
                <c:pt idx="1755">
                  <c:v>0.10191761000000001</c:v>
                </c:pt>
                <c:pt idx="1756">
                  <c:v>0.10197547999999999</c:v>
                </c:pt>
                <c:pt idx="1757">
                  <c:v>0.10203276999999999</c:v>
                </c:pt>
                <c:pt idx="1758">
                  <c:v>0.10209122000000002</c:v>
                </c:pt>
                <c:pt idx="1759">
                  <c:v>0.10214851</c:v>
                </c:pt>
                <c:pt idx="1760">
                  <c:v>0.10220650000000003</c:v>
                </c:pt>
                <c:pt idx="1761">
                  <c:v>0.10226436999999999</c:v>
                </c:pt>
                <c:pt idx="1762">
                  <c:v>0.10232223999999999</c:v>
                </c:pt>
                <c:pt idx="1763">
                  <c:v>0.10238034</c:v>
                </c:pt>
                <c:pt idx="1764">
                  <c:v>0.10243821</c:v>
                </c:pt>
                <c:pt idx="1765">
                  <c:v>0.10249608000000002</c:v>
                </c:pt>
                <c:pt idx="1766">
                  <c:v>0.1025528</c:v>
                </c:pt>
                <c:pt idx="1767">
                  <c:v>0.10261182000000002</c:v>
                </c:pt>
                <c:pt idx="1768">
                  <c:v>0.10266968999999999</c:v>
                </c:pt>
                <c:pt idx="1769">
                  <c:v>0.10272756000000001</c:v>
                </c:pt>
                <c:pt idx="1770">
                  <c:v>0.10278555000000002</c:v>
                </c:pt>
                <c:pt idx="1771">
                  <c:v>0.10284306999999998</c:v>
                </c:pt>
                <c:pt idx="1772">
                  <c:v>0.10290094000000001</c:v>
                </c:pt>
                <c:pt idx="1773">
                  <c:v>0.10295880999999998</c:v>
                </c:pt>
                <c:pt idx="1774">
                  <c:v>0.10301668000000001</c:v>
                </c:pt>
                <c:pt idx="1775">
                  <c:v>0.10307466999999999</c:v>
                </c:pt>
                <c:pt idx="1776">
                  <c:v>0.10313266000000001</c:v>
                </c:pt>
                <c:pt idx="1777">
                  <c:v>0.10319053000000002</c:v>
                </c:pt>
                <c:pt idx="1778">
                  <c:v>0.1032484</c:v>
                </c:pt>
                <c:pt idx="1779">
                  <c:v>0.10330627000000003</c:v>
                </c:pt>
                <c:pt idx="1780">
                  <c:v>0.10336368000000001</c:v>
                </c:pt>
                <c:pt idx="1781">
                  <c:v>0.10342155000000001</c:v>
                </c:pt>
                <c:pt idx="1782">
                  <c:v>0.10347953</c:v>
                </c:pt>
                <c:pt idx="1783">
                  <c:v>0.10353751999999998</c:v>
                </c:pt>
                <c:pt idx="1784">
                  <c:v>0.10359549999999999</c:v>
                </c:pt>
                <c:pt idx="1785">
                  <c:v>0.10365336999999998</c:v>
                </c:pt>
                <c:pt idx="1786">
                  <c:v>0.10371124000000002</c:v>
                </c:pt>
                <c:pt idx="1787">
                  <c:v>0.10376912000000003</c:v>
                </c:pt>
                <c:pt idx="1788">
                  <c:v>0.10382698999999999</c:v>
                </c:pt>
                <c:pt idx="1789">
                  <c:v>0.10388486</c:v>
                </c:pt>
                <c:pt idx="1790">
                  <c:v>0.10394273000000001</c:v>
                </c:pt>
                <c:pt idx="1791">
                  <c:v>0.10400060000000001</c:v>
                </c:pt>
                <c:pt idx="1792">
                  <c:v>0.10405812</c:v>
                </c:pt>
                <c:pt idx="1793">
                  <c:v>0.10411599000000002</c:v>
                </c:pt>
                <c:pt idx="1794">
                  <c:v>0.10417398000000001</c:v>
                </c:pt>
                <c:pt idx="1795">
                  <c:v>0.10423185000000001</c:v>
                </c:pt>
                <c:pt idx="1796">
                  <c:v>0.10428995000000002</c:v>
                </c:pt>
                <c:pt idx="1797">
                  <c:v>0.10440569000000001</c:v>
                </c:pt>
                <c:pt idx="1798">
                  <c:v>0.10446368000000002</c:v>
                </c:pt>
                <c:pt idx="1799">
                  <c:v>0.10452155000000002</c:v>
                </c:pt>
                <c:pt idx="1800">
                  <c:v>0.10457942000000002</c:v>
                </c:pt>
                <c:pt idx="1801">
                  <c:v>0.10463728999999999</c:v>
                </c:pt>
                <c:pt idx="1802">
                  <c:v>0.10469516000000002</c:v>
                </c:pt>
                <c:pt idx="1803">
                  <c:v>0.10475303000000001</c:v>
                </c:pt>
                <c:pt idx="1804">
                  <c:v>0.10481043</c:v>
                </c:pt>
                <c:pt idx="1805">
                  <c:v>0.1048683</c:v>
                </c:pt>
                <c:pt idx="1806">
                  <c:v>0.10492629000000003</c:v>
                </c:pt>
                <c:pt idx="1807">
                  <c:v>0.10498405000000001</c:v>
                </c:pt>
                <c:pt idx="1808">
                  <c:v>0.10504202999999999</c:v>
                </c:pt>
                <c:pt idx="1809">
                  <c:v>0.10509990000000001</c:v>
                </c:pt>
                <c:pt idx="1810">
                  <c:v>0.10515777000000001</c:v>
                </c:pt>
                <c:pt idx="1811">
                  <c:v>0.10521564000000003</c:v>
                </c:pt>
                <c:pt idx="1812">
                  <c:v>0.10527374000000003</c:v>
                </c:pt>
                <c:pt idx="1813">
                  <c:v>0.10533115000000001</c:v>
                </c:pt>
                <c:pt idx="1814">
                  <c:v>0.10538902</c:v>
                </c:pt>
                <c:pt idx="1815">
                  <c:v>0.10544689</c:v>
                </c:pt>
                <c:pt idx="1816">
                  <c:v>0.10550488000000001</c:v>
                </c:pt>
                <c:pt idx="1817">
                  <c:v>0.10556275000000002</c:v>
                </c:pt>
                <c:pt idx="1818">
                  <c:v>0.10562062000000003</c:v>
                </c:pt>
                <c:pt idx="1819">
                  <c:v>0.10567849</c:v>
                </c:pt>
                <c:pt idx="1820">
                  <c:v>0.10573636000000002</c:v>
                </c:pt>
                <c:pt idx="1821">
                  <c:v>0.10579446000000003</c:v>
                </c:pt>
                <c:pt idx="1822">
                  <c:v>0.10585232999999998</c:v>
                </c:pt>
                <c:pt idx="1823">
                  <c:v>0.10591009</c:v>
                </c:pt>
                <c:pt idx="1824">
                  <c:v>0.10596819</c:v>
                </c:pt>
                <c:pt idx="1825">
                  <c:v>0.10602606000000003</c:v>
                </c:pt>
                <c:pt idx="1826">
                  <c:v>0.10608347000000001</c:v>
                </c:pt>
                <c:pt idx="1827">
                  <c:v>0.10614134000000001</c:v>
                </c:pt>
                <c:pt idx="1828">
                  <c:v>0.10619932000000001</c:v>
                </c:pt>
                <c:pt idx="1829">
                  <c:v>0.10625719</c:v>
                </c:pt>
                <c:pt idx="1830">
                  <c:v>0.10631506</c:v>
                </c:pt>
                <c:pt idx="1831">
                  <c:v>0.10637293</c:v>
                </c:pt>
                <c:pt idx="1832">
                  <c:v>0.10643092000000001</c:v>
                </c:pt>
                <c:pt idx="1833">
                  <c:v>0.10648879</c:v>
                </c:pt>
                <c:pt idx="1834">
                  <c:v>0.10654666000000002</c:v>
                </c:pt>
                <c:pt idx="1835">
                  <c:v>0.10660465000000002</c:v>
                </c:pt>
                <c:pt idx="1836">
                  <c:v>0.10666263000000001</c:v>
                </c:pt>
                <c:pt idx="1837">
                  <c:v>0.10672050000000002</c:v>
                </c:pt>
                <c:pt idx="1838">
                  <c:v>0.10677803000000001</c:v>
                </c:pt>
                <c:pt idx="1839">
                  <c:v>0.10683601000000001</c:v>
                </c:pt>
                <c:pt idx="1840">
                  <c:v>0.10689388000000001</c:v>
                </c:pt>
                <c:pt idx="1841">
                  <c:v>0.10695175000000001</c:v>
                </c:pt>
                <c:pt idx="1842">
                  <c:v>0.10700974000000003</c:v>
                </c:pt>
                <c:pt idx="1843">
                  <c:v>0.10706760999999999</c:v>
                </c:pt>
                <c:pt idx="1844">
                  <c:v>0.10712537000000003</c:v>
                </c:pt>
                <c:pt idx="1845">
                  <c:v>0.10718347000000002</c:v>
                </c:pt>
                <c:pt idx="1846">
                  <c:v>0.10724134000000002</c:v>
                </c:pt>
                <c:pt idx="1847">
                  <c:v>0.10729874000000003</c:v>
                </c:pt>
                <c:pt idx="1848">
                  <c:v>0.10735662000000001</c:v>
                </c:pt>
                <c:pt idx="1849">
                  <c:v>0.10741449</c:v>
                </c:pt>
                <c:pt idx="1850">
                  <c:v>0.10747236</c:v>
                </c:pt>
                <c:pt idx="1851">
                  <c:v>0.10753023000000002</c:v>
                </c:pt>
                <c:pt idx="1852">
                  <c:v>0.10758810000000002</c:v>
                </c:pt>
                <c:pt idx="1853">
                  <c:v>0.10764608000000003</c:v>
                </c:pt>
                <c:pt idx="1854">
                  <c:v>0.10770395000000003</c:v>
                </c:pt>
                <c:pt idx="1855">
                  <c:v>0.10776194000000003</c:v>
                </c:pt>
                <c:pt idx="1856">
                  <c:v>0.10781980999999999</c:v>
                </c:pt>
                <c:pt idx="1857">
                  <c:v>0.10787768</c:v>
                </c:pt>
                <c:pt idx="1858">
                  <c:v>0.10793555000000003</c:v>
                </c:pt>
                <c:pt idx="1859">
                  <c:v>0.10799342000000003</c:v>
                </c:pt>
                <c:pt idx="1860">
                  <c:v>0.10805128999999999</c:v>
                </c:pt>
                <c:pt idx="1861">
                  <c:v>0.10810928000000002</c:v>
                </c:pt>
                <c:pt idx="1862">
                  <c:v>0.10816715000000002</c:v>
                </c:pt>
                <c:pt idx="1863">
                  <c:v>0.10822467000000004</c:v>
                </c:pt>
                <c:pt idx="1864">
                  <c:v>0.10828254000000002</c:v>
                </c:pt>
                <c:pt idx="1865">
                  <c:v>0.10834041</c:v>
                </c:pt>
                <c:pt idx="1866">
                  <c:v>0.10839828000000001</c:v>
                </c:pt>
                <c:pt idx="1867">
                  <c:v>0.10845615000000002</c:v>
                </c:pt>
                <c:pt idx="1868">
                  <c:v>0.10851402000000002</c:v>
                </c:pt>
                <c:pt idx="1869">
                  <c:v>0.10857189</c:v>
                </c:pt>
                <c:pt idx="1870">
                  <c:v>0.10862988000000001</c:v>
                </c:pt>
                <c:pt idx="1871">
                  <c:v>0.10868798</c:v>
                </c:pt>
                <c:pt idx="1872">
                  <c:v>0.10874597000000003</c:v>
                </c:pt>
                <c:pt idx="1873">
                  <c:v>0.10880337000000001</c:v>
                </c:pt>
                <c:pt idx="1874">
                  <c:v>0.10886124000000003</c:v>
                </c:pt>
                <c:pt idx="1875">
                  <c:v>0.10891911999999998</c:v>
                </c:pt>
                <c:pt idx="1876">
                  <c:v>0.10897709999999998</c:v>
                </c:pt>
                <c:pt idx="1877">
                  <c:v>0.10903486000000001</c:v>
                </c:pt>
                <c:pt idx="1878">
                  <c:v>0.10909273000000003</c:v>
                </c:pt>
                <c:pt idx="1879">
                  <c:v>0.10915094000000002</c:v>
                </c:pt>
                <c:pt idx="1880">
                  <c:v>0.10920870000000003</c:v>
                </c:pt>
                <c:pt idx="1881">
                  <c:v>0.10926657000000001</c:v>
                </c:pt>
                <c:pt idx="1882">
                  <c:v>0.10932455000000003</c:v>
                </c:pt>
                <c:pt idx="1883">
                  <c:v>0.10938243</c:v>
                </c:pt>
                <c:pt idx="1884">
                  <c:v>0.1094403</c:v>
                </c:pt>
                <c:pt idx="1885">
                  <c:v>0.10949828000000002</c:v>
                </c:pt>
                <c:pt idx="1886">
                  <c:v>0.10955569000000001</c:v>
                </c:pt>
                <c:pt idx="1887">
                  <c:v>0.10961344000000003</c:v>
                </c:pt>
                <c:pt idx="1888">
                  <c:v>0.10967143000000001</c:v>
                </c:pt>
                <c:pt idx="1889">
                  <c:v>0.10972941999999999</c:v>
                </c:pt>
                <c:pt idx="1890">
                  <c:v>0.10978739999999998</c:v>
                </c:pt>
                <c:pt idx="1891">
                  <c:v>0.10984526999999999</c:v>
                </c:pt>
                <c:pt idx="1892">
                  <c:v>0.10990314000000002</c:v>
                </c:pt>
                <c:pt idx="1893">
                  <c:v>0.10996101000000001</c:v>
                </c:pt>
                <c:pt idx="1894">
                  <c:v>0.11001900000000001</c:v>
                </c:pt>
                <c:pt idx="1895">
                  <c:v>0.11007641</c:v>
                </c:pt>
                <c:pt idx="1896">
                  <c:v>0.11013486</c:v>
                </c:pt>
                <c:pt idx="1897">
                  <c:v>0.11019215000000002</c:v>
                </c:pt>
                <c:pt idx="1898">
                  <c:v>0.11025002</c:v>
                </c:pt>
                <c:pt idx="1899">
                  <c:v>0.11030788999999999</c:v>
                </c:pt>
                <c:pt idx="1900">
                  <c:v>0.11036575999999999</c:v>
                </c:pt>
                <c:pt idx="1901">
                  <c:v>0.11042374000000003</c:v>
                </c:pt>
                <c:pt idx="1902">
                  <c:v>0.11048173</c:v>
                </c:pt>
                <c:pt idx="1903">
                  <c:v>0.1105396</c:v>
                </c:pt>
                <c:pt idx="1904">
                  <c:v>0.11059769999999998</c:v>
                </c:pt>
                <c:pt idx="1905">
                  <c:v>0.11065556999999998</c:v>
                </c:pt>
                <c:pt idx="1906">
                  <c:v>0.11071344000000001</c:v>
                </c:pt>
                <c:pt idx="1907">
                  <c:v>0.11077131</c:v>
                </c:pt>
                <c:pt idx="1908">
                  <c:v>0.11082918</c:v>
                </c:pt>
                <c:pt idx="1909">
                  <c:v>0.11088658999999998</c:v>
                </c:pt>
                <c:pt idx="1910">
                  <c:v>0.11094445999999998</c:v>
                </c:pt>
                <c:pt idx="1911">
                  <c:v>0.11100245</c:v>
                </c:pt>
                <c:pt idx="1912">
                  <c:v>0.11106043</c:v>
                </c:pt>
                <c:pt idx="1913">
                  <c:v>0.11111842</c:v>
                </c:pt>
                <c:pt idx="1914">
                  <c:v>0.11117629000000001</c:v>
                </c:pt>
                <c:pt idx="1915">
                  <c:v>0.11123416000000001</c:v>
                </c:pt>
                <c:pt idx="1916">
                  <c:v>0.11129203000000001</c:v>
                </c:pt>
                <c:pt idx="1917">
                  <c:v>0.11134989999999999</c:v>
                </c:pt>
                <c:pt idx="1918">
                  <c:v>0.11140788999999998</c:v>
                </c:pt>
                <c:pt idx="1919">
                  <c:v>0.11146576000000001</c:v>
                </c:pt>
                <c:pt idx="1920">
                  <c:v>0.11152328000000002</c:v>
                </c:pt>
                <c:pt idx="1921">
                  <c:v>0.11158115</c:v>
                </c:pt>
                <c:pt idx="1922">
                  <c:v>0.11163914000000001</c:v>
                </c:pt>
                <c:pt idx="1923">
                  <c:v>0.11169701</c:v>
                </c:pt>
                <c:pt idx="1924">
                  <c:v>0.11175488</c:v>
                </c:pt>
                <c:pt idx="1925">
                  <c:v>0.11181263</c:v>
                </c:pt>
                <c:pt idx="1926">
                  <c:v>0.1118705</c:v>
                </c:pt>
                <c:pt idx="1927">
                  <c:v>0.11192849000000001</c:v>
                </c:pt>
                <c:pt idx="1928">
                  <c:v>0.11198635999999998</c:v>
                </c:pt>
                <c:pt idx="1929">
                  <c:v>0.11204422999999999</c:v>
                </c:pt>
                <c:pt idx="1930">
                  <c:v>0.11210222000000002</c:v>
                </c:pt>
                <c:pt idx="1931">
                  <c:v>0.11216009</c:v>
                </c:pt>
                <c:pt idx="1932">
                  <c:v>0.11221807</c:v>
                </c:pt>
                <c:pt idx="1933">
                  <c:v>0.11227594000000002</c:v>
                </c:pt>
                <c:pt idx="1934">
                  <c:v>0.11233381000000001</c:v>
                </c:pt>
                <c:pt idx="1935">
                  <c:v>0.11239111</c:v>
                </c:pt>
                <c:pt idx="1936">
                  <c:v>0.11244908999999999</c:v>
                </c:pt>
                <c:pt idx="1937">
                  <c:v>0.11250708</c:v>
                </c:pt>
                <c:pt idx="1938">
                  <c:v>0.11256483</c:v>
                </c:pt>
                <c:pt idx="1939">
                  <c:v>0.11262293000000001</c:v>
                </c:pt>
                <c:pt idx="1940">
                  <c:v>0.1126808</c:v>
                </c:pt>
                <c:pt idx="1941">
                  <c:v>0.11273867999999999</c:v>
                </c:pt>
                <c:pt idx="1942">
                  <c:v>0.11279655000000002</c:v>
                </c:pt>
                <c:pt idx="1943">
                  <c:v>0.11285442</c:v>
                </c:pt>
                <c:pt idx="1944">
                  <c:v>0.11291205</c:v>
                </c:pt>
                <c:pt idx="1945">
                  <c:v>0.11296993</c:v>
                </c:pt>
                <c:pt idx="1946">
                  <c:v>0.11302803</c:v>
                </c:pt>
                <c:pt idx="1947">
                  <c:v>0.11308555000000002</c:v>
                </c:pt>
                <c:pt idx="1948">
                  <c:v>0.11314341999999998</c:v>
                </c:pt>
                <c:pt idx="1949">
                  <c:v>0.11320129000000001</c:v>
                </c:pt>
                <c:pt idx="1950">
                  <c:v>0.11325916</c:v>
                </c:pt>
                <c:pt idx="1951">
                  <c:v>0.11331702999999999</c:v>
                </c:pt>
                <c:pt idx="1952">
                  <c:v>0.11337525000000001</c:v>
                </c:pt>
                <c:pt idx="1953">
                  <c:v>0.11343312000000001</c:v>
                </c:pt>
                <c:pt idx="1954">
                  <c:v>0.11349099</c:v>
                </c:pt>
                <c:pt idx="1955">
                  <c:v>0.11354897999999998</c:v>
                </c:pt>
                <c:pt idx="1956">
                  <c:v>0.11360638000000002</c:v>
                </c:pt>
                <c:pt idx="1957">
                  <c:v>0.11366425000000001</c:v>
                </c:pt>
                <c:pt idx="1958">
                  <c:v>0.11372212000000002</c:v>
                </c:pt>
                <c:pt idx="1959">
                  <c:v>0.11378011</c:v>
                </c:pt>
                <c:pt idx="1960">
                  <c:v>0.11383798000000001</c:v>
                </c:pt>
                <c:pt idx="1961">
                  <c:v>0.11389585000000002</c:v>
                </c:pt>
                <c:pt idx="1962">
                  <c:v>0.11395371999999998</c:v>
                </c:pt>
                <c:pt idx="1963">
                  <c:v>0.11401182</c:v>
                </c:pt>
                <c:pt idx="1964">
                  <c:v>0.11406969</c:v>
                </c:pt>
                <c:pt idx="1965">
                  <c:v>0.11412756</c:v>
                </c:pt>
                <c:pt idx="1966">
                  <c:v>0.11418520000000001</c:v>
                </c:pt>
                <c:pt idx="1967">
                  <c:v>0.11424307000000002</c:v>
                </c:pt>
                <c:pt idx="1968">
                  <c:v>0.11430106</c:v>
                </c:pt>
                <c:pt idx="1969">
                  <c:v>0.11435892999999998</c:v>
                </c:pt>
                <c:pt idx="1970">
                  <c:v>0.11447467000000001</c:v>
                </c:pt>
                <c:pt idx="1971">
                  <c:v>0.11453254000000002</c:v>
                </c:pt>
                <c:pt idx="1972">
                  <c:v>0.11459041</c:v>
                </c:pt>
                <c:pt idx="1973">
                  <c:v>0.1146484</c:v>
                </c:pt>
                <c:pt idx="1974">
                  <c:v>0.11470638000000001</c:v>
                </c:pt>
                <c:pt idx="1975">
                  <c:v>0.11476379000000002</c:v>
                </c:pt>
                <c:pt idx="1976">
                  <c:v>0.11482166000000002</c:v>
                </c:pt>
                <c:pt idx="1977">
                  <c:v>0.11487952999999998</c:v>
                </c:pt>
                <c:pt idx="1978">
                  <c:v>0.1149374</c:v>
                </c:pt>
                <c:pt idx="1979">
                  <c:v>0.11499527000000002</c:v>
                </c:pt>
                <c:pt idx="1980">
                  <c:v>0.11505314000000001</c:v>
                </c:pt>
                <c:pt idx="1981">
                  <c:v>0.11511124000000002</c:v>
                </c:pt>
                <c:pt idx="1982">
                  <c:v>0.11516923000000001</c:v>
                </c:pt>
                <c:pt idx="1983">
                  <c:v>0.11522710000000001</c:v>
                </c:pt>
                <c:pt idx="1984">
                  <c:v>0.11528497000000001</c:v>
                </c:pt>
                <c:pt idx="1985">
                  <c:v>0.11534284</c:v>
                </c:pt>
                <c:pt idx="1986">
                  <c:v>0.11540071</c:v>
                </c:pt>
                <c:pt idx="1987">
                  <c:v>0.1154587</c:v>
                </c:pt>
                <c:pt idx="1988">
                  <c:v>0.11551611000000002</c:v>
                </c:pt>
                <c:pt idx="1989">
                  <c:v>0.11557398000000002</c:v>
                </c:pt>
                <c:pt idx="1990">
                  <c:v>0.11563208000000001</c:v>
                </c:pt>
                <c:pt idx="1991">
                  <c:v>0.11568995</c:v>
                </c:pt>
                <c:pt idx="1992">
                  <c:v>0.11574782</c:v>
                </c:pt>
                <c:pt idx="1993">
                  <c:v>0.1158058</c:v>
                </c:pt>
                <c:pt idx="1994">
                  <c:v>0.11586368000000001</c:v>
                </c:pt>
                <c:pt idx="1995">
                  <c:v>0.11592131</c:v>
                </c:pt>
                <c:pt idx="1996">
                  <c:v>0.11597918</c:v>
                </c:pt>
                <c:pt idx="1997">
                  <c:v>0.11603705</c:v>
                </c:pt>
                <c:pt idx="1998">
                  <c:v>0.11609504000000002</c:v>
                </c:pt>
                <c:pt idx="1999">
                  <c:v>0.11615291</c:v>
                </c:pt>
                <c:pt idx="2000">
                  <c:v>0.11621078000000001</c:v>
                </c:pt>
                <c:pt idx="2001">
                  <c:v>0.11626865000000002</c:v>
                </c:pt>
                <c:pt idx="2002">
                  <c:v>0.11632664000000002</c:v>
                </c:pt>
                <c:pt idx="2003">
                  <c:v>0.11638461999999998</c:v>
                </c:pt>
                <c:pt idx="2004">
                  <c:v>0.11644249</c:v>
                </c:pt>
                <c:pt idx="2005">
                  <c:v>0.11650025000000001</c:v>
                </c:pt>
                <c:pt idx="2006">
                  <c:v>0.11655812</c:v>
                </c:pt>
                <c:pt idx="2007">
                  <c:v>0.11661599</c:v>
                </c:pt>
                <c:pt idx="2008">
                  <c:v>0.11667386</c:v>
                </c:pt>
                <c:pt idx="2009">
                  <c:v>0.11673127000000003</c:v>
                </c:pt>
                <c:pt idx="2010">
                  <c:v>0.11678914000000001</c:v>
                </c:pt>
                <c:pt idx="2011">
                  <c:v>0.11684735999999998</c:v>
                </c:pt>
                <c:pt idx="2012">
                  <c:v>0.11690523000000001</c:v>
                </c:pt>
                <c:pt idx="2013">
                  <c:v>0.11696321000000001</c:v>
                </c:pt>
                <c:pt idx="2014">
                  <c:v>0.11702108000000001</c:v>
                </c:pt>
                <c:pt idx="2015">
                  <c:v>0.11707848999999998</c:v>
                </c:pt>
                <c:pt idx="2016">
                  <c:v>0.11713635999999999</c:v>
                </c:pt>
                <c:pt idx="2017">
                  <c:v>0.11719423000000002</c:v>
                </c:pt>
                <c:pt idx="2018">
                  <c:v>0.11725210000000001</c:v>
                </c:pt>
                <c:pt idx="2019">
                  <c:v>0.11730997</c:v>
                </c:pt>
                <c:pt idx="2020">
                  <c:v>0.11736795999999998</c:v>
                </c:pt>
                <c:pt idx="2021">
                  <c:v>0.11742594000000003</c:v>
                </c:pt>
                <c:pt idx="2022">
                  <c:v>0.11748393</c:v>
                </c:pt>
                <c:pt idx="2023">
                  <c:v>0.1175418</c:v>
                </c:pt>
                <c:pt idx="2024">
                  <c:v>0.11759967000000002</c:v>
                </c:pt>
                <c:pt idx="2025">
                  <c:v>0.11765754</c:v>
                </c:pt>
                <c:pt idx="2026">
                  <c:v>0.11771541000000002</c:v>
                </c:pt>
                <c:pt idx="2027">
                  <c:v>0.11777328000000001</c:v>
                </c:pt>
                <c:pt idx="2028">
                  <c:v>0.11783127000000002</c:v>
                </c:pt>
                <c:pt idx="2029">
                  <c:v>0.11788914</c:v>
                </c:pt>
                <c:pt idx="2030">
                  <c:v>0.11794665999999999</c:v>
                </c:pt>
                <c:pt idx="2031">
                  <c:v>0.11800453000000001</c:v>
                </c:pt>
                <c:pt idx="2032">
                  <c:v>0.11806252000000002</c:v>
                </c:pt>
                <c:pt idx="2033">
                  <c:v>0.11812039000000002</c:v>
                </c:pt>
                <c:pt idx="2034">
                  <c:v>0.11817849</c:v>
                </c:pt>
                <c:pt idx="2035">
                  <c:v>0.11823636000000001</c:v>
                </c:pt>
                <c:pt idx="2036">
                  <c:v>0.11829423000000003</c:v>
                </c:pt>
                <c:pt idx="2037">
                  <c:v>0.11835163999999998</c:v>
                </c:pt>
                <c:pt idx="2038">
                  <c:v>0.11840951</c:v>
                </c:pt>
                <c:pt idx="2039">
                  <c:v>0.11846738</c:v>
                </c:pt>
                <c:pt idx="2040">
                  <c:v>0.11852537000000002</c:v>
                </c:pt>
                <c:pt idx="2041">
                  <c:v>0.11858324000000003</c:v>
                </c:pt>
                <c:pt idx="2042">
                  <c:v>0.11864110999999999</c:v>
                </c:pt>
                <c:pt idx="2043">
                  <c:v>0.11869898000000001</c:v>
                </c:pt>
                <c:pt idx="2044">
                  <c:v>0.11875685000000001</c:v>
                </c:pt>
                <c:pt idx="2045">
                  <c:v>0.11881483</c:v>
                </c:pt>
                <c:pt idx="2046">
                  <c:v>0.11887293</c:v>
                </c:pt>
                <c:pt idx="2047">
                  <c:v>0.1189308</c:v>
                </c:pt>
                <c:pt idx="2048">
                  <c:v>0.1189881</c:v>
                </c:pt>
                <c:pt idx="2049">
                  <c:v>0.11904597000000001</c:v>
                </c:pt>
                <c:pt idx="2050">
                  <c:v>0.11910384000000002</c:v>
                </c:pt>
                <c:pt idx="2051">
                  <c:v>0.11916171000000002</c:v>
                </c:pt>
                <c:pt idx="2052">
                  <c:v>0.11921958000000002</c:v>
                </c:pt>
                <c:pt idx="2053">
                  <c:v>0.11927756</c:v>
                </c:pt>
                <c:pt idx="2054">
                  <c:v>0.11933589999999998</c:v>
                </c:pt>
                <c:pt idx="2055">
                  <c:v>0.11939329999999999</c:v>
                </c:pt>
                <c:pt idx="2056">
                  <c:v>0.11945094000000002</c:v>
                </c:pt>
                <c:pt idx="2057">
                  <c:v>0.11950905000000002</c:v>
                </c:pt>
                <c:pt idx="2058">
                  <c:v>0.11956715000000001</c:v>
                </c:pt>
                <c:pt idx="2059">
                  <c:v>0.11962502000000003</c:v>
                </c:pt>
                <c:pt idx="2060">
                  <c:v>0.11968266000000001</c:v>
                </c:pt>
                <c:pt idx="2061">
                  <c:v>0.11974053000000001</c:v>
                </c:pt>
                <c:pt idx="2062">
                  <c:v>0.11979840000000001</c:v>
                </c:pt>
                <c:pt idx="2063">
                  <c:v>0.11985662000000001</c:v>
                </c:pt>
                <c:pt idx="2064">
                  <c:v>0.11991414000000002</c:v>
                </c:pt>
                <c:pt idx="2065">
                  <c:v>0.11997201</c:v>
                </c:pt>
                <c:pt idx="2066">
                  <c:v>0.12002999</c:v>
                </c:pt>
                <c:pt idx="2067">
                  <c:v>0.12008798</c:v>
                </c:pt>
                <c:pt idx="2068">
                  <c:v>0.12014585000000001</c:v>
                </c:pt>
                <c:pt idx="2069">
                  <c:v>0.12020372000000003</c:v>
                </c:pt>
                <c:pt idx="2070">
                  <c:v>0.12026159000000002</c:v>
                </c:pt>
                <c:pt idx="2071">
                  <c:v>0.12031945999999999</c:v>
                </c:pt>
                <c:pt idx="2072">
                  <c:v>0.1203771</c:v>
                </c:pt>
                <c:pt idx="2073">
                  <c:v>0.12043497000000002</c:v>
                </c:pt>
                <c:pt idx="2074">
                  <c:v>0.12049284000000002</c:v>
                </c:pt>
                <c:pt idx="2075">
                  <c:v>0.12055071000000002</c:v>
                </c:pt>
                <c:pt idx="2076">
                  <c:v>0.12060858000000002</c:v>
                </c:pt>
                <c:pt idx="2077">
                  <c:v>0.12066657000000003</c:v>
                </c:pt>
                <c:pt idx="2078">
                  <c:v>0.12072444000000003</c:v>
                </c:pt>
                <c:pt idx="2079">
                  <c:v>0.12078231</c:v>
                </c:pt>
                <c:pt idx="2080">
                  <c:v>0.12084041</c:v>
                </c:pt>
                <c:pt idx="2081">
                  <c:v>0.12089782</c:v>
                </c:pt>
                <c:pt idx="2082">
                  <c:v>0.12095569</c:v>
                </c:pt>
                <c:pt idx="2083">
                  <c:v>0.12101356000000002</c:v>
                </c:pt>
                <c:pt idx="2084">
                  <c:v>0.12107142999999999</c:v>
                </c:pt>
                <c:pt idx="2085">
                  <c:v>0.12112930000000001</c:v>
                </c:pt>
                <c:pt idx="2086">
                  <c:v>0.12118729</c:v>
                </c:pt>
                <c:pt idx="2087">
                  <c:v>0.12124527000000003</c:v>
                </c:pt>
                <c:pt idx="2088">
                  <c:v>0.12130314000000002</c:v>
                </c:pt>
                <c:pt idx="2089">
                  <c:v>0.12136113000000001</c:v>
                </c:pt>
                <c:pt idx="2090">
                  <c:v>0.121419</c:v>
                </c:pt>
                <c:pt idx="2091">
                  <c:v>0.12147687000000001</c:v>
                </c:pt>
                <c:pt idx="2092">
                  <c:v>0.12153474000000003</c:v>
                </c:pt>
                <c:pt idx="2093">
                  <c:v>0.12159226000000001</c:v>
                </c:pt>
                <c:pt idx="2094">
                  <c:v>0.12165013000000001</c:v>
                </c:pt>
                <c:pt idx="2095">
                  <c:v>0.12170800000000001</c:v>
                </c:pt>
                <c:pt idx="2096">
                  <c:v>0.12176611000000002</c:v>
                </c:pt>
                <c:pt idx="2097">
                  <c:v>0.12182398000000001</c:v>
                </c:pt>
                <c:pt idx="2098">
                  <c:v>0.12188185</c:v>
                </c:pt>
                <c:pt idx="2099">
                  <c:v>0.12193972000000002</c:v>
                </c:pt>
                <c:pt idx="2100">
                  <c:v>0.12199759</c:v>
                </c:pt>
                <c:pt idx="2101">
                  <c:v>0.12205546</c:v>
                </c:pt>
                <c:pt idx="2102">
                  <c:v>0.12211356000000001</c:v>
                </c:pt>
                <c:pt idx="2103">
                  <c:v>0.12217097000000002</c:v>
                </c:pt>
                <c:pt idx="2104">
                  <c:v>0.12222884000000003</c:v>
                </c:pt>
                <c:pt idx="2105">
                  <c:v>0.12228671000000003</c:v>
                </c:pt>
                <c:pt idx="2106">
                  <c:v>0.12234457999999999</c:v>
                </c:pt>
                <c:pt idx="2107">
                  <c:v>0.12240255999999999</c:v>
                </c:pt>
                <c:pt idx="2108">
                  <c:v>0.12246043000000001</c:v>
                </c:pt>
                <c:pt idx="2109">
                  <c:v>0.12251842</c:v>
                </c:pt>
                <c:pt idx="2110">
                  <c:v>0.12257641000000001</c:v>
                </c:pt>
                <c:pt idx="2111">
                  <c:v>0.12263439000000001</c:v>
                </c:pt>
                <c:pt idx="2112">
                  <c:v>0.12269226000000003</c:v>
                </c:pt>
                <c:pt idx="2113">
                  <c:v>0.12274955000000001</c:v>
                </c:pt>
                <c:pt idx="2114">
                  <c:v>0.12280743</c:v>
                </c:pt>
                <c:pt idx="2115">
                  <c:v>0.12286530000000001</c:v>
                </c:pt>
                <c:pt idx="2116">
                  <c:v>0.12292328000000002</c:v>
                </c:pt>
                <c:pt idx="2117">
                  <c:v>0.12298115000000001</c:v>
                </c:pt>
                <c:pt idx="2118">
                  <c:v>0.12303914000000003</c:v>
                </c:pt>
                <c:pt idx="2119">
                  <c:v>0.12309701000000002</c:v>
                </c:pt>
                <c:pt idx="2120">
                  <c:v>0.12315487999999999</c:v>
                </c:pt>
                <c:pt idx="2121">
                  <c:v>0.12321275000000002</c:v>
                </c:pt>
                <c:pt idx="2122">
                  <c:v>0.12327085000000002</c:v>
                </c:pt>
                <c:pt idx="2123">
                  <c:v>0.12332872000000002</c:v>
                </c:pt>
                <c:pt idx="2124">
                  <c:v>0.12338659</c:v>
                </c:pt>
                <c:pt idx="2125">
                  <c:v>0.12344446000000002</c:v>
                </c:pt>
                <c:pt idx="2126">
                  <c:v>0.12350222000000002</c:v>
                </c:pt>
                <c:pt idx="2127">
                  <c:v>0.12356020000000002</c:v>
                </c:pt>
                <c:pt idx="2128">
                  <c:v>0.12361761</c:v>
                </c:pt>
                <c:pt idx="2129">
                  <c:v>0.12367571000000001</c:v>
                </c:pt>
                <c:pt idx="2130">
                  <c:v>0.12373370000000003</c:v>
                </c:pt>
                <c:pt idx="2131">
                  <c:v>0.12379145000000003</c:v>
                </c:pt>
                <c:pt idx="2132">
                  <c:v>0.12384932</c:v>
                </c:pt>
                <c:pt idx="2133">
                  <c:v>0.12390719</c:v>
                </c:pt>
                <c:pt idx="2134">
                  <c:v>0.12396518000000001</c:v>
                </c:pt>
                <c:pt idx="2135">
                  <c:v>0.12402305000000002</c:v>
                </c:pt>
                <c:pt idx="2136">
                  <c:v>0.12408068999999999</c:v>
                </c:pt>
                <c:pt idx="2137">
                  <c:v>0.12413856000000001</c:v>
                </c:pt>
                <c:pt idx="2138">
                  <c:v>0.12419643000000002</c:v>
                </c:pt>
                <c:pt idx="2139">
                  <c:v>0.12425442000000002</c:v>
                </c:pt>
                <c:pt idx="2140">
                  <c:v>0.12431217000000001</c:v>
                </c:pt>
                <c:pt idx="2141">
                  <c:v>0.12437015999999999</c:v>
                </c:pt>
                <c:pt idx="2142">
                  <c:v>0.12442814000000003</c:v>
                </c:pt>
                <c:pt idx="2143">
                  <c:v>0.12448600999999999</c:v>
                </c:pt>
                <c:pt idx="2144">
                  <c:v>0.12454400000000002</c:v>
                </c:pt>
                <c:pt idx="2145">
                  <c:v>0.12460187000000002</c:v>
                </c:pt>
                <c:pt idx="2146">
                  <c:v>0.12465974000000002</c:v>
                </c:pt>
                <c:pt idx="2147">
                  <c:v>0.12471761000000002</c:v>
                </c:pt>
                <c:pt idx="2148">
                  <c:v>0.12477548000000001</c:v>
                </c:pt>
                <c:pt idx="2149">
                  <c:v>0.12483335000000001</c:v>
                </c:pt>
                <c:pt idx="2150">
                  <c:v>0.12489122000000002</c:v>
                </c:pt>
                <c:pt idx="2151">
                  <c:v>0.12494863</c:v>
                </c:pt>
                <c:pt idx="2152">
                  <c:v>0.12500661999999998</c:v>
                </c:pt>
                <c:pt idx="2153">
                  <c:v>0.12506471999999996</c:v>
                </c:pt>
                <c:pt idx="2154">
                  <c:v>0.12512269999999998</c:v>
                </c:pt>
                <c:pt idx="2155">
                  <c:v>0.12518056999999994</c:v>
                </c:pt>
                <c:pt idx="2156">
                  <c:v>0.12523844000000003</c:v>
                </c:pt>
                <c:pt idx="2157">
                  <c:v>0.12529584999999999</c:v>
                </c:pt>
                <c:pt idx="2158">
                  <c:v>0.12535371999999997</c:v>
                </c:pt>
                <c:pt idx="2159">
                  <c:v>0.12541158999999999</c:v>
                </c:pt>
                <c:pt idx="2160">
                  <c:v>0.12546946000000003</c:v>
                </c:pt>
                <c:pt idx="2161">
                  <c:v>0.12552732999999996</c:v>
                </c:pt>
                <c:pt idx="2162">
                  <c:v>0.12558520000000001</c:v>
                </c:pt>
                <c:pt idx="2163">
                  <c:v>0.12564307</c:v>
                </c:pt>
                <c:pt idx="2164">
                  <c:v>0.12570106</c:v>
                </c:pt>
                <c:pt idx="2165">
                  <c:v>0.12575905000000001</c:v>
                </c:pt>
                <c:pt idx="2166">
                  <c:v>0.12581703000000002</c:v>
                </c:pt>
                <c:pt idx="2167">
                  <c:v>0.12587489999999998</c:v>
                </c:pt>
                <c:pt idx="2168">
                  <c:v>0.12593266</c:v>
                </c:pt>
                <c:pt idx="2169">
                  <c:v>0.12599052999999996</c:v>
                </c:pt>
                <c:pt idx="2170">
                  <c:v>0.12604851</c:v>
                </c:pt>
                <c:pt idx="2171">
                  <c:v>0.12610591999999998</c:v>
                </c:pt>
                <c:pt idx="2172">
                  <c:v>0.12616379</c:v>
                </c:pt>
                <c:pt idx="2173">
                  <c:v>0.12622178000000001</c:v>
                </c:pt>
                <c:pt idx="2174">
                  <c:v>0.12627964999999997</c:v>
                </c:pt>
                <c:pt idx="2175">
                  <c:v>0.12633763000000001</c:v>
                </c:pt>
                <c:pt idx="2176">
                  <c:v>0.12639549999999999</c:v>
                </c:pt>
                <c:pt idx="2177">
                  <c:v>0.12645349000000003</c:v>
                </c:pt>
                <c:pt idx="2178">
                  <c:v>0.12651148000000004</c:v>
                </c:pt>
                <c:pt idx="2179">
                  <c:v>0.12656935000000002</c:v>
                </c:pt>
                <c:pt idx="2180">
                  <c:v>0.12662733000000001</c:v>
                </c:pt>
                <c:pt idx="2181">
                  <c:v>0.1266852</c:v>
                </c:pt>
                <c:pt idx="2182">
                  <c:v>0.12674249000000004</c:v>
                </c:pt>
                <c:pt idx="2183">
                  <c:v>0.12680047999999997</c:v>
                </c:pt>
                <c:pt idx="2184">
                  <c:v>0.12685858</c:v>
                </c:pt>
                <c:pt idx="2185">
                  <c:v>0.12691645000000001</c:v>
                </c:pt>
                <c:pt idx="2186">
                  <c:v>0.12697409000000001</c:v>
                </c:pt>
                <c:pt idx="2187">
                  <c:v>0.12703207999999996</c:v>
                </c:pt>
                <c:pt idx="2188">
                  <c:v>0.12708995000000001</c:v>
                </c:pt>
                <c:pt idx="2189">
                  <c:v>0.12714781999999997</c:v>
                </c:pt>
                <c:pt idx="2190">
                  <c:v>0.12720569000000001</c:v>
                </c:pt>
                <c:pt idx="2191">
                  <c:v>0.12726367999999996</c:v>
                </c:pt>
                <c:pt idx="2192">
                  <c:v>0.12732154999999998</c:v>
                </c:pt>
                <c:pt idx="2193">
                  <c:v>0.12737952999999994</c:v>
                </c:pt>
                <c:pt idx="2194">
                  <c:v>0.12743740000000003</c:v>
                </c:pt>
                <c:pt idx="2195">
                  <c:v>0.12749526999999999</c:v>
                </c:pt>
                <c:pt idx="2196">
                  <c:v>0.12755314000000001</c:v>
                </c:pt>
                <c:pt idx="2197">
                  <c:v>0.12761054999999996</c:v>
                </c:pt>
                <c:pt idx="2198">
                  <c:v>0.12766842</c:v>
                </c:pt>
                <c:pt idx="2199">
                  <c:v>0.12772628999999999</c:v>
                </c:pt>
                <c:pt idx="2200">
                  <c:v>0.12778416000000001</c:v>
                </c:pt>
                <c:pt idx="2201">
                  <c:v>0.12784203000000002</c:v>
                </c:pt>
                <c:pt idx="2202">
                  <c:v>0.12790002</c:v>
                </c:pt>
                <c:pt idx="2203">
                  <c:v>0.12795812000000001</c:v>
                </c:pt>
                <c:pt idx="2204">
                  <c:v>0.12801587</c:v>
                </c:pt>
                <c:pt idx="2205">
                  <c:v>0.12807385999999998</c:v>
                </c:pt>
                <c:pt idx="2206">
                  <c:v>0.12813173</c:v>
                </c:pt>
                <c:pt idx="2207">
                  <c:v>0.12818959999999996</c:v>
                </c:pt>
                <c:pt idx="2208">
                  <c:v>0.12824747000000003</c:v>
                </c:pt>
                <c:pt idx="2209">
                  <c:v>0.12830533999999999</c:v>
                </c:pt>
                <c:pt idx="2210">
                  <c:v>0.12836321000000001</c:v>
                </c:pt>
                <c:pt idx="2211">
                  <c:v>0.12842120000000001</c:v>
                </c:pt>
                <c:pt idx="2212">
                  <c:v>0.12847895000000001</c:v>
                </c:pt>
                <c:pt idx="2213">
                  <c:v>0.12853648000000004</c:v>
                </c:pt>
                <c:pt idx="2214">
                  <c:v>0.12859445999999999</c:v>
                </c:pt>
                <c:pt idx="2215">
                  <c:v>0.12865233000000001</c:v>
                </c:pt>
                <c:pt idx="2216">
                  <c:v>0.12871020000000002</c:v>
                </c:pt>
                <c:pt idx="2217">
                  <c:v>0.12876807000000001</c:v>
                </c:pt>
                <c:pt idx="2218">
                  <c:v>0.12882594</c:v>
                </c:pt>
                <c:pt idx="2219">
                  <c:v>0.12888380999999996</c:v>
                </c:pt>
                <c:pt idx="2220">
                  <c:v>0.12899990000000003</c:v>
                </c:pt>
                <c:pt idx="2221">
                  <c:v>0.12905718999999999</c:v>
                </c:pt>
                <c:pt idx="2222">
                  <c:v>0.12911506</c:v>
                </c:pt>
                <c:pt idx="2223">
                  <c:v>0.12917304999999998</c:v>
                </c:pt>
                <c:pt idx="2224">
                  <c:v>0.12923092</c:v>
                </c:pt>
                <c:pt idx="2225">
                  <c:v>0.12928878999999999</c:v>
                </c:pt>
                <c:pt idx="2226">
                  <c:v>0.12934677999999997</c:v>
                </c:pt>
                <c:pt idx="2227">
                  <c:v>0.12940476000000001</c:v>
                </c:pt>
                <c:pt idx="2228">
                  <c:v>0.12946274999999999</c:v>
                </c:pt>
                <c:pt idx="2229">
                  <c:v>0.12952074</c:v>
                </c:pt>
                <c:pt idx="2230">
                  <c:v>0.12957814000000001</c:v>
                </c:pt>
                <c:pt idx="2231">
                  <c:v>0.12963601</c:v>
                </c:pt>
                <c:pt idx="2232">
                  <c:v>0.12969412</c:v>
                </c:pt>
                <c:pt idx="2233">
                  <c:v>0.12975199000000001</c:v>
                </c:pt>
                <c:pt idx="2234">
                  <c:v>0.12980997</c:v>
                </c:pt>
                <c:pt idx="2235">
                  <c:v>0.12986749000000003</c:v>
                </c:pt>
                <c:pt idx="2236">
                  <c:v>0.12992548000000004</c:v>
                </c:pt>
                <c:pt idx="2237">
                  <c:v>0.12998335000000003</c:v>
                </c:pt>
                <c:pt idx="2238">
                  <c:v>0.13004134000000003</c:v>
                </c:pt>
                <c:pt idx="2239">
                  <c:v>0.13009898000000003</c:v>
                </c:pt>
                <c:pt idx="2240">
                  <c:v>0.13015684999999996</c:v>
                </c:pt>
                <c:pt idx="2241">
                  <c:v>0.13021483000000003</c:v>
                </c:pt>
                <c:pt idx="2242">
                  <c:v>0.13027269999999996</c:v>
                </c:pt>
                <c:pt idx="2243">
                  <c:v>0.13033056999999998</c:v>
                </c:pt>
                <c:pt idx="2244">
                  <c:v>0.13038855999999996</c:v>
                </c:pt>
                <c:pt idx="2245">
                  <c:v>0.13044654999999999</c:v>
                </c:pt>
                <c:pt idx="2246">
                  <c:v>0.13050453000000001</c:v>
                </c:pt>
                <c:pt idx="2247">
                  <c:v>0.13056229000000003</c:v>
                </c:pt>
                <c:pt idx="2248">
                  <c:v>0.13061969000000001</c:v>
                </c:pt>
                <c:pt idx="2249">
                  <c:v>0.13067767999999994</c:v>
                </c:pt>
                <c:pt idx="2250">
                  <c:v>0.13073555000000001</c:v>
                </c:pt>
                <c:pt idx="2251">
                  <c:v>0.13079341999999999</c:v>
                </c:pt>
                <c:pt idx="2252">
                  <c:v>0.13085141</c:v>
                </c:pt>
                <c:pt idx="2253">
                  <c:v>0.13096703000000004</c:v>
                </c:pt>
                <c:pt idx="2254">
                  <c:v>0.1310249</c:v>
                </c:pt>
                <c:pt idx="2255">
                  <c:v>0.13108289000000001</c:v>
                </c:pt>
                <c:pt idx="2256">
                  <c:v>0.13114064</c:v>
                </c:pt>
                <c:pt idx="2257">
                  <c:v>0.13119863000000001</c:v>
                </c:pt>
                <c:pt idx="2258">
                  <c:v>0.1312565</c:v>
                </c:pt>
                <c:pt idx="2259">
                  <c:v>0.13131437000000001</c:v>
                </c:pt>
                <c:pt idx="2260">
                  <c:v>0.13137224</c:v>
                </c:pt>
                <c:pt idx="2261">
                  <c:v>0.13143034000000003</c:v>
                </c:pt>
                <c:pt idx="2262">
                  <c:v>0.13148820999999999</c:v>
                </c:pt>
                <c:pt idx="2263">
                  <c:v>0.13154550000000001</c:v>
                </c:pt>
                <c:pt idx="2264">
                  <c:v>0.13160348999999999</c:v>
                </c:pt>
                <c:pt idx="2265">
                  <c:v>0.13166136000000001</c:v>
                </c:pt>
                <c:pt idx="2266">
                  <c:v>0.13171922999999999</c:v>
                </c:pt>
                <c:pt idx="2267">
                  <c:v>0.13177710000000001</c:v>
                </c:pt>
                <c:pt idx="2268">
                  <c:v>0.13183520000000001</c:v>
                </c:pt>
                <c:pt idx="2269">
                  <c:v>0.13189318999999999</c:v>
                </c:pt>
                <c:pt idx="2270">
                  <c:v>0.13195106000000001</c:v>
                </c:pt>
                <c:pt idx="2271">
                  <c:v>0.13200893000000002</c:v>
                </c:pt>
                <c:pt idx="2272">
                  <c:v>0.13206680000000001</c:v>
                </c:pt>
                <c:pt idx="2273">
                  <c:v>0.13212478999999996</c:v>
                </c:pt>
                <c:pt idx="2274">
                  <c:v>0.13218265999999998</c:v>
                </c:pt>
                <c:pt idx="2275">
                  <c:v>0.13224053000000002</c:v>
                </c:pt>
                <c:pt idx="2276">
                  <c:v>0.13229805000000003</c:v>
                </c:pt>
                <c:pt idx="2277">
                  <c:v>0.13235591999999996</c:v>
                </c:pt>
                <c:pt idx="2278">
                  <c:v>0.13241391000000002</c:v>
                </c:pt>
                <c:pt idx="2279">
                  <c:v>0.13247178000000001</c:v>
                </c:pt>
                <c:pt idx="2280">
                  <c:v>0.13252965</c:v>
                </c:pt>
                <c:pt idx="2281">
                  <c:v>0.13258751999999996</c:v>
                </c:pt>
                <c:pt idx="2282">
                  <c:v>0.13264539000000003</c:v>
                </c:pt>
                <c:pt idx="2283">
                  <c:v>0.13270325999999999</c:v>
                </c:pt>
                <c:pt idx="2284">
                  <c:v>0.13276124000000003</c:v>
                </c:pt>
                <c:pt idx="2285">
                  <c:v>0.13281888000000003</c:v>
                </c:pt>
                <c:pt idx="2286">
                  <c:v>0.13287663999999996</c:v>
                </c:pt>
                <c:pt idx="2287">
                  <c:v>0.13293462</c:v>
                </c:pt>
                <c:pt idx="2288">
                  <c:v>0.13299237999999999</c:v>
                </c:pt>
                <c:pt idx="2289">
                  <c:v>0.13305025000000001</c:v>
                </c:pt>
                <c:pt idx="2290">
                  <c:v>0.13310834999999999</c:v>
                </c:pt>
                <c:pt idx="2291">
                  <c:v>0.13316622</c:v>
                </c:pt>
                <c:pt idx="2292">
                  <c:v>0.13322421000000001</c:v>
                </c:pt>
                <c:pt idx="2293">
                  <c:v>0.13328208000000002</c:v>
                </c:pt>
                <c:pt idx="2294">
                  <c:v>0.13334006000000001</c:v>
                </c:pt>
                <c:pt idx="2295">
                  <c:v>0.13339782</c:v>
                </c:pt>
                <c:pt idx="2296">
                  <c:v>0.13345523000000004</c:v>
                </c:pt>
                <c:pt idx="2297">
                  <c:v>0.13351320999999999</c:v>
                </c:pt>
                <c:pt idx="2298">
                  <c:v>0.13357108000000001</c:v>
                </c:pt>
                <c:pt idx="2299">
                  <c:v>0.13362906999999996</c:v>
                </c:pt>
                <c:pt idx="2300">
                  <c:v>0.13368694</c:v>
                </c:pt>
                <c:pt idx="2301">
                  <c:v>0.13374480999999999</c:v>
                </c:pt>
                <c:pt idx="2302">
                  <c:v>0.13380291</c:v>
                </c:pt>
                <c:pt idx="2303">
                  <c:v>0.13386032</c:v>
                </c:pt>
                <c:pt idx="2304">
                  <c:v>0.13391830000000002</c:v>
                </c:pt>
                <c:pt idx="2305">
                  <c:v>0.13397618000000003</c:v>
                </c:pt>
                <c:pt idx="2306">
                  <c:v>0.13403404999999999</c:v>
                </c:pt>
                <c:pt idx="2307">
                  <c:v>0.13409192</c:v>
                </c:pt>
                <c:pt idx="2308">
                  <c:v>0.13414978999999999</c:v>
                </c:pt>
                <c:pt idx="2309">
                  <c:v>0.13420766000000001</c:v>
                </c:pt>
                <c:pt idx="2310">
                  <c:v>0.13426587000000001</c:v>
                </c:pt>
                <c:pt idx="2311">
                  <c:v>0.13432374</c:v>
                </c:pt>
                <c:pt idx="2312">
                  <c:v>0.13438161999999998</c:v>
                </c:pt>
                <c:pt idx="2313">
                  <c:v>0.13443949000000002</c:v>
                </c:pt>
                <c:pt idx="2314">
                  <c:v>0.13449736000000004</c:v>
                </c:pt>
                <c:pt idx="2315">
                  <c:v>0.13455476</c:v>
                </c:pt>
                <c:pt idx="2316">
                  <c:v>0.13461275</c:v>
                </c:pt>
                <c:pt idx="2317">
                  <c:v>0.13467061999999994</c:v>
                </c:pt>
                <c:pt idx="2318">
                  <c:v>0.13472872</c:v>
                </c:pt>
                <c:pt idx="2319">
                  <c:v>0.13478659000000001</c:v>
                </c:pt>
                <c:pt idx="2320">
                  <c:v>0.13484457999999996</c:v>
                </c:pt>
                <c:pt idx="2321">
                  <c:v>0.13490245000000003</c:v>
                </c:pt>
                <c:pt idx="2322">
                  <c:v>0.13496031999999999</c:v>
                </c:pt>
                <c:pt idx="2323">
                  <c:v>0.13501819000000004</c:v>
                </c:pt>
                <c:pt idx="2324">
                  <c:v>0.13507594000000001</c:v>
                </c:pt>
                <c:pt idx="2325">
                  <c:v>0.13513393000000001</c:v>
                </c:pt>
                <c:pt idx="2326">
                  <c:v>0.1351918</c:v>
                </c:pt>
                <c:pt idx="2327">
                  <c:v>0.13524966999999999</c:v>
                </c:pt>
                <c:pt idx="2328">
                  <c:v>0.13530730999999999</c:v>
                </c:pt>
                <c:pt idx="2329">
                  <c:v>0.13536518000000003</c:v>
                </c:pt>
                <c:pt idx="2330">
                  <c:v>0.13542304999999999</c:v>
                </c:pt>
                <c:pt idx="2331">
                  <c:v>0.13548104000000002</c:v>
                </c:pt>
                <c:pt idx="2332">
                  <c:v>0.13553856</c:v>
                </c:pt>
                <c:pt idx="2333">
                  <c:v>0.13559655000000001</c:v>
                </c:pt>
                <c:pt idx="2334">
                  <c:v>0.13565442</c:v>
                </c:pt>
                <c:pt idx="2335">
                  <c:v>0.13571229000000004</c:v>
                </c:pt>
                <c:pt idx="2336">
                  <c:v>0.13577016</c:v>
                </c:pt>
                <c:pt idx="2337">
                  <c:v>0.13582802999999996</c:v>
                </c:pt>
                <c:pt idx="2338">
                  <c:v>0.13588601</c:v>
                </c:pt>
                <c:pt idx="2339">
                  <c:v>0.13594387999999999</c:v>
                </c:pt>
                <c:pt idx="2340">
                  <c:v>0.13600175</c:v>
                </c:pt>
                <c:pt idx="2341">
                  <c:v>0.13605961999999996</c:v>
                </c:pt>
                <c:pt idx="2342">
                  <c:v>0.13611761</c:v>
                </c:pt>
                <c:pt idx="2343">
                  <c:v>0.13617547999999996</c:v>
                </c:pt>
                <c:pt idx="2344">
                  <c:v>0.13623335000000003</c:v>
                </c:pt>
                <c:pt idx="2345">
                  <c:v>0.13629121999999999</c:v>
                </c:pt>
                <c:pt idx="2346">
                  <c:v>0.13634874000000002</c:v>
                </c:pt>
                <c:pt idx="2347">
                  <c:v>0.13640662000000001</c:v>
                </c:pt>
                <c:pt idx="2348">
                  <c:v>0.13646459999999999</c:v>
                </c:pt>
                <c:pt idx="2349">
                  <c:v>0.13652247000000001</c:v>
                </c:pt>
                <c:pt idx="2350">
                  <c:v>0.13658033999999999</c:v>
                </c:pt>
                <c:pt idx="2351">
                  <c:v>0.13663821000000001</c:v>
                </c:pt>
                <c:pt idx="2352">
                  <c:v>0.13669619999999999</c:v>
                </c:pt>
                <c:pt idx="2353">
                  <c:v>0.13675430000000002</c:v>
                </c:pt>
                <c:pt idx="2354">
                  <c:v>0.13681159000000001</c:v>
                </c:pt>
                <c:pt idx="2355">
                  <c:v>0.13686946000000003</c:v>
                </c:pt>
                <c:pt idx="2356">
                  <c:v>0.13692733000000004</c:v>
                </c:pt>
                <c:pt idx="2357">
                  <c:v>0.13698520000000003</c:v>
                </c:pt>
                <c:pt idx="2358">
                  <c:v>0.13704306999999999</c:v>
                </c:pt>
                <c:pt idx="2359">
                  <c:v>0.13710094</c:v>
                </c:pt>
                <c:pt idx="2360">
                  <c:v>0.13715893000000001</c:v>
                </c:pt>
                <c:pt idx="2361">
                  <c:v>0.13721680000000003</c:v>
                </c:pt>
                <c:pt idx="2362">
                  <c:v>0.13727466999999996</c:v>
                </c:pt>
                <c:pt idx="2363">
                  <c:v>0.13733254</c:v>
                </c:pt>
                <c:pt idx="2364">
                  <c:v>0.13739040999999999</c:v>
                </c:pt>
                <c:pt idx="2365">
                  <c:v>0.13744840000000005</c:v>
                </c:pt>
                <c:pt idx="2366">
                  <c:v>0.1375065</c:v>
                </c:pt>
                <c:pt idx="2367">
                  <c:v>0.13756425000000003</c:v>
                </c:pt>
                <c:pt idx="2368">
                  <c:v>0.13762189</c:v>
                </c:pt>
                <c:pt idx="2369">
                  <c:v>0.13767975999999998</c:v>
                </c:pt>
                <c:pt idx="2370">
                  <c:v>0.13773763000000003</c:v>
                </c:pt>
                <c:pt idx="2371">
                  <c:v>0.13779550000000002</c:v>
                </c:pt>
                <c:pt idx="2372">
                  <c:v>0.13785337</c:v>
                </c:pt>
                <c:pt idx="2373">
                  <c:v>0.13791124000000002</c:v>
                </c:pt>
                <c:pt idx="2374">
                  <c:v>0.13796912000000003</c:v>
                </c:pt>
                <c:pt idx="2375">
                  <c:v>0.13802698999999999</c:v>
                </c:pt>
                <c:pt idx="2376">
                  <c:v>0.13808474000000001</c:v>
                </c:pt>
                <c:pt idx="2377">
                  <c:v>0.13814283999999999</c:v>
                </c:pt>
                <c:pt idx="2378">
                  <c:v>0.13820093999999999</c:v>
                </c:pt>
                <c:pt idx="2379">
                  <c:v>0.13825835000000003</c:v>
                </c:pt>
                <c:pt idx="2380">
                  <c:v>0.13831621999999999</c:v>
                </c:pt>
                <c:pt idx="2381">
                  <c:v>0.13837409000000001</c:v>
                </c:pt>
                <c:pt idx="2382">
                  <c:v>0.13843195999999999</c:v>
                </c:pt>
                <c:pt idx="2383">
                  <c:v>0.13848983000000004</c:v>
                </c:pt>
                <c:pt idx="2384">
                  <c:v>0.13854770000000002</c:v>
                </c:pt>
                <c:pt idx="2385">
                  <c:v>0.13860556999999998</c:v>
                </c:pt>
                <c:pt idx="2386">
                  <c:v>0.13866344000000003</c:v>
                </c:pt>
                <c:pt idx="2387">
                  <c:v>0.13872143000000003</c:v>
                </c:pt>
                <c:pt idx="2388">
                  <c:v>0.13877929999999999</c:v>
                </c:pt>
                <c:pt idx="2389">
                  <c:v>0.13883729000000003</c:v>
                </c:pt>
                <c:pt idx="2390">
                  <c:v>0.13889526999999999</c:v>
                </c:pt>
                <c:pt idx="2391">
                  <c:v>0.13895314000000003</c:v>
                </c:pt>
                <c:pt idx="2392">
                  <c:v>0.13901100999999999</c:v>
                </c:pt>
                <c:pt idx="2393">
                  <c:v>0.13906888000000003</c:v>
                </c:pt>
                <c:pt idx="2394">
                  <c:v>0.13912674999999997</c:v>
                </c:pt>
                <c:pt idx="2395">
                  <c:v>0.13918427999999997</c:v>
                </c:pt>
                <c:pt idx="2396">
                  <c:v>0.13924215000000004</c:v>
                </c:pt>
                <c:pt idx="2397">
                  <c:v>0.13930002</c:v>
                </c:pt>
                <c:pt idx="2398">
                  <c:v>0.13935789000000001</c:v>
                </c:pt>
                <c:pt idx="2399">
                  <c:v>0.13941576000000003</c:v>
                </c:pt>
                <c:pt idx="2400">
                  <c:v>0.13947362999999996</c:v>
                </c:pt>
                <c:pt idx="2401">
                  <c:v>0.1395315</c:v>
                </c:pt>
                <c:pt idx="2402">
                  <c:v>0.13958936999999999</c:v>
                </c:pt>
                <c:pt idx="2403">
                  <c:v>0.13964747000000002</c:v>
                </c:pt>
                <c:pt idx="2404">
                  <c:v>0.13970534000000004</c:v>
                </c:pt>
                <c:pt idx="2405">
                  <c:v>0.13976332999999999</c:v>
                </c:pt>
                <c:pt idx="2406">
                  <c:v>0.13982107999999996</c:v>
                </c:pt>
                <c:pt idx="2407">
                  <c:v>0.13987906999999997</c:v>
                </c:pt>
                <c:pt idx="2408">
                  <c:v>0.13993694000000004</c:v>
                </c:pt>
                <c:pt idx="2409">
                  <c:v>0.13999481000000003</c:v>
                </c:pt>
                <c:pt idx="2410">
                  <c:v>0.14005268000000001</c:v>
                </c:pt>
                <c:pt idx="2411">
                  <c:v>0.14011066999999996</c:v>
                </c:pt>
                <c:pt idx="2412">
                  <c:v>0.14016819000000003</c:v>
                </c:pt>
                <c:pt idx="2413">
                  <c:v>0.14022618000000003</c:v>
                </c:pt>
                <c:pt idx="2414">
                  <c:v>0.14028381000000001</c:v>
                </c:pt>
                <c:pt idx="2415">
                  <c:v>0.14034203000000003</c:v>
                </c:pt>
                <c:pt idx="2416">
                  <c:v>0.14039989999999999</c:v>
                </c:pt>
                <c:pt idx="2417">
                  <c:v>0.14045766000000001</c:v>
                </c:pt>
                <c:pt idx="2418">
                  <c:v>0.14051564000000002</c:v>
                </c:pt>
                <c:pt idx="2419">
                  <c:v>0.14057305</c:v>
                </c:pt>
                <c:pt idx="2420">
                  <c:v>0.14063104000000001</c:v>
                </c:pt>
                <c:pt idx="2421">
                  <c:v>0.14074666000000002</c:v>
                </c:pt>
                <c:pt idx="2422">
                  <c:v>0.14080476</c:v>
                </c:pt>
                <c:pt idx="2423">
                  <c:v>0.14086262999999996</c:v>
                </c:pt>
                <c:pt idx="2424">
                  <c:v>0.1409205</c:v>
                </c:pt>
                <c:pt idx="2425">
                  <c:v>0.14097836999999999</c:v>
                </c:pt>
                <c:pt idx="2426">
                  <c:v>0.14103636000000003</c:v>
                </c:pt>
                <c:pt idx="2427">
                  <c:v>0.14109422999999999</c:v>
                </c:pt>
                <c:pt idx="2428">
                  <c:v>0.1411521</c:v>
                </c:pt>
                <c:pt idx="2429">
                  <c:v>0.14126760999999999</c:v>
                </c:pt>
                <c:pt idx="2430">
                  <c:v>0.14132548000000003</c:v>
                </c:pt>
                <c:pt idx="2431">
                  <c:v>0.14138334999999999</c:v>
                </c:pt>
                <c:pt idx="2432">
                  <c:v>0.14144122000000003</c:v>
                </c:pt>
                <c:pt idx="2433">
                  <c:v>0.14149921000000001</c:v>
                </c:pt>
                <c:pt idx="2434">
                  <c:v>0.14155708000000003</c:v>
                </c:pt>
                <c:pt idx="2435">
                  <c:v>0.14161494999999999</c:v>
                </c:pt>
                <c:pt idx="2436">
                  <c:v>0.14167304999999997</c:v>
                </c:pt>
                <c:pt idx="2437">
                  <c:v>0.14173092000000001</c:v>
                </c:pt>
                <c:pt idx="2438">
                  <c:v>0.14178879000000003</c:v>
                </c:pt>
                <c:pt idx="2439">
                  <c:v>0.14184666000000001</c:v>
                </c:pt>
                <c:pt idx="2440">
                  <c:v>0.14190406999999999</c:v>
                </c:pt>
                <c:pt idx="2441">
                  <c:v>0.14196181999999999</c:v>
                </c:pt>
                <c:pt idx="2442">
                  <c:v>0.14201981000000002</c:v>
                </c:pt>
                <c:pt idx="2443">
                  <c:v>0.14207768000000001</c:v>
                </c:pt>
                <c:pt idx="2444">
                  <c:v>0.14213566999999996</c:v>
                </c:pt>
                <c:pt idx="2445">
                  <c:v>0.14219354000000001</c:v>
                </c:pt>
                <c:pt idx="2446">
                  <c:v>0.14225140999999999</c:v>
                </c:pt>
                <c:pt idx="2447">
                  <c:v>0.14230928000000004</c:v>
                </c:pt>
                <c:pt idx="2448">
                  <c:v>0.14236726000000002</c:v>
                </c:pt>
                <c:pt idx="2449">
                  <c:v>0.14242525000000003</c:v>
                </c:pt>
                <c:pt idx="2450">
                  <c:v>0.14248311999999999</c:v>
                </c:pt>
                <c:pt idx="2451">
                  <c:v>0.14254099000000003</c:v>
                </c:pt>
                <c:pt idx="2452">
                  <c:v>0.14259897999999999</c:v>
                </c:pt>
                <c:pt idx="2453">
                  <c:v>0.14265649999999999</c:v>
                </c:pt>
                <c:pt idx="2454">
                  <c:v>0.14271437000000003</c:v>
                </c:pt>
                <c:pt idx="2455">
                  <c:v>0.14277223999999999</c:v>
                </c:pt>
                <c:pt idx="2456">
                  <c:v>0.14283011000000001</c:v>
                </c:pt>
                <c:pt idx="2457">
                  <c:v>0.14288798000000003</c:v>
                </c:pt>
                <c:pt idx="2458">
                  <c:v>0.14294597000000003</c:v>
                </c:pt>
                <c:pt idx="2459">
                  <c:v>0.14300361</c:v>
                </c:pt>
                <c:pt idx="2460">
                  <c:v>0.14306182000000001</c:v>
                </c:pt>
                <c:pt idx="2461">
                  <c:v>0.14311946000000003</c:v>
                </c:pt>
                <c:pt idx="2462">
                  <c:v>0.14317745000000001</c:v>
                </c:pt>
                <c:pt idx="2463">
                  <c:v>0.14323509000000004</c:v>
                </c:pt>
                <c:pt idx="2464">
                  <c:v>0.14329306999999999</c:v>
                </c:pt>
                <c:pt idx="2465">
                  <c:v>0.14335094000000001</c:v>
                </c:pt>
                <c:pt idx="2466">
                  <c:v>0.14340881000000003</c:v>
                </c:pt>
                <c:pt idx="2467">
                  <c:v>0.14346680000000003</c:v>
                </c:pt>
                <c:pt idx="2468">
                  <c:v>0.14352466999999997</c:v>
                </c:pt>
                <c:pt idx="2469">
                  <c:v>0.14358254000000001</c:v>
                </c:pt>
                <c:pt idx="2470">
                  <c:v>0.14364041000000002</c:v>
                </c:pt>
                <c:pt idx="2471">
                  <c:v>0.14369840000000003</c:v>
                </c:pt>
                <c:pt idx="2472">
                  <c:v>0.14375626999999999</c:v>
                </c:pt>
                <c:pt idx="2473">
                  <c:v>0.14381414000000003</c:v>
                </c:pt>
                <c:pt idx="2474">
                  <c:v>0.14387200999999997</c:v>
                </c:pt>
                <c:pt idx="2475">
                  <c:v>0.14392988000000004</c:v>
                </c:pt>
                <c:pt idx="2476">
                  <c:v>0.14398775000000003</c:v>
                </c:pt>
                <c:pt idx="2477">
                  <c:v>0.14404562000000001</c:v>
                </c:pt>
                <c:pt idx="2478">
                  <c:v>0.14410349000000003</c:v>
                </c:pt>
                <c:pt idx="2479">
                  <c:v>0.14416090000000001</c:v>
                </c:pt>
                <c:pt idx="2480">
                  <c:v>0.14421877000000002</c:v>
                </c:pt>
                <c:pt idx="2481">
                  <c:v>0.14427664000000001</c:v>
                </c:pt>
                <c:pt idx="2482">
                  <c:v>0.14433451</c:v>
                </c:pt>
                <c:pt idx="2483">
                  <c:v>0.14439237999999999</c:v>
                </c:pt>
                <c:pt idx="2484">
                  <c:v>0.14445025000000003</c:v>
                </c:pt>
                <c:pt idx="2485">
                  <c:v>0.14450811999999999</c:v>
                </c:pt>
                <c:pt idx="2486">
                  <c:v>0.14456611000000003</c:v>
                </c:pt>
                <c:pt idx="2487">
                  <c:v>0.14462398000000001</c:v>
                </c:pt>
                <c:pt idx="2488">
                  <c:v>0.14468185</c:v>
                </c:pt>
                <c:pt idx="2489">
                  <c:v>0.14473983000000004</c:v>
                </c:pt>
                <c:pt idx="2490">
                  <c:v>0.14479770000000003</c:v>
                </c:pt>
                <c:pt idx="2491">
                  <c:v>0.14485569000000001</c:v>
                </c:pt>
                <c:pt idx="2492">
                  <c:v>0.14491367999999999</c:v>
                </c:pt>
                <c:pt idx="2493">
                  <c:v>0.14502930000000003</c:v>
                </c:pt>
                <c:pt idx="2494">
                  <c:v>0.14508729000000004</c:v>
                </c:pt>
                <c:pt idx="2495">
                  <c:v>0.14514516000000002</c:v>
                </c:pt>
                <c:pt idx="2496">
                  <c:v>0.14520245000000004</c:v>
                </c:pt>
                <c:pt idx="2497">
                  <c:v>0.14526043000000005</c:v>
                </c:pt>
                <c:pt idx="2498">
                  <c:v>0.14531842000000003</c:v>
                </c:pt>
                <c:pt idx="2499">
                  <c:v>0.14537617999999997</c:v>
                </c:pt>
                <c:pt idx="2500">
                  <c:v>0.14543405000000004</c:v>
                </c:pt>
                <c:pt idx="2501">
                  <c:v>0.14549192000000002</c:v>
                </c:pt>
                <c:pt idx="2502">
                  <c:v>0.14554990000000004</c:v>
                </c:pt>
                <c:pt idx="2503">
                  <c:v>0.14560777</c:v>
                </c:pt>
                <c:pt idx="2504">
                  <c:v>0.14566564000000001</c:v>
                </c:pt>
                <c:pt idx="2505">
                  <c:v>0.14572362999999997</c:v>
                </c:pt>
                <c:pt idx="2506">
                  <c:v>0.14578150000000001</c:v>
                </c:pt>
                <c:pt idx="2507">
                  <c:v>0.14583949000000002</c:v>
                </c:pt>
                <c:pt idx="2508">
                  <c:v>0.14589736000000003</c:v>
                </c:pt>
                <c:pt idx="2509">
                  <c:v>0.14595522999999999</c:v>
                </c:pt>
                <c:pt idx="2510">
                  <c:v>0.14601310000000003</c:v>
                </c:pt>
                <c:pt idx="2511">
                  <c:v>0.14607096999999997</c:v>
                </c:pt>
                <c:pt idx="2512">
                  <c:v>0.14612895000000001</c:v>
                </c:pt>
                <c:pt idx="2513">
                  <c:v>0.14618648000000004</c:v>
                </c:pt>
                <c:pt idx="2514">
                  <c:v>0.14624435000000005</c:v>
                </c:pt>
                <c:pt idx="2515">
                  <c:v>0.14630222000000001</c:v>
                </c:pt>
                <c:pt idx="2516">
                  <c:v>0.14636009000000003</c:v>
                </c:pt>
                <c:pt idx="2517">
                  <c:v>0.14641796000000004</c:v>
                </c:pt>
                <c:pt idx="2518">
                  <c:v>0.14647583000000003</c:v>
                </c:pt>
                <c:pt idx="2519">
                  <c:v>0.14653358000000002</c:v>
                </c:pt>
                <c:pt idx="2520">
                  <c:v>0.14659157</c:v>
                </c:pt>
                <c:pt idx="2521">
                  <c:v>0.14664954999999999</c:v>
                </c:pt>
                <c:pt idx="2522">
                  <c:v>0.14670743000000006</c:v>
                </c:pt>
                <c:pt idx="2523">
                  <c:v>0.14676541000000004</c:v>
                </c:pt>
                <c:pt idx="2524">
                  <c:v>0.14682317</c:v>
                </c:pt>
                <c:pt idx="2525">
                  <c:v>0.14688114999999999</c:v>
                </c:pt>
                <c:pt idx="2526">
                  <c:v>0.14693891000000003</c:v>
                </c:pt>
                <c:pt idx="2527">
                  <c:v>0.14699655000000003</c:v>
                </c:pt>
                <c:pt idx="2528">
                  <c:v>0.14705465000000001</c:v>
                </c:pt>
                <c:pt idx="2529">
                  <c:v>0.14711274999999999</c:v>
                </c:pt>
                <c:pt idx="2530">
                  <c:v>0.14717004</c:v>
                </c:pt>
                <c:pt idx="2531">
                  <c:v>0.14722790999999999</c:v>
                </c:pt>
                <c:pt idx="2532">
                  <c:v>0.14728578000000003</c:v>
                </c:pt>
                <c:pt idx="2533">
                  <c:v>0.14734364999999999</c:v>
                </c:pt>
                <c:pt idx="2534">
                  <c:v>0.14740152000000001</c:v>
                </c:pt>
                <c:pt idx="2535">
                  <c:v>0.14745939000000005</c:v>
                </c:pt>
                <c:pt idx="2536">
                  <c:v>0.14751749000000006</c:v>
                </c:pt>
                <c:pt idx="2537">
                  <c:v>0.14757537000000001</c:v>
                </c:pt>
                <c:pt idx="2538">
                  <c:v>0.14763324000000003</c:v>
                </c:pt>
                <c:pt idx="2539">
                  <c:v>0.14769110999999999</c:v>
                </c:pt>
                <c:pt idx="2540">
                  <c:v>0.14774909000000006</c:v>
                </c:pt>
                <c:pt idx="2541">
                  <c:v>0.14780695999999999</c:v>
                </c:pt>
                <c:pt idx="2542">
                  <c:v>0.14786483000000003</c:v>
                </c:pt>
                <c:pt idx="2543">
                  <c:v>0.14792269999999999</c:v>
                </c:pt>
                <c:pt idx="2544">
                  <c:v>0.14798057000000001</c:v>
                </c:pt>
                <c:pt idx="2545">
                  <c:v>0.14803844000000002</c:v>
                </c:pt>
                <c:pt idx="2546">
                  <c:v>0.14809643000000006</c:v>
                </c:pt>
                <c:pt idx="2547">
                  <c:v>0.14815395000000001</c:v>
                </c:pt>
                <c:pt idx="2548">
                  <c:v>0.14821181999999999</c:v>
                </c:pt>
                <c:pt idx="2549">
                  <c:v>0.14826969000000004</c:v>
                </c:pt>
                <c:pt idx="2550">
                  <c:v>0.14832767999999996</c:v>
                </c:pt>
                <c:pt idx="2551">
                  <c:v>0.14838555</c:v>
                </c:pt>
                <c:pt idx="2552">
                  <c:v>0.14844365000000004</c:v>
                </c:pt>
                <c:pt idx="2553">
                  <c:v>0.14850152</c:v>
                </c:pt>
                <c:pt idx="2554">
                  <c:v>0.14855939000000004</c:v>
                </c:pt>
                <c:pt idx="2555">
                  <c:v>0.14861692000000001</c:v>
                </c:pt>
                <c:pt idx="2556">
                  <c:v>0.14867479</c:v>
                </c:pt>
                <c:pt idx="2557">
                  <c:v>0.14873265999999999</c:v>
                </c:pt>
                <c:pt idx="2558">
                  <c:v>0.14879053000000003</c:v>
                </c:pt>
                <c:pt idx="2559">
                  <c:v>0.14884840000000002</c:v>
                </c:pt>
                <c:pt idx="2560">
                  <c:v>0.14890627000000003</c:v>
                </c:pt>
                <c:pt idx="2561">
                  <c:v>0.14896414000000002</c:v>
                </c:pt>
                <c:pt idx="2562">
                  <c:v>0.14902201000000001</c:v>
                </c:pt>
                <c:pt idx="2563">
                  <c:v>0.14908010999999999</c:v>
                </c:pt>
                <c:pt idx="2564">
                  <c:v>0.14913787000000001</c:v>
                </c:pt>
                <c:pt idx="2565">
                  <c:v>0.14919573999999999</c:v>
                </c:pt>
                <c:pt idx="2566">
                  <c:v>0.14925361000000001</c:v>
                </c:pt>
                <c:pt idx="2567">
                  <c:v>0.14931148000000005</c:v>
                </c:pt>
                <c:pt idx="2568">
                  <c:v>0.14936935000000004</c:v>
                </c:pt>
                <c:pt idx="2569">
                  <c:v>0.14942733000000005</c:v>
                </c:pt>
                <c:pt idx="2570">
                  <c:v>0.14948532000000003</c:v>
                </c:pt>
                <c:pt idx="2571">
                  <c:v>0.14954273000000004</c:v>
                </c:pt>
                <c:pt idx="2572">
                  <c:v>0.14960048000000004</c:v>
                </c:pt>
                <c:pt idx="2573">
                  <c:v>0.14965835000000002</c:v>
                </c:pt>
                <c:pt idx="2574">
                  <c:v>0.14971634000000006</c:v>
                </c:pt>
                <c:pt idx="2575">
                  <c:v>0.14977409000000003</c:v>
                </c:pt>
                <c:pt idx="2576">
                  <c:v>0.14983208000000003</c:v>
                </c:pt>
                <c:pt idx="2577">
                  <c:v>0.14988994999999999</c:v>
                </c:pt>
                <c:pt idx="2578">
                  <c:v>0.14994782000000004</c:v>
                </c:pt>
                <c:pt idx="2579">
                  <c:v>0.15000569000000002</c:v>
                </c:pt>
                <c:pt idx="2580">
                  <c:v>0.15006356000000001</c:v>
                </c:pt>
                <c:pt idx="2581">
                  <c:v>0.15012143000000003</c:v>
                </c:pt>
                <c:pt idx="2582">
                  <c:v>0.15017942000000001</c:v>
                </c:pt>
                <c:pt idx="2583">
                  <c:v>0.15023740000000002</c:v>
                </c:pt>
                <c:pt idx="2584">
                  <c:v>0.15029527000000004</c:v>
                </c:pt>
                <c:pt idx="2585">
                  <c:v>0.15035291000000001</c:v>
                </c:pt>
                <c:pt idx="2586">
                  <c:v>0.15041077999999999</c:v>
                </c:pt>
                <c:pt idx="2587">
                  <c:v>0.15046865000000004</c:v>
                </c:pt>
                <c:pt idx="2588">
                  <c:v>0.15052652</c:v>
                </c:pt>
                <c:pt idx="2589">
                  <c:v>0.15058451</c:v>
                </c:pt>
                <c:pt idx="2590">
                  <c:v>0.15064237999999999</c:v>
                </c:pt>
                <c:pt idx="2591">
                  <c:v>0.15070037000000003</c:v>
                </c:pt>
                <c:pt idx="2592">
                  <c:v>0.15075789000000003</c:v>
                </c:pt>
                <c:pt idx="2593">
                  <c:v>0.15081599000000004</c:v>
                </c:pt>
                <c:pt idx="2594">
                  <c:v>0.15087374000000001</c:v>
                </c:pt>
                <c:pt idx="2595">
                  <c:v>0.15093196000000003</c:v>
                </c:pt>
                <c:pt idx="2596">
                  <c:v>0.15098982999999999</c:v>
                </c:pt>
                <c:pt idx="2597">
                  <c:v>0.15104782000000003</c:v>
                </c:pt>
                <c:pt idx="2598">
                  <c:v>0.15110568999999999</c:v>
                </c:pt>
                <c:pt idx="2599">
                  <c:v>0.15116356</c:v>
                </c:pt>
                <c:pt idx="2600">
                  <c:v>0.15122097000000001</c:v>
                </c:pt>
                <c:pt idx="2601">
                  <c:v>0.15127884000000003</c:v>
                </c:pt>
                <c:pt idx="2602">
                  <c:v>0.15133671000000001</c:v>
                </c:pt>
                <c:pt idx="2603">
                  <c:v>0.15139458000000003</c:v>
                </c:pt>
                <c:pt idx="2604">
                  <c:v>0.15145256000000001</c:v>
                </c:pt>
                <c:pt idx="2605">
                  <c:v>0.15151078000000004</c:v>
                </c:pt>
                <c:pt idx="2606">
                  <c:v>0.15156807000000003</c:v>
                </c:pt>
                <c:pt idx="2607">
                  <c:v>0.15162651999999996</c:v>
                </c:pt>
                <c:pt idx="2608">
                  <c:v>0.15168381</c:v>
                </c:pt>
                <c:pt idx="2609">
                  <c:v>0.15174167999999999</c:v>
                </c:pt>
                <c:pt idx="2610">
                  <c:v>0.15179967000000003</c:v>
                </c:pt>
                <c:pt idx="2611">
                  <c:v>0.15185742999999999</c:v>
                </c:pt>
                <c:pt idx="2612">
                  <c:v>0.15191552999999999</c:v>
                </c:pt>
                <c:pt idx="2613">
                  <c:v>0.15197340000000004</c:v>
                </c:pt>
                <c:pt idx="2614">
                  <c:v>0.15203127000000002</c:v>
                </c:pt>
                <c:pt idx="2615">
                  <c:v>0.15208914000000004</c:v>
                </c:pt>
                <c:pt idx="2616">
                  <c:v>0.15214736000000004</c:v>
                </c:pt>
                <c:pt idx="2617">
                  <c:v>0.15220475999999999</c:v>
                </c:pt>
                <c:pt idx="2618">
                  <c:v>0.15226263000000004</c:v>
                </c:pt>
                <c:pt idx="2619">
                  <c:v>0.1523205</c:v>
                </c:pt>
                <c:pt idx="2620">
                  <c:v>0.15237849000000003</c:v>
                </c:pt>
                <c:pt idx="2621">
                  <c:v>0.15243636000000002</c:v>
                </c:pt>
                <c:pt idx="2622">
                  <c:v>0.15249435000000006</c:v>
                </c:pt>
                <c:pt idx="2623">
                  <c:v>0.15255221999999999</c:v>
                </c:pt>
                <c:pt idx="2624">
                  <c:v>0.15261009000000003</c:v>
                </c:pt>
                <c:pt idx="2625">
                  <c:v>0.15266795999999999</c:v>
                </c:pt>
                <c:pt idx="2626">
                  <c:v>0.15272583000000003</c:v>
                </c:pt>
                <c:pt idx="2627">
                  <c:v>0.15278369999999999</c:v>
                </c:pt>
                <c:pt idx="2628">
                  <c:v>0.15284122000000003</c:v>
                </c:pt>
                <c:pt idx="2629">
                  <c:v>0.15289921000000004</c:v>
                </c:pt>
                <c:pt idx="2630">
                  <c:v>0.15295719000000002</c:v>
                </c:pt>
                <c:pt idx="2631">
                  <c:v>0.15301518000000006</c:v>
                </c:pt>
                <c:pt idx="2632">
                  <c:v>0.15307317000000001</c:v>
                </c:pt>
                <c:pt idx="2633">
                  <c:v>0.15313104000000002</c:v>
                </c:pt>
                <c:pt idx="2634">
                  <c:v>0.15318891000000001</c:v>
                </c:pt>
                <c:pt idx="2635">
                  <c:v>0.15324678000000005</c:v>
                </c:pt>
                <c:pt idx="2636">
                  <c:v>0.15330464999999999</c:v>
                </c:pt>
                <c:pt idx="2637">
                  <c:v>0.15336252</c:v>
                </c:pt>
                <c:pt idx="2638">
                  <c:v>0.15342039000000002</c:v>
                </c:pt>
                <c:pt idx="2639">
                  <c:v>0.15347780000000003</c:v>
                </c:pt>
                <c:pt idx="2640">
                  <c:v>0.15353578000000004</c:v>
                </c:pt>
                <c:pt idx="2641">
                  <c:v>0.15359365000000003</c:v>
                </c:pt>
                <c:pt idx="2642">
                  <c:v>0.15365151999999999</c:v>
                </c:pt>
                <c:pt idx="2643">
                  <c:v>0.15370950999999999</c:v>
                </c:pt>
                <c:pt idx="2644">
                  <c:v>0.15376726000000002</c:v>
                </c:pt>
                <c:pt idx="2645">
                  <c:v>0.15382525000000002</c:v>
                </c:pt>
                <c:pt idx="2646">
                  <c:v>0.15388312000000001</c:v>
                </c:pt>
                <c:pt idx="2647">
                  <c:v>0.15394111000000002</c:v>
                </c:pt>
                <c:pt idx="2648">
                  <c:v>0.15399898000000006</c:v>
                </c:pt>
                <c:pt idx="2649">
                  <c:v>0.15405685000000002</c:v>
                </c:pt>
                <c:pt idx="2650">
                  <c:v>0.15411437000000003</c:v>
                </c:pt>
                <c:pt idx="2651">
                  <c:v>0.15417223999999999</c:v>
                </c:pt>
                <c:pt idx="2652">
                  <c:v>0.15422999000000004</c:v>
                </c:pt>
                <c:pt idx="2653">
                  <c:v>0.15428786999999999</c:v>
                </c:pt>
                <c:pt idx="2654">
                  <c:v>0.15434585000000003</c:v>
                </c:pt>
                <c:pt idx="2655">
                  <c:v>0.15440371999999999</c:v>
                </c:pt>
                <c:pt idx="2656">
                  <c:v>0.15446159000000004</c:v>
                </c:pt>
                <c:pt idx="2657">
                  <c:v>0.15451957999999999</c:v>
                </c:pt>
                <c:pt idx="2658">
                  <c:v>0.15457745000000003</c:v>
                </c:pt>
                <c:pt idx="2659">
                  <c:v>0.15463555000000001</c:v>
                </c:pt>
                <c:pt idx="2660">
                  <c:v>0.15469306999999999</c:v>
                </c:pt>
                <c:pt idx="2661">
                  <c:v>0.15475117999999999</c:v>
                </c:pt>
                <c:pt idx="2662">
                  <c:v>0.15480905000000003</c:v>
                </c:pt>
                <c:pt idx="2663">
                  <c:v>0.15486691999999999</c:v>
                </c:pt>
                <c:pt idx="2664">
                  <c:v>0.15492490000000003</c:v>
                </c:pt>
                <c:pt idx="2665">
                  <c:v>0.15498276999999999</c:v>
                </c:pt>
                <c:pt idx="2666">
                  <c:v>0.15504064000000004</c:v>
                </c:pt>
                <c:pt idx="2667">
                  <c:v>0.15509850999999999</c:v>
                </c:pt>
                <c:pt idx="2668">
                  <c:v>0.15515638000000004</c:v>
                </c:pt>
                <c:pt idx="2669">
                  <c:v>0.15521425000000005</c:v>
                </c:pt>
                <c:pt idx="2670">
                  <c:v>0.15527166000000001</c:v>
                </c:pt>
                <c:pt idx="2671">
                  <c:v>0.15532965000000001</c:v>
                </c:pt>
                <c:pt idx="2672">
                  <c:v>0.15538752</c:v>
                </c:pt>
                <c:pt idx="2673">
                  <c:v>0.15544539000000004</c:v>
                </c:pt>
                <c:pt idx="2674">
                  <c:v>0.15550326000000003</c:v>
                </c:pt>
                <c:pt idx="2675">
                  <c:v>0.15556112999999999</c:v>
                </c:pt>
                <c:pt idx="2676">
                  <c:v>0.15561900000000004</c:v>
                </c:pt>
                <c:pt idx="2677">
                  <c:v>0.15567710000000001</c:v>
                </c:pt>
                <c:pt idx="2678">
                  <c:v>0.15573509000000002</c:v>
                </c:pt>
                <c:pt idx="2679">
                  <c:v>0.15579296000000004</c:v>
                </c:pt>
                <c:pt idx="2680">
                  <c:v>0.15585083000000002</c:v>
                </c:pt>
                <c:pt idx="2681">
                  <c:v>0.15590870000000004</c:v>
                </c:pt>
                <c:pt idx="2682">
                  <c:v>0.15596611000000002</c:v>
                </c:pt>
                <c:pt idx="2683">
                  <c:v>0.15602398000000003</c:v>
                </c:pt>
                <c:pt idx="2684">
                  <c:v>0.15608184999999999</c:v>
                </c:pt>
                <c:pt idx="2685">
                  <c:v>0.15613972000000001</c:v>
                </c:pt>
                <c:pt idx="2686">
                  <c:v>0.15619759000000003</c:v>
                </c:pt>
                <c:pt idx="2687">
                  <c:v>0.15625546000000004</c:v>
                </c:pt>
                <c:pt idx="2688">
                  <c:v>0.15631321000000004</c:v>
                </c:pt>
                <c:pt idx="2689">
                  <c:v>0.15637119999999999</c:v>
                </c:pt>
                <c:pt idx="2690">
                  <c:v>0.15642918000000006</c:v>
                </c:pt>
                <c:pt idx="2691">
                  <c:v>0.15648705000000002</c:v>
                </c:pt>
                <c:pt idx="2692">
                  <c:v>0.15654493000000005</c:v>
                </c:pt>
                <c:pt idx="2693">
                  <c:v>0.15660279999999999</c:v>
                </c:pt>
                <c:pt idx="2694">
                  <c:v>0.15666067</c:v>
                </c:pt>
                <c:pt idx="2695">
                  <c:v>0.15671854000000002</c:v>
                </c:pt>
                <c:pt idx="2696">
                  <c:v>0.15677652</c:v>
                </c:pt>
                <c:pt idx="2697">
                  <c:v>0.15683451000000001</c:v>
                </c:pt>
                <c:pt idx="2698">
                  <c:v>0.15689238000000005</c:v>
                </c:pt>
                <c:pt idx="2699">
                  <c:v>0.15695025000000004</c:v>
                </c:pt>
                <c:pt idx="2700">
                  <c:v>0.15700824000000002</c:v>
                </c:pt>
                <c:pt idx="2701">
                  <c:v>0.15706611000000004</c:v>
                </c:pt>
                <c:pt idx="2702">
                  <c:v>0.15712340000000002</c:v>
                </c:pt>
                <c:pt idx="2703">
                  <c:v>0.15718138000000004</c:v>
                </c:pt>
                <c:pt idx="2704">
                  <c:v>0.15723960000000003</c:v>
                </c:pt>
                <c:pt idx="2705">
                  <c:v>0.15729747000000002</c:v>
                </c:pt>
                <c:pt idx="2706">
                  <c:v>0.15735534000000004</c:v>
                </c:pt>
                <c:pt idx="2707">
                  <c:v>0.15741321000000005</c:v>
                </c:pt>
                <c:pt idx="2708">
                  <c:v>0.15747120000000003</c:v>
                </c:pt>
                <c:pt idx="2709">
                  <c:v>0.15752906999999999</c:v>
                </c:pt>
                <c:pt idx="2710">
                  <c:v>0.15758694000000004</c:v>
                </c:pt>
                <c:pt idx="2711">
                  <c:v>0.15764435000000002</c:v>
                </c:pt>
                <c:pt idx="2712">
                  <c:v>0.15770222000000003</c:v>
                </c:pt>
                <c:pt idx="2713">
                  <c:v>0.15776020000000002</c:v>
                </c:pt>
                <c:pt idx="2714">
                  <c:v>0.15781807000000003</c:v>
                </c:pt>
                <c:pt idx="2715">
                  <c:v>0.15787593999999999</c:v>
                </c:pt>
                <c:pt idx="2716">
                  <c:v>0.15793381000000004</c:v>
                </c:pt>
                <c:pt idx="2717">
                  <c:v>0.15799180000000002</c:v>
                </c:pt>
                <c:pt idx="2718">
                  <c:v>0.15804967000000003</c:v>
                </c:pt>
                <c:pt idx="2719">
                  <c:v>0.15810753999999999</c:v>
                </c:pt>
                <c:pt idx="2720">
                  <c:v>0.15816541000000003</c:v>
                </c:pt>
                <c:pt idx="2721">
                  <c:v>0.15822327999999999</c:v>
                </c:pt>
                <c:pt idx="2722">
                  <c:v>0.15828115000000004</c:v>
                </c:pt>
                <c:pt idx="2723">
                  <c:v>0.15833902000000002</c:v>
                </c:pt>
                <c:pt idx="2724">
                  <c:v>0.15839665999999999</c:v>
                </c:pt>
                <c:pt idx="2725">
                  <c:v>0.15845453000000004</c:v>
                </c:pt>
                <c:pt idx="2726">
                  <c:v>0.15851240000000005</c:v>
                </c:pt>
                <c:pt idx="2727">
                  <c:v>0.15857027000000001</c:v>
                </c:pt>
                <c:pt idx="2728">
                  <c:v>0.15862814000000003</c:v>
                </c:pt>
                <c:pt idx="2729">
                  <c:v>0.15868600999999999</c:v>
                </c:pt>
                <c:pt idx="2730">
                  <c:v>0.15874388000000006</c:v>
                </c:pt>
                <c:pt idx="2731">
                  <c:v>0.15880174999999999</c:v>
                </c:pt>
                <c:pt idx="2732">
                  <c:v>0.15885985999999999</c:v>
                </c:pt>
                <c:pt idx="2733">
                  <c:v>0.15891773000000006</c:v>
                </c:pt>
                <c:pt idx="2734">
                  <c:v>0.15897559999999999</c:v>
                </c:pt>
                <c:pt idx="2735">
                  <c:v>0.15903347000000004</c:v>
                </c:pt>
                <c:pt idx="2736">
                  <c:v>0.15909145000000005</c:v>
                </c:pt>
                <c:pt idx="2737">
                  <c:v>0.15914932000000004</c:v>
                </c:pt>
                <c:pt idx="2738">
                  <c:v>0.15920719000000005</c:v>
                </c:pt>
                <c:pt idx="2739">
                  <c:v>0.15926472000000003</c:v>
                </c:pt>
                <c:pt idx="2740">
                  <c:v>0.15932258999999999</c:v>
                </c:pt>
                <c:pt idx="2741">
                  <c:v>0.15938046000000003</c:v>
                </c:pt>
                <c:pt idx="2742">
                  <c:v>0.15943844000000004</c:v>
                </c:pt>
                <c:pt idx="2743">
                  <c:v>0.15949631000000006</c:v>
                </c:pt>
                <c:pt idx="2744">
                  <c:v>0.15955417999999999</c:v>
                </c:pt>
                <c:pt idx="2745">
                  <c:v>0.15961217000000003</c:v>
                </c:pt>
                <c:pt idx="2746">
                  <c:v>0.15967004000000001</c:v>
                </c:pt>
                <c:pt idx="2747">
                  <c:v>0.15972791000000003</c:v>
                </c:pt>
                <c:pt idx="2748">
                  <c:v>0.15978555000000003</c:v>
                </c:pt>
                <c:pt idx="2749">
                  <c:v>0.15984354000000003</c:v>
                </c:pt>
                <c:pt idx="2750">
                  <c:v>0.15990141000000002</c:v>
                </c:pt>
                <c:pt idx="2751">
                  <c:v>0.15995928000000006</c:v>
                </c:pt>
                <c:pt idx="2752">
                  <c:v>0.16001715000000002</c:v>
                </c:pt>
                <c:pt idx="2753">
                  <c:v>0.16007513000000001</c:v>
                </c:pt>
                <c:pt idx="2754">
                  <c:v>0.160133</c:v>
                </c:pt>
                <c:pt idx="2755">
                  <c:v>0.16019053</c:v>
                </c:pt>
                <c:pt idx="2756">
                  <c:v>0.16024840000000004</c:v>
                </c:pt>
                <c:pt idx="2757">
                  <c:v>0.16030627</c:v>
                </c:pt>
                <c:pt idx="2758">
                  <c:v>0.16036413999999999</c:v>
                </c:pt>
                <c:pt idx="2759">
                  <c:v>0.16042201</c:v>
                </c:pt>
                <c:pt idx="2760">
                  <c:v>0.16047987999999996</c:v>
                </c:pt>
                <c:pt idx="2761">
                  <c:v>0.16053809999999999</c:v>
                </c:pt>
                <c:pt idx="2762">
                  <c:v>0.16059597</c:v>
                </c:pt>
                <c:pt idx="2763">
                  <c:v>0.16065383999999996</c:v>
                </c:pt>
                <c:pt idx="2764">
                  <c:v>0.16071171000000001</c:v>
                </c:pt>
                <c:pt idx="2765">
                  <c:v>0.16076958000000002</c:v>
                </c:pt>
                <c:pt idx="2766">
                  <c:v>0.1608271</c:v>
                </c:pt>
                <c:pt idx="2767">
                  <c:v>0.16088496999999996</c:v>
                </c:pt>
                <c:pt idx="2768">
                  <c:v>0.16094284000000003</c:v>
                </c:pt>
                <c:pt idx="2769">
                  <c:v>0.16100070999999996</c:v>
                </c:pt>
                <c:pt idx="2770">
                  <c:v>0.1610587</c:v>
                </c:pt>
                <c:pt idx="2771">
                  <c:v>0.16111656999999996</c:v>
                </c:pt>
                <c:pt idx="2772">
                  <c:v>0.16117454999999997</c:v>
                </c:pt>
                <c:pt idx="2773">
                  <c:v>0.16123254000000001</c:v>
                </c:pt>
                <c:pt idx="2774">
                  <c:v>0.16129006000000001</c:v>
                </c:pt>
                <c:pt idx="2775">
                  <c:v>0.16134817000000001</c:v>
                </c:pt>
                <c:pt idx="2776">
                  <c:v>0.16140604000000003</c:v>
                </c:pt>
                <c:pt idx="2777">
                  <c:v>0.16146402000000001</c:v>
                </c:pt>
                <c:pt idx="2778">
                  <c:v>0.16152189</c:v>
                </c:pt>
                <c:pt idx="2779">
                  <c:v>0.16157975999999996</c:v>
                </c:pt>
                <c:pt idx="2780">
                  <c:v>0.16163717</c:v>
                </c:pt>
                <c:pt idx="2781">
                  <c:v>0.16169549999999999</c:v>
                </c:pt>
                <c:pt idx="2782">
                  <c:v>0.16175337000000001</c:v>
                </c:pt>
                <c:pt idx="2783">
                  <c:v>0.16181090000000001</c:v>
                </c:pt>
                <c:pt idx="2784">
                  <c:v>0.16186877</c:v>
                </c:pt>
                <c:pt idx="2785">
                  <c:v>0.16192664000000001</c:v>
                </c:pt>
                <c:pt idx="2786">
                  <c:v>0.16198451</c:v>
                </c:pt>
                <c:pt idx="2787">
                  <c:v>0.16204249000000004</c:v>
                </c:pt>
                <c:pt idx="2788">
                  <c:v>0.16210047999999996</c:v>
                </c:pt>
                <c:pt idx="2789">
                  <c:v>0.16215835000000001</c:v>
                </c:pt>
                <c:pt idx="2790">
                  <c:v>0.16221621999999999</c:v>
                </c:pt>
                <c:pt idx="2791">
                  <c:v>0.16227385999999996</c:v>
                </c:pt>
                <c:pt idx="2792">
                  <c:v>0.16233173000000001</c:v>
                </c:pt>
                <c:pt idx="2793">
                  <c:v>0.1623896</c:v>
                </c:pt>
                <c:pt idx="2794">
                  <c:v>0.16244747000000004</c:v>
                </c:pt>
                <c:pt idx="2795">
                  <c:v>0.16250534000000003</c:v>
                </c:pt>
                <c:pt idx="2796">
                  <c:v>0.16256321000000001</c:v>
                </c:pt>
                <c:pt idx="2797">
                  <c:v>0.16262108</c:v>
                </c:pt>
                <c:pt idx="2798">
                  <c:v>0.16267894999999996</c:v>
                </c:pt>
                <c:pt idx="2799">
                  <c:v>0.16273682</c:v>
                </c:pt>
                <c:pt idx="2800">
                  <c:v>0.16279468999999999</c:v>
                </c:pt>
                <c:pt idx="2801">
                  <c:v>0.16285268</c:v>
                </c:pt>
                <c:pt idx="2802">
                  <c:v>0.16291067000000001</c:v>
                </c:pt>
                <c:pt idx="2803">
                  <c:v>0.16296854000000002</c:v>
                </c:pt>
                <c:pt idx="2804">
                  <c:v>0.16302641000000001</c:v>
                </c:pt>
                <c:pt idx="2805">
                  <c:v>0.16308428000000003</c:v>
                </c:pt>
                <c:pt idx="2806">
                  <c:v>0.16314202999999997</c:v>
                </c:pt>
                <c:pt idx="2807">
                  <c:v>0.16319990000000001</c:v>
                </c:pt>
                <c:pt idx="2808">
                  <c:v>0.16325777</c:v>
                </c:pt>
                <c:pt idx="2809">
                  <c:v>0.16331564000000001</c:v>
                </c:pt>
                <c:pt idx="2810">
                  <c:v>0.1633734</c:v>
                </c:pt>
                <c:pt idx="2811">
                  <c:v>0.16343126999999999</c:v>
                </c:pt>
                <c:pt idx="2812">
                  <c:v>0.16348925000000003</c:v>
                </c:pt>
                <c:pt idx="2813">
                  <c:v>0.16354700999999999</c:v>
                </c:pt>
                <c:pt idx="2814">
                  <c:v>0.16360488000000001</c:v>
                </c:pt>
                <c:pt idx="2815">
                  <c:v>0.16366275</c:v>
                </c:pt>
                <c:pt idx="2816">
                  <c:v>0.16372074</c:v>
                </c:pt>
                <c:pt idx="2817">
                  <c:v>0.16377871999999996</c:v>
                </c:pt>
                <c:pt idx="2818">
                  <c:v>0.16383613000000002</c:v>
                </c:pt>
                <c:pt idx="2819">
                  <c:v>0.16389412</c:v>
                </c:pt>
                <c:pt idx="2820">
                  <c:v>0.16395198999999999</c:v>
                </c:pt>
                <c:pt idx="2821">
                  <c:v>0.16400986000000001</c:v>
                </c:pt>
                <c:pt idx="2822">
                  <c:v>0.16406783999999999</c:v>
                </c:pt>
                <c:pt idx="2823">
                  <c:v>0.16412559999999998</c:v>
                </c:pt>
                <c:pt idx="2824">
                  <c:v>0.16418358</c:v>
                </c:pt>
                <c:pt idx="2825">
                  <c:v>0.16424168000000003</c:v>
                </c:pt>
                <c:pt idx="2826">
                  <c:v>0.16429909000000004</c:v>
                </c:pt>
                <c:pt idx="2827">
                  <c:v>0.16435696</c:v>
                </c:pt>
                <c:pt idx="2828">
                  <c:v>0.16441495000000003</c:v>
                </c:pt>
                <c:pt idx="2829">
                  <c:v>0.16447292999999996</c:v>
                </c:pt>
                <c:pt idx="2830">
                  <c:v>0.1645308</c:v>
                </c:pt>
                <c:pt idx="2831">
                  <c:v>0.16458867999999996</c:v>
                </c:pt>
                <c:pt idx="2832">
                  <c:v>0.16464655</c:v>
                </c:pt>
                <c:pt idx="2833">
                  <c:v>0.16470465000000001</c:v>
                </c:pt>
                <c:pt idx="2834">
                  <c:v>0.16476252</c:v>
                </c:pt>
                <c:pt idx="2835">
                  <c:v>0.16482039000000001</c:v>
                </c:pt>
                <c:pt idx="2836">
                  <c:v>0.16487826</c:v>
                </c:pt>
                <c:pt idx="2837">
                  <c:v>0.16493612999999999</c:v>
                </c:pt>
                <c:pt idx="2838">
                  <c:v>0.16499400000000003</c:v>
                </c:pt>
                <c:pt idx="2839">
                  <c:v>0.16505186999999996</c:v>
                </c:pt>
                <c:pt idx="2840">
                  <c:v>0.16510974</c:v>
                </c:pt>
                <c:pt idx="2841">
                  <c:v>0.16516760999999996</c:v>
                </c:pt>
                <c:pt idx="2842">
                  <c:v>0.1652256</c:v>
                </c:pt>
                <c:pt idx="2843">
                  <c:v>0.16528288999999999</c:v>
                </c:pt>
                <c:pt idx="2844">
                  <c:v>0.16534122000000001</c:v>
                </c:pt>
                <c:pt idx="2845">
                  <c:v>0.16539898000000003</c:v>
                </c:pt>
                <c:pt idx="2846">
                  <c:v>0.16545695999999999</c:v>
                </c:pt>
                <c:pt idx="2847">
                  <c:v>0.16551483000000003</c:v>
                </c:pt>
                <c:pt idx="2848">
                  <c:v>0.16557269999999996</c:v>
                </c:pt>
                <c:pt idx="2849">
                  <c:v>0.16563011</c:v>
                </c:pt>
                <c:pt idx="2850">
                  <c:v>0.16568798000000001</c:v>
                </c:pt>
                <c:pt idx="2851">
                  <c:v>0.16574596999999999</c:v>
                </c:pt>
                <c:pt idx="2852">
                  <c:v>0.16580407</c:v>
                </c:pt>
                <c:pt idx="2853">
                  <c:v>0.16586205000000001</c:v>
                </c:pt>
                <c:pt idx="2854">
                  <c:v>0.16592003999999999</c:v>
                </c:pt>
                <c:pt idx="2855">
                  <c:v>0.16597791000000001</c:v>
                </c:pt>
                <c:pt idx="2856">
                  <c:v>0.16603519999999999</c:v>
                </c:pt>
                <c:pt idx="2857">
                  <c:v>0.16609307000000001</c:v>
                </c:pt>
                <c:pt idx="2858">
                  <c:v>0.16615105999999996</c:v>
                </c:pt>
                <c:pt idx="2859">
                  <c:v>0.16620893000000003</c:v>
                </c:pt>
                <c:pt idx="2860">
                  <c:v>0.16626692000000001</c:v>
                </c:pt>
                <c:pt idx="2861">
                  <c:v>0.16632479</c:v>
                </c:pt>
                <c:pt idx="2862">
                  <c:v>0.16638265999999996</c:v>
                </c:pt>
                <c:pt idx="2863">
                  <c:v>0.16644053000000003</c:v>
                </c:pt>
                <c:pt idx="2864">
                  <c:v>0.16649850999999999</c:v>
                </c:pt>
                <c:pt idx="2865">
                  <c:v>0.16655638000000003</c:v>
                </c:pt>
                <c:pt idx="2866">
                  <c:v>0.16661424999999999</c:v>
                </c:pt>
                <c:pt idx="2867">
                  <c:v>0.16667224</c:v>
                </c:pt>
                <c:pt idx="2868">
                  <c:v>0.16672988000000002</c:v>
                </c:pt>
                <c:pt idx="2869">
                  <c:v>0.16678775000000001</c:v>
                </c:pt>
                <c:pt idx="2870">
                  <c:v>0.16684562</c:v>
                </c:pt>
                <c:pt idx="2871">
                  <c:v>0.16690349000000002</c:v>
                </c:pt>
                <c:pt idx="2872">
                  <c:v>0.16696136000000003</c:v>
                </c:pt>
                <c:pt idx="2873">
                  <c:v>0.16701922999999999</c:v>
                </c:pt>
                <c:pt idx="2874">
                  <c:v>0.16707710000000001</c:v>
                </c:pt>
                <c:pt idx="2875">
                  <c:v>0.16713496999999997</c:v>
                </c:pt>
                <c:pt idx="2876">
                  <c:v>0.16719260999999996</c:v>
                </c:pt>
                <c:pt idx="2877">
                  <c:v>0.16725048000000003</c:v>
                </c:pt>
                <c:pt idx="2878">
                  <c:v>0.16730834999999999</c:v>
                </c:pt>
                <c:pt idx="2879">
                  <c:v>0.16736622000000001</c:v>
                </c:pt>
                <c:pt idx="2880">
                  <c:v>0.16742409000000003</c:v>
                </c:pt>
                <c:pt idx="2881">
                  <c:v>0.16748196000000001</c:v>
                </c:pt>
                <c:pt idx="2882">
                  <c:v>0.16753983000000003</c:v>
                </c:pt>
                <c:pt idx="2883">
                  <c:v>0.16759769999999999</c:v>
                </c:pt>
                <c:pt idx="2884">
                  <c:v>0.16765569</c:v>
                </c:pt>
                <c:pt idx="2885">
                  <c:v>0.16771356000000001</c:v>
                </c:pt>
                <c:pt idx="2886">
                  <c:v>0.16777165999999996</c:v>
                </c:pt>
                <c:pt idx="2887">
                  <c:v>0.16782953</c:v>
                </c:pt>
                <c:pt idx="2888">
                  <c:v>0.16788751999999998</c:v>
                </c:pt>
                <c:pt idx="2889">
                  <c:v>0.16794492999999999</c:v>
                </c:pt>
                <c:pt idx="2890">
                  <c:v>0.16800280000000001</c:v>
                </c:pt>
                <c:pt idx="2891">
                  <c:v>0.16806067</c:v>
                </c:pt>
                <c:pt idx="2892">
                  <c:v>0.16811854000000001</c:v>
                </c:pt>
                <c:pt idx="2893">
                  <c:v>0.16817641</c:v>
                </c:pt>
                <c:pt idx="2894">
                  <c:v>0.16823428000000004</c:v>
                </c:pt>
                <c:pt idx="2895">
                  <c:v>0.16829215000000003</c:v>
                </c:pt>
                <c:pt idx="2896">
                  <c:v>0.16835001999999996</c:v>
                </c:pt>
                <c:pt idx="2897">
                  <c:v>0.16840789000000003</c:v>
                </c:pt>
                <c:pt idx="2898">
                  <c:v>0.16846575999999999</c:v>
                </c:pt>
                <c:pt idx="2899">
                  <c:v>0.16852363000000001</c:v>
                </c:pt>
                <c:pt idx="2900">
                  <c:v>0.16863924999999999</c:v>
                </c:pt>
                <c:pt idx="2901">
                  <c:v>0.16869712000000001</c:v>
                </c:pt>
                <c:pt idx="2902">
                  <c:v>0.16875498999999999</c:v>
                </c:pt>
                <c:pt idx="2903">
                  <c:v>0.16881298000000003</c:v>
                </c:pt>
                <c:pt idx="2904">
                  <c:v>0.16887084999999996</c:v>
                </c:pt>
                <c:pt idx="2905">
                  <c:v>0.16892884000000002</c:v>
                </c:pt>
                <c:pt idx="2906">
                  <c:v>0.16898682000000001</c:v>
                </c:pt>
                <c:pt idx="2907">
                  <c:v>0.16904469000000003</c:v>
                </c:pt>
                <c:pt idx="2908">
                  <c:v>0.16910255999999999</c:v>
                </c:pt>
                <c:pt idx="2909">
                  <c:v>0.16916043000000003</c:v>
                </c:pt>
                <c:pt idx="2910">
                  <c:v>0.16921830000000002</c:v>
                </c:pt>
                <c:pt idx="2911">
                  <c:v>0.16927629000000002</c:v>
                </c:pt>
                <c:pt idx="2912">
                  <c:v>0.16933416000000001</c:v>
                </c:pt>
                <c:pt idx="2913">
                  <c:v>0.16939203000000003</c:v>
                </c:pt>
                <c:pt idx="2914">
                  <c:v>0.16944944000000006</c:v>
                </c:pt>
                <c:pt idx="2915">
                  <c:v>0.16950730999999999</c:v>
                </c:pt>
                <c:pt idx="2916">
                  <c:v>0.16956530000000003</c:v>
                </c:pt>
                <c:pt idx="2917">
                  <c:v>0.16962316999999996</c:v>
                </c:pt>
                <c:pt idx="2918">
                  <c:v>0.16968104000000001</c:v>
                </c:pt>
                <c:pt idx="2919">
                  <c:v>0.16973890999999999</c:v>
                </c:pt>
                <c:pt idx="2920">
                  <c:v>0.16979678000000004</c:v>
                </c:pt>
                <c:pt idx="2921">
                  <c:v>0.16985499000000001</c:v>
                </c:pt>
                <c:pt idx="2922">
                  <c:v>0.16991286999999999</c:v>
                </c:pt>
                <c:pt idx="2923">
                  <c:v>0.16997074000000001</c:v>
                </c:pt>
                <c:pt idx="2924">
                  <c:v>0.17002803000000002</c:v>
                </c:pt>
                <c:pt idx="2925">
                  <c:v>0.17008601000000001</c:v>
                </c:pt>
                <c:pt idx="2926">
                  <c:v>0.17014388000000003</c:v>
                </c:pt>
                <c:pt idx="2927">
                  <c:v>0.17020175000000001</c:v>
                </c:pt>
                <c:pt idx="2928">
                  <c:v>0.17025962</c:v>
                </c:pt>
                <c:pt idx="2929">
                  <c:v>0.17031749000000002</c:v>
                </c:pt>
                <c:pt idx="2930">
                  <c:v>0.17037548000000002</c:v>
                </c:pt>
                <c:pt idx="2931">
                  <c:v>0.17043324000000004</c:v>
                </c:pt>
                <c:pt idx="2932">
                  <c:v>0.17049122000000003</c:v>
                </c:pt>
                <c:pt idx="2933">
                  <c:v>0.17054921000000003</c:v>
                </c:pt>
                <c:pt idx="2934">
                  <c:v>0.17060718999999999</c:v>
                </c:pt>
                <c:pt idx="2935">
                  <c:v>0.17066495000000001</c:v>
                </c:pt>
                <c:pt idx="2936">
                  <c:v>0.17072246999999999</c:v>
                </c:pt>
                <c:pt idx="2937">
                  <c:v>0.17078056999999996</c:v>
                </c:pt>
                <c:pt idx="2938">
                  <c:v>0.17083856</c:v>
                </c:pt>
                <c:pt idx="2939">
                  <c:v>0.17089642999999999</c:v>
                </c:pt>
                <c:pt idx="2940">
                  <c:v>0.17095430000000003</c:v>
                </c:pt>
                <c:pt idx="2941">
                  <c:v>0.17101216999999999</c:v>
                </c:pt>
                <c:pt idx="2942">
                  <c:v>0.17107004000000001</c:v>
                </c:pt>
                <c:pt idx="2943">
                  <c:v>0.17112790999999997</c:v>
                </c:pt>
                <c:pt idx="2944">
                  <c:v>0.1711859</c:v>
                </c:pt>
                <c:pt idx="2945">
                  <c:v>0.17124342000000004</c:v>
                </c:pt>
                <c:pt idx="2946">
                  <c:v>0.17130128999999999</c:v>
                </c:pt>
                <c:pt idx="2947">
                  <c:v>0.17135916000000001</c:v>
                </c:pt>
                <c:pt idx="2948">
                  <c:v>0.17141703000000005</c:v>
                </c:pt>
                <c:pt idx="2949">
                  <c:v>0.17147490000000001</c:v>
                </c:pt>
                <c:pt idx="2950">
                  <c:v>0.17153299999999999</c:v>
                </c:pt>
                <c:pt idx="2951">
                  <c:v>0.17159087000000001</c:v>
                </c:pt>
                <c:pt idx="2952">
                  <c:v>0.17164873999999999</c:v>
                </c:pt>
                <c:pt idx="2953">
                  <c:v>0.17170637999999999</c:v>
                </c:pt>
                <c:pt idx="2954">
                  <c:v>0.17176425000000003</c:v>
                </c:pt>
                <c:pt idx="2955">
                  <c:v>0.17182211999999997</c:v>
                </c:pt>
                <c:pt idx="2956">
                  <c:v>0.17188011</c:v>
                </c:pt>
                <c:pt idx="2957">
                  <c:v>0.17193797999999999</c:v>
                </c:pt>
                <c:pt idx="2958">
                  <c:v>0.17199585000000003</c:v>
                </c:pt>
                <c:pt idx="2959">
                  <c:v>0.17205371999999997</c:v>
                </c:pt>
                <c:pt idx="2960">
                  <c:v>0.17211159000000001</c:v>
                </c:pt>
                <c:pt idx="2961">
                  <c:v>0.17216968999999999</c:v>
                </c:pt>
                <c:pt idx="2962">
                  <c:v>0.17222756</c:v>
                </c:pt>
                <c:pt idx="2963">
                  <c:v>0.17228542999999999</c:v>
                </c:pt>
                <c:pt idx="2964">
                  <c:v>0.17234330000000003</c:v>
                </c:pt>
                <c:pt idx="2965">
                  <c:v>0.17240117999999999</c:v>
                </c:pt>
                <c:pt idx="2966">
                  <c:v>0.17245905000000003</c:v>
                </c:pt>
                <c:pt idx="2967">
                  <c:v>0.17251645000000002</c:v>
                </c:pt>
                <c:pt idx="2968">
                  <c:v>0.17257432</c:v>
                </c:pt>
                <c:pt idx="2969">
                  <c:v>0.17263218999999999</c:v>
                </c:pt>
                <c:pt idx="2970">
                  <c:v>0.17269006000000001</c:v>
                </c:pt>
                <c:pt idx="2971">
                  <c:v>0.17274805000000001</c:v>
                </c:pt>
                <c:pt idx="2972">
                  <c:v>0.17280603999999999</c:v>
                </c:pt>
                <c:pt idx="2973">
                  <c:v>0.17286391000000001</c:v>
                </c:pt>
                <c:pt idx="2974">
                  <c:v>0.17292178000000002</c:v>
                </c:pt>
                <c:pt idx="2975">
                  <c:v>0.17297976000000001</c:v>
                </c:pt>
                <c:pt idx="2976">
                  <c:v>0.17303763000000003</c:v>
                </c:pt>
                <c:pt idx="2977">
                  <c:v>0.17309550000000001</c:v>
                </c:pt>
                <c:pt idx="2978">
                  <c:v>0.17315337</c:v>
                </c:pt>
                <c:pt idx="2979">
                  <c:v>0.17321124000000002</c:v>
                </c:pt>
                <c:pt idx="2980">
                  <c:v>0.17326887999999999</c:v>
                </c:pt>
                <c:pt idx="2981">
                  <c:v>0.17332686999999997</c:v>
                </c:pt>
                <c:pt idx="2982">
                  <c:v>0.17338474000000001</c:v>
                </c:pt>
                <c:pt idx="2983">
                  <c:v>0.17344261000000002</c:v>
                </c:pt>
                <c:pt idx="2984">
                  <c:v>0.17350048000000004</c:v>
                </c:pt>
                <c:pt idx="2985">
                  <c:v>0.17355835000000003</c:v>
                </c:pt>
                <c:pt idx="2986">
                  <c:v>0.17361621999999999</c:v>
                </c:pt>
                <c:pt idx="2987">
                  <c:v>0.17367444000000001</c:v>
                </c:pt>
                <c:pt idx="2988">
                  <c:v>0.17373184999999999</c:v>
                </c:pt>
                <c:pt idx="2989">
                  <c:v>0.17378972000000001</c:v>
                </c:pt>
                <c:pt idx="2990">
                  <c:v>0.17384759000000002</c:v>
                </c:pt>
                <c:pt idx="2991">
                  <c:v>0.17390546000000004</c:v>
                </c:pt>
                <c:pt idx="2992">
                  <c:v>0.17396333000000005</c:v>
                </c:pt>
                <c:pt idx="2993">
                  <c:v>0.17402119999999999</c:v>
                </c:pt>
                <c:pt idx="2994">
                  <c:v>0.17407907</c:v>
                </c:pt>
                <c:pt idx="2995">
                  <c:v>0.17413693999999999</c:v>
                </c:pt>
                <c:pt idx="2996">
                  <c:v>0.17419493000000003</c:v>
                </c:pt>
                <c:pt idx="2997">
                  <c:v>0.17425280000000001</c:v>
                </c:pt>
                <c:pt idx="2998">
                  <c:v>0.17431067</c:v>
                </c:pt>
                <c:pt idx="2999">
                  <c:v>0.17436853999999999</c:v>
                </c:pt>
                <c:pt idx="3000">
                  <c:v>0.17442652</c:v>
                </c:pt>
                <c:pt idx="3001">
                  <c:v>0.17448439000000002</c:v>
                </c:pt>
                <c:pt idx="3002">
                  <c:v>0.17454226000000003</c:v>
                </c:pt>
                <c:pt idx="3003">
                  <c:v>0.17460012999999996</c:v>
                </c:pt>
                <c:pt idx="3004">
                  <c:v>0.17465800000000001</c:v>
                </c:pt>
                <c:pt idx="3005">
                  <c:v>0.17471564000000003</c:v>
                </c:pt>
                <c:pt idx="3006">
                  <c:v>0.17477350999999997</c:v>
                </c:pt>
                <c:pt idx="3007">
                  <c:v>0.17483138000000004</c:v>
                </c:pt>
                <c:pt idx="3008">
                  <c:v>0.17488936999999999</c:v>
                </c:pt>
                <c:pt idx="3009">
                  <c:v>0.17494724000000006</c:v>
                </c:pt>
                <c:pt idx="3010">
                  <c:v>0.17500510999999999</c:v>
                </c:pt>
                <c:pt idx="3011">
                  <c:v>0.17506298000000003</c:v>
                </c:pt>
                <c:pt idx="3012">
                  <c:v>0.17512084999999997</c:v>
                </c:pt>
                <c:pt idx="3013">
                  <c:v>0.17517871999999998</c:v>
                </c:pt>
                <c:pt idx="3014">
                  <c:v>0.17523670999999999</c:v>
                </c:pt>
                <c:pt idx="3015">
                  <c:v>0.17529458000000003</c:v>
                </c:pt>
                <c:pt idx="3016">
                  <c:v>0.17535244999999999</c:v>
                </c:pt>
                <c:pt idx="3017">
                  <c:v>0.17540997000000003</c:v>
                </c:pt>
                <c:pt idx="3018">
                  <c:v>0.17546796000000003</c:v>
                </c:pt>
                <c:pt idx="3019">
                  <c:v>0.17552571</c:v>
                </c:pt>
                <c:pt idx="3020">
                  <c:v>0.17558393000000003</c:v>
                </c:pt>
                <c:pt idx="3021">
                  <c:v>0.17564192000000001</c:v>
                </c:pt>
                <c:pt idx="3022">
                  <c:v>0.17569920999999999</c:v>
                </c:pt>
                <c:pt idx="3023">
                  <c:v>0.17575708000000004</c:v>
                </c:pt>
                <c:pt idx="3024">
                  <c:v>0.17581495000000003</c:v>
                </c:pt>
                <c:pt idx="3025">
                  <c:v>0.17587305</c:v>
                </c:pt>
                <c:pt idx="3026">
                  <c:v>0.17593091999999999</c:v>
                </c:pt>
                <c:pt idx="3027">
                  <c:v>0.17598891000000003</c:v>
                </c:pt>
                <c:pt idx="3028">
                  <c:v>0.17604678000000004</c:v>
                </c:pt>
                <c:pt idx="3029">
                  <c:v>0.17610476</c:v>
                </c:pt>
                <c:pt idx="3030">
                  <c:v>0.17616262999999996</c:v>
                </c:pt>
                <c:pt idx="3031">
                  <c:v>0.1762205</c:v>
                </c:pt>
                <c:pt idx="3032">
                  <c:v>0.17627836999999999</c:v>
                </c:pt>
                <c:pt idx="3033">
                  <c:v>0.17633624000000003</c:v>
                </c:pt>
                <c:pt idx="3034">
                  <c:v>0.17639411999999999</c:v>
                </c:pt>
                <c:pt idx="3035">
                  <c:v>0.17645199000000003</c:v>
                </c:pt>
                <c:pt idx="3036">
                  <c:v>0.17650985999999999</c:v>
                </c:pt>
                <c:pt idx="3037">
                  <c:v>0.17656726000000003</c:v>
                </c:pt>
                <c:pt idx="3038">
                  <c:v>0.17662512999999996</c:v>
                </c:pt>
                <c:pt idx="3039">
                  <c:v>0.17668300000000001</c:v>
                </c:pt>
                <c:pt idx="3040">
                  <c:v>0.17674099000000001</c:v>
                </c:pt>
                <c:pt idx="3041">
                  <c:v>0.17679897999999999</c:v>
                </c:pt>
                <c:pt idx="3042">
                  <c:v>0.17685685000000001</c:v>
                </c:pt>
                <c:pt idx="3043">
                  <c:v>0.17691472000000003</c:v>
                </c:pt>
                <c:pt idx="3044">
                  <c:v>0.17697259000000001</c:v>
                </c:pt>
                <c:pt idx="3045">
                  <c:v>0.17703046000000003</c:v>
                </c:pt>
                <c:pt idx="3046">
                  <c:v>0.17708832999999999</c:v>
                </c:pt>
                <c:pt idx="3047">
                  <c:v>0.17714620000000003</c:v>
                </c:pt>
                <c:pt idx="3048">
                  <c:v>0.17720406999999999</c:v>
                </c:pt>
                <c:pt idx="3049">
                  <c:v>0.17726205000000003</c:v>
                </c:pt>
                <c:pt idx="3050">
                  <c:v>0.17732004000000001</c:v>
                </c:pt>
                <c:pt idx="3051">
                  <c:v>0.1773778</c:v>
                </c:pt>
                <c:pt idx="3052">
                  <c:v>0.17743577999999999</c:v>
                </c:pt>
                <c:pt idx="3053">
                  <c:v>0.17749307000000003</c:v>
                </c:pt>
                <c:pt idx="3054">
                  <c:v>0.17755093999999999</c:v>
                </c:pt>
                <c:pt idx="3055">
                  <c:v>0.17760881000000001</c:v>
                </c:pt>
                <c:pt idx="3056">
                  <c:v>0.17766692000000001</c:v>
                </c:pt>
                <c:pt idx="3057">
                  <c:v>0.17772489999999999</c:v>
                </c:pt>
                <c:pt idx="3058">
                  <c:v>0.17778289000000003</c:v>
                </c:pt>
                <c:pt idx="3059">
                  <c:v>0.17784075999999999</c:v>
                </c:pt>
                <c:pt idx="3060">
                  <c:v>0.17789874000000003</c:v>
                </c:pt>
                <c:pt idx="3061">
                  <c:v>0.17795662000000001</c:v>
                </c:pt>
                <c:pt idx="3062">
                  <c:v>0.17801391000000003</c:v>
                </c:pt>
                <c:pt idx="3063">
                  <c:v>0.17807189000000001</c:v>
                </c:pt>
                <c:pt idx="3064">
                  <c:v>0.17812987999999996</c:v>
                </c:pt>
                <c:pt idx="3065">
                  <c:v>0.17818763000000001</c:v>
                </c:pt>
                <c:pt idx="3066">
                  <c:v>0.17824550000000003</c:v>
                </c:pt>
                <c:pt idx="3067">
                  <c:v>0.17830349000000004</c:v>
                </c:pt>
                <c:pt idx="3068">
                  <c:v>0.17836136000000002</c:v>
                </c:pt>
                <c:pt idx="3069">
                  <c:v>0.17841923000000007</c:v>
                </c:pt>
                <c:pt idx="3070">
                  <c:v>0.17847710000000003</c:v>
                </c:pt>
                <c:pt idx="3071">
                  <c:v>0.17853509000000004</c:v>
                </c:pt>
                <c:pt idx="3072">
                  <c:v>0.17859296000000002</c:v>
                </c:pt>
                <c:pt idx="3073">
                  <c:v>0.17865083000000001</c:v>
                </c:pt>
                <c:pt idx="3074">
                  <c:v>0.17870870000000003</c:v>
                </c:pt>
                <c:pt idx="3075">
                  <c:v>0.17876622000000003</c:v>
                </c:pt>
                <c:pt idx="3076">
                  <c:v>0.17882408999999999</c:v>
                </c:pt>
                <c:pt idx="3077">
                  <c:v>0.17888196000000001</c:v>
                </c:pt>
                <c:pt idx="3078">
                  <c:v>0.17893982999999999</c:v>
                </c:pt>
                <c:pt idx="3079">
                  <c:v>0.17899782000000003</c:v>
                </c:pt>
                <c:pt idx="3080">
                  <c:v>0.17905568999999999</c:v>
                </c:pt>
                <c:pt idx="3081">
                  <c:v>0.17911356</c:v>
                </c:pt>
                <c:pt idx="3082">
                  <c:v>0.17917142999999996</c:v>
                </c:pt>
                <c:pt idx="3083">
                  <c:v>0.17922953000000003</c:v>
                </c:pt>
                <c:pt idx="3084">
                  <c:v>0.17928740000000004</c:v>
                </c:pt>
                <c:pt idx="3085">
                  <c:v>0.17934527000000003</c:v>
                </c:pt>
                <c:pt idx="3086">
                  <c:v>0.17940314000000002</c:v>
                </c:pt>
                <c:pt idx="3087">
                  <c:v>0.17946113000000005</c:v>
                </c:pt>
                <c:pt idx="3088">
                  <c:v>0.17951900000000004</c:v>
                </c:pt>
                <c:pt idx="3089">
                  <c:v>0.17957640999999999</c:v>
                </c:pt>
                <c:pt idx="3090">
                  <c:v>0.17963428000000004</c:v>
                </c:pt>
                <c:pt idx="3091">
                  <c:v>0.17969225999999999</c:v>
                </c:pt>
                <c:pt idx="3092">
                  <c:v>0.17975013000000004</c:v>
                </c:pt>
                <c:pt idx="3093">
                  <c:v>0.17980800000000002</c:v>
                </c:pt>
                <c:pt idx="3094">
                  <c:v>0.17986599000000003</c:v>
                </c:pt>
                <c:pt idx="3095">
                  <c:v>0.17992385999999999</c:v>
                </c:pt>
                <c:pt idx="3096">
                  <c:v>0.17998185000000003</c:v>
                </c:pt>
                <c:pt idx="3097">
                  <c:v>0.18003971999999999</c:v>
                </c:pt>
                <c:pt idx="3098">
                  <c:v>0.18009770000000003</c:v>
                </c:pt>
                <c:pt idx="3099">
                  <c:v>0.18015545999999999</c:v>
                </c:pt>
                <c:pt idx="3100">
                  <c:v>0.18021297999999999</c:v>
                </c:pt>
                <c:pt idx="3101">
                  <c:v>0.18027085000000001</c:v>
                </c:pt>
                <c:pt idx="3102">
                  <c:v>0.18032872</c:v>
                </c:pt>
                <c:pt idx="3103">
                  <c:v>0.18038659000000001</c:v>
                </c:pt>
                <c:pt idx="3104">
                  <c:v>0.18044446000000006</c:v>
                </c:pt>
                <c:pt idx="3105">
                  <c:v>0.18050245000000004</c:v>
                </c:pt>
                <c:pt idx="3106">
                  <c:v>0.18056020000000003</c:v>
                </c:pt>
                <c:pt idx="3107">
                  <c:v>0.18061819000000004</c:v>
                </c:pt>
                <c:pt idx="3108">
                  <c:v>0.18067606</c:v>
                </c:pt>
                <c:pt idx="3109">
                  <c:v>0.18073392999999999</c:v>
                </c:pt>
                <c:pt idx="3110">
                  <c:v>0.18079180000000003</c:v>
                </c:pt>
                <c:pt idx="3111">
                  <c:v>0.18084966999999999</c:v>
                </c:pt>
                <c:pt idx="3112">
                  <c:v>0.18090754000000003</c:v>
                </c:pt>
                <c:pt idx="3113">
                  <c:v>0.18096541000000002</c:v>
                </c:pt>
                <c:pt idx="3114">
                  <c:v>0.18102328000000004</c:v>
                </c:pt>
                <c:pt idx="3115">
                  <c:v>0.18108115000000002</c:v>
                </c:pt>
                <c:pt idx="3116">
                  <c:v>0.18113902000000001</c:v>
                </c:pt>
                <c:pt idx="3117">
                  <c:v>0.18119689000000003</c:v>
                </c:pt>
                <c:pt idx="3118">
                  <c:v>0.18125488000000003</c:v>
                </c:pt>
                <c:pt idx="3119">
                  <c:v>0.18131274999999999</c:v>
                </c:pt>
                <c:pt idx="3120">
                  <c:v>0.18137074</c:v>
                </c:pt>
                <c:pt idx="3121">
                  <c:v>0.18142871999999999</c:v>
                </c:pt>
                <c:pt idx="3122">
                  <c:v>0.18148613000000005</c:v>
                </c:pt>
                <c:pt idx="3123">
                  <c:v>0.18154400000000004</c:v>
                </c:pt>
                <c:pt idx="3124">
                  <c:v>0.18160187</c:v>
                </c:pt>
                <c:pt idx="3125">
                  <c:v>0.18165973999999999</c:v>
                </c:pt>
                <c:pt idx="3126">
                  <c:v>0.18171772999999999</c:v>
                </c:pt>
                <c:pt idx="3127">
                  <c:v>0.18177560000000001</c:v>
                </c:pt>
                <c:pt idx="3128">
                  <c:v>0.18183369999999999</c:v>
                </c:pt>
                <c:pt idx="3129">
                  <c:v>0.18189157</c:v>
                </c:pt>
                <c:pt idx="3130">
                  <c:v>0.18194909000000006</c:v>
                </c:pt>
                <c:pt idx="3131">
                  <c:v>0.18200696000000002</c:v>
                </c:pt>
                <c:pt idx="3132">
                  <c:v>0.18206530000000004</c:v>
                </c:pt>
                <c:pt idx="3133">
                  <c:v>0.18212305000000001</c:v>
                </c:pt>
                <c:pt idx="3134">
                  <c:v>0.1821808</c:v>
                </c:pt>
                <c:pt idx="3135">
                  <c:v>0.18223855999999999</c:v>
                </c:pt>
                <c:pt idx="3136">
                  <c:v>0.18229655000000003</c:v>
                </c:pt>
                <c:pt idx="3137">
                  <c:v>0.18235441999999999</c:v>
                </c:pt>
                <c:pt idx="3138">
                  <c:v>0.18241229000000006</c:v>
                </c:pt>
                <c:pt idx="3139">
                  <c:v>0.18246981000000004</c:v>
                </c:pt>
                <c:pt idx="3140">
                  <c:v>0.18252779999999999</c:v>
                </c:pt>
                <c:pt idx="3141">
                  <c:v>0.18258600999999999</c:v>
                </c:pt>
                <c:pt idx="3142">
                  <c:v>0.18264342000000003</c:v>
                </c:pt>
                <c:pt idx="3143">
                  <c:v>0.18270129000000002</c:v>
                </c:pt>
                <c:pt idx="3144">
                  <c:v>0.18275916000000003</c:v>
                </c:pt>
                <c:pt idx="3145">
                  <c:v>0.18281702999999999</c:v>
                </c:pt>
                <c:pt idx="3146">
                  <c:v>0.18287502</c:v>
                </c:pt>
                <c:pt idx="3147">
                  <c:v>0.18293289000000001</c:v>
                </c:pt>
                <c:pt idx="3148">
                  <c:v>0.18299076000000003</c:v>
                </c:pt>
                <c:pt idx="3149">
                  <c:v>0.18304862999999999</c:v>
                </c:pt>
                <c:pt idx="3150">
                  <c:v>0.18310662</c:v>
                </c:pt>
                <c:pt idx="3151">
                  <c:v>0.18316460000000001</c:v>
                </c:pt>
                <c:pt idx="3152">
                  <c:v>0.18322258999999999</c:v>
                </c:pt>
                <c:pt idx="3153">
                  <c:v>0.18328046000000003</c:v>
                </c:pt>
                <c:pt idx="3154">
                  <c:v>0.18333832999999999</c:v>
                </c:pt>
                <c:pt idx="3155">
                  <c:v>0.18339620000000004</c:v>
                </c:pt>
                <c:pt idx="3156">
                  <c:v>0.18345407000000002</c:v>
                </c:pt>
                <c:pt idx="3157">
                  <c:v>0.18351194000000004</c:v>
                </c:pt>
                <c:pt idx="3158">
                  <c:v>0.18356981000000003</c:v>
                </c:pt>
                <c:pt idx="3159">
                  <c:v>0.18362722000000001</c:v>
                </c:pt>
                <c:pt idx="3160">
                  <c:v>0.18368509000000002</c:v>
                </c:pt>
                <c:pt idx="3161">
                  <c:v>0.18374296000000004</c:v>
                </c:pt>
                <c:pt idx="3162">
                  <c:v>0.18380083000000003</c:v>
                </c:pt>
                <c:pt idx="3163">
                  <c:v>0.18385870000000001</c:v>
                </c:pt>
                <c:pt idx="3164">
                  <c:v>0.18391657000000003</c:v>
                </c:pt>
                <c:pt idx="3165">
                  <c:v>0.18397444000000002</c:v>
                </c:pt>
                <c:pt idx="3166">
                  <c:v>0.18403231000000003</c:v>
                </c:pt>
                <c:pt idx="3167">
                  <c:v>0.18409017999999999</c:v>
                </c:pt>
                <c:pt idx="3168">
                  <c:v>0.18414817000000003</c:v>
                </c:pt>
                <c:pt idx="3169">
                  <c:v>0.18420615000000004</c:v>
                </c:pt>
                <c:pt idx="3170">
                  <c:v>0.18426402000000003</c:v>
                </c:pt>
                <c:pt idx="3171">
                  <c:v>0.18432201000000001</c:v>
                </c:pt>
                <c:pt idx="3172">
                  <c:v>0.18437988000000002</c:v>
                </c:pt>
                <c:pt idx="3173">
                  <c:v>0.18443740000000006</c:v>
                </c:pt>
                <c:pt idx="3174">
                  <c:v>0.18449527000000002</c:v>
                </c:pt>
                <c:pt idx="3175">
                  <c:v>0.18455314000000003</c:v>
                </c:pt>
                <c:pt idx="3176">
                  <c:v>0.18461113000000004</c:v>
                </c:pt>
                <c:pt idx="3177">
                  <c:v>0.18466922999999999</c:v>
                </c:pt>
                <c:pt idx="3178">
                  <c:v>0.18472686999999999</c:v>
                </c:pt>
                <c:pt idx="3179">
                  <c:v>0.18478509000000004</c:v>
                </c:pt>
                <c:pt idx="3180">
                  <c:v>0.18484296000000003</c:v>
                </c:pt>
                <c:pt idx="3181">
                  <c:v>0.18490082999999999</c:v>
                </c:pt>
                <c:pt idx="3182">
                  <c:v>0.18495824000000005</c:v>
                </c:pt>
                <c:pt idx="3183">
                  <c:v>0.18501611000000004</c:v>
                </c:pt>
                <c:pt idx="3184">
                  <c:v>0.18507398000000003</c:v>
                </c:pt>
                <c:pt idx="3185">
                  <c:v>0.18513219000000003</c:v>
                </c:pt>
                <c:pt idx="3186">
                  <c:v>0.18519018000000004</c:v>
                </c:pt>
                <c:pt idx="3187">
                  <c:v>0.18524759000000002</c:v>
                </c:pt>
                <c:pt idx="3188">
                  <c:v>0.18530546000000003</c:v>
                </c:pt>
                <c:pt idx="3189">
                  <c:v>0.18536332999999999</c:v>
                </c:pt>
                <c:pt idx="3190">
                  <c:v>0.18542120000000004</c:v>
                </c:pt>
                <c:pt idx="3191">
                  <c:v>0.18547917999999999</c:v>
                </c:pt>
                <c:pt idx="3192">
                  <c:v>0.18553717000000003</c:v>
                </c:pt>
                <c:pt idx="3193">
                  <c:v>0.18559504000000002</c:v>
                </c:pt>
                <c:pt idx="3194">
                  <c:v>0.18565291</c:v>
                </c:pt>
                <c:pt idx="3195">
                  <c:v>0.18571077999999999</c:v>
                </c:pt>
                <c:pt idx="3196">
                  <c:v>0.18576865000000004</c:v>
                </c:pt>
                <c:pt idx="3197">
                  <c:v>0.18582652</c:v>
                </c:pt>
                <c:pt idx="3198">
                  <c:v>0.18588451</c:v>
                </c:pt>
                <c:pt idx="3199">
                  <c:v>0.18594203000000006</c:v>
                </c:pt>
                <c:pt idx="3200">
                  <c:v>0.18599990000000005</c:v>
                </c:pt>
                <c:pt idx="3201">
                  <c:v>0.18605789000000003</c:v>
                </c:pt>
                <c:pt idx="3202">
                  <c:v>0.18611575999999999</c:v>
                </c:pt>
                <c:pt idx="3203">
                  <c:v>0.18617363000000001</c:v>
                </c:pt>
                <c:pt idx="3204">
                  <c:v>0.18623161999999999</c:v>
                </c:pt>
                <c:pt idx="3205">
                  <c:v>0.18628949000000006</c:v>
                </c:pt>
                <c:pt idx="3206">
                  <c:v>0.18634736000000002</c:v>
                </c:pt>
                <c:pt idx="3207">
                  <c:v>0.18640523000000006</c:v>
                </c:pt>
                <c:pt idx="3208">
                  <c:v>0.18646321000000002</c:v>
                </c:pt>
                <c:pt idx="3209">
                  <c:v>0.18652108000000003</c:v>
                </c:pt>
                <c:pt idx="3210">
                  <c:v>0.18657894999999999</c:v>
                </c:pt>
                <c:pt idx="3211">
                  <c:v>0.18663682000000001</c:v>
                </c:pt>
                <c:pt idx="3212">
                  <c:v>0.18669469000000002</c:v>
                </c:pt>
                <c:pt idx="3213">
                  <c:v>0.18675256000000001</c:v>
                </c:pt>
                <c:pt idx="3214">
                  <c:v>0.18681043000000006</c:v>
                </c:pt>
                <c:pt idx="3215">
                  <c:v>0.18686830000000001</c:v>
                </c:pt>
                <c:pt idx="3216">
                  <c:v>0.18692570999999999</c:v>
                </c:pt>
                <c:pt idx="3217">
                  <c:v>0.18698381000000003</c:v>
                </c:pt>
                <c:pt idx="3218">
                  <c:v>0.18704167999999999</c:v>
                </c:pt>
                <c:pt idx="3219">
                  <c:v>0.18709967000000002</c:v>
                </c:pt>
                <c:pt idx="3220">
                  <c:v>0.18715743000000004</c:v>
                </c:pt>
                <c:pt idx="3221">
                  <c:v>0.18721541000000005</c:v>
                </c:pt>
                <c:pt idx="3222">
                  <c:v>0.18727327999999999</c:v>
                </c:pt>
                <c:pt idx="3223">
                  <c:v>0.18733126999999999</c:v>
                </c:pt>
                <c:pt idx="3224">
                  <c:v>0.18738914000000004</c:v>
                </c:pt>
                <c:pt idx="3225">
                  <c:v>0.18744701000000005</c:v>
                </c:pt>
                <c:pt idx="3226">
                  <c:v>0.18750464999999999</c:v>
                </c:pt>
                <c:pt idx="3227">
                  <c:v>0.18756263000000004</c:v>
                </c:pt>
                <c:pt idx="3228">
                  <c:v>0.18762061999999996</c:v>
                </c:pt>
                <c:pt idx="3229">
                  <c:v>0.18767849000000003</c:v>
                </c:pt>
                <c:pt idx="3230">
                  <c:v>0.18773590000000004</c:v>
                </c:pt>
                <c:pt idx="3231">
                  <c:v>0.18779377000000003</c:v>
                </c:pt>
                <c:pt idx="3232">
                  <c:v>0.18785163999999999</c:v>
                </c:pt>
                <c:pt idx="3233">
                  <c:v>0.18790951000000003</c:v>
                </c:pt>
                <c:pt idx="3234">
                  <c:v>0.18796749000000004</c:v>
                </c:pt>
                <c:pt idx="3235">
                  <c:v>0.18802537000000002</c:v>
                </c:pt>
                <c:pt idx="3236">
                  <c:v>0.18808324000000004</c:v>
                </c:pt>
                <c:pt idx="3237">
                  <c:v>0.18814111000000003</c:v>
                </c:pt>
                <c:pt idx="3238">
                  <c:v>0.18819897999999999</c:v>
                </c:pt>
                <c:pt idx="3239">
                  <c:v>0.18825685000000003</c:v>
                </c:pt>
                <c:pt idx="3240">
                  <c:v>0.18831482999999999</c:v>
                </c:pt>
                <c:pt idx="3241">
                  <c:v>0.18837235999999999</c:v>
                </c:pt>
                <c:pt idx="3242">
                  <c:v>0.18843080000000004</c:v>
                </c:pt>
                <c:pt idx="3243">
                  <c:v>0.18848821000000002</c:v>
                </c:pt>
                <c:pt idx="3244">
                  <c:v>0.18854608000000006</c:v>
                </c:pt>
                <c:pt idx="3245">
                  <c:v>0.18860394999999999</c:v>
                </c:pt>
                <c:pt idx="3246">
                  <c:v>0.18866182000000001</c:v>
                </c:pt>
                <c:pt idx="3247">
                  <c:v>0.18871969000000005</c:v>
                </c:pt>
                <c:pt idx="3248">
                  <c:v>0.18877780000000002</c:v>
                </c:pt>
                <c:pt idx="3249">
                  <c:v>0.18883590000000003</c:v>
                </c:pt>
                <c:pt idx="3250">
                  <c:v>0.18889376999999999</c:v>
                </c:pt>
                <c:pt idx="3251">
                  <c:v>0.18895106000000003</c:v>
                </c:pt>
                <c:pt idx="3252">
                  <c:v>0.18900905000000004</c:v>
                </c:pt>
                <c:pt idx="3253">
                  <c:v>0.18906680000000003</c:v>
                </c:pt>
                <c:pt idx="3254">
                  <c:v>0.18912466999999997</c:v>
                </c:pt>
                <c:pt idx="3255">
                  <c:v>0.18918266</c:v>
                </c:pt>
                <c:pt idx="3256">
                  <c:v>0.18924041000000005</c:v>
                </c:pt>
                <c:pt idx="3257">
                  <c:v>0.18929840000000006</c:v>
                </c:pt>
                <c:pt idx="3258">
                  <c:v>0.18935626999999999</c:v>
                </c:pt>
                <c:pt idx="3259">
                  <c:v>0.18941425000000006</c:v>
                </c:pt>
                <c:pt idx="3260">
                  <c:v>0.18947201000000002</c:v>
                </c:pt>
                <c:pt idx="3261">
                  <c:v>0.18952975999999999</c:v>
                </c:pt>
                <c:pt idx="3262">
                  <c:v>0.18964550000000002</c:v>
                </c:pt>
                <c:pt idx="3263">
                  <c:v>0.18970337000000004</c:v>
                </c:pt>
                <c:pt idx="3264">
                  <c:v>0.18976124000000005</c:v>
                </c:pt>
                <c:pt idx="3265">
                  <c:v>0.18981946000000005</c:v>
                </c:pt>
                <c:pt idx="3266">
                  <c:v>0.18987745000000003</c:v>
                </c:pt>
                <c:pt idx="3267">
                  <c:v>0.18993532000000002</c:v>
                </c:pt>
                <c:pt idx="3268">
                  <c:v>0.18999319000000006</c:v>
                </c:pt>
                <c:pt idx="3269">
                  <c:v>0.19005105999999997</c:v>
                </c:pt>
                <c:pt idx="3270">
                  <c:v>0.19010858</c:v>
                </c:pt>
                <c:pt idx="3271">
                  <c:v>0.19016644999999999</c:v>
                </c:pt>
                <c:pt idx="3272">
                  <c:v>0.19022432</c:v>
                </c:pt>
                <c:pt idx="3273">
                  <c:v>0.19028218999999999</c:v>
                </c:pt>
                <c:pt idx="3274">
                  <c:v>0.19034018000000003</c:v>
                </c:pt>
                <c:pt idx="3275">
                  <c:v>0.19039805000000001</c:v>
                </c:pt>
                <c:pt idx="3276">
                  <c:v>0.19045603999999999</c:v>
                </c:pt>
                <c:pt idx="3277">
                  <c:v>0.19051391000000001</c:v>
                </c:pt>
                <c:pt idx="3278">
                  <c:v>0.19057178</c:v>
                </c:pt>
                <c:pt idx="3279">
                  <c:v>0.19062964999999998</c:v>
                </c:pt>
                <c:pt idx="3280">
                  <c:v>0.19068751999999997</c:v>
                </c:pt>
                <c:pt idx="3281">
                  <c:v>0.19074539000000001</c:v>
                </c:pt>
                <c:pt idx="3282">
                  <c:v>0.19080326</c:v>
                </c:pt>
                <c:pt idx="3283">
                  <c:v>0.19086112999999996</c:v>
                </c:pt>
                <c:pt idx="3284">
                  <c:v>0.19091912000000003</c:v>
                </c:pt>
                <c:pt idx="3285">
                  <c:v>0.19097699000000001</c:v>
                </c:pt>
                <c:pt idx="3286">
                  <c:v>0.19103439000000003</c:v>
                </c:pt>
                <c:pt idx="3287">
                  <c:v>0.19109226000000001</c:v>
                </c:pt>
                <c:pt idx="3288">
                  <c:v>0.19115013</c:v>
                </c:pt>
                <c:pt idx="3289">
                  <c:v>0.19120799999999999</c:v>
                </c:pt>
                <c:pt idx="3290">
                  <c:v>0.19126610999999999</c:v>
                </c:pt>
                <c:pt idx="3291">
                  <c:v>0.19132409</c:v>
                </c:pt>
                <c:pt idx="3292">
                  <c:v>0.19138184999999996</c:v>
                </c:pt>
                <c:pt idx="3293">
                  <c:v>0.19143983000000003</c:v>
                </c:pt>
                <c:pt idx="3294">
                  <c:v>0.19149769999999999</c:v>
                </c:pt>
                <c:pt idx="3295">
                  <c:v>0.19155569</c:v>
                </c:pt>
                <c:pt idx="3296">
                  <c:v>0.19161310000000001</c:v>
                </c:pt>
                <c:pt idx="3297">
                  <c:v>0.19167107999999994</c:v>
                </c:pt>
                <c:pt idx="3298">
                  <c:v>0.19172907</c:v>
                </c:pt>
                <c:pt idx="3299">
                  <c:v>0.19178682</c:v>
                </c:pt>
                <c:pt idx="3300">
                  <c:v>0.19184481</c:v>
                </c:pt>
                <c:pt idx="3301">
                  <c:v>0.19190267999999996</c:v>
                </c:pt>
                <c:pt idx="3302">
                  <c:v>0.19196055000000001</c:v>
                </c:pt>
                <c:pt idx="3303">
                  <c:v>0.19201853999999999</c:v>
                </c:pt>
                <c:pt idx="3304">
                  <c:v>0.19207641</c:v>
                </c:pt>
                <c:pt idx="3305">
                  <c:v>0.19213427999999996</c:v>
                </c:pt>
                <c:pt idx="3306">
                  <c:v>0.1921918</c:v>
                </c:pt>
                <c:pt idx="3307">
                  <c:v>0.19224979000000003</c:v>
                </c:pt>
                <c:pt idx="3308">
                  <c:v>0.19230765999999996</c:v>
                </c:pt>
                <c:pt idx="3309">
                  <c:v>0.19236529999999999</c:v>
                </c:pt>
                <c:pt idx="3310">
                  <c:v>0.19242317</c:v>
                </c:pt>
                <c:pt idx="3311">
                  <c:v>0.19248114999999999</c:v>
                </c:pt>
                <c:pt idx="3312">
                  <c:v>0.19253914000000003</c:v>
                </c:pt>
                <c:pt idx="3313">
                  <c:v>0.19259688999999999</c:v>
                </c:pt>
                <c:pt idx="3314">
                  <c:v>0.19265475999999998</c:v>
                </c:pt>
                <c:pt idx="3315">
                  <c:v>0.19271274999999999</c:v>
                </c:pt>
                <c:pt idx="3316">
                  <c:v>0.19277061999999998</c:v>
                </c:pt>
                <c:pt idx="3317">
                  <c:v>0.19282848999999999</c:v>
                </c:pt>
                <c:pt idx="3318">
                  <c:v>0.19288636000000001</c:v>
                </c:pt>
                <c:pt idx="3319">
                  <c:v>0.19294422999999999</c:v>
                </c:pt>
                <c:pt idx="3320">
                  <c:v>0.19300210000000001</c:v>
                </c:pt>
                <c:pt idx="3321">
                  <c:v>0.19306008999999999</c:v>
                </c:pt>
                <c:pt idx="3322">
                  <c:v>0.19311796000000001</c:v>
                </c:pt>
                <c:pt idx="3323">
                  <c:v>0.19317582999999994</c:v>
                </c:pt>
                <c:pt idx="3324">
                  <c:v>0.19323335000000003</c:v>
                </c:pt>
                <c:pt idx="3325">
                  <c:v>0.19329122000000001</c:v>
                </c:pt>
                <c:pt idx="3326">
                  <c:v>0.19334920999999999</c:v>
                </c:pt>
                <c:pt idx="3327">
                  <c:v>0.19340708000000004</c:v>
                </c:pt>
                <c:pt idx="3328">
                  <c:v>0.19346495000000002</c:v>
                </c:pt>
                <c:pt idx="3329">
                  <c:v>0.19352281999999998</c:v>
                </c:pt>
                <c:pt idx="3330">
                  <c:v>0.19358069</c:v>
                </c:pt>
                <c:pt idx="3331">
                  <c:v>0.19363855999999996</c:v>
                </c:pt>
                <c:pt idx="3332">
                  <c:v>0.19369655</c:v>
                </c:pt>
                <c:pt idx="3333">
                  <c:v>0.19375442000000001</c:v>
                </c:pt>
                <c:pt idx="3334">
                  <c:v>0.19381240000000002</c:v>
                </c:pt>
                <c:pt idx="3335">
                  <c:v>0.19386993000000002</c:v>
                </c:pt>
                <c:pt idx="3336">
                  <c:v>0.19392780000000001</c:v>
                </c:pt>
                <c:pt idx="3337">
                  <c:v>0.19398555000000001</c:v>
                </c:pt>
                <c:pt idx="3338">
                  <c:v>0.19404353999999999</c:v>
                </c:pt>
                <c:pt idx="3339">
                  <c:v>0.19410129000000001</c:v>
                </c:pt>
                <c:pt idx="3340">
                  <c:v>0.19415938999999999</c:v>
                </c:pt>
                <c:pt idx="3341">
                  <c:v>0.19421738000000005</c:v>
                </c:pt>
                <c:pt idx="3342">
                  <c:v>0.19427525000000001</c:v>
                </c:pt>
                <c:pt idx="3343">
                  <c:v>0.19433312</c:v>
                </c:pt>
                <c:pt idx="3344">
                  <c:v>0.19439099000000001</c:v>
                </c:pt>
                <c:pt idx="3345">
                  <c:v>0.19444897999999999</c:v>
                </c:pt>
                <c:pt idx="3346">
                  <c:v>0.19450685000000001</c:v>
                </c:pt>
                <c:pt idx="3347">
                  <c:v>0.19456472</c:v>
                </c:pt>
                <c:pt idx="3348">
                  <c:v>0.19462258999999998</c:v>
                </c:pt>
                <c:pt idx="3349">
                  <c:v>0.19468056999999997</c:v>
                </c:pt>
                <c:pt idx="3350">
                  <c:v>0.19473787000000001</c:v>
                </c:pt>
                <c:pt idx="3351">
                  <c:v>0.19479574000000002</c:v>
                </c:pt>
                <c:pt idx="3352">
                  <c:v>0.19485371999999998</c:v>
                </c:pt>
                <c:pt idx="3353">
                  <c:v>0.19491159000000002</c:v>
                </c:pt>
                <c:pt idx="3354">
                  <c:v>0.19496946000000004</c:v>
                </c:pt>
                <c:pt idx="3355">
                  <c:v>0.19502733000000003</c:v>
                </c:pt>
                <c:pt idx="3356">
                  <c:v>0.19508519999999999</c:v>
                </c:pt>
                <c:pt idx="3357">
                  <c:v>0.19514307</c:v>
                </c:pt>
                <c:pt idx="3358">
                  <c:v>0.19520106000000001</c:v>
                </c:pt>
                <c:pt idx="3359">
                  <c:v>0.19525893000000002</c:v>
                </c:pt>
                <c:pt idx="3360">
                  <c:v>0.19531680000000001</c:v>
                </c:pt>
                <c:pt idx="3361">
                  <c:v>0.19537466999999997</c:v>
                </c:pt>
                <c:pt idx="3362">
                  <c:v>0.19543253999999999</c:v>
                </c:pt>
                <c:pt idx="3363">
                  <c:v>0.19549041000000003</c:v>
                </c:pt>
                <c:pt idx="3364">
                  <c:v>0.19554840000000004</c:v>
                </c:pt>
                <c:pt idx="3365">
                  <c:v>0.19560627</c:v>
                </c:pt>
                <c:pt idx="3366">
                  <c:v>0.19566413999999999</c:v>
                </c:pt>
                <c:pt idx="3367">
                  <c:v>0.19572189000000001</c:v>
                </c:pt>
                <c:pt idx="3368">
                  <c:v>0.19577987999999996</c:v>
                </c:pt>
                <c:pt idx="3369">
                  <c:v>0.19583775</c:v>
                </c:pt>
                <c:pt idx="3370">
                  <c:v>0.19589561999999996</c:v>
                </c:pt>
                <c:pt idx="3371">
                  <c:v>0.19595349000000004</c:v>
                </c:pt>
                <c:pt idx="3372">
                  <c:v>0.19601136000000002</c:v>
                </c:pt>
                <c:pt idx="3373">
                  <c:v>0.19606923000000004</c:v>
                </c:pt>
                <c:pt idx="3374">
                  <c:v>0.1961271</c:v>
                </c:pt>
                <c:pt idx="3375">
                  <c:v>0.19618509000000001</c:v>
                </c:pt>
                <c:pt idx="3376">
                  <c:v>0.19624249000000002</c:v>
                </c:pt>
                <c:pt idx="3377">
                  <c:v>0.19630037</c:v>
                </c:pt>
                <c:pt idx="3378">
                  <c:v>0.19635823999999999</c:v>
                </c:pt>
                <c:pt idx="3379">
                  <c:v>0.19641634000000002</c:v>
                </c:pt>
                <c:pt idx="3380">
                  <c:v>0.19647455</c:v>
                </c:pt>
                <c:pt idx="3381">
                  <c:v>0.19653185000000001</c:v>
                </c:pt>
                <c:pt idx="3382">
                  <c:v>0.19658982999999997</c:v>
                </c:pt>
                <c:pt idx="3383">
                  <c:v>0.19664782</c:v>
                </c:pt>
                <c:pt idx="3384">
                  <c:v>0.19670568999999999</c:v>
                </c:pt>
                <c:pt idx="3385">
                  <c:v>0.19676368000000002</c:v>
                </c:pt>
                <c:pt idx="3386">
                  <c:v>0.19682154999999998</c:v>
                </c:pt>
                <c:pt idx="3387">
                  <c:v>0.19687942</c:v>
                </c:pt>
                <c:pt idx="3388">
                  <c:v>0.19693729000000001</c:v>
                </c:pt>
                <c:pt idx="3389">
                  <c:v>0.19699516000000003</c:v>
                </c:pt>
                <c:pt idx="3390">
                  <c:v>0.19705313999999999</c:v>
                </c:pt>
                <c:pt idx="3391">
                  <c:v>0.19711055</c:v>
                </c:pt>
                <c:pt idx="3392">
                  <c:v>0.19716854</c:v>
                </c:pt>
                <c:pt idx="3393">
                  <c:v>0.19722640999999999</c:v>
                </c:pt>
                <c:pt idx="3394">
                  <c:v>0.19728439000000003</c:v>
                </c:pt>
                <c:pt idx="3395">
                  <c:v>0.19734225999999999</c:v>
                </c:pt>
                <c:pt idx="3396">
                  <c:v>0.19740013000000003</c:v>
                </c:pt>
                <c:pt idx="3397">
                  <c:v>0.19745799999999999</c:v>
                </c:pt>
                <c:pt idx="3398">
                  <c:v>0.19751587000000001</c:v>
                </c:pt>
                <c:pt idx="3399">
                  <c:v>0.19757374</c:v>
                </c:pt>
                <c:pt idx="3400">
                  <c:v>0.19763173000000001</c:v>
                </c:pt>
                <c:pt idx="3401">
                  <c:v>0.19768959999999997</c:v>
                </c:pt>
                <c:pt idx="3402">
                  <c:v>0.19774747000000004</c:v>
                </c:pt>
                <c:pt idx="3403">
                  <c:v>0.19780534000000002</c:v>
                </c:pt>
                <c:pt idx="3404">
                  <c:v>0.19786321000000001</c:v>
                </c:pt>
                <c:pt idx="3405">
                  <c:v>0.19792108000000003</c:v>
                </c:pt>
                <c:pt idx="3406">
                  <c:v>0.19797894999999999</c:v>
                </c:pt>
                <c:pt idx="3407">
                  <c:v>0.19803682</c:v>
                </c:pt>
                <c:pt idx="3408">
                  <c:v>0.19809481000000001</c:v>
                </c:pt>
                <c:pt idx="3409">
                  <c:v>0.19815268</c:v>
                </c:pt>
                <c:pt idx="3410">
                  <c:v>0.19820997000000001</c:v>
                </c:pt>
                <c:pt idx="3411">
                  <c:v>0.19826795999999999</c:v>
                </c:pt>
                <c:pt idx="3412">
                  <c:v>0.19832583000000001</c:v>
                </c:pt>
                <c:pt idx="3413">
                  <c:v>0.1983837</c:v>
                </c:pt>
                <c:pt idx="3414">
                  <c:v>0.19849955000000002</c:v>
                </c:pt>
                <c:pt idx="3415">
                  <c:v>0.19855754</c:v>
                </c:pt>
                <c:pt idx="3416">
                  <c:v>0.19861518000000003</c:v>
                </c:pt>
                <c:pt idx="3417">
                  <c:v>0.19867304999999996</c:v>
                </c:pt>
                <c:pt idx="3418">
                  <c:v>0.19873092000000001</c:v>
                </c:pt>
                <c:pt idx="3419">
                  <c:v>0.19878891000000001</c:v>
                </c:pt>
                <c:pt idx="3420">
                  <c:v>0.19884678000000003</c:v>
                </c:pt>
                <c:pt idx="3421">
                  <c:v>0.19890476000000001</c:v>
                </c:pt>
                <c:pt idx="3422">
                  <c:v>0.19896274999999999</c:v>
                </c:pt>
                <c:pt idx="3423">
                  <c:v>0.19902049999999999</c:v>
                </c:pt>
                <c:pt idx="3424">
                  <c:v>0.19907837</c:v>
                </c:pt>
                <c:pt idx="3425">
                  <c:v>0.19919387999999996</c:v>
                </c:pt>
                <c:pt idx="3426">
                  <c:v>0.19925175000000001</c:v>
                </c:pt>
                <c:pt idx="3427">
                  <c:v>0.19930974000000001</c:v>
                </c:pt>
                <c:pt idx="3428">
                  <c:v>0.19936772999999997</c:v>
                </c:pt>
                <c:pt idx="3429">
                  <c:v>0.19942560000000001</c:v>
                </c:pt>
                <c:pt idx="3430">
                  <c:v>0.19948347000000002</c:v>
                </c:pt>
                <c:pt idx="3431">
                  <c:v>0.19954134000000004</c:v>
                </c:pt>
                <c:pt idx="3432">
                  <c:v>0.19959921000000003</c:v>
                </c:pt>
                <c:pt idx="3433">
                  <c:v>0.19965673</c:v>
                </c:pt>
                <c:pt idx="3434">
                  <c:v>0.19971459999999999</c:v>
                </c:pt>
                <c:pt idx="3435">
                  <c:v>0.19977247000000001</c:v>
                </c:pt>
                <c:pt idx="3436">
                  <c:v>0.19983034000000002</c:v>
                </c:pt>
                <c:pt idx="3437">
                  <c:v>0.19988821000000001</c:v>
                </c:pt>
                <c:pt idx="3438">
                  <c:v>0.19994608000000005</c:v>
                </c:pt>
                <c:pt idx="3439">
                  <c:v>0.20000395000000001</c:v>
                </c:pt>
                <c:pt idx="3440">
                  <c:v>0.20006193999999999</c:v>
                </c:pt>
                <c:pt idx="3441">
                  <c:v>0.20011993000000003</c:v>
                </c:pt>
                <c:pt idx="3442">
                  <c:v>0.20017790999999996</c:v>
                </c:pt>
                <c:pt idx="3443">
                  <c:v>0.20023578000000003</c:v>
                </c:pt>
                <c:pt idx="3444">
                  <c:v>0.20029364999999999</c:v>
                </c:pt>
                <c:pt idx="3445">
                  <c:v>0.20035151999999998</c:v>
                </c:pt>
                <c:pt idx="3446">
                  <c:v>0.20040939000000002</c:v>
                </c:pt>
                <c:pt idx="3447">
                  <c:v>0.20046726000000004</c:v>
                </c:pt>
                <c:pt idx="3448">
                  <c:v>0.20052513000000002</c:v>
                </c:pt>
                <c:pt idx="3449">
                  <c:v>0.20058300000000001</c:v>
                </c:pt>
                <c:pt idx="3450">
                  <c:v>0.20064098999999999</c:v>
                </c:pt>
                <c:pt idx="3451">
                  <c:v>0.20069873999999999</c:v>
                </c:pt>
                <c:pt idx="3452">
                  <c:v>0.20075626999999999</c:v>
                </c:pt>
                <c:pt idx="3453">
                  <c:v>0.20081425000000003</c:v>
                </c:pt>
                <c:pt idx="3454">
                  <c:v>0.20087211999999996</c:v>
                </c:pt>
                <c:pt idx="3455">
                  <c:v>0.20092999000000003</c:v>
                </c:pt>
                <c:pt idx="3456">
                  <c:v>0.20098787000000001</c:v>
                </c:pt>
                <c:pt idx="3457">
                  <c:v>0.20104585000000003</c:v>
                </c:pt>
                <c:pt idx="3458">
                  <c:v>0.20110384000000001</c:v>
                </c:pt>
                <c:pt idx="3459">
                  <c:v>0.20116170999999997</c:v>
                </c:pt>
                <c:pt idx="3460">
                  <c:v>0.20121958000000004</c:v>
                </c:pt>
                <c:pt idx="3461">
                  <c:v>0.20127745000000002</c:v>
                </c:pt>
                <c:pt idx="3462">
                  <c:v>0.20133532000000001</c:v>
                </c:pt>
                <c:pt idx="3463">
                  <c:v>0.20139319000000003</c:v>
                </c:pt>
                <c:pt idx="3464">
                  <c:v>0.20145105999999999</c:v>
                </c:pt>
                <c:pt idx="3465">
                  <c:v>0.20150905000000002</c:v>
                </c:pt>
                <c:pt idx="3466">
                  <c:v>0.20156645000000004</c:v>
                </c:pt>
                <c:pt idx="3467">
                  <c:v>0.20162432</c:v>
                </c:pt>
                <c:pt idx="3468">
                  <c:v>0.20168231</c:v>
                </c:pt>
                <c:pt idx="3469">
                  <c:v>0.20174017999999999</c:v>
                </c:pt>
                <c:pt idx="3470">
                  <c:v>0.20179805000000003</c:v>
                </c:pt>
                <c:pt idx="3471">
                  <c:v>0.20185591999999997</c:v>
                </c:pt>
                <c:pt idx="3472">
                  <c:v>0.20191379000000004</c:v>
                </c:pt>
                <c:pt idx="3473">
                  <c:v>0.20197166</c:v>
                </c:pt>
                <c:pt idx="3474">
                  <c:v>0.20202953000000001</c:v>
                </c:pt>
                <c:pt idx="3475">
                  <c:v>0.20208751999999996</c:v>
                </c:pt>
                <c:pt idx="3476">
                  <c:v>0.20214539000000004</c:v>
                </c:pt>
                <c:pt idx="3477">
                  <c:v>0.20220336999999999</c:v>
                </c:pt>
                <c:pt idx="3478">
                  <c:v>0.20226124000000004</c:v>
                </c:pt>
                <c:pt idx="3479">
                  <c:v>0.20231911999999999</c:v>
                </c:pt>
                <c:pt idx="3480">
                  <c:v>0.20237699000000001</c:v>
                </c:pt>
                <c:pt idx="3481">
                  <c:v>0.20243496999999999</c:v>
                </c:pt>
                <c:pt idx="3482">
                  <c:v>0.20249284000000004</c:v>
                </c:pt>
                <c:pt idx="3483">
                  <c:v>0.20255070999999997</c:v>
                </c:pt>
                <c:pt idx="3484">
                  <c:v>0.20260812</c:v>
                </c:pt>
                <c:pt idx="3485">
                  <c:v>0.20266611000000001</c:v>
                </c:pt>
                <c:pt idx="3486">
                  <c:v>0.20272409000000002</c:v>
                </c:pt>
                <c:pt idx="3487">
                  <c:v>0.20278172999999997</c:v>
                </c:pt>
                <c:pt idx="3488">
                  <c:v>0.20283972</c:v>
                </c:pt>
                <c:pt idx="3489">
                  <c:v>0.20289769999999999</c:v>
                </c:pt>
                <c:pt idx="3490">
                  <c:v>0.20295546000000003</c:v>
                </c:pt>
                <c:pt idx="3491">
                  <c:v>0.20301344000000002</c:v>
                </c:pt>
                <c:pt idx="3492">
                  <c:v>0.20307120000000001</c:v>
                </c:pt>
                <c:pt idx="3493">
                  <c:v>0.20312906999999997</c:v>
                </c:pt>
                <c:pt idx="3494">
                  <c:v>0.20318717</c:v>
                </c:pt>
                <c:pt idx="3495">
                  <c:v>0.20324504000000002</c:v>
                </c:pt>
                <c:pt idx="3496">
                  <c:v>0.20330280000000001</c:v>
                </c:pt>
                <c:pt idx="3497">
                  <c:v>0.20336077999999996</c:v>
                </c:pt>
                <c:pt idx="3498">
                  <c:v>0.20341819000000005</c:v>
                </c:pt>
                <c:pt idx="3499">
                  <c:v>0.20347618000000003</c:v>
                </c:pt>
                <c:pt idx="3500">
                  <c:v>0.20353393000000003</c:v>
                </c:pt>
                <c:pt idx="3501">
                  <c:v>0.20359179999999999</c:v>
                </c:pt>
                <c:pt idx="3502">
                  <c:v>0.20364967</c:v>
                </c:pt>
                <c:pt idx="3503">
                  <c:v>0.20370753999999999</c:v>
                </c:pt>
                <c:pt idx="3504">
                  <c:v>0.20376541000000004</c:v>
                </c:pt>
                <c:pt idx="3505">
                  <c:v>0.20382328000000002</c:v>
                </c:pt>
                <c:pt idx="3506">
                  <c:v>0.20388115000000001</c:v>
                </c:pt>
                <c:pt idx="3507">
                  <c:v>0.20393914000000002</c:v>
                </c:pt>
                <c:pt idx="3508">
                  <c:v>0.20399712000000003</c:v>
                </c:pt>
                <c:pt idx="3509">
                  <c:v>0.20405523000000003</c:v>
                </c:pt>
                <c:pt idx="3510">
                  <c:v>0.20411275000000001</c:v>
                </c:pt>
                <c:pt idx="3511">
                  <c:v>0.20417073999999996</c:v>
                </c:pt>
                <c:pt idx="3512">
                  <c:v>0.20422849000000004</c:v>
                </c:pt>
                <c:pt idx="3513">
                  <c:v>0.20428647999999999</c:v>
                </c:pt>
                <c:pt idx="3514">
                  <c:v>0.20434435000000004</c:v>
                </c:pt>
                <c:pt idx="3515">
                  <c:v>0.20440222000000002</c:v>
                </c:pt>
                <c:pt idx="3516">
                  <c:v>0.20446009000000004</c:v>
                </c:pt>
                <c:pt idx="3517">
                  <c:v>0.20451796000000003</c:v>
                </c:pt>
                <c:pt idx="3518">
                  <c:v>0.20457594000000001</c:v>
                </c:pt>
                <c:pt idx="3519">
                  <c:v>0.20463381</c:v>
                </c:pt>
                <c:pt idx="3520">
                  <c:v>0.20469167999999996</c:v>
                </c:pt>
                <c:pt idx="3521">
                  <c:v>0.20474955000000003</c:v>
                </c:pt>
                <c:pt idx="3522">
                  <c:v>0.20480743000000004</c:v>
                </c:pt>
                <c:pt idx="3523">
                  <c:v>0.20486530000000003</c:v>
                </c:pt>
                <c:pt idx="3524">
                  <c:v>0.20492316999999999</c:v>
                </c:pt>
                <c:pt idx="3525">
                  <c:v>0.20498104000000003</c:v>
                </c:pt>
                <c:pt idx="3526">
                  <c:v>0.20503856000000001</c:v>
                </c:pt>
                <c:pt idx="3527">
                  <c:v>0.20509643000000005</c:v>
                </c:pt>
                <c:pt idx="3528">
                  <c:v>0.20515442</c:v>
                </c:pt>
                <c:pt idx="3529">
                  <c:v>0.20521229000000002</c:v>
                </c:pt>
                <c:pt idx="3530">
                  <c:v>0.20527003999999999</c:v>
                </c:pt>
                <c:pt idx="3531">
                  <c:v>0.20532802999999997</c:v>
                </c:pt>
                <c:pt idx="3532">
                  <c:v>0.20538590000000001</c:v>
                </c:pt>
                <c:pt idx="3533">
                  <c:v>0.20544388000000005</c:v>
                </c:pt>
                <c:pt idx="3534">
                  <c:v>0.20550175000000001</c:v>
                </c:pt>
                <c:pt idx="3535">
                  <c:v>0.20555973999999999</c:v>
                </c:pt>
                <c:pt idx="3536">
                  <c:v>0.20561749000000004</c:v>
                </c:pt>
                <c:pt idx="3537">
                  <c:v>0.20567537</c:v>
                </c:pt>
                <c:pt idx="3538">
                  <c:v>0.20573335000000004</c:v>
                </c:pt>
                <c:pt idx="3539">
                  <c:v>0.20579134000000002</c:v>
                </c:pt>
                <c:pt idx="3540">
                  <c:v>0.20584874000000003</c:v>
                </c:pt>
                <c:pt idx="3541">
                  <c:v>0.20590650000000002</c:v>
                </c:pt>
                <c:pt idx="3542">
                  <c:v>0.20596471999999999</c:v>
                </c:pt>
                <c:pt idx="3543">
                  <c:v>0.20602259000000001</c:v>
                </c:pt>
                <c:pt idx="3544">
                  <c:v>0.20608011000000001</c:v>
                </c:pt>
                <c:pt idx="3545">
                  <c:v>0.20613798000000003</c:v>
                </c:pt>
                <c:pt idx="3546">
                  <c:v>0.20619597000000001</c:v>
                </c:pt>
                <c:pt idx="3547">
                  <c:v>0.20625372</c:v>
                </c:pt>
                <c:pt idx="3548">
                  <c:v>0.20631171000000001</c:v>
                </c:pt>
                <c:pt idx="3549">
                  <c:v>0.20636958000000002</c:v>
                </c:pt>
                <c:pt idx="3550">
                  <c:v>0.20642756000000001</c:v>
                </c:pt>
                <c:pt idx="3551">
                  <c:v>0.20648543000000005</c:v>
                </c:pt>
                <c:pt idx="3552">
                  <c:v>0.20654330000000004</c:v>
                </c:pt>
                <c:pt idx="3553">
                  <c:v>0.20660141000000001</c:v>
                </c:pt>
                <c:pt idx="3554">
                  <c:v>0.20665928000000003</c:v>
                </c:pt>
                <c:pt idx="3555">
                  <c:v>0.20671715000000002</c:v>
                </c:pt>
                <c:pt idx="3556">
                  <c:v>0.20677502</c:v>
                </c:pt>
                <c:pt idx="3557">
                  <c:v>0.20683288999999999</c:v>
                </c:pt>
                <c:pt idx="3558">
                  <c:v>0.20689076000000001</c:v>
                </c:pt>
                <c:pt idx="3559">
                  <c:v>0.20694862999999999</c:v>
                </c:pt>
                <c:pt idx="3560">
                  <c:v>0.20700615000000003</c:v>
                </c:pt>
                <c:pt idx="3561">
                  <c:v>0.20706414000000004</c:v>
                </c:pt>
                <c:pt idx="3562">
                  <c:v>0.20712201</c:v>
                </c:pt>
                <c:pt idx="3563">
                  <c:v>0.20717988000000001</c:v>
                </c:pt>
                <c:pt idx="3564">
                  <c:v>0.20723775000000003</c:v>
                </c:pt>
                <c:pt idx="3565">
                  <c:v>0.20729574000000003</c:v>
                </c:pt>
                <c:pt idx="3566">
                  <c:v>0.20735360999999997</c:v>
                </c:pt>
                <c:pt idx="3567">
                  <c:v>0.20741148000000006</c:v>
                </c:pt>
                <c:pt idx="3568">
                  <c:v>0.20746935000000005</c:v>
                </c:pt>
                <c:pt idx="3569">
                  <c:v>0.20752698999999999</c:v>
                </c:pt>
                <c:pt idx="3570">
                  <c:v>0.20758486000000001</c:v>
                </c:pt>
                <c:pt idx="3571">
                  <c:v>0.20764273000000003</c:v>
                </c:pt>
                <c:pt idx="3572">
                  <c:v>0.20770060000000001</c:v>
                </c:pt>
                <c:pt idx="3573">
                  <c:v>0.20775858000000003</c:v>
                </c:pt>
                <c:pt idx="3574">
                  <c:v>0.20781645000000004</c:v>
                </c:pt>
                <c:pt idx="3575">
                  <c:v>0.20787432</c:v>
                </c:pt>
                <c:pt idx="3576">
                  <c:v>0.20793219000000002</c:v>
                </c:pt>
                <c:pt idx="3577">
                  <c:v>0.20799006000000003</c:v>
                </c:pt>
                <c:pt idx="3578">
                  <c:v>0.20804792999999999</c:v>
                </c:pt>
                <c:pt idx="3579">
                  <c:v>0.20810592</c:v>
                </c:pt>
                <c:pt idx="3580">
                  <c:v>0.20816378999999999</c:v>
                </c:pt>
                <c:pt idx="3581">
                  <c:v>0.20822166</c:v>
                </c:pt>
                <c:pt idx="3582">
                  <c:v>0.20827952999999996</c:v>
                </c:pt>
                <c:pt idx="3583">
                  <c:v>0.20833740000000003</c:v>
                </c:pt>
                <c:pt idx="3584">
                  <c:v>0.20839526999999999</c:v>
                </c:pt>
                <c:pt idx="3585">
                  <c:v>0.20845279999999999</c:v>
                </c:pt>
                <c:pt idx="3586">
                  <c:v>0.20851067000000001</c:v>
                </c:pt>
                <c:pt idx="3587">
                  <c:v>0.20856854000000002</c:v>
                </c:pt>
                <c:pt idx="3588">
                  <c:v>0.20862651999999998</c:v>
                </c:pt>
                <c:pt idx="3589">
                  <c:v>0.20868439000000003</c:v>
                </c:pt>
                <c:pt idx="3590">
                  <c:v>0.20874226000000004</c:v>
                </c:pt>
                <c:pt idx="3591">
                  <c:v>0.20880013000000003</c:v>
                </c:pt>
                <c:pt idx="3592">
                  <c:v>0.20885799999999999</c:v>
                </c:pt>
                <c:pt idx="3593">
                  <c:v>0.20891587000000003</c:v>
                </c:pt>
                <c:pt idx="3594">
                  <c:v>0.20897386000000001</c:v>
                </c:pt>
                <c:pt idx="3595">
                  <c:v>0.20903150000000001</c:v>
                </c:pt>
                <c:pt idx="3596">
                  <c:v>0.20908937000000002</c:v>
                </c:pt>
                <c:pt idx="3597">
                  <c:v>0.20914736000000003</c:v>
                </c:pt>
                <c:pt idx="3598">
                  <c:v>0.20920522999999999</c:v>
                </c:pt>
                <c:pt idx="3599">
                  <c:v>0.20926310000000004</c:v>
                </c:pt>
                <c:pt idx="3600">
                  <c:v>0.20932097</c:v>
                </c:pt>
                <c:pt idx="3601">
                  <c:v>0.20937884000000001</c:v>
                </c:pt>
                <c:pt idx="3602">
                  <c:v>0.20943682000000002</c:v>
                </c:pt>
                <c:pt idx="3603">
                  <c:v>0.20949469000000004</c:v>
                </c:pt>
                <c:pt idx="3604">
                  <c:v>0.20955280000000001</c:v>
                </c:pt>
                <c:pt idx="3605">
                  <c:v>0.20961042999999999</c:v>
                </c:pt>
                <c:pt idx="3606">
                  <c:v>0.20966841999999999</c:v>
                </c:pt>
                <c:pt idx="3607">
                  <c:v>0.20972629000000004</c:v>
                </c:pt>
                <c:pt idx="3608">
                  <c:v>0.20978416000000003</c:v>
                </c:pt>
                <c:pt idx="3609">
                  <c:v>0.20984203000000004</c:v>
                </c:pt>
                <c:pt idx="3610">
                  <c:v>0.20989990000000003</c:v>
                </c:pt>
                <c:pt idx="3611">
                  <c:v>0.20995776999999999</c:v>
                </c:pt>
                <c:pt idx="3612">
                  <c:v>0.21001518000000005</c:v>
                </c:pt>
                <c:pt idx="3613">
                  <c:v>0.21007305000000001</c:v>
                </c:pt>
                <c:pt idx="3614">
                  <c:v>0.21013092</c:v>
                </c:pt>
                <c:pt idx="3615">
                  <c:v>0.21018891000000001</c:v>
                </c:pt>
                <c:pt idx="3616">
                  <c:v>0.21030465000000001</c:v>
                </c:pt>
                <c:pt idx="3617">
                  <c:v>0.21036262999999997</c:v>
                </c:pt>
                <c:pt idx="3618">
                  <c:v>0.21042039000000004</c:v>
                </c:pt>
                <c:pt idx="3619">
                  <c:v>0.21047849000000002</c:v>
                </c:pt>
                <c:pt idx="3620">
                  <c:v>0.21053636000000003</c:v>
                </c:pt>
                <c:pt idx="3621">
                  <c:v>0.21059435000000004</c:v>
                </c:pt>
                <c:pt idx="3622">
                  <c:v>0.21065233000000003</c:v>
                </c:pt>
                <c:pt idx="3623">
                  <c:v>0.21070961999999999</c:v>
                </c:pt>
                <c:pt idx="3624">
                  <c:v>0.21076749000000006</c:v>
                </c:pt>
                <c:pt idx="3625">
                  <c:v>0.21082537000000001</c:v>
                </c:pt>
                <c:pt idx="3626">
                  <c:v>0.21088335000000002</c:v>
                </c:pt>
                <c:pt idx="3627">
                  <c:v>0.21094122000000004</c:v>
                </c:pt>
                <c:pt idx="3628">
                  <c:v>0.21099909000000006</c:v>
                </c:pt>
                <c:pt idx="3629">
                  <c:v>0.21105695999999999</c:v>
                </c:pt>
                <c:pt idx="3630">
                  <c:v>0.21111518000000004</c:v>
                </c:pt>
                <c:pt idx="3631">
                  <c:v>0.21117305</c:v>
                </c:pt>
                <c:pt idx="3632">
                  <c:v>0.21123091999999999</c:v>
                </c:pt>
                <c:pt idx="3633">
                  <c:v>0.21128879000000003</c:v>
                </c:pt>
                <c:pt idx="3634">
                  <c:v>0.21134607999999999</c:v>
                </c:pt>
                <c:pt idx="3635">
                  <c:v>0.21140407000000003</c:v>
                </c:pt>
                <c:pt idx="3636">
                  <c:v>0.21146194000000001</c:v>
                </c:pt>
                <c:pt idx="3637">
                  <c:v>0.21151981000000003</c:v>
                </c:pt>
                <c:pt idx="3638">
                  <c:v>0.21157767999999996</c:v>
                </c:pt>
                <c:pt idx="3639">
                  <c:v>0.21163589999999999</c:v>
                </c:pt>
                <c:pt idx="3640">
                  <c:v>0.21169377</c:v>
                </c:pt>
                <c:pt idx="3641">
                  <c:v>0.21175163999999999</c:v>
                </c:pt>
                <c:pt idx="3642">
                  <c:v>0.21180951000000001</c:v>
                </c:pt>
                <c:pt idx="3643">
                  <c:v>0.21186737999999999</c:v>
                </c:pt>
                <c:pt idx="3644">
                  <c:v>0.21192537000000003</c:v>
                </c:pt>
                <c:pt idx="3645">
                  <c:v>0.21198324000000002</c:v>
                </c:pt>
                <c:pt idx="3646">
                  <c:v>0.21204064000000003</c:v>
                </c:pt>
                <c:pt idx="3647">
                  <c:v>0.21209850999999999</c:v>
                </c:pt>
                <c:pt idx="3648">
                  <c:v>0.2121565</c:v>
                </c:pt>
                <c:pt idx="3649">
                  <c:v>0.21221437000000004</c:v>
                </c:pt>
                <c:pt idx="3650">
                  <c:v>0.21227224000000003</c:v>
                </c:pt>
                <c:pt idx="3651">
                  <c:v>0.21233010999999999</c:v>
                </c:pt>
                <c:pt idx="3652">
                  <c:v>0.21238798000000003</c:v>
                </c:pt>
                <c:pt idx="3653">
                  <c:v>0.21244585000000002</c:v>
                </c:pt>
                <c:pt idx="3654">
                  <c:v>0.21250406999999999</c:v>
                </c:pt>
                <c:pt idx="3655">
                  <c:v>0.21256194000000003</c:v>
                </c:pt>
                <c:pt idx="3656">
                  <c:v>0.21261980999999999</c:v>
                </c:pt>
                <c:pt idx="3657">
                  <c:v>0.21267710000000001</c:v>
                </c:pt>
                <c:pt idx="3658">
                  <c:v>0.21273509000000002</c:v>
                </c:pt>
                <c:pt idx="3659">
                  <c:v>0.21279307000000003</c:v>
                </c:pt>
                <c:pt idx="3660">
                  <c:v>0.21285093999999999</c:v>
                </c:pt>
                <c:pt idx="3661">
                  <c:v>0.21290893000000005</c:v>
                </c:pt>
                <c:pt idx="3662">
                  <c:v>0.21296680000000004</c:v>
                </c:pt>
                <c:pt idx="3663">
                  <c:v>0.21302478999999999</c:v>
                </c:pt>
                <c:pt idx="3664">
                  <c:v>0.21308266000000001</c:v>
                </c:pt>
                <c:pt idx="3665">
                  <c:v>0.21314018000000004</c:v>
                </c:pt>
                <c:pt idx="3666">
                  <c:v>0.21319840000000004</c:v>
                </c:pt>
                <c:pt idx="3667">
                  <c:v>0.21325604000000004</c:v>
                </c:pt>
                <c:pt idx="3668">
                  <c:v>0.21331401999999999</c:v>
                </c:pt>
                <c:pt idx="3669">
                  <c:v>0.21337189000000001</c:v>
                </c:pt>
                <c:pt idx="3670">
                  <c:v>0.21342953000000003</c:v>
                </c:pt>
                <c:pt idx="3671">
                  <c:v>0.21348740000000002</c:v>
                </c:pt>
                <c:pt idx="3672">
                  <c:v>0.21354527000000004</c:v>
                </c:pt>
                <c:pt idx="3673">
                  <c:v>0.21360314000000002</c:v>
                </c:pt>
                <c:pt idx="3674">
                  <c:v>0.21366101000000001</c:v>
                </c:pt>
                <c:pt idx="3675">
                  <c:v>0.21371888000000006</c:v>
                </c:pt>
                <c:pt idx="3676">
                  <c:v>0.21377674999999999</c:v>
                </c:pt>
                <c:pt idx="3677">
                  <c:v>0.21383462</c:v>
                </c:pt>
                <c:pt idx="3678">
                  <c:v>0.21389261000000001</c:v>
                </c:pt>
                <c:pt idx="3679">
                  <c:v>0.21395059999999999</c:v>
                </c:pt>
                <c:pt idx="3680">
                  <c:v>0.21400847000000003</c:v>
                </c:pt>
                <c:pt idx="3681">
                  <c:v>0.21406645000000002</c:v>
                </c:pt>
                <c:pt idx="3682">
                  <c:v>0.21412444000000003</c:v>
                </c:pt>
                <c:pt idx="3683">
                  <c:v>0.21418230999999999</c:v>
                </c:pt>
                <c:pt idx="3684">
                  <c:v>0.21423960000000003</c:v>
                </c:pt>
                <c:pt idx="3685">
                  <c:v>0.21429747000000002</c:v>
                </c:pt>
                <c:pt idx="3686">
                  <c:v>0.21435534000000003</c:v>
                </c:pt>
                <c:pt idx="3687">
                  <c:v>0.21441321000000002</c:v>
                </c:pt>
                <c:pt idx="3688">
                  <c:v>0.21447108000000004</c:v>
                </c:pt>
                <c:pt idx="3689">
                  <c:v>0.21452895000000002</c:v>
                </c:pt>
                <c:pt idx="3690">
                  <c:v>0.21458682000000001</c:v>
                </c:pt>
                <c:pt idx="3691">
                  <c:v>0.21464480999999999</c:v>
                </c:pt>
                <c:pt idx="3692">
                  <c:v>0.21470268000000003</c:v>
                </c:pt>
                <c:pt idx="3693">
                  <c:v>0.21476054999999999</c:v>
                </c:pt>
                <c:pt idx="3694">
                  <c:v>0.21481842000000004</c:v>
                </c:pt>
                <c:pt idx="3695">
                  <c:v>0.21487629000000003</c:v>
                </c:pt>
                <c:pt idx="3696">
                  <c:v>0.21493416000000004</c:v>
                </c:pt>
                <c:pt idx="3697">
                  <c:v>0.21499226000000002</c:v>
                </c:pt>
                <c:pt idx="3698">
                  <c:v>0.21505025000000003</c:v>
                </c:pt>
                <c:pt idx="3699">
                  <c:v>0.21510812000000001</c:v>
                </c:pt>
                <c:pt idx="3700">
                  <c:v>0.21516599000000003</c:v>
                </c:pt>
                <c:pt idx="3701">
                  <c:v>0.21522385999999999</c:v>
                </c:pt>
                <c:pt idx="3702">
                  <c:v>0.21528127000000002</c:v>
                </c:pt>
                <c:pt idx="3703">
                  <c:v>0.21533972000000001</c:v>
                </c:pt>
                <c:pt idx="3704">
                  <c:v>0.21539701000000003</c:v>
                </c:pt>
                <c:pt idx="3705">
                  <c:v>0.21545499000000004</c:v>
                </c:pt>
                <c:pt idx="3706">
                  <c:v>0.21551287000000002</c:v>
                </c:pt>
                <c:pt idx="3707">
                  <c:v>0.21557097</c:v>
                </c:pt>
                <c:pt idx="3708">
                  <c:v>0.21562883999999999</c:v>
                </c:pt>
                <c:pt idx="3709">
                  <c:v>0.21568682</c:v>
                </c:pt>
                <c:pt idx="3710">
                  <c:v>0.21574574000000002</c:v>
                </c:pt>
                <c:pt idx="3711">
                  <c:v>0.21580245000000003</c:v>
                </c:pt>
                <c:pt idx="3712">
                  <c:v>0.21586042999999999</c:v>
                </c:pt>
                <c:pt idx="3713">
                  <c:v>0.21591830000000006</c:v>
                </c:pt>
                <c:pt idx="3714">
                  <c:v>0.21597559999999999</c:v>
                </c:pt>
                <c:pt idx="3715">
                  <c:v>0.21603358000000003</c:v>
                </c:pt>
                <c:pt idx="3716">
                  <c:v>0.21609157000000001</c:v>
                </c:pt>
                <c:pt idx="3717">
                  <c:v>0.21614955000000002</c:v>
                </c:pt>
                <c:pt idx="3718">
                  <c:v>0.21620743000000006</c:v>
                </c:pt>
                <c:pt idx="3719">
                  <c:v>0.21626530000000002</c:v>
                </c:pt>
                <c:pt idx="3720">
                  <c:v>0.21632317000000001</c:v>
                </c:pt>
                <c:pt idx="3721">
                  <c:v>0.21638104000000002</c:v>
                </c:pt>
                <c:pt idx="3722">
                  <c:v>0.21643891000000004</c:v>
                </c:pt>
                <c:pt idx="3723">
                  <c:v>0.21649678000000006</c:v>
                </c:pt>
                <c:pt idx="3724">
                  <c:v>0.21655476000000001</c:v>
                </c:pt>
                <c:pt idx="3725">
                  <c:v>0.21661263000000003</c:v>
                </c:pt>
                <c:pt idx="3726">
                  <c:v>0.21667049999999999</c:v>
                </c:pt>
                <c:pt idx="3727">
                  <c:v>0.21672837000000003</c:v>
                </c:pt>
                <c:pt idx="3728">
                  <c:v>0.21678624000000002</c:v>
                </c:pt>
                <c:pt idx="3729">
                  <c:v>0.21684412000000003</c:v>
                </c:pt>
                <c:pt idx="3730">
                  <c:v>0.21690199000000002</c:v>
                </c:pt>
                <c:pt idx="3731">
                  <c:v>0.21695997000000003</c:v>
                </c:pt>
                <c:pt idx="3732">
                  <c:v>0.21701726000000002</c:v>
                </c:pt>
                <c:pt idx="3733">
                  <c:v>0.21707525000000003</c:v>
                </c:pt>
                <c:pt idx="3734">
                  <c:v>0.21713312000000001</c:v>
                </c:pt>
                <c:pt idx="3735">
                  <c:v>0.21719099000000003</c:v>
                </c:pt>
                <c:pt idx="3736">
                  <c:v>0.21724886000000002</c:v>
                </c:pt>
                <c:pt idx="3737">
                  <c:v>0.21730673000000003</c:v>
                </c:pt>
                <c:pt idx="3738">
                  <c:v>0.21736483000000004</c:v>
                </c:pt>
                <c:pt idx="3739">
                  <c:v>0.21742247000000003</c:v>
                </c:pt>
                <c:pt idx="3740">
                  <c:v>0.21748034000000002</c:v>
                </c:pt>
                <c:pt idx="3741">
                  <c:v>0.21753833000000006</c:v>
                </c:pt>
                <c:pt idx="3742">
                  <c:v>0.21759620000000002</c:v>
                </c:pt>
                <c:pt idx="3743">
                  <c:v>0.21765418000000003</c:v>
                </c:pt>
                <c:pt idx="3744">
                  <c:v>0.21771194000000002</c:v>
                </c:pt>
                <c:pt idx="3745">
                  <c:v>0.21776993000000006</c:v>
                </c:pt>
                <c:pt idx="3746">
                  <c:v>0.21782779999999999</c:v>
                </c:pt>
                <c:pt idx="3747">
                  <c:v>0.21788578000000003</c:v>
                </c:pt>
                <c:pt idx="3748">
                  <c:v>0.21794365000000002</c:v>
                </c:pt>
                <c:pt idx="3749">
                  <c:v>0.21800152</c:v>
                </c:pt>
                <c:pt idx="3750">
                  <c:v>0.21805916000000003</c:v>
                </c:pt>
                <c:pt idx="3751">
                  <c:v>0.21811715000000004</c:v>
                </c:pt>
                <c:pt idx="3752">
                  <c:v>0.21817502</c:v>
                </c:pt>
                <c:pt idx="3753">
                  <c:v>0.21823289000000004</c:v>
                </c:pt>
                <c:pt idx="3754">
                  <c:v>0.21829076000000003</c:v>
                </c:pt>
                <c:pt idx="3755">
                  <c:v>0.21834862999999999</c:v>
                </c:pt>
                <c:pt idx="3756">
                  <c:v>0.21840650000000003</c:v>
                </c:pt>
                <c:pt idx="3757">
                  <c:v>0.21846449000000007</c:v>
                </c:pt>
                <c:pt idx="3758">
                  <c:v>0.21852236000000003</c:v>
                </c:pt>
                <c:pt idx="3759">
                  <c:v>0.21858022999999999</c:v>
                </c:pt>
                <c:pt idx="3760">
                  <c:v>0.21863810000000003</c:v>
                </c:pt>
                <c:pt idx="3761">
                  <c:v>0.21869596999999999</c:v>
                </c:pt>
                <c:pt idx="3762">
                  <c:v>0.21875384000000003</c:v>
                </c:pt>
                <c:pt idx="3763">
                  <c:v>0.21881170999999999</c:v>
                </c:pt>
                <c:pt idx="3764">
                  <c:v>0.21886912000000003</c:v>
                </c:pt>
                <c:pt idx="3765">
                  <c:v>0.21892699000000002</c:v>
                </c:pt>
                <c:pt idx="3766">
                  <c:v>0.21898486000000003</c:v>
                </c:pt>
                <c:pt idx="3767">
                  <c:v>0.21904284000000002</c:v>
                </c:pt>
                <c:pt idx="3768">
                  <c:v>0.21910071</c:v>
                </c:pt>
                <c:pt idx="3769">
                  <c:v>0.21915870000000001</c:v>
                </c:pt>
                <c:pt idx="3770">
                  <c:v>0.21921657000000003</c:v>
                </c:pt>
                <c:pt idx="3771">
                  <c:v>0.21927444000000001</c:v>
                </c:pt>
                <c:pt idx="3772">
                  <c:v>0.21933242999999999</c:v>
                </c:pt>
                <c:pt idx="3773">
                  <c:v>0.21939030000000004</c:v>
                </c:pt>
                <c:pt idx="3774">
                  <c:v>0.21944793000000007</c:v>
                </c:pt>
                <c:pt idx="3775">
                  <c:v>0.21950580000000003</c:v>
                </c:pt>
                <c:pt idx="3776">
                  <c:v>0.21956368000000004</c:v>
                </c:pt>
                <c:pt idx="3777">
                  <c:v>0.21962188999999999</c:v>
                </c:pt>
                <c:pt idx="3778">
                  <c:v>0.21967976</c:v>
                </c:pt>
                <c:pt idx="3779">
                  <c:v>0.21973762999999999</c:v>
                </c:pt>
                <c:pt idx="3780">
                  <c:v>0.21979504000000005</c:v>
                </c:pt>
                <c:pt idx="3781">
                  <c:v>0.21985291000000001</c:v>
                </c:pt>
                <c:pt idx="3782">
                  <c:v>0.21991090000000002</c:v>
                </c:pt>
                <c:pt idx="3783">
                  <c:v>0.21996888000000006</c:v>
                </c:pt>
                <c:pt idx="3784">
                  <c:v>0.22002664</c:v>
                </c:pt>
                <c:pt idx="3785">
                  <c:v>0.22008474</c:v>
                </c:pt>
                <c:pt idx="3786">
                  <c:v>0.22014260999999996</c:v>
                </c:pt>
                <c:pt idx="3787">
                  <c:v>0.22025834999999999</c:v>
                </c:pt>
                <c:pt idx="3788">
                  <c:v>0.22031622000000001</c:v>
                </c:pt>
                <c:pt idx="3789">
                  <c:v>0.22037420999999996</c:v>
                </c:pt>
                <c:pt idx="3790">
                  <c:v>0.2204315</c:v>
                </c:pt>
                <c:pt idx="3791">
                  <c:v>0.22048960000000001</c:v>
                </c:pt>
                <c:pt idx="3792">
                  <c:v>0.22054747000000002</c:v>
                </c:pt>
                <c:pt idx="3793">
                  <c:v>0.22060534000000001</c:v>
                </c:pt>
                <c:pt idx="3794">
                  <c:v>0.22066321</c:v>
                </c:pt>
                <c:pt idx="3795">
                  <c:v>0.22072107999999996</c:v>
                </c:pt>
                <c:pt idx="3796">
                  <c:v>0.22077895</c:v>
                </c:pt>
                <c:pt idx="3797">
                  <c:v>0.22083681999999996</c:v>
                </c:pt>
                <c:pt idx="3798">
                  <c:v>0.22089469</c:v>
                </c:pt>
                <c:pt idx="3799">
                  <c:v>0.22095255999999996</c:v>
                </c:pt>
                <c:pt idx="3800">
                  <c:v>0.22101043000000004</c:v>
                </c:pt>
                <c:pt idx="3801">
                  <c:v>0.22106854000000001</c:v>
                </c:pt>
                <c:pt idx="3802">
                  <c:v>0.22112593999999997</c:v>
                </c:pt>
                <c:pt idx="3803">
                  <c:v>0.22118369999999998</c:v>
                </c:pt>
                <c:pt idx="3804">
                  <c:v>0.22124168000000002</c:v>
                </c:pt>
                <c:pt idx="3805">
                  <c:v>0.22129955000000001</c:v>
                </c:pt>
                <c:pt idx="3806">
                  <c:v>0.22141530000000004</c:v>
                </c:pt>
                <c:pt idx="3807">
                  <c:v>0.22147327999999997</c:v>
                </c:pt>
                <c:pt idx="3808">
                  <c:v>0.22153127</c:v>
                </c:pt>
                <c:pt idx="3809">
                  <c:v>0.22158924999999999</c:v>
                </c:pt>
                <c:pt idx="3810">
                  <c:v>0.22164712</c:v>
                </c:pt>
                <c:pt idx="3811">
                  <c:v>0.22170498999999999</c:v>
                </c:pt>
                <c:pt idx="3812">
                  <c:v>0.22176287</c:v>
                </c:pt>
                <c:pt idx="3813">
                  <c:v>0.22182073999999996</c:v>
                </c:pt>
                <c:pt idx="3814">
                  <c:v>0.22187860999999998</c:v>
                </c:pt>
                <c:pt idx="3815">
                  <c:v>0.22193658999999999</c:v>
                </c:pt>
                <c:pt idx="3816">
                  <c:v>0.22199446000000003</c:v>
                </c:pt>
                <c:pt idx="3817">
                  <c:v>0.22205232999999996</c:v>
                </c:pt>
                <c:pt idx="3818">
                  <c:v>0.22210974</c:v>
                </c:pt>
                <c:pt idx="3819">
                  <c:v>0.22216760999999996</c:v>
                </c:pt>
                <c:pt idx="3820">
                  <c:v>0.22222548000000003</c:v>
                </c:pt>
                <c:pt idx="3821">
                  <c:v>0.22228347000000001</c:v>
                </c:pt>
                <c:pt idx="3822">
                  <c:v>0.22234134000000003</c:v>
                </c:pt>
                <c:pt idx="3823">
                  <c:v>0.22239921000000001</c:v>
                </c:pt>
                <c:pt idx="3824">
                  <c:v>0.22245719000000003</c:v>
                </c:pt>
                <c:pt idx="3825">
                  <c:v>0.22251494999999999</c:v>
                </c:pt>
                <c:pt idx="3826">
                  <c:v>0.22257281999999998</c:v>
                </c:pt>
                <c:pt idx="3827">
                  <c:v>0.22263068999999996</c:v>
                </c:pt>
                <c:pt idx="3828">
                  <c:v>0.22268855999999998</c:v>
                </c:pt>
                <c:pt idx="3829">
                  <c:v>0.22274643000000005</c:v>
                </c:pt>
                <c:pt idx="3830">
                  <c:v>0.22280430000000001</c:v>
                </c:pt>
                <c:pt idx="3831">
                  <c:v>0.22286217</c:v>
                </c:pt>
                <c:pt idx="3832">
                  <c:v>0.22292004000000001</c:v>
                </c:pt>
                <c:pt idx="3833">
                  <c:v>0.22297813999999999</c:v>
                </c:pt>
                <c:pt idx="3834">
                  <c:v>0.22303601000000001</c:v>
                </c:pt>
                <c:pt idx="3835">
                  <c:v>0.22309387999999997</c:v>
                </c:pt>
                <c:pt idx="3836">
                  <c:v>0.22315174999999998</c:v>
                </c:pt>
                <c:pt idx="3837">
                  <c:v>0.22320962</c:v>
                </c:pt>
                <c:pt idx="3838">
                  <c:v>0.22326761000000001</c:v>
                </c:pt>
                <c:pt idx="3839">
                  <c:v>0.22332501999999999</c:v>
                </c:pt>
                <c:pt idx="3840">
                  <c:v>0.22338289</c:v>
                </c:pt>
                <c:pt idx="3841">
                  <c:v>0.22344075999999999</c:v>
                </c:pt>
                <c:pt idx="3842">
                  <c:v>0.22349874000000003</c:v>
                </c:pt>
                <c:pt idx="3843">
                  <c:v>0.22355661999999998</c:v>
                </c:pt>
                <c:pt idx="3844">
                  <c:v>0.22361471999999996</c:v>
                </c:pt>
                <c:pt idx="3845">
                  <c:v>0.22367211999999997</c:v>
                </c:pt>
                <c:pt idx="3846">
                  <c:v>0.22373011000000001</c:v>
                </c:pt>
                <c:pt idx="3847">
                  <c:v>0.22378787</c:v>
                </c:pt>
                <c:pt idx="3848">
                  <c:v>0.22384597000000001</c:v>
                </c:pt>
                <c:pt idx="3849">
                  <c:v>0.22390361</c:v>
                </c:pt>
                <c:pt idx="3850">
                  <c:v>0.22396171000000001</c:v>
                </c:pt>
                <c:pt idx="3851">
                  <c:v>0.22401958000000002</c:v>
                </c:pt>
                <c:pt idx="3852">
                  <c:v>0.22407745000000001</c:v>
                </c:pt>
                <c:pt idx="3853">
                  <c:v>0.22413543000000002</c:v>
                </c:pt>
                <c:pt idx="3854">
                  <c:v>0.22419330000000001</c:v>
                </c:pt>
                <c:pt idx="3855">
                  <c:v>0.22425117999999997</c:v>
                </c:pt>
                <c:pt idx="3856">
                  <c:v>0.22430905000000001</c:v>
                </c:pt>
                <c:pt idx="3857">
                  <c:v>0.22436680000000001</c:v>
                </c:pt>
                <c:pt idx="3858">
                  <c:v>0.22442466999999997</c:v>
                </c:pt>
                <c:pt idx="3859">
                  <c:v>0.22448254000000001</c:v>
                </c:pt>
                <c:pt idx="3860">
                  <c:v>0.22454064000000001</c:v>
                </c:pt>
                <c:pt idx="3861">
                  <c:v>0.22459817000000001</c:v>
                </c:pt>
                <c:pt idx="3862">
                  <c:v>0.22465591999999998</c:v>
                </c:pt>
                <c:pt idx="3863">
                  <c:v>0.22471379000000002</c:v>
                </c:pt>
                <c:pt idx="3864">
                  <c:v>0.22477165999999998</c:v>
                </c:pt>
                <c:pt idx="3865">
                  <c:v>0.22482964999999996</c:v>
                </c:pt>
                <c:pt idx="3866">
                  <c:v>0.22488763000000001</c:v>
                </c:pt>
                <c:pt idx="3867">
                  <c:v>0.22494550000000002</c:v>
                </c:pt>
                <c:pt idx="3868">
                  <c:v>0.22500360999999997</c:v>
                </c:pt>
                <c:pt idx="3869">
                  <c:v>0.22506090000000001</c:v>
                </c:pt>
                <c:pt idx="3870">
                  <c:v>0.22511887999999997</c:v>
                </c:pt>
                <c:pt idx="3871">
                  <c:v>0.22517674999999998</c:v>
                </c:pt>
                <c:pt idx="3872">
                  <c:v>0.22523462</c:v>
                </c:pt>
                <c:pt idx="3873">
                  <c:v>0.22529249000000004</c:v>
                </c:pt>
                <c:pt idx="3874">
                  <c:v>0.22535047999999996</c:v>
                </c:pt>
                <c:pt idx="3875">
                  <c:v>0.22540858000000003</c:v>
                </c:pt>
                <c:pt idx="3876">
                  <c:v>0.22546645000000004</c:v>
                </c:pt>
                <c:pt idx="3877">
                  <c:v>0.22552432</c:v>
                </c:pt>
                <c:pt idx="3878">
                  <c:v>0.22558218999999999</c:v>
                </c:pt>
                <c:pt idx="3879">
                  <c:v>0.22564006</c:v>
                </c:pt>
                <c:pt idx="3880">
                  <c:v>0.22569805000000001</c:v>
                </c:pt>
                <c:pt idx="3881">
                  <c:v>0.22575592</c:v>
                </c:pt>
                <c:pt idx="3882">
                  <c:v>0.22581320999999999</c:v>
                </c:pt>
                <c:pt idx="3883">
                  <c:v>0.22587108</c:v>
                </c:pt>
                <c:pt idx="3884">
                  <c:v>0.22592907000000001</c:v>
                </c:pt>
                <c:pt idx="3885">
                  <c:v>0.22598694000000003</c:v>
                </c:pt>
                <c:pt idx="3886">
                  <c:v>0.22604481000000001</c:v>
                </c:pt>
                <c:pt idx="3887">
                  <c:v>0.22610279999999996</c:v>
                </c:pt>
                <c:pt idx="3888">
                  <c:v>0.22616066999999998</c:v>
                </c:pt>
                <c:pt idx="3889">
                  <c:v>0.22621864999999999</c:v>
                </c:pt>
                <c:pt idx="3890">
                  <c:v>0.22627651999999998</c:v>
                </c:pt>
                <c:pt idx="3891">
                  <c:v>0.22633439000000002</c:v>
                </c:pt>
                <c:pt idx="3892">
                  <c:v>0.22639202999999997</c:v>
                </c:pt>
                <c:pt idx="3893">
                  <c:v>0.22645013000000003</c:v>
                </c:pt>
                <c:pt idx="3894">
                  <c:v>0.22650766</c:v>
                </c:pt>
                <c:pt idx="3895">
                  <c:v>0.22656552999999996</c:v>
                </c:pt>
                <c:pt idx="3896">
                  <c:v>0.22662350999999997</c:v>
                </c:pt>
                <c:pt idx="3897">
                  <c:v>0.22668149999999998</c:v>
                </c:pt>
                <c:pt idx="3898">
                  <c:v>0.22673937000000002</c:v>
                </c:pt>
                <c:pt idx="3899">
                  <c:v>0.22679736000000003</c:v>
                </c:pt>
                <c:pt idx="3900">
                  <c:v>0.22685533999999999</c:v>
                </c:pt>
                <c:pt idx="3901">
                  <c:v>0.22691333000000005</c:v>
                </c:pt>
                <c:pt idx="3902">
                  <c:v>0.22697120000000001</c:v>
                </c:pt>
                <c:pt idx="3903">
                  <c:v>0.22702907</c:v>
                </c:pt>
                <c:pt idx="3904">
                  <c:v>0.22708681999999997</c:v>
                </c:pt>
                <c:pt idx="3905">
                  <c:v>0.22714469000000001</c:v>
                </c:pt>
                <c:pt idx="3906">
                  <c:v>0.22720256</c:v>
                </c:pt>
                <c:pt idx="3907">
                  <c:v>0.22726009000000003</c:v>
                </c:pt>
                <c:pt idx="3908">
                  <c:v>0.22731783999999999</c:v>
                </c:pt>
                <c:pt idx="3909">
                  <c:v>0.22737570999999998</c:v>
                </c:pt>
                <c:pt idx="3910">
                  <c:v>0.22743369999999999</c:v>
                </c:pt>
                <c:pt idx="3911">
                  <c:v>0.22749157</c:v>
                </c:pt>
                <c:pt idx="3912">
                  <c:v>0.22754944000000002</c:v>
                </c:pt>
                <c:pt idx="3913">
                  <c:v>0.22760731000000001</c:v>
                </c:pt>
                <c:pt idx="3914">
                  <c:v>0.22766517999999997</c:v>
                </c:pt>
                <c:pt idx="3915">
                  <c:v>0.22772317</c:v>
                </c:pt>
                <c:pt idx="3916">
                  <c:v>0.22778103999999999</c:v>
                </c:pt>
                <c:pt idx="3917">
                  <c:v>0.22783902</c:v>
                </c:pt>
                <c:pt idx="3918">
                  <c:v>0.22789666</c:v>
                </c:pt>
                <c:pt idx="3919">
                  <c:v>0.22795452999999996</c:v>
                </c:pt>
                <c:pt idx="3920">
                  <c:v>0.22801240000000003</c:v>
                </c:pt>
                <c:pt idx="3921">
                  <c:v>0.22807039000000001</c:v>
                </c:pt>
                <c:pt idx="3922">
                  <c:v>0.22812826</c:v>
                </c:pt>
                <c:pt idx="3923">
                  <c:v>0.22818612999999996</c:v>
                </c:pt>
                <c:pt idx="3924">
                  <c:v>0.22824411999999999</c:v>
                </c:pt>
                <c:pt idx="3925">
                  <c:v>0.22830199000000001</c:v>
                </c:pt>
                <c:pt idx="3926">
                  <c:v>0.22835986</c:v>
                </c:pt>
                <c:pt idx="3927">
                  <c:v>0.22841738000000006</c:v>
                </c:pt>
                <c:pt idx="3928">
                  <c:v>0.22847524999999999</c:v>
                </c:pt>
                <c:pt idx="3929">
                  <c:v>0.22853324000000003</c:v>
                </c:pt>
                <c:pt idx="3930">
                  <c:v>0.22859110999999999</c:v>
                </c:pt>
                <c:pt idx="3931">
                  <c:v>0.22864898000000003</c:v>
                </c:pt>
                <c:pt idx="3932">
                  <c:v>0.22870684999999999</c:v>
                </c:pt>
                <c:pt idx="3933">
                  <c:v>0.22876472</c:v>
                </c:pt>
                <c:pt idx="3934">
                  <c:v>0.22882281999999998</c:v>
                </c:pt>
                <c:pt idx="3935">
                  <c:v>0.22888069</c:v>
                </c:pt>
                <c:pt idx="3936">
                  <c:v>0.22893868000000003</c:v>
                </c:pt>
                <c:pt idx="3937">
                  <c:v>0.22899654999999999</c:v>
                </c:pt>
                <c:pt idx="3938">
                  <c:v>0.22905442000000001</c:v>
                </c:pt>
                <c:pt idx="3939">
                  <c:v>0.22911229000000002</c:v>
                </c:pt>
                <c:pt idx="3940">
                  <c:v>0.22917015999999998</c:v>
                </c:pt>
                <c:pt idx="3941">
                  <c:v>0.22922756</c:v>
                </c:pt>
                <c:pt idx="3942">
                  <c:v>0.22928577999999997</c:v>
                </c:pt>
                <c:pt idx="3943">
                  <c:v>0.22934377</c:v>
                </c:pt>
                <c:pt idx="3944">
                  <c:v>0.22940163999999999</c:v>
                </c:pt>
                <c:pt idx="3945">
                  <c:v>0.22945951000000001</c:v>
                </c:pt>
                <c:pt idx="3946">
                  <c:v>0.22951679999999999</c:v>
                </c:pt>
                <c:pt idx="3947">
                  <c:v>0.22957479</c:v>
                </c:pt>
                <c:pt idx="3948">
                  <c:v>0.22963265999999996</c:v>
                </c:pt>
                <c:pt idx="3949">
                  <c:v>0.22969053</c:v>
                </c:pt>
                <c:pt idx="3950">
                  <c:v>0.22974840000000002</c:v>
                </c:pt>
                <c:pt idx="3951">
                  <c:v>0.22980627000000001</c:v>
                </c:pt>
                <c:pt idx="3952">
                  <c:v>0.22986413999999999</c:v>
                </c:pt>
                <c:pt idx="3953">
                  <c:v>0.22992224000000003</c:v>
                </c:pt>
                <c:pt idx="3954">
                  <c:v>0.22998023000000004</c:v>
                </c:pt>
                <c:pt idx="3955">
                  <c:v>0.23003810000000002</c:v>
                </c:pt>
                <c:pt idx="3956">
                  <c:v>0.23009597000000001</c:v>
                </c:pt>
                <c:pt idx="3957">
                  <c:v>0.23015384</c:v>
                </c:pt>
                <c:pt idx="3958">
                  <c:v>0.23021171000000001</c:v>
                </c:pt>
                <c:pt idx="3959">
                  <c:v>0.23032755999999996</c:v>
                </c:pt>
                <c:pt idx="3960">
                  <c:v>0.23038543000000003</c:v>
                </c:pt>
                <c:pt idx="3961">
                  <c:v>0.23044284000000004</c:v>
                </c:pt>
                <c:pt idx="3962">
                  <c:v>0.23050071</c:v>
                </c:pt>
                <c:pt idx="3963">
                  <c:v>0.23055870000000001</c:v>
                </c:pt>
                <c:pt idx="3964">
                  <c:v>0.23061656999999997</c:v>
                </c:pt>
                <c:pt idx="3965">
                  <c:v>0.23067444000000001</c:v>
                </c:pt>
                <c:pt idx="3966">
                  <c:v>0.23073231000000002</c:v>
                </c:pt>
                <c:pt idx="3967">
                  <c:v>0.23079018000000004</c:v>
                </c:pt>
                <c:pt idx="3968">
                  <c:v>0.23084805000000003</c:v>
                </c:pt>
                <c:pt idx="3969">
                  <c:v>0.23090615000000003</c:v>
                </c:pt>
                <c:pt idx="3970">
                  <c:v>0.23096414000000004</c:v>
                </c:pt>
                <c:pt idx="3971">
                  <c:v>0.23102212</c:v>
                </c:pt>
                <c:pt idx="3972">
                  <c:v>0.23107929999999999</c:v>
                </c:pt>
                <c:pt idx="3973">
                  <c:v>0.23113729000000002</c:v>
                </c:pt>
                <c:pt idx="3974">
                  <c:v>0.23119527000000001</c:v>
                </c:pt>
                <c:pt idx="3975">
                  <c:v>0.23125314000000002</c:v>
                </c:pt>
                <c:pt idx="3976">
                  <c:v>0.23131124000000003</c:v>
                </c:pt>
                <c:pt idx="3977">
                  <c:v>0.23136888000000003</c:v>
                </c:pt>
                <c:pt idx="3978">
                  <c:v>0.23142674999999999</c:v>
                </c:pt>
                <c:pt idx="3979">
                  <c:v>0.23148473999999999</c:v>
                </c:pt>
                <c:pt idx="3980">
                  <c:v>0.23154249000000002</c:v>
                </c:pt>
                <c:pt idx="3981">
                  <c:v>0.23160048000000003</c:v>
                </c:pt>
                <c:pt idx="3982">
                  <c:v>0.23165835000000001</c:v>
                </c:pt>
                <c:pt idx="3983">
                  <c:v>0.23171622000000003</c:v>
                </c:pt>
                <c:pt idx="3984">
                  <c:v>0.23177408999999999</c:v>
                </c:pt>
                <c:pt idx="3985">
                  <c:v>0.23183218999999999</c:v>
                </c:pt>
                <c:pt idx="3986">
                  <c:v>0.23188995000000001</c:v>
                </c:pt>
                <c:pt idx="3987">
                  <c:v>0.23194770000000003</c:v>
                </c:pt>
                <c:pt idx="3988">
                  <c:v>0.23200556999999997</c:v>
                </c:pt>
                <c:pt idx="3989">
                  <c:v>0.23206344000000004</c:v>
                </c:pt>
                <c:pt idx="3990">
                  <c:v>0.23212131</c:v>
                </c:pt>
                <c:pt idx="3991">
                  <c:v>0.23217918000000001</c:v>
                </c:pt>
                <c:pt idx="3992">
                  <c:v>0.23223705000000003</c:v>
                </c:pt>
                <c:pt idx="3993">
                  <c:v>0.23229493000000004</c:v>
                </c:pt>
                <c:pt idx="3994">
                  <c:v>0.23235291</c:v>
                </c:pt>
                <c:pt idx="3995">
                  <c:v>0.23241078000000004</c:v>
                </c:pt>
                <c:pt idx="3996">
                  <c:v>0.23246807000000003</c:v>
                </c:pt>
                <c:pt idx="3997">
                  <c:v>0.23252606000000001</c:v>
                </c:pt>
                <c:pt idx="3998">
                  <c:v>0.23258392999999997</c:v>
                </c:pt>
                <c:pt idx="3999">
                  <c:v>0.23264180000000001</c:v>
                </c:pt>
                <c:pt idx="4000">
                  <c:v>0.23269967</c:v>
                </c:pt>
                <c:pt idx="4001">
                  <c:v>0.23275754000000001</c:v>
                </c:pt>
                <c:pt idx="4002">
                  <c:v>0.23281563999999999</c:v>
                </c:pt>
                <c:pt idx="4003">
                  <c:v>0.23287350999999998</c:v>
                </c:pt>
                <c:pt idx="4004">
                  <c:v>0.23293137999999999</c:v>
                </c:pt>
                <c:pt idx="4005">
                  <c:v>0.23298925000000004</c:v>
                </c:pt>
                <c:pt idx="4006">
                  <c:v>0.23304736000000004</c:v>
                </c:pt>
                <c:pt idx="4007">
                  <c:v>0.23310523000000002</c:v>
                </c:pt>
                <c:pt idx="4008">
                  <c:v>0.23316310000000001</c:v>
                </c:pt>
                <c:pt idx="4009">
                  <c:v>0.23322039000000003</c:v>
                </c:pt>
                <c:pt idx="4010">
                  <c:v>0.23327837000000001</c:v>
                </c:pt>
                <c:pt idx="4011">
                  <c:v>0.23333635999999999</c:v>
                </c:pt>
                <c:pt idx="4012">
                  <c:v>0.23339423000000004</c:v>
                </c:pt>
                <c:pt idx="4013">
                  <c:v>0.23345210000000002</c:v>
                </c:pt>
                <c:pt idx="4014">
                  <c:v>0.23350997000000001</c:v>
                </c:pt>
                <c:pt idx="4015">
                  <c:v>0.23356784000000003</c:v>
                </c:pt>
                <c:pt idx="4016">
                  <c:v>0.23362570999999996</c:v>
                </c:pt>
                <c:pt idx="4017">
                  <c:v>0.23368369999999997</c:v>
                </c:pt>
                <c:pt idx="4018">
                  <c:v>0.23374168000000003</c:v>
                </c:pt>
                <c:pt idx="4019">
                  <c:v>0.23379921000000004</c:v>
                </c:pt>
                <c:pt idx="4020">
                  <c:v>0.23385707999999997</c:v>
                </c:pt>
                <c:pt idx="4021">
                  <c:v>0.23391495000000004</c:v>
                </c:pt>
                <c:pt idx="4022">
                  <c:v>0.23397282</c:v>
                </c:pt>
                <c:pt idx="4023">
                  <c:v>0.23403092</c:v>
                </c:pt>
                <c:pt idx="4024">
                  <c:v>0.23408878999999999</c:v>
                </c:pt>
                <c:pt idx="4025">
                  <c:v>0.23414689000000002</c:v>
                </c:pt>
                <c:pt idx="4026">
                  <c:v>0.23420442000000002</c:v>
                </c:pt>
                <c:pt idx="4027">
                  <c:v>0.23426216999999999</c:v>
                </c:pt>
                <c:pt idx="4028">
                  <c:v>0.23432004000000001</c:v>
                </c:pt>
                <c:pt idx="4029">
                  <c:v>0.23437790999999997</c:v>
                </c:pt>
                <c:pt idx="4030">
                  <c:v>0.23443578000000004</c:v>
                </c:pt>
                <c:pt idx="4031">
                  <c:v>0.23449376999999999</c:v>
                </c:pt>
                <c:pt idx="4032">
                  <c:v>0.23455164000000001</c:v>
                </c:pt>
                <c:pt idx="4033">
                  <c:v>0.23460939000000003</c:v>
                </c:pt>
                <c:pt idx="4034">
                  <c:v>0.23466749000000003</c:v>
                </c:pt>
                <c:pt idx="4035">
                  <c:v>0.23472536999999999</c:v>
                </c:pt>
                <c:pt idx="4036">
                  <c:v>0.23478324000000003</c:v>
                </c:pt>
                <c:pt idx="4037">
                  <c:v>0.23484076000000001</c:v>
                </c:pt>
                <c:pt idx="4038">
                  <c:v>0.23489863000000002</c:v>
                </c:pt>
                <c:pt idx="4039">
                  <c:v>0.23495650000000001</c:v>
                </c:pt>
                <c:pt idx="4040">
                  <c:v>0.23501437000000003</c:v>
                </c:pt>
                <c:pt idx="4041">
                  <c:v>0.23507223999999999</c:v>
                </c:pt>
                <c:pt idx="4042">
                  <c:v>0.23513011</c:v>
                </c:pt>
                <c:pt idx="4043">
                  <c:v>0.23518797999999996</c:v>
                </c:pt>
                <c:pt idx="4044">
                  <c:v>0.23524585000000003</c:v>
                </c:pt>
                <c:pt idx="4045">
                  <c:v>0.23530371999999997</c:v>
                </c:pt>
                <c:pt idx="4046">
                  <c:v>0.23536159000000001</c:v>
                </c:pt>
                <c:pt idx="4047">
                  <c:v>0.23541946000000005</c:v>
                </c:pt>
                <c:pt idx="4048">
                  <c:v>0.23547745000000003</c:v>
                </c:pt>
                <c:pt idx="4049">
                  <c:v>0.23553531999999999</c:v>
                </c:pt>
                <c:pt idx="4050">
                  <c:v>0.23559319000000004</c:v>
                </c:pt>
                <c:pt idx="4051">
                  <c:v>0.23565129000000001</c:v>
                </c:pt>
                <c:pt idx="4052">
                  <c:v>0.23570916000000003</c:v>
                </c:pt>
                <c:pt idx="4053">
                  <c:v>0.23576702999999999</c:v>
                </c:pt>
                <c:pt idx="4054">
                  <c:v>0.2358249</c:v>
                </c:pt>
                <c:pt idx="4055">
                  <c:v>0.23588276999999996</c:v>
                </c:pt>
                <c:pt idx="4056">
                  <c:v>0.23594064000000003</c:v>
                </c:pt>
                <c:pt idx="4057">
                  <c:v>0.23599850999999999</c:v>
                </c:pt>
                <c:pt idx="4058">
                  <c:v>0.23605638000000004</c:v>
                </c:pt>
                <c:pt idx="4059">
                  <c:v>0.23611425000000003</c:v>
                </c:pt>
                <c:pt idx="4060">
                  <c:v>0.23617178</c:v>
                </c:pt>
                <c:pt idx="4061">
                  <c:v>0.23622965000000001</c:v>
                </c:pt>
                <c:pt idx="4062">
                  <c:v>0.23628763000000003</c:v>
                </c:pt>
                <c:pt idx="4063">
                  <c:v>0.23634562000000001</c:v>
                </c:pt>
                <c:pt idx="4064">
                  <c:v>0.23640349000000002</c:v>
                </c:pt>
                <c:pt idx="4065">
                  <c:v>0.23646136000000004</c:v>
                </c:pt>
                <c:pt idx="4066">
                  <c:v>0.23651923000000005</c:v>
                </c:pt>
                <c:pt idx="4067">
                  <c:v>0.23657710000000001</c:v>
                </c:pt>
                <c:pt idx="4068">
                  <c:v>0.23663519999999999</c:v>
                </c:pt>
                <c:pt idx="4069">
                  <c:v>0.23669307000000001</c:v>
                </c:pt>
                <c:pt idx="4070">
                  <c:v>0.23675048000000004</c:v>
                </c:pt>
                <c:pt idx="4071">
                  <c:v>0.23680835000000003</c:v>
                </c:pt>
                <c:pt idx="4072">
                  <c:v>0.23686621999999999</c:v>
                </c:pt>
                <c:pt idx="4073">
                  <c:v>0.23692409000000003</c:v>
                </c:pt>
                <c:pt idx="4074">
                  <c:v>0.23698208000000004</c:v>
                </c:pt>
                <c:pt idx="4075">
                  <c:v>0.23703995000000003</c:v>
                </c:pt>
                <c:pt idx="4076">
                  <c:v>0.23709781999999999</c:v>
                </c:pt>
                <c:pt idx="4077">
                  <c:v>0.2371558</c:v>
                </c:pt>
                <c:pt idx="4078">
                  <c:v>0.23721368000000004</c:v>
                </c:pt>
                <c:pt idx="4079">
                  <c:v>0.23727155</c:v>
                </c:pt>
                <c:pt idx="4080">
                  <c:v>0.23732942000000001</c:v>
                </c:pt>
                <c:pt idx="4081">
                  <c:v>0.23738729000000003</c:v>
                </c:pt>
                <c:pt idx="4082">
                  <c:v>0.23744516000000002</c:v>
                </c:pt>
                <c:pt idx="4083">
                  <c:v>0.23750303000000003</c:v>
                </c:pt>
                <c:pt idx="4084">
                  <c:v>0.23756089999999999</c:v>
                </c:pt>
                <c:pt idx="4085">
                  <c:v>0.23761877000000001</c:v>
                </c:pt>
                <c:pt idx="4086">
                  <c:v>0.23767686999999998</c:v>
                </c:pt>
                <c:pt idx="4087">
                  <c:v>0.23773474000000003</c:v>
                </c:pt>
                <c:pt idx="4088">
                  <c:v>0.23779249000000005</c:v>
                </c:pt>
                <c:pt idx="4089">
                  <c:v>0.23785048000000003</c:v>
                </c:pt>
                <c:pt idx="4090">
                  <c:v>0.23790776999999999</c:v>
                </c:pt>
                <c:pt idx="4091">
                  <c:v>0.23796564000000003</c:v>
                </c:pt>
                <c:pt idx="4092">
                  <c:v>0.23802350999999997</c:v>
                </c:pt>
                <c:pt idx="4093">
                  <c:v>0.23808138000000004</c:v>
                </c:pt>
                <c:pt idx="4094">
                  <c:v>0.23813949000000004</c:v>
                </c:pt>
                <c:pt idx="4095">
                  <c:v>0.23819736000000002</c:v>
                </c:pt>
                <c:pt idx="4096">
                  <c:v>0.23825534000000004</c:v>
                </c:pt>
                <c:pt idx="4097">
                  <c:v>0.23831321000000003</c:v>
                </c:pt>
                <c:pt idx="4098">
                  <c:v>0.23837120000000001</c:v>
                </c:pt>
                <c:pt idx="4099">
                  <c:v>0.23842917999999999</c:v>
                </c:pt>
                <c:pt idx="4100">
                  <c:v>0.23848659000000003</c:v>
                </c:pt>
                <c:pt idx="4101">
                  <c:v>0.23854446000000004</c:v>
                </c:pt>
                <c:pt idx="4102">
                  <c:v>0.23860244999999999</c:v>
                </c:pt>
                <c:pt idx="4103">
                  <c:v>0.23866008999999999</c:v>
                </c:pt>
                <c:pt idx="4104">
                  <c:v>0.23871796000000003</c:v>
                </c:pt>
                <c:pt idx="4105">
                  <c:v>0.23877593999999999</c:v>
                </c:pt>
                <c:pt idx="4106">
                  <c:v>0.23883381000000001</c:v>
                </c:pt>
                <c:pt idx="4107">
                  <c:v>0.23889179999999999</c:v>
                </c:pt>
                <c:pt idx="4108">
                  <c:v>0.23894955000000004</c:v>
                </c:pt>
                <c:pt idx="4109">
                  <c:v>0.23900742999999999</c:v>
                </c:pt>
                <c:pt idx="4110">
                  <c:v>0.23906553000000003</c:v>
                </c:pt>
                <c:pt idx="4111">
                  <c:v>0.23912340000000001</c:v>
                </c:pt>
                <c:pt idx="4112">
                  <c:v>0.23918138000000003</c:v>
                </c:pt>
                <c:pt idx="4113">
                  <c:v>0.23923925000000001</c:v>
                </c:pt>
                <c:pt idx="4114">
                  <c:v>0.23929712000000003</c:v>
                </c:pt>
                <c:pt idx="4115">
                  <c:v>0.23935511000000001</c:v>
                </c:pt>
                <c:pt idx="4116">
                  <c:v>0.23941240000000005</c:v>
                </c:pt>
                <c:pt idx="4117">
                  <c:v>0.23947027000000001</c:v>
                </c:pt>
                <c:pt idx="4118">
                  <c:v>0.23952825999999999</c:v>
                </c:pt>
                <c:pt idx="4119">
                  <c:v>0.23958613000000004</c:v>
                </c:pt>
                <c:pt idx="4120">
                  <c:v>0.23964400000000002</c:v>
                </c:pt>
                <c:pt idx="4121">
                  <c:v>0.23970187000000001</c:v>
                </c:pt>
                <c:pt idx="4122">
                  <c:v>0.23975974000000003</c:v>
                </c:pt>
                <c:pt idx="4123">
                  <c:v>0.23981760999999999</c:v>
                </c:pt>
                <c:pt idx="4124">
                  <c:v>0.23987548000000003</c:v>
                </c:pt>
                <c:pt idx="4125">
                  <c:v>0.23993335000000002</c:v>
                </c:pt>
                <c:pt idx="4126">
                  <c:v>0.23999122000000003</c:v>
                </c:pt>
                <c:pt idx="4127">
                  <c:v>0.24004909000000002</c:v>
                </c:pt>
                <c:pt idx="4128">
                  <c:v>0.24010696000000001</c:v>
                </c:pt>
                <c:pt idx="4129">
                  <c:v>0.24016483000000002</c:v>
                </c:pt>
                <c:pt idx="4130">
                  <c:v>0.24022282</c:v>
                </c:pt>
                <c:pt idx="4131">
                  <c:v>0.24028068999999999</c:v>
                </c:pt>
                <c:pt idx="4132">
                  <c:v>0.24033856000000001</c:v>
                </c:pt>
                <c:pt idx="4133">
                  <c:v>0.24039642999999999</c:v>
                </c:pt>
                <c:pt idx="4134">
                  <c:v>0.24045442000000003</c:v>
                </c:pt>
                <c:pt idx="4135">
                  <c:v>0.24051229000000002</c:v>
                </c:pt>
                <c:pt idx="4136">
                  <c:v>0.24057016000000001</c:v>
                </c:pt>
                <c:pt idx="4137">
                  <c:v>0.24062802999999997</c:v>
                </c:pt>
                <c:pt idx="4138">
                  <c:v>0.24068566999999996</c:v>
                </c:pt>
                <c:pt idx="4139">
                  <c:v>0.24074354000000003</c:v>
                </c:pt>
                <c:pt idx="4140">
                  <c:v>0.24080164000000001</c:v>
                </c:pt>
                <c:pt idx="4141">
                  <c:v>0.24085951</c:v>
                </c:pt>
                <c:pt idx="4142">
                  <c:v>0.24091738000000001</c:v>
                </c:pt>
                <c:pt idx="4143">
                  <c:v>0.24097536999999999</c:v>
                </c:pt>
                <c:pt idx="4144">
                  <c:v>0.24103266000000001</c:v>
                </c:pt>
                <c:pt idx="4145">
                  <c:v>0.24109075999999999</c:v>
                </c:pt>
                <c:pt idx="4146">
                  <c:v>0.24114874000000003</c:v>
                </c:pt>
                <c:pt idx="4147">
                  <c:v>0.24120662000000001</c:v>
                </c:pt>
                <c:pt idx="4148">
                  <c:v>0.24126449000000005</c:v>
                </c:pt>
                <c:pt idx="4149">
                  <c:v>0.24132247000000001</c:v>
                </c:pt>
                <c:pt idx="4150">
                  <c:v>0.24138034000000003</c:v>
                </c:pt>
                <c:pt idx="4151">
                  <c:v>0.24143821000000001</c:v>
                </c:pt>
                <c:pt idx="4152">
                  <c:v>0.24149574000000001</c:v>
                </c:pt>
                <c:pt idx="4153">
                  <c:v>0.24155361</c:v>
                </c:pt>
                <c:pt idx="4154">
                  <c:v>0.24161158999999999</c:v>
                </c:pt>
                <c:pt idx="4155">
                  <c:v>0.24172732999999999</c:v>
                </c:pt>
                <c:pt idx="4156">
                  <c:v>0.24178520000000003</c:v>
                </c:pt>
                <c:pt idx="4157">
                  <c:v>0.24184306999999999</c:v>
                </c:pt>
                <c:pt idx="4158">
                  <c:v>0.24190094000000004</c:v>
                </c:pt>
                <c:pt idx="4159">
                  <c:v>0.24195881000000002</c:v>
                </c:pt>
                <c:pt idx="4160">
                  <c:v>0.24201645000000002</c:v>
                </c:pt>
                <c:pt idx="4161">
                  <c:v>0.24207432000000001</c:v>
                </c:pt>
                <c:pt idx="4162">
                  <c:v>0.24213219000000002</c:v>
                </c:pt>
                <c:pt idx="4163">
                  <c:v>0.24219006000000001</c:v>
                </c:pt>
                <c:pt idx="4164">
                  <c:v>0.24224793000000006</c:v>
                </c:pt>
                <c:pt idx="4165">
                  <c:v>0.24230579999999999</c:v>
                </c:pt>
                <c:pt idx="4166">
                  <c:v>0.24236368000000003</c:v>
                </c:pt>
                <c:pt idx="4167">
                  <c:v>0.24242166000000001</c:v>
                </c:pt>
                <c:pt idx="4168">
                  <c:v>0.24247953000000003</c:v>
                </c:pt>
                <c:pt idx="4169">
                  <c:v>0.24253740000000001</c:v>
                </c:pt>
                <c:pt idx="4170">
                  <c:v>0.24259539000000002</c:v>
                </c:pt>
                <c:pt idx="4171">
                  <c:v>0.24265326000000001</c:v>
                </c:pt>
                <c:pt idx="4172">
                  <c:v>0.24271113000000005</c:v>
                </c:pt>
                <c:pt idx="4173">
                  <c:v>0.24276900000000004</c:v>
                </c:pt>
                <c:pt idx="4174">
                  <c:v>0.24282687</c:v>
                </c:pt>
                <c:pt idx="4175">
                  <c:v>0.24288462</c:v>
                </c:pt>
                <c:pt idx="4176">
                  <c:v>0.24294261000000003</c:v>
                </c:pt>
                <c:pt idx="4177">
                  <c:v>0.24300047999999999</c:v>
                </c:pt>
                <c:pt idx="4178">
                  <c:v>0.24305835000000003</c:v>
                </c:pt>
                <c:pt idx="4179">
                  <c:v>0.24311634000000001</c:v>
                </c:pt>
                <c:pt idx="4180">
                  <c:v>0.24317421</c:v>
                </c:pt>
                <c:pt idx="4181">
                  <c:v>0.24323207999999999</c:v>
                </c:pt>
                <c:pt idx="4182">
                  <c:v>0.24329006000000003</c:v>
                </c:pt>
                <c:pt idx="4183">
                  <c:v>0.24334736000000004</c:v>
                </c:pt>
                <c:pt idx="4184">
                  <c:v>0.24340534000000005</c:v>
                </c:pt>
                <c:pt idx="4185">
                  <c:v>0.24346321000000004</c:v>
                </c:pt>
                <c:pt idx="4186">
                  <c:v>0.24352119999999999</c:v>
                </c:pt>
                <c:pt idx="4187">
                  <c:v>0.24363704999999999</c:v>
                </c:pt>
                <c:pt idx="4188">
                  <c:v>0.24369493000000003</c:v>
                </c:pt>
                <c:pt idx="4189">
                  <c:v>0.24375290999999999</c:v>
                </c:pt>
                <c:pt idx="4190">
                  <c:v>0.24381078000000003</c:v>
                </c:pt>
                <c:pt idx="4191">
                  <c:v>0.24386864999999999</c:v>
                </c:pt>
                <c:pt idx="4192">
                  <c:v>0.24392652000000001</c:v>
                </c:pt>
                <c:pt idx="4193">
                  <c:v>0.24398416000000003</c:v>
                </c:pt>
                <c:pt idx="4194">
                  <c:v>0.24404202999999999</c:v>
                </c:pt>
                <c:pt idx="4195">
                  <c:v>0.24409990000000004</c:v>
                </c:pt>
                <c:pt idx="4196">
                  <c:v>0.24415777</c:v>
                </c:pt>
                <c:pt idx="4197">
                  <c:v>0.24421564000000004</c:v>
                </c:pt>
                <c:pt idx="4198">
                  <c:v>0.24427362999999996</c:v>
                </c:pt>
                <c:pt idx="4199">
                  <c:v>0.24433162</c:v>
                </c:pt>
                <c:pt idx="4200">
                  <c:v>0.24438949000000001</c:v>
                </c:pt>
                <c:pt idx="4201">
                  <c:v>0.24444747000000006</c:v>
                </c:pt>
                <c:pt idx="4202">
                  <c:v>0.24450522999999999</c:v>
                </c:pt>
                <c:pt idx="4203">
                  <c:v>0.24456275000000002</c:v>
                </c:pt>
                <c:pt idx="4204">
                  <c:v>0.24462061999999998</c:v>
                </c:pt>
                <c:pt idx="4205">
                  <c:v>0.24467849000000003</c:v>
                </c:pt>
                <c:pt idx="4206">
                  <c:v>0.24473636000000001</c:v>
                </c:pt>
                <c:pt idx="4207">
                  <c:v>0.24479435000000002</c:v>
                </c:pt>
                <c:pt idx="4208">
                  <c:v>0.24485222000000001</c:v>
                </c:pt>
                <c:pt idx="4209">
                  <c:v>0.24491009000000005</c:v>
                </c:pt>
                <c:pt idx="4210">
                  <c:v>0.24496796000000004</c:v>
                </c:pt>
                <c:pt idx="4211">
                  <c:v>0.24502583000000003</c:v>
                </c:pt>
                <c:pt idx="4212">
                  <c:v>0.24508381000000001</c:v>
                </c:pt>
                <c:pt idx="4213">
                  <c:v>0.24514134000000004</c:v>
                </c:pt>
                <c:pt idx="4214">
                  <c:v>0.24519921000000003</c:v>
                </c:pt>
                <c:pt idx="4215">
                  <c:v>0.24525754000000002</c:v>
                </c:pt>
                <c:pt idx="4216">
                  <c:v>0.24531553000000003</c:v>
                </c:pt>
                <c:pt idx="4217">
                  <c:v>0.24537281999999996</c:v>
                </c:pt>
                <c:pt idx="4218">
                  <c:v>0.24543069000000003</c:v>
                </c:pt>
                <c:pt idx="4219">
                  <c:v>0.24548855999999999</c:v>
                </c:pt>
                <c:pt idx="4220">
                  <c:v>0.24554643000000007</c:v>
                </c:pt>
                <c:pt idx="4221">
                  <c:v>0.24560465000000001</c:v>
                </c:pt>
                <c:pt idx="4222">
                  <c:v>0.24566252</c:v>
                </c:pt>
                <c:pt idx="4223">
                  <c:v>0.24572050000000001</c:v>
                </c:pt>
                <c:pt idx="4224">
                  <c:v>0.24577849000000002</c:v>
                </c:pt>
                <c:pt idx="4225">
                  <c:v>0.24583578000000003</c:v>
                </c:pt>
                <c:pt idx="4226">
                  <c:v>0.24589364999999999</c:v>
                </c:pt>
                <c:pt idx="4227">
                  <c:v>0.24595164000000003</c:v>
                </c:pt>
                <c:pt idx="4228">
                  <c:v>0.24600950999999999</c:v>
                </c:pt>
                <c:pt idx="4229">
                  <c:v>0.24606749000000006</c:v>
                </c:pt>
                <c:pt idx="4230">
                  <c:v>0.24612537000000001</c:v>
                </c:pt>
                <c:pt idx="4231">
                  <c:v>0.24618324000000003</c:v>
                </c:pt>
                <c:pt idx="4232">
                  <c:v>0.24624111000000004</c:v>
                </c:pt>
                <c:pt idx="4233">
                  <c:v>0.24629898000000006</c:v>
                </c:pt>
                <c:pt idx="4234">
                  <c:v>0.24635684999999999</c:v>
                </c:pt>
                <c:pt idx="4235">
                  <c:v>0.24641472000000003</c:v>
                </c:pt>
                <c:pt idx="4236">
                  <c:v>0.24647258999999999</c:v>
                </c:pt>
                <c:pt idx="4237">
                  <c:v>0.24653057</c:v>
                </c:pt>
                <c:pt idx="4238">
                  <c:v>0.24658844000000002</c:v>
                </c:pt>
                <c:pt idx="4239">
                  <c:v>0.24664631000000004</c:v>
                </c:pt>
                <c:pt idx="4240">
                  <c:v>0.24670418000000005</c:v>
                </c:pt>
                <c:pt idx="4241">
                  <c:v>0.24676217000000003</c:v>
                </c:pt>
                <c:pt idx="4242">
                  <c:v>0.24682003999999999</c:v>
                </c:pt>
                <c:pt idx="4243">
                  <c:v>0.24687791000000001</c:v>
                </c:pt>
                <c:pt idx="4244">
                  <c:v>0.24693577999999999</c:v>
                </c:pt>
                <c:pt idx="4245">
                  <c:v>0.24699307000000004</c:v>
                </c:pt>
                <c:pt idx="4246">
                  <c:v>0.24705094000000002</c:v>
                </c:pt>
                <c:pt idx="4247">
                  <c:v>0.24710881000000001</c:v>
                </c:pt>
                <c:pt idx="4248">
                  <c:v>0.24716679999999999</c:v>
                </c:pt>
                <c:pt idx="4249">
                  <c:v>0.24722467000000001</c:v>
                </c:pt>
                <c:pt idx="4250">
                  <c:v>0.24728254000000002</c:v>
                </c:pt>
                <c:pt idx="4251">
                  <c:v>0.24734041000000004</c:v>
                </c:pt>
                <c:pt idx="4252">
                  <c:v>0.24739828000000005</c:v>
                </c:pt>
                <c:pt idx="4253">
                  <c:v>0.24745615000000004</c:v>
                </c:pt>
                <c:pt idx="4254">
                  <c:v>0.24751402000000003</c:v>
                </c:pt>
                <c:pt idx="4255">
                  <c:v>0.24757212000000001</c:v>
                </c:pt>
                <c:pt idx="4256">
                  <c:v>0.24762998999999999</c:v>
                </c:pt>
                <c:pt idx="4257">
                  <c:v>0.24768787</c:v>
                </c:pt>
                <c:pt idx="4258">
                  <c:v>0.24774585000000002</c:v>
                </c:pt>
                <c:pt idx="4259">
                  <c:v>0.24780372000000001</c:v>
                </c:pt>
                <c:pt idx="4260">
                  <c:v>0.24786158999999999</c:v>
                </c:pt>
                <c:pt idx="4261">
                  <c:v>0.24791946000000006</c:v>
                </c:pt>
                <c:pt idx="4262">
                  <c:v>0.24797745000000002</c:v>
                </c:pt>
                <c:pt idx="4263">
                  <c:v>0.24803496999999999</c:v>
                </c:pt>
                <c:pt idx="4264">
                  <c:v>0.24809284000000004</c:v>
                </c:pt>
                <c:pt idx="4265">
                  <c:v>0.24815071</c:v>
                </c:pt>
                <c:pt idx="4266">
                  <c:v>0.24820858000000004</c:v>
                </c:pt>
                <c:pt idx="4267">
                  <c:v>0.24826656999999999</c:v>
                </c:pt>
                <c:pt idx="4268">
                  <c:v>0.24832444000000004</c:v>
                </c:pt>
                <c:pt idx="4269">
                  <c:v>0.24838231000000002</c:v>
                </c:pt>
                <c:pt idx="4270">
                  <c:v>0.24844018000000007</c:v>
                </c:pt>
                <c:pt idx="4271">
                  <c:v>0.24849770000000002</c:v>
                </c:pt>
                <c:pt idx="4272">
                  <c:v>0.24855557</c:v>
                </c:pt>
                <c:pt idx="4273">
                  <c:v>0.24861344000000002</c:v>
                </c:pt>
                <c:pt idx="4274">
                  <c:v>0.24867131000000001</c:v>
                </c:pt>
                <c:pt idx="4275">
                  <c:v>0.24872917999999999</c:v>
                </c:pt>
                <c:pt idx="4276">
                  <c:v>0.24878705000000004</c:v>
                </c:pt>
                <c:pt idx="4277">
                  <c:v>0.24884492999999999</c:v>
                </c:pt>
                <c:pt idx="4278">
                  <c:v>0.24890280000000004</c:v>
                </c:pt>
                <c:pt idx="4279">
                  <c:v>0.24896077999999999</c:v>
                </c:pt>
                <c:pt idx="4280">
                  <c:v>0.24901865000000004</c:v>
                </c:pt>
                <c:pt idx="4281">
                  <c:v>0.24907652</c:v>
                </c:pt>
                <c:pt idx="4282">
                  <c:v>0.24913462</c:v>
                </c:pt>
                <c:pt idx="4283">
                  <c:v>0.24919249000000002</c:v>
                </c:pt>
                <c:pt idx="4284">
                  <c:v>0.24925037000000003</c:v>
                </c:pt>
                <c:pt idx="4285">
                  <c:v>0.24930824000000001</c:v>
                </c:pt>
                <c:pt idx="4286">
                  <c:v>0.24936634000000002</c:v>
                </c:pt>
                <c:pt idx="4287">
                  <c:v>0.24942363000000004</c:v>
                </c:pt>
                <c:pt idx="4288">
                  <c:v>0.24948150000000002</c:v>
                </c:pt>
                <c:pt idx="4289">
                  <c:v>0.24953937000000004</c:v>
                </c:pt>
                <c:pt idx="4290">
                  <c:v>0.24959736000000002</c:v>
                </c:pt>
                <c:pt idx="4291">
                  <c:v>0.24965523000000003</c:v>
                </c:pt>
                <c:pt idx="4292">
                  <c:v>0.24971310000000002</c:v>
                </c:pt>
                <c:pt idx="4293">
                  <c:v>0.24977097000000001</c:v>
                </c:pt>
                <c:pt idx="4294">
                  <c:v>0.24982884000000002</c:v>
                </c:pt>
                <c:pt idx="4295">
                  <c:v>0.24988671000000001</c:v>
                </c:pt>
                <c:pt idx="4296">
                  <c:v>0.24994458000000006</c:v>
                </c:pt>
                <c:pt idx="4297">
                  <c:v>0.25000245000000004</c:v>
                </c:pt>
                <c:pt idx="4298">
                  <c:v>0.25006055000000005</c:v>
                </c:pt>
                <c:pt idx="4299">
                  <c:v>0.25011854</c:v>
                </c:pt>
                <c:pt idx="4300">
                  <c:v>0.25017641000000002</c:v>
                </c:pt>
                <c:pt idx="4301">
                  <c:v>0.25023427999999998</c:v>
                </c:pt>
                <c:pt idx="4302">
                  <c:v>0.25029167999999996</c:v>
                </c:pt>
                <c:pt idx="4303">
                  <c:v>0.25034954999999998</c:v>
                </c:pt>
                <c:pt idx="4304">
                  <c:v>0.25040743000000004</c:v>
                </c:pt>
                <c:pt idx="4305">
                  <c:v>0.25046564000000004</c:v>
                </c:pt>
                <c:pt idx="4306">
                  <c:v>0.25052363</c:v>
                </c:pt>
                <c:pt idx="4307">
                  <c:v>0.25058150000000001</c:v>
                </c:pt>
                <c:pt idx="4308">
                  <c:v>0.25063936999999997</c:v>
                </c:pt>
                <c:pt idx="4309">
                  <c:v>0.25069723999999999</c:v>
                </c:pt>
                <c:pt idx="4310">
                  <c:v>0.25075452999999998</c:v>
                </c:pt>
                <c:pt idx="4311">
                  <c:v>0.25081252000000004</c:v>
                </c:pt>
                <c:pt idx="4312">
                  <c:v>0.25087039000000005</c:v>
                </c:pt>
                <c:pt idx="4313">
                  <c:v>0.25092837000000007</c:v>
                </c:pt>
                <c:pt idx="4314">
                  <c:v>0.25098624000000008</c:v>
                </c:pt>
                <c:pt idx="4315">
                  <c:v>0.25104411999999998</c:v>
                </c:pt>
                <c:pt idx="4316">
                  <c:v>0.25110210000000005</c:v>
                </c:pt>
                <c:pt idx="4317">
                  <c:v>0.25115997000000001</c:v>
                </c:pt>
                <c:pt idx="4318">
                  <c:v>0.25121784000000003</c:v>
                </c:pt>
                <c:pt idx="4319">
                  <c:v>0.25127582999999998</c:v>
                </c:pt>
                <c:pt idx="4320">
                  <c:v>0.25133370000000005</c:v>
                </c:pt>
                <c:pt idx="4321">
                  <c:v>0.25139157000000001</c:v>
                </c:pt>
                <c:pt idx="4322">
                  <c:v>0.25144943999999997</c:v>
                </c:pt>
                <c:pt idx="4323">
                  <c:v>0.25150730999999998</c:v>
                </c:pt>
                <c:pt idx="4324">
                  <c:v>0.25156472000000002</c:v>
                </c:pt>
                <c:pt idx="4325">
                  <c:v>0.25162270000000003</c:v>
                </c:pt>
                <c:pt idx="4326">
                  <c:v>0.2516805700000001</c:v>
                </c:pt>
                <c:pt idx="4327">
                  <c:v>0.25173856</c:v>
                </c:pt>
                <c:pt idx="4328">
                  <c:v>0.25179642999999996</c:v>
                </c:pt>
                <c:pt idx="4329">
                  <c:v>0.25185430000000003</c:v>
                </c:pt>
                <c:pt idx="4330">
                  <c:v>0.2519121700000001</c:v>
                </c:pt>
                <c:pt idx="4331">
                  <c:v>0.25197004000000001</c:v>
                </c:pt>
                <c:pt idx="4332">
                  <c:v>0.25202814000000001</c:v>
                </c:pt>
                <c:pt idx="4333">
                  <c:v>0.25208601000000008</c:v>
                </c:pt>
                <c:pt idx="4334">
                  <c:v>0.25214388000000004</c:v>
                </c:pt>
                <c:pt idx="4335">
                  <c:v>0.25220140999999996</c:v>
                </c:pt>
                <c:pt idx="4336">
                  <c:v>0.25225938999999997</c:v>
                </c:pt>
                <c:pt idx="4337">
                  <c:v>0.25231726000000004</c:v>
                </c:pt>
                <c:pt idx="4338">
                  <c:v>0.2523753700000001</c:v>
                </c:pt>
                <c:pt idx="4339">
                  <c:v>0.25243323999999995</c:v>
                </c:pt>
                <c:pt idx="4340">
                  <c:v>0.25249087000000003</c:v>
                </c:pt>
                <c:pt idx="4341">
                  <c:v>0.25254874000000005</c:v>
                </c:pt>
                <c:pt idx="4342">
                  <c:v>0.25260650000000001</c:v>
                </c:pt>
                <c:pt idx="4343">
                  <c:v>0.25266449000000002</c:v>
                </c:pt>
                <c:pt idx="4344">
                  <c:v>0.25272247000000003</c:v>
                </c:pt>
                <c:pt idx="4345">
                  <c:v>0.25278034000000005</c:v>
                </c:pt>
                <c:pt idx="4346">
                  <c:v>0.25283821000000001</c:v>
                </c:pt>
                <c:pt idx="4347">
                  <c:v>0.25289608000000002</c:v>
                </c:pt>
                <c:pt idx="4348">
                  <c:v>0.25295418000000003</c:v>
                </c:pt>
                <c:pt idx="4349">
                  <c:v>0.25301194000000005</c:v>
                </c:pt>
                <c:pt idx="4350">
                  <c:v>0.25306981000000001</c:v>
                </c:pt>
                <c:pt idx="4351">
                  <c:v>0.25312710000000005</c:v>
                </c:pt>
                <c:pt idx="4352">
                  <c:v>0.25318497000000006</c:v>
                </c:pt>
                <c:pt idx="4353">
                  <c:v>0.25324296000000002</c:v>
                </c:pt>
                <c:pt idx="4354">
                  <c:v>0.25330083000000003</c:v>
                </c:pt>
                <c:pt idx="4355">
                  <c:v>0.2533588100000001</c:v>
                </c:pt>
                <c:pt idx="4356">
                  <c:v>0.25341657000000006</c:v>
                </c:pt>
                <c:pt idx="4357">
                  <c:v>0.25347444000000002</c:v>
                </c:pt>
                <c:pt idx="4358">
                  <c:v>0.25353230999999998</c:v>
                </c:pt>
                <c:pt idx="4359">
                  <c:v>0.25359030000000005</c:v>
                </c:pt>
                <c:pt idx="4360">
                  <c:v>0.25364817000000001</c:v>
                </c:pt>
                <c:pt idx="4361">
                  <c:v>0.25370603999999997</c:v>
                </c:pt>
                <c:pt idx="4362">
                  <c:v>0.25376401999999998</c:v>
                </c:pt>
                <c:pt idx="4363">
                  <c:v>0.25382189000000011</c:v>
                </c:pt>
                <c:pt idx="4364">
                  <c:v>0.25387976000000007</c:v>
                </c:pt>
                <c:pt idx="4365">
                  <c:v>0.25393763000000003</c:v>
                </c:pt>
                <c:pt idx="4366">
                  <c:v>0.25399550000000004</c:v>
                </c:pt>
                <c:pt idx="4367">
                  <c:v>0.25405313999999996</c:v>
                </c:pt>
                <c:pt idx="4368">
                  <c:v>0.25411112999999996</c:v>
                </c:pt>
                <c:pt idx="4369">
                  <c:v>0.25416900000000003</c:v>
                </c:pt>
                <c:pt idx="4370">
                  <c:v>0.2542268700000001</c:v>
                </c:pt>
                <c:pt idx="4371">
                  <c:v>0.25428474000000001</c:v>
                </c:pt>
                <c:pt idx="4372">
                  <c:v>0.25434261000000002</c:v>
                </c:pt>
                <c:pt idx="4373">
                  <c:v>0.25440048000000004</c:v>
                </c:pt>
                <c:pt idx="4374">
                  <c:v>0.25445835</c:v>
                </c:pt>
                <c:pt idx="4375">
                  <c:v>0.25451645000000001</c:v>
                </c:pt>
                <c:pt idx="4376">
                  <c:v>0.25457398000000003</c:v>
                </c:pt>
                <c:pt idx="4377">
                  <c:v>0.25463184999999999</c:v>
                </c:pt>
                <c:pt idx="4378">
                  <c:v>0.25468995</c:v>
                </c:pt>
                <c:pt idx="4379">
                  <c:v>0.25474769999999997</c:v>
                </c:pt>
                <c:pt idx="4380">
                  <c:v>0.25480557000000004</c:v>
                </c:pt>
                <c:pt idx="4381">
                  <c:v>0.25486321000000001</c:v>
                </c:pt>
                <c:pt idx="4382">
                  <c:v>0.25492108000000002</c:v>
                </c:pt>
                <c:pt idx="4383">
                  <c:v>0.25497907000000003</c:v>
                </c:pt>
                <c:pt idx="4384">
                  <c:v>0.25503740000000003</c:v>
                </c:pt>
                <c:pt idx="4385">
                  <c:v>0.25509481000000001</c:v>
                </c:pt>
                <c:pt idx="4386">
                  <c:v>0.25515280000000001</c:v>
                </c:pt>
                <c:pt idx="4387">
                  <c:v>0.25521054999999998</c:v>
                </c:pt>
                <c:pt idx="4388">
                  <c:v>0.25526854000000004</c:v>
                </c:pt>
                <c:pt idx="4389">
                  <c:v>0.25532641000000006</c:v>
                </c:pt>
                <c:pt idx="4390">
                  <c:v>0.25538428000000007</c:v>
                </c:pt>
                <c:pt idx="4391">
                  <c:v>0.25544214999999998</c:v>
                </c:pt>
                <c:pt idx="4392">
                  <c:v>0.25550002000000005</c:v>
                </c:pt>
                <c:pt idx="4393">
                  <c:v>0.25555800000000001</c:v>
                </c:pt>
                <c:pt idx="4394">
                  <c:v>0.25561599000000002</c:v>
                </c:pt>
                <c:pt idx="4395">
                  <c:v>0.2556734</c:v>
                </c:pt>
                <c:pt idx="4396">
                  <c:v>0.25573126999999996</c:v>
                </c:pt>
                <c:pt idx="4397">
                  <c:v>0.25578924999999997</c:v>
                </c:pt>
                <c:pt idx="4398">
                  <c:v>0.25584711999999998</c:v>
                </c:pt>
                <c:pt idx="4399">
                  <c:v>0.25590511000000005</c:v>
                </c:pt>
                <c:pt idx="4400">
                  <c:v>0.25596298000000006</c:v>
                </c:pt>
                <c:pt idx="4401">
                  <c:v>0.25602085000000002</c:v>
                </c:pt>
                <c:pt idx="4402">
                  <c:v>0.25607872000000004</c:v>
                </c:pt>
                <c:pt idx="4403">
                  <c:v>0.25613659</c:v>
                </c:pt>
                <c:pt idx="4404">
                  <c:v>0.25619458000000001</c:v>
                </c:pt>
                <c:pt idx="4405">
                  <c:v>0.25625244999999996</c:v>
                </c:pt>
                <c:pt idx="4406">
                  <c:v>0.25631032000000004</c:v>
                </c:pt>
                <c:pt idx="4407">
                  <c:v>0.25636819000000005</c:v>
                </c:pt>
                <c:pt idx="4408">
                  <c:v>0.25642606000000007</c:v>
                </c:pt>
                <c:pt idx="4409">
                  <c:v>0.25648393000000008</c:v>
                </c:pt>
                <c:pt idx="4410">
                  <c:v>0.25654144999999995</c:v>
                </c:pt>
                <c:pt idx="4411">
                  <c:v>0.25659931999999996</c:v>
                </c:pt>
                <c:pt idx="4412">
                  <c:v>0.25665731000000003</c:v>
                </c:pt>
                <c:pt idx="4413">
                  <c:v>0.25671518000000004</c:v>
                </c:pt>
                <c:pt idx="4414">
                  <c:v>0.25677317</c:v>
                </c:pt>
                <c:pt idx="4415">
                  <c:v>0.25683103999999995</c:v>
                </c:pt>
                <c:pt idx="4416">
                  <c:v>0.25688891000000014</c:v>
                </c:pt>
                <c:pt idx="4417">
                  <c:v>0.25694666000000005</c:v>
                </c:pt>
                <c:pt idx="4418">
                  <c:v>0.25700465</c:v>
                </c:pt>
                <c:pt idx="4419">
                  <c:v>0.25706240000000002</c:v>
                </c:pt>
                <c:pt idx="4420">
                  <c:v>0.25712062000000002</c:v>
                </c:pt>
                <c:pt idx="4421">
                  <c:v>0.25717849000000004</c:v>
                </c:pt>
                <c:pt idx="4422">
                  <c:v>0.25723600999999996</c:v>
                </c:pt>
                <c:pt idx="4423">
                  <c:v>0.25729376999999998</c:v>
                </c:pt>
                <c:pt idx="4424">
                  <c:v>0.25735175000000005</c:v>
                </c:pt>
                <c:pt idx="4425">
                  <c:v>0.25740962000000001</c:v>
                </c:pt>
                <c:pt idx="4426">
                  <c:v>0.25746749000000002</c:v>
                </c:pt>
                <c:pt idx="4427">
                  <c:v>0.25752537000000003</c:v>
                </c:pt>
                <c:pt idx="4428">
                  <c:v>0.25758324000000005</c:v>
                </c:pt>
                <c:pt idx="4429">
                  <c:v>0.25764110999999995</c:v>
                </c:pt>
                <c:pt idx="4430">
                  <c:v>0.25769898000000002</c:v>
                </c:pt>
                <c:pt idx="4431">
                  <c:v>0.25775695999999998</c:v>
                </c:pt>
                <c:pt idx="4432">
                  <c:v>0.2578149500000001</c:v>
                </c:pt>
                <c:pt idx="4433">
                  <c:v>0.25787282000000006</c:v>
                </c:pt>
                <c:pt idx="4434">
                  <c:v>0.25793080000000002</c:v>
                </c:pt>
                <c:pt idx="4435">
                  <c:v>0.25798810000000005</c:v>
                </c:pt>
                <c:pt idx="4436">
                  <c:v>0.25804655000000004</c:v>
                </c:pt>
                <c:pt idx="4437">
                  <c:v>0.25810442</c:v>
                </c:pt>
                <c:pt idx="4438">
                  <c:v>0.25816217000000002</c:v>
                </c:pt>
                <c:pt idx="4439">
                  <c:v>0.25822015999999998</c:v>
                </c:pt>
                <c:pt idx="4440">
                  <c:v>0.25827803000000005</c:v>
                </c:pt>
                <c:pt idx="4441">
                  <c:v>0.25833590000000001</c:v>
                </c:pt>
                <c:pt idx="4442">
                  <c:v>0.25839319000000005</c:v>
                </c:pt>
                <c:pt idx="4443">
                  <c:v>0.25845106000000001</c:v>
                </c:pt>
                <c:pt idx="4444">
                  <c:v>0.25850893000000008</c:v>
                </c:pt>
                <c:pt idx="4445">
                  <c:v>0.2585668000000001</c:v>
                </c:pt>
                <c:pt idx="4446">
                  <c:v>0.25862501999999998</c:v>
                </c:pt>
                <c:pt idx="4447">
                  <c:v>0.25868289000000005</c:v>
                </c:pt>
                <c:pt idx="4448">
                  <c:v>0.25874087000000001</c:v>
                </c:pt>
                <c:pt idx="4449">
                  <c:v>0.25879874000000003</c:v>
                </c:pt>
                <c:pt idx="4450">
                  <c:v>0.25885662000000004</c:v>
                </c:pt>
                <c:pt idx="4451">
                  <c:v>0.25891449000000005</c:v>
                </c:pt>
                <c:pt idx="4452">
                  <c:v>0.25897236000000007</c:v>
                </c:pt>
                <c:pt idx="4453">
                  <c:v>0.25903022999999997</c:v>
                </c:pt>
                <c:pt idx="4454">
                  <c:v>0.2590882100000001</c:v>
                </c:pt>
                <c:pt idx="4455">
                  <c:v>0.25914549999999997</c:v>
                </c:pt>
                <c:pt idx="4456">
                  <c:v>0.25920337000000004</c:v>
                </c:pt>
                <c:pt idx="4457">
                  <c:v>0.25926123999999995</c:v>
                </c:pt>
                <c:pt idx="4458">
                  <c:v>0.25931923000000001</c:v>
                </c:pt>
                <c:pt idx="4459">
                  <c:v>0.25937710000000008</c:v>
                </c:pt>
                <c:pt idx="4460">
                  <c:v>0.2594349700000001</c:v>
                </c:pt>
                <c:pt idx="4461">
                  <c:v>0.25949284</c:v>
                </c:pt>
                <c:pt idx="4462">
                  <c:v>0.25955083000000001</c:v>
                </c:pt>
                <c:pt idx="4463">
                  <c:v>0.25960893000000002</c:v>
                </c:pt>
                <c:pt idx="4464">
                  <c:v>0.25966680000000003</c:v>
                </c:pt>
                <c:pt idx="4465">
                  <c:v>0.2597246700000001</c:v>
                </c:pt>
                <c:pt idx="4466">
                  <c:v>0.25978254000000001</c:v>
                </c:pt>
                <c:pt idx="4467">
                  <c:v>0.25984041000000002</c:v>
                </c:pt>
                <c:pt idx="4468">
                  <c:v>0.25989840000000003</c:v>
                </c:pt>
                <c:pt idx="4469">
                  <c:v>0.25995569000000002</c:v>
                </c:pt>
                <c:pt idx="4470">
                  <c:v>0.26001343999999998</c:v>
                </c:pt>
                <c:pt idx="4471">
                  <c:v>0.26007143000000005</c:v>
                </c:pt>
                <c:pt idx="4472">
                  <c:v>0.26012930000000001</c:v>
                </c:pt>
                <c:pt idx="4473">
                  <c:v>0.26018717000000002</c:v>
                </c:pt>
                <c:pt idx="4474">
                  <c:v>0.26024515999999992</c:v>
                </c:pt>
                <c:pt idx="4475">
                  <c:v>0.26030291000000005</c:v>
                </c:pt>
                <c:pt idx="4476">
                  <c:v>0.26036078000000007</c:v>
                </c:pt>
                <c:pt idx="4477">
                  <c:v>0.26041877000000008</c:v>
                </c:pt>
                <c:pt idx="4478">
                  <c:v>0.2604765200000001</c:v>
                </c:pt>
                <c:pt idx="4479">
                  <c:v>0.26053451</c:v>
                </c:pt>
                <c:pt idx="4480">
                  <c:v>0.26059261</c:v>
                </c:pt>
                <c:pt idx="4481">
                  <c:v>0.26065048000000002</c:v>
                </c:pt>
                <c:pt idx="4482">
                  <c:v>0.26070847000000008</c:v>
                </c:pt>
                <c:pt idx="4483">
                  <c:v>0.26076634000000004</c:v>
                </c:pt>
                <c:pt idx="4484">
                  <c:v>0.26082363000000003</c:v>
                </c:pt>
                <c:pt idx="4485">
                  <c:v>0.2608815000000001</c:v>
                </c:pt>
                <c:pt idx="4486">
                  <c:v>0.26093937</c:v>
                </c:pt>
                <c:pt idx="4487">
                  <c:v>0.26099723999999996</c:v>
                </c:pt>
                <c:pt idx="4488">
                  <c:v>0.26105523000000003</c:v>
                </c:pt>
                <c:pt idx="4489">
                  <c:v>0.26111332999999998</c:v>
                </c:pt>
                <c:pt idx="4490">
                  <c:v>0.26117120000000005</c:v>
                </c:pt>
                <c:pt idx="4491">
                  <c:v>0.26122907000000001</c:v>
                </c:pt>
                <c:pt idx="4492">
                  <c:v>0.26128704999999997</c:v>
                </c:pt>
                <c:pt idx="4493">
                  <c:v>0.26134493000000003</c:v>
                </c:pt>
                <c:pt idx="4494">
                  <c:v>0.2614028000000001</c:v>
                </c:pt>
                <c:pt idx="4495">
                  <c:v>0.26146067000000006</c:v>
                </c:pt>
                <c:pt idx="4496">
                  <c:v>0.2615180700000001</c:v>
                </c:pt>
                <c:pt idx="4497">
                  <c:v>0.2615761800000001</c:v>
                </c:pt>
                <c:pt idx="4498">
                  <c:v>0.26163416</c:v>
                </c:pt>
                <c:pt idx="4499">
                  <c:v>0.26169202999999996</c:v>
                </c:pt>
                <c:pt idx="4500">
                  <c:v>0.26174978999999998</c:v>
                </c:pt>
                <c:pt idx="4501">
                  <c:v>0.26180777000000005</c:v>
                </c:pt>
                <c:pt idx="4502">
                  <c:v>0.26186564000000001</c:v>
                </c:pt>
                <c:pt idx="4503">
                  <c:v>0.26192351000000008</c:v>
                </c:pt>
                <c:pt idx="4504">
                  <c:v>0.2619813800000001</c:v>
                </c:pt>
                <c:pt idx="4505">
                  <c:v>0.26203924999999995</c:v>
                </c:pt>
                <c:pt idx="4506">
                  <c:v>0.26209711999999996</c:v>
                </c:pt>
                <c:pt idx="4507">
                  <c:v>0.26215499000000003</c:v>
                </c:pt>
                <c:pt idx="4508">
                  <c:v>0.26221298000000004</c:v>
                </c:pt>
                <c:pt idx="4509">
                  <c:v>0.26227085</c:v>
                </c:pt>
                <c:pt idx="4510">
                  <c:v>0.26232826000000004</c:v>
                </c:pt>
                <c:pt idx="4511">
                  <c:v>0.2623862400000001</c:v>
                </c:pt>
                <c:pt idx="4512">
                  <c:v>0.26244412</c:v>
                </c:pt>
                <c:pt idx="4513">
                  <c:v>0.26250199000000002</c:v>
                </c:pt>
                <c:pt idx="4514">
                  <c:v>0.26255985999999998</c:v>
                </c:pt>
                <c:pt idx="4515">
                  <c:v>0.26261795999999998</c:v>
                </c:pt>
                <c:pt idx="4516">
                  <c:v>0.26267594</c:v>
                </c:pt>
                <c:pt idx="4517">
                  <c:v>0.26273380999999996</c:v>
                </c:pt>
                <c:pt idx="4518">
                  <c:v>0.26279121999999999</c:v>
                </c:pt>
                <c:pt idx="4519">
                  <c:v>0.26284921</c:v>
                </c:pt>
                <c:pt idx="4520">
                  <c:v>0.26290696000000008</c:v>
                </c:pt>
                <c:pt idx="4521">
                  <c:v>0.26296483000000004</c:v>
                </c:pt>
                <c:pt idx="4522">
                  <c:v>0.26302270000000005</c:v>
                </c:pt>
                <c:pt idx="4523">
                  <c:v>0.26308080000000006</c:v>
                </c:pt>
                <c:pt idx="4524">
                  <c:v>0.26313868000000001</c:v>
                </c:pt>
                <c:pt idx="4525">
                  <c:v>0.26319654999999997</c:v>
                </c:pt>
                <c:pt idx="4526">
                  <c:v>0.26325442000000004</c:v>
                </c:pt>
                <c:pt idx="4527">
                  <c:v>0.26331252000000011</c:v>
                </c:pt>
                <c:pt idx="4528">
                  <c:v>0.26337039000000007</c:v>
                </c:pt>
                <c:pt idx="4529">
                  <c:v>0.26342826000000014</c:v>
                </c:pt>
                <c:pt idx="4530">
                  <c:v>0.26348567000000006</c:v>
                </c:pt>
                <c:pt idx="4531">
                  <c:v>0.26354364999999996</c:v>
                </c:pt>
                <c:pt idx="4532">
                  <c:v>0.26360151999999998</c:v>
                </c:pt>
                <c:pt idx="4533">
                  <c:v>0.26365939000000005</c:v>
                </c:pt>
                <c:pt idx="4534">
                  <c:v>0.26371726000000001</c:v>
                </c:pt>
                <c:pt idx="4535">
                  <c:v>0.26377512999999997</c:v>
                </c:pt>
                <c:pt idx="4536">
                  <c:v>0.26383300000000004</c:v>
                </c:pt>
                <c:pt idx="4537">
                  <c:v>0.2638909900000001</c:v>
                </c:pt>
                <c:pt idx="4538">
                  <c:v>0.26394898000000006</c:v>
                </c:pt>
                <c:pt idx="4539">
                  <c:v>0.26400685000000002</c:v>
                </c:pt>
                <c:pt idx="4540">
                  <c:v>0.26406460000000004</c:v>
                </c:pt>
                <c:pt idx="4541">
                  <c:v>0.26412236000000006</c:v>
                </c:pt>
                <c:pt idx="4542">
                  <c:v>0.26418034000000001</c:v>
                </c:pt>
                <c:pt idx="4543">
                  <c:v>0.26423832999999997</c:v>
                </c:pt>
                <c:pt idx="4544">
                  <c:v>0.26429619999999998</c:v>
                </c:pt>
                <c:pt idx="4545">
                  <c:v>0.26435407000000005</c:v>
                </c:pt>
                <c:pt idx="4546">
                  <c:v>0.26441194000000001</c:v>
                </c:pt>
                <c:pt idx="4547">
                  <c:v>0.26446981000000008</c:v>
                </c:pt>
                <c:pt idx="4548">
                  <c:v>0.26452722000000001</c:v>
                </c:pt>
                <c:pt idx="4549">
                  <c:v>0.26458509000000002</c:v>
                </c:pt>
                <c:pt idx="4550">
                  <c:v>0.26464295999999998</c:v>
                </c:pt>
                <c:pt idx="4551">
                  <c:v>0.26470094</c:v>
                </c:pt>
                <c:pt idx="4552">
                  <c:v>0.26475881000000001</c:v>
                </c:pt>
                <c:pt idx="4553">
                  <c:v>0.26481668000000014</c:v>
                </c:pt>
                <c:pt idx="4554">
                  <c:v>0.2648745500000001</c:v>
                </c:pt>
                <c:pt idx="4555">
                  <c:v>0.26493254000000005</c:v>
                </c:pt>
                <c:pt idx="4556">
                  <c:v>0.26499041000000001</c:v>
                </c:pt>
                <c:pt idx="4557">
                  <c:v>0.26504840000000002</c:v>
                </c:pt>
                <c:pt idx="4558">
                  <c:v>0.26510627000000003</c:v>
                </c:pt>
                <c:pt idx="4559">
                  <c:v>0.26516402</c:v>
                </c:pt>
                <c:pt idx="4560">
                  <c:v>0.26522201000000001</c:v>
                </c:pt>
                <c:pt idx="4561">
                  <c:v>0.26527975999999998</c:v>
                </c:pt>
                <c:pt idx="4562">
                  <c:v>0.26533763000000005</c:v>
                </c:pt>
                <c:pt idx="4563">
                  <c:v>0.26539574000000005</c:v>
                </c:pt>
                <c:pt idx="4564">
                  <c:v>0.26545337000000002</c:v>
                </c:pt>
                <c:pt idx="4565">
                  <c:v>0.26551101000000005</c:v>
                </c:pt>
                <c:pt idx="4566">
                  <c:v>0.26556888000000006</c:v>
                </c:pt>
                <c:pt idx="4567">
                  <c:v>0.26562733000000005</c:v>
                </c:pt>
                <c:pt idx="4568">
                  <c:v>0.26568462000000004</c:v>
                </c:pt>
                <c:pt idx="4569">
                  <c:v>0.26574249</c:v>
                </c:pt>
                <c:pt idx="4570">
                  <c:v>0.26580037000000006</c:v>
                </c:pt>
                <c:pt idx="4571">
                  <c:v>0.26585824000000002</c:v>
                </c:pt>
                <c:pt idx="4572">
                  <c:v>0.26591634000000003</c:v>
                </c:pt>
                <c:pt idx="4573">
                  <c:v>0.2659743200000001</c:v>
                </c:pt>
                <c:pt idx="4574">
                  <c:v>0.26603219</c:v>
                </c:pt>
                <c:pt idx="4575">
                  <c:v>0.26609006000000002</c:v>
                </c:pt>
                <c:pt idx="4576">
                  <c:v>0.26614804999999997</c:v>
                </c:pt>
                <c:pt idx="4577">
                  <c:v>0.26620546</c:v>
                </c:pt>
                <c:pt idx="4578">
                  <c:v>0.26626332999999996</c:v>
                </c:pt>
                <c:pt idx="4579">
                  <c:v>0.26632131000000003</c:v>
                </c:pt>
                <c:pt idx="4580">
                  <c:v>0.2663791800000001</c:v>
                </c:pt>
                <c:pt idx="4581">
                  <c:v>0.26643704999999995</c:v>
                </c:pt>
                <c:pt idx="4582">
                  <c:v>0.26649516000000001</c:v>
                </c:pt>
                <c:pt idx="4583">
                  <c:v>0.26655313999999997</c:v>
                </c:pt>
                <c:pt idx="4584">
                  <c:v>0.26661100999999998</c:v>
                </c:pt>
                <c:pt idx="4585">
                  <c:v>0.26666888000000005</c:v>
                </c:pt>
                <c:pt idx="4586">
                  <c:v>0.26672675000000001</c:v>
                </c:pt>
                <c:pt idx="4587">
                  <c:v>0.26678462000000003</c:v>
                </c:pt>
                <c:pt idx="4588">
                  <c:v>0.26684203000000001</c:v>
                </c:pt>
                <c:pt idx="4589">
                  <c:v>0.26689990000000002</c:v>
                </c:pt>
                <c:pt idx="4590">
                  <c:v>0.26695777000000004</c:v>
                </c:pt>
                <c:pt idx="4591">
                  <c:v>0.26701576000000005</c:v>
                </c:pt>
                <c:pt idx="4592">
                  <c:v>0.26707363000000001</c:v>
                </c:pt>
                <c:pt idx="4593">
                  <c:v>0.26713149999999997</c:v>
                </c:pt>
                <c:pt idx="4594">
                  <c:v>0.26718937000000004</c:v>
                </c:pt>
                <c:pt idx="4595">
                  <c:v>0.26724735999999999</c:v>
                </c:pt>
                <c:pt idx="4596">
                  <c:v>0.26730523</c:v>
                </c:pt>
                <c:pt idx="4597">
                  <c:v>0.26736310000000002</c:v>
                </c:pt>
                <c:pt idx="4598">
                  <c:v>0.26742097000000009</c:v>
                </c:pt>
                <c:pt idx="4599">
                  <c:v>0.2674790700000001</c:v>
                </c:pt>
                <c:pt idx="4600">
                  <c:v>0.26753635999999997</c:v>
                </c:pt>
                <c:pt idx="4601">
                  <c:v>0.26759423000000004</c:v>
                </c:pt>
                <c:pt idx="4602">
                  <c:v>0.26765222</c:v>
                </c:pt>
                <c:pt idx="4603">
                  <c:v>0.26771009000000001</c:v>
                </c:pt>
                <c:pt idx="4604">
                  <c:v>0.26776796000000008</c:v>
                </c:pt>
                <c:pt idx="4605">
                  <c:v>0.2678258300000001</c:v>
                </c:pt>
                <c:pt idx="4606">
                  <c:v>0.26788370000000006</c:v>
                </c:pt>
                <c:pt idx="4607">
                  <c:v>0.26794157000000002</c:v>
                </c:pt>
                <c:pt idx="4608">
                  <c:v>0.26799967000000002</c:v>
                </c:pt>
                <c:pt idx="4609">
                  <c:v>0.26805731000000005</c:v>
                </c:pt>
                <c:pt idx="4610">
                  <c:v>0.26811564000000004</c:v>
                </c:pt>
                <c:pt idx="4611">
                  <c:v>0.26817293000000003</c:v>
                </c:pt>
                <c:pt idx="4612">
                  <c:v>0.26823091999999998</c:v>
                </c:pt>
                <c:pt idx="4613">
                  <c:v>0.26828879000000005</c:v>
                </c:pt>
                <c:pt idx="4614">
                  <c:v>0.26834666000000007</c:v>
                </c:pt>
                <c:pt idx="4615">
                  <c:v>0.26840453000000003</c:v>
                </c:pt>
                <c:pt idx="4616">
                  <c:v>0.26846263000000004</c:v>
                </c:pt>
                <c:pt idx="4617">
                  <c:v>0.26852050000000005</c:v>
                </c:pt>
                <c:pt idx="4618">
                  <c:v>0.26857849000000006</c:v>
                </c:pt>
                <c:pt idx="4619">
                  <c:v>0.26863648000000001</c:v>
                </c:pt>
                <c:pt idx="4620">
                  <c:v>0.26869435000000003</c:v>
                </c:pt>
                <c:pt idx="4621">
                  <c:v>0.26875222000000004</c:v>
                </c:pt>
                <c:pt idx="4622">
                  <c:v>0.26881009000000006</c:v>
                </c:pt>
                <c:pt idx="4623">
                  <c:v>0.2688673800000001</c:v>
                </c:pt>
                <c:pt idx="4624">
                  <c:v>0.26892537000000005</c:v>
                </c:pt>
                <c:pt idx="4625">
                  <c:v>0.26898324000000001</c:v>
                </c:pt>
                <c:pt idx="4626">
                  <c:v>0.26904122000000003</c:v>
                </c:pt>
                <c:pt idx="4627">
                  <c:v>0.26909909000000004</c:v>
                </c:pt>
                <c:pt idx="4628">
                  <c:v>0.26915696000000006</c:v>
                </c:pt>
                <c:pt idx="4629">
                  <c:v>0.26921483000000002</c:v>
                </c:pt>
                <c:pt idx="4630">
                  <c:v>0.26927259000000003</c:v>
                </c:pt>
                <c:pt idx="4631">
                  <c:v>0.2693305700000001</c:v>
                </c:pt>
                <c:pt idx="4632">
                  <c:v>0.26938844000000006</c:v>
                </c:pt>
                <c:pt idx="4633">
                  <c:v>0.26944655000000001</c:v>
                </c:pt>
                <c:pt idx="4634">
                  <c:v>0.26950453000000002</c:v>
                </c:pt>
                <c:pt idx="4635">
                  <c:v>0.26956229000000004</c:v>
                </c:pt>
                <c:pt idx="4636">
                  <c:v>0.26962016000000005</c:v>
                </c:pt>
                <c:pt idx="4637">
                  <c:v>0.26967803000000001</c:v>
                </c:pt>
                <c:pt idx="4638">
                  <c:v>0.26973542999999994</c:v>
                </c:pt>
                <c:pt idx="4639">
                  <c:v>0.26979329999999996</c:v>
                </c:pt>
                <c:pt idx="4640">
                  <c:v>0.26985118000000002</c:v>
                </c:pt>
                <c:pt idx="4641">
                  <c:v>0.26990904999999998</c:v>
                </c:pt>
                <c:pt idx="4642">
                  <c:v>0.26996715000000004</c:v>
                </c:pt>
                <c:pt idx="4643">
                  <c:v>0.27002502</c:v>
                </c:pt>
                <c:pt idx="4644">
                  <c:v>0.27008289000000008</c:v>
                </c:pt>
                <c:pt idx="4645">
                  <c:v>0.27014075999999998</c:v>
                </c:pt>
                <c:pt idx="4646">
                  <c:v>0.27019874000000005</c:v>
                </c:pt>
                <c:pt idx="4647">
                  <c:v>0.27025662</c:v>
                </c:pt>
                <c:pt idx="4648">
                  <c:v>0.27031449000000007</c:v>
                </c:pt>
                <c:pt idx="4649">
                  <c:v>0.27037236000000003</c:v>
                </c:pt>
                <c:pt idx="4650">
                  <c:v>0.27043034000000005</c:v>
                </c:pt>
                <c:pt idx="4651">
                  <c:v>0.27048775000000008</c:v>
                </c:pt>
                <c:pt idx="4652">
                  <c:v>0.27054562000000004</c:v>
                </c:pt>
                <c:pt idx="4653">
                  <c:v>0.27060349</c:v>
                </c:pt>
                <c:pt idx="4654">
                  <c:v>0.27066136000000002</c:v>
                </c:pt>
                <c:pt idx="4655">
                  <c:v>0.27071922999999998</c:v>
                </c:pt>
                <c:pt idx="4656">
                  <c:v>0.27077710000000005</c:v>
                </c:pt>
                <c:pt idx="4657">
                  <c:v>0.27083497000000006</c:v>
                </c:pt>
                <c:pt idx="4658">
                  <c:v>0.27089307000000001</c:v>
                </c:pt>
                <c:pt idx="4659">
                  <c:v>0.27095106000000002</c:v>
                </c:pt>
                <c:pt idx="4660">
                  <c:v>0.27100893000000004</c:v>
                </c:pt>
                <c:pt idx="4661">
                  <c:v>0.27106680000000005</c:v>
                </c:pt>
                <c:pt idx="4662">
                  <c:v>0.27112479000000006</c:v>
                </c:pt>
                <c:pt idx="4663">
                  <c:v>0.27118266000000008</c:v>
                </c:pt>
                <c:pt idx="4664">
                  <c:v>0.27123994999999995</c:v>
                </c:pt>
                <c:pt idx="4665">
                  <c:v>0.27129781999999997</c:v>
                </c:pt>
                <c:pt idx="4666">
                  <c:v>0.27135580000000004</c:v>
                </c:pt>
                <c:pt idx="4667">
                  <c:v>0.2714136800000001</c:v>
                </c:pt>
                <c:pt idx="4668">
                  <c:v>0.27147155000000001</c:v>
                </c:pt>
                <c:pt idx="4669">
                  <c:v>0.27152942000000002</c:v>
                </c:pt>
                <c:pt idx="4670">
                  <c:v>0.27158729000000004</c:v>
                </c:pt>
                <c:pt idx="4671">
                  <c:v>0.27164516</c:v>
                </c:pt>
                <c:pt idx="4672">
                  <c:v>0.27170313999999995</c:v>
                </c:pt>
                <c:pt idx="4673">
                  <c:v>0.27176112999999996</c:v>
                </c:pt>
                <c:pt idx="4674">
                  <c:v>0.27181900000000009</c:v>
                </c:pt>
                <c:pt idx="4675">
                  <c:v>0.27187687000000016</c:v>
                </c:pt>
                <c:pt idx="4676">
                  <c:v>0.27193486000000006</c:v>
                </c:pt>
                <c:pt idx="4677">
                  <c:v>0.27199273000000002</c:v>
                </c:pt>
                <c:pt idx="4678">
                  <c:v>0.27205060000000003</c:v>
                </c:pt>
                <c:pt idx="4679">
                  <c:v>0.27210812000000001</c:v>
                </c:pt>
                <c:pt idx="4680">
                  <c:v>0.27216611000000002</c:v>
                </c:pt>
                <c:pt idx="4681">
                  <c:v>0.27222398000000003</c:v>
                </c:pt>
                <c:pt idx="4682">
                  <c:v>0.27228185000000005</c:v>
                </c:pt>
                <c:pt idx="4683">
                  <c:v>0.27233972000000001</c:v>
                </c:pt>
                <c:pt idx="4684">
                  <c:v>0.27239782000000001</c:v>
                </c:pt>
                <c:pt idx="4685">
                  <c:v>0.27245569000000003</c:v>
                </c:pt>
                <c:pt idx="4686">
                  <c:v>0.27251356000000004</c:v>
                </c:pt>
                <c:pt idx="4687">
                  <c:v>0.27257143</c:v>
                </c:pt>
                <c:pt idx="4688">
                  <c:v>0.27262895000000004</c:v>
                </c:pt>
                <c:pt idx="4689">
                  <c:v>0.27268682000000005</c:v>
                </c:pt>
                <c:pt idx="4690">
                  <c:v>0.27274469000000001</c:v>
                </c:pt>
                <c:pt idx="4691">
                  <c:v>0.27280256000000014</c:v>
                </c:pt>
                <c:pt idx="4692">
                  <c:v>0.27286055000000004</c:v>
                </c:pt>
                <c:pt idx="4693">
                  <c:v>0.27291842000000011</c:v>
                </c:pt>
                <c:pt idx="4694">
                  <c:v>0.27297629000000007</c:v>
                </c:pt>
                <c:pt idx="4695">
                  <c:v>0.27303416000000008</c:v>
                </c:pt>
                <c:pt idx="4696">
                  <c:v>0.27309225999999998</c:v>
                </c:pt>
                <c:pt idx="4697">
                  <c:v>0.27315013000000005</c:v>
                </c:pt>
                <c:pt idx="4698">
                  <c:v>0.27320800000000001</c:v>
                </c:pt>
                <c:pt idx="4699">
                  <c:v>0.27326587000000002</c:v>
                </c:pt>
                <c:pt idx="4700">
                  <c:v>0.27332340000000011</c:v>
                </c:pt>
                <c:pt idx="4701">
                  <c:v>0.27338127000000007</c:v>
                </c:pt>
                <c:pt idx="4702">
                  <c:v>0.27343913999999997</c:v>
                </c:pt>
                <c:pt idx="4703">
                  <c:v>0.27349711999999998</c:v>
                </c:pt>
                <c:pt idx="4704">
                  <c:v>0.27355511000000005</c:v>
                </c:pt>
                <c:pt idx="4705">
                  <c:v>0.27361287000000006</c:v>
                </c:pt>
                <c:pt idx="4706">
                  <c:v>0.27367085000000002</c:v>
                </c:pt>
                <c:pt idx="4707">
                  <c:v>0.27372884000000003</c:v>
                </c:pt>
                <c:pt idx="4708">
                  <c:v>0.2737867100000001</c:v>
                </c:pt>
                <c:pt idx="4709">
                  <c:v>0.27384400000000003</c:v>
                </c:pt>
                <c:pt idx="4710">
                  <c:v>0.2739018700000001</c:v>
                </c:pt>
                <c:pt idx="4711">
                  <c:v>0.27395997000000005</c:v>
                </c:pt>
                <c:pt idx="4712">
                  <c:v>0.27401773000000001</c:v>
                </c:pt>
                <c:pt idx="4713">
                  <c:v>0.27407548000000004</c:v>
                </c:pt>
                <c:pt idx="4714">
                  <c:v>0.27413347000000005</c:v>
                </c:pt>
                <c:pt idx="4715">
                  <c:v>0.27419133999999995</c:v>
                </c:pt>
                <c:pt idx="4716">
                  <c:v>0.27424931999999996</c:v>
                </c:pt>
                <c:pt idx="4717">
                  <c:v>0.27430719000000003</c:v>
                </c:pt>
                <c:pt idx="4718">
                  <c:v>0.27436541000000003</c:v>
                </c:pt>
                <c:pt idx="4719">
                  <c:v>0.2744232800000001</c:v>
                </c:pt>
                <c:pt idx="4720">
                  <c:v>0.27448057000000009</c:v>
                </c:pt>
                <c:pt idx="4721">
                  <c:v>0.27459655000000005</c:v>
                </c:pt>
                <c:pt idx="4722">
                  <c:v>0.27465430000000002</c:v>
                </c:pt>
                <c:pt idx="4723">
                  <c:v>0.27471229000000008</c:v>
                </c:pt>
                <c:pt idx="4724">
                  <c:v>0.27477016000000004</c:v>
                </c:pt>
                <c:pt idx="4725">
                  <c:v>0.27482814000000005</c:v>
                </c:pt>
                <c:pt idx="4726">
                  <c:v>0.27488601000000007</c:v>
                </c:pt>
                <c:pt idx="4727">
                  <c:v>0.27494388000000003</c:v>
                </c:pt>
                <c:pt idx="4728">
                  <c:v>0.27500187000000004</c:v>
                </c:pt>
                <c:pt idx="4729">
                  <c:v>0.27505974</c:v>
                </c:pt>
                <c:pt idx="4730">
                  <c:v>0.27511761000000001</c:v>
                </c:pt>
                <c:pt idx="4731">
                  <c:v>0.27517513000000005</c:v>
                </c:pt>
                <c:pt idx="4732">
                  <c:v>0.27523299999999995</c:v>
                </c:pt>
                <c:pt idx="4733">
                  <c:v>0.27529087000000002</c:v>
                </c:pt>
                <c:pt idx="4734">
                  <c:v>0.27534898000000008</c:v>
                </c:pt>
                <c:pt idx="4735">
                  <c:v>0.27540685000000004</c:v>
                </c:pt>
                <c:pt idx="4736">
                  <c:v>0.27546472000000005</c:v>
                </c:pt>
                <c:pt idx="4737">
                  <c:v>0.27552259000000007</c:v>
                </c:pt>
                <c:pt idx="4738">
                  <c:v>0.27558046000000014</c:v>
                </c:pt>
                <c:pt idx="4739">
                  <c:v>0.27563833000000004</c:v>
                </c:pt>
                <c:pt idx="4740">
                  <c:v>0.27569573999999997</c:v>
                </c:pt>
                <c:pt idx="4741">
                  <c:v>0.27575395000000003</c:v>
                </c:pt>
                <c:pt idx="4742">
                  <c:v>0.2758118200000001</c:v>
                </c:pt>
                <c:pt idx="4743">
                  <c:v>0.2758698100000001</c:v>
                </c:pt>
                <c:pt idx="4744">
                  <c:v>0.27592733000000008</c:v>
                </c:pt>
                <c:pt idx="4745">
                  <c:v>0.27598532000000003</c:v>
                </c:pt>
                <c:pt idx="4746">
                  <c:v>0.27604319000000005</c:v>
                </c:pt>
                <c:pt idx="4747">
                  <c:v>0.27610106000000001</c:v>
                </c:pt>
                <c:pt idx="4748">
                  <c:v>0.27615904999999996</c:v>
                </c:pt>
                <c:pt idx="4749">
                  <c:v>0.27621692000000003</c:v>
                </c:pt>
                <c:pt idx="4750">
                  <c:v>0.2762747900000001</c:v>
                </c:pt>
                <c:pt idx="4751">
                  <c:v>0.27633266000000006</c:v>
                </c:pt>
                <c:pt idx="4752">
                  <c:v>0.27639053000000002</c:v>
                </c:pt>
                <c:pt idx="4753">
                  <c:v>0.27644851000000004</c:v>
                </c:pt>
                <c:pt idx="4754">
                  <c:v>0.27650638000000005</c:v>
                </c:pt>
                <c:pt idx="4755">
                  <c:v>0.27656437000000006</c:v>
                </c:pt>
                <c:pt idx="4756">
                  <c:v>0.27662178000000004</c:v>
                </c:pt>
                <c:pt idx="4757">
                  <c:v>0.27667965</c:v>
                </c:pt>
                <c:pt idx="4758">
                  <c:v>0.27673751999999996</c:v>
                </c:pt>
                <c:pt idx="4759">
                  <c:v>0.27679538999999997</c:v>
                </c:pt>
                <c:pt idx="4760">
                  <c:v>0.2768533700000001</c:v>
                </c:pt>
                <c:pt idx="4761">
                  <c:v>0.27691136000000005</c:v>
                </c:pt>
                <c:pt idx="4762">
                  <c:v>0.27696923000000001</c:v>
                </c:pt>
                <c:pt idx="4763">
                  <c:v>0.27702768000000005</c:v>
                </c:pt>
                <c:pt idx="4764">
                  <c:v>0.27708497000000015</c:v>
                </c:pt>
                <c:pt idx="4765">
                  <c:v>0.27714284</c:v>
                </c:pt>
                <c:pt idx="4766">
                  <c:v>0.27720083000000001</c:v>
                </c:pt>
                <c:pt idx="4767">
                  <c:v>0.27725870000000002</c:v>
                </c:pt>
                <c:pt idx="4768">
                  <c:v>0.2773165700000001</c:v>
                </c:pt>
                <c:pt idx="4769">
                  <c:v>0.27737421000000007</c:v>
                </c:pt>
                <c:pt idx="4770">
                  <c:v>0.27743208000000008</c:v>
                </c:pt>
                <c:pt idx="4771">
                  <c:v>0.2774899500000001</c:v>
                </c:pt>
                <c:pt idx="4772">
                  <c:v>0.27754793</c:v>
                </c:pt>
                <c:pt idx="4773">
                  <c:v>0.27760580000000001</c:v>
                </c:pt>
                <c:pt idx="4774">
                  <c:v>0.27766368000000002</c:v>
                </c:pt>
                <c:pt idx="4775">
                  <c:v>0.27772154999999998</c:v>
                </c:pt>
                <c:pt idx="4776">
                  <c:v>0.27777942</c:v>
                </c:pt>
                <c:pt idx="4777">
                  <c:v>0.27783729000000001</c:v>
                </c:pt>
                <c:pt idx="4778">
                  <c:v>0.27789527000000008</c:v>
                </c:pt>
                <c:pt idx="4779">
                  <c:v>0.27795303000000005</c:v>
                </c:pt>
                <c:pt idx="4780">
                  <c:v>0.27801090000000006</c:v>
                </c:pt>
                <c:pt idx="4781">
                  <c:v>0.27806900000000001</c:v>
                </c:pt>
                <c:pt idx="4782">
                  <c:v>0.2781264100000001</c:v>
                </c:pt>
                <c:pt idx="4783">
                  <c:v>0.27818428000000006</c:v>
                </c:pt>
                <c:pt idx="4784">
                  <c:v>0.27830013000000003</c:v>
                </c:pt>
                <c:pt idx="4785">
                  <c:v>0.2783581200000001</c:v>
                </c:pt>
                <c:pt idx="4786">
                  <c:v>0.27841611000000011</c:v>
                </c:pt>
                <c:pt idx="4787">
                  <c:v>0.27847386000000007</c:v>
                </c:pt>
                <c:pt idx="4788">
                  <c:v>0.27853172999999998</c:v>
                </c:pt>
                <c:pt idx="4789">
                  <c:v>0.2785896000000001</c:v>
                </c:pt>
                <c:pt idx="4790">
                  <c:v>0.27864759</c:v>
                </c:pt>
                <c:pt idx="4791">
                  <c:v>0.27870557000000001</c:v>
                </c:pt>
                <c:pt idx="4792">
                  <c:v>0.27876343999999997</c:v>
                </c:pt>
                <c:pt idx="4793">
                  <c:v>0.27882074000000007</c:v>
                </c:pt>
                <c:pt idx="4794">
                  <c:v>0.27887884000000007</c:v>
                </c:pt>
                <c:pt idx="4795">
                  <c:v>0.27893671000000003</c:v>
                </c:pt>
                <c:pt idx="4796">
                  <c:v>0.2789946900000001</c:v>
                </c:pt>
                <c:pt idx="4797">
                  <c:v>0.2790528000000001</c:v>
                </c:pt>
                <c:pt idx="4798">
                  <c:v>0.27911020000000003</c:v>
                </c:pt>
                <c:pt idx="4799">
                  <c:v>0.2791680700000001</c:v>
                </c:pt>
                <c:pt idx="4800">
                  <c:v>0.27922594000000001</c:v>
                </c:pt>
                <c:pt idx="4801">
                  <c:v>0.27928381000000002</c:v>
                </c:pt>
                <c:pt idx="4802">
                  <c:v>0.27934168000000004</c:v>
                </c:pt>
                <c:pt idx="4803">
                  <c:v>0.2793996700000001</c:v>
                </c:pt>
                <c:pt idx="4804">
                  <c:v>0.27945754</c:v>
                </c:pt>
                <c:pt idx="4805">
                  <c:v>0.27951553000000001</c:v>
                </c:pt>
                <c:pt idx="4806">
                  <c:v>0.27957351000000008</c:v>
                </c:pt>
                <c:pt idx="4807">
                  <c:v>0.27963137999999998</c:v>
                </c:pt>
                <c:pt idx="4808">
                  <c:v>0.27968925</c:v>
                </c:pt>
                <c:pt idx="4809">
                  <c:v>0.27974723999999995</c:v>
                </c:pt>
                <c:pt idx="4810">
                  <c:v>0.27980534000000001</c:v>
                </c:pt>
                <c:pt idx="4811">
                  <c:v>0.27986263000000006</c:v>
                </c:pt>
                <c:pt idx="4812">
                  <c:v>0.27992050000000007</c:v>
                </c:pt>
                <c:pt idx="4813">
                  <c:v>0.27997849000000008</c:v>
                </c:pt>
                <c:pt idx="4814">
                  <c:v>0.28003635999999998</c:v>
                </c:pt>
                <c:pt idx="4815">
                  <c:v>0.28009388000000002</c:v>
                </c:pt>
                <c:pt idx="4816">
                  <c:v>0.28015187000000008</c:v>
                </c:pt>
                <c:pt idx="4817">
                  <c:v>0.28020985999999998</c:v>
                </c:pt>
                <c:pt idx="4818">
                  <c:v>0.28026773000000005</c:v>
                </c:pt>
                <c:pt idx="4819">
                  <c:v>0.28032560000000006</c:v>
                </c:pt>
                <c:pt idx="4820">
                  <c:v>0.28038358000000008</c:v>
                </c:pt>
                <c:pt idx="4821">
                  <c:v>0.28044144999999998</c:v>
                </c:pt>
                <c:pt idx="4822">
                  <c:v>0.28049932</c:v>
                </c:pt>
                <c:pt idx="4823">
                  <c:v>0.28055719000000001</c:v>
                </c:pt>
                <c:pt idx="4824">
                  <c:v>0.28061506000000008</c:v>
                </c:pt>
                <c:pt idx="4825">
                  <c:v>0.28067304999999998</c:v>
                </c:pt>
                <c:pt idx="4826">
                  <c:v>0.28073092000000005</c:v>
                </c:pt>
                <c:pt idx="4827">
                  <c:v>0.28078868000000007</c:v>
                </c:pt>
                <c:pt idx="4828">
                  <c:v>0.28084666000000014</c:v>
                </c:pt>
                <c:pt idx="4829">
                  <c:v>0.2809044200000001</c:v>
                </c:pt>
                <c:pt idx="4830">
                  <c:v>0.28096229000000006</c:v>
                </c:pt>
                <c:pt idx="4831">
                  <c:v>0.28102027000000007</c:v>
                </c:pt>
                <c:pt idx="4832">
                  <c:v>0.28107814000000003</c:v>
                </c:pt>
                <c:pt idx="4833">
                  <c:v>0.28113601000000005</c:v>
                </c:pt>
                <c:pt idx="4834">
                  <c:v>0.28119342000000003</c:v>
                </c:pt>
                <c:pt idx="4835">
                  <c:v>0.28125118000000005</c:v>
                </c:pt>
                <c:pt idx="4836">
                  <c:v>0.28130905</c:v>
                </c:pt>
                <c:pt idx="4837">
                  <c:v>0.28136715000000001</c:v>
                </c:pt>
                <c:pt idx="4838">
                  <c:v>0.28142502000000008</c:v>
                </c:pt>
                <c:pt idx="4839">
                  <c:v>0.28148289000000015</c:v>
                </c:pt>
                <c:pt idx="4840">
                  <c:v>0.28154076000000006</c:v>
                </c:pt>
                <c:pt idx="4841">
                  <c:v>0.28159874000000001</c:v>
                </c:pt>
                <c:pt idx="4842">
                  <c:v>0.28165662000000002</c:v>
                </c:pt>
                <c:pt idx="4843">
                  <c:v>0.28171460000000004</c:v>
                </c:pt>
                <c:pt idx="4844">
                  <c:v>0.28177247000000005</c:v>
                </c:pt>
                <c:pt idx="4845">
                  <c:v>0.28182988000000009</c:v>
                </c:pt>
                <c:pt idx="4846">
                  <c:v>0.2818877500000001</c:v>
                </c:pt>
                <c:pt idx="4847">
                  <c:v>0.28194562000000001</c:v>
                </c:pt>
                <c:pt idx="4848">
                  <c:v>0.28200349000000002</c:v>
                </c:pt>
                <c:pt idx="4849">
                  <c:v>0.28206135999999998</c:v>
                </c:pt>
                <c:pt idx="4850">
                  <c:v>0.28211935000000005</c:v>
                </c:pt>
                <c:pt idx="4851">
                  <c:v>0.28217722000000001</c:v>
                </c:pt>
                <c:pt idx="4852">
                  <c:v>0.28223508999999997</c:v>
                </c:pt>
                <c:pt idx="4853">
                  <c:v>0.28229319000000003</c:v>
                </c:pt>
                <c:pt idx="4854">
                  <c:v>0.28235083000000005</c:v>
                </c:pt>
                <c:pt idx="4855">
                  <c:v>0.28240870000000007</c:v>
                </c:pt>
                <c:pt idx="4856">
                  <c:v>0.28246668000000014</c:v>
                </c:pt>
                <c:pt idx="4857">
                  <c:v>0.2825245500000001</c:v>
                </c:pt>
                <c:pt idx="4858">
                  <c:v>0.28258243000000005</c:v>
                </c:pt>
                <c:pt idx="4859">
                  <c:v>0.28264030000000001</c:v>
                </c:pt>
                <c:pt idx="4860">
                  <c:v>0.28269817000000008</c:v>
                </c:pt>
                <c:pt idx="4861">
                  <c:v>0.28275604000000004</c:v>
                </c:pt>
                <c:pt idx="4862">
                  <c:v>0.2828141400000001</c:v>
                </c:pt>
                <c:pt idx="4863">
                  <c:v>0.28287201000000006</c:v>
                </c:pt>
                <c:pt idx="4864">
                  <c:v>0.28292988000000008</c:v>
                </c:pt>
                <c:pt idx="4865">
                  <c:v>0.28298775000000004</c:v>
                </c:pt>
                <c:pt idx="4866">
                  <c:v>0.28304562</c:v>
                </c:pt>
                <c:pt idx="4867">
                  <c:v>0.28310349000000001</c:v>
                </c:pt>
                <c:pt idx="4868">
                  <c:v>0.28316135999999997</c:v>
                </c:pt>
                <c:pt idx="4869">
                  <c:v>0.28321923000000004</c:v>
                </c:pt>
                <c:pt idx="4870">
                  <c:v>0.2832771</c:v>
                </c:pt>
                <c:pt idx="4871">
                  <c:v>0.28333486000000008</c:v>
                </c:pt>
                <c:pt idx="4872">
                  <c:v>0.28339238000000005</c:v>
                </c:pt>
                <c:pt idx="4873">
                  <c:v>0.28345037000000006</c:v>
                </c:pt>
                <c:pt idx="4874">
                  <c:v>0.28350824000000002</c:v>
                </c:pt>
                <c:pt idx="4875">
                  <c:v>0.28356622000000004</c:v>
                </c:pt>
                <c:pt idx="4876">
                  <c:v>0.28362409000000005</c:v>
                </c:pt>
                <c:pt idx="4877">
                  <c:v>0.28368185000000001</c:v>
                </c:pt>
                <c:pt idx="4878">
                  <c:v>0.28373983000000003</c:v>
                </c:pt>
                <c:pt idx="4879">
                  <c:v>0.28379781999999998</c:v>
                </c:pt>
                <c:pt idx="4880">
                  <c:v>0.2838556900000001</c:v>
                </c:pt>
                <c:pt idx="4881">
                  <c:v>0.28391356000000006</c:v>
                </c:pt>
                <c:pt idx="4882">
                  <c:v>0.28397155000000002</c:v>
                </c:pt>
                <c:pt idx="4883">
                  <c:v>0.28402942000000003</c:v>
                </c:pt>
                <c:pt idx="4884">
                  <c:v>0.2840872900000001</c:v>
                </c:pt>
                <c:pt idx="4885">
                  <c:v>0.28414516000000001</c:v>
                </c:pt>
                <c:pt idx="4886">
                  <c:v>0.28420256000000005</c:v>
                </c:pt>
                <c:pt idx="4887">
                  <c:v>0.28426043000000001</c:v>
                </c:pt>
                <c:pt idx="4888">
                  <c:v>0.28431854000000006</c:v>
                </c:pt>
                <c:pt idx="4889">
                  <c:v>0.28437641000000008</c:v>
                </c:pt>
                <c:pt idx="4890">
                  <c:v>0.28443428000000004</c:v>
                </c:pt>
                <c:pt idx="4891">
                  <c:v>0.28449226000000005</c:v>
                </c:pt>
                <c:pt idx="4892">
                  <c:v>0.28455013000000001</c:v>
                </c:pt>
                <c:pt idx="4893">
                  <c:v>0.28460800000000008</c:v>
                </c:pt>
                <c:pt idx="4894">
                  <c:v>0.2846658700000001</c:v>
                </c:pt>
                <c:pt idx="4895">
                  <c:v>0.28472386000000005</c:v>
                </c:pt>
                <c:pt idx="4896">
                  <c:v>0.28478173000000001</c:v>
                </c:pt>
                <c:pt idx="4897">
                  <c:v>0.28483937000000004</c:v>
                </c:pt>
                <c:pt idx="4898">
                  <c:v>0.28489724</c:v>
                </c:pt>
                <c:pt idx="4899">
                  <c:v>0.28495511000000001</c:v>
                </c:pt>
                <c:pt idx="4900">
                  <c:v>0.28501310000000002</c:v>
                </c:pt>
                <c:pt idx="4901">
                  <c:v>0.28507097000000009</c:v>
                </c:pt>
                <c:pt idx="4902">
                  <c:v>0.28512884000000011</c:v>
                </c:pt>
                <c:pt idx="4903">
                  <c:v>0.28518671000000007</c:v>
                </c:pt>
                <c:pt idx="4904">
                  <c:v>0.28524469000000002</c:v>
                </c:pt>
                <c:pt idx="4905">
                  <c:v>0.28530199000000006</c:v>
                </c:pt>
                <c:pt idx="4906">
                  <c:v>0.28535997000000007</c:v>
                </c:pt>
                <c:pt idx="4907">
                  <c:v>0.28541784000000003</c:v>
                </c:pt>
                <c:pt idx="4908">
                  <c:v>0.2854757100000001</c:v>
                </c:pt>
                <c:pt idx="4909">
                  <c:v>0.28553358000000001</c:v>
                </c:pt>
                <c:pt idx="4910">
                  <c:v>0.28559144999999997</c:v>
                </c:pt>
                <c:pt idx="4911">
                  <c:v>0.28564943999999998</c:v>
                </c:pt>
                <c:pt idx="4912">
                  <c:v>0.28570765999999997</c:v>
                </c:pt>
                <c:pt idx="4913">
                  <c:v>0.28576553000000005</c:v>
                </c:pt>
                <c:pt idx="4914">
                  <c:v>0.28582282000000009</c:v>
                </c:pt>
                <c:pt idx="4915">
                  <c:v>0.28588069000000016</c:v>
                </c:pt>
                <c:pt idx="4916">
                  <c:v>0.28593868000000006</c:v>
                </c:pt>
                <c:pt idx="4917">
                  <c:v>0.28599678000000006</c:v>
                </c:pt>
                <c:pt idx="4918">
                  <c:v>0.28605453000000003</c:v>
                </c:pt>
                <c:pt idx="4919">
                  <c:v>0.28611252000000004</c:v>
                </c:pt>
                <c:pt idx="4920">
                  <c:v>0.28617027000000006</c:v>
                </c:pt>
                <c:pt idx="4921">
                  <c:v>0.28622849000000006</c:v>
                </c:pt>
                <c:pt idx="4922">
                  <c:v>0.28628601000000004</c:v>
                </c:pt>
                <c:pt idx="4923">
                  <c:v>0.28634365000000001</c:v>
                </c:pt>
                <c:pt idx="4924">
                  <c:v>0.28640152000000002</c:v>
                </c:pt>
                <c:pt idx="4925">
                  <c:v>0.28645951000000003</c:v>
                </c:pt>
                <c:pt idx="4926">
                  <c:v>0.2865173800000001</c:v>
                </c:pt>
                <c:pt idx="4927">
                  <c:v>0.28657525</c:v>
                </c:pt>
                <c:pt idx="4928">
                  <c:v>0.28663311999999996</c:v>
                </c:pt>
                <c:pt idx="4929">
                  <c:v>0.28669099000000003</c:v>
                </c:pt>
                <c:pt idx="4930">
                  <c:v>0.28674886000000005</c:v>
                </c:pt>
                <c:pt idx="4931">
                  <c:v>0.28680685000000006</c:v>
                </c:pt>
                <c:pt idx="4932">
                  <c:v>0.28692270000000009</c:v>
                </c:pt>
                <c:pt idx="4933">
                  <c:v>0.28698057000000016</c:v>
                </c:pt>
                <c:pt idx="4934">
                  <c:v>0.28703833000000001</c:v>
                </c:pt>
                <c:pt idx="4935">
                  <c:v>0.28709620000000002</c:v>
                </c:pt>
                <c:pt idx="4936">
                  <c:v>0.28715418000000004</c:v>
                </c:pt>
                <c:pt idx="4937">
                  <c:v>0.28721205</c:v>
                </c:pt>
                <c:pt idx="4938">
                  <c:v>0.28726993000000001</c:v>
                </c:pt>
                <c:pt idx="4939">
                  <c:v>0.28732791000000008</c:v>
                </c:pt>
                <c:pt idx="4940">
                  <c:v>0.2873855500000001</c:v>
                </c:pt>
                <c:pt idx="4941">
                  <c:v>0.28744342000000001</c:v>
                </c:pt>
                <c:pt idx="4942">
                  <c:v>0.28750129000000002</c:v>
                </c:pt>
                <c:pt idx="4943">
                  <c:v>0.28755928000000003</c:v>
                </c:pt>
                <c:pt idx="4944">
                  <c:v>0.28761715000000004</c:v>
                </c:pt>
                <c:pt idx="4945">
                  <c:v>0.28767502</c:v>
                </c:pt>
                <c:pt idx="4946">
                  <c:v>0.28773289000000002</c:v>
                </c:pt>
                <c:pt idx="4947">
                  <c:v>0.2877903</c:v>
                </c:pt>
                <c:pt idx="4948">
                  <c:v>0.28784828000000007</c:v>
                </c:pt>
                <c:pt idx="4949">
                  <c:v>0.28790615000000008</c:v>
                </c:pt>
                <c:pt idx="4950">
                  <c:v>0.2879640200000001</c:v>
                </c:pt>
                <c:pt idx="4951">
                  <c:v>0.28802189000000006</c:v>
                </c:pt>
                <c:pt idx="4952">
                  <c:v>0.28807976000000007</c:v>
                </c:pt>
                <c:pt idx="4953">
                  <c:v>0.28813762999999998</c:v>
                </c:pt>
                <c:pt idx="4954">
                  <c:v>0.28819562000000004</c:v>
                </c:pt>
                <c:pt idx="4955">
                  <c:v>0.28825349</c:v>
                </c:pt>
                <c:pt idx="4956">
                  <c:v>0.28831136000000007</c:v>
                </c:pt>
                <c:pt idx="4957">
                  <c:v>0.28836958000000007</c:v>
                </c:pt>
                <c:pt idx="4958">
                  <c:v>0.28842745000000003</c:v>
                </c:pt>
                <c:pt idx="4959">
                  <c:v>0.2884853200000001</c:v>
                </c:pt>
                <c:pt idx="4960">
                  <c:v>0.28854319</c:v>
                </c:pt>
                <c:pt idx="4961">
                  <c:v>0.2886004800000001</c:v>
                </c:pt>
                <c:pt idx="4962">
                  <c:v>0.28865835000000001</c:v>
                </c:pt>
                <c:pt idx="4963">
                  <c:v>0.28871634000000002</c:v>
                </c:pt>
                <c:pt idx="4964">
                  <c:v>0.28877421000000003</c:v>
                </c:pt>
                <c:pt idx="4965">
                  <c:v>0.2888321900000001</c:v>
                </c:pt>
                <c:pt idx="4966">
                  <c:v>0.28889006000000006</c:v>
                </c:pt>
                <c:pt idx="4967">
                  <c:v>0.28894793000000002</c:v>
                </c:pt>
                <c:pt idx="4968">
                  <c:v>0.28900580000000003</c:v>
                </c:pt>
                <c:pt idx="4969">
                  <c:v>0.2890636800000001</c:v>
                </c:pt>
                <c:pt idx="4970">
                  <c:v>0.28912155</c:v>
                </c:pt>
                <c:pt idx="4971">
                  <c:v>0.28917953000000002</c:v>
                </c:pt>
                <c:pt idx="4972">
                  <c:v>0.28923752000000003</c:v>
                </c:pt>
                <c:pt idx="4973">
                  <c:v>0.28929503999999995</c:v>
                </c:pt>
                <c:pt idx="4974">
                  <c:v>0.28935291000000007</c:v>
                </c:pt>
                <c:pt idx="4975">
                  <c:v>0.28941078000000009</c:v>
                </c:pt>
                <c:pt idx="4976">
                  <c:v>0.28946877000000015</c:v>
                </c:pt>
                <c:pt idx="4977">
                  <c:v>0.28952664000000006</c:v>
                </c:pt>
                <c:pt idx="4978">
                  <c:v>0.28958451000000007</c:v>
                </c:pt>
                <c:pt idx="4979">
                  <c:v>0.28964249000000003</c:v>
                </c:pt>
                <c:pt idx="4980">
                  <c:v>0.28970037000000004</c:v>
                </c:pt>
                <c:pt idx="4981">
                  <c:v>0.28975835</c:v>
                </c:pt>
                <c:pt idx="4982">
                  <c:v>0.28981622000000007</c:v>
                </c:pt>
                <c:pt idx="4983">
                  <c:v>0.28987409000000008</c:v>
                </c:pt>
                <c:pt idx="4984">
                  <c:v>0.28993208000000004</c:v>
                </c:pt>
                <c:pt idx="4985">
                  <c:v>0.28998995000000005</c:v>
                </c:pt>
                <c:pt idx="4986">
                  <c:v>0.29004782000000001</c:v>
                </c:pt>
                <c:pt idx="4987">
                  <c:v>0.29010511</c:v>
                </c:pt>
                <c:pt idx="4988">
                  <c:v>0.29016298000000007</c:v>
                </c:pt>
                <c:pt idx="4989">
                  <c:v>0.29022085000000003</c:v>
                </c:pt>
                <c:pt idx="4990">
                  <c:v>0.2902787200000001</c:v>
                </c:pt>
                <c:pt idx="4991">
                  <c:v>0.29033671000000005</c:v>
                </c:pt>
                <c:pt idx="4992">
                  <c:v>0.29039458000000007</c:v>
                </c:pt>
                <c:pt idx="4993">
                  <c:v>0.29045245000000003</c:v>
                </c:pt>
                <c:pt idx="4994">
                  <c:v>0.2905103200000001</c:v>
                </c:pt>
                <c:pt idx="4995">
                  <c:v>0.29056819000000006</c:v>
                </c:pt>
                <c:pt idx="4996">
                  <c:v>0.29062618000000007</c:v>
                </c:pt>
                <c:pt idx="4997">
                  <c:v>0.29068405000000008</c:v>
                </c:pt>
                <c:pt idx="4998">
                  <c:v>0.29074192000000004</c:v>
                </c:pt>
                <c:pt idx="4999">
                  <c:v>0.2908000200000001</c:v>
                </c:pt>
                <c:pt idx="5000">
                  <c:v>0.29085789000000006</c:v>
                </c:pt>
                <c:pt idx="5001">
                  <c:v>0.29091576000000008</c:v>
                </c:pt>
                <c:pt idx="5002">
                  <c:v>0.29097305000000001</c:v>
                </c:pt>
                <c:pt idx="5003">
                  <c:v>0.2910315</c:v>
                </c:pt>
                <c:pt idx="5004">
                  <c:v>0.29108891000000009</c:v>
                </c:pt>
                <c:pt idx="5005">
                  <c:v>0.2911467800000001</c:v>
                </c:pt>
                <c:pt idx="5006">
                  <c:v>0.29120465000000001</c:v>
                </c:pt>
                <c:pt idx="5007">
                  <c:v>0.29126252000000002</c:v>
                </c:pt>
                <c:pt idx="5008">
                  <c:v>0.2913203900000001</c:v>
                </c:pt>
                <c:pt idx="5009">
                  <c:v>0.29137826000000011</c:v>
                </c:pt>
                <c:pt idx="5010">
                  <c:v>0.29143613000000002</c:v>
                </c:pt>
                <c:pt idx="5011">
                  <c:v>0.29149400000000003</c:v>
                </c:pt>
                <c:pt idx="5012">
                  <c:v>0.29155199000000004</c:v>
                </c:pt>
                <c:pt idx="5013">
                  <c:v>0.29160986000000005</c:v>
                </c:pt>
                <c:pt idx="5014">
                  <c:v>0.29166773000000001</c:v>
                </c:pt>
                <c:pt idx="5015">
                  <c:v>0.29172571000000008</c:v>
                </c:pt>
                <c:pt idx="5016">
                  <c:v>0.2917835800000001</c:v>
                </c:pt>
                <c:pt idx="5017">
                  <c:v>0.29184145</c:v>
                </c:pt>
                <c:pt idx="5018">
                  <c:v>0.29189932000000002</c:v>
                </c:pt>
                <c:pt idx="5019">
                  <c:v>0.29195731000000008</c:v>
                </c:pt>
                <c:pt idx="5020">
                  <c:v>0.2920151800000001</c:v>
                </c:pt>
                <c:pt idx="5021">
                  <c:v>0.29207305</c:v>
                </c:pt>
                <c:pt idx="5022">
                  <c:v>0.29213092000000002</c:v>
                </c:pt>
                <c:pt idx="5023">
                  <c:v>0.29218879000000009</c:v>
                </c:pt>
                <c:pt idx="5024">
                  <c:v>0.29230465000000005</c:v>
                </c:pt>
                <c:pt idx="5025">
                  <c:v>0.2923619400000001</c:v>
                </c:pt>
                <c:pt idx="5026">
                  <c:v>0.29241981000000006</c:v>
                </c:pt>
                <c:pt idx="5027">
                  <c:v>0.2924782600000001</c:v>
                </c:pt>
                <c:pt idx="5028">
                  <c:v>0.29253578000000002</c:v>
                </c:pt>
                <c:pt idx="5029">
                  <c:v>0.29259354000000004</c:v>
                </c:pt>
                <c:pt idx="5030">
                  <c:v>0.29265141</c:v>
                </c:pt>
                <c:pt idx="5031">
                  <c:v>0.29270951000000001</c:v>
                </c:pt>
                <c:pt idx="5032">
                  <c:v>0.29276749000000002</c:v>
                </c:pt>
                <c:pt idx="5033">
                  <c:v>0.29282537000000008</c:v>
                </c:pt>
                <c:pt idx="5034">
                  <c:v>0.2928832400000001</c:v>
                </c:pt>
                <c:pt idx="5035">
                  <c:v>0.29294111</c:v>
                </c:pt>
                <c:pt idx="5036">
                  <c:v>0.29299898000000008</c:v>
                </c:pt>
                <c:pt idx="5037">
                  <c:v>0.29305696000000003</c:v>
                </c:pt>
                <c:pt idx="5038">
                  <c:v>0.29311449000000006</c:v>
                </c:pt>
                <c:pt idx="5039">
                  <c:v>0.29317236000000008</c:v>
                </c:pt>
                <c:pt idx="5040">
                  <c:v>0.29323022999999998</c:v>
                </c:pt>
                <c:pt idx="5041">
                  <c:v>0.2932882100000001</c:v>
                </c:pt>
                <c:pt idx="5042">
                  <c:v>0.29334608000000006</c:v>
                </c:pt>
                <c:pt idx="5043">
                  <c:v>0.29340395000000002</c:v>
                </c:pt>
                <c:pt idx="5044">
                  <c:v>0.29346182000000004</c:v>
                </c:pt>
                <c:pt idx="5045">
                  <c:v>0.29351969000000006</c:v>
                </c:pt>
                <c:pt idx="5046">
                  <c:v>0.29357756000000007</c:v>
                </c:pt>
                <c:pt idx="5047">
                  <c:v>0.29363554999999997</c:v>
                </c:pt>
                <c:pt idx="5048">
                  <c:v>0.29369296000000006</c:v>
                </c:pt>
                <c:pt idx="5049">
                  <c:v>0.29375083000000002</c:v>
                </c:pt>
                <c:pt idx="5050">
                  <c:v>0.29380870000000009</c:v>
                </c:pt>
                <c:pt idx="5051">
                  <c:v>0.29386668000000016</c:v>
                </c:pt>
                <c:pt idx="5052">
                  <c:v>0.29392455000000006</c:v>
                </c:pt>
                <c:pt idx="5053">
                  <c:v>0.29398243000000007</c:v>
                </c:pt>
                <c:pt idx="5054">
                  <c:v>0.29404030000000003</c:v>
                </c:pt>
                <c:pt idx="5055">
                  <c:v>0.2940981700000001</c:v>
                </c:pt>
                <c:pt idx="5056">
                  <c:v>0.29415615000000001</c:v>
                </c:pt>
                <c:pt idx="5057">
                  <c:v>0.29421402000000002</c:v>
                </c:pt>
                <c:pt idx="5058">
                  <c:v>0.29427201000000003</c:v>
                </c:pt>
                <c:pt idx="5059">
                  <c:v>0.29432999000000015</c:v>
                </c:pt>
                <c:pt idx="5060">
                  <c:v>0.29438787000000011</c:v>
                </c:pt>
                <c:pt idx="5061">
                  <c:v>0.29444574000000001</c:v>
                </c:pt>
                <c:pt idx="5062">
                  <c:v>0.29450314</c:v>
                </c:pt>
                <c:pt idx="5063">
                  <c:v>0.29456101000000001</c:v>
                </c:pt>
                <c:pt idx="5064">
                  <c:v>0.29461888000000014</c:v>
                </c:pt>
                <c:pt idx="5065">
                  <c:v>0.29467687000000009</c:v>
                </c:pt>
                <c:pt idx="5066">
                  <c:v>0.29473474</c:v>
                </c:pt>
                <c:pt idx="5067">
                  <c:v>0.29479261000000001</c:v>
                </c:pt>
                <c:pt idx="5068">
                  <c:v>0.29485060000000007</c:v>
                </c:pt>
                <c:pt idx="5069">
                  <c:v>0.2949083500000001</c:v>
                </c:pt>
                <c:pt idx="5070">
                  <c:v>0.2949664500000001</c:v>
                </c:pt>
                <c:pt idx="5071">
                  <c:v>0.29502421000000006</c:v>
                </c:pt>
                <c:pt idx="5072">
                  <c:v>0.29508208000000008</c:v>
                </c:pt>
                <c:pt idx="5073">
                  <c:v>0.29514005999999998</c:v>
                </c:pt>
                <c:pt idx="5074">
                  <c:v>0.29519793</c:v>
                </c:pt>
                <c:pt idx="5075">
                  <c:v>0.29525592000000001</c:v>
                </c:pt>
                <c:pt idx="5076">
                  <c:v>0.29531379000000008</c:v>
                </c:pt>
                <c:pt idx="5077">
                  <c:v>0.29537166000000004</c:v>
                </c:pt>
                <c:pt idx="5078">
                  <c:v>0.29542895000000008</c:v>
                </c:pt>
                <c:pt idx="5079">
                  <c:v>0.29548682000000009</c:v>
                </c:pt>
                <c:pt idx="5080">
                  <c:v>0.29554469000000005</c:v>
                </c:pt>
                <c:pt idx="5081">
                  <c:v>0.29560303000000004</c:v>
                </c:pt>
                <c:pt idx="5082">
                  <c:v>0.29566090000000006</c:v>
                </c:pt>
                <c:pt idx="5083">
                  <c:v>0.2957183000000001</c:v>
                </c:pt>
                <c:pt idx="5084">
                  <c:v>0.29577618000000006</c:v>
                </c:pt>
                <c:pt idx="5085">
                  <c:v>0.29583416000000007</c:v>
                </c:pt>
                <c:pt idx="5086">
                  <c:v>0.29589203000000003</c:v>
                </c:pt>
                <c:pt idx="5087">
                  <c:v>0.2959499000000001</c:v>
                </c:pt>
                <c:pt idx="5088">
                  <c:v>0.29600777000000006</c:v>
                </c:pt>
                <c:pt idx="5089">
                  <c:v>0.29606564000000002</c:v>
                </c:pt>
                <c:pt idx="5090">
                  <c:v>0.29612351000000003</c:v>
                </c:pt>
                <c:pt idx="5091">
                  <c:v>0.29618127000000005</c:v>
                </c:pt>
                <c:pt idx="5092">
                  <c:v>0.29623924999999995</c:v>
                </c:pt>
                <c:pt idx="5093">
                  <c:v>0.29629711999999997</c:v>
                </c:pt>
                <c:pt idx="5094">
                  <c:v>0.2963549900000001</c:v>
                </c:pt>
                <c:pt idx="5095">
                  <c:v>0.29641287000000016</c:v>
                </c:pt>
                <c:pt idx="5096">
                  <c:v>0.29647085000000006</c:v>
                </c:pt>
                <c:pt idx="5097">
                  <c:v>0.29652907000000006</c:v>
                </c:pt>
                <c:pt idx="5098">
                  <c:v>0.29658682000000008</c:v>
                </c:pt>
                <c:pt idx="5099">
                  <c:v>0.29670245000000001</c:v>
                </c:pt>
                <c:pt idx="5100">
                  <c:v>0.29676032000000002</c:v>
                </c:pt>
                <c:pt idx="5101">
                  <c:v>0.29681819000000009</c:v>
                </c:pt>
                <c:pt idx="5102">
                  <c:v>0.29687606000000011</c:v>
                </c:pt>
                <c:pt idx="5103">
                  <c:v>0.29693393000000001</c:v>
                </c:pt>
                <c:pt idx="5104">
                  <c:v>0.29699180000000003</c:v>
                </c:pt>
                <c:pt idx="5105">
                  <c:v>0.2970496700000001</c:v>
                </c:pt>
                <c:pt idx="5106">
                  <c:v>0.29710754</c:v>
                </c:pt>
                <c:pt idx="5107">
                  <c:v>0.29716553000000001</c:v>
                </c:pt>
                <c:pt idx="5108">
                  <c:v>0.29722305000000004</c:v>
                </c:pt>
                <c:pt idx="5109">
                  <c:v>0.29728080000000007</c:v>
                </c:pt>
                <c:pt idx="5110">
                  <c:v>0.29733879000000007</c:v>
                </c:pt>
                <c:pt idx="5111">
                  <c:v>0.29739666000000003</c:v>
                </c:pt>
                <c:pt idx="5112">
                  <c:v>0.2974546500000001</c:v>
                </c:pt>
                <c:pt idx="5113">
                  <c:v>0.29751252000000006</c:v>
                </c:pt>
                <c:pt idx="5114">
                  <c:v>0.29757039000000007</c:v>
                </c:pt>
                <c:pt idx="5115">
                  <c:v>0.29762837000000009</c:v>
                </c:pt>
                <c:pt idx="5116">
                  <c:v>0.2976862400000001</c:v>
                </c:pt>
                <c:pt idx="5117">
                  <c:v>0.29774377000000002</c:v>
                </c:pt>
                <c:pt idx="5118">
                  <c:v>0.29780164000000003</c:v>
                </c:pt>
                <c:pt idx="5119">
                  <c:v>0.29785951000000011</c:v>
                </c:pt>
                <c:pt idx="5120">
                  <c:v>0.29791738000000006</c:v>
                </c:pt>
                <c:pt idx="5121">
                  <c:v>0.29797525000000002</c:v>
                </c:pt>
                <c:pt idx="5122">
                  <c:v>0.29803323999999998</c:v>
                </c:pt>
                <c:pt idx="5123">
                  <c:v>0.29809111000000005</c:v>
                </c:pt>
                <c:pt idx="5124">
                  <c:v>0.29814898000000006</c:v>
                </c:pt>
                <c:pt idx="5125">
                  <c:v>0.29820708000000001</c:v>
                </c:pt>
                <c:pt idx="5126">
                  <c:v>0.29826495000000003</c:v>
                </c:pt>
                <c:pt idx="5127">
                  <c:v>0.29838069000000011</c:v>
                </c:pt>
                <c:pt idx="5128">
                  <c:v>0.29843856000000007</c:v>
                </c:pt>
                <c:pt idx="5129">
                  <c:v>0.29849643000000003</c:v>
                </c:pt>
                <c:pt idx="5130">
                  <c:v>0.29855430000000011</c:v>
                </c:pt>
                <c:pt idx="5131">
                  <c:v>0.29861229000000006</c:v>
                </c:pt>
                <c:pt idx="5132">
                  <c:v>0.29867016000000007</c:v>
                </c:pt>
                <c:pt idx="5133">
                  <c:v>0.29872803000000003</c:v>
                </c:pt>
                <c:pt idx="5134">
                  <c:v>0.29878555000000001</c:v>
                </c:pt>
                <c:pt idx="5135">
                  <c:v>0.29884342000000008</c:v>
                </c:pt>
                <c:pt idx="5136">
                  <c:v>0.2989012900000001</c:v>
                </c:pt>
                <c:pt idx="5137">
                  <c:v>0.2989592800000001</c:v>
                </c:pt>
                <c:pt idx="5138">
                  <c:v>0.29901715000000001</c:v>
                </c:pt>
                <c:pt idx="5139">
                  <c:v>0.29907502000000002</c:v>
                </c:pt>
                <c:pt idx="5140">
                  <c:v>0.29913289000000004</c:v>
                </c:pt>
                <c:pt idx="5141">
                  <c:v>0.29919076000000006</c:v>
                </c:pt>
                <c:pt idx="5142">
                  <c:v>0.29924828000000003</c:v>
                </c:pt>
                <c:pt idx="5143">
                  <c:v>0.2993061500000001</c:v>
                </c:pt>
                <c:pt idx="5144">
                  <c:v>0.29936460000000009</c:v>
                </c:pt>
                <c:pt idx="5145">
                  <c:v>0.29942247000000011</c:v>
                </c:pt>
                <c:pt idx="5146">
                  <c:v>0.29947976000000004</c:v>
                </c:pt>
                <c:pt idx="5147">
                  <c:v>0.29953775000000005</c:v>
                </c:pt>
                <c:pt idx="5148">
                  <c:v>0.29959562000000001</c:v>
                </c:pt>
                <c:pt idx="5149">
                  <c:v>0.29965361000000001</c:v>
                </c:pt>
                <c:pt idx="5150">
                  <c:v>0.29971159000000008</c:v>
                </c:pt>
                <c:pt idx="5151">
                  <c:v>0.29976946000000004</c:v>
                </c:pt>
                <c:pt idx="5152">
                  <c:v>0.29982733000000006</c:v>
                </c:pt>
                <c:pt idx="5153">
                  <c:v>0.29988532000000007</c:v>
                </c:pt>
                <c:pt idx="5154">
                  <c:v>0.29994307000000003</c:v>
                </c:pt>
                <c:pt idx="5155">
                  <c:v>0.30000106000000004</c:v>
                </c:pt>
                <c:pt idx="5156">
                  <c:v>0.30005893000000006</c:v>
                </c:pt>
                <c:pt idx="5157">
                  <c:v>0.30011680000000007</c:v>
                </c:pt>
                <c:pt idx="5158">
                  <c:v>0.30017467000000009</c:v>
                </c:pt>
                <c:pt idx="5159">
                  <c:v>0.30023208000000001</c:v>
                </c:pt>
                <c:pt idx="5160">
                  <c:v>0.30029006000000008</c:v>
                </c:pt>
                <c:pt idx="5161">
                  <c:v>0.3003478200000001</c:v>
                </c:pt>
                <c:pt idx="5162">
                  <c:v>0.30040580000000006</c:v>
                </c:pt>
                <c:pt idx="5163">
                  <c:v>0.30046379000000006</c:v>
                </c:pt>
                <c:pt idx="5164">
                  <c:v>0.30052166000000008</c:v>
                </c:pt>
                <c:pt idx="5165">
                  <c:v>0.30057965000000003</c:v>
                </c:pt>
                <c:pt idx="5166">
                  <c:v>0.30063752000000005</c:v>
                </c:pt>
                <c:pt idx="5167">
                  <c:v>0.30069539000000001</c:v>
                </c:pt>
                <c:pt idx="5168">
                  <c:v>0.30075326000000002</c:v>
                </c:pt>
                <c:pt idx="5169">
                  <c:v>0.30081124000000004</c:v>
                </c:pt>
                <c:pt idx="5170">
                  <c:v>0.3008691200000001</c:v>
                </c:pt>
                <c:pt idx="5171">
                  <c:v>0.30092675000000008</c:v>
                </c:pt>
                <c:pt idx="5172">
                  <c:v>0.30098451000000009</c:v>
                </c:pt>
                <c:pt idx="5173">
                  <c:v>0.30104273000000004</c:v>
                </c:pt>
                <c:pt idx="5174">
                  <c:v>0.30110060000000005</c:v>
                </c:pt>
                <c:pt idx="5175">
                  <c:v>0.30115847000000007</c:v>
                </c:pt>
                <c:pt idx="5176">
                  <c:v>0.30121634000000008</c:v>
                </c:pt>
                <c:pt idx="5177">
                  <c:v>0.30127386000000006</c:v>
                </c:pt>
                <c:pt idx="5178">
                  <c:v>0.30133173000000002</c:v>
                </c:pt>
                <c:pt idx="5179">
                  <c:v>0.30138960000000009</c:v>
                </c:pt>
                <c:pt idx="5180">
                  <c:v>0.3014477000000001</c:v>
                </c:pt>
                <c:pt idx="5181">
                  <c:v>0.30150557000000006</c:v>
                </c:pt>
                <c:pt idx="5182">
                  <c:v>0.30156344000000002</c:v>
                </c:pt>
                <c:pt idx="5183">
                  <c:v>0.30162143000000002</c:v>
                </c:pt>
                <c:pt idx="5184">
                  <c:v>0.30167930000000004</c:v>
                </c:pt>
                <c:pt idx="5185">
                  <c:v>0.30173704999999995</c:v>
                </c:pt>
                <c:pt idx="5186">
                  <c:v>0.30179503999999996</c:v>
                </c:pt>
                <c:pt idx="5187">
                  <c:v>0.30185280000000009</c:v>
                </c:pt>
                <c:pt idx="5188">
                  <c:v>0.30191032000000007</c:v>
                </c:pt>
                <c:pt idx="5189">
                  <c:v>0.30196819000000014</c:v>
                </c:pt>
                <c:pt idx="5190">
                  <c:v>0.3020260600000001</c:v>
                </c:pt>
                <c:pt idx="5191">
                  <c:v>0.30208393000000006</c:v>
                </c:pt>
                <c:pt idx="5192">
                  <c:v>0.30214180000000002</c:v>
                </c:pt>
                <c:pt idx="5193">
                  <c:v>0.30219979000000002</c:v>
                </c:pt>
                <c:pt idx="5194">
                  <c:v>0.30225765999999998</c:v>
                </c:pt>
                <c:pt idx="5195">
                  <c:v>0.30231564000000005</c:v>
                </c:pt>
                <c:pt idx="5196">
                  <c:v>0.30237351000000007</c:v>
                </c:pt>
                <c:pt idx="5197">
                  <c:v>0.30243138000000008</c:v>
                </c:pt>
                <c:pt idx="5198">
                  <c:v>0.30248949000000014</c:v>
                </c:pt>
                <c:pt idx="5199">
                  <c:v>0.30254736000000004</c:v>
                </c:pt>
                <c:pt idx="5200">
                  <c:v>0.30260523</c:v>
                </c:pt>
                <c:pt idx="5201">
                  <c:v>0.30266310000000002</c:v>
                </c:pt>
                <c:pt idx="5202">
                  <c:v>0.30272097000000009</c:v>
                </c:pt>
                <c:pt idx="5203">
                  <c:v>0.30277826000000008</c:v>
                </c:pt>
                <c:pt idx="5204">
                  <c:v>0.30283613000000004</c:v>
                </c:pt>
                <c:pt idx="5205">
                  <c:v>0.30289400000000005</c:v>
                </c:pt>
                <c:pt idx="5206">
                  <c:v>0.30295210000000006</c:v>
                </c:pt>
                <c:pt idx="5207">
                  <c:v>0.30300997000000007</c:v>
                </c:pt>
                <c:pt idx="5208">
                  <c:v>0.30306784000000003</c:v>
                </c:pt>
                <c:pt idx="5209">
                  <c:v>0.3031258300000001</c:v>
                </c:pt>
                <c:pt idx="5210">
                  <c:v>0.3031839300000001</c:v>
                </c:pt>
                <c:pt idx="5211">
                  <c:v>0.30324121999999998</c:v>
                </c:pt>
                <c:pt idx="5212">
                  <c:v>0.30329909000000005</c:v>
                </c:pt>
                <c:pt idx="5213">
                  <c:v>0.30335696000000012</c:v>
                </c:pt>
                <c:pt idx="5214">
                  <c:v>0.30341483000000008</c:v>
                </c:pt>
                <c:pt idx="5215">
                  <c:v>0.3034727000000001</c:v>
                </c:pt>
                <c:pt idx="5216">
                  <c:v>0.30353092000000004</c:v>
                </c:pt>
                <c:pt idx="5217">
                  <c:v>0.30358879000000011</c:v>
                </c:pt>
                <c:pt idx="5218">
                  <c:v>0.30364666000000007</c:v>
                </c:pt>
                <c:pt idx="5219">
                  <c:v>0.30370453000000003</c:v>
                </c:pt>
                <c:pt idx="5220">
                  <c:v>0.30376252000000004</c:v>
                </c:pt>
                <c:pt idx="5221">
                  <c:v>0.30382039000000011</c:v>
                </c:pt>
                <c:pt idx="5222">
                  <c:v>0.30387826000000012</c:v>
                </c:pt>
                <c:pt idx="5223">
                  <c:v>0.3039357800000001</c:v>
                </c:pt>
                <c:pt idx="5224">
                  <c:v>0.30399365</c:v>
                </c:pt>
                <c:pt idx="5225">
                  <c:v>0.30405152000000002</c:v>
                </c:pt>
                <c:pt idx="5226">
                  <c:v>0.30410939000000003</c:v>
                </c:pt>
                <c:pt idx="5227">
                  <c:v>0.30416726000000005</c:v>
                </c:pt>
                <c:pt idx="5228">
                  <c:v>0.30422525</c:v>
                </c:pt>
                <c:pt idx="5229">
                  <c:v>0.30428312000000002</c:v>
                </c:pt>
                <c:pt idx="5230">
                  <c:v>0.30434111000000008</c:v>
                </c:pt>
                <c:pt idx="5231">
                  <c:v>0.30439898000000015</c:v>
                </c:pt>
                <c:pt idx="5232">
                  <c:v>0.30445696000000011</c:v>
                </c:pt>
                <c:pt idx="5233">
                  <c:v>0.30451460000000008</c:v>
                </c:pt>
                <c:pt idx="5234">
                  <c:v>0.3045723600000001</c:v>
                </c:pt>
                <c:pt idx="5235">
                  <c:v>0.30463034</c:v>
                </c:pt>
                <c:pt idx="5236">
                  <c:v>0.30468821000000007</c:v>
                </c:pt>
                <c:pt idx="5237">
                  <c:v>0.30474608000000003</c:v>
                </c:pt>
                <c:pt idx="5238">
                  <c:v>0.3048039500000001</c:v>
                </c:pt>
                <c:pt idx="5239">
                  <c:v>0.30486182000000006</c:v>
                </c:pt>
                <c:pt idx="5240">
                  <c:v>0.30491993000000006</c:v>
                </c:pt>
                <c:pt idx="5241">
                  <c:v>0.30497780000000008</c:v>
                </c:pt>
                <c:pt idx="5242">
                  <c:v>0.30503567000000004</c:v>
                </c:pt>
                <c:pt idx="5243">
                  <c:v>0.30509354</c:v>
                </c:pt>
                <c:pt idx="5244">
                  <c:v>0.30515141000000001</c:v>
                </c:pt>
                <c:pt idx="5245">
                  <c:v>0.30520881000000005</c:v>
                </c:pt>
                <c:pt idx="5246">
                  <c:v>0.30526668000000007</c:v>
                </c:pt>
                <c:pt idx="5247">
                  <c:v>0.30532455000000008</c:v>
                </c:pt>
                <c:pt idx="5248">
                  <c:v>0.30538231000000016</c:v>
                </c:pt>
                <c:pt idx="5249">
                  <c:v>0.30544041000000005</c:v>
                </c:pt>
                <c:pt idx="5250">
                  <c:v>0.30549828000000007</c:v>
                </c:pt>
                <c:pt idx="5251">
                  <c:v>0.30555615000000008</c:v>
                </c:pt>
                <c:pt idx="5252">
                  <c:v>0.3056140200000001</c:v>
                </c:pt>
                <c:pt idx="5253">
                  <c:v>0.30567201000000011</c:v>
                </c:pt>
                <c:pt idx="5254">
                  <c:v>0.30572988000000006</c:v>
                </c:pt>
                <c:pt idx="5255">
                  <c:v>0.30578775000000002</c:v>
                </c:pt>
                <c:pt idx="5256">
                  <c:v>0.30584562000000004</c:v>
                </c:pt>
                <c:pt idx="5257">
                  <c:v>0.30590349000000006</c:v>
                </c:pt>
                <c:pt idx="5258">
                  <c:v>0.30596148000000006</c:v>
                </c:pt>
                <c:pt idx="5259">
                  <c:v>0.30601935000000002</c:v>
                </c:pt>
                <c:pt idx="5260">
                  <c:v>0.30607722000000004</c:v>
                </c:pt>
                <c:pt idx="5261">
                  <c:v>0.30613509</c:v>
                </c:pt>
                <c:pt idx="5262">
                  <c:v>0.30619296000000007</c:v>
                </c:pt>
                <c:pt idx="5263">
                  <c:v>0.30625094000000008</c:v>
                </c:pt>
                <c:pt idx="5264">
                  <c:v>0.30630881000000015</c:v>
                </c:pt>
                <c:pt idx="5265">
                  <c:v>0.30636668000000011</c:v>
                </c:pt>
                <c:pt idx="5266">
                  <c:v>0.3064239800000001</c:v>
                </c:pt>
                <c:pt idx="5267">
                  <c:v>0.30648196000000011</c:v>
                </c:pt>
                <c:pt idx="5268">
                  <c:v>0.30653983000000001</c:v>
                </c:pt>
                <c:pt idx="5269">
                  <c:v>0.30659770000000003</c:v>
                </c:pt>
                <c:pt idx="5270">
                  <c:v>0.3066555700000001</c:v>
                </c:pt>
                <c:pt idx="5271">
                  <c:v>0.30671344</c:v>
                </c:pt>
                <c:pt idx="5272">
                  <c:v>0.30677131000000002</c:v>
                </c:pt>
                <c:pt idx="5273">
                  <c:v>0.30682953000000007</c:v>
                </c:pt>
                <c:pt idx="5274">
                  <c:v>0.30688694000000011</c:v>
                </c:pt>
                <c:pt idx="5275">
                  <c:v>0.30694539000000004</c:v>
                </c:pt>
                <c:pt idx="5276">
                  <c:v>0.30700280000000008</c:v>
                </c:pt>
                <c:pt idx="5277">
                  <c:v>0.3070605500000001</c:v>
                </c:pt>
                <c:pt idx="5278">
                  <c:v>0.30711888000000009</c:v>
                </c:pt>
                <c:pt idx="5279">
                  <c:v>0.30717652000000006</c:v>
                </c:pt>
                <c:pt idx="5280">
                  <c:v>0.30723439000000002</c:v>
                </c:pt>
                <c:pt idx="5281">
                  <c:v>0.30729225999999998</c:v>
                </c:pt>
                <c:pt idx="5282">
                  <c:v>0.3073502500000001</c:v>
                </c:pt>
                <c:pt idx="5283">
                  <c:v>0.30740824000000005</c:v>
                </c:pt>
                <c:pt idx="5284">
                  <c:v>0.30746611000000007</c:v>
                </c:pt>
                <c:pt idx="5285">
                  <c:v>0.30752398000000009</c:v>
                </c:pt>
                <c:pt idx="5286">
                  <c:v>0.30758138000000007</c:v>
                </c:pt>
                <c:pt idx="5287">
                  <c:v>0.30763924999999998</c:v>
                </c:pt>
                <c:pt idx="5288">
                  <c:v>0.30769723999999998</c:v>
                </c:pt>
                <c:pt idx="5289">
                  <c:v>0.30775511</c:v>
                </c:pt>
                <c:pt idx="5290">
                  <c:v>0.30781298000000012</c:v>
                </c:pt>
                <c:pt idx="5291">
                  <c:v>0.30787097000000013</c:v>
                </c:pt>
                <c:pt idx="5292">
                  <c:v>0.30792895000000009</c:v>
                </c:pt>
                <c:pt idx="5293">
                  <c:v>0.30798682000000016</c:v>
                </c:pt>
                <c:pt idx="5294">
                  <c:v>0.30804481000000006</c:v>
                </c:pt>
                <c:pt idx="5295">
                  <c:v>0.30810268000000007</c:v>
                </c:pt>
                <c:pt idx="5296">
                  <c:v>0.30816055000000003</c:v>
                </c:pt>
                <c:pt idx="5297">
                  <c:v>0.30821796000000007</c:v>
                </c:pt>
                <c:pt idx="5298">
                  <c:v>0.30827583000000003</c:v>
                </c:pt>
                <c:pt idx="5299">
                  <c:v>0.3083337000000001</c:v>
                </c:pt>
                <c:pt idx="5300">
                  <c:v>0.30839168000000006</c:v>
                </c:pt>
                <c:pt idx="5301">
                  <c:v>0.30844955000000002</c:v>
                </c:pt>
                <c:pt idx="5302">
                  <c:v>0.30850743000000008</c:v>
                </c:pt>
                <c:pt idx="5303">
                  <c:v>0.3085653000000001</c:v>
                </c:pt>
                <c:pt idx="5304">
                  <c:v>0.30862328000000006</c:v>
                </c:pt>
                <c:pt idx="5305">
                  <c:v>0.30868115000000002</c:v>
                </c:pt>
                <c:pt idx="5306">
                  <c:v>0.30873913999999997</c:v>
                </c:pt>
                <c:pt idx="5307">
                  <c:v>0.30879700999999998</c:v>
                </c:pt>
                <c:pt idx="5308">
                  <c:v>0.30885488000000011</c:v>
                </c:pt>
                <c:pt idx="5309">
                  <c:v>0.30891275000000007</c:v>
                </c:pt>
                <c:pt idx="5310">
                  <c:v>0.30897074000000008</c:v>
                </c:pt>
                <c:pt idx="5311">
                  <c:v>0.30902849000000016</c:v>
                </c:pt>
                <c:pt idx="5312">
                  <c:v>0.30908601000000008</c:v>
                </c:pt>
                <c:pt idx="5313">
                  <c:v>0.30914388000000004</c:v>
                </c:pt>
                <c:pt idx="5314">
                  <c:v>0.30920175</c:v>
                </c:pt>
                <c:pt idx="5315">
                  <c:v>0.30925974000000001</c:v>
                </c:pt>
                <c:pt idx="5316">
                  <c:v>0.30931761000000008</c:v>
                </c:pt>
                <c:pt idx="5317">
                  <c:v>0.30937548000000009</c:v>
                </c:pt>
                <c:pt idx="5318">
                  <c:v>0.3094335800000001</c:v>
                </c:pt>
                <c:pt idx="5319">
                  <c:v>0.30949134</c:v>
                </c:pt>
                <c:pt idx="5320">
                  <c:v>0.30954932000000002</c:v>
                </c:pt>
                <c:pt idx="5321">
                  <c:v>0.30960731000000002</c:v>
                </c:pt>
                <c:pt idx="5322">
                  <c:v>0.30966483000000006</c:v>
                </c:pt>
                <c:pt idx="5323">
                  <c:v>0.30972293000000006</c:v>
                </c:pt>
                <c:pt idx="5324">
                  <c:v>0.30978057000000009</c:v>
                </c:pt>
                <c:pt idx="5325">
                  <c:v>0.3098384400000001</c:v>
                </c:pt>
                <c:pt idx="5326">
                  <c:v>0.30989631000000006</c:v>
                </c:pt>
                <c:pt idx="5327">
                  <c:v>0.30995418000000008</c:v>
                </c:pt>
                <c:pt idx="5328">
                  <c:v>0.31001205000000004</c:v>
                </c:pt>
                <c:pt idx="5329">
                  <c:v>0.31006981000000006</c:v>
                </c:pt>
                <c:pt idx="5330">
                  <c:v>0.31012768000000007</c:v>
                </c:pt>
                <c:pt idx="5331">
                  <c:v>0.31018555000000003</c:v>
                </c:pt>
                <c:pt idx="5332">
                  <c:v>0.31024342000000005</c:v>
                </c:pt>
                <c:pt idx="5333">
                  <c:v>0.31030141000000006</c:v>
                </c:pt>
                <c:pt idx="5334">
                  <c:v>0.31035939000000007</c:v>
                </c:pt>
                <c:pt idx="5335">
                  <c:v>0.31041726000000003</c:v>
                </c:pt>
                <c:pt idx="5336">
                  <c:v>0.3104751300000001</c:v>
                </c:pt>
                <c:pt idx="5337">
                  <c:v>0.31053312</c:v>
                </c:pt>
                <c:pt idx="5338">
                  <c:v>0.31059099000000007</c:v>
                </c:pt>
                <c:pt idx="5339">
                  <c:v>0.3106485100000001</c:v>
                </c:pt>
                <c:pt idx="5340">
                  <c:v>0.31070638000000006</c:v>
                </c:pt>
                <c:pt idx="5341">
                  <c:v>0.31076425000000002</c:v>
                </c:pt>
                <c:pt idx="5342">
                  <c:v>0.31082224000000014</c:v>
                </c:pt>
                <c:pt idx="5343">
                  <c:v>0.31088011000000015</c:v>
                </c:pt>
                <c:pt idx="5344">
                  <c:v>0.31093787000000006</c:v>
                </c:pt>
                <c:pt idx="5345">
                  <c:v>0.31099585000000002</c:v>
                </c:pt>
                <c:pt idx="5346">
                  <c:v>0.31105372000000003</c:v>
                </c:pt>
                <c:pt idx="5347">
                  <c:v>0.3111117100000001</c:v>
                </c:pt>
                <c:pt idx="5348">
                  <c:v>0.31116969000000005</c:v>
                </c:pt>
                <c:pt idx="5349">
                  <c:v>0.31122756000000007</c:v>
                </c:pt>
                <c:pt idx="5350">
                  <c:v>0.31128543000000003</c:v>
                </c:pt>
                <c:pt idx="5351">
                  <c:v>0.3113433000000001</c:v>
                </c:pt>
                <c:pt idx="5352">
                  <c:v>0.31140129000000005</c:v>
                </c:pt>
                <c:pt idx="5353">
                  <c:v>0.31145905000000002</c:v>
                </c:pt>
                <c:pt idx="5354">
                  <c:v>0.31151645000000006</c:v>
                </c:pt>
                <c:pt idx="5355">
                  <c:v>0.31157432000000007</c:v>
                </c:pt>
                <c:pt idx="5356">
                  <c:v>0.31163219000000003</c:v>
                </c:pt>
                <c:pt idx="5357">
                  <c:v>0.31169030000000003</c:v>
                </c:pt>
                <c:pt idx="5358">
                  <c:v>0.3117481700000001</c:v>
                </c:pt>
                <c:pt idx="5359">
                  <c:v>0.31180604000000006</c:v>
                </c:pt>
                <c:pt idx="5360">
                  <c:v>0.31186391000000008</c:v>
                </c:pt>
                <c:pt idx="5361">
                  <c:v>0.31192178000000009</c:v>
                </c:pt>
                <c:pt idx="5362">
                  <c:v>0.31197965000000005</c:v>
                </c:pt>
                <c:pt idx="5363">
                  <c:v>0.31203752000000001</c:v>
                </c:pt>
                <c:pt idx="5364">
                  <c:v>0.31209562000000002</c:v>
                </c:pt>
                <c:pt idx="5365">
                  <c:v>0.31215303</c:v>
                </c:pt>
                <c:pt idx="5366">
                  <c:v>0.31221090000000007</c:v>
                </c:pt>
                <c:pt idx="5367">
                  <c:v>0.31226877000000008</c:v>
                </c:pt>
                <c:pt idx="5368">
                  <c:v>0.31238451000000012</c:v>
                </c:pt>
                <c:pt idx="5369">
                  <c:v>0.31244238000000008</c:v>
                </c:pt>
                <c:pt idx="5370">
                  <c:v>0.31250025000000003</c:v>
                </c:pt>
                <c:pt idx="5371">
                  <c:v>0.31255812000000011</c:v>
                </c:pt>
                <c:pt idx="5372">
                  <c:v>0.31261599000000007</c:v>
                </c:pt>
                <c:pt idx="5373">
                  <c:v>0.31267386000000014</c:v>
                </c:pt>
                <c:pt idx="5374">
                  <c:v>0.31273208000000002</c:v>
                </c:pt>
                <c:pt idx="5375">
                  <c:v>0.31278995000000004</c:v>
                </c:pt>
                <c:pt idx="5376">
                  <c:v>0.31284736000000007</c:v>
                </c:pt>
                <c:pt idx="5377">
                  <c:v>0.31290534000000003</c:v>
                </c:pt>
                <c:pt idx="5378">
                  <c:v>0.3129632100000001</c:v>
                </c:pt>
                <c:pt idx="5379">
                  <c:v>0.31302108000000006</c:v>
                </c:pt>
                <c:pt idx="5380">
                  <c:v>0.31307895000000008</c:v>
                </c:pt>
                <c:pt idx="5381">
                  <c:v>0.31313682000000004</c:v>
                </c:pt>
                <c:pt idx="5382">
                  <c:v>0.3131948100000001</c:v>
                </c:pt>
                <c:pt idx="5383">
                  <c:v>0.31325268000000006</c:v>
                </c:pt>
                <c:pt idx="5384">
                  <c:v>0.31331055000000008</c:v>
                </c:pt>
                <c:pt idx="5385">
                  <c:v>0.31336865000000014</c:v>
                </c:pt>
                <c:pt idx="5386">
                  <c:v>0.31342652000000015</c:v>
                </c:pt>
                <c:pt idx="5387">
                  <c:v>0.31348405000000007</c:v>
                </c:pt>
                <c:pt idx="5388">
                  <c:v>0.31354192000000003</c:v>
                </c:pt>
                <c:pt idx="5389">
                  <c:v>0.3135999000000001</c:v>
                </c:pt>
                <c:pt idx="5390">
                  <c:v>0.31365777000000006</c:v>
                </c:pt>
                <c:pt idx="5391">
                  <c:v>0.31371587000000006</c:v>
                </c:pt>
                <c:pt idx="5392">
                  <c:v>0.3137732800000001</c:v>
                </c:pt>
                <c:pt idx="5393">
                  <c:v>0.31383127000000005</c:v>
                </c:pt>
                <c:pt idx="5394">
                  <c:v>0.31388914000000007</c:v>
                </c:pt>
                <c:pt idx="5395">
                  <c:v>0.31394689000000009</c:v>
                </c:pt>
                <c:pt idx="5396">
                  <c:v>0.31400488000000015</c:v>
                </c:pt>
                <c:pt idx="5397">
                  <c:v>0.31406287000000016</c:v>
                </c:pt>
                <c:pt idx="5398">
                  <c:v>0.31412085000000006</c:v>
                </c:pt>
                <c:pt idx="5399">
                  <c:v>0.31417872000000008</c:v>
                </c:pt>
                <c:pt idx="5400">
                  <c:v>0.31423671000000003</c:v>
                </c:pt>
                <c:pt idx="5401">
                  <c:v>0.3142945800000001</c:v>
                </c:pt>
                <c:pt idx="5402">
                  <c:v>0.31435245000000006</c:v>
                </c:pt>
                <c:pt idx="5403">
                  <c:v>0.31441032000000008</c:v>
                </c:pt>
                <c:pt idx="5404">
                  <c:v>0.31446830000000009</c:v>
                </c:pt>
                <c:pt idx="5405">
                  <c:v>0.31452618000000016</c:v>
                </c:pt>
                <c:pt idx="5406">
                  <c:v>0.31458358000000008</c:v>
                </c:pt>
                <c:pt idx="5407">
                  <c:v>0.31464145000000004</c:v>
                </c:pt>
                <c:pt idx="5408">
                  <c:v>0.31469932</c:v>
                </c:pt>
                <c:pt idx="5409">
                  <c:v>0.31475719000000002</c:v>
                </c:pt>
                <c:pt idx="5410">
                  <c:v>0.31481506000000004</c:v>
                </c:pt>
                <c:pt idx="5411">
                  <c:v>0.31493115000000005</c:v>
                </c:pt>
                <c:pt idx="5412">
                  <c:v>0.31498902000000006</c:v>
                </c:pt>
                <c:pt idx="5413">
                  <c:v>0.31504689000000008</c:v>
                </c:pt>
                <c:pt idx="5414">
                  <c:v>0.31510476000000004</c:v>
                </c:pt>
                <c:pt idx="5415">
                  <c:v>0.3151627500000001</c:v>
                </c:pt>
                <c:pt idx="5416">
                  <c:v>0.31522062000000006</c:v>
                </c:pt>
                <c:pt idx="5417">
                  <c:v>0.31527849000000008</c:v>
                </c:pt>
                <c:pt idx="5418">
                  <c:v>0.31533636000000004</c:v>
                </c:pt>
                <c:pt idx="5419">
                  <c:v>0.31539423000000005</c:v>
                </c:pt>
                <c:pt idx="5420">
                  <c:v>0.3154515200000001</c:v>
                </c:pt>
                <c:pt idx="5421">
                  <c:v>0.31550939000000006</c:v>
                </c:pt>
                <c:pt idx="5422">
                  <c:v>0.31556726000000007</c:v>
                </c:pt>
                <c:pt idx="5423">
                  <c:v>0.31562513000000003</c:v>
                </c:pt>
                <c:pt idx="5424">
                  <c:v>0.31568324000000003</c:v>
                </c:pt>
                <c:pt idx="5425">
                  <c:v>0.31574122000000004</c:v>
                </c:pt>
                <c:pt idx="5426">
                  <c:v>0.31579921</c:v>
                </c:pt>
                <c:pt idx="5427">
                  <c:v>0.31585708000000007</c:v>
                </c:pt>
                <c:pt idx="5428">
                  <c:v>0.31591495000000014</c:v>
                </c:pt>
                <c:pt idx="5429">
                  <c:v>0.31597282000000015</c:v>
                </c:pt>
                <c:pt idx="5430">
                  <c:v>0.31603023000000002</c:v>
                </c:pt>
                <c:pt idx="5431">
                  <c:v>0.31608798000000016</c:v>
                </c:pt>
                <c:pt idx="5432">
                  <c:v>0.31614608000000005</c:v>
                </c:pt>
                <c:pt idx="5433">
                  <c:v>0.31620407000000006</c:v>
                </c:pt>
                <c:pt idx="5434">
                  <c:v>0.31626194000000002</c:v>
                </c:pt>
                <c:pt idx="5435">
                  <c:v>0.31631969000000015</c:v>
                </c:pt>
                <c:pt idx="5436">
                  <c:v>0.31637780000000015</c:v>
                </c:pt>
                <c:pt idx="5437">
                  <c:v>0.31643555000000001</c:v>
                </c:pt>
                <c:pt idx="5438">
                  <c:v>0.31649342000000008</c:v>
                </c:pt>
                <c:pt idx="5439">
                  <c:v>0.31655094000000006</c:v>
                </c:pt>
                <c:pt idx="5440">
                  <c:v>0.31660893000000007</c:v>
                </c:pt>
                <c:pt idx="5441">
                  <c:v>0.31666692000000007</c:v>
                </c:pt>
                <c:pt idx="5442">
                  <c:v>0.31672479000000009</c:v>
                </c:pt>
                <c:pt idx="5443">
                  <c:v>0.3167826600000001</c:v>
                </c:pt>
                <c:pt idx="5444">
                  <c:v>0.31684053000000006</c:v>
                </c:pt>
                <c:pt idx="5445">
                  <c:v>0.31689851000000008</c:v>
                </c:pt>
                <c:pt idx="5446">
                  <c:v>0.31695638000000009</c:v>
                </c:pt>
                <c:pt idx="5447">
                  <c:v>0.31701437000000016</c:v>
                </c:pt>
                <c:pt idx="5448">
                  <c:v>0.31707224000000006</c:v>
                </c:pt>
                <c:pt idx="5449">
                  <c:v>0.31713011000000002</c:v>
                </c:pt>
                <c:pt idx="5450">
                  <c:v>0.31718798000000009</c:v>
                </c:pt>
                <c:pt idx="5451">
                  <c:v>0.31724585</c:v>
                </c:pt>
                <c:pt idx="5452">
                  <c:v>0.31730384000000006</c:v>
                </c:pt>
                <c:pt idx="5453">
                  <c:v>0.31736148000000008</c:v>
                </c:pt>
                <c:pt idx="5454">
                  <c:v>0.31741923000000005</c:v>
                </c:pt>
                <c:pt idx="5455">
                  <c:v>0.31747722000000006</c:v>
                </c:pt>
                <c:pt idx="5456">
                  <c:v>0.31753509000000002</c:v>
                </c:pt>
                <c:pt idx="5457">
                  <c:v>0.3175927300000001</c:v>
                </c:pt>
                <c:pt idx="5458">
                  <c:v>0.31765060000000006</c:v>
                </c:pt>
                <c:pt idx="5459">
                  <c:v>0.31770847000000008</c:v>
                </c:pt>
                <c:pt idx="5460">
                  <c:v>0.31776634000000004</c:v>
                </c:pt>
                <c:pt idx="5461">
                  <c:v>0.31782421000000011</c:v>
                </c:pt>
                <c:pt idx="5462">
                  <c:v>0.31788208000000012</c:v>
                </c:pt>
                <c:pt idx="5463">
                  <c:v>0.31793995000000008</c:v>
                </c:pt>
                <c:pt idx="5464">
                  <c:v>0.3179978200000001</c:v>
                </c:pt>
                <c:pt idx="5465">
                  <c:v>0.3180559200000001</c:v>
                </c:pt>
                <c:pt idx="5466">
                  <c:v>0.31811391000000006</c:v>
                </c:pt>
                <c:pt idx="5467">
                  <c:v>0.31817178000000007</c:v>
                </c:pt>
                <c:pt idx="5468">
                  <c:v>0.31822976000000003</c:v>
                </c:pt>
                <c:pt idx="5469">
                  <c:v>0.3182876300000001</c:v>
                </c:pt>
                <c:pt idx="5470">
                  <c:v>0.31834493000000014</c:v>
                </c:pt>
                <c:pt idx="5471">
                  <c:v>0.31840280000000015</c:v>
                </c:pt>
                <c:pt idx="5472">
                  <c:v>0.31846078000000011</c:v>
                </c:pt>
                <c:pt idx="5473">
                  <c:v>0.31851865000000007</c:v>
                </c:pt>
                <c:pt idx="5474">
                  <c:v>0.31857664000000008</c:v>
                </c:pt>
                <c:pt idx="5475">
                  <c:v>0.31863451000000004</c:v>
                </c:pt>
                <c:pt idx="5476">
                  <c:v>0.31869249000000011</c:v>
                </c:pt>
                <c:pt idx="5477">
                  <c:v>0.31875037000000006</c:v>
                </c:pt>
                <c:pt idx="5478">
                  <c:v>0.31880835000000007</c:v>
                </c:pt>
                <c:pt idx="5479">
                  <c:v>0.31886587000000011</c:v>
                </c:pt>
                <c:pt idx="5480">
                  <c:v>0.31892386000000011</c:v>
                </c:pt>
                <c:pt idx="5481">
                  <c:v>0.31898173000000007</c:v>
                </c:pt>
                <c:pt idx="5482">
                  <c:v>0.31903972000000008</c:v>
                </c:pt>
                <c:pt idx="5483">
                  <c:v>0.31909770000000004</c:v>
                </c:pt>
                <c:pt idx="5484">
                  <c:v>0.31915557000000006</c:v>
                </c:pt>
                <c:pt idx="5485">
                  <c:v>0.31921344000000001</c:v>
                </c:pt>
                <c:pt idx="5486">
                  <c:v>0.31927131000000003</c:v>
                </c:pt>
                <c:pt idx="5487">
                  <c:v>0.31932918000000016</c:v>
                </c:pt>
                <c:pt idx="5488">
                  <c:v>0.31938705000000006</c:v>
                </c:pt>
                <c:pt idx="5489">
                  <c:v>0.31944493000000007</c:v>
                </c:pt>
                <c:pt idx="5490">
                  <c:v>0.31950233000000006</c:v>
                </c:pt>
                <c:pt idx="5491">
                  <c:v>0.31956043000000006</c:v>
                </c:pt>
                <c:pt idx="5492">
                  <c:v>0.31961842000000007</c:v>
                </c:pt>
                <c:pt idx="5493">
                  <c:v>0.31967629000000009</c:v>
                </c:pt>
                <c:pt idx="5494">
                  <c:v>0.31973416000000004</c:v>
                </c:pt>
                <c:pt idx="5495">
                  <c:v>0.31979203</c:v>
                </c:pt>
                <c:pt idx="5496">
                  <c:v>0.31984990000000008</c:v>
                </c:pt>
                <c:pt idx="5497">
                  <c:v>0.31990777000000009</c:v>
                </c:pt>
                <c:pt idx="5498">
                  <c:v>0.31996564000000005</c:v>
                </c:pt>
                <c:pt idx="5499">
                  <c:v>0.32002351000000007</c:v>
                </c:pt>
                <c:pt idx="5500">
                  <c:v>0.32008104000000004</c:v>
                </c:pt>
                <c:pt idx="5501">
                  <c:v>0.32013891000000005</c:v>
                </c:pt>
                <c:pt idx="5502">
                  <c:v>0.32019678000000007</c:v>
                </c:pt>
                <c:pt idx="5503">
                  <c:v>0.32025465000000003</c:v>
                </c:pt>
                <c:pt idx="5504">
                  <c:v>0.32031263000000015</c:v>
                </c:pt>
                <c:pt idx="5505">
                  <c:v>0.32037050000000011</c:v>
                </c:pt>
                <c:pt idx="5506">
                  <c:v>0.32042849000000012</c:v>
                </c:pt>
                <c:pt idx="5507">
                  <c:v>0.32048636000000019</c:v>
                </c:pt>
                <c:pt idx="5508">
                  <c:v>0.3205442300000001</c:v>
                </c:pt>
                <c:pt idx="5509">
                  <c:v>0.32060210000000006</c:v>
                </c:pt>
                <c:pt idx="5510">
                  <c:v>0.32065997000000007</c:v>
                </c:pt>
                <c:pt idx="5511">
                  <c:v>0.32071807000000008</c:v>
                </c:pt>
                <c:pt idx="5512">
                  <c:v>0.32077594000000004</c:v>
                </c:pt>
                <c:pt idx="5513">
                  <c:v>0.32083335000000002</c:v>
                </c:pt>
                <c:pt idx="5514">
                  <c:v>0.32089122000000003</c:v>
                </c:pt>
                <c:pt idx="5515">
                  <c:v>0.3209490900000001</c:v>
                </c:pt>
                <c:pt idx="5516">
                  <c:v>0.32100696000000012</c:v>
                </c:pt>
                <c:pt idx="5517">
                  <c:v>0.32106506000000007</c:v>
                </c:pt>
                <c:pt idx="5518">
                  <c:v>0.32112293000000008</c:v>
                </c:pt>
                <c:pt idx="5519">
                  <c:v>0.32118080000000016</c:v>
                </c:pt>
                <c:pt idx="5520">
                  <c:v>0.32123879000000005</c:v>
                </c:pt>
                <c:pt idx="5521">
                  <c:v>0.32129666000000007</c:v>
                </c:pt>
                <c:pt idx="5522">
                  <c:v>0.32135453000000014</c:v>
                </c:pt>
                <c:pt idx="5523">
                  <c:v>0.32141240000000015</c:v>
                </c:pt>
                <c:pt idx="5524">
                  <c:v>0.32147027000000011</c:v>
                </c:pt>
                <c:pt idx="5525">
                  <c:v>0.32152780000000009</c:v>
                </c:pt>
                <c:pt idx="5526">
                  <c:v>0.32158578000000015</c:v>
                </c:pt>
                <c:pt idx="5527">
                  <c:v>0.32164365</c:v>
                </c:pt>
                <c:pt idx="5528">
                  <c:v>0.32170152000000002</c:v>
                </c:pt>
                <c:pt idx="5529">
                  <c:v>0.32175939000000003</c:v>
                </c:pt>
                <c:pt idx="5530">
                  <c:v>0.32181715000000005</c:v>
                </c:pt>
                <c:pt idx="5531">
                  <c:v>0.32187537000000016</c:v>
                </c:pt>
                <c:pt idx="5532">
                  <c:v>0.32193324000000001</c:v>
                </c:pt>
                <c:pt idx="5533">
                  <c:v>0.32199111000000002</c:v>
                </c:pt>
                <c:pt idx="5534">
                  <c:v>0.3220489800000001</c:v>
                </c:pt>
                <c:pt idx="5535">
                  <c:v>0.32210650000000007</c:v>
                </c:pt>
                <c:pt idx="5536">
                  <c:v>0.32216437000000009</c:v>
                </c:pt>
                <c:pt idx="5537">
                  <c:v>0.3222222400000001</c:v>
                </c:pt>
                <c:pt idx="5538">
                  <c:v>0.32228011000000006</c:v>
                </c:pt>
                <c:pt idx="5539">
                  <c:v>0.32233810000000007</c:v>
                </c:pt>
                <c:pt idx="5540">
                  <c:v>0.32239597000000009</c:v>
                </c:pt>
                <c:pt idx="5541">
                  <c:v>0.3224538400000001</c:v>
                </c:pt>
                <c:pt idx="5542">
                  <c:v>0.32251148000000007</c:v>
                </c:pt>
                <c:pt idx="5543">
                  <c:v>0.32256946000000003</c:v>
                </c:pt>
                <c:pt idx="5544">
                  <c:v>0.3226273300000001</c:v>
                </c:pt>
                <c:pt idx="5545">
                  <c:v>0.32268520000000006</c:v>
                </c:pt>
                <c:pt idx="5546">
                  <c:v>0.32274330000000001</c:v>
                </c:pt>
                <c:pt idx="5547">
                  <c:v>0.32280118000000008</c:v>
                </c:pt>
                <c:pt idx="5548">
                  <c:v>0.32285905000000004</c:v>
                </c:pt>
                <c:pt idx="5549">
                  <c:v>0.32291692000000011</c:v>
                </c:pt>
                <c:pt idx="5550">
                  <c:v>0.32297444000000008</c:v>
                </c:pt>
                <c:pt idx="5551">
                  <c:v>0.3230323100000001</c:v>
                </c:pt>
                <c:pt idx="5552">
                  <c:v>0.32309018000000006</c:v>
                </c:pt>
                <c:pt idx="5553">
                  <c:v>0.32314828000000007</c:v>
                </c:pt>
                <c:pt idx="5554">
                  <c:v>0.32320604000000003</c:v>
                </c:pt>
                <c:pt idx="5555">
                  <c:v>0.3232640200000001</c:v>
                </c:pt>
                <c:pt idx="5556">
                  <c:v>0.32332189000000011</c:v>
                </c:pt>
                <c:pt idx="5557">
                  <c:v>0.32337999000000012</c:v>
                </c:pt>
                <c:pt idx="5558">
                  <c:v>0.32343787000000007</c:v>
                </c:pt>
                <c:pt idx="5559">
                  <c:v>0.32349574000000003</c:v>
                </c:pt>
                <c:pt idx="5560">
                  <c:v>0.32355303000000002</c:v>
                </c:pt>
                <c:pt idx="5561">
                  <c:v>0.32361113000000002</c:v>
                </c:pt>
                <c:pt idx="5562">
                  <c:v>0.32366888000000016</c:v>
                </c:pt>
                <c:pt idx="5563">
                  <c:v>0.32372687000000011</c:v>
                </c:pt>
                <c:pt idx="5564">
                  <c:v>0.32378486000000012</c:v>
                </c:pt>
                <c:pt idx="5565">
                  <c:v>0.32384273000000008</c:v>
                </c:pt>
                <c:pt idx="5566">
                  <c:v>0.32390048000000016</c:v>
                </c:pt>
                <c:pt idx="5567">
                  <c:v>0.32395847000000011</c:v>
                </c:pt>
                <c:pt idx="5568">
                  <c:v>0.32401634000000007</c:v>
                </c:pt>
                <c:pt idx="5569">
                  <c:v>0.32407421000000008</c:v>
                </c:pt>
                <c:pt idx="5570">
                  <c:v>0.3241320800000001</c:v>
                </c:pt>
                <c:pt idx="5571">
                  <c:v>0.32418995000000006</c:v>
                </c:pt>
                <c:pt idx="5572">
                  <c:v>0.32424782000000002</c:v>
                </c:pt>
                <c:pt idx="5573">
                  <c:v>0.32430569000000009</c:v>
                </c:pt>
                <c:pt idx="5574">
                  <c:v>0.32436368000000015</c:v>
                </c:pt>
                <c:pt idx="5575">
                  <c:v>0.32442155000000006</c:v>
                </c:pt>
                <c:pt idx="5576">
                  <c:v>0.32447953000000007</c:v>
                </c:pt>
                <c:pt idx="5577">
                  <c:v>0.32453740000000003</c:v>
                </c:pt>
                <c:pt idx="5578">
                  <c:v>0.3245952700000001</c:v>
                </c:pt>
                <c:pt idx="5579">
                  <c:v>0.32465256000000003</c:v>
                </c:pt>
                <c:pt idx="5580">
                  <c:v>0.32471043000000011</c:v>
                </c:pt>
                <c:pt idx="5581">
                  <c:v>0.32476842000000006</c:v>
                </c:pt>
                <c:pt idx="5582">
                  <c:v>0.32482629000000013</c:v>
                </c:pt>
                <c:pt idx="5583">
                  <c:v>0.32488428000000019</c:v>
                </c:pt>
                <c:pt idx="5584">
                  <c:v>0.3249421500000001</c:v>
                </c:pt>
                <c:pt idx="5585">
                  <c:v>0.32500002000000006</c:v>
                </c:pt>
                <c:pt idx="5586">
                  <c:v>0.32505789000000007</c:v>
                </c:pt>
                <c:pt idx="5587">
                  <c:v>0.32511576000000003</c:v>
                </c:pt>
                <c:pt idx="5588">
                  <c:v>0.32517386000000004</c:v>
                </c:pt>
                <c:pt idx="5589">
                  <c:v>0.32523185000000004</c:v>
                </c:pt>
                <c:pt idx="5590">
                  <c:v>0.32528925000000003</c:v>
                </c:pt>
                <c:pt idx="5591">
                  <c:v>0.3253470100000001</c:v>
                </c:pt>
                <c:pt idx="5592">
                  <c:v>0.3254053400000001</c:v>
                </c:pt>
                <c:pt idx="5593">
                  <c:v>0.32546321000000006</c:v>
                </c:pt>
                <c:pt idx="5594">
                  <c:v>0.32552108000000007</c:v>
                </c:pt>
                <c:pt idx="5595">
                  <c:v>0.32557895000000009</c:v>
                </c:pt>
                <c:pt idx="5596">
                  <c:v>0.3256368200000001</c:v>
                </c:pt>
                <c:pt idx="5597">
                  <c:v>0.32569481000000006</c:v>
                </c:pt>
                <c:pt idx="5598">
                  <c:v>0.32575268000000007</c:v>
                </c:pt>
                <c:pt idx="5599">
                  <c:v>0.32580997000000012</c:v>
                </c:pt>
                <c:pt idx="5600">
                  <c:v>0.32586796000000012</c:v>
                </c:pt>
                <c:pt idx="5601">
                  <c:v>0.32592583000000014</c:v>
                </c:pt>
                <c:pt idx="5602">
                  <c:v>0.3259838100000001</c:v>
                </c:pt>
                <c:pt idx="5603">
                  <c:v>0.32604168000000006</c:v>
                </c:pt>
                <c:pt idx="5604">
                  <c:v>0.32609955000000002</c:v>
                </c:pt>
                <c:pt idx="5605">
                  <c:v>0.32615743000000008</c:v>
                </c:pt>
                <c:pt idx="5606">
                  <c:v>0.32621541000000004</c:v>
                </c:pt>
                <c:pt idx="5607">
                  <c:v>0.32627328000000005</c:v>
                </c:pt>
                <c:pt idx="5608">
                  <c:v>0.32633115000000001</c:v>
                </c:pt>
                <c:pt idx="5609">
                  <c:v>0.32638914000000008</c:v>
                </c:pt>
                <c:pt idx="5610">
                  <c:v>0.32644701000000004</c:v>
                </c:pt>
                <c:pt idx="5611">
                  <c:v>0.32650430000000014</c:v>
                </c:pt>
                <c:pt idx="5612">
                  <c:v>0.32656229000000009</c:v>
                </c:pt>
                <c:pt idx="5613">
                  <c:v>0.3266201600000001</c:v>
                </c:pt>
                <c:pt idx="5614">
                  <c:v>0.32667814000000006</c:v>
                </c:pt>
                <c:pt idx="5615">
                  <c:v>0.32673601000000002</c:v>
                </c:pt>
                <c:pt idx="5616">
                  <c:v>0.32679388000000004</c:v>
                </c:pt>
                <c:pt idx="5617">
                  <c:v>0.32685175000000005</c:v>
                </c:pt>
                <c:pt idx="5618">
                  <c:v>0.32690986000000011</c:v>
                </c:pt>
                <c:pt idx="5619">
                  <c:v>0.32696773000000007</c:v>
                </c:pt>
                <c:pt idx="5620">
                  <c:v>0.32702571000000008</c:v>
                </c:pt>
                <c:pt idx="5621">
                  <c:v>0.3270835800000001</c:v>
                </c:pt>
                <c:pt idx="5622">
                  <c:v>0.32714145</c:v>
                </c:pt>
                <c:pt idx="5623">
                  <c:v>0.3271987400000001</c:v>
                </c:pt>
                <c:pt idx="5624">
                  <c:v>0.32725662000000005</c:v>
                </c:pt>
                <c:pt idx="5625">
                  <c:v>0.32731449000000012</c:v>
                </c:pt>
                <c:pt idx="5626">
                  <c:v>0.32737247000000019</c:v>
                </c:pt>
                <c:pt idx="5627">
                  <c:v>0.32743046000000003</c:v>
                </c:pt>
                <c:pt idx="5628">
                  <c:v>0.32748833000000016</c:v>
                </c:pt>
                <c:pt idx="5629">
                  <c:v>0.32760418000000008</c:v>
                </c:pt>
                <c:pt idx="5630">
                  <c:v>0.32766194000000004</c:v>
                </c:pt>
                <c:pt idx="5631">
                  <c:v>0.3277199300000001</c:v>
                </c:pt>
                <c:pt idx="5632">
                  <c:v>0.32777780000000006</c:v>
                </c:pt>
                <c:pt idx="5633">
                  <c:v>0.3278353200000001</c:v>
                </c:pt>
                <c:pt idx="5634">
                  <c:v>0.32789365000000004</c:v>
                </c:pt>
                <c:pt idx="5635">
                  <c:v>0.32795141000000005</c:v>
                </c:pt>
                <c:pt idx="5636">
                  <c:v>0.32800951000000006</c:v>
                </c:pt>
                <c:pt idx="5637">
                  <c:v>0.32806738000000008</c:v>
                </c:pt>
                <c:pt idx="5638">
                  <c:v>0.32812525000000003</c:v>
                </c:pt>
                <c:pt idx="5639">
                  <c:v>0.32818254000000008</c:v>
                </c:pt>
                <c:pt idx="5640">
                  <c:v>0.32824053000000003</c:v>
                </c:pt>
                <c:pt idx="5641">
                  <c:v>0.32829828000000005</c:v>
                </c:pt>
                <c:pt idx="5642">
                  <c:v>0.32835627000000012</c:v>
                </c:pt>
                <c:pt idx="5643">
                  <c:v>0.32841414000000008</c:v>
                </c:pt>
                <c:pt idx="5644">
                  <c:v>0.32847201000000009</c:v>
                </c:pt>
                <c:pt idx="5645">
                  <c:v>0.3285301100000001</c:v>
                </c:pt>
                <c:pt idx="5646">
                  <c:v>0.32858798000000011</c:v>
                </c:pt>
                <c:pt idx="5647">
                  <c:v>0.32864597000000006</c:v>
                </c:pt>
                <c:pt idx="5648">
                  <c:v>0.32870384000000002</c:v>
                </c:pt>
                <c:pt idx="5649">
                  <c:v>0.32876171000000004</c:v>
                </c:pt>
                <c:pt idx="5650">
                  <c:v>0.32881923000000007</c:v>
                </c:pt>
                <c:pt idx="5651">
                  <c:v>0.32887710000000009</c:v>
                </c:pt>
                <c:pt idx="5652">
                  <c:v>0.3289350900000001</c:v>
                </c:pt>
                <c:pt idx="5653">
                  <c:v>0.32899296000000011</c:v>
                </c:pt>
                <c:pt idx="5654">
                  <c:v>0.32905106000000006</c:v>
                </c:pt>
                <c:pt idx="5655">
                  <c:v>0.32910893000000008</c:v>
                </c:pt>
                <c:pt idx="5656">
                  <c:v>0.32916692000000009</c:v>
                </c:pt>
                <c:pt idx="5657">
                  <c:v>0.32922479000000016</c:v>
                </c:pt>
                <c:pt idx="5658">
                  <c:v>0.32928266000000012</c:v>
                </c:pt>
                <c:pt idx="5659">
                  <c:v>0.3293400600000001</c:v>
                </c:pt>
                <c:pt idx="5660">
                  <c:v>0.32939793000000006</c:v>
                </c:pt>
                <c:pt idx="5661">
                  <c:v>0.32945580000000008</c:v>
                </c:pt>
                <c:pt idx="5662">
                  <c:v>0.32951391000000008</c:v>
                </c:pt>
                <c:pt idx="5663">
                  <c:v>0.32957178000000009</c:v>
                </c:pt>
                <c:pt idx="5664">
                  <c:v>0.32962965000000005</c:v>
                </c:pt>
                <c:pt idx="5665">
                  <c:v>0.32968752000000007</c:v>
                </c:pt>
                <c:pt idx="5666">
                  <c:v>0.32974539000000008</c:v>
                </c:pt>
                <c:pt idx="5667">
                  <c:v>0.3298032600000001</c:v>
                </c:pt>
                <c:pt idx="5668">
                  <c:v>0.32986113000000006</c:v>
                </c:pt>
                <c:pt idx="5669">
                  <c:v>0.32991900000000007</c:v>
                </c:pt>
                <c:pt idx="5670">
                  <c:v>0.32997699000000019</c:v>
                </c:pt>
                <c:pt idx="5671">
                  <c:v>0.33003451000000006</c:v>
                </c:pt>
                <c:pt idx="5672">
                  <c:v>0.33009238000000007</c:v>
                </c:pt>
                <c:pt idx="5673">
                  <c:v>0.33015025000000003</c:v>
                </c:pt>
                <c:pt idx="5674">
                  <c:v>0.3302082400000001</c:v>
                </c:pt>
                <c:pt idx="5675">
                  <c:v>0.33026611000000006</c:v>
                </c:pt>
                <c:pt idx="5676">
                  <c:v>0.33032398000000013</c:v>
                </c:pt>
                <c:pt idx="5677">
                  <c:v>0.33038196000000009</c:v>
                </c:pt>
                <c:pt idx="5678">
                  <c:v>0.3304398300000001</c:v>
                </c:pt>
                <c:pt idx="5679">
                  <c:v>0.33049770000000006</c:v>
                </c:pt>
                <c:pt idx="5680">
                  <c:v>0.33055569000000007</c:v>
                </c:pt>
                <c:pt idx="5681">
                  <c:v>0.33061344000000004</c:v>
                </c:pt>
                <c:pt idx="5682">
                  <c:v>0.3306714300000001</c:v>
                </c:pt>
                <c:pt idx="5683">
                  <c:v>0.33072884000000008</c:v>
                </c:pt>
                <c:pt idx="5684">
                  <c:v>0.33078671000000009</c:v>
                </c:pt>
                <c:pt idx="5685">
                  <c:v>0.33084469000000011</c:v>
                </c:pt>
                <c:pt idx="5686">
                  <c:v>0.33090268000000012</c:v>
                </c:pt>
                <c:pt idx="5687">
                  <c:v>0.33096067000000012</c:v>
                </c:pt>
                <c:pt idx="5688">
                  <c:v>0.33101807000000011</c:v>
                </c:pt>
                <c:pt idx="5689">
                  <c:v>0.33107594000000007</c:v>
                </c:pt>
                <c:pt idx="5690">
                  <c:v>0.33113405000000001</c:v>
                </c:pt>
                <c:pt idx="5691">
                  <c:v>0.33119192000000003</c:v>
                </c:pt>
                <c:pt idx="5692">
                  <c:v>0.3312497900000001</c:v>
                </c:pt>
                <c:pt idx="5693">
                  <c:v>0.33130766000000011</c:v>
                </c:pt>
                <c:pt idx="5694">
                  <c:v>0.33136553000000007</c:v>
                </c:pt>
                <c:pt idx="5695">
                  <c:v>0.33142351000000009</c:v>
                </c:pt>
                <c:pt idx="5696">
                  <c:v>0.33148138000000016</c:v>
                </c:pt>
                <c:pt idx="5697">
                  <c:v>0.33153925000000001</c:v>
                </c:pt>
                <c:pt idx="5698">
                  <c:v>0.33159712000000002</c:v>
                </c:pt>
                <c:pt idx="5699">
                  <c:v>0.33165511000000003</c:v>
                </c:pt>
                <c:pt idx="5700">
                  <c:v>0.33171298000000016</c:v>
                </c:pt>
                <c:pt idx="5701">
                  <c:v>0.33177085000000006</c:v>
                </c:pt>
                <c:pt idx="5702">
                  <c:v>0.33182872000000013</c:v>
                </c:pt>
                <c:pt idx="5703">
                  <c:v>0.33188659000000015</c:v>
                </c:pt>
                <c:pt idx="5704">
                  <c:v>0.33194435000000005</c:v>
                </c:pt>
                <c:pt idx="5705">
                  <c:v>0.33200222000000007</c:v>
                </c:pt>
                <c:pt idx="5706">
                  <c:v>0.33206009000000009</c:v>
                </c:pt>
                <c:pt idx="5707">
                  <c:v>0.3321179600000001</c:v>
                </c:pt>
                <c:pt idx="5708">
                  <c:v>0.33217594000000006</c:v>
                </c:pt>
                <c:pt idx="5709">
                  <c:v>0.33223381000000002</c:v>
                </c:pt>
                <c:pt idx="5710">
                  <c:v>0.33229168000000003</c:v>
                </c:pt>
                <c:pt idx="5711">
                  <c:v>0.33234921000000006</c:v>
                </c:pt>
                <c:pt idx="5712">
                  <c:v>0.33240708000000008</c:v>
                </c:pt>
                <c:pt idx="5713">
                  <c:v>0.33246495000000009</c:v>
                </c:pt>
                <c:pt idx="5714">
                  <c:v>0.33252293000000016</c:v>
                </c:pt>
                <c:pt idx="5715">
                  <c:v>0.33258069000000012</c:v>
                </c:pt>
                <c:pt idx="5716">
                  <c:v>0.33263868000000008</c:v>
                </c:pt>
                <c:pt idx="5717">
                  <c:v>0.33269666000000003</c:v>
                </c:pt>
                <c:pt idx="5718">
                  <c:v>0.3327545300000001</c:v>
                </c:pt>
                <c:pt idx="5719">
                  <c:v>0.33281240000000012</c:v>
                </c:pt>
                <c:pt idx="5720">
                  <c:v>0.33287039000000013</c:v>
                </c:pt>
                <c:pt idx="5721">
                  <c:v>0.33292791000000016</c:v>
                </c:pt>
                <c:pt idx="5722">
                  <c:v>0.33298578000000012</c:v>
                </c:pt>
                <c:pt idx="5723">
                  <c:v>0.33304365000000002</c:v>
                </c:pt>
                <c:pt idx="5724">
                  <c:v>0.33310152000000004</c:v>
                </c:pt>
                <c:pt idx="5725">
                  <c:v>0.33315939000000006</c:v>
                </c:pt>
                <c:pt idx="5726">
                  <c:v>0.33321726000000007</c:v>
                </c:pt>
                <c:pt idx="5727">
                  <c:v>0.33327513000000003</c:v>
                </c:pt>
                <c:pt idx="5728">
                  <c:v>0.33333312000000004</c:v>
                </c:pt>
                <c:pt idx="5729">
                  <c:v>0.33339099000000011</c:v>
                </c:pt>
                <c:pt idx="5730">
                  <c:v>0.33344898000000012</c:v>
                </c:pt>
                <c:pt idx="5731">
                  <c:v>0.33350696000000013</c:v>
                </c:pt>
                <c:pt idx="5732">
                  <c:v>0.33356483000000009</c:v>
                </c:pt>
                <c:pt idx="5733">
                  <c:v>0.33362270000000016</c:v>
                </c:pt>
                <c:pt idx="5734">
                  <c:v>0.33368057000000012</c:v>
                </c:pt>
                <c:pt idx="5735">
                  <c:v>0.33373844000000008</c:v>
                </c:pt>
                <c:pt idx="5736">
                  <c:v>0.33379631000000004</c:v>
                </c:pt>
                <c:pt idx="5737">
                  <c:v>0.33385418000000011</c:v>
                </c:pt>
                <c:pt idx="5738">
                  <c:v>0.33391205000000007</c:v>
                </c:pt>
                <c:pt idx="5739">
                  <c:v>0.33396958000000015</c:v>
                </c:pt>
                <c:pt idx="5740">
                  <c:v>0.33402745000000006</c:v>
                </c:pt>
                <c:pt idx="5741">
                  <c:v>0.33408532000000007</c:v>
                </c:pt>
                <c:pt idx="5742">
                  <c:v>0.33414319000000003</c:v>
                </c:pt>
                <c:pt idx="5743">
                  <c:v>0.33420106000000005</c:v>
                </c:pt>
                <c:pt idx="5744">
                  <c:v>0.33425893000000007</c:v>
                </c:pt>
                <c:pt idx="5745">
                  <c:v>0.33431680000000019</c:v>
                </c:pt>
                <c:pt idx="5746">
                  <c:v>0.33437467000000015</c:v>
                </c:pt>
                <c:pt idx="5747">
                  <c:v>0.3344326600000001</c:v>
                </c:pt>
                <c:pt idx="5748">
                  <c:v>0.33449053000000006</c:v>
                </c:pt>
                <c:pt idx="5749">
                  <c:v>0.33454840000000008</c:v>
                </c:pt>
                <c:pt idx="5750">
                  <c:v>0.33460638000000009</c:v>
                </c:pt>
                <c:pt idx="5751">
                  <c:v>0.33466437000000016</c:v>
                </c:pt>
                <c:pt idx="5752">
                  <c:v>0.33472166000000003</c:v>
                </c:pt>
                <c:pt idx="5753">
                  <c:v>0.3347795300000001</c:v>
                </c:pt>
                <c:pt idx="5754">
                  <c:v>0.33483740000000006</c:v>
                </c:pt>
                <c:pt idx="5755">
                  <c:v>0.33489527000000008</c:v>
                </c:pt>
                <c:pt idx="5756">
                  <c:v>0.33495337000000008</c:v>
                </c:pt>
                <c:pt idx="5757">
                  <c:v>0.3350111300000001</c:v>
                </c:pt>
                <c:pt idx="5758">
                  <c:v>0.33506912000000005</c:v>
                </c:pt>
                <c:pt idx="5759">
                  <c:v>0.33512699000000012</c:v>
                </c:pt>
                <c:pt idx="5760">
                  <c:v>0.33518486000000008</c:v>
                </c:pt>
                <c:pt idx="5761">
                  <c:v>0.3352427300000001</c:v>
                </c:pt>
                <c:pt idx="5762">
                  <c:v>0.33530071000000011</c:v>
                </c:pt>
                <c:pt idx="5763">
                  <c:v>0.33535824000000009</c:v>
                </c:pt>
                <c:pt idx="5764">
                  <c:v>0.33541611000000016</c:v>
                </c:pt>
                <c:pt idx="5765">
                  <c:v>0.33547398000000012</c:v>
                </c:pt>
                <c:pt idx="5766">
                  <c:v>0.33553185000000002</c:v>
                </c:pt>
                <c:pt idx="5767">
                  <c:v>0.33558972000000009</c:v>
                </c:pt>
                <c:pt idx="5768">
                  <c:v>0.33564759000000005</c:v>
                </c:pt>
                <c:pt idx="5769">
                  <c:v>0.33570557000000006</c:v>
                </c:pt>
                <c:pt idx="5770">
                  <c:v>0.33576344000000002</c:v>
                </c:pt>
                <c:pt idx="5771">
                  <c:v>0.33582143000000009</c:v>
                </c:pt>
                <c:pt idx="5772">
                  <c:v>0.3358794200000001</c:v>
                </c:pt>
                <c:pt idx="5773">
                  <c:v>0.33593740000000005</c:v>
                </c:pt>
                <c:pt idx="5774">
                  <c:v>0.33599527000000007</c:v>
                </c:pt>
                <c:pt idx="5775">
                  <c:v>0.33605314000000003</c:v>
                </c:pt>
                <c:pt idx="5776">
                  <c:v>0.33611055000000006</c:v>
                </c:pt>
                <c:pt idx="5777">
                  <c:v>0.33616842000000008</c:v>
                </c:pt>
                <c:pt idx="5778">
                  <c:v>0.33622629000000009</c:v>
                </c:pt>
                <c:pt idx="5779">
                  <c:v>0.33628416000000011</c:v>
                </c:pt>
                <c:pt idx="5780">
                  <c:v>0.33634203000000007</c:v>
                </c:pt>
                <c:pt idx="5781">
                  <c:v>0.33639990000000008</c:v>
                </c:pt>
                <c:pt idx="5782">
                  <c:v>0.33645800000000009</c:v>
                </c:pt>
                <c:pt idx="5783">
                  <c:v>0.33651587000000016</c:v>
                </c:pt>
                <c:pt idx="5784">
                  <c:v>0.33657374000000007</c:v>
                </c:pt>
                <c:pt idx="5785">
                  <c:v>0.33663162000000002</c:v>
                </c:pt>
                <c:pt idx="5786">
                  <c:v>0.33668949000000009</c:v>
                </c:pt>
                <c:pt idx="5787">
                  <c:v>0.33674736000000005</c:v>
                </c:pt>
                <c:pt idx="5788">
                  <c:v>0.33680523000000007</c:v>
                </c:pt>
                <c:pt idx="5789">
                  <c:v>0.33686321000000008</c:v>
                </c:pt>
                <c:pt idx="5790">
                  <c:v>0.33692108000000009</c:v>
                </c:pt>
                <c:pt idx="5791">
                  <c:v>0.33697895000000011</c:v>
                </c:pt>
                <c:pt idx="5792">
                  <c:v>0.33703694000000006</c:v>
                </c:pt>
                <c:pt idx="5793">
                  <c:v>0.33709481000000008</c:v>
                </c:pt>
                <c:pt idx="5794">
                  <c:v>0.33715268000000009</c:v>
                </c:pt>
                <c:pt idx="5795">
                  <c:v>0.33721055000000005</c:v>
                </c:pt>
                <c:pt idx="5796">
                  <c:v>0.33726842000000007</c:v>
                </c:pt>
                <c:pt idx="5797">
                  <c:v>0.33732629000000014</c:v>
                </c:pt>
                <c:pt idx="5798">
                  <c:v>0.33738358000000013</c:v>
                </c:pt>
                <c:pt idx="5799">
                  <c:v>0.33744168000000008</c:v>
                </c:pt>
                <c:pt idx="5800">
                  <c:v>0.33749955000000004</c:v>
                </c:pt>
                <c:pt idx="5801">
                  <c:v>0.3375574300000001</c:v>
                </c:pt>
                <c:pt idx="5802">
                  <c:v>0.33761530000000006</c:v>
                </c:pt>
                <c:pt idx="5803">
                  <c:v>0.33767317000000008</c:v>
                </c:pt>
                <c:pt idx="5804">
                  <c:v>0.33773103999999998</c:v>
                </c:pt>
                <c:pt idx="5805">
                  <c:v>0.33778902000000005</c:v>
                </c:pt>
                <c:pt idx="5806">
                  <c:v>0.33784712000000006</c:v>
                </c:pt>
                <c:pt idx="5807">
                  <c:v>0.33790499000000013</c:v>
                </c:pt>
                <c:pt idx="5808">
                  <c:v>0.33796240000000011</c:v>
                </c:pt>
                <c:pt idx="5809">
                  <c:v>0.33802027000000012</c:v>
                </c:pt>
                <c:pt idx="5810">
                  <c:v>0.33807814000000014</c:v>
                </c:pt>
                <c:pt idx="5811">
                  <c:v>0.3381360100000001</c:v>
                </c:pt>
                <c:pt idx="5812">
                  <c:v>0.33819377000000006</c:v>
                </c:pt>
                <c:pt idx="5813">
                  <c:v>0.33825199000000006</c:v>
                </c:pt>
                <c:pt idx="5814">
                  <c:v>0.33830986000000013</c:v>
                </c:pt>
                <c:pt idx="5815">
                  <c:v>0.33836773000000009</c:v>
                </c:pt>
                <c:pt idx="5816">
                  <c:v>0.33842548000000011</c:v>
                </c:pt>
                <c:pt idx="5817">
                  <c:v>0.33848335000000007</c:v>
                </c:pt>
                <c:pt idx="5818">
                  <c:v>0.33854122000000003</c:v>
                </c:pt>
                <c:pt idx="5819">
                  <c:v>0.3385990900000001</c:v>
                </c:pt>
                <c:pt idx="5820">
                  <c:v>0.33865696000000012</c:v>
                </c:pt>
                <c:pt idx="5821">
                  <c:v>0.33871483000000008</c:v>
                </c:pt>
                <c:pt idx="5822">
                  <c:v>0.33877270000000009</c:v>
                </c:pt>
                <c:pt idx="5823">
                  <c:v>0.33883057000000011</c:v>
                </c:pt>
                <c:pt idx="5824">
                  <c:v>0.33888844000000012</c:v>
                </c:pt>
                <c:pt idx="5825">
                  <c:v>0.33894620000000009</c:v>
                </c:pt>
                <c:pt idx="5826">
                  <c:v>0.33900407000000016</c:v>
                </c:pt>
                <c:pt idx="5827">
                  <c:v>0.33906194000000006</c:v>
                </c:pt>
                <c:pt idx="5828">
                  <c:v>0.33911993000000007</c:v>
                </c:pt>
                <c:pt idx="5829">
                  <c:v>0.33917780000000008</c:v>
                </c:pt>
                <c:pt idx="5830">
                  <c:v>0.3392356700000001</c:v>
                </c:pt>
                <c:pt idx="5831">
                  <c:v>0.33929354</c:v>
                </c:pt>
                <c:pt idx="5832">
                  <c:v>0.33935164000000007</c:v>
                </c:pt>
                <c:pt idx="5833">
                  <c:v>0.33940951000000014</c:v>
                </c:pt>
                <c:pt idx="5834">
                  <c:v>0.33946738000000015</c:v>
                </c:pt>
                <c:pt idx="5835">
                  <c:v>0.33952525000000006</c:v>
                </c:pt>
                <c:pt idx="5836">
                  <c:v>0.33958312000000007</c:v>
                </c:pt>
                <c:pt idx="5837">
                  <c:v>0.33964099000000009</c:v>
                </c:pt>
                <c:pt idx="5838">
                  <c:v>0.33969851000000006</c:v>
                </c:pt>
                <c:pt idx="5839">
                  <c:v>0.33975638000000008</c:v>
                </c:pt>
                <c:pt idx="5840">
                  <c:v>0.3398142500000001</c:v>
                </c:pt>
                <c:pt idx="5841">
                  <c:v>0.33987224000000016</c:v>
                </c:pt>
                <c:pt idx="5842">
                  <c:v>0.33993011000000006</c:v>
                </c:pt>
                <c:pt idx="5843">
                  <c:v>0.33998798000000013</c:v>
                </c:pt>
                <c:pt idx="5844">
                  <c:v>0.34004584999999998</c:v>
                </c:pt>
                <c:pt idx="5845">
                  <c:v>0.34010372</c:v>
                </c:pt>
                <c:pt idx="5846">
                  <c:v>0.34016159000000001</c:v>
                </c:pt>
                <c:pt idx="5847">
                  <c:v>0.34021945999999997</c:v>
                </c:pt>
                <c:pt idx="5848">
                  <c:v>0.34027744999999998</c:v>
                </c:pt>
                <c:pt idx="5849">
                  <c:v>0.34033486000000007</c:v>
                </c:pt>
                <c:pt idx="5850">
                  <c:v>0.34039273000000003</c:v>
                </c:pt>
                <c:pt idx="5851">
                  <c:v>0.3404507100000001</c:v>
                </c:pt>
                <c:pt idx="5852">
                  <c:v>0.34050858000000006</c:v>
                </c:pt>
                <c:pt idx="5853">
                  <c:v>0.34056645000000002</c:v>
                </c:pt>
                <c:pt idx="5854">
                  <c:v>0.34062432000000004</c:v>
                </c:pt>
                <c:pt idx="5855">
                  <c:v>0.34068219000000005</c:v>
                </c:pt>
                <c:pt idx="5856">
                  <c:v>0.34074018</c:v>
                </c:pt>
                <c:pt idx="5857">
                  <c:v>0.34079804999999996</c:v>
                </c:pt>
                <c:pt idx="5858">
                  <c:v>0.34085604000000008</c:v>
                </c:pt>
                <c:pt idx="5859">
                  <c:v>0.3409139100000001</c:v>
                </c:pt>
                <c:pt idx="5860">
                  <c:v>0.34097178000000006</c:v>
                </c:pt>
                <c:pt idx="5861">
                  <c:v>0.34102976000000007</c:v>
                </c:pt>
                <c:pt idx="5862">
                  <c:v>0.34108763000000003</c:v>
                </c:pt>
                <c:pt idx="5863">
                  <c:v>0.34114550000000005</c:v>
                </c:pt>
                <c:pt idx="5864">
                  <c:v>0.34120337000000001</c:v>
                </c:pt>
                <c:pt idx="5865">
                  <c:v>0.34126123999999997</c:v>
                </c:pt>
                <c:pt idx="5866">
                  <c:v>0.34131912000000003</c:v>
                </c:pt>
                <c:pt idx="5867">
                  <c:v>0.34137675000000006</c:v>
                </c:pt>
                <c:pt idx="5868">
                  <c:v>0.34143462000000002</c:v>
                </c:pt>
                <c:pt idx="5869">
                  <c:v>0.34149249000000004</c:v>
                </c:pt>
                <c:pt idx="5870">
                  <c:v>0.34155060000000004</c:v>
                </c:pt>
                <c:pt idx="5871">
                  <c:v>0.34160847000000005</c:v>
                </c:pt>
                <c:pt idx="5872">
                  <c:v>0.34166634000000001</c:v>
                </c:pt>
                <c:pt idx="5873">
                  <c:v>0.34172421000000003</c:v>
                </c:pt>
                <c:pt idx="5874">
                  <c:v>0.34178162000000001</c:v>
                </c:pt>
                <c:pt idx="5875">
                  <c:v>0.34183949000000002</c:v>
                </c:pt>
                <c:pt idx="5876">
                  <c:v>0.34189759000000003</c:v>
                </c:pt>
                <c:pt idx="5877">
                  <c:v>0.34195534</c:v>
                </c:pt>
                <c:pt idx="5878">
                  <c:v>0.34201333</c:v>
                </c:pt>
                <c:pt idx="5879">
                  <c:v>0.34207120000000002</c:v>
                </c:pt>
                <c:pt idx="5880">
                  <c:v>0.34212907000000004</c:v>
                </c:pt>
                <c:pt idx="5881">
                  <c:v>0.34218694000000011</c:v>
                </c:pt>
                <c:pt idx="5882">
                  <c:v>0.34224493</c:v>
                </c:pt>
                <c:pt idx="5883">
                  <c:v>0.34230256000000003</c:v>
                </c:pt>
                <c:pt idx="5884">
                  <c:v>0.34236032000000005</c:v>
                </c:pt>
                <c:pt idx="5885">
                  <c:v>0.34241830000000006</c:v>
                </c:pt>
                <c:pt idx="5886">
                  <c:v>0.34247618000000007</c:v>
                </c:pt>
                <c:pt idx="5887">
                  <c:v>0.34253404999999998</c:v>
                </c:pt>
                <c:pt idx="5888">
                  <c:v>0.34259192000000005</c:v>
                </c:pt>
                <c:pt idx="5889">
                  <c:v>0.34264979000000001</c:v>
                </c:pt>
                <c:pt idx="5890">
                  <c:v>0.34270766000000008</c:v>
                </c:pt>
                <c:pt idx="5891">
                  <c:v>0.34276541000000005</c:v>
                </c:pt>
                <c:pt idx="5892">
                  <c:v>0.34282328000000006</c:v>
                </c:pt>
                <c:pt idx="5893">
                  <c:v>0.34288115000000002</c:v>
                </c:pt>
                <c:pt idx="5894">
                  <c:v>0.34293913999999998</c:v>
                </c:pt>
                <c:pt idx="5895">
                  <c:v>0.34299701000000005</c:v>
                </c:pt>
                <c:pt idx="5896">
                  <c:v>0.34305488000000006</c:v>
                </c:pt>
                <c:pt idx="5897">
                  <c:v>0.34311275000000002</c:v>
                </c:pt>
                <c:pt idx="5898">
                  <c:v>0.34317062000000004</c:v>
                </c:pt>
                <c:pt idx="5899">
                  <c:v>0.3432286100000001</c:v>
                </c:pt>
                <c:pt idx="5900">
                  <c:v>0.34328648000000006</c:v>
                </c:pt>
                <c:pt idx="5901">
                  <c:v>0.34334446000000007</c:v>
                </c:pt>
                <c:pt idx="5902">
                  <c:v>0.34340233000000003</c:v>
                </c:pt>
                <c:pt idx="5903">
                  <c:v>0.3434602000000001</c:v>
                </c:pt>
                <c:pt idx="5904">
                  <c:v>0.34351807000000006</c:v>
                </c:pt>
                <c:pt idx="5905">
                  <c:v>0.34357594000000002</c:v>
                </c:pt>
                <c:pt idx="5906">
                  <c:v>0.34363392999999998</c:v>
                </c:pt>
                <c:pt idx="5907">
                  <c:v>0.34369180000000005</c:v>
                </c:pt>
                <c:pt idx="5908">
                  <c:v>0.34374921000000003</c:v>
                </c:pt>
                <c:pt idx="5909">
                  <c:v>0.34380719000000004</c:v>
                </c:pt>
                <c:pt idx="5910">
                  <c:v>0.34386506000000006</c:v>
                </c:pt>
                <c:pt idx="5911">
                  <c:v>0.34392293000000007</c:v>
                </c:pt>
                <c:pt idx="5912">
                  <c:v>0.34398080000000009</c:v>
                </c:pt>
                <c:pt idx="5913">
                  <c:v>0.3440386800000001</c:v>
                </c:pt>
                <c:pt idx="5914">
                  <c:v>0.34409655</c:v>
                </c:pt>
                <c:pt idx="5915">
                  <c:v>0.34415453000000001</c:v>
                </c:pt>
                <c:pt idx="5916">
                  <c:v>0.34421252000000002</c:v>
                </c:pt>
                <c:pt idx="5917">
                  <c:v>0.34427039000000004</c:v>
                </c:pt>
                <c:pt idx="5918">
                  <c:v>0.34432826000000011</c:v>
                </c:pt>
                <c:pt idx="5919">
                  <c:v>0.34438613000000007</c:v>
                </c:pt>
                <c:pt idx="5920">
                  <c:v>0.34444354000000005</c:v>
                </c:pt>
                <c:pt idx="5921">
                  <c:v>0.34450141000000001</c:v>
                </c:pt>
                <c:pt idx="5922">
                  <c:v>0.34455928000000002</c:v>
                </c:pt>
                <c:pt idx="5923">
                  <c:v>0.34461738000000003</c:v>
                </c:pt>
                <c:pt idx="5924">
                  <c:v>0.34467537000000004</c:v>
                </c:pt>
                <c:pt idx="5925">
                  <c:v>0.34473323999999994</c:v>
                </c:pt>
                <c:pt idx="5926">
                  <c:v>0.34479121999999995</c:v>
                </c:pt>
                <c:pt idx="5927">
                  <c:v>0.34484909000000002</c:v>
                </c:pt>
                <c:pt idx="5928">
                  <c:v>0.34490696000000004</c:v>
                </c:pt>
                <c:pt idx="5929">
                  <c:v>0.3449649500000001</c:v>
                </c:pt>
                <c:pt idx="5930">
                  <c:v>0.34502224000000004</c:v>
                </c:pt>
                <c:pt idx="5931">
                  <c:v>0.34508011000000005</c:v>
                </c:pt>
                <c:pt idx="5932">
                  <c:v>0.34513798000000001</c:v>
                </c:pt>
                <c:pt idx="5933">
                  <c:v>0.34519608000000002</c:v>
                </c:pt>
                <c:pt idx="5934">
                  <c:v>0.34525407000000002</c:v>
                </c:pt>
                <c:pt idx="5935">
                  <c:v>0.34531194000000004</c:v>
                </c:pt>
                <c:pt idx="5936">
                  <c:v>0.34536981000000005</c:v>
                </c:pt>
                <c:pt idx="5937">
                  <c:v>0.34542768000000007</c:v>
                </c:pt>
                <c:pt idx="5938">
                  <c:v>0.34548555000000003</c:v>
                </c:pt>
                <c:pt idx="5939">
                  <c:v>0.34554342000000005</c:v>
                </c:pt>
                <c:pt idx="5940">
                  <c:v>0.34560152</c:v>
                </c:pt>
                <c:pt idx="5941">
                  <c:v>0.34565881000000004</c:v>
                </c:pt>
                <c:pt idx="5942">
                  <c:v>0.34571668000000005</c:v>
                </c:pt>
                <c:pt idx="5943">
                  <c:v>0.34577455000000001</c:v>
                </c:pt>
                <c:pt idx="5944">
                  <c:v>0.34583266000000007</c:v>
                </c:pt>
                <c:pt idx="5945">
                  <c:v>0.34589053000000003</c:v>
                </c:pt>
                <c:pt idx="5946">
                  <c:v>0.3459484000000001</c:v>
                </c:pt>
                <c:pt idx="5947">
                  <c:v>0.34600627000000006</c:v>
                </c:pt>
                <c:pt idx="5948">
                  <c:v>0.34606414000000002</c:v>
                </c:pt>
                <c:pt idx="5949">
                  <c:v>0.34612201000000004</c:v>
                </c:pt>
                <c:pt idx="5950">
                  <c:v>0.3461799900000001</c:v>
                </c:pt>
                <c:pt idx="5951">
                  <c:v>0.34623798</c:v>
                </c:pt>
                <c:pt idx="5952">
                  <c:v>0.34629573999999996</c:v>
                </c:pt>
                <c:pt idx="5953">
                  <c:v>0.34635372000000003</c:v>
                </c:pt>
                <c:pt idx="5954">
                  <c:v>0.3464115900000001</c:v>
                </c:pt>
                <c:pt idx="5955">
                  <c:v>0.34646946000000006</c:v>
                </c:pt>
                <c:pt idx="5956">
                  <c:v>0.34652733000000002</c:v>
                </c:pt>
                <c:pt idx="5957">
                  <c:v>0.34658474000000006</c:v>
                </c:pt>
                <c:pt idx="5958">
                  <c:v>0.34664261000000002</c:v>
                </c:pt>
                <c:pt idx="5959">
                  <c:v>0.34670071000000002</c:v>
                </c:pt>
                <c:pt idx="5960">
                  <c:v>0.34675858000000004</c:v>
                </c:pt>
                <c:pt idx="5961">
                  <c:v>0.34681645000000005</c:v>
                </c:pt>
                <c:pt idx="5962">
                  <c:v>0.34687432000000007</c:v>
                </c:pt>
                <c:pt idx="5963">
                  <c:v>0.34693219000000003</c:v>
                </c:pt>
                <c:pt idx="5964">
                  <c:v>0.34699006000000004</c:v>
                </c:pt>
                <c:pt idx="5965">
                  <c:v>0.34704805</c:v>
                </c:pt>
                <c:pt idx="5966">
                  <c:v>0.34710580000000002</c:v>
                </c:pt>
                <c:pt idx="5967">
                  <c:v>0.34716368000000003</c:v>
                </c:pt>
                <c:pt idx="5968">
                  <c:v>0.34722166000000004</c:v>
                </c:pt>
                <c:pt idx="5969">
                  <c:v>0.34727976000000005</c:v>
                </c:pt>
                <c:pt idx="5970">
                  <c:v>0.34733694000000004</c:v>
                </c:pt>
                <c:pt idx="5971">
                  <c:v>0.3473949300000001</c:v>
                </c:pt>
                <c:pt idx="5972">
                  <c:v>0.34745280000000006</c:v>
                </c:pt>
                <c:pt idx="5973">
                  <c:v>0.34751067000000008</c:v>
                </c:pt>
                <c:pt idx="5974">
                  <c:v>0.34756865000000003</c:v>
                </c:pt>
                <c:pt idx="5975">
                  <c:v>0.34762652000000011</c:v>
                </c:pt>
                <c:pt idx="5976">
                  <c:v>0.34768462000000006</c:v>
                </c:pt>
                <c:pt idx="5977">
                  <c:v>0.34774249000000002</c:v>
                </c:pt>
                <c:pt idx="5978">
                  <c:v>0.34780037000000014</c:v>
                </c:pt>
                <c:pt idx="5979">
                  <c:v>0.3478582400000001</c:v>
                </c:pt>
                <c:pt idx="5980">
                  <c:v>0.34791611000000006</c:v>
                </c:pt>
                <c:pt idx="5981">
                  <c:v>0.34797409000000007</c:v>
                </c:pt>
                <c:pt idx="5982">
                  <c:v>0.34803195999999997</c:v>
                </c:pt>
                <c:pt idx="5983">
                  <c:v>0.3480898300000001</c:v>
                </c:pt>
                <c:pt idx="5984">
                  <c:v>0.3481477</c:v>
                </c:pt>
                <c:pt idx="5985">
                  <c:v>0.34820510999999998</c:v>
                </c:pt>
                <c:pt idx="5986">
                  <c:v>0.34826321000000005</c:v>
                </c:pt>
                <c:pt idx="5987">
                  <c:v>0.34832108000000006</c:v>
                </c:pt>
                <c:pt idx="5988">
                  <c:v>0.34837895000000008</c:v>
                </c:pt>
                <c:pt idx="5989">
                  <c:v>0.34843682000000004</c:v>
                </c:pt>
                <c:pt idx="5990">
                  <c:v>0.34849493000000004</c:v>
                </c:pt>
                <c:pt idx="5991">
                  <c:v>0.34855280000000005</c:v>
                </c:pt>
                <c:pt idx="5992">
                  <c:v>0.34861067000000007</c:v>
                </c:pt>
                <c:pt idx="5993">
                  <c:v>0.34866796000000005</c:v>
                </c:pt>
                <c:pt idx="5994">
                  <c:v>0.34872618000000005</c:v>
                </c:pt>
                <c:pt idx="5995">
                  <c:v>0.34878416000000007</c:v>
                </c:pt>
                <c:pt idx="5996">
                  <c:v>0.3488416800000001</c:v>
                </c:pt>
                <c:pt idx="5997">
                  <c:v>0.34889967000000005</c:v>
                </c:pt>
                <c:pt idx="5998">
                  <c:v>0.34895754000000001</c:v>
                </c:pt>
                <c:pt idx="5999">
                  <c:v>0.34901541000000008</c:v>
                </c:pt>
                <c:pt idx="6000">
                  <c:v>0.34907340000000003</c:v>
                </c:pt>
                <c:pt idx="6001">
                  <c:v>0.34913114999999995</c:v>
                </c:pt>
                <c:pt idx="6002">
                  <c:v>0.34918902000000002</c:v>
                </c:pt>
                <c:pt idx="6003">
                  <c:v>0.34924700999999997</c:v>
                </c:pt>
                <c:pt idx="6004">
                  <c:v>0.34936287000000016</c:v>
                </c:pt>
                <c:pt idx="6005">
                  <c:v>0.34942074000000006</c:v>
                </c:pt>
                <c:pt idx="6006">
                  <c:v>0.34947861000000008</c:v>
                </c:pt>
                <c:pt idx="6007">
                  <c:v>0.34953648000000004</c:v>
                </c:pt>
                <c:pt idx="6008">
                  <c:v>0.34959388000000002</c:v>
                </c:pt>
                <c:pt idx="6009">
                  <c:v>0.34965187000000003</c:v>
                </c:pt>
                <c:pt idx="6010">
                  <c:v>0.34971020000000008</c:v>
                </c:pt>
                <c:pt idx="6011">
                  <c:v>0.34976773</c:v>
                </c:pt>
                <c:pt idx="6012">
                  <c:v>0.34982560000000007</c:v>
                </c:pt>
                <c:pt idx="6013">
                  <c:v>0.34988358000000014</c:v>
                </c:pt>
                <c:pt idx="6014">
                  <c:v>0.34994145000000004</c:v>
                </c:pt>
                <c:pt idx="6015">
                  <c:v>0.34999932</c:v>
                </c:pt>
                <c:pt idx="6016">
                  <c:v>0.35005719000000002</c:v>
                </c:pt>
                <c:pt idx="6017">
                  <c:v>0.35011505999999998</c:v>
                </c:pt>
                <c:pt idx="6018">
                  <c:v>0.3501729300000001</c:v>
                </c:pt>
                <c:pt idx="6019">
                  <c:v>0.35023092</c:v>
                </c:pt>
                <c:pt idx="6020">
                  <c:v>0.35028879000000007</c:v>
                </c:pt>
                <c:pt idx="6021">
                  <c:v>0.35034631000000011</c:v>
                </c:pt>
                <c:pt idx="6022">
                  <c:v>0.35040418000000007</c:v>
                </c:pt>
                <c:pt idx="6023">
                  <c:v>0.35046205000000002</c:v>
                </c:pt>
                <c:pt idx="6024">
                  <c:v>0.35052004000000003</c:v>
                </c:pt>
                <c:pt idx="6025">
                  <c:v>0.3505779100000001</c:v>
                </c:pt>
                <c:pt idx="6026">
                  <c:v>0.35063578000000001</c:v>
                </c:pt>
                <c:pt idx="6027">
                  <c:v>0.35069364999999997</c:v>
                </c:pt>
                <c:pt idx="6028">
                  <c:v>0.35075151999999998</c:v>
                </c:pt>
                <c:pt idx="6029">
                  <c:v>0.35080939000000005</c:v>
                </c:pt>
                <c:pt idx="6030">
                  <c:v>0.35086726000000007</c:v>
                </c:pt>
                <c:pt idx="6031">
                  <c:v>0.35092513000000003</c:v>
                </c:pt>
                <c:pt idx="6032">
                  <c:v>0.35098300000000016</c:v>
                </c:pt>
                <c:pt idx="6033">
                  <c:v>0.35104087000000006</c:v>
                </c:pt>
                <c:pt idx="6034">
                  <c:v>0.35109874000000002</c:v>
                </c:pt>
                <c:pt idx="6035">
                  <c:v>0.35115673000000003</c:v>
                </c:pt>
                <c:pt idx="6036">
                  <c:v>0.3512146000000001</c:v>
                </c:pt>
                <c:pt idx="6037">
                  <c:v>0.35127259000000005</c:v>
                </c:pt>
                <c:pt idx="6038">
                  <c:v>0.35132988000000009</c:v>
                </c:pt>
                <c:pt idx="6039">
                  <c:v>0.35138775000000005</c:v>
                </c:pt>
                <c:pt idx="6040">
                  <c:v>0.35144574000000001</c:v>
                </c:pt>
                <c:pt idx="6041">
                  <c:v>0.35150372000000002</c:v>
                </c:pt>
                <c:pt idx="6042">
                  <c:v>0.35156159000000003</c:v>
                </c:pt>
                <c:pt idx="6043">
                  <c:v>0.35161946000000005</c:v>
                </c:pt>
                <c:pt idx="6044">
                  <c:v>0.35167745</c:v>
                </c:pt>
                <c:pt idx="6045">
                  <c:v>0.35173531999999996</c:v>
                </c:pt>
                <c:pt idx="6046">
                  <c:v>0.35179341999999997</c:v>
                </c:pt>
                <c:pt idx="6047">
                  <c:v>0.35185083000000006</c:v>
                </c:pt>
                <c:pt idx="6048">
                  <c:v>0.35190881000000007</c:v>
                </c:pt>
                <c:pt idx="6049">
                  <c:v>0.35196668000000009</c:v>
                </c:pt>
                <c:pt idx="6050">
                  <c:v>0.3520245500000001</c:v>
                </c:pt>
                <c:pt idx="6051">
                  <c:v>0.35208243000000006</c:v>
                </c:pt>
                <c:pt idx="6052">
                  <c:v>0.35214041000000001</c:v>
                </c:pt>
                <c:pt idx="6053">
                  <c:v>0.35219840000000002</c:v>
                </c:pt>
                <c:pt idx="6054">
                  <c:v>0.35225627000000004</c:v>
                </c:pt>
                <c:pt idx="6055">
                  <c:v>0.35231414000000005</c:v>
                </c:pt>
                <c:pt idx="6056">
                  <c:v>0.35237201000000007</c:v>
                </c:pt>
                <c:pt idx="6057">
                  <c:v>0.35242988000000008</c:v>
                </c:pt>
                <c:pt idx="6058">
                  <c:v>0.35248787000000009</c:v>
                </c:pt>
                <c:pt idx="6059">
                  <c:v>0.35254574</c:v>
                </c:pt>
                <c:pt idx="6060">
                  <c:v>0.35260361000000001</c:v>
                </c:pt>
                <c:pt idx="6061">
                  <c:v>0.35266148000000008</c:v>
                </c:pt>
                <c:pt idx="6062">
                  <c:v>0.35271877000000007</c:v>
                </c:pt>
                <c:pt idx="6063">
                  <c:v>0.35277675000000003</c:v>
                </c:pt>
                <c:pt idx="6064">
                  <c:v>0.35283497000000014</c:v>
                </c:pt>
                <c:pt idx="6065">
                  <c:v>0.3528928400000001</c:v>
                </c:pt>
                <c:pt idx="6066">
                  <c:v>0.35295071000000006</c:v>
                </c:pt>
                <c:pt idx="6067">
                  <c:v>0.35300858000000007</c:v>
                </c:pt>
                <c:pt idx="6068">
                  <c:v>0.35306599000000005</c:v>
                </c:pt>
                <c:pt idx="6069">
                  <c:v>0.35312386000000007</c:v>
                </c:pt>
                <c:pt idx="6070">
                  <c:v>0.35318173000000008</c:v>
                </c:pt>
                <c:pt idx="6071">
                  <c:v>0.35323971999999998</c:v>
                </c:pt>
                <c:pt idx="6072">
                  <c:v>0.35329759000000005</c:v>
                </c:pt>
                <c:pt idx="6073">
                  <c:v>0.35335546000000007</c:v>
                </c:pt>
                <c:pt idx="6074">
                  <c:v>0.35341344000000002</c:v>
                </c:pt>
                <c:pt idx="6075">
                  <c:v>0.35347131000000004</c:v>
                </c:pt>
                <c:pt idx="6076">
                  <c:v>0.35352918000000005</c:v>
                </c:pt>
                <c:pt idx="6077">
                  <c:v>0.35358729000000005</c:v>
                </c:pt>
                <c:pt idx="6078">
                  <c:v>0.35364516000000001</c:v>
                </c:pt>
                <c:pt idx="6079">
                  <c:v>0.35370302999999997</c:v>
                </c:pt>
                <c:pt idx="6080">
                  <c:v>0.35376043000000001</c:v>
                </c:pt>
                <c:pt idx="6081">
                  <c:v>0.35381830000000009</c:v>
                </c:pt>
                <c:pt idx="6082">
                  <c:v>0.3538761800000001</c:v>
                </c:pt>
                <c:pt idx="6083">
                  <c:v>0.35393416000000005</c:v>
                </c:pt>
                <c:pt idx="6084">
                  <c:v>0.35399203000000001</c:v>
                </c:pt>
                <c:pt idx="6085">
                  <c:v>0.35405002000000002</c:v>
                </c:pt>
                <c:pt idx="6086">
                  <c:v>0.3541077700000001</c:v>
                </c:pt>
                <c:pt idx="6087">
                  <c:v>0.3541658700000001</c:v>
                </c:pt>
                <c:pt idx="6088">
                  <c:v>0.35422386000000006</c:v>
                </c:pt>
                <c:pt idx="6089">
                  <c:v>0.35428185000000001</c:v>
                </c:pt>
                <c:pt idx="6090">
                  <c:v>0.35433925000000005</c:v>
                </c:pt>
                <c:pt idx="6091">
                  <c:v>0.35439712000000001</c:v>
                </c:pt>
                <c:pt idx="6092">
                  <c:v>0.35445499000000014</c:v>
                </c:pt>
                <c:pt idx="6093">
                  <c:v>0.35451298000000009</c:v>
                </c:pt>
                <c:pt idx="6094">
                  <c:v>0.3545708500000001</c:v>
                </c:pt>
                <c:pt idx="6095">
                  <c:v>0.35462872000000006</c:v>
                </c:pt>
                <c:pt idx="6096">
                  <c:v>0.35468671000000007</c:v>
                </c:pt>
                <c:pt idx="6097">
                  <c:v>0.35474458000000003</c:v>
                </c:pt>
                <c:pt idx="6098">
                  <c:v>0.3548024500000001</c:v>
                </c:pt>
                <c:pt idx="6099">
                  <c:v>0.35486032000000006</c:v>
                </c:pt>
                <c:pt idx="6100">
                  <c:v>0.35491830000000008</c:v>
                </c:pt>
                <c:pt idx="6101">
                  <c:v>0.35497618000000009</c:v>
                </c:pt>
                <c:pt idx="6102">
                  <c:v>0.35503405000000005</c:v>
                </c:pt>
                <c:pt idx="6103">
                  <c:v>0.35509133999999998</c:v>
                </c:pt>
                <c:pt idx="6104">
                  <c:v>0.35514921000000005</c:v>
                </c:pt>
                <c:pt idx="6105">
                  <c:v>0.35520719000000001</c:v>
                </c:pt>
                <c:pt idx="6106">
                  <c:v>0.35526530000000001</c:v>
                </c:pt>
                <c:pt idx="6107">
                  <c:v>0.35532328000000007</c:v>
                </c:pt>
                <c:pt idx="6108">
                  <c:v>0.35538115000000003</c:v>
                </c:pt>
                <c:pt idx="6109">
                  <c:v>0.35543902000000005</c:v>
                </c:pt>
                <c:pt idx="6110">
                  <c:v>0.35549689000000007</c:v>
                </c:pt>
                <c:pt idx="6111">
                  <c:v>0.35555488000000007</c:v>
                </c:pt>
                <c:pt idx="6112">
                  <c:v>0.35561217000000006</c:v>
                </c:pt>
                <c:pt idx="6113">
                  <c:v>0.35567004000000002</c:v>
                </c:pt>
                <c:pt idx="6114">
                  <c:v>0.35572791000000004</c:v>
                </c:pt>
                <c:pt idx="6115">
                  <c:v>0.3557860100000001</c:v>
                </c:pt>
                <c:pt idx="6116">
                  <c:v>0.35584377000000006</c:v>
                </c:pt>
                <c:pt idx="6117">
                  <c:v>0.35590175000000002</c:v>
                </c:pt>
                <c:pt idx="6118">
                  <c:v>0.35595986000000007</c:v>
                </c:pt>
                <c:pt idx="6119">
                  <c:v>0.35601784000000003</c:v>
                </c:pt>
                <c:pt idx="6120">
                  <c:v>0.3560757100000001</c:v>
                </c:pt>
                <c:pt idx="6121">
                  <c:v>0.35613358000000001</c:v>
                </c:pt>
                <c:pt idx="6122">
                  <c:v>0.3561908700000001</c:v>
                </c:pt>
                <c:pt idx="6123">
                  <c:v>0.35624874000000001</c:v>
                </c:pt>
                <c:pt idx="6124">
                  <c:v>0.35630708000000005</c:v>
                </c:pt>
                <c:pt idx="6125">
                  <c:v>0.35636495000000007</c:v>
                </c:pt>
                <c:pt idx="6126">
                  <c:v>0.35642282000000008</c:v>
                </c:pt>
                <c:pt idx="6127">
                  <c:v>0.35648069000000016</c:v>
                </c:pt>
                <c:pt idx="6128">
                  <c:v>0.35653868000000005</c:v>
                </c:pt>
                <c:pt idx="6129">
                  <c:v>0.35659655000000001</c:v>
                </c:pt>
                <c:pt idx="6130">
                  <c:v>0.35665384</c:v>
                </c:pt>
                <c:pt idx="6131">
                  <c:v>0.35671217000000005</c:v>
                </c:pt>
                <c:pt idx="6132">
                  <c:v>0.35677004000000001</c:v>
                </c:pt>
                <c:pt idx="6133">
                  <c:v>0.3568274500000001</c:v>
                </c:pt>
                <c:pt idx="6134">
                  <c:v>0.35688543000000006</c:v>
                </c:pt>
                <c:pt idx="6135">
                  <c:v>0.35694330000000002</c:v>
                </c:pt>
                <c:pt idx="6136">
                  <c:v>0.35700118000000003</c:v>
                </c:pt>
                <c:pt idx="6137">
                  <c:v>0.35705905000000004</c:v>
                </c:pt>
                <c:pt idx="6138">
                  <c:v>0.35711692000000006</c:v>
                </c:pt>
                <c:pt idx="6139">
                  <c:v>0.35717490000000007</c:v>
                </c:pt>
                <c:pt idx="6140">
                  <c:v>0.35723277000000003</c:v>
                </c:pt>
                <c:pt idx="6141">
                  <c:v>0.35729064000000005</c:v>
                </c:pt>
                <c:pt idx="6142">
                  <c:v>0.35734863000000006</c:v>
                </c:pt>
                <c:pt idx="6143">
                  <c:v>0.35740650000000007</c:v>
                </c:pt>
                <c:pt idx="6144">
                  <c:v>0.35746437000000009</c:v>
                </c:pt>
                <c:pt idx="6145">
                  <c:v>0.3575222400000001</c:v>
                </c:pt>
                <c:pt idx="6146">
                  <c:v>0.35758011000000006</c:v>
                </c:pt>
                <c:pt idx="6147">
                  <c:v>0.35763810000000001</c:v>
                </c:pt>
                <c:pt idx="6148">
                  <c:v>0.35769597000000003</c:v>
                </c:pt>
                <c:pt idx="6149">
                  <c:v>0.35775337000000001</c:v>
                </c:pt>
                <c:pt idx="6150">
                  <c:v>0.35781136000000008</c:v>
                </c:pt>
                <c:pt idx="6151">
                  <c:v>0.35786923000000004</c:v>
                </c:pt>
                <c:pt idx="6152">
                  <c:v>0.35792710000000005</c:v>
                </c:pt>
                <c:pt idx="6153">
                  <c:v>0.35798497000000012</c:v>
                </c:pt>
                <c:pt idx="6154">
                  <c:v>0.35804296000000008</c:v>
                </c:pt>
                <c:pt idx="6155">
                  <c:v>0.35810083000000004</c:v>
                </c:pt>
                <c:pt idx="6156">
                  <c:v>0.35815870000000005</c:v>
                </c:pt>
                <c:pt idx="6157">
                  <c:v>0.35821668000000007</c:v>
                </c:pt>
                <c:pt idx="6158">
                  <c:v>0.35827455000000002</c:v>
                </c:pt>
                <c:pt idx="6159">
                  <c:v>0.35833243000000004</c:v>
                </c:pt>
                <c:pt idx="6160">
                  <c:v>0.3583904100000001</c:v>
                </c:pt>
                <c:pt idx="6161">
                  <c:v>0.35844828000000006</c:v>
                </c:pt>
                <c:pt idx="6162">
                  <c:v>0.35850615000000002</c:v>
                </c:pt>
                <c:pt idx="6163">
                  <c:v>0.3585639100000001</c:v>
                </c:pt>
                <c:pt idx="6164">
                  <c:v>0.35862131000000008</c:v>
                </c:pt>
                <c:pt idx="6165">
                  <c:v>0.3586791800000001</c:v>
                </c:pt>
                <c:pt idx="6166">
                  <c:v>0.35873739999999998</c:v>
                </c:pt>
                <c:pt idx="6167">
                  <c:v>0.35879539000000005</c:v>
                </c:pt>
                <c:pt idx="6168">
                  <c:v>0.35885337000000006</c:v>
                </c:pt>
                <c:pt idx="6169">
                  <c:v>0.3589107800000001</c:v>
                </c:pt>
                <c:pt idx="6170">
                  <c:v>0.35896854000000006</c:v>
                </c:pt>
                <c:pt idx="6171">
                  <c:v>0.35902652000000007</c:v>
                </c:pt>
                <c:pt idx="6172">
                  <c:v>0.35908462000000008</c:v>
                </c:pt>
                <c:pt idx="6173">
                  <c:v>0.35914238000000004</c:v>
                </c:pt>
                <c:pt idx="6174">
                  <c:v>0.35920013000000001</c:v>
                </c:pt>
                <c:pt idx="6175">
                  <c:v>0.35925835</c:v>
                </c:pt>
                <c:pt idx="6176">
                  <c:v>0.35931634000000007</c:v>
                </c:pt>
                <c:pt idx="6177">
                  <c:v>0.35937421000000014</c:v>
                </c:pt>
                <c:pt idx="6178">
                  <c:v>0.3594320800000001</c:v>
                </c:pt>
                <c:pt idx="6179">
                  <c:v>0.35948995000000006</c:v>
                </c:pt>
                <c:pt idx="6180">
                  <c:v>0.35954724000000005</c:v>
                </c:pt>
                <c:pt idx="6181">
                  <c:v>0.35960511000000001</c:v>
                </c:pt>
                <c:pt idx="6182">
                  <c:v>0.35966298000000008</c:v>
                </c:pt>
                <c:pt idx="6183">
                  <c:v>0.35972097000000008</c:v>
                </c:pt>
                <c:pt idx="6184">
                  <c:v>0.3597789500000001</c:v>
                </c:pt>
                <c:pt idx="6185">
                  <c:v>0.35983682000000006</c:v>
                </c:pt>
                <c:pt idx="6186">
                  <c:v>0.35989469000000007</c:v>
                </c:pt>
                <c:pt idx="6187">
                  <c:v>0.35995256000000003</c:v>
                </c:pt>
                <c:pt idx="6188">
                  <c:v>0.36001055000000004</c:v>
                </c:pt>
                <c:pt idx="6189">
                  <c:v>0.36006830000000006</c:v>
                </c:pt>
                <c:pt idx="6190">
                  <c:v>0.36012629000000007</c:v>
                </c:pt>
                <c:pt idx="6191">
                  <c:v>0.36018428000000008</c:v>
                </c:pt>
                <c:pt idx="6192">
                  <c:v>0.36024225999999998</c:v>
                </c:pt>
                <c:pt idx="6193">
                  <c:v>0.36030013000000005</c:v>
                </c:pt>
                <c:pt idx="6194">
                  <c:v>0.36035800000000007</c:v>
                </c:pt>
                <c:pt idx="6195">
                  <c:v>0.36041530000000011</c:v>
                </c:pt>
                <c:pt idx="6196">
                  <c:v>0.36047328000000006</c:v>
                </c:pt>
                <c:pt idx="6197">
                  <c:v>0.36053127000000001</c:v>
                </c:pt>
                <c:pt idx="6198">
                  <c:v>0.36058925000000003</c:v>
                </c:pt>
                <c:pt idx="6199">
                  <c:v>0.36064712000000004</c:v>
                </c:pt>
                <c:pt idx="6200">
                  <c:v>0.36070499000000006</c:v>
                </c:pt>
                <c:pt idx="6201">
                  <c:v>0.36076298000000007</c:v>
                </c:pt>
                <c:pt idx="6202">
                  <c:v>0.36082085000000014</c:v>
                </c:pt>
                <c:pt idx="6203">
                  <c:v>0.36087861000000016</c:v>
                </c:pt>
                <c:pt idx="6204">
                  <c:v>0.36093659000000006</c:v>
                </c:pt>
                <c:pt idx="6205">
                  <c:v>0.36099446000000007</c:v>
                </c:pt>
                <c:pt idx="6206">
                  <c:v>0.36105233000000003</c:v>
                </c:pt>
                <c:pt idx="6207">
                  <c:v>0.3611102000000001</c:v>
                </c:pt>
                <c:pt idx="6208">
                  <c:v>0.36116761000000003</c:v>
                </c:pt>
                <c:pt idx="6209">
                  <c:v>0.36122571000000003</c:v>
                </c:pt>
                <c:pt idx="6210">
                  <c:v>0.3612835800000001</c:v>
                </c:pt>
                <c:pt idx="6211">
                  <c:v>0.36134157000000006</c:v>
                </c:pt>
                <c:pt idx="6212">
                  <c:v>0.36139932000000002</c:v>
                </c:pt>
                <c:pt idx="6213">
                  <c:v>0.36145731000000003</c:v>
                </c:pt>
                <c:pt idx="6214">
                  <c:v>0.36151530000000004</c:v>
                </c:pt>
                <c:pt idx="6215">
                  <c:v>0.36157317000000005</c:v>
                </c:pt>
                <c:pt idx="6216">
                  <c:v>0.36163103999999996</c:v>
                </c:pt>
                <c:pt idx="6217">
                  <c:v>0.36168891000000009</c:v>
                </c:pt>
                <c:pt idx="6218">
                  <c:v>0.36174620000000002</c:v>
                </c:pt>
                <c:pt idx="6219">
                  <c:v>0.36180418000000009</c:v>
                </c:pt>
                <c:pt idx="6220">
                  <c:v>0.3618620500000001</c:v>
                </c:pt>
                <c:pt idx="6221">
                  <c:v>0.36191993000000006</c:v>
                </c:pt>
                <c:pt idx="6222">
                  <c:v>0.36197780000000007</c:v>
                </c:pt>
                <c:pt idx="6223">
                  <c:v>0.36203567000000003</c:v>
                </c:pt>
                <c:pt idx="6224">
                  <c:v>0.36209354000000005</c:v>
                </c:pt>
                <c:pt idx="6225">
                  <c:v>0.36215141000000001</c:v>
                </c:pt>
                <c:pt idx="6226">
                  <c:v>0.36220951000000001</c:v>
                </c:pt>
                <c:pt idx="6227">
                  <c:v>0.36226749000000008</c:v>
                </c:pt>
                <c:pt idx="6228">
                  <c:v>0.36232537000000009</c:v>
                </c:pt>
                <c:pt idx="6229">
                  <c:v>0.36238324000000005</c:v>
                </c:pt>
                <c:pt idx="6230">
                  <c:v>0.36244111000000001</c:v>
                </c:pt>
                <c:pt idx="6231">
                  <c:v>0.36249909000000002</c:v>
                </c:pt>
                <c:pt idx="6232">
                  <c:v>0.36255696000000004</c:v>
                </c:pt>
                <c:pt idx="6233">
                  <c:v>0.36261425000000008</c:v>
                </c:pt>
                <c:pt idx="6234">
                  <c:v>0.36267224000000003</c:v>
                </c:pt>
                <c:pt idx="6235">
                  <c:v>0.36273011000000005</c:v>
                </c:pt>
                <c:pt idx="6236">
                  <c:v>0.36278810000000006</c:v>
                </c:pt>
                <c:pt idx="6237">
                  <c:v>0.36284597000000007</c:v>
                </c:pt>
                <c:pt idx="6238">
                  <c:v>0.36290384000000003</c:v>
                </c:pt>
                <c:pt idx="6239">
                  <c:v>0.3629617100000001</c:v>
                </c:pt>
                <c:pt idx="6240">
                  <c:v>0.36301969000000006</c:v>
                </c:pt>
                <c:pt idx="6241">
                  <c:v>0.36307756000000008</c:v>
                </c:pt>
                <c:pt idx="6242">
                  <c:v>0.36313542999999998</c:v>
                </c:pt>
                <c:pt idx="6243">
                  <c:v>0.36319353999999998</c:v>
                </c:pt>
                <c:pt idx="6244">
                  <c:v>0.36325129</c:v>
                </c:pt>
                <c:pt idx="6245">
                  <c:v>0.36330928000000007</c:v>
                </c:pt>
                <c:pt idx="6246">
                  <c:v>0.36336657000000011</c:v>
                </c:pt>
                <c:pt idx="6247">
                  <c:v>0.36342467000000012</c:v>
                </c:pt>
                <c:pt idx="6248">
                  <c:v>0.36348243000000008</c:v>
                </c:pt>
                <c:pt idx="6249">
                  <c:v>0.36354053000000003</c:v>
                </c:pt>
                <c:pt idx="6250">
                  <c:v>0.3635984000000001</c:v>
                </c:pt>
                <c:pt idx="6251">
                  <c:v>0.36365638000000006</c:v>
                </c:pt>
                <c:pt idx="6252">
                  <c:v>0.36371425000000002</c:v>
                </c:pt>
                <c:pt idx="6253">
                  <c:v>0.36377166000000005</c:v>
                </c:pt>
                <c:pt idx="6254">
                  <c:v>0.36382953000000007</c:v>
                </c:pt>
                <c:pt idx="6255">
                  <c:v>0.36388740000000014</c:v>
                </c:pt>
                <c:pt idx="6256">
                  <c:v>0.3639452700000001</c:v>
                </c:pt>
                <c:pt idx="6257">
                  <c:v>0.36400314</c:v>
                </c:pt>
                <c:pt idx="6258">
                  <c:v>0.36406101000000002</c:v>
                </c:pt>
                <c:pt idx="6259">
                  <c:v>0.36411900000000008</c:v>
                </c:pt>
                <c:pt idx="6260">
                  <c:v>0.36417699000000009</c:v>
                </c:pt>
                <c:pt idx="6261">
                  <c:v>0.36423486000000005</c:v>
                </c:pt>
                <c:pt idx="6262">
                  <c:v>0.36429273000000001</c:v>
                </c:pt>
                <c:pt idx="6263">
                  <c:v>0.36435060000000008</c:v>
                </c:pt>
                <c:pt idx="6264">
                  <c:v>0.3644084700000001</c:v>
                </c:pt>
                <c:pt idx="6265">
                  <c:v>0.36446645000000005</c:v>
                </c:pt>
                <c:pt idx="6266">
                  <c:v>0.36452432000000007</c:v>
                </c:pt>
                <c:pt idx="6267">
                  <c:v>0.36458219000000008</c:v>
                </c:pt>
                <c:pt idx="6268">
                  <c:v>0.36464018000000004</c:v>
                </c:pt>
                <c:pt idx="6269">
                  <c:v>0.36469805</c:v>
                </c:pt>
                <c:pt idx="6270">
                  <c:v>0.36475545999999998</c:v>
                </c:pt>
                <c:pt idx="6271">
                  <c:v>0.3648133300000001</c:v>
                </c:pt>
                <c:pt idx="6272">
                  <c:v>0.36487120000000006</c:v>
                </c:pt>
                <c:pt idx="6273">
                  <c:v>0.36492907000000008</c:v>
                </c:pt>
                <c:pt idx="6274">
                  <c:v>0.36498694000000009</c:v>
                </c:pt>
                <c:pt idx="6275">
                  <c:v>0.3650449300000001</c:v>
                </c:pt>
                <c:pt idx="6276">
                  <c:v>0.36510314000000005</c:v>
                </c:pt>
                <c:pt idx="6277">
                  <c:v>0.36516101000000001</c:v>
                </c:pt>
                <c:pt idx="6278">
                  <c:v>0.36521854000000004</c:v>
                </c:pt>
                <c:pt idx="6279">
                  <c:v>0.36527629000000006</c:v>
                </c:pt>
                <c:pt idx="6280">
                  <c:v>0.36533428000000007</c:v>
                </c:pt>
                <c:pt idx="6281">
                  <c:v>0.36539215000000008</c:v>
                </c:pt>
                <c:pt idx="6282">
                  <c:v>0.3654500200000001</c:v>
                </c:pt>
                <c:pt idx="6283">
                  <c:v>0.36550777000000007</c:v>
                </c:pt>
                <c:pt idx="6284">
                  <c:v>0.36556576000000007</c:v>
                </c:pt>
                <c:pt idx="6285">
                  <c:v>0.36562374000000003</c:v>
                </c:pt>
                <c:pt idx="6286">
                  <c:v>0.36568138000000006</c:v>
                </c:pt>
                <c:pt idx="6287">
                  <c:v>0.36573949</c:v>
                </c:pt>
                <c:pt idx="6288">
                  <c:v>0.36579747000000001</c:v>
                </c:pt>
                <c:pt idx="6289">
                  <c:v>0.36585488000000016</c:v>
                </c:pt>
                <c:pt idx="6290">
                  <c:v>0.36591287000000011</c:v>
                </c:pt>
                <c:pt idx="6291">
                  <c:v>0.36597062000000008</c:v>
                </c:pt>
                <c:pt idx="6292">
                  <c:v>0.3660284900000001</c:v>
                </c:pt>
                <c:pt idx="6293">
                  <c:v>0.36608659000000016</c:v>
                </c:pt>
                <c:pt idx="6294">
                  <c:v>0.36614446000000006</c:v>
                </c:pt>
                <c:pt idx="6295">
                  <c:v>0.36620233000000002</c:v>
                </c:pt>
                <c:pt idx="6296">
                  <c:v>0.36626020000000004</c:v>
                </c:pt>
                <c:pt idx="6297">
                  <c:v>0.36631807000000011</c:v>
                </c:pt>
                <c:pt idx="6298">
                  <c:v>0.36637594000000007</c:v>
                </c:pt>
                <c:pt idx="6299">
                  <c:v>0.36643381000000008</c:v>
                </c:pt>
                <c:pt idx="6300">
                  <c:v>0.3664916800000001</c:v>
                </c:pt>
                <c:pt idx="6301">
                  <c:v>0.36654955</c:v>
                </c:pt>
                <c:pt idx="6302">
                  <c:v>0.36660743000000001</c:v>
                </c:pt>
                <c:pt idx="6303">
                  <c:v>0.36666553000000002</c:v>
                </c:pt>
                <c:pt idx="6304">
                  <c:v>0.36672340000000003</c:v>
                </c:pt>
                <c:pt idx="6305">
                  <c:v>0.3667812700000001</c:v>
                </c:pt>
                <c:pt idx="6306">
                  <c:v>0.36683914000000001</c:v>
                </c:pt>
                <c:pt idx="6307">
                  <c:v>0.36689701000000002</c:v>
                </c:pt>
                <c:pt idx="6308">
                  <c:v>0.36695488000000009</c:v>
                </c:pt>
                <c:pt idx="6309">
                  <c:v>0.36701275000000005</c:v>
                </c:pt>
                <c:pt idx="6310">
                  <c:v>0.36707016000000003</c:v>
                </c:pt>
                <c:pt idx="6311">
                  <c:v>0.3671281400000001</c:v>
                </c:pt>
                <c:pt idx="6312">
                  <c:v>0.36718601000000006</c:v>
                </c:pt>
                <c:pt idx="6313">
                  <c:v>0.36724388000000002</c:v>
                </c:pt>
                <c:pt idx="6314">
                  <c:v>0.36730175000000004</c:v>
                </c:pt>
                <c:pt idx="6315">
                  <c:v>0.36735962000000005</c:v>
                </c:pt>
                <c:pt idx="6316">
                  <c:v>0.36741749000000007</c:v>
                </c:pt>
                <c:pt idx="6317">
                  <c:v>0.36747560000000007</c:v>
                </c:pt>
                <c:pt idx="6318">
                  <c:v>0.36753347000000003</c:v>
                </c:pt>
                <c:pt idx="6319">
                  <c:v>0.36759145000000004</c:v>
                </c:pt>
                <c:pt idx="6320">
                  <c:v>0.36764944000000005</c:v>
                </c:pt>
                <c:pt idx="6321">
                  <c:v>0.36770731000000001</c:v>
                </c:pt>
                <c:pt idx="6322">
                  <c:v>0.36776505999999998</c:v>
                </c:pt>
                <c:pt idx="6323">
                  <c:v>0.36782305000000004</c:v>
                </c:pt>
                <c:pt idx="6324">
                  <c:v>0.36788034000000008</c:v>
                </c:pt>
                <c:pt idx="6325">
                  <c:v>0.3679382100000001</c:v>
                </c:pt>
                <c:pt idx="6326">
                  <c:v>0.36799608000000006</c:v>
                </c:pt>
                <c:pt idx="6327">
                  <c:v>0.36805407000000007</c:v>
                </c:pt>
                <c:pt idx="6328">
                  <c:v>0.36811194000000008</c:v>
                </c:pt>
                <c:pt idx="6329">
                  <c:v>0.36816993000000003</c:v>
                </c:pt>
                <c:pt idx="6330">
                  <c:v>0.3682279100000001</c:v>
                </c:pt>
                <c:pt idx="6331">
                  <c:v>0.36828590000000005</c:v>
                </c:pt>
                <c:pt idx="6332">
                  <c:v>0.36834365000000002</c:v>
                </c:pt>
                <c:pt idx="6333">
                  <c:v>0.36840164000000003</c:v>
                </c:pt>
                <c:pt idx="6334">
                  <c:v>0.36845893000000007</c:v>
                </c:pt>
                <c:pt idx="6335">
                  <c:v>0.36851692000000014</c:v>
                </c:pt>
                <c:pt idx="6336">
                  <c:v>0.36857490000000009</c:v>
                </c:pt>
                <c:pt idx="6337">
                  <c:v>0.36863277000000005</c:v>
                </c:pt>
                <c:pt idx="6338">
                  <c:v>0.36869064000000001</c:v>
                </c:pt>
                <c:pt idx="6339">
                  <c:v>0.36874863000000002</c:v>
                </c:pt>
                <c:pt idx="6340">
                  <c:v>0.36880650000000009</c:v>
                </c:pt>
                <c:pt idx="6341">
                  <c:v>0.36886437000000011</c:v>
                </c:pt>
                <c:pt idx="6342">
                  <c:v>0.36892224000000007</c:v>
                </c:pt>
                <c:pt idx="6343">
                  <c:v>0.36898011000000008</c:v>
                </c:pt>
                <c:pt idx="6344">
                  <c:v>0.3690379800000001</c:v>
                </c:pt>
                <c:pt idx="6345">
                  <c:v>0.36909574000000001</c:v>
                </c:pt>
                <c:pt idx="6346">
                  <c:v>0.36915361000000002</c:v>
                </c:pt>
                <c:pt idx="6347">
                  <c:v>0.36921148000000004</c:v>
                </c:pt>
                <c:pt idx="6348">
                  <c:v>0.36926935</c:v>
                </c:pt>
                <c:pt idx="6349">
                  <c:v>0.36932733000000006</c:v>
                </c:pt>
                <c:pt idx="6350">
                  <c:v>0.36938532000000007</c:v>
                </c:pt>
                <c:pt idx="6351">
                  <c:v>0.36944319000000003</c:v>
                </c:pt>
                <c:pt idx="6352">
                  <c:v>0.36950106000000005</c:v>
                </c:pt>
                <c:pt idx="6353">
                  <c:v>0.36955870000000007</c:v>
                </c:pt>
                <c:pt idx="6354">
                  <c:v>0.36961680000000008</c:v>
                </c:pt>
                <c:pt idx="6355">
                  <c:v>0.36967479000000009</c:v>
                </c:pt>
                <c:pt idx="6356">
                  <c:v>0.36973266000000005</c:v>
                </c:pt>
                <c:pt idx="6357">
                  <c:v>0.36979005999999998</c:v>
                </c:pt>
                <c:pt idx="6358">
                  <c:v>0.36984805000000004</c:v>
                </c:pt>
                <c:pt idx="6359">
                  <c:v>0.36990592000000005</c:v>
                </c:pt>
                <c:pt idx="6360">
                  <c:v>0.36996402000000006</c:v>
                </c:pt>
                <c:pt idx="6361">
                  <c:v>0.37002143000000004</c:v>
                </c:pt>
                <c:pt idx="6362">
                  <c:v>0.37007930000000006</c:v>
                </c:pt>
                <c:pt idx="6363">
                  <c:v>0.37013752</c:v>
                </c:pt>
                <c:pt idx="6364">
                  <c:v>0.37019539000000001</c:v>
                </c:pt>
                <c:pt idx="6365">
                  <c:v>0.37025325999999997</c:v>
                </c:pt>
                <c:pt idx="6366">
                  <c:v>0.3703111300000001</c:v>
                </c:pt>
                <c:pt idx="6367">
                  <c:v>0.37036900000000006</c:v>
                </c:pt>
                <c:pt idx="6368">
                  <c:v>0.37042699000000012</c:v>
                </c:pt>
                <c:pt idx="6369">
                  <c:v>0.37048439000000011</c:v>
                </c:pt>
                <c:pt idx="6370">
                  <c:v>0.37054226000000007</c:v>
                </c:pt>
                <c:pt idx="6371">
                  <c:v>0.37060037000000007</c:v>
                </c:pt>
                <c:pt idx="6372">
                  <c:v>0.37065847000000007</c:v>
                </c:pt>
                <c:pt idx="6373">
                  <c:v>0.3707161100000001</c:v>
                </c:pt>
                <c:pt idx="6374">
                  <c:v>0.37077398000000006</c:v>
                </c:pt>
                <c:pt idx="6375">
                  <c:v>0.37083185000000002</c:v>
                </c:pt>
                <c:pt idx="6376">
                  <c:v>0.37088983000000009</c:v>
                </c:pt>
                <c:pt idx="6377">
                  <c:v>0.3709477000000001</c:v>
                </c:pt>
                <c:pt idx="6378">
                  <c:v>0.37100557000000006</c:v>
                </c:pt>
                <c:pt idx="6379">
                  <c:v>0.37106344000000002</c:v>
                </c:pt>
                <c:pt idx="6380">
                  <c:v>0.37112143000000003</c:v>
                </c:pt>
                <c:pt idx="6381">
                  <c:v>0.3711793000000001</c:v>
                </c:pt>
                <c:pt idx="6382">
                  <c:v>0.37123671000000008</c:v>
                </c:pt>
                <c:pt idx="6383">
                  <c:v>0.3712945800000001</c:v>
                </c:pt>
                <c:pt idx="6384">
                  <c:v>0.37135256000000011</c:v>
                </c:pt>
                <c:pt idx="6385">
                  <c:v>0.37141043000000007</c:v>
                </c:pt>
                <c:pt idx="6386">
                  <c:v>0.37146830000000008</c:v>
                </c:pt>
                <c:pt idx="6387">
                  <c:v>0.37152618000000009</c:v>
                </c:pt>
                <c:pt idx="6388">
                  <c:v>0.37158405000000005</c:v>
                </c:pt>
                <c:pt idx="6389">
                  <c:v>0.37164203000000001</c:v>
                </c:pt>
                <c:pt idx="6390">
                  <c:v>0.37169990000000008</c:v>
                </c:pt>
                <c:pt idx="6391">
                  <c:v>0.37175789000000004</c:v>
                </c:pt>
                <c:pt idx="6392">
                  <c:v>0.37181587000000016</c:v>
                </c:pt>
                <c:pt idx="6393">
                  <c:v>0.37193162000000002</c:v>
                </c:pt>
                <c:pt idx="6394">
                  <c:v>0.37198949000000009</c:v>
                </c:pt>
                <c:pt idx="6395">
                  <c:v>0.37204736000000005</c:v>
                </c:pt>
                <c:pt idx="6396">
                  <c:v>0.37210523000000001</c:v>
                </c:pt>
                <c:pt idx="6397">
                  <c:v>0.37216310000000002</c:v>
                </c:pt>
                <c:pt idx="6398">
                  <c:v>0.37222050000000007</c:v>
                </c:pt>
                <c:pt idx="6399">
                  <c:v>0.37227837000000014</c:v>
                </c:pt>
                <c:pt idx="6400">
                  <c:v>0.37233624000000004</c:v>
                </c:pt>
                <c:pt idx="6401">
                  <c:v>0.37239412000000005</c:v>
                </c:pt>
                <c:pt idx="6402">
                  <c:v>0.37245199000000007</c:v>
                </c:pt>
                <c:pt idx="6403">
                  <c:v>0.37251009000000007</c:v>
                </c:pt>
                <c:pt idx="6404">
                  <c:v>0.37256807000000008</c:v>
                </c:pt>
                <c:pt idx="6405">
                  <c:v>0.37262606000000004</c:v>
                </c:pt>
                <c:pt idx="6406">
                  <c:v>0.37268381000000006</c:v>
                </c:pt>
                <c:pt idx="6407">
                  <c:v>0.37274121999999998</c:v>
                </c:pt>
                <c:pt idx="6408">
                  <c:v>0.37279909</c:v>
                </c:pt>
                <c:pt idx="6409">
                  <c:v>0.37285696000000013</c:v>
                </c:pt>
                <c:pt idx="6410">
                  <c:v>0.37291495000000008</c:v>
                </c:pt>
                <c:pt idx="6411">
                  <c:v>0.37297270000000016</c:v>
                </c:pt>
                <c:pt idx="6412">
                  <c:v>0.37303069000000005</c:v>
                </c:pt>
                <c:pt idx="6413">
                  <c:v>0.37308868000000012</c:v>
                </c:pt>
                <c:pt idx="6414">
                  <c:v>0.37314643000000003</c:v>
                </c:pt>
                <c:pt idx="6415">
                  <c:v>0.3732043000000001</c:v>
                </c:pt>
                <c:pt idx="6416">
                  <c:v>0.37326217000000006</c:v>
                </c:pt>
                <c:pt idx="6417">
                  <c:v>0.37332004000000008</c:v>
                </c:pt>
                <c:pt idx="6418">
                  <c:v>0.37337803000000014</c:v>
                </c:pt>
                <c:pt idx="6419">
                  <c:v>0.3734359000000001</c:v>
                </c:pt>
                <c:pt idx="6420">
                  <c:v>0.37349377000000006</c:v>
                </c:pt>
                <c:pt idx="6421">
                  <c:v>0.37355175000000002</c:v>
                </c:pt>
                <c:pt idx="6422">
                  <c:v>0.37360962000000003</c:v>
                </c:pt>
                <c:pt idx="6423">
                  <c:v>0.37366773000000003</c:v>
                </c:pt>
                <c:pt idx="6424">
                  <c:v>0.37372502000000002</c:v>
                </c:pt>
                <c:pt idx="6425">
                  <c:v>0.37378289000000009</c:v>
                </c:pt>
                <c:pt idx="6426">
                  <c:v>0.37384087000000016</c:v>
                </c:pt>
                <c:pt idx="6427">
                  <c:v>0.37389886000000011</c:v>
                </c:pt>
                <c:pt idx="6428">
                  <c:v>0.37395673000000007</c:v>
                </c:pt>
                <c:pt idx="6429">
                  <c:v>0.37401460000000009</c:v>
                </c:pt>
                <c:pt idx="6430">
                  <c:v>0.37407247000000016</c:v>
                </c:pt>
                <c:pt idx="6431">
                  <c:v>0.37413057000000005</c:v>
                </c:pt>
                <c:pt idx="6432">
                  <c:v>0.37418844000000007</c:v>
                </c:pt>
                <c:pt idx="6433">
                  <c:v>0.37424631000000008</c:v>
                </c:pt>
                <c:pt idx="6434">
                  <c:v>0.37430418000000015</c:v>
                </c:pt>
                <c:pt idx="6435">
                  <c:v>0.37436171000000007</c:v>
                </c:pt>
                <c:pt idx="6436">
                  <c:v>0.37441969000000014</c:v>
                </c:pt>
                <c:pt idx="6437">
                  <c:v>0.3744775600000001</c:v>
                </c:pt>
                <c:pt idx="6438">
                  <c:v>0.37453543</c:v>
                </c:pt>
                <c:pt idx="6439">
                  <c:v>0.37459319000000002</c:v>
                </c:pt>
                <c:pt idx="6440">
                  <c:v>0.37465105999999998</c:v>
                </c:pt>
                <c:pt idx="6441">
                  <c:v>0.37470893000000005</c:v>
                </c:pt>
                <c:pt idx="6442">
                  <c:v>0.37476680000000007</c:v>
                </c:pt>
                <c:pt idx="6443">
                  <c:v>0.37482467000000019</c:v>
                </c:pt>
                <c:pt idx="6444">
                  <c:v>0.37488243000000016</c:v>
                </c:pt>
                <c:pt idx="6445">
                  <c:v>0.37494041000000006</c:v>
                </c:pt>
                <c:pt idx="6446">
                  <c:v>0.37499828000000007</c:v>
                </c:pt>
                <c:pt idx="6447">
                  <c:v>0.37505627000000008</c:v>
                </c:pt>
                <c:pt idx="6448">
                  <c:v>0.37511414000000004</c:v>
                </c:pt>
                <c:pt idx="6449">
                  <c:v>0.37517212000000005</c:v>
                </c:pt>
                <c:pt idx="6450">
                  <c:v>0.37522999000000007</c:v>
                </c:pt>
                <c:pt idx="6451">
                  <c:v>0.37528787000000008</c:v>
                </c:pt>
                <c:pt idx="6452">
                  <c:v>0.37534574000000004</c:v>
                </c:pt>
                <c:pt idx="6453">
                  <c:v>0.37540361000000005</c:v>
                </c:pt>
                <c:pt idx="6454">
                  <c:v>0.37546148000000007</c:v>
                </c:pt>
                <c:pt idx="6455">
                  <c:v>0.37551935000000003</c:v>
                </c:pt>
                <c:pt idx="6456">
                  <c:v>0.3755772200000001</c:v>
                </c:pt>
                <c:pt idx="6457">
                  <c:v>0.3756352</c:v>
                </c:pt>
                <c:pt idx="6458">
                  <c:v>0.37569307000000002</c:v>
                </c:pt>
                <c:pt idx="6459">
                  <c:v>0.37575094000000003</c:v>
                </c:pt>
                <c:pt idx="6460">
                  <c:v>0.37580881000000016</c:v>
                </c:pt>
                <c:pt idx="6461">
                  <c:v>0.37586611000000009</c:v>
                </c:pt>
                <c:pt idx="6462">
                  <c:v>0.37592409000000016</c:v>
                </c:pt>
                <c:pt idx="6463">
                  <c:v>0.37598196000000011</c:v>
                </c:pt>
                <c:pt idx="6464">
                  <c:v>0.37603983000000002</c:v>
                </c:pt>
                <c:pt idx="6465">
                  <c:v>0.37609782000000008</c:v>
                </c:pt>
                <c:pt idx="6466">
                  <c:v>0.3761556900000001</c:v>
                </c:pt>
                <c:pt idx="6467">
                  <c:v>0.37621356000000006</c:v>
                </c:pt>
                <c:pt idx="6468">
                  <c:v>0.37627155000000001</c:v>
                </c:pt>
                <c:pt idx="6469">
                  <c:v>0.37632942000000014</c:v>
                </c:pt>
                <c:pt idx="6470">
                  <c:v>0.37638729000000015</c:v>
                </c:pt>
                <c:pt idx="6471">
                  <c:v>0.37644516000000006</c:v>
                </c:pt>
                <c:pt idx="6472">
                  <c:v>0.37650303000000002</c:v>
                </c:pt>
                <c:pt idx="6473">
                  <c:v>0.37656067000000015</c:v>
                </c:pt>
                <c:pt idx="6474">
                  <c:v>0.37661854000000006</c:v>
                </c:pt>
                <c:pt idx="6475">
                  <c:v>0.37673428000000003</c:v>
                </c:pt>
                <c:pt idx="6476">
                  <c:v>0.37679226000000005</c:v>
                </c:pt>
                <c:pt idx="6477">
                  <c:v>0.37685025000000005</c:v>
                </c:pt>
                <c:pt idx="6478">
                  <c:v>0.37690812000000007</c:v>
                </c:pt>
                <c:pt idx="6479">
                  <c:v>0.37696599000000008</c:v>
                </c:pt>
                <c:pt idx="6480">
                  <c:v>0.37702409000000009</c:v>
                </c:pt>
                <c:pt idx="6481">
                  <c:v>0.3770819600000001</c:v>
                </c:pt>
                <c:pt idx="6482">
                  <c:v>0.37713924999999998</c:v>
                </c:pt>
                <c:pt idx="6483">
                  <c:v>0.37719712</c:v>
                </c:pt>
                <c:pt idx="6484">
                  <c:v>0.37725499000000007</c:v>
                </c:pt>
                <c:pt idx="6485">
                  <c:v>0.37731310000000007</c:v>
                </c:pt>
                <c:pt idx="6486">
                  <c:v>0.37737097000000014</c:v>
                </c:pt>
                <c:pt idx="6487">
                  <c:v>0.37742884000000015</c:v>
                </c:pt>
                <c:pt idx="6488">
                  <c:v>0.37748671000000011</c:v>
                </c:pt>
                <c:pt idx="6489">
                  <c:v>0.37754458000000007</c:v>
                </c:pt>
                <c:pt idx="6490">
                  <c:v>0.3776023300000001</c:v>
                </c:pt>
                <c:pt idx="6491">
                  <c:v>0.37766020000000006</c:v>
                </c:pt>
                <c:pt idx="6492">
                  <c:v>0.37771807000000007</c:v>
                </c:pt>
                <c:pt idx="6493">
                  <c:v>0.37777594000000003</c:v>
                </c:pt>
                <c:pt idx="6494">
                  <c:v>0.3778338100000001</c:v>
                </c:pt>
                <c:pt idx="6495">
                  <c:v>0.37789168000000006</c:v>
                </c:pt>
                <c:pt idx="6496">
                  <c:v>0.37794967000000007</c:v>
                </c:pt>
                <c:pt idx="6497">
                  <c:v>0.37800766000000008</c:v>
                </c:pt>
                <c:pt idx="6498">
                  <c:v>0.37806553000000004</c:v>
                </c:pt>
                <c:pt idx="6499">
                  <c:v>0.37812340000000005</c:v>
                </c:pt>
                <c:pt idx="6500">
                  <c:v>0.37818127000000007</c:v>
                </c:pt>
                <c:pt idx="6501">
                  <c:v>0.37823913999999997</c:v>
                </c:pt>
                <c:pt idx="6502">
                  <c:v>0.37829701000000004</c:v>
                </c:pt>
                <c:pt idx="6503">
                  <c:v>0.37835488000000012</c:v>
                </c:pt>
                <c:pt idx="6504">
                  <c:v>0.37841287000000012</c:v>
                </c:pt>
                <c:pt idx="6505">
                  <c:v>0.37847074000000014</c:v>
                </c:pt>
                <c:pt idx="6506">
                  <c:v>0.37852826000000012</c:v>
                </c:pt>
                <c:pt idx="6507">
                  <c:v>0.37858613000000008</c:v>
                </c:pt>
                <c:pt idx="6508">
                  <c:v>0.37864400000000004</c:v>
                </c:pt>
                <c:pt idx="6509">
                  <c:v>0.37870187000000005</c:v>
                </c:pt>
                <c:pt idx="6510">
                  <c:v>0.37875974000000001</c:v>
                </c:pt>
                <c:pt idx="6511">
                  <c:v>0.37881761000000014</c:v>
                </c:pt>
                <c:pt idx="6512">
                  <c:v>0.37887548000000015</c:v>
                </c:pt>
                <c:pt idx="6513">
                  <c:v>0.37893347000000011</c:v>
                </c:pt>
                <c:pt idx="6514">
                  <c:v>0.37899157000000006</c:v>
                </c:pt>
                <c:pt idx="6515">
                  <c:v>0.37904944000000002</c:v>
                </c:pt>
                <c:pt idx="6516">
                  <c:v>0.37910731000000003</c:v>
                </c:pt>
                <c:pt idx="6517">
                  <c:v>0.3791651800000001</c:v>
                </c:pt>
                <c:pt idx="6518">
                  <c:v>0.37922305000000001</c:v>
                </c:pt>
                <c:pt idx="6519">
                  <c:v>0.37928092000000008</c:v>
                </c:pt>
                <c:pt idx="6520">
                  <c:v>0.37933879000000009</c:v>
                </c:pt>
                <c:pt idx="6521">
                  <c:v>0.37939666000000011</c:v>
                </c:pt>
                <c:pt idx="6522">
                  <c:v>0.37945453000000007</c:v>
                </c:pt>
                <c:pt idx="6523">
                  <c:v>0.37951217000000009</c:v>
                </c:pt>
                <c:pt idx="6524">
                  <c:v>0.37957004000000005</c:v>
                </c:pt>
                <c:pt idx="6525">
                  <c:v>0.37962791000000007</c:v>
                </c:pt>
                <c:pt idx="6526">
                  <c:v>0.37968578000000008</c:v>
                </c:pt>
                <c:pt idx="6527">
                  <c:v>0.37974377000000004</c:v>
                </c:pt>
                <c:pt idx="6528">
                  <c:v>0.37980164000000005</c:v>
                </c:pt>
                <c:pt idx="6529">
                  <c:v>0.37985928000000008</c:v>
                </c:pt>
                <c:pt idx="6530">
                  <c:v>0.3799170300000001</c:v>
                </c:pt>
                <c:pt idx="6531">
                  <c:v>0.3799752500000001</c:v>
                </c:pt>
                <c:pt idx="6532">
                  <c:v>0.38003312</c:v>
                </c:pt>
                <c:pt idx="6533">
                  <c:v>0.38009076000000014</c:v>
                </c:pt>
                <c:pt idx="6534">
                  <c:v>0.3801486300000001</c:v>
                </c:pt>
                <c:pt idx="6535">
                  <c:v>0.38020650000000006</c:v>
                </c:pt>
                <c:pt idx="6536">
                  <c:v>0.38026437000000007</c:v>
                </c:pt>
                <c:pt idx="6537">
                  <c:v>0.38032224000000009</c:v>
                </c:pt>
                <c:pt idx="6538">
                  <c:v>0.38038011000000016</c:v>
                </c:pt>
                <c:pt idx="6539">
                  <c:v>0.38043798000000006</c:v>
                </c:pt>
                <c:pt idx="6540">
                  <c:v>0.38049585000000002</c:v>
                </c:pt>
                <c:pt idx="6541">
                  <c:v>0.38055395000000003</c:v>
                </c:pt>
                <c:pt idx="6542">
                  <c:v>0.38061194000000004</c:v>
                </c:pt>
                <c:pt idx="6543">
                  <c:v>0.38066923000000008</c:v>
                </c:pt>
                <c:pt idx="6544">
                  <c:v>0.38072710000000004</c:v>
                </c:pt>
                <c:pt idx="6545">
                  <c:v>0.3807850900000001</c:v>
                </c:pt>
                <c:pt idx="6546">
                  <c:v>0.38084307000000006</c:v>
                </c:pt>
                <c:pt idx="6547">
                  <c:v>0.38090094000000008</c:v>
                </c:pt>
                <c:pt idx="6548">
                  <c:v>0.38095893000000008</c:v>
                </c:pt>
                <c:pt idx="6549">
                  <c:v>0.38101680000000016</c:v>
                </c:pt>
                <c:pt idx="6550">
                  <c:v>0.38107479000000011</c:v>
                </c:pt>
                <c:pt idx="6551">
                  <c:v>0.38113266000000007</c:v>
                </c:pt>
                <c:pt idx="6552">
                  <c:v>0.38119053000000008</c:v>
                </c:pt>
                <c:pt idx="6553">
                  <c:v>0.3812484000000001</c:v>
                </c:pt>
                <c:pt idx="6554">
                  <c:v>0.38130580000000008</c:v>
                </c:pt>
                <c:pt idx="6555">
                  <c:v>0.38136391000000008</c:v>
                </c:pt>
                <c:pt idx="6556">
                  <c:v>0.38142178000000015</c:v>
                </c:pt>
                <c:pt idx="6557">
                  <c:v>0.38147965000000006</c:v>
                </c:pt>
                <c:pt idx="6558">
                  <c:v>0.38153775000000001</c:v>
                </c:pt>
                <c:pt idx="6559">
                  <c:v>0.38159574000000002</c:v>
                </c:pt>
                <c:pt idx="6560">
                  <c:v>0.38165361000000003</c:v>
                </c:pt>
                <c:pt idx="6561">
                  <c:v>0.38171136000000006</c:v>
                </c:pt>
                <c:pt idx="6562">
                  <c:v>0.38176923000000001</c:v>
                </c:pt>
                <c:pt idx="6563">
                  <c:v>0.38182664000000016</c:v>
                </c:pt>
                <c:pt idx="6564">
                  <c:v>0.38188439000000013</c:v>
                </c:pt>
                <c:pt idx="6565">
                  <c:v>0.38194238000000014</c:v>
                </c:pt>
                <c:pt idx="6566">
                  <c:v>0.3820002500000001</c:v>
                </c:pt>
                <c:pt idx="6567">
                  <c:v>0.38205812000000006</c:v>
                </c:pt>
                <c:pt idx="6568">
                  <c:v>0.38211611000000006</c:v>
                </c:pt>
                <c:pt idx="6569">
                  <c:v>0.38217409000000008</c:v>
                </c:pt>
                <c:pt idx="6570">
                  <c:v>0.38223195999999998</c:v>
                </c:pt>
                <c:pt idx="6571">
                  <c:v>0.38228983000000005</c:v>
                </c:pt>
                <c:pt idx="6572">
                  <c:v>0.38234770000000007</c:v>
                </c:pt>
                <c:pt idx="6573">
                  <c:v>0.38240557000000008</c:v>
                </c:pt>
                <c:pt idx="6574">
                  <c:v>0.38246368000000008</c:v>
                </c:pt>
                <c:pt idx="6575">
                  <c:v>0.38252143000000005</c:v>
                </c:pt>
                <c:pt idx="6576">
                  <c:v>0.38257895000000008</c:v>
                </c:pt>
                <c:pt idx="6577">
                  <c:v>0.3826368200000001</c:v>
                </c:pt>
                <c:pt idx="6578">
                  <c:v>0.38269469000000006</c:v>
                </c:pt>
                <c:pt idx="6579">
                  <c:v>0.38275256000000007</c:v>
                </c:pt>
                <c:pt idx="6580">
                  <c:v>0.38281055000000014</c:v>
                </c:pt>
                <c:pt idx="6581">
                  <c:v>0.38286854000000009</c:v>
                </c:pt>
                <c:pt idx="6582">
                  <c:v>0.38292629000000011</c:v>
                </c:pt>
                <c:pt idx="6583">
                  <c:v>0.38298428000000012</c:v>
                </c:pt>
                <c:pt idx="6584">
                  <c:v>0.38304238000000007</c:v>
                </c:pt>
                <c:pt idx="6585">
                  <c:v>0.38310025000000003</c:v>
                </c:pt>
                <c:pt idx="6586">
                  <c:v>0.3831581200000001</c:v>
                </c:pt>
                <c:pt idx="6587">
                  <c:v>0.38321541000000003</c:v>
                </c:pt>
                <c:pt idx="6588">
                  <c:v>0.3832734000000001</c:v>
                </c:pt>
                <c:pt idx="6589">
                  <c:v>0.38333138000000005</c:v>
                </c:pt>
                <c:pt idx="6590">
                  <c:v>0.38338925000000007</c:v>
                </c:pt>
                <c:pt idx="6591">
                  <c:v>0.38344712000000003</c:v>
                </c:pt>
                <c:pt idx="6592">
                  <c:v>0.38350499000000016</c:v>
                </c:pt>
                <c:pt idx="6593">
                  <c:v>0.38356287000000011</c:v>
                </c:pt>
                <c:pt idx="6594">
                  <c:v>0.38362074000000007</c:v>
                </c:pt>
                <c:pt idx="6595">
                  <c:v>0.38367872000000008</c:v>
                </c:pt>
                <c:pt idx="6596">
                  <c:v>0.3837365900000001</c:v>
                </c:pt>
                <c:pt idx="6597">
                  <c:v>0.38379446000000006</c:v>
                </c:pt>
                <c:pt idx="6598">
                  <c:v>0.38385233000000007</c:v>
                </c:pt>
                <c:pt idx="6599">
                  <c:v>0.38391020000000009</c:v>
                </c:pt>
                <c:pt idx="6600">
                  <c:v>0.3839683000000001</c:v>
                </c:pt>
                <c:pt idx="6601">
                  <c:v>0.38402560000000008</c:v>
                </c:pt>
                <c:pt idx="6602">
                  <c:v>0.38408347000000009</c:v>
                </c:pt>
                <c:pt idx="6603">
                  <c:v>0.38414145</c:v>
                </c:pt>
                <c:pt idx="6604">
                  <c:v>0.38419921000000001</c:v>
                </c:pt>
                <c:pt idx="6605">
                  <c:v>0.38425731000000002</c:v>
                </c:pt>
                <c:pt idx="6606">
                  <c:v>0.38431518000000009</c:v>
                </c:pt>
                <c:pt idx="6607">
                  <c:v>0.3843730500000001</c:v>
                </c:pt>
                <c:pt idx="6608">
                  <c:v>0.38443092000000006</c:v>
                </c:pt>
                <c:pt idx="6609">
                  <c:v>0.38448868000000019</c:v>
                </c:pt>
                <c:pt idx="6610">
                  <c:v>0.38454701000000002</c:v>
                </c:pt>
                <c:pt idx="6611">
                  <c:v>0.38460442000000006</c:v>
                </c:pt>
                <c:pt idx="6612">
                  <c:v>0.38466240000000007</c:v>
                </c:pt>
                <c:pt idx="6613">
                  <c:v>0.38472016000000003</c:v>
                </c:pt>
                <c:pt idx="6614">
                  <c:v>0.3847781400000001</c:v>
                </c:pt>
                <c:pt idx="6615">
                  <c:v>0.38483601000000006</c:v>
                </c:pt>
                <c:pt idx="6616">
                  <c:v>0.38489388000000008</c:v>
                </c:pt>
                <c:pt idx="6617">
                  <c:v>0.38495175000000004</c:v>
                </c:pt>
                <c:pt idx="6618">
                  <c:v>0.3850097400000001</c:v>
                </c:pt>
                <c:pt idx="6619">
                  <c:v>0.38506761000000006</c:v>
                </c:pt>
                <c:pt idx="6620">
                  <c:v>0.38512548000000008</c:v>
                </c:pt>
                <c:pt idx="6621">
                  <c:v>0.38518335000000004</c:v>
                </c:pt>
                <c:pt idx="6622">
                  <c:v>0.38524134000000004</c:v>
                </c:pt>
                <c:pt idx="6623">
                  <c:v>0.38529921</c:v>
                </c:pt>
                <c:pt idx="6624">
                  <c:v>0.38535708000000007</c:v>
                </c:pt>
                <c:pt idx="6625">
                  <c:v>0.38541495000000009</c:v>
                </c:pt>
                <c:pt idx="6626">
                  <c:v>0.38553046000000007</c:v>
                </c:pt>
                <c:pt idx="6627">
                  <c:v>0.38558833000000009</c:v>
                </c:pt>
                <c:pt idx="6628">
                  <c:v>0.38564620000000011</c:v>
                </c:pt>
                <c:pt idx="6629">
                  <c:v>0.38570418000000006</c:v>
                </c:pt>
                <c:pt idx="6630">
                  <c:v>0.38576205000000002</c:v>
                </c:pt>
                <c:pt idx="6631">
                  <c:v>0.38581993000000009</c:v>
                </c:pt>
                <c:pt idx="6632">
                  <c:v>0.38587791000000016</c:v>
                </c:pt>
                <c:pt idx="6633">
                  <c:v>0.38593578000000006</c:v>
                </c:pt>
                <c:pt idx="6634">
                  <c:v>0.38599365000000002</c:v>
                </c:pt>
                <c:pt idx="6635">
                  <c:v>0.38605152000000004</c:v>
                </c:pt>
                <c:pt idx="6636">
                  <c:v>0.38610893000000007</c:v>
                </c:pt>
                <c:pt idx="6637">
                  <c:v>0.38616680000000009</c:v>
                </c:pt>
                <c:pt idx="6638">
                  <c:v>0.38622467000000016</c:v>
                </c:pt>
                <c:pt idx="6639">
                  <c:v>0.38628266000000011</c:v>
                </c:pt>
                <c:pt idx="6640">
                  <c:v>0.38634041000000008</c:v>
                </c:pt>
                <c:pt idx="6641">
                  <c:v>0.38639851000000008</c:v>
                </c:pt>
                <c:pt idx="6642">
                  <c:v>0.38645638000000015</c:v>
                </c:pt>
                <c:pt idx="6643">
                  <c:v>0.38651425000000006</c:v>
                </c:pt>
                <c:pt idx="6644">
                  <c:v>0.38657212000000007</c:v>
                </c:pt>
                <c:pt idx="6645">
                  <c:v>0.38663011000000008</c:v>
                </c:pt>
                <c:pt idx="6646">
                  <c:v>0.38668798000000015</c:v>
                </c:pt>
                <c:pt idx="6647">
                  <c:v>0.38674585</c:v>
                </c:pt>
                <c:pt idx="6648">
                  <c:v>0.38680337000000009</c:v>
                </c:pt>
                <c:pt idx="6649">
                  <c:v>0.38686124000000005</c:v>
                </c:pt>
                <c:pt idx="6650">
                  <c:v>0.38691912000000006</c:v>
                </c:pt>
                <c:pt idx="6651">
                  <c:v>0.38697699000000013</c:v>
                </c:pt>
                <c:pt idx="6652">
                  <c:v>0.38703497000000009</c:v>
                </c:pt>
                <c:pt idx="6653">
                  <c:v>0.3870928400000001</c:v>
                </c:pt>
                <c:pt idx="6654">
                  <c:v>0.38715071000000006</c:v>
                </c:pt>
                <c:pt idx="6655">
                  <c:v>0.38720858000000008</c:v>
                </c:pt>
                <c:pt idx="6656">
                  <c:v>0.38726645000000004</c:v>
                </c:pt>
                <c:pt idx="6657">
                  <c:v>0.38732444000000016</c:v>
                </c:pt>
                <c:pt idx="6658">
                  <c:v>0.38738231000000012</c:v>
                </c:pt>
                <c:pt idx="6659">
                  <c:v>0.38744018000000008</c:v>
                </c:pt>
                <c:pt idx="6660">
                  <c:v>0.38749817000000009</c:v>
                </c:pt>
                <c:pt idx="6661">
                  <c:v>0.3875560400000001</c:v>
                </c:pt>
                <c:pt idx="6662">
                  <c:v>0.38761344000000003</c:v>
                </c:pt>
                <c:pt idx="6663">
                  <c:v>0.3876713100000001</c:v>
                </c:pt>
                <c:pt idx="6664">
                  <c:v>0.38772918000000006</c:v>
                </c:pt>
                <c:pt idx="6665">
                  <c:v>0.38778705000000002</c:v>
                </c:pt>
                <c:pt idx="6666">
                  <c:v>0.38784493000000009</c:v>
                </c:pt>
                <c:pt idx="6667">
                  <c:v>0.38790291000000016</c:v>
                </c:pt>
                <c:pt idx="6668">
                  <c:v>0.38796078000000012</c:v>
                </c:pt>
                <c:pt idx="6669">
                  <c:v>0.38801865000000008</c:v>
                </c:pt>
                <c:pt idx="6670">
                  <c:v>0.38807652000000009</c:v>
                </c:pt>
                <c:pt idx="6671">
                  <c:v>0.38813439000000005</c:v>
                </c:pt>
                <c:pt idx="6672">
                  <c:v>0.38819238000000006</c:v>
                </c:pt>
                <c:pt idx="6673">
                  <c:v>0.38825025000000002</c:v>
                </c:pt>
                <c:pt idx="6674">
                  <c:v>0.38830812000000009</c:v>
                </c:pt>
                <c:pt idx="6675">
                  <c:v>0.3883662200000001</c:v>
                </c:pt>
                <c:pt idx="6676">
                  <c:v>0.38842409000000011</c:v>
                </c:pt>
                <c:pt idx="6677">
                  <c:v>0.38848196000000013</c:v>
                </c:pt>
                <c:pt idx="6678">
                  <c:v>0.38853983000000003</c:v>
                </c:pt>
                <c:pt idx="6679">
                  <c:v>0.38859782000000004</c:v>
                </c:pt>
                <c:pt idx="6680">
                  <c:v>0.38865569000000005</c:v>
                </c:pt>
                <c:pt idx="6681">
                  <c:v>0.38871298000000015</c:v>
                </c:pt>
                <c:pt idx="6682">
                  <c:v>0.38877085000000006</c:v>
                </c:pt>
                <c:pt idx="6683">
                  <c:v>0.38882884000000012</c:v>
                </c:pt>
                <c:pt idx="6684">
                  <c:v>0.38888671000000014</c:v>
                </c:pt>
                <c:pt idx="6685">
                  <c:v>0.3889445800000001</c:v>
                </c:pt>
                <c:pt idx="6686">
                  <c:v>0.38900256000000011</c:v>
                </c:pt>
                <c:pt idx="6687">
                  <c:v>0.38906043000000007</c:v>
                </c:pt>
                <c:pt idx="6688">
                  <c:v>0.38911830000000008</c:v>
                </c:pt>
                <c:pt idx="6689">
                  <c:v>0.38917618000000009</c:v>
                </c:pt>
                <c:pt idx="6690">
                  <c:v>0.38923405</c:v>
                </c:pt>
                <c:pt idx="6691">
                  <c:v>0.38929215</c:v>
                </c:pt>
                <c:pt idx="6692">
                  <c:v>0.38935002000000007</c:v>
                </c:pt>
                <c:pt idx="6693">
                  <c:v>0.38940731000000006</c:v>
                </c:pt>
                <c:pt idx="6694">
                  <c:v>0.38946518000000008</c:v>
                </c:pt>
                <c:pt idx="6695">
                  <c:v>0.38952317000000009</c:v>
                </c:pt>
                <c:pt idx="6696">
                  <c:v>0.3895810400000001</c:v>
                </c:pt>
                <c:pt idx="6697">
                  <c:v>0.38963891000000006</c:v>
                </c:pt>
                <c:pt idx="6698">
                  <c:v>0.38969689000000007</c:v>
                </c:pt>
                <c:pt idx="6699">
                  <c:v>0.38975488000000014</c:v>
                </c:pt>
                <c:pt idx="6700">
                  <c:v>0.38981263000000016</c:v>
                </c:pt>
                <c:pt idx="6701">
                  <c:v>0.38987050000000012</c:v>
                </c:pt>
                <c:pt idx="6702">
                  <c:v>0.38992837000000014</c:v>
                </c:pt>
                <c:pt idx="6703">
                  <c:v>0.38998636000000009</c:v>
                </c:pt>
                <c:pt idx="6704">
                  <c:v>0.3900442300000001</c:v>
                </c:pt>
                <c:pt idx="6705">
                  <c:v>0.39010222000000006</c:v>
                </c:pt>
                <c:pt idx="6706">
                  <c:v>0.39016020000000007</c:v>
                </c:pt>
                <c:pt idx="6707">
                  <c:v>0.3902176100000001</c:v>
                </c:pt>
                <c:pt idx="6708">
                  <c:v>0.39027560000000006</c:v>
                </c:pt>
                <c:pt idx="6709">
                  <c:v>0.39033358000000007</c:v>
                </c:pt>
                <c:pt idx="6710">
                  <c:v>0.39039145000000003</c:v>
                </c:pt>
                <c:pt idx="6711">
                  <c:v>0.3904493200000001</c:v>
                </c:pt>
                <c:pt idx="6712">
                  <c:v>0.39050685000000007</c:v>
                </c:pt>
                <c:pt idx="6713">
                  <c:v>0.39056472000000009</c:v>
                </c:pt>
                <c:pt idx="6714">
                  <c:v>0.39062270000000016</c:v>
                </c:pt>
                <c:pt idx="6715">
                  <c:v>0.39068057000000012</c:v>
                </c:pt>
                <c:pt idx="6716">
                  <c:v>0.39073856000000007</c:v>
                </c:pt>
                <c:pt idx="6717">
                  <c:v>0.39079655000000002</c:v>
                </c:pt>
                <c:pt idx="6718">
                  <c:v>0.39085453000000009</c:v>
                </c:pt>
                <c:pt idx="6719">
                  <c:v>0.39091240000000016</c:v>
                </c:pt>
                <c:pt idx="6720">
                  <c:v>0.39096981000000008</c:v>
                </c:pt>
                <c:pt idx="6721">
                  <c:v>0.39102826000000013</c:v>
                </c:pt>
                <c:pt idx="6722">
                  <c:v>0.39108555000000006</c:v>
                </c:pt>
                <c:pt idx="6723">
                  <c:v>0.39114342000000002</c:v>
                </c:pt>
                <c:pt idx="6724">
                  <c:v>0.39120152000000002</c:v>
                </c:pt>
                <c:pt idx="6725">
                  <c:v>0.39125951000000003</c:v>
                </c:pt>
                <c:pt idx="6726">
                  <c:v>0.39131738000000016</c:v>
                </c:pt>
                <c:pt idx="6727">
                  <c:v>0.39137537000000011</c:v>
                </c:pt>
                <c:pt idx="6728">
                  <c:v>0.39143312000000002</c:v>
                </c:pt>
                <c:pt idx="6729">
                  <c:v>0.3914907600000001</c:v>
                </c:pt>
                <c:pt idx="6730">
                  <c:v>0.39154874000000006</c:v>
                </c:pt>
                <c:pt idx="6731">
                  <c:v>0.39160662000000007</c:v>
                </c:pt>
                <c:pt idx="6732">
                  <c:v>0.39166449000000009</c:v>
                </c:pt>
                <c:pt idx="6733">
                  <c:v>0.39172259000000009</c:v>
                </c:pt>
                <c:pt idx="6734">
                  <c:v>0.39178057000000016</c:v>
                </c:pt>
                <c:pt idx="6735">
                  <c:v>0.39183787000000009</c:v>
                </c:pt>
                <c:pt idx="6736">
                  <c:v>0.39189597000000009</c:v>
                </c:pt>
                <c:pt idx="6737">
                  <c:v>0.39195384000000005</c:v>
                </c:pt>
                <c:pt idx="6738">
                  <c:v>0.39201171000000007</c:v>
                </c:pt>
                <c:pt idx="6739">
                  <c:v>0.39206958000000008</c:v>
                </c:pt>
                <c:pt idx="6740">
                  <c:v>0.3921275600000001</c:v>
                </c:pt>
                <c:pt idx="6741">
                  <c:v>0.39218543000000006</c:v>
                </c:pt>
                <c:pt idx="6742">
                  <c:v>0.39224342000000001</c:v>
                </c:pt>
                <c:pt idx="6743">
                  <c:v>0.39230129000000008</c:v>
                </c:pt>
                <c:pt idx="6744">
                  <c:v>0.39235916000000004</c:v>
                </c:pt>
                <c:pt idx="6745">
                  <c:v>0.39241703000000006</c:v>
                </c:pt>
                <c:pt idx="6746">
                  <c:v>0.39247490000000013</c:v>
                </c:pt>
                <c:pt idx="6747">
                  <c:v>0.39253231000000005</c:v>
                </c:pt>
                <c:pt idx="6748">
                  <c:v>0.39259018000000007</c:v>
                </c:pt>
                <c:pt idx="6749">
                  <c:v>0.39264817000000007</c:v>
                </c:pt>
                <c:pt idx="6750">
                  <c:v>0.39270604000000003</c:v>
                </c:pt>
                <c:pt idx="6751">
                  <c:v>0.3927639100000001</c:v>
                </c:pt>
                <c:pt idx="6752">
                  <c:v>0.39282189000000012</c:v>
                </c:pt>
                <c:pt idx="6753">
                  <c:v>0.39287988000000013</c:v>
                </c:pt>
                <c:pt idx="6754">
                  <c:v>0.39293787000000008</c:v>
                </c:pt>
                <c:pt idx="6755">
                  <c:v>0.39299574000000004</c:v>
                </c:pt>
                <c:pt idx="6756">
                  <c:v>0.39305326000000007</c:v>
                </c:pt>
                <c:pt idx="6757">
                  <c:v>0.39311113000000003</c:v>
                </c:pt>
                <c:pt idx="6758">
                  <c:v>0.39316900000000016</c:v>
                </c:pt>
                <c:pt idx="6759">
                  <c:v>0.39322699000000011</c:v>
                </c:pt>
                <c:pt idx="6760">
                  <c:v>0.39328497000000012</c:v>
                </c:pt>
                <c:pt idx="6761">
                  <c:v>0.39334284000000014</c:v>
                </c:pt>
                <c:pt idx="6762">
                  <c:v>0.39340071000000015</c:v>
                </c:pt>
                <c:pt idx="6763">
                  <c:v>0.39345858000000011</c:v>
                </c:pt>
                <c:pt idx="6764">
                  <c:v>0.39351611000000009</c:v>
                </c:pt>
                <c:pt idx="6765">
                  <c:v>0.39357421000000009</c:v>
                </c:pt>
                <c:pt idx="6766">
                  <c:v>0.3936323100000001</c:v>
                </c:pt>
                <c:pt idx="6767">
                  <c:v>0.39368972000000008</c:v>
                </c:pt>
                <c:pt idx="6768">
                  <c:v>0.39374759000000004</c:v>
                </c:pt>
                <c:pt idx="6769">
                  <c:v>0.39380546000000011</c:v>
                </c:pt>
                <c:pt idx="6770">
                  <c:v>0.39386333000000007</c:v>
                </c:pt>
                <c:pt idx="6771">
                  <c:v>0.39392131000000008</c:v>
                </c:pt>
                <c:pt idx="6772">
                  <c:v>0.3939791800000001</c:v>
                </c:pt>
                <c:pt idx="6773">
                  <c:v>0.39403705</c:v>
                </c:pt>
                <c:pt idx="6774">
                  <c:v>0.39409481000000007</c:v>
                </c:pt>
                <c:pt idx="6775">
                  <c:v>0.39415303000000002</c:v>
                </c:pt>
                <c:pt idx="6776">
                  <c:v>0.39421090000000009</c:v>
                </c:pt>
                <c:pt idx="6777">
                  <c:v>0.39426877000000016</c:v>
                </c:pt>
                <c:pt idx="6778">
                  <c:v>0.39432664000000012</c:v>
                </c:pt>
                <c:pt idx="6779">
                  <c:v>0.39438462000000013</c:v>
                </c:pt>
                <c:pt idx="6780">
                  <c:v>0.39444249000000009</c:v>
                </c:pt>
                <c:pt idx="6781">
                  <c:v>0.39450037000000016</c:v>
                </c:pt>
                <c:pt idx="6782">
                  <c:v>0.39455777000000009</c:v>
                </c:pt>
                <c:pt idx="6783">
                  <c:v>0.39461587000000009</c:v>
                </c:pt>
                <c:pt idx="6784">
                  <c:v>0.39467374000000005</c:v>
                </c:pt>
                <c:pt idx="6785">
                  <c:v>0.39473162000000001</c:v>
                </c:pt>
                <c:pt idx="6786">
                  <c:v>0.39478960000000007</c:v>
                </c:pt>
                <c:pt idx="6787">
                  <c:v>0.39484747000000009</c:v>
                </c:pt>
                <c:pt idx="6788">
                  <c:v>0.3949053400000001</c:v>
                </c:pt>
                <c:pt idx="6789">
                  <c:v>0.39496321000000006</c:v>
                </c:pt>
                <c:pt idx="6790">
                  <c:v>0.39502108000000008</c:v>
                </c:pt>
                <c:pt idx="6791">
                  <c:v>0.3950789500000001</c:v>
                </c:pt>
                <c:pt idx="6792">
                  <c:v>0.3951369400000001</c:v>
                </c:pt>
                <c:pt idx="6793">
                  <c:v>0.39519481000000006</c:v>
                </c:pt>
                <c:pt idx="6794">
                  <c:v>0.39525210000000005</c:v>
                </c:pt>
                <c:pt idx="6795">
                  <c:v>0.39530997000000012</c:v>
                </c:pt>
                <c:pt idx="6796">
                  <c:v>0.39536796000000013</c:v>
                </c:pt>
                <c:pt idx="6797">
                  <c:v>0.39542594000000009</c:v>
                </c:pt>
                <c:pt idx="6798">
                  <c:v>0.39548381000000016</c:v>
                </c:pt>
                <c:pt idx="6799">
                  <c:v>0.39554168000000006</c:v>
                </c:pt>
                <c:pt idx="6800">
                  <c:v>0.39559967000000007</c:v>
                </c:pt>
                <c:pt idx="6801">
                  <c:v>0.39565754000000003</c:v>
                </c:pt>
                <c:pt idx="6802">
                  <c:v>0.39571553000000004</c:v>
                </c:pt>
                <c:pt idx="6803">
                  <c:v>0.39577351000000005</c:v>
                </c:pt>
                <c:pt idx="6804">
                  <c:v>0.39583138000000007</c:v>
                </c:pt>
                <c:pt idx="6805">
                  <c:v>0.39588868000000021</c:v>
                </c:pt>
                <c:pt idx="6806">
                  <c:v>0.39594643000000007</c:v>
                </c:pt>
                <c:pt idx="6807">
                  <c:v>0.39600442000000008</c:v>
                </c:pt>
                <c:pt idx="6808">
                  <c:v>0.39606229000000009</c:v>
                </c:pt>
                <c:pt idx="6809">
                  <c:v>0.39612016000000011</c:v>
                </c:pt>
                <c:pt idx="6810">
                  <c:v>0.39617803000000007</c:v>
                </c:pt>
                <c:pt idx="6811">
                  <c:v>0.39623613000000002</c:v>
                </c:pt>
                <c:pt idx="6812">
                  <c:v>0.39629412000000008</c:v>
                </c:pt>
                <c:pt idx="6813">
                  <c:v>0.39635199000000015</c:v>
                </c:pt>
                <c:pt idx="6814">
                  <c:v>0.39640986000000011</c:v>
                </c:pt>
                <c:pt idx="6815">
                  <c:v>0.39646773000000007</c:v>
                </c:pt>
                <c:pt idx="6816">
                  <c:v>0.39652571000000009</c:v>
                </c:pt>
                <c:pt idx="6817">
                  <c:v>0.39658347000000016</c:v>
                </c:pt>
                <c:pt idx="6818">
                  <c:v>0.39664099000000014</c:v>
                </c:pt>
                <c:pt idx="6819">
                  <c:v>0.39669898000000009</c:v>
                </c:pt>
                <c:pt idx="6820">
                  <c:v>0.3967569600000001</c:v>
                </c:pt>
                <c:pt idx="6821">
                  <c:v>0.39681472000000012</c:v>
                </c:pt>
                <c:pt idx="6822">
                  <c:v>0.39687259000000019</c:v>
                </c:pt>
                <c:pt idx="6823">
                  <c:v>0.39693057000000009</c:v>
                </c:pt>
                <c:pt idx="6824">
                  <c:v>0.39698844000000011</c:v>
                </c:pt>
                <c:pt idx="6825">
                  <c:v>0.39704631000000007</c:v>
                </c:pt>
                <c:pt idx="6826">
                  <c:v>0.39710418000000008</c:v>
                </c:pt>
                <c:pt idx="6827">
                  <c:v>0.3971620500000001</c:v>
                </c:pt>
                <c:pt idx="6828">
                  <c:v>0.3972201600000001</c:v>
                </c:pt>
                <c:pt idx="6829">
                  <c:v>0.39727803000000006</c:v>
                </c:pt>
                <c:pt idx="6830">
                  <c:v>0.39733590000000008</c:v>
                </c:pt>
                <c:pt idx="6831">
                  <c:v>0.39739342000000005</c:v>
                </c:pt>
                <c:pt idx="6832">
                  <c:v>0.39745129000000007</c:v>
                </c:pt>
                <c:pt idx="6833">
                  <c:v>0.39750916000000003</c:v>
                </c:pt>
                <c:pt idx="6834">
                  <c:v>0.3975670300000001</c:v>
                </c:pt>
                <c:pt idx="6835">
                  <c:v>0.39762490000000011</c:v>
                </c:pt>
                <c:pt idx="6836">
                  <c:v>0.39768300000000006</c:v>
                </c:pt>
                <c:pt idx="6837">
                  <c:v>0.39774087000000008</c:v>
                </c:pt>
                <c:pt idx="6838">
                  <c:v>0.39779840000000005</c:v>
                </c:pt>
                <c:pt idx="6839">
                  <c:v>0.39785627000000012</c:v>
                </c:pt>
                <c:pt idx="6840">
                  <c:v>0.39791437000000013</c:v>
                </c:pt>
                <c:pt idx="6841">
                  <c:v>0.39797224000000009</c:v>
                </c:pt>
                <c:pt idx="6842">
                  <c:v>0.3980301100000001</c:v>
                </c:pt>
                <c:pt idx="6843">
                  <c:v>0.39808810000000011</c:v>
                </c:pt>
                <c:pt idx="6844">
                  <c:v>0.39814597000000007</c:v>
                </c:pt>
                <c:pt idx="6845">
                  <c:v>0.39820395000000003</c:v>
                </c:pt>
                <c:pt idx="6846">
                  <c:v>0.39826124000000002</c:v>
                </c:pt>
                <c:pt idx="6847">
                  <c:v>0.39831912000000014</c:v>
                </c:pt>
                <c:pt idx="6848">
                  <c:v>0.3983771000000001</c:v>
                </c:pt>
                <c:pt idx="6849">
                  <c:v>0.39843497000000011</c:v>
                </c:pt>
                <c:pt idx="6850">
                  <c:v>0.39849307000000006</c:v>
                </c:pt>
                <c:pt idx="6851">
                  <c:v>0.39855094000000008</c:v>
                </c:pt>
                <c:pt idx="6852">
                  <c:v>0.39860881000000009</c:v>
                </c:pt>
                <c:pt idx="6853">
                  <c:v>0.39866692000000009</c:v>
                </c:pt>
                <c:pt idx="6854">
                  <c:v>0.39872479000000011</c:v>
                </c:pt>
                <c:pt idx="6855">
                  <c:v>0.39878208000000009</c:v>
                </c:pt>
                <c:pt idx="6856">
                  <c:v>0.39884006000000011</c:v>
                </c:pt>
                <c:pt idx="6857">
                  <c:v>0.39889793000000007</c:v>
                </c:pt>
                <c:pt idx="6858">
                  <c:v>0.39895592000000007</c:v>
                </c:pt>
                <c:pt idx="6859">
                  <c:v>0.39901368000000009</c:v>
                </c:pt>
                <c:pt idx="6860">
                  <c:v>0.39907155000000005</c:v>
                </c:pt>
                <c:pt idx="6861">
                  <c:v>0.39912930000000008</c:v>
                </c:pt>
                <c:pt idx="6862">
                  <c:v>0.39918717000000009</c:v>
                </c:pt>
                <c:pt idx="6863">
                  <c:v>0.39924516000000004</c:v>
                </c:pt>
                <c:pt idx="6864">
                  <c:v>0.39930303000000006</c:v>
                </c:pt>
                <c:pt idx="6865">
                  <c:v>0.39936090000000013</c:v>
                </c:pt>
                <c:pt idx="6866">
                  <c:v>0.39941877000000015</c:v>
                </c:pt>
                <c:pt idx="6867">
                  <c:v>0.39947664000000016</c:v>
                </c:pt>
                <c:pt idx="6868">
                  <c:v>0.39953462000000006</c:v>
                </c:pt>
                <c:pt idx="6869">
                  <c:v>0.39959249000000008</c:v>
                </c:pt>
                <c:pt idx="6870">
                  <c:v>0.39965037000000009</c:v>
                </c:pt>
                <c:pt idx="6871">
                  <c:v>0.3997082400000001</c:v>
                </c:pt>
                <c:pt idx="6872">
                  <c:v>0.39976622000000006</c:v>
                </c:pt>
                <c:pt idx="6873">
                  <c:v>0.39982421000000012</c:v>
                </c:pt>
                <c:pt idx="6874">
                  <c:v>0.39988208000000014</c:v>
                </c:pt>
                <c:pt idx="6875">
                  <c:v>0.3999399500000001</c:v>
                </c:pt>
                <c:pt idx="6876">
                  <c:v>0.39999736000000008</c:v>
                </c:pt>
                <c:pt idx="6877">
                  <c:v>0.40005522999999998</c:v>
                </c:pt>
                <c:pt idx="6878">
                  <c:v>0.4001131</c:v>
                </c:pt>
                <c:pt idx="6879">
                  <c:v>0.40017097000000007</c:v>
                </c:pt>
                <c:pt idx="6880">
                  <c:v>0.40022907000000002</c:v>
                </c:pt>
                <c:pt idx="6881">
                  <c:v>0.40028704999999998</c:v>
                </c:pt>
                <c:pt idx="6882">
                  <c:v>0.40034458000000006</c:v>
                </c:pt>
                <c:pt idx="6883">
                  <c:v>0.40040245000000002</c:v>
                </c:pt>
                <c:pt idx="6884">
                  <c:v>0.40046032000000004</c:v>
                </c:pt>
                <c:pt idx="6885">
                  <c:v>0.4005183000000001</c:v>
                </c:pt>
                <c:pt idx="6886">
                  <c:v>0.40057618000000006</c:v>
                </c:pt>
                <c:pt idx="6887">
                  <c:v>0.40063404999999996</c:v>
                </c:pt>
                <c:pt idx="6888">
                  <c:v>0.40069191999999998</c:v>
                </c:pt>
                <c:pt idx="6889">
                  <c:v>0.40074979000000005</c:v>
                </c:pt>
                <c:pt idx="6890">
                  <c:v>0.40080743000000002</c:v>
                </c:pt>
                <c:pt idx="6891">
                  <c:v>0.40086564000000002</c:v>
                </c:pt>
                <c:pt idx="6892">
                  <c:v>0.40092363000000003</c:v>
                </c:pt>
                <c:pt idx="6893">
                  <c:v>0.40098162000000004</c:v>
                </c:pt>
                <c:pt idx="6894">
                  <c:v>0.40103949</c:v>
                </c:pt>
                <c:pt idx="6895">
                  <c:v>0.40109723999999997</c:v>
                </c:pt>
                <c:pt idx="6896">
                  <c:v>0.40115465</c:v>
                </c:pt>
                <c:pt idx="6897">
                  <c:v>0.40121252000000002</c:v>
                </c:pt>
                <c:pt idx="6898">
                  <c:v>0.40127039000000003</c:v>
                </c:pt>
                <c:pt idx="6899">
                  <c:v>0.40132837000000016</c:v>
                </c:pt>
                <c:pt idx="6900">
                  <c:v>0.40138636000000011</c:v>
                </c:pt>
                <c:pt idx="6901">
                  <c:v>0.40144423000000001</c:v>
                </c:pt>
                <c:pt idx="6902">
                  <c:v>0.40150222000000002</c:v>
                </c:pt>
                <c:pt idx="6903">
                  <c:v>0.40156020000000003</c:v>
                </c:pt>
                <c:pt idx="6904">
                  <c:v>0.4016181900000001</c:v>
                </c:pt>
                <c:pt idx="6905">
                  <c:v>0.40167560000000002</c:v>
                </c:pt>
                <c:pt idx="6906">
                  <c:v>0.40173346999999998</c:v>
                </c:pt>
                <c:pt idx="6907">
                  <c:v>0.40179133999999994</c:v>
                </c:pt>
                <c:pt idx="6908">
                  <c:v>0.40184921000000001</c:v>
                </c:pt>
                <c:pt idx="6909">
                  <c:v>0.40190708000000008</c:v>
                </c:pt>
                <c:pt idx="6910">
                  <c:v>0.40196506000000004</c:v>
                </c:pt>
                <c:pt idx="6911">
                  <c:v>0.40202305000000005</c:v>
                </c:pt>
                <c:pt idx="6912">
                  <c:v>0.40208092000000006</c:v>
                </c:pt>
                <c:pt idx="6913">
                  <c:v>0.40213891000000002</c:v>
                </c:pt>
                <c:pt idx="6914">
                  <c:v>0.40219631</c:v>
                </c:pt>
                <c:pt idx="6915">
                  <c:v>0.40225418000000002</c:v>
                </c:pt>
                <c:pt idx="6916">
                  <c:v>0.40231205000000003</c:v>
                </c:pt>
                <c:pt idx="6917">
                  <c:v>0.4023699300000001</c:v>
                </c:pt>
                <c:pt idx="6918">
                  <c:v>0.40242780000000006</c:v>
                </c:pt>
                <c:pt idx="6919">
                  <c:v>0.40248567000000007</c:v>
                </c:pt>
                <c:pt idx="6920">
                  <c:v>0.40254364999999998</c:v>
                </c:pt>
                <c:pt idx="6921">
                  <c:v>0.40260152000000005</c:v>
                </c:pt>
                <c:pt idx="6922">
                  <c:v>0.40265939000000001</c:v>
                </c:pt>
                <c:pt idx="6923">
                  <c:v>0.40271726000000002</c:v>
                </c:pt>
                <c:pt idx="6924">
                  <c:v>0.40277524999999997</c:v>
                </c:pt>
                <c:pt idx="6925">
                  <c:v>0.40283312000000004</c:v>
                </c:pt>
                <c:pt idx="6926">
                  <c:v>0.40289099000000006</c:v>
                </c:pt>
                <c:pt idx="6927">
                  <c:v>0.40294898000000007</c:v>
                </c:pt>
                <c:pt idx="6928">
                  <c:v>0.40300685000000008</c:v>
                </c:pt>
                <c:pt idx="6929">
                  <c:v>0.4030647200000001</c:v>
                </c:pt>
                <c:pt idx="6930">
                  <c:v>0.40312259000000006</c:v>
                </c:pt>
                <c:pt idx="6931">
                  <c:v>0.40318057000000007</c:v>
                </c:pt>
                <c:pt idx="6932">
                  <c:v>0.40323843999999998</c:v>
                </c:pt>
                <c:pt idx="6933">
                  <c:v>0.40329631000000005</c:v>
                </c:pt>
                <c:pt idx="6934">
                  <c:v>0.40335418000000006</c:v>
                </c:pt>
                <c:pt idx="6935">
                  <c:v>0.40341205000000002</c:v>
                </c:pt>
                <c:pt idx="6936">
                  <c:v>0.40346993000000003</c:v>
                </c:pt>
                <c:pt idx="6937">
                  <c:v>0.40352733000000002</c:v>
                </c:pt>
                <c:pt idx="6938">
                  <c:v>0.40358520000000003</c:v>
                </c:pt>
                <c:pt idx="6939">
                  <c:v>0.40364307000000005</c:v>
                </c:pt>
                <c:pt idx="6940">
                  <c:v>0.40370094000000001</c:v>
                </c:pt>
                <c:pt idx="6941">
                  <c:v>0.40375881000000002</c:v>
                </c:pt>
                <c:pt idx="6942">
                  <c:v>0.40381668000000009</c:v>
                </c:pt>
                <c:pt idx="6943">
                  <c:v>0.40387467000000016</c:v>
                </c:pt>
                <c:pt idx="6944">
                  <c:v>0.40393254000000001</c:v>
                </c:pt>
                <c:pt idx="6945">
                  <c:v>0.40399041000000002</c:v>
                </c:pt>
                <c:pt idx="6946">
                  <c:v>0.40404828000000004</c:v>
                </c:pt>
                <c:pt idx="6947">
                  <c:v>0.4041062700000001</c:v>
                </c:pt>
                <c:pt idx="6948">
                  <c:v>0.40416414000000001</c:v>
                </c:pt>
                <c:pt idx="6949">
                  <c:v>0.40422201000000002</c:v>
                </c:pt>
                <c:pt idx="6950">
                  <c:v>0.40427988000000004</c:v>
                </c:pt>
                <c:pt idx="6951">
                  <c:v>0.40433775</c:v>
                </c:pt>
                <c:pt idx="6952">
                  <c:v>0.40439574</c:v>
                </c:pt>
                <c:pt idx="6953">
                  <c:v>0.40445372000000002</c:v>
                </c:pt>
                <c:pt idx="6954">
                  <c:v>0.40451159000000003</c:v>
                </c:pt>
                <c:pt idx="6955">
                  <c:v>0.40456946000000005</c:v>
                </c:pt>
                <c:pt idx="6956">
                  <c:v>0.40462733000000001</c:v>
                </c:pt>
                <c:pt idx="6957">
                  <c:v>0.40468520000000002</c:v>
                </c:pt>
                <c:pt idx="6958">
                  <c:v>0.40474306999999998</c:v>
                </c:pt>
                <c:pt idx="6959">
                  <c:v>0.40480094000000005</c:v>
                </c:pt>
                <c:pt idx="6960">
                  <c:v>0.40485881000000007</c:v>
                </c:pt>
                <c:pt idx="6961">
                  <c:v>0.40491668000000008</c:v>
                </c:pt>
                <c:pt idx="6962">
                  <c:v>0.40497398000000007</c:v>
                </c:pt>
                <c:pt idx="6963">
                  <c:v>0.40503185000000003</c:v>
                </c:pt>
                <c:pt idx="6964">
                  <c:v>0.40508983000000004</c:v>
                </c:pt>
                <c:pt idx="6965">
                  <c:v>0.40514782000000005</c:v>
                </c:pt>
                <c:pt idx="6966">
                  <c:v>0.4052058</c:v>
                </c:pt>
                <c:pt idx="6967">
                  <c:v>0.40526368000000002</c:v>
                </c:pt>
                <c:pt idx="6968">
                  <c:v>0.40532155000000003</c:v>
                </c:pt>
                <c:pt idx="6969">
                  <c:v>0.4053794200000001</c:v>
                </c:pt>
                <c:pt idx="6970">
                  <c:v>0.4054374</c:v>
                </c:pt>
                <c:pt idx="6971">
                  <c:v>0.40549527000000002</c:v>
                </c:pt>
                <c:pt idx="6972">
                  <c:v>0.4055529100000001</c:v>
                </c:pt>
                <c:pt idx="6973">
                  <c:v>0.40561078000000006</c:v>
                </c:pt>
                <c:pt idx="6974">
                  <c:v>0.40566865000000002</c:v>
                </c:pt>
                <c:pt idx="6975">
                  <c:v>0.40572652000000003</c:v>
                </c:pt>
                <c:pt idx="6976">
                  <c:v>0.40578439000000011</c:v>
                </c:pt>
                <c:pt idx="6977">
                  <c:v>0.40584226000000007</c:v>
                </c:pt>
                <c:pt idx="6978">
                  <c:v>0.40590025000000002</c:v>
                </c:pt>
                <c:pt idx="6979">
                  <c:v>0.40595824000000008</c:v>
                </c:pt>
                <c:pt idx="6980">
                  <c:v>0.40601564000000001</c:v>
                </c:pt>
                <c:pt idx="6981">
                  <c:v>0.40607351000000008</c:v>
                </c:pt>
                <c:pt idx="6982">
                  <c:v>0.40613138000000004</c:v>
                </c:pt>
                <c:pt idx="6983">
                  <c:v>0.40618925</c:v>
                </c:pt>
                <c:pt idx="6984">
                  <c:v>0.40624723999999995</c:v>
                </c:pt>
                <c:pt idx="6985">
                  <c:v>0.40630499000000009</c:v>
                </c:pt>
                <c:pt idx="6986">
                  <c:v>0.40636287000000015</c:v>
                </c:pt>
                <c:pt idx="6987">
                  <c:v>0.40642074000000006</c:v>
                </c:pt>
                <c:pt idx="6988">
                  <c:v>0.40647861000000007</c:v>
                </c:pt>
                <c:pt idx="6989">
                  <c:v>0.40653671000000002</c:v>
                </c:pt>
                <c:pt idx="6990">
                  <c:v>0.40659458000000004</c:v>
                </c:pt>
                <c:pt idx="6991">
                  <c:v>0.40665245</c:v>
                </c:pt>
                <c:pt idx="6992">
                  <c:v>0.40671032000000001</c:v>
                </c:pt>
                <c:pt idx="6993">
                  <c:v>0.40676819000000003</c:v>
                </c:pt>
                <c:pt idx="6994">
                  <c:v>0.4068260600000001</c:v>
                </c:pt>
                <c:pt idx="6995">
                  <c:v>0.40688393000000006</c:v>
                </c:pt>
                <c:pt idx="6996">
                  <c:v>0.40694192000000001</c:v>
                </c:pt>
                <c:pt idx="6997">
                  <c:v>0.40699990000000008</c:v>
                </c:pt>
                <c:pt idx="6998">
                  <c:v>0.4070577700000001</c:v>
                </c:pt>
                <c:pt idx="6999">
                  <c:v>0.40711564</c:v>
                </c:pt>
                <c:pt idx="7000">
                  <c:v>0.40717351000000002</c:v>
                </c:pt>
                <c:pt idx="7001">
                  <c:v>0.4072308</c:v>
                </c:pt>
                <c:pt idx="7002">
                  <c:v>0.40728879000000007</c:v>
                </c:pt>
                <c:pt idx="7003">
                  <c:v>0.40734666000000014</c:v>
                </c:pt>
                <c:pt idx="7004">
                  <c:v>0.40740465000000003</c:v>
                </c:pt>
                <c:pt idx="7005">
                  <c:v>0.40746252000000011</c:v>
                </c:pt>
                <c:pt idx="7006">
                  <c:v>0.40752039000000007</c:v>
                </c:pt>
                <c:pt idx="7007">
                  <c:v>0.40757826000000014</c:v>
                </c:pt>
                <c:pt idx="7008">
                  <c:v>0.40763623999999998</c:v>
                </c:pt>
                <c:pt idx="7009">
                  <c:v>0.40769412000000005</c:v>
                </c:pt>
                <c:pt idx="7010">
                  <c:v>0.40775199000000001</c:v>
                </c:pt>
                <c:pt idx="7011">
                  <c:v>0.40780986000000008</c:v>
                </c:pt>
                <c:pt idx="7012">
                  <c:v>0.40786773000000004</c:v>
                </c:pt>
                <c:pt idx="7013">
                  <c:v>0.40792571000000005</c:v>
                </c:pt>
                <c:pt idx="7014">
                  <c:v>0.40798347000000007</c:v>
                </c:pt>
                <c:pt idx="7015">
                  <c:v>0.40804133999999997</c:v>
                </c:pt>
                <c:pt idx="7016">
                  <c:v>0.40809932000000004</c:v>
                </c:pt>
                <c:pt idx="7017">
                  <c:v>0.40815673000000002</c:v>
                </c:pt>
                <c:pt idx="7018">
                  <c:v>0.40821460000000004</c:v>
                </c:pt>
                <c:pt idx="7019">
                  <c:v>0.40827247000000005</c:v>
                </c:pt>
                <c:pt idx="7020">
                  <c:v>0.40833046000000006</c:v>
                </c:pt>
                <c:pt idx="7021">
                  <c:v>0.40838833000000008</c:v>
                </c:pt>
                <c:pt idx="7022">
                  <c:v>0.40844631000000003</c:v>
                </c:pt>
                <c:pt idx="7023">
                  <c:v>0.40850418000000011</c:v>
                </c:pt>
                <c:pt idx="7024">
                  <c:v>0.4085624000000001</c:v>
                </c:pt>
                <c:pt idx="7025">
                  <c:v>0.40861981000000008</c:v>
                </c:pt>
                <c:pt idx="7026">
                  <c:v>0.4086776800000001</c:v>
                </c:pt>
                <c:pt idx="7027">
                  <c:v>0.40873567</c:v>
                </c:pt>
                <c:pt idx="7028">
                  <c:v>0.40879353999999996</c:v>
                </c:pt>
                <c:pt idx="7029">
                  <c:v>0.40885141000000008</c:v>
                </c:pt>
                <c:pt idx="7030">
                  <c:v>0.4089092800000001</c:v>
                </c:pt>
                <c:pt idx="7031">
                  <c:v>0.40896715</c:v>
                </c:pt>
                <c:pt idx="7032">
                  <c:v>0.40902502000000002</c:v>
                </c:pt>
                <c:pt idx="7033">
                  <c:v>0.40908289000000009</c:v>
                </c:pt>
                <c:pt idx="7034">
                  <c:v>0.4091408700000001</c:v>
                </c:pt>
                <c:pt idx="7035">
                  <c:v>0.40919874000000001</c:v>
                </c:pt>
                <c:pt idx="7036">
                  <c:v>0.40925673000000001</c:v>
                </c:pt>
                <c:pt idx="7037">
                  <c:v>0.40931460000000008</c:v>
                </c:pt>
                <c:pt idx="7038">
                  <c:v>0.40937247000000015</c:v>
                </c:pt>
                <c:pt idx="7039">
                  <c:v>0.40943046000000005</c:v>
                </c:pt>
                <c:pt idx="7040">
                  <c:v>0.40948833000000007</c:v>
                </c:pt>
                <c:pt idx="7041">
                  <c:v>0.40954620000000008</c:v>
                </c:pt>
                <c:pt idx="7042">
                  <c:v>0.4096040700000001</c:v>
                </c:pt>
                <c:pt idx="7043">
                  <c:v>0.40966148000000002</c:v>
                </c:pt>
                <c:pt idx="7044">
                  <c:v>0.40971934999999998</c:v>
                </c:pt>
                <c:pt idx="7045">
                  <c:v>0.40977722</c:v>
                </c:pt>
                <c:pt idx="7046">
                  <c:v>0.40983509000000001</c:v>
                </c:pt>
                <c:pt idx="7047">
                  <c:v>0.40989296000000003</c:v>
                </c:pt>
                <c:pt idx="7048">
                  <c:v>0.4099508300000001</c:v>
                </c:pt>
                <c:pt idx="7049">
                  <c:v>0.41000881000000006</c:v>
                </c:pt>
                <c:pt idx="7050">
                  <c:v>0.41006668000000007</c:v>
                </c:pt>
                <c:pt idx="7051">
                  <c:v>0.41012455000000003</c:v>
                </c:pt>
                <c:pt idx="7052">
                  <c:v>0.41018219000000006</c:v>
                </c:pt>
                <c:pt idx="7053">
                  <c:v>0.41024006000000002</c:v>
                </c:pt>
                <c:pt idx="7054">
                  <c:v>0.41029805000000003</c:v>
                </c:pt>
                <c:pt idx="7055">
                  <c:v>0.4103559200000001</c:v>
                </c:pt>
                <c:pt idx="7056">
                  <c:v>0.41041379000000006</c:v>
                </c:pt>
                <c:pt idx="7057">
                  <c:v>0.41047166000000007</c:v>
                </c:pt>
                <c:pt idx="7058">
                  <c:v>0.41052965000000002</c:v>
                </c:pt>
                <c:pt idx="7059">
                  <c:v>0.41058775000000003</c:v>
                </c:pt>
                <c:pt idx="7060">
                  <c:v>0.41064562000000004</c:v>
                </c:pt>
                <c:pt idx="7061">
                  <c:v>0.41070291000000003</c:v>
                </c:pt>
                <c:pt idx="7062">
                  <c:v>0.4107607800000001</c:v>
                </c:pt>
                <c:pt idx="7063">
                  <c:v>0.41081877000000011</c:v>
                </c:pt>
                <c:pt idx="7064">
                  <c:v>0.41087664000000007</c:v>
                </c:pt>
                <c:pt idx="7065">
                  <c:v>0.41093474000000002</c:v>
                </c:pt>
                <c:pt idx="7066">
                  <c:v>0.41099261000000004</c:v>
                </c:pt>
                <c:pt idx="7067">
                  <c:v>0.41105037000000005</c:v>
                </c:pt>
                <c:pt idx="7068">
                  <c:v>0.41110847000000006</c:v>
                </c:pt>
                <c:pt idx="7069">
                  <c:v>0.41116622000000008</c:v>
                </c:pt>
                <c:pt idx="7070">
                  <c:v>0.4112240900000001</c:v>
                </c:pt>
                <c:pt idx="7071">
                  <c:v>0.41128185</c:v>
                </c:pt>
                <c:pt idx="7072">
                  <c:v>0.41133983000000002</c:v>
                </c:pt>
                <c:pt idx="7073">
                  <c:v>0.41139782000000008</c:v>
                </c:pt>
                <c:pt idx="7074">
                  <c:v>0.4114556900000001</c:v>
                </c:pt>
                <c:pt idx="7075">
                  <c:v>0.41151356000000006</c:v>
                </c:pt>
                <c:pt idx="7076">
                  <c:v>0.41157143000000002</c:v>
                </c:pt>
                <c:pt idx="7077">
                  <c:v>0.41162942000000002</c:v>
                </c:pt>
                <c:pt idx="7078">
                  <c:v>0.41168729000000004</c:v>
                </c:pt>
                <c:pt idx="7079">
                  <c:v>0.41174516</c:v>
                </c:pt>
                <c:pt idx="7080">
                  <c:v>0.41180256000000004</c:v>
                </c:pt>
                <c:pt idx="7081">
                  <c:v>0.4118605500000001</c:v>
                </c:pt>
                <c:pt idx="7082">
                  <c:v>0.41191842000000006</c:v>
                </c:pt>
                <c:pt idx="7083">
                  <c:v>0.41197629000000008</c:v>
                </c:pt>
                <c:pt idx="7084">
                  <c:v>0.41203428000000003</c:v>
                </c:pt>
                <c:pt idx="7085">
                  <c:v>0.41209226000000004</c:v>
                </c:pt>
                <c:pt idx="7086">
                  <c:v>0.41215013</c:v>
                </c:pt>
                <c:pt idx="7087">
                  <c:v>0.41220753999999998</c:v>
                </c:pt>
                <c:pt idx="7088">
                  <c:v>0.41226541</c:v>
                </c:pt>
                <c:pt idx="7089">
                  <c:v>0.41232328000000007</c:v>
                </c:pt>
                <c:pt idx="7090">
                  <c:v>0.41238150000000007</c:v>
                </c:pt>
                <c:pt idx="7091">
                  <c:v>0.41243949000000002</c:v>
                </c:pt>
                <c:pt idx="7092">
                  <c:v>0.41249701</c:v>
                </c:pt>
                <c:pt idx="7093">
                  <c:v>0.41255488000000007</c:v>
                </c:pt>
                <c:pt idx="7094">
                  <c:v>0.41261287000000008</c:v>
                </c:pt>
                <c:pt idx="7095">
                  <c:v>0.41267074000000004</c:v>
                </c:pt>
                <c:pt idx="7096">
                  <c:v>0.41272861000000005</c:v>
                </c:pt>
                <c:pt idx="7097">
                  <c:v>0.41278648000000007</c:v>
                </c:pt>
                <c:pt idx="7098">
                  <c:v>0.41284435000000008</c:v>
                </c:pt>
                <c:pt idx="7099">
                  <c:v>0.4129603200000001</c:v>
                </c:pt>
                <c:pt idx="7100">
                  <c:v>0.41301819000000006</c:v>
                </c:pt>
                <c:pt idx="7101">
                  <c:v>0.41307606000000008</c:v>
                </c:pt>
                <c:pt idx="7102">
                  <c:v>0.41313347</c:v>
                </c:pt>
                <c:pt idx="7103">
                  <c:v>0.41319133999999996</c:v>
                </c:pt>
                <c:pt idx="7104">
                  <c:v>0.41324920999999998</c:v>
                </c:pt>
                <c:pt idx="7105">
                  <c:v>0.4133070800000001</c:v>
                </c:pt>
                <c:pt idx="7106">
                  <c:v>0.41336495000000006</c:v>
                </c:pt>
                <c:pt idx="7107">
                  <c:v>0.41342317000000006</c:v>
                </c:pt>
                <c:pt idx="7108">
                  <c:v>0.41348115000000002</c:v>
                </c:pt>
                <c:pt idx="7109">
                  <c:v>0.41353901999999998</c:v>
                </c:pt>
                <c:pt idx="7110">
                  <c:v>0.41359689000000011</c:v>
                </c:pt>
                <c:pt idx="7111">
                  <c:v>0.41365430000000003</c:v>
                </c:pt>
                <c:pt idx="7112">
                  <c:v>0.41371229000000004</c:v>
                </c:pt>
                <c:pt idx="7113">
                  <c:v>0.41377016000000005</c:v>
                </c:pt>
                <c:pt idx="7114">
                  <c:v>0.41382814000000007</c:v>
                </c:pt>
                <c:pt idx="7115">
                  <c:v>0.41388613000000007</c:v>
                </c:pt>
                <c:pt idx="7116">
                  <c:v>0.41394412000000008</c:v>
                </c:pt>
                <c:pt idx="7117">
                  <c:v>0.4140019900000001</c:v>
                </c:pt>
                <c:pt idx="7118">
                  <c:v>0.41405986000000006</c:v>
                </c:pt>
                <c:pt idx="7119">
                  <c:v>0.41411773000000002</c:v>
                </c:pt>
                <c:pt idx="7120">
                  <c:v>0.41417513</c:v>
                </c:pt>
                <c:pt idx="7121">
                  <c:v>0.41423299999999996</c:v>
                </c:pt>
                <c:pt idx="7122">
                  <c:v>0.41429110999999996</c:v>
                </c:pt>
                <c:pt idx="7123">
                  <c:v>0.41434898000000009</c:v>
                </c:pt>
                <c:pt idx="7124">
                  <c:v>0.4144068500000001</c:v>
                </c:pt>
                <c:pt idx="7125">
                  <c:v>0.41446483000000006</c:v>
                </c:pt>
                <c:pt idx="7126">
                  <c:v>0.41452282000000007</c:v>
                </c:pt>
                <c:pt idx="7127">
                  <c:v>0.41458069000000008</c:v>
                </c:pt>
                <c:pt idx="7128">
                  <c:v>0.41463810000000001</c:v>
                </c:pt>
                <c:pt idx="7129">
                  <c:v>0.41469584999999998</c:v>
                </c:pt>
                <c:pt idx="7130">
                  <c:v>0.41475383999999998</c:v>
                </c:pt>
                <c:pt idx="7131">
                  <c:v>0.41481171000000006</c:v>
                </c:pt>
                <c:pt idx="7132">
                  <c:v>0.41486958000000007</c:v>
                </c:pt>
                <c:pt idx="7133">
                  <c:v>0.41492733000000004</c:v>
                </c:pt>
                <c:pt idx="7134">
                  <c:v>0.4149853200000001</c:v>
                </c:pt>
                <c:pt idx="7135">
                  <c:v>0.41504319000000001</c:v>
                </c:pt>
                <c:pt idx="7136">
                  <c:v>0.41510118000000001</c:v>
                </c:pt>
                <c:pt idx="7137">
                  <c:v>0.41515893000000004</c:v>
                </c:pt>
                <c:pt idx="7138">
                  <c:v>0.4152169200000001</c:v>
                </c:pt>
                <c:pt idx="7139">
                  <c:v>0.41527490000000006</c:v>
                </c:pt>
                <c:pt idx="7140">
                  <c:v>0.41533277000000007</c:v>
                </c:pt>
                <c:pt idx="7141">
                  <c:v>0.41539064000000003</c:v>
                </c:pt>
                <c:pt idx="7142">
                  <c:v>0.4154486300000001</c:v>
                </c:pt>
                <c:pt idx="7143">
                  <c:v>0.41550650000000006</c:v>
                </c:pt>
                <c:pt idx="7144">
                  <c:v>0.41556391000000004</c:v>
                </c:pt>
                <c:pt idx="7145">
                  <c:v>0.41562178000000005</c:v>
                </c:pt>
                <c:pt idx="7146">
                  <c:v>0.41567965000000001</c:v>
                </c:pt>
                <c:pt idx="7147">
                  <c:v>0.41573752000000003</c:v>
                </c:pt>
                <c:pt idx="7148">
                  <c:v>0.41579539000000004</c:v>
                </c:pt>
                <c:pt idx="7149">
                  <c:v>0.4158534900000001</c:v>
                </c:pt>
                <c:pt idx="7150">
                  <c:v>0.41591136000000006</c:v>
                </c:pt>
                <c:pt idx="7151">
                  <c:v>0.41596923000000002</c:v>
                </c:pt>
                <c:pt idx="7152">
                  <c:v>0.41602722000000003</c:v>
                </c:pt>
                <c:pt idx="7153">
                  <c:v>0.4160852000000001</c:v>
                </c:pt>
                <c:pt idx="7154">
                  <c:v>0.41614307</c:v>
                </c:pt>
                <c:pt idx="7155">
                  <c:v>0.41620094000000002</c:v>
                </c:pt>
                <c:pt idx="7156">
                  <c:v>0.41625893000000008</c:v>
                </c:pt>
                <c:pt idx="7157">
                  <c:v>0.41631634000000006</c:v>
                </c:pt>
                <c:pt idx="7158">
                  <c:v>0.41637421000000008</c:v>
                </c:pt>
                <c:pt idx="7159">
                  <c:v>0.41643208000000004</c:v>
                </c:pt>
                <c:pt idx="7160">
                  <c:v>0.41648995000000005</c:v>
                </c:pt>
                <c:pt idx="7161">
                  <c:v>0.41654782000000001</c:v>
                </c:pt>
                <c:pt idx="7162">
                  <c:v>0.41660569000000003</c:v>
                </c:pt>
                <c:pt idx="7163">
                  <c:v>0.41666368000000004</c:v>
                </c:pt>
                <c:pt idx="7164">
                  <c:v>0.41672155</c:v>
                </c:pt>
                <c:pt idx="7165">
                  <c:v>0.41677942000000001</c:v>
                </c:pt>
                <c:pt idx="7166">
                  <c:v>0.41683729000000008</c:v>
                </c:pt>
                <c:pt idx="7167">
                  <c:v>0.41689516000000004</c:v>
                </c:pt>
                <c:pt idx="7168">
                  <c:v>0.41695303</c:v>
                </c:pt>
                <c:pt idx="7169">
                  <c:v>0.41701113000000001</c:v>
                </c:pt>
                <c:pt idx="7170">
                  <c:v>0.41706900000000002</c:v>
                </c:pt>
                <c:pt idx="7171">
                  <c:v>0.41712687000000009</c:v>
                </c:pt>
                <c:pt idx="7172">
                  <c:v>0.41718474000000005</c:v>
                </c:pt>
                <c:pt idx="7173">
                  <c:v>0.41724273000000001</c:v>
                </c:pt>
                <c:pt idx="7174">
                  <c:v>0.41730060000000008</c:v>
                </c:pt>
                <c:pt idx="7175">
                  <c:v>0.41735789000000006</c:v>
                </c:pt>
                <c:pt idx="7176">
                  <c:v>0.41741576000000008</c:v>
                </c:pt>
                <c:pt idx="7177">
                  <c:v>0.4174735100000001</c:v>
                </c:pt>
                <c:pt idx="7178">
                  <c:v>0.41753162000000005</c:v>
                </c:pt>
                <c:pt idx="7179">
                  <c:v>0.41758972000000005</c:v>
                </c:pt>
                <c:pt idx="7180">
                  <c:v>0.41764759000000001</c:v>
                </c:pt>
                <c:pt idx="7181">
                  <c:v>0.41770533999999998</c:v>
                </c:pt>
                <c:pt idx="7182">
                  <c:v>0.41776333000000004</c:v>
                </c:pt>
                <c:pt idx="7183">
                  <c:v>0.41782120000000006</c:v>
                </c:pt>
                <c:pt idx="7184">
                  <c:v>0.41787907000000007</c:v>
                </c:pt>
                <c:pt idx="7185">
                  <c:v>0.41793659000000005</c:v>
                </c:pt>
                <c:pt idx="7186">
                  <c:v>0.41799446000000007</c:v>
                </c:pt>
                <c:pt idx="7187">
                  <c:v>0.41805245000000002</c:v>
                </c:pt>
                <c:pt idx="7188">
                  <c:v>0.41811043000000003</c:v>
                </c:pt>
                <c:pt idx="7189">
                  <c:v>0.4181683000000001</c:v>
                </c:pt>
                <c:pt idx="7190">
                  <c:v>0.41822618000000006</c:v>
                </c:pt>
                <c:pt idx="7191">
                  <c:v>0.41828405000000002</c:v>
                </c:pt>
                <c:pt idx="7192">
                  <c:v>0.41834192000000003</c:v>
                </c:pt>
                <c:pt idx="7193">
                  <c:v>0.41840002000000004</c:v>
                </c:pt>
                <c:pt idx="7194">
                  <c:v>0.41845743000000002</c:v>
                </c:pt>
                <c:pt idx="7195">
                  <c:v>0.41851530000000003</c:v>
                </c:pt>
                <c:pt idx="7196">
                  <c:v>0.41857317000000011</c:v>
                </c:pt>
                <c:pt idx="7197">
                  <c:v>0.41863114999999995</c:v>
                </c:pt>
                <c:pt idx="7198">
                  <c:v>0.41868902000000002</c:v>
                </c:pt>
                <c:pt idx="7199">
                  <c:v>0.41874689000000004</c:v>
                </c:pt>
                <c:pt idx="7200">
                  <c:v>0.41880476000000011</c:v>
                </c:pt>
                <c:pt idx="7201">
                  <c:v>0.41886263000000007</c:v>
                </c:pt>
                <c:pt idx="7202">
                  <c:v>0.41892050000000008</c:v>
                </c:pt>
                <c:pt idx="7203">
                  <c:v>0.41897849000000009</c:v>
                </c:pt>
                <c:pt idx="7204">
                  <c:v>0.4190364800000001</c:v>
                </c:pt>
                <c:pt idx="7205">
                  <c:v>0.41909446000000006</c:v>
                </c:pt>
                <c:pt idx="7206">
                  <c:v>0.41915233000000002</c:v>
                </c:pt>
                <c:pt idx="7207">
                  <c:v>0.41921020000000003</c:v>
                </c:pt>
                <c:pt idx="7208">
                  <c:v>0.41926749000000002</c:v>
                </c:pt>
                <c:pt idx="7209">
                  <c:v>0.41932548000000008</c:v>
                </c:pt>
                <c:pt idx="7210">
                  <c:v>0.41938347000000009</c:v>
                </c:pt>
                <c:pt idx="7211">
                  <c:v>0.41944145000000005</c:v>
                </c:pt>
                <c:pt idx="7212">
                  <c:v>0.41949932000000001</c:v>
                </c:pt>
                <c:pt idx="7213">
                  <c:v>0.41955743000000001</c:v>
                </c:pt>
                <c:pt idx="7214">
                  <c:v>0.41961483000000011</c:v>
                </c:pt>
                <c:pt idx="7215">
                  <c:v>0.41967270000000007</c:v>
                </c:pt>
                <c:pt idx="7216">
                  <c:v>0.41973057000000008</c:v>
                </c:pt>
                <c:pt idx="7217">
                  <c:v>0.41978856000000003</c:v>
                </c:pt>
                <c:pt idx="7218">
                  <c:v>0.4198464300000001</c:v>
                </c:pt>
                <c:pt idx="7219">
                  <c:v>0.41990430000000006</c:v>
                </c:pt>
                <c:pt idx="7220">
                  <c:v>0.41996229000000007</c:v>
                </c:pt>
                <c:pt idx="7221">
                  <c:v>0.42002016000000003</c:v>
                </c:pt>
                <c:pt idx="7222">
                  <c:v>0.4200780300000001</c:v>
                </c:pt>
                <c:pt idx="7223">
                  <c:v>0.42019377000000002</c:v>
                </c:pt>
                <c:pt idx="7224">
                  <c:v>0.42025163999999998</c:v>
                </c:pt>
                <c:pt idx="7225">
                  <c:v>0.42030951000000005</c:v>
                </c:pt>
                <c:pt idx="7226">
                  <c:v>0.42036703000000003</c:v>
                </c:pt>
                <c:pt idx="7227">
                  <c:v>0.42042502000000004</c:v>
                </c:pt>
                <c:pt idx="7228">
                  <c:v>0.42048289000000011</c:v>
                </c:pt>
                <c:pt idx="7229">
                  <c:v>0.42054076000000007</c:v>
                </c:pt>
                <c:pt idx="7230">
                  <c:v>0.42059863000000003</c:v>
                </c:pt>
                <c:pt idx="7231">
                  <c:v>0.4206565000000001</c:v>
                </c:pt>
                <c:pt idx="7232">
                  <c:v>0.42071437000000006</c:v>
                </c:pt>
                <c:pt idx="7233">
                  <c:v>0.42077224000000002</c:v>
                </c:pt>
                <c:pt idx="7234">
                  <c:v>0.42083023000000008</c:v>
                </c:pt>
                <c:pt idx="7235">
                  <c:v>0.42088810000000015</c:v>
                </c:pt>
                <c:pt idx="7236">
                  <c:v>0.42094608000000006</c:v>
                </c:pt>
                <c:pt idx="7237">
                  <c:v>0.42100395000000002</c:v>
                </c:pt>
                <c:pt idx="7238">
                  <c:v>0.42106182000000003</c:v>
                </c:pt>
                <c:pt idx="7239">
                  <c:v>0.4211196900000001</c:v>
                </c:pt>
                <c:pt idx="7240">
                  <c:v>0.42117756000000006</c:v>
                </c:pt>
                <c:pt idx="7241">
                  <c:v>0.42123542999999997</c:v>
                </c:pt>
                <c:pt idx="7242">
                  <c:v>0.42129329999999998</c:v>
                </c:pt>
                <c:pt idx="7243">
                  <c:v>0.4213512900000001</c:v>
                </c:pt>
                <c:pt idx="7244">
                  <c:v>0.42140916000000006</c:v>
                </c:pt>
                <c:pt idx="7245">
                  <c:v>0.4214665700000001</c:v>
                </c:pt>
                <c:pt idx="7246">
                  <c:v>0.42152455000000005</c:v>
                </c:pt>
                <c:pt idx="7247">
                  <c:v>0.42158231000000007</c:v>
                </c:pt>
                <c:pt idx="7248">
                  <c:v>0.42164041000000002</c:v>
                </c:pt>
                <c:pt idx="7249">
                  <c:v>0.42169828000000004</c:v>
                </c:pt>
                <c:pt idx="7250">
                  <c:v>0.42175592000000001</c:v>
                </c:pt>
                <c:pt idx="7251">
                  <c:v>0.42181379000000008</c:v>
                </c:pt>
                <c:pt idx="7252">
                  <c:v>0.42187166000000004</c:v>
                </c:pt>
                <c:pt idx="7253">
                  <c:v>0.42192953000000005</c:v>
                </c:pt>
                <c:pt idx="7254">
                  <c:v>0.42198775000000011</c:v>
                </c:pt>
                <c:pt idx="7255">
                  <c:v>0.42204562000000001</c:v>
                </c:pt>
                <c:pt idx="7256">
                  <c:v>0.42210349000000008</c:v>
                </c:pt>
                <c:pt idx="7257">
                  <c:v>0.42216136000000004</c:v>
                </c:pt>
                <c:pt idx="7258">
                  <c:v>0.42221935000000005</c:v>
                </c:pt>
                <c:pt idx="7259">
                  <c:v>0.42227722000000001</c:v>
                </c:pt>
                <c:pt idx="7260">
                  <c:v>0.4223346200000001</c:v>
                </c:pt>
                <c:pt idx="7261">
                  <c:v>0.42239249000000006</c:v>
                </c:pt>
                <c:pt idx="7262">
                  <c:v>0.42245048000000007</c:v>
                </c:pt>
                <c:pt idx="7263">
                  <c:v>0.42250847000000008</c:v>
                </c:pt>
                <c:pt idx="7264">
                  <c:v>0.42256634000000004</c:v>
                </c:pt>
                <c:pt idx="7265">
                  <c:v>0.42262432000000005</c:v>
                </c:pt>
                <c:pt idx="7266">
                  <c:v>0.42268219000000007</c:v>
                </c:pt>
                <c:pt idx="7267">
                  <c:v>0.42274005999999997</c:v>
                </c:pt>
                <c:pt idx="7268">
                  <c:v>0.42279793000000004</c:v>
                </c:pt>
                <c:pt idx="7269">
                  <c:v>0.42285557000000007</c:v>
                </c:pt>
                <c:pt idx="7270">
                  <c:v>0.42291344000000003</c:v>
                </c:pt>
                <c:pt idx="7271">
                  <c:v>0.4229713100000001</c:v>
                </c:pt>
                <c:pt idx="7272">
                  <c:v>0.42302918000000006</c:v>
                </c:pt>
                <c:pt idx="7273">
                  <c:v>0.42308705000000002</c:v>
                </c:pt>
                <c:pt idx="7274">
                  <c:v>0.42314493000000003</c:v>
                </c:pt>
                <c:pt idx="7275">
                  <c:v>0.4232028000000001</c:v>
                </c:pt>
                <c:pt idx="7276">
                  <c:v>0.42326078000000006</c:v>
                </c:pt>
                <c:pt idx="7277">
                  <c:v>0.42331830000000009</c:v>
                </c:pt>
                <c:pt idx="7278">
                  <c:v>0.42337618000000016</c:v>
                </c:pt>
                <c:pt idx="7279">
                  <c:v>0.42343405000000001</c:v>
                </c:pt>
                <c:pt idx="7280">
                  <c:v>0.42349203000000002</c:v>
                </c:pt>
                <c:pt idx="7281">
                  <c:v>0.42354990000000003</c:v>
                </c:pt>
                <c:pt idx="7282">
                  <c:v>0.4236078900000001</c:v>
                </c:pt>
                <c:pt idx="7283">
                  <c:v>0.42366576000000006</c:v>
                </c:pt>
                <c:pt idx="7284">
                  <c:v>0.42372374000000002</c:v>
                </c:pt>
                <c:pt idx="7285">
                  <c:v>0.42378162000000008</c:v>
                </c:pt>
                <c:pt idx="7286">
                  <c:v>0.4238394900000001</c:v>
                </c:pt>
                <c:pt idx="7287">
                  <c:v>0.42389747000000005</c:v>
                </c:pt>
                <c:pt idx="7288">
                  <c:v>0.42395534000000001</c:v>
                </c:pt>
                <c:pt idx="7289">
                  <c:v>0.42401321000000003</c:v>
                </c:pt>
                <c:pt idx="7290">
                  <c:v>0.4240710800000001</c:v>
                </c:pt>
                <c:pt idx="7291">
                  <c:v>0.42412895000000006</c:v>
                </c:pt>
                <c:pt idx="7292">
                  <c:v>0.42418648000000009</c:v>
                </c:pt>
                <c:pt idx="7293">
                  <c:v>0.42424435000000005</c:v>
                </c:pt>
                <c:pt idx="7294">
                  <c:v>0.42430222000000006</c:v>
                </c:pt>
                <c:pt idx="7295">
                  <c:v>0.42436032000000007</c:v>
                </c:pt>
                <c:pt idx="7296">
                  <c:v>0.42441819000000008</c:v>
                </c:pt>
                <c:pt idx="7297">
                  <c:v>0.4244760600000001</c:v>
                </c:pt>
                <c:pt idx="7298">
                  <c:v>0.42453405</c:v>
                </c:pt>
                <c:pt idx="7299">
                  <c:v>0.42459180000000002</c:v>
                </c:pt>
                <c:pt idx="7300">
                  <c:v>0.42464979000000008</c:v>
                </c:pt>
                <c:pt idx="7301">
                  <c:v>0.42470766000000004</c:v>
                </c:pt>
                <c:pt idx="7302">
                  <c:v>0.42476541000000001</c:v>
                </c:pt>
                <c:pt idx="7303">
                  <c:v>0.42482328000000014</c:v>
                </c:pt>
                <c:pt idx="7304">
                  <c:v>0.42488092000000011</c:v>
                </c:pt>
                <c:pt idx="7305">
                  <c:v>0.42493891000000006</c:v>
                </c:pt>
                <c:pt idx="7306">
                  <c:v>0.42499666000000014</c:v>
                </c:pt>
                <c:pt idx="7307">
                  <c:v>0.42505465000000003</c:v>
                </c:pt>
                <c:pt idx="7308">
                  <c:v>0.4251125200000001</c:v>
                </c:pt>
                <c:pt idx="7309">
                  <c:v>0.42517039000000006</c:v>
                </c:pt>
                <c:pt idx="7310">
                  <c:v>0.42522826000000008</c:v>
                </c:pt>
                <c:pt idx="7311">
                  <c:v>0.42528613000000004</c:v>
                </c:pt>
                <c:pt idx="7312">
                  <c:v>0.4253442300000001</c:v>
                </c:pt>
                <c:pt idx="7313">
                  <c:v>0.42540152000000003</c:v>
                </c:pt>
                <c:pt idx="7314">
                  <c:v>0.4254593900000001</c:v>
                </c:pt>
                <c:pt idx="7315">
                  <c:v>0.42551726000000006</c:v>
                </c:pt>
                <c:pt idx="7316">
                  <c:v>0.42557513000000002</c:v>
                </c:pt>
                <c:pt idx="7317">
                  <c:v>0.42563300000000004</c:v>
                </c:pt>
                <c:pt idx="7318">
                  <c:v>0.4256909900000001</c:v>
                </c:pt>
                <c:pt idx="7319">
                  <c:v>0.42574898000000005</c:v>
                </c:pt>
                <c:pt idx="7320">
                  <c:v>0.42580685000000007</c:v>
                </c:pt>
                <c:pt idx="7321">
                  <c:v>0.42586472000000009</c:v>
                </c:pt>
                <c:pt idx="7322">
                  <c:v>0.42592259000000016</c:v>
                </c:pt>
                <c:pt idx="7323">
                  <c:v>0.42598057000000011</c:v>
                </c:pt>
                <c:pt idx="7324">
                  <c:v>0.42603844000000002</c:v>
                </c:pt>
                <c:pt idx="7325">
                  <c:v>0.42609631000000003</c:v>
                </c:pt>
                <c:pt idx="7326">
                  <c:v>0.42615384000000001</c:v>
                </c:pt>
                <c:pt idx="7327">
                  <c:v>0.4262122900000001</c:v>
                </c:pt>
                <c:pt idx="7328">
                  <c:v>0.42626958000000004</c:v>
                </c:pt>
                <c:pt idx="7329">
                  <c:v>0.42632780000000009</c:v>
                </c:pt>
                <c:pt idx="7330">
                  <c:v>0.42638567000000016</c:v>
                </c:pt>
                <c:pt idx="7331">
                  <c:v>0.42644354000000001</c:v>
                </c:pt>
                <c:pt idx="7332">
                  <c:v>0.42650141000000008</c:v>
                </c:pt>
                <c:pt idx="7333">
                  <c:v>0.4265592800000001</c:v>
                </c:pt>
                <c:pt idx="7334">
                  <c:v>0.42661715</c:v>
                </c:pt>
                <c:pt idx="7335">
                  <c:v>0.42667502000000002</c:v>
                </c:pt>
                <c:pt idx="7336">
                  <c:v>0.42673300000000003</c:v>
                </c:pt>
                <c:pt idx="7337">
                  <c:v>0.4267908700000001</c:v>
                </c:pt>
                <c:pt idx="7338">
                  <c:v>0.42684851000000007</c:v>
                </c:pt>
                <c:pt idx="7339">
                  <c:v>0.42690638000000009</c:v>
                </c:pt>
                <c:pt idx="7340">
                  <c:v>0.4269642500000001</c:v>
                </c:pt>
                <c:pt idx="7341">
                  <c:v>0.42702201000000006</c:v>
                </c:pt>
                <c:pt idx="7342">
                  <c:v>0.42707988000000008</c:v>
                </c:pt>
                <c:pt idx="7343">
                  <c:v>0.42713787000000003</c:v>
                </c:pt>
                <c:pt idx="7344">
                  <c:v>0.42719574000000005</c:v>
                </c:pt>
                <c:pt idx="7345">
                  <c:v>0.42725361000000001</c:v>
                </c:pt>
                <c:pt idx="7346">
                  <c:v>0.42731148000000008</c:v>
                </c:pt>
                <c:pt idx="7347">
                  <c:v>0.42736946000000003</c:v>
                </c:pt>
                <c:pt idx="7348">
                  <c:v>0.42742733000000011</c:v>
                </c:pt>
                <c:pt idx="7349">
                  <c:v>0.42748520000000007</c:v>
                </c:pt>
                <c:pt idx="7350">
                  <c:v>0.42754307000000008</c:v>
                </c:pt>
                <c:pt idx="7351">
                  <c:v>0.42760094000000004</c:v>
                </c:pt>
                <c:pt idx="7352">
                  <c:v>0.42765881000000006</c:v>
                </c:pt>
                <c:pt idx="7353">
                  <c:v>0.42771668000000007</c:v>
                </c:pt>
                <c:pt idx="7354">
                  <c:v>0.4277743200000001</c:v>
                </c:pt>
                <c:pt idx="7355">
                  <c:v>0.42783219000000006</c:v>
                </c:pt>
                <c:pt idx="7356">
                  <c:v>0.42789006000000007</c:v>
                </c:pt>
                <c:pt idx="7357">
                  <c:v>0.42794793000000003</c:v>
                </c:pt>
                <c:pt idx="7358">
                  <c:v>0.4280058000000001</c:v>
                </c:pt>
                <c:pt idx="7359">
                  <c:v>0.42806368000000006</c:v>
                </c:pt>
                <c:pt idx="7360">
                  <c:v>0.42812155000000002</c:v>
                </c:pt>
                <c:pt idx="7361">
                  <c:v>0.42817965000000002</c:v>
                </c:pt>
                <c:pt idx="7362">
                  <c:v>0.42823751999999998</c:v>
                </c:pt>
                <c:pt idx="7363">
                  <c:v>0.42829539</c:v>
                </c:pt>
                <c:pt idx="7364">
                  <c:v>0.42835326000000007</c:v>
                </c:pt>
                <c:pt idx="7365">
                  <c:v>0.42841124000000008</c:v>
                </c:pt>
                <c:pt idx="7366">
                  <c:v>0.42846912000000004</c:v>
                </c:pt>
                <c:pt idx="7367">
                  <c:v>0.42852699000000011</c:v>
                </c:pt>
                <c:pt idx="7368">
                  <c:v>0.42858486000000012</c:v>
                </c:pt>
                <c:pt idx="7369">
                  <c:v>0.42864226000000005</c:v>
                </c:pt>
                <c:pt idx="7370">
                  <c:v>0.42870013000000001</c:v>
                </c:pt>
                <c:pt idx="7371">
                  <c:v>0.42875812000000002</c:v>
                </c:pt>
                <c:pt idx="7372">
                  <c:v>0.42881599000000009</c:v>
                </c:pt>
                <c:pt idx="7373">
                  <c:v>0.42887374000000006</c:v>
                </c:pt>
                <c:pt idx="7374">
                  <c:v>0.42893173000000001</c:v>
                </c:pt>
                <c:pt idx="7375">
                  <c:v>0.42898960000000014</c:v>
                </c:pt>
                <c:pt idx="7376">
                  <c:v>0.4290474700000001</c:v>
                </c:pt>
                <c:pt idx="7377">
                  <c:v>0.42910534</c:v>
                </c:pt>
                <c:pt idx="7378">
                  <c:v>0.42916333000000001</c:v>
                </c:pt>
                <c:pt idx="7379">
                  <c:v>0.42922120000000002</c:v>
                </c:pt>
                <c:pt idx="7380">
                  <c:v>0.42927930000000003</c:v>
                </c:pt>
                <c:pt idx="7381">
                  <c:v>0.42933705</c:v>
                </c:pt>
                <c:pt idx="7382">
                  <c:v>0.42939504000000001</c:v>
                </c:pt>
                <c:pt idx="7383">
                  <c:v>0.4294524500000001</c:v>
                </c:pt>
                <c:pt idx="7384">
                  <c:v>0.42951032000000006</c:v>
                </c:pt>
                <c:pt idx="7385">
                  <c:v>0.42956819000000007</c:v>
                </c:pt>
                <c:pt idx="7386">
                  <c:v>0.42962606000000003</c:v>
                </c:pt>
                <c:pt idx="7387">
                  <c:v>0.4296839300000001</c:v>
                </c:pt>
                <c:pt idx="7388">
                  <c:v>0.42974180000000001</c:v>
                </c:pt>
                <c:pt idx="7389">
                  <c:v>0.42979979000000001</c:v>
                </c:pt>
                <c:pt idx="7390">
                  <c:v>0.42985766000000003</c:v>
                </c:pt>
                <c:pt idx="7391">
                  <c:v>0.42991576000000004</c:v>
                </c:pt>
                <c:pt idx="7392">
                  <c:v>0.42997363000000005</c:v>
                </c:pt>
                <c:pt idx="7393">
                  <c:v>0.43003150000000001</c:v>
                </c:pt>
                <c:pt idx="7394">
                  <c:v>0.43008937000000014</c:v>
                </c:pt>
                <c:pt idx="7395">
                  <c:v>0.43014724000000004</c:v>
                </c:pt>
                <c:pt idx="7396">
                  <c:v>0.43020465000000002</c:v>
                </c:pt>
                <c:pt idx="7397">
                  <c:v>0.43026310000000001</c:v>
                </c:pt>
                <c:pt idx="7398">
                  <c:v>0.43032039000000011</c:v>
                </c:pt>
                <c:pt idx="7399">
                  <c:v>0.43037826000000012</c:v>
                </c:pt>
                <c:pt idx="7400">
                  <c:v>0.43043671000000006</c:v>
                </c:pt>
                <c:pt idx="7401">
                  <c:v>0.4304940000000001</c:v>
                </c:pt>
                <c:pt idx="7402">
                  <c:v>0.43055187000000006</c:v>
                </c:pt>
                <c:pt idx="7403">
                  <c:v>0.43060986000000007</c:v>
                </c:pt>
                <c:pt idx="7404">
                  <c:v>0.43066796000000007</c:v>
                </c:pt>
                <c:pt idx="7405">
                  <c:v>0.43072594000000003</c:v>
                </c:pt>
                <c:pt idx="7406">
                  <c:v>0.43078393000000004</c:v>
                </c:pt>
                <c:pt idx="7407">
                  <c:v>0.43084180000000005</c:v>
                </c:pt>
                <c:pt idx="7408">
                  <c:v>0.43089909000000004</c:v>
                </c:pt>
                <c:pt idx="7409">
                  <c:v>0.4309570800000001</c:v>
                </c:pt>
                <c:pt idx="7410">
                  <c:v>0.43101495000000006</c:v>
                </c:pt>
                <c:pt idx="7411">
                  <c:v>0.43107293000000008</c:v>
                </c:pt>
                <c:pt idx="7412">
                  <c:v>0.43113092000000003</c:v>
                </c:pt>
                <c:pt idx="7413">
                  <c:v>0.43118879000000016</c:v>
                </c:pt>
                <c:pt idx="7414">
                  <c:v>0.43124666000000006</c:v>
                </c:pt>
                <c:pt idx="7415">
                  <c:v>0.43130476000000012</c:v>
                </c:pt>
                <c:pt idx="7416">
                  <c:v>0.43136263000000008</c:v>
                </c:pt>
                <c:pt idx="7417">
                  <c:v>0.43141993000000006</c:v>
                </c:pt>
                <c:pt idx="7418">
                  <c:v>0.43147814000000007</c:v>
                </c:pt>
                <c:pt idx="7419">
                  <c:v>0.43153590000000003</c:v>
                </c:pt>
                <c:pt idx="7420">
                  <c:v>0.4315938800000001</c:v>
                </c:pt>
                <c:pt idx="7421">
                  <c:v>0.43165164</c:v>
                </c:pt>
                <c:pt idx="7422">
                  <c:v>0.43170951000000002</c:v>
                </c:pt>
                <c:pt idx="7423">
                  <c:v>0.43176749000000003</c:v>
                </c:pt>
                <c:pt idx="7424">
                  <c:v>0.43182537000000015</c:v>
                </c:pt>
                <c:pt idx="7425">
                  <c:v>0.43188289000000013</c:v>
                </c:pt>
                <c:pt idx="7426">
                  <c:v>0.43194111000000002</c:v>
                </c:pt>
                <c:pt idx="7427">
                  <c:v>0.43199863000000011</c:v>
                </c:pt>
                <c:pt idx="7428">
                  <c:v>0.4320569600000001</c:v>
                </c:pt>
                <c:pt idx="7429">
                  <c:v>0.43211483000000006</c:v>
                </c:pt>
                <c:pt idx="7430">
                  <c:v>0.43217236000000003</c:v>
                </c:pt>
                <c:pt idx="7431">
                  <c:v>0.43223034000000005</c:v>
                </c:pt>
                <c:pt idx="7432">
                  <c:v>0.43228821000000006</c:v>
                </c:pt>
                <c:pt idx="7433">
                  <c:v>0.43234608000000008</c:v>
                </c:pt>
                <c:pt idx="7434">
                  <c:v>0.43240395000000004</c:v>
                </c:pt>
                <c:pt idx="7435">
                  <c:v>0.4324619400000001</c:v>
                </c:pt>
                <c:pt idx="7436">
                  <c:v>0.43251981000000006</c:v>
                </c:pt>
                <c:pt idx="7437">
                  <c:v>0.43257780000000007</c:v>
                </c:pt>
                <c:pt idx="7438">
                  <c:v>0.43263567000000008</c:v>
                </c:pt>
                <c:pt idx="7439">
                  <c:v>0.43269296000000007</c:v>
                </c:pt>
                <c:pt idx="7440">
                  <c:v>0.43275083000000003</c:v>
                </c:pt>
                <c:pt idx="7441">
                  <c:v>0.43280870000000016</c:v>
                </c:pt>
                <c:pt idx="7442">
                  <c:v>0.43286668000000011</c:v>
                </c:pt>
                <c:pt idx="7443">
                  <c:v>0.43292455000000007</c:v>
                </c:pt>
                <c:pt idx="7444">
                  <c:v>0.43298243000000008</c:v>
                </c:pt>
                <c:pt idx="7445">
                  <c:v>0.4330403000000001</c:v>
                </c:pt>
                <c:pt idx="7446">
                  <c:v>0.43309840000000011</c:v>
                </c:pt>
                <c:pt idx="7447">
                  <c:v>0.43315627000000007</c:v>
                </c:pt>
                <c:pt idx="7448">
                  <c:v>0.43321414000000008</c:v>
                </c:pt>
                <c:pt idx="7449">
                  <c:v>0.43327212000000004</c:v>
                </c:pt>
                <c:pt idx="7450">
                  <c:v>0.43332999000000011</c:v>
                </c:pt>
                <c:pt idx="7451">
                  <c:v>0.43338798000000012</c:v>
                </c:pt>
                <c:pt idx="7452">
                  <c:v>0.43344585000000002</c:v>
                </c:pt>
                <c:pt idx="7453">
                  <c:v>0.43350361000000004</c:v>
                </c:pt>
                <c:pt idx="7454">
                  <c:v>0.43356159000000005</c:v>
                </c:pt>
                <c:pt idx="7455">
                  <c:v>0.43361946000000007</c:v>
                </c:pt>
                <c:pt idx="7456">
                  <c:v>0.43367675000000006</c:v>
                </c:pt>
                <c:pt idx="7457">
                  <c:v>0.43373462000000002</c:v>
                </c:pt>
                <c:pt idx="7458">
                  <c:v>0.43379273000000002</c:v>
                </c:pt>
                <c:pt idx="7459">
                  <c:v>0.43385060000000009</c:v>
                </c:pt>
                <c:pt idx="7460">
                  <c:v>0.43390847000000016</c:v>
                </c:pt>
                <c:pt idx="7461">
                  <c:v>0.43396645000000006</c:v>
                </c:pt>
                <c:pt idx="7462">
                  <c:v>0.43402432000000007</c:v>
                </c:pt>
                <c:pt idx="7463">
                  <c:v>0.43408208000000009</c:v>
                </c:pt>
                <c:pt idx="7464">
                  <c:v>0.43413995</c:v>
                </c:pt>
                <c:pt idx="7465">
                  <c:v>0.43419793000000001</c:v>
                </c:pt>
                <c:pt idx="7466">
                  <c:v>0.43425592000000002</c:v>
                </c:pt>
                <c:pt idx="7467">
                  <c:v>0.43431391000000014</c:v>
                </c:pt>
                <c:pt idx="7468">
                  <c:v>0.43437120000000007</c:v>
                </c:pt>
                <c:pt idx="7469">
                  <c:v>0.43442895000000009</c:v>
                </c:pt>
                <c:pt idx="7470">
                  <c:v>0.43448740000000008</c:v>
                </c:pt>
                <c:pt idx="7471">
                  <c:v>0.43454481000000006</c:v>
                </c:pt>
                <c:pt idx="7472">
                  <c:v>0.43460256000000014</c:v>
                </c:pt>
                <c:pt idx="7473">
                  <c:v>0.43466055000000003</c:v>
                </c:pt>
                <c:pt idx="7474">
                  <c:v>0.4347185400000001</c:v>
                </c:pt>
                <c:pt idx="7475">
                  <c:v>0.43477652000000006</c:v>
                </c:pt>
                <c:pt idx="7476">
                  <c:v>0.43483416000000014</c:v>
                </c:pt>
                <c:pt idx="7477">
                  <c:v>0.4348920300000001</c:v>
                </c:pt>
                <c:pt idx="7478">
                  <c:v>0.43494990000000006</c:v>
                </c:pt>
                <c:pt idx="7479">
                  <c:v>0.43500789000000006</c:v>
                </c:pt>
                <c:pt idx="7480">
                  <c:v>0.43506576000000008</c:v>
                </c:pt>
                <c:pt idx="7481">
                  <c:v>0.43512363000000004</c:v>
                </c:pt>
                <c:pt idx="7482">
                  <c:v>0.4351816200000001</c:v>
                </c:pt>
                <c:pt idx="7483">
                  <c:v>0.43523949000000001</c:v>
                </c:pt>
                <c:pt idx="7484">
                  <c:v>0.43529736000000002</c:v>
                </c:pt>
                <c:pt idx="7485">
                  <c:v>0.43535523000000004</c:v>
                </c:pt>
                <c:pt idx="7486">
                  <c:v>0.43541310000000005</c:v>
                </c:pt>
                <c:pt idx="7487">
                  <c:v>0.43547097000000012</c:v>
                </c:pt>
                <c:pt idx="7488">
                  <c:v>0.43552895000000014</c:v>
                </c:pt>
                <c:pt idx="7489">
                  <c:v>0.43558682000000015</c:v>
                </c:pt>
                <c:pt idx="7490">
                  <c:v>0.43564469000000006</c:v>
                </c:pt>
                <c:pt idx="7491">
                  <c:v>0.43570256000000007</c:v>
                </c:pt>
                <c:pt idx="7492">
                  <c:v>0.43576043000000003</c:v>
                </c:pt>
                <c:pt idx="7493">
                  <c:v>0.4358184200000001</c:v>
                </c:pt>
                <c:pt idx="7494">
                  <c:v>0.43587629000000011</c:v>
                </c:pt>
                <c:pt idx="7495">
                  <c:v>0.4359335800000001</c:v>
                </c:pt>
                <c:pt idx="7496">
                  <c:v>0.43599145</c:v>
                </c:pt>
                <c:pt idx="7497">
                  <c:v>0.43604932000000002</c:v>
                </c:pt>
                <c:pt idx="7498">
                  <c:v>0.43610731000000008</c:v>
                </c:pt>
                <c:pt idx="7499">
                  <c:v>0.43616506000000005</c:v>
                </c:pt>
                <c:pt idx="7500">
                  <c:v>0.43622305</c:v>
                </c:pt>
                <c:pt idx="7501">
                  <c:v>0.43628092000000007</c:v>
                </c:pt>
                <c:pt idx="7502">
                  <c:v>0.43633902000000002</c:v>
                </c:pt>
                <c:pt idx="7503">
                  <c:v>0.43639701000000003</c:v>
                </c:pt>
                <c:pt idx="7504">
                  <c:v>0.43645499000000015</c:v>
                </c:pt>
                <c:pt idx="7505">
                  <c:v>0.43651229000000014</c:v>
                </c:pt>
                <c:pt idx="7506">
                  <c:v>0.43657016000000004</c:v>
                </c:pt>
                <c:pt idx="7507">
                  <c:v>0.43662803000000006</c:v>
                </c:pt>
                <c:pt idx="7508">
                  <c:v>0.43668601000000007</c:v>
                </c:pt>
                <c:pt idx="7509">
                  <c:v>0.43674388000000003</c:v>
                </c:pt>
                <c:pt idx="7510">
                  <c:v>0.43680222000000007</c:v>
                </c:pt>
                <c:pt idx="7511">
                  <c:v>0.43685997000000015</c:v>
                </c:pt>
                <c:pt idx="7512">
                  <c:v>0.43691796000000011</c:v>
                </c:pt>
                <c:pt idx="7513">
                  <c:v>0.43697583000000007</c:v>
                </c:pt>
                <c:pt idx="7514">
                  <c:v>0.43703312</c:v>
                </c:pt>
                <c:pt idx="7515">
                  <c:v>0.43709099000000007</c:v>
                </c:pt>
                <c:pt idx="7516">
                  <c:v>0.43714909000000002</c:v>
                </c:pt>
                <c:pt idx="7517">
                  <c:v>0.43720708000000008</c:v>
                </c:pt>
                <c:pt idx="7518">
                  <c:v>0.4372649500000001</c:v>
                </c:pt>
                <c:pt idx="7519">
                  <c:v>0.43732282000000011</c:v>
                </c:pt>
                <c:pt idx="7520">
                  <c:v>0.43738069000000013</c:v>
                </c:pt>
                <c:pt idx="7521">
                  <c:v>0.43743856000000003</c:v>
                </c:pt>
                <c:pt idx="7522">
                  <c:v>0.43749655000000004</c:v>
                </c:pt>
                <c:pt idx="7523">
                  <c:v>0.43755442000000005</c:v>
                </c:pt>
                <c:pt idx="7524">
                  <c:v>0.43761205000000003</c:v>
                </c:pt>
                <c:pt idx="7525">
                  <c:v>0.43767004000000004</c:v>
                </c:pt>
                <c:pt idx="7526">
                  <c:v>0.43772791000000005</c:v>
                </c:pt>
                <c:pt idx="7527">
                  <c:v>0.43778578000000007</c:v>
                </c:pt>
                <c:pt idx="7528">
                  <c:v>0.43784365000000003</c:v>
                </c:pt>
                <c:pt idx="7529">
                  <c:v>0.4379015200000001</c:v>
                </c:pt>
                <c:pt idx="7530">
                  <c:v>0.43795951000000005</c:v>
                </c:pt>
                <c:pt idx="7531">
                  <c:v>0.43801749000000006</c:v>
                </c:pt>
                <c:pt idx="7532">
                  <c:v>0.43807537000000007</c:v>
                </c:pt>
                <c:pt idx="7533">
                  <c:v>0.43813266000000006</c:v>
                </c:pt>
                <c:pt idx="7534">
                  <c:v>0.43819053000000002</c:v>
                </c:pt>
                <c:pt idx="7535">
                  <c:v>0.43824851000000004</c:v>
                </c:pt>
                <c:pt idx="7536">
                  <c:v>0.43830650000000015</c:v>
                </c:pt>
                <c:pt idx="7537">
                  <c:v>0.43836437000000011</c:v>
                </c:pt>
                <c:pt idx="7538">
                  <c:v>0.43842224000000007</c:v>
                </c:pt>
                <c:pt idx="7539">
                  <c:v>0.43848023000000014</c:v>
                </c:pt>
                <c:pt idx="7540">
                  <c:v>0.4385381000000001</c:v>
                </c:pt>
                <c:pt idx="7541">
                  <c:v>0.43859608000000005</c:v>
                </c:pt>
                <c:pt idx="7542">
                  <c:v>0.43865395000000001</c:v>
                </c:pt>
                <c:pt idx="7543">
                  <c:v>0.43871182000000003</c:v>
                </c:pt>
                <c:pt idx="7544">
                  <c:v>0.43876923000000001</c:v>
                </c:pt>
                <c:pt idx="7545">
                  <c:v>0.43882722000000007</c:v>
                </c:pt>
                <c:pt idx="7546">
                  <c:v>0.43888509000000009</c:v>
                </c:pt>
                <c:pt idx="7547">
                  <c:v>0.4389429600000001</c:v>
                </c:pt>
                <c:pt idx="7548">
                  <c:v>0.43900083000000006</c:v>
                </c:pt>
                <c:pt idx="7549">
                  <c:v>0.43911668000000009</c:v>
                </c:pt>
                <c:pt idx="7550">
                  <c:v>0.43917455000000005</c:v>
                </c:pt>
                <c:pt idx="7551">
                  <c:v>0.43923231000000001</c:v>
                </c:pt>
                <c:pt idx="7552">
                  <c:v>0.43929018000000003</c:v>
                </c:pt>
                <c:pt idx="7553">
                  <c:v>0.4393480500000001</c:v>
                </c:pt>
                <c:pt idx="7554">
                  <c:v>0.43940592000000006</c:v>
                </c:pt>
                <c:pt idx="7555">
                  <c:v>0.43946379000000008</c:v>
                </c:pt>
                <c:pt idx="7556">
                  <c:v>0.43952166000000004</c:v>
                </c:pt>
                <c:pt idx="7557">
                  <c:v>0.43957953000000005</c:v>
                </c:pt>
                <c:pt idx="7558">
                  <c:v>0.43963740000000001</c:v>
                </c:pt>
                <c:pt idx="7559">
                  <c:v>0.43969550000000002</c:v>
                </c:pt>
                <c:pt idx="7560">
                  <c:v>0.43975337000000003</c:v>
                </c:pt>
                <c:pt idx="7561">
                  <c:v>0.43981136000000004</c:v>
                </c:pt>
                <c:pt idx="7562">
                  <c:v>0.43986923000000006</c:v>
                </c:pt>
                <c:pt idx="7563">
                  <c:v>0.43992710000000007</c:v>
                </c:pt>
                <c:pt idx="7564">
                  <c:v>0.43998439000000011</c:v>
                </c:pt>
                <c:pt idx="7565">
                  <c:v>0.44004226000000002</c:v>
                </c:pt>
                <c:pt idx="7566">
                  <c:v>0.44010025000000003</c:v>
                </c:pt>
                <c:pt idx="7567">
                  <c:v>0.44015812000000004</c:v>
                </c:pt>
                <c:pt idx="7568">
                  <c:v>0.44021599</c:v>
                </c:pt>
                <c:pt idx="7569">
                  <c:v>0.44027409000000001</c:v>
                </c:pt>
                <c:pt idx="7570">
                  <c:v>0.44033208000000001</c:v>
                </c:pt>
                <c:pt idx="7571">
                  <c:v>0.44038995000000003</c:v>
                </c:pt>
                <c:pt idx="7572">
                  <c:v>0.44044782000000005</c:v>
                </c:pt>
                <c:pt idx="7573">
                  <c:v>0.44050569000000001</c:v>
                </c:pt>
                <c:pt idx="7574">
                  <c:v>0.44056356000000002</c:v>
                </c:pt>
                <c:pt idx="7575">
                  <c:v>0.44062154999999997</c:v>
                </c:pt>
                <c:pt idx="7576">
                  <c:v>0.44067942000000004</c:v>
                </c:pt>
                <c:pt idx="7577">
                  <c:v>0.44073728999999995</c:v>
                </c:pt>
                <c:pt idx="7578">
                  <c:v>0.44079515999999996</c:v>
                </c:pt>
                <c:pt idx="7579">
                  <c:v>0.44085256000000006</c:v>
                </c:pt>
                <c:pt idx="7580">
                  <c:v>0.44091043000000002</c:v>
                </c:pt>
                <c:pt idx="7581">
                  <c:v>0.44096830000000004</c:v>
                </c:pt>
                <c:pt idx="7582">
                  <c:v>0.4410261800000001</c:v>
                </c:pt>
                <c:pt idx="7583">
                  <c:v>0.44108405000000001</c:v>
                </c:pt>
                <c:pt idx="7584">
                  <c:v>0.44114191999999997</c:v>
                </c:pt>
                <c:pt idx="7585">
                  <c:v>0.44119978999999998</c:v>
                </c:pt>
                <c:pt idx="7586">
                  <c:v>0.44125789000000004</c:v>
                </c:pt>
                <c:pt idx="7587">
                  <c:v>0.44131587000000005</c:v>
                </c:pt>
                <c:pt idx="7588">
                  <c:v>0.44137374000000001</c:v>
                </c:pt>
                <c:pt idx="7589">
                  <c:v>0.44143161999999997</c:v>
                </c:pt>
                <c:pt idx="7590">
                  <c:v>0.44148891000000007</c:v>
                </c:pt>
                <c:pt idx="7591">
                  <c:v>0.44154678000000008</c:v>
                </c:pt>
                <c:pt idx="7592">
                  <c:v>0.44160476000000004</c:v>
                </c:pt>
                <c:pt idx="7593">
                  <c:v>0.44166263</c:v>
                </c:pt>
                <c:pt idx="7594">
                  <c:v>0.44172074</c:v>
                </c:pt>
                <c:pt idx="7595">
                  <c:v>0.44177861000000002</c:v>
                </c:pt>
                <c:pt idx="7596">
                  <c:v>0.44183648000000003</c:v>
                </c:pt>
                <c:pt idx="7597">
                  <c:v>0.44189435000000005</c:v>
                </c:pt>
                <c:pt idx="7598">
                  <c:v>0.44195233</c:v>
                </c:pt>
                <c:pt idx="7599">
                  <c:v>0.44201020000000002</c:v>
                </c:pt>
                <c:pt idx="7600">
                  <c:v>0.44206807000000004</c:v>
                </c:pt>
                <c:pt idx="7601">
                  <c:v>0.44212606000000004</c:v>
                </c:pt>
                <c:pt idx="7602">
                  <c:v>0.44218347000000002</c:v>
                </c:pt>
                <c:pt idx="7603">
                  <c:v>0.44224133999999993</c:v>
                </c:pt>
                <c:pt idx="7604">
                  <c:v>0.44229920999999994</c:v>
                </c:pt>
                <c:pt idx="7605">
                  <c:v>0.44235743</c:v>
                </c:pt>
                <c:pt idx="7606">
                  <c:v>0.44241495000000003</c:v>
                </c:pt>
                <c:pt idx="7607">
                  <c:v>0.4424728200000001</c:v>
                </c:pt>
                <c:pt idx="7608">
                  <c:v>0.44253069</c:v>
                </c:pt>
                <c:pt idx="7609">
                  <c:v>0.44258879000000007</c:v>
                </c:pt>
                <c:pt idx="7610">
                  <c:v>0.44264678000000002</c:v>
                </c:pt>
                <c:pt idx="7611">
                  <c:v>0.44270464999999998</c:v>
                </c:pt>
                <c:pt idx="7612">
                  <c:v>0.44276204999999996</c:v>
                </c:pt>
                <c:pt idx="7613">
                  <c:v>0.44281993000000003</c:v>
                </c:pt>
                <c:pt idx="7614">
                  <c:v>0.4428778000000001</c:v>
                </c:pt>
                <c:pt idx="7615">
                  <c:v>0.44293578</c:v>
                </c:pt>
                <c:pt idx="7616">
                  <c:v>0.44299364999999996</c:v>
                </c:pt>
                <c:pt idx="7617">
                  <c:v>0.44305151999999998</c:v>
                </c:pt>
                <c:pt idx="7618">
                  <c:v>0.44310939000000005</c:v>
                </c:pt>
                <c:pt idx="7619">
                  <c:v>0.44316726000000001</c:v>
                </c:pt>
                <c:pt idx="7620">
                  <c:v>0.44322512999999997</c:v>
                </c:pt>
                <c:pt idx="7621">
                  <c:v>0.44328311999999997</c:v>
                </c:pt>
                <c:pt idx="7622">
                  <c:v>0.44334110999999998</c:v>
                </c:pt>
                <c:pt idx="7623">
                  <c:v>0.44339898000000005</c:v>
                </c:pt>
                <c:pt idx="7624">
                  <c:v>0.44345662000000002</c:v>
                </c:pt>
                <c:pt idx="7625">
                  <c:v>0.44351460000000004</c:v>
                </c:pt>
                <c:pt idx="7626">
                  <c:v>0.44357247000000005</c:v>
                </c:pt>
                <c:pt idx="7627">
                  <c:v>0.44363022999999996</c:v>
                </c:pt>
                <c:pt idx="7628">
                  <c:v>0.44368833000000002</c:v>
                </c:pt>
                <c:pt idx="7629">
                  <c:v>0.44374619999999998</c:v>
                </c:pt>
                <c:pt idx="7630">
                  <c:v>0.4438041800000001</c:v>
                </c:pt>
                <c:pt idx="7631">
                  <c:v>0.44386159000000003</c:v>
                </c:pt>
                <c:pt idx="7632">
                  <c:v>0.44391958000000004</c:v>
                </c:pt>
                <c:pt idx="7633">
                  <c:v>0.44397745</c:v>
                </c:pt>
                <c:pt idx="7634">
                  <c:v>0.44403531999999996</c:v>
                </c:pt>
                <c:pt idx="7635">
                  <c:v>0.44409319000000003</c:v>
                </c:pt>
                <c:pt idx="7636">
                  <c:v>0.44415117999999998</c:v>
                </c:pt>
                <c:pt idx="7637">
                  <c:v>0.44420893</c:v>
                </c:pt>
                <c:pt idx="7638">
                  <c:v>0.44426680000000002</c:v>
                </c:pt>
                <c:pt idx="7639">
                  <c:v>0.44432467000000009</c:v>
                </c:pt>
                <c:pt idx="7640">
                  <c:v>0.4443825400000001</c:v>
                </c:pt>
                <c:pt idx="7641">
                  <c:v>0.44444053</c:v>
                </c:pt>
                <c:pt idx="7642">
                  <c:v>0.44449851000000001</c:v>
                </c:pt>
                <c:pt idx="7643">
                  <c:v>0.44455650000000002</c:v>
                </c:pt>
                <c:pt idx="7644">
                  <c:v>0.44461437000000004</c:v>
                </c:pt>
                <c:pt idx="7645">
                  <c:v>0.44467224</c:v>
                </c:pt>
                <c:pt idx="7646">
                  <c:v>0.44473010999999996</c:v>
                </c:pt>
                <c:pt idx="7647">
                  <c:v>0.44478798000000008</c:v>
                </c:pt>
                <c:pt idx="7648">
                  <c:v>0.44484585000000004</c:v>
                </c:pt>
                <c:pt idx="7649">
                  <c:v>0.44490372</c:v>
                </c:pt>
                <c:pt idx="7650">
                  <c:v>0.44496159000000002</c:v>
                </c:pt>
                <c:pt idx="7651">
                  <c:v>0.44501912000000005</c:v>
                </c:pt>
                <c:pt idx="7652">
                  <c:v>0.4450771</c:v>
                </c:pt>
                <c:pt idx="7653">
                  <c:v>0.44513497000000002</c:v>
                </c:pt>
                <c:pt idx="7654">
                  <c:v>0.44519283999999998</c:v>
                </c:pt>
                <c:pt idx="7655">
                  <c:v>0.44525071000000005</c:v>
                </c:pt>
                <c:pt idx="7656">
                  <c:v>0.44530858000000006</c:v>
                </c:pt>
                <c:pt idx="7657">
                  <c:v>0.44536645000000002</c:v>
                </c:pt>
                <c:pt idx="7658">
                  <c:v>0.44542432000000004</c:v>
                </c:pt>
                <c:pt idx="7659">
                  <c:v>0.44548219000000006</c:v>
                </c:pt>
                <c:pt idx="7660">
                  <c:v>0.44554006000000002</c:v>
                </c:pt>
                <c:pt idx="7661">
                  <c:v>0.44559817000000002</c:v>
                </c:pt>
                <c:pt idx="7662">
                  <c:v>0.44565603999999998</c:v>
                </c:pt>
                <c:pt idx="7663">
                  <c:v>0.44571391000000005</c:v>
                </c:pt>
                <c:pt idx="7664">
                  <c:v>0.44577130999999998</c:v>
                </c:pt>
                <c:pt idx="7665">
                  <c:v>0.4458291800000001</c:v>
                </c:pt>
                <c:pt idx="7666">
                  <c:v>0.44588705000000001</c:v>
                </c:pt>
                <c:pt idx="7667">
                  <c:v>0.44594493000000002</c:v>
                </c:pt>
                <c:pt idx="7668">
                  <c:v>0.44600280000000003</c:v>
                </c:pt>
                <c:pt idx="7669">
                  <c:v>0.4460606700000001</c:v>
                </c:pt>
                <c:pt idx="7670">
                  <c:v>0.44611888000000005</c:v>
                </c:pt>
                <c:pt idx="7671">
                  <c:v>0.44617675000000001</c:v>
                </c:pt>
                <c:pt idx="7672">
                  <c:v>0.44623473999999996</c:v>
                </c:pt>
                <c:pt idx="7673">
                  <c:v>0.44629260999999998</c:v>
                </c:pt>
                <c:pt idx="7674">
                  <c:v>0.44634990000000002</c:v>
                </c:pt>
                <c:pt idx="7675">
                  <c:v>0.44640777000000004</c:v>
                </c:pt>
                <c:pt idx="7676">
                  <c:v>0.44646576000000004</c:v>
                </c:pt>
                <c:pt idx="7677">
                  <c:v>0.44652386000000005</c:v>
                </c:pt>
                <c:pt idx="7678">
                  <c:v>0.44658185</c:v>
                </c:pt>
                <c:pt idx="7679">
                  <c:v>0.44663971999999996</c:v>
                </c:pt>
                <c:pt idx="7680">
                  <c:v>0.44669769999999998</c:v>
                </c:pt>
                <c:pt idx="7681">
                  <c:v>0.44675557000000005</c:v>
                </c:pt>
                <c:pt idx="7682">
                  <c:v>0.44681287000000008</c:v>
                </c:pt>
                <c:pt idx="7683">
                  <c:v>0.4468708500000001</c:v>
                </c:pt>
                <c:pt idx="7684">
                  <c:v>0.44692872000000006</c:v>
                </c:pt>
                <c:pt idx="7685">
                  <c:v>0.44698659000000007</c:v>
                </c:pt>
                <c:pt idx="7686">
                  <c:v>0.44704481000000001</c:v>
                </c:pt>
                <c:pt idx="7687">
                  <c:v>0.44710268000000003</c:v>
                </c:pt>
                <c:pt idx="7688">
                  <c:v>0.44716055000000005</c:v>
                </c:pt>
                <c:pt idx="7689">
                  <c:v>0.44721819000000002</c:v>
                </c:pt>
                <c:pt idx="7690">
                  <c:v>0.44727605999999998</c:v>
                </c:pt>
                <c:pt idx="7691">
                  <c:v>0.44733393000000005</c:v>
                </c:pt>
                <c:pt idx="7692">
                  <c:v>0.44739192</c:v>
                </c:pt>
                <c:pt idx="7693">
                  <c:v>0.44744943999999998</c:v>
                </c:pt>
                <c:pt idx="7694">
                  <c:v>0.44750731000000005</c:v>
                </c:pt>
                <c:pt idx="7695">
                  <c:v>0.44756518000000001</c:v>
                </c:pt>
                <c:pt idx="7696">
                  <c:v>0.44762304999999997</c:v>
                </c:pt>
                <c:pt idx="7697">
                  <c:v>0.44768092000000004</c:v>
                </c:pt>
                <c:pt idx="7698">
                  <c:v>0.44773879</c:v>
                </c:pt>
                <c:pt idx="7699">
                  <c:v>0.44779666000000001</c:v>
                </c:pt>
                <c:pt idx="7700">
                  <c:v>0.44785465000000002</c:v>
                </c:pt>
                <c:pt idx="7701">
                  <c:v>0.44791252000000004</c:v>
                </c:pt>
                <c:pt idx="7702">
                  <c:v>0.44797039000000005</c:v>
                </c:pt>
                <c:pt idx="7703">
                  <c:v>0.44802837000000006</c:v>
                </c:pt>
                <c:pt idx="7704">
                  <c:v>0.44808624000000002</c:v>
                </c:pt>
                <c:pt idx="7705">
                  <c:v>0.44814411999999998</c:v>
                </c:pt>
                <c:pt idx="7706">
                  <c:v>0.44820199000000005</c:v>
                </c:pt>
                <c:pt idx="7707">
                  <c:v>0.44825962000000003</c:v>
                </c:pt>
                <c:pt idx="7708">
                  <c:v>0.4483174900000001</c:v>
                </c:pt>
                <c:pt idx="7709">
                  <c:v>0.4483754800000001</c:v>
                </c:pt>
                <c:pt idx="7710">
                  <c:v>0.44843347</c:v>
                </c:pt>
                <c:pt idx="7711">
                  <c:v>0.44849121999999997</c:v>
                </c:pt>
                <c:pt idx="7712">
                  <c:v>0.44854920999999998</c:v>
                </c:pt>
                <c:pt idx="7713">
                  <c:v>0.44860708000000005</c:v>
                </c:pt>
                <c:pt idx="7714">
                  <c:v>0.44866495000000001</c:v>
                </c:pt>
                <c:pt idx="7715">
                  <c:v>0.44872282000000002</c:v>
                </c:pt>
                <c:pt idx="7716">
                  <c:v>0.44878080000000004</c:v>
                </c:pt>
                <c:pt idx="7717">
                  <c:v>0.4488387900000001</c:v>
                </c:pt>
                <c:pt idx="7718">
                  <c:v>0.44889620000000002</c:v>
                </c:pt>
                <c:pt idx="7719">
                  <c:v>0.44895418000000004</c:v>
                </c:pt>
                <c:pt idx="7720">
                  <c:v>0.4490121700000001</c:v>
                </c:pt>
                <c:pt idx="7721">
                  <c:v>0.44907016000000005</c:v>
                </c:pt>
                <c:pt idx="7722">
                  <c:v>0.44912803000000001</c:v>
                </c:pt>
                <c:pt idx="7723">
                  <c:v>0.44918555000000004</c:v>
                </c:pt>
                <c:pt idx="7724">
                  <c:v>0.44924341999999995</c:v>
                </c:pt>
                <c:pt idx="7725">
                  <c:v>0.44930129000000002</c:v>
                </c:pt>
                <c:pt idx="7726">
                  <c:v>0.44935915999999998</c:v>
                </c:pt>
                <c:pt idx="7727">
                  <c:v>0.44941703</c:v>
                </c:pt>
                <c:pt idx="7728">
                  <c:v>0.44947502</c:v>
                </c:pt>
                <c:pt idx="7729">
                  <c:v>0.44953289000000002</c:v>
                </c:pt>
                <c:pt idx="7730">
                  <c:v>0.44959075999999998</c:v>
                </c:pt>
                <c:pt idx="7731">
                  <c:v>0.44964874000000005</c:v>
                </c:pt>
                <c:pt idx="7732">
                  <c:v>0.44970662</c:v>
                </c:pt>
                <c:pt idx="7733">
                  <c:v>0.44976449000000002</c:v>
                </c:pt>
                <c:pt idx="7734">
                  <c:v>0.44982259000000008</c:v>
                </c:pt>
                <c:pt idx="7735">
                  <c:v>0.44988046000000004</c:v>
                </c:pt>
                <c:pt idx="7736">
                  <c:v>0.44993833</c:v>
                </c:pt>
                <c:pt idx="7737">
                  <c:v>0.44999573999999998</c:v>
                </c:pt>
                <c:pt idx="7738">
                  <c:v>0.45005361000000005</c:v>
                </c:pt>
                <c:pt idx="7739">
                  <c:v>0.45011148000000001</c:v>
                </c:pt>
                <c:pt idx="7740">
                  <c:v>0.45016958000000001</c:v>
                </c:pt>
                <c:pt idx="7741">
                  <c:v>0.45022744999999997</c:v>
                </c:pt>
                <c:pt idx="7742">
                  <c:v>0.45028554999999998</c:v>
                </c:pt>
                <c:pt idx="7743">
                  <c:v>0.45034342000000005</c:v>
                </c:pt>
                <c:pt idx="7744">
                  <c:v>0.45040083000000003</c:v>
                </c:pt>
                <c:pt idx="7745">
                  <c:v>0.4504587000000001</c:v>
                </c:pt>
                <c:pt idx="7746">
                  <c:v>0.45051657000000006</c:v>
                </c:pt>
                <c:pt idx="7747">
                  <c:v>0.45057455000000002</c:v>
                </c:pt>
                <c:pt idx="7748">
                  <c:v>0.45063242999999997</c:v>
                </c:pt>
                <c:pt idx="7749">
                  <c:v>0.45069030000000004</c:v>
                </c:pt>
                <c:pt idx="7750">
                  <c:v>0.45074817</c:v>
                </c:pt>
                <c:pt idx="7751">
                  <c:v>0.45080627000000006</c:v>
                </c:pt>
                <c:pt idx="7752">
                  <c:v>0.45086414000000002</c:v>
                </c:pt>
                <c:pt idx="7753">
                  <c:v>0.45092201000000004</c:v>
                </c:pt>
                <c:pt idx="7754">
                  <c:v>0.45097988000000006</c:v>
                </c:pt>
                <c:pt idx="7755">
                  <c:v>0.45103739999999998</c:v>
                </c:pt>
                <c:pt idx="7756">
                  <c:v>0.45109527000000005</c:v>
                </c:pt>
                <c:pt idx="7757">
                  <c:v>0.45115313999999995</c:v>
                </c:pt>
                <c:pt idx="7758">
                  <c:v>0.45121100999999997</c:v>
                </c:pt>
                <c:pt idx="7759">
                  <c:v>0.45126900000000003</c:v>
                </c:pt>
                <c:pt idx="7760">
                  <c:v>0.45132687000000016</c:v>
                </c:pt>
                <c:pt idx="7761">
                  <c:v>0.45138486000000011</c:v>
                </c:pt>
                <c:pt idx="7762">
                  <c:v>0.45144273000000001</c:v>
                </c:pt>
                <c:pt idx="7763">
                  <c:v>0.45150060000000003</c:v>
                </c:pt>
                <c:pt idx="7764">
                  <c:v>0.4515584700000001</c:v>
                </c:pt>
                <c:pt idx="7765">
                  <c:v>0.45161634</c:v>
                </c:pt>
                <c:pt idx="7766">
                  <c:v>0.45167421000000002</c:v>
                </c:pt>
                <c:pt idx="7767">
                  <c:v>0.45173218999999998</c:v>
                </c:pt>
                <c:pt idx="7768">
                  <c:v>0.45179005999999999</c:v>
                </c:pt>
                <c:pt idx="7769">
                  <c:v>0.45184793000000001</c:v>
                </c:pt>
                <c:pt idx="7770">
                  <c:v>0.45190545999999998</c:v>
                </c:pt>
                <c:pt idx="7771">
                  <c:v>0.45196344000000005</c:v>
                </c:pt>
                <c:pt idx="7772">
                  <c:v>0.45202131000000001</c:v>
                </c:pt>
                <c:pt idx="7773">
                  <c:v>0.45207918000000002</c:v>
                </c:pt>
                <c:pt idx="7774">
                  <c:v>0.45213716999999998</c:v>
                </c:pt>
                <c:pt idx="7775">
                  <c:v>0.45219503999999999</c:v>
                </c:pt>
                <c:pt idx="7776">
                  <c:v>0.45225291000000001</c:v>
                </c:pt>
                <c:pt idx="7777">
                  <c:v>0.4523104300000001</c:v>
                </c:pt>
                <c:pt idx="7778">
                  <c:v>0.4523684200000001</c:v>
                </c:pt>
                <c:pt idx="7779">
                  <c:v>0.45242629000000006</c:v>
                </c:pt>
                <c:pt idx="7780">
                  <c:v>0.45248416000000008</c:v>
                </c:pt>
                <c:pt idx="7781">
                  <c:v>0.45254202999999998</c:v>
                </c:pt>
                <c:pt idx="7782">
                  <c:v>0.4525999</c:v>
                </c:pt>
                <c:pt idx="7783">
                  <c:v>0.45265789000000001</c:v>
                </c:pt>
                <c:pt idx="7784">
                  <c:v>0.45271587000000002</c:v>
                </c:pt>
                <c:pt idx="7785">
                  <c:v>0.45277385999999997</c:v>
                </c:pt>
                <c:pt idx="7786">
                  <c:v>0.45283173000000004</c:v>
                </c:pt>
                <c:pt idx="7787">
                  <c:v>0.45288960000000006</c:v>
                </c:pt>
                <c:pt idx="7788">
                  <c:v>0.45294700999999998</c:v>
                </c:pt>
                <c:pt idx="7789">
                  <c:v>0.45300522999999998</c:v>
                </c:pt>
                <c:pt idx="7790">
                  <c:v>0.45306321000000005</c:v>
                </c:pt>
                <c:pt idx="7791">
                  <c:v>0.45312108000000001</c:v>
                </c:pt>
                <c:pt idx="7792">
                  <c:v>0.4531784900000001</c:v>
                </c:pt>
                <c:pt idx="7793">
                  <c:v>0.45323636</c:v>
                </c:pt>
                <c:pt idx="7794">
                  <c:v>0.45329434999999996</c:v>
                </c:pt>
                <c:pt idx="7795">
                  <c:v>0.45335222000000003</c:v>
                </c:pt>
                <c:pt idx="7796">
                  <c:v>0.4534100900000001</c:v>
                </c:pt>
                <c:pt idx="7797">
                  <c:v>0.45346807000000006</c:v>
                </c:pt>
                <c:pt idx="7798">
                  <c:v>0.45352594000000002</c:v>
                </c:pt>
                <c:pt idx="7799">
                  <c:v>0.45358381000000003</c:v>
                </c:pt>
                <c:pt idx="7800">
                  <c:v>0.45364168000000005</c:v>
                </c:pt>
                <c:pt idx="7801">
                  <c:v>0.45369967</c:v>
                </c:pt>
                <c:pt idx="7802">
                  <c:v>0.45375777</c:v>
                </c:pt>
                <c:pt idx="7803">
                  <c:v>0.45381495000000011</c:v>
                </c:pt>
                <c:pt idx="7804">
                  <c:v>0.45387282000000007</c:v>
                </c:pt>
                <c:pt idx="7805">
                  <c:v>0.45393080000000002</c:v>
                </c:pt>
                <c:pt idx="7806">
                  <c:v>0.45398868000000009</c:v>
                </c:pt>
                <c:pt idx="7807">
                  <c:v>0.45404666000000005</c:v>
                </c:pt>
                <c:pt idx="7808">
                  <c:v>0.45410453000000001</c:v>
                </c:pt>
                <c:pt idx="7809">
                  <c:v>0.45416240000000002</c:v>
                </c:pt>
                <c:pt idx="7810">
                  <c:v>0.45422004000000005</c:v>
                </c:pt>
                <c:pt idx="7811">
                  <c:v>0.45427791000000001</c:v>
                </c:pt>
                <c:pt idx="7812">
                  <c:v>0.45433578000000002</c:v>
                </c:pt>
                <c:pt idx="7813">
                  <c:v>0.45439388000000008</c:v>
                </c:pt>
                <c:pt idx="7814">
                  <c:v>0.45445175000000004</c:v>
                </c:pt>
                <c:pt idx="7815">
                  <c:v>0.45450962</c:v>
                </c:pt>
                <c:pt idx="7816">
                  <c:v>0.45456749000000002</c:v>
                </c:pt>
                <c:pt idx="7817">
                  <c:v>0.45462548000000008</c:v>
                </c:pt>
                <c:pt idx="7818">
                  <c:v>0.45468335000000004</c:v>
                </c:pt>
                <c:pt idx="7819">
                  <c:v>0.45474121999999995</c:v>
                </c:pt>
                <c:pt idx="7820">
                  <c:v>0.45479873999999998</c:v>
                </c:pt>
                <c:pt idx="7821">
                  <c:v>0.4548566200000001</c:v>
                </c:pt>
                <c:pt idx="7822">
                  <c:v>0.45491449000000006</c:v>
                </c:pt>
                <c:pt idx="7823">
                  <c:v>0.45497293000000005</c:v>
                </c:pt>
                <c:pt idx="7824">
                  <c:v>0.45503022999999998</c:v>
                </c:pt>
                <c:pt idx="7825">
                  <c:v>0.45508844000000004</c:v>
                </c:pt>
                <c:pt idx="7826">
                  <c:v>0.4551462</c:v>
                </c:pt>
                <c:pt idx="7827">
                  <c:v>0.45520394999999997</c:v>
                </c:pt>
                <c:pt idx="7828">
                  <c:v>0.45526181999999998</c:v>
                </c:pt>
                <c:pt idx="7829">
                  <c:v>0.45532004000000004</c:v>
                </c:pt>
                <c:pt idx="7830">
                  <c:v>0.45537756000000007</c:v>
                </c:pt>
                <c:pt idx="7831">
                  <c:v>0.45543531999999998</c:v>
                </c:pt>
                <c:pt idx="7832">
                  <c:v>0.45549353999999997</c:v>
                </c:pt>
                <c:pt idx="7833">
                  <c:v>0.45555106000000001</c:v>
                </c:pt>
                <c:pt idx="7834">
                  <c:v>0.45560928000000001</c:v>
                </c:pt>
                <c:pt idx="7835">
                  <c:v>0.45566714999999997</c:v>
                </c:pt>
                <c:pt idx="7836">
                  <c:v>0.45572512999999998</c:v>
                </c:pt>
                <c:pt idx="7837">
                  <c:v>0.4557830000000001</c:v>
                </c:pt>
                <c:pt idx="7838">
                  <c:v>0.45584041000000003</c:v>
                </c:pt>
                <c:pt idx="7839">
                  <c:v>0.4558982800000001</c:v>
                </c:pt>
                <c:pt idx="7840">
                  <c:v>0.4559565000000001</c:v>
                </c:pt>
                <c:pt idx="7841">
                  <c:v>0.45601437000000006</c:v>
                </c:pt>
                <c:pt idx="7842">
                  <c:v>0.45607224000000002</c:v>
                </c:pt>
                <c:pt idx="7843">
                  <c:v>0.45613023000000003</c:v>
                </c:pt>
                <c:pt idx="7844">
                  <c:v>0.4561881000000001</c:v>
                </c:pt>
                <c:pt idx="7845">
                  <c:v>0.45624550000000003</c:v>
                </c:pt>
                <c:pt idx="7846">
                  <c:v>0.4563033700000001</c:v>
                </c:pt>
                <c:pt idx="7847">
                  <c:v>0.4563614800000001</c:v>
                </c:pt>
                <c:pt idx="7848">
                  <c:v>0.45641935</c:v>
                </c:pt>
                <c:pt idx="7849">
                  <c:v>0.45647722000000002</c:v>
                </c:pt>
                <c:pt idx="7850">
                  <c:v>0.45653508999999998</c:v>
                </c:pt>
                <c:pt idx="7851">
                  <c:v>0.45659296000000005</c:v>
                </c:pt>
                <c:pt idx="7852">
                  <c:v>0.45665094000000001</c:v>
                </c:pt>
                <c:pt idx="7853">
                  <c:v>0.45670881000000002</c:v>
                </c:pt>
                <c:pt idx="7854">
                  <c:v>0.45676668000000004</c:v>
                </c:pt>
                <c:pt idx="7855">
                  <c:v>0.45682467000000015</c:v>
                </c:pt>
                <c:pt idx="7856">
                  <c:v>0.45688254000000006</c:v>
                </c:pt>
                <c:pt idx="7857">
                  <c:v>0.45693994999999998</c:v>
                </c:pt>
                <c:pt idx="7858">
                  <c:v>0.45699782</c:v>
                </c:pt>
                <c:pt idx="7859">
                  <c:v>0.45705569000000001</c:v>
                </c:pt>
                <c:pt idx="7860">
                  <c:v>0.45711355999999997</c:v>
                </c:pt>
                <c:pt idx="7861">
                  <c:v>0.45717154999999998</c:v>
                </c:pt>
                <c:pt idx="7862">
                  <c:v>0.45722942</c:v>
                </c:pt>
                <c:pt idx="7863">
                  <c:v>0.45728729000000001</c:v>
                </c:pt>
                <c:pt idx="7864">
                  <c:v>0.45734515999999997</c:v>
                </c:pt>
                <c:pt idx="7865">
                  <c:v>0.45740303000000004</c:v>
                </c:pt>
                <c:pt idx="7866">
                  <c:v>0.45746090000000006</c:v>
                </c:pt>
                <c:pt idx="7867">
                  <c:v>0.45751877000000007</c:v>
                </c:pt>
                <c:pt idx="7868">
                  <c:v>0.4575764100000001</c:v>
                </c:pt>
                <c:pt idx="7869">
                  <c:v>0.45763428</c:v>
                </c:pt>
                <c:pt idx="7870">
                  <c:v>0.45769226000000002</c:v>
                </c:pt>
                <c:pt idx="7871">
                  <c:v>0.45775025000000003</c:v>
                </c:pt>
                <c:pt idx="7872">
                  <c:v>0.4578080000000001</c:v>
                </c:pt>
                <c:pt idx="7873">
                  <c:v>0.45786599000000006</c:v>
                </c:pt>
                <c:pt idx="7874">
                  <c:v>0.45792386000000007</c:v>
                </c:pt>
                <c:pt idx="7875">
                  <c:v>0.45798162000000003</c:v>
                </c:pt>
                <c:pt idx="7876">
                  <c:v>0.45803949000000005</c:v>
                </c:pt>
                <c:pt idx="7877">
                  <c:v>0.45809736000000001</c:v>
                </c:pt>
                <c:pt idx="7878">
                  <c:v>0.45815522999999997</c:v>
                </c:pt>
                <c:pt idx="7879">
                  <c:v>0.45821309999999998</c:v>
                </c:pt>
                <c:pt idx="7880">
                  <c:v>0.45827108</c:v>
                </c:pt>
                <c:pt idx="7881">
                  <c:v>0.45832907000000006</c:v>
                </c:pt>
                <c:pt idx="7882">
                  <c:v>0.45838694000000008</c:v>
                </c:pt>
                <c:pt idx="7883">
                  <c:v>0.45844504000000003</c:v>
                </c:pt>
                <c:pt idx="7884">
                  <c:v>0.45850233000000001</c:v>
                </c:pt>
                <c:pt idx="7885">
                  <c:v>0.45856020000000003</c:v>
                </c:pt>
                <c:pt idx="7886">
                  <c:v>0.4586180700000001</c:v>
                </c:pt>
                <c:pt idx="7887">
                  <c:v>0.45867606000000005</c:v>
                </c:pt>
                <c:pt idx="7888">
                  <c:v>0.45873392999999996</c:v>
                </c:pt>
                <c:pt idx="7889">
                  <c:v>0.45879180000000003</c:v>
                </c:pt>
                <c:pt idx="7890">
                  <c:v>0.45885002000000008</c:v>
                </c:pt>
                <c:pt idx="7891">
                  <c:v>0.45890789000000004</c:v>
                </c:pt>
                <c:pt idx="7892">
                  <c:v>0.45896576000000006</c:v>
                </c:pt>
                <c:pt idx="7893">
                  <c:v>0.45902363000000002</c:v>
                </c:pt>
                <c:pt idx="7894">
                  <c:v>0.45908150000000003</c:v>
                </c:pt>
                <c:pt idx="7895">
                  <c:v>0.45913937000000005</c:v>
                </c:pt>
                <c:pt idx="7896">
                  <c:v>0.45919723999999995</c:v>
                </c:pt>
                <c:pt idx="7897">
                  <c:v>0.45925465000000004</c:v>
                </c:pt>
                <c:pt idx="7898">
                  <c:v>0.45931252000000006</c:v>
                </c:pt>
                <c:pt idx="7899">
                  <c:v>0.45937039000000007</c:v>
                </c:pt>
                <c:pt idx="7900">
                  <c:v>0.45942826000000003</c:v>
                </c:pt>
                <c:pt idx="7901">
                  <c:v>0.4594861300000001</c:v>
                </c:pt>
                <c:pt idx="7902">
                  <c:v>0.45954412</c:v>
                </c:pt>
                <c:pt idx="7903">
                  <c:v>0.45960210000000001</c:v>
                </c:pt>
                <c:pt idx="7904">
                  <c:v>0.45965997000000003</c:v>
                </c:pt>
                <c:pt idx="7905">
                  <c:v>0.45971795999999998</c:v>
                </c:pt>
                <c:pt idx="7906">
                  <c:v>0.45977571</c:v>
                </c:pt>
                <c:pt idx="7907">
                  <c:v>0.45983370000000001</c:v>
                </c:pt>
                <c:pt idx="7908">
                  <c:v>0.45989157000000008</c:v>
                </c:pt>
                <c:pt idx="7909">
                  <c:v>0.45994944000000004</c:v>
                </c:pt>
                <c:pt idx="7910">
                  <c:v>0.46000743000000005</c:v>
                </c:pt>
                <c:pt idx="7911">
                  <c:v>0.46006483000000004</c:v>
                </c:pt>
                <c:pt idx="7912">
                  <c:v>0.46012270000000005</c:v>
                </c:pt>
                <c:pt idx="7913">
                  <c:v>0.46018057000000007</c:v>
                </c:pt>
                <c:pt idx="7914">
                  <c:v>0.46023868000000001</c:v>
                </c:pt>
                <c:pt idx="7915">
                  <c:v>0.46029642999999998</c:v>
                </c:pt>
                <c:pt idx="7916">
                  <c:v>0.4603544200000001</c:v>
                </c:pt>
                <c:pt idx="7917">
                  <c:v>0.46041229000000006</c:v>
                </c:pt>
                <c:pt idx="7918">
                  <c:v>0.46047027000000007</c:v>
                </c:pt>
                <c:pt idx="7919">
                  <c:v>0.46052814000000003</c:v>
                </c:pt>
                <c:pt idx="7920">
                  <c:v>0.4605859000000001</c:v>
                </c:pt>
                <c:pt idx="7921">
                  <c:v>0.460644</c:v>
                </c:pt>
                <c:pt idx="7922">
                  <c:v>0.46070187000000001</c:v>
                </c:pt>
                <c:pt idx="7923">
                  <c:v>0.46075939000000005</c:v>
                </c:pt>
                <c:pt idx="7924">
                  <c:v>0.46081726000000006</c:v>
                </c:pt>
                <c:pt idx="7925">
                  <c:v>0.46087525000000001</c:v>
                </c:pt>
                <c:pt idx="7926">
                  <c:v>0.46093311999999997</c:v>
                </c:pt>
                <c:pt idx="7927">
                  <c:v>0.46099121999999998</c:v>
                </c:pt>
                <c:pt idx="7928">
                  <c:v>0.46104909000000005</c:v>
                </c:pt>
                <c:pt idx="7929">
                  <c:v>0.46110638000000004</c:v>
                </c:pt>
                <c:pt idx="7930">
                  <c:v>0.46116449000000004</c:v>
                </c:pt>
                <c:pt idx="7931">
                  <c:v>0.46122236000000005</c:v>
                </c:pt>
                <c:pt idx="7932">
                  <c:v>0.46128023000000001</c:v>
                </c:pt>
                <c:pt idx="7933">
                  <c:v>0.46133821000000008</c:v>
                </c:pt>
                <c:pt idx="7934">
                  <c:v>0.4613960800000001</c:v>
                </c:pt>
                <c:pt idx="7935">
                  <c:v>0.46145395</c:v>
                </c:pt>
                <c:pt idx="7936">
                  <c:v>0.46151182000000002</c:v>
                </c:pt>
                <c:pt idx="7937">
                  <c:v>0.46156969000000003</c:v>
                </c:pt>
                <c:pt idx="7938">
                  <c:v>0.46162756000000005</c:v>
                </c:pt>
                <c:pt idx="7939">
                  <c:v>0.46168555</c:v>
                </c:pt>
                <c:pt idx="7940">
                  <c:v>0.46174306999999998</c:v>
                </c:pt>
                <c:pt idx="7941">
                  <c:v>0.46180083000000005</c:v>
                </c:pt>
                <c:pt idx="7942">
                  <c:v>0.46185881000000006</c:v>
                </c:pt>
                <c:pt idx="7943">
                  <c:v>0.46191668000000008</c:v>
                </c:pt>
                <c:pt idx="7944">
                  <c:v>0.46197455000000004</c:v>
                </c:pt>
                <c:pt idx="7945">
                  <c:v>0.46203243000000005</c:v>
                </c:pt>
                <c:pt idx="7946">
                  <c:v>0.46209041000000001</c:v>
                </c:pt>
                <c:pt idx="7947">
                  <c:v>0.46214828000000002</c:v>
                </c:pt>
                <c:pt idx="7948">
                  <c:v>0.46220614999999998</c:v>
                </c:pt>
                <c:pt idx="7949">
                  <c:v>0.46226425000000004</c:v>
                </c:pt>
                <c:pt idx="7950">
                  <c:v>0.46232224000000005</c:v>
                </c:pt>
                <c:pt idx="7951">
                  <c:v>0.46238011000000007</c:v>
                </c:pt>
                <c:pt idx="7952">
                  <c:v>0.46243752000000005</c:v>
                </c:pt>
                <c:pt idx="7953">
                  <c:v>0.4624955</c:v>
                </c:pt>
                <c:pt idx="7954">
                  <c:v>0.46255337000000002</c:v>
                </c:pt>
                <c:pt idx="7955">
                  <c:v>0.46261136000000008</c:v>
                </c:pt>
                <c:pt idx="7956">
                  <c:v>0.46266934999999998</c:v>
                </c:pt>
                <c:pt idx="7957">
                  <c:v>0.46272722000000005</c:v>
                </c:pt>
                <c:pt idx="7958">
                  <c:v>0.46278509000000001</c:v>
                </c:pt>
                <c:pt idx="7959">
                  <c:v>0.46284296000000014</c:v>
                </c:pt>
                <c:pt idx="7960">
                  <c:v>0.46290048000000006</c:v>
                </c:pt>
                <c:pt idx="7961">
                  <c:v>0.46295835000000002</c:v>
                </c:pt>
                <c:pt idx="7962">
                  <c:v>0.46301634000000008</c:v>
                </c:pt>
                <c:pt idx="7963">
                  <c:v>0.4630742100000001</c:v>
                </c:pt>
                <c:pt idx="7964">
                  <c:v>0.46313208</c:v>
                </c:pt>
                <c:pt idx="7965">
                  <c:v>0.46318983000000002</c:v>
                </c:pt>
                <c:pt idx="7966">
                  <c:v>0.46324759000000004</c:v>
                </c:pt>
                <c:pt idx="7967">
                  <c:v>0.46330557000000006</c:v>
                </c:pt>
                <c:pt idx="7968">
                  <c:v>0.46336333000000002</c:v>
                </c:pt>
                <c:pt idx="7969">
                  <c:v>0.46342131000000003</c:v>
                </c:pt>
                <c:pt idx="7970">
                  <c:v>0.46347930000000004</c:v>
                </c:pt>
                <c:pt idx="7971">
                  <c:v>0.46353717</c:v>
                </c:pt>
                <c:pt idx="7972">
                  <c:v>0.46359503999999996</c:v>
                </c:pt>
                <c:pt idx="7973">
                  <c:v>0.46365291000000003</c:v>
                </c:pt>
                <c:pt idx="7974">
                  <c:v>0.46371090000000004</c:v>
                </c:pt>
                <c:pt idx="7975">
                  <c:v>0.46376877000000005</c:v>
                </c:pt>
                <c:pt idx="7976">
                  <c:v>0.46382664000000007</c:v>
                </c:pt>
                <c:pt idx="7977">
                  <c:v>0.46388451000000014</c:v>
                </c:pt>
                <c:pt idx="7978">
                  <c:v>0.4639423800000001</c:v>
                </c:pt>
                <c:pt idx="7979">
                  <c:v>0.46400037000000005</c:v>
                </c:pt>
                <c:pt idx="7980">
                  <c:v>0.46405824000000001</c:v>
                </c:pt>
                <c:pt idx="7981">
                  <c:v>0.46411564</c:v>
                </c:pt>
                <c:pt idx="7982">
                  <c:v>0.46417351000000001</c:v>
                </c:pt>
                <c:pt idx="7983">
                  <c:v>0.46423138000000003</c:v>
                </c:pt>
                <c:pt idx="7984">
                  <c:v>0.46434712</c:v>
                </c:pt>
                <c:pt idx="7985">
                  <c:v>0.46440499000000007</c:v>
                </c:pt>
                <c:pt idx="7986">
                  <c:v>0.46446298000000014</c:v>
                </c:pt>
                <c:pt idx="7987">
                  <c:v>0.4645208500000001</c:v>
                </c:pt>
                <c:pt idx="7988">
                  <c:v>0.4645788400000001</c:v>
                </c:pt>
                <c:pt idx="7989">
                  <c:v>0.46463671000000001</c:v>
                </c:pt>
                <c:pt idx="7990">
                  <c:v>0.46469458000000002</c:v>
                </c:pt>
                <c:pt idx="7991">
                  <c:v>0.46475244999999998</c:v>
                </c:pt>
                <c:pt idx="7992">
                  <c:v>0.46481032000000005</c:v>
                </c:pt>
                <c:pt idx="7993">
                  <c:v>0.46486819000000007</c:v>
                </c:pt>
                <c:pt idx="7994">
                  <c:v>0.46492606000000003</c:v>
                </c:pt>
                <c:pt idx="7995">
                  <c:v>0.46498405000000004</c:v>
                </c:pt>
                <c:pt idx="7996">
                  <c:v>0.46504203</c:v>
                </c:pt>
                <c:pt idx="7997">
                  <c:v>0.46509931999999998</c:v>
                </c:pt>
                <c:pt idx="7998">
                  <c:v>0.46515719</c:v>
                </c:pt>
                <c:pt idx="7999">
                  <c:v>0.46521506000000001</c:v>
                </c:pt>
                <c:pt idx="8000">
                  <c:v>0.46527293000000003</c:v>
                </c:pt>
                <c:pt idx="8001">
                  <c:v>0.4653308000000001</c:v>
                </c:pt>
                <c:pt idx="8002">
                  <c:v>0.46538868000000011</c:v>
                </c:pt>
                <c:pt idx="8003">
                  <c:v>0.46544689000000006</c:v>
                </c:pt>
                <c:pt idx="8004">
                  <c:v>0.46550488000000007</c:v>
                </c:pt>
                <c:pt idx="8005">
                  <c:v>0.46556275000000008</c:v>
                </c:pt>
                <c:pt idx="8006">
                  <c:v>0.4656206200000001</c:v>
                </c:pt>
                <c:pt idx="8007">
                  <c:v>0.4656786100000001</c:v>
                </c:pt>
                <c:pt idx="8008">
                  <c:v>0.46573648000000001</c:v>
                </c:pt>
                <c:pt idx="8009">
                  <c:v>0.46579377</c:v>
                </c:pt>
                <c:pt idx="8010">
                  <c:v>0.46585187000000006</c:v>
                </c:pt>
                <c:pt idx="8011">
                  <c:v>0.46590962000000002</c:v>
                </c:pt>
                <c:pt idx="8012">
                  <c:v>0.46596749000000004</c:v>
                </c:pt>
                <c:pt idx="8013">
                  <c:v>0.4660254800000001</c:v>
                </c:pt>
                <c:pt idx="8014">
                  <c:v>0.46608335000000001</c:v>
                </c:pt>
                <c:pt idx="8015">
                  <c:v>0.46614121999999997</c:v>
                </c:pt>
                <c:pt idx="8016">
                  <c:v>0.46619908999999998</c:v>
                </c:pt>
                <c:pt idx="8017">
                  <c:v>0.46625696000000005</c:v>
                </c:pt>
                <c:pt idx="8018">
                  <c:v>0.46631483000000007</c:v>
                </c:pt>
                <c:pt idx="8019">
                  <c:v>0.46637282000000008</c:v>
                </c:pt>
                <c:pt idx="8020">
                  <c:v>0.46643069000000004</c:v>
                </c:pt>
                <c:pt idx="8021">
                  <c:v>0.46648868000000016</c:v>
                </c:pt>
                <c:pt idx="8022">
                  <c:v>0.46654608000000003</c:v>
                </c:pt>
                <c:pt idx="8023">
                  <c:v>0.46660395000000005</c:v>
                </c:pt>
                <c:pt idx="8024">
                  <c:v>0.46666182</c:v>
                </c:pt>
                <c:pt idx="8025">
                  <c:v>0.46671969000000002</c:v>
                </c:pt>
                <c:pt idx="8026">
                  <c:v>0.46677755999999998</c:v>
                </c:pt>
                <c:pt idx="8027">
                  <c:v>0.46683555000000004</c:v>
                </c:pt>
                <c:pt idx="8028">
                  <c:v>0.46689342</c:v>
                </c:pt>
                <c:pt idx="8029">
                  <c:v>0.46695141000000001</c:v>
                </c:pt>
                <c:pt idx="8030">
                  <c:v>0.46700939000000002</c:v>
                </c:pt>
                <c:pt idx="8031">
                  <c:v>0.46706738000000003</c:v>
                </c:pt>
                <c:pt idx="8032">
                  <c:v>0.46712513</c:v>
                </c:pt>
                <c:pt idx="8033">
                  <c:v>0.46718312000000001</c:v>
                </c:pt>
                <c:pt idx="8034">
                  <c:v>0.46724099000000002</c:v>
                </c:pt>
                <c:pt idx="8035">
                  <c:v>0.46729898000000003</c:v>
                </c:pt>
                <c:pt idx="8036">
                  <c:v>0.46735627000000007</c:v>
                </c:pt>
                <c:pt idx="8037">
                  <c:v>0.46741414000000003</c:v>
                </c:pt>
                <c:pt idx="8038">
                  <c:v>0.4674720100000001</c:v>
                </c:pt>
                <c:pt idx="8039">
                  <c:v>0.46752988000000006</c:v>
                </c:pt>
                <c:pt idx="8040">
                  <c:v>0.46758775000000002</c:v>
                </c:pt>
                <c:pt idx="8041">
                  <c:v>0.46764573999999998</c:v>
                </c:pt>
                <c:pt idx="8042">
                  <c:v>0.46770361000000005</c:v>
                </c:pt>
                <c:pt idx="8043">
                  <c:v>0.46776148000000001</c:v>
                </c:pt>
                <c:pt idx="8044">
                  <c:v>0.46781935000000002</c:v>
                </c:pt>
                <c:pt idx="8045">
                  <c:v>0.46787745000000003</c:v>
                </c:pt>
                <c:pt idx="8046">
                  <c:v>0.46793532000000004</c:v>
                </c:pt>
                <c:pt idx="8047">
                  <c:v>0.46799319</c:v>
                </c:pt>
                <c:pt idx="8048">
                  <c:v>0.46805060000000004</c:v>
                </c:pt>
                <c:pt idx="8049">
                  <c:v>0.46810858000000005</c:v>
                </c:pt>
                <c:pt idx="8050">
                  <c:v>0.46816645000000001</c:v>
                </c:pt>
                <c:pt idx="8051">
                  <c:v>0.46822432000000008</c:v>
                </c:pt>
                <c:pt idx="8052">
                  <c:v>0.46828231000000003</c:v>
                </c:pt>
                <c:pt idx="8053">
                  <c:v>0.46834041000000004</c:v>
                </c:pt>
                <c:pt idx="8054">
                  <c:v>0.46839828000000006</c:v>
                </c:pt>
                <c:pt idx="8055">
                  <c:v>0.46845615000000002</c:v>
                </c:pt>
                <c:pt idx="8056">
                  <c:v>0.46851402000000003</c:v>
                </c:pt>
                <c:pt idx="8057">
                  <c:v>0.4685718900000001</c:v>
                </c:pt>
                <c:pt idx="8058">
                  <c:v>0.46862942000000002</c:v>
                </c:pt>
                <c:pt idx="8059">
                  <c:v>0.46868729000000003</c:v>
                </c:pt>
                <c:pt idx="8060">
                  <c:v>0.46874515999999999</c:v>
                </c:pt>
                <c:pt idx="8061">
                  <c:v>0.46880303000000001</c:v>
                </c:pt>
                <c:pt idx="8062">
                  <c:v>0.46886090000000008</c:v>
                </c:pt>
                <c:pt idx="8063">
                  <c:v>0.46891888000000009</c:v>
                </c:pt>
                <c:pt idx="8064">
                  <c:v>0.46897710000000004</c:v>
                </c:pt>
                <c:pt idx="8065">
                  <c:v>0.46903497000000005</c:v>
                </c:pt>
                <c:pt idx="8066">
                  <c:v>0.46909284000000001</c:v>
                </c:pt>
                <c:pt idx="8067">
                  <c:v>0.46915071000000008</c:v>
                </c:pt>
                <c:pt idx="8068">
                  <c:v>0.4692085800000001</c:v>
                </c:pt>
                <c:pt idx="8069">
                  <c:v>0.46926587000000003</c:v>
                </c:pt>
                <c:pt idx="8070">
                  <c:v>0.4693237400000001</c:v>
                </c:pt>
                <c:pt idx="8071">
                  <c:v>0.46938173000000005</c:v>
                </c:pt>
                <c:pt idx="8072">
                  <c:v>0.46943972</c:v>
                </c:pt>
                <c:pt idx="8073">
                  <c:v>0.46949759000000002</c:v>
                </c:pt>
                <c:pt idx="8074">
                  <c:v>0.46955545999999998</c:v>
                </c:pt>
                <c:pt idx="8075">
                  <c:v>0.46961333</c:v>
                </c:pt>
                <c:pt idx="8076">
                  <c:v>0.46967120000000001</c:v>
                </c:pt>
                <c:pt idx="8077">
                  <c:v>0.46972907000000008</c:v>
                </c:pt>
                <c:pt idx="8078">
                  <c:v>0.46978717000000003</c:v>
                </c:pt>
                <c:pt idx="8079">
                  <c:v>0.46984504000000005</c:v>
                </c:pt>
                <c:pt idx="8080">
                  <c:v>0.46990280000000006</c:v>
                </c:pt>
                <c:pt idx="8081">
                  <c:v>0.46996067000000008</c:v>
                </c:pt>
                <c:pt idx="8082">
                  <c:v>0.47001854000000004</c:v>
                </c:pt>
                <c:pt idx="8083">
                  <c:v>0.47007652000000005</c:v>
                </c:pt>
                <c:pt idx="8084">
                  <c:v>0.47013381000000004</c:v>
                </c:pt>
                <c:pt idx="8085">
                  <c:v>0.47019180000000005</c:v>
                </c:pt>
                <c:pt idx="8086">
                  <c:v>0.47024967000000001</c:v>
                </c:pt>
                <c:pt idx="8087">
                  <c:v>0.47030754000000002</c:v>
                </c:pt>
                <c:pt idx="8088">
                  <c:v>0.47036553000000003</c:v>
                </c:pt>
                <c:pt idx="8089">
                  <c:v>0.4704234000000001</c:v>
                </c:pt>
                <c:pt idx="8090">
                  <c:v>0.47048127000000006</c:v>
                </c:pt>
                <c:pt idx="8091">
                  <c:v>0.47053913999999997</c:v>
                </c:pt>
                <c:pt idx="8092">
                  <c:v>0.47059700999999998</c:v>
                </c:pt>
                <c:pt idx="8093">
                  <c:v>0.47065488000000005</c:v>
                </c:pt>
                <c:pt idx="8094">
                  <c:v>0.47071275000000001</c:v>
                </c:pt>
                <c:pt idx="8095">
                  <c:v>0.47077085000000002</c:v>
                </c:pt>
                <c:pt idx="8096">
                  <c:v>0.47082884000000014</c:v>
                </c:pt>
                <c:pt idx="8097">
                  <c:v>0.47088636000000011</c:v>
                </c:pt>
                <c:pt idx="8098">
                  <c:v>0.47094423000000002</c:v>
                </c:pt>
                <c:pt idx="8099">
                  <c:v>0.47100210000000003</c:v>
                </c:pt>
                <c:pt idx="8100">
                  <c:v>0.47105997000000011</c:v>
                </c:pt>
                <c:pt idx="8101">
                  <c:v>0.47111796000000006</c:v>
                </c:pt>
                <c:pt idx="8102">
                  <c:v>0.47117583000000002</c:v>
                </c:pt>
                <c:pt idx="8103">
                  <c:v>0.47123369999999998</c:v>
                </c:pt>
                <c:pt idx="8104">
                  <c:v>0.47129157000000005</c:v>
                </c:pt>
                <c:pt idx="8105">
                  <c:v>0.47134944000000001</c:v>
                </c:pt>
                <c:pt idx="8106">
                  <c:v>0.47140731000000002</c:v>
                </c:pt>
                <c:pt idx="8107">
                  <c:v>0.47146530000000003</c:v>
                </c:pt>
                <c:pt idx="8108">
                  <c:v>0.4715231700000001</c:v>
                </c:pt>
                <c:pt idx="8109">
                  <c:v>0.47158104000000001</c:v>
                </c:pt>
                <c:pt idx="8110">
                  <c:v>0.47163855999999998</c:v>
                </c:pt>
                <c:pt idx="8111">
                  <c:v>0.47169643</c:v>
                </c:pt>
                <c:pt idx="8112">
                  <c:v>0.47175430000000002</c:v>
                </c:pt>
                <c:pt idx="8113">
                  <c:v>0.47181217000000009</c:v>
                </c:pt>
                <c:pt idx="8114">
                  <c:v>0.4718700400000001</c:v>
                </c:pt>
                <c:pt idx="8115">
                  <c:v>0.47192814000000005</c:v>
                </c:pt>
                <c:pt idx="8116">
                  <c:v>0.47198601000000007</c:v>
                </c:pt>
                <c:pt idx="8117">
                  <c:v>0.47204400000000002</c:v>
                </c:pt>
                <c:pt idx="8118">
                  <c:v>0.47210175000000004</c:v>
                </c:pt>
                <c:pt idx="8119">
                  <c:v>0.47215962</c:v>
                </c:pt>
                <c:pt idx="8120">
                  <c:v>0.47221714999999997</c:v>
                </c:pt>
                <c:pt idx="8121">
                  <c:v>0.47227502000000005</c:v>
                </c:pt>
                <c:pt idx="8122">
                  <c:v>0.47233312</c:v>
                </c:pt>
                <c:pt idx="8123">
                  <c:v>0.47239099000000007</c:v>
                </c:pt>
                <c:pt idx="8124">
                  <c:v>0.47244886000000014</c:v>
                </c:pt>
                <c:pt idx="8125">
                  <c:v>0.4725067300000001</c:v>
                </c:pt>
                <c:pt idx="8126">
                  <c:v>0.47256460000000006</c:v>
                </c:pt>
                <c:pt idx="8127">
                  <c:v>0.47262247000000007</c:v>
                </c:pt>
                <c:pt idx="8128">
                  <c:v>0.47268034000000003</c:v>
                </c:pt>
                <c:pt idx="8129">
                  <c:v>0.47273843999999998</c:v>
                </c:pt>
                <c:pt idx="8130">
                  <c:v>0.47279631</c:v>
                </c:pt>
                <c:pt idx="8131">
                  <c:v>0.47285418000000007</c:v>
                </c:pt>
                <c:pt idx="8132">
                  <c:v>0.47291205000000003</c:v>
                </c:pt>
                <c:pt idx="8133">
                  <c:v>0.47296993000000004</c:v>
                </c:pt>
                <c:pt idx="8134">
                  <c:v>0.47302780000000005</c:v>
                </c:pt>
                <c:pt idx="8135">
                  <c:v>0.47308567000000007</c:v>
                </c:pt>
                <c:pt idx="8136">
                  <c:v>0.47314353999999997</c:v>
                </c:pt>
                <c:pt idx="8137">
                  <c:v>0.47320129</c:v>
                </c:pt>
                <c:pt idx="8138">
                  <c:v>0.47325916000000001</c:v>
                </c:pt>
                <c:pt idx="8139">
                  <c:v>0.47331703000000008</c:v>
                </c:pt>
                <c:pt idx="8140">
                  <c:v>0.47337490000000015</c:v>
                </c:pt>
                <c:pt idx="8141">
                  <c:v>0.47343243000000002</c:v>
                </c:pt>
                <c:pt idx="8142">
                  <c:v>0.47349030000000003</c:v>
                </c:pt>
                <c:pt idx="8143">
                  <c:v>0.4735482800000001</c:v>
                </c:pt>
                <c:pt idx="8144">
                  <c:v>0.4736065000000001</c:v>
                </c:pt>
                <c:pt idx="8145">
                  <c:v>0.47366414000000001</c:v>
                </c:pt>
                <c:pt idx="8146">
                  <c:v>0.47372224000000002</c:v>
                </c:pt>
                <c:pt idx="8147">
                  <c:v>0.47377965</c:v>
                </c:pt>
                <c:pt idx="8148">
                  <c:v>0.4738379800000001</c:v>
                </c:pt>
                <c:pt idx="8149">
                  <c:v>0.47389585000000001</c:v>
                </c:pt>
                <c:pt idx="8150">
                  <c:v>0.47395372000000002</c:v>
                </c:pt>
                <c:pt idx="8151">
                  <c:v>0.47401113</c:v>
                </c:pt>
                <c:pt idx="8152">
                  <c:v>0.47406900000000002</c:v>
                </c:pt>
                <c:pt idx="8153">
                  <c:v>0.47412687000000009</c:v>
                </c:pt>
                <c:pt idx="8154">
                  <c:v>0.4741847400000001</c:v>
                </c:pt>
                <c:pt idx="8155">
                  <c:v>0.47424273</c:v>
                </c:pt>
                <c:pt idx="8156">
                  <c:v>0.47430083000000006</c:v>
                </c:pt>
                <c:pt idx="8157">
                  <c:v>0.47435835000000004</c:v>
                </c:pt>
                <c:pt idx="8158">
                  <c:v>0.47441622000000006</c:v>
                </c:pt>
                <c:pt idx="8159">
                  <c:v>0.47447409000000007</c:v>
                </c:pt>
                <c:pt idx="8160">
                  <c:v>0.47453208000000002</c:v>
                </c:pt>
                <c:pt idx="8161">
                  <c:v>0.47458995000000004</c:v>
                </c:pt>
                <c:pt idx="8162">
                  <c:v>0.47464793</c:v>
                </c:pt>
                <c:pt idx="8163">
                  <c:v>0.47470580000000001</c:v>
                </c:pt>
                <c:pt idx="8164">
                  <c:v>0.47476379000000002</c:v>
                </c:pt>
                <c:pt idx="8165">
                  <c:v>0.47482166000000003</c:v>
                </c:pt>
                <c:pt idx="8166">
                  <c:v>0.47487907000000007</c:v>
                </c:pt>
                <c:pt idx="8167">
                  <c:v>0.47493705000000003</c:v>
                </c:pt>
                <c:pt idx="8168">
                  <c:v>0.47499493000000004</c:v>
                </c:pt>
                <c:pt idx="8169">
                  <c:v>0.47505280000000005</c:v>
                </c:pt>
                <c:pt idx="8170">
                  <c:v>0.47511067000000007</c:v>
                </c:pt>
                <c:pt idx="8171">
                  <c:v>0.47516854000000003</c:v>
                </c:pt>
                <c:pt idx="8172">
                  <c:v>0.47522675000000003</c:v>
                </c:pt>
                <c:pt idx="8173">
                  <c:v>0.4752846200000001</c:v>
                </c:pt>
                <c:pt idx="8174">
                  <c:v>0.47534249000000006</c:v>
                </c:pt>
                <c:pt idx="8175">
                  <c:v>0.47540037000000007</c:v>
                </c:pt>
                <c:pt idx="8176">
                  <c:v>0.47545824000000003</c:v>
                </c:pt>
                <c:pt idx="8177">
                  <c:v>0.4755161100000001</c:v>
                </c:pt>
                <c:pt idx="8178">
                  <c:v>0.47557398000000006</c:v>
                </c:pt>
                <c:pt idx="8179">
                  <c:v>0.47563184999999997</c:v>
                </c:pt>
                <c:pt idx="8180">
                  <c:v>0.47568925000000001</c:v>
                </c:pt>
                <c:pt idx="8181">
                  <c:v>0.47574711999999997</c:v>
                </c:pt>
                <c:pt idx="8182">
                  <c:v>0.47580499000000009</c:v>
                </c:pt>
                <c:pt idx="8183">
                  <c:v>0.47586287000000016</c:v>
                </c:pt>
                <c:pt idx="8184">
                  <c:v>0.47592085000000006</c:v>
                </c:pt>
                <c:pt idx="8185">
                  <c:v>0.47597872000000008</c:v>
                </c:pt>
                <c:pt idx="8186">
                  <c:v>0.47603682000000008</c:v>
                </c:pt>
                <c:pt idx="8187">
                  <c:v>0.4760946900000001</c:v>
                </c:pt>
                <c:pt idx="8188">
                  <c:v>0.47615256000000006</c:v>
                </c:pt>
                <c:pt idx="8189">
                  <c:v>0.47621043000000002</c:v>
                </c:pt>
                <c:pt idx="8190">
                  <c:v>0.47626830000000003</c:v>
                </c:pt>
                <c:pt idx="8191">
                  <c:v>0.47632629000000015</c:v>
                </c:pt>
                <c:pt idx="8192">
                  <c:v>0.47638358000000008</c:v>
                </c:pt>
                <c:pt idx="8193">
                  <c:v>0.47644215000000001</c:v>
                </c:pt>
                <c:pt idx="8194">
                  <c:v>0.4764996700000001</c:v>
                </c:pt>
                <c:pt idx="8195">
                  <c:v>0.47655766000000005</c:v>
                </c:pt>
                <c:pt idx="8196">
                  <c:v>0.47661564000000001</c:v>
                </c:pt>
                <c:pt idx="8197">
                  <c:v>0.47667340000000002</c:v>
                </c:pt>
                <c:pt idx="8198">
                  <c:v>0.47673137999999998</c:v>
                </c:pt>
                <c:pt idx="8199">
                  <c:v>0.47678879000000007</c:v>
                </c:pt>
                <c:pt idx="8200">
                  <c:v>0.47684678000000014</c:v>
                </c:pt>
                <c:pt idx="8201">
                  <c:v>0.47690476000000004</c:v>
                </c:pt>
                <c:pt idx="8202">
                  <c:v>0.47696287000000009</c:v>
                </c:pt>
                <c:pt idx="8203">
                  <c:v>0.47702074000000005</c:v>
                </c:pt>
                <c:pt idx="8204">
                  <c:v>0.47707872000000007</c:v>
                </c:pt>
                <c:pt idx="8205">
                  <c:v>0.47713601</c:v>
                </c:pt>
                <c:pt idx="8206">
                  <c:v>0.47719388000000001</c:v>
                </c:pt>
                <c:pt idx="8207">
                  <c:v>0.47725199000000001</c:v>
                </c:pt>
                <c:pt idx="8208">
                  <c:v>0.47730986000000003</c:v>
                </c:pt>
                <c:pt idx="8209">
                  <c:v>0.4773677300000001</c:v>
                </c:pt>
                <c:pt idx="8210">
                  <c:v>0.47742560000000006</c:v>
                </c:pt>
                <c:pt idx="8211">
                  <c:v>0.47748347000000008</c:v>
                </c:pt>
                <c:pt idx="8212">
                  <c:v>0.47754133999999998</c:v>
                </c:pt>
                <c:pt idx="8213">
                  <c:v>0.47759932000000005</c:v>
                </c:pt>
                <c:pt idx="8214">
                  <c:v>0.47765685000000002</c:v>
                </c:pt>
                <c:pt idx="8215">
                  <c:v>0.47771472000000004</c:v>
                </c:pt>
                <c:pt idx="8216">
                  <c:v>0.47777270000000011</c:v>
                </c:pt>
                <c:pt idx="8217">
                  <c:v>0.47783057000000007</c:v>
                </c:pt>
                <c:pt idx="8218">
                  <c:v>0.47788844000000014</c:v>
                </c:pt>
                <c:pt idx="8219">
                  <c:v>0.4779463100000001</c:v>
                </c:pt>
                <c:pt idx="8220">
                  <c:v>0.47800418000000006</c:v>
                </c:pt>
                <c:pt idx="8221">
                  <c:v>0.47806205000000002</c:v>
                </c:pt>
                <c:pt idx="8222">
                  <c:v>0.47812016000000007</c:v>
                </c:pt>
                <c:pt idx="8223">
                  <c:v>0.47817803000000003</c:v>
                </c:pt>
                <c:pt idx="8224">
                  <c:v>0.47823590000000005</c:v>
                </c:pt>
                <c:pt idx="8225">
                  <c:v>0.47829377000000001</c:v>
                </c:pt>
                <c:pt idx="8226">
                  <c:v>0.47835164000000002</c:v>
                </c:pt>
                <c:pt idx="8227">
                  <c:v>0.47840951000000004</c:v>
                </c:pt>
                <c:pt idx="8228">
                  <c:v>0.47846738000000005</c:v>
                </c:pt>
                <c:pt idx="8229">
                  <c:v>0.47852525000000001</c:v>
                </c:pt>
                <c:pt idx="8230">
                  <c:v>0.4785826600000001</c:v>
                </c:pt>
                <c:pt idx="8231">
                  <c:v>0.47864053000000001</c:v>
                </c:pt>
                <c:pt idx="8232">
                  <c:v>0.47869840000000002</c:v>
                </c:pt>
                <c:pt idx="8233">
                  <c:v>0.47875638000000004</c:v>
                </c:pt>
                <c:pt idx="8234">
                  <c:v>0.47881437000000016</c:v>
                </c:pt>
                <c:pt idx="8235">
                  <c:v>0.47887236000000011</c:v>
                </c:pt>
                <c:pt idx="8236">
                  <c:v>0.47893023000000001</c:v>
                </c:pt>
                <c:pt idx="8237">
                  <c:v>0.47898810000000014</c:v>
                </c:pt>
                <c:pt idx="8238">
                  <c:v>0.4790460800000001</c:v>
                </c:pt>
                <c:pt idx="8239">
                  <c:v>0.47910384</c:v>
                </c:pt>
                <c:pt idx="8240">
                  <c:v>0.47916182000000002</c:v>
                </c:pt>
                <c:pt idx="8241">
                  <c:v>0.47921923</c:v>
                </c:pt>
                <c:pt idx="8242">
                  <c:v>0.47927722</c:v>
                </c:pt>
                <c:pt idx="8243">
                  <c:v>0.47933520000000002</c:v>
                </c:pt>
                <c:pt idx="8244">
                  <c:v>0.47939319000000002</c:v>
                </c:pt>
                <c:pt idx="8245">
                  <c:v>0.47945105999999998</c:v>
                </c:pt>
                <c:pt idx="8246">
                  <c:v>0.47950893000000006</c:v>
                </c:pt>
                <c:pt idx="8247">
                  <c:v>0.47956692000000006</c:v>
                </c:pt>
                <c:pt idx="8248">
                  <c:v>0.47962467000000009</c:v>
                </c:pt>
                <c:pt idx="8249">
                  <c:v>0.47968219000000006</c:v>
                </c:pt>
                <c:pt idx="8250">
                  <c:v>0.47974006000000002</c:v>
                </c:pt>
                <c:pt idx="8251">
                  <c:v>0.47979792999999998</c:v>
                </c:pt>
                <c:pt idx="8252">
                  <c:v>0.47985580000000005</c:v>
                </c:pt>
                <c:pt idx="8253">
                  <c:v>0.47991368000000006</c:v>
                </c:pt>
                <c:pt idx="8254">
                  <c:v>0.47997166000000008</c:v>
                </c:pt>
                <c:pt idx="8255">
                  <c:v>0.48002953000000004</c:v>
                </c:pt>
                <c:pt idx="8256">
                  <c:v>0.48008740000000005</c:v>
                </c:pt>
                <c:pt idx="8257">
                  <c:v>0.4801455</c:v>
                </c:pt>
                <c:pt idx="8258">
                  <c:v>0.48020337000000002</c:v>
                </c:pt>
                <c:pt idx="8259">
                  <c:v>0.48026123999999998</c:v>
                </c:pt>
                <c:pt idx="8260">
                  <c:v>0.4803191200000001</c:v>
                </c:pt>
                <c:pt idx="8261">
                  <c:v>0.48037699000000011</c:v>
                </c:pt>
                <c:pt idx="8262">
                  <c:v>0.48043486000000007</c:v>
                </c:pt>
                <c:pt idx="8263">
                  <c:v>0.48049273000000003</c:v>
                </c:pt>
                <c:pt idx="8264">
                  <c:v>0.48055060000000011</c:v>
                </c:pt>
                <c:pt idx="8265">
                  <c:v>0.48060847000000007</c:v>
                </c:pt>
                <c:pt idx="8266">
                  <c:v>0.48066634000000008</c:v>
                </c:pt>
                <c:pt idx="8267">
                  <c:v>0.4807242100000001</c:v>
                </c:pt>
                <c:pt idx="8268">
                  <c:v>0.48078208000000006</c:v>
                </c:pt>
                <c:pt idx="8269">
                  <c:v>0.48084006000000007</c:v>
                </c:pt>
                <c:pt idx="8270">
                  <c:v>0.48089793000000003</c:v>
                </c:pt>
                <c:pt idx="8271">
                  <c:v>0.48095546000000006</c:v>
                </c:pt>
                <c:pt idx="8272">
                  <c:v>0.48101333000000002</c:v>
                </c:pt>
                <c:pt idx="8273">
                  <c:v>0.48107120000000003</c:v>
                </c:pt>
                <c:pt idx="8274">
                  <c:v>0.48112895000000006</c:v>
                </c:pt>
                <c:pt idx="8275">
                  <c:v>0.48118694000000006</c:v>
                </c:pt>
                <c:pt idx="8276">
                  <c:v>0.48124481000000002</c:v>
                </c:pt>
                <c:pt idx="8277">
                  <c:v>0.48130280000000009</c:v>
                </c:pt>
                <c:pt idx="8278">
                  <c:v>0.48136067000000016</c:v>
                </c:pt>
                <c:pt idx="8279">
                  <c:v>0.48141854000000006</c:v>
                </c:pt>
                <c:pt idx="8280">
                  <c:v>0.48147652000000007</c:v>
                </c:pt>
                <c:pt idx="8281">
                  <c:v>0.48153451000000008</c:v>
                </c:pt>
                <c:pt idx="8282">
                  <c:v>0.48159226000000005</c:v>
                </c:pt>
                <c:pt idx="8283">
                  <c:v>0.48165013000000001</c:v>
                </c:pt>
                <c:pt idx="8284">
                  <c:v>0.48170777000000004</c:v>
                </c:pt>
                <c:pt idx="8285">
                  <c:v>0.48176564000000005</c:v>
                </c:pt>
                <c:pt idx="8286">
                  <c:v>0.48182363000000006</c:v>
                </c:pt>
                <c:pt idx="8287">
                  <c:v>0.48188150000000007</c:v>
                </c:pt>
                <c:pt idx="8288">
                  <c:v>0.48193937000000003</c:v>
                </c:pt>
                <c:pt idx="8289">
                  <c:v>0.48199724000000005</c:v>
                </c:pt>
                <c:pt idx="8290">
                  <c:v>0.48205523</c:v>
                </c:pt>
                <c:pt idx="8291">
                  <c:v>0.48211310000000002</c:v>
                </c:pt>
                <c:pt idx="8292">
                  <c:v>0.48217050000000006</c:v>
                </c:pt>
                <c:pt idx="8293">
                  <c:v>0.48222837000000007</c:v>
                </c:pt>
                <c:pt idx="8294">
                  <c:v>0.48228624000000003</c:v>
                </c:pt>
                <c:pt idx="8295">
                  <c:v>0.4823441200000001</c:v>
                </c:pt>
                <c:pt idx="8296">
                  <c:v>0.48240210000000006</c:v>
                </c:pt>
                <c:pt idx="8297">
                  <c:v>0.48245997000000007</c:v>
                </c:pt>
                <c:pt idx="8298">
                  <c:v>0.48251784000000003</c:v>
                </c:pt>
                <c:pt idx="8299">
                  <c:v>0.48257594000000004</c:v>
                </c:pt>
                <c:pt idx="8300">
                  <c:v>0.48263381</c:v>
                </c:pt>
                <c:pt idx="8301">
                  <c:v>0.48269168000000001</c:v>
                </c:pt>
                <c:pt idx="8302">
                  <c:v>0.48274955000000003</c:v>
                </c:pt>
                <c:pt idx="8303">
                  <c:v>0.48280743000000004</c:v>
                </c:pt>
                <c:pt idx="8304">
                  <c:v>0.48286541000000011</c:v>
                </c:pt>
                <c:pt idx="8305">
                  <c:v>0.48292328000000007</c:v>
                </c:pt>
                <c:pt idx="8306">
                  <c:v>0.48298127000000007</c:v>
                </c:pt>
                <c:pt idx="8307">
                  <c:v>0.48303856000000006</c:v>
                </c:pt>
                <c:pt idx="8308">
                  <c:v>0.48309655000000001</c:v>
                </c:pt>
                <c:pt idx="8309">
                  <c:v>0.48315442000000003</c:v>
                </c:pt>
                <c:pt idx="8310">
                  <c:v>0.4832122900000001</c:v>
                </c:pt>
                <c:pt idx="8311">
                  <c:v>0.48327016000000006</c:v>
                </c:pt>
                <c:pt idx="8312">
                  <c:v>0.48332780000000009</c:v>
                </c:pt>
                <c:pt idx="8313">
                  <c:v>0.48338578000000015</c:v>
                </c:pt>
                <c:pt idx="8314">
                  <c:v>0.48344365</c:v>
                </c:pt>
                <c:pt idx="8315">
                  <c:v>0.48350152000000002</c:v>
                </c:pt>
                <c:pt idx="8316">
                  <c:v>0.48355939000000003</c:v>
                </c:pt>
                <c:pt idx="8317">
                  <c:v>0.48361726000000005</c:v>
                </c:pt>
                <c:pt idx="8318">
                  <c:v>0.48367525</c:v>
                </c:pt>
                <c:pt idx="8319">
                  <c:v>0.48373311999999996</c:v>
                </c:pt>
                <c:pt idx="8320">
                  <c:v>0.48379121999999997</c:v>
                </c:pt>
                <c:pt idx="8321">
                  <c:v>0.48384909000000004</c:v>
                </c:pt>
                <c:pt idx="8322">
                  <c:v>0.4839070800000001</c:v>
                </c:pt>
                <c:pt idx="8323">
                  <c:v>0.48396506000000006</c:v>
                </c:pt>
                <c:pt idx="8324">
                  <c:v>0.48402236000000004</c:v>
                </c:pt>
                <c:pt idx="8325">
                  <c:v>0.4840804600000001</c:v>
                </c:pt>
                <c:pt idx="8326">
                  <c:v>0.48413844</c:v>
                </c:pt>
                <c:pt idx="8327">
                  <c:v>0.48419655</c:v>
                </c:pt>
                <c:pt idx="8328">
                  <c:v>0.48425372</c:v>
                </c:pt>
                <c:pt idx="8329">
                  <c:v>0.48431171000000006</c:v>
                </c:pt>
                <c:pt idx="8330">
                  <c:v>0.48436958000000008</c:v>
                </c:pt>
                <c:pt idx="8331">
                  <c:v>0.48442745000000004</c:v>
                </c:pt>
                <c:pt idx="8332">
                  <c:v>0.48448532000000005</c:v>
                </c:pt>
                <c:pt idx="8333">
                  <c:v>0.48454319000000001</c:v>
                </c:pt>
                <c:pt idx="8334">
                  <c:v>0.48460118000000002</c:v>
                </c:pt>
                <c:pt idx="8335">
                  <c:v>0.48465904999999998</c:v>
                </c:pt>
                <c:pt idx="8336">
                  <c:v>0.48471692000000005</c:v>
                </c:pt>
                <c:pt idx="8337">
                  <c:v>0.48477479000000007</c:v>
                </c:pt>
                <c:pt idx="8338">
                  <c:v>0.48483266000000014</c:v>
                </c:pt>
                <c:pt idx="8339">
                  <c:v>0.4848905300000001</c:v>
                </c:pt>
                <c:pt idx="8340">
                  <c:v>0.4849487400000001</c:v>
                </c:pt>
                <c:pt idx="8341">
                  <c:v>0.48500604000000008</c:v>
                </c:pt>
                <c:pt idx="8342">
                  <c:v>0.4850639100000001</c:v>
                </c:pt>
                <c:pt idx="8343">
                  <c:v>0.48512189000000006</c:v>
                </c:pt>
                <c:pt idx="8344">
                  <c:v>0.48517976000000007</c:v>
                </c:pt>
                <c:pt idx="8345">
                  <c:v>0.48523762999999998</c:v>
                </c:pt>
                <c:pt idx="8346">
                  <c:v>0.48529550000000005</c:v>
                </c:pt>
                <c:pt idx="8347">
                  <c:v>0.48535349000000005</c:v>
                </c:pt>
                <c:pt idx="8348">
                  <c:v>0.48541148000000006</c:v>
                </c:pt>
                <c:pt idx="8349">
                  <c:v>0.48546935000000002</c:v>
                </c:pt>
                <c:pt idx="8350">
                  <c:v>0.48552733000000003</c:v>
                </c:pt>
                <c:pt idx="8351">
                  <c:v>0.48558520000000011</c:v>
                </c:pt>
                <c:pt idx="8352">
                  <c:v>0.48564319</c:v>
                </c:pt>
                <c:pt idx="8353">
                  <c:v>0.48570106000000002</c:v>
                </c:pt>
                <c:pt idx="8354">
                  <c:v>0.4857588100000001</c:v>
                </c:pt>
                <c:pt idx="8355">
                  <c:v>0.48581680000000016</c:v>
                </c:pt>
                <c:pt idx="8356">
                  <c:v>0.48587421000000008</c:v>
                </c:pt>
                <c:pt idx="8357">
                  <c:v>0.4859320800000001</c:v>
                </c:pt>
                <c:pt idx="8358">
                  <c:v>0.48598995000000006</c:v>
                </c:pt>
                <c:pt idx="8359">
                  <c:v>0.48604782000000002</c:v>
                </c:pt>
                <c:pt idx="8360">
                  <c:v>0.48610569000000003</c:v>
                </c:pt>
                <c:pt idx="8361">
                  <c:v>0.4861636800000001</c:v>
                </c:pt>
                <c:pt idx="8362">
                  <c:v>0.48622155</c:v>
                </c:pt>
                <c:pt idx="8363">
                  <c:v>0.48627953000000002</c:v>
                </c:pt>
                <c:pt idx="8364">
                  <c:v>0.48633705000000005</c:v>
                </c:pt>
                <c:pt idx="8365">
                  <c:v>0.48639493000000006</c:v>
                </c:pt>
                <c:pt idx="8366">
                  <c:v>0.48645280000000007</c:v>
                </c:pt>
                <c:pt idx="8367">
                  <c:v>0.48651078000000009</c:v>
                </c:pt>
                <c:pt idx="8368">
                  <c:v>0.4865686500000001</c:v>
                </c:pt>
                <c:pt idx="8369">
                  <c:v>0.48662652000000006</c:v>
                </c:pt>
                <c:pt idx="8370">
                  <c:v>0.48668439000000008</c:v>
                </c:pt>
                <c:pt idx="8371">
                  <c:v>0.48674225999999998</c:v>
                </c:pt>
                <c:pt idx="8372">
                  <c:v>0.48680013000000005</c:v>
                </c:pt>
                <c:pt idx="8373">
                  <c:v>0.48685800000000007</c:v>
                </c:pt>
                <c:pt idx="8374">
                  <c:v>0.48691587000000008</c:v>
                </c:pt>
                <c:pt idx="8375">
                  <c:v>0.4869737400000001</c:v>
                </c:pt>
                <c:pt idx="8376">
                  <c:v>0.48703196000000004</c:v>
                </c:pt>
                <c:pt idx="8377">
                  <c:v>0.48708983000000006</c:v>
                </c:pt>
                <c:pt idx="8378">
                  <c:v>0.48714782000000001</c:v>
                </c:pt>
                <c:pt idx="8379">
                  <c:v>0.48720569000000002</c:v>
                </c:pt>
                <c:pt idx="8380">
                  <c:v>0.48726298000000007</c:v>
                </c:pt>
                <c:pt idx="8381">
                  <c:v>0.48732085000000014</c:v>
                </c:pt>
                <c:pt idx="8382">
                  <c:v>0.48737872000000015</c:v>
                </c:pt>
                <c:pt idx="8383">
                  <c:v>0.48743704999999998</c:v>
                </c:pt>
                <c:pt idx="8384">
                  <c:v>0.4874949300000001</c:v>
                </c:pt>
                <c:pt idx="8385">
                  <c:v>0.48755280000000006</c:v>
                </c:pt>
                <c:pt idx="8386">
                  <c:v>0.48761067000000008</c:v>
                </c:pt>
                <c:pt idx="8387">
                  <c:v>0.48766854000000004</c:v>
                </c:pt>
                <c:pt idx="8388">
                  <c:v>0.48772641000000005</c:v>
                </c:pt>
                <c:pt idx="8389">
                  <c:v>0.48778428000000007</c:v>
                </c:pt>
                <c:pt idx="8390">
                  <c:v>0.48784192000000004</c:v>
                </c:pt>
                <c:pt idx="8391">
                  <c:v>0.48789979000000006</c:v>
                </c:pt>
                <c:pt idx="8392">
                  <c:v>0.48795766000000007</c:v>
                </c:pt>
                <c:pt idx="8393">
                  <c:v>0.48801553000000003</c:v>
                </c:pt>
                <c:pt idx="8394">
                  <c:v>0.4880734000000001</c:v>
                </c:pt>
                <c:pt idx="8395">
                  <c:v>0.48813127000000001</c:v>
                </c:pt>
                <c:pt idx="8396">
                  <c:v>0.48818925000000002</c:v>
                </c:pt>
                <c:pt idx="8397">
                  <c:v>0.4882467800000001</c:v>
                </c:pt>
                <c:pt idx="8398">
                  <c:v>0.48830476000000012</c:v>
                </c:pt>
                <c:pt idx="8399">
                  <c:v>0.48836263000000008</c:v>
                </c:pt>
                <c:pt idx="8400">
                  <c:v>0.48847849000000015</c:v>
                </c:pt>
                <c:pt idx="8401">
                  <c:v>0.48853636000000006</c:v>
                </c:pt>
                <c:pt idx="8402">
                  <c:v>0.48859423000000002</c:v>
                </c:pt>
                <c:pt idx="8403">
                  <c:v>0.4886518700000001</c:v>
                </c:pt>
                <c:pt idx="8404">
                  <c:v>0.48870986000000005</c:v>
                </c:pt>
                <c:pt idx="8405">
                  <c:v>0.48876773000000001</c:v>
                </c:pt>
                <c:pt idx="8406">
                  <c:v>0.48882560000000014</c:v>
                </c:pt>
                <c:pt idx="8407">
                  <c:v>0.4888835800000001</c:v>
                </c:pt>
                <c:pt idx="8408">
                  <c:v>0.48894145</c:v>
                </c:pt>
                <c:pt idx="8409">
                  <c:v>0.48899898000000014</c:v>
                </c:pt>
                <c:pt idx="8410">
                  <c:v>0.4890568500000001</c:v>
                </c:pt>
                <c:pt idx="8411">
                  <c:v>0.48911506000000005</c:v>
                </c:pt>
                <c:pt idx="8412">
                  <c:v>0.48917293000000006</c:v>
                </c:pt>
                <c:pt idx="8413">
                  <c:v>0.48923080000000002</c:v>
                </c:pt>
                <c:pt idx="8414">
                  <c:v>0.48928868000000009</c:v>
                </c:pt>
                <c:pt idx="8415">
                  <c:v>0.4893465500000001</c:v>
                </c:pt>
                <c:pt idx="8416">
                  <c:v>0.48940442000000006</c:v>
                </c:pt>
                <c:pt idx="8417">
                  <c:v>0.48946240000000008</c:v>
                </c:pt>
                <c:pt idx="8418">
                  <c:v>0.48952027000000009</c:v>
                </c:pt>
                <c:pt idx="8419">
                  <c:v>0.48957768000000007</c:v>
                </c:pt>
                <c:pt idx="8420">
                  <c:v>0.48963554999999997</c:v>
                </c:pt>
                <c:pt idx="8421">
                  <c:v>0.48969342000000005</c:v>
                </c:pt>
                <c:pt idx="8422">
                  <c:v>0.48975129000000001</c:v>
                </c:pt>
                <c:pt idx="8423">
                  <c:v>0.48980928000000007</c:v>
                </c:pt>
                <c:pt idx="8424">
                  <c:v>0.48986715000000003</c:v>
                </c:pt>
                <c:pt idx="8425">
                  <c:v>0.4899251300000001</c:v>
                </c:pt>
                <c:pt idx="8426">
                  <c:v>0.48998300000000006</c:v>
                </c:pt>
                <c:pt idx="8427">
                  <c:v>0.49004099000000007</c:v>
                </c:pt>
                <c:pt idx="8428">
                  <c:v>0.49009886000000014</c:v>
                </c:pt>
                <c:pt idx="8429">
                  <c:v>0.49015673000000004</c:v>
                </c:pt>
                <c:pt idx="8430">
                  <c:v>0.49021460000000006</c:v>
                </c:pt>
                <c:pt idx="8431">
                  <c:v>0.49027270000000006</c:v>
                </c:pt>
                <c:pt idx="8432">
                  <c:v>0.49032999000000016</c:v>
                </c:pt>
                <c:pt idx="8433">
                  <c:v>0.49038787000000011</c:v>
                </c:pt>
                <c:pt idx="8434">
                  <c:v>0.49044585000000002</c:v>
                </c:pt>
                <c:pt idx="8435">
                  <c:v>0.49050372000000003</c:v>
                </c:pt>
                <c:pt idx="8436">
                  <c:v>0.4905615900000001</c:v>
                </c:pt>
                <c:pt idx="8437">
                  <c:v>0.49061958000000006</c:v>
                </c:pt>
                <c:pt idx="8438">
                  <c:v>0.49067756000000007</c:v>
                </c:pt>
                <c:pt idx="8439">
                  <c:v>0.49073519999999998</c:v>
                </c:pt>
                <c:pt idx="8440">
                  <c:v>0.49079307</c:v>
                </c:pt>
                <c:pt idx="8441">
                  <c:v>0.49085094000000007</c:v>
                </c:pt>
                <c:pt idx="8442">
                  <c:v>0.49090893000000008</c:v>
                </c:pt>
                <c:pt idx="8443">
                  <c:v>0.49102467000000011</c:v>
                </c:pt>
                <c:pt idx="8444">
                  <c:v>0.49108266000000012</c:v>
                </c:pt>
                <c:pt idx="8445">
                  <c:v>0.49114053000000002</c:v>
                </c:pt>
                <c:pt idx="8446">
                  <c:v>0.49119840000000003</c:v>
                </c:pt>
                <c:pt idx="8447">
                  <c:v>0.49125592000000001</c:v>
                </c:pt>
                <c:pt idx="8448">
                  <c:v>0.49131379000000008</c:v>
                </c:pt>
                <c:pt idx="8449">
                  <c:v>0.4913716600000001</c:v>
                </c:pt>
                <c:pt idx="8450">
                  <c:v>0.49142953000000006</c:v>
                </c:pt>
                <c:pt idx="8451">
                  <c:v>0.49148740000000007</c:v>
                </c:pt>
                <c:pt idx="8452">
                  <c:v>0.49154527000000003</c:v>
                </c:pt>
                <c:pt idx="8453">
                  <c:v>0.49160326000000004</c:v>
                </c:pt>
                <c:pt idx="8454">
                  <c:v>0.49166124</c:v>
                </c:pt>
                <c:pt idx="8455">
                  <c:v>0.49171912000000001</c:v>
                </c:pt>
                <c:pt idx="8456">
                  <c:v>0.49177699000000008</c:v>
                </c:pt>
                <c:pt idx="8457">
                  <c:v>0.49183486000000004</c:v>
                </c:pt>
                <c:pt idx="8458">
                  <c:v>0.49189273000000006</c:v>
                </c:pt>
                <c:pt idx="8459">
                  <c:v>0.49195071000000007</c:v>
                </c:pt>
                <c:pt idx="8460">
                  <c:v>0.49200858000000008</c:v>
                </c:pt>
                <c:pt idx="8461">
                  <c:v>0.4920664500000001</c:v>
                </c:pt>
                <c:pt idx="8462">
                  <c:v>0.49212432000000006</c:v>
                </c:pt>
                <c:pt idx="8463">
                  <c:v>0.49218231000000007</c:v>
                </c:pt>
                <c:pt idx="8464">
                  <c:v>0.49224018000000008</c:v>
                </c:pt>
                <c:pt idx="8465">
                  <c:v>0.49229759000000001</c:v>
                </c:pt>
                <c:pt idx="8466">
                  <c:v>0.49235546000000008</c:v>
                </c:pt>
                <c:pt idx="8467">
                  <c:v>0.49241333000000004</c:v>
                </c:pt>
                <c:pt idx="8468">
                  <c:v>0.49247131000000005</c:v>
                </c:pt>
                <c:pt idx="8469">
                  <c:v>0.49252918000000007</c:v>
                </c:pt>
                <c:pt idx="8470">
                  <c:v>0.49258705000000008</c:v>
                </c:pt>
                <c:pt idx="8471">
                  <c:v>0.49264493000000004</c:v>
                </c:pt>
                <c:pt idx="8472">
                  <c:v>0.49270280000000005</c:v>
                </c:pt>
                <c:pt idx="8473">
                  <c:v>0.49276067000000007</c:v>
                </c:pt>
                <c:pt idx="8474">
                  <c:v>0.4928765200000001</c:v>
                </c:pt>
                <c:pt idx="8475">
                  <c:v>0.49293439000000006</c:v>
                </c:pt>
                <c:pt idx="8476">
                  <c:v>0.49299226000000007</c:v>
                </c:pt>
                <c:pt idx="8477">
                  <c:v>0.49305013000000003</c:v>
                </c:pt>
                <c:pt idx="8478">
                  <c:v>0.49310812000000004</c:v>
                </c:pt>
                <c:pt idx="8479">
                  <c:v>0.49316599000000005</c:v>
                </c:pt>
                <c:pt idx="8480">
                  <c:v>0.49322351000000003</c:v>
                </c:pt>
                <c:pt idx="8481">
                  <c:v>0.49328150000000004</c:v>
                </c:pt>
                <c:pt idx="8482">
                  <c:v>0.49333937000000005</c:v>
                </c:pt>
                <c:pt idx="8483">
                  <c:v>0.49339724000000001</c:v>
                </c:pt>
                <c:pt idx="8484">
                  <c:v>0.49345511000000003</c:v>
                </c:pt>
                <c:pt idx="8485">
                  <c:v>0.49351298000000016</c:v>
                </c:pt>
                <c:pt idx="8486">
                  <c:v>0.49357097000000011</c:v>
                </c:pt>
                <c:pt idx="8487">
                  <c:v>0.49362884000000007</c:v>
                </c:pt>
                <c:pt idx="8488">
                  <c:v>0.49368682000000014</c:v>
                </c:pt>
                <c:pt idx="8489">
                  <c:v>0.4937446900000001</c:v>
                </c:pt>
                <c:pt idx="8490">
                  <c:v>0.49380256000000011</c:v>
                </c:pt>
                <c:pt idx="8491">
                  <c:v>0.49386043000000007</c:v>
                </c:pt>
                <c:pt idx="8492">
                  <c:v>0.49391784000000005</c:v>
                </c:pt>
                <c:pt idx="8493">
                  <c:v>0.4939762900000001</c:v>
                </c:pt>
                <c:pt idx="8494">
                  <c:v>0.49403358000000008</c:v>
                </c:pt>
                <c:pt idx="8495">
                  <c:v>0.49409145000000004</c:v>
                </c:pt>
                <c:pt idx="8496">
                  <c:v>0.49414932</c:v>
                </c:pt>
                <c:pt idx="8497">
                  <c:v>0.49420719000000002</c:v>
                </c:pt>
                <c:pt idx="8498">
                  <c:v>0.49426505999999998</c:v>
                </c:pt>
                <c:pt idx="8499">
                  <c:v>0.49432328000000009</c:v>
                </c:pt>
                <c:pt idx="8500">
                  <c:v>0.4943811500000001</c:v>
                </c:pt>
                <c:pt idx="8501">
                  <c:v>0.49443914</c:v>
                </c:pt>
                <c:pt idx="8502">
                  <c:v>0.49449655000000003</c:v>
                </c:pt>
                <c:pt idx="8503">
                  <c:v>0.49455442000000011</c:v>
                </c:pt>
                <c:pt idx="8504">
                  <c:v>0.49461263000000005</c:v>
                </c:pt>
                <c:pt idx="8505">
                  <c:v>0.49467016000000014</c:v>
                </c:pt>
                <c:pt idx="8506">
                  <c:v>0.4947280300000001</c:v>
                </c:pt>
                <c:pt idx="8507">
                  <c:v>0.4947861300000001</c:v>
                </c:pt>
                <c:pt idx="8508">
                  <c:v>0.49484400000000006</c:v>
                </c:pt>
                <c:pt idx="8509">
                  <c:v>0.49490187000000008</c:v>
                </c:pt>
                <c:pt idx="8510">
                  <c:v>0.49495986000000003</c:v>
                </c:pt>
                <c:pt idx="8511">
                  <c:v>0.4950177300000001</c:v>
                </c:pt>
                <c:pt idx="8512">
                  <c:v>0.49507560000000006</c:v>
                </c:pt>
                <c:pt idx="8513">
                  <c:v>0.49513358000000002</c:v>
                </c:pt>
                <c:pt idx="8514">
                  <c:v>0.49519111000000005</c:v>
                </c:pt>
                <c:pt idx="8515">
                  <c:v>0.49524898000000006</c:v>
                </c:pt>
                <c:pt idx="8516">
                  <c:v>0.49530685000000008</c:v>
                </c:pt>
                <c:pt idx="8517">
                  <c:v>0.49536472000000009</c:v>
                </c:pt>
                <c:pt idx="8518">
                  <c:v>0.49542270000000016</c:v>
                </c:pt>
                <c:pt idx="8519">
                  <c:v>0.49548057000000012</c:v>
                </c:pt>
                <c:pt idx="8520">
                  <c:v>0.49553844000000002</c:v>
                </c:pt>
                <c:pt idx="8521">
                  <c:v>0.49559643000000003</c:v>
                </c:pt>
                <c:pt idx="8522">
                  <c:v>0.4956543000000001</c:v>
                </c:pt>
                <c:pt idx="8523">
                  <c:v>0.49571217000000006</c:v>
                </c:pt>
                <c:pt idx="8524">
                  <c:v>0.49577016000000007</c:v>
                </c:pt>
                <c:pt idx="8525">
                  <c:v>0.49582803000000009</c:v>
                </c:pt>
                <c:pt idx="8526">
                  <c:v>0.49588532000000007</c:v>
                </c:pt>
                <c:pt idx="8527">
                  <c:v>0.49594319000000003</c:v>
                </c:pt>
                <c:pt idx="8528">
                  <c:v>0.49600129000000004</c:v>
                </c:pt>
                <c:pt idx="8529">
                  <c:v>0.49605916000000005</c:v>
                </c:pt>
                <c:pt idx="8530">
                  <c:v>0.49611680000000008</c:v>
                </c:pt>
                <c:pt idx="8531">
                  <c:v>0.49617479000000009</c:v>
                </c:pt>
                <c:pt idx="8532">
                  <c:v>0.49623254</c:v>
                </c:pt>
                <c:pt idx="8533">
                  <c:v>0.49629041000000002</c:v>
                </c:pt>
                <c:pt idx="8534">
                  <c:v>0.49634828000000009</c:v>
                </c:pt>
                <c:pt idx="8535">
                  <c:v>0.49640627000000009</c:v>
                </c:pt>
                <c:pt idx="8536">
                  <c:v>0.49646414000000005</c:v>
                </c:pt>
                <c:pt idx="8537">
                  <c:v>0.49652212000000007</c:v>
                </c:pt>
                <c:pt idx="8538">
                  <c:v>0.49657999000000014</c:v>
                </c:pt>
                <c:pt idx="8539">
                  <c:v>0.49663787000000004</c:v>
                </c:pt>
                <c:pt idx="8540">
                  <c:v>0.49669574</c:v>
                </c:pt>
                <c:pt idx="8541">
                  <c:v>0.49675361000000001</c:v>
                </c:pt>
                <c:pt idx="8542">
                  <c:v>0.49681148000000014</c:v>
                </c:pt>
                <c:pt idx="8543">
                  <c:v>0.4968693500000001</c:v>
                </c:pt>
                <c:pt idx="8544">
                  <c:v>0.49692733000000006</c:v>
                </c:pt>
                <c:pt idx="8545">
                  <c:v>0.49698520000000007</c:v>
                </c:pt>
                <c:pt idx="8546">
                  <c:v>0.49704307000000003</c:v>
                </c:pt>
                <c:pt idx="8547">
                  <c:v>0.4971009400000001</c:v>
                </c:pt>
                <c:pt idx="8548">
                  <c:v>0.49715858000000007</c:v>
                </c:pt>
                <c:pt idx="8549">
                  <c:v>0.49721634000000003</c:v>
                </c:pt>
                <c:pt idx="8550">
                  <c:v>0.4972743200000001</c:v>
                </c:pt>
                <c:pt idx="8551">
                  <c:v>0.49733219000000006</c:v>
                </c:pt>
                <c:pt idx="8552">
                  <c:v>0.49739018000000007</c:v>
                </c:pt>
                <c:pt idx="8553">
                  <c:v>0.49744805000000003</c:v>
                </c:pt>
                <c:pt idx="8554">
                  <c:v>0.4975059200000001</c:v>
                </c:pt>
                <c:pt idx="8555">
                  <c:v>0.49756391000000005</c:v>
                </c:pt>
                <c:pt idx="8556">
                  <c:v>0.49762143000000003</c:v>
                </c:pt>
                <c:pt idx="8557">
                  <c:v>0.4976793000000001</c:v>
                </c:pt>
                <c:pt idx="8558">
                  <c:v>0.49773717000000001</c:v>
                </c:pt>
                <c:pt idx="8559">
                  <c:v>0.49779516000000001</c:v>
                </c:pt>
                <c:pt idx="8560">
                  <c:v>0.49785303000000003</c:v>
                </c:pt>
                <c:pt idx="8561">
                  <c:v>0.49791090000000016</c:v>
                </c:pt>
                <c:pt idx="8562">
                  <c:v>0.49796888000000011</c:v>
                </c:pt>
                <c:pt idx="8563">
                  <c:v>0.49802675000000007</c:v>
                </c:pt>
                <c:pt idx="8564">
                  <c:v>0.49808462000000009</c:v>
                </c:pt>
                <c:pt idx="8565">
                  <c:v>0.4981424900000001</c:v>
                </c:pt>
                <c:pt idx="8566">
                  <c:v>0.4982006000000001</c:v>
                </c:pt>
                <c:pt idx="8567">
                  <c:v>0.49825847000000006</c:v>
                </c:pt>
                <c:pt idx="8568">
                  <c:v>0.49831576000000011</c:v>
                </c:pt>
                <c:pt idx="8569">
                  <c:v>0.49837363000000007</c:v>
                </c:pt>
                <c:pt idx="8570">
                  <c:v>0.49843162000000002</c:v>
                </c:pt>
                <c:pt idx="8571">
                  <c:v>0.49848949000000009</c:v>
                </c:pt>
                <c:pt idx="8572">
                  <c:v>0.49854759000000004</c:v>
                </c:pt>
                <c:pt idx="8573">
                  <c:v>0.49860546000000006</c:v>
                </c:pt>
                <c:pt idx="8574">
                  <c:v>0.49866333000000002</c:v>
                </c:pt>
                <c:pt idx="8575">
                  <c:v>0.49872131000000003</c:v>
                </c:pt>
                <c:pt idx="8576">
                  <c:v>0.4987791800000001</c:v>
                </c:pt>
                <c:pt idx="8577">
                  <c:v>0.49883705</c:v>
                </c:pt>
                <c:pt idx="8578">
                  <c:v>0.49889504000000001</c:v>
                </c:pt>
                <c:pt idx="8579">
                  <c:v>0.49895233000000005</c:v>
                </c:pt>
                <c:pt idx="8580">
                  <c:v>0.49901055000000005</c:v>
                </c:pt>
                <c:pt idx="8581">
                  <c:v>0.49906842000000007</c:v>
                </c:pt>
                <c:pt idx="8582">
                  <c:v>0.49912629000000008</c:v>
                </c:pt>
                <c:pt idx="8583">
                  <c:v>0.4991841600000001</c:v>
                </c:pt>
                <c:pt idx="8584">
                  <c:v>0.49924215</c:v>
                </c:pt>
                <c:pt idx="8585">
                  <c:v>0.49930002000000007</c:v>
                </c:pt>
                <c:pt idx="8586">
                  <c:v>0.49935789000000014</c:v>
                </c:pt>
                <c:pt idx="8587">
                  <c:v>0.49941530000000006</c:v>
                </c:pt>
                <c:pt idx="8588">
                  <c:v>0.49947317000000008</c:v>
                </c:pt>
                <c:pt idx="8589">
                  <c:v>0.49953103999999998</c:v>
                </c:pt>
                <c:pt idx="8590">
                  <c:v>0.49958891000000011</c:v>
                </c:pt>
                <c:pt idx="8591">
                  <c:v>0.49964701</c:v>
                </c:pt>
                <c:pt idx="8592">
                  <c:v>0.49970476000000014</c:v>
                </c:pt>
                <c:pt idx="8593">
                  <c:v>0.49976275000000003</c:v>
                </c:pt>
                <c:pt idx="8594">
                  <c:v>0.49982062000000016</c:v>
                </c:pt>
                <c:pt idx="8595">
                  <c:v>0.49987861000000011</c:v>
                </c:pt>
                <c:pt idx="8596">
                  <c:v>0.49993648000000007</c:v>
                </c:pt>
                <c:pt idx="8597">
                  <c:v>0.49999435000000003</c:v>
                </c:pt>
                <c:pt idx="8598">
                  <c:v>0.50005221999999994</c:v>
                </c:pt>
                <c:pt idx="8599">
                  <c:v>0.50010986000000002</c:v>
                </c:pt>
                <c:pt idx="8600">
                  <c:v>0.50016772999999992</c:v>
                </c:pt>
                <c:pt idx="8601">
                  <c:v>0.50022571000000005</c:v>
                </c:pt>
                <c:pt idx="8602">
                  <c:v>0.50028357999999973</c:v>
                </c:pt>
                <c:pt idx="8603">
                  <c:v>0.50034157000000001</c:v>
                </c:pt>
                <c:pt idx="8604">
                  <c:v>0.50039944000000003</c:v>
                </c:pt>
                <c:pt idx="8605">
                  <c:v>0.50045730999999993</c:v>
                </c:pt>
                <c:pt idx="8606">
                  <c:v>0.50051482999999986</c:v>
                </c:pt>
                <c:pt idx="8607">
                  <c:v>0.50057281999999992</c:v>
                </c:pt>
                <c:pt idx="8608">
                  <c:v>0.50063069000000004</c:v>
                </c:pt>
                <c:pt idx="8609">
                  <c:v>0.50068855999999984</c:v>
                </c:pt>
                <c:pt idx="8610">
                  <c:v>0.50074642999999996</c:v>
                </c:pt>
                <c:pt idx="8611">
                  <c:v>0.50080429999999998</c:v>
                </c:pt>
                <c:pt idx="8612">
                  <c:v>0.50086216999999988</c:v>
                </c:pt>
                <c:pt idx="8613">
                  <c:v>0.50092015999999984</c:v>
                </c:pt>
                <c:pt idx="8614">
                  <c:v>0.50097826000000001</c:v>
                </c:pt>
                <c:pt idx="8615">
                  <c:v>0.50103612999999991</c:v>
                </c:pt>
                <c:pt idx="8616">
                  <c:v>0.50109400000000004</c:v>
                </c:pt>
                <c:pt idx="8617">
                  <c:v>0.50115187000000005</c:v>
                </c:pt>
                <c:pt idx="8618">
                  <c:v>0.50120938999999987</c:v>
                </c:pt>
                <c:pt idx="8619">
                  <c:v>0.50126725999999988</c:v>
                </c:pt>
                <c:pt idx="8620">
                  <c:v>0.50132524999999983</c:v>
                </c:pt>
                <c:pt idx="8621">
                  <c:v>0.50138311999999985</c:v>
                </c:pt>
                <c:pt idx="8622">
                  <c:v>0.50144075999999993</c:v>
                </c:pt>
                <c:pt idx="8623">
                  <c:v>0.50149920999999997</c:v>
                </c:pt>
                <c:pt idx="8624">
                  <c:v>0.50155649999999985</c:v>
                </c:pt>
                <c:pt idx="8625">
                  <c:v>0.50161436999999987</c:v>
                </c:pt>
                <c:pt idx="8626">
                  <c:v>0.50167223999999999</c:v>
                </c:pt>
                <c:pt idx="8627">
                  <c:v>0.50173011000000001</c:v>
                </c:pt>
                <c:pt idx="8628">
                  <c:v>0.50178809999999996</c:v>
                </c:pt>
                <c:pt idx="8629">
                  <c:v>0.50184596999999997</c:v>
                </c:pt>
                <c:pt idx="8630">
                  <c:v>0.50190394999999988</c:v>
                </c:pt>
                <c:pt idx="8631">
                  <c:v>0.50196182</c:v>
                </c:pt>
                <c:pt idx="8632">
                  <c:v>0.50201969000000002</c:v>
                </c:pt>
                <c:pt idx="8633">
                  <c:v>0.50207755999999992</c:v>
                </c:pt>
                <c:pt idx="8634">
                  <c:v>0.50213509000000001</c:v>
                </c:pt>
                <c:pt idx="8635">
                  <c:v>0.50219307000000002</c:v>
                </c:pt>
                <c:pt idx="8636">
                  <c:v>0.50225093999999992</c:v>
                </c:pt>
                <c:pt idx="8637">
                  <c:v>0.50230892999999988</c:v>
                </c:pt>
                <c:pt idx="8638">
                  <c:v>0.50236679999999989</c:v>
                </c:pt>
                <c:pt idx="8639">
                  <c:v>0.50242467000000002</c:v>
                </c:pt>
                <c:pt idx="8640">
                  <c:v>0.50248242999999992</c:v>
                </c:pt>
                <c:pt idx="8641">
                  <c:v>0.50254052999999987</c:v>
                </c:pt>
                <c:pt idx="8642">
                  <c:v>0.5025984</c:v>
                </c:pt>
                <c:pt idx="8643">
                  <c:v>0.50265627000000002</c:v>
                </c:pt>
                <c:pt idx="8644">
                  <c:v>0.50271425000000003</c:v>
                </c:pt>
                <c:pt idx="8645">
                  <c:v>0.50277211999999993</c:v>
                </c:pt>
                <c:pt idx="8646">
                  <c:v>0.50282998999999984</c:v>
                </c:pt>
                <c:pt idx="8647">
                  <c:v>0.5028879799999999</c:v>
                </c:pt>
                <c:pt idx="8648">
                  <c:v>0.50294562000000009</c:v>
                </c:pt>
                <c:pt idx="8649">
                  <c:v>0.5030031399999999</c:v>
                </c:pt>
                <c:pt idx="8650">
                  <c:v>0.50306101000000003</c:v>
                </c:pt>
                <c:pt idx="8651">
                  <c:v>0.50311887999999994</c:v>
                </c:pt>
                <c:pt idx="8652">
                  <c:v>0.50317687</c:v>
                </c:pt>
                <c:pt idx="8653">
                  <c:v>0.5032347399999999</c:v>
                </c:pt>
                <c:pt idx="8654">
                  <c:v>0.50329261000000003</c:v>
                </c:pt>
                <c:pt idx="8655">
                  <c:v>0.50335047999999993</c:v>
                </c:pt>
                <c:pt idx="8656">
                  <c:v>0.50340834999999973</c:v>
                </c:pt>
                <c:pt idx="8657">
                  <c:v>0.50346621999999985</c:v>
                </c:pt>
                <c:pt idx="8658">
                  <c:v>0.50352408999999987</c:v>
                </c:pt>
                <c:pt idx="8659">
                  <c:v>0.50358195999999988</c:v>
                </c:pt>
                <c:pt idx="8660">
                  <c:v>0.50363983000000012</c:v>
                </c:pt>
                <c:pt idx="8661">
                  <c:v>0.50369770000000003</c:v>
                </c:pt>
                <c:pt idx="8662">
                  <c:v>0.50375568999999998</c:v>
                </c:pt>
                <c:pt idx="8663">
                  <c:v>0.50381355999999988</c:v>
                </c:pt>
                <c:pt idx="8664">
                  <c:v>0.50387154999999983</c:v>
                </c:pt>
                <c:pt idx="8665">
                  <c:v>0.50392942000000007</c:v>
                </c:pt>
                <c:pt idx="8666">
                  <c:v>0.50398728999999987</c:v>
                </c:pt>
                <c:pt idx="8667">
                  <c:v>0.50404515999999999</c:v>
                </c:pt>
                <c:pt idx="8668">
                  <c:v>0.50410303000000001</c:v>
                </c:pt>
                <c:pt idx="8669">
                  <c:v>0.50416101000000002</c:v>
                </c:pt>
                <c:pt idx="8670">
                  <c:v>0.50421887999999992</c:v>
                </c:pt>
                <c:pt idx="8671">
                  <c:v>0.50427628999999985</c:v>
                </c:pt>
                <c:pt idx="8672">
                  <c:v>0.50433415999999986</c:v>
                </c:pt>
                <c:pt idx="8673">
                  <c:v>0.50439202999999988</c:v>
                </c:pt>
                <c:pt idx="8674">
                  <c:v>0.50444990000000001</c:v>
                </c:pt>
                <c:pt idx="8675">
                  <c:v>0.50450776999999991</c:v>
                </c:pt>
                <c:pt idx="8676">
                  <c:v>0.50456575999999986</c:v>
                </c:pt>
                <c:pt idx="8677">
                  <c:v>0.50462362999999999</c:v>
                </c:pt>
                <c:pt idx="8678">
                  <c:v>0.50468162000000005</c:v>
                </c:pt>
                <c:pt idx="8679">
                  <c:v>0.50473959999999984</c:v>
                </c:pt>
                <c:pt idx="8680">
                  <c:v>0.50479746999999997</c:v>
                </c:pt>
                <c:pt idx="8681">
                  <c:v>0.50485533999999999</c:v>
                </c:pt>
                <c:pt idx="8682">
                  <c:v>0.50491321</c:v>
                </c:pt>
                <c:pt idx="8683">
                  <c:v>0.50497097000000002</c:v>
                </c:pt>
                <c:pt idx="8684">
                  <c:v>0.50502884000000003</c:v>
                </c:pt>
                <c:pt idx="8685">
                  <c:v>0.50508658999999989</c:v>
                </c:pt>
                <c:pt idx="8686">
                  <c:v>0.50514446000000002</c:v>
                </c:pt>
                <c:pt idx="8687">
                  <c:v>0.50520232999999992</c:v>
                </c:pt>
                <c:pt idx="8688">
                  <c:v>0.50526019999999994</c:v>
                </c:pt>
                <c:pt idx="8689">
                  <c:v>0.50531806999999973</c:v>
                </c:pt>
                <c:pt idx="8690">
                  <c:v>0.50537593999999997</c:v>
                </c:pt>
                <c:pt idx="8691">
                  <c:v>0.50543380999999987</c:v>
                </c:pt>
                <c:pt idx="8692">
                  <c:v>0.50549180000000005</c:v>
                </c:pt>
                <c:pt idx="8693">
                  <c:v>0.50554966999999984</c:v>
                </c:pt>
                <c:pt idx="8694">
                  <c:v>0.50560753999999997</c:v>
                </c:pt>
                <c:pt idx="8695">
                  <c:v>0.50566540999999998</c:v>
                </c:pt>
                <c:pt idx="8696">
                  <c:v>0.50572340000000005</c:v>
                </c:pt>
                <c:pt idx="8697">
                  <c:v>0.50578126999999984</c:v>
                </c:pt>
                <c:pt idx="8698">
                  <c:v>0.50583913999999996</c:v>
                </c:pt>
                <c:pt idx="8699">
                  <c:v>0.50589700999999998</c:v>
                </c:pt>
                <c:pt idx="8700">
                  <c:v>0.50595498999999988</c:v>
                </c:pt>
                <c:pt idx="8701">
                  <c:v>0.50601228999999992</c:v>
                </c:pt>
                <c:pt idx="8702">
                  <c:v>0.50607027000000004</c:v>
                </c:pt>
                <c:pt idx="8703">
                  <c:v>0.50612813999999984</c:v>
                </c:pt>
                <c:pt idx="8704">
                  <c:v>0.5061862399999999</c:v>
                </c:pt>
                <c:pt idx="8705">
                  <c:v>0.50624411999999996</c:v>
                </c:pt>
                <c:pt idx="8706">
                  <c:v>0.50630198999999987</c:v>
                </c:pt>
                <c:pt idx="8707">
                  <c:v>0.50636008999999993</c:v>
                </c:pt>
                <c:pt idx="8708">
                  <c:v>0.50641737999999981</c:v>
                </c:pt>
                <c:pt idx="8709">
                  <c:v>0.50647525000000004</c:v>
                </c:pt>
                <c:pt idx="8710">
                  <c:v>0.50653323999999988</c:v>
                </c:pt>
                <c:pt idx="8711">
                  <c:v>0.50659111000000001</c:v>
                </c:pt>
                <c:pt idx="8712">
                  <c:v>0.50664898000000003</c:v>
                </c:pt>
                <c:pt idx="8713">
                  <c:v>0.50670685000000004</c:v>
                </c:pt>
                <c:pt idx="8714">
                  <c:v>0.50676483000000005</c:v>
                </c:pt>
                <c:pt idx="8715">
                  <c:v>0.50682269999999996</c:v>
                </c:pt>
                <c:pt idx="8716">
                  <c:v>0.50688056999999986</c:v>
                </c:pt>
                <c:pt idx="8717">
                  <c:v>0.50693843999999999</c:v>
                </c:pt>
                <c:pt idx="8718">
                  <c:v>0.50699631000000001</c:v>
                </c:pt>
                <c:pt idx="8719">
                  <c:v>0.50705417999999991</c:v>
                </c:pt>
                <c:pt idx="8720">
                  <c:v>0.50711204999999993</c:v>
                </c:pt>
                <c:pt idx="8721">
                  <c:v>0.50717003999999999</c:v>
                </c:pt>
                <c:pt idx="8722">
                  <c:v>0.50722791</c:v>
                </c:pt>
                <c:pt idx="8723">
                  <c:v>0.50728589999999996</c:v>
                </c:pt>
                <c:pt idx="8724">
                  <c:v>0.50734365000000003</c:v>
                </c:pt>
                <c:pt idx="8725">
                  <c:v>0.50740151999999994</c:v>
                </c:pt>
                <c:pt idx="8726">
                  <c:v>0.50745938999999973</c:v>
                </c:pt>
                <c:pt idx="8727">
                  <c:v>0.5075173799999998</c:v>
                </c:pt>
                <c:pt idx="8728">
                  <c:v>0.50757525000000003</c:v>
                </c:pt>
                <c:pt idx="8729">
                  <c:v>0.50763311999999994</c:v>
                </c:pt>
                <c:pt idx="8730">
                  <c:v>0.50769098999999984</c:v>
                </c:pt>
                <c:pt idx="8731">
                  <c:v>0.50774886000000008</c:v>
                </c:pt>
                <c:pt idx="8732">
                  <c:v>0.50780672999999987</c:v>
                </c:pt>
                <c:pt idx="8733">
                  <c:v>0.5078646</c:v>
                </c:pt>
                <c:pt idx="8734">
                  <c:v>0.50792211999999992</c:v>
                </c:pt>
                <c:pt idx="8735">
                  <c:v>0.50797999000000005</c:v>
                </c:pt>
                <c:pt idx="8736">
                  <c:v>0.50803787</c:v>
                </c:pt>
                <c:pt idx="8737">
                  <c:v>0.50809585000000013</c:v>
                </c:pt>
                <c:pt idx="8738">
                  <c:v>0.50815371999999992</c:v>
                </c:pt>
                <c:pt idx="8739">
                  <c:v>0.50821170999999987</c:v>
                </c:pt>
                <c:pt idx="8740">
                  <c:v>0.50826957999999989</c:v>
                </c:pt>
                <c:pt idx="8741">
                  <c:v>0.50832745000000001</c:v>
                </c:pt>
                <c:pt idx="8742">
                  <c:v>0.50838496999999994</c:v>
                </c:pt>
                <c:pt idx="8743">
                  <c:v>0.50844283999999984</c:v>
                </c:pt>
                <c:pt idx="8744">
                  <c:v>0.50850070999999986</c:v>
                </c:pt>
                <c:pt idx="8745">
                  <c:v>0.50855857999999987</c:v>
                </c:pt>
                <c:pt idx="8746">
                  <c:v>0.50861645</c:v>
                </c:pt>
                <c:pt idx="8747">
                  <c:v>0.50867432000000001</c:v>
                </c:pt>
                <c:pt idx="8748">
                  <c:v>0.50873218999999992</c:v>
                </c:pt>
                <c:pt idx="8749">
                  <c:v>0.50879006000000004</c:v>
                </c:pt>
                <c:pt idx="8750">
                  <c:v>0.50884805000000011</c:v>
                </c:pt>
                <c:pt idx="8751">
                  <c:v>0.50890592000000001</c:v>
                </c:pt>
                <c:pt idx="8752">
                  <c:v>0.50896378999999992</c:v>
                </c:pt>
                <c:pt idx="8753">
                  <c:v>0.50902188999999998</c:v>
                </c:pt>
                <c:pt idx="8754">
                  <c:v>0.50907975999999999</c:v>
                </c:pt>
                <c:pt idx="8755">
                  <c:v>0.50913763000000001</c:v>
                </c:pt>
                <c:pt idx="8756">
                  <c:v>0.50919550000000002</c:v>
                </c:pt>
                <c:pt idx="8757">
                  <c:v>0.50925303</c:v>
                </c:pt>
                <c:pt idx="8758">
                  <c:v>0.5093108999999999</c:v>
                </c:pt>
                <c:pt idx="8759">
                  <c:v>0.50936923000000001</c:v>
                </c:pt>
                <c:pt idx="8760">
                  <c:v>0.50942651999999988</c:v>
                </c:pt>
                <c:pt idx="8761">
                  <c:v>0.50948450999999972</c:v>
                </c:pt>
                <c:pt idx="8762">
                  <c:v>0.50954248999999985</c:v>
                </c:pt>
                <c:pt idx="8763">
                  <c:v>0.50960037000000002</c:v>
                </c:pt>
                <c:pt idx="8764">
                  <c:v>0.50965835000000004</c:v>
                </c:pt>
                <c:pt idx="8765">
                  <c:v>0.50971621999999994</c:v>
                </c:pt>
                <c:pt idx="8766">
                  <c:v>0.50977408999999996</c:v>
                </c:pt>
                <c:pt idx="8767">
                  <c:v>0.50983195999999997</c:v>
                </c:pt>
                <c:pt idx="8768">
                  <c:v>0.50988960000000005</c:v>
                </c:pt>
                <c:pt idx="8769">
                  <c:v>0.50994759000000001</c:v>
                </c:pt>
                <c:pt idx="8770">
                  <c:v>0.51000557000000002</c:v>
                </c:pt>
                <c:pt idx="8771">
                  <c:v>0.51006343999999992</c:v>
                </c:pt>
                <c:pt idx="8772">
                  <c:v>0.51012131000000005</c:v>
                </c:pt>
                <c:pt idx="8773">
                  <c:v>0.51017917999999984</c:v>
                </c:pt>
                <c:pt idx="8774">
                  <c:v>0.51023704999999986</c:v>
                </c:pt>
                <c:pt idx="8775">
                  <c:v>0.51029493000000004</c:v>
                </c:pt>
                <c:pt idx="8776">
                  <c:v>0.51035279999999994</c:v>
                </c:pt>
                <c:pt idx="8777">
                  <c:v>0.51041077999999973</c:v>
                </c:pt>
                <c:pt idx="8778">
                  <c:v>0.51046864999999986</c:v>
                </c:pt>
                <c:pt idx="8779">
                  <c:v>0.51052663999999992</c:v>
                </c:pt>
                <c:pt idx="8780">
                  <c:v>0.51058450999999994</c:v>
                </c:pt>
                <c:pt idx="8781">
                  <c:v>0.51064237999999984</c:v>
                </c:pt>
                <c:pt idx="8782">
                  <c:v>0.51070024999999997</c:v>
                </c:pt>
                <c:pt idx="8783">
                  <c:v>0.51075753999999984</c:v>
                </c:pt>
                <c:pt idx="8784">
                  <c:v>0.51081540999999997</c:v>
                </c:pt>
                <c:pt idx="8785">
                  <c:v>0.51087362999999997</c:v>
                </c:pt>
                <c:pt idx="8786">
                  <c:v>0.51093149999999998</c:v>
                </c:pt>
                <c:pt idx="8787">
                  <c:v>0.51098937</c:v>
                </c:pt>
                <c:pt idx="8788">
                  <c:v>0.51104724000000001</c:v>
                </c:pt>
                <c:pt idx="8789">
                  <c:v>0.51110511000000003</c:v>
                </c:pt>
                <c:pt idx="8790">
                  <c:v>0.51116297999999982</c:v>
                </c:pt>
                <c:pt idx="8791">
                  <c:v>0.51122084999999984</c:v>
                </c:pt>
                <c:pt idx="8792">
                  <c:v>0.51127871999999996</c:v>
                </c:pt>
                <c:pt idx="8793">
                  <c:v>0.51133681999999991</c:v>
                </c:pt>
                <c:pt idx="8794">
                  <c:v>0.51139469000000004</c:v>
                </c:pt>
                <c:pt idx="8795">
                  <c:v>0.5114522199999999</c:v>
                </c:pt>
                <c:pt idx="8796">
                  <c:v>0.51151008999999992</c:v>
                </c:pt>
                <c:pt idx="8797">
                  <c:v>0.51156795999999982</c:v>
                </c:pt>
                <c:pt idx="8798">
                  <c:v>0.51162582999999995</c:v>
                </c:pt>
                <c:pt idx="8799">
                  <c:v>0.51168369999999996</c:v>
                </c:pt>
                <c:pt idx="8800">
                  <c:v>0.51174168000000009</c:v>
                </c:pt>
                <c:pt idx="8801">
                  <c:v>0.51179954999999999</c:v>
                </c:pt>
                <c:pt idx="8802">
                  <c:v>0.51185731000000001</c:v>
                </c:pt>
                <c:pt idx="8803">
                  <c:v>0.51191540999999996</c:v>
                </c:pt>
                <c:pt idx="8804">
                  <c:v>0.51197282</c:v>
                </c:pt>
                <c:pt idx="8805">
                  <c:v>0.51203069000000001</c:v>
                </c:pt>
                <c:pt idx="8806">
                  <c:v>0.51208867999999996</c:v>
                </c:pt>
                <c:pt idx="8807">
                  <c:v>0.51214643000000004</c:v>
                </c:pt>
                <c:pt idx="8808">
                  <c:v>0.51220441999999999</c:v>
                </c:pt>
                <c:pt idx="8809">
                  <c:v>0.5122622899999999</c:v>
                </c:pt>
                <c:pt idx="8810">
                  <c:v>0.51232015999999991</c:v>
                </c:pt>
                <c:pt idx="8811">
                  <c:v>0.51237813999999993</c:v>
                </c:pt>
                <c:pt idx="8812">
                  <c:v>0.51243600999999994</c:v>
                </c:pt>
                <c:pt idx="8813">
                  <c:v>0.51249400000000001</c:v>
                </c:pt>
                <c:pt idx="8814">
                  <c:v>0.51255187000000002</c:v>
                </c:pt>
                <c:pt idx="8815">
                  <c:v>0.51260974000000004</c:v>
                </c:pt>
                <c:pt idx="8816">
                  <c:v>0.51266761000000005</c:v>
                </c:pt>
                <c:pt idx="8817">
                  <c:v>0.51272560000000011</c:v>
                </c:pt>
                <c:pt idx="8818">
                  <c:v>0.51278347000000002</c:v>
                </c:pt>
                <c:pt idx="8819">
                  <c:v>0.51284076000000001</c:v>
                </c:pt>
                <c:pt idx="8820">
                  <c:v>0.51289898</c:v>
                </c:pt>
                <c:pt idx="8821">
                  <c:v>0.51295685000000002</c:v>
                </c:pt>
                <c:pt idx="8822">
                  <c:v>0.51301471999999992</c:v>
                </c:pt>
                <c:pt idx="8823">
                  <c:v>0.51307269999999994</c:v>
                </c:pt>
                <c:pt idx="8824">
                  <c:v>0.51313056999999973</c:v>
                </c:pt>
                <c:pt idx="8825">
                  <c:v>0.51318843999999997</c:v>
                </c:pt>
                <c:pt idx="8826">
                  <c:v>0.51324630999999987</c:v>
                </c:pt>
                <c:pt idx="8827">
                  <c:v>0.51330383999999996</c:v>
                </c:pt>
                <c:pt idx="8828">
                  <c:v>0.51336170999999986</c:v>
                </c:pt>
                <c:pt idx="8829">
                  <c:v>0.51341957999999988</c:v>
                </c:pt>
                <c:pt idx="8830">
                  <c:v>0.51347755999999989</c:v>
                </c:pt>
                <c:pt idx="8831">
                  <c:v>0.51353543000000001</c:v>
                </c:pt>
                <c:pt idx="8832">
                  <c:v>0.51359329999999992</c:v>
                </c:pt>
                <c:pt idx="8833">
                  <c:v>0.51365128999999998</c:v>
                </c:pt>
                <c:pt idx="8834">
                  <c:v>0.51370916</c:v>
                </c:pt>
                <c:pt idx="8835">
                  <c:v>0.51376703000000001</c:v>
                </c:pt>
                <c:pt idx="8836">
                  <c:v>0.51382479000000003</c:v>
                </c:pt>
                <c:pt idx="8837">
                  <c:v>0.51388288999999987</c:v>
                </c:pt>
                <c:pt idx="8838">
                  <c:v>0.51394041000000013</c:v>
                </c:pt>
                <c:pt idx="8839">
                  <c:v>0.51399828000000003</c:v>
                </c:pt>
                <c:pt idx="8840">
                  <c:v>0.51405614999999993</c:v>
                </c:pt>
                <c:pt idx="8841">
                  <c:v>0.51411401999999984</c:v>
                </c:pt>
                <c:pt idx="8842">
                  <c:v>0.51417188999999996</c:v>
                </c:pt>
                <c:pt idx="8843">
                  <c:v>0.51422975999999998</c:v>
                </c:pt>
                <c:pt idx="8844">
                  <c:v>0.51428774999999993</c:v>
                </c:pt>
                <c:pt idx="8845">
                  <c:v>0.51434561999999995</c:v>
                </c:pt>
                <c:pt idx="8846">
                  <c:v>0.51440348999999985</c:v>
                </c:pt>
                <c:pt idx="8847">
                  <c:v>0.51446135999999987</c:v>
                </c:pt>
                <c:pt idx="8848">
                  <c:v>0.51451922999999988</c:v>
                </c:pt>
                <c:pt idx="8849">
                  <c:v>0.51457721999999984</c:v>
                </c:pt>
                <c:pt idx="8850">
                  <c:v>0.51463508999999996</c:v>
                </c:pt>
                <c:pt idx="8851">
                  <c:v>0.51469306999999997</c:v>
                </c:pt>
                <c:pt idx="8852">
                  <c:v>0.51475082999999999</c:v>
                </c:pt>
                <c:pt idx="8853">
                  <c:v>0.51480870000000001</c:v>
                </c:pt>
                <c:pt idx="8854">
                  <c:v>0.51486633999999987</c:v>
                </c:pt>
                <c:pt idx="8855">
                  <c:v>0.51492420999999999</c:v>
                </c:pt>
                <c:pt idx="8856">
                  <c:v>0.5149821899999999</c:v>
                </c:pt>
                <c:pt idx="8857">
                  <c:v>0.51504006000000002</c:v>
                </c:pt>
                <c:pt idx="8858">
                  <c:v>0.51509793000000004</c:v>
                </c:pt>
                <c:pt idx="8859">
                  <c:v>0.51515591999999999</c:v>
                </c:pt>
                <c:pt idx="8860">
                  <c:v>0.51521378999999989</c:v>
                </c:pt>
                <c:pt idx="8861">
                  <c:v>0.51527155000000002</c:v>
                </c:pt>
                <c:pt idx="8862">
                  <c:v>0.51532953000000004</c:v>
                </c:pt>
                <c:pt idx="8863">
                  <c:v>0.51538751999999988</c:v>
                </c:pt>
                <c:pt idx="8864">
                  <c:v>0.51544515999999996</c:v>
                </c:pt>
                <c:pt idx="8865">
                  <c:v>0.51550279999999993</c:v>
                </c:pt>
                <c:pt idx="8866">
                  <c:v>0.51556066999999994</c:v>
                </c:pt>
                <c:pt idx="8867">
                  <c:v>0.51561853999999996</c:v>
                </c:pt>
                <c:pt idx="8868">
                  <c:v>0.51567651999999997</c:v>
                </c:pt>
                <c:pt idx="8869">
                  <c:v>0.51573438999999988</c:v>
                </c:pt>
                <c:pt idx="8870">
                  <c:v>0.51579226</c:v>
                </c:pt>
                <c:pt idx="8871">
                  <c:v>0.51585013000000002</c:v>
                </c:pt>
                <c:pt idx="8872">
                  <c:v>0.51590811999999997</c:v>
                </c:pt>
                <c:pt idx="8873">
                  <c:v>0.51596610999999992</c:v>
                </c:pt>
                <c:pt idx="8874">
                  <c:v>0.51602409000000005</c:v>
                </c:pt>
                <c:pt idx="8875">
                  <c:v>0.51608195999999984</c:v>
                </c:pt>
                <c:pt idx="8876">
                  <c:v>0.51613982999999997</c:v>
                </c:pt>
                <c:pt idx="8877">
                  <c:v>0.51619724</c:v>
                </c:pt>
                <c:pt idx="8878">
                  <c:v>0.51625511000000002</c:v>
                </c:pt>
                <c:pt idx="8879">
                  <c:v>0.51631297999999981</c:v>
                </c:pt>
                <c:pt idx="8880">
                  <c:v>0.51637096999999987</c:v>
                </c:pt>
                <c:pt idx="8881">
                  <c:v>0.51642884</c:v>
                </c:pt>
                <c:pt idx="8882">
                  <c:v>0.51648704999999973</c:v>
                </c:pt>
                <c:pt idx="8883">
                  <c:v>0.51654434999999987</c:v>
                </c:pt>
                <c:pt idx="8884">
                  <c:v>0.51660245000000005</c:v>
                </c:pt>
                <c:pt idx="8885">
                  <c:v>0.51666020000000001</c:v>
                </c:pt>
                <c:pt idx="8886">
                  <c:v>0.51671807000000003</c:v>
                </c:pt>
                <c:pt idx="8887">
                  <c:v>0.51677605999999998</c:v>
                </c:pt>
                <c:pt idx="8888">
                  <c:v>0.51683393</c:v>
                </c:pt>
                <c:pt idx="8889">
                  <c:v>0.51689202999999984</c:v>
                </c:pt>
                <c:pt idx="8890">
                  <c:v>0.51694954999999998</c:v>
                </c:pt>
                <c:pt idx="8891">
                  <c:v>0.51700731</c:v>
                </c:pt>
                <c:pt idx="8892">
                  <c:v>0.51706540999999984</c:v>
                </c:pt>
                <c:pt idx="8893">
                  <c:v>0.51712316999999985</c:v>
                </c:pt>
                <c:pt idx="8894">
                  <c:v>0.51718103999999998</c:v>
                </c:pt>
                <c:pt idx="8895">
                  <c:v>0.51723901999999999</c:v>
                </c:pt>
                <c:pt idx="8896">
                  <c:v>0.51729689000000001</c:v>
                </c:pt>
                <c:pt idx="8897">
                  <c:v>0.51735475999999991</c:v>
                </c:pt>
                <c:pt idx="8898">
                  <c:v>0.51741239999999977</c:v>
                </c:pt>
                <c:pt idx="8899">
                  <c:v>0.51747038999999972</c:v>
                </c:pt>
                <c:pt idx="8900">
                  <c:v>0.51752825999999996</c:v>
                </c:pt>
                <c:pt idx="8901">
                  <c:v>0.51758612999999976</c:v>
                </c:pt>
                <c:pt idx="8902">
                  <c:v>0.51764412000000004</c:v>
                </c:pt>
                <c:pt idx="8903">
                  <c:v>0.51770198999999983</c:v>
                </c:pt>
                <c:pt idx="8904">
                  <c:v>0.51775996999999996</c:v>
                </c:pt>
                <c:pt idx="8905">
                  <c:v>0.51781783999999997</c:v>
                </c:pt>
                <c:pt idx="8906">
                  <c:v>0.51787570999999999</c:v>
                </c:pt>
                <c:pt idx="8907">
                  <c:v>0.51793381000000005</c:v>
                </c:pt>
                <c:pt idx="8908">
                  <c:v>0.51799110999999998</c:v>
                </c:pt>
                <c:pt idx="8909">
                  <c:v>0.51804897999999999</c:v>
                </c:pt>
                <c:pt idx="8910">
                  <c:v>0.51810707999999994</c:v>
                </c:pt>
                <c:pt idx="8911">
                  <c:v>0.51816505999999996</c:v>
                </c:pt>
                <c:pt idx="8912">
                  <c:v>0.51822292999999986</c:v>
                </c:pt>
                <c:pt idx="8913">
                  <c:v>0.51828079999999987</c:v>
                </c:pt>
                <c:pt idx="8914">
                  <c:v>0.51833867999999994</c:v>
                </c:pt>
                <c:pt idx="8915">
                  <c:v>0.51839654999999984</c:v>
                </c:pt>
                <c:pt idx="8916">
                  <c:v>0.51845406999999988</c:v>
                </c:pt>
                <c:pt idx="8917">
                  <c:v>0.51851204999999989</c:v>
                </c:pt>
                <c:pt idx="8918">
                  <c:v>0.51856992999999985</c:v>
                </c:pt>
                <c:pt idx="8919">
                  <c:v>0.51862790999999997</c:v>
                </c:pt>
                <c:pt idx="8920">
                  <c:v>0.51868577999999999</c:v>
                </c:pt>
                <c:pt idx="8921">
                  <c:v>0.51874388000000005</c:v>
                </c:pt>
                <c:pt idx="8922">
                  <c:v>0.51880174999999984</c:v>
                </c:pt>
                <c:pt idx="8923">
                  <c:v>0.51885962000000008</c:v>
                </c:pt>
                <c:pt idx="8924">
                  <c:v>0.51891772999999985</c:v>
                </c:pt>
                <c:pt idx="8925">
                  <c:v>0.51897501999999995</c:v>
                </c:pt>
                <c:pt idx="8926">
                  <c:v>0.51903288999999986</c:v>
                </c:pt>
                <c:pt idx="8927">
                  <c:v>0.51909075999999998</c:v>
                </c:pt>
                <c:pt idx="8928">
                  <c:v>0.51914863000000011</c:v>
                </c:pt>
                <c:pt idx="8929">
                  <c:v>0.5192064999999999</c:v>
                </c:pt>
                <c:pt idx="8930">
                  <c:v>0.51926436999999992</c:v>
                </c:pt>
                <c:pt idx="8931">
                  <c:v>0.51932223999999994</c:v>
                </c:pt>
                <c:pt idx="8932">
                  <c:v>0.51938023</c:v>
                </c:pt>
                <c:pt idx="8933">
                  <c:v>0.5194380999999999</c:v>
                </c:pt>
                <c:pt idx="8934">
                  <c:v>0.51949607999999992</c:v>
                </c:pt>
                <c:pt idx="8935">
                  <c:v>0.51955394999999993</c:v>
                </c:pt>
                <c:pt idx="8936">
                  <c:v>0.51961181999999995</c:v>
                </c:pt>
                <c:pt idx="8937">
                  <c:v>0.51966968999999996</c:v>
                </c:pt>
                <c:pt idx="8938">
                  <c:v>0.51972755999999998</c:v>
                </c:pt>
                <c:pt idx="8939">
                  <c:v>0.51978497000000001</c:v>
                </c:pt>
                <c:pt idx="8940">
                  <c:v>0.51984306999999996</c:v>
                </c:pt>
                <c:pt idx="8941">
                  <c:v>0.51990093999999998</c:v>
                </c:pt>
                <c:pt idx="8942">
                  <c:v>0.51995880999999999</c:v>
                </c:pt>
                <c:pt idx="8943">
                  <c:v>0.52001679999999972</c:v>
                </c:pt>
                <c:pt idx="8944">
                  <c:v>0.52007466999999996</c:v>
                </c:pt>
                <c:pt idx="8945">
                  <c:v>0.52013265999999991</c:v>
                </c:pt>
                <c:pt idx="8946">
                  <c:v>0.52019053000000004</c:v>
                </c:pt>
                <c:pt idx="8947">
                  <c:v>0.52024793000000003</c:v>
                </c:pt>
                <c:pt idx="8948">
                  <c:v>0.52030603999999991</c:v>
                </c:pt>
                <c:pt idx="8949">
                  <c:v>0.52036390999999993</c:v>
                </c:pt>
                <c:pt idx="8950">
                  <c:v>0.52042177999999983</c:v>
                </c:pt>
                <c:pt idx="8951">
                  <c:v>0.52047964999999996</c:v>
                </c:pt>
                <c:pt idx="8952">
                  <c:v>0.52053751999999986</c:v>
                </c:pt>
                <c:pt idx="8953">
                  <c:v>0.52059538999999988</c:v>
                </c:pt>
                <c:pt idx="8954">
                  <c:v>0.52065337</c:v>
                </c:pt>
                <c:pt idx="8955">
                  <c:v>0.52071124000000002</c:v>
                </c:pt>
                <c:pt idx="8956">
                  <c:v>0.52076922999999997</c:v>
                </c:pt>
                <c:pt idx="8957">
                  <c:v>0.52082709999999999</c:v>
                </c:pt>
                <c:pt idx="8958">
                  <c:v>0.52088497</c:v>
                </c:pt>
                <c:pt idx="8959">
                  <c:v>0.52094295999999984</c:v>
                </c:pt>
                <c:pt idx="8960">
                  <c:v>0.52100025000000005</c:v>
                </c:pt>
                <c:pt idx="8961">
                  <c:v>0.52105824000000001</c:v>
                </c:pt>
                <c:pt idx="8962">
                  <c:v>0.52111610999999991</c:v>
                </c:pt>
                <c:pt idx="8963">
                  <c:v>0.52117409000000003</c:v>
                </c:pt>
                <c:pt idx="8964">
                  <c:v>0.52123195999999994</c:v>
                </c:pt>
                <c:pt idx="8965">
                  <c:v>0.52128982999999984</c:v>
                </c:pt>
                <c:pt idx="8966">
                  <c:v>0.52134782000000002</c:v>
                </c:pt>
                <c:pt idx="8967">
                  <c:v>0.52140580000000003</c:v>
                </c:pt>
                <c:pt idx="8968">
                  <c:v>0.52146355999999983</c:v>
                </c:pt>
                <c:pt idx="8969">
                  <c:v>0.52152142999999984</c:v>
                </c:pt>
                <c:pt idx="8970">
                  <c:v>0.52157929999999997</c:v>
                </c:pt>
                <c:pt idx="8971">
                  <c:v>0.52163716999999987</c:v>
                </c:pt>
                <c:pt idx="8972">
                  <c:v>0.52169504000000011</c:v>
                </c:pt>
                <c:pt idx="8973">
                  <c:v>0.52175302999999984</c:v>
                </c:pt>
                <c:pt idx="8974">
                  <c:v>0.52181054999999987</c:v>
                </c:pt>
                <c:pt idx="8975">
                  <c:v>0.52186842</c:v>
                </c:pt>
                <c:pt idx="8976">
                  <c:v>0.52192629000000001</c:v>
                </c:pt>
                <c:pt idx="8977">
                  <c:v>0.52198415999999992</c:v>
                </c:pt>
                <c:pt idx="8978">
                  <c:v>0.52204214999999987</c:v>
                </c:pt>
                <c:pt idx="8979">
                  <c:v>0.52210002</c:v>
                </c:pt>
                <c:pt idx="8980">
                  <c:v>0.52215789000000001</c:v>
                </c:pt>
                <c:pt idx="8981">
                  <c:v>0.52221587000000003</c:v>
                </c:pt>
                <c:pt idx="8982">
                  <c:v>0.52227385999999998</c:v>
                </c:pt>
                <c:pt idx="8983">
                  <c:v>0.5223313799999999</c:v>
                </c:pt>
                <c:pt idx="8984">
                  <c:v>0.52238925000000003</c:v>
                </c:pt>
                <c:pt idx="8985">
                  <c:v>0.52244711999999993</c:v>
                </c:pt>
                <c:pt idx="8986">
                  <c:v>0.52250498999999972</c:v>
                </c:pt>
                <c:pt idx="8987">
                  <c:v>0.52256297999999979</c:v>
                </c:pt>
                <c:pt idx="8988">
                  <c:v>0.52262085000000014</c:v>
                </c:pt>
                <c:pt idx="8989">
                  <c:v>0.52267872000000004</c:v>
                </c:pt>
                <c:pt idx="8990">
                  <c:v>0.5227363599999999</c:v>
                </c:pt>
                <c:pt idx="8991">
                  <c:v>0.52279423000000014</c:v>
                </c:pt>
                <c:pt idx="8992">
                  <c:v>0.52285221999999998</c:v>
                </c:pt>
                <c:pt idx="8993">
                  <c:v>0.52291008999999988</c:v>
                </c:pt>
                <c:pt idx="8994">
                  <c:v>0.5229679599999999</c:v>
                </c:pt>
                <c:pt idx="8995">
                  <c:v>0.52302594000000002</c:v>
                </c:pt>
                <c:pt idx="8996">
                  <c:v>0.52308381000000004</c:v>
                </c:pt>
                <c:pt idx="8997">
                  <c:v>0.52314179999999999</c:v>
                </c:pt>
                <c:pt idx="8998">
                  <c:v>0.52319967000000012</c:v>
                </c:pt>
                <c:pt idx="8999">
                  <c:v>0.52325765999999996</c:v>
                </c:pt>
                <c:pt idx="9000">
                  <c:v>0.52331552999999986</c:v>
                </c:pt>
                <c:pt idx="9001">
                  <c:v>0.52337292999999985</c:v>
                </c:pt>
                <c:pt idx="9002">
                  <c:v>0.52343068999999987</c:v>
                </c:pt>
                <c:pt idx="9003">
                  <c:v>0.52348867999999993</c:v>
                </c:pt>
                <c:pt idx="9004">
                  <c:v>0.52354665999999994</c:v>
                </c:pt>
                <c:pt idx="9005">
                  <c:v>0.52360452999999996</c:v>
                </c:pt>
                <c:pt idx="9006">
                  <c:v>0.52366251999999991</c:v>
                </c:pt>
                <c:pt idx="9007">
                  <c:v>0.52372096999999984</c:v>
                </c:pt>
                <c:pt idx="9008">
                  <c:v>0.52377373999999999</c:v>
                </c:pt>
                <c:pt idx="9009">
                  <c:v>0.52383601000000002</c:v>
                </c:pt>
                <c:pt idx="9010">
                  <c:v>0.52389388000000003</c:v>
                </c:pt>
                <c:pt idx="9011">
                  <c:v>0.52395175000000005</c:v>
                </c:pt>
                <c:pt idx="9012">
                  <c:v>0.52400961999999995</c:v>
                </c:pt>
                <c:pt idx="9013">
                  <c:v>0.52406748999999986</c:v>
                </c:pt>
                <c:pt idx="9014">
                  <c:v>0.52412537000000003</c:v>
                </c:pt>
                <c:pt idx="9015">
                  <c:v>0.52418323999999994</c:v>
                </c:pt>
                <c:pt idx="9016">
                  <c:v>0.52424121999999995</c:v>
                </c:pt>
                <c:pt idx="9017">
                  <c:v>0.52429932000000001</c:v>
                </c:pt>
                <c:pt idx="9018">
                  <c:v>0.52435718999999992</c:v>
                </c:pt>
                <c:pt idx="9019">
                  <c:v>0.52441448999999984</c:v>
                </c:pt>
                <c:pt idx="9020">
                  <c:v>0.52447235999999986</c:v>
                </c:pt>
                <c:pt idx="9021">
                  <c:v>0.52453079999999985</c:v>
                </c:pt>
                <c:pt idx="9022">
                  <c:v>0.52458809999999989</c:v>
                </c:pt>
                <c:pt idx="9023">
                  <c:v>0.52464597000000013</c:v>
                </c:pt>
                <c:pt idx="9024">
                  <c:v>0.52470384000000003</c:v>
                </c:pt>
                <c:pt idx="9025">
                  <c:v>0.52476193999999998</c:v>
                </c:pt>
                <c:pt idx="9026">
                  <c:v>0.52481981000000011</c:v>
                </c:pt>
                <c:pt idx="9027">
                  <c:v>0.52487768000000001</c:v>
                </c:pt>
                <c:pt idx="9028">
                  <c:v>0.52493555000000003</c:v>
                </c:pt>
                <c:pt idx="9029">
                  <c:v>0.52499353999999998</c:v>
                </c:pt>
                <c:pt idx="9030">
                  <c:v>0.52505141000000011</c:v>
                </c:pt>
                <c:pt idx="9031">
                  <c:v>0.52510928000000001</c:v>
                </c:pt>
                <c:pt idx="9032">
                  <c:v>0.52516725999999991</c:v>
                </c:pt>
                <c:pt idx="9033">
                  <c:v>0.52522513000000004</c:v>
                </c:pt>
                <c:pt idx="9034">
                  <c:v>0.52528311999999988</c:v>
                </c:pt>
                <c:pt idx="9035">
                  <c:v>0.52534099000000001</c:v>
                </c:pt>
                <c:pt idx="9036">
                  <c:v>0.52539840000000004</c:v>
                </c:pt>
                <c:pt idx="9037">
                  <c:v>0.52545626999999973</c:v>
                </c:pt>
                <c:pt idx="9038">
                  <c:v>0.52551413999999985</c:v>
                </c:pt>
                <c:pt idx="9039">
                  <c:v>0.52557200999999987</c:v>
                </c:pt>
                <c:pt idx="9040">
                  <c:v>0.5256298800000001</c:v>
                </c:pt>
                <c:pt idx="9041">
                  <c:v>0.52568786999999984</c:v>
                </c:pt>
                <c:pt idx="9042">
                  <c:v>0.52574562000000014</c:v>
                </c:pt>
                <c:pt idx="9043">
                  <c:v>0.52580360999999998</c:v>
                </c:pt>
                <c:pt idx="9044">
                  <c:v>0.52586158999999988</c:v>
                </c:pt>
                <c:pt idx="9045">
                  <c:v>0.52591957999999994</c:v>
                </c:pt>
                <c:pt idx="9046">
                  <c:v>0.52597698999999987</c:v>
                </c:pt>
                <c:pt idx="9047">
                  <c:v>0.52603473999999983</c:v>
                </c:pt>
                <c:pt idx="9048">
                  <c:v>0.52609273000000001</c:v>
                </c:pt>
                <c:pt idx="9049">
                  <c:v>0.52615060000000002</c:v>
                </c:pt>
                <c:pt idx="9050">
                  <c:v>0.52620857999999993</c:v>
                </c:pt>
                <c:pt idx="9051">
                  <c:v>0.52626644999999994</c:v>
                </c:pt>
                <c:pt idx="9052">
                  <c:v>0.52632431999999996</c:v>
                </c:pt>
                <c:pt idx="9053">
                  <c:v>0.52638218999999975</c:v>
                </c:pt>
                <c:pt idx="9054">
                  <c:v>0.52644029999999997</c:v>
                </c:pt>
                <c:pt idx="9055">
                  <c:v>0.52649816999999988</c:v>
                </c:pt>
                <c:pt idx="9056">
                  <c:v>0.52655603999999989</c:v>
                </c:pt>
                <c:pt idx="9057">
                  <c:v>0.52661391000000002</c:v>
                </c:pt>
                <c:pt idx="9058">
                  <c:v>0.52667178000000003</c:v>
                </c:pt>
                <c:pt idx="9059">
                  <c:v>0.52672965000000016</c:v>
                </c:pt>
                <c:pt idx="9060">
                  <c:v>0.52678762999999984</c:v>
                </c:pt>
                <c:pt idx="9061">
                  <c:v>0.52684550000000008</c:v>
                </c:pt>
                <c:pt idx="9062">
                  <c:v>0.5269028</c:v>
                </c:pt>
                <c:pt idx="9063">
                  <c:v>0.52696077999999991</c:v>
                </c:pt>
                <c:pt idx="9064">
                  <c:v>0.52701865000000003</c:v>
                </c:pt>
                <c:pt idx="9065">
                  <c:v>0.52707651999999994</c:v>
                </c:pt>
                <c:pt idx="9066">
                  <c:v>0.52713438999999973</c:v>
                </c:pt>
                <c:pt idx="9067">
                  <c:v>0.52719249000000001</c:v>
                </c:pt>
                <c:pt idx="9068">
                  <c:v>0.52725036999999986</c:v>
                </c:pt>
                <c:pt idx="9069">
                  <c:v>0.52730823999999998</c:v>
                </c:pt>
                <c:pt idx="9070">
                  <c:v>0.52736610999999989</c:v>
                </c:pt>
                <c:pt idx="9071">
                  <c:v>0.52742409000000001</c:v>
                </c:pt>
                <c:pt idx="9072">
                  <c:v>0.52748195999999992</c:v>
                </c:pt>
                <c:pt idx="9073">
                  <c:v>0.52753983000000004</c:v>
                </c:pt>
                <c:pt idx="9074">
                  <c:v>0.52759769999999984</c:v>
                </c:pt>
                <c:pt idx="9075">
                  <c:v>0.52765569000000012</c:v>
                </c:pt>
                <c:pt idx="9076">
                  <c:v>0.52771297999999989</c:v>
                </c:pt>
                <c:pt idx="9077">
                  <c:v>0.52777085000000012</c:v>
                </c:pt>
                <c:pt idx="9078">
                  <c:v>0.52782872000000003</c:v>
                </c:pt>
                <c:pt idx="9079">
                  <c:v>0.52788658999999993</c:v>
                </c:pt>
                <c:pt idx="9080">
                  <c:v>0.52794468999999999</c:v>
                </c:pt>
                <c:pt idx="9081">
                  <c:v>0.5280025599999999</c:v>
                </c:pt>
                <c:pt idx="9082">
                  <c:v>0.52806054999999985</c:v>
                </c:pt>
                <c:pt idx="9083">
                  <c:v>0.52811841999999998</c:v>
                </c:pt>
                <c:pt idx="9084">
                  <c:v>0.52817617999999988</c:v>
                </c:pt>
                <c:pt idx="9085">
                  <c:v>0.5282341599999999</c:v>
                </c:pt>
                <c:pt idx="9086">
                  <c:v>0.52829192000000003</c:v>
                </c:pt>
                <c:pt idx="9087">
                  <c:v>0.52835012999999986</c:v>
                </c:pt>
                <c:pt idx="9088">
                  <c:v>0.52840788999999988</c:v>
                </c:pt>
                <c:pt idx="9089">
                  <c:v>0.52846587</c:v>
                </c:pt>
                <c:pt idx="9090">
                  <c:v>0.52852316999999993</c:v>
                </c:pt>
                <c:pt idx="9091">
                  <c:v>0.52858161999999997</c:v>
                </c:pt>
                <c:pt idx="9092">
                  <c:v>0.52863890999999996</c:v>
                </c:pt>
                <c:pt idx="9093">
                  <c:v>0.52869677999999998</c:v>
                </c:pt>
                <c:pt idx="9094">
                  <c:v>0.52875464999999999</c:v>
                </c:pt>
                <c:pt idx="9095">
                  <c:v>0.52881263000000001</c:v>
                </c:pt>
                <c:pt idx="9096">
                  <c:v>0.52887062000000007</c:v>
                </c:pt>
                <c:pt idx="9097">
                  <c:v>0.52892848999999997</c:v>
                </c:pt>
                <c:pt idx="9098">
                  <c:v>0.52898635999999988</c:v>
                </c:pt>
                <c:pt idx="9099">
                  <c:v>0.52904423000000012</c:v>
                </c:pt>
                <c:pt idx="9100">
                  <c:v>0.52910209999999991</c:v>
                </c:pt>
                <c:pt idx="9101">
                  <c:v>0.52916008999999986</c:v>
                </c:pt>
                <c:pt idx="9102">
                  <c:v>0.52921795999999988</c:v>
                </c:pt>
                <c:pt idx="9103">
                  <c:v>0.52927583000000011</c:v>
                </c:pt>
                <c:pt idx="9104">
                  <c:v>0.52939168000000003</c:v>
                </c:pt>
                <c:pt idx="9105">
                  <c:v>0.52944955000000005</c:v>
                </c:pt>
                <c:pt idx="9106">
                  <c:v>0.52950695999999986</c:v>
                </c:pt>
                <c:pt idx="9107">
                  <c:v>0.52956494999999992</c:v>
                </c:pt>
                <c:pt idx="9108">
                  <c:v>0.52962282000000005</c:v>
                </c:pt>
                <c:pt idx="9109">
                  <c:v>0.52968068999999984</c:v>
                </c:pt>
                <c:pt idx="9110">
                  <c:v>0.52973855999999997</c:v>
                </c:pt>
                <c:pt idx="9111">
                  <c:v>0.52979655000000003</c:v>
                </c:pt>
                <c:pt idx="9112">
                  <c:v>0.52985442000000005</c:v>
                </c:pt>
                <c:pt idx="9113">
                  <c:v>0.52991228999999973</c:v>
                </c:pt>
                <c:pt idx="9114">
                  <c:v>0.52997015999999997</c:v>
                </c:pt>
                <c:pt idx="9115">
                  <c:v>0.53002802999999998</c:v>
                </c:pt>
                <c:pt idx="9116">
                  <c:v>0.53008601</c:v>
                </c:pt>
                <c:pt idx="9117">
                  <c:v>0.53014388000000001</c:v>
                </c:pt>
                <c:pt idx="9118">
                  <c:v>0.53020186999999996</c:v>
                </c:pt>
                <c:pt idx="9119">
                  <c:v>0.53025973999999998</c:v>
                </c:pt>
                <c:pt idx="9120">
                  <c:v>0.53031760999999988</c:v>
                </c:pt>
                <c:pt idx="9121">
                  <c:v>0.53037548000000001</c:v>
                </c:pt>
                <c:pt idx="9122">
                  <c:v>0.53043288999999993</c:v>
                </c:pt>
                <c:pt idx="9123">
                  <c:v>0.53049086999999984</c:v>
                </c:pt>
                <c:pt idx="9124">
                  <c:v>0.53054873999999996</c:v>
                </c:pt>
                <c:pt idx="9125">
                  <c:v>0.53060649999999998</c:v>
                </c:pt>
                <c:pt idx="9126">
                  <c:v>0.53066437</c:v>
                </c:pt>
                <c:pt idx="9127">
                  <c:v>0.53072235999999984</c:v>
                </c:pt>
                <c:pt idx="9128">
                  <c:v>0.53078046000000001</c:v>
                </c:pt>
                <c:pt idx="9129">
                  <c:v>0.53083820999999998</c:v>
                </c:pt>
                <c:pt idx="9130">
                  <c:v>0.53089573999999995</c:v>
                </c:pt>
                <c:pt idx="9131">
                  <c:v>0.53095360999999996</c:v>
                </c:pt>
                <c:pt idx="9132">
                  <c:v>0.53101147999999998</c:v>
                </c:pt>
                <c:pt idx="9133">
                  <c:v>0.53106935</c:v>
                </c:pt>
                <c:pt idx="9134">
                  <c:v>0.53112733000000001</c:v>
                </c:pt>
                <c:pt idx="9135">
                  <c:v>0.53118520000000002</c:v>
                </c:pt>
                <c:pt idx="9136">
                  <c:v>0.53124318999999987</c:v>
                </c:pt>
                <c:pt idx="9137">
                  <c:v>0.53130105999999999</c:v>
                </c:pt>
                <c:pt idx="9138">
                  <c:v>0.53135893000000001</c:v>
                </c:pt>
                <c:pt idx="9139">
                  <c:v>0.53141679999999991</c:v>
                </c:pt>
                <c:pt idx="9140">
                  <c:v>0.53147467000000004</c:v>
                </c:pt>
                <c:pt idx="9141">
                  <c:v>0.53153276999999977</c:v>
                </c:pt>
                <c:pt idx="9142">
                  <c:v>0.53159017999999991</c:v>
                </c:pt>
                <c:pt idx="9143">
                  <c:v>0.53164805000000015</c:v>
                </c:pt>
                <c:pt idx="9144">
                  <c:v>0.53170592000000005</c:v>
                </c:pt>
                <c:pt idx="9145">
                  <c:v>0.53176391000000001</c:v>
                </c:pt>
                <c:pt idx="9146">
                  <c:v>0.53182178000000002</c:v>
                </c:pt>
                <c:pt idx="9147">
                  <c:v>0.53187976000000003</c:v>
                </c:pt>
                <c:pt idx="9148">
                  <c:v>0.53193774999999988</c:v>
                </c:pt>
                <c:pt idx="9149">
                  <c:v>0.53199527000000013</c:v>
                </c:pt>
                <c:pt idx="9150">
                  <c:v>0.53205313999999992</c:v>
                </c:pt>
                <c:pt idx="9151">
                  <c:v>0.53211101000000005</c:v>
                </c:pt>
                <c:pt idx="9152">
                  <c:v>0.53216887999999996</c:v>
                </c:pt>
                <c:pt idx="9153">
                  <c:v>0.53222674999999986</c:v>
                </c:pt>
                <c:pt idx="9154">
                  <c:v>0.53228473999999992</c:v>
                </c:pt>
                <c:pt idx="9155">
                  <c:v>0.53234261000000005</c:v>
                </c:pt>
                <c:pt idx="9156">
                  <c:v>0.53240047999999984</c:v>
                </c:pt>
                <c:pt idx="9157">
                  <c:v>0.5324585799999999</c:v>
                </c:pt>
                <c:pt idx="9158">
                  <c:v>0.53251656999999974</c:v>
                </c:pt>
                <c:pt idx="9159">
                  <c:v>0.53257443999999998</c:v>
                </c:pt>
                <c:pt idx="9160">
                  <c:v>0.53263231</c:v>
                </c:pt>
                <c:pt idx="9161">
                  <c:v>0.53269018000000001</c:v>
                </c:pt>
                <c:pt idx="9162">
                  <c:v>0.53274759000000005</c:v>
                </c:pt>
                <c:pt idx="9163">
                  <c:v>0.53280545999999995</c:v>
                </c:pt>
                <c:pt idx="9164">
                  <c:v>0.53286332999999986</c:v>
                </c:pt>
                <c:pt idx="9165">
                  <c:v>0.53292119999999998</c:v>
                </c:pt>
                <c:pt idx="9166">
                  <c:v>0.53297918</c:v>
                </c:pt>
                <c:pt idx="9167">
                  <c:v>0.53303705000000001</c:v>
                </c:pt>
                <c:pt idx="9168">
                  <c:v>0.53309492999999997</c:v>
                </c:pt>
                <c:pt idx="9169">
                  <c:v>0.53315279999999987</c:v>
                </c:pt>
                <c:pt idx="9170">
                  <c:v>0.53321067</c:v>
                </c:pt>
                <c:pt idx="9171">
                  <c:v>0.5332685399999999</c:v>
                </c:pt>
                <c:pt idx="9172">
                  <c:v>0.53332641000000003</c:v>
                </c:pt>
                <c:pt idx="9173">
                  <c:v>0.53338405</c:v>
                </c:pt>
                <c:pt idx="9174">
                  <c:v>0.53344214999999973</c:v>
                </c:pt>
                <c:pt idx="9175">
                  <c:v>0.53349990000000003</c:v>
                </c:pt>
                <c:pt idx="9176">
                  <c:v>0.53355788999999987</c:v>
                </c:pt>
                <c:pt idx="9177">
                  <c:v>0.53361575999999999</c:v>
                </c:pt>
                <c:pt idx="9178">
                  <c:v>0.53367374000000001</c:v>
                </c:pt>
                <c:pt idx="9179">
                  <c:v>0.53373162000000007</c:v>
                </c:pt>
                <c:pt idx="9180">
                  <c:v>0.53378948999999998</c:v>
                </c:pt>
                <c:pt idx="9181">
                  <c:v>0.53384735999999999</c:v>
                </c:pt>
                <c:pt idx="9182">
                  <c:v>0.53390534000000001</c:v>
                </c:pt>
                <c:pt idx="9183">
                  <c:v>0.53396332999999985</c:v>
                </c:pt>
                <c:pt idx="9184">
                  <c:v>0.53402119999999997</c:v>
                </c:pt>
                <c:pt idx="9185">
                  <c:v>0.53407906999999999</c:v>
                </c:pt>
                <c:pt idx="9186">
                  <c:v>0.53413658999999991</c:v>
                </c:pt>
                <c:pt idx="9187">
                  <c:v>0.53419446000000004</c:v>
                </c:pt>
                <c:pt idx="9188">
                  <c:v>0.53425232999999994</c:v>
                </c:pt>
                <c:pt idx="9189">
                  <c:v>0.53431019999999985</c:v>
                </c:pt>
                <c:pt idx="9190">
                  <c:v>0.53436806999999986</c:v>
                </c:pt>
                <c:pt idx="9191">
                  <c:v>0.53442593999999999</c:v>
                </c:pt>
                <c:pt idx="9192">
                  <c:v>0.53448415999999987</c:v>
                </c:pt>
                <c:pt idx="9193">
                  <c:v>0.53454203</c:v>
                </c:pt>
                <c:pt idx="9194">
                  <c:v>0.53459931999999999</c:v>
                </c:pt>
                <c:pt idx="9195">
                  <c:v>0.53465719</c:v>
                </c:pt>
                <c:pt idx="9196">
                  <c:v>0.53471506000000002</c:v>
                </c:pt>
                <c:pt idx="9197">
                  <c:v>0.53477304999999997</c:v>
                </c:pt>
                <c:pt idx="9198">
                  <c:v>0.53483091999999999</c:v>
                </c:pt>
                <c:pt idx="9199">
                  <c:v>0.53488902000000005</c:v>
                </c:pt>
                <c:pt idx="9200">
                  <c:v>0.53494701000000011</c:v>
                </c:pt>
                <c:pt idx="9201">
                  <c:v>0.53500499000000001</c:v>
                </c:pt>
                <c:pt idx="9202">
                  <c:v>0.53506239999999994</c:v>
                </c:pt>
                <c:pt idx="9203">
                  <c:v>0.53512026999999984</c:v>
                </c:pt>
                <c:pt idx="9204">
                  <c:v>0.53517813999999997</c:v>
                </c:pt>
                <c:pt idx="9205">
                  <c:v>0.53523600999999987</c:v>
                </c:pt>
                <c:pt idx="9206">
                  <c:v>0.53529400000000005</c:v>
                </c:pt>
                <c:pt idx="9207">
                  <c:v>0.53535186999999984</c:v>
                </c:pt>
                <c:pt idx="9208">
                  <c:v>0.53540997000000001</c:v>
                </c:pt>
                <c:pt idx="9209">
                  <c:v>0.53546772999999992</c:v>
                </c:pt>
                <c:pt idx="9210">
                  <c:v>0.53552560000000005</c:v>
                </c:pt>
                <c:pt idx="9211">
                  <c:v>0.53558357999999973</c:v>
                </c:pt>
                <c:pt idx="9212">
                  <c:v>0.53564145000000007</c:v>
                </c:pt>
                <c:pt idx="9213">
                  <c:v>0.53569932000000009</c:v>
                </c:pt>
                <c:pt idx="9214">
                  <c:v>0.53575673000000001</c:v>
                </c:pt>
                <c:pt idx="9215">
                  <c:v>0.53581506000000001</c:v>
                </c:pt>
                <c:pt idx="9216">
                  <c:v>0.53587293000000003</c:v>
                </c:pt>
                <c:pt idx="9217">
                  <c:v>0.53593091999999998</c:v>
                </c:pt>
                <c:pt idx="9218">
                  <c:v>0.53598820999999996</c:v>
                </c:pt>
                <c:pt idx="9219">
                  <c:v>0.53604607999999998</c:v>
                </c:pt>
                <c:pt idx="9220">
                  <c:v>0.53610442000000003</c:v>
                </c:pt>
                <c:pt idx="9221">
                  <c:v>0.53616216999999977</c:v>
                </c:pt>
                <c:pt idx="9222">
                  <c:v>0.53622015999999983</c:v>
                </c:pt>
                <c:pt idx="9223">
                  <c:v>0.53627791000000002</c:v>
                </c:pt>
                <c:pt idx="9224">
                  <c:v>0.53633589999999998</c:v>
                </c:pt>
                <c:pt idx="9225">
                  <c:v>0.53639318999999985</c:v>
                </c:pt>
                <c:pt idx="9226">
                  <c:v>0.53645129000000003</c:v>
                </c:pt>
                <c:pt idx="9227">
                  <c:v>0.53650927999999998</c:v>
                </c:pt>
                <c:pt idx="9228">
                  <c:v>0.53656714999999977</c:v>
                </c:pt>
                <c:pt idx="9229">
                  <c:v>0.53662502000000012</c:v>
                </c:pt>
                <c:pt idx="9230">
                  <c:v>0.53668300000000002</c:v>
                </c:pt>
                <c:pt idx="9231">
                  <c:v>0.53674087000000015</c:v>
                </c:pt>
                <c:pt idx="9232">
                  <c:v>0.5367988600000001</c:v>
                </c:pt>
                <c:pt idx="9233">
                  <c:v>0.53685673</c:v>
                </c:pt>
                <c:pt idx="9234">
                  <c:v>0.53691425000000004</c:v>
                </c:pt>
                <c:pt idx="9235">
                  <c:v>0.53697211999999994</c:v>
                </c:pt>
                <c:pt idx="9236">
                  <c:v>0.53702998999999996</c:v>
                </c:pt>
                <c:pt idx="9237">
                  <c:v>0.53708787000000002</c:v>
                </c:pt>
                <c:pt idx="9238">
                  <c:v>0.53714574000000004</c:v>
                </c:pt>
                <c:pt idx="9239">
                  <c:v>0.53720361000000005</c:v>
                </c:pt>
                <c:pt idx="9240">
                  <c:v>0.53726147999999996</c:v>
                </c:pt>
                <c:pt idx="9241">
                  <c:v>0.53731945999999997</c:v>
                </c:pt>
                <c:pt idx="9242">
                  <c:v>0.53737745000000003</c:v>
                </c:pt>
                <c:pt idx="9243">
                  <c:v>0.53743496999999985</c:v>
                </c:pt>
                <c:pt idx="9244">
                  <c:v>0.53749283999999997</c:v>
                </c:pt>
                <c:pt idx="9245">
                  <c:v>0.53755059999999988</c:v>
                </c:pt>
                <c:pt idx="9246">
                  <c:v>0.53760870000000005</c:v>
                </c:pt>
                <c:pt idx="9247">
                  <c:v>0.53766656999999973</c:v>
                </c:pt>
                <c:pt idx="9248">
                  <c:v>0.53772444000000008</c:v>
                </c:pt>
                <c:pt idx="9249">
                  <c:v>0.53778265999999997</c:v>
                </c:pt>
                <c:pt idx="9250">
                  <c:v>0.53783994999999996</c:v>
                </c:pt>
                <c:pt idx="9251">
                  <c:v>0.53789792999999997</c:v>
                </c:pt>
                <c:pt idx="9252">
                  <c:v>0.53795579999999998</c:v>
                </c:pt>
                <c:pt idx="9253">
                  <c:v>0.53801355999999989</c:v>
                </c:pt>
                <c:pt idx="9254">
                  <c:v>0.53807154999999984</c:v>
                </c:pt>
                <c:pt idx="9255">
                  <c:v>0.53812942000000008</c:v>
                </c:pt>
                <c:pt idx="9256">
                  <c:v>0.53818728999999987</c:v>
                </c:pt>
                <c:pt idx="9257">
                  <c:v>0.53824539000000005</c:v>
                </c:pt>
                <c:pt idx="9258">
                  <c:v>0.5383031399999999</c:v>
                </c:pt>
                <c:pt idx="9259">
                  <c:v>0.53836101000000003</c:v>
                </c:pt>
                <c:pt idx="9260">
                  <c:v>0.53841899999999987</c:v>
                </c:pt>
                <c:pt idx="9261">
                  <c:v>0.53847687</c:v>
                </c:pt>
                <c:pt idx="9262">
                  <c:v>0.5385347399999999</c:v>
                </c:pt>
                <c:pt idx="9263">
                  <c:v>0.53859272999999985</c:v>
                </c:pt>
                <c:pt idx="9264">
                  <c:v>0.53865059999999998</c:v>
                </c:pt>
                <c:pt idx="9265">
                  <c:v>0.53870799999999996</c:v>
                </c:pt>
                <c:pt idx="9266">
                  <c:v>0.53876586999999998</c:v>
                </c:pt>
                <c:pt idx="9267">
                  <c:v>0.53882374</c:v>
                </c:pt>
                <c:pt idx="9268">
                  <c:v>0.53888172999999984</c:v>
                </c:pt>
                <c:pt idx="9269">
                  <c:v>0.53893959999999996</c:v>
                </c:pt>
                <c:pt idx="9270">
                  <c:v>0.53899746999999998</c:v>
                </c:pt>
                <c:pt idx="9271">
                  <c:v>0.53905533999999999</c:v>
                </c:pt>
                <c:pt idx="9272">
                  <c:v>0.53911332999999972</c:v>
                </c:pt>
                <c:pt idx="9273">
                  <c:v>0.53917119999999996</c:v>
                </c:pt>
                <c:pt idx="9274">
                  <c:v>0.53922906999999998</c:v>
                </c:pt>
                <c:pt idx="9275">
                  <c:v>0.53928704999999988</c:v>
                </c:pt>
                <c:pt idx="9276">
                  <c:v>0.53934492999999983</c:v>
                </c:pt>
                <c:pt idx="9277">
                  <c:v>0.53940290999999985</c:v>
                </c:pt>
                <c:pt idx="9278">
                  <c:v>0.53946077999999986</c:v>
                </c:pt>
                <c:pt idx="9279">
                  <c:v>0.53951864999999988</c:v>
                </c:pt>
                <c:pt idx="9280">
                  <c:v>0.53957651999999989</c:v>
                </c:pt>
                <c:pt idx="9281">
                  <c:v>0.53963439000000002</c:v>
                </c:pt>
                <c:pt idx="9282">
                  <c:v>0.53969226000000003</c:v>
                </c:pt>
                <c:pt idx="9283">
                  <c:v>0.53975013000000005</c:v>
                </c:pt>
                <c:pt idx="9284">
                  <c:v>0.53980799999999984</c:v>
                </c:pt>
                <c:pt idx="9285">
                  <c:v>0.53986540999999999</c:v>
                </c:pt>
                <c:pt idx="9286">
                  <c:v>0.53992328000000001</c:v>
                </c:pt>
                <c:pt idx="9287">
                  <c:v>0.53998115000000002</c:v>
                </c:pt>
                <c:pt idx="9288">
                  <c:v>0.54003913999999997</c:v>
                </c:pt>
                <c:pt idx="9289">
                  <c:v>0.54009700999999999</c:v>
                </c:pt>
                <c:pt idx="9290">
                  <c:v>0.54015488</c:v>
                </c:pt>
                <c:pt idx="9291">
                  <c:v>0.54021274999999991</c:v>
                </c:pt>
                <c:pt idx="9292">
                  <c:v>0.54027073999999997</c:v>
                </c:pt>
                <c:pt idx="9293">
                  <c:v>0.54032860999999999</c:v>
                </c:pt>
                <c:pt idx="9294">
                  <c:v>0.54038647999999989</c:v>
                </c:pt>
                <c:pt idx="9295">
                  <c:v>0.54044435000000002</c:v>
                </c:pt>
                <c:pt idx="9296">
                  <c:v>0.54050232999999992</c:v>
                </c:pt>
                <c:pt idx="9297">
                  <c:v>0.54056019999999994</c:v>
                </c:pt>
                <c:pt idx="9298">
                  <c:v>0.54061806999999984</c:v>
                </c:pt>
                <c:pt idx="9299">
                  <c:v>0.54067594000000008</c:v>
                </c:pt>
                <c:pt idx="9300">
                  <c:v>0.54073393000000003</c:v>
                </c:pt>
                <c:pt idx="9301">
                  <c:v>0.54079122000000013</c:v>
                </c:pt>
                <c:pt idx="9302">
                  <c:v>0.54084909000000014</c:v>
                </c:pt>
                <c:pt idx="9303">
                  <c:v>0.54090707999999998</c:v>
                </c:pt>
                <c:pt idx="9304">
                  <c:v>0.54096495</c:v>
                </c:pt>
                <c:pt idx="9305">
                  <c:v>0.54102282000000002</c:v>
                </c:pt>
                <c:pt idx="9306">
                  <c:v>0.54108080000000003</c:v>
                </c:pt>
                <c:pt idx="9307">
                  <c:v>0.54113878999999987</c:v>
                </c:pt>
                <c:pt idx="9308">
                  <c:v>0.54119677999999993</c:v>
                </c:pt>
                <c:pt idx="9309">
                  <c:v>0.54125464999999984</c:v>
                </c:pt>
                <c:pt idx="9310">
                  <c:v>0.54131251999999985</c:v>
                </c:pt>
                <c:pt idx="9311">
                  <c:v>0.54137038999999987</c:v>
                </c:pt>
                <c:pt idx="9312">
                  <c:v>0.54142825999999999</c:v>
                </c:pt>
                <c:pt idx="9313">
                  <c:v>0.5414861299999999</c:v>
                </c:pt>
                <c:pt idx="9314">
                  <c:v>0.54154400000000003</c:v>
                </c:pt>
                <c:pt idx="9315">
                  <c:v>0.54160187000000015</c:v>
                </c:pt>
                <c:pt idx="9316">
                  <c:v>0.54165973999999995</c:v>
                </c:pt>
                <c:pt idx="9317">
                  <c:v>0.54171737999999992</c:v>
                </c:pt>
                <c:pt idx="9318">
                  <c:v>0.54177525000000015</c:v>
                </c:pt>
                <c:pt idx="9319">
                  <c:v>0.54183311999999983</c:v>
                </c:pt>
                <c:pt idx="9320">
                  <c:v>0.54189111000000012</c:v>
                </c:pt>
                <c:pt idx="9321">
                  <c:v>0.54194909000000013</c:v>
                </c:pt>
                <c:pt idx="9322">
                  <c:v>0.54200695999999993</c:v>
                </c:pt>
                <c:pt idx="9323">
                  <c:v>0.54206483000000005</c:v>
                </c:pt>
                <c:pt idx="9324">
                  <c:v>0.54212269999999996</c:v>
                </c:pt>
                <c:pt idx="9325">
                  <c:v>0.54218023000000004</c:v>
                </c:pt>
                <c:pt idx="9326">
                  <c:v>0.54223809999999983</c:v>
                </c:pt>
                <c:pt idx="9327">
                  <c:v>0.54229607999999996</c:v>
                </c:pt>
                <c:pt idx="9328">
                  <c:v>0.54235394999999986</c:v>
                </c:pt>
                <c:pt idx="9329">
                  <c:v>0.54241181999999999</c:v>
                </c:pt>
                <c:pt idx="9330">
                  <c:v>0.54246969</c:v>
                </c:pt>
                <c:pt idx="9331">
                  <c:v>0.54252755999999991</c:v>
                </c:pt>
                <c:pt idx="9332">
                  <c:v>0.54258543000000004</c:v>
                </c:pt>
                <c:pt idx="9333">
                  <c:v>0.5426434200000001</c:v>
                </c:pt>
                <c:pt idx="9334">
                  <c:v>0.54270152000000005</c:v>
                </c:pt>
                <c:pt idx="9335">
                  <c:v>0.54275928000000007</c:v>
                </c:pt>
                <c:pt idx="9336">
                  <c:v>0.54281714999999986</c:v>
                </c:pt>
                <c:pt idx="9337">
                  <c:v>0.5428750200000001</c:v>
                </c:pt>
                <c:pt idx="9338">
                  <c:v>0.54293243000000002</c:v>
                </c:pt>
                <c:pt idx="9339">
                  <c:v>0.54299030000000004</c:v>
                </c:pt>
                <c:pt idx="9340">
                  <c:v>0.54304828000000005</c:v>
                </c:pt>
                <c:pt idx="9341">
                  <c:v>0.54316413999999991</c:v>
                </c:pt>
                <c:pt idx="9342">
                  <c:v>0.54322201000000003</c:v>
                </c:pt>
                <c:pt idx="9343">
                  <c:v>0.54327988000000005</c:v>
                </c:pt>
                <c:pt idx="9344">
                  <c:v>0.54339574000000002</c:v>
                </c:pt>
                <c:pt idx="9345">
                  <c:v>0.54345361000000003</c:v>
                </c:pt>
                <c:pt idx="9346">
                  <c:v>0.54351147999999994</c:v>
                </c:pt>
                <c:pt idx="9347">
                  <c:v>0.54356934999999973</c:v>
                </c:pt>
                <c:pt idx="9348">
                  <c:v>0.54362722000000008</c:v>
                </c:pt>
                <c:pt idx="9349">
                  <c:v>0.54368508999999998</c:v>
                </c:pt>
                <c:pt idx="9350">
                  <c:v>0.54374307000000011</c:v>
                </c:pt>
                <c:pt idx="9351">
                  <c:v>0.54380059999999997</c:v>
                </c:pt>
                <c:pt idx="9352">
                  <c:v>0.54385846999999998</c:v>
                </c:pt>
                <c:pt idx="9353">
                  <c:v>0.54391633999999989</c:v>
                </c:pt>
                <c:pt idx="9354">
                  <c:v>0.54397432000000001</c:v>
                </c:pt>
                <c:pt idx="9355">
                  <c:v>0.54403218999999992</c:v>
                </c:pt>
                <c:pt idx="9356">
                  <c:v>0.54409006000000004</c:v>
                </c:pt>
                <c:pt idx="9357">
                  <c:v>0.54414792999999984</c:v>
                </c:pt>
                <c:pt idx="9358">
                  <c:v>0.54420579999999996</c:v>
                </c:pt>
                <c:pt idx="9359">
                  <c:v>0.54426390999999985</c:v>
                </c:pt>
                <c:pt idx="9360">
                  <c:v>0.54432177999999998</c:v>
                </c:pt>
                <c:pt idx="9361">
                  <c:v>0.54437917999999996</c:v>
                </c:pt>
                <c:pt idx="9362">
                  <c:v>0.54443704999999987</c:v>
                </c:pt>
                <c:pt idx="9363">
                  <c:v>0.54449493000000004</c:v>
                </c:pt>
                <c:pt idx="9364">
                  <c:v>0.54455279999999973</c:v>
                </c:pt>
                <c:pt idx="9365">
                  <c:v>0.54461066999999996</c:v>
                </c:pt>
                <c:pt idx="9366">
                  <c:v>0.54466853999999998</c:v>
                </c:pt>
                <c:pt idx="9367">
                  <c:v>0.54472664000000004</c:v>
                </c:pt>
                <c:pt idx="9368">
                  <c:v>0.54478462000000005</c:v>
                </c:pt>
                <c:pt idx="9369">
                  <c:v>0.54484248999999996</c:v>
                </c:pt>
                <c:pt idx="9370">
                  <c:v>0.54490037000000002</c:v>
                </c:pt>
                <c:pt idx="9371">
                  <c:v>0.54495824000000004</c:v>
                </c:pt>
                <c:pt idx="9372">
                  <c:v>0.54501610999999994</c:v>
                </c:pt>
                <c:pt idx="9373">
                  <c:v>0.54507408999999996</c:v>
                </c:pt>
                <c:pt idx="9374">
                  <c:v>0.54513137999999994</c:v>
                </c:pt>
                <c:pt idx="9375">
                  <c:v>0.54518949000000005</c:v>
                </c:pt>
                <c:pt idx="9376">
                  <c:v>0.54524735999999996</c:v>
                </c:pt>
                <c:pt idx="9377">
                  <c:v>0.54530522999999997</c:v>
                </c:pt>
                <c:pt idx="9378">
                  <c:v>0.54536320999999988</c:v>
                </c:pt>
                <c:pt idx="9379">
                  <c:v>0.54542108</c:v>
                </c:pt>
                <c:pt idx="9380">
                  <c:v>0.54547895000000002</c:v>
                </c:pt>
                <c:pt idx="9381">
                  <c:v>0.54553693999999986</c:v>
                </c:pt>
                <c:pt idx="9382">
                  <c:v>0.54559435000000001</c:v>
                </c:pt>
                <c:pt idx="9383">
                  <c:v>0.54571020000000003</c:v>
                </c:pt>
                <c:pt idx="9384">
                  <c:v>0.54576818999999988</c:v>
                </c:pt>
                <c:pt idx="9385">
                  <c:v>0.54582593999999995</c:v>
                </c:pt>
                <c:pt idx="9386">
                  <c:v>0.54594180000000014</c:v>
                </c:pt>
                <c:pt idx="9387">
                  <c:v>0.54599978999999998</c:v>
                </c:pt>
                <c:pt idx="9388">
                  <c:v>0.54605766</c:v>
                </c:pt>
                <c:pt idx="9389">
                  <c:v>0.54611553000000002</c:v>
                </c:pt>
                <c:pt idx="9390">
                  <c:v>0.54617340000000003</c:v>
                </c:pt>
                <c:pt idx="9391">
                  <c:v>0.54623091999999984</c:v>
                </c:pt>
                <c:pt idx="9392">
                  <c:v>0.54628878999999986</c:v>
                </c:pt>
                <c:pt idx="9393">
                  <c:v>0.54634677999999992</c:v>
                </c:pt>
                <c:pt idx="9394">
                  <c:v>0.54640465000000005</c:v>
                </c:pt>
                <c:pt idx="9395">
                  <c:v>0.54646262999999973</c:v>
                </c:pt>
                <c:pt idx="9396">
                  <c:v>0.54652049999999996</c:v>
                </c:pt>
                <c:pt idx="9397">
                  <c:v>0.54657836999999987</c:v>
                </c:pt>
                <c:pt idx="9398">
                  <c:v>0.54663624</c:v>
                </c:pt>
                <c:pt idx="9399">
                  <c:v>0.54669435000000011</c:v>
                </c:pt>
                <c:pt idx="9400">
                  <c:v>0.54675209999999996</c:v>
                </c:pt>
                <c:pt idx="9401">
                  <c:v>0.54680996999999998</c:v>
                </c:pt>
                <c:pt idx="9402">
                  <c:v>0.54686783999999999</c:v>
                </c:pt>
                <c:pt idx="9403">
                  <c:v>0.54692571000000012</c:v>
                </c:pt>
                <c:pt idx="9404">
                  <c:v>0.54698357999999991</c:v>
                </c:pt>
                <c:pt idx="9405">
                  <c:v>0.54704145000000015</c:v>
                </c:pt>
                <c:pt idx="9406">
                  <c:v>0.54709931999999994</c:v>
                </c:pt>
                <c:pt idx="9407">
                  <c:v>0.54715707999999996</c:v>
                </c:pt>
                <c:pt idx="9408">
                  <c:v>0.54721494999999987</c:v>
                </c:pt>
                <c:pt idx="9409">
                  <c:v>0.54727281999999999</c:v>
                </c:pt>
                <c:pt idx="9410">
                  <c:v>0.54733080000000001</c:v>
                </c:pt>
                <c:pt idx="9411">
                  <c:v>0.54738867999999996</c:v>
                </c:pt>
                <c:pt idx="9412">
                  <c:v>0.54744654999999987</c:v>
                </c:pt>
                <c:pt idx="9413">
                  <c:v>0.54750452999999988</c:v>
                </c:pt>
                <c:pt idx="9414">
                  <c:v>0.54756204999999991</c:v>
                </c:pt>
                <c:pt idx="9415">
                  <c:v>0.54761992999999998</c:v>
                </c:pt>
                <c:pt idx="9416">
                  <c:v>0.54767803000000015</c:v>
                </c:pt>
                <c:pt idx="9417">
                  <c:v>0.54779376999999996</c:v>
                </c:pt>
                <c:pt idx="9418">
                  <c:v>0.54785164000000008</c:v>
                </c:pt>
                <c:pt idx="9419">
                  <c:v>0.54790950999999999</c:v>
                </c:pt>
                <c:pt idx="9420">
                  <c:v>0.54796737999999989</c:v>
                </c:pt>
                <c:pt idx="9421">
                  <c:v>0.54802536999999996</c:v>
                </c:pt>
                <c:pt idx="9422">
                  <c:v>0.54808288999999988</c:v>
                </c:pt>
                <c:pt idx="9423">
                  <c:v>0.54814076</c:v>
                </c:pt>
                <c:pt idx="9424">
                  <c:v>0.54819863000000013</c:v>
                </c:pt>
                <c:pt idx="9425">
                  <c:v>0.54825649999999992</c:v>
                </c:pt>
                <c:pt idx="9426">
                  <c:v>0.54831436999999994</c:v>
                </c:pt>
                <c:pt idx="9427">
                  <c:v>0.54837223999999996</c:v>
                </c:pt>
                <c:pt idx="9428">
                  <c:v>0.54843010999999986</c:v>
                </c:pt>
                <c:pt idx="9429">
                  <c:v>0.54848809999999992</c:v>
                </c:pt>
                <c:pt idx="9430">
                  <c:v>0.54854597000000005</c:v>
                </c:pt>
                <c:pt idx="9431">
                  <c:v>0.54860394999999984</c:v>
                </c:pt>
                <c:pt idx="9432">
                  <c:v>0.54866194000000001</c:v>
                </c:pt>
                <c:pt idx="9433">
                  <c:v>0.54871981000000014</c:v>
                </c:pt>
                <c:pt idx="9434">
                  <c:v>0.54877768000000005</c:v>
                </c:pt>
                <c:pt idx="9435">
                  <c:v>0.54883554999999984</c:v>
                </c:pt>
                <c:pt idx="9436">
                  <c:v>0.54889342000000008</c:v>
                </c:pt>
                <c:pt idx="9437">
                  <c:v>0.54895070999999984</c:v>
                </c:pt>
                <c:pt idx="9438">
                  <c:v>0.54900857999999997</c:v>
                </c:pt>
                <c:pt idx="9439">
                  <c:v>0.54906644999999987</c:v>
                </c:pt>
                <c:pt idx="9440">
                  <c:v>0.54912432</c:v>
                </c:pt>
                <c:pt idx="9441">
                  <c:v>0.54918265999999993</c:v>
                </c:pt>
                <c:pt idx="9442">
                  <c:v>0.54924052999999984</c:v>
                </c:pt>
                <c:pt idx="9443">
                  <c:v>0.54929839999999996</c:v>
                </c:pt>
                <c:pt idx="9444">
                  <c:v>0.54935626999999987</c:v>
                </c:pt>
                <c:pt idx="9445">
                  <c:v>0.54941413999999988</c:v>
                </c:pt>
                <c:pt idx="9446">
                  <c:v>0.54947155000000003</c:v>
                </c:pt>
                <c:pt idx="9447">
                  <c:v>0.54952942000000005</c:v>
                </c:pt>
                <c:pt idx="9448">
                  <c:v>0.54958728999999973</c:v>
                </c:pt>
                <c:pt idx="9449">
                  <c:v>0.54964562000000006</c:v>
                </c:pt>
                <c:pt idx="9450">
                  <c:v>0.54970348999999996</c:v>
                </c:pt>
                <c:pt idx="9451">
                  <c:v>0.54976135999999998</c:v>
                </c:pt>
                <c:pt idx="9452">
                  <c:v>0.54981911999999999</c:v>
                </c:pt>
                <c:pt idx="9453">
                  <c:v>0.54987664000000003</c:v>
                </c:pt>
                <c:pt idx="9454">
                  <c:v>0.54993451000000004</c:v>
                </c:pt>
                <c:pt idx="9455">
                  <c:v>0.54999248999999983</c:v>
                </c:pt>
                <c:pt idx="9456">
                  <c:v>0.55005037000000001</c:v>
                </c:pt>
                <c:pt idx="9457">
                  <c:v>0.55010857999999996</c:v>
                </c:pt>
                <c:pt idx="9458">
                  <c:v>0.55016644999999986</c:v>
                </c:pt>
                <c:pt idx="9459">
                  <c:v>0.55022431999999999</c:v>
                </c:pt>
                <c:pt idx="9460">
                  <c:v>0.55028218999999989</c:v>
                </c:pt>
                <c:pt idx="9461">
                  <c:v>0.55033960000000004</c:v>
                </c:pt>
                <c:pt idx="9462">
                  <c:v>0.55039782000000004</c:v>
                </c:pt>
                <c:pt idx="9463">
                  <c:v>0.55045557000000001</c:v>
                </c:pt>
                <c:pt idx="9464">
                  <c:v>0.55051343999999991</c:v>
                </c:pt>
                <c:pt idx="9465">
                  <c:v>0.55057096999999988</c:v>
                </c:pt>
                <c:pt idx="9466">
                  <c:v>0.55062884000000012</c:v>
                </c:pt>
                <c:pt idx="9467">
                  <c:v>0.55068682000000002</c:v>
                </c:pt>
                <c:pt idx="9468">
                  <c:v>0.55074469000000015</c:v>
                </c:pt>
                <c:pt idx="9469">
                  <c:v>0.55080255999999994</c:v>
                </c:pt>
                <c:pt idx="9470">
                  <c:v>0.55086055</c:v>
                </c:pt>
                <c:pt idx="9471">
                  <c:v>0.55091853999999996</c:v>
                </c:pt>
                <c:pt idx="9472">
                  <c:v>0.55097640999999997</c:v>
                </c:pt>
                <c:pt idx="9473">
                  <c:v>0.55103427999999999</c:v>
                </c:pt>
                <c:pt idx="9474">
                  <c:v>0.55109202999999984</c:v>
                </c:pt>
                <c:pt idx="9475">
                  <c:v>0.55114990000000008</c:v>
                </c:pt>
                <c:pt idx="9476">
                  <c:v>0.55120776999999987</c:v>
                </c:pt>
                <c:pt idx="9477">
                  <c:v>0.55126575999999994</c:v>
                </c:pt>
                <c:pt idx="9478">
                  <c:v>0.55132362999999984</c:v>
                </c:pt>
                <c:pt idx="9479">
                  <c:v>0.55138149999999997</c:v>
                </c:pt>
                <c:pt idx="9480">
                  <c:v>0.55143936999999987</c:v>
                </c:pt>
                <c:pt idx="9481">
                  <c:v>0.55149735999999994</c:v>
                </c:pt>
                <c:pt idx="9482">
                  <c:v>0.55155522999999984</c:v>
                </c:pt>
                <c:pt idx="9483">
                  <c:v>0.55161274999999987</c:v>
                </c:pt>
                <c:pt idx="9484">
                  <c:v>0.55167074000000005</c:v>
                </c:pt>
                <c:pt idx="9485">
                  <c:v>0.55172884000000011</c:v>
                </c:pt>
                <c:pt idx="9486">
                  <c:v>0.55178671000000001</c:v>
                </c:pt>
                <c:pt idx="9487">
                  <c:v>0.55184446000000009</c:v>
                </c:pt>
                <c:pt idx="9488">
                  <c:v>0.55190233</c:v>
                </c:pt>
                <c:pt idx="9489">
                  <c:v>0.55196031999999984</c:v>
                </c:pt>
                <c:pt idx="9490">
                  <c:v>0.55201829999999996</c:v>
                </c:pt>
                <c:pt idx="9491">
                  <c:v>0.55207605999999998</c:v>
                </c:pt>
                <c:pt idx="9492">
                  <c:v>0.5521335799999999</c:v>
                </c:pt>
                <c:pt idx="9493">
                  <c:v>0.55219156999999996</c:v>
                </c:pt>
                <c:pt idx="9494">
                  <c:v>0.55224932000000004</c:v>
                </c:pt>
                <c:pt idx="9495">
                  <c:v>0.55230718999999973</c:v>
                </c:pt>
                <c:pt idx="9496">
                  <c:v>0.55236529999999984</c:v>
                </c:pt>
                <c:pt idx="9497">
                  <c:v>0.55242316999999985</c:v>
                </c:pt>
                <c:pt idx="9498">
                  <c:v>0.55248114999999987</c:v>
                </c:pt>
                <c:pt idx="9499">
                  <c:v>0.55253843999999996</c:v>
                </c:pt>
                <c:pt idx="9500">
                  <c:v>0.55259654999999985</c:v>
                </c:pt>
                <c:pt idx="9501">
                  <c:v>0.55265452999999998</c:v>
                </c:pt>
                <c:pt idx="9502">
                  <c:v>0.55271239999999988</c:v>
                </c:pt>
                <c:pt idx="9503">
                  <c:v>0.55277038999999983</c:v>
                </c:pt>
                <c:pt idx="9504">
                  <c:v>0.55282826000000007</c:v>
                </c:pt>
                <c:pt idx="9505">
                  <c:v>0.55288612999999986</c:v>
                </c:pt>
                <c:pt idx="9506">
                  <c:v>0.55294412000000004</c:v>
                </c:pt>
                <c:pt idx="9507">
                  <c:v>0.55300164000000007</c:v>
                </c:pt>
                <c:pt idx="9508">
                  <c:v>0.55305950999999998</c:v>
                </c:pt>
                <c:pt idx="9509">
                  <c:v>0.55311737999999988</c:v>
                </c:pt>
                <c:pt idx="9510">
                  <c:v>0.55317537000000017</c:v>
                </c:pt>
                <c:pt idx="9511">
                  <c:v>0.55323323999999996</c:v>
                </c:pt>
                <c:pt idx="9512">
                  <c:v>0.55329110999999997</c:v>
                </c:pt>
                <c:pt idx="9513">
                  <c:v>0.55334897999999999</c:v>
                </c:pt>
                <c:pt idx="9514">
                  <c:v>0.55340685000000001</c:v>
                </c:pt>
                <c:pt idx="9515">
                  <c:v>0.55346471999999991</c:v>
                </c:pt>
                <c:pt idx="9516">
                  <c:v>0.55352258999999993</c:v>
                </c:pt>
                <c:pt idx="9517">
                  <c:v>0.55358023000000001</c:v>
                </c:pt>
                <c:pt idx="9518">
                  <c:v>0.55363810000000002</c:v>
                </c:pt>
                <c:pt idx="9519">
                  <c:v>0.55369608000000003</c:v>
                </c:pt>
                <c:pt idx="9520">
                  <c:v>0.55375395000000005</c:v>
                </c:pt>
                <c:pt idx="9521">
                  <c:v>0.55381181999999995</c:v>
                </c:pt>
                <c:pt idx="9522">
                  <c:v>0.55386968999999997</c:v>
                </c:pt>
                <c:pt idx="9523">
                  <c:v>0.55392768000000003</c:v>
                </c:pt>
                <c:pt idx="9524">
                  <c:v>0.55398555000000005</c:v>
                </c:pt>
                <c:pt idx="9525">
                  <c:v>0.55404341999999995</c:v>
                </c:pt>
                <c:pt idx="9526">
                  <c:v>0.55410141000000013</c:v>
                </c:pt>
                <c:pt idx="9527">
                  <c:v>0.55415928000000003</c:v>
                </c:pt>
                <c:pt idx="9528">
                  <c:v>0.55421725999999993</c:v>
                </c:pt>
                <c:pt idx="9529">
                  <c:v>0.55427501999999995</c:v>
                </c:pt>
                <c:pt idx="9530">
                  <c:v>0.55433299999999985</c:v>
                </c:pt>
                <c:pt idx="9531">
                  <c:v>0.55439099000000003</c:v>
                </c:pt>
                <c:pt idx="9532">
                  <c:v>0.55444817000000002</c:v>
                </c:pt>
                <c:pt idx="9533">
                  <c:v>0.55450603999999992</c:v>
                </c:pt>
                <c:pt idx="9534">
                  <c:v>0.55456413999999987</c:v>
                </c:pt>
                <c:pt idx="9535">
                  <c:v>0.55462201000000011</c:v>
                </c:pt>
                <c:pt idx="9536">
                  <c:v>0.55467988000000013</c:v>
                </c:pt>
                <c:pt idx="9537">
                  <c:v>0.55473797999999996</c:v>
                </c:pt>
                <c:pt idx="9538">
                  <c:v>0.55479585000000009</c:v>
                </c:pt>
                <c:pt idx="9539">
                  <c:v>0.55485371999999999</c:v>
                </c:pt>
                <c:pt idx="9540">
                  <c:v>0.55491159000000001</c:v>
                </c:pt>
                <c:pt idx="9541">
                  <c:v>0.55496957999999996</c:v>
                </c:pt>
                <c:pt idx="9542">
                  <c:v>0.55502686999999984</c:v>
                </c:pt>
                <c:pt idx="9543">
                  <c:v>0.55508486000000001</c:v>
                </c:pt>
                <c:pt idx="9544">
                  <c:v>0.55514284000000003</c:v>
                </c:pt>
                <c:pt idx="9545">
                  <c:v>0.55520071000000004</c:v>
                </c:pt>
                <c:pt idx="9546">
                  <c:v>0.55525857999999984</c:v>
                </c:pt>
                <c:pt idx="9547">
                  <c:v>0.55531644999999985</c:v>
                </c:pt>
                <c:pt idx="9548">
                  <c:v>0.55537444000000002</c:v>
                </c:pt>
                <c:pt idx="9549">
                  <c:v>0.55543242999999987</c:v>
                </c:pt>
                <c:pt idx="9550">
                  <c:v>0.55549029999999999</c:v>
                </c:pt>
                <c:pt idx="9551">
                  <c:v>0.55554817000000001</c:v>
                </c:pt>
                <c:pt idx="9552">
                  <c:v>0.55560604000000002</c:v>
                </c:pt>
                <c:pt idx="9553">
                  <c:v>0.55566391000000004</c:v>
                </c:pt>
                <c:pt idx="9554">
                  <c:v>0.55572178000000005</c:v>
                </c:pt>
                <c:pt idx="9555">
                  <c:v>0.55577976000000007</c:v>
                </c:pt>
                <c:pt idx="9556">
                  <c:v>0.55583762999999997</c:v>
                </c:pt>
                <c:pt idx="9557">
                  <c:v>0.55589493000000012</c:v>
                </c:pt>
                <c:pt idx="9558">
                  <c:v>0.55595280000000002</c:v>
                </c:pt>
                <c:pt idx="9559">
                  <c:v>0.55601067000000004</c:v>
                </c:pt>
                <c:pt idx="9560">
                  <c:v>0.55606865000000005</c:v>
                </c:pt>
                <c:pt idx="9561">
                  <c:v>0.55612651999999996</c:v>
                </c:pt>
                <c:pt idx="9562">
                  <c:v>0.55618438999999986</c:v>
                </c:pt>
                <c:pt idx="9563">
                  <c:v>0.55624225999999999</c:v>
                </c:pt>
                <c:pt idx="9564">
                  <c:v>0.55630013</c:v>
                </c:pt>
                <c:pt idx="9565">
                  <c:v>0.55635800000000002</c:v>
                </c:pt>
                <c:pt idx="9566">
                  <c:v>0.55641587000000003</c:v>
                </c:pt>
                <c:pt idx="9567">
                  <c:v>0.55647373999999994</c:v>
                </c:pt>
                <c:pt idx="9568">
                  <c:v>0.55653185000000005</c:v>
                </c:pt>
                <c:pt idx="9569">
                  <c:v>0.55658971999999984</c:v>
                </c:pt>
                <c:pt idx="9570">
                  <c:v>0.55664758999999997</c:v>
                </c:pt>
                <c:pt idx="9571">
                  <c:v>0.55670556999999998</c:v>
                </c:pt>
                <c:pt idx="9572">
                  <c:v>0.55676333</c:v>
                </c:pt>
                <c:pt idx="9573">
                  <c:v>0.55682085000000014</c:v>
                </c:pt>
                <c:pt idx="9574">
                  <c:v>0.5568788400000001</c:v>
                </c:pt>
                <c:pt idx="9575">
                  <c:v>0.55693705000000004</c:v>
                </c:pt>
                <c:pt idx="9576">
                  <c:v>0.55699480999999995</c:v>
                </c:pt>
                <c:pt idx="9577">
                  <c:v>0.55705255999999992</c:v>
                </c:pt>
                <c:pt idx="9578">
                  <c:v>0.55711054999999987</c:v>
                </c:pt>
                <c:pt idx="9579">
                  <c:v>0.55716842</c:v>
                </c:pt>
                <c:pt idx="9580">
                  <c:v>0.55722640999999984</c:v>
                </c:pt>
                <c:pt idx="9581">
                  <c:v>0.55728415999999992</c:v>
                </c:pt>
                <c:pt idx="9582">
                  <c:v>0.55734214999999987</c:v>
                </c:pt>
                <c:pt idx="9583">
                  <c:v>0.55740002</c:v>
                </c:pt>
                <c:pt idx="9584">
                  <c:v>0.55745789000000001</c:v>
                </c:pt>
                <c:pt idx="9585">
                  <c:v>0.55751529999999994</c:v>
                </c:pt>
                <c:pt idx="9586">
                  <c:v>0.55757316999999973</c:v>
                </c:pt>
                <c:pt idx="9587">
                  <c:v>0.55763104000000008</c:v>
                </c:pt>
                <c:pt idx="9588">
                  <c:v>0.55768914000000003</c:v>
                </c:pt>
                <c:pt idx="9589">
                  <c:v>0.55774701000000015</c:v>
                </c:pt>
                <c:pt idx="9590">
                  <c:v>0.55780487999999995</c:v>
                </c:pt>
                <c:pt idx="9591">
                  <c:v>0.55786274999999985</c:v>
                </c:pt>
                <c:pt idx="9592">
                  <c:v>0.55792062000000009</c:v>
                </c:pt>
                <c:pt idx="9593">
                  <c:v>0.55797848999999999</c:v>
                </c:pt>
                <c:pt idx="9594">
                  <c:v>0.55803647999999983</c:v>
                </c:pt>
                <c:pt idx="9595">
                  <c:v>0.55809434999999996</c:v>
                </c:pt>
                <c:pt idx="9596">
                  <c:v>0.55815232999999986</c:v>
                </c:pt>
                <c:pt idx="9597">
                  <c:v>0.55821019999999988</c:v>
                </c:pt>
                <c:pt idx="9598">
                  <c:v>0.55826761000000003</c:v>
                </c:pt>
                <c:pt idx="9599">
                  <c:v>0.55832548000000004</c:v>
                </c:pt>
                <c:pt idx="9600">
                  <c:v>0.55838334999999972</c:v>
                </c:pt>
                <c:pt idx="9601">
                  <c:v>0.55844134000000001</c:v>
                </c:pt>
                <c:pt idx="9602">
                  <c:v>0.55849921000000013</c:v>
                </c:pt>
                <c:pt idx="9603">
                  <c:v>0.55855707999999993</c:v>
                </c:pt>
                <c:pt idx="9604">
                  <c:v>0.55861495000000005</c:v>
                </c:pt>
                <c:pt idx="9605">
                  <c:v>0.55867305000000012</c:v>
                </c:pt>
                <c:pt idx="9606">
                  <c:v>0.55873104000000007</c:v>
                </c:pt>
                <c:pt idx="9607">
                  <c:v>0.55878833000000017</c:v>
                </c:pt>
                <c:pt idx="9608">
                  <c:v>0.55884619999999996</c:v>
                </c:pt>
                <c:pt idx="9609">
                  <c:v>0.55890406999999998</c:v>
                </c:pt>
                <c:pt idx="9610">
                  <c:v>0.55896204999999988</c:v>
                </c:pt>
                <c:pt idx="9611">
                  <c:v>0.55901993000000005</c:v>
                </c:pt>
                <c:pt idx="9612">
                  <c:v>0.55907779999999996</c:v>
                </c:pt>
                <c:pt idx="9613">
                  <c:v>0.55913577999999997</c:v>
                </c:pt>
                <c:pt idx="9614">
                  <c:v>0.55919364999999999</c:v>
                </c:pt>
                <c:pt idx="9615">
                  <c:v>0.55925152</c:v>
                </c:pt>
                <c:pt idx="9616">
                  <c:v>0.55930950999999984</c:v>
                </c:pt>
                <c:pt idx="9617">
                  <c:v>0.55936748999999986</c:v>
                </c:pt>
                <c:pt idx="9618">
                  <c:v>0.55942537000000003</c:v>
                </c:pt>
                <c:pt idx="9619">
                  <c:v>0.55948323999999994</c:v>
                </c:pt>
                <c:pt idx="9620">
                  <c:v>0.55954121999999995</c:v>
                </c:pt>
                <c:pt idx="9621">
                  <c:v>0.55959886000000003</c:v>
                </c:pt>
                <c:pt idx="9622">
                  <c:v>0.55965673000000005</c:v>
                </c:pt>
                <c:pt idx="9623">
                  <c:v>0.55971472</c:v>
                </c:pt>
                <c:pt idx="9624">
                  <c:v>0.55977259000000001</c:v>
                </c:pt>
                <c:pt idx="9625">
                  <c:v>0.55983011000000005</c:v>
                </c:pt>
                <c:pt idx="9626">
                  <c:v>0.5598881</c:v>
                </c:pt>
                <c:pt idx="9627">
                  <c:v>0.55994585000000008</c:v>
                </c:pt>
                <c:pt idx="9628">
                  <c:v>0.56000371999999998</c:v>
                </c:pt>
                <c:pt idx="9629">
                  <c:v>0.56006159</c:v>
                </c:pt>
                <c:pt idx="9630">
                  <c:v>0.56011957999999984</c:v>
                </c:pt>
                <c:pt idx="9631">
                  <c:v>0.56017744999999997</c:v>
                </c:pt>
                <c:pt idx="9632">
                  <c:v>0.56023531999999998</c:v>
                </c:pt>
                <c:pt idx="9633">
                  <c:v>0.56029319</c:v>
                </c:pt>
                <c:pt idx="9634">
                  <c:v>0.56035106000000001</c:v>
                </c:pt>
                <c:pt idx="9635">
                  <c:v>0.56040904999999996</c:v>
                </c:pt>
                <c:pt idx="9636">
                  <c:v>0.56046691999999987</c:v>
                </c:pt>
                <c:pt idx="9637">
                  <c:v>0.56052478999999988</c:v>
                </c:pt>
                <c:pt idx="9638">
                  <c:v>0.5605826599999999</c:v>
                </c:pt>
                <c:pt idx="9639">
                  <c:v>0.56064064000000013</c:v>
                </c:pt>
                <c:pt idx="9640">
                  <c:v>0.56069851000000015</c:v>
                </c:pt>
                <c:pt idx="9641">
                  <c:v>0.56075637999999994</c:v>
                </c:pt>
                <c:pt idx="9642">
                  <c:v>0.56081424999999996</c:v>
                </c:pt>
                <c:pt idx="9643">
                  <c:v>0.56087211999999997</c:v>
                </c:pt>
                <c:pt idx="9644">
                  <c:v>0.56092998999999999</c:v>
                </c:pt>
                <c:pt idx="9645">
                  <c:v>0.56098787000000017</c:v>
                </c:pt>
                <c:pt idx="9646">
                  <c:v>0.56104574000000007</c:v>
                </c:pt>
                <c:pt idx="9647">
                  <c:v>0.56110360999999997</c:v>
                </c:pt>
                <c:pt idx="9648">
                  <c:v>0.56116113000000001</c:v>
                </c:pt>
                <c:pt idx="9649">
                  <c:v>0.56121887999999998</c:v>
                </c:pt>
                <c:pt idx="9650">
                  <c:v>0.56127674999999988</c:v>
                </c:pt>
                <c:pt idx="9651">
                  <c:v>0.56133473999999994</c:v>
                </c:pt>
                <c:pt idx="9652">
                  <c:v>0.56139260999999996</c:v>
                </c:pt>
                <c:pt idx="9653">
                  <c:v>0.56145047999999997</c:v>
                </c:pt>
                <c:pt idx="9654">
                  <c:v>0.56150834999999988</c:v>
                </c:pt>
                <c:pt idx="9655">
                  <c:v>0.56156644999999994</c:v>
                </c:pt>
                <c:pt idx="9656">
                  <c:v>0.56162386000000009</c:v>
                </c:pt>
                <c:pt idx="9657">
                  <c:v>0.56173972000000005</c:v>
                </c:pt>
                <c:pt idx="9658">
                  <c:v>0.56179758999999996</c:v>
                </c:pt>
                <c:pt idx="9659">
                  <c:v>0.56185546000000008</c:v>
                </c:pt>
                <c:pt idx="9660">
                  <c:v>0.56191332999999988</c:v>
                </c:pt>
                <c:pt idx="9661">
                  <c:v>0.56197120000000012</c:v>
                </c:pt>
                <c:pt idx="9662">
                  <c:v>0.56202918000000002</c:v>
                </c:pt>
                <c:pt idx="9663">
                  <c:v>0.56208716999999986</c:v>
                </c:pt>
                <c:pt idx="9664">
                  <c:v>0.5621450400000001</c:v>
                </c:pt>
                <c:pt idx="9665">
                  <c:v>0.56220291</c:v>
                </c:pt>
                <c:pt idx="9666">
                  <c:v>0.56226089999999984</c:v>
                </c:pt>
                <c:pt idx="9667">
                  <c:v>0.56231876999999986</c:v>
                </c:pt>
                <c:pt idx="9668">
                  <c:v>0.56237663999999998</c:v>
                </c:pt>
                <c:pt idx="9669">
                  <c:v>0.56243451</c:v>
                </c:pt>
                <c:pt idx="9670">
                  <c:v>0.5624923799999999</c:v>
                </c:pt>
                <c:pt idx="9671">
                  <c:v>0.56255036999999986</c:v>
                </c:pt>
                <c:pt idx="9672">
                  <c:v>0.56260765999999995</c:v>
                </c:pt>
                <c:pt idx="9673">
                  <c:v>0.56266564000000008</c:v>
                </c:pt>
                <c:pt idx="9674">
                  <c:v>0.56272363000000014</c:v>
                </c:pt>
                <c:pt idx="9675">
                  <c:v>0.56278150000000005</c:v>
                </c:pt>
                <c:pt idx="9676">
                  <c:v>0.56283936999999984</c:v>
                </c:pt>
                <c:pt idx="9677">
                  <c:v>0.56289724000000008</c:v>
                </c:pt>
                <c:pt idx="9678">
                  <c:v>0.56295510999999998</c:v>
                </c:pt>
                <c:pt idx="9679">
                  <c:v>0.56301297999999989</c:v>
                </c:pt>
                <c:pt idx="9680">
                  <c:v>0.56307096999999984</c:v>
                </c:pt>
                <c:pt idx="9681">
                  <c:v>0.56312884000000007</c:v>
                </c:pt>
                <c:pt idx="9682">
                  <c:v>0.56318670999999987</c:v>
                </c:pt>
                <c:pt idx="9683">
                  <c:v>0.56324457999999999</c:v>
                </c:pt>
                <c:pt idx="9684">
                  <c:v>0.56330245000000001</c:v>
                </c:pt>
                <c:pt idx="9685">
                  <c:v>0.56336031999999991</c:v>
                </c:pt>
                <c:pt idx="9686">
                  <c:v>0.56341829999999993</c:v>
                </c:pt>
                <c:pt idx="9687">
                  <c:v>0.56347617999999988</c:v>
                </c:pt>
                <c:pt idx="9688">
                  <c:v>0.56353405000000001</c:v>
                </c:pt>
                <c:pt idx="9689">
                  <c:v>0.56359192000000002</c:v>
                </c:pt>
                <c:pt idx="9690">
                  <c:v>0.56364990000000015</c:v>
                </c:pt>
                <c:pt idx="9691">
                  <c:v>0.56370777000000005</c:v>
                </c:pt>
                <c:pt idx="9692">
                  <c:v>0.56376517999999998</c:v>
                </c:pt>
                <c:pt idx="9693">
                  <c:v>0.56382317000000004</c:v>
                </c:pt>
                <c:pt idx="9694">
                  <c:v>0.56388115000000005</c:v>
                </c:pt>
                <c:pt idx="9695">
                  <c:v>0.56393902000000007</c:v>
                </c:pt>
                <c:pt idx="9696">
                  <c:v>0.56399655000000004</c:v>
                </c:pt>
                <c:pt idx="9697">
                  <c:v>0.56405464999999999</c:v>
                </c:pt>
                <c:pt idx="9698">
                  <c:v>0.5641125199999999</c:v>
                </c:pt>
                <c:pt idx="9699">
                  <c:v>0.56417039000000002</c:v>
                </c:pt>
                <c:pt idx="9700">
                  <c:v>0.56422826000000004</c:v>
                </c:pt>
                <c:pt idx="9701">
                  <c:v>0.56428612999999994</c:v>
                </c:pt>
                <c:pt idx="9702">
                  <c:v>0.56434399999999996</c:v>
                </c:pt>
                <c:pt idx="9703">
                  <c:v>0.56440186999999997</c:v>
                </c:pt>
                <c:pt idx="9704">
                  <c:v>0.56445997000000003</c:v>
                </c:pt>
                <c:pt idx="9705">
                  <c:v>0.56451783999999994</c:v>
                </c:pt>
                <c:pt idx="9706">
                  <c:v>0.56457570999999984</c:v>
                </c:pt>
                <c:pt idx="9707">
                  <c:v>0.56463357999999997</c:v>
                </c:pt>
                <c:pt idx="9708">
                  <c:v>0.56469145000000009</c:v>
                </c:pt>
                <c:pt idx="9709">
                  <c:v>0.56474932000000011</c:v>
                </c:pt>
                <c:pt idx="9710">
                  <c:v>0.56480673000000003</c:v>
                </c:pt>
                <c:pt idx="9711">
                  <c:v>0.56486460000000005</c:v>
                </c:pt>
                <c:pt idx="9712">
                  <c:v>0.56492246999999984</c:v>
                </c:pt>
                <c:pt idx="9713">
                  <c:v>0.56498033999999997</c:v>
                </c:pt>
                <c:pt idx="9714">
                  <c:v>0.56503833000000003</c:v>
                </c:pt>
                <c:pt idx="9715">
                  <c:v>0.56509631000000005</c:v>
                </c:pt>
                <c:pt idx="9716">
                  <c:v>0.56515488000000003</c:v>
                </c:pt>
                <c:pt idx="9717">
                  <c:v>0.56521228999999973</c:v>
                </c:pt>
                <c:pt idx="9718">
                  <c:v>0.56526969000000005</c:v>
                </c:pt>
                <c:pt idx="9719">
                  <c:v>0.56532755999999984</c:v>
                </c:pt>
                <c:pt idx="9720">
                  <c:v>0.56538542999999997</c:v>
                </c:pt>
                <c:pt idx="9721">
                  <c:v>0.56544329999999998</c:v>
                </c:pt>
                <c:pt idx="9722">
                  <c:v>0.56550117999999994</c:v>
                </c:pt>
                <c:pt idx="9723">
                  <c:v>0.56555904999999984</c:v>
                </c:pt>
                <c:pt idx="9724">
                  <c:v>0.56561702999999997</c:v>
                </c:pt>
                <c:pt idx="9725">
                  <c:v>0.56567490000000009</c:v>
                </c:pt>
                <c:pt idx="9726">
                  <c:v>0.56573277</c:v>
                </c:pt>
                <c:pt idx="9727">
                  <c:v>0.56579064000000012</c:v>
                </c:pt>
                <c:pt idx="9728">
                  <c:v>0.56584851000000014</c:v>
                </c:pt>
                <c:pt idx="9729">
                  <c:v>0.56590649999999998</c:v>
                </c:pt>
                <c:pt idx="9730">
                  <c:v>0.56596436999999988</c:v>
                </c:pt>
                <c:pt idx="9731">
                  <c:v>0.56602224000000001</c:v>
                </c:pt>
                <c:pt idx="9732">
                  <c:v>0.56608022999999996</c:v>
                </c:pt>
                <c:pt idx="9733">
                  <c:v>0.56613809999999998</c:v>
                </c:pt>
                <c:pt idx="9734">
                  <c:v>0.56619596999999999</c:v>
                </c:pt>
                <c:pt idx="9735">
                  <c:v>0.56625395000000001</c:v>
                </c:pt>
                <c:pt idx="9736">
                  <c:v>0.56631171000000002</c:v>
                </c:pt>
                <c:pt idx="9737">
                  <c:v>0.56636911999999984</c:v>
                </c:pt>
                <c:pt idx="9738">
                  <c:v>0.56642698999999985</c:v>
                </c:pt>
                <c:pt idx="9739">
                  <c:v>0.56648509000000002</c:v>
                </c:pt>
                <c:pt idx="9740">
                  <c:v>0.56654283999999999</c:v>
                </c:pt>
                <c:pt idx="9741">
                  <c:v>0.56660083000000028</c:v>
                </c:pt>
                <c:pt idx="9742">
                  <c:v>0.56665870000000007</c:v>
                </c:pt>
                <c:pt idx="9743">
                  <c:v>0.56671656999999986</c:v>
                </c:pt>
                <c:pt idx="9744">
                  <c:v>0.56677454999999999</c:v>
                </c:pt>
                <c:pt idx="9745">
                  <c:v>0.56683231000000001</c:v>
                </c:pt>
                <c:pt idx="9746">
                  <c:v>0.56689030000000007</c:v>
                </c:pt>
                <c:pt idx="9747">
                  <c:v>0.56694792999999999</c:v>
                </c:pt>
                <c:pt idx="9748">
                  <c:v>0.56700580000000012</c:v>
                </c:pt>
                <c:pt idx="9749">
                  <c:v>0.56706367999999996</c:v>
                </c:pt>
                <c:pt idx="9750">
                  <c:v>0.56717952999999999</c:v>
                </c:pt>
                <c:pt idx="9751">
                  <c:v>0.5672374</c:v>
                </c:pt>
                <c:pt idx="9752">
                  <c:v>0.56729527000000013</c:v>
                </c:pt>
                <c:pt idx="9753">
                  <c:v>0.56735303000000004</c:v>
                </c:pt>
                <c:pt idx="9754">
                  <c:v>0.56741123999999998</c:v>
                </c:pt>
                <c:pt idx="9755">
                  <c:v>0.56746876999999984</c:v>
                </c:pt>
                <c:pt idx="9756">
                  <c:v>0.56752651999999992</c:v>
                </c:pt>
                <c:pt idx="9757">
                  <c:v>0.56758450999999988</c:v>
                </c:pt>
                <c:pt idx="9758">
                  <c:v>0.56764249000000011</c:v>
                </c:pt>
                <c:pt idx="9759">
                  <c:v>0.56770036999999984</c:v>
                </c:pt>
                <c:pt idx="9760">
                  <c:v>0.56775799999999998</c:v>
                </c:pt>
                <c:pt idx="9761">
                  <c:v>0.56781587000000011</c:v>
                </c:pt>
                <c:pt idx="9762">
                  <c:v>0.56787374000000002</c:v>
                </c:pt>
                <c:pt idx="9763">
                  <c:v>0.56793162000000008</c:v>
                </c:pt>
                <c:pt idx="9764">
                  <c:v>0.56798948999999999</c:v>
                </c:pt>
                <c:pt idx="9765">
                  <c:v>0.56804736</c:v>
                </c:pt>
                <c:pt idx="9766">
                  <c:v>0.56810523000000013</c:v>
                </c:pt>
                <c:pt idx="9767">
                  <c:v>0.56816321000000003</c:v>
                </c:pt>
                <c:pt idx="9768">
                  <c:v>0.56822108000000005</c:v>
                </c:pt>
                <c:pt idx="9769">
                  <c:v>0.56827907000000011</c:v>
                </c:pt>
                <c:pt idx="9770">
                  <c:v>0.56833705000000001</c:v>
                </c:pt>
                <c:pt idx="9771">
                  <c:v>0.56839492999999996</c:v>
                </c:pt>
                <c:pt idx="9772">
                  <c:v>0.56845267999999993</c:v>
                </c:pt>
                <c:pt idx="9773">
                  <c:v>0.56851067</c:v>
                </c:pt>
                <c:pt idx="9774">
                  <c:v>0.5685685399999999</c:v>
                </c:pt>
                <c:pt idx="9775">
                  <c:v>0.56862641000000014</c:v>
                </c:pt>
                <c:pt idx="9776">
                  <c:v>0.56868439000000004</c:v>
                </c:pt>
                <c:pt idx="9777">
                  <c:v>0.56874180000000008</c:v>
                </c:pt>
                <c:pt idx="9778">
                  <c:v>0.56879967000000009</c:v>
                </c:pt>
                <c:pt idx="9779">
                  <c:v>0.56885753999999999</c:v>
                </c:pt>
                <c:pt idx="9780">
                  <c:v>0.56891541000000012</c:v>
                </c:pt>
                <c:pt idx="9781">
                  <c:v>0.56897339999999996</c:v>
                </c:pt>
                <c:pt idx="9782">
                  <c:v>0.56903126999999998</c:v>
                </c:pt>
                <c:pt idx="9783">
                  <c:v>0.56908913999999999</c:v>
                </c:pt>
                <c:pt idx="9784">
                  <c:v>0.56914701000000012</c:v>
                </c:pt>
                <c:pt idx="9785">
                  <c:v>0.56920523000000012</c:v>
                </c:pt>
                <c:pt idx="9786">
                  <c:v>0.56926297999999986</c:v>
                </c:pt>
                <c:pt idx="9787">
                  <c:v>0.56932084999999999</c:v>
                </c:pt>
                <c:pt idx="9788">
                  <c:v>0.56937884000000005</c:v>
                </c:pt>
                <c:pt idx="9789">
                  <c:v>0.56943670999999985</c:v>
                </c:pt>
                <c:pt idx="9790">
                  <c:v>0.56949457999999997</c:v>
                </c:pt>
                <c:pt idx="9791">
                  <c:v>0.56955244999999988</c:v>
                </c:pt>
                <c:pt idx="9792">
                  <c:v>0.56961032</c:v>
                </c:pt>
                <c:pt idx="9793">
                  <c:v>0.56966819000000002</c:v>
                </c:pt>
                <c:pt idx="9794">
                  <c:v>0.56972548000000012</c:v>
                </c:pt>
                <c:pt idx="9795">
                  <c:v>0.5697837</c:v>
                </c:pt>
                <c:pt idx="9796">
                  <c:v>0.56984157000000013</c:v>
                </c:pt>
                <c:pt idx="9797">
                  <c:v>0.56989944000000015</c:v>
                </c:pt>
                <c:pt idx="9798">
                  <c:v>0.56995731000000005</c:v>
                </c:pt>
                <c:pt idx="9799">
                  <c:v>0.57001517999999984</c:v>
                </c:pt>
                <c:pt idx="9800">
                  <c:v>0.57007304999999997</c:v>
                </c:pt>
                <c:pt idx="9801">
                  <c:v>0.57013091999999999</c:v>
                </c:pt>
                <c:pt idx="9802">
                  <c:v>0.57018902000000005</c:v>
                </c:pt>
                <c:pt idx="9803">
                  <c:v>0.57024688999999984</c:v>
                </c:pt>
                <c:pt idx="9804">
                  <c:v>0.57030429999999999</c:v>
                </c:pt>
                <c:pt idx="9805">
                  <c:v>0.57036216999999989</c:v>
                </c:pt>
                <c:pt idx="9806">
                  <c:v>0.57042004000000002</c:v>
                </c:pt>
                <c:pt idx="9807">
                  <c:v>0.57047791000000003</c:v>
                </c:pt>
                <c:pt idx="9808">
                  <c:v>0.57053577999999994</c:v>
                </c:pt>
                <c:pt idx="9809">
                  <c:v>0.57059364999999984</c:v>
                </c:pt>
                <c:pt idx="9810">
                  <c:v>0.57065152000000008</c:v>
                </c:pt>
                <c:pt idx="9811">
                  <c:v>0.57070938999999998</c:v>
                </c:pt>
                <c:pt idx="9812">
                  <c:v>0.57076749000000004</c:v>
                </c:pt>
                <c:pt idx="9813">
                  <c:v>0.57082537000000011</c:v>
                </c:pt>
                <c:pt idx="9814">
                  <c:v>0.57088324000000001</c:v>
                </c:pt>
                <c:pt idx="9815">
                  <c:v>0.57094111000000014</c:v>
                </c:pt>
                <c:pt idx="9816">
                  <c:v>0.57099898000000004</c:v>
                </c:pt>
                <c:pt idx="9817">
                  <c:v>0.57105684999999984</c:v>
                </c:pt>
                <c:pt idx="9818">
                  <c:v>0.57111471999999996</c:v>
                </c:pt>
                <c:pt idx="9819">
                  <c:v>0.57117258999999987</c:v>
                </c:pt>
                <c:pt idx="9820">
                  <c:v>0.57123011000000001</c:v>
                </c:pt>
                <c:pt idx="9821">
                  <c:v>0.57128797999999992</c:v>
                </c:pt>
                <c:pt idx="9822">
                  <c:v>0.57134585000000015</c:v>
                </c:pt>
                <c:pt idx="9823">
                  <c:v>0.57140371999999984</c:v>
                </c:pt>
                <c:pt idx="9824">
                  <c:v>0.57146158999999985</c:v>
                </c:pt>
                <c:pt idx="9825">
                  <c:v>0.57151957999999992</c:v>
                </c:pt>
                <c:pt idx="9826">
                  <c:v>0.57157745000000004</c:v>
                </c:pt>
                <c:pt idx="9827">
                  <c:v>0.57163543000000028</c:v>
                </c:pt>
                <c:pt idx="9828">
                  <c:v>0.57169330000000007</c:v>
                </c:pt>
                <c:pt idx="9829">
                  <c:v>0.57175118000000003</c:v>
                </c:pt>
                <c:pt idx="9830">
                  <c:v>0.57180916000000004</c:v>
                </c:pt>
                <c:pt idx="9831">
                  <c:v>0.57186703000000005</c:v>
                </c:pt>
                <c:pt idx="9832">
                  <c:v>0.57192502000000012</c:v>
                </c:pt>
                <c:pt idx="9833">
                  <c:v>0.57198289000000002</c:v>
                </c:pt>
                <c:pt idx="9834">
                  <c:v>0.57204076000000004</c:v>
                </c:pt>
                <c:pt idx="9835">
                  <c:v>0.57209863000000016</c:v>
                </c:pt>
                <c:pt idx="9836">
                  <c:v>0.57215603999999998</c:v>
                </c:pt>
                <c:pt idx="9837">
                  <c:v>0.57221390999999988</c:v>
                </c:pt>
                <c:pt idx="9838">
                  <c:v>0.57227189000000012</c:v>
                </c:pt>
                <c:pt idx="9839">
                  <c:v>0.57232976000000002</c:v>
                </c:pt>
                <c:pt idx="9840">
                  <c:v>0.57238763000000004</c:v>
                </c:pt>
                <c:pt idx="9841">
                  <c:v>0.57244550000000005</c:v>
                </c:pt>
                <c:pt idx="9842">
                  <c:v>0.57250349</c:v>
                </c:pt>
                <c:pt idx="9843">
                  <c:v>0.57256147999999996</c:v>
                </c:pt>
                <c:pt idx="9844">
                  <c:v>0.57261934999999997</c:v>
                </c:pt>
                <c:pt idx="9845">
                  <c:v>0.57267732999999998</c:v>
                </c:pt>
                <c:pt idx="9846">
                  <c:v>0.57273520000000011</c:v>
                </c:pt>
                <c:pt idx="9847">
                  <c:v>0.57279261000000015</c:v>
                </c:pt>
                <c:pt idx="9848">
                  <c:v>0.57285059999999999</c:v>
                </c:pt>
                <c:pt idx="9849">
                  <c:v>0.57290847000000011</c:v>
                </c:pt>
                <c:pt idx="9850">
                  <c:v>0.57296645000000002</c:v>
                </c:pt>
                <c:pt idx="9851">
                  <c:v>0.57302432000000003</c:v>
                </c:pt>
                <c:pt idx="9852">
                  <c:v>0.57308218999999994</c:v>
                </c:pt>
                <c:pt idx="9853">
                  <c:v>0.57314005999999995</c:v>
                </c:pt>
                <c:pt idx="9854">
                  <c:v>0.57319805000000013</c:v>
                </c:pt>
                <c:pt idx="9855">
                  <c:v>0.57325592000000003</c:v>
                </c:pt>
                <c:pt idx="9856">
                  <c:v>0.57331343999999984</c:v>
                </c:pt>
                <c:pt idx="9857">
                  <c:v>0.57337143000000013</c:v>
                </c:pt>
                <c:pt idx="9858">
                  <c:v>0.57342930000000003</c:v>
                </c:pt>
                <c:pt idx="9859">
                  <c:v>0.57348728999999987</c:v>
                </c:pt>
                <c:pt idx="9860">
                  <c:v>0.57354516</c:v>
                </c:pt>
                <c:pt idx="9861">
                  <c:v>0.57360314000000001</c:v>
                </c:pt>
                <c:pt idx="9862">
                  <c:v>0.57366112999999996</c:v>
                </c:pt>
                <c:pt idx="9863">
                  <c:v>0.57371899999999998</c:v>
                </c:pt>
                <c:pt idx="9864">
                  <c:v>0.57377628999999997</c:v>
                </c:pt>
                <c:pt idx="9865">
                  <c:v>0.57383428000000003</c:v>
                </c:pt>
                <c:pt idx="9866">
                  <c:v>0.57389215000000005</c:v>
                </c:pt>
                <c:pt idx="9867">
                  <c:v>0.57395001999999995</c:v>
                </c:pt>
                <c:pt idx="9868">
                  <c:v>0.57400812000000001</c:v>
                </c:pt>
                <c:pt idx="9869">
                  <c:v>0.57406586999999998</c:v>
                </c:pt>
                <c:pt idx="9870">
                  <c:v>0.57412386000000004</c:v>
                </c:pt>
                <c:pt idx="9871">
                  <c:v>0.57418172999999983</c:v>
                </c:pt>
                <c:pt idx="9872">
                  <c:v>0.57423972000000001</c:v>
                </c:pt>
                <c:pt idx="9873">
                  <c:v>0.57429770000000002</c:v>
                </c:pt>
                <c:pt idx="9874">
                  <c:v>0.57435557000000004</c:v>
                </c:pt>
                <c:pt idx="9875">
                  <c:v>0.57441297999999985</c:v>
                </c:pt>
                <c:pt idx="9876">
                  <c:v>0.57447084999999998</c:v>
                </c:pt>
                <c:pt idx="9877">
                  <c:v>0.57452871999999999</c:v>
                </c:pt>
                <c:pt idx="9878">
                  <c:v>0.5745865899999999</c:v>
                </c:pt>
                <c:pt idx="9879">
                  <c:v>0.57464446000000013</c:v>
                </c:pt>
                <c:pt idx="9880">
                  <c:v>0.57470233000000004</c:v>
                </c:pt>
                <c:pt idx="9881">
                  <c:v>0.57476020000000005</c:v>
                </c:pt>
                <c:pt idx="9882">
                  <c:v>0.57481819000000001</c:v>
                </c:pt>
                <c:pt idx="9883">
                  <c:v>0.57487606000000002</c:v>
                </c:pt>
                <c:pt idx="9884">
                  <c:v>0.57493393000000004</c:v>
                </c:pt>
                <c:pt idx="9885">
                  <c:v>0.5749919200000001</c:v>
                </c:pt>
                <c:pt idx="9886">
                  <c:v>0.57504990000000011</c:v>
                </c:pt>
                <c:pt idx="9887">
                  <c:v>0.57510777000000002</c:v>
                </c:pt>
                <c:pt idx="9888">
                  <c:v>0.57516564000000003</c:v>
                </c:pt>
                <c:pt idx="9889">
                  <c:v>0.57522351000000005</c:v>
                </c:pt>
                <c:pt idx="9890">
                  <c:v>0.5752815</c:v>
                </c:pt>
                <c:pt idx="9891">
                  <c:v>0.57533878999999988</c:v>
                </c:pt>
                <c:pt idx="9892">
                  <c:v>0.57539677999999994</c:v>
                </c:pt>
                <c:pt idx="9893">
                  <c:v>0.57545464999999996</c:v>
                </c:pt>
                <c:pt idx="9894">
                  <c:v>0.57551251999999986</c:v>
                </c:pt>
                <c:pt idx="9895">
                  <c:v>0.57557038999999988</c:v>
                </c:pt>
                <c:pt idx="9896">
                  <c:v>0.57562837000000011</c:v>
                </c:pt>
                <c:pt idx="9897">
                  <c:v>0.57568635999999984</c:v>
                </c:pt>
                <c:pt idx="9898">
                  <c:v>0.5757438800000001</c:v>
                </c:pt>
                <c:pt idx="9899">
                  <c:v>0.57580175000000011</c:v>
                </c:pt>
                <c:pt idx="9900">
                  <c:v>0.57585962000000013</c:v>
                </c:pt>
                <c:pt idx="9901">
                  <c:v>0.57591760999999997</c:v>
                </c:pt>
                <c:pt idx="9902">
                  <c:v>0.57597536999999999</c:v>
                </c:pt>
                <c:pt idx="9903">
                  <c:v>0.57603335</c:v>
                </c:pt>
                <c:pt idx="9904">
                  <c:v>0.57609122000000013</c:v>
                </c:pt>
                <c:pt idx="9905">
                  <c:v>0.57614932000000008</c:v>
                </c:pt>
                <c:pt idx="9906">
                  <c:v>0.57620731000000003</c:v>
                </c:pt>
                <c:pt idx="9907">
                  <c:v>0.57626517999999993</c:v>
                </c:pt>
                <c:pt idx="9908">
                  <c:v>0.57632247000000003</c:v>
                </c:pt>
                <c:pt idx="9909">
                  <c:v>0.57638033999999994</c:v>
                </c:pt>
                <c:pt idx="9910">
                  <c:v>0.57643820999999984</c:v>
                </c:pt>
                <c:pt idx="9911">
                  <c:v>0.57649607999999997</c:v>
                </c:pt>
                <c:pt idx="9912">
                  <c:v>0.57655407000000003</c:v>
                </c:pt>
                <c:pt idx="9913">
                  <c:v>0.57661194000000005</c:v>
                </c:pt>
                <c:pt idx="9914">
                  <c:v>0.57666980999999995</c:v>
                </c:pt>
                <c:pt idx="9915">
                  <c:v>0.57672780000000012</c:v>
                </c:pt>
                <c:pt idx="9916">
                  <c:v>0.57678567000000014</c:v>
                </c:pt>
                <c:pt idx="9917">
                  <c:v>0.57684365000000015</c:v>
                </c:pt>
                <c:pt idx="9918">
                  <c:v>0.5769016400000001</c:v>
                </c:pt>
                <c:pt idx="9919">
                  <c:v>0.57695951000000012</c:v>
                </c:pt>
                <c:pt idx="9920">
                  <c:v>0.57701737999999991</c:v>
                </c:pt>
                <c:pt idx="9921">
                  <c:v>0.57707478999999984</c:v>
                </c:pt>
                <c:pt idx="9922">
                  <c:v>0.57713265999999996</c:v>
                </c:pt>
                <c:pt idx="9923">
                  <c:v>0.57719064000000009</c:v>
                </c:pt>
                <c:pt idx="9924">
                  <c:v>0.57724850999999999</c:v>
                </c:pt>
                <c:pt idx="9925">
                  <c:v>0.57730649999999983</c:v>
                </c:pt>
                <c:pt idx="9926">
                  <c:v>0.57736436999999985</c:v>
                </c:pt>
                <c:pt idx="9927">
                  <c:v>0.57742223999999998</c:v>
                </c:pt>
                <c:pt idx="9928">
                  <c:v>0.57748010999999988</c:v>
                </c:pt>
                <c:pt idx="9929">
                  <c:v>0.5775379799999999</c:v>
                </c:pt>
                <c:pt idx="9930">
                  <c:v>0.57759585000000013</c:v>
                </c:pt>
                <c:pt idx="9931">
                  <c:v>0.57765372000000004</c:v>
                </c:pt>
                <c:pt idx="9932">
                  <c:v>0.57771159000000005</c:v>
                </c:pt>
                <c:pt idx="9933">
                  <c:v>0.57776946000000007</c:v>
                </c:pt>
                <c:pt idx="9934">
                  <c:v>0.57782745000000013</c:v>
                </c:pt>
                <c:pt idx="9935">
                  <c:v>0.57788532000000004</c:v>
                </c:pt>
                <c:pt idx="9936">
                  <c:v>0.5779434200000001</c:v>
                </c:pt>
                <c:pt idx="9937">
                  <c:v>0.57800094000000002</c:v>
                </c:pt>
                <c:pt idx="9938">
                  <c:v>0.57805892999999997</c:v>
                </c:pt>
                <c:pt idx="9939">
                  <c:v>0.57811667999999994</c:v>
                </c:pt>
                <c:pt idx="9940">
                  <c:v>0.57817479000000005</c:v>
                </c:pt>
                <c:pt idx="9941">
                  <c:v>0.57823253999999991</c:v>
                </c:pt>
                <c:pt idx="9942">
                  <c:v>0.57829052999999997</c:v>
                </c:pt>
                <c:pt idx="9943">
                  <c:v>0.57834792999999984</c:v>
                </c:pt>
                <c:pt idx="9944">
                  <c:v>0.57840627</c:v>
                </c:pt>
                <c:pt idx="9945">
                  <c:v>0.57846367999999992</c:v>
                </c:pt>
                <c:pt idx="9946">
                  <c:v>0.57852166000000005</c:v>
                </c:pt>
                <c:pt idx="9947">
                  <c:v>0.57857942000000007</c:v>
                </c:pt>
                <c:pt idx="9948">
                  <c:v>0.57863739999999997</c:v>
                </c:pt>
                <c:pt idx="9949">
                  <c:v>0.57869539000000014</c:v>
                </c:pt>
                <c:pt idx="9950">
                  <c:v>0.57875314</c:v>
                </c:pt>
                <c:pt idx="9951">
                  <c:v>0.57881101000000013</c:v>
                </c:pt>
                <c:pt idx="9952">
                  <c:v>0.57886912000000001</c:v>
                </c:pt>
                <c:pt idx="9953">
                  <c:v>0.57892710000000003</c:v>
                </c:pt>
                <c:pt idx="9954">
                  <c:v>0.57898497000000004</c:v>
                </c:pt>
                <c:pt idx="9955">
                  <c:v>0.57904283999999995</c:v>
                </c:pt>
                <c:pt idx="9956">
                  <c:v>0.57910070999999996</c:v>
                </c:pt>
                <c:pt idx="9957">
                  <c:v>0.57915857999999998</c:v>
                </c:pt>
                <c:pt idx="9958">
                  <c:v>0.57921599000000001</c:v>
                </c:pt>
                <c:pt idx="9959">
                  <c:v>0.57927386000000003</c:v>
                </c:pt>
                <c:pt idx="9960">
                  <c:v>0.57933173000000004</c:v>
                </c:pt>
                <c:pt idx="9961">
                  <c:v>0.57938959999999984</c:v>
                </c:pt>
                <c:pt idx="9962">
                  <c:v>0.57944746999999996</c:v>
                </c:pt>
                <c:pt idx="9963">
                  <c:v>0.57950533999999998</c:v>
                </c:pt>
                <c:pt idx="9964">
                  <c:v>0.57956332999999993</c:v>
                </c:pt>
                <c:pt idx="9965">
                  <c:v>0.57962119999999995</c:v>
                </c:pt>
                <c:pt idx="9966">
                  <c:v>0.57967907000000007</c:v>
                </c:pt>
                <c:pt idx="9967">
                  <c:v>0.57973693999999998</c:v>
                </c:pt>
                <c:pt idx="9968">
                  <c:v>0.5797948100000001</c:v>
                </c:pt>
                <c:pt idx="9969">
                  <c:v>0.57985268000000001</c:v>
                </c:pt>
                <c:pt idx="9970">
                  <c:v>0.57991066999999996</c:v>
                </c:pt>
                <c:pt idx="9971">
                  <c:v>0.57996853999999998</c:v>
                </c:pt>
                <c:pt idx="9972">
                  <c:v>0.58002640999999988</c:v>
                </c:pt>
                <c:pt idx="9973">
                  <c:v>0.5800842799999999</c:v>
                </c:pt>
                <c:pt idx="9974">
                  <c:v>0.58014225999999991</c:v>
                </c:pt>
                <c:pt idx="9975">
                  <c:v>0.58020012999999993</c:v>
                </c:pt>
                <c:pt idx="9976">
                  <c:v>0.58025799999999994</c:v>
                </c:pt>
                <c:pt idx="9977">
                  <c:v>0.58031586999999984</c:v>
                </c:pt>
                <c:pt idx="9978">
                  <c:v>0.58037373999999986</c:v>
                </c:pt>
                <c:pt idx="9979">
                  <c:v>0.58043172999999992</c:v>
                </c:pt>
                <c:pt idx="9980">
                  <c:v>0.58048901999999991</c:v>
                </c:pt>
                <c:pt idx="9981">
                  <c:v>0.58054711999999986</c:v>
                </c:pt>
                <c:pt idx="9982">
                  <c:v>0.58060511000000004</c:v>
                </c:pt>
                <c:pt idx="9983">
                  <c:v>0.58066309999999988</c:v>
                </c:pt>
                <c:pt idx="9984">
                  <c:v>0.58072097</c:v>
                </c:pt>
                <c:pt idx="9985">
                  <c:v>0.58077836999999988</c:v>
                </c:pt>
                <c:pt idx="9986">
                  <c:v>0.58083623999999989</c:v>
                </c:pt>
                <c:pt idx="9987">
                  <c:v>0.58089422999999996</c:v>
                </c:pt>
                <c:pt idx="9988">
                  <c:v>0.58095244999999973</c:v>
                </c:pt>
                <c:pt idx="9989">
                  <c:v>0.58101031999999986</c:v>
                </c:pt>
                <c:pt idx="9990">
                  <c:v>0.58106818999999976</c:v>
                </c:pt>
                <c:pt idx="9991">
                  <c:v>0.58112560000000002</c:v>
                </c:pt>
                <c:pt idx="9992">
                  <c:v>0.58118346999999992</c:v>
                </c:pt>
                <c:pt idx="9993">
                  <c:v>0.58124133999999994</c:v>
                </c:pt>
                <c:pt idx="9994">
                  <c:v>0.58129931999999984</c:v>
                </c:pt>
                <c:pt idx="9995">
                  <c:v>0.58135718999999975</c:v>
                </c:pt>
                <c:pt idx="9996">
                  <c:v>0.58141517999999981</c:v>
                </c:pt>
                <c:pt idx="9997">
                  <c:v>0.58147304999999994</c:v>
                </c:pt>
                <c:pt idx="9998">
                  <c:v>0.58153091999999973</c:v>
                </c:pt>
                <c:pt idx="9999">
                  <c:v>0.58158878999999974</c:v>
                </c:pt>
                <c:pt idx="10000">
                  <c:v>0.58164665999999998</c:v>
                </c:pt>
                <c:pt idx="10001">
                  <c:v>0.58170453</c:v>
                </c:pt>
                <c:pt idx="10002">
                  <c:v>0.5817623999999999</c:v>
                </c:pt>
                <c:pt idx="10003">
                  <c:v>0.58182027000000003</c:v>
                </c:pt>
                <c:pt idx="10004">
                  <c:v>0.58187813999999993</c:v>
                </c:pt>
                <c:pt idx="10005">
                  <c:v>0.58193600999999973</c:v>
                </c:pt>
                <c:pt idx="10006">
                  <c:v>0.58199365000000003</c:v>
                </c:pt>
                <c:pt idx="10007">
                  <c:v>0.58205151999999993</c:v>
                </c:pt>
                <c:pt idx="10008">
                  <c:v>0.58210938999999973</c:v>
                </c:pt>
                <c:pt idx="10009">
                  <c:v>0.58216725999999985</c:v>
                </c:pt>
                <c:pt idx="10010">
                  <c:v>0.58222512999999987</c:v>
                </c:pt>
                <c:pt idx="10011">
                  <c:v>0.58228311999999982</c:v>
                </c:pt>
                <c:pt idx="10012">
                  <c:v>0.58234111</c:v>
                </c:pt>
                <c:pt idx="10013">
                  <c:v>0.58239909000000001</c:v>
                </c:pt>
                <c:pt idx="10014">
                  <c:v>0.5824569599999998</c:v>
                </c:pt>
                <c:pt idx="10015">
                  <c:v>0.58251494999999975</c:v>
                </c:pt>
                <c:pt idx="10016">
                  <c:v>0.58257281999999988</c:v>
                </c:pt>
                <c:pt idx="10017">
                  <c:v>0.58263023000000003</c:v>
                </c:pt>
                <c:pt idx="10018">
                  <c:v>0.58268809999999993</c:v>
                </c:pt>
                <c:pt idx="10019">
                  <c:v>0.58274619999999988</c:v>
                </c:pt>
                <c:pt idx="10020">
                  <c:v>0.58280407000000001</c:v>
                </c:pt>
                <c:pt idx="10021">
                  <c:v>0.58286193999999991</c:v>
                </c:pt>
                <c:pt idx="10022">
                  <c:v>0.58291992999999986</c:v>
                </c:pt>
                <c:pt idx="10023">
                  <c:v>0.58297779999999988</c:v>
                </c:pt>
                <c:pt idx="10024">
                  <c:v>0.58303567000000001</c:v>
                </c:pt>
                <c:pt idx="10025">
                  <c:v>0.58309353999999991</c:v>
                </c:pt>
                <c:pt idx="10026">
                  <c:v>0.58315151999999992</c:v>
                </c:pt>
                <c:pt idx="10027">
                  <c:v>0.58320938999999994</c:v>
                </c:pt>
                <c:pt idx="10028">
                  <c:v>0.58326725999999973</c:v>
                </c:pt>
                <c:pt idx="10029">
                  <c:v>0.58332512999999986</c:v>
                </c:pt>
                <c:pt idx="10030">
                  <c:v>0.58338276999999983</c:v>
                </c:pt>
                <c:pt idx="10031">
                  <c:v>0.58344052999999985</c:v>
                </c:pt>
                <c:pt idx="10032">
                  <c:v>0.58349839999999986</c:v>
                </c:pt>
                <c:pt idx="10033">
                  <c:v>0.58355637999999976</c:v>
                </c:pt>
                <c:pt idx="10034">
                  <c:v>0.58361425</c:v>
                </c:pt>
                <c:pt idx="10035">
                  <c:v>0.58367211999999991</c:v>
                </c:pt>
                <c:pt idx="10036">
                  <c:v>0.58372999000000003</c:v>
                </c:pt>
                <c:pt idx="10037">
                  <c:v>0.58378786999999988</c:v>
                </c:pt>
                <c:pt idx="10038">
                  <c:v>0.58384539000000002</c:v>
                </c:pt>
                <c:pt idx="10039">
                  <c:v>0.58390325999999992</c:v>
                </c:pt>
                <c:pt idx="10040">
                  <c:v>0.58401911999999989</c:v>
                </c:pt>
                <c:pt idx="10041">
                  <c:v>0.58407698999999991</c:v>
                </c:pt>
                <c:pt idx="10042">
                  <c:v>0.58413485999999992</c:v>
                </c:pt>
                <c:pt idx="10043">
                  <c:v>0.58419272999999994</c:v>
                </c:pt>
                <c:pt idx="10044">
                  <c:v>0.58425059999999973</c:v>
                </c:pt>
                <c:pt idx="10045">
                  <c:v>0.58436633999999976</c:v>
                </c:pt>
                <c:pt idx="10046">
                  <c:v>0.58442443999999993</c:v>
                </c:pt>
                <c:pt idx="10047">
                  <c:v>0.58448230999999962</c:v>
                </c:pt>
                <c:pt idx="10048">
                  <c:v>0.58454017999999985</c:v>
                </c:pt>
                <c:pt idx="10049">
                  <c:v>0.58459816999999992</c:v>
                </c:pt>
                <c:pt idx="10050">
                  <c:v>0.58465603999999993</c:v>
                </c:pt>
                <c:pt idx="10051">
                  <c:v>0.58471401999999983</c:v>
                </c:pt>
                <c:pt idx="10052">
                  <c:v>0.58477188999999996</c:v>
                </c:pt>
                <c:pt idx="10053">
                  <c:v>0.5848293</c:v>
                </c:pt>
                <c:pt idx="10054">
                  <c:v>0.58488728999999973</c:v>
                </c:pt>
                <c:pt idx="10055">
                  <c:v>0.58494504000000003</c:v>
                </c:pt>
                <c:pt idx="10056">
                  <c:v>0.58500302999999987</c:v>
                </c:pt>
                <c:pt idx="10057">
                  <c:v>0.58506089999999988</c:v>
                </c:pt>
                <c:pt idx="10058">
                  <c:v>0.5851187699999999</c:v>
                </c:pt>
                <c:pt idx="10059">
                  <c:v>0.58517674999999991</c:v>
                </c:pt>
                <c:pt idx="10060">
                  <c:v>0.58523450999999993</c:v>
                </c:pt>
                <c:pt idx="10061">
                  <c:v>0.58529248999999994</c:v>
                </c:pt>
                <c:pt idx="10062">
                  <c:v>0.5853504799999999</c:v>
                </c:pt>
                <c:pt idx="10063">
                  <c:v>0.58540834999999991</c:v>
                </c:pt>
                <c:pt idx="10064">
                  <c:v>0.58546621999999982</c:v>
                </c:pt>
                <c:pt idx="10065">
                  <c:v>0.58552408999999994</c:v>
                </c:pt>
                <c:pt idx="10066">
                  <c:v>0.58558195999999985</c:v>
                </c:pt>
                <c:pt idx="10067">
                  <c:v>0.58563936999999988</c:v>
                </c:pt>
                <c:pt idx="10068">
                  <c:v>0.58569724000000001</c:v>
                </c:pt>
                <c:pt idx="10069">
                  <c:v>0.58575511000000002</c:v>
                </c:pt>
                <c:pt idx="10070">
                  <c:v>0.58581297999999982</c:v>
                </c:pt>
                <c:pt idx="10071">
                  <c:v>0.58587085000000005</c:v>
                </c:pt>
                <c:pt idx="10072">
                  <c:v>0.58592871999999996</c:v>
                </c:pt>
                <c:pt idx="10073">
                  <c:v>0.58598670999999991</c:v>
                </c:pt>
                <c:pt idx="10074">
                  <c:v>0.58604469000000003</c:v>
                </c:pt>
                <c:pt idx="10075">
                  <c:v>0.58610255999999983</c:v>
                </c:pt>
                <c:pt idx="10076">
                  <c:v>0.58616042999999973</c:v>
                </c:pt>
                <c:pt idx="10077">
                  <c:v>0.58621829999999986</c:v>
                </c:pt>
                <c:pt idx="10078">
                  <c:v>0.58627628999999992</c:v>
                </c:pt>
                <c:pt idx="10079">
                  <c:v>0.58633415999999983</c:v>
                </c:pt>
                <c:pt idx="10080">
                  <c:v>0.58639202999999973</c:v>
                </c:pt>
                <c:pt idx="10081">
                  <c:v>0.58644989999999997</c:v>
                </c:pt>
                <c:pt idx="10082">
                  <c:v>0.58650742999999994</c:v>
                </c:pt>
                <c:pt idx="10083">
                  <c:v>0.58656529999999985</c:v>
                </c:pt>
                <c:pt idx="10084">
                  <c:v>0.58662316999999986</c:v>
                </c:pt>
                <c:pt idx="10085">
                  <c:v>0.58668103999999999</c:v>
                </c:pt>
                <c:pt idx="10086">
                  <c:v>0.58673902</c:v>
                </c:pt>
                <c:pt idx="10087">
                  <c:v>0.58679689000000002</c:v>
                </c:pt>
                <c:pt idx="10088">
                  <c:v>0.58685475999999992</c:v>
                </c:pt>
                <c:pt idx="10089">
                  <c:v>0.58691262999999994</c:v>
                </c:pt>
                <c:pt idx="10090">
                  <c:v>0.58697062</c:v>
                </c:pt>
                <c:pt idx="10091">
                  <c:v>0.58702849000000001</c:v>
                </c:pt>
                <c:pt idx="10092">
                  <c:v>0.58708635999999981</c:v>
                </c:pt>
                <c:pt idx="10093">
                  <c:v>0.58714434999999987</c:v>
                </c:pt>
                <c:pt idx="10094">
                  <c:v>0.58720221999999989</c:v>
                </c:pt>
                <c:pt idx="10095">
                  <c:v>0.5872600899999999</c:v>
                </c:pt>
                <c:pt idx="10096">
                  <c:v>0.58731748999999989</c:v>
                </c:pt>
                <c:pt idx="10097">
                  <c:v>0.58737547999999984</c:v>
                </c:pt>
                <c:pt idx="10098">
                  <c:v>0.58743334999999974</c:v>
                </c:pt>
                <c:pt idx="10099">
                  <c:v>0.58749110999999987</c:v>
                </c:pt>
                <c:pt idx="10100">
                  <c:v>0.58754909</c:v>
                </c:pt>
                <c:pt idx="10101">
                  <c:v>0.5876069599999999</c:v>
                </c:pt>
                <c:pt idx="10102">
                  <c:v>0.58766483000000003</c:v>
                </c:pt>
                <c:pt idx="10103">
                  <c:v>0.58772269999999993</c:v>
                </c:pt>
                <c:pt idx="10104">
                  <c:v>0.58778068999999988</c:v>
                </c:pt>
                <c:pt idx="10105">
                  <c:v>0.5878385599999999</c:v>
                </c:pt>
                <c:pt idx="10106">
                  <c:v>0.58789643000000003</c:v>
                </c:pt>
                <c:pt idx="10107">
                  <c:v>0.58795429999999993</c:v>
                </c:pt>
                <c:pt idx="10108">
                  <c:v>0.58801216999999961</c:v>
                </c:pt>
                <c:pt idx="10109">
                  <c:v>0.5880701599999999</c:v>
                </c:pt>
                <c:pt idx="10110">
                  <c:v>0.58812803000000002</c:v>
                </c:pt>
                <c:pt idx="10111">
                  <c:v>0.58818554999999972</c:v>
                </c:pt>
                <c:pt idx="10112">
                  <c:v>0.58824365000000001</c:v>
                </c:pt>
                <c:pt idx="10113">
                  <c:v>0.58830128999999987</c:v>
                </c:pt>
                <c:pt idx="10114">
                  <c:v>0.58835950999999986</c:v>
                </c:pt>
                <c:pt idx="10115">
                  <c:v>0.58841748999999977</c:v>
                </c:pt>
                <c:pt idx="10116">
                  <c:v>0.58847536999999994</c:v>
                </c:pt>
                <c:pt idx="10117">
                  <c:v>0.58853323999999985</c:v>
                </c:pt>
                <c:pt idx="10118">
                  <c:v>0.58859110999999986</c:v>
                </c:pt>
                <c:pt idx="10119">
                  <c:v>0.58864897999999999</c:v>
                </c:pt>
                <c:pt idx="10120">
                  <c:v>0.58870685</c:v>
                </c:pt>
                <c:pt idx="10121">
                  <c:v>0.58876471999999991</c:v>
                </c:pt>
                <c:pt idx="10122">
                  <c:v>0.58882258999999992</c:v>
                </c:pt>
                <c:pt idx="10123">
                  <c:v>0.58887999000000002</c:v>
                </c:pt>
                <c:pt idx="10124">
                  <c:v>0.58893809999999991</c:v>
                </c:pt>
                <c:pt idx="10125">
                  <c:v>0.58899597000000004</c:v>
                </c:pt>
                <c:pt idx="10126">
                  <c:v>0.58905383999999994</c:v>
                </c:pt>
                <c:pt idx="10127">
                  <c:v>0.58911170999999984</c:v>
                </c:pt>
                <c:pt idx="10128">
                  <c:v>0.58916957999999986</c:v>
                </c:pt>
                <c:pt idx="10129">
                  <c:v>0.58922744999999987</c:v>
                </c:pt>
                <c:pt idx="10130">
                  <c:v>0.58928543</c:v>
                </c:pt>
                <c:pt idx="10131">
                  <c:v>0.58934341999999984</c:v>
                </c:pt>
                <c:pt idx="10132">
                  <c:v>0.58940128999999986</c:v>
                </c:pt>
                <c:pt idx="10133">
                  <c:v>0.58945915999999987</c:v>
                </c:pt>
                <c:pt idx="10134">
                  <c:v>0.58951714999999982</c:v>
                </c:pt>
                <c:pt idx="10135">
                  <c:v>0.58957443999999992</c:v>
                </c:pt>
                <c:pt idx="10136">
                  <c:v>0.58963230999999994</c:v>
                </c:pt>
                <c:pt idx="10137">
                  <c:v>0.5896903</c:v>
                </c:pt>
                <c:pt idx="10138">
                  <c:v>0.58974817000000002</c:v>
                </c:pt>
                <c:pt idx="10139">
                  <c:v>0.58980603999999992</c:v>
                </c:pt>
                <c:pt idx="10140">
                  <c:v>0.58986401999999993</c:v>
                </c:pt>
                <c:pt idx="10141">
                  <c:v>0.58992188999999984</c:v>
                </c:pt>
                <c:pt idx="10142">
                  <c:v>0.58997975999999996</c:v>
                </c:pt>
                <c:pt idx="10143">
                  <c:v>0.59003762999999987</c:v>
                </c:pt>
                <c:pt idx="10144">
                  <c:v>0.59009515999999984</c:v>
                </c:pt>
                <c:pt idx="10145">
                  <c:v>0.59015313999999985</c:v>
                </c:pt>
                <c:pt idx="10146">
                  <c:v>0.59021100999999987</c:v>
                </c:pt>
                <c:pt idx="10147">
                  <c:v>0.59026887999999988</c:v>
                </c:pt>
                <c:pt idx="10148">
                  <c:v>0.5903267499999999</c:v>
                </c:pt>
                <c:pt idx="10149">
                  <c:v>0.59038473999999985</c:v>
                </c:pt>
                <c:pt idx="10150">
                  <c:v>0.59044260999999987</c:v>
                </c:pt>
                <c:pt idx="10151">
                  <c:v>0.59050059999999993</c:v>
                </c:pt>
                <c:pt idx="10152">
                  <c:v>0.59055846999999972</c:v>
                </c:pt>
                <c:pt idx="10153">
                  <c:v>0.59061633999999985</c:v>
                </c:pt>
                <c:pt idx="10154">
                  <c:v>0.59067431999999997</c:v>
                </c:pt>
                <c:pt idx="10155">
                  <c:v>0.59073218999999977</c:v>
                </c:pt>
                <c:pt idx="10156">
                  <c:v>0.59079006000000001</c:v>
                </c:pt>
                <c:pt idx="10157">
                  <c:v>0.59084793000000002</c:v>
                </c:pt>
                <c:pt idx="10158">
                  <c:v>0.59090533999999983</c:v>
                </c:pt>
                <c:pt idx="10159">
                  <c:v>0.59096320999999985</c:v>
                </c:pt>
                <c:pt idx="10160">
                  <c:v>0.59102120000000002</c:v>
                </c:pt>
                <c:pt idx="10161">
                  <c:v>0.59107907000000004</c:v>
                </c:pt>
                <c:pt idx="10162">
                  <c:v>0.59113693999999994</c:v>
                </c:pt>
                <c:pt idx="10163">
                  <c:v>0.59119480999999996</c:v>
                </c:pt>
                <c:pt idx="10164">
                  <c:v>0.59125279999999991</c:v>
                </c:pt>
                <c:pt idx="10165">
                  <c:v>0.59131066999999993</c:v>
                </c:pt>
                <c:pt idx="10166">
                  <c:v>0.59136853999999983</c:v>
                </c:pt>
                <c:pt idx="10167">
                  <c:v>0.59142640999999985</c:v>
                </c:pt>
                <c:pt idx="10168">
                  <c:v>0.59148427999999986</c:v>
                </c:pt>
                <c:pt idx="10169">
                  <c:v>0.59154214999999977</c:v>
                </c:pt>
                <c:pt idx="10170">
                  <c:v>0.59160013</c:v>
                </c:pt>
                <c:pt idx="10171">
                  <c:v>0.59165800000000002</c:v>
                </c:pt>
                <c:pt idx="10172">
                  <c:v>0.59171587000000003</c:v>
                </c:pt>
                <c:pt idx="10173">
                  <c:v>0.59177373999999994</c:v>
                </c:pt>
                <c:pt idx="10174">
                  <c:v>0.59183173</c:v>
                </c:pt>
                <c:pt idx="10175">
                  <c:v>0.59188960000000002</c:v>
                </c:pt>
                <c:pt idx="10176">
                  <c:v>0.59194747000000003</c:v>
                </c:pt>
                <c:pt idx="10177">
                  <c:v>0.59200487999999996</c:v>
                </c:pt>
                <c:pt idx="10178">
                  <c:v>0.59206286999999991</c:v>
                </c:pt>
                <c:pt idx="10179">
                  <c:v>0.59212073999999992</c:v>
                </c:pt>
                <c:pt idx="10180">
                  <c:v>0.59217861000000005</c:v>
                </c:pt>
                <c:pt idx="10181">
                  <c:v>0.59223647999999973</c:v>
                </c:pt>
                <c:pt idx="10182">
                  <c:v>0.59229445999999997</c:v>
                </c:pt>
                <c:pt idx="10183">
                  <c:v>0.59235244999999992</c:v>
                </c:pt>
                <c:pt idx="10184">
                  <c:v>0.59241042999999993</c:v>
                </c:pt>
                <c:pt idx="10185">
                  <c:v>0.59246829999999973</c:v>
                </c:pt>
                <c:pt idx="10186">
                  <c:v>0.5925262899999999</c:v>
                </c:pt>
                <c:pt idx="10187">
                  <c:v>0.59258369999999982</c:v>
                </c:pt>
                <c:pt idx="10188">
                  <c:v>0.59264156999999984</c:v>
                </c:pt>
                <c:pt idx="10189">
                  <c:v>0.59269944000000008</c:v>
                </c:pt>
                <c:pt idx="10190">
                  <c:v>0.59275743000000003</c:v>
                </c:pt>
                <c:pt idx="10191">
                  <c:v>0.59281529999999993</c:v>
                </c:pt>
                <c:pt idx="10192">
                  <c:v>0.59287339999999988</c:v>
                </c:pt>
                <c:pt idx="10193">
                  <c:v>0.59293079999999987</c:v>
                </c:pt>
                <c:pt idx="10194">
                  <c:v>0.59298878999999993</c:v>
                </c:pt>
                <c:pt idx="10195">
                  <c:v>0.59304665999999984</c:v>
                </c:pt>
                <c:pt idx="10196">
                  <c:v>0.59310452999999985</c:v>
                </c:pt>
                <c:pt idx="10197">
                  <c:v>0.59316239999999976</c:v>
                </c:pt>
                <c:pt idx="10198">
                  <c:v>0.59322026999999988</c:v>
                </c:pt>
                <c:pt idx="10199">
                  <c:v>0.5932781399999999</c:v>
                </c:pt>
                <c:pt idx="10200">
                  <c:v>0.59333612999999974</c:v>
                </c:pt>
                <c:pt idx="10201">
                  <c:v>0.59339399999999987</c:v>
                </c:pt>
                <c:pt idx="10202">
                  <c:v>0.59345186999999988</c:v>
                </c:pt>
                <c:pt idx="10203">
                  <c:v>0.5935097399999999</c:v>
                </c:pt>
                <c:pt idx="10204">
                  <c:v>0.59356760999999991</c:v>
                </c:pt>
                <c:pt idx="10205">
                  <c:v>0.59362548000000004</c:v>
                </c:pt>
                <c:pt idx="10206">
                  <c:v>0.59368334999999994</c:v>
                </c:pt>
                <c:pt idx="10207">
                  <c:v>0.59374122000000007</c:v>
                </c:pt>
                <c:pt idx="10208">
                  <c:v>0.59379921000000013</c:v>
                </c:pt>
                <c:pt idx="10209">
                  <c:v>0.59385707999999993</c:v>
                </c:pt>
                <c:pt idx="10210">
                  <c:v>0.59391494999999994</c:v>
                </c:pt>
                <c:pt idx="10211">
                  <c:v>0.59397292999999973</c:v>
                </c:pt>
                <c:pt idx="10212">
                  <c:v>0.59403079999999986</c:v>
                </c:pt>
                <c:pt idx="10213">
                  <c:v>0.59408867999999992</c:v>
                </c:pt>
                <c:pt idx="10214">
                  <c:v>0.59414654999999994</c:v>
                </c:pt>
                <c:pt idx="10215">
                  <c:v>0.59420383999999993</c:v>
                </c:pt>
                <c:pt idx="10216">
                  <c:v>0.59426181999999994</c:v>
                </c:pt>
                <c:pt idx="10217">
                  <c:v>0.59431981</c:v>
                </c:pt>
                <c:pt idx="10218">
                  <c:v>0.59437755999999986</c:v>
                </c:pt>
                <c:pt idx="10219">
                  <c:v>0.59443554999999992</c:v>
                </c:pt>
                <c:pt idx="10220">
                  <c:v>0.59449341999999994</c:v>
                </c:pt>
                <c:pt idx="10221">
                  <c:v>0.59455128999999973</c:v>
                </c:pt>
                <c:pt idx="10222">
                  <c:v>0.59460915999999997</c:v>
                </c:pt>
                <c:pt idx="10223">
                  <c:v>0.59466702999999987</c:v>
                </c:pt>
                <c:pt idx="10224">
                  <c:v>0.5947249</c:v>
                </c:pt>
                <c:pt idx="10225">
                  <c:v>0.59478299999999973</c:v>
                </c:pt>
                <c:pt idx="10226">
                  <c:v>0.59484086999999997</c:v>
                </c:pt>
                <c:pt idx="10227">
                  <c:v>0.59489873999999998</c:v>
                </c:pt>
                <c:pt idx="10228">
                  <c:v>0.59495661999999994</c:v>
                </c:pt>
                <c:pt idx="10229">
                  <c:v>0.59501401999999992</c:v>
                </c:pt>
                <c:pt idx="10230">
                  <c:v>0.59507200999999987</c:v>
                </c:pt>
                <c:pt idx="10231">
                  <c:v>0.59512988</c:v>
                </c:pt>
                <c:pt idx="10232">
                  <c:v>0.5951877499999999</c:v>
                </c:pt>
                <c:pt idx="10233">
                  <c:v>0.59524562000000003</c:v>
                </c:pt>
                <c:pt idx="10234">
                  <c:v>0.59530394999999992</c:v>
                </c:pt>
                <c:pt idx="10235">
                  <c:v>0.59536181999999993</c:v>
                </c:pt>
                <c:pt idx="10236">
                  <c:v>0.59541968999999972</c:v>
                </c:pt>
                <c:pt idx="10237">
                  <c:v>0.59547698999999976</c:v>
                </c:pt>
                <c:pt idx="10238">
                  <c:v>0.59553496999999989</c:v>
                </c:pt>
                <c:pt idx="10239">
                  <c:v>0.5955928399999999</c:v>
                </c:pt>
                <c:pt idx="10240">
                  <c:v>0.59565071000000003</c:v>
                </c:pt>
                <c:pt idx="10241">
                  <c:v>0.59570857999999993</c:v>
                </c:pt>
                <c:pt idx="10242">
                  <c:v>0.59576656999999988</c:v>
                </c:pt>
                <c:pt idx="10243">
                  <c:v>0.59582444000000001</c:v>
                </c:pt>
                <c:pt idx="10244">
                  <c:v>0.59588230999999992</c:v>
                </c:pt>
                <c:pt idx="10245">
                  <c:v>0.59594017999999993</c:v>
                </c:pt>
                <c:pt idx="10246">
                  <c:v>0.59599804999999983</c:v>
                </c:pt>
                <c:pt idx="10247">
                  <c:v>0.59605591999999996</c:v>
                </c:pt>
                <c:pt idx="10248">
                  <c:v>0.59611378999999975</c:v>
                </c:pt>
                <c:pt idx="10249">
                  <c:v>0.59617165999999999</c:v>
                </c:pt>
                <c:pt idx="10250">
                  <c:v>0.59622953000000001</c:v>
                </c:pt>
                <c:pt idx="10251">
                  <c:v>0.59628762999999985</c:v>
                </c:pt>
                <c:pt idx="10252">
                  <c:v>0.59634503999999999</c:v>
                </c:pt>
                <c:pt idx="10253">
                  <c:v>0.5964029099999999</c:v>
                </c:pt>
                <c:pt idx="10254">
                  <c:v>0.5964607799999998</c:v>
                </c:pt>
                <c:pt idx="10255">
                  <c:v>0.59651876999999975</c:v>
                </c:pt>
                <c:pt idx="10256">
                  <c:v>0.59657663999999988</c:v>
                </c:pt>
                <c:pt idx="10257">
                  <c:v>0.59663438999999985</c:v>
                </c:pt>
                <c:pt idx="10258">
                  <c:v>0.59669237999999991</c:v>
                </c:pt>
                <c:pt idx="10259">
                  <c:v>0.59675036999999986</c:v>
                </c:pt>
                <c:pt idx="10260">
                  <c:v>0.59680823999999999</c:v>
                </c:pt>
                <c:pt idx="10261">
                  <c:v>0.59686610999999989</c:v>
                </c:pt>
                <c:pt idx="10262">
                  <c:v>0.59692397999999991</c:v>
                </c:pt>
                <c:pt idx="10263">
                  <c:v>0.59698185000000004</c:v>
                </c:pt>
                <c:pt idx="10264">
                  <c:v>0.59703983000000005</c:v>
                </c:pt>
                <c:pt idx="10265">
                  <c:v>0.59709769999999984</c:v>
                </c:pt>
                <c:pt idx="10266">
                  <c:v>0.59715556999999986</c:v>
                </c:pt>
                <c:pt idx="10267">
                  <c:v>0.59721343999999987</c:v>
                </c:pt>
                <c:pt idx="10268">
                  <c:v>0.59727096999999985</c:v>
                </c:pt>
                <c:pt idx="10269">
                  <c:v>0.59732883999999997</c:v>
                </c:pt>
                <c:pt idx="10270">
                  <c:v>0.59738670999999977</c:v>
                </c:pt>
                <c:pt idx="10271">
                  <c:v>0.59744457999999989</c:v>
                </c:pt>
                <c:pt idx="10272">
                  <c:v>0.59750267999999973</c:v>
                </c:pt>
                <c:pt idx="10273">
                  <c:v>0.5975606699999999</c:v>
                </c:pt>
                <c:pt idx="10274">
                  <c:v>0.59761841999999998</c:v>
                </c:pt>
                <c:pt idx="10275">
                  <c:v>0.59767629</c:v>
                </c:pt>
                <c:pt idx="10276">
                  <c:v>0.59773392999999986</c:v>
                </c:pt>
                <c:pt idx="10277">
                  <c:v>0.59779179999999998</c:v>
                </c:pt>
                <c:pt idx="10278">
                  <c:v>0.59784967000000011</c:v>
                </c:pt>
                <c:pt idx="10279">
                  <c:v>0.5979075399999999</c:v>
                </c:pt>
                <c:pt idx="10280">
                  <c:v>0.59796552999999986</c:v>
                </c:pt>
                <c:pt idx="10281">
                  <c:v>0.59802339999999987</c:v>
                </c:pt>
                <c:pt idx="10282">
                  <c:v>0.59808127</c:v>
                </c:pt>
                <c:pt idx="10283">
                  <c:v>0.5981391399999999</c:v>
                </c:pt>
                <c:pt idx="10284">
                  <c:v>0.59819711999999992</c:v>
                </c:pt>
                <c:pt idx="10285">
                  <c:v>0.59825510999999987</c:v>
                </c:pt>
                <c:pt idx="10286">
                  <c:v>0.59831297999999977</c:v>
                </c:pt>
                <c:pt idx="10287">
                  <c:v>0.59837085000000001</c:v>
                </c:pt>
                <c:pt idx="10288">
                  <c:v>0.59842871999999991</c:v>
                </c:pt>
                <c:pt idx="10289">
                  <c:v>0.59848670999999976</c:v>
                </c:pt>
                <c:pt idx="10290">
                  <c:v>0.59854457999999988</c:v>
                </c:pt>
                <c:pt idx="10291">
                  <c:v>0.59860245000000001</c:v>
                </c:pt>
                <c:pt idx="10292">
                  <c:v>0.59865986000000004</c:v>
                </c:pt>
                <c:pt idx="10293">
                  <c:v>0.59871783999999983</c:v>
                </c:pt>
                <c:pt idx="10294">
                  <c:v>0.59877583000000012</c:v>
                </c:pt>
                <c:pt idx="10295">
                  <c:v>0.59883369999999991</c:v>
                </c:pt>
                <c:pt idx="10296">
                  <c:v>0.59889157000000004</c:v>
                </c:pt>
                <c:pt idx="10297">
                  <c:v>0.59894944000000017</c:v>
                </c:pt>
                <c:pt idx="10298">
                  <c:v>0.59900743000000001</c:v>
                </c:pt>
                <c:pt idx="10299">
                  <c:v>0.59906529999999991</c:v>
                </c:pt>
                <c:pt idx="10300">
                  <c:v>0.59912316999999993</c:v>
                </c:pt>
                <c:pt idx="10301">
                  <c:v>0.59918056999999991</c:v>
                </c:pt>
                <c:pt idx="10302">
                  <c:v>0.59923843999999993</c:v>
                </c:pt>
                <c:pt idx="10303">
                  <c:v>0.59929642999999988</c:v>
                </c:pt>
                <c:pt idx="10304">
                  <c:v>0.5993542999999999</c:v>
                </c:pt>
                <c:pt idx="10305">
                  <c:v>0.59941204999999975</c:v>
                </c:pt>
                <c:pt idx="10306">
                  <c:v>0.59947003999999993</c:v>
                </c:pt>
                <c:pt idx="10307">
                  <c:v>0.59952790999999994</c:v>
                </c:pt>
                <c:pt idx="10308">
                  <c:v>0.59958577999999985</c:v>
                </c:pt>
                <c:pt idx="10309">
                  <c:v>0.59964377000000002</c:v>
                </c:pt>
                <c:pt idx="10310">
                  <c:v>0.59970164000000004</c:v>
                </c:pt>
                <c:pt idx="10311">
                  <c:v>0.59975962000000005</c:v>
                </c:pt>
                <c:pt idx="10312">
                  <c:v>0.59981761</c:v>
                </c:pt>
                <c:pt idx="10313">
                  <c:v>0.59987548000000002</c:v>
                </c:pt>
                <c:pt idx="10314">
                  <c:v>0.59993346999999986</c:v>
                </c:pt>
                <c:pt idx="10315">
                  <c:v>0.59999122000000005</c:v>
                </c:pt>
                <c:pt idx="10316">
                  <c:v>0.60004908999999995</c:v>
                </c:pt>
                <c:pt idx="10317">
                  <c:v>0.60010695999999997</c:v>
                </c:pt>
                <c:pt idx="10318">
                  <c:v>0.60016482999999998</c:v>
                </c:pt>
                <c:pt idx="10319">
                  <c:v>0.6002227</c:v>
                </c:pt>
                <c:pt idx="10320">
                  <c:v>0.60028022999999997</c:v>
                </c:pt>
                <c:pt idx="10321">
                  <c:v>0.60033809999999999</c:v>
                </c:pt>
                <c:pt idx="10322">
                  <c:v>0.60039597000000011</c:v>
                </c:pt>
                <c:pt idx="10323">
                  <c:v>0.60045384000000002</c:v>
                </c:pt>
                <c:pt idx="10324">
                  <c:v>0.60051171000000003</c:v>
                </c:pt>
                <c:pt idx="10325">
                  <c:v>0.60056957999999994</c:v>
                </c:pt>
                <c:pt idx="10326">
                  <c:v>0.60062755999999995</c:v>
                </c:pt>
                <c:pt idx="10327">
                  <c:v>0.60068566999999995</c:v>
                </c:pt>
                <c:pt idx="10328">
                  <c:v>0.60074354000000008</c:v>
                </c:pt>
                <c:pt idx="10329">
                  <c:v>0.60080082999999995</c:v>
                </c:pt>
                <c:pt idx="10330">
                  <c:v>0.60085904999999995</c:v>
                </c:pt>
                <c:pt idx="10331">
                  <c:v>0.60091691999999997</c:v>
                </c:pt>
                <c:pt idx="10332">
                  <c:v>0.60097478999999998</c:v>
                </c:pt>
                <c:pt idx="10333">
                  <c:v>0.60103266</c:v>
                </c:pt>
                <c:pt idx="10334">
                  <c:v>0.60109053000000012</c:v>
                </c:pt>
                <c:pt idx="10335">
                  <c:v>0.60114840000000014</c:v>
                </c:pt>
                <c:pt idx="10336">
                  <c:v>0.60120637999999993</c:v>
                </c:pt>
                <c:pt idx="10337">
                  <c:v>0.60126424999999983</c:v>
                </c:pt>
                <c:pt idx="10338">
                  <c:v>0.60132224000000001</c:v>
                </c:pt>
                <c:pt idx="10339">
                  <c:v>0.60137998999999998</c:v>
                </c:pt>
                <c:pt idx="10340">
                  <c:v>0.60143740000000001</c:v>
                </c:pt>
                <c:pt idx="10341">
                  <c:v>0.60149550000000007</c:v>
                </c:pt>
                <c:pt idx="10342">
                  <c:v>0.60155336999999987</c:v>
                </c:pt>
                <c:pt idx="10343">
                  <c:v>0.60161136000000004</c:v>
                </c:pt>
                <c:pt idx="10344">
                  <c:v>0.60172722000000012</c:v>
                </c:pt>
                <c:pt idx="10345">
                  <c:v>0.60178486000000009</c:v>
                </c:pt>
                <c:pt idx="10346">
                  <c:v>0.60184272999999999</c:v>
                </c:pt>
                <c:pt idx="10347">
                  <c:v>0.60190060000000012</c:v>
                </c:pt>
                <c:pt idx="10348">
                  <c:v>0.60195870000000007</c:v>
                </c:pt>
                <c:pt idx="10349">
                  <c:v>0.60201656999999986</c:v>
                </c:pt>
                <c:pt idx="10350">
                  <c:v>0.6020744400000001</c:v>
                </c:pt>
                <c:pt idx="10351">
                  <c:v>0.60213231</c:v>
                </c:pt>
                <c:pt idx="10352">
                  <c:v>0.60219030000000007</c:v>
                </c:pt>
                <c:pt idx="10353">
                  <c:v>0.60224770000000005</c:v>
                </c:pt>
                <c:pt idx="10354">
                  <c:v>0.60230556999999996</c:v>
                </c:pt>
                <c:pt idx="10355">
                  <c:v>0.60236343999999997</c:v>
                </c:pt>
                <c:pt idx="10356">
                  <c:v>0.60242130999999999</c:v>
                </c:pt>
                <c:pt idx="10357">
                  <c:v>0.60247918</c:v>
                </c:pt>
                <c:pt idx="10358">
                  <c:v>0.60253705000000002</c:v>
                </c:pt>
                <c:pt idx="10359">
                  <c:v>0.60259492999999997</c:v>
                </c:pt>
                <c:pt idx="10360">
                  <c:v>0.60265279999999999</c:v>
                </c:pt>
                <c:pt idx="10361">
                  <c:v>0.60271067000000011</c:v>
                </c:pt>
                <c:pt idx="10362">
                  <c:v>0.60276876999999984</c:v>
                </c:pt>
                <c:pt idx="10363">
                  <c:v>0.60282674999999997</c:v>
                </c:pt>
                <c:pt idx="10364">
                  <c:v>0.60288462000000009</c:v>
                </c:pt>
                <c:pt idx="10365">
                  <c:v>0.60294249000000011</c:v>
                </c:pt>
                <c:pt idx="10366">
                  <c:v>0.60300036999999984</c:v>
                </c:pt>
                <c:pt idx="10367">
                  <c:v>0.60305824000000008</c:v>
                </c:pt>
                <c:pt idx="10368">
                  <c:v>0.60311610999999987</c:v>
                </c:pt>
                <c:pt idx="10369">
                  <c:v>0.60317350999999997</c:v>
                </c:pt>
                <c:pt idx="10370">
                  <c:v>0.60323137999999998</c:v>
                </c:pt>
                <c:pt idx="10371">
                  <c:v>0.60328937000000005</c:v>
                </c:pt>
                <c:pt idx="10372">
                  <c:v>0.60334736</c:v>
                </c:pt>
                <c:pt idx="10373">
                  <c:v>0.60340523000000013</c:v>
                </c:pt>
                <c:pt idx="10374">
                  <c:v>0.60346309999999992</c:v>
                </c:pt>
                <c:pt idx="10375">
                  <c:v>0.60352097000000005</c:v>
                </c:pt>
                <c:pt idx="10376">
                  <c:v>0.60357883999999995</c:v>
                </c:pt>
                <c:pt idx="10377">
                  <c:v>0.60363682000000007</c:v>
                </c:pt>
                <c:pt idx="10378">
                  <c:v>0.60369469000000009</c:v>
                </c:pt>
                <c:pt idx="10379">
                  <c:v>0.60375268000000004</c:v>
                </c:pt>
                <c:pt idx="10380">
                  <c:v>0.60381054999999983</c:v>
                </c:pt>
                <c:pt idx="10381">
                  <c:v>0.60386795999999998</c:v>
                </c:pt>
                <c:pt idx="10382">
                  <c:v>0.60392583000000022</c:v>
                </c:pt>
                <c:pt idx="10383">
                  <c:v>0.60398370000000001</c:v>
                </c:pt>
                <c:pt idx="10384">
                  <c:v>0.60404157000000014</c:v>
                </c:pt>
                <c:pt idx="10385">
                  <c:v>0.60409955000000015</c:v>
                </c:pt>
                <c:pt idx="10386">
                  <c:v>0.60415753999999999</c:v>
                </c:pt>
                <c:pt idx="10387">
                  <c:v>0.60421552999999983</c:v>
                </c:pt>
                <c:pt idx="10388">
                  <c:v>0.60427328000000002</c:v>
                </c:pt>
                <c:pt idx="10389">
                  <c:v>0.60433115000000004</c:v>
                </c:pt>
                <c:pt idx="10390">
                  <c:v>0.60438902000000005</c:v>
                </c:pt>
                <c:pt idx="10391">
                  <c:v>0.60444701000000012</c:v>
                </c:pt>
                <c:pt idx="10392">
                  <c:v>0.60450488000000002</c:v>
                </c:pt>
                <c:pt idx="10393">
                  <c:v>0.60456274999999993</c:v>
                </c:pt>
                <c:pt idx="10394">
                  <c:v>0.6046207400000001</c:v>
                </c:pt>
                <c:pt idx="10395">
                  <c:v>0.60467837000000013</c:v>
                </c:pt>
                <c:pt idx="10396">
                  <c:v>0.60473624000000004</c:v>
                </c:pt>
                <c:pt idx="10397">
                  <c:v>0.6047941200000001</c:v>
                </c:pt>
                <c:pt idx="10398">
                  <c:v>0.60485199000000012</c:v>
                </c:pt>
                <c:pt idx="10399">
                  <c:v>0.60490986000000013</c:v>
                </c:pt>
                <c:pt idx="10400">
                  <c:v>0.60496773000000004</c:v>
                </c:pt>
                <c:pt idx="10401">
                  <c:v>0.60502571000000016</c:v>
                </c:pt>
                <c:pt idx="10402">
                  <c:v>0.60508357999999984</c:v>
                </c:pt>
                <c:pt idx="10403">
                  <c:v>0.60514145000000008</c:v>
                </c:pt>
                <c:pt idx="10404">
                  <c:v>0.6051993200000001</c:v>
                </c:pt>
                <c:pt idx="10405">
                  <c:v>0.60525684999999996</c:v>
                </c:pt>
                <c:pt idx="10406">
                  <c:v>0.60531471999999997</c:v>
                </c:pt>
                <c:pt idx="10407">
                  <c:v>0.60537258999999988</c:v>
                </c:pt>
                <c:pt idx="10408">
                  <c:v>0.60543046</c:v>
                </c:pt>
                <c:pt idx="10409">
                  <c:v>0.60548844000000002</c:v>
                </c:pt>
                <c:pt idx="10410">
                  <c:v>0.60554642999999997</c:v>
                </c:pt>
                <c:pt idx="10411">
                  <c:v>0.6056043000000001</c:v>
                </c:pt>
                <c:pt idx="10412">
                  <c:v>0.60566217</c:v>
                </c:pt>
                <c:pt idx="10413">
                  <c:v>0.60572004000000013</c:v>
                </c:pt>
                <c:pt idx="10414">
                  <c:v>0.60577803000000008</c:v>
                </c:pt>
                <c:pt idx="10415">
                  <c:v>0.60583590000000009</c:v>
                </c:pt>
                <c:pt idx="10416">
                  <c:v>0.60589377000000011</c:v>
                </c:pt>
                <c:pt idx="10417">
                  <c:v>0.60595175000000012</c:v>
                </c:pt>
                <c:pt idx="10418">
                  <c:v>0.60600905000000016</c:v>
                </c:pt>
                <c:pt idx="10419">
                  <c:v>0.60606691999999984</c:v>
                </c:pt>
                <c:pt idx="10420">
                  <c:v>0.60612490000000008</c:v>
                </c:pt>
                <c:pt idx="10421">
                  <c:v>0.60618276999999987</c:v>
                </c:pt>
                <c:pt idx="10422">
                  <c:v>0.60624087000000015</c:v>
                </c:pt>
                <c:pt idx="10423">
                  <c:v>0.60629886000000011</c:v>
                </c:pt>
                <c:pt idx="10424">
                  <c:v>0.60635684999999984</c:v>
                </c:pt>
                <c:pt idx="10425">
                  <c:v>0.60641413999999993</c:v>
                </c:pt>
                <c:pt idx="10426">
                  <c:v>0.60647224</c:v>
                </c:pt>
                <c:pt idx="10427">
                  <c:v>0.60653022999999984</c:v>
                </c:pt>
                <c:pt idx="10428">
                  <c:v>0.60658809999999996</c:v>
                </c:pt>
                <c:pt idx="10429">
                  <c:v>0.60664597000000009</c:v>
                </c:pt>
                <c:pt idx="10430">
                  <c:v>0.60670371999999995</c:v>
                </c:pt>
                <c:pt idx="10431">
                  <c:v>0.60676148000000008</c:v>
                </c:pt>
                <c:pt idx="10432">
                  <c:v>0.60681946000000009</c:v>
                </c:pt>
                <c:pt idx="10433">
                  <c:v>0.60687732999999999</c:v>
                </c:pt>
                <c:pt idx="10434">
                  <c:v>0.60693520000000012</c:v>
                </c:pt>
                <c:pt idx="10435">
                  <c:v>0.60699318999999996</c:v>
                </c:pt>
                <c:pt idx="10436">
                  <c:v>0.60705118000000002</c:v>
                </c:pt>
                <c:pt idx="10437">
                  <c:v>0.60710847000000012</c:v>
                </c:pt>
                <c:pt idx="10438">
                  <c:v>0.60716633999999992</c:v>
                </c:pt>
                <c:pt idx="10439">
                  <c:v>0.60722432000000004</c:v>
                </c:pt>
                <c:pt idx="10440">
                  <c:v>0.60728219000000006</c:v>
                </c:pt>
                <c:pt idx="10441">
                  <c:v>0.60734006000000007</c:v>
                </c:pt>
                <c:pt idx="10442">
                  <c:v>0.60739816999999996</c:v>
                </c:pt>
                <c:pt idx="10443">
                  <c:v>0.60745603999999997</c:v>
                </c:pt>
                <c:pt idx="10444">
                  <c:v>0.60751390999999988</c:v>
                </c:pt>
                <c:pt idx="10445">
                  <c:v>0.60757178000000001</c:v>
                </c:pt>
                <c:pt idx="10446">
                  <c:v>0.60762965000000024</c:v>
                </c:pt>
                <c:pt idx="10447">
                  <c:v>0.60768752000000004</c:v>
                </c:pt>
                <c:pt idx="10448">
                  <c:v>0.60774550000000016</c:v>
                </c:pt>
                <c:pt idx="10449">
                  <c:v>0.60780336999999984</c:v>
                </c:pt>
                <c:pt idx="10450">
                  <c:v>0.60786124000000008</c:v>
                </c:pt>
                <c:pt idx="10451">
                  <c:v>0.60791912000000004</c:v>
                </c:pt>
                <c:pt idx="10452">
                  <c:v>0.60797710000000005</c:v>
                </c:pt>
                <c:pt idx="10453">
                  <c:v>0.60803496999999984</c:v>
                </c:pt>
                <c:pt idx="10454">
                  <c:v>0.60809226000000005</c:v>
                </c:pt>
                <c:pt idx="10455">
                  <c:v>0.60815037000000005</c:v>
                </c:pt>
                <c:pt idx="10456">
                  <c:v>0.60820824000000007</c:v>
                </c:pt>
                <c:pt idx="10457">
                  <c:v>0.60826610999999986</c:v>
                </c:pt>
                <c:pt idx="10458">
                  <c:v>0.60832397999999999</c:v>
                </c:pt>
                <c:pt idx="10459">
                  <c:v>0.60838196</c:v>
                </c:pt>
                <c:pt idx="10460">
                  <c:v>0.60843983000000013</c:v>
                </c:pt>
                <c:pt idx="10461">
                  <c:v>0.60849770000000003</c:v>
                </c:pt>
                <c:pt idx="10462">
                  <c:v>0.60855557000000005</c:v>
                </c:pt>
                <c:pt idx="10463">
                  <c:v>0.60861356</c:v>
                </c:pt>
                <c:pt idx="10464">
                  <c:v>0.60867154999999995</c:v>
                </c:pt>
                <c:pt idx="10465">
                  <c:v>0.60872895000000016</c:v>
                </c:pt>
                <c:pt idx="10466">
                  <c:v>0.60878694</c:v>
                </c:pt>
                <c:pt idx="10467">
                  <c:v>0.60884469000000008</c:v>
                </c:pt>
                <c:pt idx="10468">
                  <c:v>0.60890268000000003</c:v>
                </c:pt>
                <c:pt idx="10469">
                  <c:v>0.60896055000000004</c:v>
                </c:pt>
                <c:pt idx="10470">
                  <c:v>0.60901819000000001</c:v>
                </c:pt>
                <c:pt idx="10471">
                  <c:v>0.60907652000000001</c:v>
                </c:pt>
                <c:pt idx="10472">
                  <c:v>0.60913428000000003</c:v>
                </c:pt>
                <c:pt idx="10473">
                  <c:v>0.60919226000000004</c:v>
                </c:pt>
                <c:pt idx="10474">
                  <c:v>0.60924979000000012</c:v>
                </c:pt>
                <c:pt idx="10475">
                  <c:v>0.60930766000000003</c:v>
                </c:pt>
                <c:pt idx="10476">
                  <c:v>0.60936564000000004</c:v>
                </c:pt>
                <c:pt idx="10477">
                  <c:v>0.60942350999999984</c:v>
                </c:pt>
                <c:pt idx="10478">
                  <c:v>0.60948150000000001</c:v>
                </c:pt>
                <c:pt idx="10479">
                  <c:v>0.60953937000000002</c:v>
                </c:pt>
                <c:pt idx="10480">
                  <c:v>0.60959724000000004</c:v>
                </c:pt>
                <c:pt idx="10481">
                  <c:v>0.60965510999999994</c:v>
                </c:pt>
                <c:pt idx="10482">
                  <c:v>0.60971297999999996</c:v>
                </c:pt>
                <c:pt idx="10483">
                  <c:v>0.6097705000000001</c:v>
                </c:pt>
                <c:pt idx="10484">
                  <c:v>0.60982837000000012</c:v>
                </c:pt>
                <c:pt idx="10485">
                  <c:v>0.60988624000000002</c:v>
                </c:pt>
                <c:pt idx="10486">
                  <c:v>0.60994412000000009</c:v>
                </c:pt>
                <c:pt idx="10487">
                  <c:v>0.61000209999999999</c:v>
                </c:pt>
                <c:pt idx="10488">
                  <c:v>0.61006009000000005</c:v>
                </c:pt>
                <c:pt idx="10489">
                  <c:v>0.61011795999999996</c:v>
                </c:pt>
                <c:pt idx="10490">
                  <c:v>0.61017583000000009</c:v>
                </c:pt>
                <c:pt idx="10491">
                  <c:v>0.61023369999999999</c:v>
                </c:pt>
                <c:pt idx="10492">
                  <c:v>0.61029168000000011</c:v>
                </c:pt>
                <c:pt idx="10493">
                  <c:v>0.61034955000000013</c:v>
                </c:pt>
                <c:pt idx="10494">
                  <c:v>0.61040742999999997</c:v>
                </c:pt>
                <c:pt idx="10495">
                  <c:v>0.61046529999999999</c:v>
                </c:pt>
                <c:pt idx="10496">
                  <c:v>0.61052282000000002</c:v>
                </c:pt>
                <c:pt idx="10497">
                  <c:v>0.61058069000000004</c:v>
                </c:pt>
                <c:pt idx="10498">
                  <c:v>0.61063856000000005</c:v>
                </c:pt>
                <c:pt idx="10499">
                  <c:v>0.61069643000000007</c:v>
                </c:pt>
                <c:pt idx="10500">
                  <c:v>0.61075453000000013</c:v>
                </c:pt>
                <c:pt idx="10501">
                  <c:v>0.61081240000000003</c:v>
                </c:pt>
                <c:pt idx="10502">
                  <c:v>0.61087027000000016</c:v>
                </c:pt>
                <c:pt idx="10503">
                  <c:v>0.61092813999999995</c:v>
                </c:pt>
                <c:pt idx="10504">
                  <c:v>0.61098613000000002</c:v>
                </c:pt>
                <c:pt idx="10505">
                  <c:v>0.61104400000000014</c:v>
                </c:pt>
                <c:pt idx="10506">
                  <c:v>0.61110175000000011</c:v>
                </c:pt>
                <c:pt idx="10507">
                  <c:v>0.61115973999999995</c:v>
                </c:pt>
                <c:pt idx="10508">
                  <c:v>0.61121725999999998</c:v>
                </c:pt>
                <c:pt idx="10509">
                  <c:v>0.61127513000000011</c:v>
                </c:pt>
                <c:pt idx="10510">
                  <c:v>0.61133289000000002</c:v>
                </c:pt>
                <c:pt idx="10511">
                  <c:v>0.61139087000000014</c:v>
                </c:pt>
                <c:pt idx="10512">
                  <c:v>0.61144874000000005</c:v>
                </c:pt>
                <c:pt idx="10513">
                  <c:v>0.61150673</c:v>
                </c:pt>
                <c:pt idx="10514">
                  <c:v>0.61156460000000001</c:v>
                </c:pt>
                <c:pt idx="10515">
                  <c:v>0.61162247000000014</c:v>
                </c:pt>
                <c:pt idx="10516">
                  <c:v>0.61168034000000004</c:v>
                </c:pt>
                <c:pt idx="10517">
                  <c:v>0.61173856000000004</c:v>
                </c:pt>
                <c:pt idx="10518">
                  <c:v>0.61179642999999995</c:v>
                </c:pt>
                <c:pt idx="10519">
                  <c:v>0.61185430000000007</c:v>
                </c:pt>
                <c:pt idx="10520">
                  <c:v>0.61191158999999984</c:v>
                </c:pt>
                <c:pt idx="10521">
                  <c:v>0.61196946000000008</c:v>
                </c:pt>
                <c:pt idx="10522">
                  <c:v>0.61202732999999998</c:v>
                </c:pt>
                <c:pt idx="10523">
                  <c:v>0.61208543000000015</c:v>
                </c:pt>
                <c:pt idx="10524">
                  <c:v>0.61214329999999995</c:v>
                </c:pt>
                <c:pt idx="10525">
                  <c:v>0.61220140999999995</c:v>
                </c:pt>
                <c:pt idx="10526">
                  <c:v>0.61225928000000007</c:v>
                </c:pt>
                <c:pt idx="10527">
                  <c:v>0.61231714999999987</c:v>
                </c:pt>
                <c:pt idx="10528">
                  <c:v>0.61237512999999999</c:v>
                </c:pt>
                <c:pt idx="10529">
                  <c:v>0.61243300000000001</c:v>
                </c:pt>
                <c:pt idx="10530">
                  <c:v>0.61249087000000013</c:v>
                </c:pt>
                <c:pt idx="10531">
                  <c:v>0.61254874000000004</c:v>
                </c:pt>
                <c:pt idx="10532">
                  <c:v>0.61260604000000007</c:v>
                </c:pt>
                <c:pt idx="10533">
                  <c:v>0.61266390999999998</c:v>
                </c:pt>
                <c:pt idx="10534">
                  <c:v>0.61272201000000015</c:v>
                </c:pt>
                <c:pt idx="10535">
                  <c:v>0.61277988000000017</c:v>
                </c:pt>
                <c:pt idx="10536">
                  <c:v>0.61283774999999996</c:v>
                </c:pt>
                <c:pt idx="10537">
                  <c:v>0.6128956200000002</c:v>
                </c:pt>
                <c:pt idx="10538">
                  <c:v>0.61295348999999999</c:v>
                </c:pt>
                <c:pt idx="10539">
                  <c:v>0.61301136000000001</c:v>
                </c:pt>
                <c:pt idx="10540">
                  <c:v>0.61306923000000013</c:v>
                </c:pt>
                <c:pt idx="10541">
                  <c:v>0.61312710000000004</c:v>
                </c:pt>
                <c:pt idx="10542">
                  <c:v>0.61318508999999999</c:v>
                </c:pt>
                <c:pt idx="10543">
                  <c:v>0.61324284000000007</c:v>
                </c:pt>
                <c:pt idx="10544">
                  <c:v>0.61330083000000013</c:v>
                </c:pt>
                <c:pt idx="10545">
                  <c:v>0.61335870000000003</c:v>
                </c:pt>
                <c:pt idx="10546">
                  <c:v>0.61341656999999994</c:v>
                </c:pt>
                <c:pt idx="10547">
                  <c:v>0.61347454999999984</c:v>
                </c:pt>
                <c:pt idx="10548">
                  <c:v>0.61353243000000002</c:v>
                </c:pt>
                <c:pt idx="10549">
                  <c:v>0.61359030000000003</c:v>
                </c:pt>
                <c:pt idx="10550">
                  <c:v>0.61364770000000013</c:v>
                </c:pt>
                <c:pt idx="10551">
                  <c:v>0.61370569000000008</c:v>
                </c:pt>
                <c:pt idx="10552">
                  <c:v>0.61376355999999999</c:v>
                </c:pt>
                <c:pt idx="10553">
                  <c:v>0.61382155000000016</c:v>
                </c:pt>
                <c:pt idx="10554">
                  <c:v>0.61387942000000006</c:v>
                </c:pt>
                <c:pt idx="10555">
                  <c:v>0.61393739999999997</c:v>
                </c:pt>
                <c:pt idx="10556">
                  <c:v>0.61399527000000009</c:v>
                </c:pt>
                <c:pt idx="10557">
                  <c:v>0.61405314</c:v>
                </c:pt>
                <c:pt idx="10558">
                  <c:v>0.61411101000000012</c:v>
                </c:pt>
                <c:pt idx="10559">
                  <c:v>0.61416842000000005</c:v>
                </c:pt>
                <c:pt idx="10560">
                  <c:v>0.61422628999999984</c:v>
                </c:pt>
                <c:pt idx="10561">
                  <c:v>0.61428415999999997</c:v>
                </c:pt>
                <c:pt idx="10562">
                  <c:v>0.61434226000000003</c:v>
                </c:pt>
                <c:pt idx="10563">
                  <c:v>0.61440013000000004</c:v>
                </c:pt>
                <c:pt idx="10564">
                  <c:v>0.61445799999999984</c:v>
                </c:pt>
                <c:pt idx="10565">
                  <c:v>0.61451586999999996</c:v>
                </c:pt>
                <c:pt idx="10566">
                  <c:v>0.61457373999999998</c:v>
                </c:pt>
                <c:pt idx="10567">
                  <c:v>0.61463162000000016</c:v>
                </c:pt>
                <c:pt idx="10568">
                  <c:v>0.61468972000000011</c:v>
                </c:pt>
                <c:pt idx="10569">
                  <c:v>0.61474759000000012</c:v>
                </c:pt>
                <c:pt idx="10570">
                  <c:v>0.61480557000000013</c:v>
                </c:pt>
                <c:pt idx="10571">
                  <c:v>0.61486344000000004</c:v>
                </c:pt>
                <c:pt idx="10572">
                  <c:v>0.61492131000000017</c:v>
                </c:pt>
                <c:pt idx="10573">
                  <c:v>0.61497918000000007</c:v>
                </c:pt>
                <c:pt idx="10574">
                  <c:v>0.61503704999999997</c:v>
                </c:pt>
                <c:pt idx="10575">
                  <c:v>0.61509504000000015</c:v>
                </c:pt>
                <c:pt idx="10576">
                  <c:v>0.61515695999999997</c:v>
                </c:pt>
                <c:pt idx="10577">
                  <c:v>0.61521031999999998</c:v>
                </c:pt>
                <c:pt idx="10578">
                  <c:v>0.61526818999999988</c:v>
                </c:pt>
                <c:pt idx="10579">
                  <c:v>0.61532617999999983</c:v>
                </c:pt>
                <c:pt idx="10580">
                  <c:v>0.61538404999999996</c:v>
                </c:pt>
                <c:pt idx="10581">
                  <c:v>0.61544192000000009</c:v>
                </c:pt>
                <c:pt idx="10582">
                  <c:v>0.61549978999999999</c:v>
                </c:pt>
                <c:pt idx="10583">
                  <c:v>0.61555766000000001</c:v>
                </c:pt>
                <c:pt idx="10584">
                  <c:v>0.61561553000000013</c:v>
                </c:pt>
                <c:pt idx="10585">
                  <c:v>0.61567316999999999</c:v>
                </c:pt>
                <c:pt idx="10586">
                  <c:v>0.61573104000000012</c:v>
                </c:pt>
                <c:pt idx="10587">
                  <c:v>0.61578902000000013</c:v>
                </c:pt>
                <c:pt idx="10588">
                  <c:v>0.61584678000000004</c:v>
                </c:pt>
                <c:pt idx="10589">
                  <c:v>0.61590476000000005</c:v>
                </c:pt>
                <c:pt idx="10590">
                  <c:v>0.61596262999999996</c:v>
                </c:pt>
                <c:pt idx="10591">
                  <c:v>0.61602050000000008</c:v>
                </c:pt>
                <c:pt idx="10592">
                  <c:v>0.61607836999999999</c:v>
                </c:pt>
                <c:pt idx="10593">
                  <c:v>0.61613635999999994</c:v>
                </c:pt>
                <c:pt idx="10594">
                  <c:v>0.61619435000000011</c:v>
                </c:pt>
                <c:pt idx="10595">
                  <c:v>0.61625280000000004</c:v>
                </c:pt>
                <c:pt idx="10596">
                  <c:v>0.61631066999999984</c:v>
                </c:pt>
                <c:pt idx="10597">
                  <c:v>0.61636795999999994</c:v>
                </c:pt>
                <c:pt idx="10598">
                  <c:v>0.61642582999999995</c:v>
                </c:pt>
                <c:pt idx="10599">
                  <c:v>0.61648369999999997</c:v>
                </c:pt>
                <c:pt idx="10600">
                  <c:v>0.61654156999999998</c:v>
                </c:pt>
                <c:pt idx="10601">
                  <c:v>0.61659828000000005</c:v>
                </c:pt>
                <c:pt idx="10602">
                  <c:v>0.61665696000000003</c:v>
                </c:pt>
                <c:pt idx="10603">
                  <c:v>0.61671494999999998</c:v>
                </c:pt>
                <c:pt idx="10604">
                  <c:v>0.61677340000000014</c:v>
                </c:pt>
                <c:pt idx="10605">
                  <c:v>0.61683069000000013</c:v>
                </c:pt>
                <c:pt idx="10606">
                  <c:v>0.61688856000000003</c:v>
                </c:pt>
                <c:pt idx="10607">
                  <c:v>0.6169452700000001</c:v>
                </c:pt>
                <c:pt idx="10608">
                  <c:v>0.61700442000000011</c:v>
                </c:pt>
                <c:pt idx="10609">
                  <c:v>0.61706229000000001</c:v>
                </c:pt>
                <c:pt idx="10610">
                  <c:v>0.61711888000000004</c:v>
                </c:pt>
                <c:pt idx="10611">
                  <c:v>0.61717814000000004</c:v>
                </c:pt>
                <c:pt idx="10612">
                  <c:v>0.61723600999999984</c:v>
                </c:pt>
                <c:pt idx="10613">
                  <c:v>0.61729388000000007</c:v>
                </c:pt>
                <c:pt idx="10614">
                  <c:v>0.61735174999999998</c:v>
                </c:pt>
                <c:pt idx="10615">
                  <c:v>0.6174096200000001</c:v>
                </c:pt>
                <c:pt idx="10616">
                  <c:v>0.61746703000000003</c:v>
                </c:pt>
                <c:pt idx="10617">
                  <c:v>0.61752490000000004</c:v>
                </c:pt>
                <c:pt idx="10618">
                  <c:v>0.61755857999999997</c:v>
                </c:pt>
                <c:pt idx="10619">
                  <c:v>0.61761644999999998</c:v>
                </c:pt>
                <c:pt idx="10620">
                  <c:v>0.61767432000000011</c:v>
                </c:pt>
                <c:pt idx="10621">
                  <c:v>0.61773219000000001</c:v>
                </c:pt>
                <c:pt idx="10622">
                  <c:v>0.61779006000000014</c:v>
                </c:pt>
                <c:pt idx="10623">
                  <c:v>0.61784793000000016</c:v>
                </c:pt>
                <c:pt idx="10624">
                  <c:v>0.61790579999999995</c:v>
                </c:pt>
                <c:pt idx="10625">
                  <c:v>0.61796344000000003</c:v>
                </c:pt>
                <c:pt idx="10626">
                  <c:v>0.61802143000000009</c:v>
                </c:pt>
                <c:pt idx="10627">
                  <c:v>0.61807930000000011</c:v>
                </c:pt>
                <c:pt idx="10628">
                  <c:v>0.61813717000000001</c:v>
                </c:pt>
                <c:pt idx="10629">
                  <c:v>0.61819504000000014</c:v>
                </c:pt>
                <c:pt idx="10630">
                  <c:v>0.61825291000000004</c:v>
                </c:pt>
                <c:pt idx="10631">
                  <c:v>0.6183109</c:v>
                </c:pt>
                <c:pt idx="10632">
                  <c:v>0.61836877000000001</c:v>
                </c:pt>
                <c:pt idx="10633">
                  <c:v>0.61842651999999998</c:v>
                </c:pt>
                <c:pt idx="10634">
                  <c:v>0.61848438999999988</c:v>
                </c:pt>
                <c:pt idx="10635">
                  <c:v>0.61854226000000001</c:v>
                </c:pt>
                <c:pt idx="10636">
                  <c:v>0.61860013000000014</c:v>
                </c:pt>
                <c:pt idx="10637">
                  <c:v>0.61865812000000009</c:v>
                </c:pt>
                <c:pt idx="10638">
                  <c:v>0.61871598999999999</c:v>
                </c:pt>
                <c:pt idx="10639">
                  <c:v>0.61877386000000012</c:v>
                </c:pt>
                <c:pt idx="10640">
                  <c:v>0.61883173000000014</c:v>
                </c:pt>
                <c:pt idx="10641">
                  <c:v>0.61888972000000009</c:v>
                </c:pt>
                <c:pt idx="10642">
                  <c:v>0.6189477000000001</c:v>
                </c:pt>
                <c:pt idx="10643">
                  <c:v>0.61900557000000012</c:v>
                </c:pt>
                <c:pt idx="10644">
                  <c:v>0.61906287000000004</c:v>
                </c:pt>
                <c:pt idx="10645">
                  <c:v>0.61912073999999995</c:v>
                </c:pt>
                <c:pt idx="10646">
                  <c:v>0.61917872000000007</c:v>
                </c:pt>
                <c:pt idx="10647">
                  <c:v>0.61923658999999986</c:v>
                </c:pt>
                <c:pt idx="10648">
                  <c:v>0.61929469000000015</c:v>
                </c:pt>
                <c:pt idx="10649">
                  <c:v>0.61935267999999999</c:v>
                </c:pt>
                <c:pt idx="10650">
                  <c:v>0.61941055</c:v>
                </c:pt>
                <c:pt idx="10651">
                  <c:v>0.61946818999999986</c:v>
                </c:pt>
                <c:pt idx="10652">
                  <c:v>0.61952594000000005</c:v>
                </c:pt>
                <c:pt idx="10653">
                  <c:v>0.61958415999999994</c:v>
                </c:pt>
                <c:pt idx="10654">
                  <c:v>0.61964192000000018</c:v>
                </c:pt>
                <c:pt idx="10655">
                  <c:v>0.6196995500000001</c:v>
                </c:pt>
                <c:pt idx="10656">
                  <c:v>0.61975743000000016</c:v>
                </c:pt>
                <c:pt idx="10657">
                  <c:v>0.61981530000000007</c:v>
                </c:pt>
                <c:pt idx="10658">
                  <c:v>0.61987328000000008</c:v>
                </c:pt>
                <c:pt idx="10659">
                  <c:v>0.61993138000000003</c:v>
                </c:pt>
                <c:pt idx="10660">
                  <c:v>0.61998925000000016</c:v>
                </c:pt>
                <c:pt idx="10661">
                  <c:v>0.62004666000000008</c:v>
                </c:pt>
                <c:pt idx="10662">
                  <c:v>0.62010452999999999</c:v>
                </c:pt>
                <c:pt idx="10663">
                  <c:v>0.6201624</c:v>
                </c:pt>
                <c:pt idx="10664">
                  <c:v>0.62022049999999995</c:v>
                </c:pt>
                <c:pt idx="10665">
                  <c:v>0.62027860999999995</c:v>
                </c:pt>
                <c:pt idx="10666">
                  <c:v>0.62033635999999992</c:v>
                </c:pt>
                <c:pt idx="10667">
                  <c:v>0.62039423000000016</c:v>
                </c:pt>
                <c:pt idx="10668">
                  <c:v>0.62045222</c:v>
                </c:pt>
                <c:pt idx="10669">
                  <c:v>0.62050962000000009</c:v>
                </c:pt>
                <c:pt idx="10670">
                  <c:v>0.62056749</c:v>
                </c:pt>
                <c:pt idx="10671">
                  <c:v>0.62062536999999995</c:v>
                </c:pt>
                <c:pt idx="10672">
                  <c:v>0.62068324000000008</c:v>
                </c:pt>
                <c:pt idx="10673">
                  <c:v>0.6207412200000002</c:v>
                </c:pt>
                <c:pt idx="10674">
                  <c:v>0.62079921000000027</c:v>
                </c:pt>
                <c:pt idx="10675">
                  <c:v>0.62085707999999995</c:v>
                </c:pt>
                <c:pt idx="10676">
                  <c:v>0.62091494999999997</c:v>
                </c:pt>
                <c:pt idx="10677">
                  <c:v>0.62097292999999998</c:v>
                </c:pt>
                <c:pt idx="10678">
                  <c:v>0.62103092000000004</c:v>
                </c:pt>
                <c:pt idx="10679">
                  <c:v>0.62108821000000014</c:v>
                </c:pt>
                <c:pt idx="10680">
                  <c:v>0.62114608000000004</c:v>
                </c:pt>
                <c:pt idx="10681">
                  <c:v>0.62120383999999995</c:v>
                </c:pt>
                <c:pt idx="10682">
                  <c:v>0.62126228999999988</c:v>
                </c:pt>
                <c:pt idx="10683">
                  <c:v>0.62132016000000001</c:v>
                </c:pt>
                <c:pt idx="10684">
                  <c:v>0.62137803000000014</c:v>
                </c:pt>
                <c:pt idx="10685">
                  <c:v>0.62143590000000004</c:v>
                </c:pt>
                <c:pt idx="10686">
                  <c:v>0.62149376999999983</c:v>
                </c:pt>
                <c:pt idx="10687">
                  <c:v>0.62155164000000007</c:v>
                </c:pt>
                <c:pt idx="10688">
                  <c:v>0.62160951000000009</c:v>
                </c:pt>
                <c:pt idx="10689">
                  <c:v>0.62166714999999984</c:v>
                </c:pt>
                <c:pt idx="10690">
                  <c:v>0.62172502000000018</c:v>
                </c:pt>
                <c:pt idx="10691">
                  <c:v>0.62178288999999998</c:v>
                </c:pt>
                <c:pt idx="10692">
                  <c:v>0.6218407600000001</c:v>
                </c:pt>
                <c:pt idx="10693">
                  <c:v>0.62189863000000023</c:v>
                </c:pt>
                <c:pt idx="10694">
                  <c:v>0.62195662000000007</c:v>
                </c:pt>
                <c:pt idx="10695">
                  <c:v>0.62201448999999998</c:v>
                </c:pt>
                <c:pt idx="10696">
                  <c:v>0.62207224000000005</c:v>
                </c:pt>
                <c:pt idx="10697">
                  <c:v>0.62213010999999996</c:v>
                </c:pt>
                <c:pt idx="10698">
                  <c:v>0.62218797999999997</c:v>
                </c:pt>
                <c:pt idx="10699">
                  <c:v>0.6222458500000001</c:v>
                </c:pt>
                <c:pt idx="10700">
                  <c:v>0.62230372</c:v>
                </c:pt>
                <c:pt idx="10701">
                  <c:v>0.62236170999999996</c:v>
                </c:pt>
                <c:pt idx="10702">
                  <c:v>0.62241957999999997</c:v>
                </c:pt>
                <c:pt idx="10703">
                  <c:v>0.62247744999999999</c:v>
                </c:pt>
                <c:pt idx="10704">
                  <c:v>0.62253532</c:v>
                </c:pt>
                <c:pt idx="10705">
                  <c:v>0.62259284000000004</c:v>
                </c:pt>
                <c:pt idx="10706">
                  <c:v>0.62265071000000016</c:v>
                </c:pt>
                <c:pt idx="10707">
                  <c:v>0.62270870000000011</c:v>
                </c:pt>
                <c:pt idx="10708">
                  <c:v>0.62276657000000002</c:v>
                </c:pt>
                <c:pt idx="10709">
                  <c:v>0.62282444000000015</c:v>
                </c:pt>
                <c:pt idx="10710">
                  <c:v>0.62288231000000005</c:v>
                </c:pt>
                <c:pt idx="10711">
                  <c:v>0.62294017999999995</c:v>
                </c:pt>
                <c:pt idx="10712">
                  <c:v>0.62299805000000008</c:v>
                </c:pt>
                <c:pt idx="10713">
                  <c:v>0.62305604000000003</c:v>
                </c:pt>
                <c:pt idx="10714">
                  <c:v>0.62311391000000005</c:v>
                </c:pt>
                <c:pt idx="10715">
                  <c:v>0.62317177999999995</c:v>
                </c:pt>
                <c:pt idx="10716">
                  <c:v>0.62322976000000008</c:v>
                </c:pt>
                <c:pt idx="10717">
                  <c:v>0.62328775000000003</c:v>
                </c:pt>
                <c:pt idx="10718">
                  <c:v>0.62334562000000016</c:v>
                </c:pt>
                <c:pt idx="10719">
                  <c:v>0.62340348999999984</c:v>
                </c:pt>
                <c:pt idx="10720">
                  <c:v>0.62346089999999998</c:v>
                </c:pt>
                <c:pt idx="10721">
                  <c:v>0.62351877</c:v>
                </c:pt>
                <c:pt idx="10722">
                  <c:v>0.62357664000000002</c:v>
                </c:pt>
                <c:pt idx="10723">
                  <c:v>0.62363451000000014</c:v>
                </c:pt>
                <c:pt idx="10724">
                  <c:v>0.62369284000000014</c:v>
                </c:pt>
                <c:pt idx="10725">
                  <c:v>0.62375071000000015</c:v>
                </c:pt>
                <c:pt idx="10726">
                  <c:v>0.62380857999999995</c:v>
                </c:pt>
                <c:pt idx="10727">
                  <c:v>0.62386644999999996</c:v>
                </c:pt>
                <c:pt idx="10728">
                  <c:v>0.62392386000000011</c:v>
                </c:pt>
                <c:pt idx="10729">
                  <c:v>0.62398173000000012</c:v>
                </c:pt>
                <c:pt idx="10730">
                  <c:v>0.62403960000000014</c:v>
                </c:pt>
                <c:pt idx="10731">
                  <c:v>0.62409758999999998</c:v>
                </c:pt>
                <c:pt idx="10732">
                  <c:v>0.62415546000000011</c:v>
                </c:pt>
                <c:pt idx="10733">
                  <c:v>0.62421355999999983</c:v>
                </c:pt>
                <c:pt idx="10734">
                  <c:v>0.62427155000000012</c:v>
                </c:pt>
                <c:pt idx="10735">
                  <c:v>0.62432894999999999</c:v>
                </c:pt>
                <c:pt idx="10736">
                  <c:v>0.62438682000000001</c:v>
                </c:pt>
                <c:pt idx="10737">
                  <c:v>0.62444481000000007</c:v>
                </c:pt>
                <c:pt idx="10738">
                  <c:v>0.62450255999999993</c:v>
                </c:pt>
                <c:pt idx="10739">
                  <c:v>0.62456054999999988</c:v>
                </c:pt>
                <c:pt idx="10740">
                  <c:v>0.62467641000000007</c:v>
                </c:pt>
                <c:pt idx="10741">
                  <c:v>0.62473438999999997</c:v>
                </c:pt>
                <c:pt idx="10742">
                  <c:v>0.6247922600000001</c:v>
                </c:pt>
                <c:pt idx="10743">
                  <c:v>0.62485013000000011</c:v>
                </c:pt>
                <c:pt idx="10744">
                  <c:v>0.62490812000000007</c:v>
                </c:pt>
                <c:pt idx="10745">
                  <c:v>0.62496598999999997</c:v>
                </c:pt>
                <c:pt idx="10746">
                  <c:v>0.62502328000000007</c:v>
                </c:pt>
                <c:pt idx="10747">
                  <c:v>0.62508138000000002</c:v>
                </c:pt>
                <c:pt idx="10748">
                  <c:v>0.62513925000000015</c:v>
                </c:pt>
                <c:pt idx="10749">
                  <c:v>0.62519712000000005</c:v>
                </c:pt>
                <c:pt idx="10750">
                  <c:v>0.62525523000000016</c:v>
                </c:pt>
                <c:pt idx="10751">
                  <c:v>0.62531297999999991</c:v>
                </c:pt>
                <c:pt idx="10752">
                  <c:v>0.62537074000000004</c:v>
                </c:pt>
                <c:pt idx="10753">
                  <c:v>0.62542861000000016</c:v>
                </c:pt>
                <c:pt idx="10754">
                  <c:v>0.62548647999999996</c:v>
                </c:pt>
                <c:pt idx="10755">
                  <c:v>0.62554434999999997</c:v>
                </c:pt>
                <c:pt idx="10756">
                  <c:v>0.62560232999999998</c:v>
                </c:pt>
                <c:pt idx="10757">
                  <c:v>0.62566043000000016</c:v>
                </c:pt>
                <c:pt idx="10758">
                  <c:v>0.62571829999999995</c:v>
                </c:pt>
                <c:pt idx="10759">
                  <c:v>0.6257756000000001</c:v>
                </c:pt>
                <c:pt idx="10760">
                  <c:v>0.62583347000000011</c:v>
                </c:pt>
                <c:pt idx="10761">
                  <c:v>0.62589145000000024</c:v>
                </c:pt>
                <c:pt idx="10762">
                  <c:v>0.62594932000000014</c:v>
                </c:pt>
                <c:pt idx="10763">
                  <c:v>0.62600719000000005</c:v>
                </c:pt>
                <c:pt idx="10764">
                  <c:v>0.62606505999999995</c:v>
                </c:pt>
                <c:pt idx="10765">
                  <c:v>0.62612340000000011</c:v>
                </c:pt>
                <c:pt idx="10766">
                  <c:v>0.62618127000000012</c:v>
                </c:pt>
                <c:pt idx="10767">
                  <c:v>0.62623868000000005</c:v>
                </c:pt>
                <c:pt idx="10768">
                  <c:v>0.62629654999999984</c:v>
                </c:pt>
                <c:pt idx="10769">
                  <c:v>0.62635452999999996</c:v>
                </c:pt>
                <c:pt idx="10770">
                  <c:v>0.62641239999999987</c:v>
                </c:pt>
                <c:pt idx="10771">
                  <c:v>0.62647039000000004</c:v>
                </c:pt>
                <c:pt idx="10772">
                  <c:v>0.62652836999999983</c:v>
                </c:pt>
                <c:pt idx="10773">
                  <c:v>0.62658623999999996</c:v>
                </c:pt>
                <c:pt idx="10774">
                  <c:v>0.62664412000000014</c:v>
                </c:pt>
                <c:pt idx="10775">
                  <c:v>0.62670152000000012</c:v>
                </c:pt>
                <c:pt idx="10776">
                  <c:v>0.62675939000000014</c:v>
                </c:pt>
                <c:pt idx="10777">
                  <c:v>0.62681737999999998</c:v>
                </c:pt>
                <c:pt idx="10778">
                  <c:v>0.62687525000000011</c:v>
                </c:pt>
                <c:pt idx="10779">
                  <c:v>0.62693312000000001</c:v>
                </c:pt>
                <c:pt idx="10780">
                  <c:v>0.62699111000000007</c:v>
                </c:pt>
                <c:pt idx="10781">
                  <c:v>0.62704909000000009</c:v>
                </c:pt>
                <c:pt idx="10782">
                  <c:v>0.62710695999999999</c:v>
                </c:pt>
                <c:pt idx="10783">
                  <c:v>0.62716495000000005</c:v>
                </c:pt>
                <c:pt idx="10784">
                  <c:v>0.62722282000000007</c:v>
                </c:pt>
                <c:pt idx="10785">
                  <c:v>0.62728068999999997</c:v>
                </c:pt>
                <c:pt idx="10786">
                  <c:v>0.62733855999999999</c:v>
                </c:pt>
                <c:pt idx="10787">
                  <c:v>0.62739585000000009</c:v>
                </c:pt>
                <c:pt idx="10788">
                  <c:v>0.62745371999999999</c:v>
                </c:pt>
                <c:pt idx="10789">
                  <c:v>0.62751170999999983</c:v>
                </c:pt>
                <c:pt idx="10790">
                  <c:v>0.62756981000000012</c:v>
                </c:pt>
                <c:pt idx="10791">
                  <c:v>0.62762768000000013</c:v>
                </c:pt>
                <c:pt idx="10792">
                  <c:v>0.62768555000000015</c:v>
                </c:pt>
                <c:pt idx="10793">
                  <c:v>0.62774342000000016</c:v>
                </c:pt>
                <c:pt idx="10794">
                  <c:v>0.62780129000000007</c:v>
                </c:pt>
                <c:pt idx="10795">
                  <c:v>0.62785916000000008</c:v>
                </c:pt>
                <c:pt idx="10796">
                  <c:v>0.62791726000000003</c:v>
                </c:pt>
                <c:pt idx="10797">
                  <c:v>0.62797513000000016</c:v>
                </c:pt>
                <c:pt idx="10798">
                  <c:v>0.62803299999999984</c:v>
                </c:pt>
                <c:pt idx="10799">
                  <c:v>0.6280903000000001</c:v>
                </c:pt>
                <c:pt idx="10800">
                  <c:v>0.62814828000000011</c:v>
                </c:pt>
                <c:pt idx="10801">
                  <c:v>0.62820615000000002</c:v>
                </c:pt>
                <c:pt idx="10802">
                  <c:v>0.62826402000000003</c:v>
                </c:pt>
                <c:pt idx="10803">
                  <c:v>0.62832189000000016</c:v>
                </c:pt>
                <c:pt idx="10804">
                  <c:v>0.62837975999999995</c:v>
                </c:pt>
                <c:pt idx="10805">
                  <c:v>0.62843762999999997</c:v>
                </c:pt>
                <c:pt idx="10806">
                  <c:v>0.6284955000000001</c:v>
                </c:pt>
                <c:pt idx="10807">
                  <c:v>0.62855371999999998</c:v>
                </c:pt>
                <c:pt idx="10808">
                  <c:v>0.62861159000000011</c:v>
                </c:pt>
                <c:pt idx="10809">
                  <c:v>0.62866946000000012</c:v>
                </c:pt>
                <c:pt idx="10810">
                  <c:v>0.62872733000000014</c:v>
                </c:pt>
                <c:pt idx="10811">
                  <c:v>0.62878520000000016</c:v>
                </c:pt>
                <c:pt idx="10812">
                  <c:v>0.62884306999999995</c:v>
                </c:pt>
                <c:pt idx="10813">
                  <c:v>0.62890048000000009</c:v>
                </c:pt>
                <c:pt idx="10814">
                  <c:v>0.62895870000000009</c:v>
                </c:pt>
                <c:pt idx="10815">
                  <c:v>0.62901657</c:v>
                </c:pt>
                <c:pt idx="10816">
                  <c:v>0.62907444000000012</c:v>
                </c:pt>
                <c:pt idx="10817">
                  <c:v>0.62913231000000003</c:v>
                </c:pt>
                <c:pt idx="10818">
                  <c:v>0.62919018000000004</c:v>
                </c:pt>
                <c:pt idx="10819">
                  <c:v>0.62924804999999995</c:v>
                </c:pt>
                <c:pt idx="10820">
                  <c:v>0.62930604000000001</c:v>
                </c:pt>
                <c:pt idx="10821">
                  <c:v>0.62936391000000003</c:v>
                </c:pt>
                <c:pt idx="10822">
                  <c:v>0.6294216600000001</c:v>
                </c:pt>
                <c:pt idx="10823">
                  <c:v>0.62947953000000012</c:v>
                </c:pt>
                <c:pt idx="10824">
                  <c:v>0.62953729000000003</c:v>
                </c:pt>
                <c:pt idx="10825">
                  <c:v>0.62959538999999998</c:v>
                </c:pt>
                <c:pt idx="10826">
                  <c:v>0.6296532600000001</c:v>
                </c:pt>
                <c:pt idx="10827">
                  <c:v>0.62971067000000014</c:v>
                </c:pt>
                <c:pt idx="10828">
                  <c:v>0.62976854000000004</c:v>
                </c:pt>
                <c:pt idx="10829">
                  <c:v>0.62982640999999995</c:v>
                </c:pt>
                <c:pt idx="10830">
                  <c:v>0.62988428000000007</c:v>
                </c:pt>
                <c:pt idx="10831">
                  <c:v>0.62994226000000009</c:v>
                </c:pt>
                <c:pt idx="10832">
                  <c:v>0.63000048000000008</c:v>
                </c:pt>
                <c:pt idx="10833">
                  <c:v>0.63005812000000005</c:v>
                </c:pt>
                <c:pt idx="10834">
                  <c:v>0.63011598999999996</c:v>
                </c:pt>
                <c:pt idx="10835">
                  <c:v>0.63017386000000009</c:v>
                </c:pt>
                <c:pt idx="10836">
                  <c:v>0.63023172999999999</c:v>
                </c:pt>
                <c:pt idx="10837">
                  <c:v>0.63028960000000012</c:v>
                </c:pt>
                <c:pt idx="10838">
                  <c:v>0.63034747000000013</c:v>
                </c:pt>
                <c:pt idx="10839">
                  <c:v>0.63040546000000008</c:v>
                </c:pt>
                <c:pt idx="10840">
                  <c:v>0.63046332999999988</c:v>
                </c:pt>
                <c:pt idx="10841">
                  <c:v>0.63052120000000011</c:v>
                </c:pt>
                <c:pt idx="10842">
                  <c:v>0.63057872000000004</c:v>
                </c:pt>
                <c:pt idx="10843">
                  <c:v>0.63063659000000005</c:v>
                </c:pt>
                <c:pt idx="10844">
                  <c:v>0.63069458000000012</c:v>
                </c:pt>
                <c:pt idx="10845">
                  <c:v>0.63075245000000013</c:v>
                </c:pt>
                <c:pt idx="10846">
                  <c:v>0.63081032000000004</c:v>
                </c:pt>
                <c:pt idx="10847">
                  <c:v>0.63086819000000005</c:v>
                </c:pt>
                <c:pt idx="10848">
                  <c:v>0.63092606000000007</c:v>
                </c:pt>
                <c:pt idx="10849">
                  <c:v>0.63098416000000002</c:v>
                </c:pt>
                <c:pt idx="10850">
                  <c:v>0.63104214999999997</c:v>
                </c:pt>
                <c:pt idx="10851">
                  <c:v>0.63110002000000009</c:v>
                </c:pt>
                <c:pt idx="10852">
                  <c:v>0.63115730999999997</c:v>
                </c:pt>
                <c:pt idx="10853">
                  <c:v>0.63121530000000003</c:v>
                </c:pt>
                <c:pt idx="10854">
                  <c:v>0.63127317000000005</c:v>
                </c:pt>
                <c:pt idx="10855">
                  <c:v>0.63133103999999995</c:v>
                </c:pt>
                <c:pt idx="10856">
                  <c:v>0.63138902000000008</c:v>
                </c:pt>
                <c:pt idx="10857">
                  <c:v>0.63144712000000003</c:v>
                </c:pt>
                <c:pt idx="10858">
                  <c:v>0.63150499000000004</c:v>
                </c:pt>
                <c:pt idx="10859">
                  <c:v>0.63156287</c:v>
                </c:pt>
                <c:pt idx="10860">
                  <c:v>0.63162062000000019</c:v>
                </c:pt>
                <c:pt idx="10861">
                  <c:v>0.63167849000000009</c:v>
                </c:pt>
                <c:pt idx="10862">
                  <c:v>0.63173648000000004</c:v>
                </c:pt>
                <c:pt idx="10863">
                  <c:v>0.63179434999999995</c:v>
                </c:pt>
                <c:pt idx="10864">
                  <c:v>0.63185175000000016</c:v>
                </c:pt>
                <c:pt idx="10865">
                  <c:v>0.63190962000000006</c:v>
                </c:pt>
                <c:pt idx="10866">
                  <c:v>0.63196761000000012</c:v>
                </c:pt>
                <c:pt idx="10867">
                  <c:v>0.63202548000000014</c:v>
                </c:pt>
                <c:pt idx="10868">
                  <c:v>0.63208335000000004</c:v>
                </c:pt>
                <c:pt idx="10869">
                  <c:v>0.63214122000000006</c:v>
                </c:pt>
                <c:pt idx="10870">
                  <c:v>0.63219921000000023</c:v>
                </c:pt>
                <c:pt idx="10871">
                  <c:v>0.63225708000000003</c:v>
                </c:pt>
                <c:pt idx="10872">
                  <c:v>0.63231517999999998</c:v>
                </c:pt>
                <c:pt idx="10873">
                  <c:v>0.63237304999999999</c:v>
                </c:pt>
                <c:pt idx="10874">
                  <c:v>0.63243092000000001</c:v>
                </c:pt>
                <c:pt idx="10875">
                  <c:v>0.63248879000000002</c:v>
                </c:pt>
                <c:pt idx="10876">
                  <c:v>0.63254677999999998</c:v>
                </c:pt>
                <c:pt idx="10877">
                  <c:v>0.63260407000000007</c:v>
                </c:pt>
                <c:pt idx="10878">
                  <c:v>0.63266194000000009</c:v>
                </c:pt>
                <c:pt idx="10879">
                  <c:v>0.6327198100000001</c:v>
                </c:pt>
                <c:pt idx="10880">
                  <c:v>0.63277768000000012</c:v>
                </c:pt>
                <c:pt idx="10881">
                  <c:v>0.63283555000000014</c:v>
                </c:pt>
                <c:pt idx="10882">
                  <c:v>0.63289342000000015</c:v>
                </c:pt>
                <c:pt idx="10883">
                  <c:v>0.6329514100000001</c:v>
                </c:pt>
                <c:pt idx="10884">
                  <c:v>0.63300939000000012</c:v>
                </c:pt>
                <c:pt idx="10885">
                  <c:v>0.63306737999999996</c:v>
                </c:pt>
                <c:pt idx="10886">
                  <c:v>0.63312525000000008</c:v>
                </c:pt>
                <c:pt idx="10887">
                  <c:v>0.63318311999999999</c:v>
                </c:pt>
                <c:pt idx="10888">
                  <c:v>0.63324111000000016</c:v>
                </c:pt>
                <c:pt idx="10889">
                  <c:v>0.63329898000000007</c:v>
                </c:pt>
                <c:pt idx="10890">
                  <c:v>0.63335684999999997</c:v>
                </c:pt>
                <c:pt idx="10891">
                  <c:v>0.63341437</c:v>
                </c:pt>
                <c:pt idx="10892">
                  <c:v>0.63347224000000002</c:v>
                </c:pt>
                <c:pt idx="10893">
                  <c:v>0.63353011000000004</c:v>
                </c:pt>
                <c:pt idx="10894">
                  <c:v>0.63358797999999994</c:v>
                </c:pt>
                <c:pt idx="10895">
                  <c:v>0.63364597000000022</c:v>
                </c:pt>
                <c:pt idx="10896">
                  <c:v>0.63370384000000013</c:v>
                </c:pt>
                <c:pt idx="10897">
                  <c:v>0.63376182000000014</c:v>
                </c:pt>
                <c:pt idx="10898">
                  <c:v>0.63381969000000016</c:v>
                </c:pt>
                <c:pt idx="10899">
                  <c:v>0.63387755999999995</c:v>
                </c:pt>
                <c:pt idx="10900">
                  <c:v>0.63393543000000008</c:v>
                </c:pt>
                <c:pt idx="10901">
                  <c:v>0.63399342000000014</c:v>
                </c:pt>
                <c:pt idx="10902">
                  <c:v>0.63405129000000016</c:v>
                </c:pt>
                <c:pt idx="10903">
                  <c:v>0.63410858000000003</c:v>
                </c:pt>
                <c:pt idx="10904">
                  <c:v>0.63416656999999987</c:v>
                </c:pt>
                <c:pt idx="10905">
                  <c:v>0.63422444000000011</c:v>
                </c:pt>
                <c:pt idx="10906">
                  <c:v>0.63428242999999984</c:v>
                </c:pt>
                <c:pt idx="10907">
                  <c:v>0.63434041000000008</c:v>
                </c:pt>
                <c:pt idx="10908">
                  <c:v>0.63439828000000009</c:v>
                </c:pt>
                <c:pt idx="10909">
                  <c:v>0.63445615</c:v>
                </c:pt>
                <c:pt idx="10910">
                  <c:v>0.63451402000000001</c:v>
                </c:pt>
                <c:pt idx="10911">
                  <c:v>0.63457200999999996</c:v>
                </c:pt>
                <c:pt idx="10912">
                  <c:v>0.6346298800000002</c:v>
                </c:pt>
                <c:pt idx="10913">
                  <c:v>0.63468751999999995</c:v>
                </c:pt>
                <c:pt idx="10914">
                  <c:v>0.63474539000000008</c:v>
                </c:pt>
                <c:pt idx="10915">
                  <c:v>0.63480336999999998</c:v>
                </c:pt>
                <c:pt idx="10916">
                  <c:v>0.6348612400000001</c:v>
                </c:pt>
                <c:pt idx="10917">
                  <c:v>0.63491911999999995</c:v>
                </c:pt>
                <c:pt idx="10918">
                  <c:v>0.63497698999999996</c:v>
                </c:pt>
                <c:pt idx="10919">
                  <c:v>0.63503486000000009</c:v>
                </c:pt>
                <c:pt idx="10920">
                  <c:v>0.63509272999999999</c:v>
                </c:pt>
                <c:pt idx="10921">
                  <c:v>0.63515060000000012</c:v>
                </c:pt>
                <c:pt idx="10922">
                  <c:v>0.63520847000000014</c:v>
                </c:pt>
                <c:pt idx="10923">
                  <c:v>0.63526645000000004</c:v>
                </c:pt>
                <c:pt idx="10924">
                  <c:v>0.63532386000000007</c:v>
                </c:pt>
                <c:pt idx="10925">
                  <c:v>0.63538172999999998</c:v>
                </c:pt>
                <c:pt idx="10926">
                  <c:v>0.63543959999999999</c:v>
                </c:pt>
                <c:pt idx="10927">
                  <c:v>0.63549758999999983</c:v>
                </c:pt>
                <c:pt idx="10928">
                  <c:v>0.63555546000000007</c:v>
                </c:pt>
                <c:pt idx="10929">
                  <c:v>0.63561332999999998</c:v>
                </c:pt>
                <c:pt idx="10930">
                  <c:v>0.6356712000000001</c:v>
                </c:pt>
                <c:pt idx="10931">
                  <c:v>0.63572907000000023</c:v>
                </c:pt>
                <c:pt idx="10932">
                  <c:v>0.63578694000000002</c:v>
                </c:pt>
                <c:pt idx="10933">
                  <c:v>0.63584493000000009</c:v>
                </c:pt>
                <c:pt idx="10934">
                  <c:v>0.63590290999999999</c:v>
                </c:pt>
                <c:pt idx="10935">
                  <c:v>0.63596078</c:v>
                </c:pt>
                <c:pt idx="10936">
                  <c:v>0.63601865000000013</c:v>
                </c:pt>
                <c:pt idx="10937">
                  <c:v>0.63607664000000008</c:v>
                </c:pt>
                <c:pt idx="10938">
                  <c:v>0.63613450999999999</c:v>
                </c:pt>
                <c:pt idx="10939">
                  <c:v>0.63619238</c:v>
                </c:pt>
                <c:pt idx="10940">
                  <c:v>0.63624979000000015</c:v>
                </c:pt>
                <c:pt idx="10941">
                  <c:v>0.63630777000000005</c:v>
                </c:pt>
                <c:pt idx="10942">
                  <c:v>0.63636563999999995</c:v>
                </c:pt>
                <c:pt idx="10943">
                  <c:v>0.63642350999999997</c:v>
                </c:pt>
                <c:pt idx="10944">
                  <c:v>0.63648150000000003</c:v>
                </c:pt>
                <c:pt idx="10945">
                  <c:v>0.63653937000000005</c:v>
                </c:pt>
                <c:pt idx="10946">
                  <c:v>0.63659736</c:v>
                </c:pt>
                <c:pt idx="10947">
                  <c:v>0.63665523000000024</c:v>
                </c:pt>
                <c:pt idx="10948">
                  <c:v>0.63671321000000014</c:v>
                </c:pt>
                <c:pt idx="10949">
                  <c:v>0.63677108000000016</c:v>
                </c:pt>
                <c:pt idx="10950">
                  <c:v>0.63682894999999995</c:v>
                </c:pt>
                <c:pt idx="10951">
                  <c:v>0.63688682000000008</c:v>
                </c:pt>
                <c:pt idx="10952">
                  <c:v>0.63694469000000009</c:v>
                </c:pt>
                <c:pt idx="10953">
                  <c:v>0.63700256</c:v>
                </c:pt>
                <c:pt idx="10954">
                  <c:v>0.63705997000000014</c:v>
                </c:pt>
                <c:pt idx="10955">
                  <c:v>0.63711795999999998</c:v>
                </c:pt>
                <c:pt idx="10956">
                  <c:v>0.63717583000000022</c:v>
                </c:pt>
                <c:pt idx="10957">
                  <c:v>0.63723370000000001</c:v>
                </c:pt>
                <c:pt idx="10958">
                  <c:v>0.63729168000000014</c:v>
                </c:pt>
                <c:pt idx="10959">
                  <c:v>0.63734955000000015</c:v>
                </c:pt>
                <c:pt idx="10960">
                  <c:v>0.63740743000000011</c:v>
                </c:pt>
                <c:pt idx="10961">
                  <c:v>0.63746530000000001</c:v>
                </c:pt>
                <c:pt idx="10962">
                  <c:v>0.63752317000000003</c:v>
                </c:pt>
                <c:pt idx="10963">
                  <c:v>0.63758079999999984</c:v>
                </c:pt>
                <c:pt idx="10964">
                  <c:v>0.63763879000000012</c:v>
                </c:pt>
                <c:pt idx="10965">
                  <c:v>0.63769666000000014</c:v>
                </c:pt>
                <c:pt idx="10966">
                  <c:v>0.63775453000000015</c:v>
                </c:pt>
                <c:pt idx="10967">
                  <c:v>0.63781239999999984</c:v>
                </c:pt>
                <c:pt idx="10968">
                  <c:v>0.63787027000000007</c:v>
                </c:pt>
                <c:pt idx="10969">
                  <c:v>0.63792826000000014</c:v>
                </c:pt>
                <c:pt idx="10970">
                  <c:v>0.63798624000000004</c:v>
                </c:pt>
                <c:pt idx="10971">
                  <c:v>0.6380441200000001</c:v>
                </c:pt>
                <c:pt idx="10972">
                  <c:v>0.63810210000000001</c:v>
                </c:pt>
                <c:pt idx="10973">
                  <c:v>0.63815951000000015</c:v>
                </c:pt>
                <c:pt idx="10974">
                  <c:v>0.63821749000000005</c:v>
                </c:pt>
                <c:pt idx="10975">
                  <c:v>0.63827537000000012</c:v>
                </c:pt>
                <c:pt idx="10976">
                  <c:v>0.63833324000000002</c:v>
                </c:pt>
                <c:pt idx="10977">
                  <c:v>0.63839111000000015</c:v>
                </c:pt>
                <c:pt idx="10978">
                  <c:v>0.63844898000000005</c:v>
                </c:pt>
                <c:pt idx="10979">
                  <c:v>0.63850695999999996</c:v>
                </c:pt>
                <c:pt idx="10980">
                  <c:v>0.63856482999999997</c:v>
                </c:pt>
                <c:pt idx="10981">
                  <c:v>0.6386227000000001</c:v>
                </c:pt>
                <c:pt idx="10982">
                  <c:v>0.63868034000000007</c:v>
                </c:pt>
                <c:pt idx="10983">
                  <c:v>0.63873821000000008</c:v>
                </c:pt>
                <c:pt idx="10984">
                  <c:v>0.63879620000000015</c:v>
                </c:pt>
                <c:pt idx="10985">
                  <c:v>0.63885407000000016</c:v>
                </c:pt>
                <c:pt idx="10986">
                  <c:v>0.63891204999999984</c:v>
                </c:pt>
                <c:pt idx="10987">
                  <c:v>0.63896993000000013</c:v>
                </c:pt>
                <c:pt idx="10988">
                  <c:v>0.63902791000000014</c:v>
                </c:pt>
                <c:pt idx="10989">
                  <c:v>0.63908567000000016</c:v>
                </c:pt>
                <c:pt idx="10990">
                  <c:v>0.63914318999999997</c:v>
                </c:pt>
                <c:pt idx="10991">
                  <c:v>0.6392010600000001</c:v>
                </c:pt>
                <c:pt idx="10992">
                  <c:v>0.63925905000000016</c:v>
                </c:pt>
                <c:pt idx="10993">
                  <c:v>0.63931702999999984</c:v>
                </c:pt>
                <c:pt idx="10994">
                  <c:v>0.63937490000000008</c:v>
                </c:pt>
                <c:pt idx="10995">
                  <c:v>0.63943276999999987</c:v>
                </c:pt>
                <c:pt idx="10996">
                  <c:v>0.63949064000000011</c:v>
                </c:pt>
                <c:pt idx="10997">
                  <c:v>0.63954862999999995</c:v>
                </c:pt>
                <c:pt idx="10998">
                  <c:v>0.63960662000000013</c:v>
                </c:pt>
                <c:pt idx="10999">
                  <c:v>0.63966449000000014</c:v>
                </c:pt>
                <c:pt idx="11000">
                  <c:v>0.63972236000000005</c:v>
                </c:pt>
                <c:pt idx="11001">
                  <c:v>0.63977988000000019</c:v>
                </c:pt>
                <c:pt idx="11002">
                  <c:v>0.63983774999999998</c:v>
                </c:pt>
                <c:pt idx="11003">
                  <c:v>0.63989562000000022</c:v>
                </c:pt>
                <c:pt idx="11004">
                  <c:v>0.63995349000000012</c:v>
                </c:pt>
                <c:pt idx="11005">
                  <c:v>0.64001158999999996</c:v>
                </c:pt>
                <c:pt idx="11006">
                  <c:v>0.64006946000000009</c:v>
                </c:pt>
                <c:pt idx="11007">
                  <c:v>0.64012745000000015</c:v>
                </c:pt>
                <c:pt idx="11008">
                  <c:v>0.64018531999999995</c:v>
                </c:pt>
                <c:pt idx="11009">
                  <c:v>0.64024318999999996</c:v>
                </c:pt>
                <c:pt idx="11010">
                  <c:v>0.64030094000000004</c:v>
                </c:pt>
                <c:pt idx="11011">
                  <c:v>0.64041656999999985</c:v>
                </c:pt>
                <c:pt idx="11012">
                  <c:v>0.64047432000000004</c:v>
                </c:pt>
                <c:pt idx="11013">
                  <c:v>0.64053207999999984</c:v>
                </c:pt>
                <c:pt idx="11014">
                  <c:v>0.64059018000000001</c:v>
                </c:pt>
                <c:pt idx="11015">
                  <c:v>0.64064817000000007</c:v>
                </c:pt>
                <c:pt idx="11016">
                  <c:v>0.64070614999999997</c:v>
                </c:pt>
                <c:pt idx="11017">
                  <c:v>0.64076356000000001</c:v>
                </c:pt>
                <c:pt idx="11018">
                  <c:v>0.64082131000000009</c:v>
                </c:pt>
                <c:pt idx="11019">
                  <c:v>0.6408794200000002</c:v>
                </c:pt>
                <c:pt idx="11020">
                  <c:v>0.64093728999999999</c:v>
                </c:pt>
                <c:pt idx="11021">
                  <c:v>0.64099516000000012</c:v>
                </c:pt>
                <c:pt idx="11022">
                  <c:v>0.64105326000000007</c:v>
                </c:pt>
                <c:pt idx="11023">
                  <c:v>0.64111112999999997</c:v>
                </c:pt>
                <c:pt idx="11024">
                  <c:v>0.64116899999999999</c:v>
                </c:pt>
                <c:pt idx="11025">
                  <c:v>0.64122699000000005</c:v>
                </c:pt>
                <c:pt idx="11026">
                  <c:v>0.64128486000000007</c:v>
                </c:pt>
                <c:pt idx="11027">
                  <c:v>0.64134272999999997</c:v>
                </c:pt>
                <c:pt idx="11028">
                  <c:v>0.64140059999999999</c:v>
                </c:pt>
                <c:pt idx="11029">
                  <c:v>0.64145847000000011</c:v>
                </c:pt>
                <c:pt idx="11030">
                  <c:v>0.64151599000000004</c:v>
                </c:pt>
                <c:pt idx="11031">
                  <c:v>0.64157397999999999</c:v>
                </c:pt>
                <c:pt idx="11032">
                  <c:v>0.64163185000000023</c:v>
                </c:pt>
                <c:pt idx="11033">
                  <c:v>0.64168972000000013</c:v>
                </c:pt>
                <c:pt idx="11034">
                  <c:v>0.64174759000000015</c:v>
                </c:pt>
                <c:pt idx="11035">
                  <c:v>0.64180546000000016</c:v>
                </c:pt>
                <c:pt idx="11036">
                  <c:v>0.64186343999999995</c:v>
                </c:pt>
                <c:pt idx="11037">
                  <c:v>0.64192131000000008</c:v>
                </c:pt>
                <c:pt idx="11038">
                  <c:v>0.64197918000000009</c:v>
                </c:pt>
                <c:pt idx="11039">
                  <c:v>0.64203670999999984</c:v>
                </c:pt>
                <c:pt idx="11040">
                  <c:v>0.64209458000000008</c:v>
                </c:pt>
                <c:pt idx="11041">
                  <c:v>0.64215244999999999</c:v>
                </c:pt>
                <c:pt idx="11042">
                  <c:v>0.64221032</c:v>
                </c:pt>
                <c:pt idx="11043">
                  <c:v>0.64226819000000002</c:v>
                </c:pt>
                <c:pt idx="11044">
                  <c:v>0.64232606000000003</c:v>
                </c:pt>
                <c:pt idx="11045">
                  <c:v>0.64238404999999998</c:v>
                </c:pt>
                <c:pt idx="11046">
                  <c:v>0.64244215000000005</c:v>
                </c:pt>
                <c:pt idx="11047">
                  <c:v>0.64250001999999995</c:v>
                </c:pt>
                <c:pt idx="11048">
                  <c:v>0.64255788999999996</c:v>
                </c:pt>
                <c:pt idx="11049">
                  <c:v>0.64261576000000009</c:v>
                </c:pt>
                <c:pt idx="11050">
                  <c:v>0.64267363000000022</c:v>
                </c:pt>
                <c:pt idx="11051">
                  <c:v>0.64273150000000012</c:v>
                </c:pt>
                <c:pt idx="11052">
                  <c:v>0.64278891000000016</c:v>
                </c:pt>
                <c:pt idx="11053">
                  <c:v>0.64284701000000022</c:v>
                </c:pt>
                <c:pt idx="11054">
                  <c:v>0.64290499000000012</c:v>
                </c:pt>
                <c:pt idx="11055">
                  <c:v>0.64296286999999996</c:v>
                </c:pt>
                <c:pt idx="11056">
                  <c:v>0.64302085000000009</c:v>
                </c:pt>
                <c:pt idx="11057">
                  <c:v>0.6430787200000001</c:v>
                </c:pt>
                <c:pt idx="11058">
                  <c:v>0.64313624000000003</c:v>
                </c:pt>
                <c:pt idx="11059">
                  <c:v>0.64319423000000009</c:v>
                </c:pt>
                <c:pt idx="11060">
                  <c:v>0.64325209999999999</c:v>
                </c:pt>
                <c:pt idx="11061">
                  <c:v>0.64330997000000012</c:v>
                </c:pt>
                <c:pt idx="11062">
                  <c:v>0.64336795999999996</c:v>
                </c:pt>
                <c:pt idx="11063">
                  <c:v>0.64342594000000009</c:v>
                </c:pt>
                <c:pt idx="11064">
                  <c:v>0.64348380999999999</c:v>
                </c:pt>
                <c:pt idx="11065">
                  <c:v>0.64354122000000014</c:v>
                </c:pt>
                <c:pt idx="11066">
                  <c:v>0.64359921000000009</c:v>
                </c:pt>
                <c:pt idx="11067">
                  <c:v>0.64365695999999994</c:v>
                </c:pt>
                <c:pt idx="11068">
                  <c:v>0.64371495000000012</c:v>
                </c:pt>
                <c:pt idx="11069">
                  <c:v>0.64377282000000013</c:v>
                </c:pt>
                <c:pt idx="11070">
                  <c:v>0.64383069000000015</c:v>
                </c:pt>
                <c:pt idx="11071">
                  <c:v>0.64388878999999999</c:v>
                </c:pt>
                <c:pt idx="11072">
                  <c:v>0.64394666000000012</c:v>
                </c:pt>
                <c:pt idx="11073">
                  <c:v>0.64400453000000013</c:v>
                </c:pt>
                <c:pt idx="11074">
                  <c:v>0.64406240000000003</c:v>
                </c:pt>
                <c:pt idx="11075">
                  <c:v>0.64412027000000016</c:v>
                </c:pt>
                <c:pt idx="11076">
                  <c:v>0.64417813999999995</c:v>
                </c:pt>
                <c:pt idx="11077">
                  <c:v>0.64423600999999997</c:v>
                </c:pt>
                <c:pt idx="11078">
                  <c:v>0.6442938800000001</c:v>
                </c:pt>
                <c:pt idx="11079">
                  <c:v>0.64435175000000011</c:v>
                </c:pt>
                <c:pt idx="11080">
                  <c:v>0.64440938999999997</c:v>
                </c:pt>
                <c:pt idx="11081">
                  <c:v>0.64446725999999999</c:v>
                </c:pt>
                <c:pt idx="11082">
                  <c:v>0.64452513000000011</c:v>
                </c:pt>
                <c:pt idx="11083">
                  <c:v>0.64458300000000002</c:v>
                </c:pt>
                <c:pt idx="11084">
                  <c:v>0.64464099000000008</c:v>
                </c:pt>
                <c:pt idx="11085">
                  <c:v>0.64469886000000021</c:v>
                </c:pt>
                <c:pt idx="11086">
                  <c:v>0.64475673000000011</c:v>
                </c:pt>
                <c:pt idx="11087">
                  <c:v>0.64481460000000013</c:v>
                </c:pt>
                <c:pt idx="11088">
                  <c:v>0.64493034000000005</c:v>
                </c:pt>
                <c:pt idx="11089">
                  <c:v>0.64498820999999995</c:v>
                </c:pt>
                <c:pt idx="11090">
                  <c:v>0.64504620000000013</c:v>
                </c:pt>
                <c:pt idx="11091">
                  <c:v>0.64510407000000014</c:v>
                </c:pt>
                <c:pt idx="11092">
                  <c:v>0.64516205000000004</c:v>
                </c:pt>
                <c:pt idx="11093">
                  <c:v>0.64521993000000011</c:v>
                </c:pt>
                <c:pt idx="11094">
                  <c:v>0.64527745000000014</c:v>
                </c:pt>
                <c:pt idx="11095">
                  <c:v>0.64533532000000005</c:v>
                </c:pt>
                <c:pt idx="11096">
                  <c:v>0.64539318999999984</c:v>
                </c:pt>
                <c:pt idx="11097">
                  <c:v>0.64545106000000008</c:v>
                </c:pt>
                <c:pt idx="11098">
                  <c:v>0.64550892999999998</c:v>
                </c:pt>
                <c:pt idx="11099">
                  <c:v>0.6455668</c:v>
                </c:pt>
                <c:pt idx="11100">
                  <c:v>0.64562467000000023</c:v>
                </c:pt>
                <c:pt idx="11101">
                  <c:v>0.64568266000000007</c:v>
                </c:pt>
                <c:pt idx="11102">
                  <c:v>0.6457406400000002</c:v>
                </c:pt>
                <c:pt idx="11103">
                  <c:v>0.64585638000000001</c:v>
                </c:pt>
                <c:pt idx="11104">
                  <c:v>0.64591425000000013</c:v>
                </c:pt>
                <c:pt idx="11105">
                  <c:v>0.64597212000000004</c:v>
                </c:pt>
                <c:pt idx="11106">
                  <c:v>0.64602999000000016</c:v>
                </c:pt>
                <c:pt idx="11107">
                  <c:v>0.64608739999999998</c:v>
                </c:pt>
                <c:pt idx="11108">
                  <c:v>0.64614539000000015</c:v>
                </c:pt>
                <c:pt idx="11109">
                  <c:v>0.64620325999999995</c:v>
                </c:pt>
                <c:pt idx="11110">
                  <c:v>0.64626124000000007</c:v>
                </c:pt>
                <c:pt idx="11111">
                  <c:v>0.64631912000000002</c:v>
                </c:pt>
                <c:pt idx="11112">
                  <c:v>0.64637699000000004</c:v>
                </c:pt>
                <c:pt idx="11113">
                  <c:v>0.64643497000000005</c:v>
                </c:pt>
                <c:pt idx="11114">
                  <c:v>0.64649284000000007</c:v>
                </c:pt>
                <c:pt idx="11115">
                  <c:v>0.64655048000000004</c:v>
                </c:pt>
                <c:pt idx="11116">
                  <c:v>0.64660835000000016</c:v>
                </c:pt>
                <c:pt idx="11117">
                  <c:v>0.64666622000000007</c:v>
                </c:pt>
                <c:pt idx="11118">
                  <c:v>0.64672421000000024</c:v>
                </c:pt>
                <c:pt idx="11119">
                  <c:v>0.64678208000000004</c:v>
                </c:pt>
                <c:pt idx="11120">
                  <c:v>0.64683995000000016</c:v>
                </c:pt>
                <c:pt idx="11121">
                  <c:v>0.64689782000000018</c:v>
                </c:pt>
                <c:pt idx="11122">
                  <c:v>0.64695603999999995</c:v>
                </c:pt>
                <c:pt idx="11123">
                  <c:v>0.64701333000000005</c:v>
                </c:pt>
                <c:pt idx="11124">
                  <c:v>0.64707131000000007</c:v>
                </c:pt>
                <c:pt idx="11125">
                  <c:v>0.64712918000000008</c:v>
                </c:pt>
                <c:pt idx="11126">
                  <c:v>0.64718704999999999</c:v>
                </c:pt>
                <c:pt idx="11127">
                  <c:v>0.64724493000000016</c:v>
                </c:pt>
                <c:pt idx="11128">
                  <c:v>0.64730279999999996</c:v>
                </c:pt>
                <c:pt idx="11129">
                  <c:v>0.64736077999999997</c:v>
                </c:pt>
                <c:pt idx="11130">
                  <c:v>0.64741853999999999</c:v>
                </c:pt>
                <c:pt idx="11131">
                  <c:v>0.64747652</c:v>
                </c:pt>
                <c:pt idx="11132">
                  <c:v>0.64753439000000002</c:v>
                </c:pt>
                <c:pt idx="11133">
                  <c:v>0.64759237999999997</c:v>
                </c:pt>
                <c:pt idx="11134">
                  <c:v>0.64765025000000009</c:v>
                </c:pt>
                <c:pt idx="11135">
                  <c:v>0.64770824000000016</c:v>
                </c:pt>
                <c:pt idx="11136">
                  <c:v>0.64776599000000012</c:v>
                </c:pt>
                <c:pt idx="11137">
                  <c:v>0.64782398000000008</c:v>
                </c:pt>
                <c:pt idx="11138">
                  <c:v>0.64788150000000011</c:v>
                </c:pt>
                <c:pt idx="11139">
                  <c:v>0.64793948999999995</c:v>
                </c:pt>
                <c:pt idx="11140">
                  <c:v>0.64799736000000008</c:v>
                </c:pt>
                <c:pt idx="11141">
                  <c:v>0.64805523000000009</c:v>
                </c:pt>
                <c:pt idx="11142">
                  <c:v>0.6481131</c:v>
                </c:pt>
                <c:pt idx="11143">
                  <c:v>0.64817108000000012</c:v>
                </c:pt>
                <c:pt idx="11144">
                  <c:v>0.64822884000000014</c:v>
                </c:pt>
                <c:pt idx="11145">
                  <c:v>0.64828682000000004</c:v>
                </c:pt>
                <c:pt idx="11146">
                  <c:v>0.64834468999999995</c:v>
                </c:pt>
                <c:pt idx="11147">
                  <c:v>0.64840268000000001</c:v>
                </c:pt>
                <c:pt idx="11148">
                  <c:v>0.64846055000000002</c:v>
                </c:pt>
                <c:pt idx="11149">
                  <c:v>0.64851842000000004</c:v>
                </c:pt>
                <c:pt idx="11150">
                  <c:v>0.64857629000000017</c:v>
                </c:pt>
                <c:pt idx="11151">
                  <c:v>0.64863358000000004</c:v>
                </c:pt>
                <c:pt idx="11152">
                  <c:v>0.64869145000000006</c:v>
                </c:pt>
                <c:pt idx="11153">
                  <c:v>0.64874932000000018</c:v>
                </c:pt>
                <c:pt idx="11154">
                  <c:v>0.64880718999999998</c:v>
                </c:pt>
                <c:pt idx="11155">
                  <c:v>0.64886518000000004</c:v>
                </c:pt>
                <c:pt idx="11156">
                  <c:v>0.64892304999999995</c:v>
                </c:pt>
                <c:pt idx="11157">
                  <c:v>0.64898092000000007</c:v>
                </c:pt>
                <c:pt idx="11158">
                  <c:v>0.64903878999999998</c:v>
                </c:pt>
                <c:pt idx="11159">
                  <c:v>0.6490966600000001</c:v>
                </c:pt>
                <c:pt idx="11160">
                  <c:v>0.64915453000000012</c:v>
                </c:pt>
                <c:pt idx="11161">
                  <c:v>0.64921240000000002</c:v>
                </c:pt>
                <c:pt idx="11162">
                  <c:v>0.64927038999999998</c:v>
                </c:pt>
                <c:pt idx="11163">
                  <c:v>0.6493282600000001</c:v>
                </c:pt>
                <c:pt idx="11164">
                  <c:v>0.64938624</c:v>
                </c:pt>
                <c:pt idx="11165">
                  <c:v>0.64944412000000007</c:v>
                </c:pt>
                <c:pt idx="11166">
                  <c:v>0.64950198999999997</c:v>
                </c:pt>
                <c:pt idx="11167">
                  <c:v>0.6495598600000001</c:v>
                </c:pt>
                <c:pt idx="11168">
                  <c:v>0.64961784000000011</c:v>
                </c:pt>
                <c:pt idx="11169">
                  <c:v>0.64967583000000007</c:v>
                </c:pt>
                <c:pt idx="11170">
                  <c:v>0.6497332400000001</c:v>
                </c:pt>
                <c:pt idx="11171">
                  <c:v>0.64979122000000022</c:v>
                </c:pt>
                <c:pt idx="11172">
                  <c:v>0.64984921000000007</c:v>
                </c:pt>
                <c:pt idx="11173">
                  <c:v>0.64990708000000008</c:v>
                </c:pt>
                <c:pt idx="11174">
                  <c:v>0.64996494999999999</c:v>
                </c:pt>
                <c:pt idx="11175">
                  <c:v>0.65002282000000011</c:v>
                </c:pt>
                <c:pt idx="11176">
                  <c:v>0.65008080000000013</c:v>
                </c:pt>
                <c:pt idx="11177">
                  <c:v>0.65013832999999999</c:v>
                </c:pt>
                <c:pt idx="11178">
                  <c:v>0.65019631000000011</c:v>
                </c:pt>
                <c:pt idx="11179">
                  <c:v>0.65025418000000001</c:v>
                </c:pt>
                <c:pt idx="11180">
                  <c:v>0.65031205000000003</c:v>
                </c:pt>
                <c:pt idx="11181">
                  <c:v>0.65036992999999998</c:v>
                </c:pt>
                <c:pt idx="11182">
                  <c:v>0.65042780000000011</c:v>
                </c:pt>
                <c:pt idx="11183">
                  <c:v>0.65048567000000013</c:v>
                </c:pt>
                <c:pt idx="11184">
                  <c:v>0.65054354000000003</c:v>
                </c:pt>
                <c:pt idx="11185">
                  <c:v>0.65060118000000011</c:v>
                </c:pt>
                <c:pt idx="11186">
                  <c:v>0.65065916000000013</c:v>
                </c:pt>
                <c:pt idx="11187">
                  <c:v>0.65071714999999997</c:v>
                </c:pt>
                <c:pt idx="11188">
                  <c:v>0.6507750200000002</c:v>
                </c:pt>
                <c:pt idx="11189">
                  <c:v>0.65083289000000011</c:v>
                </c:pt>
                <c:pt idx="11190">
                  <c:v>0.65089076000000012</c:v>
                </c:pt>
                <c:pt idx="11191">
                  <c:v>0.65094840000000009</c:v>
                </c:pt>
                <c:pt idx="11192">
                  <c:v>0.65100627000000011</c:v>
                </c:pt>
                <c:pt idx="11193">
                  <c:v>0.65106414000000001</c:v>
                </c:pt>
                <c:pt idx="11194">
                  <c:v>0.65112212000000003</c:v>
                </c:pt>
                <c:pt idx="11195">
                  <c:v>0.65117999000000015</c:v>
                </c:pt>
                <c:pt idx="11196">
                  <c:v>0.65123787000000011</c:v>
                </c:pt>
                <c:pt idx="11197">
                  <c:v>0.65129585000000023</c:v>
                </c:pt>
                <c:pt idx="11198">
                  <c:v>0.65135372000000002</c:v>
                </c:pt>
                <c:pt idx="11199">
                  <c:v>0.65141159000000004</c:v>
                </c:pt>
                <c:pt idx="11200">
                  <c:v>0.65146945999999994</c:v>
                </c:pt>
                <c:pt idx="11201">
                  <c:v>0.65152732999999996</c:v>
                </c:pt>
                <c:pt idx="11202">
                  <c:v>0.65158519999999998</c:v>
                </c:pt>
                <c:pt idx="11203">
                  <c:v>0.65164319000000015</c:v>
                </c:pt>
                <c:pt idx="11204">
                  <c:v>0.65170106000000017</c:v>
                </c:pt>
                <c:pt idx="11205">
                  <c:v>0.65175905000000023</c:v>
                </c:pt>
                <c:pt idx="11206">
                  <c:v>0.65181692000000002</c:v>
                </c:pt>
                <c:pt idx="11207">
                  <c:v>0.65187421000000023</c:v>
                </c:pt>
                <c:pt idx="11208">
                  <c:v>0.65193208000000002</c:v>
                </c:pt>
                <c:pt idx="11209">
                  <c:v>0.65199006000000015</c:v>
                </c:pt>
                <c:pt idx="11210">
                  <c:v>0.65204793000000016</c:v>
                </c:pt>
                <c:pt idx="11211">
                  <c:v>0.65210604000000005</c:v>
                </c:pt>
                <c:pt idx="11212">
                  <c:v>0.65216390999999996</c:v>
                </c:pt>
                <c:pt idx="11213">
                  <c:v>0.65222189000000008</c:v>
                </c:pt>
                <c:pt idx="11214">
                  <c:v>0.6522797600000001</c:v>
                </c:pt>
                <c:pt idx="11215">
                  <c:v>0.65233763000000011</c:v>
                </c:pt>
                <c:pt idx="11216">
                  <c:v>0.65239550000000013</c:v>
                </c:pt>
                <c:pt idx="11217">
                  <c:v>0.65245348999999997</c:v>
                </c:pt>
                <c:pt idx="11218">
                  <c:v>0.65251135999999998</c:v>
                </c:pt>
                <c:pt idx="11219">
                  <c:v>0.65256923000000011</c:v>
                </c:pt>
                <c:pt idx="11220">
                  <c:v>0.65262664000000015</c:v>
                </c:pt>
                <c:pt idx="11221">
                  <c:v>0.65268451000000016</c:v>
                </c:pt>
                <c:pt idx="11222">
                  <c:v>0.65274238000000007</c:v>
                </c:pt>
                <c:pt idx="11223">
                  <c:v>0.65280037000000013</c:v>
                </c:pt>
                <c:pt idx="11224">
                  <c:v>0.65285824000000015</c:v>
                </c:pt>
                <c:pt idx="11225">
                  <c:v>0.65291611000000005</c:v>
                </c:pt>
                <c:pt idx="11226">
                  <c:v>0.65297408999999995</c:v>
                </c:pt>
                <c:pt idx="11227">
                  <c:v>0.65303162000000015</c:v>
                </c:pt>
                <c:pt idx="11228">
                  <c:v>0.65309006000000014</c:v>
                </c:pt>
                <c:pt idx="11229">
                  <c:v>0.65314746999999995</c:v>
                </c:pt>
                <c:pt idx="11230">
                  <c:v>0.65320557000000012</c:v>
                </c:pt>
                <c:pt idx="11231">
                  <c:v>0.65326344000000003</c:v>
                </c:pt>
                <c:pt idx="11232">
                  <c:v>0.65332143000000009</c:v>
                </c:pt>
                <c:pt idx="11233">
                  <c:v>0.65337930000000011</c:v>
                </c:pt>
                <c:pt idx="11234">
                  <c:v>0.65343717000000001</c:v>
                </c:pt>
                <c:pt idx="11235">
                  <c:v>0.65349469000000016</c:v>
                </c:pt>
                <c:pt idx="11236">
                  <c:v>0.65355255999999984</c:v>
                </c:pt>
                <c:pt idx="11237">
                  <c:v>0.65361043000000008</c:v>
                </c:pt>
                <c:pt idx="11238">
                  <c:v>0.65366830000000009</c:v>
                </c:pt>
                <c:pt idx="11239">
                  <c:v>0.65372618000000005</c:v>
                </c:pt>
                <c:pt idx="11240">
                  <c:v>0.65378404999999995</c:v>
                </c:pt>
                <c:pt idx="11241">
                  <c:v>0.65384203000000007</c:v>
                </c:pt>
                <c:pt idx="11242">
                  <c:v>0.65390002000000014</c:v>
                </c:pt>
                <c:pt idx="11243">
                  <c:v>0.65395789000000015</c:v>
                </c:pt>
                <c:pt idx="11244">
                  <c:v>0.65401575999999995</c:v>
                </c:pt>
                <c:pt idx="11245">
                  <c:v>0.65407374000000007</c:v>
                </c:pt>
                <c:pt idx="11246">
                  <c:v>0.65413162000000014</c:v>
                </c:pt>
                <c:pt idx="11247">
                  <c:v>0.65418949000000015</c:v>
                </c:pt>
                <c:pt idx="11248">
                  <c:v>0.65424736000000017</c:v>
                </c:pt>
                <c:pt idx="11249">
                  <c:v>0.65430534000000007</c:v>
                </c:pt>
                <c:pt idx="11250">
                  <c:v>0.65436309999999998</c:v>
                </c:pt>
                <c:pt idx="11251">
                  <c:v>0.65442050000000007</c:v>
                </c:pt>
                <c:pt idx="11252">
                  <c:v>0.65447849000000013</c:v>
                </c:pt>
                <c:pt idx="11253">
                  <c:v>0.65453635999999993</c:v>
                </c:pt>
                <c:pt idx="11254">
                  <c:v>0.65459434999999999</c:v>
                </c:pt>
                <c:pt idx="11255">
                  <c:v>0.65465222000000012</c:v>
                </c:pt>
                <c:pt idx="11256">
                  <c:v>0.65471009000000013</c:v>
                </c:pt>
                <c:pt idx="11257">
                  <c:v>0.65476796000000004</c:v>
                </c:pt>
                <c:pt idx="11258">
                  <c:v>0.65482583000000028</c:v>
                </c:pt>
                <c:pt idx="11259">
                  <c:v>0.65488370000000007</c:v>
                </c:pt>
                <c:pt idx="11260">
                  <c:v>0.65494122000000021</c:v>
                </c:pt>
                <c:pt idx="11261">
                  <c:v>0.65499921000000028</c:v>
                </c:pt>
                <c:pt idx="11262">
                  <c:v>0.65505718999999996</c:v>
                </c:pt>
                <c:pt idx="11263">
                  <c:v>0.65511506000000008</c:v>
                </c:pt>
                <c:pt idx="11264">
                  <c:v>0.65517292999999999</c:v>
                </c:pt>
                <c:pt idx="11265">
                  <c:v>0.65523080000000011</c:v>
                </c:pt>
                <c:pt idx="11266">
                  <c:v>0.65528868000000007</c:v>
                </c:pt>
                <c:pt idx="11267">
                  <c:v>0.65534678000000002</c:v>
                </c:pt>
                <c:pt idx="11268">
                  <c:v>0.65540430000000005</c:v>
                </c:pt>
                <c:pt idx="11269">
                  <c:v>0.65546216999999984</c:v>
                </c:pt>
                <c:pt idx="11270">
                  <c:v>0.65552004000000008</c:v>
                </c:pt>
                <c:pt idx="11271">
                  <c:v>0.65557803000000014</c:v>
                </c:pt>
                <c:pt idx="11272">
                  <c:v>0.65563590000000016</c:v>
                </c:pt>
                <c:pt idx="11273">
                  <c:v>0.65569376999999995</c:v>
                </c:pt>
                <c:pt idx="11274">
                  <c:v>0.65575175000000008</c:v>
                </c:pt>
                <c:pt idx="11275">
                  <c:v>0.6558096200000002</c:v>
                </c:pt>
                <c:pt idx="11276">
                  <c:v>0.65586772999999998</c:v>
                </c:pt>
                <c:pt idx="11277">
                  <c:v>0.65592502000000019</c:v>
                </c:pt>
                <c:pt idx="11278">
                  <c:v>0.65598288999999999</c:v>
                </c:pt>
                <c:pt idx="11279">
                  <c:v>0.65604076000000011</c:v>
                </c:pt>
                <c:pt idx="11280">
                  <c:v>0.65609874000000012</c:v>
                </c:pt>
                <c:pt idx="11281">
                  <c:v>0.65615672999999997</c:v>
                </c:pt>
                <c:pt idx="11282">
                  <c:v>0.65621459999999998</c:v>
                </c:pt>
                <c:pt idx="11283">
                  <c:v>0.65627247000000011</c:v>
                </c:pt>
                <c:pt idx="11284">
                  <c:v>0.65633056999999984</c:v>
                </c:pt>
                <c:pt idx="11285">
                  <c:v>0.65638844000000007</c:v>
                </c:pt>
                <c:pt idx="11286">
                  <c:v>0.65644643000000014</c:v>
                </c:pt>
                <c:pt idx="11287">
                  <c:v>0.65650372000000001</c:v>
                </c:pt>
                <c:pt idx="11288">
                  <c:v>0.65656159000000003</c:v>
                </c:pt>
                <c:pt idx="11289">
                  <c:v>0.65661946000000015</c:v>
                </c:pt>
                <c:pt idx="11290">
                  <c:v>0.65667745000000022</c:v>
                </c:pt>
                <c:pt idx="11291">
                  <c:v>0.6567357800000001</c:v>
                </c:pt>
                <c:pt idx="11292">
                  <c:v>0.65679307000000009</c:v>
                </c:pt>
                <c:pt idx="11293">
                  <c:v>0.65685094000000011</c:v>
                </c:pt>
                <c:pt idx="11294">
                  <c:v>0.65690881000000023</c:v>
                </c:pt>
                <c:pt idx="11295">
                  <c:v>0.65696668000000003</c:v>
                </c:pt>
                <c:pt idx="11296">
                  <c:v>0.65702455000000015</c:v>
                </c:pt>
                <c:pt idx="11297">
                  <c:v>0.65708253999999999</c:v>
                </c:pt>
                <c:pt idx="11298">
                  <c:v>0.65714041000000023</c:v>
                </c:pt>
                <c:pt idx="11299">
                  <c:v>0.65719840000000007</c:v>
                </c:pt>
                <c:pt idx="11300">
                  <c:v>0.65725626999999998</c:v>
                </c:pt>
                <c:pt idx="11301">
                  <c:v>0.65731424999999999</c:v>
                </c:pt>
                <c:pt idx="11302">
                  <c:v>0.65737224000000005</c:v>
                </c:pt>
                <c:pt idx="11303">
                  <c:v>0.65742976000000009</c:v>
                </c:pt>
                <c:pt idx="11304">
                  <c:v>0.65748762999999999</c:v>
                </c:pt>
                <c:pt idx="11305">
                  <c:v>0.65754550000000012</c:v>
                </c:pt>
                <c:pt idx="11306">
                  <c:v>0.65760349000000007</c:v>
                </c:pt>
                <c:pt idx="11307">
                  <c:v>0.65766159000000013</c:v>
                </c:pt>
                <c:pt idx="11308">
                  <c:v>0.65771946000000014</c:v>
                </c:pt>
                <c:pt idx="11309">
                  <c:v>0.65777733000000016</c:v>
                </c:pt>
                <c:pt idx="11310">
                  <c:v>0.65783519999999995</c:v>
                </c:pt>
                <c:pt idx="11311">
                  <c:v>0.65789307000000008</c:v>
                </c:pt>
                <c:pt idx="11312">
                  <c:v>0.65795037000000012</c:v>
                </c:pt>
                <c:pt idx="11313">
                  <c:v>0.65800835000000013</c:v>
                </c:pt>
                <c:pt idx="11314">
                  <c:v>0.65806622000000004</c:v>
                </c:pt>
                <c:pt idx="11315">
                  <c:v>0.65812409000000016</c:v>
                </c:pt>
                <c:pt idx="11316">
                  <c:v>0.65818231000000005</c:v>
                </c:pt>
                <c:pt idx="11317">
                  <c:v>0.65824017999999995</c:v>
                </c:pt>
                <c:pt idx="11318">
                  <c:v>0.65829805000000008</c:v>
                </c:pt>
                <c:pt idx="11319">
                  <c:v>0.65835604000000003</c:v>
                </c:pt>
                <c:pt idx="11320">
                  <c:v>0.65841391000000005</c:v>
                </c:pt>
                <c:pt idx="11321">
                  <c:v>0.65847177999999995</c:v>
                </c:pt>
                <c:pt idx="11322">
                  <c:v>0.65852965000000008</c:v>
                </c:pt>
                <c:pt idx="11323">
                  <c:v>0.65858751999999998</c:v>
                </c:pt>
                <c:pt idx="11324">
                  <c:v>0.65864539000000022</c:v>
                </c:pt>
                <c:pt idx="11325">
                  <c:v>0.6587026800000001</c:v>
                </c:pt>
                <c:pt idx="11326">
                  <c:v>0.65876055000000011</c:v>
                </c:pt>
                <c:pt idx="11327">
                  <c:v>0.65881853999999995</c:v>
                </c:pt>
                <c:pt idx="11328">
                  <c:v>0.65887641000000008</c:v>
                </c:pt>
                <c:pt idx="11329">
                  <c:v>0.65893428000000009</c:v>
                </c:pt>
                <c:pt idx="11330">
                  <c:v>0.65899215000000011</c:v>
                </c:pt>
                <c:pt idx="11331">
                  <c:v>0.65905013000000012</c:v>
                </c:pt>
                <c:pt idx="11332">
                  <c:v>0.65910824000000012</c:v>
                </c:pt>
                <c:pt idx="11333">
                  <c:v>0.65916622000000002</c:v>
                </c:pt>
                <c:pt idx="11334">
                  <c:v>0.65922362999999995</c:v>
                </c:pt>
                <c:pt idx="11335">
                  <c:v>0.65928138000000003</c:v>
                </c:pt>
                <c:pt idx="11336">
                  <c:v>0.65933936999999998</c:v>
                </c:pt>
                <c:pt idx="11337">
                  <c:v>0.65939724000000011</c:v>
                </c:pt>
                <c:pt idx="11338">
                  <c:v>0.65945511000000012</c:v>
                </c:pt>
                <c:pt idx="11339">
                  <c:v>0.65951297999999992</c:v>
                </c:pt>
                <c:pt idx="11340">
                  <c:v>0.65957120000000014</c:v>
                </c:pt>
                <c:pt idx="11341">
                  <c:v>0.6596289500000001</c:v>
                </c:pt>
                <c:pt idx="11342">
                  <c:v>0.65968694000000005</c:v>
                </c:pt>
                <c:pt idx="11343">
                  <c:v>0.65974435000000009</c:v>
                </c:pt>
                <c:pt idx="11344">
                  <c:v>0.65980222000000011</c:v>
                </c:pt>
                <c:pt idx="11345">
                  <c:v>0.65986009000000012</c:v>
                </c:pt>
                <c:pt idx="11346">
                  <c:v>0.65991796000000003</c:v>
                </c:pt>
                <c:pt idx="11347">
                  <c:v>0.65997594000000015</c:v>
                </c:pt>
                <c:pt idx="11348">
                  <c:v>0.66003405000000015</c:v>
                </c:pt>
                <c:pt idx="11349">
                  <c:v>0.66009180000000023</c:v>
                </c:pt>
                <c:pt idx="11350">
                  <c:v>0.66014967000000024</c:v>
                </c:pt>
                <c:pt idx="11351">
                  <c:v>0.66020776999999997</c:v>
                </c:pt>
                <c:pt idx="11352">
                  <c:v>0.6602656400000001</c:v>
                </c:pt>
                <c:pt idx="11353">
                  <c:v>0.66032351000000011</c:v>
                </c:pt>
                <c:pt idx="11354">
                  <c:v>0.66038138000000002</c:v>
                </c:pt>
                <c:pt idx="11355">
                  <c:v>0.66043925000000014</c:v>
                </c:pt>
                <c:pt idx="11356">
                  <c:v>0.66049666000000007</c:v>
                </c:pt>
                <c:pt idx="11357">
                  <c:v>0.66055465000000013</c:v>
                </c:pt>
                <c:pt idx="11358">
                  <c:v>0.66061252000000004</c:v>
                </c:pt>
                <c:pt idx="11359">
                  <c:v>0.66067039000000016</c:v>
                </c:pt>
                <c:pt idx="11360">
                  <c:v>0.66072826000000018</c:v>
                </c:pt>
                <c:pt idx="11361">
                  <c:v>0.66078612999999997</c:v>
                </c:pt>
                <c:pt idx="11362">
                  <c:v>0.6608440000000001</c:v>
                </c:pt>
                <c:pt idx="11363">
                  <c:v>0.66090187000000022</c:v>
                </c:pt>
                <c:pt idx="11364">
                  <c:v>0.66096009000000011</c:v>
                </c:pt>
                <c:pt idx="11365">
                  <c:v>0.66101796000000002</c:v>
                </c:pt>
                <c:pt idx="11366">
                  <c:v>0.66107537000000016</c:v>
                </c:pt>
                <c:pt idx="11367">
                  <c:v>0.66113347000000011</c:v>
                </c:pt>
                <c:pt idx="11368">
                  <c:v>0.66119134000000013</c:v>
                </c:pt>
                <c:pt idx="11369">
                  <c:v>0.66124932000000014</c:v>
                </c:pt>
                <c:pt idx="11370">
                  <c:v>0.66130719000000004</c:v>
                </c:pt>
                <c:pt idx="11371">
                  <c:v>0.66136483000000013</c:v>
                </c:pt>
                <c:pt idx="11372">
                  <c:v>0.66142259000000003</c:v>
                </c:pt>
                <c:pt idx="11373">
                  <c:v>0.66148046000000005</c:v>
                </c:pt>
                <c:pt idx="11374">
                  <c:v>0.66153843999999995</c:v>
                </c:pt>
                <c:pt idx="11375">
                  <c:v>0.66159643000000012</c:v>
                </c:pt>
                <c:pt idx="11376">
                  <c:v>0.66165430000000014</c:v>
                </c:pt>
                <c:pt idx="11377">
                  <c:v>0.66171217000000004</c:v>
                </c:pt>
                <c:pt idx="11378">
                  <c:v>0.66177004000000006</c:v>
                </c:pt>
                <c:pt idx="11379">
                  <c:v>0.66182814000000012</c:v>
                </c:pt>
                <c:pt idx="11380">
                  <c:v>0.66188567000000009</c:v>
                </c:pt>
                <c:pt idx="11381">
                  <c:v>0.66194354000000011</c:v>
                </c:pt>
                <c:pt idx="11382">
                  <c:v>0.66200141000000023</c:v>
                </c:pt>
                <c:pt idx="11383">
                  <c:v>0.66205928000000014</c:v>
                </c:pt>
                <c:pt idx="11384">
                  <c:v>0.66211715000000004</c:v>
                </c:pt>
                <c:pt idx="11385">
                  <c:v>0.66217502000000006</c:v>
                </c:pt>
                <c:pt idx="11386">
                  <c:v>0.66223288999999996</c:v>
                </c:pt>
                <c:pt idx="11387">
                  <c:v>0.66229087000000009</c:v>
                </c:pt>
                <c:pt idx="11388">
                  <c:v>0.6623487400000001</c:v>
                </c:pt>
                <c:pt idx="11389">
                  <c:v>0.66240673000000005</c:v>
                </c:pt>
                <c:pt idx="11390">
                  <c:v>0.66246459999999996</c:v>
                </c:pt>
                <c:pt idx="11391">
                  <c:v>0.66252246999999997</c:v>
                </c:pt>
                <c:pt idx="11392">
                  <c:v>0.66257988000000012</c:v>
                </c:pt>
                <c:pt idx="11393">
                  <c:v>0.66263775000000014</c:v>
                </c:pt>
                <c:pt idx="11394">
                  <c:v>0.66269562000000026</c:v>
                </c:pt>
                <c:pt idx="11395">
                  <c:v>0.66275348999999995</c:v>
                </c:pt>
                <c:pt idx="11396">
                  <c:v>0.66281136000000007</c:v>
                </c:pt>
                <c:pt idx="11397">
                  <c:v>0.66286946000000013</c:v>
                </c:pt>
                <c:pt idx="11398">
                  <c:v>0.66292733000000015</c:v>
                </c:pt>
                <c:pt idx="11399">
                  <c:v>0.66298520000000016</c:v>
                </c:pt>
                <c:pt idx="11400">
                  <c:v>0.66304307000000007</c:v>
                </c:pt>
                <c:pt idx="11401">
                  <c:v>0.66310106000000013</c:v>
                </c:pt>
                <c:pt idx="11402">
                  <c:v>0.66315893000000015</c:v>
                </c:pt>
                <c:pt idx="11403">
                  <c:v>0.66321680000000005</c:v>
                </c:pt>
                <c:pt idx="11404">
                  <c:v>0.66327467000000007</c:v>
                </c:pt>
                <c:pt idx="11405">
                  <c:v>0.66333277000000002</c:v>
                </c:pt>
                <c:pt idx="11406">
                  <c:v>0.66339006000000011</c:v>
                </c:pt>
                <c:pt idx="11407">
                  <c:v>0.66344805000000007</c:v>
                </c:pt>
                <c:pt idx="11408">
                  <c:v>0.66350592000000008</c:v>
                </c:pt>
                <c:pt idx="11409">
                  <c:v>0.66356378999999988</c:v>
                </c:pt>
                <c:pt idx="11410">
                  <c:v>0.66362178000000016</c:v>
                </c:pt>
                <c:pt idx="11411">
                  <c:v>0.66367965000000007</c:v>
                </c:pt>
                <c:pt idx="11412">
                  <c:v>0.66373763000000008</c:v>
                </c:pt>
                <c:pt idx="11413">
                  <c:v>0.66379516000000016</c:v>
                </c:pt>
                <c:pt idx="11414">
                  <c:v>0.66385313999999995</c:v>
                </c:pt>
                <c:pt idx="11415">
                  <c:v>0.66391101000000008</c:v>
                </c:pt>
                <c:pt idx="11416">
                  <c:v>0.66396888000000009</c:v>
                </c:pt>
                <c:pt idx="11417">
                  <c:v>0.66402675000000011</c:v>
                </c:pt>
                <c:pt idx="11418">
                  <c:v>0.66408462000000013</c:v>
                </c:pt>
                <c:pt idx="11419">
                  <c:v>0.66414261000000008</c:v>
                </c:pt>
                <c:pt idx="11420">
                  <c:v>0.66420048000000009</c:v>
                </c:pt>
                <c:pt idx="11421">
                  <c:v>0.66425824000000011</c:v>
                </c:pt>
                <c:pt idx="11422">
                  <c:v>0.66431611000000002</c:v>
                </c:pt>
                <c:pt idx="11423">
                  <c:v>0.66437398000000003</c:v>
                </c:pt>
                <c:pt idx="11424">
                  <c:v>0.66443196000000004</c:v>
                </c:pt>
                <c:pt idx="11425">
                  <c:v>0.66448982999999995</c:v>
                </c:pt>
                <c:pt idx="11426">
                  <c:v>0.66454758999999997</c:v>
                </c:pt>
                <c:pt idx="11427">
                  <c:v>0.66460557000000009</c:v>
                </c:pt>
                <c:pt idx="11428">
                  <c:v>0.66466344000000011</c:v>
                </c:pt>
                <c:pt idx="11429">
                  <c:v>0.66472143000000006</c:v>
                </c:pt>
                <c:pt idx="11430">
                  <c:v>0.66477918000000014</c:v>
                </c:pt>
                <c:pt idx="11431">
                  <c:v>0.66483716999999998</c:v>
                </c:pt>
                <c:pt idx="11432">
                  <c:v>0.66489504000000021</c:v>
                </c:pt>
                <c:pt idx="11433">
                  <c:v>0.66495291000000012</c:v>
                </c:pt>
                <c:pt idx="11434">
                  <c:v>0.66501078000000002</c:v>
                </c:pt>
                <c:pt idx="11435">
                  <c:v>0.66506865000000015</c:v>
                </c:pt>
                <c:pt idx="11436">
                  <c:v>0.6651266400000001</c:v>
                </c:pt>
                <c:pt idx="11437">
                  <c:v>0.66518451000000012</c:v>
                </c:pt>
                <c:pt idx="11438">
                  <c:v>0.66524238000000002</c:v>
                </c:pt>
                <c:pt idx="11439">
                  <c:v>0.66529967000000023</c:v>
                </c:pt>
                <c:pt idx="11440">
                  <c:v>0.66535754000000003</c:v>
                </c:pt>
                <c:pt idx="11441">
                  <c:v>0.66541541000000015</c:v>
                </c:pt>
                <c:pt idx="11442">
                  <c:v>0.66547339999999999</c:v>
                </c:pt>
                <c:pt idx="11443">
                  <c:v>0.66553127000000012</c:v>
                </c:pt>
                <c:pt idx="11444">
                  <c:v>0.66558914000000002</c:v>
                </c:pt>
                <c:pt idx="11445">
                  <c:v>0.66564712000000015</c:v>
                </c:pt>
                <c:pt idx="11446">
                  <c:v>0.66570499000000016</c:v>
                </c:pt>
                <c:pt idx="11447">
                  <c:v>0.66576298</c:v>
                </c:pt>
                <c:pt idx="11448">
                  <c:v>0.66582085000000024</c:v>
                </c:pt>
                <c:pt idx="11449">
                  <c:v>0.66587872000000015</c:v>
                </c:pt>
                <c:pt idx="11450">
                  <c:v>0.66593659000000005</c:v>
                </c:pt>
                <c:pt idx="11451">
                  <c:v>0.66599458000000011</c:v>
                </c:pt>
                <c:pt idx="11452">
                  <c:v>0.66605245000000013</c:v>
                </c:pt>
                <c:pt idx="11453">
                  <c:v>0.66610997000000016</c:v>
                </c:pt>
                <c:pt idx="11454">
                  <c:v>0.66616784000000007</c:v>
                </c:pt>
                <c:pt idx="11455">
                  <c:v>0.66622583000000024</c:v>
                </c:pt>
                <c:pt idx="11456">
                  <c:v>0.66628370000000003</c:v>
                </c:pt>
                <c:pt idx="11457">
                  <c:v>0.66634157000000016</c:v>
                </c:pt>
                <c:pt idx="11458">
                  <c:v>0.66639944000000007</c:v>
                </c:pt>
                <c:pt idx="11459">
                  <c:v>0.66645730999999997</c:v>
                </c:pt>
                <c:pt idx="11460">
                  <c:v>0.66651517999999998</c:v>
                </c:pt>
                <c:pt idx="11461">
                  <c:v>0.66657328000000005</c:v>
                </c:pt>
                <c:pt idx="11462">
                  <c:v>0.66663114999999995</c:v>
                </c:pt>
                <c:pt idx="11463">
                  <c:v>0.66668914000000012</c:v>
                </c:pt>
                <c:pt idx="11464">
                  <c:v>0.66674701000000025</c:v>
                </c:pt>
                <c:pt idx="11465">
                  <c:v>0.66680430000000013</c:v>
                </c:pt>
                <c:pt idx="11466">
                  <c:v>0.66686217000000003</c:v>
                </c:pt>
                <c:pt idx="11467">
                  <c:v>0.6669201600000001</c:v>
                </c:pt>
                <c:pt idx="11468">
                  <c:v>0.66697803000000022</c:v>
                </c:pt>
                <c:pt idx="11469">
                  <c:v>0.66703590000000013</c:v>
                </c:pt>
                <c:pt idx="11470">
                  <c:v>0.66709388000000014</c:v>
                </c:pt>
                <c:pt idx="11471">
                  <c:v>0.66715199000000014</c:v>
                </c:pt>
                <c:pt idx="11472">
                  <c:v>0.66720986000000015</c:v>
                </c:pt>
                <c:pt idx="11473">
                  <c:v>0.66726772999999984</c:v>
                </c:pt>
                <c:pt idx="11474">
                  <c:v>0.66732560000000007</c:v>
                </c:pt>
                <c:pt idx="11475">
                  <c:v>0.66738357999999998</c:v>
                </c:pt>
                <c:pt idx="11476">
                  <c:v>0.6674414500000001</c:v>
                </c:pt>
                <c:pt idx="11477">
                  <c:v>0.66749886000000014</c:v>
                </c:pt>
                <c:pt idx="11478">
                  <c:v>0.66755673000000004</c:v>
                </c:pt>
                <c:pt idx="11479">
                  <c:v>0.66761459999999995</c:v>
                </c:pt>
                <c:pt idx="11480">
                  <c:v>0.66767247000000007</c:v>
                </c:pt>
                <c:pt idx="11481">
                  <c:v>0.66773034000000009</c:v>
                </c:pt>
                <c:pt idx="11482">
                  <c:v>0.6677882100000001</c:v>
                </c:pt>
                <c:pt idx="11483">
                  <c:v>0.66784608000000012</c:v>
                </c:pt>
                <c:pt idx="11484">
                  <c:v>0.66790407000000007</c:v>
                </c:pt>
                <c:pt idx="11485">
                  <c:v>0.66796204999999997</c:v>
                </c:pt>
                <c:pt idx="11486">
                  <c:v>0.66801993000000015</c:v>
                </c:pt>
                <c:pt idx="11487">
                  <c:v>0.66807780000000017</c:v>
                </c:pt>
                <c:pt idx="11488">
                  <c:v>0.66813578000000007</c:v>
                </c:pt>
                <c:pt idx="11489">
                  <c:v>0.66819365000000008</c:v>
                </c:pt>
                <c:pt idx="11490">
                  <c:v>0.6682515200000001</c:v>
                </c:pt>
                <c:pt idx="11491">
                  <c:v>0.66830939000000011</c:v>
                </c:pt>
                <c:pt idx="11492">
                  <c:v>0.66836680000000004</c:v>
                </c:pt>
                <c:pt idx="11493">
                  <c:v>0.66842467000000017</c:v>
                </c:pt>
                <c:pt idx="11494">
                  <c:v>0.66848266000000001</c:v>
                </c:pt>
                <c:pt idx="11495">
                  <c:v>0.66854053000000013</c:v>
                </c:pt>
                <c:pt idx="11496">
                  <c:v>0.66859840000000015</c:v>
                </c:pt>
                <c:pt idx="11497">
                  <c:v>0.66865627000000016</c:v>
                </c:pt>
                <c:pt idx="11498">
                  <c:v>0.66871424999999995</c:v>
                </c:pt>
                <c:pt idx="11499">
                  <c:v>0.66877201000000008</c:v>
                </c:pt>
                <c:pt idx="11500">
                  <c:v>0.6688299900000001</c:v>
                </c:pt>
                <c:pt idx="11501">
                  <c:v>0.66888787000000016</c:v>
                </c:pt>
                <c:pt idx="11502">
                  <c:v>0.66894550000000019</c:v>
                </c:pt>
                <c:pt idx="11503">
                  <c:v>0.66900349000000014</c:v>
                </c:pt>
                <c:pt idx="11504">
                  <c:v>0.66906136000000005</c:v>
                </c:pt>
                <c:pt idx="11505">
                  <c:v>0.66911922999999995</c:v>
                </c:pt>
                <c:pt idx="11506">
                  <c:v>0.66917710000000008</c:v>
                </c:pt>
                <c:pt idx="11507">
                  <c:v>0.66923496999999998</c:v>
                </c:pt>
                <c:pt idx="11508">
                  <c:v>0.66929296000000005</c:v>
                </c:pt>
                <c:pt idx="11509">
                  <c:v>0.66935093999999995</c:v>
                </c:pt>
                <c:pt idx="11510">
                  <c:v>0.66940870000000008</c:v>
                </c:pt>
                <c:pt idx="11511">
                  <c:v>0.66946622</c:v>
                </c:pt>
                <c:pt idx="11512">
                  <c:v>0.66952409000000013</c:v>
                </c:pt>
                <c:pt idx="11513">
                  <c:v>0.66958207999999997</c:v>
                </c:pt>
                <c:pt idx="11514">
                  <c:v>0.66963995000000009</c:v>
                </c:pt>
                <c:pt idx="11515">
                  <c:v>0.66969782000000022</c:v>
                </c:pt>
                <c:pt idx="11516">
                  <c:v>0.66975569000000024</c:v>
                </c:pt>
                <c:pt idx="11517">
                  <c:v>0.66981356000000003</c:v>
                </c:pt>
                <c:pt idx="11518">
                  <c:v>0.66987143000000027</c:v>
                </c:pt>
                <c:pt idx="11519">
                  <c:v>0.66992942000000022</c:v>
                </c:pt>
                <c:pt idx="11520">
                  <c:v>0.66998729000000012</c:v>
                </c:pt>
                <c:pt idx="11521">
                  <c:v>0.67004516000000014</c:v>
                </c:pt>
                <c:pt idx="11522">
                  <c:v>0.67010303000000015</c:v>
                </c:pt>
                <c:pt idx="11523">
                  <c:v>0.67016100999999995</c:v>
                </c:pt>
                <c:pt idx="11524">
                  <c:v>0.67021888000000007</c:v>
                </c:pt>
                <c:pt idx="11525">
                  <c:v>0.67027674999999998</c:v>
                </c:pt>
                <c:pt idx="11526">
                  <c:v>0.6703346200000001</c:v>
                </c:pt>
                <c:pt idx="11527">
                  <c:v>0.67039261000000028</c:v>
                </c:pt>
                <c:pt idx="11528">
                  <c:v>0.67045048000000007</c:v>
                </c:pt>
                <c:pt idx="11529">
                  <c:v>0.67050834999999998</c:v>
                </c:pt>
                <c:pt idx="11530">
                  <c:v>0.67056633999999993</c:v>
                </c:pt>
                <c:pt idx="11531">
                  <c:v>0.67062409000000023</c:v>
                </c:pt>
                <c:pt idx="11532">
                  <c:v>0.67068208000000007</c:v>
                </c:pt>
                <c:pt idx="11533">
                  <c:v>0.6707394900000001</c:v>
                </c:pt>
                <c:pt idx="11534">
                  <c:v>0.67079759000000017</c:v>
                </c:pt>
                <c:pt idx="11535">
                  <c:v>0.67085546000000018</c:v>
                </c:pt>
                <c:pt idx="11536">
                  <c:v>0.67091332999999997</c:v>
                </c:pt>
                <c:pt idx="11537">
                  <c:v>0.6709712000000001</c:v>
                </c:pt>
                <c:pt idx="11538">
                  <c:v>0.67102918000000011</c:v>
                </c:pt>
                <c:pt idx="11539">
                  <c:v>0.67108705000000013</c:v>
                </c:pt>
                <c:pt idx="11540">
                  <c:v>0.67114504000000019</c:v>
                </c:pt>
                <c:pt idx="11541">
                  <c:v>0.67120232999999996</c:v>
                </c:pt>
                <c:pt idx="11542">
                  <c:v>0.67126032000000002</c:v>
                </c:pt>
                <c:pt idx="11543">
                  <c:v>0.67131830000000003</c:v>
                </c:pt>
                <c:pt idx="11544">
                  <c:v>0.67137617999999999</c:v>
                </c:pt>
                <c:pt idx="11545">
                  <c:v>0.67143416</c:v>
                </c:pt>
                <c:pt idx="11546">
                  <c:v>0.67149203000000013</c:v>
                </c:pt>
                <c:pt idx="11547">
                  <c:v>0.67154955000000016</c:v>
                </c:pt>
                <c:pt idx="11548">
                  <c:v>0.67160754000000011</c:v>
                </c:pt>
                <c:pt idx="11549">
                  <c:v>0.67166530000000013</c:v>
                </c:pt>
                <c:pt idx="11550">
                  <c:v>0.6717230500000001</c:v>
                </c:pt>
                <c:pt idx="11551">
                  <c:v>0.67178115000000016</c:v>
                </c:pt>
                <c:pt idx="11552">
                  <c:v>0.67183914000000011</c:v>
                </c:pt>
                <c:pt idx="11553">
                  <c:v>0.67189701000000024</c:v>
                </c:pt>
                <c:pt idx="11554">
                  <c:v>0.67195488000000014</c:v>
                </c:pt>
                <c:pt idx="11555">
                  <c:v>0.67201275000000005</c:v>
                </c:pt>
                <c:pt idx="11556">
                  <c:v>0.67207062000000006</c:v>
                </c:pt>
                <c:pt idx="11557">
                  <c:v>0.67212849000000008</c:v>
                </c:pt>
                <c:pt idx="11558">
                  <c:v>0.67218635999999998</c:v>
                </c:pt>
                <c:pt idx="11559">
                  <c:v>0.67224423000000022</c:v>
                </c:pt>
                <c:pt idx="11560">
                  <c:v>0.67230187000000008</c:v>
                </c:pt>
                <c:pt idx="11561">
                  <c:v>0.67235974000000009</c:v>
                </c:pt>
                <c:pt idx="11562">
                  <c:v>0.67241773000000005</c:v>
                </c:pt>
                <c:pt idx="11563">
                  <c:v>0.67247559999999995</c:v>
                </c:pt>
                <c:pt idx="11564">
                  <c:v>0.67253346999999997</c:v>
                </c:pt>
                <c:pt idx="11565">
                  <c:v>0.67259134000000009</c:v>
                </c:pt>
                <c:pt idx="11566">
                  <c:v>0.67264932000000022</c:v>
                </c:pt>
                <c:pt idx="11567">
                  <c:v>0.67270719000000012</c:v>
                </c:pt>
                <c:pt idx="11568">
                  <c:v>0.67276472000000009</c:v>
                </c:pt>
                <c:pt idx="11569">
                  <c:v>0.67282270000000011</c:v>
                </c:pt>
                <c:pt idx="11570">
                  <c:v>0.67288057000000012</c:v>
                </c:pt>
                <c:pt idx="11571">
                  <c:v>0.67293844000000014</c:v>
                </c:pt>
                <c:pt idx="11572">
                  <c:v>0.67299631000000015</c:v>
                </c:pt>
                <c:pt idx="11573">
                  <c:v>0.67305406999999995</c:v>
                </c:pt>
                <c:pt idx="11574">
                  <c:v>0.67311240000000017</c:v>
                </c:pt>
                <c:pt idx="11575">
                  <c:v>0.67317039000000012</c:v>
                </c:pt>
                <c:pt idx="11576">
                  <c:v>0.67322826000000013</c:v>
                </c:pt>
                <c:pt idx="11577">
                  <c:v>0.67328577999999994</c:v>
                </c:pt>
                <c:pt idx="11578">
                  <c:v>0.67334400000000016</c:v>
                </c:pt>
                <c:pt idx="11579">
                  <c:v>0.67340175000000013</c:v>
                </c:pt>
                <c:pt idx="11580">
                  <c:v>0.67345938999999999</c:v>
                </c:pt>
                <c:pt idx="11581">
                  <c:v>0.67351715000000001</c:v>
                </c:pt>
                <c:pt idx="11582">
                  <c:v>0.67357502000000014</c:v>
                </c:pt>
                <c:pt idx="11583">
                  <c:v>0.67363300000000015</c:v>
                </c:pt>
                <c:pt idx="11584">
                  <c:v>0.67369111000000026</c:v>
                </c:pt>
                <c:pt idx="11585">
                  <c:v>0.67374898000000016</c:v>
                </c:pt>
                <c:pt idx="11586">
                  <c:v>0.67380685000000007</c:v>
                </c:pt>
                <c:pt idx="11587">
                  <c:v>0.67386425000000016</c:v>
                </c:pt>
                <c:pt idx="11588">
                  <c:v>0.67392212000000007</c:v>
                </c:pt>
                <c:pt idx="11589">
                  <c:v>0.67403787000000015</c:v>
                </c:pt>
                <c:pt idx="11590">
                  <c:v>0.6740959700000001</c:v>
                </c:pt>
                <c:pt idx="11591">
                  <c:v>0.67415384000000012</c:v>
                </c:pt>
                <c:pt idx="11592">
                  <c:v>0.67421171000000013</c:v>
                </c:pt>
                <c:pt idx="11593">
                  <c:v>0.67426958000000004</c:v>
                </c:pt>
                <c:pt idx="11594">
                  <c:v>0.67432745000000016</c:v>
                </c:pt>
                <c:pt idx="11595">
                  <c:v>0.67438531999999995</c:v>
                </c:pt>
                <c:pt idx="11596">
                  <c:v>0.67444318999999997</c:v>
                </c:pt>
                <c:pt idx="11597">
                  <c:v>0.6745010600000001</c:v>
                </c:pt>
                <c:pt idx="11598">
                  <c:v>0.67455893000000011</c:v>
                </c:pt>
                <c:pt idx="11599">
                  <c:v>0.67461680000000013</c:v>
                </c:pt>
                <c:pt idx="11600">
                  <c:v>0.67467444000000021</c:v>
                </c:pt>
                <c:pt idx="11601">
                  <c:v>0.67473231000000011</c:v>
                </c:pt>
                <c:pt idx="11602">
                  <c:v>0.67479018000000013</c:v>
                </c:pt>
                <c:pt idx="11603">
                  <c:v>0.67484805000000025</c:v>
                </c:pt>
                <c:pt idx="11604">
                  <c:v>0.67490592000000016</c:v>
                </c:pt>
                <c:pt idx="11605">
                  <c:v>0.67496378999999984</c:v>
                </c:pt>
                <c:pt idx="11606">
                  <c:v>0.67502166000000019</c:v>
                </c:pt>
                <c:pt idx="11607">
                  <c:v>0.67507999000000007</c:v>
                </c:pt>
                <c:pt idx="11608">
                  <c:v>0.67513787000000014</c:v>
                </c:pt>
                <c:pt idx="11609">
                  <c:v>0.67519574000000016</c:v>
                </c:pt>
                <c:pt idx="11610">
                  <c:v>0.67525360999999995</c:v>
                </c:pt>
                <c:pt idx="11611">
                  <c:v>0.67531148000000008</c:v>
                </c:pt>
                <c:pt idx="11612">
                  <c:v>0.67536934999999998</c:v>
                </c:pt>
                <c:pt idx="11613">
                  <c:v>0.67542674999999996</c:v>
                </c:pt>
                <c:pt idx="11614">
                  <c:v>0.67548462000000009</c:v>
                </c:pt>
                <c:pt idx="11615">
                  <c:v>0.67554261000000015</c:v>
                </c:pt>
                <c:pt idx="11616">
                  <c:v>0.67560060000000022</c:v>
                </c:pt>
                <c:pt idx="11617">
                  <c:v>0.67565858000000012</c:v>
                </c:pt>
                <c:pt idx="11618">
                  <c:v>0.67571645000000014</c:v>
                </c:pt>
                <c:pt idx="11619">
                  <c:v>0.6757740900000001</c:v>
                </c:pt>
                <c:pt idx="11620">
                  <c:v>0.67583196000000012</c:v>
                </c:pt>
                <c:pt idx="11621">
                  <c:v>0.67588983000000025</c:v>
                </c:pt>
                <c:pt idx="11622">
                  <c:v>0.6759478200000002</c:v>
                </c:pt>
                <c:pt idx="11623">
                  <c:v>0.6760056900000001</c:v>
                </c:pt>
                <c:pt idx="11624">
                  <c:v>0.67606367999999994</c:v>
                </c:pt>
                <c:pt idx="11625">
                  <c:v>0.67612166000000018</c:v>
                </c:pt>
                <c:pt idx="11626">
                  <c:v>0.6761790700000001</c:v>
                </c:pt>
                <c:pt idx="11627">
                  <c:v>0.67623705000000012</c:v>
                </c:pt>
                <c:pt idx="11628">
                  <c:v>0.67629493000000007</c:v>
                </c:pt>
                <c:pt idx="11629">
                  <c:v>0.67635279999999998</c:v>
                </c:pt>
                <c:pt idx="11630">
                  <c:v>0.67641066999999999</c:v>
                </c:pt>
                <c:pt idx="11631">
                  <c:v>0.67646877000000005</c:v>
                </c:pt>
                <c:pt idx="11632">
                  <c:v>0.67652664000000007</c:v>
                </c:pt>
                <c:pt idx="11633">
                  <c:v>0.67658450999999997</c:v>
                </c:pt>
                <c:pt idx="11634">
                  <c:v>0.6766423800000001</c:v>
                </c:pt>
                <c:pt idx="11635">
                  <c:v>0.67670037000000016</c:v>
                </c:pt>
                <c:pt idx="11636">
                  <c:v>0.67675824000000018</c:v>
                </c:pt>
                <c:pt idx="11637">
                  <c:v>0.67681610999999997</c:v>
                </c:pt>
                <c:pt idx="11638">
                  <c:v>0.67687340000000007</c:v>
                </c:pt>
                <c:pt idx="11639">
                  <c:v>0.67693162000000018</c:v>
                </c:pt>
                <c:pt idx="11640">
                  <c:v>0.67698960000000008</c:v>
                </c:pt>
                <c:pt idx="11641">
                  <c:v>0.6770474700000001</c:v>
                </c:pt>
                <c:pt idx="11642">
                  <c:v>0.67710546000000016</c:v>
                </c:pt>
                <c:pt idx="11643">
                  <c:v>0.67722120000000008</c:v>
                </c:pt>
                <c:pt idx="11644">
                  <c:v>0.67727907000000009</c:v>
                </c:pt>
                <c:pt idx="11645">
                  <c:v>0.67733635999999997</c:v>
                </c:pt>
                <c:pt idx="11646">
                  <c:v>0.67739458000000008</c:v>
                </c:pt>
                <c:pt idx="11647">
                  <c:v>0.67745255999999998</c:v>
                </c:pt>
                <c:pt idx="11648">
                  <c:v>0.67751043000000011</c:v>
                </c:pt>
                <c:pt idx="11649">
                  <c:v>0.67756830000000001</c:v>
                </c:pt>
                <c:pt idx="11650">
                  <c:v>0.67762618000000008</c:v>
                </c:pt>
                <c:pt idx="11651">
                  <c:v>0.67768357999999995</c:v>
                </c:pt>
                <c:pt idx="11652">
                  <c:v>0.67774134000000019</c:v>
                </c:pt>
                <c:pt idx="11653">
                  <c:v>0.6777993200000002</c:v>
                </c:pt>
                <c:pt idx="11654">
                  <c:v>0.67785719000000011</c:v>
                </c:pt>
                <c:pt idx="11655">
                  <c:v>0.67791506000000012</c:v>
                </c:pt>
                <c:pt idx="11656">
                  <c:v>0.67797317000000012</c:v>
                </c:pt>
                <c:pt idx="11657">
                  <c:v>0.67803104000000014</c:v>
                </c:pt>
                <c:pt idx="11658">
                  <c:v>0.67808891000000016</c:v>
                </c:pt>
                <c:pt idx="11659">
                  <c:v>0.67814688999999995</c:v>
                </c:pt>
                <c:pt idx="11660">
                  <c:v>0.67820465000000008</c:v>
                </c:pt>
                <c:pt idx="11661">
                  <c:v>0.67826229000000005</c:v>
                </c:pt>
                <c:pt idx="11662">
                  <c:v>0.67832015999999995</c:v>
                </c:pt>
                <c:pt idx="11663">
                  <c:v>0.67837814000000007</c:v>
                </c:pt>
                <c:pt idx="11664">
                  <c:v>0.67843613000000003</c:v>
                </c:pt>
                <c:pt idx="11665">
                  <c:v>0.67849400000000015</c:v>
                </c:pt>
                <c:pt idx="11666">
                  <c:v>0.67855186999999995</c:v>
                </c:pt>
                <c:pt idx="11667">
                  <c:v>0.67860974000000018</c:v>
                </c:pt>
                <c:pt idx="11668">
                  <c:v>0.67866761000000009</c:v>
                </c:pt>
                <c:pt idx="11669">
                  <c:v>0.67872560000000026</c:v>
                </c:pt>
                <c:pt idx="11670">
                  <c:v>0.67878347000000028</c:v>
                </c:pt>
                <c:pt idx="11671">
                  <c:v>0.67884134000000018</c:v>
                </c:pt>
                <c:pt idx="11672">
                  <c:v>0.67889874000000006</c:v>
                </c:pt>
                <c:pt idx="11673">
                  <c:v>0.67895662000000012</c:v>
                </c:pt>
                <c:pt idx="11674">
                  <c:v>0.67901460000000013</c:v>
                </c:pt>
                <c:pt idx="11675">
                  <c:v>0.67907247000000015</c:v>
                </c:pt>
                <c:pt idx="11676">
                  <c:v>0.67913034000000005</c:v>
                </c:pt>
                <c:pt idx="11677">
                  <c:v>0.67918821000000007</c:v>
                </c:pt>
                <c:pt idx="11678">
                  <c:v>0.67924608000000009</c:v>
                </c:pt>
                <c:pt idx="11679">
                  <c:v>0.67930407000000015</c:v>
                </c:pt>
                <c:pt idx="11680">
                  <c:v>0.67936216999999988</c:v>
                </c:pt>
                <c:pt idx="11681">
                  <c:v>0.67942004000000011</c:v>
                </c:pt>
                <c:pt idx="11682">
                  <c:v>0.67947791000000013</c:v>
                </c:pt>
                <c:pt idx="11683">
                  <c:v>0.67953578000000003</c:v>
                </c:pt>
                <c:pt idx="11684">
                  <c:v>0.67959376999999999</c:v>
                </c:pt>
                <c:pt idx="11685">
                  <c:v>0.67965164000000022</c:v>
                </c:pt>
                <c:pt idx="11686">
                  <c:v>0.67970951000000024</c:v>
                </c:pt>
                <c:pt idx="11687">
                  <c:v>0.67976703000000016</c:v>
                </c:pt>
                <c:pt idx="11688">
                  <c:v>0.67982490000000007</c:v>
                </c:pt>
                <c:pt idx="11689">
                  <c:v>0.67988276999999997</c:v>
                </c:pt>
                <c:pt idx="11690">
                  <c:v>0.67994076000000014</c:v>
                </c:pt>
                <c:pt idx="11691">
                  <c:v>0.67999863000000027</c:v>
                </c:pt>
                <c:pt idx="11692">
                  <c:v>0.68005649999999984</c:v>
                </c:pt>
                <c:pt idx="11693">
                  <c:v>0.68011436999999986</c:v>
                </c:pt>
                <c:pt idx="11694">
                  <c:v>0.68017211999999994</c:v>
                </c:pt>
                <c:pt idx="11695">
                  <c:v>0.68023033999999993</c:v>
                </c:pt>
                <c:pt idx="11696">
                  <c:v>0.68028763000000003</c:v>
                </c:pt>
                <c:pt idx="11697">
                  <c:v>0.6803456200000001</c:v>
                </c:pt>
                <c:pt idx="11698">
                  <c:v>0.68040349</c:v>
                </c:pt>
                <c:pt idx="11699">
                  <c:v>0.6804613599999999</c:v>
                </c:pt>
                <c:pt idx="11700">
                  <c:v>0.68051923000000003</c:v>
                </c:pt>
                <c:pt idx="11701">
                  <c:v>0.68057709999999993</c:v>
                </c:pt>
                <c:pt idx="11702">
                  <c:v>0.68063509000000011</c:v>
                </c:pt>
                <c:pt idx="11703">
                  <c:v>0.68069307000000012</c:v>
                </c:pt>
                <c:pt idx="11704">
                  <c:v>0.68075106000000007</c:v>
                </c:pt>
                <c:pt idx="11705">
                  <c:v>0.68080847000000011</c:v>
                </c:pt>
                <c:pt idx="11706">
                  <c:v>0.6808663399999999</c:v>
                </c:pt>
                <c:pt idx="11707">
                  <c:v>0.68092421000000014</c:v>
                </c:pt>
                <c:pt idx="11708">
                  <c:v>0.68098207999999993</c:v>
                </c:pt>
                <c:pt idx="11709">
                  <c:v>0.68104005999999995</c:v>
                </c:pt>
                <c:pt idx="11710">
                  <c:v>0.68109827999999994</c:v>
                </c:pt>
                <c:pt idx="11711">
                  <c:v>0.68115603999999996</c:v>
                </c:pt>
                <c:pt idx="11712">
                  <c:v>0.68121355999999988</c:v>
                </c:pt>
                <c:pt idx="11713">
                  <c:v>0.68127143000000012</c:v>
                </c:pt>
                <c:pt idx="11714">
                  <c:v>0.68132952999999996</c:v>
                </c:pt>
                <c:pt idx="11715">
                  <c:v>0.68138739999999987</c:v>
                </c:pt>
                <c:pt idx="11716">
                  <c:v>0.68144526999999999</c:v>
                </c:pt>
                <c:pt idx="11717">
                  <c:v>0.6815031399999999</c:v>
                </c:pt>
                <c:pt idx="11718">
                  <c:v>0.68156101000000002</c:v>
                </c:pt>
                <c:pt idx="11719">
                  <c:v>0.68161888000000004</c:v>
                </c:pt>
                <c:pt idx="11720">
                  <c:v>0.68167686999999999</c:v>
                </c:pt>
                <c:pt idx="11721">
                  <c:v>0.68173486000000005</c:v>
                </c:pt>
                <c:pt idx="11722">
                  <c:v>0.68179272999999996</c:v>
                </c:pt>
                <c:pt idx="11723">
                  <c:v>0.68185059999999997</c:v>
                </c:pt>
                <c:pt idx="11724">
                  <c:v>0.68190788999999996</c:v>
                </c:pt>
                <c:pt idx="11725">
                  <c:v>0.68196586999999997</c:v>
                </c:pt>
                <c:pt idx="11726">
                  <c:v>0.68202421000000013</c:v>
                </c:pt>
                <c:pt idx="11727">
                  <c:v>0.68208218999999992</c:v>
                </c:pt>
                <c:pt idx="11728">
                  <c:v>0.68213959999999996</c:v>
                </c:pt>
                <c:pt idx="11729">
                  <c:v>0.68219746999999997</c:v>
                </c:pt>
                <c:pt idx="11730">
                  <c:v>0.68225546000000004</c:v>
                </c:pt>
                <c:pt idx="11731">
                  <c:v>0.68231343999999994</c:v>
                </c:pt>
                <c:pt idx="11732">
                  <c:v>0.68237130999999984</c:v>
                </c:pt>
                <c:pt idx="11733">
                  <c:v>0.68242917999999997</c:v>
                </c:pt>
                <c:pt idx="11734">
                  <c:v>0.68248704999999987</c:v>
                </c:pt>
                <c:pt idx="11735">
                  <c:v>0.68254493000000005</c:v>
                </c:pt>
                <c:pt idx="11736">
                  <c:v>0.68260279999999984</c:v>
                </c:pt>
                <c:pt idx="11737">
                  <c:v>0.68266031999999999</c:v>
                </c:pt>
                <c:pt idx="11738">
                  <c:v>0.68271842000000005</c:v>
                </c:pt>
                <c:pt idx="11739">
                  <c:v>0.68277628999999984</c:v>
                </c:pt>
                <c:pt idx="11740">
                  <c:v>0.68283415999999997</c:v>
                </c:pt>
                <c:pt idx="11741">
                  <c:v>0.68289215000000003</c:v>
                </c:pt>
                <c:pt idx="11742">
                  <c:v>0.68295002000000005</c:v>
                </c:pt>
                <c:pt idx="11743">
                  <c:v>0.68300788999999984</c:v>
                </c:pt>
                <c:pt idx="11744">
                  <c:v>0.68306575999999997</c:v>
                </c:pt>
                <c:pt idx="11745">
                  <c:v>0.68312362999999998</c:v>
                </c:pt>
                <c:pt idx="11746">
                  <c:v>0.68318115000000001</c:v>
                </c:pt>
                <c:pt idx="11747">
                  <c:v>0.68323913999999997</c:v>
                </c:pt>
                <c:pt idx="11748">
                  <c:v>0.68329700999999998</c:v>
                </c:pt>
                <c:pt idx="11749">
                  <c:v>0.68335488</c:v>
                </c:pt>
                <c:pt idx="11750">
                  <c:v>0.6834127499999999</c:v>
                </c:pt>
                <c:pt idx="11751">
                  <c:v>0.68347062000000003</c:v>
                </c:pt>
                <c:pt idx="11752">
                  <c:v>0.68352871999999998</c:v>
                </c:pt>
                <c:pt idx="11753">
                  <c:v>0.68358658999999977</c:v>
                </c:pt>
                <c:pt idx="11754">
                  <c:v>0.68364412000000008</c:v>
                </c:pt>
                <c:pt idx="11755">
                  <c:v>0.68370222000000003</c:v>
                </c:pt>
                <c:pt idx="11756">
                  <c:v>0.68376009000000004</c:v>
                </c:pt>
                <c:pt idx="11757">
                  <c:v>0.68381795999999984</c:v>
                </c:pt>
                <c:pt idx="11758">
                  <c:v>0.68387594000000007</c:v>
                </c:pt>
                <c:pt idx="11759">
                  <c:v>0.68393380999999998</c:v>
                </c:pt>
                <c:pt idx="11760">
                  <c:v>0.6839916800000001</c:v>
                </c:pt>
                <c:pt idx="11761">
                  <c:v>0.68404955000000012</c:v>
                </c:pt>
                <c:pt idx="11762">
                  <c:v>0.68410695999999993</c:v>
                </c:pt>
                <c:pt idx="11763">
                  <c:v>0.68416482999999984</c:v>
                </c:pt>
                <c:pt idx="11764">
                  <c:v>0.68422269999999996</c:v>
                </c:pt>
                <c:pt idx="11765">
                  <c:v>0.68428069000000002</c:v>
                </c:pt>
                <c:pt idx="11766">
                  <c:v>0.68433855999999993</c:v>
                </c:pt>
                <c:pt idx="11767">
                  <c:v>0.68439642999999983</c:v>
                </c:pt>
                <c:pt idx="11768">
                  <c:v>0.68445429999999996</c:v>
                </c:pt>
                <c:pt idx="11769">
                  <c:v>0.68451216999999975</c:v>
                </c:pt>
                <c:pt idx="11770">
                  <c:v>0.68457015999999993</c:v>
                </c:pt>
                <c:pt idx="11771">
                  <c:v>0.6846282600000001</c:v>
                </c:pt>
                <c:pt idx="11772">
                  <c:v>0.68468567000000014</c:v>
                </c:pt>
                <c:pt idx="11773">
                  <c:v>0.68474354000000004</c:v>
                </c:pt>
                <c:pt idx="11774">
                  <c:v>0.68480141000000017</c:v>
                </c:pt>
                <c:pt idx="11775">
                  <c:v>0.68485928000000007</c:v>
                </c:pt>
                <c:pt idx="11776">
                  <c:v>0.68491725999999997</c:v>
                </c:pt>
                <c:pt idx="11777">
                  <c:v>0.6849750200000001</c:v>
                </c:pt>
                <c:pt idx="11778">
                  <c:v>0.68503311999999994</c:v>
                </c:pt>
                <c:pt idx="11779">
                  <c:v>0.68509111000000011</c:v>
                </c:pt>
                <c:pt idx="11780">
                  <c:v>0.68514909000000013</c:v>
                </c:pt>
                <c:pt idx="11781">
                  <c:v>0.68520649999999994</c:v>
                </c:pt>
                <c:pt idx="11782">
                  <c:v>0.68526436999999985</c:v>
                </c:pt>
                <c:pt idx="11783">
                  <c:v>0.68532235999999991</c:v>
                </c:pt>
                <c:pt idx="11784">
                  <c:v>0.68538010999999988</c:v>
                </c:pt>
                <c:pt idx="11785">
                  <c:v>0.68543809999999994</c:v>
                </c:pt>
                <c:pt idx="11786">
                  <c:v>0.68549607999999984</c:v>
                </c:pt>
                <c:pt idx="11787">
                  <c:v>0.68555394999999986</c:v>
                </c:pt>
                <c:pt idx="11788">
                  <c:v>0.68561182000000009</c:v>
                </c:pt>
                <c:pt idx="11789">
                  <c:v>0.68566969000000011</c:v>
                </c:pt>
                <c:pt idx="11790">
                  <c:v>0.68572756000000001</c:v>
                </c:pt>
                <c:pt idx="11791">
                  <c:v>0.68578554999999997</c:v>
                </c:pt>
                <c:pt idx="11792">
                  <c:v>0.68584354000000003</c:v>
                </c:pt>
                <c:pt idx="11793">
                  <c:v>0.68590105999999995</c:v>
                </c:pt>
                <c:pt idx="11794">
                  <c:v>0.68595892999999997</c:v>
                </c:pt>
                <c:pt idx="11795">
                  <c:v>0.68601679999999987</c:v>
                </c:pt>
                <c:pt idx="11796">
                  <c:v>0.68607467000000011</c:v>
                </c:pt>
                <c:pt idx="11797">
                  <c:v>0.6861325399999999</c:v>
                </c:pt>
                <c:pt idx="11798">
                  <c:v>0.68619041000000014</c:v>
                </c:pt>
                <c:pt idx="11799">
                  <c:v>0.68624828000000004</c:v>
                </c:pt>
                <c:pt idx="11800">
                  <c:v>0.68630614999999973</c:v>
                </c:pt>
                <c:pt idx="11801">
                  <c:v>0.68636378999999992</c:v>
                </c:pt>
                <c:pt idx="11802">
                  <c:v>0.68642177999999998</c:v>
                </c:pt>
                <c:pt idx="11803">
                  <c:v>0.68653763000000001</c:v>
                </c:pt>
                <c:pt idx="11804">
                  <c:v>0.68659562000000007</c:v>
                </c:pt>
                <c:pt idx="11805">
                  <c:v>0.68665348999999998</c:v>
                </c:pt>
                <c:pt idx="11806">
                  <c:v>0.68671135999999999</c:v>
                </c:pt>
                <c:pt idx="11807">
                  <c:v>0.68676923000000012</c:v>
                </c:pt>
                <c:pt idx="11808">
                  <c:v>0.68682710000000002</c:v>
                </c:pt>
                <c:pt idx="11809">
                  <c:v>0.68688461999999995</c:v>
                </c:pt>
                <c:pt idx="11810">
                  <c:v>0.68694248999999996</c:v>
                </c:pt>
                <c:pt idx="11811">
                  <c:v>0.68700037000000003</c:v>
                </c:pt>
                <c:pt idx="11812">
                  <c:v>0.68705824000000004</c:v>
                </c:pt>
                <c:pt idx="11813">
                  <c:v>0.68711610999999972</c:v>
                </c:pt>
                <c:pt idx="11814">
                  <c:v>0.68717397999999996</c:v>
                </c:pt>
                <c:pt idx="11815">
                  <c:v>0.68723184999999998</c:v>
                </c:pt>
                <c:pt idx="11816">
                  <c:v>0.68728971999999999</c:v>
                </c:pt>
                <c:pt idx="11817">
                  <c:v>0.68734782000000005</c:v>
                </c:pt>
                <c:pt idx="11818">
                  <c:v>0.68740579999999996</c:v>
                </c:pt>
                <c:pt idx="11819">
                  <c:v>0.68746332999999993</c:v>
                </c:pt>
                <c:pt idx="11820">
                  <c:v>0.68752166000000003</c:v>
                </c:pt>
                <c:pt idx="11821">
                  <c:v>0.68757964999999999</c:v>
                </c:pt>
                <c:pt idx="11822">
                  <c:v>0.68763752</c:v>
                </c:pt>
                <c:pt idx="11823">
                  <c:v>0.6876948100000001</c:v>
                </c:pt>
                <c:pt idx="11824">
                  <c:v>0.68775268000000001</c:v>
                </c:pt>
                <c:pt idx="11825">
                  <c:v>0.68781066999999996</c:v>
                </c:pt>
                <c:pt idx="11826">
                  <c:v>0.68786864999999997</c:v>
                </c:pt>
                <c:pt idx="11827">
                  <c:v>0.68792651999999999</c:v>
                </c:pt>
                <c:pt idx="11828">
                  <c:v>0.68798439</c:v>
                </c:pt>
                <c:pt idx="11829">
                  <c:v>0.68804248999999984</c:v>
                </c:pt>
                <c:pt idx="11830">
                  <c:v>0.68810037000000002</c:v>
                </c:pt>
                <c:pt idx="11831">
                  <c:v>0.68815777</c:v>
                </c:pt>
                <c:pt idx="11832">
                  <c:v>0.68821564000000002</c:v>
                </c:pt>
                <c:pt idx="11833">
                  <c:v>0.68827351000000003</c:v>
                </c:pt>
                <c:pt idx="11834">
                  <c:v>0.68833173000000003</c:v>
                </c:pt>
                <c:pt idx="11835">
                  <c:v>0.68838960000000005</c:v>
                </c:pt>
                <c:pt idx="11836">
                  <c:v>0.68844746999999984</c:v>
                </c:pt>
                <c:pt idx="11837">
                  <c:v>0.68850533999999997</c:v>
                </c:pt>
                <c:pt idx="11838">
                  <c:v>0.68856320999999987</c:v>
                </c:pt>
                <c:pt idx="11839">
                  <c:v>0.68862120000000016</c:v>
                </c:pt>
                <c:pt idx="11840">
                  <c:v>0.68867906999999995</c:v>
                </c:pt>
                <c:pt idx="11841">
                  <c:v>0.68873658999999987</c:v>
                </c:pt>
                <c:pt idx="11842">
                  <c:v>0.68879446000000011</c:v>
                </c:pt>
                <c:pt idx="11843">
                  <c:v>0.68885233000000001</c:v>
                </c:pt>
                <c:pt idx="11844">
                  <c:v>0.68891020000000003</c:v>
                </c:pt>
                <c:pt idx="11845">
                  <c:v>0.68896807000000004</c:v>
                </c:pt>
                <c:pt idx="11846">
                  <c:v>0.68902593999999995</c:v>
                </c:pt>
                <c:pt idx="11847">
                  <c:v>0.68908380999999996</c:v>
                </c:pt>
                <c:pt idx="11848">
                  <c:v>0.68914180000000014</c:v>
                </c:pt>
                <c:pt idx="11849">
                  <c:v>0.68919990000000009</c:v>
                </c:pt>
                <c:pt idx="11850">
                  <c:v>0.68925776999999988</c:v>
                </c:pt>
                <c:pt idx="11851">
                  <c:v>0.68931505999999998</c:v>
                </c:pt>
                <c:pt idx="11852">
                  <c:v>0.68937316999999987</c:v>
                </c:pt>
                <c:pt idx="11853">
                  <c:v>0.68943103999999999</c:v>
                </c:pt>
                <c:pt idx="11854">
                  <c:v>0.68948891000000001</c:v>
                </c:pt>
                <c:pt idx="11855">
                  <c:v>0.68954677999999991</c:v>
                </c:pt>
                <c:pt idx="11856">
                  <c:v>0.68960465000000015</c:v>
                </c:pt>
                <c:pt idx="11857">
                  <c:v>0.68966274999999988</c:v>
                </c:pt>
                <c:pt idx="11858">
                  <c:v>0.68972062000000012</c:v>
                </c:pt>
                <c:pt idx="11859">
                  <c:v>0.68977849000000013</c:v>
                </c:pt>
                <c:pt idx="11860">
                  <c:v>0.68983635999999993</c:v>
                </c:pt>
                <c:pt idx="11861">
                  <c:v>0.68989423000000016</c:v>
                </c:pt>
                <c:pt idx="11862">
                  <c:v>0.68995222</c:v>
                </c:pt>
                <c:pt idx="11863">
                  <c:v>0.69000996999999997</c:v>
                </c:pt>
                <c:pt idx="11864">
                  <c:v>0.69006761000000005</c:v>
                </c:pt>
                <c:pt idx="11865">
                  <c:v>0.69012548000000007</c:v>
                </c:pt>
                <c:pt idx="11866">
                  <c:v>0.69018323999999998</c:v>
                </c:pt>
                <c:pt idx="11867">
                  <c:v>0.69024110999999999</c:v>
                </c:pt>
                <c:pt idx="11868">
                  <c:v>0.69029898000000001</c:v>
                </c:pt>
                <c:pt idx="11869">
                  <c:v>0.69035685000000002</c:v>
                </c:pt>
                <c:pt idx="11870">
                  <c:v>0.69041483000000003</c:v>
                </c:pt>
                <c:pt idx="11871">
                  <c:v>0.69047269999999994</c:v>
                </c:pt>
                <c:pt idx="11872">
                  <c:v>0.69053056999999973</c:v>
                </c:pt>
                <c:pt idx="11873">
                  <c:v>0.69058843999999997</c:v>
                </c:pt>
                <c:pt idx="11874">
                  <c:v>0.69064630999999999</c:v>
                </c:pt>
                <c:pt idx="11875">
                  <c:v>0.69070418</c:v>
                </c:pt>
                <c:pt idx="11876">
                  <c:v>0.69076216999999973</c:v>
                </c:pt>
                <c:pt idx="11877">
                  <c:v>0.69082016000000002</c:v>
                </c:pt>
                <c:pt idx="11878">
                  <c:v>0.69087756</c:v>
                </c:pt>
                <c:pt idx="11879">
                  <c:v>0.69093543000000013</c:v>
                </c:pt>
                <c:pt idx="11880">
                  <c:v>0.69099342000000008</c:v>
                </c:pt>
                <c:pt idx="11881">
                  <c:v>0.69105141000000014</c:v>
                </c:pt>
                <c:pt idx="11882">
                  <c:v>0.69110928000000005</c:v>
                </c:pt>
                <c:pt idx="11883">
                  <c:v>0.69116714999999973</c:v>
                </c:pt>
                <c:pt idx="11884">
                  <c:v>0.69122502000000008</c:v>
                </c:pt>
                <c:pt idx="11885">
                  <c:v>0.69128311999999992</c:v>
                </c:pt>
                <c:pt idx="11886">
                  <c:v>0.69134099000000004</c:v>
                </c:pt>
                <c:pt idx="11887">
                  <c:v>0.69139839999999997</c:v>
                </c:pt>
                <c:pt idx="11888">
                  <c:v>0.69145626999999987</c:v>
                </c:pt>
                <c:pt idx="11889">
                  <c:v>0.69151413999999989</c:v>
                </c:pt>
                <c:pt idx="11890">
                  <c:v>0.6915721199999999</c:v>
                </c:pt>
                <c:pt idx="11891">
                  <c:v>0.69163010999999996</c:v>
                </c:pt>
                <c:pt idx="11892">
                  <c:v>0.69168797999999998</c:v>
                </c:pt>
                <c:pt idx="11893">
                  <c:v>0.69174574000000011</c:v>
                </c:pt>
                <c:pt idx="11894">
                  <c:v>0.69180383999999995</c:v>
                </c:pt>
                <c:pt idx="11895">
                  <c:v>0.69186194000000001</c:v>
                </c:pt>
                <c:pt idx="11896">
                  <c:v>0.69191923000000011</c:v>
                </c:pt>
                <c:pt idx="11897">
                  <c:v>0.69197721999999995</c:v>
                </c:pt>
                <c:pt idx="11898">
                  <c:v>0.69203532000000001</c:v>
                </c:pt>
                <c:pt idx="11899">
                  <c:v>0.69209342000000007</c:v>
                </c:pt>
                <c:pt idx="11900">
                  <c:v>0.69215070999999984</c:v>
                </c:pt>
                <c:pt idx="11901">
                  <c:v>0.69220857999999996</c:v>
                </c:pt>
                <c:pt idx="11902">
                  <c:v>0.69226644999999987</c:v>
                </c:pt>
                <c:pt idx="11903">
                  <c:v>0.69232431999999999</c:v>
                </c:pt>
                <c:pt idx="11904">
                  <c:v>0.69238230999999972</c:v>
                </c:pt>
                <c:pt idx="11905">
                  <c:v>0.69244030000000001</c:v>
                </c:pt>
                <c:pt idx="11906">
                  <c:v>0.69249793000000004</c:v>
                </c:pt>
                <c:pt idx="11907">
                  <c:v>0.69255637999999986</c:v>
                </c:pt>
                <c:pt idx="11908">
                  <c:v>0.69261368000000001</c:v>
                </c:pt>
                <c:pt idx="11909">
                  <c:v>0.69267155000000014</c:v>
                </c:pt>
                <c:pt idx="11910">
                  <c:v>0.69272942000000015</c:v>
                </c:pt>
                <c:pt idx="11911">
                  <c:v>0.69278728999999983</c:v>
                </c:pt>
                <c:pt idx="11912">
                  <c:v>0.69284516000000007</c:v>
                </c:pt>
                <c:pt idx="11913">
                  <c:v>0.69290302999999998</c:v>
                </c:pt>
                <c:pt idx="11914">
                  <c:v>0.69296100999999999</c:v>
                </c:pt>
                <c:pt idx="11915">
                  <c:v>0.69301888</c:v>
                </c:pt>
                <c:pt idx="11916">
                  <c:v>0.69307699</c:v>
                </c:pt>
                <c:pt idx="11917">
                  <c:v>0.69313486000000002</c:v>
                </c:pt>
                <c:pt idx="11918">
                  <c:v>0.69319284000000003</c:v>
                </c:pt>
                <c:pt idx="11919">
                  <c:v>0.69325071000000005</c:v>
                </c:pt>
                <c:pt idx="11920">
                  <c:v>0.69330857999999984</c:v>
                </c:pt>
                <c:pt idx="11921">
                  <c:v>0.69336587000000005</c:v>
                </c:pt>
                <c:pt idx="11922">
                  <c:v>0.69342386</c:v>
                </c:pt>
                <c:pt idx="11923">
                  <c:v>0.69348195999999984</c:v>
                </c:pt>
                <c:pt idx="11924">
                  <c:v>0.69353982999999997</c:v>
                </c:pt>
                <c:pt idx="11925">
                  <c:v>0.69359769999999998</c:v>
                </c:pt>
                <c:pt idx="11926">
                  <c:v>0.69365569000000016</c:v>
                </c:pt>
                <c:pt idx="11927">
                  <c:v>0.69371355999999984</c:v>
                </c:pt>
                <c:pt idx="11928">
                  <c:v>0.69377143000000008</c:v>
                </c:pt>
                <c:pt idx="11929">
                  <c:v>0.69382930000000009</c:v>
                </c:pt>
                <c:pt idx="11930">
                  <c:v>0.69388671000000002</c:v>
                </c:pt>
                <c:pt idx="11931">
                  <c:v>0.69394469000000014</c:v>
                </c:pt>
                <c:pt idx="11932">
                  <c:v>0.69400255999999994</c:v>
                </c:pt>
                <c:pt idx="11933">
                  <c:v>0.69406042999999984</c:v>
                </c:pt>
                <c:pt idx="11934">
                  <c:v>0.69411829999999997</c:v>
                </c:pt>
                <c:pt idx="11935">
                  <c:v>0.69417617999999992</c:v>
                </c:pt>
                <c:pt idx="11936">
                  <c:v>0.69423405000000005</c:v>
                </c:pt>
                <c:pt idx="11937">
                  <c:v>0.69429191999999995</c:v>
                </c:pt>
                <c:pt idx="11938">
                  <c:v>0.69434978999999997</c:v>
                </c:pt>
                <c:pt idx="11939">
                  <c:v>0.69440765999999998</c:v>
                </c:pt>
                <c:pt idx="11940">
                  <c:v>0.69446575999999993</c:v>
                </c:pt>
                <c:pt idx="11941">
                  <c:v>0.69452362999999984</c:v>
                </c:pt>
                <c:pt idx="11942">
                  <c:v>0.69458149999999996</c:v>
                </c:pt>
                <c:pt idx="11943">
                  <c:v>0.69463936999999998</c:v>
                </c:pt>
                <c:pt idx="11944">
                  <c:v>0.6946972400000001</c:v>
                </c:pt>
                <c:pt idx="11945">
                  <c:v>0.69475511000000012</c:v>
                </c:pt>
                <c:pt idx="11946">
                  <c:v>0.69481309999999996</c:v>
                </c:pt>
                <c:pt idx="11947">
                  <c:v>0.69487096999999998</c:v>
                </c:pt>
                <c:pt idx="11948">
                  <c:v>0.69492849000000012</c:v>
                </c:pt>
                <c:pt idx="11949">
                  <c:v>0.69498671000000001</c:v>
                </c:pt>
                <c:pt idx="11950">
                  <c:v>0.69504458000000002</c:v>
                </c:pt>
                <c:pt idx="11951">
                  <c:v>0.69510198999999984</c:v>
                </c:pt>
                <c:pt idx="11952">
                  <c:v>0.69515986000000007</c:v>
                </c:pt>
                <c:pt idx="11953">
                  <c:v>0.69521783999999998</c:v>
                </c:pt>
                <c:pt idx="11954">
                  <c:v>0.69527570999999999</c:v>
                </c:pt>
                <c:pt idx="11955">
                  <c:v>0.6953335799999999</c:v>
                </c:pt>
                <c:pt idx="11956">
                  <c:v>0.69539168000000007</c:v>
                </c:pt>
                <c:pt idx="11957">
                  <c:v>0.69544954999999997</c:v>
                </c:pt>
                <c:pt idx="11958">
                  <c:v>0.69550743000000004</c:v>
                </c:pt>
                <c:pt idx="11959">
                  <c:v>0.69556529999999994</c:v>
                </c:pt>
                <c:pt idx="11960">
                  <c:v>0.69562282000000009</c:v>
                </c:pt>
                <c:pt idx="11961">
                  <c:v>0.69568068999999999</c:v>
                </c:pt>
                <c:pt idx="11962">
                  <c:v>0.69573856000000001</c:v>
                </c:pt>
                <c:pt idx="11963">
                  <c:v>0.69579643000000013</c:v>
                </c:pt>
                <c:pt idx="11964">
                  <c:v>0.69585430000000004</c:v>
                </c:pt>
                <c:pt idx="11965">
                  <c:v>0.69591263000000003</c:v>
                </c:pt>
                <c:pt idx="11966">
                  <c:v>0.69597050000000005</c:v>
                </c:pt>
                <c:pt idx="11967">
                  <c:v>0.69602836999999984</c:v>
                </c:pt>
                <c:pt idx="11968">
                  <c:v>0.69608623999999997</c:v>
                </c:pt>
                <c:pt idx="11969">
                  <c:v>0.69614365000000011</c:v>
                </c:pt>
                <c:pt idx="11970">
                  <c:v>0.69620152000000002</c:v>
                </c:pt>
                <c:pt idx="11971">
                  <c:v>0.69625939000000003</c:v>
                </c:pt>
                <c:pt idx="11972">
                  <c:v>0.69631748999999987</c:v>
                </c:pt>
                <c:pt idx="11973">
                  <c:v>0.69637537000000005</c:v>
                </c:pt>
                <c:pt idx="11974">
                  <c:v>0.69643323999999984</c:v>
                </c:pt>
                <c:pt idx="11975">
                  <c:v>0.69649110999999997</c:v>
                </c:pt>
                <c:pt idx="11976">
                  <c:v>0.69654908999999998</c:v>
                </c:pt>
                <c:pt idx="11977">
                  <c:v>0.69660696</c:v>
                </c:pt>
                <c:pt idx="11978">
                  <c:v>0.69666483000000012</c:v>
                </c:pt>
                <c:pt idx="11979">
                  <c:v>0.69672270000000003</c:v>
                </c:pt>
                <c:pt idx="11980">
                  <c:v>0.69678010999999984</c:v>
                </c:pt>
                <c:pt idx="11981">
                  <c:v>0.69683797999999997</c:v>
                </c:pt>
                <c:pt idx="11982">
                  <c:v>0.69689597000000014</c:v>
                </c:pt>
                <c:pt idx="11983">
                  <c:v>0.69695372</c:v>
                </c:pt>
                <c:pt idx="11984">
                  <c:v>0.69701159000000001</c:v>
                </c:pt>
                <c:pt idx="11985">
                  <c:v>0.69706957999999997</c:v>
                </c:pt>
                <c:pt idx="11986">
                  <c:v>0.69712755999999998</c:v>
                </c:pt>
                <c:pt idx="11987">
                  <c:v>0.69718542999999999</c:v>
                </c:pt>
                <c:pt idx="11988">
                  <c:v>0.69724330000000001</c:v>
                </c:pt>
                <c:pt idx="11989">
                  <c:v>0.69730128999999996</c:v>
                </c:pt>
                <c:pt idx="11990">
                  <c:v>0.69735928000000003</c:v>
                </c:pt>
                <c:pt idx="11991">
                  <c:v>0.6974166799999999</c:v>
                </c:pt>
                <c:pt idx="11992">
                  <c:v>0.69747455000000003</c:v>
                </c:pt>
                <c:pt idx="11993">
                  <c:v>0.69753242999999987</c:v>
                </c:pt>
                <c:pt idx="11994">
                  <c:v>0.6975903</c:v>
                </c:pt>
                <c:pt idx="11995">
                  <c:v>0.69764817000000012</c:v>
                </c:pt>
                <c:pt idx="11996">
                  <c:v>0.69770604000000003</c:v>
                </c:pt>
                <c:pt idx="11997">
                  <c:v>0.69776402000000004</c:v>
                </c:pt>
                <c:pt idx="11998">
                  <c:v>0.69782211999999999</c:v>
                </c:pt>
                <c:pt idx="11999">
                  <c:v>0.69787999000000012</c:v>
                </c:pt>
                <c:pt idx="12000">
                  <c:v>0.69793786999999996</c:v>
                </c:pt>
                <c:pt idx="12001">
                  <c:v>0.69799574000000009</c:v>
                </c:pt>
                <c:pt idx="12002">
                  <c:v>0.69805360999999999</c:v>
                </c:pt>
                <c:pt idx="12003">
                  <c:v>0.69811148000000001</c:v>
                </c:pt>
                <c:pt idx="12004">
                  <c:v>0.69816935000000002</c:v>
                </c:pt>
                <c:pt idx="12005">
                  <c:v>0.69822722000000004</c:v>
                </c:pt>
                <c:pt idx="12006">
                  <c:v>0.69828520000000005</c:v>
                </c:pt>
                <c:pt idx="12007">
                  <c:v>0.69834306999999984</c:v>
                </c:pt>
                <c:pt idx="12008">
                  <c:v>0.69840093999999997</c:v>
                </c:pt>
                <c:pt idx="12009">
                  <c:v>0.69845880999999999</c:v>
                </c:pt>
                <c:pt idx="12010">
                  <c:v>0.69851667999999989</c:v>
                </c:pt>
                <c:pt idx="12011">
                  <c:v>0.69857455000000002</c:v>
                </c:pt>
                <c:pt idx="12012">
                  <c:v>0.69863242999999997</c:v>
                </c:pt>
                <c:pt idx="12013">
                  <c:v>0.6986903000000001</c:v>
                </c:pt>
                <c:pt idx="12014">
                  <c:v>0.69874770000000008</c:v>
                </c:pt>
                <c:pt idx="12015">
                  <c:v>0.69880580000000014</c:v>
                </c:pt>
                <c:pt idx="12016">
                  <c:v>0.69886355999999994</c:v>
                </c:pt>
                <c:pt idx="12017">
                  <c:v>0.69892155000000011</c:v>
                </c:pt>
                <c:pt idx="12018">
                  <c:v>0.69897942000000013</c:v>
                </c:pt>
                <c:pt idx="12019">
                  <c:v>0.69903729000000003</c:v>
                </c:pt>
                <c:pt idx="12020">
                  <c:v>0.69909516000000005</c:v>
                </c:pt>
                <c:pt idx="12021">
                  <c:v>0.69915302999999984</c:v>
                </c:pt>
                <c:pt idx="12022">
                  <c:v>0.69921113000000001</c:v>
                </c:pt>
                <c:pt idx="12023">
                  <c:v>0.69926900000000003</c:v>
                </c:pt>
                <c:pt idx="12024">
                  <c:v>0.69932687000000004</c:v>
                </c:pt>
                <c:pt idx="12025">
                  <c:v>0.69938473999999984</c:v>
                </c:pt>
                <c:pt idx="12026">
                  <c:v>0.69944203000000005</c:v>
                </c:pt>
                <c:pt idx="12027">
                  <c:v>0.69950002</c:v>
                </c:pt>
                <c:pt idx="12028">
                  <c:v>0.69955789000000002</c:v>
                </c:pt>
                <c:pt idx="12029">
                  <c:v>0.69961576000000003</c:v>
                </c:pt>
                <c:pt idx="12030">
                  <c:v>0.69967374000000004</c:v>
                </c:pt>
                <c:pt idx="12031">
                  <c:v>0.69973162000000011</c:v>
                </c:pt>
                <c:pt idx="12032">
                  <c:v>0.69978960000000012</c:v>
                </c:pt>
                <c:pt idx="12033">
                  <c:v>0.69984747000000014</c:v>
                </c:pt>
                <c:pt idx="12034">
                  <c:v>0.69990534000000004</c:v>
                </c:pt>
                <c:pt idx="12035">
                  <c:v>0.69996320999999984</c:v>
                </c:pt>
                <c:pt idx="12036">
                  <c:v>0.70002108000000007</c:v>
                </c:pt>
                <c:pt idx="12037">
                  <c:v>0.70007894999999998</c:v>
                </c:pt>
                <c:pt idx="12038">
                  <c:v>0.70013693999999993</c:v>
                </c:pt>
                <c:pt idx="12039">
                  <c:v>0.70019434999999997</c:v>
                </c:pt>
                <c:pt idx="12040">
                  <c:v>0.70025232999999987</c:v>
                </c:pt>
                <c:pt idx="12041">
                  <c:v>0.70031019999999988</c:v>
                </c:pt>
                <c:pt idx="12042">
                  <c:v>0.70036829999999994</c:v>
                </c:pt>
                <c:pt idx="12043">
                  <c:v>0.7004261799999999</c:v>
                </c:pt>
                <c:pt idx="12044">
                  <c:v>0.70048405000000002</c:v>
                </c:pt>
                <c:pt idx="12045">
                  <c:v>0.70054192000000004</c:v>
                </c:pt>
                <c:pt idx="12046">
                  <c:v>0.70059990000000005</c:v>
                </c:pt>
                <c:pt idx="12047">
                  <c:v>0.70065789000000012</c:v>
                </c:pt>
                <c:pt idx="12048">
                  <c:v>0.70071541000000015</c:v>
                </c:pt>
                <c:pt idx="12049">
                  <c:v>0.70077328000000005</c:v>
                </c:pt>
                <c:pt idx="12050">
                  <c:v>0.70083114999999996</c:v>
                </c:pt>
                <c:pt idx="12051">
                  <c:v>0.70088914000000002</c:v>
                </c:pt>
                <c:pt idx="12052">
                  <c:v>0.70094701000000015</c:v>
                </c:pt>
                <c:pt idx="12053">
                  <c:v>0.70100488000000005</c:v>
                </c:pt>
                <c:pt idx="12054">
                  <c:v>0.70106274999999985</c:v>
                </c:pt>
                <c:pt idx="12055">
                  <c:v>0.70112062000000008</c:v>
                </c:pt>
                <c:pt idx="12056">
                  <c:v>0.70117837000000005</c:v>
                </c:pt>
                <c:pt idx="12057">
                  <c:v>0.70123623999999996</c:v>
                </c:pt>
                <c:pt idx="12058">
                  <c:v>0.70129423000000013</c:v>
                </c:pt>
                <c:pt idx="12059">
                  <c:v>0.70135209999999992</c:v>
                </c:pt>
                <c:pt idx="12060">
                  <c:v>0.70141008999999988</c:v>
                </c:pt>
                <c:pt idx="12061">
                  <c:v>0.70146795999999989</c:v>
                </c:pt>
                <c:pt idx="12062">
                  <c:v>0.70152583000000013</c:v>
                </c:pt>
                <c:pt idx="12063">
                  <c:v>0.70158369999999992</c:v>
                </c:pt>
                <c:pt idx="12064">
                  <c:v>0.70164122000000007</c:v>
                </c:pt>
                <c:pt idx="12065">
                  <c:v>0.70169909000000008</c:v>
                </c:pt>
                <c:pt idx="12066">
                  <c:v>0.70175695999999999</c:v>
                </c:pt>
                <c:pt idx="12067">
                  <c:v>0.70181495000000005</c:v>
                </c:pt>
                <c:pt idx="12068">
                  <c:v>0.70187281999999995</c:v>
                </c:pt>
                <c:pt idx="12069">
                  <c:v>0.70193068999999997</c:v>
                </c:pt>
                <c:pt idx="12070">
                  <c:v>0.70198868000000003</c:v>
                </c:pt>
                <c:pt idx="12071">
                  <c:v>0.70204630999999984</c:v>
                </c:pt>
                <c:pt idx="12072">
                  <c:v>0.70222015999999998</c:v>
                </c:pt>
                <c:pt idx="12073">
                  <c:v>0.70227814</c:v>
                </c:pt>
                <c:pt idx="12074">
                  <c:v>0.70233542999999998</c:v>
                </c:pt>
                <c:pt idx="12075">
                  <c:v>0.70239342000000005</c:v>
                </c:pt>
                <c:pt idx="12076">
                  <c:v>0.70245128999999984</c:v>
                </c:pt>
                <c:pt idx="12077">
                  <c:v>0.70250928000000001</c:v>
                </c:pt>
                <c:pt idx="12078">
                  <c:v>0.70256725999999992</c:v>
                </c:pt>
                <c:pt idx="12079">
                  <c:v>0.70262513000000015</c:v>
                </c:pt>
                <c:pt idx="12080">
                  <c:v>0.70268299999999984</c:v>
                </c:pt>
                <c:pt idx="12081">
                  <c:v>0.70274087000000007</c:v>
                </c:pt>
                <c:pt idx="12082">
                  <c:v>0.70279851000000015</c:v>
                </c:pt>
                <c:pt idx="12083">
                  <c:v>0.70285662000000004</c:v>
                </c:pt>
                <c:pt idx="12084">
                  <c:v>0.70291471999999999</c:v>
                </c:pt>
                <c:pt idx="12085">
                  <c:v>0.70297224000000003</c:v>
                </c:pt>
                <c:pt idx="12086">
                  <c:v>0.70303011000000004</c:v>
                </c:pt>
                <c:pt idx="12087">
                  <c:v>0.70308797999999983</c:v>
                </c:pt>
                <c:pt idx="12088">
                  <c:v>0.70314597000000012</c:v>
                </c:pt>
                <c:pt idx="12089">
                  <c:v>0.70320371999999998</c:v>
                </c:pt>
                <c:pt idx="12090">
                  <c:v>0.70326171000000004</c:v>
                </c:pt>
                <c:pt idx="12091">
                  <c:v>0.70331958000000006</c:v>
                </c:pt>
                <c:pt idx="12092">
                  <c:v>0.70337755999999996</c:v>
                </c:pt>
                <c:pt idx="12093">
                  <c:v>0.70343542999999997</c:v>
                </c:pt>
                <c:pt idx="12094">
                  <c:v>0.70349329999999999</c:v>
                </c:pt>
                <c:pt idx="12095">
                  <c:v>0.70355117999999994</c:v>
                </c:pt>
                <c:pt idx="12096">
                  <c:v>0.70360905000000007</c:v>
                </c:pt>
                <c:pt idx="12097">
                  <c:v>0.70366656999999988</c:v>
                </c:pt>
                <c:pt idx="12098">
                  <c:v>0.70372444000000012</c:v>
                </c:pt>
                <c:pt idx="12099">
                  <c:v>0.70378242999999996</c:v>
                </c:pt>
                <c:pt idx="12100">
                  <c:v>0.70384041000000008</c:v>
                </c:pt>
                <c:pt idx="12101">
                  <c:v>0.70389816999999999</c:v>
                </c:pt>
                <c:pt idx="12102">
                  <c:v>0.70395627000000005</c:v>
                </c:pt>
                <c:pt idx="12103">
                  <c:v>0.70401413999999984</c:v>
                </c:pt>
                <c:pt idx="12104">
                  <c:v>0.70407200999999997</c:v>
                </c:pt>
                <c:pt idx="12105">
                  <c:v>0.7041298800000001</c:v>
                </c:pt>
                <c:pt idx="12106">
                  <c:v>0.70418775</c:v>
                </c:pt>
                <c:pt idx="12107">
                  <c:v>0.70424562000000013</c:v>
                </c:pt>
                <c:pt idx="12108">
                  <c:v>0.70430349000000003</c:v>
                </c:pt>
                <c:pt idx="12109">
                  <c:v>0.70436135999999994</c:v>
                </c:pt>
                <c:pt idx="12110">
                  <c:v>0.70441900000000002</c:v>
                </c:pt>
                <c:pt idx="12111">
                  <c:v>0.70447698999999986</c:v>
                </c:pt>
                <c:pt idx="12112">
                  <c:v>0.70453485999999999</c:v>
                </c:pt>
                <c:pt idx="12113">
                  <c:v>0.70459273</c:v>
                </c:pt>
                <c:pt idx="12114">
                  <c:v>0.70465060000000013</c:v>
                </c:pt>
                <c:pt idx="12115">
                  <c:v>0.70470847000000014</c:v>
                </c:pt>
                <c:pt idx="12116">
                  <c:v>0.70476633999999994</c:v>
                </c:pt>
                <c:pt idx="12117">
                  <c:v>0.70482420999999995</c:v>
                </c:pt>
                <c:pt idx="12118">
                  <c:v>0.70488207999999997</c:v>
                </c:pt>
                <c:pt idx="12119">
                  <c:v>0.70493972000000005</c:v>
                </c:pt>
                <c:pt idx="12120">
                  <c:v>0.70499758999999984</c:v>
                </c:pt>
                <c:pt idx="12121">
                  <c:v>0.70505546000000008</c:v>
                </c:pt>
                <c:pt idx="12122">
                  <c:v>0.70511343999999998</c:v>
                </c:pt>
                <c:pt idx="12123">
                  <c:v>0.70517131000000011</c:v>
                </c:pt>
                <c:pt idx="12124">
                  <c:v>0.70522918000000001</c:v>
                </c:pt>
                <c:pt idx="12125">
                  <c:v>0.70528705000000003</c:v>
                </c:pt>
                <c:pt idx="12126">
                  <c:v>0.70534492999999998</c:v>
                </c:pt>
                <c:pt idx="12127">
                  <c:v>0.7054025599999999</c:v>
                </c:pt>
                <c:pt idx="12128">
                  <c:v>0.70546054999999985</c:v>
                </c:pt>
                <c:pt idx="12129">
                  <c:v>0.70551841999999998</c:v>
                </c:pt>
                <c:pt idx="12130">
                  <c:v>0.70557628999999988</c:v>
                </c:pt>
                <c:pt idx="12131">
                  <c:v>0.70563405000000012</c:v>
                </c:pt>
                <c:pt idx="12132">
                  <c:v>0.70569203000000014</c:v>
                </c:pt>
                <c:pt idx="12133">
                  <c:v>0.70574990000000015</c:v>
                </c:pt>
                <c:pt idx="12134">
                  <c:v>0.70580788999999999</c:v>
                </c:pt>
                <c:pt idx="12135">
                  <c:v>0.70586564000000007</c:v>
                </c:pt>
                <c:pt idx="12136">
                  <c:v>0.70592386000000007</c:v>
                </c:pt>
                <c:pt idx="12137">
                  <c:v>0.70598126999999999</c:v>
                </c:pt>
                <c:pt idx="12138">
                  <c:v>0.70603925000000012</c:v>
                </c:pt>
                <c:pt idx="12139">
                  <c:v>0.70609701000000014</c:v>
                </c:pt>
                <c:pt idx="12140">
                  <c:v>0.70615488000000004</c:v>
                </c:pt>
                <c:pt idx="12141">
                  <c:v>0.70621286999999988</c:v>
                </c:pt>
                <c:pt idx="12142">
                  <c:v>0.70627074000000001</c:v>
                </c:pt>
                <c:pt idx="12143">
                  <c:v>0.70632872000000002</c:v>
                </c:pt>
                <c:pt idx="12144">
                  <c:v>0.70638658999999993</c:v>
                </c:pt>
                <c:pt idx="12145">
                  <c:v>0.70644468999999999</c:v>
                </c:pt>
                <c:pt idx="12146">
                  <c:v>0.70650209999999991</c:v>
                </c:pt>
                <c:pt idx="12147">
                  <c:v>0.70656008999999986</c:v>
                </c:pt>
                <c:pt idx="12148">
                  <c:v>0.70661795999999999</c:v>
                </c:pt>
                <c:pt idx="12149">
                  <c:v>0.70667583000000023</c:v>
                </c:pt>
                <c:pt idx="12150">
                  <c:v>0.70673370000000002</c:v>
                </c:pt>
                <c:pt idx="12151">
                  <c:v>0.70679157000000015</c:v>
                </c:pt>
                <c:pt idx="12152">
                  <c:v>0.7068496700000001</c:v>
                </c:pt>
                <c:pt idx="12153">
                  <c:v>0.70690743000000011</c:v>
                </c:pt>
                <c:pt idx="12154">
                  <c:v>0.70696530000000002</c:v>
                </c:pt>
                <c:pt idx="12155">
                  <c:v>0.70702317000000003</c:v>
                </c:pt>
                <c:pt idx="12156">
                  <c:v>0.70708115000000005</c:v>
                </c:pt>
                <c:pt idx="12157">
                  <c:v>0.70713901999999995</c:v>
                </c:pt>
                <c:pt idx="12158">
                  <c:v>0.70719688999999997</c:v>
                </c:pt>
                <c:pt idx="12159">
                  <c:v>0.70725475999999998</c:v>
                </c:pt>
                <c:pt idx="12160">
                  <c:v>0.70731216999999991</c:v>
                </c:pt>
                <c:pt idx="12161">
                  <c:v>0.70737050000000001</c:v>
                </c:pt>
                <c:pt idx="12162">
                  <c:v>0.70742837000000003</c:v>
                </c:pt>
                <c:pt idx="12163">
                  <c:v>0.70748635999999987</c:v>
                </c:pt>
                <c:pt idx="12164">
                  <c:v>0.70754423000000011</c:v>
                </c:pt>
                <c:pt idx="12165">
                  <c:v>0.70760210000000001</c:v>
                </c:pt>
                <c:pt idx="12166">
                  <c:v>0.70765939000000011</c:v>
                </c:pt>
                <c:pt idx="12167">
                  <c:v>0.70771737999999984</c:v>
                </c:pt>
                <c:pt idx="12168">
                  <c:v>0.70777525000000008</c:v>
                </c:pt>
                <c:pt idx="12169">
                  <c:v>0.70783311999999998</c:v>
                </c:pt>
                <c:pt idx="12170">
                  <c:v>0.70789122000000015</c:v>
                </c:pt>
                <c:pt idx="12171">
                  <c:v>0.70794908999999995</c:v>
                </c:pt>
                <c:pt idx="12172">
                  <c:v>0.70800695999999996</c:v>
                </c:pt>
                <c:pt idx="12173">
                  <c:v>0.70806495000000003</c:v>
                </c:pt>
                <c:pt idx="12174">
                  <c:v>0.70812269999999999</c:v>
                </c:pt>
                <c:pt idx="12175">
                  <c:v>0.70818068999999984</c:v>
                </c:pt>
                <c:pt idx="12176">
                  <c:v>0.70823855999999996</c:v>
                </c:pt>
                <c:pt idx="12177">
                  <c:v>0.70829642999999998</c:v>
                </c:pt>
                <c:pt idx="12178">
                  <c:v>0.70835406999999984</c:v>
                </c:pt>
                <c:pt idx="12179">
                  <c:v>0.70841182000000003</c:v>
                </c:pt>
                <c:pt idx="12180">
                  <c:v>0.70846980999999998</c:v>
                </c:pt>
                <c:pt idx="12181">
                  <c:v>0.70852767999999999</c:v>
                </c:pt>
                <c:pt idx="12182">
                  <c:v>0.70858555000000001</c:v>
                </c:pt>
                <c:pt idx="12183">
                  <c:v>0.70864342000000013</c:v>
                </c:pt>
                <c:pt idx="12184">
                  <c:v>0.70870141000000009</c:v>
                </c:pt>
                <c:pt idx="12185">
                  <c:v>0.7087592800000001</c:v>
                </c:pt>
                <c:pt idx="12186">
                  <c:v>0.70881691999999996</c:v>
                </c:pt>
                <c:pt idx="12187">
                  <c:v>0.70887490000000009</c:v>
                </c:pt>
                <c:pt idx="12188">
                  <c:v>0.70893300000000004</c:v>
                </c:pt>
                <c:pt idx="12189">
                  <c:v>0.70899030000000007</c:v>
                </c:pt>
                <c:pt idx="12190">
                  <c:v>0.70904828000000009</c:v>
                </c:pt>
                <c:pt idx="12191">
                  <c:v>0.70910614999999988</c:v>
                </c:pt>
                <c:pt idx="12192">
                  <c:v>0.70916402000000001</c:v>
                </c:pt>
                <c:pt idx="12193">
                  <c:v>0.70922200999999996</c:v>
                </c:pt>
                <c:pt idx="12194">
                  <c:v>0.70927998999999997</c:v>
                </c:pt>
                <c:pt idx="12195">
                  <c:v>0.70933797999999992</c:v>
                </c:pt>
                <c:pt idx="12196">
                  <c:v>0.70939585000000016</c:v>
                </c:pt>
                <c:pt idx="12197">
                  <c:v>0.70945371999999984</c:v>
                </c:pt>
                <c:pt idx="12198">
                  <c:v>0.70951158999999986</c:v>
                </c:pt>
                <c:pt idx="12199">
                  <c:v>0.70956945999999999</c:v>
                </c:pt>
                <c:pt idx="12200">
                  <c:v>0.70962745000000016</c:v>
                </c:pt>
                <c:pt idx="12201">
                  <c:v>0.70968531999999995</c:v>
                </c:pt>
                <c:pt idx="12202">
                  <c:v>0.70974272999999999</c:v>
                </c:pt>
                <c:pt idx="12203">
                  <c:v>0.70980060000000011</c:v>
                </c:pt>
                <c:pt idx="12204">
                  <c:v>0.70985847000000013</c:v>
                </c:pt>
                <c:pt idx="12205">
                  <c:v>0.70991633999999992</c:v>
                </c:pt>
                <c:pt idx="12206">
                  <c:v>0.70997432000000005</c:v>
                </c:pt>
                <c:pt idx="12207">
                  <c:v>0.71003218999999973</c:v>
                </c:pt>
                <c:pt idx="12208">
                  <c:v>0.71009029999999995</c:v>
                </c:pt>
                <c:pt idx="12209">
                  <c:v>0.71014828000000008</c:v>
                </c:pt>
                <c:pt idx="12210">
                  <c:v>0.71020569000000011</c:v>
                </c:pt>
                <c:pt idx="12211">
                  <c:v>0.71026367999999984</c:v>
                </c:pt>
                <c:pt idx="12212">
                  <c:v>0.71032154999999997</c:v>
                </c:pt>
                <c:pt idx="12213">
                  <c:v>0.71037942000000009</c:v>
                </c:pt>
                <c:pt idx="12214">
                  <c:v>0.71043729</c:v>
                </c:pt>
                <c:pt idx="12215">
                  <c:v>0.71049527000000012</c:v>
                </c:pt>
                <c:pt idx="12216">
                  <c:v>0.71055313999999992</c:v>
                </c:pt>
                <c:pt idx="12217">
                  <c:v>0.71061101000000015</c:v>
                </c:pt>
                <c:pt idx="12218">
                  <c:v>0.71066887999999995</c:v>
                </c:pt>
                <c:pt idx="12219">
                  <c:v>0.71072674999999996</c:v>
                </c:pt>
                <c:pt idx="12220">
                  <c:v>0.71078462000000009</c:v>
                </c:pt>
                <c:pt idx="12221">
                  <c:v>0.71084248999999999</c:v>
                </c:pt>
                <c:pt idx="12222">
                  <c:v>0.71090002000000008</c:v>
                </c:pt>
                <c:pt idx="12223">
                  <c:v>0.71095799999999998</c:v>
                </c:pt>
                <c:pt idx="12224">
                  <c:v>0.71101610999999987</c:v>
                </c:pt>
                <c:pt idx="12225">
                  <c:v>0.71107397999999999</c:v>
                </c:pt>
                <c:pt idx="12226">
                  <c:v>0.71113185000000012</c:v>
                </c:pt>
                <c:pt idx="12227">
                  <c:v>0.71118972000000003</c:v>
                </c:pt>
                <c:pt idx="12228">
                  <c:v>0.71124723999999995</c:v>
                </c:pt>
                <c:pt idx="12229">
                  <c:v>0.71130510999999996</c:v>
                </c:pt>
                <c:pt idx="12230">
                  <c:v>0.71136297999999987</c:v>
                </c:pt>
                <c:pt idx="12231">
                  <c:v>0.71142084999999999</c:v>
                </c:pt>
                <c:pt idx="12232">
                  <c:v>0.71147872000000001</c:v>
                </c:pt>
                <c:pt idx="12233">
                  <c:v>0.71153658999999991</c:v>
                </c:pt>
                <c:pt idx="12234">
                  <c:v>0.71159446000000004</c:v>
                </c:pt>
                <c:pt idx="12235">
                  <c:v>0.71165244999999999</c:v>
                </c:pt>
                <c:pt idx="12236">
                  <c:v>0.71171043000000012</c:v>
                </c:pt>
                <c:pt idx="12237">
                  <c:v>0.71176830000000002</c:v>
                </c:pt>
                <c:pt idx="12238">
                  <c:v>0.71182617999999998</c:v>
                </c:pt>
                <c:pt idx="12239">
                  <c:v>0.71188404999999999</c:v>
                </c:pt>
                <c:pt idx="12240">
                  <c:v>0.71194192000000012</c:v>
                </c:pt>
                <c:pt idx="12241">
                  <c:v>0.71199979000000013</c:v>
                </c:pt>
                <c:pt idx="12242">
                  <c:v>0.71205777000000003</c:v>
                </c:pt>
                <c:pt idx="12243">
                  <c:v>0.71211564000000005</c:v>
                </c:pt>
                <c:pt idx="12244">
                  <c:v>0.71217317000000002</c:v>
                </c:pt>
                <c:pt idx="12245">
                  <c:v>0.71223104000000004</c:v>
                </c:pt>
                <c:pt idx="12246">
                  <c:v>0.71228891000000005</c:v>
                </c:pt>
                <c:pt idx="12247">
                  <c:v>0.71234677999999996</c:v>
                </c:pt>
                <c:pt idx="12248">
                  <c:v>0.71240464999999997</c:v>
                </c:pt>
                <c:pt idx="12249">
                  <c:v>0.71246262999999987</c:v>
                </c:pt>
                <c:pt idx="12250">
                  <c:v>0.7125205</c:v>
                </c:pt>
                <c:pt idx="12251">
                  <c:v>0.71257848999999984</c:v>
                </c:pt>
                <c:pt idx="12252">
                  <c:v>0.71263648000000002</c:v>
                </c:pt>
                <c:pt idx="12253">
                  <c:v>0.71269435000000014</c:v>
                </c:pt>
                <c:pt idx="12254">
                  <c:v>0.71275233000000005</c:v>
                </c:pt>
                <c:pt idx="12255">
                  <c:v>0.71281008999999984</c:v>
                </c:pt>
                <c:pt idx="12256">
                  <c:v>0.71286760999999998</c:v>
                </c:pt>
                <c:pt idx="12257">
                  <c:v>0.71292560000000016</c:v>
                </c:pt>
                <c:pt idx="12258">
                  <c:v>0.71298357999999984</c:v>
                </c:pt>
                <c:pt idx="12259">
                  <c:v>0.71304134000000008</c:v>
                </c:pt>
                <c:pt idx="12260">
                  <c:v>0.71309921000000009</c:v>
                </c:pt>
                <c:pt idx="12261">
                  <c:v>0.71315731000000004</c:v>
                </c:pt>
                <c:pt idx="12262">
                  <c:v>0.71321506000000001</c:v>
                </c:pt>
                <c:pt idx="12263">
                  <c:v>0.71327269999999998</c:v>
                </c:pt>
                <c:pt idx="12264">
                  <c:v>0.71333080000000004</c:v>
                </c:pt>
                <c:pt idx="12265">
                  <c:v>0.71338855999999984</c:v>
                </c:pt>
                <c:pt idx="12266">
                  <c:v>0.71344631000000003</c:v>
                </c:pt>
                <c:pt idx="12267">
                  <c:v>0.71350417999999993</c:v>
                </c:pt>
                <c:pt idx="12268">
                  <c:v>0.71356204999999973</c:v>
                </c:pt>
                <c:pt idx="12269">
                  <c:v>0.71362015999999995</c:v>
                </c:pt>
                <c:pt idx="12270">
                  <c:v>0.71367803000000007</c:v>
                </c:pt>
                <c:pt idx="12271">
                  <c:v>0.71373600999999998</c:v>
                </c:pt>
                <c:pt idx="12272">
                  <c:v>0.7137938800000001</c:v>
                </c:pt>
                <c:pt idx="12273">
                  <c:v>0.71385175000000012</c:v>
                </c:pt>
                <c:pt idx="12274">
                  <c:v>0.71390962000000013</c:v>
                </c:pt>
                <c:pt idx="12275">
                  <c:v>0.71396749000000004</c:v>
                </c:pt>
                <c:pt idx="12276">
                  <c:v>0.71402536999999999</c:v>
                </c:pt>
                <c:pt idx="12277">
                  <c:v>0.71408311999999996</c:v>
                </c:pt>
                <c:pt idx="12278">
                  <c:v>0.71414098999999998</c:v>
                </c:pt>
                <c:pt idx="12279">
                  <c:v>0.71419898000000004</c:v>
                </c:pt>
                <c:pt idx="12280">
                  <c:v>0.71425685000000005</c:v>
                </c:pt>
                <c:pt idx="12281">
                  <c:v>0.71431471999999996</c:v>
                </c:pt>
                <c:pt idx="12282">
                  <c:v>0.71437211999999994</c:v>
                </c:pt>
                <c:pt idx="12283">
                  <c:v>0.71442998999999996</c:v>
                </c:pt>
                <c:pt idx="12284">
                  <c:v>0.71448787000000002</c:v>
                </c:pt>
                <c:pt idx="12285">
                  <c:v>0.71454585000000015</c:v>
                </c:pt>
                <c:pt idx="12286">
                  <c:v>0.7146038400000001</c:v>
                </c:pt>
                <c:pt idx="12287">
                  <c:v>0.71466171000000012</c:v>
                </c:pt>
                <c:pt idx="12288">
                  <c:v>0.71471958000000002</c:v>
                </c:pt>
                <c:pt idx="12289">
                  <c:v>0.71477756000000003</c:v>
                </c:pt>
                <c:pt idx="12290">
                  <c:v>0.71483543000000016</c:v>
                </c:pt>
                <c:pt idx="12291">
                  <c:v>0.71489329999999995</c:v>
                </c:pt>
                <c:pt idx="12292">
                  <c:v>0.71495118000000002</c:v>
                </c:pt>
                <c:pt idx="12293">
                  <c:v>0.71500892999999999</c:v>
                </c:pt>
                <c:pt idx="12294">
                  <c:v>0.7150668</c:v>
                </c:pt>
                <c:pt idx="12295">
                  <c:v>0.71512467000000013</c:v>
                </c:pt>
                <c:pt idx="12296">
                  <c:v>0.71518253999999992</c:v>
                </c:pt>
                <c:pt idx="12297">
                  <c:v>0.71524064000000009</c:v>
                </c:pt>
                <c:pt idx="12298">
                  <c:v>0.71529840000000011</c:v>
                </c:pt>
                <c:pt idx="12299">
                  <c:v>0.7153563799999999</c:v>
                </c:pt>
                <c:pt idx="12300">
                  <c:v>0.71541425000000003</c:v>
                </c:pt>
                <c:pt idx="12301">
                  <c:v>0.71547211999999993</c:v>
                </c:pt>
                <c:pt idx="12302">
                  <c:v>0.71552952999999997</c:v>
                </c:pt>
                <c:pt idx="12303">
                  <c:v>0.71558739999999987</c:v>
                </c:pt>
                <c:pt idx="12304">
                  <c:v>0.71564527000000022</c:v>
                </c:pt>
                <c:pt idx="12305">
                  <c:v>0.71570314000000002</c:v>
                </c:pt>
                <c:pt idx="12306">
                  <c:v>0.71576101000000014</c:v>
                </c:pt>
                <c:pt idx="12307">
                  <c:v>0.71581888000000005</c:v>
                </c:pt>
                <c:pt idx="12308">
                  <c:v>0.71587699000000005</c:v>
                </c:pt>
                <c:pt idx="12309">
                  <c:v>0.71593509000000011</c:v>
                </c:pt>
                <c:pt idx="12310">
                  <c:v>0.71599296000000001</c:v>
                </c:pt>
                <c:pt idx="12311">
                  <c:v>0.71605083000000014</c:v>
                </c:pt>
                <c:pt idx="12312">
                  <c:v>0.71610870000000004</c:v>
                </c:pt>
                <c:pt idx="12313">
                  <c:v>0.71616599000000003</c:v>
                </c:pt>
                <c:pt idx="12314">
                  <c:v>0.71622397999999998</c:v>
                </c:pt>
                <c:pt idx="12315">
                  <c:v>0.71628185000000011</c:v>
                </c:pt>
                <c:pt idx="12316">
                  <c:v>0.71633972000000001</c:v>
                </c:pt>
                <c:pt idx="12317">
                  <c:v>0.71639759000000003</c:v>
                </c:pt>
                <c:pt idx="12318">
                  <c:v>0.71645546000000004</c:v>
                </c:pt>
                <c:pt idx="12319">
                  <c:v>0.71651367999999993</c:v>
                </c:pt>
                <c:pt idx="12320">
                  <c:v>0.71657154999999984</c:v>
                </c:pt>
                <c:pt idx="12321">
                  <c:v>0.71662942000000018</c:v>
                </c:pt>
                <c:pt idx="12322">
                  <c:v>0.71668728999999998</c:v>
                </c:pt>
                <c:pt idx="12323">
                  <c:v>0.7167452700000001</c:v>
                </c:pt>
                <c:pt idx="12324">
                  <c:v>0.71680255999999998</c:v>
                </c:pt>
                <c:pt idx="12325">
                  <c:v>0.71686042999999999</c:v>
                </c:pt>
                <c:pt idx="12326">
                  <c:v>0.71691853999999999</c:v>
                </c:pt>
                <c:pt idx="12327">
                  <c:v>0.71697628999999996</c:v>
                </c:pt>
                <c:pt idx="12328">
                  <c:v>0.71703428000000002</c:v>
                </c:pt>
                <c:pt idx="12329">
                  <c:v>0.71709226000000004</c:v>
                </c:pt>
                <c:pt idx="12330">
                  <c:v>0.71715013000000005</c:v>
                </c:pt>
                <c:pt idx="12331">
                  <c:v>0.71720812</c:v>
                </c:pt>
                <c:pt idx="12332">
                  <c:v>0.71726599000000002</c:v>
                </c:pt>
                <c:pt idx="12333">
                  <c:v>0.71732386000000004</c:v>
                </c:pt>
                <c:pt idx="12334">
                  <c:v>0.71738150000000001</c:v>
                </c:pt>
                <c:pt idx="12335">
                  <c:v>0.71743937000000002</c:v>
                </c:pt>
                <c:pt idx="12336">
                  <c:v>0.71749735999999997</c:v>
                </c:pt>
                <c:pt idx="12337">
                  <c:v>0.71755533999999999</c:v>
                </c:pt>
                <c:pt idx="12338">
                  <c:v>0.71761321000000011</c:v>
                </c:pt>
                <c:pt idx="12339">
                  <c:v>0.71767108000000013</c:v>
                </c:pt>
                <c:pt idx="12340">
                  <c:v>0.71772895000000014</c:v>
                </c:pt>
                <c:pt idx="12341">
                  <c:v>0.71778693999999998</c:v>
                </c:pt>
                <c:pt idx="12342">
                  <c:v>0.71784457999999995</c:v>
                </c:pt>
                <c:pt idx="12343">
                  <c:v>0.71790244999999997</c:v>
                </c:pt>
                <c:pt idx="12344">
                  <c:v>0.71796042999999998</c:v>
                </c:pt>
                <c:pt idx="12345">
                  <c:v>0.71801784000000002</c:v>
                </c:pt>
                <c:pt idx="12346">
                  <c:v>0.71807571000000014</c:v>
                </c:pt>
                <c:pt idx="12347">
                  <c:v>0.71813357999999994</c:v>
                </c:pt>
                <c:pt idx="12348">
                  <c:v>0.71819144999999995</c:v>
                </c:pt>
                <c:pt idx="12349">
                  <c:v>0.71824932000000008</c:v>
                </c:pt>
                <c:pt idx="12350">
                  <c:v>0.71830718999999987</c:v>
                </c:pt>
                <c:pt idx="12351">
                  <c:v>0.71836517999999994</c:v>
                </c:pt>
                <c:pt idx="12352">
                  <c:v>0.71842304999999984</c:v>
                </c:pt>
                <c:pt idx="12353">
                  <c:v>0.71848104000000002</c:v>
                </c:pt>
                <c:pt idx="12354">
                  <c:v>0.71853891000000003</c:v>
                </c:pt>
                <c:pt idx="12355">
                  <c:v>0.71859700999999998</c:v>
                </c:pt>
                <c:pt idx="12356">
                  <c:v>0.71865488000000011</c:v>
                </c:pt>
                <c:pt idx="12357">
                  <c:v>0.71871275000000001</c:v>
                </c:pt>
                <c:pt idx="12358">
                  <c:v>0.71877016000000005</c:v>
                </c:pt>
                <c:pt idx="12359">
                  <c:v>0.71882802999999995</c:v>
                </c:pt>
                <c:pt idx="12360">
                  <c:v>0.71888600999999996</c:v>
                </c:pt>
                <c:pt idx="12361">
                  <c:v>0.71894388000000009</c:v>
                </c:pt>
                <c:pt idx="12362">
                  <c:v>0.71900175000000011</c:v>
                </c:pt>
                <c:pt idx="12363">
                  <c:v>0.71905962000000012</c:v>
                </c:pt>
                <c:pt idx="12364">
                  <c:v>0.71911749000000003</c:v>
                </c:pt>
                <c:pt idx="12365">
                  <c:v>0.71917548000000009</c:v>
                </c:pt>
                <c:pt idx="12366">
                  <c:v>0.71923334999999988</c:v>
                </c:pt>
                <c:pt idx="12367">
                  <c:v>0.71929133999999995</c:v>
                </c:pt>
                <c:pt idx="12368">
                  <c:v>0.71934932000000007</c:v>
                </c:pt>
                <c:pt idx="12369">
                  <c:v>0.71940672999999988</c:v>
                </c:pt>
                <c:pt idx="12370">
                  <c:v>0.71946460000000001</c:v>
                </c:pt>
                <c:pt idx="12371">
                  <c:v>0.71952247000000003</c:v>
                </c:pt>
                <c:pt idx="12372">
                  <c:v>0.71958045999999998</c:v>
                </c:pt>
                <c:pt idx="12373">
                  <c:v>0.71963832999999999</c:v>
                </c:pt>
                <c:pt idx="12374">
                  <c:v>0.71969620000000012</c:v>
                </c:pt>
                <c:pt idx="12375">
                  <c:v>0.71975407000000013</c:v>
                </c:pt>
                <c:pt idx="12376">
                  <c:v>0.71981216999999986</c:v>
                </c:pt>
                <c:pt idx="12377">
                  <c:v>0.7198700400000001</c:v>
                </c:pt>
                <c:pt idx="12378">
                  <c:v>0.71992803000000016</c:v>
                </c:pt>
                <c:pt idx="12379">
                  <c:v>0.71998590000000007</c:v>
                </c:pt>
                <c:pt idx="12380">
                  <c:v>0.72004376999999997</c:v>
                </c:pt>
                <c:pt idx="12381">
                  <c:v>0.7201016400000001</c:v>
                </c:pt>
                <c:pt idx="12382">
                  <c:v>0.72015951000000011</c:v>
                </c:pt>
                <c:pt idx="12383">
                  <c:v>0.72021737999999991</c:v>
                </c:pt>
                <c:pt idx="12384">
                  <c:v>0.7202750200000001</c:v>
                </c:pt>
                <c:pt idx="12385">
                  <c:v>0.72033289</c:v>
                </c:pt>
                <c:pt idx="12386">
                  <c:v>0.72039076000000002</c:v>
                </c:pt>
                <c:pt idx="12387">
                  <c:v>0.72044874000000003</c:v>
                </c:pt>
                <c:pt idx="12388">
                  <c:v>0.72050661999999999</c:v>
                </c:pt>
                <c:pt idx="12389">
                  <c:v>0.7205646</c:v>
                </c:pt>
                <c:pt idx="12390">
                  <c:v>0.72062247000000013</c:v>
                </c:pt>
                <c:pt idx="12391">
                  <c:v>0.72067988000000016</c:v>
                </c:pt>
                <c:pt idx="12392">
                  <c:v>0.72073798</c:v>
                </c:pt>
                <c:pt idx="12393">
                  <c:v>0.72079585000000024</c:v>
                </c:pt>
                <c:pt idx="12394">
                  <c:v>0.72085372000000003</c:v>
                </c:pt>
                <c:pt idx="12395">
                  <c:v>0.72091159000000005</c:v>
                </c:pt>
                <c:pt idx="12396">
                  <c:v>0.72096945999999995</c:v>
                </c:pt>
                <c:pt idx="12397">
                  <c:v>0.72102732999999997</c:v>
                </c:pt>
                <c:pt idx="12398">
                  <c:v>0.72108519999999998</c:v>
                </c:pt>
                <c:pt idx="12399">
                  <c:v>0.72114307000000011</c:v>
                </c:pt>
                <c:pt idx="12400">
                  <c:v>0.72120059999999997</c:v>
                </c:pt>
                <c:pt idx="12401">
                  <c:v>0.72125846999999998</c:v>
                </c:pt>
                <c:pt idx="12402">
                  <c:v>0.72131645</c:v>
                </c:pt>
                <c:pt idx="12403">
                  <c:v>0.72137432000000001</c:v>
                </c:pt>
                <c:pt idx="12404">
                  <c:v>0.72143230999999985</c:v>
                </c:pt>
                <c:pt idx="12405">
                  <c:v>0.72149017999999998</c:v>
                </c:pt>
                <c:pt idx="12406">
                  <c:v>0.72154805000000011</c:v>
                </c:pt>
                <c:pt idx="12407">
                  <c:v>0.72160592000000012</c:v>
                </c:pt>
                <c:pt idx="12408">
                  <c:v>0.72166390999999996</c:v>
                </c:pt>
                <c:pt idx="12409">
                  <c:v>0.72172178000000009</c:v>
                </c:pt>
                <c:pt idx="12410">
                  <c:v>0.72177930000000012</c:v>
                </c:pt>
                <c:pt idx="12411">
                  <c:v>0.72183717000000003</c:v>
                </c:pt>
                <c:pt idx="12412">
                  <c:v>0.72189504000000015</c:v>
                </c:pt>
                <c:pt idx="12413">
                  <c:v>0.72195290999999984</c:v>
                </c:pt>
                <c:pt idx="12414">
                  <c:v>0.72201077999999996</c:v>
                </c:pt>
                <c:pt idx="12415">
                  <c:v>0.72206864999999998</c:v>
                </c:pt>
                <c:pt idx="12416">
                  <c:v>0.72212651999999999</c:v>
                </c:pt>
                <c:pt idx="12417">
                  <c:v>0.72218450999999984</c:v>
                </c:pt>
                <c:pt idx="12418">
                  <c:v>0.72224273000000005</c:v>
                </c:pt>
                <c:pt idx="12419">
                  <c:v>0.72230070999999996</c:v>
                </c:pt>
                <c:pt idx="12420">
                  <c:v>0.72235799999999983</c:v>
                </c:pt>
                <c:pt idx="12421">
                  <c:v>0.72241586999999996</c:v>
                </c:pt>
                <c:pt idx="12422">
                  <c:v>0.72247373999999998</c:v>
                </c:pt>
                <c:pt idx="12423">
                  <c:v>0.72253162000000004</c:v>
                </c:pt>
                <c:pt idx="12424">
                  <c:v>0.72258948999999983</c:v>
                </c:pt>
                <c:pt idx="12425">
                  <c:v>0.72264736000000007</c:v>
                </c:pt>
                <c:pt idx="12426">
                  <c:v>0.72270557000000013</c:v>
                </c:pt>
                <c:pt idx="12427">
                  <c:v>0.72276344000000003</c:v>
                </c:pt>
                <c:pt idx="12428">
                  <c:v>0.72282131000000016</c:v>
                </c:pt>
                <c:pt idx="12429">
                  <c:v>0.72287930000000011</c:v>
                </c:pt>
                <c:pt idx="12430">
                  <c:v>0.72293658999999988</c:v>
                </c:pt>
                <c:pt idx="12431">
                  <c:v>0.72299469000000016</c:v>
                </c:pt>
                <c:pt idx="12432">
                  <c:v>0.72305255999999996</c:v>
                </c:pt>
                <c:pt idx="12433">
                  <c:v>0.72311066999999996</c:v>
                </c:pt>
                <c:pt idx="12434">
                  <c:v>0.72316864999999997</c:v>
                </c:pt>
                <c:pt idx="12435">
                  <c:v>0.72322651999999998</c:v>
                </c:pt>
                <c:pt idx="12436">
                  <c:v>0.72328439</c:v>
                </c:pt>
                <c:pt idx="12437">
                  <c:v>0.72334226000000001</c:v>
                </c:pt>
                <c:pt idx="12438">
                  <c:v>0.72339967000000016</c:v>
                </c:pt>
                <c:pt idx="12439">
                  <c:v>0.72345753999999984</c:v>
                </c:pt>
                <c:pt idx="12440">
                  <c:v>0.72351540999999997</c:v>
                </c:pt>
                <c:pt idx="12441">
                  <c:v>0.72357327999999999</c:v>
                </c:pt>
                <c:pt idx="12442">
                  <c:v>0.72363127000000016</c:v>
                </c:pt>
                <c:pt idx="12443">
                  <c:v>0.72368924999999995</c:v>
                </c:pt>
                <c:pt idx="12444">
                  <c:v>0.72374735999999995</c:v>
                </c:pt>
                <c:pt idx="12445">
                  <c:v>0.72380465000000016</c:v>
                </c:pt>
                <c:pt idx="12446">
                  <c:v>0.72386275</c:v>
                </c:pt>
                <c:pt idx="12447">
                  <c:v>0.72392073999999995</c:v>
                </c:pt>
                <c:pt idx="12448">
                  <c:v>0.72397884000000012</c:v>
                </c:pt>
                <c:pt idx="12449">
                  <c:v>0.72403671000000003</c:v>
                </c:pt>
                <c:pt idx="12450">
                  <c:v>0.72409411999999995</c:v>
                </c:pt>
                <c:pt idx="12451">
                  <c:v>0.72415209999999997</c:v>
                </c:pt>
                <c:pt idx="12452">
                  <c:v>0.72420996999999998</c:v>
                </c:pt>
                <c:pt idx="12453">
                  <c:v>0.72426784</c:v>
                </c:pt>
                <c:pt idx="12454">
                  <c:v>0.72432582999999995</c:v>
                </c:pt>
                <c:pt idx="12455">
                  <c:v>0.72438369999999996</c:v>
                </c:pt>
                <c:pt idx="12456">
                  <c:v>0.72444168000000009</c:v>
                </c:pt>
                <c:pt idx="12457">
                  <c:v>0.72449909000000012</c:v>
                </c:pt>
                <c:pt idx="12458">
                  <c:v>0.72455695999999992</c:v>
                </c:pt>
                <c:pt idx="12459">
                  <c:v>0.72461494999999998</c:v>
                </c:pt>
                <c:pt idx="12460">
                  <c:v>0.72467282000000011</c:v>
                </c:pt>
                <c:pt idx="12461">
                  <c:v>0.72473080000000012</c:v>
                </c:pt>
                <c:pt idx="12462">
                  <c:v>0.72478878999999996</c:v>
                </c:pt>
                <c:pt idx="12463">
                  <c:v>0.72484666000000009</c:v>
                </c:pt>
                <c:pt idx="12464">
                  <c:v>0.7249044200000001</c:v>
                </c:pt>
                <c:pt idx="12465">
                  <c:v>0.72496240000000001</c:v>
                </c:pt>
                <c:pt idx="12466">
                  <c:v>0.72502027000000013</c:v>
                </c:pt>
                <c:pt idx="12467">
                  <c:v>0.72507826000000009</c:v>
                </c:pt>
                <c:pt idx="12468">
                  <c:v>0.72513612999999988</c:v>
                </c:pt>
                <c:pt idx="12469">
                  <c:v>0.72519354000000003</c:v>
                </c:pt>
                <c:pt idx="12470">
                  <c:v>0.72525141000000015</c:v>
                </c:pt>
                <c:pt idx="12471">
                  <c:v>0.72530927999999995</c:v>
                </c:pt>
                <c:pt idx="12472">
                  <c:v>0.72536714999999985</c:v>
                </c:pt>
                <c:pt idx="12473">
                  <c:v>0.72542502000000009</c:v>
                </c:pt>
                <c:pt idx="12474">
                  <c:v>0.72548288999999988</c:v>
                </c:pt>
                <c:pt idx="12475">
                  <c:v>0.72554099000000005</c:v>
                </c:pt>
                <c:pt idx="12476">
                  <c:v>0.72559898</c:v>
                </c:pt>
                <c:pt idx="12477">
                  <c:v>0.72565685000000013</c:v>
                </c:pt>
                <c:pt idx="12478">
                  <c:v>0.72571472000000004</c:v>
                </c:pt>
                <c:pt idx="12479">
                  <c:v>0.72577259000000005</c:v>
                </c:pt>
                <c:pt idx="12480">
                  <c:v>0.72583046000000007</c:v>
                </c:pt>
                <c:pt idx="12481">
                  <c:v>0.72588832999999997</c:v>
                </c:pt>
                <c:pt idx="12482">
                  <c:v>0.72594619999999999</c:v>
                </c:pt>
                <c:pt idx="12483">
                  <c:v>0.72600407000000011</c:v>
                </c:pt>
                <c:pt idx="12484">
                  <c:v>0.72606194000000002</c:v>
                </c:pt>
                <c:pt idx="12485">
                  <c:v>0.72611992999999997</c:v>
                </c:pt>
                <c:pt idx="12486">
                  <c:v>0.72617779999999998</c:v>
                </c:pt>
                <c:pt idx="12487">
                  <c:v>0.72623567000000011</c:v>
                </c:pt>
                <c:pt idx="12488">
                  <c:v>0.72629354000000002</c:v>
                </c:pt>
                <c:pt idx="12489">
                  <c:v>0.72635106000000005</c:v>
                </c:pt>
                <c:pt idx="12490">
                  <c:v>0.72640905000000011</c:v>
                </c:pt>
                <c:pt idx="12491">
                  <c:v>0.7264669199999999</c:v>
                </c:pt>
                <c:pt idx="12492">
                  <c:v>0.72652444000000005</c:v>
                </c:pt>
                <c:pt idx="12493">
                  <c:v>0.72658243</c:v>
                </c:pt>
                <c:pt idx="12494">
                  <c:v>0.72664041000000024</c:v>
                </c:pt>
                <c:pt idx="12495">
                  <c:v>0.72669817000000014</c:v>
                </c:pt>
                <c:pt idx="12496">
                  <c:v>0.72675604000000005</c:v>
                </c:pt>
                <c:pt idx="12497">
                  <c:v>0.72681401999999995</c:v>
                </c:pt>
                <c:pt idx="12498">
                  <c:v>0.72687189000000008</c:v>
                </c:pt>
                <c:pt idx="12499">
                  <c:v>0.72693010999999996</c:v>
                </c:pt>
                <c:pt idx="12500">
                  <c:v>0.72698797999999998</c:v>
                </c:pt>
                <c:pt idx="12501">
                  <c:v>0.7270458500000001</c:v>
                </c:pt>
                <c:pt idx="12502">
                  <c:v>0.72710372000000001</c:v>
                </c:pt>
                <c:pt idx="12503">
                  <c:v>0.72716159000000002</c:v>
                </c:pt>
                <c:pt idx="12504">
                  <c:v>0.72721888000000001</c:v>
                </c:pt>
                <c:pt idx="12505">
                  <c:v>0.72727675000000003</c:v>
                </c:pt>
                <c:pt idx="12506">
                  <c:v>0.72733462000000004</c:v>
                </c:pt>
                <c:pt idx="12507">
                  <c:v>0.72739248999999984</c:v>
                </c:pt>
                <c:pt idx="12508">
                  <c:v>0.72745037000000001</c:v>
                </c:pt>
                <c:pt idx="12509">
                  <c:v>0.72750857999999996</c:v>
                </c:pt>
                <c:pt idx="12510">
                  <c:v>0.72756644999999986</c:v>
                </c:pt>
                <c:pt idx="12511">
                  <c:v>0.72762444000000015</c:v>
                </c:pt>
                <c:pt idx="12512">
                  <c:v>0.72768231000000005</c:v>
                </c:pt>
                <c:pt idx="12513">
                  <c:v>0.72773972000000009</c:v>
                </c:pt>
                <c:pt idx="12514">
                  <c:v>0.72779782000000015</c:v>
                </c:pt>
                <c:pt idx="12515">
                  <c:v>0.72785569000000028</c:v>
                </c:pt>
                <c:pt idx="12516">
                  <c:v>0.72791355999999996</c:v>
                </c:pt>
                <c:pt idx="12517">
                  <c:v>0.72797143000000009</c:v>
                </c:pt>
                <c:pt idx="12518">
                  <c:v>0.7280293000000001</c:v>
                </c:pt>
                <c:pt idx="12519">
                  <c:v>0.72808729000000005</c:v>
                </c:pt>
                <c:pt idx="12520">
                  <c:v>0.72814516000000007</c:v>
                </c:pt>
                <c:pt idx="12521">
                  <c:v>0.72820302999999997</c:v>
                </c:pt>
                <c:pt idx="12522">
                  <c:v>0.72826100999999999</c:v>
                </c:pt>
                <c:pt idx="12523">
                  <c:v>0.72831888</c:v>
                </c:pt>
                <c:pt idx="12524">
                  <c:v>0.72837675000000002</c:v>
                </c:pt>
                <c:pt idx="12525">
                  <c:v>0.72843427999999999</c:v>
                </c:pt>
                <c:pt idx="12526">
                  <c:v>0.72849215</c:v>
                </c:pt>
                <c:pt idx="12527">
                  <c:v>0.72855002000000002</c:v>
                </c:pt>
                <c:pt idx="12528">
                  <c:v>0.72860789000000015</c:v>
                </c:pt>
                <c:pt idx="12529">
                  <c:v>0.72866576000000005</c:v>
                </c:pt>
                <c:pt idx="12530">
                  <c:v>0.72872363000000007</c:v>
                </c:pt>
                <c:pt idx="12531">
                  <c:v>0.72878150000000008</c:v>
                </c:pt>
                <c:pt idx="12532">
                  <c:v>0.72883960000000014</c:v>
                </c:pt>
                <c:pt idx="12533">
                  <c:v>0.72889747000000016</c:v>
                </c:pt>
                <c:pt idx="12534">
                  <c:v>0.72895533999999995</c:v>
                </c:pt>
                <c:pt idx="12535">
                  <c:v>0.72901333000000001</c:v>
                </c:pt>
                <c:pt idx="12536">
                  <c:v>0.72907108000000009</c:v>
                </c:pt>
                <c:pt idx="12537">
                  <c:v>0.72912907000000016</c:v>
                </c:pt>
                <c:pt idx="12538">
                  <c:v>0.72918704999999984</c:v>
                </c:pt>
                <c:pt idx="12539">
                  <c:v>0.72924434999999999</c:v>
                </c:pt>
                <c:pt idx="12540">
                  <c:v>0.72930245000000005</c:v>
                </c:pt>
                <c:pt idx="12541">
                  <c:v>0.72936031999999984</c:v>
                </c:pt>
                <c:pt idx="12542">
                  <c:v>0.72941829999999996</c:v>
                </c:pt>
                <c:pt idx="12543">
                  <c:v>0.72947629000000003</c:v>
                </c:pt>
                <c:pt idx="12544">
                  <c:v>0.72953415999999993</c:v>
                </c:pt>
                <c:pt idx="12545">
                  <c:v>0.72959145000000014</c:v>
                </c:pt>
                <c:pt idx="12546">
                  <c:v>0.72964932000000016</c:v>
                </c:pt>
                <c:pt idx="12547">
                  <c:v>0.72970718999999984</c:v>
                </c:pt>
                <c:pt idx="12548">
                  <c:v>0.72976518000000001</c:v>
                </c:pt>
                <c:pt idx="12549">
                  <c:v>0.72982340000000012</c:v>
                </c:pt>
                <c:pt idx="12550">
                  <c:v>0.72988138000000002</c:v>
                </c:pt>
                <c:pt idx="12551">
                  <c:v>0.72993925000000015</c:v>
                </c:pt>
                <c:pt idx="12552">
                  <c:v>0.72999712000000005</c:v>
                </c:pt>
                <c:pt idx="12553">
                  <c:v>0.73005488000000007</c:v>
                </c:pt>
                <c:pt idx="12554">
                  <c:v>0.73011287000000002</c:v>
                </c:pt>
                <c:pt idx="12555">
                  <c:v>0.73017016000000001</c:v>
                </c:pt>
                <c:pt idx="12556">
                  <c:v>0.73022803000000014</c:v>
                </c:pt>
                <c:pt idx="12557">
                  <c:v>0.73028612999999987</c:v>
                </c:pt>
                <c:pt idx="12558">
                  <c:v>0.73034399999999999</c:v>
                </c:pt>
                <c:pt idx="12559">
                  <c:v>0.73040198999999983</c:v>
                </c:pt>
                <c:pt idx="12560">
                  <c:v>0.73045986000000007</c:v>
                </c:pt>
                <c:pt idx="12561">
                  <c:v>0.73051772999999987</c:v>
                </c:pt>
                <c:pt idx="12562">
                  <c:v>0.73057559999999999</c:v>
                </c:pt>
                <c:pt idx="12563">
                  <c:v>0.73063358</c:v>
                </c:pt>
                <c:pt idx="12564">
                  <c:v>0.73069157000000007</c:v>
                </c:pt>
                <c:pt idx="12565">
                  <c:v>0.73074944000000019</c:v>
                </c:pt>
                <c:pt idx="12566">
                  <c:v>0.73080672999999996</c:v>
                </c:pt>
                <c:pt idx="12567">
                  <c:v>0.73086494999999996</c:v>
                </c:pt>
                <c:pt idx="12568">
                  <c:v>0.73092282000000008</c:v>
                </c:pt>
                <c:pt idx="12569">
                  <c:v>0.73098092000000003</c:v>
                </c:pt>
                <c:pt idx="12570">
                  <c:v>0.73103879000000005</c:v>
                </c:pt>
                <c:pt idx="12571">
                  <c:v>0.73109608000000004</c:v>
                </c:pt>
                <c:pt idx="12572">
                  <c:v>0.73115395000000005</c:v>
                </c:pt>
                <c:pt idx="12573">
                  <c:v>0.73121182000000007</c:v>
                </c:pt>
                <c:pt idx="12574">
                  <c:v>0.73127003999999995</c:v>
                </c:pt>
                <c:pt idx="12575">
                  <c:v>0.73132803000000013</c:v>
                </c:pt>
                <c:pt idx="12576">
                  <c:v>0.73138590000000003</c:v>
                </c:pt>
                <c:pt idx="12577">
                  <c:v>0.73144377000000005</c:v>
                </c:pt>
                <c:pt idx="12578">
                  <c:v>0.73150174999999984</c:v>
                </c:pt>
                <c:pt idx="12579">
                  <c:v>0.73155950999999997</c:v>
                </c:pt>
                <c:pt idx="12580">
                  <c:v>0.73161748999999998</c:v>
                </c:pt>
                <c:pt idx="12581">
                  <c:v>0.73167479000000013</c:v>
                </c:pt>
                <c:pt idx="12582">
                  <c:v>0.73173266000000003</c:v>
                </c:pt>
                <c:pt idx="12583">
                  <c:v>0.73179053000000016</c:v>
                </c:pt>
                <c:pt idx="12584">
                  <c:v>0.73184874000000011</c:v>
                </c:pt>
                <c:pt idx="12585">
                  <c:v>0.73190650000000002</c:v>
                </c:pt>
                <c:pt idx="12586">
                  <c:v>0.73196448999999997</c:v>
                </c:pt>
                <c:pt idx="12587">
                  <c:v>0.73202235999999998</c:v>
                </c:pt>
                <c:pt idx="12588">
                  <c:v>0.73208023000000011</c:v>
                </c:pt>
                <c:pt idx="12589">
                  <c:v>0.73213786999999997</c:v>
                </c:pt>
                <c:pt idx="12590">
                  <c:v>0.73219574000000009</c:v>
                </c:pt>
                <c:pt idx="12591">
                  <c:v>0.73225361000000011</c:v>
                </c:pt>
                <c:pt idx="12592">
                  <c:v>0.73231148000000001</c:v>
                </c:pt>
                <c:pt idx="12593">
                  <c:v>0.73236935000000003</c:v>
                </c:pt>
                <c:pt idx="12594">
                  <c:v>0.73242733000000004</c:v>
                </c:pt>
                <c:pt idx="12595">
                  <c:v>0.73248519999999984</c:v>
                </c:pt>
                <c:pt idx="12596">
                  <c:v>0.73254306999999996</c:v>
                </c:pt>
                <c:pt idx="12597">
                  <c:v>0.73260094000000009</c:v>
                </c:pt>
                <c:pt idx="12598">
                  <c:v>0.73265893000000015</c:v>
                </c:pt>
                <c:pt idx="12599">
                  <c:v>0.73271679999999983</c:v>
                </c:pt>
                <c:pt idx="12600">
                  <c:v>0.73277467000000007</c:v>
                </c:pt>
                <c:pt idx="12601">
                  <c:v>0.73283253999999998</c:v>
                </c:pt>
                <c:pt idx="12602">
                  <c:v>0.73289053000000015</c:v>
                </c:pt>
                <c:pt idx="12603">
                  <c:v>0.73294840000000028</c:v>
                </c:pt>
                <c:pt idx="12604">
                  <c:v>0.73300626999999996</c:v>
                </c:pt>
                <c:pt idx="12605">
                  <c:v>0.73306413999999998</c:v>
                </c:pt>
                <c:pt idx="12606">
                  <c:v>0.73312200999999999</c:v>
                </c:pt>
                <c:pt idx="12607">
                  <c:v>0.73317953000000013</c:v>
                </c:pt>
                <c:pt idx="12608">
                  <c:v>0.73323751999999998</c:v>
                </c:pt>
                <c:pt idx="12609">
                  <c:v>0.73329538999999999</c:v>
                </c:pt>
                <c:pt idx="12610">
                  <c:v>0.73335326000000001</c:v>
                </c:pt>
                <c:pt idx="12611">
                  <c:v>0.73341113000000002</c:v>
                </c:pt>
                <c:pt idx="12612">
                  <c:v>0.73346900000000004</c:v>
                </c:pt>
                <c:pt idx="12613">
                  <c:v>0.73352698999999988</c:v>
                </c:pt>
                <c:pt idx="12614">
                  <c:v>0.73358486000000001</c:v>
                </c:pt>
                <c:pt idx="12615">
                  <c:v>0.73364273000000013</c:v>
                </c:pt>
                <c:pt idx="12616">
                  <c:v>0.73370071000000014</c:v>
                </c:pt>
                <c:pt idx="12617">
                  <c:v>0.73375824000000012</c:v>
                </c:pt>
                <c:pt idx="12618">
                  <c:v>0.73381633999999996</c:v>
                </c:pt>
                <c:pt idx="12619">
                  <c:v>0.73387421000000008</c:v>
                </c:pt>
                <c:pt idx="12620">
                  <c:v>0.73393207999999999</c:v>
                </c:pt>
                <c:pt idx="12621">
                  <c:v>0.73398995000000011</c:v>
                </c:pt>
                <c:pt idx="12622">
                  <c:v>0.73404770000000008</c:v>
                </c:pt>
                <c:pt idx="12623">
                  <c:v>0.73410569000000014</c:v>
                </c:pt>
                <c:pt idx="12624">
                  <c:v>0.73416333</c:v>
                </c:pt>
                <c:pt idx="12625">
                  <c:v>0.73422142999999995</c:v>
                </c:pt>
                <c:pt idx="12626">
                  <c:v>0.73427894999999999</c:v>
                </c:pt>
                <c:pt idx="12627">
                  <c:v>0.73433693999999994</c:v>
                </c:pt>
                <c:pt idx="12628">
                  <c:v>0.73439480999999995</c:v>
                </c:pt>
                <c:pt idx="12629">
                  <c:v>0.73445267999999997</c:v>
                </c:pt>
                <c:pt idx="12630">
                  <c:v>0.73451054999999987</c:v>
                </c:pt>
                <c:pt idx="12631">
                  <c:v>0.73456865000000005</c:v>
                </c:pt>
                <c:pt idx="12632">
                  <c:v>0.73462651999999995</c:v>
                </c:pt>
                <c:pt idx="12633">
                  <c:v>0.73468392999999999</c:v>
                </c:pt>
                <c:pt idx="12634">
                  <c:v>0.73474192000000016</c:v>
                </c:pt>
                <c:pt idx="12635">
                  <c:v>0.73479978999999995</c:v>
                </c:pt>
                <c:pt idx="12636">
                  <c:v>0.73485766000000008</c:v>
                </c:pt>
                <c:pt idx="12637">
                  <c:v>0.73491552999999998</c:v>
                </c:pt>
                <c:pt idx="12638">
                  <c:v>0.73497351000000011</c:v>
                </c:pt>
                <c:pt idx="12639">
                  <c:v>0.73503138000000001</c:v>
                </c:pt>
                <c:pt idx="12640">
                  <c:v>0.73508925000000014</c:v>
                </c:pt>
                <c:pt idx="12641">
                  <c:v>0.73514724000000009</c:v>
                </c:pt>
                <c:pt idx="12642">
                  <c:v>0.73520523000000015</c:v>
                </c:pt>
                <c:pt idx="12643">
                  <c:v>0.73526309999999984</c:v>
                </c:pt>
                <c:pt idx="12644">
                  <c:v>0.73532085000000014</c:v>
                </c:pt>
                <c:pt idx="12645">
                  <c:v>0.73537872000000004</c:v>
                </c:pt>
                <c:pt idx="12646">
                  <c:v>0.73543658999999972</c:v>
                </c:pt>
                <c:pt idx="12647">
                  <c:v>0.73549446000000007</c:v>
                </c:pt>
                <c:pt idx="12648">
                  <c:v>0.73555232999999987</c:v>
                </c:pt>
                <c:pt idx="12649">
                  <c:v>0.73561019999999999</c:v>
                </c:pt>
                <c:pt idx="12650">
                  <c:v>0.73566819000000017</c:v>
                </c:pt>
                <c:pt idx="12651">
                  <c:v>0.73572560000000009</c:v>
                </c:pt>
                <c:pt idx="12652">
                  <c:v>0.73578357999999999</c:v>
                </c:pt>
                <c:pt idx="12653">
                  <c:v>0.73584156999999994</c:v>
                </c:pt>
                <c:pt idx="12654">
                  <c:v>0.73589944000000018</c:v>
                </c:pt>
                <c:pt idx="12655">
                  <c:v>0.73595730999999998</c:v>
                </c:pt>
                <c:pt idx="12656">
                  <c:v>0.73601506000000005</c:v>
                </c:pt>
                <c:pt idx="12657">
                  <c:v>0.73607328000000005</c:v>
                </c:pt>
                <c:pt idx="12658">
                  <c:v>0.73613114999999996</c:v>
                </c:pt>
                <c:pt idx="12659">
                  <c:v>0.73618855999999999</c:v>
                </c:pt>
                <c:pt idx="12660">
                  <c:v>0.73624655000000017</c:v>
                </c:pt>
                <c:pt idx="12661">
                  <c:v>0.73630442000000007</c:v>
                </c:pt>
                <c:pt idx="12662">
                  <c:v>0.73636239999999986</c:v>
                </c:pt>
                <c:pt idx="12663">
                  <c:v>0.73642015999999999</c:v>
                </c:pt>
                <c:pt idx="12664">
                  <c:v>0.73647814</c:v>
                </c:pt>
                <c:pt idx="12665">
                  <c:v>0.73653601000000002</c:v>
                </c:pt>
                <c:pt idx="12666">
                  <c:v>0.73659388000000003</c:v>
                </c:pt>
                <c:pt idx="12667">
                  <c:v>0.73665199000000015</c:v>
                </c:pt>
                <c:pt idx="12668">
                  <c:v>0.73670986000000016</c:v>
                </c:pt>
                <c:pt idx="12669">
                  <c:v>0.73676726000000003</c:v>
                </c:pt>
                <c:pt idx="12670">
                  <c:v>0.7368252500000001</c:v>
                </c:pt>
                <c:pt idx="12671">
                  <c:v>0.73688312</c:v>
                </c:pt>
                <c:pt idx="12672">
                  <c:v>0.73694099000000013</c:v>
                </c:pt>
                <c:pt idx="12673">
                  <c:v>0.73699886000000014</c:v>
                </c:pt>
                <c:pt idx="12674">
                  <c:v>0.73705673000000005</c:v>
                </c:pt>
                <c:pt idx="12675">
                  <c:v>0.73711459999999984</c:v>
                </c:pt>
                <c:pt idx="12676">
                  <c:v>0.73717270000000001</c:v>
                </c:pt>
                <c:pt idx="12677">
                  <c:v>0.73723057000000003</c:v>
                </c:pt>
                <c:pt idx="12678">
                  <c:v>0.73728844000000004</c:v>
                </c:pt>
                <c:pt idx="12679">
                  <c:v>0.73734585000000008</c:v>
                </c:pt>
                <c:pt idx="12680">
                  <c:v>0.73740371999999998</c:v>
                </c:pt>
                <c:pt idx="12681">
                  <c:v>0.73746159</c:v>
                </c:pt>
                <c:pt idx="12682">
                  <c:v>0.73751946000000002</c:v>
                </c:pt>
                <c:pt idx="12683">
                  <c:v>0.73757744999999997</c:v>
                </c:pt>
                <c:pt idx="12684">
                  <c:v>0.73763555000000014</c:v>
                </c:pt>
                <c:pt idx="12685">
                  <c:v>0.73769342000000016</c:v>
                </c:pt>
                <c:pt idx="12686">
                  <c:v>0.73775128999999995</c:v>
                </c:pt>
                <c:pt idx="12687">
                  <c:v>0.73780916000000007</c:v>
                </c:pt>
                <c:pt idx="12688">
                  <c:v>0.73786702999999998</c:v>
                </c:pt>
                <c:pt idx="12689">
                  <c:v>0.73792490000000011</c:v>
                </c:pt>
                <c:pt idx="12690">
                  <c:v>0.73798277000000001</c:v>
                </c:pt>
                <c:pt idx="12691">
                  <c:v>0.73804064000000014</c:v>
                </c:pt>
                <c:pt idx="12692">
                  <c:v>0.73809863000000009</c:v>
                </c:pt>
                <c:pt idx="12693">
                  <c:v>0.73815604000000001</c:v>
                </c:pt>
                <c:pt idx="12694">
                  <c:v>0.73821391000000003</c:v>
                </c:pt>
                <c:pt idx="12695">
                  <c:v>0.73827189000000015</c:v>
                </c:pt>
                <c:pt idx="12696">
                  <c:v>0.73832975999999995</c:v>
                </c:pt>
                <c:pt idx="12697">
                  <c:v>0.73838775000000001</c:v>
                </c:pt>
                <c:pt idx="12698">
                  <c:v>0.73844562000000014</c:v>
                </c:pt>
                <c:pt idx="12699">
                  <c:v>0.73850349000000004</c:v>
                </c:pt>
                <c:pt idx="12700">
                  <c:v>0.73856135999999983</c:v>
                </c:pt>
                <c:pt idx="12701">
                  <c:v>0.73861935000000012</c:v>
                </c:pt>
                <c:pt idx="12702">
                  <c:v>0.73867722000000013</c:v>
                </c:pt>
                <c:pt idx="12703">
                  <c:v>0.73873520000000015</c:v>
                </c:pt>
                <c:pt idx="12704">
                  <c:v>0.73879261000000007</c:v>
                </c:pt>
                <c:pt idx="12705">
                  <c:v>0.73885060000000014</c:v>
                </c:pt>
                <c:pt idx="12706">
                  <c:v>0.73890834999999999</c:v>
                </c:pt>
                <c:pt idx="12707">
                  <c:v>0.73896622000000001</c:v>
                </c:pt>
                <c:pt idx="12708">
                  <c:v>0.73902409000000013</c:v>
                </c:pt>
                <c:pt idx="12709">
                  <c:v>0.73908218999999986</c:v>
                </c:pt>
                <c:pt idx="12710">
                  <c:v>0.7391400600000001</c:v>
                </c:pt>
                <c:pt idx="12711">
                  <c:v>0.73919793000000011</c:v>
                </c:pt>
                <c:pt idx="12712">
                  <c:v>0.73925580000000013</c:v>
                </c:pt>
                <c:pt idx="12713">
                  <c:v>0.73931367999999997</c:v>
                </c:pt>
                <c:pt idx="12714">
                  <c:v>0.7393716600000001</c:v>
                </c:pt>
                <c:pt idx="12715">
                  <c:v>0.73942953000000011</c:v>
                </c:pt>
                <c:pt idx="12716">
                  <c:v>0.73948740000000002</c:v>
                </c:pt>
                <c:pt idx="12717">
                  <c:v>0.73954527000000014</c:v>
                </c:pt>
                <c:pt idx="12718">
                  <c:v>0.73960314000000005</c:v>
                </c:pt>
                <c:pt idx="12719">
                  <c:v>0.73966100999999995</c:v>
                </c:pt>
                <c:pt idx="12720">
                  <c:v>0.73971888000000008</c:v>
                </c:pt>
                <c:pt idx="12721">
                  <c:v>0.73977674999999998</c:v>
                </c:pt>
                <c:pt idx="12722">
                  <c:v>0.73983462000000011</c:v>
                </c:pt>
                <c:pt idx="12723">
                  <c:v>0.73989214999999997</c:v>
                </c:pt>
                <c:pt idx="12724">
                  <c:v>0.7399500200000001</c:v>
                </c:pt>
                <c:pt idx="12725">
                  <c:v>0.74000812000000005</c:v>
                </c:pt>
                <c:pt idx="12726">
                  <c:v>0.74006598999999984</c:v>
                </c:pt>
                <c:pt idx="12727">
                  <c:v>0.74012398000000001</c:v>
                </c:pt>
                <c:pt idx="12728">
                  <c:v>0.74018138</c:v>
                </c:pt>
                <c:pt idx="12729">
                  <c:v>0.74023936999999984</c:v>
                </c:pt>
                <c:pt idx="12730">
                  <c:v>0.74029724000000008</c:v>
                </c:pt>
                <c:pt idx="12731">
                  <c:v>0.74035510999999998</c:v>
                </c:pt>
                <c:pt idx="12732">
                  <c:v>0.74041297999999989</c:v>
                </c:pt>
                <c:pt idx="12733">
                  <c:v>0.74047107999999995</c:v>
                </c:pt>
                <c:pt idx="12734">
                  <c:v>0.74052907000000012</c:v>
                </c:pt>
                <c:pt idx="12735">
                  <c:v>0.74058693999999992</c:v>
                </c:pt>
                <c:pt idx="12736">
                  <c:v>0.74064481000000026</c:v>
                </c:pt>
                <c:pt idx="12737">
                  <c:v>0.74070279999999999</c:v>
                </c:pt>
                <c:pt idx="12738">
                  <c:v>0.74076067000000012</c:v>
                </c:pt>
                <c:pt idx="12739">
                  <c:v>0.74081854000000003</c:v>
                </c:pt>
                <c:pt idx="12740">
                  <c:v>0.74087594000000012</c:v>
                </c:pt>
                <c:pt idx="12741">
                  <c:v>0.74093381000000014</c:v>
                </c:pt>
                <c:pt idx="12742">
                  <c:v>0.74099192000000014</c:v>
                </c:pt>
                <c:pt idx="12743">
                  <c:v>0.74104979000000015</c:v>
                </c:pt>
                <c:pt idx="12744">
                  <c:v>0.74110765999999995</c:v>
                </c:pt>
                <c:pt idx="12745">
                  <c:v>0.74116552999999996</c:v>
                </c:pt>
                <c:pt idx="12746">
                  <c:v>0.74122339999999998</c:v>
                </c:pt>
                <c:pt idx="12747">
                  <c:v>0.74128126999999999</c:v>
                </c:pt>
                <c:pt idx="12748">
                  <c:v>0.74133914000000001</c:v>
                </c:pt>
                <c:pt idx="12749">
                  <c:v>0.74139701000000013</c:v>
                </c:pt>
                <c:pt idx="12750">
                  <c:v>0.74145488000000004</c:v>
                </c:pt>
                <c:pt idx="12751">
                  <c:v>0.74151286999999988</c:v>
                </c:pt>
                <c:pt idx="12752">
                  <c:v>0.74157015999999998</c:v>
                </c:pt>
                <c:pt idx="12753">
                  <c:v>0.7416281400000001</c:v>
                </c:pt>
                <c:pt idx="12754">
                  <c:v>0.74168601000000012</c:v>
                </c:pt>
                <c:pt idx="12755">
                  <c:v>0.74174400000000007</c:v>
                </c:pt>
                <c:pt idx="12756">
                  <c:v>0.74180187000000009</c:v>
                </c:pt>
                <c:pt idx="12757">
                  <c:v>0.7418597400000001</c:v>
                </c:pt>
                <c:pt idx="12758">
                  <c:v>0.74191761000000012</c:v>
                </c:pt>
                <c:pt idx="12759">
                  <c:v>0.74197560000000007</c:v>
                </c:pt>
                <c:pt idx="12760">
                  <c:v>0.74203346999999997</c:v>
                </c:pt>
                <c:pt idx="12761">
                  <c:v>0.7420914500000001</c:v>
                </c:pt>
                <c:pt idx="12762">
                  <c:v>0.74214932000000011</c:v>
                </c:pt>
                <c:pt idx="12763">
                  <c:v>0.74220730999999984</c:v>
                </c:pt>
                <c:pt idx="12764">
                  <c:v>0.74226517999999997</c:v>
                </c:pt>
                <c:pt idx="12765">
                  <c:v>0.74232259</c:v>
                </c:pt>
                <c:pt idx="12766">
                  <c:v>0.74238079999999984</c:v>
                </c:pt>
                <c:pt idx="12767">
                  <c:v>0.74243868000000002</c:v>
                </c:pt>
                <c:pt idx="12768">
                  <c:v>0.74249655000000003</c:v>
                </c:pt>
                <c:pt idx="12769">
                  <c:v>0.74255442000000005</c:v>
                </c:pt>
                <c:pt idx="12770">
                  <c:v>0.74261228999999984</c:v>
                </c:pt>
                <c:pt idx="12771">
                  <c:v>0.74267016000000008</c:v>
                </c:pt>
                <c:pt idx="12772">
                  <c:v>0.74272814000000009</c:v>
                </c:pt>
                <c:pt idx="12773">
                  <c:v>0.74278601000000011</c:v>
                </c:pt>
                <c:pt idx="12774">
                  <c:v>0.74284377000000013</c:v>
                </c:pt>
                <c:pt idx="12775">
                  <c:v>0.74290129000000016</c:v>
                </c:pt>
                <c:pt idx="12776">
                  <c:v>0.74295915999999995</c:v>
                </c:pt>
                <c:pt idx="12777">
                  <c:v>0.74301702999999997</c:v>
                </c:pt>
                <c:pt idx="12778">
                  <c:v>0.74307502000000014</c:v>
                </c:pt>
                <c:pt idx="12779">
                  <c:v>0.74313289000000005</c:v>
                </c:pt>
                <c:pt idx="12780">
                  <c:v>0.74319086999999995</c:v>
                </c:pt>
                <c:pt idx="12781">
                  <c:v>0.74324874000000007</c:v>
                </c:pt>
                <c:pt idx="12782">
                  <c:v>0.74330673000000003</c:v>
                </c:pt>
                <c:pt idx="12783">
                  <c:v>0.74336424999999984</c:v>
                </c:pt>
                <c:pt idx="12784">
                  <c:v>0.74342211999999996</c:v>
                </c:pt>
                <c:pt idx="12785">
                  <c:v>0.74347998999999998</c:v>
                </c:pt>
                <c:pt idx="12786">
                  <c:v>0.74353787000000005</c:v>
                </c:pt>
                <c:pt idx="12787">
                  <c:v>0.74359573999999995</c:v>
                </c:pt>
                <c:pt idx="12788">
                  <c:v>0.74365361000000008</c:v>
                </c:pt>
                <c:pt idx="12789">
                  <c:v>0.74371148000000009</c:v>
                </c:pt>
                <c:pt idx="12790">
                  <c:v>0.74376935000000011</c:v>
                </c:pt>
                <c:pt idx="12791">
                  <c:v>0.74382744999999995</c:v>
                </c:pt>
                <c:pt idx="12792">
                  <c:v>0.74388520000000014</c:v>
                </c:pt>
                <c:pt idx="12793">
                  <c:v>0.74394307000000015</c:v>
                </c:pt>
                <c:pt idx="12794">
                  <c:v>0.7440010600000001</c:v>
                </c:pt>
                <c:pt idx="12795">
                  <c:v>0.74405893000000012</c:v>
                </c:pt>
                <c:pt idx="12796">
                  <c:v>0.74411680000000002</c:v>
                </c:pt>
                <c:pt idx="12797">
                  <c:v>0.74417478999999997</c:v>
                </c:pt>
                <c:pt idx="12798">
                  <c:v>0.74423218999999985</c:v>
                </c:pt>
                <c:pt idx="12799">
                  <c:v>0.74429018000000002</c:v>
                </c:pt>
                <c:pt idx="12800">
                  <c:v>0.74434816999999998</c:v>
                </c:pt>
                <c:pt idx="12801">
                  <c:v>0.74440603999999999</c:v>
                </c:pt>
                <c:pt idx="12802">
                  <c:v>0.74446413999999994</c:v>
                </c:pt>
                <c:pt idx="12803">
                  <c:v>0.74452200999999996</c:v>
                </c:pt>
                <c:pt idx="12804">
                  <c:v>0.7445794200000001</c:v>
                </c:pt>
                <c:pt idx="12805">
                  <c:v>0.74463729000000012</c:v>
                </c:pt>
                <c:pt idx="12806">
                  <c:v>0.74469550000000007</c:v>
                </c:pt>
                <c:pt idx="12807">
                  <c:v>0.74475336999999997</c:v>
                </c:pt>
                <c:pt idx="12808">
                  <c:v>0.74481148000000008</c:v>
                </c:pt>
                <c:pt idx="12809">
                  <c:v>0.74486876999999996</c:v>
                </c:pt>
                <c:pt idx="12810">
                  <c:v>0.74492674999999997</c:v>
                </c:pt>
                <c:pt idx="12811">
                  <c:v>0.7449846200000001</c:v>
                </c:pt>
                <c:pt idx="12812">
                  <c:v>0.74504249000000011</c:v>
                </c:pt>
                <c:pt idx="12813">
                  <c:v>0.74510036999999996</c:v>
                </c:pt>
                <c:pt idx="12814">
                  <c:v>0.74515824000000008</c:v>
                </c:pt>
                <c:pt idx="12815">
                  <c:v>0.74521610999999988</c:v>
                </c:pt>
                <c:pt idx="12816">
                  <c:v>0.74527444000000009</c:v>
                </c:pt>
                <c:pt idx="12817">
                  <c:v>0.74533185000000013</c:v>
                </c:pt>
                <c:pt idx="12818">
                  <c:v>0.74538972000000003</c:v>
                </c:pt>
                <c:pt idx="12819">
                  <c:v>0.74544759000000005</c:v>
                </c:pt>
                <c:pt idx="12820">
                  <c:v>0.74550534000000002</c:v>
                </c:pt>
                <c:pt idx="12821">
                  <c:v>0.74556321000000003</c:v>
                </c:pt>
                <c:pt idx="12822">
                  <c:v>0.74562108000000016</c:v>
                </c:pt>
                <c:pt idx="12823">
                  <c:v>0.74567907000000022</c:v>
                </c:pt>
                <c:pt idx="12824">
                  <c:v>0.74573705000000012</c:v>
                </c:pt>
                <c:pt idx="12825">
                  <c:v>0.74579516000000012</c:v>
                </c:pt>
                <c:pt idx="12826">
                  <c:v>0.74585303000000014</c:v>
                </c:pt>
                <c:pt idx="12827">
                  <c:v>0.74591090000000004</c:v>
                </c:pt>
                <c:pt idx="12828">
                  <c:v>0.74596876999999984</c:v>
                </c:pt>
                <c:pt idx="12829">
                  <c:v>0.74602617999999998</c:v>
                </c:pt>
                <c:pt idx="12830">
                  <c:v>0.74608405000000011</c:v>
                </c:pt>
                <c:pt idx="12831">
                  <c:v>0.74614192000000013</c:v>
                </c:pt>
                <c:pt idx="12832">
                  <c:v>0.74619990000000014</c:v>
                </c:pt>
                <c:pt idx="12833">
                  <c:v>0.74625777000000004</c:v>
                </c:pt>
                <c:pt idx="12834">
                  <c:v>0.74631586999999999</c:v>
                </c:pt>
                <c:pt idx="12835">
                  <c:v>0.74637363000000012</c:v>
                </c:pt>
                <c:pt idx="12836">
                  <c:v>0.74643150000000003</c:v>
                </c:pt>
                <c:pt idx="12837">
                  <c:v>0.74648948999999998</c:v>
                </c:pt>
                <c:pt idx="12838">
                  <c:v>0.74654746999999999</c:v>
                </c:pt>
                <c:pt idx="12839">
                  <c:v>0.74660534000000012</c:v>
                </c:pt>
                <c:pt idx="12840">
                  <c:v>0.74666321000000013</c:v>
                </c:pt>
                <c:pt idx="12841">
                  <c:v>0.7467208500000001</c:v>
                </c:pt>
                <c:pt idx="12842">
                  <c:v>0.74677872000000012</c:v>
                </c:pt>
                <c:pt idx="12843">
                  <c:v>0.74683670999999996</c:v>
                </c:pt>
                <c:pt idx="12844">
                  <c:v>0.74689458000000009</c:v>
                </c:pt>
                <c:pt idx="12845">
                  <c:v>0.74695244999999999</c:v>
                </c:pt>
                <c:pt idx="12846">
                  <c:v>0.74701032000000001</c:v>
                </c:pt>
                <c:pt idx="12847">
                  <c:v>0.74706830000000002</c:v>
                </c:pt>
                <c:pt idx="12848">
                  <c:v>0.74712617999999997</c:v>
                </c:pt>
                <c:pt idx="12849">
                  <c:v>0.74718404999999999</c:v>
                </c:pt>
                <c:pt idx="12850">
                  <c:v>0.74724145000000008</c:v>
                </c:pt>
                <c:pt idx="12851">
                  <c:v>0.7472993200000001</c:v>
                </c:pt>
                <c:pt idx="12852">
                  <c:v>0.74735731000000005</c:v>
                </c:pt>
                <c:pt idx="12853">
                  <c:v>0.7474153</c:v>
                </c:pt>
                <c:pt idx="12854">
                  <c:v>0.74747317000000002</c:v>
                </c:pt>
                <c:pt idx="12855">
                  <c:v>0.74753104000000004</c:v>
                </c:pt>
                <c:pt idx="12856">
                  <c:v>0.74758891000000005</c:v>
                </c:pt>
                <c:pt idx="12857">
                  <c:v>0.74764678000000007</c:v>
                </c:pt>
                <c:pt idx="12858">
                  <c:v>0.74770488000000013</c:v>
                </c:pt>
                <c:pt idx="12859">
                  <c:v>0.74776217</c:v>
                </c:pt>
                <c:pt idx="12860">
                  <c:v>0.74782004000000013</c:v>
                </c:pt>
                <c:pt idx="12861">
                  <c:v>0.74787791000000015</c:v>
                </c:pt>
                <c:pt idx="12862">
                  <c:v>0.74793578000000005</c:v>
                </c:pt>
                <c:pt idx="12863">
                  <c:v>0.74799377000000011</c:v>
                </c:pt>
                <c:pt idx="12864">
                  <c:v>0.74805164000000013</c:v>
                </c:pt>
                <c:pt idx="12865">
                  <c:v>0.74810962000000014</c:v>
                </c:pt>
                <c:pt idx="12866">
                  <c:v>0.74816749000000005</c:v>
                </c:pt>
                <c:pt idx="12867">
                  <c:v>0.74822537000000011</c:v>
                </c:pt>
                <c:pt idx="12868">
                  <c:v>0.74828324000000002</c:v>
                </c:pt>
                <c:pt idx="12869">
                  <c:v>0.74834111000000014</c:v>
                </c:pt>
                <c:pt idx="12870">
                  <c:v>0.74839898000000005</c:v>
                </c:pt>
                <c:pt idx="12871">
                  <c:v>0.74845695999999984</c:v>
                </c:pt>
                <c:pt idx="12872">
                  <c:v>0.74851471999999997</c:v>
                </c:pt>
                <c:pt idx="12873">
                  <c:v>0.74857269999999998</c:v>
                </c:pt>
                <c:pt idx="12874">
                  <c:v>0.74863057000000011</c:v>
                </c:pt>
                <c:pt idx="12875">
                  <c:v>0.74868855999999995</c:v>
                </c:pt>
                <c:pt idx="12876">
                  <c:v>0.74874643000000007</c:v>
                </c:pt>
                <c:pt idx="12877">
                  <c:v>0.74880430000000009</c:v>
                </c:pt>
                <c:pt idx="12878">
                  <c:v>0.74886216999999988</c:v>
                </c:pt>
                <c:pt idx="12879">
                  <c:v>0.74891958000000003</c:v>
                </c:pt>
                <c:pt idx="12880">
                  <c:v>0.74897745000000016</c:v>
                </c:pt>
                <c:pt idx="12881">
                  <c:v>0.74903531999999995</c:v>
                </c:pt>
                <c:pt idx="12882">
                  <c:v>0.74909318999999996</c:v>
                </c:pt>
                <c:pt idx="12883">
                  <c:v>0.74915129000000014</c:v>
                </c:pt>
                <c:pt idx="12884">
                  <c:v>0.74920916000000004</c:v>
                </c:pt>
                <c:pt idx="12885">
                  <c:v>0.74926702999999983</c:v>
                </c:pt>
                <c:pt idx="12886">
                  <c:v>0.74932490000000007</c:v>
                </c:pt>
                <c:pt idx="12887">
                  <c:v>0.74938276999999986</c:v>
                </c:pt>
                <c:pt idx="12888">
                  <c:v>0.74944076000000004</c:v>
                </c:pt>
                <c:pt idx="12889">
                  <c:v>0.74949863000000017</c:v>
                </c:pt>
                <c:pt idx="12890">
                  <c:v>0.74955649999999996</c:v>
                </c:pt>
                <c:pt idx="12891">
                  <c:v>0.74961436999999997</c:v>
                </c:pt>
                <c:pt idx="12892">
                  <c:v>0.7496722400000001</c:v>
                </c:pt>
                <c:pt idx="12893">
                  <c:v>0.74972976000000013</c:v>
                </c:pt>
                <c:pt idx="12894">
                  <c:v>0.74978774999999998</c:v>
                </c:pt>
                <c:pt idx="12895">
                  <c:v>0.74984562000000021</c:v>
                </c:pt>
                <c:pt idx="12896">
                  <c:v>0.74990349000000012</c:v>
                </c:pt>
                <c:pt idx="12897">
                  <c:v>0.74996136000000002</c:v>
                </c:pt>
                <c:pt idx="12898">
                  <c:v>0.75001923000000015</c:v>
                </c:pt>
                <c:pt idx="12899">
                  <c:v>0.75007710000000005</c:v>
                </c:pt>
                <c:pt idx="12900">
                  <c:v>0.75013520000000011</c:v>
                </c:pt>
                <c:pt idx="12901">
                  <c:v>0.75019307000000013</c:v>
                </c:pt>
                <c:pt idx="12902">
                  <c:v>0.75025106000000008</c:v>
                </c:pt>
                <c:pt idx="12903">
                  <c:v>0.75030892999999999</c:v>
                </c:pt>
                <c:pt idx="12904">
                  <c:v>0.7503668</c:v>
                </c:pt>
                <c:pt idx="12905">
                  <c:v>0.75042408999999999</c:v>
                </c:pt>
                <c:pt idx="12906">
                  <c:v>0.75048196</c:v>
                </c:pt>
                <c:pt idx="12907">
                  <c:v>0.75054005999999995</c:v>
                </c:pt>
                <c:pt idx="12908">
                  <c:v>0.75059792999999997</c:v>
                </c:pt>
                <c:pt idx="12909">
                  <c:v>0.75065592000000014</c:v>
                </c:pt>
                <c:pt idx="12910">
                  <c:v>0.75071402000000009</c:v>
                </c:pt>
                <c:pt idx="12911">
                  <c:v>0.75077178000000011</c:v>
                </c:pt>
                <c:pt idx="12912">
                  <c:v>0.75082965000000024</c:v>
                </c:pt>
                <c:pt idx="12913">
                  <c:v>0.75088763000000014</c:v>
                </c:pt>
                <c:pt idx="12914">
                  <c:v>0.75094504000000006</c:v>
                </c:pt>
                <c:pt idx="12915">
                  <c:v>0.75100303000000013</c:v>
                </c:pt>
                <c:pt idx="12916">
                  <c:v>0.75106090000000003</c:v>
                </c:pt>
                <c:pt idx="12917">
                  <c:v>0.75111888000000004</c:v>
                </c:pt>
                <c:pt idx="12918">
                  <c:v>0.75117674999999984</c:v>
                </c:pt>
                <c:pt idx="12919">
                  <c:v>0.75123462000000008</c:v>
                </c:pt>
                <c:pt idx="12920">
                  <c:v>0.75129261000000014</c:v>
                </c:pt>
                <c:pt idx="12921">
                  <c:v>0.75135048000000004</c:v>
                </c:pt>
                <c:pt idx="12922">
                  <c:v>0.75140834999999984</c:v>
                </c:pt>
                <c:pt idx="12923">
                  <c:v>0.75146621999999996</c:v>
                </c:pt>
                <c:pt idx="12924">
                  <c:v>0.75158161999999995</c:v>
                </c:pt>
                <c:pt idx="12925">
                  <c:v>0.75163949000000008</c:v>
                </c:pt>
                <c:pt idx="12926">
                  <c:v>0.75169736000000009</c:v>
                </c:pt>
                <c:pt idx="12927">
                  <c:v>0.75175523000000022</c:v>
                </c:pt>
                <c:pt idx="12928">
                  <c:v>0.75181321000000012</c:v>
                </c:pt>
                <c:pt idx="12929">
                  <c:v>0.75187108000000014</c:v>
                </c:pt>
                <c:pt idx="12930">
                  <c:v>0.75192895000000015</c:v>
                </c:pt>
                <c:pt idx="12931">
                  <c:v>0.75198681999999994</c:v>
                </c:pt>
                <c:pt idx="12932">
                  <c:v>0.75204481000000023</c:v>
                </c:pt>
                <c:pt idx="12933">
                  <c:v>0.75210268000000002</c:v>
                </c:pt>
                <c:pt idx="12934">
                  <c:v>0.75216055000000004</c:v>
                </c:pt>
                <c:pt idx="12935">
                  <c:v>0.75221853999999999</c:v>
                </c:pt>
                <c:pt idx="12936">
                  <c:v>0.75227594000000009</c:v>
                </c:pt>
                <c:pt idx="12937">
                  <c:v>0.75233380999999999</c:v>
                </c:pt>
                <c:pt idx="12938">
                  <c:v>0.75239168000000012</c:v>
                </c:pt>
                <c:pt idx="12939">
                  <c:v>0.75244967000000007</c:v>
                </c:pt>
                <c:pt idx="12940">
                  <c:v>0.75250753999999997</c:v>
                </c:pt>
                <c:pt idx="12941">
                  <c:v>0.75256540999999999</c:v>
                </c:pt>
                <c:pt idx="12942">
                  <c:v>0.75262328000000012</c:v>
                </c:pt>
                <c:pt idx="12943">
                  <c:v>0.75268115000000013</c:v>
                </c:pt>
                <c:pt idx="12944">
                  <c:v>0.75273914000000008</c:v>
                </c:pt>
                <c:pt idx="12945">
                  <c:v>0.75279689000000016</c:v>
                </c:pt>
                <c:pt idx="12946">
                  <c:v>0.75285476000000007</c:v>
                </c:pt>
                <c:pt idx="12947">
                  <c:v>0.75291275000000002</c:v>
                </c:pt>
                <c:pt idx="12948">
                  <c:v>0.75297074000000008</c:v>
                </c:pt>
                <c:pt idx="12949">
                  <c:v>0.7530287200000001</c:v>
                </c:pt>
                <c:pt idx="12950">
                  <c:v>0.75308659</c:v>
                </c:pt>
                <c:pt idx="12951">
                  <c:v>0.75314446000000013</c:v>
                </c:pt>
                <c:pt idx="12952">
                  <c:v>0.75320233000000003</c:v>
                </c:pt>
                <c:pt idx="12953">
                  <c:v>0.75326020000000005</c:v>
                </c:pt>
                <c:pt idx="12954">
                  <c:v>0.75331806999999984</c:v>
                </c:pt>
                <c:pt idx="12955">
                  <c:v>0.75337594000000008</c:v>
                </c:pt>
                <c:pt idx="12956">
                  <c:v>0.75343369999999998</c:v>
                </c:pt>
                <c:pt idx="12957">
                  <c:v>0.75349157000000011</c:v>
                </c:pt>
                <c:pt idx="12958">
                  <c:v>0.75354944000000013</c:v>
                </c:pt>
                <c:pt idx="12959">
                  <c:v>0.75360731000000014</c:v>
                </c:pt>
                <c:pt idx="12960">
                  <c:v>0.75366518000000005</c:v>
                </c:pt>
                <c:pt idx="12961">
                  <c:v>0.75372304999999995</c:v>
                </c:pt>
                <c:pt idx="12962">
                  <c:v>0.75378104000000012</c:v>
                </c:pt>
                <c:pt idx="12963">
                  <c:v>0.75383891000000014</c:v>
                </c:pt>
                <c:pt idx="12964">
                  <c:v>0.75389620000000013</c:v>
                </c:pt>
                <c:pt idx="12965">
                  <c:v>0.75395418000000003</c:v>
                </c:pt>
                <c:pt idx="12966">
                  <c:v>0.75401216999999987</c:v>
                </c:pt>
                <c:pt idx="12967">
                  <c:v>0.75407004000000011</c:v>
                </c:pt>
                <c:pt idx="12968">
                  <c:v>0.75412791000000012</c:v>
                </c:pt>
                <c:pt idx="12969">
                  <c:v>0.75418578000000003</c:v>
                </c:pt>
                <c:pt idx="12970">
                  <c:v>0.75424365000000015</c:v>
                </c:pt>
                <c:pt idx="12971">
                  <c:v>0.75430151999999995</c:v>
                </c:pt>
                <c:pt idx="12972">
                  <c:v>0.75435951000000012</c:v>
                </c:pt>
                <c:pt idx="12973">
                  <c:v>0.75441737999999992</c:v>
                </c:pt>
                <c:pt idx="12974">
                  <c:v>0.75447536999999998</c:v>
                </c:pt>
                <c:pt idx="12975">
                  <c:v>0.75453323999999999</c:v>
                </c:pt>
                <c:pt idx="12976">
                  <c:v>0.75459111000000012</c:v>
                </c:pt>
                <c:pt idx="12977">
                  <c:v>0.75464909000000024</c:v>
                </c:pt>
                <c:pt idx="12978">
                  <c:v>0.75470696000000004</c:v>
                </c:pt>
                <c:pt idx="12979">
                  <c:v>0.75476483000000016</c:v>
                </c:pt>
                <c:pt idx="12980">
                  <c:v>0.75482270000000007</c:v>
                </c:pt>
                <c:pt idx="12981">
                  <c:v>0.75488056999999997</c:v>
                </c:pt>
                <c:pt idx="12982">
                  <c:v>0.75493774999999996</c:v>
                </c:pt>
                <c:pt idx="12983">
                  <c:v>0.75499597000000007</c:v>
                </c:pt>
                <c:pt idx="12984">
                  <c:v>0.75505407000000013</c:v>
                </c:pt>
                <c:pt idx="12985">
                  <c:v>0.75511147999999995</c:v>
                </c:pt>
                <c:pt idx="12986">
                  <c:v>0.75516958000000001</c:v>
                </c:pt>
                <c:pt idx="12987">
                  <c:v>0.75522732999999997</c:v>
                </c:pt>
                <c:pt idx="12988">
                  <c:v>0.75528532000000004</c:v>
                </c:pt>
                <c:pt idx="12989">
                  <c:v>0.75534319000000005</c:v>
                </c:pt>
                <c:pt idx="12990">
                  <c:v>0.75540118000000001</c:v>
                </c:pt>
                <c:pt idx="12991">
                  <c:v>0.75545905000000013</c:v>
                </c:pt>
                <c:pt idx="12992">
                  <c:v>0.75551691999999993</c:v>
                </c:pt>
                <c:pt idx="12993">
                  <c:v>0.75557479000000005</c:v>
                </c:pt>
                <c:pt idx="12994">
                  <c:v>0.75563276999999984</c:v>
                </c:pt>
                <c:pt idx="12995">
                  <c:v>0.75569064000000019</c:v>
                </c:pt>
                <c:pt idx="12996">
                  <c:v>0.7557485100000001</c:v>
                </c:pt>
                <c:pt idx="12997">
                  <c:v>0.75580638</c:v>
                </c:pt>
                <c:pt idx="12998">
                  <c:v>0.75586390999999997</c:v>
                </c:pt>
                <c:pt idx="12999">
                  <c:v>0.7559218900000001</c:v>
                </c:pt>
                <c:pt idx="13000">
                  <c:v>0.75597988000000016</c:v>
                </c:pt>
                <c:pt idx="13001">
                  <c:v>0.75603774999999984</c:v>
                </c:pt>
                <c:pt idx="13002">
                  <c:v>0.75609574000000013</c:v>
                </c:pt>
                <c:pt idx="13003">
                  <c:v>0.75615314</c:v>
                </c:pt>
                <c:pt idx="13004">
                  <c:v>0.75621101000000013</c:v>
                </c:pt>
                <c:pt idx="13005">
                  <c:v>0.75626888000000003</c:v>
                </c:pt>
                <c:pt idx="13006">
                  <c:v>0.75632675000000005</c:v>
                </c:pt>
                <c:pt idx="13007">
                  <c:v>0.75638461999999995</c:v>
                </c:pt>
                <c:pt idx="13008">
                  <c:v>0.75644296</c:v>
                </c:pt>
                <c:pt idx="13009">
                  <c:v>0.75650059999999997</c:v>
                </c:pt>
                <c:pt idx="13010">
                  <c:v>0.75655846999999998</c:v>
                </c:pt>
                <c:pt idx="13011">
                  <c:v>0.75661634</c:v>
                </c:pt>
                <c:pt idx="13012">
                  <c:v>0.75667432000000012</c:v>
                </c:pt>
                <c:pt idx="13013">
                  <c:v>0.75673219000000003</c:v>
                </c:pt>
                <c:pt idx="13014">
                  <c:v>0.75679006000000015</c:v>
                </c:pt>
                <c:pt idx="13015">
                  <c:v>0.75684792999999995</c:v>
                </c:pt>
                <c:pt idx="13016">
                  <c:v>0.75690580000000007</c:v>
                </c:pt>
                <c:pt idx="13017">
                  <c:v>0.75696379000000003</c:v>
                </c:pt>
                <c:pt idx="13018">
                  <c:v>0.75702155000000015</c:v>
                </c:pt>
                <c:pt idx="13019">
                  <c:v>0.75713752000000001</c:v>
                </c:pt>
                <c:pt idx="13020">
                  <c:v>0.75719481000000022</c:v>
                </c:pt>
                <c:pt idx="13021">
                  <c:v>0.75725268000000001</c:v>
                </c:pt>
                <c:pt idx="13022">
                  <c:v>0.75731055000000003</c:v>
                </c:pt>
                <c:pt idx="13023">
                  <c:v>0.75736842000000004</c:v>
                </c:pt>
                <c:pt idx="13024">
                  <c:v>0.75742628999999984</c:v>
                </c:pt>
                <c:pt idx="13025">
                  <c:v>0.75748415999999996</c:v>
                </c:pt>
                <c:pt idx="13026">
                  <c:v>0.75754202999999998</c:v>
                </c:pt>
                <c:pt idx="13027">
                  <c:v>0.75760025000000009</c:v>
                </c:pt>
                <c:pt idx="13028">
                  <c:v>0.75765777000000012</c:v>
                </c:pt>
                <c:pt idx="13029">
                  <c:v>0.75771576000000007</c:v>
                </c:pt>
                <c:pt idx="13030">
                  <c:v>0.75777374000000008</c:v>
                </c:pt>
                <c:pt idx="13031">
                  <c:v>0.7578315000000001</c:v>
                </c:pt>
                <c:pt idx="13032">
                  <c:v>0.75788949000000017</c:v>
                </c:pt>
                <c:pt idx="13033">
                  <c:v>0.75794736000000007</c:v>
                </c:pt>
                <c:pt idx="13034">
                  <c:v>0.75800523000000009</c:v>
                </c:pt>
                <c:pt idx="13035">
                  <c:v>0.75806333000000004</c:v>
                </c:pt>
                <c:pt idx="13036">
                  <c:v>0.75812074000000007</c:v>
                </c:pt>
                <c:pt idx="13037">
                  <c:v>0.75817872000000008</c:v>
                </c:pt>
                <c:pt idx="13038">
                  <c:v>0.75823658999999988</c:v>
                </c:pt>
                <c:pt idx="13039">
                  <c:v>0.75829446000000011</c:v>
                </c:pt>
                <c:pt idx="13040">
                  <c:v>0.75835233000000002</c:v>
                </c:pt>
                <c:pt idx="13041">
                  <c:v>0.75841020000000003</c:v>
                </c:pt>
                <c:pt idx="13042">
                  <c:v>0.75846829999999998</c:v>
                </c:pt>
                <c:pt idx="13043">
                  <c:v>0.75852571000000013</c:v>
                </c:pt>
                <c:pt idx="13044">
                  <c:v>0.75858357999999992</c:v>
                </c:pt>
                <c:pt idx="13045">
                  <c:v>0.75864145000000027</c:v>
                </c:pt>
                <c:pt idx="13046">
                  <c:v>0.75869932000000007</c:v>
                </c:pt>
                <c:pt idx="13047">
                  <c:v>0.75875718999999997</c:v>
                </c:pt>
                <c:pt idx="13048">
                  <c:v>0.7588150600000001</c:v>
                </c:pt>
                <c:pt idx="13049">
                  <c:v>0.75887293000000011</c:v>
                </c:pt>
                <c:pt idx="13050">
                  <c:v>0.75893080000000013</c:v>
                </c:pt>
                <c:pt idx="13051">
                  <c:v>0.75898891000000013</c:v>
                </c:pt>
                <c:pt idx="13052">
                  <c:v>0.75904678000000003</c:v>
                </c:pt>
                <c:pt idx="13053">
                  <c:v>0.75910465000000016</c:v>
                </c:pt>
                <c:pt idx="13054">
                  <c:v>0.75916251999999984</c:v>
                </c:pt>
                <c:pt idx="13055">
                  <c:v>0.75922050000000008</c:v>
                </c:pt>
                <c:pt idx="13056">
                  <c:v>0.75927836999999998</c:v>
                </c:pt>
                <c:pt idx="13057">
                  <c:v>0.75933624</c:v>
                </c:pt>
                <c:pt idx="13058">
                  <c:v>0.75939411999999995</c:v>
                </c:pt>
                <c:pt idx="13059">
                  <c:v>0.75945198999999997</c:v>
                </c:pt>
                <c:pt idx="13060">
                  <c:v>0.75950996999999998</c:v>
                </c:pt>
                <c:pt idx="13061">
                  <c:v>0.75956783999999999</c:v>
                </c:pt>
                <c:pt idx="13062">
                  <c:v>0.75962571000000023</c:v>
                </c:pt>
                <c:pt idx="13063">
                  <c:v>0.75968358000000002</c:v>
                </c:pt>
                <c:pt idx="13064">
                  <c:v>0.75974157000000009</c:v>
                </c:pt>
                <c:pt idx="13065">
                  <c:v>0.75979886000000019</c:v>
                </c:pt>
                <c:pt idx="13066">
                  <c:v>0.75985672999999998</c:v>
                </c:pt>
                <c:pt idx="13067">
                  <c:v>0.75991472000000004</c:v>
                </c:pt>
                <c:pt idx="13068">
                  <c:v>0.75997269999999995</c:v>
                </c:pt>
                <c:pt idx="13069">
                  <c:v>0.76003069000000012</c:v>
                </c:pt>
                <c:pt idx="13070">
                  <c:v>0.76008844000000009</c:v>
                </c:pt>
                <c:pt idx="13071">
                  <c:v>0.76014643000000015</c:v>
                </c:pt>
                <c:pt idx="13072">
                  <c:v>0.76020430000000005</c:v>
                </c:pt>
                <c:pt idx="13073">
                  <c:v>0.76026216999999985</c:v>
                </c:pt>
                <c:pt idx="13074">
                  <c:v>0.76032004000000009</c:v>
                </c:pt>
                <c:pt idx="13075">
                  <c:v>0.76037790999999999</c:v>
                </c:pt>
                <c:pt idx="13076">
                  <c:v>0.76043543000000013</c:v>
                </c:pt>
                <c:pt idx="13077">
                  <c:v>0.76049330000000004</c:v>
                </c:pt>
                <c:pt idx="13078">
                  <c:v>0.76055117999999999</c:v>
                </c:pt>
                <c:pt idx="13079">
                  <c:v>0.76060905000000023</c:v>
                </c:pt>
                <c:pt idx="13080">
                  <c:v>0.76066703000000013</c:v>
                </c:pt>
                <c:pt idx="13081">
                  <c:v>0.76072490000000015</c:v>
                </c:pt>
                <c:pt idx="13082">
                  <c:v>0.76078277000000005</c:v>
                </c:pt>
                <c:pt idx="13083">
                  <c:v>0.76084064000000018</c:v>
                </c:pt>
                <c:pt idx="13084">
                  <c:v>0.76089851000000008</c:v>
                </c:pt>
                <c:pt idx="13085">
                  <c:v>0.76095662000000008</c:v>
                </c:pt>
                <c:pt idx="13086">
                  <c:v>0.76101448999999999</c:v>
                </c:pt>
                <c:pt idx="13087">
                  <c:v>0.76107236</c:v>
                </c:pt>
                <c:pt idx="13088">
                  <c:v>0.76113023000000013</c:v>
                </c:pt>
                <c:pt idx="13089">
                  <c:v>0.76118810000000003</c:v>
                </c:pt>
                <c:pt idx="13090">
                  <c:v>0.76124597000000016</c:v>
                </c:pt>
                <c:pt idx="13091">
                  <c:v>0.76130394999999984</c:v>
                </c:pt>
                <c:pt idx="13092">
                  <c:v>0.76136124000000005</c:v>
                </c:pt>
                <c:pt idx="13093">
                  <c:v>0.76141912</c:v>
                </c:pt>
                <c:pt idx="13094">
                  <c:v>0.76147721999999995</c:v>
                </c:pt>
                <c:pt idx="13095">
                  <c:v>0.76153508999999997</c:v>
                </c:pt>
                <c:pt idx="13096">
                  <c:v>0.76159295999999999</c:v>
                </c:pt>
                <c:pt idx="13097">
                  <c:v>0.76165094000000011</c:v>
                </c:pt>
                <c:pt idx="13098">
                  <c:v>0.76170870000000013</c:v>
                </c:pt>
                <c:pt idx="13099">
                  <c:v>0.76176668000000003</c:v>
                </c:pt>
                <c:pt idx="13100">
                  <c:v>0.76182467000000009</c:v>
                </c:pt>
                <c:pt idx="13101">
                  <c:v>0.76188254</c:v>
                </c:pt>
                <c:pt idx="13102">
                  <c:v>0.76194041000000023</c:v>
                </c:pt>
                <c:pt idx="13103">
                  <c:v>0.76199828000000014</c:v>
                </c:pt>
                <c:pt idx="13104">
                  <c:v>0.76205579999999995</c:v>
                </c:pt>
                <c:pt idx="13105">
                  <c:v>0.76211355999999997</c:v>
                </c:pt>
                <c:pt idx="13106">
                  <c:v>0.76217143000000009</c:v>
                </c:pt>
                <c:pt idx="13107">
                  <c:v>0.76222942000000016</c:v>
                </c:pt>
                <c:pt idx="13108">
                  <c:v>0.76228728999999984</c:v>
                </c:pt>
                <c:pt idx="13109">
                  <c:v>0.76234516000000008</c:v>
                </c:pt>
                <c:pt idx="13110">
                  <c:v>0.76240313999999998</c:v>
                </c:pt>
                <c:pt idx="13111">
                  <c:v>0.76246113000000004</c:v>
                </c:pt>
                <c:pt idx="13112">
                  <c:v>0.76251899999999984</c:v>
                </c:pt>
                <c:pt idx="13113">
                  <c:v>0.76257686999999996</c:v>
                </c:pt>
                <c:pt idx="13114">
                  <c:v>0.76263474000000009</c:v>
                </c:pt>
                <c:pt idx="13115">
                  <c:v>0.7626926100000001</c:v>
                </c:pt>
                <c:pt idx="13116">
                  <c:v>0.76275048000000012</c:v>
                </c:pt>
                <c:pt idx="13117">
                  <c:v>0.76280858000000007</c:v>
                </c:pt>
                <c:pt idx="13118">
                  <c:v>0.76286586999999995</c:v>
                </c:pt>
                <c:pt idx="13119">
                  <c:v>0.76292397999999995</c:v>
                </c:pt>
                <c:pt idx="13120">
                  <c:v>0.76298185000000007</c:v>
                </c:pt>
                <c:pt idx="13121">
                  <c:v>0.76303972000000009</c:v>
                </c:pt>
                <c:pt idx="13122">
                  <c:v>0.76309758999999999</c:v>
                </c:pt>
                <c:pt idx="13123">
                  <c:v>0.76315569000000016</c:v>
                </c:pt>
                <c:pt idx="13124">
                  <c:v>0.76321309999999998</c:v>
                </c:pt>
                <c:pt idx="13125">
                  <c:v>0.76327096999999999</c:v>
                </c:pt>
                <c:pt idx="13126">
                  <c:v>0.76332884000000012</c:v>
                </c:pt>
                <c:pt idx="13127">
                  <c:v>0.76338693999999996</c:v>
                </c:pt>
                <c:pt idx="13128">
                  <c:v>0.76344481000000008</c:v>
                </c:pt>
                <c:pt idx="13129">
                  <c:v>0.76350267999999999</c:v>
                </c:pt>
                <c:pt idx="13130">
                  <c:v>0.76356055</c:v>
                </c:pt>
                <c:pt idx="13131">
                  <c:v>0.76361842000000013</c:v>
                </c:pt>
                <c:pt idx="13132">
                  <c:v>0.76367629000000015</c:v>
                </c:pt>
                <c:pt idx="13133">
                  <c:v>0.76373416000000005</c:v>
                </c:pt>
                <c:pt idx="13134">
                  <c:v>0.76379180000000024</c:v>
                </c:pt>
                <c:pt idx="13135">
                  <c:v>0.76384979000000008</c:v>
                </c:pt>
                <c:pt idx="13136">
                  <c:v>0.76390754000000005</c:v>
                </c:pt>
                <c:pt idx="13137">
                  <c:v>0.76396553000000011</c:v>
                </c:pt>
                <c:pt idx="13138">
                  <c:v>0.76402340000000013</c:v>
                </c:pt>
                <c:pt idx="13139">
                  <c:v>0.76408127000000015</c:v>
                </c:pt>
                <c:pt idx="13140">
                  <c:v>0.76413925000000016</c:v>
                </c:pt>
                <c:pt idx="13141">
                  <c:v>0.76419724000000011</c:v>
                </c:pt>
                <c:pt idx="13142">
                  <c:v>0.76425511000000013</c:v>
                </c:pt>
                <c:pt idx="13143">
                  <c:v>0.76431297999999992</c:v>
                </c:pt>
                <c:pt idx="13144">
                  <c:v>0.76437085000000016</c:v>
                </c:pt>
                <c:pt idx="13145">
                  <c:v>0.76442871999999995</c:v>
                </c:pt>
                <c:pt idx="13146">
                  <c:v>0.76448658999999985</c:v>
                </c:pt>
                <c:pt idx="13147">
                  <c:v>0.76454446000000009</c:v>
                </c:pt>
                <c:pt idx="13148">
                  <c:v>0.76460245000000016</c:v>
                </c:pt>
                <c:pt idx="13149">
                  <c:v>0.76466031999999995</c:v>
                </c:pt>
                <c:pt idx="13150">
                  <c:v>0.76471784000000009</c:v>
                </c:pt>
                <c:pt idx="13151">
                  <c:v>0.76477571000000022</c:v>
                </c:pt>
                <c:pt idx="13152">
                  <c:v>0.76483358000000001</c:v>
                </c:pt>
                <c:pt idx="13153">
                  <c:v>0.76489145000000025</c:v>
                </c:pt>
                <c:pt idx="13154">
                  <c:v>0.76494932000000015</c:v>
                </c:pt>
                <c:pt idx="13155">
                  <c:v>0.76500718999999984</c:v>
                </c:pt>
                <c:pt idx="13156">
                  <c:v>0.76506506000000007</c:v>
                </c:pt>
                <c:pt idx="13157">
                  <c:v>0.76512292999999998</c:v>
                </c:pt>
                <c:pt idx="13158">
                  <c:v>0.76518079999999999</c:v>
                </c:pt>
                <c:pt idx="13159">
                  <c:v>0.76523867999999995</c:v>
                </c:pt>
                <c:pt idx="13160">
                  <c:v>0.76529643000000014</c:v>
                </c:pt>
                <c:pt idx="13161">
                  <c:v>0.76535465000000014</c:v>
                </c:pt>
                <c:pt idx="13162">
                  <c:v>0.76541251999999993</c:v>
                </c:pt>
                <c:pt idx="13163">
                  <c:v>0.76547038999999983</c:v>
                </c:pt>
                <c:pt idx="13164">
                  <c:v>0.76552826000000007</c:v>
                </c:pt>
                <c:pt idx="13165">
                  <c:v>0.76558612999999986</c:v>
                </c:pt>
                <c:pt idx="13166">
                  <c:v>0.76564354000000012</c:v>
                </c:pt>
                <c:pt idx="13167">
                  <c:v>0.76570141000000025</c:v>
                </c:pt>
                <c:pt idx="13168">
                  <c:v>0.76575928000000015</c:v>
                </c:pt>
                <c:pt idx="13169">
                  <c:v>0.76581714999999984</c:v>
                </c:pt>
                <c:pt idx="13170">
                  <c:v>0.76587502000000018</c:v>
                </c:pt>
                <c:pt idx="13171">
                  <c:v>0.76593288999999998</c:v>
                </c:pt>
                <c:pt idx="13172">
                  <c:v>0.7659907600000001</c:v>
                </c:pt>
                <c:pt idx="13173">
                  <c:v>0.76604874000000012</c:v>
                </c:pt>
                <c:pt idx="13174">
                  <c:v>0.76610662000000007</c:v>
                </c:pt>
                <c:pt idx="13175">
                  <c:v>0.76616459999999997</c:v>
                </c:pt>
                <c:pt idx="13176">
                  <c:v>0.76622259000000004</c:v>
                </c:pt>
                <c:pt idx="13177">
                  <c:v>0.76628046000000005</c:v>
                </c:pt>
                <c:pt idx="13178">
                  <c:v>0.76633821000000013</c:v>
                </c:pt>
                <c:pt idx="13179">
                  <c:v>0.76639619999999997</c:v>
                </c:pt>
                <c:pt idx="13180">
                  <c:v>0.76645372000000001</c:v>
                </c:pt>
                <c:pt idx="13181">
                  <c:v>0.76651194</c:v>
                </c:pt>
                <c:pt idx="13182">
                  <c:v>0.76656946000000004</c:v>
                </c:pt>
                <c:pt idx="13183">
                  <c:v>0.76662733000000016</c:v>
                </c:pt>
                <c:pt idx="13184">
                  <c:v>0.76668555000000016</c:v>
                </c:pt>
                <c:pt idx="13185">
                  <c:v>0.76674342000000006</c:v>
                </c:pt>
                <c:pt idx="13186">
                  <c:v>0.76680129000000008</c:v>
                </c:pt>
                <c:pt idx="13187">
                  <c:v>0.7668591600000001</c:v>
                </c:pt>
                <c:pt idx="13188">
                  <c:v>0.76691715000000005</c:v>
                </c:pt>
                <c:pt idx="13189">
                  <c:v>0.76697502000000006</c:v>
                </c:pt>
                <c:pt idx="13190">
                  <c:v>0.76703288999999997</c:v>
                </c:pt>
                <c:pt idx="13191">
                  <c:v>0.76709053000000016</c:v>
                </c:pt>
                <c:pt idx="13192">
                  <c:v>0.76714828000000013</c:v>
                </c:pt>
                <c:pt idx="13193">
                  <c:v>0.76720615000000003</c:v>
                </c:pt>
                <c:pt idx="13194">
                  <c:v>0.76726402000000005</c:v>
                </c:pt>
                <c:pt idx="13195">
                  <c:v>0.76732188999999995</c:v>
                </c:pt>
                <c:pt idx="13196">
                  <c:v>0.76737976000000008</c:v>
                </c:pt>
                <c:pt idx="13197">
                  <c:v>0.76743762999999998</c:v>
                </c:pt>
                <c:pt idx="13198">
                  <c:v>0.76749562000000016</c:v>
                </c:pt>
                <c:pt idx="13199">
                  <c:v>0.76755348999999984</c:v>
                </c:pt>
                <c:pt idx="13200">
                  <c:v>0.76761159000000012</c:v>
                </c:pt>
                <c:pt idx="13201">
                  <c:v>0.76766946000000014</c:v>
                </c:pt>
                <c:pt idx="13202">
                  <c:v>0.76772733000000015</c:v>
                </c:pt>
                <c:pt idx="13203">
                  <c:v>0.76778474000000008</c:v>
                </c:pt>
                <c:pt idx="13204">
                  <c:v>0.76784261000000009</c:v>
                </c:pt>
                <c:pt idx="13205">
                  <c:v>0.76790048000000011</c:v>
                </c:pt>
                <c:pt idx="13206">
                  <c:v>0.76795835000000012</c:v>
                </c:pt>
                <c:pt idx="13207">
                  <c:v>0.76801668000000001</c:v>
                </c:pt>
                <c:pt idx="13208">
                  <c:v>0.76807409000000015</c:v>
                </c:pt>
                <c:pt idx="13209">
                  <c:v>0.76813207999999999</c:v>
                </c:pt>
                <c:pt idx="13210">
                  <c:v>0.7681903000000001</c:v>
                </c:pt>
                <c:pt idx="13211">
                  <c:v>0.76824770000000009</c:v>
                </c:pt>
                <c:pt idx="13212">
                  <c:v>0.76830569000000015</c:v>
                </c:pt>
                <c:pt idx="13213">
                  <c:v>0.76836355999999983</c:v>
                </c:pt>
                <c:pt idx="13214">
                  <c:v>0.76842143000000007</c:v>
                </c:pt>
                <c:pt idx="13215">
                  <c:v>0.76847942000000014</c:v>
                </c:pt>
                <c:pt idx="13216">
                  <c:v>0.76853751999999997</c:v>
                </c:pt>
                <c:pt idx="13217">
                  <c:v>0.76859493000000012</c:v>
                </c:pt>
                <c:pt idx="13218">
                  <c:v>0.76865280000000014</c:v>
                </c:pt>
                <c:pt idx="13219">
                  <c:v>0.76871067000000015</c:v>
                </c:pt>
                <c:pt idx="13220">
                  <c:v>0.76876865000000016</c:v>
                </c:pt>
                <c:pt idx="13221">
                  <c:v>0.76882652000000007</c:v>
                </c:pt>
                <c:pt idx="13222">
                  <c:v>0.76888438999999997</c:v>
                </c:pt>
                <c:pt idx="13223">
                  <c:v>0.76894238000000004</c:v>
                </c:pt>
                <c:pt idx="13224">
                  <c:v>0.76900025000000016</c:v>
                </c:pt>
                <c:pt idx="13225">
                  <c:v>0.76905835000000011</c:v>
                </c:pt>
                <c:pt idx="13226">
                  <c:v>0.7691156400000001</c:v>
                </c:pt>
                <c:pt idx="13227">
                  <c:v>0.76917351000000012</c:v>
                </c:pt>
                <c:pt idx="13228">
                  <c:v>0.76923138000000002</c:v>
                </c:pt>
                <c:pt idx="13229">
                  <c:v>0.76928936999999997</c:v>
                </c:pt>
                <c:pt idx="13230">
                  <c:v>0.7693472400000001</c:v>
                </c:pt>
                <c:pt idx="13231">
                  <c:v>0.76940511000000011</c:v>
                </c:pt>
                <c:pt idx="13232">
                  <c:v>0.76946297999999991</c:v>
                </c:pt>
                <c:pt idx="13233">
                  <c:v>0.76952096999999997</c:v>
                </c:pt>
                <c:pt idx="13234">
                  <c:v>0.76957894999999998</c:v>
                </c:pt>
                <c:pt idx="13235">
                  <c:v>0.76963682000000011</c:v>
                </c:pt>
                <c:pt idx="13236">
                  <c:v>0.76969469000000024</c:v>
                </c:pt>
                <c:pt idx="13237">
                  <c:v>0.76975256000000003</c:v>
                </c:pt>
                <c:pt idx="13238">
                  <c:v>0.76981043000000016</c:v>
                </c:pt>
                <c:pt idx="13239">
                  <c:v>0.76986829999999995</c:v>
                </c:pt>
                <c:pt idx="13240">
                  <c:v>0.76992629000000012</c:v>
                </c:pt>
                <c:pt idx="13241">
                  <c:v>0.76998416000000003</c:v>
                </c:pt>
                <c:pt idx="13242">
                  <c:v>0.77004192000000016</c:v>
                </c:pt>
                <c:pt idx="13243">
                  <c:v>0.77009990000000006</c:v>
                </c:pt>
                <c:pt idx="13244">
                  <c:v>0.77015776999999996</c:v>
                </c:pt>
                <c:pt idx="13245">
                  <c:v>0.77021518</c:v>
                </c:pt>
                <c:pt idx="13246">
                  <c:v>0.77027305000000013</c:v>
                </c:pt>
                <c:pt idx="13247">
                  <c:v>0.77033092000000003</c:v>
                </c:pt>
                <c:pt idx="13248">
                  <c:v>0.77038879000000005</c:v>
                </c:pt>
                <c:pt idx="13249">
                  <c:v>0.77044665999999995</c:v>
                </c:pt>
                <c:pt idx="13250">
                  <c:v>0.77050465000000012</c:v>
                </c:pt>
                <c:pt idx="13251">
                  <c:v>0.77056251999999992</c:v>
                </c:pt>
                <c:pt idx="13252">
                  <c:v>0.77062039000000015</c:v>
                </c:pt>
                <c:pt idx="13253">
                  <c:v>0.77067826000000006</c:v>
                </c:pt>
                <c:pt idx="13254">
                  <c:v>0.77073624000000007</c:v>
                </c:pt>
                <c:pt idx="13255">
                  <c:v>0.77079412000000014</c:v>
                </c:pt>
                <c:pt idx="13256">
                  <c:v>0.77085199000000015</c:v>
                </c:pt>
                <c:pt idx="13257">
                  <c:v>0.77090986000000006</c:v>
                </c:pt>
                <c:pt idx="13258">
                  <c:v>0.77096772999999996</c:v>
                </c:pt>
                <c:pt idx="13259">
                  <c:v>0.77102583000000025</c:v>
                </c:pt>
                <c:pt idx="13260">
                  <c:v>0.77108323999999995</c:v>
                </c:pt>
                <c:pt idx="13261">
                  <c:v>0.77114111000000007</c:v>
                </c:pt>
                <c:pt idx="13262">
                  <c:v>0.77119898000000009</c:v>
                </c:pt>
                <c:pt idx="13263">
                  <c:v>0.77125695999999999</c:v>
                </c:pt>
                <c:pt idx="13264">
                  <c:v>0.77131495000000005</c:v>
                </c:pt>
                <c:pt idx="13265">
                  <c:v>0.77137270000000002</c:v>
                </c:pt>
                <c:pt idx="13266">
                  <c:v>0.77143068999999997</c:v>
                </c:pt>
                <c:pt idx="13267">
                  <c:v>0.77148879000000004</c:v>
                </c:pt>
                <c:pt idx="13268">
                  <c:v>0.77154619999999996</c:v>
                </c:pt>
                <c:pt idx="13269">
                  <c:v>0.77160418000000008</c:v>
                </c:pt>
                <c:pt idx="13270">
                  <c:v>0.77171993000000016</c:v>
                </c:pt>
                <c:pt idx="13271">
                  <c:v>0.77177791000000007</c:v>
                </c:pt>
                <c:pt idx="13272">
                  <c:v>0.77183567000000008</c:v>
                </c:pt>
                <c:pt idx="13273">
                  <c:v>0.77189388000000014</c:v>
                </c:pt>
                <c:pt idx="13274">
                  <c:v>0.77195175000000016</c:v>
                </c:pt>
                <c:pt idx="13275">
                  <c:v>0.77200916000000008</c:v>
                </c:pt>
                <c:pt idx="13276">
                  <c:v>0.77206702999999999</c:v>
                </c:pt>
                <c:pt idx="13277">
                  <c:v>0.77212490000000011</c:v>
                </c:pt>
                <c:pt idx="13278">
                  <c:v>0.77218288999999996</c:v>
                </c:pt>
                <c:pt idx="13279">
                  <c:v>0.77224076000000008</c:v>
                </c:pt>
                <c:pt idx="13280">
                  <c:v>0.7722986300000001</c:v>
                </c:pt>
                <c:pt idx="13281">
                  <c:v>0.7723565</c:v>
                </c:pt>
                <c:pt idx="13282">
                  <c:v>0.77241448999999984</c:v>
                </c:pt>
                <c:pt idx="13283">
                  <c:v>0.77247235999999997</c:v>
                </c:pt>
                <c:pt idx="13284">
                  <c:v>0.77253022999999998</c:v>
                </c:pt>
                <c:pt idx="13285">
                  <c:v>0.77258821000000011</c:v>
                </c:pt>
                <c:pt idx="13286">
                  <c:v>0.77264608000000012</c:v>
                </c:pt>
                <c:pt idx="13287">
                  <c:v>0.77270395000000014</c:v>
                </c:pt>
                <c:pt idx="13288">
                  <c:v>0.77276135999999995</c:v>
                </c:pt>
                <c:pt idx="13289">
                  <c:v>0.77281946000000012</c:v>
                </c:pt>
                <c:pt idx="13290">
                  <c:v>0.77287733000000014</c:v>
                </c:pt>
                <c:pt idx="13291">
                  <c:v>0.77293520000000016</c:v>
                </c:pt>
                <c:pt idx="13292">
                  <c:v>0.77299319000000011</c:v>
                </c:pt>
                <c:pt idx="13293">
                  <c:v>0.77305106000000012</c:v>
                </c:pt>
                <c:pt idx="13294">
                  <c:v>0.77310893000000014</c:v>
                </c:pt>
                <c:pt idx="13295">
                  <c:v>0.77316680000000004</c:v>
                </c:pt>
                <c:pt idx="13296">
                  <c:v>0.77322479000000011</c:v>
                </c:pt>
                <c:pt idx="13297">
                  <c:v>0.77328266000000001</c:v>
                </c:pt>
                <c:pt idx="13298">
                  <c:v>0.77334006000000011</c:v>
                </c:pt>
                <c:pt idx="13299">
                  <c:v>0.77339804999999995</c:v>
                </c:pt>
                <c:pt idx="13300">
                  <c:v>0.77345592000000007</c:v>
                </c:pt>
                <c:pt idx="13301">
                  <c:v>0.77351391000000003</c:v>
                </c:pt>
                <c:pt idx="13302">
                  <c:v>0.77357178000000004</c:v>
                </c:pt>
                <c:pt idx="13303">
                  <c:v>0.77362965000000006</c:v>
                </c:pt>
                <c:pt idx="13304">
                  <c:v>0.77368752000000007</c:v>
                </c:pt>
                <c:pt idx="13305">
                  <c:v>0.7737455000000002</c:v>
                </c:pt>
                <c:pt idx="13306">
                  <c:v>0.77380336999999999</c:v>
                </c:pt>
                <c:pt idx="13307">
                  <c:v>0.77386090000000007</c:v>
                </c:pt>
                <c:pt idx="13308">
                  <c:v>0.77391876999999998</c:v>
                </c:pt>
                <c:pt idx="13309">
                  <c:v>0.7739766400000001</c:v>
                </c:pt>
                <c:pt idx="13310">
                  <c:v>0.77403451000000012</c:v>
                </c:pt>
                <c:pt idx="13311">
                  <c:v>0.77409238000000002</c:v>
                </c:pt>
                <c:pt idx="13312">
                  <c:v>0.77415036999999998</c:v>
                </c:pt>
                <c:pt idx="13313">
                  <c:v>0.7742082400000001</c:v>
                </c:pt>
                <c:pt idx="13314">
                  <c:v>0.77426622000000001</c:v>
                </c:pt>
                <c:pt idx="13315">
                  <c:v>0.77432409000000013</c:v>
                </c:pt>
                <c:pt idx="13316">
                  <c:v>0.77438196000000004</c:v>
                </c:pt>
                <c:pt idx="13317">
                  <c:v>0.77443983000000016</c:v>
                </c:pt>
                <c:pt idx="13318">
                  <c:v>0.77449770000000007</c:v>
                </c:pt>
                <c:pt idx="13319">
                  <c:v>0.77455556999999997</c:v>
                </c:pt>
                <c:pt idx="13320">
                  <c:v>0.77461356000000003</c:v>
                </c:pt>
                <c:pt idx="13321">
                  <c:v>0.77467143000000027</c:v>
                </c:pt>
                <c:pt idx="13322">
                  <c:v>0.77472942000000022</c:v>
                </c:pt>
                <c:pt idx="13323">
                  <c:v>0.7747868200000001</c:v>
                </c:pt>
                <c:pt idx="13324">
                  <c:v>0.77484481000000027</c:v>
                </c:pt>
                <c:pt idx="13325">
                  <c:v>0.77490267999999995</c:v>
                </c:pt>
                <c:pt idx="13326">
                  <c:v>0.77496054999999997</c:v>
                </c:pt>
                <c:pt idx="13327">
                  <c:v>0.7750184200000001</c:v>
                </c:pt>
                <c:pt idx="13328">
                  <c:v>0.77507629000000011</c:v>
                </c:pt>
                <c:pt idx="13329">
                  <c:v>0.77513427999999995</c:v>
                </c:pt>
                <c:pt idx="13330">
                  <c:v>0.77519214999999997</c:v>
                </c:pt>
                <c:pt idx="13331">
                  <c:v>0.77524967000000022</c:v>
                </c:pt>
                <c:pt idx="13332">
                  <c:v>0.77530754000000002</c:v>
                </c:pt>
                <c:pt idx="13333">
                  <c:v>0.77536552999999997</c:v>
                </c:pt>
                <c:pt idx="13334">
                  <c:v>0.77542339999999998</c:v>
                </c:pt>
                <c:pt idx="13335">
                  <c:v>0.77548138</c:v>
                </c:pt>
                <c:pt idx="13336">
                  <c:v>0.77553925000000012</c:v>
                </c:pt>
                <c:pt idx="13337">
                  <c:v>0.77559712000000003</c:v>
                </c:pt>
                <c:pt idx="13338">
                  <c:v>0.77565499000000016</c:v>
                </c:pt>
                <c:pt idx="13339">
                  <c:v>0.77571274999999984</c:v>
                </c:pt>
                <c:pt idx="13340">
                  <c:v>0.77577085000000023</c:v>
                </c:pt>
                <c:pt idx="13341">
                  <c:v>0.77582872000000014</c:v>
                </c:pt>
                <c:pt idx="13342">
                  <c:v>0.77588623999999995</c:v>
                </c:pt>
                <c:pt idx="13343">
                  <c:v>0.77594446000000006</c:v>
                </c:pt>
                <c:pt idx="13344">
                  <c:v>0.77600232999999996</c:v>
                </c:pt>
                <c:pt idx="13345">
                  <c:v>0.77606032000000003</c:v>
                </c:pt>
                <c:pt idx="13346">
                  <c:v>0.77611819000000004</c:v>
                </c:pt>
                <c:pt idx="13347">
                  <c:v>0.77617560000000008</c:v>
                </c:pt>
                <c:pt idx="13348">
                  <c:v>0.77623346999999998</c:v>
                </c:pt>
                <c:pt idx="13349">
                  <c:v>0.77629134000000011</c:v>
                </c:pt>
                <c:pt idx="13350">
                  <c:v>0.77634932000000012</c:v>
                </c:pt>
                <c:pt idx="13351">
                  <c:v>0.77640719000000002</c:v>
                </c:pt>
                <c:pt idx="13352">
                  <c:v>0.77646517999999998</c:v>
                </c:pt>
                <c:pt idx="13353">
                  <c:v>0.77652304999999999</c:v>
                </c:pt>
                <c:pt idx="13354">
                  <c:v>0.77658103999999994</c:v>
                </c:pt>
                <c:pt idx="13355">
                  <c:v>0.77663891000000007</c:v>
                </c:pt>
                <c:pt idx="13356">
                  <c:v>0.77669689000000008</c:v>
                </c:pt>
                <c:pt idx="13357">
                  <c:v>0.7767547600000001</c:v>
                </c:pt>
                <c:pt idx="13358">
                  <c:v>0.77681228999999996</c:v>
                </c:pt>
                <c:pt idx="13359">
                  <c:v>0.77687016000000009</c:v>
                </c:pt>
                <c:pt idx="13360">
                  <c:v>0.7769280300000001</c:v>
                </c:pt>
                <c:pt idx="13361">
                  <c:v>0.77698590000000012</c:v>
                </c:pt>
                <c:pt idx="13362">
                  <c:v>0.77704388000000013</c:v>
                </c:pt>
                <c:pt idx="13363">
                  <c:v>0.77710187000000008</c:v>
                </c:pt>
                <c:pt idx="13364">
                  <c:v>0.7771597400000001</c:v>
                </c:pt>
                <c:pt idx="13365">
                  <c:v>0.77721761000000011</c:v>
                </c:pt>
                <c:pt idx="13366">
                  <c:v>0.77727548000000013</c:v>
                </c:pt>
                <c:pt idx="13367">
                  <c:v>0.77733300000000005</c:v>
                </c:pt>
                <c:pt idx="13368">
                  <c:v>0.77744874000000008</c:v>
                </c:pt>
                <c:pt idx="13369">
                  <c:v>0.77750662000000004</c:v>
                </c:pt>
                <c:pt idx="13370">
                  <c:v>0.77756449000000005</c:v>
                </c:pt>
                <c:pt idx="13371">
                  <c:v>0.77762236000000007</c:v>
                </c:pt>
                <c:pt idx="13372">
                  <c:v>0.77768034000000008</c:v>
                </c:pt>
                <c:pt idx="13373">
                  <c:v>0.7777382100000001</c:v>
                </c:pt>
                <c:pt idx="13374">
                  <c:v>0.77779608000000011</c:v>
                </c:pt>
                <c:pt idx="13375">
                  <c:v>0.77785417999999995</c:v>
                </c:pt>
                <c:pt idx="13376">
                  <c:v>0.77791204999999997</c:v>
                </c:pt>
                <c:pt idx="13377">
                  <c:v>0.77796993000000014</c:v>
                </c:pt>
                <c:pt idx="13378">
                  <c:v>0.77802780000000016</c:v>
                </c:pt>
                <c:pt idx="13379">
                  <c:v>0.77808566999999995</c:v>
                </c:pt>
                <c:pt idx="13380">
                  <c:v>0.77814354000000008</c:v>
                </c:pt>
                <c:pt idx="13381">
                  <c:v>0.77820152000000009</c:v>
                </c:pt>
                <c:pt idx="13382">
                  <c:v>0.77825939000000011</c:v>
                </c:pt>
                <c:pt idx="13383">
                  <c:v>0.77831726000000001</c:v>
                </c:pt>
                <c:pt idx="13384">
                  <c:v>0.77837478999999998</c:v>
                </c:pt>
                <c:pt idx="13385">
                  <c:v>0.77843266</c:v>
                </c:pt>
                <c:pt idx="13386">
                  <c:v>0.77849053000000012</c:v>
                </c:pt>
                <c:pt idx="13387">
                  <c:v>0.77854863000000007</c:v>
                </c:pt>
                <c:pt idx="13388">
                  <c:v>0.77860662000000014</c:v>
                </c:pt>
                <c:pt idx="13389">
                  <c:v>0.77866391000000013</c:v>
                </c:pt>
                <c:pt idx="13390">
                  <c:v>0.77872178000000014</c:v>
                </c:pt>
                <c:pt idx="13391">
                  <c:v>0.77877965000000027</c:v>
                </c:pt>
                <c:pt idx="13392">
                  <c:v>0.77883762999999995</c:v>
                </c:pt>
                <c:pt idx="13393">
                  <c:v>0.77889550000000018</c:v>
                </c:pt>
                <c:pt idx="13394">
                  <c:v>0.77895336999999998</c:v>
                </c:pt>
                <c:pt idx="13395">
                  <c:v>0.77901148000000009</c:v>
                </c:pt>
                <c:pt idx="13396">
                  <c:v>0.77906934999999999</c:v>
                </c:pt>
                <c:pt idx="13397">
                  <c:v>0.77912733000000012</c:v>
                </c:pt>
                <c:pt idx="13398">
                  <c:v>0.77918520000000013</c:v>
                </c:pt>
                <c:pt idx="13399">
                  <c:v>0.77924272999999999</c:v>
                </c:pt>
                <c:pt idx="13400">
                  <c:v>0.77930060000000012</c:v>
                </c:pt>
                <c:pt idx="13401">
                  <c:v>0.77935847000000014</c:v>
                </c:pt>
                <c:pt idx="13402">
                  <c:v>0.77941633999999993</c:v>
                </c:pt>
                <c:pt idx="13403">
                  <c:v>0.77947432000000005</c:v>
                </c:pt>
                <c:pt idx="13404">
                  <c:v>0.77953218999999985</c:v>
                </c:pt>
                <c:pt idx="13405">
                  <c:v>0.77959018000000002</c:v>
                </c:pt>
                <c:pt idx="13406">
                  <c:v>0.77964805000000026</c:v>
                </c:pt>
                <c:pt idx="13407">
                  <c:v>0.77970592000000016</c:v>
                </c:pt>
                <c:pt idx="13408">
                  <c:v>0.77976391000000012</c:v>
                </c:pt>
                <c:pt idx="13409">
                  <c:v>0.77982178000000013</c:v>
                </c:pt>
                <c:pt idx="13410">
                  <c:v>0.7798795300000001</c:v>
                </c:pt>
                <c:pt idx="13411">
                  <c:v>0.77993752000000005</c:v>
                </c:pt>
                <c:pt idx="13412">
                  <c:v>0.77999539000000007</c:v>
                </c:pt>
                <c:pt idx="13413">
                  <c:v>0.78005325999999997</c:v>
                </c:pt>
                <c:pt idx="13414">
                  <c:v>0.78011112999999987</c:v>
                </c:pt>
                <c:pt idx="13415">
                  <c:v>0.780169</c:v>
                </c:pt>
                <c:pt idx="13416">
                  <c:v>0.78022687000000002</c:v>
                </c:pt>
                <c:pt idx="13417">
                  <c:v>0.78028473999999992</c:v>
                </c:pt>
                <c:pt idx="13418">
                  <c:v>0.78034237999999989</c:v>
                </c:pt>
                <c:pt idx="13419">
                  <c:v>0.78040025000000002</c:v>
                </c:pt>
                <c:pt idx="13420">
                  <c:v>0.78045811999999992</c:v>
                </c:pt>
                <c:pt idx="13421">
                  <c:v>0.78051598999999994</c:v>
                </c:pt>
                <c:pt idx="13422">
                  <c:v>0.78057385999999984</c:v>
                </c:pt>
                <c:pt idx="13423">
                  <c:v>0.78063172999999997</c:v>
                </c:pt>
                <c:pt idx="13424">
                  <c:v>0.78068959999999998</c:v>
                </c:pt>
                <c:pt idx="13425">
                  <c:v>0.78074759000000005</c:v>
                </c:pt>
                <c:pt idx="13426">
                  <c:v>0.78080510999999997</c:v>
                </c:pt>
                <c:pt idx="13427">
                  <c:v>0.78086297999999987</c:v>
                </c:pt>
                <c:pt idx="13428">
                  <c:v>0.78092074</c:v>
                </c:pt>
                <c:pt idx="13429">
                  <c:v>0.78097861000000013</c:v>
                </c:pt>
                <c:pt idx="13430">
                  <c:v>0.78103647999999992</c:v>
                </c:pt>
                <c:pt idx="13431">
                  <c:v>0.78109446000000005</c:v>
                </c:pt>
                <c:pt idx="13432">
                  <c:v>0.78115232999999973</c:v>
                </c:pt>
                <c:pt idx="13433">
                  <c:v>0.7812103199999999</c:v>
                </c:pt>
                <c:pt idx="13434">
                  <c:v>0.78126829999999992</c:v>
                </c:pt>
                <c:pt idx="13435">
                  <c:v>0.78132617999999987</c:v>
                </c:pt>
                <c:pt idx="13436">
                  <c:v>0.78138405</c:v>
                </c:pt>
                <c:pt idx="13437">
                  <c:v>0.78144192000000001</c:v>
                </c:pt>
                <c:pt idx="13438">
                  <c:v>0.78149979000000003</c:v>
                </c:pt>
                <c:pt idx="13439">
                  <c:v>0.78155776999999993</c:v>
                </c:pt>
                <c:pt idx="13440">
                  <c:v>0.78161563999999994</c:v>
                </c:pt>
                <c:pt idx="13441">
                  <c:v>0.78167317000000003</c:v>
                </c:pt>
                <c:pt idx="13442">
                  <c:v>0.78173104000000004</c:v>
                </c:pt>
                <c:pt idx="13443">
                  <c:v>0.78178890999999984</c:v>
                </c:pt>
                <c:pt idx="13444">
                  <c:v>0.78184677999999996</c:v>
                </c:pt>
                <c:pt idx="13445">
                  <c:v>0.78190464999999998</c:v>
                </c:pt>
                <c:pt idx="13446">
                  <c:v>0.78196251999999988</c:v>
                </c:pt>
                <c:pt idx="13447">
                  <c:v>0.78202039000000001</c:v>
                </c:pt>
                <c:pt idx="13448">
                  <c:v>0.78207826000000003</c:v>
                </c:pt>
                <c:pt idx="13449">
                  <c:v>0.78213635999999986</c:v>
                </c:pt>
                <c:pt idx="13450">
                  <c:v>0.78219422999999999</c:v>
                </c:pt>
                <c:pt idx="13451">
                  <c:v>0.78225209999999989</c:v>
                </c:pt>
                <c:pt idx="13452">
                  <c:v>0.78230997000000002</c:v>
                </c:pt>
                <c:pt idx="13453">
                  <c:v>0.78236783999999993</c:v>
                </c:pt>
                <c:pt idx="13454">
                  <c:v>0.78242582999999999</c:v>
                </c:pt>
                <c:pt idx="13455">
                  <c:v>0.78248369999999989</c:v>
                </c:pt>
                <c:pt idx="13456">
                  <c:v>0.78254157000000002</c:v>
                </c:pt>
                <c:pt idx="13457">
                  <c:v>0.78259944000000004</c:v>
                </c:pt>
                <c:pt idx="13458">
                  <c:v>0.78265684999999996</c:v>
                </c:pt>
                <c:pt idx="13459">
                  <c:v>0.78271471999999997</c:v>
                </c:pt>
                <c:pt idx="13460">
                  <c:v>0.78277269999999999</c:v>
                </c:pt>
                <c:pt idx="13461">
                  <c:v>0.78283046000000001</c:v>
                </c:pt>
                <c:pt idx="13462">
                  <c:v>0.78288844000000002</c:v>
                </c:pt>
                <c:pt idx="13463">
                  <c:v>0.78294631000000003</c:v>
                </c:pt>
                <c:pt idx="13464">
                  <c:v>0.78300429999999999</c:v>
                </c:pt>
                <c:pt idx="13465">
                  <c:v>0.78306204999999973</c:v>
                </c:pt>
                <c:pt idx="13466">
                  <c:v>0.78312004000000002</c:v>
                </c:pt>
                <c:pt idx="13467">
                  <c:v>0.78317767999999999</c:v>
                </c:pt>
                <c:pt idx="13468">
                  <c:v>0.78323555</c:v>
                </c:pt>
                <c:pt idx="13469">
                  <c:v>0.78329353999999984</c:v>
                </c:pt>
                <c:pt idx="13470">
                  <c:v>0.78335129000000003</c:v>
                </c:pt>
                <c:pt idx="13471">
                  <c:v>0.78340915999999994</c:v>
                </c:pt>
                <c:pt idx="13472">
                  <c:v>0.78346702999999973</c:v>
                </c:pt>
                <c:pt idx="13473">
                  <c:v>0.78352502000000002</c:v>
                </c:pt>
                <c:pt idx="13474">
                  <c:v>0.78358288999999992</c:v>
                </c:pt>
                <c:pt idx="13475">
                  <c:v>0.78364076000000005</c:v>
                </c:pt>
                <c:pt idx="13476">
                  <c:v>0.78369886000000011</c:v>
                </c:pt>
                <c:pt idx="13477">
                  <c:v>0.78375684999999984</c:v>
                </c:pt>
                <c:pt idx="13478">
                  <c:v>0.78381471999999996</c:v>
                </c:pt>
                <c:pt idx="13479">
                  <c:v>0.78387258999999987</c:v>
                </c:pt>
                <c:pt idx="13480">
                  <c:v>0.78392998999999997</c:v>
                </c:pt>
                <c:pt idx="13481">
                  <c:v>0.78398787000000003</c:v>
                </c:pt>
                <c:pt idx="13482">
                  <c:v>0.78404574000000005</c:v>
                </c:pt>
                <c:pt idx="13483">
                  <c:v>0.78410360999999984</c:v>
                </c:pt>
                <c:pt idx="13484">
                  <c:v>0.78416171000000001</c:v>
                </c:pt>
                <c:pt idx="13485">
                  <c:v>0.78421957999999992</c:v>
                </c:pt>
                <c:pt idx="13486">
                  <c:v>0.78427745000000004</c:v>
                </c:pt>
                <c:pt idx="13487">
                  <c:v>0.78433531999999984</c:v>
                </c:pt>
                <c:pt idx="13488">
                  <c:v>0.78439329999999996</c:v>
                </c:pt>
                <c:pt idx="13489">
                  <c:v>0.78445117999999991</c:v>
                </c:pt>
                <c:pt idx="13490">
                  <c:v>0.78450905000000004</c:v>
                </c:pt>
                <c:pt idx="13491">
                  <c:v>0.78456667999999985</c:v>
                </c:pt>
                <c:pt idx="13492">
                  <c:v>0.78462454999999998</c:v>
                </c:pt>
                <c:pt idx="13493">
                  <c:v>0.78468243000000004</c:v>
                </c:pt>
                <c:pt idx="13494">
                  <c:v>0.78474029999999995</c:v>
                </c:pt>
                <c:pt idx="13495">
                  <c:v>0.78479828000000007</c:v>
                </c:pt>
                <c:pt idx="13496">
                  <c:v>0.78485614999999986</c:v>
                </c:pt>
                <c:pt idx="13497">
                  <c:v>0.78491401999999999</c:v>
                </c:pt>
                <c:pt idx="13498">
                  <c:v>0.78497189000000012</c:v>
                </c:pt>
                <c:pt idx="13499">
                  <c:v>0.78502976000000002</c:v>
                </c:pt>
                <c:pt idx="13500">
                  <c:v>0.78508787000000002</c:v>
                </c:pt>
                <c:pt idx="13501">
                  <c:v>0.7851456200000001</c:v>
                </c:pt>
                <c:pt idx="13502">
                  <c:v>0.78520361000000005</c:v>
                </c:pt>
                <c:pt idx="13503">
                  <c:v>0.78526147999999996</c:v>
                </c:pt>
                <c:pt idx="13504">
                  <c:v>0.78531934999999986</c:v>
                </c:pt>
                <c:pt idx="13505">
                  <c:v>0.78537721999999999</c:v>
                </c:pt>
                <c:pt idx="13506">
                  <c:v>0.78543509</c:v>
                </c:pt>
                <c:pt idx="13507">
                  <c:v>0.78549237999999988</c:v>
                </c:pt>
                <c:pt idx="13508">
                  <c:v>0.78555047999999994</c:v>
                </c:pt>
                <c:pt idx="13509">
                  <c:v>0.78560858</c:v>
                </c:pt>
                <c:pt idx="13510">
                  <c:v>0.78566645000000002</c:v>
                </c:pt>
                <c:pt idx="13511">
                  <c:v>0.78572444000000008</c:v>
                </c:pt>
                <c:pt idx="13512">
                  <c:v>0.78578230999999987</c:v>
                </c:pt>
                <c:pt idx="13513">
                  <c:v>0.78584018</c:v>
                </c:pt>
                <c:pt idx="13514">
                  <c:v>0.78589805000000013</c:v>
                </c:pt>
                <c:pt idx="13515">
                  <c:v>0.78595546000000005</c:v>
                </c:pt>
                <c:pt idx="13516">
                  <c:v>0.78601332999999973</c:v>
                </c:pt>
                <c:pt idx="13517">
                  <c:v>0.78607119999999997</c:v>
                </c:pt>
                <c:pt idx="13518">
                  <c:v>0.78612895000000005</c:v>
                </c:pt>
                <c:pt idx="13519">
                  <c:v>0.78618693999999989</c:v>
                </c:pt>
                <c:pt idx="13520">
                  <c:v>0.78624481000000013</c:v>
                </c:pt>
                <c:pt idx="13521">
                  <c:v>0.78630290999999986</c:v>
                </c:pt>
                <c:pt idx="13522">
                  <c:v>0.78636077999999987</c:v>
                </c:pt>
                <c:pt idx="13523">
                  <c:v>0.78641865</c:v>
                </c:pt>
                <c:pt idx="13524">
                  <c:v>0.7864765199999999</c:v>
                </c:pt>
                <c:pt idx="13525">
                  <c:v>0.78653404999999987</c:v>
                </c:pt>
                <c:pt idx="13526">
                  <c:v>0.78659203</c:v>
                </c:pt>
                <c:pt idx="13527">
                  <c:v>0.78664990000000012</c:v>
                </c:pt>
                <c:pt idx="13528">
                  <c:v>0.78670788999999997</c:v>
                </c:pt>
                <c:pt idx="13529">
                  <c:v>0.78676575999999998</c:v>
                </c:pt>
                <c:pt idx="13530">
                  <c:v>0.78682363000000011</c:v>
                </c:pt>
                <c:pt idx="13531">
                  <c:v>0.78688161999999995</c:v>
                </c:pt>
                <c:pt idx="13532">
                  <c:v>0.78693959999999996</c:v>
                </c:pt>
                <c:pt idx="13533">
                  <c:v>0.78699746999999998</c:v>
                </c:pt>
                <c:pt idx="13534">
                  <c:v>0.78705533999999999</c:v>
                </c:pt>
                <c:pt idx="13535">
                  <c:v>0.78711321000000001</c:v>
                </c:pt>
                <c:pt idx="13536">
                  <c:v>0.78717108000000002</c:v>
                </c:pt>
                <c:pt idx="13537">
                  <c:v>0.78722837000000001</c:v>
                </c:pt>
                <c:pt idx="13538">
                  <c:v>0.78728623999999992</c:v>
                </c:pt>
                <c:pt idx="13539">
                  <c:v>0.78734422999999998</c:v>
                </c:pt>
                <c:pt idx="13540">
                  <c:v>0.78740232999999993</c:v>
                </c:pt>
                <c:pt idx="13541">
                  <c:v>0.78746019999999994</c:v>
                </c:pt>
                <c:pt idx="13542">
                  <c:v>0.7875181899999999</c:v>
                </c:pt>
                <c:pt idx="13543">
                  <c:v>0.78757593999999997</c:v>
                </c:pt>
                <c:pt idx="13544">
                  <c:v>0.78763380999999999</c:v>
                </c:pt>
                <c:pt idx="13545">
                  <c:v>0.78769168000000012</c:v>
                </c:pt>
                <c:pt idx="13546">
                  <c:v>0.78774979000000012</c:v>
                </c:pt>
                <c:pt idx="13547">
                  <c:v>0.78780766000000002</c:v>
                </c:pt>
                <c:pt idx="13548">
                  <c:v>0.78786517999999994</c:v>
                </c:pt>
                <c:pt idx="13549">
                  <c:v>0.78792304999999996</c:v>
                </c:pt>
                <c:pt idx="13550">
                  <c:v>0.78798091999999997</c:v>
                </c:pt>
                <c:pt idx="13551">
                  <c:v>0.78803891000000004</c:v>
                </c:pt>
                <c:pt idx="13552">
                  <c:v>0.78809677999999994</c:v>
                </c:pt>
                <c:pt idx="13553">
                  <c:v>0.78815475999999984</c:v>
                </c:pt>
                <c:pt idx="13554">
                  <c:v>0.78821274999999991</c:v>
                </c:pt>
                <c:pt idx="13555">
                  <c:v>0.78827062000000003</c:v>
                </c:pt>
                <c:pt idx="13556">
                  <c:v>0.78832813999999996</c:v>
                </c:pt>
                <c:pt idx="13557">
                  <c:v>0.78838600999999986</c:v>
                </c:pt>
                <c:pt idx="13558">
                  <c:v>0.78844387999999999</c:v>
                </c:pt>
                <c:pt idx="13559">
                  <c:v>0.78850187000000005</c:v>
                </c:pt>
                <c:pt idx="13560">
                  <c:v>0.78855973999999984</c:v>
                </c:pt>
                <c:pt idx="13561">
                  <c:v>0.78861760999999997</c:v>
                </c:pt>
                <c:pt idx="13562">
                  <c:v>0.7886754800000001</c:v>
                </c:pt>
                <c:pt idx="13563">
                  <c:v>0.78873335</c:v>
                </c:pt>
                <c:pt idx="13564">
                  <c:v>0.78879133999999995</c:v>
                </c:pt>
                <c:pt idx="13565">
                  <c:v>0.7888488600000001</c:v>
                </c:pt>
                <c:pt idx="13566">
                  <c:v>0.78890685000000005</c:v>
                </c:pt>
                <c:pt idx="13567">
                  <c:v>0.78896471999999984</c:v>
                </c:pt>
                <c:pt idx="13568">
                  <c:v>0.78902258999999986</c:v>
                </c:pt>
                <c:pt idx="13569">
                  <c:v>0.78908080000000003</c:v>
                </c:pt>
                <c:pt idx="13570">
                  <c:v>0.78913809999999984</c:v>
                </c:pt>
                <c:pt idx="13571">
                  <c:v>0.78919596999999997</c:v>
                </c:pt>
                <c:pt idx="13572">
                  <c:v>0.78925394999999987</c:v>
                </c:pt>
                <c:pt idx="13573">
                  <c:v>0.78931193999999993</c:v>
                </c:pt>
                <c:pt idx="13574">
                  <c:v>0.78936993</c:v>
                </c:pt>
                <c:pt idx="13575">
                  <c:v>0.78942780000000001</c:v>
                </c:pt>
                <c:pt idx="13576">
                  <c:v>0.78948567000000003</c:v>
                </c:pt>
                <c:pt idx="13577">
                  <c:v>0.78954365000000004</c:v>
                </c:pt>
                <c:pt idx="13578">
                  <c:v>0.78960140999999995</c:v>
                </c:pt>
                <c:pt idx="13579">
                  <c:v>0.78965928000000007</c:v>
                </c:pt>
                <c:pt idx="13580">
                  <c:v>0.78971725999999998</c:v>
                </c:pt>
                <c:pt idx="13581">
                  <c:v>0.78977512999999999</c:v>
                </c:pt>
                <c:pt idx="13582">
                  <c:v>0.78983265999999996</c:v>
                </c:pt>
                <c:pt idx="13583">
                  <c:v>0.78989052999999998</c:v>
                </c:pt>
                <c:pt idx="13584">
                  <c:v>0.78994840000000011</c:v>
                </c:pt>
                <c:pt idx="13585">
                  <c:v>0.7900063799999999</c:v>
                </c:pt>
                <c:pt idx="13586">
                  <c:v>0.79006425000000002</c:v>
                </c:pt>
                <c:pt idx="13587">
                  <c:v>0.79012235999999991</c:v>
                </c:pt>
                <c:pt idx="13588">
                  <c:v>0.79018023000000004</c:v>
                </c:pt>
                <c:pt idx="13589">
                  <c:v>0.79023809999999994</c:v>
                </c:pt>
                <c:pt idx="13590">
                  <c:v>0.79029596999999996</c:v>
                </c:pt>
                <c:pt idx="13591">
                  <c:v>0.79035337000000006</c:v>
                </c:pt>
                <c:pt idx="13592">
                  <c:v>0.79041123999999996</c:v>
                </c:pt>
                <c:pt idx="13593">
                  <c:v>0.79046911999999991</c:v>
                </c:pt>
                <c:pt idx="13594">
                  <c:v>0.79052698999999993</c:v>
                </c:pt>
                <c:pt idx="13595">
                  <c:v>0.79058496999999994</c:v>
                </c:pt>
                <c:pt idx="13596">
                  <c:v>0.79064284000000007</c:v>
                </c:pt>
                <c:pt idx="13597">
                  <c:v>0.79070070999999997</c:v>
                </c:pt>
                <c:pt idx="13598">
                  <c:v>0.79075870000000004</c:v>
                </c:pt>
                <c:pt idx="13599">
                  <c:v>0.79081667999999994</c:v>
                </c:pt>
                <c:pt idx="13600">
                  <c:v>0.79087454999999984</c:v>
                </c:pt>
                <c:pt idx="13601">
                  <c:v>0.79093243000000002</c:v>
                </c:pt>
                <c:pt idx="13602">
                  <c:v>0.79099030000000004</c:v>
                </c:pt>
                <c:pt idx="13603">
                  <c:v>0.79104817000000005</c:v>
                </c:pt>
                <c:pt idx="13604">
                  <c:v>0.79110603999999984</c:v>
                </c:pt>
                <c:pt idx="13605">
                  <c:v>0.79116390999999986</c:v>
                </c:pt>
                <c:pt idx="13606">
                  <c:v>0.79122177999999999</c:v>
                </c:pt>
                <c:pt idx="13607">
                  <c:v>0.79127930000000002</c:v>
                </c:pt>
                <c:pt idx="13608">
                  <c:v>0.79133716999999992</c:v>
                </c:pt>
                <c:pt idx="13609">
                  <c:v>0.79139515999999999</c:v>
                </c:pt>
                <c:pt idx="13610">
                  <c:v>0.79145303</c:v>
                </c:pt>
                <c:pt idx="13611">
                  <c:v>0.79151089999999991</c:v>
                </c:pt>
                <c:pt idx="13612">
                  <c:v>0.79156876999999992</c:v>
                </c:pt>
                <c:pt idx="13613">
                  <c:v>0.79162664000000005</c:v>
                </c:pt>
                <c:pt idx="13614">
                  <c:v>0.79168461999999995</c:v>
                </c:pt>
                <c:pt idx="13615">
                  <c:v>0.79174261000000012</c:v>
                </c:pt>
                <c:pt idx="13616">
                  <c:v>0.79180048000000003</c:v>
                </c:pt>
                <c:pt idx="13617">
                  <c:v>0.79185788999999984</c:v>
                </c:pt>
                <c:pt idx="13618">
                  <c:v>0.79191586999999997</c:v>
                </c:pt>
                <c:pt idx="13619">
                  <c:v>0.79197386000000003</c:v>
                </c:pt>
                <c:pt idx="13620">
                  <c:v>0.79203162000000005</c:v>
                </c:pt>
                <c:pt idx="13621">
                  <c:v>0.79208959999999984</c:v>
                </c:pt>
                <c:pt idx="13622">
                  <c:v>0.79214746999999996</c:v>
                </c:pt>
                <c:pt idx="13623">
                  <c:v>0.79220533999999998</c:v>
                </c:pt>
                <c:pt idx="13624">
                  <c:v>0.79226321</c:v>
                </c:pt>
                <c:pt idx="13625">
                  <c:v>0.79232119999999984</c:v>
                </c:pt>
                <c:pt idx="13626">
                  <c:v>0.79237906999999996</c:v>
                </c:pt>
                <c:pt idx="13627">
                  <c:v>0.79243693999999987</c:v>
                </c:pt>
                <c:pt idx="13628">
                  <c:v>0.79249446000000001</c:v>
                </c:pt>
                <c:pt idx="13629">
                  <c:v>0.79255232999999992</c:v>
                </c:pt>
                <c:pt idx="13630">
                  <c:v>0.79261042999999998</c:v>
                </c:pt>
                <c:pt idx="13631">
                  <c:v>0.79266829999999999</c:v>
                </c:pt>
                <c:pt idx="13632">
                  <c:v>0.79272617999999984</c:v>
                </c:pt>
                <c:pt idx="13633">
                  <c:v>0.79278415999999996</c:v>
                </c:pt>
                <c:pt idx="13634">
                  <c:v>0.79284215000000002</c:v>
                </c:pt>
                <c:pt idx="13635">
                  <c:v>0.79289955000000012</c:v>
                </c:pt>
                <c:pt idx="13636">
                  <c:v>0.79295742999999996</c:v>
                </c:pt>
                <c:pt idx="13637">
                  <c:v>0.79301529999999998</c:v>
                </c:pt>
                <c:pt idx="13638">
                  <c:v>0.79307316999999988</c:v>
                </c:pt>
                <c:pt idx="13639">
                  <c:v>0.79313104000000001</c:v>
                </c:pt>
                <c:pt idx="13640">
                  <c:v>0.79318902000000002</c:v>
                </c:pt>
                <c:pt idx="13641">
                  <c:v>0.79324689000000004</c:v>
                </c:pt>
                <c:pt idx="13642">
                  <c:v>0.79330475999999994</c:v>
                </c:pt>
                <c:pt idx="13643">
                  <c:v>0.79336262999999985</c:v>
                </c:pt>
                <c:pt idx="13644">
                  <c:v>0.79342049999999997</c:v>
                </c:pt>
                <c:pt idx="13645">
                  <c:v>0.79347849000000004</c:v>
                </c:pt>
                <c:pt idx="13646">
                  <c:v>0.79353635999999983</c:v>
                </c:pt>
                <c:pt idx="13647">
                  <c:v>0.79359435</c:v>
                </c:pt>
                <c:pt idx="13648">
                  <c:v>0.79365233000000002</c:v>
                </c:pt>
                <c:pt idx="13649">
                  <c:v>0.79371031999999997</c:v>
                </c:pt>
                <c:pt idx="13650">
                  <c:v>0.79376818999999987</c:v>
                </c:pt>
                <c:pt idx="13651">
                  <c:v>0.79382548000000008</c:v>
                </c:pt>
                <c:pt idx="13652">
                  <c:v>0.79388323999999999</c:v>
                </c:pt>
                <c:pt idx="13653">
                  <c:v>0.79394122000000011</c:v>
                </c:pt>
                <c:pt idx="13654">
                  <c:v>0.79399909000000013</c:v>
                </c:pt>
                <c:pt idx="13655">
                  <c:v>0.79405707999999997</c:v>
                </c:pt>
                <c:pt idx="13656">
                  <c:v>0.79411505999999998</c:v>
                </c:pt>
                <c:pt idx="13657">
                  <c:v>0.79417293</c:v>
                </c:pt>
                <c:pt idx="13658">
                  <c:v>0.79423080000000001</c:v>
                </c:pt>
                <c:pt idx="13659">
                  <c:v>0.79428867999999997</c:v>
                </c:pt>
                <c:pt idx="13660">
                  <c:v>0.79434665999999998</c:v>
                </c:pt>
                <c:pt idx="13661">
                  <c:v>0.79440465000000005</c:v>
                </c:pt>
                <c:pt idx="13662">
                  <c:v>0.79446251999999973</c:v>
                </c:pt>
                <c:pt idx="13663">
                  <c:v>0.79452038999999985</c:v>
                </c:pt>
                <c:pt idx="13664">
                  <c:v>0.79457825999999998</c:v>
                </c:pt>
                <c:pt idx="13665">
                  <c:v>0.79463578000000001</c:v>
                </c:pt>
                <c:pt idx="13666">
                  <c:v>0.79469365000000014</c:v>
                </c:pt>
                <c:pt idx="13667">
                  <c:v>0.79475152000000004</c:v>
                </c:pt>
                <c:pt idx="13668">
                  <c:v>0.79480938999999984</c:v>
                </c:pt>
                <c:pt idx="13669">
                  <c:v>0.7948673799999999</c:v>
                </c:pt>
                <c:pt idx="13670">
                  <c:v>0.79492525000000014</c:v>
                </c:pt>
                <c:pt idx="13671">
                  <c:v>0.79498323999999998</c:v>
                </c:pt>
                <c:pt idx="13672">
                  <c:v>0.79504111000000011</c:v>
                </c:pt>
                <c:pt idx="13673">
                  <c:v>0.79509898000000001</c:v>
                </c:pt>
                <c:pt idx="13674">
                  <c:v>0.79515685000000003</c:v>
                </c:pt>
                <c:pt idx="13675">
                  <c:v>0.79521425000000001</c:v>
                </c:pt>
                <c:pt idx="13676">
                  <c:v>0.79527223999999996</c:v>
                </c:pt>
                <c:pt idx="13677">
                  <c:v>0.79533010999999987</c:v>
                </c:pt>
                <c:pt idx="13678">
                  <c:v>0.79538797999999988</c:v>
                </c:pt>
                <c:pt idx="13679">
                  <c:v>0.79544585000000012</c:v>
                </c:pt>
                <c:pt idx="13680">
                  <c:v>0.79550371999999991</c:v>
                </c:pt>
                <c:pt idx="13681">
                  <c:v>0.79556158999999993</c:v>
                </c:pt>
                <c:pt idx="13682">
                  <c:v>0.79561992999999998</c:v>
                </c:pt>
                <c:pt idx="13683">
                  <c:v>0.79567779999999999</c:v>
                </c:pt>
                <c:pt idx="13684">
                  <c:v>0.79573508999999998</c:v>
                </c:pt>
                <c:pt idx="13685">
                  <c:v>0.79579295999999999</c:v>
                </c:pt>
                <c:pt idx="13686">
                  <c:v>0.79585083000000012</c:v>
                </c:pt>
                <c:pt idx="13687">
                  <c:v>0.79590870000000002</c:v>
                </c:pt>
                <c:pt idx="13688">
                  <c:v>0.79596656999999993</c:v>
                </c:pt>
                <c:pt idx="13689">
                  <c:v>0.79602466999999999</c:v>
                </c:pt>
                <c:pt idx="13690">
                  <c:v>0.79608276999999994</c:v>
                </c:pt>
                <c:pt idx="13691">
                  <c:v>0.79614064000000007</c:v>
                </c:pt>
                <c:pt idx="13692">
                  <c:v>0.79619863000000013</c:v>
                </c:pt>
                <c:pt idx="13693">
                  <c:v>0.79625649999999992</c:v>
                </c:pt>
                <c:pt idx="13694">
                  <c:v>0.79631378999999991</c:v>
                </c:pt>
                <c:pt idx="13695">
                  <c:v>0.79637166000000004</c:v>
                </c:pt>
                <c:pt idx="13696">
                  <c:v>0.79642953000000005</c:v>
                </c:pt>
                <c:pt idx="13697">
                  <c:v>0.79648763</c:v>
                </c:pt>
                <c:pt idx="13698">
                  <c:v>0.79654539000000002</c:v>
                </c:pt>
                <c:pt idx="13699">
                  <c:v>0.79660313999999999</c:v>
                </c:pt>
                <c:pt idx="13700">
                  <c:v>0.79666124000000005</c:v>
                </c:pt>
                <c:pt idx="13701">
                  <c:v>0.79671935000000005</c:v>
                </c:pt>
                <c:pt idx="13702">
                  <c:v>0.79677675000000003</c:v>
                </c:pt>
                <c:pt idx="13703">
                  <c:v>0.79683473999999999</c:v>
                </c:pt>
                <c:pt idx="13704">
                  <c:v>0.79689248999999984</c:v>
                </c:pt>
                <c:pt idx="13705">
                  <c:v>0.79695048000000002</c:v>
                </c:pt>
                <c:pt idx="13706">
                  <c:v>0.79700846999999997</c:v>
                </c:pt>
                <c:pt idx="13707">
                  <c:v>0.79706644999999987</c:v>
                </c:pt>
                <c:pt idx="13708">
                  <c:v>0.79712432</c:v>
                </c:pt>
                <c:pt idx="13709">
                  <c:v>0.79718230999999973</c:v>
                </c:pt>
                <c:pt idx="13710">
                  <c:v>0.79724017999999996</c:v>
                </c:pt>
                <c:pt idx="13711">
                  <c:v>0.79729804999999998</c:v>
                </c:pt>
                <c:pt idx="13712">
                  <c:v>0.79735592</c:v>
                </c:pt>
                <c:pt idx="13713">
                  <c:v>0.7974137899999999</c:v>
                </c:pt>
                <c:pt idx="13714">
                  <c:v>0.79747166000000003</c:v>
                </c:pt>
                <c:pt idx="13715">
                  <c:v>0.7975293</c:v>
                </c:pt>
                <c:pt idx="13716">
                  <c:v>0.7975871699999999</c:v>
                </c:pt>
                <c:pt idx="13717">
                  <c:v>0.79764504000000014</c:v>
                </c:pt>
                <c:pt idx="13718">
                  <c:v>0.79770291000000004</c:v>
                </c:pt>
                <c:pt idx="13719">
                  <c:v>0.7977609</c:v>
                </c:pt>
                <c:pt idx="13720">
                  <c:v>0.79781877000000001</c:v>
                </c:pt>
                <c:pt idx="13721">
                  <c:v>0.79787664000000003</c:v>
                </c:pt>
                <c:pt idx="13722">
                  <c:v>0.79793451000000004</c:v>
                </c:pt>
                <c:pt idx="13723">
                  <c:v>0.79799237999999983</c:v>
                </c:pt>
                <c:pt idx="13724">
                  <c:v>0.79805037000000001</c:v>
                </c:pt>
                <c:pt idx="13725">
                  <c:v>0.79810824000000002</c:v>
                </c:pt>
                <c:pt idx="13726">
                  <c:v>0.79816610999999993</c:v>
                </c:pt>
                <c:pt idx="13727">
                  <c:v>0.79822340000000003</c:v>
                </c:pt>
                <c:pt idx="13728">
                  <c:v>0.79828137999999993</c:v>
                </c:pt>
                <c:pt idx="13729">
                  <c:v>0.79833924999999983</c:v>
                </c:pt>
                <c:pt idx="13730">
                  <c:v>0.79839711999999996</c:v>
                </c:pt>
                <c:pt idx="13731">
                  <c:v>0.79845498999999986</c:v>
                </c:pt>
                <c:pt idx="13732">
                  <c:v>0.79851297999999982</c:v>
                </c:pt>
                <c:pt idx="13733">
                  <c:v>0.79857096999999988</c:v>
                </c:pt>
                <c:pt idx="13734">
                  <c:v>0.79862884000000012</c:v>
                </c:pt>
                <c:pt idx="13735">
                  <c:v>0.79868658999999986</c:v>
                </c:pt>
                <c:pt idx="13736">
                  <c:v>0.7987444600000001</c:v>
                </c:pt>
                <c:pt idx="13737">
                  <c:v>0.79880245000000005</c:v>
                </c:pt>
                <c:pt idx="13738">
                  <c:v>0.79886042999999984</c:v>
                </c:pt>
                <c:pt idx="13739">
                  <c:v>0.79891783999999999</c:v>
                </c:pt>
                <c:pt idx="13740">
                  <c:v>0.79897571000000012</c:v>
                </c:pt>
                <c:pt idx="13741">
                  <c:v>0.79903357999999991</c:v>
                </c:pt>
                <c:pt idx="13742">
                  <c:v>0.79909145000000015</c:v>
                </c:pt>
                <c:pt idx="13743">
                  <c:v>0.79914932000000005</c:v>
                </c:pt>
                <c:pt idx="13744">
                  <c:v>0.79920718999999985</c:v>
                </c:pt>
                <c:pt idx="13745">
                  <c:v>0.79926505999999997</c:v>
                </c:pt>
                <c:pt idx="13746">
                  <c:v>0.79932305000000003</c:v>
                </c:pt>
                <c:pt idx="13747">
                  <c:v>0.79938114999999987</c:v>
                </c:pt>
                <c:pt idx="13748">
                  <c:v>0.79943878999999973</c:v>
                </c:pt>
                <c:pt idx="13749">
                  <c:v>0.79949677999999991</c:v>
                </c:pt>
                <c:pt idx="13750">
                  <c:v>0.79955475999999992</c:v>
                </c:pt>
                <c:pt idx="13751">
                  <c:v>0.79961263000000005</c:v>
                </c:pt>
                <c:pt idx="13752">
                  <c:v>0.79967049999999995</c:v>
                </c:pt>
                <c:pt idx="13753">
                  <c:v>0.79972836999999997</c:v>
                </c:pt>
                <c:pt idx="13754">
                  <c:v>0.79978635999999992</c:v>
                </c:pt>
                <c:pt idx="13755">
                  <c:v>0.79984423000000016</c:v>
                </c:pt>
                <c:pt idx="13756">
                  <c:v>0.79990164000000008</c:v>
                </c:pt>
                <c:pt idx="13757">
                  <c:v>0.79995974000000003</c:v>
                </c:pt>
                <c:pt idx="13758">
                  <c:v>0.80001772999999987</c:v>
                </c:pt>
                <c:pt idx="13759">
                  <c:v>0.80007560000000011</c:v>
                </c:pt>
                <c:pt idx="13760">
                  <c:v>0.80013347000000001</c:v>
                </c:pt>
                <c:pt idx="13761">
                  <c:v>0.80019134000000003</c:v>
                </c:pt>
                <c:pt idx="13762">
                  <c:v>0.80024921000000016</c:v>
                </c:pt>
                <c:pt idx="13763">
                  <c:v>0.80030707999999984</c:v>
                </c:pt>
                <c:pt idx="13764">
                  <c:v>0.80036505999999996</c:v>
                </c:pt>
                <c:pt idx="13765">
                  <c:v>0.80042292999999987</c:v>
                </c:pt>
                <c:pt idx="13766">
                  <c:v>0.8004803399999999</c:v>
                </c:pt>
                <c:pt idx="13767">
                  <c:v>0.80053832999999985</c:v>
                </c:pt>
                <c:pt idx="13768">
                  <c:v>0.80059619999999987</c:v>
                </c:pt>
                <c:pt idx="13769">
                  <c:v>0.80065407000000011</c:v>
                </c:pt>
                <c:pt idx="13770">
                  <c:v>0.80071194000000001</c:v>
                </c:pt>
                <c:pt idx="13771">
                  <c:v>0.80076981000000014</c:v>
                </c:pt>
                <c:pt idx="13772">
                  <c:v>0.80082779999999998</c:v>
                </c:pt>
                <c:pt idx="13773">
                  <c:v>0.80088577999999999</c:v>
                </c:pt>
                <c:pt idx="13774">
                  <c:v>0.80094377000000005</c:v>
                </c:pt>
                <c:pt idx="13775">
                  <c:v>0.80100164000000007</c:v>
                </c:pt>
                <c:pt idx="13776">
                  <c:v>0.80105904999999999</c:v>
                </c:pt>
                <c:pt idx="13777">
                  <c:v>0.80111703000000001</c:v>
                </c:pt>
                <c:pt idx="13778">
                  <c:v>0.80117490000000002</c:v>
                </c:pt>
                <c:pt idx="13779">
                  <c:v>0.80123288999999986</c:v>
                </c:pt>
                <c:pt idx="13780">
                  <c:v>0.80129075999999999</c:v>
                </c:pt>
                <c:pt idx="13781">
                  <c:v>0.80134874</c:v>
                </c:pt>
                <c:pt idx="13782">
                  <c:v>0.80140661999999996</c:v>
                </c:pt>
                <c:pt idx="13783">
                  <c:v>0.80146448999999986</c:v>
                </c:pt>
                <c:pt idx="13784">
                  <c:v>0.80152235999999988</c:v>
                </c:pt>
                <c:pt idx="13785">
                  <c:v>0.80158023</c:v>
                </c:pt>
                <c:pt idx="13786">
                  <c:v>0.80163810000000002</c:v>
                </c:pt>
                <c:pt idx="13787">
                  <c:v>0.80169597000000015</c:v>
                </c:pt>
                <c:pt idx="13788">
                  <c:v>0.80175384000000005</c:v>
                </c:pt>
                <c:pt idx="13789">
                  <c:v>0.80181181999999995</c:v>
                </c:pt>
                <c:pt idx="13790">
                  <c:v>0.80186911999999999</c:v>
                </c:pt>
                <c:pt idx="13791">
                  <c:v>0.8019271</c:v>
                </c:pt>
                <c:pt idx="13792">
                  <c:v>0.80198497000000002</c:v>
                </c:pt>
                <c:pt idx="13793">
                  <c:v>0.80204284000000003</c:v>
                </c:pt>
                <c:pt idx="13794">
                  <c:v>0.80210071000000005</c:v>
                </c:pt>
                <c:pt idx="13795">
                  <c:v>0.80215857999999984</c:v>
                </c:pt>
                <c:pt idx="13796">
                  <c:v>0.80221679999999973</c:v>
                </c:pt>
                <c:pt idx="13797">
                  <c:v>0.80227466999999997</c:v>
                </c:pt>
                <c:pt idx="13798">
                  <c:v>0.80233253999999987</c:v>
                </c:pt>
                <c:pt idx="13799">
                  <c:v>0.80239053000000005</c:v>
                </c:pt>
                <c:pt idx="13800">
                  <c:v>0.80244839999999984</c:v>
                </c:pt>
                <c:pt idx="13801">
                  <c:v>0.80250626999999986</c:v>
                </c:pt>
                <c:pt idx="13802">
                  <c:v>0.80256355999999973</c:v>
                </c:pt>
                <c:pt idx="13803">
                  <c:v>0.80262143000000008</c:v>
                </c:pt>
                <c:pt idx="13804">
                  <c:v>0.8026793000000001</c:v>
                </c:pt>
                <c:pt idx="13805">
                  <c:v>0.80273717</c:v>
                </c:pt>
                <c:pt idx="13806">
                  <c:v>0.80279526999999995</c:v>
                </c:pt>
                <c:pt idx="13807">
                  <c:v>0.80285313999999997</c:v>
                </c:pt>
                <c:pt idx="13808">
                  <c:v>0.80291100999999998</c:v>
                </c:pt>
                <c:pt idx="13809">
                  <c:v>0.80296900000000004</c:v>
                </c:pt>
                <c:pt idx="13810">
                  <c:v>0.80302686999999984</c:v>
                </c:pt>
                <c:pt idx="13811">
                  <c:v>0.80308473999999996</c:v>
                </c:pt>
                <c:pt idx="13812">
                  <c:v>0.80314260999999998</c:v>
                </c:pt>
                <c:pt idx="13813">
                  <c:v>0.80320047999999999</c:v>
                </c:pt>
                <c:pt idx="13814">
                  <c:v>0.80325835000000001</c:v>
                </c:pt>
                <c:pt idx="13815">
                  <c:v>0.80331621999999991</c:v>
                </c:pt>
                <c:pt idx="13816">
                  <c:v>0.80337386</c:v>
                </c:pt>
                <c:pt idx="13817">
                  <c:v>0.80343173000000001</c:v>
                </c:pt>
                <c:pt idx="13818">
                  <c:v>0.80348960000000003</c:v>
                </c:pt>
                <c:pt idx="13819">
                  <c:v>0.80354747000000004</c:v>
                </c:pt>
                <c:pt idx="13820">
                  <c:v>0.80360522999999995</c:v>
                </c:pt>
                <c:pt idx="13821">
                  <c:v>0.80366320999999996</c:v>
                </c:pt>
                <c:pt idx="13822">
                  <c:v>0.80372108000000009</c:v>
                </c:pt>
                <c:pt idx="13823">
                  <c:v>0.80377884000000011</c:v>
                </c:pt>
                <c:pt idx="13824">
                  <c:v>0.80383671000000001</c:v>
                </c:pt>
                <c:pt idx="13825">
                  <c:v>0.80389458000000003</c:v>
                </c:pt>
                <c:pt idx="13826">
                  <c:v>0.80395255999999993</c:v>
                </c:pt>
                <c:pt idx="13827">
                  <c:v>0.80401043000000005</c:v>
                </c:pt>
                <c:pt idx="13828">
                  <c:v>0.80406842000000001</c:v>
                </c:pt>
                <c:pt idx="13829">
                  <c:v>0.80412629000000002</c:v>
                </c:pt>
                <c:pt idx="13830">
                  <c:v>0.80418415999999993</c:v>
                </c:pt>
                <c:pt idx="13831">
                  <c:v>0.80424225999999999</c:v>
                </c:pt>
                <c:pt idx="13832">
                  <c:v>0.80430013</c:v>
                </c:pt>
                <c:pt idx="13833">
                  <c:v>0.80435800000000002</c:v>
                </c:pt>
                <c:pt idx="13834">
                  <c:v>0.80441587000000003</c:v>
                </c:pt>
                <c:pt idx="13835">
                  <c:v>0.80447373999999994</c:v>
                </c:pt>
                <c:pt idx="13836">
                  <c:v>0.80453162</c:v>
                </c:pt>
                <c:pt idx="13837">
                  <c:v>0.80458949000000002</c:v>
                </c:pt>
                <c:pt idx="13838">
                  <c:v>0.80464701000000016</c:v>
                </c:pt>
                <c:pt idx="13839">
                  <c:v>0.80470488000000007</c:v>
                </c:pt>
                <c:pt idx="13840">
                  <c:v>0.80476274999999986</c:v>
                </c:pt>
                <c:pt idx="13841">
                  <c:v>0.8048206200000001</c:v>
                </c:pt>
                <c:pt idx="13842">
                  <c:v>0.80487849000000011</c:v>
                </c:pt>
                <c:pt idx="13843">
                  <c:v>0.80493635999999991</c:v>
                </c:pt>
                <c:pt idx="13844">
                  <c:v>0.80499434999999997</c:v>
                </c:pt>
                <c:pt idx="13845">
                  <c:v>0.80505221999999999</c:v>
                </c:pt>
                <c:pt idx="13846">
                  <c:v>0.8051102</c:v>
                </c:pt>
                <c:pt idx="13847">
                  <c:v>0.80516807000000001</c:v>
                </c:pt>
                <c:pt idx="13848">
                  <c:v>0.80522594000000003</c:v>
                </c:pt>
                <c:pt idx="13849">
                  <c:v>0.80528381000000004</c:v>
                </c:pt>
                <c:pt idx="13850">
                  <c:v>0.80534167999999995</c:v>
                </c:pt>
                <c:pt idx="13851">
                  <c:v>0.80539954999999996</c:v>
                </c:pt>
                <c:pt idx="13852">
                  <c:v>0.80545743000000003</c:v>
                </c:pt>
                <c:pt idx="13853">
                  <c:v>0.80551541000000004</c:v>
                </c:pt>
                <c:pt idx="13854">
                  <c:v>0.80557327999999984</c:v>
                </c:pt>
                <c:pt idx="13855">
                  <c:v>0.80563114999999996</c:v>
                </c:pt>
                <c:pt idx="13856">
                  <c:v>0.80568843999999995</c:v>
                </c:pt>
                <c:pt idx="13857">
                  <c:v>0.80574643000000012</c:v>
                </c:pt>
                <c:pt idx="13858">
                  <c:v>0.80580430000000003</c:v>
                </c:pt>
                <c:pt idx="13859">
                  <c:v>0.80586216999999993</c:v>
                </c:pt>
                <c:pt idx="13860">
                  <c:v>0.80592003999999995</c:v>
                </c:pt>
                <c:pt idx="13861">
                  <c:v>0.80597790999999996</c:v>
                </c:pt>
                <c:pt idx="13862">
                  <c:v>0.80603577999999998</c:v>
                </c:pt>
                <c:pt idx="13863">
                  <c:v>0.80609377000000004</c:v>
                </c:pt>
                <c:pt idx="13864">
                  <c:v>0.80615152000000001</c:v>
                </c:pt>
                <c:pt idx="13865">
                  <c:v>0.80620974000000001</c:v>
                </c:pt>
                <c:pt idx="13866">
                  <c:v>0.80626714999999993</c:v>
                </c:pt>
                <c:pt idx="13867">
                  <c:v>0.80632524999999999</c:v>
                </c:pt>
                <c:pt idx="13868">
                  <c:v>0.8063831199999999</c:v>
                </c:pt>
                <c:pt idx="13869">
                  <c:v>0.80644110999999996</c:v>
                </c:pt>
                <c:pt idx="13870">
                  <c:v>0.80649897999999998</c:v>
                </c:pt>
                <c:pt idx="13871">
                  <c:v>0.80655695999999988</c:v>
                </c:pt>
                <c:pt idx="13872">
                  <c:v>0.80661483000000012</c:v>
                </c:pt>
                <c:pt idx="13873">
                  <c:v>0.80667270000000002</c:v>
                </c:pt>
                <c:pt idx="13874">
                  <c:v>0.80673057000000004</c:v>
                </c:pt>
                <c:pt idx="13875">
                  <c:v>0.80678844000000005</c:v>
                </c:pt>
                <c:pt idx="13876">
                  <c:v>0.80684630999999996</c:v>
                </c:pt>
                <c:pt idx="13877">
                  <c:v>0.80690371999999999</c:v>
                </c:pt>
                <c:pt idx="13878">
                  <c:v>0.80696159000000001</c:v>
                </c:pt>
                <c:pt idx="13879">
                  <c:v>0.80701993000000005</c:v>
                </c:pt>
                <c:pt idx="13880">
                  <c:v>0.80707768000000002</c:v>
                </c:pt>
                <c:pt idx="13881">
                  <c:v>0.80713531999999999</c:v>
                </c:pt>
                <c:pt idx="13882">
                  <c:v>0.80719353999999999</c:v>
                </c:pt>
                <c:pt idx="13883">
                  <c:v>0.80725117999999996</c:v>
                </c:pt>
                <c:pt idx="13884">
                  <c:v>0.80730915999999997</c:v>
                </c:pt>
                <c:pt idx="13885">
                  <c:v>0.80736691999999988</c:v>
                </c:pt>
                <c:pt idx="13886">
                  <c:v>0.80742502000000005</c:v>
                </c:pt>
                <c:pt idx="13887">
                  <c:v>0.80748127000000003</c:v>
                </c:pt>
                <c:pt idx="13888">
                  <c:v>0.80754029999999999</c:v>
                </c:pt>
                <c:pt idx="13889">
                  <c:v>0.80759851000000005</c:v>
                </c:pt>
                <c:pt idx="13890">
                  <c:v>0.80765615000000002</c:v>
                </c:pt>
                <c:pt idx="13891">
                  <c:v>0.80771413999999997</c:v>
                </c:pt>
                <c:pt idx="13892">
                  <c:v>0.80777200999999998</c:v>
                </c:pt>
                <c:pt idx="13893">
                  <c:v>0.80782953000000013</c:v>
                </c:pt>
                <c:pt idx="13894">
                  <c:v>0.80788775000000002</c:v>
                </c:pt>
                <c:pt idx="13895">
                  <c:v>0.80794562000000014</c:v>
                </c:pt>
                <c:pt idx="13896">
                  <c:v>0.80800349000000005</c:v>
                </c:pt>
                <c:pt idx="13897">
                  <c:v>0.80806159</c:v>
                </c:pt>
                <c:pt idx="13898">
                  <c:v>0.80811911999999997</c:v>
                </c:pt>
                <c:pt idx="13899">
                  <c:v>0.80817675</c:v>
                </c:pt>
                <c:pt idx="13900">
                  <c:v>0.80823509000000004</c:v>
                </c:pt>
                <c:pt idx="13901">
                  <c:v>0.80829284000000001</c:v>
                </c:pt>
                <c:pt idx="13902">
                  <c:v>0.80835082999999996</c:v>
                </c:pt>
                <c:pt idx="13903">
                  <c:v>0.80840857999999993</c:v>
                </c:pt>
                <c:pt idx="13904">
                  <c:v>0.80846656999999988</c:v>
                </c:pt>
                <c:pt idx="13905">
                  <c:v>0.80852444000000001</c:v>
                </c:pt>
                <c:pt idx="13906">
                  <c:v>0.80858207999999987</c:v>
                </c:pt>
                <c:pt idx="13907">
                  <c:v>0.80869782000000012</c:v>
                </c:pt>
                <c:pt idx="13908">
                  <c:v>0.80875569000000014</c:v>
                </c:pt>
                <c:pt idx="13909">
                  <c:v>0.80881355999999993</c:v>
                </c:pt>
                <c:pt idx="13910">
                  <c:v>0.80887142999999995</c:v>
                </c:pt>
                <c:pt idx="13911">
                  <c:v>0.80892942000000012</c:v>
                </c:pt>
                <c:pt idx="13912">
                  <c:v>0.80898740000000002</c:v>
                </c:pt>
                <c:pt idx="13913">
                  <c:v>0.80904527000000015</c:v>
                </c:pt>
                <c:pt idx="13914">
                  <c:v>0.80910313999999994</c:v>
                </c:pt>
                <c:pt idx="13915">
                  <c:v>0.80916113000000001</c:v>
                </c:pt>
                <c:pt idx="13916">
                  <c:v>0.80921900000000002</c:v>
                </c:pt>
                <c:pt idx="13917">
                  <c:v>0.80927629000000001</c:v>
                </c:pt>
                <c:pt idx="13918">
                  <c:v>0.80933415999999991</c:v>
                </c:pt>
                <c:pt idx="13919">
                  <c:v>0.80944990000000017</c:v>
                </c:pt>
                <c:pt idx="13920">
                  <c:v>0.80950800000000001</c:v>
                </c:pt>
                <c:pt idx="13921">
                  <c:v>0.80956587000000002</c:v>
                </c:pt>
                <c:pt idx="13922">
                  <c:v>0.80962386000000008</c:v>
                </c:pt>
                <c:pt idx="13923">
                  <c:v>0.80968185000000015</c:v>
                </c:pt>
                <c:pt idx="13924">
                  <c:v>0.80973972000000005</c:v>
                </c:pt>
                <c:pt idx="13925">
                  <c:v>0.80979724000000008</c:v>
                </c:pt>
                <c:pt idx="13926">
                  <c:v>0.80985546000000008</c:v>
                </c:pt>
                <c:pt idx="13927">
                  <c:v>0.80991287000000001</c:v>
                </c:pt>
                <c:pt idx="13928">
                  <c:v>0.80997074000000002</c:v>
                </c:pt>
                <c:pt idx="13929">
                  <c:v>0.81002861000000015</c:v>
                </c:pt>
                <c:pt idx="13930">
                  <c:v>0.81008670999999988</c:v>
                </c:pt>
                <c:pt idx="13931">
                  <c:v>0.81014458</c:v>
                </c:pt>
                <c:pt idx="13932">
                  <c:v>0.81020245000000002</c:v>
                </c:pt>
                <c:pt idx="13933">
                  <c:v>0.81026043000000003</c:v>
                </c:pt>
                <c:pt idx="13934">
                  <c:v>0.81031841999999998</c:v>
                </c:pt>
                <c:pt idx="13935">
                  <c:v>0.81037629</c:v>
                </c:pt>
                <c:pt idx="13936">
                  <c:v>0.81043427999999984</c:v>
                </c:pt>
                <c:pt idx="13937">
                  <c:v>0.81049214999999986</c:v>
                </c:pt>
                <c:pt idx="13938">
                  <c:v>0.81054990000000005</c:v>
                </c:pt>
                <c:pt idx="13939">
                  <c:v>0.81060776999999984</c:v>
                </c:pt>
                <c:pt idx="13940">
                  <c:v>0.81066530000000003</c:v>
                </c:pt>
                <c:pt idx="13941">
                  <c:v>0.81072317000000005</c:v>
                </c:pt>
                <c:pt idx="13942">
                  <c:v>0.81078114999999984</c:v>
                </c:pt>
                <c:pt idx="13943">
                  <c:v>0.81083902000000008</c:v>
                </c:pt>
                <c:pt idx="13944">
                  <c:v>0.81089688999999998</c:v>
                </c:pt>
                <c:pt idx="13945">
                  <c:v>0.81095488000000004</c:v>
                </c:pt>
                <c:pt idx="13946">
                  <c:v>0.81101274999999973</c:v>
                </c:pt>
                <c:pt idx="13947">
                  <c:v>0.81107062000000008</c:v>
                </c:pt>
                <c:pt idx="13948">
                  <c:v>0.81112848999999998</c:v>
                </c:pt>
                <c:pt idx="13949">
                  <c:v>0.81118612999999973</c:v>
                </c:pt>
                <c:pt idx="13950">
                  <c:v>0.81124399999999997</c:v>
                </c:pt>
                <c:pt idx="13951">
                  <c:v>0.81130186999999998</c:v>
                </c:pt>
                <c:pt idx="13952">
                  <c:v>0.81135974</c:v>
                </c:pt>
                <c:pt idx="13953">
                  <c:v>0.81141761000000001</c:v>
                </c:pt>
                <c:pt idx="13954">
                  <c:v>0.81147548000000003</c:v>
                </c:pt>
                <c:pt idx="13955">
                  <c:v>0.81153334999999993</c:v>
                </c:pt>
                <c:pt idx="13956">
                  <c:v>0.81159121999999995</c:v>
                </c:pt>
                <c:pt idx="13957">
                  <c:v>0.81164909000000007</c:v>
                </c:pt>
                <c:pt idx="13958">
                  <c:v>0.81170695999999998</c:v>
                </c:pt>
                <c:pt idx="13959">
                  <c:v>0.81176495000000004</c:v>
                </c:pt>
                <c:pt idx="13960">
                  <c:v>0.81182281999999995</c:v>
                </c:pt>
                <c:pt idx="13961">
                  <c:v>0.81188068999999996</c:v>
                </c:pt>
                <c:pt idx="13962">
                  <c:v>0.81193868000000002</c:v>
                </c:pt>
                <c:pt idx="13963">
                  <c:v>0.81199655000000004</c:v>
                </c:pt>
                <c:pt idx="13964">
                  <c:v>0.81205442000000005</c:v>
                </c:pt>
                <c:pt idx="13965">
                  <c:v>0.81211228999999985</c:v>
                </c:pt>
                <c:pt idx="13966">
                  <c:v>0.81217015999999997</c:v>
                </c:pt>
                <c:pt idx="13967">
                  <c:v>0.81222802999999999</c:v>
                </c:pt>
                <c:pt idx="13968">
                  <c:v>0.81228590000000001</c:v>
                </c:pt>
                <c:pt idx="13969">
                  <c:v>0.81234353999999998</c:v>
                </c:pt>
                <c:pt idx="13970">
                  <c:v>0.81240140999999999</c:v>
                </c:pt>
                <c:pt idx="13971">
                  <c:v>0.81245928000000001</c:v>
                </c:pt>
                <c:pt idx="13972">
                  <c:v>0.81251714999999991</c:v>
                </c:pt>
                <c:pt idx="13973">
                  <c:v>0.81257502000000004</c:v>
                </c:pt>
                <c:pt idx="13974">
                  <c:v>0.81263300000000005</c:v>
                </c:pt>
                <c:pt idx="13975">
                  <c:v>0.81269086999999995</c:v>
                </c:pt>
                <c:pt idx="13976">
                  <c:v>0.81274863000000008</c:v>
                </c:pt>
                <c:pt idx="13977">
                  <c:v>0.81280662000000004</c:v>
                </c:pt>
                <c:pt idx="13978">
                  <c:v>0.81286471999999999</c:v>
                </c:pt>
                <c:pt idx="13979">
                  <c:v>0.81292259</c:v>
                </c:pt>
                <c:pt idx="13980">
                  <c:v>0.81298046000000002</c:v>
                </c:pt>
                <c:pt idx="13981">
                  <c:v>0.81303775</c:v>
                </c:pt>
                <c:pt idx="13982">
                  <c:v>0.81309562000000013</c:v>
                </c:pt>
                <c:pt idx="13983">
                  <c:v>0.81315349000000003</c:v>
                </c:pt>
                <c:pt idx="13984">
                  <c:v>0.81321135999999994</c:v>
                </c:pt>
                <c:pt idx="13985">
                  <c:v>0.81326935</c:v>
                </c:pt>
                <c:pt idx="13986">
                  <c:v>0.81332722000000002</c:v>
                </c:pt>
                <c:pt idx="13987">
                  <c:v>0.81338531999999997</c:v>
                </c:pt>
                <c:pt idx="13988">
                  <c:v>0.81344318999999987</c:v>
                </c:pt>
                <c:pt idx="13989">
                  <c:v>0.81350106</c:v>
                </c:pt>
                <c:pt idx="13990">
                  <c:v>0.81355893000000001</c:v>
                </c:pt>
                <c:pt idx="13991">
                  <c:v>0.81361691999999997</c:v>
                </c:pt>
                <c:pt idx="13992">
                  <c:v>0.81367478999999998</c:v>
                </c:pt>
                <c:pt idx="13993">
                  <c:v>0.81373276999999988</c:v>
                </c:pt>
                <c:pt idx="13994">
                  <c:v>0.81379006000000009</c:v>
                </c:pt>
                <c:pt idx="13995">
                  <c:v>0.81384805000000016</c:v>
                </c:pt>
                <c:pt idx="13996">
                  <c:v>0.81390591999999995</c:v>
                </c:pt>
                <c:pt idx="13997">
                  <c:v>0.81396378999999985</c:v>
                </c:pt>
                <c:pt idx="13998">
                  <c:v>0.81402189000000014</c:v>
                </c:pt>
                <c:pt idx="13999">
                  <c:v>0.81407976000000004</c:v>
                </c:pt>
                <c:pt idx="14000">
                  <c:v>0.81413762999999983</c:v>
                </c:pt>
                <c:pt idx="14001">
                  <c:v>0.81419550000000007</c:v>
                </c:pt>
                <c:pt idx="14002">
                  <c:v>0.81425336999999987</c:v>
                </c:pt>
                <c:pt idx="14003">
                  <c:v>0.81431123999999999</c:v>
                </c:pt>
                <c:pt idx="14004">
                  <c:v>0.81436911999999984</c:v>
                </c:pt>
                <c:pt idx="14005">
                  <c:v>0.81442698999999985</c:v>
                </c:pt>
                <c:pt idx="14006">
                  <c:v>0.81448473999999993</c:v>
                </c:pt>
                <c:pt idx="14007">
                  <c:v>0.81454260999999983</c:v>
                </c:pt>
                <c:pt idx="14008">
                  <c:v>0.81460048000000007</c:v>
                </c:pt>
                <c:pt idx="14009">
                  <c:v>0.81465847000000013</c:v>
                </c:pt>
                <c:pt idx="14010">
                  <c:v>0.81471621999999999</c:v>
                </c:pt>
                <c:pt idx="14011">
                  <c:v>0.81477421000000017</c:v>
                </c:pt>
                <c:pt idx="14012">
                  <c:v>0.81483207999999996</c:v>
                </c:pt>
                <c:pt idx="14013">
                  <c:v>0.81489006000000008</c:v>
                </c:pt>
                <c:pt idx="14014">
                  <c:v>0.81494792999999999</c:v>
                </c:pt>
                <c:pt idx="14015">
                  <c:v>0.81500580000000011</c:v>
                </c:pt>
                <c:pt idx="14016">
                  <c:v>0.81506321000000004</c:v>
                </c:pt>
                <c:pt idx="14017">
                  <c:v>0.81512096999999983</c:v>
                </c:pt>
                <c:pt idx="14018">
                  <c:v>0.81517907000000012</c:v>
                </c:pt>
                <c:pt idx="14019">
                  <c:v>0.81523693999999991</c:v>
                </c:pt>
                <c:pt idx="14020">
                  <c:v>0.81529481000000015</c:v>
                </c:pt>
                <c:pt idx="14021">
                  <c:v>0.81535279999999988</c:v>
                </c:pt>
                <c:pt idx="14022">
                  <c:v>0.81541067</c:v>
                </c:pt>
                <c:pt idx="14023">
                  <c:v>0.81546853999999991</c:v>
                </c:pt>
                <c:pt idx="14024">
                  <c:v>0.81552641000000003</c:v>
                </c:pt>
                <c:pt idx="14025">
                  <c:v>0.81558450999999987</c:v>
                </c:pt>
                <c:pt idx="14026">
                  <c:v>0.81564238</c:v>
                </c:pt>
                <c:pt idx="14027">
                  <c:v>0.8156996700000001</c:v>
                </c:pt>
                <c:pt idx="14028">
                  <c:v>0.81575766000000005</c:v>
                </c:pt>
                <c:pt idx="14029">
                  <c:v>0.81581552999999996</c:v>
                </c:pt>
                <c:pt idx="14030">
                  <c:v>0.81587350999999997</c:v>
                </c:pt>
                <c:pt idx="14031">
                  <c:v>0.81593137999999998</c:v>
                </c:pt>
                <c:pt idx="14032">
                  <c:v>0.81598925000000011</c:v>
                </c:pt>
                <c:pt idx="14033">
                  <c:v>0.81604712000000001</c:v>
                </c:pt>
                <c:pt idx="14034">
                  <c:v>0.81610499000000003</c:v>
                </c:pt>
                <c:pt idx="14035">
                  <c:v>0.81616286999999987</c:v>
                </c:pt>
                <c:pt idx="14036">
                  <c:v>0.81622085000000011</c:v>
                </c:pt>
                <c:pt idx="14037">
                  <c:v>0.81627883999999995</c:v>
                </c:pt>
                <c:pt idx="14038">
                  <c:v>0.81633670999999985</c:v>
                </c:pt>
                <c:pt idx="14039">
                  <c:v>0.81639457999999998</c:v>
                </c:pt>
                <c:pt idx="14040">
                  <c:v>0.81645245</c:v>
                </c:pt>
                <c:pt idx="14041">
                  <c:v>0.81650997000000003</c:v>
                </c:pt>
                <c:pt idx="14042">
                  <c:v>0.81656783999999993</c:v>
                </c:pt>
                <c:pt idx="14043">
                  <c:v>0.81662570999999995</c:v>
                </c:pt>
                <c:pt idx="14044">
                  <c:v>0.81668357999999996</c:v>
                </c:pt>
                <c:pt idx="14045">
                  <c:v>0.81674145000000009</c:v>
                </c:pt>
                <c:pt idx="14046">
                  <c:v>0.81679932000000011</c:v>
                </c:pt>
                <c:pt idx="14047">
                  <c:v>0.81685719000000001</c:v>
                </c:pt>
                <c:pt idx="14048">
                  <c:v>0.81691506000000003</c:v>
                </c:pt>
                <c:pt idx="14049">
                  <c:v>0.81697317000000003</c:v>
                </c:pt>
                <c:pt idx="14050">
                  <c:v>0.81703115000000004</c:v>
                </c:pt>
                <c:pt idx="14051">
                  <c:v>0.81708902000000005</c:v>
                </c:pt>
                <c:pt idx="14052">
                  <c:v>0.81714701000000012</c:v>
                </c:pt>
                <c:pt idx="14053">
                  <c:v>0.81720488000000002</c:v>
                </c:pt>
                <c:pt idx="14054">
                  <c:v>0.81726274999999993</c:v>
                </c:pt>
                <c:pt idx="14055">
                  <c:v>0.81732062000000005</c:v>
                </c:pt>
                <c:pt idx="14056">
                  <c:v>0.81737802999999998</c:v>
                </c:pt>
                <c:pt idx="14057">
                  <c:v>0.81743612999999993</c:v>
                </c:pt>
                <c:pt idx="14058">
                  <c:v>0.81749377000000001</c:v>
                </c:pt>
                <c:pt idx="14059">
                  <c:v>0.81755164000000002</c:v>
                </c:pt>
                <c:pt idx="14060">
                  <c:v>0.81760951000000015</c:v>
                </c:pt>
                <c:pt idx="14061">
                  <c:v>0.81766737999999994</c:v>
                </c:pt>
                <c:pt idx="14062">
                  <c:v>0.81772525000000007</c:v>
                </c:pt>
                <c:pt idx="14063">
                  <c:v>0.81778311999999997</c:v>
                </c:pt>
                <c:pt idx="14064">
                  <c:v>0.81784098999999999</c:v>
                </c:pt>
                <c:pt idx="14065">
                  <c:v>0.81789909000000016</c:v>
                </c:pt>
                <c:pt idx="14066">
                  <c:v>0.81795695999999996</c:v>
                </c:pt>
                <c:pt idx="14067">
                  <c:v>0.81801482999999997</c:v>
                </c:pt>
                <c:pt idx="14068">
                  <c:v>0.81807269999999999</c:v>
                </c:pt>
                <c:pt idx="14069">
                  <c:v>0.81813069000000005</c:v>
                </c:pt>
                <c:pt idx="14070">
                  <c:v>0.81818833000000002</c:v>
                </c:pt>
                <c:pt idx="14071">
                  <c:v>0.81824620000000003</c:v>
                </c:pt>
                <c:pt idx="14072">
                  <c:v>0.81830407000000005</c:v>
                </c:pt>
                <c:pt idx="14073">
                  <c:v>0.81836204999999973</c:v>
                </c:pt>
                <c:pt idx="14074">
                  <c:v>0.81841993000000002</c:v>
                </c:pt>
                <c:pt idx="14075">
                  <c:v>0.81847780000000003</c:v>
                </c:pt>
                <c:pt idx="14076">
                  <c:v>0.81853567000000005</c:v>
                </c:pt>
                <c:pt idx="14077">
                  <c:v>0.81859353999999984</c:v>
                </c:pt>
                <c:pt idx="14078">
                  <c:v>0.81865094000000005</c:v>
                </c:pt>
                <c:pt idx="14079">
                  <c:v>0.81870893000000011</c:v>
                </c:pt>
                <c:pt idx="14080">
                  <c:v>0.81876680000000002</c:v>
                </c:pt>
                <c:pt idx="14081">
                  <c:v>0.81882478999999997</c:v>
                </c:pt>
                <c:pt idx="14082">
                  <c:v>0.81888265999999998</c:v>
                </c:pt>
                <c:pt idx="14083">
                  <c:v>0.81894053000000011</c:v>
                </c:pt>
                <c:pt idx="14084">
                  <c:v>0.81899840000000013</c:v>
                </c:pt>
                <c:pt idx="14085">
                  <c:v>0.81905637999999992</c:v>
                </c:pt>
                <c:pt idx="14086">
                  <c:v>0.81911436999999987</c:v>
                </c:pt>
                <c:pt idx="14087">
                  <c:v>0.81917224</c:v>
                </c:pt>
                <c:pt idx="14088">
                  <c:v>0.81923011000000001</c:v>
                </c:pt>
                <c:pt idx="14089">
                  <c:v>0.81928797999999992</c:v>
                </c:pt>
                <c:pt idx="14090">
                  <c:v>0.81934585000000015</c:v>
                </c:pt>
                <c:pt idx="14091">
                  <c:v>0.81940383999999999</c:v>
                </c:pt>
                <c:pt idx="14092">
                  <c:v>0.81946112999999987</c:v>
                </c:pt>
                <c:pt idx="14093">
                  <c:v>0.81951911999999993</c:v>
                </c:pt>
                <c:pt idx="14094">
                  <c:v>0.81957722</c:v>
                </c:pt>
                <c:pt idx="14095">
                  <c:v>0.81963509000000012</c:v>
                </c:pt>
                <c:pt idx="14096">
                  <c:v>0.81969307000000013</c:v>
                </c:pt>
                <c:pt idx="14097">
                  <c:v>0.81975094000000004</c:v>
                </c:pt>
                <c:pt idx="14098">
                  <c:v>0.81980881000000017</c:v>
                </c:pt>
                <c:pt idx="14099">
                  <c:v>0.81986667999999996</c:v>
                </c:pt>
                <c:pt idx="14100">
                  <c:v>0.81992454999999997</c:v>
                </c:pt>
                <c:pt idx="14101">
                  <c:v>0.81998243000000004</c:v>
                </c:pt>
                <c:pt idx="14102">
                  <c:v>0.82004041000000016</c:v>
                </c:pt>
                <c:pt idx="14103">
                  <c:v>0.82009782000000009</c:v>
                </c:pt>
                <c:pt idx="14104">
                  <c:v>0.82015568999999999</c:v>
                </c:pt>
                <c:pt idx="14105">
                  <c:v>0.8202135599999999</c:v>
                </c:pt>
                <c:pt idx="14106">
                  <c:v>0.82027143000000013</c:v>
                </c:pt>
                <c:pt idx="14107">
                  <c:v>0.82032965000000013</c:v>
                </c:pt>
                <c:pt idx="14108">
                  <c:v>0.82038751999999993</c:v>
                </c:pt>
                <c:pt idx="14109">
                  <c:v>0.82044539000000005</c:v>
                </c:pt>
                <c:pt idx="14110">
                  <c:v>0.82050325999999996</c:v>
                </c:pt>
                <c:pt idx="14111">
                  <c:v>0.82056112999999986</c:v>
                </c:pt>
                <c:pt idx="14112">
                  <c:v>0.82061899999999999</c:v>
                </c:pt>
                <c:pt idx="14113">
                  <c:v>0.82067664000000007</c:v>
                </c:pt>
                <c:pt idx="14114">
                  <c:v>0.82073450999999997</c:v>
                </c:pt>
                <c:pt idx="14115">
                  <c:v>0.82079248999999999</c:v>
                </c:pt>
                <c:pt idx="14116">
                  <c:v>0.82085037000000005</c:v>
                </c:pt>
                <c:pt idx="14117">
                  <c:v>0.82090824000000007</c:v>
                </c:pt>
                <c:pt idx="14118">
                  <c:v>0.82096610999999986</c:v>
                </c:pt>
                <c:pt idx="14119">
                  <c:v>0.82102397999999999</c:v>
                </c:pt>
                <c:pt idx="14120">
                  <c:v>0.82108162000000007</c:v>
                </c:pt>
                <c:pt idx="14121">
                  <c:v>0.82113948999999997</c:v>
                </c:pt>
                <c:pt idx="14122">
                  <c:v>0.82119746999999998</c:v>
                </c:pt>
                <c:pt idx="14123">
                  <c:v>0.82125534</c:v>
                </c:pt>
                <c:pt idx="14124">
                  <c:v>0.82131321000000002</c:v>
                </c:pt>
                <c:pt idx="14125">
                  <c:v>0.82137108000000003</c:v>
                </c:pt>
                <c:pt idx="14126">
                  <c:v>0.82142906999999998</c:v>
                </c:pt>
                <c:pt idx="14127">
                  <c:v>0.82148693999999989</c:v>
                </c:pt>
                <c:pt idx="14128">
                  <c:v>0.82154481000000013</c:v>
                </c:pt>
                <c:pt idx="14129">
                  <c:v>0.82160279999999997</c:v>
                </c:pt>
                <c:pt idx="14130">
                  <c:v>0.82166066999999998</c:v>
                </c:pt>
                <c:pt idx="14131">
                  <c:v>0.82171854</c:v>
                </c:pt>
                <c:pt idx="14132">
                  <c:v>0.82177641000000012</c:v>
                </c:pt>
                <c:pt idx="14133">
                  <c:v>0.82183381000000011</c:v>
                </c:pt>
                <c:pt idx="14134">
                  <c:v>0.82189179999999995</c:v>
                </c:pt>
                <c:pt idx="14135">
                  <c:v>0.82194967000000008</c:v>
                </c:pt>
                <c:pt idx="14136">
                  <c:v>0.82200766000000003</c:v>
                </c:pt>
                <c:pt idx="14137">
                  <c:v>0.82206553000000004</c:v>
                </c:pt>
                <c:pt idx="14138">
                  <c:v>0.82212339999999984</c:v>
                </c:pt>
                <c:pt idx="14139">
                  <c:v>0.82218126999999996</c:v>
                </c:pt>
                <c:pt idx="14140">
                  <c:v>0.82223924999999998</c:v>
                </c:pt>
                <c:pt idx="14141">
                  <c:v>0.82229677999999984</c:v>
                </c:pt>
                <c:pt idx="14142">
                  <c:v>0.82235464999999996</c:v>
                </c:pt>
                <c:pt idx="14143">
                  <c:v>0.82241239999999993</c:v>
                </c:pt>
                <c:pt idx="14144">
                  <c:v>0.82247026999999984</c:v>
                </c:pt>
                <c:pt idx="14145">
                  <c:v>0.82252813999999996</c:v>
                </c:pt>
                <c:pt idx="14146">
                  <c:v>0.82258600999999987</c:v>
                </c:pt>
                <c:pt idx="14147">
                  <c:v>0.82264388000000011</c:v>
                </c:pt>
                <c:pt idx="14148">
                  <c:v>0.82270186999999995</c:v>
                </c:pt>
                <c:pt idx="14149">
                  <c:v>0.82275986000000012</c:v>
                </c:pt>
                <c:pt idx="14150">
                  <c:v>0.82281773000000002</c:v>
                </c:pt>
                <c:pt idx="14151">
                  <c:v>0.82287560000000015</c:v>
                </c:pt>
                <c:pt idx="14152">
                  <c:v>0.82293357999999994</c:v>
                </c:pt>
                <c:pt idx="14153">
                  <c:v>0.82299145000000007</c:v>
                </c:pt>
                <c:pt idx="14154">
                  <c:v>0.82304932000000008</c:v>
                </c:pt>
                <c:pt idx="14155">
                  <c:v>0.82310718999999988</c:v>
                </c:pt>
                <c:pt idx="14156">
                  <c:v>0.82316471999999996</c:v>
                </c:pt>
                <c:pt idx="14157">
                  <c:v>0.82322258999999987</c:v>
                </c:pt>
                <c:pt idx="14158">
                  <c:v>0.82328056999999988</c:v>
                </c:pt>
                <c:pt idx="14159">
                  <c:v>0.82333844</c:v>
                </c:pt>
                <c:pt idx="14160">
                  <c:v>0.82339631000000002</c:v>
                </c:pt>
                <c:pt idx="14161">
                  <c:v>0.82345417999999992</c:v>
                </c:pt>
                <c:pt idx="14162">
                  <c:v>0.82351204999999994</c:v>
                </c:pt>
                <c:pt idx="14163">
                  <c:v>0.82357004</c:v>
                </c:pt>
                <c:pt idx="14164">
                  <c:v>0.82362791000000013</c:v>
                </c:pt>
                <c:pt idx="14165">
                  <c:v>0.82368600999999997</c:v>
                </c:pt>
                <c:pt idx="14166">
                  <c:v>0.82374388000000009</c:v>
                </c:pt>
                <c:pt idx="14167">
                  <c:v>0.82380187000000016</c:v>
                </c:pt>
                <c:pt idx="14168">
                  <c:v>0.82385916000000003</c:v>
                </c:pt>
                <c:pt idx="14169">
                  <c:v>0.82391703000000005</c:v>
                </c:pt>
                <c:pt idx="14170">
                  <c:v>0.82397489999999995</c:v>
                </c:pt>
                <c:pt idx="14171">
                  <c:v>0.82403289000000002</c:v>
                </c:pt>
                <c:pt idx="14172">
                  <c:v>0.82409087000000014</c:v>
                </c:pt>
                <c:pt idx="14173">
                  <c:v>0.82414874000000005</c:v>
                </c:pt>
                <c:pt idx="14174">
                  <c:v>0.82420662</c:v>
                </c:pt>
                <c:pt idx="14175">
                  <c:v>0.82426449000000002</c:v>
                </c:pt>
                <c:pt idx="14176">
                  <c:v>0.82432235999999992</c:v>
                </c:pt>
                <c:pt idx="14177">
                  <c:v>0.82438023000000005</c:v>
                </c:pt>
                <c:pt idx="14178">
                  <c:v>0.82443809999999984</c:v>
                </c:pt>
                <c:pt idx="14179">
                  <c:v>0.82449596999999997</c:v>
                </c:pt>
                <c:pt idx="14180">
                  <c:v>0.82455394999999987</c:v>
                </c:pt>
                <c:pt idx="14181">
                  <c:v>0.82461182000000011</c:v>
                </c:pt>
                <c:pt idx="14182">
                  <c:v>0.82466969000000012</c:v>
                </c:pt>
                <c:pt idx="14183">
                  <c:v>0.82472756000000003</c:v>
                </c:pt>
                <c:pt idx="14184">
                  <c:v>0.82478509000000011</c:v>
                </c:pt>
                <c:pt idx="14185">
                  <c:v>0.82484307000000012</c:v>
                </c:pt>
                <c:pt idx="14186">
                  <c:v>0.82490094000000003</c:v>
                </c:pt>
                <c:pt idx="14187">
                  <c:v>0.82495892999999998</c:v>
                </c:pt>
                <c:pt idx="14188">
                  <c:v>0.82501679999999988</c:v>
                </c:pt>
                <c:pt idx="14189">
                  <c:v>0.82507467000000012</c:v>
                </c:pt>
                <c:pt idx="14190">
                  <c:v>0.82513253999999991</c:v>
                </c:pt>
                <c:pt idx="14191">
                  <c:v>0.82519052999999998</c:v>
                </c:pt>
                <c:pt idx="14192">
                  <c:v>0.82524839999999999</c:v>
                </c:pt>
                <c:pt idx="14193">
                  <c:v>0.82530579999999998</c:v>
                </c:pt>
                <c:pt idx="14194">
                  <c:v>0.82536378999999993</c:v>
                </c:pt>
                <c:pt idx="14195">
                  <c:v>0.82542165999999995</c:v>
                </c:pt>
                <c:pt idx="14196">
                  <c:v>0.82547952999999996</c:v>
                </c:pt>
                <c:pt idx="14197">
                  <c:v>0.82553739999999987</c:v>
                </c:pt>
                <c:pt idx="14198">
                  <c:v>0.82559526999999999</c:v>
                </c:pt>
                <c:pt idx="14199">
                  <c:v>0.82565337000000005</c:v>
                </c:pt>
                <c:pt idx="14200">
                  <c:v>0.82571124000000007</c:v>
                </c:pt>
                <c:pt idx="14201">
                  <c:v>0.82576912000000002</c:v>
                </c:pt>
                <c:pt idx="14202">
                  <c:v>0.82582699000000004</c:v>
                </c:pt>
                <c:pt idx="14203">
                  <c:v>0.82588486000000005</c:v>
                </c:pt>
                <c:pt idx="14204">
                  <c:v>0.82594272999999996</c:v>
                </c:pt>
                <c:pt idx="14205">
                  <c:v>0.82600070999999997</c:v>
                </c:pt>
                <c:pt idx="14206">
                  <c:v>0.82605835000000005</c:v>
                </c:pt>
                <c:pt idx="14207">
                  <c:v>0.82611621999999996</c:v>
                </c:pt>
                <c:pt idx="14208">
                  <c:v>0.82617408999999997</c:v>
                </c:pt>
                <c:pt idx="14209">
                  <c:v>0.82623195999999999</c:v>
                </c:pt>
                <c:pt idx="14210">
                  <c:v>0.82628983000000011</c:v>
                </c:pt>
                <c:pt idx="14211">
                  <c:v>0.82634782000000007</c:v>
                </c:pt>
                <c:pt idx="14212">
                  <c:v>0.82640568999999997</c:v>
                </c:pt>
                <c:pt idx="14213">
                  <c:v>0.82646367999999992</c:v>
                </c:pt>
                <c:pt idx="14214">
                  <c:v>0.82652155000000005</c:v>
                </c:pt>
                <c:pt idx="14215">
                  <c:v>0.82657906999999997</c:v>
                </c:pt>
                <c:pt idx="14216">
                  <c:v>0.82663682000000005</c:v>
                </c:pt>
                <c:pt idx="14217">
                  <c:v>0.82669481000000022</c:v>
                </c:pt>
                <c:pt idx="14218">
                  <c:v>0.82675268000000002</c:v>
                </c:pt>
                <c:pt idx="14219">
                  <c:v>0.82681055000000003</c:v>
                </c:pt>
                <c:pt idx="14220">
                  <c:v>0.82686842000000005</c:v>
                </c:pt>
                <c:pt idx="14221">
                  <c:v>0.82692628999999984</c:v>
                </c:pt>
                <c:pt idx="14222">
                  <c:v>0.82698415999999997</c:v>
                </c:pt>
                <c:pt idx="14223">
                  <c:v>0.82704226000000003</c:v>
                </c:pt>
                <c:pt idx="14224">
                  <c:v>0.82710013000000004</c:v>
                </c:pt>
                <c:pt idx="14225">
                  <c:v>0.82715799999999984</c:v>
                </c:pt>
                <c:pt idx="14226">
                  <c:v>0.82721586999999996</c:v>
                </c:pt>
                <c:pt idx="14227">
                  <c:v>0.82727373999999998</c:v>
                </c:pt>
                <c:pt idx="14228">
                  <c:v>0.82733162000000005</c:v>
                </c:pt>
                <c:pt idx="14229">
                  <c:v>0.82738959999999984</c:v>
                </c:pt>
                <c:pt idx="14230">
                  <c:v>0.82744746999999996</c:v>
                </c:pt>
                <c:pt idx="14231">
                  <c:v>0.82750533999999998</c:v>
                </c:pt>
                <c:pt idx="14232">
                  <c:v>0.82756320999999988</c:v>
                </c:pt>
                <c:pt idx="14233">
                  <c:v>0.82762062000000014</c:v>
                </c:pt>
                <c:pt idx="14234">
                  <c:v>0.82767861000000009</c:v>
                </c:pt>
                <c:pt idx="14235">
                  <c:v>0.82773648</c:v>
                </c:pt>
                <c:pt idx="14236">
                  <c:v>0.82779469000000028</c:v>
                </c:pt>
                <c:pt idx="14237">
                  <c:v>0.82785222000000003</c:v>
                </c:pt>
                <c:pt idx="14238">
                  <c:v>0.82790997000000011</c:v>
                </c:pt>
                <c:pt idx="14239">
                  <c:v>0.82796818999999988</c:v>
                </c:pt>
                <c:pt idx="14240">
                  <c:v>0.82802571000000014</c:v>
                </c:pt>
                <c:pt idx="14241">
                  <c:v>0.82808393000000002</c:v>
                </c:pt>
                <c:pt idx="14242">
                  <c:v>0.82814180000000015</c:v>
                </c:pt>
                <c:pt idx="14243">
                  <c:v>0.82819978999999999</c:v>
                </c:pt>
                <c:pt idx="14244">
                  <c:v>0.82825777</c:v>
                </c:pt>
                <c:pt idx="14245">
                  <c:v>0.82831553000000002</c:v>
                </c:pt>
                <c:pt idx="14246">
                  <c:v>0.82837340000000004</c:v>
                </c:pt>
                <c:pt idx="14247">
                  <c:v>0.82843080000000002</c:v>
                </c:pt>
                <c:pt idx="14248">
                  <c:v>0.82848867999999998</c:v>
                </c:pt>
                <c:pt idx="14249">
                  <c:v>0.82854665999999999</c:v>
                </c:pt>
                <c:pt idx="14250">
                  <c:v>0.82860453000000012</c:v>
                </c:pt>
                <c:pt idx="14251">
                  <c:v>0.82866240000000002</c:v>
                </c:pt>
                <c:pt idx="14252">
                  <c:v>0.82872027000000015</c:v>
                </c:pt>
                <c:pt idx="14253">
                  <c:v>0.8287782600000001</c:v>
                </c:pt>
                <c:pt idx="14254">
                  <c:v>0.82883613</c:v>
                </c:pt>
                <c:pt idx="14255">
                  <c:v>0.82889412000000007</c:v>
                </c:pt>
                <c:pt idx="14256">
                  <c:v>0.82895198999999997</c:v>
                </c:pt>
                <c:pt idx="14257">
                  <c:v>0.8290098600000001</c:v>
                </c:pt>
                <c:pt idx="14258">
                  <c:v>0.82906773</c:v>
                </c:pt>
                <c:pt idx="14259">
                  <c:v>0.82912571000000013</c:v>
                </c:pt>
                <c:pt idx="14260">
                  <c:v>0.82918347000000003</c:v>
                </c:pt>
                <c:pt idx="14261">
                  <c:v>0.82924145000000016</c:v>
                </c:pt>
                <c:pt idx="14262">
                  <c:v>0.82929920999999995</c:v>
                </c:pt>
                <c:pt idx="14263">
                  <c:v>0.82935718999999986</c:v>
                </c:pt>
                <c:pt idx="14264">
                  <c:v>0.82941505999999998</c:v>
                </c:pt>
                <c:pt idx="14265">
                  <c:v>0.82947293</c:v>
                </c:pt>
                <c:pt idx="14266">
                  <c:v>0.82953080000000001</c:v>
                </c:pt>
                <c:pt idx="14267">
                  <c:v>0.82958867999999997</c:v>
                </c:pt>
                <c:pt idx="14268">
                  <c:v>0.82964654999999998</c:v>
                </c:pt>
                <c:pt idx="14269">
                  <c:v>0.82970384000000008</c:v>
                </c:pt>
                <c:pt idx="14270">
                  <c:v>0.82976170999999999</c:v>
                </c:pt>
                <c:pt idx="14271">
                  <c:v>0.82981969000000011</c:v>
                </c:pt>
                <c:pt idx="14272">
                  <c:v>0.82987756000000001</c:v>
                </c:pt>
                <c:pt idx="14273">
                  <c:v>0.82993554999999997</c:v>
                </c:pt>
                <c:pt idx="14274">
                  <c:v>0.82999342000000009</c:v>
                </c:pt>
                <c:pt idx="14275">
                  <c:v>0.83005129000000011</c:v>
                </c:pt>
                <c:pt idx="14276">
                  <c:v>0.83010916000000001</c:v>
                </c:pt>
                <c:pt idx="14277">
                  <c:v>0.83016714999999985</c:v>
                </c:pt>
                <c:pt idx="14278">
                  <c:v>0.83022502000000009</c:v>
                </c:pt>
                <c:pt idx="14279">
                  <c:v>0.83028289</c:v>
                </c:pt>
                <c:pt idx="14280">
                  <c:v>0.83034052999999997</c:v>
                </c:pt>
                <c:pt idx="14281">
                  <c:v>0.83039839999999998</c:v>
                </c:pt>
                <c:pt idx="14282">
                  <c:v>0.83045627</c:v>
                </c:pt>
                <c:pt idx="14283">
                  <c:v>0.8305141399999999</c:v>
                </c:pt>
                <c:pt idx="14284">
                  <c:v>0.83057201000000003</c:v>
                </c:pt>
                <c:pt idx="14285">
                  <c:v>0.83062988000000015</c:v>
                </c:pt>
                <c:pt idx="14286">
                  <c:v>0.83068774999999984</c:v>
                </c:pt>
                <c:pt idx="14287">
                  <c:v>0.83074574000000012</c:v>
                </c:pt>
                <c:pt idx="14288">
                  <c:v>0.83080361000000014</c:v>
                </c:pt>
                <c:pt idx="14289">
                  <c:v>0.83086148000000004</c:v>
                </c:pt>
                <c:pt idx="14290">
                  <c:v>0.83091946000000005</c:v>
                </c:pt>
                <c:pt idx="14291">
                  <c:v>0.83097732999999996</c:v>
                </c:pt>
                <c:pt idx="14292">
                  <c:v>0.83103519999999997</c:v>
                </c:pt>
                <c:pt idx="14293">
                  <c:v>0.83109306999999999</c:v>
                </c:pt>
                <c:pt idx="14294">
                  <c:v>0.83115094</c:v>
                </c:pt>
                <c:pt idx="14295">
                  <c:v>0.83120892999999996</c:v>
                </c:pt>
                <c:pt idx="14296">
                  <c:v>0.83126679999999986</c:v>
                </c:pt>
                <c:pt idx="14297">
                  <c:v>0.83132466999999999</c:v>
                </c:pt>
                <c:pt idx="14298">
                  <c:v>0.83138265999999994</c:v>
                </c:pt>
                <c:pt idx="14299">
                  <c:v>0.83143995000000004</c:v>
                </c:pt>
                <c:pt idx="14300">
                  <c:v>0.83149770000000001</c:v>
                </c:pt>
                <c:pt idx="14301">
                  <c:v>0.83155568999999996</c:v>
                </c:pt>
                <c:pt idx="14302">
                  <c:v>0.83161355999999997</c:v>
                </c:pt>
                <c:pt idx="14303">
                  <c:v>0.8316714300000001</c:v>
                </c:pt>
                <c:pt idx="14304">
                  <c:v>0.83172930000000012</c:v>
                </c:pt>
                <c:pt idx="14305">
                  <c:v>0.83178728999999996</c:v>
                </c:pt>
                <c:pt idx="14306">
                  <c:v>0.83184527000000008</c:v>
                </c:pt>
                <c:pt idx="14307">
                  <c:v>0.83190313999999999</c:v>
                </c:pt>
                <c:pt idx="14308">
                  <c:v>0.83196113000000005</c:v>
                </c:pt>
                <c:pt idx="14309">
                  <c:v>0.83201899999999984</c:v>
                </c:pt>
                <c:pt idx="14310">
                  <c:v>0.83207686999999997</c:v>
                </c:pt>
                <c:pt idx="14311">
                  <c:v>0.83213473999999998</c:v>
                </c:pt>
                <c:pt idx="14312">
                  <c:v>0.83219261000000011</c:v>
                </c:pt>
                <c:pt idx="14313">
                  <c:v>0.83225013000000003</c:v>
                </c:pt>
                <c:pt idx="14314">
                  <c:v>0.83230824000000003</c:v>
                </c:pt>
                <c:pt idx="14315">
                  <c:v>0.83236610999999994</c:v>
                </c:pt>
                <c:pt idx="14316">
                  <c:v>0.83242408999999984</c:v>
                </c:pt>
                <c:pt idx="14317">
                  <c:v>0.83248195999999997</c:v>
                </c:pt>
                <c:pt idx="14318">
                  <c:v>0.83253982999999998</c:v>
                </c:pt>
                <c:pt idx="14319">
                  <c:v>0.8325977</c:v>
                </c:pt>
                <c:pt idx="14320">
                  <c:v>0.83265557000000012</c:v>
                </c:pt>
                <c:pt idx="14321">
                  <c:v>0.83271309999999998</c:v>
                </c:pt>
                <c:pt idx="14322">
                  <c:v>0.83277108000000011</c:v>
                </c:pt>
                <c:pt idx="14323">
                  <c:v>0.83282895000000012</c:v>
                </c:pt>
                <c:pt idx="14324">
                  <c:v>0.83288682000000003</c:v>
                </c:pt>
                <c:pt idx="14325">
                  <c:v>0.83294469000000015</c:v>
                </c:pt>
                <c:pt idx="14326">
                  <c:v>0.83300255999999984</c:v>
                </c:pt>
                <c:pt idx="14327">
                  <c:v>0.83306042999999996</c:v>
                </c:pt>
                <c:pt idx="14328">
                  <c:v>0.83311829999999998</c:v>
                </c:pt>
                <c:pt idx="14329">
                  <c:v>0.83317617999999993</c:v>
                </c:pt>
                <c:pt idx="14330">
                  <c:v>0.83323427999999999</c:v>
                </c:pt>
                <c:pt idx="14331">
                  <c:v>0.83329168000000009</c:v>
                </c:pt>
                <c:pt idx="14332">
                  <c:v>0.83334954999999999</c:v>
                </c:pt>
                <c:pt idx="14333">
                  <c:v>0.83340742999999984</c:v>
                </c:pt>
                <c:pt idx="14334">
                  <c:v>0.83346529999999996</c:v>
                </c:pt>
                <c:pt idx="14335">
                  <c:v>0.83352316999999987</c:v>
                </c:pt>
                <c:pt idx="14336">
                  <c:v>0.83358104</c:v>
                </c:pt>
                <c:pt idx="14337">
                  <c:v>0.83363891000000012</c:v>
                </c:pt>
                <c:pt idx="14338">
                  <c:v>0.83369689000000013</c:v>
                </c:pt>
                <c:pt idx="14339">
                  <c:v>0.83375498999999997</c:v>
                </c:pt>
                <c:pt idx="14340">
                  <c:v>0.83381287000000004</c:v>
                </c:pt>
                <c:pt idx="14341">
                  <c:v>0.83387062000000012</c:v>
                </c:pt>
                <c:pt idx="14342">
                  <c:v>0.83398647999999997</c:v>
                </c:pt>
                <c:pt idx="14343">
                  <c:v>0.8340444600000001</c:v>
                </c:pt>
                <c:pt idx="14344">
                  <c:v>0.83410233</c:v>
                </c:pt>
                <c:pt idx="14345">
                  <c:v>0.83416020000000002</c:v>
                </c:pt>
                <c:pt idx="14346">
                  <c:v>0.83421772999999988</c:v>
                </c:pt>
                <c:pt idx="14347">
                  <c:v>0.83427583000000016</c:v>
                </c:pt>
                <c:pt idx="14348">
                  <c:v>0.83433369999999996</c:v>
                </c:pt>
                <c:pt idx="14349">
                  <c:v>0.83439156999999997</c:v>
                </c:pt>
                <c:pt idx="14350">
                  <c:v>0.8344494400000001</c:v>
                </c:pt>
                <c:pt idx="14351">
                  <c:v>0.83450731</c:v>
                </c:pt>
                <c:pt idx="14352">
                  <c:v>0.83456517999999991</c:v>
                </c:pt>
                <c:pt idx="14353">
                  <c:v>0.83462316999999997</c:v>
                </c:pt>
                <c:pt idx="14354">
                  <c:v>0.83473844000000008</c:v>
                </c:pt>
                <c:pt idx="14355">
                  <c:v>0.83479630999999999</c:v>
                </c:pt>
                <c:pt idx="14356">
                  <c:v>0.83485418</c:v>
                </c:pt>
                <c:pt idx="14357">
                  <c:v>0.83491205000000002</c:v>
                </c:pt>
                <c:pt idx="14358">
                  <c:v>0.83496992999999997</c:v>
                </c:pt>
                <c:pt idx="14359">
                  <c:v>0.83502779999999999</c:v>
                </c:pt>
                <c:pt idx="14360">
                  <c:v>0.83508578</c:v>
                </c:pt>
                <c:pt idx="14361">
                  <c:v>0.83514376999999984</c:v>
                </c:pt>
                <c:pt idx="14362">
                  <c:v>0.83520164000000008</c:v>
                </c:pt>
                <c:pt idx="14363">
                  <c:v>0.83525950999999998</c:v>
                </c:pt>
                <c:pt idx="14364">
                  <c:v>0.83531737999999989</c:v>
                </c:pt>
                <c:pt idx="14365">
                  <c:v>0.83537536999999984</c:v>
                </c:pt>
                <c:pt idx="14366">
                  <c:v>0.83543323999999997</c:v>
                </c:pt>
                <c:pt idx="14367">
                  <c:v>0.83549110999999998</c:v>
                </c:pt>
                <c:pt idx="14368">
                  <c:v>0.83554898</c:v>
                </c:pt>
                <c:pt idx="14369">
                  <c:v>0.83560685000000012</c:v>
                </c:pt>
                <c:pt idx="14370">
                  <c:v>0.83566437000000005</c:v>
                </c:pt>
                <c:pt idx="14371">
                  <c:v>0.83572223999999995</c:v>
                </c:pt>
                <c:pt idx="14372">
                  <c:v>0.83577999000000014</c:v>
                </c:pt>
                <c:pt idx="14373">
                  <c:v>0.83583797999999998</c:v>
                </c:pt>
                <c:pt idx="14374">
                  <c:v>0.83589585000000022</c:v>
                </c:pt>
                <c:pt idx="14375">
                  <c:v>0.83595372000000001</c:v>
                </c:pt>
                <c:pt idx="14376">
                  <c:v>0.83601159000000003</c:v>
                </c:pt>
                <c:pt idx="14377">
                  <c:v>0.83606957999999998</c:v>
                </c:pt>
                <c:pt idx="14378">
                  <c:v>0.83612744999999999</c:v>
                </c:pt>
                <c:pt idx="14379">
                  <c:v>0.83618532000000001</c:v>
                </c:pt>
                <c:pt idx="14380">
                  <c:v>0.83624354000000001</c:v>
                </c:pt>
                <c:pt idx="14381">
                  <c:v>0.83630141000000013</c:v>
                </c:pt>
                <c:pt idx="14382">
                  <c:v>0.83635881000000012</c:v>
                </c:pt>
                <c:pt idx="14383">
                  <c:v>0.83641679999999985</c:v>
                </c:pt>
                <c:pt idx="14384">
                  <c:v>0.83647455000000004</c:v>
                </c:pt>
                <c:pt idx="14385">
                  <c:v>0.83653242999999988</c:v>
                </c:pt>
                <c:pt idx="14386">
                  <c:v>0.83659030000000001</c:v>
                </c:pt>
                <c:pt idx="14387">
                  <c:v>0.83664840000000007</c:v>
                </c:pt>
                <c:pt idx="14388">
                  <c:v>0.83670650000000002</c:v>
                </c:pt>
                <c:pt idx="14389">
                  <c:v>0.83676424999999999</c:v>
                </c:pt>
                <c:pt idx="14390">
                  <c:v>0.83682212</c:v>
                </c:pt>
                <c:pt idx="14391">
                  <c:v>0.83687999000000013</c:v>
                </c:pt>
                <c:pt idx="14392">
                  <c:v>0.83693797999999997</c:v>
                </c:pt>
                <c:pt idx="14393">
                  <c:v>0.8369958500000001</c:v>
                </c:pt>
                <c:pt idx="14394">
                  <c:v>0.83705313999999997</c:v>
                </c:pt>
                <c:pt idx="14395">
                  <c:v>0.83711113000000004</c:v>
                </c:pt>
                <c:pt idx="14396">
                  <c:v>0.83716900000000005</c:v>
                </c:pt>
                <c:pt idx="14397">
                  <c:v>0.83722686999999996</c:v>
                </c:pt>
                <c:pt idx="14398">
                  <c:v>0.83728473999999997</c:v>
                </c:pt>
                <c:pt idx="14399">
                  <c:v>0.83734260999999999</c:v>
                </c:pt>
                <c:pt idx="14400">
                  <c:v>0.83740060000000005</c:v>
                </c:pt>
                <c:pt idx="14401">
                  <c:v>0.83745846999999984</c:v>
                </c:pt>
                <c:pt idx="14402">
                  <c:v>0.83751633999999986</c:v>
                </c:pt>
                <c:pt idx="14403">
                  <c:v>0.83757420999999999</c:v>
                </c:pt>
                <c:pt idx="14404">
                  <c:v>0.83763219</c:v>
                </c:pt>
                <c:pt idx="14405">
                  <c:v>0.83769017999999995</c:v>
                </c:pt>
                <c:pt idx="14406">
                  <c:v>0.83780557000000011</c:v>
                </c:pt>
                <c:pt idx="14407">
                  <c:v>0.83786344000000001</c:v>
                </c:pt>
                <c:pt idx="14408">
                  <c:v>0.83792131000000014</c:v>
                </c:pt>
                <c:pt idx="14409">
                  <c:v>0.83797930000000009</c:v>
                </c:pt>
                <c:pt idx="14410">
                  <c:v>0.83803729000000005</c:v>
                </c:pt>
                <c:pt idx="14411">
                  <c:v>0.83809515999999995</c:v>
                </c:pt>
                <c:pt idx="14412">
                  <c:v>0.83815313999999996</c:v>
                </c:pt>
                <c:pt idx="14413">
                  <c:v>0.83821077999999993</c:v>
                </c:pt>
                <c:pt idx="14414">
                  <c:v>0.83826877</c:v>
                </c:pt>
                <c:pt idx="14415">
                  <c:v>0.83832686999999984</c:v>
                </c:pt>
                <c:pt idx="14416">
                  <c:v>0.83838427999999998</c:v>
                </c:pt>
                <c:pt idx="14417">
                  <c:v>0.83844249000000004</c:v>
                </c:pt>
                <c:pt idx="14418">
                  <c:v>0.83849990000000008</c:v>
                </c:pt>
                <c:pt idx="14419">
                  <c:v>0.83855776999999987</c:v>
                </c:pt>
                <c:pt idx="14420">
                  <c:v>0.83861564000000011</c:v>
                </c:pt>
                <c:pt idx="14421">
                  <c:v>0.83867351000000012</c:v>
                </c:pt>
                <c:pt idx="14422">
                  <c:v>0.83873138000000003</c:v>
                </c:pt>
                <c:pt idx="14423">
                  <c:v>0.83878936999999998</c:v>
                </c:pt>
                <c:pt idx="14424">
                  <c:v>0.83884724000000011</c:v>
                </c:pt>
                <c:pt idx="14425">
                  <c:v>0.83890511000000012</c:v>
                </c:pt>
                <c:pt idx="14426">
                  <c:v>0.83896297999999991</c:v>
                </c:pt>
                <c:pt idx="14427">
                  <c:v>0.83902096999999998</c:v>
                </c:pt>
                <c:pt idx="14428">
                  <c:v>0.8390788400000001</c:v>
                </c:pt>
                <c:pt idx="14429">
                  <c:v>0.83913682000000001</c:v>
                </c:pt>
                <c:pt idx="14430">
                  <c:v>0.83919469000000013</c:v>
                </c:pt>
                <c:pt idx="14431">
                  <c:v>0.83925255999999993</c:v>
                </c:pt>
                <c:pt idx="14432">
                  <c:v>0.83931043000000005</c:v>
                </c:pt>
                <c:pt idx="14433">
                  <c:v>0.83936829999999996</c:v>
                </c:pt>
                <c:pt idx="14434">
                  <c:v>0.83942617999999991</c:v>
                </c:pt>
                <c:pt idx="14435">
                  <c:v>0.83948405000000004</c:v>
                </c:pt>
                <c:pt idx="14436">
                  <c:v>0.83954168000000007</c:v>
                </c:pt>
                <c:pt idx="14437">
                  <c:v>0.83959954999999997</c:v>
                </c:pt>
                <c:pt idx="14438">
                  <c:v>0.83965743000000015</c:v>
                </c:pt>
                <c:pt idx="14439">
                  <c:v>0.83971530000000005</c:v>
                </c:pt>
                <c:pt idx="14440">
                  <c:v>0.83977316999999996</c:v>
                </c:pt>
                <c:pt idx="14441">
                  <c:v>0.83983104000000008</c:v>
                </c:pt>
                <c:pt idx="14442">
                  <c:v>0.83988890999999999</c:v>
                </c:pt>
                <c:pt idx="14443">
                  <c:v>0.83994689000000011</c:v>
                </c:pt>
                <c:pt idx="14444">
                  <c:v>0.84000476000000002</c:v>
                </c:pt>
                <c:pt idx="14445">
                  <c:v>0.84006263000000003</c:v>
                </c:pt>
                <c:pt idx="14446">
                  <c:v>0.84012050000000005</c:v>
                </c:pt>
                <c:pt idx="14447">
                  <c:v>0.84017836999999984</c:v>
                </c:pt>
                <c:pt idx="14448">
                  <c:v>0.8402363599999999</c:v>
                </c:pt>
                <c:pt idx="14449">
                  <c:v>0.84029423000000014</c:v>
                </c:pt>
                <c:pt idx="14450">
                  <c:v>0.84035174999999984</c:v>
                </c:pt>
                <c:pt idx="14451">
                  <c:v>0.84040950999999997</c:v>
                </c:pt>
                <c:pt idx="14452">
                  <c:v>0.84046783999999997</c:v>
                </c:pt>
                <c:pt idx="14453">
                  <c:v>0.84052570999999998</c:v>
                </c:pt>
                <c:pt idx="14454">
                  <c:v>0.84058369999999993</c:v>
                </c:pt>
                <c:pt idx="14455">
                  <c:v>0.84064099000000014</c:v>
                </c:pt>
                <c:pt idx="14456">
                  <c:v>0.84069886000000016</c:v>
                </c:pt>
                <c:pt idx="14457">
                  <c:v>0.84075672999999984</c:v>
                </c:pt>
                <c:pt idx="14458">
                  <c:v>0.84081472000000002</c:v>
                </c:pt>
                <c:pt idx="14459">
                  <c:v>0.84087259000000003</c:v>
                </c:pt>
                <c:pt idx="14460">
                  <c:v>0.84093057000000004</c:v>
                </c:pt>
                <c:pt idx="14461">
                  <c:v>0.84098856</c:v>
                </c:pt>
                <c:pt idx="14462">
                  <c:v>0.84104665999999995</c:v>
                </c:pt>
                <c:pt idx="14463">
                  <c:v>0.84110442000000007</c:v>
                </c:pt>
                <c:pt idx="14464">
                  <c:v>0.84116228999999987</c:v>
                </c:pt>
                <c:pt idx="14465">
                  <c:v>0.84121981000000012</c:v>
                </c:pt>
                <c:pt idx="14466">
                  <c:v>0.84127803000000012</c:v>
                </c:pt>
                <c:pt idx="14467">
                  <c:v>0.84133590000000003</c:v>
                </c:pt>
                <c:pt idx="14468">
                  <c:v>0.84139330000000001</c:v>
                </c:pt>
                <c:pt idx="14469">
                  <c:v>0.84145117999999997</c:v>
                </c:pt>
                <c:pt idx="14470">
                  <c:v>0.84150904999999998</c:v>
                </c:pt>
                <c:pt idx="14471">
                  <c:v>0.84156691999999989</c:v>
                </c:pt>
                <c:pt idx="14472">
                  <c:v>0.84162479000000012</c:v>
                </c:pt>
                <c:pt idx="14473">
                  <c:v>0.84168266000000003</c:v>
                </c:pt>
                <c:pt idx="14474">
                  <c:v>0.84174053000000015</c:v>
                </c:pt>
                <c:pt idx="14475">
                  <c:v>0.84179839999999995</c:v>
                </c:pt>
                <c:pt idx="14476">
                  <c:v>0.84185626999999996</c:v>
                </c:pt>
                <c:pt idx="14477">
                  <c:v>0.84191424999999998</c:v>
                </c:pt>
                <c:pt idx="14478">
                  <c:v>0.84197235999999998</c:v>
                </c:pt>
                <c:pt idx="14479">
                  <c:v>0.84203022999999999</c:v>
                </c:pt>
                <c:pt idx="14480">
                  <c:v>0.84208821000000011</c:v>
                </c:pt>
                <c:pt idx="14481">
                  <c:v>0.84214608000000002</c:v>
                </c:pt>
                <c:pt idx="14482">
                  <c:v>0.84220349000000005</c:v>
                </c:pt>
                <c:pt idx="14483">
                  <c:v>0.84226135999999996</c:v>
                </c:pt>
                <c:pt idx="14484">
                  <c:v>0.84237755999999997</c:v>
                </c:pt>
                <c:pt idx="14485">
                  <c:v>0.84243497000000001</c:v>
                </c:pt>
                <c:pt idx="14486">
                  <c:v>0.84249284000000002</c:v>
                </c:pt>
                <c:pt idx="14487">
                  <c:v>0.84255071000000004</c:v>
                </c:pt>
                <c:pt idx="14488">
                  <c:v>0.84260858000000005</c:v>
                </c:pt>
                <c:pt idx="14489">
                  <c:v>0.84266644999999996</c:v>
                </c:pt>
                <c:pt idx="14490">
                  <c:v>0.84272432000000008</c:v>
                </c:pt>
                <c:pt idx="14491">
                  <c:v>0.84278218999999988</c:v>
                </c:pt>
                <c:pt idx="14492">
                  <c:v>0.8428403000000001</c:v>
                </c:pt>
                <c:pt idx="14493">
                  <c:v>0.84289817000000011</c:v>
                </c:pt>
                <c:pt idx="14494">
                  <c:v>0.84295615000000002</c:v>
                </c:pt>
                <c:pt idx="14495">
                  <c:v>0.84301391000000003</c:v>
                </c:pt>
                <c:pt idx="14496">
                  <c:v>0.84307189000000016</c:v>
                </c:pt>
                <c:pt idx="14497">
                  <c:v>0.84312975999999995</c:v>
                </c:pt>
                <c:pt idx="14498">
                  <c:v>0.84318762999999997</c:v>
                </c:pt>
                <c:pt idx="14499">
                  <c:v>0.84324550000000009</c:v>
                </c:pt>
                <c:pt idx="14500">
                  <c:v>0.84330302999999984</c:v>
                </c:pt>
                <c:pt idx="14501">
                  <c:v>0.84336089999999997</c:v>
                </c:pt>
                <c:pt idx="14502">
                  <c:v>0.84341876999999987</c:v>
                </c:pt>
                <c:pt idx="14503">
                  <c:v>0.84347675</c:v>
                </c:pt>
                <c:pt idx="14504">
                  <c:v>0.84353462000000001</c:v>
                </c:pt>
                <c:pt idx="14505">
                  <c:v>0.84359237999999992</c:v>
                </c:pt>
                <c:pt idx="14506">
                  <c:v>0.84365036999999998</c:v>
                </c:pt>
                <c:pt idx="14507">
                  <c:v>0.84370824000000011</c:v>
                </c:pt>
                <c:pt idx="14508">
                  <c:v>0.84376611000000001</c:v>
                </c:pt>
                <c:pt idx="14509">
                  <c:v>0.84382432000000007</c:v>
                </c:pt>
                <c:pt idx="14510">
                  <c:v>0.84388162000000011</c:v>
                </c:pt>
                <c:pt idx="14511">
                  <c:v>0.84393949000000013</c:v>
                </c:pt>
                <c:pt idx="14512">
                  <c:v>0.84399736000000003</c:v>
                </c:pt>
                <c:pt idx="14513">
                  <c:v>0.84405534000000004</c:v>
                </c:pt>
                <c:pt idx="14514">
                  <c:v>0.84411320999999984</c:v>
                </c:pt>
                <c:pt idx="14515">
                  <c:v>0.84417108000000007</c:v>
                </c:pt>
                <c:pt idx="14516">
                  <c:v>0.84422918000000002</c:v>
                </c:pt>
                <c:pt idx="14517">
                  <c:v>0.84428716999999986</c:v>
                </c:pt>
                <c:pt idx="14518">
                  <c:v>0.84434458000000001</c:v>
                </c:pt>
                <c:pt idx="14519">
                  <c:v>0.84440245000000003</c:v>
                </c:pt>
                <c:pt idx="14520">
                  <c:v>0.84446031999999993</c:v>
                </c:pt>
                <c:pt idx="14521">
                  <c:v>0.84451818999999972</c:v>
                </c:pt>
                <c:pt idx="14522">
                  <c:v>0.84457605999999996</c:v>
                </c:pt>
                <c:pt idx="14523">
                  <c:v>0.84463392999999998</c:v>
                </c:pt>
                <c:pt idx="14524">
                  <c:v>0.8446918000000001</c:v>
                </c:pt>
                <c:pt idx="14525">
                  <c:v>0.84474978999999994</c:v>
                </c:pt>
                <c:pt idx="14526">
                  <c:v>0.84480789000000012</c:v>
                </c:pt>
                <c:pt idx="14527">
                  <c:v>0.84486576000000002</c:v>
                </c:pt>
                <c:pt idx="14528">
                  <c:v>0.84492363000000015</c:v>
                </c:pt>
                <c:pt idx="14529">
                  <c:v>0.84498150000000005</c:v>
                </c:pt>
                <c:pt idx="14530">
                  <c:v>0.84503936999999996</c:v>
                </c:pt>
                <c:pt idx="14531">
                  <c:v>0.84509724000000008</c:v>
                </c:pt>
                <c:pt idx="14532">
                  <c:v>0.84515523000000015</c:v>
                </c:pt>
                <c:pt idx="14533">
                  <c:v>0.84521274999999985</c:v>
                </c:pt>
                <c:pt idx="14534">
                  <c:v>0.84527062000000008</c:v>
                </c:pt>
                <c:pt idx="14535">
                  <c:v>0.84532848999999999</c:v>
                </c:pt>
                <c:pt idx="14536">
                  <c:v>0.84538635999999989</c:v>
                </c:pt>
                <c:pt idx="14537">
                  <c:v>0.84544423000000013</c:v>
                </c:pt>
                <c:pt idx="14538">
                  <c:v>0.84550209999999992</c:v>
                </c:pt>
                <c:pt idx="14539">
                  <c:v>0.84555997000000005</c:v>
                </c:pt>
                <c:pt idx="14540">
                  <c:v>0.84561807000000011</c:v>
                </c:pt>
                <c:pt idx="14541">
                  <c:v>0.84567605999999995</c:v>
                </c:pt>
                <c:pt idx="14542">
                  <c:v>0.84573392999999997</c:v>
                </c:pt>
                <c:pt idx="14543">
                  <c:v>0.84579180000000009</c:v>
                </c:pt>
                <c:pt idx="14544">
                  <c:v>0.84584967000000022</c:v>
                </c:pt>
                <c:pt idx="14545">
                  <c:v>0.84590708000000003</c:v>
                </c:pt>
                <c:pt idx="14546">
                  <c:v>0.84596495000000005</c:v>
                </c:pt>
                <c:pt idx="14547">
                  <c:v>0.84602292999999984</c:v>
                </c:pt>
                <c:pt idx="14548">
                  <c:v>0.84608079999999997</c:v>
                </c:pt>
                <c:pt idx="14549">
                  <c:v>0.84613868000000003</c:v>
                </c:pt>
                <c:pt idx="14550">
                  <c:v>0.84619655000000005</c:v>
                </c:pt>
                <c:pt idx="14551">
                  <c:v>0.84625441999999995</c:v>
                </c:pt>
                <c:pt idx="14552">
                  <c:v>0.84631228999999986</c:v>
                </c:pt>
                <c:pt idx="14553">
                  <c:v>0.84637015999999998</c:v>
                </c:pt>
                <c:pt idx="14554">
                  <c:v>0.84642814</c:v>
                </c:pt>
                <c:pt idx="14555">
                  <c:v>0.84648612999999973</c:v>
                </c:pt>
                <c:pt idx="14556">
                  <c:v>0.84654364999999998</c:v>
                </c:pt>
                <c:pt idx="14557">
                  <c:v>0.84660152000000011</c:v>
                </c:pt>
                <c:pt idx="14558">
                  <c:v>0.84665939000000012</c:v>
                </c:pt>
                <c:pt idx="14559">
                  <c:v>0.84671726000000003</c:v>
                </c:pt>
                <c:pt idx="14560">
                  <c:v>0.84677525000000009</c:v>
                </c:pt>
                <c:pt idx="14561">
                  <c:v>0.84683311999999999</c:v>
                </c:pt>
                <c:pt idx="14562">
                  <c:v>0.84689099000000012</c:v>
                </c:pt>
                <c:pt idx="14563">
                  <c:v>0.84694886000000014</c:v>
                </c:pt>
                <c:pt idx="14564">
                  <c:v>0.84700708000000002</c:v>
                </c:pt>
                <c:pt idx="14565">
                  <c:v>0.84706437000000001</c:v>
                </c:pt>
                <c:pt idx="14566">
                  <c:v>0.84712224000000003</c:v>
                </c:pt>
                <c:pt idx="14567">
                  <c:v>0.84718022999999998</c:v>
                </c:pt>
                <c:pt idx="14568">
                  <c:v>0.84723809999999999</c:v>
                </c:pt>
                <c:pt idx="14569">
                  <c:v>0.84729608000000001</c:v>
                </c:pt>
                <c:pt idx="14570">
                  <c:v>0.84735406999999996</c:v>
                </c:pt>
                <c:pt idx="14571">
                  <c:v>0.84741193999999997</c:v>
                </c:pt>
                <c:pt idx="14572">
                  <c:v>0.84746969000000005</c:v>
                </c:pt>
                <c:pt idx="14573">
                  <c:v>0.84752733000000002</c:v>
                </c:pt>
                <c:pt idx="14574">
                  <c:v>0.84758531999999998</c:v>
                </c:pt>
                <c:pt idx="14575">
                  <c:v>0.8476433000000001</c:v>
                </c:pt>
                <c:pt idx="14576">
                  <c:v>0.84770106000000012</c:v>
                </c:pt>
                <c:pt idx="14577">
                  <c:v>0.84775905000000007</c:v>
                </c:pt>
                <c:pt idx="14578">
                  <c:v>0.84781715000000002</c:v>
                </c:pt>
                <c:pt idx="14579">
                  <c:v>0.84787502000000015</c:v>
                </c:pt>
                <c:pt idx="14580">
                  <c:v>0.84793253999999996</c:v>
                </c:pt>
                <c:pt idx="14581">
                  <c:v>0.84799041000000008</c:v>
                </c:pt>
                <c:pt idx="14582">
                  <c:v>0.84804840000000015</c:v>
                </c:pt>
                <c:pt idx="14583">
                  <c:v>0.84810627000000005</c:v>
                </c:pt>
                <c:pt idx="14584">
                  <c:v>0.84816413999999996</c:v>
                </c:pt>
                <c:pt idx="14585">
                  <c:v>0.84822189000000014</c:v>
                </c:pt>
                <c:pt idx="14586">
                  <c:v>0.84827976000000005</c:v>
                </c:pt>
                <c:pt idx="14587">
                  <c:v>0.84833762999999984</c:v>
                </c:pt>
                <c:pt idx="14588">
                  <c:v>0.84839562000000013</c:v>
                </c:pt>
                <c:pt idx="14589">
                  <c:v>0.84845349000000003</c:v>
                </c:pt>
                <c:pt idx="14590">
                  <c:v>0.84851113</c:v>
                </c:pt>
                <c:pt idx="14591">
                  <c:v>0.84856911999999984</c:v>
                </c:pt>
                <c:pt idx="14592">
                  <c:v>0.84862733000000012</c:v>
                </c:pt>
                <c:pt idx="14593">
                  <c:v>0.84868509000000014</c:v>
                </c:pt>
                <c:pt idx="14594">
                  <c:v>0.84874307000000015</c:v>
                </c:pt>
                <c:pt idx="14595">
                  <c:v>0.84880071000000012</c:v>
                </c:pt>
                <c:pt idx="14596">
                  <c:v>0.84885881000000007</c:v>
                </c:pt>
                <c:pt idx="14597">
                  <c:v>0.84891622</c:v>
                </c:pt>
                <c:pt idx="14598">
                  <c:v>0.84897409000000013</c:v>
                </c:pt>
                <c:pt idx="14599">
                  <c:v>0.84903207999999997</c:v>
                </c:pt>
                <c:pt idx="14600">
                  <c:v>0.84908994999999998</c:v>
                </c:pt>
                <c:pt idx="14601">
                  <c:v>0.84914782000000011</c:v>
                </c:pt>
                <c:pt idx="14602">
                  <c:v>0.84920569000000012</c:v>
                </c:pt>
                <c:pt idx="14603">
                  <c:v>0.84926355999999992</c:v>
                </c:pt>
                <c:pt idx="14604">
                  <c:v>0.84932143000000015</c:v>
                </c:pt>
                <c:pt idx="14605">
                  <c:v>0.84937952999999999</c:v>
                </c:pt>
                <c:pt idx="14606">
                  <c:v>0.84943740000000001</c:v>
                </c:pt>
                <c:pt idx="14607">
                  <c:v>0.84949527000000014</c:v>
                </c:pt>
                <c:pt idx="14608">
                  <c:v>0.84955313999999993</c:v>
                </c:pt>
                <c:pt idx="14609">
                  <c:v>0.84961101000000028</c:v>
                </c:pt>
                <c:pt idx="14610">
                  <c:v>0.84966888000000007</c:v>
                </c:pt>
                <c:pt idx="14611">
                  <c:v>0.84972674999999998</c:v>
                </c:pt>
                <c:pt idx="14612">
                  <c:v>0.84978474000000004</c:v>
                </c:pt>
                <c:pt idx="14613">
                  <c:v>0.84984261000000016</c:v>
                </c:pt>
                <c:pt idx="14614">
                  <c:v>0.84990002000000009</c:v>
                </c:pt>
                <c:pt idx="14615">
                  <c:v>0.84995799999999999</c:v>
                </c:pt>
                <c:pt idx="14616">
                  <c:v>0.85001587000000012</c:v>
                </c:pt>
                <c:pt idx="14617">
                  <c:v>0.85007374000000002</c:v>
                </c:pt>
                <c:pt idx="14618">
                  <c:v>0.85013172999999997</c:v>
                </c:pt>
                <c:pt idx="14619">
                  <c:v>0.85018948999999999</c:v>
                </c:pt>
                <c:pt idx="14620">
                  <c:v>0.85024747000000012</c:v>
                </c:pt>
                <c:pt idx="14621">
                  <c:v>0.85030534000000002</c:v>
                </c:pt>
                <c:pt idx="14622">
                  <c:v>0.85036343999999997</c:v>
                </c:pt>
                <c:pt idx="14623">
                  <c:v>0.85042074000000001</c:v>
                </c:pt>
                <c:pt idx="14624">
                  <c:v>0.85047884000000007</c:v>
                </c:pt>
                <c:pt idx="14625">
                  <c:v>0.85053658999999993</c:v>
                </c:pt>
                <c:pt idx="14626">
                  <c:v>0.85059446000000005</c:v>
                </c:pt>
                <c:pt idx="14627">
                  <c:v>0.85065245000000012</c:v>
                </c:pt>
                <c:pt idx="14628">
                  <c:v>0.85071054999999984</c:v>
                </c:pt>
                <c:pt idx="14629">
                  <c:v>0.85076842000000008</c:v>
                </c:pt>
                <c:pt idx="14630">
                  <c:v>0.85082628999999999</c:v>
                </c:pt>
                <c:pt idx="14631">
                  <c:v>0.85088416</c:v>
                </c:pt>
                <c:pt idx="14632">
                  <c:v>0.85094203000000013</c:v>
                </c:pt>
                <c:pt idx="14633">
                  <c:v>0.85099955000000016</c:v>
                </c:pt>
                <c:pt idx="14634">
                  <c:v>0.85105730999999996</c:v>
                </c:pt>
                <c:pt idx="14635">
                  <c:v>0.85111517999999997</c:v>
                </c:pt>
                <c:pt idx="14636">
                  <c:v>0.85117304999999999</c:v>
                </c:pt>
                <c:pt idx="14637">
                  <c:v>0.85123092</c:v>
                </c:pt>
                <c:pt idx="14638">
                  <c:v>0.85128890999999984</c:v>
                </c:pt>
                <c:pt idx="14639">
                  <c:v>0.85134701000000013</c:v>
                </c:pt>
                <c:pt idx="14640">
                  <c:v>0.85140488000000003</c:v>
                </c:pt>
                <c:pt idx="14641">
                  <c:v>0.85146286999999987</c:v>
                </c:pt>
                <c:pt idx="14642">
                  <c:v>0.85152085000000011</c:v>
                </c:pt>
                <c:pt idx="14643">
                  <c:v>0.85157872000000001</c:v>
                </c:pt>
                <c:pt idx="14644">
                  <c:v>0.85163613000000005</c:v>
                </c:pt>
                <c:pt idx="14645">
                  <c:v>0.85169423000000022</c:v>
                </c:pt>
                <c:pt idx="14646">
                  <c:v>0.85175210000000001</c:v>
                </c:pt>
                <c:pt idx="14647">
                  <c:v>0.85181008999999996</c:v>
                </c:pt>
                <c:pt idx="14648">
                  <c:v>0.85186748999999984</c:v>
                </c:pt>
                <c:pt idx="14649">
                  <c:v>0.85192548000000012</c:v>
                </c:pt>
                <c:pt idx="14650">
                  <c:v>0.85198335000000003</c:v>
                </c:pt>
                <c:pt idx="14651">
                  <c:v>0.85204122000000015</c:v>
                </c:pt>
                <c:pt idx="14652">
                  <c:v>0.85209908999999995</c:v>
                </c:pt>
                <c:pt idx="14653">
                  <c:v>0.85215695999999996</c:v>
                </c:pt>
                <c:pt idx="14654">
                  <c:v>0.85221506000000002</c:v>
                </c:pt>
                <c:pt idx="14655">
                  <c:v>0.85227293000000004</c:v>
                </c:pt>
                <c:pt idx="14656">
                  <c:v>0.85233080000000017</c:v>
                </c:pt>
                <c:pt idx="14657">
                  <c:v>0.85238879000000001</c:v>
                </c:pt>
                <c:pt idx="14658">
                  <c:v>0.85244666000000002</c:v>
                </c:pt>
                <c:pt idx="14659">
                  <c:v>0.85250453000000004</c:v>
                </c:pt>
                <c:pt idx="14660">
                  <c:v>0.85256239999999994</c:v>
                </c:pt>
                <c:pt idx="14661">
                  <c:v>0.85261993000000014</c:v>
                </c:pt>
                <c:pt idx="14662">
                  <c:v>0.85267780000000015</c:v>
                </c:pt>
                <c:pt idx="14663">
                  <c:v>0.85273578000000005</c:v>
                </c:pt>
                <c:pt idx="14664">
                  <c:v>0.85279365000000007</c:v>
                </c:pt>
                <c:pt idx="14665">
                  <c:v>0.85285152000000009</c:v>
                </c:pt>
                <c:pt idx="14666">
                  <c:v>0.85296737999999994</c:v>
                </c:pt>
                <c:pt idx="14667">
                  <c:v>0.85302525000000007</c:v>
                </c:pt>
                <c:pt idx="14668">
                  <c:v>0.85308324000000002</c:v>
                </c:pt>
                <c:pt idx="14669">
                  <c:v>0.85314053000000012</c:v>
                </c:pt>
                <c:pt idx="14670">
                  <c:v>0.85319840000000013</c:v>
                </c:pt>
                <c:pt idx="14671">
                  <c:v>0.85325627000000004</c:v>
                </c:pt>
                <c:pt idx="14672">
                  <c:v>0.85331413999999994</c:v>
                </c:pt>
                <c:pt idx="14673">
                  <c:v>0.85337211999999996</c:v>
                </c:pt>
                <c:pt idx="14674">
                  <c:v>0.85342998999999997</c:v>
                </c:pt>
                <c:pt idx="14675">
                  <c:v>0.85348797999999992</c:v>
                </c:pt>
                <c:pt idx="14676">
                  <c:v>0.85354585000000016</c:v>
                </c:pt>
                <c:pt idx="14677">
                  <c:v>0.85360371999999995</c:v>
                </c:pt>
                <c:pt idx="14678">
                  <c:v>0.85366171000000013</c:v>
                </c:pt>
                <c:pt idx="14679">
                  <c:v>0.85371958000000003</c:v>
                </c:pt>
                <c:pt idx="14680">
                  <c:v>0.85377745000000016</c:v>
                </c:pt>
                <c:pt idx="14681">
                  <c:v>0.85383531999999995</c:v>
                </c:pt>
                <c:pt idx="14682">
                  <c:v>0.85389318999999997</c:v>
                </c:pt>
                <c:pt idx="14683">
                  <c:v>0.8539510600000001</c:v>
                </c:pt>
                <c:pt idx="14684">
                  <c:v>0.85400905000000016</c:v>
                </c:pt>
                <c:pt idx="14685">
                  <c:v>0.85406691999999984</c:v>
                </c:pt>
                <c:pt idx="14686">
                  <c:v>0.85412478999999997</c:v>
                </c:pt>
                <c:pt idx="14687">
                  <c:v>0.85418265999999998</c:v>
                </c:pt>
                <c:pt idx="14688">
                  <c:v>0.85424053000000011</c:v>
                </c:pt>
                <c:pt idx="14689">
                  <c:v>0.85429840000000012</c:v>
                </c:pt>
                <c:pt idx="14690">
                  <c:v>0.85435627000000003</c:v>
                </c:pt>
                <c:pt idx="14691">
                  <c:v>0.85441413999999993</c:v>
                </c:pt>
                <c:pt idx="14692">
                  <c:v>0.85447154999999997</c:v>
                </c:pt>
                <c:pt idx="14693">
                  <c:v>0.8545294200000001</c:v>
                </c:pt>
                <c:pt idx="14694">
                  <c:v>0.85458729</c:v>
                </c:pt>
                <c:pt idx="14695">
                  <c:v>0.85464516000000013</c:v>
                </c:pt>
                <c:pt idx="14696">
                  <c:v>0.85476101000000015</c:v>
                </c:pt>
                <c:pt idx="14697">
                  <c:v>0.85481887999999995</c:v>
                </c:pt>
                <c:pt idx="14698">
                  <c:v>0.85487698999999984</c:v>
                </c:pt>
                <c:pt idx="14699">
                  <c:v>0.85493496999999996</c:v>
                </c:pt>
                <c:pt idx="14700">
                  <c:v>0.85499284000000009</c:v>
                </c:pt>
                <c:pt idx="14701">
                  <c:v>0.85505070999999999</c:v>
                </c:pt>
                <c:pt idx="14702">
                  <c:v>0.85510870000000005</c:v>
                </c:pt>
                <c:pt idx="14703">
                  <c:v>0.85516610999999987</c:v>
                </c:pt>
                <c:pt idx="14704">
                  <c:v>0.85522408999999999</c:v>
                </c:pt>
                <c:pt idx="14705">
                  <c:v>0.85528196000000001</c:v>
                </c:pt>
                <c:pt idx="14706">
                  <c:v>0.85533983000000013</c:v>
                </c:pt>
                <c:pt idx="14707">
                  <c:v>0.85539770000000004</c:v>
                </c:pt>
                <c:pt idx="14708">
                  <c:v>0.85545534000000001</c:v>
                </c:pt>
                <c:pt idx="14709">
                  <c:v>0.85551332999999985</c:v>
                </c:pt>
                <c:pt idx="14710">
                  <c:v>0.85557108000000004</c:v>
                </c:pt>
                <c:pt idx="14711">
                  <c:v>0.85562895000000017</c:v>
                </c:pt>
                <c:pt idx="14712">
                  <c:v>0.85568682000000007</c:v>
                </c:pt>
                <c:pt idx="14713">
                  <c:v>0.85574481000000024</c:v>
                </c:pt>
                <c:pt idx="14714">
                  <c:v>0.85580268000000004</c:v>
                </c:pt>
                <c:pt idx="14715">
                  <c:v>0.85586055000000005</c:v>
                </c:pt>
                <c:pt idx="14716">
                  <c:v>0.85591854000000001</c:v>
                </c:pt>
                <c:pt idx="14717">
                  <c:v>0.85597652000000002</c:v>
                </c:pt>
                <c:pt idx="14718">
                  <c:v>0.85603439000000003</c:v>
                </c:pt>
                <c:pt idx="14719">
                  <c:v>0.85609226000000005</c:v>
                </c:pt>
                <c:pt idx="14720">
                  <c:v>0.85615025000000011</c:v>
                </c:pt>
                <c:pt idx="14721">
                  <c:v>0.85620753999999999</c:v>
                </c:pt>
                <c:pt idx="14722">
                  <c:v>0.85626541000000012</c:v>
                </c:pt>
                <c:pt idx="14723">
                  <c:v>0.85632350999999984</c:v>
                </c:pt>
                <c:pt idx="14724">
                  <c:v>0.85638137999999997</c:v>
                </c:pt>
                <c:pt idx="14725">
                  <c:v>0.85643937000000003</c:v>
                </c:pt>
                <c:pt idx="14726">
                  <c:v>0.85649724000000005</c:v>
                </c:pt>
                <c:pt idx="14727">
                  <c:v>0.85655510999999984</c:v>
                </c:pt>
                <c:pt idx="14728">
                  <c:v>0.85661297999999997</c:v>
                </c:pt>
                <c:pt idx="14729">
                  <c:v>0.85667085000000009</c:v>
                </c:pt>
                <c:pt idx="14730">
                  <c:v>0.85672884000000016</c:v>
                </c:pt>
                <c:pt idx="14731">
                  <c:v>0.85678635999999997</c:v>
                </c:pt>
                <c:pt idx="14732">
                  <c:v>0.8568442300000001</c:v>
                </c:pt>
                <c:pt idx="14733">
                  <c:v>0.85690233000000005</c:v>
                </c:pt>
                <c:pt idx="14734">
                  <c:v>0.85696032</c:v>
                </c:pt>
                <c:pt idx="14735">
                  <c:v>0.85701819000000001</c:v>
                </c:pt>
                <c:pt idx="14736">
                  <c:v>0.85707606000000003</c:v>
                </c:pt>
                <c:pt idx="14737">
                  <c:v>0.85713393000000004</c:v>
                </c:pt>
                <c:pt idx="14738">
                  <c:v>0.85719179999999995</c:v>
                </c:pt>
                <c:pt idx="14739">
                  <c:v>0.85724967000000007</c:v>
                </c:pt>
                <c:pt idx="14740">
                  <c:v>0.85730753999999998</c:v>
                </c:pt>
                <c:pt idx="14741">
                  <c:v>0.85736506000000001</c:v>
                </c:pt>
                <c:pt idx="14742">
                  <c:v>0.85742293000000003</c:v>
                </c:pt>
                <c:pt idx="14743">
                  <c:v>0.85748080000000004</c:v>
                </c:pt>
                <c:pt idx="14744">
                  <c:v>0.85753868</c:v>
                </c:pt>
                <c:pt idx="14745">
                  <c:v>0.85759666000000001</c:v>
                </c:pt>
                <c:pt idx="14746">
                  <c:v>0.85765453000000014</c:v>
                </c:pt>
                <c:pt idx="14747">
                  <c:v>0.85771240000000004</c:v>
                </c:pt>
                <c:pt idx="14748">
                  <c:v>0.85777038999999999</c:v>
                </c:pt>
                <c:pt idx="14749">
                  <c:v>0.85782814000000007</c:v>
                </c:pt>
                <c:pt idx="14750">
                  <c:v>0.85788600999999998</c:v>
                </c:pt>
                <c:pt idx="14751">
                  <c:v>0.85794400000000015</c:v>
                </c:pt>
                <c:pt idx="14752">
                  <c:v>0.85800187000000028</c:v>
                </c:pt>
                <c:pt idx="14753">
                  <c:v>0.85805974000000007</c:v>
                </c:pt>
                <c:pt idx="14754">
                  <c:v>0.85811773000000002</c:v>
                </c:pt>
                <c:pt idx="14755">
                  <c:v>0.85817571000000015</c:v>
                </c:pt>
                <c:pt idx="14756">
                  <c:v>0.85823300000000002</c:v>
                </c:pt>
                <c:pt idx="14757">
                  <c:v>0.85829087000000015</c:v>
                </c:pt>
                <c:pt idx="14758">
                  <c:v>0.85834898000000004</c:v>
                </c:pt>
                <c:pt idx="14759">
                  <c:v>0.85840695999999994</c:v>
                </c:pt>
                <c:pt idx="14760">
                  <c:v>0.85846482999999996</c:v>
                </c:pt>
                <c:pt idx="14761">
                  <c:v>0.85852282000000002</c:v>
                </c:pt>
                <c:pt idx="14762">
                  <c:v>0.85858023000000017</c:v>
                </c:pt>
                <c:pt idx="14763">
                  <c:v>0.85863821000000007</c:v>
                </c:pt>
                <c:pt idx="14764">
                  <c:v>0.85869608000000008</c:v>
                </c:pt>
                <c:pt idx="14765">
                  <c:v>0.85875394999999999</c:v>
                </c:pt>
                <c:pt idx="14766">
                  <c:v>0.85881216999999987</c:v>
                </c:pt>
                <c:pt idx="14767">
                  <c:v>0.85886958000000002</c:v>
                </c:pt>
                <c:pt idx="14768">
                  <c:v>0.85892745000000015</c:v>
                </c:pt>
                <c:pt idx="14769">
                  <c:v>0.85898532000000005</c:v>
                </c:pt>
                <c:pt idx="14770">
                  <c:v>0.85904318999999996</c:v>
                </c:pt>
                <c:pt idx="14771">
                  <c:v>0.85910151999999995</c:v>
                </c:pt>
                <c:pt idx="14772">
                  <c:v>0.85915892999999999</c:v>
                </c:pt>
                <c:pt idx="14773">
                  <c:v>0.8592168</c:v>
                </c:pt>
                <c:pt idx="14774">
                  <c:v>0.85927513000000011</c:v>
                </c:pt>
                <c:pt idx="14775">
                  <c:v>0.85933300000000001</c:v>
                </c:pt>
                <c:pt idx="14776">
                  <c:v>0.85939087000000014</c:v>
                </c:pt>
                <c:pt idx="14777">
                  <c:v>0.85944816999999996</c:v>
                </c:pt>
                <c:pt idx="14778">
                  <c:v>0.85950614999999986</c:v>
                </c:pt>
                <c:pt idx="14779">
                  <c:v>0.85956401999999998</c:v>
                </c:pt>
                <c:pt idx="14780">
                  <c:v>0.85962189000000022</c:v>
                </c:pt>
                <c:pt idx="14781">
                  <c:v>0.85967976000000013</c:v>
                </c:pt>
                <c:pt idx="14782">
                  <c:v>0.85973774999999997</c:v>
                </c:pt>
                <c:pt idx="14783">
                  <c:v>0.8597956200000002</c:v>
                </c:pt>
                <c:pt idx="14784">
                  <c:v>0.85985361000000016</c:v>
                </c:pt>
                <c:pt idx="14785">
                  <c:v>0.85991147999999995</c:v>
                </c:pt>
                <c:pt idx="14786">
                  <c:v>0.85996934999999997</c:v>
                </c:pt>
                <c:pt idx="14787">
                  <c:v>0.86002722000000009</c:v>
                </c:pt>
                <c:pt idx="14788">
                  <c:v>0.86008509000000011</c:v>
                </c:pt>
                <c:pt idx="14789">
                  <c:v>0.86014296000000001</c:v>
                </c:pt>
                <c:pt idx="14790">
                  <c:v>0.86020059999999998</c:v>
                </c:pt>
                <c:pt idx="14791">
                  <c:v>0.86025847000000011</c:v>
                </c:pt>
                <c:pt idx="14792">
                  <c:v>0.8603163399999999</c:v>
                </c:pt>
                <c:pt idx="14793">
                  <c:v>0.86037421000000014</c:v>
                </c:pt>
                <c:pt idx="14794">
                  <c:v>0.86043218999999993</c:v>
                </c:pt>
                <c:pt idx="14795">
                  <c:v>0.86049005999999995</c:v>
                </c:pt>
                <c:pt idx="14796">
                  <c:v>0.86054792999999996</c:v>
                </c:pt>
                <c:pt idx="14797">
                  <c:v>0.86060580000000009</c:v>
                </c:pt>
                <c:pt idx="14798">
                  <c:v>0.86066379000000004</c:v>
                </c:pt>
                <c:pt idx="14799">
                  <c:v>0.86072166000000028</c:v>
                </c:pt>
                <c:pt idx="14800">
                  <c:v>0.86077965000000023</c:v>
                </c:pt>
                <c:pt idx="14801">
                  <c:v>0.86083752000000002</c:v>
                </c:pt>
                <c:pt idx="14802">
                  <c:v>0.86089539000000015</c:v>
                </c:pt>
                <c:pt idx="14803">
                  <c:v>0.86095326000000005</c:v>
                </c:pt>
                <c:pt idx="14804">
                  <c:v>0.86101112999999996</c:v>
                </c:pt>
                <c:pt idx="14805">
                  <c:v>0.86106888000000004</c:v>
                </c:pt>
                <c:pt idx="14806">
                  <c:v>0.86112686999999999</c:v>
                </c:pt>
                <c:pt idx="14807">
                  <c:v>0.86118439000000002</c:v>
                </c:pt>
                <c:pt idx="14808">
                  <c:v>0.86124226000000004</c:v>
                </c:pt>
                <c:pt idx="14809">
                  <c:v>0.86130013000000005</c:v>
                </c:pt>
                <c:pt idx="14810">
                  <c:v>0.86135812</c:v>
                </c:pt>
                <c:pt idx="14811">
                  <c:v>0.86141599000000002</c:v>
                </c:pt>
                <c:pt idx="14812">
                  <c:v>0.86147386000000004</c:v>
                </c:pt>
                <c:pt idx="14813">
                  <c:v>0.86153173000000005</c:v>
                </c:pt>
                <c:pt idx="14814">
                  <c:v>0.86158948999999996</c:v>
                </c:pt>
                <c:pt idx="14815">
                  <c:v>0.86164759000000013</c:v>
                </c:pt>
                <c:pt idx="14816">
                  <c:v>0.86170569000000008</c:v>
                </c:pt>
                <c:pt idx="14817">
                  <c:v>0.8617631</c:v>
                </c:pt>
                <c:pt idx="14818">
                  <c:v>0.86182097000000013</c:v>
                </c:pt>
                <c:pt idx="14819">
                  <c:v>0.86187895000000014</c:v>
                </c:pt>
                <c:pt idx="14820">
                  <c:v>0.86193682000000005</c:v>
                </c:pt>
                <c:pt idx="14821">
                  <c:v>0.86199468999999995</c:v>
                </c:pt>
                <c:pt idx="14822">
                  <c:v>0.86205255999999997</c:v>
                </c:pt>
                <c:pt idx="14823">
                  <c:v>0.86210997000000011</c:v>
                </c:pt>
                <c:pt idx="14824">
                  <c:v>0.8621683</c:v>
                </c:pt>
                <c:pt idx="14825">
                  <c:v>0.86222606000000002</c:v>
                </c:pt>
                <c:pt idx="14826">
                  <c:v>0.86228393000000003</c:v>
                </c:pt>
                <c:pt idx="14827">
                  <c:v>0.86234180000000016</c:v>
                </c:pt>
                <c:pt idx="14828">
                  <c:v>0.86239979000000011</c:v>
                </c:pt>
                <c:pt idx="14829">
                  <c:v>0.86245766000000001</c:v>
                </c:pt>
                <c:pt idx="14830">
                  <c:v>0.86251553000000003</c:v>
                </c:pt>
                <c:pt idx="14831">
                  <c:v>0.86257362999999998</c:v>
                </c:pt>
                <c:pt idx="14832">
                  <c:v>0.86263150000000011</c:v>
                </c:pt>
                <c:pt idx="14833">
                  <c:v>0.86268937000000012</c:v>
                </c:pt>
                <c:pt idx="14834">
                  <c:v>0.86274724000000014</c:v>
                </c:pt>
                <c:pt idx="14835">
                  <c:v>0.86280511000000015</c:v>
                </c:pt>
                <c:pt idx="14836">
                  <c:v>0.86286297999999984</c:v>
                </c:pt>
                <c:pt idx="14837">
                  <c:v>0.86292085000000007</c:v>
                </c:pt>
                <c:pt idx="14838">
                  <c:v>0.86297872000000009</c:v>
                </c:pt>
                <c:pt idx="14839">
                  <c:v>0.86303613000000001</c:v>
                </c:pt>
                <c:pt idx="14840">
                  <c:v>0.86309412000000008</c:v>
                </c:pt>
                <c:pt idx="14841">
                  <c:v>0.86315198999999998</c:v>
                </c:pt>
                <c:pt idx="14842">
                  <c:v>0.86320986000000011</c:v>
                </c:pt>
                <c:pt idx="14843">
                  <c:v>0.86326784000000001</c:v>
                </c:pt>
                <c:pt idx="14844">
                  <c:v>0.86332571000000013</c:v>
                </c:pt>
                <c:pt idx="14845">
                  <c:v>0.86338357999999993</c:v>
                </c:pt>
                <c:pt idx="14846">
                  <c:v>0.86344145000000017</c:v>
                </c:pt>
                <c:pt idx="14847">
                  <c:v>0.86349944000000012</c:v>
                </c:pt>
                <c:pt idx="14848">
                  <c:v>0.86355695999999993</c:v>
                </c:pt>
                <c:pt idx="14849">
                  <c:v>0.86361482999999994</c:v>
                </c:pt>
                <c:pt idx="14850">
                  <c:v>0.86367270000000007</c:v>
                </c:pt>
                <c:pt idx="14851">
                  <c:v>0.86373069000000013</c:v>
                </c:pt>
                <c:pt idx="14852">
                  <c:v>0.86378868000000009</c:v>
                </c:pt>
                <c:pt idx="14853">
                  <c:v>0.86384654999999999</c:v>
                </c:pt>
                <c:pt idx="14854">
                  <c:v>0.86390453000000011</c:v>
                </c:pt>
                <c:pt idx="14855">
                  <c:v>0.86396240000000002</c:v>
                </c:pt>
                <c:pt idx="14856">
                  <c:v>0.86402027000000015</c:v>
                </c:pt>
                <c:pt idx="14857">
                  <c:v>0.86407814000000005</c:v>
                </c:pt>
                <c:pt idx="14858">
                  <c:v>0.86413554999999997</c:v>
                </c:pt>
                <c:pt idx="14859">
                  <c:v>0.86419365000000015</c:v>
                </c:pt>
                <c:pt idx="14860">
                  <c:v>0.86425141000000016</c:v>
                </c:pt>
                <c:pt idx="14861">
                  <c:v>0.86430938999999996</c:v>
                </c:pt>
                <c:pt idx="14862">
                  <c:v>0.86436714999999986</c:v>
                </c:pt>
                <c:pt idx="14863">
                  <c:v>0.86442512999999999</c:v>
                </c:pt>
                <c:pt idx="14864">
                  <c:v>0.86448289</c:v>
                </c:pt>
                <c:pt idx="14865">
                  <c:v>0.86454064000000008</c:v>
                </c:pt>
                <c:pt idx="14866">
                  <c:v>0.86459850999999999</c:v>
                </c:pt>
                <c:pt idx="14867">
                  <c:v>0.86465638</c:v>
                </c:pt>
                <c:pt idx="14868">
                  <c:v>0.86471425000000013</c:v>
                </c:pt>
                <c:pt idx="14869">
                  <c:v>0.86477212000000003</c:v>
                </c:pt>
                <c:pt idx="14870">
                  <c:v>0.86483010999999999</c:v>
                </c:pt>
                <c:pt idx="14871">
                  <c:v>0.86488798</c:v>
                </c:pt>
                <c:pt idx="14872">
                  <c:v>0.86494585000000024</c:v>
                </c:pt>
                <c:pt idx="14873">
                  <c:v>0.86500394999999997</c:v>
                </c:pt>
                <c:pt idx="14874">
                  <c:v>0.86506182000000009</c:v>
                </c:pt>
                <c:pt idx="14875">
                  <c:v>0.86511981000000016</c:v>
                </c:pt>
                <c:pt idx="14876">
                  <c:v>0.86517767999999995</c:v>
                </c:pt>
                <c:pt idx="14877">
                  <c:v>0.86523554999999996</c:v>
                </c:pt>
                <c:pt idx="14878">
                  <c:v>0.86529342000000009</c:v>
                </c:pt>
                <c:pt idx="14879">
                  <c:v>0.86535129000000011</c:v>
                </c:pt>
                <c:pt idx="14880">
                  <c:v>0.86540881000000014</c:v>
                </c:pt>
                <c:pt idx="14881">
                  <c:v>0.86546679999999987</c:v>
                </c:pt>
                <c:pt idx="14882">
                  <c:v>0.86552467000000011</c:v>
                </c:pt>
                <c:pt idx="14883">
                  <c:v>0.8655825399999999</c:v>
                </c:pt>
                <c:pt idx="14884">
                  <c:v>0.86564041000000025</c:v>
                </c:pt>
                <c:pt idx="14885">
                  <c:v>0.86569828000000015</c:v>
                </c:pt>
                <c:pt idx="14886">
                  <c:v>0.86575614999999984</c:v>
                </c:pt>
                <c:pt idx="14887">
                  <c:v>0.86581402000000007</c:v>
                </c:pt>
                <c:pt idx="14888">
                  <c:v>0.86587189000000009</c:v>
                </c:pt>
                <c:pt idx="14889">
                  <c:v>0.86592952999999995</c:v>
                </c:pt>
                <c:pt idx="14890">
                  <c:v>0.86598739999999996</c:v>
                </c:pt>
                <c:pt idx="14891">
                  <c:v>0.86604527000000009</c:v>
                </c:pt>
                <c:pt idx="14892">
                  <c:v>0.86610313999999999</c:v>
                </c:pt>
                <c:pt idx="14893">
                  <c:v>0.86616101000000012</c:v>
                </c:pt>
                <c:pt idx="14894">
                  <c:v>0.86621888000000002</c:v>
                </c:pt>
                <c:pt idx="14895">
                  <c:v>0.86627686999999998</c:v>
                </c:pt>
                <c:pt idx="14896">
                  <c:v>0.86633462000000017</c:v>
                </c:pt>
                <c:pt idx="14897">
                  <c:v>0.86639248999999996</c:v>
                </c:pt>
                <c:pt idx="14898">
                  <c:v>0.86645037000000003</c:v>
                </c:pt>
                <c:pt idx="14899">
                  <c:v>0.86650824000000004</c:v>
                </c:pt>
                <c:pt idx="14900">
                  <c:v>0.86656610999999972</c:v>
                </c:pt>
                <c:pt idx="14901">
                  <c:v>0.86662398000000007</c:v>
                </c:pt>
                <c:pt idx="14902">
                  <c:v>0.86668196000000008</c:v>
                </c:pt>
                <c:pt idx="14903">
                  <c:v>0.8667398300000001</c:v>
                </c:pt>
                <c:pt idx="14904">
                  <c:v>0.86679782000000016</c:v>
                </c:pt>
                <c:pt idx="14905">
                  <c:v>0.86685569000000007</c:v>
                </c:pt>
                <c:pt idx="14906">
                  <c:v>0.86691344000000004</c:v>
                </c:pt>
                <c:pt idx="14907">
                  <c:v>0.8669714300000001</c:v>
                </c:pt>
                <c:pt idx="14908">
                  <c:v>0.86702942000000016</c:v>
                </c:pt>
                <c:pt idx="14909">
                  <c:v>0.86708717000000002</c:v>
                </c:pt>
                <c:pt idx="14910">
                  <c:v>0.86714504000000014</c:v>
                </c:pt>
                <c:pt idx="14911">
                  <c:v>0.86720291000000005</c:v>
                </c:pt>
                <c:pt idx="14912">
                  <c:v>0.86726077999999984</c:v>
                </c:pt>
                <c:pt idx="14913">
                  <c:v>0.86731877000000002</c:v>
                </c:pt>
                <c:pt idx="14914">
                  <c:v>0.86737664000000003</c:v>
                </c:pt>
                <c:pt idx="14915">
                  <c:v>0.86743451000000005</c:v>
                </c:pt>
                <c:pt idx="14916">
                  <c:v>0.86749202999999997</c:v>
                </c:pt>
                <c:pt idx="14917">
                  <c:v>0.8675499000000001</c:v>
                </c:pt>
                <c:pt idx="14918">
                  <c:v>0.86760777000000011</c:v>
                </c:pt>
                <c:pt idx="14919">
                  <c:v>0.86766564000000013</c:v>
                </c:pt>
                <c:pt idx="14920">
                  <c:v>0.86772351000000014</c:v>
                </c:pt>
                <c:pt idx="14921">
                  <c:v>0.86778138000000005</c:v>
                </c:pt>
                <c:pt idx="14922">
                  <c:v>0.86783924999999995</c:v>
                </c:pt>
                <c:pt idx="14923">
                  <c:v>0.86789746999999995</c:v>
                </c:pt>
                <c:pt idx="14924">
                  <c:v>0.86795534000000008</c:v>
                </c:pt>
                <c:pt idx="14925">
                  <c:v>0.86801320999999998</c:v>
                </c:pt>
                <c:pt idx="14926">
                  <c:v>0.86807108000000011</c:v>
                </c:pt>
                <c:pt idx="14927">
                  <c:v>0.86812906999999995</c:v>
                </c:pt>
                <c:pt idx="14928">
                  <c:v>0.86818635999999993</c:v>
                </c:pt>
                <c:pt idx="14929">
                  <c:v>0.86824422999999995</c:v>
                </c:pt>
                <c:pt idx="14930">
                  <c:v>0.86830209999999997</c:v>
                </c:pt>
                <c:pt idx="14931">
                  <c:v>0.86836009000000003</c:v>
                </c:pt>
                <c:pt idx="14932">
                  <c:v>0.86841795999999993</c:v>
                </c:pt>
                <c:pt idx="14933">
                  <c:v>0.86847582999999995</c:v>
                </c:pt>
                <c:pt idx="14934">
                  <c:v>0.86853369999999996</c:v>
                </c:pt>
                <c:pt idx="14935">
                  <c:v>0.86859156999999998</c:v>
                </c:pt>
                <c:pt idx="14936">
                  <c:v>0.8686495500000001</c:v>
                </c:pt>
                <c:pt idx="14937">
                  <c:v>0.86870742999999995</c:v>
                </c:pt>
                <c:pt idx="14938">
                  <c:v>0.86876530000000007</c:v>
                </c:pt>
                <c:pt idx="14939">
                  <c:v>0.86882351000000013</c:v>
                </c:pt>
                <c:pt idx="14940">
                  <c:v>0.86888138000000004</c:v>
                </c:pt>
                <c:pt idx="14941">
                  <c:v>0.86893925000000016</c:v>
                </c:pt>
                <c:pt idx="14942">
                  <c:v>0.86899701000000007</c:v>
                </c:pt>
                <c:pt idx="14943">
                  <c:v>0.86905429999999995</c:v>
                </c:pt>
                <c:pt idx="14944">
                  <c:v>0.86911240000000001</c:v>
                </c:pt>
                <c:pt idx="14945">
                  <c:v>0.86917027000000013</c:v>
                </c:pt>
                <c:pt idx="14946">
                  <c:v>0.86922836999999997</c:v>
                </c:pt>
                <c:pt idx="14947">
                  <c:v>0.86928601000000005</c:v>
                </c:pt>
                <c:pt idx="14948">
                  <c:v>0.86934388000000007</c:v>
                </c:pt>
                <c:pt idx="14949">
                  <c:v>0.86940174999999997</c:v>
                </c:pt>
                <c:pt idx="14950">
                  <c:v>0.86945996999999997</c:v>
                </c:pt>
                <c:pt idx="14951">
                  <c:v>0.86951783999999999</c:v>
                </c:pt>
                <c:pt idx="14952">
                  <c:v>0.86957560000000012</c:v>
                </c:pt>
                <c:pt idx="14953">
                  <c:v>0.86963299999999999</c:v>
                </c:pt>
                <c:pt idx="14954">
                  <c:v>0.86969122000000021</c:v>
                </c:pt>
                <c:pt idx="14955">
                  <c:v>0.86974909000000022</c:v>
                </c:pt>
                <c:pt idx="14956">
                  <c:v>0.86980718999999984</c:v>
                </c:pt>
                <c:pt idx="14957">
                  <c:v>0.86986506000000008</c:v>
                </c:pt>
                <c:pt idx="14958">
                  <c:v>0.86992292999999998</c:v>
                </c:pt>
                <c:pt idx="14959">
                  <c:v>0.86998080000000011</c:v>
                </c:pt>
                <c:pt idx="14960">
                  <c:v>0.87003821000000015</c:v>
                </c:pt>
                <c:pt idx="14961">
                  <c:v>0.87009608000000005</c:v>
                </c:pt>
                <c:pt idx="14962">
                  <c:v>0.87015394999999984</c:v>
                </c:pt>
                <c:pt idx="14963">
                  <c:v>0.87021194000000002</c:v>
                </c:pt>
                <c:pt idx="14964">
                  <c:v>0.87027004000000008</c:v>
                </c:pt>
                <c:pt idx="14965">
                  <c:v>0.87032790999999998</c:v>
                </c:pt>
                <c:pt idx="14966">
                  <c:v>0.87038590000000005</c:v>
                </c:pt>
                <c:pt idx="14967">
                  <c:v>0.87044376999999984</c:v>
                </c:pt>
                <c:pt idx="14968">
                  <c:v>0.87050106000000005</c:v>
                </c:pt>
                <c:pt idx="14969">
                  <c:v>0.87055905000000011</c:v>
                </c:pt>
                <c:pt idx="14970">
                  <c:v>0.87061692000000002</c:v>
                </c:pt>
                <c:pt idx="14971">
                  <c:v>0.87067479000000014</c:v>
                </c:pt>
                <c:pt idx="14972">
                  <c:v>0.87073266000000005</c:v>
                </c:pt>
                <c:pt idx="14973">
                  <c:v>0.87079087000000011</c:v>
                </c:pt>
                <c:pt idx="14974">
                  <c:v>0.87084874000000012</c:v>
                </c:pt>
                <c:pt idx="14975">
                  <c:v>0.87090662000000008</c:v>
                </c:pt>
                <c:pt idx="14976">
                  <c:v>0.87096448999999998</c:v>
                </c:pt>
                <c:pt idx="14977">
                  <c:v>0.87102236</c:v>
                </c:pt>
                <c:pt idx="14978">
                  <c:v>0.87108023000000012</c:v>
                </c:pt>
                <c:pt idx="14979">
                  <c:v>0.87113810000000003</c:v>
                </c:pt>
                <c:pt idx="14980">
                  <c:v>0.87119574000000011</c:v>
                </c:pt>
                <c:pt idx="14981">
                  <c:v>0.87125348999999996</c:v>
                </c:pt>
                <c:pt idx="14982">
                  <c:v>0.87131148000000003</c:v>
                </c:pt>
                <c:pt idx="14983">
                  <c:v>0.87136946000000004</c:v>
                </c:pt>
                <c:pt idx="14984">
                  <c:v>0.87142721999999995</c:v>
                </c:pt>
                <c:pt idx="14985">
                  <c:v>0.87148519999999996</c:v>
                </c:pt>
                <c:pt idx="14986">
                  <c:v>0.87154306999999998</c:v>
                </c:pt>
                <c:pt idx="14987">
                  <c:v>0.8716009400000001</c:v>
                </c:pt>
                <c:pt idx="14988">
                  <c:v>0.87165847000000007</c:v>
                </c:pt>
                <c:pt idx="14989">
                  <c:v>0.87171644999999998</c:v>
                </c:pt>
                <c:pt idx="14990">
                  <c:v>0.8717743200000001</c:v>
                </c:pt>
                <c:pt idx="14991">
                  <c:v>0.87183219000000001</c:v>
                </c:pt>
                <c:pt idx="14992">
                  <c:v>0.87189006000000013</c:v>
                </c:pt>
                <c:pt idx="14993">
                  <c:v>0.87194793000000015</c:v>
                </c:pt>
                <c:pt idx="14994">
                  <c:v>0.8720059200000001</c:v>
                </c:pt>
                <c:pt idx="14995">
                  <c:v>0.87206379000000001</c:v>
                </c:pt>
                <c:pt idx="14996">
                  <c:v>0.87212178000000007</c:v>
                </c:pt>
                <c:pt idx="14997">
                  <c:v>0.87217976000000008</c:v>
                </c:pt>
                <c:pt idx="14998">
                  <c:v>0.87223762999999999</c:v>
                </c:pt>
                <c:pt idx="14999">
                  <c:v>0.87229550000000011</c:v>
                </c:pt>
                <c:pt idx="15000">
                  <c:v>0.87235291000000004</c:v>
                </c:pt>
                <c:pt idx="15001">
                  <c:v>0.87241077999999994</c:v>
                </c:pt>
                <c:pt idx="15002">
                  <c:v>0.87246864999999996</c:v>
                </c:pt>
                <c:pt idx="15003">
                  <c:v>0.87252651999999997</c:v>
                </c:pt>
                <c:pt idx="15004">
                  <c:v>0.87258438999999988</c:v>
                </c:pt>
                <c:pt idx="15005">
                  <c:v>0.87264238000000005</c:v>
                </c:pt>
                <c:pt idx="15006">
                  <c:v>0.87270037000000011</c:v>
                </c:pt>
                <c:pt idx="15007">
                  <c:v>0.87275824000000013</c:v>
                </c:pt>
                <c:pt idx="15008">
                  <c:v>0.87281611000000003</c:v>
                </c:pt>
                <c:pt idx="15009">
                  <c:v>0.87287398000000005</c:v>
                </c:pt>
                <c:pt idx="15010">
                  <c:v>0.87298972000000008</c:v>
                </c:pt>
                <c:pt idx="15011">
                  <c:v>0.87304747000000016</c:v>
                </c:pt>
                <c:pt idx="15012">
                  <c:v>0.87310546000000011</c:v>
                </c:pt>
                <c:pt idx="15013">
                  <c:v>0.87316333000000002</c:v>
                </c:pt>
                <c:pt idx="15014">
                  <c:v>0.87322131000000014</c:v>
                </c:pt>
                <c:pt idx="15015">
                  <c:v>0.87327918000000004</c:v>
                </c:pt>
                <c:pt idx="15016">
                  <c:v>0.87333717</c:v>
                </c:pt>
                <c:pt idx="15017">
                  <c:v>0.87339493000000012</c:v>
                </c:pt>
                <c:pt idx="15018">
                  <c:v>0.87345233</c:v>
                </c:pt>
                <c:pt idx="15019">
                  <c:v>0.87351031999999984</c:v>
                </c:pt>
                <c:pt idx="15020">
                  <c:v>0.87356829999999996</c:v>
                </c:pt>
                <c:pt idx="15021">
                  <c:v>0.87362641000000008</c:v>
                </c:pt>
                <c:pt idx="15022">
                  <c:v>0.87368428000000009</c:v>
                </c:pt>
                <c:pt idx="15023">
                  <c:v>0.87374215000000011</c:v>
                </c:pt>
                <c:pt idx="15024">
                  <c:v>0.87380002000000012</c:v>
                </c:pt>
                <c:pt idx="15025">
                  <c:v>0.87385789000000014</c:v>
                </c:pt>
                <c:pt idx="15026">
                  <c:v>0.87391587000000015</c:v>
                </c:pt>
                <c:pt idx="15027">
                  <c:v>0.87397374000000005</c:v>
                </c:pt>
                <c:pt idx="15028">
                  <c:v>0.87403162000000012</c:v>
                </c:pt>
                <c:pt idx="15029">
                  <c:v>0.87408902000000011</c:v>
                </c:pt>
                <c:pt idx="15030">
                  <c:v>0.87414700999999995</c:v>
                </c:pt>
                <c:pt idx="15031">
                  <c:v>0.87420498999999996</c:v>
                </c:pt>
                <c:pt idx="15032">
                  <c:v>0.87426287000000003</c:v>
                </c:pt>
                <c:pt idx="15033">
                  <c:v>0.87432074000000004</c:v>
                </c:pt>
                <c:pt idx="15034">
                  <c:v>0.87437872000000005</c:v>
                </c:pt>
                <c:pt idx="15035">
                  <c:v>0.87443658999999985</c:v>
                </c:pt>
                <c:pt idx="15036">
                  <c:v>0.87449446000000008</c:v>
                </c:pt>
                <c:pt idx="15037">
                  <c:v>0.87455245000000004</c:v>
                </c:pt>
                <c:pt idx="15038">
                  <c:v>0.87461032000000005</c:v>
                </c:pt>
                <c:pt idx="15039">
                  <c:v>0.87466761000000015</c:v>
                </c:pt>
                <c:pt idx="15040">
                  <c:v>0.87472548000000028</c:v>
                </c:pt>
                <c:pt idx="15041">
                  <c:v>0.87478334999999996</c:v>
                </c:pt>
                <c:pt idx="15042">
                  <c:v>0.8748412200000002</c:v>
                </c:pt>
                <c:pt idx="15043">
                  <c:v>0.8748990900000001</c:v>
                </c:pt>
                <c:pt idx="15044">
                  <c:v>0.87495696000000001</c:v>
                </c:pt>
                <c:pt idx="15045">
                  <c:v>0.87501506000000007</c:v>
                </c:pt>
                <c:pt idx="15046">
                  <c:v>0.87507292999999997</c:v>
                </c:pt>
                <c:pt idx="15047">
                  <c:v>0.87513079999999999</c:v>
                </c:pt>
                <c:pt idx="15048">
                  <c:v>0.87518868000000005</c:v>
                </c:pt>
                <c:pt idx="15049">
                  <c:v>0.87524654999999996</c:v>
                </c:pt>
                <c:pt idx="15050">
                  <c:v>0.87530442000000008</c:v>
                </c:pt>
                <c:pt idx="15051">
                  <c:v>0.87542016</c:v>
                </c:pt>
                <c:pt idx="15052">
                  <c:v>0.87547803000000013</c:v>
                </c:pt>
                <c:pt idx="15053">
                  <c:v>0.87553612999999986</c:v>
                </c:pt>
                <c:pt idx="15054">
                  <c:v>0.87559399999999998</c:v>
                </c:pt>
                <c:pt idx="15055">
                  <c:v>0.87565141000000024</c:v>
                </c:pt>
                <c:pt idx="15056">
                  <c:v>0.87570928000000015</c:v>
                </c:pt>
                <c:pt idx="15057">
                  <c:v>0.87576715000000005</c:v>
                </c:pt>
                <c:pt idx="15058">
                  <c:v>0.87582502000000007</c:v>
                </c:pt>
                <c:pt idx="15059">
                  <c:v>0.87588288999999997</c:v>
                </c:pt>
                <c:pt idx="15060">
                  <c:v>0.87594099000000014</c:v>
                </c:pt>
                <c:pt idx="15061">
                  <c:v>0.87599898000000009</c:v>
                </c:pt>
                <c:pt idx="15062">
                  <c:v>0.87605696</c:v>
                </c:pt>
                <c:pt idx="15063">
                  <c:v>0.87611437000000003</c:v>
                </c:pt>
                <c:pt idx="15064">
                  <c:v>0.87617235999999998</c:v>
                </c:pt>
                <c:pt idx="15065">
                  <c:v>0.87623046000000004</c:v>
                </c:pt>
                <c:pt idx="15066">
                  <c:v>0.87628843999999995</c:v>
                </c:pt>
                <c:pt idx="15067">
                  <c:v>0.87634630999999996</c:v>
                </c:pt>
                <c:pt idx="15068">
                  <c:v>0.87640417999999998</c:v>
                </c:pt>
                <c:pt idx="15069">
                  <c:v>0.87646148000000001</c:v>
                </c:pt>
                <c:pt idx="15070">
                  <c:v>0.87651968999999996</c:v>
                </c:pt>
                <c:pt idx="15071">
                  <c:v>0.87657755999999998</c:v>
                </c:pt>
                <c:pt idx="15072">
                  <c:v>0.8766354300000001</c:v>
                </c:pt>
                <c:pt idx="15073">
                  <c:v>0.87669330000000012</c:v>
                </c:pt>
                <c:pt idx="15074">
                  <c:v>0.87675118000000007</c:v>
                </c:pt>
                <c:pt idx="15075">
                  <c:v>0.87680905000000009</c:v>
                </c:pt>
                <c:pt idx="15076">
                  <c:v>0.87686691999999999</c:v>
                </c:pt>
                <c:pt idx="15077">
                  <c:v>0.87692490000000012</c:v>
                </c:pt>
                <c:pt idx="15078">
                  <c:v>0.87698288999999996</c:v>
                </c:pt>
                <c:pt idx="15079">
                  <c:v>0.87704076000000009</c:v>
                </c:pt>
                <c:pt idx="15080">
                  <c:v>0.8770986300000001</c:v>
                </c:pt>
                <c:pt idx="15081">
                  <c:v>0.87715650000000001</c:v>
                </c:pt>
                <c:pt idx="15082">
                  <c:v>0.87721437000000002</c:v>
                </c:pt>
                <c:pt idx="15083">
                  <c:v>0.87727224000000004</c:v>
                </c:pt>
                <c:pt idx="15084">
                  <c:v>0.87733011000000005</c:v>
                </c:pt>
                <c:pt idx="15085">
                  <c:v>0.87738751999999998</c:v>
                </c:pt>
                <c:pt idx="15086">
                  <c:v>0.87744538999999999</c:v>
                </c:pt>
                <c:pt idx="15087">
                  <c:v>0.87750326000000001</c:v>
                </c:pt>
                <c:pt idx="15088">
                  <c:v>0.87756113000000002</c:v>
                </c:pt>
                <c:pt idx="15089">
                  <c:v>0.87761900000000015</c:v>
                </c:pt>
                <c:pt idx="15090">
                  <c:v>0.8776771000000001</c:v>
                </c:pt>
                <c:pt idx="15091">
                  <c:v>0.87773497000000011</c:v>
                </c:pt>
                <c:pt idx="15092">
                  <c:v>0.87779284000000013</c:v>
                </c:pt>
                <c:pt idx="15093">
                  <c:v>0.87785083000000008</c:v>
                </c:pt>
                <c:pt idx="15094">
                  <c:v>0.8779087000000001</c:v>
                </c:pt>
                <c:pt idx="15095">
                  <c:v>0.87796668</c:v>
                </c:pt>
                <c:pt idx="15096">
                  <c:v>0.87802444000000013</c:v>
                </c:pt>
                <c:pt idx="15097">
                  <c:v>0.87808242999999997</c:v>
                </c:pt>
                <c:pt idx="15098">
                  <c:v>0.87813972000000007</c:v>
                </c:pt>
                <c:pt idx="15099">
                  <c:v>0.87819758999999997</c:v>
                </c:pt>
                <c:pt idx="15100">
                  <c:v>0.87825556999999999</c:v>
                </c:pt>
                <c:pt idx="15101">
                  <c:v>0.87831344</c:v>
                </c:pt>
                <c:pt idx="15102">
                  <c:v>0.87837131000000013</c:v>
                </c:pt>
                <c:pt idx="15103">
                  <c:v>0.87842942000000013</c:v>
                </c:pt>
                <c:pt idx="15104">
                  <c:v>0.87848729000000003</c:v>
                </c:pt>
                <c:pt idx="15105">
                  <c:v>0.87854516000000005</c:v>
                </c:pt>
                <c:pt idx="15106">
                  <c:v>0.87860302999999995</c:v>
                </c:pt>
                <c:pt idx="15107">
                  <c:v>0.87866090000000008</c:v>
                </c:pt>
                <c:pt idx="15108">
                  <c:v>0.87871888000000009</c:v>
                </c:pt>
                <c:pt idx="15109">
                  <c:v>0.87877675000000011</c:v>
                </c:pt>
                <c:pt idx="15110">
                  <c:v>0.87883462000000012</c:v>
                </c:pt>
                <c:pt idx="15111">
                  <c:v>0.87889249000000014</c:v>
                </c:pt>
                <c:pt idx="15112">
                  <c:v>0.87895013000000011</c:v>
                </c:pt>
                <c:pt idx="15113">
                  <c:v>0.87900800000000012</c:v>
                </c:pt>
                <c:pt idx="15114">
                  <c:v>0.87906587000000014</c:v>
                </c:pt>
                <c:pt idx="15115">
                  <c:v>0.87912374000000004</c:v>
                </c:pt>
                <c:pt idx="15116">
                  <c:v>0.87918162000000011</c:v>
                </c:pt>
                <c:pt idx="15117">
                  <c:v>0.87923949000000012</c:v>
                </c:pt>
                <c:pt idx="15118">
                  <c:v>0.87929736000000003</c:v>
                </c:pt>
                <c:pt idx="15119">
                  <c:v>0.87935546000000009</c:v>
                </c:pt>
                <c:pt idx="15120">
                  <c:v>0.87941287000000001</c:v>
                </c:pt>
                <c:pt idx="15121">
                  <c:v>0.87947074000000003</c:v>
                </c:pt>
                <c:pt idx="15122">
                  <c:v>0.87952872000000004</c:v>
                </c:pt>
                <c:pt idx="15123">
                  <c:v>0.87958658999999972</c:v>
                </c:pt>
                <c:pt idx="15124">
                  <c:v>0.87964458000000012</c:v>
                </c:pt>
                <c:pt idx="15125">
                  <c:v>0.87970256000000002</c:v>
                </c:pt>
                <c:pt idx="15126">
                  <c:v>0.87976043000000015</c:v>
                </c:pt>
                <c:pt idx="15127">
                  <c:v>0.87981830000000005</c:v>
                </c:pt>
                <c:pt idx="15128">
                  <c:v>0.87987629000000012</c:v>
                </c:pt>
                <c:pt idx="15129">
                  <c:v>0.87993392999999998</c:v>
                </c:pt>
                <c:pt idx="15130">
                  <c:v>0.87999214999999997</c:v>
                </c:pt>
                <c:pt idx="15131">
                  <c:v>0.88004954999999996</c:v>
                </c:pt>
                <c:pt idx="15132">
                  <c:v>0.88010776999999984</c:v>
                </c:pt>
                <c:pt idx="15133">
                  <c:v>0.88016563999999997</c:v>
                </c:pt>
                <c:pt idx="15134">
                  <c:v>0.88022350999999988</c:v>
                </c:pt>
                <c:pt idx="15135">
                  <c:v>0.88028137999999989</c:v>
                </c:pt>
                <c:pt idx="15136">
                  <c:v>0.88033925000000002</c:v>
                </c:pt>
                <c:pt idx="15137">
                  <c:v>0.88039677999999988</c:v>
                </c:pt>
                <c:pt idx="15138">
                  <c:v>0.88045465000000001</c:v>
                </c:pt>
                <c:pt idx="15139">
                  <c:v>0.8805125199999998</c:v>
                </c:pt>
                <c:pt idx="15140">
                  <c:v>0.88057038999999993</c:v>
                </c:pt>
                <c:pt idx="15141">
                  <c:v>0.88062837000000005</c:v>
                </c:pt>
                <c:pt idx="15142">
                  <c:v>0.88068623999999984</c:v>
                </c:pt>
                <c:pt idx="15143">
                  <c:v>0.88074423000000013</c:v>
                </c:pt>
                <c:pt idx="15144">
                  <c:v>0.88080199000000003</c:v>
                </c:pt>
                <c:pt idx="15145">
                  <c:v>0.88085950999999996</c:v>
                </c:pt>
                <c:pt idx="15146">
                  <c:v>0.88091761000000002</c:v>
                </c:pt>
                <c:pt idx="15147">
                  <c:v>0.88097548000000003</c:v>
                </c:pt>
                <c:pt idx="15148">
                  <c:v>0.88103334999999994</c:v>
                </c:pt>
                <c:pt idx="15149">
                  <c:v>0.88109134</c:v>
                </c:pt>
                <c:pt idx="15150">
                  <c:v>0.88114921000000013</c:v>
                </c:pt>
                <c:pt idx="15151">
                  <c:v>0.88120707999999992</c:v>
                </c:pt>
                <c:pt idx="15152">
                  <c:v>0.88126494999999994</c:v>
                </c:pt>
                <c:pt idx="15153">
                  <c:v>0.88132292999999973</c:v>
                </c:pt>
                <c:pt idx="15154">
                  <c:v>0.88138033999999987</c:v>
                </c:pt>
                <c:pt idx="15155">
                  <c:v>0.88143821</c:v>
                </c:pt>
                <c:pt idx="15156">
                  <c:v>0.88149619999999973</c:v>
                </c:pt>
                <c:pt idx="15157">
                  <c:v>0.88155406999999986</c:v>
                </c:pt>
                <c:pt idx="15158">
                  <c:v>0.88161193999999998</c:v>
                </c:pt>
                <c:pt idx="15159">
                  <c:v>0.88166981000000011</c:v>
                </c:pt>
                <c:pt idx="15160">
                  <c:v>0.88172768000000001</c:v>
                </c:pt>
                <c:pt idx="15161">
                  <c:v>0.88178555000000003</c:v>
                </c:pt>
                <c:pt idx="15162">
                  <c:v>0.88184353999999998</c:v>
                </c:pt>
                <c:pt idx="15163">
                  <c:v>0.88190141000000011</c:v>
                </c:pt>
                <c:pt idx="15164">
                  <c:v>0.88195928000000001</c:v>
                </c:pt>
                <c:pt idx="15165">
                  <c:v>0.88201725999999991</c:v>
                </c:pt>
                <c:pt idx="15166">
                  <c:v>0.88207513000000004</c:v>
                </c:pt>
                <c:pt idx="15167">
                  <c:v>0.88213299999999972</c:v>
                </c:pt>
                <c:pt idx="15168">
                  <c:v>0.88219086999999996</c:v>
                </c:pt>
                <c:pt idx="15169">
                  <c:v>0.88224886000000002</c:v>
                </c:pt>
                <c:pt idx="15170">
                  <c:v>0.88230626999999973</c:v>
                </c:pt>
                <c:pt idx="15171">
                  <c:v>0.88236413999999985</c:v>
                </c:pt>
                <c:pt idx="15172">
                  <c:v>0.88242200999999987</c:v>
                </c:pt>
                <c:pt idx="15173">
                  <c:v>0.88247987999999999</c:v>
                </c:pt>
                <c:pt idx="15174">
                  <c:v>0.8825377499999999</c:v>
                </c:pt>
                <c:pt idx="15175">
                  <c:v>0.88259562000000003</c:v>
                </c:pt>
                <c:pt idx="15176">
                  <c:v>0.88265360999999998</c:v>
                </c:pt>
                <c:pt idx="15177">
                  <c:v>0.88271135999999983</c:v>
                </c:pt>
                <c:pt idx="15178">
                  <c:v>0.88276935000000001</c:v>
                </c:pt>
                <c:pt idx="15179">
                  <c:v>0.88282709999999998</c:v>
                </c:pt>
                <c:pt idx="15180">
                  <c:v>0.88288520000000004</c:v>
                </c:pt>
                <c:pt idx="15181">
                  <c:v>0.88294318999999988</c:v>
                </c:pt>
                <c:pt idx="15182">
                  <c:v>0.88300117999999994</c:v>
                </c:pt>
                <c:pt idx="15183">
                  <c:v>0.88305880999999997</c:v>
                </c:pt>
                <c:pt idx="15184">
                  <c:v>0.88311667999999988</c:v>
                </c:pt>
                <c:pt idx="15185">
                  <c:v>0.88317467000000005</c:v>
                </c:pt>
                <c:pt idx="15186">
                  <c:v>0.88323253999999973</c:v>
                </c:pt>
                <c:pt idx="15187">
                  <c:v>0.88329040999999997</c:v>
                </c:pt>
                <c:pt idx="15188">
                  <c:v>0.88334840000000003</c:v>
                </c:pt>
                <c:pt idx="15189">
                  <c:v>0.88340580000000002</c:v>
                </c:pt>
                <c:pt idx="15190">
                  <c:v>0.88346367999999986</c:v>
                </c:pt>
                <c:pt idx="15191">
                  <c:v>0.88352154999999988</c:v>
                </c:pt>
                <c:pt idx="15192">
                  <c:v>0.88357942</c:v>
                </c:pt>
                <c:pt idx="15193">
                  <c:v>0.88363729000000002</c:v>
                </c:pt>
                <c:pt idx="15194">
                  <c:v>0.88369527000000014</c:v>
                </c:pt>
                <c:pt idx="15195">
                  <c:v>0.88375313999999994</c:v>
                </c:pt>
                <c:pt idx="15196">
                  <c:v>0.88381100999999984</c:v>
                </c:pt>
                <c:pt idx="15197">
                  <c:v>0.88386911999999984</c:v>
                </c:pt>
                <c:pt idx="15198">
                  <c:v>0.88392709999999997</c:v>
                </c:pt>
                <c:pt idx="15199">
                  <c:v>0.88398496999999987</c:v>
                </c:pt>
                <c:pt idx="15200">
                  <c:v>0.88404284</c:v>
                </c:pt>
                <c:pt idx="15201">
                  <c:v>0.88410071000000001</c:v>
                </c:pt>
                <c:pt idx="15202">
                  <c:v>0.88421610999999989</c:v>
                </c:pt>
                <c:pt idx="15203">
                  <c:v>0.88427420999999984</c:v>
                </c:pt>
                <c:pt idx="15204">
                  <c:v>0.88433207999999985</c:v>
                </c:pt>
                <c:pt idx="15205">
                  <c:v>0.88438994999999987</c:v>
                </c:pt>
                <c:pt idx="15206">
                  <c:v>0.88444782</c:v>
                </c:pt>
                <c:pt idx="15207">
                  <c:v>0.88450569000000001</c:v>
                </c:pt>
                <c:pt idx="15208">
                  <c:v>0.8845635599999998</c:v>
                </c:pt>
                <c:pt idx="15209">
                  <c:v>0.88462143000000015</c:v>
                </c:pt>
                <c:pt idx="15210">
                  <c:v>0.88467929999999995</c:v>
                </c:pt>
                <c:pt idx="15211">
                  <c:v>0.88473716999999985</c:v>
                </c:pt>
                <c:pt idx="15212">
                  <c:v>0.88479504000000009</c:v>
                </c:pt>
                <c:pt idx="15213">
                  <c:v>0.8848525599999999</c:v>
                </c:pt>
                <c:pt idx="15214">
                  <c:v>0.88491043000000003</c:v>
                </c:pt>
                <c:pt idx="15215">
                  <c:v>0.88496829999999993</c:v>
                </c:pt>
                <c:pt idx="15216">
                  <c:v>0.88502628999999988</c:v>
                </c:pt>
                <c:pt idx="15217">
                  <c:v>0.8850841599999999</c:v>
                </c:pt>
                <c:pt idx="15218">
                  <c:v>0.88514192000000003</c:v>
                </c:pt>
                <c:pt idx="15219">
                  <c:v>0.88519979000000004</c:v>
                </c:pt>
                <c:pt idx="15220">
                  <c:v>0.88525776999999994</c:v>
                </c:pt>
                <c:pt idx="15221">
                  <c:v>0.8853157599999999</c:v>
                </c:pt>
                <c:pt idx="15222">
                  <c:v>0.88537385999999996</c:v>
                </c:pt>
                <c:pt idx="15223">
                  <c:v>0.88543114999999972</c:v>
                </c:pt>
                <c:pt idx="15224">
                  <c:v>0.8854891399999999</c:v>
                </c:pt>
                <c:pt idx="15225">
                  <c:v>0.88554701000000002</c:v>
                </c:pt>
                <c:pt idx="15226">
                  <c:v>0.88560488000000004</c:v>
                </c:pt>
                <c:pt idx="15227">
                  <c:v>0.88566274999999994</c:v>
                </c:pt>
                <c:pt idx="15228">
                  <c:v>0.88572062000000007</c:v>
                </c:pt>
                <c:pt idx="15229">
                  <c:v>0.88577848999999997</c:v>
                </c:pt>
                <c:pt idx="15230">
                  <c:v>0.88583647999999993</c:v>
                </c:pt>
                <c:pt idx="15231">
                  <c:v>0.88589435000000005</c:v>
                </c:pt>
                <c:pt idx="15232">
                  <c:v>0.88595221999999996</c:v>
                </c:pt>
                <c:pt idx="15233">
                  <c:v>0.88601031999999991</c:v>
                </c:pt>
                <c:pt idx="15234">
                  <c:v>0.88606772999999994</c:v>
                </c:pt>
                <c:pt idx="15235">
                  <c:v>0.88612559999999996</c:v>
                </c:pt>
                <c:pt idx="15236">
                  <c:v>0.88618346999999986</c:v>
                </c:pt>
                <c:pt idx="15237">
                  <c:v>0.88624133999999999</c:v>
                </c:pt>
                <c:pt idx="15238">
                  <c:v>0.88629932</c:v>
                </c:pt>
                <c:pt idx="15239">
                  <c:v>0.88635730999999973</c:v>
                </c:pt>
                <c:pt idx="15240">
                  <c:v>0.88641517999999986</c:v>
                </c:pt>
                <c:pt idx="15241">
                  <c:v>0.88647316999999992</c:v>
                </c:pt>
                <c:pt idx="15242">
                  <c:v>0.88653103999999994</c:v>
                </c:pt>
                <c:pt idx="15243">
                  <c:v>0.88658890999999973</c:v>
                </c:pt>
                <c:pt idx="15244">
                  <c:v>0.88664677999999997</c:v>
                </c:pt>
                <c:pt idx="15245">
                  <c:v>0.8867043</c:v>
                </c:pt>
                <c:pt idx="15246">
                  <c:v>0.88676216999999991</c:v>
                </c:pt>
                <c:pt idx="15247">
                  <c:v>0.88682004000000003</c:v>
                </c:pt>
                <c:pt idx="15248">
                  <c:v>0.88687791000000005</c:v>
                </c:pt>
                <c:pt idx="15249">
                  <c:v>0.88693577999999984</c:v>
                </c:pt>
                <c:pt idx="15250">
                  <c:v>0.88699364999999997</c:v>
                </c:pt>
                <c:pt idx="15251">
                  <c:v>0.88705164000000003</c:v>
                </c:pt>
                <c:pt idx="15252">
                  <c:v>0.88710951000000005</c:v>
                </c:pt>
                <c:pt idx="15253">
                  <c:v>0.88716748999999973</c:v>
                </c:pt>
                <c:pt idx="15254">
                  <c:v>0.88722537000000001</c:v>
                </c:pt>
                <c:pt idx="15255">
                  <c:v>0.88728323999999992</c:v>
                </c:pt>
                <c:pt idx="15256">
                  <c:v>0.88734122000000004</c:v>
                </c:pt>
                <c:pt idx="15257">
                  <c:v>0.88739897999999984</c:v>
                </c:pt>
                <c:pt idx="15258">
                  <c:v>0.88745695999999985</c:v>
                </c:pt>
                <c:pt idx="15259">
                  <c:v>0.88751482999999987</c:v>
                </c:pt>
                <c:pt idx="15260">
                  <c:v>0.88757269999999988</c:v>
                </c:pt>
                <c:pt idx="15261">
                  <c:v>0.88763069000000017</c:v>
                </c:pt>
                <c:pt idx="15262">
                  <c:v>0.88768855999999996</c:v>
                </c:pt>
                <c:pt idx="15263">
                  <c:v>0.88774584999999995</c:v>
                </c:pt>
                <c:pt idx="15264">
                  <c:v>0.88780384000000001</c:v>
                </c:pt>
                <c:pt idx="15265">
                  <c:v>0.88786171000000003</c:v>
                </c:pt>
                <c:pt idx="15266">
                  <c:v>0.88791957999999993</c:v>
                </c:pt>
                <c:pt idx="15267">
                  <c:v>0.88797755999999994</c:v>
                </c:pt>
                <c:pt idx="15268">
                  <c:v>0.88803542999999996</c:v>
                </c:pt>
                <c:pt idx="15269">
                  <c:v>0.88809342000000002</c:v>
                </c:pt>
                <c:pt idx="15270">
                  <c:v>0.88815129000000004</c:v>
                </c:pt>
                <c:pt idx="15271">
                  <c:v>0.88820951000000004</c:v>
                </c:pt>
                <c:pt idx="15272">
                  <c:v>0.88826667999999986</c:v>
                </c:pt>
                <c:pt idx="15273">
                  <c:v>0.88832454999999988</c:v>
                </c:pt>
                <c:pt idx="15274">
                  <c:v>0.88838242999999972</c:v>
                </c:pt>
                <c:pt idx="15275">
                  <c:v>0.88844029999999996</c:v>
                </c:pt>
                <c:pt idx="15276">
                  <c:v>0.88849816999999986</c:v>
                </c:pt>
                <c:pt idx="15277">
                  <c:v>0.88855603999999988</c:v>
                </c:pt>
                <c:pt idx="15278">
                  <c:v>0.88861402</c:v>
                </c:pt>
                <c:pt idx="15279">
                  <c:v>0.88867189000000013</c:v>
                </c:pt>
                <c:pt idx="15280">
                  <c:v>0.88872976000000004</c:v>
                </c:pt>
                <c:pt idx="15281">
                  <c:v>0.88878763000000005</c:v>
                </c:pt>
                <c:pt idx="15282">
                  <c:v>0.88884550000000007</c:v>
                </c:pt>
                <c:pt idx="15283">
                  <c:v>0.88890336999999986</c:v>
                </c:pt>
                <c:pt idx="15284">
                  <c:v>0.88896135999999992</c:v>
                </c:pt>
                <c:pt idx="15285">
                  <c:v>0.88901923000000005</c:v>
                </c:pt>
                <c:pt idx="15286">
                  <c:v>0.88907709999999984</c:v>
                </c:pt>
                <c:pt idx="15287">
                  <c:v>0.88913496999999986</c:v>
                </c:pt>
                <c:pt idx="15288">
                  <c:v>0.88919295999999992</c:v>
                </c:pt>
                <c:pt idx="15289">
                  <c:v>0.88925083000000005</c:v>
                </c:pt>
                <c:pt idx="15290">
                  <c:v>0.88930869999999984</c:v>
                </c:pt>
                <c:pt idx="15291">
                  <c:v>0.88936656999999975</c:v>
                </c:pt>
                <c:pt idx="15292">
                  <c:v>0.88942443999999998</c:v>
                </c:pt>
                <c:pt idx="15293">
                  <c:v>0.88948230999999989</c:v>
                </c:pt>
                <c:pt idx="15294">
                  <c:v>0.88953983000000003</c:v>
                </c:pt>
                <c:pt idx="15295">
                  <c:v>0.88959816999999985</c:v>
                </c:pt>
                <c:pt idx="15296">
                  <c:v>0.88965556999999984</c:v>
                </c:pt>
                <c:pt idx="15297">
                  <c:v>0.88971343999999997</c:v>
                </c:pt>
                <c:pt idx="15298">
                  <c:v>0.88977130999999998</c:v>
                </c:pt>
                <c:pt idx="15299">
                  <c:v>0.88982942000000009</c:v>
                </c:pt>
                <c:pt idx="15300">
                  <c:v>0.88988716999999973</c:v>
                </c:pt>
                <c:pt idx="15301">
                  <c:v>0.88994527000000012</c:v>
                </c:pt>
                <c:pt idx="15302">
                  <c:v>0.89000290999999987</c:v>
                </c:pt>
                <c:pt idx="15303">
                  <c:v>0.89006077999999988</c:v>
                </c:pt>
                <c:pt idx="15304">
                  <c:v>0.89011865000000001</c:v>
                </c:pt>
                <c:pt idx="15305">
                  <c:v>0.89017641000000003</c:v>
                </c:pt>
                <c:pt idx="15306">
                  <c:v>0.89023427999999993</c:v>
                </c:pt>
                <c:pt idx="15307">
                  <c:v>0.89029248999999988</c:v>
                </c:pt>
                <c:pt idx="15308">
                  <c:v>0.89035025000000001</c:v>
                </c:pt>
                <c:pt idx="15309">
                  <c:v>0.89040847000000001</c:v>
                </c:pt>
                <c:pt idx="15310">
                  <c:v>0.89046621999999986</c:v>
                </c:pt>
                <c:pt idx="15311">
                  <c:v>0.89052385999999983</c:v>
                </c:pt>
                <c:pt idx="15312">
                  <c:v>0.89058172999999985</c:v>
                </c:pt>
                <c:pt idx="15313">
                  <c:v>0.89063924999999999</c:v>
                </c:pt>
                <c:pt idx="15314">
                  <c:v>0.89069723999999995</c:v>
                </c:pt>
                <c:pt idx="15315">
                  <c:v>0.89075510999999996</c:v>
                </c:pt>
                <c:pt idx="15316">
                  <c:v>0.89081297999999987</c:v>
                </c:pt>
                <c:pt idx="15317">
                  <c:v>0.89087097000000004</c:v>
                </c:pt>
                <c:pt idx="15318">
                  <c:v>0.89092884000000017</c:v>
                </c:pt>
                <c:pt idx="15319">
                  <c:v>0.89098670999999985</c:v>
                </c:pt>
                <c:pt idx="15320">
                  <c:v>0.89104457999999997</c:v>
                </c:pt>
                <c:pt idx="15321">
                  <c:v>0.89110244999999988</c:v>
                </c:pt>
                <c:pt idx="15322">
                  <c:v>0.89116043</c:v>
                </c:pt>
                <c:pt idx="15323">
                  <c:v>0.89121829999999991</c:v>
                </c:pt>
                <c:pt idx="15324">
                  <c:v>0.89127617999999986</c:v>
                </c:pt>
                <c:pt idx="15325">
                  <c:v>0.89133404999999988</c:v>
                </c:pt>
                <c:pt idx="15326">
                  <c:v>0.89139203</c:v>
                </c:pt>
                <c:pt idx="15327">
                  <c:v>0.89144990000000002</c:v>
                </c:pt>
                <c:pt idx="15328">
                  <c:v>0.89150788999999986</c:v>
                </c:pt>
                <c:pt idx="15329">
                  <c:v>0.89156517999999985</c:v>
                </c:pt>
                <c:pt idx="15330">
                  <c:v>0.89162317000000002</c:v>
                </c:pt>
                <c:pt idx="15331">
                  <c:v>0.89168104000000004</c:v>
                </c:pt>
                <c:pt idx="15332">
                  <c:v>0.89173891000000005</c:v>
                </c:pt>
                <c:pt idx="15333">
                  <c:v>0.89179677999999996</c:v>
                </c:pt>
                <c:pt idx="15334">
                  <c:v>0.89185464999999997</c:v>
                </c:pt>
                <c:pt idx="15335">
                  <c:v>0.89191251999999988</c:v>
                </c:pt>
                <c:pt idx="15336">
                  <c:v>0.89197039</c:v>
                </c:pt>
                <c:pt idx="15337">
                  <c:v>0.89202837000000001</c:v>
                </c:pt>
                <c:pt idx="15338">
                  <c:v>0.89208623999999992</c:v>
                </c:pt>
                <c:pt idx="15339">
                  <c:v>0.89214411999999998</c:v>
                </c:pt>
                <c:pt idx="15340">
                  <c:v>0.89220199</c:v>
                </c:pt>
                <c:pt idx="15341">
                  <c:v>0.89225986000000002</c:v>
                </c:pt>
                <c:pt idx="15342">
                  <c:v>0.89237582999999998</c:v>
                </c:pt>
                <c:pt idx="15343">
                  <c:v>0.89243369999999989</c:v>
                </c:pt>
                <c:pt idx="15344">
                  <c:v>0.89249111000000003</c:v>
                </c:pt>
                <c:pt idx="15345">
                  <c:v>0.89254897999999994</c:v>
                </c:pt>
                <c:pt idx="15346">
                  <c:v>0.89260684999999984</c:v>
                </c:pt>
                <c:pt idx="15347">
                  <c:v>0.89266471999999997</c:v>
                </c:pt>
                <c:pt idx="15348">
                  <c:v>0.89272258999999987</c:v>
                </c:pt>
                <c:pt idx="15349">
                  <c:v>0.89278046</c:v>
                </c:pt>
                <c:pt idx="15350">
                  <c:v>0.89283833000000001</c:v>
                </c:pt>
                <c:pt idx="15351">
                  <c:v>0.89289620000000003</c:v>
                </c:pt>
                <c:pt idx="15352">
                  <c:v>0.89295417999999993</c:v>
                </c:pt>
                <c:pt idx="15353">
                  <c:v>0.89301239999999993</c:v>
                </c:pt>
                <c:pt idx="15354">
                  <c:v>0.89306980999999996</c:v>
                </c:pt>
                <c:pt idx="15355">
                  <c:v>0.89312791000000002</c:v>
                </c:pt>
                <c:pt idx="15356">
                  <c:v>0.89318577999999993</c:v>
                </c:pt>
                <c:pt idx="15357">
                  <c:v>0.89324364999999983</c:v>
                </c:pt>
                <c:pt idx="15358">
                  <c:v>0.89330151999999996</c:v>
                </c:pt>
                <c:pt idx="15359">
                  <c:v>0.89335938999999986</c:v>
                </c:pt>
                <c:pt idx="15360">
                  <c:v>0.89341725999999988</c:v>
                </c:pt>
                <c:pt idx="15361">
                  <c:v>0.89347536999999988</c:v>
                </c:pt>
                <c:pt idx="15362">
                  <c:v>0.8935332399999999</c:v>
                </c:pt>
                <c:pt idx="15363">
                  <c:v>0.89359111000000002</c:v>
                </c:pt>
                <c:pt idx="15364">
                  <c:v>0.89364851000000012</c:v>
                </c:pt>
                <c:pt idx="15365">
                  <c:v>0.89370637999999991</c:v>
                </c:pt>
                <c:pt idx="15366">
                  <c:v>0.89376425000000004</c:v>
                </c:pt>
                <c:pt idx="15367">
                  <c:v>0.89382211999999994</c:v>
                </c:pt>
                <c:pt idx="15368">
                  <c:v>0.89387998999999996</c:v>
                </c:pt>
                <c:pt idx="15369">
                  <c:v>0.89393787000000002</c:v>
                </c:pt>
                <c:pt idx="15370">
                  <c:v>0.89399574000000004</c:v>
                </c:pt>
                <c:pt idx="15371">
                  <c:v>0.89405383999999999</c:v>
                </c:pt>
                <c:pt idx="15372">
                  <c:v>0.89411158999999985</c:v>
                </c:pt>
                <c:pt idx="15373">
                  <c:v>0.89416945999999997</c:v>
                </c:pt>
                <c:pt idx="15374">
                  <c:v>0.89422732999999988</c:v>
                </c:pt>
                <c:pt idx="15375">
                  <c:v>0.8942852</c:v>
                </c:pt>
                <c:pt idx="15376">
                  <c:v>0.89434329999999984</c:v>
                </c:pt>
                <c:pt idx="15377">
                  <c:v>0.89440117999999991</c:v>
                </c:pt>
                <c:pt idx="15378">
                  <c:v>0.89445915999999992</c:v>
                </c:pt>
                <c:pt idx="15379">
                  <c:v>0.89451702999999994</c:v>
                </c:pt>
                <c:pt idx="15380">
                  <c:v>0.89457443999999997</c:v>
                </c:pt>
                <c:pt idx="15381">
                  <c:v>0.89463230999999988</c:v>
                </c:pt>
                <c:pt idx="15382">
                  <c:v>0.89469018</c:v>
                </c:pt>
                <c:pt idx="15383">
                  <c:v>0.89474816999999984</c:v>
                </c:pt>
                <c:pt idx="15384">
                  <c:v>0.89480603999999997</c:v>
                </c:pt>
                <c:pt idx="15385">
                  <c:v>0.89486390999999987</c:v>
                </c:pt>
                <c:pt idx="15386">
                  <c:v>0.89492165999999995</c:v>
                </c:pt>
                <c:pt idx="15387">
                  <c:v>0.89497952999999997</c:v>
                </c:pt>
                <c:pt idx="15388">
                  <c:v>0.89503739999999987</c:v>
                </c:pt>
                <c:pt idx="15389">
                  <c:v>0.89509539000000005</c:v>
                </c:pt>
                <c:pt idx="15390">
                  <c:v>0.89515325999999984</c:v>
                </c:pt>
                <c:pt idx="15391">
                  <c:v>0.89521112999999986</c:v>
                </c:pt>
                <c:pt idx="15392">
                  <c:v>0.89526899999999987</c:v>
                </c:pt>
                <c:pt idx="15393">
                  <c:v>0.89532687</c:v>
                </c:pt>
                <c:pt idx="15394">
                  <c:v>0.89538496999999972</c:v>
                </c:pt>
                <c:pt idx="15395">
                  <c:v>0.89544283999999996</c:v>
                </c:pt>
                <c:pt idx="15396">
                  <c:v>0.89550070999999987</c:v>
                </c:pt>
                <c:pt idx="15397">
                  <c:v>0.8955581199999999</c:v>
                </c:pt>
                <c:pt idx="15398">
                  <c:v>0.89561599000000003</c:v>
                </c:pt>
                <c:pt idx="15399">
                  <c:v>0.89567386000000004</c:v>
                </c:pt>
                <c:pt idx="15400">
                  <c:v>0.89573172999999984</c:v>
                </c:pt>
                <c:pt idx="15401">
                  <c:v>0.89578972000000001</c:v>
                </c:pt>
                <c:pt idx="15402">
                  <c:v>0.89584759000000003</c:v>
                </c:pt>
                <c:pt idx="15403">
                  <c:v>0.89590557000000004</c:v>
                </c:pt>
                <c:pt idx="15404">
                  <c:v>0.89596344000000006</c:v>
                </c:pt>
                <c:pt idx="15405">
                  <c:v>0.89602130999999996</c:v>
                </c:pt>
                <c:pt idx="15406">
                  <c:v>0.89607917999999998</c:v>
                </c:pt>
                <c:pt idx="15407">
                  <c:v>0.89613716999999993</c:v>
                </c:pt>
                <c:pt idx="15408">
                  <c:v>0.89619504000000005</c:v>
                </c:pt>
                <c:pt idx="15409">
                  <c:v>0.89625279999999985</c:v>
                </c:pt>
                <c:pt idx="15410">
                  <c:v>0.89631077999999986</c:v>
                </c:pt>
                <c:pt idx="15411">
                  <c:v>0.89636887999999992</c:v>
                </c:pt>
                <c:pt idx="15412">
                  <c:v>0.89642674999999994</c:v>
                </c:pt>
                <c:pt idx="15413">
                  <c:v>0.89648461999999984</c:v>
                </c:pt>
                <c:pt idx="15414">
                  <c:v>0.89654248999999986</c:v>
                </c:pt>
                <c:pt idx="15415">
                  <c:v>0.89660037000000004</c:v>
                </c:pt>
                <c:pt idx="15416">
                  <c:v>0.89665812</c:v>
                </c:pt>
                <c:pt idx="15417">
                  <c:v>0.89671540999999999</c:v>
                </c:pt>
                <c:pt idx="15418">
                  <c:v>0.89677340000000005</c:v>
                </c:pt>
                <c:pt idx="15419">
                  <c:v>0.89683126999999996</c:v>
                </c:pt>
                <c:pt idx="15420">
                  <c:v>0.89688948999999996</c:v>
                </c:pt>
                <c:pt idx="15421">
                  <c:v>0.89694746999999997</c:v>
                </c:pt>
                <c:pt idx="15422">
                  <c:v>0.89700488</c:v>
                </c:pt>
                <c:pt idx="15423">
                  <c:v>0.89706286999999985</c:v>
                </c:pt>
                <c:pt idx="15424">
                  <c:v>0.89712084999999997</c:v>
                </c:pt>
                <c:pt idx="15425">
                  <c:v>0.89717871999999999</c:v>
                </c:pt>
                <c:pt idx="15426">
                  <c:v>0.89723658999999989</c:v>
                </c:pt>
                <c:pt idx="15427">
                  <c:v>0.89729446000000002</c:v>
                </c:pt>
                <c:pt idx="15428">
                  <c:v>0.89735255999999985</c:v>
                </c:pt>
                <c:pt idx="15429">
                  <c:v>0.89741042999999987</c:v>
                </c:pt>
                <c:pt idx="15430">
                  <c:v>0.89746829999999989</c:v>
                </c:pt>
                <c:pt idx="15431">
                  <c:v>0.89752617999999973</c:v>
                </c:pt>
                <c:pt idx="15432">
                  <c:v>0.89758346999999994</c:v>
                </c:pt>
                <c:pt idx="15433">
                  <c:v>0.89764144999999995</c:v>
                </c:pt>
                <c:pt idx="15434">
                  <c:v>0.89769932000000008</c:v>
                </c:pt>
                <c:pt idx="15435">
                  <c:v>0.89775718999999987</c:v>
                </c:pt>
                <c:pt idx="15436">
                  <c:v>0.89781540999999998</c:v>
                </c:pt>
                <c:pt idx="15437">
                  <c:v>0.89787340000000004</c:v>
                </c:pt>
                <c:pt idx="15438">
                  <c:v>0.89793126999999984</c:v>
                </c:pt>
                <c:pt idx="15439">
                  <c:v>0.89798913999999996</c:v>
                </c:pt>
                <c:pt idx="15440">
                  <c:v>0.89804700999999998</c:v>
                </c:pt>
                <c:pt idx="15441">
                  <c:v>0.89810442000000001</c:v>
                </c:pt>
                <c:pt idx="15442">
                  <c:v>0.89816228999999992</c:v>
                </c:pt>
                <c:pt idx="15443">
                  <c:v>0.89822015999999993</c:v>
                </c:pt>
                <c:pt idx="15444">
                  <c:v>0.89827802999999984</c:v>
                </c:pt>
                <c:pt idx="15445">
                  <c:v>0.89833589999999997</c:v>
                </c:pt>
                <c:pt idx="15446">
                  <c:v>0.89839387999999998</c:v>
                </c:pt>
                <c:pt idx="15447">
                  <c:v>0.89845174999999988</c:v>
                </c:pt>
                <c:pt idx="15448">
                  <c:v>0.89850973999999983</c:v>
                </c:pt>
                <c:pt idx="15449">
                  <c:v>0.89856760999999985</c:v>
                </c:pt>
                <c:pt idx="15450">
                  <c:v>0.89862548000000009</c:v>
                </c:pt>
                <c:pt idx="15451">
                  <c:v>0.89868334999999988</c:v>
                </c:pt>
                <c:pt idx="15452">
                  <c:v>0.89874122000000012</c:v>
                </c:pt>
                <c:pt idx="15453">
                  <c:v>0.89879909000000013</c:v>
                </c:pt>
                <c:pt idx="15454">
                  <c:v>0.89885707999999997</c:v>
                </c:pt>
                <c:pt idx="15455">
                  <c:v>0.89891494999999988</c:v>
                </c:pt>
                <c:pt idx="15456">
                  <c:v>0.89897293</c:v>
                </c:pt>
                <c:pt idx="15457">
                  <c:v>0.89903080000000002</c:v>
                </c:pt>
                <c:pt idx="15458">
                  <c:v>0.89908867999999997</c:v>
                </c:pt>
                <c:pt idx="15459">
                  <c:v>0.89914643000000005</c:v>
                </c:pt>
                <c:pt idx="15460">
                  <c:v>0.89920383999999998</c:v>
                </c:pt>
                <c:pt idx="15461">
                  <c:v>0.89926170999999988</c:v>
                </c:pt>
                <c:pt idx="15462">
                  <c:v>0.8993195799999999</c:v>
                </c:pt>
                <c:pt idx="15463">
                  <c:v>0.89937755999999991</c:v>
                </c:pt>
                <c:pt idx="15464">
                  <c:v>0.89943554999999986</c:v>
                </c:pt>
                <c:pt idx="15465">
                  <c:v>0.89949341999999999</c:v>
                </c:pt>
                <c:pt idx="15466">
                  <c:v>0.89955129</c:v>
                </c:pt>
                <c:pt idx="15467">
                  <c:v>0.89960916000000002</c:v>
                </c:pt>
                <c:pt idx="15468">
                  <c:v>0.89966703000000003</c:v>
                </c:pt>
                <c:pt idx="15469">
                  <c:v>0.89972490000000005</c:v>
                </c:pt>
                <c:pt idx="15470">
                  <c:v>0.89978253999999991</c:v>
                </c:pt>
                <c:pt idx="15471">
                  <c:v>0.89984041000000015</c:v>
                </c:pt>
                <c:pt idx="15472">
                  <c:v>0.89989828000000005</c:v>
                </c:pt>
                <c:pt idx="15473">
                  <c:v>0.89995614999999973</c:v>
                </c:pt>
                <c:pt idx="15474">
                  <c:v>0.90001413999999991</c:v>
                </c:pt>
                <c:pt idx="15475">
                  <c:v>0.90007201000000003</c:v>
                </c:pt>
                <c:pt idx="15476">
                  <c:v>0.90012988000000005</c:v>
                </c:pt>
                <c:pt idx="15477">
                  <c:v>0.90018774999999973</c:v>
                </c:pt>
                <c:pt idx="15478">
                  <c:v>0.90024585000000013</c:v>
                </c:pt>
                <c:pt idx="15479">
                  <c:v>0.90030383999999997</c:v>
                </c:pt>
                <c:pt idx="15480">
                  <c:v>0.90036170999999987</c:v>
                </c:pt>
                <c:pt idx="15481">
                  <c:v>0.90041957999999989</c:v>
                </c:pt>
                <c:pt idx="15482">
                  <c:v>0.90047698999999992</c:v>
                </c:pt>
                <c:pt idx="15483">
                  <c:v>0.90053531999999992</c:v>
                </c:pt>
                <c:pt idx="15484">
                  <c:v>0.90059283999999984</c:v>
                </c:pt>
                <c:pt idx="15485">
                  <c:v>0.90065094000000001</c:v>
                </c:pt>
                <c:pt idx="15486">
                  <c:v>0.90070892999999996</c:v>
                </c:pt>
                <c:pt idx="15487">
                  <c:v>0.90076667999999993</c:v>
                </c:pt>
                <c:pt idx="15488">
                  <c:v>0.90082466999999999</c:v>
                </c:pt>
                <c:pt idx="15489">
                  <c:v>0.90088207999999992</c:v>
                </c:pt>
                <c:pt idx="15490">
                  <c:v>0.90094017999999998</c:v>
                </c:pt>
                <c:pt idx="15491">
                  <c:v>0.90099804999999999</c:v>
                </c:pt>
                <c:pt idx="15492">
                  <c:v>0.90105592000000001</c:v>
                </c:pt>
                <c:pt idx="15493">
                  <c:v>0.90111378999999991</c:v>
                </c:pt>
                <c:pt idx="15494">
                  <c:v>0.90117177999999998</c:v>
                </c:pt>
                <c:pt idx="15495">
                  <c:v>0.90122930000000001</c:v>
                </c:pt>
                <c:pt idx="15496">
                  <c:v>0.90128704999999987</c:v>
                </c:pt>
                <c:pt idx="15497">
                  <c:v>0.90134504000000004</c:v>
                </c:pt>
                <c:pt idx="15498">
                  <c:v>0.90140290999999972</c:v>
                </c:pt>
                <c:pt idx="15499">
                  <c:v>0.9014608999999999</c:v>
                </c:pt>
                <c:pt idx="15500">
                  <c:v>0.90151876999999991</c:v>
                </c:pt>
                <c:pt idx="15501">
                  <c:v>0.90157663999999993</c:v>
                </c:pt>
                <c:pt idx="15502">
                  <c:v>0.90163462000000005</c:v>
                </c:pt>
                <c:pt idx="15503">
                  <c:v>0.90169261000000012</c:v>
                </c:pt>
                <c:pt idx="15504">
                  <c:v>0.90175048000000002</c:v>
                </c:pt>
                <c:pt idx="15505">
                  <c:v>0.90180835000000004</c:v>
                </c:pt>
                <c:pt idx="15506">
                  <c:v>0.90186621999999994</c:v>
                </c:pt>
                <c:pt idx="15507">
                  <c:v>0.90192408999999996</c:v>
                </c:pt>
                <c:pt idx="15508">
                  <c:v>0.90198195999999997</c:v>
                </c:pt>
                <c:pt idx="15509">
                  <c:v>0.90203995000000003</c:v>
                </c:pt>
                <c:pt idx="15510">
                  <c:v>0.90209724000000002</c:v>
                </c:pt>
                <c:pt idx="15511">
                  <c:v>0.90215522999999997</c:v>
                </c:pt>
                <c:pt idx="15512">
                  <c:v>0.90221332999999992</c:v>
                </c:pt>
                <c:pt idx="15513">
                  <c:v>0.90227120000000005</c:v>
                </c:pt>
                <c:pt idx="15514">
                  <c:v>0.90232906999999996</c:v>
                </c:pt>
                <c:pt idx="15515">
                  <c:v>0.90238693999999986</c:v>
                </c:pt>
                <c:pt idx="15516">
                  <c:v>0.90244480999999999</c:v>
                </c:pt>
                <c:pt idx="15517">
                  <c:v>0.90250279999999994</c:v>
                </c:pt>
                <c:pt idx="15518">
                  <c:v>0.90256066999999973</c:v>
                </c:pt>
                <c:pt idx="15519">
                  <c:v>0.90261853999999997</c:v>
                </c:pt>
                <c:pt idx="15520">
                  <c:v>0.90267640999999998</c:v>
                </c:pt>
                <c:pt idx="15521">
                  <c:v>0.90273380999999997</c:v>
                </c:pt>
                <c:pt idx="15522">
                  <c:v>0.9027916800000001</c:v>
                </c:pt>
                <c:pt idx="15523">
                  <c:v>0.90284955000000011</c:v>
                </c:pt>
                <c:pt idx="15524">
                  <c:v>0.90290742999999996</c:v>
                </c:pt>
                <c:pt idx="15525">
                  <c:v>0.90296529999999997</c:v>
                </c:pt>
                <c:pt idx="15526">
                  <c:v>0.90302316999999988</c:v>
                </c:pt>
                <c:pt idx="15527">
                  <c:v>0.90308115</c:v>
                </c:pt>
                <c:pt idx="15528">
                  <c:v>0.90313913999999984</c:v>
                </c:pt>
                <c:pt idx="15529">
                  <c:v>0.90319700999999997</c:v>
                </c:pt>
                <c:pt idx="15530">
                  <c:v>0.90325487999999998</c:v>
                </c:pt>
                <c:pt idx="15531">
                  <c:v>0.90331274999999989</c:v>
                </c:pt>
                <c:pt idx="15532">
                  <c:v>0.90337062000000001</c:v>
                </c:pt>
                <c:pt idx="15533">
                  <c:v>0.90342849000000003</c:v>
                </c:pt>
                <c:pt idx="15534">
                  <c:v>0.90348647999999987</c:v>
                </c:pt>
                <c:pt idx="15535">
                  <c:v>0.90354422999999984</c:v>
                </c:pt>
                <c:pt idx="15536">
                  <c:v>0.90360222000000001</c:v>
                </c:pt>
                <c:pt idx="15537">
                  <c:v>0.90366009000000003</c:v>
                </c:pt>
                <c:pt idx="15538">
                  <c:v>0.90371760999999984</c:v>
                </c:pt>
                <c:pt idx="15539">
                  <c:v>0.90377548000000008</c:v>
                </c:pt>
                <c:pt idx="15540">
                  <c:v>0.90383347000000003</c:v>
                </c:pt>
                <c:pt idx="15541">
                  <c:v>0.90389145000000015</c:v>
                </c:pt>
                <c:pt idx="15542">
                  <c:v>0.90394931999999995</c:v>
                </c:pt>
                <c:pt idx="15543">
                  <c:v>0.90400731000000001</c:v>
                </c:pt>
                <c:pt idx="15544">
                  <c:v>0.90406529999999996</c:v>
                </c:pt>
                <c:pt idx="15545">
                  <c:v>0.90412281999999999</c:v>
                </c:pt>
                <c:pt idx="15546">
                  <c:v>0.90418080000000001</c:v>
                </c:pt>
                <c:pt idx="15547">
                  <c:v>0.90423867999999996</c:v>
                </c:pt>
                <c:pt idx="15548">
                  <c:v>0.90429654999999987</c:v>
                </c:pt>
                <c:pt idx="15549">
                  <c:v>0.90435452999999988</c:v>
                </c:pt>
                <c:pt idx="15550">
                  <c:v>0.90441239999999989</c:v>
                </c:pt>
                <c:pt idx="15551">
                  <c:v>0.90447027000000002</c:v>
                </c:pt>
                <c:pt idx="15552">
                  <c:v>0.90452813999999993</c:v>
                </c:pt>
                <c:pt idx="15553">
                  <c:v>0.90458612999999977</c:v>
                </c:pt>
                <c:pt idx="15554">
                  <c:v>0.90464400000000011</c:v>
                </c:pt>
                <c:pt idx="15555">
                  <c:v>0.90470141000000015</c:v>
                </c:pt>
                <c:pt idx="15556">
                  <c:v>0.90475928000000005</c:v>
                </c:pt>
                <c:pt idx="15557">
                  <c:v>0.90481714999999985</c:v>
                </c:pt>
                <c:pt idx="15558">
                  <c:v>0.90487502000000009</c:v>
                </c:pt>
                <c:pt idx="15559">
                  <c:v>0.90493288999999988</c:v>
                </c:pt>
                <c:pt idx="15560">
                  <c:v>0.90499076000000001</c:v>
                </c:pt>
                <c:pt idx="15561">
                  <c:v>0.90504863000000013</c:v>
                </c:pt>
                <c:pt idx="15562">
                  <c:v>0.90510661999999997</c:v>
                </c:pt>
                <c:pt idx="15563">
                  <c:v>0.90516471999999992</c:v>
                </c:pt>
                <c:pt idx="15564">
                  <c:v>0.90522258999999994</c:v>
                </c:pt>
                <c:pt idx="15565">
                  <c:v>0.90528045999999984</c:v>
                </c:pt>
                <c:pt idx="15566">
                  <c:v>0.90533832999999986</c:v>
                </c:pt>
                <c:pt idx="15567">
                  <c:v>0.90539574</c:v>
                </c:pt>
                <c:pt idx="15568">
                  <c:v>0.90545361000000002</c:v>
                </c:pt>
                <c:pt idx="15569">
                  <c:v>0.90551147999999992</c:v>
                </c:pt>
                <c:pt idx="15570">
                  <c:v>0.90556945999999994</c:v>
                </c:pt>
                <c:pt idx="15571">
                  <c:v>0.90562732999999984</c:v>
                </c:pt>
                <c:pt idx="15572">
                  <c:v>0.90568532000000002</c:v>
                </c:pt>
                <c:pt idx="15573">
                  <c:v>0.90574319000000003</c:v>
                </c:pt>
                <c:pt idx="15574">
                  <c:v>0.90580094</c:v>
                </c:pt>
                <c:pt idx="15575">
                  <c:v>0.90585892999999984</c:v>
                </c:pt>
                <c:pt idx="15576">
                  <c:v>0.90591679999999986</c:v>
                </c:pt>
                <c:pt idx="15577">
                  <c:v>0.90597466999999998</c:v>
                </c:pt>
                <c:pt idx="15578">
                  <c:v>0.90603253999999989</c:v>
                </c:pt>
                <c:pt idx="15579">
                  <c:v>0.90609041000000012</c:v>
                </c:pt>
                <c:pt idx="15580">
                  <c:v>0.90614839999999997</c:v>
                </c:pt>
                <c:pt idx="15581">
                  <c:v>0.90620626999999987</c:v>
                </c:pt>
                <c:pt idx="15582">
                  <c:v>0.90626424999999988</c:v>
                </c:pt>
                <c:pt idx="15583">
                  <c:v>0.9063221199999999</c:v>
                </c:pt>
                <c:pt idx="15584">
                  <c:v>0.90637999000000002</c:v>
                </c:pt>
                <c:pt idx="15585">
                  <c:v>0.90643797999999987</c:v>
                </c:pt>
                <c:pt idx="15586">
                  <c:v>0.90649573999999999</c:v>
                </c:pt>
                <c:pt idx="15587">
                  <c:v>0.90655361000000001</c:v>
                </c:pt>
                <c:pt idx="15588">
                  <c:v>0.90661113000000004</c:v>
                </c:pt>
                <c:pt idx="15589">
                  <c:v>0.90666899999999984</c:v>
                </c:pt>
                <c:pt idx="15590">
                  <c:v>0.90672686999999996</c:v>
                </c:pt>
                <c:pt idx="15591">
                  <c:v>0.90678473999999998</c:v>
                </c:pt>
                <c:pt idx="15592">
                  <c:v>0.90684260999999999</c:v>
                </c:pt>
                <c:pt idx="15593">
                  <c:v>0.90690048000000001</c:v>
                </c:pt>
                <c:pt idx="15594">
                  <c:v>0.90695835000000002</c:v>
                </c:pt>
                <c:pt idx="15595">
                  <c:v>0.90701621999999993</c:v>
                </c:pt>
                <c:pt idx="15596">
                  <c:v>0.90707409000000017</c:v>
                </c:pt>
                <c:pt idx="15597">
                  <c:v>0.90713218999999989</c:v>
                </c:pt>
                <c:pt idx="15598">
                  <c:v>0.90719006000000002</c:v>
                </c:pt>
                <c:pt idx="15599">
                  <c:v>0.90724793000000004</c:v>
                </c:pt>
                <c:pt idx="15600">
                  <c:v>0.90730591999999999</c:v>
                </c:pt>
                <c:pt idx="15601">
                  <c:v>0.90736378999999989</c:v>
                </c:pt>
                <c:pt idx="15602">
                  <c:v>0.90742107999999999</c:v>
                </c:pt>
                <c:pt idx="15603">
                  <c:v>0.90753716999999989</c:v>
                </c:pt>
                <c:pt idx="15604">
                  <c:v>0.90759504000000002</c:v>
                </c:pt>
                <c:pt idx="15605">
                  <c:v>0.90765291000000003</c:v>
                </c:pt>
                <c:pt idx="15606">
                  <c:v>0.90771077999999994</c:v>
                </c:pt>
                <c:pt idx="15607">
                  <c:v>0.90776864999999984</c:v>
                </c:pt>
                <c:pt idx="15608">
                  <c:v>0.90782664000000002</c:v>
                </c:pt>
                <c:pt idx="15609">
                  <c:v>0.90788451000000003</c:v>
                </c:pt>
                <c:pt idx="15610">
                  <c:v>0.90794237999999994</c:v>
                </c:pt>
                <c:pt idx="15611">
                  <c:v>0.90799978999999997</c:v>
                </c:pt>
                <c:pt idx="15612">
                  <c:v>0.90805765999999999</c:v>
                </c:pt>
                <c:pt idx="15613">
                  <c:v>0.90811564</c:v>
                </c:pt>
                <c:pt idx="15614">
                  <c:v>0.90817351000000002</c:v>
                </c:pt>
                <c:pt idx="15615">
                  <c:v>0.90823149999999997</c:v>
                </c:pt>
                <c:pt idx="15616">
                  <c:v>0.90828936999999987</c:v>
                </c:pt>
                <c:pt idx="15617">
                  <c:v>0.90834724</c:v>
                </c:pt>
                <c:pt idx="15618">
                  <c:v>0.90840533999999984</c:v>
                </c:pt>
                <c:pt idx="15619">
                  <c:v>0.90846320999999985</c:v>
                </c:pt>
                <c:pt idx="15620">
                  <c:v>0.90852107999999998</c:v>
                </c:pt>
                <c:pt idx="15621">
                  <c:v>0.90857907000000004</c:v>
                </c:pt>
                <c:pt idx="15622">
                  <c:v>0.90863647999999997</c:v>
                </c:pt>
                <c:pt idx="15623">
                  <c:v>0.90869434999999998</c:v>
                </c:pt>
                <c:pt idx="15624">
                  <c:v>0.90875222</c:v>
                </c:pt>
                <c:pt idx="15625">
                  <c:v>0.90881009000000001</c:v>
                </c:pt>
                <c:pt idx="15626">
                  <c:v>0.90886807000000003</c:v>
                </c:pt>
                <c:pt idx="15627">
                  <c:v>0.90892605999999998</c:v>
                </c:pt>
                <c:pt idx="15628">
                  <c:v>0.90898405000000004</c:v>
                </c:pt>
                <c:pt idx="15629">
                  <c:v>0.90904202999999983</c:v>
                </c:pt>
                <c:pt idx="15630">
                  <c:v>0.90909932000000004</c:v>
                </c:pt>
                <c:pt idx="15631">
                  <c:v>0.90915718999999973</c:v>
                </c:pt>
                <c:pt idx="15632">
                  <c:v>0.90921505999999996</c:v>
                </c:pt>
                <c:pt idx="15633">
                  <c:v>0.90927292999999987</c:v>
                </c:pt>
                <c:pt idx="15634">
                  <c:v>0.90933079999999988</c:v>
                </c:pt>
                <c:pt idx="15635">
                  <c:v>0.90938867999999984</c:v>
                </c:pt>
                <c:pt idx="15636">
                  <c:v>0.9094467799999999</c:v>
                </c:pt>
                <c:pt idx="15637">
                  <c:v>0.90950475999999991</c:v>
                </c:pt>
                <c:pt idx="15638">
                  <c:v>0.90956262999999993</c:v>
                </c:pt>
                <c:pt idx="15639">
                  <c:v>0.90962050000000005</c:v>
                </c:pt>
                <c:pt idx="15640">
                  <c:v>0.90967836999999996</c:v>
                </c:pt>
                <c:pt idx="15641">
                  <c:v>0.90973635999999991</c:v>
                </c:pt>
                <c:pt idx="15642">
                  <c:v>0.90979423000000015</c:v>
                </c:pt>
                <c:pt idx="15643">
                  <c:v>0.90985199000000005</c:v>
                </c:pt>
                <c:pt idx="15644">
                  <c:v>0.90990986000000007</c:v>
                </c:pt>
                <c:pt idx="15645">
                  <c:v>0.90996772999999986</c:v>
                </c:pt>
                <c:pt idx="15646">
                  <c:v>0.91002570999999999</c:v>
                </c:pt>
                <c:pt idx="15647">
                  <c:v>0.91008357999999989</c:v>
                </c:pt>
                <c:pt idx="15648">
                  <c:v>0.91014145000000013</c:v>
                </c:pt>
                <c:pt idx="15649">
                  <c:v>0.91019944000000008</c:v>
                </c:pt>
                <c:pt idx="15650">
                  <c:v>0.91025672999999985</c:v>
                </c:pt>
                <c:pt idx="15651">
                  <c:v>0.91031459999999986</c:v>
                </c:pt>
                <c:pt idx="15652">
                  <c:v>0.91037246999999988</c:v>
                </c:pt>
                <c:pt idx="15653">
                  <c:v>0.91043056999999994</c:v>
                </c:pt>
                <c:pt idx="15654">
                  <c:v>0.91048843999999984</c:v>
                </c:pt>
                <c:pt idx="15655">
                  <c:v>0.91054643000000002</c:v>
                </c:pt>
                <c:pt idx="15656">
                  <c:v>0.91060430000000003</c:v>
                </c:pt>
                <c:pt idx="15657">
                  <c:v>0.91066228999999987</c:v>
                </c:pt>
                <c:pt idx="15658">
                  <c:v>0.91072027000000011</c:v>
                </c:pt>
                <c:pt idx="15659">
                  <c:v>0.91077768000000003</c:v>
                </c:pt>
                <c:pt idx="15660">
                  <c:v>0.91083577999999998</c:v>
                </c:pt>
                <c:pt idx="15661">
                  <c:v>0.91089354</c:v>
                </c:pt>
                <c:pt idx="15662">
                  <c:v>0.91095141000000013</c:v>
                </c:pt>
                <c:pt idx="15663">
                  <c:v>0.91100928000000003</c:v>
                </c:pt>
                <c:pt idx="15664">
                  <c:v>0.91106714999999994</c:v>
                </c:pt>
                <c:pt idx="15665">
                  <c:v>0.91112479000000002</c:v>
                </c:pt>
                <c:pt idx="15666">
                  <c:v>0.91118265999999992</c:v>
                </c:pt>
                <c:pt idx="15667">
                  <c:v>0.91124041000000011</c:v>
                </c:pt>
                <c:pt idx="15668">
                  <c:v>0.91129850999999984</c:v>
                </c:pt>
                <c:pt idx="15669">
                  <c:v>0.91135637999999985</c:v>
                </c:pt>
                <c:pt idx="15670">
                  <c:v>0.91141424999999987</c:v>
                </c:pt>
                <c:pt idx="15671">
                  <c:v>0.91147211999999989</c:v>
                </c:pt>
                <c:pt idx="15672">
                  <c:v>0.91153010999999973</c:v>
                </c:pt>
                <c:pt idx="15673">
                  <c:v>0.91158797999999985</c:v>
                </c:pt>
                <c:pt idx="15674">
                  <c:v>0.91164585000000009</c:v>
                </c:pt>
                <c:pt idx="15675">
                  <c:v>0.91170372</c:v>
                </c:pt>
                <c:pt idx="15676">
                  <c:v>0.91176159000000001</c:v>
                </c:pt>
                <c:pt idx="15677">
                  <c:v>0.91181946000000003</c:v>
                </c:pt>
                <c:pt idx="15678">
                  <c:v>0.91187744999999998</c:v>
                </c:pt>
                <c:pt idx="15679">
                  <c:v>0.91193531999999999</c:v>
                </c:pt>
                <c:pt idx="15680">
                  <c:v>0.91199330000000001</c:v>
                </c:pt>
                <c:pt idx="15681">
                  <c:v>0.91205117999999996</c:v>
                </c:pt>
                <c:pt idx="15682">
                  <c:v>0.91210904999999998</c:v>
                </c:pt>
                <c:pt idx="15683">
                  <c:v>0.91216633999999985</c:v>
                </c:pt>
                <c:pt idx="15684">
                  <c:v>0.91222431999999998</c:v>
                </c:pt>
                <c:pt idx="15685">
                  <c:v>0.91228218999999977</c:v>
                </c:pt>
                <c:pt idx="15686">
                  <c:v>0.91234017999999983</c:v>
                </c:pt>
                <c:pt idx="15687">
                  <c:v>0.91239817000000001</c:v>
                </c:pt>
                <c:pt idx="15688">
                  <c:v>0.91245603999999991</c:v>
                </c:pt>
                <c:pt idx="15689">
                  <c:v>0.91251390999999993</c:v>
                </c:pt>
                <c:pt idx="15690">
                  <c:v>0.91257200999999988</c:v>
                </c:pt>
                <c:pt idx="15691">
                  <c:v>0.91262988000000012</c:v>
                </c:pt>
                <c:pt idx="15692">
                  <c:v>0.91268775000000002</c:v>
                </c:pt>
                <c:pt idx="15693">
                  <c:v>0.9127455000000001</c:v>
                </c:pt>
                <c:pt idx="15694">
                  <c:v>0.91280337</c:v>
                </c:pt>
                <c:pt idx="15695">
                  <c:v>0.91286100999999997</c:v>
                </c:pt>
                <c:pt idx="15696">
                  <c:v>0.91291887999999999</c:v>
                </c:pt>
                <c:pt idx="15697">
                  <c:v>0.91297675</c:v>
                </c:pt>
                <c:pt idx="15698">
                  <c:v>0.91303473999999996</c:v>
                </c:pt>
                <c:pt idx="15699">
                  <c:v>0.91309260999999997</c:v>
                </c:pt>
                <c:pt idx="15700">
                  <c:v>0.91315047999999999</c:v>
                </c:pt>
                <c:pt idx="15701">
                  <c:v>0.91320847000000005</c:v>
                </c:pt>
                <c:pt idx="15702">
                  <c:v>0.91326633999999973</c:v>
                </c:pt>
                <c:pt idx="15703">
                  <c:v>0.91332420999999997</c:v>
                </c:pt>
                <c:pt idx="15704">
                  <c:v>0.91338162000000001</c:v>
                </c:pt>
                <c:pt idx="15705">
                  <c:v>0.91343949000000002</c:v>
                </c:pt>
                <c:pt idx="15706">
                  <c:v>0.91349735999999992</c:v>
                </c:pt>
                <c:pt idx="15707">
                  <c:v>0.91355523000000005</c:v>
                </c:pt>
                <c:pt idx="15708">
                  <c:v>0.91361309999999996</c:v>
                </c:pt>
                <c:pt idx="15709">
                  <c:v>0.91367096999999997</c:v>
                </c:pt>
                <c:pt idx="15710">
                  <c:v>0.9137288400000001</c:v>
                </c:pt>
                <c:pt idx="15711">
                  <c:v>0.91378671</c:v>
                </c:pt>
                <c:pt idx="15712">
                  <c:v>0.91384458000000002</c:v>
                </c:pt>
                <c:pt idx="15713">
                  <c:v>0.91390245000000003</c:v>
                </c:pt>
                <c:pt idx="15714">
                  <c:v>0.91396031999999994</c:v>
                </c:pt>
                <c:pt idx="15715">
                  <c:v>0.91401829999999984</c:v>
                </c:pt>
                <c:pt idx="15716">
                  <c:v>0.9140761799999999</c:v>
                </c:pt>
                <c:pt idx="15717">
                  <c:v>0.91413405000000003</c:v>
                </c:pt>
                <c:pt idx="15718">
                  <c:v>0.91419192000000005</c:v>
                </c:pt>
                <c:pt idx="15719">
                  <c:v>0.91424978999999984</c:v>
                </c:pt>
                <c:pt idx="15720">
                  <c:v>0.91430765999999997</c:v>
                </c:pt>
                <c:pt idx="15721">
                  <c:v>0.91436552999999987</c:v>
                </c:pt>
                <c:pt idx="15722">
                  <c:v>0.9144234</c:v>
                </c:pt>
                <c:pt idx="15723">
                  <c:v>0.91448127000000001</c:v>
                </c:pt>
                <c:pt idx="15724">
                  <c:v>0.91453913999999992</c:v>
                </c:pt>
                <c:pt idx="15725">
                  <c:v>0.91459701000000004</c:v>
                </c:pt>
                <c:pt idx="15726">
                  <c:v>0.91465498999999983</c:v>
                </c:pt>
                <c:pt idx="15727">
                  <c:v>0.91471309999999983</c:v>
                </c:pt>
                <c:pt idx="15728">
                  <c:v>0.91477096999999996</c:v>
                </c:pt>
                <c:pt idx="15729">
                  <c:v>0.91482836999999984</c:v>
                </c:pt>
                <c:pt idx="15730">
                  <c:v>0.91488623999999996</c:v>
                </c:pt>
                <c:pt idx="15731">
                  <c:v>0.91494412000000003</c:v>
                </c:pt>
                <c:pt idx="15732">
                  <c:v>0.91500199000000004</c:v>
                </c:pt>
                <c:pt idx="15733">
                  <c:v>0.91505985999999995</c:v>
                </c:pt>
                <c:pt idx="15734">
                  <c:v>0.91511772999999985</c:v>
                </c:pt>
                <c:pt idx="15735">
                  <c:v>0.91517559999999998</c:v>
                </c:pt>
                <c:pt idx="15736">
                  <c:v>0.91523357999999988</c:v>
                </c:pt>
                <c:pt idx="15737">
                  <c:v>0.91529145000000012</c:v>
                </c:pt>
                <c:pt idx="15738">
                  <c:v>0.91534932000000002</c:v>
                </c:pt>
                <c:pt idx="15739">
                  <c:v>0.91540730999999986</c:v>
                </c:pt>
                <c:pt idx="15740">
                  <c:v>0.91546517999999988</c:v>
                </c:pt>
                <c:pt idx="15741">
                  <c:v>0.91552305</c:v>
                </c:pt>
                <c:pt idx="15742">
                  <c:v>0.91558103999999996</c:v>
                </c:pt>
                <c:pt idx="15743">
                  <c:v>0.91563902000000008</c:v>
                </c:pt>
                <c:pt idx="15744">
                  <c:v>0.91569643000000012</c:v>
                </c:pt>
                <c:pt idx="15745">
                  <c:v>0.91575430000000002</c:v>
                </c:pt>
                <c:pt idx="15746">
                  <c:v>0.91581216999999993</c:v>
                </c:pt>
                <c:pt idx="15747">
                  <c:v>0.91587026999999999</c:v>
                </c:pt>
                <c:pt idx="15748">
                  <c:v>0.91592814</c:v>
                </c:pt>
                <c:pt idx="15749">
                  <c:v>0.91598612999999973</c:v>
                </c:pt>
                <c:pt idx="15750">
                  <c:v>0.91604399999999997</c:v>
                </c:pt>
                <c:pt idx="15751">
                  <c:v>0.91610186999999998</c:v>
                </c:pt>
                <c:pt idx="15752">
                  <c:v>0.91615974</c:v>
                </c:pt>
                <c:pt idx="15753">
                  <c:v>0.91621714999999992</c:v>
                </c:pt>
                <c:pt idx="15754">
                  <c:v>0.91627502000000005</c:v>
                </c:pt>
                <c:pt idx="15755">
                  <c:v>0.91633288999999984</c:v>
                </c:pt>
                <c:pt idx="15756">
                  <c:v>0.91639086999999997</c:v>
                </c:pt>
                <c:pt idx="15757">
                  <c:v>0.91644873999999998</c:v>
                </c:pt>
                <c:pt idx="15758">
                  <c:v>0.91650661999999994</c:v>
                </c:pt>
                <c:pt idx="15759">
                  <c:v>0.91656459999999973</c:v>
                </c:pt>
                <c:pt idx="15760">
                  <c:v>0.91662246999999997</c:v>
                </c:pt>
                <c:pt idx="15761">
                  <c:v>0.91668046000000003</c:v>
                </c:pt>
                <c:pt idx="15762">
                  <c:v>0.91673844000000004</c:v>
                </c:pt>
                <c:pt idx="15763">
                  <c:v>0.91679630999999984</c:v>
                </c:pt>
                <c:pt idx="15764">
                  <c:v>0.91685417999999996</c:v>
                </c:pt>
                <c:pt idx="15765">
                  <c:v>0.91691204999999987</c:v>
                </c:pt>
                <c:pt idx="15766">
                  <c:v>0.91696993000000004</c:v>
                </c:pt>
                <c:pt idx="15767">
                  <c:v>0.91702779999999984</c:v>
                </c:pt>
                <c:pt idx="15768">
                  <c:v>0.91708520000000004</c:v>
                </c:pt>
                <c:pt idx="15769">
                  <c:v>0.91714306999999984</c:v>
                </c:pt>
                <c:pt idx="15770">
                  <c:v>0.91720106000000001</c:v>
                </c:pt>
                <c:pt idx="15771">
                  <c:v>0.91725893000000003</c:v>
                </c:pt>
                <c:pt idx="15772">
                  <c:v>0.91731667999999988</c:v>
                </c:pt>
                <c:pt idx="15773">
                  <c:v>0.91737466999999984</c:v>
                </c:pt>
                <c:pt idx="15774">
                  <c:v>0.9174327699999999</c:v>
                </c:pt>
                <c:pt idx="15775">
                  <c:v>0.91749075999999996</c:v>
                </c:pt>
                <c:pt idx="15776">
                  <c:v>0.91754851000000004</c:v>
                </c:pt>
                <c:pt idx="15777">
                  <c:v>0.91760592000000007</c:v>
                </c:pt>
                <c:pt idx="15778">
                  <c:v>0.91766391000000003</c:v>
                </c:pt>
                <c:pt idx="15779">
                  <c:v>0.91772178000000004</c:v>
                </c:pt>
                <c:pt idx="15780">
                  <c:v>0.91777964999999995</c:v>
                </c:pt>
                <c:pt idx="15781">
                  <c:v>0.91783786999999983</c:v>
                </c:pt>
                <c:pt idx="15782">
                  <c:v>0.91789597000000012</c:v>
                </c:pt>
                <c:pt idx="15783">
                  <c:v>0.91795371999999997</c:v>
                </c:pt>
                <c:pt idx="15784">
                  <c:v>0.91801113000000001</c:v>
                </c:pt>
                <c:pt idx="15785">
                  <c:v>0.91806911999999996</c:v>
                </c:pt>
                <c:pt idx="15786">
                  <c:v>0.91812687000000004</c:v>
                </c:pt>
                <c:pt idx="15787">
                  <c:v>0.91818473999999994</c:v>
                </c:pt>
                <c:pt idx="15788">
                  <c:v>0.91824260999999996</c:v>
                </c:pt>
                <c:pt idx="15789">
                  <c:v>0.91830060000000002</c:v>
                </c:pt>
                <c:pt idx="15790">
                  <c:v>0.91835847000000004</c:v>
                </c:pt>
                <c:pt idx="15791">
                  <c:v>0.91841633999999983</c:v>
                </c:pt>
                <c:pt idx="15792">
                  <c:v>0.91847431999999996</c:v>
                </c:pt>
                <c:pt idx="15793">
                  <c:v>0.91853218999999975</c:v>
                </c:pt>
                <c:pt idx="15794">
                  <c:v>0.91859017999999992</c:v>
                </c:pt>
                <c:pt idx="15795">
                  <c:v>0.91864805000000016</c:v>
                </c:pt>
                <c:pt idx="15796">
                  <c:v>0.91870591999999995</c:v>
                </c:pt>
                <c:pt idx="15797">
                  <c:v>0.91876378999999986</c:v>
                </c:pt>
                <c:pt idx="15798">
                  <c:v>0.9188216600000001</c:v>
                </c:pt>
                <c:pt idx="15799">
                  <c:v>0.91887965000000016</c:v>
                </c:pt>
                <c:pt idx="15800">
                  <c:v>0.91893751999999984</c:v>
                </c:pt>
                <c:pt idx="15801">
                  <c:v>0.91899538999999997</c:v>
                </c:pt>
                <c:pt idx="15802">
                  <c:v>0.9190528</c:v>
                </c:pt>
                <c:pt idx="15803">
                  <c:v>0.91911067000000002</c:v>
                </c:pt>
                <c:pt idx="15804">
                  <c:v>0.91916853999999992</c:v>
                </c:pt>
                <c:pt idx="15805">
                  <c:v>0.91922641000000005</c:v>
                </c:pt>
                <c:pt idx="15806">
                  <c:v>0.91928427999999984</c:v>
                </c:pt>
                <c:pt idx="15807">
                  <c:v>0.9193423799999999</c:v>
                </c:pt>
                <c:pt idx="15808">
                  <c:v>0.91940025000000003</c:v>
                </c:pt>
                <c:pt idx="15809">
                  <c:v>0.91945811999999993</c:v>
                </c:pt>
                <c:pt idx="15810">
                  <c:v>0.91951598999999973</c:v>
                </c:pt>
                <c:pt idx="15811">
                  <c:v>0.91957385999999997</c:v>
                </c:pt>
                <c:pt idx="15812">
                  <c:v>0.91963172999999998</c:v>
                </c:pt>
                <c:pt idx="15813">
                  <c:v>0.91968960000000011</c:v>
                </c:pt>
                <c:pt idx="15814">
                  <c:v>0.91974747000000012</c:v>
                </c:pt>
                <c:pt idx="15815">
                  <c:v>0.91980546000000007</c:v>
                </c:pt>
                <c:pt idx="15816">
                  <c:v>0.91986332999999987</c:v>
                </c:pt>
                <c:pt idx="15817">
                  <c:v>0.91992130999999999</c:v>
                </c:pt>
                <c:pt idx="15818">
                  <c:v>0.91997884000000008</c:v>
                </c:pt>
                <c:pt idx="15819">
                  <c:v>0.92003670999999987</c:v>
                </c:pt>
                <c:pt idx="15820">
                  <c:v>0.92009458</c:v>
                </c:pt>
                <c:pt idx="15821">
                  <c:v>0.9201525599999999</c:v>
                </c:pt>
                <c:pt idx="15822">
                  <c:v>0.92021031999999992</c:v>
                </c:pt>
                <c:pt idx="15823">
                  <c:v>0.92026829999999993</c:v>
                </c:pt>
                <c:pt idx="15824">
                  <c:v>0.92032617999999988</c:v>
                </c:pt>
                <c:pt idx="15825">
                  <c:v>0.92038405000000001</c:v>
                </c:pt>
                <c:pt idx="15826">
                  <c:v>0.92044168000000004</c:v>
                </c:pt>
                <c:pt idx="15827">
                  <c:v>0.92049943999999995</c:v>
                </c:pt>
                <c:pt idx="15828">
                  <c:v>0.92055730999999985</c:v>
                </c:pt>
                <c:pt idx="15829">
                  <c:v>0.92061517999999998</c:v>
                </c:pt>
                <c:pt idx="15830">
                  <c:v>0.92067328000000004</c:v>
                </c:pt>
                <c:pt idx="15831">
                  <c:v>0.92073115000000005</c:v>
                </c:pt>
                <c:pt idx="15832">
                  <c:v>0.92078925000000011</c:v>
                </c:pt>
                <c:pt idx="15833">
                  <c:v>0.92084712000000002</c:v>
                </c:pt>
                <c:pt idx="15834">
                  <c:v>0.92090453000000005</c:v>
                </c:pt>
                <c:pt idx="15835">
                  <c:v>0.92096239999999985</c:v>
                </c:pt>
                <c:pt idx="15836">
                  <c:v>0.92102039000000002</c:v>
                </c:pt>
                <c:pt idx="15837">
                  <c:v>0.92107826000000004</c:v>
                </c:pt>
                <c:pt idx="15838">
                  <c:v>0.92113612999999994</c:v>
                </c:pt>
                <c:pt idx="15839">
                  <c:v>0.92119412000000001</c:v>
                </c:pt>
                <c:pt idx="15840">
                  <c:v>0.92125199000000002</c:v>
                </c:pt>
                <c:pt idx="15841">
                  <c:v>0.92130997000000003</c:v>
                </c:pt>
                <c:pt idx="15842">
                  <c:v>0.92136783999999994</c:v>
                </c:pt>
                <c:pt idx="15843">
                  <c:v>0.92142570999999984</c:v>
                </c:pt>
                <c:pt idx="15844">
                  <c:v>0.92148323999999993</c:v>
                </c:pt>
                <c:pt idx="15845">
                  <c:v>0.92154144999999998</c:v>
                </c:pt>
                <c:pt idx="15846">
                  <c:v>0.92159944000000005</c:v>
                </c:pt>
                <c:pt idx="15847">
                  <c:v>0.92165695999999997</c:v>
                </c:pt>
                <c:pt idx="15848">
                  <c:v>0.92171495000000003</c:v>
                </c:pt>
                <c:pt idx="15849">
                  <c:v>0.92177304999999998</c:v>
                </c:pt>
                <c:pt idx="15850">
                  <c:v>0.92183092</c:v>
                </c:pt>
                <c:pt idx="15851">
                  <c:v>0.92188844000000003</c:v>
                </c:pt>
                <c:pt idx="15852">
                  <c:v>0.92194642999999998</c:v>
                </c:pt>
                <c:pt idx="15853">
                  <c:v>0.9220043</c:v>
                </c:pt>
                <c:pt idx="15854">
                  <c:v>0.9220621699999999</c:v>
                </c:pt>
                <c:pt idx="15855">
                  <c:v>0.92212026999999996</c:v>
                </c:pt>
                <c:pt idx="15856">
                  <c:v>0.92217802999999998</c:v>
                </c:pt>
                <c:pt idx="15857">
                  <c:v>0.92223600999999988</c:v>
                </c:pt>
                <c:pt idx="15858">
                  <c:v>0.92229342000000003</c:v>
                </c:pt>
                <c:pt idx="15859">
                  <c:v>0.92235129000000005</c:v>
                </c:pt>
                <c:pt idx="15860">
                  <c:v>0.92240928</c:v>
                </c:pt>
                <c:pt idx="15861">
                  <c:v>0.9224672599999999</c:v>
                </c:pt>
                <c:pt idx="15862">
                  <c:v>0.92252513000000003</c:v>
                </c:pt>
                <c:pt idx="15863">
                  <c:v>0.92258299999999993</c:v>
                </c:pt>
                <c:pt idx="15864">
                  <c:v>0.92264098999999999</c:v>
                </c:pt>
                <c:pt idx="15865">
                  <c:v>0.92269874000000007</c:v>
                </c:pt>
                <c:pt idx="15866">
                  <c:v>0.92275662000000003</c:v>
                </c:pt>
                <c:pt idx="15867">
                  <c:v>0.92281449000000004</c:v>
                </c:pt>
                <c:pt idx="15868">
                  <c:v>0.92287211999999996</c:v>
                </c:pt>
                <c:pt idx="15869">
                  <c:v>0.92292998999999998</c:v>
                </c:pt>
                <c:pt idx="15870">
                  <c:v>0.92298797999999993</c:v>
                </c:pt>
                <c:pt idx="15871">
                  <c:v>0.92304584999999995</c:v>
                </c:pt>
                <c:pt idx="15872">
                  <c:v>0.92310371999999996</c:v>
                </c:pt>
                <c:pt idx="15873">
                  <c:v>0.92316158999999987</c:v>
                </c:pt>
                <c:pt idx="15874">
                  <c:v>0.92321945999999999</c:v>
                </c:pt>
                <c:pt idx="15875">
                  <c:v>0.92327733000000001</c:v>
                </c:pt>
                <c:pt idx="15876">
                  <c:v>0.92333555</c:v>
                </c:pt>
                <c:pt idx="15877">
                  <c:v>0.92339283999999999</c:v>
                </c:pt>
                <c:pt idx="15878">
                  <c:v>0.92345071000000001</c:v>
                </c:pt>
                <c:pt idx="15879">
                  <c:v>0.92350857999999991</c:v>
                </c:pt>
                <c:pt idx="15880">
                  <c:v>0.92356644999999993</c:v>
                </c:pt>
                <c:pt idx="15881">
                  <c:v>0.92362432000000005</c:v>
                </c:pt>
                <c:pt idx="15882">
                  <c:v>0.92368231000000001</c:v>
                </c:pt>
                <c:pt idx="15883">
                  <c:v>0.92374018000000002</c:v>
                </c:pt>
                <c:pt idx="15884">
                  <c:v>0.92379805000000015</c:v>
                </c:pt>
                <c:pt idx="15885">
                  <c:v>0.92385603999999999</c:v>
                </c:pt>
                <c:pt idx="15886">
                  <c:v>0.92391391</c:v>
                </c:pt>
                <c:pt idx="15887">
                  <c:v>0.92397178000000002</c:v>
                </c:pt>
                <c:pt idx="15888">
                  <c:v>0.92402965000000015</c:v>
                </c:pt>
                <c:pt idx="15889">
                  <c:v>0.92408751999999994</c:v>
                </c:pt>
                <c:pt idx="15890">
                  <c:v>0.92414538999999996</c:v>
                </c:pt>
                <c:pt idx="15891">
                  <c:v>0.92420325999999997</c:v>
                </c:pt>
                <c:pt idx="15892">
                  <c:v>0.92426112999999988</c:v>
                </c:pt>
                <c:pt idx="15893">
                  <c:v>0.92431911999999994</c:v>
                </c:pt>
                <c:pt idx="15894">
                  <c:v>0.92437698999999973</c:v>
                </c:pt>
                <c:pt idx="15895">
                  <c:v>0.92443485999999997</c:v>
                </c:pt>
                <c:pt idx="15896">
                  <c:v>0.92449272999999987</c:v>
                </c:pt>
                <c:pt idx="15897">
                  <c:v>0.9245506</c:v>
                </c:pt>
                <c:pt idx="15898">
                  <c:v>0.92460847000000013</c:v>
                </c:pt>
                <c:pt idx="15899">
                  <c:v>0.92466645000000003</c:v>
                </c:pt>
                <c:pt idx="15900">
                  <c:v>0.92472374000000002</c:v>
                </c:pt>
                <c:pt idx="15901">
                  <c:v>0.92478196000000001</c:v>
                </c:pt>
                <c:pt idx="15902">
                  <c:v>0.92483994999999997</c:v>
                </c:pt>
                <c:pt idx="15903">
                  <c:v>0.92489770000000004</c:v>
                </c:pt>
                <c:pt idx="15904">
                  <c:v>0.92495569000000011</c:v>
                </c:pt>
                <c:pt idx="15905">
                  <c:v>0.92501343999999996</c:v>
                </c:pt>
                <c:pt idx="15906">
                  <c:v>0.92507143000000014</c:v>
                </c:pt>
                <c:pt idx="15907">
                  <c:v>0.92512930000000004</c:v>
                </c:pt>
                <c:pt idx="15908">
                  <c:v>0.92518716999999973</c:v>
                </c:pt>
                <c:pt idx="15909">
                  <c:v>0.92524468999999998</c:v>
                </c:pt>
                <c:pt idx="15910">
                  <c:v>0.92530255999999989</c:v>
                </c:pt>
                <c:pt idx="15911">
                  <c:v>0.92536043000000001</c:v>
                </c:pt>
                <c:pt idx="15912">
                  <c:v>0.9254185399999999</c:v>
                </c:pt>
                <c:pt idx="15913">
                  <c:v>0.92547641000000003</c:v>
                </c:pt>
                <c:pt idx="15914">
                  <c:v>0.92553427999999993</c:v>
                </c:pt>
                <c:pt idx="15915">
                  <c:v>0.92559214999999972</c:v>
                </c:pt>
                <c:pt idx="15916">
                  <c:v>0.92565012999999996</c:v>
                </c:pt>
                <c:pt idx="15917">
                  <c:v>0.92570799999999998</c:v>
                </c:pt>
                <c:pt idx="15918">
                  <c:v>0.92576586999999999</c:v>
                </c:pt>
                <c:pt idx="15919">
                  <c:v>0.92582386000000005</c:v>
                </c:pt>
                <c:pt idx="15920">
                  <c:v>0.92588172999999996</c:v>
                </c:pt>
                <c:pt idx="15921">
                  <c:v>0.92593959999999997</c:v>
                </c:pt>
                <c:pt idx="15922">
                  <c:v>0.92599746999999999</c:v>
                </c:pt>
                <c:pt idx="15923">
                  <c:v>0.92605534</c:v>
                </c:pt>
                <c:pt idx="15924">
                  <c:v>0.92611321000000002</c:v>
                </c:pt>
                <c:pt idx="15925">
                  <c:v>0.92617039000000001</c:v>
                </c:pt>
                <c:pt idx="15926">
                  <c:v>0.92622848999999996</c:v>
                </c:pt>
                <c:pt idx="15927">
                  <c:v>0.92628635999999986</c:v>
                </c:pt>
                <c:pt idx="15928">
                  <c:v>0.92634435000000004</c:v>
                </c:pt>
                <c:pt idx="15929">
                  <c:v>0.92640221999999994</c:v>
                </c:pt>
                <c:pt idx="15930">
                  <c:v>0.92646008999999985</c:v>
                </c:pt>
                <c:pt idx="15931">
                  <c:v>0.92651795999999986</c:v>
                </c:pt>
                <c:pt idx="15932">
                  <c:v>0.92657582999999999</c:v>
                </c:pt>
                <c:pt idx="15933">
                  <c:v>0.9266337</c:v>
                </c:pt>
                <c:pt idx="15934">
                  <c:v>0.92669168000000013</c:v>
                </c:pt>
                <c:pt idx="15935">
                  <c:v>0.92674967000000008</c:v>
                </c:pt>
                <c:pt idx="15936">
                  <c:v>0.92680766000000003</c:v>
                </c:pt>
                <c:pt idx="15937">
                  <c:v>0.92686495000000002</c:v>
                </c:pt>
                <c:pt idx="15938">
                  <c:v>0.92692282000000004</c:v>
                </c:pt>
                <c:pt idx="15939">
                  <c:v>0.92698080000000005</c:v>
                </c:pt>
                <c:pt idx="15940">
                  <c:v>0.92703855999999996</c:v>
                </c:pt>
                <c:pt idx="15941">
                  <c:v>0.92709642999999997</c:v>
                </c:pt>
                <c:pt idx="15942">
                  <c:v>0.92715464999999997</c:v>
                </c:pt>
                <c:pt idx="15943">
                  <c:v>0.92721239999999994</c:v>
                </c:pt>
                <c:pt idx="15944">
                  <c:v>0.92727026999999984</c:v>
                </c:pt>
                <c:pt idx="15945">
                  <c:v>0.92732826000000002</c:v>
                </c:pt>
                <c:pt idx="15946">
                  <c:v>0.92738612999999992</c:v>
                </c:pt>
                <c:pt idx="15947">
                  <c:v>0.92744400000000005</c:v>
                </c:pt>
                <c:pt idx="15948">
                  <c:v>0.92750186999999984</c:v>
                </c:pt>
                <c:pt idx="15949">
                  <c:v>0.92755973999999997</c:v>
                </c:pt>
                <c:pt idx="15950">
                  <c:v>0.92761726</c:v>
                </c:pt>
                <c:pt idx="15951">
                  <c:v>0.92767524999999995</c:v>
                </c:pt>
                <c:pt idx="15952">
                  <c:v>0.92773311999999997</c:v>
                </c:pt>
                <c:pt idx="15953">
                  <c:v>0.92779098999999998</c:v>
                </c:pt>
                <c:pt idx="15954">
                  <c:v>0.92784886000000011</c:v>
                </c:pt>
                <c:pt idx="15955">
                  <c:v>0.92790673000000001</c:v>
                </c:pt>
                <c:pt idx="15956">
                  <c:v>0.92796460000000003</c:v>
                </c:pt>
                <c:pt idx="15957">
                  <c:v>0.92802258999999987</c:v>
                </c:pt>
                <c:pt idx="15958">
                  <c:v>0.92808046</c:v>
                </c:pt>
                <c:pt idx="15959">
                  <c:v>0.92813833000000001</c:v>
                </c:pt>
                <c:pt idx="15960">
                  <c:v>0.92819631000000002</c:v>
                </c:pt>
                <c:pt idx="15961">
                  <c:v>0.92825417999999993</c:v>
                </c:pt>
                <c:pt idx="15962">
                  <c:v>0.92831205000000006</c:v>
                </c:pt>
                <c:pt idx="15963">
                  <c:v>0.92836993000000001</c:v>
                </c:pt>
                <c:pt idx="15964">
                  <c:v>0.92842780000000003</c:v>
                </c:pt>
                <c:pt idx="15965">
                  <c:v>0.92848567000000004</c:v>
                </c:pt>
                <c:pt idx="15966">
                  <c:v>0.92854353999999983</c:v>
                </c:pt>
                <c:pt idx="15967">
                  <c:v>0.92860152000000007</c:v>
                </c:pt>
                <c:pt idx="15968">
                  <c:v>0.92865938999999997</c:v>
                </c:pt>
                <c:pt idx="15969">
                  <c:v>0.92871725999999999</c:v>
                </c:pt>
                <c:pt idx="15970">
                  <c:v>0.92877513000000012</c:v>
                </c:pt>
                <c:pt idx="15971">
                  <c:v>0.92883300000000002</c:v>
                </c:pt>
                <c:pt idx="15972">
                  <c:v>0.92889029999999995</c:v>
                </c:pt>
                <c:pt idx="15973">
                  <c:v>0.92894816999999996</c:v>
                </c:pt>
                <c:pt idx="15974">
                  <c:v>0.92900603999999998</c:v>
                </c:pt>
                <c:pt idx="15975">
                  <c:v>0.92906413999999993</c:v>
                </c:pt>
                <c:pt idx="15976">
                  <c:v>0.92912211999999994</c:v>
                </c:pt>
                <c:pt idx="15977">
                  <c:v>0.92917998999999996</c:v>
                </c:pt>
                <c:pt idx="15978">
                  <c:v>0.92923774999999986</c:v>
                </c:pt>
                <c:pt idx="15979">
                  <c:v>0.92929574000000004</c:v>
                </c:pt>
                <c:pt idx="15980">
                  <c:v>0.92935361000000005</c:v>
                </c:pt>
                <c:pt idx="15981">
                  <c:v>0.92941147999999996</c:v>
                </c:pt>
                <c:pt idx="15982">
                  <c:v>0.92946934999999986</c:v>
                </c:pt>
                <c:pt idx="15983">
                  <c:v>0.92952732999999987</c:v>
                </c:pt>
                <c:pt idx="15984">
                  <c:v>0.9295852</c:v>
                </c:pt>
                <c:pt idx="15985">
                  <c:v>0.92964318999999984</c:v>
                </c:pt>
                <c:pt idx="15986">
                  <c:v>0.92970106000000008</c:v>
                </c:pt>
                <c:pt idx="15987">
                  <c:v>0.92975834999999996</c:v>
                </c:pt>
                <c:pt idx="15988">
                  <c:v>0.92981621999999997</c:v>
                </c:pt>
                <c:pt idx="15989">
                  <c:v>0.92987408999999999</c:v>
                </c:pt>
                <c:pt idx="15990">
                  <c:v>0.92993207999999994</c:v>
                </c:pt>
                <c:pt idx="15991">
                  <c:v>0.92998994999999984</c:v>
                </c:pt>
                <c:pt idx="15992">
                  <c:v>0.93004792999999997</c:v>
                </c:pt>
                <c:pt idx="15993">
                  <c:v>0.93010579999999998</c:v>
                </c:pt>
                <c:pt idx="15994">
                  <c:v>0.93016367999999994</c:v>
                </c:pt>
                <c:pt idx="15995">
                  <c:v>0.93022154999999984</c:v>
                </c:pt>
                <c:pt idx="15996">
                  <c:v>0.93027942000000008</c:v>
                </c:pt>
                <c:pt idx="15997">
                  <c:v>0.93033728999999987</c:v>
                </c:pt>
                <c:pt idx="15998">
                  <c:v>0.93039516</c:v>
                </c:pt>
                <c:pt idx="15999">
                  <c:v>0.93045325999999984</c:v>
                </c:pt>
                <c:pt idx="16000">
                  <c:v>0.93051112999999985</c:v>
                </c:pt>
                <c:pt idx="16001">
                  <c:v>0.93056899999999987</c:v>
                </c:pt>
                <c:pt idx="16002">
                  <c:v>0.93062699000000004</c:v>
                </c:pt>
                <c:pt idx="16003">
                  <c:v>0.93068485999999995</c:v>
                </c:pt>
                <c:pt idx="16004">
                  <c:v>0.93074272999999996</c:v>
                </c:pt>
                <c:pt idx="16005">
                  <c:v>0.93080001999999995</c:v>
                </c:pt>
                <c:pt idx="16006">
                  <c:v>0.93085788999999997</c:v>
                </c:pt>
                <c:pt idx="16007">
                  <c:v>0.93091575999999998</c:v>
                </c:pt>
                <c:pt idx="16008">
                  <c:v>0.93097386000000004</c:v>
                </c:pt>
                <c:pt idx="16009">
                  <c:v>0.93103172999999984</c:v>
                </c:pt>
                <c:pt idx="16010">
                  <c:v>0.93108972000000001</c:v>
                </c:pt>
                <c:pt idx="16011">
                  <c:v>0.93114759000000002</c:v>
                </c:pt>
                <c:pt idx="16012">
                  <c:v>0.93120546000000004</c:v>
                </c:pt>
                <c:pt idx="16013">
                  <c:v>0.93126332999999972</c:v>
                </c:pt>
                <c:pt idx="16014">
                  <c:v>0.93132119999999996</c:v>
                </c:pt>
                <c:pt idx="16015">
                  <c:v>0.93137906999999998</c:v>
                </c:pt>
                <c:pt idx="16016">
                  <c:v>0.93143693999999988</c:v>
                </c:pt>
                <c:pt idx="16017">
                  <c:v>0.93149446000000002</c:v>
                </c:pt>
                <c:pt idx="16018">
                  <c:v>0.93155232999999993</c:v>
                </c:pt>
                <c:pt idx="16019">
                  <c:v>0.93161031999999999</c:v>
                </c:pt>
                <c:pt idx="16020">
                  <c:v>0.93166819000000001</c:v>
                </c:pt>
                <c:pt idx="16021">
                  <c:v>0.93172594000000009</c:v>
                </c:pt>
                <c:pt idx="16022">
                  <c:v>0.93178415999999997</c:v>
                </c:pt>
                <c:pt idx="16023">
                  <c:v>0.93184168000000012</c:v>
                </c:pt>
                <c:pt idx="16024">
                  <c:v>0.93189955000000013</c:v>
                </c:pt>
                <c:pt idx="16025">
                  <c:v>0.93195742999999998</c:v>
                </c:pt>
                <c:pt idx="16026">
                  <c:v>0.93201517999999994</c:v>
                </c:pt>
                <c:pt idx="16027">
                  <c:v>0.93207362999999999</c:v>
                </c:pt>
                <c:pt idx="16028">
                  <c:v>0.93213126999999996</c:v>
                </c:pt>
                <c:pt idx="16029">
                  <c:v>0.93218891000000004</c:v>
                </c:pt>
                <c:pt idx="16030">
                  <c:v>0.93224677999999994</c:v>
                </c:pt>
                <c:pt idx="16031">
                  <c:v>0.93230464999999996</c:v>
                </c:pt>
                <c:pt idx="16032">
                  <c:v>0.93236251999999986</c:v>
                </c:pt>
                <c:pt idx="16033">
                  <c:v>0.93242049999999999</c:v>
                </c:pt>
                <c:pt idx="16034">
                  <c:v>0.93247837</c:v>
                </c:pt>
                <c:pt idx="16035">
                  <c:v>0.93253623999999991</c:v>
                </c:pt>
                <c:pt idx="16036">
                  <c:v>0.93259422999999997</c:v>
                </c:pt>
                <c:pt idx="16037">
                  <c:v>0.93265209999999998</c:v>
                </c:pt>
                <c:pt idx="16038">
                  <c:v>0.93270997000000011</c:v>
                </c:pt>
                <c:pt idx="16039">
                  <c:v>0.93276795999999984</c:v>
                </c:pt>
                <c:pt idx="16040">
                  <c:v>0.93282583000000008</c:v>
                </c:pt>
                <c:pt idx="16041">
                  <c:v>0.93288369999999998</c:v>
                </c:pt>
                <c:pt idx="16042">
                  <c:v>0.93294157000000011</c:v>
                </c:pt>
                <c:pt idx="16043">
                  <c:v>0.93299944000000012</c:v>
                </c:pt>
                <c:pt idx="16044">
                  <c:v>0.93305731000000003</c:v>
                </c:pt>
                <c:pt idx="16045">
                  <c:v>0.93311482999999984</c:v>
                </c:pt>
                <c:pt idx="16046">
                  <c:v>0.93317269999999997</c:v>
                </c:pt>
                <c:pt idx="16047">
                  <c:v>0.93323056999999987</c:v>
                </c:pt>
                <c:pt idx="16048">
                  <c:v>0.93328844</c:v>
                </c:pt>
                <c:pt idx="16049">
                  <c:v>0.93334631000000001</c:v>
                </c:pt>
                <c:pt idx="16050">
                  <c:v>0.93340442000000001</c:v>
                </c:pt>
                <c:pt idx="16051">
                  <c:v>0.93346228999999992</c:v>
                </c:pt>
                <c:pt idx="16052">
                  <c:v>0.93352015999999993</c:v>
                </c:pt>
                <c:pt idx="16053">
                  <c:v>0.93357802999999984</c:v>
                </c:pt>
                <c:pt idx="16054">
                  <c:v>0.93363554999999998</c:v>
                </c:pt>
                <c:pt idx="16055">
                  <c:v>0.93369342000000011</c:v>
                </c:pt>
                <c:pt idx="16056">
                  <c:v>0.93375140999999995</c:v>
                </c:pt>
                <c:pt idx="16057">
                  <c:v>0.93380928000000007</c:v>
                </c:pt>
                <c:pt idx="16058">
                  <c:v>0.93386714999999987</c:v>
                </c:pt>
                <c:pt idx="16059">
                  <c:v>0.93392502000000011</c:v>
                </c:pt>
                <c:pt idx="16060">
                  <c:v>0.93398289000000001</c:v>
                </c:pt>
                <c:pt idx="16061">
                  <c:v>0.93404076000000003</c:v>
                </c:pt>
                <c:pt idx="16062">
                  <c:v>0.93409874000000004</c:v>
                </c:pt>
                <c:pt idx="16063">
                  <c:v>0.93415661999999999</c:v>
                </c:pt>
                <c:pt idx="16064">
                  <c:v>0.93421449000000001</c:v>
                </c:pt>
                <c:pt idx="16065">
                  <c:v>0.93427235999999991</c:v>
                </c:pt>
                <c:pt idx="16066">
                  <c:v>0.93433033999999993</c:v>
                </c:pt>
                <c:pt idx="16067">
                  <c:v>0.93438821000000005</c:v>
                </c:pt>
                <c:pt idx="16068">
                  <c:v>0.93444607999999996</c:v>
                </c:pt>
                <c:pt idx="16069">
                  <c:v>0.93450394999999986</c:v>
                </c:pt>
                <c:pt idx="16070">
                  <c:v>0.93456181999999999</c:v>
                </c:pt>
                <c:pt idx="16071">
                  <c:v>0.93461934999999996</c:v>
                </c:pt>
                <c:pt idx="16072">
                  <c:v>0.93467732999999997</c:v>
                </c:pt>
                <c:pt idx="16073">
                  <c:v>0.93473508999999999</c:v>
                </c:pt>
                <c:pt idx="16074">
                  <c:v>0.93479296000000001</c:v>
                </c:pt>
                <c:pt idx="16075">
                  <c:v>0.93485094000000002</c:v>
                </c:pt>
                <c:pt idx="16076">
                  <c:v>0.93490881000000015</c:v>
                </c:pt>
                <c:pt idx="16077">
                  <c:v>0.93496679999999988</c:v>
                </c:pt>
                <c:pt idx="16078">
                  <c:v>0.93502479000000005</c:v>
                </c:pt>
                <c:pt idx="16079">
                  <c:v>0.93508265999999984</c:v>
                </c:pt>
                <c:pt idx="16080">
                  <c:v>0.93514052999999997</c:v>
                </c:pt>
                <c:pt idx="16081">
                  <c:v>0.93519839999999999</c:v>
                </c:pt>
                <c:pt idx="16082">
                  <c:v>0.93525627</c:v>
                </c:pt>
                <c:pt idx="16083">
                  <c:v>0.93531425000000001</c:v>
                </c:pt>
                <c:pt idx="16084">
                  <c:v>0.93537211999999992</c:v>
                </c:pt>
                <c:pt idx="16085">
                  <c:v>0.93542999000000004</c:v>
                </c:pt>
                <c:pt idx="16086">
                  <c:v>0.93548787</c:v>
                </c:pt>
                <c:pt idx="16087">
                  <c:v>0.93554515999999999</c:v>
                </c:pt>
                <c:pt idx="16088">
                  <c:v>0.93560303000000011</c:v>
                </c:pt>
                <c:pt idx="16089">
                  <c:v>0.93566090000000002</c:v>
                </c:pt>
                <c:pt idx="16090">
                  <c:v>0.93571877000000003</c:v>
                </c:pt>
                <c:pt idx="16091">
                  <c:v>0.93577664000000005</c:v>
                </c:pt>
                <c:pt idx="16092">
                  <c:v>0.93583450999999984</c:v>
                </c:pt>
                <c:pt idx="16093">
                  <c:v>0.93589237999999997</c:v>
                </c:pt>
                <c:pt idx="16094">
                  <c:v>0.93595024999999998</c:v>
                </c:pt>
                <c:pt idx="16095">
                  <c:v>0.93600846999999998</c:v>
                </c:pt>
                <c:pt idx="16096">
                  <c:v>0.93606644999999988</c:v>
                </c:pt>
                <c:pt idx="16097">
                  <c:v>0.93612432000000001</c:v>
                </c:pt>
                <c:pt idx="16098">
                  <c:v>0.93618218999999991</c:v>
                </c:pt>
                <c:pt idx="16099">
                  <c:v>0.93624017999999998</c:v>
                </c:pt>
                <c:pt idx="16100">
                  <c:v>0.93629804999999999</c:v>
                </c:pt>
                <c:pt idx="16101">
                  <c:v>0.93635579999999996</c:v>
                </c:pt>
                <c:pt idx="16102">
                  <c:v>0.93641378999999991</c:v>
                </c:pt>
                <c:pt idx="16103">
                  <c:v>0.93647119999999984</c:v>
                </c:pt>
                <c:pt idx="16104">
                  <c:v>0.93652906999999996</c:v>
                </c:pt>
                <c:pt idx="16105">
                  <c:v>0.93658693999999987</c:v>
                </c:pt>
                <c:pt idx="16106">
                  <c:v>0.93664481000000011</c:v>
                </c:pt>
                <c:pt idx="16107">
                  <c:v>0.93670279999999984</c:v>
                </c:pt>
                <c:pt idx="16108">
                  <c:v>0.93676066999999996</c:v>
                </c:pt>
                <c:pt idx="16109">
                  <c:v>0.93681864999999998</c:v>
                </c:pt>
                <c:pt idx="16110">
                  <c:v>0.93687651999999999</c:v>
                </c:pt>
                <c:pt idx="16111">
                  <c:v>0.93693451000000005</c:v>
                </c:pt>
                <c:pt idx="16112">
                  <c:v>0.93699237999999996</c:v>
                </c:pt>
                <c:pt idx="16113">
                  <c:v>0.93705024999999997</c:v>
                </c:pt>
                <c:pt idx="16114">
                  <c:v>0.93710811999999999</c:v>
                </c:pt>
                <c:pt idx="16115">
                  <c:v>0.93716599</c:v>
                </c:pt>
                <c:pt idx="16116">
                  <c:v>0.93722386000000002</c:v>
                </c:pt>
                <c:pt idx="16117">
                  <c:v>0.93728173000000004</c:v>
                </c:pt>
                <c:pt idx="16118">
                  <c:v>0.93733971999999999</c:v>
                </c:pt>
                <c:pt idx="16119">
                  <c:v>0.93739700999999997</c:v>
                </c:pt>
                <c:pt idx="16120">
                  <c:v>0.93745522999999997</c:v>
                </c:pt>
                <c:pt idx="16121">
                  <c:v>0.93751309999999988</c:v>
                </c:pt>
                <c:pt idx="16122">
                  <c:v>0.93757097</c:v>
                </c:pt>
                <c:pt idx="16123">
                  <c:v>0.93762884000000013</c:v>
                </c:pt>
                <c:pt idx="16124">
                  <c:v>0.93768671000000003</c:v>
                </c:pt>
                <c:pt idx="16125">
                  <c:v>0.93774458000000005</c:v>
                </c:pt>
                <c:pt idx="16126">
                  <c:v>0.93780255999999984</c:v>
                </c:pt>
                <c:pt idx="16127">
                  <c:v>0.93786042999999997</c:v>
                </c:pt>
                <c:pt idx="16128">
                  <c:v>0.93791795999999994</c:v>
                </c:pt>
                <c:pt idx="16129">
                  <c:v>0.93797593999999995</c:v>
                </c:pt>
                <c:pt idx="16130">
                  <c:v>0.93803380999999997</c:v>
                </c:pt>
                <c:pt idx="16131">
                  <c:v>0.93809168000000009</c:v>
                </c:pt>
                <c:pt idx="16132">
                  <c:v>0.93814955000000011</c:v>
                </c:pt>
                <c:pt idx="16133">
                  <c:v>0.93820742999999984</c:v>
                </c:pt>
                <c:pt idx="16134">
                  <c:v>0.93826529999999997</c:v>
                </c:pt>
                <c:pt idx="16135">
                  <c:v>0.93832305000000005</c:v>
                </c:pt>
                <c:pt idx="16136">
                  <c:v>0.93838091999999984</c:v>
                </c:pt>
                <c:pt idx="16137">
                  <c:v>0.93843891000000002</c:v>
                </c:pt>
                <c:pt idx="16138">
                  <c:v>0.93849677999999992</c:v>
                </c:pt>
                <c:pt idx="16139">
                  <c:v>0.93855465000000005</c:v>
                </c:pt>
                <c:pt idx="16140">
                  <c:v>0.93861251999999984</c:v>
                </c:pt>
                <c:pt idx="16141">
                  <c:v>0.93867038999999997</c:v>
                </c:pt>
                <c:pt idx="16142">
                  <c:v>0.93872803000000016</c:v>
                </c:pt>
                <c:pt idx="16143">
                  <c:v>0.93878600999999984</c:v>
                </c:pt>
                <c:pt idx="16144">
                  <c:v>0.93884388000000008</c:v>
                </c:pt>
                <c:pt idx="16145">
                  <c:v>0.93890174999999998</c:v>
                </c:pt>
                <c:pt idx="16146">
                  <c:v>0.93895986000000009</c:v>
                </c:pt>
                <c:pt idx="16147">
                  <c:v>0.93901772999999988</c:v>
                </c:pt>
                <c:pt idx="16148">
                  <c:v>0.93907560000000012</c:v>
                </c:pt>
                <c:pt idx="16149">
                  <c:v>0.93913347000000003</c:v>
                </c:pt>
                <c:pt idx="16150">
                  <c:v>0.93919134000000004</c:v>
                </c:pt>
                <c:pt idx="16151">
                  <c:v>0.93924920999999995</c:v>
                </c:pt>
                <c:pt idx="16152">
                  <c:v>0.93930718999999985</c:v>
                </c:pt>
                <c:pt idx="16153">
                  <c:v>0.93936505999999997</c:v>
                </c:pt>
                <c:pt idx="16154">
                  <c:v>0.93942247000000001</c:v>
                </c:pt>
                <c:pt idx="16155">
                  <c:v>0.93948045999999996</c:v>
                </c:pt>
                <c:pt idx="16156">
                  <c:v>0.93953832999999987</c:v>
                </c:pt>
                <c:pt idx="16157">
                  <c:v>0.93959619999999988</c:v>
                </c:pt>
                <c:pt idx="16158">
                  <c:v>0.93965418000000001</c:v>
                </c:pt>
                <c:pt idx="16159">
                  <c:v>0.93971216999999985</c:v>
                </c:pt>
                <c:pt idx="16160">
                  <c:v>0.93977016000000002</c:v>
                </c:pt>
                <c:pt idx="16161">
                  <c:v>0.93982803000000015</c:v>
                </c:pt>
                <c:pt idx="16162">
                  <c:v>0.93988590000000005</c:v>
                </c:pt>
                <c:pt idx="16163">
                  <c:v>0.93994330000000004</c:v>
                </c:pt>
                <c:pt idx="16164">
                  <c:v>0.94000117999999999</c:v>
                </c:pt>
                <c:pt idx="16165">
                  <c:v>0.94005905000000012</c:v>
                </c:pt>
                <c:pt idx="16166">
                  <c:v>0.94011703000000002</c:v>
                </c:pt>
                <c:pt idx="16167">
                  <c:v>0.94017490000000004</c:v>
                </c:pt>
                <c:pt idx="16168">
                  <c:v>0.94023276999999994</c:v>
                </c:pt>
                <c:pt idx="16169">
                  <c:v>0.94029064000000007</c:v>
                </c:pt>
                <c:pt idx="16170">
                  <c:v>0.94034863000000013</c:v>
                </c:pt>
                <c:pt idx="16171">
                  <c:v>0.94040649999999992</c:v>
                </c:pt>
                <c:pt idx="16172">
                  <c:v>0.94046436999999994</c:v>
                </c:pt>
                <c:pt idx="16173">
                  <c:v>0.94052223999999984</c:v>
                </c:pt>
                <c:pt idx="16174">
                  <c:v>0.94058010999999986</c:v>
                </c:pt>
                <c:pt idx="16175">
                  <c:v>0.94063797999999998</c:v>
                </c:pt>
                <c:pt idx="16176">
                  <c:v>0.94069597000000016</c:v>
                </c:pt>
                <c:pt idx="16177">
                  <c:v>0.94075383999999995</c:v>
                </c:pt>
                <c:pt idx="16178">
                  <c:v>0.94081170999999997</c:v>
                </c:pt>
                <c:pt idx="16179">
                  <c:v>0.94086957999999998</c:v>
                </c:pt>
                <c:pt idx="16180">
                  <c:v>0.94092745000000011</c:v>
                </c:pt>
                <c:pt idx="16181">
                  <c:v>0.94098532000000001</c:v>
                </c:pt>
                <c:pt idx="16182">
                  <c:v>0.94104284000000005</c:v>
                </c:pt>
                <c:pt idx="16183">
                  <c:v>0.94110070999999984</c:v>
                </c:pt>
                <c:pt idx="16184">
                  <c:v>0.94115857999999997</c:v>
                </c:pt>
                <c:pt idx="16185">
                  <c:v>0.94121633999999987</c:v>
                </c:pt>
                <c:pt idx="16186">
                  <c:v>0.94127432</c:v>
                </c:pt>
                <c:pt idx="16187">
                  <c:v>0.9413321899999999</c:v>
                </c:pt>
                <c:pt idx="16188">
                  <c:v>0.94139006000000003</c:v>
                </c:pt>
                <c:pt idx="16189">
                  <c:v>0.94144817000000003</c:v>
                </c:pt>
                <c:pt idx="16190">
                  <c:v>0.94150614999999993</c:v>
                </c:pt>
                <c:pt idx="16191">
                  <c:v>0.94156401999999983</c:v>
                </c:pt>
                <c:pt idx="16192">
                  <c:v>0.94162131000000016</c:v>
                </c:pt>
                <c:pt idx="16193">
                  <c:v>0.94167930000000011</c:v>
                </c:pt>
                <c:pt idx="16194">
                  <c:v>0.94173717000000001</c:v>
                </c:pt>
                <c:pt idx="16195">
                  <c:v>0.94179504000000014</c:v>
                </c:pt>
                <c:pt idx="16196">
                  <c:v>0.94185302999999998</c:v>
                </c:pt>
                <c:pt idx="16197">
                  <c:v>0.9419109</c:v>
                </c:pt>
                <c:pt idx="16198">
                  <c:v>0.94196888000000001</c:v>
                </c:pt>
                <c:pt idx="16199">
                  <c:v>0.94202686999999996</c:v>
                </c:pt>
                <c:pt idx="16200">
                  <c:v>0.94208473999999998</c:v>
                </c:pt>
                <c:pt idx="16201">
                  <c:v>0.94214260999999999</c:v>
                </c:pt>
                <c:pt idx="16202">
                  <c:v>0.94220048000000001</c:v>
                </c:pt>
                <c:pt idx="16203">
                  <c:v>0.94225835000000002</c:v>
                </c:pt>
                <c:pt idx="16204">
                  <c:v>0.94231621999999993</c:v>
                </c:pt>
                <c:pt idx="16205">
                  <c:v>0.94237386000000001</c:v>
                </c:pt>
                <c:pt idx="16206">
                  <c:v>0.94243184999999996</c:v>
                </c:pt>
                <c:pt idx="16207">
                  <c:v>0.94248995000000002</c:v>
                </c:pt>
                <c:pt idx="16208">
                  <c:v>0.94254735999999983</c:v>
                </c:pt>
                <c:pt idx="16209">
                  <c:v>0.94260534000000007</c:v>
                </c:pt>
                <c:pt idx="16210">
                  <c:v>0.94266320999999997</c:v>
                </c:pt>
                <c:pt idx="16211">
                  <c:v>0.9427210800000001</c:v>
                </c:pt>
                <c:pt idx="16212">
                  <c:v>0.94277907000000016</c:v>
                </c:pt>
                <c:pt idx="16213">
                  <c:v>0.94283693999999996</c:v>
                </c:pt>
                <c:pt idx="16214">
                  <c:v>0.94289493000000013</c:v>
                </c:pt>
                <c:pt idx="16215">
                  <c:v>0.94295280000000004</c:v>
                </c:pt>
                <c:pt idx="16216">
                  <c:v>0.94301077999999994</c:v>
                </c:pt>
                <c:pt idx="16217">
                  <c:v>0.94306864999999984</c:v>
                </c:pt>
                <c:pt idx="16218">
                  <c:v>0.94312651999999997</c:v>
                </c:pt>
                <c:pt idx="16219">
                  <c:v>0.94318405000000005</c:v>
                </c:pt>
                <c:pt idx="16220">
                  <c:v>0.94324202999999984</c:v>
                </c:pt>
                <c:pt idx="16221">
                  <c:v>0.94329990000000008</c:v>
                </c:pt>
                <c:pt idx="16222">
                  <c:v>0.94335776999999987</c:v>
                </c:pt>
                <c:pt idx="16223">
                  <c:v>0.94341564</c:v>
                </c:pt>
                <c:pt idx="16224">
                  <c:v>0.94347373999999984</c:v>
                </c:pt>
                <c:pt idx="16225">
                  <c:v>0.94353162000000002</c:v>
                </c:pt>
                <c:pt idx="16226">
                  <c:v>0.94358902</c:v>
                </c:pt>
                <c:pt idx="16227">
                  <c:v>0.94364689000000013</c:v>
                </c:pt>
                <c:pt idx="16228">
                  <c:v>0.94370476000000003</c:v>
                </c:pt>
                <c:pt idx="16229">
                  <c:v>0.94376287000000003</c:v>
                </c:pt>
                <c:pt idx="16230">
                  <c:v>0.94382074000000005</c:v>
                </c:pt>
                <c:pt idx="16231">
                  <c:v>0.94387860999999995</c:v>
                </c:pt>
                <c:pt idx="16232">
                  <c:v>0.94393658999999985</c:v>
                </c:pt>
                <c:pt idx="16233">
                  <c:v>0.94399400000000011</c:v>
                </c:pt>
                <c:pt idx="16234">
                  <c:v>0.94405187000000013</c:v>
                </c:pt>
                <c:pt idx="16235">
                  <c:v>0.94410974000000003</c:v>
                </c:pt>
                <c:pt idx="16236">
                  <c:v>0.94416761000000005</c:v>
                </c:pt>
                <c:pt idx="16237">
                  <c:v>0.94422560000000011</c:v>
                </c:pt>
                <c:pt idx="16238">
                  <c:v>0.94428347000000001</c:v>
                </c:pt>
                <c:pt idx="16239">
                  <c:v>0.94434134000000003</c:v>
                </c:pt>
                <c:pt idx="16240">
                  <c:v>0.94439921000000016</c:v>
                </c:pt>
                <c:pt idx="16241">
                  <c:v>0.94445707999999984</c:v>
                </c:pt>
                <c:pt idx="16242">
                  <c:v>0.94451494999999985</c:v>
                </c:pt>
                <c:pt idx="16243">
                  <c:v>0.94457292999999987</c:v>
                </c:pt>
                <c:pt idx="16244">
                  <c:v>0.94463079999999999</c:v>
                </c:pt>
                <c:pt idx="16245">
                  <c:v>0.94468878999999983</c:v>
                </c:pt>
                <c:pt idx="16246">
                  <c:v>0.94474678000000001</c:v>
                </c:pt>
                <c:pt idx="16247">
                  <c:v>0.94480465000000013</c:v>
                </c:pt>
                <c:pt idx="16248">
                  <c:v>0.94486251999999993</c:v>
                </c:pt>
                <c:pt idx="16249">
                  <c:v>0.94492039000000005</c:v>
                </c:pt>
                <c:pt idx="16250">
                  <c:v>0.94497779999999998</c:v>
                </c:pt>
                <c:pt idx="16251">
                  <c:v>0.94503566999999999</c:v>
                </c:pt>
                <c:pt idx="16252">
                  <c:v>0.94509365000000012</c:v>
                </c:pt>
                <c:pt idx="16253">
                  <c:v>0.94515152000000002</c:v>
                </c:pt>
                <c:pt idx="16254">
                  <c:v>0.94520939000000004</c:v>
                </c:pt>
                <c:pt idx="16255">
                  <c:v>0.94526725999999994</c:v>
                </c:pt>
                <c:pt idx="16256">
                  <c:v>0.94532512999999996</c:v>
                </c:pt>
                <c:pt idx="16257">
                  <c:v>0.94538299999999986</c:v>
                </c:pt>
                <c:pt idx="16258">
                  <c:v>0.94544086999999999</c:v>
                </c:pt>
                <c:pt idx="16259">
                  <c:v>0.94549874</c:v>
                </c:pt>
                <c:pt idx="16260">
                  <c:v>0.94555661999999996</c:v>
                </c:pt>
                <c:pt idx="16261">
                  <c:v>0.94561472000000002</c:v>
                </c:pt>
                <c:pt idx="16262">
                  <c:v>0.94567259000000004</c:v>
                </c:pt>
                <c:pt idx="16263">
                  <c:v>0.94573010999999996</c:v>
                </c:pt>
                <c:pt idx="16264">
                  <c:v>0.94578810000000002</c:v>
                </c:pt>
                <c:pt idx="16265">
                  <c:v>0.94584597000000015</c:v>
                </c:pt>
                <c:pt idx="16266">
                  <c:v>0.94590395000000005</c:v>
                </c:pt>
                <c:pt idx="16267">
                  <c:v>0.94596181999999995</c:v>
                </c:pt>
                <c:pt idx="16268">
                  <c:v>0.94601981000000013</c:v>
                </c:pt>
                <c:pt idx="16269">
                  <c:v>0.94607768000000003</c:v>
                </c:pt>
                <c:pt idx="16270">
                  <c:v>0.94613508999999996</c:v>
                </c:pt>
                <c:pt idx="16271">
                  <c:v>0.94619306999999997</c:v>
                </c:pt>
                <c:pt idx="16272">
                  <c:v>0.94630881000000011</c:v>
                </c:pt>
                <c:pt idx="16273">
                  <c:v>0.9463666799999999</c:v>
                </c:pt>
                <c:pt idx="16274">
                  <c:v>0.94642490000000001</c:v>
                </c:pt>
                <c:pt idx="16275">
                  <c:v>0.94648265999999992</c:v>
                </c:pt>
                <c:pt idx="16276">
                  <c:v>0.94654053000000005</c:v>
                </c:pt>
                <c:pt idx="16277">
                  <c:v>0.94659839999999984</c:v>
                </c:pt>
                <c:pt idx="16278">
                  <c:v>0.94665637999999996</c:v>
                </c:pt>
                <c:pt idx="16279">
                  <c:v>0.94671424999999998</c:v>
                </c:pt>
                <c:pt idx="16280">
                  <c:v>0.94677211999999999</c:v>
                </c:pt>
                <c:pt idx="16281">
                  <c:v>0.94682999000000012</c:v>
                </c:pt>
                <c:pt idx="16282">
                  <c:v>0.94688751999999998</c:v>
                </c:pt>
                <c:pt idx="16283">
                  <c:v>0.94694539000000011</c:v>
                </c:pt>
                <c:pt idx="16284">
                  <c:v>0.94700326000000001</c:v>
                </c:pt>
                <c:pt idx="16285">
                  <c:v>0.94706124000000003</c:v>
                </c:pt>
                <c:pt idx="16286">
                  <c:v>0.94711911999999998</c:v>
                </c:pt>
                <c:pt idx="16287">
                  <c:v>0.94717699</c:v>
                </c:pt>
                <c:pt idx="16288">
                  <c:v>0.94723486000000001</c:v>
                </c:pt>
                <c:pt idx="16289">
                  <c:v>0.94729284000000002</c:v>
                </c:pt>
                <c:pt idx="16290">
                  <c:v>0.94735071000000004</c:v>
                </c:pt>
                <c:pt idx="16291">
                  <c:v>0.94740857999999983</c:v>
                </c:pt>
                <c:pt idx="16292">
                  <c:v>0.94746644999999985</c:v>
                </c:pt>
                <c:pt idx="16293">
                  <c:v>0.94752431999999998</c:v>
                </c:pt>
                <c:pt idx="16294">
                  <c:v>0.94758242999999986</c:v>
                </c:pt>
                <c:pt idx="16295">
                  <c:v>0.9476403000000001</c:v>
                </c:pt>
                <c:pt idx="16296">
                  <c:v>0.94769805000000007</c:v>
                </c:pt>
                <c:pt idx="16297">
                  <c:v>0.94775546000000011</c:v>
                </c:pt>
                <c:pt idx="16298">
                  <c:v>0.94781333000000001</c:v>
                </c:pt>
                <c:pt idx="16299">
                  <c:v>0.94787131000000013</c:v>
                </c:pt>
                <c:pt idx="16300">
                  <c:v>0.94792918000000004</c:v>
                </c:pt>
                <c:pt idx="16301">
                  <c:v>0.94798740000000004</c:v>
                </c:pt>
                <c:pt idx="16302">
                  <c:v>0.94804527000000016</c:v>
                </c:pt>
                <c:pt idx="16303">
                  <c:v>0.94810313999999996</c:v>
                </c:pt>
                <c:pt idx="16304">
                  <c:v>0.94816100999999997</c:v>
                </c:pt>
                <c:pt idx="16305">
                  <c:v>0.94821887999999999</c:v>
                </c:pt>
                <c:pt idx="16306">
                  <c:v>0.94827629000000002</c:v>
                </c:pt>
                <c:pt idx="16307">
                  <c:v>0.94833415999999993</c:v>
                </c:pt>
                <c:pt idx="16308">
                  <c:v>0.94839203000000005</c:v>
                </c:pt>
                <c:pt idx="16309">
                  <c:v>0.94845002</c:v>
                </c:pt>
                <c:pt idx="16310">
                  <c:v>0.94850811999999984</c:v>
                </c:pt>
                <c:pt idx="16311">
                  <c:v>0.94856598999999986</c:v>
                </c:pt>
                <c:pt idx="16312">
                  <c:v>0.9486238600000001</c:v>
                </c:pt>
                <c:pt idx="16313">
                  <c:v>0.94868173000000011</c:v>
                </c:pt>
                <c:pt idx="16314">
                  <c:v>0.94873971999999995</c:v>
                </c:pt>
                <c:pt idx="16315">
                  <c:v>0.94879712000000005</c:v>
                </c:pt>
                <c:pt idx="16316">
                  <c:v>0.94885498999999984</c:v>
                </c:pt>
                <c:pt idx="16317">
                  <c:v>0.94891297999999991</c:v>
                </c:pt>
                <c:pt idx="16318">
                  <c:v>0.94897085000000014</c:v>
                </c:pt>
                <c:pt idx="16319">
                  <c:v>0.94902872000000005</c:v>
                </c:pt>
                <c:pt idx="16320">
                  <c:v>0.94908658999999973</c:v>
                </c:pt>
                <c:pt idx="16321">
                  <c:v>0.94914458000000002</c:v>
                </c:pt>
                <c:pt idx="16322">
                  <c:v>0.94920267999999997</c:v>
                </c:pt>
                <c:pt idx="16323">
                  <c:v>0.94926054999999987</c:v>
                </c:pt>
                <c:pt idx="16324">
                  <c:v>0.94931842</c:v>
                </c:pt>
                <c:pt idx="16325">
                  <c:v>0.94937583000000014</c:v>
                </c:pt>
                <c:pt idx="16326">
                  <c:v>0.94943381000000004</c:v>
                </c:pt>
                <c:pt idx="16327">
                  <c:v>0.94949167999999995</c:v>
                </c:pt>
              </c:numCache>
            </c:numRef>
          </c:xVal>
          <c:yVal>
            <c:numRef>
              <c:f>Sheet1!$B$2:$B$16724</c:f>
              <c:numCache>
                <c:formatCode>General</c:formatCode>
                <c:ptCount val="16723"/>
                <c:pt idx="0">
                  <c:v>-5.2488000000000014E-4</c:v>
                </c:pt>
                <c:pt idx="1">
                  <c:v>-5.1849000000000003E-4</c:v>
                </c:pt>
                <c:pt idx="2">
                  <c:v>-3.7130000000000013E-4</c:v>
                </c:pt>
                <c:pt idx="3">
                  <c:v>-2.6734000000000008E-4</c:v>
                </c:pt>
                <c:pt idx="4">
                  <c:v>-9.0650000000000035E-5</c:v>
                </c:pt>
                <c:pt idx="5">
                  <c:v>9.2700000000000017E-5</c:v>
                </c:pt>
                <c:pt idx="6">
                  <c:v>5.1243000000000003E-4</c:v>
                </c:pt>
                <c:pt idx="7">
                  <c:v>6.8269000000000012E-4</c:v>
                </c:pt>
                <c:pt idx="8">
                  <c:v>3.4466000000000005E-4</c:v>
                </c:pt>
                <c:pt idx="9">
                  <c:v>4.0266000000000011E-4</c:v>
                </c:pt>
                <c:pt idx="10">
                  <c:v>4.9509000000000011E-4</c:v>
                </c:pt>
                <c:pt idx="11">
                  <c:v>5.0370000000000015E-4</c:v>
                </c:pt>
                <c:pt idx="12">
                  <c:v>5.0557000000000011E-4</c:v>
                </c:pt>
                <c:pt idx="13">
                  <c:v>5.0336000000000022E-4</c:v>
                </c:pt>
                <c:pt idx="14">
                  <c:v>5.4174000000000008E-4</c:v>
                </c:pt>
                <c:pt idx="15">
                  <c:v>6.2469000000000012E-4</c:v>
                </c:pt>
                <c:pt idx="16">
                  <c:v>5.2116000000000022E-4</c:v>
                </c:pt>
                <c:pt idx="17">
                  <c:v>4.5629999999999998E-4</c:v>
                </c:pt>
                <c:pt idx="18">
                  <c:v>4.8685999999999998E-4</c:v>
                </c:pt>
                <c:pt idx="19">
                  <c:v>5.0931000000000012E-4</c:v>
                </c:pt>
                <c:pt idx="20">
                  <c:v>5.1607000000000009E-4</c:v>
                </c:pt>
                <c:pt idx="21">
                  <c:v>5.2428000000000012E-4</c:v>
                </c:pt>
                <c:pt idx="22">
                  <c:v>5.2927000000000009E-4</c:v>
                </c:pt>
                <c:pt idx="23">
                  <c:v>5.2688000000000008E-4</c:v>
                </c:pt>
                <c:pt idx="24">
                  <c:v>5.2802000000000014E-4</c:v>
                </c:pt>
                <c:pt idx="25">
                  <c:v>5.1991000000000006E-4</c:v>
                </c:pt>
                <c:pt idx="26">
                  <c:v>5.180400000000001E-4</c:v>
                </c:pt>
                <c:pt idx="27">
                  <c:v>5.2498000000000019E-4</c:v>
                </c:pt>
                <c:pt idx="28">
                  <c:v>5.1741999999999999E-4</c:v>
                </c:pt>
                <c:pt idx="29">
                  <c:v>5.2303000000000017E-4</c:v>
                </c:pt>
                <c:pt idx="30">
                  <c:v>5.1555000000000004E-4</c:v>
                </c:pt>
                <c:pt idx="31">
                  <c:v>5.1867000000000026E-4</c:v>
                </c:pt>
                <c:pt idx="32">
                  <c:v>5.1480000000000004E-4</c:v>
                </c:pt>
                <c:pt idx="33">
                  <c:v>5.2241000000000006E-4</c:v>
                </c:pt>
                <c:pt idx="34">
                  <c:v>5.2428000000000012E-4</c:v>
                </c:pt>
                <c:pt idx="35">
                  <c:v>5.1617000000000004E-4</c:v>
                </c:pt>
                <c:pt idx="36">
                  <c:v>5.0971000000000002E-4</c:v>
                </c:pt>
                <c:pt idx="37">
                  <c:v>5.2307000000000026E-4</c:v>
                </c:pt>
                <c:pt idx="38">
                  <c:v>5.2054000000000011E-4</c:v>
                </c:pt>
                <c:pt idx="39">
                  <c:v>5.1741999999999999E-4</c:v>
                </c:pt>
                <c:pt idx="40">
                  <c:v>5.1544000000000004E-4</c:v>
                </c:pt>
                <c:pt idx="41">
                  <c:v>5.2553000000000007E-4</c:v>
                </c:pt>
                <c:pt idx="42">
                  <c:v>5.1991000000000006E-4</c:v>
                </c:pt>
                <c:pt idx="43">
                  <c:v>5.2178000000000012E-4</c:v>
                </c:pt>
                <c:pt idx="44">
                  <c:v>5.2490000000000013E-4</c:v>
                </c:pt>
                <c:pt idx="45">
                  <c:v>5.2802000000000014E-4</c:v>
                </c:pt>
                <c:pt idx="46">
                  <c:v>5.2303000000000017E-4</c:v>
                </c:pt>
                <c:pt idx="47">
                  <c:v>5.2864000000000014E-4</c:v>
                </c:pt>
                <c:pt idx="48">
                  <c:v>5.2615000000000008E-4</c:v>
                </c:pt>
                <c:pt idx="49">
                  <c:v>5.2241000000000006E-4</c:v>
                </c:pt>
                <c:pt idx="50">
                  <c:v>5.330100000000001E-4</c:v>
                </c:pt>
                <c:pt idx="51">
                  <c:v>5.0806000000000007E-4</c:v>
                </c:pt>
                <c:pt idx="52">
                  <c:v>5.2180000000000011E-4</c:v>
                </c:pt>
                <c:pt idx="53">
                  <c:v>5.402400000000001E-4</c:v>
                </c:pt>
                <c:pt idx="54">
                  <c:v>4.7938000000000012E-4</c:v>
                </c:pt>
                <c:pt idx="55">
                  <c:v>5.1243000000000003E-4</c:v>
                </c:pt>
                <c:pt idx="56">
                  <c:v>5.1862000000000013E-4</c:v>
                </c:pt>
                <c:pt idx="57">
                  <c:v>5.1929000000000005E-4</c:v>
                </c:pt>
                <c:pt idx="58">
                  <c:v>5.2241000000000006E-4</c:v>
                </c:pt>
                <c:pt idx="59">
                  <c:v>5.1181000000000002E-4</c:v>
                </c:pt>
                <c:pt idx="60">
                  <c:v>5.2428000000000012E-4</c:v>
                </c:pt>
                <c:pt idx="61">
                  <c:v>4.9372000000000023E-4</c:v>
                </c:pt>
                <c:pt idx="62">
                  <c:v>5.0526000000000011E-4</c:v>
                </c:pt>
                <c:pt idx="63">
                  <c:v>4.9809000000000008E-4</c:v>
                </c:pt>
                <c:pt idx="64">
                  <c:v>3.7959000000000007E-4</c:v>
                </c:pt>
                <c:pt idx="65">
                  <c:v>3.5152000000000002E-4</c:v>
                </c:pt>
                <c:pt idx="66">
                  <c:v>3.7211000000000009E-4</c:v>
                </c:pt>
                <c:pt idx="67">
                  <c:v>3.8126000000000002E-4</c:v>
                </c:pt>
                <c:pt idx="68">
                  <c:v>3.9331000000000007E-4</c:v>
                </c:pt>
                <c:pt idx="69">
                  <c:v>4.0454000000000005E-4</c:v>
                </c:pt>
                <c:pt idx="70">
                  <c:v>4.1451000000000004E-4</c:v>
                </c:pt>
                <c:pt idx="71">
                  <c:v>4.1560000000000007E-4</c:v>
                </c:pt>
                <c:pt idx="72">
                  <c:v>4.2133000000000014E-4</c:v>
                </c:pt>
                <c:pt idx="73">
                  <c:v>4.1763000000000011E-4</c:v>
                </c:pt>
                <c:pt idx="74">
                  <c:v>4.1763000000000011E-4</c:v>
                </c:pt>
                <c:pt idx="75">
                  <c:v>4.2886000000000009E-4</c:v>
                </c:pt>
                <c:pt idx="76">
                  <c:v>4.2449000000000002E-4</c:v>
                </c:pt>
                <c:pt idx="77">
                  <c:v>4.3150000000000003E-4</c:v>
                </c:pt>
                <c:pt idx="78">
                  <c:v>4.3135000000000005E-4</c:v>
                </c:pt>
                <c:pt idx="79">
                  <c:v>4.3510000000000011E-4</c:v>
                </c:pt>
                <c:pt idx="80">
                  <c:v>4.4133000000000014E-4</c:v>
                </c:pt>
                <c:pt idx="81">
                  <c:v>4.3697000000000007E-4</c:v>
                </c:pt>
                <c:pt idx="82">
                  <c:v>4.3214000000000007E-4</c:v>
                </c:pt>
                <c:pt idx="83">
                  <c:v>4.3634000000000007E-4</c:v>
                </c:pt>
                <c:pt idx="84">
                  <c:v>4.438300000000002E-4</c:v>
                </c:pt>
                <c:pt idx="85">
                  <c:v>4.4258000000000009E-4</c:v>
                </c:pt>
                <c:pt idx="86">
                  <c:v>4.5058000000000007E-4</c:v>
                </c:pt>
                <c:pt idx="87">
                  <c:v>4.4258000000000009E-4</c:v>
                </c:pt>
                <c:pt idx="88">
                  <c:v>4.4944000000000006E-4</c:v>
                </c:pt>
                <c:pt idx="89">
                  <c:v>4.5566000000000004E-4</c:v>
                </c:pt>
                <c:pt idx="90">
                  <c:v>4.5131000000000007E-4</c:v>
                </c:pt>
                <c:pt idx="91">
                  <c:v>4.6441000000000001E-4</c:v>
                </c:pt>
                <c:pt idx="92">
                  <c:v>4.7252000000000004E-4</c:v>
                </c:pt>
                <c:pt idx="93">
                  <c:v>4.6902000000000011E-4</c:v>
                </c:pt>
                <c:pt idx="94">
                  <c:v>4.8062000000000018E-4</c:v>
                </c:pt>
                <c:pt idx="95">
                  <c:v>4.6902000000000011E-4</c:v>
                </c:pt>
                <c:pt idx="96">
                  <c:v>4.6628000000000001E-4</c:v>
                </c:pt>
                <c:pt idx="97">
                  <c:v>4.8125000000000002E-4</c:v>
                </c:pt>
                <c:pt idx="98">
                  <c:v>4.7688000000000006E-4</c:v>
                </c:pt>
                <c:pt idx="99">
                  <c:v>4.8062000000000018E-4</c:v>
                </c:pt>
                <c:pt idx="100">
                  <c:v>4.8374000000000008E-4</c:v>
                </c:pt>
                <c:pt idx="101">
                  <c:v>4.9122000000000011E-4</c:v>
                </c:pt>
                <c:pt idx="102">
                  <c:v>4.8436000000000003E-4</c:v>
                </c:pt>
                <c:pt idx="103">
                  <c:v>4.8374000000000008E-4</c:v>
                </c:pt>
                <c:pt idx="104">
                  <c:v>4.8748000000000004E-4</c:v>
                </c:pt>
                <c:pt idx="105">
                  <c:v>4.8873000000000015E-4</c:v>
                </c:pt>
                <c:pt idx="106">
                  <c:v>4.9434000000000012E-4</c:v>
                </c:pt>
                <c:pt idx="107">
                  <c:v>4.8873000000000015E-4</c:v>
                </c:pt>
                <c:pt idx="108">
                  <c:v>4.9060000000000022E-4</c:v>
                </c:pt>
                <c:pt idx="109">
                  <c:v>4.9746000000000013E-4</c:v>
                </c:pt>
                <c:pt idx="110">
                  <c:v>4.8935000000000016E-4</c:v>
                </c:pt>
                <c:pt idx="111">
                  <c:v>5.0744000000000006E-4</c:v>
                </c:pt>
                <c:pt idx="112">
                  <c:v>5.0717000000000015E-4</c:v>
                </c:pt>
                <c:pt idx="113">
                  <c:v>5.0717000000000015E-4</c:v>
                </c:pt>
                <c:pt idx="114">
                  <c:v>5.0370000000000015E-4</c:v>
                </c:pt>
                <c:pt idx="115">
                  <c:v>4.9809000000000008E-4</c:v>
                </c:pt>
                <c:pt idx="116">
                  <c:v>5.1162000000000007E-4</c:v>
                </c:pt>
                <c:pt idx="117">
                  <c:v>5.0120000000000004E-4</c:v>
                </c:pt>
                <c:pt idx="118">
                  <c:v>4.9809000000000008E-4</c:v>
                </c:pt>
                <c:pt idx="119">
                  <c:v>5.0781000000000014E-4</c:v>
                </c:pt>
                <c:pt idx="120">
                  <c:v>4.9310000000000022E-4</c:v>
                </c:pt>
                <c:pt idx="121">
                  <c:v>4.9127000000000014E-4</c:v>
                </c:pt>
                <c:pt idx="122">
                  <c:v>4.9372000000000023E-4</c:v>
                </c:pt>
                <c:pt idx="123">
                  <c:v>4.7856000000000016E-4</c:v>
                </c:pt>
                <c:pt idx="124">
                  <c:v>4.9372000000000023E-4</c:v>
                </c:pt>
                <c:pt idx="125">
                  <c:v>4.9122000000000011E-4</c:v>
                </c:pt>
                <c:pt idx="126">
                  <c:v>4.7983000000000015E-4</c:v>
                </c:pt>
                <c:pt idx="127">
                  <c:v>4.8428000000000007E-4</c:v>
                </c:pt>
                <c:pt idx="128">
                  <c:v>4.8748000000000004E-4</c:v>
                </c:pt>
                <c:pt idx="129">
                  <c:v>4.7856000000000016E-4</c:v>
                </c:pt>
                <c:pt idx="130">
                  <c:v>4.8312000000000019E-4</c:v>
                </c:pt>
                <c:pt idx="131">
                  <c:v>4.8045999999999999E-4</c:v>
                </c:pt>
                <c:pt idx="132">
                  <c:v>4.881100000000001E-4</c:v>
                </c:pt>
                <c:pt idx="133">
                  <c:v>4.7376000000000004E-4</c:v>
                </c:pt>
                <c:pt idx="134">
                  <c:v>4.8312000000000019E-4</c:v>
                </c:pt>
                <c:pt idx="135">
                  <c:v>4.881100000000001E-4</c:v>
                </c:pt>
                <c:pt idx="136">
                  <c:v>4.9185000000000006E-4</c:v>
                </c:pt>
                <c:pt idx="137">
                  <c:v>4.881100000000001E-4</c:v>
                </c:pt>
                <c:pt idx="138">
                  <c:v>4.9060000000000022E-4</c:v>
                </c:pt>
                <c:pt idx="139">
                  <c:v>5.0619000000000011E-4</c:v>
                </c:pt>
                <c:pt idx="140">
                  <c:v>5.0336000000000022E-4</c:v>
                </c:pt>
                <c:pt idx="141">
                  <c:v>5.0619000000000011E-4</c:v>
                </c:pt>
                <c:pt idx="142">
                  <c:v>5.1055999999999996E-4</c:v>
                </c:pt>
                <c:pt idx="143">
                  <c:v>5.049500000000001E-4</c:v>
                </c:pt>
                <c:pt idx="144">
                  <c:v>5.1055999999999996E-4</c:v>
                </c:pt>
                <c:pt idx="145">
                  <c:v>5.0370000000000015E-4</c:v>
                </c:pt>
                <c:pt idx="146">
                  <c:v>5.1492000000000009E-4</c:v>
                </c:pt>
                <c:pt idx="147">
                  <c:v>5.1429999999999998E-4</c:v>
                </c:pt>
                <c:pt idx="148">
                  <c:v>5.1607000000000009E-4</c:v>
                </c:pt>
                <c:pt idx="149">
                  <c:v>5.1924999999999996E-4</c:v>
                </c:pt>
                <c:pt idx="150">
                  <c:v>5.0744000000000006E-4</c:v>
                </c:pt>
                <c:pt idx="151">
                  <c:v>5.2490000000000013E-4</c:v>
                </c:pt>
                <c:pt idx="152">
                  <c:v>5.2366000000000023E-4</c:v>
                </c:pt>
                <c:pt idx="153">
                  <c:v>5.3363000000000022E-4</c:v>
                </c:pt>
                <c:pt idx="154">
                  <c:v>5.3176000000000015E-4</c:v>
                </c:pt>
                <c:pt idx="155">
                  <c:v>5.2553000000000007E-4</c:v>
                </c:pt>
                <c:pt idx="156">
                  <c:v>5.2428000000000012E-4</c:v>
                </c:pt>
                <c:pt idx="157">
                  <c:v>5.2116000000000022E-4</c:v>
                </c:pt>
                <c:pt idx="158">
                  <c:v>5.3706000000000012E-4</c:v>
                </c:pt>
                <c:pt idx="159">
                  <c:v>5.2366000000000023E-4</c:v>
                </c:pt>
                <c:pt idx="160">
                  <c:v>5.3176000000000015E-4</c:v>
                </c:pt>
                <c:pt idx="161">
                  <c:v>5.3114000000000015E-4</c:v>
                </c:pt>
                <c:pt idx="162">
                  <c:v>5.4486000000000009E-4</c:v>
                </c:pt>
                <c:pt idx="163">
                  <c:v>5.402400000000001E-4</c:v>
                </c:pt>
                <c:pt idx="164">
                  <c:v>5.4673000000000015E-4</c:v>
                </c:pt>
                <c:pt idx="165">
                  <c:v>5.3363000000000022E-4</c:v>
                </c:pt>
                <c:pt idx="166">
                  <c:v>5.3738000000000017E-4</c:v>
                </c:pt>
                <c:pt idx="167">
                  <c:v>5.3363000000000022E-4</c:v>
                </c:pt>
                <c:pt idx="168">
                  <c:v>5.3925000000000002E-4</c:v>
                </c:pt>
                <c:pt idx="169">
                  <c:v>5.3261000000000009E-4</c:v>
                </c:pt>
                <c:pt idx="170">
                  <c:v>5.4112000000000008E-4</c:v>
                </c:pt>
                <c:pt idx="171">
                  <c:v>5.4798000000000021E-4</c:v>
                </c:pt>
                <c:pt idx="172">
                  <c:v>5.4735000000000027E-4</c:v>
                </c:pt>
                <c:pt idx="173">
                  <c:v>5.4978000000000015E-4</c:v>
                </c:pt>
                <c:pt idx="174">
                  <c:v>5.3925000000000002E-4</c:v>
                </c:pt>
                <c:pt idx="175">
                  <c:v>5.5110000000000011E-4</c:v>
                </c:pt>
                <c:pt idx="176">
                  <c:v>5.5550000000000011E-4</c:v>
                </c:pt>
                <c:pt idx="177">
                  <c:v>5.5359000000000007E-4</c:v>
                </c:pt>
                <c:pt idx="178">
                  <c:v>5.4860000000000022E-4</c:v>
                </c:pt>
                <c:pt idx="179">
                  <c:v>5.5232000000000013E-4</c:v>
                </c:pt>
                <c:pt idx="180">
                  <c:v>5.6121999999999997E-4</c:v>
                </c:pt>
                <c:pt idx="181">
                  <c:v>5.6232000000000016E-4</c:v>
                </c:pt>
                <c:pt idx="182">
                  <c:v>5.6605999999999996E-4</c:v>
                </c:pt>
                <c:pt idx="183">
                  <c:v>5.5232000000000013E-4</c:v>
                </c:pt>
                <c:pt idx="184">
                  <c:v>5.5671000000000008E-4</c:v>
                </c:pt>
                <c:pt idx="185">
                  <c:v>5.6313000000000012E-4</c:v>
                </c:pt>
                <c:pt idx="186">
                  <c:v>5.7355000000000014E-4</c:v>
                </c:pt>
                <c:pt idx="187">
                  <c:v>5.7667000000000026E-4</c:v>
                </c:pt>
                <c:pt idx="188">
                  <c:v>5.5920000000000004E-4</c:v>
                </c:pt>
                <c:pt idx="189">
                  <c:v>5.6504000000000016E-4</c:v>
                </c:pt>
                <c:pt idx="190">
                  <c:v>5.5671000000000008E-4</c:v>
                </c:pt>
                <c:pt idx="191">
                  <c:v>5.6544000000000006E-4</c:v>
                </c:pt>
                <c:pt idx="192">
                  <c:v>5.4985000000000017E-4</c:v>
                </c:pt>
                <c:pt idx="193">
                  <c:v>5.5110000000000011E-4</c:v>
                </c:pt>
                <c:pt idx="194">
                  <c:v>5.4469000000000013E-4</c:v>
                </c:pt>
                <c:pt idx="195">
                  <c:v>5.4174000000000008E-4</c:v>
                </c:pt>
                <c:pt idx="196">
                  <c:v>5.4087000000000015E-4</c:v>
                </c:pt>
                <c:pt idx="197">
                  <c:v>5.4985000000000017E-4</c:v>
                </c:pt>
                <c:pt idx="198">
                  <c:v>5.4215000000000014E-4</c:v>
                </c:pt>
                <c:pt idx="199">
                  <c:v>5.330100000000001E-4</c:v>
                </c:pt>
                <c:pt idx="200">
                  <c:v>5.2927000000000009E-4</c:v>
                </c:pt>
                <c:pt idx="201">
                  <c:v>5.3324000000000015E-4</c:v>
                </c:pt>
                <c:pt idx="202">
                  <c:v>5.3551E-4</c:v>
                </c:pt>
                <c:pt idx="203">
                  <c:v>5.2615000000000008E-4</c:v>
                </c:pt>
                <c:pt idx="204">
                  <c:v>5.2116000000000022E-4</c:v>
                </c:pt>
                <c:pt idx="205">
                  <c:v>5.2366000000000023E-4</c:v>
                </c:pt>
                <c:pt idx="206">
                  <c:v>5.2864000000000014E-4</c:v>
                </c:pt>
                <c:pt idx="207">
                  <c:v>5.1924999999999996E-4</c:v>
                </c:pt>
                <c:pt idx="208">
                  <c:v>5.1867000000000026E-4</c:v>
                </c:pt>
                <c:pt idx="209">
                  <c:v>5.3114000000000015E-4</c:v>
                </c:pt>
                <c:pt idx="210">
                  <c:v>5.237000000000001E-4</c:v>
                </c:pt>
                <c:pt idx="211">
                  <c:v>5.2241000000000006E-4</c:v>
                </c:pt>
                <c:pt idx="212">
                  <c:v>5.3613000000000011E-4</c:v>
                </c:pt>
                <c:pt idx="213">
                  <c:v>5.3238999999999999E-4</c:v>
                </c:pt>
                <c:pt idx="214">
                  <c:v>5.3579000000000007E-4</c:v>
                </c:pt>
                <c:pt idx="215">
                  <c:v>5.3551E-4</c:v>
                </c:pt>
                <c:pt idx="216">
                  <c:v>5.4611000000000015E-4</c:v>
                </c:pt>
                <c:pt idx="217">
                  <c:v>5.4237000000000013E-4</c:v>
                </c:pt>
                <c:pt idx="218">
                  <c:v>5.4486000000000009E-4</c:v>
                </c:pt>
                <c:pt idx="219">
                  <c:v>5.4151000000000015E-4</c:v>
                </c:pt>
                <c:pt idx="220">
                  <c:v>5.4361000000000014E-4</c:v>
                </c:pt>
                <c:pt idx="221">
                  <c:v>5.454800000000001E-4</c:v>
                </c:pt>
                <c:pt idx="222">
                  <c:v>5.5110000000000011E-4</c:v>
                </c:pt>
                <c:pt idx="223">
                  <c:v>5.3706000000000012E-4</c:v>
                </c:pt>
                <c:pt idx="224">
                  <c:v>5.4985000000000017E-4</c:v>
                </c:pt>
                <c:pt idx="225">
                  <c:v>5.5172000000000012E-4</c:v>
                </c:pt>
                <c:pt idx="226">
                  <c:v>5.5234000000000012E-4</c:v>
                </c:pt>
                <c:pt idx="227">
                  <c:v>5.5421000000000008E-4</c:v>
                </c:pt>
                <c:pt idx="228">
                  <c:v>5.6482000000000006E-4</c:v>
                </c:pt>
                <c:pt idx="229">
                  <c:v>5.6232000000000016E-4</c:v>
                </c:pt>
                <c:pt idx="230">
                  <c:v>5.7043000000000013E-4</c:v>
                </c:pt>
                <c:pt idx="231">
                  <c:v>5.6232000000000016E-4</c:v>
                </c:pt>
                <c:pt idx="232">
                  <c:v>5.6504000000000016E-4</c:v>
                </c:pt>
                <c:pt idx="233">
                  <c:v>5.6948999999999997E-4</c:v>
                </c:pt>
                <c:pt idx="234">
                  <c:v>5.6794000000000018E-4</c:v>
                </c:pt>
                <c:pt idx="235">
                  <c:v>5.5858000000000014E-4</c:v>
                </c:pt>
                <c:pt idx="236">
                  <c:v>5.7229999999999998E-4</c:v>
                </c:pt>
                <c:pt idx="237">
                  <c:v>5.7229999999999998E-4</c:v>
                </c:pt>
                <c:pt idx="238">
                  <c:v>5.7729000000000016E-4</c:v>
                </c:pt>
                <c:pt idx="239">
                  <c:v>5.7480000000000009E-4</c:v>
                </c:pt>
                <c:pt idx="240">
                  <c:v>5.7979000000000006E-4</c:v>
                </c:pt>
                <c:pt idx="241">
                  <c:v>5.7791000000000016E-4</c:v>
                </c:pt>
                <c:pt idx="242">
                  <c:v>5.8852000000000015E-4</c:v>
                </c:pt>
                <c:pt idx="243">
                  <c:v>5.7729000000000016E-4</c:v>
                </c:pt>
                <c:pt idx="244">
                  <c:v>5.7541999999999999E-4</c:v>
                </c:pt>
                <c:pt idx="245">
                  <c:v>5.8475000000000009E-4</c:v>
                </c:pt>
                <c:pt idx="246">
                  <c:v>5.7667000000000026E-4</c:v>
                </c:pt>
                <c:pt idx="247">
                  <c:v>5.7203000000000017E-4</c:v>
                </c:pt>
                <c:pt idx="248">
                  <c:v>5.8415000000000008E-4</c:v>
                </c:pt>
                <c:pt idx="249">
                  <c:v>5.8789000000000009E-4</c:v>
                </c:pt>
                <c:pt idx="250">
                  <c:v>5.8666000000000013E-4</c:v>
                </c:pt>
                <c:pt idx="251">
                  <c:v>5.9662000000000007E-4</c:v>
                </c:pt>
                <c:pt idx="252">
                  <c:v>5.8477000000000008E-4</c:v>
                </c:pt>
                <c:pt idx="253">
                  <c:v>5.8290000000000013E-4</c:v>
                </c:pt>
                <c:pt idx="254">
                  <c:v>5.8914000000000015E-4</c:v>
                </c:pt>
                <c:pt idx="255">
                  <c:v>5.9163000000000022E-4</c:v>
                </c:pt>
                <c:pt idx="256">
                  <c:v>5.8914000000000015E-4</c:v>
                </c:pt>
                <c:pt idx="257">
                  <c:v>5.9538000000000017E-4</c:v>
                </c:pt>
                <c:pt idx="258">
                  <c:v>5.9226000000000027E-4</c:v>
                </c:pt>
                <c:pt idx="259">
                  <c:v>5.8727000000000009E-4</c:v>
                </c:pt>
                <c:pt idx="260">
                  <c:v>5.8857000000000017E-4</c:v>
                </c:pt>
                <c:pt idx="261">
                  <c:v>5.8727000000000009E-4</c:v>
                </c:pt>
                <c:pt idx="262">
                  <c:v>5.8602000000000014E-4</c:v>
                </c:pt>
                <c:pt idx="263">
                  <c:v>5.8103000000000007E-4</c:v>
                </c:pt>
                <c:pt idx="264">
                  <c:v>5.7979000000000006E-4</c:v>
                </c:pt>
                <c:pt idx="265">
                  <c:v>5.7330000000000022E-4</c:v>
                </c:pt>
                <c:pt idx="266">
                  <c:v>5.7355000000000014E-4</c:v>
                </c:pt>
                <c:pt idx="267">
                  <c:v>5.5858000000000014E-4</c:v>
                </c:pt>
                <c:pt idx="268">
                  <c:v>5.6605999999999996E-4</c:v>
                </c:pt>
                <c:pt idx="269">
                  <c:v>5.6544000000000006E-4</c:v>
                </c:pt>
                <c:pt idx="270">
                  <c:v>5.6121999999999997E-4</c:v>
                </c:pt>
                <c:pt idx="271">
                  <c:v>5.5671000000000008E-4</c:v>
                </c:pt>
                <c:pt idx="272">
                  <c:v>5.6948999999999997E-4</c:v>
                </c:pt>
                <c:pt idx="273">
                  <c:v>5.5858000000000014E-4</c:v>
                </c:pt>
                <c:pt idx="274">
                  <c:v>5.6059000000000002E-4</c:v>
                </c:pt>
                <c:pt idx="275">
                  <c:v>5.5486000000000012E-4</c:v>
                </c:pt>
                <c:pt idx="276">
                  <c:v>5.6357000000000011E-4</c:v>
                </c:pt>
                <c:pt idx="277">
                  <c:v>5.5546000000000013E-4</c:v>
                </c:pt>
                <c:pt idx="278">
                  <c:v>5.6440000000000006E-4</c:v>
                </c:pt>
                <c:pt idx="279">
                  <c:v>5.5983000000000009E-4</c:v>
                </c:pt>
                <c:pt idx="280">
                  <c:v>5.5172000000000012E-4</c:v>
                </c:pt>
                <c:pt idx="281">
                  <c:v>5.5995000000000014E-4</c:v>
                </c:pt>
                <c:pt idx="282">
                  <c:v>5.7043000000000013E-4</c:v>
                </c:pt>
                <c:pt idx="283">
                  <c:v>5.6357000000000011E-4</c:v>
                </c:pt>
                <c:pt idx="284">
                  <c:v>5.7105000000000014E-4</c:v>
                </c:pt>
                <c:pt idx="285">
                  <c:v>5.7043000000000013E-4</c:v>
                </c:pt>
                <c:pt idx="286">
                  <c:v>5.7480000000000009E-4</c:v>
                </c:pt>
                <c:pt idx="287">
                  <c:v>5.7791000000000016E-4</c:v>
                </c:pt>
                <c:pt idx="288">
                  <c:v>5.7043000000000013E-4</c:v>
                </c:pt>
                <c:pt idx="289">
                  <c:v>5.7168000000000019E-4</c:v>
                </c:pt>
                <c:pt idx="290">
                  <c:v>5.7541999999999999E-4</c:v>
                </c:pt>
                <c:pt idx="291">
                  <c:v>5.7394000000000021E-4</c:v>
                </c:pt>
                <c:pt idx="292">
                  <c:v>5.7417000000000015E-4</c:v>
                </c:pt>
                <c:pt idx="293">
                  <c:v>5.760400000000001E-4</c:v>
                </c:pt>
                <c:pt idx="294">
                  <c:v>5.8290000000000013E-4</c:v>
                </c:pt>
                <c:pt idx="295">
                  <c:v>5.7667000000000026E-4</c:v>
                </c:pt>
                <c:pt idx="296">
                  <c:v>5.8665000000000008E-4</c:v>
                </c:pt>
                <c:pt idx="297">
                  <c:v>5.8914000000000015E-4</c:v>
                </c:pt>
                <c:pt idx="298">
                  <c:v>5.8976000000000015E-4</c:v>
                </c:pt>
                <c:pt idx="299">
                  <c:v>5.9620000000000007E-4</c:v>
                </c:pt>
                <c:pt idx="300">
                  <c:v>5.910100000000001E-4</c:v>
                </c:pt>
                <c:pt idx="301">
                  <c:v>5.9288000000000016E-4</c:v>
                </c:pt>
                <c:pt idx="302">
                  <c:v>6.006500000000001E-4</c:v>
                </c:pt>
                <c:pt idx="303">
                  <c:v>5.9938000000000027E-4</c:v>
                </c:pt>
                <c:pt idx="304">
                  <c:v>6.0286000000000009E-4</c:v>
                </c:pt>
                <c:pt idx="305">
                  <c:v>5.910100000000001E-4</c:v>
                </c:pt>
                <c:pt idx="306">
                  <c:v>6.0224000000000009E-4</c:v>
                </c:pt>
                <c:pt idx="307">
                  <c:v>6.034800000000001E-4</c:v>
                </c:pt>
                <c:pt idx="308">
                  <c:v>6.0446000000000013E-4</c:v>
                </c:pt>
                <c:pt idx="309">
                  <c:v>6.0723000000000027E-4</c:v>
                </c:pt>
                <c:pt idx="310">
                  <c:v>6.034800000000001E-4</c:v>
                </c:pt>
                <c:pt idx="311">
                  <c:v>6.0847000000000006E-4</c:v>
                </c:pt>
                <c:pt idx="312">
                  <c:v>6.0723000000000027E-4</c:v>
                </c:pt>
                <c:pt idx="313">
                  <c:v>6.1471000000000008E-4</c:v>
                </c:pt>
                <c:pt idx="314">
                  <c:v>6.0161000000000014E-4</c:v>
                </c:pt>
                <c:pt idx="315">
                  <c:v>6.1145999999999998E-4</c:v>
                </c:pt>
                <c:pt idx="316">
                  <c:v>6.0847000000000006E-4</c:v>
                </c:pt>
                <c:pt idx="317">
                  <c:v>6.1972000000000014E-4</c:v>
                </c:pt>
                <c:pt idx="318">
                  <c:v>6.1909000000000009E-4</c:v>
                </c:pt>
                <c:pt idx="319">
                  <c:v>6.1409000000000008E-4</c:v>
                </c:pt>
                <c:pt idx="320">
                  <c:v>6.1034000000000012E-4</c:v>
                </c:pt>
                <c:pt idx="321">
                  <c:v>6.1844999999999999E-4</c:v>
                </c:pt>
                <c:pt idx="322">
                  <c:v>6.1533000000000009E-4</c:v>
                </c:pt>
                <c:pt idx="323">
                  <c:v>6.1097000000000018E-4</c:v>
                </c:pt>
                <c:pt idx="324">
                  <c:v>6.0473000000000026E-4</c:v>
                </c:pt>
                <c:pt idx="325">
                  <c:v>6.0411000000000015E-4</c:v>
                </c:pt>
                <c:pt idx="326">
                  <c:v>5.9556000000000008E-4</c:v>
                </c:pt>
                <c:pt idx="327">
                  <c:v>6.053600000000001E-4</c:v>
                </c:pt>
                <c:pt idx="328">
                  <c:v>5.9556000000000008E-4</c:v>
                </c:pt>
                <c:pt idx="329">
                  <c:v>5.9351000000000011E-4</c:v>
                </c:pt>
                <c:pt idx="330">
                  <c:v>6.053600000000001E-4</c:v>
                </c:pt>
                <c:pt idx="331">
                  <c:v>5.8540000000000003E-4</c:v>
                </c:pt>
                <c:pt idx="332">
                  <c:v>5.7729000000000016E-4</c:v>
                </c:pt>
                <c:pt idx="333">
                  <c:v>5.910100000000001E-4</c:v>
                </c:pt>
                <c:pt idx="334">
                  <c:v>5.8852000000000015E-4</c:v>
                </c:pt>
                <c:pt idx="335">
                  <c:v>5.8284000000000016E-4</c:v>
                </c:pt>
                <c:pt idx="336">
                  <c:v>5.8415000000000008E-4</c:v>
                </c:pt>
                <c:pt idx="337">
                  <c:v>5.7979000000000006E-4</c:v>
                </c:pt>
                <c:pt idx="338">
                  <c:v>5.8290000000000013E-4</c:v>
                </c:pt>
                <c:pt idx="339">
                  <c:v>5.760400000000001E-4</c:v>
                </c:pt>
                <c:pt idx="340">
                  <c:v>5.7667000000000026E-4</c:v>
                </c:pt>
                <c:pt idx="341">
                  <c:v>5.8166000000000012E-4</c:v>
                </c:pt>
                <c:pt idx="342">
                  <c:v>5.8093000000000012E-4</c:v>
                </c:pt>
                <c:pt idx="343">
                  <c:v>5.9365000000000015E-4</c:v>
                </c:pt>
                <c:pt idx="344">
                  <c:v>5.8415000000000008E-4</c:v>
                </c:pt>
                <c:pt idx="345">
                  <c:v>5.8852000000000015E-4</c:v>
                </c:pt>
                <c:pt idx="346">
                  <c:v>5.8166000000000012E-4</c:v>
                </c:pt>
                <c:pt idx="347">
                  <c:v>5.9351000000000011E-4</c:v>
                </c:pt>
                <c:pt idx="348">
                  <c:v>6.000100000000001E-4</c:v>
                </c:pt>
                <c:pt idx="349">
                  <c:v>5.9974000000000008E-4</c:v>
                </c:pt>
                <c:pt idx="350">
                  <c:v>5.9747000000000012E-4</c:v>
                </c:pt>
                <c:pt idx="351">
                  <c:v>6.0224000000000009E-4</c:v>
                </c:pt>
                <c:pt idx="352">
                  <c:v>5.9302000000000009E-4</c:v>
                </c:pt>
                <c:pt idx="353">
                  <c:v>6.034800000000001E-4</c:v>
                </c:pt>
                <c:pt idx="354">
                  <c:v>6.0037000000000014E-4</c:v>
                </c:pt>
                <c:pt idx="355">
                  <c:v>6.0224000000000009E-4</c:v>
                </c:pt>
                <c:pt idx="356">
                  <c:v>6.0411000000000015E-4</c:v>
                </c:pt>
                <c:pt idx="357">
                  <c:v>6.1034000000000012E-4</c:v>
                </c:pt>
                <c:pt idx="358">
                  <c:v>6.0660000000000011E-4</c:v>
                </c:pt>
                <c:pt idx="359">
                  <c:v>6.0573000000000007E-4</c:v>
                </c:pt>
                <c:pt idx="360">
                  <c:v>6.1097000000000018E-4</c:v>
                </c:pt>
                <c:pt idx="361">
                  <c:v>6.1337000000000013E-4</c:v>
                </c:pt>
                <c:pt idx="362">
                  <c:v>6.1720000000000015E-4</c:v>
                </c:pt>
                <c:pt idx="363">
                  <c:v>6.0891000000000027E-4</c:v>
                </c:pt>
                <c:pt idx="364">
                  <c:v>6.1908000000000004E-4</c:v>
                </c:pt>
                <c:pt idx="365">
                  <c:v>6.1720000000000015E-4</c:v>
                </c:pt>
                <c:pt idx="366">
                  <c:v>6.1596000000000014E-4</c:v>
                </c:pt>
                <c:pt idx="367">
                  <c:v>6.1720000000000015E-4</c:v>
                </c:pt>
                <c:pt idx="368">
                  <c:v>6.1596000000000014E-4</c:v>
                </c:pt>
                <c:pt idx="369">
                  <c:v>6.2407000000000022E-4</c:v>
                </c:pt>
                <c:pt idx="370">
                  <c:v>6.2282000000000006E-4</c:v>
                </c:pt>
                <c:pt idx="371">
                  <c:v>6.2799000000000015E-4</c:v>
                </c:pt>
                <c:pt idx="372">
                  <c:v>6.3244000000000006E-4</c:v>
                </c:pt>
                <c:pt idx="373">
                  <c:v>6.2781000000000013E-4</c:v>
                </c:pt>
                <c:pt idx="374">
                  <c:v>6.2545000000000016E-4</c:v>
                </c:pt>
                <c:pt idx="375">
                  <c:v>6.2594000000000018E-4</c:v>
                </c:pt>
                <c:pt idx="376">
                  <c:v>6.2968000000000019E-4</c:v>
                </c:pt>
                <c:pt idx="377">
                  <c:v>6.2781000000000013E-4</c:v>
                </c:pt>
                <c:pt idx="378">
                  <c:v>6.1720000000000015E-4</c:v>
                </c:pt>
                <c:pt idx="379">
                  <c:v>6.2781000000000013E-4</c:v>
                </c:pt>
                <c:pt idx="380">
                  <c:v>6.3030000000000009E-4</c:v>
                </c:pt>
                <c:pt idx="381">
                  <c:v>6.3093000000000014E-4</c:v>
                </c:pt>
                <c:pt idx="382">
                  <c:v>6.3903000000000018E-4</c:v>
                </c:pt>
                <c:pt idx="383">
                  <c:v>6.2968000000000019E-4</c:v>
                </c:pt>
                <c:pt idx="384">
                  <c:v>6.3591000000000016E-4</c:v>
                </c:pt>
                <c:pt idx="385">
                  <c:v>6.3654000000000011E-4</c:v>
                </c:pt>
                <c:pt idx="386">
                  <c:v>6.3880000000000013E-4</c:v>
                </c:pt>
                <c:pt idx="387">
                  <c:v>6.3816000000000025E-4</c:v>
                </c:pt>
                <c:pt idx="388">
                  <c:v>6.3562000000000015E-4</c:v>
                </c:pt>
                <c:pt idx="389">
                  <c:v>6.3529000000000016E-4</c:v>
                </c:pt>
                <c:pt idx="390">
                  <c:v>6.4028000000000012E-4</c:v>
                </c:pt>
                <c:pt idx="391">
                  <c:v>6.3944000000000002E-4</c:v>
                </c:pt>
                <c:pt idx="392">
                  <c:v>6.4340000000000013E-4</c:v>
                </c:pt>
                <c:pt idx="393">
                  <c:v>6.4007000000000018E-4</c:v>
                </c:pt>
                <c:pt idx="394">
                  <c:v>6.340400000000001E-4</c:v>
                </c:pt>
                <c:pt idx="395">
                  <c:v>6.3117000000000013E-4</c:v>
                </c:pt>
                <c:pt idx="396">
                  <c:v>6.3689000000000009E-4</c:v>
                </c:pt>
                <c:pt idx="397">
                  <c:v>6.2407000000000022E-4</c:v>
                </c:pt>
                <c:pt idx="398">
                  <c:v>6.2481000000000017E-4</c:v>
                </c:pt>
                <c:pt idx="399">
                  <c:v>6.2219000000000011E-4</c:v>
                </c:pt>
                <c:pt idx="400">
                  <c:v>6.0972000000000012E-4</c:v>
                </c:pt>
                <c:pt idx="401">
                  <c:v>6.0637000000000017E-4</c:v>
                </c:pt>
                <c:pt idx="402">
                  <c:v>6.178300000000002E-4</c:v>
                </c:pt>
                <c:pt idx="403">
                  <c:v>6.1159000000000007E-4</c:v>
                </c:pt>
                <c:pt idx="404">
                  <c:v>6.1844999999999999E-4</c:v>
                </c:pt>
                <c:pt idx="405">
                  <c:v>6.1346000000000013E-4</c:v>
                </c:pt>
                <c:pt idx="406">
                  <c:v>6.1097000000000018E-4</c:v>
                </c:pt>
                <c:pt idx="407">
                  <c:v>6.0473000000000026E-4</c:v>
                </c:pt>
                <c:pt idx="408">
                  <c:v>6.006500000000001E-4</c:v>
                </c:pt>
                <c:pt idx="409">
                  <c:v>6.0286000000000009E-4</c:v>
                </c:pt>
                <c:pt idx="410">
                  <c:v>6.0161000000000014E-4</c:v>
                </c:pt>
                <c:pt idx="411">
                  <c:v>5.9683000000000013E-4</c:v>
                </c:pt>
                <c:pt idx="412">
                  <c:v>5.9475000000000012E-4</c:v>
                </c:pt>
                <c:pt idx="413">
                  <c:v>6.0224000000000009E-4</c:v>
                </c:pt>
                <c:pt idx="414">
                  <c:v>6.034800000000001E-4</c:v>
                </c:pt>
                <c:pt idx="415">
                  <c:v>5.9725000000000012E-4</c:v>
                </c:pt>
                <c:pt idx="416">
                  <c:v>5.9413000000000022E-4</c:v>
                </c:pt>
                <c:pt idx="417">
                  <c:v>6.059800000000001E-4</c:v>
                </c:pt>
                <c:pt idx="418">
                  <c:v>6.0099000000000014E-4</c:v>
                </c:pt>
                <c:pt idx="419">
                  <c:v>6.0701000000000017E-4</c:v>
                </c:pt>
                <c:pt idx="420">
                  <c:v>6.0099000000000014E-4</c:v>
                </c:pt>
                <c:pt idx="421">
                  <c:v>6.0319000000000019E-4</c:v>
                </c:pt>
                <c:pt idx="422">
                  <c:v>6.0723000000000027E-4</c:v>
                </c:pt>
                <c:pt idx="423">
                  <c:v>6.059800000000001E-4</c:v>
                </c:pt>
                <c:pt idx="424">
                  <c:v>6.1159000000000007E-4</c:v>
                </c:pt>
                <c:pt idx="425">
                  <c:v>6.1159000000000007E-4</c:v>
                </c:pt>
                <c:pt idx="426">
                  <c:v>6.1658000000000004E-4</c:v>
                </c:pt>
                <c:pt idx="427">
                  <c:v>6.1658000000000004E-4</c:v>
                </c:pt>
                <c:pt idx="428">
                  <c:v>6.2418000000000022E-4</c:v>
                </c:pt>
                <c:pt idx="429">
                  <c:v>6.2407000000000022E-4</c:v>
                </c:pt>
                <c:pt idx="430">
                  <c:v>6.340400000000001E-4</c:v>
                </c:pt>
                <c:pt idx="431">
                  <c:v>6.2157000000000011E-4</c:v>
                </c:pt>
                <c:pt idx="432">
                  <c:v>6.1844999999999999E-4</c:v>
                </c:pt>
                <c:pt idx="433">
                  <c:v>6.349900000000001E-4</c:v>
                </c:pt>
                <c:pt idx="434">
                  <c:v>6.2843000000000013E-4</c:v>
                </c:pt>
                <c:pt idx="435">
                  <c:v>6.3279999999999999E-4</c:v>
                </c:pt>
                <c:pt idx="436">
                  <c:v>6.3966000000000012E-4</c:v>
                </c:pt>
                <c:pt idx="437">
                  <c:v>6.2344000000000017E-4</c:v>
                </c:pt>
                <c:pt idx="438">
                  <c:v>6.3880000000000013E-4</c:v>
                </c:pt>
                <c:pt idx="439">
                  <c:v>6.2354000000000012E-4</c:v>
                </c:pt>
                <c:pt idx="440">
                  <c:v>6.3030000000000009E-4</c:v>
                </c:pt>
                <c:pt idx="441">
                  <c:v>6.340400000000001E-4</c:v>
                </c:pt>
                <c:pt idx="442">
                  <c:v>6.4134000000000012E-4</c:v>
                </c:pt>
                <c:pt idx="443">
                  <c:v>6.4839000000000021E-4</c:v>
                </c:pt>
                <c:pt idx="444">
                  <c:v>6.4776000000000026E-4</c:v>
                </c:pt>
                <c:pt idx="445">
                  <c:v>6.4589000000000009E-4</c:v>
                </c:pt>
                <c:pt idx="446">
                  <c:v>6.4402000000000025E-4</c:v>
                </c:pt>
                <c:pt idx="447">
                  <c:v>6.4589000000000009E-4</c:v>
                </c:pt>
                <c:pt idx="448">
                  <c:v>6.4071000000000017E-4</c:v>
                </c:pt>
                <c:pt idx="449">
                  <c:v>6.4839000000000021E-4</c:v>
                </c:pt>
                <c:pt idx="450">
                  <c:v>6.4465000000000019E-4</c:v>
                </c:pt>
                <c:pt idx="451">
                  <c:v>6.5587000000000013E-4</c:v>
                </c:pt>
                <c:pt idx="452">
                  <c:v>6.5406000000000014E-4</c:v>
                </c:pt>
                <c:pt idx="453">
                  <c:v>6.4964000000000026E-4</c:v>
                </c:pt>
                <c:pt idx="454">
                  <c:v>6.4961000000000012E-4</c:v>
                </c:pt>
                <c:pt idx="455">
                  <c:v>6.5026000000000027E-4</c:v>
                </c:pt>
                <c:pt idx="456">
                  <c:v>6.5533000000000019E-4</c:v>
                </c:pt>
                <c:pt idx="457">
                  <c:v>6.6460000000000011E-4</c:v>
                </c:pt>
                <c:pt idx="458">
                  <c:v>6.5649999999999997E-4</c:v>
                </c:pt>
                <c:pt idx="459">
                  <c:v>6.5712000000000019E-4</c:v>
                </c:pt>
                <c:pt idx="460">
                  <c:v>6.5899000000000014E-4</c:v>
                </c:pt>
                <c:pt idx="461">
                  <c:v>6.6024000000000009E-4</c:v>
                </c:pt>
                <c:pt idx="462">
                  <c:v>6.6296000000000009E-4</c:v>
                </c:pt>
                <c:pt idx="463">
                  <c:v>6.5788000000000012E-4</c:v>
                </c:pt>
                <c:pt idx="464">
                  <c:v>6.5899000000000014E-4</c:v>
                </c:pt>
                <c:pt idx="465">
                  <c:v>6.5712000000000019E-4</c:v>
                </c:pt>
                <c:pt idx="466">
                  <c:v>6.4215000000000019E-4</c:v>
                </c:pt>
                <c:pt idx="467">
                  <c:v>6.6024000000000009E-4</c:v>
                </c:pt>
                <c:pt idx="468">
                  <c:v>6.4776000000000026E-4</c:v>
                </c:pt>
                <c:pt idx="469">
                  <c:v>6.4402000000000025E-4</c:v>
                </c:pt>
                <c:pt idx="470">
                  <c:v>6.4325000000000027E-4</c:v>
                </c:pt>
                <c:pt idx="471">
                  <c:v>6.334200000000001E-4</c:v>
                </c:pt>
                <c:pt idx="472">
                  <c:v>6.452700000000002E-4</c:v>
                </c:pt>
                <c:pt idx="473">
                  <c:v>6.2407000000000022E-4</c:v>
                </c:pt>
                <c:pt idx="474">
                  <c:v>6.2344000000000017E-4</c:v>
                </c:pt>
                <c:pt idx="475">
                  <c:v>6.3030000000000009E-4</c:v>
                </c:pt>
                <c:pt idx="476">
                  <c:v>6.2718000000000019E-4</c:v>
                </c:pt>
                <c:pt idx="477">
                  <c:v>6.2656000000000007E-4</c:v>
                </c:pt>
                <c:pt idx="478">
                  <c:v>6.2843000000000013E-4</c:v>
                </c:pt>
                <c:pt idx="479">
                  <c:v>6.3371000000000011E-4</c:v>
                </c:pt>
                <c:pt idx="480">
                  <c:v>6.1909000000000009E-4</c:v>
                </c:pt>
                <c:pt idx="481">
                  <c:v>6.2095000000000021E-4</c:v>
                </c:pt>
                <c:pt idx="482">
                  <c:v>6.3244000000000006E-4</c:v>
                </c:pt>
                <c:pt idx="483">
                  <c:v>6.2407000000000022E-4</c:v>
                </c:pt>
                <c:pt idx="484">
                  <c:v>6.2036000000000025E-4</c:v>
                </c:pt>
                <c:pt idx="485">
                  <c:v>6.260800000000001E-4</c:v>
                </c:pt>
                <c:pt idx="486">
                  <c:v>6.2905000000000014E-4</c:v>
                </c:pt>
                <c:pt idx="487">
                  <c:v>6.3030000000000009E-4</c:v>
                </c:pt>
                <c:pt idx="488">
                  <c:v>6.2926000000000008E-4</c:v>
                </c:pt>
                <c:pt idx="489">
                  <c:v>6.3591000000000016E-4</c:v>
                </c:pt>
                <c:pt idx="490">
                  <c:v>6.4340000000000013E-4</c:v>
                </c:pt>
                <c:pt idx="491">
                  <c:v>6.3816000000000025E-4</c:v>
                </c:pt>
                <c:pt idx="492">
                  <c:v>6.3217000000000015E-4</c:v>
                </c:pt>
                <c:pt idx="493">
                  <c:v>6.3841000000000006E-4</c:v>
                </c:pt>
                <c:pt idx="494">
                  <c:v>6.3117000000000013E-4</c:v>
                </c:pt>
                <c:pt idx="495">
                  <c:v>6.334200000000001E-4</c:v>
                </c:pt>
                <c:pt idx="496">
                  <c:v>6.4198000000000022E-4</c:v>
                </c:pt>
                <c:pt idx="497">
                  <c:v>6.4834000000000018E-4</c:v>
                </c:pt>
                <c:pt idx="498">
                  <c:v>6.5088000000000017E-4</c:v>
                </c:pt>
                <c:pt idx="499">
                  <c:v>6.5774000000000019E-4</c:v>
                </c:pt>
                <c:pt idx="500">
                  <c:v>6.4964000000000026E-4</c:v>
                </c:pt>
                <c:pt idx="501">
                  <c:v>6.5597000000000019E-4</c:v>
                </c:pt>
                <c:pt idx="502">
                  <c:v>6.4465000000000019E-4</c:v>
                </c:pt>
                <c:pt idx="503">
                  <c:v>6.4839000000000021E-4</c:v>
                </c:pt>
                <c:pt idx="504">
                  <c:v>6.6024000000000009E-4</c:v>
                </c:pt>
                <c:pt idx="505">
                  <c:v>6.6211000000000004E-4</c:v>
                </c:pt>
                <c:pt idx="506">
                  <c:v>6.5724000000000012E-4</c:v>
                </c:pt>
                <c:pt idx="507">
                  <c:v>6.5533000000000019E-4</c:v>
                </c:pt>
                <c:pt idx="508">
                  <c:v>6.6086000000000009E-4</c:v>
                </c:pt>
                <c:pt idx="509">
                  <c:v>6.5587000000000013E-4</c:v>
                </c:pt>
                <c:pt idx="510">
                  <c:v>6.7060000000000015E-4</c:v>
                </c:pt>
                <c:pt idx="511">
                  <c:v>6.6460000000000011E-4</c:v>
                </c:pt>
                <c:pt idx="512">
                  <c:v>6.6959000000000007E-4</c:v>
                </c:pt>
                <c:pt idx="513">
                  <c:v>6.7458000000000014E-4</c:v>
                </c:pt>
                <c:pt idx="514">
                  <c:v>6.7770000000000026E-4</c:v>
                </c:pt>
                <c:pt idx="515">
                  <c:v>6.6551000000000002E-4</c:v>
                </c:pt>
                <c:pt idx="516">
                  <c:v>6.7271000000000008E-4</c:v>
                </c:pt>
                <c:pt idx="517">
                  <c:v>6.8013000000000014E-4</c:v>
                </c:pt>
                <c:pt idx="518">
                  <c:v>6.7396000000000025E-4</c:v>
                </c:pt>
                <c:pt idx="519">
                  <c:v>6.7396000000000025E-4</c:v>
                </c:pt>
                <c:pt idx="520">
                  <c:v>6.7209000000000008E-4</c:v>
                </c:pt>
                <c:pt idx="521">
                  <c:v>6.7187000000000019E-4</c:v>
                </c:pt>
                <c:pt idx="522">
                  <c:v>6.7521000000000009E-4</c:v>
                </c:pt>
                <c:pt idx="523">
                  <c:v>6.7957000000000011E-4</c:v>
                </c:pt>
                <c:pt idx="524">
                  <c:v>6.7521000000000009E-4</c:v>
                </c:pt>
                <c:pt idx="525">
                  <c:v>6.7950000000000009E-4</c:v>
                </c:pt>
                <c:pt idx="526">
                  <c:v>6.7022000000000023E-4</c:v>
                </c:pt>
                <c:pt idx="527">
                  <c:v>6.6742000000000006E-4</c:v>
                </c:pt>
                <c:pt idx="528">
                  <c:v>6.6211000000000004E-4</c:v>
                </c:pt>
                <c:pt idx="529">
                  <c:v>6.6959000000000007E-4</c:v>
                </c:pt>
                <c:pt idx="530">
                  <c:v>6.6273000000000015E-4</c:v>
                </c:pt>
                <c:pt idx="531">
                  <c:v>6.5462000000000007E-4</c:v>
                </c:pt>
                <c:pt idx="532">
                  <c:v>6.5152000000000027E-4</c:v>
                </c:pt>
                <c:pt idx="533">
                  <c:v>6.4964000000000026E-4</c:v>
                </c:pt>
                <c:pt idx="534">
                  <c:v>6.5462000000000007E-4</c:v>
                </c:pt>
                <c:pt idx="535">
                  <c:v>6.4839000000000021E-4</c:v>
                </c:pt>
                <c:pt idx="536">
                  <c:v>6.4776000000000026E-4</c:v>
                </c:pt>
                <c:pt idx="537">
                  <c:v>6.5275000000000001E-4</c:v>
                </c:pt>
                <c:pt idx="538">
                  <c:v>6.3903000000000018E-4</c:v>
                </c:pt>
                <c:pt idx="539">
                  <c:v>6.4028000000000012E-4</c:v>
                </c:pt>
                <c:pt idx="540">
                  <c:v>6.340400000000001E-4</c:v>
                </c:pt>
                <c:pt idx="541">
                  <c:v>6.4516000000000009E-4</c:v>
                </c:pt>
                <c:pt idx="542">
                  <c:v>6.4465000000000019E-4</c:v>
                </c:pt>
                <c:pt idx="543">
                  <c:v>6.3467000000000026E-4</c:v>
                </c:pt>
                <c:pt idx="544">
                  <c:v>6.4215000000000019E-4</c:v>
                </c:pt>
                <c:pt idx="545">
                  <c:v>6.340400000000001E-4</c:v>
                </c:pt>
                <c:pt idx="546">
                  <c:v>6.343500000000001E-4</c:v>
                </c:pt>
                <c:pt idx="547">
                  <c:v>6.4215000000000019E-4</c:v>
                </c:pt>
                <c:pt idx="548">
                  <c:v>6.445200000000001E-4</c:v>
                </c:pt>
                <c:pt idx="549">
                  <c:v>6.5151000000000011E-4</c:v>
                </c:pt>
                <c:pt idx="550">
                  <c:v>6.4834000000000018E-4</c:v>
                </c:pt>
                <c:pt idx="551">
                  <c:v>6.6273000000000015E-4</c:v>
                </c:pt>
                <c:pt idx="552">
                  <c:v>6.5712000000000019E-4</c:v>
                </c:pt>
                <c:pt idx="553">
                  <c:v>6.6296000000000009E-4</c:v>
                </c:pt>
                <c:pt idx="554">
                  <c:v>6.633600000000001E-4</c:v>
                </c:pt>
                <c:pt idx="555">
                  <c:v>6.4898000000000017E-4</c:v>
                </c:pt>
                <c:pt idx="556">
                  <c:v>6.5837000000000014E-4</c:v>
                </c:pt>
                <c:pt idx="557">
                  <c:v>6.5525000000000012E-4</c:v>
                </c:pt>
                <c:pt idx="558">
                  <c:v>6.5837000000000014E-4</c:v>
                </c:pt>
                <c:pt idx="559">
                  <c:v>6.6086000000000009E-4</c:v>
                </c:pt>
                <c:pt idx="560">
                  <c:v>6.6835000000000006E-4</c:v>
                </c:pt>
                <c:pt idx="561">
                  <c:v>6.5774000000000019E-4</c:v>
                </c:pt>
                <c:pt idx="562">
                  <c:v>6.5837000000000014E-4</c:v>
                </c:pt>
                <c:pt idx="563">
                  <c:v>6.686900000000001E-4</c:v>
                </c:pt>
                <c:pt idx="564">
                  <c:v>6.6149000000000004E-4</c:v>
                </c:pt>
                <c:pt idx="565">
                  <c:v>6.6149000000000004E-4</c:v>
                </c:pt>
                <c:pt idx="566">
                  <c:v>6.6149000000000004E-4</c:v>
                </c:pt>
                <c:pt idx="567">
                  <c:v>6.6551000000000002E-4</c:v>
                </c:pt>
                <c:pt idx="568">
                  <c:v>6.7146000000000013E-4</c:v>
                </c:pt>
                <c:pt idx="569">
                  <c:v>6.7271000000000008E-4</c:v>
                </c:pt>
                <c:pt idx="570">
                  <c:v>6.6233000000000015E-4</c:v>
                </c:pt>
                <c:pt idx="571">
                  <c:v>6.7084000000000013E-4</c:v>
                </c:pt>
                <c:pt idx="572">
                  <c:v>6.8141000000000002E-4</c:v>
                </c:pt>
                <c:pt idx="573">
                  <c:v>6.6959000000000007E-4</c:v>
                </c:pt>
                <c:pt idx="574">
                  <c:v>6.6932000000000027E-4</c:v>
                </c:pt>
                <c:pt idx="575">
                  <c:v>6.7060000000000015E-4</c:v>
                </c:pt>
                <c:pt idx="576">
                  <c:v>6.7441000000000007E-4</c:v>
                </c:pt>
                <c:pt idx="577">
                  <c:v>6.8207000000000012E-4</c:v>
                </c:pt>
                <c:pt idx="578">
                  <c:v>6.7832000000000027E-4</c:v>
                </c:pt>
                <c:pt idx="579">
                  <c:v>6.8456000000000007E-4</c:v>
                </c:pt>
                <c:pt idx="580">
                  <c:v>6.8581000000000013E-4</c:v>
                </c:pt>
                <c:pt idx="581">
                  <c:v>6.8207000000000012E-4</c:v>
                </c:pt>
                <c:pt idx="582">
                  <c:v>6.7832000000000027E-4</c:v>
                </c:pt>
                <c:pt idx="583">
                  <c:v>6.7708000000000015E-4</c:v>
                </c:pt>
                <c:pt idx="584">
                  <c:v>6.8394000000000018E-4</c:v>
                </c:pt>
                <c:pt idx="585">
                  <c:v>6.758300000000002E-4</c:v>
                </c:pt>
                <c:pt idx="586">
                  <c:v>6.8144000000000006E-4</c:v>
                </c:pt>
                <c:pt idx="587">
                  <c:v>6.7271000000000008E-4</c:v>
                </c:pt>
                <c:pt idx="588">
                  <c:v>6.764500000000001E-4</c:v>
                </c:pt>
                <c:pt idx="589">
                  <c:v>6.6585000000000006E-4</c:v>
                </c:pt>
                <c:pt idx="590">
                  <c:v>6.6024000000000009E-4</c:v>
                </c:pt>
                <c:pt idx="591">
                  <c:v>6.6169000000000004E-4</c:v>
                </c:pt>
                <c:pt idx="592">
                  <c:v>6.5275000000000001E-4</c:v>
                </c:pt>
                <c:pt idx="593">
                  <c:v>6.6149000000000004E-4</c:v>
                </c:pt>
                <c:pt idx="594">
                  <c:v>6.5026000000000027E-4</c:v>
                </c:pt>
                <c:pt idx="595">
                  <c:v>6.5088000000000017E-4</c:v>
                </c:pt>
                <c:pt idx="596">
                  <c:v>6.4589000000000009E-4</c:v>
                </c:pt>
                <c:pt idx="597">
                  <c:v>6.4215000000000019E-4</c:v>
                </c:pt>
                <c:pt idx="598">
                  <c:v>6.4714000000000026E-4</c:v>
                </c:pt>
                <c:pt idx="599">
                  <c:v>6.3562000000000015E-4</c:v>
                </c:pt>
                <c:pt idx="600">
                  <c:v>6.4028000000000012E-4</c:v>
                </c:pt>
                <c:pt idx="601">
                  <c:v>6.3966000000000012E-4</c:v>
                </c:pt>
                <c:pt idx="602">
                  <c:v>6.3816000000000025E-4</c:v>
                </c:pt>
                <c:pt idx="603">
                  <c:v>6.3591000000000016E-4</c:v>
                </c:pt>
                <c:pt idx="604">
                  <c:v>6.3779000000000006E-4</c:v>
                </c:pt>
                <c:pt idx="605">
                  <c:v>6.4770000000000019E-4</c:v>
                </c:pt>
                <c:pt idx="606">
                  <c:v>6.3654000000000011E-4</c:v>
                </c:pt>
                <c:pt idx="607">
                  <c:v>6.4714000000000026E-4</c:v>
                </c:pt>
                <c:pt idx="608">
                  <c:v>6.4389000000000015E-4</c:v>
                </c:pt>
                <c:pt idx="609">
                  <c:v>6.5026000000000027E-4</c:v>
                </c:pt>
                <c:pt idx="610">
                  <c:v>6.5088000000000017E-4</c:v>
                </c:pt>
                <c:pt idx="611">
                  <c:v>6.5275000000000001E-4</c:v>
                </c:pt>
                <c:pt idx="612">
                  <c:v>6.5025000000000011E-4</c:v>
                </c:pt>
                <c:pt idx="613">
                  <c:v>6.5587000000000013E-4</c:v>
                </c:pt>
                <c:pt idx="614">
                  <c:v>6.4153000000000018E-4</c:v>
                </c:pt>
                <c:pt idx="615">
                  <c:v>6.5026000000000027E-4</c:v>
                </c:pt>
                <c:pt idx="616">
                  <c:v>6.4964000000000026E-4</c:v>
                </c:pt>
                <c:pt idx="617">
                  <c:v>6.5587000000000013E-4</c:v>
                </c:pt>
                <c:pt idx="618">
                  <c:v>6.5406000000000014E-4</c:v>
                </c:pt>
                <c:pt idx="619">
                  <c:v>6.6149000000000004E-4</c:v>
                </c:pt>
                <c:pt idx="620">
                  <c:v>6.5088000000000017E-4</c:v>
                </c:pt>
                <c:pt idx="621">
                  <c:v>6.5587000000000013E-4</c:v>
                </c:pt>
                <c:pt idx="622">
                  <c:v>6.5837000000000014E-4</c:v>
                </c:pt>
                <c:pt idx="623">
                  <c:v>6.6398000000000021E-4</c:v>
                </c:pt>
                <c:pt idx="624">
                  <c:v>6.6647000000000006E-4</c:v>
                </c:pt>
                <c:pt idx="625">
                  <c:v>6.764500000000001E-4</c:v>
                </c:pt>
                <c:pt idx="626">
                  <c:v>6.6585000000000006E-4</c:v>
                </c:pt>
                <c:pt idx="627">
                  <c:v>6.6273000000000015E-4</c:v>
                </c:pt>
                <c:pt idx="628">
                  <c:v>6.6959000000000007E-4</c:v>
                </c:pt>
                <c:pt idx="629">
                  <c:v>6.7271000000000008E-4</c:v>
                </c:pt>
                <c:pt idx="630">
                  <c:v>6.6959000000000007E-4</c:v>
                </c:pt>
                <c:pt idx="631">
                  <c:v>6.6897000000000018E-4</c:v>
                </c:pt>
                <c:pt idx="632">
                  <c:v>6.7708000000000015E-4</c:v>
                </c:pt>
                <c:pt idx="633">
                  <c:v>6.7759000000000027E-4</c:v>
                </c:pt>
                <c:pt idx="634">
                  <c:v>6.7146000000000013E-4</c:v>
                </c:pt>
                <c:pt idx="635">
                  <c:v>6.7950000000000009E-4</c:v>
                </c:pt>
                <c:pt idx="636">
                  <c:v>6.7396000000000025E-4</c:v>
                </c:pt>
                <c:pt idx="637">
                  <c:v>6.7022000000000023E-4</c:v>
                </c:pt>
                <c:pt idx="638">
                  <c:v>6.7521000000000009E-4</c:v>
                </c:pt>
                <c:pt idx="639">
                  <c:v>6.5774000000000019E-4</c:v>
                </c:pt>
                <c:pt idx="640">
                  <c:v>6.6772000000000012E-4</c:v>
                </c:pt>
                <c:pt idx="641">
                  <c:v>6.6585000000000006E-4</c:v>
                </c:pt>
                <c:pt idx="642">
                  <c:v>6.7314000000000024E-4</c:v>
                </c:pt>
                <c:pt idx="643">
                  <c:v>6.8394000000000018E-4</c:v>
                </c:pt>
                <c:pt idx="644">
                  <c:v>6.6585000000000006E-4</c:v>
                </c:pt>
                <c:pt idx="645">
                  <c:v>6.7396000000000025E-4</c:v>
                </c:pt>
                <c:pt idx="646">
                  <c:v>6.7521000000000009E-4</c:v>
                </c:pt>
                <c:pt idx="647">
                  <c:v>6.7823000000000015E-4</c:v>
                </c:pt>
                <c:pt idx="648">
                  <c:v>6.8395000000000012E-4</c:v>
                </c:pt>
                <c:pt idx="649">
                  <c:v>6.7708000000000015E-4</c:v>
                </c:pt>
                <c:pt idx="650">
                  <c:v>6.8518000000000019E-4</c:v>
                </c:pt>
                <c:pt idx="651">
                  <c:v>6.758300000000002E-4</c:v>
                </c:pt>
                <c:pt idx="652">
                  <c:v>6.8020000000000016E-4</c:v>
                </c:pt>
                <c:pt idx="653">
                  <c:v>6.7957000000000011E-4</c:v>
                </c:pt>
                <c:pt idx="654">
                  <c:v>6.6424000000000008E-4</c:v>
                </c:pt>
                <c:pt idx="655">
                  <c:v>6.6233000000000015E-4</c:v>
                </c:pt>
                <c:pt idx="656">
                  <c:v>6.5649999999999997E-4</c:v>
                </c:pt>
                <c:pt idx="657">
                  <c:v>6.5400000000000018E-4</c:v>
                </c:pt>
                <c:pt idx="658">
                  <c:v>6.4402000000000025E-4</c:v>
                </c:pt>
                <c:pt idx="659">
                  <c:v>6.5338000000000017E-4</c:v>
                </c:pt>
                <c:pt idx="660">
                  <c:v>6.4839000000000021E-4</c:v>
                </c:pt>
                <c:pt idx="661">
                  <c:v>6.4278000000000013E-4</c:v>
                </c:pt>
                <c:pt idx="662">
                  <c:v>6.4325000000000027E-4</c:v>
                </c:pt>
                <c:pt idx="663">
                  <c:v>6.4834000000000018E-4</c:v>
                </c:pt>
                <c:pt idx="664">
                  <c:v>6.4839000000000021E-4</c:v>
                </c:pt>
                <c:pt idx="665">
                  <c:v>6.4402000000000025E-4</c:v>
                </c:pt>
                <c:pt idx="666">
                  <c:v>6.3093000000000014E-4</c:v>
                </c:pt>
                <c:pt idx="667">
                  <c:v>6.3030000000000009E-4</c:v>
                </c:pt>
                <c:pt idx="668">
                  <c:v>6.3689000000000009E-4</c:v>
                </c:pt>
                <c:pt idx="669">
                  <c:v>6.3117000000000013E-4</c:v>
                </c:pt>
                <c:pt idx="670">
                  <c:v>6.4071000000000017E-4</c:v>
                </c:pt>
                <c:pt idx="671">
                  <c:v>6.3903000000000018E-4</c:v>
                </c:pt>
                <c:pt idx="672">
                  <c:v>6.4325000000000027E-4</c:v>
                </c:pt>
                <c:pt idx="673">
                  <c:v>6.3841000000000006E-4</c:v>
                </c:pt>
                <c:pt idx="674">
                  <c:v>6.4589000000000009E-4</c:v>
                </c:pt>
                <c:pt idx="675">
                  <c:v>6.3966000000000012E-4</c:v>
                </c:pt>
                <c:pt idx="676">
                  <c:v>6.4325000000000027E-4</c:v>
                </c:pt>
                <c:pt idx="677">
                  <c:v>6.5026000000000027E-4</c:v>
                </c:pt>
                <c:pt idx="678">
                  <c:v>6.3626000000000015E-4</c:v>
                </c:pt>
                <c:pt idx="679">
                  <c:v>6.5088000000000017E-4</c:v>
                </c:pt>
                <c:pt idx="680">
                  <c:v>6.4340000000000013E-4</c:v>
                </c:pt>
                <c:pt idx="681">
                  <c:v>6.4340000000000013E-4</c:v>
                </c:pt>
                <c:pt idx="682">
                  <c:v>6.4839000000000021E-4</c:v>
                </c:pt>
                <c:pt idx="683">
                  <c:v>6.5587000000000013E-4</c:v>
                </c:pt>
                <c:pt idx="684">
                  <c:v>6.5462000000000007E-4</c:v>
                </c:pt>
                <c:pt idx="685">
                  <c:v>6.6742000000000006E-4</c:v>
                </c:pt>
                <c:pt idx="686">
                  <c:v>6.7123000000000009E-4</c:v>
                </c:pt>
                <c:pt idx="687">
                  <c:v>6.6086000000000009E-4</c:v>
                </c:pt>
                <c:pt idx="688">
                  <c:v>6.6710000000000022E-4</c:v>
                </c:pt>
                <c:pt idx="689">
                  <c:v>6.6398000000000021E-4</c:v>
                </c:pt>
                <c:pt idx="690">
                  <c:v>6.7084000000000013E-4</c:v>
                </c:pt>
                <c:pt idx="691">
                  <c:v>6.7209000000000008E-4</c:v>
                </c:pt>
                <c:pt idx="692">
                  <c:v>6.7123000000000009E-4</c:v>
                </c:pt>
                <c:pt idx="693">
                  <c:v>6.7187000000000019E-4</c:v>
                </c:pt>
                <c:pt idx="694">
                  <c:v>6.7084000000000013E-4</c:v>
                </c:pt>
                <c:pt idx="695">
                  <c:v>6.764500000000001E-4</c:v>
                </c:pt>
                <c:pt idx="696">
                  <c:v>6.7084000000000013E-4</c:v>
                </c:pt>
                <c:pt idx="697">
                  <c:v>6.6835000000000006E-4</c:v>
                </c:pt>
                <c:pt idx="698">
                  <c:v>6.8706000000000008E-4</c:v>
                </c:pt>
                <c:pt idx="699">
                  <c:v>6.7770000000000026E-4</c:v>
                </c:pt>
                <c:pt idx="700">
                  <c:v>6.7377000000000018E-4</c:v>
                </c:pt>
                <c:pt idx="701">
                  <c:v>6.8207000000000012E-4</c:v>
                </c:pt>
                <c:pt idx="702">
                  <c:v>6.8331000000000012E-4</c:v>
                </c:pt>
                <c:pt idx="703">
                  <c:v>6.9516000000000022E-4</c:v>
                </c:pt>
                <c:pt idx="704">
                  <c:v>6.8144000000000006E-4</c:v>
                </c:pt>
                <c:pt idx="705">
                  <c:v>6.8581000000000013E-4</c:v>
                </c:pt>
                <c:pt idx="706">
                  <c:v>6.8955000000000004E-4</c:v>
                </c:pt>
                <c:pt idx="707">
                  <c:v>6.8643000000000003E-4</c:v>
                </c:pt>
                <c:pt idx="708">
                  <c:v>6.8269000000000012E-4</c:v>
                </c:pt>
                <c:pt idx="709">
                  <c:v>6.8830000000000009E-4</c:v>
                </c:pt>
                <c:pt idx="710">
                  <c:v>6.8768000000000019E-4</c:v>
                </c:pt>
                <c:pt idx="711">
                  <c:v>6.8713000000000021E-4</c:v>
                </c:pt>
                <c:pt idx="712">
                  <c:v>6.9329000000000027E-4</c:v>
                </c:pt>
                <c:pt idx="713">
                  <c:v>6.9891000000000018E-4</c:v>
                </c:pt>
                <c:pt idx="714">
                  <c:v>6.9329000000000027E-4</c:v>
                </c:pt>
                <c:pt idx="715">
                  <c:v>7.0078000000000013E-4</c:v>
                </c:pt>
                <c:pt idx="716">
                  <c:v>6.9703000000000028E-4</c:v>
                </c:pt>
                <c:pt idx="717">
                  <c:v>7.0048000000000007E-4</c:v>
                </c:pt>
                <c:pt idx="718">
                  <c:v>6.9476000000000021E-4</c:v>
                </c:pt>
                <c:pt idx="719">
                  <c:v>6.979400000000003E-4</c:v>
                </c:pt>
                <c:pt idx="720">
                  <c:v>7.0452000000000015E-4</c:v>
                </c:pt>
                <c:pt idx="721">
                  <c:v>6.9953000000000018E-4</c:v>
                </c:pt>
                <c:pt idx="722">
                  <c:v>7.032700000000002E-4</c:v>
                </c:pt>
                <c:pt idx="723">
                  <c:v>7.0764000000000027E-4</c:v>
                </c:pt>
                <c:pt idx="724">
                  <c:v>7.063900000000001E-4</c:v>
                </c:pt>
                <c:pt idx="725">
                  <c:v>6.9579000000000006E-4</c:v>
                </c:pt>
                <c:pt idx="726">
                  <c:v>6.9667000000000015E-4</c:v>
                </c:pt>
                <c:pt idx="727">
                  <c:v>7.0265000000000008E-4</c:v>
                </c:pt>
                <c:pt idx="728">
                  <c:v>6.8522000000000006E-4</c:v>
                </c:pt>
                <c:pt idx="729">
                  <c:v>6.8955000000000004E-4</c:v>
                </c:pt>
                <c:pt idx="730">
                  <c:v>6.8518000000000019E-4</c:v>
                </c:pt>
                <c:pt idx="731">
                  <c:v>6.8840000000000014E-4</c:v>
                </c:pt>
                <c:pt idx="732">
                  <c:v>6.7832000000000027E-4</c:v>
                </c:pt>
                <c:pt idx="733">
                  <c:v>6.7060000000000015E-4</c:v>
                </c:pt>
                <c:pt idx="734">
                  <c:v>6.7568000000000012E-4</c:v>
                </c:pt>
                <c:pt idx="735">
                  <c:v>6.6835000000000006E-4</c:v>
                </c:pt>
                <c:pt idx="736">
                  <c:v>6.7146000000000013E-4</c:v>
                </c:pt>
                <c:pt idx="737">
                  <c:v>6.6772000000000012E-4</c:v>
                </c:pt>
                <c:pt idx="738">
                  <c:v>6.6460000000000011E-4</c:v>
                </c:pt>
                <c:pt idx="739">
                  <c:v>6.5400000000000018E-4</c:v>
                </c:pt>
                <c:pt idx="740">
                  <c:v>6.5152000000000027E-4</c:v>
                </c:pt>
                <c:pt idx="741">
                  <c:v>6.5724000000000012E-4</c:v>
                </c:pt>
                <c:pt idx="742">
                  <c:v>6.6149000000000004E-4</c:v>
                </c:pt>
                <c:pt idx="743">
                  <c:v>6.5661000000000007E-4</c:v>
                </c:pt>
                <c:pt idx="744">
                  <c:v>6.5649999999999997E-4</c:v>
                </c:pt>
                <c:pt idx="745">
                  <c:v>6.5837000000000014E-4</c:v>
                </c:pt>
                <c:pt idx="746">
                  <c:v>6.5088000000000017E-4</c:v>
                </c:pt>
                <c:pt idx="747">
                  <c:v>6.6024000000000009E-4</c:v>
                </c:pt>
                <c:pt idx="748">
                  <c:v>6.6086000000000009E-4</c:v>
                </c:pt>
                <c:pt idx="749">
                  <c:v>6.6233000000000015E-4</c:v>
                </c:pt>
                <c:pt idx="750">
                  <c:v>6.6296000000000009E-4</c:v>
                </c:pt>
                <c:pt idx="751">
                  <c:v>6.633600000000001E-4</c:v>
                </c:pt>
                <c:pt idx="752">
                  <c:v>6.7209000000000008E-4</c:v>
                </c:pt>
                <c:pt idx="753">
                  <c:v>6.7060000000000015E-4</c:v>
                </c:pt>
                <c:pt idx="754">
                  <c:v>6.6835000000000006E-4</c:v>
                </c:pt>
                <c:pt idx="755">
                  <c:v>6.7314000000000024E-4</c:v>
                </c:pt>
                <c:pt idx="756">
                  <c:v>6.7708000000000015E-4</c:v>
                </c:pt>
                <c:pt idx="757">
                  <c:v>6.7458000000000014E-4</c:v>
                </c:pt>
                <c:pt idx="758">
                  <c:v>6.6897000000000018E-4</c:v>
                </c:pt>
                <c:pt idx="759">
                  <c:v>6.7396000000000025E-4</c:v>
                </c:pt>
                <c:pt idx="760">
                  <c:v>6.7022000000000023E-4</c:v>
                </c:pt>
                <c:pt idx="761">
                  <c:v>6.8649E-4</c:v>
                </c:pt>
                <c:pt idx="762">
                  <c:v>6.764500000000001E-4</c:v>
                </c:pt>
                <c:pt idx="763">
                  <c:v>6.8269000000000012E-4</c:v>
                </c:pt>
                <c:pt idx="764">
                  <c:v>6.8207000000000012E-4</c:v>
                </c:pt>
                <c:pt idx="765">
                  <c:v>6.7377000000000018E-4</c:v>
                </c:pt>
                <c:pt idx="766">
                  <c:v>6.8581000000000013E-4</c:v>
                </c:pt>
                <c:pt idx="767">
                  <c:v>6.8207000000000012E-4</c:v>
                </c:pt>
                <c:pt idx="768">
                  <c:v>6.8331000000000012E-4</c:v>
                </c:pt>
                <c:pt idx="769">
                  <c:v>6.9329000000000027E-4</c:v>
                </c:pt>
                <c:pt idx="770">
                  <c:v>6.7084000000000013E-4</c:v>
                </c:pt>
                <c:pt idx="771">
                  <c:v>6.9080000000000009E-4</c:v>
                </c:pt>
                <c:pt idx="772">
                  <c:v>6.9412000000000022E-4</c:v>
                </c:pt>
                <c:pt idx="773">
                  <c:v>6.8706000000000008E-4</c:v>
                </c:pt>
                <c:pt idx="774">
                  <c:v>6.8768000000000019E-4</c:v>
                </c:pt>
                <c:pt idx="775">
                  <c:v>6.8830000000000009E-4</c:v>
                </c:pt>
                <c:pt idx="776">
                  <c:v>6.8904000000000014E-4</c:v>
                </c:pt>
                <c:pt idx="777">
                  <c:v>6.9454000000000022E-4</c:v>
                </c:pt>
                <c:pt idx="778">
                  <c:v>6.9828000000000012E-4</c:v>
                </c:pt>
                <c:pt idx="779">
                  <c:v>6.9857000000000025E-4</c:v>
                </c:pt>
                <c:pt idx="780">
                  <c:v>6.9953000000000018E-4</c:v>
                </c:pt>
                <c:pt idx="781">
                  <c:v>6.9267000000000026E-4</c:v>
                </c:pt>
                <c:pt idx="782">
                  <c:v>6.9828000000000012E-4</c:v>
                </c:pt>
                <c:pt idx="783">
                  <c:v>7.0265000000000008E-4</c:v>
                </c:pt>
                <c:pt idx="784">
                  <c:v>7.057700000000001E-4</c:v>
                </c:pt>
                <c:pt idx="785">
                  <c:v>7.032700000000002E-4</c:v>
                </c:pt>
                <c:pt idx="786">
                  <c:v>7.0452000000000015E-4</c:v>
                </c:pt>
                <c:pt idx="787">
                  <c:v>6.9667000000000015E-4</c:v>
                </c:pt>
                <c:pt idx="788">
                  <c:v>7.0951000000000011E-4</c:v>
                </c:pt>
                <c:pt idx="789">
                  <c:v>7.0875000000000007E-4</c:v>
                </c:pt>
                <c:pt idx="790">
                  <c:v>7.0202000000000014E-4</c:v>
                </c:pt>
                <c:pt idx="791">
                  <c:v>7.0621000000000008E-4</c:v>
                </c:pt>
                <c:pt idx="792">
                  <c:v>7.0015000000000019E-4</c:v>
                </c:pt>
                <c:pt idx="793">
                  <c:v>7.0764000000000027E-4</c:v>
                </c:pt>
                <c:pt idx="794">
                  <c:v>6.9579000000000006E-4</c:v>
                </c:pt>
                <c:pt idx="795">
                  <c:v>6.9222000000000012E-4</c:v>
                </c:pt>
                <c:pt idx="796">
                  <c:v>6.920400000000001E-4</c:v>
                </c:pt>
                <c:pt idx="797">
                  <c:v>6.8082000000000006E-4</c:v>
                </c:pt>
                <c:pt idx="798">
                  <c:v>6.7695000000000016E-4</c:v>
                </c:pt>
                <c:pt idx="799">
                  <c:v>6.7823000000000015E-4</c:v>
                </c:pt>
                <c:pt idx="800">
                  <c:v>6.7895000000000021E-4</c:v>
                </c:pt>
                <c:pt idx="801">
                  <c:v>6.7770000000000026E-4</c:v>
                </c:pt>
                <c:pt idx="802">
                  <c:v>6.7187000000000019E-4</c:v>
                </c:pt>
                <c:pt idx="803">
                  <c:v>6.686900000000001E-4</c:v>
                </c:pt>
                <c:pt idx="804">
                  <c:v>6.6211000000000004E-4</c:v>
                </c:pt>
                <c:pt idx="805">
                  <c:v>6.5961000000000014E-4</c:v>
                </c:pt>
                <c:pt idx="806">
                  <c:v>6.5837000000000014E-4</c:v>
                </c:pt>
                <c:pt idx="807">
                  <c:v>6.6233000000000015E-4</c:v>
                </c:pt>
                <c:pt idx="808">
                  <c:v>6.6086000000000009E-4</c:v>
                </c:pt>
                <c:pt idx="809">
                  <c:v>6.5338000000000017E-4</c:v>
                </c:pt>
                <c:pt idx="810">
                  <c:v>6.6149000000000004E-4</c:v>
                </c:pt>
                <c:pt idx="811">
                  <c:v>6.6024000000000009E-4</c:v>
                </c:pt>
                <c:pt idx="812">
                  <c:v>6.6460000000000011E-4</c:v>
                </c:pt>
                <c:pt idx="813">
                  <c:v>6.6024000000000009E-4</c:v>
                </c:pt>
                <c:pt idx="814">
                  <c:v>6.5961000000000014E-4</c:v>
                </c:pt>
                <c:pt idx="815">
                  <c:v>6.6585000000000006E-4</c:v>
                </c:pt>
                <c:pt idx="816">
                  <c:v>6.7396000000000025E-4</c:v>
                </c:pt>
                <c:pt idx="817">
                  <c:v>6.6742000000000006E-4</c:v>
                </c:pt>
                <c:pt idx="818">
                  <c:v>6.6647000000000006E-4</c:v>
                </c:pt>
                <c:pt idx="819">
                  <c:v>6.6835000000000006E-4</c:v>
                </c:pt>
                <c:pt idx="820">
                  <c:v>6.6897000000000018E-4</c:v>
                </c:pt>
                <c:pt idx="821">
                  <c:v>6.7022000000000023E-4</c:v>
                </c:pt>
                <c:pt idx="822">
                  <c:v>6.6932000000000027E-4</c:v>
                </c:pt>
                <c:pt idx="823">
                  <c:v>6.8394000000000018E-4</c:v>
                </c:pt>
                <c:pt idx="824">
                  <c:v>6.7441000000000007E-4</c:v>
                </c:pt>
                <c:pt idx="825">
                  <c:v>6.8269000000000012E-4</c:v>
                </c:pt>
                <c:pt idx="826">
                  <c:v>6.6959000000000007E-4</c:v>
                </c:pt>
                <c:pt idx="827">
                  <c:v>6.8207000000000012E-4</c:v>
                </c:pt>
                <c:pt idx="828">
                  <c:v>6.7632000000000022E-4</c:v>
                </c:pt>
                <c:pt idx="829">
                  <c:v>6.764500000000001E-4</c:v>
                </c:pt>
                <c:pt idx="830">
                  <c:v>6.7957000000000011E-4</c:v>
                </c:pt>
                <c:pt idx="831">
                  <c:v>6.8706000000000008E-4</c:v>
                </c:pt>
                <c:pt idx="832">
                  <c:v>6.9158000000000012E-4</c:v>
                </c:pt>
                <c:pt idx="833">
                  <c:v>6.8893000000000014E-4</c:v>
                </c:pt>
                <c:pt idx="834">
                  <c:v>6.9766000000000023E-4</c:v>
                </c:pt>
                <c:pt idx="835">
                  <c:v>7.0078000000000013E-4</c:v>
                </c:pt>
                <c:pt idx="836">
                  <c:v>6.9857000000000025E-4</c:v>
                </c:pt>
                <c:pt idx="837">
                  <c:v>7.0140000000000014E-4</c:v>
                </c:pt>
                <c:pt idx="838">
                  <c:v>7.0048000000000007E-4</c:v>
                </c:pt>
                <c:pt idx="839">
                  <c:v>7.0514000000000015E-4</c:v>
                </c:pt>
                <c:pt idx="840">
                  <c:v>7.0265000000000008E-4</c:v>
                </c:pt>
                <c:pt idx="841">
                  <c:v>7.0078000000000013E-4</c:v>
                </c:pt>
                <c:pt idx="842">
                  <c:v>7.0452000000000015E-4</c:v>
                </c:pt>
                <c:pt idx="843">
                  <c:v>7.0748000000000013E-4</c:v>
                </c:pt>
                <c:pt idx="844">
                  <c:v>7.0888000000000017E-4</c:v>
                </c:pt>
                <c:pt idx="845">
                  <c:v>7.0748000000000013E-4</c:v>
                </c:pt>
                <c:pt idx="846">
                  <c:v>7.0701000000000021E-4</c:v>
                </c:pt>
                <c:pt idx="847">
                  <c:v>7.1325000000000013E-4</c:v>
                </c:pt>
                <c:pt idx="848">
                  <c:v>7.1075000000000001E-4</c:v>
                </c:pt>
                <c:pt idx="849">
                  <c:v>7.0888000000000017E-4</c:v>
                </c:pt>
                <c:pt idx="850">
                  <c:v>7.0939000000000017E-4</c:v>
                </c:pt>
                <c:pt idx="851">
                  <c:v>7.1886000000000009E-4</c:v>
                </c:pt>
                <c:pt idx="852">
                  <c:v>7.1512000000000008E-4</c:v>
                </c:pt>
                <c:pt idx="853">
                  <c:v>7.1200000000000007E-4</c:v>
                </c:pt>
                <c:pt idx="854">
                  <c:v>7.0748000000000013E-4</c:v>
                </c:pt>
                <c:pt idx="855">
                  <c:v>7.0888000000000017E-4</c:v>
                </c:pt>
                <c:pt idx="856">
                  <c:v>7.0514000000000015E-4</c:v>
                </c:pt>
                <c:pt idx="857">
                  <c:v>6.9891000000000018E-4</c:v>
                </c:pt>
                <c:pt idx="858">
                  <c:v>7.057700000000001E-4</c:v>
                </c:pt>
                <c:pt idx="859">
                  <c:v>6.9285000000000017E-4</c:v>
                </c:pt>
                <c:pt idx="860">
                  <c:v>6.8893000000000014E-4</c:v>
                </c:pt>
                <c:pt idx="861">
                  <c:v>6.9603000000000015E-4</c:v>
                </c:pt>
                <c:pt idx="862">
                  <c:v>6.7832000000000027E-4</c:v>
                </c:pt>
                <c:pt idx="863">
                  <c:v>6.8331000000000012E-4</c:v>
                </c:pt>
                <c:pt idx="864">
                  <c:v>6.8394000000000018E-4</c:v>
                </c:pt>
                <c:pt idx="865">
                  <c:v>6.7950000000000009E-4</c:v>
                </c:pt>
                <c:pt idx="866">
                  <c:v>6.6959000000000007E-4</c:v>
                </c:pt>
                <c:pt idx="867">
                  <c:v>6.733300000000002E-4</c:v>
                </c:pt>
                <c:pt idx="868">
                  <c:v>6.6805000000000011E-4</c:v>
                </c:pt>
                <c:pt idx="869">
                  <c:v>6.7084000000000013E-4</c:v>
                </c:pt>
                <c:pt idx="870">
                  <c:v>6.6360000000000008E-4</c:v>
                </c:pt>
                <c:pt idx="871">
                  <c:v>6.6710000000000022E-4</c:v>
                </c:pt>
                <c:pt idx="872">
                  <c:v>6.6460000000000011E-4</c:v>
                </c:pt>
                <c:pt idx="873">
                  <c:v>6.5979000000000016E-4</c:v>
                </c:pt>
                <c:pt idx="874">
                  <c:v>6.6149000000000004E-4</c:v>
                </c:pt>
                <c:pt idx="875">
                  <c:v>6.6523000000000016E-4</c:v>
                </c:pt>
                <c:pt idx="876">
                  <c:v>6.6835000000000006E-4</c:v>
                </c:pt>
                <c:pt idx="877">
                  <c:v>6.7146000000000013E-4</c:v>
                </c:pt>
                <c:pt idx="878">
                  <c:v>6.6897000000000018E-4</c:v>
                </c:pt>
                <c:pt idx="879">
                  <c:v>6.7505000000000017E-4</c:v>
                </c:pt>
                <c:pt idx="880">
                  <c:v>6.7832000000000027E-4</c:v>
                </c:pt>
                <c:pt idx="881">
                  <c:v>6.7396000000000025E-4</c:v>
                </c:pt>
                <c:pt idx="882">
                  <c:v>6.733300000000002E-4</c:v>
                </c:pt>
                <c:pt idx="883">
                  <c:v>6.6959000000000007E-4</c:v>
                </c:pt>
                <c:pt idx="884">
                  <c:v>6.733300000000002E-4</c:v>
                </c:pt>
                <c:pt idx="885">
                  <c:v>6.7250000000000014E-4</c:v>
                </c:pt>
                <c:pt idx="886">
                  <c:v>6.8269000000000012E-4</c:v>
                </c:pt>
                <c:pt idx="887">
                  <c:v>6.8082000000000006E-4</c:v>
                </c:pt>
                <c:pt idx="888">
                  <c:v>6.8459000000000011E-4</c:v>
                </c:pt>
                <c:pt idx="889">
                  <c:v>6.8207000000000012E-4</c:v>
                </c:pt>
                <c:pt idx="890">
                  <c:v>6.8144000000000006E-4</c:v>
                </c:pt>
                <c:pt idx="891">
                  <c:v>6.8830000000000009E-4</c:v>
                </c:pt>
                <c:pt idx="892">
                  <c:v>6.8893000000000014E-4</c:v>
                </c:pt>
                <c:pt idx="893">
                  <c:v>6.914200000000001E-4</c:v>
                </c:pt>
                <c:pt idx="894">
                  <c:v>6.8456000000000007E-4</c:v>
                </c:pt>
                <c:pt idx="895">
                  <c:v>6.8586000000000027E-4</c:v>
                </c:pt>
                <c:pt idx="896">
                  <c:v>6.8893000000000014E-4</c:v>
                </c:pt>
                <c:pt idx="897">
                  <c:v>6.954000000000001E-4</c:v>
                </c:pt>
                <c:pt idx="898">
                  <c:v>6.9392000000000032E-4</c:v>
                </c:pt>
                <c:pt idx="899">
                  <c:v>6.9603000000000015E-4</c:v>
                </c:pt>
                <c:pt idx="900">
                  <c:v>6.9579000000000006E-4</c:v>
                </c:pt>
                <c:pt idx="901">
                  <c:v>6.9641000000000006E-4</c:v>
                </c:pt>
                <c:pt idx="902">
                  <c:v>6.9828000000000012E-4</c:v>
                </c:pt>
                <c:pt idx="903">
                  <c:v>7.0621000000000008E-4</c:v>
                </c:pt>
                <c:pt idx="904">
                  <c:v>7.1263000000000012E-4</c:v>
                </c:pt>
                <c:pt idx="905">
                  <c:v>6.9516000000000022E-4</c:v>
                </c:pt>
                <c:pt idx="906">
                  <c:v>7.1075000000000001E-4</c:v>
                </c:pt>
                <c:pt idx="907">
                  <c:v>7.0239000000000011E-4</c:v>
                </c:pt>
                <c:pt idx="908">
                  <c:v>7.1013000000000022E-4</c:v>
                </c:pt>
                <c:pt idx="909">
                  <c:v>7.1002000000000012E-4</c:v>
                </c:pt>
                <c:pt idx="910">
                  <c:v>6.9891000000000018E-4</c:v>
                </c:pt>
                <c:pt idx="911">
                  <c:v>7.1761000000000014E-4</c:v>
                </c:pt>
                <c:pt idx="912">
                  <c:v>7.1129000000000006E-4</c:v>
                </c:pt>
                <c:pt idx="913">
                  <c:v>7.2697000000000018E-4</c:v>
                </c:pt>
                <c:pt idx="914">
                  <c:v>7.1387000000000013E-4</c:v>
                </c:pt>
                <c:pt idx="915">
                  <c:v>7.1956000000000006E-4</c:v>
                </c:pt>
                <c:pt idx="916">
                  <c:v>7.1699000000000014E-4</c:v>
                </c:pt>
                <c:pt idx="917">
                  <c:v>7.1075000000000001E-4</c:v>
                </c:pt>
                <c:pt idx="918">
                  <c:v>7.2011000000000015E-4</c:v>
                </c:pt>
                <c:pt idx="919">
                  <c:v>7.213600000000001E-4</c:v>
                </c:pt>
                <c:pt idx="920">
                  <c:v>7.1387000000000013E-4</c:v>
                </c:pt>
                <c:pt idx="921">
                  <c:v>7.1387000000000013E-4</c:v>
                </c:pt>
                <c:pt idx="922">
                  <c:v>7.0748000000000013E-4</c:v>
                </c:pt>
                <c:pt idx="923">
                  <c:v>7.233700000000002E-4</c:v>
                </c:pt>
                <c:pt idx="924">
                  <c:v>7.1762000000000009E-4</c:v>
                </c:pt>
                <c:pt idx="925">
                  <c:v>7.1637000000000014E-4</c:v>
                </c:pt>
                <c:pt idx="926">
                  <c:v>7.1761000000000014E-4</c:v>
                </c:pt>
                <c:pt idx="927">
                  <c:v>7.063900000000001E-4</c:v>
                </c:pt>
                <c:pt idx="928">
                  <c:v>7.032700000000002E-4</c:v>
                </c:pt>
                <c:pt idx="929">
                  <c:v>6.9921000000000013E-4</c:v>
                </c:pt>
                <c:pt idx="930">
                  <c:v>7.0112000000000017E-4</c:v>
                </c:pt>
                <c:pt idx="931">
                  <c:v>7.0452000000000015E-4</c:v>
                </c:pt>
                <c:pt idx="932">
                  <c:v>6.9667000000000015E-4</c:v>
                </c:pt>
                <c:pt idx="933">
                  <c:v>6.8456000000000007E-4</c:v>
                </c:pt>
                <c:pt idx="934">
                  <c:v>6.8643000000000003E-4</c:v>
                </c:pt>
                <c:pt idx="935">
                  <c:v>6.7708000000000015E-4</c:v>
                </c:pt>
                <c:pt idx="936">
                  <c:v>6.8394000000000018E-4</c:v>
                </c:pt>
                <c:pt idx="937">
                  <c:v>6.7708000000000015E-4</c:v>
                </c:pt>
                <c:pt idx="938">
                  <c:v>6.7505000000000017E-4</c:v>
                </c:pt>
                <c:pt idx="939">
                  <c:v>6.6959000000000007E-4</c:v>
                </c:pt>
                <c:pt idx="940">
                  <c:v>6.6710000000000022E-4</c:v>
                </c:pt>
                <c:pt idx="941">
                  <c:v>6.6487000000000013E-4</c:v>
                </c:pt>
                <c:pt idx="942">
                  <c:v>6.6585000000000006E-4</c:v>
                </c:pt>
                <c:pt idx="943">
                  <c:v>6.6585000000000006E-4</c:v>
                </c:pt>
                <c:pt idx="944">
                  <c:v>6.7146000000000013E-4</c:v>
                </c:pt>
                <c:pt idx="945">
                  <c:v>6.6835000000000006E-4</c:v>
                </c:pt>
                <c:pt idx="946">
                  <c:v>6.7759000000000027E-4</c:v>
                </c:pt>
                <c:pt idx="947">
                  <c:v>6.7396000000000025E-4</c:v>
                </c:pt>
                <c:pt idx="948">
                  <c:v>6.7458000000000014E-4</c:v>
                </c:pt>
                <c:pt idx="949">
                  <c:v>6.7708000000000015E-4</c:v>
                </c:pt>
                <c:pt idx="950">
                  <c:v>6.7632000000000022E-4</c:v>
                </c:pt>
                <c:pt idx="951">
                  <c:v>6.7895000000000021E-4</c:v>
                </c:pt>
                <c:pt idx="952">
                  <c:v>6.733300000000002E-4</c:v>
                </c:pt>
                <c:pt idx="953">
                  <c:v>6.8456000000000007E-4</c:v>
                </c:pt>
                <c:pt idx="954">
                  <c:v>6.8077000000000014E-4</c:v>
                </c:pt>
                <c:pt idx="955">
                  <c:v>6.8459000000000011E-4</c:v>
                </c:pt>
                <c:pt idx="956">
                  <c:v>6.7271000000000008E-4</c:v>
                </c:pt>
                <c:pt idx="957">
                  <c:v>6.8331000000000012E-4</c:v>
                </c:pt>
                <c:pt idx="958">
                  <c:v>6.914200000000001E-4</c:v>
                </c:pt>
                <c:pt idx="959">
                  <c:v>6.8776000000000015E-4</c:v>
                </c:pt>
                <c:pt idx="960">
                  <c:v>6.8643000000000003E-4</c:v>
                </c:pt>
                <c:pt idx="961">
                  <c:v>6.8456000000000007E-4</c:v>
                </c:pt>
                <c:pt idx="962">
                  <c:v>6.9641000000000006E-4</c:v>
                </c:pt>
                <c:pt idx="963">
                  <c:v>7.0078000000000013E-4</c:v>
                </c:pt>
                <c:pt idx="964">
                  <c:v>6.914200000000001E-4</c:v>
                </c:pt>
                <c:pt idx="965">
                  <c:v>6.9329000000000027E-4</c:v>
                </c:pt>
                <c:pt idx="966">
                  <c:v>7.049300000000002E-4</c:v>
                </c:pt>
                <c:pt idx="967">
                  <c:v>6.9828000000000012E-4</c:v>
                </c:pt>
                <c:pt idx="968">
                  <c:v>7.0452000000000015E-4</c:v>
                </c:pt>
                <c:pt idx="969">
                  <c:v>7.057700000000001E-4</c:v>
                </c:pt>
                <c:pt idx="970">
                  <c:v>7.0265000000000008E-4</c:v>
                </c:pt>
                <c:pt idx="971">
                  <c:v>7.1702000000000007E-4</c:v>
                </c:pt>
                <c:pt idx="972">
                  <c:v>7.0701000000000021E-4</c:v>
                </c:pt>
                <c:pt idx="973">
                  <c:v>7.0265000000000008E-4</c:v>
                </c:pt>
                <c:pt idx="974">
                  <c:v>7.0826000000000027E-4</c:v>
                </c:pt>
                <c:pt idx="975">
                  <c:v>7.0303000000000021E-4</c:v>
                </c:pt>
                <c:pt idx="976">
                  <c:v>7.057700000000001E-4</c:v>
                </c:pt>
                <c:pt idx="977">
                  <c:v>7.049300000000002E-4</c:v>
                </c:pt>
                <c:pt idx="978">
                  <c:v>7.1824000000000009E-4</c:v>
                </c:pt>
                <c:pt idx="979">
                  <c:v>7.0701000000000021E-4</c:v>
                </c:pt>
                <c:pt idx="980">
                  <c:v>7.0078000000000013E-4</c:v>
                </c:pt>
                <c:pt idx="981">
                  <c:v>7.1450000000000007E-4</c:v>
                </c:pt>
                <c:pt idx="982">
                  <c:v>7.0764000000000027E-4</c:v>
                </c:pt>
                <c:pt idx="983">
                  <c:v>7.0701000000000021E-4</c:v>
                </c:pt>
                <c:pt idx="984">
                  <c:v>7.1387000000000013E-4</c:v>
                </c:pt>
                <c:pt idx="985">
                  <c:v>7.0701000000000021E-4</c:v>
                </c:pt>
                <c:pt idx="986">
                  <c:v>7.1193000000000027E-4</c:v>
                </c:pt>
                <c:pt idx="987">
                  <c:v>7.1387000000000013E-4</c:v>
                </c:pt>
                <c:pt idx="988">
                  <c:v>7.1637000000000014E-4</c:v>
                </c:pt>
                <c:pt idx="989">
                  <c:v>7.0951000000000011E-4</c:v>
                </c:pt>
                <c:pt idx="990">
                  <c:v>7.0366000000000037E-4</c:v>
                </c:pt>
                <c:pt idx="991">
                  <c:v>7.1013000000000022E-4</c:v>
                </c:pt>
                <c:pt idx="992">
                  <c:v>7.0202000000000014E-4</c:v>
                </c:pt>
                <c:pt idx="993">
                  <c:v>6.9516000000000022E-4</c:v>
                </c:pt>
                <c:pt idx="994">
                  <c:v>6.914200000000001E-4</c:v>
                </c:pt>
                <c:pt idx="995">
                  <c:v>6.7957000000000011E-4</c:v>
                </c:pt>
                <c:pt idx="996">
                  <c:v>6.8830000000000009E-4</c:v>
                </c:pt>
                <c:pt idx="997">
                  <c:v>6.8077000000000014E-4</c:v>
                </c:pt>
                <c:pt idx="998">
                  <c:v>6.8082000000000006E-4</c:v>
                </c:pt>
                <c:pt idx="999">
                  <c:v>6.7022000000000023E-4</c:v>
                </c:pt>
                <c:pt idx="1000">
                  <c:v>6.7759000000000027E-4</c:v>
                </c:pt>
                <c:pt idx="1001">
                  <c:v>6.7521000000000009E-4</c:v>
                </c:pt>
                <c:pt idx="1002">
                  <c:v>6.7950000000000009E-4</c:v>
                </c:pt>
                <c:pt idx="1003">
                  <c:v>6.7146000000000013E-4</c:v>
                </c:pt>
                <c:pt idx="1004">
                  <c:v>6.7521000000000009E-4</c:v>
                </c:pt>
                <c:pt idx="1005">
                  <c:v>6.8144000000000006E-4</c:v>
                </c:pt>
                <c:pt idx="1006">
                  <c:v>6.758300000000002E-4</c:v>
                </c:pt>
                <c:pt idx="1007">
                  <c:v>6.7458000000000014E-4</c:v>
                </c:pt>
                <c:pt idx="1008">
                  <c:v>6.7396000000000025E-4</c:v>
                </c:pt>
                <c:pt idx="1009">
                  <c:v>6.7521000000000009E-4</c:v>
                </c:pt>
                <c:pt idx="1010">
                  <c:v>6.7396000000000025E-4</c:v>
                </c:pt>
                <c:pt idx="1011">
                  <c:v>6.7759000000000027E-4</c:v>
                </c:pt>
                <c:pt idx="1012">
                  <c:v>6.6897000000000018E-4</c:v>
                </c:pt>
                <c:pt idx="1013">
                  <c:v>6.8331000000000012E-4</c:v>
                </c:pt>
                <c:pt idx="1014">
                  <c:v>6.8518000000000019E-4</c:v>
                </c:pt>
                <c:pt idx="1015">
                  <c:v>6.7695000000000016E-4</c:v>
                </c:pt>
                <c:pt idx="1016">
                  <c:v>6.8077000000000014E-4</c:v>
                </c:pt>
                <c:pt idx="1017">
                  <c:v>6.8522000000000006E-4</c:v>
                </c:pt>
                <c:pt idx="1018">
                  <c:v>6.9329000000000027E-4</c:v>
                </c:pt>
                <c:pt idx="1019">
                  <c:v>6.8518000000000019E-4</c:v>
                </c:pt>
                <c:pt idx="1020">
                  <c:v>6.9516000000000022E-4</c:v>
                </c:pt>
                <c:pt idx="1021">
                  <c:v>6.8967000000000019E-4</c:v>
                </c:pt>
                <c:pt idx="1022">
                  <c:v>6.8776000000000015E-4</c:v>
                </c:pt>
                <c:pt idx="1023">
                  <c:v>6.8955000000000004E-4</c:v>
                </c:pt>
                <c:pt idx="1024">
                  <c:v>6.9392000000000032E-4</c:v>
                </c:pt>
                <c:pt idx="1025">
                  <c:v>6.9454000000000022E-4</c:v>
                </c:pt>
                <c:pt idx="1026">
                  <c:v>6.954000000000001E-4</c:v>
                </c:pt>
                <c:pt idx="1027">
                  <c:v>7.0140000000000014E-4</c:v>
                </c:pt>
                <c:pt idx="1028">
                  <c:v>7.0621000000000008E-4</c:v>
                </c:pt>
                <c:pt idx="1029">
                  <c:v>6.914200000000001E-4</c:v>
                </c:pt>
                <c:pt idx="1030">
                  <c:v>7.0239000000000011E-4</c:v>
                </c:pt>
                <c:pt idx="1031">
                  <c:v>6.9953000000000018E-4</c:v>
                </c:pt>
                <c:pt idx="1032">
                  <c:v>7.0078000000000013E-4</c:v>
                </c:pt>
                <c:pt idx="1033">
                  <c:v>7.0764000000000027E-4</c:v>
                </c:pt>
                <c:pt idx="1034">
                  <c:v>7.057700000000001E-4</c:v>
                </c:pt>
                <c:pt idx="1035">
                  <c:v>7.132000000000001E-4</c:v>
                </c:pt>
                <c:pt idx="1036">
                  <c:v>7.057700000000001E-4</c:v>
                </c:pt>
                <c:pt idx="1037">
                  <c:v>7.0826000000000027E-4</c:v>
                </c:pt>
                <c:pt idx="1038">
                  <c:v>7.1384000000000009E-4</c:v>
                </c:pt>
                <c:pt idx="1039">
                  <c:v>7.1002000000000012E-4</c:v>
                </c:pt>
                <c:pt idx="1040">
                  <c:v>7.213600000000001E-4</c:v>
                </c:pt>
                <c:pt idx="1041">
                  <c:v>7.1699000000000014E-4</c:v>
                </c:pt>
                <c:pt idx="1042">
                  <c:v>7.1574000000000008E-4</c:v>
                </c:pt>
                <c:pt idx="1043">
                  <c:v>7.1824000000000009E-4</c:v>
                </c:pt>
                <c:pt idx="1044">
                  <c:v>7.1263000000000012E-4</c:v>
                </c:pt>
                <c:pt idx="1045">
                  <c:v>7.1886000000000009E-4</c:v>
                </c:pt>
                <c:pt idx="1046">
                  <c:v>7.1892000000000017E-4</c:v>
                </c:pt>
                <c:pt idx="1047">
                  <c:v>7.2260000000000011E-4</c:v>
                </c:pt>
                <c:pt idx="1048">
                  <c:v>7.1450000000000007E-4</c:v>
                </c:pt>
                <c:pt idx="1049">
                  <c:v>7.1637000000000014E-4</c:v>
                </c:pt>
                <c:pt idx="1050">
                  <c:v>7.1638000000000008E-4</c:v>
                </c:pt>
                <c:pt idx="1051">
                  <c:v>7.1387000000000013E-4</c:v>
                </c:pt>
                <c:pt idx="1052">
                  <c:v>7.1387000000000013E-4</c:v>
                </c:pt>
                <c:pt idx="1053">
                  <c:v>6.9985000000000012E-4</c:v>
                </c:pt>
                <c:pt idx="1054">
                  <c:v>7.038900000000002E-4</c:v>
                </c:pt>
                <c:pt idx="1055">
                  <c:v>7.0015000000000019E-4</c:v>
                </c:pt>
                <c:pt idx="1056">
                  <c:v>6.9953000000000018E-4</c:v>
                </c:pt>
                <c:pt idx="1057">
                  <c:v>7.0175000000000012E-4</c:v>
                </c:pt>
                <c:pt idx="1058">
                  <c:v>7.038900000000002E-4</c:v>
                </c:pt>
                <c:pt idx="1059">
                  <c:v>6.9267000000000026E-4</c:v>
                </c:pt>
                <c:pt idx="1060">
                  <c:v>6.9285000000000017E-4</c:v>
                </c:pt>
                <c:pt idx="1061">
                  <c:v>6.8331000000000012E-4</c:v>
                </c:pt>
                <c:pt idx="1062">
                  <c:v>6.8144000000000006E-4</c:v>
                </c:pt>
                <c:pt idx="1063">
                  <c:v>6.788600000000001E-4</c:v>
                </c:pt>
                <c:pt idx="1064">
                  <c:v>6.764500000000001E-4</c:v>
                </c:pt>
                <c:pt idx="1065">
                  <c:v>6.6897000000000018E-4</c:v>
                </c:pt>
                <c:pt idx="1066">
                  <c:v>6.764500000000001E-4</c:v>
                </c:pt>
                <c:pt idx="1067">
                  <c:v>6.7060000000000015E-4</c:v>
                </c:pt>
                <c:pt idx="1068">
                  <c:v>6.8269000000000012E-4</c:v>
                </c:pt>
                <c:pt idx="1069">
                  <c:v>6.7957000000000011E-4</c:v>
                </c:pt>
                <c:pt idx="1070">
                  <c:v>6.7377000000000018E-4</c:v>
                </c:pt>
                <c:pt idx="1071">
                  <c:v>6.8144000000000006E-4</c:v>
                </c:pt>
                <c:pt idx="1072">
                  <c:v>6.7146000000000013E-4</c:v>
                </c:pt>
                <c:pt idx="1073">
                  <c:v>6.7521000000000009E-4</c:v>
                </c:pt>
                <c:pt idx="1074">
                  <c:v>6.7950000000000009E-4</c:v>
                </c:pt>
                <c:pt idx="1075">
                  <c:v>6.8144000000000006E-4</c:v>
                </c:pt>
                <c:pt idx="1076">
                  <c:v>6.914200000000001E-4</c:v>
                </c:pt>
                <c:pt idx="1077">
                  <c:v>6.8955000000000004E-4</c:v>
                </c:pt>
                <c:pt idx="1078">
                  <c:v>6.914200000000001E-4</c:v>
                </c:pt>
                <c:pt idx="1079">
                  <c:v>6.8456000000000007E-4</c:v>
                </c:pt>
                <c:pt idx="1080">
                  <c:v>6.9392000000000032E-4</c:v>
                </c:pt>
                <c:pt idx="1081">
                  <c:v>7.0112000000000017E-4</c:v>
                </c:pt>
                <c:pt idx="1082">
                  <c:v>6.9579000000000006E-4</c:v>
                </c:pt>
                <c:pt idx="1083">
                  <c:v>6.9730000000000009E-4</c:v>
                </c:pt>
                <c:pt idx="1084">
                  <c:v>7.0452000000000015E-4</c:v>
                </c:pt>
                <c:pt idx="1085">
                  <c:v>7.0078000000000013E-4</c:v>
                </c:pt>
                <c:pt idx="1086">
                  <c:v>7.0514000000000015E-4</c:v>
                </c:pt>
                <c:pt idx="1087">
                  <c:v>6.9579000000000006E-4</c:v>
                </c:pt>
                <c:pt idx="1088">
                  <c:v>6.9985000000000012E-4</c:v>
                </c:pt>
                <c:pt idx="1089">
                  <c:v>7.1637000000000014E-4</c:v>
                </c:pt>
                <c:pt idx="1090">
                  <c:v>7.0078000000000013E-4</c:v>
                </c:pt>
                <c:pt idx="1091">
                  <c:v>7.1263000000000012E-4</c:v>
                </c:pt>
                <c:pt idx="1092">
                  <c:v>7.0951000000000011E-4</c:v>
                </c:pt>
                <c:pt idx="1093">
                  <c:v>7.1255999999999999E-4</c:v>
                </c:pt>
                <c:pt idx="1094">
                  <c:v>7.057700000000001E-4</c:v>
                </c:pt>
                <c:pt idx="1095">
                  <c:v>7.0938000000000012E-4</c:v>
                </c:pt>
                <c:pt idx="1096">
                  <c:v>7.1138000000000006E-4</c:v>
                </c:pt>
                <c:pt idx="1097">
                  <c:v>7.0452000000000015E-4</c:v>
                </c:pt>
                <c:pt idx="1098">
                  <c:v>7.0826000000000027E-4</c:v>
                </c:pt>
                <c:pt idx="1099">
                  <c:v>7.1574000000000008E-4</c:v>
                </c:pt>
                <c:pt idx="1100">
                  <c:v>7.0557000000000009E-4</c:v>
                </c:pt>
                <c:pt idx="1101">
                  <c:v>7.1387000000000013E-4</c:v>
                </c:pt>
                <c:pt idx="1102">
                  <c:v>7.0175000000000012E-4</c:v>
                </c:pt>
                <c:pt idx="1103">
                  <c:v>7.1138000000000006E-4</c:v>
                </c:pt>
                <c:pt idx="1104">
                  <c:v>7.1574000000000008E-4</c:v>
                </c:pt>
                <c:pt idx="1105">
                  <c:v>7.1574000000000008E-4</c:v>
                </c:pt>
                <c:pt idx="1106">
                  <c:v>7.1387000000000013E-4</c:v>
                </c:pt>
                <c:pt idx="1107">
                  <c:v>7.0557000000000009E-4</c:v>
                </c:pt>
                <c:pt idx="1108">
                  <c:v>7.1325000000000013E-4</c:v>
                </c:pt>
                <c:pt idx="1109">
                  <c:v>7.1824000000000009E-4</c:v>
                </c:pt>
                <c:pt idx="1110">
                  <c:v>7.1886000000000009E-4</c:v>
                </c:pt>
                <c:pt idx="1111">
                  <c:v>7.1512000000000008E-4</c:v>
                </c:pt>
                <c:pt idx="1112">
                  <c:v>7.1013000000000022E-4</c:v>
                </c:pt>
                <c:pt idx="1113">
                  <c:v>7.2401000000000019E-4</c:v>
                </c:pt>
                <c:pt idx="1114">
                  <c:v>7.1450000000000007E-4</c:v>
                </c:pt>
                <c:pt idx="1115">
                  <c:v>7.1200000000000007E-4</c:v>
                </c:pt>
                <c:pt idx="1116">
                  <c:v>7.1824000000000009E-4</c:v>
                </c:pt>
                <c:pt idx="1117">
                  <c:v>7.1699000000000014E-4</c:v>
                </c:pt>
                <c:pt idx="1118">
                  <c:v>7.0514000000000015E-4</c:v>
                </c:pt>
                <c:pt idx="1119">
                  <c:v>7.0452000000000015E-4</c:v>
                </c:pt>
                <c:pt idx="1120">
                  <c:v>6.954000000000001E-4</c:v>
                </c:pt>
                <c:pt idx="1121">
                  <c:v>6.9766000000000023E-4</c:v>
                </c:pt>
                <c:pt idx="1122">
                  <c:v>6.9080000000000009E-4</c:v>
                </c:pt>
                <c:pt idx="1123">
                  <c:v>6.9392000000000032E-4</c:v>
                </c:pt>
                <c:pt idx="1124">
                  <c:v>6.9267000000000026E-4</c:v>
                </c:pt>
                <c:pt idx="1125">
                  <c:v>6.8456000000000007E-4</c:v>
                </c:pt>
                <c:pt idx="1126">
                  <c:v>6.8207000000000012E-4</c:v>
                </c:pt>
                <c:pt idx="1127">
                  <c:v>6.8713000000000021E-4</c:v>
                </c:pt>
                <c:pt idx="1128">
                  <c:v>6.764500000000001E-4</c:v>
                </c:pt>
                <c:pt idx="1129">
                  <c:v>6.7832000000000027E-4</c:v>
                </c:pt>
                <c:pt idx="1130">
                  <c:v>6.7770000000000026E-4</c:v>
                </c:pt>
                <c:pt idx="1131">
                  <c:v>6.7084000000000013E-4</c:v>
                </c:pt>
                <c:pt idx="1132">
                  <c:v>6.6424000000000008E-4</c:v>
                </c:pt>
                <c:pt idx="1133">
                  <c:v>6.6398000000000021E-4</c:v>
                </c:pt>
                <c:pt idx="1134">
                  <c:v>6.6959000000000007E-4</c:v>
                </c:pt>
                <c:pt idx="1135">
                  <c:v>6.6424000000000008E-4</c:v>
                </c:pt>
                <c:pt idx="1136">
                  <c:v>6.758300000000002E-4</c:v>
                </c:pt>
                <c:pt idx="1137">
                  <c:v>6.7521000000000009E-4</c:v>
                </c:pt>
                <c:pt idx="1138">
                  <c:v>6.8144000000000006E-4</c:v>
                </c:pt>
                <c:pt idx="1139">
                  <c:v>6.7708000000000015E-4</c:v>
                </c:pt>
                <c:pt idx="1140">
                  <c:v>6.7314000000000024E-4</c:v>
                </c:pt>
                <c:pt idx="1141">
                  <c:v>6.8518000000000019E-4</c:v>
                </c:pt>
                <c:pt idx="1142">
                  <c:v>6.788600000000001E-4</c:v>
                </c:pt>
                <c:pt idx="1143">
                  <c:v>6.7895000000000021E-4</c:v>
                </c:pt>
                <c:pt idx="1144">
                  <c:v>6.788600000000001E-4</c:v>
                </c:pt>
                <c:pt idx="1145">
                  <c:v>6.7708000000000015E-4</c:v>
                </c:pt>
                <c:pt idx="1146">
                  <c:v>6.8586000000000027E-4</c:v>
                </c:pt>
                <c:pt idx="1147">
                  <c:v>6.8020000000000016E-4</c:v>
                </c:pt>
                <c:pt idx="1148">
                  <c:v>6.8518000000000019E-4</c:v>
                </c:pt>
                <c:pt idx="1149">
                  <c:v>6.9080000000000009E-4</c:v>
                </c:pt>
                <c:pt idx="1150">
                  <c:v>6.9985000000000012E-4</c:v>
                </c:pt>
                <c:pt idx="1151">
                  <c:v>6.979400000000003E-4</c:v>
                </c:pt>
                <c:pt idx="1152">
                  <c:v>6.9267000000000026E-4</c:v>
                </c:pt>
                <c:pt idx="1153">
                  <c:v>6.9579000000000006E-4</c:v>
                </c:pt>
                <c:pt idx="1154">
                  <c:v>7.057700000000001E-4</c:v>
                </c:pt>
                <c:pt idx="1155">
                  <c:v>6.9667000000000015E-4</c:v>
                </c:pt>
                <c:pt idx="1156">
                  <c:v>6.9890000000000024E-4</c:v>
                </c:pt>
                <c:pt idx="1157">
                  <c:v>7.0452000000000015E-4</c:v>
                </c:pt>
                <c:pt idx="1158">
                  <c:v>6.9392000000000032E-4</c:v>
                </c:pt>
                <c:pt idx="1159">
                  <c:v>7.0015000000000019E-4</c:v>
                </c:pt>
                <c:pt idx="1160">
                  <c:v>7.0875000000000007E-4</c:v>
                </c:pt>
                <c:pt idx="1161">
                  <c:v>7.1325000000000013E-4</c:v>
                </c:pt>
                <c:pt idx="1162">
                  <c:v>7.0621000000000008E-4</c:v>
                </c:pt>
                <c:pt idx="1163">
                  <c:v>7.1384000000000009E-4</c:v>
                </c:pt>
                <c:pt idx="1164">
                  <c:v>7.0888000000000017E-4</c:v>
                </c:pt>
                <c:pt idx="1165">
                  <c:v>7.0826000000000027E-4</c:v>
                </c:pt>
                <c:pt idx="1166">
                  <c:v>7.1075000000000001E-4</c:v>
                </c:pt>
                <c:pt idx="1167">
                  <c:v>6.979400000000003E-4</c:v>
                </c:pt>
                <c:pt idx="1168">
                  <c:v>7.0888000000000017E-4</c:v>
                </c:pt>
                <c:pt idx="1169">
                  <c:v>7.1574000000000008E-4</c:v>
                </c:pt>
                <c:pt idx="1170">
                  <c:v>7.1387000000000013E-4</c:v>
                </c:pt>
                <c:pt idx="1171">
                  <c:v>7.0684000000000014E-4</c:v>
                </c:pt>
                <c:pt idx="1172">
                  <c:v>7.0701000000000021E-4</c:v>
                </c:pt>
                <c:pt idx="1173">
                  <c:v>7.2011000000000015E-4</c:v>
                </c:pt>
                <c:pt idx="1174">
                  <c:v>7.1511000000000014E-4</c:v>
                </c:pt>
                <c:pt idx="1175">
                  <c:v>7.1075000000000001E-4</c:v>
                </c:pt>
                <c:pt idx="1176">
                  <c:v>7.0826000000000027E-4</c:v>
                </c:pt>
                <c:pt idx="1177">
                  <c:v>7.2073000000000026E-4</c:v>
                </c:pt>
                <c:pt idx="1178">
                  <c:v>7.2274000000000014E-4</c:v>
                </c:pt>
                <c:pt idx="1179">
                  <c:v>7.1892000000000017E-4</c:v>
                </c:pt>
                <c:pt idx="1180">
                  <c:v>7.1512000000000008E-4</c:v>
                </c:pt>
                <c:pt idx="1181">
                  <c:v>7.213600000000001E-4</c:v>
                </c:pt>
                <c:pt idx="1182">
                  <c:v>7.2385000000000017E-4</c:v>
                </c:pt>
                <c:pt idx="1183">
                  <c:v>7.2011000000000015E-4</c:v>
                </c:pt>
                <c:pt idx="1184">
                  <c:v>7.1886000000000009E-4</c:v>
                </c:pt>
                <c:pt idx="1185">
                  <c:v>7.1824000000000009E-4</c:v>
                </c:pt>
                <c:pt idx="1186">
                  <c:v>7.2210000000000015E-4</c:v>
                </c:pt>
                <c:pt idx="1187">
                  <c:v>7.2011000000000015E-4</c:v>
                </c:pt>
                <c:pt idx="1188">
                  <c:v>7.1384000000000009E-4</c:v>
                </c:pt>
                <c:pt idx="1189">
                  <c:v>7.1325000000000013E-4</c:v>
                </c:pt>
                <c:pt idx="1190">
                  <c:v>7.1013000000000022E-4</c:v>
                </c:pt>
                <c:pt idx="1191">
                  <c:v>6.9766000000000023E-4</c:v>
                </c:pt>
                <c:pt idx="1192">
                  <c:v>7.0078000000000013E-4</c:v>
                </c:pt>
                <c:pt idx="1193">
                  <c:v>6.9454000000000022E-4</c:v>
                </c:pt>
                <c:pt idx="1194">
                  <c:v>6.9285000000000017E-4</c:v>
                </c:pt>
                <c:pt idx="1195">
                  <c:v>6.914200000000001E-4</c:v>
                </c:pt>
                <c:pt idx="1196">
                  <c:v>6.8706000000000008E-4</c:v>
                </c:pt>
                <c:pt idx="1197">
                  <c:v>6.9329000000000027E-4</c:v>
                </c:pt>
                <c:pt idx="1198">
                  <c:v>6.8581000000000013E-4</c:v>
                </c:pt>
                <c:pt idx="1199">
                  <c:v>6.8459000000000011E-4</c:v>
                </c:pt>
                <c:pt idx="1200">
                  <c:v>6.6959000000000007E-4</c:v>
                </c:pt>
                <c:pt idx="1201">
                  <c:v>6.7209000000000008E-4</c:v>
                </c:pt>
                <c:pt idx="1202">
                  <c:v>6.7250000000000014E-4</c:v>
                </c:pt>
                <c:pt idx="1203">
                  <c:v>6.6897000000000018E-4</c:v>
                </c:pt>
                <c:pt idx="1204">
                  <c:v>6.7695000000000016E-4</c:v>
                </c:pt>
                <c:pt idx="1205">
                  <c:v>6.8077000000000014E-4</c:v>
                </c:pt>
                <c:pt idx="1206">
                  <c:v>6.7759000000000027E-4</c:v>
                </c:pt>
                <c:pt idx="1207">
                  <c:v>6.8456000000000007E-4</c:v>
                </c:pt>
                <c:pt idx="1208">
                  <c:v>6.7957000000000011E-4</c:v>
                </c:pt>
                <c:pt idx="1209">
                  <c:v>6.8207000000000012E-4</c:v>
                </c:pt>
                <c:pt idx="1210">
                  <c:v>6.733300000000002E-4</c:v>
                </c:pt>
                <c:pt idx="1211">
                  <c:v>6.8522000000000006E-4</c:v>
                </c:pt>
                <c:pt idx="1212">
                  <c:v>6.9329000000000027E-4</c:v>
                </c:pt>
                <c:pt idx="1213">
                  <c:v>6.9017000000000026E-4</c:v>
                </c:pt>
                <c:pt idx="1214">
                  <c:v>6.9766000000000023E-4</c:v>
                </c:pt>
                <c:pt idx="1215">
                  <c:v>6.8967000000000019E-4</c:v>
                </c:pt>
                <c:pt idx="1216">
                  <c:v>6.7895000000000021E-4</c:v>
                </c:pt>
                <c:pt idx="1217">
                  <c:v>6.8955000000000004E-4</c:v>
                </c:pt>
                <c:pt idx="1218">
                  <c:v>6.8893000000000014E-4</c:v>
                </c:pt>
                <c:pt idx="1219">
                  <c:v>6.9080000000000009E-4</c:v>
                </c:pt>
                <c:pt idx="1220">
                  <c:v>6.9667000000000015E-4</c:v>
                </c:pt>
                <c:pt idx="1221">
                  <c:v>7.0140000000000014E-4</c:v>
                </c:pt>
                <c:pt idx="1222">
                  <c:v>7.0078000000000013E-4</c:v>
                </c:pt>
                <c:pt idx="1223">
                  <c:v>6.9730000000000009E-4</c:v>
                </c:pt>
                <c:pt idx="1224">
                  <c:v>7.0265000000000008E-4</c:v>
                </c:pt>
                <c:pt idx="1225">
                  <c:v>6.9921000000000013E-4</c:v>
                </c:pt>
                <c:pt idx="1226">
                  <c:v>7.0514000000000015E-4</c:v>
                </c:pt>
                <c:pt idx="1227">
                  <c:v>6.9953000000000018E-4</c:v>
                </c:pt>
                <c:pt idx="1228">
                  <c:v>7.0701000000000021E-4</c:v>
                </c:pt>
                <c:pt idx="1229">
                  <c:v>7.1013000000000022E-4</c:v>
                </c:pt>
                <c:pt idx="1230">
                  <c:v>7.0811000000000018E-4</c:v>
                </c:pt>
                <c:pt idx="1231">
                  <c:v>7.0888000000000017E-4</c:v>
                </c:pt>
                <c:pt idx="1232">
                  <c:v>7.0764000000000027E-4</c:v>
                </c:pt>
                <c:pt idx="1233">
                  <c:v>7.0701000000000021E-4</c:v>
                </c:pt>
                <c:pt idx="1234">
                  <c:v>7.1075000000000001E-4</c:v>
                </c:pt>
                <c:pt idx="1235">
                  <c:v>7.1075000000000001E-4</c:v>
                </c:pt>
                <c:pt idx="1236">
                  <c:v>7.1450000000000007E-4</c:v>
                </c:pt>
                <c:pt idx="1237">
                  <c:v>7.0764000000000027E-4</c:v>
                </c:pt>
                <c:pt idx="1238">
                  <c:v>7.1824000000000009E-4</c:v>
                </c:pt>
                <c:pt idx="1239">
                  <c:v>7.1129000000000006E-4</c:v>
                </c:pt>
                <c:pt idx="1240">
                  <c:v>7.1066000000000022E-4</c:v>
                </c:pt>
                <c:pt idx="1241">
                  <c:v>7.1574000000000008E-4</c:v>
                </c:pt>
                <c:pt idx="1242">
                  <c:v>7.214700000000001E-4</c:v>
                </c:pt>
                <c:pt idx="1243">
                  <c:v>7.1699000000000014E-4</c:v>
                </c:pt>
                <c:pt idx="1244">
                  <c:v>7.1637000000000014E-4</c:v>
                </c:pt>
                <c:pt idx="1245">
                  <c:v>7.1637000000000014E-4</c:v>
                </c:pt>
                <c:pt idx="1246">
                  <c:v>7.1637000000000014E-4</c:v>
                </c:pt>
                <c:pt idx="1247">
                  <c:v>7.1886000000000009E-4</c:v>
                </c:pt>
                <c:pt idx="1248">
                  <c:v>7.1574000000000008E-4</c:v>
                </c:pt>
                <c:pt idx="1249">
                  <c:v>7.2210000000000015E-4</c:v>
                </c:pt>
                <c:pt idx="1250">
                  <c:v>7.1574000000000008E-4</c:v>
                </c:pt>
                <c:pt idx="1251">
                  <c:v>7.1637000000000014E-4</c:v>
                </c:pt>
                <c:pt idx="1252">
                  <c:v>7.2011000000000015E-4</c:v>
                </c:pt>
                <c:pt idx="1253">
                  <c:v>7.1075000000000001E-4</c:v>
                </c:pt>
                <c:pt idx="1254">
                  <c:v>7.0514000000000015E-4</c:v>
                </c:pt>
                <c:pt idx="1255">
                  <c:v>6.9891000000000018E-4</c:v>
                </c:pt>
                <c:pt idx="1256">
                  <c:v>6.9392000000000032E-4</c:v>
                </c:pt>
                <c:pt idx="1257">
                  <c:v>6.920400000000001E-4</c:v>
                </c:pt>
                <c:pt idx="1258">
                  <c:v>6.8649E-4</c:v>
                </c:pt>
                <c:pt idx="1259">
                  <c:v>6.9329000000000027E-4</c:v>
                </c:pt>
                <c:pt idx="1260">
                  <c:v>6.8331000000000012E-4</c:v>
                </c:pt>
                <c:pt idx="1261">
                  <c:v>6.8830000000000009E-4</c:v>
                </c:pt>
                <c:pt idx="1262">
                  <c:v>6.8768000000000019E-4</c:v>
                </c:pt>
                <c:pt idx="1263">
                  <c:v>6.7759000000000027E-4</c:v>
                </c:pt>
                <c:pt idx="1264">
                  <c:v>6.7957000000000011E-4</c:v>
                </c:pt>
                <c:pt idx="1265">
                  <c:v>6.733300000000002E-4</c:v>
                </c:pt>
                <c:pt idx="1266">
                  <c:v>6.8204000000000008E-4</c:v>
                </c:pt>
                <c:pt idx="1267">
                  <c:v>6.8144000000000006E-4</c:v>
                </c:pt>
                <c:pt idx="1268">
                  <c:v>6.8768000000000019E-4</c:v>
                </c:pt>
                <c:pt idx="1269">
                  <c:v>6.7770000000000026E-4</c:v>
                </c:pt>
                <c:pt idx="1270">
                  <c:v>6.7209000000000008E-4</c:v>
                </c:pt>
                <c:pt idx="1271">
                  <c:v>6.6932000000000027E-4</c:v>
                </c:pt>
                <c:pt idx="1272">
                  <c:v>6.7770000000000026E-4</c:v>
                </c:pt>
                <c:pt idx="1273">
                  <c:v>6.8141000000000002E-4</c:v>
                </c:pt>
                <c:pt idx="1274">
                  <c:v>6.8581000000000013E-4</c:v>
                </c:pt>
                <c:pt idx="1275">
                  <c:v>6.8331000000000012E-4</c:v>
                </c:pt>
                <c:pt idx="1276">
                  <c:v>6.8207000000000012E-4</c:v>
                </c:pt>
                <c:pt idx="1277">
                  <c:v>6.8643000000000003E-4</c:v>
                </c:pt>
                <c:pt idx="1278">
                  <c:v>6.8077000000000014E-4</c:v>
                </c:pt>
                <c:pt idx="1279">
                  <c:v>6.8893000000000014E-4</c:v>
                </c:pt>
                <c:pt idx="1280">
                  <c:v>6.9267000000000026E-4</c:v>
                </c:pt>
                <c:pt idx="1281">
                  <c:v>6.9516000000000022E-4</c:v>
                </c:pt>
                <c:pt idx="1282">
                  <c:v>6.9953000000000018E-4</c:v>
                </c:pt>
                <c:pt idx="1283">
                  <c:v>6.8955000000000004E-4</c:v>
                </c:pt>
                <c:pt idx="1284">
                  <c:v>7.049300000000002E-4</c:v>
                </c:pt>
                <c:pt idx="1285">
                  <c:v>7.038900000000002E-4</c:v>
                </c:pt>
                <c:pt idx="1286">
                  <c:v>7.0140000000000014E-4</c:v>
                </c:pt>
                <c:pt idx="1287">
                  <c:v>7.0366000000000037E-4</c:v>
                </c:pt>
                <c:pt idx="1288">
                  <c:v>7.0078000000000013E-4</c:v>
                </c:pt>
                <c:pt idx="1289">
                  <c:v>7.063900000000001E-4</c:v>
                </c:pt>
                <c:pt idx="1290">
                  <c:v>7.0875000000000007E-4</c:v>
                </c:pt>
                <c:pt idx="1291">
                  <c:v>7.038900000000002E-4</c:v>
                </c:pt>
                <c:pt idx="1292">
                  <c:v>7.057700000000001E-4</c:v>
                </c:pt>
                <c:pt idx="1293">
                  <c:v>7.063900000000001E-4</c:v>
                </c:pt>
                <c:pt idx="1294">
                  <c:v>7.0951000000000011E-4</c:v>
                </c:pt>
                <c:pt idx="1295">
                  <c:v>6.9921000000000013E-4</c:v>
                </c:pt>
                <c:pt idx="1296">
                  <c:v>7.1450000000000007E-4</c:v>
                </c:pt>
                <c:pt idx="1297">
                  <c:v>7.1886000000000009E-4</c:v>
                </c:pt>
                <c:pt idx="1298">
                  <c:v>7.132000000000001E-4</c:v>
                </c:pt>
                <c:pt idx="1299">
                  <c:v>7.0826000000000027E-4</c:v>
                </c:pt>
                <c:pt idx="1300">
                  <c:v>7.1263000000000012E-4</c:v>
                </c:pt>
                <c:pt idx="1301">
                  <c:v>7.1949000000000004E-4</c:v>
                </c:pt>
                <c:pt idx="1302">
                  <c:v>7.213600000000001E-4</c:v>
                </c:pt>
                <c:pt idx="1303">
                  <c:v>7.2020000000000027E-4</c:v>
                </c:pt>
                <c:pt idx="1304">
                  <c:v>7.2073000000000026E-4</c:v>
                </c:pt>
                <c:pt idx="1305">
                  <c:v>7.1200000000000007E-4</c:v>
                </c:pt>
                <c:pt idx="1306">
                  <c:v>7.213600000000001E-4</c:v>
                </c:pt>
                <c:pt idx="1307">
                  <c:v>7.2783000000000027E-4</c:v>
                </c:pt>
                <c:pt idx="1308">
                  <c:v>7.1824000000000009E-4</c:v>
                </c:pt>
                <c:pt idx="1309">
                  <c:v>7.1824000000000009E-4</c:v>
                </c:pt>
                <c:pt idx="1310">
                  <c:v>7.2260000000000011E-4</c:v>
                </c:pt>
                <c:pt idx="1311">
                  <c:v>7.2198000000000021E-4</c:v>
                </c:pt>
                <c:pt idx="1312">
                  <c:v>7.2073000000000026E-4</c:v>
                </c:pt>
                <c:pt idx="1313">
                  <c:v>7.2083000000000021E-4</c:v>
                </c:pt>
                <c:pt idx="1314">
                  <c:v>7.1384000000000009E-4</c:v>
                </c:pt>
                <c:pt idx="1315">
                  <c:v>7.1949000000000004E-4</c:v>
                </c:pt>
                <c:pt idx="1316">
                  <c:v>7.1824000000000009E-4</c:v>
                </c:pt>
                <c:pt idx="1317">
                  <c:v>7.1824000000000009E-4</c:v>
                </c:pt>
                <c:pt idx="1318">
                  <c:v>7.1387000000000013E-4</c:v>
                </c:pt>
                <c:pt idx="1319">
                  <c:v>7.1892000000000017E-4</c:v>
                </c:pt>
                <c:pt idx="1320">
                  <c:v>7.2572000000000012E-4</c:v>
                </c:pt>
                <c:pt idx="1321">
                  <c:v>7.213600000000001E-4</c:v>
                </c:pt>
                <c:pt idx="1322">
                  <c:v>7.2510000000000022E-4</c:v>
                </c:pt>
                <c:pt idx="1323">
                  <c:v>7.1824000000000009E-4</c:v>
                </c:pt>
                <c:pt idx="1324">
                  <c:v>7.2572000000000012E-4</c:v>
                </c:pt>
                <c:pt idx="1325">
                  <c:v>7.2083000000000021E-4</c:v>
                </c:pt>
                <c:pt idx="1326">
                  <c:v>7.1949000000000004E-4</c:v>
                </c:pt>
                <c:pt idx="1327">
                  <c:v>7.2260000000000011E-4</c:v>
                </c:pt>
                <c:pt idx="1328">
                  <c:v>7.2073000000000026E-4</c:v>
                </c:pt>
                <c:pt idx="1329">
                  <c:v>7.2448000000000011E-4</c:v>
                </c:pt>
                <c:pt idx="1330">
                  <c:v>7.2401000000000019E-4</c:v>
                </c:pt>
                <c:pt idx="1331">
                  <c:v>7.2385000000000017E-4</c:v>
                </c:pt>
                <c:pt idx="1332">
                  <c:v>7.3009000000000008E-4</c:v>
                </c:pt>
                <c:pt idx="1333">
                  <c:v>7.1512000000000008E-4</c:v>
                </c:pt>
                <c:pt idx="1334">
                  <c:v>7.1699000000000014E-4</c:v>
                </c:pt>
                <c:pt idx="1335">
                  <c:v>7.1765000000000012E-4</c:v>
                </c:pt>
                <c:pt idx="1336">
                  <c:v>7.0888000000000017E-4</c:v>
                </c:pt>
                <c:pt idx="1337">
                  <c:v>7.1512000000000008E-4</c:v>
                </c:pt>
                <c:pt idx="1338">
                  <c:v>6.979400000000003E-4</c:v>
                </c:pt>
                <c:pt idx="1339">
                  <c:v>7.0701000000000021E-4</c:v>
                </c:pt>
                <c:pt idx="1340">
                  <c:v>7.049300000000002E-4</c:v>
                </c:pt>
                <c:pt idx="1341">
                  <c:v>7.0048000000000007E-4</c:v>
                </c:pt>
                <c:pt idx="1342">
                  <c:v>7.0514000000000015E-4</c:v>
                </c:pt>
                <c:pt idx="1343">
                  <c:v>6.9080000000000009E-4</c:v>
                </c:pt>
                <c:pt idx="1344">
                  <c:v>6.8459000000000011E-4</c:v>
                </c:pt>
                <c:pt idx="1345">
                  <c:v>6.8830000000000009E-4</c:v>
                </c:pt>
                <c:pt idx="1346">
                  <c:v>6.8649E-4</c:v>
                </c:pt>
                <c:pt idx="1347">
                  <c:v>6.8141000000000002E-4</c:v>
                </c:pt>
                <c:pt idx="1348">
                  <c:v>6.7521000000000009E-4</c:v>
                </c:pt>
                <c:pt idx="1349">
                  <c:v>6.7250000000000014E-4</c:v>
                </c:pt>
                <c:pt idx="1350">
                  <c:v>6.8269000000000012E-4</c:v>
                </c:pt>
                <c:pt idx="1351">
                  <c:v>6.7060000000000015E-4</c:v>
                </c:pt>
                <c:pt idx="1352">
                  <c:v>6.7022000000000023E-4</c:v>
                </c:pt>
                <c:pt idx="1353">
                  <c:v>6.7250000000000014E-4</c:v>
                </c:pt>
                <c:pt idx="1354">
                  <c:v>6.6897000000000018E-4</c:v>
                </c:pt>
                <c:pt idx="1355">
                  <c:v>6.6897000000000018E-4</c:v>
                </c:pt>
                <c:pt idx="1356">
                  <c:v>6.7209000000000008E-4</c:v>
                </c:pt>
                <c:pt idx="1357">
                  <c:v>6.7458000000000014E-4</c:v>
                </c:pt>
                <c:pt idx="1358">
                  <c:v>6.8522000000000006E-4</c:v>
                </c:pt>
                <c:pt idx="1359">
                  <c:v>6.8144000000000006E-4</c:v>
                </c:pt>
                <c:pt idx="1360">
                  <c:v>6.7823000000000015E-4</c:v>
                </c:pt>
                <c:pt idx="1361">
                  <c:v>6.7458000000000014E-4</c:v>
                </c:pt>
                <c:pt idx="1362">
                  <c:v>6.8020000000000016E-4</c:v>
                </c:pt>
                <c:pt idx="1363">
                  <c:v>6.7895000000000021E-4</c:v>
                </c:pt>
                <c:pt idx="1364">
                  <c:v>6.8331000000000012E-4</c:v>
                </c:pt>
                <c:pt idx="1365">
                  <c:v>6.9158000000000012E-4</c:v>
                </c:pt>
                <c:pt idx="1366">
                  <c:v>6.8456000000000007E-4</c:v>
                </c:pt>
                <c:pt idx="1367">
                  <c:v>6.8967000000000019E-4</c:v>
                </c:pt>
                <c:pt idx="1368">
                  <c:v>6.9222000000000012E-4</c:v>
                </c:pt>
                <c:pt idx="1369">
                  <c:v>6.8967000000000019E-4</c:v>
                </c:pt>
                <c:pt idx="1370">
                  <c:v>6.9579000000000006E-4</c:v>
                </c:pt>
                <c:pt idx="1371">
                  <c:v>6.9392000000000032E-4</c:v>
                </c:pt>
                <c:pt idx="1372">
                  <c:v>6.9579000000000006E-4</c:v>
                </c:pt>
                <c:pt idx="1373">
                  <c:v>6.9641000000000006E-4</c:v>
                </c:pt>
                <c:pt idx="1374">
                  <c:v>6.9766000000000023E-4</c:v>
                </c:pt>
                <c:pt idx="1375">
                  <c:v>7.0239000000000011E-4</c:v>
                </c:pt>
                <c:pt idx="1376">
                  <c:v>7.0048000000000007E-4</c:v>
                </c:pt>
                <c:pt idx="1377">
                  <c:v>7.0701000000000021E-4</c:v>
                </c:pt>
                <c:pt idx="1378">
                  <c:v>7.032700000000002E-4</c:v>
                </c:pt>
                <c:pt idx="1379">
                  <c:v>7.0514000000000015E-4</c:v>
                </c:pt>
                <c:pt idx="1380">
                  <c:v>7.0951000000000011E-4</c:v>
                </c:pt>
                <c:pt idx="1381">
                  <c:v>7.1512000000000008E-4</c:v>
                </c:pt>
                <c:pt idx="1382">
                  <c:v>7.0875000000000007E-4</c:v>
                </c:pt>
                <c:pt idx="1383">
                  <c:v>7.0748000000000013E-4</c:v>
                </c:pt>
                <c:pt idx="1384">
                  <c:v>6.9890000000000024E-4</c:v>
                </c:pt>
                <c:pt idx="1385">
                  <c:v>7.1638000000000008E-4</c:v>
                </c:pt>
                <c:pt idx="1386">
                  <c:v>7.1450000000000007E-4</c:v>
                </c:pt>
                <c:pt idx="1387">
                  <c:v>7.233700000000002E-4</c:v>
                </c:pt>
                <c:pt idx="1388">
                  <c:v>7.2385000000000017E-4</c:v>
                </c:pt>
                <c:pt idx="1389">
                  <c:v>7.2385000000000017E-4</c:v>
                </c:pt>
                <c:pt idx="1390">
                  <c:v>7.2448000000000011E-4</c:v>
                </c:pt>
                <c:pt idx="1391">
                  <c:v>7.2073000000000026E-4</c:v>
                </c:pt>
                <c:pt idx="1392">
                  <c:v>7.2448000000000011E-4</c:v>
                </c:pt>
                <c:pt idx="1393">
                  <c:v>7.1255999999999999E-4</c:v>
                </c:pt>
                <c:pt idx="1394">
                  <c:v>7.1138000000000006E-4</c:v>
                </c:pt>
                <c:pt idx="1395">
                  <c:v>7.1002000000000012E-4</c:v>
                </c:pt>
                <c:pt idx="1396">
                  <c:v>7.038900000000002E-4</c:v>
                </c:pt>
                <c:pt idx="1397">
                  <c:v>7.032700000000002E-4</c:v>
                </c:pt>
                <c:pt idx="1398">
                  <c:v>7.032700000000002E-4</c:v>
                </c:pt>
                <c:pt idx="1399">
                  <c:v>7.0140000000000014E-4</c:v>
                </c:pt>
                <c:pt idx="1400">
                  <c:v>7.0078000000000013E-4</c:v>
                </c:pt>
                <c:pt idx="1401">
                  <c:v>7.0078000000000013E-4</c:v>
                </c:pt>
                <c:pt idx="1402">
                  <c:v>6.9080000000000009E-4</c:v>
                </c:pt>
                <c:pt idx="1403">
                  <c:v>6.9579000000000006E-4</c:v>
                </c:pt>
                <c:pt idx="1404">
                  <c:v>6.8077000000000014E-4</c:v>
                </c:pt>
                <c:pt idx="1405">
                  <c:v>6.8830000000000009E-4</c:v>
                </c:pt>
                <c:pt idx="1406">
                  <c:v>6.9329000000000027E-4</c:v>
                </c:pt>
                <c:pt idx="1407">
                  <c:v>6.8955000000000004E-4</c:v>
                </c:pt>
                <c:pt idx="1408">
                  <c:v>6.8581000000000013E-4</c:v>
                </c:pt>
                <c:pt idx="1409">
                  <c:v>6.8082000000000006E-4</c:v>
                </c:pt>
                <c:pt idx="1410">
                  <c:v>6.7770000000000026E-4</c:v>
                </c:pt>
                <c:pt idx="1411">
                  <c:v>6.8955000000000004E-4</c:v>
                </c:pt>
                <c:pt idx="1412">
                  <c:v>6.8394000000000018E-4</c:v>
                </c:pt>
                <c:pt idx="1413">
                  <c:v>6.8082000000000006E-4</c:v>
                </c:pt>
                <c:pt idx="1414">
                  <c:v>6.8144000000000006E-4</c:v>
                </c:pt>
                <c:pt idx="1415">
                  <c:v>6.8893000000000014E-4</c:v>
                </c:pt>
                <c:pt idx="1416">
                  <c:v>6.9329000000000027E-4</c:v>
                </c:pt>
                <c:pt idx="1417">
                  <c:v>6.8581000000000013E-4</c:v>
                </c:pt>
                <c:pt idx="1418">
                  <c:v>7.0048000000000007E-4</c:v>
                </c:pt>
                <c:pt idx="1419">
                  <c:v>6.9329000000000027E-4</c:v>
                </c:pt>
                <c:pt idx="1420">
                  <c:v>6.9031000000000019E-4</c:v>
                </c:pt>
                <c:pt idx="1421">
                  <c:v>6.9412000000000022E-4</c:v>
                </c:pt>
                <c:pt idx="1422">
                  <c:v>6.8955000000000004E-4</c:v>
                </c:pt>
                <c:pt idx="1423">
                  <c:v>6.9454000000000022E-4</c:v>
                </c:pt>
                <c:pt idx="1424">
                  <c:v>6.9641000000000006E-4</c:v>
                </c:pt>
                <c:pt idx="1425">
                  <c:v>6.9329000000000027E-4</c:v>
                </c:pt>
                <c:pt idx="1426">
                  <c:v>7.0112000000000017E-4</c:v>
                </c:pt>
                <c:pt idx="1427">
                  <c:v>6.9828000000000012E-4</c:v>
                </c:pt>
                <c:pt idx="1428">
                  <c:v>7.0826000000000027E-4</c:v>
                </c:pt>
                <c:pt idx="1429">
                  <c:v>7.0875000000000007E-4</c:v>
                </c:pt>
                <c:pt idx="1430">
                  <c:v>7.1075000000000001E-4</c:v>
                </c:pt>
                <c:pt idx="1431">
                  <c:v>7.0826000000000027E-4</c:v>
                </c:pt>
                <c:pt idx="1432">
                  <c:v>7.0764000000000027E-4</c:v>
                </c:pt>
                <c:pt idx="1433">
                  <c:v>7.0048000000000007E-4</c:v>
                </c:pt>
                <c:pt idx="1434">
                  <c:v>7.1761000000000014E-4</c:v>
                </c:pt>
                <c:pt idx="1435">
                  <c:v>7.1512000000000008E-4</c:v>
                </c:pt>
                <c:pt idx="1436">
                  <c:v>7.2011000000000015E-4</c:v>
                </c:pt>
                <c:pt idx="1437">
                  <c:v>7.1263000000000012E-4</c:v>
                </c:pt>
                <c:pt idx="1438">
                  <c:v>7.1574000000000008E-4</c:v>
                </c:pt>
                <c:pt idx="1439">
                  <c:v>7.1702000000000007E-4</c:v>
                </c:pt>
                <c:pt idx="1440">
                  <c:v>7.1325000000000013E-4</c:v>
                </c:pt>
                <c:pt idx="1441">
                  <c:v>7.1200000000000007E-4</c:v>
                </c:pt>
                <c:pt idx="1442">
                  <c:v>7.1387000000000013E-4</c:v>
                </c:pt>
                <c:pt idx="1443">
                  <c:v>7.2073000000000026E-4</c:v>
                </c:pt>
                <c:pt idx="1444">
                  <c:v>7.1699000000000014E-4</c:v>
                </c:pt>
                <c:pt idx="1445">
                  <c:v>7.2210000000000015E-4</c:v>
                </c:pt>
                <c:pt idx="1446">
                  <c:v>7.2274000000000014E-4</c:v>
                </c:pt>
                <c:pt idx="1447">
                  <c:v>7.1886000000000009E-4</c:v>
                </c:pt>
                <c:pt idx="1448">
                  <c:v>7.2011000000000015E-4</c:v>
                </c:pt>
                <c:pt idx="1449">
                  <c:v>7.1762000000000009E-4</c:v>
                </c:pt>
                <c:pt idx="1450">
                  <c:v>7.2385000000000017E-4</c:v>
                </c:pt>
                <c:pt idx="1451">
                  <c:v>7.1129000000000006E-4</c:v>
                </c:pt>
                <c:pt idx="1452">
                  <c:v>7.1886000000000009E-4</c:v>
                </c:pt>
                <c:pt idx="1453">
                  <c:v>7.2448000000000011E-4</c:v>
                </c:pt>
                <c:pt idx="1454">
                  <c:v>7.2083000000000021E-4</c:v>
                </c:pt>
                <c:pt idx="1455">
                  <c:v>7.2011000000000015E-4</c:v>
                </c:pt>
                <c:pt idx="1456">
                  <c:v>7.2822000000000023E-4</c:v>
                </c:pt>
                <c:pt idx="1457">
                  <c:v>7.2323000000000027E-4</c:v>
                </c:pt>
                <c:pt idx="1458">
                  <c:v>7.2198000000000021E-4</c:v>
                </c:pt>
                <c:pt idx="1459">
                  <c:v>7.2759000000000018E-4</c:v>
                </c:pt>
                <c:pt idx="1460">
                  <c:v>7.1511000000000014E-4</c:v>
                </c:pt>
                <c:pt idx="1461">
                  <c:v>7.1574000000000008E-4</c:v>
                </c:pt>
                <c:pt idx="1462">
                  <c:v>7.1075000000000001E-4</c:v>
                </c:pt>
                <c:pt idx="1463">
                  <c:v>7.1263000000000012E-4</c:v>
                </c:pt>
                <c:pt idx="1464">
                  <c:v>6.9857000000000025E-4</c:v>
                </c:pt>
                <c:pt idx="1465">
                  <c:v>7.0452000000000015E-4</c:v>
                </c:pt>
                <c:pt idx="1466">
                  <c:v>6.9730000000000009E-4</c:v>
                </c:pt>
                <c:pt idx="1467">
                  <c:v>6.8904000000000014E-4</c:v>
                </c:pt>
                <c:pt idx="1468">
                  <c:v>6.8955000000000004E-4</c:v>
                </c:pt>
                <c:pt idx="1469">
                  <c:v>6.9730000000000009E-4</c:v>
                </c:pt>
                <c:pt idx="1470">
                  <c:v>6.8331000000000012E-4</c:v>
                </c:pt>
                <c:pt idx="1471">
                  <c:v>6.7695000000000016E-4</c:v>
                </c:pt>
                <c:pt idx="1472">
                  <c:v>6.8020000000000016E-4</c:v>
                </c:pt>
                <c:pt idx="1473">
                  <c:v>6.7832000000000027E-4</c:v>
                </c:pt>
                <c:pt idx="1474">
                  <c:v>6.8586000000000027E-4</c:v>
                </c:pt>
                <c:pt idx="1475">
                  <c:v>6.7396000000000025E-4</c:v>
                </c:pt>
                <c:pt idx="1476">
                  <c:v>6.7209000000000008E-4</c:v>
                </c:pt>
                <c:pt idx="1477">
                  <c:v>6.7209000000000008E-4</c:v>
                </c:pt>
                <c:pt idx="1478">
                  <c:v>6.7441000000000007E-4</c:v>
                </c:pt>
                <c:pt idx="1479">
                  <c:v>6.8207000000000012E-4</c:v>
                </c:pt>
                <c:pt idx="1480">
                  <c:v>6.7441000000000007E-4</c:v>
                </c:pt>
                <c:pt idx="1481">
                  <c:v>6.6710000000000022E-4</c:v>
                </c:pt>
                <c:pt idx="1482">
                  <c:v>6.6959000000000007E-4</c:v>
                </c:pt>
                <c:pt idx="1483">
                  <c:v>6.7770000000000026E-4</c:v>
                </c:pt>
                <c:pt idx="1484">
                  <c:v>6.8269000000000012E-4</c:v>
                </c:pt>
                <c:pt idx="1485">
                  <c:v>6.8082000000000006E-4</c:v>
                </c:pt>
                <c:pt idx="1486">
                  <c:v>6.7695000000000016E-4</c:v>
                </c:pt>
                <c:pt idx="1487">
                  <c:v>6.8518000000000019E-4</c:v>
                </c:pt>
                <c:pt idx="1488">
                  <c:v>6.8331000000000012E-4</c:v>
                </c:pt>
                <c:pt idx="1489">
                  <c:v>6.8893000000000014E-4</c:v>
                </c:pt>
                <c:pt idx="1490">
                  <c:v>6.8456000000000007E-4</c:v>
                </c:pt>
                <c:pt idx="1491">
                  <c:v>6.7770000000000026E-4</c:v>
                </c:pt>
                <c:pt idx="1492">
                  <c:v>6.9329000000000027E-4</c:v>
                </c:pt>
                <c:pt idx="1493">
                  <c:v>6.8830000000000009E-4</c:v>
                </c:pt>
                <c:pt idx="1494">
                  <c:v>6.8893000000000014E-4</c:v>
                </c:pt>
                <c:pt idx="1495">
                  <c:v>6.9603000000000015E-4</c:v>
                </c:pt>
                <c:pt idx="1496">
                  <c:v>6.8955000000000004E-4</c:v>
                </c:pt>
                <c:pt idx="1497">
                  <c:v>6.9985000000000012E-4</c:v>
                </c:pt>
                <c:pt idx="1498">
                  <c:v>6.9891000000000018E-4</c:v>
                </c:pt>
                <c:pt idx="1499">
                  <c:v>6.9392000000000032E-4</c:v>
                </c:pt>
                <c:pt idx="1500">
                  <c:v>7.0202000000000014E-4</c:v>
                </c:pt>
                <c:pt idx="1501">
                  <c:v>6.9285000000000017E-4</c:v>
                </c:pt>
                <c:pt idx="1502">
                  <c:v>7.057700000000001E-4</c:v>
                </c:pt>
                <c:pt idx="1503">
                  <c:v>7.0078000000000013E-4</c:v>
                </c:pt>
                <c:pt idx="1504">
                  <c:v>7.0764000000000027E-4</c:v>
                </c:pt>
                <c:pt idx="1505">
                  <c:v>7.1138000000000006E-4</c:v>
                </c:pt>
                <c:pt idx="1506">
                  <c:v>7.0888000000000017E-4</c:v>
                </c:pt>
                <c:pt idx="1507">
                  <c:v>7.0951000000000011E-4</c:v>
                </c:pt>
                <c:pt idx="1508">
                  <c:v>7.0684000000000014E-4</c:v>
                </c:pt>
                <c:pt idx="1509">
                  <c:v>7.1066000000000022E-4</c:v>
                </c:pt>
                <c:pt idx="1510">
                  <c:v>7.1761000000000014E-4</c:v>
                </c:pt>
                <c:pt idx="1511">
                  <c:v>7.1075000000000001E-4</c:v>
                </c:pt>
                <c:pt idx="1512">
                  <c:v>7.1762000000000009E-4</c:v>
                </c:pt>
                <c:pt idx="1513">
                  <c:v>7.233700000000002E-4</c:v>
                </c:pt>
                <c:pt idx="1514">
                  <c:v>7.1387000000000013E-4</c:v>
                </c:pt>
                <c:pt idx="1515">
                  <c:v>7.1200000000000007E-4</c:v>
                </c:pt>
                <c:pt idx="1516">
                  <c:v>7.1066000000000022E-4</c:v>
                </c:pt>
                <c:pt idx="1517">
                  <c:v>7.2592000000000023E-4</c:v>
                </c:pt>
                <c:pt idx="1518">
                  <c:v>7.1325000000000013E-4</c:v>
                </c:pt>
                <c:pt idx="1519">
                  <c:v>7.1075000000000001E-4</c:v>
                </c:pt>
                <c:pt idx="1520">
                  <c:v>7.1886000000000009E-4</c:v>
                </c:pt>
                <c:pt idx="1521">
                  <c:v>7.2465000000000019E-4</c:v>
                </c:pt>
                <c:pt idx="1522">
                  <c:v>7.2759000000000018E-4</c:v>
                </c:pt>
                <c:pt idx="1523">
                  <c:v>7.1956000000000006E-4</c:v>
                </c:pt>
                <c:pt idx="1524">
                  <c:v>7.2011000000000015E-4</c:v>
                </c:pt>
                <c:pt idx="1525">
                  <c:v>7.1699000000000014E-4</c:v>
                </c:pt>
                <c:pt idx="1526">
                  <c:v>7.1765000000000012E-4</c:v>
                </c:pt>
                <c:pt idx="1527">
                  <c:v>7.0888000000000017E-4</c:v>
                </c:pt>
                <c:pt idx="1528">
                  <c:v>7.1387000000000013E-4</c:v>
                </c:pt>
                <c:pt idx="1529">
                  <c:v>7.1075000000000001E-4</c:v>
                </c:pt>
                <c:pt idx="1530">
                  <c:v>7.0701000000000021E-4</c:v>
                </c:pt>
                <c:pt idx="1531">
                  <c:v>6.9730000000000009E-4</c:v>
                </c:pt>
                <c:pt idx="1532">
                  <c:v>6.8768000000000019E-4</c:v>
                </c:pt>
                <c:pt idx="1533">
                  <c:v>6.8643000000000003E-4</c:v>
                </c:pt>
                <c:pt idx="1534">
                  <c:v>6.9080000000000009E-4</c:v>
                </c:pt>
                <c:pt idx="1535">
                  <c:v>6.7957000000000011E-4</c:v>
                </c:pt>
                <c:pt idx="1536">
                  <c:v>6.8013000000000014E-4</c:v>
                </c:pt>
                <c:pt idx="1537">
                  <c:v>6.920400000000001E-4</c:v>
                </c:pt>
                <c:pt idx="1538">
                  <c:v>6.7950000000000009E-4</c:v>
                </c:pt>
                <c:pt idx="1539">
                  <c:v>6.8082000000000006E-4</c:v>
                </c:pt>
                <c:pt idx="1540">
                  <c:v>6.764500000000001E-4</c:v>
                </c:pt>
                <c:pt idx="1541">
                  <c:v>6.758300000000002E-4</c:v>
                </c:pt>
                <c:pt idx="1542">
                  <c:v>6.7377000000000018E-4</c:v>
                </c:pt>
                <c:pt idx="1543">
                  <c:v>6.6835000000000006E-4</c:v>
                </c:pt>
                <c:pt idx="1544">
                  <c:v>6.7396000000000025E-4</c:v>
                </c:pt>
                <c:pt idx="1545">
                  <c:v>6.8459000000000011E-4</c:v>
                </c:pt>
                <c:pt idx="1546">
                  <c:v>6.8394000000000018E-4</c:v>
                </c:pt>
                <c:pt idx="1547">
                  <c:v>6.8456000000000007E-4</c:v>
                </c:pt>
                <c:pt idx="1548">
                  <c:v>6.8207000000000012E-4</c:v>
                </c:pt>
                <c:pt idx="1549">
                  <c:v>6.8144000000000006E-4</c:v>
                </c:pt>
                <c:pt idx="1550">
                  <c:v>6.8643000000000003E-4</c:v>
                </c:pt>
                <c:pt idx="1551">
                  <c:v>6.8586000000000027E-4</c:v>
                </c:pt>
                <c:pt idx="1552">
                  <c:v>6.9094000000000024E-4</c:v>
                </c:pt>
                <c:pt idx="1553">
                  <c:v>6.8830000000000009E-4</c:v>
                </c:pt>
                <c:pt idx="1554">
                  <c:v>6.9454000000000022E-4</c:v>
                </c:pt>
                <c:pt idx="1555">
                  <c:v>6.9222000000000012E-4</c:v>
                </c:pt>
                <c:pt idx="1556">
                  <c:v>6.914200000000001E-4</c:v>
                </c:pt>
                <c:pt idx="1557">
                  <c:v>6.9891000000000018E-4</c:v>
                </c:pt>
                <c:pt idx="1558">
                  <c:v>6.9476000000000021E-4</c:v>
                </c:pt>
                <c:pt idx="1559">
                  <c:v>6.8706000000000008E-4</c:v>
                </c:pt>
                <c:pt idx="1560">
                  <c:v>6.9392000000000032E-4</c:v>
                </c:pt>
                <c:pt idx="1561">
                  <c:v>7.0048000000000007E-4</c:v>
                </c:pt>
                <c:pt idx="1562">
                  <c:v>7.0140000000000014E-4</c:v>
                </c:pt>
                <c:pt idx="1563">
                  <c:v>7.0303000000000021E-4</c:v>
                </c:pt>
                <c:pt idx="1564">
                  <c:v>7.0764000000000027E-4</c:v>
                </c:pt>
                <c:pt idx="1565">
                  <c:v>7.0366000000000037E-4</c:v>
                </c:pt>
                <c:pt idx="1566">
                  <c:v>7.0265000000000008E-4</c:v>
                </c:pt>
                <c:pt idx="1567">
                  <c:v>7.0748000000000013E-4</c:v>
                </c:pt>
                <c:pt idx="1568">
                  <c:v>7.1075000000000001E-4</c:v>
                </c:pt>
                <c:pt idx="1569">
                  <c:v>7.1200000000000007E-4</c:v>
                </c:pt>
                <c:pt idx="1570">
                  <c:v>7.2011000000000015E-4</c:v>
                </c:pt>
                <c:pt idx="1571">
                  <c:v>7.0265000000000008E-4</c:v>
                </c:pt>
                <c:pt idx="1572">
                  <c:v>7.032700000000002E-4</c:v>
                </c:pt>
                <c:pt idx="1573">
                  <c:v>7.1193000000000027E-4</c:v>
                </c:pt>
                <c:pt idx="1574">
                  <c:v>7.1193000000000027E-4</c:v>
                </c:pt>
                <c:pt idx="1575">
                  <c:v>7.1574000000000008E-4</c:v>
                </c:pt>
                <c:pt idx="1576">
                  <c:v>7.1637000000000014E-4</c:v>
                </c:pt>
                <c:pt idx="1577">
                  <c:v>7.0888000000000017E-4</c:v>
                </c:pt>
                <c:pt idx="1578">
                  <c:v>7.0764000000000027E-4</c:v>
                </c:pt>
                <c:pt idx="1579">
                  <c:v>7.0951000000000011E-4</c:v>
                </c:pt>
                <c:pt idx="1580">
                  <c:v>7.1574000000000008E-4</c:v>
                </c:pt>
                <c:pt idx="1581">
                  <c:v>7.1075000000000001E-4</c:v>
                </c:pt>
                <c:pt idx="1582">
                  <c:v>7.1450000000000007E-4</c:v>
                </c:pt>
                <c:pt idx="1583">
                  <c:v>7.1511000000000014E-4</c:v>
                </c:pt>
                <c:pt idx="1584">
                  <c:v>7.2323000000000027E-4</c:v>
                </c:pt>
                <c:pt idx="1585">
                  <c:v>7.1511000000000014E-4</c:v>
                </c:pt>
                <c:pt idx="1586">
                  <c:v>7.1512000000000008E-4</c:v>
                </c:pt>
                <c:pt idx="1587">
                  <c:v>7.0701000000000021E-4</c:v>
                </c:pt>
                <c:pt idx="1588">
                  <c:v>7.032700000000002E-4</c:v>
                </c:pt>
                <c:pt idx="1589">
                  <c:v>7.038900000000002E-4</c:v>
                </c:pt>
                <c:pt idx="1590">
                  <c:v>6.954000000000001E-4</c:v>
                </c:pt>
                <c:pt idx="1591">
                  <c:v>7.0078000000000013E-4</c:v>
                </c:pt>
                <c:pt idx="1592">
                  <c:v>6.9766000000000023E-4</c:v>
                </c:pt>
                <c:pt idx="1593">
                  <c:v>6.920400000000001E-4</c:v>
                </c:pt>
                <c:pt idx="1594">
                  <c:v>6.954000000000001E-4</c:v>
                </c:pt>
                <c:pt idx="1595">
                  <c:v>6.7832000000000027E-4</c:v>
                </c:pt>
                <c:pt idx="1596">
                  <c:v>6.8581000000000013E-4</c:v>
                </c:pt>
                <c:pt idx="1597">
                  <c:v>6.8144000000000006E-4</c:v>
                </c:pt>
                <c:pt idx="1598">
                  <c:v>6.8269000000000012E-4</c:v>
                </c:pt>
                <c:pt idx="1599">
                  <c:v>6.7123000000000009E-4</c:v>
                </c:pt>
                <c:pt idx="1600">
                  <c:v>6.7209000000000008E-4</c:v>
                </c:pt>
                <c:pt idx="1601">
                  <c:v>6.7084000000000013E-4</c:v>
                </c:pt>
                <c:pt idx="1602">
                  <c:v>6.6772000000000012E-4</c:v>
                </c:pt>
                <c:pt idx="1603">
                  <c:v>6.7146000000000013E-4</c:v>
                </c:pt>
                <c:pt idx="1604">
                  <c:v>6.7314000000000024E-4</c:v>
                </c:pt>
                <c:pt idx="1605">
                  <c:v>6.7458000000000014E-4</c:v>
                </c:pt>
                <c:pt idx="1606">
                  <c:v>6.7441000000000007E-4</c:v>
                </c:pt>
                <c:pt idx="1607">
                  <c:v>6.7770000000000026E-4</c:v>
                </c:pt>
                <c:pt idx="1608">
                  <c:v>6.7521000000000009E-4</c:v>
                </c:pt>
                <c:pt idx="1609">
                  <c:v>6.7146000000000013E-4</c:v>
                </c:pt>
                <c:pt idx="1610">
                  <c:v>6.7568000000000012E-4</c:v>
                </c:pt>
                <c:pt idx="1611">
                  <c:v>6.7708000000000015E-4</c:v>
                </c:pt>
                <c:pt idx="1612">
                  <c:v>6.8020000000000016E-4</c:v>
                </c:pt>
                <c:pt idx="1613">
                  <c:v>6.8331000000000012E-4</c:v>
                </c:pt>
                <c:pt idx="1614">
                  <c:v>6.8649E-4</c:v>
                </c:pt>
                <c:pt idx="1615">
                  <c:v>6.914200000000001E-4</c:v>
                </c:pt>
                <c:pt idx="1616">
                  <c:v>6.8518000000000019E-4</c:v>
                </c:pt>
                <c:pt idx="1617">
                  <c:v>6.8518000000000019E-4</c:v>
                </c:pt>
                <c:pt idx="1618">
                  <c:v>6.8776000000000015E-4</c:v>
                </c:pt>
                <c:pt idx="1619">
                  <c:v>6.8893000000000014E-4</c:v>
                </c:pt>
                <c:pt idx="1620">
                  <c:v>6.8904000000000014E-4</c:v>
                </c:pt>
                <c:pt idx="1621">
                  <c:v>6.9641000000000006E-4</c:v>
                </c:pt>
                <c:pt idx="1622">
                  <c:v>6.8581000000000013E-4</c:v>
                </c:pt>
                <c:pt idx="1623">
                  <c:v>6.8893000000000014E-4</c:v>
                </c:pt>
                <c:pt idx="1624">
                  <c:v>6.8893000000000014E-4</c:v>
                </c:pt>
                <c:pt idx="1625">
                  <c:v>6.9094000000000024E-4</c:v>
                </c:pt>
                <c:pt idx="1626">
                  <c:v>6.9222000000000012E-4</c:v>
                </c:pt>
                <c:pt idx="1627">
                  <c:v>7.063900000000001E-4</c:v>
                </c:pt>
                <c:pt idx="1628">
                  <c:v>6.9285000000000017E-4</c:v>
                </c:pt>
                <c:pt idx="1629">
                  <c:v>7.0140000000000014E-4</c:v>
                </c:pt>
                <c:pt idx="1630">
                  <c:v>6.979400000000003E-4</c:v>
                </c:pt>
                <c:pt idx="1631">
                  <c:v>7.1138000000000006E-4</c:v>
                </c:pt>
                <c:pt idx="1632">
                  <c:v>7.0514000000000015E-4</c:v>
                </c:pt>
                <c:pt idx="1633">
                  <c:v>7.1325000000000013E-4</c:v>
                </c:pt>
                <c:pt idx="1634">
                  <c:v>7.1450000000000007E-4</c:v>
                </c:pt>
                <c:pt idx="1635">
                  <c:v>7.0875000000000007E-4</c:v>
                </c:pt>
                <c:pt idx="1636">
                  <c:v>7.0951000000000011E-4</c:v>
                </c:pt>
                <c:pt idx="1637">
                  <c:v>7.0748000000000013E-4</c:v>
                </c:pt>
                <c:pt idx="1638">
                  <c:v>7.1138000000000006E-4</c:v>
                </c:pt>
                <c:pt idx="1639">
                  <c:v>7.1013000000000022E-4</c:v>
                </c:pt>
                <c:pt idx="1640">
                  <c:v>7.1512000000000008E-4</c:v>
                </c:pt>
                <c:pt idx="1641">
                  <c:v>7.1574000000000008E-4</c:v>
                </c:pt>
                <c:pt idx="1642">
                  <c:v>7.1002000000000012E-4</c:v>
                </c:pt>
                <c:pt idx="1643">
                  <c:v>7.1325000000000013E-4</c:v>
                </c:pt>
                <c:pt idx="1644">
                  <c:v>7.1574000000000008E-4</c:v>
                </c:pt>
                <c:pt idx="1645">
                  <c:v>7.213600000000001E-4</c:v>
                </c:pt>
                <c:pt idx="1646">
                  <c:v>7.2401000000000019E-4</c:v>
                </c:pt>
                <c:pt idx="1647">
                  <c:v>7.1200000000000007E-4</c:v>
                </c:pt>
                <c:pt idx="1648">
                  <c:v>7.2073000000000026E-4</c:v>
                </c:pt>
                <c:pt idx="1649">
                  <c:v>7.2759000000000018E-4</c:v>
                </c:pt>
                <c:pt idx="1650">
                  <c:v>7.2385000000000017E-4</c:v>
                </c:pt>
                <c:pt idx="1651">
                  <c:v>7.1956000000000006E-4</c:v>
                </c:pt>
                <c:pt idx="1652">
                  <c:v>7.1447000000000014E-4</c:v>
                </c:pt>
                <c:pt idx="1653">
                  <c:v>7.2510000000000022E-4</c:v>
                </c:pt>
                <c:pt idx="1654">
                  <c:v>7.1574000000000008E-4</c:v>
                </c:pt>
                <c:pt idx="1655">
                  <c:v>7.0202000000000014E-4</c:v>
                </c:pt>
                <c:pt idx="1656">
                  <c:v>7.0265000000000008E-4</c:v>
                </c:pt>
                <c:pt idx="1657">
                  <c:v>6.920400000000001E-4</c:v>
                </c:pt>
                <c:pt idx="1658">
                  <c:v>6.9267000000000026E-4</c:v>
                </c:pt>
                <c:pt idx="1659">
                  <c:v>6.8207000000000012E-4</c:v>
                </c:pt>
                <c:pt idx="1660">
                  <c:v>6.8893000000000014E-4</c:v>
                </c:pt>
                <c:pt idx="1661">
                  <c:v>6.7823000000000015E-4</c:v>
                </c:pt>
                <c:pt idx="1662">
                  <c:v>6.8456000000000007E-4</c:v>
                </c:pt>
                <c:pt idx="1663">
                  <c:v>6.8141000000000002E-4</c:v>
                </c:pt>
                <c:pt idx="1664">
                  <c:v>6.7084000000000013E-4</c:v>
                </c:pt>
                <c:pt idx="1665">
                  <c:v>6.6523000000000016E-4</c:v>
                </c:pt>
                <c:pt idx="1666">
                  <c:v>6.8268000000000007E-4</c:v>
                </c:pt>
                <c:pt idx="1667">
                  <c:v>6.7271000000000008E-4</c:v>
                </c:pt>
                <c:pt idx="1668">
                  <c:v>6.6897000000000018E-4</c:v>
                </c:pt>
                <c:pt idx="1669">
                  <c:v>6.686900000000001E-4</c:v>
                </c:pt>
                <c:pt idx="1670">
                  <c:v>6.7521000000000009E-4</c:v>
                </c:pt>
                <c:pt idx="1671">
                  <c:v>6.8269000000000012E-4</c:v>
                </c:pt>
                <c:pt idx="1672">
                  <c:v>6.6710000000000022E-4</c:v>
                </c:pt>
                <c:pt idx="1673">
                  <c:v>6.8077000000000014E-4</c:v>
                </c:pt>
                <c:pt idx="1674">
                  <c:v>6.7770000000000026E-4</c:v>
                </c:pt>
                <c:pt idx="1675">
                  <c:v>6.788600000000001E-4</c:v>
                </c:pt>
                <c:pt idx="1676">
                  <c:v>6.8207000000000012E-4</c:v>
                </c:pt>
                <c:pt idx="1677">
                  <c:v>6.7060000000000015E-4</c:v>
                </c:pt>
                <c:pt idx="1678">
                  <c:v>6.9476000000000021E-4</c:v>
                </c:pt>
                <c:pt idx="1679">
                  <c:v>6.920400000000001E-4</c:v>
                </c:pt>
                <c:pt idx="1680">
                  <c:v>6.9017000000000026E-4</c:v>
                </c:pt>
                <c:pt idx="1681">
                  <c:v>6.8776000000000015E-4</c:v>
                </c:pt>
                <c:pt idx="1682">
                  <c:v>6.8331000000000012E-4</c:v>
                </c:pt>
                <c:pt idx="1683">
                  <c:v>6.8581000000000013E-4</c:v>
                </c:pt>
                <c:pt idx="1684">
                  <c:v>6.8713000000000021E-4</c:v>
                </c:pt>
                <c:pt idx="1685">
                  <c:v>6.9094000000000024E-4</c:v>
                </c:pt>
                <c:pt idx="1686">
                  <c:v>6.8706000000000008E-4</c:v>
                </c:pt>
                <c:pt idx="1687">
                  <c:v>6.8768000000000019E-4</c:v>
                </c:pt>
                <c:pt idx="1688">
                  <c:v>6.8144000000000006E-4</c:v>
                </c:pt>
                <c:pt idx="1689">
                  <c:v>6.8269000000000012E-4</c:v>
                </c:pt>
                <c:pt idx="1690">
                  <c:v>6.8768000000000019E-4</c:v>
                </c:pt>
                <c:pt idx="1691">
                  <c:v>6.9080000000000009E-4</c:v>
                </c:pt>
                <c:pt idx="1692">
                  <c:v>6.9828000000000012E-4</c:v>
                </c:pt>
                <c:pt idx="1693">
                  <c:v>7.0078000000000013E-4</c:v>
                </c:pt>
                <c:pt idx="1694">
                  <c:v>7.0078000000000013E-4</c:v>
                </c:pt>
                <c:pt idx="1695">
                  <c:v>7.0202000000000014E-4</c:v>
                </c:pt>
                <c:pt idx="1696">
                  <c:v>7.0888000000000017E-4</c:v>
                </c:pt>
                <c:pt idx="1697">
                  <c:v>7.0888000000000017E-4</c:v>
                </c:pt>
                <c:pt idx="1698">
                  <c:v>7.057700000000001E-4</c:v>
                </c:pt>
                <c:pt idx="1699">
                  <c:v>7.0557000000000009E-4</c:v>
                </c:pt>
                <c:pt idx="1700">
                  <c:v>6.9985000000000012E-4</c:v>
                </c:pt>
                <c:pt idx="1701">
                  <c:v>7.1193000000000027E-4</c:v>
                </c:pt>
                <c:pt idx="1702">
                  <c:v>7.0452000000000015E-4</c:v>
                </c:pt>
                <c:pt idx="1703">
                  <c:v>7.0265000000000008E-4</c:v>
                </c:pt>
                <c:pt idx="1704">
                  <c:v>7.0748000000000013E-4</c:v>
                </c:pt>
                <c:pt idx="1705">
                  <c:v>7.0888000000000017E-4</c:v>
                </c:pt>
                <c:pt idx="1706">
                  <c:v>7.1387000000000013E-4</c:v>
                </c:pt>
                <c:pt idx="1707">
                  <c:v>7.0764000000000027E-4</c:v>
                </c:pt>
                <c:pt idx="1708">
                  <c:v>7.0951000000000011E-4</c:v>
                </c:pt>
                <c:pt idx="1709">
                  <c:v>7.0764000000000027E-4</c:v>
                </c:pt>
                <c:pt idx="1710">
                  <c:v>7.0811000000000018E-4</c:v>
                </c:pt>
                <c:pt idx="1711">
                  <c:v>7.0888000000000017E-4</c:v>
                </c:pt>
                <c:pt idx="1712">
                  <c:v>7.1255999999999999E-4</c:v>
                </c:pt>
                <c:pt idx="1713">
                  <c:v>7.1574000000000008E-4</c:v>
                </c:pt>
                <c:pt idx="1714">
                  <c:v>7.0701000000000021E-4</c:v>
                </c:pt>
                <c:pt idx="1715">
                  <c:v>7.1255999999999999E-4</c:v>
                </c:pt>
                <c:pt idx="1716">
                  <c:v>7.1387000000000013E-4</c:v>
                </c:pt>
                <c:pt idx="1717">
                  <c:v>7.1387000000000013E-4</c:v>
                </c:pt>
                <c:pt idx="1718">
                  <c:v>7.1637000000000014E-4</c:v>
                </c:pt>
                <c:pt idx="1719">
                  <c:v>7.1075000000000001E-4</c:v>
                </c:pt>
                <c:pt idx="1720">
                  <c:v>7.1824000000000009E-4</c:v>
                </c:pt>
                <c:pt idx="1721">
                  <c:v>7.049300000000002E-4</c:v>
                </c:pt>
                <c:pt idx="1722">
                  <c:v>7.038900000000002E-4</c:v>
                </c:pt>
                <c:pt idx="1723">
                  <c:v>7.0826000000000027E-4</c:v>
                </c:pt>
                <c:pt idx="1724">
                  <c:v>7.0202000000000014E-4</c:v>
                </c:pt>
                <c:pt idx="1725">
                  <c:v>7.038900000000002E-4</c:v>
                </c:pt>
                <c:pt idx="1726">
                  <c:v>7.0939000000000017E-4</c:v>
                </c:pt>
                <c:pt idx="1727">
                  <c:v>7.0265000000000008E-4</c:v>
                </c:pt>
                <c:pt idx="1728">
                  <c:v>7.0112000000000017E-4</c:v>
                </c:pt>
                <c:pt idx="1729">
                  <c:v>6.9891000000000018E-4</c:v>
                </c:pt>
                <c:pt idx="1730">
                  <c:v>6.9579000000000006E-4</c:v>
                </c:pt>
                <c:pt idx="1731">
                  <c:v>6.920400000000001E-4</c:v>
                </c:pt>
                <c:pt idx="1732">
                  <c:v>6.8581000000000013E-4</c:v>
                </c:pt>
                <c:pt idx="1733">
                  <c:v>6.8141000000000002E-4</c:v>
                </c:pt>
                <c:pt idx="1734">
                  <c:v>6.7957000000000011E-4</c:v>
                </c:pt>
                <c:pt idx="1735">
                  <c:v>6.7209000000000008E-4</c:v>
                </c:pt>
                <c:pt idx="1736">
                  <c:v>6.7441000000000007E-4</c:v>
                </c:pt>
                <c:pt idx="1737">
                  <c:v>6.7708000000000015E-4</c:v>
                </c:pt>
                <c:pt idx="1738">
                  <c:v>6.7957000000000011E-4</c:v>
                </c:pt>
                <c:pt idx="1739">
                  <c:v>6.7632000000000022E-4</c:v>
                </c:pt>
                <c:pt idx="1740">
                  <c:v>6.7396000000000025E-4</c:v>
                </c:pt>
                <c:pt idx="1741">
                  <c:v>6.8395000000000012E-4</c:v>
                </c:pt>
                <c:pt idx="1742">
                  <c:v>6.6647000000000006E-4</c:v>
                </c:pt>
                <c:pt idx="1743">
                  <c:v>6.633600000000001E-4</c:v>
                </c:pt>
                <c:pt idx="1744">
                  <c:v>6.758300000000002E-4</c:v>
                </c:pt>
                <c:pt idx="1745">
                  <c:v>6.686900000000001E-4</c:v>
                </c:pt>
                <c:pt idx="1746">
                  <c:v>6.6959000000000007E-4</c:v>
                </c:pt>
                <c:pt idx="1747">
                  <c:v>6.7832000000000027E-4</c:v>
                </c:pt>
                <c:pt idx="1748">
                  <c:v>6.6149000000000004E-4</c:v>
                </c:pt>
                <c:pt idx="1749">
                  <c:v>6.6086000000000009E-4</c:v>
                </c:pt>
                <c:pt idx="1750">
                  <c:v>6.6805000000000011E-4</c:v>
                </c:pt>
                <c:pt idx="1751">
                  <c:v>6.6897000000000018E-4</c:v>
                </c:pt>
                <c:pt idx="1752">
                  <c:v>6.6932000000000027E-4</c:v>
                </c:pt>
                <c:pt idx="1753">
                  <c:v>6.6996000000000015E-4</c:v>
                </c:pt>
                <c:pt idx="1754">
                  <c:v>6.7957000000000011E-4</c:v>
                </c:pt>
                <c:pt idx="1755">
                  <c:v>6.8518000000000019E-4</c:v>
                </c:pt>
                <c:pt idx="1756">
                  <c:v>6.8518000000000019E-4</c:v>
                </c:pt>
                <c:pt idx="1757">
                  <c:v>6.8331000000000012E-4</c:v>
                </c:pt>
                <c:pt idx="1758">
                  <c:v>6.8141000000000002E-4</c:v>
                </c:pt>
                <c:pt idx="1759">
                  <c:v>6.8207000000000012E-4</c:v>
                </c:pt>
                <c:pt idx="1760">
                  <c:v>6.8649E-4</c:v>
                </c:pt>
                <c:pt idx="1761">
                  <c:v>6.7314000000000024E-4</c:v>
                </c:pt>
                <c:pt idx="1762">
                  <c:v>6.920400000000001E-4</c:v>
                </c:pt>
                <c:pt idx="1763">
                  <c:v>6.9267000000000026E-4</c:v>
                </c:pt>
                <c:pt idx="1764">
                  <c:v>6.9579000000000006E-4</c:v>
                </c:pt>
                <c:pt idx="1765">
                  <c:v>6.9094000000000024E-4</c:v>
                </c:pt>
                <c:pt idx="1766">
                  <c:v>6.8967000000000019E-4</c:v>
                </c:pt>
                <c:pt idx="1767">
                  <c:v>6.8893000000000014E-4</c:v>
                </c:pt>
                <c:pt idx="1768">
                  <c:v>6.9158000000000012E-4</c:v>
                </c:pt>
                <c:pt idx="1769">
                  <c:v>7.063900000000001E-4</c:v>
                </c:pt>
                <c:pt idx="1770">
                  <c:v>6.9766000000000023E-4</c:v>
                </c:pt>
                <c:pt idx="1771">
                  <c:v>6.9641000000000006E-4</c:v>
                </c:pt>
                <c:pt idx="1772">
                  <c:v>6.9703000000000028E-4</c:v>
                </c:pt>
                <c:pt idx="1773">
                  <c:v>6.9579000000000006E-4</c:v>
                </c:pt>
                <c:pt idx="1774">
                  <c:v>6.9603000000000015E-4</c:v>
                </c:pt>
                <c:pt idx="1775">
                  <c:v>7.0701000000000021E-4</c:v>
                </c:pt>
                <c:pt idx="1776">
                  <c:v>7.0078000000000013E-4</c:v>
                </c:pt>
                <c:pt idx="1777">
                  <c:v>7.032700000000002E-4</c:v>
                </c:pt>
                <c:pt idx="1778">
                  <c:v>6.9392000000000032E-4</c:v>
                </c:pt>
                <c:pt idx="1779">
                  <c:v>7.0140000000000014E-4</c:v>
                </c:pt>
                <c:pt idx="1780">
                  <c:v>7.1138000000000006E-4</c:v>
                </c:pt>
                <c:pt idx="1781">
                  <c:v>7.1138000000000006E-4</c:v>
                </c:pt>
                <c:pt idx="1782">
                  <c:v>7.0875000000000007E-4</c:v>
                </c:pt>
                <c:pt idx="1783">
                  <c:v>7.1263000000000012E-4</c:v>
                </c:pt>
                <c:pt idx="1784">
                  <c:v>7.0888000000000017E-4</c:v>
                </c:pt>
                <c:pt idx="1785">
                  <c:v>7.063900000000001E-4</c:v>
                </c:pt>
                <c:pt idx="1786">
                  <c:v>7.038900000000002E-4</c:v>
                </c:pt>
                <c:pt idx="1787">
                  <c:v>7.0514000000000015E-4</c:v>
                </c:pt>
                <c:pt idx="1788">
                  <c:v>7.0684000000000014E-4</c:v>
                </c:pt>
                <c:pt idx="1789">
                  <c:v>7.0112000000000017E-4</c:v>
                </c:pt>
                <c:pt idx="1790">
                  <c:v>7.0452000000000015E-4</c:v>
                </c:pt>
                <c:pt idx="1791">
                  <c:v>7.0239000000000011E-4</c:v>
                </c:pt>
                <c:pt idx="1792">
                  <c:v>6.9891000000000018E-4</c:v>
                </c:pt>
                <c:pt idx="1793">
                  <c:v>7.0748000000000013E-4</c:v>
                </c:pt>
                <c:pt idx="1794">
                  <c:v>6.9080000000000009E-4</c:v>
                </c:pt>
                <c:pt idx="1795">
                  <c:v>6.9158000000000012E-4</c:v>
                </c:pt>
                <c:pt idx="1796">
                  <c:v>6.8830000000000009E-4</c:v>
                </c:pt>
                <c:pt idx="1797">
                  <c:v>6.7895000000000021E-4</c:v>
                </c:pt>
                <c:pt idx="1798">
                  <c:v>6.8141000000000002E-4</c:v>
                </c:pt>
                <c:pt idx="1799">
                  <c:v>6.7209000000000008E-4</c:v>
                </c:pt>
                <c:pt idx="1800">
                  <c:v>6.6551000000000002E-4</c:v>
                </c:pt>
                <c:pt idx="1801">
                  <c:v>6.6835000000000006E-4</c:v>
                </c:pt>
                <c:pt idx="1802">
                  <c:v>6.7271000000000008E-4</c:v>
                </c:pt>
                <c:pt idx="1803">
                  <c:v>6.6360000000000008E-4</c:v>
                </c:pt>
                <c:pt idx="1804">
                  <c:v>6.6772000000000012E-4</c:v>
                </c:pt>
                <c:pt idx="1805">
                  <c:v>6.5525000000000012E-4</c:v>
                </c:pt>
                <c:pt idx="1806">
                  <c:v>6.6398000000000021E-4</c:v>
                </c:pt>
                <c:pt idx="1807">
                  <c:v>6.5587000000000013E-4</c:v>
                </c:pt>
                <c:pt idx="1808">
                  <c:v>6.5462000000000007E-4</c:v>
                </c:pt>
                <c:pt idx="1809">
                  <c:v>6.6424000000000008E-4</c:v>
                </c:pt>
                <c:pt idx="1810">
                  <c:v>6.6273000000000015E-4</c:v>
                </c:pt>
                <c:pt idx="1811">
                  <c:v>6.6772000000000012E-4</c:v>
                </c:pt>
                <c:pt idx="1812">
                  <c:v>6.6487000000000013E-4</c:v>
                </c:pt>
                <c:pt idx="1813">
                  <c:v>6.6460000000000011E-4</c:v>
                </c:pt>
                <c:pt idx="1814">
                  <c:v>6.6523000000000016E-4</c:v>
                </c:pt>
                <c:pt idx="1815">
                  <c:v>6.6897000000000018E-4</c:v>
                </c:pt>
                <c:pt idx="1816">
                  <c:v>6.7146000000000013E-4</c:v>
                </c:pt>
                <c:pt idx="1817">
                  <c:v>6.5915000000000017E-4</c:v>
                </c:pt>
                <c:pt idx="1818">
                  <c:v>6.6585000000000006E-4</c:v>
                </c:pt>
                <c:pt idx="1819">
                  <c:v>6.8077000000000014E-4</c:v>
                </c:pt>
                <c:pt idx="1820">
                  <c:v>6.7123000000000009E-4</c:v>
                </c:pt>
                <c:pt idx="1821">
                  <c:v>6.6487000000000013E-4</c:v>
                </c:pt>
                <c:pt idx="1822">
                  <c:v>6.7146000000000013E-4</c:v>
                </c:pt>
                <c:pt idx="1823">
                  <c:v>6.7521000000000009E-4</c:v>
                </c:pt>
                <c:pt idx="1824">
                  <c:v>6.8082000000000006E-4</c:v>
                </c:pt>
                <c:pt idx="1825">
                  <c:v>6.8518000000000019E-4</c:v>
                </c:pt>
                <c:pt idx="1826">
                  <c:v>6.764500000000001E-4</c:v>
                </c:pt>
                <c:pt idx="1827">
                  <c:v>6.9158000000000012E-4</c:v>
                </c:pt>
                <c:pt idx="1828">
                  <c:v>6.8581000000000013E-4</c:v>
                </c:pt>
                <c:pt idx="1829">
                  <c:v>6.8904000000000014E-4</c:v>
                </c:pt>
                <c:pt idx="1830">
                  <c:v>6.8840000000000014E-4</c:v>
                </c:pt>
                <c:pt idx="1831">
                  <c:v>6.8077000000000014E-4</c:v>
                </c:pt>
                <c:pt idx="1832">
                  <c:v>6.8706000000000008E-4</c:v>
                </c:pt>
                <c:pt idx="1833">
                  <c:v>6.9080000000000009E-4</c:v>
                </c:pt>
                <c:pt idx="1834">
                  <c:v>6.914200000000001E-4</c:v>
                </c:pt>
                <c:pt idx="1835">
                  <c:v>6.9579000000000006E-4</c:v>
                </c:pt>
                <c:pt idx="1836">
                  <c:v>6.8776000000000015E-4</c:v>
                </c:pt>
                <c:pt idx="1837">
                  <c:v>6.9329000000000027E-4</c:v>
                </c:pt>
                <c:pt idx="1838">
                  <c:v>6.9667000000000015E-4</c:v>
                </c:pt>
                <c:pt idx="1839">
                  <c:v>6.9579000000000006E-4</c:v>
                </c:pt>
                <c:pt idx="1840">
                  <c:v>7.0078000000000013E-4</c:v>
                </c:pt>
                <c:pt idx="1841">
                  <c:v>6.9392000000000032E-4</c:v>
                </c:pt>
                <c:pt idx="1842">
                  <c:v>7.0265000000000008E-4</c:v>
                </c:pt>
                <c:pt idx="1843">
                  <c:v>7.0811000000000018E-4</c:v>
                </c:pt>
                <c:pt idx="1844">
                  <c:v>7.0239000000000011E-4</c:v>
                </c:pt>
                <c:pt idx="1845">
                  <c:v>7.1387000000000013E-4</c:v>
                </c:pt>
                <c:pt idx="1846">
                  <c:v>7.1013000000000022E-4</c:v>
                </c:pt>
                <c:pt idx="1847">
                  <c:v>7.0764000000000027E-4</c:v>
                </c:pt>
                <c:pt idx="1848">
                  <c:v>7.1447000000000014E-4</c:v>
                </c:pt>
                <c:pt idx="1849">
                  <c:v>7.1447000000000014E-4</c:v>
                </c:pt>
                <c:pt idx="1850">
                  <c:v>7.1325000000000013E-4</c:v>
                </c:pt>
                <c:pt idx="1851">
                  <c:v>7.1066000000000022E-4</c:v>
                </c:pt>
                <c:pt idx="1852">
                  <c:v>7.1263000000000012E-4</c:v>
                </c:pt>
                <c:pt idx="1853">
                  <c:v>7.1574000000000008E-4</c:v>
                </c:pt>
                <c:pt idx="1854">
                  <c:v>7.1761000000000014E-4</c:v>
                </c:pt>
                <c:pt idx="1855">
                  <c:v>7.1761000000000014E-4</c:v>
                </c:pt>
                <c:pt idx="1856">
                  <c:v>7.1450000000000007E-4</c:v>
                </c:pt>
                <c:pt idx="1857">
                  <c:v>7.2011000000000015E-4</c:v>
                </c:pt>
                <c:pt idx="1858">
                  <c:v>7.1512000000000008E-4</c:v>
                </c:pt>
                <c:pt idx="1859">
                  <c:v>7.1387000000000013E-4</c:v>
                </c:pt>
                <c:pt idx="1860">
                  <c:v>7.1892000000000017E-4</c:v>
                </c:pt>
                <c:pt idx="1861">
                  <c:v>7.2323000000000027E-4</c:v>
                </c:pt>
                <c:pt idx="1862">
                  <c:v>7.1949000000000004E-4</c:v>
                </c:pt>
                <c:pt idx="1863">
                  <c:v>7.049300000000002E-4</c:v>
                </c:pt>
                <c:pt idx="1864">
                  <c:v>7.049300000000002E-4</c:v>
                </c:pt>
                <c:pt idx="1865">
                  <c:v>7.0701000000000021E-4</c:v>
                </c:pt>
                <c:pt idx="1866">
                  <c:v>6.9703000000000028E-4</c:v>
                </c:pt>
                <c:pt idx="1867">
                  <c:v>7.0078000000000013E-4</c:v>
                </c:pt>
                <c:pt idx="1868">
                  <c:v>6.920400000000001E-4</c:v>
                </c:pt>
                <c:pt idx="1869">
                  <c:v>6.9703000000000028E-4</c:v>
                </c:pt>
                <c:pt idx="1870">
                  <c:v>6.9267000000000026E-4</c:v>
                </c:pt>
                <c:pt idx="1871">
                  <c:v>6.8893000000000014E-4</c:v>
                </c:pt>
                <c:pt idx="1872">
                  <c:v>6.8967000000000019E-4</c:v>
                </c:pt>
                <c:pt idx="1873">
                  <c:v>6.8581000000000013E-4</c:v>
                </c:pt>
                <c:pt idx="1874">
                  <c:v>6.764500000000001E-4</c:v>
                </c:pt>
                <c:pt idx="1875">
                  <c:v>6.8207000000000012E-4</c:v>
                </c:pt>
                <c:pt idx="1876">
                  <c:v>6.8013000000000014E-4</c:v>
                </c:pt>
                <c:pt idx="1877">
                  <c:v>6.7957000000000011E-4</c:v>
                </c:pt>
                <c:pt idx="1878">
                  <c:v>6.7770000000000026E-4</c:v>
                </c:pt>
                <c:pt idx="1879">
                  <c:v>6.8077000000000014E-4</c:v>
                </c:pt>
                <c:pt idx="1880">
                  <c:v>6.7957000000000011E-4</c:v>
                </c:pt>
                <c:pt idx="1881">
                  <c:v>6.8207000000000012E-4</c:v>
                </c:pt>
                <c:pt idx="1882">
                  <c:v>6.8020000000000016E-4</c:v>
                </c:pt>
                <c:pt idx="1883">
                  <c:v>6.9285000000000017E-4</c:v>
                </c:pt>
                <c:pt idx="1884">
                  <c:v>6.8840000000000014E-4</c:v>
                </c:pt>
                <c:pt idx="1885">
                  <c:v>6.8643000000000003E-4</c:v>
                </c:pt>
                <c:pt idx="1886">
                  <c:v>6.9329000000000027E-4</c:v>
                </c:pt>
                <c:pt idx="1887">
                  <c:v>6.9017000000000026E-4</c:v>
                </c:pt>
                <c:pt idx="1888">
                  <c:v>6.9454000000000022E-4</c:v>
                </c:pt>
                <c:pt idx="1889">
                  <c:v>7.0202000000000014E-4</c:v>
                </c:pt>
                <c:pt idx="1890">
                  <c:v>7.0202000000000014E-4</c:v>
                </c:pt>
                <c:pt idx="1891">
                  <c:v>7.0938000000000012E-4</c:v>
                </c:pt>
                <c:pt idx="1892">
                  <c:v>7.0452000000000015E-4</c:v>
                </c:pt>
                <c:pt idx="1893">
                  <c:v>7.0430000000000015E-4</c:v>
                </c:pt>
                <c:pt idx="1894">
                  <c:v>7.1138000000000006E-4</c:v>
                </c:pt>
                <c:pt idx="1895">
                  <c:v>6.9766000000000023E-4</c:v>
                </c:pt>
                <c:pt idx="1896">
                  <c:v>7.0938000000000012E-4</c:v>
                </c:pt>
                <c:pt idx="1897">
                  <c:v>7.0951000000000011E-4</c:v>
                </c:pt>
                <c:pt idx="1898">
                  <c:v>7.0202000000000014E-4</c:v>
                </c:pt>
                <c:pt idx="1899">
                  <c:v>7.038900000000002E-4</c:v>
                </c:pt>
                <c:pt idx="1900">
                  <c:v>7.1761000000000014E-4</c:v>
                </c:pt>
                <c:pt idx="1901">
                  <c:v>7.1263000000000012E-4</c:v>
                </c:pt>
                <c:pt idx="1902">
                  <c:v>7.1193000000000027E-4</c:v>
                </c:pt>
                <c:pt idx="1903">
                  <c:v>7.2260000000000011E-4</c:v>
                </c:pt>
                <c:pt idx="1904">
                  <c:v>7.3071000000000008E-4</c:v>
                </c:pt>
                <c:pt idx="1905">
                  <c:v>7.1574000000000008E-4</c:v>
                </c:pt>
                <c:pt idx="1906">
                  <c:v>7.2465000000000019E-4</c:v>
                </c:pt>
                <c:pt idx="1907">
                  <c:v>7.1512000000000008E-4</c:v>
                </c:pt>
                <c:pt idx="1908">
                  <c:v>7.2635000000000017E-4</c:v>
                </c:pt>
                <c:pt idx="1909">
                  <c:v>7.2510000000000022E-4</c:v>
                </c:pt>
                <c:pt idx="1910">
                  <c:v>7.3101000000000014E-4</c:v>
                </c:pt>
                <c:pt idx="1911">
                  <c:v>7.3258000000000004E-4</c:v>
                </c:pt>
                <c:pt idx="1912">
                  <c:v>7.3196000000000025E-4</c:v>
                </c:pt>
                <c:pt idx="1913">
                  <c:v>7.3355000000000013E-4</c:v>
                </c:pt>
                <c:pt idx="1914">
                  <c:v>7.3673000000000011E-4</c:v>
                </c:pt>
                <c:pt idx="1915">
                  <c:v>7.2759000000000018E-4</c:v>
                </c:pt>
                <c:pt idx="1916">
                  <c:v>7.2528000000000013E-4</c:v>
                </c:pt>
                <c:pt idx="1917">
                  <c:v>7.3258000000000004E-4</c:v>
                </c:pt>
                <c:pt idx="1918">
                  <c:v>7.4054000000000014E-4</c:v>
                </c:pt>
                <c:pt idx="1919">
                  <c:v>7.369500000000001E-4</c:v>
                </c:pt>
                <c:pt idx="1920">
                  <c:v>7.4007000000000022E-4</c:v>
                </c:pt>
                <c:pt idx="1921">
                  <c:v>7.3228000000000008E-4</c:v>
                </c:pt>
                <c:pt idx="1922">
                  <c:v>7.3071000000000008E-4</c:v>
                </c:pt>
                <c:pt idx="1923">
                  <c:v>7.4118000000000025E-4</c:v>
                </c:pt>
                <c:pt idx="1924">
                  <c:v>7.369500000000001E-4</c:v>
                </c:pt>
                <c:pt idx="1925">
                  <c:v>7.3609000000000012E-4</c:v>
                </c:pt>
                <c:pt idx="1926">
                  <c:v>7.4506000000000008E-4</c:v>
                </c:pt>
                <c:pt idx="1927">
                  <c:v>7.3882000000000006E-4</c:v>
                </c:pt>
                <c:pt idx="1928">
                  <c:v>7.3944000000000006E-4</c:v>
                </c:pt>
                <c:pt idx="1929">
                  <c:v>7.2592000000000023E-4</c:v>
                </c:pt>
                <c:pt idx="1930">
                  <c:v>7.3071000000000008E-4</c:v>
                </c:pt>
                <c:pt idx="1931">
                  <c:v>7.3508000000000015E-4</c:v>
                </c:pt>
                <c:pt idx="1932">
                  <c:v>7.2448000000000011E-4</c:v>
                </c:pt>
                <c:pt idx="1933">
                  <c:v>7.2510000000000022E-4</c:v>
                </c:pt>
                <c:pt idx="1934">
                  <c:v>7.2884000000000013E-4</c:v>
                </c:pt>
                <c:pt idx="1935">
                  <c:v>7.213600000000001E-4</c:v>
                </c:pt>
                <c:pt idx="1936">
                  <c:v>7.1263000000000012E-4</c:v>
                </c:pt>
                <c:pt idx="1937">
                  <c:v>7.0826000000000027E-4</c:v>
                </c:pt>
                <c:pt idx="1938">
                  <c:v>7.0452000000000015E-4</c:v>
                </c:pt>
                <c:pt idx="1939">
                  <c:v>7.0430000000000015E-4</c:v>
                </c:pt>
                <c:pt idx="1940">
                  <c:v>7.0514000000000015E-4</c:v>
                </c:pt>
                <c:pt idx="1941">
                  <c:v>6.9641000000000006E-4</c:v>
                </c:pt>
                <c:pt idx="1942">
                  <c:v>6.9329000000000027E-4</c:v>
                </c:pt>
                <c:pt idx="1943">
                  <c:v>7.0112000000000017E-4</c:v>
                </c:pt>
                <c:pt idx="1944">
                  <c:v>6.9017000000000026E-4</c:v>
                </c:pt>
                <c:pt idx="1945">
                  <c:v>6.8904000000000014E-4</c:v>
                </c:pt>
                <c:pt idx="1946">
                  <c:v>6.9285000000000017E-4</c:v>
                </c:pt>
                <c:pt idx="1947">
                  <c:v>6.8269000000000012E-4</c:v>
                </c:pt>
                <c:pt idx="1948">
                  <c:v>6.9392000000000032E-4</c:v>
                </c:pt>
                <c:pt idx="1949">
                  <c:v>6.8706000000000008E-4</c:v>
                </c:pt>
                <c:pt idx="1950">
                  <c:v>6.8967000000000019E-4</c:v>
                </c:pt>
                <c:pt idx="1951">
                  <c:v>6.9080000000000009E-4</c:v>
                </c:pt>
                <c:pt idx="1952">
                  <c:v>6.9891000000000018E-4</c:v>
                </c:pt>
                <c:pt idx="1953">
                  <c:v>6.8904000000000014E-4</c:v>
                </c:pt>
                <c:pt idx="1954">
                  <c:v>6.9267000000000026E-4</c:v>
                </c:pt>
                <c:pt idx="1955">
                  <c:v>6.8768000000000019E-4</c:v>
                </c:pt>
                <c:pt idx="1956">
                  <c:v>6.7895000000000021E-4</c:v>
                </c:pt>
                <c:pt idx="1957">
                  <c:v>6.9080000000000009E-4</c:v>
                </c:pt>
                <c:pt idx="1958">
                  <c:v>6.9730000000000009E-4</c:v>
                </c:pt>
                <c:pt idx="1959">
                  <c:v>7.0015000000000019E-4</c:v>
                </c:pt>
                <c:pt idx="1960">
                  <c:v>6.9921000000000013E-4</c:v>
                </c:pt>
                <c:pt idx="1961">
                  <c:v>6.9454000000000022E-4</c:v>
                </c:pt>
                <c:pt idx="1962">
                  <c:v>6.9516000000000022E-4</c:v>
                </c:pt>
                <c:pt idx="1963">
                  <c:v>7.0202000000000014E-4</c:v>
                </c:pt>
                <c:pt idx="1964">
                  <c:v>7.0015000000000019E-4</c:v>
                </c:pt>
                <c:pt idx="1965">
                  <c:v>7.1765000000000012E-4</c:v>
                </c:pt>
                <c:pt idx="1966">
                  <c:v>7.1325000000000013E-4</c:v>
                </c:pt>
                <c:pt idx="1967">
                  <c:v>7.0748000000000013E-4</c:v>
                </c:pt>
                <c:pt idx="1968">
                  <c:v>7.0764000000000027E-4</c:v>
                </c:pt>
                <c:pt idx="1969">
                  <c:v>7.1949000000000004E-4</c:v>
                </c:pt>
                <c:pt idx="1970">
                  <c:v>7.1075000000000001E-4</c:v>
                </c:pt>
                <c:pt idx="1971">
                  <c:v>7.1511000000000014E-4</c:v>
                </c:pt>
                <c:pt idx="1972">
                  <c:v>7.1200000000000007E-4</c:v>
                </c:pt>
                <c:pt idx="1973">
                  <c:v>7.1512000000000008E-4</c:v>
                </c:pt>
                <c:pt idx="1974">
                  <c:v>7.1511000000000014E-4</c:v>
                </c:pt>
                <c:pt idx="1975">
                  <c:v>7.2073000000000026E-4</c:v>
                </c:pt>
                <c:pt idx="1976">
                  <c:v>7.1762000000000009E-4</c:v>
                </c:pt>
                <c:pt idx="1977">
                  <c:v>7.1829000000000012E-4</c:v>
                </c:pt>
                <c:pt idx="1978">
                  <c:v>7.1138000000000006E-4</c:v>
                </c:pt>
                <c:pt idx="1979">
                  <c:v>7.3071000000000008E-4</c:v>
                </c:pt>
                <c:pt idx="1980">
                  <c:v>7.1824000000000009E-4</c:v>
                </c:pt>
                <c:pt idx="1981">
                  <c:v>7.233700000000002E-4</c:v>
                </c:pt>
                <c:pt idx="1982">
                  <c:v>7.2448000000000011E-4</c:v>
                </c:pt>
                <c:pt idx="1983">
                  <c:v>7.2274000000000014E-4</c:v>
                </c:pt>
                <c:pt idx="1984">
                  <c:v>7.213600000000001E-4</c:v>
                </c:pt>
                <c:pt idx="1985">
                  <c:v>7.2448000000000011E-4</c:v>
                </c:pt>
                <c:pt idx="1986">
                  <c:v>7.2260000000000011E-4</c:v>
                </c:pt>
                <c:pt idx="1987">
                  <c:v>7.2020000000000027E-4</c:v>
                </c:pt>
                <c:pt idx="1988">
                  <c:v>7.2635000000000017E-4</c:v>
                </c:pt>
                <c:pt idx="1989">
                  <c:v>7.3037000000000015E-4</c:v>
                </c:pt>
                <c:pt idx="1990">
                  <c:v>7.2572000000000012E-4</c:v>
                </c:pt>
                <c:pt idx="1991">
                  <c:v>7.2910000000000021E-4</c:v>
                </c:pt>
                <c:pt idx="1992">
                  <c:v>7.2011000000000015E-4</c:v>
                </c:pt>
                <c:pt idx="1993">
                  <c:v>7.3134000000000014E-4</c:v>
                </c:pt>
                <c:pt idx="1994">
                  <c:v>7.3101000000000014E-4</c:v>
                </c:pt>
                <c:pt idx="1995">
                  <c:v>7.213600000000001E-4</c:v>
                </c:pt>
                <c:pt idx="1996">
                  <c:v>7.3164000000000009E-4</c:v>
                </c:pt>
                <c:pt idx="1997">
                  <c:v>7.344500000000001E-4</c:v>
                </c:pt>
                <c:pt idx="1998">
                  <c:v>7.2510000000000022E-4</c:v>
                </c:pt>
                <c:pt idx="1999">
                  <c:v>7.3321000000000009E-4</c:v>
                </c:pt>
                <c:pt idx="2000">
                  <c:v>7.2759000000000018E-4</c:v>
                </c:pt>
                <c:pt idx="2001">
                  <c:v>7.2592000000000023E-4</c:v>
                </c:pt>
                <c:pt idx="2002">
                  <c:v>7.2448000000000011E-4</c:v>
                </c:pt>
                <c:pt idx="2003">
                  <c:v>7.2719000000000017E-4</c:v>
                </c:pt>
                <c:pt idx="2004">
                  <c:v>7.3321000000000009E-4</c:v>
                </c:pt>
                <c:pt idx="2005">
                  <c:v>7.2448000000000011E-4</c:v>
                </c:pt>
                <c:pt idx="2006">
                  <c:v>7.1387000000000013E-4</c:v>
                </c:pt>
                <c:pt idx="2007">
                  <c:v>7.057700000000001E-4</c:v>
                </c:pt>
                <c:pt idx="2008">
                  <c:v>7.1075000000000001E-4</c:v>
                </c:pt>
                <c:pt idx="2009">
                  <c:v>7.0748000000000013E-4</c:v>
                </c:pt>
                <c:pt idx="2010">
                  <c:v>7.038900000000002E-4</c:v>
                </c:pt>
                <c:pt idx="2011">
                  <c:v>7.0202000000000014E-4</c:v>
                </c:pt>
                <c:pt idx="2012">
                  <c:v>6.8893000000000014E-4</c:v>
                </c:pt>
                <c:pt idx="2013">
                  <c:v>6.8840000000000014E-4</c:v>
                </c:pt>
                <c:pt idx="2014">
                  <c:v>6.8207000000000012E-4</c:v>
                </c:pt>
                <c:pt idx="2015">
                  <c:v>6.9603000000000015E-4</c:v>
                </c:pt>
                <c:pt idx="2016">
                  <c:v>6.8706000000000008E-4</c:v>
                </c:pt>
                <c:pt idx="2017">
                  <c:v>6.8456000000000007E-4</c:v>
                </c:pt>
                <c:pt idx="2018">
                  <c:v>6.8269000000000012E-4</c:v>
                </c:pt>
                <c:pt idx="2019">
                  <c:v>6.8706000000000008E-4</c:v>
                </c:pt>
                <c:pt idx="2020">
                  <c:v>6.7708000000000015E-4</c:v>
                </c:pt>
                <c:pt idx="2021">
                  <c:v>6.7521000000000009E-4</c:v>
                </c:pt>
                <c:pt idx="2022">
                  <c:v>6.8144000000000006E-4</c:v>
                </c:pt>
                <c:pt idx="2023">
                  <c:v>6.8955000000000004E-4</c:v>
                </c:pt>
                <c:pt idx="2024">
                  <c:v>6.9285000000000017E-4</c:v>
                </c:pt>
                <c:pt idx="2025">
                  <c:v>6.8082000000000006E-4</c:v>
                </c:pt>
                <c:pt idx="2026">
                  <c:v>6.8706000000000008E-4</c:v>
                </c:pt>
                <c:pt idx="2027">
                  <c:v>6.8713000000000021E-4</c:v>
                </c:pt>
                <c:pt idx="2028">
                  <c:v>6.9516000000000022E-4</c:v>
                </c:pt>
                <c:pt idx="2029">
                  <c:v>6.8581000000000013E-4</c:v>
                </c:pt>
                <c:pt idx="2030">
                  <c:v>6.9476000000000021E-4</c:v>
                </c:pt>
                <c:pt idx="2031">
                  <c:v>6.9080000000000009E-4</c:v>
                </c:pt>
                <c:pt idx="2032">
                  <c:v>6.9703000000000028E-4</c:v>
                </c:pt>
                <c:pt idx="2033">
                  <c:v>7.0078000000000013E-4</c:v>
                </c:pt>
                <c:pt idx="2034">
                  <c:v>6.9857000000000025E-4</c:v>
                </c:pt>
                <c:pt idx="2035">
                  <c:v>6.9730000000000009E-4</c:v>
                </c:pt>
                <c:pt idx="2036">
                  <c:v>7.0764000000000027E-4</c:v>
                </c:pt>
                <c:pt idx="2037">
                  <c:v>7.0265000000000008E-4</c:v>
                </c:pt>
                <c:pt idx="2038">
                  <c:v>7.0514000000000015E-4</c:v>
                </c:pt>
                <c:pt idx="2039">
                  <c:v>7.0939000000000017E-4</c:v>
                </c:pt>
                <c:pt idx="2040">
                  <c:v>7.032700000000002E-4</c:v>
                </c:pt>
                <c:pt idx="2041">
                  <c:v>7.0048000000000007E-4</c:v>
                </c:pt>
                <c:pt idx="2042">
                  <c:v>7.1193000000000027E-4</c:v>
                </c:pt>
                <c:pt idx="2043">
                  <c:v>7.1699000000000014E-4</c:v>
                </c:pt>
                <c:pt idx="2044">
                  <c:v>7.1761000000000014E-4</c:v>
                </c:pt>
                <c:pt idx="2045">
                  <c:v>7.1762000000000009E-4</c:v>
                </c:pt>
                <c:pt idx="2046">
                  <c:v>7.1450000000000007E-4</c:v>
                </c:pt>
                <c:pt idx="2047">
                  <c:v>7.1263000000000012E-4</c:v>
                </c:pt>
                <c:pt idx="2048">
                  <c:v>7.0951000000000011E-4</c:v>
                </c:pt>
                <c:pt idx="2049">
                  <c:v>7.2759000000000018E-4</c:v>
                </c:pt>
                <c:pt idx="2050">
                  <c:v>7.1886000000000009E-4</c:v>
                </c:pt>
                <c:pt idx="2051">
                  <c:v>7.1702000000000007E-4</c:v>
                </c:pt>
                <c:pt idx="2052">
                  <c:v>7.3101000000000014E-4</c:v>
                </c:pt>
                <c:pt idx="2053">
                  <c:v>7.2448000000000011E-4</c:v>
                </c:pt>
                <c:pt idx="2054">
                  <c:v>7.2946000000000013E-4</c:v>
                </c:pt>
                <c:pt idx="2055">
                  <c:v>7.2759000000000018E-4</c:v>
                </c:pt>
                <c:pt idx="2056">
                  <c:v>7.3071000000000008E-4</c:v>
                </c:pt>
                <c:pt idx="2057">
                  <c:v>7.3258000000000004E-4</c:v>
                </c:pt>
                <c:pt idx="2058">
                  <c:v>7.369500000000001E-4</c:v>
                </c:pt>
                <c:pt idx="2059">
                  <c:v>7.2592000000000023E-4</c:v>
                </c:pt>
                <c:pt idx="2060">
                  <c:v>7.2822000000000023E-4</c:v>
                </c:pt>
                <c:pt idx="2061">
                  <c:v>7.2946000000000013E-4</c:v>
                </c:pt>
                <c:pt idx="2062">
                  <c:v>7.3196000000000025E-4</c:v>
                </c:pt>
                <c:pt idx="2063">
                  <c:v>7.3258000000000004E-4</c:v>
                </c:pt>
                <c:pt idx="2064">
                  <c:v>7.3673000000000011E-4</c:v>
                </c:pt>
                <c:pt idx="2065">
                  <c:v>7.3355000000000013E-4</c:v>
                </c:pt>
                <c:pt idx="2066">
                  <c:v>7.3944000000000006E-4</c:v>
                </c:pt>
                <c:pt idx="2067">
                  <c:v>7.3508000000000015E-4</c:v>
                </c:pt>
                <c:pt idx="2068">
                  <c:v>7.2884000000000013E-4</c:v>
                </c:pt>
                <c:pt idx="2069">
                  <c:v>7.4054000000000014E-4</c:v>
                </c:pt>
                <c:pt idx="2070">
                  <c:v>7.2572000000000012E-4</c:v>
                </c:pt>
                <c:pt idx="2071">
                  <c:v>7.1949000000000004E-4</c:v>
                </c:pt>
                <c:pt idx="2072">
                  <c:v>7.2198000000000021E-4</c:v>
                </c:pt>
                <c:pt idx="2073">
                  <c:v>7.1512000000000008E-4</c:v>
                </c:pt>
                <c:pt idx="2074">
                  <c:v>7.1255999999999999E-4</c:v>
                </c:pt>
                <c:pt idx="2075">
                  <c:v>7.0888000000000017E-4</c:v>
                </c:pt>
                <c:pt idx="2076">
                  <c:v>7.0514000000000015E-4</c:v>
                </c:pt>
                <c:pt idx="2077">
                  <c:v>6.9703000000000028E-4</c:v>
                </c:pt>
                <c:pt idx="2078">
                  <c:v>6.9017000000000026E-4</c:v>
                </c:pt>
                <c:pt idx="2079">
                  <c:v>6.9222000000000012E-4</c:v>
                </c:pt>
                <c:pt idx="2080">
                  <c:v>6.920400000000001E-4</c:v>
                </c:pt>
                <c:pt idx="2081">
                  <c:v>6.8643000000000003E-4</c:v>
                </c:pt>
                <c:pt idx="2082">
                  <c:v>6.8706000000000008E-4</c:v>
                </c:pt>
                <c:pt idx="2083">
                  <c:v>6.9641000000000006E-4</c:v>
                </c:pt>
                <c:pt idx="2084">
                  <c:v>6.8331000000000012E-4</c:v>
                </c:pt>
                <c:pt idx="2085">
                  <c:v>6.7950000000000009E-4</c:v>
                </c:pt>
                <c:pt idx="2086">
                  <c:v>6.8268000000000007E-4</c:v>
                </c:pt>
                <c:pt idx="2087">
                  <c:v>6.9730000000000009E-4</c:v>
                </c:pt>
                <c:pt idx="2088">
                  <c:v>6.9222000000000012E-4</c:v>
                </c:pt>
                <c:pt idx="2089">
                  <c:v>6.8456000000000007E-4</c:v>
                </c:pt>
                <c:pt idx="2090">
                  <c:v>6.9392000000000032E-4</c:v>
                </c:pt>
                <c:pt idx="2091">
                  <c:v>6.8331000000000012E-4</c:v>
                </c:pt>
                <c:pt idx="2092">
                  <c:v>6.9516000000000022E-4</c:v>
                </c:pt>
                <c:pt idx="2093">
                  <c:v>6.979400000000003E-4</c:v>
                </c:pt>
                <c:pt idx="2094">
                  <c:v>6.9641000000000006E-4</c:v>
                </c:pt>
                <c:pt idx="2095">
                  <c:v>6.9921000000000013E-4</c:v>
                </c:pt>
                <c:pt idx="2096">
                  <c:v>6.9953000000000018E-4</c:v>
                </c:pt>
                <c:pt idx="2097">
                  <c:v>7.1013000000000022E-4</c:v>
                </c:pt>
                <c:pt idx="2098">
                  <c:v>7.0140000000000014E-4</c:v>
                </c:pt>
                <c:pt idx="2099">
                  <c:v>7.0202000000000014E-4</c:v>
                </c:pt>
                <c:pt idx="2100">
                  <c:v>7.0764000000000027E-4</c:v>
                </c:pt>
                <c:pt idx="2101">
                  <c:v>7.0811000000000018E-4</c:v>
                </c:pt>
                <c:pt idx="2102">
                  <c:v>7.0514000000000015E-4</c:v>
                </c:pt>
                <c:pt idx="2103">
                  <c:v>7.1002000000000012E-4</c:v>
                </c:pt>
                <c:pt idx="2104">
                  <c:v>7.057700000000001E-4</c:v>
                </c:pt>
                <c:pt idx="2105">
                  <c:v>7.1637000000000014E-4</c:v>
                </c:pt>
                <c:pt idx="2106">
                  <c:v>7.1638000000000008E-4</c:v>
                </c:pt>
                <c:pt idx="2107">
                  <c:v>7.1574000000000008E-4</c:v>
                </c:pt>
                <c:pt idx="2108">
                  <c:v>7.0701000000000021E-4</c:v>
                </c:pt>
                <c:pt idx="2109">
                  <c:v>7.2572000000000012E-4</c:v>
                </c:pt>
                <c:pt idx="2110">
                  <c:v>7.2385000000000017E-4</c:v>
                </c:pt>
                <c:pt idx="2111">
                  <c:v>7.2697000000000018E-4</c:v>
                </c:pt>
                <c:pt idx="2112">
                  <c:v>7.2198000000000021E-4</c:v>
                </c:pt>
                <c:pt idx="2113">
                  <c:v>7.1824000000000009E-4</c:v>
                </c:pt>
                <c:pt idx="2114">
                  <c:v>7.2385000000000017E-4</c:v>
                </c:pt>
                <c:pt idx="2115">
                  <c:v>7.2448000000000011E-4</c:v>
                </c:pt>
                <c:pt idx="2116">
                  <c:v>7.2260000000000011E-4</c:v>
                </c:pt>
                <c:pt idx="2117">
                  <c:v>7.2465000000000019E-4</c:v>
                </c:pt>
                <c:pt idx="2118">
                  <c:v>7.2401000000000019E-4</c:v>
                </c:pt>
                <c:pt idx="2119">
                  <c:v>7.2946000000000013E-4</c:v>
                </c:pt>
                <c:pt idx="2120">
                  <c:v>7.213600000000001E-4</c:v>
                </c:pt>
                <c:pt idx="2121">
                  <c:v>7.2973000000000027E-4</c:v>
                </c:pt>
                <c:pt idx="2122">
                  <c:v>7.3071000000000008E-4</c:v>
                </c:pt>
                <c:pt idx="2123">
                  <c:v>7.3037000000000015E-4</c:v>
                </c:pt>
                <c:pt idx="2124">
                  <c:v>7.3482000000000007E-4</c:v>
                </c:pt>
                <c:pt idx="2125">
                  <c:v>7.369500000000001E-4</c:v>
                </c:pt>
                <c:pt idx="2126">
                  <c:v>7.3882000000000006E-4</c:v>
                </c:pt>
                <c:pt idx="2127">
                  <c:v>7.3071000000000008E-4</c:v>
                </c:pt>
                <c:pt idx="2128">
                  <c:v>7.3944000000000006E-4</c:v>
                </c:pt>
                <c:pt idx="2129">
                  <c:v>7.2946000000000013E-4</c:v>
                </c:pt>
                <c:pt idx="2130">
                  <c:v>7.3101000000000014E-4</c:v>
                </c:pt>
                <c:pt idx="2131">
                  <c:v>7.3196000000000025E-4</c:v>
                </c:pt>
                <c:pt idx="2132">
                  <c:v>7.3418000000000018E-4</c:v>
                </c:pt>
                <c:pt idx="2133">
                  <c:v>7.2946000000000013E-4</c:v>
                </c:pt>
                <c:pt idx="2134">
                  <c:v>7.2510000000000022E-4</c:v>
                </c:pt>
                <c:pt idx="2135">
                  <c:v>7.2592000000000023E-4</c:v>
                </c:pt>
                <c:pt idx="2136">
                  <c:v>7.3134000000000014E-4</c:v>
                </c:pt>
                <c:pt idx="2137">
                  <c:v>7.2510000000000022E-4</c:v>
                </c:pt>
                <c:pt idx="2138">
                  <c:v>7.1886000000000009E-4</c:v>
                </c:pt>
                <c:pt idx="2139">
                  <c:v>7.1574000000000008E-4</c:v>
                </c:pt>
                <c:pt idx="2140">
                  <c:v>7.0811000000000018E-4</c:v>
                </c:pt>
                <c:pt idx="2141">
                  <c:v>7.1138000000000006E-4</c:v>
                </c:pt>
                <c:pt idx="2142">
                  <c:v>7.0452000000000015E-4</c:v>
                </c:pt>
                <c:pt idx="2143">
                  <c:v>6.9476000000000021E-4</c:v>
                </c:pt>
                <c:pt idx="2144">
                  <c:v>7.0078000000000013E-4</c:v>
                </c:pt>
                <c:pt idx="2145">
                  <c:v>6.979400000000003E-4</c:v>
                </c:pt>
                <c:pt idx="2146">
                  <c:v>6.9392000000000032E-4</c:v>
                </c:pt>
                <c:pt idx="2147">
                  <c:v>6.914200000000001E-4</c:v>
                </c:pt>
                <c:pt idx="2148">
                  <c:v>6.9828000000000012E-4</c:v>
                </c:pt>
                <c:pt idx="2149">
                  <c:v>6.9857000000000025E-4</c:v>
                </c:pt>
                <c:pt idx="2150">
                  <c:v>6.9641000000000006E-4</c:v>
                </c:pt>
                <c:pt idx="2151">
                  <c:v>6.9476000000000021E-4</c:v>
                </c:pt>
                <c:pt idx="2152">
                  <c:v>7.1075000000000001E-4</c:v>
                </c:pt>
                <c:pt idx="2153">
                  <c:v>6.9641000000000006E-4</c:v>
                </c:pt>
                <c:pt idx="2154">
                  <c:v>7.0015000000000019E-4</c:v>
                </c:pt>
                <c:pt idx="2155">
                  <c:v>7.0951000000000011E-4</c:v>
                </c:pt>
                <c:pt idx="2156">
                  <c:v>6.9579000000000006E-4</c:v>
                </c:pt>
                <c:pt idx="2157">
                  <c:v>7.063900000000001E-4</c:v>
                </c:pt>
                <c:pt idx="2158">
                  <c:v>7.1066000000000022E-4</c:v>
                </c:pt>
                <c:pt idx="2159">
                  <c:v>7.0557000000000009E-4</c:v>
                </c:pt>
                <c:pt idx="2160">
                  <c:v>7.1574000000000008E-4</c:v>
                </c:pt>
                <c:pt idx="2161">
                  <c:v>7.0366000000000037E-4</c:v>
                </c:pt>
                <c:pt idx="2162">
                  <c:v>7.1637000000000014E-4</c:v>
                </c:pt>
                <c:pt idx="2163">
                  <c:v>7.1512000000000008E-4</c:v>
                </c:pt>
                <c:pt idx="2164">
                  <c:v>7.1013000000000022E-4</c:v>
                </c:pt>
                <c:pt idx="2165">
                  <c:v>7.1387000000000013E-4</c:v>
                </c:pt>
                <c:pt idx="2166">
                  <c:v>7.0826000000000027E-4</c:v>
                </c:pt>
                <c:pt idx="2167">
                  <c:v>7.1761000000000014E-4</c:v>
                </c:pt>
                <c:pt idx="2168">
                  <c:v>7.2260000000000011E-4</c:v>
                </c:pt>
                <c:pt idx="2169">
                  <c:v>7.2592000000000023E-4</c:v>
                </c:pt>
                <c:pt idx="2170">
                  <c:v>7.2655000000000007E-4</c:v>
                </c:pt>
                <c:pt idx="2171">
                  <c:v>7.2448000000000011E-4</c:v>
                </c:pt>
                <c:pt idx="2172">
                  <c:v>7.2884000000000013E-4</c:v>
                </c:pt>
                <c:pt idx="2173">
                  <c:v>7.213600000000001E-4</c:v>
                </c:pt>
                <c:pt idx="2174">
                  <c:v>7.2385000000000017E-4</c:v>
                </c:pt>
                <c:pt idx="2175">
                  <c:v>7.2448000000000011E-4</c:v>
                </c:pt>
                <c:pt idx="2176">
                  <c:v>7.3009000000000008E-4</c:v>
                </c:pt>
                <c:pt idx="2177">
                  <c:v>7.3196000000000025E-4</c:v>
                </c:pt>
                <c:pt idx="2178">
                  <c:v>7.2635000000000017E-4</c:v>
                </c:pt>
                <c:pt idx="2179">
                  <c:v>7.3134000000000014E-4</c:v>
                </c:pt>
                <c:pt idx="2180">
                  <c:v>7.3882000000000006E-4</c:v>
                </c:pt>
                <c:pt idx="2181">
                  <c:v>7.3757000000000022E-4</c:v>
                </c:pt>
                <c:pt idx="2182">
                  <c:v>7.3882000000000006E-4</c:v>
                </c:pt>
                <c:pt idx="2183">
                  <c:v>7.4881000000000014E-4</c:v>
                </c:pt>
                <c:pt idx="2184">
                  <c:v>7.4256000000000007E-4</c:v>
                </c:pt>
                <c:pt idx="2185">
                  <c:v>7.3291000000000014E-4</c:v>
                </c:pt>
                <c:pt idx="2186">
                  <c:v>7.3632000000000027E-4</c:v>
                </c:pt>
                <c:pt idx="2187">
                  <c:v>7.3800000000000027E-4</c:v>
                </c:pt>
                <c:pt idx="2188">
                  <c:v>7.3321000000000009E-4</c:v>
                </c:pt>
                <c:pt idx="2189">
                  <c:v>7.4069000000000023E-4</c:v>
                </c:pt>
                <c:pt idx="2190">
                  <c:v>7.4372000000000023E-4</c:v>
                </c:pt>
                <c:pt idx="2191">
                  <c:v>7.3757000000000022E-4</c:v>
                </c:pt>
                <c:pt idx="2192">
                  <c:v>7.4693000000000025E-4</c:v>
                </c:pt>
                <c:pt idx="2193">
                  <c:v>7.4630000000000009E-4</c:v>
                </c:pt>
                <c:pt idx="2194">
                  <c:v>7.5517000000000021E-4</c:v>
                </c:pt>
                <c:pt idx="2195">
                  <c:v>7.5135000000000013E-4</c:v>
                </c:pt>
                <c:pt idx="2196">
                  <c:v>7.494200000000001E-4</c:v>
                </c:pt>
                <c:pt idx="2197">
                  <c:v>7.5316000000000022E-4</c:v>
                </c:pt>
                <c:pt idx="2198">
                  <c:v>7.4256000000000007E-4</c:v>
                </c:pt>
                <c:pt idx="2199">
                  <c:v>7.4118000000000025E-4</c:v>
                </c:pt>
                <c:pt idx="2200">
                  <c:v>7.4754000000000021E-4</c:v>
                </c:pt>
                <c:pt idx="2201">
                  <c:v>7.5129000000000016E-4</c:v>
                </c:pt>
                <c:pt idx="2202">
                  <c:v>7.5254000000000011E-4</c:v>
                </c:pt>
                <c:pt idx="2203">
                  <c:v>7.5005000000000015E-4</c:v>
                </c:pt>
                <c:pt idx="2204">
                  <c:v>7.4372000000000023E-4</c:v>
                </c:pt>
                <c:pt idx="2205">
                  <c:v>7.4880000000000009E-4</c:v>
                </c:pt>
                <c:pt idx="2206">
                  <c:v>7.3196000000000025E-4</c:v>
                </c:pt>
                <c:pt idx="2207">
                  <c:v>7.3164000000000009E-4</c:v>
                </c:pt>
                <c:pt idx="2208">
                  <c:v>7.2448000000000011E-4</c:v>
                </c:pt>
                <c:pt idx="2209">
                  <c:v>7.3508000000000015E-4</c:v>
                </c:pt>
                <c:pt idx="2210">
                  <c:v>7.2884000000000013E-4</c:v>
                </c:pt>
                <c:pt idx="2211">
                  <c:v>7.2198000000000021E-4</c:v>
                </c:pt>
                <c:pt idx="2212">
                  <c:v>7.233700000000002E-4</c:v>
                </c:pt>
                <c:pt idx="2213">
                  <c:v>7.1702000000000007E-4</c:v>
                </c:pt>
                <c:pt idx="2214">
                  <c:v>7.0888000000000017E-4</c:v>
                </c:pt>
                <c:pt idx="2215">
                  <c:v>7.1075000000000001E-4</c:v>
                </c:pt>
                <c:pt idx="2216">
                  <c:v>7.049300000000002E-4</c:v>
                </c:pt>
                <c:pt idx="2217">
                  <c:v>6.9579000000000006E-4</c:v>
                </c:pt>
                <c:pt idx="2218">
                  <c:v>7.0112000000000017E-4</c:v>
                </c:pt>
                <c:pt idx="2219">
                  <c:v>7.0140000000000014E-4</c:v>
                </c:pt>
                <c:pt idx="2220">
                  <c:v>7.0140000000000014E-4</c:v>
                </c:pt>
                <c:pt idx="2221">
                  <c:v>6.9921000000000013E-4</c:v>
                </c:pt>
                <c:pt idx="2222">
                  <c:v>7.0202000000000014E-4</c:v>
                </c:pt>
                <c:pt idx="2223">
                  <c:v>7.0701000000000021E-4</c:v>
                </c:pt>
                <c:pt idx="2224">
                  <c:v>7.0430000000000015E-4</c:v>
                </c:pt>
                <c:pt idx="2225">
                  <c:v>6.9828000000000012E-4</c:v>
                </c:pt>
                <c:pt idx="2226">
                  <c:v>7.0452000000000015E-4</c:v>
                </c:pt>
                <c:pt idx="2227">
                  <c:v>6.9857000000000025E-4</c:v>
                </c:pt>
                <c:pt idx="2228">
                  <c:v>7.0175000000000012E-4</c:v>
                </c:pt>
                <c:pt idx="2229">
                  <c:v>7.0701000000000021E-4</c:v>
                </c:pt>
                <c:pt idx="2230">
                  <c:v>7.0875000000000007E-4</c:v>
                </c:pt>
                <c:pt idx="2231">
                  <c:v>7.1013000000000022E-4</c:v>
                </c:pt>
                <c:pt idx="2232">
                  <c:v>7.0826000000000027E-4</c:v>
                </c:pt>
                <c:pt idx="2233">
                  <c:v>7.0826000000000027E-4</c:v>
                </c:pt>
                <c:pt idx="2234">
                  <c:v>7.1762000000000009E-4</c:v>
                </c:pt>
                <c:pt idx="2235">
                  <c:v>7.0951000000000011E-4</c:v>
                </c:pt>
                <c:pt idx="2236">
                  <c:v>7.132000000000001E-4</c:v>
                </c:pt>
                <c:pt idx="2237">
                  <c:v>7.2260000000000011E-4</c:v>
                </c:pt>
                <c:pt idx="2238">
                  <c:v>7.1574000000000008E-4</c:v>
                </c:pt>
                <c:pt idx="2239">
                  <c:v>7.1702000000000007E-4</c:v>
                </c:pt>
                <c:pt idx="2240">
                  <c:v>7.1949000000000004E-4</c:v>
                </c:pt>
                <c:pt idx="2241">
                  <c:v>7.2011000000000015E-4</c:v>
                </c:pt>
                <c:pt idx="2242">
                  <c:v>7.1138000000000006E-4</c:v>
                </c:pt>
                <c:pt idx="2243">
                  <c:v>7.2655000000000007E-4</c:v>
                </c:pt>
                <c:pt idx="2244">
                  <c:v>7.2884000000000013E-4</c:v>
                </c:pt>
                <c:pt idx="2245">
                  <c:v>7.2759000000000018E-4</c:v>
                </c:pt>
                <c:pt idx="2246">
                  <c:v>7.3101000000000014E-4</c:v>
                </c:pt>
                <c:pt idx="2247">
                  <c:v>7.2198000000000021E-4</c:v>
                </c:pt>
                <c:pt idx="2248">
                  <c:v>7.3134000000000014E-4</c:v>
                </c:pt>
                <c:pt idx="2249">
                  <c:v>7.3508000000000015E-4</c:v>
                </c:pt>
                <c:pt idx="2250">
                  <c:v>7.2323000000000027E-4</c:v>
                </c:pt>
                <c:pt idx="2251">
                  <c:v>7.3355000000000013E-4</c:v>
                </c:pt>
                <c:pt idx="2252">
                  <c:v>7.344500000000001E-4</c:v>
                </c:pt>
                <c:pt idx="2253">
                  <c:v>7.4131000000000012E-4</c:v>
                </c:pt>
                <c:pt idx="2254">
                  <c:v>7.3757000000000022E-4</c:v>
                </c:pt>
                <c:pt idx="2255">
                  <c:v>7.4194000000000018E-4</c:v>
                </c:pt>
                <c:pt idx="2256">
                  <c:v>7.469000000000001E-4</c:v>
                </c:pt>
                <c:pt idx="2257">
                  <c:v>7.4563000000000027E-4</c:v>
                </c:pt>
                <c:pt idx="2258">
                  <c:v>7.4007000000000022E-4</c:v>
                </c:pt>
                <c:pt idx="2259">
                  <c:v>7.4755000000000015E-4</c:v>
                </c:pt>
                <c:pt idx="2260">
                  <c:v>7.338300000000002E-4</c:v>
                </c:pt>
                <c:pt idx="2261">
                  <c:v>7.3820000000000027E-4</c:v>
                </c:pt>
                <c:pt idx="2262">
                  <c:v>7.4499000000000017E-4</c:v>
                </c:pt>
                <c:pt idx="2263">
                  <c:v>7.4436000000000023E-4</c:v>
                </c:pt>
                <c:pt idx="2264">
                  <c:v>7.4881000000000014E-4</c:v>
                </c:pt>
                <c:pt idx="2265">
                  <c:v>7.4506000000000008E-4</c:v>
                </c:pt>
                <c:pt idx="2266">
                  <c:v>7.4007000000000022E-4</c:v>
                </c:pt>
                <c:pt idx="2267">
                  <c:v>7.3944000000000006E-4</c:v>
                </c:pt>
                <c:pt idx="2268">
                  <c:v>7.3570000000000016E-4</c:v>
                </c:pt>
                <c:pt idx="2269">
                  <c:v>7.4880000000000009E-4</c:v>
                </c:pt>
                <c:pt idx="2270">
                  <c:v>7.3258000000000004E-4</c:v>
                </c:pt>
                <c:pt idx="2271">
                  <c:v>7.3291000000000014E-4</c:v>
                </c:pt>
                <c:pt idx="2272">
                  <c:v>7.3757000000000022E-4</c:v>
                </c:pt>
                <c:pt idx="2273">
                  <c:v>7.2635000000000017E-4</c:v>
                </c:pt>
                <c:pt idx="2274">
                  <c:v>7.2719000000000017E-4</c:v>
                </c:pt>
                <c:pt idx="2275">
                  <c:v>7.2073000000000026E-4</c:v>
                </c:pt>
                <c:pt idx="2276">
                  <c:v>7.1886000000000009E-4</c:v>
                </c:pt>
                <c:pt idx="2277">
                  <c:v>7.2083000000000021E-4</c:v>
                </c:pt>
                <c:pt idx="2278">
                  <c:v>7.1325000000000013E-4</c:v>
                </c:pt>
                <c:pt idx="2279">
                  <c:v>7.0748000000000013E-4</c:v>
                </c:pt>
                <c:pt idx="2280">
                  <c:v>7.0875000000000007E-4</c:v>
                </c:pt>
                <c:pt idx="2281">
                  <c:v>7.1138000000000006E-4</c:v>
                </c:pt>
                <c:pt idx="2282">
                  <c:v>7.0826000000000027E-4</c:v>
                </c:pt>
                <c:pt idx="2283">
                  <c:v>7.1013000000000022E-4</c:v>
                </c:pt>
                <c:pt idx="2284">
                  <c:v>7.0048000000000007E-4</c:v>
                </c:pt>
                <c:pt idx="2285">
                  <c:v>7.063900000000001E-4</c:v>
                </c:pt>
                <c:pt idx="2286">
                  <c:v>7.1075000000000001E-4</c:v>
                </c:pt>
                <c:pt idx="2287">
                  <c:v>7.063900000000001E-4</c:v>
                </c:pt>
                <c:pt idx="2288">
                  <c:v>7.0888000000000017E-4</c:v>
                </c:pt>
                <c:pt idx="2289">
                  <c:v>7.057700000000001E-4</c:v>
                </c:pt>
                <c:pt idx="2290">
                  <c:v>7.0888000000000017E-4</c:v>
                </c:pt>
                <c:pt idx="2291">
                  <c:v>7.1387000000000013E-4</c:v>
                </c:pt>
                <c:pt idx="2292">
                  <c:v>6.9579000000000006E-4</c:v>
                </c:pt>
                <c:pt idx="2293">
                  <c:v>7.0621000000000008E-4</c:v>
                </c:pt>
                <c:pt idx="2294">
                  <c:v>7.0452000000000015E-4</c:v>
                </c:pt>
                <c:pt idx="2295">
                  <c:v>7.0875000000000007E-4</c:v>
                </c:pt>
                <c:pt idx="2296">
                  <c:v>7.214700000000001E-4</c:v>
                </c:pt>
                <c:pt idx="2297">
                  <c:v>7.1450000000000007E-4</c:v>
                </c:pt>
                <c:pt idx="2298">
                  <c:v>7.2011000000000015E-4</c:v>
                </c:pt>
                <c:pt idx="2299">
                  <c:v>7.2011000000000015E-4</c:v>
                </c:pt>
                <c:pt idx="2300">
                  <c:v>7.1762000000000009E-4</c:v>
                </c:pt>
                <c:pt idx="2301">
                  <c:v>7.1761000000000014E-4</c:v>
                </c:pt>
                <c:pt idx="2302">
                  <c:v>7.0701000000000021E-4</c:v>
                </c:pt>
                <c:pt idx="2303">
                  <c:v>7.2011000000000015E-4</c:v>
                </c:pt>
                <c:pt idx="2304">
                  <c:v>7.1637000000000014E-4</c:v>
                </c:pt>
                <c:pt idx="2305">
                  <c:v>7.2274000000000014E-4</c:v>
                </c:pt>
                <c:pt idx="2306">
                  <c:v>7.2260000000000011E-4</c:v>
                </c:pt>
                <c:pt idx="2307">
                  <c:v>7.3134000000000014E-4</c:v>
                </c:pt>
                <c:pt idx="2308">
                  <c:v>7.233700000000002E-4</c:v>
                </c:pt>
                <c:pt idx="2309">
                  <c:v>7.2448000000000011E-4</c:v>
                </c:pt>
                <c:pt idx="2310">
                  <c:v>7.2274000000000014E-4</c:v>
                </c:pt>
                <c:pt idx="2311">
                  <c:v>7.2697000000000018E-4</c:v>
                </c:pt>
                <c:pt idx="2312">
                  <c:v>7.369500000000001E-4</c:v>
                </c:pt>
                <c:pt idx="2313">
                  <c:v>7.2910000000000021E-4</c:v>
                </c:pt>
                <c:pt idx="2314">
                  <c:v>7.2385000000000017E-4</c:v>
                </c:pt>
                <c:pt idx="2315">
                  <c:v>7.2884000000000013E-4</c:v>
                </c:pt>
                <c:pt idx="2316">
                  <c:v>7.2822000000000023E-4</c:v>
                </c:pt>
                <c:pt idx="2317">
                  <c:v>7.3071000000000008E-4</c:v>
                </c:pt>
                <c:pt idx="2318">
                  <c:v>7.3134000000000014E-4</c:v>
                </c:pt>
                <c:pt idx="2319">
                  <c:v>7.3757000000000022E-4</c:v>
                </c:pt>
                <c:pt idx="2320">
                  <c:v>7.3736000000000016E-4</c:v>
                </c:pt>
                <c:pt idx="2321">
                  <c:v>7.4194000000000018E-4</c:v>
                </c:pt>
                <c:pt idx="2322">
                  <c:v>7.4506000000000008E-4</c:v>
                </c:pt>
                <c:pt idx="2323">
                  <c:v>7.4194000000000018E-4</c:v>
                </c:pt>
                <c:pt idx="2324">
                  <c:v>7.4256000000000007E-4</c:v>
                </c:pt>
                <c:pt idx="2325">
                  <c:v>7.3882000000000006E-4</c:v>
                </c:pt>
                <c:pt idx="2326">
                  <c:v>7.3570000000000016E-4</c:v>
                </c:pt>
                <c:pt idx="2327">
                  <c:v>7.4182000000000024E-4</c:v>
                </c:pt>
                <c:pt idx="2328">
                  <c:v>7.4256000000000007E-4</c:v>
                </c:pt>
                <c:pt idx="2329">
                  <c:v>7.4627000000000027E-4</c:v>
                </c:pt>
                <c:pt idx="2330">
                  <c:v>7.4880000000000009E-4</c:v>
                </c:pt>
                <c:pt idx="2331">
                  <c:v>7.3944000000000006E-4</c:v>
                </c:pt>
                <c:pt idx="2332">
                  <c:v>7.3570000000000016E-4</c:v>
                </c:pt>
                <c:pt idx="2333">
                  <c:v>7.4131000000000012E-4</c:v>
                </c:pt>
                <c:pt idx="2334">
                  <c:v>7.3482000000000007E-4</c:v>
                </c:pt>
                <c:pt idx="2335">
                  <c:v>7.4194000000000018E-4</c:v>
                </c:pt>
                <c:pt idx="2336">
                  <c:v>7.2884000000000013E-4</c:v>
                </c:pt>
                <c:pt idx="2337">
                  <c:v>7.2697000000000018E-4</c:v>
                </c:pt>
                <c:pt idx="2338">
                  <c:v>7.1892000000000017E-4</c:v>
                </c:pt>
                <c:pt idx="2339">
                  <c:v>7.1512000000000008E-4</c:v>
                </c:pt>
                <c:pt idx="2340">
                  <c:v>7.1574000000000008E-4</c:v>
                </c:pt>
                <c:pt idx="2341">
                  <c:v>7.0764000000000027E-4</c:v>
                </c:pt>
                <c:pt idx="2342">
                  <c:v>7.1138000000000006E-4</c:v>
                </c:pt>
                <c:pt idx="2343">
                  <c:v>7.1193000000000027E-4</c:v>
                </c:pt>
                <c:pt idx="2344">
                  <c:v>7.0701000000000021E-4</c:v>
                </c:pt>
                <c:pt idx="2345">
                  <c:v>7.1512000000000008E-4</c:v>
                </c:pt>
                <c:pt idx="2346">
                  <c:v>6.9516000000000022E-4</c:v>
                </c:pt>
                <c:pt idx="2347">
                  <c:v>6.9603000000000015E-4</c:v>
                </c:pt>
                <c:pt idx="2348">
                  <c:v>6.9080000000000009E-4</c:v>
                </c:pt>
                <c:pt idx="2349">
                  <c:v>6.7568000000000012E-4</c:v>
                </c:pt>
                <c:pt idx="2350">
                  <c:v>6.9703000000000028E-4</c:v>
                </c:pt>
                <c:pt idx="2351">
                  <c:v>6.8830000000000009E-4</c:v>
                </c:pt>
                <c:pt idx="2352">
                  <c:v>6.8768000000000019E-4</c:v>
                </c:pt>
                <c:pt idx="2353">
                  <c:v>6.9454000000000022E-4</c:v>
                </c:pt>
                <c:pt idx="2354">
                  <c:v>6.9454000000000022E-4</c:v>
                </c:pt>
                <c:pt idx="2355">
                  <c:v>6.954000000000001E-4</c:v>
                </c:pt>
                <c:pt idx="2356">
                  <c:v>6.920400000000001E-4</c:v>
                </c:pt>
                <c:pt idx="2357">
                  <c:v>6.8776000000000015E-4</c:v>
                </c:pt>
                <c:pt idx="2358">
                  <c:v>7.0015000000000019E-4</c:v>
                </c:pt>
                <c:pt idx="2359">
                  <c:v>6.9766000000000023E-4</c:v>
                </c:pt>
                <c:pt idx="2360">
                  <c:v>6.9579000000000006E-4</c:v>
                </c:pt>
                <c:pt idx="2361">
                  <c:v>7.063900000000001E-4</c:v>
                </c:pt>
                <c:pt idx="2362">
                  <c:v>7.0430000000000015E-4</c:v>
                </c:pt>
                <c:pt idx="2363">
                  <c:v>7.057700000000001E-4</c:v>
                </c:pt>
                <c:pt idx="2364">
                  <c:v>7.057700000000001E-4</c:v>
                </c:pt>
                <c:pt idx="2365">
                  <c:v>7.032700000000002E-4</c:v>
                </c:pt>
                <c:pt idx="2366">
                  <c:v>7.0764000000000027E-4</c:v>
                </c:pt>
                <c:pt idx="2367">
                  <c:v>7.0888000000000017E-4</c:v>
                </c:pt>
                <c:pt idx="2368">
                  <c:v>7.1325000000000013E-4</c:v>
                </c:pt>
                <c:pt idx="2369">
                  <c:v>7.1129000000000006E-4</c:v>
                </c:pt>
                <c:pt idx="2370">
                  <c:v>7.1450000000000007E-4</c:v>
                </c:pt>
                <c:pt idx="2371">
                  <c:v>7.213600000000001E-4</c:v>
                </c:pt>
                <c:pt idx="2372">
                  <c:v>7.1200000000000007E-4</c:v>
                </c:pt>
                <c:pt idx="2373">
                  <c:v>7.2274000000000014E-4</c:v>
                </c:pt>
                <c:pt idx="2374">
                  <c:v>7.2198000000000021E-4</c:v>
                </c:pt>
                <c:pt idx="2375">
                  <c:v>7.2448000000000011E-4</c:v>
                </c:pt>
                <c:pt idx="2376">
                  <c:v>7.2510000000000022E-4</c:v>
                </c:pt>
                <c:pt idx="2377">
                  <c:v>7.1263000000000012E-4</c:v>
                </c:pt>
                <c:pt idx="2378">
                  <c:v>7.2572000000000012E-4</c:v>
                </c:pt>
                <c:pt idx="2379">
                  <c:v>7.3228000000000008E-4</c:v>
                </c:pt>
                <c:pt idx="2380">
                  <c:v>7.2946000000000013E-4</c:v>
                </c:pt>
                <c:pt idx="2381">
                  <c:v>7.3508000000000015E-4</c:v>
                </c:pt>
                <c:pt idx="2382">
                  <c:v>7.2697000000000018E-4</c:v>
                </c:pt>
                <c:pt idx="2383">
                  <c:v>7.3196000000000025E-4</c:v>
                </c:pt>
                <c:pt idx="2384">
                  <c:v>7.3864000000000015E-4</c:v>
                </c:pt>
                <c:pt idx="2385">
                  <c:v>7.3632000000000027E-4</c:v>
                </c:pt>
                <c:pt idx="2386">
                  <c:v>7.3321000000000009E-4</c:v>
                </c:pt>
                <c:pt idx="2387">
                  <c:v>7.3196000000000025E-4</c:v>
                </c:pt>
                <c:pt idx="2388">
                  <c:v>7.2822000000000023E-4</c:v>
                </c:pt>
                <c:pt idx="2389">
                  <c:v>7.3228000000000008E-4</c:v>
                </c:pt>
                <c:pt idx="2390">
                  <c:v>7.4007000000000022E-4</c:v>
                </c:pt>
                <c:pt idx="2391">
                  <c:v>7.3134000000000014E-4</c:v>
                </c:pt>
                <c:pt idx="2392">
                  <c:v>7.4500000000000022E-4</c:v>
                </c:pt>
                <c:pt idx="2393">
                  <c:v>7.4069000000000023E-4</c:v>
                </c:pt>
                <c:pt idx="2394">
                  <c:v>7.3944000000000006E-4</c:v>
                </c:pt>
                <c:pt idx="2395">
                  <c:v>7.3321000000000009E-4</c:v>
                </c:pt>
                <c:pt idx="2396">
                  <c:v>7.4506000000000008E-4</c:v>
                </c:pt>
                <c:pt idx="2397">
                  <c:v>7.469000000000001E-4</c:v>
                </c:pt>
                <c:pt idx="2398">
                  <c:v>7.4256000000000007E-4</c:v>
                </c:pt>
                <c:pt idx="2399">
                  <c:v>7.5898000000000024E-4</c:v>
                </c:pt>
                <c:pt idx="2400">
                  <c:v>7.4693000000000025E-4</c:v>
                </c:pt>
                <c:pt idx="2401">
                  <c:v>7.4131000000000012E-4</c:v>
                </c:pt>
                <c:pt idx="2402">
                  <c:v>7.6002000000000014E-4</c:v>
                </c:pt>
                <c:pt idx="2403">
                  <c:v>7.4007000000000022E-4</c:v>
                </c:pt>
                <c:pt idx="2404">
                  <c:v>7.4817000000000026E-4</c:v>
                </c:pt>
                <c:pt idx="2405">
                  <c:v>7.3546000000000006E-4</c:v>
                </c:pt>
                <c:pt idx="2406">
                  <c:v>7.4131000000000012E-4</c:v>
                </c:pt>
                <c:pt idx="2407">
                  <c:v>7.4069000000000023E-4</c:v>
                </c:pt>
                <c:pt idx="2408">
                  <c:v>7.3071000000000008E-4</c:v>
                </c:pt>
                <c:pt idx="2409">
                  <c:v>7.3009000000000008E-4</c:v>
                </c:pt>
                <c:pt idx="2410">
                  <c:v>7.1949000000000004E-4</c:v>
                </c:pt>
                <c:pt idx="2411">
                  <c:v>7.1637000000000014E-4</c:v>
                </c:pt>
                <c:pt idx="2412">
                  <c:v>7.2528000000000013E-4</c:v>
                </c:pt>
                <c:pt idx="2413">
                  <c:v>7.1325000000000013E-4</c:v>
                </c:pt>
                <c:pt idx="2414">
                  <c:v>7.0826000000000027E-4</c:v>
                </c:pt>
                <c:pt idx="2415">
                  <c:v>7.0557000000000009E-4</c:v>
                </c:pt>
                <c:pt idx="2416">
                  <c:v>7.1450000000000007E-4</c:v>
                </c:pt>
                <c:pt idx="2417">
                  <c:v>7.0701000000000021E-4</c:v>
                </c:pt>
                <c:pt idx="2418">
                  <c:v>7.0078000000000013E-4</c:v>
                </c:pt>
                <c:pt idx="2419">
                  <c:v>6.954000000000001E-4</c:v>
                </c:pt>
                <c:pt idx="2420">
                  <c:v>7.0366000000000037E-4</c:v>
                </c:pt>
                <c:pt idx="2421">
                  <c:v>7.0764000000000027E-4</c:v>
                </c:pt>
                <c:pt idx="2422">
                  <c:v>7.032700000000002E-4</c:v>
                </c:pt>
                <c:pt idx="2423">
                  <c:v>6.9953000000000018E-4</c:v>
                </c:pt>
                <c:pt idx="2424">
                  <c:v>7.0514000000000015E-4</c:v>
                </c:pt>
                <c:pt idx="2425">
                  <c:v>7.038900000000002E-4</c:v>
                </c:pt>
                <c:pt idx="2426">
                  <c:v>7.063900000000001E-4</c:v>
                </c:pt>
                <c:pt idx="2427">
                  <c:v>7.0112000000000017E-4</c:v>
                </c:pt>
                <c:pt idx="2428">
                  <c:v>6.9703000000000028E-4</c:v>
                </c:pt>
                <c:pt idx="2429">
                  <c:v>6.9985000000000012E-4</c:v>
                </c:pt>
                <c:pt idx="2430">
                  <c:v>7.038900000000002E-4</c:v>
                </c:pt>
                <c:pt idx="2431">
                  <c:v>7.1325000000000013E-4</c:v>
                </c:pt>
                <c:pt idx="2432">
                  <c:v>7.0048000000000007E-4</c:v>
                </c:pt>
                <c:pt idx="2433">
                  <c:v>7.1200000000000007E-4</c:v>
                </c:pt>
                <c:pt idx="2434">
                  <c:v>7.0202000000000014E-4</c:v>
                </c:pt>
                <c:pt idx="2435">
                  <c:v>7.1512000000000008E-4</c:v>
                </c:pt>
                <c:pt idx="2436">
                  <c:v>7.1138000000000006E-4</c:v>
                </c:pt>
                <c:pt idx="2437">
                  <c:v>7.1384000000000009E-4</c:v>
                </c:pt>
                <c:pt idx="2438">
                  <c:v>7.2323000000000027E-4</c:v>
                </c:pt>
                <c:pt idx="2439">
                  <c:v>7.2510000000000022E-4</c:v>
                </c:pt>
                <c:pt idx="2440">
                  <c:v>7.1450000000000007E-4</c:v>
                </c:pt>
                <c:pt idx="2441">
                  <c:v>7.1824000000000009E-4</c:v>
                </c:pt>
                <c:pt idx="2442">
                  <c:v>7.1829000000000012E-4</c:v>
                </c:pt>
                <c:pt idx="2443">
                  <c:v>7.2448000000000011E-4</c:v>
                </c:pt>
                <c:pt idx="2444">
                  <c:v>7.2572000000000012E-4</c:v>
                </c:pt>
                <c:pt idx="2445">
                  <c:v>7.213600000000001E-4</c:v>
                </c:pt>
                <c:pt idx="2446">
                  <c:v>7.3196000000000025E-4</c:v>
                </c:pt>
                <c:pt idx="2447">
                  <c:v>7.2973000000000027E-4</c:v>
                </c:pt>
                <c:pt idx="2448">
                  <c:v>7.2697000000000018E-4</c:v>
                </c:pt>
                <c:pt idx="2449">
                  <c:v>7.2323000000000027E-4</c:v>
                </c:pt>
                <c:pt idx="2450">
                  <c:v>7.2946000000000013E-4</c:v>
                </c:pt>
                <c:pt idx="2451">
                  <c:v>7.369500000000001E-4</c:v>
                </c:pt>
                <c:pt idx="2452">
                  <c:v>7.392700000000001E-4</c:v>
                </c:pt>
                <c:pt idx="2453">
                  <c:v>7.2572000000000012E-4</c:v>
                </c:pt>
                <c:pt idx="2454">
                  <c:v>7.392700000000001E-4</c:v>
                </c:pt>
                <c:pt idx="2455">
                  <c:v>7.4007000000000022E-4</c:v>
                </c:pt>
                <c:pt idx="2456">
                  <c:v>7.392700000000001E-4</c:v>
                </c:pt>
                <c:pt idx="2457">
                  <c:v>7.3757000000000022E-4</c:v>
                </c:pt>
                <c:pt idx="2458">
                  <c:v>7.369500000000001E-4</c:v>
                </c:pt>
                <c:pt idx="2459">
                  <c:v>7.4500000000000022E-4</c:v>
                </c:pt>
                <c:pt idx="2460">
                  <c:v>7.344500000000001E-4</c:v>
                </c:pt>
                <c:pt idx="2461">
                  <c:v>7.4245000000000008E-4</c:v>
                </c:pt>
                <c:pt idx="2462">
                  <c:v>7.4309000000000018E-4</c:v>
                </c:pt>
                <c:pt idx="2463">
                  <c:v>7.4880000000000009E-4</c:v>
                </c:pt>
                <c:pt idx="2464">
                  <c:v>7.4319000000000023E-4</c:v>
                </c:pt>
                <c:pt idx="2465">
                  <c:v>7.5067000000000027E-4</c:v>
                </c:pt>
                <c:pt idx="2466">
                  <c:v>7.5316000000000022E-4</c:v>
                </c:pt>
                <c:pt idx="2467">
                  <c:v>7.3800000000000027E-4</c:v>
                </c:pt>
                <c:pt idx="2468">
                  <c:v>8.1990000000000014E-4</c:v>
                </c:pt>
                <c:pt idx="2469">
                  <c:v>8.6480000000000031E-4</c:v>
                </c:pt>
                <c:pt idx="2470">
                  <c:v>8.5564000000000039E-4</c:v>
                </c:pt>
                <c:pt idx="2471">
                  <c:v>8.2925000000000023E-4</c:v>
                </c:pt>
                <c:pt idx="2472">
                  <c:v>8.311200000000003E-4</c:v>
                </c:pt>
                <c:pt idx="2473">
                  <c:v>8.3611000000000026E-4</c:v>
                </c:pt>
                <c:pt idx="2474">
                  <c:v>8.4422000000000013E-4</c:v>
                </c:pt>
                <c:pt idx="2475">
                  <c:v>7.8824000000000016E-4</c:v>
                </c:pt>
                <c:pt idx="2476">
                  <c:v>7.7811000000000026E-4</c:v>
                </c:pt>
                <c:pt idx="2477">
                  <c:v>7.7562000000000019E-4</c:v>
                </c:pt>
                <c:pt idx="2478">
                  <c:v>7.637700000000001E-4</c:v>
                </c:pt>
                <c:pt idx="2479">
                  <c:v>7.6153000000000017E-4</c:v>
                </c:pt>
                <c:pt idx="2480">
                  <c:v>7.5254000000000011E-4</c:v>
                </c:pt>
                <c:pt idx="2481">
                  <c:v>7.3673000000000011E-4</c:v>
                </c:pt>
                <c:pt idx="2482">
                  <c:v>7.3508000000000015E-4</c:v>
                </c:pt>
                <c:pt idx="2483">
                  <c:v>7.3882000000000006E-4</c:v>
                </c:pt>
                <c:pt idx="2484">
                  <c:v>7.5379000000000017E-4</c:v>
                </c:pt>
                <c:pt idx="2485">
                  <c:v>7.6065000000000008E-4</c:v>
                </c:pt>
                <c:pt idx="2486">
                  <c:v>7.6471000000000004E-4</c:v>
                </c:pt>
                <c:pt idx="2487">
                  <c:v>7.5067000000000027E-4</c:v>
                </c:pt>
                <c:pt idx="2488">
                  <c:v>7.4436000000000023E-4</c:v>
                </c:pt>
                <c:pt idx="2489">
                  <c:v>7.4880000000000009E-4</c:v>
                </c:pt>
                <c:pt idx="2490">
                  <c:v>7.4443000000000014E-4</c:v>
                </c:pt>
                <c:pt idx="2491">
                  <c:v>7.3570000000000016E-4</c:v>
                </c:pt>
                <c:pt idx="2492">
                  <c:v>7.3009000000000008E-4</c:v>
                </c:pt>
                <c:pt idx="2493">
                  <c:v>7.1574000000000008E-4</c:v>
                </c:pt>
                <c:pt idx="2494">
                  <c:v>7.2448000000000011E-4</c:v>
                </c:pt>
                <c:pt idx="2495">
                  <c:v>7.2448000000000011E-4</c:v>
                </c:pt>
                <c:pt idx="2496">
                  <c:v>7.3009000000000008E-4</c:v>
                </c:pt>
                <c:pt idx="2497">
                  <c:v>7.2011000000000015E-4</c:v>
                </c:pt>
                <c:pt idx="2498">
                  <c:v>7.344500000000001E-4</c:v>
                </c:pt>
                <c:pt idx="2499">
                  <c:v>7.3228000000000008E-4</c:v>
                </c:pt>
                <c:pt idx="2500">
                  <c:v>7.2884000000000013E-4</c:v>
                </c:pt>
                <c:pt idx="2501">
                  <c:v>7.3800000000000027E-4</c:v>
                </c:pt>
                <c:pt idx="2502">
                  <c:v>7.3071000000000008E-4</c:v>
                </c:pt>
                <c:pt idx="2503">
                  <c:v>7.4568000000000019E-4</c:v>
                </c:pt>
                <c:pt idx="2504">
                  <c:v>7.3071000000000008E-4</c:v>
                </c:pt>
                <c:pt idx="2505">
                  <c:v>7.2655000000000007E-4</c:v>
                </c:pt>
                <c:pt idx="2506">
                  <c:v>7.3321000000000009E-4</c:v>
                </c:pt>
                <c:pt idx="2507">
                  <c:v>7.3673000000000011E-4</c:v>
                </c:pt>
                <c:pt idx="2508">
                  <c:v>7.369500000000001E-4</c:v>
                </c:pt>
                <c:pt idx="2509">
                  <c:v>7.3864000000000015E-4</c:v>
                </c:pt>
                <c:pt idx="2510">
                  <c:v>7.5005000000000015E-4</c:v>
                </c:pt>
                <c:pt idx="2511">
                  <c:v>7.4007000000000022E-4</c:v>
                </c:pt>
                <c:pt idx="2512">
                  <c:v>7.4443000000000014E-4</c:v>
                </c:pt>
                <c:pt idx="2513">
                  <c:v>7.3882000000000006E-4</c:v>
                </c:pt>
                <c:pt idx="2514">
                  <c:v>7.4319000000000023E-4</c:v>
                </c:pt>
                <c:pt idx="2515">
                  <c:v>7.4372000000000023E-4</c:v>
                </c:pt>
                <c:pt idx="2516">
                  <c:v>7.4131000000000012E-4</c:v>
                </c:pt>
                <c:pt idx="2517">
                  <c:v>7.4309000000000018E-4</c:v>
                </c:pt>
                <c:pt idx="2518">
                  <c:v>7.4693000000000025E-4</c:v>
                </c:pt>
                <c:pt idx="2519">
                  <c:v>7.4627000000000027E-4</c:v>
                </c:pt>
                <c:pt idx="2520">
                  <c:v>7.4755000000000015E-4</c:v>
                </c:pt>
                <c:pt idx="2521">
                  <c:v>7.4755000000000015E-4</c:v>
                </c:pt>
                <c:pt idx="2522">
                  <c:v>7.4500000000000022E-4</c:v>
                </c:pt>
                <c:pt idx="2523">
                  <c:v>7.3820000000000027E-4</c:v>
                </c:pt>
                <c:pt idx="2524">
                  <c:v>7.4319000000000023E-4</c:v>
                </c:pt>
                <c:pt idx="2525">
                  <c:v>7.3757000000000022E-4</c:v>
                </c:pt>
                <c:pt idx="2526">
                  <c:v>7.4256000000000007E-4</c:v>
                </c:pt>
                <c:pt idx="2527">
                  <c:v>7.4245000000000008E-4</c:v>
                </c:pt>
                <c:pt idx="2528">
                  <c:v>7.4755000000000015E-4</c:v>
                </c:pt>
                <c:pt idx="2529">
                  <c:v>7.5517000000000021E-4</c:v>
                </c:pt>
                <c:pt idx="2530">
                  <c:v>7.4880000000000009E-4</c:v>
                </c:pt>
                <c:pt idx="2531">
                  <c:v>7.5192000000000021E-4</c:v>
                </c:pt>
                <c:pt idx="2532">
                  <c:v>7.4630000000000009E-4</c:v>
                </c:pt>
                <c:pt idx="2533">
                  <c:v>7.4880000000000009E-4</c:v>
                </c:pt>
                <c:pt idx="2534">
                  <c:v>7.5254000000000011E-4</c:v>
                </c:pt>
                <c:pt idx="2535">
                  <c:v>7.4754000000000021E-4</c:v>
                </c:pt>
                <c:pt idx="2536">
                  <c:v>7.5199000000000012E-4</c:v>
                </c:pt>
                <c:pt idx="2537">
                  <c:v>7.4693000000000025E-4</c:v>
                </c:pt>
                <c:pt idx="2538">
                  <c:v>7.5503000000000018E-4</c:v>
                </c:pt>
                <c:pt idx="2539">
                  <c:v>7.5691000000000018E-4</c:v>
                </c:pt>
                <c:pt idx="2540">
                  <c:v>7.5129000000000016E-4</c:v>
                </c:pt>
                <c:pt idx="2541">
                  <c:v>7.5326000000000017E-4</c:v>
                </c:pt>
                <c:pt idx="2542">
                  <c:v>7.5254000000000011E-4</c:v>
                </c:pt>
                <c:pt idx="2543">
                  <c:v>7.5503000000000018E-4</c:v>
                </c:pt>
                <c:pt idx="2544">
                  <c:v>7.5771000000000009E-4</c:v>
                </c:pt>
                <c:pt idx="2545">
                  <c:v>7.5566000000000023E-4</c:v>
                </c:pt>
                <c:pt idx="2546">
                  <c:v>7.4372000000000023E-4</c:v>
                </c:pt>
                <c:pt idx="2547">
                  <c:v>7.3632000000000027E-4</c:v>
                </c:pt>
                <c:pt idx="2548">
                  <c:v>7.4381000000000024E-4</c:v>
                </c:pt>
                <c:pt idx="2549">
                  <c:v>7.3800000000000027E-4</c:v>
                </c:pt>
                <c:pt idx="2550">
                  <c:v>7.4817000000000026E-4</c:v>
                </c:pt>
                <c:pt idx="2551">
                  <c:v>7.3736000000000016E-4</c:v>
                </c:pt>
                <c:pt idx="2552">
                  <c:v>7.2073000000000026E-4</c:v>
                </c:pt>
                <c:pt idx="2553">
                  <c:v>7.1824000000000009E-4</c:v>
                </c:pt>
                <c:pt idx="2554">
                  <c:v>7.1002000000000012E-4</c:v>
                </c:pt>
                <c:pt idx="2555">
                  <c:v>7.1761000000000014E-4</c:v>
                </c:pt>
                <c:pt idx="2556">
                  <c:v>7.0621000000000008E-4</c:v>
                </c:pt>
                <c:pt idx="2557">
                  <c:v>6.9267000000000026E-4</c:v>
                </c:pt>
                <c:pt idx="2558">
                  <c:v>7.0078000000000013E-4</c:v>
                </c:pt>
                <c:pt idx="2559">
                  <c:v>7.0140000000000014E-4</c:v>
                </c:pt>
                <c:pt idx="2560">
                  <c:v>7.0514000000000015E-4</c:v>
                </c:pt>
                <c:pt idx="2561">
                  <c:v>7.0112000000000017E-4</c:v>
                </c:pt>
                <c:pt idx="2562">
                  <c:v>7.063900000000001E-4</c:v>
                </c:pt>
                <c:pt idx="2563">
                  <c:v>7.0202000000000014E-4</c:v>
                </c:pt>
                <c:pt idx="2564">
                  <c:v>7.0826000000000027E-4</c:v>
                </c:pt>
                <c:pt idx="2565">
                  <c:v>7.0430000000000015E-4</c:v>
                </c:pt>
                <c:pt idx="2566">
                  <c:v>7.0140000000000014E-4</c:v>
                </c:pt>
                <c:pt idx="2567">
                  <c:v>7.0265000000000008E-4</c:v>
                </c:pt>
                <c:pt idx="2568">
                  <c:v>7.063900000000001E-4</c:v>
                </c:pt>
                <c:pt idx="2569">
                  <c:v>7.038900000000002E-4</c:v>
                </c:pt>
                <c:pt idx="2570">
                  <c:v>7.0826000000000027E-4</c:v>
                </c:pt>
                <c:pt idx="2571">
                  <c:v>7.057700000000001E-4</c:v>
                </c:pt>
                <c:pt idx="2572">
                  <c:v>7.0452000000000015E-4</c:v>
                </c:pt>
                <c:pt idx="2573">
                  <c:v>7.1325000000000013E-4</c:v>
                </c:pt>
                <c:pt idx="2574">
                  <c:v>7.1574000000000008E-4</c:v>
                </c:pt>
                <c:pt idx="2575">
                  <c:v>7.0764000000000027E-4</c:v>
                </c:pt>
                <c:pt idx="2576">
                  <c:v>7.1574000000000008E-4</c:v>
                </c:pt>
                <c:pt idx="2577">
                  <c:v>7.1956000000000006E-4</c:v>
                </c:pt>
                <c:pt idx="2578">
                  <c:v>7.1263000000000012E-4</c:v>
                </c:pt>
                <c:pt idx="2579">
                  <c:v>7.2260000000000011E-4</c:v>
                </c:pt>
                <c:pt idx="2580">
                  <c:v>7.2073000000000026E-4</c:v>
                </c:pt>
                <c:pt idx="2581">
                  <c:v>7.2020000000000027E-4</c:v>
                </c:pt>
                <c:pt idx="2582">
                  <c:v>7.1574000000000008E-4</c:v>
                </c:pt>
                <c:pt idx="2583">
                  <c:v>7.2260000000000011E-4</c:v>
                </c:pt>
                <c:pt idx="2584">
                  <c:v>7.3101000000000014E-4</c:v>
                </c:pt>
                <c:pt idx="2585">
                  <c:v>7.2697000000000018E-4</c:v>
                </c:pt>
                <c:pt idx="2586">
                  <c:v>7.3009000000000008E-4</c:v>
                </c:pt>
                <c:pt idx="2587">
                  <c:v>7.2973000000000027E-4</c:v>
                </c:pt>
                <c:pt idx="2588">
                  <c:v>7.2946000000000013E-4</c:v>
                </c:pt>
                <c:pt idx="2589">
                  <c:v>7.3632000000000027E-4</c:v>
                </c:pt>
                <c:pt idx="2590">
                  <c:v>7.3258000000000004E-4</c:v>
                </c:pt>
                <c:pt idx="2591">
                  <c:v>7.344500000000001E-4</c:v>
                </c:pt>
                <c:pt idx="2592">
                  <c:v>7.3134000000000014E-4</c:v>
                </c:pt>
                <c:pt idx="2593">
                  <c:v>7.2946000000000013E-4</c:v>
                </c:pt>
                <c:pt idx="2594">
                  <c:v>7.3164000000000009E-4</c:v>
                </c:pt>
                <c:pt idx="2595">
                  <c:v>7.369500000000001E-4</c:v>
                </c:pt>
                <c:pt idx="2596">
                  <c:v>7.369500000000001E-4</c:v>
                </c:pt>
                <c:pt idx="2597">
                  <c:v>7.3196000000000025E-4</c:v>
                </c:pt>
                <c:pt idx="2598">
                  <c:v>7.4069000000000023E-4</c:v>
                </c:pt>
                <c:pt idx="2599">
                  <c:v>7.4256000000000007E-4</c:v>
                </c:pt>
                <c:pt idx="2600">
                  <c:v>7.4069000000000023E-4</c:v>
                </c:pt>
                <c:pt idx="2601">
                  <c:v>7.3632000000000027E-4</c:v>
                </c:pt>
                <c:pt idx="2602">
                  <c:v>7.494200000000001E-4</c:v>
                </c:pt>
                <c:pt idx="2603">
                  <c:v>7.3991000000000009E-4</c:v>
                </c:pt>
                <c:pt idx="2604">
                  <c:v>7.5135000000000013E-4</c:v>
                </c:pt>
                <c:pt idx="2605">
                  <c:v>7.4563000000000027E-4</c:v>
                </c:pt>
                <c:pt idx="2606">
                  <c:v>7.4880000000000009E-4</c:v>
                </c:pt>
                <c:pt idx="2607">
                  <c:v>7.5691000000000018E-4</c:v>
                </c:pt>
                <c:pt idx="2608">
                  <c:v>7.4319000000000023E-4</c:v>
                </c:pt>
                <c:pt idx="2609">
                  <c:v>7.5316000000000022E-4</c:v>
                </c:pt>
                <c:pt idx="2610">
                  <c:v>7.5898000000000024E-4</c:v>
                </c:pt>
                <c:pt idx="2611">
                  <c:v>7.5129000000000016E-4</c:v>
                </c:pt>
                <c:pt idx="2612">
                  <c:v>7.5192000000000021E-4</c:v>
                </c:pt>
                <c:pt idx="2613">
                  <c:v>7.4630000000000009E-4</c:v>
                </c:pt>
                <c:pt idx="2614">
                  <c:v>7.5316000000000022E-4</c:v>
                </c:pt>
                <c:pt idx="2615">
                  <c:v>7.5815000000000019E-4</c:v>
                </c:pt>
                <c:pt idx="2616">
                  <c:v>7.4381000000000024E-4</c:v>
                </c:pt>
                <c:pt idx="2617">
                  <c:v>7.4319000000000023E-4</c:v>
                </c:pt>
                <c:pt idx="2618">
                  <c:v>7.3570000000000016E-4</c:v>
                </c:pt>
                <c:pt idx="2619">
                  <c:v>7.338300000000002E-4</c:v>
                </c:pt>
                <c:pt idx="2620">
                  <c:v>7.3632000000000027E-4</c:v>
                </c:pt>
                <c:pt idx="2621">
                  <c:v>7.1949000000000004E-4</c:v>
                </c:pt>
                <c:pt idx="2622">
                  <c:v>7.2910000000000021E-4</c:v>
                </c:pt>
                <c:pt idx="2623">
                  <c:v>7.2884000000000013E-4</c:v>
                </c:pt>
                <c:pt idx="2624">
                  <c:v>7.2198000000000021E-4</c:v>
                </c:pt>
                <c:pt idx="2625">
                  <c:v>7.1886000000000009E-4</c:v>
                </c:pt>
                <c:pt idx="2626">
                  <c:v>7.1200000000000007E-4</c:v>
                </c:pt>
                <c:pt idx="2627">
                  <c:v>7.0875000000000007E-4</c:v>
                </c:pt>
                <c:pt idx="2628">
                  <c:v>7.0764000000000027E-4</c:v>
                </c:pt>
                <c:pt idx="2629">
                  <c:v>7.0140000000000014E-4</c:v>
                </c:pt>
                <c:pt idx="2630">
                  <c:v>7.038900000000002E-4</c:v>
                </c:pt>
                <c:pt idx="2631">
                  <c:v>7.0826000000000027E-4</c:v>
                </c:pt>
                <c:pt idx="2632">
                  <c:v>6.9703000000000028E-4</c:v>
                </c:pt>
                <c:pt idx="2633">
                  <c:v>7.1138000000000006E-4</c:v>
                </c:pt>
                <c:pt idx="2634">
                  <c:v>7.1129000000000006E-4</c:v>
                </c:pt>
                <c:pt idx="2635">
                  <c:v>7.0701000000000021E-4</c:v>
                </c:pt>
                <c:pt idx="2636">
                  <c:v>7.1138000000000006E-4</c:v>
                </c:pt>
                <c:pt idx="2637">
                  <c:v>7.063900000000001E-4</c:v>
                </c:pt>
                <c:pt idx="2638">
                  <c:v>7.0888000000000017E-4</c:v>
                </c:pt>
                <c:pt idx="2639">
                  <c:v>7.214700000000001E-4</c:v>
                </c:pt>
                <c:pt idx="2640">
                  <c:v>7.0938000000000012E-4</c:v>
                </c:pt>
                <c:pt idx="2641">
                  <c:v>7.1263000000000012E-4</c:v>
                </c:pt>
                <c:pt idx="2642">
                  <c:v>7.057700000000001E-4</c:v>
                </c:pt>
                <c:pt idx="2643">
                  <c:v>7.1138000000000006E-4</c:v>
                </c:pt>
                <c:pt idx="2644">
                  <c:v>7.2198000000000021E-4</c:v>
                </c:pt>
                <c:pt idx="2645">
                  <c:v>7.1892000000000017E-4</c:v>
                </c:pt>
                <c:pt idx="2646">
                  <c:v>7.1512000000000008E-4</c:v>
                </c:pt>
                <c:pt idx="2647">
                  <c:v>7.2083000000000021E-4</c:v>
                </c:pt>
                <c:pt idx="2648">
                  <c:v>7.1762000000000009E-4</c:v>
                </c:pt>
                <c:pt idx="2649">
                  <c:v>7.2759000000000018E-4</c:v>
                </c:pt>
                <c:pt idx="2650">
                  <c:v>7.2592000000000023E-4</c:v>
                </c:pt>
                <c:pt idx="2651">
                  <c:v>7.2083000000000021E-4</c:v>
                </c:pt>
                <c:pt idx="2652">
                  <c:v>7.2946000000000013E-4</c:v>
                </c:pt>
                <c:pt idx="2653">
                  <c:v>7.2274000000000014E-4</c:v>
                </c:pt>
                <c:pt idx="2654">
                  <c:v>7.338300000000002E-4</c:v>
                </c:pt>
                <c:pt idx="2655">
                  <c:v>7.3757000000000022E-4</c:v>
                </c:pt>
                <c:pt idx="2656">
                  <c:v>7.2083000000000021E-4</c:v>
                </c:pt>
                <c:pt idx="2657">
                  <c:v>7.3632000000000027E-4</c:v>
                </c:pt>
                <c:pt idx="2658">
                  <c:v>7.3134000000000014E-4</c:v>
                </c:pt>
                <c:pt idx="2659">
                  <c:v>7.3258000000000004E-4</c:v>
                </c:pt>
                <c:pt idx="2660">
                  <c:v>7.2910000000000021E-4</c:v>
                </c:pt>
                <c:pt idx="2661">
                  <c:v>7.3101000000000014E-4</c:v>
                </c:pt>
                <c:pt idx="2662">
                  <c:v>7.3196000000000025E-4</c:v>
                </c:pt>
                <c:pt idx="2663">
                  <c:v>7.369500000000001E-4</c:v>
                </c:pt>
                <c:pt idx="2664">
                  <c:v>7.3009000000000008E-4</c:v>
                </c:pt>
                <c:pt idx="2665">
                  <c:v>7.369500000000001E-4</c:v>
                </c:pt>
                <c:pt idx="2666">
                  <c:v>7.344500000000001E-4</c:v>
                </c:pt>
                <c:pt idx="2667">
                  <c:v>7.3101000000000014E-4</c:v>
                </c:pt>
                <c:pt idx="2668">
                  <c:v>7.3944000000000006E-4</c:v>
                </c:pt>
                <c:pt idx="2669">
                  <c:v>7.4381000000000024E-4</c:v>
                </c:pt>
                <c:pt idx="2670">
                  <c:v>7.3800000000000027E-4</c:v>
                </c:pt>
                <c:pt idx="2671">
                  <c:v>7.3944000000000006E-4</c:v>
                </c:pt>
                <c:pt idx="2672">
                  <c:v>7.4131000000000012E-4</c:v>
                </c:pt>
                <c:pt idx="2673">
                  <c:v>7.4443000000000014E-4</c:v>
                </c:pt>
                <c:pt idx="2674">
                  <c:v>7.5005000000000015E-4</c:v>
                </c:pt>
                <c:pt idx="2675">
                  <c:v>7.4880000000000009E-4</c:v>
                </c:pt>
                <c:pt idx="2676">
                  <c:v>7.5263000000000012E-4</c:v>
                </c:pt>
                <c:pt idx="2677">
                  <c:v>7.4309000000000018E-4</c:v>
                </c:pt>
                <c:pt idx="2678">
                  <c:v>7.4194000000000018E-4</c:v>
                </c:pt>
                <c:pt idx="2679">
                  <c:v>7.5005000000000015E-4</c:v>
                </c:pt>
                <c:pt idx="2680">
                  <c:v>7.5566000000000023E-4</c:v>
                </c:pt>
                <c:pt idx="2681">
                  <c:v>7.4817000000000026E-4</c:v>
                </c:pt>
                <c:pt idx="2682">
                  <c:v>7.4436000000000023E-4</c:v>
                </c:pt>
                <c:pt idx="2683">
                  <c:v>7.4443000000000014E-4</c:v>
                </c:pt>
                <c:pt idx="2684">
                  <c:v>7.3944000000000006E-4</c:v>
                </c:pt>
                <c:pt idx="2685">
                  <c:v>7.4194000000000018E-4</c:v>
                </c:pt>
                <c:pt idx="2686">
                  <c:v>7.4568000000000019E-4</c:v>
                </c:pt>
                <c:pt idx="2687">
                  <c:v>7.2910000000000021E-4</c:v>
                </c:pt>
                <c:pt idx="2688">
                  <c:v>7.369500000000001E-4</c:v>
                </c:pt>
                <c:pt idx="2689">
                  <c:v>7.2385000000000017E-4</c:v>
                </c:pt>
                <c:pt idx="2690">
                  <c:v>7.3258000000000004E-4</c:v>
                </c:pt>
                <c:pt idx="2691">
                  <c:v>7.2528000000000013E-4</c:v>
                </c:pt>
                <c:pt idx="2692">
                  <c:v>7.1013000000000022E-4</c:v>
                </c:pt>
                <c:pt idx="2693">
                  <c:v>7.2323000000000027E-4</c:v>
                </c:pt>
                <c:pt idx="2694">
                  <c:v>7.1637000000000014E-4</c:v>
                </c:pt>
                <c:pt idx="2695">
                  <c:v>7.1886000000000009E-4</c:v>
                </c:pt>
                <c:pt idx="2696">
                  <c:v>7.1013000000000022E-4</c:v>
                </c:pt>
                <c:pt idx="2697">
                  <c:v>7.0265000000000008E-4</c:v>
                </c:pt>
                <c:pt idx="2698">
                  <c:v>7.0015000000000019E-4</c:v>
                </c:pt>
                <c:pt idx="2699">
                  <c:v>7.0078000000000013E-4</c:v>
                </c:pt>
                <c:pt idx="2700">
                  <c:v>7.1075000000000001E-4</c:v>
                </c:pt>
                <c:pt idx="2701">
                  <c:v>7.0701000000000021E-4</c:v>
                </c:pt>
                <c:pt idx="2702">
                  <c:v>7.132000000000001E-4</c:v>
                </c:pt>
                <c:pt idx="2703">
                  <c:v>7.0888000000000017E-4</c:v>
                </c:pt>
                <c:pt idx="2704">
                  <c:v>7.1002000000000012E-4</c:v>
                </c:pt>
                <c:pt idx="2705">
                  <c:v>7.0202000000000014E-4</c:v>
                </c:pt>
                <c:pt idx="2706">
                  <c:v>7.1255999999999999E-4</c:v>
                </c:pt>
                <c:pt idx="2707">
                  <c:v>7.057700000000001E-4</c:v>
                </c:pt>
                <c:pt idx="2708">
                  <c:v>7.0826000000000027E-4</c:v>
                </c:pt>
                <c:pt idx="2709">
                  <c:v>7.2323000000000027E-4</c:v>
                </c:pt>
                <c:pt idx="2710">
                  <c:v>7.1384000000000009E-4</c:v>
                </c:pt>
                <c:pt idx="2711">
                  <c:v>7.1387000000000013E-4</c:v>
                </c:pt>
                <c:pt idx="2712">
                  <c:v>7.1886000000000009E-4</c:v>
                </c:pt>
                <c:pt idx="2713">
                  <c:v>7.0684000000000014E-4</c:v>
                </c:pt>
                <c:pt idx="2714">
                  <c:v>7.2198000000000021E-4</c:v>
                </c:pt>
                <c:pt idx="2715">
                  <c:v>7.213600000000001E-4</c:v>
                </c:pt>
                <c:pt idx="2716">
                  <c:v>7.1638000000000008E-4</c:v>
                </c:pt>
                <c:pt idx="2717">
                  <c:v>7.2759000000000018E-4</c:v>
                </c:pt>
                <c:pt idx="2718">
                  <c:v>7.2198000000000021E-4</c:v>
                </c:pt>
                <c:pt idx="2719">
                  <c:v>7.2822000000000023E-4</c:v>
                </c:pt>
                <c:pt idx="2720">
                  <c:v>7.2323000000000027E-4</c:v>
                </c:pt>
                <c:pt idx="2721">
                  <c:v>7.1956000000000006E-4</c:v>
                </c:pt>
                <c:pt idx="2722">
                  <c:v>7.2846000000000022E-4</c:v>
                </c:pt>
                <c:pt idx="2723">
                  <c:v>7.1637000000000014E-4</c:v>
                </c:pt>
                <c:pt idx="2724">
                  <c:v>7.2697000000000018E-4</c:v>
                </c:pt>
                <c:pt idx="2725">
                  <c:v>7.2635000000000017E-4</c:v>
                </c:pt>
                <c:pt idx="2726">
                  <c:v>7.2759000000000018E-4</c:v>
                </c:pt>
                <c:pt idx="2727">
                  <c:v>7.2783000000000027E-4</c:v>
                </c:pt>
                <c:pt idx="2728">
                  <c:v>7.2783000000000027E-4</c:v>
                </c:pt>
                <c:pt idx="2729">
                  <c:v>7.3820000000000027E-4</c:v>
                </c:pt>
                <c:pt idx="2730">
                  <c:v>7.3673000000000011E-4</c:v>
                </c:pt>
                <c:pt idx="2731">
                  <c:v>7.4381000000000024E-4</c:v>
                </c:pt>
                <c:pt idx="2732">
                  <c:v>7.4627000000000027E-4</c:v>
                </c:pt>
                <c:pt idx="2733">
                  <c:v>7.3570000000000016E-4</c:v>
                </c:pt>
                <c:pt idx="2734">
                  <c:v>7.4245000000000008E-4</c:v>
                </c:pt>
                <c:pt idx="2735">
                  <c:v>7.3882000000000006E-4</c:v>
                </c:pt>
                <c:pt idx="2736">
                  <c:v>7.4256000000000007E-4</c:v>
                </c:pt>
                <c:pt idx="2737">
                  <c:v>7.4381000000000024E-4</c:v>
                </c:pt>
                <c:pt idx="2738">
                  <c:v>7.4880000000000009E-4</c:v>
                </c:pt>
                <c:pt idx="2739">
                  <c:v>7.469000000000001E-4</c:v>
                </c:pt>
                <c:pt idx="2740">
                  <c:v>7.4630000000000009E-4</c:v>
                </c:pt>
                <c:pt idx="2741">
                  <c:v>7.4881000000000014E-4</c:v>
                </c:pt>
                <c:pt idx="2742">
                  <c:v>7.4630000000000009E-4</c:v>
                </c:pt>
                <c:pt idx="2743">
                  <c:v>7.5316000000000022E-4</c:v>
                </c:pt>
                <c:pt idx="2744">
                  <c:v>7.4817000000000026E-4</c:v>
                </c:pt>
                <c:pt idx="2745">
                  <c:v>7.5566000000000023E-4</c:v>
                </c:pt>
                <c:pt idx="2746">
                  <c:v>7.4817000000000026E-4</c:v>
                </c:pt>
                <c:pt idx="2747">
                  <c:v>7.4372000000000023E-4</c:v>
                </c:pt>
                <c:pt idx="2748">
                  <c:v>7.558100000000001E-4</c:v>
                </c:pt>
                <c:pt idx="2749">
                  <c:v>7.5628000000000012E-4</c:v>
                </c:pt>
                <c:pt idx="2750">
                  <c:v>7.6252000000000015E-4</c:v>
                </c:pt>
                <c:pt idx="2751">
                  <c:v>7.5067000000000027E-4</c:v>
                </c:pt>
                <c:pt idx="2752">
                  <c:v>7.4131000000000012E-4</c:v>
                </c:pt>
                <c:pt idx="2753">
                  <c:v>7.4693000000000025E-4</c:v>
                </c:pt>
                <c:pt idx="2754">
                  <c:v>7.4054000000000014E-4</c:v>
                </c:pt>
                <c:pt idx="2755">
                  <c:v>7.4118000000000025E-4</c:v>
                </c:pt>
                <c:pt idx="2756">
                  <c:v>7.3321000000000009E-4</c:v>
                </c:pt>
                <c:pt idx="2757">
                  <c:v>7.213600000000001E-4</c:v>
                </c:pt>
                <c:pt idx="2758">
                  <c:v>7.2323000000000027E-4</c:v>
                </c:pt>
                <c:pt idx="2759">
                  <c:v>7.1949000000000004E-4</c:v>
                </c:pt>
                <c:pt idx="2760">
                  <c:v>7.2635000000000017E-4</c:v>
                </c:pt>
                <c:pt idx="2761">
                  <c:v>7.233700000000002E-4</c:v>
                </c:pt>
                <c:pt idx="2762">
                  <c:v>7.1325000000000013E-4</c:v>
                </c:pt>
                <c:pt idx="2763">
                  <c:v>7.0764000000000027E-4</c:v>
                </c:pt>
                <c:pt idx="2764">
                  <c:v>7.0366000000000037E-4</c:v>
                </c:pt>
                <c:pt idx="2765">
                  <c:v>7.038900000000002E-4</c:v>
                </c:pt>
                <c:pt idx="2766">
                  <c:v>7.057700000000001E-4</c:v>
                </c:pt>
                <c:pt idx="2767">
                  <c:v>7.0202000000000014E-4</c:v>
                </c:pt>
                <c:pt idx="2768">
                  <c:v>7.0140000000000014E-4</c:v>
                </c:pt>
                <c:pt idx="2769">
                  <c:v>7.057700000000001E-4</c:v>
                </c:pt>
                <c:pt idx="2770">
                  <c:v>7.0239000000000011E-4</c:v>
                </c:pt>
                <c:pt idx="2771">
                  <c:v>7.057700000000001E-4</c:v>
                </c:pt>
                <c:pt idx="2772">
                  <c:v>6.9985000000000012E-4</c:v>
                </c:pt>
                <c:pt idx="2773">
                  <c:v>7.0048000000000007E-4</c:v>
                </c:pt>
                <c:pt idx="2774">
                  <c:v>7.1138000000000006E-4</c:v>
                </c:pt>
                <c:pt idx="2775">
                  <c:v>7.0202000000000014E-4</c:v>
                </c:pt>
                <c:pt idx="2776">
                  <c:v>7.0764000000000027E-4</c:v>
                </c:pt>
                <c:pt idx="2777">
                  <c:v>7.0265000000000008E-4</c:v>
                </c:pt>
                <c:pt idx="2778">
                  <c:v>7.0430000000000015E-4</c:v>
                </c:pt>
                <c:pt idx="2779">
                  <c:v>7.1138000000000006E-4</c:v>
                </c:pt>
                <c:pt idx="2780">
                  <c:v>7.0140000000000014E-4</c:v>
                </c:pt>
                <c:pt idx="2781">
                  <c:v>7.0701000000000021E-4</c:v>
                </c:pt>
                <c:pt idx="2782">
                  <c:v>7.0303000000000021E-4</c:v>
                </c:pt>
                <c:pt idx="2783">
                  <c:v>7.0939000000000017E-4</c:v>
                </c:pt>
                <c:pt idx="2784">
                  <c:v>7.1949000000000004E-4</c:v>
                </c:pt>
                <c:pt idx="2785">
                  <c:v>7.2759000000000018E-4</c:v>
                </c:pt>
                <c:pt idx="2786">
                  <c:v>7.2260000000000011E-4</c:v>
                </c:pt>
                <c:pt idx="2787">
                  <c:v>7.1387000000000013E-4</c:v>
                </c:pt>
                <c:pt idx="2788">
                  <c:v>7.1886000000000009E-4</c:v>
                </c:pt>
                <c:pt idx="2789">
                  <c:v>7.213600000000001E-4</c:v>
                </c:pt>
                <c:pt idx="2790">
                  <c:v>7.2655000000000007E-4</c:v>
                </c:pt>
                <c:pt idx="2791">
                  <c:v>7.2510000000000022E-4</c:v>
                </c:pt>
                <c:pt idx="2792">
                  <c:v>7.2910000000000021E-4</c:v>
                </c:pt>
                <c:pt idx="2793">
                  <c:v>7.1761000000000014E-4</c:v>
                </c:pt>
                <c:pt idx="2794">
                  <c:v>7.3258000000000004E-4</c:v>
                </c:pt>
                <c:pt idx="2795">
                  <c:v>7.3632000000000027E-4</c:v>
                </c:pt>
                <c:pt idx="2796">
                  <c:v>7.2783000000000027E-4</c:v>
                </c:pt>
                <c:pt idx="2797">
                  <c:v>7.2822000000000023E-4</c:v>
                </c:pt>
                <c:pt idx="2798">
                  <c:v>7.2635000000000017E-4</c:v>
                </c:pt>
                <c:pt idx="2799">
                  <c:v>7.3196000000000025E-4</c:v>
                </c:pt>
                <c:pt idx="2800">
                  <c:v>7.3071000000000008E-4</c:v>
                </c:pt>
                <c:pt idx="2801">
                  <c:v>7.4069000000000023E-4</c:v>
                </c:pt>
                <c:pt idx="2802">
                  <c:v>7.3632000000000027E-4</c:v>
                </c:pt>
                <c:pt idx="2803">
                  <c:v>7.3632000000000027E-4</c:v>
                </c:pt>
                <c:pt idx="2804">
                  <c:v>7.3009000000000008E-4</c:v>
                </c:pt>
                <c:pt idx="2805">
                  <c:v>7.4069000000000023E-4</c:v>
                </c:pt>
                <c:pt idx="2806">
                  <c:v>7.3418000000000018E-4</c:v>
                </c:pt>
                <c:pt idx="2807">
                  <c:v>7.4118000000000025E-4</c:v>
                </c:pt>
                <c:pt idx="2808">
                  <c:v>7.4007000000000022E-4</c:v>
                </c:pt>
                <c:pt idx="2809">
                  <c:v>7.3632000000000027E-4</c:v>
                </c:pt>
                <c:pt idx="2810">
                  <c:v>7.4506000000000008E-4</c:v>
                </c:pt>
                <c:pt idx="2811">
                  <c:v>7.3882000000000006E-4</c:v>
                </c:pt>
                <c:pt idx="2812">
                  <c:v>7.4256000000000007E-4</c:v>
                </c:pt>
                <c:pt idx="2813">
                  <c:v>7.4436000000000023E-4</c:v>
                </c:pt>
                <c:pt idx="2814">
                  <c:v>7.4627000000000027E-4</c:v>
                </c:pt>
                <c:pt idx="2815">
                  <c:v>7.4443000000000014E-4</c:v>
                </c:pt>
                <c:pt idx="2816">
                  <c:v>7.4693000000000025E-4</c:v>
                </c:pt>
                <c:pt idx="2817">
                  <c:v>7.4817000000000026E-4</c:v>
                </c:pt>
                <c:pt idx="2818">
                  <c:v>7.5708000000000014E-4</c:v>
                </c:pt>
                <c:pt idx="2819">
                  <c:v>7.3196000000000025E-4</c:v>
                </c:pt>
                <c:pt idx="2820">
                  <c:v>7.3864000000000015E-4</c:v>
                </c:pt>
                <c:pt idx="2821">
                  <c:v>7.3991000000000009E-4</c:v>
                </c:pt>
                <c:pt idx="2822">
                  <c:v>7.344500000000001E-4</c:v>
                </c:pt>
                <c:pt idx="2823">
                  <c:v>7.2719000000000017E-4</c:v>
                </c:pt>
                <c:pt idx="2824">
                  <c:v>7.344500000000001E-4</c:v>
                </c:pt>
                <c:pt idx="2825">
                  <c:v>7.3009000000000008E-4</c:v>
                </c:pt>
                <c:pt idx="2826">
                  <c:v>7.2973000000000027E-4</c:v>
                </c:pt>
                <c:pt idx="2827">
                  <c:v>7.2198000000000021E-4</c:v>
                </c:pt>
                <c:pt idx="2828">
                  <c:v>7.2210000000000015E-4</c:v>
                </c:pt>
                <c:pt idx="2829">
                  <c:v>7.1387000000000013E-4</c:v>
                </c:pt>
                <c:pt idx="2830">
                  <c:v>7.1075000000000001E-4</c:v>
                </c:pt>
                <c:pt idx="2831">
                  <c:v>7.1193000000000027E-4</c:v>
                </c:pt>
                <c:pt idx="2832">
                  <c:v>7.057700000000001E-4</c:v>
                </c:pt>
                <c:pt idx="2833">
                  <c:v>6.9953000000000018E-4</c:v>
                </c:pt>
                <c:pt idx="2834">
                  <c:v>6.9921000000000013E-4</c:v>
                </c:pt>
                <c:pt idx="2835">
                  <c:v>7.0078000000000013E-4</c:v>
                </c:pt>
                <c:pt idx="2836">
                  <c:v>6.9890000000000024E-4</c:v>
                </c:pt>
                <c:pt idx="2837">
                  <c:v>6.9891000000000018E-4</c:v>
                </c:pt>
                <c:pt idx="2838">
                  <c:v>6.9579000000000006E-4</c:v>
                </c:pt>
                <c:pt idx="2839">
                  <c:v>7.0430000000000015E-4</c:v>
                </c:pt>
                <c:pt idx="2840">
                  <c:v>6.9516000000000022E-4</c:v>
                </c:pt>
                <c:pt idx="2841">
                  <c:v>7.0366000000000037E-4</c:v>
                </c:pt>
                <c:pt idx="2842">
                  <c:v>7.0202000000000014E-4</c:v>
                </c:pt>
                <c:pt idx="2843">
                  <c:v>6.920400000000001E-4</c:v>
                </c:pt>
                <c:pt idx="2844">
                  <c:v>7.0078000000000013E-4</c:v>
                </c:pt>
                <c:pt idx="2845">
                  <c:v>7.0430000000000015E-4</c:v>
                </c:pt>
                <c:pt idx="2846">
                  <c:v>6.9766000000000023E-4</c:v>
                </c:pt>
                <c:pt idx="2847">
                  <c:v>7.0202000000000014E-4</c:v>
                </c:pt>
                <c:pt idx="2848">
                  <c:v>6.9891000000000018E-4</c:v>
                </c:pt>
                <c:pt idx="2849">
                  <c:v>7.0303000000000021E-4</c:v>
                </c:pt>
                <c:pt idx="2850">
                  <c:v>7.0140000000000014E-4</c:v>
                </c:pt>
                <c:pt idx="2851">
                  <c:v>7.1013000000000022E-4</c:v>
                </c:pt>
                <c:pt idx="2852">
                  <c:v>7.1450000000000007E-4</c:v>
                </c:pt>
                <c:pt idx="2853">
                  <c:v>7.0514000000000015E-4</c:v>
                </c:pt>
                <c:pt idx="2854">
                  <c:v>7.1762000000000009E-4</c:v>
                </c:pt>
                <c:pt idx="2855">
                  <c:v>7.1637000000000014E-4</c:v>
                </c:pt>
                <c:pt idx="2856">
                  <c:v>7.1949000000000004E-4</c:v>
                </c:pt>
                <c:pt idx="2857">
                  <c:v>7.1702000000000007E-4</c:v>
                </c:pt>
                <c:pt idx="2858">
                  <c:v>7.1200000000000007E-4</c:v>
                </c:pt>
                <c:pt idx="2859">
                  <c:v>7.1138000000000006E-4</c:v>
                </c:pt>
                <c:pt idx="2860">
                  <c:v>7.1138000000000006E-4</c:v>
                </c:pt>
                <c:pt idx="2861">
                  <c:v>7.1325000000000013E-4</c:v>
                </c:pt>
                <c:pt idx="2862">
                  <c:v>7.1263000000000012E-4</c:v>
                </c:pt>
                <c:pt idx="2863">
                  <c:v>7.1886000000000009E-4</c:v>
                </c:pt>
                <c:pt idx="2864">
                  <c:v>7.1511000000000014E-4</c:v>
                </c:pt>
                <c:pt idx="2865">
                  <c:v>7.2260000000000011E-4</c:v>
                </c:pt>
                <c:pt idx="2866">
                  <c:v>7.1574000000000008E-4</c:v>
                </c:pt>
                <c:pt idx="2867">
                  <c:v>7.1574000000000008E-4</c:v>
                </c:pt>
                <c:pt idx="2868">
                  <c:v>7.2198000000000021E-4</c:v>
                </c:pt>
                <c:pt idx="2869">
                  <c:v>7.1949000000000004E-4</c:v>
                </c:pt>
                <c:pt idx="2870">
                  <c:v>7.2073000000000026E-4</c:v>
                </c:pt>
                <c:pt idx="2871">
                  <c:v>7.2210000000000015E-4</c:v>
                </c:pt>
                <c:pt idx="2872">
                  <c:v>7.1949000000000004E-4</c:v>
                </c:pt>
                <c:pt idx="2873">
                  <c:v>7.2198000000000021E-4</c:v>
                </c:pt>
                <c:pt idx="2874">
                  <c:v>7.2884000000000013E-4</c:v>
                </c:pt>
                <c:pt idx="2875">
                  <c:v>7.3196000000000025E-4</c:v>
                </c:pt>
                <c:pt idx="2876">
                  <c:v>7.2719000000000017E-4</c:v>
                </c:pt>
                <c:pt idx="2877">
                  <c:v>7.2635000000000017E-4</c:v>
                </c:pt>
                <c:pt idx="2878">
                  <c:v>7.3196000000000025E-4</c:v>
                </c:pt>
                <c:pt idx="2879">
                  <c:v>7.3009000000000008E-4</c:v>
                </c:pt>
                <c:pt idx="2880">
                  <c:v>7.4256000000000007E-4</c:v>
                </c:pt>
                <c:pt idx="2881">
                  <c:v>7.3071000000000008E-4</c:v>
                </c:pt>
                <c:pt idx="2882">
                  <c:v>7.2946000000000013E-4</c:v>
                </c:pt>
                <c:pt idx="2883">
                  <c:v>7.3820000000000027E-4</c:v>
                </c:pt>
                <c:pt idx="2884">
                  <c:v>7.3508000000000015E-4</c:v>
                </c:pt>
                <c:pt idx="2885">
                  <c:v>7.392700000000001E-4</c:v>
                </c:pt>
                <c:pt idx="2886">
                  <c:v>7.4506000000000008E-4</c:v>
                </c:pt>
                <c:pt idx="2887">
                  <c:v>7.3071000000000008E-4</c:v>
                </c:pt>
                <c:pt idx="2888">
                  <c:v>7.3864000000000015E-4</c:v>
                </c:pt>
                <c:pt idx="2889">
                  <c:v>7.2822000000000023E-4</c:v>
                </c:pt>
                <c:pt idx="2890">
                  <c:v>7.3258000000000004E-4</c:v>
                </c:pt>
                <c:pt idx="2891">
                  <c:v>7.2910000000000021E-4</c:v>
                </c:pt>
                <c:pt idx="2892">
                  <c:v>7.2719000000000017E-4</c:v>
                </c:pt>
                <c:pt idx="2893">
                  <c:v>7.2719000000000017E-4</c:v>
                </c:pt>
                <c:pt idx="2894">
                  <c:v>7.2323000000000027E-4</c:v>
                </c:pt>
                <c:pt idx="2895">
                  <c:v>7.1702000000000007E-4</c:v>
                </c:pt>
                <c:pt idx="2896">
                  <c:v>7.1886000000000009E-4</c:v>
                </c:pt>
                <c:pt idx="2897">
                  <c:v>7.0265000000000008E-4</c:v>
                </c:pt>
                <c:pt idx="2898">
                  <c:v>7.1193000000000027E-4</c:v>
                </c:pt>
                <c:pt idx="2899">
                  <c:v>7.0140000000000014E-4</c:v>
                </c:pt>
                <c:pt idx="2900">
                  <c:v>6.9392000000000032E-4</c:v>
                </c:pt>
                <c:pt idx="2901">
                  <c:v>7.0202000000000014E-4</c:v>
                </c:pt>
                <c:pt idx="2902">
                  <c:v>6.8141000000000002E-4</c:v>
                </c:pt>
                <c:pt idx="2903">
                  <c:v>6.8768000000000019E-4</c:v>
                </c:pt>
                <c:pt idx="2904">
                  <c:v>6.920400000000001E-4</c:v>
                </c:pt>
                <c:pt idx="2905">
                  <c:v>6.9329000000000027E-4</c:v>
                </c:pt>
                <c:pt idx="2906">
                  <c:v>6.979400000000003E-4</c:v>
                </c:pt>
                <c:pt idx="2907">
                  <c:v>6.9080000000000009E-4</c:v>
                </c:pt>
                <c:pt idx="2908">
                  <c:v>6.9516000000000022E-4</c:v>
                </c:pt>
                <c:pt idx="2909">
                  <c:v>6.914200000000001E-4</c:v>
                </c:pt>
                <c:pt idx="2910">
                  <c:v>6.8586000000000027E-4</c:v>
                </c:pt>
                <c:pt idx="2911">
                  <c:v>6.9080000000000009E-4</c:v>
                </c:pt>
                <c:pt idx="2912">
                  <c:v>6.9766000000000023E-4</c:v>
                </c:pt>
                <c:pt idx="2913">
                  <c:v>6.9579000000000006E-4</c:v>
                </c:pt>
                <c:pt idx="2914">
                  <c:v>6.9703000000000028E-4</c:v>
                </c:pt>
                <c:pt idx="2915">
                  <c:v>6.9329000000000027E-4</c:v>
                </c:pt>
                <c:pt idx="2916">
                  <c:v>6.9454000000000022E-4</c:v>
                </c:pt>
                <c:pt idx="2917">
                  <c:v>7.0366000000000037E-4</c:v>
                </c:pt>
                <c:pt idx="2918">
                  <c:v>7.0140000000000014E-4</c:v>
                </c:pt>
                <c:pt idx="2919">
                  <c:v>7.1255999999999999E-4</c:v>
                </c:pt>
                <c:pt idx="2920">
                  <c:v>7.032700000000002E-4</c:v>
                </c:pt>
                <c:pt idx="2921">
                  <c:v>7.0514000000000015E-4</c:v>
                </c:pt>
                <c:pt idx="2922">
                  <c:v>7.0826000000000027E-4</c:v>
                </c:pt>
                <c:pt idx="2923">
                  <c:v>7.1325000000000013E-4</c:v>
                </c:pt>
                <c:pt idx="2924">
                  <c:v>7.0265000000000008E-4</c:v>
                </c:pt>
                <c:pt idx="2925">
                  <c:v>6.9349000000000017E-4</c:v>
                </c:pt>
                <c:pt idx="2926">
                  <c:v>7.0078000000000013E-4</c:v>
                </c:pt>
                <c:pt idx="2927">
                  <c:v>7.049300000000002E-4</c:v>
                </c:pt>
                <c:pt idx="2928">
                  <c:v>7.0951000000000011E-4</c:v>
                </c:pt>
                <c:pt idx="2929">
                  <c:v>7.1387000000000013E-4</c:v>
                </c:pt>
                <c:pt idx="2930">
                  <c:v>7.1387000000000013E-4</c:v>
                </c:pt>
                <c:pt idx="2931">
                  <c:v>7.1138000000000006E-4</c:v>
                </c:pt>
                <c:pt idx="2932">
                  <c:v>7.1450000000000007E-4</c:v>
                </c:pt>
                <c:pt idx="2933">
                  <c:v>7.1387000000000013E-4</c:v>
                </c:pt>
                <c:pt idx="2934">
                  <c:v>7.1638000000000008E-4</c:v>
                </c:pt>
                <c:pt idx="2935">
                  <c:v>7.1762000000000009E-4</c:v>
                </c:pt>
                <c:pt idx="2936">
                  <c:v>7.132000000000001E-4</c:v>
                </c:pt>
                <c:pt idx="2937">
                  <c:v>7.1699000000000014E-4</c:v>
                </c:pt>
                <c:pt idx="2938">
                  <c:v>7.1013000000000022E-4</c:v>
                </c:pt>
                <c:pt idx="2939">
                  <c:v>7.1263000000000012E-4</c:v>
                </c:pt>
                <c:pt idx="2940">
                  <c:v>7.2260000000000011E-4</c:v>
                </c:pt>
                <c:pt idx="2941">
                  <c:v>7.1263000000000012E-4</c:v>
                </c:pt>
                <c:pt idx="2942">
                  <c:v>7.2910000000000021E-4</c:v>
                </c:pt>
                <c:pt idx="2943">
                  <c:v>7.1066000000000022E-4</c:v>
                </c:pt>
                <c:pt idx="2944">
                  <c:v>7.2448000000000011E-4</c:v>
                </c:pt>
                <c:pt idx="2945">
                  <c:v>7.2946000000000013E-4</c:v>
                </c:pt>
                <c:pt idx="2946">
                  <c:v>7.2884000000000013E-4</c:v>
                </c:pt>
                <c:pt idx="2947">
                  <c:v>7.2884000000000013E-4</c:v>
                </c:pt>
                <c:pt idx="2948">
                  <c:v>7.3196000000000025E-4</c:v>
                </c:pt>
                <c:pt idx="2949">
                  <c:v>7.3355000000000013E-4</c:v>
                </c:pt>
                <c:pt idx="2950">
                  <c:v>7.3164000000000009E-4</c:v>
                </c:pt>
                <c:pt idx="2951">
                  <c:v>7.2946000000000013E-4</c:v>
                </c:pt>
                <c:pt idx="2952">
                  <c:v>7.1829000000000012E-4</c:v>
                </c:pt>
                <c:pt idx="2953">
                  <c:v>7.2635000000000017E-4</c:v>
                </c:pt>
                <c:pt idx="2954">
                  <c:v>7.2528000000000013E-4</c:v>
                </c:pt>
                <c:pt idx="2955">
                  <c:v>7.2198000000000021E-4</c:v>
                </c:pt>
                <c:pt idx="2956">
                  <c:v>7.2385000000000017E-4</c:v>
                </c:pt>
                <c:pt idx="2957">
                  <c:v>7.3101000000000014E-4</c:v>
                </c:pt>
                <c:pt idx="2958">
                  <c:v>7.2198000000000021E-4</c:v>
                </c:pt>
                <c:pt idx="2959">
                  <c:v>7.213600000000001E-4</c:v>
                </c:pt>
                <c:pt idx="2960">
                  <c:v>7.2073000000000026E-4</c:v>
                </c:pt>
                <c:pt idx="2961">
                  <c:v>7.1886000000000009E-4</c:v>
                </c:pt>
                <c:pt idx="2962">
                  <c:v>7.1956000000000006E-4</c:v>
                </c:pt>
                <c:pt idx="2963">
                  <c:v>7.049300000000002E-4</c:v>
                </c:pt>
                <c:pt idx="2964">
                  <c:v>7.063900000000001E-4</c:v>
                </c:pt>
                <c:pt idx="2965">
                  <c:v>7.1512000000000008E-4</c:v>
                </c:pt>
                <c:pt idx="2966">
                  <c:v>7.0951000000000011E-4</c:v>
                </c:pt>
                <c:pt idx="2967">
                  <c:v>7.0701000000000021E-4</c:v>
                </c:pt>
                <c:pt idx="2968">
                  <c:v>7.0621000000000008E-4</c:v>
                </c:pt>
                <c:pt idx="2969">
                  <c:v>6.9017000000000026E-4</c:v>
                </c:pt>
                <c:pt idx="2970">
                  <c:v>7.0015000000000019E-4</c:v>
                </c:pt>
                <c:pt idx="2971">
                  <c:v>6.9828000000000012E-4</c:v>
                </c:pt>
                <c:pt idx="2972">
                  <c:v>6.9579000000000006E-4</c:v>
                </c:pt>
                <c:pt idx="2973">
                  <c:v>6.8768000000000019E-4</c:v>
                </c:pt>
                <c:pt idx="2974">
                  <c:v>6.7895000000000021E-4</c:v>
                </c:pt>
                <c:pt idx="2975">
                  <c:v>6.8077000000000014E-4</c:v>
                </c:pt>
                <c:pt idx="2976">
                  <c:v>6.7832000000000027E-4</c:v>
                </c:pt>
                <c:pt idx="2977">
                  <c:v>6.6932000000000027E-4</c:v>
                </c:pt>
                <c:pt idx="2978">
                  <c:v>6.7022000000000023E-4</c:v>
                </c:pt>
                <c:pt idx="2979">
                  <c:v>6.7271000000000008E-4</c:v>
                </c:pt>
                <c:pt idx="2980">
                  <c:v>6.8268000000000007E-4</c:v>
                </c:pt>
                <c:pt idx="2981">
                  <c:v>6.8955000000000004E-4</c:v>
                </c:pt>
                <c:pt idx="2982">
                  <c:v>6.8331000000000012E-4</c:v>
                </c:pt>
                <c:pt idx="2983">
                  <c:v>6.7832000000000027E-4</c:v>
                </c:pt>
                <c:pt idx="2984">
                  <c:v>6.9222000000000012E-4</c:v>
                </c:pt>
                <c:pt idx="2985">
                  <c:v>6.8144000000000006E-4</c:v>
                </c:pt>
                <c:pt idx="2986">
                  <c:v>6.8518000000000019E-4</c:v>
                </c:pt>
                <c:pt idx="2987">
                  <c:v>7.0175000000000012E-4</c:v>
                </c:pt>
                <c:pt idx="2988">
                  <c:v>6.7957000000000011E-4</c:v>
                </c:pt>
                <c:pt idx="2989">
                  <c:v>6.9667000000000015E-4</c:v>
                </c:pt>
                <c:pt idx="2990">
                  <c:v>6.8706000000000008E-4</c:v>
                </c:pt>
                <c:pt idx="2991">
                  <c:v>6.9516000000000022E-4</c:v>
                </c:pt>
                <c:pt idx="2992">
                  <c:v>6.9349000000000017E-4</c:v>
                </c:pt>
                <c:pt idx="2993">
                  <c:v>6.9454000000000022E-4</c:v>
                </c:pt>
                <c:pt idx="2994">
                  <c:v>7.0202000000000014E-4</c:v>
                </c:pt>
                <c:pt idx="2995">
                  <c:v>6.920400000000001E-4</c:v>
                </c:pt>
                <c:pt idx="2996">
                  <c:v>6.9603000000000015E-4</c:v>
                </c:pt>
                <c:pt idx="2997">
                  <c:v>6.9890000000000024E-4</c:v>
                </c:pt>
                <c:pt idx="2998">
                  <c:v>6.9857000000000025E-4</c:v>
                </c:pt>
                <c:pt idx="2999">
                  <c:v>6.9828000000000012E-4</c:v>
                </c:pt>
                <c:pt idx="3000">
                  <c:v>7.0303000000000021E-4</c:v>
                </c:pt>
                <c:pt idx="3001">
                  <c:v>7.1511000000000014E-4</c:v>
                </c:pt>
                <c:pt idx="3002">
                  <c:v>7.0938000000000012E-4</c:v>
                </c:pt>
                <c:pt idx="3003">
                  <c:v>7.2011000000000015E-4</c:v>
                </c:pt>
                <c:pt idx="3004">
                  <c:v>7.1450000000000007E-4</c:v>
                </c:pt>
                <c:pt idx="3005">
                  <c:v>7.1138000000000006E-4</c:v>
                </c:pt>
                <c:pt idx="3006">
                  <c:v>7.1325000000000013E-4</c:v>
                </c:pt>
                <c:pt idx="3007">
                  <c:v>7.0888000000000017E-4</c:v>
                </c:pt>
                <c:pt idx="3008">
                  <c:v>7.2697000000000018E-4</c:v>
                </c:pt>
                <c:pt idx="3009">
                  <c:v>7.1824000000000009E-4</c:v>
                </c:pt>
                <c:pt idx="3010">
                  <c:v>7.2385000000000017E-4</c:v>
                </c:pt>
                <c:pt idx="3011">
                  <c:v>7.2385000000000017E-4</c:v>
                </c:pt>
                <c:pt idx="3012">
                  <c:v>7.1387000000000013E-4</c:v>
                </c:pt>
                <c:pt idx="3013">
                  <c:v>7.2510000000000022E-4</c:v>
                </c:pt>
                <c:pt idx="3014">
                  <c:v>7.2198000000000021E-4</c:v>
                </c:pt>
                <c:pt idx="3015">
                  <c:v>7.2946000000000013E-4</c:v>
                </c:pt>
                <c:pt idx="3016">
                  <c:v>7.2783000000000027E-4</c:v>
                </c:pt>
                <c:pt idx="3017">
                  <c:v>7.2635000000000017E-4</c:v>
                </c:pt>
                <c:pt idx="3018">
                  <c:v>7.213600000000001E-4</c:v>
                </c:pt>
                <c:pt idx="3019">
                  <c:v>7.1637000000000014E-4</c:v>
                </c:pt>
                <c:pt idx="3020">
                  <c:v>7.233700000000002E-4</c:v>
                </c:pt>
                <c:pt idx="3021">
                  <c:v>7.2910000000000021E-4</c:v>
                </c:pt>
                <c:pt idx="3022">
                  <c:v>7.1956000000000006E-4</c:v>
                </c:pt>
                <c:pt idx="3023">
                  <c:v>7.2822000000000023E-4</c:v>
                </c:pt>
                <c:pt idx="3024">
                  <c:v>7.2697000000000018E-4</c:v>
                </c:pt>
                <c:pt idx="3025">
                  <c:v>7.3228000000000008E-4</c:v>
                </c:pt>
                <c:pt idx="3026">
                  <c:v>7.1886000000000009E-4</c:v>
                </c:pt>
                <c:pt idx="3027">
                  <c:v>7.1637000000000014E-4</c:v>
                </c:pt>
                <c:pt idx="3028">
                  <c:v>7.1384000000000009E-4</c:v>
                </c:pt>
                <c:pt idx="3029">
                  <c:v>7.1263000000000012E-4</c:v>
                </c:pt>
                <c:pt idx="3030">
                  <c:v>7.1765000000000012E-4</c:v>
                </c:pt>
                <c:pt idx="3031">
                  <c:v>7.1075000000000001E-4</c:v>
                </c:pt>
                <c:pt idx="3032">
                  <c:v>7.0939000000000017E-4</c:v>
                </c:pt>
                <c:pt idx="3033">
                  <c:v>7.038900000000002E-4</c:v>
                </c:pt>
                <c:pt idx="3034">
                  <c:v>7.063900000000001E-4</c:v>
                </c:pt>
                <c:pt idx="3035">
                  <c:v>7.0514000000000015E-4</c:v>
                </c:pt>
                <c:pt idx="3036">
                  <c:v>6.9703000000000028E-4</c:v>
                </c:pt>
                <c:pt idx="3037">
                  <c:v>6.8955000000000004E-4</c:v>
                </c:pt>
                <c:pt idx="3038">
                  <c:v>6.9222000000000012E-4</c:v>
                </c:pt>
                <c:pt idx="3039">
                  <c:v>6.8830000000000009E-4</c:v>
                </c:pt>
                <c:pt idx="3040">
                  <c:v>6.7458000000000014E-4</c:v>
                </c:pt>
                <c:pt idx="3041">
                  <c:v>6.8713000000000021E-4</c:v>
                </c:pt>
                <c:pt idx="3042">
                  <c:v>6.7521000000000009E-4</c:v>
                </c:pt>
                <c:pt idx="3043">
                  <c:v>6.8020000000000016E-4</c:v>
                </c:pt>
                <c:pt idx="3044">
                  <c:v>6.8207000000000012E-4</c:v>
                </c:pt>
                <c:pt idx="3045">
                  <c:v>6.8394000000000018E-4</c:v>
                </c:pt>
                <c:pt idx="3046">
                  <c:v>6.8331000000000012E-4</c:v>
                </c:pt>
                <c:pt idx="3047">
                  <c:v>6.8331000000000012E-4</c:v>
                </c:pt>
                <c:pt idx="3048">
                  <c:v>6.8331000000000012E-4</c:v>
                </c:pt>
                <c:pt idx="3049">
                  <c:v>6.914200000000001E-4</c:v>
                </c:pt>
                <c:pt idx="3050">
                  <c:v>6.8082000000000006E-4</c:v>
                </c:pt>
                <c:pt idx="3051">
                  <c:v>6.8581000000000013E-4</c:v>
                </c:pt>
                <c:pt idx="3052">
                  <c:v>6.7957000000000011E-4</c:v>
                </c:pt>
                <c:pt idx="3053">
                  <c:v>6.8459000000000011E-4</c:v>
                </c:pt>
                <c:pt idx="3054">
                  <c:v>6.8456000000000007E-4</c:v>
                </c:pt>
                <c:pt idx="3055">
                  <c:v>6.914200000000001E-4</c:v>
                </c:pt>
                <c:pt idx="3056">
                  <c:v>6.9921000000000013E-4</c:v>
                </c:pt>
                <c:pt idx="3057">
                  <c:v>6.9641000000000006E-4</c:v>
                </c:pt>
                <c:pt idx="3058">
                  <c:v>6.9476000000000021E-4</c:v>
                </c:pt>
                <c:pt idx="3059">
                  <c:v>6.9828000000000012E-4</c:v>
                </c:pt>
                <c:pt idx="3060">
                  <c:v>6.914200000000001E-4</c:v>
                </c:pt>
                <c:pt idx="3061">
                  <c:v>6.9516000000000022E-4</c:v>
                </c:pt>
                <c:pt idx="3062">
                  <c:v>7.049300000000002E-4</c:v>
                </c:pt>
                <c:pt idx="3063">
                  <c:v>7.0951000000000011E-4</c:v>
                </c:pt>
                <c:pt idx="3064">
                  <c:v>7.0112000000000017E-4</c:v>
                </c:pt>
                <c:pt idx="3065">
                  <c:v>7.1886000000000009E-4</c:v>
                </c:pt>
                <c:pt idx="3066">
                  <c:v>7.1075000000000001E-4</c:v>
                </c:pt>
                <c:pt idx="3067">
                  <c:v>7.0826000000000027E-4</c:v>
                </c:pt>
                <c:pt idx="3068">
                  <c:v>7.0366000000000037E-4</c:v>
                </c:pt>
                <c:pt idx="3069">
                  <c:v>7.1255999999999999E-4</c:v>
                </c:pt>
                <c:pt idx="3070">
                  <c:v>7.038900000000002E-4</c:v>
                </c:pt>
                <c:pt idx="3071">
                  <c:v>7.0452000000000015E-4</c:v>
                </c:pt>
                <c:pt idx="3072">
                  <c:v>7.1325000000000013E-4</c:v>
                </c:pt>
                <c:pt idx="3073">
                  <c:v>7.057700000000001E-4</c:v>
                </c:pt>
                <c:pt idx="3074">
                  <c:v>7.1129000000000006E-4</c:v>
                </c:pt>
                <c:pt idx="3075">
                  <c:v>7.032700000000002E-4</c:v>
                </c:pt>
                <c:pt idx="3076">
                  <c:v>7.1263000000000012E-4</c:v>
                </c:pt>
                <c:pt idx="3077">
                  <c:v>7.1699000000000014E-4</c:v>
                </c:pt>
                <c:pt idx="3078">
                  <c:v>7.1956000000000006E-4</c:v>
                </c:pt>
                <c:pt idx="3079">
                  <c:v>7.1200000000000007E-4</c:v>
                </c:pt>
                <c:pt idx="3080">
                  <c:v>7.1956000000000006E-4</c:v>
                </c:pt>
                <c:pt idx="3081">
                  <c:v>7.2385000000000017E-4</c:v>
                </c:pt>
                <c:pt idx="3082">
                  <c:v>7.2073000000000026E-4</c:v>
                </c:pt>
                <c:pt idx="3083">
                  <c:v>7.2946000000000013E-4</c:v>
                </c:pt>
                <c:pt idx="3084">
                  <c:v>7.2260000000000011E-4</c:v>
                </c:pt>
                <c:pt idx="3085">
                  <c:v>7.2385000000000017E-4</c:v>
                </c:pt>
                <c:pt idx="3086">
                  <c:v>7.3134000000000014E-4</c:v>
                </c:pt>
                <c:pt idx="3087">
                  <c:v>7.2884000000000013E-4</c:v>
                </c:pt>
                <c:pt idx="3088">
                  <c:v>7.3196000000000025E-4</c:v>
                </c:pt>
                <c:pt idx="3089">
                  <c:v>7.2973000000000027E-4</c:v>
                </c:pt>
                <c:pt idx="3090">
                  <c:v>7.3508000000000015E-4</c:v>
                </c:pt>
                <c:pt idx="3091">
                  <c:v>7.3321000000000009E-4</c:v>
                </c:pt>
                <c:pt idx="3092">
                  <c:v>7.3196000000000025E-4</c:v>
                </c:pt>
                <c:pt idx="3093">
                  <c:v>7.2655000000000007E-4</c:v>
                </c:pt>
                <c:pt idx="3094">
                  <c:v>7.1956000000000006E-4</c:v>
                </c:pt>
                <c:pt idx="3095">
                  <c:v>7.213600000000001E-4</c:v>
                </c:pt>
                <c:pt idx="3096">
                  <c:v>7.3071000000000008E-4</c:v>
                </c:pt>
                <c:pt idx="3097">
                  <c:v>7.1638000000000008E-4</c:v>
                </c:pt>
                <c:pt idx="3098">
                  <c:v>7.3134000000000014E-4</c:v>
                </c:pt>
                <c:pt idx="3099">
                  <c:v>7.0888000000000017E-4</c:v>
                </c:pt>
                <c:pt idx="3100">
                  <c:v>7.233700000000002E-4</c:v>
                </c:pt>
                <c:pt idx="3101">
                  <c:v>7.2323000000000027E-4</c:v>
                </c:pt>
                <c:pt idx="3102">
                  <c:v>7.1013000000000022E-4</c:v>
                </c:pt>
                <c:pt idx="3103">
                  <c:v>7.1387000000000013E-4</c:v>
                </c:pt>
                <c:pt idx="3104">
                  <c:v>7.032700000000002E-4</c:v>
                </c:pt>
                <c:pt idx="3105">
                  <c:v>7.0078000000000013E-4</c:v>
                </c:pt>
                <c:pt idx="3106">
                  <c:v>6.9329000000000027E-4</c:v>
                </c:pt>
                <c:pt idx="3107">
                  <c:v>6.979400000000003E-4</c:v>
                </c:pt>
                <c:pt idx="3108">
                  <c:v>7.0366000000000037E-4</c:v>
                </c:pt>
                <c:pt idx="3109">
                  <c:v>6.9222000000000012E-4</c:v>
                </c:pt>
                <c:pt idx="3110">
                  <c:v>6.8768000000000019E-4</c:v>
                </c:pt>
                <c:pt idx="3111">
                  <c:v>6.9641000000000006E-4</c:v>
                </c:pt>
                <c:pt idx="3112">
                  <c:v>6.914200000000001E-4</c:v>
                </c:pt>
                <c:pt idx="3113">
                  <c:v>6.9080000000000009E-4</c:v>
                </c:pt>
                <c:pt idx="3114">
                  <c:v>6.8830000000000009E-4</c:v>
                </c:pt>
                <c:pt idx="3115">
                  <c:v>6.9516000000000022E-4</c:v>
                </c:pt>
                <c:pt idx="3116">
                  <c:v>6.9953000000000018E-4</c:v>
                </c:pt>
                <c:pt idx="3117">
                  <c:v>6.8077000000000014E-4</c:v>
                </c:pt>
                <c:pt idx="3118">
                  <c:v>7.0748000000000013E-4</c:v>
                </c:pt>
                <c:pt idx="3119">
                  <c:v>7.0078000000000013E-4</c:v>
                </c:pt>
                <c:pt idx="3120">
                  <c:v>6.9857000000000025E-4</c:v>
                </c:pt>
                <c:pt idx="3121">
                  <c:v>7.0265000000000008E-4</c:v>
                </c:pt>
                <c:pt idx="3122">
                  <c:v>7.0175000000000012E-4</c:v>
                </c:pt>
                <c:pt idx="3123">
                  <c:v>7.0826000000000027E-4</c:v>
                </c:pt>
                <c:pt idx="3124">
                  <c:v>7.1450000000000007E-4</c:v>
                </c:pt>
                <c:pt idx="3125">
                  <c:v>7.0748000000000013E-4</c:v>
                </c:pt>
                <c:pt idx="3126">
                  <c:v>7.1450000000000007E-4</c:v>
                </c:pt>
                <c:pt idx="3127">
                  <c:v>7.0764000000000027E-4</c:v>
                </c:pt>
                <c:pt idx="3128">
                  <c:v>7.1761000000000014E-4</c:v>
                </c:pt>
                <c:pt idx="3129">
                  <c:v>7.1574000000000008E-4</c:v>
                </c:pt>
                <c:pt idx="3130">
                  <c:v>7.1574000000000008E-4</c:v>
                </c:pt>
                <c:pt idx="3131">
                  <c:v>7.1384000000000009E-4</c:v>
                </c:pt>
                <c:pt idx="3132">
                  <c:v>7.1886000000000009E-4</c:v>
                </c:pt>
                <c:pt idx="3133">
                  <c:v>7.1450000000000007E-4</c:v>
                </c:pt>
                <c:pt idx="3134">
                  <c:v>7.214700000000001E-4</c:v>
                </c:pt>
                <c:pt idx="3135">
                  <c:v>7.1762000000000009E-4</c:v>
                </c:pt>
                <c:pt idx="3136">
                  <c:v>7.2210000000000015E-4</c:v>
                </c:pt>
                <c:pt idx="3137">
                  <c:v>7.2448000000000011E-4</c:v>
                </c:pt>
                <c:pt idx="3138">
                  <c:v>7.1886000000000009E-4</c:v>
                </c:pt>
                <c:pt idx="3139">
                  <c:v>7.344500000000001E-4</c:v>
                </c:pt>
                <c:pt idx="3140">
                  <c:v>7.3546000000000006E-4</c:v>
                </c:pt>
                <c:pt idx="3141">
                  <c:v>7.3632000000000027E-4</c:v>
                </c:pt>
                <c:pt idx="3142">
                  <c:v>7.2946000000000013E-4</c:v>
                </c:pt>
                <c:pt idx="3143">
                  <c:v>7.2572000000000012E-4</c:v>
                </c:pt>
                <c:pt idx="3144">
                  <c:v>7.3757000000000022E-4</c:v>
                </c:pt>
                <c:pt idx="3145">
                  <c:v>7.3820000000000027E-4</c:v>
                </c:pt>
                <c:pt idx="3146">
                  <c:v>7.3037000000000015E-4</c:v>
                </c:pt>
                <c:pt idx="3147">
                  <c:v>7.4194000000000018E-4</c:v>
                </c:pt>
                <c:pt idx="3148">
                  <c:v>7.2759000000000018E-4</c:v>
                </c:pt>
                <c:pt idx="3149">
                  <c:v>7.3864000000000015E-4</c:v>
                </c:pt>
                <c:pt idx="3150">
                  <c:v>7.3570000000000016E-4</c:v>
                </c:pt>
                <c:pt idx="3151">
                  <c:v>7.3546000000000006E-4</c:v>
                </c:pt>
                <c:pt idx="3152">
                  <c:v>7.4755000000000015E-4</c:v>
                </c:pt>
                <c:pt idx="3153">
                  <c:v>7.3009000000000008E-4</c:v>
                </c:pt>
                <c:pt idx="3154">
                  <c:v>7.4319000000000023E-4</c:v>
                </c:pt>
                <c:pt idx="3155">
                  <c:v>7.4693000000000025E-4</c:v>
                </c:pt>
                <c:pt idx="3156">
                  <c:v>7.4182000000000024E-4</c:v>
                </c:pt>
                <c:pt idx="3157">
                  <c:v>7.4568000000000019E-4</c:v>
                </c:pt>
                <c:pt idx="3158">
                  <c:v>7.4627000000000027E-4</c:v>
                </c:pt>
                <c:pt idx="3159">
                  <c:v>7.558100000000001E-4</c:v>
                </c:pt>
                <c:pt idx="3160">
                  <c:v>7.5940000000000014E-4</c:v>
                </c:pt>
                <c:pt idx="3161">
                  <c:v>7.5503000000000018E-4</c:v>
                </c:pt>
                <c:pt idx="3162">
                  <c:v>7.5691000000000018E-4</c:v>
                </c:pt>
                <c:pt idx="3163">
                  <c:v>7.5691000000000018E-4</c:v>
                </c:pt>
                <c:pt idx="3164">
                  <c:v>7.6216000000000012E-4</c:v>
                </c:pt>
                <c:pt idx="3165">
                  <c:v>7.5441000000000006E-4</c:v>
                </c:pt>
                <c:pt idx="3166">
                  <c:v>7.5379000000000017E-4</c:v>
                </c:pt>
                <c:pt idx="3167">
                  <c:v>7.469000000000001E-4</c:v>
                </c:pt>
                <c:pt idx="3168">
                  <c:v>7.5254000000000011E-4</c:v>
                </c:pt>
                <c:pt idx="3169">
                  <c:v>7.5135000000000013E-4</c:v>
                </c:pt>
                <c:pt idx="3170">
                  <c:v>7.4693000000000025E-4</c:v>
                </c:pt>
                <c:pt idx="3171">
                  <c:v>7.5067000000000027E-4</c:v>
                </c:pt>
                <c:pt idx="3172">
                  <c:v>7.4007000000000022E-4</c:v>
                </c:pt>
                <c:pt idx="3173">
                  <c:v>7.4443000000000014E-4</c:v>
                </c:pt>
                <c:pt idx="3174">
                  <c:v>7.3570000000000016E-4</c:v>
                </c:pt>
                <c:pt idx="3175">
                  <c:v>7.3757000000000022E-4</c:v>
                </c:pt>
                <c:pt idx="3176">
                  <c:v>7.3508000000000015E-4</c:v>
                </c:pt>
                <c:pt idx="3177">
                  <c:v>7.3757000000000022E-4</c:v>
                </c:pt>
                <c:pt idx="3178">
                  <c:v>7.3609000000000012E-4</c:v>
                </c:pt>
                <c:pt idx="3179">
                  <c:v>7.2783000000000027E-4</c:v>
                </c:pt>
                <c:pt idx="3180">
                  <c:v>7.3009000000000008E-4</c:v>
                </c:pt>
                <c:pt idx="3181">
                  <c:v>7.1949000000000004E-4</c:v>
                </c:pt>
                <c:pt idx="3182">
                  <c:v>7.038900000000002E-4</c:v>
                </c:pt>
                <c:pt idx="3183">
                  <c:v>7.1138000000000006E-4</c:v>
                </c:pt>
                <c:pt idx="3184">
                  <c:v>7.049300000000002E-4</c:v>
                </c:pt>
                <c:pt idx="3185">
                  <c:v>7.1450000000000007E-4</c:v>
                </c:pt>
                <c:pt idx="3186">
                  <c:v>7.0888000000000017E-4</c:v>
                </c:pt>
                <c:pt idx="3187">
                  <c:v>7.1702000000000007E-4</c:v>
                </c:pt>
                <c:pt idx="3188">
                  <c:v>7.1637000000000014E-4</c:v>
                </c:pt>
                <c:pt idx="3189">
                  <c:v>7.1384000000000009E-4</c:v>
                </c:pt>
                <c:pt idx="3190">
                  <c:v>7.1129000000000006E-4</c:v>
                </c:pt>
                <c:pt idx="3191">
                  <c:v>7.0951000000000011E-4</c:v>
                </c:pt>
                <c:pt idx="3192">
                  <c:v>7.132000000000001E-4</c:v>
                </c:pt>
                <c:pt idx="3193">
                  <c:v>7.2011000000000015E-4</c:v>
                </c:pt>
                <c:pt idx="3194">
                  <c:v>7.1762000000000009E-4</c:v>
                </c:pt>
                <c:pt idx="3195">
                  <c:v>7.2073000000000026E-4</c:v>
                </c:pt>
                <c:pt idx="3196">
                  <c:v>7.2073000000000026E-4</c:v>
                </c:pt>
                <c:pt idx="3197">
                  <c:v>7.2401000000000019E-4</c:v>
                </c:pt>
                <c:pt idx="3198">
                  <c:v>7.3071000000000008E-4</c:v>
                </c:pt>
                <c:pt idx="3199">
                  <c:v>7.2822000000000023E-4</c:v>
                </c:pt>
                <c:pt idx="3200">
                  <c:v>7.1699000000000014E-4</c:v>
                </c:pt>
                <c:pt idx="3201">
                  <c:v>7.1255999999999999E-4</c:v>
                </c:pt>
                <c:pt idx="3202">
                  <c:v>7.2759000000000018E-4</c:v>
                </c:pt>
                <c:pt idx="3203">
                  <c:v>7.3321000000000009E-4</c:v>
                </c:pt>
                <c:pt idx="3204">
                  <c:v>7.2884000000000013E-4</c:v>
                </c:pt>
                <c:pt idx="3205">
                  <c:v>7.2884000000000013E-4</c:v>
                </c:pt>
                <c:pt idx="3206">
                  <c:v>7.3570000000000016E-4</c:v>
                </c:pt>
                <c:pt idx="3207">
                  <c:v>7.2946000000000013E-4</c:v>
                </c:pt>
                <c:pt idx="3208">
                  <c:v>7.3482000000000007E-4</c:v>
                </c:pt>
                <c:pt idx="3209">
                  <c:v>7.4256000000000007E-4</c:v>
                </c:pt>
                <c:pt idx="3210">
                  <c:v>7.4755000000000015E-4</c:v>
                </c:pt>
                <c:pt idx="3211">
                  <c:v>7.4500000000000022E-4</c:v>
                </c:pt>
                <c:pt idx="3212">
                  <c:v>7.4381000000000024E-4</c:v>
                </c:pt>
                <c:pt idx="3213">
                  <c:v>7.4755000000000015E-4</c:v>
                </c:pt>
                <c:pt idx="3214">
                  <c:v>7.4256000000000007E-4</c:v>
                </c:pt>
                <c:pt idx="3215">
                  <c:v>7.3820000000000027E-4</c:v>
                </c:pt>
                <c:pt idx="3216">
                  <c:v>7.4630000000000009E-4</c:v>
                </c:pt>
                <c:pt idx="3217">
                  <c:v>7.4755000000000015E-4</c:v>
                </c:pt>
                <c:pt idx="3218">
                  <c:v>7.3736000000000016E-4</c:v>
                </c:pt>
                <c:pt idx="3219">
                  <c:v>7.4443000000000014E-4</c:v>
                </c:pt>
                <c:pt idx="3220">
                  <c:v>7.5005000000000015E-4</c:v>
                </c:pt>
                <c:pt idx="3221">
                  <c:v>7.4627000000000027E-4</c:v>
                </c:pt>
                <c:pt idx="3222">
                  <c:v>7.4256000000000007E-4</c:v>
                </c:pt>
                <c:pt idx="3223">
                  <c:v>7.4309000000000018E-4</c:v>
                </c:pt>
                <c:pt idx="3224">
                  <c:v>7.558100000000001E-4</c:v>
                </c:pt>
                <c:pt idx="3225">
                  <c:v>7.5940000000000014E-4</c:v>
                </c:pt>
                <c:pt idx="3226">
                  <c:v>7.4381000000000024E-4</c:v>
                </c:pt>
                <c:pt idx="3227">
                  <c:v>7.5316000000000022E-4</c:v>
                </c:pt>
                <c:pt idx="3228">
                  <c:v>7.6002000000000014E-4</c:v>
                </c:pt>
                <c:pt idx="3229">
                  <c:v>7.5453000000000022E-4</c:v>
                </c:pt>
                <c:pt idx="3230">
                  <c:v>7.5379000000000017E-4</c:v>
                </c:pt>
                <c:pt idx="3231">
                  <c:v>7.5503000000000018E-4</c:v>
                </c:pt>
                <c:pt idx="3232">
                  <c:v>7.5566000000000023E-4</c:v>
                </c:pt>
                <c:pt idx="3233">
                  <c:v>7.5503000000000018E-4</c:v>
                </c:pt>
                <c:pt idx="3234">
                  <c:v>7.5771000000000009E-4</c:v>
                </c:pt>
                <c:pt idx="3235">
                  <c:v>7.4506000000000008E-4</c:v>
                </c:pt>
                <c:pt idx="3236">
                  <c:v>7.5008000000000019E-4</c:v>
                </c:pt>
                <c:pt idx="3237">
                  <c:v>7.4500000000000022E-4</c:v>
                </c:pt>
                <c:pt idx="3238">
                  <c:v>7.4506000000000008E-4</c:v>
                </c:pt>
                <c:pt idx="3239">
                  <c:v>7.3820000000000027E-4</c:v>
                </c:pt>
                <c:pt idx="3240">
                  <c:v>7.5379000000000017E-4</c:v>
                </c:pt>
                <c:pt idx="3241">
                  <c:v>7.3864000000000015E-4</c:v>
                </c:pt>
                <c:pt idx="3242">
                  <c:v>7.2697000000000018E-4</c:v>
                </c:pt>
                <c:pt idx="3243">
                  <c:v>7.2946000000000013E-4</c:v>
                </c:pt>
                <c:pt idx="3244">
                  <c:v>7.3009000000000008E-4</c:v>
                </c:pt>
                <c:pt idx="3245">
                  <c:v>7.1829000000000012E-4</c:v>
                </c:pt>
                <c:pt idx="3246">
                  <c:v>7.1574000000000008E-4</c:v>
                </c:pt>
                <c:pt idx="3247">
                  <c:v>7.1829000000000012E-4</c:v>
                </c:pt>
                <c:pt idx="3248">
                  <c:v>7.1075000000000001E-4</c:v>
                </c:pt>
                <c:pt idx="3249">
                  <c:v>7.1512000000000008E-4</c:v>
                </c:pt>
                <c:pt idx="3250">
                  <c:v>7.1138000000000006E-4</c:v>
                </c:pt>
                <c:pt idx="3251">
                  <c:v>7.1638000000000008E-4</c:v>
                </c:pt>
                <c:pt idx="3252">
                  <c:v>7.2510000000000022E-4</c:v>
                </c:pt>
                <c:pt idx="3253">
                  <c:v>7.1886000000000009E-4</c:v>
                </c:pt>
                <c:pt idx="3254">
                  <c:v>7.2323000000000027E-4</c:v>
                </c:pt>
                <c:pt idx="3255">
                  <c:v>7.2385000000000017E-4</c:v>
                </c:pt>
                <c:pt idx="3256">
                  <c:v>7.2510000000000022E-4</c:v>
                </c:pt>
                <c:pt idx="3257">
                  <c:v>7.2822000000000023E-4</c:v>
                </c:pt>
                <c:pt idx="3258">
                  <c:v>7.2697000000000018E-4</c:v>
                </c:pt>
                <c:pt idx="3259">
                  <c:v>7.2448000000000011E-4</c:v>
                </c:pt>
                <c:pt idx="3260">
                  <c:v>7.1512000000000008E-4</c:v>
                </c:pt>
                <c:pt idx="3261">
                  <c:v>7.1886000000000009E-4</c:v>
                </c:pt>
                <c:pt idx="3262">
                  <c:v>7.3196000000000025E-4</c:v>
                </c:pt>
                <c:pt idx="3263">
                  <c:v>7.2572000000000012E-4</c:v>
                </c:pt>
                <c:pt idx="3264">
                  <c:v>7.3009000000000008E-4</c:v>
                </c:pt>
                <c:pt idx="3265">
                  <c:v>7.2884000000000013E-4</c:v>
                </c:pt>
                <c:pt idx="3266">
                  <c:v>7.3418000000000018E-4</c:v>
                </c:pt>
                <c:pt idx="3267">
                  <c:v>7.3944000000000006E-4</c:v>
                </c:pt>
                <c:pt idx="3268">
                  <c:v>7.4693000000000025E-4</c:v>
                </c:pt>
                <c:pt idx="3269">
                  <c:v>7.3882000000000006E-4</c:v>
                </c:pt>
                <c:pt idx="3270">
                  <c:v>7.369500000000001E-4</c:v>
                </c:pt>
                <c:pt idx="3271">
                  <c:v>7.3991000000000009E-4</c:v>
                </c:pt>
                <c:pt idx="3272">
                  <c:v>7.4256000000000007E-4</c:v>
                </c:pt>
                <c:pt idx="3273">
                  <c:v>7.4693000000000025E-4</c:v>
                </c:pt>
                <c:pt idx="3274">
                  <c:v>7.3609000000000012E-4</c:v>
                </c:pt>
                <c:pt idx="3275">
                  <c:v>7.338300000000002E-4</c:v>
                </c:pt>
                <c:pt idx="3276">
                  <c:v>7.4131000000000012E-4</c:v>
                </c:pt>
                <c:pt idx="3277">
                  <c:v>7.4319000000000023E-4</c:v>
                </c:pt>
                <c:pt idx="3278">
                  <c:v>7.5129000000000016E-4</c:v>
                </c:pt>
                <c:pt idx="3279">
                  <c:v>7.5628000000000012E-4</c:v>
                </c:pt>
                <c:pt idx="3280">
                  <c:v>7.4443000000000014E-4</c:v>
                </c:pt>
                <c:pt idx="3281">
                  <c:v>7.5008000000000019E-4</c:v>
                </c:pt>
                <c:pt idx="3282">
                  <c:v>7.469000000000001E-4</c:v>
                </c:pt>
                <c:pt idx="3283">
                  <c:v>7.5441000000000006E-4</c:v>
                </c:pt>
                <c:pt idx="3284">
                  <c:v>7.5254000000000011E-4</c:v>
                </c:pt>
                <c:pt idx="3285">
                  <c:v>7.4817000000000026E-4</c:v>
                </c:pt>
                <c:pt idx="3286">
                  <c:v>7.5878000000000013E-4</c:v>
                </c:pt>
                <c:pt idx="3287">
                  <c:v>7.5566000000000023E-4</c:v>
                </c:pt>
                <c:pt idx="3288">
                  <c:v>7.5263000000000012E-4</c:v>
                </c:pt>
                <c:pt idx="3289">
                  <c:v>7.5644000000000004E-4</c:v>
                </c:pt>
                <c:pt idx="3290">
                  <c:v>7.4630000000000009E-4</c:v>
                </c:pt>
                <c:pt idx="3291">
                  <c:v>7.5316000000000022E-4</c:v>
                </c:pt>
                <c:pt idx="3292">
                  <c:v>7.5129000000000016E-4</c:v>
                </c:pt>
                <c:pt idx="3293">
                  <c:v>7.5815000000000019E-4</c:v>
                </c:pt>
                <c:pt idx="3294">
                  <c:v>7.634400000000001E-4</c:v>
                </c:pt>
                <c:pt idx="3295">
                  <c:v>7.5940000000000014E-4</c:v>
                </c:pt>
                <c:pt idx="3296">
                  <c:v>7.6314000000000015E-4</c:v>
                </c:pt>
                <c:pt idx="3297">
                  <c:v>7.5192000000000021E-4</c:v>
                </c:pt>
                <c:pt idx="3298">
                  <c:v>7.5254000000000011E-4</c:v>
                </c:pt>
                <c:pt idx="3299">
                  <c:v>7.5753000000000018E-4</c:v>
                </c:pt>
                <c:pt idx="3300">
                  <c:v>7.5503000000000018E-4</c:v>
                </c:pt>
                <c:pt idx="3301">
                  <c:v>7.5135000000000013E-4</c:v>
                </c:pt>
                <c:pt idx="3302">
                  <c:v>7.5503000000000018E-4</c:v>
                </c:pt>
                <c:pt idx="3303">
                  <c:v>7.4500000000000022E-4</c:v>
                </c:pt>
                <c:pt idx="3304">
                  <c:v>7.4436000000000023E-4</c:v>
                </c:pt>
                <c:pt idx="3305">
                  <c:v>7.369500000000001E-4</c:v>
                </c:pt>
                <c:pt idx="3306">
                  <c:v>7.2448000000000011E-4</c:v>
                </c:pt>
                <c:pt idx="3307">
                  <c:v>7.4054000000000014E-4</c:v>
                </c:pt>
                <c:pt idx="3308">
                  <c:v>7.1761000000000014E-4</c:v>
                </c:pt>
                <c:pt idx="3309">
                  <c:v>7.2260000000000011E-4</c:v>
                </c:pt>
                <c:pt idx="3310">
                  <c:v>7.2011000000000015E-4</c:v>
                </c:pt>
                <c:pt idx="3311">
                  <c:v>7.0684000000000014E-4</c:v>
                </c:pt>
                <c:pt idx="3312">
                  <c:v>7.0764000000000027E-4</c:v>
                </c:pt>
                <c:pt idx="3313">
                  <c:v>7.1002000000000012E-4</c:v>
                </c:pt>
                <c:pt idx="3314">
                  <c:v>7.0701000000000021E-4</c:v>
                </c:pt>
                <c:pt idx="3315">
                  <c:v>7.0239000000000011E-4</c:v>
                </c:pt>
                <c:pt idx="3316">
                  <c:v>7.057700000000001E-4</c:v>
                </c:pt>
                <c:pt idx="3317">
                  <c:v>7.1200000000000007E-4</c:v>
                </c:pt>
                <c:pt idx="3318">
                  <c:v>7.0701000000000021E-4</c:v>
                </c:pt>
                <c:pt idx="3319">
                  <c:v>7.1066000000000022E-4</c:v>
                </c:pt>
                <c:pt idx="3320">
                  <c:v>7.1511000000000014E-4</c:v>
                </c:pt>
                <c:pt idx="3321">
                  <c:v>7.0265000000000008E-4</c:v>
                </c:pt>
                <c:pt idx="3322">
                  <c:v>7.0748000000000013E-4</c:v>
                </c:pt>
                <c:pt idx="3323">
                  <c:v>7.1138000000000006E-4</c:v>
                </c:pt>
                <c:pt idx="3324">
                  <c:v>7.132000000000001E-4</c:v>
                </c:pt>
                <c:pt idx="3325">
                  <c:v>7.1762000000000009E-4</c:v>
                </c:pt>
                <c:pt idx="3326">
                  <c:v>7.1637000000000014E-4</c:v>
                </c:pt>
                <c:pt idx="3327">
                  <c:v>7.1949000000000004E-4</c:v>
                </c:pt>
                <c:pt idx="3328">
                  <c:v>7.1949000000000004E-4</c:v>
                </c:pt>
                <c:pt idx="3329">
                  <c:v>7.1075000000000001E-4</c:v>
                </c:pt>
                <c:pt idx="3330">
                  <c:v>7.1263000000000012E-4</c:v>
                </c:pt>
                <c:pt idx="3331">
                  <c:v>7.2073000000000026E-4</c:v>
                </c:pt>
                <c:pt idx="3332">
                  <c:v>7.3196000000000025E-4</c:v>
                </c:pt>
                <c:pt idx="3333">
                  <c:v>7.3071000000000008E-4</c:v>
                </c:pt>
                <c:pt idx="3334">
                  <c:v>7.2323000000000027E-4</c:v>
                </c:pt>
                <c:pt idx="3335">
                  <c:v>7.2846000000000022E-4</c:v>
                </c:pt>
                <c:pt idx="3336">
                  <c:v>7.2083000000000021E-4</c:v>
                </c:pt>
                <c:pt idx="3337">
                  <c:v>7.2946000000000013E-4</c:v>
                </c:pt>
                <c:pt idx="3338">
                  <c:v>7.3546000000000006E-4</c:v>
                </c:pt>
                <c:pt idx="3339">
                  <c:v>7.369500000000001E-4</c:v>
                </c:pt>
                <c:pt idx="3340">
                  <c:v>7.4069000000000023E-4</c:v>
                </c:pt>
                <c:pt idx="3341">
                  <c:v>7.3570000000000016E-4</c:v>
                </c:pt>
                <c:pt idx="3342">
                  <c:v>7.3508000000000015E-4</c:v>
                </c:pt>
                <c:pt idx="3343">
                  <c:v>7.3991000000000009E-4</c:v>
                </c:pt>
                <c:pt idx="3344">
                  <c:v>7.4069000000000023E-4</c:v>
                </c:pt>
                <c:pt idx="3345">
                  <c:v>7.4754000000000021E-4</c:v>
                </c:pt>
                <c:pt idx="3346">
                  <c:v>7.4372000000000023E-4</c:v>
                </c:pt>
                <c:pt idx="3347">
                  <c:v>7.3570000000000016E-4</c:v>
                </c:pt>
                <c:pt idx="3348">
                  <c:v>7.4568000000000019E-4</c:v>
                </c:pt>
                <c:pt idx="3349">
                  <c:v>7.3820000000000027E-4</c:v>
                </c:pt>
                <c:pt idx="3350">
                  <c:v>7.3864000000000015E-4</c:v>
                </c:pt>
                <c:pt idx="3351">
                  <c:v>7.4693000000000025E-4</c:v>
                </c:pt>
                <c:pt idx="3352">
                  <c:v>7.3944000000000006E-4</c:v>
                </c:pt>
                <c:pt idx="3353">
                  <c:v>7.5072000000000008E-4</c:v>
                </c:pt>
                <c:pt idx="3354">
                  <c:v>7.3673000000000011E-4</c:v>
                </c:pt>
                <c:pt idx="3355">
                  <c:v>7.4182000000000024E-4</c:v>
                </c:pt>
                <c:pt idx="3356">
                  <c:v>7.4007000000000022E-4</c:v>
                </c:pt>
                <c:pt idx="3357">
                  <c:v>7.4194000000000018E-4</c:v>
                </c:pt>
                <c:pt idx="3358">
                  <c:v>7.5199000000000012E-4</c:v>
                </c:pt>
                <c:pt idx="3359">
                  <c:v>7.5441000000000006E-4</c:v>
                </c:pt>
                <c:pt idx="3360">
                  <c:v>7.4506000000000008E-4</c:v>
                </c:pt>
                <c:pt idx="3361">
                  <c:v>7.4817000000000026E-4</c:v>
                </c:pt>
                <c:pt idx="3362">
                  <c:v>7.469000000000001E-4</c:v>
                </c:pt>
                <c:pt idx="3363">
                  <c:v>7.4880000000000009E-4</c:v>
                </c:pt>
                <c:pt idx="3364">
                  <c:v>7.3757000000000022E-4</c:v>
                </c:pt>
                <c:pt idx="3365">
                  <c:v>7.5072000000000008E-4</c:v>
                </c:pt>
                <c:pt idx="3366">
                  <c:v>7.3355000000000013E-4</c:v>
                </c:pt>
                <c:pt idx="3367">
                  <c:v>7.3009000000000008E-4</c:v>
                </c:pt>
                <c:pt idx="3368">
                  <c:v>7.3258000000000004E-4</c:v>
                </c:pt>
                <c:pt idx="3369">
                  <c:v>7.2822000000000023E-4</c:v>
                </c:pt>
                <c:pt idx="3370">
                  <c:v>7.2510000000000022E-4</c:v>
                </c:pt>
                <c:pt idx="3371">
                  <c:v>7.2528000000000013E-4</c:v>
                </c:pt>
                <c:pt idx="3372">
                  <c:v>7.2572000000000012E-4</c:v>
                </c:pt>
                <c:pt idx="3373">
                  <c:v>7.1450000000000007E-4</c:v>
                </c:pt>
                <c:pt idx="3374">
                  <c:v>7.1384000000000009E-4</c:v>
                </c:pt>
                <c:pt idx="3375">
                  <c:v>7.0430000000000015E-4</c:v>
                </c:pt>
                <c:pt idx="3376">
                  <c:v>7.0701000000000021E-4</c:v>
                </c:pt>
                <c:pt idx="3377">
                  <c:v>7.0888000000000017E-4</c:v>
                </c:pt>
                <c:pt idx="3378">
                  <c:v>6.9412000000000022E-4</c:v>
                </c:pt>
                <c:pt idx="3379">
                  <c:v>7.032700000000002E-4</c:v>
                </c:pt>
                <c:pt idx="3380">
                  <c:v>7.0430000000000015E-4</c:v>
                </c:pt>
                <c:pt idx="3381">
                  <c:v>7.0452000000000015E-4</c:v>
                </c:pt>
                <c:pt idx="3382">
                  <c:v>7.1638000000000008E-4</c:v>
                </c:pt>
                <c:pt idx="3383">
                  <c:v>7.032700000000002E-4</c:v>
                </c:pt>
                <c:pt idx="3384">
                  <c:v>7.0202000000000014E-4</c:v>
                </c:pt>
                <c:pt idx="3385">
                  <c:v>7.0621000000000008E-4</c:v>
                </c:pt>
                <c:pt idx="3386">
                  <c:v>7.1325000000000013E-4</c:v>
                </c:pt>
                <c:pt idx="3387">
                  <c:v>7.1138000000000006E-4</c:v>
                </c:pt>
                <c:pt idx="3388">
                  <c:v>7.0621000000000008E-4</c:v>
                </c:pt>
                <c:pt idx="3389">
                  <c:v>7.1075000000000001E-4</c:v>
                </c:pt>
                <c:pt idx="3390">
                  <c:v>7.0938000000000012E-4</c:v>
                </c:pt>
                <c:pt idx="3391">
                  <c:v>7.132000000000001E-4</c:v>
                </c:pt>
                <c:pt idx="3392">
                  <c:v>7.2020000000000027E-4</c:v>
                </c:pt>
                <c:pt idx="3393">
                  <c:v>7.1637000000000014E-4</c:v>
                </c:pt>
                <c:pt idx="3394">
                  <c:v>7.2083000000000021E-4</c:v>
                </c:pt>
                <c:pt idx="3395">
                  <c:v>7.2323000000000027E-4</c:v>
                </c:pt>
                <c:pt idx="3396">
                  <c:v>7.1637000000000014E-4</c:v>
                </c:pt>
                <c:pt idx="3397">
                  <c:v>7.2759000000000018E-4</c:v>
                </c:pt>
                <c:pt idx="3398">
                  <c:v>7.2822000000000023E-4</c:v>
                </c:pt>
                <c:pt idx="3399">
                  <c:v>7.3009000000000008E-4</c:v>
                </c:pt>
                <c:pt idx="3400">
                  <c:v>7.344500000000001E-4</c:v>
                </c:pt>
                <c:pt idx="3401">
                  <c:v>7.4319000000000023E-4</c:v>
                </c:pt>
                <c:pt idx="3402">
                  <c:v>7.2846000000000022E-4</c:v>
                </c:pt>
                <c:pt idx="3403">
                  <c:v>7.338300000000002E-4</c:v>
                </c:pt>
                <c:pt idx="3404">
                  <c:v>7.2697000000000018E-4</c:v>
                </c:pt>
                <c:pt idx="3405">
                  <c:v>7.2973000000000027E-4</c:v>
                </c:pt>
                <c:pt idx="3406">
                  <c:v>7.3632000000000027E-4</c:v>
                </c:pt>
                <c:pt idx="3407">
                  <c:v>7.3134000000000014E-4</c:v>
                </c:pt>
                <c:pt idx="3408">
                  <c:v>7.3570000000000016E-4</c:v>
                </c:pt>
                <c:pt idx="3409">
                  <c:v>7.3321000000000009E-4</c:v>
                </c:pt>
                <c:pt idx="3410">
                  <c:v>7.3258000000000004E-4</c:v>
                </c:pt>
                <c:pt idx="3411">
                  <c:v>7.3321000000000009E-4</c:v>
                </c:pt>
                <c:pt idx="3412">
                  <c:v>7.3134000000000014E-4</c:v>
                </c:pt>
                <c:pt idx="3413">
                  <c:v>7.3418000000000018E-4</c:v>
                </c:pt>
                <c:pt idx="3414">
                  <c:v>7.4443000000000014E-4</c:v>
                </c:pt>
                <c:pt idx="3415">
                  <c:v>7.4817000000000026E-4</c:v>
                </c:pt>
                <c:pt idx="3416">
                  <c:v>7.4194000000000018E-4</c:v>
                </c:pt>
                <c:pt idx="3417">
                  <c:v>7.4506000000000008E-4</c:v>
                </c:pt>
                <c:pt idx="3418">
                  <c:v>7.4755000000000015E-4</c:v>
                </c:pt>
                <c:pt idx="3419">
                  <c:v>7.6089000000000007E-4</c:v>
                </c:pt>
                <c:pt idx="3420">
                  <c:v>7.494200000000001E-4</c:v>
                </c:pt>
                <c:pt idx="3421">
                  <c:v>7.5316000000000022E-4</c:v>
                </c:pt>
                <c:pt idx="3422">
                  <c:v>7.4880000000000009E-4</c:v>
                </c:pt>
                <c:pt idx="3423">
                  <c:v>7.5566000000000023E-4</c:v>
                </c:pt>
                <c:pt idx="3424">
                  <c:v>7.5878000000000013E-4</c:v>
                </c:pt>
                <c:pt idx="3425">
                  <c:v>7.558100000000001E-4</c:v>
                </c:pt>
                <c:pt idx="3426">
                  <c:v>7.4880000000000009E-4</c:v>
                </c:pt>
                <c:pt idx="3427">
                  <c:v>7.6127000000000009E-4</c:v>
                </c:pt>
                <c:pt idx="3428">
                  <c:v>7.5199000000000012E-4</c:v>
                </c:pt>
                <c:pt idx="3429">
                  <c:v>7.5379000000000017E-4</c:v>
                </c:pt>
                <c:pt idx="3430">
                  <c:v>7.5503000000000018E-4</c:v>
                </c:pt>
                <c:pt idx="3431">
                  <c:v>7.5192000000000021E-4</c:v>
                </c:pt>
                <c:pt idx="3432">
                  <c:v>7.5691000000000018E-4</c:v>
                </c:pt>
                <c:pt idx="3433">
                  <c:v>7.5379000000000017E-4</c:v>
                </c:pt>
                <c:pt idx="3434">
                  <c:v>7.4118000000000025E-4</c:v>
                </c:pt>
                <c:pt idx="3435">
                  <c:v>7.4381000000000024E-4</c:v>
                </c:pt>
                <c:pt idx="3436">
                  <c:v>7.369500000000001E-4</c:v>
                </c:pt>
                <c:pt idx="3437">
                  <c:v>7.3757000000000022E-4</c:v>
                </c:pt>
                <c:pt idx="3438">
                  <c:v>7.3071000000000008E-4</c:v>
                </c:pt>
                <c:pt idx="3439">
                  <c:v>7.2635000000000017E-4</c:v>
                </c:pt>
                <c:pt idx="3440">
                  <c:v>7.1702000000000007E-4</c:v>
                </c:pt>
                <c:pt idx="3441">
                  <c:v>7.1829000000000012E-4</c:v>
                </c:pt>
                <c:pt idx="3442">
                  <c:v>7.213600000000001E-4</c:v>
                </c:pt>
                <c:pt idx="3443">
                  <c:v>7.0748000000000013E-4</c:v>
                </c:pt>
                <c:pt idx="3444">
                  <c:v>7.0888000000000017E-4</c:v>
                </c:pt>
                <c:pt idx="3445">
                  <c:v>7.0875000000000007E-4</c:v>
                </c:pt>
                <c:pt idx="3446">
                  <c:v>7.1325000000000013E-4</c:v>
                </c:pt>
                <c:pt idx="3447">
                  <c:v>7.1193000000000027E-4</c:v>
                </c:pt>
                <c:pt idx="3448">
                  <c:v>7.2198000000000021E-4</c:v>
                </c:pt>
                <c:pt idx="3449">
                  <c:v>7.1512000000000008E-4</c:v>
                </c:pt>
                <c:pt idx="3450">
                  <c:v>7.0951000000000011E-4</c:v>
                </c:pt>
                <c:pt idx="3451">
                  <c:v>7.0826000000000027E-4</c:v>
                </c:pt>
                <c:pt idx="3452">
                  <c:v>7.1638000000000008E-4</c:v>
                </c:pt>
                <c:pt idx="3453">
                  <c:v>7.1325000000000013E-4</c:v>
                </c:pt>
                <c:pt idx="3454">
                  <c:v>7.1387000000000013E-4</c:v>
                </c:pt>
                <c:pt idx="3455">
                  <c:v>7.2198000000000021E-4</c:v>
                </c:pt>
                <c:pt idx="3456">
                  <c:v>7.1949000000000004E-4</c:v>
                </c:pt>
                <c:pt idx="3457">
                  <c:v>7.2020000000000027E-4</c:v>
                </c:pt>
                <c:pt idx="3458">
                  <c:v>7.2719000000000017E-4</c:v>
                </c:pt>
                <c:pt idx="3459">
                  <c:v>7.2572000000000012E-4</c:v>
                </c:pt>
                <c:pt idx="3460">
                  <c:v>7.2510000000000022E-4</c:v>
                </c:pt>
                <c:pt idx="3461">
                  <c:v>7.2448000000000011E-4</c:v>
                </c:pt>
                <c:pt idx="3462">
                  <c:v>7.1450000000000007E-4</c:v>
                </c:pt>
                <c:pt idx="3463">
                  <c:v>7.3196000000000025E-4</c:v>
                </c:pt>
                <c:pt idx="3464">
                  <c:v>7.338300000000002E-4</c:v>
                </c:pt>
                <c:pt idx="3465">
                  <c:v>7.2946000000000013E-4</c:v>
                </c:pt>
                <c:pt idx="3466">
                  <c:v>7.3632000000000027E-4</c:v>
                </c:pt>
                <c:pt idx="3467">
                  <c:v>7.3071000000000008E-4</c:v>
                </c:pt>
                <c:pt idx="3468">
                  <c:v>7.344500000000001E-4</c:v>
                </c:pt>
                <c:pt idx="3469">
                  <c:v>7.3196000000000025E-4</c:v>
                </c:pt>
                <c:pt idx="3470">
                  <c:v>7.392700000000001E-4</c:v>
                </c:pt>
                <c:pt idx="3471">
                  <c:v>7.4381000000000024E-4</c:v>
                </c:pt>
                <c:pt idx="3472">
                  <c:v>7.3864000000000015E-4</c:v>
                </c:pt>
                <c:pt idx="3473">
                  <c:v>7.4194000000000018E-4</c:v>
                </c:pt>
                <c:pt idx="3474">
                  <c:v>7.3864000000000015E-4</c:v>
                </c:pt>
                <c:pt idx="3475">
                  <c:v>7.4568000000000019E-4</c:v>
                </c:pt>
                <c:pt idx="3476">
                  <c:v>7.494200000000001E-4</c:v>
                </c:pt>
                <c:pt idx="3477">
                  <c:v>7.4245000000000008E-4</c:v>
                </c:pt>
                <c:pt idx="3478">
                  <c:v>7.5379000000000017E-4</c:v>
                </c:pt>
                <c:pt idx="3479">
                  <c:v>7.4256000000000007E-4</c:v>
                </c:pt>
                <c:pt idx="3480">
                  <c:v>7.4319000000000023E-4</c:v>
                </c:pt>
                <c:pt idx="3481">
                  <c:v>7.5379000000000017E-4</c:v>
                </c:pt>
                <c:pt idx="3482">
                  <c:v>7.4754000000000021E-4</c:v>
                </c:pt>
                <c:pt idx="3483">
                  <c:v>7.4443000000000014E-4</c:v>
                </c:pt>
                <c:pt idx="3484">
                  <c:v>7.4755000000000015E-4</c:v>
                </c:pt>
                <c:pt idx="3485">
                  <c:v>7.4627000000000027E-4</c:v>
                </c:pt>
                <c:pt idx="3486">
                  <c:v>7.4245000000000008E-4</c:v>
                </c:pt>
                <c:pt idx="3487">
                  <c:v>7.3258000000000004E-4</c:v>
                </c:pt>
                <c:pt idx="3488">
                  <c:v>7.4319000000000023E-4</c:v>
                </c:pt>
                <c:pt idx="3489">
                  <c:v>7.4443000000000014E-4</c:v>
                </c:pt>
                <c:pt idx="3490">
                  <c:v>7.5379000000000017E-4</c:v>
                </c:pt>
                <c:pt idx="3491">
                  <c:v>7.4754000000000021E-4</c:v>
                </c:pt>
                <c:pt idx="3492">
                  <c:v>7.494200000000001E-4</c:v>
                </c:pt>
                <c:pt idx="3493">
                  <c:v>7.4630000000000009E-4</c:v>
                </c:pt>
                <c:pt idx="3494">
                  <c:v>7.3757000000000022E-4</c:v>
                </c:pt>
                <c:pt idx="3495">
                  <c:v>7.4817000000000026E-4</c:v>
                </c:pt>
                <c:pt idx="3496">
                  <c:v>7.4443000000000014E-4</c:v>
                </c:pt>
                <c:pt idx="3497">
                  <c:v>7.4194000000000018E-4</c:v>
                </c:pt>
                <c:pt idx="3498">
                  <c:v>7.3196000000000025E-4</c:v>
                </c:pt>
                <c:pt idx="3499">
                  <c:v>7.3800000000000027E-4</c:v>
                </c:pt>
                <c:pt idx="3500">
                  <c:v>7.3101000000000014E-4</c:v>
                </c:pt>
                <c:pt idx="3501">
                  <c:v>7.2759000000000018E-4</c:v>
                </c:pt>
                <c:pt idx="3502">
                  <c:v>7.3071000000000008E-4</c:v>
                </c:pt>
                <c:pt idx="3503">
                  <c:v>7.213600000000001E-4</c:v>
                </c:pt>
                <c:pt idx="3504">
                  <c:v>7.214700000000001E-4</c:v>
                </c:pt>
                <c:pt idx="3505">
                  <c:v>7.2448000000000011E-4</c:v>
                </c:pt>
                <c:pt idx="3506">
                  <c:v>7.2011000000000015E-4</c:v>
                </c:pt>
                <c:pt idx="3507">
                  <c:v>7.1013000000000022E-4</c:v>
                </c:pt>
                <c:pt idx="3508">
                  <c:v>7.0888000000000017E-4</c:v>
                </c:pt>
                <c:pt idx="3509">
                  <c:v>7.032700000000002E-4</c:v>
                </c:pt>
                <c:pt idx="3510">
                  <c:v>7.0140000000000014E-4</c:v>
                </c:pt>
                <c:pt idx="3511">
                  <c:v>7.0202000000000014E-4</c:v>
                </c:pt>
                <c:pt idx="3512">
                  <c:v>7.0514000000000015E-4</c:v>
                </c:pt>
                <c:pt idx="3513">
                  <c:v>7.063900000000001E-4</c:v>
                </c:pt>
                <c:pt idx="3514">
                  <c:v>6.9985000000000012E-4</c:v>
                </c:pt>
                <c:pt idx="3515">
                  <c:v>7.0140000000000014E-4</c:v>
                </c:pt>
                <c:pt idx="3516">
                  <c:v>7.0048000000000007E-4</c:v>
                </c:pt>
                <c:pt idx="3517">
                  <c:v>7.0764000000000027E-4</c:v>
                </c:pt>
                <c:pt idx="3518">
                  <c:v>6.9985000000000012E-4</c:v>
                </c:pt>
                <c:pt idx="3519">
                  <c:v>7.038900000000002E-4</c:v>
                </c:pt>
                <c:pt idx="3520">
                  <c:v>7.1387000000000013E-4</c:v>
                </c:pt>
                <c:pt idx="3521">
                  <c:v>7.038900000000002E-4</c:v>
                </c:pt>
                <c:pt idx="3522">
                  <c:v>7.1002000000000012E-4</c:v>
                </c:pt>
                <c:pt idx="3523">
                  <c:v>7.1325000000000013E-4</c:v>
                </c:pt>
                <c:pt idx="3524">
                  <c:v>7.1512000000000008E-4</c:v>
                </c:pt>
                <c:pt idx="3525">
                  <c:v>7.1263000000000012E-4</c:v>
                </c:pt>
                <c:pt idx="3526">
                  <c:v>7.1450000000000007E-4</c:v>
                </c:pt>
                <c:pt idx="3527">
                  <c:v>7.2655000000000007E-4</c:v>
                </c:pt>
                <c:pt idx="3528">
                  <c:v>7.1762000000000009E-4</c:v>
                </c:pt>
                <c:pt idx="3529">
                  <c:v>7.2528000000000013E-4</c:v>
                </c:pt>
                <c:pt idx="3530">
                  <c:v>7.1699000000000014E-4</c:v>
                </c:pt>
                <c:pt idx="3531">
                  <c:v>7.1699000000000014E-4</c:v>
                </c:pt>
                <c:pt idx="3532">
                  <c:v>7.1699000000000014E-4</c:v>
                </c:pt>
                <c:pt idx="3533">
                  <c:v>7.2884000000000013E-4</c:v>
                </c:pt>
                <c:pt idx="3534">
                  <c:v>7.3228000000000008E-4</c:v>
                </c:pt>
                <c:pt idx="3535">
                  <c:v>7.2783000000000027E-4</c:v>
                </c:pt>
                <c:pt idx="3536">
                  <c:v>7.3291000000000014E-4</c:v>
                </c:pt>
                <c:pt idx="3537">
                  <c:v>7.3134000000000014E-4</c:v>
                </c:pt>
                <c:pt idx="3538">
                  <c:v>7.3757000000000022E-4</c:v>
                </c:pt>
                <c:pt idx="3539">
                  <c:v>7.392700000000001E-4</c:v>
                </c:pt>
                <c:pt idx="3540">
                  <c:v>7.344500000000001E-4</c:v>
                </c:pt>
                <c:pt idx="3541">
                  <c:v>7.3632000000000027E-4</c:v>
                </c:pt>
                <c:pt idx="3542">
                  <c:v>7.4118000000000025E-4</c:v>
                </c:pt>
                <c:pt idx="3543">
                  <c:v>7.4256000000000007E-4</c:v>
                </c:pt>
                <c:pt idx="3544">
                  <c:v>7.4194000000000018E-4</c:v>
                </c:pt>
                <c:pt idx="3545">
                  <c:v>7.338300000000002E-4</c:v>
                </c:pt>
                <c:pt idx="3546">
                  <c:v>7.4568000000000019E-4</c:v>
                </c:pt>
                <c:pt idx="3547">
                  <c:v>7.4069000000000023E-4</c:v>
                </c:pt>
                <c:pt idx="3548">
                  <c:v>7.4245000000000008E-4</c:v>
                </c:pt>
                <c:pt idx="3549">
                  <c:v>7.3820000000000027E-4</c:v>
                </c:pt>
                <c:pt idx="3550">
                  <c:v>7.4245000000000008E-4</c:v>
                </c:pt>
                <c:pt idx="3551">
                  <c:v>7.3991000000000009E-4</c:v>
                </c:pt>
                <c:pt idx="3552">
                  <c:v>7.4568000000000019E-4</c:v>
                </c:pt>
                <c:pt idx="3553">
                  <c:v>7.4817000000000026E-4</c:v>
                </c:pt>
                <c:pt idx="3554">
                  <c:v>7.5199000000000012E-4</c:v>
                </c:pt>
                <c:pt idx="3555">
                  <c:v>7.4319000000000023E-4</c:v>
                </c:pt>
                <c:pt idx="3556">
                  <c:v>7.4817000000000026E-4</c:v>
                </c:pt>
                <c:pt idx="3557">
                  <c:v>7.5771000000000009E-4</c:v>
                </c:pt>
                <c:pt idx="3558">
                  <c:v>7.4372000000000023E-4</c:v>
                </c:pt>
                <c:pt idx="3559">
                  <c:v>7.4755000000000015E-4</c:v>
                </c:pt>
                <c:pt idx="3560">
                  <c:v>7.5316000000000022E-4</c:v>
                </c:pt>
                <c:pt idx="3561">
                  <c:v>7.6598000000000009E-4</c:v>
                </c:pt>
                <c:pt idx="3562">
                  <c:v>7.5067000000000027E-4</c:v>
                </c:pt>
                <c:pt idx="3563">
                  <c:v>7.5815000000000019E-4</c:v>
                </c:pt>
                <c:pt idx="3564">
                  <c:v>7.5316000000000022E-4</c:v>
                </c:pt>
                <c:pt idx="3565">
                  <c:v>7.4372000000000023E-4</c:v>
                </c:pt>
                <c:pt idx="3566">
                  <c:v>7.4693000000000025E-4</c:v>
                </c:pt>
                <c:pt idx="3567">
                  <c:v>7.4007000000000022E-4</c:v>
                </c:pt>
                <c:pt idx="3568">
                  <c:v>7.3820000000000027E-4</c:v>
                </c:pt>
                <c:pt idx="3569">
                  <c:v>7.3196000000000025E-4</c:v>
                </c:pt>
                <c:pt idx="3570">
                  <c:v>7.2323000000000027E-4</c:v>
                </c:pt>
                <c:pt idx="3571">
                  <c:v>7.213600000000001E-4</c:v>
                </c:pt>
                <c:pt idx="3572">
                  <c:v>7.2572000000000012E-4</c:v>
                </c:pt>
                <c:pt idx="3573">
                  <c:v>7.2697000000000018E-4</c:v>
                </c:pt>
                <c:pt idx="3574">
                  <c:v>7.2011000000000015E-4</c:v>
                </c:pt>
                <c:pt idx="3575">
                  <c:v>7.1075000000000001E-4</c:v>
                </c:pt>
                <c:pt idx="3576">
                  <c:v>7.0514000000000015E-4</c:v>
                </c:pt>
                <c:pt idx="3577">
                  <c:v>7.038900000000002E-4</c:v>
                </c:pt>
                <c:pt idx="3578">
                  <c:v>7.063900000000001E-4</c:v>
                </c:pt>
                <c:pt idx="3579">
                  <c:v>7.0202000000000014E-4</c:v>
                </c:pt>
                <c:pt idx="3580">
                  <c:v>6.9891000000000018E-4</c:v>
                </c:pt>
                <c:pt idx="3581">
                  <c:v>6.8830000000000009E-4</c:v>
                </c:pt>
                <c:pt idx="3582">
                  <c:v>6.9766000000000023E-4</c:v>
                </c:pt>
                <c:pt idx="3583">
                  <c:v>6.9730000000000009E-4</c:v>
                </c:pt>
                <c:pt idx="3584">
                  <c:v>7.049300000000002E-4</c:v>
                </c:pt>
                <c:pt idx="3585">
                  <c:v>6.9516000000000022E-4</c:v>
                </c:pt>
                <c:pt idx="3586">
                  <c:v>6.8967000000000019E-4</c:v>
                </c:pt>
                <c:pt idx="3587">
                  <c:v>7.0452000000000015E-4</c:v>
                </c:pt>
                <c:pt idx="3588">
                  <c:v>7.032700000000002E-4</c:v>
                </c:pt>
                <c:pt idx="3589">
                  <c:v>7.032700000000002E-4</c:v>
                </c:pt>
                <c:pt idx="3590">
                  <c:v>7.0239000000000011E-4</c:v>
                </c:pt>
                <c:pt idx="3591">
                  <c:v>7.038900000000002E-4</c:v>
                </c:pt>
                <c:pt idx="3592">
                  <c:v>7.1138000000000006E-4</c:v>
                </c:pt>
                <c:pt idx="3593">
                  <c:v>7.1200000000000007E-4</c:v>
                </c:pt>
                <c:pt idx="3594">
                  <c:v>7.0811000000000018E-4</c:v>
                </c:pt>
                <c:pt idx="3595">
                  <c:v>7.0701000000000021E-4</c:v>
                </c:pt>
                <c:pt idx="3596">
                  <c:v>7.0514000000000015E-4</c:v>
                </c:pt>
                <c:pt idx="3597">
                  <c:v>7.1255999999999999E-4</c:v>
                </c:pt>
                <c:pt idx="3598">
                  <c:v>7.1387000000000013E-4</c:v>
                </c:pt>
                <c:pt idx="3599">
                  <c:v>7.1949000000000004E-4</c:v>
                </c:pt>
                <c:pt idx="3600">
                  <c:v>7.3071000000000008E-4</c:v>
                </c:pt>
                <c:pt idx="3601">
                  <c:v>7.3570000000000016E-4</c:v>
                </c:pt>
                <c:pt idx="3602">
                  <c:v>7.2822000000000023E-4</c:v>
                </c:pt>
                <c:pt idx="3603">
                  <c:v>7.1886000000000009E-4</c:v>
                </c:pt>
                <c:pt idx="3604">
                  <c:v>7.2822000000000023E-4</c:v>
                </c:pt>
                <c:pt idx="3605">
                  <c:v>7.2210000000000015E-4</c:v>
                </c:pt>
                <c:pt idx="3606">
                  <c:v>7.2697000000000018E-4</c:v>
                </c:pt>
                <c:pt idx="3607">
                  <c:v>7.233700000000002E-4</c:v>
                </c:pt>
                <c:pt idx="3608">
                  <c:v>7.2946000000000013E-4</c:v>
                </c:pt>
                <c:pt idx="3609">
                  <c:v>7.3757000000000022E-4</c:v>
                </c:pt>
                <c:pt idx="3610">
                  <c:v>7.3820000000000027E-4</c:v>
                </c:pt>
                <c:pt idx="3611">
                  <c:v>7.3508000000000015E-4</c:v>
                </c:pt>
                <c:pt idx="3612">
                  <c:v>7.2884000000000013E-4</c:v>
                </c:pt>
                <c:pt idx="3613">
                  <c:v>7.392700000000001E-4</c:v>
                </c:pt>
                <c:pt idx="3614">
                  <c:v>7.3882000000000006E-4</c:v>
                </c:pt>
                <c:pt idx="3615">
                  <c:v>7.4945000000000014E-4</c:v>
                </c:pt>
                <c:pt idx="3616">
                  <c:v>7.3944000000000006E-4</c:v>
                </c:pt>
                <c:pt idx="3617">
                  <c:v>7.3757000000000022E-4</c:v>
                </c:pt>
                <c:pt idx="3618">
                  <c:v>7.4381000000000024E-4</c:v>
                </c:pt>
                <c:pt idx="3619">
                  <c:v>7.4309000000000018E-4</c:v>
                </c:pt>
                <c:pt idx="3620">
                  <c:v>7.4693000000000025E-4</c:v>
                </c:pt>
                <c:pt idx="3621">
                  <c:v>7.4568000000000019E-4</c:v>
                </c:pt>
                <c:pt idx="3622">
                  <c:v>7.4506000000000008E-4</c:v>
                </c:pt>
                <c:pt idx="3623">
                  <c:v>7.4817000000000026E-4</c:v>
                </c:pt>
                <c:pt idx="3624">
                  <c:v>7.4817000000000026E-4</c:v>
                </c:pt>
                <c:pt idx="3625">
                  <c:v>7.4693000000000025E-4</c:v>
                </c:pt>
                <c:pt idx="3626">
                  <c:v>7.5072000000000008E-4</c:v>
                </c:pt>
                <c:pt idx="3627">
                  <c:v>7.4945000000000014E-4</c:v>
                </c:pt>
                <c:pt idx="3628">
                  <c:v>7.4256000000000007E-4</c:v>
                </c:pt>
                <c:pt idx="3629">
                  <c:v>7.5005000000000015E-4</c:v>
                </c:pt>
                <c:pt idx="3630">
                  <c:v>7.5878000000000013E-4</c:v>
                </c:pt>
                <c:pt idx="3631">
                  <c:v>7.4880000000000009E-4</c:v>
                </c:pt>
                <c:pt idx="3632">
                  <c:v>7.5771000000000009E-4</c:v>
                </c:pt>
                <c:pt idx="3633">
                  <c:v>7.5067000000000027E-4</c:v>
                </c:pt>
                <c:pt idx="3634">
                  <c:v>7.5072000000000008E-4</c:v>
                </c:pt>
                <c:pt idx="3635">
                  <c:v>7.6002000000000014E-4</c:v>
                </c:pt>
                <c:pt idx="3636">
                  <c:v>7.5898000000000024E-4</c:v>
                </c:pt>
                <c:pt idx="3637">
                  <c:v>7.4069000000000023E-4</c:v>
                </c:pt>
                <c:pt idx="3638">
                  <c:v>7.5005000000000015E-4</c:v>
                </c:pt>
                <c:pt idx="3639">
                  <c:v>7.3134000000000014E-4</c:v>
                </c:pt>
                <c:pt idx="3640">
                  <c:v>7.4372000000000023E-4</c:v>
                </c:pt>
                <c:pt idx="3641">
                  <c:v>7.2946000000000013E-4</c:v>
                </c:pt>
                <c:pt idx="3642">
                  <c:v>7.3258000000000004E-4</c:v>
                </c:pt>
                <c:pt idx="3643">
                  <c:v>7.3757000000000022E-4</c:v>
                </c:pt>
                <c:pt idx="3644">
                  <c:v>7.2323000000000027E-4</c:v>
                </c:pt>
                <c:pt idx="3645">
                  <c:v>7.2020000000000027E-4</c:v>
                </c:pt>
                <c:pt idx="3646">
                  <c:v>7.1263000000000012E-4</c:v>
                </c:pt>
                <c:pt idx="3647">
                  <c:v>7.0748000000000013E-4</c:v>
                </c:pt>
                <c:pt idx="3648">
                  <c:v>7.1138000000000006E-4</c:v>
                </c:pt>
                <c:pt idx="3649">
                  <c:v>7.0112000000000017E-4</c:v>
                </c:pt>
                <c:pt idx="3650">
                  <c:v>6.9080000000000009E-4</c:v>
                </c:pt>
                <c:pt idx="3651">
                  <c:v>7.0684000000000014E-4</c:v>
                </c:pt>
                <c:pt idx="3652">
                  <c:v>7.057700000000001E-4</c:v>
                </c:pt>
                <c:pt idx="3653">
                  <c:v>7.1387000000000013E-4</c:v>
                </c:pt>
                <c:pt idx="3654">
                  <c:v>7.0701000000000021E-4</c:v>
                </c:pt>
                <c:pt idx="3655">
                  <c:v>7.0078000000000013E-4</c:v>
                </c:pt>
                <c:pt idx="3656">
                  <c:v>7.0078000000000013E-4</c:v>
                </c:pt>
                <c:pt idx="3657">
                  <c:v>7.0764000000000027E-4</c:v>
                </c:pt>
                <c:pt idx="3658">
                  <c:v>7.0514000000000015E-4</c:v>
                </c:pt>
                <c:pt idx="3659">
                  <c:v>7.0939000000000017E-4</c:v>
                </c:pt>
                <c:pt idx="3660">
                  <c:v>7.0140000000000014E-4</c:v>
                </c:pt>
                <c:pt idx="3661">
                  <c:v>7.032700000000002E-4</c:v>
                </c:pt>
                <c:pt idx="3662">
                  <c:v>7.1255999999999999E-4</c:v>
                </c:pt>
                <c:pt idx="3663">
                  <c:v>7.1512000000000008E-4</c:v>
                </c:pt>
                <c:pt idx="3664">
                  <c:v>7.1702000000000007E-4</c:v>
                </c:pt>
                <c:pt idx="3665">
                  <c:v>7.0951000000000011E-4</c:v>
                </c:pt>
                <c:pt idx="3666">
                  <c:v>7.0748000000000013E-4</c:v>
                </c:pt>
                <c:pt idx="3667">
                  <c:v>7.0701000000000021E-4</c:v>
                </c:pt>
                <c:pt idx="3668">
                  <c:v>7.1325000000000013E-4</c:v>
                </c:pt>
                <c:pt idx="3669">
                  <c:v>7.2385000000000017E-4</c:v>
                </c:pt>
                <c:pt idx="3670">
                  <c:v>7.1699000000000014E-4</c:v>
                </c:pt>
                <c:pt idx="3671">
                  <c:v>7.1765000000000012E-4</c:v>
                </c:pt>
                <c:pt idx="3672">
                  <c:v>7.1886000000000009E-4</c:v>
                </c:pt>
                <c:pt idx="3673">
                  <c:v>7.2385000000000017E-4</c:v>
                </c:pt>
                <c:pt idx="3674">
                  <c:v>7.2697000000000018E-4</c:v>
                </c:pt>
                <c:pt idx="3675">
                  <c:v>7.3228000000000008E-4</c:v>
                </c:pt>
                <c:pt idx="3676">
                  <c:v>7.2401000000000019E-4</c:v>
                </c:pt>
                <c:pt idx="3677">
                  <c:v>7.3882000000000006E-4</c:v>
                </c:pt>
                <c:pt idx="3678">
                  <c:v>7.369500000000001E-4</c:v>
                </c:pt>
                <c:pt idx="3679">
                  <c:v>7.494200000000001E-4</c:v>
                </c:pt>
                <c:pt idx="3680">
                  <c:v>7.4007000000000022E-4</c:v>
                </c:pt>
                <c:pt idx="3681">
                  <c:v>7.4256000000000007E-4</c:v>
                </c:pt>
                <c:pt idx="3682">
                  <c:v>7.4007000000000022E-4</c:v>
                </c:pt>
                <c:pt idx="3683">
                  <c:v>7.4256000000000007E-4</c:v>
                </c:pt>
                <c:pt idx="3684">
                  <c:v>7.4372000000000023E-4</c:v>
                </c:pt>
                <c:pt idx="3685">
                  <c:v>7.3820000000000027E-4</c:v>
                </c:pt>
                <c:pt idx="3686">
                  <c:v>7.4118000000000025E-4</c:v>
                </c:pt>
                <c:pt idx="3687">
                  <c:v>7.4381000000000024E-4</c:v>
                </c:pt>
                <c:pt idx="3688">
                  <c:v>7.4436000000000023E-4</c:v>
                </c:pt>
                <c:pt idx="3689">
                  <c:v>7.4506000000000008E-4</c:v>
                </c:pt>
                <c:pt idx="3690">
                  <c:v>7.4817000000000026E-4</c:v>
                </c:pt>
                <c:pt idx="3691">
                  <c:v>7.4506000000000008E-4</c:v>
                </c:pt>
                <c:pt idx="3692">
                  <c:v>7.4817000000000026E-4</c:v>
                </c:pt>
                <c:pt idx="3693">
                  <c:v>7.4630000000000009E-4</c:v>
                </c:pt>
                <c:pt idx="3694">
                  <c:v>7.4755000000000015E-4</c:v>
                </c:pt>
                <c:pt idx="3695">
                  <c:v>7.4381000000000024E-4</c:v>
                </c:pt>
                <c:pt idx="3696">
                  <c:v>7.4630000000000009E-4</c:v>
                </c:pt>
                <c:pt idx="3697">
                  <c:v>7.5503000000000018E-4</c:v>
                </c:pt>
                <c:pt idx="3698">
                  <c:v>7.5379000000000017E-4</c:v>
                </c:pt>
                <c:pt idx="3699">
                  <c:v>7.4118000000000025E-4</c:v>
                </c:pt>
                <c:pt idx="3700">
                  <c:v>7.4693000000000025E-4</c:v>
                </c:pt>
                <c:pt idx="3701">
                  <c:v>7.5940000000000014E-4</c:v>
                </c:pt>
                <c:pt idx="3702">
                  <c:v>7.5199000000000012E-4</c:v>
                </c:pt>
                <c:pt idx="3703">
                  <c:v>7.5517000000000021E-4</c:v>
                </c:pt>
                <c:pt idx="3704">
                  <c:v>7.5192000000000021E-4</c:v>
                </c:pt>
                <c:pt idx="3705">
                  <c:v>7.4630000000000009E-4</c:v>
                </c:pt>
                <c:pt idx="3706">
                  <c:v>7.5072000000000008E-4</c:v>
                </c:pt>
                <c:pt idx="3707">
                  <c:v>7.6002000000000014E-4</c:v>
                </c:pt>
                <c:pt idx="3708">
                  <c:v>7.5815000000000019E-4</c:v>
                </c:pt>
                <c:pt idx="3709">
                  <c:v>7.4693000000000025E-4</c:v>
                </c:pt>
                <c:pt idx="3710">
                  <c:v>7.4131000000000012E-4</c:v>
                </c:pt>
                <c:pt idx="3711">
                  <c:v>7.4627000000000027E-4</c:v>
                </c:pt>
                <c:pt idx="3712">
                  <c:v>7.4568000000000019E-4</c:v>
                </c:pt>
                <c:pt idx="3713">
                  <c:v>7.3820000000000027E-4</c:v>
                </c:pt>
                <c:pt idx="3714">
                  <c:v>7.2783000000000027E-4</c:v>
                </c:pt>
                <c:pt idx="3715">
                  <c:v>7.2822000000000023E-4</c:v>
                </c:pt>
                <c:pt idx="3716">
                  <c:v>7.2011000000000015E-4</c:v>
                </c:pt>
                <c:pt idx="3717">
                  <c:v>7.2323000000000027E-4</c:v>
                </c:pt>
                <c:pt idx="3718">
                  <c:v>7.2946000000000013E-4</c:v>
                </c:pt>
                <c:pt idx="3719">
                  <c:v>7.2448000000000011E-4</c:v>
                </c:pt>
                <c:pt idx="3720">
                  <c:v>7.0701000000000021E-4</c:v>
                </c:pt>
                <c:pt idx="3721">
                  <c:v>7.057700000000001E-4</c:v>
                </c:pt>
                <c:pt idx="3722">
                  <c:v>6.9603000000000015E-4</c:v>
                </c:pt>
                <c:pt idx="3723">
                  <c:v>7.057700000000001E-4</c:v>
                </c:pt>
                <c:pt idx="3724">
                  <c:v>7.063900000000001E-4</c:v>
                </c:pt>
                <c:pt idx="3725">
                  <c:v>6.914200000000001E-4</c:v>
                </c:pt>
                <c:pt idx="3726">
                  <c:v>7.0811000000000018E-4</c:v>
                </c:pt>
                <c:pt idx="3727">
                  <c:v>6.954000000000001E-4</c:v>
                </c:pt>
                <c:pt idx="3728">
                  <c:v>7.0140000000000014E-4</c:v>
                </c:pt>
                <c:pt idx="3729">
                  <c:v>7.1129000000000006E-4</c:v>
                </c:pt>
                <c:pt idx="3730">
                  <c:v>7.0175000000000012E-4</c:v>
                </c:pt>
                <c:pt idx="3731">
                  <c:v>7.1892000000000017E-4</c:v>
                </c:pt>
                <c:pt idx="3732">
                  <c:v>7.0015000000000019E-4</c:v>
                </c:pt>
                <c:pt idx="3733">
                  <c:v>7.1066000000000022E-4</c:v>
                </c:pt>
                <c:pt idx="3734">
                  <c:v>7.1949000000000004E-4</c:v>
                </c:pt>
                <c:pt idx="3735">
                  <c:v>7.1511000000000014E-4</c:v>
                </c:pt>
                <c:pt idx="3736">
                  <c:v>7.0701000000000021E-4</c:v>
                </c:pt>
                <c:pt idx="3737">
                  <c:v>7.1066000000000022E-4</c:v>
                </c:pt>
                <c:pt idx="3738">
                  <c:v>7.1075000000000001E-4</c:v>
                </c:pt>
                <c:pt idx="3739">
                  <c:v>7.1200000000000007E-4</c:v>
                </c:pt>
                <c:pt idx="3740">
                  <c:v>7.132000000000001E-4</c:v>
                </c:pt>
                <c:pt idx="3741">
                  <c:v>7.1325000000000013E-4</c:v>
                </c:pt>
                <c:pt idx="3742">
                  <c:v>7.1512000000000008E-4</c:v>
                </c:pt>
                <c:pt idx="3743">
                  <c:v>7.2323000000000027E-4</c:v>
                </c:pt>
                <c:pt idx="3744">
                  <c:v>7.213600000000001E-4</c:v>
                </c:pt>
                <c:pt idx="3745">
                  <c:v>7.1824000000000009E-4</c:v>
                </c:pt>
                <c:pt idx="3746">
                  <c:v>7.2448000000000011E-4</c:v>
                </c:pt>
                <c:pt idx="3747">
                  <c:v>7.2846000000000022E-4</c:v>
                </c:pt>
                <c:pt idx="3748">
                  <c:v>7.2510000000000022E-4</c:v>
                </c:pt>
                <c:pt idx="3749">
                  <c:v>7.2210000000000015E-4</c:v>
                </c:pt>
                <c:pt idx="3750">
                  <c:v>7.2465000000000019E-4</c:v>
                </c:pt>
                <c:pt idx="3751">
                  <c:v>7.2385000000000017E-4</c:v>
                </c:pt>
                <c:pt idx="3752">
                  <c:v>7.2973000000000027E-4</c:v>
                </c:pt>
                <c:pt idx="3753">
                  <c:v>7.2697000000000018E-4</c:v>
                </c:pt>
                <c:pt idx="3754">
                  <c:v>7.2822000000000023E-4</c:v>
                </c:pt>
                <c:pt idx="3755">
                  <c:v>7.3944000000000006E-4</c:v>
                </c:pt>
                <c:pt idx="3756">
                  <c:v>7.3882000000000006E-4</c:v>
                </c:pt>
                <c:pt idx="3757">
                  <c:v>7.4118000000000025E-4</c:v>
                </c:pt>
                <c:pt idx="3758">
                  <c:v>7.4443000000000014E-4</c:v>
                </c:pt>
                <c:pt idx="3759">
                  <c:v>7.3321000000000009E-4</c:v>
                </c:pt>
                <c:pt idx="3760">
                  <c:v>7.3820000000000027E-4</c:v>
                </c:pt>
                <c:pt idx="3761">
                  <c:v>7.4194000000000018E-4</c:v>
                </c:pt>
                <c:pt idx="3762">
                  <c:v>7.4194000000000018E-4</c:v>
                </c:pt>
                <c:pt idx="3763">
                  <c:v>7.3991000000000009E-4</c:v>
                </c:pt>
                <c:pt idx="3764">
                  <c:v>7.4817000000000026E-4</c:v>
                </c:pt>
                <c:pt idx="3765">
                  <c:v>7.3673000000000011E-4</c:v>
                </c:pt>
                <c:pt idx="3766">
                  <c:v>7.4693000000000025E-4</c:v>
                </c:pt>
                <c:pt idx="3767">
                  <c:v>7.4256000000000007E-4</c:v>
                </c:pt>
                <c:pt idx="3768">
                  <c:v>7.5192000000000021E-4</c:v>
                </c:pt>
                <c:pt idx="3769">
                  <c:v>7.4500000000000022E-4</c:v>
                </c:pt>
                <c:pt idx="3770">
                  <c:v>7.3820000000000027E-4</c:v>
                </c:pt>
                <c:pt idx="3771">
                  <c:v>7.4693000000000025E-4</c:v>
                </c:pt>
                <c:pt idx="3772">
                  <c:v>7.4568000000000019E-4</c:v>
                </c:pt>
                <c:pt idx="3773">
                  <c:v>7.494200000000001E-4</c:v>
                </c:pt>
                <c:pt idx="3774">
                  <c:v>7.3632000000000027E-4</c:v>
                </c:pt>
                <c:pt idx="3775">
                  <c:v>7.4372000000000023E-4</c:v>
                </c:pt>
                <c:pt idx="3776">
                  <c:v>7.4194000000000018E-4</c:v>
                </c:pt>
                <c:pt idx="3777">
                  <c:v>7.4568000000000019E-4</c:v>
                </c:pt>
                <c:pt idx="3778">
                  <c:v>7.3944000000000006E-4</c:v>
                </c:pt>
                <c:pt idx="3779">
                  <c:v>7.4054000000000014E-4</c:v>
                </c:pt>
                <c:pt idx="3780">
                  <c:v>7.3258000000000004E-4</c:v>
                </c:pt>
                <c:pt idx="3781">
                  <c:v>7.2973000000000027E-4</c:v>
                </c:pt>
                <c:pt idx="3782">
                  <c:v>7.2448000000000011E-4</c:v>
                </c:pt>
                <c:pt idx="3783">
                  <c:v>7.2198000000000021E-4</c:v>
                </c:pt>
                <c:pt idx="3784">
                  <c:v>7.0888000000000017E-4</c:v>
                </c:pt>
                <c:pt idx="3785">
                  <c:v>7.1949000000000004E-4</c:v>
                </c:pt>
                <c:pt idx="3786">
                  <c:v>7.1384000000000009E-4</c:v>
                </c:pt>
                <c:pt idx="3787">
                  <c:v>7.2083000000000021E-4</c:v>
                </c:pt>
                <c:pt idx="3788">
                  <c:v>7.1138000000000006E-4</c:v>
                </c:pt>
                <c:pt idx="3789">
                  <c:v>7.0764000000000027E-4</c:v>
                </c:pt>
                <c:pt idx="3790">
                  <c:v>7.1387000000000013E-4</c:v>
                </c:pt>
                <c:pt idx="3791">
                  <c:v>6.979400000000003E-4</c:v>
                </c:pt>
                <c:pt idx="3792">
                  <c:v>7.0452000000000015E-4</c:v>
                </c:pt>
                <c:pt idx="3793">
                  <c:v>7.0826000000000027E-4</c:v>
                </c:pt>
                <c:pt idx="3794">
                  <c:v>7.0684000000000014E-4</c:v>
                </c:pt>
                <c:pt idx="3795">
                  <c:v>7.0701000000000021E-4</c:v>
                </c:pt>
                <c:pt idx="3796">
                  <c:v>7.1387000000000013E-4</c:v>
                </c:pt>
                <c:pt idx="3797">
                  <c:v>7.0684000000000014E-4</c:v>
                </c:pt>
                <c:pt idx="3798">
                  <c:v>7.1263000000000012E-4</c:v>
                </c:pt>
                <c:pt idx="3799">
                  <c:v>7.1699000000000014E-4</c:v>
                </c:pt>
                <c:pt idx="3800">
                  <c:v>7.0951000000000011E-4</c:v>
                </c:pt>
                <c:pt idx="3801">
                  <c:v>7.0875000000000007E-4</c:v>
                </c:pt>
                <c:pt idx="3802">
                  <c:v>7.2448000000000011E-4</c:v>
                </c:pt>
                <c:pt idx="3803">
                  <c:v>7.1200000000000007E-4</c:v>
                </c:pt>
                <c:pt idx="3804">
                  <c:v>7.1886000000000009E-4</c:v>
                </c:pt>
                <c:pt idx="3805">
                  <c:v>7.1075000000000001E-4</c:v>
                </c:pt>
                <c:pt idx="3806">
                  <c:v>7.1765000000000012E-4</c:v>
                </c:pt>
                <c:pt idx="3807">
                  <c:v>7.1263000000000012E-4</c:v>
                </c:pt>
                <c:pt idx="3808">
                  <c:v>7.1637000000000014E-4</c:v>
                </c:pt>
                <c:pt idx="3809">
                  <c:v>7.1886000000000009E-4</c:v>
                </c:pt>
                <c:pt idx="3810">
                  <c:v>7.2655000000000007E-4</c:v>
                </c:pt>
                <c:pt idx="3811">
                  <c:v>7.2572000000000012E-4</c:v>
                </c:pt>
                <c:pt idx="3812">
                  <c:v>7.2719000000000017E-4</c:v>
                </c:pt>
                <c:pt idx="3813">
                  <c:v>7.3258000000000004E-4</c:v>
                </c:pt>
                <c:pt idx="3814">
                  <c:v>7.2323000000000027E-4</c:v>
                </c:pt>
                <c:pt idx="3815">
                  <c:v>7.3071000000000008E-4</c:v>
                </c:pt>
                <c:pt idx="3816">
                  <c:v>7.344500000000001E-4</c:v>
                </c:pt>
                <c:pt idx="3817">
                  <c:v>7.3321000000000009E-4</c:v>
                </c:pt>
                <c:pt idx="3818">
                  <c:v>7.2401000000000019E-4</c:v>
                </c:pt>
                <c:pt idx="3819">
                  <c:v>7.369500000000001E-4</c:v>
                </c:pt>
                <c:pt idx="3820">
                  <c:v>7.3757000000000022E-4</c:v>
                </c:pt>
                <c:pt idx="3821">
                  <c:v>7.4131000000000012E-4</c:v>
                </c:pt>
                <c:pt idx="3822">
                  <c:v>7.3632000000000027E-4</c:v>
                </c:pt>
                <c:pt idx="3823">
                  <c:v>7.4256000000000007E-4</c:v>
                </c:pt>
                <c:pt idx="3824">
                  <c:v>7.4194000000000018E-4</c:v>
                </c:pt>
                <c:pt idx="3825">
                  <c:v>7.3508000000000015E-4</c:v>
                </c:pt>
                <c:pt idx="3826">
                  <c:v>7.338300000000002E-4</c:v>
                </c:pt>
                <c:pt idx="3827">
                  <c:v>7.4319000000000023E-4</c:v>
                </c:pt>
                <c:pt idx="3828">
                  <c:v>7.5072000000000008E-4</c:v>
                </c:pt>
                <c:pt idx="3829">
                  <c:v>7.4054000000000014E-4</c:v>
                </c:pt>
                <c:pt idx="3830">
                  <c:v>7.5005000000000015E-4</c:v>
                </c:pt>
                <c:pt idx="3831">
                  <c:v>7.3944000000000006E-4</c:v>
                </c:pt>
                <c:pt idx="3832">
                  <c:v>7.4256000000000007E-4</c:v>
                </c:pt>
                <c:pt idx="3833">
                  <c:v>7.5503000000000018E-4</c:v>
                </c:pt>
                <c:pt idx="3834">
                  <c:v>7.5441000000000006E-4</c:v>
                </c:pt>
                <c:pt idx="3835">
                  <c:v>7.5005000000000015E-4</c:v>
                </c:pt>
                <c:pt idx="3836">
                  <c:v>7.5005000000000015E-4</c:v>
                </c:pt>
                <c:pt idx="3837">
                  <c:v>7.4194000000000018E-4</c:v>
                </c:pt>
                <c:pt idx="3838">
                  <c:v>7.4007000000000022E-4</c:v>
                </c:pt>
                <c:pt idx="3839">
                  <c:v>7.4499000000000017E-4</c:v>
                </c:pt>
                <c:pt idx="3840">
                  <c:v>7.4381000000000024E-4</c:v>
                </c:pt>
                <c:pt idx="3841">
                  <c:v>7.4880000000000009E-4</c:v>
                </c:pt>
                <c:pt idx="3842">
                  <c:v>7.3991000000000009E-4</c:v>
                </c:pt>
                <c:pt idx="3843">
                  <c:v>7.3820000000000027E-4</c:v>
                </c:pt>
                <c:pt idx="3844">
                  <c:v>7.3632000000000027E-4</c:v>
                </c:pt>
                <c:pt idx="3845">
                  <c:v>7.2528000000000013E-4</c:v>
                </c:pt>
                <c:pt idx="3846">
                  <c:v>7.3134000000000014E-4</c:v>
                </c:pt>
                <c:pt idx="3847">
                  <c:v>7.2011000000000015E-4</c:v>
                </c:pt>
                <c:pt idx="3848">
                  <c:v>7.213600000000001E-4</c:v>
                </c:pt>
                <c:pt idx="3849">
                  <c:v>7.1765000000000012E-4</c:v>
                </c:pt>
                <c:pt idx="3850">
                  <c:v>7.1761000000000014E-4</c:v>
                </c:pt>
                <c:pt idx="3851">
                  <c:v>7.2759000000000018E-4</c:v>
                </c:pt>
                <c:pt idx="3852">
                  <c:v>7.1263000000000012E-4</c:v>
                </c:pt>
                <c:pt idx="3853">
                  <c:v>7.1002000000000012E-4</c:v>
                </c:pt>
                <c:pt idx="3854">
                  <c:v>7.1450000000000007E-4</c:v>
                </c:pt>
                <c:pt idx="3855">
                  <c:v>7.0452000000000015E-4</c:v>
                </c:pt>
                <c:pt idx="3856">
                  <c:v>7.1013000000000022E-4</c:v>
                </c:pt>
                <c:pt idx="3857">
                  <c:v>7.1263000000000012E-4</c:v>
                </c:pt>
                <c:pt idx="3858">
                  <c:v>7.1512000000000008E-4</c:v>
                </c:pt>
                <c:pt idx="3859">
                  <c:v>7.0826000000000027E-4</c:v>
                </c:pt>
                <c:pt idx="3860">
                  <c:v>7.0811000000000018E-4</c:v>
                </c:pt>
                <c:pt idx="3861">
                  <c:v>7.0826000000000027E-4</c:v>
                </c:pt>
                <c:pt idx="3862">
                  <c:v>7.0811000000000018E-4</c:v>
                </c:pt>
                <c:pt idx="3863">
                  <c:v>7.0826000000000027E-4</c:v>
                </c:pt>
                <c:pt idx="3864">
                  <c:v>7.1512000000000008E-4</c:v>
                </c:pt>
                <c:pt idx="3865">
                  <c:v>7.1761000000000014E-4</c:v>
                </c:pt>
                <c:pt idx="3866">
                  <c:v>7.1637000000000014E-4</c:v>
                </c:pt>
                <c:pt idx="3867">
                  <c:v>7.2011000000000015E-4</c:v>
                </c:pt>
                <c:pt idx="3868">
                  <c:v>7.1325000000000013E-4</c:v>
                </c:pt>
                <c:pt idx="3869">
                  <c:v>7.1574000000000008E-4</c:v>
                </c:pt>
                <c:pt idx="3870">
                  <c:v>7.2198000000000021E-4</c:v>
                </c:pt>
                <c:pt idx="3871">
                  <c:v>7.2323000000000027E-4</c:v>
                </c:pt>
                <c:pt idx="3872">
                  <c:v>7.3355000000000013E-4</c:v>
                </c:pt>
                <c:pt idx="3873">
                  <c:v>7.2448000000000011E-4</c:v>
                </c:pt>
                <c:pt idx="3874">
                  <c:v>7.213600000000001E-4</c:v>
                </c:pt>
                <c:pt idx="3875">
                  <c:v>7.2822000000000023E-4</c:v>
                </c:pt>
                <c:pt idx="3876">
                  <c:v>7.3944000000000006E-4</c:v>
                </c:pt>
                <c:pt idx="3877">
                  <c:v>7.3009000000000008E-4</c:v>
                </c:pt>
                <c:pt idx="3878">
                  <c:v>7.2465000000000019E-4</c:v>
                </c:pt>
                <c:pt idx="3879">
                  <c:v>7.369500000000001E-4</c:v>
                </c:pt>
                <c:pt idx="3880">
                  <c:v>7.3418000000000018E-4</c:v>
                </c:pt>
                <c:pt idx="3881">
                  <c:v>7.3570000000000016E-4</c:v>
                </c:pt>
                <c:pt idx="3882">
                  <c:v>7.338300000000002E-4</c:v>
                </c:pt>
                <c:pt idx="3883">
                  <c:v>7.3991000000000009E-4</c:v>
                </c:pt>
                <c:pt idx="3884">
                  <c:v>7.3757000000000022E-4</c:v>
                </c:pt>
                <c:pt idx="3885">
                  <c:v>7.3009000000000008E-4</c:v>
                </c:pt>
                <c:pt idx="3886">
                  <c:v>7.4563000000000027E-4</c:v>
                </c:pt>
                <c:pt idx="3887">
                  <c:v>7.4381000000000024E-4</c:v>
                </c:pt>
                <c:pt idx="3888">
                  <c:v>7.3757000000000022E-4</c:v>
                </c:pt>
                <c:pt idx="3889">
                  <c:v>7.4256000000000007E-4</c:v>
                </c:pt>
                <c:pt idx="3890">
                  <c:v>7.4506000000000008E-4</c:v>
                </c:pt>
                <c:pt idx="3891">
                  <c:v>7.4817000000000026E-4</c:v>
                </c:pt>
                <c:pt idx="3892">
                  <c:v>7.4754000000000021E-4</c:v>
                </c:pt>
                <c:pt idx="3893">
                  <c:v>7.3991000000000009E-4</c:v>
                </c:pt>
                <c:pt idx="3894">
                  <c:v>7.4007000000000022E-4</c:v>
                </c:pt>
                <c:pt idx="3895">
                  <c:v>7.4443000000000014E-4</c:v>
                </c:pt>
                <c:pt idx="3896">
                  <c:v>7.4506000000000008E-4</c:v>
                </c:pt>
                <c:pt idx="3897">
                  <c:v>7.3991000000000009E-4</c:v>
                </c:pt>
                <c:pt idx="3898">
                  <c:v>7.4817000000000026E-4</c:v>
                </c:pt>
                <c:pt idx="3899">
                  <c:v>7.5326000000000017E-4</c:v>
                </c:pt>
                <c:pt idx="3900">
                  <c:v>7.5192000000000021E-4</c:v>
                </c:pt>
                <c:pt idx="3901">
                  <c:v>7.4693000000000025E-4</c:v>
                </c:pt>
                <c:pt idx="3902">
                  <c:v>7.5005000000000015E-4</c:v>
                </c:pt>
                <c:pt idx="3903">
                  <c:v>7.4817000000000026E-4</c:v>
                </c:pt>
                <c:pt idx="3904">
                  <c:v>7.5503000000000018E-4</c:v>
                </c:pt>
                <c:pt idx="3905">
                  <c:v>7.5008000000000019E-4</c:v>
                </c:pt>
                <c:pt idx="3906">
                  <c:v>7.5135000000000013E-4</c:v>
                </c:pt>
                <c:pt idx="3907">
                  <c:v>7.5566000000000023E-4</c:v>
                </c:pt>
                <c:pt idx="3908">
                  <c:v>7.494200000000001E-4</c:v>
                </c:pt>
                <c:pt idx="3909">
                  <c:v>7.5566000000000023E-4</c:v>
                </c:pt>
                <c:pt idx="3910">
                  <c:v>7.469000000000001E-4</c:v>
                </c:pt>
                <c:pt idx="3911">
                  <c:v>7.5316000000000022E-4</c:v>
                </c:pt>
                <c:pt idx="3912">
                  <c:v>7.5067000000000027E-4</c:v>
                </c:pt>
                <c:pt idx="3913">
                  <c:v>7.4630000000000009E-4</c:v>
                </c:pt>
                <c:pt idx="3914">
                  <c:v>7.5008000000000019E-4</c:v>
                </c:pt>
                <c:pt idx="3915">
                  <c:v>7.5254000000000011E-4</c:v>
                </c:pt>
                <c:pt idx="3916">
                  <c:v>7.4319000000000023E-4</c:v>
                </c:pt>
                <c:pt idx="3917">
                  <c:v>7.3009000000000008E-4</c:v>
                </c:pt>
                <c:pt idx="3918">
                  <c:v>7.344500000000001E-4</c:v>
                </c:pt>
                <c:pt idx="3919">
                  <c:v>7.2884000000000013E-4</c:v>
                </c:pt>
                <c:pt idx="3920">
                  <c:v>7.3071000000000008E-4</c:v>
                </c:pt>
                <c:pt idx="3921">
                  <c:v>7.2274000000000014E-4</c:v>
                </c:pt>
                <c:pt idx="3922">
                  <c:v>7.1761000000000014E-4</c:v>
                </c:pt>
                <c:pt idx="3923">
                  <c:v>7.1129000000000006E-4</c:v>
                </c:pt>
                <c:pt idx="3924">
                  <c:v>7.1002000000000012E-4</c:v>
                </c:pt>
                <c:pt idx="3925">
                  <c:v>7.0078000000000013E-4</c:v>
                </c:pt>
                <c:pt idx="3926">
                  <c:v>7.1574000000000008E-4</c:v>
                </c:pt>
                <c:pt idx="3927">
                  <c:v>7.0764000000000027E-4</c:v>
                </c:pt>
                <c:pt idx="3928">
                  <c:v>6.9579000000000006E-4</c:v>
                </c:pt>
                <c:pt idx="3929">
                  <c:v>7.0140000000000014E-4</c:v>
                </c:pt>
                <c:pt idx="3930">
                  <c:v>6.9890000000000024E-4</c:v>
                </c:pt>
                <c:pt idx="3931">
                  <c:v>7.0452000000000015E-4</c:v>
                </c:pt>
                <c:pt idx="3932">
                  <c:v>6.9603000000000015E-4</c:v>
                </c:pt>
                <c:pt idx="3933">
                  <c:v>7.0811000000000018E-4</c:v>
                </c:pt>
                <c:pt idx="3934">
                  <c:v>6.9579000000000006E-4</c:v>
                </c:pt>
                <c:pt idx="3935">
                  <c:v>7.0452000000000015E-4</c:v>
                </c:pt>
                <c:pt idx="3936">
                  <c:v>7.0514000000000015E-4</c:v>
                </c:pt>
                <c:pt idx="3937">
                  <c:v>7.0078000000000013E-4</c:v>
                </c:pt>
                <c:pt idx="3938">
                  <c:v>7.1013000000000022E-4</c:v>
                </c:pt>
                <c:pt idx="3939">
                  <c:v>7.1200000000000007E-4</c:v>
                </c:pt>
                <c:pt idx="3940">
                  <c:v>7.1255999999999999E-4</c:v>
                </c:pt>
                <c:pt idx="3941">
                  <c:v>7.057700000000001E-4</c:v>
                </c:pt>
                <c:pt idx="3942">
                  <c:v>7.0701000000000021E-4</c:v>
                </c:pt>
                <c:pt idx="3943">
                  <c:v>7.1066000000000022E-4</c:v>
                </c:pt>
                <c:pt idx="3944">
                  <c:v>7.0888000000000017E-4</c:v>
                </c:pt>
                <c:pt idx="3945">
                  <c:v>7.1387000000000013E-4</c:v>
                </c:pt>
                <c:pt idx="3946">
                  <c:v>7.1824000000000009E-4</c:v>
                </c:pt>
                <c:pt idx="3947">
                  <c:v>7.1447000000000014E-4</c:v>
                </c:pt>
                <c:pt idx="3948">
                  <c:v>7.1002000000000012E-4</c:v>
                </c:pt>
                <c:pt idx="3949">
                  <c:v>7.1824000000000009E-4</c:v>
                </c:pt>
                <c:pt idx="3950">
                  <c:v>7.2323000000000027E-4</c:v>
                </c:pt>
                <c:pt idx="3951">
                  <c:v>7.2783000000000027E-4</c:v>
                </c:pt>
                <c:pt idx="3952">
                  <c:v>7.2323000000000027E-4</c:v>
                </c:pt>
                <c:pt idx="3953">
                  <c:v>7.2759000000000018E-4</c:v>
                </c:pt>
                <c:pt idx="3954">
                  <c:v>7.2822000000000023E-4</c:v>
                </c:pt>
                <c:pt idx="3955">
                  <c:v>7.3418000000000018E-4</c:v>
                </c:pt>
                <c:pt idx="3956">
                  <c:v>7.2697000000000018E-4</c:v>
                </c:pt>
                <c:pt idx="3957">
                  <c:v>7.2385000000000017E-4</c:v>
                </c:pt>
                <c:pt idx="3958">
                  <c:v>7.2783000000000027E-4</c:v>
                </c:pt>
                <c:pt idx="3959">
                  <c:v>7.3134000000000014E-4</c:v>
                </c:pt>
                <c:pt idx="3960">
                  <c:v>7.3820000000000027E-4</c:v>
                </c:pt>
                <c:pt idx="3961">
                  <c:v>7.369500000000001E-4</c:v>
                </c:pt>
                <c:pt idx="3962">
                  <c:v>7.3355000000000013E-4</c:v>
                </c:pt>
                <c:pt idx="3963">
                  <c:v>7.3632000000000027E-4</c:v>
                </c:pt>
                <c:pt idx="3964">
                  <c:v>7.4054000000000014E-4</c:v>
                </c:pt>
                <c:pt idx="3965">
                  <c:v>7.369500000000001E-4</c:v>
                </c:pt>
                <c:pt idx="3966">
                  <c:v>7.3291000000000014E-4</c:v>
                </c:pt>
                <c:pt idx="3967">
                  <c:v>7.2884000000000013E-4</c:v>
                </c:pt>
                <c:pt idx="3968">
                  <c:v>7.338300000000002E-4</c:v>
                </c:pt>
                <c:pt idx="3969">
                  <c:v>7.3632000000000027E-4</c:v>
                </c:pt>
                <c:pt idx="3970">
                  <c:v>7.4194000000000018E-4</c:v>
                </c:pt>
                <c:pt idx="3971">
                  <c:v>7.3196000000000025E-4</c:v>
                </c:pt>
                <c:pt idx="3972">
                  <c:v>7.4563000000000027E-4</c:v>
                </c:pt>
                <c:pt idx="3973">
                  <c:v>7.3757000000000022E-4</c:v>
                </c:pt>
                <c:pt idx="3974">
                  <c:v>7.4381000000000024E-4</c:v>
                </c:pt>
                <c:pt idx="3975">
                  <c:v>7.3164000000000009E-4</c:v>
                </c:pt>
                <c:pt idx="3976">
                  <c:v>7.4256000000000007E-4</c:v>
                </c:pt>
                <c:pt idx="3977">
                  <c:v>7.4506000000000008E-4</c:v>
                </c:pt>
                <c:pt idx="3978">
                  <c:v>7.3882000000000006E-4</c:v>
                </c:pt>
                <c:pt idx="3979">
                  <c:v>7.4069000000000023E-4</c:v>
                </c:pt>
                <c:pt idx="3980">
                  <c:v>7.4436000000000023E-4</c:v>
                </c:pt>
                <c:pt idx="3981">
                  <c:v>7.4506000000000008E-4</c:v>
                </c:pt>
                <c:pt idx="3982">
                  <c:v>7.2719000000000017E-4</c:v>
                </c:pt>
                <c:pt idx="3983">
                  <c:v>7.3820000000000027E-4</c:v>
                </c:pt>
                <c:pt idx="3984">
                  <c:v>7.3009000000000008E-4</c:v>
                </c:pt>
                <c:pt idx="3985">
                  <c:v>7.3071000000000008E-4</c:v>
                </c:pt>
                <c:pt idx="3986">
                  <c:v>7.2846000000000022E-4</c:v>
                </c:pt>
                <c:pt idx="3987">
                  <c:v>7.213600000000001E-4</c:v>
                </c:pt>
                <c:pt idx="3988">
                  <c:v>7.1450000000000007E-4</c:v>
                </c:pt>
                <c:pt idx="3989">
                  <c:v>7.1638000000000008E-4</c:v>
                </c:pt>
                <c:pt idx="3990">
                  <c:v>7.1255999999999999E-4</c:v>
                </c:pt>
                <c:pt idx="3991">
                  <c:v>7.1512000000000008E-4</c:v>
                </c:pt>
                <c:pt idx="3992">
                  <c:v>7.1387000000000013E-4</c:v>
                </c:pt>
                <c:pt idx="3993">
                  <c:v>7.1512000000000008E-4</c:v>
                </c:pt>
                <c:pt idx="3994">
                  <c:v>7.1263000000000012E-4</c:v>
                </c:pt>
                <c:pt idx="3995">
                  <c:v>7.1325000000000013E-4</c:v>
                </c:pt>
                <c:pt idx="3996">
                  <c:v>7.1574000000000008E-4</c:v>
                </c:pt>
                <c:pt idx="3997">
                  <c:v>7.1263000000000012E-4</c:v>
                </c:pt>
                <c:pt idx="3998">
                  <c:v>7.0951000000000011E-4</c:v>
                </c:pt>
                <c:pt idx="3999">
                  <c:v>7.0951000000000011E-4</c:v>
                </c:pt>
                <c:pt idx="4000">
                  <c:v>7.1637000000000014E-4</c:v>
                </c:pt>
                <c:pt idx="4001">
                  <c:v>7.1263000000000012E-4</c:v>
                </c:pt>
                <c:pt idx="4002">
                  <c:v>7.1949000000000004E-4</c:v>
                </c:pt>
                <c:pt idx="4003">
                  <c:v>7.1761000000000014E-4</c:v>
                </c:pt>
                <c:pt idx="4004">
                  <c:v>7.1824000000000009E-4</c:v>
                </c:pt>
                <c:pt idx="4005">
                  <c:v>7.1956000000000006E-4</c:v>
                </c:pt>
                <c:pt idx="4006">
                  <c:v>7.1699000000000014E-4</c:v>
                </c:pt>
                <c:pt idx="4007">
                  <c:v>7.2572000000000012E-4</c:v>
                </c:pt>
                <c:pt idx="4008">
                  <c:v>7.2592000000000023E-4</c:v>
                </c:pt>
                <c:pt idx="4009">
                  <c:v>7.2528000000000013E-4</c:v>
                </c:pt>
                <c:pt idx="4010">
                  <c:v>7.2635000000000017E-4</c:v>
                </c:pt>
                <c:pt idx="4011">
                  <c:v>7.2198000000000021E-4</c:v>
                </c:pt>
                <c:pt idx="4012">
                  <c:v>7.2822000000000023E-4</c:v>
                </c:pt>
                <c:pt idx="4013">
                  <c:v>7.2528000000000013E-4</c:v>
                </c:pt>
                <c:pt idx="4014">
                  <c:v>7.2946000000000013E-4</c:v>
                </c:pt>
                <c:pt idx="4015">
                  <c:v>7.3009000000000008E-4</c:v>
                </c:pt>
                <c:pt idx="4016">
                  <c:v>7.3944000000000006E-4</c:v>
                </c:pt>
                <c:pt idx="4017">
                  <c:v>7.2973000000000027E-4</c:v>
                </c:pt>
                <c:pt idx="4018">
                  <c:v>7.4256000000000007E-4</c:v>
                </c:pt>
                <c:pt idx="4019">
                  <c:v>7.338300000000002E-4</c:v>
                </c:pt>
                <c:pt idx="4020">
                  <c:v>7.3800000000000027E-4</c:v>
                </c:pt>
                <c:pt idx="4021">
                  <c:v>7.4755000000000015E-4</c:v>
                </c:pt>
                <c:pt idx="4022">
                  <c:v>7.4506000000000008E-4</c:v>
                </c:pt>
                <c:pt idx="4023">
                  <c:v>7.494200000000001E-4</c:v>
                </c:pt>
                <c:pt idx="4024">
                  <c:v>7.5067000000000027E-4</c:v>
                </c:pt>
                <c:pt idx="4025">
                  <c:v>7.4945000000000014E-4</c:v>
                </c:pt>
                <c:pt idx="4026">
                  <c:v>7.4817000000000026E-4</c:v>
                </c:pt>
                <c:pt idx="4027">
                  <c:v>7.4069000000000023E-4</c:v>
                </c:pt>
                <c:pt idx="4028">
                  <c:v>7.3820000000000027E-4</c:v>
                </c:pt>
                <c:pt idx="4029">
                  <c:v>7.4131000000000012E-4</c:v>
                </c:pt>
                <c:pt idx="4030">
                  <c:v>7.5135000000000013E-4</c:v>
                </c:pt>
                <c:pt idx="4031">
                  <c:v>7.494200000000001E-4</c:v>
                </c:pt>
                <c:pt idx="4032">
                  <c:v>7.4568000000000019E-4</c:v>
                </c:pt>
                <c:pt idx="4033">
                  <c:v>7.5316000000000022E-4</c:v>
                </c:pt>
                <c:pt idx="4034">
                  <c:v>7.5390000000000016E-4</c:v>
                </c:pt>
                <c:pt idx="4035">
                  <c:v>7.5326000000000017E-4</c:v>
                </c:pt>
                <c:pt idx="4036">
                  <c:v>7.5379000000000017E-4</c:v>
                </c:pt>
                <c:pt idx="4037">
                  <c:v>7.4245000000000008E-4</c:v>
                </c:pt>
                <c:pt idx="4038">
                  <c:v>7.4755000000000015E-4</c:v>
                </c:pt>
                <c:pt idx="4039">
                  <c:v>7.4630000000000009E-4</c:v>
                </c:pt>
                <c:pt idx="4040">
                  <c:v>7.5326000000000017E-4</c:v>
                </c:pt>
                <c:pt idx="4041">
                  <c:v>7.5005000000000015E-4</c:v>
                </c:pt>
                <c:pt idx="4042">
                  <c:v>7.5503000000000018E-4</c:v>
                </c:pt>
                <c:pt idx="4043">
                  <c:v>7.5691000000000018E-4</c:v>
                </c:pt>
                <c:pt idx="4044">
                  <c:v>7.5815000000000019E-4</c:v>
                </c:pt>
                <c:pt idx="4045">
                  <c:v>7.5129000000000016E-4</c:v>
                </c:pt>
                <c:pt idx="4046">
                  <c:v>7.4194000000000018E-4</c:v>
                </c:pt>
                <c:pt idx="4047">
                  <c:v>7.4054000000000014E-4</c:v>
                </c:pt>
                <c:pt idx="4048">
                  <c:v>7.4007000000000022E-4</c:v>
                </c:pt>
                <c:pt idx="4049">
                  <c:v>7.3101000000000014E-4</c:v>
                </c:pt>
                <c:pt idx="4050">
                  <c:v>7.2822000000000023E-4</c:v>
                </c:pt>
                <c:pt idx="4051">
                  <c:v>7.2635000000000017E-4</c:v>
                </c:pt>
                <c:pt idx="4052">
                  <c:v>7.2572000000000012E-4</c:v>
                </c:pt>
                <c:pt idx="4053">
                  <c:v>7.1949000000000004E-4</c:v>
                </c:pt>
                <c:pt idx="4054">
                  <c:v>7.1824000000000009E-4</c:v>
                </c:pt>
                <c:pt idx="4055">
                  <c:v>7.0951000000000011E-4</c:v>
                </c:pt>
                <c:pt idx="4056">
                  <c:v>6.9953000000000018E-4</c:v>
                </c:pt>
                <c:pt idx="4057">
                  <c:v>7.1002000000000012E-4</c:v>
                </c:pt>
                <c:pt idx="4058">
                  <c:v>7.0239000000000011E-4</c:v>
                </c:pt>
                <c:pt idx="4059">
                  <c:v>7.032700000000002E-4</c:v>
                </c:pt>
                <c:pt idx="4060">
                  <c:v>6.9921000000000013E-4</c:v>
                </c:pt>
                <c:pt idx="4061">
                  <c:v>7.0888000000000017E-4</c:v>
                </c:pt>
                <c:pt idx="4062">
                  <c:v>7.1325000000000013E-4</c:v>
                </c:pt>
                <c:pt idx="4063">
                  <c:v>7.032700000000002E-4</c:v>
                </c:pt>
                <c:pt idx="4064">
                  <c:v>7.0452000000000015E-4</c:v>
                </c:pt>
                <c:pt idx="4065">
                  <c:v>7.0811000000000018E-4</c:v>
                </c:pt>
                <c:pt idx="4066">
                  <c:v>6.9953000000000018E-4</c:v>
                </c:pt>
                <c:pt idx="4067">
                  <c:v>7.1574000000000008E-4</c:v>
                </c:pt>
                <c:pt idx="4068">
                  <c:v>7.1638000000000008E-4</c:v>
                </c:pt>
                <c:pt idx="4069">
                  <c:v>7.0452000000000015E-4</c:v>
                </c:pt>
                <c:pt idx="4070">
                  <c:v>7.2073000000000026E-4</c:v>
                </c:pt>
                <c:pt idx="4071">
                  <c:v>7.1512000000000008E-4</c:v>
                </c:pt>
                <c:pt idx="4072">
                  <c:v>7.1702000000000007E-4</c:v>
                </c:pt>
                <c:pt idx="4073">
                  <c:v>7.2260000000000011E-4</c:v>
                </c:pt>
                <c:pt idx="4074">
                  <c:v>7.2510000000000022E-4</c:v>
                </c:pt>
                <c:pt idx="4075">
                  <c:v>7.1450000000000007E-4</c:v>
                </c:pt>
                <c:pt idx="4076">
                  <c:v>7.1886000000000009E-4</c:v>
                </c:pt>
                <c:pt idx="4077">
                  <c:v>7.2011000000000015E-4</c:v>
                </c:pt>
                <c:pt idx="4078">
                  <c:v>7.3291000000000014E-4</c:v>
                </c:pt>
                <c:pt idx="4079">
                  <c:v>7.2822000000000023E-4</c:v>
                </c:pt>
                <c:pt idx="4080">
                  <c:v>7.3757000000000022E-4</c:v>
                </c:pt>
                <c:pt idx="4081">
                  <c:v>7.369500000000001E-4</c:v>
                </c:pt>
                <c:pt idx="4082">
                  <c:v>7.3196000000000025E-4</c:v>
                </c:pt>
                <c:pt idx="4083">
                  <c:v>7.4568000000000019E-4</c:v>
                </c:pt>
                <c:pt idx="4084">
                  <c:v>7.3258000000000004E-4</c:v>
                </c:pt>
                <c:pt idx="4085">
                  <c:v>7.3944000000000006E-4</c:v>
                </c:pt>
                <c:pt idx="4086">
                  <c:v>7.3609000000000012E-4</c:v>
                </c:pt>
                <c:pt idx="4087">
                  <c:v>7.4319000000000023E-4</c:v>
                </c:pt>
                <c:pt idx="4088">
                  <c:v>7.4754000000000021E-4</c:v>
                </c:pt>
                <c:pt idx="4089">
                  <c:v>7.5254000000000011E-4</c:v>
                </c:pt>
                <c:pt idx="4090">
                  <c:v>7.5326000000000017E-4</c:v>
                </c:pt>
                <c:pt idx="4091">
                  <c:v>7.4880000000000009E-4</c:v>
                </c:pt>
                <c:pt idx="4092">
                  <c:v>7.4245000000000008E-4</c:v>
                </c:pt>
                <c:pt idx="4093">
                  <c:v>7.4118000000000025E-4</c:v>
                </c:pt>
                <c:pt idx="4094">
                  <c:v>7.5898000000000024E-4</c:v>
                </c:pt>
                <c:pt idx="4095">
                  <c:v>7.5503000000000018E-4</c:v>
                </c:pt>
                <c:pt idx="4096">
                  <c:v>7.5815000000000019E-4</c:v>
                </c:pt>
                <c:pt idx="4097">
                  <c:v>7.5008000000000019E-4</c:v>
                </c:pt>
                <c:pt idx="4098">
                  <c:v>7.494200000000001E-4</c:v>
                </c:pt>
                <c:pt idx="4099">
                  <c:v>7.5898000000000024E-4</c:v>
                </c:pt>
                <c:pt idx="4100">
                  <c:v>7.5503000000000018E-4</c:v>
                </c:pt>
                <c:pt idx="4101">
                  <c:v>7.634400000000001E-4</c:v>
                </c:pt>
                <c:pt idx="4102">
                  <c:v>7.6471000000000004E-4</c:v>
                </c:pt>
                <c:pt idx="4103">
                  <c:v>7.6065000000000008E-4</c:v>
                </c:pt>
                <c:pt idx="4104">
                  <c:v>7.6127000000000009E-4</c:v>
                </c:pt>
                <c:pt idx="4105">
                  <c:v>7.5628000000000012E-4</c:v>
                </c:pt>
                <c:pt idx="4106">
                  <c:v>7.6314000000000015E-4</c:v>
                </c:pt>
                <c:pt idx="4107">
                  <c:v>7.6751000000000011E-4</c:v>
                </c:pt>
                <c:pt idx="4108">
                  <c:v>7.5815000000000019E-4</c:v>
                </c:pt>
                <c:pt idx="4109">
                  <c:v>7.6876000000000006E-4</c:v>
                </c:pt>
                <c:pt idx="4110">
                  <c:v>7.6471000000000004E-4</c:v>
                </c:pt>
                <c:pt idx="4111">
                  <c:v>7.6564000000000027E-4</c:v>
                </c:pt>
                <c:pt idx="4112">
                  <c:v>7.5316000000000022E-4</c:v>
                </c:pt>
                <c:pt idx="4113">
                  <c:v>7.6002000000000014E-4</c:v>
                </c:pt>
                <c:pt idx="4114">
                  <c:v>7.7297000000000021E-4</c:v>
                </c:pt>
                <c:pt idx="4115">
                  <c:v>7.6314000000000015E-4</c:v>
                </c:pt>
                <c:pt idx="4116">
                  <c:v>7.7125000000000013E-4</c:v>
                </c:pt>
                <c:pt idx="4117">
                  <c:v>7.6065000000000008E-4</c:v>
                </c:pt>
                <c:pt idx="4118">
                  <c:v>7.5940000000000014E-4</c:v>
                </c:pt>
                <c:pt idx="4119">
                  <c:v>7.7125000000000013E-4</c:v>
                </c:pt>
                <c:pt idx="4120">
                  <c:v>7.6564000000000027E-4</c:v>
                </c:pt>
                <c:pt idx="4121">
                  <c:v>7.6564000000000027E-4</c:v>
                </c:pt>
                <c:pt idx="4122">
                  <c:v>7.7063000000000023E-4</c:v>
                </c:pt>
                <c:pt idx="4123">
                  <c:v>7.5691000000000018E-4</c:v>
                </c:pt>
                <c:pt idx="4124">
                  <c:v>7.6065000000000008E-4</c:v>
                </c:pt>
                <c:pt idx="4125">
                  <c:v>7.5691000000000018E-4</c:v>
                </c:pt>
                <c:pt idx="4126">
                  <c:v>7.5379000000000017E-4</c:v>
                </c:pt>
                <c:pt idx="4127">
                  <c:v>7.4755000000000015E-4</c:v>
                </c:pt>
                <c:pt idx="4128">
                  <c:v>7.3291000000000014E-4</c:v>
                </c:pt>
                <c:pt idx="4129">
                  <c:v>7.3757000000000022E-4</c:v>
                </c:pt>
                <c:pt idx="4130">
                  <c:v>7.3134000000000014E-4</c:v>
                </c:pt>
                <c:pt idx="4131">
                  <c:v>7.2822000000000023E-4</c:v>
                </c:pt>
                <c:pt idx="4132">
                  <c:v>7.3071000000000008E-4</c:v>
                </c:pt>
                <c:pt idx="4133">
                  <c:v>7.2884000000000013E-4</c:v>
                </c:pt>
                <c:pt idx="4134">
                  <c:v>7.233700000000002E-4</c:v>
                </c:pt>
                <c:pt idx="4135">
                  <c:v>7.344500000000001E-4</c:v>
                </c:pt>
                <c:pt idx="4136">
                  <c:v>7.1892000000000017E-4</c:v>
                </c:pt>
                <c:pt idx="4137">
                  <c:v>7.213600000000001E-4</c:v>
                </c:pt>
                <c:pt idx="4138">
                  <c:v>7.1949000000000004E-4</c:v>
                </c:pt>
                <c:pt idx="4139">
                  <c:v>7.0826000000000027E-4</c:v>
                </c:pt>
                <c:pt idx="4140">
                  <c:v>7.1013000000000022E-4</c:v>
                </c:pt>
                <c:pt idx="4141">
                  <c:v>7.1387000000000013E-4</c:v>
                </c:pt>
                <c:pt idx="4142">
                  <c:v>7.1702000000000007E-4</c:v>
                </c:pt>
                <c:pt idx="4143">
                  <c:v>7.2323000000000027E-4</c:v>
                </c:pt>
                <c:pt idx="4144">
                  <c:v>7.2448000000000011E-4</c:v>
                </c:pt>
                <c:pt idx="4145">
                  <c:v>7.1829000000000012E-4</c:v>
                </c:pt>
                <c:pt idx="4146">
                  <c:v>7.1949000000000004E-4</c:v>
                </c:pt>
                <c:pt idx="4147">
                  <c:v>7.1949000000000004E-4</c:v>
                </c:pt>
                <c:pt idx="4148">
                  <c:v>7.1886000000000009E-4</c:v>
                </c:pt>
                <c:pt idx="4149">
                  <c:v>7.2655000000000007E-4</c:v>
                </c:pt>
                <c:pt idx="4150">
                  <c:v>7.1511000000000014E-4</c:v>
                </c:pt>
                <c:pt idx="4151">
                  <c:v>7.2198000000000021E-4</c:v>
                </c:pt>
                <c:pt idx="4152">
                  <c:v>7.2572000000000012E-4</c:v>
                </c:pt>
                <c:pt idx="4153">
                  <c:v>7.2528000000000013E-4</c:v>
                </c:pt>
                <c:pt idx="4154">
                  <c:v>7.2655000000000007E-4</c:v>
                </c:pt>
                <c:pt idx="4155">
                  <c:v>7.2510000000000022E-4</c:v>
                </c:pt>
                <c:pt idx="4156">
                  <c:v>7.2822000000000023E-4</c:v>
                </c:pt>
                <c:pt idx="4157">
                  <c:v>7.2973000000000027E-4</c:v>
                </c:pt>
                <c:pt idx="4158">
                  <c:v>7.2198000000000021E-4</c:v>
                </c:pt>
                <c:pt idx="4159">
                  <c:v>7.3258000000000004E-4</c:v>
                </c:pt>
                <c:pt idx="4160">
                  <c:v>7.3134000000000014E-4</c:v>
                </c:pt>
                <c:pt idx="4161">
                  <c:v>7.3508000000000015E-4</c:v>
                </c:pt>
                <c:pt idx="4162">
                  <c:v>7.3570000000000016E-4</c:v>
                </c:pt>
                <c:pt idx="4163">
                  <c:v>7.3882000000000006E-4</c:v>
                </c:pt>
                <c:pt idx="4164">
                  <c:v>7.338300000000002E-4</c:v>
                </c:pt>
                <c:pt idx="4165">
                  <c:v>7.3071000000000008E-4</c:v>
                </c:pt>
                <c:pt idx="4166">
                  <c:v>7.4256000000000007E-4</c:v>
                </c:pt>
                <c:pt idx="4167">
                  <c:v>7.3196000000000025E-4</c:v>
                </c:pt>
                <c:pt idx="4168">
                  <c:v>7.494200000000001E-4</c:v>
                </c:pt>
                <c:pt idx="4169">
                  <c:v>7.4381000000000024E-4</c:v>
                </c:pt>
                <c:pt idx="4170">
                  <c:v>7.4118000000000025E-4</c:v>
                </c:pt>
                <c:pt idx="4171">
                  <c:v>7.494200000000001E-4</c:v>
                </c:pt>
                <c:pt idx="4172">
                  <c:v>7.5316000000000022E-4</c:v>
                </c:pt>
                <c:pt idx="4173">
                  <c:v>7.4817000000000026E-4</c:v>
                </c:pt>
                <c:pt idx="4174">
                  <c:v>7.5316000000000022E-4</c:v>
                </c:pt>
                <c:pt idx="4175">
                  <c:v>7.5753000000000018E-4</c:v>
                </c:pt>
                <c:pt idx="4176">
                  <c:v>7.5129000000000016E-4</c:v>
                </c:pt>
                <c:pt idx="4177">
                  <c:v>7.6002000000000014E-4</c:v>
                </c:pt>
                <c:pt idx="4178">
                  <c:v>7.4563000000000027E-4</c:v>
                </c:pt>
                <c:pt idx="4179">
                  <c:v>7.643900000000001E-4</c:v>
                </c:pt>
                <c:pt idx="4180">
                  <c:v>7.5898000000000024E-4</c:v>
                </c:pt>
                <c:pt idx="4181">
                  <c:v>7.6065000000000008E-4</c:v>
                </c:pt>
                <c:pt idx="4182">
                  <c:v>7.5940000000000014E-4</c:v>
                </c:pt>
                <c:pt idx="4183">
                  <c:v>7.6252000000000015E-4</c:v>
                </c:pt>
                <c:pt idx="4184">
                  <c:v>7.6688000000000006E-4</c:v>
                </c:pt>
                <c:pt idx="4185">
                  <c:v>7.650100000000001E-4</c:v>
                </c:pt>
                <c:pt idx="4186">
                  <c:v>7.6688000000000006E-4</c:v>
                </c:pt>
                <c:pt idx="4187">
                  <c:v>7.6471000000000004E-4</c:v>
                </c:pt>
                <c:pt idx="4188">
                  <c:v>7.6598000000000009E-4</c:v>
                </c:pt>
                <c:pt idx="4189">
                  <c:v>7.6598000000000009E-4</c:v>
                </c:pt>
                <c:pt idx="4190">
                  <c:v>7.637700000000001E-4</c:v>
                </c:pt>
                <c:pt idx="4191">
                  <c:v>7.6876000000000006E-4</c:v>
                </c:pt>
                <c:pt idx="4192">
                  <c:v>7.6002000000000014E-4</c:v>
                </c:pt>
                <c:pt idx="4193">
                  <c:v>7.5628000000000012E-4</c:v>
                </c:pt>
                <c:pt idx="4194">
                  <c:v>7.5566000000000023E-4</c:v>
                </c:pt>
                <c:pt idx="4195">
                  <c:v>7.4881000000000014E-4</c:v>
                </c:pt>
                <c:pt idx="4196">
                  <c:v>7.4506000000000008E-4</c:v>
                </c:pt>
                <c:pt idx="4197">
                  <c:v>7.4755000000000015E-4</c:v>
                </c:pt>
                <c:pt idx="4198">
                  <c:v>7.3508000000000015E-4</c:v>
                </c:pt>
                <c:pt idx="4199">
                  <c:v>7.4627000000000027E-4</c:v>
                </c:pt>
                <c:pt idx="4200">
                  <c:v>7.3632000000000027E-4</c:v>
                </c:pt>
                <c:pt idx="4201">
                  <c:v>7.2697000000000018E-4</c:v>
                </c:pt>
                <c:pt idx="4202">
                  <c:v>7.2822000000000023E-4</c:v>
                </c:pt>
                <c:pt idx="4203">
                  <c:v>7.2946000000000013E-4</c:v>
                </c:pt>
                <c:pt idx="4204">
                  <c:v>7.1263000000000012E-4</c:v>
                </c:pt>
                <c:pt idx="4205">
                  <c:v>7.2011000000000015E-4</c:v>
                </c:pt>
                <c:pt idx="4206">
                  <c:v>7.1574000000000008E-4</c:v>
                </c:pt>
                <c:pt idx="4207">
                  <c:v>7.2073000000000026E-4</c:v>
                </c:pt>
                <c:pt idx="4208">
                  <c:v>7.1512000000000008E-4</c:v>
                </c:pt>
                <c:pt idx="4209">
                  <c:v>7.1761000000000014E-4</c:v>
                </c:pt>
                <c:pt idx="4210">
                  <c:v>7.1574000000000008E-4</c:v>
                </c:pt>
                <c:pt idx="4211">
                  <c:v>7.2385000000000017E-4</c:v>
                </c:pt>
                <c:pt idx="4212">
                  <c:v>7.2210000000000015E-4</c:v>
                </c:pt>
                <c:pt idx="4213">
                  <c:v>7.1886000000000009E-4</c:v>
                </c:pt>
                <c:pt idx="4214">
                  <c:v>7.2011000000000015E-4</c:v>
                </c:pt>
                <c:pt idx="4215">
                  <c:v>7.233700000000002E-4</c:v>
                </c:pt>
                <c:pt idx="4216">
                  <c:v>7.2323000000000027E-4</c:v>
                </c:pt>
                <c:pt idx="4217">
                  <c:v>7.2884000000000013E-4</c:v>
                </c:pt>
                <c:pt idx="4218">
                  <c:v>7.2846000000000022E-4</c:v>
                </c:pt>
                <c:pt idx="4219">
                  <c:v>7.2635000000000017E-4</c:v>
                </c:pt>
                <c:pt idx="4220">
                  <c:v>7.2528000000000013E-4</c:v>
                </c:pt>
                <c:pt idx="4221">
                  <c:v>7.3508000000000015E-4</c:v>
                </c:pt>
                <c:pt idx="4222">
                  <c:v>7.369500000000001E-4</c:v>
                </c:pt>
                <c:pt idx="4223">
                  <c:v>7.4131000000000012E-4</c:v>
                </c:pt>
                <c:pt idx="4224">
                  <c:v>7.344500000000001E-4</c:v>
                </c:pt>
                <c:pt idx="4225">
                  <c:v>7.3321000000000009E-4</c:v>
                </c:pt>
                <c:pt idx="4226">
                  <c:v>7.3196000000000025E-4</c:v>
                </c:pt>
                <c:pt idx="4227">
                  <c:v>7.5129000000000016E-4</c:v>
                </c:pt>
                <c:pt idx="4228">
                  <c:v>7.4627000000000027E-4</c:v>
                </c:pt>
                <c:pt idx="4229">
                  <c:v>7.4817000000000026E-4</c:v>
                </c:pt>
                <c:pt idx="4230">
                  <c:v>7.4568000000000019E-4</c:v>
                </c:pt>
                <c:pt idx="4231">
                  <c:v>7.4194000000000018E-4</c:v>
                </c:pt>
                <c:pt idx="4232">
                  <c:v>7.4630000000000009E-4</c:v>
                </c:pt>
                <c:pt idx="4233">
                  <c:v>7.5503000000000018E-4</c:v>
                </c:pt>
                <c:pt idx="4234">
                  <c:v>7.5379000000000017E-4</c:v>
                </c:pt>
                <c:pt idx="4235">
                  <c:v>7.494200000000001E-4</c:v>
                </c:pt>
                <c:pt idx="4236">
                  <c:v>7.4693000000000025E-4</c:v>
                </c:pt>
                <c:pt idx="4237">
                  <c:v>7.469000000000001E-4</c:v>
                </c:pt>
                <c:pt idx="4238">
                  <c:v>7.5503000000000018E-4</c:v>
                </c:pt>
                <c:pt idx="4239">
                  <c:v>7.5940000000000014E-4</c:v>
                </c:pt>
                <c:pt idx="4240">
                  <c:v>7.494200000000001E-4</c:v>
                </c:pt>
                <c:pt idx="4241">
                  <c:v>7.5753000000000018E-4</c:v>
                </c:pt>
                <c:pt idx="4242">
                  <c:v>7.5940000000000014E-4</c:v>
                </c:pt>
                <c:pt idx="4243">
                  <c:v>7.5566000000000023E-4</c:v>
                </c:pt>
                <c:pt idx="4244">
                  <c:v>7.6564000000000027E-4</c:v>
                </c:pt>
                <c:pt idx="4245">
                  <c:v>7.5628000000000012E-4</c:v>
                </c:pt>
                <c:pt idx="4246">
                  <c:v>7.5771000000000009E-4</c:v>
                </c:pt>
                <c:pt idx="4247">
                  <c:v>7.650100000000001E-4</c:v>
                </c:pt>
                <c:pt idx="4248">
                  <c:v>7.7234000000000027E-4</c:v>
                </c:pt>
                <c:pt idx="4249">
                  <c:v>7.6314000000000015E-4</c:v>
                </c:pt>
                <c:pt idx="4250">
                  <c:v>7.6127000000000009E-4</c:v>
                </c:pt>
                <c:pt idx="4251">
                  <c:v>7.643900000000001E-4</c:v>
                </c:pt>
                <c:pt idx="4252">
                  <c:v>7.6938000000000017E-4</c:v>
                </c:pt>
                <c:pt idx="4253">
                  <c:v>7.6216000000000012E-4</c:v>
                </c:pt>
                <c:pt idx="4254">
                  <c:v>7.7063000000000023E-4</c:v>
                </c:pt>
                <c:pt idx="4255">
                  <c:v>7.7312000000000019E-4</c:v>
                </c:pt>
                <c:pt idx="4256">
                  <c:v>7.6876000000000006E-4</c:v>
                </c:pt>
                <c:pt idx="4257">
                  <c:v>7.6979000000000001E-4</c:v>
                </c:pt>
                <c:pt idx="4258">
                  <c:v>7.650100000000001E-4</c:v>
                </c:pt>
                <c:pt idx="4259">
                  <c:v>7.6127000000000009E-4</c:v>
                </c:pt>
                <c:pt idx="4260">
                  <c:v>7.5753000000000018E-4</c:v>
                </c:pt>
                <c:pt idx="4261">
                  <c:v>7.4506000000000008E-4</c:v>
                </c:pt>
                <c:pt idx="4262">
                  <c:v>7.4880000000000009E-4</c:v>
                </c:pt>
                <c:pt idx="4263">
                  <c:v>7.4182000000000024E-4</c:v>
                </c:pt>
                <c:pt idx="4264">
                  <c:v>7.369500000000001E-4</c:v>
                </c:pt>
                <c:pt idx="4265">
                  <c:v>7.3355000000000013E-4</c:v>
                </c:pt>
                <c:pt idx="4266">
                  <c:v>7.3321000000000009E-4</c:v>
                </c:pt>
                <c:pt idx="4267">
                  <c:v>7.2323000000000027E-4</c:v>
                </c:pt>
                <c:pt idx="4268">
                  <c:v>7.213600000000001E-4</c:v>
                </c:pt>
                <c:pt idx="4269">
                  <c:v>7.1829000000000012E-4</c:v>
                </c:pt>
                <c:pt idx="4270">
                  <c:v>7.1762000000000009E-4</c:v>
                </c:pt>
                <c:pt idx="4271">
                  <c:v>7.2510000000000022E-4</c:v>
                </c:pt>
                <c:pt idx="4272">
                  <c:v>7.214700000000001E-4</c:v>
                </c:pt>
                <c:pt idx="4273">
                  <c:v>7.1765000000000012E-4</c:v>
                </c:pt>
                <c:pt idx="4274">
                  <c:v>7.2011000000000015E-4</c:v>
                </c:pt>
                <c:pt idx="4275">
                  <c:v>7.2011000000000015E-4</c:v>
                </c:pt>
                <c:pt idx="4276">
                  <c:v>7.2210000000000015E-4</c:v>
                </c:pt>
                <c:pt idx="4277">
                  <c:v>7.213600000000001E-4</c:v>
                </c:pt>
                <c:pt idx="4278">
                  <c:v>7.2011000000000015E-4</c:v>
                </c:pt>
                <c:pt idx="4279">
                  <c:v>7.233700000000002E-4</c:v>
                </c:pt>
                <c:pt idx="4280">
                  <c:v>7.214700000000001E-4</c:v>
                </c:pt>
                <c:pt idx="4281">
                  <c:v>7.3071000000000008E-4</c:v>
                </c:pt>
                <c:pt idx="4282">
                  <c:v>7.2822000000000023E-4</c:v>
                </c:pt>
                <c:pt idx="4283">
                  <c:v>7.2260000000000011E-4</c:v>
                </c:pt>
                <c:pt idx="4284">
                  <c:v>7.2635000000000017E-4</c:v>
                </c:pt>
                <c:pt idx="4285">
                  <c:v>7.3482000000000007E-4</c:v>
                </c:pt>
                <c:pt idx="4286">
                  <c:v>7.2759000000000018E-4</c:v>
                </c:pt>
                <c:pt idx="4287">
                  <c:v>7.3134000000000014E-4</c:v>
                </c:pt>
                <c:pt idx="4288">
                  <c:v>7.392700000000001E-4</c:v>
                </c:pt>
                <c:pt idx="4289">
                  <c:v>7.4194000000000018E-4</c:v>
                </c:pt>
                <c:pt idx="4290">
                  <c:v>7.4069000000000023E-4</c:v>
                </c:pt>
                <c:pt idx="4291">
                  <c:v>7.4568000000000019E-4</c:v>
                </c:pt>
                <c:pt idx="4292">
                  <c:v>7.5199000000000012E-4</c:v>
                </c:pt>
                <c:pt idx="4293">
                  <c:v>7.5316000000000022E-4</c:v>
                </c:pt>
                <c:pt idx="4294">
                  <c:v>7.392700000000001E-4</c:v>
                </c:pt>
                <c:pt idx="4295">
                  <c:v>7.4506000000000008E-4</c:v>
                </c:pt>
                <c:pt idx="4296">
                  <c:v>7.4381000000000024E-4</c:v>
                </c:pt>
                <c:pt idx="4297">
                  <c:v>7.5771000000000009E-4</c:v>
                </c:pt>
                <c:pt idx="4298">
                  <c:v>7.4754000000000021E-4</c:v>
                </c:pt>
                <c:pt idx="4299">
                  <c:v>7.6002000000000014E-4</c:v>
                </c:pt>
                <c:pt idx="4300">
                  <c:v>7.6065000000000008E-4</c:v>
                </c:pt>
                <c:pt idx="4301">
                  <c:v>7.5940000000000014E-4</c:v>
                </c:pt>
                <c:pt idx="4302">
                  <c:v>7.6252000000000015E-4</c:v>
                </c:pt>
                <c:pt idx="4303">
                  <c:v>7.6002000000000014E-4</c:v>
                </c:pt>
                <c:pt idx="4304">
                  <c:v>7.4881000000000014E-4</c:v>
                </c:pt>
                <c:pt idx="4305">
                  <c:v>7.6065000000000008E-4</c:v>
                </c:pt>
                <c:pt idx="4306">
                  <c:v>7.6002000000000014E-4</c:v>
                </c:pt>
                <c:pt idx="4307">
                  <c:v>7.6127000000000009E-4</c:v>
                </c:pt>
                <c:pt idx="4308">
                  <c:v>7.5005000000000015E-4</c:v>
                </c:pt>
                <c:pt idx="4309">
                  <c:v>7.6127000000000009E-4</c:v>
                </c:pt>
                <c:pt idx="4310">
                  <c:v>7.6127000000000009E-4</c:v>
                </c:pt>
                <c:pt idx="4311">
                  <c:v>7.5940000000000014E-4</c:v>
                </c:pt>
                <c:pt idx="4312">
                  <c:v>7.6876000000000006E-4</c:v>
                </c:pt>
                <c:pt idx="4313">
                  <c:v>7.6314000000000015E-4</c:v>
                </c:pt>
                <c:pt idx="4314">
                  <c:v>7.6280000000000011E-4</c:v>
                </c:pt>
                <c:pt idx="4315">
                  <c:v>7.6852000000000008E-4</c:v>
                </c:pt>
                <c:pt idx="4316">
                  <c:v>7.7437000000000024E-4</c:v>
                </c:pt>
                <c:pt idx="4317">
                  <c:v>7.7499000000000025E-4</c:v>
                </c:pt>
                <c:pt idx="4318">
                  <c:v>7.7374000000000019E-4</c:v>
                </c:pt>
                <c:pt idx="4319">
                  <c:v>7.7250000000000007E-4</c:v>
                </c:pt>
                <c:pt idx="4320">
                  <c:v>7.7187000000000013E-4</c:v>
                </c:pt>
                <c:pt idx="4321">
                  <c:v>7.6471000000000004E-4</c:v>
                </c:pt>
                <c:pt idx="4322">
                  <c:v>7.7312000000000019E-4</c:v>
                </c:pt>
                <c:pt idx="4323">
                  <c:v>7.6876000000000006E-4</c:v>
                </c:pt>
                <c:pt idx="4324">
                  <c:v>7.6564000000000027E-4</c:v>
                </c:pt>
                <c:pt idx="4325">
                  <c:v>7.7312000000000019E-4</c:v>
                </c:pt>
                <c:pt idx="4326">
                  <c:v>7.6813000000000022E-4</c:v>
                </c:pt>
                <c:pt idx="4327">
                  <c:v>7.6153000000000017E-4</c:v>
                </c:pt>
                <c:pt idx="4328">
                  <c:v>7.6751000000000011E-4</c:v>
                </c:pt>
                <c:pt idx="4329">
                  <c:v>7.6065000000000008E-4</c:v>
                </c:pt>
                <c:pt idx="4330">
                  <c:v>7.5067000000000027E-4</c:v>
                </c:pt>
                <c:pt idx="4331">
                  <c:v>7.4436000000000023E-4</c:v>
                </c:pt>
                <c:pt idx="4332">
                  <c:v>7.4754000000000021E-4</c:v>
                </c:pt>
                <c:pt idx="4333">
                  <c:v>7.4817000000000026E-4</c:v>
                </c:pt>
                <c:pt idx="4334">
                  <c:v>7.4506000000000008E-4</c:v>
                </c:pt>
                <c:pt idx="4335">
                  <c:v>7.4319000000000023E-4</c:v>
                </c:pt>
                <c:pt idx="4336">
                  <c:v>7.4007000000000022E-4</c:v>
                </c:pt>
                <c:pt idx="4337">
                  <c:v>7.2946000000000013E-4</c:v>
                </c:pt>
                <c:pt idx="4338">
                  <c:v>7.3418000000000018E-4</c:v>
                </c:pt>
                <c:pt idx="4339">
                  <c:v>7.2385000000000017E-4</c:v>
                </c:pt>
                <c:pt idx="4340">
                  <c:v>7.2448000000000011E-4</c:v>
                </c:pt>
                <c:pt idx="4341">
                  <c:v>7.2385000000000017E-4</c:v>
                </c:pt>
                <c:pt idx="4342">
                  <c:v>7.1699000000000014E-4</c:v>
                </c:pt>
                <c:pt idx="4343">
                  <c:v>7.2323000000000027E-4</c:v>
                </c:pt>
                <c:pt idx="4344">
                  <c:v>7.2011000000000015E-4</c:v>
                </c:pt>
                <c:pt idx="4345">
                  <c:v>7.132000000000001E-4</c:v>
                </c:pt>
                <c:pt idx="4346">
                  <c:v>7.1699000000000014E-4</c:v>
                </c:pt>
                <c:pt idx="4347">
                  <c:v>7.2210000000000015E-4</c:v>
                </c:pt>
                <c:pt idx="4348">
                  <c:v>7.2759000000000018E-4</c:v>
                </c:pt>
                <c:pt idx="4349">
                  <c:v>7.3134000000000014E-4</c:v>
                </c:pt>
                <c:pt idx="4350">
                  <c:v>7.2697000000000018E-4</c:v>
                </c:pt>
                <c:pt idx="4351">
                  <c:v>7.2910000000000021E-4</c:v>
                </c:pt>
                <c:pt idx="4352">
                  <c:v>7.4054000000000014E-4</c:v>
                </c:pt>
                <c:pt idx="4353">
                  <c:v>7.214700000000001E-4</c:v>
                </c:pt>
                <c:pt idx="4354">
                  <c:v>7.344500000000001E-4</c:v>
                </c:pt>
                <c:pt idx="4355">
                  <c:v>7.3037000000000015E-4</c:v>
                </c:pt>
                <c:pt idx="4356">
                  <c:v>7.2073000000000026E-4</c:v>
                </c:pt>
                <c:pt idx="4357">
                  <c:v>7.338300000000002E-4</c:v>
                </c:pt>
                <c:pt idx="4358">
                  <c:v>7.369500000000001E-4</c:v>
                </c:pt>
                <c:pt idx="4359">
                  <c:v>7.3736000000000016E-4</c:v>
                </c:pt>
                <c:pt idx="4360">
                  <c:v>7.4054000000000014E-4</c:v>
                </c:pt>
                <c:pt idx="4361">
                  <c:v>7.4755000000000015E-4</c:v>
                </c:pt>
                <c:pt idx="4362">
                  <c:v>7.392700000000001E-4</c:v>
                </c:pt>
                <c:pt idx="4363">
                  <c:v>7.4007000000000022E-4</c:v>
                </c:pt>
                <c:pt idx="4364">
                  <c:v>7.5135000000000013E-4</c:v>
                </c:pt>
                <c:pt idx="4365">
                  <c:v>7.5940000000000014E-4</c:v>
                </c:pt>
                <c:pt idx="4366">
                  <c:v>7.5129000000000016E-4</c:v>
                </c:pt>
                <c:pt idx="4367">
                  <c:v>7.5815000000000019E-4</c:v>
                </c:pt>
                <c:pt idx="4368">
                  <c:v>7.6252000000000015E-4</c:v>
                </c:pt>
                <c:pt idx="4369">
                  <c:v>7.5005000000000015E-4</c:v>
                </c:pt>
                <c:pt idx="4370">
                  <c:v>7.6002000000000014E-4</c:v>
                </c:pt>
                <c:pt idx="4371">
                  <c:v>7.5254000000000011E-4</c:v>
                </c:pt>
                <c:pt idx="4372">
                  <c:v>7.6252000000000015E-4</c:v>
                </c:pt>
                <c:pt idx="4373">
                  <c:v>7.6065000000000008E-4</c:v>
                </c:pt>
                <c:pt idx="4374">
                  <c:v>7.6564000000000027E-4</c:v>
                </c:pt>
                <c:pt idx="4375">
                  <c:v>7.643900000000001E-4</c:v>
                </c:pt>
                <c:pt idx="4376">
                  <c:v>7.5940000000000014E-4</c:v>
                </c:pt>
                <c:pt idx="4377">
                  <c:v>7.650100000000001E-4</c:v>
                </c:pt>
                <c:pt idx="4378">
                  <c:v>7.7107000000000022E-4</c:v>
                </c:pt>
                <c:pt idx="4379">
                  <c:v>7.6626000000000016E-4</c:v>
                </c:pt>
                <c:pt idx="4380">
                  <c:v>7.637700000000001E-4</c:v>
                </c:pt>
                <c:pt idx="4381">
                  <c:v>7.6153000000000017E-4</c:v>
                </c:pt>
                <c:pt idx="4382">
                  <c:v>7.5566000000000023E-4</c:v>
                </c:pt>
                <c:pt idx="4383">
                  <c:v>7.6280000000000011E-4</c:v>
                </c:pt>
                <c:pt idx="4384">
                  <c:v>7.6938000000000017E-4</c:v>
                </c:pt>
                <c:pt idx="4385">
                  <c:v>7.6127000000000009E-4</c:v>
                </c:pt>
                <c:pt idx="4386">
                  <c:v>7.6813000000000022E-4</c:v>
                </c:pt>
                <c:pt idx="4387">
                  <c:v>7.7562000000000019E-4</c:v>
                </c:pt>
                <c:pt idx="4388">
                  <c:v>7.7488000000000014E-4</c:v>
                </c:pt>
                <c:pt idx="4389">
                  <c:v>7.7374000000000019E-4</c:v>
                </c:pt>
                <c:pt idx="4390">
                  <c:v>7.6065000000000008E-4</c:v>
                </c:pt>
                <c:pt idx="4391">
                  <c:v>7.7063000000000023E-4</c:v>
                </c:pt>
                <c:pt idx="4392">
                  <c:v>7.637700000000001E-4</c:v>
                </c:pt>
                <c:pt idx="4393">
                  <c:v>7.650100000000001E-4</c:v>
                </c:pt>
                <c:pt idx="4394">
                  <c:v>7.6127000000000009E-4</c:v>
                </c:pt>
                <c:pt idx="4395">
                  <c:v>7.5691000000000018E-4</c:v>
                </c:pt>
                <c:pt idx="4396">
                  <c:v>7.6252000000000015E-4</c:v>
                </c:pt>
                <c:pt idx="4397">
                  <c:v>7.5691000000000018E-4</c:v>
                </c:pt>
                <c:pt idx="4398">
                  <c:v>7.4506000000000008E-4</c:v>
                </c:pt>
                <c:pt idx="4399">
                  <c:v>7.5005000000000015E-4</c:v>
                </c:pt>
                <c:pt idx="4400">
                  <c:v>7.5129000000000016E-4</c:v>
                </c:pt>
                <c:pt idx="4401">
                  <c:v>7.4131000000000012E-4</c:v>
                </c:pt>
                <c:pt idx="4402">
                  <c:v>7.3882000000000006E-4</c:v>
                </c:pt>
                <c:pt idx="4403">
                  <c:v>7.3009000000000008E-4</c:v>
                </c:pt>
                <c:pt idx="4404">
                  <c:v>7.2946000000000013E-4</c:v>
                </c:pt>
                <c:pt idx="4405">
                  <c:v>7.2910000000000021E-4</c:v>
                </c:pt>
                <c:pt idx="4406">
                  <c:v>7.2592000000000023E-4</c:v>
                </c:pt>
                <c:pt idx="4407">
                  <c:v>7.2260000000000011E-4</c:v>
                </c:pt>
                <c:pt idx="4408">
                  <c:v>7.2572000000000012E-4</c:v>
                </c:pt>
                <c:pt idx="4409">
                  <c:v>7.2510000000000022E-4</c:v>
                </c:pt>
                <c:pt idx="4410">
                  <c:v>7.3101000000000014E-4</c:v>
                </c:pt>
                <c:pt idx="4411">
                  <c:v>7.3134000000000014E-4</c:v>
                </c:pt>
                <c:pt idx="4412">
                  <c:v>7.2260000000000011E-4</c:v>
                </c:pt>
                <c:pt idx="4413">
                  <c:v>7.2401000000000019E-4</c:v>
                </c:pt>
                <c:pt idx="4414">
                  <c:v>7.1699000000000014E-4</c:v>
                </c:pt>
                <c:pt idx="4415">
                  <c:v>7.2635000000000017E-4</c:v>
                </c:pt>
                <c:pt idx="4416">
                  <c:v>7.1949000000000004E-4</c:v>
                </c:pt>
                <c:pt idx="4417">
                  <c:v>7.1702000000000007E-4</c:v>
                </c:pt>
                <c:pt idx="4418">
                  <c:v>7.1637000000000014E-4</c:v>
                </c:pt>
                <c:pt idx="4419">
                  <c:v>7.2323000000000027E-4</c:v>
                </c:pt>
                <c:pt idx="4420">
                  <c:v>7.2011000000000015E-4</c:v>
                </c:pt>
                <c:pt idx="4421">
                  <c:v>7.2385000000000017E-4</c:v>
                </c:pt>
                <c:pt idx="4422">
                  <c:v>7.2973000000000027E-4</c:v>
                </c:pt>
                <c:pt idx="4423">
                  <c:v>7.3258000000000004E-4</c:v>
                </c:pt>
                <c:pt idx="4424">
                  <c:v>7.3418000000000018E-4</c:v>
                </c:pt>
                <c:pt idx="4425">
                  <c:v>7.3164000000000009E-4</c:v>
                </c:pt>
                <c:pt idx="4426">
                  <c:v>7.3009000000000008E-4</c:v>
                </c:pt>
                <c:pt idx="4427">
                  <c:v>7.3321000000000009E-4</c:v>
                </c:pt>
                <c:pt idx="4428">
                  <c:v>7.3258000000000004E-4</c:v>
                </c:pt>
                <c:pt idx="4429">
                  <c:v>7.5072000000000008E-4</c:v>
                </c:pt>
                <c:pt idx="4430">
                  <c:v>7.4069000000000023E-4</c:v>
                </c:pt>
                <c:pt idx="4431">
                  <c:v>7.4256000000000007E-4</c:v>
                </c:pt>
                <c:pt idx="4432">
                  <c:v>7.4007000000000022E-4</c:v>
                </c:pt>
                <c:pt idx="4433">
                  <c:v>7.4436000000000023E-4</c:v>
                </c:pt>
                <c:pt idx="4434">
                  <c:v>7.4436000000000023E-4</c:v>
                </c:pt>
                <c:pt idx="4435">
                  <c:v>7.4817000000000026E-4</c:v>
                </c:pt>
                <c:pt idx="4436">
                  <c:v>7.5072000000000008E-4</c:v>
                </c:pt>
                <c:pt idx="4437">
                  <c:v>7.5129000000000016E-4</c:v>
                </c:pt>
                <c:pt idx="4438">
                  <c:v>7.4817000000000026E-4</c:v>
                </c:pt>
                <c:pt idx="4439">
                  <c:v>7.5072000000000008E-4</c:v>
                </c:pt>
                <c:pt idx="4440">
                  <c:v>7.5566000000000023E-4</c:v>
                </c:pt>
                <c:pt idx="4441">
                  <c:v>7.5254000000000011E-4</c:v>
                </c:pt>
                <c:pt idx="4442">
                  <c:v>7.5878000000000013E-4</c:v>
                </c:pt>
                <c:pt idx="4443">
                  <c:v>7.5940000000000014E-4</c:v>
                </c:pt>
                <c:pt idx="4444">
                  <c:v>7.6280000000000011E-4</c:v>
                </c:pt>
                <c:pt idx="4445">
                  <c:v>7.643900000000001E-4</c:v>
                </c:pt>
                <c:pt idx="4446">
                  <c:v>7.5815000000000019E-4</c:v>
                </c:pt>
                <c:pt idx="4447">
                  <c:v>7.6065000000000008E-4</c:v>
                </c:pt>
                <c:pt idx="4448">
                  <c:v>7.5878000000000013E-4</c:v>
                </c:pt>
                <c:pt idx="4449">
                  <c:v>7.6471000000000004E-4</c:v>
                </c:pt>
                <c:pt idx="4450">
                  <c:v>7.6598000000000009E-4</c:v>
                </c:pt>
                <c:pt idx="4451">
                  <c:v>7.6916000000000007E-4</c:v>
                </c:pt>
                <c:pt idx="4452">
                  <c:v>7.6026000000000012E-4</c:v>
                </c:pt>
                <c:pt idx="4453">
                  <c:v>7.7562000000000019E-4</c:v>
                </c:pt>
                <c:pt idx="4454">
                  <c:v>7.6688000000000006E-4</c:v>
                </c:pt>
                <c:pt idx="4455">
                  <c:v>7.6725000000000014E-4</c:v>
                </c:pt>
                <c:pt idx="4456">
                  <c:v>7.643900000000001E-4</c:v>
                </c:pt>
                <c:pt idx="4457">
                  <c:v>7.6688000000000006E-4</c:v>
                </c:pt>
                <c:pt idx="4458">
                  <c:v>7.6916000000000007E-4</c:v>
                </c:pt>
                <c:pt idx="4459">
                  <c:v>7.650100000000001E-4</c:v>
                </c:pt>
                <c:pt idx="4460">
                  <c:v>7.7437000000000024E-4</c:v>
                </c:pt>
                <c:pt idx="4461">
                  <c:v>7.6688000000000006E-4</c:v>
                </c:pt>
                <c:pt idx="4462">
                  <c:v>7.7297000000000021E-4</c:v>
                </c:pt>
                <c:pt idx="4463">
                  <c:v>7.7749000000000015E-4</c:v>
                </c:pt>
                <c:pt idx="4464">
                  <c:v>7.6938000000000017E-4</c:v>
                </c:pt>
                <c:pt idx="4465">
                  <c:v>7.650100000000001E-4</c:v>
                </c:pt>
                <c:pt idx="4466">
                  <c:v>7.6626000000000016E-4</c:v>
                </c:pt>
                <c:pt idx="4467">
                  <c:v>7.6002000000000014E-4</c:v>
                </c:pt>
                <c:pt idx="4468">
                  <c:v>7.7437000000000024E-4</c:v>
                </c:pt>
                <c:pt idx="4469">
                  <c:v>7.6026000000000012E-4</c:v>
                </c:pt>
                <c:pt idx="4470">
                  <c:v>7.5898000000000024E-4</c:v>
                </c:pt>
                <c:pt idx="4471">
                  <c:v>7.4319000000000023E-4</c:v>
                </c:pt>
                <c:pt idx="4472">
                  <c:v>7.5129000000000016E-4</c:v>
                </c:pt>
                <c:pt idx="4473">
                  <c:v>7.5129000000000016E-4</c:v>
                </c:pt>
                <c:pt idx="4474">
                  <c:v>7.392700000000001E-4</c:v>
                </c:pt>
                <c:pt idx="4475">
                  <c:v>7.4194000000000018E-4</c:v>
                </c:pt>
                <c:pt idx="4476">
                  <c:v>7.4627000000000027E-4</c:v>
                </c:pt>
                <c:pt idx="4477">
                  <c:v>7.2822000000000023E-4</c:v>
                </c:pt>
                <c:pt idx="4478">
                  <c:v>7.344500000000001E-4</c:v>
                </c:pt>
                <c:pt idx="4479">
                  <c:v>7.2946000000000013E-4</c:v>
                </c:pt>
                <c:pt idx="4480">
                  <c:v>7.214700000000001E-4</c:v>
                </c:pt>
                <c:pt idx="4481">
                  <c:v>7.3570000000000016E-4</c:v>
                </c:pt>
                <c:pt idx="4482">
                  <c:v>7.2946000000000013E-4</c:v>
                </c:pt>
                <c:pt idx="4483">
                  <c:v>7.1949000000000004E-4</c:v>
                </c:pt>
                <c:pt idx="4484">
                  <c:v>7.2323000000000027E-4</c:v>
                </c:pt>
                <c:pt idx="4485">
                  <c:v>7.2073000000000026E-4</c:v>
                </c:pt>
                <c:pt idx="4486">
                  <c:v>7.3009000000000008E-4</c:v>
                </c:pt>
                <c:pt idx="4487">
                  <c:v>7.2592000000000023E-4</c:v>
                </c:pt>
                <c:pt idx="4488">
                  <c:v>7.2510000000000022E-4</c:v>
                </c:pt>
                <c:pt idx="4489">
                  <c:v>7.2448000000000011E-4</c:v>
                </c:pt>
                <c:pt idx="4490">
                  <c:v>7.1761000000000014E-4</c:v>
                </c:pt>
                <c:pt idx="4491">
                  <c:v>7.213600000000001E-4</c:v>
                </c:pt>
                <c:pt idx="4492">
                  <c:v>7.3355000000000013E-4</c:v>
                </c:pt>
                <c:pt idx="4493">
                  <c:v>7.213600000000001E-4</c:v>
                </c:pt>
                <c:pt idx="4494">
                  <c:v>7.2973000000000027E-4</c:v>
                </c:pt>
                <c:pt idx="4495">
                  <c:v>7.3071000000000008E-4</c:v>
                </c:pt>
                <c:pt idx="4496">
                  <c:v>7.2846000000000022E-4</c:v>
                </c:pt>
                <c:pt idx="4497">
                  <c:v>7.3882000000000006E-4</c:v>
                </c:pt>
                <c:pt idx="4498">
                  <c:v>7.3991000000000009E-4</c:v>
                </c:pt>
                <c:pt idx="4499">
                  <c:v>7.3196000000000025E-4</c:v>
                </c:pt>
                <c:pt idx="4500">
                  <c:v>7.4256000000000007E-4</c:v>
                </c:pt>
                <c:pt idx="4501">
                  <c:v>7.3570000000000016E-4</c:v>
                </c:pt>
                <c:pt idx="4502">
                  <c:v>7.4118000000000025E-4</c:v>
                </c:pt>
                <c:pt idx="4503">
                  <c:v>7.4256000000000007E-4</c:v>
                </c:pt>
                <c:pt idx="4504">
                  <c:v>7.4069000000000023E-4</c:v>
                </c:pt>
                <c:pt idx="4505">
                  <c:v>7.5441000000000006E-4</c:v>
                </c:pt>
                <c:pt idx="4506">
                  <c:v>7.4506000000000008E-4</c:v>
                </c:pt>
                <c:pt idx="4507">
                  <c:v>7.5316000000000022E-4</c:v>
                </c:pt>
                <c:pt idx="4508">
                  <c:v>7.5628000000000012E-4</c:v>
                </c:pt>
                <c:pt idx="4509">
                  <c:v>7.4054000000000014E-4</c:v>
                </c:pt>
                <c:pt idx="4510">
                  <c:v>7.5254000000000011E-4</c:v>
                </c:pt>
                <c:pt idx="4511">
                  <c:v>7.5753000000000018E-4</c:v>
                </c:pt>
                <c:pt idx="4512">
                  <c:v>7.5453000000000022E-4</c:v>
                </c:pt>
                <c:pt idx="4513">
                  <c:v>7.494200000000001E-4</c:v>
                </c:pt>
                <c:pt idx="4514">
                  <c:v>7.4881000000000014E-4</c:v>
                </c:pt>
                <c:pt idx="4515">
                  <c:v>7.5067000000000027E-4</c:v>
                </c:pt>
                <c:pt idx="4516">
                  <c:v>7.5771000000000009E-4</c:v>
                </c:pt>
                <c:pt idx="4517">
                  <c:v>7.5691000000000018E-4</c:v>
                </c:pt>
                <c:pt idx="4518">
                  <c:v>7.5691000000000018E-4</c:v>
                </c:pt>
                <c:pt idx="4519">
                  <c:v>7.5940000000000014E-4</c:v>
                </c:pt>
                <c:pt idx="4520">
                  <c:v>7.5566000000000023E-4</c:v>
                </c:pt>
                <c:pt idx="4521">
                  <c:v>7.637700000000001E-4</c:v>
                </c:pt>
                <c:pt idx="4522">
                  <c:v>7.650100000000001E-4</c:v>
                </c:pt>
                <c:pt idx="4523">
                  <c:v>7.653400000000001E-4</c:v>
                </c:pt>
                <c:pt idx="4524">
                  <c:v>7.6938000000000017E-4</c:v>
                </c:pt>
                <c:pt idx="4525">
                  <c:v>7.6314000000000015E-4</c:v>
                </c:pt>
                <c:pt idx="4526">
                  <c:v>7.5815000000000019E-4</c:v>
                </c:pt>
                <c:pt idx="4527">
                  <c:v>7.6190000000000014E-4</c:v>
                </c:pt>
                <c:pt idx="4528">
                  <c:v>7.6751000000000011E-4</c:v>
                </c:pt>
                <c:pt idx="4529">
                  <c:v>7.6751000000000011E-4</c:v>
                </c:pt>
                <c:pt idx="4530">
                  <c:v>7.6407000000000027E-4</c:v>
                </c:pt>
                <c:pt idx="4531">
                  <c:v>7.5503000000000018E-4</c:v>
                </c:pt>
                <c:pt idx="4532">
                  <c:v>7.5192000000000021E-4</c:v>
                </c:pt>
                <c:pt idx="4533">
                  <c:v>7.4880000000000009E-4</c:v>
                </c:pt>
                <c:pt idx="4534">
                  <c:v>7.5316000000000022E-4</c:v>
                </c:pt>
                <c:pt idx="4535">
                  <c:v>7.4506000000000008E-4</c:v>
                </c:pt>
                <c:pt idx="4536">
                  <c:v>7.4309000000000018E-4</c:v>
                </c:pt>
                <c:pt idx="4537">
                  <c:v>7.4881000000000014E-4</c:v>
                </c:pt>
                <c:pt idx="4538">
                  <c:v>7.369500000000001E-4</c:v>
                </c:pt>
                <c:pt idx="4539">
                  <c:v>7.3570000000000016E-4</c:v>
                </c:pt>
                <c:pt idx="4540">
                  <c:v>7.3482000000000007E-4</c:v>
                </c:pt>
                <c:pt idx="4541">
                  <c:v>7.2822000000000023E-4</c:v>
                </c:pt>
                <c:pt idx="4542">
                  <c:v>7.2719000000000017E-4</c:v>
                </c:pt>
                <c:pt idx="4543">
                  <c:v>7.1387000000000013E-4</c:v>
                </c:pt>
                <c:pt idx="4544">
                  <c:v>7.2697000000000018E-4</c:v>
                </c:pt>
                <c:pt idx="4545">
                  <c:v>7.0811000000000018E-4</c:v>
                </c:pt>
                <c:pt idx="4546">
                  <c:v>7.1447000000000014E-4</c:v>
                </c:pt>
                <c:pt idx="4547">
                  <c:v>7.1574000000000008E-4</c:v>
                </c:pt>
                <c:pt idx="4548">
                  <c:v>7.1193000000000027E-4</c:v>
                </c:pt>
                <c:pt idx="4549">
                  <c:v>7.2073000000000026E-4</c:v>
                </c:pt>
                <c:pt idx="4550">
                  <c:v>7.1387000000000013E-4</c:v>
                </c:pt>
                <c:pt idx="4551">
                  <c:v>7.1450000000000007E-4</c:v>
                </c:pt>
                <c:pt idx="4552">
                  <c:v>7.1949000000000004E-4</c:v>
                </c:pt>
                <c:pt idx="4553">
                  <c:v>7.2260000000000011E-4</c:v>
                </c:pt>
                <c:pt idx="4554">
                  <c:v>7.1638000000000008E-4</c:v>
                </c:pt>
                <c:pt idx="4555">
                  <c:v>7.1325000000000013E-4</c:v>
                </c:pt>
                <c:pt idx="4556">
                  <c:v>7.132000000000001E-4</c:v>
                </c:pt>
                <c:pt idx="4557">
                  <c:v>7.2385000000000017E-4</c:v>
                </c:pt>
                <c:pt idx="4558">
                  <c:v>7.1512000000000008E-4</c:v>
                </c:pt>
                <c:pt idx="4559">
                  <c:v>7.2011000000000015E-4</c:v>
                </c:pt>
                <c:pt idx="4560">
                  <c:v>7.2946000000000013E-4</c:v>
                </c:pt>
                <c:pt idx="4561">
                  <c:v>7.2697000000000018E-4</c:v>
                </c:pt>
                <c:pt idx="4562">
                  <c:v>7.2448000000000011E-4</c:v>
                </c:pt>
                <c:pt idx="4563">
                  <c:v>7.2020000000000027E-4</c:v>
                </c:pt>
                <c:pt idx="4564">
                  <c:v>7.2822000000000023E-4</c:v>
                </c:pt>
                <c:pt idx="4565">
                  <c:v>7.2260000000000011E-4</c:v>
                </c:pt>
                <c:pt idx="4566">
                  <c:v>7.3321000000000009E-4</c:v>
                </c:pt>
                <c:pt idx="4567">
                  <c:v>7.3355000000000013E-4</c:v>
                </c:pt>
                <c:pt idx="4568">
                  <c:v>7.2884000000000013E-4</c:v>
                </c:pt>
                <c:pt idx="4569">
                  <c:v>7.344500000000001E-4</c:v>
                </c:pt>
                <c:pt idx="4570">
                  <c:v>7.3508000000000015E-4</c:v>
                </c:pt>
                <c:pt idx="4571">
                  <c:v>7.369500000000001E-4</c:v>
                </c:pt>
                <c:pt idx="4572">
                  <c:v>7.344500000000001E-4</c:v>
                </c:pt>
                <c:pt idx="4573">
                  <c:v>7.5453000000000022E-4</c:v>
                </c:pt>
                <c:pt idx="4574">
                  <c:v>7.469000000000001E-4</c:v>
                </c:pt>
                <c:pt idx="4575">
                  <c:v>7.4630000000000009E-4</c:v>
                </c:pt>
                <c:pt idx="4576">
                  <c:v>7.494200000000001E-4</c:v>
                </c:pt>
                <c:pt idx="4577">
                  <c:v>7.4194000000000018E-4</c:v>
                </c:pt>
                <c:pt idx="4578">
                  <c:v>7.5254000000000011E-4</c:v>
                </c:pt>
                <c:pt idx="4579">
                  <c:v>7.5129000000000016E-4</c:v>
                </c:pt>
                <c:pt idx="4580">
                  <c:v>7.5503000000000018E-4</c:v>
                </c:pt>
                <c:pt idx="4581">
                  <c:v>7.4945000000000014E-4</c:v>
                </c:pt>
                <c:pt idx="4582">
                  <c:v>7.3882000000000006E-4</c:v>
                </c:pt>
                <c:pt idx="4583">
                  <c:v>7.5379000000000017E-4</c:v>
                </c:pt>
                <c:pt idx="4584">
                  <c:v>7.4755000000000015E-4</c:v>
                </c:pt>
                <c:pt idx="4585">
                  <c:v>7.5379000000000017E-4</c:v>
                </c:pt>
                <c:pt idx="4586">
                  <c:v>7.5708000000000014E-4</c:v>
                </c:pt>
                <c:pt idx="4587">
                  <c:v>7.6002000000000014E-4</c:v>
                </c:pt>
                <c:pt idx="4588">
                  <c:v>7.5878000000000013E-4</c:v>
                </c:pt>
                <c:pt idx="4589">
                  <c:v>7.6002000000000014E-4</c:v>
                </c:pt>
                <c:pt idx="4590">
                  <c:v>7.5390000000000016E-4</c:v>
                </c:pt>
                <c:pt idx="4591">
                  <c:v>7.5878000000000013E-4</c:v>
                </c:pt>
                <c:pt idx="4592">
                  <c:v>7.6662000000000008E-4</c:v>
                </c:pt>
                <c:pt idx="4593">
                  <c:v>7.5379000000000017E-4</c:v>
                </c:pt>
                <c:pt idx="4594">
                  <c:v>7.6564000000000027E-4</c:v>
                </c:pt>
                <c:pt idx="4595">
                  <c:v>7.6065000000000008E-4</c:v>
                </c:pt>
                <c:pt idx="4596">
                  <c:v>7.5878000000000013E-4</c:v>
                </c:pt>
                <c:pt idx="4597">
                  <c:v>7.6189000000000009E-4</c:v>
                </c:pt>
                <c:pt idx="4598">
                  <c:v>7.5379000000000017E-4</c:v>
                </c:pt>
                <c:pt idx="4599">
                  <c:v>7.5005000000000015E-4</c:v>
                </c:pt>
                <c:pt idx="4600">
                  <c:v>7.4627000000000027E-4</c:v>
                </c:pt>
                <c:pt idx="4601">
                  <c:v>7.4245000000000008E-4</c:v>
                </c:pt>
                <c:pt idx="4602">
                  <c:v>7.4817000000000026E-4</c:v>
                </c:pt>
                <c:pt idx="4603">
                  <c:v>7.4319000000000023E-4</c:v>
                </c:pt>
                <c:pt idx="4604">
                  <c:v>7.3071000000000008E-4</c:v>
                </c:pt>
                <c:pt idx="4605">
                  <c:v>7.3757000000000022E-4</c:v>
                </c:pt>
                <c:pt idx="4606">
                  <c:v>7.2011000000000015E-4</c:v>
                </c:pt>
                <c:pt idx="4607">
                  <c:v>7.2510000000000022E-4</c:v>
                </c:pt>
                <c:pt idx="4608">
                  <c:v>7.1574000000000008E-4</c:v>
                </c:pt>
                <c:pt idx="4609">
                  <c:v>7.1255999999999999E-4</c:v>
                </c:pt>
                <c:pt idx="4610">
                  <c:v>7.1824000000000009E-4</c:v>
                </c:pt>
                <c:pt idx="4611">
                  <c:v>7.1511000000000014E-4</c:v>
                </c:pt>
                <c:pt idx="4612">
                  <c:v>7.1956000000000006E-4</c:v>
                </c:pt>
                <c:pt idx="4613">
                  <c:v>7.1512000000000008E-4</c:v>
                </c:pt>
                <c:pt idx="4614">
                  <c:v>7.1511000000000014E-4</c:v>
                </c:pt>
                <c:pt idx="4615">
                  <c:v>7.2465000000000019E-4</c:v>
                </c:pt>
                <c:pt idx="4616">
                  <c:v>7.2323000000000027E-4</c:v>
                </c:pt>
                <c:pt idx="4617">
                  <c:v>7.3228000000000008E-4</c:v>
                </c:pt>
                <c:pt idx="4618">
                  <c:v>7.2510000000000022E-4</c:v>
                </c:pt>
                <c:pt idx="4619">
                  <c:v>7.2783000000000027E-4</c:v>
                </c:pt>
                <c:pt idx="4620">
                  <c:v>7.2697000000000018E-4</c:v>
                </c:pt>
                <c:pt idx="4621">
                  <c:v>7.2510000000000022E-4</c:v>
                </c:pt>
                <c:pt idx="4622">
                  <c:v>7.3228000000000008E-4</c:v>
                </c:pt>
                <c:pt idx="4623">
                  <c:v>7.3009000000000008E-4</c:v>
                </c:pt>
                <c:pt idx="4624">
                  <c:v>7.3882000000000006E-4</c:v>
                </c:pt>
                <c:pt idx="4625">
                  <c:v>7.3482000000000007E-4</c:v>
                </c:pt>
                <c:pt idx="4626">
                  <c:v>7.4630000000000009E-4</c:v>
                </c:pt>
                <c:pt idx="4627">
                  <c:v>7.344500000000001E-4</c:v>
                </c:pt>
                <c:pt idx="4628">
                  <c:v>7.4256000000000007E-4</c:v>
                </c:pt>
                <c:pt idx="4629">
                  <c:v>7.4693000000000025E-4</c:v>
                </c:pt>
                <c:pt idx="4630">
                  <c:v>7.4372000000000023E-4</c:v>
                </c:pt>
                <c:pt idx="4631">
                  <c:v>7.3820000000000027E-4</c:v>
                </c:pt>
                <c:pt idx="4632">
                  <c:v>7.494200000000001E-4</c:v>
                </c:pt>
                <c:pt idx="4633">
                  <c:v>7.6876000000000006E-4</c:v>
                </c:pt>
                <c:pt idx="4634">
                  <c:v>7.6564000000000027E-4</c:v>
                </c:pt>
                <c:pt idx="4635">
                  <c:v>7.7107000000000022E-4</c:v>
                </c:pt>
                <c:pt idx="4636">
                  <c:v>7.6626000000000016E-4</c:v>
                </c:pt>
                <c:pt idx="4637">
                  <c:v>7.6598000000000009E-4</c:v>
                </c:pt>
                <c:pt idx="4638">
                  <c:v>7.6065000000000008E-4</c:v>
                </c:pt>
                <c:pt idx="4639">
                  <c:v>7.6190000000000014E-4</c:v>
                </c:pt>
                <c:pt idx="4640">
                  <c:v>7.6065000000000008E-4</c:v>
                </c:pt>
                <c:pt idx="4641">
                  <c:v>7.650100000000001E-4</c:v>
                </c:pt>
                <c:pt idx="4642">
                  <c:v>7.6314000000000015E-4</c:v>
                </c:pt>
                <c:pt idx="4643">
                  <c:v>7.5691000000000018E-4</c:v>
                </c:pt>
                <c:pt idx="4644">
                  <c:v>7.6471000000000004E-4</c:v>
                </c:pt>
                <c:pt idx="4645">
                  <c:v>7.6564000000000027E-4</c:v>
                </c:pt>
                <c:pt idx="4646">
                  <c:v>7.7125000000000013E-4</c:v>
                </c:pt>
                <c:pt idx="4647">
                  <c:v>7.7312000000000019E-4</c:v>
                </c:pt>
                <c:pt idx="4648">
                  <c:v>7.7312000000000019E-4</c:v>
                </c:pt>
                <c:pt idx="4649">
                  <c:v>7.6813000000000022E-4</c:v>
                </c:pt>
                <c:pt idx="4650">
                  <c:v>7.7873000000000026E-4</c:v>
                </c:pt>
                <c:pt idx="4651">
                  <c:v>7.793600000000001E-4</c:v>
                </c:pt>
                <c:pt idx="4652">
                  <c:v>7.7425000000000009E-4</c:v>
                </c:pt>
                <c:pt idx="4653">
                  <c:v>7.7063000000000023E-4</c:v>
                </c:pt>
                <c:pt idx="4654">
                  <c:v>7.8248000000000011E-4</c:v>
                </c:pt>
                <c:pt idx="4655">
                  <c:v>7.7811000000000026E-4</c:v>
                </c:pt>
                <c:pt idx="4656">
                  <c:v>7.7933000000000017E-4</c:v>
                </c:pt>
                <c:pt idx="4657">
                  <c:v>7.793600000000001E-4</c:v>
                </c:pt>
                <c:pt idx="4658">
                  <c:v>7.818800000000001E-4</c:v>
                </c:pt>
                <c:pt idx="4659">
                  <c:v>7.7043000000000012E-4</c:v>
                </c:pt>
                <c:pt idx="4660">
                  <c:v>7.7624000000000009E-4</c:v>
                </c:pt>
                <c:pt idx="4661">
                  <c:v>7.7997000000000027E-4</c:v>
                </c:pt>
                <c:pt idx="4662">
                  <c:v>7.8248000000000011E-4</c:v>
                </c:pt>
                <c:pt idx="4663">
                  <c:v>7.8696000000000007E-4</c:v>
                </c:pt>
                <c:pt idx="4664">
                  <c:v>7.8310000000000022E-4</c:v>
                </c:pt>
                <c:pt idx="4665">
                  <c:v>7.7998000000000021E-4</c:v>
                </c:pt>
                <c:pt idx="4666">
                  <c:v>7.7811000000000026E-4</c:v>
                </c:pt>
                <c:pt idx="4667">
                  <c:v>7.7187000000000013E-4</c:v>
                </c:pt>
                <c:pt idx="4668">
                  <c:v>7.7043000000000012E-4</c:v>
                </c:pt>
                <c:pt idx="4669">
                  <c:v>7.7743000000000018E-4</c:v>
                </c:pt>
                <c:pt idx="4670">
                  <c:v>7.643900000000001E-4</c:v>
                </c:pt>
                <c:pt idx="4671">
                  <c:v>7.7250000000000007E-4</c:v>
                </c:pt>
                <c:pt idx="4672">
                  <c:v>7.5517000000000021E-4</c:v>
                </c:pt>
                <c:pt idx="4673">
                  <c:v>7.5254000000000011E-4</c:v>
                </c:pt>
                <c:pt idx="4674">
                  <c:v>7.5628000000000012E-4</c:v>
                </c:pt>
                <c:pt idx="4675">
                  <c:v>7.5441000000000006E-4</c:v>
                </c:pt>
                <c:pt idx="4676">
                  <c:v>7.4880000000000009E-4</c:v>
                </c:pt>
                <c:pt idx="4677">
                  <c:v>7.4630000000000009E-4</c:v>
                </c:pt>
                <c:pt idx="4678">
                  <c:v>7.4131000000000012E-4</c:v>
                </c:pt>
                <c:pt idx="4679">
                  <c:v>7.3134000000000014E-4</c:v>
                </c:pt>
                <c:pt idx="4680">
                  <c:v>7.3632000000000027E-4</c:v>
                </c:pt>
                <c:pt idx="4681">
                  <c:v>7.369500000000001E-4</c:v>
                </c:pt>
                <c:pt idx="4682">
                  <c:v>7.338300000000002E-4</c:v>
                </c:pt>
                <c:pt idx="4683">
                  <c:v>7.2592000000000023E-4</c:v>
                </c:pt>
                <c:pt idx="4684">
                  <c:v>7.3196000000000025E-4</c:v>
                </c:pt>
                <c:pt idx="4685">
                  <c:v>7.338300000000002E-4</c:v>
                </c:pt>
                <c:pt idx="4686">
                  <c:v>7.3071000000000008E-4</c:v>
                </c:pt>
                <c:pt idx="4687">
                  <c:v>7.344500000000001E-4</c:v>
                </c:pt>
                <c:pt idx="4688">
                  <c:v>7.3037000000000015E-4</c:v>
                </c:pt>
                <c:pt idx="4689">
                  <c:v>7.3820000000000027E-4</c:v>
                </c:pt>
                <c:pt idx="4690">
                  <c:v>7.3570000000000016E-4</c:v>
                </c:pt>
                <c:pt idx="4691">
                  <c:v>7.3291000000000014E-4</c:v>
                </c:pt>
                <c:pt idx="4692">
                  <c:v>7.338300000000002E-4</c:v>
                </c:pt>
                <c:pt idx="4693">
                  <c:v>7.3632000000000027E-4</c:v>
                </c:pt>
                <c:pt idx="4694">
                  <c:v>7.4007000000000022E-4</c:v>
                </c:pt>
                <c:pt idx="4695">
                  <c:v>7.4630000000000009E-4</c:v>
                </c:pt>
                <c:pt idx="4696">
                  <c:v>7.3482000000000007E-4</c:v>
                </c:pt>
                <c:pt idx="4697">
                  <c:v>7.3757000000000022E-4</c:v>
                </c:pt>
                <c:pt idx="4698">
                  <c:v>7.3736000000000016E-4</c:v>
                </c:pt>
                <c:pt idx="4699">
                  <c:v>7.4693000000000025E-4</c:v>
                </c:pt>
                <c:pt idx="4700">
                  <c:v>7.4131000000000012E-4</c:v>
                </c:pt>
                <c:pt idx="4701">
                  <c:v>7.4245000000000008E-4</c:v>
                </c:pt>
                <c:pt idx="4702">
                  <c:v>7.5129000000000016E-4</c:v>
                </c:pt>
                <c:pt idx="4703">
                  <c:v>7.5441000000000006E-4</c:v>
                </c:pt>
                <c:pt idx="4704">
                  <c:v>7.5192000000000021E-4</c:v>
                </c:pt>
                <c:pt idx="4705">
                  <c:v>7.6252000000000015E-4</c:v>
                </c:pt>
                <c:pt idx="4706">
                  <c:v>7.5898000000000024E-4</c:v>
                </c:pt>
                <c:pt idx="4707">
                  <c:v>7.6190000000000014E-4</c:v>
                </c:pt>
                <c:pt idx="4708">
                  <c:v>7.6153000000000017E-4</c:v>
                </c:pt>
                <c:pt idx="4709">
                  <c:v>7.6626000000000016E-4</c:v>
                </c:pt>
                <c:pt idx="4710">
                  <c:v>7.6089000000000007E-4</c:v>
                </c:pt>
                <c:pt idx="4711">
                  <c:v>7.5878000000000013E-4</c:v>
                </c:pt>
                <c:pt idx="4712">
                  <c:v>7.6314000000000015E-4</c:v>
                </c:pt>
                <c:pt idx="4713">
                  <c:v>7.5708000000000014E-4</c:v>
                </c:pt>
                <c:pt idx="4714">
                  <c:v>7.6127000000000009E-4</c:v>
                </c:pt>
                <c:pt idx="4715">
                  <c:v>7.6688000000000006E-4</c:v>
                </c:pt>
                <c:pt idx="4716">
                  <c:v>7.7000000000000007E-4</c:v>
                </c:pt>
                <c:pt idx="4717">
                  <c:v>7.5691000000000018E-4</c:v>
                </c:pt>
                <c:pt idx="4718">
                  <c:v>7.7063000000000023E-4</c:v>
                </c:pt>
                <c:pt idx="4719">
                  <c:v>7.634400000000001E-4</c:v>
                </c:pt>
                <c:pt idx="4720">
                  <c:v>7.6314000000000015E-4</c:v>
                </c:pt>
                <c:pt idx="4721">
                  <c:v>7.653400000000001E-4</c:v>
                </c:pt>
                <c:pt idx="4722">
                  <c:v>7.7063000000000023E-4</c:v>
                </c:pt>
                <c:pt idx="4723">
                  <c:v>7.6938000000000017E-4</c:v>
                </c:pt>
                <c:pt idx="4724">
                  <c:v>7.7873000000000026E-4</c:v>
                </c:pt>
                <c:pt idx="4725">
                  <c:v>7.8060000000000022E-4</c:v>
                </c:pt>
                <c:pt idx="4726">
                  <c:v>7.6938000000000017E-4</c:v>
                </c:pt>
                <c:pt idx="4727">
                  <c:v>7.8996000000000025E-4</c:v>
                </c:pt>
                <c:pt idx="4728">
                  <c:v>7.7749000000000015E-4</c:v>
                </c:pt>
                <c:pt idx="4729">
                  <c:v>7.8315000000000014E-4</c:v>
                </c:pt>
                <c:pt idx="4730">
                  <c:v>7.7873000000000026E-4</c:v>
                </c:pt>
                <c:pt idx="4731">
                  <c:v>7.7499000000000025E-4</c:v>
                </c:pt>
                <c:pt idx="4732">
                  <c:v>7.7870000000000012E-4</c:v>
                </c:pt>
                <c:pt idx="4733">
                  <c:v>7.793600000000001E-4</c:v>
                </c:pt>
                <c:pt idx="4734">
                  <c:v>7.653400000000001E-4</c:v>
                </c:pt>
                <c:pt idx="4735">
                  <c:v>7.6938000000000017E-4</c:v>
                </c:pt>
                <c:pt idx="4736">
                  <c:v>7.5691000000000018E-4</c:v>
                </c:pt>
                <c:pt idx="4737">
                  <c:v>7.6216000000000012E-4</c:v>
                </c:pt>
                <c:pt idx="4738">
                  <c:v>7.5517000000000021E-4</c:v>
                </c:pt>
                <c:pt idx="4739">
                  <c:v>7.4309000000000018E-4</c:v>
                </c:pt>
                <c:pt idx="4740">
                  <c:v>7.4817000000000026E-4</c:v>
                </c:pt>
                <c:pt idx="4741">
                  <c:v>7.4817000000000026E-4</c:v>
                </c:pt>
                <c:pt idx="4742">
                  <c:v>7.4256000000000007E-4</c:v>
                </c:pt>
                <c:pt idx="4743">
                  <c:v>7.3757000000000022E-4</c:v>
                </c:pt>
                <c:pt idx="4744">
                  <c:v>7.3037000000000015E-4</c:v>
                </c:pt>
                <c:pt idx="4745">
                  <c:v>7.2323000000000027E-4</c:v>
                </c:pt>
                <c:pt idx="4746">
                  <c:v>7.392700000000001E-4</c:v>
                </c:pt>
                <c:pt idx="4747">
                  <c:v>7.1949000000000004E-4</c:v>
                </c:pt>
                <c:pt idx="4748">
                  <c:v>7.3009000000000008E-4</c:v>
                </c:pt>
                <c:pt idx="4749">
                  <c:v>7.2635000000000017E-4</c:v>
                </c:pt>
                <c:pt idx="4750">
                  <c:v>7.2697000000000018E-4</c:v>
                </c:pt>
                <c:pt idx="4751">
                  <c:v>7.369500000000001E-4</c:v>
                </c:pt>
                <c:pt idx="4752">
                  <c:v>7.2510000000000022E-4</c:v>
                </c:pt>
                <c:pt idx="4753">
                  <c:v>7.2448000000000011E-4</c:v>
                </c:pt>
                <c:pt idx="4754">
                  <c:v>7.3570000000000016E-4</c:v>
                </c:pt>
                <c:pt idx="4755">
                  <c:v>7.3800000000000027E-4</c:v>
                </c:pt>
                <c:pt idx="4756">
                  <c:v>7.3632000000000027E-4</c:v>
                </c:pt>
                <c:pt idx="4757">
                  <c:v>7.4256000000000007E-4</c:v>
                </c:pt>
                <c:pt idx="4758">
                  <c:v>7.3944000000000006E-4</c:v>
                </c:pt>
                <c:pt idx="4759">
                  <c:v>7.494200000000001E-4</c:v>
                </c:pt>
                <c:pt idx="4760">
                  <c:v>7.3944000000000006E-4</c:v>
                </c:pt>
                <c:pt idx="4761">
                  <c:v>7.3944000000000006E-4</c:v>
                </c:pt>
                <c:pt idx="4762">
                  <c:v>7.344500000000001E-4</c:v>
                </c:pt>
                <c:pt idx="4763">
                  <c:v>7.5135000000000013E-4</c:v>
                </c:pt>
                <c:pt idx="4764">
                  <c:v>7.5005000000000015E-4</c:v>
                </c:pt>
                <c:pt idx="4765">
                  <c:v>7.4506000000000008E-4</c:v>
                </c:pt>
                <c:pt idx="4766">
                  <c:v>7.5503000000000018E-4</c:v>
                </c:pt>
                <c:pt idx="4767">
                  <c:v>7.6127000000000009E-4</c:v>
                </c:pt>
                <c:pt idx="4768">
                  <c:v>7.5628000000000012E-4</c:v>
                </c:pt>
                <c:pt idx="4769">
                  <c:v>7.5441000000000006E-4</c:v>
                </c:pt>
                <c:pt idx="4770">
                  <c:v>7.5815000000000019E-4</c:v>
                </c:pt>
                <c:pt idx="4771">
                  <c:v>7.5263000000000012E-4</c:v>
                </c:pt>
                <c:pt idx="4772">
                  <c:v>7.5129000000000016E-4</c:v>
                </c:pt>
                <c:pt idx="4773">
                  <c:v>7.7187000000000013E-4</c:v>
                </c:pt>
                <c:pt idx="4774">
                  <c:v>7.6002000000000014E-4</c:v>
                </c:pt>
                <c:pt idx="4775">
                  <c:v>7.6813000000000022E-4</c:v>
                </c:pt>
                <c:pt idx="4776">
                  <c:v>7.5815000000000019E-4</c:v>
                </c:pt>
                <c:pt idx="4777">
                  <c:v>7.6127000000000009E-4</c:v>
                </c:pt>
                <c:pt idx="4778">
                  <c:v>7.5940000000000014E-4</c:v>
                </c:pt>
                <c:pt idx="4779">
                  <c:v>7.6280000000000011E-4</c:v>
                </c:pt>
                <c:pt idx="4780">
                  <c:v>7.6751000000000011E-4</c:v>
                </c:pt>
                <c:pt idx="4781">
                  <c:v>7.7187000000000013E-4</c:v>
                </c:pt>
                <c:pt idx="4782">
                  <c:v>7.7297000000000021E-4</c:v>
                </c:pt>
                <c:pt idx="4783">
                  <c:v>7.5940000000000014E-4</c:v>
                </c:pt>
                <c:pt idx="4784">
                  <c:v>7.7312000000000019E-4</c:v>
                </c:pt>
                <c:pt idx="4785">
                  <c:v>7.7374000000000019E-4</c:v>
                </c:pt>
                <c:pt idx="4786">
                  <c:v>7.6688000000000006E-4</c:v>
                </c:pt>
                <c:pt idx="4787">
                  <c:v>7.7374000000000019E-4</c:v>
                </c:pt>
                <c:pt idx="4788">
                  <c:v>7.7997000000000027E-4</c:v>
                </c:pt>
                <c:pt idx="4789">
                  <c:v>7.7125000000000013E-4</c:v>
                </c:pt>
                <c:pt idx="4790">
                  <c:v>7.7624000000000009E-4</c:v>
                </c:pt>
                <c:pt idx="4791">
                  <c:v>7.8633000000000012E-4</c:v>
                </c:pt>
                <c:pt idx="4792">
                  <c:v>7.8248000000000011E-4</c:v>
                </c:pt>
                <c:pt idx="4793">
                  <c:v>7.793600000000001E-4</c:v>
                </c:pt>
                <c:pt idx="4794">
                  <c:v>7.7615000000000019E-4</c:v>
                </c:pt>
                <c:pt idx="4795">
                  <c:v>7.7749000000000015E-4</c:v>
                </c:pt>
                <c:pt idx="4796">
                  <c:v>7.793600000000001E-4</c:v>
                </c:pt>
                <c:pt idx="4797">
                  <c:v>7.8310000000000022E-4</c:v>
                </c:pt>
                <c:pt idx="4798">
                  <c:v>7.8310000000000022E-4</c:v>
                </c:pt>
                <c:pt idx="4799">
                  <c:v>7.8248000000000011E-4</c:v>
                </c:pt>
                <c:pt idx="4800">
                  <c:v>7.8497000000000018E-4</c:v>
                </c:pt>
                <c:pt idx="4801">
                  <c:v>7.7811000000000026E-4</c:v>
                </c:pt>
                <c:pt idx="4802">
                  <c:v>7.6852000000000008E-4</c:v>
                </c:pt>
                <c:pt idx="4803">
                  <c:v>7.7312000000000019E-4</c:v>
                </c:pt>
                <c:pt idx="4804">
                  <c:v>7.7234000000000027E-4</c:v>
                </c:pt>
                <c:pt idx="4805">
                  <c:v>7.6314000000000015E-4</c:v>
                </c:pt>
                <c:pt idx="4806">
                  <c:v>7.6002000000000014E-4</c:v>
                </c:pt>
                <c:pt idx="4807">
                  <c:v>7.5316000000000022E-4</c:v>
                </c:pt>
                <c:pt idx="4808">
                  <c:v>7.5503000000000018E-4</c:v>
                </c:pt>
                <c:pt idx="4809">
                  <c:v>7.5878000000000013E-4</c:v>
                </c:pt>
                <c:pt idx="4810">
                  <c:v>7.5135000000000013E-4</c:v>
                </c:pt>
                <c:pt idx="4811">
                  <c:v>7.4131000000000012E-4</c:v>
                </c:pt>
                <c:pt idx="4812">
                  <c:v>7.4443000000000014E-4</c:v>
                </c:pt>
                <c:pt idx="4813">
                  <c:v>7.4007000000000022E-4</c:v>
                </c:pt>
                <c:pt idx="4814">
                  <c:v>7.3291000000000014E-4</c:v>
                </c:pt>
                <c:pt idx="4815">
                  <c:v>7.2592000000000023E-4</c:v>
                </c:pt>
                <c:pt idx="4816">
                  <c:v>7.2946000000000013E-4</c:v>
                </c:pt>
                <c:pt idx="4817">
                  <c:v>7.3570000000000016E-4</c:v>
                </c:pt>
                <c:pt idx="4818">
                  <c:v>7.344500000000001E-4</c:v>
                </c:pt>
                <c:pt idx="4819">
                  <c:v>7.338300000000002E-4</c:v>
                </c:pt>
                <c:pt idx="4820">
                  <c:v>7.3508000000000015E-4</c:v>
                </c:pt>
                <c:pt idx="4821">
                  <c:v>7.369500000000001E-4</c:v>
                </c:pt>
                <c:pt idx="4822">
                  <c:v>7.3757000000000022E-4</c:v>
                </c:pt>
                <c:pt idx="4823">
                  <c:v>7.369500000000001E-4</c:v>
                </c:pt>
                <c:pt idx="4824">
                  <c:v>7.3071000000000008E-4</c:v>
                </c:pt>
                <c:pt idx="4825">
                  <c:v>7.4007000000000022E-4</c:v>
                </c:pt>
                <c:pt idx="4826">
                  <c:v>7.4007000000000022E-4</c:v>
                </c:pt>
                <c:pt idx="4827">
                  <c:v>7.3632000000000027E-4</c:v>
                </c:pt>
                <c:pt idx="4828">
                  <c:v>7.3944000000000006E-4</c:v>
                </c:pt>
                <c:pt idx="4829">
                  <c:v>7.3820000000000027E-4</c:v>
                </c:pt>
                <c:pt idx="4830">
                  <c:v>7.4563000000000027E-4</c:v>
                </c:pt>
                <c:pt idx="4831">
                  <c:v>7.4880000000000009E-4</c:v>
                </c:pt>
                <c:pt idx="4832">
                  <c:v>7.4054000000000014E-4</c:v>
                </c:pt>
                <c:pt idx="4833">
                  <c:v>7.5067000000000027E-4</c:v>
                </c:pt>
                <c:pt idx="4834">
                  <c:v>7.4506000000000008E-4</c:v>
                </c:pt>
                <c:pt idx="4835">
                  <c:v>7.5815000000000019E-4</c:v>
                </c:pt>
                <c:pt idx="4836">
                  <c:v>7.5192000000000021E-4</c:v>
                </c:pt>
                <c:pt idx="4837">
                  <c:v>7.5771000000000009E-4</c:v>
                </c:pt>
                <c:pt idx="4838">
                  <c:v>7.5753000000000018E-4</c:v>
                </c:pt>
                <c:pt idx="4839">
                  <c:v>7.5566000000000023E-4</c:v>
                </c:pt>
                <c:pt idx="4840">
                  <c:v>7.6190000000000014E-4</c:v>
                </c:pt>
                <c:pt idx="4841">
                  <c:v>7.6065000000000008E-4</c:v>
                </c:pt>
                <c:pt idx="4842">
                  <c:v>7.6190000000000014E-4</c:v>
                </c:pt>
                <c:pt idx="4843">
                  <c:v>7.7063000000000023E-4</c:v>
                </c:pt>
                <c:pt idx="4844">
                  <c:v>7.5628000000000012E-4</c:v>
                </c:pt>
                <c:pt idx="4845">
                  <c:v>7.634400000000001E-4</c:v>
                </c:pt>
                <c:pt idx="4846">
                  <c:v>7.6916000000000007E-4</c:v>
                </c:pt>
                <c:pt idx="4847">
                  <c:v>7.6688000000000006E-4</c:v>
                </c:pt>
                <c:pt idx="4848">
                  <c:v>7.6876000000000006E-4</c:v>
                </c:pt>
                <c:pt idx="4849">
                  <c:v>7.7686000000000009E-4</c:v>
                </c:pt>
                <c:pt idx="4850">
                  <c:v>7.7063000000000023E-4</c:v>
                </c:pt>
                <c:pt idx="4851">
                  <c:v>7.7624000000000009E-4</c:v>
                </c:pt>
                <c:pt idx="4852">
                  <c:v>7.7686000000000009E-4</c:v>
                </c:pt>
                <c:pt idx="4853">
                  <c:v>7.7686000000000009E-4</c:v>
                </c:pt>
                <c:pt idx="4854">
                  <c:v>7.7686000000000009E-4</c:v>
                </c:pt>
                <c:pt idx="4855">
                  <c:v>7.7749000000000015E-4</c:v>
                </c:pt>
                <c:pt idx="4856">
                  <c:v>7.8248000000000011E-4</c:v>
                </c:pt>
                <c:pt idx="4857">
                  <c:v>7.8887000000000022E-4</c:v>
                </c:pt>
                <c:pt idx="4858">
                  <c:v>7.7312000000000019E-4</c:v>
                </c:pt>
                <c:pt idx="4859">
                  <c:v>7.8435000000000017E-4</c:v>
                </c:pt>
                <c:pt idx="4860">
                  <c:v>7.8684000000000013E-4</c:v>
                </c:pt>
                <c:pt idx="4861">
                  <c:v>7.8569000000000013E-4</c:v>
                </c:pt>
                <c:pt idx="4862">
                  <c:v>7.818800000000001E-4</c:v>
                </c:pt>
                <c:pt idx="4863">
                  <c:v>7.8996000000000025E-4</c:v>
                </c:pt>
                <c:pt idx="4864">
                  <c:v>7.8559000000000007E-4</c:v>
                </c:pt>
                <c:pt idx="4865">
                  <c:v>7.8622000000000013E-4</c:v>
                </c:pt>
                <c:pt idx="4866">
                  <c:v>7.7998000000000021E-4</c:v>
                </c:pt>
                <c:pt idx="4867">
                  <c:v>7.8497000000000018E-4</c:v>
                </c:pt>
                <c:pt idx="4868">
                  <c:v>7.9078000000000015E-4</c:v>
                </c:pt>
                <c:pt idx="4869">
                  <c:v>7.8060000000000022E-4</c:v>
                </c:pt>
                <c:pt idx="4870">
                  <c:v>7.8060000000000022E-4</c:v>
                </c:pt>
                <c:pt idx="4871">
                  <c:v>7.8310000000000022E-4</c:v>
                </c:pt>
                <c:pt idx="4872">
                  <c:v>7.8871000000000008E-4</c:v>
                </c:pt>
                <c:pt idx="4873">
                  <c:v>7.9308000000000026E-4</c:v>
                </c:pt>
                <c:pt idx="4874">
                  <c:v>7.8824000000000016E-4</c:v>
                </c:pt>
                <c:pt idx="4875">
                  <c:v>7.9396000000000035E-4</c:v>
                </c:pt>
                <c:pt idx="4876">
                  <c:v>7.924500000000001E-4</c:v>
                </c:pt>
                <c:pt idx="4877">
                  <c:v>7.8747000000000018E-4</c:v>
                </c:pt>
                <c:pt idx="4878">
                  <c:v>7.9620000000000016E-4</c:v>
                </c:pt>
                <c:pt idx="4879">
                  <c:v>8.0032000000000031E-4</c:v>
                </c:pt>
                <c:pt idx="4880">
                  <c:v>7.9620000000000016E-4</c:v>
                </c:pt>
                <c:pt idx="4881">
                  <c:v>7.914100000000001E-4</c:v>
                </c:pt>
                <c:pt idx="4882">
                  <c:v>7.8622000000000013E-4</c:v>
                </c:pt>
                <c:pt idx="4883">
                  <c:v>7.996800000000002E-4</c:v>
                </c:pt>
                <c:pt idx="4884">
                  <c:v>8.0493000000000003E-4</c:v>
                </c:pt>
                <c:pt idx="4885">
                  <c:v>7.9682000000000017E-4</c:v>
                </c:pt>
                <c:pt idx="4886">
                  <c:v>7.9841000000000027E-4</c:v>
                </c:pt>
                <c:pt idx="4887">
                  <c:v>7.8497000000000018E-4</c:v>
                </c:pt>
                <c:pt idx="4888">
                  <c:v>7.9370000000000026E-4</c:v>
                </c:pt>
                <c:pt idx="4889">
                  <c:v>7.8696000000000007E-4</c:v>
                </c:pt>
                <c:pt idx="4890">
                  <c:v>7.8747000000000018E-4</c:v>
                </c:pt>
                <c:pt idx="4891">
                  <c:v>7.7000000000000007E-4</c:v>
                </c:pt>
                <c:pt idx="4892">
                  <c:v>7.6564000000000027E-4</c:v>
                </c:pt>
                <c:pt idx="4893">
                  <c:v>7.6626000000000016E-4</c:v>
                </c:pt>
                <c:pt idx="4894">
                  <c:v>7.6002000000000014E-4</c:v>
                </c:pt>
                <c:pt idx="4895">
                  <c:v>7.5135000000000013E-4</c:v>
                </c:pt>
                <c:pt idx="4896">
                  <c:v>7.6813000000000022E-4</c:v>
                </c:pt>
                <c:pt idx="4897">
                  <c:v>7.5199000000000012E-4</c:v>
                </c:pt>
                <c:pt idx="4898">
                  <c:v>7.4069000000000023E-4</c:v>
                </c:pt>
                <c:pt idx="4899">
                  <c:v>7.4630000000000009E-4</c:v>
                </c:pt>
                <c:pt idx="4900">
                  <c:v>7.3757000000000022E-4</c:v>
                </c:pt>
                <c:pt idx="4901">
                  <c:v>7.4131000000000012E-4</c:v>
                </c:pt>
                <c:pt idx="4902">
                  <c:v>7.2884000000000013E-4</c:v>
                </c:pt>
                <c:pt idx="4903">
                  <c:v>7.2946000000000013E-4</c:v>
                </c:pt>
                <c:pt idx="4904">
                  <c:v>7.2822000000000023E-4</c:v>
                </c:pt>
                <c:pt idx="4905">
                  <c:v>7.3482000000000007E-4</c:v>
                </c:pt>
                <c:pt idx="4906">
                  <c:v>7.2822000000000023E-4</c:v>
                </c:pt>
                <c:pt idx="4907">
                  <c:v>7.3944000000000006E-4</c:v>
                </c:pt>
                <c:pt idx="4908">
                  <c:v>7.3418000000000018E-4</c:v>
                </c:pt>
                <c:pt idx="4909">
                  <c:v>7.3882000000000006E-4</c:v>
                </c:pt>
                <c:pt idx="4910">
                  <c:v>7.3757000000000022E-4</c:v>
                </c:pt>
                <c:pt idx="4911">
                  <c:v>7.3355000000000013E-4</c:v>
                </c:pt>
                <c:pt idx="4912">
                  <c:v>7.3820000000000027E-4</c:v>
                </c:pt>
                <c:pt idx="4913">
                  <c:v>7.3546000000000006E-4</c:v>
                </c:pt>
                <c:pt idx="4914">
                  <c:v>7.3944000000000006E-4</c:v>
                </c:pt>
                <c:pt idx="4915">
                  <c:v>7.3882000000000006E-4</c:v>
                </c:pt>
                <c:pt idx="4916">
                  <c:v>7.3508000000000015E-4</c:v>
                </c:pt>
                <c:pt idx="4917">
                  <c:v>7.4563000000000027E-4</c:v>
                </c:pt>
                <c:pt idx="4918">
                  <c:v>7.5379000000000017E-4</c:v>
                </c:pt>
                <c:pt idx="4919">
                  <c:v>7.5503000000000018E-4</c:v>
                </c:pt>
                <c:pt idx="4920">
                  <c:v>7.5135000000000013E-4</c:v>
                </c:pt>
                <c:pt idx="4921">
                  <c:v>7.5067000000000027E-4</c:v>
                </c:pt>
                <c:pt idx="4922">
                  <c:v>7.5753000000000018E-4</c:v>
                </c:pt>
                <c:pt idx="4923">
                  <c:v>7.5379000000000017E-4</c:v>
                </c:pt>
                <c:pt idx="4924">
                  <c:v>7.5628000000000012E-4</c:v>
                </c:pt>
                <c:pt idx="4925">
                  <c:v>7.6065000000000008E-4</c:v>
                </c:pt>
                <c:pt idx="4926">
                  <c:v>7.5940000000000014E-4</c:v>
                </c:pt>
                <c:pt idx="4927">
                  <c:v>7.5326000000000017E-4</c:v>
                </c:pt>
                <c:pt idx="4928">
                  <c:v>7.5753000000000018E-4</c:v>
                </c:pt>
                <c:pt idx="4929">
                  <c:v>7.5962000000000024E-4</c:v>
                </c:pt>
                <c:pt idx="4930">
                  <c:v>7.6127000000000009E-4</c:v>
                </c:pt>
                <c:pt idx="4931">
                  <c:v>7.6938000000000017E-4</c:v>
                </c:pt>
                <c:pt idx="4932">
                  <c:v>7.650100000000001E-4</c:v>
                </c:pt>
                <c:pt idx="4933">
                  <c:v>7.5628000000000012E-4</c:v>
                </c:pt>
                <c:pt idx="4934">
                  <c:v>7.7425000000000009E-4</c:v>
                </c:pt>
                <c:pt idx="4935">
                  <c:v>7.7125000000000013E-4</c:v>
                </c:pt>
                <c:pt idx="4936">
                  <c:v>7.6216000000000012E-4</c:v>
                </c:pt>
                <c:pt idx="4937">
                  <c:v>7.6979000000000001E-4</c:v>
                </c:pt>
                <c:pt idx="4938">
                  <c:v>7.6564000000000027E-4</c:v>
                </c:pt>
                <c:pt idx="4939">
                  <c:v>7.643900000000001E-4</c:v>
                </c:pt>
                <c:pt idx="4940">
                  <c:v>7.7297000000000021E-4</c:v>
                </c:pt>
                <c:pt idx="4941">
                  <c:v>7.7063000000000023E-4</c:v>
                </c:pt>
                <c:pt idx="4942">
                  <c:v>7.7873000000000026E-4</c:v>
                </c:pt>
                <c:pt idx="4943">
                  <c:v>7.8060000000000022E-4</c:v>
                </c:pt>
                <c:pt idx="4944">
                  <c:v>7.6688000000000006E-4</c:v>
                </c:pt>
                <c:pt idx="4945">
                  <c:v>7.8123000000000027E-4</c:v>
                </c:pt>
                <c:pt idx="4946">
                  <c:v>7.6938000000000017E-4</c:v>
                </c:pt>
                <c:pt idx="4947">
                  <c:v>7.7552000000000025E-4</c:v>
                </c:pt>
                <c:pt idx="4948">
                  <c:v>7.7312000000000019E-4</c:v>
                </c:pt>
                <c:pt idx="4949">
                  <c:v>7.7679000000000008E-4</c:v>
                </c:pt>
                <c:pt idx="4950">
                  <c:v>7.7686000000000009E-4</c:v>
                </c:pt>
                <c:pt idx="4951">
                  <c:v>7.7870000000000012E-4</c:v>
                </c:pt>
                <c:pt idx="4952">
                  <c:v>7.7562000000000019E-4</c:v>
                </c:pt>
                <c:pt idx="4953">
                  <c:v>7.8248000000000011E-4</c:v>
                </c:pt>
                <c:pt idx="4954">
                  <c:v>7.736100000000002E-4</c:v>
                </c:pt>
                <c:pt idx="4955">
                  <c:v>7.6626000000000016E-4</c:v>
                </c:pt>
                <c:pt idx="4956">
                  <c:v>7.7125000000000013E-4</c:v>
                </c:pt>
                <c:pt idx="4957">
                  <c:v>7.6026000000000012E-4</c:v>
                </c:pt>
                <c:pt idx="4958">
                  <c:v>7.637700000000001E-4</c:v>
                </c:pt>
                <c:pt idx="4959">
                  <c:v>7.6189000000000009E-4</c:v>
                </c:pt>
                <c:pt idx="4960">
                  <c:v>7.5254000000000011E-4</c:v>
                </c:pt>
                <c:pt idx="4961">
                  <c:v>7.4880000000000009E-4</c:v>
                </c:pt>
                <c:pt idx="4962">
                  <c:v>7.4817000000000026E-4</c:v>
                </c:pt>
                <c:pt idx="4963">
                  <c:v>7.4817000000000026E-4</c:v>
                </c:pt>
                <c:pt idx="4964">
                  <c:v>7.4069000000000023E-4</c:v>
                </c:pt>
                <c:pt idx="4965">
                  <c:v>7.3134000000000014E-4</c:v>
                </c:pt>
                <c:pt idx="4966">
                  <c:v>7.3757000000000022E-4</c:v>
                </c:pt>
                <c:pt idx="4967">
                  <c:v>7.2946000000000013E-4</c:v>
                </c:pt>
                <c:pt idx="4968">
                  <c:v>7.2592000000000023E-4</c:v>
                </c:pt>
                <c:pt idx="4969">
                  <c:v>7.3418000000000018E-4</c:v>
                </c:pt>
                <c:pt idx="4970">
                  <c:v>7.2759000000000018E-4</c:v>
                </c:pt>
                <c:pt idx="4971">
                  <c:v>7.2510000000000022E-4</c:v>
                </c:pt>
                <c:pt idx="4972">
                  <c:v>7.3196000000000025E-4</c:v>
                </c:pt>
                <c:pt idx="4973">
                  <c:v>7.2655000000000007E-4</c:v>
                </c:pt>
                <c:pt idx="4974">
                  <c:v>7.3609000000000012E-4</c:v>
                </c:pt>
                <c:pt idx="4975">
                  <c:v>7.344500000000001E-4</c:v>
                </c:pt>
                <c:pt idx="4976">
                  <c:v>7.2822000000000023E-4</c:v>
                </c:pt>
                <c:pt idx="4977">
                  <c:v>7.4007000000000022E-4</c:v>
                </c:pt>
                <c:pt idx="4978">
                  <c:v>7.3482000000000007E-4</c:v>
                </c:pt>
                <c:pt idx="4979">
                  <c:v>7.3508000000000015E-4</c:v>
                </c:pt>
                <c:pt idx="4980">
                  <c:v>7.3546000000000006E-4</c:v>
                </c:pt>
                <c:pt idx="4981">
                  <c:v>7.3800000000000027E-4</c:v>
                </c:pt>
                <c:pt idx="4982">
                  <c:v>7.4627000000000027E-4</c:v>
                </c:pt>
                <c:pt idx="4983">
                  <c:v>7.3508000000000015E-4</c:v>
                </c:pt>
                <c:pt idx="4984">
                  <c:v>7.4880000000000009E-4</c:v>
                </c:pt>
                <c:pt idx="4985">
                  <c:v>7.4069000000000023E-4</c:v>
                </c:pt>
                <c:pt idx="4986">
                  <c:v>7.4880000000000009E-4</c:v>
                </c:pt>
                <c:pt idx="4987">
                  <c:v>7.558100000000001E-4</c:v>
                </c:pt>
                <c:pt idx="4988">
                  <c:v>7.5644000000000004E-4</c:v>
                </c:pt>
                <c:pt idx="4989">
                  <c:v>7.4319000000000023E-4</c:v>
                </c:pt>
                <c:pt idx="4990">
                  <c:v>7.4817000000000026E-4</c:v>
                </c:pt>
                <c:pt idx="4991">
                  <c:v>7.5566000000000023E-4</c:v>
                </c:pt>
                <c:pt idx="4992">
                  <c:v>7.5628000000000012E-4</c:v>
                </c:pt>
                <c:pt idx="4993">
                  <c:v>7.653400000000001E-4</c:v>
                </c:pt>
                <c:pt idx="4994">
                  <c:v>7.5517000000000021E-4</c:v>
                </c:pt>
                <c:pt idx="4995">
                  <c:v>7.6626000000000016E-4</c:v>
                </c:pt>
                <c:pt idx="4996">
                  <c:v>7.6564000000000027E-4</c:v>
                </c:pt>
                <c:pt idx="4997">
                  <c:v>7.5815000000000019E-4</c:v>
                </c:pt>
                <c:pt idx="4998">
                  <c:v>7.5878000000000013E-4</c:v>
                </c:pt>
                <c:pt idx="4999">
                  <c:v>7.6564000000000027E-4</c:v>
                </c:pt>
                <c:pt idx="5000">
                  <c:v>7.6876000000000006E-4</c:v>
                </c:pt>
                <c:pt idx="5001">
                  <c:v>7.6688000000000006E-4</c:v>
                </c:pt>
                <c:pt idx="5002">
                  <c:v>7.6065000000000008E-4</c:v>
                </c:pt>
                <c:pt idx="5003">
                  <c:v>7.7043000000000012E-4</c:v>
                </c:pt>
                <c:pt idx="5004">
                  <c:v>7.8123000000000027E-4</c:v>
                </c:pt>
                <c:pt idx="5005">
                  <c:v>7.7425000000000009E-4</c:v>
                </c:pt>
                <c:pt idx="5006">
                  <c:v>7.7686000000000009E-4</c:v>
                </c:pt>
                <c:pt idx="5007">
                  <c:v>7.7811000000000026E-4</c:v>
                </c:pt>
                <c:pt idx="5008">
                  <c:v>7.8061000000000027E-4</c:v>
                </c:pt>
                <c:pt idx="5009">
                  <c:v>7.7998000000000021E-4</c:v>
                </c:pt>
                <c:pt idx="5010">
                  <c:v>7.6751000000000011E-4</c:v>
                </c:pt>
                <c:pt idx="5011">
                  <c:v>7.8060000000000022E-4</c:v>
                </c:pt>
                <c:pt idx="5012">
                  <c:v>7.6876000000000006E-4</c:v>
                </c:pt>
                <c:pt idx="5013">
                  <c:v>7.7811000000000026E-4</c:v>
                </c:pt>
                <c:pt idx="5014">
                  <c:v>7.8310000000000022E-4</c:v>
                </c:pt>
                <c:pt idx="5015">
                  <c:v>7.7749000000000015E-4</c:v>
                </c:pt>
                <c:pt idx="5016">
                  <c:v>7.8760000000000017E-4</c:v>
                </c:pt>
                <c:pt idx="5017">
                  <c:v>7.8251000000000004E-4</c:v>
                </c:pt>
                <c:pt idx="5018">
                  <c:v>7.793600000000001E-4</c:v>
                </c:pt>
                <c:pt idx="5019">
                  <c:v>7.8310000000000022E-4</c:v>
                </c:pt>
                <c:pt idx="5020">
                  <c:v>7.8251000000000004E-4</c:v>
                </c:pt>
                <c:pt idx="5021">
                  <c:v>7.8372000000000023E-4</c:v>
                </c:pt>
                <c:pt idx="5022">
                  <c:v>7.8622000000000013E-4</c:v>
                </c:pt>
                <c:pt idx="5023">
                  <c:v>7.7234000000000027E-4</c:v>
                </c:pt>
                <c:pt idx="5024">
                  <c:v>7.7437000000000024E-4</c:v>
                </c:pt>
                <c:pt idx="5025">
                  <c:v>7.7425000000000009E-4</c:v>
                </c:pt>
                <c:pt idx="5026">
                  <c:v>7.7998000000000021E-4</c:v>
                </c:pt>
                <c:pt idx="5027">
                  <c:v>7.7234000000000027E-4</c:v>
                </c:pt>
                <c:pt idx="5028">
                  <c:v>7.6725000000000014E-4</c:v>
                </c:pt>
                <c:pt idx="5029">
                  <c:v>7.6626000000000016E-4</c:v>
                </c:pt>
                <c:pt idx="5030">
                  <c:v>7.5199000000000012E-4</c:v>
                </c:pt>
                <c:pt idx="5031">
                  <c:v>7.5379000000000017E-4</c:v>
                </c:pt>
                <c:pt idx="5032">
                  <c:v>7.4755000000000015E-4</c:v>
                </c:pt>
                <c:pt idx="5033">
                  <c:v>7.5316000000000022E-4</c:v>
                </c:pt>
                <c:pt idx="5034">
                  <c:v>7.5254000000000011E-4</c:v>
                </c:pt>
                <c:pt idx="5035">
                  <c:v>7.3991000000000009E-4</c:v>
                </c:pt>
                <c:pt idx="5036">
                  <c:v>7.4007000000000022E-4</c:v>
                </c:pt>
                <c:pt idx="5037">
                  <c:v>7.3757000000000022E-4</c:v>
                </c:pt>
                <c:pt idx="5038">
                  <c:v>7.3164000000000009E-4</c:v>
                </c:pt>
                <c:pt idx="5039">
                  <c:v>7.2946000000000013E-4</c:v>
                </c:pt>
                <c:pt idx="5040">
                  <c:v>7.2635000000000017E-4</c:v>
                </c:pt>
                <c:pt idx="5041">
                  <c:v>7.3632000000000027E-4</c:v>
                </c:pt>
                <c:pt idx="5042">
                  <c:v>7.2884000000000013E-4</c:v>
                </c:pt>
                <c:pt idx="5043">
                  <c:v>7.4007000000000022E-4</c:v>
                </c:pt>
                <c:pt idx="5044">
                  <c:v>7.3037000000000015E-4</c:v>
                </c:pt>
                <c:pt idx="5045">
                  <c:v>7.3196000000000025E-4</c:v>
                </c:pt>
                <c:pt idx="5046">
                  <c:v>7.2946000000000013E-4</c:v>
                </c:pt>
                <c:pt idx="5047">
                  <c:v>7.344500000000001E-4</c:v>
                </c:pt>
                <c:pt idx="5048">
                  <c:v>7.4568000000000019E-4</c:v>
                </c:pt>
                <c:pt idx="5049">
                  <c:v>7.3228000000000008E-4</c:v>
                </c:pt>
                <c:pt idx="5050">
                  <c:v>7.3673000000000011E-4</c:v>
                </c:pt>
                <c:pt idx="5051">
                  <c:v>7.4563000000000027E-4</c:v>
                </c:pt>
                <c:pt idx="5052">
                  <c:v>7.3321000000000009E-4</c:v>
                </c:pt>
                <c:pt idx="5053">
                  <c:v>7.5199000000000012E-4</c:v>
                </c:pt>
                <c:pt idx="5054">
                  <c:v>7.4568000000000019E-4</c:v>
                </c:pt>
                <c:pt idx="5055">
                  <c:v>7.5379000000000017E-4</c:v>
                </c:pt>
                <c:pt idx="5056">
                  <c:v>7.5008000000000019E-4</c:v>
                </c:pt>
                <c:pt idx="5057">
                  <c:v>7.5316000000000022E-4</c:v>
                </c:pt>
                <c:pt idx="5058">
                  <c:v>7.5815000000000019E-4</c:v>
                </c:pt>
                <c:pt idx="5059">
                  <c:v>7.5580000000000027E-4</c:v>
                </c:pt>
                <c:pt idx="5060">
                  <c:v>7.5628000000000012E-4</c:v>
                </c:pt>
                <c:pt idx="5061">
                  <c:v>7.5878000000000013E-4</c:v>
                </c:pt>
                <c:pt idx="5062">
                  <c:v>7.5566000000000023E-4</c:v>
                </c:pt>
                <c:pt idx="5063">
                  <c:v>7.5254000000000011E-4</c:v>
                </c:pt>
                <c:pt idx="5064">
                  <c:v>7.5898000000000024E-4</c:v>
                </c:pt>
                <c:pt idx="5065">
                  <c:v>7.5753000000000018E-4</c:v>
                </c:pt>
                <c:pt idx="5066">
                  <c:v>7.5566000000000023E-4</c:v>
                </c:pt>
                <c:pt idx="5067">
                  <c:v>7.5815000000000019E-4</c:v>
                </c:pt>
                <c:pt idx="5068">
                  <c:v>7.6626000000000016E-4</c:v>
                </c:pt>
                <c:pt idx="5069">
                  <c:v>7.637700000000001E-4</c:v>
                </c:pt>
                <c:pt idx="5070">
                  <c:v>7.6564000000000027E-4</c:v>
                </c:pt>
                <c:pt idx="5071">
                  <c:v>7.6852000000000008E-4</c:v>
                </c:pt>
                <c:pt idx="5072">
                  <c:v>7.5379000000000017E-4</c:v>
                </c:pt>
                <c:pt idx="5073">
                  <c:v>7.6813000000000022E-4</c:v>
                </c:pt>
                <c:pt idx="5074">
                  <c:v>7.637700000000001E-4</c:v>
                </c:pt>
                <c:pt idx="5075">
                  <c:v>7.7425000000000009E-4</c:v>
                </c:pt>
                <c:pt idx="5076">
                  <c:v>7.6813000000000022E-4</c:v>
                </c:pt>
                <c:pt idx="5077">
                  <c:v>7.6190000000000014E-4</c:v>
                </c:pt>
                <c:pt idx="5078">
                  <c:v>7.7063000000000023E-4</c:v>
                </c:pt>
                <c:pt idx="5079">
                  <c:v>7.7187000000000013E-4</c:v>
                </c:pt>
                <c:pt idx="5080">
                  <c:v>7.6876000000000006E-4</c:v>
                </c:pt>
                <c:pt idx="5081">
                  <c:v>7.7312000000000019E-4</c:v>
                </c:pt>
                <c:pt idx="5082">
                  <c:v>7.7107000000000022E-4</c:v>
                </c:pt>
                <c:pt idx="5083">
                  <c:v>7.7437000000000024E-4</c:v>
                </c:pt>
                <c:pt idx="5084">
                  <c:v>7.7749000000000015E-4</c:v>
                </c:pt>
                <c:pt idx="5085">
                  <c:v>7.7499000000000025E-4</c:v>
                </c:pt>
                <c:pt idx="5086">
                  <c:v>7.7749000000000015E-4</c:v>
                </c:pt>
                <c:pt idx="5087">
                  <c:v>7.8506000000000008E-4</c:v>
                </c:pt>
                <c:pt idx="5088">
                  <c:v>7.7998000000000021E-4</c:v>
                </c:pt>
                <c:pt idx="5089">
                  <c:v>7.8747000000000018E-4</c:v>
                </c:pt>
                <c:pt idx="5090">
                  <c:v>7.9142000000000014E-4</c:v>
                </c:pt>
                <c:pt idx="5091">
                  <c:v>7.7933000000000017E-4</c:v>
                </c:pt>
                <c:pt idx="5092">
                  <c:v>7.8684000000000013E-4</c:v>
                </c:pt>
                <c:pt idx="5093">
                  <c:v>7.8809000000000008E-4</c:v>
                </c:pt>
                <c:pt idx="5094">
                  <c:v>7.8372000000000023E-4</c:v>
                </c:pt>
                <c:pt idx="5095">
                  <c:v>7.9058000000000015E-4</c:v>
                </c:pt>
                <c:pt idx="5096">
                  <c:v>7.912100000000002E-4</c:v>
                </c:pt>
                <c:pt idx="5097">
                  <c:v>7.7107000000000022E-4</c:v>
                </c:pt>
                <c:pt idx="5098">
                  <c:v>7.8378000000000009E-4</c:v>
                </c:pt>
                <c:pt idx="5099">
                  <c:v>7.8497000000000018E-4</c:v>
                </c:pt>
                <c:pt idx="5100">
                  <c:v>7.7811000000000026E-4</c:v>
                </c:pt>
                <c:pt idx="5101">
                  <c:v>7.7125000000000013E-4</c:v>
                </c:pt>
                <c:pt idx="5102">
                  <c:v>7.5898000000000024E-4</c:v>
                </c:pt>
                <c:pt idx="5103">
                  <c:v>7.7000000000000007E-4</c:v>
                </c:pt>
                <c:pt idx="5104">
                  <c:v>7.6026000000000012E-4</c:v>
                </c:pt>
                <c:pt idx="5105">
                  <c:v>7.637700000000001E-4</c:v>
                </c:pt>
                <c:pt idx="5106">
                  <c:v>7.6153000000000017E-4</c:v>
                </c:pt>
                <c:pt idx="5107">
                  <c:v>7.494200000000001E-4</c:v>
                </c:pt>
                <c:pt idx="5108">
                  <c:v>7.4817000000000026E-4</c:v>
                </c:pt>
                <c:pt idx="5109">
                  <c:v>7.4309000000000018E-4</c:v>
                </c:pt>
                <c:pt idx="5110">
                  <c:v>7.4381000000000024E-4</c:v>
                </c:pt>
                <c:pt idx="5111">
                  <c:v>7.3944000000000006E-4</c:v>
                </c:pt>
                <c:pt idx="5112">
                  <c:v>7.4007000000000022E-4</c:v>
                </c:pt>
                <c:pt idx="5113">
                  <c:v>7.3508000000000015E-4</c:v>
                </c:pt>
                <c:pt idx="5114">
                  <c:v>7.3546000000000006E-4</c:v>
                </c:pt>
                <c:pt idx="5115">
                  <c:v>7.4256000000000007E-4</c:v>
                </c:pt>
                <c:pt idx="5116">
                  <c:v>7.4319000000000023E-4</c:v>
                </c:pt>
                <c:pt idx="5117">
                  <c:v>7.3508000000000015E-4</c:v>
                </c:pt>
                <c:pt idx="5118">
                  <c:v>7.4372000000000023E-4</c:v>
                </c:pt>
                <c:pt idx="5119">
                  <c:v>7.369500000000001E-4</c:v>
                </c:pt>
                <c:pt idx="5120">
                  <c:v>7.4630000000000009E-4</c:v>
                </c:pt>
                <c:pt idx="5121">
                  <c:v>7.3944000000000006E-4</c:v>
                </c:pt>
                <c:pt idx="5122">
                  <c:v>7.4693000000000025E-4</c:v>
                </c:pt>
                <c:pt idx="5123">
                  <c:v>7.4817000000000026E-4</c:v>
                </c:pt>
                <c:pt idx="5124">
                  <c:v>7.4630000000000009E-4</c:v>
                </c:pt>
                <c:pt idx="5125">
                  <c:v>7.5192000000000021E-4</c:v>
                </c:pt>
                <c:pt idx="5126">
                  <c:v>7.4817000000000026E-4</c:v>
                </c:pt>
                <c:pt idx="5127">
                  <c:v>7.4945000000000014E-4</c:v>
                </c:pt>
                <c:pt idx="5128">
                  <c:v>7.5628000000000012E-4</c:v>
                </c:pt>
                <c:pt idx="5129">
                  <c:v>7.5072000000000008E-4</c:v>
                </c:pt>
                <c:pt idx="5130">
                  <c:v>7.6252000000000015E-4</c:v>
                </c:pt>
                <c:pt idx="5131">
                  <c:v>7.6314000000000015E-4</c:v>
                </c:pt>
                <c:pt idx="5132">
                  <c:v>7.650100000000001E-4</c:v>
                </c:pt>
                <c:pt idx="5133">
                  <c:v>7.643900000000001E-4</c:v>
                </c:pt>
                <c:pt idx="5134">
                  <c:v>7.7562000000000019E-4</c:v>
                </c:pt>
                <c:pt idx="5135">
                  <c:v>7.6938000000000017E-4</c:v>
                </c:pt>
                <c:pt idx="5136">
                  <c:v>7.6852000000000008E-4</c:v>
                </c:pt>
                <c:pt idx="5137">
                  <c:v>7.7499000000000025E-4</c:v>
                </c:pt>
                <c:pt idx="5138">
                  <c:v>7.8123000000000027E-4</c:v>
                </c:pt>
                <c:pt idx="5139">
                  <c:v>7.7000000000000007E-4</c:v>
                </c:pt>
                <c:pt idx="5140">
                  <c:v>7.793600000000001E-4</c:v>
                </c:pt>
                <c:pt idx="5141">
                  <c:v>7.7624000000000009E-4</c:v>
                </c:pt>
                <c:pt idx="5142">
                  <c:v>7.7686000000000009E-4</c:v>
                </c:pt>
                <c:pt idx="5143">
                  <c:v>7.8185000000000006E-4</c:v>
                </c:pt>
                <c:pt idx="5144">
                  <c:v>7.7743000000000018E-4</c:v>
                </c:pt>
                <c:pt idx="5145">
                  <c:v>7.8996000000000025E-4</c:v>
                </c:pt>
                <c:pt idx="5146">
                  <c:v>7.9620000000000016E-4</c:v>
                </c:pt>
                <c:pt idx="5147">
                  <c:v>7.7234000000000027E-4</c:v>
                </c:pt>
                <c:pt idx="5148">
                  <c:v>7.8871000000000008E-4</c:v>
                </c:pt>
                <c:pt idx="5149">
                  <c:v>7.918300000000002E-4</c:v>
                </c:pt>
                <c:pt idx="5150">
                  <c:v>7.8684000000000013E-4</c:v>
                </c:pt>
                <c:pt idx="5151">
                  <c:v>7.9459000000000018E-4</c:v>
                </c:pt>
                <c:pt idx="5152">
                  <c:v>7.8123000000000027E-4</c:v>
                </c:pt>
                <c:pt idx="5153">
                  <c:v>7.924500000000001E-4</c:v>
                </c:pt>
                <c:pt idx="5154">
                  <c:v>7.9744000000000017E-4</c:v>
                </c:pt>
                <c:pt idx="5155">
                  <c:v>7.8809000000000008E-4</c:v>
                </c:pt>
                <c:pt idx="5156">
                  <c:v>7.9078000000000015E-4</c:v>
                </c:pt>
                <c:pt idx="5157">
                  <c:v>7.9078000000000015E-4</c:v>
                </c:pt>
                <c:pt idx="5158">
                  <c:v>7.9370000000000026E-4</c:v>
                </c:pt>
                <c:pt idx="5159">
                  <c:v>7.9682000000000017E-4</c:v>
                </c:pt>
                <c:pt idx="5160">
                  <c:v>7.9459000000000018E-4</c:v>
                </c:pt>
                <c:pt idx="5161">
                  <c:v>7.9058000000000015E-4</c:v>
                </c:pt>
                <c:pt idx="5162">
                  <c:v>7.8996000000000025E-4</c:v>
                </c:pt>
                <c:pt idx="5163">
                  <c:v>7.7743000000000018E-4</c:v>
                </c:pt>
                <c:pt idx="5164">
                  <c:v>7.8684000000000013E-4</c:v>
                </c:pt>
                <c:pt idx="5165">
                  <c:v>7.7312000000000019E-4</c:v>
                </c:pt>
                <c:pt idx="5166">
                  <c:v>7.8060000000000022E-4</c:v>
                </c:pt>
                <c:pt idx="5167">
                  <c:v>7.7749000000000015E-4</c:v>
                </c:pt>
                <c:pt idx="5168">
                  <c:v>7.6598000000000009E-4</c:v>
                </c:pt>
                <c:pt idx="5169">
                  <c:v>7.7499000000000025E-4</c:v>
                </c:pt>
                <c:pt idx="5170">
                  <c:v>7.7312000000000019E-4</c:v>
                </c:pt>
                <c:pt idx="5171">
                  <c:v>7.6688000000000006E-4</c:v>
                </c:pt>
                <c:pt idx="5172">
                  <c:v>7.6026000000000012E-4</c:v>
                </c:pt>
                <c:pt idx="5173">
                  <c:v>7.5708000000000014E-4</c:v>
                </c:pt>
                <c:pt idx="5174">
                  <c:v>7.5771000000000009E-4</c:v>
                </c:pt>
                <c:pt idx="5175">
                  <c:v>7.5691000000000018E-4</c:v>
                </c:pt>
                <c:pt idx="5176">
                  <c:v>7.4693000000000025E-4</c:v>
                </c:pt>
                <c:pt idx="5177">
                  <c:v>7.5192000000000021E-4</c:v>
                </c:pt>
                <c:pt idx="5178">
                  <c:v>7.4880000000000009E-4</c:v>
                </c:pt>
                <c:pt idx="5179">
                  <c:v>7.5753000000000018E-4</c:v>
                </c:pt>
                <c:pt idx="5180">
                  <c:v>7.5628000000000012E-4</c:v>
                </c:pt>
                <c:pt idx="5181">
                  <c:v>7.5008000000000019E-4</c:v>
                </c:pt>
                <c:pt idx="5182">
                  <c:v>7.653400000000001E-4</c:v>
                </c:pt>
                <c:pt idx="5183">
                  <c:v>7.5691000000000018E-4</c:v>
                </c:pt>
                <c:pt idx="5184">
                  <c:v>7.5708000000000014E-4</c:v>
                </c:pt>
                <c:pt idx="5185">
                  <c:v>7.634400000000001E-4</c:v>
                </c:pt>
                <c:pt idx="5186">
                  <c:v>7.5815000000000019E-4</c:v>
                </c:pt>
                <c:pt idx="5187">
                  <c:v>7.6127000000000009E-4</c:v>
                </c:pt>
                <c:pt idx="5188">
                  <c:v>7.7107000000000022E-4</c:v>
                </c:pt>
                <c:pt idx="5189">
                  <c:v>7.5771000000000009E-4</c:v>
                </c:pt>
                <c:pt idx="5190">
                  <c:v>7.6688000000000006E-4</c:v>
                </c:pt>
                <c:pt idx="5191">
                  <c:v>7.6662000000000008E-4</c:v>
                </c:pt>
                <c:pt idx="5192">
                  <c:v>7.7000000000000007E-4</c:v>
                </c:pt>
                <c:pt idx="5193">
                  <c:v>7.6002000000000014E-4</c:v>
                </c:pt>
                <c:pt idx="5194">
                  <c:v>7.6751000000000011E-4</c:v>
                </c:pt>
                <c:pt idx="5195">
                  <c:v>7.6626000000000016E-4</c:v>
                </c:pt>
                <c:pt idx="5196">
                  <c:v>7.637700000000001E-4</c:v>
                </c:pt>
                <c:pt idx="5197">
                  <c:v>7.7187000000000013E-4</c:v>
                </c:pt>
                <c:pt idx="5198">
                  <c:v>7.653400000000001E-4</c:v>
                </c:pt>
                <c:pt idx="5199">
                  <c:v>7.6876000000000006E-4</c:v>
                </c:pt>
                <c:pt idx="5200">
                  <c:v>7.8061000000000027E-4</c:v>
                </c:pt>
                <c:pt idx="5201">
                  <c:v>7.7615000000000019E-4</c:v>
                </c:pt>
                <c:pt idx="5202">
                  <c:v>7.7250000000000007E-4</c:v>
                </c:pt>
                <c:pt idx="5203">
                  <c:v>7.7806000000000023E-4</c:v>
                </c:pt>
                <c:pt idx="5204">
                  <c:v>7.643900000000001E-4</c:v>
                </c:pt>
                <c:pt idx="5205">
                  <c:v>7.7374000000000019E-4</c:v>
                </c:pt>
                <c:pt idx="5206">
                  <c:v>7.8506000000000008E-4</c:v>
                </c:pt>
                <c:pt idx="5207">
                  <c:v>7.8871000000000008E-4</c:v>
                </c:pt>
                <c:pt idx="5208">
                  <c:v>7.8185000000000006E-4</c:v>
                </c:pt>
                <c:pt idx="5209">
                  <c:v>7.7437000000000024E-4</c:v>
                </c:pt>
                <c:pt idx="5210">
                  <c:v>7.8310000000000022E-4</c:v>
                </c:pt>
                <c:pt idx="5211">
                  <c:v>7.7749000000000015E-4</c:v>
                </c:pt>
                <c:pt idx="5212">
                  <c:v>7.7615000000000019E-4</c:v>
                </c:pt>
                <c:pt idx="5213">
                  <c:v>7.8747000000000018E-4</c:v>
                </c:pt>
                <c:pt idx="5214">
                  <c:v>7.8809000000000008E-4</c:v>
                </c:pt>
                <c:pt idx="5215">
                  <c:v>7.9269000000000019E-4</c:v>
                </c:pt>
                <c:pt idx="5216">
                  <c:v>7.8747000000000018E-4</c:v>
                </c:pt>
                <c:pt idx="5217">
                  <c:v>7.8760000000000017E-4</c:v>
                </c:pt>
                <c:pt idx="5218">
                  <c:v>7.918300000000002E-4</c:v>
                </c:pt>
                <c:pt idx="5219">
                  <c:v>7.9433000000000021E-4</c:v>
                </c:pt>
                <c:pt idx="5220">
                  <c:v>7.7686000000000009E-4</c:v>
                </c:pt>
                <c:pt idx="5221">
                  <c:v>8.0286000000000029E-4</c:v>
                </c:pt>
                <c:pt idx="5222">
                  <c:v>7.8809000000000008E-4</c:v>
                </c:pt>
                <c:pt idx="5223">
                  <c:v>8.0181000000000002E-4</c:v>
                </c:pt>
                <c:pt idx="5224">
                  <c:v>7.9744000000000017E-4</c:v>
                </c:pt>
                <c:pt idx="5225">
                  <c:v>7.9931000000000023E-4</c:v>
                </c:pt>
                <c:pt idx="5226">
                  <c:v>7.9807000000000022E-4</c:v>
                </c:pt>
                <c:pt idx="5227">
                  <c:v>8.0095000000000025E-4</c:v>
                </c:pt>
                <c:pt idx="5228">
                  <c:v>7.9459000000000018E-4</c:v>
                </c:pt>
                <c:pt idx="5229">
                  <c:v>8.0493000000000003E-4</c:v>
                </c:pt>
                <c:pt idx="5230">
                  <c:v>7.918300000000002E-4</c:v>
                </c:pt>
                <c:pt idx="5231">
                  <c:v>7.9931000000000023E-4</c:v>
                </c:pt>
                <c:pt idx="5232">
                  <c:v>7.996800000000002E-4</c:v>
                </c:pt>
                <c:pt idx="5233">
                  <c:v>8.0032000000000031E-4</c:v>
                </c:pt>
                <c:pt idx="5234">
                  <c:v>8.030600000000003E-4</c:v>
                </c:pt>
                <c:pt idx="5235">
                  <c:v>7.9777000000000027E-4</c:v>
                </c:pt>
                <c:pt idx="5236">
                  <c:v>7.9807000000000022E-4</c:v>
                </c:pt>
                <c:pt idx="5237">
                  <c:v>8.030600000000003E-4</c:v>
                </c:pt>
                <c:pt idx="5238">
                  <c:v>7.9682000000000017E-4</c:v>
                </c:pt>
                <c:pt idx="5239">
                  <c:v>7.9332000000000024E-4</c:v>
                </c:pt>
                <c:pt idx="5240">
                  <c:v>7.9308000000000026E-4</c:v>
                </c:pt>
                <c:pt idx="5241">
                  <c:v>7.924500000000001E-4</c:v>
                </c:pt>
                <c:pt idx="5242">
                  <c:v>7.8887000000000022E-4</c:v>
                </c:pt>
                <c:pt idx="5243">
                  <c:v>7.8684000000000013E-4</c:v>
                </c:pt>
                <c:pt idx="5244">
                  <c:v>7.8123000000000027E-4</c:v>
                </c:pt>
                <c:pt idx="5245">
                  <c:v>7.8684000000000013E-4</c:v>
                </c:pt>
                <c:pt idx="5246">
                  <c:v>7.7499000000000025E-4</c:v>
                </c:pt>
                <c:pt idx="5247">
                  <c:v>7.6065000000000008E-4</c:v>
                </c:pt>
                <c:pt idx="5248">
                  <c:v>7.6564000000000027E-4</c:v>
                </c:pt>
                <c:pt idx="5249">
                  <c:v>7.6688000000000006E-4</c:v>
                </c:pt>
                <c:pt idx="5250">
                  <c:v>7.5254000000000011E-4</c:v>
                </c:pt>
                <c:pt idx="5251">
                  <c:v>7.5453000000000022E-4</c:v>
                </c:pt>
                <c:pt idx="5252">
                  <c:v>7.5940000000000014E-4</c:v>
                </c:pt>
                <c:pt idx="5253">
                  <c:v>7.5878000000000013E-4</c:v>
                </c:pt>
                <c:pt idx="5254">
                  <c:v>7.5316000000000022E-4</c:v>
                </c:pt>
                <c:pt idx="5255">
                  <c:v>7.4118000000000025E-4</c:v>
                </c:pt>
                <c:pt idx="5256">
                  <c:v>7.494200000000001E-4</c:v>
                </c:pt>
                <c:pt idx="5257">
                  <c:v>7.4880000000000009E-4</c:v>
                </c:pt>
                <c:pt idx="5258">
                  <c:v>7.4007000000000022E-4</c:v>
                </c:pt>
                <c:pt idx="5259">
                  <c:v>7.5005000000000015E-4</c:v>
                </c:pt>
                <c:pt idx="5260">
                  <c:v>7.5005000000000015E-4</c:v>
                </c:pt>
                <c:pt idx="5261">
                  <c:v>7.4568000000000019E-4</c:v>
                </c:pt>
                <c:pt idx="5262">
                  <c:v>7.5129000000000016E-4</c:v>
                </c:pt>
                <c:pt idx="5263">
                  <c:v>7.5005000000000015E-4</c:v>
                </c:pt>
                <c:pt idx="5264">
                  <c:v>7.4256000000000007E-4</c:v>
                </c:pt>
                <c:pt idx="5265">
                  <c:v>7.4817000000000026E-4</c:v>
                </c:pt>
                <c:pt idx="5266">
                  <c:v>7.5962000000000024E-4</c:v>
                </c:pt>
                <c:pt idx="5267">
                  <c:v>7.5192000000000021E-4</c:v>
                </c:pt>
                <c:pt idx="5268">
                  <c:v>7.5199000000000012E-4</c:v>
                </c:pt>
                <c:pt idx="5269">
                  <c:v>7.6813000000000022E-4</c:v>
                </c:pt>
                <c:pt idx="5270">
                  <c:v>7.5566000000000023E-4</c:v>
                </c:pt>
                <c:pt idx="5271">
                  <c:v>7.6407000000000027E-4</c:v>
                </c:pt>
                <c:pt idx="5272">
                  <c:v>7.6252000000000015E-4</c:v>
                </c:pt>
                <c:pt idx="5273">
                  <c:v>7.6314000000000015E-4</c:v>
                </c:pt>
                <c:pt idx="5274">
                  <c:v>7.7000000000000007E-4</c:v>
                </c:pt>
                <c:pt idx="5275">
                  <c:v>7.6026000000000012E-4</c:v>
                </c:pt>
                <c:pt idx="5276">
                  <c:v>7.7107000000000022E-4</c:v>
                </c:pt>
                <c:pt idx="5277">
                  <c:v>7.7312000000000019E-4</c:v>
                </c:pt>
                <c:pt idx="5278">
                  <c:v>7.6598000000000009E-4</c:v>
                </c:pt>
                <c:pt idx="5279">
                  <c:v>7.7749000000000015E-4</c:v>
                </c:pt>
                <c:pt idx="5280">
                  <c:v>7.7686000000000009E-4</c:v>
                </c:pt>
                <c:pt idx="5281">
                  <c:v>7.7250000000000007E-4</c:v>
                </c:pt>
                <c:pt idx="5282">
                  <c:v>7.7562000000000019E-4</c:v>
                </c:pt>
                <c:pt idx="5283">
                  <c:v>7.6626000000000016E-4</c:v>
                </c:pt>
                <c:pt idx="5284">
                  <c:v>7.6626000000000016E-4</c:v>
                </c:pt>
                <c:pt idx="5285">
                  <c:v>7.6852000000000008E-4</c:v>
                </c:pt>
                <c:pt idx="5286">
                  <c:v>7.8185000000000006E-4</c:v>
                </c:pt>
                <c:pt idx="5287">
                  <c:v>7.8185000000000006E-4</c:v>
                </c:pt>
                <c:pt idx="5288">
                  <c:v>7.8497000000000018E-4</c:v>
                </c:pt>
                <c:pt idx="5289">
                  <c:v>7.818800000000001E-4</c:v>
                </c:pt>
                <c:pt idx="5290">
                  <c:v>7.8747000000000018E-4</c:v>
                </c:pt>
                <c:pt idx="5291">
                  <c:v>7.7811000000000026E-4</c:v>
                </c:pt>
                <c:pt idx="5292">
                  <c:v>7.924500000000001E-4</c:v>
                </c:pt>
                <c:pt idx="5293">
                  <c:v>7.8060000000000022E-4</c:v>
                </c:pt>
                <c:pt idx="5294">
                  <c:v>7.8747000000000018E-4</c:v>
                </c:pt>
                <c:pt idx="5295">
                  <c:v>7.8310000000000022E-4</c:v>
                </c:pt>
                <c:pt idx="5296">
                  <c:v>7.8622000000000013E-4</c:v>
                </c:pt>
                <c:pt idx="5297">
                  <c:v>7.9807000000000022E-4</c:v>
                </c:pt>
                <c:pt idx="5298">
                  <c:v>7.9308000000000026E-4</c:v>
                </c:pt>
                <c:pt idx="5299">
                  <c:v>7.9650000000000012E-4</c:v>
                </c:pt>
                <c:pt idx="5300">
                  <c:v>7.9370000000000026E-4</c:v>
                </c:pt>
                <c:pt idx="5301">
                  <c:v>8.0095000000000025E-4</c:v>
                </c:pt>
                <c:pt idx="5302">
                  <c:v>7.912100000000002E-4</c:v>
                </c:pt>
                <c:pt idx="5303">
                  <c:v>7.9682000000000017E-4</c:v>
                </c:pt>
                <c:pt idx="5304">
                  <c:v>7.9744000000000017E-4</c:v>
                </c:pt>
                <c:pt idx="5305">
                  <c:v>7.9869000000000023E-4</c:v>
                </c:pt>
                <c:pt idx="5306">
                  <c:v>7.9620000000000016E-4</c:v>
                </c:pt>
                <c:pt idx="5307">
                  <c:v>8.0477000000000012E-4</c:v>
                </c:pt>
                <c:pt idx="5308">
                  <c:v>7.9905000000000015E-4</c:v>
                </c:pt>
                <c:pt idx="5309">
                  <c:v>7.9931000000000023E-4</c:v>
                </c:pt>
                <c:pt idx="5310">
                  <c:v>7.9807000000000022E-4</c:v>
                </c:pt>
                <c:pt idx="5311">
                  <c:v>7.9308000000000026E-4</c:v>
                </c:pt>
                <c:pt idx="5312">
                  <c:v>7.9650000000000012E-4</c:v>
                </c:pt>
                <c:pt idx="5313">
                  <c:v>7.9495000000000021E-4</c:v>
                </c:pt>
                <c:pt idx="5314">
                  <c:v>7.9058000000000015E-4</c:v>
                </c:pt>
                <c:pt idx="5315">
                  <c:v>7.9931000000000023E-4</c:v>
                </c:pt>
                <c:pt idx="5316">
                  <c:v>7.8060000000000022E-4</c:v>
                </c:pt>
                <c:pt idx="5317">
                  <c:v>7.818800000000001E-4</c:v>
                </c:pt>
                <c:pt idx="5318">
                  <c:v>7.7615000000000019E-4</c:v>
                </c:pt>
                <c:pt idx="5319">
                  <c:v>7.7749000000000015E-4</c:v>
                </c:pt>
                <c:pt idx="5320">
                  <c:v>7.6751000000000011E-4</c:v>
                </c:pt>
                <c:pt idx="5321">
                  <c:v>7.7063000000000023E-4</c:v>
                </c:pt>
                <c:pt idx="5322">
                  <c:v>7.6002000000000014E-4</c:v>
                </c:pt>
                <c:pt idx="5323">
                  <c:v>7.5815000000000019E-4</c:v>
                </c:pt>
                <c:pt idx="5324">
                  <c:v>7.5379000000000017E-4</c:v>
                </c:pt>
                <c:pt idx="5325">
                  <c:v>7.5691000000000018E-4</c:v>
                </c:pt>
                <c:pt idx="5326">
                  <c:v>7.4568000000000019E-4</c:v>
                </c:pt>
                <c:pt idx="5327">
                  <c:v>7.4381000000000024E-4</c:v>
                </c:pt>
                <c:pt idx="5328">
                  <c:v>7.4817000000000026E-4</c:v>
                </c:pt>
                <c:pt idx="5329">
                  <c:v>7.3820000000000027E-4</c:v>
                </c:pt>
                <c:pt idx="5330">
                  <c:v>7.3757000000000022E-4</c:v>
                </c:pt>
                <c:pt idx="5331">
                  <c:v>7.4436000000000023E-4</c:v>
                </c:pt>
                <c:pt idx="5332">
                  <c:v>7.5580000000000027E-4</c:v>
                </c:pt>
                <c:pt idx="5333">
                  <c:v>7.4319000000000023E-4</c:v>
                </c:pt>
                <c:pt idx="5334">
                  <c:v>7.4880000000000009E-4</c:v>
                </c:pt>
                <c:pt idx="5335">
                  <c:v>7.5503000000000018E-4</c:v>
                </c:pt>
                <c:pt idx="5336">
                  <c:v>7.5135000000000013E-4</c:v>
                </c:pt>
                <c:pt idx="5337">
                  <c:v>7.5005000000000015E-4</c:v>
                </c:pt>
                <c:pt idx="5338">
                  <c:v>7.5441000000000006E-4</c:v>
                </c:pt>
                <c:pt idx="5339">
                  <c:v>7.5316000000000022E-4</c:v>
                </c:pt>
                <c:pt idx="5340">
                  <c:v>7.5067000000000027E-4</c:v>
                </c:pt>
                <c:pt idx="5341">
                  <c:v>7.5263000000000012E-4</c:v>
                </c:pt>
                <c:pt idx="5342">
                  <c:v>7.6564000000000027E-4</c:v>
                </c:pt>
                <c:pt idx="5343">
                  <c:v>7.5691000000000018E-4</c:v>
                </c:pt>
                <c:pt idx="5344">
                  <c:v>7.6407000000000027E-4</c:v>
                </c:pt>
                <c:pt idx="5345">
                  <c:v>7.6190000000000014E-4</c:v>
                </c:pt>
                <c:pt idx="5346">
                  <c:v>7.5503000000000018E-4</c:v>
                </c:pt>
                <c:pt idx="5347">
                  <c:v>7.6089000000000007E-4</c:v>
                </c:pt>
                <c:pt idx="5348">
                  <c:v>7.6252000000000015E-4</c:v>
                </c:pt>
                <c:pt idx="5349">
                  <c:v>7.7063000000000023E-4</c:v>
                </c:pt>
                <c:pt idx="5350">
                  <c:v>7.6127000000000009E-4</c:v>
                </c:pt>
                <c:pt idx="5351">
                  <c:v>7.6789000000000013E-4</c:v>
                </c:pt>
                <c:pt idx="5352">
                  <c:v>7.7250000000000007E-4</c:v>
                </c:pt>
                <c:pt idx="5353">
                  <c:v>7.650100000000001E-4</c:v>
                </c:pt>
                <c:pt idx="5354">
                  <c:v>7.6626000000000016E-4</c:v>
                </c:pt>
                <c:pt idx="5355">
                  <c:v>7.6688000000000006E-4</c:v>
                </c:pt>
                <c:pt idx="5356">
                  <c:v>7.6938000000000017E-4</c:v>
                </c:pt>
                <c:pt idx="5357">
                  <c:v>7.7562000000000019E-4</c:v>
                </c:pt>
                <c:pt idx="5358">
                  <c:v>7.812400000000001E-4</c:v>
                </c:pt>
                <c:pt idx="5359">
                  <c:v>7.793600000000001E-4</c:v>
                </c:pt>
                <c:pt idx="5360">
                  <c:v>7.7806000000000023E-4</c:v>
                </c:pt>
                <c:pt idx="5361">
                  <c:v>7.818800000000001E-4</c:v>
                </c:pt>
                <c:pt idx="5362">
                  <c:v>7.8060000000000022E-4</c:v>
                </c:pt>
                <c:pt idx="5363">
                  <c:v>7.8248000000000011E-4</c:v>
                </c:pt>
                <c:pt idx="5364">
                  <c:v>7.8760000000000017E-4</c:v>
                </c:pt>
                <c:pt idx="5365">
                  <c:v>7.8684000000000013E-4</c:v>
                </c:pt>
                <c:pt idx="5366">
                  <c:v>7.8185000000000006E-4</c:v>
                </c:pt>
                <c:pt idx="5367">
                  <c:v>7.8060000000000022E-4</c:v>
                </c:pt>
                <c:pt idx="5368">
                  <c:v>7.7686000000000009E-4</c:v>
                </c:pt>
                <c:pt idx="5369">
                  <c:v>7.7562000000000019E-4</c:v>
                </c:pt>
                <c:pt idx="5370">
                  <c:v>7.9058000000000015E-4</c:v>
                </c:pt>
                <c:pt idx="5371">
                  <c:v>7.8622000000000013E-4</c:v>
                </c:pt>
                <c:pt idx="5372">
                  <c:v>7.8747000000000018E-4</c:v>
                </c:pt>
                <c:pt idx="5373">
                  <c:v>7.7998000000000021E-4</c:v>
                </c:pt>
                <c:pt idx="5374">
                  <c:v>7.8248000000000011E-4</c:v>
                </c:pt>
                <c:pt idx="5375">
                  <c:v>7.8506000000000008E-4</c:v>
                </c:pt>
                <c:pt idx="5376">
                  <c:v>7.8442000000000008E-4</c:v>
                </c:pt>
                <c:pt idx="5377">
                  <c:v>7.8435000000000017E-4</c:v>
                </c:pt>
                <c:pt idx="5378">
                  <c:v>7.8747000000000018E-4</c:v>
                </c:pt>
                <c:pt idx="5379">
                  <c:v>7.9058000000000015E-4</c:v>
                </c:pt>
                <c:pt idx="5380">
                  <c:v>7.8506000000000008E-4</c:v>
                </c:pt>
                <c:pt idx="5381">
                  <c:v>7.9058000000000015E-4</c:v>
                </c:pt>
                <c:pt idx="5382">
                  <c:v>7.7998000000000021E-4</c:v>
                </c:pt>
                <c:pt idx="5383">
                  <c:v>7.7743000000000018E-4</c:v>
                </c:pt>
                <c:pt idx="5384">
                  <c:v>7.7624000000000009E-4</c:v>
                </c:pt>
                <c:pt idx="5385">
                  <c:v>7.6813000000000022E-4</c:v>
                </c:pt>
                <c:pt idx="5386">
                  <c:v>7.7488000000000014E-4</c:v>
                </c:pt>
                <c:pt idx="5387">
                  <c:v>7.6688000000000006E-4</c:v>
                </c:pt>
                <c:pt idx="5388">
                  <c:v>7.7374000000000019E-4</c:v>
                </c:pt>
                <c:pt idx="5389">
                  <c:v>7.6002000000000014E-4</c:v>
                </c:pt>
                <c:pt idx="5390">
                  <c:v>7.6216000000000012E-4</c:v>
                </c:pt>
                <c:pt idx="5391">
                  <c:v>7.5878000000000013E-4</c:v>
                </c:pt>
                <c:pt idx="5392">
                  <c:v>7.5135000000000013E-4</c:v>
                </c:pt>
                <c:pt idx="5393">
                  <c:v>7.5005000000000015E-4</c:v>
                </c:pt>
                <c:pt idx="5394">
                  <c:v>7.3757000000000022E-4</c:v>
                </c:pt>
                <c:pt idx="5395">
                  <c:v>7.4069000000000023E-4</c:v>
                </c:pt>
                <c:pt idx="5396">
                  <c:v>7.4118000000000025E-4</c:v>
                </c:pt>
                <c:pt idx="5397">
                  <c:v>7.3757000000000022E-4</c:v>
                </c:pt>
                <c:pt idx="5398">
                  <c:v>7.369500000000001E-4</c:v>
                </c:pt>
                <c:pt idx="5399">
                  <c:v>7.344500000000001E-4</c:v>
                </c:pt>
                <c:pt idx="5400">
                  <c:v>7.338300000000002E-4</c:v>
                </c:pt>
                <c:pt idx="5401">
                  <c:v>7.392700000000001E-4</c:v>
                </c:pt>
                <c:pt idx="5402">
                  <c:v>7.4194000000000018E-4</c:v>
                </c:pt>
                <c:pt idx="5403">
                  <c:v>7.5503000000000018E-4</c:v>
                </c:pt>
                <c:pt idx="5404">
                  <c:v>7.3228000000000008E-4</c:v>
                </c:pt>
                <c:pt idx="5405">
                  <c:v>7.4007000000000022E-4</c:v>
                </c:pt>
                <c:pt idx="5406">
                  <c:v>7.4319000000000023E-4</c:v>
                </c:pt>
                <c:pt idx="5407">
                  <c:v>7.4443000000000014E-4</c:v>
                </c:pt>
                <c:pt idx="5408">
                  <c:v>7.5072000000000008E-4</c:v>
                </c:pt>
                <c:pt idx="5409">
                  <c:v>7.4443000000000014E-4</c:v>
                </c:pt>
                <c:pt idx="5410">
                  <c:v>7.4755000000000015E-4</c:v>
                </c:pt>
                <c:pt idx="5411">
                  <c:v>7.494200000000001E-4</c:v>
                </c:pt>
                <c:pt idx="5412">
                  <c:v>7.5517000000000021E-4</c:v>
                </c:pt>
                <c:pt idx="5413">
                  <c:v>7.6026000000000012E-4</c:v>
                </c:pt>
                <c:pt idx="5414">
                  <c:v>7.6216000000000012E-4</c:v>
                </c:pt>
                <c:pt idx="5415">
                  <c:v>7.5254000000000011E-4</c:v>
                </c:pt>
                <c:pt idx="5416">
                  <c:v>7.5441000000000006E-4</c:v>
                </c:pt>
                <c:pt idx="5417">
                  <c:v>7.6916000000000007E-4</c:v>
                </c:pt>
                <c:pt idx="5418">
                  <c:v>7.6127000000000009E-4</c:v>
                </c:pt>
                <c:pt idx="5419">
                  <c:v>7.6189000000000009E-4</c:v>
                </c:pt>
                <c:pt idx="5420">
                  <c:v>7.643900000000001E-4</c:v>
                </c:pt>
                <c:pt idx="5421">
                  <c:v>7.6626000000000016E-4</c:v>
                </c:pt>
                <c:pt idx="5422">
                  <c:v>7.5691000000000018E-4</c:v>
                </c:pt>
                <c:pt idx="5423">
                  <c:v>7.5644000000000004E-4</c:v>
                </c:pt>
                <c:pt idx="5424">
                  <c:v>7.6876000000000006E-4</c:v>
                </c:pt>
                <c:pt idx="5425">
                  <c:v>7.7374000000000019E-4</c:v>
                </c:pt>
                <c:pt idx="5426">
                  <c:v>7.7043000000000012E-4</c:v>
                </c:pt>
                <c:pt idx="5427">
                  <c:v>7.7873000000000026E-4</c:v>
                </c:pt>
                <c:pt idx="5428">
                  <c:v>7.7499000000000025E-4</c:v>
                </c:pt>
                <c:pt idx="5429">
                  <c:v>7.7933000000000017E-4</c:v>
                </c:pt>
                <c:pt idx="5430">
                  <c:v>7.7425000000000009E-4</c:v>
                </c:pt>
                <c:pt idx="5431">
                  <c:v>7.7686000000000009E-4</c:v>
                </c:pt>
                <c:pt idx="5432">
                  <c:v>7.7998000000000021E-4</c:v>
                </c:pt>
                <c:pt idx="5433">
                  <c:v>7.8123000000000027E-4</c:v>
                </c:pt>
                <c:pt idx="5434">
                  <c:v>7.8996000000000025E-4</c:v>
                </c:pt>
                <c:pt idx="5435">
                  <c:v>7.8747000000000018E-4</c:v>
                </c:pt>
                <c:pt idx="5436">
                  <c:v>7.9714000000000022E-4</c:v>
                </c:pt>
                <c:pt idx="5437">
                  <c:v>7.8760000000000017E-4</c:v>
                </c:pt>
                <c:pt idx="5438">
                  <c:v>7.8996000000000025E-4</c:v>
                </c:pt>
                <c:pt idx="5439">
                  <c:v>7.8569000000000013E-4</c:v>
                </c:pt>
                <c:pt idx="5440">
                  <c:v>7.9557000000000022E-4</c:v>
                </c:pt>
                <c:pt idx="5441">
                  <c:v>7.924500000000001E-4</c:v>
                </c:pt>
                <c:pt idx="5442">
                  <c:v>8.0119000000000002E-4</c:v>
                </c:pt>
                <c:pt idx="5443">
                  <c:v>7.9869000000000023E-4</c:v>
                </c:pt>
                <c:pt idx="5444">
                  <c:v>7.9370000000000026E-4</c:v>
                </c:pt>
                <c:pt idx="5445">
                  <c:v>7.8696000000000007E-4</c:v>
                </c:pt>
                <c:pt idx="5446">
                  <c:v>7.8622000000000013E-4</c:v>
                </c:pt>
                <c:pt idx="5447">
                  <c:v>7.9308000000000026E-4</c:v>
                </c:pt>
                <c:pt idx="5448">
                  <c:v>7.8569000000000013E-4</c:v>
                </c:pt>
                <c:pt idx="5449">
                  <c:v>7.7811000000000026E-4</c:v>
                </c:pt>
                <c:pt idx="5450">
                  <c:v>7.7562000000000019E-4</c:v>
                </c:pt>
                <c:pt idx="5451">
                  <c:v>7.793600000000001E-4</c:v>
                </c:pt>
                <c:pt idx="5452">
                  <c:v>7.7806000000000023E-4</c:v>
                </c:pt>
                <c:pt idx="5453">
                  <c:v>7.7125000000000013E-4</c:v>
                </c:pt>
                <c:pt idx="5454">
                  <c:v>7.7312000000000019E-4</c:v>
                </c:pt>
                <c:pt idx="5455">
                  <c:v>7.650100000000001E-4</c:v>
                </c:pt>
                <c:pt idx="5456">
                  <c:v>7.643900000000001E-4</c:v>
                </c:pt>
                <c:pt idx="5457">
                  <c:v>7.5691000000000018E-4</c:v>
                </c:pt>
                <c:pt idx="5458">
                  <c:v>7.5940000000000014E-4</c:v>
                </c:pt>
                <c:pt idx="5459">
                  <c:v>7.6407000000000027E-4</c:v>
                </c:pt>
                <c:pt idx="5460">
                  <c:v>7.5441000000000006E-4</c:v>
                </c:pt>
                <c:pt idx="5461">
                  <c:v>7.5878000000000013E-4</c:v>
                </c:pt>
                <c:pt idx="5462">
                  <c:v>7.5708000000000014E-4</c:v>
                </c:pt>
                <c:pt idx="5463">
                  <c:v>7.5566000000000023E-4</c:v>
                </c:pt>
                <c:pt idx="5464">
                  <c:v>7.6127000000000009E-4</c:v>
                </c:pt>
                <c:pt idx="5465">
                  <c:v>7.6252000000000015E-4</c:v>
                </c:pt>
                <c:pt idx="5466">
                  <c:v>7.6598000000000009E-4</c:v>
                </c:pt>
                <c:pt idx="5467">
                  <c:v>7.7312000000000019E-4</c:v>
                </c:pt>
                <c:pt idx="5468">
                  <c:v>7.637700000000001E-4</c:v>
                </c:pt>
                <c:pt idx="5469">
                  <c:v>7.6564000000000027E-4</c:v>
                </c:pt>
                <c:pt idx="5470">
                  <c:v>7.6471000000000004E-4</c:v>
                </c:pt>
                <c:pt idx="5471">
                  <c:v>7.7063000000000023E-4</c:v>
                </c:pt>
                <c:pt idx="5472">
                  <c:v>7.6813000000000022E-4</c:v>
                </c:pt>
                <c:pt idx="5473">
                  <c:v>7.7063000000000023E-4</c:v>
                </c:pt>
                <c:pt idx="5474">
                  <c:v>7.6938000000000017E-4</c:v>
                </c:pt>
                <c:pt idx="5475">
                  <c:v>7.7374000000000019E-4</c:v>
                </c:pt>
                <c:pt idx="5476">
                  <c:v>7.7749000000000015E-4</c:v>
                </c:pt>
                <c:pt idx="5477">
                  <c:v>7.7811000000000026E-4</c:v>
                </c:pt>
                <c:pt idx="5478">
                  <c:v>7.7312000000000019E-4</c:v>
                </c:pt>
                <c:pt idx="5479">
                  <c:v>7.7615000000000019E-4</c:v>
                </c:pt>
                <c:pt idx="5480">
                  <c:v>7.8684000000000013E-4</c:v>
                </c:pt>
                <c:pt idx="5481">
                  <c:v>7.8251000000000004E-4</c:v>
                </c:pt>
                <c:pt idx="5482">
                  <c:v>7.8248000000000011E-4</c:v>
                </c:pt>
                <c:pt idx="5483">
                  <c:v>7.8747000000000018E-4</c:v>
                </c:pt>
                <c:pt idx="5484">
                  <c:v>7.7998000000000021E-4</c:v>
                </c:pt>
                <c:pt idx="5485">
                  <c:v>7.793600000000001E-4</c:v>
                </c:pt>
                <c:pt idx="5486">
                  <c:v>7.7811000000000026E-4</c:v>
                </c:pt>
                <c:pt idx="5487">
                  <c:v>7.8684000000000013E-4</c:v>
                </c:pt>
                <c:pt idx="5488">
                  <c:v>7.8372000000000023E-4</c:v>
                </c:pt>
                <c:pt idx="5489">
                  <c:v>7.7998000000000021E-4</c:v>
                </c:pt>
                <c:pt idx="5490">
                  <c:v>7.8871000000000008E-4</c:v>
                </c:pt>
                <c:pt idx="5491">
                  <c:v>7.8310000000000022E-4</c:v>
                </c:pt>
                <c:pt idx="5492">
                  <c:v>7.7686000000000009E-4</c:v>
                </c:pt>
                <c:pt idx="5493">
                  <c:v>7.8315000000000014E-4</c:v>
                </c:pt>
                <c:pt idx="5494">
                  <c:v>7.8747000000000018E-4</c:v>
                </c:pt>
                <c:pt idx="5495">
                  <c:v>7.924500000000001E-4</c:v>
                </c:pt>
                <c:pt idx="5496">
                  <c:v>7.9869000000000023E-4</c:v>
                </c:pt>
                <c:pt idx="5497">
                  <c:v>7.9396000000000035E-4</c:v>
                </c:pt>
                <c:pt idx="5498">
                  <c:v>7.8934000000000014E-4</c:v>
                </c:pt>
                <c:pt idx="5499">
                  <c:v>8.0056000000000051E-4</c:v>
                </c:pt>
                <c:pt idx="5500">
                  <c:v>7.9807000000000022E-4</c:v>
                </c:pt>
                <c:pt idx="5501">
                  <c:v>8.1116000000000011E-4</c:v>
                </c:pt>
                <c:pt idx="5502">
                  <c:v>8.0243000000000003E-4</c:v>
                </c:pt>
                <c:pt idx="5503">
                  <c:v>8.0350000000000018E-4</c:v>
                </c:pt>
                <c:pt idx="5504">
                  <c:v>7.9058000000000015E-4</c:v>
                </c:pt>
                <c:pt idx="5505">
                  <c:v>7.918300000000002E-4</c:v>
                </c:pt>
                <c:pt idx="5506">
                  <c:v>8.0243000000000003E-4</c:v>
                </c:pt>
                <c:pt idx="5507">
                  <c:v>7.8887000000000022E-4</c:v>
                </c:pt>
                <c:pt idx="5508">
                  <c:v>7.8559000000000007E-4</c:v>
                </c:pt>
                <c:pt idx="5509">
                  <c:v>7.9396000000000035E-4</c:v>
                </c:pt>
                <c:pt idx="5510">
                  <c:v>7.7437000000000024E-4</c:v>
                </c:pt>
                <c:pt idx="5511">
                  <c:v>7.8824000000000016E-4</c:v>
                </c:pt>
                <c:pt idx="5512">
                  <c:v>7.7624000000000009E-4</c:v>
                </c:pt>
                <c:pt idx="5513">
                  <c:v>7.7499000000000025E-4</c:v>
                </c:pt>
                <c:pt idx="5514">
                  <c:v>7.6813000000000022E-4</c:v>
                </c:pt>
                <c:pt idx="5515">
                  <c:v>7.7250000000000007E-4</c:v>
                </c:pt>
                <c:pt idx="5516">
                  <c:v>7.6852000000000008E-4</c:v>
                </c:pt>
                <c:pt idx="5517">
                  <c:v>7.6190000000000014E-4</c:v>
                </c:pt>
                <c:pt idx="5518">
                  <c:v>7.5254000000000011E-4</c:v>
                </c:pt>
                <c:pt idx="5519">
                  <c:v>7.5835000000000019E-4</c:v>
                </c:pt>
                <c:pt idx="5520">
                  <c:v>7.5316000000000022E-4</c:v>
                </c:pt>
                <c:pt idx="5521">
                  <c:v>7.469000000000001E-4</c:v>
                </c:pt>
                <c:pt idx="5522">
                  <c:v>7.4506000000000008E-4</c:v>
                </c:pt>
                <c:pt idx="5523">
                  <c:v>7.4880000000000009E-4</c:v>
                </c:pt>
                <c:pt idx="5524">
                  <c:v>7.5135000000000013E-4</c:v>
                </c:pt>
                <c:pt idx="5525">
                  <c:v>7.4880000000000009E-4</c:v>
                </c:pt>
                <c:pt idx="5526">
                  <c:v>7.4630000000000009E-4</c:v>
                </c:pt>
                <c:pt idx="5527">
                  <c:v>7.4630000000000009E-4</c:v>
                </c:pt>
                <c:pt idx="5528">
                  <c:v>7.5135000000000013E-4</c:v>
                </c:pt>
                <c:pt idx="5529">
                  <c:v>7.5129000000000016E-4</c:v>
                </c:pt>
                <c:pt idx="5530">
                  <c:v>7.5441000000000006E-4</c:v>
                </c:pt>
                <c:pt idx="5531">
                  <c:v>7.5708000000000014E-4</c:v>
                </c:pt>
                <c:pt idx="5532">
                  <c:v>7.5254000000000011E-4</c:v>
                </c:pt>
                <c:pt idx="5533">
                  <c:v>7.6026000000000012E-4</c:v>
                </c:pt>
                <c:pt idx="5534">
                  <c:v>7.5815000000000019E-4</c:v>
                </c:pt>
                <c:pt idx="5535">
                  <c:v>7.6065000000000008E-4</c:v>
                </c:pt>
                <c:pt idx="5536">
                  <c:v>7.6190000000000014E-4</c:v>
                </c:pt>
                <c:pt idx="5537">
                  <c:v>7.6089000000000007E-4</c:v>
                </c:pt>
                <c:pt idx="5538">
                  <c:v>7.6190000000000014E-4</c:v>
                </c:pt>
                <c:pt idx="5539">
                  <c:v>7.5753000000000018E-4</c:v>
                </c:pt>
                <c:pt idx="5540">
                  <c:v>7.6190000000000014E-4</c:v>
                </c:pt>
                <c:pt idx="5541">
                  <c:v>7.7000000000000007E-4</c:v>
                </c:pt>
                <c:pt idx="5542">
                  <c:v>7.6751000000000011E-4</c:v>
                </c:pt>
                <c:pt idx="5543">
                  <c:v>7.7686000000000009E-4</c:v>
                </c:pt>
                <c:pt idx="5544">
                  <c:v>7.8185000000000006E-4</c:v>
                </c:pt>
                <c:pt idx="5545">
                  <c:v>7.6938000000000017E-4</c:v>
                </c:pt>
                <c:pt idx="5546">
                  <c:v>7.7806000000000023E-4</c:v>
                </c:pt>
                <c:pt idx="5547">
                  <c:v>7.7499000000000025E-4</c:v>
                </c:pt>
                <c:pt idx="5548">
                  <c:v>7.7499000000000025E-4</c:v>
                </c:pt>
                <c:pt idx="5549">
                  <c:v>7.736100000000002E-4</c:v>
                </c:pt>
                <c:pt idx="5550">
                  <c:v>7.7437000000000024E-4</c:v>
                </c:pt>
                <c:pt idx="5551">
                  <c:v>7.793600000000001E-4</c:v>
                </c:pt>
                <c:pt idx="5552">
                  <c:v>7.8760000000000017E-4</c:v>
                </c:pt>
                <c:pt idx="5553">
                  <c:v>7.8622000000000013E-4</c:v>
                </c:pt>
                <c:pt idx="5554">
                  <c:v>7.8622000000000013E-4</c:v>
                </c:pt>
                <c:pt idx="5555">
                  <c:v>7.812400000000001E-4</c:v>
                </c:pt>
                <c:pt idx="5556">
                  <c:v>7.8559000000000007E-4</c:v>
                </c:pt>
                <c:pt idx="5557">
                  <c:v>7.8684000000000013E-4</c:v>
                </c:pt>
                <c:pt idx="5558">
                  <c:v>7.8871000000000008E-4</c:v>
                </c:pt>
                <c:pt idx="5559">
                  <c:v>7.8824000000000016E-4</c:v>
                </c:pt>
                <c:pt idx="5560">
                  <c:v>7.9869000000000023E-4</c:v>
                </c:pt>
                <c:pt idx="5561">
                  <c:v>7.9058000000000015E-4</c:v>
                </c:pt>
                <c:pt idx="5562">
                  <c:v>7.9433000000000021E-4</c:v>
                </c:pt>
                <c:pt idx="5563">
                  <c:v>7.9682000000000017E-4</c:v>
                </c:pt>
                <c:pt idx="5564">
                  <c:v>7.8887000000000022E-4</c:v>
                </c:pt>
                <c:pt idx="5565">
                  <c:v>7.912100000000002E-4</c:v>
                </c:pt>
                <c:pt idx="5566">
                  <c:v>7.9269000000000019E-4</c:v>
                </c:pt>
                <c:pt idx="5567">
                  <c:v>7.9869000000000023E-4</c:v>
                </c:pt>
                <c:pt idx="5568">
                  <c:v>7.9682000000000017E-4</c:v>
                </c:pt>
                <c:pt idx="5569">
                  <c:v>7.914100000000001E-4</c:v>
                </c:pt>
                <c:pt idx="5570">
                  <c:v>7.9495000000000021E-4</c:v>
                </c:pt>
                <c:pt idx="5571">
                  <c:v>7.9682000000000017E-4</c:v>
                </c:pt>
                <c:pt idx="5572">
                  <c:v>7.912100000000002E-4</c:v>
                </c:pt>
                <c:pt idx="5573">
                  <c:v>7.9807000000000022E-4</c:v>
                </c:pt>
                <c:pt idx="5574">
                  <c:v>7.9777000000000027E-4</c:v>
                </c:pt>
                <c:pt idx="5575">
                  <c:v>7.9931000000000023E-4</c:v>
                </c:pt>
                <c:pt idx="5576">
                  <c:v>8.0604000000000027E-4</c:v>
                </c:pt>
                <c:pt idx="5577">
                  <c:v>7.9807000000000022E-4</c:v>
                </c:pt>
                <c:pt idx="5578">
                  <c:v>7.9433000000000021E-4</c:v>
                </c:pt>
                <c:pt idx="5579">
                  <c:v>7.9495000000000021E-4</c:v>
                </c:pt>
                <c:pt idx="5580">
                  <c:v>7.9994000000000018E-4</c:v>
                </c:pt>
                <c:pt idx="5581">
                  <c:v>7.8497000000000018E-4</c:v>
                </c:pt>
                <c:pt idx="5582">
                  <c:v>7.8060000000000022E-4</c:v>
                </c:pt>
                <c:pt idx="5583">
                  <c:v>7.895100000000001E-4</c:v>
                </c:pt>
                <c:pt idx="5584">
                  <c:v>7.7624000000000009E-4</c:v>
                </c:pt>
                <c:pt idx="5585">
                  <c:v>7.7297000000000021E-4</c:v>
                </c:pt>
                <c:pt idx="5586">
                  <c:v>7.7297000000000021E-4</c:v>
                </c:pt>
                <c:pt idx="5587">
                  <c:v>7.6938000000000017E-4</c:v>
                </c:pt>
                <c:pt idx="5588">
                  <c:v>7.637700000000001E-4</c:v>
                </c:pt>
                <c:pt idx="5589">
                  <c:v>7.637700000000001E-4</c:v>
                </c:pt>
                <c:pt idx="5590">
                  <c:v>7.5503000000000018E-4</c:v>
                </c:pt>
                <c:pt idx="5591">
                  <c:v>7.5753000000000018E-4</c:v>
                </c:pt>
                <c:pt idx="5592">
                  <c:v>7.5628000000000012E-4</c:v>
                </c:pt>
                <c:pt idx="5593">
                  <c:v>7.6564000000000027E-4</c:v>
                </c:pt>
                <c:pt idx="5594">
                  <c:v>7.6216000000000012E-4</c:v>
                </c:pt>
                <c:pt idx="5595">
                  <c:v>7.5192000000000021E-4</c:v>
                </c:pt>
                <c:pt idx="5596">
                  <c:v>7.5517000000000021E-4</c:v>
                </c:pt>
                <c:pt idx="5597">
                  <c:v>7.5441000000000006E-4</c:v>
                </c:pt>
                <c:pt idx="5598">
                  <c:v>7.7107000000000022E-4</c:v>
                </c:pt>
                <c:pt idx="5599">
                  <c:v>7.6876000000000006E-4</c:v>
                </c:pt>
                <c:pt idx="5600">
                  <c:v>7.5691000000000018E-4</c:v>
                </c:pt>
                <c:pt idx="5601">
                  <c:v>7.7312000000000019E-4</c:v>
                </c:pt>
                <c:pt idx="5602">
                  <c:v>7.6813000000000022E-4</c:v>
                </c:pt>
                <c:pt idx="5603">
                  <c:v>7.6598000000000009E-4</c:v>
                </c:pt>
                <c:pt idx="5604">
                  <c:v>7.7187000000000013E-4</c:v>
                </c:pt>
                <c:pt idx="5605">
                  <c:v>7.6190000000000014E-4</c:v>
                </c:pt>
                <c:pt idx="5606">
                  <c:v>7.7312000000000019E-4</c:v>
                </c:pt>
                <c:pt idx="5607">
                  <c:v>7.7000000000000007E-4</c:v>
                </c:pt>
                <c:pt idx="5608">
                  <c:v>7.7437000000000024E-4</c:v>
                </c:pt>
                <c:pt idx="5609">
                  <c:v>7.6938000000000017E-4</c:v>
                </c:pt>
                <c:pt idx="5610">
                  <c:v>7.7615000000000019E-4</c:v>
                </c:pt>
                <c:pt idx="5611">
                  <c:v>7.7562000000000019E-4</c:v>
                </c:pt>
                <c:pt idx="5612">
                  <c:v>7.8315000000000014E-4</c:v>
                </c:pt>
                <c:pt idx="5613">
                  <c:v>7.7437000000000024E-4</c:v>
                </c:pt>
                <c:pt idx="5614">
                  <c:v>7.9332000000000024E-4</c:v>
                </c:pt>
                <c:pt idx="5615">
                  <c:v>7.8061000000000027E-4</c:v>
                </c:pt>
                <c:pt idx="5616">
                  <c:v>7.8060000000000022E-4</c:v>
                </c:pt>
                <c:pt idx="5617">
                  <c:v>7.7811000000000026E-4</c:v>
                </c:pt>
                <c:pt idx="5618">
                  <c:v>7.8310000000000022E-4</c:v>
                </c:pt>
                <c:pt idx="5619">
                  <c:v>7.8569000000000013E-4</c:v>
                </c:pt>
                <c:pt idx="5620">
                  <c:v>7.8185000000000006E-4</c:v>
                </c:pt>
                <c:pt idx="5621">
                  <c:v>7.8372000000000023E-4</c:v>
                </c:pt>
                <c:pt idx="5622">
                  <c:v>7.7811000000000026E-4</c:v>
                </c:pt>
                <c:pt idx="5623">
                  <c:v>7.7870000000000012E-4</c:v>
                </c:pt>
                <c:pt idx="5624">
                  <c:v>7.9058000000000015E-4</c:v>
                </c:pt>
                <c:pt idx="5625">
                  <c:v>7.912100000000002E-4</c:v>
                </c:pt>
                <c:pt idx="5626">
                  <c:v>7.8315000000000014E-4</c:v>
                </c:pt>
                <c:pt idx="5627">
                  <c:v>7.8497000000000018E-4</c:v>
                </c:pt>
                <c:pt idx="5628">
                  <c:v>7.9058000000000015E-4</c:v>
                </c:pt>
                <c:pt idx="5629">
                  <c:v>7.8060000000000022E-4</c:v>
                </c:pt>
                <c:pt idx="5630">
                  <c:v>7.8497000000000018E-4</c:v>
                </c:pt>
                <c:pt idx="5631">
                  <c:v>7.8887000000000022E-4</c:v>
                </c:pt>
                <c:pt idx="5632">
                  <c:v>7.8684000000000013E-4</c:v>
                </c:pt>
                <c:pt idx="5633">
                  <c:v>7.8747000000000018E-4</c:v>
                </c:pt>
                <c:pt idx="5634">
                  <c:v>7.8996000000000025E-4</c:v>
                </c:pt>
                <c:pt idx="5635">
                  <c:v>7.9058000000000015E-4</c:v>
                </c:pt>
                <c:pt idx="5636">
                  <c:v>7.9744000000000017E-4</c:v>
                </c:pt>
                <c:pt idx="5637">
                  <c:v>7.895100000000001E-4</c:v>
                </c:pt>
                <c:pt idx="5638">
                  <c:v>7.8684000000000013E-4</c:v>
                </c:pt>
                <c:pt idx="5639">
                  <c:v>7.8310000000000022E-4</c:v>
                </c:pt>
                <c:pt idx="5640">
                  <c:v>7.9587000000000017E-4</c:v>
                </c:pt>
                <c:pt idx="5641">
                  <c:v>7.9495000000000021E-4</c:v>
                </c:pt>
                <c:pt idx="5642">
                  <c:v>7.9370000000000026E-4</c:v>
                </c:pt>
                <c:pt idx="5643">
                  <c:v>7.9370000000000026E-4</c:v>
                </c:pt>
                <c:pt idx="5644">
                  <c:v>7.918300000000002E-4</c:v>
                </c:pt>
                <c:pt idx="5645">
                  <c:v>7.9869000000000023E-4</c:v>
                </c:pt>
                <c:pt idx="5646">
                  <c:v>8.0095000000000025E-4</c:v>
                </c:pt>
                <c:pt idx="5647">
                  <c:v>7.9869000000000023E-4</c:v>
                </c:pt>
                <c:pt idx="5648">
                  <c:v>8.0119000000000002E-4</c:v>
                </c:pt>
                <c:pt idx="5649">
                  <c:v>8.0032000000000031E-4</c:v>
                </c:pt>
                <c:pt idx="5650">
                  <c:v>7.9869000000000023E-4</c:v>
                </c:pt>
                <c:pt idx="5651">
                  <c:v>7.9682000000000017E-4</c:v>
                </c:pt>
                <c:pt idx="5652">
                  <c:v>8.030600000000003E-4</c:v>
                </c:pt>
                <c:pt idx="5653">
                  <c:v>7.9332000000000024E-4</c:v>
                </c:pt>
                <c:pt idx="5654">
                  <c:v>7.9682000000000017E-4</c:v>
                </c:pt>
                <c:pt idx="5655">
                  <c:v>7.8996000000000025E-4</c:v>
                </c:pt>
                <c:pt idx="5656">
                  <c:v>7.7873000000000026E-4</c:v>
                </c:pt>
                <c:pt idx="5657">
                  <c:v>7.7806000000000023E-4</c:v>
                </c:pt>
                <c:pt idx="5658">
                  <c:v>7.7624000000000009E-4</c:v>
                </c:pt>
                <c:pt idx="5659">
                  <c:v>7.8123000000000027E-4</c:v>
                </c:pt>
                <c:pt idx="5660">
                  <c:v>7.7374000000000019E-4</c:v>
                </c:pt>
                <c:pt idx="5661">
                  <c:v>7.7000000000000007E-4</c:v>
                </c:pt>
                <c:pt idx="5662">
                  <c:v>7.6002000000000014E-4</c:v>
                </c:pt>
                <c:pt idx="5663">
                  <c:v>7.6127000000000009E-4</c:v>
                </c:pt>
                <c:pt idx="5664">
                  <c:v>7.6280000000000011E-4</c:v>
                </c:pt>
                <c:pt idx="5665">
                  <c:v>7.5254000000000011E-4</c:v>
                </c:pt>
                <c:pt idx="5666">
                  <c:v>7.5379000000000017E-4</c:v>
                </c:pt>
                <c:pt idx="5667">
                  <c:v>7.5129000000000016E-4</c:v>
                </c:pt>
                <c:pt idx="5668">
                  <c:v>7.5129000000000016E-4</c:v>
                </c:pt>
                <c:pt idx="5669">
                  <c:v>7.469000000000001E-4</c:v>
                </c:pt>
                <c:pt idx="5670">
                  <c:v>7.4693000000000025E-4</c:v>
                </c:pt>
                <c:pt idx="5671">
                  <c:v>7.4568000000000019E-4</c:v>
                </c:pt>
                <c:pt idx="5672">
                  <c:v>7.4627000000000027E-4</c:v>
                </c:pt>
                <c:pt idx="5673">
                  <c:v>7.3991000000000009E-4</c:v>
                </c:pt>
                <c:pt idx="5674">
                  <c:v>7.4817000000000026E-4</c:v>
                </c:pt>
                <c:pt idx="5675">
                  <c:v>7.4256000000000007E-4</c:v>
                </c:pt>
                <c:pt idx="5676">
                  <c:v>7.494200000000001E-4</c:v>
                </c:pt>
                <c:pt idx="5677">
                  <c:v>7.469000000000001E-4</c:v>
                </c:pt>
                <c:pt idx="5678">
                  <c:v>7.5129000000000016E-4</c:v>
                </c:pt>
                <c:pt idx="5679">
                  <c:v>7.5072000000000008E-4</c:v>
                </c:pt>
                <c:pt idx="5680">
                  <c:v>7.5566000000000023E-4</c:v>
                </c:pt>
                <c:pt idx="5681">
                  <c:v>7.5835000000000019E-4</c:v>
                </c:pt>
                <c:pt idx="5682">
                  <c:v>7.4945000000000014E-4</c:v>
                </c:pt>
                <c:pt idx="5683">
                  <c:v>7.5005000000000015E-4</c:v>
                </c:pt>
                <c:pt idx="5684">
                  <c:v>7.5390000000000016E-4</c:v>
                </c:pt>
                <c:pt idx="5685">
                  <c:v>7.5691000000000018E-4</c:v>
                </c:pt>
                <c:pt idx="5686">
                  <c:v>7.6252000000000015E-4</c:v>
                </c:pt>
                <c:pt idx="5687">
                  <c:v>7.6280000000000011E-4</c:v>
                </c:pt>
                <c:pt idx="5688">
                  <c:v>7.6190000000000014E-4</c:v>
                </c:pt>
                <c:pt idx="5689">
                  <c:v>7.6598000000000009E-4</c:v>
                </c:pt>
                <c:pt idx="5690">
                  <c:v>7.6065000000000008E-4</c:v>
                </c:pt>
                <c:pt idx="5691">
                  <c:v>7.6725000000000014E-4</c:v>
                </c:pt>
                <c:pt idx="5692">
                  <c:v>7.7686000000000009E-4</c:v>
                </c:pt>
                <c:pt idx="5693">
                  <c:v>7.7686000000000009E-4</c:v>
                </c:pt>
                <c:pt idx="5694">
                  <c:v>7.7686000000000009E-4</c:v>
                </c:pt>
                <c:pt idx="5695">
                  <c:v>7.7933000000000017E-4</c:v>
                </c:pt>
                <c:pt idx="5696">
                  <c:v>7.7499000000000025E-4</c:v>
                </c:pt>
                <c:pt idx="5697">
                  <c:v>7.8310000000000022E-4</c:v>
                </c:pt>
                <c:pt idx="5698">
                  <c:v>7.7425000000000009E-4</c:v>
                </c:pt>
                <c:pt idx="5699">
                  <c:v>7.793600000000001E-4</c:v>
                </c:pt>
                <c:pt idx="5700">
                  <c:v>7.7437000000000024E-4</c:v>
                </c:pt>
                <c:pt idx="5701">
                  <c:v>7.8061000000000027E-4</c:v>
                </c:pt>
                <c:pt idx="5702">
                  <c:v>7.9058000000000015E-4</c:v>
                </c:pt>
                <c:pt idx="5703">
                  <c:v>7.8251000000000004E-4</c:v>
                </c:pt>
                <c:pt idx="5704">
                  <c:v>7.7374000000000019E-4</c:v>
                </c:pt>
                <c:pt idx="5705">
                  <c:v>7.8497000000000018E-4</c:v>
                </c:pt>
                <c:pt idx="5706">
                  <c:v>7.793600000000001E-4</c:v>
                </c:pt>
                <c:pt idx="5707">
                  <c:v>7.7425000000000009E-4</c:v>
                </c:pt>
                <c:pt idx="5708">
                  <c:v>7.8934000000000014E-4</c:v>
                </c:pt>
                <c:pt idx="5709">
                  <c:v>7.8310000000000022E-4</c:v>
                </c:pt>
                <c:pt idx="5710">
                  <c:v>7.793600000000001E-4</c:v>
                </c:pt>
                <c:pt idx="5711">
                  <c:v>7.8809000000000008E-4</c:v>
                </c:pt>
                <c:pt idx="5712">
                  <c:v>7.9269000000000019E-4</c:v>
                </c:pt>
                <c:pt idx="5713">
                  <c:v>7.9650000000000012E-4</c:v>
                </c:pt>
                <c:pt idx="5714">
                  <c:v>7.8310000000000022E-4</c:v>
                </c:pt>
                <c:pt idx="5715">
                  <c:v>7.8887000000000022E-4</c:v>
                </c:pt>
                <c:pt idx="5716">
                  <c:v>7.7998000000000021E-4</c:v>
                </c:pt>
                <c:pt idx="5717">
                  <c:v>7.7552000000000025E-4</c:v>
                </c:pt>
                <c:pt idx="5718">
                  <c:v>7.793600000000001E-4</c:v>
                </c:pt>
                <c:pt idx="5719">
                  <c:v>7.7998000000000021E-4</c:v>
                </c:pt>
                <c:pt idx="5720">
                  <c:v>7.7873000000000026E-4</c:v>
                </c:pt>
                <c:pt idx="5721">
                  <c:v>7.7686000000000009E-4</c:v>
                </c:pt>
                <c:pt idx="5722">
                  <c:v>7.7125000000000013E-4</c:v>
                </c:pt>
                <c:pt idx="5723">
                  <c:v>7.6813000000000022E-4</c:v>
                </c:pt>
                <c:pt idx="5724">
                  <c:v>7.5835000000000019E-4</c:v>
                </c:pt>
                <c:pt idx="5725">
                  <c:v>7.6252000000000015E-4</c:v>
                </c:pt>
                <c:pt idx="5726">
                  <c:v>7.6065000000000008E-4</c:v>
                </c:pt>
                <c:pt idx="5727">
                  <c:v>7.5129000000000016E-4</c:v>
                </c:pt>
                <c:pt idx="5728">
                  <c:v>7.4499000000000017E-4</c:v>
                </c:pt>
                <c:pt idx="5729">
                  <c:v>7.5067000000000027E-4</c:v>
                </c:pt>
                <c:pt idx="5730">
                  <c:v>7.5316000000000022E-4</c:v>
                </c:pt>
                <c:pt idx="5731">
                  <c:v>7.4755000000000015E-4</c:v>
                </c:pt>
                <c:pt idx="5732">
                  <c:v>7.369500000000001E-4</c:v>
                </c:pt>
                <c:pt idx="5733">
                  <c:v>7.3632000000000027E-4</c:v>
                </c:pt>
                <c:pt idx="5734">
                  <c:v>7.4568000000000019E-4</c:v>
                </c:pt>
                <c:pt idx="5735">
                  <c:v>7.3228000000000008E-4</c:v>
                </c:pt>
                <c:pt idx="5736">
                  <c:v>7.4069000000000023E-4</c:v>
                </c:pt>
                <c:pt idx="5737">
                  <c:v>7.5753000000000018E-4</c:v>
                </c:pt>
                <c:pt idx="5738">
                  <c:v>7.4319000000000023E-4</c:v>
                </c:pt>
                <c:pt idx="5739">
                  <c:v>7.4627000000000027E-4</c:v>
                </c:pt>
                <c:pt idx="5740">
                  <c:v>7.5898000000000024E-4</c:v>
                </c:pt>
                <c:pt idx="5741">
                  <c:v>7.4817000000000026E-4</c:v>
                </c:pt>
                <c:pt idx="5742">
                  <c:v>7.5192000000000021E-4</c:v>
                </c:pt>
                <c:pt idx="5743">
                  <c:v>7.5072000000000008E-4</c:v>
                </c:pt>
                <c:pt idx="5744">
                  <c:v>7.5441000000000006E-4</c:v>
                </c:pt>
                <c:pt idx="5745">
                  <c:v>7.5691000000000018E-4</c:v>
                </c:pt>
                <c:pt idx="5746">
                  <c:v>7.6127000000000009E-4</c:v>
                </c:pt>
                <c:pt idx="5747">
                  <c:v>7.6190000000000014E-4</c:v>
                </c:pt>
                <c:pt idx="5748">
                  <c:v>7.6190000000000014E-4</c:v>
                </c:pt>
                <c:pt idx="5749">
                  <c:v>7.6065000000000008E-4</c:v>
                </c:pt>
                <c:pt idx="5750">
                  <c:v>7.634400000000001E-4</c:v>
                </c:pt>
                <c:pt idx="5751">
                  <c:v>7.6876000000000006E-4</c:v>
                </c:pt>
                <c:pt idx="5752">
                  <c:v>7.6127000000000009E-4</c:v>
                </c:pt>
                <c:pt idx="5753">
                  <c:v>7.7234000000000027E-4</c:v>
                </c:pt>
                <c:pt idx="5754">
                  <c:v>7.7000000000000007E-4</c:v>
                </c:pt>
                <c:pt idx="5755">
                  <c:v>7.7063000000000023E-4</c:v>
                </c:pt>
                <c:pt idx="5756">
                  <c:v>7.7749000000000015E-4</c:v>
                </c:pt>
                <c:pt idx="5757">
                  <c:v>7.7063000000000023E-4</c:v>
                </c:pt>
                <c:pt idx="5758">
                  <c:v>7.7488000000000014E-4</c:v>
                </c:pt>
                <c:pt idx="5759">
                  <c:v>7.7499000000000025E-4</c:v>
                </c:pt>
                <c:pt idx="5760">
                  <c:v>7.7374000000000019E-4</c:v>
                </c:pt>
                <c:pt idx="5761">
                  <c:v>7.7743000000000018E-4</c:v>
                </c:pt>
                <c:pt idx="5762">
                  <c:v>7.7312000000000019E-4</c:v>
                </c:pt>
                <c:pt idx="5763">
                  <c:v>7.6916000000000007E-4</c:v>
                </c:pt>
                <c:pt idx="5764">
                  <c:v>7.7499000000000025E-4</c:v>
                </c:pt>
                <c:pt idx="5765">
                  <c:v>7.7679000000000008E-4</c:v>
                </c:pt>
                <c:pt idx="5766">
                  <c:v>7.8310000000000022E-4</c:v>
                </c:pt>
                <c:pt idx="5767">
                  <c:v>7.7437000000000024E-4</c:v>
                </c:pt>
                <c:pt idx="5768">
                  <c:v>7.8506000000000008E-4</c:v>
                </c:pt>
                <c:pt idx="5769">
                  <c:v>7.8559000000000007E-4</c:v>
                </c:pt>
                <c:pt idx="5770">
                  <c:v>7.8442000000000008E-4</c:v>
                </c:pt>
                <c:pt idx="5771">
                  <c:v>7.8747000000000018E-4</c:v>
                </c:pt>
                <c:pt idx="5772">
                  <c:v>7.8809000000000008E-4</c:v>
                </c:pt>
                <c:pt idx="5773">
                  <c:v>7.8310000000000022E-4</c:v>
                </c:pt>
                <c:pt idx="5774">
                  <c:v>7.8747000000000018E-4</c:v>
                </c:pt>
                <c:pt idx="5775">
                  <c:v>7.8060000000000022E-4</c:v>
                </c:pt>
                <c:pt idx="5776">
                  <c:v>7.8809000000000008E-4</c:v>
                </c:pt>
                <c:pt idx="5777">
                  <c:v>7.9433000000000021E-4</c:v>
                </c:pt>
                <c:pt idx="5778">
                  <c:v>7.924500000000001E-4</c:v>
                </c:pt>
                <c:pt idx="5779">
                  <c:v>7.9557000000000022E-4</c:v>
                </c:pt>
                <c:pt idx="5780">
                  <c:v>8.0181000000000002E-4</c:v>
                </c:pt>
                <c:pt idx="5781">
                  <c:v>7.9807000000000022E-4</c:v>
                </c:pt>
                <c:pt idx="5782">
                  <c:v>8.0243000000000003E-4</c:v>
                </c:pt>
                <c:pt idx="5783">
                  <c:v>7.9587000000000017E-4</c:v>
                </c:pt>
                <c:pt idx="5784">
                  <c:v>7.9869000000000023E-4</c:v>
                </c:pt>
                <c:pt idx="5785">
                  <c:v>8.0540000000000039E-4</c:v>
                </c:pt>
                <c:pt idx="5786">
                  <c:v>8.0181000000000002E-4</c:v>
                </c:pt>
                <c:pt idx="5787">
                  <c:v>8.0181000000000002E-4</c:v>
                </c:pt>
                <c:pt idx="5788">
                  <c:v>8.030600000000003E-4</c:v>
                </c:pt>
                <c:pt idx="5789">
                  <c:v>8.0493000000000003E-4</c:v>
                </c:pt>
                <c:pt idx="5790">
                  <c:v>8.0617000000000015E-4</c:v>
                </c:pt>
                <c:pt idx="5791">
                  <c:v>7.9495000000000021E-4</c:v>
                </c:pt>
                <c:pt idx="5792">
                  <c:v>8.0181000000000002E-4</c:v>
                </c:pt>
                <c:pt idx="5793">
                  <c:v>7.9523000000000018E-4</c:v>
                </c:pt>
                <c:pt idx="5794">
                  <c:v>8.0056000000000051E-4</c:v>
                </c:pt>
                <c:pt idx="5795">
                  <c:v>7.8887000000000022E-4</c:v>
                </c:pt>
                <c:pt idx="5796">
                  <c:v>7.8809000000000008E-4</c:v>
                </c:pt>
                <c:pt idx="5797">
                  <c:v>7.9905000000000015E-4</c:v>
                </c:pt>
                <c:pt idx="5798">
                  <c:v>8.0056000000000051E-4</c:v>
                </c:pt>
                <c:pt idx="5799">
                  <c:v>7.8934000000000014E-4</c:v>
                </c:pt>
                <c:pt idx="5800">
                  <c:v>7.8809000000000008E-4</c:v>
                </c:pt>
                <c:pt idx="5801">
                  <c:v>7.7873000000000026E-4</c:v>
                </c:pt>
                <c:pt idx="5802">
                  <c:v>7.7374000000000019E-4</c:v>
                </c:pt>
                <c:pt idx="5803">
                  <c:v>7.7873000000000026E-4</c:v>
                </c:pt>
                <c:pt idx="5804">
                  <c:v>7.7234000000000027E-4</c:v>
                </c:pt>
                <c:pt idx="5805">
                  <c:v>7.5628000000000012E-4</c:v>
                </c:pt>
                <c:pt idx="5806">
                  <c:v>7.5815000000000019E-4</c:v>
                </c:pt>
                <c:pt idx="5807">
                  <c:v>7.5326000000000017E-4</c:v>
                </c:pt>
                <c:pt idx="5808">
                  <c:v>7.643900000000001E-4</c:v>
                </c:pt>
                <c:pt idx="5809">
                  <c:v>7.650100000000001E-4</c:v>
                </c:pt>
                <c:pt idx="5810">
                  <c:v>7.6002000000000014E-4</c:v>
                </c:pt>
                <c:pt idx="5811">
                  <c:v>7.5691000000000018E-4</c:v>
                </c:pt>
                <c:pt idx="5812">
                  <c:v>7.4945000000000014E-4</c:v>
                </c:pt>
                <c:pt idx="5813">
                  <c:v>7.5691000000000018E-4</c:v>
                </c:pt>
                <c:pt idx="5814">
                  <c:v>7.5815000000000019E-4</c:v>
                </c:pt>
                <c:pt idx="5815">
                  <c:v>7.5566000000000023E-4</c:v>
                </c:pt>
                <c:pt idx="5816">
                  <c:v>7.4443000000000014E-4</c:v>
                </c:pt>
                <c:pt idx="5817">
                  <c:v>7.5628000000000012E-4</c:v>
                </c:pt>
                <c:pt idx="5818">
                  <c:v>7.5390000000000016E-4</c:v>
                </c:pt>
                <c:pt idx="5819">
                  <c:v>7.6190000000000014E-4</c:v>
                </c:pt>
                <c:pt idx="5820">
                  <c:v>7.5691000000000018E-4</c:v>
                </c:pt>
                <c:pt idx="5821">
                  <c:v>7.6216000000000012E-4</c:v>
                </c:pt>
                <c:pt idx="5822">
                  <c:v>7.6280000000000011E-4</c:v>
                </c:pt>
                <c:pt idx="5823">
                  <c:v>7.6002000000000014E-4</c:v>
                </c:pt>
                <c:pt idx="5824">
                  <c:v>7.6626000000000016E-4</c:v>
                </c:pt>
                <c:pt idx="5825">
                  <c:v>7.6127000000000009E-4</c:v>
                </c:pt>
                <c:pt idx="5826">
                  <c:v>7.6876000000000006E-4</c:v>
                </c:pt>
                <c:pt idx="5827">
                  <c:v>7.650100000000001E-4</c:v>
                </c:pt>
                <c:pt idx="5828">
                  <c:v>7.6216000000000012E-4</c:v>
                </c:pt>
                <c:pt idx="5829">
                  <c:v>7.6598000000000009E-4</c:v>
                </c:pt>
                <c:pt idx="5830">
                  <c:v>7.7063000000000023E-4</c:v>
                </c:pt>
                <c:pt idx="5831">
                  <c:v>7.7170000000000016E-4</c:v>
                </c:pt>
                <c:pt idx="5832">
                  <c:v>7.7107000000000022E-4</c:v>
                </c:pt>
                <c:pt idx="5833">
                  <c:v>7.7811000000000026E-4</c:v>
                </c:pt>
                <c:pt idx="5834">
                  <c:v>7.7811000000000026E-4</c:v>
                </c:pt>
                <c:pt idx="5835">
                  <c:v>7.7873000000000026E-4</c:v>
                </c:pt>
                <c:pt idx="5836">
                  <c:v>7.8310000000000022E-4</c:v>
                </c:pt>
                <c:pt idx="5837">
                  <c:v>7.7811000000000026E-4</c:v>
                </c:pt>
                <c:pt idx="5838">
                  <c:v>7.8559000000000007E-4</c:v>
                </c:pt>
                <c:pt idx="5839">
                  <c:v>7.8315000000000014E-4</c:v>
                </c:pt>
                <c:pt idx="5840">
                  <c:v>7.8435000000000017E-4</c:v>
                </c:pt>
                <c:pt idx="5841">
                  <c:v>7.7743000000000018E-4</c:v>
                </c:pt>
                <c:pt idx="5842">
                  <c:v>7.7998000000000021E-4</c:v>
                </c:pt>
                <c:pt idx="5843">
                  <c:v>7.8185000000000006E-4</c:v>
                </c:pt>
                <c:pt idx="5844">
                  <c:v>7.9058000000000015E-4</c:v>
                </c:pt>
                <c:pt idx="5845">
                  <c:v>7.8760000000000017E-4</c:v>
                </c:pt>
                <c:pt idx="5846">
                  <c:v>7.8684000000000013E-4</c:v>
                </c:pt>
                <c:pt idx="5847">
                  <c:v>7.8934000000000014E-4</c:v>
                </c:pt>
                <c:pt idx="5848">
                  <c:v>7.912100000000002E-4</c:v>
                </c:pt>
                <c:pt idx="5849">
                  <c:v>7.8497000000000018E-4</c:v>
                </c:pt>
                <c:pt idx="5850">
                  <c:v>7.9650000000000012E-4</c:v>
                </c:pt>
                <c:pt idx="5851">
                  <c:v>7.895100000000001E-4</c:v>
                </c:pt>
                <c:pt idx="5852">
                  <c:v>7.8497000000000018E-4</c:v>
                </c:pt>
                <c:pt idx="5853">
                  <c:v>7.8633000000000012E-4</c:v>
                </c:pt>
                <c:pt idx="5854">
                  <c:v>7.9142000000000014E-4</c:v>
                </c:pt>
                <c:pt idx="5855">
                  <c:v>7.9370000000000026E-4</c:v>
                </c:pt>
                <c:pt idx="5856">
                  <c:v>7.9058000000000015E-4</c:v>
                </c:pt>
                <c:pt idx="5857">
                  <c:v>7.9495000000000021E-4</c:v>
                </c:pt>
                <c:pt idx="5858">
                  <c:v>7.9205000000000009E-4</c:v>
                </c:pt>
                <c:pt idx="5859">
                  <c:v>8.0056000000000051E-4</c:v>
                </c:pt>
                <c:pt idx="5860">
                  <c:v>7.9557000000000022E-4</c:v>
                </c:pt>
                <c:pt idx="5861">
                  <c:v>7.9744000000000017E-4</c:v>
                </c:pt>
                <c:pt idx="5862">
                  <c:v>8.0243000000000003E-4</c:v>
                </c:pt>
                <c:pt idx="5863">
                  <c:v>7.9744000000000017E-4</c:v>
                </c:pt>
                <c:pt idx="5864">
                  <c:v>8.0181000000000002E-4</c:v>
                </c:pt>
                <c:pt idx="5865">
                  <c:v>7.9587000000000017E-4</c:v>
                </c:pt>
                <c:pt idx="5866">
                  <c:v>7.9931000000000023E-4</c:v>
                </c:pt>
                <c:pt idx="5867">
                  <c:v>7.9557000000000022E-4</c:v>
                </c:pt>
                <c:pt idx="5868">
                  <c:v>7.8248000000000011E-4</c:v>
                </c:pt>
                <c:pt idx="5869">
                  <c:v>7.9396000000000035E-4</c:v>
                </c:pt>
                <c:pt idx="5870">
                  <c:v>7.8622000000000013E-4</c:v>
                </c:pt>
                <c:pt idx="5871">
                  <c:v>7.8569000000000013E-4</c:v>
                </c:pt>
                <c:pt idx="5872">
                  <c:v>7.9058000000000015E-4</c:v>
                </c:pt>
                <c:pt idx="5873">
                  <c:v>7.7998000000000021E-4</c:v>
                </c:pt>
                <c:pt idx="5874">
                  <c:v>7.7063000000000023E-4</c:v>
                </c:pt>
                <c:pt idx="5875">
                  <c:v>7.6938000000000017E-4</c:v>
                </c:pt>
                <c:pt idx="5876">
                  <c:v>7.634400000000001E-4</c:v>
                </c:pt>
                <c:pt idx="5877">
                  <c:v>7.643900000000001E-4</c:v>
                </c:pt>
                <c:pt idx="5878">
                  <c:v>7.637700000000001E-4</c:v>
                </c:pt>
                <c:pt idx="5879">
                  <c:v>7.5441000000000006E-4</c:v>
                </c:pt>
                <c:pt idx="5880">
                  <c:v>7.7000000000000007E-4</c:v>
                </c:pt>
                <c:pt idx="5881">
                  <c:v>7.5135000000000013E-4</c:v>
                </c:pt>
                <c:pt idx="5882">
                  <c:v>7.5878000000000013E-4</c:v>
                </c:pt>
                <c:pt idx="5883">
                  <c:v>7.6852000000000008E-4</c:v>
                </c:pt>
                <c:pt idx="5884">
                  <c:v>7.4194000000000018E-4</c:v>
                </c:pt>
                <c:pt idx="5885">
                  <c:v>7.6089000000000007E-4</c:v>
                </c:pt>
                <c:pt idx="5886">
                  <c:v>7.344500000000001E-4</c:v>
                </c:pt>
                <c:pt idx="5887">
                  <c:v>7.6789000000000013E-4</c:v>
                </c:pt>
                <c:pt idx="5888">
                  <c:v>7.3882000000000006E-4</c:v>
                </c:pt>
                <c:pt idx="5889">
                  <c:v>7.818800000000001E-4</c:v>
                </c:pt>
                <c:pt idx="5890">
                  <c:v>7.6252000000000015E-4</c:v>
                </c:pt>
                <c:pt idx="5891">
                  <c:v>7.5379000000000017E-4</c:v>
                </c:pt>
                <c:pt idx="5892">
                  <c:v>7.4131000000000012E-4</c:v>
                </c:pt>
                <c:pt idx="5893">
                  <c:v>7.4381000000000024E-4</c:v>
                </c:pt>
                <c:pt idx="5894">
                  <c:v>7.4880000000000009E-4</c:v>
                </c:pt>
                <c:pt idx="5895">
                  <c:v>7.4443000000000014E-4</c:v>
                </c:pt>
                <c:pt idx="5896">
                  <c:v>7.4693000000000025E-4</c:v>
                </c:pt>
                <c:pt idx="5897">
                  <c:v>7.4309000000000018E-4</c:v>
                </c:pt>
                <c:pt idx="5898">
                  <c:v>7.6252000000000015E-4</c:v>
                </c:pt>
                <c:pt idx="5899">
                  <c:v>7.6127000000000009E-4</c:v>
                </c:pt>
                <c:pt idx="5900">
                  <c:v>7.6626000000000016E-4</c:v>
                </c:pt>
                <c:pt idx="5901">
                  <c:v>7.7686000000000009E-4</c:v>
                </c:pt>
                <c:pt idx="5902">
                  <c:v>7.5316000000000022E-4</c:v>
                </c:pt>
                <c:pt idx="5903">
                  <c:v>7.6252000000000015E-4</c:v>
                </c:pt>
                <c:pt idx="5904">
                  <c:v>7.5940000000000014E-4</c:v>
                </c:pt>
                <c:pt idx="5905">
                  <c:v>7.634400000000001E-4</c:v>
                </c:pt>
                <c:pt idx="5906">
                  <c:v>7.6471000000000004E-4</c:v>
                </c:pt>
                <c:pt idx="5907">
                  <c:v>7.6688000000000006E-4</c:v>
                </c:pt>
                <c:pt idx="5908">
                  <c:v>7.7624000000000009E-4</c:v>
                </c:pt>
                <c:pt idx="5909">
                  <c:v>7.9370000000000026E-4</c:v>
                </c:pt>
                <c:pt idx="5910">
                  <c:v>7.8809000000000008E-4</c:v>
                </c:pt>
                <c:pt idx="5911">
                  <c:v>7.9433000000000021E-4</c:v>
                </c:pt>
                <c:pt idx="5912">
                  <c:v>7.7873000000000026E-4</c:v>
                </c:pt>
                <c:pt idx="5913">
                  <c:v>7.6026000000000012E-4</c:v>
                </c:pt>
                <c:pt idx="5914">
                  <c:v>7.643900000000001E-4</c:v>
                </c:pt>
                <c:pt idx="5915">
                  <c:v>7.8251000000000004E-4</c:v>
                </c:pt>
                <c:pt idx="5916">
                  <c:v>7.6688000000000006E-4</c:v>
                </c:pt>
                <c:pt idx="5917">
                  <c:v>7.8123000000000027E-4</c:v>
                </c:pt>
                <c:pt idx="5918">
                  <c:v>7.918300000000002E-4</c:v>
                </c:pt>
                <c:pt idx="5919">
                  <c:v>7.7499000000000025E-4</c:v>
                </c:pt>
                <c:pt idx="5920">
                  <c:v>7.7187000000000013E-4</c:v>
                </c:pt>
                <c:pt idx="5921">
                  <c:v>7.6979000000000001E-4</c:v>
                </c:pt>
                <c:pt idx="5922">
                  <c:v>7.6688000000000006E-4</c:v>
                </c:pt>
                <c:pt idx="5923">
                  <c:v>7.8248000000000011E-4</c:v>
                </c:pt>
                <c:pt idx="5924">
                  <c:v>7.996800000000002E-4</c:v>
                </c:pt>
                <c:pt idx="5925">
                  <c:v>7.7374000000000019E-4</c:v>
                </c:pt>
                <c:pt idx="5926">
                  <c:v>7.7063000000000023E-4</c:v>
                </c:pt>
                <c:pt idx="5927">
                  <c:v>7.8871000000000008E-4</c:v>
                </c:pt>
                <c:pt idx="5928">
                  <c:v>7.8809000000000008E-4</c:v>
                </c:pt>
                <c:pt idx="5929">
                  <c:v>7.8185000000000006E-4</c:v>
                </c:pt>
                <c:pt idx="5930">
                  <c:v>8.0032000000000031E-4</c:v>
                </c:pt>
                <c:pt idx="5931">
                  <c:v>7.9807000000000022E-4</c:v>
                </c:pt>
                <c:pt idx="5932">
                  <c:v>7.7743000000000018E-4</c:v>
                </c:pt>
                <c:pt idx="5933">
                  <c:v>7.6688000000000006E-4</c:v>
                </c:pt>
                <c:pt idx="5934">
                  <c:v>7.7686000000000009E-4</c:v>
                </c:pt>
                <c:pt idx="5935">
                  <c:v>7.6216000000000012E-4</c:v>
                </c:pt>
                <c:pt idx="5936">
                  <c:v>7.7562000000000019E-4</c:v>
                </c:pt>
                <c:pt idx="5937">
                  <c:v>7.5129000000000016E-4</c:v>
                </c:pt>
                <c:pt idx="5938">
                  <c:v>7.5254000000000011E-4</c:v>
                </c:pt>
                <c:pt idx="5939">
                  <c:v>7.5878000000000013E-4</c:v>
                </c:pt>
                <c:pt idx="5940">
                  <c:v>7.6065000000000008E-4</c:v>
                </c:pt>
                <c:pt idx="5941">
                  <c:v>7.5644000000000004E-4</c:v>
                </c:pt>
                <c:pt idx="5942">
                  <c:v>7.4256000000000007E-4</c:v>
                </c:pt>
                <c:pt idx="5943">
                  <c:v>7.6564000000000027E-4</c:v>
                </c:pt>
                <c:pt idx="5944">
                  <c:v>7.5316000000000022E-4</c:v>
                </c:pt>
                <c:pt idx="5945">
                  <c:v>7.3991000000000009E-4</c:v>
                </c:pt>
                <c:pt idx="5946">
                  <c:v>7.4309000000000018E-4</c:v>
                </c:pt>
                <c:pt idx="5947">
                  <c:v>7.3009000000000008E-4</c:v>
                </c:pt>
                <c:pt idx="5948">
                  <c:v>7.5379000000000017E-4</c:v>
                </c:pt>
                <c:pt idx="5949">
                  <c:v>7.4256000000000007E-4</c:v>
                </c:pt>
                <c:pt idx="5950">
                  <c:v>7.3134000000000014E-4</c:v>
                </c:pt>
                <c:pt idx="5951">
                  <c:v>7.2973000000000027E-4</c:v>
                </c:pt>
                <c:pt idx="5952">
                  <c:v>7.2274000000000014E-4</c:v>
                </c:pt>
                <c:pt idx="5953">
                  <c:v>7.3258000000000004E-4</c:v>
                </c:pt>
                <c:pt idx="5954">
                  <c:v>7.0764000000000027E-4</c:v>
                </c:pt>
                <c:pt idx="5955">
                  <c:v>7.3736000000000016E-4</c:v>
                </c:pt>
                <c:pt idx="5956">
                  <c:v>7.3071000000000008E-4</c:v>
                </c:pt>
                <c:pt idx="5957">
                  <c:v>7.3800000000000027E-4</c:v>
                </c:pt>
                <c:pt idx="5958">
                  <c:v>7.1512000000000008E-4</c:v>
                </c:pt>
                <c:pt idx="5959">
                  <c:v>7.4194000000000018E-4</c:v>
                </c:pt>
                <c:pt idx="5960">
                  <c:v>7.4069000000000023E-4</c:v>
                </c:pt>
                <c:pt idx="5961">
                  <c:v>7.3101000000000014E-4</c:v>
                </c:pt>
                <c:pt idx="5962">
                  <c:v>7.5503000000000018E-4</c:v>
                </c:pt>
                <c:pt idx="5963">
                  <c:v>7.3321000000000009E-4</c:v>
                </c:pt>
                <c:pt idx="5964">
                  <c:v>7.3820000000000027E-4</c:v>
                </c:pt>
                <c:pt idx="5965">
                  <c:v>7.469000000000001E-4</c:v>
                </c:pt>
                <c:pt idx="5966">
                  <c:v>7.5005000000000015E-4</c:v>
                </c:pt>
                <c:pt idx="5967">
                  <c:v>7.5326000000000017E-4</c:v>
                </c:pt>
                <c:pt idx="5968">
                  <c:v>7.4381000000000024E-4</c:v>
                </c:pt>
                <c:pt idx="5969">
                  <c:v>7.7312000000000019E-4</c:v>
                </c:pt>
                <c:pt idx="5970">
                  <c:v>7.7312000000000019E-4</c:v>
                </c:pt>
                <c:pt idx="5971">
                  <c:v>7.5691000000000018E-4</c:v>
                </c:pt>
                <c:pt idx="5972">
                  <c:v>7.5005000000000015E-4</c:v>
                </c:pt>
                <c:pt idx="5973">
                  <c:v>7.6314000000000015E-4</c:v>
                </c:pt>
                <c:pt idx="5974">
                  <c:v>7.7000000000000007E-4</c:v>
                </c:pt>
                <c:pt idx="5975">
                  <c:v>7.5878000000000013E-4</c:v>
                </c:pt>
                <c:pt idx="5976">
                  <c:v>7.812400000000001E-4</c:v>
                </c:pt>
                <c:pt idx="5977">
                  <c:v>7.6662000000000008E-4</c:v>
                </c:pt>
                <c:pt idx="5978">
                  <c:v>7.7063000000000023E-4</c:v>
                </c:pt>
                <c:pt idx="5979">
                  <c:v>7.6314000000000015E-4</c:v>
                </c:pt>
                <c:pt idx="5980">
                  <c:v>7.5962000000000024E-4</c:v>
                </c:pt>
                <c:pt idx="5981">
                  <c:v>7.6813000000000022E-4</c:v>
                </c:pt>
                <c:pt idx="5982">
                  <c:v>7.6216000000000012E-4</c:v>
                </c:pt>
                <c:pt idx="5983">
                  <c:v>7.6153000000000017E-4</c:v>
                </c:pt>
                <c:pt idx="5984">
                  <c:v>7.7250000000000007E-4</c:v>
                </c:pt>
                <c:pt idx="5985">
                  <c:v>7.7250000000000007E-4</c:v>
                </c:pt>
                <c:pt idx="5986">
                  <c:v>8.0181000000000002E-4</c:v>
                </c:pt>
                <c:pt idx="5987">
                  <c:v>7.5135000000000013E-4</c:v>
                </c:pt>
                <c:pt idx="5988">
                  <c:v>7.7811000000000026E-4</c:v>
                </c:pt>
                <c:pt idx="5989">
                  <c:v>7.5503000000000018E-4</c:v>
                </c:pt>
                <c:pt idx="5990">
                  <c:v>7.6252000000000015E-4</c:v>
                </c:pt>
                <c:pt idx="5991">
                  <c:v>7.8060000000000022E-4</c:v>
                </c:pt>
                <c:pt idx="5992">
                  <c:v>7.7873000000000026E-4</c:v>
                </c:pt>
                <c:pt idx="5993">
                  <c:v>7.7488000000000014E-4</c:v>
                </c:pt>
                <c:pt idx="5994">
                  <c:v>7.8248000000000011E-4</c:v>
                </c:pt>
                <c:pt idx="5995">
                  <c:v>7.8747000000000018E-4</c:v>
                </c:pt>
                <c:pt idx="5996">
                  <c:v>7.793600000000001E-4</c:v>
                </c:pt>
                <c:pt idx="5997">
                  <c:v>7.5815000000000019E-4</c:v>
                </c:pt>
                <c:pt idx="5998">
                  <c:v>7.7312000000000019E-4</c:v>
                </c:pt>
                <c:pt idx="5999">
                  <c:v>7.7297000000000021E-4</c:v>
                </c:pt>
                <c:pt idx="6000">
                  <c:v>7.8123000000000027E-4</c:v>
                </c:pt>
                <c:pt idx="6001">
                  <c:v>7.8809000000000008E-4</c:v>
                </c:pt>
                <c:pt idx="6002">
                  <c:v>7.8622000000000013E-4</c:v>
                </c:pt>
                <c:pt idx="6003">
                  <c:v>7.7374000000000019E-4</c:v>
                </c:pt>
                <c:pt idx="6004">
                  <c:v>7.7374000000000019E-4</c:v>
                </c:pt>
                <c:pt idx="6005">
                  <c:v>7.5390000000000016E-4</c:v>
                </c:pt>
                <c:pt idx="6006">
                  <c:v>7.8497000000000018E-4</c:v>
                </c:pt>
                <c:pt idx="6007">
                  <c:v>7.9587000000000017E-4</c:v>
                </c:pt>
                <c:pt idx="6008">
                  <c:v>7.6751000000000011E-4</c:v>
                </c:pt>
                <c:pt idx="6009">
                  <c:v>7.9459000000000018E-4</c:v>
                </c:pt>
                <c:pt idx="6010">
                  <c:v>7.8060000000000022E-4</c:v>
                </c:pt>
                <c:pt idx="6011">
                  <c:v>7.9370000000000026E-4</c:v>
                </c:pt>
                <c:pt idx="6012">
                  <c:v>7.8622000000000013E-4</c:v>
                </c:pt>
                <c:pt idx="6013">
                  <c:v>7.996800000000002E-4</c:v>
                </c:pt>
                <c:pt idx="6014">
                  <c:v>7.7250000000000007E-4</c:v>
                </c:pt>
                <c:pt idx="6015">
                  <c:v>7.7686000000000009E-4</c:v>
                </c:pt>
                <c:pt idx="6016">
                  <c:v>7.8684000000000013E-4</c:v>
                </c:pt>
                <c:pt idx="6017">
                  <c:v>8.0119000000000002E-4</c:v>
                </c:pt>
                <c:pt idx="6018">
                  <c:v>7.7499000000000025E-4</c:v>
                </c:pt>
                <c:pt idx="6019">
                  <c:v>7.7499000000000025E-4</c:v>
                </c:pt>
                <c:pt idx="6020">
                  <c:v>7.7811000000000026E-4</c:v>
                </c:pt>
                <c:pt idx="6021">
                  <c:v>7.5691000000000018E-4</c:v>
                </c:pt>
                <c:pt idx="6022">
                  <c:v>7.5753000000000018E-4</c:v>
                </c:pt>
                <c:pt idx="6023">
                  <c:v>7.7312000000000019E-4</c:v>
                </c:pt>
                <c:pt idx="6024">
                  <c:v>7.5835000000000019E-4</c:v>
                </c:pt>
                <c:pt idx="6025">
                  <c:v>7.6876000000000006E-4</c:v>
                </c:pt>
                <c:pt idx="6026">
                  <c:v>7.6564000000000027E-4</c:v>
                </c:pt>
                <c:pt idx="6027">
                  <c:v>7.4755000000000015E-4</c:v>
                </c:pt>
                <c:pt idx="6028">
                  <c:v>7.2323000000000027E-4</c:v>
                </c:pt>
                <c:pt idx="6029">
                  <c:v>7.5199000000000012E-4</c:v>
                </c:pt>
                <c:pt idx="6030">
                  <c:v>7.392700000000001E-4</c:v>
                </c:pt>
                <c:pt idx="6031">
                  <c:v>7.344500000000001E-4</c:v>
                </c:pt>
                <c:pt idx="6032">
                  <c:v>7.1002000000000012E-4</c:v>
                </c:pt>
                <c:pt idx="6033">
                  <c:v>7.4194000000000018E-4</c:v>
                </c:pt>
                <c:pt idx="6034">
                  <c:v>7.2572000000000012E-4</c:v>
                </c:pt>
                <c:pt idx="6035">
                  <c:v>7.4256000000000007E-4</c:v>
                </c:pt>
                <c:pt idx="6036">
                  <c:v>7.3673000000000011E-4</c:v>
                </c:pt>
                <c:pt idx="6037">
                  <c:v>7.3757000000000022E-4</c:v>
                </c:pt>
                <c:pt idx="6038">
                  <c:v>7.3164000000000009E-4</c:v>
                </c:pt>
                <c:pt idx="6039">
                  <c:v>7.2697000000000018E-4</c:v>
                </c:pt>
                <c:pt idx="6040">
                  <c:v>7.4945000000000014E-4</c:v>
                </c:pt>
                <c:pt idx="6041">
                  <c:v>7.3820000000000027E-4</c:v>
                </c:pt>
                <c:pt idx="6042">
                  <c:v>7.3321000000000009E-4</c:v>
                </c:pt>
                <c:pt idx="6043">
                  <c:v>7.4880000000000009E-4</c:v>
                </c:pt>
                <c:pt idx="6044">
                  <c:v>7.4630000000000009E-4</c:v>
                </c:pt>
                <c:pt idx="6045">
                  <c:v>7.4194000000000018E-4</c:v>
                </c:pt>
                <c:pt idx="6046">
                  <c:v>7.5135000000000013E-4</c:v>
                </c:pt>
                <c:pt idx="6047">
                  <c:v>7.4256000000000007E-4</c:v>
                </c:pt>
                <c:pt idx="6048">
                  <c:v>7.4693000000000025E-4</c:v>
                </c:pt>
                <c:pt idx="6049">
                  <c:v>7.637700000000001E-4</c:v>
                </c:pt>
                <c:pt idx="6050">
                  <c:v>7.2973000000000027E-4</c:v>
                </c:pt>
                <c:pt idx="6051">
                  <c:v>7.5005000000000015E-4</c:v>
                </c:pt>
                <c:pt idx="6052">
                  <c:v>7.6190000000000014E-4</c:v>
                </c:pt>
                <c:pt idx="6053">
                  <c:v>7.6026000000000012E-4</c:v>
                </c:pt>
                <c:pt idx="6054">
                  <c:v>7.7170000000000016E-4</c:v>
                </c:pt>
                <c:pt idx="6055">
                  <c:v>7.7125000000000013E-4</c:v>
                </c:pt>
                <c:pt idx="6056">
                  <c:v>7.6662000000000008E-4</c:v>
                </c:pt>
                <c:pt idx="6057">
                  <c:v>7.5628000000000012E-4</c:v>
                </c:pt>
                <c:pt idx="6058">
                  <c:v>7.7997000000000027E-4</c:v>
                </c:pt>
                <c:pt idx="6059">
                  <c:v>7.5316000000000022E-4</c:v>
                </c:pt>
                <c:pt idx="6060">
                  <c:v>7.7624000000000009E-4</c:v>
                </c:pt>
                <c:pt idx="6061">
                  <c:v>7.6026000000000012E-4</c:v>
                </c:pt>
                <c:pt idx="6062">
                  <c:v>7.7063000000000023E-4</c:v>
                </c:pt>
                <c:pt idx="6063">
                  <c:v>7.4693000000000025E-4</c:v>
                </c:pt>
                <c:pt idx="6064">
                  <c:v>7.7234000000000027E-4</c:v>
                </c:pt>
                <c:pt idx="6065">
                  <c:v>7.6979000000000001E-4</c:v>
                </c:pt>
                <c:pt idx="6066">
                  <c:v>7.3258000000000004E-4</c:v>
                </c:pt>
                <c:pt idx="6067">
                  <c:v>7.6688000000000006E-4</c:v>
                </c:pt>
                <c:pt idx="6068">
                  <c:v>7.637700000000001E-4</c:v>
                </c:pt>
                <c:pt idx="6069">
                  <c:v>7.637700000000001E-4</c:v>
                </c:pt>
                <c:pt idx="6070">
                  <c:v>7.6564000000000027E-4</c:v>
                </c:pt>
                <c:pt idx="6071">
                  <c:v>7.6876000000000006E-4</c:v>
                </c:pt>
                <c:pt idx="6072">
                  <c:v>7.7686000000000009E-4</c:v>
                </c:pt>
                <c:pt idx="6073">
                  <c:v>7.7374000000000019E-4</c:v>
                </c:pt>
                <c:pt idx="6074">
                  <c:v>7.653400000000001E-4</c:v>
                </c:pt>
                <c:pt idx="6075">
                  <c:v>7.5316000000000022E-4</c:v>
                </c:pt>
                <c:pt idx="6076">
                  <c:v>7.8372000000000023E-4</c:v>
                </c:pt>
                <c:pt idx="6077">
                  <c:v>7.7125000000000013E-4</c:v>
                </c:pt>
                <c:pt idx="6078">
                  <c:v>8.2863000000000012E-4</c:v>
                </c:pt>
                <c:pt idx="6079">
                  <c:v>7.4817000000000026E-4</c:v>
                </c:pt>
                <c:pt idx="6080">
                  <c:v>7.6751000000000011E-4</c:v>
                </c:pt>
                <c:pt idx="6081">
                  <c:v>7.8684000000000013E-4</c:v>
                </c:pt>
                <c:pt idx="6082">
                  <c:v>7.7437000000000024E-4</c:v>
                </c:pt>
                <c:pt idx="6083">
                  <c:v>7.8123000000000027E-4</c:v>
                </c:pt>
                <c:pt idx="6084">
                  <c:v>7.6190000000000014E-4</c:v>
                </c:pt>
                <c:pt idx="6085">
                  <c:v>7.6564000000000027E-4</c:v>
                </c:pt>
                <c:pt idx="6086">
                  <c:v>7.6688000000000006E-4</c:v>
                </c:pt>
                <c:pt idx="6087">
                  <c:v>7.7374000000000019E-4</c:v>
                </c:pt>
                <c:pt idx="6088">
                  <c:v>7.7374000000000019E-4</c:v>
                </c:pt>
                <c:pt idx="6089">
                  <c:v>7.7000000000000007E-4</c:v>
                </c:pt>
                <c:pt idx="6090">
                  <c:v>7.2592000000000023E-4</c:v>
                </c:pt>
                <c:pt idx="6091">
                  <c:v>7.2697000000000018E-4</c:v>
                </c:pt>
                <c:pt idx="6092">
                  <c:v>7.8809000000000008E-4</c:v>
                </c:pt>
                <c:pt idx="6093">
                  <c:v>7.4627000000000027E-4</c:v>
                </c:pt>
                <c:pt idx="6094">
                  <c:v>7.5441000000000006E-4</c:v>
                </c:pt>
                <c:pt idx="6095">
                  <c:v>7.4880000000000009E-4</c:v>
                </c:pt>
                <c:pt idx="6096">
                  <c:v>7.4194000000000018E-4</c:v>
                </c:pt>
                <c:pt idx="6097">
                  <c:v>7.4693000000000025E-4</c:v>
                </c:pt>
                <c:pt idx="6098">
                  <c:v>7.5005000000000015E-4</c:v>
                </c:pt>
                <c:pt idx="6099">
                  <c:v>7.3609000000000012E-4</c:v>
                </c:pt>
                <c:pt idx="6100">
                  <c:v>7.2697000000000018E-4</c:v>
                </c:pt>
                <c:pt idx="6101">
                  <c:v>7.3258000000000004E-4</c:v>
                </c:pt>
                <c:pt idx="6102">
                  <c:v>7.1384000000000009E-4</c:v>
                </c:pt>
                <c:pt idx="6103">
                  <c:v>7.2073000000000026E-4</c:v>
                </c:pt>
                <c:pt idx="6104">
                  <c:v>7.3321000000000009E-4</c:v>
                </c:pt>
                <c:pt idx="6105">
                  <c:v>7.3882000000000006E-4</c:v>
                </c:pt>
                <c:pt idx="6106">
                  <c:v>7.3101000000000014E-4</c:v>
                </c:pt>
                <c:pt idx="6107">
                  <c:v>7.2759000000000018E-4</c:v>
                </c:pt>
                <c:pt idx="6108">
                  <c:v>7.3757000000000022E-4</c:v>
                </c:pt>
                <c:pt idx="6109">
                  <c:v>7.5503000000000018E-4</c:v>
                </c:pt>
                <c:pt idx="6110">
                  <c:v>7.3508000000000015E-4</c:v>
                </c:pt>
                <c:pt idx="6111">
                  <c:v>7.494200000000001E-4</c:v>
                </c:pt>
                <c:pt idx="6112">
                  <c:v>7.2385000000000017E-4</c:v>
                </c:pt>
                <c:pt idx="6113">
                  <c:v>7.3632000000000027E-4</c:v>
                </c:pt>
                <c:pt idx="6114">
                  <c:v>7.0764000000000027E-4</c:v>
                </c:pt>
                <c:pt idx="6115">
                  <c:v>7.4007000000000022E-4</c:v>
                </c:pt>
                <c:pt idx="6116">
                  <c:v>7.3321000000000009E-4</c:v>
                </c:pt>
                <c:pt idx="6117">
                  <c:v>7.338300000000002E-4</c:v>
                </c:pt>
                <c:pt idx="6118">
                  <c:v>7.4817000000000026E-4</c:v>
                </c:pt>
                <c:pt idx="6119">
                  <c:v>7.4131000000000012E-4</c:v>
                </c:pt>
                <c:pt idx="6120">
                  <c:v>7.4256000000000007E-4</c:v>
                </c:pt>
                <c:pt idx="6121">
                  <c:v>7.4693000000000025E-4</c:v>
                </c:pt>
                <c:pt idx="6122">
                  <c:v>7.6190000000000014E-4</c:v>
                </c:pt>
                <c:pt idx="6123">
                  <c:v>7.5628000000000012E-4</c:v>
                </c:pt>
                <c:pt idx="6124">
                  <c:v>7.4381000000000024E-4</c:v>
                </c:pt>
                <c:pt idx="6125">
                  <c:v>7.5192000000000021E-4</c:v>
                </c:pt>
                <c:pt idx="6126">
                  <c:v>7.5129000000000016E-4</c:v>
                </c:pt>
                <c:pt idx="6127">
                  <c:v>7.5753000000000018E-4</c:v>
                </c:pt>
                <c:pt idx="6128">
                  <c:v>7.5644000000000004E-4</c:v>
                </c:pt>
                <c:pt idx="6129">
                  <c:v>7.9587000000000017E-4</c:v>
                </c:pt>
                <c:pt idx="6130">
                  <c:v>7.6938000000000017E-4</c:v>
                </c:pt>
                <c:pt idx="6131">
                  <c:v>7.6065000000000008E-4</c:v>
                </c:pt>
                <c:pt idx="6132">
                  <c:v>7.5254000000000011E-4</c:v>
                </c:pt>
                <c:pt idx="6133">
                  <c:v>7.6089000000000007E-4</c:v>
                </c:pt>
                <c:pt idx="6134">
                  <c:v>7.6688000000000006E-4</c:v>
                </c:pt>
                <c:pt idx="6135">
                  <c:v>7.7562000000000019E-4</c:v>
                </c:pt>
                <c:pt idx="6136">
                  <c:v>7.6725000000000014E-4</c:v>
                </c:pt>
                <c:pt idx="6137">
                  <c:v>7.6314000000000015E-4</c:v>
                </c:pt>
                <c:pt idx="6138">
                  <c:v>7.6065000000000008E-4</c:v>
                </c:pt>
                <c:pt idx="6139">
                  <c:v>7.7063000000000023E-4</c:v>
                </c:pt>
                <c:pt idx="6140">
                  <c:v>7.650100000000001E-4</c:v>
                </c:pt>
                <c:pt idx="6141">
                  <c:v>7.5878000000000013E-4</c:v>
                </c:pt>
                <c:pt idx="6142">
                  <c:v>7.7043000000000012E-4</c:v>
                </c:pt>
                <c:pt idx="6143">
                  <c:v>7.7749000000000015E-4</c:v>
                </c:pt>
                <c:pt idx="6144">
                  <c:v>7.7312000000000019E-4</c:v>
                </c:pt>
                <c:pt idx="6145">
                  <c:v>7.6688000000000006E-4</c:v>
                </c:pt>
                <c:pt idx="6146">
                  <c:v>7.7562000000000019E-4</c:v>
                </c:pt>
                <c:pt idx="6147">
                  <c:v>7.7499000000000025E-4</c:v>
                </c:pt>
                <c:pt idx="6148">
                  <c:v>7.7743000000000018E-4</c:v>
                </c:pt>
                <c:pt idx="6149">
                  <c:v>7.7749000000000015E-4</c:v>
                </c:pt>
                <c:pt idx="6150">
                  <c:v>7.7552000000000025E-4</c:v>
                </c:pt>
                <c:pt idx="6151">
                  <c:v>7.6314000000000015E-4</c:v>
                </c:pt>
                <c:pt idx="6152">
                  <c:v>7.7043000000000012E-4</c:v>
                </c:pt>
                <c:pt idx="6153">
                  <c:v>7.6916000000000007E-4</c:v>
                </c:pt>
                <c:pt idx="6154">
                  <c:v>7.7107000000000022E-4</c:v>
                </c:pt>
                <c:pt idx="6155">
                  <c:v>7.4817000000000026E-4</c:v>
                </c:pt>
                <c:pt idx="6156">
                  <c:v>7.5316000000000022E-4</c:v>
                </c:pt>
                <c:pt idx="6157">
                  <c:v>7.338300000000002E-4</c:v>
                </c:pt>
                <c:pt idx="6158">
                  <c:v>7.5628000000000012E-4</c:v>
                </c:pt>
                <c:pt idx="6159">
                  <c:v>7.3757000000000022E-4</c:v>
                </c:pt>
                <c:pt idx="6160">
                  <c:v>7.3673000000000011E-4</c:v>
                </c:pt>
                <c:pt idx="6161">
                  <c:v>7.4131000000000012E-4</c:v>
                </c:pt>
                <c:pt idx="6162">
                  <c:v>6.9953000000000018E-4</c:v>
                </c:pt>
                <c:pt idx="6163">
                  <c:v>7.1200000000000007E-4</c:v>
                </c:pt>
                <c:pt idx="6164">
                  <c:v>7.2946000000000013E-4</c:v>
                </c:pt>
                <c:pt idx="6165">
                  <c:v>7.2448000000000011E-4</c:v>
                </c:pt>
                <c:pt idx="6166">
                  <c:v>7.3882000000000006E-4</c:v>
                </c:pt>
                <c:pt idx="6167">
                  <c:v>7.0764000000000027E-4</c:v>
                </c:pt>
                <c:pt idx="6168">
                  <c:v>7.3037000000000015E-4</c:v>
                </c:pt>
                <c:pt idx="6169">
                  <c:v>7.3164000000000009E-4</c:v>
                </c:pt>
                <c:pt idx="6170">
                  <c:v>7.2011000000000015E-4</c:v>
                </c:pt>
                <c:pt idx="6171">
                  <c:v>7.2822000000000023E-4</c:v>
                </c:pt>
                <c:pt idx="6172">
                  <c:v>7.4693000000000025E-4</c:v>
                </c:pt>
                <c:pt idx="6173">
                  <c:v>7.3882000000000006E-4</c:v>
                </c:pt>
                <c:pt idx="6174">
                  <c:v>7.233700000000002E-4</c:v>
                </c:pt>
                <c:pt idx="6175">
                  <c:v>7.338300000000002E-4</c:v>
                </c:pt>
                <c:pt idx="6176">
                  <c:v>7.3757000000000022E-4</c:v>
                </c:pt>
                <c:pt idx="6177">
                  <c:v>7.4568000000000019E-4</c:v>
                </c:pt>
                <c:pt idx="6178">
                  <c:v>7.3991000000000009E-4</c:v>
                </c:pt>
                <c:pt idx="6179">
                  <c:v>7.4630000000000009E-4</c:v>
                </c:pt>
                <c:pt idx="6180">
                  <c:v>7.4131000000000012E-4</c:v>
                </c:pt>
                <c:pt idx="6181">
                  <c:v>7.3820000000000027E-4</c:v>
                </c:pt>
                <c:pt idx="6182">
                  <c:v>7.2260000000000011E-4</c:v>
                </c:pt>
                <c:pt idx="6183">
                  <c:v>7.5192000000000021E-4</c:v>
                </c:pt>
                <c:pt idx="6184">
                  <c:v>7.2910000000000021E-4</c:v>
                </c:pt>
                <c:pt idx="6185">
                  <c:v>7.5815000000000019E-4</c:v>
                </c:pt>
                <c:pt idx="6186">
                  <c:v>7.5067000000000027E-4</c:v>
                </c:pt>
                <c:pt idx="6187">
                  <c:v>8.0223000000000013E-4</c:v>
                </c:pt>
                <c:pt idx="6188">
                  <c:v>7.7063000000000023E-4</c:v>
                </c:pt>
                <c:pt idx="6189">
                  <c:v>7.6190000000000014E-4</c:v>
                </c:pt>
                <c:pt idx="6190">
                  <c:v>7.6127000000000009E-4</c:v>
                </c:pt>
                <c:pt idx="6191">
                  <c:v>7.6789000000000013E-4</c:v>
                </c:pt>
                <c:pt idx="6192">
                  <c:v>7.8060000000000022E-4</c:v>
                </c:pt>
                <c:pt idx="6193">
                  <c:v>7.8310000000000022E-4</c:v>
                </c:pt>
                <c:pt idx="6194">
                  <c:v>7.818800000000001E-4</c:v>
                </c:pt>
                <c:pt idx="6195">
                  <c:v>7.7000000000000007E-4</c:v>
                </c:pt>
                <c:pt idx="6196">
                  <c:v>7.7499000000000025E-4</c:v>
                </c:pt>
                <c:pt idx="6197">
                  <c:v>7.8060000000000022E-4</c:v>
                </c:pt>
                <c:pt idx="6198">
                  <c:v>8.0056000000000051E-4</c:v>
                </c:pt>
                <c:pt idx="6199">
                  <c:v>7.7870000000000012E-4</c:v>
                </c:pt>
                <c:pt idx="6200">
                  <c:v>7.6876000000000006E-4</c:v>
                </c:pt>
                <c:pt idx="6201">
                  <c:v>7.7312000000000019E-4</c:v>
                </c:pt>
                <c:pt idx="6202">
                  <c:v>7.7499000000000025E-4</c:v>
                </c:pt>
                <c:pt idx="6203">
                  <c:v>7.7686000000000009E-4</c:v>
                </c:pt>
                <c:pt idx="6204">
                  <c:v>7.6626000000000016E-4</c:v>
                </c:pt>
                <c:pt idx="6205">
                  <c:v>7.9370000000000026E-4</c:v>
                </c:pt>
                <c:pt idx="6206">
                  <c:v>7.6688000000000006E-4</c:v>
                </c:pt>
                <c:pt idx="6207">
                  <c:v>7.9557000000000022E-4</c:v>
                </c:pt>
                <c:pt idx="6208">
                  <c:v>7.7997000000000027E-4</c:v>
                </c:pt>
                <c:pt idx="6209">
                  <c:v>7.8497000000000018E-4</c:v>
                </c:pt>
                <c:pt idx="6210">
                  <c:v>7.8887000000000022E-4</c:v>
                </c:pt>
                <c:pt idx="6211">
                  <c:v>7.7749000000000015E-4</c:v>
                </c:pt>
                <c:pt idx="6212">
                  <c:v>7.7686000000000009E-4</c:v>
                </c:pt>
                <c:pt idx="6213">
                  <c:v>7.8248000000000011E-4</c:v>
                </c:pt>
                <c:pt idx="6214">
                  <c:v>7.7312000000000019E-4</c:v>
                </c:pt>
                <c:pt idx="6215">
                  <c:v>7.7499000000000025E-4</c:v>
                </c:pt>
                <c:pt idx="6216">
                  <c:v>8.0430000000000031E-4</c:v>
                </c:pt>
                <c:pt idx="6217">
                  <c:v>7.8871000000000008E-4</c:v>
                </c:pt>
                <c:pt idx="6218">
                  <c:v>7.8506000000000008E-4</c:v>
                </c:pt>
                <c:pt idx="6219">
                  <c:v>7.7997000000000027E-4</c:v>
                </c:pt>
                <c:pt idx="6220">
                  <c:v>8.0243000000000003E-4</c:v>
                </c:pt>
                <c:pt idx="6221">
                  <c:v>7.7125000000000013E-4</c:v>
                </c:pt>
                <c:pt idx="6222">
                  <c:v>7.9078000000000015E-4</c:v>
                </c:pt>
                <c:pt idx="6223">
                  <c:v>7.6813000000000022E-4</c:v>
                </c:pt>
                <c:pt idx="6224">
                  <c:v>7.5390000000000016E-4</c:v>
                </c:pt>
                <c:pt idx="6225">
                  <c:v>7.7998000000000021E-4</c:v>
                </c:pt>
                <c:pt idx="6226">
                  <c:v>7.736100000000002E-4</c:v>
                </c:pt>
                <c:pt idx="6227">
                  <c:v>7.3944000000000006E-4</c:v>
                </c:pt>
                <c:pt idx="6228">
                  <c:v>7.5005000000000015E-4</c:v>
                </c:pt>
                <c:pt idx="6229">
                  <c:v>7.6189000000000009E-4</c:v>
                </c:pt>
                <c:pt idx="6230">
                  <c:v>7.5644000000000004E-4</c:v>
                </c:pt>
                <c:pt idx="6231">
                  <c:v>7.6216000000000012E-4</c:v>
                </c:pt>
                <c:pt idx="6232">
                  <c:v>7.3570000000000016E-4</c:v>
                </c:pt>
                <c:pt idx="6233">
                  <c:v>7.5316000000000022E-4</c:v>
                </c:pt>
                <c:pt idx="6234">
                  <c:v>7.4568000000000019E-4</c:v>
                </c:pt>
                <c:pt idx="6235">
                  <c:v>7.3570000000000016E-4</c:v>
                </c:pt>
                <c:pt idx="6236">
                  <c:v>7.2910000000000021E-4</c:v>
                </c:pt>
                <c:pt idx="6237">
                  <c:v>7.4372000000000023E-4</c:v>
                </c:pt>
                <c:pt idx="6238">
                  <c:v>7.2510000000000022E-4</c:v>
                </c:pt>
                <c:pt idx="6239">
                  <c:v>7.3258000000000004E-4</c:v>
                </c:pt>
                <c:pt idx="6240">
                  <c:v>7.4256000000000007E-4</c:v>
                </c:pt>
                <c:pt idx="6241">
                  <c:v>7.4755000000000015E-4</c:v>
                </c:pt>
                <c:pt idx="6242">
                  <c:v>7.5628000000000012E-4</c:v>
                </c:pt>
                <c:pt idx="6243">
                  <c:v>7.3882000000000006E-4</c:v>
                </c:pt>
                <c:pt idx="6244">
                  <c:v>7.3609000000000012E-4</c:v>
                </c:pt>
                <c:pt idx="6245">
                  <c:v>7.4817000000000026E-4</c:v>
                </c:pt>
                <c:pt idx="6246">
                  <c:v>7.6065000000000008E-4</c:v>
                </c:pt>
                <c:pt idx="6247">
                  <c:v>7.5753000000000018E-4</c:v>
                </c:pt>
                <c:pt idx="6248">
                  <c:v>7.6813000000000022E-4</c:v>
                </c:pt>
                <c:pt idx="6249">
                  <c:v>7.5254000000000011E-4</c:v>
                </c:pt>
                <c:pt idx="6250">
                  <c:v>7.6938000000000017E-4</c:v>
                </c:pt>
                <c:pt idx="6251">
                  <c:v>7.4054000000000014E-4</c:v>
                </c:pt>
                <c:pt idx="6252">
                  <c:v>7.8123000000000027E-4</c:v>
                </c:pt>
                <c:pt idx="6253">
                  <c:v>7.5708000000000014E-4</c:v>
                </c:pt>
                <c:pt idx="6254">
                  <c:v>7.6916000000000007E-4</c:v>
                </c:pt>
                <c:pt idx="6255">
                  <c:v>7.6127000000000009E-4</c:v>
                </c:pt>
                <c:pt idx="6256">
                  <c:v>7.6938000000000017E-4</c:v>
                </c:pt>
                <c:pt idx="6257">
                  <c:v>7.6190000000000014E-4</c:v>
                </c:pt>
                <c:pt idx="6258">
                  <c:v>7.6751000000000011E-4</c:v>
                </c:pt>
                <c:pt idx="6259">
                  <c:v>7.6153000000000017E-4</c:v>
                </c:pt>
                <c:pt idx="6260">
                  <c:v>7.8315000000000014E-4</c:v>
                </c:pt>
                <c:pt idx="6261">
                  <c:v>7.8996000000000025E-4</c:v>
                </c:pt>
                <c:pt idx="6262">
                  <c:v>7.5390000000000016E-4</c:v>
                </c:pt>
                <c:pt idx="6263">
                  <c:v>7.7187000000000013E-4</c:v>
                </c:pt>
                <c:pt idx="6264">
                  <c:v>7.5566000000000023E-4</c:v>
                </c:pt>
                <c:pt idx="6265">
                  <c:v>7.7811000000000026E-4</c:v>
                </c:pt>
                <c:pt idx="6266">
                  <c:v>7.7624000000000009E-4</c:v>
                </c:pt>
                <c:pt idx="6267">
                  <c:v>7.9620000000000016E-4</c:v>
                </c:pt>
                <c:pt idx="6268">
                  <c:v>7.8060000000000022E-4</c:v>
                </c:pt>
                <c:pt idx="6269">
                  <c:v>7.7488000000000014E-4</c:v>
                </c:pt>
                <c:pt idx="6270">
                  <c:v>7.7000000000000007E-4</c:v>
                </c:pt>
                <c:pt idx="6271">
                  <c:v>7.8996000000000025E-4</c:v>
                </c:pt>
                <c:pt idx="6272">
                  <c:v>7.8378000000000009E-4</c:v>
                </c:pt>
                <c:pt idx="6273">
                  <c:v>7.7125000000000013E-4</c:v>
                </c:pt>
                <c:pt idx="6274">
                  <c:v>7.7499000000000025E-4</c:v>
                </c:pt>
                <c:pt idx="6275">
                  <c:v>7.6314000000000015E-4</c:v>
                </c:pt>
                <c:pt idx="6276">
                  <c:v>7.6189000000000009E-4</c:v>
                </c:pt>
                <c:pt idx="6277">
                  <c:v>7.7562000000000019E-4</c:v>
                </c:pt>
                <c:pt idx="6278">
                  <c:v>7.6662000000000008E-4</c:v>
                </c:pt>
                <c:pt idx="6279">
                  <c:v>7.7749000000000015E-4</c:v>
                </c:pt>
                <c:pt idx="6280">
                  <c:v>7.8060000000000022E-4</c:v>
                </c:pt>
                <c:pt idx="6281">
                  <c:v>7.8760000000000017E-4</c:v>
                </c:pt>
                <c:pt idx="6282">
                  <c:v>7.8497000000000018E-4</c:v>
                </c:pt>
                <c:pt idx="6283">
                  <c:v>7.912100000000002E-4</c:v>
                </c:pt>
                <c:pt idx="6284">
                  <c:v>7.7000000000000007E-4</c:v>
                </c:pt>
                <c:pt idx="6285">
                  <c:v>7.6216000000000012E-4</c:v>
                </c:pt>
                <c:pt idx="6286">
                  <c:v>7.4443000000000014E-4</c:v>
                </c:pt>
                <c:pt idx="6287">
                  <c:v>7.3820000000000027E-4</c:v>
                </c:pt>
                <c:pt idx="6288">
                  <c:v>7.7107000000000022E-4</c:v>
                </c:pt>
                <c:pt idx="6289">
                  <c:v>7.3258000000000004E-4</c:v>
                </c:pt>
                <c:pt idx="6290">
                  <c:v>7.3800000000000027E-4</c:v>
                </c:pt>
                <c:pt idx="6291">
                  <c:v>7.6065000000000008E-4</c:v>
                </c:pt>
                <c:pt idx="6292">
                  <c:v>7.4007000000000022E-4</c:v>
                </c:pt>
                <c:pt idx="6293">
                  <c:v>7.1450000000000007E-4</c:v>
                </c:pt>
                <c:pt idx="6294">
                  <c:v>7.3609000000000012E-4</c:v>
                </c:pt>
                <c:pt idx="6295">
                  <c:v>7.3508000000000015E-4</c:v>
                </c:pt>
                <c:pt idx="6296">
                  <c:v>7.2759000000000018E-4</c:v>
                </c:pt>
                <c:pt idx="6297">
                  <c:v>7.3800000000000027E-4</c:v>
                </c:pt>
                <c:pt idx="6298">
                  <c:v>7.2011000000000015E-4</c:v>
                </c:pt>
                <c:pt idx="6299">
                  <c:v>7.0888000000000017E-4</c:v>
                </c:pt>
                <c:pt idx="6300">
                  <c:v>7.3134000000000014E-4</c:v>
                </c:pt>
                <c:pt idx="6301">
                  <c:v>7.1511000000000014E-4</c:v>
                </c:pt>
                <c:pt idx="6302">
                  <c:v>7.1512000000000008E-4</c:v>
                </c:pt>
                <c:pt idx="6303">
                  <c:v>7.4630000000000009E-4</c:v>
                </c:pt>
                <c:pt idx="6304">
                  <c:v>7.3944000000000006E-4</c:v>
                </c:pt>
                <c:pt idx="6305">
                  <c:v>7.3632000000000027E-4</c:v>
                </c:pt>
                <c:pt idx="6306">
                  <c:v>7.4256000000000007E-4</c:v>
                </c:pt>
                <c:pt idx="6307">
                  <c:v>7.793600000000001E-4</c:v>
                </c:pt>
                <c:pt idx="6308">
                  <c:v>7.3009000000000008E-4</c:v>
                </c:pt>
                <c:pt idx="6309">
                  <c:v>7.4443000000000014E-4</c:v>
                </c:pt>
                <c:pt idx="6310">
                  <c:v>7.4563000000000027E-4</c:v>
                </c:pt>
                <c:pt idx="6311">
                  <c:v>7.1263000000000012E-4</c:v>
                </c:pt>
                <c:pt idx="6312">
                  <c:v>7.3071000000000008E-4</c:v>
                </c:pt>
                <c:pt idx="6313">
                  <c:v>7.5453000000000022E-4</c:v>
                </c:pt>
                <c:pt idx="6314">
                  <c:v>7.4194000000000018E-4</c:v>
                </c:pt>
                <c:pt idx="6315">
                  <c:v>7.6065000000000008E-4</c:v>
                </c:pt>
                <c:pt idx="6316">
                  <c:v>7.5072000000000008E-4</c:v>
                </c:pt>
                <c:pt idx="6317">
                  <c:v>8.0680000000000053E-4</c:v>
                </c:pt>
                <c:pt idx="6318">
                  <c:v>7.5379000000000017E-4</c:v>
                </c:pt>
                <c:pt idx="6319">
                  <c:v>7.5566000000000023E-4</c:v>
                </c:pt>
                <c:pt idx="6320">
                  <c:v>7.637700000000001E-4</c:v>
                </c:pt>
                <c:pt idx="6321">
                  <c:v>7.650100000000001E-4</c:v>
                </c:pt>
                <c:pt idx="6322">
                  <c:v>7.8060000000000022E-4</c:v>
                </c:pt>
                <c:pt idx="6323">
                  <c:v>7.653400000000001E-4</c:v>
                </c:pt>
                <c:pt idx="6324">
                  <c:v>7.924500000000001E-4</c:v>
                </c:pt>
                <c:pt idx="6325">
                  <c:v>7.650100000000001E-4</c:v>
                </c:pt>
                <c:pt idx="6326">
                  <c:v>7.6127000000000009E-4</c:v>
                </c:pt>
                <c:pt idx="6327">
                  <c:v>7.4381000000000024E-4</c:v>
                </c:pt>
                <c:pt idx="6328">
                  <c:v>7.7749000000000015E-4</c:v>
                </c:pt>
                <c:pt idx="6329">
                  <c:v>7.8248000000000011E-4</c:v>
                </c:pt>
                <c:pt idx="6330">
                  <c:v>7.8887000000000022E-4</c:v>
                </c:pt>
                <c:pt idx="6331">
                  <c:v>7.7562000000000019E-4</c:v>
                </c:pt>
                <c:pt idx="6332">
                  <c:v>7.7562000000000019E-4</c:v>
                </c:pt>
                <c:pt idx="6333">
                  <c:v>7.6876000000000006E-4</c:v>
                </c:pt>
                <c:pt idx="6334">
                  <c:v>7.8372000000000023E-4</c:v>
                </c:pt>
                <c:pt idx="6335">
                  <c:v>7.8123000000000027E-4</c:v>
                </c:pt>
                <c:pt idx="6336">
                  <c:v>7.6065000000000008E-4</c:v>
                </c:pt>
                <c:pt idx="6337">
                  <c:v>7.8435000000000017E-4</c:v>
                </c:pt>
                <c:pt idx="6338">
                  <c:v>7.6127000000000009E-4</c:v>
                </c:pt>
                <c:pt idx="6339">
                  <c:v>7.7562000000000019E-4</c:v>
                </c:pt>
                <c:pt idx="6340">
                  <c:v>7.8185000000000006E-4</c:v>
                </c:pt>
                <c:pt idx="6341">
                  <c:v>7.8310000000000022E-4</c:v>
                </c:pt>
                <c:pt idx="6342">
                  <c:v>8.0858000000000026E-4</c:v>
                </c:pt>
                <c:pt idx="6343">
                  <c:v>7.8060000000000022E-4</c:v>
                </c:pt>
                <c:pt idx="6344">
                  <c:v>7.650100000000001E-4</c:v>
                </c:pt>
                <c:pt idx="6345">
                  <c:v>7.8435000000000017E-4</c:v>
                </c:pt>
                <c:pt idx="6346">
                  <c:v>7.8934000000000014E-4</c:v>
                </c:pt>
                <c:pt idx="6347">
                  <c:v>7.7187000000000013E-4</c:v>
                </c:pt>
                <c:pt idx="6348">
                  <c:v>7.6598000000000009E-4</c:v>
                </c:pt>
                <c:pt idx="6349">
                  <c:v>7.5316000000000022E-4</c:v>
                </c:pt>
                <c:pt idx="6350">
                  <c:v>7.5566000000000023E-4</c:v>
                </c:pt>
                <c:pt idx="6351">
                  <c:v>7.5691000000000018E-4</c:v>
                </c:pt>
                <c:pt idx="6352">
                  <c:v>7.4630000000000009E-4</c:v>
                </c:pt>
                <c:pt idx="6353">
                  <c:v>7.6938000000000017E-4</c:v>
                </c:pt>
                <c:pt idx="6354">
                  <c:v>7.4880000000000009E-4</c:v>
                </c:pt>
                <c:pt idx="6355">
                  <c:v>7.4131000000000012E-4</c:v>
                </c:pt>
                <c:pt idx="6356">
                  <c:v>7.5771000000000009E-4</c:v>
                </c:pt>
                <c:pt idx="6357">
                  <c:v>7.1702000000000007E-4</c:v>
                </c:pt>
                <c:pt idx="6358">
                  <c:v>7.3820000000000027E-4</c:v>
                </c:pt>
                <c:pt idx="6359">
                  <c:v>7.1949000000000004E-4</c:v>
                </c:pt>
                <c:pt idx="6360">
                  <c:v>7.2572000000000012E-4</c:v>
                </c:pt>
                <c:pt idx="6361">
                  <c:v>7.4443000000000014E-4</c:v>
                </c:pt>
                <c:pt idx="6362">
                  <c:v>7.369500000000001E-4</c:v>
                </c:pt>
                <c:pt idx="6363">
                  <c:v>7.4256000000000007E-4</c:v>
                </c:pt>
                <c:pt idx="6364">
                  <c:v>7.4443000000000014E-4</c:v>
                </c:pt>
                <c:pt idx="6365">
                  <c:v>7.3418000000000018E-4</c:v>
                </c:pt>
                <c:pt idx="6366">
                  <c:v>7.2323000000000027E-4</c:v>
                </c:pt>
                <c:pt idx="6367">
                  <c:v>7.3757000000000022E-4</c:v>
                </c:pt>
                <c:pt idx="6368">
                  <c:v>7.3882000000000006E-4</c:v>
                </c:pt>
                <c:pt idx="6369">
                  <c:v>7.5691000000000018E-4</c:v>
                </c:pt>
                <c:pt idx="6370">
                  <c:v>7.3258000000000004E-4</c:v>
                </c:pt>
                <c:pt idx="6371">
                  <c:v>7.2448000000000011E-4</c:v>
                </c:pt>
                <c:pt idx="6372">
                  <c:v>7.344500000000001E-4</c:v>
                </c:pt>
                <c:pt idx="6373">
                  <c:v>7.3164000000000009E-4</c:v>
                </c:pt>
                <c:pt idx="6374">
                  <c:v>7.494200000000001E-4</c:v>
                </c:pt>
                <c:pt idx="6375">
                  <c:v>7.4817000000000026E-4</c:v>
                </c:pt>
                <c:pt idx="6376">
                  <c:v>7.5628000000000012E-4</c:v>
                </c:pt>
                <c:pt idx="6377">
                  <c:v>7.4880000000000009E-4</c:v>
                </c:pt>
                <c:pt idx="6378">
                  <c:v>7.5441000000000006E-4</c:v>
                </c:pt>
                <c:pt idx="6379">
                  <c:v>7.5940000000000014E-4</c:v>
                </c:pt>
                <c:pt idx="6380">
                  <c:v>7.4194000000000018E-4</c:v>
                </c:pt>
                <c:pt idx="6381">
                  <c:v>7.4506000000000008E-4</c:v>
                </c:pt>
                <c:pt idx="6382">
                  <c:v>7.6314000000000015E-4</c:v>
                </c:pt>
                <c:pt idx="6383">
                  <c:v>7.5580000000000027E-4</c:v>
                </c:pt>
                <c:pt idx="6384">
                  <c:v>7.5815000000000019E-4</c:v>
                </c:pt>
                <c:pt idx="6385">
                  <c:v>7.4630000000000009E-4</c:v>
                </c:pt>
                <c:pt idx="6386">
                  <c:v>7.4817000000000026E-4</c:v>
                </c:pt>
                <c:pt idx="6387">
                  <c:v>7.4381000000000024E-4</c:v>
                </c:pt>
                <c:pt idx="6388">
                  <c:v>7.5771000000000009E-4</c:v>
                </c:pt>
                <c:pt idx="6389">
                  <c:v>7.8185000000000006E-4</c:v>
                </c:pt>
                <c:pt idx="6390">
                  <c:v>7.5566000000000023E-4</c:v>
                </c:pt>
                <c:pt idx="6391">
                  <c:v>7.3991000000000009E-4</c:v>
                </c:pt>
                <c:pt idx="6392">
                  <c:v>7.5878000000000013E-4</c:v>
                </c:pt>
                <c:pt idx="6393">
                  <c:v>7.3800000000000027E-4</c:v>
                </c:pt>
                <c:pt idx="6394">
                  <c:v>7.637700000000001E-4</c:v>
                </c:pt>
                <c:pt idx="6395">
                  <c:v>7.637700000000001E-4</c:v>
                </c:pt>
                <c:pt idx="6396">
                  <c:v>7.7499000000000025E-4</c:v>
                </c:pt>
                <c:pt idx="6397">
                  <c:v>7.7499000000000025E-4</c:v>
                </c:pt>
                <c:pt idx="6398">
                  <c:v>7.4436000000000023E-4</c:v>
                </c:pt>
                <c:pt idx="6399">
                  <c:v>7.5566000000000023E-4</c:v>
                </c:pt>
                <c:pt idx="6400">
                  <c:v>7.5192000000000021E-4</c:v>
                </c:pt>
                <c:pt idx="6401">
                  <c:v>7.6626000000000016E-4</c:v>
                </c:pt>
                <c:pt idx="6402">
                  <c:v>7.6314000000000015E-4</c:v>
                </c:pt>
                <c:pt idx="6403">
                  <c:v>7.5005000000000015E-4</c:v>
                </c:pt>
                <c:pt idx="6404">
                  <c:v>7.5326000000000017E-4</c:v>
                </c:pt>
                <c:pt idx="6405">
                  <c:v>7.5962000000000024E-4</c:v>
                </c:pt>
                <c:pt idx="6406">
                  <c:v>7.5691000000000018E-4</c:v>
                </c:pt>
                <c:pt idx="6407">
                  <c:v>7.6662000000000008E-4</c:v>
                </c:pt>
                <c:pt idx="6408">
                  <c:v>7.4755000000000015E-4</c:v>
                </c:pt>
                <c:pt idx="6409">
                  <c:v>7.5129000000000016E-4</c:v>
                </c:pt>
                <c:pt idx="6410">
                  <c:v>7.4443000000000014E-4</c:v>
                </c:pt>
                <c:pt idx="6411">
                  <c:v>7.4499000000000017E-4</c:v>
                </c:pt>
                <c:pt idx="6412">
                  <c:v>7.5441000000000006E-4</c:v>
                </c:pt>
                <c:pt idx="6413">
                  <c:v>7.4194000000000018E-4</c:v>
                </c:pt>
                <c:pt idx="6414">
                  <c:v>7.344500000000001E-4</c:v>
                </c:pt>
                <c:pt idx="6415">
                  <c:v>7.2910000000000021E-4</c:v>
                </c:pt>
                <c:pt idx="6416">
                  <c:v>7.4194000000000018E-4</c:v>
                </c:pt>
                <c:pt idx="6417">
                  <c:v>7.338300000000002E-4</c:v>
                </c:pt>
                <c:pt idx="6418">
                  <c:v>7.2011000000000015E-4</c:v>
                </c:pt>
                <c:pt idx="6419">
                  <c:v>7.1200000000000007E-4</c:v>
                </c:pt>
                <c:pt idx="6420">
                  <c:v>7.1574000000000008E-4</c:v>
                </c:pt>
                <c:pt idx="6421">
                  <c:v>7.1002000000000012E-4</c:v>
                </c:pt>
                <c:pt idx="6422">
                  <c:v>7.2073000000000026E-4</c:v>
                </c:pt>
                <c:pt idx="6423">
                  <c:v>7.2465000000000019E-4</c:v>
                </c:pt>
                <c:pt idx="6424">
                  <c:v>6.9579000000000006E-4</c:v>
                </c:pt>
                <c:pt idx="6425">
                  <c:v>7.1129000000000006E-4</c:v>
                </c:pt>
                <c:pt idx="6426">
                  <c:v>6.9579000000000006E-4</c:v>
                </c:pt>
                <c:pt idx="6427">
                  <c:v>7.3757000000000022E-4</c:v>
                </c:pt>
                <c:pt idx="6428">
                  <c:v>7.0748000000000013E-4</c:v>
                </c:pt>
                <c:pt idx="6429">
                  <c:v>7.1200000000000007E-4</c:v>
                </c:pt>
                <c:pt idx="6430">
                  <c:v>7.1829000000000012E-4</c:v>
                </c:pt>
                <c:pt idx="6431">
                  <c:v>7.1384000000000009E-4</c:v>
                </c:pt>
                <c:pt idx="6432">
                  <c:v>7.1263000000000012E-4</c:v>
                </c:pt>
                <c:pt idx="6433">
                  <c:v>7.213600000000001E-4</c:v>
                </c:pt>
                <c:pt idx="6434">
                  <c:v>7.1824000000000009E-4</c:v>
                </c:pt>
                <c:pt idx="6435">
                  <c:v>7.369500000000001E-4</c:v>
                </c:pt>
                <c:pt idx="6436">
                  <c:v>7.1512000000000008E-4</c:v>
                </c:pt>
                <c:pt idx="6437">
                  <c:v>7.3482000000000007E-4</c:v>
                </c:pt>
                <c:pt idx="6438">
                  <c:v>7.3882000000000006E-4</c:v>
                </c:pt>
                <c:pt idx="6439">
                  <c:v>7.3009000000000008E-4</c:v>
                </c:pt>
                <c:pt idx="6440">
                  <c:v>7.2448000000000011E-4</c:v>
                </c:pt>
                <c:pt idx="6441">
                  <c:v>7.4755000000000015E-4</c:v>
                </c:pt>
                <c:pt idx="6442">
                  <c:v>7.5005000000000015E-4</c:v>
                </c:pt>
                <c:pt idx="6443">
                  <c:v>7.3321000000000009E-4</c:v>
                </c:pt>
                <c:pt idx="6444">
                  <c:v>7.4436000000000023E-4</c:v>
                </c:pt>
                <c:pt idx="6445">
                  <c:v>7.5192000000000021E-4</c:v>
                </c:pt>
                <c:pt idx="6446">
                  <c:v>7.3944000000000006E-4</c:v>
                </c:pt>
                <c:pt idx="6447">
                  <c:v>7.3228000000000008E-4</c:v>
                </c:pt>
                <c:pt idx="6448">
                  <c:v>7.3882000000000006E-4</c:v>
                </c:pt>
                <c:pt idx="6449">
                  <c:v>7.1824000000000009E-4</c:v>
                </c:pt>
                <c:pt idx="6450">
                  <c:v>7.4817000000000026E-4</c:v>
                </c:pt>
                <c:pt idx="6451">
                  <c:v>7.4817000000000026E-4</c:v>
                </c:pt>
                <c:pt idx="6452">
                  <c:v>7.5379000000000017E-4</c:v>
                </c:pt>
                <c:pt idx="6453">
                  <c:v>7.369500000000001E-4</c:v>
                </c:pt>
                <c:pt idx="6454">
                  <c:v>7.5316000000000022E-4</c:v>
                </c:pt>
                <c:pt idx="6455">
                  <c:v>7.5254000000000011E-4</c:v>
                </c:pt>
                <c:pt idx="6456">
                  <c:v>7.4436000000000023E-4</c:v>
                </c:pt>
                <c:pt idx="6457">
                  <c:v>7.5771000000000009E-4</c:v>
                </c:pt>
                <c:pt idx="6458">
                  <c:v>7.5067000000000027E-4</c:v>
                </c:pt>
                <c:pt idx="6459">
                  <c:v>7.6127000000000009E-4</c:v>
                </c:pt>
                <c:pt idx="6460">
                  <c:v>7.4563000000000027E-4</c:v>
                </c:pt>
                <c:pt idx="6461">
                  <c:v>7.5192000000000021E-4</c:v>
                </c:pt>
                <c:pt idx="6462">
                  <c:v>7.4443000000000014E-4</c:v>
                </c:pt>
                <c:pt idx="6463">
                  <c:v>7.4309000000000018E-4</c:v>
                </c:pt>
                <c:pt idx="6464">
                  <c:v>7.4755000000000015E-4</c:v>
                </c:pt>
                <c:pt idx="6465">
                  <c:v>7.6598000000000009E-4</c:v>
                </c:pt>
                <c:pt idx="6466">
                  <c:v>7.7000000000000007E-4</c:v>
                </c:pt>
                <c:pt idx="6467">
                  <c:v>7.8696000000000007E-4</c:v>
                </c:pt>
                <c:pt idx="6468">
                  <c:v>7.7063000000000023E-4</c:v>
                </c:pt>
                <c:pt idx="6469">
                  <c:v>7.5708000000000014E-4</c:v>
                </c:pt>
                <c:pt idx="6470">
                  <c:v>7.4755000000000015E-4</c:v>
                </c:pt>
                <c:pt idx="6471">
                  <c:v>7.5326000000000017E-4</c:v>
                </c:pt>
                <c:pt idx="6472">
                  <c:v>7.4069000000000023E-4</c:v>
                </c:pt>
                <c:pt idx="6473">
                  <c:v>7.469000000000001E-4</c:v>
                </c:pt>
                <c:pt idx="6474">
                  <c:v>7.344500000000001E-4</c:v>
                </c:pt>
                <c:pt idx="6475">
                  <c:v>7.4069000000000023E-4</c:v>
                </c:pt>
                <c:pt idx="6476">
                  <c:v>7.3009000000000008E-4</c:v>
                </c:pt>
                <c:pt idx="6477">
                  <c:v>7.4069000000000023E-4</c:v>
                </c:pt>
                <c:pt idx="6478">
                  <c:v>7.6065000000000008E-4</c:v>
                </c:pt>
                <c:pt idx="6479">
                  <c:v>7.1075000000000001E-4</c:v>
                </c:pt>
                <c:pt idx="6480">
                  <c:v>7.2011000000000015E-4</c:v>
                </c:pt>
                <c:pt idx="6481">
                  <c:v>7.2274000000000014E-4</c:v>
                </c:pt>
                <c:pt idx="6482">
                  <c:v>7.344500000000001E-4</c:v>
                </c:pt>
                <c:pt idx="6483">
                  <c:v>7.369500000000001E-4</c:v>
                </c:pt>
                <c:pt idx="6484">
                  <c:v>7.057700000000001E-4</c:v>
                </c:pt>
                <c:pt idx="6485">
                  <c:v>7.0557000000000009E-4</c:v>
                </c:pt>
                <c:pt idx="6486">
                  <c:v>7.1824000000000009E-4</c:v>
                </c:pt>
                <c:pt idx="6487">
                  <c:v>7.2884000000000013E-4</c:v>
                </c:pt>
                <c:pt idx="6488">
                  <c:v>7.1829000000000012E-4</c:v>
                </c:pt>
                <c:pt idx="6489">
                  <c:v>7.2011000000000015E-4</c:v>
                </c:pt>
                <c:pt idx="6490">
                  <c:v>7.0452000000000015E-4</c:v>
                </c:pt>
                <c:pt idx="6491">
                  <c:v>7.1325000000000013E-4</c:v>
                </c:pt>
                <c:pt idx="6492">
                  <c:v>7.2528000000000013E-4</c:v>
                </c:pt>
                <c:pt idx="6493">
                  <c:v>7.1699000000000014E-4</c:v>
                </c:pt>
                <c:pt idx="6494">
                  <c:v>7.0621000000000008E-4</c:v>
                </c:pt>
                <c:pt idx="6495">
                  <c:v>7.369500000000001E-4</c:v>
                </c:pt>
                <c:pt idx="6496">
                  <c:v>7.0452000000000015E-4</c:v>
                </c:pt>
                <c:pt idx="6497">
                  <c:v>7.1138000000000006E-4</c:v>
                </c:pt>
                <c:pt idx="6498">
                  <c:v>7.2011000000000015E-4</c:v>
                </c:pt>
                <c:pt idx="6499">
                  <c:v>7.2274000000000014E-4</c:v>
                </c:pt>
                <c:pt idx="6500">
                  <c:v>7.1637000000000014E-4</c:v>
                </c:pt>
                <c:pt idx="6501">
                  <c:v>7.0888000000000017E-4</c:v>
                </c:pt>
                <c:pt idx="6502">
                  <c:v>7.2635000000000017E-4</c:v>
                </c:pt>
                <c:pt idx="6503">
                  <c:v>7.2448000000000011E-4</c:v>
                </c:pt>
                <c:pt idx="6504">
                  <c:v>7.6026000000000012E-4</c:v>
                </c:pt>
                <c:pt idx="6505">
                  <c:v>7.3258000000000004E-4</c:v>
                </c:pt>
                <c:pt idx="6506">
                  <c:v>7.3508000000000015E-4</c:v>
                </c:pt>
                <c:pt idx="6507">
                  <c:v>7.4319000000000023E-4</c:v>
                </c:pt>
                <c:pt idx="6508">
                  <c:v>7.4693000000000025E-4</c:v>
                </c:pt>
                <c:pt idx="6509">
                  <c:v>7.5503000000000018E-4</c:v>
                </c:pt>
                <c:pt idx="6510">
                  <c:v>7.5008000000000019E-4</c:v>
                </c:pt>
                <c:pt idx="6511">
                  <c:v>7.6127000000000009E-4</c:v>
                </c:pt>
                <c:pt idx="6512">
                  <c:v>7.6938000000000017E-4</c:v>
                </c:pt>
                <c:pt idx="6513">
                  <c:v>7.392700000000001E-4</c:v>
                </c:pt>
                <c:pt idx="6514">
                  <c:v>7.6252000000000015E-4</c:v>
                </c:pt>
                <c:pt idx="6515">
                  <c:v>7.7250000000000007E-4</c:v>
                </c:pt>
                <c:pt idx="6516">
                  <c:v>7.3632000000000027E-4</c:v>
                </c:pt>
                <c:pt idx="6517">
                  <c:v>7.4817000000000026E-4</c:v>
                </c:pt>
                <c:pt idx="6518">
                  <c:v>7.4007000000000022E-4</c:v>
                </c:pt>
                <c:pt idx="6519">
                  <c:v>7.5753000000000018E-4</c:v>
                </c:pt>
                <c:pt idx="6520">
                  <c:v>7.634400000000001E-4</c:v>
                </c:pt>
                <c:pt idx="6521">
                  <c:v>7.6813000000000022E-4</c:v>
                </c:pt>
                <c:pt idx="6522">
                  <c:v>7.8435000000000017E-4</c:v>
                </c:pt>
                <c:pt idx="6523">
                  <c:v>7.8123000000000027E-4</c:v>
                </c:pt>
                <c:pt idx="6524">
                  <c:v>7.8871000000000008E-4</c:v>
                </c:pt>
                <c:pt idx="6525">
                  <c:v>7.643900000000001E-4</c:v>
                </c:pt>
                <c:pt idx="6526">
                  <c:v>7.5192000000000021E-4</c:v>
                </c:pt>
                <c:pt idx="6527">
                  <c:v>7.818800000000001E-4</c:v>
                </c:pt>
                <c:pt idx="6528">
                  <c:v>7.6852000000000008E-4</c:v>
                </c:pt>
                <c:pt idx="6529">
                  <c:v>7.5503000000000018E-4</c:v>
                </c:pt>
                <c:pt idx="6530">
                  <c:v>7.5691000000000018E-4</c:v>
                </c:pt>
                <c:pt idx="6531">
                  <c:v>7.736100000000002E-4</c:v>
                </c:pt>
                <c:pt idx="6532">
                  <c:v>7.7562000000000019E-4</c:v>
                </c:pt>
                <c:pt idx="6533">
                  <c:v>7.7063000000000023E-4</c:v>
                </c:pt>
                <c:pt idx="6534">
                  <c:v>7.5708000000000014E-4</c:v>
                </c:pt>
                <c:pt idx="6535">
                  <c:v>7.7873000000000026E-4</c:v>
                </c:pt>
                <c:pt idx="6536">
                  <c:v>7.793600000000001E-4</c:v>
                </c:pt>
                <c:pt idx="6537">
                  <c:v>7.5644000000000004E-4</c:v>
                </c:pt>
                <c:pt idx="6538">
                  <c:v>7.6938000000000017E-4</c:v>
                </c:pt>
                <c:pt idx="6539">
                  <c:v>7.634400000000001E-4</c:v>
                </c:pt>
                <c:pt idx="6540">
                  <c:v>7.7187000000000013E-4</c:v>
                </c:pt>
                <c:pt idx="6541">
                  <c:v>7.918300000000002E-4</c:v>
                </c:pt>
                <c:pt idx="6542">
                  <c:v>7.7499000000000025E-4</c:v>
                </c:pt>
                <c:pt idx="6543">
                  <c:v>8.0032000000000031E-4</c:v>
                </c:pt>
                <c:pt idx="6544">
                  <c:v>7.8310000000000022E-4</c:v>
                </c:pt>
                <c:pt idx="6545">
                  <c:v>7.8435000000000017E-4</c:v>
                </c:pt>
                <c:pt idx="6546">
                  <c:v>7.7063000000000023E-4</c:v>
                </c:pt>
                <c:pt idx="6547">
                  <c:v>8.0181000000000002E-4</c:v>
                </c:pt>
                <c:pt idx="6548">
                  <c:v>7.6564000000000027E-4</c:v>
                </c:pt>
                <c:pt idx="6549">
                  <c:v>7.8684000000000013E-4</c:v>
                </c:pt>
                <c:pt idx="6550">
                  <c:v>7.8435000000000017E-4</c:v>
                </c:pt>
                <c:pt idx="6551">
                  <c:v>7.8996000000000025E-4</c:v>
                </c:pt>
                <c:pt idx="6552">
                  <c:v>7.9370000000000026E-4</c:v>
                </c:pt>
                <c:pt idx="6553">
                  <c:v>7.7998000000000021E-4</c:v>
                </c:pt>
                <c:pt idx="6554">
                  <c:v>7.5898000000000024E-4</c:v>
                </c:pt>
                <c:pt idx="6555">
                  <c:v>7.7686000000000009E-4</c:v>
                </c:pt>
                <c:pt idx="6556">
                  <c:v>7.7686000000000009E-4</c:v>
                </c:pt>
                <c:pt idx="6557">
                  <c:v>7.6002000000000014E-4</c:v>
                </c:pt>
                <c:pt idx="6558">
                  <c:v>7.6688000000000006E-4</c:v>
                </c:pt>
                <c:pt idx="6559">
                  <c:v>7.6626000000000016E-4</c:v>
                </c:pt>
                <c:pt idx="6560">
                  <c:v>7.6751000000000011E-4</c:v>
                </c:pt>
                <c:pt idx="6561">
                  <c:v>7.6314000000000015E-4</c:v>
                </c:pt>
                <c:pt idx="6562">
                  <c:v>7.6002000000000014E-4</c:v>
                </c:pt>
                <c:pt idx="6563">
                  <c:v>7.3800000000000027E-4</c:v>
                </c:pt>
                <c:pt idx="6564">
                  <c:v>7.3820000000000027E-4</c:v>
                </c:pt>
                <c:pt idx="6565">
                  <c:v>7.392700000000001E-4</c:v>
                </c:pt>
                <c:pt idx="6566">
                  <c:v>7.4381000000000024E-4</c:v>
                </c:pt>
                <c:pt idx="6567">
                  <c:v>7.2385000000000017E-4</c:v>
                </c:pt>
                <c:pt idx="6568">
                  <c:v>7.3508000000000015E-4</c:v>
                </c:pt>
                <c:pt idx="6569">
                  <c:v>7.3321000000000009E-4</c:v>
                </c:pt>
                <c:pt idx="6570">
                  <c:v>7.4506000000000008E-4</c:v>
                </c:pt>
                <c:pt idx="6571">
                  <c:v>7.0701000000000021E-4</c:v>
                </c:pt>
                <c:pt idx="6572">
                  <c:v>7.2846000000000022E-4</c:v>
                </c:pt>
                <c:pt idx="6573">
                  <c:v>7.1325000000000013E-4</c:v>
                </c:pt>
                <c:pt idx="6574">
                  <c:v>7.3009000000000008E-4</c:v>
                </c:pt>
                <c:pt idx="6575">
                  <c:v>7.494200000000001E-4</c:v>
                </c:pt>
                <c:pt idx="6576">
                  <c:v>7.4194000000000018E-4</c:v>
                </c:pt>
                <c:pt idx="6577">
                  <c:v>7.233700000000002E-4</c:v>
                </c:pt>
                <c:pt idx="6578">
                  <c:v>7.344500000000001E-4</c:v>
                </c:pt>
                <c:pt idx="6579">
                  <c:v>7.5441000000000006E-4</c:v>
                </c:pt>
                <c:pt idx="6580">
                  <c:v>7.1699000000000014E-4</c:v>
                </c:pt>
                <c:pt idx="6581">
                  <c:v>7.5135000000000013E-4</c:v>
                </c:pt>
                <c:pt idx="6582">
                  <c:v>7.2946000000000013E-4</c:v>
                </c:pt>
                <c:pt idx="6583">
                  <c:v>7.1013000000000022E-4</c:v>
                </c:pt>
                <c:pt idx="6584">
                  <c:v>7.736100000000002E-4</c:v>
                </c:pt>
                <c:pt idx="6585">
                  <c:v>7.4443000000000014E-4</c:v>
                </c:pt>
                <c:pt idx="6586">
                  <c:v>7.3037000000000015E-4</c:v>
                </c:pt>
                <c:pt idx="6587">
                  <c:v>7.4755000000000015E-4</c:v>
                </c:pt>
                <c:pt idx="6588">
                  <c:v>7.4318000000000029E-4</c:v>
                </c:pt>
                <c:pt idx="6589">
                  <c:v>7.4381000000000024E-4</c:v>
                </c:pt>
                <c:pt idx="6590">
                  <c:v>7.3291000000000014E-4</c:v>
                </c:pt>
                <c:pt idx="6591">
                  <c:v>7.494200000000001E-4</c:v>
                </c:pt>
                <c:pt idx="6592">
                  <c:v>7.4443000000000014E-4</c:v>
                </c:pt>
                <c:pt idx="6593">
                  <c:v>7.4568000000000019E-4</c:v>
                </c:pt>
                <c:pt idx="6594">
                  <c:v>7.6813000000000022E-4</c:v>
                </c:pt>
                <c:pt idx="6595">
                  <c:v>7.5566000000000023E-4</c:v>
                </c:pt>
                <c:pt idx="6596">
                  <c:v>7.7437000000000024E-4</c:v>
                </c:pt>
                <c:pt idx="6597">
                  <c:v>7.4754000000000021E-4</c:v>
                </c:pt>
                <c:pt idx="6598">
                  <c:v>7.3570000000000016E-4</c:v>
                </c:pt>
                <c:pt idx="6599">
                  <c:v>7.1949000000000004E-4</c:v>
                </c:pt>
                <c:pt idx="6600">
                  <c:v>7.3134000000000014E-4</c:v>
                </c:pt>
                <c:pt idx="6601">
                  <c:v>7.4194000000000018E-4</c:v>
                </c:pt>
                <c:pt idx="6602">
                  <c:v>7.7615000000000019E-4</c:v>
                </c:pt>
                <c:pt idx="6603">
                  <c:v>7.643900000000001E-4</c:v>
                </c:pt>
                <c:pt idx="6604">
                  <c:v>7.7811000000000026E-4</c:v>
                </c:pt>
                <c:pt idx="6605">
                  <c:v>7.5453000000000022E-4</c:v>
                </c:pt>
                <c:pt idx="6606">
                  <c:v>7.4436000000000023E-4</c:v>
                </c:pt>
                <c:pt idx="6607">
                  <c:v>7.8559000000000007E-4</c:v>
                </c:pt>
                <c:pt idx="6608">
                  <c:v>7.7125000000000013E-4</c:v>
                </c:pt>
                <c:pt idx="6609">
                  <c:v>7.7250000000000007E-4</c:v>
                </c:pt>
                <c:pt idx="6610">
                  <c:v>7.7063000000000023E-4</c:v>
                </c:pt>
                <c:pt idx="6611">
                  <c:v>7.8506000000000008E-4</c:v>
                </c:pt>
                <c:pt idx="6612">
                  <c:v>7.6725000000000014E-4</c:v>
                </c:pt>
                <c:pt idx="6613">
                  <c:v>7.338300000000002E-4</c:v>
                </c:pt>
                <c:pt idx="6614">
                  <c:v>7.637700000000001E-4</c:v>
                </c:pt>
                <c:pt idx="6615">
                  <c:v>7.2822000000000023E-4</c:v>
                </c:pt>
                <c:pt idx="6616">
                  <c:v>7.5254000000000011E-4</c:v>
                </c:pt>
                <c:pt idx="6617">
                  <c:v>7.6564000000000027E-4</c:v>
                </c:pt>
                <c:pt idx="6618">
                  <c:v>7.8123000000000027E-4</c:v>
                </c:pt>
                <c:pt idx="6619">
                  <c:v>8.0181000000000002E-4</c:v>
                </c:pt>
                <c:pt idx="6620">
                  <c:v>7.7806000000000023E-4</c:v>
                </c:pt>
                <c:pt idx="6621">
                  <c:v>7.8809000000000008E-4</c:v>
                </c:pt>
                <c:pt idx="6622">
                  <c:v>7.8435000000000017E-4</c:v>
                </c:pt>
                <c:pt idx="6623">
                  <c:v>7.6471000000000004E-4</c:v>
                </c:pt>
                <c:pt idx="6624">
                  <c:v>7.6751000000000011E-4</c:v>
                </c:pt>
                <c:pt idx="6625">
                  <c:v>7.5316000000000022E-4</c:v>
                </c:pt>
                <c:pt idx="6626">
                  <c:v>7.6153000000000017E-4</c:v>
                </c:pt>
                <c:pt idx="6627">
                  <c:v>7.3570000000000016E-4</c:v>
                </c:pt>
                <c:pt idx="6628">
                  <c:v>7.3632000000000027E-4</c:v>
                </c:pt>
                <c:pt idx="6629">
                  <c:v>7.4754000000000021E-4</c:v>
                </c:pt>
                <c:pt idx="6630">
                  <c:v>7.6252000000000015E-4</c:v>
                </c:pt>
                <c:pt idx="6631">
                  <c:v>7.3482000000000007E-4</c:v>
                </c:pt>
                <c:pt idx="6632">
                  <c:v>7.2510000000000022E-4</c:v>
                </c:pt>
                <c:pt idx="6633">
                  <c:v>7.2822000000000023E-4</c:v>
                </c:pt>
                <c:pt idx="6634">
                  <c:v>7.369500000000001E-4</c:v>
                </c:pt>
                <c:pt idx="6635">
                  <c:v>7.038900000000002E-4</c:v>
                </c:pt>
                <c:pt idx="6636">
                  <c:v>7.063900000000001E-4</c:v>
                </c:pt>
                <c:pt idx="6637">
                  <c:v>7.0015000000000019E-4</c:v>
                </c:pt>
                <c:pt idx="6638">
                  <c:v>7.1387000000000013E-4</c:v>
                </c:pt>
                <c:pt idx="6639">
                  <c:v>7.2198000000000021E-4</c:v>
                </c:pt>
                <c:pt idx="6640">
                  <c:v>7.3508000000000015E-4</c:v>
                </c:pt>
                <c:pt idx="6641">
                  <c:v>7.0764000000000027E-4</c:v>
                </c:pt>
                <c:pt idx="6642">
                  <c:v>7.2528000000000013E-4</c:v>
                </c:pt>
                <c:pt idx="6643">
                  <c:v>7.1699000000000014E-4</c:v>
                </c:pt>
                <c:pt idx="6644">
                  <c:v>7.3321000000000009E-4</c:v>
                </c:pt>
                <c:pt idx="6645">
                  <c:v>7.2884000000000013E-4</c:v>
                </c:pt>
                <c:pt idx="6646">
                  <c:v>7.4182000000000024E-4</c:v>
                </c:pt>
                <c:pt idx="6647">
                  <c:v>7.4381000000000024E-4</c:v>
                </c:pt>
                <c:pt idx="6648">
                  <c:v>6.954000000000001E-4</c:v>
                </c:pt>
                <c:pt idx="6649">
                  <c:v>6.8893000000000014E-4</c:v>
                </c:pt>
                <c:pt idx="6650">
                  <c:v>6.920400000000001E-4</c:v>
                </c:pt>
                <c:pt idx="6651">
                  <c:v>7.1699000000000014E-4</c:v>
                </c:pt>
                <c:pt idx="6652">
                  <c:v>7.2448000000000011E-4</c:v>
                </c:pt>
                <c:pt idx="6653">
                  <c:v>7.2759000000000018E-4</c:v>
                </c:pt>
                <c:pt idx="6654">
                  <c:v>7.0764000000000027E-4</c:v>
                </c:pt>
                <c:pt idx="6655">
                  <c:v>7.2973000000000027E-4</c:v>
                </c:pt>
                <c:pt idx="6656">
                  <c:v>7.3071000000000008E-4</c:v>
                </c:pt>
                <c:pt idx="6657">
                  <c:v>7.3196000000000025E-4</c:v>
                </c:pt>
                <c:pt idx="6658">
                  <c:v>7.2198000000000021E-4</c:v>
                </c:pt>
                <c:pt idx="6659">
                  <c:v>7.4881000000000014E-4</c:v>
                </c:pt>
                <c:pt idx="6660">
                  <c:v>7.5691000000000018E-4</c:v>
                </c:pt>
                <c:pt idx="6661">
                  <c:v>7.7562000000000019E-4</c:v>
                </c:pt>
                <c:pt idx="6662">
                  <c:v>7.7234000000000027E-4</c:v>
                </c:pt>
                <c:pt idx="6663">
                  <c:v>7.5503000000000018E-4</c:v>
                </c:pt>
                <c:pt idx="6664">
                  <c:v>7.7686000000000009E-4</c:v>
                </c:pt>
                <c:pt idx="6665">
                  <c:v>7.4817000000000026E-4</c:v>
                </c:pt>
                <c:pt idx="6666">
                  <c:v>7.6813000000000022E-4</c:v>
                </c:pt>
                <c:pt idx="6667">
                  <c:v>7.6314000000000015E-4</c:v>
                </c:pt>
                <c:pt idx="6668">
                  <c:v>7.8251000000000004E-4</c:v>
                </c:pt>
                <c:pt idx="6669">
                  <c:v>7.6979000000000001E-4</c:v>
                </c:pt>
                <c:pt idx="6670">
                  <c:v>7.4568000000000019E-4</c:v>
                </c:pt>
                <c:pt idx="6671">
                  <c:v>7.7312000000000019E-4</c:v>
                </c:pt>
                <c:pt idx="6672">
                  <c:v>7.5441000000000006E-4</c:v>
                </c:pt>
                <c:pt idx="6673">
                  <c:v>7.2448000000000011E-4</c:v>
                </c:pt>
                <c:pt idx="6674">
                  <c:v>7.6751000000000011E-4</c:v>
                </c:pt>
                <c:pt idx="6675">
                  <c:v>7.4817000000000026E-4</c:v>
                </c:pt>
                <c:pt idx="6676">
                  <c:v>7.4817000000000026E-4</c:v>
                </c:pt>
                <c:pt idx="6677">
                  <c:v>7.7552000000000025E-4</c:v>
                </c:pt>
                <c:pt idx="6678">
                  <c:v>7.6314000000000015E-4</c:v>
                </c:pt>
                <c:pt idx="6679">
                  <c:v>8.2551000000000022E-4</c:v>
                </c:pt>
                <c:pt idx="6680">
                  <c:v>8.9286000000000053E-4</c:v>
                </c:pt>
                <c:pt idx="6681">
                  <c:v>9.6247000000000043E-4</c:v>
                </c:pt>
                <c:pt idx="6682">
                  <c:v>7.9459000000000018E-4</c:v>
                </c:pt>
                <c:pt idx="6683">
                  <c:v>9.3278000000000024E-4</c:v>
                </c:pt>
                <c:pt idx="6684">
                  <c:v>1.0013800000000001E-3</c:v>
                </c:pt>
                <c:pt idx="6685">
                  <c:v>7.3037000000000015E-4</c:v>
                </c:pt>
                <c:pt idx="6686">
                  <c:v>5.6482000000000006E-4</c:v>
                </c:pt>
                <c:pt idx="6687">
                  <c:v>8.1927000000000041E-4</c:v>
                </c:pt>
                <c:pt idx="6688">
                  <c:v>8.5794000000000029E-4</c:v>
                </c:pt>
                <c:pt idx="6689">
                  <c:v>8.0430000000000031E-4</c:v>
                </c:pt>
                <c:pt idx="6690">
                  <c:v>8.8975000000000024E-4</c:v>
                </c:pt>
                <c:pt idx="6691">
                  <c:v>9.872700000000006E-4</c:v>
                </c:pt>
                <c:pt idx="6692">
                  <c:v>6.8082000000000006E-4</c:v>
                </c:pt>
                <c:pt idx="6693">
                  <c:v>7.7297000000000021E-4</c:v>
                </c:pt>
                <c:pt idx="6694">
                  <c:v>9.4775000000000035E-4</c:v>
                </c:pt>
                <c:pt idx="6695">
                  <c:v>9.0534000000000035E-4</c:v>
                </c:pt>
                <c:pt idx="6696">
                  <c:v>7.9058000000000015E-4</c:v>
                </c:pt>
                <c:pt idx="6697">
                  <c:v>9.6147000000000029E-4</c:v>
                </c:pt>
                <c:pt idx="6698">
                  <c:v>8.9037000000000025E-4</c:v>
                </c:pt>
                <c:pt idx="6699">
                  <c:v>7.6852000000000008E-4</c:v>
                </c:pt>
                <c:pt idx="6700">
                  <c:v>6.6742000000000006E-4</c:v>
                </c:pt>
                <c:pt idx="6701">
                  <c:v>4.1826000000000011E-4</c:v>
                </c:pt>
                <c:pt idx="6702">
                  <c:v>5.7541999999999999E-4</c:v>
                </c:pt>
                <c:pt idx="6703">
                  <c:v>7.5815000000000019E-4</c:v>
                </c:pt>
                <c:pt idx="6704">
                  <c:v>8.3673000000000016E-4</c:v>
                </c:pt>
                <c:pt idx="6705">
                  <c:v>9.4151000000000033E-4</c:v>
                </c:pt>
                <c:pt idx="6706">
                  <c:v>7.8310000000000022E-4</c:v>
                </c:pt>
                <c:pt idx="6707">
                  <c:v>5.8103000000000007E-4</c:v>
                </c:pt>
                <c:pt idx="6708">
                  <c:v>7.1829000000000012E-4</c:v>
                </c:pt>
                <c:pt idx="6709">
                  <c:v>8.336200000000003E-4</c:v>
                </c:pt>
                <c:pt idx="6710">
                  <c:v>7.7562000000000019E-4</c:v>
                </c:pt>
                <c:pt idx="6711">
                  <c:v>8.2114000000000015E-4</c:v>
                </c:pt>
                <c:pt idx="6712">
                  <c:v>7.0452000000000015E-4</c:v>
                </c:pt>
                <c:pt idx="6713">
                  <c:v>5.4860000000000022E-4</c:v>
                </c:pt>
                <c:pt idx="6714">
                  <c:v>5.5047000000000006E-4</c:v>
                </c:pt>
                <c:pt idx="6715">
                  <c:v>7.0938000000000012E-4</c:v>
                </c:pt>
                <c:pt idx="6716">
                  <c:v>7.6789000000000013E-4</c:v>
                </c:pt>
                <c:pt idx="6717">
                  <c:v>1.0257E-3</c:v>
                </c:pt>
                <c:pt idx="6718">
                  <c:v>7.2210000000000015E-4</c:v>
                </c:pt>
                <c:pt idx="6719">
                  <c:v>7.3944000000000006E-4</c:v>
                </c:pt>
                <c:pt idx="6720">
                  <c:v>7.8435000000000017E-4</c:v>
                </c:pt>
                <c:pt idx="6721">
                  <c:v>9.1781000000000013E-4</c:v>
                </c:pt>
                <c:pt idx="6722">
                  <c:v>9.8080000000000064E-4</c:v>
                </c:pt>
                <c:pt idx="6723">
                  <c:v>8.7478000000000002E-4</c:v>
                </c:pt>
                <c:pt idx="6724">
                  <c:v>7.5940000000000014E-4</c:v>
                </c:pt>
                <c:pt idx="6725">
                  <c:v>6.3944000000000002E-4</c:v>
                </c:pt>
                <c:pt idx="6726">
                  <c:v>5.5484000000000013E-4</c:v>
                </c:pt>
                <c:pt idx="6727">
                  <c:v>6.5213000000000011E-4</c:v>
                </c:pt>
                <c:pt idx="6728">
                  <c:v>7.5878000000000013E-4</c:v>
                </c:pt>
                <c:pt idx="6729">
                  <c:v>7.0265000000000008E-4</c:v>
                </c:pt>
                <c:pt idx="6730">
                  <c:v>7.1765000000000012E-4</c:v>
                </c:pt>
                <c:pt idx="6731">
                  <c:v>7.0684000000000014E-4</c:v>
                </c:pt>
                <c:pt idx="6732">
                  <c:v>9.776800000000003E-4</c:v>
                </c:pt>
                <c:pt idx="6733">
                  <c:v>7.6002000000000014E-4</c:v>
                </c:pt>
                <c:pt idx="6734">
                  <c:v>9.2686000000000016E-4</c:v>
                </c:pt>
                <c:pt idx="6735">
                  <c:v>1.0431699999999999E-3</c:v>
                </c:pt>
                <c:pt idx="6736">
                  <c:v>9.8579000000000028E-4</c:v>
                </c:pt>
                <c:pt idx="6737">
                  <c:v>8.8226000000000038E-4</c:v>
                </c:pt>
                <c:pt idx="6738">
                  <c:v>8.6854000000000033E-4</c:v>
                </c:pt>
                <c:pt idx="6739">
                  <c:v>7.369500000000001E-4</c:v>
                </c:pt>
                <c:pt idx="6740">
                  <c:v>7.0078000000000013E-4</c:v>
                </c:pt>
                <c:pt idx="6741">
                  <c:v>7.7615000000000019E-4</c:v>
                </c:pt>
                <c:pt idx="6742">
                  <c:v>9.0778000000000039E-4</c:v>
                </c:pt>
                <c:pt idx="6743">
                  <c:v>7.3228000000000008E-4</c:v>
                </c:pt>
                <c:pt idx="6744">
                  <c:v>6.9953000000000018E-4</c:v>
                </c:pt>
                <c:pt idx="6745">
                  <c:v>6.7187000000000019E-4</c:v>
                </c:pt>
                <c:pt idx="6746">
                  <c:v>7.1138000000000006E-4</c:v>
                </c:pt>
                <c:pt idx="6747">
                  <c:v>6.6710000000000022E-4</c:v>
                </c:pt>
                <c:pt idx="6748">
                  <c:v>5.0183000000000009E-4</c:v>
                </c:pt>
                <c:pt idx="6749">
                  <c:v>6.2594000000000018E-4</c:v>
                </c:pt>
                <c:pt idx="6750">
                  <c:v>7.5644000000000004E-4</c:v>
                </c:pt>
                <c:pt idx="6751">
                  <c:v>9.2093000000000014E-4</c:v>
                </c:pt>
                <c:pt idx="6752">
                  <c:v>8.0223000000000013E-4</c:v>
                </c:pt>
                <c:pt idx="6753">
                  <c:v>6.4770000000000019E-4</c:v>
                </c:pt>
                <c:pt idx="6754">
                  <c:v>7.5326000000000017E-4</c:v>
                </c:pt>
                <c:pt idx="6755">
                  <c:v>7.8435000000000017E-4</c:v>
                </c:pt>
                <c:pt idx="6756">
                  <c:v>8.1179000000000028E-4</c:v>
                </c:pt>
                <c:pt idx="6757">
                  <c:v>7.338300000000002E-4</c:v>
                </c:pt>
                <c:pt idx="6758">
                  <c:v>7.5129000000000016E-4</c:v>
                </c:pt>
                <c:pt idx="6759">
                  <c:v>8.5357000000000022E-4</c:v>
                </c:pt>
                <c:pt idx="6760">
                  <c:v>9.3652000000000036E-4</c:v>
                </c:pt>
                <c:pt idx="6761">
                  <c:v>9.471200000000003E-4</c:v>
                </c:pt>
                <c:pt idx="6762">
                  <c:v>8.6899000000000015E-4</c:v>
                </c:pt>
                <c:pt idx="6763">
                  <c:v>5.6544000000000006E-4</c:v>
                </c:pt>
                <c:pt idx="6764">
                  <c:v>6.6460000000000011E-4</c:v>
                </c:pt>
                <c:pt idx="6765">
                  <c:v>7.7806000000000023E-4</c:v>
                </c:pt>
                <c:pt idx="6766">
                  <c:v>7.7187000000000013E-4</c:v>
                </c:pt>
                <c:pt idx="6767">
                  <c:v>6.8394000000000018E-4</c:v>
                </c:pt>
                <c:pt idx="6768">
                  <c:v>7.9078000000000015E-4</c:v>
                </c:pt>
                <c:pt idx="6769">
                  <c:v>9.040900000000003E-4</c:v>
                </c:pt>
                <c:pt idx="6770">
                  <c:v>7.7686000000000009E-4</c:v>
                </c:pt>
                <c:pt idx="6771">
                  <c:v>6.3529000000000016E-4</c:v>
                </c:pt>
                <c:pt idx="6772">
                  <c:v>7.3418000000000018E-4</c:v>
                </c:pt>
                <c:pt idx="6773">
                  <c:v>7.4881000000000014E-4</c:v>
                </c:pt>
                <c:pt idx="6774">
                  <c:v>8.0430000000000031E-4</c:v>
                </c:pt>
                <c:pt idx="6775">
                  <c:v>9.321500000000004E-4</c:v>
                </c:pt>
                <c:pt idx="6776">
                  <c:v>9.1096000000000026E-4</c:v>
                </c:pt>
                <c:pt idx="6777">
                  <c:v>6.8713000000000021E-4</c:v>
                </c:pt>
                <c:pt idx="6778">
                  <c:v>6.7458000000000014E-4</c:v>
                </c:pt>
                <c:pt idx="6779">
                  <c:v>4.457000000000001E-4</c:v>
                </c:pt>
                <c:pt idx="6780">
                  <c:v>4.731400000000002E-4</c:v>
                </c:pt>
                <c:pt idx="6781">
                  <c:v>5.3052000000000015E-4</c:v>
                </c:pt>
                <c:pt idx="6782">
                  <c:v>6.5979000000000016E-4</c:v>
                </c:pt>
                <c:pt idx="6783">
                  <c:v>6.8394000000000018E-4</c:v>
                </c:pt>
                <c:pt idx="6784">
                  <c:v>8.9443000000000042E-4</c:v>
                </c:pt>
                <c:pt idx="6785">
                  <c:v>8.2613000000000001E-4</c:v>
                </c:pt>
                <c:pt idx="6786">
                  <c:v>8.3486000000000053E-4</c:v>
                </c:pt>
                <c:pt idx="6787">
                  <c:v>8.8871000000000024E-4</c:v>
                </c:pt>
                <c:pt idx="6788">
                  <c:v>5.1480000000000004E-4</c:v>
                </c:pt>
                <c:pt idx="6789">
                  <c:v>5.3769000000000017E-4</c:v>
                </c:pt>
                <c:pt idx="6790">
                  <c:v>1.0275799999999999E-3</c:v>
                </c:pt>
                <c:pt idx="6791">
                  <c:v>1.0512700000000002E-3</c:v>
                </c:pt>
                <c:pt idx="6792">
                  <c:v>8.9972000000000012E-4</c:v>
                </c:pt>
                <c:pt idx="6793">
                  <c:v>7.8123000000000027E-4</c:v>
                </c:pt>
                <c:pt idx="6794">
                  <c:v>7.6127000000000009E-4</c:v>
                </c:pt>
                <c:pt idx="6795">
                  <c:v>8.9634000000000035E-4</c:v>
                </c:pt>
                <c:pt idx="6796">
                  <c:v>6.5026000000000027E-4</c:v>
                </c:pt>
                <c:pt idx="6797">
                  <c:v>5.2241000000000006E-4</c:v>
                </c:pt>
                <c:pt idx="6798">
                  <c:v>5.2615000000000008E-4</c:v>
                </c:pt>
                <c:pt idx="6799">
                  <c:v>8.8362000000000022E-4</c:v>
                </c:pt>
                <c:pt idx="6800">
                  <c:v>8.8351000000000022E-4</c:v>
                </c:pt>
                <c:pt idx="6801">
                  <c:v>8.2488000000000006E-4</c:v>
                </c:pt>
                <c:pt idx="6802">
                  <c:v>6.3093000000000014E-4</c:v>
                </c:pt>
                <c:pt idx="6803">
                  <c:v>6.6959000000000007E-4</c:v>
                </c:pt>
                <c:pt idx="6804">
                  <c:v>8.0858000000000026E-4</c:v>
                </c:pt>
                <c:pt idx="6805">
                  <c:v>1.0674899999999999E-3</c:v>
                </c:pt>
                <c:pt idx="6806">
                  <c:v>9.982600000000006E-4</c:v>
                </c:pt>
                <c:pt idx="6807">
                  <c:v>8.5046000000000015E-4</c:v>
                </c:pt>
                <c:pt idx="6808">
                  <c:v>7.344500000000001E-4</c:v>
                </c:pt>
                <c:pt idx="6809">
                  <c:v>7.063900000000001E-4</c:v>
                </c:pt>
                <c:pt idx="6810">
                  <c:v>7.0826000000000027E-4</c:v>
                </c:pt>
                <c:pt idx="6811">
                  <c:v>6.8955000000000004E-4</c:v>
                </c:pt>
                <c:pt idx="6812">
                  <c:v>7.2697000000000018E-4</c:v>
                </c:pt>
                <c:pt idx="6813">
                  <c:v>8.9443000000000042E-4</c:v>
                </c:pt>
                <c:pt idx="6814">
                  <c:v>9.7644000000000019E-4</c:v>
                </c:pt>
                <c:pt idx="6815">
                  <c:v>1.0637500000000002E-3</c:v>
                </c:pt>
                <c:pt idx="6816">
                  <c:v>6.979400000000003E-4</c:v>
                </c:pt>
                <c:pt idx="6817">
                  <c:v>6.006500000000001E-4</c:v>
                </c:pt>
                <c:pt idx="6818">
                  <c:v>7.912100000000002E-4</c:v>
                </c:pt>
                <c:pt idx="6819">
                  <c:v>8.4858000000000025E-4</c:v>
                </c:pt>
                <c:pt idx="6820">
                  <c:v>8.6043000000000003E-4</c:v>
                </c:pt>
                <c:pt idx="6821">
                  <c:v>7.5898000000000024E-4</c:v>
                </c:pt>
                <c:pt idx="6822">
                  <c:v>6.9267000000000026E-4</c:v>
                </c:pt>
                <c:pt idx="6823">
                  <c:v>7.1387000000000013E-4</c:v>
                </c:pt>
                <c:pt idx="6824">
                  <c:v>7.1138000000000006E-4</c:v>
                </c:pt>
                <c:pt idx="6825">
                  <c:v>7.4630000000000009E-4</c:v>
                </c:pt>
                <c:pt idx="6826">
                  <c:v>9.620900000000003E-4</c:v>
                </c:pt>
                <c:pt idx="6827">
                  <c:v>9.2717000000000027E-4</c:v>
                </c:pt>
                <c:pt idx="6828">
                  <c:v>9.2622000000000039E-4</c:v>
                </c:pt>
                <c:pt idx="6829">
                  <c:v>8.3175000000000024E-4</c:v>
                </c:pt>
                <c:pt idx="6830">
                  <c:v>5.4978000000000015E-4</c:v>
                </c:pt>
                <c:pt idx="6831">
                  <c:v>5.3925000000000002E-4</c:v>
                </c:pt>
                <c:pt idx="6832">
                  <c:v>5.910100000000001E-4</c:v>
                </c:pt>
                <c:pt idx="6833">
                  <c:v>6.979400000000003E-4</c:v>
                </c:pt>
                <c:pt idx="6834">
                  <c:v>7.4381000000000024E-4</c:v>
                </c:pt>
                <c:pt idx="6835">
                  <c:v>5.7729000000000016E-4</c:v>
                </c:pt>
                <c:pt idx="6836">
                  <c:v>6.0723000000000027E-4</c:v>
                </c:pt>
                <c:pt idx="6837">
                  <c:v>5.7648000000000009E-4</c:v>
                </c:pt>
                <c:pt idx="6838">
                  <c:v>7.1138000000000006E-4</c:v>
                </c:pt>
                <c:pt idx="6839">
                  <c:v>6.2545000000000016E-4</c:v>
                </c:pt>
                <c:pt idx="6840">
                  <c:v>4.9996000000000025E-4</c:v>
                </c:pt>
                <c:pt idx="6841">
                  <c:v>4.7002000000000008E-4</c:v>
                </c:pt>
                <c:pt idx="6842">
                  <c:v>6.3279999999999999E-4</c:v>
                </c:pt>
                <c:pt idx="6843">
                  <c:v>7.5940000000000014E-4</c:v>
                </c:pt>
                <c:pt idx="6844">
                  <c:v>6.9516000000000022E-4</c:v>
                </c:pt>
                <c:pt idx="6845">
                  <c:v>5.8914000000000015E-4</c:v>
                </c:pt>
                <c:pt idx="6846">
                  <c:v>5.8539000000000009E-4</c:v>
                </c:pt>
                <c:pt idx="6847">
                  <c:v>6.5899000000000014E-4</c:v>
                </c:pt>
                <c:pt idx="6848">
                  <c:v>7.4568000000000019E-4</c:v>
                </c:pt>
                <c:pt idx="6849">
                  <c:v>8.8975000000000024E-4</c:v>
                </c:pt>
                <c:pt idx="6850">
                  <c:v>6.8204000000000008E-4</c:v>
                </c:pt>
                <c:pt idx="6851">
                  <c:v>7.032700000000002E-4</c:v>
                </c:pt>
                <c:pt idx="6852">
                  <c:v>7.3991000000000009E-4</c:v>
                </c:pt>
                <c:pt idx="6853">
                  <c:v>4.3385000000000006E-4</c:v>
                </c:pt>
                <c:pt idx="6854">
                  <c:v>6.0847000000000006E-4</c:v>
                </c:pt>
                <c:pt idx="6855">
                  <c:v>4.301100000000001E-4</c:v>
                </c:pt>
                <c:pt idx="6856">
                  <c:v>5.6440000000000006E-4</c:v>
                </c:pt>
                <c:pt idx="6857">
                  <c:v>7.5067000000000027E-4</c:v>
                </c:pt>
                <c:pt idx="6858">
                  <c:v>6.4839000000000021E-4</c:v>
                </c:pt>
                <c:pt idx="6859">
                  <c:v>6.758300000000002E-4</c:v>
                </c:pt>
                <c:pt idx="6860">
                  <c:v>6.2163000000000019E-4</c:v>
                </c:pt>
                <c:pt idx="6861">
                  <c:v>5.6249000000000002E-4</c:v>
                </c:pt>
                <c:pt idx="6862">
                  <c:v>6.3093000000000014E-4</c:v>
                </c:pt>
                <c:pt idx="6863">
                  <c:v>8.0858000000000026E-4</c:v>
                </c:pt>
                <c:pt idx="6864">
                  <c:v>7.7811000000000026E-4</c:v>
                </c:pt>
                <c:pt idx="6865">
                  <c:v>8.8663000000000023E-4</c:v>
                </c:pt>
                <c:pt idx="6866">
                  <c:v>8.6916000000000011E-4</c:v>
                </c:pt>
                <c:pt idx="6867">
                  <c:v>7.7749000000000015E-4</c:v>
                </c:pt>
                <c:pt idx="6868">
                  <c:v>9.3640000000000064E-4</c:v>
                </c:pt>
                <c:pt idx="6869">
                  <c:v>9.8080000000000064E-4</c:v>
                </c:pt>
                <c:pt idx="6870">
                  <c:v>9.3576000000000032E-4</c:v>
                </c:pt>
                <c:pt idx="6871">
                  <c:v>8.2426000000000016E-4</c:v>
                </c:pt>
                <c:pt idx="6872">
                  <c:v>8.3784000000000029E-4</c:v>
                </c:pt>
                <c:pt idx="6873">
                  <c:v>6.8955000000000004E-4</c:v>
                </c:pt>
                <c:pt idx="6874">
                  <c:v>7.7425000000000009E-4</c:v>
                </c:pt>
                <c:pt idx="6875">
                  <c:v>8.7852000000000015E-4</c:v>
                </c:pt>
                <c:pt idx="6876">
                  <c:v>9.1923000000000016E-4</c:v>
                </c:pt>
                <c:pt idx="6877">
                  <c:v>8.7415000000000019E-4</c:v>
                </c:pt>
                <c:pt idx="6878">
                  <c:v>9.4400000000000029E-4</c:v>
                </c:pt>
                <c:pt idx="6879">
                  <c:v>9.471200000000003E-4</c:v>
                </c:pt>
                <c:pt idx="6880">
                  <c:v>6.0286000000000009E-4</c:v>
                </c:pt>
                <c:pt idx="6881">
                  <c:v>6.1720000000000015E-4</c:v>
                </c:pt>
                <c:pt idx="6882">
                  <c:v>5.4673000000000015E-4</c:v>
                </c:pt>
                <c:pt idx="6883">
                  <c:v>8.1939000000000014E-4</c:v>
                </c:pt>
                <c:pt idx="6884">
                  <c:v>1.0138500000000002E-3</c:v>
                </c:pt>
                <c:pt idx="6885">
                  <c:v>9.5024000000000042E-4</c:v>
                </c:pt>
                <c:pt idx="6886">
                  <c:v>9.4525000000000045E-4</c:v>
                </c:pt>
                <c:pt idx="6887">
                  <c:v>7.9269000000000019E-4</c:v>
                </c:pt>
                <c:pt idx="6888">
                  <c:v>7.7562000000000019E-4</c:v>
                </c:pt>
                <c:pt idx="6889">
                  <c:v>7.7998000000000021E-4</c:v>
                </c:pt>
                <c:pt idx="6890">
                  <c:v>8.435900000000004E-4</c:v>
                </c:pt>
                <c:pt idx="6891">
                  <c:v>5.5041000000000009E-4</c:v>
                </c:pt>
                <c:pt idx="6892">
                  <c:v>7.6979000000000001E-4</c:v>
                </c:pt>
                <c:pt idx="6893">
                  <c:v>8.4734000000000035E-4</c:v>
                </c:pt>
                <c:pt idx="6894">
                  <c:v>7.0951000000000011E-4</c:v>
                </c:pt>
                <c:pt idx="6895">
                  <c:v>7.338300000000002E-4</c:v>
                </c:pt>
                <c:pt idx="6896">
                  <c:v>7.494200000000001E-4</c:v>
                </c:pt>
                <c:pt idx="6897">
                  <c:v>9.1096000000000026E-4</c:v>
                </c:pt>
                <c:pt idx="6898">
                  <c:v>9.196800000000003E-4</c:v>
                </c:pt>
                <c:pt idx="6899">
                  <c:v>6.5025000000000011E-4</c:v>
                </c:pt>
                <c:pt idx="6900">
                  <c:v>6.8020000000000016E-4</c:v>
                </c:pt>
                <c:pt idx="6901">
                  <c:v>6.2282000000000006E-4</c:v>
                </c:pt>
                <c:pt idx="6902">
                  <c:v>7.8760000000000017E-4</c:v>
                </c:pt>
                <c:pt idx="6903">
                  <c:v>7.4630000000000009E-4</c:v>
                </c:pt>
                <c:pt idx="6904">
                  <c:v>6.4402000000000025E-4</c:v>
                </c:pt>
                <c:pt idx="6905">
                  <c:v>6.4262000000000021E-4</c:v>
                </c:pt>
                <c:pt idx="6906">
                  <c:v>7.7686000000000009E-4</c:v>
                </c:pt>
                <c:pt idx="6907">
                  <c:v>7.2073000000000026E-4</c:v>
                </c:pt>
                <c:pt idx="6908">
                  <c:v>7.7743000000000018E-4</c:v>
                </c:pt>
                <c:pt idx="6909">
                  <c:v>8.2130000000000029E-4</c:v>
                </c:pt>
                <c:pt idx="6910">
                  <c:v>8.1054000000000033E-4</c:v>
                </c:pt>
                <c:pt idx="6911">
                  <c:v>7.6813000000000022E-4</c:v>
                </c:pt>
                <c:pt idx="6912">
                  <c:v>7.793600000000001E-4</c:v>
                </c:pt>
                <c:pt idx="6913">
                  <c:v>6.053600000000001E-4</c:v>
                </c:pt>
                <c:pt idx="6914">
                  <c:v>4.4694000000000011E-4</c:v>
                </c:pt>
                <c:pt idx="6915">
                  <c:v>5.5110000000000011E-4</c:v>
                </c:pt>
                <c:pt idx="6916">
                  <c:v>7.049300000000002E-4</c:v>
                </c:pt>
                <c:pt idx="6917">
                  <c:v>8.9507000000000052E-4</c:v>
                </c:pt>
                <c:pt idx="6918">
                  <c:v>9.9140000000000035E-4</c:v>
                </c:pt>
                <c:pt idx="6919">
                  <c:v>6.6105999999999999E-4</c:v>
                </c:pt>
                <c:pt idx="6920">
                  <c:v>5.7292000000000009E-4</c:v>
                </c:pt>
                <c:pt idx="6921">
                  <c:v>6.3654000000000011E-4</c:v>
                </c:pt>
                <c:pt idx="6922">
                  <c:v>6.1400000000000007E-4</c:v>
                </c:pt>
                <c:pt idx="6923">
                  <c:v>8.2052000000000015E-4</c:v>
                </c:pt>
                <c:pt idx="6924">
                  <c:v>8.6230000000000031E-4</c:v>
                </c:pt>
                <c:pt idx="6925">
                  <c:v>7.8934000000000014E-4</c:v>
                </c:pt>
                <c:pt idx="6926">
                  <c:v>8.0929000000000016E-4</c:v>
                </c:pt>
                <c:pt idx="6927">
                  <c:v>7.7749000000000015E-4</c:v>
                </c:pt>
                <c:pt idx="6928">
                  <c:v>8.7665000000000041E-4</c:v>
                </c:pt>
                <c:pt idx="6929">
                  <c:v>8.0992000000000011E-4</c:v>
                </c:pt>
                <c:pt idx="6930">
                  <c:v>8.7166000000000012E-4</c:v>
                </c:pt>
                <c:pt idx="6931">
                  <c:v>8.7027000000000024E-4</c:v>
                </c:pt>
                <c:pt idx="6932">
                  <c:v>6.7314000000000024E-4</c:v>
                </c:pt>
                <c:pt idx="6933">
                  <c:v>9.6770000000000016E-4</c:v>
                </c:pt>
                <c:pt idx="6934">
                  <c:v>9.1345000000000011E-4</c:v>
                </c:pt>
                <c:pt idx="6935">
                  <c:v>9.3465000000000041E-4</c:v>
                </c:pt>
                <c:pt idx="6936">
                  <c:v>8.562800000000005E-4</c:v>
                </c:pt>
                <c:pt idx="6937">
                  <c:v>9.0908000000000015E-4</c:v>
                </c:pt>
                <c:pt idx="6938">
                  <c:v>6.6805000000000011E-4</c:v>
                </c:pt>
                <c:pt idx="6939">
                  <c:v>7.6938000000000017E-4</c:v>
                </c:pt>
                <c:pt idx="6940">
                  <c:v>6.6523000000000016E-4</c:v>
                </c:pt>
                <c:pt idx="6941">
                  <c:v>6.1471000000000008E-4</c:v>
                </c:pt>
                <c:pt idx="6942">
                  <c:v>6.3181000000000012E-4</c:v>
                </c:pt>
                <c:pt idx="6943">
                  <c:v>9.471200000000003E-4</c:v>
                </c:pt>
                <c:pt idx="6944">
                  <c:v>9.6374000000000015E-4</c:v>
                </c:pt>
                <c:pt idx="6945">
                  <c:v>8.5669000000000023E-4</c:v>
                </c:pt>
                <c:pt idx="6946">
                  <c:v>6.7759000000000027E-4</c:v>
                </c:pt>
                <c:pt idx="6947">
                  <c:v>7.7686000000000009E-4</c:v>
                </c:pt>
                <c:pt idx="6948">
                  <c:v>7.6789000000000013E-4</c:v>
                </c:pt>
                <c:pt idx="6949">
                  <c:v>6.8456000000000007E-4</c:v>
                </c:pt>
                <c:pt idx="6950">
                  <c:v>8.0555000000000036E-4</c:v>
                </c:pt>
                <c:pt idx="6951">
                  <c:v>8.2639000000000031E-4</c:v>
                </c:pt>
                <c:pt idx="6952">
                  <c:v>8.2925000000000023E-4</c:v>
                </c:pt>
                <c:pt idx="6953">
                  <c:v>8.7478000000000002E-4</c:v>
                </c:pt>
                <c:pt idx="6954">
                  <c:v>1.0069899999999999E-3</c:v>
                </c:pt>
                <c:pt idx="6955">
                  <c:v>9.2841000000000028E-4</c:v>
                </c:pt>
                <c:pt idx="6956">
                  <c:v>9.0284000000000013E-4</c:v>
                </c:pt>
                <c:pt idx="6957">
                  <c:v>9.1781000000000013E-4</c:v>
                </c:pt>
                <c:pt idx="6958">
                  <c:v>8.5946000000000015E-4</c:v>
                </c:pt>
                <c:pt idx="6959">
                  <c:v>7.6751000000000011E-4</c:v>
                </c:pt>
                <c:pt idx="6960">
                  <c:v>7.5129000000000016E-4</c:v>
                </c:pt>
                <c:pt idx="6961">
                  <c:v>8.0867000000000027E-4</c:v>
                </c:pt>
                <c:pt idx="6962">
                  <c:v>7.4568000000000019E-4</c:v>
                </c:pt>
                <c:pt idx="6963">
                  <c:v>7.5771000000000009E-4</c:v>
                </c:pt>
                <c:pt idx="6964">
                  <c:v>6.340400000000001E-4</c:v>
                </c:pt>
                <c:pt idx="6965">
                  <c:v>5.6544000000000006E-4</c:v>
                </c:pt>
                <c:pt idx="6966">
                  <c:v>5.5110000000000011E-4</c:v>
                </c:pt>
                <c:pt idx="6967">
                  <c:v>7.6598000000000009E-4</c:v>
                </c:pt>
                <c:pt idx="6968">
                  <c:v>7.6938000000000017E-4</c:v>
                </c:pt>
                <c:pt idx="6969">
                  <c:v>6.6772000000000012E-4</c:v>
                </c:pt>
                <c:pt idx="6970">
                  <c:v>5.7791000000000016E-4</c:v>
                </c:pt>
                <c:pt idx="6971">
                  <c:v>4.7665000000000007E-4</c:v>
                </c:pt>
                <c:pt idx="6972">
                  <c:v>8.9349000000000015E-4</c:v>
                </c:pt>
                <c:pt idx="6973">
                  <c:v>9.9951000000000055E-4</c:v>
                </c:pt>
                <c:pt idx="6974">
                  <c:v>9.9327000000000052E-4</c:v>
                </c:pt>
                <c:pt idx="6975">
                  <c:v>7.643900000000001E-4</c:v>
                </c:pt>
                <c:pt idx="6976">
                  <c:v>7.650100000000001E-4</c:v>
                </c:pt>
                <c:pt idx="6977">
                  <c:v>6.5774000000000019E-4</c:v>
                </c:pt>
                <c:pt idx="6978">
                  <c:v>5.3426000000000016E-4</c:v>
                </c:pt>
                <c:pt idx="6979">
                  <c:v>3.9955000000000004E-4</c:v>
                </c:pt>
                <c:pt idx="6980">
                  <c:v>5.1305000000000003E-4</c:v>
                </c:pt>
                <c:pt idx="6981">
                  <c:v>5.760400000000001E-4</c:v>
                </c:pt>
                <c:pt idx="6982">
                  <c:v>8.4101000000000022E-4</c:v>
                </c:pt>
                <c:pt idx="6983">
                  <c:v>8.473700000000005E-4</c:v>
                </c:pt>
                <c:pt idx="6984">
                  <c:v>9.6833000000000054E-4</c:v>
                </c:pt>
                <c:pt idx="6985">
                  <c:v>9.8142000000000043E-4</c:v>
                </c:pt>
                <c:pt idx="6986">
                  <c:v>1.0188400000000002E-3</c:v>
                </c:pt>
                <c:pt idx="6987">
                  <c:v>9.1160000000000015E-4</c:v>
                </c:pt>
                <c:pt idx="6988">
                  <c:v>6.334200000000001E-4</c:v>
                </c:pt>
                <c:pt idx="6989">
                  <c:v>7.6688000000000006E-4</c:v>
                </c:pt>
                <c:pt idx="6990">
                  <c:v>7.0202000000000014E-4</c:v>
                </c:pt>
                <c:pt idx="6991">
                  <c:v>7.4754000000000021E-4</c:v>
                </c:pt>
                <c:pt idx="6992">
                  <c:v>6.6523000000000016E-4</c:v>
                </c:pt>
                <c:pt idx="6993">
                  <c:v>8.5055000000000037E-4</c:v>
                </c:pt>
                <c:pt idx="6994">
                  <c:v>8.5357000000000022E-4</c:v>
                </c:pt>
                <c:pt idx="6995">
                  <c:v>8.0243000000000003E-4</c:v>
                </c:pt>
                <c:pt idx="6996">
                  <c:v>7.5129000000000016E-4</c:v>
                </c:pt>
                <c:pt idx="6997">
                  <c:v>8.5946000000000015E-4</c:v>
                </c:pt>
                <c:pt idx="6998">
                  <c:v>9.3278000000000024E-4</c:v>
                </c:pt>
                <c:pt idx="6999">
                  <c:v>1.0225900000000001E-3</c:v>
                </c:pt>
                <c:pt idx="7000">
                  <c:v>9.2940000000000004E-4</c:v>
                </c:pt>
                <c:pt idx="7001">
                  <c:v>6.9454000000000022E-4</c:v>
                </c:pt>
                <c:pt idx="7002">
                  <c:v>7.5192000000000021E-4</c:v>
                </c:pt>
                <c:pt idx="7003">
                  <c:v>7.5067000000000027E-4</c:v>
                </c:pt>
                <c:pt idx="7004">
                  <c:v>8.4796000000000036E-4</c:v>
                </c:pt>
                <c:pt idx="7005">
                  <c:v>9.8454000000000054E-4</c:v>
                </c:pt>
                <c:pt idx="7006">
                  <c:v>9.2342000000000032E-4</c:v>
                </c:pt>
                <c:pt idx="7007">
                  <c:v>8.3985000000000038E-4</c:v>
                </c:pt>
                <c:pt idx="7008">
                  <c:v>8.899800000000005E-4</c:v>
                </c:pt>
                <c:pt idx="7009">
                  <c:v>7.369500000000001E-4</c:v>
                </c:pt>
                <c:pt idx="7010">
                  <c:v>4.9559000000000007E-4</c:v>
                </c:pt>
                <c:pt idx="7011">
                  <c:v>6.764500000000001E-4</c:v>
                </c:pt>
                <c:pt idx="7012">
                  <c:v>6.604200000000001E-4</c:v>
                </c:pt>
                <c:pt idx="7013">
                  <c:v>7.0514000000000015E-4</c:v>
                </c:pt>
                <c:pt idx="7014">
                  <c:v>7.8559000000000007E-4</c:v>
                </c:pt>
                <c:pt idx="7015">
                  <c:v>9.627100000000003E-4</c:v>
                </c:pt>
                <c:pt idx="7016">
                  <c:v>8.5246000000000031E-4</c:v>
                </c:pt>
                <c:pt idx="7017">
                  <c:v>9.5336000000000054E-4</c:v>
                </c:pt>
                <c:pt idx="7018">
                  <c:v>8.1054000000000033E-4</c:v>
                </c:pt>
                <c:pt idx="7019">
                  <c:v>7.5962000000000024E-4</c:v>
                </c:pt>
                <c:pt idx="7020">
                  <c:v>5.7667000000000026E-4</c:v>
                </c:pt>
                <c:pt idx="7021">
                  <c:v>7.3101000000000014E-4</c:v>
                </c:pt>
                <c:pt idx="7022">
                  <c:v>8.2800000000000029E-4</c:v>
                </c:pt>
                <c:pt idx="7023">
                  <c:v>7.9308000000000026E-4</c:v>
                </c:pt>
                <c:pt idx="7024">
                  <c:v>7.6153000000000017E-4</c:v>
                </c:pt>
                <c:pt idx="7025">
                  <c:v>7.7187000000000013E-4</c:v>
                </c:pt>
                <c:pt idx="7026">
                  <c:v>8.5046000000000015E-4</c:v>
                </c:pt>
                <c:pt idx="7027">
                  <c:v>7.3071000000000008E-4</c:v>
                </c:pt>
                <c:pt idx="7028">
                  <c:v>7.213600000000001E-4</c:v>
                </c:pt>
                <c:pt idx="7029">
                  <c:v>7.5199000000000012E-4</c:v>
                </c:pt>
                <c:pt idx="7030">
                  <c:v>8.2239000000000043E-4</c:v>
                </c:pt>
                <c:pt idx="7031">
                  <c:v>8.3211000000000027E-4</c:v>
                </c:pt>
                <c:pt idx="7032">
                  <c:v>9.4775000000000035E-4</c:v>
                </c:pt>
                <c:pt idx="7033">
                  <c:v>9.6770000000000016E-4</c:v>
                </c:pt>
                <c:pt idx="7034">
                  <c:v>8.7914000000000015E-4</c:v>
                </c:pt>
                <c:pt idx="7035">
                  <c:v>8.9661000000000027E-4</c:v>
                </c:pt>
                <c:pt idx="7036">
                  <c:v>7.8684000000000013E-4</c:v>
                </c:pt>
                <c:pt idx="7037">
                  <c:v>8.8680000000000041E-4</c:v>
                </c:pt>
                <c:pt idx="7038">
                  <c:v>6.0161000000000014E-4</c:v>
                </c:pt>
                <c:pt idx="7039">
                  <c:v>7.8559000000000007E-4</c:v>
                </c:pt>
                <c:pt idx="7040">
                  <c:v>8.2551000000000022E-4</c:v>
                </c:pt>
                <c:pt idx="7041">
                  <c:v>9.458800000000004E-4</c:v>
                </c:pt>
                <c:pt idx="7042">
                  <c:v>1.0107400000000002E-3</c:v>
                </c:pt>
                <c:pt idx="7043">
                  <c:v>7.7743000000000018E-4</c:v>
                </c:pt>
                <c:pt idx="7044">
                  <c:v>9.3839000000000064E-4</c:v>
                </c:pt>
                <c:pt idx="7045">
                  <c:v>9.9327000000000052E-4</c:v>
                </c:pt>
                <c:pt idx="7046">
                  <c:v>9.0970000000000016E-4</c:v>
                </c:pt>
                <c:pt idx="7047">
                  <c:v>8.5794000000000029E-4</c:v>
                </c:pt>
                <c:pt idx="7048">
                  <c:v>7.1637000000000014E-4</c:v>
                </c:pt>
                <c:pt idx="7049">
                  <c:v>6.6024000000000009E-4</c:v>
                </c:pt>
                <c:pt idx="7050">
                  <c:v>5.2864000000000014E-4</c:v>
                </c:pt>
                <c:pt idx="7051">
                  <c:v>5.0806000000000007E-4</c:v>
                </c:pt>
                <c:pt idx="7052">
                  <c:v>6.5338000000000017E-4</c:v>
                </c:pt>
                <c:pt idx="7053">
                  <c:v>6.4589000000000009E-4</c:v>
                </c:pt>
                <c:pt idx="7054">
                  <c:v>8.4048000000000022E-4</c:v>
                </c:pt>
                <c:pt idx="7055">
                  <c:v>9.0222000000000013E-4</c:v>
                </c:pt>
                <c:pt idx="7056">
                  <c:v>7.9078000000000015E-4</c:v>
                </c:pt>
                <c:pt idx="7057">
                  <c:v>5.1243000000000003E-4</c:v>
                </c:pt>
                <c:pt idx="7058">
                  <c:v>5.2927000000000009E-4</c:v>
                </c:pt>
                <c:pt idx="7059">
                  <c:v>5.8228000000000002E-4</c:v>
                </c:pt>
                <c:pt idx="7060">
                  <c:v>7.2655000000000007E-4</c:v>
                </c:pt>
                <c:pt idx="7061">
                  <c:v>7.8435000000000017E-4</c:v>
                </c:pt>
                <c:pt idx="7062">
                  <c:v>8.607300000000002E-4</c:v>
                </c:pt>
                <c:pt idx="7063">
                  <c:v>8.155300000000004E-4</c:v>
                </c:pt>
                <c:pt idx="7064">
                  <c:v>6.9080000000000009E-4</c:v>
                </c:pt>
                <c:pt idx="7065">
                  <c:v>7.2198000000000021E-4</c:v>
                </c:pt>
                <c:pt idx="7066">
                  <c:v>8.187600000000003E-4</c:v>
                </c:pt>
                <c:pt idx="7067">
                  <c:v>7.8251000000000004E-4</c:v>
                </c:pt>
                <c:pt idx="7068">
                  <c:v>7.6626000000000016E-4</c:v>
                </c:pt>
                <c:pt idx="7069">
                  <c:v>8.2067000000000012E-4</c:v>
                </c:pt>
                <c:pt idx="7070">
                  <c:v>9.315300000000004E-4</c:v>
                </c:pt>
                <c:pt idx="7071">
                  <c:v>7.2198000000000021E-4</c:v>
                </c:pt>
                <c:pt idx="7072">
                  <c:v>7.2910000000000021E-4</c:v>
                </c:pt>
                <c:pt idx="7073">
                  <c:v>7.7499000000000025E-4</c:v>
                </c:pt>
                <c:pt idx="7074">
                  <c:v>7.4245000000000008E-4</c:v>
                </c:pt>
                <c:pt idx="7075">
                  <c:v>6.764500000000001E-4</c:v>
                </c:pt>
                <c:pt idx="7076">
                  <c:v>8.5295000000000021E-4</c:v>
                </c:pt>
                <c:pt idx="7077">
                  <c:v>7.3258000000000004E-4</c:v>
                </c:pt>
                <c:pt idx="7078">
                  <c:v>7.2946000000000013E-4</c:v>
                </c:pt>
                <c:pt idx="7079">
                  <c:v>6.6959000000000007E-4</c:v>
                </c:pt>
                <c:pt idx="7080">
                  <c:v>6.2032000000000027E-4</c:v>
                </c:pt>
                <c:pt idx="7081">
                  <c:v>7.1637000000000014E-4</c:v>
                </c:pt>
                <c:pt idx="7082">
                  <c:v>6.3880000000000013E-4</c:v>
                </c:pt>
                <c:pt idx="7083">
                  <c:v>7.4693000000000025E-4</c:v>
                </c:pt>
                <c:pt idx="7084">
                  <c:v>7.2323000000000027E-4</c:v>
                </c:pt>
                <c:pt idx="7085">
                  <c:v>7.4007000000000022E-4</c:v>
                </c:pt>
                <c:pt idx="7086">
                  <c:v>5.6758000000000015E-4</c:v>
                </c:pt>
                <c:pt idx="7087">
                  <c:v>4.301100000000001E-4</c:v>
                </c:pt>
                <c:pt idx="7088">
                  <c:v>5.3738000000000017E-4</c:v>
                </c:pt>
                <c:pt idx="7089">
                  <c:v>4.5505000000000003E-4</c:v>
                </c:pt>
                <c:pt idx="7090">
                  <c:v>5.5546000000000013E-4</c:v>
                </c:pt>
                <c:pt idx="7091">
                  <c:v>8.3593000000000024E-4</c:v>
                </c:pt>
                <c:pt idx="7092">
                  <c:v>6.954000000000001E-4</c:v>
                </c:pt>
                <c:pt idx="7093">
                  <c:v>7.0888000000000017E-4</c:v>
                </c:pt>
                <c:pt idx="7094">
                  <c:v>8.2301E-4</c:v>
                </c:pt>
                <c:pt idx="7095">
                  <c:v>8.3050000000000029E-4</c:v>
                </c:pt>
                <c:pt idx="7096">
                  <c:v>7.1892000000000017E-4</c:v>
                </c:pt>
                <c:pt idx="7097">
                  <c:v>5.7979000000000006E-4</c:v>
                </c:pt>
                <c:pt idx="7098">
                  <c:v>6.2407000000000022E-4</c:v>
                </c:pt>
                <c:pt idx="7099">
                  <c:v>6.2344000000000017E-4</c:v>
                </c:pt>
                <c:pt idx="7100">
                  <c:v>6.5788000000000012E-4</c:v>
                </c:pt>
                <c:pt idx="7101">
                  <c:v>9.0721000000000042E-4</c:v>
                </c:pt>
                <c:pt idx="7102">
                  <c:v>9.4466000000000027E-4</c:v>
                </c:pt>
                <c:pt idx="7103">
                  <c:v>9.471200000000003E-4</c:v>
                </c:pt>
                <c:pt idx="7104">
                  <c:v>8.3424000000000031E-4</c:v>
                </c:pt>
                <c:pt idx="7105">
                  <c:v>9.2529000000000027E-4</c:v>
                </c:pt>
                <c:pt idx="7106">
                  <c:v>8.9824000000000034E-4</c:v>
                </c:pt>
                <c:pt idx="7107">
                  <c:v>6.0473000000000026E-4</c:v>
                </c:pt>
                <c:pt idx="7108">
                  <c:v>4.9636000000000027E-4</c:v>
                </c:pt>
                <c:pt idx="7109">
                  <c:v>9.3590000000000036E-4</c:v>
                </c:pt>
                <c:pt idx="7110">
                  <c:v>8.9598000000000032E-4</c:v>
                </c:pt>
                <c:pt idx="7111">
                  <c:v>1.05849E-3</c:v>
                </c:pt>
                <c:pt idx="7112">
                  <c:v>9.8091000000000064E-4</c:v>
                </c:pt>
                <c:pt idx="7113">
                  <c:v>1.0631200000000001E-3</c:v>
                </c:pt>
                <c:pt idx="7114">
                  <c:v>8.336200000000003E-4</c:v>
                </c:pt>
                <c:pt idx="7115">
                  <c:v>7.1512000000000008E-4</c:v>
                </c:pt>
                <c:pt idx="7116">
                  <c:v>5.7791000000000016E-4</c:v>
                </c:pt>
                <c:pt idx="7117">
                  <c:v>9.1669000000000039E-4</c:v>
                </c:pt>
                <c:pt idx="7118">
                  <c:v>9.7074000000000043E-4</c:v>
                </c:pt>
                <c:pt idx="7119">
                  <c:v>1.1360700000000003E-3</c:v>
                </c:pt>
                <c:pt idx="7120">
                  <c:v>8.2863000000000012E-4</c:v>
                </c:pt>
                <c:pt idx="7121">
                  <c:v>9.3964000000000038E-4</c:v>
                </c:pt>
                <c:pt idx="7122">
                  <c:v>8.435900000000004E-4</c:v>
                </c:pt>
                <c:pt idx="7123">
                  <c:v>9.4962000000000041E-4</c:v>
                </c:pt>
                <c:pt idx="7124">
                  <c:v>1.1106300000000003E-3</c:v>
                </c:pt>
                <c:pt idx="7125">
                  <c:v>9.3465000000000041E-4</c:v>
                </c:pt>
                <c:pt idx="7126">
                  <c:v>9.2093000000000014E-4</c:v>
                </c:pt>
                <c:pt idx="7127">
                  <c:v>8.3656000000000062E-4</c:v>
                </c:pt>
                <c:pt idx="7128">
                  <c:v>8.5046000000000015E-4</c:v>
                </c:pt>
                <c:pt idx="7129">
                  <c:v>8.336200000000003E-4</c:v>
                </c:pt>
                <c:pt idx="7130">
                  <c:v>9.4276000000000039E-4</c:v>
                </c:pt>
                <c:pt idx="7131">
                  <c:v>8.2830000000000013E-4</c:v>
                </c:pt>
                <c:pt idx="7132">
                  <c:v>7.3321000000000009E-4</c:v>
                </c:pt>
                <c:pt idx="7133">
                  <c:v>7.8622000000000013E-4</c:v>
                </c:pt>
                <c:pt idx="7134">
                  <c:v>8.9125000000000033E-4</c:v>
                </c:pt>
                <c:pt idx="7135">
                  <c:v>9.154100000000004E-4</c:v>
                </c:pt>
                <c:pt idx="7136">
                  <c:v>7.3291000000000014E-4</c:v>
                </c:pt>
                <c:pt idx="7137">
                  <c:v>1.0219599999999999E-3</c:v>
                </c:pt>
                <c:pt idx="7138">
                  <c:v>8.9286000000000053E-4</c:v>
                </c:pt>
                <c:pt idx="7139">
                  <c:v>7.2385000000000017E-4</c:v>
                </c:pt>
                <c:pt idx="7140">
                  <c:v>8.9189000000000011E-4</c:v>
                </c:pt>
                <c:pt idx="7141">
                  <c:v>9.5960000000000023E-4</c:v>
                </c:pt>
                <c:pt idx="7142">
                  <c:v>9.2432000000000018E-4</c:v>
                </c:pt>
                <c:pt idx="7143">
                  <c:v>9.4962000000000041E-4</c:v>
                </c:pt>
                <c:pt idx="7144">
                  <c:v>1.0431699999999999E-3</c:v>
                </c:pt>
                <c:pt idx="7145">
                  <c:v>1.0325600000000001E-3</c:v>
                </c:pt>
                <c:pt idx="7146">
                  <c:v>1.0936800000000001E-3</c:v>
                </c:pt>
                <c:pt idx="7147">
                  <c:v>1.1310999999999999E-3</c:v>
                </c:pt>
                <c:pt idx="7148">
                  <c:v>1.0506500000000002E-3</c:v>
                </c:pt>
                <c:pt idx="7149">
                  <c:v>9.3777000000000064E-4</c:v>
                </c:pt>
                <c:pt idx="7150">
                  <c:v>9.3465000000000041E-4</c:v>
                </c:pt>
                <c:pt idx="7151">
                  <c:v>9.4213000000000012E-4</c:v>
                </c:pt>
                <c:pt idx="7152">
                  <c:v>9.8981000000000026E-4</c:v>
                </c:pt>
                <c:pt idx="7153">
                  <c:v>1.0007600000000001E-3</c:v>
                </c:pt>
                <c:pt idx="7154">
                  <c:v>9.7900000000000005E-4</c:v>
                </c:pt>
                <c:pt idx="7155">
                  <c:v>9.889100000000004E-4</c:v>
                </c:pt>
                <c:pt idx="7156">
                  <c:v>9.9363000000000034E-4</c:v>
                </c:pt>
                <c:pt idx="7157">
                  <c:v>1.0232100000000001E-3</c:v>
                </c:pt>
                <c:pt idx="7158">
                  <c:v>8.8663000000000023E-4</c:v>
                </c:pt>
                <c:pt idx="7159">
                  <c:v>1.0368700000000001E-3</c:v>
                </c:pt>
                <c:pt idx="7160">
                  <c:v>1.2365000000000002E-3</c:v>
                </c:pt>
                <c:pt idx="7161">
                  <c:v>1.2470999999999999E-3</c:v>
                </c:pt>
                <c:pt idx="7162">
                  <c:v>1.1310999999999999E-3</c:v>
                </c:pt>
                <c:pt idx="7163">
                  <c:v>9.8517000000000027E-4</c:v>
                </c:pt>
                <c:pt idx="7164">
                  <c:v>1.0063699999999999E-3</c:v>
                </c:pt>
                <c:pt idx="7165">
                  <c:v>9.5523000000000049E-4</c:v>
                </c:pt>
                <c:pt idx="7166">
                  <c:v>8.9723000000000049E-4</c:v>
                </c:pt>
                <c:pt idx="7167">
                  <c:v>7.912100000000002E-4</c:v>
                </c:pt>
                <c:pt idx="7168">
                  <c:v>7.2946000000000013E-4</c:v>
                </c:pt>
                <c:pt idx="7169">
                  <c:v>7.6314000000000015E-4</c:v>
                </c:pt>
                <c:pt idx="7170">
                  <c:v>8.7790000000000014E-4</c:v>
                </c:pt>
                <c:pt idx="7171">
                  <c:v>9.4151000000000033E-4</c:v>
                </c:pt>
                <c:pt idx="7172">
                  <c:v>1.0369299999999999E-3</c:v>
                </c:pt>
                <c:pt idx="7173">
                  <c:v>9.4721000000000052E-4</c:v>
                </c:pt>
                <c:pt idx="7174">
                  <c:v>1.0743500000000004E-3</c:v>
                </c:pt>
                <c:pt idx="7175">
                  <c:v>1.15543E-3</c:v>
                </c:pt>
                <c:pt idx="7176">
                  <c:v>9.4021000000000024E-4</c:v>
                </c:pt>
                <c:pt idx="7177">
                  <c:v>7.8435000000000017E-4</c:v>
                </c:pt>
                <c:pt idx="7178">
                  <c:v>7.5691000000000018E-4</c:v>
                </c:pt>
                <c:pt idx="7179">
                  <c:v>8.6605000000000026E-4</c:v>
                </c:pt>
                <c:pt idx="7180">
                  <c:v>9.6708000000000015E-4</c:v>
                </c:pt>
                <c:pt idx="7181">
                  <c:v>8.7727000000000041E-4</c:v>
                </c:pt>
                <c:pt idx="7182">
                  <c:v>8.8351000000000022E-4</c:v>
                </c:pt>
                <c:pt idx="7183">
                  <c:v>9.3714000000000037E-4</c:v>
                </c:pt>
                <c:pt idx="7184">
                  <c:v>9.4962000000000041E-4</c:v>
                </c:pt>
                <c:pt idx="7185">
                  <c:v>9.4089000000000011E-4</c:v>
                </c:pt>
                <c:pt idx="7186">
                  <c:v>8.6230000000000031E-4</c:v>
                </c:pt>
                <c:pt idx="7187">
                  <c:v>7.9557000000000022E-4</c:v>
                </c:pt>
                <c:pt idx="7188">
                  <c:v>7.7437000000000024E-4</c:v>
                </c:pt>
                <c:pt idx="7189">
                  <c:v>9.4594000000000047E-4</c:v>
                </c:pt>
                <c:pt idx="7190">
                  <c:v>8.2893000000000029E-4</c:v>
                </c:pt>
                <c:pt idx="7191">
                  <c:v>9.4338000000000039E-4</c:v>
                </c:pt>
                <c:pt idx="7192">
                  <c:v>1.0768399999999999E-3</c:v>
                </c:pt>
                <c:pt idx="7193">
                  <c:v>1.1030400000000002E-3</c:v>
                </c:pt>
                <c:pt idx="7194">
                  <c:v>1.1566700000000003E-3</c:v>
                </c:pt>
                <c:pt idx="7195">
                  <c:v>1.0375499999999999E-3</c:v>
                </c:pt>
                <c:pt idx="7196">
                  <c:v>1.0581399999999999E-3</c:v>
                </c:pt>
                <c:pt idx="7197">
                  <c:v>1.1246200000000002E-3</c:v>
                </c:pt>
                <c:pt idx="7198">
                  <c:v>1.2078099999999997E-3</c:v>
                </c:pt>
                <c:pt idx="7199">
                  <c:v>9.4657000000000074E-4</c:v>
                </c:pt>
                <c:pt idx="7200">
                  <c:v>1.0356800000000002E-3</c:v>
                </c:pt>
                <c:pt idx="7201">
                  <c:v>1.0325600000000001E-3</c:v>
                </c:pt>
                <c:pt idx="7202">
                  <c:v>1.0025300000000002E-3</c:v>
                </c:pt>
                <c:pt idx="7203">
                  <c:v>8.8226000000000038E-4</c:v>
                </c:pt>
                <c:pt idx="7204">
                  <c:v>9.2529000000000027E-4</c:v>
                </c:pt>
                <c:pt idx="7205">
                  <c:v>1.0820200000000002E-3</c:v>
                </c:pt>
                <c:pt idx="7206">
                  <c:v>1.0481600000000002E-3</c:v>
                </c:pt>
                <c:pt idx="7207">
                  <c:v>8.8171000000000039E-4</c:v>
                </c:pt>
                <c:pt idx="7208">
                  <c:v>1.0019E-3</c:v>
                </c:pt>
                <c:pt idx="7209">
                  <c:v>7.912100000000002E-4</c:v>
                </c:pt>
                <c:pt idx="7210">
                  <c:v>9.3465000000000041E-4</c:v>
                </c:pt>
                <c:pt idx="7211">
                  <c:v>1.0830799999999999E-3</c:v>
                </c:pt>
                <c:pt idx="7212">
                  <c:v>1.2857700000000001E-3</c:v>
                </c:pt>
                <c:pt idx="7213">
                  <c:v>1.21842E-3</c:v>
                </c:pt>
                <c:pt idx="7214">
                  <c:v>1.1348500000000004E-3</c:v>
                </c:pt>
                <c:pt idx="7215">
                  <c:v>1.0069899999999999E-3</c:v>
                </c:pt>
                <c:pt idx="7216">
                  <c:v>9.4026000000000038E-4</c:v>
                </c:pt>
                <c:pt idx="7217">
                  <c:v>1.0369299999999999E-3</c:v>
                </c:pt>
                <c:pt idx="7218">
                  <c:v>1.1697700000000001E-3</c:v>
                </c:pt>
                <c:pt idx="7219">
                  <c:v>1.0826500000000003E-3</c:v>
                </c:pt>
                <c:pt idx="7220">
                  <c:v>1.3724600000000003E-3</c:v>
                </c:pt>
                <c:pt idx="7221">
                  <c:v>1.5077999999999999E-3</c:v>
                </c:pt>
                <c:pt idx="7222">
                  <c:v>1.3643500000000005E-3</c:v>
                </c:pt>
                <c:pt idx="7223">
                  <c:v>1.1710400000000001E-3</c:v>
                </c:pt>
                <c:pt idx="7224">
                  <c:v>1.1591699999999999E-3</c:v>
                </c:pt>
                <c:pt idx="7225">
                  <c:v>1.2814100000000002E-3</c:v>
                </c:pt>
                <c:pt idx="7226">
                  <c:v>1.31072E-3</c:v>
                </c:pt>
                <c:pt idx="7227">
                  <c:v>9.9951000000000055E-4</c:v>
                </c:pt>
                <c:pt idx="7228">
                  <c:v>9.2093000000000014E-4</c:v>
                </c:pt>
                <c:pt idx="7229">
                  <c:v>9.1781000000000013E-4</c:v>
                </c:pt>
                <c:pt idx="7230">
                  <c:v>1.0457699999999999E-3</c:v>
                </c:pt>
                <c:pt idx="7231">
                  <c:v>1.0824600000000001E-3</c:v>
                </c:pt>
                <c:pt idx="7232">
                  <c:v>9.982600000000006E-4</c:v>
                </c:pt>
                <c:pt idx="7233">
                  <c:v>1.2104699999999999E-3</c:v>
                </c:pt>
                <c:pt idx="7234">
                  <c:v>1.0934600000000001E-3</c:v>
                </c:pt>
                <c:pt idx="7235">
                  <c:v>1.07186E-3</c:v>
                </c:pt>
                <c:pt idx="7236">
                  <c:v>1.1456100000000002E-3</c:v>
                </c:pt>
                <c:pt idx="7237">
                  <c:v>9.3527000000000063E-4</c:v>
                </c:pt>
                <c:pt idx="7238">
                  <c:v>1.1456100000000002E-3</c:v>
                </c:pt>
                <c:pt idx="7239">
                  <c:v>1.0525200000000001E-3</c:v>
                </c:pt>
                <c:pt idx="7240">
                  <c:v>1.2545900000000001E-3</c:v>
                </c:pt>
                <c:pt idx="7241">
                  <c:v>1.2460800000000003E-3</c:v>
                </c:pt>
                <c:pt idx="7242">
                  <c:v>1.3462700000000003E-3</c:v>
                </c:pt>
                <c:pt idx="7243">
                  <c:v>1.4448099999999999E-3</c:v>
                </c:pt>
                <c:pt idx="7244">
                  <c:v>1.3998999999999999E-3</c:v>
                </c:pt>
                <c:pt idx="7245">
                  <c:v>1.3745300000000001E-3</c:v>
                </c:pt>
                <c:pt idx="7246">
                  <c:v>1.2539700000000001E-3</c:v>
                </c:pt>
                <c:pt idx="7247">
                  <c:v>1.1342200000000002E-3</c:v>
                </c:pt>
                <c:pt idx="7248">
                  <c:v>1.2823200000000002E-3</c:v>
                </c:pt>
                <c:pt idx="7249">
                  <c:v>1.0687400000000001E-3</c:v>
                </c:pt>
                <c:pt idx="7250">
                  <c:v>1.09092E-3</c:v>
                </c:pt>
                <c:pt idx="7251">
                  <c:v>1.1872300000000003E-3</c:v>
                </c:pt>
                <c:pt idx="7252">
                  <c:v>1.1435799999999999E-3</c:v>
                </c:pt>
                <c:pt idx="7253">
                  <c:v>1.1198800000000002E-3</c:v>
                </c:pt>
                <c:pt idx="7254">
                  <c:v>1.0313200000000001E-3</c:v>
                </c:pt>
                <c:pt idx="7255">
                  <c:v>9.8536000000000045E-4</c:v>
                </c:pt>
                <c:pt idx="7256">
                  <c:v>1.1112699999999999E-3</c:v>
                </c:pt>
                <c:pt idx="7257">
                  <c:v>1.1157199999999999E-3</c:v>
                </c:pt>
                <c:pt idx="7258">
                  <c:v>1.26581E-3</c:v>
                </c:pt>
                <c:pt idx="7259">
                  <c:v>1.3980600000000002E-3</c:v>
                </c:pt>
                <c:pt idx="7260">
                  <c:v>1.3518800000000002E-3</c:v>
                </c:pt>
                <c:pt idx="7261">
                  <c:v>1.3163300000000003E-3</c:v>
                </c:pt>
                <c:pt idx="7262">
                  <c:v>1.3200700000000002E-3</c:v>
                </c:pt>
                <c:pt idx="7263">
                  <c:v>1.2460800000000003E-3</c:v>
                </c:pt>
                <c:pt idx="7264">
                  <c:v>1.0543900000000001E-3</c:v>
                </c:pt>
                <c:pt idx="7265">
                  <c:v>1.1073999999999999E-3</c:v>
                </c:pt>
                <c:pt idx="7266">
                  <c:v>1.28702E-3</c:v>
                </c:pt>
                <c:pt idx="7267">
                  <c:v>1.2880500000000004E-3</c:v>
                </c:pt>
                <c:pt idx="7268">
                  <c:v>1.27596E-3</c:v>
                </c:pt>
                <c:pt idx="7269">
                  <c:v>1.0775699999999999E-3</c:v>
                </c:pt>
                <c:pt idx="7270">
                  <c:v>1.0899400000000002E-3</c:v>
                </c:pt>
                <c:pt idx="7271">
                  <c:v>1.2988699999999999E-3</c:v>
                </c:pt>
                <c:pt idx="7272">
                  <c:v>1.3525000000000002E-3</c:v>
                </c:pt>
                <c:pt idx="7273">
                  <c:v>1.4766099999999999E-3</c:v>
                </c:pt>
                <c:pt idx="7274">
                  <c:v>1.4098800000000001E-3</c:v>
                </c:pt>
                <c:pt idx="7275">
                  <c:v>1.1086500000000003E-3</c:v>
                </c:pt>
                <c:pt idx="7276">
                  <c:v>1.00263E-3</c:v>
                </c:pt>
                <c:pt idx="7277">
                  <c:v>1.1760100000000001E-3</c:v>
                </c:pt>
                <c:pt idx="7278">
                  <c:v>1.4591500000000002E-3</c:v>
                </c:pt>
                <c:pt idx="7279">
                  <c:v>1.2764200000000001E-3</c:v>
                </c:pt>
                <c:pt idx="7280">
                  <c:v>1.1136399999999999E-3</c:v>
                </c:pt>
                <c:pt idx="7281">
                  <c:v>1.0668699999999999E-3</c:v>
                </c:pt>
                <c:pt idx="7282">
                  <c:v>1.2096899999999998E-3</c:v>
                </c:pt>
                <c:pt idx="7283">
                  <c:v>1.3400300000000003E-3</c:v>
                </c:pt>
                <c:pt idx="7284">
                  <c:v>1.21301E-3</c:v>
                </c:pt>
                <c:pt idx="7285">
                  <c:v>1.3375399999999999E-3</c:v>
                </c:pt>
                <c:pt idx="7286">
                  <c:v>1.4591500000000002E-3</c:v>
                </c:pt>
                <c:pt idx="7287">
                  <c:v>1.3408300000000001E-3</c:v>
                </c:pt>
                <c:pt idx="7288">
                  <c:v>1.2832799999999999E-3</c:v>
                </c:pt>
                <c:pt idx="7289">
                  <c:v>1.1573000000000002E-3</c:v>
                </c:pt>
                <c:pt idx="7290">
                  <c:v>1.0144799999999999E-3</c:v>
                </c:pt>
                <c:pt idx="7291">
                  <c:v>1.1510600000000002E-3</c:v>
                </c:pt>
                <c:pt idx="7292">
                  <c:v>1.1797500000000002E-3</c:v>
                </c:pt>
                <c:pt idx="7293">
                  <c:v>1.1897300000000002E-3</c:v>
                </c:pt>
                <c:pt idx="7294">
                  <c:v>1.4915799999999999E-3</c:v>
                </c:pt>
                <c:pt idx="7295">
                  <c:v>1.3579900000000001E-3</c:v>
                </c:pt>
                <c:pt idx="7296">
                  <c:v>1.4154899999999999E-3</c:v>
                </c:pt>
                <c:pt idx="7297">
                  <c:v>1.4772400000000001E-3</c:v>
                </c:pt>
                <c:pt idx="7298">
                  <c:v>1.3992800000000001E-3</c:v>
                </c:pt>
                <c:pt idx="7299">
                  <c:v>1.3194500000000002E-3</c:v>
                </c:pt>
                <c:pt idx="7300">
                  <c:v>1.2950399999999999E-3</c:v>
                </c:pt>
                <c:pt idx="7301">
                  <c:v>1.1958400000000003E-3</c:v>
                </c:pt>
                <c:pt idx="7302">
                  <c:v>1.2583300000000002E-3</c:v>
                </c:pt>
                <c:pt idx="7303">
                  <c:v>1.3144600000000002E-3</c:v>
                </c:pt>
                <c:pt idx="7304">
                  <c:v>1.1635300000000001E-3</c:v>
                </c:pt>
                <c:pt idx="7305">
                  <c:v>1.3948800000000003E-3</c:v>
                </c:pt>
                <c:pt idx="7306">
                  <c:v>1.21156E-3</c:v>
                </c:pt>
                <c:pt idx="7307">
                  <c:v>1.1897300000000002E-3</c:v>
                </c:pt>
                <c:pt idx="7308">
                  <c:v>1.3548200000000001E-3</c:v>
                </c:pt>
                <c:pt idx="7309">
                  <c:v>1.3173000000000002E-3</c:v>
                </c:pt>
                <c:pt idx="7310">
                  <c:v>1.2096800000000001E-3</c:v>
                </c:pt>
                <c:pt idx="7311">
                  <c:v>1.2683100000000001E-3</c:v>
                </c:pt>
                <c:pt idx="7312">
                  <c:v>1.5227600000000002E-3</c:v>
                </c:pt>
                <c:pt idx="7313">
                  <c:v>1.3743300000000002E-3</c:v>
                </c:pt>
                <c:pt idx="7314">
                  <c:v>1.3150799999999999E-3</c:v>
                </c:pt>
                <c:pt idx="7315">
                  <c:v>1.3113400000000002E-3</c:v>
                </c:pt>
                <c:pt idx="7316">
                  <c:v>1.4832600000000001E-3</c:v>
                </c:pt>
                <c:pt idx="7317">
                  <c:v>1.50592E-3</c:v>
                </c:pt>
                <c:pt idx="7318">
                  <c:v>1.5720300000000003E-3</c:v>
                </c:pt>
                <c:pt idx="7319">
                  <c:v>1.5851299999999999E-3</c:v>
                </c:pt>
                <c:pt idx="7320">
                  <c:v>1.6025900000000003E-3</c:v>
                </c:pt>
                <c:pt idx="7321">
                  <c:v>1.3993300000000003E-3</c:v>
                </c:pt>
                <c:pt idx="7322">
                  <c:v>1.24099E-3</c:v>
                </c:pt>
                <c:pt idx="7323">
                  <c:v>1.3770700000000002E-3</c:v>
                </c:pt>
                <c:pt idx="7324">
                  <c:v>1.5065500000000002E-3</c:v>
                </c:pt>
                <c:pt idx="7325">
                  <c:v>1.3880500000000005E-3</c:v>
                </c:pt>
                <c:pt idx="7326">
                  <c:v>1.2202900000000002E-3</c:v>
                </c:pt>
                <c:pt idx="7327">
                  <c:v>1.2969500000000003E-3</c:v>
                </c:pt>
                <c:pt idx="7328">
                  <c:v>1.4822300000000002E-3</c:v>
                </c:pt>
                <c:pt idx="7329">
                  <c:v>1.3408300000000001E-3</c:v>
                </c:pt>
                <c:pt idx="7330">
                  <c:v>1.2520900000000002E-3</c:v>
                </c:pt>
                <c:pt idx="7331">
                  <c:v>1.3450200000000002E-3</c:v>
                </c:pt>
                <c:pt idx="7332">
                  <c:v>1.0788400000000002E-3</c:v>
                </c:pt>
                <c:pt idx="7333">
                  <c:v>9.6957000000000022E-4</c:v>
                </c:pt>
                <c:pt idx="7334">
                  <c:v>1.0387800000000002E-3</c:v>
                </c:pt>
                <c:pt idx="7335">
                  <c:v>1.4985300000000001E-3</c:v>
                </c:pt>
                <c:pt idx="7336">
                  <c:v>1.0961800000000004E-3</c:v>
                </c:pt>
                <c:pt idx="7337">
                  <c:v>1.1055300000000002E-3</c:v>
                </c:pt>
                <c:pt idx="7338">
                  <c:v>1.0625000000000001E-3</c:v>
                </c:pt>
                <c:pt idx="7339">
                  <c:v>1.0388000000000001E-3</c:v>
                </c:pt>
                <c:pt idx="7340">
                  <c:v>1.0581300000000002E-3</c:v>
                </c:pt>
                <c:pt idx="7341">
                  <c:v>9.2405000000000015E-4</c:v>
                </c:pt>
                <c:pt idx="7342">
                  <c:v>9.2904000000000023E-4</c:v>
                </c:pt>
                <c:pt idx="7343">
                  <c:v>1.1242400000000003E-3</c:v>
                </c:pt>
                <c:pt idx="7344">
                  <c:v>1.20532E-3</c:v>
                </c:pt>
                <c:pt idx="7345">
                  <c:v>1.2956800000000002E-3</c:v>
                </c:pt>
                <c:pt idx="7346">
                  <c:v>1.2814100000000002E-3</c:v>
                </c:pt>
                <c:pt idx="7347">
                  <c:v>1.1634099999999999E-3</c:v>
                </c:pt>
                <c:pt idx="7348">
                  <c:v>1.2770399999999999E-3</c:v>
                </c:pt>
                <c:pt idx="7349">
                  <c:v>1.1634099999999999E-3</c:v>
                </c:pt>
                <c:pt idx="7350">
                  <c:v>1.2439899999999999E-3</c:v>
                </c:pt>
                <c:pt idx="7351">
                  <c:v>1.3269300000000003E-3</c:v>
                </c:pt>
                <c:pt idx="7352">
                  <c:v>1.3231900000000001E-3</c:v>
                </c:pt>
                <c:pt idx="7353">
                  <c:v>1.2751699999999999E-3</c:v>
                </c:pt>
                <c:pt idx="7354">
                  <c:v>1.1691500000000003E-3</c:v>
                </c:pt>
                <c:pt idx="7355">
                  <c:v>1.1909700000000002E-3</c:v>
                </c:pt>
                <c:pt idx="7356">
                  <c:v>1.4410600000000001E-3</c:v>
                </c:pt>
                <c:pt idx="7357">
                  <c:v>1.3568700000000003E-3</c:v>
                </c:pt>
                <c:pt idx="7358">
                  <c:v>1.3090300000000001E-3</c:v>
                </c:pt>
                <c:pt idx="7359">
                  <c:v>1.4406600000000001E-3</c:v>
                </c:pt>
                <c:pt idx="7360">
                  <c:v>1.5445900000000002E-3</c:v>
                </c:pt>
                <c:pt idx="7361">
                  <c:v>1.3718400000000003E-3</c:v>
                </c:pt>
                <c:pt idx="7362">
                  <c:v>1.3375399999999999E-3</c:v>
                </c:pt>
                <c:pt idx="7363">
                  <c:v>1.4142499999999999E-3</c:v>
                </c:pt>
                <c:pt idx="7364">
                  <c:v>1.5118800000000002E-3</c:v>
                </c:pt>
                <c:pt idx="7365">
                  <c:v>1.42797E-3</c:v>
                </c:pt>
                <c:pt idx="7366">
                  <c:v>1.5670400000000002E-3</c:v>
                </c:pt>
                <c:pt idx="7367">
                  <c:v>1.4485500000000003E-3</c:v>
                </c:pt>
                <c:pt idx="7368">
                  <c:v>1.2895100000000002E-3</c:v>
                </c:pt>
                <c:pt idx="7369">
                  <c:v>1.2539700000000001E-3</c:v>
                </c:pt>
                <c:pt idx="7370">
                  <c:v>1.4766099999999999E-3</c:v>
                </c:pt>
                <c:pt idx="7371">
                  <c:v>1.4591000000000001E-3</c:v>
                </c:pt>
                <c:pt idx="7372">
                  <c:v>1.3880500000000005E-3</c:v>
                </c:pt>
                <c:pt idx="7373">
                  <c:v>1.6188100000000003E-3</c:v>
                </c:pt>
                <c:pt idx="7374">
                  <c:v>1.5090399999999999E-3</c:v>
                </c:pt>
                <c:pt idx="7375">
                  <c:v>1.40632E-3</c:v>
                </c:pt>
                <c:pt idx="7376">
                  <c:v>1.5732800000000003E-3</c:v>
                </c:pt>
                <c:pt idx="7377">
                  <c:v>1.4535399999999999E-3</c:v>
                </c:pt>
                <c:pt idx="7378">
                  <c:v>1.4444799999999999E-3</c:v>
                </c:pt>
                <c:pt idx="7379">
                  <c:v>1.4173599999999999E-3</c:v>
                </c:pt>
                <c:pt idx="7380">
                  <c:v>1.5389800000000001E-3</c:v>
                </c:pt>
                <c:pt idx="7381">
                  <c:v>1.5489600000000001E-3</c:v>
                </c:pt>
                <c:pt idx="7382">
                  <c:v>1.3787000000000003E-3</c:v>
                </c:pt>
                <c:pt idx="7383">
                  <c:v>1.3949100000000003E-3</c:v>
                </c:pt>
                <c:pt idx="7384">
                  <c:v>1.5851299999999999E-3</c:v>
                </c:pt>
                <c:pt idx="7385">
                  <c:v>1.44702E-3</c:v>
                </c:pt>
                <c:pt idx="7386">
                  <c:v>1.3730800000000003E-3</c:v>
                </c:pt>
                <c:pt idx="7387">
                  <c:v>1.43367E-3</c:v>
                </c:pt>
                <c:pt idx="7388">
                  <c:v>1.6256700000000003E-3</c:v>
                </c:pt>
                <c:pt idx="7389">
                  <c:v>1.2932600000000001E-3</c:v>
                </c:pt>
                <c:pt idx="7390">
                  <c:v>1.24226E-3</c:v>
                </c:pt>
                <c:pt idx="7391">
                  <c:v>1.4485500000000003E-3</c:v>
                </c:pt>
                <c:pt idx="7392">
                  <c:v>1.4473000000000001E-3</c:v>
                </c:pt>
                <c:pt idx="7393">
                  <c:v>1.3917900000000002E-3</c:v>
                </c:pt>
                <c:pt idx="7394">
                  <c:v>1.32569E-3</c:v>
                </c:pt>
                <c:pt idx="7395">
                  <c:v>1.1323500000000003E-3</c:v>
                </c:pt>
                <c:pt idx="7396">
                  <c:v>1.07872E-3</c:v>
                </c:pt>
                <c:pt idx="7397">
                  <c:v>1.4279399999999997E-3</c:v>
                </c:pt>
                <c:pt idx="7398">
                  <c:v>1.4404400000000001E-3</c:v>
                </c:pt>
                <c:pt idx="7399">
                  <c:v>1.3737100000000002E-3</c:v>
                </c:pt>
                <c:pt idx="7400">
                  <c:v>1.1443300000000003E-3</c:v>
                </c:pt>
                <c:pt idx="7401">
                  <c:v>1.2146699999999999E-3</c:v>
                </c:pt>
                <c:pt idx="7402">
                  <c:v>1.1909800000000001E-3</c:v>
                </c:pt>
                <c:pt idx="7403">
                  <c:v>1.4508300000000002E-3</c:v>
                </c:pt>
                <c:pt idx="7404">
                  <c:v>1.4741200000000002E-3</c:v>
                </c:pt>
                <c:pt idx="7405">
                  <c:v>1.3319199999999999E-3</c:v>
                </c:pt>
                <c:pt idx="7406">
                  <c:v>1.28702E-3</c:v>
                </c:pt>
                <c:pt idx="7407">
                  <c:v>1.3350400000000002E-3</c:v>
                </c:pt>
                <c:pt idx="7408">
                  <c:v>1.4903300000000002E-3</c:v>
                </c:pt>
                <c:pt idx="7409">
                  <c:v>1.4423100000000002E-3</c:v>
                </c:pt>
                <c:pt idx="7410">
                  <c:v>1.5377300000000002E-3</c:v>
                </c:pt>
                <c:pt idx="7411">
                  <c:v>1.5502100000000004E-3</c:v>
                </c:pt>
                <c:pt idx="7412">
                  <c:v>1.52089E-3</c:v>
                </c:pt>
                <c:pt idx="7413">
                  <c:v>1.3802500000000004E-3</c:v>
                </c:pt>
                <c:pt idx="7414">
                  <c:v>9.7643000000000003E-4</c:v>
                </c:pt>
                <c:pt idx="7415">
                  <c:v>1.0306900000000001E-3</c:v>
                </c:pt>
                <c:pt idx="7416">
                  <c:v>1.5077999999999999E-3</c:v>
                </c:pt>
                <c:pt idx="7417">
                  <c:v>1.5084200000000001E-3</c:v>
                </c:pt>
                <c:pt idx="7418">
                  <c:v>1.3768300000000001E-3</c:v>
                </c:pt>
                <c:pt idx="7419">
                  <c:v>1.1049100000000002E-3</c:v>
                </c:pt>
                <c:pt idx="7420">
                  <c:v>1.0793400000000002E-3</c:v>
                </c:pt>
                <c:pt idx="7421">
                  <c:v>1.17102E-3</c:v>
                </c:pt>
                <c:pt idx="7422">
                  <c:v>1.23463E-3</c:v>
                </c:pt>
                <c:pt idx="7423">
                  <c:v>1.31539E-3</c:v>
                </c:pt>
                <c:pt idx="7424">
                  <c:v>1.2720500000000003E-3</c:v>
                </c:pt>
                <c:pt idx="7425">
                  <c:v>1.2103100000000002E-3</c:v>
                </c:pt>
                <c:pt idx="7426">
                  <c:v>1.1304800000000001E-3</c:v>
                </c:pt>
                <c:pt idx="7427">
                  <c:v>1.0874500000000002E-3</c:v>
                </c:pt>
                <c:pt idx="7428">
                  <c:v>1.0076199999999999E-3</c:v>
                </c:pt>
                <c:pt idx="7429">
                  <c:v>1.4819899999999999E-3</c:v>
                </c:pt>
                <c:pt idx="7430">
                  <c:v>1.3724600000000003E-3</c:v>
                </c:pt>
                <c:pt idx="7431">
                  <c:v>1.1186300000000002E-3</c:v>
                </c:pt>
                <c:pt idx="7432">
                  <c:v>1.21301E-3</c:v>
                </c:pt>
                <c:pt idx="7433">
                  <c:v>1.5863800000000003E-3</c:v>
                </c:pt>
                <c:pt idx="7434">
                  <c:v>1.5146600000000001E-3</c:v>
                </c:pt>
                <c:pt idx="7435">
                  <c:v>1.3980300000000004E-3</c:v>
                </c:pt>
                <c:pt idx="7436">
                  <c:v>1.3231900000000001E-3</c:v>
                </c:pt>
                <c:pt idx="7437">
                  <c:v>1.3787000000000003E-3</c:v>
                </c:pt>
                <c:pt idx="7438">
                  <c:v>1.3880500000000005E-3</c:v>
                </c:pt>
                <c:pt idx="7439">
                  <c:v>1.3173000000000002E-3</c:v>
                </c:pt>
                <c:pt idx="7440">
                  <c:v>1.2483500000000003E-3</c:v>
                </c:pt>
                <c:pt idx="7441">
                  <c:v>1.3192099999999999E-3</c:v>
                </c:pt>
                <c:pt idx="7442">
                  <c:v>1.4429400000000002E-3</c:v>
                </c:pt>
                <c:pt idx="7443">
                  <c:v>1.2925000000000002E-3</c:v>
                </c:pt>
                <c:pt idx="7444">
                  <c:v>1.3381600000000001E-3</c:v>
                </c:pt>
                <c:pt idx="7445">
                  <c:v>1.3662600000000002E-3</c:v>
                </c:pt>
                <c:pt idx="7446">
                  <c:v>1.24149E-3</c:v>
                </c:pt>
                <c:pt idx="7447">
                  <c:v>1.4323300000000001E-3</c:v>
                </c:pt>
                <c:pt idx="7448">
                  <c:v>1.3579900000000001E-3</c:v>
                </c:pt>
                <c:pt idx="7449">
                  <c:v>1.47349E-3</c:v>
                </c:pt>
                <c:pt idx="7450">
                  <c:v>1.47287E-3</c:v>
                </c:pt>
                <c:pt idx="7451">
                  <c:v>1.3516400000000001E-3</c:v>
                </c:pt>
                <c:pt idx="7452">
                  <c:v>1.3032300000000001E-3</c:v>
                </c:pt>
                <c:pt idx="7453">
                  <c:v>1.2857700000000001E-3</c:v>
                </c:pt>
                <c:pt idx="7454">
                  <c:v>1.3306800000000003E-3</c:v>
                </c:pt>
                <c:pt idx="7455">
                  <c:v>1.2994899999999999E-3</c:v>
                </c:pt>
                <c:pt idx="7456">
                  <c:v>1.1810000000000002E-3</c:v>
                </c:pt>
                <c:pt idx="7457">
                  <c:v>1.0743500000000004E-3</c:v>
                </c:pt>
                <c:pt idx="7458">
                  <c:v>1.3344700000000001E-3</c:v>
                </c:pt>
                <c:pt idx="7459">
                  <c:v>1.2200100000000003E-3</c:v>
                </c:pt>
                <c:pt idx="7460">
                  <c:v>1.0911900000000001E-3</c:v>
                </c:pt>
                <c:pt idx="7461">
                  <c:v>1.1161400000000003E-3</c:v>
                </c:pt>
                <c:pt idx="7462">
                  <c:v>1.1142600000000002E-3</c:v>
                </c:pt>
                <c:pt idx="7463">
                  <c:v>1.15543E-3</c:v>
                </c:pt>
                <c:pt idx="7464">
                  <c:v>1.2848700000000002E-3</c:v>
                </c:pt>
                <c:pt idx="7465">
                  <c:v>1.3930400000000001E-3</c:v>
                </c:pt>
                <c:pt idx="7466">
                  <c:v>1.3125900000000002E-3</c:v>
                </c:pt>
                <c:pt idx="7467">
                  <c:v>1.2926299999999999E-3</c:v>
                </c:pt>
                <c:pt idx="7468">
                  <c:v>1.27143E-3</c:v>
                </c:pt>
                <c:pt idx="7469">
                  <c:v>1.2701800000000003E-3</c:v>
                </c:pt>
                <c:pt idx="7470">
                  <c:v>1.2524400000000003E-3</c:v>
                </c:pt>
                <c:pt idx="7471">
                  <c:v>1.2963700000000002E-3</c:v>
                </c:pt>
                <c:pt idx="7472">
                  <c:v>1.4629199999999999E-3</c:v>
                </c:pt>
                <c:pt idx="7473">
                  <c:v>1.3007400000000003E-3</c:v>
                </c:pt>
                <c:pt idx="7474">
                  <c:v>1.4142499999999999E-3</c:v>
                </c:pt>
                <c:pt idx="7475">
                  <c:v>1.4460500000000002E-3</c:v>
                </c:pt>
                <c:pt idx="7476">
                  <c:v>1.4204800000000002E-3</c:v>
                </c:pt>
                <c:pt idx="7477">
                  <c:v>1.3554500000000002E-3</c:v>
                </c:pt>
                <c:pt idx="7478">
                  <c:v>1.28169E-3</c:v>
                </c:pt>
                <c:pt idx="7479">
                  <c:v>1.3175800000000003E-3</c:v>
                </c:pt>
                <c:pt idx="7480">
                  <c:v>1.3175800000000003E-3</c:v>
                </c:pt>
                <c:pt idx="7481">
                  <c:v>1.3389200000000002E-3</c:v>
                </c:pt>
                <c:pt idx="7482">
                  <c:v>1.2071899999999999E-3</c:v>
                </c:pt>
                <c:pt idx="7483">
                  <c:v>1.30776E-3</c:v>
                </c:pt>
                <c:pt idx="7484">
                  <c:v>1.2524400000000003E-3</c:v>
                </c:pt>
                <c:pt idx="7485">
                  <c:v>1.1267400000000002E-3</c:v>
                </c:pt>
                <c:pt idx="7486">
                  <c:v>1.1990200000000001E-3</c:v>
                </c:pt>
                <c:pt idx="7487">
                  <c:v>1.1298600000000001E-3</c:v>
                </c:pt>
                <c:pt idx="7488">
                  <c:v>1.1647800000000002E-3</c:v>
                </c:pt>
                <c:pt idx="7489">
                  <c:v>9.9327000000000052E-4</c:v>
                </c:pt>
                <c:pt idx="7490">
                  <c:v>1.0381800000000003E-3</c:v>
                </c:pt>
                <c:pt idx="7491">
                  <c:v>1.0635800000000002E-3</c:v>
                </c:pt>
                <c:pt idx="7492">
                  <c:v>9.2717000000000027E-4</c:v>
                </c:pt>
                <c:pt idx="7493">
                  <c:v>1.1024200000000002E-3</c:v>
                </c:pt>
                <c:pt idx="7494">
                  <c:v>1.1566700000000003E-3</c:v>
                </c:pt>
                <c:pt idx="7495">
                  <c:v>1.1485700000000002E-3</c:v>
                </c:pt>
                <c:pt idx="7496">
                  <c:v>1.1354300000000002E-3</c:v>
                </c:pt>
                <c:pt idx="7497">
                  <c:v>9.4400000000000029E-4</c:v>
                </c:pt>
                <c:pt idx="7498">
                  <c:v>8.5233000000000043E-4</c:v>
                </c:pt>
                <c:pt idx="7499">
                  <c:v>1.0311500000000002E-3</c:v>
                </c:pt>
                <c:pt idx="7500">
                  <c:v>1.3942400000000001E-3</c:v>
                </c:pt>
                <c:pt idx="7501">
                  <c:v>1.3510000000000002E-3</c:v>
                </c:pt>
                <c:pt idx="7502">
                  <c:v>1.0444100000000002E-3</c:v>
                </c:pt>
                <c:pt idx="7503">
                  <c:v>1.1818500000000001E-3</c:v>
                </c:pt>
                <c:pt idx="7504">
                  <c:v>1.1660300000000004E-3</c:v>
                </c:pt>
                <c:pt idx="7505">
                  <c:v>1.2402400000000003E-3</c:v>
                </c:pt>
                <c:pt idx="7506">
                  <c:v>1.2838999999999997E-3</c:v>
                </c:pt>
                <c:pt idx="7507">
                  <c:v>1.3262000000000003E-3</c:v>
                </c:pt>
                <c:pt idx="7508">
                  <c:v>1.1735100000000002E-3</c:v>
                </c:pt>
                <c:pt idx="7509">
                  <c:v>1.41175E-3</c:v>
                </c:pt>
                <c:pt idx="7510">
                  <c:v>1.4298399999999997E-3</c:v>
                </c:pt>
                <c:pt idx="7511">
                  <c:v>1.4965700000000002E-3</c:v>
                </c:pt>
                <c:pt idx="7512">
                  <c:v>1.4425700000000002E-3</c:v>
                </c:pt>
                <c:pt idx="7513">
                  <c:v>1.42797E-3</c:v>
                </c:pt>
                <c:pt idx="7514">
                  <c:v>1.3713500000000001E-3</c:v>
                </c:pt>
                <c:pt idx="7515">
                  <c:v>1.2702400000000002E-3</c:v>
                </c:pt>
                <c:pt idx="7516">
                  <c:v>1.29513E-3</c:v>
                </c:pt>
                <c:pt idx="7517">
                  <c:v>1.3313000000000001E-3</c:v>
                </c:pt>
                <c:pt idx="7518">
                  <c:v>1.0998200000000001E-3</c:v>
                </c:pt>
                <c:pt idx="7519">
                  <c:v>1.1622900000000003E-3</c:v>
                </c:pt>
                <c:pt idx="7520">
                  <c:v>1.2633200000000001E-3</c:v>
                </c:pt>
                <c:pt idx="7521">
                  <c:v>1.2397199999999999E-3</c:v>
                </c:pt>
                <c:pt idx="7522">
                  <c:v>1.22777E-3</c:v>
                </c:pt>
                <c:pt idx="7523">
                  <c:v>1.2807800000000002E-3</c:v>
                </c:pt>
                <c:pt idx="7524">
                  <c:v>1.1360700000000003E-3</c:v>
                </c:pt>
                <c:pt idx="7525">
                  <c:v>1.1290700000000002E-3</c:v>
                </c:pt>
                <c:pt idx="7526">
                  <c:v>1.1822400000000004E-3</c:v>
                </c:pt>
                <c:pt idx="7527">
                  <c:v>1.3506300000000002E-3</c:v>
                </c:pt>
                <c:pt idx="7528">
                  <c:v>1.2913800000000002E-3</c:v>
                </c:pt>
                <c:pt idx="7529">
                  <c:v>1.21937E-3</c:v>
                </c:pt>
                <c:pt idx="7530">
                  <c:v>1.1418800000000003E-3</c:v>
                </c:pt>
                <c:pt idx="7531">
                  <c:v>1.22528E-3</c:v>
                </c:pt>
                <c:pt idx="7532">
                  <c:v>1.4320299999999999E-3</c:v>
                </c:pt>
                <c:pt idx="7533">
                  <c:v>1.2950399999999999E-3</c:v>
                </c:pt>
                <c:pt idx="7534">
                  <c:v>1.2047000000000002E-3</c:v>
                </c:pt>
                <c:pt idx="7535">
                  <c:v>1.1880100000000004E-3</c:v>
                </c:pt>
                <c:pt idx="7536">
                  <c:v>1.2048499999999999E-3</c:v>
                </c:pt>
                <c:pt idx="7537">
                  <c:v>1.1385600000000003E-3</c:v>
                </c:pt>
                <c:pt idx="7538">
                  <c:v>1.1903500000000004E-3</c:v>
                </c:pt>
                <c:pt idx="7539">
                  <c:v>1.23781E-3</c:v>
                </c:pt>
                <c:pt idx="7540">
                  <c:v>1.3381600000000001E-3</c:v>
                </c:pt>
                <c:pt idx="7541">
                  <c:v>1.3082200000000001E-3</c:v>
                </c:pt>
                <c:pt idx="7542">
                  <c:v>1.2047399999999999E-3</c:v>
                </c:pt>
                <c:pt idx="7543">
                  <c:v>1.3088500000000003E-3</c:v>
                </c:pt>
                <c:pt idx="7544">
                  <c:v>1.4635200000000001E-3</c:v>
                </c:pt>
                <c:pt idx="7545">
                  <c:v>1.3522700000000003E-3</c:v>
                </c:pt>
                <c:pt idx="7546">
                  <c:v>1.4510400000000002E-3</c:v>
                </c:pt>
                <c:pt idx="7547">
                  <c:v>1.4752700000000001E-3</c:v>
                </c:pt>
                <c:pt idx="7548">
                  <c:v>1.3848700000000003E-3</c:v>
                </c:pt>
                <c:pt idx="7549">
                  <c:v>1.1470700000000003E-3</c:v>
                </c:pt>
                <c:pt idx="7550">
                  <c:v>1.2740600000000003E-3</c:v>
                </c:pt>
                <c:pt idx="7551">
                  <c:v>1.2015699999999997E-3</c:v>
                </c:pt>
                <c:pt idx="7552">
                  <c:v>1.1803700000000002E-3</c:v>
                </c:pt>
                <c:pt idx="7553">
                  <c:v>1.1587400000000001E-3</c:v>
                </c:pt>
                <c:pt idx="7554">
                  <c:v>1.1812999999999999E-3</c:v>
                </c:pt>
                <c:pt idx="7555">
                  <c:v>1.1787400000000004E-3</c:v>
                </c:pt>
                <c:pt idx="7556">
                  <c:v>1.0359899999999999E-3</c:v>
                </c:pt>
                <c:pt idx="7557">
                  <c:v>1.3280300000000002E-3</c:v>
                </c:pt>
                <c:pt idx="7558">
                  <c:v>1.2446099999999999E-3</c:v>
                </c:pt>
                <c:pt idx="7559">
                  <c:v>1.2022000000000001E-3</c:v>
                </c:pt>
                <c:pt idx="7560">
                  <c:v>1.21619E-3</c:v>
                </c:pt>
                <c:pt idx="7561">
                  <c:v>1.4369999999999999E-3</c:v>
                </c:pt>
                <c:pt idx="7562">
                  <c:v>1.44348E-3</c:v>
                </c:pt>
                <c:pt idx="7563">
                  <c:v>1.3408300000000001E-3</c:v>
                </c:pt>
                <c:pt idx="7564">
                  <c:v>1.3749600000000002E-3</c:v>
                </c:pt>
                <c:pt idx="7565">
                  <c:v>1.4933699999999999E-3</c:v>
                </c:pt>
                <c:pt idx="7566">
                  <c:v>1.3437200000000001E-3</c:v>
                </c:pt>
                <c:pt idx="7567">
                  <c:v>1.2379400000000001E-3</c:v>
                </c:pt>
                <c:pt idx="7568">
                  <c:v>1.1975700000000002E-3</c:v>
                </c:pt>
                <c:pt idx="7569">
                  <c:v>1.2022000000000001E-3</c:v>
                </c:pt>
                <c:pt idx="7570">
                  <c:v>1.1805800000000003E-3</c:v>
                </c:pt>
                <c:pt idx="7571">
                  <c:v>1.3704300000000002E-3</c:v>
                </c:pt>
                <c:pt idx="7572">
                  <c:v>1.33372E-3</c:v>
                </c:pt>
                <c:pt idx="7573">
                  <c:v>1.3775700000000003E-3</c:v>
                </c:pt>
                <c:pt idx="7574">
                  <c:v>1.3934300000000002E-3</c:v>
                </c:pt>
                <c:pt idx="7575">
                  <c:v>1.3027399999999999E-3</c:v>
                </c:pt>
                <c:pt idx="7576">
                  <c:v>1.4055199999999999E-3</c:v>
                </c:pt>
                <c:pt idx="7577">
                  <c:v>1.32186E-3</c:v>
                </c:pt>
                <c:pt idx="7578">
                  <c:v>1.3423500000000004E-3</c:v>
                </c:pt>
                <c:pt idx="7579">
                  <c:v>1.2693800000000001E-3</c:v>
                </c:pt>
                <c:pt idx="7580">
                  <c:v>1.2255100000000002E-3</c:v>
                </c:pt>
                <c:pt idx="7581">
                  <c:v>1.29502E-3</c:v>
                </c:pt>
                <c:pt idx="7582">
                  <c:v>1.22569E-3</c:v>
                </c:pt>
                <c:pt idx="7583">
                  <c:v>1.2994899999999999E-3</c:v>
                </c:pt>
                <c:pt idx="7584">
                  <c:v>1.3699100000000002E-3</c:v>
                </c:pt>
                <c:pt idx="7585">
                  <c:v>1.2973300000000002E-3</c:v>
                </c:pt>
                <c:pt idx="7586">
                  <c:v>1.1586200000000002E-3</c:v>
                </c:pt>
                <c:pt idx="7587">
                  <c:v>1.1022100000000004E-3</c:v>
                </c:pt>
                <c:pt idx="7588">
                  <c:v>1.2994899999999999E-3</c:v>
                </c:pt>
                <c:pt idx="7589">
                  <c:v>1.3726900000000002E-3</c:v>
                </c:pt>
                <c:pt idx="7590">
                  <c:v>1.2631299999999999E-3</c:v>
                </c:pt>
                <c:pt idx="7591">
                  <c:v>1.2461400000000002E-3</c:v>
                </c:pt>
                <c:pt idx="7592">
                  <c:v>1.40302E-3</c:v>
                </c:pt>
                <c:pt idx="7593">
                  <c:v>1.40183E-3</c:v>
                </c:pt>
                <c:pt idx="7594">
                  <c:v>1.3203400000000001E-3</c:v>
                </c:pt>
                <c:pt idx="7595">
                  <c:v>1.2733E-3</c:v>
                </c:pt>
                <c:pt idx="7596">
                  <c:v>1.1323500000000003E-3</c:v>
                </c:pt>
                <c:pt idx="7597">
                  <c:v>1.0484600000000002E-3</c:v>
                </c:pt>
                <c:pt idx="7598">
                  <c:v>1.1638700000000002E-3</c:v>
                </c:pt>
                <c:pt idx="7599">
                  <c:v>1.1892300000000001E-3</c:v>
                </c:pt>
                <c:pt idx="7600">
                  <c:v>1.2045999999999999E-3</c:v>
                </c:pt>
                <c:pt idx="7601">
                  <c:v>1.3191500000000003E-3</c:v>
                </c:pt>
                <c:pt idx="7602">
                  <c:v>1.1997100000000003E-3</c:v>
                </c:pt>
                <c:pt idx="7603">
                  <c:v>1.2270600000000001E-3</c:v>
                </c:pt>
                <c:pt idx="7604">
                  <c:v>1.3059800000000002E-3</c:v>
                </c:pt>
                <c:pt idx="7605">
                  <c:v>1.2242500000000003E-3</c:v>
                </c:pt>
                <c:pt idx="7606">
                  <c:v>1.2547600000000002E-3</c:v>
                </c:pt>
                <c:pt idx="7607">
                  <c:v>1.1431300000000002E-3</c:v>
                </c:pt>
                <c:pt idx="7608">
                  <c:v>1.26706E-3</c:v>
                </c:pt>
                <c:pt idx="7609">
                  <c:v>1.2886799999999999E-3</c:v>
                </c:pt>
                <c:pt idx="7610">
                  <c:v>1.4419599999999999E-3</c:v>
                </c:pt>
                <c:pt idx="7611">
                  <c:v>1.3069800000000001E-3</c:v>
                </c:pt>
                <c:pt idx="7612">
                  <c:v>1.2973300000000002E-3</c:v>
                </c:pt>
                <c:pt idx="7613">
                  <c:v>1.4157E-3</c:v>
                </c:pt>
                <c:pt idx="7614">
                  <c:v>1.3384100000000002E-3</c:v>
                </c:pt>
                <c:pt idx="7615">
                  <c:v>1.2740100000000001E-3</c:v>
                </c:pt>
                <c:pt idx="7616">
                  <c:v>1.26706E-3</c:v>
                </c:pt>
                <c:pt idx="7617">
                  <c:v>1.2163900000000001E-3</c:v>
                </c:pt>
                <c:pt idx="7618">
                  <c:v>1.2720500000000003E-3</c:v>
                </c:pt>
                <c:pt idx="7619">
                  <c:v>1.5978500000000003E-3</c:v>
                </c:pt>
                <c:pt idx="7620">
                  <c:v>1.4786300000000001E-3</c:v>
                </c:pt>
                <c:pt idx="7621">
                  <c:v>1.3813400000000002E-3</c:v>
                </c:pt>
                <c:pt idx="7622">
                  <c:v>1.1373399999999999E-3</c:v>
                </c:pt>
                <c:pt idx="7623">
                  <c:v>1.1564200000000002E-3</c:v>
                </c:pt>
                <c:pt idx="7624">
                  <c:v>1.1762600000000004E-3</c:v>
                </c:pt>
                <c:pt idx="7625">
                  <c:v>1.2953100000000003E-3</c:v>
                </c:pt>
                <c:pt idx="7626">
                  <c:v>1.26903E-3</c:v>
                </c:pt>
                <c:pt idx="7627">
                  <c:v>1.1864500000000001E-3</c:v>
                </c:pt>
                <c:pt idx="7628">
                  <c:v>1.29769E-3</c:v>
                </c:pt>
                <c:pt idx="7629">
                  <c:v>1.2584800000000002E-3</c:v>
                </c:pt>
                <c:pt idx="7630">
                  <c:v>1.26706E-3</c:v>
                </c:pt>
                <c:pt idx="7631">
                  <c:v>1.2942299999999999E-3</c:v>
                </c:pt>
                <c:pt idx="7632">
                  <c:v>1.4596800000000001E-3</c:v>
                </c:pt>
                <c:pt idx="7633">
                  <c:v>1.4488400000000001E-3</c:v>
                </c:pt>
                <c:pt idx="7634">
                  <c:v>1.4496000000000001E-3</c:v>
                </c:pt>
                <c:pt idx="7635">
                  <c:v>1.3328200000000002E-3</c:v>
                </c:pt>
                <c:pt idx="7636">
                  <c:v>1.4247100000000003E-3</c:v>
                </c:pt>
                <c:pt idx="7637">
                  <c:v>1.4778599999999999E-3</c:v>
                </c:pt>
                <c:pt idx="7638">
                  <c:v>1.4120999999999999E-3</c:v>
                </c:pt>
                <c:pt idx="7639">
                  <c:v>1.3115399999999999E-3</c:v>
                </c:pt>
                <c:pt idx="7640">
                  <c:v>1.4134599999999998E-3</c:v>
                </c:pt>
                <c:pt idx="7641">
                  <c:v>1.3643500000000005E-3</c:v>
                </c:pt>
                <c:pt idx="7642">
                  <c:v>1.4857399999999999E-3</c:v>
                </c:pt>
                <c:pt idx="7643">
                  <c:v>1.5031999999999999E-3</c:v>
                </c:pt>
                <c:pt idx="7644">
                  <c:v>1.4454299999999997E-3</c:v>
                </c:pt>
                <c:pt idx="7645">
                  <c:v>1.4007100000000001E-3</c:v>
                </c:pt>
                <c:pt idx="7646">
                  <c:v>1.4522600000000001E-3</c:v>
                </c:pt>
                <c:pt idx="7647">
                  <c:v>1.4966999999999999E-3</c:v>
                </c:pt>
                <c:pt idx="7648">
                  <c:v>1.2429699999999999E-3</c:v>
                </c:pt>
                <c:pt idx="7649">
                  <c:v>1.26256E-3</c:v>
                </c:pt>
                <c:pt idx="7650">
                  <c:v>1.2886799999999999E-3</c:v>
                </c:pt>
                <c:pt idx="7651">
                  <c:v>1.5329900000000001E-3</c:v>
                </c:pt>
                <c:pt idx="7652">
                  <c:v>1.5165999999999999E-3</c:v>
                </c:pt>
                <c:pt idx="7653">
                  <c:v>1.43973E-3</c:v>
                </c:pt>
                <c:pt idx="7654">
                  <c:v>1.3162000000000002E-3</c:v>
                </c:pt>
                <c:pt idx="7655">
                  <c:v>1.2255100000000002E-3</c:v>
                </c:pt>
                <c:pt idx="7656">
                  <c:v>1.3366900000000002E-3</c:v>
                </c:pt>
                <c:pt idx="7657">
                  <c:v>1.1994200000000001E-3</c:v>
                </c:pt>
                <c:pt idx="7658">
                  <c:v>1.1885500000000005E-3</c:v>
                </c:pt>
                <c:pt idx="7659">
                  <c:v>1.21517E-3</c:v>
                </c:pt>
                <c:pt idx="7660">
                  <c:v>1.3663800000000002E-3</c:v>
                </c:pt>
                <c:pt idx="7661">
                  <c:v>1.4119899999999999E-3</c:v>
                </c:pt>
                <c:pt idx="7662">
                  <c:v>1.3923600000000003E-3</c:v>
                </c:pt>
                <c:pt idx="7663">
                  <c:v>1.3743300000000002E-3</c:v>
                </c:pt>
                <c:pt idx="7664">
                  <c:v>1.3083999999999999E-3</c:v>
                </c:pt>
                <c:pt idx="7665">
                  <c:v>1.3188300000000002E-3</c:v>
                </c:pt>
                <c:pt idx="7666">
                  <c:v>1.2710200000000001E-3</c:v>
                </c:pt>
                <c:pt idx="7667">
                  <c:v>1.1965300000000001E-3</c:v>
                </c:pt>
                <c:pt idx="7668">
                  <c:v>1.1704600000000003E-3</c:v>
                </c:pt>
                <c:pt idx="7669">
                  <c:v>1.2639400000000001E-3</c:v>
                </c:pt>
                <c:pt idx="7670">
                  <c:v>1.1640500000000005E-3</c:v>
                </c:pt>
                <c:pt idx="7671">
                  <c:v>1.1373399999999999E-3</c:v>
                </c:pt>
                <c:pt idx="7672">
                  <c:v>1.0465299999999999E-3</c:v>
                </c:pt>
                <c:pt idx="7673">
                  <c:v>1.3083400000000003E-3</c:v>
                </c:pt>
                <c:pt idx="7674">
                  <c:v>1.2405300000000001E-3</c:v>
                </c:pt>
                <c:pt idx="7675">
                  <c:v>1.3805700000000002E-3</c:v>
                </c:pt>
                <c:pt idx="7676">
                  <c:v>1.3926400000000001E-3</c:v>
                </c:pt>
                <c:pt idx="7677">
                  <c:v>1.36786E-3</c:v>
                </c:pt>
                <c:pt idx="7678">
                  <c:v>1.4746200000000001E-3</c:v>
                </c:pt>
                <c:pt idx="7679">
                  <c:v>1.41924E-3</c:v>
                </c:pt>
                <c:pt idx="7680">
                  <c:v>1.2544500000000003E-3</c:v>
                </c:pt>
                <c:pt idx="7681">
                  <c:v>1.1896500000000002E-3</c:v>
                </c:pt>
                <c:pt idx="7682">
                  <c:v>1.6237999999999999E-3</c:v>
                </c:pt>
                <c:pt idx="7683">
                  <c:v>1.5695100000000003E-3</c:v>
                </c:pt>
                <c:pt idx="7684">
                  <c:v>1.6002100000000001E-3</c:v>
                </c:pt>
                <c:pt idx="7685">
                  <c:v>1.38192E-3</c:v>
                </c:pt>
                <c:pt idx="7686">
                  <c:v>1.3319199999999999E-3</c:v>
                </c:pt>
                <c:pt idx="7687">
                  <c:v>1.23036E-3</c:v>
                </c:pt>
                <c:pt idx="7688">
                  <c:v>1.1647300000000003E-3</c:v>
                </c:pt>
                <c:pt idx="7689">
                  <c:v>1.0724800000000002E-3</c:v>
                </c:pt>
                <c:pt idx="7690">
                  <c:v>1.4983100000000003E-3</c:v>
                </c:pt>
                <c:pt idx="7691">
                  <c:v>1.3701900000000003E-3</c:v>
                </c:pt>
                <c:pt idx="7692">
                  <c:v>1.3075999999999999E-3</c:v>
                </c:pt>
                <c:pt idx="7693">
                  <c:v>1.2480300000000002E-3</c:v>
                </c:pt>
                <c:pt idx="7694">
                  <c:v>1.2729000000000002E-3</c:v>
                </c:pt>
                <c:pt idx="7695">
                  <c:v>1.3967800000000005E-3</c:v>
                </c:pt>
                <c:pt idx="7696">
                  <c:v>1.2582800000000003E-3</c:v>
                </c:pt>
                <c:pt idx="7697">
                  <c:v>1.3061100000000003E-3</c:v>
                </c:pt>
                <c:pt idx="7698">
                  <c:v>1.3907000000000001E-3</c:v>
                </c:pt>
                <c:pt idx="7699">
                  <c:v>1.47989E-3</c:v>
                </c:pt>
                <c:pt idx="7700">
                  <c:v>1.3671100000000002E-3</c:v>
                </c:pt>
                <c:pt idx="7701">
                  <c:v>1.3758399999999999E-3</c:v>
                </c:pt>
                <c:pt idx="7702">
                  <c:v>1.3150799999999999E-3</c:v>
                </c:pt>
                <c:pt idx="7703">
                  <c:v>1.4959800000000001E-3</c:v>
                </c:pt>
                <c:pt idx="7704">
                  <c:v>1.4466800000000001E-3</c:v>
                </c:pt>
                <c:pt idx="7705">
                  <c:v>1.3751600000000003E-3</c:v>
                </c:pt>
                <c:pt idx="7706">
                  <c:v>1.3712100000000003E-3</c:v>
                </c:pt>
                <c:pt idx="7707">
                  <c:v>1.4011500000000001E-3</c:v>
                </c:pt>
                <c:pt idx="7708">
                  <c:v>1.43049E-3</c:v>
                </c:pt>
                <c:pt idx="7709">
                  <c:v>1.42734E-3</c:v>
                </c:pt>
                <c:pt idx="7710">
                  <c:v>1.5625400000000003E-3</c:v>
                </c:pt>
                <c:pt idx="7711">
                  <c:v>1.4835400000000002E-3</c:v>
                </c:pt>
                <c:pt idx="7712">
                  <c:v>1.2240900000000002E-3</c:v>
                </c:pt>
                <c:pt idx="7713">
                  <c:v>1.0675700000000001E-3</c:v>
                </c:pt>
                <c:pt idx="7714">
                  <c:v>1.0930600000000001E-3</c:v>
                </c:pt>
                <c:pt idx="7715">
                  <c:v>1.1965900000000002E-3</c:v>
                </c:pt>
                <c:pt idx="7716">
                  <c:v>1.2764200000000001E-3</c:v>
                </c:pt>
                <c:pt idx="7717">
                  <c:v>1.2982200000000001E-3</c:v>
                </c:pt>
                <c:pt idx="7718">
                  <c:v>1.24226E-3</c:v>
                </c:pt>
                <c:pt idx="7719">
                  <c:v>1.3930400000000001E-3</c:v>
                </c:pt>
                <c:pt idx="7720">
                  <c:v>1.1448200000000002E-3</c:v>
                </c:pt>
                <c:pt idx="7721">
                  <c:v>1.1659600000000002E-3</c:v>
                </c:pt>
                <c:pt idx="7722">
                  <c:v>1.1483700000000001E-3</c:v>
                </c:pt>
                <c:pt idx="7723">
                  <c:v>1.2518E-3</c:v>
                </c:pt>
                <c:pt idx="7724">
                  <c:v>1.2549799999999999E-3</c:v>
                </c:pt>
                <c:pt idx="7725">
                  <c:v>1.4323300000000001E-3</c:v>
                </c:pt>
                <c:pt idx="7726">
                  <c:v>1.3069800000000001E-3</c:v>
                </c:pt>
                <c:pt idx="7727">
                  <c:v>1.2505299999999999E-3</c:v>
                </c:pt>
                <c:pt idx="7728">
                  <c:v>1.3449000000000002E-3</c:v>
                </c:pt>
                <c:pt idx="7729">
                  <c:v>1.4204800000000002E-3</c:v>
                </c:pt>
                <c:pt idx="7730">
                  <c:v>1.3618100000000002E-3</c:v>
                </c:pt>
                <c:pt idx="7731">
                  <c:v>1.3630800000000002E-3</c:v>
                </c:pt>
                <c:pt idx="7732">
                  <c:v>1.3618600000000001E-3</c:v>
                </c:pt>
                <c:pt idx="7733">
                  <c:v>1.3083900000000002E-3</c:v>
                </c:pt>
                <c:pt idx="7734">
                  <c:v>1.34939E-3</c:v>
                </c:pt>
                <c:pt idx="7735">
                  <c:v>1.3032300000000001E-3</c:v>
                </c:pt>
                <c:pt idx="7736">
                  <c:v>1.2950399999999999E-3</c:v>
                </c:pt>
                <c:pt idx="7737">
                  <c:v>1.2527900000000002E-3</c:v>
                </c:pt>
                <c:pt idx="7738">
                  <c:v>1.42173E-3</c:v>
                </c:pt>
                <c:pt idx="7739">
                  <c:v>1.25943E-3</c:v>
                </c:pt>
                <c:pt idx="7740">
                  <c:v>1.3225700000000001E-3</c:v>
                </c:pt>
                <c:pt idx="7741">
                  <c:v>1.1563800000000005E-3</c:v>
                </c:pt>
                <c:pt idx="7742">
                  <c:v>1.0124800000000003E-3</c:v>
                </c:pt>
                <c:pt idx="7743">
                  <c:v>1.1031999999999999E-3</c:v>
                </c:pt>
                <c:pt idx="7744">
                  <c:v>1.1589600000000001E-3</c:v>
                </c:pt>
                <c:pt idx="7745">
                  <c:v>1.2336500000000002E-3</c:v>
                </c:pt>
                <c:pt idx="7746">
                  <c:v>1.3132800000000002E-3</c:v>
                </c:pt>
                <c:pt idx="7747">
                  <c:v>1.40489E-3</c:v>
                </c:pt>
                <c:pt idx="7748">
                  <c:v>1.3617900000000001E-3</c:v>
                </c:pt>
                <c:pt idx="7749">
                  <c:v>1.4162400000000003E-3</c:v>
                </c:pt>
                <c:pt idx="7750">
                  <c:v>1.5462800000000001E-3</c:v>
                </c:pt>
                <c:pt idx="7751">
                  <c:v>1.4706500000000002E-3</c:v>
                </c:pt>
                <c:pt idx="7752">
                  <c:v>1.4756700000000001E-3</c:v>
                </c:pt>
                <c:pt idx="7753">
                  <c:v>1.5422800000000003E-3</c:v>
                </c:pt>
                <c:pt idx="7754">
                  <c:v>1.2903500000000002E-3</c:v>
                </c:pt>
                <c:pt idx="7755">
                  <c:v>1.2695600000000001E-3</c:v>
                </c:pt>
                <c:pt idx="7756">
                  <c:v>1.1286400000000002E-3</c:v>
                </c:pt>
                <c:pt idx="7757">
                  <c:v>1.0418000000000001E-3</c:v>
                </c:pt>
                <c:pt idx="7758">
                  <c:v>1.0854500000000002E-3</c:v>
                </c:pt>
                <c:pt idx="7759">
                  <c:v>1.1808700000000003E-3</c:v>
                </c:pt>
                <c:pt idx="7760">
                  <c:v>1.1306900000000002E-3</c:v>
                </c:pt>
                <c:pt idx="7761">
                  <c:v>1.0684300000000002E-3</c:v>
                </c:pt>
                <c:pt idx="7762">
                  <c:v>1.1738200000000001E-3</c:v>
                </c:pt>
                <c:pt idx="7763">
                  <c:v>1.2694900000000001E-3</c:v>
                </c:pt>
                <c:pt idx="7764">
                  <c:v>1.4085E-3</c:v>
                </c:pt>
                <c:pt idx="7765">
                  <c:v>1.3680600000000004E-3</c:v>
                </c:pt>
                <c:pt idx="7766">
                  <c:v>1.3571500000000001E-3</c:v>
                </c:pt>
                <c:pt idx="7767">
                  <c:v>1.3348699999999999E-3</c:v>
                </c:pt>
                <c:pt idx="7768">
                  <c:v>1.26166E-3</c:v>
                </c:pt>
                <c:pt idx="7769">
                  <c:v>1.1163600000000003E-3</c:v>
                </c:pt>
                <c:pt idx="7770">
                  <c:v>1.5707300000000002E-3</c:v>
                </c:pt>
                <c:pt idx="7771">
                  <c:v>1.3985400000000004E-3</c:v>
                </c:pt>
                <c:pt idx="7772">
                  <c:v>1.3080800000000003E-3</c:v>
                </c:pt>
                <c:pt idx="7773">
                  <c:v>1.2790099999999999E-3</c:v>
                </c:pt>
                <c:pt idx="7774">
                  <c:v>1.4005999999999999E-3</c:v>
                </c:pt>
                <c:pt idx="7775">
                  <c:v>1.4168099999999999E-3</c:v>
                </c:pt>
                <c:pt idx="7776">
                  <c:v>1.26279E-3</c:v>
                </c:pt>
                <c:pt idx="7777">
                  <c:v>1.2228400000000002E-3</c:v>
                </c:pt>
                <c:pt idx="7778">
                  <c:v>1.3022000000000003E-3</c:v>
                </c:pt>
                <c:pt idx="7779">
                  <c:v>1.3259500000000002E-3</c:v>
                </c:pt>
                <c:pt idx="7780">
                  <c:v>1.5287200000000001E-3</c:v>
                </c:pt>
                <c:pt idx="7781">
                  <c:v>1.45666E-3</c:v>
                </c:pt>
                <c:pt idx="7782">
                  <c:v>1.1938900000000002E-3</c:v>
                </c:pt>
                <c:pt idx="7783">
                  <c:v>1.1753300000000003E-3</c:v>
                </c:pt>
                <c:pt idx="7784">
                  <c:v>1.2085500000000003E-3</c:v>
                </c:pt>
                <c:pt idx="7785">
                  <c:v>1.3075999999999999E-3</c:v>
                </c:pt>
                <c:pt idx="7786">
                  <c:v>1.2756499999999999E-3</c:v>
                </c:pt>
                <c:pt idx="7787">
                  <c:v>1.2622000000000002E-3</c:v>
                </c:pt>
                <c:pt idx="7788">
                  <c:v>1.1987000000000002E-3</c:v>
                </c:pt>
                <c:pt idx="7789">
                  <c:v>1.1262500000000003E-3</c:v>
                </c:pt>
                <c:pt idx="7790">
                  <c:v>1.3810100000000002E-3</c:v>
                </c:pt>
                <c:pt idx="7791">
                  <c:v>1.3282200000000002E-3</c:v>
                </c:pt>
                <c:pt idx="7792">
                  <c:v>1.2201200000000001E-3</c:v>
                </c:pt>
                <c:pt idx="7793">
                  <c:v>1.2192699999999997E-3</c:v>
                </c:pt>
                <c:pt idx="7794">
                  <c:v>1.1450200000000001E-3</c:v>
                </c:pt>
                <c:pt idx="7795">
                  <c:v>1.2465800000000002E-3</c:v>
                </c:pt>
                <c:pt idx="7796">
                  <c:v>1.24679E-3</c:v>
                </c:pt>
                <c:pt idx="7797">
                  <c:v>1.2238199999999998E-3</c:v>
                </c:pt>
                <c:pt idx="7798">
                  <c:v>1.31912E-3</c:v>
                </c:pt>
                <c:pt idx="7799">
                  <c:v>1.42746E-3</c:v>
                </c:pt>
                <c:pt idx="7800">
                  <c:v>1.3003500000000002E-3</c:v>
                </c:pt>
                <c:pt idx="7801">
                  <c:v>1.04093E-3</c:v>
                </c:pt>
                <c:pt idx="7802">
                  <c:v>1.0076199999999999E-3</c:v>
                </c:pt>
                <c:pt idx="7803">
                  <c:v>9.6756000000000034E-4</c:v>
                </c:pt>
                <c:pt idx="7804">
                  <c:v>1.1873800000000002E-3</c:v>
                </c:pt>
                <c:pt idx="7805">
                  <c:v>1.1697700000000001E-3</c:v>
                </c:pt>
                <c:pt idx="7806">
                  <c:v>1.30042E-3</c:v>
                </c:pt>
                <c:pt idx="7807">
                  <c:v>1.3427300000000001E-3</c:v>
                </c:pt>
                <c:pt idx="7808">
                  <c:v>1.3121000000000003E-3</c:v>
                </c:pt>
                <c:pt idx="7809">
                  <c:v>1.4162400000000003E-3</c:v>
                </c:pt>
                <c:pt idx="7810">
                  <c:v>1.5014900000000001E-3</c:v>
                </c:pt>
                <c:pt idx="7811">
                  <c:v>1.3797200000000001E-3</c:v>
                </c:pt>
                <c:pt idx="7812">
                  <c:v>1.3130100000000003E-3</c:v>
                </c:pt>
                <c:pt idx="7813">
                  <c:v>1.4535399999999999E-3</c:v>
                </c:pt>
                <c:pt idx="7814">
                  <c:v>1.40993E-3</c:v>
                </c:pt>
                <c:pt idx="7815">
                  <c:v>1.26903E-3</c:v>
                </c:pt>
                <c:pt idx="7816">
                  <c:v>1.3356300000000002E-3</c:v>
                </c:pt>
                <c:pt idx="7817">
                  <c:v>1.4265899999999999E-3</c:v>
                </c:pt>
                <c:pt idx="7818">
                  <c:v>1.3781100000000003E-3</c:v>
                </c:pt>
                <c:pt idx="7819">
                  <c:v>1.2961700000000001E-3</c:v>
                </c:pt>
                <c:pt idx="7820">
                  <c:v>1.08106E-3</c:v>
                </c:pt>
                <c:pt idx="7821">
                  <c:v>1.2149999999999999E-3</c:v>
                </c:pt>
                <c:pt idx="7822">
                  <c:v>1.2709900000000001E-3</c:v>
                </c:pt>
                <c:pt idx="7823">
                  <c:v>1.4181E-3</c:v>
                </c:pt>
                <c:pt idx="7824">
                  <c:v>1.4521500000000001E-3</c:v>
                </c:pt>
                <c:pt idx="7825">
                  <c:v>1.3829800000000002E-3</c:v>
                </c:pt>
                <c:pt idx="7826">
                  <c:v>1.2765200000000002E-3</c:v>
                </c:pt>
                <c:pt idx="7827">
                  <c:v>1.3488800000000002E-3</c:v>
                </c:pt>
                <c:pt idx="7828">
                  <c:v>1.3443400000000003E-3</c:v>
                </c:pt>
                <c:pt idx="7829">
                  <c:v>1.2438E-3</c:v>
                </c:pt>
                <c:pt idx="7830">
                  <c:v>1.5227400000000003E-3</c:v>
                </c:pt>
                <c:pt idx="7831">
                  <c:v>1.4123499999999999E-3</c:v>
                </c:pt>
                <c:pt idx="7832">
                  <c:v>1.4454299999999997E-3</c:v>
                </c:pt>
                <c:pt idx="7833">
                  <c:v>1.6017399999999999E-3</c:v>
                </c:pt>
                <c:pt idx="7834">
                  <c:v>1.4044100000000003E-3</c:v>
                </c:pt>
                <c:pt idx="7835">
                  <c:v>1.3974200000000001E-3</c:v>
                </c:pt>
                <c:pt idx="7836">
                  <c:v>1.4858100000000002E-3</c:v>
                </c:pt>
                <c:pt idx="7837">
                  <c:v>1.5455800000000002E-3</c:v>
                </c:pt>
                <c:pt idx="7838">
                  <c:v>1.37389E-3</c:v>
                </c:pt>
                <c:pt idx="7839">
                  <c:v>1.3160100000000003E-3</c:v>
                </c:pt>
                <c:pt idx="7840">
                  <c:v>1.43483E-3</c:v>
                </c:pt>
                <c:pt idx="7841">
                  <c:v>1.5452200000000001E-3</c:v>
                </c:pt>
                <c:pt idx="7842">
                  <c:v>1.3198400000000001E-3</c:v>
                </c:pt>
                <c:pt idx="7843">
                  <c:v>1.3793200000000001E-3</c:v>
                </c:pt>
                <c:pt idx="7844">
                  <c:v>1.3681000000000001E-3</c:v>
                </c:pt>
                <c:pt idx="7845">
                  <c:v>1.3967800000000005E-3</c:v>
                </c:pt>
                <c:pt idx="7846">
                  <c:v>1.2810499999999999E-3</c:v>
                </c:pt>
                <c:pt idx="7847">
                  <c:v>1.4092600000000001E-3</c:v>
                </c:pt>
                <c:pt idx="7848">
                  <c:v>1.2683300000000002E-3</c:v>
                </c:pt>
                <c:pt idx="7849">
                  <c:v>1.42173E-3</c:v>
                </c:pt>
                <c:pt idx="7850">
                  <c:v>1.4342999999999999E-3</c:v>
                </c:pt>
                <c:pt idx="7851">
                  <c:v>1.4323300000000001E-3</c:v>
                </c:pt>
                <c:pt idx="7852">
                  <c:v>1.1666500000000004E-3</c:v>
                </c:pt>
                <c:pt idx="7853">
                  <c:v>1.2508500000000002E-3</c:v>
                </c:pt>
                <c:pt idx="7854">
                  <c:v>1.41968E-3</c:v>
                </c:pt>
                <c:pt idx="7855">
                  <c:v>1.4017699999999999E-3</c:v>
                </c:pt>
                <c:pt idx="7856">
                  <c:v>1.4005999999999999E-3</c:v>
                </c:pt>
                <c:pt idx="7857">
                  <c:v>1.3662600000000002E-3</c:v>
                </c:pt>
                <c:pt idx="7858">
                  <c:v>1.2140500000000002E-3</c:v>
                </c:pt>
                <c:pt idx="7859">
                  <c:v>1.1927400000000003E-3</c:v>
                </c:pt>
                <c:pt idx="7860">
                  <c:v>1.1902900000000003E-3</c:v>
                </c:pt>
                <c:pt idx="7861">
                  <c:v>1.25943E-3</c:v>
                </c:pt>
                <c:pt idx="7862">
                  <c:v>1.1907600000000003E-3</c:v>
                </c:pt>
                <c:pt idx="7863">
                  <c:v>1.1805800000000003E-3</c:v>
                </c:pt>
                <c:pt idx="7864">
                  <c:v>1.2639400000000001E-3</c:v>
                </c:pt>
                <c:pt idx="7865">
                  <c:v>1.4811000000000002E-3</c:v>
                </c:pt>
                <c:pt idx="7866">
                  <c:v>1.5246000000000003E-3</c:v>
                </c:pt>
                <c:pt idx="7867">
                  <c:v>1.3737100000000002E-3</c:v>
                </c:pt>
                <c:pt idx="7868">
                  <c:v>1.1875800000000001E-3</c:v>
                </c:pt>
                <c:pt idx="7869">
                  <c:v>1.1933000000000002E-3</c:v>
                </c:pt>
                <c:pt idx="7870">
                  <c:v>1.0755999999999999E-3</c:v>
                </c:pt>
                <c:pt idx="7871">
                  <c:v>1.1155099999999999E-3</c:v>
                </c:pt>
                <c:pt idx="7872">
                  <c:v>1.25176E-3</c:v>
                </c:pt>
                <c:pt idx="7873">
                  <c:v>1.3260300000000002E-3</c:v>
                </c:pt>
                <c:pt idx="7874">
                  <c:v>1.4211100000000002E-3</c:v>
                </c:pt>
                <c:pt idx="7875">
                  <c:v>1.3672400000000003E-3</c:v>
                </c:pt>
                <c:pt idx="7876">
                  <c:v>1.2022000000000001E-3</c:v>
                </c:pt>
                <c:pt idx="7877">
                  <c:v>1.22153E-3</c:v>
                </c:pt>
                <c:pt idx="7878">
                  <c:v>1.2246500000000003E-3</c:v>
                </c:pt>
                <c:pt idx="7879">
                  <c:v>1.2745500000000002E-3</c:v>
                </c:pt>
                <c:pt idx="7880">
                  <c:v>1.1958400000000003E-3</c:v>
                </c:pt>
                <c:pt idx="7881">
                  <c:v>1.2963100000000004E-3</c:v>
                </c:pt>
                <c:pt idx="7882">
                  <c:v>1.2340100000000002E-3</c:v>
                </c:pt>
                <c:pt idx="7883">
                  <c:v>1.1665900000000001E-3</c:v>
                </c:pt>
                <c:pt idx="7884">
                  <c:v>1.1735100000000002E-3</c:v>
                </c:pt>
                <c:pt idx="7885">
                  <c:v>1.1424300000000003E-3</c:v>
                </c:pt>
                <c:pt idx="7886">
                  <c:v>1.2181000000000002E-3</c:v>
                </c:pt>
                <c:pt idx="7887">
                  <c:v>1.32569E-3</c:v>
                </c:pt>
                <c:pt idx="7888">
                  <c:v>1.2505299999999999E-3</c:v>
                </c:pt>
                <c:pt idx="7889">
                  <c:v>1.3840700000000003E-3</c:v>
                </c:pt>
                <c:pt idx="7890">
                  <c:v>1.3955100000000002E-3</c:v>
                </c:pt>
                <c:pt idx="7891">
                  <c:v>1.1500600000000003E-3</c:v>
                </c:pt>
                <c:pt idx="7892">
                  <c:v>1.2378700000000001E-3</c:v>
                </c:pt>
                <c:pt idx="7893">
                  <c:v>1.2377499999999999E-3</c:v>
                </c:pt>
                <c:pt idx="7894">
                  <c:v>1.2845700000000003E-3</c:v>
                </c:pt>
                <c:pt idx="7895">
                  <c:v>1.2365399999999999E-3</c:v>
                </c:pt>
                <c:pt idx="7896">
                  <c:v>1.3693399999999999E-3</c:v>
                </c:pt>
                <c:pt idx="7897">
                  <c:v>1.23463E-3</c:v>
                </c:pt>
                <c:pt idx="7898">
                  <c:v>1.3160299999999999E-3</c:v>
                </c:pt>
                <c:pt idx="7899">
                  <c:v>1.24149E-3</c:v>
                </c:pt>
                <c:pt idx="7900">
                  <c:v>1.2938800000000001E-3</c:v>
                </c:pt>
                <c:pt idx="7901">
                  <c:v>1.3668500000000004E-3</c:v>
                </c:pt>
                <c:pt idx="7902">
                  <c:v>1.1348000000000003E-3</c:v>
                </c:pt>
                <c:pt idx="7903">
                  <c:v>1.1466900000000001E-3</c:v>
                </c:pt>
                <c:pt idx="7904">
                  <c:v>1.2746900000000002E-3</c:v>
                </c:pt>
                <c:pt idx="7905">
                  <c:v>1.0859400000000001E-3</c:v>
                </c:pt>
                <c:pt idx="7906">
                  <c:v>1.3700800000000005E-3</c:v>
                </c:pt>
                <c:pt idx="7907">
                  <c:v>1.4572800000000003E-3</c:v>
                </c:pt>
                <c:pt idx="7908">
                  <c:v>1.3699700000000001E-3</c:v>
                </c:pt>
                <c:pt idx="7909">
                  <c:v>1.3132100000000002E-3</c:v>
                </c:pt>
                <c:pt idx="7910">
                  <c:v>1.2458599999999999E-3</c:v>
                </c:pt>
                <c:pt idx="7911">
                  <c:v>1.2765999999999999E-3</c:v>
                </c:pt>
                <c:pt idx="7912">
                  <c:v>1.4610199999999999E-3</c:v>
                </c:pt>
                <c:pt idx="7913">
                  <c:v>1.5545700000000001E-3</c:v>
                </c:pt>
                <c:pt idx="7914">
                  <c:v>1.4317100000000001E-3</c:v>
                </c:pt>
                <c:pt idx="7915">
                  <c:v>1.4211100000000002E-3</c:v>
                </c:pt>
                <c:pt idx="7916">
                  <c:v>1.4317100000000001E-3</c:v>
                </c:pt>
                <c:pt idx="7917">
                  <c:v>1.4691299999999999E-3</c:v>
                </c:pt>
                <c:pt idx="7918">
                  <c:v>1.4123800000000002E-3</c:v>
                </c:pt>
                <c:pt idx="7919">
                  <c:v>1.41362E-3</c:v>
                </c:pt>
                <c:pt idx="7920">
                  <c:v>1.2994899999999999E-3</c:v>
                </c:pt>
                <c:pt idx="7921">
                  <c:v>1.1697700000000001E-3</c:v>
                </c:pt>
                <c:pt idx="7922">
                  <c:v>1.1279899999999999E-3</c:v>
                </c:pt>
                <c:pt idx="7923">
                  <c:v>1.25646E-3</c:v>
                </c:pt>
                <c:pt idx="7924">
                  <c:v>1.3475099999999999E-3</c:v>
                </c:pt>
                <c:pt idx="7925">
                  <c:v>1.1774000000000001E-3</c:v>
                </c:pt>
                <c:pt idx="7926">
                  <c:v>1.0874500000000002E-3</c:v>
                </c:pt>
                <c:pt idx="7927">
                  <c:v>1.1073999999999999E-3</c:v>
                </c:pt>
                <c:pt idx="7928">
                  <c:v>1.23336E-3</c:v>
                </c:pt>
                <c:pt idx="7929">
                  <c:v>1.4546500000000003E-3</c:v>
                </c:pt>
                <c:pt idx="7930">
                  <c:v>1.4529100000000002E-3</c:v>
                </c:pt>
                <c:pt idx="7931">
                  <c:v>1.3624500000000003E-3</c:v>
                </c:pt>
                <c:pt idx="7932">
                  <c:v>1.3450200000000002E-3</c:v>
                </c:pt>
                <c:pt idx="7933">
                  <c:v>1.3531299999999999E-3</c:v>
                </c:pt>
                <c:pt idx="7934">
                  <c:v>1.3866100000000001E-3</c:v>
                </c:pt>
                <c:pt idx="7935">
                  <c:v>1.3337900000000001E-3</c:v>
                </c:pt>
                <c:pt idx="7936">
                  <c:v>1.3100900000000003E-3</c:v>
                </c:pt>
                <c:pt idx="7937">
                  <c:v>1.3487600000000003E-3</c:v>
                </c:pt>
                <c:pt idx="7938">
                  <c:v>1.3014000000000001E-3</c:v>
                </c:pt>
                <c:pt idx="7939">
                  <c:v>1.1036399999999999E-3</c:v>
                </c:pt>
                <c:pt idx="7940">
                  <c:v>1.07554E-3</c:v>
                </c:pt>
                <c:pt idx="7941">
                  <c:v>1.1271700000000003E-3</c:v>
                </c:pt>
                <c:pt idx="7942">
                  <c:v>1.3045800000000003E-3</c:v>
                </c:pt>
                <c:pt idx="7943">
                  <c:v>1.2957500000000002E-3</c:v>
                </c:pt>
                <c:pt idx="7944">
                  <c:v>1.43483E-3</c:v>
                </c:pt>
                <c:pt idx="7945">
                  <c:v>1.3516400000000001E-3</c:v>
                </c:pt>
                <c:pt idx="7946">
                  <c:v>1.2171700000000001E-3</c:v>
                </c:pt>
                <c:pt idx="7947">
                  <c:v>1.42286E-3</c:v>
                </c:pt>
                <c:pt idx="7948">
                  <c:v>1.41113E-3</c:v>
                </c:pt>
                <c:pt idx="7949">
                  <c:v>1.3481400000000003E-3</c:v>
                </c:pt>
                <c:pt idx="7950">
                  <c:v>1.3064900000000002E-3</c:v>
                </c:pt>
                <c:pt idx="7951">
                  <c:v>1.0724800000000002E-3</c:v>
                </c:pt>
                <c:pt idx="7952">
                  <c:v>1.0604000000000002E-3</c:v>
                </c:pt>
                <c:pt idx="7953">
                  <c:v>1.2390000000000001E-3</c:v>
                </c:pt>
                <c:pt idx="7954">
                  <c:v>1.2371299999999999E-3</c:v>
                </c:pt>
                <c:pt idx="7955">
                  <c:v>1.1092800000000002E-3</c:v>
                </c:pt>
                <c:pt idx="7956">
                  <c:v>1.3306500000000003E-3</c:v>
                </c:pt>
                <c:pt idx="7957">
                  <c:v>1.3681000000000001E-3</c:v>
                </c:pt>
                <c:pt idx="7958">
                  <c:v>1.4011500000000001E-3</c:v>
                </c:pt>
                <c:pt idx="7959">
                  <c:v>1.40047E-3</c:v>
                </c:pt>
                <c:pt idx="7960">
                  <c:v>1.4023400000000002E-3</c:v>
                </c:pt>
                <c:pt idx="7961">
                  <c:v>1.4570099999999999E-3</c:v>
                </c:pt>
                <c:pt idx="7962">
                  <c:v>1.7174900000000001E-3</c:v>
                </c:pt>
                <c:pt idx="7963">
                  <c:v>1.3994900000000002E-3</c:v>
                </c:pt>
                <c:pt idx="7964">
                  <c:v>1.4326300000000001E-3</c:v>
                </c:pt>
                <c:pt idx="7965">
                  <c:v>1.2573300000000001E-3</c:v>
                </c:pt>
                <c:pt idx="7966">
                  <c:v>1.2424600000000001E-3</c:v>
                </c:pt>
                <c:pt idx="7967">
                  <c:v>1.1740900000000002E-3</c:v>
                </c:pt>
                <c:pt idx="7968">
                  <c:v>1.1676799999999999E-3</c:v>
                </c:pt>
                <c:pt idx="7969">
                  <c:v>1.2122700000000001E-3</c:v>
                </c:pt>
                <c:pt idx="7970">
                  <c:v>1.2503600000000001E-3</c:v>
                </c:pt>
                <c:pt idx="7971">
                  <c:v>1.25822E-3</c:v>
                </c:pt>
                <c:pt idx="7972">
                  <c:v>1.1300200000000002E-3</c:v>
                </c:pt>
                <c:pt idx="7973">
                  <c:v>1.1770900000000002E-3</c:v>
                </c:pt>
                <c:pt idx="7974">
                  <c:v>1.3359800000000001E-3</c:v>
                </c:pt>
                <c:pt idx="7975">
                  <c:v>1.40489E-3</c:v>
                </c:pt>
                <c:pt idx="7976">
                  <c:v>1.2807800000000002E-3</c:v>
                </c:pt>
                <c:pt idx="7977">
                  <c:v>1.46053E-3</c:v>
                </c:pt>
                <c:pt idx="7978">
                  <c:v>1.3527700000000003E-3</c:v>
                </c:pt>
                <c:pt idx="7979">
                  <c:v>1.3900700000000004E-3</c:v>
                </c:pt>
                <c:pt idx="7980">
                  <c:v>1.22186E-3</c:v>
                </c:pt>
                <c:pt idx="7981">
                  <c:v>1.2189400000000002E-3</c:v>
                </c:pt>
                <c:pt idx="7982">
                  <c:v>1.2549000000000002E-3</c:v>
                </c:pt>
                <c:pt idx="7983">
                  <c:v>1.3730000000000003E-3</c:v>
                </c:pt>
                <c:pt idx="7984">
                  <c:v>1.1787200000000003E-3</c:v>
                </c:pt>
                <c:pt idx="7985">
                  <c:v>1.1977299999999999E-3</c:v>
                </c:pt>
                <c:pt idx="7986">
                  <c:v>1.1103100000000004E-3</c:v>
                </c:pt>
                <c:pt idx="7987">
                  <c:v>1.1748400000000001E-3</c:v>
                </c:pt>
                <c:pt idx="7988">
                  <c:v>1.2681100000000002E-3</c:v>
                </c:pt>
                <c:pt idx="7989">
                  <c:v>1.3822500000000004E-3</c:v>
                </c:pt>
                <c:pt idx="7990">
                  <c:v>1.3266900000000002E-3</c:v>
                </c:pt>
                <c:pt idx="7991">
                  <c:v>1.24781E-3</c:v>
                </c:pt>
                <c:pt idx="7992">
                  <c:v>1.2403500000000003E-3</c:v>
                </c:pt>
                <c:pt idx="7993">
                  <c:v>1.0314599999999999E-3</c:v>
                </c:pt>
                <c:pt idx="7994">
                  <c:v>1.0968000000000002E-3</c:v>
                </c:pt>
                <c:pt idx="7995">
                  <c:v>1.1697700000000001E-3</c:v>
                </c:pt>
                <c:pt idx="7996">
                  <c:v>1.1899000000000002E-3</c:v>
                </c:pt>
                <c:pt idx="7997">
                  <c:v>1.3935400000000002E-3</c:v>
                </c:pt>
                <c:pt idx="7998">
                  <c:v>1.3708400000000001E-3</c:v>
                </c:pt>
                <c:pt idx="7999">
                  <c:v>1.27787E-3</c:v>
                </c:pt>
                <c:pt idx="8000">
                  <c:v>1.1425700000000003E-3</c:v>
                </c:pt>
                <c:pt idx="8001">
                  <c:v>9.4090000000000026E-4</c:v>
                </c:pt>
                <c:pt idx="8002">
                  <c:v>1.1927400000000003E-3</c:v>
                </c:pt>
                <c:pt idx="8003">
                  <c:v>1.3309100000000003E-3</c:v>
                </c:pt>
                <c:pt idx="8004">
                  <c:v>1.4096099999999997E-3</c:v>
                </c:pt>
                <c:pt idx="8005">
                  <c:v>1.28096E-3</c:v>
                </c:pt>
                <c:pt idx="8006">
                  <c:v>1.1638700000000002E-3</c:v>
                </c:pt>
                <c:pt idx="8007">
                  <c:v>1.2108500000000001E-3</c:v>
                </c:pt>
                <c:pt idx="8008">
                  <c:v>1.17139E-3</c:v>
                </c:pt>
                <c:pt idx="8009">
                  <c:v>1.1531400000000002E-3</c:v>
                </c:pt>
                <c:pt idx="8010">
                  <c:v>1.2300900000000001E-3</c:v>
                </c:pt>
                <c:pt idx="8011">
                  <c:v>1.1704500000000004E-3</c:v>
                </c:pt>
                <c:pt idx="8012">
                  <c:v>1.3429600000000002E-3</c:v>
                </c:pt>
                <c:pt idx="8013">
                  <c:v>1.3002300000000003E-3</c:v>
                </c:pt>
                <c:pt idx="8014">
                  <c:v>1.3142300000000002E-3</c:v>
                </c:pt>
                <c:pt idx="8015">
                  <c:v>1.41742E-3</c:v>
                </c:pt>
                <c:pt idx="8016">
                  <c:v>1.3809300000000003E-3</c:v>
                </c:pt>
                <c:pt idx="8017">
                  <c:v>1.3467300000000002E-3</c:v>
                </c:pt>
                <c:pt idx="8018">
                  <c:v>1.49176E-3</c:v>
                </c:pt>
                <c:pt idx="8019">
                  <c:v>1.4616500000000001E-3</c:v>
                </c:pt>
                <c:pt idx="8020">
                  <c:v>1.3345200000000001E-3</c:v>
                </c:pt>
                <c:pt idx="8021">
                  <c:v>1.2628299999999999E-3</c:v>
                </c:pt>
                <c:pt idx="8022">
                  <c:v>1.21393E-3</c:v>
                </c:pt>
                <c:pt idx="8023">
                  <c:v>1.2285000000000002E-3</c:v>
                </c:pt>
                <c:pt idx="8024">
                  <c:v>1.1616600000000001E-3</c:v>
                </c:pt>
                <c:pt idx="8025">
                  <c:v>1.1630900000000001E-3</c:v>
                </c:pt>
                <c:pt idx="8026">
                  <c:v>1.1788900000000001E-3</c:v>
                </c:pt>
                <c:pt idx="8027">
                  <c:v>1.28374E-3</c:v>
                </c:pt>
                <c:pt idx="8028">
                  <c:v>1.4501399999999999E-3</c:v>
                </c:pt>
                <c:pt idx="8029">
                  <c:v>1.3130100000000003E-3</c:v>
                </c:pt>
                <c:pt idx="8030">
                  <c:v>1.2552700000000002E-3</c:v>
                </c:pt>
                <c:pt idx="8031">
                  <c:v>1.1717400000000001E-3</c:v>
                </c:pt>
                <c:pt idx="8032">
                  <c:v>1.2364300000000002E-3</c:v>
                </c:pt>
                <c:pt idx="8033">
                  <c:v>1.1931900000000002E-3</c:v>
                </c:pt>
                <c:pt idx="8034">
                  <c:v>1.0180800000000002E-3</c:v>
                </c:pt>
                <c:pt idx="8035">
                  <c:v>1.02826E-3</c:v>
                </c:pt>
                <c:pt idx="8036">
                  <c:v>1.2585299999999999E-3</c:v>
                </c:pt>
                <c:pt idx="8037">
                  <c:v>1.3171000000000001E-3</c:v>
                </c:pt>
                <c:pt idx="8038">
                  <c:v>1.23869E-3</c:v>
                </c:pt>
                <c:pt idx="8039">
                  <c:v>1.2788600000000002E-3</c:v>
                </c:pt>
                <c:pt idx="8040">
                  <c:v>1.3920100000000002E-3</c:v>
                </c:pt>
                <c:pt idx="8041">
                  <c:v>1.1484900000000003E-3</c:v>
                </c:pt>
                <c:pt idx="8042">
                  <c:v>1.1239900000000001E-3</c:v>
                </c:pt>
                <c:pt idx="8043">
                  <c:v>1.1994200000000001E-3</c:v>
                </c:pt>
                <c:pt idx="8044">
                  <c:v>1.43282E-3</c:v>
                </c:pt>
                <c:pt idx="8045">
                  <c:v>1.41109E-3</c:v>
                </c:pt>
                <c:pt idx="8046">
                  <c:v>1.4664100000000002E-3</c:v>
                </c:pt>
                <c:pt idx="8047">
                  <c:v>1.3542200000000002E-3</c:v>
                </c:pt>
                <c:pt idx="8048">
                  <c:v>1.2375800000000001E-3</c:v>
                </c:pt>
                <c:pt idx="8049">
                  <c:v>1.2785699999999999E-3</c:v>
                </c:pt>
                <c:pt idx="8050">
                  <c:v>1.31189E-3</c:v>
                </c:pt>
                <c:pt idx="8051">
                  <c:v>1.1938300000000001E-3</c:v>
                </c:pt>
                <c:pt idx="8052">
                  <c:v>1.1225100000000004E-3</c:v>
                </c:pt>
                <c:pt idx="8053">
                  <c:v>1.2537099999999999E-3</c:v>
                </c:pt>
                <c:pt idx="8054">
                  <c:v>1.2224700000000002E-3</c:v>
                </c:pt>
                <c:pt idx="8055">
                  <c:v>9.7113000000000017E-4</c:v>
                </c:pt>
                <c:pt idx="8056">
                  <c:v>1.0378899999999999E-3</c:v>
                </c:pt>
                <c:pt idx="8057">
                  <c:v>1.05302E-3</c:v>
                </c:pt>
                <c:pt idx="8058">
                  <c:v>1.1628900000000002E-3</c:v>
                </c:pt>
                <c:pt idx="8059">
                  <c:v>1.1452000000000001E-3</c:v>
                </c:pt>
                <c:pt idx="8060">
                  <c:v>9.5086000000000053E-4</c:v>
                </c:pt>
                <c:pt idx="8061">
                  <c:v>1.24642E-3</c:v>
                </c:pt>
                <c:pt idx="8062">
                  <c:v>1.4135199999999999E-3</c:v>
                </c:pt>
                <c:pt idx="8063">
                  <c:v>1.4763900000000002E-3</c:v>
                </c:pt>
                <c:pt idx="8064">
                  <c:v>1.3424600000000002E-3</c:v>
                </c:pt>
                <c:pt idx="8065">
                  <c:v>1.3260300000000002E-3</c:v>
                </c:pt>
                <c:pt idx="8066">
                  <c:v>1.4493900000000001E-3</c:v>
                </c:pt>
                <c:pt idx="8067">
                  <c:v>1.5279499999999999E-3</c:v>
                </c:pt>
                <c:pt idx="8068">
                  <c:v>1.2263500000000002E-3</c:v>
                </c:pt>
                <c:pt idx="8069">
                  <c:v>1.25713E-3</c:v>
                </c:pt>
                <c:pt idx="8070">
                  <c:v>1.33387E-3</c:v>
                </c:pt>
                <c:pt idx="8071">
                  <c:v>1.4385699999999999E-3</c:v>
                </c:pt>
                <c:pt idx="8072">
                  <c:v>1.3286800000000003E-3</c:v>
                </c:pt>
                <c:pt idx="8073">
                  <c:v>1.4311199999999999E-3</c:v>
                </c:pt>
                <c:pt idx="8074">
                  <c:v>1.3753800000000003E-3</c:v>
                </c:pt>
                <c:pt idx="8075">
                  <c:v>1.2782900000000001E-3</c:v>
                </c:pt>
                <c:pt idx="8076">
                  <c:v>1.3503600000000003E-3</c:v>
                </c:pt>
                <c:pt idx="8077">
                  <c:v>1.54532E-3</c:v>
                </c:pt>
                <c:pt idx="8078">
                  <c:v>1.4915799999999999E-3</c:v>
                </c:pt>
                <c:pt idx="8079">
                  <c:v>1.3083900000000002E-3</c:v>
                </c:pt>
                <c:pt idx="8080">
                  <c:v>1.1123400000000003E-3</c:v>
                </c:pt>
                <c:pt idx="8081">
                  <c:v>1.11052E-3</c:v>
                </c:pt>
                <c:pt idx="8082">
                  <c:v>1.2365000000000002E-3</c:v>
                </c:pt>
                <c:pt idx="8083">
                  <c:v>1.3974100000000002E-3</c:v>
                </c:pt>
                <c:pt idx="8084">
                  <c:v>1.2283999999999999E-3</c:v>
                </c:pt>
                <c:pt idx="8085">
                  <c:v>1.2094800000000002E-3</c:v>
                </c:pt>
                <c:pt idx="8086">
                  <c:v>1.2829499999999999E-3</c:v>
                </c:pt>
                <c:pt idx="8087">
                  <c:v>1.21156E-3</c:v>
                </c:pt>
                <c:pt idx="8088">
                  <c:v>1.2508500000000002E-3</c:v>
                </c:pt>
                <c:pt idx="8089">
                  <c:v>1.1891000000000002E-3</c:v>
                </c:pt>
                <c:pt idx="8090">
                  <c:v>1.2552100000000001E-3</c:v>
                </c:pt>
                <c:pt idx="8091">
                  <c:v>1.2060900000000002E-3</c:v>
                </c:pt>
                <c:pt idx="8092">
                  <c:v>1.3586300000000002E-3</c:v>
                </c:pt>
                <c:pt idx="8093">
                  <c:v>1.4451100000000001E-3</c:v>
                </c:pt>
                <c:pt idx="8094">
                  <c:v>1.3974300000000003E-3</c:v>
                </c:pt>
                <c:pt idx="8095">
                  <c:v>1.2832799999999999E-3</c:v>
                </c:pt>
                <c:pt idx="8096">
                  <c:v>1.34782E-3</c:v>
                </c:pt>
                <c:pt idx="8097">
                  <c:v>1.4015099999999999E-3</c:v>
                </c:pt>
                <c:pt idx="8098">
                  <c:v>1.3020900000000001E-3</c:v>
                </c:pt>
                <c:pt idx="8099">
                  <c:v>1.1360400000000003E-3</c:v>
                </c:pt>
                <c:pt idx="8100">
                  <c:v>1.1597900000000002E-3</c:v>
                </c:pt>
                <c:pt idx="8101">
                  <c:v>1.0750200000000001E-3</c:v>
                </c:pt>
                <c:pt idx="8102">
                  <c:v>1.1766300000000001E-3</c:v>
                </c:pt>
                <c:pt idx="8103">
                  <c:v>1.1996100000000003E-3</c:v>
                </c:pt>
                <c:pt idx="8104">
                  <c:v>1.1276100000000002E-3</c:v>
                </c:pt>
                <c:pt idx="8105">
                  <c:v>1.1671800000000003E-3</c:v>
                </c:pt>
                <c:pt idx="8106">
                  <c:v>1.0658600000000001E-3</c:v>
                </c:pt>
                <c:pt idx="8107">
                  <c:v>1.2822800000000002E-3</c:v>
                </c:pt>
                <c:pt idx="8108">
                  <c:v>1.1411600000000002E-3</c:v>
                </c:pt>
                <c:pt idx="8109">
                  <c:v>1.0679400000000001E-3</c:v>
                </c:pt>
                <c:pt idx="8110">
                  <c:v>1.3082200000000001E-3</c:v>
                </c:pt>
                <c:pt idx="8111">
                  <c:v>1.3859700000000003E-3</c:v>
                </c:pt>
                <c:pt idx="8112">
                  <c:v>1.4260300000000002E-3</c:v>
                </c:pt>
                <c:pt idx="8113">
                  <c:v>1.2982200000000001E-3</c:v>
                </c:pt>
                <c:pt idx="8114">
                  <c:v>1.3478100000000003E-3</c:v>
                </c:pt>
                <c:pt idx="8115">
                  <c:v>1.3397100000000002E-3</c:v>
                </c:pt>
                <c:pt idx="8116">
                  <c:v>1.3001400000000002E-3</c:v>
                </c:pt>
                <c:pt idx="8117">
                  <c:v>1.1934700000000003E-3</c:v>
                </c:pt>
                <c:pt idx="8118">
                  <c:v>1.1473200000000001E-3</c:v>
                </c:pt>
                <c:pt idx="8119">
                  <c:v>1.0207199999999999E-3</c:v>
                </c:pt>
                <c:pt idx="8120">
                  <c:v>1.0768399999999999E-3</c:v>
                </c:pt>
                <c:pt idx="8121">
                  <c:v>1.1566700000000003E-3</c:v>
                </c:pt>
                <c:pt idx="8122">
                  <c:v>1.2441700000000002E-3</c:v>
                </c:pt>
                <c:pt idx="8123">
                  <c:v>1.2524400000000003E-3</c:v>
                </c:pt>
                <c:pt idx="8124">
                  <c:v>1.4541600000000001E-3</c:v>
                </c:pt>
                <c:pt idx="8125">
                  <c:v>1.4036400000000001E-3</c:v>
                </c:pt>
                <c:pt idx="8126">
                  <c:v>1.4092600000000001E-3</c:v>
                </c:pt>
                <c:pt idx="8127">
                  <c:v>1.3371100000000003E-3</c:v>
                </c:pt>
                <c:pt idx="8128">
                  <c:v>1.3487600000000003E-3</c:v>
                </c:pt>
                <c:pt idx="8129">
                  <c:v>1.3281800000000004E-3</c:v>
                </c:pt>
                <c:pt idx="8130">
                  <c:v>1.0809100000000002E-3</c:v>
                </c:pt>
                <c:pt idx="8131">
                  <c:v>1.1005400000000001E-3</c:v>
                </c:pt>
                <c:pt idx="8132">
                  <c:v>1.1479400000000001E-3</c:v>
                </c:pt>
                <c:pt idx="8133">
                  <c:v>1.20538E-3</c:v>
                </c:pt>
                <c:pt idx="8134">
                  <c:v>1.2187299999999999E-3</c:v>
                </c:pt>
                <c:pt idx="8135">
                  <c:v>1.07996E-3</c:v>
                </c:pt>
                <c:pt idx="8136">
                  <c:v>1.0531500000000003E-3</c:v>
                </c:pt>
                <c:pt idx="8137">
                  <c:v>1.1483700000000001E-3</c:v>
                </c:pt>
                <c:pt idx="8138">
                  <c:v>1.0169700000000001E-3</c:v>
                </c:pt>
                <c:pt idx="8139">
                  <c:v>1.1373399999999999E-3</c:v>
                </c:pt>
                <c:pt idx="8140">
                  <c:v>1.2608299999999999E-3</c:v>
                </c:pt>
                <c:pt idx="8141">
                  <c:v>1.2923600000000002E-3</c:v>
                </c:pt>
                <c:pt idx="8142">
                  <c:v>1.3719800000000003E-3</c:v>
                </c:pt>
                <c:pt idx="8143">
                  <c:v>1.2608299999999999E-3</c:v>
                </c:pt>
                <c:pt idx="8144">
                  <c:v>1.42734E-3</c:v>
                </c:pt>
                <c:pt idx="8145">
                  <c:v>1.3830600000000002E-3</c:v>
                </c:pt>
                <c:pt idx="8146">
                  <c:v>1.1500600000000003E-3</c:v>
                </c:pt>
                <c:pt idx="8147">
                  <c:v>1.4323300000000001E-3</c:v>
                </c:pt>
                <c:pt idx="8148">
                  <c:v>1.3381600000000001E-3</c:v>
                </c:pt>
                <c:pt idx="8149">
                  <c:v>1.2791400000000002E-3</c:v>
                </c:pt>
                <c:pt idx="8150">
                  <c:v>1.3762000000000002E-3</c:v>
                </c:pt>
                <c:pt idx="8151">
                  <c:v>1.3288000000000002E-3</c:v>
                </c:pt>
                <c:pt idx="8152">
                  <c:v>1.3500100000000004E-3</c:v>
                </c:pt>
                <c:pt idx="8153">
                  <c:v>1.3836900000000001E-3</c:v>
                </c:pt>
                <c:pt idx="8154">
                  <c:v>1.4154899999999999E-3</c:v>
                </c:pt>
                <c:pt idx="8155">
                  <c:v>1.24544E-3</c:v>
                </c:pt>
                <c:pt idx="8156">
                  <c:v>1.26581E-3</c:v>
                </c:pt>
                <c:pt idx="8157">
                  <c:v>1.24336E-3</c:v>
                </c:pt>
                <c:pt idx="8158">
                  <c:v>1.29762E-3</c:v>
                </c:pt>
                <c:pt idx="8159">
                  <c:v>1.3726200000000002E-3</c:v>
                </c:pt>
                <c:pt idx="8160">
                  <c:v>1.2874099999999999E-3</c:v>
                </c:pt>
                <c:pt idx="8161">
                  <c:v>1.5202700000000002E-3</c:v>
                </c:pt>
                <c:pt idx="8162">
                  <c:v>1.34939E-3</c:v>
                </c:pt>
                <c:pt idx="8163">
                  <c:v>1.26706E-3</c:v>
                </c:pt>
                <c:pt idx="8164">
                  <c:v>1.3462700000000003E-3</c:v>
                </c:pt>
                <c:pt idx="8165">
                  <c:v>1.2931300000000002E-3</c:v>
                </c:pt>
                <c:pt idx="8166">
                  <c:v>1.3874300000000003E-3</c:v>
                </c:pt>
                <c:pt idx="8167">
                  <c:v>1.4535399999999999E-3</c:v>
                </c:pt>
                <c:pt idx="8168">
                  <c:v>1.3930400000000001E-3</c:v>
                </c:pt>
                <c:pt idx="8169">
                  <c:v>1.3427300000000001E-3</c:v>
                </c:pt>
                <c:pt idx="8170">
                  <c:v>1.3656000000000002E-3</c:v>
                </c:pt>
                <c:pt idx="8171">
                  <c:v>1.41175E-3</c:v>
                </c:pt>
                <c:pt idx="8172">
                  <c:v>1.3419E-3</c:v>
                </c:pt>
                <c:pt idx="8173">
                  <c:v>1.26388E-3</c:v>
                </c:pt>
                <c:pt idx="8174">
                  <c:v>1.0216100000000001E-3</c:v>
                </c:pt>
                <c:pt idx="8175">
                  <c:v>1.21937E-3</c:v>
                </c:pt>
                <c:pt idx="8176">
                  <c:v>1.3452800000000001E-3</c:v>
                </c:pt>
                <c:pt idx="8177">
                  <c:v>1.26961E-3</c:v>
                </c:pt>
                <c:pt idx="8178">
                  <c:v>1.25584E-3</c:v>
                </c:pt>
                <c:pt idx="8179">
                  <c:v>1.3173000000000002E-3</c:v>
                </c:pt>
                <c:pt idx="8180">
                  <c:v>1.1437000000000001E-3</c:v>
                </c:pt>
                <c:pt idx="8181">
                  <c:v>1.2128E-3</c:v>
                </c:pt>
                <c:pt idx="8182">
                  <c:v>1.2090600000000001E-3</c:v>
                </c:pt>
                <c:pt idx="8183">
                  <c:v>1.1780400000000004E-3</c:v>
                </c:pt>
                <c:pt idx="8184">
                  <c:v>1.3088500000000003E-3</c:v>
                </c:pt>
                <c:pt idx="8185">
                  <c:v>1.3847000000000002E-3</c:v>
                </c:pt>
                <c:pt idx="8186">
                  <c:v>1.2845200000000001E-3</c:v>
                </c:pt>
                <c:pt idx="8187">
                  <c:v>1.3662200000000002E-3</c:v>
                </c:pt>
                <c:pt idx="8188">
                  <c:v>1.20538E-3</c:v>
                </c:pt>
                <c:pt idx="8189">
                  <c:v>1.1723100000000004E-3</c:v>
                </c:pt>
                <c:pt idx="8190">
                  <c:v>1.3891500000000002E-3</c:v>
                </c:pt>
                <c:pt idx="8191">
                  <c:v>1.3942900000000003E-3</c:v>
                </c:pt>
                <c:pt idx="8192">
                  <c:v>1.3815600000000002E-3</c:v>
                </c:pt>
                <c:pt idx="8193">
                  <c:v>1.3344200000000002E-3</c:v>
                </c:pt>
                <c:pt idx="8194">
                  <c:v>1.5508300000000002E-3</c:v>
                </c:pt>
                <c:pt idx="8195">
                  <c:v>1.21619E-3</c:v>
                </c:pt>
                <c:pt idx="8196">
                  <c:v>1.227E-3</c:v>
                </c:pt>
                <c:pt idx="8197">
                  <c:v>1.20345E-3</c:v>
                </c:pt>
                <c:pt idx="8198">
                  <c:v>1.3719800000000003E-3</c:v>
                </c:pt>
                <c:pt idx="8199">
                  <c:v>1.1449699999999999E-3</c:v>
                </c:pt>
                <c:pt idx="8200">
                  <c:v>1.1945700000000003E-3</c:v>
                </c:pt>
                <c:pt idx="8201">
                  <c:v>1.21937E-3</c:v>
                </c:pt>
                <c:pt idx="8202">
                  <c:v>1.2601999999999999E-3</c:v>
                </c:pt>
                <c:pt idx="8203">
                  <c:v>1.3230200000000001E-3</c:v>
                </c:pt>
                <c:pt idx="8204">
                  <c:v>1.2721500000000003E-3</c:v>
                </c:pt>
                <c:pt idx="8205">
                  <c:v>1.1965900000000002E-3</c:v>
                </c:pt>
                <c:pt idx="8206">
                  <c:v>1.0593800000000002E-3</c:v>
                </c:pt>
                <c:pt idx="8207">
                  <c:v>1.31072E-3</c:v>
                </c:pt>
                <c:pt idx="8208">
                  <c:v>1.4451100000000001E-3</c:v>
                </c:pt>
                <c:pt idx="8209">
                  <c:v>1.4209500000000003E-3</c:v>
                </c:pt>
                <c:pt idx="8210">
                  <c:v>1.1367000000000003E-3</c:v>
                </c:pt>
                <c:pt idx="8211">
                  <c:v>1.1803700000000002E-3</c:v>
                </c:pt>
                <c:pt idx="8212">
                  <c:v>1.1261100000000003E-3</c:v>
                </c:pt>
                <c:pt idx="8213">
                  <c:v>1.27143E-3</c:v>
                </c:pt>
                <c:pt idx="8214">
                  <c:v>1.3743300000000002E-3</c:v>
                </c:pt>
                <c:pt idx="8215">
                  <c:v>1.22777E-3</c:v>
                </c:pt>
                <c:pt idx="8216">
                  <c:v>1.1201700000000002E-3</c:v>
                </c:pt>
                <c:pt idx="8217">
                  <c:v>1.2221600000000001E-3</c:v>
                </c:pt>
                <c:pt idx="8218">
                  <c:v>1.2589500000000002E-3</c:v>
                </c:pt>
                <c:pt idx="8219">
                  <c:v>1.25646E-3</c:v>
                </c:pt>
                <c:pt idx="8220">
                  <c:v>1.2703000000000002E-3</c:v>
                </c:pt>
                <c:pt idx="8221">
                  <c:v>1.2926299999999999E-3</c:v>
                </c:pt>
                <c:pt idx="8222">
                  <c:v>1.3294299999999999E-3</c:v>
                </c:pt>
                <c:pt idx="8223">
                  <c:v>1.4759899999999999E-3</c:v>
                </c:pt>
                <c:pt idx="8224">
                  <c:v>1.4616399999999999E-3</c:v>
                </c:pt>
                <c:pt idx="8225">
                  <c:v>1.4165E-3</c:v>
                </c:pt>
                <c:pt idx="8226">
                  <c:v>1.2970000000000002E-3</c:v>
                </c:pt>
                <c:pt idx="8227">
                  <c:v>1.3188300000000002E-3</c:v>
                </c:pt>
                <c:pt idx="8228">
                  <c:v>1.35749E-3</c:v>
                </c:pt>
                <c:pt idx="8229">
                  <c:v>1.4692799999999999E-3</c:v>
                </c:pt>
                <c:pt idx="8230">
                  <c:v>1.2733E-3</c:v>
                </c:pt>
                <c:pt idx="8231">
                  <c:v>1.1928500000000003E-3</c:v>
                </c:pt>
                <c:pt idx="8232">
                  <c:v>1.2171700000000001E-3</c:v>
                </c:pt>
                <c:pt idx="8233">
                  <c:v>1.0369299999999999E-3</c:v>
                </c:pt>
                <c:pt idx="8234">
                  <c:v>1.1023700000000003E-3</c:v>
                </c:pt>
                <c:pt idx="8235">
                  <c:v>1.1485700000000002E-3</c:v>
                </c:pt>
                <c:pt idx="8236">
                  <c:v>1.1853600000000001E-3</c:v>
                </c:pt>
                <c:pt idx="8237">
                  <c:v>1.22528E-3</c:v>
                </c:pt>
                <c:pt idx="8238">
                  <c:v>1.2645200000000001E-3</c:v>
                </c:pt>
                <c:pt idx="8239">
                  <c:v>1.4094999999999997E-3</c:v>
                </c:pt>
                <c:pt idx="8240">
                  <c:v>1.4628900000000001E-3</c:v>
                </c:pt>
                <c:pt idx="8241">
                  <c:v>1.3836900000000001E-3</c:v>
                </c:pt>
                <c:pt idx="8242">
                  <c:v>1.2720500000000003E-3</c:v>
                </c:pt>
                <c:pt idx="8243">
                  <c:v>1.3319199999999999E-3</c:v>
                </c:pt>
                <c:pt idx="8244">
                  <c:v>1.3100900000000003E-3</c:v>
                </c:pt>
                <c:pt idx="8245">
                  <c:v>1.25147E-3</c:v>
                </c:pt>
                <c:pt idx="8246">
                  <c:v>1.1227100000000003E-3</c:v>
                </c:pt>
                <c:pt idx="8247">
                  <c:v>1.08932E-3</c:v>
                </c:pt>
                <c:pt idx="8248">
                  <c:v>1.1560500000000005E-3</c:v>
                </c:pt>
                <c:pt idx="8249">
                  <c:v>1.2283999999999999E-3</c:v>
                </c:pt>
                <c:pt idx="8250">
                  <c:v>1.3834299999999999E-3</c:v>
                </c:pt>
                <c:pt idx="8251">
                  <c:v>1.1348500000000004E-3</c:v>
                </c:pt>
                <c:pt idx="8252">
                  <c:v>1.0476800000000001E-3</c:v>
                </c:pt>
                <c:pt idx="8253">
                  <c:v>1.2142800000000003E-3</c:v>
                </c:pt>
                <c:pt idx="8254">
                  <c:v>1.4454299999999997E-3</c:v>
                </c:pt>
                <c:pt idx="8255">
                  <c:v>1.3281800000000004E-3</c:v>
                </c:pt>
                <c:pt idx="8256">
                  <c:v>1.0896500000000002E-3</c:v>
                </c:pt>
                <c:pt idx="8257">
                  <c:v>1.3230200000000001E-3</c:v>
                </c:pt>
                <c:pt idx="8258">
                  <c:v>1.1897300000000002E-3</c:v>
                </c:pt>
                <c:pt idx="8259">
                  <c:v>1.23526E-3</c:v>
                </c:pt>
                <c:pt idx="8260">
                  <c:v>1.1952100000000002E-3</c:v>
                </c:pt>
                <c:pt idx="8261">
                  <c:v>1.1551400000000002E-3</c:v>
                </c:pt>
                <c:pt idx="8262">
                  <c:v>1.2470999999999999E-3</c:v>
                </c:pt>
                <c:pt idx="8263">
                  <c:v>1.4330300000000001E-3</c:v>
                </c:pt>
                <c:pt idx="8264">
                  <c:v>1.4229799999999999E-3</c:v>
                </c:pt>
                <c:pt idx="8265">
                  <c:v>1.3200700000000002E-3</c:v>
                </c:pt>
                <c:pt idx="8266">
                  <c:v>1.4154899999999999E-3</c:v>
                </c:pt>
                <c:pt idx="8267">
                  <c:v>1.3560900000000003E-3</c:v>
                </c:pt>
                <c:pt idx="8268">
                  <c:v>1.25752E-3</c:v>
                </c:pt>
                <c:pt idx="8269">
                  <c:v>1.3643500000000005E-3</c:v>
                </c:pt>
                <c:pt idx="8270">
                  <c:v>1.2823200000000002E-3</c:v>
                </c:pt>
                <c:pt idx="8271">
                  <c:v>1.3506300000000002E-3</c:v>
                </c:pt>
                <c:pt idx="8272">
                  <c:v>1.2848700000000002E-3</c:v>
                </c:pt>
                <c:pt idx="8273">
                  <c:v>1.1477200000000001E-3</c:v>
                </c:pt>
                <c:pt idx="8274">
                  <c:v>1.1947200000000002E-3</c:v>
                </c:pt>
                <c:pt idx="8275">
                  <c:v>1.3573600000000002E-3</c:v>
                </c:pt>
                <c:pt idx="8276">
                  <c:v>1.5246299999999999E-3</c:v>
                </c:pt>
                <c:pt idx="8277">
                  <c:v>1.41113E-3</c:v>
                </c:pt>
                <c:pt idx="8278">
                  <c:v>1.3724600000000003E-3</c:v>
                </c:pt>
                <c:pt idx="8279">
                  <c:v>1.3587400000000002E-3</c:v>
                </c:pt>
                <c:pt idx="8280">
                  <c:v>1.2562500000000002E-3</c:v>
                </c:pt>
                <c:pt idx="8281">
                  <c:v>1.1541800000000003E-3</c:v>
                </c:pt>
                <c:pt idx="8282">
                  <c:v>1.03381E-3</c:v>
                </c:pt>
                <c:pt idx="8283">
                  <c:v>1.26581E-3</c:v>
                </c:pt>
                <c:pt idx="8284">
                  <c:v>1.50997E-3</c:v>
                </c:pt>
                <c:pt idx="8285">
                  <c:v>1.3893000000000002E-3</c:v>
                </c:pt>
                <c:pt idx="8286">
                  <c:v>1.3599899999999999E-3</c:v>
                </c:pt>
                <c:pt idx="8287">
                  <c:v>1.2231900000000001E-3</c:v>
                </c:pt>
                <c:pt idx="8288">
                  <c:v>1.3948800000000003E-3</c:v>
                </c:pt>
                <c:pt idx="8289">
                  <c:v>1.4429400000000002E-3</c:v>
                </c:pt>
                <c:pt idx="8290">
                  <c:v>1.4404400000000001E-3</c:v>
                </c:pt>
                <c:pt idx="8291">
                  <c:v>1.2753300000000001E-3</c:v>
                </c:pt>
                <c:pt idx="8292">
                  <c:v>1.2639400000000001E-3</c:v>
                </c:pt>
                <c:pt idx="8293">
                  <c:v>1.25584E-3</c:v>
                </c:pt>
                <c:pt idx="8294">
                  <c:v>1.3249300000000002E-3</c:v>
                </c:pt>
                <c:pt idx="8295">
                  <c:v>1.2926299999999999E-3</c:v>
                </c:pt>
                <c:pt idx="8296">
                  <c:v>1.3687200000000001E-3</c:v>
                </c:pt>
                <c:pt idx="8297">
                  <c:v>1.3541800000000004E-3</c:v>
                </c:pt>
                <c:pt idx="8298">
                  <c:v>1.3475099999999999E-3</c:v>
                </c:pt>
                <c:pt idx="8299">
                  <c:v>1.3587400000000002E-3</c:v>
                </c:pt>
                <c:pt idx="8300">
                  <c:v>1.3250600000000001E-3</c:v>
                </c:pt>
                <c:pt idx="8301">
                  <c:v>1.3439999999999999E-3</c:v>
                </c:pt>
                <c:pt idx="8302">
                  <c:v>1.3362900000000002E-3</c:v>
                </c:pt>
                <c:pt idx="8303">
                  <c:v>1.3331700000000003E-3</c:v>
                </c:pt>
                <c:pt idx="8304">
                  <c:v>1.2505299999999999E-3</c:v>
                </c:pt>
                <c:pt idx="8305">
                  <c:v>1.3313000000000001E-3</c:v>
                </c:pt>
                <c:pt idx="8306">
                  <c:v>1.3481400000000003E-3</c:v>
                </c:pt>
                <c:pt idx="8307">
                  <c:v>1.2060200000000001E-3</c:v>
                </c:pt>
                <c:pt idx="8308">
                  <c:v>1.1510600000000002E-3</c:v>
                </c:pt>
                <c:pt idx="8309">
                  <c:v>1.227E-3</c:v>
                </c:pt>
                <c:pt idx="8310">
                  <c:v>1.3961600000000002E-3</c:v>
                </c:pt>
                <c:pt idx="8311">
                  <c:v>1.3886800000000004E-3</c:v>
                </c:pt>
                <c:pt idx="8312">
                  <c:v>1.1602300000000002E-3</c:v>
                </c:pt>
                <c:pt idx="8313">
                  <c:v>1.1654000000000002E-3</c:v>
                </c:pt>
                <c:pt idx="8314">
                  <c:v>1.2371800000000001E-3</c:v>
                </c:pt>
                <c:pt idx="8315">
                  <c:v>1.24544E-3</c:v>
                </c:pt>
                <c:pt idx="8316">
                  <c:v>1.4154899999999999E-3</c:v>
                </c:pt>
                <c:pt idx="8317">
                  <c:v>1.3082200000000001E-3</c:v>
                </c:pt>
                <c:pt idx="8318">
                  <c:v>1.2365000000000002E-3</c:v>
                </c:pt>
                <c:pt idx="8319">
                  <c:v>1.1621400000000003E-3</c:v>
                </c:pt>
                <c:pt idx="8320">
                  <c:v>1.0082500000000002E-3</c:v>
                </c:pt>
                <c:pt idx="8321">
                  <c:v>1.1119000000000001E-3</c:v>
                </c:pt>
                <c:pt idx="8322">
                  <c:v>1.23336E-3</c:v>
                </c:pt>
                <c:pt idx="8323">
                  <c:v>1.2067400000000002E-3</c:v>
                </c:pt>
                <c:pt idx="8324">
                  <c:v>1.2071899999999999E-3</c:v>
                </c:pt>
                <c:pt idx="8325">
                  <c:v>1.4448099999999999E-3</c:v>
                </c:pt>
                <c:pt idx="8326">
                  <c:v>1.3780700000000001E-3</c:v>
                </c:pt>
                <c:pt idx="8327">
                  <c:v>1.4143000000000001E-3</c:v>
                </c:pt>
                <c:pt idx="8328">
                  <c:v>1.3537499999999999E-3</c:v>
                </c:pt>
                <c:pt idx="8329">
                  <c:v>1.2533399999999999E-3</c:v>
                </c:pt>
                <c:pt idx="8330">
                  <c:v>1.2080400000000003E-3</c:v>
                </c:pt>
                <c:pt idx="8331">
                  <c:v>1.2079199999999999E-3</c:v>
                </c:pt>
                <c:pt idx="8332">
                  <c:v>1.17102E-3</c:v>
                </c:pt>
                <c:pt idx="8333">
                  <c:v>1.0792099999999999E-3</c:v>
                </c:pt>
                <c:pt idx="8334">
                  <c:v>9.910800000000003E-4</c:v>
                </c:pt>
                <c:pt idx="8335">
                  <c:v>1.3481400000000003E-3</c:v>
                </c:pt>
                <c:pt idx="8336">
                  <c:v>1.20856E-3</c:v>
                </c:pt>
                <c:pt idx="8337">
                  <c:v>1.1660300000000004E-3</c:v>
                </c:pt>
                <c:pt idx="8338">
                  <c:v>1.1766300000000001E-3</c:v>
                </c:pt>
                <c:pt idx="8339">
                  <c:v>1.1405800000000004E-3</c:v>
                </c:pt>
                <c:pt idx="8340">
                  <c:v>1.2836E-3</c:v>
                </c:pt>
                <c:pt idx="8341">
                  <c:v>1.08932E-3</c:v>
                </c:pt>
                <c:pt idx="8342">
                  <c:v>1.2340100000000002E-3</c:v>
                </c:pt>
                <c:pt idx="8343">
                  <c:v>1.27143E-3</c:v>
                </c:pt>
                <c:pt idx="8344">
                  <c:v>1.3255600000000001E-3</c:v>
                </c:pt>
                <c:pt idx="8345">
                  <c:v>1.4679999999999997E-3</c:v>
                </c:pt>
                <c:pt idx="8346">
                  <c:v>1.2473499999999999E-3</c:v>
                </c:pt>
                <c:pt idx="8347">
                  <c:v>1.3468900000000001E-3</c:v>
                </c:pt>
                <c:pt idx="8348">
                  <c:v>1.3231900000000001E-3</c:v>
                </c:pt>
                <c:pt idx="8349">
                  <c:v>1.1934700000000003E-3</c:v>
                </c:pt>
                <c:pt idx="8350">
                  <c:v>1.2134299999999997E-3</c:v>
                </c:pt>
                <c:pt idx="8351">
                  <c:v>1.2920100000000001E-3</c:v>
                </c:pt>
                <c:pt idx="8352">
                  <c:v>1.3238099999999999E-3</c:v>
                </c:pt>
                <c:pt idx="8353">
                  <c:v>1.3431500000000002E-3</c:v>
                </c:pt>
                <c:pt idx="8354">
                  <c:v>1.0788400000000002E-3</c:v>
                </c:pt>
                <c:pt idx="8355">
                  <c:v>1.12549E-3</c:v>
                </c:pt>
                <c:pt idx="8356">
                  <c:v>1.2562500000000002E-3</c:v>
                </c:pt>
                <c:pt idx="8357">
                  <c:v>1.3163300000000003E-3</c:v>
                </c:pt>
                <c:pt idx="8358">
                  <c:v>1.1329700000000003E-3</c:v>
                </c:pt>
                <c:pt idx="8359">
                  <c:v>1.1142600000000002E-3</c:v>
                </c:pt>
                <c:pt idx="8360">
                  <c:v>1.23526E-3</c:v>
                </c:pt>
                <c:pt idx="8361">
                  <c:v>1.1803700000000002E-3</c:v>
                </c:pt>
                <c:pt idx="8362">
                  <c:v>1.1972100000000002E-3</c:v>
                </c:pt>
                <c:pt idx="8363">
                  <c:v>1.22153E-3</c:v>
                </c:pt>
                <c:pt idx="8364">
                  <c:v>1.3836900000000001E-3</c:v>
                </c:pt>
                <c:pt idx="8365">
                  <c:v>1.3568700000000003E-3</c:v>
                </c:pt>
                <c:pt idx="8366">
                  <c:v>1.2136499999999999E-3</c:v>
                </c:pt>
                <c:pt idx="8367">
                  <c:v>1.0650000000000002E-3</c:v>
                </c:pt>
                <c:pt idx="8368">
                  <c:v>1.3904200000000003E-3</c:v>
                </c:pt>
                <c:pt idx="8369">
                  <c:v>1.4753699999999999E-3</c:v>
                </c:pt>
                <c:pt idx="8370">
                  <c:v>1.3370100000000002E-3</c:v>
                </c:pt>
                <c:pt idx="8371">
                  <c:v>1.2003300000000001E-3</c:v>
                </c:pt>
                <c:pt idx="8372">
                  <c:v>1.1834900000000001E-3</c:v>
                </c:pt>
                <c:pt idx="8373">
                  <c:v>1.1265299999999999E-3</c:v>
                </c:pt>
                <c:pt idx="8374">
                  <c:v>1.0330500000000002E-3</c:v>
                </c:pt>
                <c:pt idx="8375">
                  <c:v>1.04067E-3</c:v>
                </c:pt>
                <c:pt idx="8376">
                  <c:v>9.0596000000000036E-4</c:v>
                </c:pt>
                <c:pt idx="8377">
                  <c:v>1.3217500000000002E-3</c:v>
                </c:pt>
                <c:pt idx="8378">
                  <c:v>1.2770399999999999E-3</c:v>
                </c:pt>
                <c:pt idx="8379">
                  <c:v>1.33566E-3</c:v>
                </c:pt>
                <c:pt idx="8380">
                  <c:v>1.12549E-3</c:v>
                </c:pt>
                <c:pt idx="8381">
                  <c:v>1.1660300000000004E-3</c:v>
                </c:pt>
                <c:pt idx="8382">
                  <c:v>1.2549799999999999E-3</c:v>
                </c:pt>
                <c:pt idx="8383">
                  <c:v>1.2651500000000003E-3</c:v>
                </c:pt>
                <c:pt idx="8384">
                  <c:v>1.2200100000000003E-3</c:v>
                </c:pt>
                <c:pt idx="8385">
                  <c:v>1.1915999999999999E-3</c:v>
                </c:pt>
                <c:pt idx="8386">
                  <c:v>1.3063500000000004E-3</c:v>
                </c:pt>
                <c:pt idx="8387">
                  <c:v>1.32756E-3</c:v>
                </c:pt>
                <c:pt idx="8388">
                  <c:v>1.4120500000000002E-3</c:v>
                </c:pt>
                <c:pt idx="8389">
                  <c:v>1.3100900000000003E-3</c:v>
                </c:pt>
                <c:pt idx="8390">
                  <c:v>1.1756100000000001E-3</c:v>
                </c:pt>
                <c:pt idx="8391">
                  <c:v>1.15543E-3</c:v>
                </c:pt>
                <c:pt idx="8392">
                  <c:v>1.1909800000000001E-3</c:v>
                </c:pt>
                <c:pt idx="8393">
                  <c:v>1.3917000000000003E-3</c:v>
                </c:pt>
                <c:pt idx="8394">
                  <c:v>1.3288000000000002E-3</c:v>
                </c:pt>
                <c:pt idx="8395">
                  <c:v>1.3606100000000002E-3</c:v>
                </c:pt>
                <c:pt idx="8396">
                  <c:v>1.3992800000000001E-3</c:v>
                </c:pt>
                <c:pt idx="8397">
                  <c:v>1.4491700000000001E-3</c:v>
                </c:pt>
                <c:pt idx="8398">
                  <c:v>1.3630800000000002E-3</c:v>
                </c:pt>
                <c:pt idx="8399">
                  <c:v>1.1223700000000001E-3</c:v>
                </c:pt>
                <c:pt idx="8400">
                  <c:v>1.10936E-3</c:v>
                </c:pt>
                <c:pt idx="8401">
                  <c:v>1.2963700000000002E-3</c:v>
                </c:pt>
                <c:pt idx="8402">
                  <c:v>1.3433700000000002E-3</c:v>
                </c:pt>
                <c:pt idx="8403">
                  <c:v>1.3381600000000001E-3</c:v>
                </c:pt>
                <c:pt idx="8404">
                  <c:v>1.3560900000000003E-3</c:v>
                </c:pt>
                <c:pt idx="8405">
                  <c:v>9.7145000000000011E-4</c:v>
                </c:pt>
                <c:pt idx="8406">
                  <c:v>1.0238299999999999E-3</c:v>
                </c:pt>
                <c:pt idx="8407">
                  <c:v>1.1136399999999999E-3</c:v>
                </c:pt>
                <c:pt idx="8408">
                  <c:v>1.1292299999999999E-3</c:v>
                </c:pt>
                <c:pt idx="8409">
                  <c:v>1.3312900000000002E-3</c:v>
                </c:pt>
                <c:pt idx="8410">
                  <c:v>1.3250600000000001E-3</c:v>
                </c:pt>
                <c:pt idx="8411">
                  <c:v>1.2464800000000001E-3</c:v>
                </c:pt>
                <c:pt idx="8412">
                  <c:v>1.3052199999999999E-3</c:v>
                </c:pt>
                <c:pt idx="8413">
                  <c:v>1.3543700000000001E-3</c:v>
                </c:pt>
                <c:pt idx="8414">
                  <c:v>1.2047000000000002E-3</c:v>
                </c:pt>
                <c:pt idx="8415">
                  <c:v>1.1548000000000003E-3</c:v>
                </c:pt>
                <c:pt idx="8416">
                  <c:v>1.2040700000000002E-3</c:v>
                </c:pt>
                <c:pt idx="8417">
                  <c:v>1.2421200000000002E-3</c:v>
                </c:pt>
                <c:pt idx="8418">
                  <c:v>1.1423300000000002E-3</c:v>
                </c:pt>
                <c:pt idx="8419">
                  <c:v>1.2511600000000001E-3</c:v>
                </c:pt>
                <c:pt idx="8420">
                  <c:v>1.2505299999999999E-3</c:v>
                </c:pt>
                <c:pt idx="8421">
                  <c:v>1.1728900000000002E-3</c:v>
                </c:pt>
                <c:pt idx="8422">
                  <c:v>1.2963700000000002E-3</c:v>
                </c:pt>
                <c:pt idx="8423">
                  <c:v>1.27143E-3</c:v>
                </c:pt>
                <c:pt idx="8424">
                  <c:v>1.2639400000000001E-3</c:v>
                </c:pt>
                <c:pt idx="8425">
                  <c:v>1.1585400000000002E-3</c:v>
                </c:pt>
                <c:pt idx="8426">
                  <c:v>1.0812100000000002E-3</c:v>
                </c:pt>
                <c:pt idx="8427">
                  <c:v>9.7955000000000026E-4</c:v>
                </c:pt>
                <c:pt idx="8428">
                  <c:v>1.2187299999999999E-3</c:v>
                </c:pt>
                <c:pt idx="8429">
                  <c:v>1.1583200000000002E-3</c:v>
                </c:pt>
                <c:pt idx="8430">
                  <c:v>1.4024E-3</c:v>
                </c:pt>
                <c:pt idx="8431">
                  <c:v>1.4173599999999999E-3</c:v>
                </c:pt>
                <c:pt idx="8432">
                  <c:v>1.3192099999999999E-3</c:v>
                </c:pt>
                <c:pt idx="8433">
                  <c:v>1.26581E-3</c:v>
                </c:pt>
                <c:pt idx="8434">
                  <c:v>1.2689299999999999E-3</c:v>
                </c:pt>
                <c:pt idx="8435">
                  <c:v>1.2015699999999997E-3</c:v>
                </c:pt>
                <c:pt idx="8436">
                  <c:v>1.1766300000000001E-3</c:v>
                </c:pt>
                <c:pt idx="8437">
                  <c:v>1.01136E-3</c:v>
                </c:pt>
                <c:pt idx="8438">
                  <c:v>9.3028000000000034E-4</c:v>
                </c:pt>
                <c:pt idx="8439">
                  <c:v>1.0219599999999999E-3</c:v>
                </c:pt>
                <c:pt idx="8440">
                  <c:v>9.3527000000000063E-4</c:v>
                </c:pt>
                <c:pt idx="8441">
                  <c:v>1.0543900000000001E-3</c:v>
                </c:pt>
                <c:pt idx="8442">
                  <c:v>1.3350400000000002E-3</c:v>
                </c:pt>
                <c:pt idx="8443">
                  <c:v>1.22573E-3</c:v>
                </c:pt>
                <c:pt idx="8444">
                  <c:v>1.0980500000000002E-3</c:v>
                </c:pt>
                <c:pt idx="8445">
                  <c:v>1.1487900000000002E-3</c:v>
                </c:pt>
                <c:pt idx="8446">
                  <c:v>1.3157100000000001E-3</c:v>
                </c:pt>
                <c:pt idx="8447">
                  <c:v>1.2483500000000003E-3</c:v>
                </c:pt>
                <c:pt idx="8448">
                  <c:v>1.21093E-3</c:v>
                </c:pt>
                <c:pt idx="8449">
                  <c:v>1.2441700000000002E-3</c:v>
                </c:pt>
                <c:pt idx="8450">
                  <c:v>1.3986500000000004E-3</c:v>
                </c:pt>
                <c:pt idx="8451">
                  <c:v>1.3071200000000002E-3</c:v>
                </c:pt>
                <c:pt idx="8452">
                  <c:v>1.1928500000000003E-3</c:v>
                </c:pt>
                <c:pt idx="8453">
                  <c:v>1.2845200000000001E-3</c:v>
                </c:pt>
                <c:pt idx="8454">
                  <c:v>1.3094700000000001E-3</c:v>
                </c:pt>
                <c:pt idx="8455">
                  <c:v>1.3737100000000002E-3</c:v>
                </c:pt>
                <c:pt idx="8456">
                  <c:v>1.0216100000000001E-3</c:v>
                </c:pt>
                <c:pt idx="8457">
                  <c:v>9.7145000000000011E-4</c:v>
                </c:pt>
                <c:pt idx="8458">
                  <c:v>1.3357400000000002E-3</c:v>
                </c:pt>
                <c:pt idx="8459">
                  <c:v>1.1678600000000002E-3</c:v>
                </c:pt>
                <c:pt idx="8460">
                  <c:v>1.1971100000000001E-3</c:v>
                </c:pt>
                <c:pt idx="8461">
                  <c:v>1.43732E-3</c:v>
                </c:pt>
                <c:pt idx="8462">
                  <c:v>1.2289099999999999E-3</c:v>
                </c:pt>
                <c:pt idx="8463">
                  <c:v>1.1753800000000004E-3</c:v>
                </c:pt>
                <c:pt idx="8464">
                  <c:v>1.1354700000000002E-3</c:v>
                </c:pt>
                <c:pt idx="8465">
                  <c:v>1.3462700000000003E-3</c:v>
                </c:pt>
                <c:pt idx="8466">
                  <c:v>1.4098800000000001E-3</c:v>
                </c:pt>
                <c:pt idx="8467">
                  <c:v>1.2416300000000001E-3</c:v>
                </c:pt>
                <c:pt idx="8468">
                  <c:v>1.1891000000000002E-3</c:v>
                </c:pt>
                <c:pt idx="8469">
                  <c:v>1.1055300000000002E-3</c:v>
                </c:pt>
                <c:pt idx="8470">
                  <c:v>1.2533399999999999E-3</c:v>
                </c:pt>
                <c:pt idx="8471">
                  <c:v>1.1767700000000002E-3</c:v>
                </c:pt>
                <c:pt idx="8472">
                  <c:v>1.2570800000000003E-3</c:v>
                </c:pt>
                <c:pt idx="8473">
                  <c:v>1.4105000000000001E-3</c:v>
                </c:pt>
                <c:pt idx="8474">
                  <c:v>1.4423100000000002E-3</c:v>
                </c:pt>
                <c:pt idx="8475">
                  <c:v>1.4342000000000001E-3</c:v>
                </c:pt>
                <c:pt idx="8476">
                  <c:v>1.4367000000000002E-3</c:v>
                </c:pt>
                <c:pt idx="8477">
                  <c:v>1.4404400000000001E-3</c:v>
                </c:pt>
                <c:pt idx="8478">
                  <c:v>1.3599E-3</c:v>
                </c:pt>
                <c:pt idx="8479">
                  <c:v>1.2091999999999999E-3</c:v>
                </c:pt>
                <c:pt idx="8480">
                  <c:v>1.2745500000000002E-3</c:v>
                </c:pt>
                <c:pt idx="8481">
                  <c:v>1.27392E-3</c:v>
                </c:pt>
                <c:pt idx="8482">
                  <c:v>1.25771E-3</c:v>
                </c:pt>
                <c:pt idx="8483">
                  <c:v>1.2371299999999999E-3</c:v>
                </c:pt>
                <c:pt idx="8484">
                  <c:v>1.2028200000000001E-3</c:v>
                </c:pt>
                <c:pt idx="8485">
                  <c:v>1.2814100000000002E-3</c:v>
                </c:pt>
                <c:pt idx="8486">
                  <c:v>1.3500100000000004E-3</c:v>
                </c:pt>
                <c:pt idx="8487">
                  <c:v>1.2823200000000002E-3</c:v>
                </c:pt>
                <c:pt idx="8488">
                  <c:v>1.2060200000000001E-3</c:v>
                </c:pt>
                <c:pt idx="8489">
                  <c:v>1.4042700000000002E-3</c:v>
                </c:pt>
                <c:pt idx="8490">
                  <c:v>1.46726E-3</c:v>
                </c:pt>
                <c:pt idx="8491">
                  <c:v>1.4641400000000003E-3</c:v>
                </c:pt>
                <c:pt idx="8492">
                  <c:v>1.4622700000000001E-3</c:v>
                </c:pt>
                <c:pt idx="8493">
                  <c:v>1.4840999999999999E-3</c:v>
                </c:pt>
                <c:pt idx="8494">
                  <c:v>1.1557799999999999E-3</c:v>
                </c:pt>
                <c:pt idx="8495">
                  <c:v>1.1945700000000003E-3</c:v>
                </c:pt>
                <c:pt idx="8496">
                  <c:v>1.3974100000000002E-3</c:v>
                </c:pt>
                <c:pt idx="8497">
                  <c:v>1.47287E-3</c:v>
                </c:pt>
                <c:pt idx="8498">
                  <c:v>1.4360700000000002E-3</c:v>
                </c:pt>
                <c:pt idx="8499">
                  <c:v>1.43483E-3</c:v>
                </c:pt>
                <c:pt idx="8500">
                  <c:v>1.1926600000000003E-3</c:v>
                </c:pt>
                <c:pt idx="8501">
                  <c:v>1.3531299999999999E-3</c:v>
                </c:pt>
                <c:pt idx="8502">
                  <c:v>1.2384500000000003E-3</c:v>
                </c:pt>
                <c:pt idx="8503">
                  <c:v>1.2829600000000001E-3</c:v>
                </c:pt>
                <c:pt idx="8504">
                  <c:v>1.2845200000000001E-3</c:v>
                </c:pt>
                <c:pt idx="8505">
                  <c:v>1.32569E-3</c:v>
                </c:pt>
                <c:pt idx="8506">
                  <c:v>1.2876400000000001E-3</c:v>
                </c:pt>
                <c:pt idx="8507">
                  <c:v>1.3132100000000002E-3</c:v>
                </c:pt>
                <c:pt idx="8508">
                  <c:v>1.1188999999999999E-3</c:v>
                </c:pt>
                <c:pt idx="8509">
                  <c:v>1.1273600000000002E-3</c:v>
                </c:pt>
                <c:pt idx="8510">
                  <c:v>1.0780900000000001E-3</c:v>
                </c:pt>
                <c:pt idx="8511">
                  <c:v>1.0743500000000004E-3</c:v>
                </c:pt>
                <c:pt idx="8512">
                  <c:v>1.2071899999999999E-3</c:v>
                </c:pt>
                <c:pt idx="8513">
                  <c:v>1.24544E-3</c:v>
                </c:pt>
                <c:pt idx="8514">
                  <c:v>1.3244400000000003E-3</c:v>
                </c:pt>
                <c:pt idx="8515">
                  <c:v>1.3700800000000005E-3</c:v>
                </c:pt>
                <c:pt idx="8516">
                  <c:v>1.3893000000000002E-3</c:v>
                </c:pt>
                <c:pt idx="8517">
                  <c:v>1.2789100000000003E-3</c:v>
                </c:pt>
                <c:pt idx="8518">
                  <c:v>1.2128E-3</c:v>
                </c:pt>
                <c:pt idx="8519">
                  <c:v>1.0294499999999999E-3</c:v>
                </c:pt>
                <c:pt idx="8520">
                  <c:v>1.0681100000000002E-3</c:v>
                </c:pt>
                <c:pt idx="8521">
                  <c:v>1.34146E-3</c:v>
                </c:pt>
                <c:pt idx="8522">
                  <c:v>1.4126799999999999E-3</c:v>
                </c:pt>
                <c:pt idx="8523">
                  <c:v>1.0643700000000002E-3</c:v>
                </c:pt>
                <c:pt idx="8524">
                  <c:v>1.14919E-3</c:v>
                </c:pt>
                <c:pt idx="8525">
                  <c:v>1.2931300000000002E-3</c:v>
                </c:pt>
                <c:pt idx="8526">
                  <c:v>1.1230000000000001E-3</c:v>
                </c:pt>
                <c:pt idx="8527">
                  <c:v>1.0344400000000002E-3</c:v>
                </c:pt>
                <c:pt idx="8528">
                  <c:v>9.895300000000004E-4</c:v>
                </c:pt>
                <c:pt idx="8529">
                  <c:v>1.3548100000000001E-3</c:v>
                </c:pt>
                <c:pt idx="8530">
                  <c:v>1.4448099999999999E-3</c:v>
                </c:pt>
                <c:pt idx="8531">
                  <c:v>1.2358800000000002E-3</c:v>
                </c:pt>
                <c:pt idx="8532">
                  <c:v>1.3824400000000004E-3</c:v>
                </c:pt>
                <c:pt idx="8533">
                  <c:v>1.3064900000000002E-3</c:v>
                </c:pt>
                <c:pt idx="8534">
                  <c:v>1.2483500000000003E-3</c:v>
                </c:pt>
                <c:pt idx="8535">
                  <c:v>1.1940900000000003E-3</c:v>
                </c:pt>
                <c:pt idx="8536">
                  <c:v>1.2683100000000001E-3</c:v>
                </c:pt>
                <c:pt idx="8537">
                  <c:v>1.3387800000000001E-3</c:v>
                </c:pt>
                <c:pt idx="8538">
                  <c:v>1.3774500000000001E-3</c:v>
                </c:pt>
                <c:pt idx="8539">
                  <c:v>1.3518800000000002E-3</c:v>
                </c:pt>
                <c:pt idx="8540">
                  <c:v>1.3687200000000001E-3</c:v>
                </c:pt>
                <c:pt idx="8541">
                  <c:v>1.3543700000000001E-3</c:v>
                </c:pt>
                <c:pt idx="8542">
                  <c:v>1.2002900000000001E-3</c:v>
                </c:pt>
                <c:pt idx="8543">
                  <c:v>1.1903500000000004E-3</c:v>
                </c:pt>
                <c:pt idx="8544">
                  <c:v>1.1685000000000003E-3</c:v>
                </c:pt>
                <c:pt idx="8545">
                  <c:v>1.41175E-3</c:v>
                </c:pt>
                <c:pt idx="8546">
                  <c:v>1.3194500000000002E-3</c:v>
                </c:pt>
                <c:pt idx="8547">
                  <c:v>1.38152E-3</c:v>
                </c:pt>
                <c:pt idx="8548">
                  <c:v>1.24989E-3</c:v>
                </c:pt>
                <c:pt idx="8549">
                  <c:v>1.2234100000000001E-3</c:v>
                </c:pt>
                <c:pt idx="8550">
                  <c:v>1.3331900000000002E-3</c:v>
                </c:pt>
                <c:pt idx="8551">
                  <c:v>1.28702E-3</c:v>
                </c:pt>
                <c:pt idx="8552">
                  <c:v>1.1875800000000001E-3</c:v>
                </c:pt>
                <c:pt idx="8553">
                  <c:v>1.27787E-3</c:v>
                </c:pt>
                <c:pt idx="8554">
                  <c:v>1.3637300000000001E-3</c:v>
                </c:pt>
                <c:pt idx="8555">
                  <c:v>1.3774500000000001E-3</c:v>
                </c:pt>
                <c:pt idx="8556">
                  <c:v>1.2390000000000001E-3</c:v>
                </c:pt>
                <c:pt idx="8557">
                  <c:v>1.2002900000000001E-3</c:v>
                </c:pt>
                <c:pt idx="8558">
                  <c:v>1.3656000000000002E-3</c:v>
                </c:pt>
                <c:pt idx="8559">
                  <c:v>1.5308699999999999E-3</c:v>
                </c:pt>
                <c:pt idx="8560">
                  <c:v>1.4678800000000002E-3</c:v>
                </c:pt>
                <c:pt idx="8561">
                  <c:v>1.3465500000000004E-3</c:v>
                </c:pt>
                <c:pt idx="8562">
                  <c:v>1.2327600000000001E-3</c:v>
                </c:pt>
                <c:pt idx="8563">
                  <c:v>1.25771E-3</c:v>
                </c:pt>
                <c:pt idx="8564">
                  <c:v>1.2601999999999999E-3</c:v>
                </c:pt>
                <c:pt idx="8565">
                  <c:v>1.3179299999999999E-3</c:v>
                </c:pt>
                <c:pt idx="8566">
                  <c:v>1.0921900000000003E-3</c:v>
                </c:pt>
                <c:pt idx="8567">
                  <c:v>1.0862000000000003E-3</c:v>
                </c:pt>
                <c:pt idx="8568">
                  <c:v>1.20093E-3</c:v>
                </c:pt>
                <c:pt idx="8569">
                  <c:v>1.3805700000000002E-3</c:v>
                </c:pt>
                <c:pt idx="8570">
                  <c:v>1.4011500000000001E-3</c:v>
                </c:pt>
                <c:pt idx="8571">
                  <c:v>1.3905500000000002E-3</c:v>
                </c:pt>
                <c:pt idx="8572">
                  <c:v>1.1665900000000001E-3</c:v>
                </c:pt>
                <c:pt idx="8573">
                  <c:v>1.0712300000000001E-3</c:v>
                </c:pt>
                <c:pt idx="8574">
                  <c:v>1.20856E-3</c:v>
                </c:pt>
                <c:pt idx="8575">
                  <c:v>1.3274700000000001E-3</c:v>
                </c:pt>
                <c:pt idx="8576">
                  <c:v>1.2776599999999999E-3</c:v>
                </c:pt>
                <c:pt idx="8577">
                  <c:v>1.41113E-3</c:v>
                </c:pt>
                <c:pt idx="8578">
                  <c:v>1.2880500000000004E-3</c:v>
                </c:pt>
                <c:pt idx="8579">
                  <c:v>1.2225500000000002E-3</c:v>
                </c:pt>
                <c:pt idx="8580">
                  <c:v>1.18599E-3</c:v>
                </c:pt>
                <c:pt idx="8581">
                  <c:v>1.4641400000000003E-3</c:v>
                </c:pt>
                <c:pt idx="8582">
                  <c:v>1.4204800000000002E-3</c:v>
                </c:pt>
                <c:pt idx="8583">
                  <c:v>1.3874300000000003E-3</c:v>
                </c:pt>
                <c:pt idx="8584">
                  <c:v>1.1589600000000001E-3</c:v>
                </c:pt>
                <c:pt idx="8585">
                  <c:v>1.1061800000000004E-3</c:v>
                </c:pt>
                <c:pt idx="8586">
                  <c:v>1.2797799999999999E-3</c:v>
                </c:pt>
                <c:pt idx="8587">
                  <c:v>1.3344200000000002E-3</c:v>
                </c:pt>
                <c:pt idx="8588">
                  <c:v>1.40676E-3</c:v>
                </c:pt>
                <c:pt idx="8589">
                  <c:v>1.3250600000000001E-3</c:v>
                </c:pt>
                <c:pt idx="8590">
                  <c:v>1.2789100000000003E-3</c:v>
                </c:pt>
                <c:pt idx="8591">
                  <c:v>1.22652E-3</c:v>
                </c:pt>
                <c:pt idx="8592">
                  <c:v>1.3847000000000002E-3</c:v>
                </c:pt>
                <c:pt idx="8593">
                  <c:v>1.3179299999999999E-3</c:v>
                </c:pt>
                <c:pt idx="8594">
                  <c:v>1.3724600000000003E-3</c:v>
                </c:pt>
                <c:pt idx="8595">
                  <c:v>1.2034700000000001E-3</c:v>
                </c:pt>
                <c:pt idx="8596">
                  <c:v>1.4778599999999999E-3</c:v>
                </c:pt>
                <c:pt idx="8597">
                  <c:v>1.3606100000000002E-3</c:v>
                </c:pt>
                <c:pt idx="8598">
                  <c:v>1.3425300000000002E-3</c:v>
                </c:pt>
                <c:pt idx="8599">
                  <c:v>1.2882700000000002E-3</c:v>
                </c:pt>
                <c:pt idx="8600">
                  <c:v>1.2907600000000002E-3</c:v>
                </c:pt>
                <c:pt idx="8601">
                  <c:v>1.1841100000000002E-3</c:v>
                </c:pt>
                <c:pt idx="8602">
                  <c:v>1.1741400000000002E-3</c:v>
                </c:pt>
                <c:pt idx="8603">
                  <c:v>1.2421200000000002E-3</c:v>
                </c:pt>
                <c:pt idx="8604">
                  <c:v>1.2882700000000002E-3</c:v>
                </c:pt>
                <c:pt idx="8605">
                  <c:v>1.3699700000000001E-3</c:v>
                </c:pt>
                <c:pt idx="8606">
                  <c:v>1.3861800000000005E-3</c:v>
                </c:pt>
                <c:pt idx="8607">
                  <c:v>1.4603699999999999E-3</c:v>
                </c:pt>
                <c:pt idx="8608">
                  <c:v>1.2371299999999999E-3</c:v>
                </c:pt>
                <c:pt idx="8609">
                  <c:v>1.2645700000000002E-3</c:v>
                </c:pt>
                <c:pt idx="8610">
                  <c:v>1.1429500000000002E-3</c:v>
                </c:pt>
                <c:pt idx="8611">
                  <c:v>1.3075999999999999E-3</c:v>
                </c:pt>
                <c:pt idx="8612">
                  <c:v>1.3325500000000003E-3</c:v>
                </c:pt>
                <c:pt idx="8613">
                  <c:v>1.3531299999999999E-3</c:v>
                </c:pt>
                <c:pt idx="8614">
                  <c:v>1.4772400000000001E-3</c:v>
                </c:pt>
                <c:pt idx="8615">
                  <c:v>1.27787E-3</c:v>
                </c:pt>
                <c:pt idx="8616">
                  <c:v>1.3288000000000002E-3</c:v>
                </c:pt>
                <c:pt idx="8617">
                  <c:v>1.41362E-3</c:v>
                </c:pt>
                <c:pt idx="8618">
                  <c:v>1.1437000000000001E-3</c:v>
                </c:pt>
                <c:pt idx="8619">
                  <c:v>1.1354700000000002E-3</c:v>
                </c:pt>
                <c:pt idx="8620">
                  <c:v>1.2720500000000003E-3</c:v>
                </c:pt>
                <c:pt idx="8621">
                  <c:v>1.3244400000000003E-3</c:v>
                </c:pt>
                <c:pt idx="8622">
                  <c:v>1.2876400000000001E-3</c:v>
                </c:pt>
                <c:pt idx="8623">
                  <c:v>1.2187299999999999E-3</c:v>
                </c:pt>
                <c:pt idx="8624">
                  <c:v>1.20093E-3</c:v>
                </c:pt>
                <c:pt idx="8625">
                  <c:v>1.1142600000000002E-3</c:v>
                </c:pt>
                <c:pt idx="8626">
                  <c:v>1.31197E-3</c:v>
                </c:pt>
                <c:pt idx="8627">
                  <c:v>1.30386E-3</c:v>
                </c:pt>
                <c:pt idx="8628">
                  <c:v>1.2677000000000001E-3</c:v>
                </c:pt>
                <c:pt idx="8629">
                  <c:v>1.2994899999999999E-3</c:v>
                </c:pt>
                <c:pt idx="8630">
                  <c:v>1.1901200000000002E-3</c:v>
                </c:pt>
                <c:pt idx="8631">
                  <c:v>1.25147E-3</c:v>
                </c:pt>
                <c:pt idx="8632">
                  <c:v>1.2963700000000002E-3</c:v>
                </c:pt>
                <c:pt idx="8633">
                  <c:v>1.33383E-3</c:v>
                </c:pt>
                <c:pt idx="8634">
                  <c:v>1.2988699999999999E-3</c:v>
                </c:pt>
                <c:pt idx="8635">
                  <c:v>1.1780400000000004E-3</c:v>
                </c:pt>
                <c:pt idx="8636">
                  <c:v>1.2271500000000002E-3</c:v>
                </c:pt>
                <c:pt idx="8637">
                  <c:v>1.3693399999999999E-3</c:v>
                </c:pt>
                <c:pt idx="8638">
                  <c:v>1.3560900000000003E-3</c:v>
                </c:pt>
                <c:pt idx="8639">
                  <c:v>1.2864000000000003E-3</c:v>
                </c:pt>
                <c:pt idx="8640">
                  <c:v>1.3125900000000002E-3</c:v>
                </c:pt>
                <c:pt idx="8641">
                  <c:v>1.3450200000000002E-3</c:v>
                </c:pt>
                <c:pt idx="8642">
                  <c:v>1.2957500000000002E-3</c:v>
                </c:pt>
                <c:pt idx="8643">
                  <c:v>1.1516800000000002E-3</c:v>
                </c:pt>
                <c:pt idx="8644">
                  <c:v>1.0344400000000002E-3</c:v>
                </c:pt>
                <c:pt idx="8645">
                  <c:v>1.0219599999999999E-3</c:v>
                </c:pt>
                <c:pt idx="8646">
                  <c:v>1.0986699999999999E-3</c:v>
                </c:pt>
                <c:pt idx="8647">
                  <c:v>1.0650000000000002E-3</c:v>
                </c:pt>
                <c:pt idx="8648">
                  <c:v>1.1494200000000002E-3</c:v>
                </c:pt>
                <c:pt idx="8649">
                  <c:v>1.2782900000000001E-3</c:v>
                </c:pt>
                <c:pt idx="8650">
                  <c:v>1.3395500000000001E-3</c:v>
                </c:pt>
                <c:pt idx="8651">
                  <c:v>1.2595799999999999E-3</c:v>
                </c:pt>
                <c:pt idx="8652">
                  <c:v>1.3350400000000002E-3</c:v>
                </c:pt>
                <c:pt idx="8653">
                  <c:v>1.3382800000000003E-3</c:v>
                </c:pt>
                <c:pt idx="8654">
                  <c:v>1.0905699999999999E-3</c:v>
                </c:pt>
                <c:pt idx="8655">
                  <c:v>1.1741400000000002E-3</c:v>
                </c:pt>
                <c:pt idx="8656">
                  <c:v>1.17102E-3</c:v>
                </c:pt>
                <c:pt idx="8657">
                  <c:v>1.1535600000000001E-3</c:v>
                </c:pt>
                <c:pt idx="8658">
                  <c:v>1.21842E-3</c:v>
                </c:pt>
                <c:pt idx="8659">
                  <c:v>1.30386E-3</c:v>
                </c:pt>
                <c:pt idx="8660">
                  <c:v>1.2726700000000003E-3</c:v>
                </c:pt>
                <c:pt idx="8661">
                  <c:v>1.25147E-3</c:v>
                </c:pt>
                <c:pt idx="8662">
                  <c:v>1.2470999999999999E-3</c:v>
                </c:pt>
                <c:pt idx="8663">
                  <c:v>1.4222200000000001E-3</c:v>
                </c:pt>
                <c:pt idx="8664">
                  <c:v>1.42734E-3</c:v>
                </c:pt>
                <c:pt idx="8665">
                  <c:v>1.4042700000000002E-3</c:v>
                </c:pt>
                <c:pt idx="8666">
                  <c:v>1.3905500000000002E-3</c:v>
                </c:pt>
                <c:pt idx="8667">
                  <c:v>1.45666E-3</c:v>
                </c:pt>
                <c:pt idx="8668">
                  <c:v>1.3961600000000002E-3</c:v>
                </c:pt>
                <c:pt idx="8669">
                  <c:v>1.4279399999999997E-3</c:v>
                </c:pt>
                <c:pt idx="8670">
                  <c:v>1.2683100000000001E-3</c:v>
                </c:pt>
                <c:pt idx="8671">
                  <c:v>1.2568900000000001E-3</c:v>
                </c:pt>
                <c:pt idx="8672">
                  <c:v>1.4647600000000001E-3</c:v>
                </c:pt>
                <c:pt idx="8673">
                  <c:v>1.4161200000000001E-3</c:v>
                </c:pt>
                <c:pt idx="8674">
                  <c:v>1.6131900000000002E-3</c:v>
                </c:pt>
                <c:pt idx="8675">
                  <c:v>1.3408300000000001E-3</c:v>
                </c:pt>
                <c:pt idx="8676">
                  <c:v>1.3599899999999999E-3</c:v>
                </c:pt>
                <c:pt idx="8677">
                  <c:v>1.2187299999999999E-3</c:v>
                </c:pt>
                <c:pt idx="8678">
                  <c:v>1.4042700000000002E-3</c:v>
                </c:pt>
                <c:pt idx="8679">
                  <c:v>1.41175E-3</c:v>
                </c:pt>
                <c:pt idx="8680">
                  <c:v>1.1354300000000002E-3</c:v>
                </c:pt>
                <c:pt idx="8681">
                  <c:v>1.20729E-3</c:v>
                </c:pt>
                <c:pt idx="8682">
                  <c:v>1.1847400000000003E-3</c:v>
                </c:pt>
                <c:pt idx="8683">
                  <c:v>1.1685200000000001E-3</c:v>
                </c:pt>
                <c:pt idx="8684">
                  <c:v>1.0537700000000001E-3</c:v>
                </c:pt>
                <c:pt idx="8685">
                  <c:v>1.0038E-3</c:v>
                </c:pt>
                <c:pt idx="8686">
                  <c:v>1.2483500000000003E-3</c:v>
                </c:pt>
                <c:pt idx="8687">
                  <c:v>1.1217499999999999E-3</c:v>
                </c:pt>
                <c:pt idx="8688">
                  <c:v>1.0862000000000003E-3</c:v>
                </c:pt>
                <c:pt idx="8689">
                  <c:v>1.2619700000000001E-3</c:v>
                </c:pt>
                <c:pt idx="8690">
                  <c:v>1.4055199999999999E-3</c:v>
                </c:pt>
                <c:pt idx="8691">
                  <c:v>1.3811900000000002E-3</c:v>
                </c:pt>
                <c:pt idx="8692">
                  <c:v>1.20594E-3</c:v>
                </c:pt>
                <c:pt idx="8693">
                  <c:v>1.0292400000000001E-3</c:v>
                </c:pt>
                <c:pt idx="8694">
                  <c:v>9.7020000000000016E-4</c:v>
                </c:pt>
                <c:pt idx="8695">
                  <c:v>1.1267400000000002E-3</c:v>
                </c:pt>
                <c:pt idx="8696">
                  <c:v>1.2240300000000001E-3</c:v>
                </c:pt>
                <c:pt idx="8697">
                  <c:v>1.25646E-3</c:v>
                </c:pt>
                <c:pt idx="8698">
                  <c:v>1.2789100000000003E-3</c:v>
                </c:pt>
                <c:pt idx="8699">
                  <c:v>1.2848700000000002E-3</c:v>
                </c:pt>
                <c:pt idx="8700">
                  <c:v>1.2527200000000001E-3</c:v>
                </c:pt>
                <c:pt idx="8701">
                  <c:v>1.1672800000000001E-3</c:v>
                </c:pt>
                <c:pt idx="8702">
                  <c:v>1.1616600000000001E-3</c:v>
                </c:pt>
                <c:pt idx="8703">
                  <c:v>1.1217499999999999E-3</c:v>
                </c:pt>
                <c:pt idx="8704">
                  <c:v>1.1217499999999999E-3</c:v>
                </c:pt>
                <c:pt idx="8705">
                  <c:v>1.2988600000000002E-3</c:v>
                </c:pt>
                <c:pt idx="8706">
                  <c:v>1.3649800000000002E-3</c:v>
                </c:pt>
                <c:pt idx="8707">
                  <c:v>1.3192099999999999E-3</c:v>
                </c:pt>
                <c:pt idx="8708">
                  <c:v>1.1298600000000001E-3</c:v>
                </c:pt>
                <c:pt idx="8709">
                  <c:v>1.0537700000000001E-3</c:v>
                </c:pt>
                <c:pt idx="8710">
                  <c:v>1.1242400000000003E-3</c:v>
                </c:pt>
                <c:pt idx="8711">
                  <c:v>1.18599E-3</c:v>
                </c:pt>
                <c:pt idx="8712">
                  <c:v>1.2785100000000003E-3</c:v>
                </c:pt>
                <c:pt idx="8713">
                  <c:v>1.3730800000000003E-3</c:v>
                </c:pt>
                <c:pt idx="8714">
                  <c:v>1.29513E-3</c:v>
                </c:pt>
                <c:pt idx="8715">
                  <c:v>1.2857700000000001E-3</c:v>
                </c:pt>
                <c:pt idx="8716">
                  <c:v>1.4335800000000001E-3</c:v>
                </c:pt>
                <c:pt idx="8717">
                  <c:v>1.3535400000000003E-3</c:v>
                </c:pt>
                <c:pt idx="8718">
                  <c:v>1.2845200000000001E-3</c:v>
                </c:pt>
                <c:pt idx="8719">
                  <c:v>1.2227799999999999E-3</c:v>
                </c:pt>
                <c:pt idx="8720">
                  <c:v>1.3238200000000001E-3</c:v>
                </c:pt>
                <c:pt idx="8721">
                  <c:v>1.1810000000000002E-3</c:v>
                </c:pt>
                <c:pt idx="8722">
                  <c:v>1.1360900000000002E-3</c:v>
                </c:pt>
                <c:pt idx="8723">
                  <c:v>1.19596E-3</c:v>
                </c:pt>
                <c:pt idx="8724">
                  <c:v>1.1142600000000002E-3</c:v>
                </c:pt>
                <c:pt idx="8725">
                  <c:v>1.3662600000000002E-3</c:v>
                </c:pt>
                <c:pt idx="8726">
                  <c:v>1.4903300000000002E-3</c:v>
                </c:pt>
                <c:pt idx="8727">
                  <c:v>1.4086299999999999E-3</c:v>
                </c:pt>
                <c:pt idx="8728">
                  <c:v>1.3175800000000003E-3</c:v>
                </c:pt>
                <c:pt idx="8729">
                  <c:v>1.3250600000000001E-3</c:v>
                </c:pt>
                <c:pt idx="8730">
                  <c:v>1.2918599999999999E-3</c:v>
                </c:pt>
                <c:pt idx="8731">
                  <c:v>1.3518800000000002E-3</c:v>
                </c:pt>
                <c:pt idx="8732">
                  <c:v>1.28889E-3</c:v>
                </c:pt>
                <c:pt idx="8733">
                  <c:v>1.3967800000000005E-3</c:v>
                </c:pt>
                <c:pt idx="8734">
                  <c:v>1.4909600000000002E-3</c:v>
                </c:pt>
                <c:pt idx="8735">
                  <c:v>1.2543400000000003E-3</c:v>
                </c:pt>
                <c:pt idx="8736">
                  <c:v>1.1404600000000003E-3</c:v>
                </c:pt>
                <c:pt idx="8737">
                  <c:v>1.1897300000000002E-3</c:v>
                </c:pt>
                <c:pt idx="8738">
                  <c:v>1.1217499999999999E-3</c:v>
                </c:pt>
                <c:pt idx="8739">
                  <c:v>1.05722E-3</c:v>
                </c:pt>
                <c:pt idx="8740">
                  <c:v>1.2396199999999999E-3</c:v>
                </c:pt>
                <c:pt idx="8741">
                  <c:v>1.1799400000000002E-3</c:v>
                </c:pt>
                <c:pt idx="8742">
                  <c:v>1.1538700000000002E-3</c:v>
                </c:pt>
                <c:pt idx="8743">
                  <c:v>1.2060200000000001E-3</c:v>
                </c:pt>
                <c:pt idx="8744">
                  <c:v>1.28702E-3</c:v>
                </c:pt>
                <c:pt idx="8745">
                  <c:v>1.3069800000000001E-3</c:v>
                </c:pt>
                <c:pt idx="8746">
                  <c:v>1.2090600000000001E-3</c:v>
                </c:pt>
                <c:pt idx="8747">
                  <c:v>1.1803700000000002E-3</c:v>
                </c:pt>
                <c:pt idx="8748">
                  <c:v>1.2720500000000003E-3</c:v>
                </c:pt>
                <c:pt idx="8749">
                  <c:v>1.23781E-3</c:v>
                </c:pt>
                <c:pt idx="8750">
                  <c:v>1.3132100000000002E-3</c:v>
                </c:pt>
                <c:pt idx="8751">
                  <c:v>1.25646E-3</c:v>
                </c:pt>
                <c:pt idx="8752">
                  <c:v>1.1685200000000001E-3</c:v>
                </c:pt>
                <c:pt idx="8753">
                  <c:v>1.0880700000000002E-3</c:v>
                </c:pt>
                <c:pt idx="8754">
                  <c:v>1.0985500000000002E-3</c:v>
                </c:pt>
                <c:pt idx="8755">
                  <c:v>1.22652E-3</c:v>
                </c:pt>
                <c:pt idx="8756">
                  <c:v>1.3382800000000003E-3</c:v>
                </c:pt>
                <c:pt idx="8757">
                  <c:v>1.3319199999999999E-3</c:v>
                </c:pt>
                <c:pt idx="8758">
                  <c:v>1.21093E-3</c:v>
                </c:pt>
                <c:pt idx="8759">
                  <c:v>1.2695600000000001E-3</c:v>
                </c:pt>
                <c:pt idx="8760">
                  <c:v>1.2970000000000002E-3</c:v>
                </c:pt>
                <c:pt idx="8761">
                  <c:v>1.24087E-3</c:v>
                </c:pt>
                <c:pt idx="8762">
                  <c:v>1.2289099999999999E-3</c:v>
                </c:pt>
                <c:pt idx="8763">
                  <c:v>1.1785000000000003E-3</c:v>
                </c:pt>
                <c:pt idx="8764">
                  <c:v>1.1622900000000003E-3</c:v>
                </c:pt>
                <c:pt idx="8765">
                  <c:v>1.1940900000000003E-3</c:v>
                </c:pt>
                <c:pt idx="8766">
                  <c:v>1.0712300000000001E-3</c:v>
                </c:pt>
                <c:pt idx="8767">
                  <c:v>9.3465000000000041E-4</c:v>
                </c:pt>
                <c:pt idx="8768">
                  <c:v>1.0731099999999999E-3</c:v>
                </c:pt>
                <c:pt idx="8769">
                  <c:v>1.3163300000000003E-3</c:v>
                </c:pt>
                <c:pt idx="8770">
                  <c:v>1.3231900000000001E-3</c:v>
                </c:pt>
                <c:pt idx="8771">
                  <c:v>1.25562E-3</c:v>
                </c:pt>
                <c:pt idx="8772">
                  <c:v>1.2439899999999999E-3</c:v>
                </c:pt>
                <c:pt idx="8773">
                  <c:v>1.0196999999999997E-3</c:v>
                </c:pt>
                <c:pt idx="8774">
                  <c:v>9.9889000000000032E-4</c:v>
                </c:pt>
                <c:pt idx="8775">
                  <c:v>1.0063699999999999E-3</c:v>
                </c:pt>
                <c:pt idx="8776">
                  <c:v>1.0780900000000001E-3</c:v>
                </c:pt>
                <c:pt idx="8777">
                  <c:v>1.0972800000000002E-3</c:v>
                </c:pt>
                <c:pt idx="8778">
                  <c:v>1.0874500000000002E-3</c:v>
                </c:pt>
                <c:pt idx="8779">
                  <c:v>1.2128E-3</c:v>
                </c:pt>
                <c:pt idx="8780">
                  <c:v>1.1354700000000002E-3</c:v>
                </c:pt>
                <c:pt idx="8781">
                  <c:v>1.1042900000000002E-3</c:v>
                </c:pt>
                <c:pt idx="8782">
                  <c:v>1.0874500000000002E-3</c:v>
                </c:pt>
                <c:pt idx="8783">
                  <c:v>1.18599E-3</c:v>
                </c:pt>
                <c:pt idx="8784">
                  <c:v>1.2060200000000001E-3</c:v>
                </c:pt>
                <c:pt idx="8785">
                  <c:v>1.1934700000000003E-3</c:v>
                </c:pt>
                <c:pt idx="8786">
                  <c:v>1.3674700000000002E-3</c:v>
                </c:pt>
                <c:pt idx="8787">
                  <c:v>1.3726200000000002E-3</c:v>
                </c:pt>
                <c:pt idx="8788">
                  <c:v>1.3363700000000001E-3</c:v>
                </c:pt>
                <c:pt idx="8789">
                  <c:v>1.4317100000000001E-3</c:v>
                </c:pt>
                <c:pt idx="8790">
                  <c:v>1.3026100000000003E-3</c:v>
                </c:pt>
                <c:pt idx="8791">
                  <c:v>1.3992800000000001E-3</c:v>
                </c:pt>
                <c:pt idx="8792">
                  <c:v>1.3562500000000005E-3</c:v>
                </c:pt>
                <c:pt idx="8793">
                  <c:v>1.3712100000000003E-3</c:v>
                </c:pt>
                <c:pt idx="8794">
                  <c:v>1.38992E-3</c:v>
                </c:pt>
                <c:pt idx="8795">
                  <c:v>1.2543400000000003E-3</c:v>
                </c:pt>
                <c:pt idx="8796">
                  <c:v>1.2136499999999999E-3</c:v>
                </c:pt>
                <c:pt idx="8797">
                  <c:v>1.25562E-3</c:v>
                </c:pt>
                <c:pt idx="8798">
                  <c:v>1.2926299999999999E-3</c:v>
                </c:pt>
                <c:pt idx="8799">
                  <c:v>1.2797799999999999E-3</c:v>
                </c:pt>
                <c:pt idx="8800">
                  <c:v>1.3281800000000004E-3</c:v>
                </c:pt>
                <c:pt idx="8801">
                  <c:v>1.1666500000000004E-3</c:v>
                </c:pt>
                <c:pt idx="8802">
                  <c:v>1.1392100000000003E-3</c:v>
                </c:pt>
                <c:pt idx="8803">
                  <c:v>1.1997100000000003E-3</c:v>
                </c:pt>
                <c:pt idx="8804">
                  <c:v>1.1785000000000003E-3</c:v>
                </c:pt>
                <c:pt idx="8805">
                  <c:v>1.21492E-3</c:v>
                </c:pt>
                <c:pt idx="8806">
                  <c:v>1.3419E-3</c:v>
                </c:pt>
                <c:pt idx="8807">
                  <c:v>1.2096800000000001E-3</c:v>
                </c:pt>
                <c:pt idx="8808">
                  <c:v>1.2782900000000001E-3</c:v>
                </c:pt>
                <c:pt idx="8809">
                  <c:v>1.2034700000000001E-3</c:v>
                </c:pt>
                <c:pt idx="8810">
                  <c:v>9.196800000000003E-4</c:v>
                </c:pt>
                <c:pt idx="8811">
                  <c:v>9.2966000000000023E-4</c:v>
                </c:pt>
                <c:pt idx="8812">
                  <c:v>9.745600000000004E-4</c:v>
                </c:pt>
                <c:pt idx="8813">
                  <c:v>1.1195400000000002E-3</c:v>
                </c:pt>
                <c:pt idx="8814">
                  <c:v>1.1379600000000001E-3</c:v>
                </c:pt>
                <c:pt idx="8815">
                  <c:v>1.1797500000000002E-3</c:v>
                </c:pt>
                <c:pt idx="8816">
                  <c:v>1.1903500000000004E-3</c:v>
                </c:pt>
                <c:pt idx="8817">
                  <c:v>1.1479400000000001E-3</c:v>
                </c:pt>
                <c:pt idx="8818">
                  <c:v>1.1201700000000002E-3</c:v>
                </c:pt>
                <c:pt idx="8819">
                  <c:v>1.1217499999999999E-3</c:v>
                </c:pt>
                <c:pt idx="8820">
                  <c:v>1.3185700000000002E-3</c:v>
                </c:pt>
                <c:pt idx="8821">
                  <c:v>1.1443300000000003E-3</c:v>
                </c:pt>
                <c:pt idx="8822">
                  <c:v>1.2633200000000001E-3</c:v>
                </c:pt>
                <c:pt idx="8823">
                  <c:v>1.1972100000000002E-3</c:v>
                </c:pt>
                <c:pt idx="8824">
                  <c:v>9.9515000000000042E-4</c:v>
                </c:pt>
                <c:pt idx="8825">
                  <c:v>1.0824600000000001E-3</c:v>
                </c:pt>
                <c:pt idx="8826">
                  <c:v>1.1778800000000003E-3</c:v>
                </c:pt>
                <c:pt idx="8827">
                  <c:v>1.0743900000000002E-3</c:v>
                </c:pt>
                <c:pt idx="8828">
                  <c:v>1.0855800000000003E-3</c:v>
                </c:pt>
                <c:pt idx="8829">
                  <c:v>1.1404600000000003E-3</c:v>
                </c:pt>
                <c:pt idx="8830">
                  <c:v>1.1138100000000002E-3</c:v>
                </c:pt>
                <c:pt idx="8831">
                  <c:v>1.1485700000000002E-3</c:v>
                </c:pt>
                <c:pt idx="8832">
                  <c:v>1.2801600000000002E-3</c:v>
                </c:pt>
                <c:pt idx="8833">
                  <c:v>1.2302700000000001E-3</c:v>
                </c:pt>
                <c:pt idx="8834">
                  <c:v>1.1866100000000003E-3</c:v>
                </c:pt>
                <c:pt idx="8835">
                  <c:v>1.04379E-3</c:v>
                </c:pt>
                <c:pt idx="8836">
                  <c:v>1.2015699999999997E-3</c:v>
                </c:pt>
                <c:pt idx="8837">
                  <c:v>1.2390000000000001E-3</c:v>
                </c:pt>
                <c:pt idx="8838">
                  <c:v>1.1666500000000004E-3</c:v>
                </c:pt>
                <c:pt idx="8839">
                  <c:v>1.2234100000000001E-3</c:v>
                </c:pt>
                <c:pt idx="8840">
                  <c:v>1.2315099999999999E-3</c:v>
                </c:pt>
                <c:pt idx="8841">
                  <c:v>1.3793200000000001E-3</c:v>
                </c:pt>
                <c:pt idx="8842">
                  <c:v>1.31197E-3</c:v>
                </c:pt>
                <c:pt idx="8843">
                  <c:v>1.3967800000000005E-3</c:v>
                </c:pt>
                <c:pt idx="8844">
                  <c:v>1.5458399999999999E-3</c:v>
                </c:pt>
                <c:pt idx="8845">
                  <c:v>1.3344200000000002E-3</c:v>
                </c:pt>
                <c:pt idx="8846">
                  <c:v>1.1841100000000002E-3</c:v>
                </c:pt>
                <c:pt idx="8847">
                  <c:v>1.0924400000000003E-3</c:v>
                </c:pt>
                <c:pt idx="8848">
                  <c:v>1.23781E-3</c:v>
                </c:pt>
                <c:pt idx="8849">
                  <c:v>1.23781E-3</c:v>
                </c:pt>
                <c:pt idx="8850">
                  <c:v>1.42731E-3</c:v>
                </c:pt>
                <c:pt idx="8851">
                  <c:v>1.2570800000000003E-3</c:v>
                </c:pt>
                <c:pt idx="8852">
                  <c:v>1.35749E-3</c:v>
                </c:pt>
                <c:pt idx="8853">
                  <c:v>1.4080099999999999E-3</c:v>
                </c:pt>
                <c:pt idx="8854">
                  <c:v>1.3462700000000003E-3</c:v>
                </c:pt>
                <c:pt idx="8855">
                  <c:v>1.3132100000000002E-3</c:v>
                </c:pt>
                <c:pt idx="8856">
                  <c:v>1.1211200000000002E-3</c:v>
                </c:pt>
                <c:pt idx="8857">
                  <c:v>1.1997100000000003E-3</c:v>
                </c:pt>
                <c:pt idx="8858">
                  <c:v>1.3306500000000003E-3</c:v>
                </c:pt>
                <c:pt idx="8859">
                  <c:v>1.3868100000000003E-3</c:v>
                </c:pt>
                <c:pt idx="8860">
                  <c:v>1.3581200000000002E-3</c:v>
                </c:pt>
                <c:pt idx="8861">
                  <c:v>1.3949100000000003E-3</c:v>
                </c:pt>
                <c:pt idx="8862">
                  <c:v>1.2938800000000001E-3</c:v>
                </c:pt>
                <c:pt idx="8863">
                  <c:v>1.3262000000000003E-3</c:v>
                </c:pt>
                <c:pt idx="8864">
                  <c:v>1.30573E-3</c:v>
                </c:pt>
                <c:pt idx="8865">
                  <c:v>1.1242400000000003E-3</c:v>
                </c:pt>
                <c:pt idx="8866">
                  <c:v>1.1742200000000003E-3</c:v>
                </c:pt>
                <c:pt idx="8867">
                  <c:v>1.44169E-3</c:v>
                </c:pt>
                <c:pt idx="8868">
                  <c:v>1.4822300000000002E-3</c:v>
                </c:pt>
                <c:pt idx="8869">
                  <c:v>1.3974100000000002E-3</c:v>
                </c:pt>
                <c:pt idx="8870">
                  <c:v>1.3157100000000001E-3</c:v>
                </c:pt>
                <c:pt idx="8871">
                  <c:v>1.2518E-3</c:v>
                </c:pt>
                <c:pt idx="8872">
                  <c:v>1.24336E-3</c:v>
                </c:pt>
                <c:pt idx="8873">
                  <c:v>1.25771E-3</c:v>
                </c:pt>
                <c:pt idx="8874">
                  <c:v>1.3554500000000002E-3</c:v>
                </c:pt>
                <c:pt idx="8875">
                  <c:v>1.2801600000000002E-3</c:v>
                </c:pt>
                <c:pt idx="8876">
                  <c:v>1.4036400000000001E-3</c:v>
                </c:pt>
                <c:pt idx="8877">
                  <c:v>1.1803700000000002E-3</c:v>
                </c:pt>
                <c:pt idx="8878">
                  <c:v>1.08183E-3</c:v>
                </c:pt>
                <c:pt idx="8879">
                  <c:v>1.2365000000000002E-3</c:v>
                </c:pt>
                <c:pt idx="8880">
                  <c:v>1.2340100000000002E-3</c:v>
                </c:pt>
                <c:pt idx="8881">
                  <c:v>1.2945000000000003E-3</c:v>
                </c:pt>
                <c:pt idx="8882">
                  <c:v>1.3268399999999999E-3</c:v>
                </c:pt>
                <c:pt idx="8883">
                  <c:v>1.3362900000000002E-3</c:v>
                </c:pt>
                <c:pt idx="8884">
                  <c:v>1.29762E-3</c:v>
                </c:pt>
                <c:pt idx="8885">
                  <c:v>1.2421200000000002E-3</c:v>
                </c:pt>
                <c:pt idx="8886">
                  <c:v>1.2683100000000001E-3</c:v>
                </c:pt>
                <c:pt idx="8887">
                  <c:v>1.21937E-3</c:v>
                </c:pt>
                <c:pt idx="8888">
                  <c:v>1.42173E-3</c:v>
                </c:pt>
                <c:pt idx="8889">
                  <c:v>1.2901400000000004E-3</c:v>
                </c:pt>
                <c:pt idx="8890">
                  <c:v>1.3204800000000004E-3</c:v>
                </c:pt>
                <c:pt idx="8891">
                  <c:v>1.3878800000000002E-3</c:v>
                </c:pt>
                <c:pt idx="8892">
                  <c:v>1.5102900000000001E-3</c:v>
                </c:pt>
                <c:pt idx="8893">
                  <c:v>1.4622700000000001E-3</c:v>
                </c:pt>
                <c:pt idx="8894">
                  <c:v>1.3936700000000003E-3</c:v>
                </c:pt>
                <c:pt idx="8895">
                  <c:v>1.33566E-3</c:v>
                </c:pt>
                <c:pt idx="8896">
                  <c:v>1.3375399999999999E-3</c:v>
                </c:pt>
                <c:pt idx="8897">
                  <c:v>1.2589500000000002E-3</c:v>
                </c:pt>
                <c:pt idx="8898">
                  <c:v>1.2733E-3</c:v>
                </c:pt>
                <c:pt idx="8899">
                  <c:v>1.4285800000000003E-3</c:v>
                </c:pt>
                <c:pt idx="8900">
                  <c:v>1.3656000000000002E-3</c:v>
                </c:pt>
                <c:pt idx="8901">
                  <c:v>1.3799500000000002E-3</c:v>
                </c:pt>
                <c:pt idx="8902">
                  <c:v>1.3419E-3</c:v>
                </c:pt>
                <c:pt idx="8903">
                  <c:v>1.3998999999999999E-3</c:v>
                </c:pt>
                <c:pt idx="8904">
                  <c:v>1.5015600000000001E-3</c:v>
                </c:pt>
                <c:pt idx="8905">
                  <c:v>1.3217500000000002E-3</c:v>
                </c:pt>
                <c:pt idx="8906">
                  <c:v>1.2371299999999999E-3</c:v>
                </c:pt>
                <c:pt idx="8907">
                  <c:v>1.3141200000000002E-3</c:v>
                </c:pt>
                <c:pt idx="8908">
                  <c:v>1.3821600000000003E-3</c:v>
                </c:pt>
                <c:pt idx="8909">
                  <c:v>1.2918599999999999E-3</c:v>
                </c:pt>
                <c:pt idx="8910">
                  <c:v>1.2159199999999999E-3</c:v>
                </c:pt>
                <c:pt idx="8911">
                  <c:v>1.4260300000000002E-3</c:v>
                </c:pt>
                <c:pt idx="8912">
                  <c:v>1.4915799999999999E-3</c:v>
                </c:pt>
                <c:pt idx="8913">
                  <c:v>1.28702E-3</c:v>
                </c:pt>
                <c:pt idx="8914">
                  <c:v>1.20345E-3</c:v>
                </c:pt>
                <c:pt idx="8915">
                  <c:v>1.2464800000000001E-3</c:v>
                </c:pt>
                <c:pt idx="8916">
                  <c:v>1.1947200000000002E-3</c:v>
                </c:pt>
                <c:pt idx="8917">
                  <c:v>1.3045800000000003E-3</c:v>
                </c:pt>
                <c:pt idx="8918">
                  <c:v>1.3350400000000002E-3</c:v>
                </c:pt>
                <c:pt idx="8919">
                  <c:v>1.3861800000000005E-3</c:v>
                </c:pt>
                <c:pt idx="8920">
                  <c:v>1.4335800000000001E-3</c:v>
                </c:pt>
                <c:pt idx="8921">
                  <c:v>1.3592700000000001E-3</c:v>
                </c:pt>
                <c:pt idx="8922">
                  <c:v>1.3487600000000003E-3</c:v>
                </c:pt>
                <c:pt idx="8923">
                  <c:v>1.2327600000000001E-3</c:v>
                </c:pt>
                <c:pt idx="8924">
                  <c:v>1.2505299999999999E-3</c:v>
                </c:pt>
                <c:pt idx="8925">
                  <c:v>1.3917900000000002E-3</c:v>
                </c:pt>
                <c:pt idx="8926">
                  <c:v>1.2789100000000003E-3</c:v>
                </c:pt>
                <c:pt idx="8927">
                  <c:v>1.2259E-3</c:v>
                </c:pt>
                <c:pt idx="8928">
                  <c:v>1.2159199999999999E-3</c:v>
                </c:pt>
                <c:pt idx="8929">
                  <c:v>1.3381600000000001E-3</c:v>
                </c:pt>
                <c:pt idx="8930">
                  <c:v>1.3768300000000001E-3</c:v>
                </c:pt>
                <c:pt idx="8931">
                  <c:v>1.3381600000000001E-3</c:v>
                </c:pt>
                <c:pt idx="8932">
                  <c:v>1.3419E-3</c:v>
                </c:pt>
                <c:pt idx="8933">
                  <c:v>1.33383E-3</c:v>
                </c:pt>
                <c:pt idx="8934">
                  <c:v>1.4211100000000002E-3</c:v>
                </c:pt>
                <c:pt idx="8935">
                  <c:v>1.2734199999999999E-3</c:v>
                </c:pt>
                <c:pt idx="8936">
                  <c:v>1.3001200000000001E-3</c:v>
                </c:pt>
                <c:pt idx="8937">
                  <c:v>1.3400300000000003E-3</c:v>
                </c:pt>
                <c:pt idx="8938">
                  <c:v>1.3726200000000002E-3</c:v>
                </c:pt>
                <c:pt idx="8939">
                  <c:v>1.31072E-3</c:v>
                </c:pt>
                <c:pt idx="8940">
                  <c:v>1.2994899999999999E-3</c:v>
                </c:pt>
                <c:pt idx="8941">
                  <c:v>1.3113400000000002E-3</c:v>
                </c:pt>
                <c:pt idx="8942">
                  <c:v>1.2614499999999999E-3</c:v>
                </c:pt>
                <c:pt idx="8943">
                  <c:v>1.4685099999999999E-3</c:v>
                </c:pt>
                <c:pt idx="8944">
                  <c:v>1.4697499999999999E-3</c:v>
                </c:pt>
                <c:pt idx="8945">
                  <c:v>1.46663E-3</c:v>
                </c:pt>
                <c:pt idx="8946">
                  <c:v>1.3263100000000002E-3</c:v>
                </c:pt>
                <c:pt idx="8947">
                  <c:v>1.3157100000000001E-3</c:v>
                </c:pt>
                <c:pt idx="8948">
                  <c:v>1.3687200000000001E-3</c:v>
                </c:pt>
                <c:pt idx="8949">
                  <c:v>1.2244600000000001E-3</c:v>
                </c:pt>
                <c:pt idx="8950">
                  <c:v>1.1934700000000003E-3</c:v>
                </c:pt>
                <c:pt idx="8951">
                  <c:v>1.29513E-3</c:v>
                </c:pt>
                <c:pt idx="8952">
                  <c:v>1.2588E-3</c:v>
                </c:pt>
                <c:pt idx="8953">
                  <c:v>1.1837600000000001E-3</c:v>
                </c:pt>
                <c:pt idx="8954">
                  <c:v>1.1055300000000002E-3</c:v>
                </c:pt>
                <c:pt idx="8955">
                  <c:v>1.2003300000000001E-3</c:v>
                </c:pt>
                <c:pt idx="8956">
                  <c:v>1.2302700000000001E-3</c:v>
                </c:pt>
                <c:pt idx="8957">
                  <c:v>1.0794699999999999E-3</c:v>
                </c:pt>
                <c:pt idx="8958">
                  <c:v>1.3051100000000002E-3</c:v>
                </c:pt>
                <c:pt idx="8959">
                  <c:v>1.26519E-3</c:v>
                </c:pt>
                <c:pt idx="8960">
                  <c:v>1.1920300000000004E-3</c:v>
                </c:pt>
                <c:pt idx="8961">
                  <c:v>1.2290199999999999E-3</c:v>
                </c:pt>
                <c:pt idx="8962">
                  <c:v>1.20093E-3</c:v>
                </c:pt>
                <c:pt idx="8963">
                  <c:v>1.2676899999999999E-3</c:v>
                </c:pt>
                <c:pt idx="8964">
                  <c:v>1.1504400000000004E-3</c:v>
                </c:pt>
                <c:pt idx="8965">
                  <c:v>1.0706100000000003E-3</c:v>
                </c:pt>
                <c:pt idx="8966">
                  <c:v>1.0749700000000002E-3</c:v>
                </c:pt>
                <c:pt idx="8967">
                  <c:v>1.1086500000000003E-3</c:v>
                </c:pt>
                <c:pt idx="8968">
                  <c:v>1.2912300000000002E-3</c:v>
                </c:pt>
                <c:pt idx="8969">
                  <c:v>1.3263100000000002E-3</c:v>
                </c:pt>
                <c:pt idx="8970">
                  <c:v>1.2988600000000002E-3</c:v>
                </c:pt>
                <c:pt idx="8971">
                  <c:v>1.2358800000000002E-3</c:v>
                </c:pt>
                <c:pt idx="8972">
                  <c:v>1.2789100000000003E-3</c:v>
                </c:pt>
                <c:pt idx="8973">
                  <c:v>1.3128500000000004E-3</c:v>
                </c:pt>
                <c:pt idx="8974">
                  <c:v>1.1934700000000003E-3</c:v>
                </c:pt>
                <c:pt idx="8975">
                  <c:v>1.2589500000000002E-3</c:v>
                </c:pt>
                <c:pt idx="8976">
                  <c:v>1.1286100000000002E-3</c:v>
                </c:pt>
                <c:pt idx="8977">
                  <c:v>1.1990800000000002E-3</c:v>
                </c:pt>
                <c:pt idx="8978">
                  <c:v>1.26961E-3</c:v>
                </c:pt>
                <c:pt idx="8979">
                  <c:v>1.1608700000000003E-3</c:v>
                </c:pt>
                <c:pt idx="8980">
                  <c:v>1.3891500000000002E-3</c:v>
                </c:pt>
                <c:pt idx="8981">
                  <c:v>1.2838999999999997E-3</c:v>
                </c:pt>
                <c:pt idx="8982">
                  <c:v>1.3780700000000001E-3</c:v>
                </c:pt>
                <c:pt idx="8983">
                  <c:v>1.41986E-3</c:v>
                </c:pt>
                <c:pt idx="8984">
                  <c:v>1.1913900000000001E-3</c:v>
                </c:pt>
                <c:pt idx="8985">
                  <c:v>1.1753800000000004E-3</c:v>
                </c:pt>
                <c:pt idx="8986">
                  <c:v>1.2009500000000001E-3</c:v>
                </c:pt>
                <c:pt idx="8987">
                  <c:v>1.3045800000000003E-3</c:v>
                </c:pt>
                <c:pt idx="8988">
                  <c:v>1.2620700000000001E-3</c:v>
                </c:pt>
                <c:pt idx="8989">
                  <c:v>1.4260300000000002E-3</c:v>
                </c:pt>
                <c:pt idx="8990">
                  <c:v>1.42734E-3</c:v>
                </c:pt>
                <c:pt idx="8991">
                  <c:v>1.3408300000000001E-3</c:v>
                </c:pt>
                <c:pt idx="8992">
                  <c:v>1.3369100000000002E-3</c:v>
                </c:pt>
                <c:pt idx="8993">
                  <c:v>1.4148699999999999E-3</c:v>
                </c:pt>
                <c:pt idx="8994">
                  <c:v>1.45042E-3</c:v>
                </c:pt>
                <c:pt idx="8995">
                  <c:v>1.4741200000000002E-3</c:v>
                </c:pt>
                <c:pt idx="8996">
                  <c:v>1.5707900000000001E-3</c:v>
                </c:pt>
                <c:pt idx="8997">
                  <c:v>1.6050900000000002E-3</c:v>
                </c:pt>
                <c:pt idx="8998">
                  <c:v>1.6836700000000002E-3</c:v>
                </c:pt>
                <c:pt idx="8999">
                  <c:v>1.3986900000000002E-3</c:v>
                </c:pt>
                <c:pt idx="9000">
                  <c:v>1.2549799999999999E-3</c:v>
                </c:pt>
                <c:pt idx="9001">
                  <c:v>1.3554500000000002E-3</c:v>
                </c:pt>
                <c:pt idx="9002">
                  <c:v>1.3637300000000001E-3</c:v>
                </c:pt>
                <c:pt idx="9003">
                  <c:v>1.3219400000000002E-3</c:v>
                </c:pt>
                <c:pt idx="9004">
                  <c:v>1.3268399999999999E-3</c:v>
                </c:pt>
                <c:pt idx="9005">
                  <c:v>1.2390000000000001E-3</c:v>
                </c:pt>
                <c:pt idx="9006">
                  <c:v>1.4441800000000002E-3</c:v>
                </c:pt>
                <c:pt idx="9007">
                  <c:v>1.4996899999999999E-3</c:v>
                </c:pt>
                <c:pt idx="9008">
                  <c:v>1.5689200000000001E-3</c:v>
                </c:pt>
                <c:pt idx="9009">
                  <c:v>1.43812E-3</c:v>
                </c:pt>
                <c:pt idx="9010">
                  <c:v>1.3238200000000001E-3</c:v>
                </c:pt>
                <c:pt idx="9011">
                  <c:v>1.3319199999999999E-3</c:v>
                </c:pt>
                <c:pt idx="9012">
                  <c:v>1.3337900000000001E-3</c:v>
                </c:pt>
                <c:pt idx="9013">
                  <c:v>1.3787000000000003E-3</c:v>
                </c:pt>
                <c:pt idx="9014">
                  <c:v>1.3313000000000001E-3</c:v>
                </c:pt>
                <c:pt idx="9015">
                  <c:v>1.25022E-3</c:v>
                </c:pt>
                <c:pt idx="9016">
                  <c:v>1.1947200000000002E-3</c:v>
                </c:pt>
                <c:pt idx="9017">
                  <c:v>1.14919E-3</c:v>
                </c:pt>
                <c:pt idx="9018">
                  <c:v>1.3090300000000001E-3</c:v>
                </c:pt>
                <c:pt idx="9019">
                  <c:v>1.3554500000000002E-3</c:v>
                </c:pt>
                <c:pt idx="9020">
                  <c:v>1.4061400000000002E-3</c:v>
                </c:pt>
                <c:pt idx="9021">
                  <c:v>1.2040700000000002E-3</c:v>
                </c:pt>
                <c:pt idx="9022">
                  <c:v>1.1953400000000002E-3</c:v>
                </c:pt>
                <c:pt idx="9023">
                  <c:v>1.1435799999999999E-3</c:v>
                </c:pt>
                <c:pt idx="9024">
                  <c:v>1.1435799999999999E-3</c:v>
                </c:pt>
                <c:pt idx="9025">
                  <c:v>1.12549E-3</c:v>
                </c:pt>
                <c:pt idx="9026">
                  <c:v>1.1610400000000001E-3</c:v>
                </c:pt>
                <c:pt idx="9027">
                  <c:v>1.3481400000000003E-3</c:v>
                </c:pt>
                <c:pt idx="9028">
                  <c:v>1.1317300000000001E-3</c:v>
                </c:pt>
                <c:pt idx="9029">
                  <c:v>1.2202900000000002E-3</c:v>
                </c:pt>
                <c:pt idx="9030">
                  <c:v>1.1504400000000004E-3</c:v>
                </c:pt>
                <c:pt idx="9031">
                  <c:v>1.1997100000000003E-3</c:v>
                </c:pt>
                <c:pt idx="9032">
                  <c:v>1.3198400000000001E-3</c:v>
                </c:pt>
                <c:pt idx="9033">
                  <c:v>1.2770399999999999E-3</c:v>
                </c:pt>
                <c:pt idx="9034">
                  <c:v>1.2047399999999999E-3</c:v>
                </c:pt>
                <c:pt idx="9035">
                  <c:v>1.1504400000000004E-3</c:v>
                </c:pt>
                <c:pt idx="9036">
                  <c:v>1.0843300000000001E-3</c:v>
                </c:pt>
                <c:pt idx="9037">
                  <c:v>1.1535600000000001E-3</c:v>
                </c:pt>
                <c:pt idx="9038">
                  <c:v>1.2290199999999999E-3</c:v>
                </c:pt>
                <c:pt idx="9039">
                  <c:v>1.3157100000000001E-3</c:v>
                </c:pt>
                <c:pt idx="9040">
                  <c:v>1.3827900000000003E-3</c:v>
                </c:pt>
                <c:pt idx="9041">
                  <c:v>1.3581200000000002E-3</c:v>
                </c:pt>
                <c:pt idx="9042">
                  <c:v>1.2789100000000003E-3</c:v>
                </c:pt>
                <c:pt idx="9043">
                  <c:v>1.2832799999999999E-3</c:v>
                </c:pt>
                <c:pt idx="9044">
                  <c:v>1.4165E-3</c:v>
                </c:pt>
                <c:pt idx="9045">
                  <c:v>1.3719800000000003E-3</c:v>
                </c:pt>
                <c:pt idx="9046">
                  <c:v>1.3231900000000001E-3</c:v>
                </c:pt>
                <c:pt idx="9047">
                  <c:v>1.1529299999999999E-3</c:v>
                </c:pt>
                <c:pt idx="9048">
                  <c:v>1.1169900000000002E-3</c:v>
                </c:pt>
                <c:pt idx="9049">
                  <c:v>1.3263100000000002E-3</c:v>
                </c:pt>
                <c:pt idx="9050">
                  <c:v>1.3905500000000002E-3</c:v>
                </c:pt>
                <c:pt idx="9051">
                  <c:v>1.40489E-3</c:v>
                </c:pt>
                <c:pt idx="9052">
                  <c:v>1.3535400000000003E-3</c:v>
                </c:pt>
                <c:pt idx="9053">
                  <c:v>1.20345E-3</c:v>
                </c:pt>
                <c:pt idx="9054">
                  <c:v>1.3387800000000001E-3</c:v>
                </c:pt>
                <c:pt idx="9055">
                  <c:v>1.30573E-3</c:v>
                </c:pt>
                <c:pt idx="9056">
                  <c:v>1.2857700000000001E-3</c:v>
                </c:pt>
                <c:pt idx="9057">
                  <c:v>1.2040700000000002E-3</c:v>
                </c:pt>
                <c:pt idx="9058">
                  <c:v>1.2384500000000003E-3</c:v>
                </c:pt>
                <c:pt idx="9059">
                  <c:v>1.4148699999999999E-3</c:v>
                </c:pt>
                <c:pt idx="9060">
                  <c:v>1.4425700000000002E-3</c:v>
                </c:pt>
                <c:pt idx="9061">
                  <c:v>1.5545700000000001E-3</c:v>
                </c:pt>
                <c:pt idx="9062">
                  <c:v>1.4635200000000001E-3</c:v>
                </c:pt>
                <c:pt idx="9063">
                  <c:v>1.4292100000000002E-3</c:v>
                </c:pt>
                <c:pt idx="9064">
                  <c:v>1.5620500000000002E-3</c:v>
                </c:pt>
                <c:pt idx="9065">
                  <c:v>1.52962E-3</c:v>
                </c:pt>
                <c:pt idx="9066">
                  <c:v>1.4522900000000002E-3</c:v>
                </c:pt>
                <c:pt idx="9067">
                  <c:v>1.3207000000000002E-3</c:v>
                </c:pt>
                <c:pt idx="9068">
                  <c:v>1.3506300000000002E-3</c:v>
                </c:pt>
                <c:pt idx="9069">
                  <c:v>1.4508300000000002E-3</c:v>
                </c:pt>
                <c:pt idx="9070">
                  <c:v>1.4845399999999999E-3</c:v>
                </c:pt>
                <c:pt idx="9071">
                  <c:v>1.3936700000000003E-3</c:v>
                </c:pt>
                <c:pt idx="9072">
                  <c:v>1.4298500000000001E-3</c:v>
                </c:pt>
                <c:pt idx="9073">
                  <c:v>1.4897100000000002E-3</c:v>
                </c:pt>
                <c:pt idx="9074">
                  <c:v>1.3986500000000004E-3</c:v>
                </c:pt>
                <c:pt idx="9075">
                  <c:v>1.22777E-3</c:v>
                </c:pt>
                <c:pt idx="9076">
                  <c:v>1.2159199999999999E-3</c:v>
                </c:pt>
                <c:pt idx="9077">
                  <c:v>1.4540099999999999E-3</c:v>
                </c:pt>
                <c:pt idx="9078">
                  <c:v>1.5146600000000001E-3</c:v>
                </c:pt>
                <c:pt idx="9079">
                  <c:v>1.5944800000000001E-3</c:v>
                </c:pt>
                <c:pt idx="9080">
                  <c:v>1.5029800000000001E-3</c:v>
                </c:pt>
                <c:pt idx="9081">
                  <c:v>1.45167E-3</c:v>
                </c:pt>
                <c:pt idx="9082">
                  <c:v>1.5589400000000002E-3</c:v>
                </c:pt>
                <c:pt idx="9083">
                  <c:v>1.5483300000000003E-3</c:v>
                </c:pt>
                <c:pt idx="9084">
                  <c:v>1.5483300000000003E-3</c:v>
                </c:pt>
                <c:pt idx="9085">
                  <c:v>1.55769E-3</c:v>
                </c:pt>
                <c:pt idx="9086">
                  <c:v>1.5171500000000003E-3</c:v>
                </c:pt>
                <c:pt idx="9087">
                  <c:v>1.4479199999999999E-3</c:v>
                </c:pt>
                <c:pt idx="9088">
                  <c:v>1.4984400000000002E-3</c:v>
                </c:pt>
                <c:pt idx="9089">
                  <c:v>1.3923300000000002E-3</c:v>
                </c:pt>
                <c:pt idx="9090">
                  <c:v>1.4165E-3</c:v>
                </c:pt>
                <c:pt idx="9091">
                  <c:v>1.6524900000000004E-3</c:v>
                </c:pt>
                <c:pt idx="9092">
                  <c:v>1.48784E-3</c:v>
                </c:pt>
                <c:pt idx="9093">
                  <c:v>1.3724600000000003E-3</c:v>
                </c:pt>
                <c:pt idx="9094">
                  <c:v>1.3325500000000003E-3</c:v>
                </c:pt>
                <c:pt idx="9095">
                  <c:v>1.2963700000000002E-3</c:v>
                </c:pt>
                <c:pt idx="9096">
                  <c:v>1.3014000000000001E-3</c:v>
                </c:pt>
                <c:pt idx="9097">
                  <c:v>1.5932400000000003E-3</c:v>
                </c:pt>
                <c:pt idx="9098">
                  <c:v>1.5595600000000002E-3</c:v>
                </c:pt>
                <c:pt idx="9099">
                  <c:v>1.5414700000000001E-3</c:v>
                </c:pt>
                <c:pt idx="9100">
                  <c:v>1.3897900000000001E-3</c:v>
                </c:pt>
                <c:pt idx="9101">
                  <c:v>1.41713E-3</c:v>
                </c:pt>
                <c:pt idx="9102">
                  <c:v>1.4142499999999999E-3</c:v>
                </c:pt>
                <c:pt idx="9103">
                  <c:v>1.44356E-3</c:v>
                </c:pt>
                <c:pt idx="9104">
                  <c:v>1.40632E-3</c:v>
                </c:pt>
                <c:pt idx="9105">
                  <c:v>1.4092600000000001E-3</c:v>
                </c:pt>
                <c:pt idx="9106">
                  <c:v>1.3082200000000001E-3</c:v>
                </c:pt>
                <c:pt idx="9107">
                  <c:v>1.1928500000000003E-3</c:v>
                </c:pt>
                <c:pt idx="9108">
                  <c:v>1.2770399999999999E-3</c:v>
                </c:pt>
                <c:pt idx="9109">
                  <c:v>1.1766300000000001E-3</c:v>
                </c:pt>
                <c:pt idx="9110">
                  <c:v>1.3427300000000001E-3</c:v>
                </c:pt>
                <c:pt idx="9111">
                  <c:v>1.3512600000000002E-3</c:v>
                </c:pt>
                <c:pt idx="9112">
                  <c:v>1.3924200000000001E-3</c:v>
                </c:pt>
                <c:pt idx="9113">
                  <c:v>1.3612400000000003E-3</c:v>
                </c:pt>
                <c:pt idx="9114">
                  <c:v>1.3250600000000001E-3</c:v>
                </c:pt>
                <c:pt idx="9115">
                  <c:v>1.5856399999999999E-3</c:v>
                </c:pt>
                <c:pt idx="9116">
                  <c:v>1.4167400000000001E-3</c:v>
                </c:pt>
                <c:pt idx="9117">
                  <c:v>1.5214200000000001E-3</c:v>
                </c:pt>
                <c:pt idx="9118">
                  <c:v>1.6687000000000004E-3</c:v>
                </c:pt>
                <c:pt idx="9119">
                  <c:v>1.5053000000000002E-3</c:v>
                </c:pt>
                <c:pt idx="9120">
                  <c:v>1.5196500000000002E-3</c:v>
                </c:pt>
                <c:pt idx="9121">
                  <c:v>1.2539700000000001E-3</c:v>
                </c:pt>
                <c:pt idx="9122">
                  <c:v>1.2146699999999999E-3</c:v>
                </c:pt>
                <c:pt idx="9123">
                  <c:v>1.1735100000000002E-3</c:v>
                </c:pt>
                <c:pt idx="9124">
                  <c:v>1.3847000000000002E-3</c:v>
                </c:pt>
                <c:pt idx="9125">
                  <c:v>1.3529100000000001E-3</c:v>
                </c:pt>
                <c:pt idx="9126">
                  <c:v>1.3861800000000005E-3</c:v>
                </c:pt>
                <c:pt idx="9127">
                  <c:v>1.3487600000000003E-3</c:v>
                </c:pt>
                <c:pt idx="9128">
                  <c:v>1.3394100000000003E-3</c:v>
                </c:pt>
                <c:pt idx="9129">
                  <c:v>1.4037800000000001E-3</c:v>
                </c:pt>
                <c:pt idx="9130">
                  <c:v>1.5805600000000002E-3</c:v>
                </c:pt>
                <c:pt idx="9131">
                  <c:v>1.5670400000000002E-3</c:v>
                </c:pt>
                <c:pt idx="9132">
                  <c:v>1.5233900000000001E-3</c:v>
                </c:pt>
                <c:pt idx="9133">
                  <c:v>1.3319199999999999E-3</c:v>
                </c:pt>
                <c:pt idx="9134">
                  <c:v>1.4997999999999999E-3</c:v>
                </c:pt>
                <c:pt idx="9135">
                  <c:v>1.5084200000000001E-3</c:v>
                </c:pt>
                <c:pt idx="9136">
                  <c:v>1.42672E-3</c:v>
                </c:pt>
                <c:pt idx="9137">
                  <c:v>1.2315099999999999E-3</c:v>
                </c:pt>
                <c:pt idx="9138">
                  <c:v>1.2470999999999999E-3</c:v>
                </c:pt>
                <c:pt idx="9139">
                  <c:v>1.3412800000000002E-3</c:v>
                </c:pt>
                <c:pt idx="9140">
                  <c:v>1.5087000000000002E-3</c:v>
                </c:pt>
                <c:pt idx="9141">
                  <c:v>1.6518600000000002E-3</c:v>
                </c:pt>
                <c:pt idx="9142">
                  <c:v>1.6156900000000001E-3</c:v>
                </c:pt>
                <c:pt idx="9143">
                  <c:v>1.5489600000000001E-3</c:v>
                </c:pt>
                <c:pt idx="9144">
                  <c:v>1.4360700000000002E-3</c:v>
                </c:pt>
                <c:pt idx="9145">
                  <c:v>1.5665700000000002E-3</c:v>
                </c:pt>
                <c:pt idx="9146">
                  <c:v>1.7329400000000003E-3</c:v>
                </c:pt>
                <c:pt idx="9147">
                  <c:v>1.5939100000000002E-3</c:v>
                </c:pt>
                <c:pt idx="9148">
                  <c:v>1.3249300000000002E-3</c:v>
                </c:pt>
                <c:pt idx="9149">
                  <c:v>1.1947200000000002E-3</c:v>
                </c:pt>
                <c:pt idx="9150">
                  <c:v>1.11052E-3</c:v>
                </c:pt>
                <c:pt idx="9151">
                  <c:v>1.2159199999999999E-3</c:v>
                </c:pt>
                <c:pt idx="9152">
                  <c:v>1.1473200000000001E-3</c:v>
                </c:pt>
                <c:pt idx="9153">
                  <c:v>1.1473200000000001E-3</c:v>
                </c:pt>
                <c:pt idx="9154">
                  <c:v>1.2238199999999998E-3</c:v>
                </c:pt>
                <c:pt idx="9155">
                  <c:v>1.4355699999999997E-3</c:v>
                </c:pt>
                <c:pt idx="9156">
                  <c:v>1.42797E-3</c:v>
                </c:pt>
                <c:pt idx="9157">
                  <c:v>1.4529100000000002E-3</c:v>
                </c:pt>
                <c:pt idx="9158">
                  <c:v>1.4323300000000001E-3</c:v>
                </c:pt>
                <c:pt idx="9159">
                  <c:v>1.44356E-3</c:v>
                </c:pt>
                <c:pt idx="9160">
                  <c:v>1.3936700000000003E-3</c:v>
                </c:pt>
                <c:pt idx="9161">
                  <c:v>1.4903300000000002E-3</c:v>
                </c:pt>
                <c:pt idx="9162">
                  <c:v>1.4466800000000001E-3</c:v>
                </c:pt>
                <c:pt idx="9163">
                  <c:v>1.46539E-3</c:v>
                </c:pt>
                <c:pt idx="9164">
                  <c:v>1.2614499999999999E-3</c:v>
                </c:pt>
                <c:pt idx="9165">
                  <c:v>1.22652E-3</c:v>
                </c:pt>
                <c:pt idx="9166">
                  <c:v>1.4476599999999999E-3</c:v>
                </c:pt>
                <c:pt idx="9167">
                  <c:v>1.3389200000000002E-3</c:v>
                </c:pt>
                <c:pt idx="9168">
                  <c:v>1.4921700000000001E-3</c:v>
                </c:pt>
                <c:pt idx="9169">
                  <c:v>1.4092600000000001E-3</c:v>
                </c:pt>
                <c:pt idx="9170">
                  <c:v>1.26581E-3</c:v>
                </c:pt>
                <c:pt idx="9171">
                  <c:v>1.3419E-3</c:v>
                </c:pt>
                <c:pt idx="9172">
                  <c:v>1.5620500000000002E-3</c:v>
                </c:pt>
                <c:pt idx="9173">
                  <c:v>1.55769E-3</c:v>
                </c:pt>
                <c:pt idx="9174">
                  <c:v>1.4839E-3</c:v>
                </c:pt>
                <c:pt idx="9175">
                  <c:v>1.3699700000000001E-3</c:v>
                </c:pt>
                <c:pt idx="9176">
                  <c:v>1.5414700000000001E-3</c:v>
                </c:pt>
                <c:pt idx="9177">
                  <c:v>1.5196500000000002E-3</c:v>
                </c:pt>
                <c:pt idx="9178">
                  <c:v>1.4660999999999999E-3</c:v>
                </c:pt>
                <c:pt idx="9179">
                  <c:v>1.2614499999999999E-3</c:v>
                </c:pt>
                <c:pt idx="9180">
                  <c:v>1.27143E-3</c:v>
                </c:pt>
                <c:pt idx="9181">
                  <c:v>1.20532E-3</c:v>
                </c:pt>
                <c:pt idx="9182">
                  <c:v>1.5430400000000003E-3</c:v>
                </c:pt>
                <c:pt idx="9183">
                  <c:v>1.6325300000000003E-3</c:v>
                </c:pt>
                <c:pt idx="9184">
                  <c:v>1.5433400000000002E-3</c:v>
                </c:pt>
                <c:pt idx="9185">
                  <c:v>1.4756299999999997E-3</c:v>
                </c:pt>
                <c:pt idx="9186">
                  <c:v>1.48784E-3</c:v>
                </c:pt>
                <c:pt idx="9187">
                  <c:v>1.3904200000000003E-3</c:v>
                </c:pt>
                <c:pt idx="9188">
                  <c:v>1.50997E-3</c:v>
                </c:pt>
                <c:pt idx="9189">
                  <c:v>1.5439700000000002E-3</c:v>
                </c:pt>
                <c:pt idx="9190">
                  <c:v>1.4367000000000002E-3</c:v>
                </c:pt>
                <c:pt idx="9191">
                  <c:v>1.5246299999999999E-3</c:v>
                </c:pt>
                <c:pt idx="9192">
                  <c:v>1.52962E-3</c:v>
                </c:pt>
                <c:pt idx="9193">
                  <c:v>1.4915799999999999E-3</c:v>
                </c:pt>
                <c:pt idx="9194">
                  <c:v>1.4766099999999999E-3</c:v>
                </c:pt>
                <c:pt idx="9195">
                  <c:v>1.40676E-3</c:v>
                </c:pt>
                <c:pt idx="9196">
                  <c:v>1.4061400000000002E-3</c:v>
                </c:pt>
                <c:pt idx="9197">
                  <c:v>1.4495599999999999E-3</c:v>
                </c:pt>
                <c:pt idx="9198">
                  <c:v>1.5302500000000001E-3</c:v>
                </c:pt>
                <c:pt idx="9199">
                  <c:v>1.5464600000000002E-3</c:v>
                </c:pt>
                <c:pt idx="9200">
                  <c:v>1.45977E-3</c:v>
                </c:pt>
                <c:pt idx="9201">
                  <c:v>1.4585300000000002E-3</c:v>
                </c:pt>
                <c:pt idx="9202">
                  <c:v>1.4737299999999997E-3</c:v>
                </c:pt>
                <c:pt idx="9203">
                  <c:v>1.5171500000000003E-3</c:v>
                </c:pt>
                <c:pt idx="9204">
                  <c:v>1.5527000000000002E-3</c:v>
                </c:pt>
                <c:pt idx="9205">
                  <c:v>1.5757799999999999E-3</c:v>
                </c:pt>
                <c:pt idx="9206">
                  <c:v>1.6549800000000001E-3</c:v>
                </c:pt>
                <c:pt idx="9207">
                  <c:v>1.6069600000000002E-3</c:v>
                </c:pt>
                <c:pt idx="9208">
                  <c:v>1.4482900000000001E-3</c:v>
                </c:pt>
                <c:pt idx="9209">
                  <c:v>1.3150799999999999E-3</c:v>
                </c:pt>
                <c:pt idx="9210">
                  <c:v>1.5826400000000004E-3</c:v>
                </c:pt>
                <c:pt idx="9211">
                  <c:v>1.6468700000000001E-3</c:v>
                </c:pt>
                <c:pt idx="9212">
                  <c:v>1.54272E-3</c:v>
                </c:pt>
                <c:pt idx="9213">
                  <c:v>1.5424000000000002E-3</c:v>
                </c:pt>
                <c:pt idx="9214">
                  <c:v>1.2271500000000002E-3</c:v>
                </c:pt>
                <c:pt idx="9215">
                  <c:v>1.6225300000000003E-3</c:v>
                </c:pt>
                <c:pt idx="9216">
                  <c:v>1.52962E-3</c:v>
                </c:pt>
                <c:pt idx="9217">
                  <c:v>1.5658000000000002E-3</c:v>
                </c:pt>
                <c:pt idx="9218">
                  <c:v>1.46539E-3</c:v>
                </c:pt>
                <c:pt idx="9219">
                  <c:v>1.3387800000000001E-3</c:v>
                </c:pt>
                <c:pt idx="9220">
                  <c:v>1.2589500000000002E-3</c:v>
                </c:pt>
                <c:pt idx="9221">
                  <c:v>1.2751699999999999E-3</c:v>
                </c:pt>
                <c:pt idx="9222">
                  <c:v>1.4165E-3</c:v>
                </c:pt>
                <c:pt idx="9223">
                  <c:v>1.5876200000000001E-3</c:v>
                </c:pt>
                <c:pt idx="9224">
                  <c:v>1.5739E-3</c:v>
                </c:pt>
                <c:pt idx="9225">
                  <c:v>1.6406400000000003E-3</c:v>
                </c:pt>
                <c:pt idx="9226">
                  <c:v>1.5134100000000002E-3</c:v>
                </c:pt>
                <c:pt idx="9227">
                  <c:v>1.5322300000000003E-3</c:v>
                </c:pt>
                <c:pt idx="9228">
                  <c:v>1.4710000000000001E-3</c:v>
                </c:pt>
                <c:pt idx="9229">
                  <c:v>1.52962E-3</c:v>
                </c:pt>
                <c:pt idx="9230">
                  <c:v>1.3707100000000002E-3</c:v>
                </c:pt>
                <c:pt idx="9231">
                  <c:v>1.3643500000000005E-3</c:v>
                </c:pt>
                <c:pt idx="9232">
                  <c:v>1.4055199999999999E-3</c:v>
                </c:pt>
                <c:pt idx="9233">
                  <c:v>1.4832700000000001E-3</c:v>
                </c:pt>
                <c:pt idx="9234">
                  <c:v>1.6581000000000005E-3</c:v>
                </c:pt>
                <c:pt idx="9235">
                  <c:v>1.6169400000000003E-3</c:v>
                </c:pt>
                <c:pt idx="9236">
                  <c:v>1.7042500000000003E-3</c:v>
                </c:pt>
                <c:pt idx="9237">
                  <c:v>1.6774299999999999E-3</c:v>
                </c:pt>
                <c:pt idx="9238">
                  <c:v>1.6269200000000002E-3</c:v>
                </c:pt>
                <c:pt idx="9239">
                  <c:v>1.45974E-3</c:v>
                </c:pt>
                <c:pt idx="9240">
                  <c:v>1.3462700000000003E-3</c:v>
                </c:pt>
                <c:pt idx="9241">
                  <c:v>1.41175E-3</c:v>
                </c:pt>
                <c:pt idx="9242">
                  <c:v>1.3930400000000001E-3</c:v>
                </c:pt>
                <c:pt idx="9243">
                  <c:v>1.4142499999999999E-3</c:v>
                </c:pt>
                <c:pt idx="9244">
                  <c:v>1.4425700000000002E-3</c:v>
                </c:pt>
                <c:pt idx="9245">
                  <c:v>1.3840700000000003E-3</c:v>
                </c:pt>
                <c:pt idx="9246">
                  <c:v>1.4254700000000001E-3</c:v>
                </c:pt>
                <c:pt idx="9247">
                  <c:v>1.4660100000000002E-3</c:v>
                </c:pt>
                <c:pt idx="9248">
                  <c:v>1.5121600000000002E-3</c:v>
                </c:pt>
                <c:pt idx="9249">
                  <c:v>1.4521099999999999E-3</c:v>
                </c:pt>
                <c:pt idx="9250">
                  <c:v>1.3294299999999999E-3</c:v>
                </c:pt>
                <c:pt idx="9251">
                  <c:v>1.5414700000000001E-3</c:v>
                </c:pt>
                <c:pt idx="9252">
                  <c:v>1.3718400000000003E-3</c:v>
                </c:pt>
                <c:pt idx="9253">
                  <c:v>1.4223500000000002E-3</c:v>
                </c:pt>
                <c:pt idx="9254">
                  <c:v>1.3319199999999999E-3</c:v>
                </c:pt>
                <c:pt idx="9255">
                  <c:v>1.4167400000000001E-3</c:v>
                </c:pt>
                <c:pt idx="9256">
                  <c:v>1.42859E-3</c:v>
                </c:pt>
                <c:pt idx="9257">
                  <c:v>1.4222200000000001E-3</c:v>
                </c:pt>
                <c:pt idx="9258">
                  <c:v>1.4809800000000002E-3</c:v>
                </c:pt>
                <c:pt idx="9259">
                  <c:v>1.4485500000000003E-3</c:v>
                </c:pt>
                <c:pt idx="9260">
                  <c:v>1.4298399999999997E-3</c:v>
                </c:pt>
                <c:pt idx="9261">
                  <c:v>1.3712100000000003E-3</c:v>
                </c:pt>
                <c:pt idx="9262">
                  <c:v>1.6263400000000004E-3</c:v>
                </c:pt>
                <c:pt idx="9263">
                  <c:v>1.7285700000000002E-3</c:v>
                </c:pt>
                <c:pt idx="9264">
                  <c:v>1.5214200000000001E-3</c:v>
                </c:pt>
                <c:pt idx="9265">
                  <c:v>1.5152799999999999E-3</c:v>
                </c:pt>
                <c:pt idx="9266">
                  <c:v>1.5826400000000004E-3</c:v>
                </c:pt>
                <c:pt idx="9267">
                  <c:v>1.5913699999999999E-3</c:v>
                </c:pt>
                <c:pt idx="9268">
                  <c:v>1.2918599999999999E-3</c:v>
                </c:pt>
                <c:pt idx="9269">
                  <c:v>1.4834700000000002E-3</c:v>
                </c:pt>
                <c:pt idx="9270">
                  <c:v>1.4547799999999999E-3</c:v>
                </c:pt>
                <c:pt idx="9271">
                  <c:v>1.4535399999999999E-3</c:v>
                </c:pt>
                <c:pt idx="9272">
                  <c:v>1.3637300000000001E-3</c:v>
                </c:pt>
                <c:pt idx="9273">
                  <c:v>1.1866100000000003E-3</c:v>
                </c:pt>
                <c:pt idx="9274">
                  <c:v>1.2970000000000002E-3</c:v>
                </c:pt>
                <c:pt idx="9275">
                  <c:v>1.2333800000000001E-3</c:v>
                </c:pt>
                <c:pt idx="9276">
                  <c:v>1.1837600000000001E-3</c:v>
                </c:pt>
                <c:pt idx="9277">
                  <c:v>1.3051100000000002E-3</c:v>
                </c:pt>
                <c:pt idx="9278">
                  <c:v>1.1535600000000001E-3</c:v>
                </c:pt>
                <c:pt idx="9279">
                  <c:v>1.1945700000000003E-3</c:v>
                </c:pt>
                <c:pt idx="9280">
                  <c:v>1.2733E-3</c:v>
                </c:pt>
                <c:pt idx="9281">
                  <c:v>1.2601999999999999E-3</c:v>
                </c:pt>
                <c:pt idx="9282">
                  <c:v>1.2829600000000001E-3</c:v>
                </c:pt>
                <c:pt idx="9283">
                  <c:v>1.2795300000000001E-3</c:v>
                </c:pt>
                <c:pt idx="9284">
                  <c:v>1.2708000000000001E-3</c:v>
                </c:pt>
                <c:pt idx="9285">
                  <c:v>1.2608299999999999E-3</c:v>
                </c:pt>
                <c:pt idx="9286">
                  <c:v>1.26961E-3</c:v>
                </c:pt>
                <c:pt idx="9287">
                  <c:v>1.2352500000000002E-3</c:v>
                </c:pt>
                <c:pt idx="9288">
                  <c:v>1.2142800000000003E-3</c:v>
                </c:pt>
                <c:pt idx="9289">
                  <c:v>1.4451100000000001E-3</c:v>
                </c:pt>
                <c:pt idx="9290">
                  <c:v>1.2627000000000001E-3</c:v>
                </c:pt>
                <c:pt idx="9291">
                  <c:v>1.20532E-3</c:v>
                </c:pt>
                <c:pt idx="9292">
                  <c:v>1.2371299999999999E-3</c:v>
                </c:pt>
                <c:pt idx="9293">
                  <c:v>1.2168299999999999E-3</c:v>
                </c:pt>
                <c:pt idx="9294">
                  <c:v>1.4101400000000003E-3</c:v>
                </c:pt>
                <c:pt idx="9295">
                  <c:v>1.2452299999999997E-3</c:v>
                </c:pt>
                <c:pt idx="9296">
                  <c:v>1.2084400000000001E-3</c:v>
                </c:pt>
                <c:pt idx="9297">
                  <c:v>1.0943100000000002E-3</c:v>
                </c:pt>
                <c:pt idx="9298">
                  <c:v>1.1086500000000003E-3</c:v>
                </c:pt>
                <c:pt idx="9299">
                  <c:v>1.1117700000000002E-3</c:v>
                </c:pt>
                <c:pt idx="9300">
                  <c:v>1.2613399999999999E-3</c:v>
                </c:pt>
                <c:pt idx="9301">
                  <c:v>1.3550000000000003E-3</c:v>
                </c:pt>
                <c:pt idx="9302">
                  <c:v>1.3007400000000003E-3</c:v>
                </c:pt>
                <c:pt idx="9303">
                  <c:v>1.3401900000000002E-3</c:v>
                </c:pt>
                <c:pt idx="9304">
                  <c:v>1.2926299999999999E-3</c:v>
                </c:pt>
                <c:pt idx="9305">
                  <c:v>1.1621400000000003E-3</c:v>
                </c:pt>
                <c:pt idx="9306">
                  <c:v>1.3182000000000003E-3</c:v>
                </c:pt>
                <c:pt idx="9307">
                  <c:v>1.3236600000000002E-3</c:v>
                </c:pt>
                <c:pt idx="9308">
                  <c:v>1.3512600000000002E-3</c:v>
                </c:pt>
                <c:pt idx="9309">
                  <c:v>1.3250600000000001E-3</c:v>
                </c:pt>
                <c:pt idx="9310">
                  <c:v>1.3069800000000001E-3</c:v>
                </c:pt>
                <c:pt idx="9311">
                  <c:v>1.2427400000000002E-3</c:v>
                </c:pt>
                <c:pt idx="9312">
                  <c:v>1.33383E-3</c:v>
                </c:pt>
                <c:pt idx="9313">
                  <c:v>1.4822300000000002E-3</c:v>
                </c:pt>
                <c:pt idx="9314">
                  <c:v>1.46539E-3</c:v>
                </c:pt>
                <c:pt idx="9315">
                  <c:v>1.4398199999999999E-3</c:v>
                </c:pt>
                <c:pt idx="9316">
                  <c:v>1.4473000000000001E-3</c:v>
                </c:pt>
                <c:pt idx="9317">
                  <c:v>1.4298399999999997E-3</c:v>
                </c:pt>
                <c:pt idx="9318">
                  <c:v>1.4105000000000001E-3</c:v>
                </c:pt>
                <c:pt idx="9319">
                  <c:v>1.2181000000000002E-3</c:v>
                </c:pt>
                <c:pt idx="9320">
                  <c:v>1.1591699999999999E-3</c:v>
                </c:pt>
                <c:pt idx="9321">
                  <c:v>1.1604200000000001E-3</c:v>
                </c:pt>
                <c:pt idx="9322">
                  <c:v>1.27392E-3</c:v>
                </c:pt>
                <c:pt idx="9323">
                  <c:v>1.1735900000000002E-3</c:v>
                </c:pt>
                <c:pt idx="9324">
                  <c:v>1.1248700000000003E-3</c:v>
                </c:pt>
                <c:pt idx="9325">
                  <c:v>1.2165500000000003E-3</c:v>
                </c:pt>
                <c:pt idx="9326">
                  <c:v>1.1965900000000002E-3</c:v>
                </c:pt>
                <c:pt idx="9327">
                  <c:v>1.2645700000000002E-3</c:v>
                </c:pt>
                <c:pt idx="9328">
                  <c:v>1.2358800000000002E-3</c:v>
                </c:pt>
                <c:pt idx="9329">
                  <c:v>1.2295400000000001E-3</c:v>
                </c:pt>
                <c:pt idx="9330">
                  <c:v>1.2240300000000001E-3</c:v>
                </c:pt>
                <c:pt idx="9331">
                  <c:v>1.1641600000000002E-3</c:v>
                </c:pt>
                <c:pt idx="9332">
                  <c:v>1.2271500000000002E-3</c:v>
                </c:pt>
                <c:pt idx="9333">
                  <c:v>1.3369100000000002E-3</c:v>
                </c:pt>
                <c:pt idx="9334">
                  <c:v>1.2664400000000002E-3</c:v>
                </c:pt>
                <c:pt idx="9335">
                  <c:v>1.0673900000000001E-3</c:v>
                </c:pt>
                <c:pt idx="9336">
                  <c:v>1.1504400000000004E-3</c:v>
                </c:pt>
                <c:pt idx="9337">
                  <c:v>1.17102E-3</c:v>
                </c:pt>
                <c:pt idx="9338">
                  <c:v>1.2626099999999999E-3</c:v>
                </c:pt>
                <c:pt idx="9339">
                  <c:v>1.48909E-3</c:v>
                </c:pt>
                <c:pt idx="9340">
                  <c:v>1.4323300000000001E-3</c:v>
                </c:pt>
                <c:pt idx="9341">
                  <c:v>1.4235999999999997E-3</c:v>
                </c:pt>
                <c:pt idx="9342">
                  <c:v>1.3618600000000001E-3</c:v>
                </c:pt>
                <c:pt idx="9343">
                  <c:v>1.2066500000000003E-3</c:v>
                </c:pt>
                <c:pt idx="9344">
                  <c:v>1.4292100000000002E-3</c:v>
                </c:pt>
                <c:pt idx="9345">
                  <c:v>1.0830799999999999E-3</c:v>
                </c:pt>
                <c:pt idx="9346">
                  <c:v>1.1891000000000002E-3</c:v>
                </c:pt>
                <c:pt idx="9347">
                  <c:v>1.24149E-3</c:v>
                </c:pt>
                <c:pt idx="9348">
                  <c:v>1.3401900000000002E-3</c:v>
                </c:pt>
                <c:pt idx="9349">
                  <c:v>1.3250600000000001E-3</c:v>
                </c:pt>
                <c:pt idx="9350">
                  <c:v>1.3768300000000001E-3</c:v>
                </c:pt>
                <c:pt idx="9351">
                  <c:v>1.3618100000000002E-3</c:v>
                </c:pt>
                <c:pt idx="9352">
                  <c:v>1.2040700000000002E-3</c:v>
                </c:pt>
                <c:pt idx="9353">
                  <c:v>1.2496E-3</c:v>
                </c:pt>
                <c:pt idx="9354">
                  <c:v>1.2202900000000002E-3</c:v>
                </c:pt>
                <c:pt idx="9355">
                  <c:v>1.2627000000000001E-3</c:v>
                </c:pt>
                <c:pt idx="9356">
                  <c:v>1.2308900000000001E-3</c:v>
                </c:pt>
                <c:pt idx="9357">
                  <c:v>1.0625000000000001E-3</c:v>
                </c:pt>
                <c:pt idx="9358">
                  <c:v>1.1379800000000002E-3</c:v>
                </c:pt>
                <c:pt idx="9359">
                  <c:v>1.4126799999999999E-3</c:v>
                </c:pt>
                <c:pt idx="9360">
                  <c:v>1.43732E-3</c:v>
                </c:pt>
                <c:pt idx="9361">
                  <c:v>1.4947000000000001E-3</c:v>
                </c:pt>
                <c:pt idx="9362">
                  <c:v>1.5077999999999999E-3</c:v>
                </c:pt>
                <c:pt idx="9363">
                  <c:v>1.54177E-3</c:v>
                </c:pt>
                <c:pt idx="9364">
                  <c:v>1.3194500000000002E-3</c:v>
                </c:pt>
                <c:pt idx="9365">
                  <c:v>1.3780700000000001E-3</c:v>
                </c:pt>
                <c:pt idx="9366">
                  <c:v>1.41924E-3</c:v>
                </c:pt>
                <c:pt idx="9367">
                  <c:v>1.25022E-3</c:v>
                </c:pt>
                <c:pt idx="9368">
                  <c:v>1.2608299999999999E-3</c:v>
                </c:pt>
                <c:pt idx="9369">
                  <c:v>1.4355699999999997E-3</c:v>
                </c:pt>
                <c:pt idx="9370">
                  <c:v>1.4641900000000002E-3</c:v>
                </c:pt>
                <c:pt idx="9371">
                  <c:v>1.3375399999999999E-3</c:v>
                </c:pt>
                <c:pt idx="9372">
                  <c:v>1.3306800000000003E-3</c:v>
                </c:pt>
                <c:pt idx="9373">
                  <c:v>1.3144600000000002E-3</c:v>
                </c:pt>
                <c:pt idx="9374">
                  <c:v>1.1915999999999999E-3</c:v>
                </c:pt>
                <c:pt idx="9375">
                  <c:v>1.1167600000000001E-3</c:v>
                </c:pt>
                <c:pt idx="9376">
                  <c:v>1.1192500000000002E-3</c:v>
                </c:pt>
                <c:pt idx="9377">
                  <c:v>1.2276399999999999E-3</c:v>
                </c:pt>
                <c:pt idx="9378">
                  <c:v>1.2527200000000001E-3</c:v>
                </c:pt>
                <c:pt idx="9379">
                  <c:v>1.0880700000000002E-3</c:v>
                </c:pt>
                <c:pt idx="9380">
                  <c:v>1.1392100000000003E-3</c:v>
                </c:pt>
                <c:pt idx="9381">
                  <c:v>1.1292299999999999E-3</c:v>
                </c:pt>
                <c:pt idx="9382">
                  <c:v>1.22573E-3</c:v>
                </c:pt>
                <c:pt idx="9383">
                  <c:v>1.3724600000000003E-3</c:v>
                </c:pt>
                <c:pt idx="9384">
                  <c:v>1.38992E-3</c:v>
                </c:pt>
                <c:pt idx="9385">
                  <c:v>1.2797799999999999E-3</c:v>
                </c:pt>
                <c:pt idx="9386">
                  <c:v>1.5876200000000001E-3</c:v>
                </c:pt>
                <c:pt idx="9387">
                  <c:v>1.1653200000000001E-3</c:v>
                </c:pt>
                <c:pt idx="9388">
                  <c:v>1.0693600000000001E-3</c:v>
                </c:pt>
                <c:pt idx="9389">
                  <c:v>1.08869E-3</c:v>
                </c:pt>
                <c:pt idx="9390">
                  <c:v>1.1429500000000002E-3</c:v>
                </c:pt>
                <c:pt idx="9391">
                  <c:v>1.1560500000000005E-3</c:v>
                </c:pt>
                <c:pt idx="9392">
                  <c:v>1.3052199999999999E-3</c:v>
                </c:pt>
                <c:pt idx="9393">
                  <c:v>1.3674700000000002E-3</c:v>
                </c:pt>
                <c:pt idx="9394">
                  <c:v>1.0966400000000003E-3</c:v>
                </c:pt>
                <c:pt idx="9395">
                  <c:v>1.3263100000000002E-3</c:v>
                </c:pt>
                <c:pt idx="9396">
                  <c:v>1.4105000000000001E-3</c:v>
                </c:pt>
                <c:pt idx="9397">
                  <c:v>1.4036400000000001E-3</c:v>
                </c:pt>
                <c:pt idx="9398">
                  <c:v>1.3930400000000001E-3</c:v>
                </c:pt>
                <c:pt idx="9399">
                  <c:v>1.3955400000000002E-3</c:v>
                </c:pt>
                <c:pt idx="9400">
                  <c:v>1.4476500000000002E-3</c:v>
                </c:pt>
                <c:pt idx="9401">
                  <c:v>1.4114100000000001E-3</c:v>
                </c:pt>
                <c:pt idx="9402">
                  <c:v>1.2549799999999999E-3</c:v>
                </c:pt>
                <c:pt idx="9403">
                  <c:v>1.3306800000000003E-3</c:v>
                </c:pt>
                <c:pt idx="9404">
                  <c:v>1.3799500000000002E-3</c:v>
                </c:pt>
                <c:pt idx="9405">
                  <c:v>1.4697499999999999E-3</c:v>
                </c:pt>
                <c:pt idx="9406">
                  <c:v>1.4056899999999998E-3</c:v>
                </c:pt>
                <c:pt idx="9407">
                  <c:v>1.08183E-3</c:v>
                </c:pt>
                <c:pt idx="9408">
                  <c:v>1.05689E-3</c:v>
                </c:pt>
                <c:pt idx="9409">
                  <c:v>1.0263300000000002E-3</c:v>
                </c:pt>
                <c:pt idx="9410">
                  <c:v>1.1379800000000002E-3</c:v>
                </c:pt>
                <c:pt idx="9411">
                  <c:v>1.1548000000000003E-3</c:v>
                </c:pt>
                <c:pt idx="9412">
                  <c:v>1.2901400000000004E-3</c:v>
                </c:pt>
                <c:pt idx="9413">
                  <c:v>1.3138399999999999E-3</c:v>
                </c:pt>
                <c:pt idx="9414">
                  <c:v>1.3288000000000002E-3</c:v>
                </c:pt>
                <c:pt idx="9415">
                  <c:v>1.3787000000000003E-3</c:v>
                </c:pt>
                <c:pt idx="9416">
                  <c:v>1.2460800000000003E-3</c:v>
                </c:pt>
                <c:pt idx="9417">
                  <c:v>1.2970000000000002E-3</c:v>
                </c:pt>
                <c:pt idx="9418">
                  <c:v>1.1965900000000002E-3</c:v>
                </c:pt>
                <c:pt idx="9419">
                  <c:v>1.3300500000000002E-3</c:v>
                </c:pt>
                <c:pt idx="9420">
                  <c:v>1.47349E-3</c:v>
                </c:pt>
                <c:pt idx="9421">
                  <c:v>1.4535399999999999E-3</c:v>
                </c:pt>
                <c:pt idx="9422">
                  <c:v>1.3930400000000001E-3</c:v>
                </c:pt>
                <c:pt idx="9423">
                  <c:v>1.6050900000000002E-3</c:v>
                </c:pt>
                <c:pt idx="9424">
                  <c:v>1.2168299999999999E-3</c:v>
                </c:pt>
                <c:pt idx="9425">
                  <c:v>1.22528E-3</c:v>
                </c:pt>
                <c:pt idx="9426">
                  <c:v>1.2271500000000002E-3</c:v>
                </c:pt>
                <c:pt idx="9427">
                  <c:v>1.3808900000000003E-3</c:v>
                </c:pt>
                <c:pt idx="9428">
                  <c:v>1.5134100000000002E-3</c:v>
                </c:pt>
                <c:pt idx="9429">
                  <c:v>1.4565600000000002E-3</c:v>
                </c:pt>
                <c:pt idx="9430">
                  <c:v>1.2963700000000002E-3</c:v>
                </c:pt>
                <c:pt idx="9431">
                  <c:v>1.45977E-3</c:v>
                </c:pt>
                <c:pt idx="9432">
                  <c:v>1.6262900000000003E-3</c:v>
                </c:pt>
                <c:pt idx="9433">
                  <c:v>1.44356E-3</c:v>
                </c:pt>
                <c:pt idx="9434">
                  <c:v>1.4622700000000001E-3</c:v>
                </c:pt>
                <c:pt idx="9435">
                  <c:v>1.5165300000000001E-3</c:v>
                </c:pt>
                <c:pt idx="9436">
                  <c:v>1.4947100000000002E-3</c:v>
                </c:pt>
                <c:pt idx="9437">
                  <c:v>1.4996899999999999E-3</c:v>
                </c:pt>
                <c:pt idx="9438">
                  <c:v>1.3930400000000001E-3</c:v>
                </c:pt>
                <c:pt idx="9439">
                  <c:v>1.3200700000000002E-3</c:v>
                </c:pt>
                <c:pt idx="9440">
                  <c:v>1.1934700000000003E-3</c:v>
                </c:pt>
                <c:pt idx="9441">
                  <c:v>1.0930600000000001E-3</c:v>
                </c:pt>
                <c:pt idx="9442">
                  <c:v>1.0986699999999999E-3</c:v>
                </c:pt>
                <c:pt idx="9443">
                  <c:v>1.0556400000000001E-3</c:v>
                </c:pt>
                <c:pt idx="9444">
                  <c:v>1.2740600000000003E-3</c:v>
                </c:pt>
                <c:pt idx="9445">
                  <c:v>1.2932600000000001E-3</c:v>
                </c:pt>
                <c:pt idx="9446">
                  <c:v>1.3013600000000001E-3</c:v>
                </c:pt>
                <c:pt idx="9447">
                  <c:v>1.3993300000000003E-3</c:v>
                </c:pt>
                <c:pt idx="9448">
                  <c:v>1.2065699999999999E-3</c:v>
                </c:pt>
                <c:pt idx="9449">
                  <c:v>1.07373E-3</c:v>
                </c:pt>
                <c:pt idx="9450">
                  <c:v>1.08183E-3</c:v>
                </c:pt>
                <c:pt idx="9451">
                  <c:v>1.15792E-3</c:v>
                </c:pt>
                <c:pt idx="9452">
                  <c:v>1.1144500000000001E-3</c:v>
                </c:pt>
                <c:pt idx="9453">
                  <c:v>1.0862000000000003E-3</c:v>
                </c:pt>
                <c:pt idx="9454">
                  <c:v>1.2041100000000002E-3</c:v>
                </c:pt>
                <c:pt idx="9455">
                  <c:v>1.1367000000000003E-3</c:v>
                </c:pt>
                <c:pt idx="9456">
                  <c:v>1.3755799999999999E-3</c:v>
                </c:pt>
                <c:pt idx="9457">
                  <c:v>1.2187299999999999E-3</c:v>
                </c:pt>
                <c:pt idx="9458">
                  <c:v>1.1907500000000004E-3</c:v>
                </c:pt>
                <c:pt idx="9459">
                  <c:v>1.2683100000000001E-3</c:v>
                </c:pt>
                <c:pt idx="9460">
                  <c:v>1.45977E-3</c:v>
                </c:pt>
                <c:pt idx="9461">
                  <c:v>1.2639400000000001E-3</c:v>
                </c:pt>
                <c:pt idx="9462">
                  <c:v>1.1888500000000004E-3</c:v>
                </c:pt>
                <c:pt idx="9463">
                  <c:v>1.2832799999999999E-3</c:v>
                </c:pt>
                <c:pt idx="9464">
                  <c:v>1.1741400000000002E-3</c:v>
                </c:pt>
                <c:pt idx="9465">
                  <c:v>1.2880500000000004E-3</c:v>
                </c:pt>
                <c:pt idx="9466">
                  <c:v>1.24862E-3</c:v>
                </c:pt>
                <c:pt idx="9467">
                  <c:v>1.0388000000000001E-3</c:v>
                </c:pt>
                <c:pt idx="9468">
                  <c:v>1.00949E-3</c:v>
                </c:pt>
                <c:pt idx="9469">
                  <c:v>1.0138500000000002E-3</c:v>
                </c:pt>
                <c:pt idx="9470">
                  <c:v>1.3780700000000001E-3</c:v>
                </c:pt>
                <c:pt idx="9471">
                  <c:v>1.5620500000000002E-3</c:v>
                </c:pt>
                <c:pt idx="9472">
                  <c:v>1.53399E-3</c:v>
                </c:pt>
                <c:pt idx="9473">
                  <c:v>1.5090399999999999E-3</c:v>
                </c:pt>
                <c:pt idx="9474">
                  <c:v>1.3618600000000001E-3</c:v>
                </c:pt>
                <c:pt idx="9475">
                  <c:v>1.4123800000000002E-3</c:v>
                </c:pt>
                <c:pt idx="9476">
                  <c:v>1.1182600000000003E-3</c:v>
                </c:pt>
                <c:pt idx="9477">
                  <c:v>9.6147000000000029E-4</c:v>
                </c:pt>
                <c:pt idx="9478">
                  <c:v>1.0469100000000003E-3</c:v>
                </c:pt>
                <c:pt idx="9479">
                  <c:v>1.34782E-3</c:v>
                </c:pt>
                <c:pt idx="9480">
                  <c:v>1.3394100000000003E-3</c:v>
                </c:pt>
                <c:pt idx="9481">
                  <c:v>1.3537499999999999E-3</c:v>
                </c:pt>
                <c:pt idx="9482">
                  <c:v>1.3681000000000001E-3</c:v>
                </c:pt>
                <c:pt idx="9483">
                  <c:v>1.2321400000000003E-3</c:v>
                </c:pt>
                <c:pt idx="9484">
                  <c:v>1.2701800000000003E-3</c:v>
                </c:pt>
                <c:pt idx="9485">
                  <c:v>1.31539E-3</c:v>
                </c:pt>
                <c:pt idx="9486">
                  <c:v>1.4018699999999997E-3</c:v>
                </c:pt>
                <c:pt idx="9487">
                  <c:v>1.4385699999999999E-3</c:v>
                </c:pt>
                <c:pt idx="9488">
                  <c:v>1.3452800000000001E-3</c:v>
                </c:pt>
                <c:pt idx="9489">
                  <c:v>1.3868100000000003E-3</c:v>
                </c:pt>
                <c:pt idx="9490">
                  <c:v>1.2639400000000001E-3</c:v>
                </c:pt>
                <c:pt idx="9491">
                  <c:v>1.1610400000000001E-3</c:v>
                </c:pt>
                <c:pt idx="9492">
                  <c:v>1.3796100000000003E-3</c:v>
                </c:pt>
                <c:pt idx="9493">
                  <c:v>1.3182000000000003E-3</c:v>
                </c:pt>
                <c:pt idx="9494">
                  <c:v>1.2084400000000001E-3</c:v>
                </c:pt>
                <c:pt idx="9495">
                  <c:v>1.2308200000000001E-3</c:v>
                </c:pt>
                <c:pt idx="9496">
                  <c:v>1.3836900000000001E-3</c:v>
                </c:pt>
                <c:pt idx="9497">
                  <c:v>1.3637200000000001E-3</c:v>
                </c:pt>
                <c:pt idx="9498">
                  <c:v>1.22777E-3</c:v>
                </c:pt>
                <c:pt idx="9499">
                  <c:v>1.3611700000000003E-3</c:v>
                </c:pt>
                <c:pt idx="9500">
                  <c:v>1.2377499999999999E-3</c:v>
                </c:pt>
                <c:pt idx="9501">
                  <c:v>1.3886800000000004E-3</c:v>
                </c:pt>
                <c:pt idx="9502">
                  <c:v>1.4522900000000002E-3</c:v>
                </c:pt>
                <c:pt idx="9503">
                  <c:v>1.5795200000000001E-3</c:v>
                </c:pt>
                <c:pt idx="9504">
                  <c:v>1.4915799999999999E-3</c:v>
                </c:pt>
                <c:pt idx="9505">
                  <c:v>1.1354300000000002E-3</c:v>
                </c:pt>
                <c:pt idx="9506">
                  <c:v>1.1182600000000003E-3</c:v>
                </c:pt>
                <c:pt idx="9507">
                  <c:v>1.3269300000000003E-3</c:v>
                </c:pt>
                <c:pt idx="9508">
                  <c:v>1.2140500000000002E-3</c:v>
                </c:pt>
                <c:pt idx="9509">
                  <c:v>1.2177899999999998E-3</c:v>
                </c:pt>
                <c:pt idx="9510">
                  <c:v>1.3044800000000002E-3</c:v>
                </c:pt>
                <c:pt idx="9511">
                  <c:v>1.5383600000000001E-3</c:v>
                </c:pt>
                <c:pt idx="9512">
                  <c:v>1.50343E-3</c:v>
                </c:pt>
                <c:pt idx="9513">
                  <c:v>1.1888500000000004E-3</c:v>
                </c:pt>
                <c:pt idx="9514">
                  <c:v>1.2845200000000001E-3</c:v>
                </c:pt>
                <c:pt idx="9515">
                  <c:v>1.4990600000000002E-3</c:v>
                </c:pt>
                <c:pt idx="9516">
                  <c:v>1.3942900000000003E-3</c:v>
                </c:pt>
                <c:pt idx="9517">
                  <c:v>1.4883500000000003E-3</c:v>
                </c:pt>
                <c:pt idx="9518">
                  <c:v>1.3231900000000001E-3</c:v>
                </c:pt>
                <c:pt idx="9519">
                  <c:v>1.1703900000000003E-3</c:v>
                </c:pt>
                <c:pt idx="9520">
                  <c:v>1.42286E-3</c:v>
                </c:pt>
                <c:pt idx="9521">
                  <c:v>1.3630800000000002E-3</c:v>
                </c:pt>
                <c:pt idx="9522">
                  <c:v>1.4816E-3</c:v>
                </c:pt>
                <c:pt idx="9523">
                  <c:v>1.3294299999999999E-3</c:v>
                </c:pt>
                <c:pt idx="9524">
                  <c:v>1.1261100000000003E-3</c:v>
                </c:pt>
                <c:pt idx="9525">
                  <c:v>1.1513300000000001E-3</c:v>
                </c:pt>
                <c:pt idx="9526">
                  <c:v>1.2227799999999999E-3</c:v>
                </c:pt>
                <c:pt idx="9527">
                  <c:v>1.2963700000000002E-3</c:v>
                </c:pt>
                <c:pt idx="9528">
                  <c:v>1.2308900000000001E-3</c:v>
                </c:pt>
                <c:pt idx="9529">
                  <c:v>1.0947400000000003E-3</c:v>
                </c:pt>
                <c:pt idx="9530">
                  <c:v>1.2789100000000003E-3</c:v>
                </c:pt>
                <c:pt idx="9531">
                  <c:v>1.1716400000000003E-3</c:v>
                </c:pt>
                <c:pt idx="9532">
                  <c:v>1.2937700000000001E-3</c:v>
                </c:pt>
                <c:pt idx="9533">
                  <c:v>1.3668500000000004E-3</c:v>
                </c:pt>
                <c:pt idx="9534">
                  <c:v>1.3351000000000001E-3</c:v>
                </c:pt>
                <c:pt idx="9535">
                  <c:v>1.24149E-3</c:v>
                </c:pt>
                <c:pt idx="9536">
                  <c:v>1.2619700000000001E-3</c:v>
                </c:pt>
                <c:pt idx="9537">
                  <c:v>1.3560900000000003E-3</c:v>
                </c:pt>
                <c:pt idx="9538">
                  <c:v>1.1435799999999999E-3</c:v>
                </c:pt>
                <c:pt idx="9539">
                  <c:v>1.1055500000000003E-3</c:v>
                </c:pt>
                <c:pt idx="9540">
                  <c:v>1.2071899999999999E-3</c:v>
                </c:pt>
                <c:pt idx="9541">
                  <c:v>1.1847400000000003E-3</c:v>
                </c:pt>
                <c:pt idx="9542">
                  <c:v>1.1417100000000002E-3</c:v>
                </c:pt>
                <c:pt idx="9543">
                  <c:v>1.3188300000000002E-3</c:v>
                </c:pt>
                <c:pt idx="9544">
                  <c:v>1.1055500000000003E-3</c:v>
                </c:pt>
                <c:pt idx="9545">
                  <c:v>1.1292299999999999E-3</c:v>
                </c:pt>
                <c:pt idx="9546">
                  <c:v>1.1566700000000003E-3</c:v>
                </c:pt>
                <c:pt idx="9547">
                  <c:v>1.1646800000000004E-3</c:v>
                </c:pt>
                <c:pt idx="9548">
                  <c:v>1.1856700000000002E-3</c:v>
                </c:pt>
                <c:pt idx="9549">
                  <c:v>1.3194500000000002E-3</c:v>
                </c:pt>
                <c:pt idx="9550">
                  <c:v>1.2477300000000001E-3</c:v>
                </c:pt>
                <c:pt idx="9551">
                  <c:v>1.0843300000000001E-3</c:v>
                </c:pt>
                <c:pt idx="9552">
                  <c:v>1.0063699999999999E-3</c:v>
                </c:pt>
                <c:pt idx="9553">
                  <c:v>1.1466900000000001E-3</c:v>
                </c:pt>
                <c:pt idx="9554">
                  <c:v>1.3319199999999999E-3</c:v>
                </c:pt>
                <c:pt idx="9555">
                  <c:v>1.4521099999999999E-3</c:v>
                </c:pt>
                <c:pt idx="9556">
                  <c:v>1.2583300000000002E-3</c:v>
                </c:pt>
                <c:pt idx="9557">
                  <c:v>1.2221600000000001E-3</c:v>
                </c:pt>
                <c:pt idx="9558">
                  <c:v>1.0631200000000001E-3</c:v>
                </c:pt>
                <c:pt idx="9559">
                  <c:v>1.3586300000000002E-3</c:v>
                </c:pt>
                <c:pt idx="9560">
                  <c:v>1.5327400000000003E-3</c:v>
                </c:pt>
                <c:pt idx="9561">
                  <c:v>1.4209500000000003E-3</c:v>
                </c:pt>
                <c:pt idx="9562">
                  <c:v>1.18599E-3</c:v>
                </c:pt>
                <c:pt idx="9563">
                  <c:v>1.2937700000000001E-3</c:v>
                </c:pt>
                <c:pt idx="9564">
                  <c:v>1.3512600000000002E-3</c:v>
                </c:pt>
                <c:pt idx="9565">
                  <c:v>1.2789100000000003E-3</c:v>
                </c:pt>
                <c:pt idx="9566">
                  <c:v>1.3849299999999999E-3</c:v>
                </c:pt>
                <c:pt idx="9567">
                  <c:v>1.2857700000000001E-3</c:v>
                </c:pt>
                <c:pt idx="9568">
                  <c:v>1.2397199999999999E-3</c:v>
                </c:pt>
                <c:pt idx="9569">
                  <c:v>1.4173599999999999E-3</c:v>
                </c:pt>
                <c:pt idx="9570">
                  <c:v>1.3855600000000001E-3</c:v>
                </c:pt>
                <c:pt idx="9571">
                  <c:v>1.40887E-3</c:v>
                </c:pt>
                <c:pt idx="9572">
                  <c:v>1.3774500000000001E-3</c:v>
                </c:pt>
                <c:pt idx="9573">
                  <c:v>1.2664400000000002E-3</c:v>
                </c:pt>
                <c:pt idx="9574">
                  <c:v>1.2988699999999999E-3</c:v>
                </c:pt>
                <c:pt idx="9575">
                  <c:v>1.2340100000000002E-3</c:v>
                </c:pt>
                <c:pt idx="9576">
                  <c:v>1.3281100000000004E-3</c:v>
                </c:pt>
                <c:pt idx="9577">
                  <c:v>1.3649900000000002E-3</c:v>
                </c:pt>
                <c:pt idx="9578">
                  <c:v>1.12549E-3</c:v>
                </c:pt>
                <c:pt idx="9579">
                  <c:v>1.2365399999999999E-3</c:v>
                </c:pt>
                <c:pt idx="9580">
                  <c:v>1.2683100000000001E-3</c:v>
                </c:pt>
                <c:pt idx="9581">
                  <c:v>1.5570700000000002E-3</c:v>
                </c:pt>
                <c:pt idx="9582">
                  <c:v>1.7616299999999999E-3</c:v>
                </c:pt>
                <c:pt idx="9583">
                  <c:v>1.4679999999999997E-3</c:v>
                </c:pt>
                <c:pt idx="9584">
                  <c:v>1.0986699999999999E-3</c:v>
                </c:pt>
                <c:pt idx="9585">
                  <c:v>1.3166600000000001E-3</c:v>
                </c:pt>
                <c:pt idx="9586">
                  <c:v>1.4585300000000002E-3</c:v>
                </c:pt>
                <c:pt idx="9587">
                  <c:v>1.4897100000000002E-3</c:v>
                </c:pt>
                <c:pt idx="9588">
                  <c:v>1.4697499999999999E-3</c:v>
                </c:pt>
                <c:pt idx="9589">
                  <c:v>1.1971100000000001E-3</c:v>
                </c:pt>
                <c:pt idx="9590">
                  <c:v>1.4073899999999999E-3</c:v>
                </c:pt>
                <c:pt idx="9591">
                  <c:v>1.1398800000000002E-3</c:v>
                </c:pt>
                <c:pt idx="9592">
                  <c:v>1.0450399999999999E-3</c:v>
                </c:pt>
                <c:pt idx="9593">
                  <c:v>1.0232100000000001E-3</c:v>
                </c:pt>
                <c:pt idx="9594">
                  <c:v>9.9203000000000008E-4</c:v>
                </c:pt>
                <c:pt idx="9595">
                  <c:v>1.1404600000000003E-3</c:v>
                </c:pt>
                <c:pt idx="9596">
                  <c:v>1.1180100000000004E-3</c:v>
                </c:pt>
                <c:pt idx="9597">
                  <c:v>1.1872300000000003E-3</c:v>
                </c:pt>
                <c:pt idx="9598">
                  <c:v>1.06167E-3</c:v>
                </c:pt>
                <c:pt idx="9599">
                  <c:v>1.0219599999999999E-3</c:v>
                </c:pt>
                <c:pt idx="9600">
                  <c:v>1.0905699999999999E-3</c:v>
                </c:pt>
                <c:pt idx="9601">
                  <c:v>1.0724800000000002E-3</c:v>
                </c:pt>
                <c:pt idx="9602">
                  <c:v>1.0681100000000002E-3</c:v>
                </c:pt>
                <c:pt idx="9603">
                  <c:v>1.1945700000000003E-3</c:v>
                </c:pt>
                <c:pt idx="9604">
                  <c:v>1.1791300000000002E-3</c:v>
                </c:pt>
                <c:pt idx="9605">
                  <c:v>1.1761300000000003E-3</c:v>
                </c:pt>
                <c:pt idx="9606">
                  <c:v>1.3649800000000002E-3</c:v>
                </c:pt>
                <c:pt idx="9607">
                  <c:v>1.4042700000000002E-3</c:v>
                </c:pt>
                <c:pt idx="9608">
                  <c:v>1.4616399999999999E-3</c:v>
                </c:pt>
                <c:pt idx="9609">
                  <c:v>1.5021800000000003E-3</c:v>
                </c:pt>
                <c:pt idx="9610">
                  <c:v>1.5152799999999999E-3</c:v>
                </c:pt>
                <c:pt idx="9611">
                  <c:v>1.4797300000000001E-3</c:v>
                </c:pt>
                <c:pt idx="9612">
                  <c:v>1.5695399999999999E-3</c:v>
                </c:pt>
                <c:pt idx="9613">
                  <c:v>1.3961500000000005E-3</c:v>
                </c:pt>
                <c:pt idx="9614">
                  <c:v>1.1267400000000002E-3</c:v>
                </c:pt>
                <c:pt idx="9615">
                  <c:v>1.04067E-3</c:v>
                </c:pt>
                <c:pt idx="9616">
                  <c:v>1.1442000000000002E-3</c:v>
                </c:pt>
                <c:pt idx="9617">
                  <c:v>1.2065699999999999E-3</c:v>
                </c:pt>
                <c:pt idx="9618">
                  <c:v>1.2022000000000001E-3</c:v>
                </c:pt>
                <c:pt idx="9619">
                  <c:v>1.21619E-3</c:v>
                </c:pt>
                <c:pt idx="9620">
                  <c:v>1.43732E-3</c:v>
                </c:pt>
                <c:pt idx="9621">
                  <c:v>1.4816E-3</c:v>
                </c:pt>
                <c:pt idx="9622">
                  <c:v>1.4847200000000001E-3</c:v>
                </c:pt>
                <c:pt idx="9623">
                  <c:v>1.3250600000000001E-3</c:v>
                </c:pt>
                <c:pt idx="9624">
                  <c:v>1.3643500000000005E-3</c:v>
                </c:pt>
                <c:pt idx="9625">
                  <c:v>1.2804200000000002E-3</c:v>
                </c:pt>
                <c:pt idx="9626">
                  <c:v>9.895300000000004E-4</c:v>
                </c:pt>
                <c:pt idx="9627">
                  <c:v>1.1634099999999999E-3</c:v>
                </c:pt>
                <c:pt idx="9628">
                  <c:v>1.3531299999999999E-3</c:v>
                </c:pt>
                <c:pt idx="9629">
                  <c:v>1.3294299999999999E-3</c:v>
                </c:pt>
                <c:pt idx="9630">
                  <c:v>1.3718400000000003E-3</c:v>
                </c:pt>
                <c:pt idx="9631">
                  <c:v>1.5832600000000002E-3</c:v>
                </c:pt>
                <c:pt idx="9632">
                  <c:v>1.4756299999999997E-3</c:v>
                </c:pt>
                <c:pt idx="9633">
                  <c:v>1.2041100000000002E-3</c:v>
                </c:pt>
                <c:pt idx="9634">
                  <c:v>1.2071899999999999E-3</c:v>
                </c:pt>
                <c:pt idx="9635">
                  <c:v>1.31197E-3</c:v>
                </c:pt>
                <c:pt idx="9636">
                  <c:v>1.2365000000000002E-3</c:v>
                </c:pt>
                <c:pt idx="9637">
                  <c:v>1.0849500000000003E-3</c:v>
                </c:pt>
                <c:pt idx="9638">
                  <c:v>1.1182600000000003E-3</c:v>
                </c:pt>
                <c:pt idx="9639">
                  <c:v>1.2931300000000002E-3</c:v>
                </c:pt>
                <c:pt idx="9640">
                  <c:v>1.2321400000000003E-3</c:v>
                </c:pt>
                <c:pt idx="9641">
                  <c:v>1.29513E-3</c:v>
                </c:pt>
                <c:pt idx="9642">
                  <c:v>1.3917000000000003E-3</c:v>
                </c:pt>
                <c:pt idx="9643">
                  <c:v>1.4710000000000001E-3</c:v>
                </c:pt>
                <c:pt idx="9644">
                  <c:v>1.5277500000000002E-3</c:v>
                </c:pt>
                <c:pt idx="9645">
                  <c:v>1.5084200000000001E-3</c:v>
                </c:pt>
                <c:pt idx="9646">
                  <c:v>1.3560900000000003E-3</c:v>
                </c:pt>
                <c:pt idx="9647">
                  <c:v>1.3425300000000002E-3</c:v>
                </c:pt>
                <c:pt idx="9648">
                  <c:v>1.2371299999999999E-3</c:v>
                </c:pt>
                <c:pt idx="9649">
                  <c:v>1.1834900000000001E-3</c:v>
                </c:pt>
                <c:pt idx="9650">
                  <c:v>1.07872E-3</c:v>
                </c:pt>
                <c:pt idx="9651">
                  <c:v>1.2340000000000003E-3</c:v>
                </c:pt>
                <c:pt idx="9652">
                  <c:v>1.3419E-3</c:v>
                </c:pt>
                <c:pt idx="9653">
                  <c:v>1.3681000000000001E-3</c:v>
                </c:pt>
                <c:pt idx="9654">
                  <c:v>1.3531299999999999E-3</c:v>
                </c:pt>
                <c:pt idx="9655">
                  <c:v>1.1933000000000002E-3</c:v>
                </c:pt>
                <c:pt idx="9656">
                  <c:v>1.2308900000000001E-3</c:v>
                </c:pt>
                <c:pt idx="9657">
                  <c:v>1.3562500000000005E-3</c:v>
                </c:pt>
                <c:pt idx="9658">
                  <c:v>1.3419E-3</c:v>
                </c:pt>
                <c:pt idx="9659">
                  <c:v>1.4385699999999999E-3</c:v>
                </c:pt>
                <c:pt idx="9660">
                  <c:v>1.4069600000000001E-3</c:v>
                </c:pt>
                <c:pt idx="9661">
                  <c:v>1.1697700000000001E-3</c:v>
                </c:pt>
                <c:pt idx="9662">
                  <c:v>1.2123800000000003E-3</c:v>
                </c:pt>
                <c:pt idx="9663">
                  <c:v>1.3412800000000002E-3</c:v>
                </c:pt>
                <c:pt idx="9664">
                  <c:v>1.17102E-3</c:v>
                </c:pt>
                <c:pt idx="9665">
                  <c:v>1.1442000000000002E-3</c:v>
                </c:pt>
                <c:pt idx="9666">
                  <c:v>1.2533399999999999E-3</c:v>
                </c:pt>
                <c:pt idx="9667">
                  <c:v>1.3350400000000002E-3</c:v>
                </c:pt>
                <c:pt idx="9668">
                  <c:v>1.1653200000000001E-3</c:v>
                </c:pt>
                <c:pt idx="9669">
                  <c:v>1.1286100000000002E-3</c:v>
                </c:pt>
                <c:pt idx="9670">
                  <c:v>1.2234100000000001E-3</c:v>
                </c:pt>
                <c:pt idx="9671">
                  <c:v>1.3400300000000003E-3</c:v>
                </c:pt>
                <c:pt idx="9672">
                  <c:v>1.4011500000000001E-3</c:v>
                </c:pt>
                <c:pt idx="9673">
                  <c:v>1.10173E-3</c:v>
                </c:pt>
                <c:pt idx="9674">
                  <c:v>1.0762200000000001E-3</c:v>
                </c:pt>
                <c:pt idx="9675">
                  <c:v>1.1360900000000002E-3</c:v>
                </c:pt>
                <c:pt idx="9676">
                  <c:v>1.1922200000000003E-3</c:v>
                </c:pt>
                <c:pt idx="9677">
                  <c:v>1.0363099999999999E-3</c:v>
                </c:pt>
                <c:pt idx="9678">
                  <c:v>1.1336000000000002E-3</c:v>
                </c:pt>
                <c:pt idx="9679">
                  <c:v>1.0431699999999999E-3</c:v>
                </c:pt>
                <c:pt idx="9680">
                  <c:v>1.1576900000000001E-3</c:v>
                </c:pt>
                <c:pt idx="9681">
                  <c:v>1.2664400000000002E-3</c:v>
                </c:pt>
                <c:pt idx="9682">
                  <c:v>1.2065699999999999E-3</c:v>
                </c:pt>
                <c:pt idx="9683">
                  <c:v>1.1541800000000003E-3</c:v>
                </c:pt>
                <c:pt idx="9684">
                  <c:v>1.0518999999999997E-3</c:v>
                </c:pt>
                <c:pt idx="9685">
                  <c:v>9.7955000000000026E-4</c:v>
                </c:pt>
                <c:pt idx="9686">
                  <c:v>1.2155499999999999E-3</c:v>
                </c:pt>
                <c:pt idx="9687">
                  <c:v>1.2639400000000001E-3</c:v>
                </c:pt>
                <c:pt idx="9688">
                  <c:v>1.2202900000000002E-3</c:v>
                </c:pt>
                <c:pt idx="9689">
                  <c:v>1.3194500000000002E-3</c:v>
                </c:pt>
                <c:pt idx="9690">
                  <c:v>1.46663E-3</c:v>
                </c:pt>
                <c:pt idx="9691">
                  <c:v>1.31539E-3</c:v>
                </c:pt>
                <c:pt idx="9692">
                  <c:v>1.2925000000000002E-3</c:v>
                </c:pt>
                <c:pt idx="9693">
                  <c:v>1.4173599999999999E-3</c:v>
                </c:pt>
                <c:pt idx="9694">
                  <c:v>1.3013600000000001E-3</c:v>
                </c:pt>
                <c:pt idx="9695">
                  <c:v>1.2907600000000002E-3</c:v>
                </c:pt>
                <c:pt idx="9696">
                  <c:v>1.22573E-3</c:v>
                </c:pt>
                <c:pt idx="9697">
                  <c:v>1.4410600000000001E-3</c:v>
                </c:pt>
                <c:pt idx="9698">
                  <c:v>1.1386100000000004E-3</c:v>
                </c:pt>
                <c:pt idx="9699">
                  <c:v>1.27392E-3</c:v>
                </c:pt>
                <c:pt idx="9700">
                  <c:v>1.3487600000000003E-3</c:v>
                </c:pt>
                <c:pt idx="9701">
                  <c:v>1.20856E-3</c:v>
                </c:pt>
                <c:pt idx="9702">
                  <c:v>1.0369299999999999E-3</c:v>
                </c:pt>
                <c:pt idx="9703">
                  <c:v>1.1856700000000002E-3</c:v>
                </c:pt>
                <c:pt idx="9704">
                  <c:v>1.23781E-3</c:v>
                </c:pt>
                <c:pt idx="9705">
                  <c:v>1.2104699999999999E-3</c:v>
                </c:pt>
                <c:pt idx="9706">
                  <c:v>1.2539599999999999E-3</c:v>
                </c:pt>
                <c:pt idx="9707">
                  <c:v>1.24099E-3</c:v>
                </c:pt>
                <c:pt idx="9708">
                  <c:v>1.0207199999999999E-3</c:v>
                </c:pt>
                <c:pt idx="9709">
                  <c:v>1.1379600000000001E-3</c:v>
                </c:pt>
                <c:pt idx="9710">
                  <c:v>1.3071200000000002E-3</c:v>
                </c:pt>
                <c:pt idx="9711">
                  <c:v>1.0200900000000002E-3</c:v>
                </c:pt>
                <c:pt idx="9712">
                  <c:v>1.0837100000000001E-3</c:v>
                </c:pt>
                <c:pt idx="9713">
                  <c:v>1.0755999999999999E-3</c:v>
                </c:pt>
                <c:pt idx="9714">
                  <c:v>1.08869E-3</c:v>
                </c:pt>
                <c:pt idx="9715">
                  <c:v>1.0862000000000003E-3</c:v>
                </c:pt>
                <c:pt idx="9716">
                  <c:v>1.0943100000000002E-3</c:v>
                </c:pt>
                <c:pt idx="9717">
                  <c:v>1.1303500000000005E-3</c:v>
                </c:pt>
                <c:pt idx="9718">
                  <c:v>1.3955400000000002E-3</c:v>
                </c:pt>
                <c:pt idx="9719">
                  <c:v>1.4791100000000003E-3</c:v>
                </c:pt>
                <c:pt idx="9720">
                  <c:v>1.31539E-3</c:v>
                </c:pt>
                <c:pt idx="9721">
                  <c:v>1.3263100000000002E-3</c:v>
                </c:pt>
                <c:pt idx="9722">
                  <c:v>1.3425300000000002E-3</c:v>
                </c:pt>
                <c:pt idx="9723">
                  <c:v>1.3986600000000004E-3</c:v>
                </c:pt>
                <c:pt idx="9724">
                  <c:v>1.01588E-3</c:v>
                </c:pt>
                <c:pt idx="9725">
                  <c:v>1.0562600000000001E-3</c:v>
                </c:pt>
                <c:pt idx="9726">
                  <c:v>1.1167600000000001E-3</c:v>
                </c:pt>
                <c:pt idx="9727">
                  <c:v>1.3300200000000001E-3</c:v>
                </c:pt>
                <c:pt idx="9728">
                  <c:v>1.3007400000000003E-3</c:v>
                </c:pt>
                <c:pt idx="9729">
                  <c:v>1.1230000000000001E-3</c:v>
                </c:pt>
                <c:pt idx="9730">
                  <c:v>1.0712300000000001E-3</c:v>
                </c:pt>
                <c:pt idx="9731">
                  <c:v>1.1760100000000001E-3</c:v>
                </c:pt>
                <c:pt idx="9732">
                  <c:v>1.25584E-3</c:v>
                </c:pt>
                <c:pt idx="9733">
                  <c:v>1.1622900000000003E-3</c:v>
                </c:pt>
                <c:pt idx="9734">
                  <c:v>1.1791300000000002E-3</c:v>
                </c:pt>
                <c:pt idx="9735">
                  <c:v>1.2626099999999999E-3</c:v>
                </c:pt>
                <c:pt idx="9736">
                  <c:v>1.3649800000000002E-3</c:v>
                </c:pt>
                <c:pt idx="9737">
                  <c:v>1.2181000000000002E-3</c:v>
                </c:pt>
                <c:pt idx="9738">
                  <c:v>1.2633200000000001E-3</c:v>
                </c:pt>
                <c:pt idx="9739">
                  <c:v>1.3219400000000002E-3</c:v>
                </c:pt>
                <c:pt idx="9740">
                  <c:v>1.3425300000000002E-3</c:v>
                </c:pt>
                <c:pt idx="9741">
                  <c:v>1.2864000000000003E-3</c:v>
                </c:pt>
                <c:pt idx="9742">
                  <c:v>1.2134299999999997E-3</c:v>
                </c:pt>
                <c:pt idx="9743">
                  <c:v>1.2477300000000001E-3</c:v>
                </c:pt>
                <c:pt idx="9744">
                  <c:v>1.2633200000000001E-3</c:v>
                </c:pt>
                <c:pt idx="9745">
                  <c:v>1.22064E-3</c:v>
                </c:pt>
                <c:pt idx="9746">
                  <c:v>1.5096700000000001E-3</c:v>
                </c:pt>
                <c:pt idx="9747">
                  <c:v>1.3113400000000002E-3</c:v>
                </c:pt>
                <c:pt idx="9748">
                  <c:v>1.3878800000000002E-3</c:v>
                </c:pt>
                <c:pt idx="9749">
                  <c:v>1.26706E-3</c:v>
                </c:pt>
                <c:pt idx="9750">
                  <c:v>1.2864000000000003E-3</c:v>
                </c:pt>
                <c:pt idx="9751">
                  <c:v>1.3113400000000002E-3</c:v>
                </c:pt>
                <c:pt idx="9752">
                  <c:v>1.4367000000000002E-3</c:v>
                </c:pt>
                <c:pt idx="9753">
                  <c:v>1.2633200000000001E-3</c:v>
                </c:pt>
                <c:pt idx="9754">
                  <c:v>1.2864000000000003E-3</c:v>
                </c:pt>
                <c:pt idx="9755">
                  <c:v>1.2838999999999997E-3</c:v>
                </c:pt>
                <c:pt idx="9756">
                  <c:v>1.3331700000000003E-3</c:v>
                </c:pt>
                <c:pt idx="9757">
                  <c:v>1.3693399999999999E-3</c:v>
                </c:pt>
                <c:pt idx="9758">
                  <c:v>1.43483E-3</c:v>
                </c:pt>
                <c:pt idx="9759">
                  <c:v>1.3843100000000001E-3</c:v>
                </c:pt>
                <c:pt idx="9760">
                  <c:v>1.4005999999999999E-3</c:v>
                </c:pt>
                <c:pt idx="9761">
                  <c:v>1.42797E-3</c:v>
                </c:pt>
                <c:pt idx="9762">
                  <c:v>1.40302E-3</c:v>
                </c:pt>
                <c:pt idx="9763">
                  <c:v>1.45167E-3</c:v>
                </c:pt>
                <c:pt idx="9764">
                  <c:v>1.3705900000000003E-3</c:v>
                </c:pt>
                <c:pt idx="9765">
                  <c:v>1.3163300000000003E-3</c:v>
                </c:pt>
                <c:pt idx="9766">
                  <c:v>1.1697700000000001E-3</c:v>
                </c:pt>
                <c:pt idx="9767">
                  <c:v>1.2963700000000002E-3</c:v>
                </c:pt>
                <c:pt idx="9768">
                  <c:v>1.41113E-3</c:v>
                </c:pt>
                <c:pt idx="9769">
                  <c:v>1.413E-3</c:v>
                </c:pt>
                <c:pt idx="9770">
                  <c:v>1.4354500000000002E-3</c:v>
                </c:pt>
                <c:pt idx="9771">
                  <c:v>1.4092600000000001E-3</c:v>
                </c:pt>
                <c:pt idx="9772">
                  <c:v>1.0260600000000001E-3</c:v>
                </c:pt>
                <c:pt idx="9773">
                  <c:v>1.0219599999999999E-3</c:v>
                </c:pt>
                <c:pt idx="9774">
                  <c:v>1.0874500000000002E-3</c:v>
                </c:pt>
                <c:pt idx="9775">
                  <c:v>1.1810000000000002E-3</c:v>
                </c:pt>
                <c:pt idx="9776">
                  <c:v>1.1810000000000002E-3</c:v>
                </c:pt>
                <c:pt idx="9777">
                  <c:v>1.1564200000000002E-3</c:v>
                </c:pt>
                <c:pt idx="9778">
                  <c:v>1.21904E-3</c:v>
                </c:pt>
                <c:pt idx="9779">
                  <c:v>1.3827900000000003E-3</c:v>
                </c:pt>
                <c:pt idx="9780">
                  <c:v>1.2508500000000002E-3</c:v>
                </c:pt>
                <c:pt idx="9781">
                  <c:v>1.2390000000000001E-3</c:v>
                </c:pt>
                <c:pt idx="9782">
                  <c:v>1.2066500000000003E-3</c:v>
                </c:pt>
                <c:pt idx="9783">
                  <c:v>1.1342200000000002E-3</c:v>
                </c:pt>
                <c:pt idx="9784">
                  <c:v>1.1068200000000001E-3</c:v>
                </c:pt>
                <c:pt idx="9785">
                  <c:v>1.28889E-3</c:v>
                </c:pt>
                <c:pt idx="9786">
                  <c:v>1.3980600000000002E-3</c:v>
                </c:pt>
                <c:pt idx="9787">
                  <c:v>1.5053000000000002E-3</c:v>
                </c:pt>
                <c:pt idx="9788">
                  <c:v>1.4317100000000001E-3</c:v>
                </c:pt>
                <c:pt idx="9789">
                  <c:v>1.4454299999999997E-3</c:v>
                </c:pt>
                <c:pt idx="9790">
                  <c:v>1.2112799999999999E-3</c:v>
                </c:pt>
                <c:pt idx="9791">
                  <c:v>1.1529299999999999E-3</c:v>
                </c:pt>
                <c:pt idx="9792">
                  <c:v>1.2427400000000002E-3</c:v>
                </c:pt>
                <c:pt idx="9793">
                  <c:v>1.1252600000000001E-3</c:v>
                </c:pt>
                <c:pt idx="9794">
                  <c:v>1.3141200000000002E-3</c:v>
                </c:pt>
                <c:pt idx="9795">
                  <c:v>1.4641400000000003E-3</c:v>
                </c:pt>
                <c:pt idx="9796">
                  <c:v>1.3163300000000003E-3</c:v>
                </c:pt>
                <c:pt idx="9797">
                  <c:v>1.2090600000000001E-3</c:v>
                </c:pt>
                <c:pt idx="9798">
                  <c:v>1.1909700000000002E-3</c:v>
                </c:pt>
                <c:pt idx="9799">
                  <c:v>1.1510600000000002E-3</c:v>
                </c:pt>
                <c:pt idx="9800">
                  <c:v>1.1866100000000003E-3</c:v>
                </c:pt>
                <c:pt idx="9801">
                  <c:v>1.2022000000000001E-3</c:v>
                </c:pt>
                <c:pt idx="9802">
                  <c:v>1.21619E-3</c:v>
                </c:pt>
                <c:pt idx="9803">
                  <c:v>1.25771E-3</c:v>
                </c:pt>
                <c:pt idx="9804">
                  <c:v>1.2421200000000002E-3</c:v>
                </c:pt>
                <c:pt idx="9805">
                  <c:v>1.2945000000000003E-3</c:v>
                </c:pt>
                <c:pt idx="9806">
                  <c:v>1.25646E-3</c:v>
                </c:pt>
                <c:pt idx="9807">
                  <c:v>1.3200700000000002E-3</c:v>
                </c:pt>
                <c:pt idx="9808">
                  <c:v>1.2772400000000002E-3</c:v>
                </c:pt>
                <c:pt idx="9809">
                  <c:v>1.2136499999999999E-3</c:v>
                </c:pt>
                <c:pt idx="9810">
                  <c:v>1.3586300000000002E-3</c:v>
                </c:pt>
                <c:pt idx="9811">
                  <c:v>1.2234100000000001E-3</c:v>
                </c:pt>
                <c:pt idx="9812">
                  <c:v>1.1805800000000003E-3</c:v>
                </c:pt>
                <c:pt idx="9813">
                  <c:v>1.1766300000000001E-3</c:v>
                </c:pt>
                <c:pt idx="9814">
                  <c:v>1.2315099999999999E-3</c:v>
                </c:pt>
                <c:pt idx="9815">
                  <c:v>1.1753800000000004E-3</c:v>
                </c:pt>
                <c:pt idx="9816">
                  <c:v>1.3855600000000001E-3</c:v>
                </c:pt>
                <c:pt idx="9817">
                  <c:v>1.3369100000000002E-3</c:v>
                </c:pt>
                <c:pt idx="9818">
                  <c:v>1.2689699999999999E-3</c:v>
                </c:pt>
                <c:pt idx="9819">
                  <c:v>1.25147E-3</c:v>
                </c:pt>
                <c:pt idx="9820">
                  <c:v>1.1863000000000002E-3</c:v>
                </c:pt>
                <c:pt idx="9821">
                  <c:v>1.2695600000000001E-3</c:v>
                </c:pt>
                <c:pt idx="9822">
                  <c:v>1.2084400000000001E-3</c:v>
                </c:pt>
                <c:pt idx="9823">
                  <c:v>1.1622900000000003E-3</c:v>
                </c:pt>
                <c:pt idx="9824">
                  <c:v>1.3510000000000002E-3</c:v>
                </c:pt>
                <c:pt idx="9825">
                  <c:v>1.2259E-3</c:v>
                </c:pt>
                <c:pt idx="9826">
                  <c:v>1.2439899999999999E-3</c:v>
                </c:pt>
                <c:pt idx="9827">
                  <c:v>1.3824400000000004E-3</c:v>
                </c:pt>
                <c:pt idx="9828">
                  <c:v>1.41332E-3</c:v>
                </c:pt>
                <c:pt idx="9829">
                  <c:v>1.4254700000000001E-3</c:v>
                </c:pt>
                <c:pt idx="9830">
                  <c:v>1.3541800000000004E-3</c:v>
                </c:pt>
                <c:pt idx="9831">
                  <c:v>1.3618600000000001E-3</c:v>
                </c:pt>
                <c:pt idx="9832">
                  <c:v>1.4179899999999998E-3</c:v>
                </c:pt>
                <c:pt idx="9833">
                  <c:v>1.3157100000000001E-3</c:v>
                </c:pt>
                <c:pt idx="9834">
                  <c:v>1.2745500000000002E-3</c:v>
                </c:pt>
                <c:pt idx="9835">
                  <c:v>1.1922200000000003E-3</c:v>
                </c:pt>
                <c:pt idx="9836">
                  <c:v>1.2060200000000001E-3</c:v>
                </c:pt>
                <c:pt idx="9837">
                  <c:v>1.20345E-3</c:v>
                </c:pt>
                <c:pt idx="9838">
                  <c:v>1.3032300000000001E-3</c:v>
                </c:pt>
                <c:pt idx="9839">
                  <c:v>1.2683300000000002E-3</c:v>
                </c:pt>
                <c:pt idx="9840">
                  <c:v>1.1604200000000001E-3</c:v>
                </c:pt>
                <c:pt idx="9841">
                  <c:v>1.3204800000000004E-3</c:v>
                </c:pt>
                <c:pt idx="9842">
                  <c:v>1.4186100000000003E-3</c:v>
                </c:pt>
                <c:pt idx="9843">
                  <c:v>1.4572800000000003E-3</c:v>
                </c:pt>
                <c:pt idx="9844">
                  <c:v>1.2963700000000002E-3</c:v>
                </c:pt>
                <c:pt idx="9845">
                  <c:v>1.3649800000000002E-3</c:v>
                </c:pt>
                <c:pt idx="9846">
                  <c:v>9.4403000000000011E-4</c:v>
                </c:pt>
                <c:pt idx="9847">
                  <c:v>1.00512E-3</c:v>
                </c:pt>
                <c:pt idx="9848">
                  <c:v>9.8981000000000026E-4</c:v>
                </c:pt>
                <c:pt idx="9849">
                  <c:v>1.4086299999999999E-3</c:v>
                </c:pt>
                <c:pt idx="9850">
                  <c:v>1.3412800000000002E-3</c:v>
                </c:pt>
                <c:pt idx="9851">
                  <c:v>1.3637200000000001E-3</c:v>
                </c:pt>
                <c:pt idx="9852">
                  <c:v>1.2938800000000001E-3</c:v>
                </c:pt>
                <c:pt idx="9853">
                  <c:v>1.3824400000000004E-3</c:v>
                </c:pt>
                <c:pt idx="9854">
                  <c:v>1.2932600000000001E-3</c:v>
                </c:pt>
                <c:pt idx="9855">
                  <c:v>1.0858300000000001E-3</c:v>
                </c:pt>
                <c:pt idx="9856">
                  <c:v>1.0612499999999999E-3</c:v>
                </c:pt>
                <c:pt idx="9857">
                  <c:v>1.2416300000000001E-3</c:v>
                </c:pt>
                <c:pt idx="9858">
                  <c:v>1.3375399999999999E-3</c:v>
                </c:pt>
                <c:pt idx="9859">
                  <c:v>1.3787000000000003E-3</c:v>
                </c:pt>
                <c:pt idx="9860">
                  <c:v>1.2231900000000001E-3</c:v>
                </c:pt>
                <c:pt idx="9861">
                  <c:v>1.2518E-3</c:v>
                </c:pt>
                <c:pt idx="9862">
                  <c:v>1.1535600000000001E-3</c:v>
                </c:pt>
                <c:pt idx="9863">
                  <c:v>1.1672800000000001E-3</c:v>
                </c:pt>
                <c:pt idx="9864">
                  <c:v>1.1934700000000003E-3</c:v>
                </c:pt>
                <c:pt idx="9865">
                  <c:v>1.1080300000000003E-3</c:v>
                </c:pt>
                <c:pt idx="9866">
                  <c:v>1.1660300000000004E-3</c:v>
                </c:pt>
                <c:pt idx="9867">
                  <c:v>1.2632500000000003E-3</c:v>
                </c:pt>
                <c:pt idx="9868">
                  <c:v>9.4276000000000039E-4</c:v>
                </c:pt>
                <c:pt idx="9869">
                  <c:v>1.1897300000000002E-3</c:v>
                </c:pt>
                <c:pt idx="9870">
                  <c:v>1.1785000000000003E-3</c:v>
                </c:pt>
                <c:pt idx="9871">
                  <c:v>1.0918099999999999E-3</c:v>
                </c:pt>
                <c:pt idx="9872">
                  <c:v>1.2047000000000002E-3</c:v>
                </c:pt>
                <c:pt idx="9873">
                  <c:v>1.2467100000000003E-3</c:v>
                </c:pt>
                <c:pt idx="9874">
                  <c:v>1.3992800000000001E-3</c:v>
                </c:pt>
                <c:pt idx="9875">
                  <c:v>1.3362900000000002E-3</c:v>
                </c:pt>
                <c:pt idx="9876">
                  <c:v>1.3242900000000001E-3</c:v>
                </c:pt>
                <c:pt idx="9877">
                  <c:v>1.1405200000000001E-3</c:v>
                </c:pt>
                <c:pt idx="9878">
                  <c:v>1.0512700000000002E-3</c:v>
                </c:pt>
                <c:pt idx="9879">
                  <c:v>1.0562600000000001E-3</c:v>
                </c:pt>
                <c:pt idx="9880">
                  <c:v>1.1123900000000002E-3</c:v>
                </c:pt>
                <c:pt idx="9881">
                  <c:v>1.3134799999999999E-3</c:v>
                </c:pt>
                <c:pt idx="9882">
                  <c:v>1.5383600000000001E-3</c:v>
                </c:pt>
                <c:pt idx="9883">
                  <c:v>1.34146E-3</c:v>
                </c:pt>
                <c:pt idx="9884">
                  <c:v>1.3194500000000002E-3</c:v>
                </c:pt>
                <c:pt idx="9885">
                  <c:v>1.4579E-3</c:v>
                </c:pt>
                <c:pt idx="9886">
                  <c:v>1.4572800000000003E-3</c:v>
                </c:pt>
                <c:pt idx="9887">
                  <c:v>1.2727800000000003E-3</c:v>
                </c:pt>
                <c:pt idx="9888">
                  <c:v>1.3581200000000002E-3</c:v>
                </c:pt>
                <c:pt idx="9889">
                  <c:v>1.40676E-3</c:v>
                </c:pt>
                <c:pt idx="9890">
                  <c:v>1.4579E-3</c:v>
                </c:pt>
                <c:pt idx="9891">
                  <c:v>1.2797799999999999E-3</c:v>
                </c:pt>
                <c:pt idx="9892">
                  <c:v>1.1236200000000001E-3</c:v>
                </c:pt>
                <c:pt idx="9893">
                  <c:v>1.1772500000000001E-3</c:v>
                </c:pt>
                <c:pt idx="9894">
                  <c:v>1.2302700000000001E-3</c:v>
                </c:pt>
                <c:pt idx="9895">
                  <c:v>1.1866100000000003E-3</c:v>
                </c:pt>
                <c:pt idx="9896">
                  <c:v>1.3834299999999999E-3</c:v>
                </c:pt>
                <c:pt idx="9897">
                  <c:v>1.0993000000000001E-3</c:v>
                </c:pt>
                <c:pt idx="9898">
                  <c:v>1.0826500000000003E-3</c:v>
                </c:pt>
                <c:pt idx="9899">
                  <c:v>1.1017900000000001E-3</c:v>
                </c:pt>
                <c:pt idx="9900">
                  <c:v>9.895300000000004E-4</c:v>
                </c:pt>
                <c:pt idx="9901">
                  <c:v>1.1516800000000002E-3</c:v>
                </c:pt>
                <c:pt idx="9902">
                  <c:v>1.2483500000000003E-3</c:v>
                </c:pt>
                <c:pt idx="9903">
                  <c:v>1.1566700000000003E-3</c:v>
                </c:pt>
                <c:pt idx="9904">
                  <c:v>1.0855800000000003E-3</c:v>
                </c:pt>
                <c:pt idx="9905">
                  <c:v>1.0775699999999999E-3</c:v>
                </c:pt>
                <c:pt idx="9906">
                  <c:v>1.2920100000000001E-3</c:v>
                </c:pt>
                <c:pt idx="9907">
                  <c:v>1.1589600000000001E-3</c:v>
                </c:pt>
                <c:pt idx="9908">
                  <c:v>9.1220000000000016E-4</c:v>
                </c:pt>
                <c:pt idx="9909">
                  <c:v>8.4796000000000036E-4</c:v>
                </c:pt>
                <c:pt idx="9910">
                  <c:v>8.891200000000003E-4</c:v>
                </c:pt>
                <c:pt idx="9911">
                  <c:v>8.7914000000000015E-4</c:v>
                </c:pt>
                <c:pt idx="9912">
                  <c:v>8.1740000000000014E-4</c:v>
                </c:pt>
                <c:pt idx="9913">
                  <c:v>8.9037000000000025E-4</c:v>
                </c:pt>
                <c:pt idx="9914">
                  <c:v>1.0225900000000001E-3</c:v>
                </c:pt>
                <c:pt idx="9915">
                  <c:v>1.01136E-3</c:v>
                </c:pt>
                <c:pt idx="9916">
                  <c:v>1.1286100000000002E-3</c:v>
                </c:pt>
                <c:pt idx="9917">
                  <c:v>1.0152500000000001E-3</c:v>
                </c:pt>
                <c:pt idx="9918">
                  <c:v>1.0101100000000003E-3</c:v>
                </c:pt>
                <c:pt idx="9919">
                  <c:v>9.3714000000000037E-4</c:v>
                </c:pt>
                <c:pt idx="9920">
                  <c:v>9.1033000000000043E-4</c:v>
                </c:pt>
                <c:pt idx="9921">
                  <c:v>9.1220000000000016E-4</c:v>
                </c:pt>
                <c:pt idx="9922">
                  <c:v>9.0160000000000023E-4</c:v>
                </c:pt>
                <c:pt idx="9923">
                  <c:v>1.0032500000000002E-3</c:v>
                </c:pt>
                <c:pt idx="9924">
                  <c:v>1.1468800000000003E-3</c:v>
                </c:pt>
                <c:pt idx="9925">
                  <c:v>1.1336000000000002E-3</c:v>
                </c:pt>
                <c:pt idx="9926">
                  <c:v>1.1498100000000002E-3</c:v>
                </c:pt>
                <c:pt idx="9927">
                  <c:v>1.1566700000000003E-3</c:v>
                </c:pt>
                <c:pt idx="9928">
                  <c:v>9.0160000000000023E-4</c:v>
                </c:pt>
                <c:pt idx="9929">
                  <c:v>9.6895000000000032E-4</c:v>
                </c:pt>
                <c:pt idx="9930">
                  <c:v>9.1656000000000051E-4</c:v>
                </c:pt>
                <c:pt idx="9931">
                  <c:v>1.1068200000000001E-3</c:v>
                </c:pt>
                <c:pt idx="9932">
                  <c:v>1.3780700000000001E-3</c:v>
                </c:pt>
                <c:pt idx="9933">
                  <c:v>1.1697700000000001E-3</c:v>
                </c:pt>
                <c:pt idx="9934">
                  <c:v>8.7228000000000013E-4</c:v>
                </c:pt>
                <c:pt idx="9935">
                  <c:v>8.7665000000000041E-4</c:v>
                </c:pt>
                <c:pt idx="9936">
                  <c:v>9.7831000000000025E-4</c:v>
                </c:pt>
                <c:pt idx="9937">
                  <c:v>9.3714000000000037E-4</c:v>
                </c:pt>
                <c:pt idx="9938">
                  <c:v>9.5523000000000049E-4</c:v>
                </c:pt>
                <c:pt idx="9939">
                  <c:v>1.0313200000000001E-3</c:v>
                </c:pt>
                <c:pt idx="9940">
                  <c:v>1.0294499999999999E-3</c:v>
                </c:pt>
                <c:pt idx="9941">
                  <c:v>1.1456100000000002E-3</c:v>
                </c:pt>
                <c:pt idx="9942">
                  <c:v>1.11052E-3</c:v>
                </c:pt>
                <c:pt idx="9943">
                  <c:v>9.8517000000000027E-4</c:v>
                </c:pt>
                <c:pt idx="9944">
                  <c:v>1.0184300000000001E-3</c:v>
                </c:pt>
                <c:pt idx="9945">
                  <c:v>1.0762200000000001E-3</c:v>
                </c:pt>
                <c:pt idx="9946">
                  <c:v>1.0648500000000002E-3</c:v>
                </c:pt>
                <c:pt idx="9947">
                  <c:v>1.0450399999999999E-3</c:v>
                </c:pt>
                <c:pt idx="9948">
                  <c:v>1.1454500000000001E-3</c:v>
                </c:pt>
                <c:pt idx="9949">
                  <c:v>1.0896500000000002E-3</c:v>
                </c:pt>
                <c:pt idx="9950">
                  <c:v>1.2034700000000001E-3</c:v>
                </c:pt>
                <c:pt idx="9951">
                  <c:v>1.0955500000000003E-3</c:v>
                </c:pt>
                <c:pt idx="9952">
                  <c:v>1.2664400000000002E-3</c:v>
                </c:pt>
                <c:pt idx="9953">
                  <c:v>1.2153000000000001E-3</c:v>
                </c:pt>
                <c:pt idx="9954">
                  <c:v>1.1760100000000001E-3</c:v>
                </c:pt>
                <c:pt idx="9955">
                  <c:v>1.1443300000000003E-3</c:v>
                </c:pt>
                <c:pt idx="9956">
                  <c:v>8.7415000000000019E-4</c:v>
                </c:pt>
                <c:pt idx="9957">
                  <c:v>9.3527000000000063E-4</c:v>
                </c:pt>
                <c:pt idx="9958">
                  <c:v>9.9577000000000064E-4</c:v>
                </c:pt>
                <c:pt idx="9959">
                  <c:v>9.5274000000000042E-4</c:v>
                </c:pt>
                <c:pt idx="9960">
                  <c:v>1.1920300000000004E-3</c:v>
                </c:pt>
                <c:pt idx="9961">
                  <c:v>1.3550000000000003E-3</c:v>
                </c:pt>
                <c:pt idx="9962">
                  <c:v>1.3412800000000002E-3</c:v>
                </c:pt>
                <c:pt idx="9963">
                  <c:v>1.2715100000000002E-3</c:v>
                </c:pt>
                <c:pt idx="9964">
                  <c:v>1.1761300000000003E-3</c:v>
                </c:pt>
                <c:pt idx="9965">
                  <c:v>1.0625000000000001E-3</c:v>
                </c:pt>
                <c:pt idx="9966">
                  <c:v>1.0108000000000001E-3</c:v>
                </c:pt>
                <c:pt idx="9967">
                  <c:v>1.3281800000000004E-3</c:v>
                </c:pt>
                <c:pt idx="9968">
                  <c:v>1.1841100000000002E-3</c:v>
                </c:pt>
                <c:pt idx="9969">
                  <c:v>1.0637500000000002E-3</c:v>
                </c:pt>
                <c:pt idx="9970">
                  <c:v>9.6895000000000032E-4</c:v>
                </c:pt>
                <c:pt idx="9971">
                  <c:v>1.0225900000000001E-3</c:v>
                </c:pt>
                <c:pt idx="9972">
                  <c:v>1.0045000000000002E-3</c:v>
                </c:pt>
                <c:pt idx="9973">
                  <c:v>1.0527700000000002E-3</c:v>
                </c:pt>
                <c:pt idx="9974">
                  <c:v>9.5648000000000022E-4</c:v>
                </c:pt>
                <c:pt idx="9975">
                  <c:v>8.6480000000000031E-4</c:v>
                </c:pt>
                <c:pt idx="9976">
                  <c:v>1.0031700000000001E-3</c:v>
                </c:pt>
                <c:pt idx="9977">
                  <c:v>1.0974299999999999E-3</c:v>
                </c:pt>
                <c:pt idx="9978">
                  <c:v>1.1130200000000002E-3</c:v>
                </c:pt>
                <c:pt idx="9979">
                  <c:v>1.1485700000000002E-3</c:v>
                </c:pt>
                <c:pt idx="9980">
                  <c:v>1.0918099999999999E-3</c:v>
                </c:pt>
                <c:pt idx="9981">
                  <c:v>1.0839300000000001E-3</c:v>
                </c:pt>
                <c:pt idx="9982">
                  <c:v>1.25584E-3</c:v>
                </c:pt>
                <c:pt idx="9983">
                  <c:v>1.07996E-3</c:v>
                </c:pt>
                <c:pt idx="9984">
                  <c:v>1.1023700000000003E-3</c:v>
                </c:pt>
                <c:pt idx="9985">
                  <c:v>1.2358800000000002E-3</c:v>
                </c:pt>
                <c:pt idx="9986">
                  <c:v>1.1180100000000004E-3</c:v>
                </c:pt>
                <c:pt idx="9987">
                  <c:v>1.1500600000000003E-3</c:v>
                </c:pt>
                <c:pt idx="9988">
                  <c:v>1.3194500000000002E-3</c:v>
                </c:pt>
                <c:pt idx="9989">
                  <c:v>1.2583300000000002E-3</c:v>
                </c:pt>
                <c:pt idx="9990">
                  <c:v>1.17102E-3</c:v>
                </c:pt>
                <c:pt idx="9991">
                  <c:v>1.1824900000000002E-3</c:v>
                </c:pt>
                <c:pt idx="9992">
                  <c:v>1.24544E-3</c:v>
                </c:pt>
                <c:pt idx="9993">
                  <c:v>1.0025300000000002E-3</c:v>
                </c:pt>
                <c:pt idx="9994">
                  <c:v>1.0184300000000001E-3</c:v>
                </c:pt>
                <c:pt idx="9995">
                  <c:v>1.0600100000000001E-3</c:v>
                </c:pt>
                <c:pt idx="9996">
                  <c:v>9.7519000000000013E-4</c:v>
                </c:pt>
                <c:pt idx="9997">
                  <c:v>1.28169E-3</c:v>
                </c:pt>
                <c:pt idx="9998">
                  <c:v>1.27787E-3</c:v>
                </c:pt>
                <c:pt idx="9999">
                  <c:v>1.1373399999999999E-3</c:v>
                </c:pt>
                <c:pt idx="10000">
                  <c:v>1.0762200000000001E-3</c:v>
                </c:pt>
                <c:pt idx="10001">
                  <c:v>1.1915999999999999E-3</c:v>
                </c:pt>
                <c:pt idx="10002">
                  <c:v>1.2702400000000002E-3</c:v>
                </c:pt>
                <c:pt idx="10003">
                  <c:v>1.4186100000000003E-3</c:v>
                </c:pt>
                <c:pt idx="10004">
                  <c:v>1.4310900000000001E-3</c:v>
                </c:pt>
                <c:pt idx="10005">
                  <c:v>1.4460500000000002E-3</c:v>
                </c:pt>
                <c:pt idx="10006">
                  <c:v>1.24149E-3</c:v>
                </c:pt>
                <c:pt idx="10007">
                  <c:v>1.2483500000000003E-3</c:v>
                </c:pt>
                <c:pt idx="10008">
                  <c:v>1.27143E-3</c:v>
                </c:pt>
                <c:pt idx="10009">
                  <c:v>1.2776599999999999E-3</c:v>
                </c:pt>
                <c:pt idx="10010">
                  <c:v>1.2460800000000003E-3</c:v>
                </c:pt>
                <c:pt idx="10011">
                  <c:v>1.1442000000000002E-3</c:v>
                </c:pt>
                <c:pt idx="10012">
                  <c:v>1.3395500000000001E-3</c:v>
                </c:pt>
                <c:pt idx="10013">
                  <c:v>1.4179899999999998E-3</c:v>
                </c:pt>
                <c:pt idx="10014">
                  <c:v>1.3730800000000003E-3</c:v>
                </c:pt>
                <c:pt idx="10015">
                  <c:v>1.31197E-3</c:v>
                </c:pt>
                <c:pt idx="10016">
                  <c:v>1.3166600000000001E-3</c:v>
                </c:pt>
                <c:pt idx="10017">
                  <c:v>1.1323500000000003E-3</c:v>
                </c:pt>
                <c:pt idx="10018">
                  <c:v>1.0292400000000001E-3</c:v>
                </c:pt>
                <c:pt idx="10019">
                  <c:v>1.08329E-3</c:v>
                </c:pt>
                <c:pt idx="10020">
                  <c:v>1.2146699999999999E-3</c:v>
                </c:pt>
                <c:pt idx="10021">
                  <c:v>1.1211200000000002E-3</c:v>
                </c:pt>
                <c:pt idx="10022">
                  <c:v>1.0896500000000002E-3</c:v>
                </c:pt>
                <c:pt idx="10023">
                  <c:v>1.1965900000000002E-3</c:v>
                </c:pt>
                <c:pt idx="10024">
                  <c:v>1.2496E-3</c:v>
                </c:pt>
                <c:pt idx="10025">
                  <c:v>1.2202900000000002E-3</c:v>
                </c:pt>
                <c:pt idx="10026">
                  <c:v>1.1716800000000002E-3</c:v>
                </c:pt>
                <c:pt idx="10027">
                  <c:v>1.1703900000000003E-3</c:v>
                </c:pt>
                <c:pt idx="10028">
                  <c:v>1.1847400000000003E-3</c:v>
                </c:pt>
                <c:pt idx="10029">
                  <c:v>1.1131800000000003E-3</c:v>
                </c:pt>
                <c:pt idx="10030">
                  <c:v>1.03506E-3</c:v>
                </c:pt>
                <c:pt idx="10031">
                  <c:v>1.0606299999999999E-3</c:v>
                </c:pt>
                <c:pt idx="10032">
                  <c:v>1.1279899999999999E-3</c:v>
                </c:pt>
                <c:pt idx="10033">
                  <c:v>1.0388000000000001E-3</c:v>
                </c:pt>
                <c:pt idx="10034">
                  <c:v>1.0057499999999999E-3</c:v>
                </c:pt>
                <c:pt idx="10035">
                  <c:v>1.0400500000000003E-3</c:v>
                </c:pt>
                <c:pt idx="10036">
                  <c:v>1.0843300000000001E-3</c:v>
                </c:pt>
                <c:pt idx="10037">
                  <c:v>1.1142600000000002E-3</c:v>
                </c:pt>
                <c:pt idx="10038">
                  <c:v>1.2907600000000002E-3</c:v>
                </c:pt>
                <c:pt idx="10039">
                  <c:v>1.2901400000000004E-3</c:v>
                </c:pt>
                <c:pt idx="10040">
                  <c:v>1.0363099999999999E-3</c:v>
                </c:pt>
                <c:pt idx="10041">
                  <c:v>1.0699399999999999E-3</c:v>
                </c:pt>
                <c:pt idx="10042">
                  <c:v>8.4671000000000041E-4</c:v>
                </c:pt>
                <c:pt idx="10043">
                  <c:v>9.0658000000000036E-4</c:v>
                </c:pt>
                <c:pt idx="10044">
                  <c:v>1.1111500000000002E-3</c:v>
                </c:pt>
                <c:pt idx="10045">
                  <c:v>1.0388000000000001E-3</c:v>
                </c:pt>
                <c:pt idx="10046">
                  <c:v>9.9078000000000035E-4</c:v>
                </c:pt>
                <c:pt idx="10047">
                  <c:v>1.0650000000000002E-3</c:v>
                </c:pt>
                <c:pt idx="10048">
                  <c:v>1.0774700000000001E-3</c:v>
                </c:pt>
                <c:pt idx="10049">
                  <c:v>1.28169E-3</c:v>
                </c:pt>
                <c:pt idx="10050">
                  <c:v>1.2146699999999999E-3</c:v>
                </c:pt>
                <c:pt idx="10051">
                  <c:v>1.2776599999999999E-3</c:v>
                </c:pt>
                <c:pt idx="10052">
                  <c:v>1.3175800000000003E-3</c:v>
                </c:pt>
                <c:pt idx="10053">
                  <c:v>1.3039400000000002E-3</c:v>
                </c:pt>
                <c:pt idx="10054">
                  <c:v>9.7207000000000012E-4</c:v>
                </c:pt>
                <c:pt idx="10055">
                  <c:v>1.1443300000000003E-3</c:v>
                </c:pt>
                <c:pt idx="10056">
                  <c:v>1.1847400000000003E-3</c:v>
                </c:pt>
                <c:pt idx="10057">
                  <c:v>1.1099E-3</c:v>
                </c:pt>
                <c:pt idx="10058">
                  <c:v>1.1437000000000001E-3</c:v>
                </c:pt>
                <c:pt idx="10059">
                  <c:v>1.0531500000000003E-3</c:v>
                </c:pt>
                <c:pt idx="10060">
                  <c:v>1.0219599999999999E-3</c:v>
                </c:pt>
                <c:pt idx="10061">
                  <c:v>1.1367000000000003E-3</c:v>
                </c:pt>
                <c:pt idx="10062">
                  <c:v>1.0851999999999999E-3</c:v>
                </c:pt>
                <c:pt idx="10063">
                  <c:v>9.583500000000005E-4</c:v>
                </c:pt>
                <c:pt idx="10064">
                  <c:v>1.0868200000000001E-3</c:v>
                </c:pt>
                <c:pt idx="10065">
                  <c:v>1.1258900000000001E-3</c:v>
                </c:pt>
                <c:pt idx="10066">
                  <c:v>1.2926299999999999E-3</c:v>
                </c:pt>
                <c:pt idx="10067">
                  <c:v>1.2234100000000001E-3</c:v>
                </c:pt>
                <c:pt idx="10068">
                  <c:v>1.2435300000000001E-3</c:v>
                </c:pt>
                <c:pt idx="10069">
                  <c:v>1.1068200000000001E-3</c:v>
                </c:pt>
                <c:pt idx="10070">
                  <c:v>9.1843000000000003E-4</c:v>
                </c:pt>
                <c:pt idx="10071">
                  <c:v>1.0257E-3</c:v>
                </c:pt>
                <c:pt idx="10072">
                  <c:v>1.0431699999999999E-3</c:v>
                </c:pt>
                <c:pt idx="10073">
                  <c:v>1.2121800000000002E-3</c:v>
                </c:pt>
                <c:pt idx="10074">
                  <c:v>1.3207000000000002E-3</c:v>
                </c:pt>
                <c:pt idx="10075">
                  <c:v>1.26706E-3</c:v>
                </c:pt>
                <c:pt idx="10076">
                  <c:v>1.22064E-3</c:v>
                </c:pt>
                <c:pt idx="10077">
                  <c:v>1.2552100000000001E-3</c:v>
                </c:pt>
                <c:pt idx="10078">
                  <c:v>1.3730800000000003E-3</c:v>
                </c:pt>
                <c:pt idx="10079">
                  <c:v>1.3450200000000002E-3</c:v>
                </c:pt>
                <c:pt idx="10080">
                  <c:v>1.2882700000000002E-3</c:v>
                </c:pt>
                <c:pt idx="10081">
                  <c:v>1.22528E-3</c:v>
                </c:pt>
                <c:pt idx="10082">
                  <c:v>1.1386100000000004E-3</c:v>
                </c:pt>
                <c:pt idx="10083">
                  <c:v>1.0527700000000002E-3</c:v>
                </c:pt>
                <c:pt idx="10084">
                  <c:v>8.6854000000000033E-4</c:v>
                </c:pt>
                <c:pt idx="10085">
                  <c:v>9.2342000000000032E-4</c:v>
                </c:pt>
                <c:pt idx="10086">
                  <c:v>1.0476800000000001E-3</c:v>
                </c:pt>
                <c:pt idx="10087">
                  <c:v>1.3543700000000001E-3</c:v>
                </c:pt>
                <c:pt idx="10088">
                  <c:v>1.41924E-3</c:v>
                </c:pt>
                <c:pt idx="10089">
                  <c:v>1.23463E-3</c:v>
                </c:pt>
                <c:pt idx="10090">
                  <c:v>1.0868200000000001E-3</c:v>
                </c:pt>
                <c:pt idx="10091">
                  <c:v>9.9515000000000042E-4</c:v>
                </c:pt>
                <c:pt idx="10092">
                  <c:v>8.9536000000000075E-4</c:v>
                </c:pt>
                <c:pt idx="10093">
                  <c:v>9.4912000000000013E-4</c:v>
                </c:pt>
                <c:pt idx="10094">
                  <c:v>1.00887E-3</c:v>
                </c:pt>
                <c:pt idx="10095">
                  <c:v>1.1354300000000002E-3</c:v>
                </c:pt>
                <c:pt idx="10096">
                  <c:v>9.3714000000000037E-4</c:v>
                </c:pt>
                <c:pt idx="10097">
                  <c:v>1.0101600000000002E-3</c:v>
                </c:pt>
                <c:pt idx="10098">
                  <c:v>1.0699800000000001E-3</c:v>
                </c:pt>
                <c:pt idx="10099">
                  <c:v>1.2301800000000002E-3</c:v>
                </c:pt>
                <c:pt idx="10100">
                  <c:v>1.2315099999999999E-3</c:v>
                </c:pt>
                <c:pt idx="10101">
                  <c:v>1.0612499999999999E-3</c:v>
                </c:pt>
                <c:pt idx="10102">
                  <c:v>9.8205000000000059E-4</c:v>
                </c:pt>
                <c:pt idx="10103">
                  <c:v>1.0805900000000002E-3</c:v>
                </c:pt>
                <c:pt idx="10104">
                  <c:v>1.0625000000000001E-3</c:v>
                </c:pt>
                <c:pt idx="10105">
                  <c:v>1.2460800000000003E-3</c:v>
                </c:pt>
                <c:pt idx="10106">
                  <c:v>1.0870999999999999E-3</c:v>
                </c:pt>
                <c:pt idx="10107">
                  <c:v>1.1697700000000001E-3</c:v>
                </c:pt>
                <c:pt idx="10108">
                  <c:v>1.2720500000000003E-3</c:v>
                </c:pt>
                <c:pt idx="10109">
                  <c:v>1.1136399999999999E-3</c:v>
                </c:pt>
                <c:pt idx="10110">
                  <c:v>1.0101100000000003E-3</c:v>
                </c:pt>
                <c:pt idx="10111">
                  <c:v>1.0680300000000002E-3</c:v>
                </c:pt>
                <c:pt idx="10112">
                  <c:v>1.0896500000000002E-3</c:v>
                </c:pt>
                <c:pt idx="10113">
                  <c:v>1.1454500000000001E-3</c:v>
                </c:pt>
                <c:pt idx="10114">
                  <c:v>1.1703900000000003E-3</c:v>
                </c:pt>
                <c:pt idx="10115">
                  <c:v>1.1180100000000004E-3</c:v>
                </c:pt>
                <c:pt idx="10116">
                  <c:v>1.0281999999999999E-3</c:v>
                </c:pt>
                <c:pt idx="10117">
                  <c:v>1.01822E-3</c:v>
                </c:pt>
                <c:pt idx="10118">
                  <c:v>9.8641000000000028E-4</c:v>
                </c:pt>
                <c:pt idx="10119">
                  <c:v>1.0642100000000001E-3</c:v>
                </c:pt>
                <c:pt idx="10120">
                  <c:v>1.1437000000000001E-3</c:v>
                </c:pt>
                <c:pt idx="10121">
                  <c:v>1.1735100000000002E-3</c:v>
                </c:pt>
                <c:pt idx="10122">
                  <c:v>1.1978399999999999E-3</c:v>
                </c:pt>
                <c:pt idx="10123">
                  <c:v>1.2508500000000002E-3</c:v>
                </c:pt>
                <c:pt idx="10124">
                  <c:v>1.2695600000000001E-3</c:v>
                </c:pt>
                <c:pt idx="10125">
                  <c:v>1.27579E-3</c:v>
                </c:pt>
                <c:pt idx="10126">
                  <c:v>1.1430600000000002E-3</c:v>
                </c:pt>
                <c:pt idx="10127">
                  <c:v>1.1504400000000004E-3</c:v>
                </c:pt>
                <c:pt idx="10128">
                  <c:v>1.0868200000000001E-3</c:v>
                </c:pt>
                <c:pt idx="10129">
                  <c:v>1.0762200000000001E-3</c:v>
                </c:pt>
                <c:pt idx="10130">
                  <c:v>9.340300000000003E-4</c:v>
                </c:pt>
                <c:pt idx="10131">
                  <c:v>1.0855800000000003E-3</c:v>
                </c:pt>
                <c:pt idx="10132">
                  <c:v>1.3331700000000003E-3</c:v>
                </c:pt>
                <c:pt idx="10133">
                  <c:v>9.8918000000000031E-4</c:v>
                </c:pt>
                <c:pt idx="10134">
                  <c:v>1.1201700000000002E-3</c:v>
                </c:pt>
                <c:pt idx="10135">
                  <c:v>9.5648000000000022E-4</c:v>
                </c:pt>
                <c:pt idx="10136">
                  <c:v>9.8142000000000043E-4</c:v>
                </c:pt>
                <c:pt idx="10137">
                  <c:v>9.7394000000000018E-4</c:v>
                </c:pt>
                <c:pt idx="10138">
                  <c:v>1.1947200000000002E-3</c:v>
                </c:pt>
                <c:pt idx="10139">
                  <c:v>1.3395500000000001E-3</c:v>
                </c:pt>
                <c:pt idx="10140">
                  <c:v>1.1510600000000002E-3</c:v>
                </c:pt>
                <c:pt idx="10141">
                  <c:v>1.1697700000000001E-3</c:v>
                </c:pt>
                <c:pt idx="10142">
                  <c:v>1.0343300000000002E-3</c:v>
                </c:pt>
                <c:pt idx="10143">
                  <c:v>1.0001299999999999E-3</c:v>
                </c:pt>
                <c:pt idx="10144">
                  <c:v>9.9327000000000052E-4</c:v>
                </c:pt>
                <c:pt idx="10145">
                  <c:v>1.2103100000000002E-3</c:v>
                </c:pt>
                <c:pt idx="10146">
                  <c:v>1.2320900000000001E-3</c:v>
                </c:pt>
                <c:pt idx="10147">
                  <c:v>1.02542E-3</c:v>
                </c:pt>
                <c:pt idx="10148">
                  <c:v>9.3902000000000026E-4</c:v>
                </c:pt>
                <c:pt idx="10149">
                  <c:v>1.1604200000000001E-3</c:v>
                </c:pt>
                <c:pt idx="10150">
                  <c:v>1.1828700000000001E-3</c:v>
                </c:pt>
                <c:pt idx="10151">
                  <c:v>1.1442000000000002E-3</c:v>
                </c:pt>
                <c:pt idx="10152">
                  <c:v>9.2750000000000026E-4</c:v>
                </c:pt>
                <c:pt idx="10153">
                  <c:v>9.5585000000000038E-4</c:v>
                </c:pt>
                <c:pt idx="10154">
                  <c:v>1.0606299999999999E-3</c:v>
                </c:pt>
                <c:pt idx="10155">
                  <c:v>1.0146100000000002E-3</c:v>
                </c:pt>
                <c:pt idx="10156">
                  <c:v>1.0294499999999999E-3</c:v>
                </c:pt>
                <c:pt idx="10157">
                  <c:v>1.0475300000000001E-3</c:v>
                </c:pt>
                <c:pt idx="10158">
                  <c:v>9.3777000000000064E-4</c:v>
                </c:pt>
                <c:pt idx="10159">
                  <c:v>9.465000000000004E-4</c:v>
                </c:pt>
                <c:pt idx="10160">
                  <c:v>9.2280000000000031E-4</c:v>
                </c:pt>
                <c:pt idx="10161">
                  <c:v>1.01716E-3</c:v>
                </c:pt>
                <c:pt idx="10162">
                  <c:v>1.3063500000000004E-3</c:v>
                </c:pt>
                <c:pt idx="10163">
                  <c:v>1.3874300000000003E-3</c:v>
                </c:pt>
                <c:pt idx="10164">
                  <c:v>1.32132E-3</c:v>
                </c:pt>
                <c:pt idx="10165">
                  <c:v>1.2221600000000001E-3</c:v>
                </c:pt>
                <c:pt idx="10166">
                  <c:v>1.0450399999999999E-3</c:v>
                </c:pt>
                <c:pt idx="10167">
                  <c:v>8.9411000000000004E-4</c:v>
                </c:pt>
                <c:pt idx="10168">
                  <c:v>8.7852000000000015E-4</c:v>
                </c:pt>
                <c:pt idx="10169">
                  <c:v>9.0721000000000042E-4</c:v>
                </c:pt>
                <c:pt idx="10170">
                  <c:v>1.1252600000000001E-3</c:v>
                </c:pt>
                <c:pt idx="10171">
                  <c:v>9.9203000000000008E-4</c:v>
                </c:pt>
                <c:pt idx="10172">
                  <c:v>1.1437000000000001E-3</c:v>
                </c:pt>
                <c:pt idx="10173">
                  <c:v>1.0836999999999999E-3</c:v>
                </c:pt>
                <c:pt idx="10174">
                  <c:v>1.0281999999999999E-3</c:v>
                </c:pt>
                <c:pt idx="10175">
                  <c:v>9.4466000000000027E-4</c:v>
                </c:pt>
                <c:pt idx="10176">
                  <c:v>8.9099000000000025E-4</c:v>
                </c:pt>
                <c:pt idx="10177">
                  <c:v>1.1023700000000003E-3</c:v>
                </c:pt>
                <c:pt idx="10178">
                  <c:v>1.1316200000000001E-3</c:v>
                </c:pt>
                <c:pt idx="10179">
                  <c:v>9.7020000000000016E-4</c:v>
                </c:pt>
                <c:pt idx="10180">
                  <c:v>1.0400500000000003E-3</c:v>
                </c:pt>
                <c:pt idx="10181">
                  <c:v>1.2384500000000003E-3</c:v>
                </c:pt>
                <c:pt idx="10182">
                  <c:v>1.0924400000000003E-3</c:v>
                </c:pt>
                <c:pt idx="10183">
                  <c:v>1.2944100000000002E-3</c:v>
                </c:pt>
                <c:pt idx="10184">
                  <c:v>9.6770000000000016E-4</c:v>
                </c:pt>
                <c:pt idx="10185">
                  <c:v>9.6770000000000016E-4</c:v>
                </c:pt>
                <c:pt idx="10186">
                  <c:v>1.1061800000000004E-3</c:v>
                </c:pt>
                <c:pt idx="10187">
                  <c:v>1.0581300000000002E-3</c:v>
                </c:pt>
                <c:pt idx="10188">
                  <c:v>1.0674899999999999E-3</c:v>
                </c:pt>
                <c:pt idx="10189">
                  <c:v>1.2015699999999997E-3</c:v>
                </c:pt>
                <c:pt idx="10190">
                  <c:v>1.2104699999999999E-3</c:v>
                </c:pt>
                <c:pt idx="10191">
                  <c:v>1.19596E-3</c:v>
                </c:pt>
                <c:pt idx="10192">
                  <c:v>1.2321400000000003E-3</c:v>
                </c:pt>
                <c:pt idx="10193">
                  <c:v>1.3381600000000001E-3</c:v>
                </c:pt>
                <c:pt idx="10194">
                  <c:v>1.3344200000000002E-3</c:v>
                </c:pt>
                <c:pt idx="10195">
                  <c:v>1.2882700000000002E-3</c:v>
                </c:pt>
                <c:pt idx="10196">
                  <c:v>1.2240300000000001E-3</c:v>
                </c:pt>
                <c:pt idx="10197">
                  <c:v>1.0543900000000001E-3</c:v>
                </c:pt>
                <c:pt idx="10198">
                  <c:v>1.0203400000000002E-3</c:v>
                </c:pt>
                <c:pt idx="10199">
                  <c:v>1.11052E-3</c:v>
                </c:pt>
                <c:pt idx="10200">
                  <c:v>1.1479400000000001E-3</c:v>
                </c:pt>
                <c:pt idx="10201">
                  <c:v>1.0849500000000003E-3</c:v>
                </c:pt>
                <c:pt idx="10202">
                  <c:v>1.0693600000000001E-3</c:v>
                </c:pt>
                <c:pt idx="10203">
                  <c:v>1.1030400000000002E-3</c:v>
                </c:pt>
                <c:pt idx="10204">
                  <c:v>9.8473000000000007E-4</c:v>
                </c:pt>
                <c:pt idx="10205">
                  <c:v>8.2551000000000022E-4</c:v>
                </c:pt>
                <c:pt idx="10206">
                  <c:v>1.0273299999999999E-3</c:v>
                </c:pt>
                <c:pt idx="10207">
                  <c:v>1.3674700000000002E-3</c:v>
                </c:pt>
                <c:pt idx="10208">
                  <c:v>1.2153000000000001E-3</c:v>
                </c:pt>
                <c:pt idx="10209">
                  <c:v>1.1884800000000004E-3</c:v>
                </c:pt>
                <c:pt idx="10210">
                  <c:v>1.0556400000000001E-3</c:v>
                </c:pt>
                <c:pt idx="10211">
                  <c:v>1.0575100000000002E-3</c:v>
                </c:pt>
                <c:pt idx="10212">
                  <c:v>8.885000000000004E-4</c:v>
                </c:pt>
                <c:pt idx="10213">
                  <c:v>1.0219599999999999E-3</c:v>
                </c:pt>
                <c:pt idx="10214">
                  <c:v>1.1812200000000002E-3</c:v>
                </c:pt>
                <c:pt idx="10215">
                  <c:v>1.1641600000000002E-3</c:v>
                </c:pt>
                <c:pt idx="10216">
                  <c:v>1.07373E-3</c:v>
                </c:pt>
                <c:pt idx="10217">
                  <c:v>9.770600000000003E-4</c:v>
                </c:pt>
                <c:pt idx="10218">
                  <c:v>1.1774000000000001E-3</c:v>
                </c:pt>
                <c:pt idx="10219">
                  <c:v>1.2945000000000003E-3</c:v>
                </c:pt>
                <c:pt idx="10220">
                  <c:v>1.1778800000000003E-3</c:v>
                </c:pt>
                <c:pt idx="10221">
                  <c:v>1.0648500000000002E-3</c:v>
                </c:pt>
                <c:pt idx="10222">
                  <c:v>1.1267400000000002E-3</c:v>
                </c:pt>
                <c:pt idx="10223">
                  <c:v>1.0998200000000001E-3</c:v>
                </c:pt>
                <c:pt idx="10224">
                  <c:v>1.1767700000000002E-3</c:v>
                </c:pt>
                <c:pt idx="10225">
                  <c:v>1.1610400000000001E-3</c:v>
                </c:pt>
                <c:pt idx="10226">
                  <c:v>9.889100000000004E-4</c:v>
                </c:pt>
                <c:pt idx="10227">
                  <c:v>1.0537700000000001E-3</c:v>
                </c:pt>
                <c:pt idx="10228">
                  <c:v>9.4151000000000033E-4</c:v>
                </c:pt>
                <c:pt idx="10229">
                  <c:v>9.5585000000000038E-4</c:v>
                </c:pt>
                <c:pt idx="10230">
                  <c:v>1.0500300000000002E-3</c:v>
                </c:pt>
                <c:pt idx="10231">
                  <c:v>1.0257E-3</c:v>
                </c:pt>
                <c:pt idx="10232">
                  <c:v>1.1831200000000002E-3</c:v>
                </c:pt>
                <c:pt idx="10233">
                  <c:v>1.1454500000000001E-3</c:v>
                </c:pt>
                <c:pt idx="10234">
                  <c:v>1.1772500000000001E-3</c:v>
                </c:pt>
                <c:pt idx="10235">
                  <c:v>1.1405200000000001E-3</c:v>
                </c:pt>
                <c:pt idx="10236">
                  <c:v>1.0238299999999999E-3</c:v>
                </c:pt>
                <c:pt idx="10237">
                  <c:v>1.0306900000000001E-3</c:v>
                </c:pt>
                <c:pt idx="10238">
                  <c:v>9.8205000000000059E-4</c:v>
                </c:pt>
                <c:pt idx="10239">
                  <c:v>9.0721000000000042E-4</c:v>
                </c:pt>
                <c:pt idx="10240">
                  <c:v>1.02987E-3</c:v>
                </c:pt>
                <c:pt idx="10241">
                  <c:v>1.05722E-3</c:v>
                </c:pt>
                <c:pt idx="10242">
                  <c:v>8.7041000000000028E-4</c:v>
                </c:pt>
                <c:pt idx="10243">
                  <c:v>9.6396000000000014E-4</c:v>
                </c:pt>
                <c:pt idx="10244">
                  <c:v>1.0344400000000002E-3</c:v>
                </c:pt>
                <c:pt idx="10245">
                  <c:v>1.21492E-3</c:v>
                </c:pt>
                <c:pt idx="10246">
                  <c:v>1.1417100000000002E-3</c:v>
                </c:pt>
                <c:pt idx="10247">
                  <c:v>1.3274700000000001E-3</c:v>
                </c:pt>
                <c:pt idx="10248">
                  <c:v>1.3375399999999999E-3</c:v>
                </c:pt>
                <c:pt idx="10249">
                  <c:v>1.1990800000000002E-3</c:v>
                </c:pt>
                <c:pt idx="10250">
                  <c:v>1.05502E-3</c:v>
                </c:pt>
                <c:pt idx="10251">
                  <c:v>1.0706100000000003E-3</c:v>
                </c:pt>
                <c:pt idx="10252">
                  <c:v>1.1803700000000002E-3</c:v>
                </c:pt>
                <c:pt idx="10253">
                  <c:v>1.2458599999999999E-3</c:v>
                </c:pt>
                <c:pt idx="10254">
                  <c:v>1.2994899999999999E-3</c:v>
                </c:pt>
                <c:pt idx="10255">
                  <c:v>1.5003100000000001E-3</c:v>
                </c:pt>
                <c:pt idx="10256">
                  <c:v>1.26706E-3</c:v>
                </c:pt>
                <c:pt idx="10257">
                  <c:v>1.2441700000000002E-3</c:v>
                </c:pt>
                <c:pt idx="10258">
                  <c:v>1.4123800000000002E-3</c:v>
                </c:pt>
                <c:pt idx="10259">
                  <c:v>1.3088500000000003E-3</c:v>
                </c:pt>
                <c:pt idx="10260">
                  <c:v>1.1704100000000004E-3</c:v>
                </c:pt>
                <c:pt idx="10261">
                  <c:v>8.5295000000000021E-4</c:v>
                </c:pt>
                <c:pt idx="10262">
                  <c:v>9.8828000000000045E-4</c:v>
                </c:pt>
                <c:pt idx="10263">
                  <c:v>1.0979099999999999E-3</c:v>
                </c:pt>
                <c:pt idx="10264">
                  <c:v>1.0578499999999999E-3</c:v>
                </c:pt>
                <c:pt idx="10265">
                  <c:v>8.9286000000000053E-4</c:v>
                </c:pt>
                <c:pt idx="10266">
                  <c:v>1.3185700000000002E-3</c:v>
                </c:pt>
                <c:pt idx="10267">
                  <c:v>1.2240300000000001E-3</c:v>
                </c:pt>
                <c:pt idx="10268">
                  <c:v>1.1604200000000001E-3</c:v>
                </c:pt>
                <c:pt idx="10269">
                  <c:v>1.22573E-3</c:v>
                </c:pt>
                <c:pt idx="10270">
                  <c:v>1.05689E-3</c:v>
                </c:pt>
                <c:pt idx="10271">
                  <c:v>1.1922200000000003E-3</c:v>
                </c:pt>
                <c:pt idx="10272">
                  <c:v>1.0213399999999999E-3</c:v>
                </c:pt>
                <c:pt idx="10273">
                  <c:v>1.24989E-3</c:v>
                </c:pt>
                <c:pt idx="10274">
                  <c:v>1.1723100000000004E-3</c:v>
                </c:pt>
                <c:pt idx="10275">
                  <c:v>1.1947200000000002E-3</c:v>
                </c:pt>
                <c:pt idx="10276">
                  <c:v>1.2427400000000002E-3</c:v>
                </c:pt>
                <c:pt idx="10277">
                  <c:v>1.28702E-3</c:v>
                </c:pt>
                <c:pt idx="10278">
                  <c:v>1.3269300000000003E-3</c:v>
                </c:pt>
                <c:pt idx="10279">
                  <c:v>1.4011500000000001E-3</c:v>
                </c:pt>
                <c:pt idx="10280">
                  <c:v>1.3681000000000001E-3</c:v>
                </c:pt>
                <c:pt idx="10281">
                  <c:v>1.3147500000000002E-3</c:v>
                </c:pt>
                <c:pt idx="10282">
                  <c:v>1.1073999999999999E-3</c:v>
                </c:pt>
                <c:pt idx="10283">
                  <c:v>1.0525200000000001E-3</c:v>
                </c:pt>
                <c:pt idx="10284">
                  <c:v>9.889100000000004E-4</c:v>
                </c:pt>
                <c:pt idx="10285">
                  <c:v>8.6480000000000031E-4</c:v>
                </c:pt>
                <c:pt idx="10286">
                  <c:v>1.1348000000000003E-3</c:v>
                </c:pt>
                <c:pt idx="10287">
                  <c:v>1.3219400000000002E-3</c:v>
                </c:pt>
                <c:pt idx="10288">
                  <c:v>1.2720500000000003E-3</c:v>
                </c:pt>
                <c:pt idx="10289">
                  <c:v>1.1417899999999999E-3</c:v>
                </c:pt>
                <c:pt idx="10290">
                  <c:v>1.21619E-3</c:v>
                </c:pt>
                <c:pt idx="10291">
                  <c:v>1.2826500000000002E-3</c:v>
                </c:pt>
                <c:pt idx="10292">
                  <c:v>1.2920100000000001E-3</c:v>
                </c:pt>
                <c:pt idx="10293">
                  <c:v>1.2608299999999999E-3</c:v>
                </c:pt>
                <c:pt idx="10294">
                  <c:v>1.3144600000000002E-3</c:v>
                </c:pt>
                <c:pt idx="10295">
                  <c:v>1.3362900000000002E-3</c:v>
                </c:pt>
                <c:pt idx="10296">
                  <c:v>1.3369100000000002E-3</c:v>
                </c:pt>
                <c:pt idx="10297">
                  <c:v>1.3774500000000001E-3</c:v>
                </c:pt>
                <c:pt idx="10298">
                  <c:v>1.4024E-3</c:v>
                </c:pt>
                <c:pt idx="10299">
                  <c:v>1.2932600000000001E-3</c:v>
                </c:pt>
                <c:pt idx="10300">
                  <c:v>1.0851999999999999E-3</c:v>
                </c:pt>
                <c:pt idx="10301">
                  <c:v>9.6833000000000054E-4</c:v>
                </c:pt>
                <c:pt idx="10302">
                  <c:v>9.8641000000000028E-4</c:v>
                </c:pt>
                <c:pt idx="10303">
                  <c:v>1.1167600000000001E-3</c:v>
                </c:pt>
                <c:pt idx="10304">
                  <c:v>1.1884800000000004E-3</c:v>
                </c:pt>
                <c:pt idx="10305">
                  <c:v>1.1442000000000002E-3</c:v>
                </c:pt>
                <c:pt idx="10306">
                  <c:v>1.1741400000000002E-3</c:v>
                </c:pt>
                <c:pt idx="10307">
                  <c:v>1.1872300000000003E-3</c:v>
                </c:pt>
                <c:pt idx="10308">
                  <c:v>1.2091999999999999E-3</c:v>
                </c:pt>
                <c:pt idx="10309">
                  <c:v>1.1691500000000003E-3</c:v>
                </c:pt>
                <c:pt idx="10310">
                  <c:v>1.2371699999999999E-3</c:v>
                </c:pt>
                <c:pt idx="10311">
                  <c:v>1.3325500000000003E-3</c:v>
                </c:pt>
                <c:pt idx="10312">
                  <c:v>1.32756E-3</c:v>
                </c:pt>
                <c:pt idx="10313">
                  <c:v>1.3128500000000004E-3</c:v>
                </c:pt>
                <c:pt idx="10314">
                  <c:v>1.2040700000000002E-3</c:v>
                </c:pt>
                <c:pt idx="10315">
                  <c:v>1.28702E-3</c:v>
                </c:pt>
                <c:pt idx="10316">
                  <c:v>1.2165500000000003E-3</c:v>
                </c:pt>
                <c:pt idx="10317">
                  <c:v>1.1080900000000002E-3</c:v>
                </c:pt>
                <c:pt idx="10318">
                  <c:v>1.25771E-3</c:v>
                </c:pt>
                <c:pt idx="10319">
                  <c:v>1.45042E-3</c:v>
                </c:pt>
                <c:pt idx="10320">
                  <c:v>1.1267400000000002E-3</c:v>
                </c:pt>
                <c:pt idx="10321">
                  <c:v>1.1735900000000002E-3</c:v>
                </c:pt>
                <c:pt idx="10322">
                  <c:v>1.0687400000000001E-3</c:v>
                </c:pt>
                <c:pt idx="10323">
                  <c:v>1.0699800000000001E-3</c:v>
                </c:pt>
                <c:pt idx="10324">
                  <c:v>1.1519700000000002E-3</c:v>
                </c:pt>
                <c:pt idx="10325">
                  <c:v>1.2861400000000003E-3</c:v>
                </c:pt>
                <c:pt idx="10326">
                  <c:v>1.3294299999999999E-3</c:v>
                </c:pt>
                <c:pt idx="10327">
                  <c:v>1.2776599999999999E-3</c:v>
                </c:pt>
                <c:pt idx="10328">
                  <c:v>1.2022000000000001E-3</c:v>
                </c:pt>
                <c:pt idx="10329">
                  <c:v>1.1136399999999999E-3</c:v>
                </c:pt>
                <c:pt idx="10330">
                  <c:v>1.04067E-3</c:v>
                </c:pt>
                <c:pt idx="10331">
                  <c:v>8.9910000000000012E-4</c:v>
                </c:pt>
                <c:pt idx="10332">
                  <c:v>9.4213000000000012E-4</c:v>
                </c:pt>
                <c:pt idx="10333">
                  <c:v>1.0356800000000002E-3</c:v>
                </c:pt>
                <c:pt idx="10334">
                  <c:v>1.0980500000000002E-3</c:v>
                </c:pt>
                <c:pt idx="10335">
                  <c:v>1.1728900000000002E-3</c:v>
                </c:pt>
                <c:pt idx="10336">
                  <c:v>1.31197E-3</c:v>
                </c:pt>
                <c:pt idx="10337">
                  <c:v>1.1952100000000002E-3</c:v>
                </c:pt>
                <c:pt idx="10338">
                  <c:v>1.0673900000000001E-3</c:v>
                </c:pt>
                <c:pt idx="10339">
                  <c:v>1.1111200000000002E-3</c:v>
                </c:pt>
                <c:pt idx="10340">
                  <c:v>1.5658000000000002E-3</c:v>
                </c:pt>
                <c:pt idx="10341">
                  <c:v>1.4123800000000002E-3</c:v>
                </c:pt>
                <c:pt idx="10342">
                  <c:v>1.1677400000000002E-3</c:v>
                </c:pt>
                <c:pt idx="10343">
                  <c:v>1.0830799999999999E-3</c:v>
                </c:pt>
                <c:pt idx="10344">
                  <c:v>1.0943100000000002E-3</c:v>
                </c:pt>
                <c:pt idx="10345">
                  <c:v>1.2321999999999999E-3</c:v>
                </c:pt>
                <c:pt idx="10346">
                  <c:v>1.0765300000000002E-3</c:v>
                </c:pt>
                <c:pt idx="10347">
                  <c:v>1.3217500000000002E-3</c:v>
                </c:pt>
                <c:pt idx="10348">
                  <c:v>1.3518800000000002E-3</c:v>
                </c:pt>
                <c:pt idx="10349">
                  <c:v>1.2489800000000002E-3</c:v>
                </c:pt>
                <c:pt idx="10350">
                  <c:v>1.2146699999999999E-3</c:v>
                </c:pt>
                <c:pt idx="10351">
                  <c:v>1.3179299999999999E-3</c:v>
                </c:pt>
                <c:pt idx="10352">
                  <c:v>1.1080300000000003E-3</c:v>
                </c:pt>
                <c:pt idx="10353">
                  <c:v>1.3351000000000001E-3</c:v>
                </c:pt>
                <c:pt idx="10354">
                  <c:v>1.1816200000000002E-3</c:v>
                </c:pt>
                <c:pt idx="10355">
                  <c:v>1.3681000000000001E-3</c:v>
                </c:pt>
                <c:pt idx="10356">
                  <c:v>1.2857700000000001E-3</c:v>
                </c:pt>
                <c:pt idx="10357">
                  <c:v>1.1500600000000003E-3</c:v>
                </c:pt>
                <c:pt idx="10358">
                  <c:v>1.0381400000000001E-3</c:v>
                </c:pt>
                <c:pt idx="10359">
                  <c:v>1.1647800000000002E-3</c:v>
                </c:pt>
                <c:pt idx="10360">
                  <c:v>1.1198800000000002E-3</c:v>
                </c:pt>
                <c:pt idx="10361">
                  <c:v>1.1267400000000002E-3</c:v>
                </c:pt>
                <c:pt idx="10362">
                  <c:v>1.26706E-3</c:v>
                </c:pt>
                <c:pt idx="10363">
                  <c:v>1.3362900000000002E-3</c:v>
                </c:pt>
                <c:pt idx="10364">
                  <c:v>1.3518800000000002E-3</c:v>
                </c:pt>
                <c:pt idx="10365">
                  <c:v>1.0559499999999999E-3</c:v>
                </c:pt>
                <c:pt idx="10366">
                  <c:v>1.1173800000000003E-3</c:v>
                </c:pt>
                <c:pt idx="10367">
                  <c:v>1.21904E-3</c:v>
                </c:pt>
                <c:pt idx="10368">
                  <c:v>1.3013600000000001E-3</c:v>
                </c:pt>
                <c:pt idx="10369">
                  <c:v>1.3350400000000002E-3</c:v>
                </c:pt>
                <c:pt idx="10370">
                  <c:v>1.3425300000000002E-3</c:v>
                </c:pt>
                <c:pt idx="10371">
                  <c:v>1.3182000000000003E-3</c:v>
                </c:pt>
                <c:pt idx="10372">
                  <c:v>1.3631100000000003E-3</c:v>
                </c:pt>
                <c:pt idx="10373">
                  <c:v>1.2826500000000002E-3</c:v>
                </c:pt>
                <c:pt idx="10374">
                  <c:v>1.1909800000000001E-3</c:v>
                </c:pt>
                <c:pt idx="10375">
                  <c:v>1.1844000000000002E-3</c:v>
                </c:pt>
                <c:pt idx="10376">
                  <c:v>1.2259E-3</c:v>
                </c:pt>
                <c:pt idx="10377">
                  <c:v>1.3662200000000002E-3</c:v>
                </c:pt>
                <c:pt idx="10378">
                  <c:v>1.3543700000000001E-3</c:v>
                </c:pt>
                <c:pt idx="10379">
                  <c:v>1.3249300000000002E-3</c:v>
                </c:pt>
                <c:pt idx="10380">
                  <c:v>1.2549799999999999E-3</c:v>
                </c:pt>
                <c:pt idx="10381">
                  <c:v>1.3562500000000005E-3</c:v>
                </c:pt>
                <c:pt idx="10382">
                  <c:v>1.0406800000000002E-3</c:v>
                </c:pt>
                <c:pt idx="10383">
                  <c:v>1.0968000000000002E-3</c:v>
                </c:pt>
                <c:pt idx="10384">
                  <c:v>1.01822E-3</c:v>
                </c:pt>
                <c:pt idx="10385">
                  <c:v>1.0445000000000001E-3</c:v>
                </c:pt>
                <c:pt idx="10386">
                  <c:v>1.1073999999999999E-3</c:v>
                </c:pt>
                <c:pt idx="10387">
                  <c:v>1.1335200000000001E-3</c:v>
                </c:pt>
                <c:pt idx="10388">
                  <c:v>1.1278000000000002E-3</c:v>
                </c:pt>
                <c:pt idx="10389">
                  <c:v>1.23463E-3</c:v>
                </c:pt>
                <c:pt idx="10390">
                  <c:v>1.2627000000000001E-3</c:v>
                </c:pt>
                <c:pt idx="10391">
                  <c:v>1.25022E-3</c:v>
                </c:pt>
                <c:pt idx="10392">
                  <c:v>1.2520900000000002E-3</c:v>
                </c:pt>
                <c:pt idx="10393">
                  <c:v>1.2826500000000002E-3</c:v>
                </c:pt>
                <c:pt idx="10394">
                  <c:v>1.1634099999999999E-3</c:v>
                </c:pt>
                <c:pt idx="10395">
                  <c:v>1.1566700000000003E-3</c:v>
                </c:pt>
                <c:pt idx="10396">
                  <c:v>1.0176E-3</c:v>
                </c:pt>
                <c:pt idx="10397">
                  <c:v>1.07373E-3</c:v>
                </c:pt>
                <c:pt idx="10398">
                  <c:v>1.07373E-3</c:v>
                </c:pt>
                <c:pt idx="10399">
                  <c:v>1.0918099999999999E-3</c:v>
                </c:pt>
                <c:pt idx="10400">
                  <c:v>1.1092800000000002E-3</c:v>
                </c:pt>
                <c:pt idx="10401">
                  <c:v>1.0693600000000001E-3</c:v>
                </c:pt>
                <c:pt idx="10402">
                  <c:v>9.1157000000000022E-4</c:v>
                </c:pt>
                <c:pt idx="10403">
                  <c:v>1.0712100000000002E-3</c:v>
                </c:pt>
                <c:pt idx="10404">
                  <c:v>1.1622900000000003E-3</c:v>
                </c:pt>
                <c:pt idx="10405">
                  <c:v>1.1915999999999999E-3</c:v>
                </c:pt>
                <c:pt idx="10406">
                  <c:v>1.3312900000000002E-3</c:v>
                </c:pt>
                <c:pt idx="10407">
                  <c:v>1.25771E-3</c:v>
                </c:pt>
                <c:pt idx="10408">
                  <c:v>1.4098800000000001E-3</c:v>
                </c:pt>
                <c:pt idx="10409">
                  <c:v>1.2988699999999999E-3</c:v>
                </c:pt>
                <c:pt idx="10410">
                  <c:v>1.2945000000000003E-3</c:v>
                </c:pt>
                <c:pt idx="10411">
                  <c:v>1.1897300000000002E-3</c:v>
                </c:pt>
                <c:pt idx="10412">
                  <c:v>1.0687400000000001E-3</c:v>
                </c:pt>
                <c:pt idx="10413">
                  <c:v>1.2427400000000002E-3</c:v>
                </c:pt>
                <c:pt idx="10414">
                  <c:v>1.3132100000000002E-3</c:v>
                </c:pt>
                <c:pt idx="10415">
                  <c:v>9.7010000000000011E-4</c:v>
                </c:pt>
                <c:pt idx="10416">
                  <c:v>1.0706100000000003E-3</c:v>
                </c:pt>
                <c:pt idx="10417">
                  <c:v>1.1591699999999999E-3</c:v>
                </c:pt>
                <c:pt idx="10418">
                  <c:v>1.2028200000000001E-3</c:v>
                </c:pt>
                <c:pt idx="10419">
                  <c:v>1.2009500000000001E-3</c:v>
                </c:pt>
                <c:pt idx="10420">
                  <c:v>1.1473200000000001E-3</c:v>
                </c:pt>
                <c:pt idx="10421">
                  <c:v>1.08869E-3</c:v>
                </c:pt>
                <c:pt idx="10422">
                  <c:v>1.0487800000000002E-3</c:v>
                </c:pt>
                <c:pt idx="10423">
                  <c:v>1.0025300000000002E-3</c:v>
                </c:pt>
                <c:pt idx="10424">
                  <c:v>1.05502E-3</c:v>
                </c:pt>
                <c:pt idx="10425">
                  <c:v>1.3408300000000001E-3</c:v>
                </c:pt>
                <c:pt idx="10426">
                  <c:v>1.38182E-3</c:v>
                </c:pt>
                <c:pt idx="10427">
                  <c:v>1.3462700000000003E-3</c:v>
                </c:pt>
                <c:pt idx="10428">
                  <c:v>1.25307E-3</c:v>
                </c:pt>
                <c:pt idx="10429">
                  <c:v>1.1616600000000001E-3</c:v>
                </c:pt>
                <c:pt idx="10430">
                  <c:v>1.2244600000000001E-3</c:v>
                </c:pt>
                <c:pt idx="10431">
                  <c:v>1.2383699999999999E-3</c:v>
                </c:pt>
                <c:pt idx="10432">
                  <c:v>1.1972100000000002E-3</c:v>
                </c:pt>
                <c:pt idx="10433">
                  <c:v>1.2734199999999999E-3</c:v>
                </c:pt>
                <c:pt idx="10434">
                  <c:v>1.20594E-3</c:v>
                </c:pt>
                <c:pt idx="10435">
                  <c:v>1.1697700000000001E-3</c:v>
                </c:pt>
                <c:pt idx="10436">
                  <c:v>1.1049100000000002E-3</c:v>
                </c:pt>
                <c:pt idx="10437">
                  <c:v>1.0556400000000001E-3</c:v>
                </c:pt>
                <c:pt idx="10438">
                  <c:v>9.6147000000000029E-4</c:v>
                </c:pt>
                <c:pt idx="10439">
                  <c:v>1.0905699999999999E-3</c:v>
                </c:pt>
                <c:pt idx="10440">
                  <c:v>8.2987000000000002E-4</c:v>
                </c:pt>
                <c:pt idx="10441">
                  <c:v>1.1030000000000002E-3</c:v>
                </c:pt>
                <c:pt idx="10442">
                  <c:v>1.27392E-3</c:v>
                </c:pt>
                <c:pt idx="10443">
                  <c:v>1.2315099999999999E-3</c:v>
                </c:pt>
                <c:pt idx="10444">
                  <c:v>1.2496E-3</c:v>
                </c:pt>
                <c:pt idx="10445">
                  <c:v>1.2041100000000002E-3</c:v>
                </c:pt>
                <c:pt idx="10446">
                  <c:v>1.0699399999999999E-3</c:v>
                </c:pt>
                <c:pt idx="10447">
                  <c:v>1.1005400000000001E-3</c:v>
                </c:pt>
                <c:pt idx="10448">
                  <c:v>1.15792E-3</c:v>
                </c:pt>
                <c:pt idx="10449">
                  <c:v>1.2545900000000001E-3</c:v>
                </c:pt>
                <c:pt idx="10450">
                  <c:v>1.3244400000000003E-3</c:v>
                </c:pt>
                <c:pt idx="10451">
                  <c:v>1.3599899999999999E-3</c:v>
                </c:pt>
                <c:pt idx="10452">
                  <c:v>1.3911700000000002E-3</c:v>
                </c:pt>
                <c:pt idx="10453">
                  <c:v>1.1506900000000002E-3</c:v>
                </c:pt>
                <c:pt idx="10454">
                  <c:v>1.0955500000000003E-3</c:v>
                </c:pt>
                <c:pt idx="10455">
                  <c:v>1.1903500000000004E-3</c:v>
                </c:pt>
                <c:pt idx="10456">
                  <c:v>1.2876400000000001E-3</c:v>
                </c:pt>
                <c:pt idx="10457">
                  <c:v>1.3886800000000004E-3</c:v>
                </c:pt>
                <c:pt idx="10458">
                  <c:v>1.1373399999999999E-3</c:v>
                </c:pt>
                <c:pt idx="10459">
                  <c:v>1.0330500000000002E-3</c:v>
                </c:pt>
                <c:pt idx="10460">
                  <c:v>9.5211000000000004E-4</c:v>
                </c:pt>
                <c:pt idx="10461">
                  <c:v>9.7831000000000025E-4</c:v>
                </c:pt>
                <c:pt idx="10462">
                  <c:v>1.1747600000000002E-3</c:v>
                </c:pt>
                <c:pt idx="10463">
                  <c:v>1.1818500000000001E-3</c:v>
                </c:pt>
                <c:pt idx="10464">
                  <c:v>1.1248700000000003E-3</c:v>
                </c:pt>
                <c:pt idx="10465">
                  <c:v>1.0413E-3</c:v>
                </c:pt>
                <c:pt idx="10466">
                  <c:v>9.4151000000000033E-4</c:v>
                </c:pt>
                <c:pt idx="10467">
                  <c:v>1.0032500000000002E-3</c:v>
                </c:pt>
                <c:pt idx="10468">
                  <c:v>1.1117700000000002E-3</c:v>
                </c:pt>
                <c:pt idx="10469">
                  <c:v>1.2259E-3</c:v>
                </c:pt>
                <c:pt idx="10470">
                  <c:v>1.3219400000000002E-3</c:v>
                </c:pt>
                <c:pt idx="10471">
                  <c:v>1.15792E-3</c:v>
                </c:pt>
                <c:pt idx="10472">
                  <c:v>1.0782000000000003E-3</c:v>
                </c:pt>
                <c:pt idx="10473">
                  <c:v>9.7710000000000006E-4</c:v>
                </c:pt>
                <c:pt idx="10474">
                  <c:v>9.3964000000000038E-4</c:v>
                </c:pt>
                <c:pt idx="10475">
                  <c:v>1.07872E-3</c:v>
                </c:pt>
                <c:pt idx="10476">
                  <c:v>1.1748600000000002E-3</c:v>
                </c:pt>
                <c:pt idx="10477">
                  <c:v>1.1591699999999999E-3</c:v>
                </c:pt>
                <c:pt idx="10478">
                  <c:v>1.0606299999999999E-3</c:v>
                </c:pt>
                <c:pt idx="10479">
                  <c:v>9.7955000000000026E-4</c:v>
                </c:pt>
                <c:pt idx="10480">
                  <c:v>1.3223800000000004E-3</c:v>
                </c:pt>
                <c:pt idx="10481">
                  <c:v>1.2639400000000001E-3</c:v>
                </c:pt>
                <c:pt idx="10482">
                  <c:v>1.1460700000000001E-3</c:v>
                </c:pt>
                <c:pt idx="10483">
                  <c:v>1.0387800000000002E-3</c:v>
                </c:pt>
                <c:pt idx="10484">
                  <c:v>1.1454500000000001E-3</c:v>
                </c:pt>
                <c:pt idx="10485">
                  <c:v>1.1278000000000002E-3</c:v>
                </c:pt>
                <c:pt idx="10486">
                  <c:v>1.0144799999999999E-3</c:v>
                </c:pt>
                <c:pt idx="10487">
                  <c:v>1.1030400000000002E-3</c:v>
                </c:pt>
                <c:pt idx="10488">
                  <c:v>1.1888500000000004E-3</c:v>
                </c:pt>
                <c:pt idx="10489">
                  <c:v>1.1585400000000002E-3</c:v>
                </c:pt>
                <c:pt idx="10490">
                  <c:v>1.2377499999999999E-3</c:v>
                </c:pt>
                <c:pt idx="10491">
                  <c:v>1.2676899999999999E-3</c:v>
                </c:pt>
                <c:pt idx="10492">
                  <c:v>1.3313000000000001E-3</c:v>
                </c:pt>
                <c:pt idx="10493">
                  <c:v>1.1271700000000003E-3</c:v>
                </c:pt>
                <c:pt idx="10494">
                  <c:v>1.1915999999999999E-3</c:v>
                </c:pt>
                <c:pt idx="10495">
                  <c:v>1.2857700000000001E-3</c:v>
                </c:pt>
                <c:pt idx="10496">
                  <c:v>1.413E-3</c:v>
                </c:pt>
                <c:pt idx="10497">
                  <c:v>1.3138399999999999E-3</c:v>
                </c:pt>
                <c:pt idx="10498">
                  <c:v>1.21174E-3</c:v>
                </c:pt>
                <c:pt idx="10499">
                  <c:v>1.3712100000000003E-3</c:v>
                </c:pt>
                <c:pt idx="10500">
                  <c:v>1.2734199999999999E-3</c:v>
                </c:pt>
                <c:pt idx="10501">
                  <c:v>1.1928500000000003E-3</c:v>
                </c:pt>
                <c:pt idx="10502">
                  <c:v>1.2720500000000003E-3</c:v>
                </c:pt>
                <c:pt idx="10503">
                  <c:v>1.3855600000000001E-3</c:v>
                </c:pt>
                <c:pt idx="10504">
                  <c:v>1.15543E-3</c:v>
                </c:pt>
                <c:pt idx="10505">
                  <c:v>1.1475100000000002E-3</c:v>
                </c:pt>
                <c:pt idx="10506">
                  <c:v>1.0587600000000002E-3</c:v>
                </c:pt>
                <c:pt idx="10507">
                  <c:v>1.0943100000000002E-3</c:v>
                </c:pt>
                <c:pt idx="10508">
                  <c:v>1.0540400000000002E-3</c:v>
                </c:pt>
                <c:pt idx="10509">
                  <c:v>9.1469000000000012E-4</c:v>
                </c:pt>
                <c:pt idx="10510">
                  <c:v>1.1100000000000003E-3</c:v>
                </c:pt>
                <c:pt idx="10511">
                  <c:v>1.0731000000000002E-3</c:v>
                </c:pt>
                <c:pt idx="10512">
                  <c:v>1.1130200000000002E-3</c:v>
                </c:pt>
                <c:pt idx="10513">
                  <c:v>1.0947400000000003E-3</c:v>
                </c:pt>
                <c:pt idx="10514">
                  <c:v>1.1847400000000003E-3</c:v>
                </c:pt>
                <c:pt idx="10515">
                  <c:v>1.0512700000000002E-3</c:v>
                </c:pt>
                <c:pt idx="10516">
                  <c:v>1.1304800000000001E-3</c:v>
                </c:pt>
                <c:pt idx="10517">
                  <c:v>1.2202900000000002E-3</c:v>
                </c:pt>
                <c:pt idx="10518">
                  <c:v>1.2464800000000001E-3</c:v>
                </c:pt>
                <c:pt idx="10519">
                  <c:v>1.1529299999999999E-3</c:v>
                </c:pt>
                <c:pt idx="10520">
                  <c:v>1.1926600000000003E-3</c:v>
                </c:pt>
                <c:pt idx="10521">
                  <c:v>1.1934700000000003E-3</c:v>
                </c:pt>
                <c:pt idx="10522">
                  <c:v>1.1863000000000002E-3</c:v>
                </c:pt>
                <c:pt idx="10523">
                  <c:v>1.0057499999999999E-3</c:v>
                </c:pt>
                <c:pt idx="10524">
                  <c:v>9.9764000000000038E-4</c:v>
                </c:pt>
                <c:pt idx="10525">
                  <c:v>1.05149E-3</c:v>
                </c:pt>
                <c:pt idx="10526">
                  <c:v>9.7020000000000016E-4</c:v>
                </c:pt>
                <c:pt idx="10527">
                  <c:v>9.7082000000000017E-4</c:v>
                </c:pt>
                <c:pt idx="10528">
                  <c:v>9.6646000000000026E-4</c:v>
                </c:pt>
                <c:pt idx="10529">
                  <c:v>1.2200100000000003E-3</c:v>
                </c:pt>
                <c:pt idx="10530">
                  <c:v>1.3805700000000002E-3</c:v>
                </c:pt>
                <c:pt idx="10531">
                  <c:v>1.3525000000000002E-3</c:v>
                </c:pt>
                <c:pt idx="10532">
                  <c:v>1.3157100000000001E-3</c:v>
                </c:pt>
                <c:pt idx="10533">
                  <c:v>1.23463E-3</c:v>
                </c:pt>
                <c:pt idx="10534">
                  <c:v>1.0444100000000002E-3</c:v>
                </c:pt>
                <c:pt idx="10535">
                  <c:v>1.0774700000000001E-3</c:v>
                </c:pt>
                <c:pt idx="10536">
                  <c:v>1.1030000000000002E-3</c:v>
                </c:pt>
                <c:pt idx="10537">
                  <c:v>1.1772500000000001E-3</c:v>
                </c:pt>
                <c:pt idx="10538">
                  <c:v>1.1803700000000002E-3</c:v>
                </c:pt>
                <c:pt idx="10539">
                  <c:v>1.1265299999999999E-3</c:v>
                </c:pt>
                <c:pt idx="10540">
                  <c:v>1.1208100000000003E-3</c:v>
                </c:pt>
                <c:pt idx="10541">
                  <c:v>9.3527000000000063E-4</c:v>
                </c:pt>
                <c:pt idx="10542">
                  <c:v>1.0643700000000002E-3</c:v>
                </c:pt>
                <c:pt idx="10543">
                  <c:v>1.1205000000000002E-3</c:v>
                </c:pt>
                <c:pt idx="10544">
                  <c:v>1.0001299999999999E-3</c:v>
                </c:pt>
                <c:pt idx="10545">
                  <c:v>9.6756000000000034E-4</c:v>
                </c:pt>
                <c:pt idx="10546">
                  <c:v>1.4011500000000001E-3</c:v>
                </c:pt>
                <c:pt idx="10547">
                  <c:v>1.5383600000000001E-3</c:v>
                </c:pt>
                <c:pt idx="10548">
                  <c:v>1.3637300000000001E-3</c:v>
                </c:pt>
                <c:pt idx="10549">
                  <c:v>1.1279899999999999E-3</c:v>
                </c:pt>
                <c:pt idx="10550">
                  <c:v>1.1049100000000002E-3</c:v>
                </c:pt>
                <c:pt idx="10551">
                  <c:v>1.0762200000000001E-3</c:v>
                </c:pt>
                <c:pt idx="10552">
                  <c:v>1.1585400000000002E-3</c:v>
                </c:pt>
                <c:pt idx="10553">
                  <c:v>1.2047000000000002E-3</c:v>
                </c:pt>
                <c:pt idx="10554">
                  <c:v>1.2826500000000002E-3</c:v>
                </c:pt>
                <c:pt idx="10555">
                  <c:v>1.1822400000000004E-3</c:v>
                </c:pt>
                <c:pt idx="10556">
                  <c:v>1.1869400000000003E-3</c:v>
                </c:pt>
                <c:pt idx="10557">
                  <c:v>1.07996E-3</c:v>
                </c:pt>
                <c:pt idx="10558">
                  <c:v>1.1297099999999999E-3</c:v>
                </c:pt>
                <c:pt idx="10559">
                  <c:v>1.0575100000000002E-3</c:v>
                </c:pt>
                <c:pt idx="10560">
                  <c:v>1.0518999999999997E-3</c:v>
                </c:pt>
                <c:pt idx="10561">
                  <c:v>1.0955500000000003E-3</c:v>
                </c:pt>
                <c:pt idx="10562">
                  <c:v>1.1462400000000004E-3</c:v>
                </c:pt>
                <c:pt idx="10563">
                  <c:v>1.1716400000000003E-3</c:v>
                </c:pt>
                <c:pt idx="10564">
                  <c:v>1.1468800000000003E-3</c:v>
                </c:pt>
                <c:pt idx="10565">
                  <c:v>1.3437700000000002E-3</c:v>
                </c:pt>
                <c:pt idx="10566">
                  <c:v>1.3188300000000002E-3</c:v>
                </c:pt>
                <c:pt idx="10567">
                  <c:v>1.27579E-3</c:v>
                </c:pt>
                <c:pt idx="10568">
                  <c:v>1.1641600000000002E-3</c:v>
                </c:pt>
                <c:pt idx="10569">
                  <c:v>1.0662400000000002E-3</c:v>
                </c:pt>
                <c:pt idx="10570">
                  <c:v>9.1781000000000013E-4</c:v>
                </c:pt>
                <c:pt idx="10571">
                  <c:v>9.5274000000000042E-4</c:v>
                </c:pt>
                <c:pt idx="10572">
                  <c:v>1.1386100000000004E-3</c:v>
                </c:pt>
                <c:pt idx="10573">
                  <c:v>1.0961800000000004E-3</c:v>
                </c:pt>
                <c:pt idx="10574">
                  <c:v>1.3980600000000002E-3</c:v>
                </c:pt>
                <c:pt idx="10575">
                  <c:v>1.3394100000000003E-3</c:v>
                </c:pt>
                <c:pt idx="10576">
                  <c:v>1.3412800000000002E-3</c:v>
                </c:pt>
                <c:pt idx="10577">
                  <c:v>1.3331700000000003E-3</c:v>
                </c:pt>
                <c:pt idx="10578">
                  <c:v>1.1298600000000001E-3</c:v>
                </c:pt>
                <c:pt idx="10579">
                  <c:v>1.0902800000000001E-3</c:v>
                </c:pt>
                <c:pt idx="10580">
                  <c:v>1.1442000000000002E-3</c:v>
                </c:pt>
                <c:pt idx="10581">
                  <c:v>1.1797500000000002E-3</c:v>
                </c:pt>
                <c:pt idx="10582">
                  <c:v>1.2028200000000001E-3</c:v>
                </c:pt>
                <c:pt idx="10583">
                  <c:v>1.2234100000000001E-3</c:v>
                </c:pt>
                <c:pt idx="10584">
                  <c:v>1.2246500000000003E-3</c:v>
                </c:pt>
                <c:pt idx="10585">
                  <c:v>1.2581600000000001E-3</c:v>
                </c:pt>
                <c:pt idx="10586">
                  <c:v>1.1322500000000004E-3</c:v>
                </c:pt>
                <c:pt idx="10587">
                  <c:v>1.23526E-3</c:v>
                </c:pt>
                <c:pt idx="10588">
                  <c:v>1.2470999999999999E-3</c:v>
                </c:pt>
                <c:pt idx="10589">
                  <c:v>1.2925000000000002E-3</c:v>
                </c:pt>
                <c:pt idx="10590">
                  <c:v>1.1230000000000001E-3</c:v>
                </c:pt>
                <c:pt idx="10591">
                  <c:v>1.1866100000000003E-3</c:v>
                </c:pt>
                <c:pt idx="10592">
                  <c:v>1.22528E-3</c:v>
                </c:pt>
                <c:pt idx="10593">
                  <c:v>1.2225500000000002E-3</c:v>
                </c:pt>
                <c:pt idx="10594">
                  <c:v>1.3325600000000002E-3</c:v>
                </c:pt>
                <c:pt idx="10595">
                  <c:v>1.2810499999999999E-3</c:v>
                </c:pt>
                <c:pt idx="10596">
                  <c:v>1.20594E-3</c:v>
                </c:pt>
                <c:pt idx="10597">
                  <c:v>1.1847400000000003E-3</c:v>
                </c:pt>
                <c:pt idx="10598">
                  <c:v>1.0712300000000001E-3</c:v>
                </c:pt>
                <c:pt idx="10599">
                  <c:v>1.12549E-3</c:v>
                </c:pt>
                <c:pt idx="10600">
                  <c:v>1.0444100000000002E-3</c:v>
                </c:pt>
                <c:pt idx="10601">
                  <c:v>1.0712300000000001E-3</c:v>
                </c:pt>
                <c:pt idx="10602">
                  <c:v>1.1067800000000001E-3</c:v>
                </c:pt>
                <c:pt idx="10603">
                  <c:v>1.1392100000000003E-3</c:v>
                </c:pt>
                <c:pt idx="10604">
                  <c:v>1.1386100000000004E-3</c:v>
                </c:pt>
                <c:pt idx="10605">
                  <c:v>1.3369100000000002E-3</c:v>
                </c:pt>
                <c:pt idx="10606">
                  <c:v>1.2441700000000002E-3</c:v>
                </c:pt>
                <c:pt idx="10607">
                  <c:v>1.00512E-3</c:v>
                </c:pt>
                <c:pt idx="10608">
                  <c:v>1.09092E-3</c:v>
                </c:pt>
                <c:pt idx="10609">
                  <c:v>1.2926299999999999E-3</c:v>
                </c:pt>
                <c:pt idx="10610">
                  <c:v>1.3219400000000002E-3</c:v>
                </c:pt>
                <c:pt idx="10611">
                  <c:v>1.3219400000000002E-3</c:v>
                </c:pt>
                <c:pt idx="10612">
                  <c:v>1.3562500000000005E-3</c:v>
                </c:pt>
                <c:pt idx="10613">
                  <c:v>1.3811900000000002E-3</c:v>
                </c:pt>
                <c:pt idx="10614">
                  <c:v>1.3269300000000003E-3</c:v>
                </c:pt>
                <c:pt idx="10615">
                  <c:v>1.2168299999999999E-3</c:v>
                </c:pt>
                <c:pt idx="10616">
                  <c:v>1.0839300000000001E-3</c:v>
                </c:pt>
                <c:pt idx="10617">
                  <c:v>1.4098800000000001E-3</c:v>
                </c:pt>
                <c:pt idx="10618">
                  <c:v>1.2970000000000002E-3</c:v>
                </c:pt>
                <c:pt idx="10619">
                  <c:v>1.2720500000000003E-3</c:v>
                </c:pt>
                <c:pt idx="10620">
                  <c:v>1.0979099999999999E-3</c:v>
                </c:pt>
                <c:pt idx="10621">
                  <c:v>1.1017900000000001E-3</c:v>
                </c:pt>
                <c:pt idx="10622">
                  <c:v>1.1863000000000002E-3</c:v>
                </c:pt>
                <c:pt idx="10623">
                  <c:v>1.1186300000000002E-3</c:v>
                </c:pt>
                <c:pt idx="10624">
                  <c:v>1.1417899999999999E-3</c:v>
                </c:pt>
                <c:pt idx="10625">
                  <c:v>1.11052E-3</c:v>
                </c:pt>
                <c:pt idx="10626">
                  <c:v>1.24336E-3</c:v>
                </c:pt>
                <c:pt idx="10627">
                  <c:v>9.8018000000000042E-4</c:v>
                </c:pt>
                <c:pt idx="10628">
                  <c:v>9.8267000000000037E-4</c:v>
                </c:pt>
                <c:pt idx="10629">
                  <c:v>1.0737500000000003E-3</c:v>
                </c:pt>
                <c:pt idx="10630">
                  <c:v>1.3668500000000004E-3</c:v>
                </c:pt>
                <c:pt idx="10631">
                  <c:v>1.3836900000000001E-3</c:v>
                </c:pt>
                <c:pt idx="10632">
                  <c:v>1.2913800000000002E-3</c:v>
                </c:pt>
                <c:pt idx="10633">
                  <c:v>1.1354300000000002E-3</c:v>
                </c:pt>
                <c:pt idx="10634">
                  <c:v>1.07996E-3</c:v>
                </c:pt>
                <c:pt idx="10635">
                  <c:v>1.1148900000000001E-3</c:v>
                </c:pt>
                <c:pt idx="10636">
                  <c:v>1.1067800000000001E-3</c:v>
                </c:pt>
                <c:pt idx="10637">
                  <c:v>1.3743300000000002E-3</c:v>
                </c:pt>
                <c:pt idx="10638">
                  <c:v>1.3805700000000002E-3</c:v>
                </c:pt>
                <c:pt idx="10639">
                  <c:v>1.2028200000000001E-3</c:v>
                </c:pt>
                <c:pt idx="10640">
                  <c:v>1.19596E-3</c:v>
                </c:pt>
                <c:pt idx="10641">
                  <c:v>9.5274000000000042E-4</c:v>
                </c:pt>
                <c:pt idx="10642">
                  <c:v>1.2047000000000002E-3</c:v>
                </c:pt>
                <c:pt idx="10643">
                  <c:v>1.0176E-3</c:v>
                </c:pt>
                <c:pt idx="10644">
                  <c:v>1.0936800000000001E-3</c:v>
                </c:pt>
                <c:pt idx="10645">
                  <c:v>1.1972100000000002E-3</c:v>
                </c:pt>
                <c:pt idx="10646">
                  <c:v>1.30199E-3</c:v>
                </c:pt>
                <c:pt idx="10647">
                  <c:v>1.1220800000000001E-3</c:v>
                </c:pt>
                <c:pt idx="10648">
                  <c:v>9.7020000000000016E-4</c:v>
                </c:pt>
                <c:pt idx="10649">
                  <c:v>1.2022000000000001E-3</c:v>
                </c:pt>
                <c:pt idx="10650">
                  <c:v>1.1239900000000001E-3</c:v>
                </c:pt>
                <c:pt idx="10651">
                  <c:v>9.221800000000002E-4</c:v>
                </c:pt>
                <c:pt idx="10652">
                  <c:v>1.02882E-3</c:v>
                </c:pt>
                <c:pt idx="10653">
                  <c:v>1.07872E-3</c:v>
                </c:pt>
                <c:pt idx="10654">
                  <c:v>1.1130200000000002E-3</c:v>
                </c:pt>
                <c:pt idx="10655">
                  <c:v>1.2289099999999999E-3</c:v>
                </c:pt>
                <c:pt idx="10656">
                  <c:v>1.15543E-3</c:v>
                </c:pt>
                <c:pt idx="10657">
                  <c:v>9.7831000000000025E-4</c:v>
                </c:pt>
                <c:pt idx="10658">
                  <c:v>9.8828000000000045E-4</c:v>
                </c:pt>
                <c:pt idx="10659">
                  <c:v>9.6770000000000016E-4</c:v>
                </c:pt>
                <c:pt idx="10660">
                  <c:v>9.6396000000000014E-4</c:v>
                </c:pt>
                <c:pt idx="10661">
                  <c:v>9.3652000000000036E-4</c:v>
                </c:pt>
                <c:pt idx="10662">
                  <c:v>9.0846000000000015E-4</c:v>
                </c:pt>
                <c:pt idx="10663">
                  <c:v>1.2041100000000002E-3</c:v>
                </c:pt>
                <c:pt idx="10664">
                  <c:v>1.4360700000000002E-3</c:v>
                </c:pt>
                <c:pt idx="10665">
                  <c:v>1.4209500000000003E-3</c:v>
                </c:pt>
                <c:pt idx="10666">
                  <c:v>1.2140500000000002E-3</c:v>
                </c:pt>
                <c:pt idx="10667">
                  <c:v>1.2301800000000002E-3</c:v>
                </c:pt>
                <c:pt idx="10668">
                  <c:v>1.3693399999999999E-3</c:v>
                </c:pt>
                <c:pt idx="10669">
                  <c:v>1.3649800000000002E-3</c:v>
                </c:pt>
                <c:pt idx="10670">
                  <c:v>1.3599899999999999E-3</c:v>
                </c:pt>
                <c:pt idx="10671">
                  <c:v>1.3319199999999999E-3</c:v>
                </c:pt>
                <c:pt idx="10672">
                  <c:v>1.3362900000000002E-3</c:v>
                </c:pt>
                <c:pt idx="10673">
                  <c:v>1.3138399999999999E-3</c:v>
                </c:pt>
                <c:pt idx="10674">
                  <c:v>1.35749E-3</c:v>
                </c:pt>
                <c:pt idx="10675">
                  <c:v>1.3244400000000003E-3</c:v>
                </c:pt>
                <c:pt idx="10676">
                  <c:v>1.3768300000000001E-3</c:v>
                </c:pt>
                <c:pt idx="10677">
                  <c:v>1.3560900000000003E-3</c:v>
                </c:pt>
                <c:pt idx="10678">
                  <c:v>1.1797500000000002E-3</c:v>
                </c:pt>
                <c:pt idx="10679">
                  <c:v>1.2715100000000002E-3</c:v>
                </c:pt>
                <c:pt idx="10680">
                  <c:v>1.21301E-3</c:v>
                </c:pt>
                <c:pt idx="10681">
                  <c:v>1.1878600000000002E-3</c:v>
                </c:pt>
                <c:pt idx="10682">
                  <c:v>1.23336E-3</c:v>
                </c:pt>
                <c:pt idx="10683">
                  <c:v>1.0565800000000003E-3</c:v>
                </c:pt>
                <c:pt idx="10684">
                  <c:v>1.1529299999999999E-3</c:v>
                </c:pt>
                <c:pt idx="10685">
                  <c:v>1.0980500000000002E-3</c:v>
                </c:pt>
                <c:pt idx="10686">
                  <c:v>1.2140500000000002E-3</c:v>
                </c:pt>
                <c:pt idx="10687">
                  <c:v>1.4024E-3</c:v>
                </c:pt>
                <c:pt idx="10688">
                  <c:v>1.4473000000000001E-3</c:v>
                </c:pt>
                <c:pt idx="10689">
                  <c:v>1.3674700000000002E-3</c:v>
                </c:pt>
                <c:pt idx="10690">
                  <c:v>1.3949100000000003E-3</c:v>
                </c:pt>
                <c:pt idx="10691">
                  <c:v>1.3755799999999999E-3</c:v>
                </c:pt>
                <c:pt idx="10692">
                  <c:v>1.1665900000000001E-3</c:v>
                </c:pt>
                <c:pt idx="10693">
                  <c:v>1.1100000000000003E-3</c:v>
                </c:pt>
                <c:pt idx="10694">
                  <c:v>1.1080300000000003E-3</c:v>
                </c:pt>
                <c:pt idx="10695">
                  <c:v>1.07996E-3</c:v>
                </c:pt>
                <c:pt idx="10696">
                  <c:v>1.08183E-3</c:v>
                </c:pt>
                <c:pt idx="10697">
                  <c:v>1.1061600000000001E-3</c:v>
                </c:pt>
                <c:pt idx="10698">
                  <c:v>1.1223700000000001E-3</c:v>
                </c:pt>
                <c:pt idx="10699">
                  <c:v>1.2651500000000003E-3</c:v>
                </c:pt>
                <c:pt idx="10700">
                  <c:v>1.3537499999999999E-3</c:v>
                </c:pt>
                <c:pt idx="10701">
                  <c:v>1.3150799999999999E-3</c:v>
                </c:pt>
                <c:pt idx="10702">
                  <c:v>1.30199E-3</c:v>
                </c:pt>
                <c:pt idx="10703">
                  <c:v>1.2421200000000002E-3</c:v>
                </c:pt>
                <c:pt idx="10704">
                  <c:v>1.3581200000000002E-3</c:v>
                </c:pt>
                <c:pt idx="10705">
                  <c:v>1.3381600000000001E-3</c:v>
                </c:pt>
                <c:pt idx="10706">
                  <c:v>1.2905900000000001E-3</c:v>
                </c:pt>
                <c:pt idx="10707">
                  <c:v>7.9620000000000016E-4</c:v>
                </c:pt>
                <c:pt idx="10708">
                  <c:v>1.0837100000000001E-3</c:v>
                </c:pt>
                <c:pt idx="10709">
                  <c:v>9.8791000000000026E-4</c:v>
                </c:pt>
                <c:pt idx="10710">
                  <c:v>1.23463E-3</c:v>
                </c:pt>
                <c:pt idx="10711">
                  <c:v>1.34939E-3</c:v>
                </c:pt>
                <c:pt idx="10712">
                  <c:v>1.2508500000000002E-3</c:v>
                </c:pt>
                <c:pt idx="10713">
                  <c:v>1.2994899999999999E-3</c:v>
                </c:pt>
                <c:pt idx="10714">
                  <c:v>1.0363099999999999E-3</c:v>
                </c:pt>
                <c:pt idx="10715">
                  <c:v>1.0219599999999999E-3</c:v>
                </c:pt>
                <c:pt idx="10716">
                  <c:v>1.0991900000000001E-3</c:v>
                </c:pt>
                <c:pt idx="10717">
                  <c:v>1.2416300000000001E-3</c:v>
                </c:pt>
                <c:pt idx="10718">
                  <c:v>1.1529299999999999E-3</c:v>
                </c:pt>
                <c:pt idx="10719">
                  <c:v>1.2187299999999999E-3</c:v>
                </c:pt>
                <c:pt idx="10720">
                  <c:v>1.1516800000000002E-3</c:v>
                </c:pt>
                <c:pt idx="10721">
                  <c:v>1.2907600000000002E-3</c:v>
                </c:pt>
                <c:pt idx="10722">
                  <c:v>1.2895100000000002E-3</c:v>
                </c:pt>
                <c:pt idx="10723">
                  <c:v>1.2327600000000001E-3</c:v>
                </c:pt>
                <c:pt idx="10724">
                  <c:v>1.1566700000000003E-3</c:v>
                </c:pt>
                <c:pt idx="10725">
                  <c:v>1.2589500000000002E-3</c:v>
                </c:pt>
                <c:pt idx="10726">
                  <c:v>1.1818500000000001E-3</c:v>
                </c:pt>
                <c:pt idx="10727">
                  <c:v>1.34939E-3</c:v>
                </c:pt>
                <c:pt idx="10728">
                  <c:v>1.26581E-3</c:v>
                </c:pt>
                <c:pt idx="10729">
                  <c:v>1.25584E-3</c:v>
                </c:pt>
                <c:pt idx="10730">
                  <c:v>1.3020400000000004E-3</c:v>
                </c:pt>
                <c:pt idx="10731">
                  <c:v>1.3113400000000002E-3</c:v>
                </c:pt>
                <c:pt idx="10732">
                  <c:v>1.2657899999999999E-3</c:v>
                </c:pt>
                <c:pt idx="10733">
                  <c:v>1.2764200000000001E-3</c:v>
                </c:pt>
                <c:pt idx="10734">
                  <c:v>1.2639400000000001E-3</c:v>
                </c:pt>
                <c:pt idx="10735">
                  <c:v>1.2855000000000002E-3</c:v>
                </c:pt>
                <c:pt idx="10736">
                  <c:v>1.30199E-3</c:v>
                </c:pt>
                <c:pt idx="10737">
                  <c:v>1.3007600000000002E-3</c:v>
                </c:pt>
                <c:pt idx="10738">
                  <c:v>1.3730800000000003E-3</c:v>
                </c:pt>
                <c:pt idx="10739">
                  <c:v>1.3705900000000003E-3</c:v>
                </c:pt>
                <c:pt idx="10740">
                  <c:v>1.2874099999999999E-3</c:v>
                </c:pt>
                <c:pt idx="10741">
                  <c:v>9.4213000000000012E-4</c:v>
                </c:pt>
                <c:pt idx="10742">
                  <c:v>1.3363700000000001E-3</c:v>
                </c:pt>
                <c:pt idx="10743">
                  <c:v>1.5795200000000001E-3</c:v>
                </c:pt>
                <c:pt idx="10744">
                  <c:v>1.3231900000000001E-3</c:v>
                </c:pt>
                <c:pt idx="10745">
                  <c:v>1.2601999999999999E-3</c:v>
                </c:pt>
                <c:pt idx="10746">
                  <c:v>1.1523100000000001E-3</c:v>
                </c:pt>
                <c:pt idx="10747">
                  <c:v>1.1155099999999999E-3</c:v>
                </c:pt>
                <c:pt idx="10748">
                  <c:v>1.1742200000000003E-3</c:v>
                </c:pt>
                <c:pt idx="10749">
                  <c:v>1.2467100000000003E-3</c:v>
                </c:pt>
                <c:pt idx="10750">
                  <c:v>1.1504400000000004E-3</c:v>
                </c:pt>
                <c:pt idx="10751">
                  <c:v>1.1498100000000002E-3</c:v>
                </c:pt>
                <c:pt idx="10752">
                  <c:v>1.1136399999999999E-3</c:v>
                </c:pt>
                <c:pt idx="10753">
                  <c:v>1.1211200000000002E-3</c:v>
                </c:pt>
                <c:pt idx="10754">
                  <c:v>1.15792E-3</c:v>
                </c:pt>
                <c:pt idx="10755">
                  <c:v>1.2177899999999998E-3</c:v>
                </c:pt>
                <c:pt idx="10756">
                  <c:v>1.3287400000000001E-3</c:v>
                </c:pt>
                <c:pt idx="10757">
                  <c:v>1.3992800000000001E-3</c:v>
                </c:pt>
                <c:pt idx="10758">
                  <c:v>1.3013600000000001E-3</c:v>
                </c:pt>
                <c:pt idx="10759">
                  <c:v>1.1435799999999999E-3</c:v>
                </c:pt>
                <c:pt idx="10760">
                  <c:v>9.9140000000000035E-4</c:v>
                </c:pt>
                <c:pt idx="10761">
                  <c:v>1.1437000000000001E-3</c:v>
                </c:pt>
                <c:pt idx="10762">
                  <c:v>1.0724800000000002E-3</c:v>
                </c:pt>
                <c:pt idx="10763">
                  <c:v>1.1192500000000002E-3</c:v>
                </c:pt>
                <c:pt idx="10764">
                  <c:v>1.1728900000000002E-3</c:v>
                </c:pt>
                <c:pt idx="10765">
                  <c:v>1.3045800000000003E-3</c:v>
                </c:pt>
                <c:pt idx="10766">
                  <c:v>1.22064E-3</c:v>
                </c:pt>
                <c:pt idx="10767">
                  <c:v>1.2733E-3</c:v>
                </c:pt>
                <c:pt idx="10768">
                  <c:v>1.2851500000000003E-3</c:v>
                </c:pt>
                <c:pt idx="10769">
                  <c:v>1.2533399999999999E-3</c:v>
                </c:pt>
                <c:pt idx="10770">
                  <c:v>1.30199E-3</c:v>
                </c:pt>
                <c:pt idx="10771">
                  <c:v>1.3774500000000001E-3</c:v>
                </c:pt>
                <c:pt idx="10772">
                  <c:v>1.2765999999999999E-3</c:v>
                </c:pt>
                <c:pt idx="10773">
                  <c:v>1.3737100000000002E-3</c:v>
                </c:pt>
                <c:pt idx="10774">
                  <c:v>1.5678400000000002E-3</c:v>
                </c:pt>
                <c:pt idx="10775">
                  <c:v>1.1604200000000001E-3</c:v>
                </c:pt>
                <c:pt idx="10776">
                  <c:v>1.1978399999999999E-3</c:v>
                </c:pt>
                <c:pt idx="10777">
                  <c:v>1.3439999999999999E-3</c:v>
                </c:pt>
                <c:pt idx="10778">
                  <c:v>1.3163300000000003E-3</c:v>
                </c:pt>
                <c:pt idx="10779">
                  <c:v>1.2683100000000001E-3</c:v>
                </c:pt>
                <c:pt idx="10780">
                  <c:v>1.1841100000000002E-3</c:v>
                </c:pt>
                <c:pt idx="10781">
                  <c:v>1.1573000000000002E-3</c:v>
                </c:pt>
                <c:pt idx="10782">
                  <c:v>1.4809800000000002E-3</c:v>
                </c:pt>
                <c:pt idx="10783">
                  <c:v>1.2231900000000001E-3</c:v>
                </c:pt>
                <c:pt idx="10784">
                  <c:v>1.0481600000000002E-3</c:v>
                </c:pt>
                <c:pt idx="10785">
                  <c:v>1.0388000000000001E-3</c:v>
                </c:pt>
                <c:pt idx="10786">
                  <c:v>1.05689E-3</c:v>
                </c:pt>
                <c:pt idx="10787">
                  <c:v>1.1510600000000002E-3</c:v>
                </c:pt>
                <c:pt idx="10788">
                  <c:v>1.1545100000000003E-3</c:v>
                </c:pt>
                <c:pt idx="10789">
                  <c:v>1.1541800000000003E-3</c:v>
                </c:pt>
                <c:pt idx="10790">
                  <c:v>1.1292299999999999E-3</c:v>
                </c:pt>
                <c:pt idx="10791">
                  <c:v>1.3789800000000001E-3</c:v>
                </c:pt>
                <c:pt idx="10792">
                  <c:v>1.4242300000000001E-3</c:v>
                </c:pt>
                <c:pt idx="10793">
                  <c:v>1.3001300000000003E-3</c:v>
                </c:pt>
                <c:pt idx="10794">
                  <c:v>1.1410800000000003E-3</c:v>
                </c:pt>
                <c:pt idx="10795">
                  <c:v>1.19596E-3</c:v>
                </c:pt>
                <c:pt idx="10796">
                  <c:v>1.29513E-3</c:v>
                </c:pt>
                <c:pt idx="10797">
                  <c:v>1.26961E-3</c:v>
                </c:pt>
                <c:pt idx="10798">
                  <c:v>1.3128500000000004E-3</c:v>
                </c:pt>
                <c:pt idx="10799">
                  <c:v>1.4616399999999999E-3</c:v>
                </c:pt>
                <c:pt idx="10800">
                  <c:v>1.4454299999999997E-3</c:v>
                </c:pt>
                <c:pt idx="10801">
                  <c:v>1.3465500000000004E-3</c:v>
                </c:pt>
                <c:pt idx="10802">
                  <c:v>1.0169700000000001E-3</c:v>
                </c:pt>
                <c:pt idx="10803">
                  <c:v>9.9951000000000055E-4</c:v>
                </c:pt>
                <c:pt idx="10804">
                  <c:v>1.0487800000000002E-3</c:v>
                </c:pt>
                <c:pt idx="10805">
                  <c:v>1.2467100000000003E-3</c:v>
                </c:pt>
                <c:pt idx="10806">
                  <c:v>1.3217500000000002E-3</c:v>
                </c:pt>
                <c:pt idx="10807">
                  <c:v>1.2358800000000002E-3</c:v>
                </c:pt>
                <c:pt idx="10808">
                  <c:v>1.1286100000000002E-3</c:v>
                </c:pt>
                <c:pt idx="10809">
                  <c:v>1.2683300000000002E-3</c:v>
                </c:pt>
                <c:pt idx="10810">
                  <c:v>1.40676E-3</c:v>
                </c:pt>
                <c:pt idx="10811">
                  <c:v>1.3699700000000001E-3</c:v>
                </c:pt>
                <c:pt idx="10812">
                  <c:v>1.2171700000000001E-3</c:v>
                </c:pt>
                <c:pt idx="10813">
                  <c:v>1.0281999999999999E-3</c:v>
                </c:pt>
                <c:pt idx="10814">
                  <c:v>1.1591699999999999E-3</c:v>
                </c:pt>
                <c:pt idx="10815">
                  <c:v>1.2234100000000001E-3</c:v>
                </c:pt>
                <c:pt idx="10816">
                  <c:v>1.0313200000000001E-3</c:v>
                </c:pt>
                <c:pt idx="10817">
                  <c:v>1.2895100000000002E-3</c:v>
                </c:pt>
                <c:pt idx="10818">
                  <c:v>1.3268399999999999E-3</c:v>
                </c:pt>
                <c:pt idx="10819">
                  <c:v>1.2290199999999999E-3</c:v>
                </c:pt>
                <c:pt idx="10820">
                  <c:v>1.34939E-3</c:v>
                </c:pt>
                <c:pt idx="10821">
                  <c:v>1.07186E-3</c:v>
                </c:pt>
                <c:pt idx="10822">
                  <c:v>1.2912300000000002E-3</c:v>
                </c:pt>
                <c:pt idx="10823">
                  <c:v>1.1292299999999999E-3</c:v>
                </c:pt>
                <c:pt idx="10824">
                  <c:v>1.1074500000000003E-3</c:v>
                </c:pt>
                <c:pt idx="10825">
                  <c:v>1.0780900000000001E-3</c:v>
                </c:pt>
                <c:pt idx="10826">
                  <c:v>1.1024100000000003E-3</c:v>
                </c:pt>
                <c:pt idx="10827">
                  <c:v>1.3830600000000002E-3</c:v>
                </c:pt>
                <c:pt idx="10828">
                  <c:v>1.21904E-3</c:v>
                </c:pt>
                <c:pt idx="10829">
                  <c:v>1.0687400000000001E-3</c:v>
                </c:pt>
                <c:pt idx="10830">
                  <c:v>1.3381600000000001E-3</c:v>
                </c:pt>
                <c:pt idx="10831">
                  <c:v>1.2807800000000002E-3</c:v>
                </c:pt>
                <c:pt idx="10832">
                  <c:v>1.0487800000000002E-3</c:v>
                </c:pt>
                <c:pt idx="10833">
                  <c:v>1.2402400000000003E-3</c:v>
                </c:pt>
                <c:pt idx="10834">
                  <c:v>1.0928299999999999E-3</c:v>
                </c:pt>
                <c:pt idx="10835">
                  <c:v>1.3375399999999999E-3</c:v>
                </c:pt>
                <c:pt idx="10836">
                  <c:v>1.09493E-3</c:v>
                </c:pt>
                <c:pt idx="10837">
                  <c:v>1.1604200000000001E-3</c:v>
                </c:pt>
                <c:pt idx="10838">
                  <c:v>1.2864000000000003E-3</c:v>
                </c:pt>
                <c:pt idx="10839">
                  <c:v>1.25943E-3</c:v>
                </c:pt>
                <c:pt idx="10840">
                  <c:v>1.0993000000000001E-3</c:v>
                </c:pt>
                <c:pt idx="10841">
                  <c:v>1.33383E-3</c:v>
                </c:pt>
                <c:pt idx="10842">
                  <c:v>1.0556400000000001E-3</c:v>
                </c:pt>
                <c:pt idx="10843">
                  <c:v>1.26519E-3</c:v>
                </c:pt>
                <c:pt idx="10844">
                  <c:v>1.0681100000000002E-3</c:v>
                </c:pt>
                <c:pt idx="10845">
                  <c:v>1.1220800000000001E-3</c:v>
                </c:pt>
                <c:pt idx="10846">
                  <c:v>1.1716400000000003E-3</c:v>
                </c:pt>
                <c:pt idx="10847">
                  <c:v>1.1615000000000002E-3</c:v>
                </c:pt>
                <c:pt idx="10848">
                  <c:v>1.2848700000000002E-3</c:v>
                </c:pt>
                <c:pt idx="10849">
                  <c:v>1.3419E-3</c:v>
                </c:pt>
                <c:pt idx="10850">
                  <c:v>1.1978399999999999E-3</c:v>
                </c:pt>
                <c:pt idx="10851">
                  <c:v>1.0880700000000002E-3</c:v>
                </c:pt>
                <c:pt idx="10852">
                  <c:v>1.0837100000000001E-3</c:v>
                </c:pt>
                <c:pt idx="10853">
                  <c:v>1.3525000000000002E-3</c:v>
                </c:pt>
                <c:pt idx="10854">
                  <c:v>1.1882100000000003E-3</c:v>
                </c:pt>
                <c:pt idx="10855">
                  <c:v>1.2134299999999997E-3</c:v>
                </c:pt>
                <c:pt idx="10856">
                  <c:v>1.3811900000000002E-3</c:v>
                </c:pt>
                <c:pt idx="10857">
                  <c:v>1.2745500000000002E-3</c:v>
                </c:pt>
                <c:pt idx="10858">
                  <c:v>1.0968000000000002E-3</c:v>
                </c:pt>
                <c:pt idx="10859">
                  <c:v>1.0082400000000001E-3</c:v>
                </c:pt>
                <c:pt idx="10860">
                  <c:v>1.23781E-3</c:v>
                </c:pt>
                <c:pt idx="10861">
                  <c:v>1.2549799999999999E-3</c:v>
                </c:pt>
                <c:pt idx="10862">
                  <c:v>1.3762000000000002E-3</c:v>
                </c:pt>
                <c:pt idx="10863">
                  <c:v>1.2246500000000003E-3</c:v>
                </c:pt>
                <c:pt idx="10864">
                  <c:v>1.0575100000000002E-3</c:v>
                </c:pt>
                <c:pt idx="10865">
                  <c:v>1.0724800000000002E-3</c:v>
                </c:pt>
                <c:pt idx="10866">
                  <c:v>1.2651500000000003E-3</c:v>
                </c:pt>
                <c:pt idx="10867">
                  <c:v>1.0986699999999999E-3</c:v>
                </c:pt>
                <c:pt idx="10868">
                  <c:v>9.6521000000000053E-4</c:v>
                </c:pt>
                <c:pt idx="10869">
                  <c:v>1.1997100000000003E-3</c:v>
                </c:pt>
                <c:pt idx="10870">
                  <c:v>1.3268399999999999E-3</c:v>
                </c:pt>
                <c:pt idx="10871">
                  <c:v>1.1011700000000003E-3</c:v>
                </c:pt>
                <c:pt idx="10872">
                  <c:v>9.7145000000000011E-4</c:v>
                </c:pt>
                <c:pt idx="10873">
                  <c:v>1.1011700000000003E-3</c:v>
                </c:pt>
                <c:pt idx="10874">
                  <c:v>1.3094700000000001E-3</c:v>
                </c:pt>
                <c:pt idx="10875">
                  <c:v>1.4229799999999999E-3</c:v>
                </c:pt>
                <c:pt idx="10876">
                  <c:v>1.3955400000000002E-3</c:v>
                </c:pt>
                <c:pt idx="10877">
                  <c:v>1.41362E-3</c:v>
                </c:pt>
                <c:pt idx="10878">
                  <c:v>1.3300500000000002E-3</c:v>
                </c:pt>
                <c:pt idx="10879">
                  <c:v>1.2807800000000002E-3</c:v>
                </c:pt>
                <c:pt idx="10880">
                  <c:v>1.1629100000000003E-3</c:v>
                </c:pt>
                <c:pt idx="10881">
                  <c:v>1.2231900000000001E-3</c:v>
                </c:pt>
                <c:pt idx="10882">
                  <c:v>1.2876400000000001E-3</c:v>
                </c:pt>
                <c:pt idx="10883">
                  <c:v>1.3855600000000001E-3</c:v>
                </c:pt>
                <c:pt idx="10884">
                  <c:v>1.3255600000000001E-3</c:v>
                </c:pt>
                <c:pt idx="10885">
                  <c:v>1.0874500000000002E-3</c:v>
                </c:pt>
                <c:pt idx="10886">
                  <c:v>1.1735100000000002E-3</c:v>
                </c:pt>
                <c:pt idx="10887">
                  <c:v>1.3543700000000001E-3</c:v>
                </c:pt>
                <c:pt idx="10888">
                  <c:v>1.3512600000000002E-3</c:v>
                </c:pt>
                <c:pt idx="10889">
                  <c:v>1.1965900000000002E-3</c:v>
                </c:pt>
                <c:pt idx="10890">
                  <c:v>1.2549799999999999E-3</c:v>
                </c:pt>
                <c:pt idx="10891">
                  <c:v>1.3331700000000003E-3</c:v>
                </c:pt>
                <c:pt idx="10892">
                  <c:v>1.3624800000000001E-3</c:v>
                </c:pt>
                <c:pt idx="10893">
                  <c:v>1.3780700000000001E-3</c:v>
                </c:pt>
                <c:pt idx="10894">
                  <c:v>1.1023700000000003E-3</c:v>
                </c:pt>
                <c:pt idx="10895">
                  <c:v>1.1541800000000003E-3</c:v>
                </c:pt>
                <c:pt idx="10896">
                  <c:v>1.5074299999999999E-3</c:v>
                </c:pt>
                <c:pt idx="10897">
                  <c:v>1.2231900000000001E-3</c:v>
                </c:pt>
                <c:pt idx="10898">
                  <c:v>1.4310900000000001E-3</c:v>
                </c:pt>
                <c:pt idx="10899">
                  <c:v>1.1585400000000002E-3</c:v>
                </c:pt>
                <c:pt idx="10900">
                  <c:v>1.0228800000000001E-3</c:v>
                </c:pt>
                <c:pt idx="10901">
                  <c:v>9.9078000000000035E-4</c:v>
                </c:pt>
                <c:pt idx="10902">
                  <c:v>1.2200100000000003E-3</c:v>
                </c:pt>
                <c:pt idx="10903">
                  <c:v>1.4797300000000001E-3</c:v>
                </c:pt>
                <c:pt idx="10904">
                  <c:v>1.21156E-3</c:v>
                </c:pt>
                <c:pt idx="10905">
                  <c:v>1.2838999999999997E-3</c:v>
                </c:pt>
                <c:pt idx="10906">
                  <c:v>1.3581200000000002E-3</c:v>
                </c:pt>
                <c:pt idx="10907">
                  <c:v>1.3843100000000001E-3</c:v>
                </c:pt>
                <c:pt idx="10908">
                  <c:v>1.4061400000000002E-3</c:v>
                </c:pt>
                <c:pt idx="10909">
                  <c:v>1.2895100000000002E-3</c:v>
                </c:pt>
                <c:pt idx="10910">
                  <c:v>1.0600100000000001E-3</c:v>
                </c:pt>
                <c:pt idx="10911">
                  <c:v>1.2359000000000001E-3</c:v>
                </c:pt>
                <c:pt idx="10912">
                  <c:v>1.3992800000000001E-3</c:v>
                </c:pt>
                <c:pt idx="10913">
                  <c:v>1.4223500000000002E-3</c:v>
                </c:pt>
                <c:pt idx="10914">
                  <c:v>1.5764000000000002E-3</c:v>
                </c:pt>
                <c:pt idx="10915">
                  <c:v>1.4616500000000001E-3</c:v>
                </c:pt>
                <c:pt idx="10916">
                  <c:v>1.1119000000000001E-3</c:v>
                </c:pt>
                <c:pt idx="10917">
                  <c:v>8.9162000000000041E-4</c:v>
                </c:pt>
                <c:pt idx="10918">
                  <c:v>1.0394099999999999E-3</c:v>
                </c:pt>
                <c:pt idx="10919">
                  <c:v>1.0556400000000001E-3</c:v>
                </c:pt>
                <c:pt idx="10920">
                  <c:v>1.1242400000000003E-3</c:v>
                </c:pt>
                <c:pt idx="10921">
                  <c:v>1.07186E-3</c:v>
                </c:pt>
                <c:pt idx="10922">
                  <c:v>1.05149E-3</c:v>
                </c:pt>
                <c:pt idx="10923">
                  <c:v>1.1198800000000002E-3</c:v>
                </c:pt>
                <c:pt idx="10924">
                  <c:v>1.2263600000000001E-3</c:v>
                </c:pt>
                <c:pt idx="10925">
                  <c:v>1.1953400000000002E-3</c:v>
                </c:pt>
                <c:pt idx="10926">
                  <c:v>1.1310999999999999E-3</c:v>
                </c:pt>
                <c:pt idx="10927">
                  <c:v>1.0830799999999999E-3</c:v>
                </c:pt>
                <c:pt idx="10928">
                  <c:v>1.0300699999999999E-3</c:v>
                </c:pt>
                <c:pt idx="10929">
                  <c:v>1.1148900000000001E-3</c:v>
                </c:pt>
                <c:pt idx="10930">
                  <c:v>1.1703900000000003E-3</c:v>
                </c:pt>
                <c:pt idx="10931">
                  <c:v>1.2473499999999999E-3</c:v>
                </c:pt>
                <c:pt idx="10932">
                  <c:v>1.4011500000000001E-3</c:v>
                </c:pt>
                <c:pt idx="10933">
                  <c:v>1.46539E-3</c:v>
                </c:pt>
                <c:pt idx="10934">
                  <c:v>1.3886800000000004E-3</c:v>
                </c:pt>
                <c:pt idx="10935">
                  <c:v>1.3069800000000001E-3</c:v>
                </c:pt>
                <c:pt idx="10936">
                  <c:v>1.2308200000000001E-3</c:v>
                </c:pt>
                <c:pt idx="10937">
                  <c:v>1.1485700000000002E-3</c:v>
                </c:pt>
                <c:pt idx="10938">
                  <c:v>1.2308200000000001E-3</c:v>
                </c:pt>
                <c:pt idx="10939">
                  <c:v>1.2601999999999999E-3</c:v>
                </c:pt>
                <c:pt idx="10940">
                  <c:v>1.1591699999999999E-3</c:v>
                </c:pt>
                <c:pt idx="10941">
                  <c:v>1.1142600000000002E-3</c:v>
                </c:pt>
                <c:pt idx="10942">
                  <c:v>1.0481600000000002E-3</c:v>
                </c:pt>
                <c:pt idx="10943">
                  <c:v>1.0207199999999999E-3</c:v>
                </c:pt>
                <c:pt idx="10944">
                  <c:v>9.9452000000000026E-4</c:v>
                </c:pt>
                <c:pt idx="10945">
                  <c:v>1.2327200000000001E-3</c:v>
                </c:pt>
                <c:pt idx="10946">
                  <c:v>1.3743300000000002E-3</c:v>
                </c:pt>
                <c:pt idx="10947">
                  <c:v>1.4142499999999999E-3</c:v>
                </c:pt>
                <c:pt idx="10948">
                  <c:v>1.4229799999999999E-3</c:v>
                </c:pt>
                <c:pt idx="10949">
                  <c:v>1.2695600000000001E-3</c:v>
                </c:pt>
                <c:pt idx="10950">
                  <c:v>1.1516800000000002E-3</c:v>
                </c:pt>
                <c:pt idx="10951">
                  <c:v>1.0500300000000002E-3</c:v>
                </c:pt>
                <c:pt idx="10952">
                  <c:v>1.2041100000000002E-3</c:v>
                </c:pt>
                <c:pt idx="10953">
                  <c:v>1.4741200000000002E-3</c:v>
                </c:pt>
                <c:pt idx="10954">
                  <c:v>1.3250600000000001E-3</c:v>
                </c:pt>
                <c:pt idx="10955">
                  <c:v>1.3039400000000002E-3</c:v>
                </c:pt>
                <c:pt idx="10956">
                  <c:v>1.3730800000000003E-3</c:v>
                </c:pt>
                <c:pt idx="10957">
                  <c:v>1.3331900000000002E-3</c:v>
                </c:pt>
                <c:pt idx="10958">
                  <c:v>1.0600100000000001E-3</c:v>
                </c:pt>
                <c:pt idx="10959">
                  <c:v>1.0300699999999999E-3</c:v>
                </c:pt>
                <c:pt idx="10960">
                  <c:v>1.0063699999999999E-3</c:v>
                </c:pt>
                <c:pt idx="10961">
                  <c:v>1.0650000000000002E-3</c:v>
                </c:pt>
                <c:pt idx="10962">
                  <c:v>9.6084000000000013E-4</c:v>
                </c:pt>
                <c:pt idx="10963">
                  <c:v>1.2452299999999997E-3</c:v>
                </c:pt>
                <c:pt idx="10964">
                  <c:v>1.3064900000000002E-3</c:v>
                </c:pt>
                <c:pt idx="10965">
                  <c:v>1.0830799999999999E-3</c:v>
                </c:pt>
                <c:pt idx="10966">
                  <c:v>1.2477300000000001E-3</c:v>
                </c:pt>
                <c:pt idx="10967">
                  <c:v>1.2764200000000001E-3</c:v>
                </c:pt>
                <c:pt idx="10968">
                  <c:v>1.2956800000000002E-3</c:v>
                </c:pt>
                <c:pt idx="10969">
                  <c:v>1.1144500000000001E-3</c:v>
                </c:pt>
                <c:pt idx="10970">
                  <c:v>1.1837600000000001E-3</c:v>
                </c:pt>
                <c:pt idx="10971">
                  <c:v>1.1448200000000002E-3</c:v>
                </c:pt>
                <c:pt idx="10972">
                  <c:v>1.1560500000000005E-3</c:v>
                </c:pt>
                <c:pt idx="10973">
                  <c:v>1.1392500000000003E-3</c:v>
                </c:pt>
                <c:pt idx="10974">
                  <c:v>1.2845200000000001E-3</c:v>
                </c:pt>
                <c:pt idx="10975">
                  <c:v>1.2932600000000001E-3</c:v>
                </c:pt>
                <c:pt idx="10976">
                  <c:v>1.2489800000000002E-3</c:v>
                </c:pt>
                <c:pt idx="10977">
                  <c:v>1.23526E-3</c:v>
                </c:pt>
                <c:pt idx="10978">
                  <c:v>1.2950399999999999E-3</c:v>
                </c:pt>
                <c:pt idx="10979">
                  <c:v>1.0918099999999999E-3</c:v>
                </c:pt>
                <c:pt idx="10980">
                  <c:v>1.1602300000000002E-3</c:v>
                </c:pt>
                <c:pt idx="10981">
                  <c:v>1.1523100000000001E-3</c:v>
                </c:pt>
                <c:pt idx="10982">
                  <c:v>9.9639000000000064E-4</c:v>
                </c:pt>
                <c:pt idx="10983">
                  <c:v>1.0388000000000001E-3</c:v>
                </c:pt>
                <c:pt idx="10984">
                  <c:v>1.1017900000000001E-3</c:v>
                </c:pt>
                <c:pt idx="10985">
                  <c:v>1.1766300000000001E-3</c:v>
                </c:pt>
                <c:pt idx="10986">
                  <c:v>1.3032300000000001E-3</c:v>
                </c:pt>
                <c:pt idx="10987">
                  <c:v>1.3713500000000001E-3</c:v>
                </c:pt>
                <c:pt idx="10988">
                  <c:v>1.1741400000000002E-3</c:v>
                </c:pt>
                <c:pt idx="10989">
                  <c:v>9.9514000000000026E-4</c:v>
                </c:pt>
                <c:pt idx="10990">
                  <c:v>1.0562600000000001E-3</c:v>
                </c:pt>
                <c:pt idx="10991">
                  <c:v>1.1793100000000003E-3</c:v>
                </c:pt>
                <c:pt idx="10992">
                  <c:v>1.0363099999999999E-3</c:v>
                </c:pt>
                <c:pt idx="10993">
                  <c:v>1.07186E-3</c:v>
                </c:pt>
                <c:pt idx="10994">
                  <c:v>1.2340100000000002E-3</c:v>
                </c:pt>
                <c:pt idx="10995">
                  <c:v>1.40489E-3</c:v>
                </c:pt>
                <c:pt idx="10996">
                  <c:v>1.3147500000000002E-3</c:v>
                </c:pt>
                <c:pt idx="10997">
                  <c:v>1.0219599999999999E-3</c:v>
                </c:pt>
                <c:pt idx="10998">
                  <c:v>1.08183E-3</c:v>
                </c:pt>
                <c:pt idx="10999">
                  <c:v>1.31072E-3</c:v>
                </c:pt>
                <c:pt idx="11000">
                  <c:v>1.4167400000000001E-3</c:v>
                </c:pt>
                <c:pt idx="11001">
                  <c:v>1.3631100000000003E-3</c:v>
                </c:pt>
                <c:pt idx="11002">
                  <c:v>1.2396199999999999E-3</c:v>
                </c:pt>
                <c:pt idx="11003">
                  <c:v>1.1442000000000002E-3</c:v>
                </c:pt>
                <c:pt idx="11004">
                  <c:v>1.1449699999999999E-3</c:v>
                </c:pt>
                <c:pt idx="11005">
                  <c:v>1.2689299999999999E-3</c:v>
                </c:pt>
                <c:pt idx="11006">
                  <c:v>1.21156E-3</c:v>
                </c:pt>
                <c:pt idx="11007">
                  <c:v>1.22528E-3</c:v>
                </c:pt>
                <c:pt idx="11008">
                  <c:v>1.3512600000000002E-3</c:v>
                </c:pt>
                <c:pt idx="11009">
                  <c:v>1.2505299999999999E-3</c:v>
                </c:pt>
                <c:pt idx="11010">
                  <c:v>1.3475099999999999E-3</c:v>
                </c:pt>
                <c:pt idx="11011">
                  <c:v>1.3452800000000001E-3</c:v>
                </c:pt>
                <c:pt idx="11012">
                  <c:v>1.3443999999999999E-3</c:v>
                </c:pt>
                <c:pt idx="11013">
                  <c:v>1.30776E-3</c:v>
                </c:pt>
                <c:pt idx="11014">
                  <c:v>1.3039400000000002E-3</c:v>
                </c:pt>
                <c:pt idx="11015">
                  <c:v>1.1635300000000001E-3</c:v>
                </c:pt>
                <c:pt idx="11016">
                  <c:v>1.3487600000000003E-3</c:v>
                </c:pt>
                <c:pt idx="11017">
                  <c:v>1.3755799999999999E-3</c:v>
                </c:pt>
                <c:pt idx="11018">
                  <c:v>1.3762000000000002E-3</c:v>
                </c:pt>
                <c:pt idx="11019">
                  <c:v>1.2250900000000001E-3</c:v>
                </c:pt>
                <c:pt idx="11020">
                  <c:v>1.02446E-3</c:v>
                </c:pt>
                <c:pt idx="11021">
                  <c:v>1.1138100000000002E-3</c:v>
                </c:pt>
                <c:pt idx="11022">
                  <c:v>1.0344400000000002E-3</c:v>
                </c:pt>
                <c:pt idx="11023">
                  <c:v>1.1267400000000002E-3</c:v>
                </c:pt>
                <c:pt idx="11024">
                  <c:v>1.3219400000000002E-3</c:v>
                </c:pt>
                <c:pt idx="11025">
                  <c:v>1.4391899999999999E-3</c:v>
                </c:pt>
                <c:pt idx="11026">
                  <c:v>1.2458599999999999E-3</c:v>
                </c:pt>
                <c:pt idx="11027">
                  <c:v>1.0537700000000001E-3</c:v>
                </c:pt>
                <c:pt idx="11028">
                  <c:v>1.0936800000000001E-3</c:v>
                </c:pt>
                <c:pt idx="11029">
                  <c:v>1.2720500000000003E-3</c:v>
                </c:pt>
                <c:pt idx="11030">
                  <c:v>1.4479199999999999E-3</c:v>
                </c:pt>
                <c:pt idx="11031">
                  <c:v>1.3780700000000001E-3</c:v>
                </c:pt>
                <c:pt idx="11032">
                  <c:v>1.2240300000000001E-3</c:v>
                </c:pt>
                <c:pt idx="11033">
                  <c:v>1.1205000000000002E-3</c:v>
                </c:pt>
                <c:pt idx="11034">
                  <c:v>1.2589500000000002E-3</c:v>
                </c:pt>
                <c:pt idx="11035">
                  <c:v>1.4317100000000001E-3</c:v>
                </c:pt>
                <c:pt idx="11036">
                  <c:v>1.26388E-3</c:v>
                </c:pt>
                <c:pt idx="11037">
                  <c:v>1.0712100000000002E-3</c:v>
                </c:pt>
                <c:pt idx="11038">
                  <c:v>1.0604000000000002E-3</c:v>
                </c:pt>
                <c:pt idx="11039">
                  <c:v>1.1379600000000001E-3</c:v>
                </c:pt>
                <c:pt idx="11040">
                  <c:v>1.1136399999999999E-3</c:v>
                </c:pt>
                <c:pt idx="11041">
                  <c:v>9.8218000000000025E-4</c:v>
                </c:pt>
                <c:pt idx="11042">
                  <c:v>1.2645700000000002E-3</c:v>
                </c:pt>
                <c:pt idx="11043">
                  <c:v>1.2633200000000001E-3</c:v>
                </c:pt>
                <c:pt idx="11044">
                  <c:v>1.2614499999999999E-3</c:v>
                </c:pt>
                <c:pt idx="11045">
                  <c:v>1.30573E-3</c:v>
                </c:pt>
                <c:pt idx="11046">
                  <c:v>1.2772400000000002E-3</c:v>
                </c:pt>
                <c:pt idx="11047">
                  <c:v>1.1741400000000002E-3</c:v>
                </c:pt>
                <c:pt idx="11048">
                  <c:v>1.1710400000000001E-3</c:v>
                </c:pt>
                <c:pt idx="11049">
                  <c:v>1.0812100000000002E-3</c:v>
                </c:pt>
                <c:pt idx="11050">
                  <c:v>1.1310999999999999E-3</c:v>
                </c:pt>
                <c:pt idx="11051">
                  <c:v>1.1878600000000002E-3</c:v>
                </c:pt>
                <c:pt idx="11052">
                  <c:v>1.2065699999999999E-3</c:v>
                </c:pt>
                <c:pt idx="11053">
                  <c:v>1.3331900000000002E-3</c:v>
                </c:pt>
                <c:pt idx="11054">
                  <c:v>1.20345E-3</c:v>
                </c:pt>
                <c:pt idx="11055">
                  <c:v>1.1442000000000002E-3</c:v>
                </c:pt>
                <c:pt idx="11056">
                  <c:v>1.1785000000000003E-3</c:v>
                </c:pt>
                <c:pt idx="11057">
                  <c:v>1.3525000000000002E-3</c:v>
                </c:pt>
                <c:pt idx="11058">
                  <c:v>1.0642100000000001E-3</c:v>
                </c:pt>
                <c:pt idx="11059">
                  <c:v>1.45167E-3</c:v>
                </c:pt>
                <c:pt idx="11060">
                  <c:v>1.3556200000000001E-3</c:v>
                </c:pt>
                <c:pt idx="11061">
                  <c:v>1.21937E-3</c:v>
                </c:pt>
                <c:pt idx="11062">
                  <c:v>1.1310999999999999E-3</c:v>
                </c:pt>
                <c:pt idx="11063">
                  <c:v>1.25022E-3</c:v>
                </c:pt>
                <c:pt idx="11064">
                  <c:v>1.39996E-3</c:v>
                </c:pt>
                <c:pt idx="11065">
                  <c:v>1.3263100000000002E-3</c:v>
                </c:pt>
                <c:pt idx="11066">
                  <c:v>1.2202900000000002E-3</c:v>
                </c:pt>
                <c:pt idx="11067">
                  <c:v>1.2402400000000003E-3</c:v>
                </c:pt>
                <c:pt idx="11068">
                  <c:v>1.4261000000000002E-3</c:v>
                </c:pt>
                <c:pt idx="11069">
                  <c:v>1.5165300000000001E-3</c:v>
                </c:pt>
                <c:pt idx="11070">
                  <c:v>1.24336E-3</c:v>
                </c:pt>
                <c:pt idx="11071">
                  <c:v>1.0133399999999999E-3</c:v>
                </c:pt>
                <c:pt idx="11072">
                  <c:v>1.21966E-3</c:v>
                </c:pt>
                <c:pt idx="11073">
                  <c:v>1.2789100000000003E-3</c:v>
                </c:pt>
                <c:pt idx="11074">
                  <c:v>1.1748600000000002E-3</c:v>
                </c:pt>
                <c:pt idx="11075">
                  <c:v>1.12549E-3</c:v>
                </c:pt>
                <c:pt idx="11076">
                  <c:v>1.2041100000000002E-3</c:v>
                </c:pt>
                <c:pt idx="11077">
                  <c:v>1.2103100000000002E-3</c:v>
                </c:pt>
                <c:pt idx="11078">
                  <c:v>1.1837600000000001E-3</c:v>
                </c:pt>
                <c:pt idx="11079">
                  <c:v>1.2308200000000001E-3</c:v>
                </c:pt>
                <c:pt idx="11080">
                  <c:v>1.2121800000000002E-3</c:v>
                </c:pt>
                <c:pt idx="11081">
                  <c:v>1.1248700000000003E-3</c:v>
                </c:pt>
                <c:pt idx="11082">
                  <c:v>1.1211200000000002E-3</c:v>
                </c:pt>
                <c:pt idx="11083">
                  <c:v>1.3125900000000002E-3</c:v>
                </c:pt>
                <c:pt idx="11084">
                  <c:v>1.2801600000000002E-3</c:v>
                </c:pt>
                <c:pt idx="11085">
                  <c:v>1.1335200000000001E-3</c:v>
                </c:pt>
                <c:pt idx="11086">
                  <c:v>1.2452299999999997E-3</c:v>
                </c:pt>
                <c:pt idx="11087">
                  <c:v>1.3599899999999999E-3</c:v>
                </c:pt>
                <c:pt idx="11088">
                  <c:v>1.24099E-3</c:v>
                </c:pt>
                <c:pt idx="11089">
                  <c:v>1.28889E-3</c:v>
                </c:pt>
                <c:pt idx="11090">
                  <c:v>1.1691300000000002E-3</c:v>
                </c:pt>
                <c:pt idx="11091">
                  <c:v>1.1535600000000001E-3</c:v>
                </c:pt>
                <c:pt idx="11092">
                  <c:v>9.7581000000000013E-4</c:v>
                </c:pt>
                <c:pt idx="11093">
                  <c:v>1.2315099999999999E-3</c:v>
                </c:pt>
                <c:pt idx="11094">
                  <c:v>1.4165E-3</c:v>
                </c:pt>
                <c:pt idx="11095">
                  <c:v>1.2483500000000003E-3</c:v>
                </c:pt>
                <c:pt idx="11096">
                  <c:v>1.2168299999999999E-3</c:v>
                </c:pt>
                <c:pt idx="11097">
                  <c:v>1.26706E-3</c:v>
                </c:pt>
                <c:pt idx="11098">
                  <c:v>1.3268399999999999E-3</c:v>
                </c:pt>
                <c:pt idx="11099">
                  <c:v>1.2804200000000002E-3</c:v>
                </c:pt>
                <c:pt idx="11100">
                  <c:v>1.2446099999999999E-3</c:v>
                </c:pt>
                <c:pt idx="11101">
                  <c:v>1.3437700000000002E-3</c:v>
                </c:pt>
                <c:pt idx="11102">
                  <c:v>1.2402400000000003E-3</c:v>
                </c:pt>
                <c:pt idx="11103">
                  <c:v>1.1186300000000002E-3</c:v>
                </c:pt>
                <c:pt idx="11104">
                  <c:v>1.2246500000000003E-3</c:v>
                </c:pt>
                <c:pt idx="11105">
                  <c:v>1.3394100000000003E-3</c:v>
                </c:pt>
                <c:pt idx="11106">
                  <c:v>1.2427400000000002E-3</c:v>
                </c:pt>
                <c:pt idx="11107">
                  <c:v>1.20093E-3</c:v>
                </c:pt>
                <c:pt idx="11108">
                  <c:v>1.1460700000000001E-3</c:v>
                </c:pt>
                <c:pt idx="11109">
                  <c:v>1.0356800000000002E-3</c:v>
                </c:pt>
                <c:pt idx="11110">
                  <c:v>1.2227799999999999E-3</c:v>
                </c:pt>
                <c:pt idx="11111">
                  <c:v>1.4086299999999999E-3</c:v>
                </c:pt>
                <c:pt idx="11112">
                  <c:v>1.2826500000000002E-3</c:v>
                </c:pt>
                <c:pt idx="11113">
                  <c:v>1.1261100000000003E-3</c:v>
                </c:pt>
                <c:pt idx="11114">
                  <c:v>1.0543900000000001E-3</c:v>
                </c:pt>
                <c:pt idx="11115">
                  <c:v>1.1220800000000001E-3</c:v>
                </c:pt>
                <c:pt idx="11116">
                  <c:v>1.0363099999999999E-3</c:v>
                </c:pt>
                <c:pt idx="11117">
                  <c:v>1.2221600000000001E-3</c:v>
                </c:pt>
                <c:pt idx="11118">
                  <c:v>1.3868100000000003E-3</c:v>
                </c:pt>
                <c:pt idx="11119">
                  <c:v>1.4491700000000001E-3</c:v>
                </c:pt>
                <c:pt idx="11120">
                  <c:v>1.2234100000000001E-3</c:v>
                </c:pt>
                <c:pt idx="11121">
                  <c:v>1.0749700000000002E-3</c:v>
                </c:pt>
                <c:pt idx="11122">
                  <c:v>1.0774700000000001E-3</c:v>
                </c:pt>
                <c:pt idx="11123">
                  <c:v>1.2721500000000003E-3</c:v>
                </c:pt>
                <c:pt idx="11124">
                  <c:v>1.2452299999999997E-3</c:v>
                </c:pt>
                <c:pt idx="11125">
                  <c:v>1.21093E-3</c:v>
                </c:pt>
                <c:pt idx="11126">
                  <c:v>1.3573600000000002E-3</c:v>
                </c:pt>
                <c:pt idx="11127">
                  <c:v>1.2290199999999999E-3</c:v>
                </c:pt>
                <c:pt idx="11128">
                  <c:v>1.3465500000000004E-3</c:v>
                </c:pt>
                <c:pt idx="11129">
                  <c:v>1.3874300000000003E-3</c:v>
                </c:pt>
                <c:pt idx="11130">
                  <c:v>1.2177899999999998E-3</c:v>
                </c:pt>
                <c:pt idx="11131">
                  <c:v>1.0456599999999999E-3</c:v>
                </c:pt>
                <c:pt idx="11132">
                  <c:v>1.1523100000000001E-3</c:v>
                </c:pt>
                <c:pt idx="11133">
                  <c:v>1.2352699999999999E-3</c:v>
                </c:pt>
                <c:pt idx="11134">
                  <c:v>1.2832799999999999E-3</c:v>
                </c:pt>
                <c:pt idx="11135">
                  <c:v>1.04379E-3</c:v>
                </c:pt>
                <c:pt idx="11136">
                  <c:v>1.1978399999999999E-3</c:v>
                </c:pt>
                <c:pt idx="11137">
                  <c:v>1.3986500000000004E-3</c:v>
                </c:pt>
                <c:pt idx="11138">
                  <c:v>1.3395500000000001E-3</c:v>
                </c:pt>
                <c:pt idx="11139">
                  <c:v>1.4186100000000003E-3</c:v>
                </c:pt>
                <c:pt idx="11140">
                  <c:v>1.3013600000000001E-3</c:v>
                </c:pt>
                <c:pt idx="11141">
                  <c:v>1.12549E-3</c:v>
                </c:pt>
                <c:pt idx="11142">
                  <c:v>1.1192500000000002E-3</c:v>
                </c:pt>
                <c:pt idx="11143">
                  <c:v>1.1310999999999999E-3</c:v>
                </c:pt>
                <c:pt idx="11144">
                  <c:v>1.2913800000000002E-3</c:v>
                </c:pt>
                <c:pt idx="11145">
                  <c:v>1.4317100000000001E-3</c:v>
                </c:pt>
                <c:pt idx="11146">
                  <c:v>1.2539599999999999E-3</c:v>
                </c:pt>
                <c:pt idx="11147">
                  <c:v>8.8351000000000022E-4</c:v>
                </c:pt>
                <c:pt idx="11148">
                  <c:v>1.1138100000000002E-3</c:v>
                </c:pt>
                <c:pt idx="11149">
                  <c:v>1.0855800000000003E-3</c:v>
                </c:pt>
                <c:pt idx="11150">
                  <c:v>1.0637500000000002E-3</c:v>
                </c:pt>
                <c:pt idx="11151">
                  <c:v>1.0618800000000001E-3</c:v>
                </c:pt>
                <c:pt idx="11152">
                  <c:v>1.1878600000000002E-3</c:v>
                </c:pt>
                <c:pt idx="11153">
                  <c:v>1.3394100000000003E-3</c:v>
                </c:pt>
                <c:pt idx="11154">
                  <c:v>1.3732600000000001E-3</c:v>
                </c:pt>
                <c:pt idx="11155">
                  <c:v>1.2103100000000002E-3</c:v>
                </c:pt>
                <c:pt idx="11156">
                  <c:v>1.3537499999999999E-3</c:v>
                </c:pt>
                <c:pt idx="11157">
                  <c:v>1.4448099999999999E-3</c:v>
                </c:pt>
                <c:pt idx="11158">
                  <c:v>1.1753800000000004E-3</c:v>
                </c:pt>
                <c:pt idx="11159">
                  <c:v>1.0344400000000002E-3</c:v>
                </c:pt>
                <c:pt idx="11160">
                  <c:v>1.0494E-3</c:v>
                </c:pt>
                <c:pt idx="11161">
                  <c:v>1.1691500000000003E-3</c:v>
                </c:pt>
                <c:pt idx="11162">
                  <c:v>1.2807800000000002E-3</c:v>
                </c:pt>
                <c:pt idx="11163">
                  <c:v>1.3924200000000001E-3</c:v>
                </c:pt>
                <c:pt idx="11164">
                  <c:v>1.3351000000000001E-3</c:v>
                </c:pt>
                <c:pt idx="11165">
                  <c:v>1.2009500000000001E-3</c:v>
                </c:pt>
                <c:pt idx="11166">
                  <c:v>1.2458599999999999E-3</c:v>
                </c:pt>
                <c:pt idx="11167">
                  <c:v>1.2040700000000002E-3</c:v>
                </c:pt>
                <c:pt idx="11168">
                  <c:v>1.2015800000000001E-3</c:v>
                </c:pt>
                <c:pt idx="11169">
                  <c:v>1.1548000000000003E-3</c:v>
                </c:pt>
                <c:pt idx="11170">
                  <c:v>1.1167600000000001E-3</c:v>
                </c:pt>
                <c:pt idx="11171">
                  <c:v>1.03381E-3</c:v>
                </c:pt>
                <c:pt idx="11172">
                  <c:v>8.0742000000000042E-4</c:v>
                </c:pt>
                <c:pt idx="11173">
                  <c:v>1.0836999999999999E-3</c:v>
                </c:pt>
                <c:pt idx="11174">
                  <c:v>1.2250900000000001E-3</c:v>
                </c:pt>
                <c:pt idx="11175">
                  <c:v>1.0637500000000002E-3</c:v>
                </c:pt>
                <c:pt idx="11176">
                  <c:v>1.0375499999999999E-3</c:v>
                </c:pt>
                <c:pt idx="11177">
                  <c:v>1.3446400000000002E-3</c:v>
                </c:pt>
                <c:pt idx="11178">
                  <c:v>1.2570800000000003E-3</c:v>
                </c:pt>
                <c:pt idx="11179">
                  <c:v>1.1703900000000003E-3</c:v>
                </c:pt>
                <c:pt idx="11180">
                  <c:v>1.1640500000000005E-3</c:v>
                </c:pt>
                <c:pt idx="11181">
                  <c:v>1.1647800000000002E-3</c:v>
                </c:pt>
                <c:pt idx="11182">
                  <c:v>1.4037800000000001E-3</c:v>
                </c:pt>
                <c:pt idx="11183">
                  <c:v>1.4703800000000003E-3</c:v>
                </c:pt>
                <c:pt idx="11184">
                  <c:v>1.1429500000000002E-3</c:v>
                </c:pt>
                <c:pt idx="11185">
                  <c:v>1.1856700000000002E-3</c:v>
                </c:pt>
                <c:pt idx="11186">
                  <c:v>1.1847400000000003E-3</c:v>
                </c:pt>
                <c:pt idx="11187">
                  <c:v>1.1504400000000004E-3</c:v>
                </c:pt>
                <c:pt idx="11188">
                  <c:v>1.1485700000000002E-3</c:v>
                </c:pt>
                <c:pt idx="11189">
                  <c:v>1.1161400000000003E-3</c:v>
                </c:pt>
                <c:pt idx="11190">
                  <c:v>1.1304800000000001E-3</c:v>
                </c:pt>
                <c:pt idx="11191">
                  <c:v>1.1205000000000002E-3</c:v>
                </c:pt>
                <c:pt idx="11192">
                  <c:v>1.1011700000000003E-3</c:v>
                </c:pt>
                <c:pt idx="11193">
                  <c:v>1.0985500000000002E-3</c:v>
                </c:pt>
                <c:pt idx="11194">
                  <c:v>1.1298600000000001E-3</c:v>
                </c:pt>
                <c:pt idx="11195">
                  <c:v>1.2524400000000003E-3</c:v>
                </c:pt>
                <c:pt idx="11196">
                  <c:v>1.3188300000000002E-3</c:v>
                </c:pt>
                <c:pt idx="11197">
                  <c:v>1.2683100000000001E-3</c:v>
                </c:pt>
                <c:pt idx="11198">
                  <c:v>1.1913900000000001E-3</c:v>
                </c:pt>
                <c:pt idx="11199">
                  <c:v>1.2726700000000003E-3</c:v>
                </c:pt>
                <c:pt idx="11200">
                  <c:v>1.2937700000000001E-3</c:v>
                </c:pt>
                <c:pt idx="11201">
                  <c:v>1.0974299999999999E-3</c:v>
                </c:pt>
                <c:pt idx="11202">
                  <c:v>1.2496E-3</c:v>
                </c:pt>
                <c:pt idx="11203">
                  <c:v>1.3579900000000001E-3</c:v>
                </c:pt>
                <c:pt idx="11204">
                  <c:v>1.1610400000000001E-3</c:v>
                </c:pt>
                <c:pt idx="11205">
                  <c:v>1.1560500000000005E-3</c:v>
                </c:pt>
                <c:pt idx="11206">
                  <c:v>1.1772500000000001E-3</c:v>
                </c:pt>
                <c:pt idx="11207">
                  <c:v>1.1610400000000001E-3</c:v>
                </c:pt>
                <c:pt idx="11208">
                  <c:v>1.1448200000000002E-3</c:v>
                </c:pt>
                <c:pt idx="11209">
                  <c:v>1.21492E-3</c:v>
                </c:pt>
                <c:pt idx="11210">
                  <c:v>1.3063500000000004E-3</c:v>
                </c:pt>
                <c:pt idx="11211">
                  <c:v>1.04067E-3</c:v>
                </c:pt>
                <c:pt idx="11212">
                  <c:v>1.1691300000000002E-3</c:v>
                </c:pt>
                <c:pt idx="11213">
                  <c:v>1.2533399999999999E-3</c:v>
                </c:pt>
                <c:pt idx="11214">
                  <c:v>1.1760100000000001E-3</c:v>
                </c:pt>
                <c:pt idx="11215">
                  <c:v>1.26961E-3</c:v>
                </c:pt>
                <c:pt idx="11216">
                  <c:v>1.0780900000000001E-3</c:v>
                </c:pt>
                <c:pt idx="11217">
                  <c:v>1.1322500000000004E-3</c:v>
                </c:pt>
                <c:pt idx="11218">
                  <c:v>1.2234100000000001E-3</c:v>
                </c:pt>
                <c:pt idx="11219">
                  <c:v>1.3236600000000002E-3</c:v>
                </c:pt>
                <c:pt idx="11220">
                  <c:v>1.3512600000000002E-3</c:v>
                </c:pt>
                <c:pt idx="11221">
                  <c:v>1.4485500000000003E-3</c:v>
                </c:pt>
                <c:pt idx="11222">
                  <c:v>1.3780700000000001E-3</c:v>
                </c:pt>
                <c:pt idx="11223">
                  <c:v>1.3294299999999999E-3</c:v>
                </c:pt>
                <c:pt idx="11224">
                  <c:v>1.0476800000000001E-3</c:v>
                </c:pt>
                <c:pt idx="11225">
                  <c:v>9.4151000000000033E-4</c:v>
                </c:pt>
                <c:pt idx="11226">
                  <c:v>1.0275799999999999E-3</c:v>
                </c:pt>
                <c:pt idx="11227">
                  <c:v>1.1073999999999999E-3</c:v>
                </c:pt>
                <c:pt idx="11228">
                  <c:v>1.1678600000000002E-3</c:v>
                </c:pt>
                <c:pt idx="11229">
                  <c:v>9.7581000000000013E-4</c:v>
                </c:pt>
                <c:pt idx="11230">
                  <c:v>1.0774700000000001E-3</c:v>
                </c:pt>
                <c:pt idx="11231">
                  <c:v>1.3045800000000003E-3</c:v>
                </c:pt>
                <c:pt idx="11232">
                  <c:v>1.30386E-3</c:v>
                </c:pt>
                <c:pt idx="11233">
                  <c:v>1.2751699999999999E-3</c:v>
                </c:pt>
                <c:pt idx="11234">
                  <c:v>1.2439899999999999E-3</c:v>
                </c:pt>
                <c:pt idx="11235">
                  <c:v>1.18599E-3</c:v>
                </c:pt>
                <c:pt idx="11236">
                  <c:v>1.1560500000000005E-3</c:v>
                </c:pt>
                <c:pt idx="11237">
                  <c:v>1.06167E-3</c:v>
                </c:pt>
                <c:pt idx="11238">
                  <c:v>1.04379E-3</c:v>
                </c:pt>
                <c:pt idx="11239">
                  <c:v>1.0668699999999999E-3</c:v>
                </c:pt>
                <c:pt idx="11240">
                  <c:v>1.1201700000000002E-3</c:v>
                </c:pt>
                <c:pt idx="11241">
                  <c:v>1.3905500000000002E-3</c:v>
                </c:pt>
                <c:pt idx="11242">
                  <c:v>1.4298399999999997E-3</c:v>
                </c:pt>
                <c:pt idx="11243">
                  <c:v>1.3263100000000002E-3</c:v>
                </c:pt>
                <c:pt idx="11244">
                  <c:v>1.3796100000000003E-3</c:v>
                </c:pt>
                <c:pt idx="11245">
                  <c:v>1.1847400000000003E-3</c:v>
                </c:pt>
                <c:pt idx="11246">
                  <c:v>1.1473200000000001E-3</c:v>
                </c:pt>
                <c:pt idx="11247">
                  <c:v>1.1716400000000003E-3</c:v>
                </c:pt>
                <c:pt idx="11248">
                  <c:v>1.0635800000000002E-3</c:v>
                </c:pt>
                <c:pt idx="11249">
                  <c:v>1.25307E-3</c:v>
                </c:pt>
                <c:pt idx="11250">
                  <c:v>1.2882700000000002E-3</c:v>
                </c:pt>
                <c:pt idx="11251">
                  <c:v>1.2689299999999999E-3</c:v>
                </c:pt>
                <c:pt idx="11252">
                  <c:v>1.2925000000000002E-3</c:v>
                </c:pt>
                <c:pt idx="11253">
                  <c:v>1.1504400000000004E-3</c:v>
                </c:pt>
                <c:pt idx="11254">
                  <c:v>1.23463E-3</c:v>
                </c:pt>
                <c:pt idx="11255">
                  <c:v>1.0918099999999999E-3</c:v>
                </c:pt>
                <c:pt idx="11256">
                  <c:v>1.2537099999999999E-3</c:v>
                </c:pt>
                <c:pt idx="11257">
                  <c:v>1.1866100000000003E-3</c:v>
                </c:pt>
                <c:pt idx="11258">
                  <c:v>1.2937700000000001E-3</c:v>
                </c:pt>
                <c:pt idx="11259">
                  <c:v>1.30199E-3</c:v>
                </c:pt>
                <c:pt idx="11260">
                  <c:v>1.3157100000000001E-3</c:v>
                </c:pt>
                <c:pt idx="11261">
                  <c:v>1.34939E-3</c:v>
                </c:pt>
                <c:pt idx="11262">
                  <c:v>1.2165500000000003E-3</c:v>
                </c:pt>
                <c:pt idx="11263">
                  <c:v>1.4266700000000001E-3</c:v>
                </c:pt>
                <c:pt idx="11264">
                  <c:v>1.4685099999999999E-3</c:v>
                </c:pt>
                <c:pt idx="11265">
                  <c:v>1.5021800000000003E-3</c:v>
                </c:pt>
                <c:pt idx="11266">
                  <c:v>1.1863000000000002E-3</c:v>
                </c:pt>
                <c:pt idx="11267">
                  <c:v>1.1336000000000002E-3</c:v>
                </c:pt>
                <c:pt idx="11268">
                  <c:v>1.1373399999999999E-3</c:v>
                </c:pt>
                <c:pt idx="11269">
                  <c:v>1.2240300000000001E-3</c:v>
                </c:pt>
                <c:pt idx="11270">
                  <c:v>1.2683100000000001E-3</c:v>
                </c:pt>
                <c:pt idx="11271">
                  <c:v>1.3230200000000001E-3</c:v>
                </c:pt>
                <c:pt idx="11272">
                  <c:v>1.4385699999999999E-3</c:v>
                </c:pt>
                <c:pt idx="11273">
                  <c:v>1.4005300000000001E-3</c:v>
                </c:pt>
                <c:pt idx="11274">
                  <c:v>1.3064900000000002E-3</c:v>
                </c:pt>
                <c:pt idx="11275">
                  <c:v>1.1891000000000002E-3</c:v>
                </c:pt>
                <c:pt idx="11276">
                  <c:v>1.28932E-3</c:v>
                </c:pt>
                <c:pt idx="11277">
                  <c:v>1.2142800000000003E-3</c:v>
                </c:pt>
                <c:pt idx="11278">
                  <c:v>1.42286E-3</c:v>
                </c:pt>
                <c:pt idx="11279">
                  <c:v>1.4342000000000001E-3</c:v>
                </c:pt>
                <c:pt idx="11280">
                  <c:v>1.3219400000000002E-3</c:v>
                </c:pt>
                <c:pt idx="11281">
                  <c:v>1.3179299999999999E-3</c:v>
                </c:pt>
                <c:pt idx="11282">
                  <c:v>1.08183E-3</c:v>
                </c:pt>
                <c:pt idx="11283">
                  <c:v>1.0556400000000001E-3</c:v>
                </c:pt>
                <c:pt idx="11284">
                  <c:v>1.0082400000000001E-3</c:v>
                </c:pt>
                <c:pt idx="11285">
                  <c:v>1.3268399999999999E-3</c:v>
                </c:pt>
                <c:pt idx="11286">
                  <c:v>1.3179299999999999E-3</c:v>
                </c:pt>
                <c:pt idx="11287">
                  <c:v>1.09493E-3</c:v>
                </c:pt>
                <c:pt idx="11288">
                  <c:v>1.0600100000000001E-3</c:v>
                </c:pt>
                <c:pt idx="11289">
                  <c:v>1.0356800000000002E-3</c:v>
                </c:pt>
                <c:pt idx="11290">
                  <c:v>9.7207000000000012E-4</c:v>
                </c:pt>
                <c:pt idx="11291">
                  <c:v>9.6521000000000053E-4</c:v>
                </c:pt>
                <c:pt idx="11292">
                  <c:v>1.0325600000000001E-3</c:v>
                </c:pt>
                <c:pt idx="11293">
                  <c:v>1.01779E-3</c:v>
                </c:pt>
                <c:pt idx="11294">
                  <c:v>1.1786700000000002E-3</c:v>
                </c:pt>
                <c:pt idx="11295">
                  <c:v>1.2882700000000002E-3</c:v>
                </c:pt>
                <c:pt idx="11296">
                  <c:v>1.3624800000000001E-3</c:v>
                </c:pt>
                <c:pt idx="11297">
                  <c:v>1.3707100000000002E-3</c:v>
                </c:pt>
                <c:pt idx="11298">
                  <c:v>1.2340000000000003E-3</c:v>
                </c:pt>
                <c:pt idx="11299">
                  <c:v>1.1629100000000003E-3</c:v>
                </c:pt>
                <c:pt idx="11300">
                  <c:v>1.01947E-3</c:v>
                </c:pt>
                <c:pt idx="11301">
                  <c:v>1.1953400000000002E-3</c:v>
                </c:pt>
                <c:pt idx="11302">
                  <c:v>1.45977E-3</c:v>
                </c:pt>
                <c:pt idx="11303">
                  <c:v>1.3880500000000005E-3</c:v>
                </c:pt>
                <c:pt idx="11304">
                  <c:v>1.3556200000000001E-3</c:v>
                </c:pt>
                <c:pt idx="11305">
                  <c:v>1.2791400000000002E-3</c:v>
                </c:pt>
                <c:pt idx="11306">
                  <c:v>1.2957500000000002E-3</c:v>
                </c:pt>
                <c:pt idx="11307">
                  <c:v>1.4186100000000003E-3</c:v>
                </c:pt>
                <c:pt idx="11308">
                  <c:v>1.30573E-3</c:v>
                </c:pt>
                <c:pt idx="11309">
                  <c:v>1.1978399999999999E-3</c:v>
                </c:pt>
                <c:pt idx="11310">
                  <c:v>1.1703900000000003E-3</c:v>
                </c:pt>
                <c:pt idx="11311">
                  <c:v>1.1304800000000001E-3</c:v>
                </c:pt>
                <c:pt idx="11312">
                  <c:v>1.0281999999999999E-3</c:v>
                </c:pt>
                <c:pt idx="11313">
                  <c:v>9.3839000000000064E-4</c:v>
                </c:pt>
                <c:pt idx="11314">
                  <c:v>1.0057099999999997E-3</c:v>
                </c:pt>
                <c:pt idx="11315">
                  <c:v>1.21174E-3</c:v>
                </c:pt>
                <c:pt idx="11316">
                  <c:v>1.2479899999999998E-3</c:v>
                </c:pt>
                <c:pt idx="11317">
                  <c:v>1.2458599999999999E-3</c:v>
                </c:pt>
                <c:pt idx="11318">
                  <c:v>1.2259E-3</c:v>
                </c:pt>
                <c:pt idx="11319">
                  <c:v>1.1560500000000005E-3</c:v>
                </c:pt>
                <c:pt idx="11320">
                  <c:v>1.1903500000000004E-3</c:v>
                </c:pt>
                <c:pt idx="11321">
                  <c:v>1.2838999999999997E-3</c:v>
                </c:pt>
                <c:pt idx="11322">
                  <c:v>1.3175800000000003E-3</c:v>
                </c:pt>
                <c:pt idx="11323">
                  <c:v>1.3980300000000004E-3</c:v>
                </c:pt>
                <c:pt idx="11324">
                  <c:v>1.4460500000000002E-3</c:v>
                </c:pt>
                <c:pt idx="11325">
                  <c:v>1.1214400000000002E-3</c:v>
                </c:pt>
                <c:pt idx="11326">
                  <c:v>1.1205000000000002E-3</c:v>
                </c:pt>
                <c:pt idx="11327">
                  <c:v>1.1385900000000001E-3</c:v>
                </c:pt>
                <c:pt idx="11328">
                  <c:v>1.0953700000000002E-3</c:v>
                </c:pt>
                <c:pt idx="11329">
                  <c:v>1.1878600000000002E-3</c:v>
                </c:pt>
                <c:pt idx="11330">
                  <c:v>1.2695600000000001E-3</c:v>
                </c:pt>
                <c:pt idx="11331">
                  <c:v>1.3475099999999999E-3</c:v>
                </c:pt>
                <c:pt idx="11332">
                  <c:v>1.2595799999999999E-3</c:v>
                </c:pt>
                <c:pt idx="11333">
                  <c:v>1.1080300000000003E-3</c:v>
                </c:pt>
                <c:pt idx="11334">
                  <c:v>1.1271700000000003E-3</c:v>
                </c:pt>
                <c:pt idx="11335">
                  <c:v>1.3331700000000003E-3</c:v>
                </c:pt>
                <c:pt idx="11336">
                  <c:v>1.4223500000000002E-3</c:v>
                </c:pt>
                <c:pt idx="11337">
                  <c:v>1.5502100000000004E-3</c:v>
                </c:pt>
                <c:pt idx="11338">
                  <c:v>1.4819899999999999E-3</c:v>
                </c:pt>
                <c:pt idx="11339">
                  <c:v>1.4947000000000001E-3</c:v>
                </c:pt>
                <c:pt idx="11340">
                  <c:v>1.3859700000000003E-3</c:v>
                </c:pt>
                <c:pt idx="11341">
                  <c:v>1.23463E-3</c:v>
                </c:pt>
                <c:pt idx="11342">
                  <c:v>1.2570800000000003E-3</c:v>
                </c:pt>
                <c:pt idx="11343">
                  <c:v>1.5371100000000002E-3</c:v>
                </c:pt>
                <c:pt idx="11344">
                  <c:v>1.6082100000000003E-3</c:v>
                </c:pt>
                <c:pt idx="11345">
                  <c:v>1.4105000000000001E-3</c:v>
                </c:pt>
                <c:pt idx="11346">
                  <c:v>1.25022E-3</c:v>
                </c:pt>
                <c:pt idx="11347">
                  <c:v>1.31539E-3</c:v>
                </c:pt>
                <c:pt idx="11348">
                  <c:v>1.3225700000000001E-3</c:v>
                </c:pt>
                <c:pt idx="11349">
                  <c:v>1.1847400000000003E-3</c:v>
                </c:pt>
                <c:pt idx="11350">
                  <c:v>1.1564200000000002E-3</c:v>
                </c:pt>
                <c:pt idx="11351">
                  <c:v>1.3693399999999999E-3</c:v>
                </c:pt>
                <c:pt idx="11352">
                  <c:v>1.3668500000000004E-3</c:v>
                </c:pt>
                <c:pt idx="11353">
                  <c:v>1.0986699999999999E-3</c:v>
                </c:pt>
                <c:pt idx="11354">
                  <c:v>1.3138399999999999E-3</c:v>
                </c:pt>
                <c:pt idx="11355">
                  <c:v>9.4837000000000025E-4</c:v>
                </c:pt>
                <c:pt idx="11356">
                  <c:v>1.21842E-3</c:v>
                </c:pt>
                <c:pt idx="11357">
                  <c:v>1.1163600000000003E-3</c:v>
                </c:pt>
                <c:pt idx="11358">
                  <c:v>1.3370100000000002E-3</c:v>
                </c:pt>
                <c:pt idx="11359">
                  <c:v>1.28889E-3</c:v>
                </c:pt>
                <c:pt idx="11360">
                  <c:v>1.2988699999999999E-3</c:v>
                </c:pt>
                <c:pt idx="11361">
                  <c:v>1.47349E-3</c:v>
                </c:pt>
                <c:pt idx="11362">
                  <c:v>1.4816E-3</c:v>
                </c:pt>
                <c:pt idx="11363">
                  <c:v>1.4092600000000001E-3</c:v>
                </c:pt>
                <c:pt idx="11364">
                  <c:v>1.4678800000000002E-3</c:v>
                </c:pt>
                <c:pt idx="11365">
                  <c:v>1.23145E-3</c:v>
                </c:pt>
                <c:pt idx="11366">
                  <c:v>1.01822E-3</c:v>
                </c:pt>
                <c:pt idx="11367">
                  <c:v>9.5211000000000004E-4</c:v>
                </c:pt>
                <c:pt idx="11368">
                  <c:v>9.745600000000004E-4</c:v>
                </c:pt>
                <c:pt idx="11369">
                  <c:v>1.0013800000000001E-3</c:v>
                </c:pt>
                <c:pt idx="11370">
                  <c:v>1.03943E-3</c:v>
                </c:pt>
                <c:pt idx="11371">
                  <c:v>1.0394199999999999E-3</c:v>
                </c:pt>
                <c:pt idx="11372">
                  <c:v>1.0275799999999999E-3</c:v>
                </c:pt>
                <c:pt idx="11373">
                  <c:v>1.2428999999999999E-3</c:v>
                </c:pt>
                <c:pt idx="11374">
                  <c:v>1.2988699999999999E-3</c:v>
                </c:pt>
                <c:pt idx="11375">
                  <c:v>1.2657899999999999E-3</c:v>
                </c:pt>
                <c:pt idx="11376">
                  <c:v>1.2645200000000001E-3</c:v>
                </c:pt>
                <c:pt idx="11377">
                  <c:v>9.4026000000000038E-4</c:v>
                </c:pt>
                <c:pt idx="11378">
                  <c:v>1.3219400000000002E-3</c:v>
                </c:pt>
                <c:pt idx="11379">
                  <c:v>1.2855000000000002E-3</c:v>
                </c:pt>
                <c:pt idx="11380">
                  <c:v>9.9951000000000055E-4</c:v>
                </c:pt>
                <c:pt idx="11381">
                  <c:v>1.1055300000000002E-3</c:v>
                </c:pt>
                <c:pt idx="11382">
                  <c:v>1.1891000000000002E-3</c:v>
                </c:pt>
                <c:pt idx="11383">
                  <c:v>1.2695600000000001E-3</c:v>
                </c:pt>
                <c:pt idx="11384">
                  <c:v>1.3718400000000003E-3</c:v>
                </c:pt>
                <c:pt idx="11385">
                  <c:v>1.2613399999999999E-3</c:v>
                </c:pt>
                <c:pt idx="11386">
                  <c:v>1.2926299999999999E-3</c:v>
                </c:pt>
                <c:pt idx="11387">
                  <c:v>1.3231900000000001E-3</c:v>
                </c:pt>
                <c:pt idx="11388">
                  <c:v>1.3705900000000003E-3</c:v>
                </c:pt>
                <c:pt idx="11389">
                  <c:v>1.4261000000000002E-3</c:v>
                </c:pt>
                <c:pt idx="11390">
                  <c:v>1.4934499999999999E-3</c:v>
                </c:pt>
                <c:pt idx="11391">
                  <c:v>1.4716199999999999E-3</c:v>
                </c:pt>
                <c:pt idx="11392">
                  <c:v>1.4036400000000001E-3</c:v>
                </c:pt>
                <c:pt idx="11393">
                  <c:v>1.3599899999999999E-3</c:v>
                </c:pt>
                <c:pt idx="11394">
                  <c:v>1.4161200000000001E-3</c:v>
                </c:pt>
                <c:pt idx="11395">
                  <c:v>1.1971100000000001E-3</c:v>
                </c:pt>
                <c:pt idx="11396">
                  <c:v>1.0593800000000002E-3</c:v>
                </c:pt>
                <c:pt idx="11397">
                  <c:v>1.0631200000000001E-3</c:v>
                </c:pt>
                <c:pt idx="11398">
                  <c:v>1.1061600000000001E-3</c:v>
                </c:pt>
                <c:pt idx="11399">
                  <c:v>1.1597900000000002E-3</c:v>
                </c:pt>
                <c:pt idx="11400">
                  <c:v>1.2708000000000001E-3</c:v>
                </c:pt>
                <c:pt idx="11401">
                  <c:v>1.2397199999999999E-3</c:v>
                </c:pt>
                <c:pt idx="11402">
                  <c:v>1.3955400000000002E-3</c:v>
                </c:pt>
                <c:pt idx="11403">
                  <c:v>1.4167400000000001E-3</c:v>
                </c:pt>
                <c:pt idx="11404">
                  <c:v>1.4011500000000001E-3</c:v>
                </c:pt>
                <c:pt idx="11405">
                  <c:v>1.42672E-3</c:v>
                </c:pt>
                <c:pt idx="11406">
                  <c:v>1.4778599999999999E-3</c:v>
                </c:pt>
                <c:pt idx="11407">
                  <c:v>1.45977E-3</c:v>
                </c:pt>
                <c:pt idx="11408">
                  <c:v>1.5570700000000002E-3</c:v>
                </c:pt>
                <c:pt idx="11409">
                  <c:v>1.48909E-3</c:v>
                </c:pt>
                <c:pt idx="11410">
                  <c:v>1.4391899999999999E-3</c:v>
                </c:pt>
                <c:pt idx="11411">
                  <c:v>1.47287E-3</c:v>
                </c:pt>
                <c:pt idx="11412">
                  <c:v>1.3537499999999999E-3</c:v>
                </c:pt>
                <c:pt idx="11413">
                  <c:v>9.6334000000000025E-4</c:v>
                </c:pt>
                <c:pt idx="11414">
                  <c:v>9.6957000000000022E-4</c:v>
                </c:pt>
                <c:pt idx="11415">
                  <c:v>1.0762200000000001E-3</c:v>
                </c:pt>
                <c:pt idx="11416">
                  <c:v>1.0600100000000001E-3</c:v>
                </c:pt>
                <c:pt idx="11417">
                  <c:v>1.0851999999999999E-3</c:v>
                </c:pt>
                <c:pt idx="11418">
                  <c:v>1.3090300000000001E-3</c:v>
                </c:pt>
                <c:pt idx="11419">
                  <c:v>1.2159199999999999E-3</c:v>
                </c:pt>
                <c:pt idx="11420">
                  <c:v>1.1853600000000001E-3</c:v>
                </c:pt>
                <c:pt idx="11421">
                  <c:v>1.0686600000000001E-3</c:v>
                </c:pt>
                <c:pt idx="11422">
                  <c:v>1.1523100000000001E-3</c:v>
                </c:pt>
                <c:pt idx="11423">
                  <c:v>1.1978399999999999E-3</c:v>
                </c:pt>
                <c:pt idx="11424">
                  <c:v>1.2321400000000003E-3</c:v>
                </c:pt>
                <c:pt idx="11425">
                  <c:v>1.3344200000000002E-3</c:v>
                </c:pt>
                <c:pt idx="11426">
                  <c:v>1.1068200000000001E-3</c:v>
                </c:pt>
                <c:pt idx="11427">
                  <c:v>1.0930600000000001E-3</c:v>
                </c:pt>
                <c:pt idx="11428">
                  <c:v>1.1233500000000002E-3</c:v>
                </c:pt>
                <c:pt idx="11429">
                  <c:v>1.2467100000000003E-3</c:v>
                </c:pt>
                <c:pt idx="11430">
                  <c:v>1.0749700000000002E-3</c:v>
                </c:pt>
                <c:pt idx="11431">
                  <c:v>1.03381E-3</c:v>
                </c:pt>
                <c:pt idx="11432">
                  <c:v>9.8517000000000027E-4</c:v>
                </c:pt>
                <c:pt idx="11433">
                  <c:v>9.6147000000000029E-4</c:v>
                </c:pt>
                <c:pt idx="11434">
                  <c:v>9.5710000000000022E-4</c:v>
                </c:pt>
                <c:pt idx="11435">
                  <c:v>1.1180100000000004E-3</c:v>
                </c:pt>
                <c:pt idx="11436">
                  <c:v>1.2427400000000002E-3</c:v>
                </c:pt>
                <c:pt idx="11437">
                  <c:v>1.2804200000000002E-3</c:v>
                </c:pt>
                <c:pt idx="11438">
                  <c:v>1.2383699999999999E-3</c:v>
                </c:pt>
                <c:pt idx="11439">
                  <c:v>1.1863000000000002E-3</c:v>
                </c:pt>
                <c:pt idx="11440">
                  <c:v>1.2600700000000003E-3</c:v>
                </c:pt>
                <c:pt idx="11441">
                  <c:v>1.5502000000000003E-3</c:v>
                </c:pt>
                <c:pt idx="11442">
                  <c:v>1.4753699999999999E-3</c:v>
                </c:pt>
                <c:pt idx="11443">
                  <c:v>1.5520800000000004E-3</c:v>
                </c:pt>
                <c:pt idx="11444">
                  <c:v>1.5290000000000002E-3</c:v>
                </c:pt>
                <c:pt idx="11445">
                  <c:v>1.31539E-3</c:v>
                </c:pt>
                <c:pt idx="11446">
                  <c:v>1.0531500000000003E-3</c:v>
                </c:pt>
                <c:pt idx="11447">
                  <c:v>1.0456599999999999E-3</c:v>
                </c:pt>
                <c:pt idx="11448">
                  <c:v>1.2340000000000003E-3</c:v>
                </c:pt>
                <c:pt idx="11449">
                  <c:v>1.3599899999999999E-3</c:v>
                </c:pt>
                <c:pt idx="11450">
                  <c:v>1.3250600000000001E-3</c:v>
                </c:pt>
                <c:pt idx="11451">
                  <c:v>1.3425300000000002E-3</c:v>
                </c:pt>
                <c:pt idx="11452">
                  <c:v>1.2733E-3</c:v>
                </c:pt>
                <c:pt idx="11453">
                  <c:v>1.27143E-3</c:v>
                </c:pt>
                <c:pt idx="11454">
                  <c:v>1.2397199999999999E-3</c:v>
                </c:pt>
                <c:pt idx="11455">
                  <c:v>1.18599E-3</c:v>
                </c:pt>
                <c:pt idx="11456">
                  <c:v>1.3179299999999999E-3</c:v>
                </c:pt>
                <c:pt idx="11457">
                  <c:v>1.31072E-3</c:v>
                </c:pt>
                <c:pt idx="11458">
                  <c:v>1.45167E-3</c:v>
                </c:pt>
                <c:pt idx="11459">
                  <c:v>1.2421200000000002E-3</c:v>
                </c:pt>
                <c:pt idx="11460">
                  <c:v>1.2620700000000001E-3</c:v>
                </c:pt>
                <c:pt idx="11461">
                  <c:v>1.2633200000000001E-3</c:v>
                </c:pt>
                <c:pt idx="11462">
                  <c:v>1.28932E-3</c:v>
                </c:pt>
                <c:pt idx="11463">
                  <c:v>1.22839E-3</c:v>
                </c:pt>
                <c:pt idx="11464">
                  <c:v>1.4451100000000001E-3</c:v>
                </c:pt>
                <c:pt idx="11465">
                  <c:v>1.4413E-3</c:v>
                </c:pt>
                <c:pt idx="11466">
                  <c:v>1.2428999999999999E-3</c:v>
                </c:pt>
                <c:pt idx="11467">
                  <c:v>1.1909800000000001E-3</c:v>
                </c:pt>
                <c:pt idx="11468">
                  <c:v>1.3936700000000003E-3</c:v>
                </c:pt>
                <c:pt idx="11469">
                  <c:v>1.2963700000000002E-3</c:v>
                </c:pt>
                <c:pt idx="11470">
                  <c:v>1.2539599999999999E-3</c:v>
                </c:pt>
                <c:pt idx="11471">
                  <c:v>1.2810499999999999E-3</c:v>
                </c:pt>
                <c:pt idx="11472">
                  <c:v>1.0805900000000002E-3</c:v>
                </c:pt>
                <c:pt idx="11473">
                  <c:v>1.1978399999999999E-3</c:v>
                </c:pt>
                <c:pt idx="11474">
                  <c:v>1.4419299999999997E-3</c:v>
                </c:pt>
                <c:pt idx="11475">
                  <c:v>1.2664400000000002E-3</c:v>
                </c:pt>
                <c:pt idx="11476">
                  <c:v>1.1336000000000002E-3</c:v>
                </c:pt>
                <c:pt idx="11477">
                  <c:v>1.4335800000000001E-3</c:v>
                </c:pt>
                <c:pt idx="11478">
                  <c:v>1.32756E-3</c:v>
                </c:pt>
                <c:pt idx="11479">
                  <c:v>1.2071899999999999E-3</c:v>
                </c:pt>
                <c:pt idx="11480">
                  <c:v>1.0101100000000003E-3</c:v>
                </c:pt>
                <c:pt idx="11481">
                  <c:v>9.9203000000000008E-4</c:v>
                </c:pt>
                <c:pt idx="11482">
                  <c:v>1.0643700000000002E-3</c:v>
                </c:pt>
                <c:pt idx="11483">
                  <c:v>1.0731000000000002E-3</c:v>
                </c:pt>
                <c:pt idx="11484">
                  <c:v>1.4479199999999999E-3</c:v>
                </c:pt>
                <c:pt idx="11485">
                  <c:v>1.3668500000000004E-3</c:v>
                </c:pt>
                <c:pt idx="11486">
                  <c:v>1.26961E-3</c:v>
                </c:pt>
                <c:pt idx="11487">
                  <c:v>1.42672E-3</c:v>
                </c:pt>
                <c:pt idx="11488">
                  <c:v>1.2365000000000002E-3</c:v>
                </c:pt>
                <c:pt idx="11489">
                  <c:v>1.0843300000000001E-3</c:v>
                </c:pt>
                <c:pt idx="11490">
                  <c:v>1.1042900000000002E-3</c:v>
                </c:pt>
                <c:pt idx="11491">
                  <c:v>1.2751699999999999E-3</c:v>
                </c:pt>
                <c:pt idx="11492">
                  <c:v>1.1214400000000002E-3</c:v>
                </c:pt>
                <c:pt idx="11493">
                  <c:v>1.0961800000000004E-3</c:v>
                </c:pt>
                <c:pt idx="11494">
                  <c:v>1.2479899999999998E-3</c:v>
                </c:pt>
                <c:pt idx="11495">
                  <c:v>1.1641600000000002E-3</c:v>
                </c:pt>
                <c:pt idx="11496">
                  <c:v>1.2390800000000003E-3</c:v>
                </c:pt>
                <c:pt idx="11497">
                  <c:v>1.19596E-3</c:v>
                </c:pt>
                <c:pt idx="11498">
                  <c:v>1.20538E-3</c:v>
                </c:pt>
                <c:pt idx="11499">
                  <c:v>1.2874099999999999E-3</c:v>
                </c:pt>
                <c:pt idx="11500">
                  <c:v>1.1722700000000004E-3</c:v>
                </c:pt>
                <c:pt idx="11501">
                  <c:v>1.2041100000000002E-3</c:v>
                </c:pt>
                <c:pt idx="11502">
                  <c:v>1.3082200000000001E-3</c:v>
                </c:pt>
                <c:pt idx="11503">
                  <c:v>1.24087E-3</c:v>
                </c:pt>
                <c:pt idx="11504">
                  <c:v>1.24989E-3</c:v>
                </c:pt>
                <c:pt idx="11505">
                  <c:v>1.1872300000000003E-3</c:v>
                </c:pt>
                <c:pt idx="11506">
                  <c:v>1.2022000000000001E-3</c:v>
                </c:pt>
                <c:pt idx="11507">
                  <c:v>1.21619E-3</c:v>
                </c:pt>
                <c:pt idx="11508">
                  <c:v>1.1167600000000001E-3</c:v>
                </c:pt>
                <c:pt idx="11509">
                  <c:v>1.3481400000000003E-3</c:v>
                </c:pt>
                <c:pt idx="11510">
                  <c:v>1.3481400000000003E-3</c:v>
                </c:pt>
                <c:pt idx="11511">
                  <c:v>1.1897300000000002E-3</c:v>
                </c:pt>
                <c:pt idx="11512">
                  <c:v>1.08932E-3</c:v>
                </c:pt>
                <c:pt idx="11513">
                  <c:v>1.1803700000000002E-3</c:v>
                </c:pt>
                <c:pt idx="11514">
                  <c:v>1.3394100000000003E-3</c:v>
                </c:pt>
                <c:pt idx="11515">
                  <c:v>1.44293E-3</c:v>
                </c:pt>
                <c:pt idx="11516">
                  <c:v>1.3179299999999999E-3</c:v>
                </c:pt>
                <c:pt idx="11517">
                  <c:v>1.3319199999999999E-3</c:v>
                </c:pt>
                <c:pt idx="11518">
                  <c:v>1.2988600000000002E-3</c:v>
                </c:pt>
                <c:pt idx="11519">
                  <c:v>1.3325500000000003E-3</c:v>
                </c:pt>
                <c:pt idx="11520">
                  <c:v>1.4710000000000001E-3</c:v>
                </c:pt>
                <c:pt idx="11521">
                  <c:v>1.3497299999999999E-3</c:v>
                </c:pt>
                <c:pt idx="11522">
                  <c:v>1.1722700000000004E-3</c:v>
                </c:pt>
                <c:pt idx="11523">
                  <c:v>1.1797500000000002E-3</c:v>
                </c:pt>
                <c:pt idx="11524">
                  <c:v>1.2583300000000002E-3</c:v>
                </c:pt>
                <c:pt idx="11525">
                  <c:v>1.22839E-3</c:v>
                </c:pt>
                <c:pt idx="11526">
                  <c:v>1.1173800000000003E-3</c:v>
                </c:pt>
                <c:pt idx="11527">
                  <c:v>1.1573000000000002E-3</c:v>
                </c:pt>
                <c:pt idx="11528">
                  <c:v>1.1410800000000003E-3</c:v>
                </c:pt>
                <c:pt idx="11529">
                  <c:v>1.1834900000000001E-3</c:v>
                </c:pt>
                <c:pt idx="11530">
                  <c:v>1.2246500000000003E-3</c:v>
                </c:pt>
                <c:pt idx="11531">
                  <c:v>1.2627000000000001E-3</c:v>
                </c:pt>
                <c:pt idx="11532">
                  <c:v>1.2608299999999999E-3</c:v>
                </c:pt>
                <c:pt idx="11533">
                  <c:v>1.3387800000000001E-3</c:v>
                </c:pt>
                <c:pt idx="11534">
                  <c:v>1.3637200000000001E-3</c:v>
                </c:pt>
                <c:pt idx="11535">
                  <c:v>1.0543900000000001E-3</c:v>
                </c:pt>
                <c:pt idx="11536">
                  <c:v>1.1997100000000003E-3</c:v>
                </c:pt>
                <c:pt idx="11537">
                  <c:v>1.2988600000000002E-3</c:v>
                </c:pt>
                <c:pt idx="11538">
                  <c:v>1.1972100000000002E-3</c:v>
                </c:pt>
                <c:pt idx="11539">
                  <c:v>1.1398300000000001E-3</c:v>
                </c:pt>
                <c:pt idx="11540">
                  <c:v>1.2396199999999999E-3</c:v>
                </c:pt>
                <c:pt idx="11541">
                  <c:v>1.1564200000000002E-3</c:v>
                </c:pt>
                <c:pt idx="11542">
                  <c:v>1.0444100000000002E-3</c:v>
                </c:pt>
                <c:pt idx="11543">
                  <c:v>1.1265299999999999E-3</c:v>
                </c:pt>
                <c:pt idx="11544">
                  <c:v>1.3376499999999999E-3</c:v>
                </c:pt>
                <c:pt idx="11545">
                  <c:v>1.1385900000000001E-3</c:v>
                </c:pt>
                <c:pt idx="11546">
                  <c:v>1.2614499999999999E-3</c:v>
                </c:pt>
                <c:pt idx="11547">
                  <c:v>1.1615000000000002E-3</c:v>
                </c:pt>
                <c:pt idx="11548">
                  <c:v>1.1622900000000003E-3</c:v>
                </c:pt>
                <c:pt idx="11549">
                  <c:v>1.1965900000000002E-3</c:v>
                </c:pt>
                <c:pt idx="11550">
                  <c:v>1.2600700000000003E-3</c:v>
                </c:pt>
                <c:pt idx="11551">
                  <c:v>1.2121800000000002E-3</c:v>
                </c:pt>
                <c:pt idx="11552">
                  <c:v>1.1747600000000002E-3</c:v>
                </c:pt>
                <c:pt idx="11553">
                  <c:v>1.07996E-3</c:v>
                </c:pt>
                <c:pt idx="11554">
                  <c:v>1.0494E-3</c:v>
                </c:pt>
                <c:pt idx="11555">
                  <c:v>1.1286100000000002E-3</c:v>
                </c:pt>
                <c:pt idx="11556">
                  <c:v>1.2608299999999999E-3</c:v>
                </c:pt>
                <c:pt idx="11557">
                  <c:v>1.3113400000000002E-3</c:v>
                </c:pt>
                <c:pt idx="11558">
                  <c:v>1.3300200000000001E-3</c:v>
                </c:pt>
                <c:pt idx="11559">
                  <c:v>1.1818500000000001E-3</c:v>
                </c:pt>
                <c:pt idx="11560">
                  <c:v>1.2302700000000001E-3</c:v>
                </c:pt>
                <c:pt idx="11561">
                  <c:v>1.2358800000000002E-3</c:v>
                </c:pt>
                <c:pt idx="11562">
                  <c:v>1.2040700000000002E-3</c:v>
                </c:pt>
                <c:pt idx="11563">
                  <c:v>1.2588E-3</c:v>
                </c:pt>
                <c:pt idx="11564">
                  <c:v>1.4622700000000001E-3</c:v>
                </c:pt>
                <c:pt idx="11565">
                  <c:v>1.3446400000000002E-3</c:v>
                </c:pt>
                <c:pt idx="11566">
                  <c:v>1.1261100000000003E-3</c:v>
                </c:pt>
                <c:pt idx="11567">
                  <c:v>1.1729500000000003E-3</c:v>
                </c:pt>
                <c:pt idx="11568">
                  <c:v>1.2464800000000001E-3</c:v>
                </c:pt>
                <c:pt idx="11569">
                  <c:v>1.3225700000000001E-3</c:v>
                </c:pt>
                <c:pt idx="11570">
                  <c:v>1.0782000000000003E-3</c:v>
                </c:pt>
                <c:pt idx="11571">
                  <c:v>1.0625000000000001E-3</c:v>
                </c:pt>
                <c:pt idx="11572">
                  <c:v>1.0057499999999999E-3</c:v>
                </c:pt>
                <c:pt idx="11573">
                  <c:v>1.0527700000000002E-3</c:v>
                </c:pt>
                <c:pt idx="11574">
                  <c:v>1.27787E-3</c:v>
                </c:pt>
                <c:pt idx="11575">
                  <c:v>1.2084400000000001E-3</c:v>
                </c:pt>
                <c:pt idx="11576">
                  <c:v>1.1691500000000003E-3</c:v>
                </c:pt>
                <c:pt idx="11577">
                  <c:v>1.2397199999999999E-3</c:v>
                </c:pt>
                <c:pt idx="11578">
                  <c:v>1.2857700000000001E-3</c:v>
                </c:pt>
                <c:pt idx="11579">
                  <c:v>1.3175800000000003E-3</c:v>
                </c:pt>
                <c:pt idx="11580">
                  <c:v>1.2926299999999999E-3</c:v>
                </c:pt>
                <c:pt idx="11581">
                  <c:v>1.2920100000000001E-3</c:v>
                </c:pt>
                <c:pt idx="11582">
                  <c:v>1.2545900000000001E-3</c:v>
                </c:pt>
                <c:pt idx="11583">
                  <c:v>1.3344200000000002E-3</c:v>
                </c:pt>
                <c:pt idx="11584">
                  <c:v>1.1774000000000001E-3</c:v>
                </c:pt>
                <c:pt idx="11585">
                  <c:v>1.1309800000000002E-3</c:v>
                </c:pt>
                <c:pt idx="11586">
                  <c:v>1.2969500000000003E-3</c:v>
                </c:pt>
                <c:pt idx="11587">
                  <c:v>1.2801600000000002E-3</c:v>
                </c:pt>
                <c:pt idx="11588">
                  <c:v>1.3157100000000001E-3</c:v>
                </c:pt>
                <c:pt idx="11589">
                  <c:v>1.3586300000000002E-3</c:v>
                </c:pt>
                <c:pt idx="11590">
                  <c:v>1.1797500000000002E-3</c:v>
                </c:pt>
                <c:pt idx="11591">
                  <c:v>1.0890100000000003E-3</c:v>
                </c:pt>
                <c:pt idx="11592">
                  <c:v>1.0899400000000002E-3</c:v>
                </c:pt>
                <c:pt idx="11593">
                  <c:v>1.1659600000000002E-3</c:v>
                </c:pt>
                <c:pt idx="11594">
                  <c:v>1.25584E-3</c:v>
                </c:pt>
                <c:pt idx="11595">
                  <c:v>8.2800000000000029E-4</c:v>
                </c:pt>
                <c:pt idx="11596">
                  <c:v>1.1891000000000002E-3</c:v>
                </c:pt>
                <c:pt idx="11597">
                  <c:v>9.583500000000005E-4</c:v>
                </c:pt>
                <c:pt idx="11598">
                  <c:v>1.3381600000000001E-3</c:v>
                </c:pt>
                <c:pt idx="11599">
                  <c:v>1.2876400000000001E-3</c:v>
                </c:pt>
                <c:pt idx="11600">
                  <c:v>1.2880500000000004E-3</c:v>
                </c:pt>
                <c:pt idx="11601">
                  <c:v>1.1055300000000002E-3</c:v>
                </c:pt>
                <c:pt idx="11602">
                  <c:v>1.1424300000000003E-3</c:v>
                </c:pt>
                <c:pt idx="11603">
                  <c:v>1.25943E-3</c:v>
                </c:pt>
                <c:pt idx="11604">
                  <c:v>1.3824400000000004E-3</c:v>
                </c:pt>
                <c:pt idx="11605">
                  <c:v>1.4055199999999999E-3</c:v>
                </c:pt>
                <c:pt idx="11606">
                  <c:v>1.2177899999999998E-3</c:v>
                </c:pt>
                <c:pt idx="11607">
                  <c:v>1.0631200000000001E-3</c:v>
                </c:pt>
                <c:pt idx="11608">
                  <c:v>1.0587600000000002E-3</c:v>
                </c:pt>
                <c:pt idx="11609">
                  <c:v>1.0999199999999999E-3</c:v>
                </c:pt>
                <c:pt idx="11610">
                  <c:v>1.2390800000000003E-3</c:v>
                </c:pt>
                <c:pt idx="11611">
                  <c:v>1.1336000000000002E-3</c:v>
                </c:pt>
                <c:pt idx="11612">
                  <c:v>1.0157300000000001E-3</c:v>
                </c:pt>
                <c:pt idx="11613">
                  <c:v>1.3459100000000001E-3</c:v>
                </c:pt>
                <c:pt idx="11614">
                  <c:v>1.0362300000000002E-3</c:v>
                </c:pt>
                <c:pt idx="11615">
                  <c:v>1.1454500000000001E-3</c:v>
                </c:pt>
                <c:pt idx="11616">
                  <c:v>1.2651500000000003E-3</c:v>
                </c:pt>
                <c:pt idx="11617">
                  <c:v>1.1828700000000001E-3</c:v>
                </c:pt>
                <c:pt idx="11618">
                  <c:v>1.25562E-3</c:v>
                </c:pt>
                <c:pt idx="11619">
                  <c:v>1.2458599999999999E-3</c:v>
                </c:pt>
                <c:pt idx="11620">
                  <c:v>1.2505299999999999E-3</c:v>
                </c:pt>
                <c:pt idx="11621">
                  <c:v>1.1342200000000002E-3</c:v>
                </c:pt>
                <c:pt idx="11622">
                  <c:v>1.1322500000000004E-3</c:v>
                </c:pt>
                <c:pt idx="11623">
                  <c:v>1.2639400000000001E-3</c:v>
                </c:pt>
                <c:pt idx="11624">
                  <c:v>1.21301E-3</c:v>
                </c:pt>
                <c:pt idx="11625">
                  <c:v>1.4354500000000002E-3</c:v>
                </c:pt>
                <c:pt idx="11626">
                  <c:v>1.2110999999999999E-3</c:v>
                </c:pt>
                <c:pt idx="11627">
                  <c:v>1.05502E-3</c:v>
                </c:pt>
                <c:pt idx="11628">
                  <c:v>1.0805900000000002E-3</c:v>
                </c:pt>
                <c:pt idx="11629">
                  <c:v>1.1853600000000001E-3</c:v>
                </c:pt>
                <c:pt idx="11630">
                  <c:v>1.2177899999999998E-3</c:v>
                </c:pt>
                <c:pt idx="11631">
                  <c:v>1.30199E-3</c:v>
                </c:pt>
                <c:pt idx="11632">
                  <c:v>1.3674700000000002E-3</c:v>
                </c:pt>
                <c:pt idx="11633">
                  <c:v>1.3375399999999999E-3</c:v>
                </c:pt>
                <c:pt idx="11634">
                  <c:v>1.4423100000000002E-3</c:v>
                </c:pt>
                <c:pt idx="11635">
                  <c:v>1.1404600000000003E-3</c:v>
                </c:pt>
                <c:pt idx="11636">
                  <c:v>1.2041100000000002E-3</c:v>
                </c:pt>
                <c:pt idx="11637">
                  <c:v>1.3419E-3</c:v>
                </c:pt>
                <c:pt idx="11638">
                  <c:v>1.1933000000000002E-3</c:v>
                </c:pt>
                <c:pt idx="11639">
                  <c:v>1.0581300000000002E-3</c:v>
                </c:pt>
                <c:pt idx="11640">
                  <c:v>1.1279899999999999E-3</c:v>
                </c:pt>
                <c:pt idx="11641">
                  <c:v>1.1392500000000003E-3</c:v>
                </c:pt>
                <c:pt idx="11642">
                  <c:v>1.4541600000000001E-3</c:v>
                </c:pt>
                <c:pt idx="11643">
                  <c:v>1.2720500000000003E-3</c:v>
                </c:pt>
                <c:pt idx="11644">
                  <c:v>1.1627800000000004E-3</c:v>
                </c:pt>
                <c:pt idx="11645">
                  <c:v>1.1279899999999999E-3</c:v>
                </c:pt>
                <c:pt idx="11646">
                  <c:v>1.1150800000000003E-3</c:v>
                </c:pt>
                <c:pt idx="11647">
                  <c:v>1.3762000000000002E-3</c:v>
                </c:pt>
                <c:pt idx="11648">
                  <c:v>1.3843100000000001E-3</c:v>
                </c:pt>
                <c:pt idx="11649">
                  <c:v>1.4685099999999999E-3</c:v>
                </c:pt>
                <c:pt idx="11650">
                  <c:v>1.4310900000000001E-3</c:v>
                </c:pt>
                <c:pt idx="11651">
                  <c:v>1.3450200000000002E-3</c:v>
                </c:pt>
                <c:pt idx="11652">
                  <c:v>1.1329700000000003E-3</c:v>
                </c:pt>
                <c:pt idx="11653">
                  <c:v>1.3726200000000002E-3</c:v>
                </c:pt>
                <c:pt idx="11654">
                  <c:v>1.1322500000000004E-3</c:v>
                </c:pt>
                <c:pt idx="11655">
                  <c:v>1.1292299999999999E-3</c:v>
                </c:pt>
                <c:pt idx="11656">
                  <c:v>1.227E-3</c:v>
                </c:pt>
                <c:pt idx="11657">
                  <c:v>1.3088500000000003E-3</c:v>
                </c:pt>
                <c:pt idx="11658">
                  <c:v>1.3132100000000002E-3</c:v>
                </c:pt>
                <c:pt idx="11659">
                  <c:v>1.32132E-3</c:v>
                </c:pt>
                <c:pt idx="11660">
                  <c:v>1.2994899999999999E-3</c:v>
                </c:pt>
                <c:pt idx="11661">
                  <c:v>1.1997100000000003E-3</c:v>
                </c:pt>
                <c:pt idx="11662">
                  <c:v>1.2848700000000002E-3</c:v>
                </c:pt>
                <c:pt idx="11663">
                  <c:v>1.1573000000000002E-3</c:v>
                </c:pt>
                <c:pt idx="11664">
                  <c:v>1.1872300000000003E-3</c:v>
                </c:pt>
                <c:pt idx="11665">
                  <c:v>1.1791300000000002E-3</c:v>
                </c:pt>
                <c:pt idx="11666">
                  <c:v>1.2155499999999999E-3</c:v>
                </c:pt>
                <c:pt idx="11667">
                  <c:v>1.2153000000000001E-3</c:v>
                </c:pt>
                <c:pt idx="11668">
                  <c:v>1.1837600000000001E-3</c:v>
                </c:pt>
                <c:pt idx="11669">
                  <c:v>1.26961E-3</c:v>
                </c:pt>
                <c:pt idx="11670">
                  <c:v>1.2165500000000003E-3</c:v>
                </c:pt>
                <c:pt idx="11671">
                  <c:v>1.27954E-3</c:v>
                </c:pt>
                <c:pt idx="11672">
                  <c:v>1.3406500000000003E-3</c:v>
                </c:pt>
                <c:pt idx="11673">
                  <c:v>1.3200700000000002E-3</c:v>
                </c:pt>
                <c:pt idx="11674">
                  <c:v>1.2209100000000002E-3</c:v>
                </c:pt>
                <c:pt idx="11675">
                  <c:v>1.22839E-3</c:v>
                </c:pt>
                <c:pt idx="11676">
                  <c:v>1.3471800000000001E-3</c:v>
                </c:pt>
                <c:pt idx="11677">
                  <c:v>1.45042E-3</c:v>
                </c:pt>
                <c:pt idx="11678">
                  <c:v>1.1456100000000002E-3</c:v>
                </c:pt>
                <c:pt idx="11679">
                  <c:v>1.3456399999999999E-3</c:v>
                </c:pt>
                <c:pt idx="11680">
                  <c:v>1.3805700000000002E-3</c:v>
                </c:pt>
                <c:pt idx="11681">
                  <c:v>1.3880500000000005E-3</c:v>
                </c:pt>
                <c:pt idx="11682">
                  <c:v>1.2944100000000002E-3</c:v>
                </c:pt>
                <c:pt idx="11683">
                  <c:v>1.1423300000000002E-3</c:v>
                </c:pt>
                <c:pt idx="11684">
                  <c:v>1.14919E-3</c:v>
                </c:pt>
                <c:pt idx="11685">
                  <c:v>1.1666500000000004E-3</c:v>
                </c:pt>
                <c:pt idx="11686">
                  <c:v>1.1596000000000002E-3</c:v>
                </c:pt>
                <c:pt idx="11687">
                  <c:v>1.1479400000000001E-3</c:v>
                </c:pt>
                <c:pt idx="11688">
                  <c:v>1.1317300000000001E-3</c:v>
                </c:pt>
                <c:pt idx="11689">
                  <c:v>1.3230200000000001E-3</c:v>
                </c:pt>
                <c:pt idx="11690">
                  <c:v>1.3805700000000002E-3</c:v>
                </c:pt>
                <c:pt idx="11691">
                  <c:v>1.3238200000000001E-3</c:v>
                </c:pt>
                <c:pt idx="11692">
                  <c:v>1.29762E-3</c:v>
                </c:pt>
                <c:pt idx="11693">
                  <c:v>1.27279E-3</c:v>
                </c:pt>
                <c:pt idx="11694">
                  <c:v>1.2701800000000003E-3</c:v>
                </c:pt>
                <c:pt idx="11695">
                  <c:v>1.2988699999999999E-3</c:v>
                </c:pt>
                <c:pt idx="11696">
                  <c:v>1.25022E-3</c:v>
                </c:pt>
                <c:pt idx="11697">
                  <c:v>1.2034700000000001E-3</c:v>
                </c:pt>
                <c:pt idx="11698">
                  <c:v>1.1435799999999999E-3</c:v>
                </c:pt>
                <c:pt idx="11699">
                  <c:v>1.1498100000000002E-3</c:v>
                </c:pt>
                <c:pt idx="11700">
                  <c:v>1.3344700000000001E-3</c:v>
                </c:pt>
                <c:pt idx="11701">
                  <c:v>1.3599899999999999E-3</c:v>
                </c:pt>
                <c:pt idx="11702">
                  <c:v>1.0972800000000002E-3</c:v>
                </c:pt>
                <c:pt idx="11703">
                  <c:v>1.2620700000000001E-3</c:v>
                </c:pt>
                <c:pt idx="11704">
                  <c:v>1.3768300000000001E-3</c:v>
                </c:pt>
                <c:pt idx="11705">
                  <c:v>1.3693399999999999E-3</c:v>
                </c:pt>
                <c:pt idx="11706">
                  <c:v>1.3880500000000005E-3</c:v>
                </c:pt>
                <c:pt idx="11707">
                  <c:v>1.4005300000000001E-3</c:v>
                </c:pt>
                <c:pt idx="11708">
                  <c:v>1.3911700000000002E-3</c:v>
                </c:pt>
                <c:pt idx="11709">
                  <c:v>1.3147500000000002E-3</c:v>
                </c:pt>
                <c:pt idx="11710">
                  <c:v>1.1990200000000001E-3</c:v>
                </c:pt>
                <c:pt idx="11711">
                  <c:v>1.1460700000000001E-3</c:v>
                </c:pt>
                <c:pt idx="11712">
                  <c:v>1.1753800000000004E-3</c:v>
                </c:pt>
                <c:pt idx="11713">
                  <c:v>1.1498100000000002E-3</c:v>
                </c:pt>
                <c:pt idx="11714">
                  <c:v>1.1385900000000001E-3</c:v>
                </c:pt>
                <c:pt idx="11715">
                  <c:v>1.4839E-3</c:v>
                </c:pt>
                <c:pt idx="11716">
                  <c:v>1.4722500000000003E-3</c:v>
                </c:pt>
                <c:pt idx="11717">
                  <c:v>1.4822300000000002E-3</c:v>
                </c:pt>
                <c:pt idx="11718">
                  <c:v>1.3606100000000002E-3</c:v>
                </c:pt>
                <c:pt idx="11719">
                  <c:v>1.3281800000000004E-3</c:v>
                </c:pt>
                <c:pt idx="11720">
                  <c:v>1.2071899999999999E-3</c:v>
                </c:pt>
                <c:pt idx="11721">
                  <c:v>1.2079199999999999E-3</c:v>
                </c:pt>
                <c:pt idx="11722">
                  <c:v>1.1049100000000002E-3</c:v>
                </c:pt>
                <c:pt idx="11723">
                  <c:v>1.1005400000000001E-3</c:v>
                </c:pt>
                <c:pt idx="11724">
                  <c:v>9.8828000000000045E-4</c:v>
                </c:pt>
                <c:pt idx="11725">
                  <c:v>1.01136E-3</c:v>
                </c:pt>
                <c:pt idx="11726">
                  <c:v>1.0444100000000002E-3</c:v>
                </c:pt>
                <c:pt idx="11727">
                  <c:v>1.00887E-3</c:v>
                </c:pt>
                <c:pt idx="11728">
                  <c:v>1.00512E-3</c:v>
                </c:pt>
                <c:pt idx="11729">
                  <c:v>1.1532400000000003E-3</c:v>
                </c:pt>
                <c:pt idx="11730">
                  <c:v>1.3668500000000004E-3</c:v>
                </c:pt>
                <c:pt idx="11731">
                  <c:v>1.3288000000000002E-3</c:v>
                </c:pt>
                <c:pt idx="11732">
                  <c:v>1.2568900000000001E-3</c:v>
                </c:pt>
                <c:pt idx="11733">
                  <c:v>1.26581E-3</c:v>
                </c:pt>
                <c:pt idx="11734">
                  <c:v>1.2720500000000003E-3</c:v>
                </c:pt>
                <c:pt idx="11735">
                  <c:v>1.2545900000000001E-3</c:v>
                </c:pt>
                <c:pt idx="11736">
                  <c:v>1.2589500000000002E-3</c:v>
                </c:pt>
                <c:pt idx="11737">
                  <c:v>1.0444100000000002E-3</c:v>
                </c:pt>
                <c:pt idx="11738">
                  <c:v>9.9327000000000052E-4</c:v>
                </c:pt>
                <c:pt idx="11739">
                  <c:v>1.0631200000000001E-3</c:v>
                </c:pt>
                <c:pt idx="11740">
                  <c:v>1.1317300000000001E-3</c:v>
                </c:pt>
                <c:pt idx="11741">
                  <c:v>1.1541800000000003E-3</c:v>
                </c:pt>
                <c:pt idx="11742">
                  <c:v>1.1616600000000001E-3</c:v>
                </c:pt>
                <c:pt idx="11743">
                  <c:v>1.1772500000000001E-3</c:v>
                </c:pt>
                <c:pt idx="11744">
                  <c:v>1.2435300000000001E-3</c:v>
                </c:pt>
                <c:pt idx="11745">
                  <c:v>1.1548000000000003E-3</c:v>
                </c:pt>
                <c:pt idx="11746">
                  <c:v>1.25752E-3</c:v>
                </c:pt>
                <c:pt idx="11747">
                  <c:v>1.3300500000000002E-3</c:v>
                </c:pt>
                <c:pt idx="11748">
                  <c:v>1.3836900000000001E-3</c:v>
                </c:pt>
                <c:pt idx="11749">
                  <c:v>1.3013600000000001E-3</c:v>
                </c:pt>
                <c:pt idx="11750">
                  <c:v>1.2452299999999997E-3</c:v>
                </c:pt>
                <c:pt idx="11751">
                  <c:v>1.3618600000000001E-3</c:v>
                </c:pt>
                <c:pt idx="11752">
                  <c:v>1.4473000000000001E-3</c:v>
                </c:pt>
                <c:pt idx="11753">
                  <c:v>1.3618100000000002E-3</c:v>
                </c:pt>
                <c:pt idx="11754">
                  <c:v>1.2383699999999999E-3</c:v>
                </c:pt>
                <c:pt idx="11755">
                  <c:v>1.05689E-3</c:v>
                </c:pt>
                <c:pt idx="11756">
                  <c:v>1.2645200000000001E-3</c:v>
                </c:pt>
                <c:pt idx="11757">
                  <c:v>1.3930400000000001E-3</c:v>
                </c:pt>
                <c:pt idx="11758">
                  <c:v>1.4448099999999999E-3</c:v>
                </c:pt>
                <c:pt idx="11759">
                  <c:v>1.3122100000000003E-3</c:v>
                </c:pt>
                <c:pt idx="11760">
                  <c:v>1.1092800000000002E-3</c:v>
                </c:pt>
                <c:pt idx="11761">
                  <c:v>1.02446E-3</c:v>
                </c:pt>
                <c:pt idx="11762">
                  <c:v>1.1716400000000003E-3</c:v>
                </c:pt>
                <c:pt idx="11763">
                  <c:v>1.3026100000000003E-3</c:v>
                </c:pt>
                <c:pt idx="11764">
                  <c:v>1.5433500000000002E-3</c:v>
                </c:pt>
                <c:pt idx="11765">
                  <c:v>1.4349400000000002E-3</c:v>
                </c:pt>
                <c:pt idx="11766">
                  <c:v>1.41924E-3</c:v>
                </c:pt>
                <c:pt idx="11767">
                  <c:v>1.1323500000000003E-3</c:v>
                </c:pt>
                <c:pt idx="11768">
                  <c:v>1.1404600000000003E-3</c:v>
                </c:pt>
                <c:pt idx="11769">
                  <c:v>1.30573E-3</c:v>
                </c:pt>
                <c:pt idx="11770">
                  <c:v>1.24087E-3</c:v>
                </c:pt>
                <c:pt idx="11771">
                  <c:v>1.1922200000000003E-3</c:v>
                </c:pt>
                <c:pt idx="11772">
                  <c:v>1.1915999999999999E-3</c:v>
                </c:pt>
                <c:pt idx="11773">
                  <c:v>1.1622900000000003E-3</c:v>
                </c:pt>
                <c:pt idx="11774">
                  <c:v>1.0306900000000001E-3</c:v>
                </c:pt>
                <c:pt idx="11775">
                  <c:v>9.982600000000006E-4</c:v>
                </c:pt>
                <c:pt idx="11776">
                  <c:v>1.0918099999999999E-3</c:v>
                </c:pt>
                <c:pt idx="11777">
                  <c:v>1.3350400000000002E-3</c:v>
                </c:pt>
                <c:pt idx="11778">
                  <c:v>1.3541800000000004E-3</c:v>
                </c:pt>
                <c:pt idx="11779">
                  <c:v>1.1863000000000002E-3</c:v>
                </c:pt>
                <c:pt idx="11780">
                  <c:v>1.20594E-3</c:v>
                </c:pt>
                <c:pt idx="11781">
                  <c:v>1.1922200000000003E-3</c:v>
                </c:pt>
                <c:pt idx="11782">
                  <c:v>1.09493E-3</c:v>
                </c:pt>
                <c:pt idx="11783">
                  <c:v>1.1597900000000002E-3</c:v>
                </c:pt>
                <c:pt idx="11784">
                  <c:v>1.26519E-3</c:v>
                </c:pt>
                <c:pt idx="11785">
                  <c:v>1.2632500000000003E-3</c:v>
                </c:pt>
                <c:pt idx="11786">
                  <c:v>1.20729E-3</c:v>
                </c:pt>
                <c:pt idx="11787">
                  <c:v>1.1417100000000002E-3</c:v>
                </c:pt>
                <c:pt idx="11788">
                  <c:v>1.1454500000000001E-3</c:v>
                </c:pt>
                <c:pt idx="11789">
                  <c:v>1.1647800000000002E-3</c:v>
                </c:pt>
                <c:pt idx="11790">
                  <c:v>1.2810499999999999E-3</c:v>
                </c:pt>
                <c:pt idx="11791">
                  <c:v>1.1610400000000001E-3</c:v>
                </c:pt>
                <c:pt idx="11792">
                  <c:v>1.0643700000000002E-3</c:v>
                </c:pt>
                <c:pt idx="11793">
                  <c:v>1.0606299999999999E-3</c:v>
                </c:pt>
                <c:pt idx="11794">
                  <c:v>1.1519700000000002E-3</c:v>
                </c:pt>
                <c:pt idx="11795">
                  <c:v>1.22153E-3</c:v>
                </c:pt>
                <c:pt idx="11796">
                  <c:v>1.2899500000000002E-3</c:v>
                </c:pt>
                <c:pt idx="11797">
                  <c:v>1.2308900000000001E-3</c:v>
                </c:pt>
                <c:pt idx="11798">
                  <c:v>1.1704100000000004E-3</c:v>
                </c:pt>
                <c:pt idx="11799">
                  <c:v>1.2639400000000001E-3</c:v>
                </c:pt>
                <c:pt idx="11800">
                  <c:v>1.29762E-3</c:v>
                </c:pt>
                <c:pt idx="11801">
                  <c:v>1.3032300000000001E-3</c:v>
                </c:pt>
                <c:pt idx="11802">
                  <c:v>1.3712100000000003E-3</c:v>
                </c:pt>
                <c:pt idx="11803">
                  <c:v>1.1271700000000003E-3</c:v>
                </c:pt>
                <c:pt idx="11804">
                  <c:v>1.26706E-3</c:v>
                </c:pt>
                <c:pt idx="11805">
                  <c:v>1.4148699999999999E-3</c:v>
                </c:pt>
                <c:pt idx="11806">
                  <c:v>1.3300200000000001E-3</c:v>
                </c:pt>
                <c:pt idx="11807">
                  <c:v>1.3516400000000001E-3</c:v>
                </c:pt>
                <c:pt idx="11808">
                  <c:v>1.1816200000000002E-3</c:v>
                </c:pt>
                <c:pt idx="11809">
                  <c:v>1.1011700000000003E-3</c:v>
                </c:pt>
                <c:pt idx="11810">
                  <c:v>1.0699800000000001E-3</c:v>
                </c:pt>
                <c:pt idx="11811">
                  <c:v>1.0494E-3</c:v>
                </c:pt>
                <c:pt idx="11812">
                  <c:v>1.04196E-3</c:v>
                </c:pt>
                <c:pt idx="11813">
                  <c:v>1.2202900000000002E-3</c:v>
                </c:pt>
                <c:pt idx="11814">
                  <c:v>1.3805700000000002E-3</c:v>
                </c:pt>
                <c:pt idx="11815">
                  <c:v>1.3737100000000002E-3</c:v>
                </c:pt>
                <c:pt idx="11816">
                  <c:v>1.3096700000000002E-3</c:v>
                </c:pt>
                <c:pt idx="11817">
                  <c:v>1.03506E-3</c:v>
                </c:pt>
                <c:pt idx="11818">
                  <c:v>1.0330500000000002E-3</c:v>
                </c:pt>
                <c:pt idx="11819">
                  <c:v>1.3363700000000001E-3</c:v>
                </c:pt>
                <c:pt idx="11820">
                  <c:v>1.4005300000000001E-3</c:v>
                </c:pt>
                <c:pt idx="11821">
                  <c:v>1.2789100000000003E-3</c:v>
                </c:pt>
                <c:pt idx="11822">
                  <c:v>1.1741400000000002E-3</c:v>
                </c:pt>
                <c:pt idx="11823">
                  <c:v>1.0961800000000004E-3</c:v>
                </c:pt>
                <c:pt idx="11824">
                  <c:v>1.1977500000000002E-3</c:v>
                </c:pt>
                <c:pt idx="11825">
                  <c:v>1.22573E-3</c:v>
                </c:pt>
                <c:pt idx="11826">
                  <c:v>1.1117700000000002E-3</c:v>
                </c:pt>
                <c:pt idx="11827">
                  <c:v>9.9299000000000024E-4</c:v>
                </c:pt>
                <c:pt idx="11828">
                  <c:v>1.1735100000000002E-3</c:v>
                </c:pt>
                <c:pt idx="11829">
                  <c:v>1.1850300000000001E-3</c:v>
                </c:pt>
                <c:pt idx="11830">
                  <c:v>1.3799500000000002E-3</c:v>
                </c:pt>
                <c:pt idx="11831">
                  <c:v>1.4123800000000002E-3</c:v>
                </c:pt>
                <c:pt idx="11832">
                  <c:v>1.3475099999999999E-3</c:v>
                </c:pt>
                <c:pt idx="11833">
                  <c:v>1.2552100000000001E-3</c:v>
                </c:pt>
                <c:pt idx="11834">
                  <c:v>1.2034700000000001E-3</c:v>
                </c:pt>
                <c:pt idx="11835">
                  <c:v>1.1666500000000004E-3</c:v>
                </c:pt>
                <c:pt idx="11836">
                  <c:v>1.1336000000000002E-3</c:v>
                </c:pt>
                <c:pt idx="11837">
                  <c:v>1.1641600000000002E-3</c:v>
                </c:pt>
                <c:pt idx="11838">
                  <c:v>1.19596E-3</c:v>
                </c:pt>
                <c:pt idx="11839">
                  <c:v>1.1915999999999999E-3</c:v>
                </c:pt>
                <c:pt idx="11840">
                  <c:v>1.2549799999999999E-3</c:v>
                </c:pt>
                <c:pt idx="11841">
                  <c:v>1.26706E-3</c:v>
                </c:pt>
                <c:pt idx="11842">
                  <c:v>1.1392500000000003E-3</c:v>
                </c:pt>
                <c:pt idx="11843">
                  <c:v>1.1647800000000002E-3</c:v>
                </c:pt>
                <c:pt idx="11844">
                  <c:v>1.07373E-3</c:v>
                </c:pt>
                <c:pt idx="11845">
                  <c:v>1.1831200000000002E-3</c:v>
                </c:pt>
                <c:pt idx="11846">
                  <c:v>1.3194500000000002E-3</c:v>
                </c:pt>
                <c:pt idx="11847">
                  <c:v>1.3500100000000004E-3</c:v>
                </c:pt>
                <c:pt idx="11848">
                  <c:v>1.3395500000000001E-3</c:v>
                </c:pt>
                <c:pt idx="11849">
                  <c:v>1.1523100000000001E-3</c:v>
                </c:pt>
                <c:pt idx="11850">
                  <c:v>1.14919E-3</c:v>
                </c:pt>
                <c:pt idx="11851">
                  <c:v>1.1610400000000001E-3</c:v>
                </c:pt>
                <c:pt idx="11852">
                  <c:v>1.0273299999999999E-3</c:v>
                </c:pt>
                <c:pt idx="11853">
                  <c:v>1.0993000000000001E-3</c:v>
                </c:pt>
                <c:pt idx="11854">
                  <c:v>1.1560500000000005E-3</c:v>
                </c:pt>
                <c:pt idx="11855">
                  <c:v>1.25646E-3</c:v>
                </c:pt>
                <c:pt idx="11856">
                  <c:v>9.8791000000000026E-4</c:v>
                </c:pt>
                <c:pt idx="11857">
                  <c:v>1.01136E-3</c:v>
                </c:pt>
                <c:pt idx="11858">
                  <c:v>1.2079199999999999E-3</c:v>
                </c:pt>
                <c:pt idx="11859">
                  <c:v>1.2009500000000001E-3</c:v>
                </c:pt>
                <c:pt idx="11860">
                  <c:v>1.0188400000000002E-3</c:v>
                </c:pt>
                <c:pt idx="11861">
                  <c:v>1.1894800000000001E-3</c:v>
                </c:pt>
                <c:pt idx="11862">
                  <c:v>1.1897300000000002E-3</c:v>
                </c:pt>
                <c:pt idx="11863">
                  <c:v>1.0768399999999999E-3</c:v>
                </c:pt>
                <c:pt idx="11864">
                  <c:v>1.1965900000000002E-3</c:v>
                </c:pt>
                <c:pt idx="11865">
                  <c:v>1.1799400000000002E-3</c:v>
                </c:pt>
                <c:pt idx="11866">
                  <c:v>1.09092E-3</c:v>
                </c:pt>
                <c:pt idx="11867">
                  <c:v>1.1454500000000001E-3</c:v>
                </c:pt>
                <c:pt idx="11868">
                  <c:v>1.3936700000000003E-3</c:v>
                </c:pt>
                <c:pt idx="11869">
                  <c:v>1.2234100000000001E-3</c:v>
                </c:pt>
                <c:pt idx="11870">
                  <c:v>1.0375499999999999E-3</c:v>
                </c:pt>
                <c:pt idx="11871">
                  <c:v>9.7955000000000026E-4</c:v>
                </c:pt>
                <c:pt idx="11872">
                  <c:v>1.01198E-3</c:v>
                </c:pt>
                <c:pt idx="11873">
                  <c:v>9.3652000000000036E-4</c:v>
                </c:pt>
                <c:pt idx="11874">
                  <c:v>1.1735900000000002E-3</c:v>
                </c:pt>
                <c:pt idx="11875">
                  <c:v>1.2814100000000002E-3</c:v>
                </c:pt>
                <c:pt idx="11876">
                  <c:v>1.3762000000000002E-3</c:v>
                </c:pt>
                <c:pt idx="11877">
                  <c:v>1.3219400000000002E-3</c:v>
                </c:pt>
                <c:pt idx="11878">
                  <c:v>1.31072E-3</c:v>
                </c:pt>
                <c:pt idx="11879">
                  <c:v>1.30573E-3</c:v>
                </c:pt>
                <c:pt idx="11880">
                  <c:v>1.3100900000000003E-3</c:v>
                </c:pt>
                <c:pt idx="11881">
                  <c:v>1.3082200000000001E-3</c:v>
                </c:pt>
                <c:pt idx="11882">
                  <c:v>1.3674700000000002E-3</c:v>
                </c:pt>
                <c:pt idx="11883">
                  <c:v>1.1551500000000004E-3</c:v>
                </c:pt>
                <c:pt idx="11884">
                  <c:v>1.2371299999999999E-3</c:v>
                </c:pt>
                <c:pt idx="11885">
                  <c:v>1.2489800000000002E-3</c:v>
                </c:pt>
                <c:pt idx="11886">
                  <c:v>1.3319199999999999E-3</c:v>
                </c:pt>
                <c:pt idx="11887">
                  <c:v>1.3836900000000001E-3</c:v>
                </c:pt>
                <c:pt idx="11888">
                  <c:v>1.4953200000000001E-3</c:v>
                </c:pt>
                <c:pt idx="11889">
                  <c:v>1.5395999999999999E-3</c:v>
                </c:pt>
                <c:pt idx="11890">
                  <c:v>1.1176300000000001E-3</c:v>
                </c:pt>
                <c:pt idx="11891">
                  <c:v>1.2552100000000001E-3</c:v>
                </c:pt>
                <c:pt idx="11892">
                  <c:v>1.4242300000000001E-3</c:v>
                </c:pt>
                <c:pt idx="11893">
                  <c:v>1.3051100000000002E-3</c:v>
                </c:pt>
                <c:pt idx="11894">
                  <c:v>1.1965900000000002E-3</c:v>
                </c:pt>
                <c:pt idx="11895">
                  <c:v>1.0824600000000001E-3</c:v>
                </c:pt>
                <c:pt idx="11896">
                  <c:v>1.0464100000000002E-3</c:v>
                </c:pt>
                <c:pt idx="11897">
                  <c:v>1.0462900000000001E-3</c:v>
                </c:pt>
                <c:pt idx="11898">
                  <c:v>1.1541800000000003E-3</c:v>
                </c:pt>
                <c:pt idx="11899">
                  <c:v>1.1616600000000001E-3</c:v>
                </c:pt>
                <c:pt idx="11900">
                  <c:v>1.0375499999999999E-3</c:v>
                </c:pt>
                <c:pt idx="11901">
                  <c:v>1.19596E-3</c:v>
                </c:pt>
                <c:pt idx="11902">
                  <c:v>1.3020400000000004E-3</c:v>
                </c:pt>
                <c:pt idx="11903">
                  <c:v>1.1404600000000003E-3</c:v>
                </c:pt>
                <c:pt idx="11904">
                  <c:v>1.25646E-3</c:v>
                </c:pt>
                <c:pt idx="11905">
                  <c:v>1.4148699999999999E-3</c:v>
                </c:pt>
                <c:pt idx="11906">
                  <c:v>1.2720500000000003E-3</c:v>
                </c:pt>
                <c:pt idx="11907">
                  <c:v>1.1042900000000002E-3</c:v>
                </c:pt>
                <c:pt idx="11908">
                  <c:v>1.1182600000000003E-3</c:v>
                </c:pt>
                <c:pt idx="11909">
                  <c:v>1.1691300000000002E-3</c:v>
                </c:pt>
                <c:pt idx="11910">
                  <c:v>1.2315099999999999E-3</c:v>
                </c:pt>
                <c:pt idx="11911">
                  <c:v>1.22573E-3</c:v>
                </c:pt>
                <c:pt idx="11912">
                  <c:v>1.2146699999999999E-3</c:v>
                </c:pt>
                <c:pt idx="11913">
                  <c:v>1.1504400000000004E-3</c:v>
                </c:pt>
                <c:pt idx="11914">
                  <c:v>1.30386E-3</c:v>
                </c:pt>
                <c:pt idx="11915">
                  <c:v>1.31539E-3</c:v>
                </c:pt>
                <c:pt idx="11916">
                  <c:v>1.2581600000000001E-3</c:v>
                </c:pt>
                <c:pt idx="11917">
                  <c:v>1.1672300000000002E-3</c:v>
                </c:pt>
                <c:pt idx="11918">
                  <c:v>1.2832799999999999E-3</c:v>
                </c:pt>
                <c:pt idx="11919">
                  <c:v>1.1130200000000002E-3</c:v>
                </c:pt>
                <c:pt idx="11920">
                  <c:v>1.0169700000000001E-3</c:v>
                </c:pt>
                <c:pt idx="11921">
                  <c:v>1.1548000000000003E-3</c:v>
                </c:pt>
                <c:pt idx="11922">
                  <c:v>1.2402400000000003E-3</c:v>
                </c:pt>
                <c:pt idx="11923">
                  <c:v>1.3419E-3</c:v>
                </c:pt>
                <c:pt idx="11924">
                  <c:v>1.4304600000000002E-3</c:v>
                </c:pt>
                <c:pt idx="11925">
                  <c:v>1.2807800000000002E-3</c:v>
                </c:pt>
                <c:pt idx="11926">
                  <c:v>1.0444100000000002E-3</c:v>
                </c:pt>
                <c:pt idx="11927">
                  <c:v>1.2848700000000002E-3</c:v>
                </c:pt>
                <c:pt idx="11928">
                  <c:v>1.3531299999999999E-3</c:v>
                </c:pt>
                <c:pt idx="11929">
                  <c:v>1.2770399999999999E-3</c:v>
                </c:pt>
                <c:pt idx="11930">
                  <c:v>1.1953400000000002E-3</c:v>
                </c:pt>
                <c:pt idx="11931">
                  <c:v>1.0968000000000002E-3</c:v>
                </c:pt>
                <c:pt idx="11932">
                  <c:v>1.0812100000000002E-3</c:v>
                </c:pt>
                <c:pt idx="11933">
                  <c:v>1.3382800000000003E-3</c:v>
                </c:pt>
                <c:pt idx="11934">
                  <c:v>1.0793400000000002E-3</c:v>
                </c:pt>
                <c:pt idx="11935">
                  <c:v>1.1913900000000001E-3</c:v>
                </c:pt>
                <c:pt idx="11936">
                  <c:v>1.3387800000000001E-3</c:v>
                </c:pt>
                <c:pt idx="11937">
                  <c:v>1.3313000000000001E-3</c:v>
                </c:pt>
                <c:pt idx="11938">
                  <c:v>1.1155099999999999E-3</c:v>
                </c:pt>
                <c:pt idx="11939">
                  <c:v>1.0674899999999999E-3</c:v>
                </c:pt>
                <c:pt idx="11940">
                  <c:v>1.0731000000000002E-3</c:v>
                </c:pt>
                <c:pt idx="11941">
                  <c:v>1.28169E-3</c:v>
                </c:pt>
                <c:pt idx="11942">
                  <c:v>1.2308200000000001E-3</c:v>
                </c:pt>
                <c:pt idx="11943">
                  <c:v>9.9140000000000035E-4</c:v>
                </c:pt>
                <c:pt idx="11944">
                  <c:v>1.3169500000000001E-3</c:v>
                </c:pt>
                <c:pt idx="11945">
                  <c:v>1.1934700000000003E-3</c:v>
                </c:pt>
                <c:pt idx="11946">
                  <c:v>1.2327600000000001E-3</c:v>
                </c:pt>
                <c:pt idx="11947">
                  <c:v>1.2416300000000001E-3</c:v>
                </c:pt>
                <c:pt idx="11948">
                  <c:v>1.2601999999999999E-3</c:v>
                </c:pt>
                <c:pt idx="11949">
                  <c:v>1.2970000000000002E-3</c:v>
                </c:pt>
                <c:pt idx="11950">
                  <c:v>1.29513E-3</c:v>
                </c:pt>
                <c:pt idx="11951">
                  <c:v>1.3529100000000001E-3</c:v>
                </c:pt>
                <c:pt idx="11952">
                  <c:v>1.1922200000000003E-3</c:v>
                </c:pt>
                <c:pt idx="11953">
                  <c:v>1.3231900000000001E-3</c:v>
                </c:pt>
                <c:pt idx="11954">
                  <c:v>1.3313000000000001E-3</c:v>
                </c:pt>
                <c:pt idx="11955">
                  <c:v>1.2982500000000001E-3</c:v>
                </c:pt>
                <c:pt idx="11956">
                  <c:v>1.2589500000000002E-3</c:v>
                </c:pt>
                <c:pt idx="11957">
                  <c:v>1.2015800000000001E-3</c:v>
                </c:pt>
                <c:pt idx="11958">
                  <c:v>1.1610400000000001E-3</c:v>
                </c:pt>
                <c:pt idx="11959">
                  <c:v>1.0805900000000002E-3</c:v>
                </c:pt>
                <c:pt idx="11960">
                  <c:v>1.1984600000000004E-3</c:v>
                </c:pt>
                <c:pt idx="11961">
                  <c:v>1.3868100000000003E-3</c:v>
                </c:pt>
                <c:pt idx="11962">
                  <c:v>1.3811900000000002E-3</c:v>
                </c:pt>
                <c:pt idx="11963">
                  <c:v>1.21619E-3</c:v>
                </c:pt>
                <c:pt idx="11964">
                  <c:v>1.2123800000000003E-3</c:v>
                </c:pt>
                <c:pt idx="11965">
                  <c:v>1.2876400000000001E-3</c:v>
                </c:pt>
                <c:pt idx="11966">
                  <c:v>1.2913800000000002E-3</c:v>
                </c:pt>
                <c:pt idx="11967">
                  <c:v>1.3375399999999999E-3</c:v>
                </c:pt>
                <c:pt idx="11968">
                  <c:v>1.22064E-3</c:v>
                </c:pt>
                <c:pt idx="11969">
                  <c:v>1.1616600000000001E-3</c:v>
                </c:pt>
                <c:pt idx="11970">
                  <c:v>1.1510600000000002E-3</c:v>
                </c:pt>
                <c:pt idx="11971">
                  <c:v>1.3395500000000001E-3</c:v>
                </c:pt>
                <c:pt idx="11972">
                  <c:v>1.4616399999999999E-3</c:v>
                </c:pt>
                <c:pt idx="11973">
                  <c:v>1.3568700000000003E-3</c:v>
                </c:pt>
                <c:pt idx="11974">
                  <c:v>1.25022E-3</c:v>
                </c:pt>
                <c:pt idx="11975">
                  <c:v>1.2753300000000001E-3</c:v>
                </c:pt>
                <c:pt idx="11976">
                  <c:v>1.25022E-3</c:v>
                </c:pt>
                <c:pt idx="11977">
                  <c:v>1.1704100000000004E-3</c:v>
                </c:pt>
                <c:pt idx="11978">
                  <c:v>9.5336000000000054E-4</c:v>
                </c:pt>
                <c:pt idx="11979">
                  <c:v>9.4837000000000025E-4</c:v>
                </c:pt>
                <c:pt idx="11980">
                  <c:v>1.0911900000000001E-3</c:v>
                </c:pt>
                <c:pt idx="11981">
                  <c:v>1.1205000000000002E-3</c:v>
                </c:pt>
                <c:pt idx="11982">
                  <c:v>1.0500300000000002E-3</c:v>
                </c:pt>
                <c:pt idx="11983">
                  <c:v>1.0918099999999999E-3</c:v>
                </c:pt>
                <c:pt idx="11984">
                  <c:v>1.0618800000000001E-3</c:v>
                </c:pt>
                <c:pt idx="11985">
                  <c:v>1.2047000000000002E-3</c:v>
                </c:pt>
                <c:pt idx="11986">
                  <c:v>1.2533399999999999E-3</c:v>
                </c:pt>
                <c:pt idx="11987">
                  <c:v>1.2302700000000001E-3</c:v>
                </c:pt>
                <c:pt idx="11988">
                  <c:v>1.3631100000000003E-3</c:v>
                </c:pt>
                <c:pt idx="11989">
                  <c:v>1.4554100000000001E-3</c:v>
                </c:pt>
                <c:pt idx="11990">
                  <c:v>1.3150799999999999E-3</c:v>
                </c:pt>
                <c:pt idx="11991">
                  <c:v>1.2209100000000002E-3</c:v>
                </c:pt>
                <c:pt idx="11992">
                  <c:v>1.0862000000000003E-3</c:v>
                </c:pt>
                <c:pt idx="11993">
                  <c:v>1.05689E-3</c:v>
                </c:pt>
                <c:pt idx="11994">
                  <c:v>1.1810000000000002E-3</c:v>
                </c:pt>
                <c:pt idx="11995">
                  <c:v>1.2619700000000001E-3</c:v>
                </c:pt>
                <c:pt idx="11996">
                  <c:v>1.1080900000000002E-3</c:v>
                </c:pt>
                <c:pt idx="11997">
                  <c:v>1.42173E-3</c:v>
                </c:pt>
                <c:pt idx="11998">
                  <c:v>1.2938800000000001E-3</c:v>
                </c:pt>
                <c:pt idx="11999">
                  <c:v>1.2065699999999999E-3</c:v>
                </c:pt>
                <c:pt idx="12000">
                  <c:v>1.3069800000000001E-3</c:v>
                </c:pt>
                <c:pt idx="12001">
                  <c:v>1.3787000000000003E-3</c:v>
                </c:pt>
                <c:pt idx="12002">
                  <c:v>1.4379499999999999E-3</c:v>
                </c:pt>
                <c:pt idx="12003">
                  <c:v>1.3020400000000004E-3</c:v>
                </c:pt>
                <c:pt idx="12004">
                  <c:v>1.3032300000000001E-3</c:v>
                </c:pt>
                <c:pt idx="12005">
                  <c:v>1.3699700000000001E-3</c:v>
                </c:pt>
                <c:pt idx="12006">
                  <c:v>1.3599899999999999E-3</c:v>
                </c:pt>
                <c:pt idx="12007">
                  <c:v>1.0813800000000003E-3</c:v>
                </c:pt>
                <c:pt idx="12008">
                  <c:v>1.0600100000000001E-3</c:v>
                </c:pt>
                <c:pt idx="12009">
                  <c:v>1.0225900000000001E-3</c:v>
                </c:pt>
                <c:pt idx="12010">
                  <c:v>9.6084000000000013E-4</c:v>
                </c:pt>
                <c:pt idx="12011">
                  <c:v>1.0618800000000001E-3</c:v>
                </c:pt>
                <c:pt idx="12012">
                  <c:v>1.2397199999999999E-3</c:v>
                </c:pt>
                <c:pt idx="12013">
                  <c:v>1.4441800000000002E-3</c:v>
                </c:pt>
                <c:pt idx="12014">
                  <c:v>1.3331700000000003E-3</c:v>
                </c:pt>
                <c:pt idx="12015">
                  <c:v>1.21492E-3</c:v>
                </c:pt>
                <c:pt idx="12016">
                  <c:v>1.2626099999999999E-3</c:v>
                </c:pt>
                <c:pt idx="12017">
                  <c:v>1.3986500000000004E-3</c:v>
                </c:pt>
                <c:pt idx="12018">
                  <c:v>1.2882700000000002E-3</c:v>
                </c:pt>
                <c:pt idx="12019">
                  <c:v>1.2508500000000002E-3</c:v>
                </c:pt>
                <c:pt idx="12020">
                  <c:v>1.2377499999999999E-3</c:v>
                </c:pt>
                <c:pt idx="12021">
                  <c:v>1.3175800000000003E-3</c:v>
                </c:pt>
                <c:pt idx="12022">
                  <c:v>1.1863000000000002E-3</c:v>
                </c:pt>
                <c:pt idx="12023">
                  <c:v>1.1597900000000002E-3</c:v>
                </c:pt>
                <c:pt idx="12024">
                  <c:v>1.1888500000000004E-3</c:v>
                </c:pt>
                <c:pt idx="12025">
                  <c:v>1.1772500000000001E-3</c:v>
                </c:pt>
                <c:pt idx="12026">
                  <c:v>1.2608299999999999E-3</c:v>
                </c:pt>
                <c:pt idx="12027">
                  <c:v>1.3306800000000003E-3</c:v>
                </c:pt>
                <c:pt idx="12028">
                  <c:v>1.3967800000000005E-3</c:v>
                </c:pt>
                <c:pt idx="12029">
                  <c:v>1.3924200000000001E-3</c:v>
                </c:pt>
                <c:pt idx="12030">
                  <c:v>1.3930400000000001E-3</c:v>
                </c:pt>
                <c:pt idx="12031">
                  <c:v>1.3811900000000002E-3</c:v>
                </c:pt>
                <c:pt idx="12032">
                  <c:v>1.3631100000000003E-3</c:v>
                </c:pt>
                <c:pt idx="12033">
                  <c:v>1.3063500000000004E-3</c:v>
                </c:pt>
                <c:pt idx="12034">
                  <c:v>1.2695600000000001E-3</c:v>
                </c:pt>
                <c:pt idx="12035">
                  <c:v>1.3044800000000002E-3</c:v>
                </c:pt>
                <c:pt idx="12036">
                  <c:v>1.2832799999999999E-3</c:v>
                </c:pt>
                <c:pt idx="12037">
                  <c:v>1.03381E-3</c:v>
                </c:pt>
                <c:pt idx="12038">
                  <c:v>1.1411600000000002E-3</c:v>
                </c:pt>
                <c:pt idx="12039">
                  <c:v>1.1703900000000003E-3</c:v>
                </c:pt>
                <c:pt idx="12040">
                  <c:v>1.1560500000000005E-3</c:v>
                </c:pt>
                <c:pt idx="12041">
                  <c:v>1.2620700000000001E-3</c:v>
                </c:pt>
                <c:pt idx="12042">
                  <c:v>1.3992800000000001E-3</c:v>
                </c:pt>
                <c:pt idx="12043">
                  <c:v>1.3787000000000003E-3</c:v>
                </c:pt>
                <c:pt idx="12044">
                  <c:v>1.2607000000000002E-3</c:v>
                </c:pt>
                <c:pt idx="12045">
                  <c:v>1.1629100000000003E-3</c:v>
                </c:pt>
                <c:pt idx="12046">
                  <c:v>1.1723100000000004E-3</c:v>
                </c:pt>
                <c:pt idx="12047">
                  <c:v>1.2810499999999999E-3</c:v>
                </c:pt>
                <c:pt idx="12048">
                  <c:v>1.4005300000000001E-3</c:v>
                </c:pt>
                <c:pt idx="12049">
                  <c:v>1.3949100000000003E-3</c:v>
                </c:pt>
                <c:pt idx="12050">
                  <c:v>1.3967800000000005E-3</c:v>
                </c:pt>
                <c:pt idx="12051">
                  <c:v>1.3531299999999999E-3</c:v>
                </c:pt>
                <c:pt idx="12052">
                  <c:v>1.1182600000000003E-3</c:v>
                </c:pt>
                <c:pt idx="12053">
                  <c:v>1.06562E-3</c:v>
                </c:pt>
                <c:pt idx="12054">
                  <c:v>1.1665900000000001E-3</c:v>
                </c:pt>
                <c:pt idx="12055">
                  <c:v>1.2838999999999997E-3</c:v>
                </c:pt>
                <c:pt idx="12056">
                  <c:v>1.2231900000000001E-3</c:v>
                </c:pt>
                <c:pt idx="12057">
                  <c:v>1.0537700000000001E-3</c:v>
                </c:pt>
                <c:pt idx="12058">
                  <c:v>1.0219599999999999E-3</c:v>
                </c:pt>
                <c:pt idx="12059">
                  <c:v>1.0693600000000001E-3</c:v>
                </c:pt>
                <c:pt idx="12060">
                  <c:v>1.0980500000000002E-3</c:v>
                </c:pt>
                <c:pt idx="12061">
                  <c:v>1.1423300000000002E-3</c:v>
                </c:pt>
                <c:pt idx="12062">
                  <c:v>1.1462400000000004E-3</c:v>
                </c:pt>
                <c:pt idx="12063">
                  <c:v>1.0313200000000001E-3</c:v>
                </c:pt>
                <c:pt idx="12064">
                  <c:v>1.2727800000000003E-3</c:v>
                </c:pt>
                <c:pt idx="12065">
                  <c:v>1.4572800000000003E-3</c:v>
                </c:pt>
                <c:pt idx="12066">
                  <c:v>1.3593600000000002E-3</c:v>
                </c:pt>
                <c:pt idx="12067">
                  <c:v>1.1150800000000003E-3</c:v>
                </c:pt>
                <c:pt idx="12068">
                  <c:v>1.2022000000000001E-3</c:v>
                </c:pt>
                <c:pt idx="12069">
                  <c:v>1.1591699999999999E-3</c:v>
                </c:pt>
                <c:pt idx="12070">
                  <c:v>1.2365399999999999E-3</c:v>
                </c:pt>
                <c:pt idx="12071">
                  <c:v>1.1373399999999999E-3</c:v>
                </c:pt>
                <c:pt idx="12072">
                  <c:v>1.3955400000000002E-3</c:v>
                </c:pt>
                <c:pt idx="12073">
                  <c:v>1.4179899999999998E-3</c:v>
                </c:pt>
                <c:pt idx="12074">
                  <c:v>1.19596E-3</c:v>
                </c:pt>
                <c:pt idx="12075">
                  <c:v>1.2276399999999999E-3</c:v>
                </c:pt>
                <c:pt idx="12076">
                  <c:v>1.1354700000000002E-3</c:v>
                </c:pt>
                <c:pt idx="12077">
                  <c:v>1.1685200000000001E-3</c:v>
                </c:pt>
                <c:pt idx="12078">
                  <c:v>1.1304800000000001E-3</c:v>
                </c:pt>
                <c:pt idx="12079">
                  <c:v>1.4522900000000002E-3</c:v>
                </c:pt>
                <c:pt idx="12080">
                  <c:v>1.4423100000000002E-3</c:v>
                </c:pt>
                <c:pt idx="12081">
                  <c:v>1.4235999999999997E-3</c:v>
                </c:pt>
                <c:pt idx="12082">
                  <c:v>1.4167400000000001E-3</c:v>
                </c:pt>
                <c:pt idx="12083">
                  <c:v>1.3693399999999999E-3</c:v>
                </c:pt>
                <c:pt idx="12084">
                  <c:v>1.3656000000000002E-3</c:v>
                </c:pt>
                <c:pt idx="12085">
                  <c:v>1.2600700000000003E-3</c:v>
                </c:pt>
                <c:pt idx="12086">
                  <c:v>1.2938800000000001E-3</c:v>
                </c:pt>
                <c:pt idx="12087">
                  <c:v>1.3669000000000003E-3</c:v>
                </c:pt>
                <c:pt idx="12088">
                  <c:v>1.3013600000000001E-3</c:v>
                </c:pt>
                <c:pt idx="12089">
                  <c:v>1.2439899999999999E-3</c:v>
                </c:pt>
                <c:pt idx="12090">
                  <c:v>1.3859700000000003E-3</c:v>
                </c:pt>
                <c:pt idx="12091">
                  <c:v>1.1385900000000001E-3</c:v>
                </c:pt>
                <c:pt idx="12092">
                  <c:v>1.0712300000000001E-3</c:v>
                </c:pt>
                <c:pt idx="12093">
                  <c:v>1.0955500000000003E-3</c:v>
                </c:pt>
                <c:pt idx="12094">
                  <c:v>1.0618800000000001E-3</c:v>
                </c:pt>
                <c:pt idx="12095">
                  <c:v>1.1131800000000003E-3</c:v>
                </c:pt>
                <c:pt idx="12096">
                  <c:v>1.1797500000000002E-3</c:v>
                </c:pt>
                <c:pt idx="12097">
                  <c:v>1.1573000000000002E-3</c:v>
                </c:pt>
                <c:pt idx="12098">
                  <c:v>1.1753800000000004E-3</c:v>
                </c:pt>
                <c:pt idx="12099">
                  <c:v>1.1596000000000002E-3</c:v>
                </c:pt>
                <c:pt idx="12100">
                  <c:v>1.1591699999999999E-3</c:v>
                </c:pt>
                <c:pt idx="12101">
                  <c:v>1.1928500000000003E-3</c:v>
                </c:pt>
                <c:pt idx="12102">
                  <c:v>1.2104699999999999E-3</c:v>
                </c:pt>
                <c:pt idx="12103">
                  <c:v>1.2907600000000002E-3</c:v>
                </c:pt>
                <c:pt idx="12104">
                  <c:v>1.1144500000000001E-3</c:v>
                </c:pt>
                <c:pt idx="12105">
                  <c:v>1.1866100000000003E-3</c:v>
                </c:pt>
                <c:pt idx="12106">
                  <c:v>1.2022000000000001E-3</c:v>
                </c:pt>
                <c:pt idx="12107">
                  <c:v>1.1573000000000002E-3</c:v>
                </c:pt>
                <c:pt idx="12108">
                  <c:v>1.21093E-3</c:v>
                </c:pt>
                <c:pt idx="12109">
                  <c:v>1.2770399999999999E-3</c:v>
                </c:pt>
                <c:pt idx="12110">
                  <c:v>1.2842299999999999E-3</c:v>
                </c:pt>
                <c:pt idx="12111">
                  <c:v>1.2320900000000001E-3</c:v>
                </c:pt>
                <c:pt idx="12112">
                  <c:v>1.1348000000000003E-3</c:v>
                </c:pt>
                <c:pt idx="12113">
                  <c:v>1.2140500000000002E-3</c:v>
                </c:pt>
                <c:pt idx="12114">
                  <c:v>1.1417899999999999E-3</c:v>
                </c:pt>
                <c:pt idx="12115">
                  <c:v>1.0936800000000001E-3</c:v>
                </c:pt>
                <c:pt idx="12116">
                  <c:v>1.3401900000000002E-3</c:v>
                </c:pt>
                <c:pt idx="12117">
                  <c:v>1.3560900000000003E-3</c:v>
                </c:pt>
                <c:pt idx="12118">
                  <c:v>1.2467100000000003E-3</c:v>
                </c:pt>
                <c:pt idx="12119">
                  <c:v>1.3855600000000001E-3</c:v>
                </c:pt>
                <c:pt idx="12120">
                  <c:v>1.2957500000000002E-3</c:v>
                </c:pt>
                <c:pt idx="12121">
                  <c:v>1.1971100000000001E-3</c:v>
                </c:pt>
                <c:pt idx="12122">
                  <c:v>1.3381600000000001E-3</c:v>
                </c:pt>
                <c:pt idx="12123">
                  <c:v>1.0883800000000001E-3</c:v>
                </c:pt>
                <c:pt idx="12124">
                  <c:v>1.0356800000000002E-3</c:v>
                </c:pt>
                <c:pt idx="12125">
                  <c:v>9.9140000000000035E-4</c:v>
                </c:pt>
                <c:pt idx="12126">
                  <c:v>1.1030400000000002E-3</c:v>
                </c:pt>
                <c:pt idx="12127">
                  <c:v>1.1672800000000001E-3</c:v>
                </c:pt>
                <c:pt idx="12128">
                  <c:v>1.2290199999999999E-3</c:v>
                </c:pt>
                <c:pt idx="12129">
                  <c:v>1.23336E-3</c:v>
                </c:pt>
                <c:pt idx="12130">
                  <c:v>1.1604200000000001E-3</c:v>
                </c:pt>
                <c:pt idx="12131">
                  <c:v>1.1915999999999999E-3</c:v>
                </c:pt>
                <c:pt idx="12132">
                  <c:v>1.2851500000000003E-3</c:v>
                </c:pt>
                <c:pt idx="12133">
                  <c:v>1.3175800000000003E-3</c:v>
                </c:pt>
                <c:pt idx="12134">
                  <c:v>1.1812200000000002E-3</c:v>
                </c:pt>
                <c:pt idx="12135">
                  <c:v>1.2701800000000003E-3</c:v>
                </c:pt>
                <c:pt idx="12136">
                  <c:v>1.2901400000000004E-3</c:v>
                </c:pt>
                <c:pt idx="12137">
                  <c:v>1.21174E-3</c:v>
                </c:pt>
                <c:pt idx="12138">
                  <c:v>1.25562E-3</c:v>
                </c:pt>
                <c:pt idx="12139">
                  <c:v>1.2726700000000003E-3</c:v>
                </c:pt>
                <c:pt idx="12140">
                  <c:v>1.1922200000000003E-3</c:v>
                </c:pt>
                <c:pt idx="12141">
                  <c:v>1.2177899999999998E-3</c:v>
                </c:pt>
                <c:pt idx="12142">
                  <c:v>1.2645200000000001E-3</c:v>
                </c:pt>
                <c:pt idx="12143">
                  <c:v>1.22777E-3</c:v>
                </c:pt>
                <c:pt idx="12144">
                  <c:v>1.1978399999999999E-3</c:v>
                </c:pt>
                <c:pt idx="12145">
                  <c:v>1.2221600000000001E-3</c:v>
                </c:pt>
                <c:pt idx="12146">
                  <c:v>1.1454500000000001E-3</c:v>
                </c:pt>
                <c:pt idx="12147">
                  <c:v>1.1042700000000003E-3</c:v>
                </c:pt>
                <c:pt idx="12148">
                  <c:v>1.0724800000000002E-3</c:v>
                </c:pt>
                <c:pt idx="12149">
                  <c:v>1.0998200000000001E-3</c:v>
                </c:pt>
                <c:pt idx="12150">
                  <c:v>1.2439899999999999E-3</c:v>
                </c:pt>
                <c:pt idx="12151">
                  <c:v>1.1939299999999999E-3</c:v>
                </c:pt>
                <c:pt idx="12152">
                  <c:v>1.2290199999999999E-3</c:v>
                </c:pt>
                <c:pt idx="12153">
                  <c:v>1.2202900000000002E-3</c:v>
                </c:pt>
                <c:pt idx="12154">
                  <c:v>1.1964800000000004E-3</c:v>
                </c:pt>
                <c:pt idx="12155">
                  <c:v>1.2390000000000001E-3</c:v>
                </c:pt>
                <c:pt idx="12156">
                  <c:v>1.0209700000000002E-3</c:v>
                </c:pt>
                <c:pt idx="12157">
                  <c:v>1.08932E-3</c:v>
                </c:pt>
                <c:pt idx="12158">
                  <c:v>1.2901400000000004E-3</c:v>
                </c:pt>
                <c:pt idx="12159">
                  <c:v>1.3986900000000002E-3</c:v>
                </c:pt>
                <c:pt idx="12160">
                  <c:v>1.21156E-3</c:v>
                </c:pt>
                <c:pt idx="12161">
                  <c:v>1.2221600000000001E-3</c:v>
                </c:pt>
                <c:pt idx="12162">
                  <c:v>1.07693E-3</c:v>
                </c:pt>
                <c:pt idx="12163">
                  <c:v>8.9099000000000025E-4</c:v>
                </c:pt>
                <c:pt idx="12164">
                  <c:v>1.0336899999999999E-3</c:v>
                </c:pt>
                <c:pt idx="12165">
                  <c:v>1.4772400000000001E-3</c:v>
                </c:pt>
                <c:pt idx="12166">
                  <c:v>1.4385699999999999E-3</c:v>
                </c:pt>
                <c:pt idx="12167">
                  <c:v>1.27954E-3</c:v>
                </c:pt>
                <c:pt idx="12168">
                  <c:v>1.2807800000000002E-3</c:v>
                </c:pt>
                <c:pt idx="12169">
                  <c:v>1.28702E-3</c:v>
                </c:pt>
                <c:pt idx="12170">
                  <c:v>1.0902800000000001E-3</c:v>
                </c:pt>
                <c:pt idx="12171">
                  <c:v>1.07186E-3</c:v>
                </c:pt>
                <c:pt idx="12172">
                  <c:v>1.1186300000000002E-3</c:v>
                </c:pt>
                <c:pt idx="12173">
                  <c:v>1.2047000000000002E-3</c:v>
                </c:pt>
                <c:pt idx="12174">
                  <c:v>1.23145E-3</c:v>
                </c:pt>
                <c:pt idx="12175">
                  <c:v>1.2452299999999997E-3</c:v>
                </c:pt>
                <c:pt idx="12176">
                  <c:v>1.1891000000000002E-3</c:v>
                </c:pt>
                <c:pt idx="12177">
                  <c:v>1.1423300000000002E-3</c:v>
                </c:pt>
                <c:pt idx="12178">
                  <c:v>1.1354700000000002E-3</c:v>
                </c:pt>
                <c:pt idx="12179">
                  <c:v>1.1385900000000001E-3</c:v>
                </c:pt>
                <c:pt idx="12180">
                  <c:v>1.4533800000000002E-3</c:v>
                </c:pt>
                <c:pt idx="12181">
                  <c:v>1.2772400000000002E-3</c:v>
                </c:pt>
                <c:pt idx="12182">
                  <c:v>1.2620700000000001E-3</c:v>
                </c:pt>
                <c:pt idx="12183">
                  <c:v>1.2797799999999999E-3</c:v>
                </c:pt>
                <c:pt idx="12184">
                  <c:v>1.3138399999999999E-3</c:v>
                </c:pt>
                <c:pt idx="12185">
                  <c:v>1.3531299999999999E-3</c:v>
                </c:pt>
                <c:pt idx="12186">
                  <c:v>1.3872500000000002E-3</c:v>
                </c:pt>
                <c:pt idx="12187">
                  <c:v>1.1635300000000001E-3</c:v>
                </c:pt>
                <c:pt idx="12188">
                  <c:v>1.15543E-3</c:v>
                </c:pt>
                <c:pt idx="12189">
                  <c:v>1.1475100000000002E-3</c:v>
                </c:pt>
                <c:pt idx="12190">
                  <c:v>1.1150800000000003E-3</c:v>
                </c:pt>
                <c:pt idx="12191">
                  <c:v>1.2358800000000002E-3</c:v>
                </c:pt>
                <c:pt idx="12192">
                  <c:v>1.3169500000000001E-3</c:v>
                </c:pt>
                <c:pt idx="12193">
                  <c:v>1.2982500000000001E-3</c:v>
                </c:pt>
                <c:pt idx="12194">
                  <c:v>1.1778800000000003E-3</c:v>
                </c:pt>
                <c:pt idx="12195">
                  <c:v>1.26706E-3</c:v>
                </c:pt>
                <c:pt idx="12196">
                  <c:v>1.2009500000000001E-3</c:v>
                </c:pt>
                <c:pt idx="12197">
                  <c:v>1.3242900000000001E-3</c:v>
                </c:pt>
                <c:pt idx="12198">
                  <c:v>1.1585400000000002E-3</c:v>
                </c:pt>
                <c:pt idx="12199">
                  <c:v>1.1778800000000003E-3</c:v>
                </c:pt>
                <c:pt idx="12200">
                  <c:v>1.1678999999999999E-3</c:v>
                </c:pt>
                <c:pt idx="12201">
                  <c:v>1.2416300000000001E-3</c:v>
                </c:pt>
                <c:pt idx="12202">
                  <c:v>1.3624800000000001E-3</c:v>
                </c:pt>
                <c:pt idx="12203">
                  <c:v>1.3936700000000003E-3</c:v>
                </c:pt>
                <c:pt idx="12204">
                  <c:v>1.07693E-3</c:v>
                </c:pt>
                <c:pt idx="12205">
                  <c:v>1.1017900000000001E-3</c:v>
                </c:pt>
                <c:pt idx="12206">
                  <c:v>1.1386100000000004E-3</c:v>
                </c:pt>
                <c:pt idx="12207">
                  <c:v>1.2970000000000002E-3</c:v>
                </c:pt>
                <c:pt idx="12208">
                  <c:v>1.2782900000000001E-3</c:v>
                </c:pt>
                <c:pt idx="12209">
                  <c:v>1.2938800000000001E-3</c:v>
                </c:pt>
                <c:pt idx="12210">
                  <c:v>1.0724800000000002E-3</c:v>
                </c:pt>
                <c:pt idx="12211">
                  <c:v>1.0749700000000002E-3</c:v>
                </c:pt>
                <c:pt idx="12212">
                  <c:v>1.0537700000000001E-3</c:v>
                </c:pt>
                <c:pt idx="12213">
                  <c:v>1.1748600000000002E-3</c:v>
                </c:pt>
                <c:pt idx="12214">
                  <c:v>1.2931300000000002E-3</c:v>
                </c:pt>
                <c:pt idx="12215">
                  <c:v>1.1672300000000002E-3</c:v>
                </c:pt>
                <c:pt idx="12216">
                  <c:v>1.1940900000000003E-3</c:v>
                </c:pt>
                <c:pt idx="12217">
                  <c:v>1.14919E-3</c:v>
                </c:pt>
                <c:pt idx="12218">
                  <c:v>1.0918099999999999E-3</c:v>
                </c:pt>
                <c:pt idx="12219">
                  <c:v>9.9140000000000035E-4</c:v>
                </c:pt>
                <c:pt idx="12220">
                  <c:v>1.0562600000000001E-3</c:v>
                </c:pt>
                <c:pt idx="12221">
                  <c:v>1.1024100000000003E-3</c:v>
                </c:pt>
                <c:pt idx="12222">
                  <c:v>1.1785000000000003E-3</c:v>
                </c:pt>
                <c:pt idx="12223">
                  <c:v>1.1573000000000002E-3</c:v>
                </c:pt>
                <c:pt idx="12224">
                  <c:v>1.0413E-3</c:v>
                </c:pt>
                <c:pt idx="12225">
                  <c:v>1.1831200000000002E-3</c:v>
                </c:pt>
                <c:pt idx="12226">
                  <c:v>1.2695600000000001E-3</c:v>
                </c:pt>
                <c:pt idx="12227">
                  <c:v>1.2071899999999999E-3</c:v>
                </c:pt>
                <c:pt idx="12228">
                  <c:v>1.3344700000000001E-3</c:v>
                </c:pt>
                <c:pt idx="12229">
                  <c:v>1.4105000000000001E-3</c:v>
                </c:pt>
                <c:pt idx="12230">
                  <c:v>1.3394100000000003E-3</c:v>
                </c:pt>
                <c:pt idx="12231">
                  <c:v>1.227E-3</c:v>
                </c:pt>
                <c:pt idx="12232">
                  <c:v>1.2066500000000003E-3</c:v>
                </c:pt>
                <c:pt idx="12233">
                  <c:v>1.4042700000000002E-3</c:v>
                </c:pt>
                <c:pt idx="12234">
                  <c:v>1.4872100000000001E-3</c:v>
                </c:pt>
                <c:pt idx="12235">
                  <c:v>1.4803500000000003E-3</c:v>
                </c:pt>
                <c:pt idx="12236">
                  <c:v>1.4011500000000001E-3</c:v>
                </c:pt>
                <c:pt idx="12237">
                  <c:v>1.3363700000000001E-3</c:v>
                </c:pt>
                <c:pt idx="12238">
                  <c:v>1.1398800000000002E-3</c:v>
                </c:pt>
                <c:pt idx="12239">
                  <c:v>1.1629100000000003E-3</c:v>
                </c:pt>
                <c:pt idx="12240">
                  <c:v>1.2508500000000002E-3</c:v>
                </c:pt>
                <c:pt idx="12241">
                  <c:v>1.2136499999999999E-3</c:v>
                </c:pt>
                <c:pt idx="12242">
                  <c:v>1.09493E-3</c:v>
                </c:pt>
                <c:pt idx="12243">
                  <c:v>1.1978399999999999E-3</c:v>
                </c:pt>
                <c:pt idx="12244">
                  <c:v>1.2882700000000002E-3</c:v>
                </c:pt>
                <c:pt idx="12245">
                  <c:v>1.3911700000000002E-3</c:v>
                </c:pt>
                <c:pt idx="12246">
                  <c:v>1.3188300000000002E-3</c:v>
                </c:pt>
                <c:pt idx="12247">
                  <c:v>1.2452299999999997E-3</c:v>
                </c:pt>
                <c:pt idx="12248">
                  <c:v>1.0928299999999999E-3</c:v>
                </c:pt>
                <c:pt idx="12249">
                  <c:v>1.44356E-3</c:v>
                </c:pt>
                <c:pt idx="12250">
                  <c:v>1.2907600000000002E-3</c:v>
                </c:pt>
                <c:pt idx="12251">
                  <c:v>1.1205000000000002E-3</c:v>
                </c:pt>
                <c:pt idx="12252">
                  <c:v>1.3194500000000002E-3</c:v>
                </c:pt>
                <c:pt idx="12253">
                  <c:v>1.3288000000000002E-3</c:v>
                </c:pt>
                <c:pt idx="12254">
                  <c:v>1.3911700000000002E-3</c:v>
                </c:pt>
                <c:pt idx="12255">
                  <c:v>1.4317100000000001E-3</c:v>
                </c:pt>
                <c:pt idx="12256">
                  <c:v>1.3268399999999999E-3</c:v>
                </c:pt>
                <c:pt idx="12257">
                  <c:v>1.4148699999999999E-3</c:v>
                </c:pt>
                <c:pt idx="12258">
                  <c:v>1.3125900000000002E-3</c:v>
                </c:pt>
                <c:pt idx="12259">
                  <c:v>1.24087E-3</c:v>
                </c:pt>
                <c:pt idx="12260">
                  <c:v>1.1824900000000002E-3</c:v>
                </c:pt>
                <c:pt idx="12261">
                  <c:v>1.2202900000000002E-3</c:v>
                </c:pt>
                <c:pt idx="12262">
                  <c:v>1.26961E-3</c:v>
                </c:pt>
                <c:pt idx="12263">
                  <c:v>1.1466900000000001E-3</c:v>
                </c:pt>
                <c:pt idx="12264">
                  <c:v>9.8579000000000028E-4</c:v>
                </c:pt>
                <c:pt idx="12265">
                  <c:v>1.0868200000000001E-3</c:v>
                </c:pt>
                <c:pt idx="12266">
                  <c:v>1.1448200000000002E-3</c:v>
                </c:pt>
                <c:pt idx="12267">
                  <c:v>1.26581E-3</c:v>
                </c:pt>
                <c:pt idx="12268">
                  <c:v>1.26519E-3</c:v>
                </c:pt>
                <c:pt idx="12269">
                  <c:v>1.3556200000000001E-3</c:v>
                </c:pt>
                <c:pt idx="12270">
                  <c:v>1.43296E-3</c:v>
                </c:pt>
                <c:pt idx="12271">
                  <c:v>1.3211099999999999E-3</c:v>
                </c:pt>
                <c:pt idx="12272">
                  <c:v>1.2452299999999997E-3</c:v>
                </c:pt>
                <c:pt idx="12273">
                  <c:v>1.2340100000000002E-3</c:v>
                </c:pt>
                <c:pt idx="12274">
                  <c:v>1.2918599999999999E-3</c:v>
                </c:pt>
                <c:pt idx="12275">
                  <c:v>1.3643500000000005E-3</c:v>
                </c:pt>
                <c:pt idx="12276">
                  <c:v>1.4223500000000002E-3</c:v>
                </c:pt>
                <c:pt idx="12277">
                  <c:v>1.3955400000000002E-3</c:v>
                </c:pt>
                <c:pt idx="12278">
                  <c:v>1.2720500000000003E-3</c:v>
                </c:pt>
                <c:pt idx="12279">
                  <c:v>1.1822400000000004E-3</c:v>
                </c:pt>
                <c:pt idx="12280">
                  <c:v>1.2308200000000001E-3</c:v>
                </c:pt>
                <c:pt idx="12281">
                  <c:v>1.2702400000000002E-3</c:v>
                </c:pt>
                <c:pt idx="12282">
                  <c:v>1.2358800000000002E-3</c:v>
                </c:pt>
                <c:pt idx="12283">
                  <c:v>1.2588E-3</c:v>
                </c:pt>
                <c:pt idx="12284">
                  <c:v>1.2470999999999999E-3</c:v>
                </c:pt>
                <c:pt idx="12285">
                  <c:v>1.1597900000000002E-3</c:v>
                </c:pt>
                <c:pt idx="12286">
                  <c:v>1.1785000000000003E-3</c:v>
                </c:pt>
                <c:pt idx="12287">
                  <c:v>1.1479400000000001E-3</c:v>
                </c:pt>
                <c:pt idx="12288">
                  <c:v>1.0662400000000002E-3</c:v>
                </c:pt>
                <c:pt idx="12289">
                  <c:v>1.0575100000000002E-3</c:v>
                </c:pt>
                <c:pt idx="12290">
                  <c:v>1.2238199999999998E-3</c:v>
                </c:pt>
                <c:pt idx="12291">
                  <c:v>1.1621400000000003E-3</c:v>
                </c:pt>
                <c:pt idx="12292">
                  <c:v>1.2103100000000002E-3</c:v>
                </c:pt>
                <c:pt idx="12293">
                  <c:v>1.1903500000000004E-3</c:v>
                </c:pt>
                <c:pt idx="12294">
                  <c:v>1.2676899999999999E-3</c:v>
                </c:pt>
                <c:pt idx="12295">
                  <c:v>1.27143E-3</c:v>
                </c:pt>
                <c:pt idx="12296">
                  <c:v>1.1907600000000003E-3</c:v>
                </c:pt>
                <c:pt idx="12297">
                  <c:v>1.1610400000000001E-3</c:v>
                </c:pt>
                <c:pt idx="12298">
                  <c:v>1.27143E-3</c:v>
                </c:pt>
                <c:pt idx="12299">
                  <c:v>1.24149E-3</c:v>
                </c:pt>
                <c:pt idx="12300">
                  <c:v>1.2171700000000001E-3</c:v>
                </c:pt>
                <c:pt idx="12301">
                  <c:v>1.2071899999999999E-3</c:v>
                </c:pt>
                <c:pt idx="12302">
                  <c:v>1.1131800000000003E-3</c:v>
                </c:pt>
                <c:pt idx="12303">
                  <c:v>1.1647800000000002E-3</c:v>
                </c:pt>
                <c:pt idx="12304">
                  <c:v>1.1834900000000001E-3</c:v>
                </c:pt>
                <c:pt idx="12305">
                  <c:v>1.18599E-3</c:v>
                </c:pt>
                <c:pt idx="12306">
                  <c:v>1.2041100000000002E-3</c:v>
                </c:pt>
                <c:pt idx="12307">
                  <c:v>1.2920100000000001E-3</c:v>
                </c:pt>
                <c:pt idx="12308">
                  <c:v>1.3662200000000002E-3</c:v>
                </c:pt>
                <c:pt idx="12309">
                  <c:v>1.4579E-3</c:v>
                </c:pt>
                <c:pt idx="12310">
                  <c:v>1.4261000000000002E-3</c:v>
                </c:pt>
                <c:pt idx="12311">
                  <c:v>1.3768300000000001E-3</c:v>
                </c:pt>
                <c:pt idx="12312">
                  <c:v>1.2441700000000002E-3</c:v>
                </c:pt>
                <c:pt idx="12313">
                  <c:v>1.1303500000000005E-3</c:v>
                </c:pt>
                <c:pt idx="12314">
                  <c:v>1.1367200000000001E-3</c:v>
                </c:pt>
                <c:pt idx="12315">
                  <c:v>1.2128E-3</c:v>
                </c:pt>
                <c:pt idx="12316">
                  <c:v>1.1884800000000004E-3</c:v>
                </c:pt>
                <c:pt idx="12317">
                  <c:v>1.19596E-3</c:v>
                </c:pt>
                <c:pt idx="12318">
                  <c:v>1.2489800000000002E-3</c:v>
                </c:pt>
                <c:pt idx="12319">
                  <c:v>1.31072E-3</c:v>
                </c:pt>
                <c:pt idx="12320">
                  <c:v>1.2807800000000002E-3</c:v>
                </c:pt>
                <c:pt idx="12321">
                  <c:v>1.3188300000000002E-3</c:v>
                </c:pt>
                <c:pt idx="12322">
                  <c:v>1.0864700000000002E-3</c:v>
                </c:pt>
                <c:pt idx="12323">
                  <c:v>1.2715100000000002E-3</c:v>
                </c:pt>
                <c:pt idx="12324">
                  <c:v>1.2308900000000001E-3</c:v>
                </c:pt>
                <c:pt idx="12325">
                  <c:v>1.2022000000000001E-3</c:v>
                </c:pt>
                <c:pt idx="12326">
                  <c:v>1.4098800000000001E-3</c:v>
                </c:pt>
                <c:pt idx="12327">
                  <c:v>1.3518800000000002E-3</c:v>
                </c:pt>
                <c:pt idx="12328">
                  <c:v>1.2957500000000002E-3</c:v>
                </c:pt>
                <c:pt idx="12329">
                  <c:v>1.3319199999999999E-3</c:v>
                </c:pt>
                <c:pt idx="12330">
                  <c:v>1.2383699999999999E-3</c:v>
                </c:pt>
                <c:pt idx="12331">
                  <c:v>1.3288000000000002E-3</c:v>
                </c:pt>
                <c:pt idx="12332">
                  <c:v>1.2098299999999998E-3</c:v>
                </c:pt>
                <c:pt idx="12333">
                  <c:v>1.1772500000000001E-3</c:v>
                </c:pt>
                <c:pt idx="12334">
                  <c:v>1.2975800000000002E-3</c:v>
                </c:pt>
                <c:pt idx="12335">
                  <c:v>1.2397199999999999E-3</c:v>
                </c:pt>
                <c:pt idx="12336">
                  <c:v>1.2078099999999997E-3</c:v>
                </c:pt>
                <c:pt idx="12337">
                  <c:v>1.1772500000000001E-3</c:v>
                </c:pt>
                <c:pt idx="12338">
                  <c:v>1.1404600000000003E-3</c:v>
                </c:pt>
                <c:pt idx="12339">
                  <c:v>1.1017900000000001E-3</c:v>
                </c:pt>
                <c:pt idx="12340">
                  <c:v>1.0313200000000001E-3</c:v>
                </c:pt>
                <c:pt idx="12341">
                  <c:v>1.02479E-3</c:v>
                </c:pt>
                <c:pt idx="12342">
                  <c:v>1.4610199999999999E-3</c:v>
                </c:pt>
                <c:pt idx="12343">
                  <c:v>1.4254700000000001E-3</c:v>
                </c:pt>
                <c:pt idx="12344">
                  <c:v>1.2683300000000002E-3</c:v>
                </c:pt>
                <c:pt idx="12345">
                  <c:v>1.1367200000000001E-3</c:v>
                </c:pt>
                <c:pt idx="12346">
                  <c:v>1.2677000000000001E-3</c:v>
                </c:pt>
                <c:pt idx="12347">
                  <c:v>1.3051100000000002E-3</c:v>
                </c:pt>
                <c:pt idx="12348">
                  <c:v>1.1659600000000002E-3</c:v>
                </c:pt>
                <c:pt idx="12349">
                  <c:v>1.1529299999999999E-3</c:v>
                </c:pt>
                <c:pt idx="12350">
                  <c:v>1.3132100000000002E-3</c:v>
                </c:pt>
                <c:pt idx="12351">
                  <c:v>1.1824900000000002E-3</c:v>
                </c:pt>
                <c:pt idx="12352">
                  <c:v>1.1660300000000004E-3</c:v>
                </c:pt>
                <c:pt idx="12353">
                  <c:v>1.1901200000000002E-3</c:v>
                </c:pt>
                <c:pt idx="12354">
                  <c:v>1.3075999999999999E-3</c:v>
                </c:pt>
                <c:pt idx="12355">
                  <c:v>1.23145E-3</c:v>
                </c:pt>
                <c:pt idx="12356">
                  <c:v>1.2814100000000002E-3</c:v>
                </c:pt>
                <c:pt idx="12357">
                  <c:v>1.2290199999999999E-3</c:v>
                </c:pt>
                <c:pt idx="12358">
                  <c:v>1.3468900000000001E-3</c:v>
                </c:pt>
                <c:pt idx="12359">
                  <c:v>1.3350400000000002E-3</c:v>
                </c:pt>
                <c:pt idx="12360">
                  <c:v>1.1844000000000002E-3</c:v>
                </c:pt>
                <c:pt idx="12361">
                  <c:v>1.0874500000000002E-3</c:v>
                </c:pt>
                <c:pt idx="12362">
                  <c:v>1.26519E-3</c:v>
                </c:pt>
                <c:pt idx="12363">
                  <c:v>1.2931300000000002E-3</c:v>
                </c:pt>
                <c:pt idx="12364">
                  <c:v>1.2527200000000001E-3</c:v>
                </c:pt>
                <c:pt idx="12365">
                  <c:v>1.12549E-3</c:v>
                </c:pt>
                <c:pt idx="12366">
                  <c:v>1.1831200000000002E-3</c:v>
                </c:pt>
                <c:pt idx="12367">
                  <c:v>1.3238200000000001E-3</c:v>
                </c:pt>
                <c:pt idx="12368">
                  <c:v>1.2857700000000001E-3</c:v>
                </c:pt>
                <c:pt idx="12369">
                  <c:v>1.1753800000000004E-3</c:v>
                </c:pt>
                <c:pt idx="12370">
                  <c:v>1.0899400000000002E-3</c:v>
                </c:pt>
                <c:pt idx="12371">
                  <c:v>1.2607000000000002E-3</c:v>
                </c:pt>
                <c:pt idx="12372">
                  <c:v>1.3512600000000002E-3</c:v>
                </c:pt>
                <c:pt idx="12373">
                  <c:v>1.4379499999999999E-3</c:v>
                </c:pt>
                <c:pt idx="12374">
                  <c:v>1.1818500000000001E-3</c:v>
                </c:pt>
                <c:pt idx="12375">
                  <c:v>9.3465000000000041E-4</c:v>
                </c:pt>
                <c:pt idx="12376">
                  <c:v>1.00949E-3</c:v>
                </c:pt>
                <c:pt idx="12377">
                  <c:v>1.00949E-3</c:v>
                </c:pt>
                <c:pt idx="12378">
                  <c:v>9.9808000000000036E-4</c:v>
                </c:pt>
                <c:pt idx="12379">
                  <c:v>1.0918099999999999E-3</c:v>
                </c:pt>
                <c:pt idx="12380">
                  <c:v>1.1055300000000002E-3</c:v>
                </c:pt>
                <c:pt idx="12381">
                  <c:v>1.4145900000000001E-3</c:v>
                </c:pt>
                <c:pt idx="12382">
                  <c:v>1.44169E-3</c:v>
                </c:pt>
                <c:pt idx="12383">
                  <c:v>1.2403500000000003E-3</c:v>
                </c:pt>
                <c:pt idx="12384">
                  <c:v>1.0986699999999999E-3</c:v>
                </c:pt>
                <c:pt idx="12385">
                  <c:v>1.2899500000000002E-3</c:v>
                </c:pt>
                <c:pt idx="12386">
                  <c:v>1.3843100000000001E-3</c:v>
                </c:pt>
                <c:pt idx="12387">
                  <c:v>1.3450200000000002E-3</c:v>
                </c:pt>
                <c:pt idx="12388">
                  <c:v>1.2601999999999999E-3</c:v>
                </c:pt>
                <c:pt idx="12389">
                  <c:v>1.1298600000000001E-3</c:v>
                </c:pt>
                <c:pt idx="12390">
                  <c:v>1.2882700000000002E-3</c:v>
                </c:pt>
                <c:pt idx="12391">
                  <c:v>1.3219400000000002E-3</c:v>
                </c:pt>
                <c:pt idx="12392">
                  <c:v>1.20729E-3</c:v>
                </c:pt>
                <c:pt idx="12393">
                  <c:v>1.20345E-3</c:v>
                </c:pt>
                <c:pt idx="12394">
                  <c:v>1.21904E-3</c:v>
                </c:pt>
                <c:pt idx="12395">
                  <c:v>1.4148699999999999E-3</c:v>
                </c:pt>
                <c:pt idx="12396">
                  <c:v>1.32569E-3</c:v>
                </c:pt>
                <c:pt idx="12397">
                  <c:v>1.2772400000000002E-3</c:v>
                </c:pt>
                <c:pt idx="12398">
                  <c:v>1.2259E-3</c:v>
                </c:pt>
                <c:pt idx="12399">
                  <c:v>1.2857700000000001E-3</c:v>
                </c:pt>
                <c:pt idx="12400">
                  <c:v>1.33383E-3</c:v>
                </c:pt>
                <c:pt idx="12401">
                  <c:v>1.1863000000000002E-3</c:v>
                </c:pt>
                <c:pt idx="12402">
                  <c:v>9.2654000000000033E-4</c:v>
                </c:pt>
                <c:pt idx="12403">
                  <c:v>1.0082500000000002E-3</c:v>
                </c:pt>
                <c:pt idx="12404">
                  <c:v>1.2065699999999999E-3</c:v>
                </c:pt>
                <c:pt idx="12405">
                  <c:v>1.1585400000000002E-3</c:v>
                </c:pt>
                <c:pt idx="12406">
                  <c:v>1.3033100000000002E-3</c:v>
                </c:pt>
                <c:pt idx="12407">
                  <c:v>1.3811900000000002E-3</c:v>
                </c:pt>
                <c:pt idx="12408">
                  <c:v>1.3450200000000002E-3</c:v>
                </c:pt>
                <c:pt idx="12409">
                  <c:v>1.3134799999999999E-3</c:v>
                </c:pt>
                <c:pt idx="12410">
                  <c:v>1.2520900000000002E-3</c:v>
                </c:pt>
                <c:pt idx="12411">
                  <c:v>1.1621400000000003E-3</c:v>
                </c:pt>
                <c:pt idx="12412">
                  <c:v>9.2031000000000014E-4</c:v>
                </c:pt>
                <c:pt idx="12413">
                  <c:v>9.9265000000000052E-4</c:v>
                </c:pt>
                <c:pt idx="12414">
                  <c:v>9.5039000000000039E-4</c:v>
                </c:pt>
                <c:pt idx="12415">
                  <c:v>1.3799400000000001E-3</c:v>
                </c:pt>
                <c:pt idx="12416">
                  <c:v>1.0775699999999999E-3</c:v>
                </c:pt>
                <c:pt idx="12417">
                  <c:v>8.8787000000000024E-4</c:v>
                </c:pt>
                <c:pt idx="12418">
                  <c:v>1.0013800000000001E-3</c:v>
                </c:pt>
                <c:pt idx="12419">
                  <c:v>9.8267000000000037E-4</c:v>
                </c:pt>
                <c:pt idx="12420">
                  <c:v>1.3662600000000002E-3</c:v>
                </c:pt>
                <c:pt idx="12421">
                  <c:v>1.32756E-3</c:v>
                </c:pt>
                <c:pt idx="12422">
                  <c:v>1.3936700000000003E-3</c:v>
                </c:pt>
                <c:pt idx="12423">
                  <c:v>1.2098299999999998E-3</c:v>
                </c:pt>
                <c:pt idx="12424">
                  <c:v>1.1560500000000005E-3</c:v>
                </c:pt>
                <c:pt idx="12425">
                  <c:v>1.3134799999999999E-3</c:v>
                </c:pt>
                <c:pt idx="12426">
                  <c:v>1.2776599999999999E-3</c:v>
                </c:pt>
                <c:pt idx="12427">
                  <c:v>1.2104699999999999E-3</c:v>
                </c:pt>
                <c:pt idx="12428">
                  <c:v>1.0388000000000001E-3</c:v>
                </c:pt>
                <c:pt idx="12429">
                  <c:v>1.03381E-3</c:v>
                </c:pt>
                <c:pt idx="12430">
                  <c:v>1.1548000000000003E-3</c:v>
                </c:pt>
                <c:pt idx="12431">
                  <c:v>1.1997100000000003E-3</c:v>
                </c:pt>
                <c:pt idx="12432">
                  <c:v>1.2857700000000001E-3</c:v>
                </c:pt>
                <c:pt idx="12433">
                  <c:v>1.3624800000000001E-3</c:v>
                </c:pt>
                <c:pt idx="12434">
                  <c:v>1.3886800000000004E-3</c:v>
                </c:pt>
                <c:pt idx="12435">
                  <c:v>1.44356E-3</c:v>
                </c:pt>
                <c:pt idx="12436">
                  <c:v>1.3094700000000001E-3</c:v>
                </c:pt>
                <c:pt idx="12437">
                  <c:v>1.25147E-3</c:v>
                </c:pt>
                <c:pt idx="12438">
                  <c:v>1.3805700000000002E-3</c:v>
                </c:pt>
                <c:pt idx="12439">
                  <c:v>1.1723100000000004E-3</c:v>
                </c:pt>
                <c:pt idx="12440">
                  <c:v>1.0512700000000002E-3</c:v>
                </c:pt>
                <c:pt idx="12441">
                  <c:v>1.1891000000000002E-3</c:v>
                </c:pt>
                <c:pt idx="12442">
                  <c:v>1.20856E-3</c:v>
                </c:pt>
                <c:pt idx="12443">
                  <c:v>1.2352699999999999E-3</c:v>
                </c:pt>
                <c:pt idx="12444">
                  <c:v>1.1952100000000002E-3</c:v>
                </c:pt>
                <c:pt idx="12445">
                  <c:v>1.1576900000000001E-3</c:v>
                </c:pt>
                <c:pt idx="12446">
                  <c:v>1.3780700000000001E-3</c:v>
                </c:pt>
                <c:pt idx="12447">
                  <c:v>1.3961600000000002E-3</c:v>
                </c:pt>
                <c:pt idx="12448">
                  <c:v>1.3718400000000003E-3</c:v>
                </c:pt>
                <c:pt idx="12449">
                  <c:v>1.3207000000000002E-3</c:v>
                </c:pt>
                <c:pt idx="12450">
                  <c:v>1.3032300000000001E-3</c:v>
                </c:pt>
                <c:pt idx="12451">
                  <c:v>1.2814100000000002E-3</c:v>
                </c:pt>
                <c:pt idx="12452">
                  <c:v>1.3512600000000002E-3</c:v>
                </c:pt>
                <c:pt idx="12453">
                  <c:v>1.3244400000000003E-3</c:v>
                </c:pt>
                <c:pt idx="12454">
                  <c:v>1.1945700000000003E-3</c:v>
                </c:pt>
                <c:pt idx="12455">
                  <c:v>1.01822E-3</c:v>
                </c:pt>
                <c:pt idx="12456">
                  <c:v>1.05849E-3</c:v>
                </c:pt>
                <c:pt idx="12457">
                  <c:v>1.2489800000000002E-3</c:v>
                </c:pt>
                <c:pt idx="12458">
                  <c:v>1.0518999999999997E-3</c:v>
                </c:pt>
                <c:pt idx="12459">
                  <c:v>1.1529299999999999E-3</c:v>
                </c:pt>
                <c:pt idx="12460">
                  <c:v>1.0587600000000002E-3</c:v>
                </c:pt>
                <c:pt idx="12461">
                  <c:v>9.4276000000000039E-4</c:v>
                </c:pt>
                <c:pt idx="12462">
                  <c:v>1.3175800000000003E-3</c:v>
                </c:pt>
                <c:pt idx="12463">
                  <c:v>1.1398300000000001E-3</c:v>
                </c:pt>
                <c:pt idx="12464">
                  <c:v>1.1467000000000003E-3</c:v>
                </c:pt>
                <c:pt idx="12465">
                  <c:v>1.15543E-3</c:v>
                </c:pt>
                <c:pt idx="12466">
                  <c:v>1.1576900000000001E-3</c:v>
                </c:pt>
                <c:pt idx="12467">
                  <c:v>1.1454500000000001E-3</c:v>
                </c:pt>
                <c:pt idx="12468">
                  <c:v>1.1404600000000003E-3</c:v>
                </c:pt>
                <c:pt idx="12469">
                  <c:v>1.1597900000000002E-3</c:v>
                </c:pt>
                <c:pt idx="12470">
                  <c:v>1.31539E-3</c:v>
                </c:pt>
                <c:pt idx="12471">
                  <c:v>1.3094700000000001E-3</c:v>
                </c:pt>
                <c:pt idx="12472">
                  <c:v>1.2676899999999999E-3</c:v>
                </c:pt>
                <c:pt idx="12473">
                  <c:v>1.2776599999999999E-3</c:v>
                </c:pt>
                <c:pt idx="12474">
                  <c:v>1.25022E-3</c:v>
                </c:pt>
                <c:pt idx="12475">
                  <c:v>1.20729E-3</c:v>
                </c:pt>
                <c:pt idx="12476">
                  <c:v>1.1180100000000004E-3</c:v>
                </c:pt>
                <c:pt idx="12477">
                  <c:v>1.27954E-3</c:v>
                </c:pt>
                <c:pt idx="12478">
                  <c:v>1.3083900000000002E-3</c:v>
                </c:pt>
                <c:pt idx="12479">
                  <c:v>1.2932600000000001E-3</c:v>
                </c:pt>
                <c:pt idx="12480">
                  <c:v>1.2988600000000002E-3</c:v>
                </c:pt>
                <c:pt idx="12481">
                  <c:v>1.1092800000000002E-3</c:v>
                </c:pt>
                <c:pt idx="12482">
                  <c:v>1.1180100000000004E-3</c:v>
                </c:pt>
                <c:pt idx="12483">
                  <c:v>1.2295400000000001E-3</c:v>
                </c:pt>
                <c:pt idx="12484">
                  <c:v>1.2864000000000003E-3</c:v>
                </c:pt>
                <c:pt idx="12485">
                  <c:v>1.2745500000000002E-3</c:v>
                </c:pt>
                <c:pt idx="12486">
                  <c:v>1.2390000000000001E-3</c:v>
                </c:pt>
                <c:pt idx="12487">
                  <c:v>1.3431500000000002E-3</c:v>
                </c:pt>
                <c:pt idx="12488">
                  <c:v>1.2002900000000001E-3</c:v>
                </c:pt>
                <c:pt idx="12489">
                  <c:v>1.1310999999999999E-3</c:v>
                </c:pt>
                <c:pt idx="12490">
                  <c:v>1.0768399999999999E-3</c:v>
                </c:pt>
                <c:pt idx="12491">
                  <c:v>1.1810000000000002E-3</c:v>
                </c:pt>
                <c:pt idx="12492">
                  <c:v>1.1888500000000004E-3</c:v>
                </c:pt>
                <c:pt idx="12493">
                  <c:v>1.2397199999999999E-3</c:v>
                </c:pt>
                <c:pt idx="12494">
                  <c:v>1.26519E-3</c:v>
                </c:pt>
                <c:pt idx="12495">
                  <c:v>1.3531299999999999E-3</c:v>
                </c:pt>
                <c:pt idx="12496">
                  <c:v>1.3868100000000003E-3</c:v>
                </c:pt>
                <c:pt idx="12497">
                  <c:v>1.1529299999999999E-3</c:v>
                </c:pt>
                <c:pt idx="12498">
                  <c:v>9.321500000000004E-4</c:v>
                </c:pt>
                <c:pt idx="12499">
                  <c:v>1.00263E-3</c:v>
                </c:pt>
                <c:pt idx="12500">
                  <c:v>1.2753300000000001E-3</c:v>
                </c:pt>
                <c:pt idx="12501">
                  <c:v>1.1589600000000001E-3</c:v>
                </c:pt>
                <c:pt idx="12502">
                  <c:v>1.2772400000000002E-3</c:v>
                </c:pt>
                <c:pt idx="12503">
                  <c:v>1.1791300000000002E-3</c:v>
                </c:pt>
                <c:pt idx="12504">
                  <c:v>1.1596000000000002E-3</c:v>
                </c:pt>
                <c:pt idx="12505">
                  <c:v>1.2907600000000002E-3</c:v>
                </c:pt>
                <c:pt idx="12506">
                  <c:v>1.3518800000000002E-3</c:v>
                </c:pt>
                <c:pt idx="12507">
                  <c:v>1.34939E-3</c:v>
                </c:pt>
                <c:pt idx="12508">
                  <c:v>1.3893000000000002E-3</c:v>
                </c:pt>
                <c:pt idx="12509">
                  <c:v>1.4335800000000001E-3</c:v>
                </c:pt>
                <c:pt idx="12510">
                  <c:v>1.30573E-3</c:v>
                </c:pt>
                <c:pt idx="12511">
                  <c:v>1.2047399999999999E-3</c:v>
                </c:pt>
                <c:pt idx="12512">
                  <c:v>1.1810000000000002E-3</c:v>
                </c:pt>
                <c:pt idx="12513">
                  <c:v>1.2549799999999999E-3</c:v>
                </c:pt>
                <c:pt idx="12514">
                  <c:v>1.2244600000000001E-3</c:v>
                </c:pt>
                <c:pt idx="12515">
                  <c:v>1.2283999999999999E-3</c:v>
                </c:pt>
                <c:pt idx="12516">
                  <c:v>1.3712100000000003E-3</c:v>
                </c:pt>
                <c:pt idx="12517">
                  <c:v>1.2689299999999999E-3</c:v>
                </c:pt>
                <c:pt idx="12518">
                  <c:v>1.25022E-3</c:v>
                </c:pt>
                <c:pt idx="12519">
                  <c:v>1.2231900000000001E-3</c:v>
                </c:pt>
                <c:pt idx="12520">
                  <c:v>1.0475300000000001E-3</c:v>
                </c:pt>
                <c:pt idx="12521">
                  <c:v>1.2259E-3</c:v>
                </c:pt>
                <c:pt idx="12522">
                  <c:v>1.0793400000000002E-3</c:v>
                </c:pt>
                <c:pt idx="12523">
                  <c:v>1.0238299999999999E-3</c:v>
                </c:pt>
                <c:pt idx="12524">
                  <c:v>1.1317300000000001E-3</c:v>
                </c:pt>
                <c:pt idx="12525">
                  <c:v>1.3044800000000002E-3</c:v>
                </c:pt>
                <c:pt idx="12526">
                  <c:v>1.30199E-3</c:v>
                </c:pt>
                <c:pt idx="12527">
                  <c:v>1.1608700000000003E-3</c:v>
                </c:pt>
                <c:pt idx="12528">
                  <c:v>1.19596E-3</c:v>
                </c:pt>
                <c:pt idx="12529">
                  <c:v>1.2458599999999999E-3</c:v>
                </c:pt>
                <c:pt idx="12530">
                  <c:v>1.21492E-3</c:v>
                </c:pt>
                <c:pt idx="12531">
                  <c:v>1.1504400000000004E-3</c:v>
                </c:pt>
                <c:pt idx="12532">
                  <c:v>1.1666500000000004E-3</c:v>
                </c:pt>
                <c:pt idx="12533">
                  <c:v>1.2034700000000001E-3</c:v>
                </c:pt>
                <c:pt idx="12534">
                  <c:v>1.21174E-3</c:v>
                </c:pt>
                <c:pt idx="12535">
                  <c:v>1.2246500000000003E-3</c:v>
                </c:pt>
                <c:pt idx="12536">
                  <c:v>1.3872500000000002E-3</c:v>
                </c:pt>
                <c:pt idx="12537">
                  <c:v>1.4204800000000002E-3</c:v>
                </c:pt>
                <c:pt idx="12538">
                  <c:v>1.3868100000000003E-3</c:v>
                </c:pt>
                <c:pt idx="12539">
                  <c:v>1.3830600000000002E-3</c:v>
                </c:pt>
                <c:pt idx="12540">
                  <c:v>1.3768300000000001E-3</c:v>
                </c:pt>
                <c:pt idx="12541">
                  <c:v>1.2543400000000003E-3</c:v>
                </c:pt>
                <c:pt idx="12542">
                  <c:v>1.0587600000000002E-3</c:v>
                </c:pt>
                <c:pt idx="12543">
                  <c:v>1.1429500000000002E-3</c:v>
                </c:pt>
                <c:pt idx="12544">
                  <c:v>1.0575100000000002E-3</c:v>
                </c:pt>
                <c:pt idx="12545">
                  <c:v>9.7581000000000013E-4</c:v>
                </c:pt>
                <c:pt idx="12546">
                  <c:v>1.2842299999999999E-3</c:v>
                </c:pt>
                <c:pt idx="12547">
                  <c:v>1.2807800000000002E-3</c:v>
                </c:pt>
                <c:pt idx="12548">
                  <c:v>1.27392E-3</c:v>
                </c:pt>
                <c:pt idx="12549">
                  <c:v>1.1516800000000002E-3</c:v>
                </c:pt>
                <c:pt idx="12550">
                  <c:v>1.1061600000000001E-3</c:v>
                </c:pt>
                <c:pt idx="12551">
                  <c:v>1.02446E-3</c:v>
                </c:pt>
                <c:pt idx="12552">
                  <c:v>1.2664300000000002E-3</c:v>
                </c:pt>
                <c:pt idx="12553">
                  <c:v>1.227E-3</c:v>
                </c:pt>
                <c:pt idx="12554">
                  <c:v>1.0851999999999999E-3</c:v>
                </c:pt>
                <c:pt idx="12555">
                  <c:v>1.0918099999999999E-3</c:v>
                </c:pt>
                <c:pt idx="12556">
                  <c:v>1.0600100000000001E-3</c:v>
                </c:pt>
                <c:pt idx="12557">
                  <c:v>1.1373399999999999E-3</c:v>
                </c:pt>
                <c:pt idx="12558">
                  <c:v>1.2639400000000001E-3</c:v>
                </c:pt>
                <c:pt idx="12559">
                  <c:v>1.2477300000000001E-3</c:v>
                </c:pt>
                <c:pt idx="12560">
                  <c:v>1.2219100000000001E-3</c:v>
                </c:pt>
                <c:pt idx="12561">
                  <c:v>1.1653200000000001E-3</c:v>
                </c:pt>
                <c:pt idx="12562">
                  <c:v>1.2040700000000002E-3</c:v>
                </c:pt>
                <c:pt idx="12563">
                  <c:v>1.2583300000000002E-3</c:v>
                </c:pt>
                <c:pt idx="12564">
                  <c:v>1.2015699999999997E-3</c:v>
                </c:pt>
                <c:pt idx="12565">
                  <c:v>1.1354700000000002E-3</c:v>
                </c:pt>
                <c:pt idx="12566">
                  <c:v>1.1442000000000002E-3</c:v>
                </c:pt>
                <c:pt idx="12567">
                  <c:v>1.1629100000000003E-3</c:v>
                </c:pt>
                <c:pt idx="12568">
                  <c:v>1.2212799999999999E-3</c:v>
                </c:pt>
                <c:pt idx="12569">
                  <c:v>1.24544E-3</c:v>
                </c:pt>
                <c:pt idx="12570">
                  <c:v>1.1279899999999999E-3</c:v>
                </c:pt>
                <c:pt idx="12571">
                  <c:v>1.1597900000000002E-3</c:v>
                </c:pt>
                <c:pt idx="12572">
                  <c:v>1.3026100000000003E-3</c:v>
                </c:pt>
                <c:pt idx="12573">
                  <c:v>1.3194500000000002E-3</c:v>
                </c:pt>
                <c:pt idx="12574">
                  <c:v>1.3045800000000003E-3</c:v>
                </c:pt>
                <c:pt idx="12575">
                  <c:v>1.3674700000000002E-3</c:v>
                </c:pt>
                <c:pt idx="12576">
                  <c:v>1.413E-3</c:v>
                </c:pt>
                <c:pt idx="12577">
                  <c:v>1.46539E-3</c:v>
                </c:pt>
                <c:pt idx="12578">
                  <c:v>1.1882100000000003E-3</c:v>
                </c:pt>
                <c:pt idx="12579">
                  <c:v>1.0972800000000002E-3</c:v>
                </c:pt>
                <c:pt idx="12580">
                  <c:v>1.09493E-3</c:v>
                </c:pt>
                <c:pt idx="12581">
                  <c:v>1.0444100000000002E-3</c:v>
                </c:pt>
                <c:pt idx="12582">
                  <c:v>9.7394000000000018E-4</c:v>
                </c:pt>
                <c:pt idx="12583">
                  <c:v>1.04379E-3</c:v>
                </c:pt>
                <c:pt idx="12584">
                  <c:v>1.0743500000000004E-3</c:v>
                </c:pt>
                <c:pt idx="12585">
                  <c:v>1.1405200000000001E-3</c:v>
                </c:pt>
                <c:pt idx="12586">
                  <c:v>1.3780700000000001E-3</c:v>
                </c:pt>
                <c:pt idx="12587">
                  <c:v>1.2920100000000001E-3</c:v>
                </c:pt>
                <c:pt idx="12588">
                  <c:v>1.27143E-3</c:v>
                </c:pt>
                <c:pt idx="12589">
                  <c:v>1.0344400000000002E-3</c:v>
                </c:pt>
                <c:pt idx="12590">
                  <c:v>1.0138500000000002E-3</c:v>
                </c:pt>
                <c:pt idx="12591">
                  <c:v>1.0506500000000002E-3</c:v>
                </c:pt>
                <c:pt idx="12592">
                  <c:v>1.1774000000000001E-3</c:v>
                </c:pt>
                <c:pt idx="12593">
                  <c:v>1.1360900000000002E-3</c:v>
                </c:pt>
                <c:pt idx="12594">
                  <c:v>1.04379E-3</c:v>
                </c:pt>
                <c:pt idx="12595">
                  <c:v>9.8018000000000042E-4</c:v>
                </c:pt>
                <c:pt idx="12596">
                  <c:v>9.8454000000000054E-4</c:v>
                </c:pt>
                <c:pt idx="12597">
                  <c:v>1.22777E-3</c:v>
                </c:pt>
                <c:pt idx="12598">
                  <c:v>1.1583200000000002E-3</c:v>
                </c:pt>
                <c:pt idx="12599">
                  <c:v>1.24087E-3</c:v>
                </c:pt>
                <c:pt idx="12600">
                  <c:v>1.25307E-3</c:v>
                </c:pt>
                <c:pt idx="12601">
                  <c:v>1.2022000000000001E-3</c:v>
                </c:pt>
                <c:pt idx="12602">
                  <c:v>1.21937E-3</c:v>
                </c:pt>
                <c:pt idx="12603">
                  <c:v>1.1853600000000001E-3</c:v>
                </c:pt>
                <c:pt idx="12604">
                  <c:v>1.3344700000000001E-3</c:v>
                </c:pt>
                <c:pt idx="12605">
                  <c:v>1.1747600000000002E-3</c:v>
                </c:pt>
                <c:pt idx="12606">
                  <c:v>1.3007600000000002E-3</c:v>
                </c:pt>
                <c:pt idx="12607">
                  <c:v>1.1322500000000004E-3</c:v>
                </c:pt>
                <c:pt idx="12608">
                  <c:v>1.1208100000000003E-3</c:v>
                </c:pt>
                <c:pt idx="12609">
                  <c:v>1.1067800000000001E-3</c:v>
                </c:pt>
                <c:pt idx="12610">
                  <c:v>1.1947200000000002E-3</c:v>
                </c:pt>
                <c:pt idx="12611">
                  <c:v>1.2539599999999999E-3</c:v>
                </c:pt>
                <c:pt idx="12612">
                  <c:v>1.3755799999999999E-3</c:v>
                </c:pt>
                <c:pt idx="12613">
                  <c:v>1.3724600000000003E-3</c:v>
                </c:pt>
                <c:pt idx="12614">
                  <c:v>1.23781E-3</c:v>
                </c:pt>
                <c:pt idx="12615">
                  <c:v>1.0381800000000003E-3</c:v>
                </c:pt>
                <c:pt idx="12616">
                  <c:v>9.8142000000000043E-4</c:v>
                </c:pt>
                <c:pt idx="12617">
                  <c:v>1.1691300000000002E-3</c:v>
                </c:pt>
                <c:pt idx="12618">
                  <c:v>1.0381800000000003E-3</c:v>
                </c:pt>
                <c:pt idx="12619">
                  <c:v>1.1217499999999999E-3</c:v>
                </c:pt>
                <c:pt idx="12620">
                  <c:v>1.2446099999999999E-3</c:v>
                </c:pt>
                <c:pt idx="12621">
                  <c:v>1.29513E-3</c:v>
                </c:pt>
                <c:pt idx="12622">
                  <c:v>1.3075999999999999E-3</c:v>
                </c:pt>
                <c:pt idx="12623">
                  <c:v>1.4142499999999999E-3</c:v>
                </c:pt>
                <c:pt idx="12624">
                  <c:v>1.1411600000000002E-3</c:v>
                </c:pt>
                <c:pt idx="12625">
                  <c:v>1.1616600000000001E-3</c:v>
                </c:pt>
                <c:pt idx="12626">
                  <c:v>1.2782900000000001E-3</c:v>
                </c:pt>
                <c:pt idx="12627">
                  <c:v>1.2595799999999999E-3</c:v>
                </c:pt>
                <c:pt idx="12628">
                  <c:v>1.2876400000000001E-3</c:v>
                </c:pt>
                <c:pt idx="12629">
                  <c:v>1.3182000000000003E-3</c:v>
                </c:pt>
                <c:pt idx="12630">
                  <c:v>1.41924E-3</c:v>
                </c:pt>
                <c:pt idx="12631">
                  <c:v>1.4797300000000001E-3</c:v>
                </c:pt>
                <c:pt idx="12632">
                  <c:v>1.30386E-3</c:v>
                </c:pt>
                <c:pt idx="12633">
                  <c:v>1.28889E-3</c:v>
                </c:pt>
                <c:pt idx="12634">
                  <c:v>1.1640500000000005E-3</c:v>
                </c:pt>
                <c:pt idx="12635">
                  <c:v>1.0559499999999999E-3</c:v>
                </c:pt>
                <c:pt idx="12636">
                  <c:v>1.3268399999999999E-3</c:v>
                </c:pt>
                <c:pt idx="12637">
                  <c:v>1.1616600000000001E-3</c:v>
                </c:pt>
                <c:pt idx="12638">
                  <c:v>1.1317300000000001E-3</c:v>
                </c:pt>
                <c:pt idx="12639">
                  <c:v>1.1220800000000001E-3</c:v>
                </c:pt>
                <c:pt idx="12640">
                  <c:v>1.3593600000000002E-3</c:v>
                </c:pt>
                <c:pt idx="12641">
                  <c:v>1.3712100000000003E-3</c:v>
                </c:pt>
                <c:pt idx="12642">
                  <c:v>1.1888500000000004E-3</c:v>
                </c:pt>
                <c:pt idx="12643">
                  <c:v>1.20594E-3</c:v>
                </c:pt>
                <c:pt idx="12644">
                  <c:v>1.2820300000000002E-3</c:v>
                </c:pt>
                <c:pt idx="12645">
                  <c:v>1.3923300000000002E-3</c:v>
                </c:pt>
                <c:pt idx="12646">
                  <c:v>1.0961800000000004E-3</c:v>
                </c:pt>
                <c:pt idx="12647">
                  <c:v>1.1392100000000003E-3</c:v>
                </c:pt>
                <c:pt idx="12648">
                  <c:v>1.2244600000000001E-3</c:v>
                </c:pt>
                <c:pt idx="12649">
                  <c:v>1.1246200000000002E-3</c:v>
                </c:pt>
                <c:pt idx="12650">
                  <c:v>1.3082200000000001E-3</c:v>
                </c:pt>
                <c:pt idx="12651">
                  <c:v>1.1722700000000004E-3</c:v>
                </c:pt>
                <c:pt idx="12652">
                  <c:v>1.1647800000000002E-3</c:v>
                </c:pt>
                <c:pt idx="12653">
                  <c:v>1.2384500000000003E-3</c:v>
                </c:pt>
                <c:pt idx="12654">
                  <c:v>1.1279899999999999E-3</c:v>
                </c:pt>
                <c:pt idx="12655">
                  <c:v>1.0512700000000002E-3</c:v>
                </c:pt>
                <c:pt idx="12656">
                  <c:v>1.2263600000000001E-3</c:v>
                </c:pt>
                <c:pt idx="12657">
                  <c:v>1.2975800000000002E-3</c:v>
                </c:pt>
                <c:pt idx="12658">
                  <c:v>1.2801600000000002E-3</c:v>
                </c:pt>
                <c:pt idx="12659">
                  <c:v>1.2785100000000003E-3</c:v>
                </c:pt>
                <c:pt idx="12660">
                  <c:v>1.2452299999999997E-3</c:v>
                </c:pt>
                <c:pt idx="12661">
                  <c:v>1.1797500000000002E-3</c:v>
                </c:pt>
                <c:pt idx="12662">
                  <c:v>1.1641600000000002E-3</c:v>
                </c:pt>
                <c:pt idx="12663">
                  <c:v>1.1411600000000002E-3</c:v>
                </c:pt>
                <c:pt idx="12664">
                  <c:v>1.1685200000000001E-3</c:v>
                </c:pt>
                <c:pt idx="12665">
                  <c:v>1.0643700000000002E-3</c:v>
                </c:pt>
                <c:pt idx="12666">
                  <c:v>1.3764400000000003E-3</c:v>
                </c:pt>
                <c:pt idx="12667">
                  <c:v>1.2950399999999999E-3</c:v>
                </c:pt>
                <c:pt idx="12668">
                  <c:v>1.0668699999999999E-3</c:v>
                </c:pt>
                <c:pt idx="12669">
                  <c:v>1.0668699999999999E-3</c:v>
                </c:pt>
                <c:pt idx="12670">
                  <c:v>1.04192E-3</c:v>
                </c:pt>
                <c:pt idx="12671">
                  <c:v>1.06562E-3</c:v>
                </c:pt>
                <c:pt idx="12672">
                  <c:v>1.2562500000000002E-3</c:v>
                </c:pt>
                <c:pt idx="12673">
                  <c:v>1.3830600000000002E-3</c:v>
                </c:pt>
                <c:pt idx="12674">
                  <c:v>1.3917900000000002E-3</c:v>
                </c:pt>
                <c:pt idx="12675">
                  <c:v>1.2970000000000002E-3</c:v>
                </c:pt>
                <c:pt idx="12676">
                  <c:v>1.2371299999999999E-3</c:v>
                </c:pt>
                <c:pt idx="12677">
                  <c:v>1.2920100000000001E-3</c:v>
                </c:pt>
                <c:pt idx="12678">
                  <c:v>1.2600700000000003E-3</c:v>
                </c:pt>
                <c:pt idx="12679">
                  <c:v>1.3026100000000003E-3</c:v>
                </c:pt>
                <c:pt idx="12680">
                  <c:v>1.3090300000000001E-3</c:v>
                </c:pt>
                <c:pt idx="12681">
                  <c:v>1.2489800000000002E-3</c:v>
                </c:pt>
                <c:pt idx="12682">
                  <c:v>1.2470999999999999E-3</c:v>
                </c:pt>
                <c:pt idx="12683">
                  <c:v>1.2359000000000001E-3</c:v>
                </c:pt>
                <c:pt idx="12684">
                  <c:v>1.2975899999999999E-3</c:v>
                </c:pt>
                <c:pt idx="12685">
                  <c:v>1.3992800000000001E-3</c:v>
                </c:pt>
                <c:pt idx="12686">
                  <c:v>1.3718400000000003E-3</c:v>
                </c:pt>
                <c:pt idx="12687">
                  <c:v>1.3874300000000003E-3</c:v>
                </c:pt>
                <c:pt idx="12688">
                  <c:v>1.3562500000000005E-3</c:v>
                </c:pt>
                <c:pt idx="12689">
                  <c:v>1.3044800000000002E-3</c:v>
                </c:pt>
                <c:pt idx="12690">
                  <c:v>1.2581600000000001E-3</c:v>
                </c:pt>
                <c:pt idx="12691">
                  <c:v>1.2842299999999999E-3</c:v>
                </c:pt>
                <c:pt idx="12692">
                  <c:v>1.2508500000000002E-3</c:v>
                </c:pt>
                <c:pt idx="12693">
                  <c:v>1.2028399999999999E-3</c:v>
                </c:pt>
                <c:pt idx="12694">
                  <c:v>1.2764200000000001E-3</c:v>
                </c:pt>
                <c:pt idx="12695">
                  <c:v>1.227E-3</c:v>
                </c:pt>
                <c:pt idx="12696">
                  <c:v>1.2938800000000001E-3</c:v>
                </c:pt>
                <c:pt idx="12697">
                  <c:v>1.0921900000000003E-3</c:v>
                </c:pt>
                <c:pt idx="12698">
                  <c:v>1.0774700000000001E-3</c:v>
                </c:pt>
                <c:pt idx="12699">
                  <c:v>1.1329700000000003E-3</c:v>
                </c:pt>
                <c:pt idx="12700">
                  <c:v>1.1822400000000004E-3</c:v>
                </c:pt>
                <c:pt idx="12701">
                  <c:v>1.1903500000000004E-3</c:v>
                </c:pt>
                <c:pt idx="12702">
                  <c:v>1.20594E-3</c:v>
                </c:pt>
                <c:pt idx="12703">
                  <c:v>1.1939299999999999E-3</c:v>
                </c:pt>
                <c:pt idx="12704">
                  <c:v>1.0363099999999999E-3</c:v>
                </c:pt>
                <c:pt idx="12705">
                  <c:v>1.0731000000000002E-3</c:v>
                </c:pt>
                <c:pt idx="12706">
                  <c:v>1.0724800000000002E-3</c:v>
                </c:pt>
                <c:pt idx="12707">
                  <c:v>1.03381E-3</c:v>
                </c:pt>
                <c:pt idx="12708">
                  <c:v>1.05502E-3</c:v>
                </c:pt>
                <c:pt idx="12709">
                  <c:v>1.0606299999999999E-3</c:v>
                </c:pt>
                <c:pt idx="12710">
                  <c:v>1.3242900000000001E-3</c:v>
                </c:pt>
                <c:pt idx="12711">
                  <c:v>1.23336E-3</c:v>
                </c:pt>
                <c:pt idx="12712">
                  <c:v>1.24149E-3</c:v>
                </c:pt>
                <c:pt idx="12713">
                  <c:v>1.2140500000000002E-3</c:v>
                </c:pt>
                <c:pt idx="12714">
                  <c:v>1.2764200000000001E-3</c:v>
                </c:pt>
                <c:pt idx="12715">
                  <c:v>1.3886800000000004E-3</c:v>
                </c:pt>
                <c:pt idx="12716">
                  <c:v>1.3949100000000003E-3</c:v>
                </c:pt>
                <c:pt idx="12717">
                  <c:v>1.3905500000000002E-3</c:v>
                </c:pt>
                <c:pt idx="12718">
                  <c:v>1.1430600000000002E-3</c:v>
                </c:pt>
                <c:pt idx="12719">
                  <c:v>1.2276399999999999E-3</c:v>
                </c:pt>
                <c:pt idx="12720">
                  <c:v>1.2246500000000003E-3</c:v>
                </c:pt>
                <c:pt idx="12721">
                  <c:v>1.1952100000000002E-3</c:v>
                </c:pt>
                <c:pt idx="12722">
                  <c:v>1.1850300000000001E-3</c:v>
                </c:pt>
                <c:pt idx="12723">
                  <c:v>1.2583300000000002E-3</c:v>
                </c:pt>
                <c:pt idx="12724">
                  <c:v>1.23463E-3</c:v>
                </c:pt>
                <c:pt idx="12725">
                  <c:v>1.3113400000000002E-3</c:v>
                </c:pt>
                <c:pt idx="12726">
                  <c:v>1.2677000000000001E-3</c:v>
                </c:pt>
                <c:pt idx="12727">
                  <c:v>1.0930600000000001E-3</c:v>
                </c:pt>
                <c:pt idx="12728">
                  <c:v>1.2200100000000003E-3</c:v>
                </c:pt>
                <c:pt idx="12729">
                  <c:v>1.21093E-3</c:v>
                </c:pt>
                <c:pt idx="12730">
                  <c:v>1.1230000000000001E-3</c:v>
                </c:pt>
                <c:pt idx="12731">
                  <c:v>1.3382800000000003E-3</c:v>
                </c:pt>
                <c:pt idx="12732">
                  <c:v>1.2543400000000003E-3</c:v>
                </c:pt>
                <c:pt idx="12733">
                  <c:v>1.03943E-3</c:v>
                </c:pt>
                <c:pt idx="12734">
                  <c:v>1.1223700000000001E-3</c:v>
                </c:pt>
                <c:pt idx="12735">
                  <c:v>1.3344200000000002E-3</c:v>
                </c:pt>
                <c:pt idx="12736">
                  <c:v>1.3811900000000002E-3</c:v>
                </c:pt>
                <c:pt idx="12737">
                  <c:v>1.3387800000000001E-3</c:v>
                </c:pt>
                <c:pt idx="12738">
                  <c:v>1.2276399999999999E-3</c:v>
                </c:pt>
                <c:pt idx="12739">
                  <c:v>1.1385900000000001E-3</c:v>
                </c:pt>
                <c:pt idx="12740">
                  <c:v>1.2028200000000001E-3</c:v>
                </c:pt>
                <c:pt idx="12741">
                  <c:v>1.1672800000000001E-3</c:v>
                </c:pt>
                <c:pt idx="12742">
                  <c:v>1.1778800000000003E-3</c:v>
                </c:pt>
                <c:pt idx="12743">
                  <c:v>1.1920300000000004E-3</c:v>
                </c:pt>
                <c:pt idx="12744">
                  <c:v>1.1398300000000001E-3</c:v>
                </c:pt>
                <c:pt idx="12745">
                  <c:v>1.0593800000000002E-3</c:v>
                </c:pt>
                <c:pt idx="12746">
                  <c:v>1.1061600000000001E-3</c:v>
                </c:pt>
                <c:pt idx="12747">
                  <c:v>1.25646E-3</c:v>
                </c:pt>
                <c:pt idx="12748">
                  <c:v>1.1803700000000002E-3</c:v>
                </c:pt>
                <c:pt idx="12749">
                  <c:v>1.3230200000000001E-3</c:v>
                </c:pt>
                <c:pt idx="12750">
                  <c:v>1.48784E-3</c:v>
                </c:pt>
                <c:pt idx="12751">
                  <c:v>1.4086299999999999E-3</c:v>
                </c:pt>
                <c:pt idx="12752">
                  <c:v>1.3712100000000003E-3</c:v>
                </c:pt>
                <c:pt idx="12753">
                  <c:v>1.3787000000000003E-3</c:v>
                </c:pt>
                <c:pt idx="12754">
                  <c:v>1.3052199999999999E-3</c:v>
                </c:pt>
                <c:pt idx="12755">
                  <c:v>1.37389E-3</c:v>
                </c:pt>
                <c:pt idx="12756">
                  <c:v>1.2047000000000002E-3</c:v>
                </c:pt>
                <c:pt idx="12757">
                  <c:v>1.1099E-3</c:v>
                </c:pt>
                <c:pt idx="12758">
                  <c:v>1.2527200000000001E-3</c:v>
                </c:pt>
                <c:pt idx="12759">
                  <c:v>1.1460700000000001E-3</c:v>
                </c:pt>
                <c:pt idx="12760">
                  <c:v>1.1635300000000001E-3</c:v>
                </c:pt>
                <c:pt idx="12761">
                  <c:v>1.14919E-3</c:v>
                </c:pt>
                <c:pt idx="12762">
                  <c:v>1.2015800000000001E-3</c:v>
                </c:pt>
                <c:pt idx="12763">
                  <c:v>1.21156E-3</c:v>
                </c:pt>
                <c:pt idx="12764">
                  <c:v>1.2289099999999999E-3</c:v>
                </c:pt>
                <c:pt idx="12765">
                  <c:v>1.2470999999999999E-3</c:v>
                </c:pt>
                <c:pt idx="12766">
                  <c:v>1.02987E-3</c:v>
                </c:pt>
                <c:pt idx="12767">
                  <c:v>9.8704000000000044E-4</c:v>
                </c:pt>
                <c:pt idx="12768">
                  <c:v>9.8142000000000043E-4</c:v>
                </c:pt>
                <c:pt idx="12769">
                  <c:v>9.889100000000004E-4</c:v>
                </c:pt>
                <c:pt idx="12770">
                  <c:v>1.1068200000000001E-3</c:v>
                </c:pt>
                <c:pt idx="12771">
                  <c:v>1.1317300000000001E-3</c:v>
                </c:pt>
                <c:pt idx="12772">
                  <c:v>1.2128E-3</c:v>
                </c:pt>
                <c:pt idx="12773">
                  <c:v>1.2047000000000002E-3</c:v>
                </c:pt>
                <c:pt idx="12774">
                  <c:v>1.2864000000000003E-3</c:v>
                </c:pt>
                <c:pt idx="12775">
                  <c:v>1.2537099999999999E-3</c:v>
                </c:pt>
                <c:pt idx="12776">
                  <c:v>1.2358800000000002E-3</c:v>
                </c:pt>
                <c:pt idx="12777">
                  <c:v>1.0565800000000003E-3</c:v>
                </c:pt>
                <c:pt idx="12778">
                  <c:v>1.1479400000000001E-3</c:v>
                </c:pt>
                <c:pt idx="12779">
                  <c:v>1.1847400000000003E-3</c:v>
                </c:pt>
                <c:pt idx="12780">
                  <c:v>1.24226E-3</c:v>
                </c:pt>
                <c:pt idx="12781">
                  <c:v>1.2945000000000003E-3</c:v>
                </c:pt>
                <c:pt idx="12782">
                  <c:v>1.1545100000000003E-3</c:v>
                </c:pt>
                <c:pt idx="12783">
                  <c:v>1.1812200000000002E-3</c:v>
                </c:pt>
                <c:pt idx="12784">
                  <c:v>1.4261000000000002E-3</c:v>
                </c:pt>
                <c:pt idx="12785">
                  <c:v>1.4123800000000002E-3</c:v>
                </c:pt>
                <c:pt idx="12786">
                  <c:v>1.4473000000000001E-3</c:v>
                </c:pt>
                <c:pt idx="12787">
                  <c:v>1.41986E-3</c:v>
                </c:pt>
                <c:pt idx="12788">
                  <c:v>1.1735900000000002E-3</c:v>
                </c:pt>
                <c:pt idx="12789">
                  <c:v>1.2003300000000001E-3</c:v>
                </c:pt>
                <c:pt idx="12790">
                  <c:v>9.9265000000000052E-4</c:v>
                </c:pt>
                <c:pt idx="12791">
                  <c:v>9.8027000000000053E-4</c:v>
                </c:pt>
                <c:pt idx="12792">
                  <c:v>1.2689299999999999E-3</c:v>
                </c:pt>
                <c:pt idx="12793">
                  <c:v>1.2932600000000001E-3</c:v>
                </c:pt>
                <c:pt idx="12794">
                  <c:v>1.2689299999999999E-3</c:v>
                </c:pt>
                <c:pt idx="12795">
                  <c:v>1.2015800000000001E-3</c:v>
                </c:pt>
                <c:pt idx="12796">
                  <c:v>1.1596000000000002E-3</c:v>
                </c:pt>
                <c:pt idx="12797">
                  <c:v>1.1703900000000003E-3</c:v>
                </c:pt>
                <c:pt idx="12798">
                  <c:v>1.1560500000000005E-3</c:v>
                </c:pt>
                <c:pt idx="12799">
                  <c:v>1.21619E-3</c:v>
                </c:pt>
                <c:pt idx="12800">
                  <c:v>1.1872300000000003E-3</c:v>
                </c:pt>
                <c:pt idx="12801">
                  <c:v>1.3859700000000003E-3</c:v>
                </c:pt>
                <c:pt idx="12802">
                  <c:v>1.25771E-3</c:v>
                </c:pt>
                <c:pt idx="12803">
                  <c:v>1.2695600000000001E-3</c:v>
                </c:pt>
                <c:pt idx="12804">
                  <c:v>1.24862E-3</c:v>
                </c:pt>
                <c:pt idx="12805">
                  <c:v>1.25584E-3</c:v>
                </c:pt>
                <c:pt idx="12806">
                  <c:v>1.1793100000000003E-3</c:v>
                </c:pt>
                <c:pt idx="12807">
                  <c:v>1.1685200000000001E-3</c:v>
                </c:pt>
                <c:pt idx="12808">
                  <c:v>1.1947200000000002E-3</c:v>
                </c:pt>
                <c:pt idx="12809">
                  <c:v>1.1640500000000005E-3</c:v>
                </c:pt>
                <c:pt idx="12810">
                  <c:v>1.2441700000000002E-3</c:v>
                </c:pt>
                <c:pt idx="12811">
                  <c:v>1.2726700000000003E-3</c:v>
                </c:pt>
                <c:pt idx="12812">
                  <c:v>1.29513E-3</c:v>
                </c:pt>
                <c:pt idx="12813">
                  <c:v>1.2227799999999999E-3</c:v>
                </c:pt>
                <c:pt idx="12814">
                  <c:v>1.0974299999999999E-3</c:v>
                </c:pt>
                <c:pt idx="12815">
                  <c:v>1.0662400000000002E-3</c:v>
                </c:pt>
                <c:pt idx="12816">
                  <c:v>1.0986699999999999E-3</c:v>
                </c:pt>
                <c:pt idx="12817">
                  <c:v>1.21937E-3</c:v>
                </c:pt>
                <c:pt idx="12818">
                  <c:v>1.3637300000000001E-3</c:v>
                </c:pt>
                <c:pt idx="12819">
                  <c:v>1.4335800000000001E-3</c:v>
                </c:pt>
                <c:pt idx="12820">
                  <c:v>1.4560300000000001E-3</c:v>
                </c:pt>
                <c:pt idx="12821">
                  <c:v>1.4498E-3</c:v>
                </c:pt>
                <c:pt idx="12822">
                  <c:v>1.1360700000000003E-3</c:v>
                </c:pt>
                <c:pt idx="12823">
                  <c:v>1.0625000000000001E-3</c:v>
                </c:pt>
                <c:pt idx="12824">
                  <c:v>1.1310999999999999E-3</c:v>
                </c:pt>
                <c:pt idx="12825">
                  <c:v>1.1080300000000003E-3</c:v>
                </c:pt>
                <c:pt idx="12826">
                  <c:v>1.0144799999999999E-3</c:v>
                </c:pt>
                <c:pt idx="12827">
                  <c:v>9.8579000000000028E-4</c:v>
                </c:pt>
                <c:pt idx="12828">
                  <c:v>1.0587600000000002E-3</c:v>
                </c:pt>
                <c:pt idx="12829">
                  <c:v>1.0812100000000002E-3</c:v>
                </c:pt>
                <c:pt idx="12830">
                  <c:v>1.0637500000000002E-3</c:v>
                </c:pt>
                <c:pt idx="12831">
                  <c:v>1.1990200000000001E-3</c:v>
                </c:pt>
                <c:pt idx="12832">
                  <c:v>1.25584E-3</c:v>
                </c:pt>
                <c:pt idx="12833">
                  <c:v>1.2165500000000003E-3</c:v>
                </c:pt>
                <c:pt idx="12834">
                  <c:v>1.1797500000000002E-3</c:v>
                </c:pt>
                <c:pt idx="12835">
                  <c:v>1.1831200000000002E-3</c:v>
                </c:pt>
                <c:pt idx="12836">
                  <c:v>1.3263100000000002E-3</c:v>
                </c:pt>
                <c:pt idx="12837">
                  <c:v>1.2963700000000002E-3</c:v>
                </c:pt>
                <c:pt idx="12838">
                  <c:v>1.2957500000000002E-3</c:v>
                </c:pt>
                <c:pt idx="12839">
                  <c:v>1.1328900000000001E-3</c:v>
                </c:pt>
                <c:pt idx="12840">
                  <c:v>1.1972100000000002E-3</c:v>
                </c:pt>
                <c:pt idx="12841">
                  <c:v>1.4037800000000001E-3</c:v>
                </c:pt>
                <c:pt idx="12842">
                  <c:v>1.3799400000000001E-3</c:v>
                </c:pt>
                <c:pt idx="12843">
                  <c:v>1.21966E-3</c:v>
                </c:pt>
                <c:pt idx="12844">
                  <c:v>1.2458599999999999E-3</c:v>
                </c:pt>
                <c:pt idx="12845">
                  <c:v>1.1672300000000002E-3</c:v>
                </c:pt>
                <c:pt idx="12846">
                  <c:v>1.2645200000000001E-3</c:v>
                </c:pt>
                <c:pt idx="12847">
                  <c:v>1.2864000000000003E-3</c:v>
                </c:pt>
                <c:pt idx="12848">
                  <c:v>1.2583300000000002E-3</c:v>
                </c:pt>
                <c:pt idx="12849">
                  <c:v>1.19596E-3</c:v>
                </c:pt>
                <c:pt idx="12850">
                  <c:v>1.1735900000000002E-3</c:v>
                </c:pt>
                <c:pt idx="12851">
                  <c:v>1.1516800000000002E-3</c:v>
                </c:pt>
                <c:pt idx="12852">
                  <c:v>1.1460700000000001E-3</c:v>
                </c:pt>
                <c:pt idx="12853">
                  <c:v>1.2772400000000002E-3</c:v>
                </c:pt>
                <c:pt idx="12854">
                  <c:v>1.3796100000000003E-3</c:v>
                </c:pt>
                <c:pt idx="12855">
                  <c:v>1.3175800000000003E-3</c:v>
                </c:pt>
                <c:pt idx="12856">
                  <c:v>1.2826500000000002E-3</c:v>
                </c:pt>
                <c:pt idx="12857">
                  <c:v>1.2614499999999999E-3</c:v>
                </c:pt>
                <c:pt idx="12858">
                  <c:v>1.1176300000000001E-3</c:v>
                </c:pt>
                <c:pt idx="12859">
                  <c:v>1.0930600000000001E-3</c:v>
                </c:pt>
                <c:pt idx="12860">
                  <c:v>1.0687400000000001E-3</c:v>
                </c:pt>
                <c:pt idx="12861">
                  <c:v>9.3527000000000063E-4</c:v>
                </c:pt>
                <c:pt idx="12862">
                  <c:v>8.7104000000000023E-4</c:v>
                </c:pt>
                <c:pt idx="12863">
                  <c:v>1.01947E-3</c:v>
                </c:pt>
                <c:pt idx="12864">
                  <c:v>1.08183E-3</c:v>
                </c:pt>
                <c:pt idx="12865">
                  <c:v>1.0600100000000001E-3</c:v>
                </c:pt>
                <c:pt idx="12866">
                  <c:v>1.2861400000000003E-3</c:v>
                </c:pt>
                <c:pt idx="12867">
                  <c:v>1.2645700000000002E-3</c:v>
                </c:pt>
                <c:pt idx="12868">
                  <c:v>1.0911900000000001E-3</c:v>
                </c:pt>
                <c:pt idx="12869">
                  <c:v>1.1735100000000002E-3</c:v>
                </c:pt>
                <c:pt idx="12870">
                  <c:v>1.1915999999999999E-3</c:v>
                </c:pt>
                <c:pt idx="12871">
                  <c:v>1.2543400000000003E-3</c:v>
                </c:pt>
                <c:pt idx="12872">
                  <c:v>1.1797500000000002E-3</c:v>
                </c:pt>
                <c:pt idx="12873">
                  <c:v>1.2168299999999999E-3</c:v>
                </c:pt>
                <c:pt idx="12874">
                  <c:v>1.21904E-3</c:v>
                </c:pt>
                <c:pt idx="12875">
                  <c:v>1.1373399999999999E-3</c:v>
                </c:pt>
                <c:pt idx="12876">
                  <c:v>1.1824900000000002E-3</c:v>
                </c:pt>
                <c:pt idx="12877">
                  <c:v>1.2047000000000002E-3</c:v>
                </c:pt>
                <c:pt idx="12878">
                  <c:v>1.1922200000000003E-3</c:v>
                </c:pt>
                <c:pt idx="12879">
                  <c:v>1.1510600000000002E-3</c:v>
                </c:pt>
                <c:pt idx="12880">
                  <c:v>1.0768399999999999E-3</c:v>
                </c:pt>
                <c:pt idx="12881">
                  <c:v>1.22573E-3</c:v>
                </c:pt>
                <c:pt idx="12882">
                  <c:v>1.2583300000000002E-3</c:v>
                </c:pt>
                <c:pt idx="12883">
                  <c:v>1.2047000000000002E-3</c:v>
                </c:pt>
                <c:pt idx="12884">
                  <c:v>1.1799400000000002E-3</c:v>
                </c:pt>
                <c:pt idx="12885">
                  <c:v>1.2614499999999999E-3</c:v>
                </c:pt>
                <c:pt idx="12886">
                  <c:v>1.2295400000000001E-3</c:v>
                </c:pt>
                <c:pt idx="12887">
                  <c:v>1.3090300000000001E-3</c:v>
                </c:pt>
                <c:pt idx="12888">
                  <c:v>1.2932600000000001E-3</c:v>
                </c:pt>
                <c:pt idx="12889">
                  <c:v>1.2957500000000002E-3</c:v>
                </c:pt>
                <c:pt idx="12890">
                  <c:v>1.2002900000000001E-3</c:v>
                </c:pt>
                <c:pt idx="12891">
                  <c:v>1.2271500000000002E-3</c:v>
                </c:pt>
                <c:pt idx="12892">
                  <c:v>1.3468900000000001E-3</c:v>
                </c:pt>
                <c:pt idx="12893">
                  <c:v>1.27596E-3</c:v>
                </c:pt>
                <c:pt idx="12894">
                  <c:v>1.3115700000000002E-3</c:v>
                </c:pt>
                <c:pt idx="12895">
                  <c:v>1.2838999999999997E-3</c:v>
                </c:pt>
                <c:pt idx="12896">
                  <c:v>1.0762200000000001E-3</c:v>
                </c:pt>
                <c:pt idx="12897">
                  <c:v>1.2791400000000002E-3</c:v>
                </c:pt>
                <c:pt idx="12898">
                  <c:v>1.3535400000000003E-3</c:v>
                </c:pt>
                <c:pt idx="12899">
                  <c:v>1.3674700000000002E-3</c:v>
                </c:pt>
                <c:pt idx="12900">
                  <c:v>1.3069800000000001E-3</c:v>
                </c:pt>
                <c:pt idx="12901">
                  <c:v>1.23463E-3</c:v>
                </c:pt>
                <c:pt idx="12902">
                  <c:v>1.1978399999999999E-3</c:v>
                </c:pt>
                <c:pt idx="12903">
                  <c:v>1.1024200000000002E-3</c:v>
                </c:pt>
                <c:pt idx="12904">
                  <c:v>1.1279899999999999E-3</c:v>
                </c:pt>
                <c:pt idx="12905">
                  <c:v>1.24544E-3</c:v>
                </c:pt>
                <c:pt idx="12906">
                  <c:v>1.3699700000000001E-3</c:v>
                </c:pt>
                <c:pt idx="12907">
                  <c:v>1.2918599999999999E-3</c:v>
                </c:pt>
                <c:pt idx="12908">
                  <c:v>7.1699000000000014E-4</c:v>
                </c:pt>
                <c:pt idx="12909">
                  <c:v>1.0631200000000001E-3</c:v>
                </c:pt>
                <c:pt idx="12910">
                  <c:v>1.25584E-3</c:v>
                </c:pt>
                <c:pt idx="12911">
                  <c:v>1.3587400000000002E-3</c:v>
                </c:pt>
                <c:pt idx="12912">
                  <c:v>1.5633000000000001E-3</c:v>
                </c:pt>
                <c:pt idx="12913">
                  <c:v>1.4922000000000002E-3</c:v>
                </c:pt>
                <c:pt idx="12914">
                  <c:v>1.3974100000000002E-3</c:v>
                </c:pt>
                <c:pt idx="12915">
                  <c:v>1.2734199999999999E-3</c:v>
                </c:pt>
                <c:pt idx="12916">
                  <c:v>1.08932E-3</c:v>
                </c:pt>
                <c:pt idx="12917">
                  <c:v>1.1167600000000001E-3</c:v>
                </c:pt>
                <c:pt idx="12918">
                  <c:v>1.1856700000000002E-3</c:v>
                </c:pt>
                <c:pt idx="12919">
                  <c:v>1.2855000000000002E-3</c:v>
                </c:pt>
                <c:pt idx="12920">
                  <c:v>1.2733E-3</c:v>
                </c:pt>
                <c:pt idx="12921">
                  <c:v>1.2607000000000002E-3</c:v>
                </c:pt>
                <c:pt idx="12922">
                  <c:v>1.1778800000000003E-3</c:v>
                </c:pt>
                <c:pt idx="12923">
                  <c:v>1.1354700000000002E-3</c:v>
                </c:pt>
                <c:pt idx="12924">
                  <c:v>1.2446099999999999E-3</c:v>
                </c:pt>
                <c:pt idx="12925">
                  <c:v>1.2308200000000001E-3</c:v>
                </c:pt>
                <c:pt idx="12926">
                  <c:v>1.31696E-3</c:v>
                </c:pt>
                <c:pt idx="12927">
                  <c:v>1.1753800000000004E-3</c:v>
                </c:pt>
                <c:pt idx="12928">
                  <c:v>1.1242400000000003E-3</c:v>
                </c:pt>
                <c:pt idx="12929">
                  <c:v>1.1220800000000001E-3</c:v>
                </c:pt>
                <c:pt idx="12930">
                  <c:v>1.3331700000000003E-3</c:v>
                </c:pt>
                <c:pt idx="12931">
                  <c:v>1.24544E-3</c:v>
                </c:pt>
                <c:pt idx="12932">
                  <c:v>1.2155499999999999E-3</c:v>
                </c:pt>
                <c:pt idx="12933">
                  <c:v>1.2633200000000001E-3</c:v>
                </c:pt>
                <c:pt idx="12934">
                  <c:v>1.2588E-3</c:v>
                </c:pt>
                <c:pt idx="12935">
                  <c:v>1.09493E-3</c:v>
                </c:pt>
                <c:pt idx="12936">
                  <c:v>1.1481500000000001E-3</c:v>
                </c:pt>
                <c:pt idx="12937">
                  <c:v>1.0880700000000002E-3</c:v>
                </c:pt>
                <c:pt idx="12938">
                  <c:v>1.10173E-3</c:v>
                </c:pt>
                <c:pt idx="12939">
                  <c:v>1.3618100000000002E-3</c:v>
                </c:pt>
                <c:pt idx="12940">
                  <c:v>1.0868200000000001E-3</c:v>
                </c:pt>
                <c:pt idx="12941">
                  <c:v>1.0313200000000001E-3</c:v>
                </c:pt>
                <c:pt idx="12942">
                  <c:v>9.8579000000000028E-4</c:v>
                </c:pt>
                <c:pt idx="12943">
                  <c:v>1.0762200000000001E-3</c:v>
                </c:pt>
                <c:pt idx="12944">
                  <c:v>1.0968000000000002E-3</c:v>
                </c:pt>
                <c:pt idx="12945">
                  <c:v>1.26519E-3</c:v>
                </c:pt>
                <c:pt idx="12946">
                  <c:v>1.3808900000000003E-3</c:v>
                </c:pt>
                <c:pt idx="12947">
                  <c:v>1.2539599999999999E-3</c:v>
                </c:pt>
                <c:pt idx="12948">
                  <c:v>1.26581E-3</c:v>
                </c:pt>
                <c:pt idx="12949">
                  <c:v>1.2483500000000003E-3</c:v>
                </c:pt>
                <c:pt idx="12950">
                  <c:v>1.1909800000000001E-3</c:v>
                </c:pt>
                <c:pt idx="12951">
                  <c:v>1.1442000000000002E-3</c:v>
                </c:pt>
                <c:pt idx="12952">
                  <c:v>1.1504400000000004E-3</c:v>
                </c:pt>
                <c:pt idx="12953">
                  <c:v>1.2321400000000003E-3</c:v>
                </c:pt>
                <c:pt idx="12954">
                  <c:v>1.3026100000000003E-3</c:v>
                </c:pt>
                <c:pt idx="12955">
                  <c:v>1.3745300000000001E-3</c:v>
                </c:pt>
                <c:pt idx="12956">
                  <c:v>1.3749600000000002E-3</c:v>
                </c:pt>
                <c:pt idx="12957">
                  <c:v>1.1748600000000002E-3</c:v>
                </c:pt>
                <c:pt idx="12958">
                  <c:v>1.0749700000000002E-3</c:v>
                </c:pt>
                <c:pt idx="12959">
                  <c:v>1.1284400000000003E-3</c:v>
                </c:pt>
                <c:pt idx="12960">
                  <c:v>1.25771E-3</c:v>
                </c:pt>
                <c:pt idx="12961">
                  <c:v>1.1211200000000002E-3</c:v>
                </c:pt>
                <c:pt idx="12962">
                  <c:v>1.2028200000000001E-3</c:v>
                </c:pt>
                <c:pt idx="12963">
                  <c:v>1.01779E-3</c:v>
                </c:pt>
                <c:pt idx="12964">
                  <c:v>9.7644000000000019E-4</c:v>
                </c:pt>
                <c:pt idx="12965">
                  <c:v>1.0674899999999999E-3</c:v>
                </c:pt>
                <c:pt idx="12966">
                  <c:v>1.1622900000000003E-3</c:v>
                </c:pt>
                <c:pt idx="12967">
                  <c:v>1.2416300000000001E-3</c:v>
                </c:pt>
                <c:pt idx="12968">
                  <c:v>1.1188999999999999E-3</c:v>
                </c:pt>
                <c:pt idx="12969">
                  <c:v>1.3173000000000002E-3</c:v>
                </c:pt>
                <c:pt idx="12970">
                  <c:v>1.3013600000000001E-3</c:v>
                </c:pt>
                <c:pt idx="12971">
                  <c:v>1.1055300000000002E-3</c:v>
                </c:pt>
                <c:pt idx="12972">
                  <c:v>1.2065699999999999E-3</c:v>
                </c:pt>
                <c:pt idx="12973">
                  <c:v>1.1850300000000001E-3</c:v>
                </c:pt>
                <c:pt idx="12974">
                  <c:v>1.3824400000000004E-3</c:v>
                </c:pt>
                <c:pt idx="12975">
                  <c:v>1.32132E-3</c:v>
                </c:pt>
                <c:pt idx="12976">
                  <c:v>1.3893000000000002E-3</c:v>
                </c:pt>
                <c:pt idx="12977">
                  <c:v>1.4404400000000001E-3</c:v>
                </c:pt>
                <c:pt idx="12978">
                  <c:v>1.1049100000000002E-3</c:v>
                </c:pt>
                <c:pt idx="12979">
                  <c:v>1.2146699999999999E-3</c:v>
                </c:pt>
                <c:pt idx="12980">
                  <c:v>1.1766300000000001E-3</c:v>
                </c:pt>
                <c:pt idx="12981">
                  <c:v>1.26581E-3</c:v>
                </c:pt>
                <c:pt idx="12982">
                  <c:v>1.1853600000000001E-3</c:v>
                </c:pt>
                <c:pt idx="12983">
                  <c:v>1.2165500000000003E-3</c:v>
                </c:pt>
                <c:pt idx="12984">
                  <c:v>1.1142600000000002E-3</c:v>
                </c:pt>
                <c:pt idx="12985">
                  <c:v>1.0699800000000001E-3</c:v>
                </c:pt>
                <c:pt idx="12986">
                  <c:v>1.1793100000000003E-3</c:v>
                </c:pt>
                <c:pt idx="12987">
                  <c:v>1.1424300000000003E-3</c:v>
                </c:pt>
                <c:pt idx="12988">
                  <c:v>1.0930600000000001E-3</c:v>
                </c:pt>
                <c:pt idx="12989">
                  <c:v>1.08932E-3</c:v>
                </c:pt>
                <c:pt idx="12990">
                  <c:v>1.1504400000000004E-3</c:v>
                </c:pt>
                <c:pt idx="12991">
                  <c:v>1.1847400000000003E-3</c:v>
                </c:pt>
                <c:pt idx="12992">
                  <c:v>1.3096700000000002E-3</c:v>
                </c:pt>
                <c:pt idx="12993">
                  <c:v>1.3300500000000002E-3</c:v>
                </c:pt>
                <c:pt idx="12994">
                  <c:v>1.2695600000000001E-3</c:v>
                </c:pt>
                <c:pt idx="12995">
                  <c:v>1.2365399999999999E-3</c:v>
                </c:pt>
                <c:pt idx="12996">
                  <c:v>1.3930400000000001E-3</c:v>
                </c:pt>
                <c:pt idx="12997">
                  <c:v>1.0943100000000002E-3</c:v>
                </c:pt>
                <c:pt idx="12998">
                  <c:v>1.2543400000000003E-3</c:v>
                </c:pt>
                <c:pt idx="12999">
                  <c:v>1.1685200000000001E-3</c:v>
                </c:pt>
                <c:pt idx="13000">
                  <c:v>1.0425400000000002E-3</c:v>
                </c:pt>
                <c:pt idx="13001">
                  <c:v>1.17102E-3</c:v>
                </c:pt>
                <c:pt idx="13002">
                  <c:v>1.2970000000000002E-3</c:v>
                </c:pt>
                <c:pt idx="13003">
                  <c:v>1.3630800000000002E-3</c:v>
                </c:pt>
                <c:pt idx="13004">
                  <c:v>1.2246500000000003E-3</c:v>
                </c:pt>
                <c:pt idx="13005">
                  <c:v>1.3948800000000003E-3</c:v>
                </c:pt>
                <c:pt idx="13006">
                  <c:v>1.25022E-3</c:v>
                </c:pt>
                <c:pt idx="13007">
                  <c:v>1.2340100000000002E-3</c:v>
                </c:pt>
                <c:pt idx="13008">
                  <c:v>1.3173000000000002E-3</c:v>
                </c:pt>
                <c:pt idx="13009">
                  <c:v>1.3182000000000003E-3</c:v>
                </c:pt>
                <c:pt idx="13010">
                  <c:v>1.2886799999999999E-3</c:v>
                </c:pt>
                <c:pt idx="13011">
                  <c:v>1.40887E-3</c:v>
                </c:pt>
                <c:pt idx="13012">
                  <c:v>1.2689699999999999E-3</c:v>
                </c:pt>
                <c:pt idx="13013">
                  <c:v>1.1017900000000001E-3</c:v>
                </c:pt>
                <c:pt idx="13014">
                  <c:v>1.1805800000000003E-3</c:v>
                </c:pt>
                <c:pt idx="13015">
                  <c:v>1.2913800000000002E-3</c:v>
                </c:pt>
                <c:pt idx="13016">
                  <c:v>1.3313000000000001E-3</c:v>
                </c:pt>
                <c:pt idx="13017">
                  <c:v>1.1703900000000003E-3</c:v>
                </c:pt>
                <c:pt idx="13018">
                  <c:v>1.2096800000000001E-3</c:v>
                </c:pt>
                <c:pt idx="13019">
                  <c:v>1.0762200000000001E-3</c:v>
                </c:pt>
                <c:pt idx="13020">
                  <c:v>1.1856700000000002E-3</c:v>
                </c:pt>
                <c:pt idx="13021">
                  <c:v>1.1678999999999999E-3</c:v>
                </c:pt>
                <c:pt idx="13022">
                  <c:v>1.03943E-3</c:v>
                </c:pt>
                <c:pt idx="13023">
                  <c:v>1.0232100000000001E-3</c:v>
                </c:pt>
                <c:pt idx="13024">
                  <c:v>1.0961800000000004E-3</c:v>
                </c:pt>
                <c:pt idx="13025">
                  <c:v>1.1685200000000001E-3</c:v>
                </c:pt>
                <c:pt idx="13026">
                  <c:v>1.15792E-3</c:v>
                </c:pt>
                <c:pt idx="13027">
                  <c:v>1.22153E-3</c:v>
                </c:pt>
                <c:pt idx="13028">
                  <c:v>1.1597900000000002E-3</c:v>
                </c:pt>
                <c:pt idx="13029">
                  <c:v>1.2524400000000003E-3</c:v>
                </c:pt>
                <c:pt idx="13030">
                  <c:v>1.3437700000000002E-3</c:v>
                </c:pt>
                <c:pt idx="13031">
                  <c:v>1.3044800000000002E-3</c:v>
                </c:pt>
                <c:pt idx="13032">
                  <c:v>1.29513E-3</c:v>
                </c:pt>
                <c:pt idx="13033">
                  <c:v>1.3051100000000002E-3</c:v>
                </c:pt>
                <c:pt idx="13034">
                  <c:v>1.3512600000000002E-3</c:v>
                </c:pt>
                <c:pt idx="13035">
                  <c:v>1.3712100000000003E-3</c:v>
                </c:pt>
                <c:pt idx="13036">
                  <c:v>1.3319199999999999E-3</c:v>
                </c:pt>
                <c:pt idx="13037">
                  <c:v>1.3406500000000003E-3</c:v>
                </c:pt>
                <c:pt idx="13038">
                  <c:v>1.30573E-3</c:v>
                </c:pt>
                <c:pt idx="13039">
                  <c:v>1.3606100000000002E-3</c:v>
                </c:pt>
                <c:pt idx="13040">
                  <c:v>1.2944100000000002E-3</c:v>
                </c:pt>
                <c:pt idx="13041">
                  <c:v>1.1610400000000001E-3</c:v>
                </c:pt>
                <c:pt idx="13042">
                  <c:v>1.0537700000000001E-3</c:v>
                </c:pt>
                <c:pt idx="13043">
                  <c:v>1.1772500000000001E-3</c:v>
                </c:pt>
                <c:pt idx="13044">
                  <c:v>1.15543E-3</c:v>
                </c:pt>
                <c:pt idx="13045">
                  <c:v>1.1467000000000003E-3</c:v>
                </c:pt>
                <c:pt idx="13046">
                  <c:v>1.3350400000000002E-3</c:v>
                </c:pt>
                <c:pt idx="13047">
                  <c:v>1.4148699999999999E-3</c:v>
                </c:pt>
                <c:pt idx="13048">
                  <c:v>1.2907600000000002E-3</c:v>
                </c:pt>
                <c:pt idx="13049">
                  <c:v>1.1872300000000003E-3</c:v>
                </c:pt>
                <c:pt idx="13050">
                  <c:v>1.3026699999999999E-3</c:v>
                </c:pt>
                <c:pt idx="13051">
                  <c:v>1.24099E-3</c:v>
                </c:pt>
                <c:pt idx="13052">
                  <c:v>1.2090600000000001E-3</c:v>
                </c:pt>
                <c:pt idx="13053">
                  <c:v>1.1897300000000002E-3</c:v>
                </c:pt>
                <c:pt idx="13054">
                  <c:v>1.1336000000000002E-3</c:v>
                </c:pt>
                <c:pt idx="13055">
                  <c:v>1.0667600000000001E-3</c:v>
                </c:pt>
                <c:pt idx="13056">
                  <c:v>1.1192500000000002E-3</c:v>
                </c:pt>
                <c:pt idx="13057">
                  <c:v>1.1882100000000003E-3</c:v>
                </c:pt>
                <c:pt idx="13058">
                  <c:v>1.3924200000000001E-3</c:v>
                </c:pt>
                <c:pt idx="13059">
                  <c:v>1.3512600000000002E-3</c:v>
                </c:pt>
                <c:pt idx="13060">
                  <c:v>1.1292299999999999E-3</c:v>
                </c:pt>
                <c:pt idx="13061">
                  <c:v>1.1479400000000001E-3</c:v>
                </c:pt>
                <c:pt idx="13062">
                  <c:v>1.4037800000000001E-3</c:v>
                </c:pt>
                <c:pt idx="13063">
                  <c:v>1.2146699999999999E-3</c:v>
                </c:pt>
                <c:pt idx="13064">
                  <c:v>1.3100900000000003E-3</c:v>
                </c:pt>
                <c:pt idx="13065">
                  <c:v>1.2945000000000003E-3</c:v>
                </c:pt>
                <c:pt idx="13066">
                  <c:v>1.3967800000000005E-3</c:v>
                </c:pt>
                <c:pt idx="13067">
                  <c:v>1.4410600000000001E-3</c:v>
                </c:pt>
                <c:pt idx="13068">
                  <c:v>1.3980300000000004E-3</c:v>
                </c:pt>
                <c:pt idx="13069">
                  <c:v>1.2994899999999999E-3</c:v>
                </c:pt>
                <c:pt idx="13070">
                  <c:v>1.2402400000000003E-3</c:v>
                </c:pt>
                <c:pt idx="13071">
                  <c:v>1.32756E-3</c:v>
                </c:pt>
                <c:pt idx="13072">
                  <c:v>1.3649800000000002E-3</c:v>
                </c:pt>
                <c:pt idx="13073">
                  <c:v>1.3238200000000001E-3</c:v>
                </c:pt>
                <c:pt idx="13074">
                  <c:v>1.3238200000000001E-3</c:v>
                </c:pt>
                <c:pt idx="13075">
                  <c:v>1.3306800000000003E-3</c:v>
                </c:pt>
                <c:pt idx="13076">
                  <c:v>1.27392E-3</c:v>
                </c:pt>
                <c:pt idx="13077">
                  <c:v>1.2365399999999999E-3</c:v>
                </c:pt>
                <c:pt idx="13078">
                  <c:v>1.3269300000000003E-3</c:v>
                </c:pt>
                <c:pt idx="13079">
                  <c:v>1.3375399999999999E-3</c:v>
                </c:pt>
                <c:pt idx="13080">
                  <c:v>1.2002900000000001E-3</c:v>
                </c:pt>
                <c:pt idx="13081">
                  <c:v>1.24087E-3</c:v>
                </c:pt>
                <c:pt idx="13082">
                  <c:v>1.2134299999999997E-3</c:v>
                </c:pt>
                <c:pt idx="13083">
                  <c:v>1.2657899999999999E-3</c:v>
                </c:pt>
                <c:pt idx="13084">
                  <c:v>1.1747600000000002E-3</c:v>
                </c:pt>
                <c:pt idx="13085">
                  <c:v>1.1423300000000002E-3</c:v>
                </c:pt>
                <c:pt idx="13086">
                  <c:v>1.0749700000000002E-3</c:v>
                </c:pt>
                <c:pt idx="13087">
                  <c:v>1.0805900000000002E-3</c:v>
                </c:pt>
                <c:pt idx="13088">
                  <c:v>1.2047000000000002E-3</c:v>
                </c:pt>
                <c:pt idx="13089">
                  <c:v>1.0768399999999999E-3</c:v>
                </c:pt>
                <c:pt idx="13090">
                  <c:v>1.1837600000000001E-3</c:v>
                </c:pt>
                <c:pt idx="13091">
                  <c:v>1.2315099999999999E-3</c:v>
                </c:pt>
                <c:pt idx="13092">
                  <c:v>1.3400300000000003E-3</c:v>
                </c:pt>
                <c:pt idx="13093">
                  <c:v>1.4086299999999999E-3</c:v>
                </c:pt>
                <c:pt idx="13094">
                  <c:v>1.27392E-3</c:v>
                </c:pt>
                <c:pt idx="13095">
                  <c:v>1.22839E-3</c:v>
                </c:pt>
                <c:pt idx="13096">
                  <c:v>1.2588E-3</c:v>
                </c:pt>
                <c:pt idx="13097">
                  <c:v>1.2864000000000003E-3</c:v>
                </c:pt>
                <c:pt idx="13098">
                  <c:v>1.1286100000000002E-3</c:v>
                </c:pt>
                <c:pt idx="13099">
                  <c:v>1.0481600000000002E-3</c:v>
                </c:pt>
                <c:pt idx="13100">
                  <c:v>1.0911900000000001E-3</c:v>
                </c:pt>
                <c:pt idx="13101">
                  <c:v>1.22528E-3</c:v>
                </c:pt>
                <c:pt idx="13102">
                  <c:v>1.04386E-3</c:v>
                </c:pt>
                <c:pt idx="13103">
                  <c:v>1.1660300000000004E-3</c:v>
                </c:pt>
                <c:pt idx="13104">
                  <c:v>1.3843100000000001E-3</c:v>
                </c:pt>
                <c:pt idx="13105">
                  <c:v>1.3071200000000002E-3</c:v>
                </c:pt>
                <c:pt idx="13106">
                  <c:v>1.28889E-3</c:v>
                </c:pt>
                <c:pt idx="13107">
                  <c:v>1.2588E-3</c:v>
                </c:pt>
                <c:pt idx="13108">
                  <c:v>1.33566E-3</c:v>
                </c:pt>
                <c:pt idx="13109">
                  <c:v>1.30199E-3</c:v>
                </c:pt>
                <c:pt idx="13110">
                  <c:v>1.2568900000000001E-3</c:v>
                </c:pt>
                <c:pt idx="13111">
                  <c:v>1.03506E-3</c:v>
                </c:pt>
                <c:pt idx="13112">
                  <c:v>1.0812100000000002E-3</c:v>
                </c:pt>
                <c:pt idx="13113">
                  <c:v>1.0899400000000002E-3</c:v>
                </c:pt>
                <c:pt idx="13114">
                  <c:v>1.1774000000000001E-3</c:v>
                </c:pt>
                <c:pt idx="13115">
                  <c:v>1.1589600000000001E-3</c:v>
                </c:pt>
                <c:pt idx="13116">
                  <c:v>1.1360900000000002E-3</c:v>
                </c:pt>
                <c:pt idx="13117">
                  <c:v>1.1604200000000001E-3</c:v>
                </c:pt>
                <c:pt idx="13118">
                  <c:v>1.1529299999999999E-3</c:v>
                </c:pt>
                <c:pt idx="13119">
                  <c:v>1.1529299999999999E-3</c:v>
                </c:pt>
                <c:pt idx="13120">
                  <c:v>1.1907600000000003E-3</c:v>
                </c:pt>
                <c:pt idx="13121">
                  <c:v>1.3144600000000002E-3</c:v>
                </c:pt>
                <c:pt idx="13122">
                  <c:v>1.2633200000000001E-3</c:v>
                </c:pt>
                <c:pt idx="13123">
                  <c:v>9.589700000000004E-4</c:v>
                </c:pt>
                <c:pt idx="13124">
                  <c:v>1.3052199999999999E-3</c:v>
                </c:pt>
                <c:pt idx="13125">
                  <c:v>1.42672E-3</c:v>
                </c:pt>
                <c:pt idx="13126">
                  <c:v>1.4491700000000001E-3</c:v>
                </c:pt>
                <c:pt idx="13127">
                  <c:v>1.26706E-3</c:v>
                </c:pt>
                <c:pt idx="13128">
                  <c:v>1.1653200000000001E-3</c:v>
                </c:pt>
                <c:pt idx="13129">
                  <c:v>1.1909800000000001E-3</c:v>
                </c:pt>
                <c:pt idx="13130">
                  <c:v>1.2263600000000001E-3</c:v>
                </c:pt>
                <c:pt idx="13131">
                  <c:v>1.27143E-3</c:v>
                </c:pt>
                <c:pt idx="13132">
                  <c:v>1.2333800000000001E-3</c:v>
                </c:pt>
                <c:pt idx="13133">
                  <c:v>1.1585400000000002E-3</c:v>
                </c:pt>
                <c:pt idx="13134">
                  <c:v>1.22153E-3</c:v>
                </c:pt>
                <c:pt idx="13135">
                  <c:v>1.2645700000000002E-3</c:v>
                </c:pt>
                <c:pt idx="13136">
                  <c:v>1.29513E-3</c:v>
                </c:pt>
                <c:pt idx="13137">
                  <c:v>1.3182000000000003E-3</c:v>
                </c:pt>
                <c:pt idx="13138">
                  <c:v>1.3287400000000001E-3</c:v>
                </c:pt>
                <c:pt idx="13139">
                  <c:v>1.0521300000000001E-3</c:v>
                </c:pt>
                <c:pt idx="13140">
                  <c:v>1.1298600000000001E-3</c:v>
                </c:pt>
                <c:pt idx="13141">
                  <c:v>1.2246500000000003E-3</c:v>
                </c:pt>
                <c:pt idx="13142">
                  <c:v>1.3109400000000002E-3</c:v>
                </c:pt>
                <c:pt idx="13143">
                  <c:v>1.25022E-3</c:v>
                </c:pt>
                <c:pt idx="13144">
                  <c:v>1.1248700000000003E-3</c:v>
                </c:pt>
                <c:pt idx="13145">
                  <c:v>1.1454500000000001E-3</c:v>
                </c:pt>
                <c:pt idx="13146">
                  <c:v>1.00388E-3</c:v>
                </c:pt>
                <c:pt idx="13147">
                  <c:v>1.0974299999999999E-3</c:v>
                </c:pt>
                <c:pt idx="13148">
                  <c:v>1.1100000000000003E-3</c:v>
                </c:pt>
                <c:pt idx="13149">
                  <c:v>9.9577000000000064E-4</c:v>
                </c:pt>
                <c:pt idx="13150">
                  <c:v>1.1067800000000001E-3</c:v>
                </c:pt>
                <c:pt idx="13151">
                  <c:v>1.1747600000000002E-3</c:v>
                </c:pt>
                <c:pt idx="13152">
                  <c:v>1.2009500000000001E-3</c:v>
                </c:pt>
                <c:pt idx="13153">
                  <c:v>1.2651500000000003E-3</c:v>
                </c:pt>
                <c:pt idx="13154">
                  <c:v>1.2296399999999997E-3</c:v>
                </c:pt>
                <c:pt idx="13155">
                  <c:v>1.1672300000000002E-3</c:v>
                </c:pt>
                <c:pt idx="13156">
                  <c:v>1.18599E-3</c:v>
                </c:pt>
                <c:pt idx="13157">
                  <c:v>1.2645700000000002E-3</c:v>
                </c:pt>
                <c:pt idx="13158">
                  <c:v>1.2390000000000001E-3</c:v>
                </c:pt>
                <c:pt idx="13159">
                  <c:v>1.1494200000000002E-3</c:v>
                </c:pt>
                <c:pt idx="13160">
                  <c:v>1.1454500000000001E-3</c:v>
                </c:pt>
                <c:pt idx="13161">
                  <c:v>1.1286100000000002E-3</c:v>
                </c:pt>
                <c:pt idx="13162">
                  <c:v>1.1392100000000003E-3</c:v>
                </c:pt>
                <c:pt idx="13163">
                  <c:v>1.3300200000000001E-3</c:v>
                </c:pt>
                <c:pt idx="13164">
                  <c:v>1.5764000000000002E-3</c:v>
                </c:pt>
                <c:pt idx="13165">
                  <c:v>1.3718400000000003E-3</c:v>
                </c:pt>
                <c:pt idx="13166">
                  <c:v>1.3217500000000002E-3</c:v>
                </c:pt>
                <c:pt idx="13167">
                  <c:v>1.1660300000000004E-3</c:v>
                </c:pt>
                <c:pt idx="13168">
                  <c:v>1.1697700000000001E-3</c:v>
                </c:pt>
                <c:pt idx="13169">
                  <c:v>1.25646E-3</c:v>
                </c:pt>
                <c:pt idx="13170">
                  <c:v>1.3462700000000003E-3</c:v>
                </c:pt>
                <c:pt idx="13171">
                  <c:v>1.2913800000000002E-3</c:v>
                </c:pt>
                <c:pt idx="13172">
                  <c:v>1.2071899999999999E-3</c:v>
                </c:pt>
                <c:pt idx="13173">
                  <c:v>1.2289099999999999E-3</c:v>
                </c:pt>
                <c:pt idx="13174">
                  <c:v>1.0749700000000002E-3</c:v>
                </c:pt>
                <c:pt idx="13175">
                  <c:v>1.1735100000000002E-3</c:v>
                </c:pt>
                <c:pt idx="13176">
                  <c:v>1.1831200000000002E-3</c:v>
                </c:pt>
                <c:pt idx="13177">
                  <c:v>1.1560500000000005E-3</c:v>
                </c:pt>
                <c:pt idx="13178">
                  <c:v>1.1545100000000003E-3</c:v>
                </c:pt>
                <c:pt idx="13179">
                  <c:v>1.1990800000000002E-3</c:v>
                </c:pt>
                <c:pt idx="13180">
                  <c:v>1.1803700000000002E-3</c:v>
                </c:pt>
                <c:pt idx="13181">
                  <c:v>9.9514000000000026E-4</c:v>
                </c:pt>
                <c:pt idx="13182">
                  <c:v>1.0475300000000001E-3</c:v>
                </c:pt>
                <c:pt idx="13183">
                  <c:v>1.1211200000000002E-3</c:v>
                </c:pt>
                <c:pt idx="13184">
                  <c:v>1.0955500000000003E-3</c:v>
                </c:pt>
                <c:pt idx="13185">
                  <c:v>1.1342200000000002E-3</c:v>
                </c:pt>
                <c:pt idx="13186">
                  <c:v>1.1841100000000002E-3</c:v>
                </c:pt>
                <c:pt idx="13187">
                  <c:v>1.2040700000000002E-3</c:v>
                </c:pt>
                <c:pt idx="13188">
                  <c:v>1.2842299999999999E-3</c:v>
                </c:pt>
                <c:pt idx="13189">
                  <c:v>1.2614499999999999E-3</c:v>
                </c:pt>
                <c:pt idx="13190">
                  <c:v>1.1863000000000002E-3</c:v>
                </c:pt>
                <c:pt idx="13191">
                  <c:v>1.1922200000000003E-3</c:v>
                </c:pt>
                <c:pt idx="13192">
                  <c:v>1.2702400000000002E-3</c:v>
                </c:pt>
                <c:pt idx="13193">
                  <c:v>1.2733E-3</c:v>
                </c:pt>
                <c:pt idx="13194">
                  <c:v>1.2040700000000002E-3</c:v>
                </c:pt>
                <c:pt idx="13195">
                  <c:v>1.1797500000000002E-3</c:v>
                </c:pt>
                <c:pt idx="13196">
                  <c:v>1.14919E-3</c:v>
                </c:pt>
                <c:pt idx="13197">
                  <c:v>1.0699800000000001E-3</c:v>
                </c:pt>
                <c:pt idx="13198">
                  <c:v>1.0762200000000001E-3</c:v>
                </c:pt>
                <c:pt idx="13199">
                  <c:v>1.2308200000000001E-3</c:v>
                </c:pt>
                <c:pt idx="13200">
                  <c:v>1.1583200000000002E-3</c:v>
                </c:pt>
                <c:pt idx="13201">
                  <c:v>1.1728900000000002E-3</c:v>
                </c:pt>
                <c:pt idx="13202">
                  <c:v>1.1878600000000002E-3</c:v>
                </c:pt>
                <c:pt idx="13203">
                  <c:v>1.2377499999999999E-3</c:v>
                </c:pt>
                <c:pt idx="13204">
                  <c:v>1.2664400000000002E-3</c:v>
                </c:pt>
                <c:pt idx="13205">
                  <c:v>1.3069800000000001E-3</c:v>
                </c:pt>
                <c:pt idx="13206">
                  <c:v>1.3157100000000001E-3</c:v>
                </c:pt>
                <c:pt idx="13207">
                  <c:v>1.3163300000000003E-3</c:v>
                </c:pt>
                <c:pt idx="13208">
                  <c:v>1.1947200000000002E-3</c:v>
                </c:pt>
                <c:pt idx="13209">
                  <c:v>1.1691500000000003E-3</c:v>
                </c:pt>
                <c:pt idx="13210">
                  <c:v>1.1863000000000002E-3</c:v>
                </c:pt>
                <c:pt idx="13211">
                  <c:v>1.2365000000000002E-3</c:v>
                </c:pt>
                <c:pt idx="13212">
                  <c:v>1.1691500000000003E-3</c:v>
                </c:pt>
                <c:pt idx="13213">
                  <c:v>1.2867700000000002E-3</c:v>
                </c:pt>
                <c:pt idx="13214">
                  <c:v>1.3387800000000001E-3</c:v>
                </c:pt>
                <c:pt idx="13215">
                  <c:v>1.2234100000000001E-3</c:v>
                </c:pt>
                <c:pt idx="13216">
                  <c:v>1.2938800000000001E-3</c:v>
                </c:pt>
                <c:pt idx="13217">
                  <c:v>1.21937E-3</c:v>
                </c:pt>
                <c:pt idx="13218">
                  <c:v>1.26706E-3</c:v>
                </c:pt>
                <c:pt idx="13219">
                  <c:v>1.28932E-3</c:v>
                </c:pt>
                <c:pt idx="13220">
                  <c:v>1.2801600000000002E-3</c:v>
                </c:pt>
                <c:pt idx="13221">
                  <c:v>1.26519E-3</c:v>
                </c:pt>
                <c:pt idx="13222">
                  <c:v>1.3674700000000002E-3</c:v>
                </c:pt>
                <c:pt idx="13223">
                  <c:v>1.1774000000000001E-3</c:v>
                </c:pt>
                <c:pt idx="13224">
                  <c:v>1.0451400000000002E-3</c:v>
                </c:pt>
                <c:pt idx="13225">
                  <c:v>1.2782900000000001E-3</c:v>
                </c:pt>
                <c:pt idx="13226">
                  <c:v>1.3905500000000002E-3</c:v>
                </c:pt>
                <c:pt idx="13227">
                  <c:v>1.4092600000000001E-3</c:v>
                </c:pt>
                <c:pt idx="13228">
                  <c:v>1.3998999999999999E-3</c:v>
                </c:pt>
                <c:pt idx="13229">
                  <c:v>1.2244600000000001E-3</c:v>
                </c:pt>
                <c:pt idx="13230">
                  <c:v>1.3026100000000003E-3</c:v>
                </c:pt>
                <c:pt idx="13231">
                  <c:v>1.2174600000000001E-3</c:v>
                </c:pt>
                <c:pt idx="13232">
                  <c:v>1.24226E-3</c:v>
                </c:pt>
                <c:pt idx="13233">
                  <c:v>1.3587400000000002E-3</c:v>
                </c:pt>
                <c:pt idx="13234">
                  <c:v>1.1201700000000002E-3</c:v>
                </c:pt>
                <c:pt idx="13235">
                  <c:v>1.1176300000000001E-3</c:v>
                </c:pt>
                <c:pt idx="13236">
                  <c:v>1.12549E-3</c:v>
                </c:pt>
                <c:pt idx="13237">
                  <c:v>1.1155099999999999E-3</c:v>
                </c:pt>
                <c:pt idx="13238">
                  <c:v>1.2746900000000002E-3</c:v>
                </c:pt>
                <c:pt idx="13239">
                  <c:v>1.3313000000000001E-3</c:v>
                </c:pt>
                <c:pt idx="13240">
                  <c:v>1.3811900000000002E-3</c:v>
                </c:pt>
                <c:pt idx="13241">
                  <c:v>1.3774500000000001E-3</c:v>
                </c:pt>
                <c:pt idx="13242">
                  <c:v>1.2435300000000001E-3</c:v>
                </c:pt>
                <c:pt idx="13243">
                  <c:v>1.1841100000000002E-3</c:v>
                </c:pt>
                <c:pt idx="13244">
                  <c:v>1.0930600000000001E-3</c:v>
                </c:pt>
                <c:pt idx="13245">
                  <c:v>1.1573000000000002E-3</c:v>
                </c:pt>
                <c:pt idx="13246">
                  <c:v>1.1498100000000002E-3</c:v>
                </c:pt>
                <c:pt idx="13247">
                  <c:v>1.1404600000000003E-3</c:v>
                </c:pt>
                <c:pt idx="13248">
                  <c:v>1.1853600000000001E-3</c:v>
                </c:pt>
                <c:pt idx="13249">
                  <c:v>1.1882100000000003E-3</c:v>
                </c:pt>
                <c:pt idx="13250">
                  <c:v>1.3083900000000002E-3</c:v>
                </c:pt>
                <c:pt idx="13251">
                  <c:v>1.2171700000000001E-3</c:v>
                </c:pt>
                <c:pt idx="13252">
                  <c:v>1.3128500000000004E-3</c:v>
                </c:pt>
                <c:pt idx="13253">
                  <c:v>1.3780700000000001E-3</c:v>
                </c:pt>
                <c:pt idx="13254">
                  <c:v>1.4094999999999997E-3</c:v>
                </c:pt>
                <c:pt idx="13255">
                  <c:v>1.2439899999999999E-3</c:v>
                </c:pt>
                <c:pt idx="13256">
                  <c:v>1.1236200000000001E-3</c:v>
                </c:pt>
                <c:pt idx="13257">
                  <c:v>1.2209100000000002E-3</c:v>
                </c:pt>
                <c:pt idx="13258">
                  <c:v>1.28169E-3</c:v>
                </c:pt>
                <c:pt idx="13259">
                  <c:v>1.0924400000000003E-3</c:v>
                </c:pt>
                <c:pt idx="13260">
                  <c:v>1.0750200000000001E-3</c:v>
                </c:pt>
                <c:pt idx="13261">
                  <c:v>1.1323500000000003E-3</c:v>
                </c:pt>
                <c:pt idx="13262">
                  <c:v>1.4441800000000002E-3</c:v>
                </c:pt>
                <c:pt idx="13263">
                  <c:v>1.3762000000000002E-3</c:v>
                </c:pt>
                <c:pt idx="13264">
                  <c:v>1.27954E-3</c:v>
                </c:pt>
                <c:pt idx="13265">
                  <c:v>1.2645200000000001E-3</c:v>
                </c:pt>
                <c:pt idx="13266">
                  <c:v>1.1061600000000001E-3</c:v>
                </c:pt>
                <c:pt idx="13267">
                  <c:v>1.1997100000000003E-3</c:v>
                </c:pt>
                <c:pt idx="13268">
                  <c:v>1.3707100000000002E-3</c:v>
                </c:pt>
                <c:pt idx="13269">
                  <c:v>1.3150799999999999E-3</c:v>
                </c:pt>
                <c:pt idx="13270">
                  <c:v>1.2371299999999999E-3</c:v>
                </c:pt>
                <c:pt idx="13271">
                  <c:v>1.1691500000000003E-3</c:v>
                </c:pt>
                <c:pt idx="13272">
                  <c:v>1.10366E-3</c:v>
                </c:pt>
                <c:pt idx="13273">
                  <c:v>1.0662400000000002E-3</c:v>
                </c:pt>
                <c:pt idx="13274">
                  <c:v>1.3437700000000002E-3</c:v>
                </c:pt>
                <c:pt idx="13275">
                  <c:v>1.3662200000000002E-3</c:v>
                </c:pt>
                <c:pt idx="13276">
                  <c:v>1.24149E-3</c:v>
                </c:pt>
                <c:pt idx="13277">
                  <c:v>1.2390800000000003E-3</c:v>
                </c:pt>
                <c:pt idx="13278">
                  <c:v>9.7643000000000003E-4</c:v>
                </c:pt>
                <c:pt idx="13279">
                  <c:v>1.1298600000000001E-3</c:v>
                </c:pt>
                <c:pt idx="13280">
                  <c:v>1.1778800000000003E-3</c:v>
                </c:pt>
                <c:pt idx="13281">
                  <c:v>1.2479800000000001E-3</c:v>
                </c:pt>
                <c:pt idx="13282">
                  <c:v>1.2383699999999999E-3</c:v>
                </c:pt>
                <c:pt idx="13283">
                  <c:v>1.0980500000000002E-3</c:v>
                </c:pt>
                <c:pt idx="13284">
                  <c:v>1.2627000000000001E-3</c:v>
                </c:pt>
                <c:pt idx="13285">
                  <c:v>1.2202900000000002E-3</c:v>
                </c:pt>
                <c:pt idx="13286">
                  <c:v>1.1888500000000004E-3</c:v>
                </c:pt>
                <c:pt idx="13287">
                  <c:v>1.4241300000000002E-3</c:v>
                </c:pt>
                <c:pt idx="13288">
                  <c:v>1.22839E-3</c:v>
                </c:pt>
                <c:pt idx="13289">
                  <c:v>1.2155499999999999E-3</c:v>
                </c:pt>
                <c:pt idx="13290">
                  <c:v>1.2651500000000003E-3</c:v>
                </c:pt>
                <c:pt idx="13291">
                  <c:v>1.3088500000000003E-3</c:v>
                </c:pt>
                <c:pt idx="13292">
                  <c:v>1.3749600000000002E-3</c:v>
                </c:pt>
                <c:pt idx="13293">
                  <c:v>1.4479199999999999E-3</c:v>
                </c:pt>
                <c:pt idx="13294">
                  <c:v>1.3874300000000003E-3</c:v>
                </c:pt>
                <c:pt idx="13295">
                  <c:v>1.3051100000000002E-3</c:v>
                </c:pt>
                <c:pt idx="13296">
                  <c:v>1.2427400000000002E-3</c:v>
                </c:pt>
                <c:pt idx="13297">
                  <c:v>1.1847400000000003E-3</c:v>
                </c:pt>
                <c:pt idx="13298">
                  <c:v>1.1317300000000001E-3</c:v>
                </c:pt>
                <c:pt idx="13299">
                  <c:v>1.0425400000000002E-3</c:v>
                </c:pt>
                <c:pt idx="13300">
                  <c:v>1.1092800000000002E-3</c:v>
                </c:pt>
                <c:pt idx="13301">
                  <c:v>1.1303500000000005E-3</c:v>
                </c:pt>
                <c:pt idx="13302">
                  <c:v>1.3556200000000001E-3</c:v>
                </c:pt>
                <c:pt idx="13303">
                  <c:v>1.3924200000000001E-3</c:v>
                </c:pt>
                <c:pt idx="13304">
                  <c:v>1.2931300000000002E-3</c:v>
                </c:pt>
                <c:pt idx="13305">
                  <c:v>1.1891000000000002E-3</c:v>
                </c:pt>
                <c:pt idx="13306">
                  <c:v>9.7831000000000025E-4</c:v>
                </c:pt>
                <c:pt idx="13307">
                  <c:v>1.0631200000000001E-3</c:v>
                </c:pt>
                <c:pt idx="13308">
                  <c:v>1.3719800000000003E-3</c:v>
                </c:pt>
                <c:pt idx="13309">
                  <c:v>1.3599899999999999E-3</c:v>
                </c:pt>
                <c:pt idx="13310">
                  <c:v>1.2327200000000001E-3</c:v>
                </c:pt>
                <c:pt idx="13311">
                  <c:v>1.02882E-3</c:v>
                </c:pt>
                <c:pt idx="13312">
                  <c:v>1.2315099999999999E-3</c:v>
                </c:pt>
                <c:pt idx="13313">
                  <c:v>1.3450200000000002E-3</c:v>
                </c:pt>
                <c:pt idx="13314">
                  <c:v>1.4005300000000001E-3</c:v>
                </c:pt>
                <c:pt idx="13315">
                  <c:v>1.3357400000000002E-3</c:v>
                </c:pt>
                <c:pt idx="13316">
                  <c:v>1.1741400000000002E-3</c:v>
                </c:pt>
                <c:pt idx="13317">
                  <c:v>1.3007400000000003E-3</c:v>
                </c:pt>
                <c:pt idx="13318">
                  <c:v>1.0500300000000002E-3</c:v>
                </c:pt>
                <c:pt idx="13319">
                  <c:v>1.0836999999999999E-3</c:v>
                </c:pt>
                <c:pt idx="13320">
                  <c:v>1.3375399999999999E-3</c:v>
                </c:pt>
                <c:pt idx="13321">
                  <c:v>1.3612400000000003E-3</c:v>
                </c:pt>
                <c:pt idx="13322">
                  <c:v>1.2492600000000001E-3</c:v>
                </c:pt>
                <c:pt idx="13323">
                  <c:v>1.4024E-3</c:v>
                </c:pt>
                <c:pt idx="13324">
                  <c:v>1.2383699999999999E-3</c:v>
                </c:pt>
                <c:pt idx="13325">
                  <c:v>1.0737500000000003E-3</c:v>
                </c:pt>
                <c:pt idx="13326">
                  <c:v>1.17102E-3</c:v>
                </c:pt>
                <c:pt idx="13327">
                  <c:v>1.31072E-3</c:v>
                </c:pt>
                <c:pt idx="13328">
                  <c:v>1.3313000000000001E-3</c:v>
                </c:pt>
                <c:pt idx="13329">
                  <c:v>1.20156E-3</c:v>
                </c:pt>
                <c:pt idx="13330">
                  <c:v>1.3893000000000002E-3</c:v>
                </c:pt>
                <c:pt idx="13331">
                  <c:v>1.27787E-3</c:v>
                </c:pt>
                <c:pt idx="13332">
                  <c:v>1.1205000000000002E-3</c:v>
                </c:pt>
                <c:pt idx="13333">
                  <c:v>1.1866100000000003E-3</c:v>
                </c:pt>
                <c:pt idx="13334">
                  <c:v>1.2390000000000001E-3</c:v>
                </c:pt>
                <c:pt idx="13335">
                  <c:v>1.1710400000000001E-3</c:v>
                </c:pt>
                <c:pt idx="13336">
                  <c:v>1.2040700000000002E-3</c:v>
                </c:pt>
                <c:pt idx="13337">
                  <c:v>1.29762E-3</c:v>
                </c:pt>
                <c:pt idx="13338">
                  <c:v>1.2496E-3</c:v>
                </c:pt>
                <c:pt idx="13339">
                  <c:v>1.2315099999999999E-3</c:v>
                </c:pt>
                <c:pt idx="13340">
                  <c:v>1.2371299999999999E-3</c:v>
                </c:pt>
                <c:pt idx="13341">
                  <c:v>1.2352699999999999E-3</c:v>
                </c:pt>
                <c:pt idx="13342">
                  <c:v>1.2842299999999999E-3</c:v>
                </c:pt>
                <c:pt idx="13343">
                  <c:v>1.1878600000000002E-3</c:v>
                </c:pt>
                <c:pt idx="13344">
                  <c:v>1.0993000000000001E-3</c:v>
                </c:pt>
                <c:pt idx="13345">
                  <c:v>1.0481600000000002E-3</c:v>
                </c:pt>
                <c:pt idx="13346">
                  <c:v>1.0369299999999999E-3</c:v>
                </c:pt>
                <c:pt idx="13347">
                  <c:v>1.2321400000000003E-3</c:v>
                </c:pt>
                <c:pt idx="13348">
                  <c:v>1.2601999999999999E-3</c:v>
                </c:pt>
                <c:pt idx="13349">
                  <c:v>1.27279E-3</c:v>
                </c:pt>
                <c:pt idx="13350">
                  <c:v>1.03319E-3</c:v>
                </c:pt>
                <c:pt idx="13351">
                  <c:v>1.3263100000000002E-3</c:v>
                </c:pt>
                <c:pt idx="13352">
                  <c:v>9.8018000000000042E-4</c:v>
                </c:pt>
                <c:pt idx="13353">
                  <c:v>1.07566E-3</c:v>
                </c:pt>
                <c:pt idx="13354">
                  <c:v>1.24226E-3</c:v>
                </c:pt>
                <c:pt idx="13355">
                  <c:v>1.1485700000000002E-3</c:v>
                </c:pt>
                <c:pt idx="13356">
                  <c:v>1.1610400000000001E-3</c:v>
                </c:pt>
                <c:pt idx="13357">
                  <c:v>1.2340100000000002E-3</c:v>
                </c:pt>
                <c:pt idx="13358">
                  <c:v>1.1850300000000001E-3</c:v>
                </c:pt>
                <c:pt idx="13359">
                  <c:v>1.2901400000000004E-3</c:v>
                </c:pt>
                <c:pt idx="13360">
                  <c:v>1.2988699999999999E-3</c:v>
                </c:pt>
                <c:pt idx="13361">
                  <c:v>1.2720500000000003E-3</c:v>
                </c:pt>
                <c:pt idx="13362">
                  <c:v>1.3799400000000001E-3</c:v>
                </c:pt>
                <c:pt idx="13363">
                  <c:v>1.3194500000000002E-3</c:v>
                </c:pt>
                <c:pt idx="13364">
                  <c:v>1.2365399999999999E-3</c:v>
                </c:pt>
                <c:pt idx="13365">
                  <c:v>1.0911900000000001E-3</c:v>
                </c:pt>
                <c:pt idx="13366">
                  <c:v>1.0668699999999999E-3</c:v>
                </c:pt>
                <c:pt idx="13367">
                  <c:v>1.0219599999999999E-3</c:v>
                </c:pt>
                <c:pt idx="13368">
                  <c:v>1.1304800000000001E-3</c:v>
                </c:pt>
                <c:pt idx="13369">
                  <c:v>1.1442000000000002E-3</c:v>
                </c:pt>
                <c:pt idx="13370">
                  <c:v>1.20345E-3</c:v>
                </c:pt>
                <c:pt idx="13371">
                  <c:v>1.1774000000000001E-3</c:v>
                </c:pt>
                <c:pt idx="13372">
                  <c:v>1.0955500000000003E-3</c:v>
                </c:pt>
                <c:pt idx="13373">
                  <c:v>1.2320900000000001E-3</c:v>
                </c:pt>
                <c:pt idx="13374">
                  <c:v>1.2071899999999999E-3</c:v>
                </c:pt>
                <c:pt idx="13375">
                  <c:v>1.2583300000000002E-3</c:v>
                </c:pt>
                <c:pt idx="13376">
                  <c:v>1.2421200000000002E-3</c:v>
                </c:pt>
                <c:pt idx="13377">
                  <c:v>1.26581E-3</c:v>
                </c:pt>
                <c:pt idx="13378">
                  <c:v>1.3144600000000002E-3</c:v>
                </c:pt>
                <c:pt idx="13379">
                  <c:v>1.3481400000000003E-3</c:v>
                </c:pt>
                <c:pt idx="13380">
                  <c:v>1.1710400000000001E-3</c:v>
                </c:pt>
                <c:pt idx="13381">
                  <c:v>1.1188999999999999E-3</c:v>
                </c:pt>
                <c:pt idx="13382">
                  <c:v>1.1042900000000002E-3</c:v>
                </c:pt>
                <c:pt idx="13383">
                  <c:v>1.1604200000000001E-3</c:v>
                </c:pt>
                <c:pt idx="13384">
                  <c:v>1.4126799999999999E-3</c:v>
                </c:pt>
                <c:pt idx="13385">
                  <c:v>1.27143E-3</c:v>
                </c:pt>
                <c:pt idx="13386">
                  <c:v>1.1915999999999999E-3</c:v>
                </c:pt>
                <c:pt idx="13387">
                  <c:v>1.1722700000000004E-3</c:v>
                </c:pt>
                <c:pt idx="13388">
                  <c:v>1.1385900000000001E-3</c:v>
                </c:pt>
                <c:pt idx="13389">
                  <c:v>1.26961E-3</c:v>
                </c:pt>
                <c:pt idx="13390">
                  <c:v>1.3288000000000002E-3</c:v>
                </c:pt>
                <c:pt idx="13391">
                  <c:v>1.3001200000000001E-3</c:v>
                </c:pt>
                <c:pt idx="13392">
                  <c:v>1.27279E-3</c:v>
                </c:pt>
                <c:pt idx="13393">
                  <c:v>1.2864000000000003E-3</c:v>
                </c:pt>
                <c:pt idx="13394">
                  <c:v>1.27954E-3</c:v>
                </c:pt>
                <c:pt idx="13395">
                  <c:v>1.2159199999999999E-3</c:v>
                </c:pt>
                <c:pt idx="13396">
                  <c:v>1.1548000000000003E-3</c:v>
                </c:pt>
                <c:pt idx="13397">
                  <c:v>1.0862000000000003E-3</c:v>
                </c:pt>
                <c:pt idx="13398">
                  <c:v>1.0643700000000002E-3</c:v>
                </c:pt>
                <c:pt idx="13399">
                  <c:v>1.0294499999999999E-3</c:v>
                </c:pt>
                <c:pt idx="13400">
                  <c:v>1.1634099999999999E-3</c:v>
                </c:pt>
                <c:pt idx="13401">
                  <c:v>1.21619E-3</c:v>
                </c:pt>
                <c:pt idx="13402">
                  <c:v>1.11052E-3</c:v>
                </c:pt>
                <c:pt idx="13403">
                  <c:v>9.8517000000000027E-4</c:v>
                </c:pt>
                <c:pt idx="13404">
                  <c:v>1.0543900000000001E-3</c:v>
                </c:pt>
                <c:pt idx="13405">
                  <c:v>1.0063699999999999E-3</c:v>
                </c:pt>
                <c:pt idx="13406">
                  <c:v>1.0855800000000003E-3</c:v>
                </c:pt>
                <c:pt idx="13407">
                  <c:v>1.1834900000000001E-3</c:v>
                </c:pt>
                <c:pt idx="13408">
                  <c:v>1.2727800000000003E-3</c:v>
                </c:pt>
                <c:pt idx="13409">
                  <c:v>1.2988699999999999E-3</c:v>
                </c:pt>
                <c:pt idx="13410">
                  <c:v>1.2165500000000003E-3</c:v>
                </c:pt>
                <c:pt idx="13411">
                  <c:v>1.1850300000000001E-3</c:v>
                </c:pt>
                <c:pt idx="13412">
                  <c:v>1.2957500000000002E-3</c:v>
                </c:pt>
                <c:pt idx="13413">
                  <c:v>1.1926600000000003E-3</c:v>
                </c:pt>
                <c:pt idx="13414">
                  <c:v>1.2826500000000002E-3</c:v>
                </c:pt>
                <c:pt idx="13415">
                  <c:v>1.27787E-3</c:v>
                </c:pt>
                <c:pt idx="13416">
                  <c:v>1.20594E-3</c:v>
                </c:pt>
                <c:pt idx="13417">
                  <c:v>1.1017900000000001E-3</c:v>
                </c:pt>
                <c:pt idx="13418">
                  <c:v>1.1429500000000002E-3</c:v>
                </c:pt>
                <c:pt idx="13419">
                  <c:v>1.2221600000000001E-3</c:v>
                </c:pt>
                <c:pt idx="13420">
                  <c:v>1.21842E-3</c:v>
                </c:pt>
                <c:pt idx="13421">
                  <c:v>1.2785100000000003E-3</c:v>
                </c:pt>
                <c:pt idx="13422">
                  <c:v>1.2782900000000001E-3</c:v>
                </c:pt>
                <c:pt idx="13423">
                  <c:v>1.1405200000000001E-3</c:v>
                </c:pt>
                <c:pt idx="13424">
                  <c:v>1.03506E-3</c:v>
                </c:pt>
                <c:pt idx="13425">
                  <c:v>1.0830799999999999E-3</c:v>
                </c:pt>
                <c:pt idx="13426">
                  <c:v>1.0543900000000001E-3</c:v>
                </c:pt>
                <c:pt idx="13427">
                  <c:v>1.1373399999999999E-3</c:v>
                </c:pt>
                <c:pt idx="13428">
                  <c:v>1.1192500000000002E-3</c:v>
                </c:pt>
                <c:pt idx="13429">
                  <c:v>1.1913900000000001E-3</c:v>
                </c:pt>
                <c:pt idx="13430">
                  <c:v>1.2533399999999999E-3</c:v>
                </c:pt>
                <c:pt idx="13431">
                  <c:v>1.1728900000000002E-3</c:v>
                </c:pt>
                <c:pt idx="13432">
                  <c:v>1.04192E-3</c:v>
                </c:pt>
                <c:pt idx="13433">
                  <c:v>1.0518999999999997E-3</c:v>
                </c:pt>
                <c:pt idx="13434">
                  <c:v>1.1279899999999999E-3</c:v>
                </c:pt>
                <c:pt idx="13435">
                  <c:v>1.2464800000000001E-3</c:v>
                </c:pt>
                <c:pt idx="13436">
                  <c:v>1.4036400000000001E-3</c:v>
                </c:pt>
                <c:pt idx="13437">
                  <c:v>1.1615000000000002E-3</c:v>
                </c:pt>
                <c:pt idx="13438">
                  <c:v>1.0200900000000002E-3</c:v>
                </c:pt>
                <c:pt idx="13439">
                  <c:v>1.2321400000000003E-3</c:v>
                </c:pt>
                <c:pt idx="13440">
                  <c:v>1.0146100000000002E-3</c:v>
                </c:pt>
                <c:pt idx="13441">
                  <c:v>1.0650000000000002E-3</c:v>
                </c:pt>
                <c:pt idx="13442">
                  <c:v>1.01136E-3</c:v>
                </c:pt>
                <c:pt idx="13443">
                  <c:v>1.3082200000000001E-3</c:v>
                </c:pt>
                <c:pt idx="13444">
                  <c:v>1.2142800000000003E-3</c:v>
                </c:pt>
                <c:pt idx="13445">
                  <c:v>1.0425400000000002E-3</c:v>
                </c:pt>
                <c:pt idx="13446">
                  <c:v>1.1144500000000001E-3</c:v>
                </c:pt>
                <c:pt idx="13447">
                  <c:v>1.24544E-3</c:v>
                </c:pt>
                <c:pt idx="13448">
                  <c:v>1.3587400000000002E-3</c:v>
                </c:pt>
                <c:pt idx="13449">
                  <c:v>1.27579E-3</c:v>
                </c:pt>
                <c:pt idx="13450">
                  <c:v>1.1386100000000004E-3</c:v>
                </c:pt>
                <c:pt idx="13451">
                  <c:v>1.1161400000000003E-3</c:v>
                </c:pt>
                <c:pt idx="13452">
                  <c:v>1.1248700000000003E-3</c:v>
                </c:pt>
                <c:pt idx="13453">
                  <c:v>1.1067800000000001E-3</c:v>
                </c:pt>
                <c:pt idx="13454">
                  <c:v>1.1055300000000002E-3</c:v>
                </c:pt>
                <c:pt idx="13455">
                  <c:v>1.2128E-3</c:v>
                </c:pt>
                <c:pt idx="13456">
                  <c:v>1.2470999999999999E-3</c:v>
                </c:pt>
                <c:pt idx="13457">
                  <c:v>1.1735900000000002E-3</c:v>
                </c:pt>
                <c:pt idx="13458">
                  <c:v>1.2134299999999997E-3</c:v>
                </c:pt>
                <c:pt idx="13459">
                  <c:v>1.0930600000000001E-3</c:v>
                </c:pt>
                <c:pt idx="13460">
                  <c:v>1.0045000000000002E-3</c:v>
                </c:pt>
                <c:pt idx="13461">
                  <c:v>9.645900000000003E-4</c:v>
                </c:pt>
                <c:pt idx="13462">
                  <c:v>9.3894000000000041E-4</c:v>
                </c:pt>
                <c:pt idx="13463">
                  <c:v>1.1481500000000001E-3</c:v>
                </c:pt>
                <c:pt idx="13464">
                  <c:v>1.1473200000000001E-3</c:v>
                </c:pt>
                <c:pt idx="13465">
                  <c:v>1.2047000000000002E-3</c:v>
                </c:pt>
                <c:pt idx="13466">
                  <c:v>1.2489800000000002E-3</c:v>
                </c:pt>
                <c:pt idx="13467">
                  <c:v>1.2627000000000001E-3</c:v>
                </c:pt>
                <c:pt idx="13468">
                  <c:v>1.2851500000000003E-3</c:v>
                </c:pt>
                <c:pt idx="13469">
                  <c:v>1.2882700000000002E-3</c:v>
                </c:pt>
                <c:pt idx="13470">
                  <c:v>1.2907600000000002E-3</c:v>
                </c:pt>
                <c:pt idx="13471">
                  <c:v>1.2146699999999999E-3</c:v>
                </c:pt>
                <c:pt idx="13472">
                  <c:v>1.1841100000000002E-3</c:v>
                </c:pt>
                <c:pt idx="13473">
                  <c:v>1.2683300000000002E-3</c:v>
                </c:pt>
                <c:pt idx="13474">
                  <c:v>1.1716800000000002E-3</c:v>
                </c:pt>
                <c:pt idx="13475">
                  <c:v>1.0953700000000002E-3</c:v>
                </c:pt>
                <c:pt idx="13476">
                  <c:v>1.1984600000000004E-3</c:v>
                </c:pt>
                <c:pt idx="13477">
                  <c:v>1.0911900000000001E-3</c:v>
                </c:pt>
                <c:pt idx="13478">
                  <c:v>1.02882E-3</c:v>
                </c:pt>
                <c:pt idx="13479">
                  <c:v>1.0961800000000004E-3</c:v>
                </c:pt>
                <c:pt idx="13480">
                  <c:v>1.1443300000000003E-3</c:v>
                </c:pt>
                <c:pt idx="13481">
                  <c:v>1.07872E-3</c:v>
                </c:pt>
                <c:pt idx="13482">
                  <c:v>1.1498100000000002E-3</c:v>
                </c:pt>
                <c:pt idx="13483">
                  <c:v>1.1460700000000001E-3</c:v>
                </c:pt>
                <c:pt idx="13484">
                  <c:v>1.0762200000000001E-3</c:v>
                </c:pt>
                <c:pt idx="13485">
                  <c:v>9.7145000000000011E-4</c:v>
                </c:pt>
                <c:pt idx="13486">
                  <c:v>1.25562E-3</c:v>
                </c:pt>
                <c:pt idx="13487">
                  <c:v>1.2733E-3</c:v>
                </c:pt>
                <c:pt idx="13488">
                  <c:v>1.24226E-3</c:v>
                </c:pt>
                <c:pt idx="13489">
                  <c:v>1.25752E-3</c:v>
                </c:pt>
                <c:pt idx="13490">
                  <c:v>1.28169E-3</c:v>
                </c:pt>
                <c:pt idx="13491">
                  <c:v>1.1261100000000003E-3</c:v>
                </c:pt>
                <c:pt idx="13492">
                  <c:v>1.1728900000000002E-3</c:v>
                </c:pt>
                <c:pt idx="13493">
                  <c:v>1.2477300000000001E-3</c:v>
                </c:pt>
                <c:pt idx="13494">
                  <c:v>1.3001300000000003E-3</c:v>
                </c:pt>
                <c:pt idx="13495">
                  <c:v>1.3599899999999999E-3</c:v>
                </c:pt>
                <c:pt idx="13496">
                  <c:v>1.3185700000000002E-3</c:v>
                </c:pt>
                <c:pt idx="13497">
                  <c:v>1.2562500000000002E-3</c:v>
                </c:pt>
                <c:pt idx="13498">
                  <c:v>1.3350400000000002E-3</c:v>
                </c:pt>
                <c:pt idx="13499">
                  <c:v>1.3313000000000001E-3</c:v>
                </c:pt>
                <c:pt idx="13500">
                  <c:v>1.2327600000000001E-3</c:v>
                </c:pt>
                <c:pt idx="13501">
                  <c:v>1.1641600000000002E-3</c:v>
                </c:pt>
                <c:pt idx="13502">
                  <c:v>1.1933000000000002E-3</c:v>
                </c:pt>
                <c:pt idx="13503">
                  <c:v>1.2814100000000002E-3</c:v>
                </c:pt>
                <c:pt idx="13504">
                  <c:v>1.2489800000000002E-3</c:v>
                </c:pt>
                <c:pt idx="13505">
                  <c:v>1.1523100000000001E-3</c:v>
                </c:pt>
                <c:pt idx="13506">
                  <c:v>1.2383699999999999E-3</c:v>
                </c:pt>
                <c:pt idx="13507">
                  <c:v>1.1990800000000002E-3</c:v>
                </c:pt>
                <c:pt idx="13508">
                  <c:v>1.20345E-3</c:v>
                </c:pt>
                <c:pt idx="13509">
                  <c:v>1.1735100000000002E-3</c:v>
                </c:pt>
                <c:pt idx="13510">
                  <c:v>1.1292299999999999E-3</c:v>
                </c:pt>
                <c:pt idx="13511">
                  <c:v>1.1354700000000002E-3</c:v>
                </c:pt>
                <c:pt idx="13512">
                  <c:v>1.2212799999999999E-3</c:v>
                </c:pt>
                <c:pt idx="13513">
                  <c:v>1.3350400000000002E-3</c:v>
                </c:pt>
                <c:pt idx="13514">
                  <c:v>1.3194500000000002E-3</c:v>
                </c:pt>
                <c:pt idx="13515">
                  <c:v>1.3082200000000001E-3</c:v>
                </c:pt>
                <c:pt idx="13516">
                  <c:v>1.3200700000000002E-3</c:v>
                </c:pt>
                <c:pt idx="13517">
                  <c:v>1.3200700000000002E-3</c:v>
                </c:pt>
                <c:pt idx="13518">
                  <c:v>1.00062E-3</c:v>
                </c:pt>
                <c:pt idx="13519">
                  <c:v>9.9140000000000035E-4</c:v>
                </c:pt>
                <c:pt idx="13520">
                  <c:v>1.0575100000000002E-3</c:v>
                </c:pt>
                <c:pt idx="13521">
                  <c:v>1.1279899999999999E-3</c:v>
                </c:pt>
                <c:pt idx="13522">
                  <c:v>1.2098299999999998E-3</c:v>
                </c:pt>
                <c:pt idx="13523">
                  <c:v>1.27954E-3</c:v>
                </c:pt>
                <c:pt idx="13524">
                  <c:v>1.2945000000000003E-3</c:v>
                </c:pt>
                <c:pt idx="13525">
                  <c:v>1.2963700000000002E-3</c:v>
                </c:pt>
                <c:pt idx="13526">
                  <c:v>1.1983900000000003E-3</c:v>
                </c:pt>
                <c:pt idx="13527">
                  <c:v>1.2327200000000001E-3</c:v>
                </c:pt>
                <c:pt idx="13528">
                  <c:v>1.3219400000000002E-3</c:v>
                </c:pt>
                <c:pt idx="13529">
                  <c:v>1.1965900000000002E-3</c:v>
                </c:pt>
                <c:pt idx="13530">
                  <c:v>1.0880700000000002E-3</c:v>
                </c:pt>
                <c:pt idx="13531">
                  <c:v>1.2441700000000002E-3</c:v>
                </c:pt>
                <c:pt idx="13532">
                  <c:v>1.3805700000000002E-3</c:v>
                </c:pt>
                <c:pt idx="13533">
                  <c:v>1.3211099999999999E-3</c:v>
                </c:pt>
                <c:pt idx="13534">
                  <c:v>1.0743500000000004E-3</c:v>
                </c:pt>
                <c:pt idx="13535">
                  <c:v>1.1192500000000002E-3</c:v>
                </c:pt>
                <c:pt idx="13536">
                  <c:v>1.1298600000000001E-3</c:v>
                </c:pt>
                <c:pt idx="13537">
                  <c:v>1.1831200000000002E-3</c:v>
                </c:pt>
                <c:pt idx="13538">
                  <c:v>1.2464800000000001E-3</c:v>
                </c:pt>
                <c:pt idx="13539">
                  <c:v>1.3069800000000001E-3</c:v>
                </c:pt>
                <c:pt idx="13540">
                  <c:v>1.3471800000000001E-3</c:v>
                </c:pt>
                <c:pt idx="13541">
                  <c:v>1.2726700000000003E-3</c:v>
                </c:pt>
                <c:pt idx="13542">
                  <c:v>1.2851500000000003E-3</c:v>
                </c:pt>
                <c:pt idx="13543">
                  <c:v>1.2383699999999999E-3</c:v>
                </c:pt>
                <c:pt idx="13544">
                  <c:v>1.2015800000000001E-3</c:v>
                </c:pt>
                <c:pt idx="13545">
                  <c:v>1.0862000000000003E-3</c:v>
                </c:pt>
                <c:pt idx="13546">
                  <c:v>1.1659600000000002E-3</c:v>
                </c:pt>
                <c:pt idx="13547">
                  <c:v>1.1573000000000002E-3</c:v>
                </c:pt>
                <c:pt idx="13548">
                  <c:v>1.2740600000000003E-3</c:v>
                </c:pt>
                <c:pt idx="13549">
                  <c:v>1.2470999999999999E-3</c:v>
                </c:pt>
                <c:pt idx="13550">
                  <c:v>1.22153E-3</c:v>
                </c:pt>
                <c:pt idx="13551">
                  <c:v>1.1722700000000004E-3</c:v>
                </c:pt>
                <c:pt idx="13552">
                  <c:v>1.1548000000000003E-3</c:v>
                </c:pt>
                <c:pt idx="13553">
                  <c:v>1.0749700000000002E-3</c:v>
                </c:pt>
                <c:pt idx="13554">
                  <c:v>1.1545100000000003E-3</c:v>
                </c:pt>
                <c:pt idx="13555">
                  <c:v>1.3506300000000002E-3</c:v>
                </c:pt>
                <c:pt idx="13556">
                  <c:v>1.3624800000000001E-3</c:v>
                </c:pt>
                <c:pt idx="13557">
                  <c:v>1.4061400000000002E-3</c:v>
                </c:pt>
                <c:pt idx="13558">
                  <c:v>1.2633200000000001E-3</c:v>
                </c:pt>
                <c:pt idx="13559">
                  <c:v>1.2321400000000003E-3</c:v>
                </c:pt>
                <c:pt idx="13560">
                  <c:v>1.11052E-3</c:v>
                </c:pt>
                <c:pt idx="13561">
                  <c:v>1.07186E-3</c:v>
                </c:pt>
                <c:pt idx="13562">
                  <c:v>1.1535600000000001E-3</c:v>
                </c:pt>
                <c:pt idx="13563">
                  <c:v>9.7581000000000013E-4</c:v>
                </c:pt>
                <c:pt idx="13564">
                  <c:v>9.8828000000000045E-4</c:v>
                </c:pt>
                <c:pt idx="13565">
                  <c:v>1.10366E-3</c:v>
                </c:pt>
                <c:pt idx="13566">
                  <c:v>1.2695600000000001E-3</c:v>
                </c:pt>
                <c:pt idx="13567">
                  <c:v>1.2776599999999999E-3</c:v>
                </c:pt>
                <c:pt idx="13568">
                  <c:v>1.3064900000000002E-3</c:v>
                </c:pt>
                <c:pt idx="13569">
                  <c:v>1.0531500000000003E-3</c:v>
                </c:pt>
                <c:pt idx="13570">
                  <c:v>1.01822E-3</c:v>
                </c:pt>
                <c:pt idx="13571">
                  <c:v>1.1504400000000004E-3</c:v>
                </c:pt>
                <c:pt idx="13572">
                  <c:v>1.2489800000000002E-3</c:v>
                </c:pt>
                <c:pt idx="13573">
                  <c:v>1.2473499999999999E-3</c:v>
                </c:pt>
                <c:pt idx="13574">
                  <c:v>1.0481600000000002E-3</c:v>
                </c:pt>
                <c:pt idx="13575">
                  <c:v>1.04379E-3</c:v>
                </c:pt>
                <c:pt idx="13576">
                  <c:v>1.1766300000000001E-3</c:v>
                </c:pt>
                <c:pt idx="13577">
                  <c:v>1.2826500000000002E-3</c:v>
                </c:pt>
                <c:pt idx="13578">
                  <c:v>1.1723100000000004E-3</c:v>
                </c:pt>
                <c:pt idx="13579">
                  <c:v>1.0313200000000001E-3</c:v>
                </c:pt>
                <c:pt idx="13580">
                  <c:v>1.0045000000000002E-3</c:v>
                </c:pt>
                <c:pt idx="13581">
                  <c:v>1.1373399999999999E-3</c:v>
                </c:pt>
                <c:pt idx="13582">
                  <c:v>1.2390000000000001E-3</c:v>
                </c:pt>
                <c:pt idx="13583">
                  <c:v>1.41924E-3</c:v>
                </c:pt>
                <c:pt idx="13584">
                  <c:v>1.3269300000000003E-3</c:v>
                </c:pt>
                <c:pt idx="13585">
                  <c:v>1.2901400000000004E-3</c:v>
                </c:pt>
                <c:pt idx="13586">
                  <c:v>1.2601999999999999E-3</c:v>
                </c:pt>
                <c:pt idx="13587">
                  <c:v>1.2645700000000002E-3</c:v>
                </c:pt>
                <c:pt idx="13588">
                  <c:v>1.2352699999999999E-3</c:v>
                </c:pt>
                <c:pt idx="13589">
                  <c:v>1.2545900000000001E-3</c:v>
                </c:pt>
                <c:pt idx="13590">
                  <c:v>1.21842E-3</c:v>
                </c:pt>
                <c:pt idx="13591">
                  <c:v>1.1560500000000005E-3</c:v>
                </c:pt>
                <c:pt idx="13592">
                  <c:v>1.0456599999999999E-3</c:v>
                </c:pt>
                <c:pt idx="13593">
                  <c:v>1.1837600000000001E-3</c:v>
                </c:pt>
                <c:pt idx="13594">
                  <c:v>1.21937E-3</c:v>
                </c:pt>
                <c:pt idx="13595">
                  <c:v>1.1367200000000001E-3</c:v>
                </c:pt>
                <c:pt idx="13596">
                  <c:v>1.0930600000000001E-3</c:v>
                </c:pt>
                <c:pt idx="13597">
                  <c:v>9.7332000000000017E-4</c:v>
                </c:pt>
                <c:pt idx="13598">
                  <c:v>1.0144799999999999E-3</c:v>
                </c:pt>
                <c:pt idx="13599">
                  <c:v>1.2028399999999999E-3</c:v>
                </c:pt>
                <c:pt idx="13600">
                  <c:v>1.1379600000000001E-3</c:v>
                </c:pt>
                <c:pt idx="13601">
                  <c:v>9.895300000000004E-4</c:v>
                </c:pt>
                <c:pt idx="13602">
                  <c:v>1.2804200000000002E-3</c:v>
                </c:pt>
                <c:pt idx="13603">
                  <c:v>1.2452299999999997E-3</c:v>
                </c:pt>
                <c:pt idx="13604">
                  <c:v>1.26706E-3</c:v>
                </c:pt>
                <c:pt idx="13605">
                  <c:v>1.1634099999999999E-3</c:v>
                </c:pt>
                <c:pt idx="13606">
                  <c:v>1.0743500000000004E-3</c:v>
                </c:pt>
                <c:pt idx="13607">
                  <c:v>1.1404600000000003E-3</c:v>
                </c:pt>
                <c:pt idx="13608">
                  <c:v>1.1866100000000003E-3</c:v>
                </c:pt>
                <c:pt idx="13609">
                  <c:v>1.1634099999999999E-3</c:v>
                </c:pt>
                <c:pt idx="13610">
                  <c:v>1.0693600000000001E-3</c:v>
                </c:pt>
                <c:pt idx="13611">
                  <c:v>1.1278000000000002E-3</c:v>
                </c:pt>
                <c:pt idx="13612">
                  <c:v>1.1548000000000003E-3</c:v>
                </c:pt>
                <c:pt idx="13613">
                  <c:v>1.2814100000000002E-3</c:v>
                </c:pt>
                <c:pt idx="13614">
                  <c:v>1.3637300000000001E-3</c:v>
                </c:pt>
                <c:pt idx="13615">
                  <c:v>1.2838999999999997E-3</c:v>
                </c:pt>
                <c:pt idx="13616">
                  <c:v>1.24862E-3</c:v>
                </c:pt>
                <c:pt idx="13617">
                  <c:v>1.3350400000000002E-3</c:v>
                </c:pt>
                <c:pt idx="13618">
                  <c:v>1.3166600000000001E-3</c:v>
                </c:pt>
                <c:pt idx="13619">
                  <c:v>1.2090600000000001E-3</c:v>
                </c:pt>
                <c:pt idx="13620">
                  <c:v>1.1952100000000002E-3</c:v>
                </c:pt>
                <c:pt idx="13621">
                  <c:v>1.2390000000000001E-3</c:v>
                </c:pt>
                <c:pt idx="13622">
                  <c:v>1.22528E-3</c:v>
                </c:pt>
                <c:pt idx="13623">
                  <c:v>1.2171700000000001E-3</c:v>
                </c:pt>
                <c:pt idx="13624">
                  <c:v>1.2975800000000002E-3</c:v>
                </c:pt>
                <c:pt idx="13625">
                  <c:v>1.3450200000000002E-3</c:v>
                </c:pt>
                <c:pt idx="13626">
                  <c:v>1.3319199999999999E-3</c:v>
                </c:pt>
                <c:pt idx="13627">
                  <c:v>1.1398300000000001E-3</c:v>
                </c:pt>
                <c:pt idx="13628">
                  <c:v>1.1117700000000002E-3</c:v>
                </c:pt>
                <c:pt idx="13629">
                  <c:v>1.11052E-3</c:v>
                </c:pt>
                <c:pt idx="13630">
                  <c:v>1.0238299999999999E-3</c:v>
                </c:pt>
                <c:pt idx="13631">
                  <c:v>1.2028399999999999E-3</c:v>
                </c:pt>
                <c:pt idx="13632">
                  <c:v>1.2539599999999999E-3</c:v>
                </c:pt>
                <c:pt idx="13633">
                  <c:v>1.2901400000000004E-3</c:v>
                </c:pt>
                <c:pt idx="13634">
                  <c:v>1.2568900000000001E-3</c:v>
                </c:pt>
                <c:pt idx="13635">
                  <c:v>1.2882700000000002E-3</c:v>
                </c:pt>
                <c:pt idx="13636">
                  <c:v>1.22777E-3</c:v>
                </c:pt>
                <c:pt idx="13637">
                  <c:v>1.1878600000000002E-3</c:v>
                </c:pt>
                <c:pt idx="13638">
                  <c:v>1.1672800000000001E-3</c:v>
                </c:pt>
                <c:pt idx="13639">
                  <c:v>1.0107400000000002E-3</c:v>
                </c:pt>
                <c:pt idx="13640">
                  <c:v>1.1198800000000002E-3</c:v>
                </c:pt>
                <c:pt idx="13641">
                  <c:v>1.2810499999999999E-3</c:v>
                </c:pt>
                <c:pt idx="13642">
                  <c:v>1.1119000000000001E-3</c:v>
                </c:pt>
                <c:pt idx="13643">
                  <c:v>1.0176E-3</c:v>
                </c:pt>
                <c:pt idx="13644">
                  <c:v>9.7964000000000015E-4</c:v>
                </c:pt>
                <c:pt idx="13645">
                  <c:v>1.2701800000000003E-3</c:v>
                </c:pt>
                <c:pt idx="13646">
                  <c:v>1.4186100000000003E-3</c:v>
                </c:pt>
                <c:pt idx="13647">
                  <c:v>1.1834900000000001E-3</c:v>
                </c:pt>
                <c:pt idx="13648">
                  <c:v>1.3244400000000003E-3</c:v>
                </c:pt>
                <c:pt idx="13649">
                  <c:v>1.4011500000000001E-3</c:v>
                </c:pt>
                <c:pt idx="13650">
                  <c:v>1.3001200000000001E-3</c:v>
                </c:pt>
                <c:pt idx="13651">
                  <c:v>1.3058499999999999E-3</c:v>
                </c:pt>
                <c:pt idx="13652">
                  <c:v>1.1920300000000004E-3</c:v>
                </c:pt>
                <c:pt idx="13653">
                  <c:v>1.2789100000000003E-3</c:v>
                </c:pt>
                <c:pt idx="13654">
                  <c:v>1.1610400000000001E-3</c:v>
                </c:pt>
                <c:pt idx="13655">
                  <c:v>1.1519700000000002E-3</c:v>
                </c:pt>
                <c:pt idx="13656">
                  <c:v>1.2664400000000002E-3</c:v>
                </c:pt>
                <c:pt idx="13657">
                  <c:v>1.3681000000000001E-3</c:v>
                </c:pt>
                <c:pt idx="13658">
                  <c:v>1.3150799999999999E-3</c:v>
                </c:pt>
                <c:pt idx="13659">
                  <c:v>1.1729500000000003E-3</c:v>
                </c:pt>
                <c:pt idx="13660">
                  <c:v>1.1853600000000001E-3</c:v>
                </c:pt>
                <c:pt idx="13661">
                  <c:v>1.22652E-3</c:v>
                </c:pt>
                <c:pt idx="13662">
                  <c:v>1.2231900000000001E-3</c:v>
                </c:pt>
                <c:pt idx="13663">
                  <c:v>1.1897300000000002E-3</c:v>
                </c:pt>
                <c:pt idx="13664">
                  <c:v>1.0911900000000001E-3</c:v>
                </c:pt>
                <c:pt idx="13665">
                  <c:v>1.1529299999999999E-3</c:v>
                </c:pt>
                <c:pt idx="13666">
                  <c:v>1.3718400000000003E-3</c:v>
                </c:pt>
                <c:pt idx="13667">
                  <c:v>1.2791400000000002E-3</c:v>
                </c:pt>
                <c:pt idx="13668">
                  <c:v>1.2171700000000001E-3</c:v>
                </c:pt>
                <c:pt idx="13669">
                  <c:v>1.1529299999999999E-3</c:v>
                </c:pt>
                <c:pt idx="13670">
                  <c:v>1.21156E-3</c:v>
                </c:pt>
                <c:pt idx="13671">
                  <c:v>1.2134299999999997E-3</c:v>
                </c:pt>
                <c:pt idx="13672">
                  <c:v>1.2421200000000002E-3</c:v>
                </c:pt>
                <c:pt idx="13673">
                  <c:v>1.1265299999999999E-3</c:v>
                </c:pt>
                <c:pt idx="13674">
                  <c:v>1.0007600000000001E-3</c:v>
                </c:pt>
                <c:pt idx="13675">
                  <c:v>1.1290700000000002E-3</c:v>
                </c:pt>
                <c:pt idx="13676">
                  <c:v>1.1423300000000002E-3</c:v>
                </c:pt>
                <c:pt idx="13677">
                  <c:v>1.3088500000000003E-3</c:v>
                </c:pt>
                <c:pt idx="13678">
                  <c:v>1.1454500000000001E-3</c:v>
                </c:pt>
                <c:pt idx="13679">
                  <c:v>1.0425400000000002E-3</c:v>
                </c:pt>
                <c:pt idx="13680">
                  <c:v>9.8828000000000045E-4</c:v>
                </c:pt>
                <c:pt idx="13681">
                  <c:v>1.0275799999999999E-3</c:v>
                </c:pt>
                <c:pt idx="13682">
                  <c:v>1.0469100000000003E-3</c:v>
                </c:pt>
                <c:pt idx="13683">
                  <c:v>1.1342200000000002E-3</c:v>
                </c:pt>
                <c:pt idx="13684">
                  <c:v>1.3207000000000002E-3</c:v>
                </c:pt>
                <c:pt idx="13685">
                  <c:v>1.20532E-3</c:v>
                </c:pt>
                <c:pt idx="13686">
                  <c:v>1.2221600000000001E-3</c:v>
                </c:pt>
                <c:pt idx="13687">
                  <c:v>1.1850300000000001E-3</c:v>
                </c:pt>
                <c:pt idx="13688">
                  <c:v>1.2926299999999999E-3</c:v>
                </c:pt>
                <c:pt idx="13689">
                  <c:v>1.24336E-3</c:v>
                </c:pt>
                <c:pt idx="13690">
                  <c:v>1.1017900000000001E-3</c:v>
                </c:pt>
                <c:pt idx="13691">
                  <c:v>1.0300699999999999E-3</c:v>
                </c:pt>
                <c:pt idx="13692">
                  <c:v>1.1697700000000001E-3</c:v>
                </c:pt>
                <c:pt idx="13693">
                  <c:v>1.3238200000000001E-3</c:v>
                </c:pt>
                <c:pt idx="13694">
                  <c:v>1.3992800000000001E-3</c:v>
                </c:pt>
                <c:pt idx="13695">
                  <c:v>1.05849E-3</c:v>
                </c:pt>
                <c:pt idx="13696">
                  <c:v>1.1678600000000002E-3</c:v>
                </c:pt>
                <c:pt idx="13697">
                  <c:v>1.1939299999999999E-3</c:v>
                </c:pt>
                <c:pt idx="13698">
                  <c:v>1.1392100000000003E-3</c:v>
                </c:pt>
                <c:pt idx="13699">
                  <c:v>1.0207100000000002E-3</c:v>
                </c:pt>
                <c:pt idx="13700">
                  <c:v>1.2165500000000003E-3</c:v>
                </c:pt>
                <c:pt idx="13701">
                  <c:v>1.22777E-3</c:v>
                </c:pt>
                <c:pt idx="13702">
                  <c:v>1.1629100000000003E-3</c:v>
                </c:pt>
                <c:pt idx="13703">
                  <c:v>1.0648500000000002E-3</c:v>
                </c:pt>
                <c:pt idx="13704">
                  <c:v>1.3855600000000001E-3</c:v>
                </c:pt>
                <c:pt idx="13705">
                  <c:v>1.2619700000000001E-3</c:v>
                </c:pt>
                <c:pt idx="13706">
                  <c:v>1.2096800000000001E-3</c:v>
                </c:pt>
                <c:pt idx="13707">
                  <c:v>1.0843300000000001E-3</c:v>
                </c:pt>
                <c:pt idx="13708">
                  <c:v>1.3319199999999999E-3</c:v>
                </c:pt>
                <c:pt idx="13709">
                  <c:v>1.2358800000000002E-3</c:v>
                </c:pt>
                <c:pt idx="13710">
                  <c:v>1.0960100000000001E-3</c:v>
                </c:pt>
                <c:pt idx="13711">
                  <c:v>1.22528E-3</c:v>
                </c:pt>
                <c:pt idx="13712">
                  <c:v>1.2683300000000002E-3</c:v>
                </c:pt>
                <c:pt idx="13713">
                  <c:v>1.3560900000000003E-3</c:v>
                </c:pt>
                <c:pt idx="13714">
                  <c:v>1.3998999999999999E-3</c:v>
                </c:pt>
                <c:pt idx="13715">
                  <c:v>1.42476E-3</c:v>
                </c:pt>
                <c:pt idx="13716">
                  <c:v>1.3376499999999999E-3</c:v>
                </c:pt>
                <c:pt idx="13717">
                  <c:v>1.1928500000000003E-3</c:v>
                </c:pt>
                <c:pt idx="13718">
                  <c:v>1.04192E-3</c:v>
                </c:pt>
                <c:pt idx="13719">
                  <c:v>1.0294499999999999E-3</c:v>
                </c:pt>
                <c:pt idx="13720">
                  <c:v>1.3936700000000003E-3</c:v>
                </c:pt>
                <c:pt idx="13721">
                  <c:v>1.0445000000000001E-3</c:v>
                </c:pt>
                <c:pt idx="13722">
                  <c:v>1.2505299999999999E-3</c:v>
                </c:pt>
                <c:pt idx="13723">
                  <c:v>1.0968000000000002E-3</c:v>
                </c:pt>
                <c:pt idx="13724">
                  <c:v>1.0618800000000001E-3</c:v>
                </c:pt>
                <c:pt idx="13725">
                  <c:v>1.2283999999999999E-3</c:v>
                </c:pt>
                <c:pt idx="13726">
                  <c:v>1.2489800000000002E-3</c:v>
                </c:pt>
                <c:pt idx="13727">
                  <c:v>1.04386E-3</c:v>
                </c:pt>
                <c:pt idx="13728">
                  <c:v>1.34939E-3</c:v>
                </c:pt>
                <c:pt idx="13729">
                  <c:v>1.0257E-3</c:v>
                </c:pt>
                <c:pt idx="13730">
                  <c:v>1.0157300000000001E-3</c:v>
                </c:pt>
                <c:pt idx="13731">
                  <c:v>1.1354700000000002E-3</c:v>
                </c:pt>
                <c:pt idx="13732">
                  <c:v>1.09092E-3</c:v>
                </c:pt>
                <c:pt idx="13733">
                  <c:v>1.3192000000000002E-3</c:v>
                </c:pt>
                <c:pt idx="13734">
                  <c:v>1.3525000000000002E-3</c:v>
                </c:pt>
                <c:pt idx="13735">
                  <c:v>1.15543E-3</c:v>
                </c:pt>
                <c:pt idx="13736">
                  <c:v>8.2551000000000022E-4</c:v>
                </c:pt>
                <c:pt idx="13737">
                  <c:v>1.1180100000000004E-3</c:v>
                </c:pt>
                <c:pt idx="13738">
                  <c:v>1.23526E-3</c:v>
                </c:pt>
                <c:pt idx="13739">
                  <c:v>1.2925000000000002E-3</c:v>
                </c:pt>
                <c:pt idx="13740">
                  <c:v>1.2428999999999999E-3</c:v>
                </c:pt>
                <c:pt idx="13741">
                  <c:v>1.1735100000000002E-3</c:v>
                </c:pt>
                <c:pt idx="13742">
                  <c:v>1.0292400000000001E-3</c:v>
                </c:pt>
                <c:pt idx="13743">
                  <c:v>9.7332000000000017E-4</c:v>
                </c:pt>
                <c:pt idx="13744">
                  <c:v>1.2746900000000002E-3</c:v>
                </c:pt>
                <c:pt idx="13745">
                  <c:v>1.3674700000000002E-3</c:v>
                </c:pt>
                <c:pt idx="13746">
                  <c:v>1.2720500000000003E-3</c:v>
                </c:pt>
                <c:pt idx="13747">
                  <c:v>1.22153E-3</c:v>
                </c:pt>
                <c:pt idx="13748">
                  <c:v>1.1548000000000003E-3</c:v>
                </c:pt>
                <c:pt idx="13749">
                  <c:v>1.1622900000000003E-3</c:v>
                </c:pt>
                <c:pt idx="13750">
                  <c:v>1.1487900000000002E-3</c:v>
                </c:pt>
                <c:pt idx="13751">
                  <c:v>1.07996E-3</c:v>
                </c:pt>
                <c:pt idx="13752">
                  <c:v>1.31539E-3</c:v>
                </c:pt>
                <c:pt idx="13753">
                  <c:v>1.3668500000000004E-3</c:v>
                </c:pt>
                <c:pt idx="13754">
                  <c:v>1.1866100000000003E-3</c:v>
                </c:pt>
                <c:pt idx="13755">
                  <c:v>1.20594E-3</c:v>
                </c:pt>
                <c:pt idx="13756">
                  <c:v>1.1940900000000003E-3</c:v>
                </c:pt>
                <c:pt idx="13757">
                  <c:v>1.1560500000000005E-3</c:v>
                </c:pt>
                <c:pt idx="13758">
                  <c:v>1.1328900000000001E-3</c:v>
                </c:pt>
                <c:pt idx="13759">
                  <c:v>1.2383699999999999E-3</c:v>
                </c:pt>
                <c:pt idx="13760">
                  <c:v>1.0705700000000003E-3</c:v>
                </c:pt>
                <c:pt idx="13761">
                  <c:v>1.0662400000000002E-3</c:v>
                </c:pt>
                <c:pt idx="13762">
                  <c:v>1.1697700000000001E-3</c:v>
                </c:pt>
                <c:pt idx="13763">
                  <c:v>9.776800000000003E-4</c:v>
                </c:pt>
                <c:pt idx="13764">
                  <c:v>1.0562600000000001E-3</c:v>
                </c:pt>
                <c:pt idx="13765">
                  <c:v>1.1298600000000001E-3</c:v>
                </c:pt>
                <c:pt idx="13766">
                  <c:v>1.3497299999999999E-3</c:v>
                </c:pt>
                <c:pt idx="13767">
                  <c:v>1.23145E-3</c:v>
                </c:pt>
                <c:pt idx="13768">
                  <c:v>1.1872300000000003E-3</c:v>
                </c:pt>
                <c:pt idx="13769">
                  <c:v>1.25147E-3</c:v>
                </c:pt>
                <c:pt idx="13770">
                  <c:v>1.1853600000000001E-3</c:v>
                </c:pt>
                <c:pt idx="13771">
                  <c:v>1.1117700000000002E-3</c:v>
                </c:pt>
                <c:pt idx="13772">
                  <c:v>9.745600000000004E-4</c:v>
                </c:pt>
                <c:pt idx="13773">
                  <c:v>1.2028200000000001E-3</c:v>
                </c:pt>
                <c:pt idx="13774">
                  <c:v>1.1984600000000004E-3</c:v>
                </c:pt>
                <c:pt idx="13775">
                  <c:v>1.09493E-3</c:v>
                </c:pt>
                <c:pt idx="13776">
                  <c:v>1.0475300000000001E-3</c:v>
                </c:pt>
                <c:pt idx="13777">
                  <c:v>1.0768399999999999E-3</c:v>
                </c:pt>
                <c:pt idx="13778">
                  <c:v>1.1485700000000002E-3</c:v>
                </c:pt>
                <c:pt idx="13779">
                  <c:v>1.1538700000000002E-3</c:v>
                </c:pt>
                <c:pt idx="13780">
                  <c:v>1.1304800000000001E-3</c:v>
                </c:pt>
                <c:pt idx="13781">
                  <c:v>1.0993000000000001E-3</c:v>
                </c:pt>
                <c:pt idx="13782">
                  <c:v>1.1964800000000004E-3</c:v>
                </c:pt>
                <c:pt idx="13783">
                  <c:v>1.1716400000000003E-3</c:v>
                </c:pt>
                <c:pt idx="13784">
                  <c:v>1.1564200000000002E-3</c:v>
                </c:pt>
                <c:pt idx="13785">
                  <c:v>1.1354300000000002E-3</c:v>
                </c:pt>
                <c:pt idx="13786">
                  <c:v>1.2333800000000001E-3</c:v>
                </c:pt>
                <c:pt idx="13787">
                  <c:v>1.1766300000000001E-3</c:v>
                </c:pt>
                <c:pt idx="13788">
                  <c:v>1.1523100000000001E-3</c:v>
                </c:pt>
                <c:pt idx="13789">
                  <c:v>1.2022000000000001E-3</c:v>
                </c:pt>
                <c:pt idx="13790">
                  <c:v>1.2301800000000002E-3</c:v>
                </c:pt>
                <c:pt idx="13791">
                  <c:v>1.2633200000000001E-3</c:v>
                </c:pt>
                <c:pt idx="13792">
                  <c:v>1.2065699999999999E-3</c:v>
                </c:pt>
                <c:pt idx="13793">
                  <c:v>1.2302700000000001E-3</c:v>
                </c:pt>
                <c:pt idx="13794">
                  <c:v>1.2047399999999999E-3</c:v>
                </c:pt>
                <c:pt idx="13795">
                  <c:v>1.0768399999999999E-3</c:v>
                </c:pt>
                <c:pt idx="13796">
                  <c:v>1.1230000000000001E-3</c:v>
                </c:pt>
                <c:pt idx="13797">
                  <c:v>1.2994899999999999E-3</c:v>
                </c:pt>
                <c:pt idx="13798">
                  <c:v>1.3375399999999999E-3</c:v>
                </c:pt>
                <c:pt idx="13799">
                  <c:v>1.2626099999999999E-3</c:v>
                </c:pt>
                <c:pt idx="13800">
                  <c:v>1.1589600000000001E-3</c:v>
                </c:pt>
                <c:pt idx="13801">
                  <c:v>1.2963700000000002E-3</c:v>
                </c:pt>
                <c:pt idx="13802">
                  <c:v>1.1866100000000003E-3</c:v>
                </c:pt>
                <c:pt idx="13803">
                  <c:v>1.1192500000000002E-3</c:v>
                </c:pt>
                <c:pt idx="13804">
                  <c:v>1.0986699999999999E-3</c:v>
                </c:pt>
                <c:pt idx="13805">
                  <c:v>1.0032500000000002E-3</c:v>
                </c:pt>
                <c:pt idx="13806">
                  <c:v>1.4209500000000003E-3</c:v>
                </c:pt>
                <c:pt idx="13807">
                  <c:v>1.5739E-3</c:v>
                </c:pt>
                <c:pt idx="13808">
                  <c:v>1.2377499999999999E-3</c:v>
                </c:pt>
                <c:pt idx="13809">
                  <c:v>1.3115700000000002E-3</c:v>
                </c:pt>
                <c:pt idx="13810">
                  <c:v>1.1454500000000001E-3</c:v>
                </c:pt>
                <c:pt idx="13811">
                  <c:v>1.2295400000000001E-3</c:v>
                </c:pt>
                <c:pt idx="13812">
                  <c:v>1.6425100000000005E-3</c:v>
                </c:pt>
                <c:pt idx="13813">
                  <c:v>1.3419E-3</c:v>
                </c:pt>
                <c:pt idx="13814">
                  <c:v>1.3992800000000001E-3</c:v>
                </c:pt>
                <c:pt idx="13815">
                  <c:v>1.0870999999999999E-3</c:v>
                </c:pt>
                <c:pt idx="13816">
                  <c:v>1.1342200000000002E-3</c:v>
                </c:pt>
                <c:pt idx="13817">
                  <c:v>1.3662200000000002E-3</c:v>
                </c:pt>
                <c:pt idx="13818">
                  <c:v>1.4560300000000001E-3</c:v>
                </c:pt>
                <c:pt idx="13819">
                  <c:v>1.2047399999999999E-3</c:v>
                </c:pt>
                <c:pt idx="13820">
                  <c:v>1.0562600000000001E-3</c:v>
                </c:pt>
                <c:pt idx="13821">
                  <c:v>1.0699399999999999E-3</c:v>
                </c:pt>
                <c:pt idx="13822">
                  <c:v>1.3780700000000001E-3</c:v>
                </c:pt>
                <c:pt idx="13823">
                  <c:v>1.41924E-3</c:v>
                </c:pt>
                <c:pt idx="13824">
                  <c:v>1.3743300000000002E-3</c:v>
                </c:pt>
                <c:pt idx="13825">
                  <c:v>1.2970000000000002E-3</c:v>
                </c:pt>
                <c:pt idx="13826">
                  <c:v>1.2168299999999999E-3</c:v>
                </c:pt>
                <c:pt idx="13827">
                  <c:v>1.1516800000000002E-3</c:v>
                </c:pt>
                <c:pt idx="13828">
                  <c:v>1.2726700000000003E-3</c:v>
                </c:pt>
                <c:pt idx="13829">
                  <c:v>1.2296399999999997E-3</c:v>
                </c:pt>
                <c:pt idx="13830">
                  <c:v>1.2683300000000002E-3</c:v>
                </c:pt>
                <c:pt idx="13831">
                  <c:v>1.19596E-3</c:v>
                </c:pt>
                <c:pt idx="13832">
                  <c:v>1.1747600000000002E-3</c:v>
                </c:pt>
                <c:pt idx="13833">
                  <c:v>1.2212799999999999E-3</c:v>
                </c:pt>
                <c:pt idx="13834">
                  <c:v>1.07872E-3</c:v>
                </c:pt>
                <c:pt idx="13835">
                  <c:v>1.2797799999999999E-3</c:v>
                </c:pt>
                <c:pt idx="13836">
                  <c:v>1.2801600000000002E-3</c:v>
                </c:pt>
                <c:pt idx="13837">
                  <c:v>1.2720500000000003E-3</c:v>
                </c:pt>
                <c:pt idx="13838">
                  <c:v>1.1891000000000002E-3</c:v>
                </c:pt>
                <c:pt idx="13839">
                  <c:v>1.1261100000000003E-3</c:v>
                </c:pt>
                <c:pt idx="13840">
                  <c:v>1.1267400000000002E-3</c:v>
                </c:pt>
                <c:pt idx="13841">
                  <c:v>1.1498100000000002E-3</c:v>
                </c:pt>
                <c:pt idx="13842">
                  <c:v>1.08932E-3</c:v>
                </c:pt>
                <c:pt idx="13843">
                  <c:v>1.1608700000000003E-3</c:v>
                </c:pt>
                <c:pt idx="13844">
                  <c:v>1.2171700000000001E-3</c:v>
                </c:pt>
                <c:pt idx="13845">
                  <c:v>1.1423300000000002E-3</c:v>
                </c:pt>
                <c:pt idx="13846">
                  <c:v>1.1123900000000002E-3</c:v>
                </c:pt>
                <c:pt idx="13847">
                  <c:v>1.0553100000000001E-3</c:v>
                </c:pt>
                <c:pt idx="13848">
                  <c:v>1.3774500000000001E-3</c:v>
                </c:pt>
                <c:pt idx="13849">
                  <c:v>1.1462400000000004E-3</c:v>
                </c:pt>
                <c:pt idx="13850">
                  <c:v>1.0618800000000001E-3</c:v>
                </c:pt>
                <c:pt idx="13851">
                  <c:v>1.0998200000000001E-3</c:v>
                </c:pt>
                <c:pt idx="13852">
                  <c:v>1.3861800000000005E-3</c:v>
                </c:pt>
                <c:pt idx="13853">
                  <c:v>1.08774E-3</c:v>
                </c:pt>
                <c:pt idx="13854">
                  <c:v>1.4073899999999999E-3</c:v>
                </c:pt>
                <c:pt idx="13855">
                  <c:v>1.4591500000000002E-3</c:v>
                </c:pt>
                <c:pt idx="13856">
                  <c:v>1.3905500000000002E-3</c:v>
                </c:pt>
                <c:pt idx="13857">
                  <c:v>1.1774000000000001E-3</c:v>
                </c:pt>
                <c:pt idx="13858">
                  <c:v>1.0150999999999999E-3</c:v>
                </c:pt>
                <c:pt idx="13859">
                  <c:v>1.1223700000000001E-3</c:v>
                </c:pt>
                <c:pt idx="13860">
                  <c:v>1.07996E-3</c:v>
                </c:pt>
                <c:pt idx="13861">
                  <c:v>1.0269500000000002E-3</c:v>
                </c:pt>
                <c:pt idx="13862">
                  <c:v>1.0444100000000002E-3</c:v>
                </c:pt>
                <c:pt idx="13863">
                  <c:v>1.1211200000000002E-3</c:v>
                </c:pt>
                <c:pt idx="13864">
                  <c:v>1.2259E-3</c:v>
                </c:pt>
                <c:pt idx="13865">
                  <c:v>1.3452800000000001E-3</c:v>
                </c:pt>
                <c:pt idx="13866">
                  <c:v>1.2483500000000003E-3</c:v>
                </c:pt>
                <c:pt idx="13867">
                  <c:v>1.2140500000000002E-3</c:v>
                </c:pt>
                <c:pt idx="13868">
                  <c:v>1.2518E-3</c:v>
                </c:pt>
                <c:pt idx="13869">
                  <c:v>1.21937E-3</c:v>
                </c:pt>
                <c:pt idx="13870">
                  <c:v>1.1810000000000002E-3</c:v>
                </c:pt>
                <c:pt idx="13871">
                  <c:v>1.1448200000000002E-3</c:v>
                </c:pt>
                <c:pt idx="13872">
                  <c:v>1.0805900000000002E-3</c:v>
                </c:pt>
                <c:pt idx="13873">
                  <c:v>1.1479400000000001E-3</c:v>
                </c:pt>
                <c:pt idx="13874">
                  <c:v>1.1735100000000002E-3</c:v>
                </c:pt>
                <c:pt idx="13875">
                  <c:v>1.3051100000000002E-3</c:v>
                </c:pt>
                <c:pt idx="13876">
                  <c:v>1.26519E-3</c:v>
                </c:pt>
                <c:pt idx="13877">
                  <c:v>1.2581600000000001E-3</c:v>
                </c:pt>
                <c:pt idx="13878">
                  <c:v>9.9490000000000017E-4</c:v>
                </c:pt>
                <c:pt idx="13879">
                  <c:v>1.0306900000000001E-3</c:v>
                </c:pt>
                <c:pt idx="13880">
                  <c:v>1.0494E-3</c:v>
                </c:pt>
                <c:pt idx="13881">
                  <c:v>1.2028399999999999E-3</c:v>
                </c:pt>
                <c:pt idx="13882">
                  <c:v>1.4186100000000003E-3</c:v>
                </c:pt>
                <c:pt idx="13883">
                  <c:v>1.3924200000000001E-3</c:v>
                </c:pt>
                <c:pt idx="13884">
                  <c:v>1.4242200000000001E-3</c:v>
                </c:pt>
                <c:pt idx="13885">
                  <c:v>1.4547799999999999E-3</c:v>
                </c:pt>
                <c:pt idx="13886">
                  <c:v>1.31696E-3</c:v>
                </c:pt>
                <c:pt idx="13887">
                  <c:v>1.3699700000000001E-3</c:v>
                </c:pt>
                <c:pt idx="13888">
                  <c:v>1.3192099999999999E-3</c:v>
                </c:pt>
                <c:pt idx="13889">
                  <c:v>1.0556400000000001E-3</c:v>
                </c:pt>
                <c:pt idx="13890">
                  <c:v>1.0681100000000002E-3</c:v>
                </c:pt>
                <c:pt idx="13891">
                  <c:v>1.0625000000000001E-3</c:v>
                </c:pt>
                <c:pt idx="13892">
                  <c:v>1.0562600000000001E-3</c:v>
                </c:pt>
                <c:pt idx="13893">
                  <c:v>1.0241500000000001E-3</c:v>
                </c:pt>
                <c:pt idx="13894">
                  <c:v>1.2820300000000002E-3</c:v>
                </c:pt>
                <c:pt idx="13895">
                  <c:v>1.2439899999999999E-3</c:v>
                </c:pt>
                <c:pt idx="13896">
                  <c:v>1.21904E-3</c:v>
                </c:pt>
                <c:pt idx="13897">
                  <c:v>1.1697700000000001E-3</c:v>
                </c:pt>
                <c:pt idx="13898">
                  <c:v>1.1703900000000003E-3</c:v>
                </c:pt>
                <c:pt idx="13899">
                  <c:v>1.1548000000000003E-3</c:v>
                </c:pt>
                <c:pt idx="13900">
                  <c:v>1.17102E-3</c:v>
                </c:pt>
                <c:pt idx="13901">
                  <c:v>1.2384500000000003E-3</c:v>
                </c:pt>
                <c:pt idx="13902">
                  <c:v>1.0890100000000003E-3</c:v>
                </c:pt>
                <c:pt idx="13903">
                  <c:v>1.0431699999999999E-3</c:v>
                </c:pt>
                <c:pt idx="13904">
                  <c:v>1.0356E-3</c:v>
                </c:pt>
                <c:pt idx="13905">
                  <c:v>1.0369299999999999E-3</c:v>
                </c:pt>
                <c:pt idx="13906">
                  <c:v>1.0693600000000001E-3</c:v>
                </c:pt>
                <c:pt idx="13907">
                  <c:v>1.0593800000000002E-3</c:v>
                </c:pt>
                <c:pt idx="13908">
                  <c:v>9.7581000000000013E-4</c:v>
                </c:pt>
                <c:pt idx="13909">
                  <c:v>1.0631200000000001E-3</c:v>
                </c:pt>
                <c:pt idx="13910">
                  <c:v>1.1952100000000002E-3</c:v>
                </c:pt>
                <c:pt idx="13911">
                  <c:v>1.2452299999999997E-3</c:v>
                </c:pt>
                <c:pt idx="13912">
                  <c:v>1.2153000000000001E-3</c:v>
                </c:pt>
                <c:pt idx="13913">
                  <c:v>1.32756E-3</c:v>
                </c:pt>
                <c:pt idx="13914">
                  <c:v>1.28169E-3</c:v>
                </c:pt>
                <c:pt idx="13915">
                  <c:v>1.3516400000000001E-3</c:v>
                </c:pt>
                <c:pt idx="13916">
                  <c:v>1.1997100000000003E-3</c:v>
                </c:pt>
                <c:pt idx="13917">
                  <c:v>1.2397199999999999E-3</c:v>
                </c:pt>
                <c:pt idx="13918">
                  <c:v>1.2912300000000002E-3</c:v>
                </c:pt>
                <c:pt idx="13919">
                  <c:v>1.3836900000000001E-3</c:v>
                </c:pt>
                <c:pt idx="13920">
                  <c:v>1.3974100000000002E-3</c:v>
                </c:pt>
                <c:pt idx="13921">
                  <c:v>1.4223500000000002E-3</c:v>
                </c:pt>
                <c:pt idx="13922">
                  <c:v>1.3026100000000003E-3</c:v>
                </c:pt>
                <c:pt idx="13923">
                  <c:v>1.2683100000000001E-3</c:v>
                </c:pt>
                <c:pt idx="13924">
                  <c:v>1.2146699999999999E-3</c:v>
                </c:pt>
                <c:pt idx="13925">
                  <c:v>1.1641600000000002E-3</c:v>
                </c:pt>
                <c:pt idx="13926">
                  <c:v>1.1535600000000001E-3</c:v>
                </c:pt>
                <c:pt idx="13927">
                  <c:v>1.1646800000000004E-3</c:v>
                </c:pt>
                <c:pt idx="13928">
                  <c:v>1.2926299999999999E-3</c:v>
                </c:pt>
                <c:pt idx="13929">
                  <c:v>1.3138399999999999E-3</c:v>
                </c:pt>
                <c:pt idx="13930">
                  <c:v>1.2944100000000002E-3</c:v>
                </c:pt>
                <c:pt idx="13931">
                  <c:v>1.1791300000000002E-3</c:v>
                </c:pt>
                <c:pt idx="13932">
                  <c:v>1.1741400000000002E-3</c:v>
                </c:pt>
                <c:pt idx="13933">
                  <c:v>1.1467000000000003E-3</c:v>
                </c:pt>
                <c:pt idx="13934">
                  <c:v>1.1753800000000004E-3</c:v>
                </c:pt>
                <c:pt idx="13935">
                  <c:v>1.3185700000000002E-3</c:v>
                </c:pt>
                <c:pt idx="13936">
                  <c:v>1.1144500000000001E-3</c:v>
                </c:pt>
                <c:pt idx="13937">
                  <c:v>1.0618800000000001E-3</c:v>
                </c:pt>
                <c:pt idx="13938">
                  <c:v>1.2918599999999999E-3</c:v>
                </c:pt>
                <c:pt idx="13939">
                  <c:v>1.3132100000000002E-3</c:v>
                </c:pt>
                <c:pt idx="13940">
                  <c:v>1.2396199999999999E-3</c:v>
                </c:pt>
                <c:pt idx="13941">
                  <c:v>1.3325500000000003E-3</c:v>
                </c:pt>
                <c:pt idx="13942">
                  <c:v>1.3737100000000002E-3</c:v>
                </c:pt>
                <c:pt idx="13943">
                  <c:v>1.3069800000000001E-3</c:v>
                </c:pt>
                <c:pt idx="13944">
                  <c:v>1.3387800000000001E-3</c:v>
                </c:pt>
                <c:pt idx="13945">
                  <c:v>1.3250600000000001E-3</c:v>
                </c:pt>
                <c:pt idx="13946">
                  <c:v>1.3548200000000001E-3</c:v>
                </c:pt>
                <c:pt idx="13947">
                  <c:v>1.3225700000000001E-3</c:v>
                </c:pt>
                <c:pt idx="13948">
                  <c:v>1.2626099999999999E-3</c:v>
                </c:pt>
                <c:pt idx="13949">
                  <c:v>1.2595799999999999E-3</c:v>
                </c:pt>
                <c:pt idx="13950">
                  <c:v>1.22064E-3</c:v>
                </c:pt>
                <c:pt idx="13951">
                  <c:v>1.1604200000000001E-3</c:v>
                </c:pt>
                <c:pt idx="13952">
                  <c:v>1.1678999999999999E-3</c:v>
                </c:pt>
                <c:pt idx="13953">
                  <c:v>1.2994899999999999E-3</c:v>
                </c:pt>
                <c:pt idx="13954">
                  <c:v>1.2882700000000002E-3</c:v>
                </c:pt>
                <c:pt idx="13955">
                  <c:v>1.2677000000000001E-3</c:v>
                </c:pt>
                <c:pt idx="13956">
                  <c:v>1.2103100000000002E-3</c:v>
                </c:pt>
                <c:pt idx="13957">
                  <c:v>1.3699700000000001E-3</c:v>
                </c:pt>
                <c:pt idx="13958">
                  <c:v>1.3967800000000005E-3</c:v>
                </c:pt>
                <c:pt idx="13959">
                  <c:v>1.3406500000000003E-3</c:v>
                </c:pt>
                <c:pt idx="13960">
                  <c:v>1.2174600000000001E-3</c:v>
                </c:pt>
                <c:pt idx="13961">
                  <c:v>1.2620700000000001E-3</c:v>
                </c:pt>
                <c:pt idx="13962">
                  <c:v>1.1952100000000002E-3</c:v>
                </c:pt>
                <c:pt idx="13963">
                  <c:v>1.1635300000000001E-3</c:v>
                </c:pt>
                <c:pt idx="13964">
                  <c:v>1.1367200000000001E-3</c:v>
                </c:pt>
                <c:pt idx="13965">
                  <c:v>1.1061600000000001E-3</c:v>
                </c:pt>
                <c:pt idx="13966">
                  <c:v>1.1173800000000003E-3</c:v>
                </c:pt>
                <c:pt idx="13967">
                  <c:v>1.3840700000000003E-3</c:v>
                </c:pt>
                <c:pt idx="13968">
                  <c:v>1.3799400000000001E-3</c:v>
                </c:pt>
                <c:pt idx="13969">
                  <c:v>1.3836900000000001E-3</c:v>
                </c:pt>
                <c:pt idx="13970">
                  <c:v>1.3300200000000001E-3</c:v>
                </c:pt>
                <c:pt idx="13971">
                  <c:v>1.20594E-3</c:v>
                </c:pt>
                <c:pt idx="13972">
                  <c:v>1.2657899999999999E-3</c:v>
                </c:pt>
                <c:pt idx="13973">
                  <c:v>1.2259E-3</c:v>
                </c:pt>
                <c:pt idx="13974">
                  <c:v>1.2240300000000001E-3</c:v>
                </c:pt>
                <c:pt idx="13975">
                  <c:v>1.1448200000000002E-3</c:v>
                </c:pt>
                <c:pt idx="13976">
                  <c:v>1.08183E-3</c:v>
                </c:pt>
                <c:pt idx="13977">
                  <c:v>1.0232100000000001E-3</c:v>
                </c:pt>
                <c:pt idx="13978">
                  <c:v>1.1161400000000003E-3</c:v>
                </c:pt>
                <c:pt idx="13979">
                  <c:v>1.2657899999999999E-3</c:v>
                </c:pt>
                <c:pt idx="13980">
                  <c:v>1.3834299999999999E-3</c:v>
                </c:pt>
                <c:pt idx="13981">
                  <c:v>1.3687200000000001E-3</c:v>
                </c:pt>
                <c:pt idx="13982">
                  <c:v>1.2505299999999999E-3</c:v>
                </c:pt>
                <c:pt idx="13983">
                  <c:v>1.2619700000000001E-3</c:v>
                </c:pt>
                <c:pt idx="13984">
                  <c:v>1.2078099999999997E-3</c:v>
                </c:pt>
                <c:pt idx="13985">
                  <c:v>1.0911900000000001E-3</c:v>
                </c:pt>
                <c:pt idx="13986">
                  <c:v>1.2511600000000001E-3</c:v>
                </c:pt>
                <c:pt idx="13987">
                  <c:v>1.1055500000000003E-3</c:v>
                </c:pt>
                <c:pt idx="13988">
                  <c:v>1.2091999999999999E-3</c:v>
                </c:pt>
                <c:pt idx="13989">
                  <c:v>1.2121800000000002E-3</c:v>
                </c:pt>
                <c:pt idx="13990">
                  <c:v>1.1878600000000002E-3</c:v>
                </c:pt>
                <c:pt idx="13991">
                  <c:v>1.07872E-3</c:v>
                </c:pt>
                <c:pt idx="13992">
                  <c:v>1.0762200000000001E-3</c:v>
                </c:pt>
                <c:pt idx="13993">
                  <c:v>1.00949E-3</c:v>
                </c:pt>
                <c:pt idx="13994">
                  <c:v>1.2040700000000002E-3</c:v>
                </c:pt>
                <c:pt idx="13995">
                  <c:v>1.2359000000000001E-3</c:v>
                </c:pt>
                <c:pt idx="13996">
                  <c:v>1.1498100000000002E-3</c:v>
                </c:pt>
                <c:pt idx="13997">
                  <c:v>1.1816200000000002E-3</c:v>
                </c:pt>
                <c:pt idx="13998">
                  <c:v>1.23463E-3</c:v>
                </c:pt>
                <c:pt idx="13999">
                  <c:v>1.3459100000000001E-3</c:v>
                </c:pt>
                <c:pt idx="14000">
                  <c:v>1.2187299999999999E-3</c:v>
                </c:pt>
                <c:pt idx="14001">
                  <c:v>1.29513E-3</c:v>
                </c:pt>
                <c:pt idx="14002">
                  <c:v>1.2479899999999998E-3</c:v>
                </c:pt>
                <c:pt idx="14003">
                  <c:v>1.1597900000000002E-3</c:v>
                </c:pt>
                <c:pt idx="14004">
                  <c:v>1.1086500000000003E-3</c:v>
                </c:pt>
                <c:pt idx="14005">
                  <c:v>1.2142800000000003E-3</c:v>
                </c:pt>
                <c:pt idx="14006">
                  <c:v>1.2283999999999999E-3</c:v>
                </c:pt>
                <c:pt idx="14007">
                  <c:v>1.22652E-3</c:v>
                </c:pt>
                <c:pt idx="14008">
                  <c:v>1.3051100000000002E-3</c:v>
                </c:pt>
                <c:pt idx="14009">
                  <c:v>1.2301800000000002E-3</c:v>
                </c:pt>
                <c:pt idx="14010">
                  <c:v>1.1666500000000004E-3</c:v>
                </c:pt>
                <c:pt idx="14011">
                  <c:v>1.2473499999999999E-3</c:v>
                </c:pt>
                <c:pt idx="14012">
                  <c:v>1.2701800000000003E-3</c:v>
                </c:pt>
                <c:pt idx="14013">
                  <c:v>1.2543400000000003E-3</c:v>
                </c:pt>
                <c:pt idx="14014">
                  <c:v>1.2084400000000001E-3</c:v>
                </c:pt>
                <c:pt idx="14015">
                  <c:v>1.25646E-3</c:v>
                </c:pt>
                <c:pt idx="14016">
                  <c:v>1.2823200000000002E-3</c:v>
                </c:pt>
                <c:pt idx="14017">
                  <c:v>1.0469100000000003E-3</c:v>
                </c:pt>
                <c:pt idx="14018">
                  <c:v>1.0413E-3</c:v>
                </c:pt>
                <c:pt idx="14019">
                  <c:v>1.0587600000000002E-3</c:v>
                </c:pt>
                <c:pt idx="14020">
                  <c:v>1.0868200000000001E-3</c:v>
                </c:pt>
                <c:pt idx="14021">
                  <c:v>1.2600700000000003E-3</c:v>
                </c:pt>
                <c:pt idx="14022">
                  <c:v>1.3649800000000002E-3</c:v>
                </c:pt>
                <c:pt idx="14023">
                  <c:v>1.4803500000000003E-3</c:v>
                </c:pt>
                <c:pt idx="14024">
                  <c:v>1.2664300000000002E-3</c:v>
                </c:pt>
                <c:pt idx="14025">
                  <c:v>1.1953400000000002E-3</c:v>
                </c:pt>
                <c:pt idx="14026">
                  <c:v>1.1766300000000001E-3</c:v>
                </c:pt>
                <c:pt idx="14027">
                  <c:v>1.1042900000000002E-3</c:v>
                </c:pt>
                <c:pt idx="14028">
                  <c:v>1.2340000000000003E-3</c:v>
                </c:pt>
                <c:pt idx="14029">
                  <c:v>1.21966E-3</c:v>
                </c:pt>
                <c:pt idx="14030">
                  <c:v>1.2695600000000001E-3</c:v>
                </c:pt>
                <c:pt idx="14031">
                  <c:v>1.3874300000000003E-3</c:v>
                </c:pt>
                <c:pt idx="14032">
                  <c:v>1.4086299999999999E-3</c:v>
                </c:pt>
                <c:pt idx="14033">
                  <c:v>1.47349E-3</c:v>
                </c:pt>
                <c:pt idx="14034">
                  <c:v>1.26581E-3</c:v>
                </c:pt>
                <c:pt idx="14035">
                  <c:v>1.2244600000000001E-3</c:v>
                </c:pt>
                <c:pt idx="14036">
                  <c:v>1.1500600000000003E-3</c:v>
                </c:pt>
                <c:pt idx="14037">
                  <c:v>1.2543400000000003E-3</c:v>
                </c:pt>
                <c:pt idx="14038">
                  <c:v>1.1360900000000002E-3</c:v>
                </c:pt>
                <c:pt idx="14039">
                  <c:v>1.2619700000000001E-3</c:v>
                </c:pt>
                <c:pt idx="14040">
                  <c:v>1.2202900000000002E-3</c:v>
                </c:pt>
                <c:pt idx="14041">
                  <c:v>1.3063500000000004E-3</c:v>
                </c:pt>
                <c:pt idx="14042">
                  <c:v>1.2645700000000002E-3</c:v>
                </c:pt>
                <c:pt idx="14043">
                  <c:v>1.2489800000000002E-3</c:v>
                </c:pt>
                <c:pt idx="14044">
                  <c:v>1.3611700000000003E-3</c:v>
                </c:pt>
                <c:pt idx="14045">
                  <c:v>1.21904E-3</c:v>
                </c:pt>
                <c:pt idx="14046">
                  <c:v>1.15543E-3</c:v>
                </c:pt>
                <c:pt idx="14047">
                  <c:v>1.3535400000000003E-3</c:v>
                </c:pt>
                <c:pt idx="14048">
                  <c:v>1.32569E-3</c:v>
                </c:pt>
                <c:pt idx="14049">
                  <c:v>1.3175800000000003E-3</c:v>
                </c:pt>
                <c:pt idx="14050">
                  <c:v>1.0629400000000001E-3</c:v>
                </c:pt>
                <c:pt idx="14051">
                  <c:v>1.3885200000000003E-3</c:v>
                </c:pt>
                <c:pt idx="14052">
                  <c:v>1.3724600000000003E-3</c:v>
                </c:pt>
                <c:pt idx="14053">
                  <c:v>1.20594E-3</c:v>
                </c:pt>
                <c:pt idx="14054">
                  <c:v>1.2520900000000002E-3</c:v>
                </c:pt>
                <c:pt idx="14055">
                  <c:v>1.2219100000000001E-3</c:v>
                </c:pt>
                <c:pt idx="14056">
                  <c:v>1.1336000000000002E-3</c:v>
                </c:pt>
                <c:pt idx="14057">
                  <c:v>1.01136E-3</c:v>
                </c:pt>
                <c:pt idx="14058">
                  <c:v>1.0943100000000002E-3</c:v>
                </c:pt>
                <c:pt idx="14059">
                  <c:v>1.2365000000000002E-3</c:v>
                </c:pt>
                <c:pt idx="14060">
                  <c:v>1.2832799999999999E-3</c:v>
                </c:pt>
                <c:pt idx="14061">
                  <c:v>1.2851500000000003E-3</c:v>
                </c:pt>
                <c:pt idx="14062">
                  <c:v>1.3419E-3</c:v>
                </c:pt>
                <c:pt idx="14063">
                  <c:v>1.2848700000000002E-3</c:v>
                </c:pt>
                <c:pt idx="14064">
                  <c:v>1.21619E-3</c:v>
                </c:pt>
                <c:pt idx="14065">
                  <c:v>1.2458599999999999E-3</c:v>
                </c:pt>
                <c:pt idx="14066">
                  <c:v>1.2539599999999999E-3</c:v>
                </c:pt>
                <c:pt idx="14067">
                  <c:v>1.2321400000000003E-3</c:v>
                </c:pt>
                <c:pt idx="14068">
                  <c:v>1.1928500000000003E-3</c:v>
                </c:pt>
                <c:pt idx="14069">
                  <c:v>1.1557799999999999E-3</c:v>
                </c:pt>
                <c:pt idx="14070">
                  <c:v>1.2864000000000003E-3</c:v>
                </c:pt>
                <c:pt idx="14071">
                  <c:v>1.1545100000000003E-3</c:v>
                </c:pt>
                <c:pt idx="14072">
                  <c:v>1.2040700000000002E-3</c:v>
                </c:pt>
                <c:pt idx="14073">
                  <c:v>1.2745500000000002E-3</c:v>
                </c:pt>
                <c:pt idx="14074">
                  <c:v>1.2231900000000001E-3</c:v>
                </c:pt>
                <c:pt idx="14075">
                  <c:v>1.1560500000000005E-3</c:v>
                </c:pt>
                <c:pt idx="14076">
                  <c:v>1.2296399999999997E-3</c:v>
                </c:pt>
                <c:pt idx="14077">
                  <c:v>1.26706E-3</c:v>
                </c:pt>
                <c:pt idx="14078">
                  <c:v>1.3824400000000004E-3</c:v>
                </c:pt>
                <c:pt idx="14079">
                  <c:v>1.4017699999999999E-3</c:v>
                </c:pt>
                <c:pt idx="14080">
                  <c:v>1.2912300000000002E-3</c:v>
                </c:pt>
                <c:pt idx="14081">
                  <c:v>1.3090300000000001E-3</c:v>
                </c:pt>
                <c:pt idx="14082">
                  <c:v>1.0960100000000001E-3</c:v>
                </c:pt>
                <c:pt idx="14083">
                  <c:v>1.0163500000000003E-3</c:v>
                </c:pt>
                <c:pt idx="14084">
                  <c:v>1.07373E-3</c:v>
                </c:pt>
                <c:pt idx="14085">
                  <c:v>1.1828700000000001E-3</c:v>
                </c:pt>
                <c:pt idx="14086">
                  <c:v>1.23463E-3</c:v>
                </c:pt>
                <c:pt idx="14087">
                  <c:v>1.3512600000000002E-3</c:v>
                </c:pt>
                <c:pt idx="14088">
                  <c:v>1.4953200000000001E-3</c:v>
                </c:pt>
                <c:pt idx="14089">
                  <c:v>1.4560300000000001E-3</c:v>
                </c:pt>
                <c:pt idx="14090">
                  <c:v>1.3452800000000001E-3</c:v>
                </c:pt>
                <c:pt idx="14091">
                  <c:v>1.2110999999999999E-3</c:v>
                </c:pt>
                <c:pt idx="14092">
                  <c:v>1.2645700000000002E-3</c:v>
                </c:pt>
                <c:pt idx="14093">
                  <c:v>1.27579E-3</c:v>
                </c:pt>
                <c:pt idx="14094">
                  <c:v>1.30573E-3</c:v>
                </c:pt>
                <c:pt idx="14095">
                  <c:v>1.1615000000000002E-3</c:v>
                </c:pt>
                <c:pt idx="14096">
                  <c:v>1.1117700000000002E-3</c:v>
                </c:pt>
                <c:pt idx="14097">
                  <c:v>1.1173800000000003E-3</c:v>
                </c:pt>
                <c:pt idx="14098">
                  <c:v>1.1548000000000003E-3</c:v>
                </c:pt>
                <c:pt idx="14099">
                  <c:v>1.3707100000000002E-3</c:v>
                </c:pt>
                <c:pt idx="14100">
                  <c:v>1.3774500000000001E-3</c:v>
                </c:pt>
                <c:pt idx="14101">
                  <c:v>1.3194500000000002E-3</c:v>
                </c:pt>
                <c:pt idx="14102">
                  <c:v>1.3219400000000002E-3</c:v>
                </c:pt>
                <c:pt idx="14103">
                  <c:v>1.1100000000000003E-3</c:v>
                </c:pt>
                <c:pt idx="14104">
                  <c:v>1.1847400000000003E-3</c:v>
                </c:pt>
                <c:pt idx="14105">
                  <c:v>1.3783400000000003E-3</c:v>
                </c:pt>
                <c:pt idx="14106">
                  <c:v>1.3217500000000002E-3</c:v>
                </c:pt>
                <c:pt idx="14107">
                  <c:v>1.0069899999999999E-3</c:v>
                </c:pt>
                <c:pt idx="14108">
                  <c:v>1.1585400000000002E-3</c:v>
                </c:pt>
                <c:pt idx="14109">
                  <c:v>1.1778800000000003E-3</c:v>
                </c:pt>
                <c:pt idx="14110">
                  <c:v>1.2041100000000002E-3</c:v>
                </c:pt>
                <c:pt idx="14111">
                  <c:v>1.2789100000000003E-3</c:v>
                </c:pt>
                <c:pt idx="14112">
                  <c:v>1.2920100000000001E-3</c:v>
                </c:pt>
                <c:pt idx="14113">
                  <c:v>1.27279E-3</c:v>
                </c:pt>
                <c:pt idx="14114">
                  <c:v>1.4398199999999999E-3</c:v>
                </c:pt>
                <c:pt idx="14115">
                  <c:v>1.1322500000000004E-3</c:v>
                </c:pt>
                <c:pt idx="14116">
                  <c:v>1.0918099999999999E-3</c:v>
                </c:pt>
                <c:pt idx="14117">
                  <c:v>1.1176300000000001E-3</c:v>
                </c:pt>
                <c:pt idx="14118">
                  <c:v>1.29762E-3</c:v>
                </c:pt>
                <c:pt idx="14119">
                  <c:v>1.2153000000000001E-3</c:v>
                </c:pt>
                <c:pt idx="14120">
                  <c:v>1.2096800000000001E-3</c:v>
                </c:pt>
                <c:pt idx="14121">
                  <c:v>1.2090600000000001E-3</c:v>
                </c:pt>
                <c:pt idx="14122">
                  <c:v>1.1891000000000002E-3</c:v>
                </c:pt>
                <c:pt idx="14123">
                  <c:v>1.1780400000000004E-3</c:v>
                </c:pt>
                <c:pt idx="14124">
                  <c:v>1.1392100000000003E-3</c:v>
                </c:pt>
                <c:pt idx="14125">
                  <c:v>1.1767700000000002E-3</c:v>
                </c:pt>
                <c:pt idx="14126">
                  <c:v>1.36753E-3</c:v>
                </c:pt>
                <c:pt idx="14127">
                  <c:v>1.3370100000000002E-3</c:v>
                </c:pt>
                <c:pt idx="14128">
                  <c:v>1.24149E-3</c:v>
                </c:pt>
                <c:pt idx="14129">
                  <c:v>1.20594E-3</c:v>
                </c:pt>
                <c:pt idx="14130">
                  <c:v>1.1341600000000002E-3</c:v>
                </c:pt>
                <c:pt idx="14131">
                  <c:v>1.3269300000000003E-3</c:v>
                </c:pt>
                <c:pt idx="14132">
                  <c:v>1.4585300000000002E-3</c:v>
                </c:pt>
                <c:pt idx="14133">
                  <c:v>1.3525000000000002E-3</c:v>
                </c:pt>
                <c:pt idx="14134">
                  <c:v>1.3849299999999999E-3</c:v>
                </c:pt>
                <c:pt idx="14135">
                  <c:v>1.4473000000000001E-3</c:v>
                </c:pt>
                <c:pt idx="14136">
                  <c:v>1.2721500000000003E-3</c:v>
                </c:pt>
                <c:pt idx="14137">
                  <c:v>1.1785000000000003E-3</c:v>
                </c:pt>
                <c:pt idx="14138">
                  <c:v>1.2136499999999999E-3</c:v>
                </c:pt>
                <c:pt idx="14139">
                  <c:v>1.0974299999999999E-3</c:v>
                </c:pt>
                <c:pt idx="14140">
                  <c:v>1.2371800000000001E-3</c:v>
                </c:pt>
                <c:pt idx="14141">
                  <c:v>1.31197E-3</c:v>
                </c:pt>
                <c:pt idx="14142">
                  <c:v>1.26706E-3</c:v>
                </c:pt>
                <c:pt idx="14143">
                  <c:v>1.2296399999999997E-3</c:v>
                </c:pt>
                <c:pt idx="14144">
                  <c:v>1.1654000000000002E-3</c:v>
                </c:pt>
                <c:pt idx="14145">
                  <c:v>1.1498100000000002E-3</c:v>
                </c:pt>
                <c:pt idx="14146">
                  <c:v>1.1591699999999999E-3</c:v>
                </c:pt>
                <c:pt idx="14147">
                  <c:v>1.1591699999999999E-3</c:v>
                </c:pt>
                <c:pt idx="14148">
                  <c:v>1.1570500000000004E-3</c:v>
                </c:pt>
                <c:pt idx="14149">
                  <c:v>1.1417100000000002E-3</c:v>
                </c:pt>
                <c:pt idx="14150">
                  <c:v>1.1666500000000004E-3</c:v>
                </c:pt>
                <c:pt idx="14151">
                  <c:v>1.1635300000000001E-3</c:v>
                </c:pt>
                <c:pt idx="14152">
                  <c:v>1.1947200000000002E-3</c:v>
                </c:pt>
                <c:pt idx="14153">
                  <c:v>1.1884800000000004E-3</c:v>
                </c:pt>
                <c:pt idx="14154">
                  <c:v>1.2848700000000002E-3</c:v>
                </c:pt>
                <c:pt idx="14155">
                  <c:v>1.2403500000000003E-3</c:v>
                </c:pt>
                <c:pt idx="14156">
                  <c:v>1.2734199999999999E-3</c:v>
                </c:pt>
                <c:pt idx="14157">
                  <c:v>1.4809800000000002E-3</c:v>
                </c:pt>
                <c:pt idx="14158">
                  <c:v>1.43732E-3</c:v>
                </c:pt>
                <c:pt idx="14159">
                  <c:v>1.3132100000000002E-3</c:v>
                </c:pt>
                <c:pt idx="14160">
                  <c:v>1.38182E-3</c:v>
                </c:pt>
                <c:pt idx="14161">
                  <c:v>1.2140500000000002E-3</c:v>
                </c:pt>
                <c:pt idx="14162">
                  <c:v>1.42286E-3</c:v>
                </c:pt>
                <c:pt idx="14163">
                  <c:v>1.4522900000000002E-3</c:v>
                </c:pt>
                <c:pt idx="14164">
                  <c:v>1.3249300000000002E-3</c:v>
                </c:pt>
                <c:pt idx="14165">
                  <c:v>1.1304800000000001E-3</c:v>
                </c:pt>
                <c:pt idx="14166">
                  <c:v>1.1205000000000002E-3</c:v>
                </c:pt>
                <c:pt idx="14167">
                  <c:v>1.1248700000000003E-3</c:v>
                </c:pt>
                <c:pt idx="14168">
                  <c:v>1.0986699999999999E-3</c:v>
                </c:pt>
                <c:pt idx="14169">
                  <c:v>1.3439999999999999E-3</c:v>
                </c:pt>
                <c:pt idx="14170">
                  <c:v>1.41713E-3</c:v>
                </c:pt>
                <c:pt idx="14171">
                  <c:v>1.0300699999999999E-3</c:v>
                </c:pt>
                <c:pt idx="14172">
                  <c:v>1.0537700000000001E-3</c:v>
                </c:pt>
                <c:pt idx="14173">
                  <c:v>1.0762200000000001E-3</c:v>
                </c:pt>
                <c:pt idx="14174">
                  <c:v>1.0525200000000001E-3</c:v>
                </c:pt>
                <c:pt idx="14175">
                  <c:v>1.07996E-3</c:v>
                </c:pt>
                <c:pt idx="14176">
                  <c:v>1.0394199999999999E-3</c:v>
                </c:pt>
                <c:pt idx="14177">
                  <c:v>1.02446E-3</c:v>
                </c:pt>
                <c:pt idx="14178">
                  <c:v>1.1704100000000004E-3</c:v>
                </c:pt>
                <c:pt idx="14179">
                  <c:v>1.2882700000000002E-3</c:v>
                </c:pt>
                <c:pt idx="14180">
                  <c:v>1.2801600000000002E-3</c:v>
                </c:pt>
                <c:pt idx="14181">
                  <c:v>1.2785100000000003E-3</c:v>
                </c:pt>
                <c:pt idx="14182">
                  <c:v>9.8267000000000037E-4</c:v>
                </c:pt>
                <c:pt idx="14183">
                  <c:v>9.3714000000000037E-4</c:v>
                </c:pt>
                <c:pt idx="14184">
                  <c:v>9.7519000000000013E-4</c:v>
                </c:pt>
                <c:pt idx="14185">
                  <c:v>1.0487800000000002E-3</c:v>
                </c:pt>
                <c:pt idx="14186">
                  <c:v>1.0743500000000004E-3</c:v>
                </c:pt>
                <c:pt idx="14187">
                  <c:v>1.3357400000000002E-3</c:v>
                </c:pt>
                <c:pt idx="14188">
                  <c:v>1.3387800000000001E-3</c:v>
                </c:pt>
                <c:pt idx="14189">
                  <c:v>1.2720500000000003E-3</c:v>
                </c:pt>
                <c:pt idx="14190">
                  <c:v>1.2333800000000001E-3</c:v>
                </c:pt>
                <c:pt idx="14191">
                  <c:v>1.26388E-3</c:v>
                </c:pt>
                <c:pt idx="14192">
                  <c:v>1.2371299999999999E-3</c:v>
                </c:pt>
                <c:pt idx="14193">
                  <c:v>1.1373399999999999E-3</c:v>
                </c:pt>
                <c:pt idx="14194">
                  <c:v>1.15792E-3</c:v>
                </c:pt>
                <c:pt idx="14195">
                  <c:v>1.3141200000000002E-3</c:v>
                </c:pt>
                <c:pt idx="14196">
                  <c:v>1.4491700000000001E-3</c:v>
                </c:pt>
                <c:pt idx="14197">
                  <c:v>1.4535399999999999E-3</c:v>
                </c:pt>
                <c:pt idx="14198">
                  <c:v>1.3550000000000003E-3</c:v>
                </c:pt>
                <c:pt idx="14199">
                  <c:v>1.2932600000000001E-3</c:v>
                </c:pt>
                <c:pt idx="14200">
                  <c:v>1.26961E-3</c:v>
                </c:pt>
                <c:pt idx="14201">
                  <c:v>1.2633200000000001E-3</c:v>
                </c:pt>
                <c:pt idx="14202">
                  <c:v>1.27579E-3</c:v>
                </c:pt>
                <c:pt idx="14203">
                  <c:v>1.2920100000000001E-3</c:v>
                </c:pt>
                <c:pt idx="14204">
                  <c:v>1.3450200000000002E-3</c:v>
                </c:pt>
                <c:pt idx="14205">
                  <c:v>1.2244600000000001E-3</c:v>
                </c:pt>
                <c:pt idx="14206">
                  <c:v>1.2384500000000003E-3</c:v>
                </c:pt>
                <c:pt idx="14207">
                  <c:v>1.2726700000000003E-3</c:v>
                </c:pt>
                <c:pt idx="14208">
                  <c:v>1.2383699999999999E-3</c:v>
                </c:pt>
                <c:pt idx="14209">
                  <c:v>1.3631100000000003E-3</c:v>
                </c:pt>
                <c:pt idx="14210">
                  <c:v>1.3824400000000004E-3</c:v>
                </c:pt>
                <c:pt idx="14211">
                  <c:v>1.1529299999999999E-3</c:v>
                </c:pt>
                <c:pt idx="14212">
                  <c:v>1.0813800000000003E-3</c:v>
                </c:pt>
                <c:pt idx="14213">
                  <c:v>1.0868200000000001E-3</c:v>
                </c:pt>
                <c:pt idx="14214">
                  <c:v>1.3687200000000001E-3</c:v>
                </c:pt>
                <c:pt idx="14215">
                  <c:v>1.3573600000000002E-3</c:v>
                </c:pt>
                <c:pt idx="14216">
                  <c:v>1.0413E-3</c:v>
                </c:pt>
                <c:pt idx="14217">
                  <c:v>1.0325600000000001E-3</c:v>
                </c:pt>
                <c:pt idx="14218">
                  <c:v>1.0257E-3</c:v>
                </c:pt>
                <c:pt idx="14219">
                  <c:v>1.0562600000000001E-3</c:v>
                </c:pt>
                <c:pt idx="14220">
                  <c:v>1.04379E-3</c:v>
                </c:pt>
                <c:pt idx="14221">
                  <c:v>1.0294499999999999E-3</c:v>
                </c:pt>
                <c:pt idx="14222">
                  <c:v>1.1964800000000004E-3</c:v>
                </c:pt>
                <c:pt idx="14223">
                  <c:v>1.1504400000000004E-3</c:v>
                </c:pt>
                <c:pt idx="14224">
                  <c:v>1.0150999999999999E-3</c:v>
                </c:pt>
                <c:pt idx="14225">
                  <c:v>1.1398800000000002E-3</c:v>
                </c:pt>
                <c:pt idx="14226">
                  <c:v>1.2876400000000001E-3</c:v>
                </c:pt>
                <c:pt idx="14227">
                  <c:v>1.25584E-3</c:v>
                </c:pt>
                <c:pt idx="14228">
                  <c:v>1.2807800000000002E-3</c:v>
                </c:pt>
                <c:pt idx="14229">
                  <c:v>1.2202900000000002E-3</c:v>
                </c:pt>
                <c:pt idx="14230">
                  <c:v>1.1926600000000003E-3</c:v>
                </c:pt>
                <c:pt idx="14231">
                  <c:v>1.2782900000000001E-3</c:v>
                </c:pt>
                <c:pt idx="14232">
                  <c:v>1.2427400000000002E-3</c:v>
                </c:pt>
                <c:pt idx="14233">
                  <c:v>1.3192099999999999E-3</c:v>
                </c:pt>
                <c:pt idx="14234">
                  <c:v>1.1538700000000002E-3</c:v>
                </c:pt>
                <c:pt idx="14235">
                  <c:v>1.1940900000000003E-3</c:v>
                </c:pt>
                <c:pt idx="14236">
                  <c:v>1.1863000000000002E-3</c:v>
                </c:pt>
                <c:pt idx="14237">
                  <c:v>1.2165500000000003E-3</c:v>
                </c:pt>
                <c:pt idx="14238">
                  <c:v>1.0915600000000001E-3</c:v>
                </c:pt>
                <c:pt idx="14239">
                  <c:v>1.3344200000000002E-3</c:v>
                </c:pt>
                <c:pt idx="14240">
                  <c:v>1.3593600000000002E-3</c:v>
                </c:pt>
                <c:pt idx="14241">
                  <c:v>1.2626099999999999E-3</c:v>
                </c:pt>
                <c:pt idx="14242">
                  <c:v>1.1953400000000002E-3</c:v>
                </c:pt>
                <c:pt idx="14243">
                  <c:v>1.1939299999999999E-3</c:v>
                </c:pt>
                <c:pt idx="14244">
                  <c:v>1.2776599999999999E-3</c:v>
                </c:pt>
                <c:pt idx="14245">
                  <c:v>1.2782900000000001E-3</c:v>
                </c:pt>
                <c:pt idx="14246">
                  <c:v>1.1525999999999999E-3</c:v>
                </c:pt>
                <c:pt idx="14247">
                  <c:v>1.2371299999999999E-3</c:v>
                </c:pt>
                <c:pt idx="14248">
                  <c:v>1.2695600000000001E-3</c:v>
                </c:pt>
                <c:pt idx="14249">
                  <c:v>1.1576900000000001E-3</c:v>
                </c:pt>
                <c:pt idx="14250">
                  <c:v>1.1404600000000003E-3</c:v>
                </c:pt>
                <c:pt idx="14251">
                  <c:v>1.23463E-3</c:v>
                </c:pt>
                <c:pt idx="14252">
                  <c:v>1.44293E-3</c:v>
                </c:pt>
                <c:pt idx="14253">
                  <c:v>1.40302E-3</c:v>
                </c:pt>
                <c:pt idx="14254">
                  <c:v>1.4105000000000001E-3</c:v>
                </c:pt>
                <c:pt idx="14255">
                  <c:v>1.3830600000000002E-3</c:v>
                </c:pt>
                <c:pt idx="14256">
                  <c:v>1.3618600000000001E-3</c:v>
                </c:pt>
                <c:pt idx="14257">
                  <c:v>1.3456399999999999E-3</c:v>
                </c:pt>
                <c:pt idx="14258">
                  <c:v>1.21937E-3</c:v>
                </c:pt>
                <c:pt idx="14259">
                  <c:v>1.1722700000000004E-3</c:v>
                </c:pt>
                <c:pt idx="14260">
                  <c:v>1.1532400000000003E-3</c:v>
                </c:pt>
                <c:pt idx="14261">
                  <c:v>1.1928500000000003E-3</c:v>
                </c:pt>
                <c:pt idx="14262">
                  <c:v>1.2764200000000001E-3</c:v>
                </c:pt>
                <c:pt idx="14263">
                  <c:v>1.2957500000000002E-3</c:v>
                </c:pt>
                <c:pt idx="14264">
                  <c:v>1.3525000000000002E-3</c:v>
                </c:pt>
                <c:pt idx="14265">
                  <c:v>1.4223500000000002E-3</c:v>
                </c:pt>
                <c:pt idx="14266">
                  <c:v>1.2945000000000003E-3</c:v>
                </c:pt>
                <c:pt idx="14267">
                  <c:v>1.07373E-3</c:v>
                </c:pt>
                <c:pt idx="14268">
                  <c:v>1.1379800000000002E-3</c:v>
                </c:pt>
                <c:pt idx="14269">
                  <c:v>1.2920100000000001E-3</c:v>
                </c:pt>
                <c:pt idx="14270">
                  <c:v>1.4005300000000001E-3</c:v>
                </c:pt>
                <c:pt idx="14271">
                  <c:v>1.2421200000000002E-3</c:v>
                </c:pt>
                <c:pt idx="14272">
                  <c:v>1.2664400000000002E-3</c:v>
                </c:pt>
                <c:pt idx="14273">
                  <c:v>1.2963100000000004E-3</c:v>
                </c:pt>
                <c:pt idx="14274">
                  <c:v>1.4154899999999999E-3</c:v>
                </c:pt>
                <c:pt idx="14275">
                  <c:v>1.2365399999999999E-3</c:v>
                </c:pt>
                <c:pt idx="14276">
                  <c:v>1.1753800000000004E-3</c:v>
                </c:pt>
                <c:pt idx="14277">
                  <c:v>1.2708000000000001E-3</c:v>
                </c:pt>
                <c:pt idx="14278">
                  <c:v>1.18599E-3</c:v>
                </c:pt>
                <c:pt idx="14279">
                  <c:v>1.2340100000000002E-3</c:v>
                </c:pt>
                <c:pt idx="14280">
                  <c:v>1.23336E-3</c:v>
                </c:pt>
                <c:pt idx="14281">
                  <c:v>1.3419E-3</c:v>
                </c:pt>
                <c:pt idx="14282">
                  <c:v>1.3510000000000002E-3</c:v>
                </c:pt>
                <c:pt idx="14283">
                  <c:v>1.21156E-3</c:v>
                </c:pt>
                <c:pt idx="14284">
                  <c:v>1.2676899999999999E-3</c:v>
                </c:pt>
                <c:pt idx="14285">
                  <c:v>1.4018699999999997E-3</c:v>
                </c:pt>
                <c:pt idx="14286">
                  <c:v>1.5832600000000002E-3</c:v>
                </c:pt>
                <c:pt idx="14287">
                  <c:v>1.0457699999999999E-3</c:v>
                </c:pt>
                <c:pt idx="14288">
                  <c:v>1.1803700000000002E-3</c:v>
                </c:pt>
                <c:pt idx="14289">
                  <c:v>1.3125900000000002E-3</c:v>
                </c:pt>
                <c:pt idx="14290">
                  <c:v>1.3288000000000002E-3</c:v>
                </c:pt>
                <c:pt idx="14291">
                  <c:v>1.2664400000000002E-3</c:v>
                </c:pt>
                <c:pt idx="14292">
                  <c:v>1.0537700000000001E-3</c:v>
                </c:pt>
                <c:pt idx="14293">
                  <c:v>9.6334000000000025E-4</c:v>
                </c:pt>
                <c:pt idx="14294">
                  <c:v>1.0306900000000001E-3</c:v>
                </c:pt>
                <c:pt idx="14295">
                  <c:v>1.1576900000000001E-3</c:v>
                </c:pt>
                <c:pt idx="14296">
                  <c:v>1.05689E-3</c:v>
                </c:pt>
                <c:pt idx="14297">
                  <c:v>1.0743500000000004E-3</c:v>
                </c:pt>
                <c:pt idx="14298">
                  <c:v>1.0319400000000001E-3</c:v>
                </c:pt>
                <c:pt idx="14299">
                  <c:v>9.8392000000000032E-4</c:v>
                </c:pt>
                <c:pt idx="14300">
                  <c:v>1.2104699999999999E-3</c:v>
                </c:pt>
                <c:pt idx="14301">
                  <c:v>1.2851500000000003E-3</c:v>
                </c:pt>
                <c:pt idx="14302">
                  <c:v>1.3369100000000002E-3</c:v>
                </c:pt>
                <c:pt idx="14303">
                  <c:v>1.4310900000000001E-3</c:v>
                </c:pt>
                <c:pt idx="14304">
                  <c:v>1.5053000000000002E-3</c:v>
                </c:pt>
                <c:pt idx="14305">
                  <c:v>1.40302E-3</c:v>
                </c:pt>
                <c:pt idx="14306">
                  <c:v>1.2994899999999999E-3</c:v>
                </c:pt>
                <c:pt idx="14307">
                  <c:v>1.28932E-3</c:v>
                </c:pt>
                <c:pt idx="14308">
                  <c:v>1.26519E-3</c:v>
                </c:pt>
                <c:pt idx="14309">
                  <c:v>1.2209100000000002E-3</c:v>
                </c:pt>
                <c:pt idx="14310">
                  <c:v>1.1996600000000002E-3</c:v>
                </c:pt>
                <c:pt idx="14311">
                  <c:v>1.27579E-3</c:v>
                </c:pt>
                <c:pt idx="14312">
                  <c:v>1.2165500000000003E-3</c:v>
                </c:pt>
                <c:pt idx="14313">
                  <c:v>1.1703900000000003E-3</c:v>
                </c:pt>
                <c:pt idx="14314">
                  <c:v>1.1462400000000004E-3</c:v>
                </c:pt>
                <c:pt idx="14315">
                  <c:v>1.2520900000000002E-3</c:v>
                </c:pt>
                <c:pt idx="14316">
                  <c:v>1.4042700000000002E-3</c:v>
                </c:pt>
                <c:pt idx="14317">
                  <c:v>1.3724600000000003E-3</c:v>
                </c:pt>
                <c:pt idx="14318">
                  <c:v>1.1551400000000002E-3</c:v>
                </c:pt>
                <c:pt idx="14319">
                  <c:v>1.19596E-3</c:v>
                </c:pt>
                <c:pt idx="14320">
                  <c:v>1.1753800000000004E-3</c:v>
                </c:pt>
                <c:pt idx="14321">
                  <c:v>1.2084400000000001E-3</c:v>
                </c:pt>
                <c:pt idx="14322">
                  <c:v>1.0512700000000002E-3</c:v>
                </c:pt>
                <c:pt idx="14323">
                  <c:v>1.0494E-3</c:v>
                </c:pt>
                <c:pt idx="14324">
                  <c:v>1.0431699999999999E-3</c:v>
                </c:pt>
                <c:pt idx="14325">
                  <c:v>1.1742200000000003E-3</c:v>
                </c:pt>
                <c:pt idx="14326">
                  <c:v>1.2683300000000002E-3</c:v>
                </c:pt>
                <c:pt idx="14327">
                  <c:v>1.3408300000000001E-3</c:v>
                </c:pt>
                <c:pt idx="14328">
                  <c:v>1.4161200000000001E-3</c:v>
                </c:pt>
                <c:pt idx="14329">
                  <c:v>1.3974100000000002E-3</c:v>
                </c:pt>
                <c:pt idx="14330">
                  <c:v>1.2720500000000003E-3</c:v>
                </c:pt>
                <c:pt idx="14331">
                  <c:v>9.9327000000000052E-4</c:v>
                </c:pt>
                <c:pt idx="14332">
                  <c:v>1.0543900000000001E-3</c:v>
                </c:pt>
                <c:pt idx="14333">
                  <c:v>1.2028399999999999E-3</c:v>
                </c:pt>
                <c:pt idx="14334">
                  <c:v>1.0413199999999999E-3</c:v>
                </c:pt>
                <c:pt idx="14335">
                  <c:v>1.1498100000000002E-3</c:v>
                </c:pt>
                <c:pt idx="14336">
                  <c:v>1.1211200000000002E-3</c:v>
                </c:pt>
                <c:pt idx="14337">
                  <c:v>1.1940900000000003E-3</c:v>
                </c:pt>
                <c:pt idx="14338">
                  <c:v>1.3182000000000003E-3</c:v>
                </c:pt>
                <c:pt idx="14339">
                  <c:v>1.2276399999999999E-3</c:v>
                </c:pt>
                <c:pt idx="14340">
                  <c:v>1.1392100000000003E-3</c:v>
                </c:pt>
                <c:pt idx="14341">
                  <c:v>1.1622900000000003E-3</c:v>
                </c:pt>
                <c:pt idx="14342">
                  <c:v>1.1398300000000001E-3</c:v>
                </c:pt>
                <c:pt idx="14343">
                  <c:v>1.1872300000000003E-3</c:v>
                </c:pt>
                <c:pt idx="14344">
                  <c:v>1.2377499999999999E-3</c:v>
                </c:pt>
                <c:pt idx="14345">
                  <c:v>1.1853600000000001E-3</c:v>
                </c:pt>
                <c:pt idx="14346">
                  <c:v>1.1610400000000001E-3</c:v>
                </c:pt>
                <c:pt idx="14347">
                  <c:v>1.3421000000000002E-3</c:v>
                </c:pt>
                <c:pt idx="14348">
                  <c:v>1.45977E-3</c:v>
                </c:pt>
                <c:pt idx="14349">
                  <c:v>1.4429400000000002E-3</c:v>
                </c:pt>
                <c:pt idx="14350">
                  <c:v>1.3762000000000002E-3</c:v>
                </c:pt>
                <c:pt idx="14351">
                  <c:v>1.43483E-3</c:v>
                </c:pt>
                <c:pt idx="14352">
                  <c:v>1.24149E-3</c:v>
                </c:pt>
                <c:pt idx="14353">
                  <c:v>1.07186E-3</c:v>
                </c:pt>
                <c:pt idx="14354">
                  <c:v>1.1092800000000002E-3</c:v>
                </c:pt>
                <c:pt idx="14355">
                  <c:v>1.1030000000000002E-3</c:v>
                </c:pt>
                <c:pt idx="14356">
                  <c:v>1.1934700000000003E-3</c:v>
                </c:pt>
                <c:pt idx="14357">
                  <c:v>1.0911900000000001E-3</c:v>
                </c:pt>
                <c:pt idx="14358">
                  <c:v>1.1920300000000004E-3</c:v>
                </c:pt>
                <c:pt idx="14359">
                  <c:v>1.1934700000000003E-3</c:v>
                </c:pt>
                <c:pt idx="14360">
                  <c:v>1.1535600000000001E-3</c:v>
                </c:pt>
                <c:pt idx="14361">
                  <c:v>1.2003300000000001E-3</c:v>
                </c:pt>
                <c:pt idx="14362">
                  <c:v>1.1952100000000002E-3</c:v>
                </c:pt>
                <c:pt idx="14363">
                  <c:v>1.1298600000000001E-3</c:v>
                </c:pt>
                <c:pt idx="14364">
                  <c:v>1.1030400000000002E-3</c:v>
                </c:pt>
                <c:pt idx="14365">
                  <c:v>1.1485700000000002E-3</c:v>
                </c:pt>
                <c:pt idx="14366">
                  <c:v>1.2079199999999999E-3</c:v>
                </c:pt>
                <c:pt idx="14367">
                  <c:v>1.1535600000000001E-3</c:v>
                </c:pt>
                <c:pt idx="14368">
                  <c:v>1.0830799999999999E-3</c:v>
                </c:pt>
                <c:pt idx="14369">
                  <c:v>1.2384500000000003E-3</c:v>
                </c:pt>
                <c:pt idx="14370">
                  <c:v>1.2458599999999999E-3</c:v>
                </c:pt>
                <c:pt idx="14371">
                  <c:v>1.3693399999999999E-3</c:v>
                </c:pt>
                <c:pt idx="14372">
                  <c:v>1.2518E-3</c:v>
                </c:pt>
                <c:pt idx="14373">
                  <c:v>1.2745500000000002E-3</c:v>
                </c:pt>
                <c:pt idx="14374">
                  <c:v>1.3144600000000002E-3</c:v>
                </c:pt>
                <c:pt idx="14375">
                  <c:v>1.3893000000000002E-3</c:v>
                </c:pt>
                <c:pt idx="14376">
                  <c:v>1.4934499999999999E-3</c:v>
                </c:pt>
                <c:pt idx="14377">
                  <c:v>1.2857700000000001E-3</c:v>
                </c:pt>
                <c:pt idx="14378">
                  <c:v>1.2601999999999999E-3</c:v>
                </c:pt>
                <c:pt idx="14379">
                  <c:v>1.3044800000000002E-3</c:v>
                </c:pt>
                <c:pt idx="14380">
                  <c:v>1.0512700000000002E-3</c:v>
                </c:pt>
                <c:pt idx="14381">
                  <c:v>1.0562600000000001E-3</c:v>
                </c:pt>
                <c:pt idx="14382">
                  <c:v>1.1448200000000002E-3</c:v>
                </c:pt>
                <c:pt idx="14383">
                  <c:v>1.0150999999999999E-3</c:v>
                </c:pt>
                <c:pt idx="14384">
                  <c:v>9.7269000000000012E-4</c:v>
                </c:pt>
                <c:pt idx="14385">
                  <c:v>1.0020100000000002E-3</c:v>
                </c:pt>
                <c:pt idx="14386">
                  <c:v>1.3535400000000003E-3</c:v>
                </c:pt>
                <c:pt idx="14387">
                  <c:v>1.3649800000000002E-3</c:v>
                </c:pt>
                <c:pt idx="14388">
                  <c:v>1.2066500000000003E-3</c:v>
                </c:pt>
                <c:pt idx="14389">
                  <c:v>1.1329700000000003E-3</c:v>
                </c:pt>
                <c:pt idx="14390">
                  <c:v>1.1504400000000004E-3</c:v>
                </c:pt>
                <c:pt idx="14391">
                  <c:v>1.1566700000000003E-3</c:v>
                </c:pt>
                <c:pt idx="14392">
                  <c:v>1.1005400000000001E-3</c:v>
                </c:pt>
                <c:pt idx="14393">
                  <c:v>1.0593800000000002E-3</c:v>
                </c:pt>
                <c:pt idx="14394">
                  <c:v>1.24087E-3</c:v>
                </c:pt>
                <c:pt idx="14395">
                  <c:v>1.3088500000000003E-3</c:v>
                </c:pt>
                <c:pt idx="14396">
                  <c:v>1.1564200000000002E-3</c:v>
                </c:pt>
                <c:pt idx="14397">
                  <c:v>1.1939299999999999E-3</c:v>
                </c:pt>
                <c:pt idx="14398">
                  <c:v>1.22777E-3</c:v>
                </c:pt>
                <c:pt idx="14399">
                  <c:v>1.4073899999999999E-3</c:v>
                </c:pt>
                <c:pt idx="14400">
                  <c:v>1.3861800000000005E-3</c:v>
                </c:pt>
                <c:pt idx="14401">
                  <c:v>1.2832799999999999E-3</c:v>
                </c:pt>
                <c:pt idx="14402">
                  <c:v>1.2570800000000003E-3</c:v>
                </c:pt>
                <c:pt idx="14403">
                  <c:v>1.1541800000000003E-3</c:v>
                </c:pt>
                <c:pt idx="14404">
                  <c:v>1.22777E-3</c:v>
                </c:pt>
                <c:pt idx="14405">
                  <c:v>1.3400300000000003E-3</c:v>
                </c:pt>
                <c:pt idx="14406">
                  <c:v>1.3207000000000002E-3</c:v>
                </c:pt>
                <c:pt idx="14407">
                  <c:v>1.22839E-3</c:v>
                </c:pt>
                <c:pt idx="14408">
                  <c:v>1.1360700000000003E-3</c:v>
                </c:pt>
                <c:pt idx="14409">
                  <c:v>1.3481400000000003E-3</c:v>
                </c:pt>
                <c:pt idx="14410">
                  <c:v>1.04959E-3</c:v>
                </c:pt>
                <c:pt idx="14411">
                  <c:v>1.1150800000000003E-3</c:v>
                </c:pt>
                <c:pt idx="14412">
                  <c:v>1.1323500000000003E-3</c:v>
                </c:pt>
                <c:pt idx="14413">
                  <c:v>1.3207000000000002E-3</c:v>
                </c:pt>
                <c:pt idx="14414">
                  <c:v>1.3431500000000002E-3</c:v>
                </c:pt>
                <c:pt idx="14415">
                  <c:v>1.2200100000000003E-3</c:v>
                </c:pt>
                <c:pt idx="14416">
                  <c:v>1.3793200000000001E-3</c:v>
                </c:pt>
                <c:pt idx="14417">
                  <c:v>1.2028200000000001E-3</c:v>
                </c:pt>
                <c:pt idx="14418">
                  <c:v>1.2851500000000003E-3</c:v>
                </c:pt>
                <c:pt idx="14419">
                  <c:v>1.4024E-3</c:v>
                </c:pt>
                <c:pt idx="14420">
                  <c:v>1.1926600000000003E-3</c:v>
                </c:pt>
                <c:pt idx="14421">
                  <c:v>1.1423300000000002E-3</c:v>
                </c:pt>
                <c:pt idx="14422">
                  <c:v>1.1685000000000003E-3</c:v>
                </c:pt>
                <c:pt idx="14423">
                  <c:v>1.3387800000000001E-3</c:v>
                </c:pt>
                <c:pt idx="14424">
                  <c:v>1.3824400000000004E-3</c:v>
                </c:pt>
                <c:pt idx="14425">
                  <c:v>1.4572800000000003E-3</c:v>
                </c:pt>
                <c:pt idx="14426">
                  <c:v>1.3506300000000002E-3</c:v>
                </c:pt>
                <c:pt idx="14427">
                  <c:v>1.3069800000000001E-3</c:v>
                </c:pt>
                <c:pt idx="14428">
                  <c:v>1.2807800000000002E-3</c:v>
                </c:pt>
                <c:pt idx="14429">
                  <c:v>1.2963700000000002E-3</c:v>
                </c:pt>
                <c:pt idx="14430">
                  <c:v>1.1799400000000002E-3</c:v>
                </c:pt>
                <c:pt idx="14431">
                  <c:v>1.2047000000000002E-3</c:v>
                </c:pt>
                <c:pt idx="14432">
                  <c:v>1.1878600000000002E-3</c:v>
                </c:pt>
                <c:pt idx="14433">
                  <c:v>1.1816200000000002E-3</c:v>
                </c:pt>
                <c:pt idx="14434">
                  <c:v>1.1163600000000003E-3</c:v>
                </c:pt>
                <c:pt idx="14435">
                  <c:v>1.31072E-3</c:v>
                </c:pt>
                <c:pt idx="14436">
                  <c:v>1.2607000000000002E-3</c:v>
                </c:pt>
                <c:pt idx="14437">
                  <c:v>1.2458599999999999E-3</c:v>
                </c:pt>
                <c:pt idx="14438">
                  <c:v>1.3581200000000002E-3</c:v>
                </c:pt>
                <c:pt idx="14439">
                  <c:v>1.1847400000000003E-3</c:v>
                </c:pt>
                <c:pt idx="14440">
                  <c:v>1.1061800000000004E-3</c:v>
                </c:pt>
                <c:pt idx="14441">
                  <c:v>1.0400500000000003E-3</c:v>
                </c:pt>
                <c:pt idx="14442">
                  <c:v>1.2060200000000001E-3</c:v>
                </c:pt>
                <c:pt idx="14443">
                  <c:v>1.2009500000000001E-3</c:v>
                </c:pt>
                <c:pt idx="14444">
                  <c:v>1.1379600000000001E-3</c:v>
                </c:pt>
                <c:pt idx="14445">
                  <c:v>1.0612499999999999E-3</c:v>
                </c:pt>
                <c:pt idx="14446">
                  <c:v>1.2301800000000002E-3</c:v>
                </c:pt>
                <c:pt idx="14447">
                  <c:v>1.21619E-3</c:v>
                </c:pt>
                <c:pt idx="14448">
                  <c:v>1.0481600000000002E-3</c:v>
                </c:pt>
                <c:pt idx="14449">
                  <c:v>1.1049100000000002E-3</c:v>
                </c:pt>
                <c:pt idx="14450">
                  <c:v>1.1785000000000003E-3</c:v>
                </c:pt>
                <c:pt idx="14451">
                  <c:v>1.1223700000000001E-3</c:v>
                </c:pt>
                <c:pt idx="14452">
                  <c:v>1.09092E-3</c:v>
                </c:pt>
                <c:pt idx="14453">
                  <c:v>1.0169700000000001E-3</c:v>
                </c:pt>
                <c:pt idx="14454">
                  <c:v>1.2708000000000001E-3</c:v>
                </c:pt>
                <c:pt idx="14455">
                  <c:v>1.2823200000000002E-3</c:v>
                </c:pt>
                <c:pt idx="14456">
                  <c:v>1.3674700000000002E-3</c:v>
                </c:pt>
                <c:pt idx="14457">
                  <c:v>1.4579E-3</c:v>
                </c:pt>
                <c:pt idx="14458">
                  <c:v>1.3843100000000001E-3</c:v>
                </c:pt>
                <c:pt idx="14459">
                  <c:v>1.3705900000000003E-3</c:v>
                </c:pt>
                <c:pt idx="14460">
                  <c:v>1.3456399999999999E-3</c:v>
                </c:pt>
                <c:pt idx="14461">
                  <c:v>1.2926299999999999E-3</c:v>
                </c:pt>
                <c:pt idx="14462">
                  <c:v>1.1591699999999999E-3</c:v>
                </c:pt>
                <c:pt idx="14463">
                  <c:v>1.3431500000000002E-3</c:v>
                </c:pt>
                <c:pt idx="14464">
                  <c:v>1.4691299999999999E-3</c:v>
                </c:pt>
                <c:pt idx="14465">
                  <c:v>1.3705900000000003E-3</c:v>
                </c:pt>
                <c:pt idx="14466">
                  <c:v>1.3955400000000002E-3</c:v>
                </c:pt>
                <c:pt idx="14467">
                  <c:v>1.2359000000000001E-3</c:v>
                </c:pt>
                <c:pt idx="14468">
                  <c:v>1.0961800000000004E-3</c:v>
                </c:pt>
                <c:pt idx="14469">
                  <c:v>1.1585400000000002E-3</c:v>
                </c:pt>
                <c:pt idx="14470">
                  <c:v>1.0911900000000001E-3</c:v>
                </c:pt>
                <c:pt idx="14471">
                  <c:v>1.0344400000000002E-3</c:v>
                </c:pt>
                <c:pt idx="14472">
                  <c:v>1.0762200000000001E-3</c:v>
                </c:pt>
                <c:pt idx="14473">
                  <c:v>1.1485700000000002E-3</c:v>
                </c:pt>
                <c:pt idx="14474">
                  <c:v>1.2308900000000001E-3</c:v>
                </c:pt>
                <c:pt idx="14475">
                  <c:v>1.25022E-3</c:v>
                </c:pt>
                <c:pt idx="14476">
                  <c:v>1.1411600000000002E-3</c:v>
                </c:pt>
                <c:pt idx="14477">
                  <c:v>1.1647800000000002E-3</c:v>
                </c:pt>
                <c:pt idx="14478">
                  <c:v>9.5336000000000054E-4</c:v>
                </c:pt>
                <c:pt idx="14479">
                  <c:v>1.2857700000000001E-3</c:v>
                </c:pt>
                <c:pt idx="14480">
                  <c:v>1.3100900000000003E-3</c:v>
                </c:pt>
                <c:pt idx="14481">
                  <c:v>1.3001200000000001E-3</c:v>
                </c:pt>
                <c:pt idx="14482">
                  <c:v>1.2142800000000003E-3</c:v>
                </c:pt>
                <c:pt idx="14483">
                  <c:v>1.0712300000000001E-3</c:v>
                </c:pt>
                <c:pt idx="14484">
                  <c:v>1.2174600000000001E-3</c:v>
                </c:pt>
                <c:pt idx="14485">
                  <c:v>1.2271500000000002E-3</c:v>
                </c:pt>
                <c:pt idx="14486">
                  <c:v>1.1473200000000001E-3</c:v>
                </c:pt>
                <c:pt idx="14487">
                  <c:v>1.2263600000000001E-3</c:v>
                </c:pt>
                <c:pt idx="14488">
                  <c:v>1.1803700000000002E-3</c:v>
                </c:pt>
                <c:pt idx="14489">
                  <c:v>1.1030000000000002E-3</c:v>
                </c:pt>
                <c:pt idx="14490">
                  <c:v>1.3182000000000003E-3</c:v>
                </c:pt>
                <c:pt idx="14491">
                  <c:v>1.2938800000000001E-3</c:v>
                </c:pt>
                <c:pt idx="14492">
                  <c:v>1.2770399999999999E-3</c:v>
                </c:pt>
                <c:pt idx="14493">
                  <c:v>1.2583300000000002E-3</c:v>
                </c:pt>
                <c:pt idx="14494">
                  <c:v>1.2733E-3</c:v>
                </c:pt>
                <c:pt idx="14495">
                  <c:v>1.25147E-3</c:v>
                </c:pt>
                <c:pt idx="14496">
                  <c:v>1.2200100000000003E-3</c:v>
                </c:pt>
                <c:pt idx="14497">
                  <c:v>1.0400500000000003E-3</c:v>
                </c:pt>
                <c:pt idx="14498">
                  <c:v>9.1656000000000051E-4</c:v>
                </c:pt>
                <c:pt idx="14499">
                  <c:v>1.0662400000000002E-3</c:v>
                </c:pt>
                <c:pt idx="14500">
                  <c:v>1.1398300000000001E-3</c:v>
                </c:pt>
                <c:pt idx="14501">
                  <c:v>1.1566700000000003E-3</c:v>
                </c:pt>
                <c:pt idx="14502">
                  <c:v>1.2614499999999999E-3</c:v>
                </c:pt>
                <c:pt idx="14503">
                  <c:v>1.3294299999999999E-3</c:v>
                </c:pt>
                <c:pt idx="14504">
                  <c:v>1.3855600000000001E-3</c:v>
                </c:pt>
                <c:pt idx="14505">
                  <c:v>1.3462700000000003E-3</c:v>
                </c:pt>
                <c:pt idx="14506">
                  <c:v>1.2452299999999997E-3</c:v>
                </c:pt>
                <c:pt idx="14507">
                  <c:v>1.1130200000000002E-3</c:v>
                </c:pt>
                <c:pt idx="14508">
                  <c:v>1.0413E-3</c:v>
                </c:pt>
                <c:pt idx="14509">
                  <c:v>1.0456599999999999E-3</c:v>
                </c:pt>
                <c:pt idx="14510">
                  <c:v>1.0986699999999999E-3</c:v>
                </c:pt>
                <c:pt idx="14511">
                  <c:v>1.1909700000000002E-3</c:v>
                </c:pt>
                <c:pt idx="14512">
                  <c:v>1.24862E-3</c:v>
                </c:pt>
                <c:pt idx="14513">
                  <c:v>1.1716800000000002E-3</c:v>
                </c:pt>
                <c:pt idx="14514">
                  <c:v>1.2250900000000001E-3</c:v>
                </c:pt>
                <c:pt idx="14515">
                  <c:v>1.22652E-3</c:v>
                </c:pt>
                <c:pt idx="14516">
                  <c:v>1.26388E-3</c:v>
                </c:pt>
                <c:pt idx="14517">
                  <c:v>1.3768300000000001E-3</c:v>
                </c:pt>
                <c:pt idx="14518">
                  <c:v>1.1803700000000002E-3</c:v>
                </c:pt>
                <c:pt idx="14519">
                  <c:v>1.1086500000000003E-3</c:v>
                </c:pt>
                <c:pt idx="14520">
                  <c:v>1.1691500000000003E-3</c:v>
                </c:pt>
                <c:pt idx="14521">
                  <c:v>1.3605400000000001E-3</c:v>
                </c:pt>
                <c:pt idx="14522">
                  <c:v>1.2483500000000003E-3</c:v>
                </c:pt>
                <c:pt idx="14523">
                  <c:v>1.0618800000000001E-3</c:v>
                </c:pt>
                <c:pt idx="14524">
                  <c:v>1.1176300000000001E-3</c:v>
                </c:pt>
                <c:pt idx="14525">
                  <c:v>1.0606299999999999E-3</c:v>
                </c:pt>
                <c:pt idx="14526">
                  <c:v>1.20594E-3</c:v>
                </c:pt>
                <c:pt idx="14527">
                  <c:v>1.2460800000000003E-3</c:v>
                </c:pt>
                <c:pt idx="14528">
                  <c:v>1.2227799999999999E-3</c:v>
                </c:pt>
                <c:pt idx="14529">
                  <c:v>1.3516400000000001E-3</c:v>
                </c:pt>
                <c:pt idx="14530">
                  <c:v>1.3811900000000002E-3</c:v>
                </c:pt>
                <c:pt idx="14531">
                  <c:v>1.1525999999999999E-3</c:v>
                </c:pt>
                <c:pt idx="14532">
                  <c:v>1.1766300000000001E-3</c:v>
                </c:pt>
                <c:pt idx="14533">
                  <c:v>1.2340000000000003E-3</c:v>
                </c:pt>
                <c:pt idx="14534">
                  <c:v>1.2589500000000002E-3</c:v>
                </c:pt>
                <c:pt idx="14535">
                  <c:v>1.2040700000000002E-3</c:v>
                </c:pt>
                <c:pt idx="14536">
                  <c:v>1.2271500000000002E-3</c:v>
                </c:pt>
                <c:pt idx="14537">
                  <c:v>1.1498100000000002E-3</c:v>
                </c:pt>
                <c:pt idx="14538">
                  <c:v>1.1557799999999999E-3</c:v>
                </c:pt>
                <c:pt idx="14539">
                  <c:v>1.2864000000000003E-3</c:v>
                </c:pt>
                <c:pt idx="14540">
                  <c:v>1.3001200000000001E-3</c:v>
                </c:pt>
                <c:pt idx="14541">
                  <c:v>1.2772400000000002E-3</c:v>
                </c:pt>
                <c:pt idx="14542">
                  <c:v>1.2589500000000002E-3</c:v>
                </c:pt>
                <c:pt idx="14543">
                  <c:v>1.27392E-3</c:v>
                </c:pt>
                <c:pt idx="14544">
                  <c:v>1.3032300000000001E-3</c:v>
                </c:pt>
                <c:pt idx="14545">
                  <c:v>1.3300500000000002E-3</c:v>
                </c:pt>
                <c:pt idx="14546">
                  <c:v>1.4211100000000002E-3</c:v>
                </c:pt>
                <c:pt idx="14547">
                  <c:v>1.4354500000000002E-3</c:v>
                </c:pt>
                <c:pt idx="14548">
                  <c:v>1.1123900000000002E-3</c:v>
                </c:pt>
                <c:pt idx="14549">
                  <c:v>1.2340000000000003E-3</c:v>
                </c:pt>
                <c:pt idx="14550">
                  <c:v>1.3223800000000004E-3</c:v>
                </c:pt>
                <c:pt idx="14551">
                  <c:v>9.6895000000000032E-4</c:v>
                </c:pt>
                <c:pt idx="14552">
                  <c:v>1.0400500000000003E-3</c:v>
                </c:pt>
                <c:pt idx="14553">
                  <c:v>1.2614499999999999E-3</c:v>
                </c:pt>
                <c:pt idx="14554">
                  <c:v>1.1487900000000002E-3</c:v>
                </c:pt>
                <c:pt idx="14555">
                  <c:v>1.1373399999999999E-3</c:v>
                </c:pt>
                <c:pt idx="14556">
                  <c:v>1.4354500000000002E-3</c:v>
                </c:pt>
                <c:pt idx="14557">
                  <c:v>1.3868100000000003E-3</c:v>
                </c:pt>
                <c:pt idx="14558">
                  <c:v>1.1523100000000001E-3</c:v>
                </c:pt>
                <c:pt idx="14559">
                  <c:v>1.0705700000000003E-3</c:v>
                </c:pt>
                <c:pt idx="14560">
                  <c:v>9.309100000000005E-4</c:v>
                </c:pt>
                <c:pt idx="14561">
                  <c:v>1.1498100000000002E-3</c:v>
                </c:pt>
                <c:pt idx="14562">
                  <c:v>1.1423300000000002E-3</c:v>
                </c:pt>
                <c:pt idx="14563">
                  <c:v>1.29513E-3</c:v>
                </c:pt>
                <c:pt idx="14564">
                  <c:v>1.2842299999999999E-3</c:v>
                </c:pt>
                <c:pt idx="14565">
                  <c:v>1.0394099999999999E-3</c:v>
                </c:pt>
                <c:pt idx="14566">
                  <c:v>1.15792E-3</c:v>
                </c:pt>
                <c:pt idx="14567">
                  <c:v>1.2047000000000002E-3</c:v>
                </c:pt>
                <c:pt idx="14568">
                  <c:v>1.2876400000000001E-3</c:v>
                </c:pt>
                <c:pt idx="14569">
                  <c:v>1.36753E-3</c:v>
                </c:pt>
                <c:pt idx="14570">
                  <c:v>1.3185700000000002E-3</c:v>
                </c:pt>
                <c:pt idx="14571">
                  <c:v>1.0858300000000001E-3</c:v>
                </c:pt>
                <c:pt idx="14572">
                  <c:v>9.340300000000003E-4</c:v>
                </c:pt>
                <c:pt idx="14573">
                  <c:v>1.1036399999999999E-3</c:v>
                </c:pt>
                <c:pt idx="14574">
                  <c:v>1.1828700000000001E-3</c:v>
                </c:pt>
                <c:pt idx="14575">
                  <c:v>1.2552100000000001E-3</c:v>
                </c:pt>
                <c:pt idx="14576">
                  <c:v>1.2047399999999999E-3</c:v>
                </c:pt>
                <c:pt idx="14577">
                  <c:v>1.0294499999999999E-3</c:v>
                </c:pt>
                <c:pt idx="14578">
                  <c:v>1.1417100000000002E-3</c:v>
                </c:pt>
                <c:pt idx="14579">
                  <c:v>1.1429500000000002E-3</c:v>
                </c:pt>
                <c:pt idx="14580">
                  <c:v>1.2639400000000001E-3</c:v>
                </c:pt>
                <c:pt idx="14581">
                  <c:v>1.2539599999999999E-3</c:v>
                </c:pt>
                <c:pt idx="14582">
                  <c:v>1.0637500000000002E-3</c:v>
                </c:pt>
                <c:pt idx="14583">
                  <c:v>1.3194500000000002E-3</c:v>
                </c:pt>
                <c:pt idx="14584">
                  <c:v>1.2452299999999997E-3</c:v>
                </c:pt>
                <c:pt idx="14585">
                  <c:v>1.1691500000000003E-3</c:v>
                </c:pt>
                <c:pt idx="14586">
                  <c:v>1.0543900000000001E-3</c:v>
                </c:pt>
                <c:pt idx="14587">
                  <c:v>1.0325600000000001E-3</c:v>
                </c:pt>
                <c:pt idx="14588">
                  <c:v>1.1336000000000002E-3</c:v>
                </c:pt>
                <c:pt idx="14589">
                  <c:v>1.2421200000000002E-3</c:v>
                </c:pt>
                <c:pt idx="14590">
                  <c:v>1.34939E-3</c:v>
                </c:pt>
                <c:pt idx="14591">
                  <c:v>1.4335800000000001E-3</c:v>
                </c:pt>
                <c:pt idx="14592">
                  <c:v>1.1933000000000002E-3</c:v>
                </c:pt>
                <c:pt idx="14593">
                  <c:v>1.1217499999999999E-3</c:v>
                </c:pt>
                <c:pt idx="14594">
                  <c:v>9.7519000000000013E-4</c:v>
                </c:pt>
                <c:pt idx="14595">
                  <c:v>1.3796100000000003E-3</c:v>
                </c:pt>
                <c:pt idx="14596">
                  <c:v>1.1660300000000004E-3</c:v>
                </c:pt>
                <c:pt idx="14597">
                  <c:v>1.1437000000000001E-3</c:v>
                </c:pt>
                <c:pt idx="14598">
                  <c:v>1.1092800000000002E-3</c:v>
                </c:pt>
                <c:pt idx="14599">
                  <c:v>1.1797500000000002E-3</c:v>
                </c:pt>
                <c:pt idx="14600">
                  <c:v>1.0263300000000002E-3</c:v>
                </c:pt>
                <c:pt idx="14601">
                  <c:v>1.1010900000000001E-3</c:v>
                </c:pt>
                <c:pt idx="14602">
                  <c:v>1.2882700000000002E-3</c:v>
                </c:pt>
                <c:pt idx="14603">
                  <c:v>1.3774500000000001E-3</c:v>
                </c:pt>
                <c:pt idx="14604">
                  <c:v>1.25752E-3</c:v>
                </c:pt>
                <c:pt idx="14605">
                  <c:v>1.21842E-3</c:v>
                </c:pt>
                <c:pt idx="14606">
                  <c:v>1.1767700000000002E-3</c:v>
                </c:pt>
                <c:pt idx="14607">
                  <c:v>1.1810000000000002E-3</c:v>
                </c:pt>
                <c:pt idx="14608">
                  <c:v>1.1685200000000001E-3</c:v>
                </c:pt>
                <c:pt idx="14609">
                  <c:v>1.26706E-3</c:v>
                </c:pt>
                <c:pt idx="14610">
                  <c:v>1.2689699999999999E-3</c:v>
                </c:pt>
                <c:pt idx="14611">
                  <c:v>1.2496E-3</c:v>
                </c:pt>
                <c:pt idx="14612">
                  <c:v>1.2084400000000001E-3</c:v>
                </c:pt>
                <c:pt idx="14613">
                  <c:v>1.17102E-3</c:v>
                </c:pt>
                <c:pt idx="14614">
                  <c:v>1.2066500000000003E-3</c:v>
                </c:pt>
                <c:pt idx="14615">
                  <c:v>1.2103100000000002E-3</c:v>
                </c:pt>
                <c:pt idx="14616">
                  <c:v>1.2797799999999999E-3</c:v>
                </c:pt>
                <c:pt idx="14617">
                  <c:v>1.3743300000000002E-3</c:v>
                </c:pt>
                <c:pt idx="14618">
                  <c:v>1.3319199999999999E-3</c:v>
                </c:pt>
                <c:pt idx="14619">
                  <c:v>1.42859E-3</c:v>
                </c:pt>
                <c:pt idx="14620">
                  <c:v>1.2920100000000001E-3</c:v>
                </c:pt>
                <c:pt idx="14621">
                  <c:v>1.1691300000000002E-3</c:v>
                </c:pt>
                <c:pt idx="14622">
                  <c:v>1.1978399999999999E-3</c:v>
                </c:pt>
                <c:pt idx="14623">
                  <c:v>1.3344200000000002E-3</c:v>
                </c:pt>
                <c:pt idx="14624">
                  <c:v>1.32132E-3</c:v>
                </c:pt>
                <c:pt idx="14625">
                  <c:v>1.27954E-3</c:v>
                </c:pt>
                <c:pt idx="14626">
                  <c:v>1.3712100000000003E-3</c:v>
                </c:pt>
                <c:pt idx="14627">
                  <c:v>1.4154899999999999E-3</c:v>
                </c:pt>
                <c:pt idx="14628">
                  <c:v>1.3475099999999999E-3</c:v>
                </c:pt>
                <c:pt idx="14629">
                  <c:v>1.2608299999999999E-3</c:v>
                </c:pt>
                <c:pt idx="14630">
                  <c:v>1.2123800000000003E-3</c:v>
                </c:pt>
                <c:pt idx="14631">
                  <c:v>1.1778800000000003E-3</c:v>
                </c:pt>
                <c:pt idx="14632">
                  <c:v>1.26388E-3</c:v>
                </c:pt>
                <c:pt idx="14633">
                  <c:v>1.2489800000000002E-3</c:v>
                </c:pt>
                <c:pt idx="14634">
                  <c:v>1.2664300000000002E-3</c:v>
                </c:pt>
                <c:pt idx="14635">
                  <c:v>1.27392E-3</c:v>
                </c:pt>
                <c:pt idx="14636">
                  <c:v>1.27579E-3</c:v>
                </c:pt>
                <c:pt idx="14637">
                  <c:v>1.2937700000000001E-3</c:v>
                </c:pt>
                <c:pt idx="14638">
                  <c:v>1.3032300000000001E-3</c:v>
                </c:pt>
                <c:pt idx="14639">
                  <c:v>1.2489800000000002E-3</c:v>
                </c:pt>
                <c:pt idx="14640">
                  <c:v>1.27143E-3</c:v>
                </c:pt>
                <c:pt idx="14641">
                  <c:v>1.26961E-3</c:v>
                </c:pt>
                <c:pt idx="14642">
                  <c:v>1.2695600000000001E-3</c:v>
                </c:pt>
                <c:pt idx="14643">
                  <c:v>1.2751699999999999E-3</c:v>
                </c:pt>
                <c:pt idx="14644">
                  <c:v>1.1799400000000002E-3</c:v>
                </c:pt>
                <c:pt idx="14645">
                  <c:v>1.05502E-3</c:v>
                </c:pt>
                <c:pt idx="14646">
                  <c:v>9.889100000000004E-4</c:v>
                </c:pt>
                <c:pt idx="14647">
                  <c:v>1.1068200000000001E-3</c:v>
                </c:pt>
                <c:pt idx="14648">
                  <c:v>1.3231900000000001E-3</c:v>
                </c:pt>
                <c:pt idx="14649">
                  <c:v>1.2838999999999997E-3</c:v>
                </c:pt>
                <c:pt idx="14650">
                  <c:v>1.20093E-3</c:v>
                </c:pt>
                <c:pt idx="14651">
                  <c:v>1.31072E-3</c:v>
                </c:pt>
                <c:pt idx="14652">
                  <c:v>1.1659600000000002E-3</c:v>
                </c:pt>
                <c:pt idx="14653">
                  <c:v>1.0500300000000002E-3</c:v>
                </c:pt>
                <c:pt idx="14654">
                  <c:v>1.1468800000000003E-3</c:v>
                </c:pt>
                <c:pt idx="14655">
                  <c:v>1.3026100000000003E-3</c:v>
                </c:pt>
                <c:pt idx="14656">
                  <c:v>1.2899500000000002E-3</c:v>
                </c:pt>
                <c:pt idx="14657">
                  <c:v>1.1697700000000001E-3</c:v>
                </c:pt>
                <c:pt idx="14658">
                  <c:v>1.1629100000000003E-3</c:v>
                </c:pt>
                <c:pt idx="14659">
                  <c:v>1.0451400000000002E-3</c:v>
                </c:pt>
                <c:pt idx="14660">
                  <c:v>1.0263300000000002E-3</c:v>
                </c:pt>
                <c:pt idx="14661">
                  <c:v>1.02446E-3</c:v>
                </c:pt>
                <c:pt idx="14662">
                  <c:v>1.0132299999999997E-3</c:v>
                </c:pt>
                <c:pt idx="14663">
                  <c:v>9.6957000000000022E-4</c:v>
                </c:pt>
                <c:pt idx="14664">
                  <c:v>1.0699800000000001E-3</c:v>
                </c:pt>
                <c:pt idx="14665">
                  <c:v>1.1958400000000003E-3</c:v>
                </c:pt>
                <c:pt idx="14666">
                  <c:v>1.23781E-3</c:v>
                </c:pt>
                <c:pt idx="14667">
                  <c:v>1.2448100000000003E-3</c:v>
                </c:pt>
                <c:pt idx="14668">
                  <c:v>1.2470999999999999E-3</c:v>
                </c:pt>
                <c:pt idx="14669">
                  <c:v>1.23463E-3</c:v>
                </c:pt>
                <c:pt idx="14670">
                  <c:v>1.26581E-3</c:v>
                </c:pt>
                <c:pt idx="14671">
                  <c:v>1.1729500000000003E-3</c:v>
                </c:pt>
                <c:pt idx="14672">
                  <c:v>9.8330000000000032E-4</c:v>
                </c:pt>
                <c:pt idx="14673">
                  <c:v>1.1573000000000002E-3</c:v>
                </c:pt>
                <c:pt idx="14674">
                  <c:v>1.2221600000000001E-3</c:v>
                </c:pt>
                <c:pt idx="14675">
                  <c:v>1.3332000000000001E-3</c:v>
                </c:pt>
                <c:pt idx="14676">
                  <c:v>1.3363700000000001E-3</c:v>
                </c:pt>
                <c:pt idx="14677">
                  <c:v>1.1983900000000003E-3</c:v>
                </c:pt>
                <c:pt idx="14678">
                  <c:v>1.30573E-3</c:v>
                </c:pt>
                <c:pt idx="14679">
                  <c:v>1.2876400000000001E-3</c:v>
                </c:pt>
                <c:pt idx="14680">
                  <c:v>1.3443999999999999E-3</c:v>
                </c:pt>
                <c:pt idx="14681">
                  <c:v>1.3699700000000001E-3</c:v>
                </c:pt>
                <c:pt idx="14682">
                  <c:v>1.3762000000000002E-3</c:v>
                </c:pt>
                <c:pt idx="14683">
                  <c:v>1.3439999999999999E-3</c:v>
                </c:pt>
                <c:pt idx="14684">
                  <c:v>1.0593800000000002E-3</c:v>
                </c:pt>
                <c:pt idx="14685">
                  <c:v>1.21904E-3</c:v>
                </c:pt>
                <c:pt idx="14686">
                  <c:v>1.26581E-3</c:v>
                </c:pt>
                <c:pt idx="14687">
                  <c:v>1.0470399999999999E-3</c:v>
                </c:pt>
                <c:pt idx="14688">
                  <c:v>1.1964800000000004E-3</c:v>
                </c:pt>
                <c:pt idx="14689">
                  <c:v>1.2895100000000002E-3</c:v>
                </c:pt>
                <c:pt idx="14690">
                  <c:v>1.1786700000000002E-3</c:v>
                </c:pt>
                <c:pt idx="14691">
                  <c:v>1.0600100000000001E-3</c:v>
                </c:pt>
                <c:pt idx="14692">
                  <c:v>1.0263300000000002E-3</c:v>
                </c:pt>
                <c:pt idx="14693">
                  <c:v>1.2734199999999999E-3</c:v>
                </c:pt>
                <c:pt idx="14694">
                  <c:v>1.4317100000000001E-3</c:v>
                </c:pt>
                <c:pt idx="14695">
                  <c:v>1.3618600000000001E-3</c:v>
                </c:pt>
                <c:pt idx="14696">
                  <c:v>1.3088500000000003E-3</c:v>
                </c:pt>
                <c:pt idx="14697">
                  <c:v>1.1348500000000004E-3</c:v>
                </c:pt>
                <c:pt idx="14698">
                  <c:v>1.23781E-3</c:v>
                </c:pt>
                <c:pt idx="14699">
                  <c:v>1.3755799999999999E-3</c:v>
                </c:pt>
                <c:pt idx="14700">
                  <c:v>1.4229799999999999E-3</c:v>
                </c:pt>
                <c:pt idx="14701">
                  <c:v>1.0686600000000001E-3</c:v>
                </c:pt>
                <c:pt idx="14702">
                  <c:v>1.0637500000000002E-3</c:v>
                </c:pt>
                <c:pt idx="14703">
                  <c:v>1.15543E-3</c:v>
                </c:pt>
                <c:pt idx="14704">
                  <c:v>1.1909800000000001E-3</c:v>
                </c:pt>
                <c:pt idx="14705">
                  <c:v>1.2926299999999999E-3</c:v>
                </c:pt>
                <c:pt idx="14706">
                  <c:v>1.3026100000000003E-3</c:v>
                </c:pt>
                <c:pt idx="14707">
                  <c:v>1.3543700000000001E-3</c:v>
                </c:pt>
                <c:pt idx="14708">
                  <c:v>1.1729500000000003E-3</c:v>
                </c:pt>
                <c:pt idx="14709">
                  <c:v>1.2002900000000001E-3</c:v>
                </c:pt>
                <c:pt idx="14710">
                  <c:v>1.21156E-3</c:v>
                </c:pt>
                <c:pt idx="14711">
                  <c:v>1.2683300000000002E-3</c:v>
                </c:pt>
                <c:pt idx="14712">
                  <c:v>1.1716400000000003E-3</c:v>
                </c:pt>
                <c:pt idx="14713">
                  <c:v>1.0525200000000001E-3</c:v>
                </c:pt>
                <c:pt idx="14714">
                  <c:v>1.0375499999999999E-3</c:v>
                </c:pt>
                <c:pt idx="14715">
                  <c:v>9.8600000000000055E-4</c:v>
                </c:pt>
                <c:pt idx="14716">
                  <c:v>1.3525000000000002E-3</c:v>
                </c:pt>
                <c:pt idx="14717">
                  <c:v>1.3705900000000003E-3</c:v>
                </c:pt>
                <c:pt idx="14718">
                  <c:v>1.2901400000000004E-3</c:v>
                </c:pt>
                <c:pt idx="14719">
                  <c:v>1.2776599999999999E-3</c:v>
                </c:pt>
                <c:pt idx="14720">
                  <c:v>1.2090600000000001E-3</c:v>
                </c:pt>
                <c:pt idx="14721">
                  <c:v>1.1336000000000002E-3</c:v>
                </c:pt>
                <c:pt idx="14722">
                  <c:v>1.0388000000000001E-3</c:v>
                </c:pt>
                <c:pt idx="14723">
                  <c:v>1.1741400000000002E-3</c:v>
                </c:pt>
                <c:pt idx="14724">
                  <c:v>1.31539E-3</c:v>
                </c:pt>
                <c:pt idx="14725">
                  <c:v>1.3880500000000005E-3</c:v>
                </c:pt>
                <c:pt idx="14726">
                  <c:v>1.3718400000000003E-3</c:v>
                </c:pt>
                <c:pt idx="14727">
                  <c:v>9.9078000000000035E-4</c:v>
                </c:pt>
                <c:pt idx="14728">
                  <c:v>1.0219599999999999E-3</c:v>
                </c:pt>
                <c:pt idx="14729">
                  <c:v>1.21966E-3</c:v>
                </c:pt>
                <c:pt idx="14730">
                  <c:v>1.1485700000000002E-3</c:v>
                </c:pt>
                <c:pt idx="14731">
                  <c:v>1.1560500000000005E-3</c:v>
                </c:pt>
                <c:pt idx="14732">
                  <c:v>1.1566700000000003E-3</c:v>
                </c:pt>
                <c:pt idx="14733">
                  <c:v>1.1460700000000001E-3</c:v>
                </c:pt>
                <c:pt idx="14734">
                  <c:v>1.1367000000000003E-3</c:v>
                </c:pt>
                <c:pt idx="14735">
                  <c:v>1.3587400000000002E-3</c:v>
                </c:pt>
                <c:pt idx="14736">
                  <c:v>1.3799400000000001E-3</c:v>
                </c:pt>
                <c:pt idx="14737">
                  <c:v>1.3730800000000003E-3</c:v>
                </c:pt>
                <c:pt idx="14738">
                  <c:v>1.3169500000000001E-3</c:v>
                </c:pt>
                <c:pt idx="14739">
                  <c:v>1.2845200000000001E-3</c:v>
                </c:pt>
                <c:pt idx="14740">
                  <c:v>1.19596E-3</c:v>
                </c:pt>
                <c:pt idx="14741">
                  <c:v>1.1666500000000004E-3</c:v>
                </c:pt>
                <c:pt idx="14742">
                  <c:v>1.1252600000000001E-3</c:v>
                </c:pt>
                <c:pt idx="14743">
                  <c:v>1.0980500000000002E-3</c:v>
                </c:pt>
                <c:pt idx="14744">
                  <c:v>1.1866100000000003E-3</c:v>
                </c:pt>
                <c:pt idx="14745">
                  <c:v>1.4385699999999999E-3</c:v>
                </c:pt>
                <c:pt idx="14746">
                  <c:v>1.3861800000000005E-3</c:v>
                </c:pt>
                <c:pt idx="14747">
                  <c:v>1.3144600000000002E-3</c:v>
                </c:pt>
                <c:pt idx="14748">
                  <c:v>1.2234100000000001E-3</c:v>
                </c:pt>
                <c:pt idx="14749">
                  <c:v>1.1753800000000004E-3</c:v>
                </c:pt>
                <c:pt idx="14750">
                  <c:v>1.1049100000000002E-3</c:v>
                </c:pt>
                <c:pt idx="14751">
                  <c:v>1.0998200000000001E-3</c:v>
                </c:pt>
                <c:pt idx="14752">
                  <c:v>1.1560500000000005E-3</c:v>
                </c:pt>
                <c:pt idx="14753">
                  <c:v>9.895300000000004E-4</c:v>
                </c:pt>
                <c:pt idx="14754">
                  <c:v>9.7955000000000026E-4</c:v>
                </c:pt>
                <c:pt idx="14755">
                  <c:v>1.0107400000000002E-3</c:v>
                </c:pt>
                <c:pt idx="14756">
                  <c:v>1.02446E-3</c:v>
                </c:pt>
                <c:pt idx="14757">
                  <c:v>1.1367000000000003E-3</c:v>
                </c:pt>
                <c:pt idx="14758">
                  <c:v>1.26581E-3</c:v>
                </c:pt>
                <c:pt idx="14759">
                  <c:v>1.3147500000000002E-3</c:v>
                </c:pt>
                <c:pt idx="14760">
                  <c:v>1.1780400000000004E-3</c:v>
                </c:pt>
                <c:pt idx="14761">
                  <c:v>1.0494E-3</c:v>
                </c:pt>
                <c:pt idx="14762">
                  <c:v>1.20093E-3</c:v>
                </c:pt>
                <c:pt idx="14763">
                  <c:v>1.27579E-3</c:v>
                </c:pt>
                <c:pt idx="14764">
                  <c:v>1.2402400000000003E-3</c:v>
                </c:pt>
                <c:pt idx="14765">
                  <c:v>1.2467100000000003E-3</c:v>
                </c:pt>
                <c:pt idx="14766">
                  <c:v>1.4560300000000001E-3</c:v>
                </c:pt>
                <c:pt idx="14767">
                  <c:v>1.4541600000000001E-3</c:v>
                </c:pt>
                <c:pt idx="14768">
                  <c:v>1.27143E-3</c:v>
                </c:pt>
                <c:pt idx="14769">
                  <c:v>1.1716400000000003E-3</c:v>
                </c:pt>
                <c:pt idx="14770">
                  <c:v>1.3861800000000005E-3</c:v>
                </c:pt>
                <c:pt idx="14771">
                  <c:v>1.3656000000000002E-3</c:v>
                </c:pt>
                <c:pt idx="14772">
                  <c:v>1.3886800000000004E-3</c:v>
                </c:pt>
                <c:pt idx="14773">
                  <c:v>1.2627000000000001E-3</c:v>
                </c:pt>
                <c:pt idx="14774">
                  <c:v>1.3375399999999999E-3</c:v>
                </c:pt>
                <c:pt idx="14775">
                  <c:v>1.30386E-3</c:v>
                </c:pt>
                <c:pt idx="14776">
                  <c:v>1.2764200000000001E-3</c:v>
                </c:pt>
                <c:pt idx="14777">
                  <c:v>1.2365399999999999E-3</c:v>
                </c:pt>
                <c:pt idx="14778">
                  <c:v>1.0743900000000002E-3</c:v>
                </c:pt>
                <c:pt idx="14779">
                  <c:v>1.1922200000000003E-3</c:v>
                </c:pt>
                <c:pt idx="14780">
                  <c:v>1.30573E-3</c:v>
                </c:pt>
                <c:pt idx="14781">
                  <c:v>1.3487600000000003E-3</c:v>
                </c:pt>
                <c:pt idx="14782">
                  <c:v>1.4229799999999999E-3</c:v>
                </c:pt>
                <c:pt idx="14783">
                  <c:v>1.2791400000000002E-3</c:v>
                </c:pt>
                <c:pt idx="14784">
                  <c:v>1.1067800000000001E-3</c:v>
                </c:pt>
                <c:pt idx="14785">
                  <c:v>1.1748600000000002E-3</c:v>
                </c:pt>
                <c:pt idx="14786">
                  <c:v>1.27392E-3</c:v>
                </c:pt>
                <c:pt idx="14787">
                  <c:v>1.1869400000000003E-3</c:v>
                </c:pt>
                <c:pt idx="14788">
                  <c:v>1.3063500000000004E-3</c:v>
                </c:pt>
                <c:pt idx="14789">
                  <c:v>1.26706E-3</c:v>
                </c:pt>
                <c:pt idx="14790">
                  <c:v>1.1055500000000003E-3</c:v>
                </c:pt>
                <c:pt idx="14791">
                  <c:v>1.1722700000000004E-3</c:v>
                </c:pt>
                <c:pt idx="14792">
                  <c:v>1.2315099999999999E-3</c:v>
                </c:pt>
                <c:pt idx="14793">
                  <c:v>1.0874500000000002E-3</c:v>
                </c:pt>
                <c:pt idx="14794">
                  <c:v>1.1173800000000003E-3</c:v>
                </c:pt>
                <c:pt idx="14795">
                  <c:v>1.1227100000000003E-3</c:v>
                </c:pt>
                <c:pt idx="14796">
                  <c:v>1.08183E-3</c:v>
                </c:pt>
                <c:pt idx="14797">
                  <c:v>1.2098299999999998E-3</c:v>
                </c:pt>
                <c:pt idx="14798">
                  <c:v>1.3207000000000002E-3</c:v>
                </c:pt>
                <c:pt idx="14799">
                  <c:v>1.3737100000000002E-3</c:v>
                </c:pt>
                <c:pt idx="14800">
                  <c:v>1.3268399999999999E-3</c:v>
                </c:pt>
                <c:pt idx="14801">
                  <c:v>1.1772500000000001E-3</c:v>
                </c:pt>
                <c:pt idx="14802">
                  <c:v>1.1061800000000004E-3</c:v>
                </c:pt>
                <c:pt idx="14803">
                  <c:v>1.2022000000000001E-3</c:v>
                </c:pt>
                <c:pt idx="14804">
                  <c:v>1.25771E-3</c:v>
                </c:pt>
                <c:pt idx="14805">
                  <c:v>1.2708800000000003E-3</c:v>
                </c:pt>
                <c:pt idx="14806">
                  <c:v>1.2845200000000001E-3</c:v>
                </c:pt>
                <c:pt idx="14807">
                  <c:v>9.9490000000000017E-4</c:v>
                </c:pt>
                <c:pt idx="14808">
                  <c:v>9.8579000000000028E-4</c:v>
                </c:pt>
                <c:pt idx="14809">
                  <c:v>1.2479899999999998E-3</c:v>
                </c:pt>
                <c:pt idx="14810">
                  <c:v>1.1928500000000003E-3</c:v>
                </c:pt>
                <c:pt idx="14811">
                  <c:v>1.1392100000000003E-3</c:v>
                </c:pt>
                <c:pt idx="14812">
                  <c:v>1.1841100000000002E-3</c:v>
                </c:pt>
                <c:pt idx="14813">
                  <c:v>1.3125900000000002E-3</c:v>
                </c:pt>
                <c:pt idx="14814">
                  <c:v>1.20345E-3</c:v>
                </c:pt>
                <c:pt idx="14815">
                  <c:v>1.1608700000000003E-3</c:v>
                </c:pt>
                <c:pt idx="14816">
                  <c:v>1.1267400000000002E-3</c:v>
                </c:pt>
                <c:pt idx="14817">
                  <c:v>1.1155099999999999E-3</c:v>
                </c:pt>
                <c:pt idx="14818">
                  <c:v>1.1513300000000001E-3</c:v>
                </c:pt>
                <c:pt idx="14819">
                  <c:v>1.2918599999999999E-3</c:v>
                </c:pt>
                <c:pt idx="14820">
                  <c:v>1.3843100000000001E-3</c:v>
                </c:pt>
                <c:pt idx="14821">
                  <c:v>1.2938800000000001E-3</c:v>
                </c:pt>
                <c:pt idx="14822">
                  <c:v>1.2128E-3</c:v>
                </c:pt>
                <c:pt idx="14823">
                  <c:v>1.1117700000000002E-3</c:v>
                </c:pt>
                <c:pt idx="14824">
                  <c:v>9.8330000000000032E-4</c:v>
                </c:pt>
                <c:pt idx="14825">
                  <c:v>1.0275799999999999E-3</c:v>
                </c:pt>
                <c:pt idx="14826">
                  <c:v>1.0512700000000002E-3</c:v>
                </c:pt>
                <c:pt idx="14827">
                  <c:v>1.1723100000000004E-3</c:v>
                </c:pt>
                <c:pt idx="14828">
                  <c:v>1.1847400000000003E-3</c:v>
                </c:pt>
                <c:pt idx="14829">
                  <c:v>1.1442000000000002E-3</c:v>
                </c:pt>
                <c:pt idx="14830">
                  <c:v>1.3452800000000001E-3</c:v>
                </c:pt>
                <c:pt idx="14831">
                  <c:v>1.4803500000000003E-3</c:v>
                </c:pt>
                <c:pt idx="14832">
                  <c:v>1.4317100000000001E-3</c:v>
                </c:pt>
                <c:pt idx="14833">
                  <c:v>1.2938800000000001E-3</c:v>
                </c:pt>
                <c:pt idx="14834">
                  <c:v>1.1953400000000002E-3</c:v>
                </c:pt>
                <c:pt idx="14835">
                  <c:v>1.0812100000000002E-3</c:v>
                </c:pt>
                <c:pt idx="14836">
                  <c:v>1.1233500000000002E-3</c:v>
                </c:pt>
                <c:pt idx="14837">
                  <c:v>1.3874300000000003E-3</c:v>
                </c:pt>
                <c:pt idx="14838">
                  <c:v>1.2290199999999999E-3</c:v>
                </c:pt>
                <c:pt idx="14839">
                  <c:v>1.2240300000000001E-3</c:v>
                </c:pt>
                <c:pt idx="14840">
                  <c:v>1.2022000000000001E-3</c:v>
                </c:pt>
                <c:pt idx="14841">
                  <c:v>1.1443300000000003E-3</c:v>
                </c:pt>
                <c:pt idx="14842">
                  <c:v>1.0851999999999999E-3</c:v>
                </c:pt>
                <c:pt idx="14843">
                  <c:v>1.2489800000000002E-3</c:v>
                </c:pt>
                <c:pt idx="14844">
                  <c:v>1.3238099999999999E-3</c:v>
                </c:pt>
                <c:pt idx="14845">
                  <c:v>1.1392500000000003E-3</c:v>
                </c:pt>
                <c:pt idx="14846">
                  <c:v>1.2886799999999999E-3</c:v>
                </c:pt>
                <c:pt idx="14847">
                  <c:v>1.2595799999999999E-3</c:v>
                </c:pt>
                <c:pt idx="14848">
                  <c:v>1.2505299999999999E-3</c:v>
                </c:pt>
                <c:pt idx="14849">
                  <c:v>1.2664400000000002E-3</c:v>
                </c:pt>
                <c:pt idx="14850">
                  <c:v>1.1866100000000003E-3</c:v>
                </c:pt>
                <c:pt idx="14851">
                  <c:v>1.2511600000000001E-3</c:v>
                </c:pt>
                <c:pt idx="14852">
                  <c:v>1.2296399999999997E-3</c:v>
                </c:pt>
                <c:pt idx="14853">
                  <c:v>1.1997100000000003E-3</c:v>
                </c:pt>
                <c:pt idx="14854">
                  <c:v>1.1481500000000001E-3</c:v>
                </c:pt>
                <c:pt idx="14855">
                  <c:v>1.1410800000000003E-3</c:v>
                </c:pt>
                <c:pt idx="14856">
                  <c:v>1.1909700000000002E-3</c:v>
                </c:pt>
                <c:pt idx="14857">
                  <c:v>1.1504400000000004E-3</c:v>
                </c:pt>
                <c:pt idx="14858">
                  <c:v>1.20729E-3</c:v>
                </c:pt>
                <c:pt idx="14859">
                  <c:v>1.2078099999999997E-3</c:v>
                </c:pt>
                <c:pt idx="14860">
                  <c:v>1.15792E-3</c:v>
                </c:pt>
                <c:pt idx="14861">
                  <c:v>1.2225500000000002E-3</c:v>
                </c:pt>
                <c:pt idx="14862">
                  <c:v>1.1304800000000001E-3</c:v>
                </c:pt>
                <c:pt idx="14863">
                  <c:v>1.2352699999999999E-3</c:v>
                </c:pt>
                <c:pt idx="14864">
                  <c:v>1.30573E-3</c:v>
                </c:pt>
                <c:pt idx="14865">
                  <c:v>1.42734E-3</c:v>
                </c:pt>
                <c:pt idx="14866">
                  <c:v>1.4154899999999999E-3</c:v>
                </c:pt>
                <c:pt idx="14867">
                  <c:v>1.1634099999999999E-3</c:v>
                </c:pt>
                <c:pt idx="14868">
                  <c:v>1.0388000000000001E-3</c:v>
                </c:pt>
                <c:pt idx="14869">
                  <c:v>1.03319E-3</c:v>
                </c:pt>
                <c:pt idx="14870">
                  <c:v>8.6792000000000021E-4</c:v>
                </c:pt>
                <c:pt idx="14871">
                  <c:v>9.6833000000000054E-4</c:v>
                </c:pt>
                <c:pt idx="14872">
                  <c:v>1.1525999999999999E-3</c:v>
                </c:pt>
                <c:pt idx="14873">
                  <c:v>1.2782900000000001E-3</c:v>
                </c:pt>
                <c:pt idx="14874">
                  <c:v>1.1853600000000001E-3</c:v>
                </c:pt>
                <c:pt idx="14875">
                  <c:v>1.1716400000000003E-3</c:v>
                </c:pt>
                <c:pt idx="14876">
                  <c:v>1.1834900000000001E-3</c:v>
                </c:pt>
                <c:pt idx="14877">
                  <c:v>1.0306900000000001E-3</c:v>
                </c:pt>
                <c:pt idx="14878">
                  <c:v>1.1466900000000001E-3</c:v>
                </c:pt>
                <c:pt idx="14879">
                  <c:v>1.0388000000000001E-3</c:v>
                </c:pt>
                <c:pt idx="14880">
                  <c:v>1.0425900000000001E-3</c:v>
                </c:pt>
                <c:pt idx="14881">
                  <c:v>1.0269500000000002E-3</c:v>
                </c:pt>
                <c:pt idx="14882">
                  <c:v>1.1310999999999999E-3</c:v>
                </c:pt>
                <c:pt idx="14883">
                  <c:v>1.1548000000000003E-3</c:v>
                </c:pt>
                <c:pt idx="14884">
                  <c:v>1.2708000000000001E-3</c:v>
                </c:pt>
                <c:pt idx="14885">
                  <c:v>1.24862E-3</c:v>
                </c:pt>
                <c:pt idx="14886">
                  <c:v>1.26388E-3</c:v>
                </c:pt>
                <c:pt idx="14887">
                  <c:v>1.0275799999999999E-3</c:v>
                </c:pt>
                <c:pt idx="14888">
                  <c:v>1.1608700000000003E-3</c:v>
                </c:pt>
                <c:pt idx="14889">
                  <c:v>1.3830600000000002E-3</c:v>
                </c:pt>
                <c:pt idx="14890">
                  <c:v>1.3163300000000003E-3</c:v>
                </c:pt>
                <c:pt idx="14891">
                  <c:v>1.2315099999999999E-3</c:v>
                </c:pt>
                <c:pt idx="14892">
                  <c:v>1.1928500000000003E-3</c:v>
                </c:pt>
                <c:pt idx="14893">
                  <c:v>1.2238199999999998E-3</c:v>
                </c:pt>
                <c:pt idx="14894">
                  <c:v>1.0993000000000001E-3</c:v>
                </c:pt>
                <c:pt idx="14895">
                  <c:v>1.1735900000000002E-3</c:v>
                </c:pt>
                <c:pt idx="14896">
                  <c:v>1.24099E-3</c:v>
                </c:pt>
                <c:pt idx="14897">
                  <c:v>1.2439899999999999E-3</c:v>
                </c:pt>
                <c:pt idx="14898">
                  <c:v>1.3674700000000002E-3</c:v>
                </c:pt>
                <c:pt idx="14899">
                  <c:v>1.3382800000000003E-3</c:v>
                </c:pt>
                <c:pt idx="14900">
                  <c:v>1.0150999999999999E-3</c:v>
                </c:pt>
                <c:pt idx="14901">
                  <c:v>9.8454000000000054E-4</c:v>
                </c:pt>
                <c:pt idx="14902">
                  <c:v>1.10936E-3</c:v>
                </c:pt>
                <c:pt idx="14903">
                  <c:v>1.3674700000000002E-3</c:v>
                </c:pt>
                <c:pt idx="14904">
                  <c:v>1.2441700000000002E-3</c:v>
                </c:pt>
                <c:pt idx="14905">
                  <c:v>1.0968000000000002E-3</c:v>
                </c:pt>
                <c:pt idx="14906">
                  <c:v>1.2460800000000003E-3</c:v>
                </c:pt>
                <c:pt idx="14907">
                  <c:v>1.38182E-3</c:v>
                </c:pt>
                <c:pt idx="14908">
                  <c:v>1.3518800000000002E-3</c:v>
                </c:pt>
                <c:pt idx="14909">
                  <c:v>1.2600700000000003E-3</c:v>
                </c:pt>
                <c:pt idx="14910">
                  <c:v>1.1884800000000004E-3</c:v>
                </c:pt>
                <c:pt idx="14911">
                  <c:v>1.1261100000000003E-3</c:v>
                </c:pt>
                <c:pt idx="14912">
                  <c:v>1.1841100000000002E-3</c:v>
                </c:pt>
                <c:pt idx="14913">
                  <c:v>1.0972800000000002E-3</c:v>
                </c:pt>
                <c:pt idx="14914">
                  <c:v>1.1239900000000001E-3</c:v>
                </c:pt>
                <c:pt idx="14915">
                  <c:v>1.1866100000000003E-3</c:v>
                </c:pt>
                <c:pt idx="14916">
                  <c:v>1.0269500000000002E-3</c:v>
                </c:pt>
                <c:pt idx="14917">
                  <c:v>1.04067E-3</c:v>
                </c:pt>
                <c:pt idx="14918">
                  <c:v>1.1570500000000004E-3</c:v>
                </c:pt>
                <c:pt idx="14919">
                  <c:v>1.1211200000000002E-3</c:v>
                </c:pt>
                <c:pt idx="14920">
                  <c:v>1.1448200000000002E-3</c:v>
                </c:pt>
                <c:pt idx="14921">
                  <c:v>1.1080900000000002E-3</c:v>
                </c:pt>
                <c:pt idx="14922">
                  <c:v>1.1205000000000002E-3</c:v>
                </c:pt>
                <c:pt idx="14923">
                  <c:v>1.2600700000000003E-3</c:v>
                </c:pt>
                <c:pt idx="14924">
                  <c:v>1.2421200000000002E-3</c:v>
                </c:pt>
                <c:pt idx="14925">
                  <c:v>1.2845200000000001E-3</c:v>
                </c:pt>
                <c:pt idx="14926">
                  <c:v>1.2146699999999999E-3</c:v>
                </c:pt>
                <c:pt idx="14927">
                  <c:v>1.2321400000000003E-3</c:v>
                </c:pt>
                <c:pt idx="14928">
                  <c:v>1.2867700000000002E-3</c:v>
                </c:pt>
                <c:pt idx="14929">
                  <c:v>1.1163600000000003E-3</c:v>
                </c:pt>
                <c:pt idx="14930">
                  <c:v>1.1367200000000001E-3</c:v>
                </c:pt>
                <c:pt idx="14931">
                  <c:v>1.1828700000000001E-3</c:v>
                </c:pt>
                <c:pt idx="14932">
                  <c:v>1.3465500000000004E-3</c:v>
                </c:pt>
                <c:pt idx="14933">
                  <c:v>1.38182E-3</c:v>
                </c:pt>
                <c:pt idx="14934">
                  <c:v>1.3799400000000001E-3</c:v>
                </c:pt>
                <c:pt idx="14935">
                  <c:v>1.1242400000000003E-3</c:v>
                </c:pt>
                <c:pt idx="14936">
                  <c:v>1.0681100000000002E-3</c:v>
                </c:pt>
                <c:pt idx="14937">
                  <c:v>1.1155099999999999E-3</c:v>
                </c:pt>
                <c:pt idx="14938">
                  <c:v>1.1697700000000001E-3</c:v>
                </c:pt>
                <c:pt idx="14939">
                  <c:v>1.1417899999999999E-3</c:v>
                </c:pt>
                <c:pt idx="14940">
                  <c:v>1.1367200000000001E-3</c:v>
                </c:pt>
                <c:pt idx="14941">
                  <c:v>1.1286100000000002E-3</c:v>
                </c:pt>
                <c:pt idx="14942">
                  <c:v>1.1348500000000004E-3</c:v>
                </c:pt>
                <c:pt idx="14943">
                  <c:v>1.1248700000000003E-3</c:v>
                </c:pt>
                <c:pt idx="14944">
                  <c:v>1.0724800000000002E-3</c:v>
                </c:pt>
                <c:pt idx="14945">
                  <c:v>1.10366E-3</c:v>
                </c:pt>
                <c:pt idx="14946">
                  <c:v>1.0450399999999999E-3</c:v>
                </c:pt>
                <c:pt idx="14947">
                  <c:v>1.2956800000000002E-3</c:v>
                </c:pt>
                <c:pt idx="14948">
                  <c:v>1.0013800000000001E-3</c:v>
                </c:pt>
                <c:pt idx="14949">
                  <c:v>1.0793400000000002E-3</c:v>
                </c:pt>
                <c:pt idx="14950">
                  <c:v>1.1869400000000003E-3</c:v>
                </c:pt>
                <c:pt idx="14951">
                  <c:v>1.4229799999999999E-3</c:v>
                </c:pt>
                <c:pt idx="14952">
                  <c:v>1.3755799999999999E-3</c:v>
                </c:pt>
                <c:pt idx="14953">
                  <c:v>1.22573E-3</c:v>
                </c:pt>
                <c:pt idx="14954">
                  <c:v>1.0618800000000001E-3</c:v>
                </c:pt>
                <c:pt idx="14955">
                  <c:v>1.05689E-3</c:v>
                </c:pt>
                <c:pt idx="14956">
                  <c:v>1.2785100000000003E-3</c:v>
                </c:pt>
                <c:pt idx="14957">
                  <c:v>1.25147E-3</c:v>
                </c:pt>
                <c:pt idx="14958">
                  <c:v>1.2695600000000001E-3</c:v>
                </c:pt>
                <c:pt idx="14959">
                  <c:v>1.2397199999999999E-3</c:v>
                </c:pt>
                <c:pt idx="14960">
                  <c:v>9.645900000000003E-4</c:v>
                </c:pt>
                <c:pt idx="14961">
                  <c:v>1.1223700000000001E-3</c:v>
                </c:pt>
                <c:pt idx="14962">
                  <c:v>1.0456599999999999E-3</c:v>
                </c:pt>
                <c:pt idx="14963">
                  <c:v>1.27954E-3</c:v>
                </c:pt>
                <c:pt idx="14964">
                  <c:v>1.1766300000000001E-3</c:v>
                </c:pt>
                <c:pt idx="14965">
                  <c:v>1.2276399999999999E-3</c:v>
                </c:pt>
                <c:pt idx="14966">
                  <c:v>1.2028200000000001E-3</c:v>
                </c:pt>
                <c:pt idx="14967">
                  <c:v>1.1462400000000004E-3</c:v>
                </c:pt>
                <c:pt idx="14968">
                  <c:v>1.1379600000000001E-3</c:v>
                </c:pt>
                <c:pt idx="14969">
                  <c:v>1.0801100000000002E-3</c:v>
                </c:pt>
                <c:pt idx="14970">
                  <c:v>1.2676899999999999E-3</c:v>
                </c:pt>
                <c:pt idx="14971">
                  <c:v>1.0743900000000002E-3</c:v>
                </c:pt>
                <c:pt idx="14972">
                  <c:v>1.1242400000000003E-3</c:v>
                </c:pt>
                <c:pt idx="14973">
                  <c:v>1.00512E-3</c:v>
                </c:pt>
                <c:pt idx="14974">
                  <c:v>1.0444100000000002E-3</c:v>
                </c:pt>
                <c:pt idx="14975">
                  <c:v>1.2588E-3</c:v>
                </c:pt>
                <c:pt idx="14976">
                  <c:v>1.15792E-3</c:v>
                </c:pt>
                <c:pt idx="14977">
                  <c:v>1.23781E-3</c:v>
                </c:pt>
                <c:pt idx="14978">
                  <c:v>1.3724600000000003E-3</c:v>
                </c:pt>
                <c:pt idx="14979">
                  <c:v>1.3075999999999999E-3</c:v>
                </c:pt>
                <c:pt idx="14980">
                  <c:v>1.2689299999999999E-3</c:v>
                </c:pt>
                <c:pt idx="14981">
                  <c:v>1.1866100000000003E-3</c:v>
                </c:pt>
                <c:pt idx="14982">
                  <c:v>1.1157199999999999E-3</c:v>
                </c:pt>
                <c:pt idx="14983">
                  <c:v>1.1180100000000004E-3</c:v>
                </c:pt>
                <c:pt idx="14984">
                  <c:v>1.2091999999999999E-3</c:v>
                </c:pt>
                <c:pt idx="14985">
                  <c:v>9.2654000000000033E-4</c:v>
                </c:pt>
                <c:pt idx="14986">
                  <c:v>8.3985000000000038E-4</c:v>
                </c:pt>
                <c:pt idx="14987">
                  <c:v>7.6189000000000009E-4</c:v>
                </c:pt>
                <c:pt idx="14988">
                  <c:v>1.0281999999999999E-3</c:v>
                </c:pt>
                <c:pt idx="14989">
                  <c:v>1.0475300000000001E-3</c:v>
                </c:pt>
                <c:pt idx="14990">
                  <c:v>1.2524400000000003E-3</c:v>
                </c:pt>
                <c:pt idx="14991">
                  <c:v>1.2041100000000002E-3</c:v>
                </c:pt>
                <c:pt idx="14992">
                  <c:v>1.1965900000000002E-3</c:v>
                </c:pt>
                <c:pt idx="14993">
                  <c:v>1.1728900000000002E-3</c:v>
                </c:pt>
                <c:pt idx="14994">
                  <c:v>1.1573000000000002E-3</c:v>
                </c:pt>
                <c:pt idx="14995">
                  <c:v>1.0531500000000003E-3</c:v>
                </c:pt>
                <c:pt idx="14996">
                  <c:v>1.0032500000000002E-3</c:v>
                </c:pt>
                <c:pt idx="14997">
                  <c:v>1.0494E-3</c:v>
                </c:pt>
                <c:pt idx="14998">
                  <c:v>1.21492E-3</c:v>
                </c:pt>
                <c:pt idx="14999">
                  <c:v>1.2595799999999999E-3</c:v>
                </c:pt>
                <c:pt idx="15000">
                  <c:v>1.21937E-3</c:v>
                </c:pt>
                <c:pt idx="15001">
                  <c:v>1.1454500000000001E-3</c:v>
                </c:pt>
                <c:pt idx="15002">
                  <c:v>1.2733E-3</c:v>
                </c:pt>
                <c:pt idx="15003">
                  <c:v>1.3013600000000001E-3</c:v>
                </c:pt>
                <c:pt idx="15004">
                  <c:v>1.2994899999999999E-3</c:v>
                </c:pt>
                <c:pt idx="15005">
                  <c:v>1.0506500000000002E-3</c:v>
                </c:pt>
                <c:pt idx="15006">
                  <c:v>9.8155000000000052E-4</c:v>
                </c:pt>
                <c:pt idx="15007">
                  <c:v>1.3656000000000002E-3</c:v>
                </c:pt>
                <c:pt idx="15008">
                  <c:v>1.2321400000000003E-3</c:v>
                </c:pt>
                <c:pt idx="15009">
                  <c:v>1.0849500000000003E-3</c:v>
                </c:pt>
                <c:pt idx="15010">
                  <c:v>1.2901400000000004E-3</c:v>
                </c:pt>
                <c:pt idx="15011">
                  <c:v>1.27596E-3</c:v>
                </c:pt>
                <c:pt idx="15012">
                  <c:v>1.1891000000000002E-3</c:v>
                </c:pt>
                <c:pt idx="15013">
                  <c:v>1.2071899999999999E-3</c:v>
                </c:pt>
                <c:pt idx="15014">
                  <c:v>1.1585400000000002E-3</c:v>
                </c:pt>
                <c:pt idx="15015">
                  <c:v>1.20856E-3</c:v>
                </c:pt>
                <c:pt idx="15016">
                  <c:v>1.2937700000000001E-3</c:v>
                </c:pt>
                <c:pt idx="15017">
                  <c:v>1.1882100000000003E-3</c:v>
                </c:pt>
                <c:pt idx="15018">
                  <c:v>1.3219400000000002E-3</c:v>
                </c:pt>
                <c:pt idx="15019">
                  <c:v>1.0553100000000001E-3</c:v>
                </c:pt>
                <c:pt idx="15020">
                  <c:v>1.0456599999999999E-3</c:v>
                </c:pt>
                <c:pt idx="15021">
                  <c:v>1.1230000000000001E-3</c:v>
                </c:pt>
                <c:pt idx="15022">
                  <c:v>1.1691300000000002E-3</c:v>
                </c:pt>
                <c:pt idx="15023">
                  <c:v>1.2776599999999999E-3</c:v>
                </c:pt>
                <c:pt idx="15024">
                  <c:v>1.2607000000000002E-3</c:v>
                </c:pt>
                <c:pt idx="15025">
                  <c:v>1.2683100000000001E-3</c:v>
                </c:pt>
                <c:pt idx="15026">
                  <c:v>1.1230000000000001E-3</c:v>
                </c:pt>
                <c:pt idx="15027">
                  <c:v>1.2439899999999999E-3</c:v>
                </c:pt>
                <c:pt idx="15028">
                  <c:v>1.1460700000000001E-3</c:v>
                </c:pt>
                <c:pt idx="15029">
                  <c:v>1.24544E-3</c:v>
                </c:pt>
                <c:pt idx="15030">
                  <c:v>1.2040700000000002E-3</c:v>
                </c:pt>
                <c:pt idx="15031">
                  <c:v>1.1990200000000001E-3</c:v>
                </c:pt>
                <c:pt idx="15032">
                  <c:v>1.2358800000000002E-3</c:v>
                </c:pt>
                <c:pt idx="15033">
                  <c:v>1.2225500000000002E-3</c:v>
                </c:pt>
                <c:pt idx="15034">
                  <c:v>1.0388000000000001E-3</c:v>
                </c:pt>
                <c:pt idx="15035">
                  <c:v>1.0020100000000002E-3</c:v>
                </c:pt>
                <c:pt idx="15036">
                  <c:v>1.1786700000000002E-3</c:v>
                </c:pt>
                <c:pt idx="15037">
                  <c:v>1.2096800000000001E-3</c:v>
                </c:pt>
                <c:pt idx="15038">
                  <c:v>1.1161400000000003E-3</c:v>
                </c:pt>
                <c:pt idx="15039">
                  <c:v>1.0381800000000003E-3</c:v>
                </c:pt>
                <c:pt idx="15040">
                  <c:v>1.1354300000000002E-3</c:v>
                </c:pt>
                <c:pt idx="15041">
                  <c:v>1.43483E-3</c:v>
                </c:pt>
                <c:pt idx="15042">
                  <c:v>1.1373399999999999E-3</c:v>
                </c:pt>
                <c:pt idx="15043">
                  <c:v>1.0506500000000002E-3</c:v>
                </c:pt>
                <c:pt idx="15044">
                  <c:v>1.1123900000000002E-3</c:v>
                </c:pt>
                <c:pt idx="15045">
                  <c:v>1.1591699999999999E-3</c:v>
                </c:pt>
                <c:pt idx="15046">
                  <c:v>1.2772400000000002E-3</c:v>
                </c:pt>
                <c:pt idx="15047">
                  <c:v>1.1557799999999999E-3</c:v>
                </c:pt>
                <c:pt idx="15048">
                  <c:v>9.9554000000000049E-4</c:v>
                </c:pt>
                <c:pt idx="15049">
                  <c:v>1.1005400000000001E-3</c:v>
                </c:pt>
                <c:pt idx="15050">
                  <c:v>1.1766300000000001E-3</c:v>
                </c:pt>
                <c:pt idx="15051">
                  <c:v>1.3512600000000002E-3</c:v>
                </c:pt>
                <c:pt idx="15052">
                  <c:v>1.2549799999999999E-3</c:v>
                </c:pt>
                <c:pt idx="15053">
                  <c:v>1.3132100000000002E-3</c:v>
                </c:pt>
                <c:pt idx="15054">
                  <c:v>1.1947200000000002E-3</c:v>
                </c:pt>
                <c:pt idx="15055">
                  <c:v>1.1117700000000002E-3</c:v>
                </c:pt>
                <c:pt idx="15056">
                  <c:v>1.1660300000000004E-3</c:v>
                </c:pt>
                <c:pt idx="15057">
                  <c:v>1.3173000000000002E-3</c:v>
                </c:pt>
                <c:pt idx="15058">
                  <c:v>1.1494200000000002E-3</c:v>
                </c:pt>
                <c:pt idx="15059">
                  <c:v>1.2720500000000003E-3</c:v>
                </c:pt>
                <c:pt idx="15060">
                  <c:v>1.2907600000000002E-3</c:v>
                </c:pt>
                <c:pt idx="15061">
                  <c:v>1.3013600000000001E-3</c:v>
                </c:pt>
                <c:pt idx="15062">
                  <c:v>1.2441700000000002E-3</c:v>
                </c:pt>
                <c:pt idx="15063">
                  <c:v>1.20594E-3</c:v>
                </c:pt>
                <c:pt idx="15064">
                  <c:v>1.2165500000000003E-3</c:v>
                </c:pt>
                <c:pt idx="15065">
                  <c:v>1.21842E-3</c:v>
                </c:pt>
                <c:pt idx="15066">
                  <c:v>1.2234100000000001E-3</c:v>
                </c:pt>
                <c:pt idx="15067">
                  <c:v>1.2886799999999999E-3</c:v>
                </c:pt>
                <c:pt idx="15068">
                  <c:v>1.3855600000000001E-3</c:v>
                </c:pt>
                <c:pt idx="15069">
                  <c:v>1.3992800000000001E-3</c:v>
                </c:pt>
                <c:pt idx="15070">
                  <c:v>1.3843100000000001E-3</c:v>
                </c:pt>
                <c:pt idx="15071">
                  <c:v>1.3762000000000002E-3</c:v>
                </c:pt>
                <c:pt idx="15072">
                  <c:v>1.3693399999999999E-3</c:v>
                </c:pt>
                <c:pt idx="15073">
                  <c:v>1.3497299999999999E-3</c:v>
                </c:pt>
                <c:pt idx="15074">
                  <c:v>1.07872E-3</c:v>
                </c:pt>
                <c:pt idx="15075">
                  <c:v>1.1112699999999999E-3</c:v>
                </c:pt>
                <c:pt idx="15076">
                  <c:v>1.2171700000000001E-3</c:v>
                </c:pt>
                <c:pt idx="15077">
                  <c:v>1.1504400000000004E-3</c:v>
                </c:pt>
                <c:pt idx="15078">
                  <c:v>1.1435799999999999E-3</c:v>
                </c:pt>
                <c:pt idx="15079">
                  <c:v>1.2365000000000002E-3</c:v>
                </c:pt>
                <c:pt idx="15080">
                  <c:v>1.1742200000000003E-3</c:v>
                </c:pt>
                <c:pt idx="15081">
                  <c:v>1.0238299999999999E-3</c:v>
                </c:pt>
                <c:pt idx="15082">
                  <c:v>1.1822400000000004E-3</c:v>
                </c:pt>
                <c:pt idx="15083">
                  <c:v>1.0250800000000003E-3</c:v>
                </c:pt>
                <c:pt idx="15084">
                  <c:v>1.0325700000000002E-3</c:v>
                </c:pt>
                <c:pt idx="15085">
                  <c:v>1.2657899999999999E-3</c:v>
                </c:pt>
                <c:pt idx="15086">
                  <c:v>1.3051100000000002E-3</c:v>
                </c:pt>
                <c:pt idx="15087">
                  <c:v>1.2601999999999999E-3</c:v>
                </c:pt>
                <c:pt idx="15088">
                  <c:v>1.1233500000000002E-3</c:v>
                </c:pt>
                <c:pt idx="15089">
                  <c:v>1.3681000000000001E-3</c:v>
                </c:pt>
                <c:pt idx="15090">
                  <c:v>1.2701800000000003E-3</c:v>
                </c:pt>
                <c:pt idx="15091">
                  <c:v>1.2421200000000002E-3</c:v>
                </c:pt>
                <c:pt idx="15092">
                  <c:v>1.2066500000000003E-3</c:v>
                </c:pt>
                <c:pt idx="15093">
                  <c:v>1.0993000000000001E-3</c:v>
                </c:pt>
                <c:pt idx="15094">
                  <c:v>1.2715100000000002E-3</c:v>
                </c:pt>
                <c:pt idx="15095">
                  <c:v>1.3231900000000001E-3</c:v>
                </c:pt>
                <c:pt idx="15096">
                  <c:v>1.3052199999999999E-3</c:v>
                </c:pt>
                <c:pt idx="15097">
                  <c:v>1.2365000000000002E-3</c:v>
                </c:pt>
                <c:pt idx="15098">
                  <c:v>1.2601999999999999E-3</c:v>
                </c:pt>
                <c:pt idx="15099">
                  <c:v>1.2427400000000002E-3</c:v>
                </c:pt>
                <c:pt idx="15100">
                  <c:v>1.1564200000000002E-3</c:v>
                </c:pt>
                <c:pt idx="15101">
                  <c:v>1.1847400000000003E-3</c:v>
                </c:pt>
                <c:pt idx="15102">
                  <c:v>1.2920100000000001E-3</c:v>
                </c:pt>
                <c:pt idx="15103">
                  <c:v>1.2552100000000001E-3</c:v>
                </c:pt>
                <c:pt idx="15104">
                  <c:v>1.2963700000000002E-3</c:v>
                </c:pt>
                <c:pt idx="15105">
                  <c:v>1.25584E-3</c:v>
                </c:pt>
                <c:pt idx="15106">
                  <c:v>1.3456399999999999E-3</c:v>
                </c:pt>
                <c:pt idx="15107">
                  <c:v>1.2034700000000001E-3</c:v>
                </c:pt>
                <c:pt idx="15108">
                  <c:v>1.2302700000000001E-3</c:v>
                </c:pt>
                <c:pt idx="15109">
                  <c:v>1.1316200000000001E-3</c:v>
                </c:pt>
                <c:pt idx="15110">
                  <c:v>1.2060200000000001E-3</c:v>
                </c:pt>
                <c:pt idx="15111">
                  <c:v>1.25147E-3</c:v>
                </c:pt>
                <c:pt idx="15112">
                  <c:v>1.3768300000000001E-3</c:v>
                </c:pt>
                <c:pt idx="15113">
                  <c:v>1.3144600000000002E-3</c:v>
                </c:pt>
                <c:pt idx="15114">
                  <c:v>1.2701800000000003E-3</c:v>
                </c:pt>
                <c:pt idx="15115">
                  <c:v>1.0855800000000003E-3</c:v>
                </c:pt>
                <c:pt idx="15116">
                  <c:v>1.1866100000000003E-3</c:v>
                </c:pt>
                <c:pt idx="15117">
                  <c:v>1.02669E-3</c:v>
                </c:pt>
                <c:pt idx="15118">
                  <c:v>1.3917900000000002E-3</c:v>
                </c:pt>
                <c:pt idx="15119">
                  <c:v>1.1621400000000003E-3</c:v>
                </c:pt>
                <c:pt idx="15120">
                  <c:v>1.05689E-3</c:v>
                </c:pt>
                <c:pt idx="15121">
                  <c:v>1.1897300000000002E-3</c:v>
                </c:pt>
                <c:pt idx="15122">
                  <c:v>1.1510600000000002E-3</c:v>
                </c:pt>
                <c:pt idx="15123">
                  <c:v>1.2600700000000003E-3</c:v>
                </c:pt>
                <c:pt idx="15124">
                  <c:v>1.2302700000000001E-3</c:v>
                </c:pt>
                <c:pt idx="15125">
                  <c:v>1.0606299999999999E-3</c:v>
                </c:pt>
                <c:pt idx="15126">
                  <c:v>1.0207100000000002E-3</c:v>
                </c:pt>
                <c:pt idx="15127">
                  <c:v>1.1780400000000004E-3</c:v>
                </c:pt>
                <c:pt idx="15128">
                  <c:v>1.1990800000000002E-3</c:v>
                </c:pt>
                <c:pt idx="15129">
                  <c:v>1.0918099999999999E-3</c:v>
                </c:pt>
                <c:pt idx="15130">
                  <c:v>1.0101100000000003E-3</c:v>
                </c:pt>
                <c:pt idx="15131">
                  <c:v>1.2202900000000002E-3</c:v>
                </c:pt>
                <c:pt idx="15132">
                  <c:v>1.2708800000000003E-3</c:v>
                </c:pt>
                <c:pt idx="15133">
                  <c:v>1.1354700000000002E-3</c:v>
                </c:pt>
                <c:pt idx="15134">
                  <c:v>1.1856700000000002E-3</c:v>
                </c:pt>
                <c:pt idx="15135">
                  <c:v>1.3406500000000003E-3</c:v>
                </c:pt>
                <c:pt idx="15136">
                  <c:v>1.0953700000000002E-3</c:v>
                </c:pt>
                <c:pt idx="15137">
                  <c:v>1.0986699999999999E-3</c:v>
                </c:pt>
                <c:pt idx="15138">
                  <c:v>1.2390800000000003E-3</c:v>
                </c:pt>
                <c:pt idx="15139">
                  <c:v>1.1915999999999999E-3</c:v>
                </c:pt>
                <c:pt idx="15140">
                  <c:v>1.0868200000000001E-3</c:v>
                </c:pt>
                <c:pt idx="15141">
                  <c:v>1.0780900000000001E-3</c:v>
                </c:pt>
                <c:pt idx="15142">
                  <c:v>1.19596E-3</c:v>
                </c:pt>
                <c:pt idx="15143">
                  <c:v>1.3026100000000003E-3</c:v>
                </c:pt>
                <c:pt idx="15144">
                  <c:v>1.3849299999999999E-3</c:v>
                </c:pt>
                <c:pt idx="15145">
                  <c:v>1.25562E-3</c:v>
                </c:pt>
                <c:pt idx="15146">
                  <c:v>1.3431500000000002E-3</c:v>
                </c:pt>
                <c:pt idx="15147">
                  <c:v>1.2283999999999999E-3</c:v>
                </c:pt>
                <c:pt idx="15148">
                  <c:v>1.2212799999999999E-3</c:v>
                </c:pt>
                <c:pt idx="15149">
                  <c:v>1.3138399999999999E-3</c:v>
                </c:pt>
                <c:pt idx="15150">
                  <c:v>1.4579E-3</c:v>
                </c:pt>
                <c:pt idx="15151">
                  <c:v>1.41113E-3</c:v>
                </c:pt>
                <c:pt idx="15152">
                  <c:v>1.2857700000000001E-3</c:v>
                </c:pt>
                <c:pt idx="15153">
                  <c:v>1.3481400000000003E-3</c:v>
                </c:pt>
                <c:pt idx="15154">
                  <c:v>1.4254000000000001E-3</c:v>
                </c:pt>
                <c:pt idx="15155">
                  <c:v>9.589700000000004E-4</c:v>
                </c:pt>
                <c:pt idx="15156">
                  <c:v>1.2416300000000001E-3</c:v>
                </c:pt>
                <c:pt idx="15157">
                  <c:v>1.1336000000000002E-3</c:v>
                </c:pt>
                <c:pt idx="15158">
                  <c:v>1.0188400000000002E-3</c:v>
                </c:pt>
                <c:pt idx="15159">
                  <c:v>9.2654000000000033E-4</c:v>
                </c:pt>
                <c:pt idx="15160">
                  <c:v>1.1685000000000003E-3</c:v>
                </c:pt>
                <c:pt idx="15161">
                  <c:v>1.2907600000000002E-3</c:v>
                </c:pt>
                <c:pt idx="15162">
                  <c:v>1.3255600000000001E-3</c:v>
                </c:pt>
                <c:pt idx="15163">
                  <c:v>1.4423100000000002E-3</c:v>
                </c:pt>
                <c:pt idx="15164">
                  <c:v>1.2165500000000003E-3</c:v>
                </c:pt>
                <c:pt idx="15165">
                  <c:v>1.1729500000000003E-3</c:v>
                </c:pt>
                <c:pt idx="15166">
                  <c:v>1.1566700000000003E-3</c:v>
                </c:pt>
                <c:pt idx="15167">
                  <c:v>1.1163600000000003E-3</c:v>
                </c:pt>
                <c:pt idx="15168">
                  <c:v>1.1753800000000004E-3</c:v>
                </c:pt>
                <c:pt idx="15169">
                  <c:v>1.2315099999999999E-3</c:v>
                </c:pt>
                <c:pt idx="15170">
                  <c:v>1.1417899999999999E-3</c:v>
                </c:pt>
                <c:pt idx="15171">
                  <c:v>1.1342200000000002E-3</c:v>
                </c:pt>
                <c:pt idx="15172">
                  <c:v>1.1329700000000003E-3</c:v>
                </c:pt>
                <c:pt idx="15173">
                  <c:v>1.1017900000000001E-3</c:v>
                </c:pt>
                <c:pt idx="15174">
                  <c:v>1.2187299999999999E-3</c:v>
                </c:pt>
                <c:pt idx="15175">
                  <c:v>1.20594E-3</c:v>
                </c:pt>
                <c:pt idx="15176">
                  <c:v>1.20093E-3</c:v>
                </c:pt>
                <c:pt idx="15177">
                  <c:v>1.2327600000000001E-3</c:v>
                </c:pt>
                <c:pt idx="15178">
                  <c:v>1.28889E-3</c:v>
                </c:pt>
                <c:pt idx="15179">
                  <c:v>1.1379600000000001E-3</c:v>
                </c:pt>
                <c:pt idx="15180">
                  <c:v>1.2931300000000002E-3</c:v>
                </c:pt>
                <c:pt idx="15181">
                  <c:v>1.3431500000000002E-3</c:v>
                </c:pt>
                <c:pt idx="15182">
                  <c:v>1.3606100000000002E-3</c:v>
                </c:pt>
                <c:pt idx="15183">
                  <c:v>1.3475099999999999E-3</c:v>
                </c:pt>
                <c:pt idx="15184">
                  <c:v>1.4248500000000003E-3</c:v>
                </c:pt>
                <c:pt idx="15185">
                  <c:v>1.3805700000000002E-3</c:v>
                </c:pt>
                <c:pt idx="15186">
                  <c:v>1.3475099999999999E-3</c:v>
                </c:pt>
                <c:pt idx="15187">
                  <c:v>1.2845200000000001E-3</c:v>
                </c:pt>
                <c:pt idx="15188">
                  <c:v>1.2804200000000002E-3</c:v>
                </c:pt>
                <c:pt idx="15189">
                  <c:v>1.1360900000000002E-3</c:v>
                </c:pt>
                <c:pt idx="15190">
                  <c:v>1.1697700000000001E-3</c:v>
                </c:pt>
                <c:pt idx="15191">
                  <c:v>1.2047000000000002E-3</c:v>
                </c:pt>
                <c:pt idx="15192">
                  <c:v>1.2165500000000003E-3</c:v>
                </c:pt>
                <c:pt idx="15193">
                  <c:v>1.2396199999999999E-3</c:v>
                </c:pt>
                <c:pt idx="15194">
                  <c:v>1.1195400000000002E-3</c:v>
                </c:pt>
                <c:pt idx="15195">
                  <c:v>1.0381800000000003E-3</c:v>
                </c:pt>
                <c:pt idx="15196">
                  <c:v>1.1236200000000001E-3</c:v>
                </c:pt>
                <c:pt idx="15197">
                  <c:v>1.1367200000000001E-3</c:v>
                </c:pt>
                <c:pt idx="15198">
                  <c:v>1.1466900000000001E-3</c:v>
                </c:pt>
                <c:pt idx="15199">
                  <c:v>1.1417100000000002E-3</c:v>
                </c:pt>
                <c:pt idx="15200">
                  <c:v>1.1335200000000001E-3</c:v>
                </c:pt>
                <c:pt idx="15201">
                  <c:v>1.2397199999999999E-3</c:v>
                </c:pt>
                <c:pt idx="15202">
                  <c:v>1.2383699999999999E-3</c:v>
                </c:pt>
                <c:pt idx="15203">
                  <c:v>1.1468800000000003E-3</c:v>
                </c:pt>
                <c:pt idx="15204">
                  <c:v>1.2489800000000002E-3</c:v>
                </c:pt>
                <c:pt idx="15205">
                  <c:v>1.3231900000000001E-3</c:v>
                </c:pt>
                <c:pt idx="15206">
                  <c:v>1.1780400000000004E-3</c:v>
                </c:pt>
                <c:pt idx="15207">
                  <c:v>1.0743500000000004E-3</c:v>
                </c:pt>
                <c:pt idx="15208">
                  <c:v>1.2804200000000002E-3</c:v>
                </c:pt>
                <c:pt idx="15209">
                  <c:v>1.3425300000000002E-3</c:v>
                </c:pt>
                <c:pt idx="15210">
                  <c:v>1.3980300000000004E-3</c:v>
                </c:pt>
                <c:pt idx="15211">
                  <c:v>1.42859E-3</c:v>
                </c:pt>
                <c:pt idx="15212">
                  <c:v>1.3063500000000004E-3</c:v>
                </c:pt>
                <c:pt idx="15213">
                  <c:v>1.0425900000000001E-3</c:v>
                </c:pt>
                <c:pt idx="15214">
                  <c:v>9.315300000000004E-4</c:v>
                </c:pt>
                <c:pt idx="15215">
                  <c:v>1.0394199999999999E-3</c:v>
                </c:pt>
                <c:pt idx="15216">
                  <c:v>1.1977500000000002E-3</c:v>
                </c:pt>
                <c:pt idx="15217">
                  <c:v>1.1466900000000001E-3</c:v>
                </c:pt>
                <c:pt idx="15218">
                  <c:v>1.1273600000000002E-3</c:v>
                </c:pt>
                <c:pt idx="15219">
                  <c:v>1.0494E-3</c:v>
                </c:pt>
                <c:pt idx="15220">
                  <c:v>1.2619700000000001E-3</c:v>
                </c:pt>
                <c:pt idx="15221">
                  <c:v>1.1947200000000002E-3</c:v>
                </c:pt>
                <c:pt idx="15222">
                  <c:v>1.2721500000000003E-3</c:v>
                </c:pt>
                <c:pt idx="15223">
                  <c:v>1.2271500000000002E-3</c:v>
                </c:pt>
                <c:pt idx="15224">
                  <c:v>1.3044800000000002E-3</c:v>
                </c:pt>
                <c:pt idx="15225">
                  <c:v>1.4105000000000001E-3</c:v>
                </c:pt>
                <c:pt idx="15226">
                  <c:v>1.2022000000000001E-3</c:v>
                </c:pt>
                <c:pt idx="15227">
                  <c:v>1.2901400000000004E-3</c:v>
                </c:pt>
                <c:pt idx="15228">
                  <c:v>1.1786700000000002E-3</c:v>
                </c:pt>
                <c:pt idx="15229">
                  <c:v>1.0369299999999999E-3</c:v>
                </c:pt>
                <c:pt idx="15230">
                  <c:v>1.1169900000000002E-3</c:v>
                </c:pt>
                <c:pt idx="15231">
                  <c:v>1.1793100000000003E-3</c:v>
                </c:pt>
                <c:pt idx="15232">
                  <c:v>1.0444100000000002E-3</c:v>
                </c:pt>
                <c:pt idx="15233">
                  <c:v>1.0225900000000001E-3</c:v>
                </c:pt>
                <c:pt idx="15234">
                  <c:v>1.0213399999999999E-3</c:v>
                </c:pt>
                <c:pt idx="15235">
                  <c:v>1.0475300000000001E-3</c:v>
                </c:pt>
                <c:pt idx="15236">
                  <c:v>1.0232100000000001E-3</c:v>
                </c:pt>
                <c:pt idx="15237">
                  <c:v>9.4151000000000033E-4</c:v>
                </c:pt>
                <c:pt idx="15238">
                  <c:v>1.0150999999999999E-3</c:v>
                </c:pt>
                <c:pt idx="15239">
                  <c:v>1.0518999999999997E-3</c:v>
                </c:pt>
                <c:pt idx="15240">
                  <c:v>1.0851999999999999E-3</c:v>
                </c:pt>
                <c:pt idx="15241">
                  <c:v>1.10366E-3</c:v>
                </c:pt>
                <c:pt idx="15242">
                  <c:v>1.0232100000000001E-3</c:v>
                </c:pt>
                <c:pt idx="15243">
                  <c:v>1.0188400000000002E-3</c:v>
                </c:pt>
                <c:pt idx="15244">
                  <c:v>1.3058499999999999E-3</c:v>
                </c:pt>
                <c:pt idx="15245">
                  <c:v>1.3138399999999999E-3</c:v>
                </c:pt>
                <c:pt idx="15246">
                  <c:v>1.3512600000000002E-3</c:v>
                </c:pt>
                <c:pt idx="15247">
                  <c:v>1.2945000000000003E-3</c:v>
                </c:pt>
                <c:pt idx="15248">
                  <c:v>1.2028399999999999E-3</c:v>
                </c:pt>
                <c:pt idx="15249">
                  <c:v>1.1913900000000001E-3</c:v>
                </c:pt>
                <c:pt idx="15250">
                  <c:v>1.2627000000000001E-3</c:v>
                </c:pt>
                <c:pt idx="15251">
                  <c:v>1.0999199999999999E-3</c:v>
                </c:pt>
                <c:pt idx="15252">
                  <c:v>1.1866100000000003E-3</c:v>
                </c:pt>
                <c:pt idx="15253">
                  <c:v>1.1513300000000001E-3</c:v>
                </c:pt>
                <c:pt idx="15254">
                  <c:v>1.1958400000000003E-3</c:v>
                </c:pt>
                <c:pt idx="15255">
                  <c:v>1.2901400000000004E-3</c:v>
                </c:pt>
                <c:pt idx="15256">
                  <c:v>1.0731000000000002E-3</c:v>
                </c:pt>
                <c:pt idx="15257">
                  <c:v>1.0805900000000002E-3</c:v>
                </c:pt>
                <c:pt idx="15258">
                  <c:v>1.1926600000000003E-3</c:v>
                </c:pt>
                <c:pt idx="15259">
                  <c:v>1.1316200000000001E-3</c:v>
                </c:pt>
                <c:pt idx="15260">
                  <c:v>1.2009500000000001E-3</c:v>
                </c:pt>
                <c:pt idx="15261">
                  <c:v>1.0512700000000002E-3</c:v>
                </c:pt>
                <c:pt idx="15262">
                  <c:v>1.1529299999999999E-3</c:v>
                </c:pt>
                <c:pt idx="15263">
                  <c:v>1.4317100000000001E-3</c:v>
                </c:pt>
                <c:pt idx="15264">
                  <c:v>1.2970000000000002E-3</c:v>
                </c:pt>
                <c:pt idx="15265">
                  <c:v>1.3319199999999999E-3</c:v>
                </c:pt>
                <c:pt idx="15266">
                  <c:v>1.32569E-3</c:v>
                </c:pt>
                <c:pt idx="15267">
                  <c:v>1.2562500000000002E-3</c:v>
                </c:pt>
                <c:pt idx="15268">
                  <c:v>1.3849299999999999E-3</c:v>
                </c:pt>
                <c:pt idx="15269">
                  <c:v>1.4142499999999999E-3</c:v>
                </c:pt>
                <c:pt idx="15270">
                  <c:v>1.1348500000000004E-3</c:v>
                </c:pt>
                <c:pt idx="15271">
                  <c:v>1.0699800000000001E-3</c:v>
                </c:pt>
                <c:pt idx="15272">
                  <c:v>1.2327200000000001E-3</c:v>
                </c:pt>
                <c:pt idx="15273">
                  <c:v>1.3263100000000002E-3</c:v>
                </c:pt>
                <c:pt idx="15274">
                  <c:v>1.1672300000000002E-3</c:v>
                </c:pt>
                <c:pt idx="15275">
                  <c:v>1.3780700000000001E-3</c:v>
                </c:pt>
                <c:pt idx="15276">
                  <c:v>1.4479199999999999E-3</c:v>
                </c:pt>
                <c:pt idx="15277">
                  <c:v>1.27392E-3</c:v>
                </c:pt>
                <c:pt idx="15278">
                  <c:v>1.1834900000000001E-3</c:v>
                </c:pt>
                <c:pt idx="15279">
                  <c:v>1.3510000000000002E-3</c:v>
                </c:pt>
                <c:pt idx="15280">
                  <c:v>1.45167E-3</c:v>
                </c:pt>
                <c:pt idx="15281">
                  <c:v>1.3408300000000001E-3</c:v>
                </c:pt>
                <c:pt idx="15282">
                  <c:v>1.4148699999999999E-3</c:v>
                </c:pt>
                <c:pt idx="15283">
                  <c:v>1.25584E-3</c:v>
                </c:pt>
                <c:pt idx="15284">
                  <c:v>1.2520900000000002E-3</c:v>
                </c:pt>
                <c:pt idx="15285">
                  <c:v>1.1888500000000004E-3</c:v>
                </c:pt>
                <c:pt idx="15286">
                  <c:v>1.1672800000000001E-3</c:v>
                </c:pt>
                <c:pt idx="15287">
                  <c:v>1.1136399999999999E-3</c:v>
                </c:pt>
                <c:pt idx="15288">
                  <c:v>1.24336E-3</c:v>
                </c:pt>
                <c:pt idx="15289">
                  <c:v>1.24989E-3</c:v>
                </c:pt>
                <c:pt idx="15290">
                  <c:v>1.3581200000000002E-3</c:v>
                </c:pt>
                <c:pt idx="15291">
                  <c:v>1.2549799999999999E-3</c:v>
                </c:pt>
                <c:pt idx="15292">
                  <c:v>1.3244400000000003E-3</c:v>
                </c:pt>
                <c:pt idx="15293">
                  <c:v>1.2963700000000002E-3</c:v>
                </c:pt>
                <c:pt idx="15294">
                  <c:v>1.2801600000000002E-3</c:v>
                </c:pt>
                <c:pt idx="15295">
                  <c:v>1.3281800000000004E-3</c:v>
                </c:pt>
                <c:pt idx="15296">
                  <c:v>1.2320900000000001E-3</c:v>
                </c:pt>
                <c:pt idx="15297">
                  <c:v>1.1928500000000003E-3</c:v>
                </c:pt>
                <c:pt idx="15298">
                  <c:v>1.1049100000000002E-3</c:v>
                </c:pt>
                <c:pt idx="15299">
                  <c:v>1.1928500000000003E-3</c:v>
                </c:pt>
                <c:pt idx="15300">
                  <c:v>1.3219400000000002E-3</c:v>
                </c:pt>
                <c:pt idx="15301">
                  <c:v>1.3789800000000001E-3</c:v>
                </c:pt>
                <c:pt idx="15302">
                  <c:v>1.3238200000000001E-3</c:v>
                </c:pt>
                <c:pt idx="15303">
                  <c:v>1.3250600000000001E-3</c:v>
                </c:pt>
                <c:pt idx="15304">
                  <c:v>1.2601999999999999E-3</c:v>
                </c:pt>
                <c:pt idx="15305">
                  <c:v>1.1205000000000002E-3</c:v>
                </c:pt>
                <c:pt idx="15306">
                  <c:v>1.22528E-3</c:v>
                </c:pt>
                <c:pt idx="15307">
                  <c:v>1.3250600000000001E-3</c:v>
                </c:pt>
                <c:pt idx="15308">
                  <c:v>1.3693399999999999E-3</c:v>
                </c:pt>
                <c:pt idx="15309">
                  <c:v>1.3389200000000002E-3</c:v>
                </c:pt>
                <c:pt idx="15310">
                  <c:v>1.24544E-3</c:v>
                </c:pt>
                <c:pt idx="15311">
                  <c:v>1.2390000000000001E-3</c:v>
                </c:pt>
                <c:pt idx="15312">
                  <c:v>1.2639400000000001E-3</c:v>
                </c:pt>
                <c:pt idx="15313">
                  <c:v>1.27143E-3</c:v>
                </c:pt>
                <c:pt idx="15314">
                  <c:v>1.3071200000000002E-3</c:v>
                </c:pt>
                <c:pt idx="15315">
                  <c:v>1.3631100000000003E-3</c:v>
                </c:pt>
                <c:pt idx="15316">
                  <c:v>1.3599899999999999E-3</c:v>
                </c:pt>
                <c:pt idx="15317">
                  <c:v>1.3757999999999999E-3</c:v>
                </c:pt>
                <c:pt idx="15318">
                  <c:v>1.0462900000000001E-3</c:v>
                </c:pt>
                <c:pt idx="15319">
                  <c:v>1.2726700000000003E-3</c:v>
                </c:pt>
                <c:pt idx="15320">
                  <c:v>1.2340100000000002E-3</c:v>
                </c:pt>
                <c:pt idx="15321">
                  <c:v>1.23463E-3</c:v>
                </c:pt>
                <c:pt idx="15322">
                  <c:v>1.2701800000000003E-3</c:v>
                </c:pt>
                <c:pt idx="15323">
                  <c:v>1.31696E-3</c:v>
                </c:pt>
                <c:pt idx="15324">
                  <c:v>1.2789100000000003E-3</c:v>
                </c:pt>
                <c:pt idx="15325">
                  <c:v>1.2508500000000002E-3</c:v>
                </c:pt>
                <c:pt idx="15326">
                  <c:v>1.3192000000000002E-3</c:v>
                </c:pt>
                <c:pt idx="15327">
                  <c:v>1.3562500000000005E-3</c:v>
                </c:pt>
                <c:pt idx="15328">
                  <c:v>1.4310900000000001E-3</c:v>
                </c:pt>
                <c:pt idx="15329">
                  <c:v>1.3904200000000003E-3</c:v>
                </c:pt>
                <c:pt idx="15330">
                  <c:v>1.1398300000000001E-3</c:v>
                </c:pt>
                <c:pt idx="15331">
                  <c:v>1.1933000000000002E-3</c:v>
                </c:pt>
                <c:pt idx="15332">
                  <c:v>1.1136399999999999E-3</c:v>
                </c:pt>
                <c:pt idx="15333">
                  <c:v>1.2518E-3</c:v>
                </c:pt>
                <c:pt idx="15334">
                  <c:v>1.3231900000000001E-3</c:v>
                </c:pt>
                <c:pt idx="15335">
                  <c:v>1.3058499999999999E-3</c:v>
                </c:pt>
                <c:pt idx="15336">
                  <c:v>1.2633200000000001E-3</c:v>
                </c:pt>
                <c:pt idx="15337">
                  <c:v>1.2633200000000001E-3</c:v>
                </c:pt>
                <c:pt idx="15338">
                  <c:v>1.2403500000000003E-3</c:v>
                </c:pt>
                <c:pt idx="15339">
                  <c:v>1.2776599999999999E-3</c:v>
                </c:pt>
                <c:pt idx="15340">
                  <c:v>1.2789100000000003E-3</c:v>
                </c:pt>
                <c:pt idx="15341">
                  <c:v>1.2181000000000002E-3</c:v>
                </c:pt>
                <c:pt idx="15342">
                  <c:v>1.3063500000000004E-3</c:v>
                </c:pt>
                <c:pt idx="15343">
                  <c:v>1.3516400000000001E-3</c:v>
                </c:pt>
                <c:pt idx="15344">
                  <c:v>1.4552899999999999E-3</c:v>
                </c:pt>
                <c:pt idx="15345">
                  <c:v>1.3643500000000005E-3</c:v>
                </c:pt>
                <c:pt idx="15346">
                  <c:v>1.2982500000000001E-3</c:v>
                </c:pt>
                <c:pt idx="15347">
                  <c:v>1.2782900000000001E-3</c:v>
                </c:pt>
                <c:pt idx="15348">
                  <c:v>1.2764200000000001E-3</c:v>
                </c:pt>
                <c:pt idx="15349">
                  <c:v>1.2664400000000002E-3</c:v>
                </c:pt>
                <c:pt idx="15350">
                  <c:v>1.2581600000000001E-3</c:v>
                </c:pt>
                <c:pt idx="15351">
                  <c:v>1.2632500000000003E-3</c:v>
                </c:pt>
                <c:pt idx="15352">
                  <c:v>1.1983900000000003E-3</c:v>
                </c:pt>
                <c:pt idx="15353">
                  <c:v>1.1629100000000003E-3</c:v>
                </c:pt>
                <c:pt idx="15354">
                  <c:v>1.1635300000000001E-3</c:v>
                </c:pt>
                <c:pt idx="15355">
                  <c:v>1.1722700000000004E-3</c:v>
                </c:pt>
                <c:pt idx="15356">
                  <c:v>1.2842299999999999E-3</c:v>
                </c:pt>
                <c:pt idx="15357">
                  <c:v>1.3069800000000001E-3</c:v>
                </c:pt>
                <c:pt idx="15358">
                  <c:v>1.3281800000000004E-3</c:v>
                </c:pt>
                <c:pt idx="15359">
                  <c:v>1.2938800000000001E-3</c:v>
                </c:pt>
                <c:pt idx="15360">
                  <c:v>1.2371299999999999E-3</c:v>
                </c:pt>
                <c:pt idx="15361">
                  <c:v>1.24989E-3</c:v>
                </c:pt>
                <c:pt idx="15362">
                  <c:v>1.0556400000000001E-3</c:v>
                </c:pt>
                <c:pt idx="15363">
                  <c:v>1.3083900000000002E-3</c:v>
                </c:pt>
                <c:pt idx="15364">
                  <c:v>1.4940800000000003E-3</c:v>
                </c:pt>
                <c:pt idx="15365">
                  <c:v>1.5115400000000002E-3</c:v>
                </c:pt>
                <c:pt idx="15366">
                  <c:v>1.3980300000000004E-3</c:v>
                </c:pt>
                <c:pt idx="15367">
                  <c:v>1.3394100000000003E-3</c:v>
                </c:pt>
                <c:pt idx="15368">
                  <c:v>1.2315099999999999E-3</c:v>
                </c:pt>
                <c:pt idx="15369">
                  <c:v>1.3198400000000001E-3</c:v>
                </c:pt>
                <c:pt idx="15370">
                  <c:v>1.28932E-3</c:v>
                </c:pt>
                <c:pt idx="15371">
                  <c:v>1.1785000000000003E-3</c:v>
                </c:pt>
                <c:pt idx="15372">
                  <c:v>1.1211200000000002E-3</c:v>
                </c:pt>
                <c:pt idx="15373">
                  <c:v>1.0812100000000002E-3</c:v>
                </c:pt>
                <c:pt idx="15374">
                  <c:v>1.2096800000000001E-3</c:v>
                </c:pt>
                <c:pt idx="15375">
                  <c:v>1.2327600000000001E-3</c:v>
                </c:pt>
                <c:pt idx="15376">
                  <c:v>1.4126799999999999E-3</c:v>
                </c:pt>
                <c:pt idx="15377">
                  <c:v>1.4840999999999999E-3</c:v>
                </c:pt>
                <c:pt idx="15378">
                  <c:v>1.3649900000000002E-3</c:v>
                </c:pt>
                <c:pt idx="15379">
                  <c:v>1.2508500000000002E-3</c:v>
                </c:pt>
                <c:pt idx="15380">
                  <c:v>1.2492600000000001E-3</c:v>
                </c:pt>
                <c:pt idx="15381">
                  <c:v>1.3274700000000001E-3</c:v>
                </c:pt>
                <c:pt idx="15382">
                  <c:v>1.2901400000000004E-3</c:v>
                </c:pt>
                <c:pt idx="15383">
                  <c:v>1.3556200000000001E-3</c:v>
                </c:pt>
                <c:pt idx="15384">
                  <c:v>1.2518E-3</c:v>
                </c:pt>
                <c:pt idx="15385">
                  <c:v>1.3198400000000001E-3</c:v>
                </c:pt>
                <c:pt idx="15386">
                  <c:v>1.1984600000000004E-3</c:v>
                </c:pt>
                <c:pt idx="15387">
                  <c:v>1.3096700000000002E-3</c:v>
                </c:pt>
                <c:pt idx="15388">
                  <c:v>1.47287E-3</c:v>
                </c:pt>
                <c:pt idx="15389">
                  <c:v>1.3768300000000001E-3</c:v>
                </c:pt>
                <c:pt idx="15390">
                  <c:v>1.1816200000000002E-3</c:v>
                </c:pt>
                <c:pt idx="15391">
                  <c:v>1.1061600000000001E-3</c:v>
                </c:pt>
                <c:pt idx="15392">
                  <c:v>1.06167E-3</c:v>
                </c:pt>
                <c:pt idx="15393">
                  <c:v>1.4165E-3</c:v>
                </c:pt>
                <c:pt idx="15394">
                  <c:v>1.2982200000000001E-3</c:v>
                </c:pt>
                <c:pt idx="15395">
                  <c:v>1.20345E-3</c:v>
                </c:pt>
                <c:pt idx="15396">
                  <c:v>1.4425700000000002E-3</c:v>
                </c:pt>
                <c:pt idx="15397">
                  <c:v>1.4803500000000003E-3</c:v>
                </c:pt>
                <c:pt idx="15398">
                  <c:v>1.3643500000000005E-3</c:v>
                </c:pt>
                <c:pt idx="15399">
                  <c:v>1.27143E-3</c:v>
                </c:pt>
                <c:pt idx="15400">
                  <c:v>1.1872300000000003E-3</c:v>
                </c:pt>
                <c:pt idx="15401">
                  <c:v>1.41395E-3</c:v>
                </c:pt>
                <c:pt idx="15402">
                  <c:v>1.48846E-3</c:v>
                </c:pt>
                <c:pt idx="15403">
                  <c:v>1.3886800000000004E-3</c:v>
                </c:pt>
                <c:pt idx="15404">
                  <c:v>1.3071200000000002E-3</c:v>
                </c:pt>
                <c:pt idx="15405">
                  <c:v>1.2807800000000002E-3</c:v>
                </c:pt>
                <c:pt idx="15406">
                  <c:v>1.3554500000000002E-3</c:v>
                </c:pt>
                <c:pt idx="15407">
                  <c:v>1.2614499999999999E-3</c:v>
                </c:pt>
                <c:pt idx="15408">
                  <c:v>1.2227799999999999E-3</c:v>
                </c:pt>
                <c:pt idx="15409">
                  <c:v>1.2358800000000002E-3</c:v>
                </c:pt>
                <c:pt idx="15410">
                  <c:v>1.2639400000000001E-3</c:v>
                </c:pt>
                <c:pt idx="15411">
                  <c:v>1.2187299999999999E-3</c:v>
                </c:pt>
                <c:pt idx="15412">
                  <c:v>1.3967800000000005E-3</c:v>
                </c:pt>
                <c:pt idx="15413">
                  <c:v>1.4211100000000002E-3</c:v>
                </c:pt>
                <c:pt idx="15414">
                  <c:v>1.3548200000000001E-3</c:v>
                </c:pt>
                <c:pt idx="15415">
                  <c:v>1.2308900000000001E-3</c:v>
                </c:pt>
                <c:pt idx="15416">
                  <c:v>1.2695600000000001E-3</c:v>
                </c:pt>
                <c:pt idx="15417">
                  <c:v>1.1589600000000001E-3</c:v>
                </c:pt>
                <c:pt idx="15418">
                  <c:v>1.2121800000000002E-3</c:v>
                </c:pt>
                <c:pt idx="15419">
                  <c:v>1.4098800000000001E-3</c:v>
                </c:pt>
                <c:pt idx="15420">
                  <c:v>1.4061400000000002E-3</c:v>
                </c:pt>
                <c:pt idx="15421">
                  <c:v>1.3693399999999999E-3</c:v>
                </c:pt>
                <c:pt idx="15422">
                  <c:v>1.3757999999999999E-3</c:v>
                </c:pt>
                <c:pt idx="15423">
                  <c:v>1.3905500000000002E-3</c:v>
                </c:pt>
                <c:pt idx="15424">
                  <c:v>1.1841100000000002E-3</c:v>
                </c:pt>
                <c:pt idx="15425">
                  <c:v>1.1573000000000002E-3</c:v>
                </c:pt>
                <c:pt idx="15426">
                  <c:v>1.2040700000000002E-3</c:v>
                </c:pt>
                <c:pt idx="15427">
                  <c:v>1.1891000000000002E-3</c:v>
                </c:pt>
                <c:pt idx="15428">
                  <c:v>1.23526E-3</c:v>
                </c:pt>
                <c:pt idx="15429">
                  <c:v>1.3294299999999999E-3</c:v>
                </c:pt>
                <c:pt idx="15430">
                  <c:v>1.2552100000000001E-3</c:v>
                </c:pt>
                <c:pt idx="15431">
                  <c:v>1.33383E-3</c:v>
                </c:pt>
                <c:pt idx="15432">
                  <c:v>1.4254700000000001E-3</c:v>
                </c:pt>
                <c:pt idx="15433">
                  <c:v>1.4148699999999999E-3</c:v>
                </c:pt>
                <c:pt idx="15434">
                  <c:v>1.3581200000000002E-3</c:v>
                </c:pt>
                <c:pt idx="15435">
                  <c:v>1.40632E-3</c:v>
                </c:pt>
                <c:pt idx="15436">
                  <c:v>1.4828500000000002E-3</c:v>
                </c:pt>
                <c:pt idx="15437">
                  <c:v>1.4466800000000001E-3</c:v>
                </c:pt>
                <c:pt idx="15438">
                  <c:v>1.3100900000000003E-3</c:v>
                </c:pt>
                <c:pt idx="15439">
                  <c:v>1.3802500000000004E-3</c:v>
                </c:pt>
                <c:pt idx="15440">
                  <c:v>1.1869400000000003E-3</c:v>
                </c:pt>
                <c:pt idx="15441">
                  <c:v>1.21966E-3</c:v>
                </c:pt>
                <c:pt idx="15442">
                  <c:v>1.2259E-3</c:v>
                </c:pt>
                <c:pt idx="15443">
                  <c:v>1.2901400000000004E-3</c:v>
                </c:pt>
                <c:pt idx="15444">
                  <c:v>1.3548200000000001E-3</c:v>
                </c:pt>
                <c:pt idx="15445">
                  <c:v>1.4298399999999997E-3</c:v>
                </c:pt>
                <c:pt idx="15446">
                  <c:v>1.3764400000000003E-3</c:v>
                </c:pt>
                <c:pt idx="15447">
                  <c:v>1.3288000000000002E-3</c:v>
                </c:pt>
                <c:pt idx="15448">
                  <c:v>1.24544E-3</c:v>
                </c:pt>
                <c:pt idx="15449">
                  <c:v>1.1373399999999999E-3</c:v>
                </c:pt>
                <c:pt idx="15450">
                  <c:v>1.0974299999999999E-3</c:v>
                </c:pt>
                <c:pt idx="15451">
                  <c:v>1.3219400000000002E-3</c:v>
                </c:pt>
                <c:pt idx="15452">
                  <c:v>1.2880500000000004E-3</c:v>
                </c:pt>
                <c:pt idx="15453">
                  <c:v>1.3730800000000003E-3</c:v>
                </c:pt>
                <c:pt idx="15454">
                  <c:v>1.44169E-3</c:v>
                </c:pt>
                <c:pt idx="15455">
                  <c:v>1.3223800000000004E-3</c:v>
                </c:pt>
                <c:pt idx="15456">
                  <c:v>1.2689299999999999E-3</c:v>
                </c:pt>
                <c:pt idx="15457">
                  <c:v>1.2271500000000002E-3</c:v>
                </c:pt>
                <c:pt idx="15458">
                  <c:v>1.3150799999999999E-3</c:v>
                </c:pt>
                <c:pt idx="15459">
                  <c:v>1.3014000000000001E-3</c:v>
                </c:pt>
                <c:pt idx="15460">
                  <c:v>1.2427400000000002E-3</c:v>
                </c:pt>
                <c:pt idx="15461">
                  <c:v>1.2155499999999999E-3</c:v>
                </c:pt>
                <c:pt idx="15462">
                  <c:v>1.04192E-3</c:v>
                </c:pt>
                <c:pt idx="15463">
                  <c:v>1.3026100000000003E-3</c:v>
                </c:pt>
                <c:pt idx="15464">
                  <c:v>1.2614499999999999E-3</c:v>
                </c:pt>
                <c:pt idx="15465">
                  <c:v>1.2913800000000002E-3</c:v>
                </c:pt>
                <c:pt idx="15466">
                  <c:v>1.2801600000000002E-3</c:v>
                </c:pt>
                <c:pt idx="15467">
                  <c:v>1.1803700000000002E-3</c:v>
                </c:pt>
                <c:pt idx="15468">
                  <c:v>1.1591699999999999E-3</c:v>
                </c:pt>
                <c:pt idx="15469">
                  <c:v>1.0780900000000001E-3</c:v>
                </c:pt>
                <c:pt idx="15470">
                  <c:v>1.3147500000000002E-3</c:v>
                </c:pt>
                <c:pt idx="15471">
                  <c:v>1.2333800000000001E-3</c:v>
                </c:pt>
                <c:pt idx="15472">
                  <c:v>1.2259E-3</c:v>
                </c:pt>
                <c:pt idx="15473">
                  <c:v>1.2320900000000001E-3</c:v>
                </c:pt>
                <c:pt idx="15474">
                  <c:v>1.4123800000000002E-3</c:v>
                </c:pt>
                <c:pt idx="15475">
                  <c:v>1.33566E-3</c:v>
                </c:pt>
                <c:pt idx="15476">
                  <c:v>1.4554100000000001E-3</c:v>
                </c:pt>
                <c:pt idx="15477">
                  <c:v>1.46539E-3</c:v>
                </c:pt>
                <c:pt idx="15478">
                  <c:v>1.4822300000000002E-3</c:v>
                </c:pt>
                <c:pt idx="15479">
                  <c:v>1.5240100000000001E-3</c:v>
                </c:pt>
                <c:pt idx="15480">
                  <c:v>1.4204800000000002E-3</c:v>
                </c:pt>
                <c:pt idx="15481">
                  <c:v>1.43483E-3</c:v>
                </c:pt>
                <c:pt idx="15482">
                  <c:v>1.4691299999999999E-3</c:v>
                </c:pt>
                <c:pt idx="15483">
                  <c:v>1.5277500000000002E-3</c:v>
                </c:pt>
                <c:pt idx="15484">
                  <c:v>1.42672E-3</c:v>
                </c:pt>
                <c:pt idx="15485">
                  <c:v>1.4123800000000002E-3</c:v>
                </c:pt>
                <c:pt idx="15486">
                  <c:v>1.5096700000000001E-3</c:v>
                </c:pt>
                <c:pt idx="15487">
                  <c:v>1.4498E-3</c:v>
                </c:pt>
                <c:pt idx="15488">
                  <c:v>1.2963100000000004E-3</c:v>
                </c:pt>
                <c:pt idx="15489">
                  <c:v>1.1691300000000002E-3</c:v>
                </c:pt>
                <c:pt idx="15490">
                  <c:v>1.1186300000000002E-3</c:v>
                </c:pt>
                <c:pt idx="15491">
                  <c:v>1.2988600000000002E-3</c:v>
                </c:pt>
                <c:pt idx="15492">
                  <c:v>1.2664300000000002E-3</c:v>
                </c:pt>
                <c:pt idx="15493">
                  <c:v>1.3044800000000002E-3</c:v>
                </c:pt>
                <c:pt idx="15494">
                  <c:v>1.3026699999999999E-3</c:v>
                </c:pt>
                <c:pt idx="15495">
                  <c:v>1.3490900000000001E-3</c:v>
                </c:pt>
                <c:pt idx="15496">
                  <c:v>1.2619700000000001E-3</c:v>
                </c:pt>
                <c:pt idx="15497">
                  <c:v>1.1903500000000004E-3</c:v>
                </c:pt>
                <c:pt idx="15498">
                  <c:v>1.1622900000000003E-3</c:v>
                </c:pt>
                <c:pt idx="15499">
                  <c:v>1.1805800000000003E-3</c:v>
                </c:pt>
                <c:pt idx="15500">
                  <c:v>1.2751699999999999E-3</c:v>
                </c:pt>
                <c:pt idx="15501">
                  <c:v>1.30573E-3</c:v>
                </c:pt>
                <c:pt idx="15502">
                  <c:v>1.3643500000000005E-3</c:v>
                </c:pt>
                <c:pt idx="15503">
                  <c:v>1.2683300000000002E-3</c:v>
                </c:pt>
                <c:pt idx="15504">
                  <c:v>1.2920100000000001E-3</c:v>
                </c:pt>
                <c:pt idx="15505">
                  <c:v>1.4996899999999999E-3</c:v>
                </c:pt>
                <c:pt idx="15506">
                  <c:v>1.3700800000000005E-3</c:v>
                </c:pt>
                <c:pt idx="15507">
                  <c:v>1.4073899999999999E-3</c:v>
                </c:pt>
                <c:pt idx="15508">
                  <c:v>1.3481400000000003E-3</c:v>
                </c:pt>
                <c:pt idx="15509">
                  <c:v>1.3400300000000003E-3</c:v>
                </c:pt>
                <c:pt idx="15510">
                  <c:v>1.3554500000000002E-3</c:v>
                </c:pt>
                <c:pt idx="15511">
                  <c:v>1.2994899999999999E-3</c:v>
                </c:pt>
                <c:pt idx="15512">
                  <c:v>1.2689299999999999E-3</c:v>
                </c:pt>
                <c:pt idx="15513">
                  <c:v>1.2489800000000002E-3</c:v>
                </c:pt>
                <c:pt idx="15514">
                  <c:v>1.2308200000000001E-3</c:v>
                </c:pt>
                <c:pt idx="15515">
                  <c:v>1.2982400000000002E-3</c:v>
                </c:pt>
                <c:pt idx="15516">
                  <c:v>1.1934700000000003E-3</c:v>
                </c:pt>
                <c:pt idx="15517">
                  <c:v>1.1261100000000003E-3</c:v>
                </c:pt>
                <c:pt idx="15518">
                  <c:v>1.1884800000000004E-3</c:v>
                </c:pt>
                <c:pt idx="15519">
                  <c:v>1.3824400000000004E-3</c:v>
                </c:pt>
                <c:pt idx="15520">
                  <c:v>1.45042E-3</c:v>
                </c:pt>
                <c:pt idx="15521">
                  <c:v>1.2626099999999999E-3</c:v>
                </c:pt>
                <c:pt idx="15522">
                  <c:v>1.1722700000000004E-3</c:v>
                </c:pt>
                <c:pt idx="15523">
                  <c:v>1.1248700000000003E-3</c:v>
                </c:pt>
                <c:pt idx="15524">
                  <c:v>1.2244600000000001E-3</c:v>
                </c:pt>
                <c:pt idx="15525">
                  <c:v>1.20345E-3</c:v>
                </c:pt>
                <c:pt idx="15526">
                  <c:v>1.2733E-3</c:v>
                </c:pt>
                <c:pt idx="15527">
                  <c:v>1.4304600000000002E-3</c:v>
                </c:pt>
                <c:pt idx="15528">
                  <c:v>1.3069800000000001E-3</c:v>
                </c:pt>
                <c:pt idx="15529">
                  <c:v>1.1884800000000004E-3</c:v>
                </c:pt>
                <c:pt idx="15530">
                  <c:v>1.1329700000000003E-3</c:v>
                </c:pt>
                <c:pt idx="15531">
                  <c:v>1.2726700000000003E-3</c:v>
                </c:pt>
                <c:pt idx="15532">
                  <c:v>1.4036400000000001E-3</c:v>
                </c:pt>
                <c:pt idx="15533">
                  <c:v>1.33383E-3</c:v>
                </c:pt>
                <c:pt idx="15534">
                  <c:v>1.07996E-3</c:v>
                </c:pt>
                <c:pt idx="15535">
                  <c:v>1.1541800000000003E-3</c:v>
                </c:pt>
                <c:pt idx="15536">
                  <c:v>1.3579900000000001E-3</c:v>
                </c:pt>
                <c:pt idx="15537">
                  <c:v>1.3880500000000005E-3</c:v>
                </c:pt>
                <c:pt idx="15538">
                  <c:v>1.44356E-3</c:v>
                </c:pt>
                <c:pt idx="15539">
                  <c:v>1.4073899999999999E-3</c:v>
                </c:pt>
                <c:pt idx="15540">
                  <c:v>1.3263100000000002E-3</c:v>
                </c:pt>
                <c:pt idx="15541">
                  <c:v>1.2589500000000002E-3</c:v>
                </c:pt>
                <c:pt idx="15542">
                  <c:v>1.227E-3</c:v>
                </c:pt>
                <c:pt idx="15543">
                  <c:v>1.2028200000000001E-3</c:v>
                </c:pt>
                <c:pt idx="15544">
                  <c:v>1.1516800000000002E-3</c:v>
                </c:pt>
                <c:pt idx="15545">
                  <c:v>1.2511600000000001E-3</c:v>
                </c:pt>
                <c:pt idx="15546">
                  <c:v>1.3643500000000005E-3</c:v>
                </c:pt>
                <c:pt idx="15547">
                  <c:v>1.4061400000000002E-3</c:v>
                </c:pt>
                <c:pt idx="15548">
                  <c:v>1.3699700000000001E-3</c:v>
                </c:pt>
                <c:pt idx="15549">
                  <c:v>1.4092600000000001E-3</c:v>
                </c:pt>
                <c:pt idx="15550">
                  <c:v>1.3699700000000001E-3</c:v>
                </c:pt>
                <c:pt idx="15551">
                  <c:v>1.3376499999999999E-3</c:v>
                </c:pt>
                <c:pt idx="15552">
                  <c:v>1.3637300000000001E-3</c:v>
                </c:pt>
                <c:pt idx="15553">
                  <c:v>1.2701800000000003E-3</c:v>
                </c:pt>
                <c:pt idx="15554">
                  <c:v>1.2508500000000002E-3</c:v>
                </c:pt>
                <c:pt idx="15555">
                  <c:v>1.32569E-3</c:v>
                </c:pt>
                <c:pt idx="15556">
                  <c:v>1.3793200000000001E-3</c:v>
                </c:pt>
                <c:pt idx="15557">
                  <c:v>1.42672E-3</c:v>
                </c:pt>
                <c:pt idx="15558">
                  <c:v>1.5009400000000001E-3</c:v>
                </c:pt>
                <c:pt idx="15559">
                  <c:v>1.0960100000000001E-3</c:v>
                </c:pt>
                <c:pt idx="15560">
                  <c:v>1.2932600000000001E-3</c:v>
                </c:pt>
                <c:pt idx="15561">
                  <c:v>1.2720500000000003E-3</c:v>
                </c:pt>
                <c:pt idx="15562">
                  <c:v>1.2315099999999999E-3</c:v>
                </c:pt>
                <c:pt idx="15563">
                  <c:v>1.3242900000000001E-3</c:v>
                </c:pt>
                <c:pt idx="15564">
                  <c:v>1.3400300000000003E-3</c:v>
                </c:pt>
                <c:pt idx="15565">
                  <c:v>1.4310900000000001E-3</c:v>
                </c:pt>
                <c:pt idx="15566">
                  <c:v>1.2034700000000001E-3</c:v>
                </c:pt>
                <c:pt idx="15567">
                  <c:v>1.0687400000000001E-3</c:v>
                </c:pt>
                <c:pt idx="15568">
                  <c:v>1.2221600000000001E-3</c:v>
                </c:pt>
                <c:pt idx="15569">
                  <c:v>1.24149E-3</c:v>
                </c:pt>
                <c:pt idx="15570">
                  <c:v>1.3516400000000001E-3</c:v>
                </c:pt>
                <c:pt idx="15571">
                  <c:v>1.35749E-3</c:v>
                </c:pt>
                <c:pt idx="15572">
                  <c:v>1.3313000000000001E-3</c:v>
                </c:pt>
                <c:pt idx="15573">
                  <c:v>1.3250600000000001E-3</c:v>
                </c:pt>
                <c:pt idx="15574">
                  <c:v>1.2988699999999999E-3</c:v>
                </c:pt>
                <c:pt idx="15575">
                  <c:v>1.1888500000000004E-3</c:v>
                </c:pt>
                <c:pt idx="15576">
                  <c:v>1.1248700000000003E-3</c:v>
                </c:pt>
                <c:pt idx="15577">
                  <c:v>1.4585300000000002E-3</c:v>
                </c:pt>
                <c:pt idx="15578">
                  <c:v>1.3249300000000002E-3</c:v>
                </c:pt>
                <c:pt idx="15579">
                  <c:v>1.3400300000000003E-3</c:v>
                </c:pt>
                <c:pt idx="15580">
                  <c:v>1.3980300000000004E-3</c:v>
                </c:pt>
                <c:pt idx="15581">
                  <c:v>1.2789100000000003E-3</c:v>
                </c:pt>
                <c:pt idx="15582">
                  <c:v>1.2726700000000003E-3</c:v>
                </c:pt>
                <c:pt idx="15583">
                  <c:v>1.2460800000000003E-3</c:v>
                </c:pt>
                <c:pt idx="15584">
                  <c:v>1.2165500000000003E-3</c:v>
                </c:pt>
                <c:pt idx="15585">
                  <c:v>1.2078099999999997E-3</c:v>
                </c:pt>
                <c:pt idx="15586">
                  <c:v>1.1576900000000001E-3</c:v>
                </c:pt>
                <c:pt idx="15587">
                  <c:v>1.3712100000000003E-3</c:v>
                </c:pt>
                <c:pt idx="15588">
                  <c:v>1.3967800000000005E-3</c:v>
                </c:pt>
                <c:pt idx="15589">
                  <c:v>1.3306500000000003E-3</c:v>
                </c:pt>
                <c:pt idx="15590">
                  <c:v>1.1030000000000002E-3</c:v>
                </c:pt>
                <c:pt idx="15591">
                  <c:v>1.26581E-3</c:v>
                </c:pt>
                <c:pt idx="15592">
                  <c:v>1.3147500000000002E-3</c:v>
                </c:pt>
                <c:pt idx="15593">
                  <c:v>1.20532E-3</c:v>
                </c:pt>
                <c:pt idx="15594">
                  <c:v>1.1429500000000002E-3</c:v>
                </c:pt>
                <c:pt idx="15595">
                  <c:v>1.1329700000000003E-3</c:v>
                </c:pt>
                <c:pt idx="15596">
                  <c:v>1.2308900000000001E-3</c:v>
                </c:pt>
                <c:pt idx="15597">
                  <c:v>1.3381600000000001E-3</c:v>
                </c:pt>
                <c:pt idx="15598">
                  <c:v>1.4055199999999999E-3</c:v>
                </c:pt>
                <c:pt idx="15599">
                  <c:v>1.1510600000000002E-3</c:v>
                </c:pt>
                <c:pt idx="15600">
                  <c:v>1.1404600000000003E-3</c:v>
                </c:pt>
                <c:pt idx="15601">
                  <c:v>1.3406500000000003E-3</c:v>
                </c:pt>
                <c:pt idx="15602">
                  <c:v>1.3249300000000002E-3</c:v>
                </c:pt>
                <c:pt idx="15603">
                  <c:v>1.2181000000000002E-3</c:v>
                </c:pt>
                <c:pt idx="15604">
                  <c:v>1.3986600000000004E-3</c:v>
                </c:pt>
                <c:pt idx="15605">
                  <c:v>1.3370100000000002E-3</c:v>
                </c:pt>
                <c:pt idx="15606">
                  <c:v>1.1678999999999999E-3</c:v>
                </c:pt>
                <c:pt idx="15607">
                  <c:v>1.07996E-3</c:v>
                </c:pt>
                <c:pt idx="15608">
                  <c:v>1.2121800000000002E-3</c:v>
                </c:pt>
                <c:pt idx="15609">
                  <c:v>1.1385900000000001E-3</c:v>
                </c:pt>
                <c:pt idx="15610">
                  <c:v>1.2090600000000001E-3</c:v>
                </c:pt>
                <c:pt idx="15611">
                  <c:v>1.24149E-3</c:v>
                </c:pt>
                <c:pt idx="15612">
                  <c:v>1.2791400000000002E-3</c:v>
                </c:pt>
                <c:pt idx="15613">
                  <c:v>1.21842E-3</c:v>
                </c:pt>
                <c:pt idx="15614">
                  <c:v>1.1523100000000001E-3</c:v>
                </c:pt>
                <c:pt idx="15615">
                  <c:v>1.0306900000000001E-3</c:v>
                </c:pt>
                <c:pt idx="15616">
                  <c:v>1.3799400000000001E-3</c:v>
                </c:pt>
                <c:pt idx="15617">
                  <c:v>1.3732600000000001E-3</c:v>
                </c:pt>
                <c:pt idx="15618">
                  <c:v>1.3643500000000005E-3</c:v>
                </c:pt>
                <c:pt idx="15619">
                  <c:v>1.4186100000000003E-3</c:v>
                </c:pt>
                <c:pt idx="15620">
                  <c:v>1.2608299999999999E-3</c:v>
                </c:pt>
                <c:pt idx="15621">
                  <c:v>1.3219400000000002E-3</c:v>
                </c:pt>
                <c:pt idx="15622">
                  <c:v>1.2527200000000001E-3</c:v>
                </c:pt>
                <c:pt idx="15623">
                  <c:v>1.3830600000000002E-3</c:v>
                </c:pt>
                <c:pt idx="15624">
                  <c:v>1.3462700000000003E-3</c:v>
                </c:pt>
                <c:pt idx="15625">
                  <c:v>1.41113E-3</c:v>
                </c:pt>
                <c:pt idx="15626">
                  <c:v>1.3961500000000005E-3</c:v>
                </c:pt>
                <c:pt idx="15627">
                  <c:v>1.2842299999999999E-3</c:v>
                </c:pt>
                <c:pt idx="15628">
                  <c:v>1.1248700000000003E-3</c:v>
                </c:pt>
                <c:pt idx="15629">
                  <c:v>1.0862000000000003E-3</c:v>
                </c:pt>
                <c:pt idx="15630">
                  <c:v>1.2128E-3</c:v>
                </c:pt>
                <c:pt idx="15631">
                  <c:v>1.2838999999999997E-3</c:v>
                </c:pt>
                <c:pt idx="15632">
                  <c:v>1.4092600000000001E-3</c:v>
                </c:pt>
                <c:pt idx="15633">
                  <c:v>1.3681000000000001E-3</c:v>
                </c:pt>
                <c:pt idx="15634">
                  <c:v>1.3700800000000005E-3</c:v>
                </c:pt>
                <c:pt idx="15635">
                  <c:v>1.3974100000000002E-3</c:v>
                </c:pt>
                <c:pt idx="15636">
                  <c:v>1.4429400000000002E-3</c:v>
                </c:pt>
                <c:pt idx="15637">
                  <c:v>1.3113400000000002E-3</c:v>
                </c:pt>
                <c:pt idx="15638">
                  <c:v>1.25646E-3</c:v>
                </c:pt>
                <c:pt idx="15639">
                  <c:v>1.26961E-3</c:v>
                </c:pt>
                <c:pt idx="15640">
                  <c:v>1.3961600000000002E-3</c:v>
                </c:pt>
                <c:pt idx="15641">
                  <c:v>1.3058499999999999E-3</c:v>
                </c:pt>
                <c:pt idx="15642">
                  <c:v>1.2246500000000003E-3</c:v>
                </c:pt>
                <c:pt idx="15643">
                  <c:v>1.2128E-3</c:v>
                </c:pt>
                <c:pt idx="15644">
                  <c:v>1.3581200000000002E-3</c:v>
                </c:pt>
                <c:pt idx="15645">
                  <c:v>1.2359000000000001E-3</c:v>
                </c:pt>
                <c:pt idx="15646">
                  <c:v>1.2212799999999999E-3</c:v>
                </c:pt>
                <c:pt idx="15647">
                  <c:v>1.3730800000000003E-3</c:v>
                </c:pt>
                <c:pt idx="15648">
                  <c:v>1.3230200000000001E-3</c:v>
                </c:pt>
                <c:pt idx="15649">
                  <c:v>1.1622900000000003E-3</c:v>
                </c:pt>
                <c:pt idx="15650">
                  <c:v>1.1448200000000002E-3</c:v>
                </c:pt>
                <c:pt idx="15651">
                  <c:v>1.1279899999999999E-3</c:v>
                </c:pt>
                <c:pt idx="15652">
                  <c:v>1.3039400000000002E-3</c:v>
                </c:pt>
                <c:pt idx="15653">
                  <c:v>1.3249300000000002E-3</c:v>
                </c:pt>
                <c:pt idx="15654">
                  <c:v>1.2446099999999999E-3</c:v>
                </c:pt>
                <c:pt idx="15655">
                  <c:v>1.2791400000000002E-3</c:v>
                </c:pt>
                <c:pt idx="15656">
                  <c:v>1.2128E-3</c:v>
                </c:pt>
                <c:pt idx="15657">
                  <c:v>1.2003300000000001E-3</c:v>
                </c:pt>
                <c:pt idx="15658">
                  <c:v>1.2664400000000002E-3</c:v>
                </c:pt>
                <c:pt idx="15659">
                  <c:v>1.3541800000000004E-3</c:v>
                </c:pt>
                <c:pt idx="15660">
                  <c:v>1.3705900000000003E-3</c:v>
                </c:pt>
                <c:pt idx="15661">
                  <c:v>1.42859E-3</c:v>
                </c:pt>
                <c:pt idx="15662">
                  <c:v>1.4616399999999999E-3</c:v>
                </c:pt>
                <c:pt idx="15663">
                  <c:v>1.3550000000000003E-3</c:v>
                </c:pt>
                <c:pt idx="15664">
                  <c:v>1.2994899999999999E-3</c:v>
                </c:pt>
                <c:pt idx="15665">
                  <c:v>1.2246500000000003E-3</c:v>
                </c:pt>
                <c:pt idx="15666">
                  <c:v>1.2651500000000003E-3</c:v>
                </c:pt>
                <c:pt idx="15667">
                  <c:v>1.22528E-3</c:v>
                </c:pt>
                <c:pt idx="15668">
                  <c:v>1.3718400000000003E-3</c:v>
                </c:pt>
                <c:pt idx="15669">
                  <c:v>1.4572800000000003E-3</c:v>
                </c:pt>
                <c:pt idx="15670">
                  <c:v>1.3468900000000001E-3</c:v>
                </c:pt>
                <c:pt idx="15671">
                  <c:v>1.23526E-3</c:v>
                </c:pt>
                <c:pt idx="15672">
                  <c:v>1.1429500000000002E-3</c:v>
                </c:pt>
                <c:pt idx="15673">
                  <c:v>1.1564200000000002E-3</c:v>
                </c:pt>
                <c:pt idx="15674">
                  <c:v>1.3830600000000002E-3</c:v>
                </c:pt>
                <c:pt idx="15675">
                  <c:v>1.3100900000000003E-3</c:v>
                </c:pt>
                <c:pt idx="15676">
                  <c:v>1.2171700000000001E-3</c:v>
                </c:pt>
                <c:pt idx="15677">
                  <c:v>1.2867700000000002E-3</c:v>
                </c:pt>
                <c:pt idx="15678">
                  <c:v>1.3255600000000001E-3</c:v>
                </c:pt>
                <c:pt idx="15679">
                  <c:v>1.2327600000000001E-3</c:v>
                </c:pt>
                <c:pt idx="15680">
                  <c:v>1.2009500000000001E-3</c:v>
                </c:pt>
                <c:pt idx="15681">
                  <c:v>1.1161400000000003E-3</c:v>
                </c:pt>
                <c:pt idx="15682">
                  <c:v>1.0824600000000001E-3</c:v>
                </c:pt>
                <c:pt idx="15683">
                  <c:v>1.2159199999999999E-3</c:v>
                </c:pt>
                <c:pt idx="15684">
                  <c:v>1.3102999999999999E-3</c:v>
                </c:pt>
                <c:pt idx="15685">
                  <c:v>1.3344200000000002E-3</c:v>
                </c:pt>
                <c:pt idx="15686">
                  <c:v>1.2543400000000003E-3</c:v>
                </c:pt>
                <c:pt idx="15687">
                  <c:v>1.1647800000000002E-3</c:v>
                </c:pt>
                <c:pt idx="15688">
                  <c:v>1.21842E-3</c:v>
                </c:pt>
                <c:pt idx="15689">
                  <c:v>1.20594E-3</c:v>
                </c:pt>
                <c:pt idx="15690">
                  <c:v>1.1404600000000003E-3</c:v>
                </c:pt>
                <c:pt idx="15691">
                  <c:v>1.3611700000000003E-3</c:v>
                </c:pt>
                <c:pt idx="15692">
                  <c:v>1.43296E-3</c:v>
                </c:pt>
                <c:pt idx="15693">
                  <c:v>1.3375399999999999E-3</c:v>
                </c:pt>
                <c:pt idx="15694">
                  <c:v>1.1467000000000003E-3</c:v>
                </c:pt>
                <c:pt idx="15695">
                  <c:v>1.1753800000000004E-3</c:v>
                </c:pt>
                <c:pt idx="15696">
                  <c:v>1.24336E-3</c:v>
                </c:pt>
                <c:pt idx="15697">
                  <c:v>1.0693600000000001E-3</c:v>
                </c:pt>
                <c:pt idx="15698">
                  <c:v>1.2608299999999999E-3</c:v>
                </c:pt>
                <c:pt idx="15699">
                  <c:v>1.27579E-3</c:v>
                </c:pt>
                <c:pt idx="15700">
                  <c:v>1.2814100000000002E-3</c:v>
                </c:pt>
                <c:pt idx="15701">
                  <c:v>1.2776599999999999E-3</c:v>
                </c:pt>
                <c:pt idx="15702">
                  <c:v>1.1348500000000004E-3</c:v>
                </c:pt>
                <c:pt idx="15703">
                  <c:v>1.1940900000000003E-3</c:v>
                </c:pt>
                <c:pt idx="15704">
                  <c:v>1.2365399999999999E-3</c:v>
                </c:pt>
                <c:pt idx="15705">
                  <c:v>1.2721500000000003E-3</c:v>
                </c:pt>
                <c:pt idx="15706">
                  <c:v>1.2477300000000001E-3</c:v>
                </c:pt>
                <c:pt idx="15707">
                  <c:v>1.3793200000000001E-3</c:v>
                </c:pt>
                <c:pt idx="15708">
                  <c:v>1.4703800000000003E-3</c:v>
                </c:pt>
                <c:pt idx="15709">
                  <c:v>1.3198400000000001E-3</c:v>
                </c:pt>
                <c:pt idx="15710">
                  <c:v>1.21093E-3</c:v>
                </c:pt>
                <c:pt idx="15711">
                  <c:v>1.1810000000000002E-3</c:v>
                </c:pt>
                <c:pt idx="15712">
                  <c:v>1.1597900000000002E-3</c:v>
                </c:pt>
                <c:pt idx="15713">
                  <c:v>1.1510600000000002E-3</c:v>
                </c:pt>
                <c:pt idx="15714">
                  <c:v>1.1891000000000002E-3</c:v>
                </c:pt>
                <c:pt idx="15715">
                  <c:v>1.2140500000000002E-3</c:v>
                </c:pt>
                <c:pt idx="15716">
                  <c:v>1.20594E-3</c:v>
                </c:pt>
                <c:pt idx="15717">
                  <c:v>1.3064900000000002E-3</c:v>
                </c:pt>
                <c:pt idx="15718">
                  <c:v>1.2726700000000003E-3</c:v>
                </c:pt>
                <c:pt idx="15719">
                  <c:v>1.1067800000000001E-3</c:v>
                </c:pt>
                <c:pt idx="15720">
                  <c:v>1.28932E-3</c:v>
                </c:pt>
                <c:pt idx="15721">
                  <c:v>1.2876400000000001E-3</c:v>
                </c:pt>
                <c:pt idx="15722">
                  <c:v>1.2146699999999999E-3</c:v>
                </c:pt>
                <c:pt idx="15723">
                  <c:v>1.4826300000000002E-3</c:v>
                </c:pt>
                <c:pt idx="15724">
                  <c:v>1.3612400000000003E-3</c:v>
                </c:pt>
                <c:pt idx="15725">
                  <c:v>1.31072E-3</c:v>
                </c:pt>
                <c:pt idx="15726">
                  <c:v>1.3827900000000003E-3</c:v>
                </c:pt>
                <c:pt idx="15727">
                  <c:v>1.3525000000000002E-3</c:v>
                </c:pt>
                <c:pt idx="15728">
                  <c:v>1.2396199999999999E-3</c:v>
                </c:pt>
                <c:pt idx="15729">
                  <c:v>1.2155499999999999E-3</c:v>
                </c:pt>
                <c:pt idx="15730">
                  <c:v>1.3450200000000002E-3</c:v>
                </c:pt>
                <c:pt idx="15731">
                  <c:v>1.3516400000000001E-3</c:v>
                </c:pt>
                <c:pt idx="15732">
                  <c:v>1.4123800000000002E-3</c:v>
                </c:pt>
                <c:pt idx="15733">
                  <c:v>1.4847200000000001E-3</c:v>
                </c:pt>
                <c:pt idx="15734">
                  <c:v>1.3554500000000002E-3</c:v>
                </c:pt>
                <c:pt idx="15735">
                  <c:v>1.3924200000000001E-3</c:v>
                </c:pt>
                <c:pt idx="15736">
                  <c:v>1.3421000000000002E-3</c:v>
                </c:pt>
                <c:pt idx="15737">
                  <c:v>1.2801600000000002E-3</c:v>
                </c:pt>
                <c:pt idx="15738">
                  <c:v>1.3462700000000003E-3</c:v>
                </c:pt>
                <c:pt idx="15739">
                  <c:v>1.2944100000000002E-3</c:v>
                </c:pt>
                <c:pt idx="15740">
                  <c:v>1.2867700000000002E-3</c:v>
                </c:pt>
                <c:pt idx="15741">
                  <c:v>1.3306800000000003E-3</c:v>
                </c:pt>
                <c:pt idx="15742">
                  <c:v>1.2600700000000003E-3</c:v>
                </c:pt>
                <c:pt idx="15743">
                  <c:v>1.3263100000000002E-3</c:v>
                </c:pt>
                <c:pt idx="15744">
                  <c:v>1.3506300000000002E-3</c:v>
                </c:pt>
                <c:pt idx="15745">
                  <c:v>1.2441700000000002E-3</c:v>
                </c:pt>
                <c:pt idx="15746">
                  <c:v>1.31197E-3</c:v>
                </c:pt>
                <c:pt idx="15747">
                  <c:v>1.3160299999999999E-3</c:v>
                </c:pt>
                <c:pt idx="15748">
                  <c:v>1.25307E-3</c:v>
                </c:pt>
                <c:pt idx="15749">
                  <c:v>1.4241300000000002E-3</c:v>
                </c:pt>
                <c:pt idx="15750">
                  <c:v>1.25771E-3</c:v>
                </c:pt>
                <c:pt idx="15751">
                  <c:v>1.2676899999999999E-3</c:v>
                </c:pt>
                <c:pt idx="15752">
                  <c:v>1.3294299999999999E-3</c:v>
                </c:pt>
                <c:pt idx="15753">
                  <c:v>1.2327600000000001E-3</c:v>
                </c:pt>
                <c:pt idx="15754">
                  <c:v>1.2340000000000003E-3</c:v>
                </c:pt>
                <c:pt idx="15755">
                  <c:v>1.2676899999999999E-3</c:v>
                </c:pt>
                <c:pt idx="15756">
                  <c:v>1.2227799999999999E-3</c:v>
                </c:pt>
                <c:pt idx="15757">
                  <c:v>1.1042900000000002E-3</c:v>
                </c:pt>
                <c:pt idx="15758">
                  <c:v>1.1354700000000002E-3</c:v>
                </c:pt>
                <c:pt idx="15759">
                  <c:v>1.1913900000000001E-3</c:v>
                </c:pt>
                <c:pt idx="15760">
                  <c:v>1.3674700000000002E-3</c:v>
                </c:pt>
                <c:pt idx="15761">
                  <c:v>1.3219400000000002E-3</c:v>
                </c:pt>
                <c:pt idx="15762">
                  <c:v>1.2905900000000001E-3</c:v>
                </c:pt>
                <c:pt idx="15763">
                  <c:v>1.3643500000000005E-3</c:v>
                </c:pt>
                <c:pt idx="15764">
                  <c:v>1.3351000000000001E-3</c:v>
                </c:pt>
                <c:pt idx="15765">
                  <c:v>1.1049100000000002E-3</c:v>
                </c:pt>
                <c:pt idx="15766">
                  <c:v>1.1983900000000003E-3</c:v>
                </c:pt>
                <c:pt idx="15767">
                  <c:v>1.4423100000000002E-3</c:v>
                </c:pt>
                <c:pt idx="15768">
                  <c:v>1.4495599999999999E-3</c:v>
                </c:pt>
                <c:pt idx="15769">
                  <c:v>1.1504400000000004E-3</c:v>
                </c:pt>
                <c:pt idx="15770">
                  <c:v>1.1192500000000002E-3</c:v>
                </c:pt>
                <c:pt idx="15771">
                  <c:v>1.0968000000000002E-3</c:v>
                </c:pt>
                <c:pt idx="15772">
                  <c:v>1.1915999999999999E-3</c:v>
                </c:pt>
                <c:pt idx="15773">
                  <c:v>1.1610400000000001E-3</c:v>
                </c:pt>
                <c:pt idx="15774">
                  <c:v>1.1273600000000002E-3</c:v>
                </c:pt>
                <c:pt idx="15775">
                  <c:v>1.0974299999999999E-3</c:v>
                </c:pt>
                <c:pt idx="15776">
                  <c:v>1.2022000000000001E-3</c:v>
                </c:pt>
                <c:pt idx="15777">
                  <c:v>1.3459100000000001E-3</c:v>
                </c:pt>
                <c:pt idx="15778">
                  <c:v>1.1435799999999999E-3</c:v>
                </c:pt>
                <c:pt idx="15779">
                  <c:v>1.1894800000000001E-3</c:v>
                </c:pt>
                <c:pt idx="15780">
                  <c:v>1.34939E-3</c:v>
                </c:pt>
                <c:pt idx="15781">
                  <c:v>1.2390000000000001E-3</c:v>
                </c:pt>
                <c:pt idx="15782">
                  <c:v>1.1230000000000001E-3</c:v>
                </c:pt>
                <c:pt idx="15783">
                  <c:v>1.1242400000000003E-3</c:v>
                </c:pt>
                <c:pt idx="15784">
                  <c:v>1.2202900000000002E-3</c:v>
                </c:pt>
                <c:pt idx="15785">
                  <c:v>1.2845200000000001E-3</c:v>
                </c:pt>
                <c:pt idx="15786">
                  <c:v>1.3471800000000001E-3</c:v>
                </c:pt>
                <c:pt idx="15787">
                  <c:v>1.2402400000000003E-3</c:v>
                </c:pt>
                <c:pt idx="15788">
                  <c:v>1.22528E-3</c:v>
                </c:pt>
                <c:pt idx="15789">
                  <c:v>1.1666500000000004E-3</c:v>
                </c:pt>
                <c:pt idx="15790">
                  <c:v>1.22652E-3</c:v>
                </c:pt>
                <c:pt idx="15791">
                  <c:v>1.3700800000000005E-3</c:v>
                </c:pt>
                <c:pt idx="15792">
                  <c:v>1.3506300000000002E-3</c:v>
                </c:pt>
                <c:pt idx="15793">
                  <c:v>1.4055199999999999E-3</c:v>
                </c:pt>
                <c:pt idx="15794">
                  <c:v>1.3169500000000001E-3</c:v>
                </c:pt>
                <c:pt idx="15795">
                  <c:v>1.5028100000000003E-3</c:v>
                </c:pt>
                <c:pt idx="15796">
                  <c:v>1.3855600000000001E-3</c:v>
                </c:pt>
                <c:pt idx="15797">
                  <c:v>1.1723100000000004E-3</c:v>
                </c:pt>
                <c:pt idx="15798">
                  <c:v>1.2315099999999999E-3</c:v>
                </c:pt>
                <c:pt idx="15799">
                  <c:v>1.26706E-3</c:v>
                </c:pt>
                <c:pt idx="15800">
                  <c:v>1.2901400000000004E-3</c:v>
                </c:pt>
                <c:pt idx="15801">
                  <c:v>1.3306500000000003E-3</c:v>
                </c:pt>
                <c:pt idx="15802">
                  <c:v>1.3319199999999999E-3</c:v>
                </c:pt>
                <c:pt idx="15803">
                  <c:v>1.2882700000000002E-3</c:v>
                </c:pt>
                <c:pt idx="15804">
                  <c:v>1.1824900000000002E-3</c:v>
                </c:pt>
                <c:pt idx="15805">
                  <c:v>1.15543E-3</c:v>
                </c:pt>
                <c:pt idx="15806">
                  <c:v>1.3179299999999999E-3</c:v>
                </c:pt>
                <c:pt idx="15807">
                  <c:v>1.4697499999999999E-3</c:v>
                </c:pt>
                <c:pt idx="15808">
                  <c:v>1.5121600000000002E-3</c:v>
                </c:pt>
                <c:pt idx="15809">
                  <c:v>1.4585300000000002E-3</c:v>
                </c:pt>
                <c:pt idx="15810">
                  <c:v>1.4585300000000002E-3</c:v>
                </c:pt>
                <c:pt idx="15811">
                  <c:v>1.4304600000000002E-3</c:v>
                </c:pt>
                <c:pt idx="15812">
                  <c:v>1.2845200000000001E-3</c:v>
                </c:pt>
                <c:pt idx="15813">
                  <c:v>1.2520900000000002E-3</c:v>
                </c:pt>
                <c:pt idx="15814">
                  <c:v>1.3649800000000002E-3</c:v>
                </c:pt>
                <c:pt idx="15815">
                  <c:v>1.2683300000000002E-3</c:v>
                </c:pt>
                <c:pt idx="15816">
                  <c:v>1.1379600000000001E-3</c:v>
                </c:pt>
                <c:pt idx="15817">
                  <c:v>1.11052E-3</c:v>
                </c:pt>
                <c:pt idx="15818">
                  <c:v>1.2327600000000001E-3</c:v>
                </c:pt>
                <c:pt idx="15819">
                  <c:v>1.2568900000000001E-3</c:v>
                </c:pt>
                <c:pt idx="15820">
                  <c:v>1.3141200000000002E-3</c:v>
                </c:pt>
                <c:pt idx="15821">
                  <c:v>1.29513E-3</c:v>
                </c:pt>
                <c:pt idx="15822">
                  <c:v>1.20093E-3</c:v>
                </c:pt>
                <c:pt idx="15823">
                  <c:v>1.3780700000000001E-3</c:v>
                </c:pt>
                <c:pt idx="15824">
                  <c:v>1.25147E-3</c:v>
                </c:pt>
                <c:pt idx="15825">
                  <c:v>1.4186100000000003E-3</c:v>
                </c:pt>
                <c:pt idx="15826">
                  <c:v>1.3157100000000001E-3</c:v>
                </c:pt>
                <c:pt idx="15827">
                  <c:v>1.3593600000000002E-3</c:v>
                </c:pt>
                <c:pt idx="15828">
                  <c:v>1.2848700000000002E-3</c:v>
                </c:pt>
                <c:pt idx="15829">
                  <c:v>1.3013600000000001E-3</c:v>
                </c:pt>
                <c:pt idx="15830">
                  <c:v>1.3425300000000002E-3</c:v>
                </c:pt>
                <c:pt idx="15831">
                  <c:v>1.2446099999999999E-3</c:v>
                </c:pt>
                <c:pt idx="15832">
                  <c:v>1.2708000000000001E-3</c:v>
                </c:pt>
                <c:pt idx="15833">
                  <c:v>1.2913800000000002E-3</c:v>
                </c:pt>
                <c:pt idx="15834">
                  <c:v>1.3656000000000002E-3</c:v>
                </c:pt>
                <c:pt idx="15835">
                  <c:v>1.3556200000000001E-3</c:v>
                </c:pt>
                <c:pt idx="15836">
                  <c:v>1.4438400000000001E-3</c:v>
                </c:pt>
                <c:pt idx="15837">
                  <c:v>1.4385699999999999E-3</c:v>
                </c:pt>
                <c:pt idx="15838">
                  <c:v>1.2810499999999999E-3</c:v>
                </c:pt>
                <c:pt idx="15839">
                  <c:v>1.3419E-3</c:v>
                </c:pt>
                <c:pt idx="15840">
                  <c:v>1.3088500000000003E-3</c:v>
                </c:pt>
                <c:pt idx="15841">
                  <c:v>1.2832799999999999E-3</c:v>
                </c:pt>
                <c:pt idx="15842">
                  <c:v>1.2826500000000002E-3</c:v>
                </c:pt>
                <c:pt idx="15843">
                  <c:v>1.3783400000000003E-3</c:v>
                </c:pt>
                <c:pt idx="15844">
                  <c:v>1.3618100000000002E-3</c:v>
                </c:pt>
                <c:pt idx="15845">
                  <c:v>1.3427300000000001E-3</c:v>
                </c:pt>
                <c:pt idx="15846">
                  <c:v>1.3063500000000004E-3</c:v>
                </c:pt>
                <c:pt idx="15847">
                  <c:v>1.3980300000000004E-3</c:v>
                </c:pt>
                <c:pt idx="15848">
                  <c:v>1.4510400000000002E-3</c:v>
                </c:pt>
                <c:pt idx="15849">
                  <c:v>1.5040500000000003E-3</c:v>
                </c:pt>
                <c:pt idx="15850">
                  <c:v>1.42734E-3</c:v>
                </c:pt>
                <c:pt idx="15851">
                  <c:v>1.3811900000000002E-3</c:v>
                </c:pt>
                <c:pt idx="15852">
                  <c:v>1.2848700000000002E-3</c:v>
                </c:pt>
                <c:pt idx="15853">
                  <c:v>1.1641600000000002E-3</c:v>
                </c:pt>
                <c:pt idx="15854">
                  <c:v>1.41968E-3</c:v>
                </c:pt>
                <c:pt idx="15855">
                  <c:v>1.4161200000000001E-3</c:v>
                </c:pt>
                <c:pt idx="15856">
                  <c:v>1.1990800000000002E-3</c:v>
                </c:pt>
                <c:pt idx="15857">
                  <c:v>1.0924400000000003E-3</c:v>
                </c:pt>
                <c:pt idx="15858">
                  <c:v>1.2545900000000001E-3</c:v>
                </c:pt>
                <c:pt idx="15859">
                  <c:v>1.4335800000000001E-3</c:v>
                </c:pt>
                <c:pt idx="15860">
                  <c:v>1.4616399999999999E-3</c:v>
                </c:pt>
                <c:pt idx="15861">
                  <c:v>1.4203099999999999E-3</c:v>
                </c:pt>
                <c:pt idx="15862">
                  <c:v>1.35749E-3</c:v>
                </c:pt>
                <c:pt idx="15863">
                  <c:v>1.2321400000000003E-3</c:v>
                </c:pt>
                <c:pt idx="15864">
                  <c:v>1.1410800000000003E-3</c:v>
                </c:pt>
                <c:pt idx="15865">
                  <c:v>1.3325500000000003E-3</c:v>
                </c:pt>
                <c:pt idx="15866">
                  <c:v>1.3200700000000002E-3</c:v>
                </c:pt>
                <c:pt idx="15867">
                  <c:v>1.2219100000000001E-3</c:v>
                </c:pt>
                <c:pt idx="15868">
                  <c:v>1.1722700000000004E-3</c:v>
                </c:pt>
                <c:pt idx="15869">
                  <c:v>1.0556400000000001E-3</c:v>
                </c:pt>
                <c:pt idx="15870">
                  <c:v>1.3319199999999999E-3</c:v>
                </c:pt>
                <c:pt idx="15871">
                  <c:v>1.2416300000000001E-3</c:v>
                </c:pt>
                <c:pt idx="15872">
                  <c:v>1.3878800000000002E-3</c:v>
                </c:pt>
                <c:pt idx="15873">
                  <c:v>1.1292299999999999E-3</c:v>
                </c:pt>
                <c:pt idx="15874">
                  <c:v>1.2537099999999999E-3</c:v>
                </c:pt>
                <c:pt idx="15875">
                  <c:v>1.2988699999999999E-3</c:v>
                </c:pt>
                <c:pt idx="15876">
                  <c:v>1.3980300000000004E-3</c:v>
                </c:pt>
                <c:pt idx="15877">
                  <c:v>1.4441800000000002E-3</c:v>
                </c:pt>
                <c:pt idx="15878">
                  <c:v>1.3802500000000004E-3</c:v>
                </c:pt>
                <c:pt idx="15879">
                  <c:v>1.1560500000000005E-3</c:v>
                </c:pt>
                <c:pt idx="15880">
                  <c:v>1.2227799999999999E-3</c:v>
                </c:pt>
                <c:pt idx="15881">
                  <c:v>1.1940900000000003E-3</c:v>
                </c:pt>
                <c:pt idx="15882">
                  <c:v>1.1398300000000001E-3</c:v>
                </c:pt>
                <c:pt idx="15883">
                  <c:v>1.2259E-3</c:v>
                </c:pt>
                <c:pt idx="15884">
                  <c:v>1.3147500000000002E-3</c:v>
                </c:pt>
                <c:pt idx="15885">
                  <c:v>1.3998999999999999E-3</c:v>
                </c:pt>
                <c:pt idx="15886">
                  <c:v>1.42173E-3</c:v>
                </c:pt>
                <c:pt idx="15887">
                  <c:v>1.2168299999999999E-3</c:v>
                </c:pt>
                <c:pt idx="15888">
                  <c:v>1.3325600000000002E-3</c:v>
                </c:pt>
                <c:pt idx="15889">
                  <c:v>1.3487600000000003E-3</c:v>
                </c:pt>
                <c:pt idx="15890">
                  <c:v>1.22777E-3</c:v>
                </c:pt>
                <c:pt idx="15891">
                  <c:v>1.1591699999999999E-3</c:v>
                </c:pt>
                <c:pt idx="15892">
                  <c:v>1.1560500000000005E-3</c:v>
                </c:pt>
                <c:pt idx="15893">
                  <c:v>1.2734199999999999E-3</c:v>
                </c:pt>
                <c:pt idx="15894">
                  <c:v>1.2159199999999999E-3</c:v>
                </c:pt>
                <c:pt idx="15895">
                  <c:v>1.3157100000000001E-3</c:v>
                </c:pt>
                <c:pt idx="15896">
                  <c:v>1.3294299999999999E-3</c:v>
                </c:pt>
                <c:pt idx="15897">
                  <c:v>1.40302E-3</c:v>
                </c:pt>
                <c:pt idx="15898">
                  <c:v>1.2371299999999999E-3</c:v>
                </c:pt>
                <c:pt idx="15899">
                  <c:v>1.3967800000000005E-3</c:v>
                </c:pt>
                <c:pt idx="15900">
                  <c:v>1.5265100000000002E-3</c:v>
                </c:pt>
                <c:pt idx="15901">
                  <c:v>1.4529100000000002E-3</c:v>
                </c:pt>
                <c:pt idx="15902">
                  <c:v>1.3433700000000002E-3</c:v>
                </c:pt>
                <c:pt idx="15903">
                  <c:v>1.4889900000000001E-3</c:v>
                </c:pt>
                <c:pt idx="15904">
                  <c:v>1.4042700000000002E-3</c:v>
                </c:pt>
                <c:pt idx="15905">
                  <c:v>1.4279399999999997E-3</c:v>
                </c:pt>
                <c:pt idx="15906">
                  <c:v>1.3219400000000002E-3</c:v>
                </c:pt>
                <c:pt idx="15907">
                  <c:v>1.47349E-3</c:v>
                </c:pt>
                <c:pt idx="15908">
                  <c:v>1.4298399999999997E-3</c:v>
                </c:pt>
                <c:pt idx="15909">
                  <c:v>1.413E-3</c:v>
                </c:pt>
                <c:pt idx="15910">
                  <c:v>1.3443999999999999E-3</c:v>
                </c:pt>
                <c:pt idx="15911">
                  <c:v>1.3764400000000003E-3</c:v>
                </c:pt>
                <c:pt idx="15912">
                  <c:v>1.5140300000000002E-3</c:v>
                </c:pt>
                <c:pt idx="15913">
                  <c:v>1.5171500000000003E-3</c:v>
                </c:pt>
                <c:pt idx="15914">
                  <c:v>1.41522E-3</c:v>
                </c:pt>
                <c:pt idx="15915">
                  <c:v>1.3674700000000002E-3</c:v>
                </c:pt>
                <c:pt idx="15916">
                  <c:v>1.4011500000000001E-3</c:v>
                </c:pt>
                <c:pt idx="15917">
                  <c:v>1.34939E-3</c:v>
                </c:pt>
                <c:pt idx="15918">
                  <c:v>1.2633200000000001E-3</c:v>
                </c:pt>
                <c:pt idx="15919">
                  <c:v>1.4616399999999999E-3</c:v>
                </c:pt>
                <c:pt idx="15920">
                  <c:v>1.4822300000000002E-3</c:v>
                </c:pt>
                <c:pt idx="15921">
                  <c:v>1.50489E-3</c:v>
                </c:pt>
                <c:pt idx="15922">
                  <c:v>1.49719E-3</c:v>
                </c:pt>
                <c:pt idx="15923">
                  <c:v>1.3805700000000002E-3</c:v>
                </c:pt>
                <c:pt idx="15924">
                  <c:v>1.4444799999999999E-3</c:v>
                </c:pt>
                <c:pt idx="15925">
                  <c:v>1.2520900000000002E-3</c:v>
                </c:pt>
                <c:pt idx="15926">
                  <c:v>1.3917900000000002E-3</c:v>
                </c:pt>
                <c:pt idx="15927">
                  <c:v>1.4457500000000002E-3</c:v>
                </c:pt>
                <c:pt idx="15928">
                  <c:v>1.4628900000000001E-3</c:v>
                </c:pt>
                <c:pt idx="15929">
                  <c:v>1.52962E-3</c:v>
                </c:pt>
                <c:pt idx="15930">
                  <c:v>1.6007200000000001E-3</c:v>
                </c:pt>
                <c:pt idx="15931">
                  <c:v>1.4311199999999999E-3</c:v>
                </c:pt>
                <c:pt idx="15932">
                  <c:v>1.2876400000000001E-3</c:v>
                </c:pt>
                <c:pt idx="15933">
                  <c:v>1.33383E-3</c:v>
                </c:pt>
                <c:pt idx="15934">
                  <c:v>1.4934499999999999E-3</c:v>
                </c:pt>
                <c:pt idx="15935">
                  <c:v>1.4692799999999999E-3</c:v>
                </c:pt>
                <c:pt idx="15936">
                  <c:v>1.4616399999999999E-3</c:v>
                </c:pt>
                <c:pt idx="15937">
                  <c:v>1.41175E-3</c:v>
                </c:pt>
                <c:pt idx="15938">
                  <c:v>1.5015600000000001E-3</c:v>
                </c:pt>
                <c:pt idx="15939">
                  <c:v>1.5053000000000002E-3</c:v>
                </c:pt>
                <c:pt idx="15940">
                  <c:v>1.4266700000000001E-3</c:v>
                </c:pt>
                <c:pt idx="15941">
                  <c:v>1.3063500000000004E-3</c:v>
                </c:pt>
                <c:pt idx="15942">
                  <c:v>1.2721500000000003E-3</c:v>
                </c:pt>
                <c:pt idx="15943">
                  <c:v>1.3401900000000002E-3</c:v>
                </c:pt>
                <c:pt idx="15944">
                  <c:v>1.3802500000000004E-3</c:v>
                </c:pt>
                <c:pt idx="15945">
                  <c:v>1.4491700000000001E-3</c:v>
                </c:pt>
                <c:pt idx="15946">
                  <c:v>1.4772400000000001E-3</c:v>
                </c:pt>
                <c:pt idx="15947">
                  <c:v>1.4915799999999999E-3</c:v>
                </c:pt>
                <c:pt idx="15948">
                  <c:v>1.4622700000000001E-3</c:v>
                </c:pt>
                <c:pt idx="15949">
                  <c:v>1.3910600000000002E-3</c:v>
                </c:pt>
                <c:pt idx="15950">
                  <c:v>1.3624800000000001E-3</c:v>
                </c:pt>
                <c:pt idx="15951">
                  <c:v>1.4036400000000001E-3</c:v>
                </c:pt>
                <c:pt idx="15952">
                  <c:v>1.3843100000000001E-3</c:v>
                </c:pt>
                <c:pt idx="15953">
                  <c:v>1.40489E-3</c:v>
                </c:pt>
                <c:pt idx="15954">
                  <c:v>1.3992800000000001E-3</c:v>
                </c:pt>
                <c:pt idx="15955">
                  <c:v>1.2715100000000002E-3</c:v>
                </c:pt>
                <c:pt idx="15956">
                  <c:v>1.2708000000000001E-3</c:v>
                </c:pt>
                <c:pt idx="15957">
                  <c:v>1.2944100000000002E-3</c:v>
                </c:pt>
                <c:pt idx="15958">
                  <c:v>1.2751699999999999E-3</c:v>
                </c:pt>
                <c:pt idx="15959">
                  <c:v>1.3936700000000003E-3</c:v>
                </c:pt>
                <c:pt idx="15960">
                  <c:v>1.4845399999999999E-3</c:v>
                </c:pt>
                <c:pt idx="15961">
                  <c:v>1.4094999999999997E-3</c:v>
                </c:pt>
                <c:pt idx="15962">
                  <c:v>1.5483300000000003E-3</c:v>
                </c:pt>
                <c:pt idx="15963">
                  <c:v>1.5003100000000001E-3</c:v>
                </c:pt>
                <c:pt idx="15964">
                  <c:v>1.3668500000000004E-3</c:v>
                </c:pt>
                <c:pt idx="15965">
                  <c:v>1.3082200000000001E-3</c:v>
                </c:pt>
                <c:pt idx="15966">
                  <c:v>1.3573600000000002E-3</c:v>
                </c:pt>
                <c:pt idx="15967">
                  <c:v>1.3419E-3</c:v>
                </c:pt>
                <c:pt idx="15968">
                  <c:v>1.2483500000000003E-3</c:v>
                </c:pt>
                <c:pt idx="15969">
                  <c:v>1.3427300000000001E-3</c:v>
                </c:pt>
                <c:pt idx="15970">
                  <c:v>1.2657899999999999E-3</c:v>
                </c:pt>
                <c:pt idx="15971">
                  <c:v>1.2508500000000002E-3</c:v>
                </c:pt>
                <c:pt idx="15972">
                  <c:v>1.3269300000000003E-3</c:v>
                </c:pt>
                <c:pt idx="15973">
                  <c:v>1.3319199999999999E-3</c:v>
                </c:pt>
                <c:pt idx="15974">
                  <c:v>1.3207000000000002E-3</c:v>
                </c:pt>
                <c:pt idx="15975">
                  <c:v>1.2864000000000003E-3</c:v>
                </c:pt>
                <c:pt idx="15976">
                  <c:v>1.2301800000000002E-3</c:v>
                </c:pt>
                <c:pt idx="15977">
                  <c:v>1.2782900000000001E-3</c:v>
                </c:pt>
                <c:pt idx="15978">
                  <c:v>1.2296399999999997E-3</c:v>
                </c:pt>
                <c:pt idx="15979">
                  <c:v>1.2327600000000001E-3</c:v>
                </c:pt>
                <c:pt idx="15980">
                  <c:v>1.1685200000000001E-3</c:v>
                </c:pt>
                <c:pt idx="15981">
                  <c:v>1.2645200000000001E-3</c:v>
                </c:pt>
                <c:pt idx="15982">
                  <c:v>1.2701800000000003E-3</c:v>
                </c:pt>
                <c:pt idx="15983">
                  <c:v>1.21904E-3</c:v>
                </c:pt>
                <c:pt idx="15984">
                  <c:v>1.1754900000000002E-3</c:v>
                </c:pt>
                <c:pt idx="15985">
                  <c:v>1.1379600000000001E-3</c:v>
                </c:pt>
                <c:pt idx="15986">
                  <c:v>1.1516800000000002E-3</c:v>
                </c:pt>
                <c:pt idx="15987">
                  <c:v>1.2146699999999999E-3</c:v>
                </c:pt>
                <c:pt idx="15988">
                  <c:v>1.25147E-3</c:v>
                </c:pt>
                <c:pt idx="15989">
                  <c:v>1.1541800000000003E-3</c:v>
                </c:pt>
                <c:pt idx="15990">
                  <c:v>1.1157199999999999E-3</c:v>
                </c:pt>
                <c:pt idx="15991">
                  <c:v>1.1920300000000004E-3</c:v>
                </c:pt>
                <c:pt idx="15992">
                  <c:v>1.22839E-3</c:v>
                </c:pt>
                <c:pt idx="15993">
                  <c:v>1.2159199999999999E-3</c:v>
                </c:pt>
                <c:pt idx="15994">
                  <c:v>1.1939299999999999E-3</c:v>
                </c:pt>
                <c:pt idx="15995">
                  <c:v>1.2168299999999999E-3</c:v>
                </c:pt>
                <c:pt idx="15996">
                  <c:v>1.1198800000000002E-3</c:v>
                </c:pt>
                <c:pt idx="15997">
                  <c:v>1.0924400000000003E-3</c:v>
                </c:pt>
                <c:pt idx="15998">
                  <c:v>1.1897300000000002E-3</c:v>
                </c:pt>
                <c:pt idx="15999">
                  <c:v>1.1336000000000002E-3</c:v>
                </c:pt>
                <c:pt idx="16000">
                  <c:v>1.22064E-3</c:v>
                </c:pt>
                <c:pt idx="16001">
                  <c:v>1.1945700000000003E-3</c:v>
                </c:pt>
                <c:pt idx="16002">
                  <c:v>1.1404600000000003E-3</c:v>
                </c:pt>
                <c:pt idx="16003">
                  <c:v>1.15792E-3</c:v>
                </c:pt>
                <c:pt idx="16004">
                  <c:v>1.1697700000000001E-3</c:v>
                </c:pt>
                <c:pt idx="16005">
                  <c:v>1.1342200000000002E-3</c:v>
                </c:pt>
                <c:pt idx="16006">
                  <c:v>1.0543900000000001E-3</c:v>
                </c:pt>
                <c:pt idx="16007">
                  <c:v>1.2676899999999999E-3</c:v>
                </c:pt>
                <c:pt idx="16008">
                  <c:v>1.2446099999999999E-3</c:v>
                </c:pt>
                <c:pt idx="16009">
                  <c:v>1.1964800000000004E-3</c:v>
                </c:pt>
                <c:pt idx="16010">
                  <c:v>1.1155099999999999E-3</c:v>
                </c:pt>
                <c:pt idx="16011">
                  <c:v>1.0475300000000001E-3</c:v>
                </c:pt>
                <c:pt idx="16012">
                  <c:v>1.1297099999999999E-3</c:v>
                </c:pt>
                <c:pt idx="16013">
                  <c:v>1.2377499999999999E-3</c:v>
                </c:pt>
                <c:pt idx="16014">
                  <c:v>1.2403500000000003E-3</c:v>
                </c:pt>
                <c:pt idx="16015">
                  <c:v>1.1535600000000001E-3</c:v>
                </c:pt>
                <c:pt idx="16016">
                  <c:v>1.1597900000000002E-3</c:v>
                </c:pt>
                <c:pt idx="16017">
                  <c:v>1.1591699999999999E-3</c:v>
                </c:pt>
                <c:pt idx="16018">
                  <c:v>1.1660300000000004E-3</c:v>
                </c:pt>
                <c:pt idx="16019">
                  <c:v>1.1641600000000002E-3</c:v>
                </c:pt>
                <c:pt idx="16020">
                  <c:v>1.1990800000000002E-3</c:v>
                </c:pt>
                <c:pt idx="16021">
                  <c:v>1.2084400000000001E-3</c:v>
                </c:pt>
                <c:pt idx="16022">
                  <c:v>1.1915999999999999E-3</c:v>
                </c:pt>
                <c:pt idx="16023">
                  <c:v>1.1597900000000002E-3</c:v>
                </c:pt>
                <c:pt idx="16024">
                  <c:v>1.1841100000000002E-3</c:v>
                </c:pt>
                <c:pt idx="16025">
                  <c:v>1.15543E-3</c:v>
                </c:pt>
                <c:pt idx="16026">
                  <c:v>1.20856E-3</c:v>
                </c:pt>
                <c:pt idx="16027">
                  <c:v>1.25646E-3</c:v>
                </c:pt>
                <c:pt idx="16028">
                  <c:v>1.2770399999999999E-3</c:v>
                </c:pt>
                <c:pt idx="16029">
                  <c:v>1.2851500000000003E-3</c:v>
                </c:pt>
                <c:pt idx="16030">
                  <c:v>1.3188300000000002E-3</c:v>
                </c:pt>
                <c:pt idx="16031">
                  <c:v>1.2913800000000002E-3</c:v>
                </c:pt>
                <c:pt idx="16032">
                  <c:v>1.1799400000000002E-3</c:v>
                </c:pt>
                <c:pt idx="16033">
                  <c:v>1.0762200000000001E-3</c:v>
                </c:pt>
                <c:pt idx="16034">
                  <c:v>1.1236200000000001E-3</c:v>
                </c:pt>
                <c:pt idx="16035">
                  <c:v>1.2483500000000003E-3</c:v>
                </c:pt>
                <c:pt idx="16036">
                  <c:v>1.2708000000000001E-3</c:v>
                </c:pt>
                <c:pt idx="16037">
                  <c:v>1.2745500000000002E-3</c:v>
                </c:pt>
                <c:pt idx="16038">
                  <c:v>1.1220800000000001E-3</c:v>
                </c:pt>
                <c:pt idx="16039">
                  <c:v>1.0774700000000001E-3</c:v>
                </c:pt>
                <c:pt idx="16040">
                  <c:v>1.1716400000000003E-3</c:v>
                </c:pt>
                <c:pt idx="16041">
                  <c:v>1.1822400000000004E-3</c:v>
                </c:pt>
                <c:pt idx="16042">
                  <c:v>1.2448100000000003E-3</c:v>
                </c:pt>
                <c:pt idx="16043">
                  <c:v>1.3375399999999999E-3</c:v>
                </c:pt>
                <c:pt idx="16044">
                  <c:v>1.3075999999999999E-3</c:v>
                </c:pt>
                <c:pt idx="16045">
                  <c:v>1.0750200000000001E-3</c:v>
                </c:pt>
                <c:pt idx="16046">
                  <c:v>1.1760100000000001E-3</c:v>
                </c:pt>
                <c:pt idx="16047">
                  <c:v>1.19596E-3</c:v>
                </c:pt>
                <c:pt idx="16048">
                  <c:v>1.2633200000000001E-3</c:v>
                </c:pt>
                <c:pt idx="16049">
                  <c:v>1.3182000000000003E-3</c:v>
                </c:pt>
                <c:pt idx="16050">
                  <c:v>1.21937E-3</c:v>
                </c:pt>
                <c:pt idx="16051">
                  <c:v>1.1360900000000002E-3</c:v>
                </c:pt>
                <c:pt idx="16052">
                  <c:v>1.1665900000000001E-3</c:v>
                </c:pt>
                <c:pt idx="16053">
                  <c:v>1.3787000000000003E-3</c:v>
                </c:pt>
                <c:pt idx="16054">
                  <c:v>1.4073899999999999E-3</c:v>
                </c:pt>
                <c:pt idx="16055">
                  <c:v>1.3182000000000003E-3</c:v>
                </c:pt>
                <c:pt idx="16056">
                  <c:v>1.3188300000000002E-3</c:v>
                </c:pt>
                <c:pt idx="16057">
                  <c:v>1.28889E-3</c:v>
                </c:pt>
                <c:pt idx="16058">
                  <c:v>1.2938800000000001E-3</c:v>
                </c:pt>
                <c:pt idx="16059">
                  <c:v>1.3242900000000001E-3</c:v>
                </c:pt>
                <c:pt idx="16060">
                  <c:v>1.4042700000000002E-3</c:v>
                </c:pt>
                <c:pt idx="16061">
                  <c:v>1.4441800000000002E-3</c:v>
                </c:pt>
                <c:pt idx="16062">
                  <c:v>1.2683300000000002E-3</c:v>
                </c:pt>
                <c:pt idx="16063">
                  <c:v>1.2308900000000001E-3</c:v>
                </c:pt>
                <c:pt idx="16064">
                  <c:v>1.3163300000000003E-3</c:v>
                </c:pt>
                <c:pt idx="16065">
                  <c:v>1.3880500000000005E-3</c:v>
                </c:pt>
                <c:pt idx="16066">
                  <c:v>1.4441800000000002E-3</c:v>
                </c:pt>
                <c:pt idx="16067">
                  <c:v>1.41713E-3</c:v>
                </c:pt>
                <c:pt idx="16068">
                  <c:v>1.3331900000000002E-3</c:v>
                </c:pt>
                <c:pt idx="16069">
                  <c:v>1.3861800000000005E-3</c:v>
                </c:pt>
                <c:pt idx="16070">
                  <c:v>1.41986E-3</c:v>
                </c:pt>
                <c:pt idx="16071">
                  <c:v>1.4819899999999999E-3</c:v>
                </c:pt>
                <c:pt idx="16072">
                  <c:v>1.3593600000000002E-3</c:v>
                </c:pt>
                <c:pt idx="16073">
                  <c:v>1.4292100000000002E-3</c:v>
                </c:pt>
                <c:pt idx="16074">
                  <c:v>1.3974200000000001E-3</c:v>
                </c:pt>
                <c:pt idx="16075">
                  <c:v>1.3911700000000002E-3</c:v>
                </c:pt>
                <c:pt idx="16076">
                  <c:v>1.5398600000000001E-3</c:v>
                </c:pt>
                <c:pt idx="16077">
                  <c:v>1.44356E-3</c:v>
                </c:pt>
                <c:pt idx="16078">
                  <c:v>1.43483E-3</c:v>
                </c:pt>
                <c:pt idx="16079">
                  <c:v>1.3836900000000001E-3</c:v>
                </c:pt>
                <c:pt idx="16080">
                  <c:v>1.3656000000000002E-3</c:v>
                </c:pt>
                <c:pt idx="16081">
                  <c:v>1.3612299999999999E-3</c:v>
                </c:pt>
                <c:pt idx="16082">
                  <c:v>1.3687200000000001E-3</c:v>
                </c:pt>
                <c:pt idx="16083">
                  <c:v>1.3955100000000002E-3</c:v>
                </c:pt>
                <c:pt idx="16084">
                  <c:v>1.3032300000000001E-3</c:v>
                </c:pt>
                <c:pt idx="16085">
                  <c:v>1.45042E-3</c:v>
                </c:pt>
                <c:pt idx="16086">
                  <c:v>1.3924200000000001E-3</c:v>
                </c:pt>
                <c:pt idx="16087">
                  <c:v>1.4310900000000001E-3</c:v>
                </c:pt>
                <c:pt idx="16088">
                  <c:v>1.53732E-3</c:v>
                </c:pt>
                <c:pt idx="16089">
                  <c:v>1.5745300000000002E-3</c:v>
                </c:pt>
                <c:pt idx="16090">
                  <c:v>1.4647600000000001E-3</c:v>
                </c:pt>
                <c:pt idx="16091">
                  <c:v>1.41968E-3</c:v>
                </c:pt>
                <c:pt idx="16092">
                  <c:v>1.4716199999999999E-3</c:v>
                </c:pt>
                <c:pt idx="16093">
                  <c:v>1.42734E-3</c:v>
                </c:pt>
                <c:pt idx="16094">
                  <c:v>1.4142499999999999E-3</c:v>
                </c:pt>
                <c:pt idx="16095">
                  <c:v>1.3855600000000001E-3</c:v>
                </c:pt>
                <c:pt idx="16096">
                  <c:v>1.3562500000000005E-3</c:v>
                </c:pt>
                <c:pt idx="16097">
                  <c:v>1.42173E-3</c:v>
                </c:pt>
                <c:pt idx="16098">
                  <c:v>1.4186100000000003E-3</c:v>
                </c:pt>
                <c:pt idx="16099">
                  <c:v>1.4781800000000002E-3</c:v>
                </c:pt>
                <c:pt idx="16100">
                  <c:v>1.5411299999999999E-3</c:v>
                </c:pt>
                <c:pt idx="16101">
                  <c:v>1.4635500000000001E-3</c:v>
                </c:pt>
                <c:pt idx="16102">
                  <c:v>1.4616399999999999E-3</c:v>
                </c:pt>
                <c:pt idx="16103">
                  <c:v>1.44356E-3</c:v>
                </c:pt>
                <c:pt idx="16104">
                  <c:v>1.4616399999999999E-3</c:v>
                </c:pt>
                <c:pt idx="16105">
                  <c:v>1.5053000000000002E-3</c:v>
                </c:pt>
                <c:pt idx="16106">
                  <c:v>1.4883500000000003E-3</c:v>
                </c:pt>
                <c:pt idx="16107">
                  <c:v>1.5321200000000001E-3</c:v>
                </c:pt>
                <c:pt idx="16108">
                  <c:v>1.55766E-3</c:v>
                </c:pt>
                <c:pt idx="16109">
                  <c:v>1.5184000000000003E-3</c:v>
                </c:pt>
                <c:pt idx="16110">
                  <c:v>1.48072E-3</c:v>
                </c:pt>
                <c:pt idx="16111">
                  <c:v>1.45977E-3</c:v>
                </c:pt>
                <c:pt idx="16112">
                  <c:v>1.3949100000000003E-3</c:v>
                </c:pt>
                <c:pt idx="16113">
                  <c:v>1.41175E-3</c:v>
                </c:pt>
                <c:pt idx="16114">
                  <c:v>1.4959800000000001E-3</c:v>
                </c:pt>
                <c:pt idx="16115">
                  <c:v>1.3911700000000002E-3</c:v>
                </c:pt>
                <c:pt idx="16116">
                  <c:v>1.4529100000000002E-3</c:v>
                </c:pt>
                <c:pt idx="16117">
                  <c:v>1.4784800000000001E-3</c:v>
                </c:pt>
                <c:pt idx="16118">
                  <c:v>1.4934499999999999E-3</c:v>
                </c:pt>
                <c:pt idx="16119">
                  <c:v>1.4585300000000002E-3</c:v>
                </c:pt>
                <c:pt idx="16120">
                  <c:v>1.47309E-3</c:v>
                </c:pt>
                <c:pt idx="16121">
                  <c:v>1.4560300000000001E-3</c:v>
                </c:pt>
                <c:pt idx="16122">
                  <c:v>1.4622800000000003E-3</c:v>
                </c:pt>
                <c:pt idx="16123">
                  <c:v>1.5221400000000004E-3</c:v>
                </c:pt>
                <c:pt idx="16124">
                  <c:v>1.5134100000000002E-3</c:v>
                </c:pt>
                <c:pt idx="16125">
                  <c:v>1.4965700000000002E-3</c:v>
                </c:pt>
                <c:pt idx="16126">
                  <c:v>1.5327400000000003E-3</c:v>
                </c:pt>
                <c:pt idx="16127">
                  <c:v>1.5838800000000002E-3</c:v>
                </c:pt>
                <c:pt idx="16128">
                  <c:v>1.4756299999999997E-3</c:v>
                </c:pt>
                <c:pt idx="16129">
                  <c:v>1.5021800000000003E-3</c:v>
                </c:pt>
                <c:pt idx="16130">
                  <c:v>1.5645500000000003E-3</c:v>
                </c:pt>
                <c:pt idx="16131">
                  <c:v>1.52523E-3</c:v>
                </c:pt>
                <c:pt idx="16132">
                  <c:v>1.5751500000000002E-3</c:v>
                </c:pt>
                <c:pt idx="16133">
                  <c:v>1.5651700000000003E-3</c:v>
                </c:pt>
                <c:pt idx="16134">
                  <c:v>1.50592E-3</c:v>
                </c:pt>
                <c:pt idx="16135">
                  <c:v>1.5087000000000002E-3</c:v>
                </c:pt>
                <c:pt idx="16136">
                  <c:v>1.4691299999999999E-3</c:v>
                </c:pt>
                <c:pt idx="16137">
                  <c:v>1.48909E-3</c:v>
                </c:pt>
                <c:pt idx="16138">
                  <c:v>1.5477100000000001E-3</c:v>
                </c:pt>
                <c:pt idx="16139">
                  <c:v>1.4902600000000002E-3</c:v>
                </c:pt>
                <c:pt idx="16140">
                  <c:v>1.4660100000000002E-3</c:v>
                </c:pt>
                <c:pt idx="16141">
                  <c:v>1.4784800000000001E-3</c:v>
                </c:pt>
                <c:pt idx="16142">
                  <c:v>1.40489E-3</c:v>
                </c:pt>
                <c:pt idx="16143">
                  <c:v>1.41175E-3</c:v>
                </c:pt>
                <c:pt idx="16144">
                  <c:v>1.4317100000000001E-3</c:v>
                </c:pt>
                <c:pt idx="16145">
                  <c:v>1.4784800000000001E-3</c:v>
                </c:pt>
                <c:pt idx="16146">
                  <c:v>1.4616399999999999E-3</c:v>
                </c:pt>
                <c:pt idx="16147">
                  <c:v>1.4167400000000001E-3</c:v>
                </c:pt>
                <c:pt idx="16148">
                  <c:v>1.3312900000000002E-3</c:v>
                </c:pt>
                <c:pt idx="16149">
                  <c:v>1.3531299999999999E-3</c:v>
                </c:pt>
                <c:pt idx="16150">
                  <c:v>1.3936700000000003E-3</c:v>
                </c:pt>
                <c:pt idx="16151">
                  <c:v>1.2807800000000002E-3</c:v>
                </c:pt>
                <c:pt idx="16152">
                  <c:v>1.2913800000000002E-3</c:v>
                </c:pt>
                <c:pt idx="16153">
                  <c:v>1.3525000000000002E-3</c:v>
                </c:pt>
                <c:pt idx="16154">
                  <c:v>1.31072E-3</c:v>
                </c:pt>
                <c:pt idx="16155">
                  <c:v>1.3069800000000001E-3</c:v>
                </c:pt>
                <c:pt idx="16156">
                  <c:v>1.3537499999999999E-3</c:v>
                </c:pt>
                <c:pt idx="16157">
                  <c:v>1.3188300000000002E-3</c:v>
                </c:pt>
                <c:pt idx="16158">
                  <c:v>1.2645700000000002E-3</c:v>
                </c:pt>
                <c:pt idx="16159">
                  <c:v>1.3223800000000004E-3</c:v>
                </c:pt>
                <c:pt idx="16160">
                  <c:v>1.3911700000000002E-3</c:v>
                </c:pt>
                <c:pt idx="16161">
                  <c:v>1.36753E-3</c:v>
                </c:pt>
                <c:pt idx="16162">
                  <c:v>1.33383E-3</c:v>
                </c:pt>
                <c:pt idx="16163">
                  <c:v>1.3394100000000003E-3</c:v>
                </c:pt>
                <c:pt idx="16164">
                  <c:v>1.3387800000000001E-3</c:v>
                </c:pt>
                <c:pt idx="16165">
                  <c:v>1.3100900000000003E-3</c:v>
                </c:pt>
                <c:pt idx="16166">
                  <c:v>1.3173000000000002E-3</c:v>
                </c:pt>
                <c:pt idx="16167">
                  <c:v>1.4579E-3</c:v>
                </c:pt>
                <c:pt idx="16168">
                  <c:v>1.4466800000000001E-3</c:v>
                </c:pt>
                <c:pt idx="16169">
                  <c:v>1.45977E-3</c:v>
                </c:pt>
                <c:pt idx="16170">
                  <c:v>1.4628900000000001E-3</c:v>
                </c:pt>
                <c:pt idx="16171">
                  <c:v>1.3490900000000001E-3</c:v>
                </c:pt>
                <c:pt idx="16172">
                  <c:v>1.4094999999999997E-3</c:v>
                </c:pt>
                <c:pt idx="16173">
                  <c:v>1.4098800000000001E-3</c:v>
                </c:pt>
                <c:pt idx="16174">
                  <c:v>1.4036400000000001E-3</c:v>
                </c:pt>
                <c:pt idx="16175">
                  <c:v>1.3992800000000001E-3</c:v>
                </c:pt>
                <c:pt idx="16176">
                  <c:v>1.3537499999999999E-3</c:v>
                </c:pt>
                <c:pt idx="16177">
                  <c:v>1.3064900000000002E-3</c:v>
                </c:pt>
                <c:pt idx="16178">
                  <c:v>1.2851500000000003E-3</c:v>
                </c:pt>
                <c:pt idx="16179">
                  <c:v>1.24336E-3</c:v>
                </c:pt>
                <c:pt idx="16180">
                  <c:v>1.2165500000000003E-3</c:v>
                </c:pt>
                <c:pt idx="16181">
                  <c:v>1.3433700000000002E-3</c:v>
                </c:pt>
                <c:pt idx="16182">
                  <c:v>1.34146E-3</c:v>
                </c:pt>
                <c:pt idx="16183">
                  <c:v>1.3185700000000002E-3</c:v>
                </c:pt>
                <c:pt idx="16184">
                  <c:v>1.3044800000000002E-3</c:v>
                </c:pt>
                <c:pt idx="16185">
                  <c:v>1.3219400000000002E-3</c:v>
                </c:pt>
                <c:pt idx="16186">
                  <c:v>1.3724600000000003E-3</c:v>
                </c:pt>
                <c:pt idx="16187">
                  <c:v>1.3805700000000002E-3</c:v>
                </c:pt>
                <c:pt idx="16188">
                  <c:v>1.3541800000000004E-3</c:v>
                </c:pt>
                <c:pt idx="16189">
                  <c:v>1.4379499999999999E-3</c:v>
                </c:pt>
                <c:pt idx="16190">
                  <c:v>1.45977E-3</c:v>
                </c:pt>
                <c:pt idx="16191">
                  <c:v>1.3262000000000003E-3</c:v>
                </c:pt>
                <c:pt idx="16192">
                  <c:v>1.3200700000000002E-3</c:v>
                </c:pt>
                <c:pt idx="16193">
                  <c:v>1.3325500000000003E-3</c:v>
                </c:pt>
                <c:pt idx="16194">
                  <c:v>1.2982200000000001E-3</c:v>
                </c:pt>
                <c:pt idx="16195">
                  <c:v>1.2938800000000001E-3</c:v>
                </c:pt>
                <c:pt idx="16196">
                  <c:v>1.3456399999999999E-3</c:v>
                </c:pt>
                <c:pt idx="16197">
                  <c:v>1.3880500000000005E-3</c:v>
                </c:pt>
                <c:pt idx="16198">
                  <c:v>1.3980300000000004E-3</c:v>
                </c:pt>
                <c:pt idx="16199">
                  <c:v>1.3643500000000005E-3</c:v>
                </c:pt>
                <c:pt idx="16200">
                  <c:v>1.3674700000000002E-3</c:v>
                </c:pt>
                <c:pt idx="16201">
                  <c:v>1.3830600000000002E-3</c:v>
                </c:pt>
                <c:pt idx="16202">
                  <c:v>1.4069600000000001E-3</c:v>
                </c:pt>
                <c:pt idx="16203">
                  <c:v>1.4186100000000003E-3</c:v>
                </c:pt>
                <c:pt idx="16204">
                  <c:v>1.41713E-3</c:v>
                </c:pt>
                <c:pt idx="16205">
                  <c:v>1.3541800000000004E-3</c:v>
                </c:pt>
                <c:pt idx="16206">
                  <c:v>1.2864000000000003E-3</c:v>
                </c:pt>
                <c:pt idx="16207">
                  <c:v>1.30573E-3</c:v>
                </c:pt>
                <c:pt idx="16208">
                  <c:v>1.2832799999999999E-3</c:v>
                </c:pt>
                <c:pt idx="16209">
                  <c:v>1.3712100000000003E-3</c:v>
                </c:pt>
                <c:pt idx="16210">
                  <c:v>1.3700800000000005E-3</c:v>
                </c:pt>
                <c:pt idx="16211">
                  <c:v>1.29762E-3</c:v>
                </c:pt>
                <c:pt idx="16212">
                  <c:v>1.4042700000000002E-3</c:v>
                </c:pt>
                <c:pt idx="16213">
                  <c:v>1.4173599999999999E-3</c:v>
                </c:pt>
                <c:pt idx="16214">
                  <c:v>1.3406500000000003E-3</c:v>
                </c:pt>
                <c:pt idx="16215">
                  <c:v>1.4098800000000001E-3</c:v>
                </c:pt>
                <c:pt idx="16216">
                  <c:v>1.4791100000000003E-3</c:v>
                </c:pt>
                <c:pt idx="16217">
                  <c:v>1.4292100000000002E-3</c:v>
                </c:pt>
                <c:pt idx="16218">
                  <c:v>1.4330300000000001E-3</c:v>
                </c:pt>
                <c:pt idx="16219">
                  <c:v>1.3562500000000005E-3</c:v>
                </c:pt>
                <c:pt idx="16220">
                  <c:v>1.3705900000000003E-3</c:v>
                </c:pt>
                <c:pt idx="16221">
                  <c:v>1.3465500000000004E-3</c:v>
                </c:pt>
                <c:pt idx="16222">
                  <c:v>1.3113400000000002E-3</c:v>
                </c:pt>
                <c:pt idx="16223">
                  <c:v>1.2932600000000001E-3</c:v>
                </c:pt>
                <c:pt idx="16224">
                  <c:v>1.2227799999999999E-3</c:v>
                </c:pt>
                <c:pt idx="16225">
                  <c:v>1.26519E-3</c:v>
                </c:pt>
                <c:pt idx="16226">
                  <c:v>1.2770399999999999E-3</c:v>
                </c:pt>
                <c:pt idx="16227">
                  <c:v>1.2814100000000002E-3</c:v>
                </c:pt>
                <c:pt idx="16228">
                  <c:v>1.3007400000000003E-3</c:v>
                </c:pt>
                <c:pt idx="16229">
                  <c:v>1.3394100000000003E-3</c:v>
                </c:pt>
                <c:pt idx="16230">
                  <c:v>1.3263100000000002E-3</c:v>
                </c:pt>
                <c:pt idx="16231">
                  <c:v>1.4036400000000001E-3</c:v>
                </c:pt>
                <c:pt idx="16232">
                  <c:v>1.3770700000000002E-3</c:v>
                </c:pt>
                <c:pt idx="16233">
                  <c:v>1.3656000000000002E-3</c:v>
                </c:pt>
                <c:pt idx="16234">
                  <c:v>1.3808900000000003E-3</c:v>
                </c:pt>
                <c:pt idx="16235">
                  <c:v>1.3456399999999999E-3</c:v>
                </c:pt>
                <c:pt idx="16236">
                  <c:v>1.3450200000000002E-3</c:v>
                </c:pt>
                <c:pt idx="16237">
                  <c:v>1.3500100000000004E-3</c:v>
                </c:pt>
                <c:pt idx="16238">
                  <c:v>1.4279399999999997E-3</c:v>
                </c:pt>
                <c:pt idx="16239">
                  <c:v>1.3376499999999999E-3</c:v>
                </c:pt>
                <c:pt idx="16240">
                  <c:v>1.3013600000000001E-3</c:v>
                </c:pt>
                <c:pt idx="16241">
                  <c:v>1.3115700000000002E-3</c:v>
                </c:pt>
                <c:pt idx="16242">
                  <c:v>1.4036400000000001E-3</c:v>
                </c:pt>
                <c:pt idx="16243">
                  <c:v>1.3824400000000004E-3</c:v>
                </c:pt>
                <c:pt idx="16244">
                  <c:v>1.34939E-3</c:v>
                </c:pt>
                <c:pt idx="16245">
                  <c:v>1.3013600000000001E-3</c:v>
                </c:pt>
                <c:pt idx="16246">
                  <c:v>1.2614499999999999E-3</c:v>
                </c:pt>
                <c:pt idx="16247">
                  <c:v>1.26706E-3</c:v>
                </c:pt>
                <c:pt idx="16248">
                  <c:v>1.3497299999999999E-3</c:v>
                </c:pt>
                <c:pt idx="16249">
                  <c:v>1.3624800000000001E-3</c:v>
                </c:pt>
                <c:pt idx="16250">
                  <c:v>1.3412800000000002E-3</c:v>
                </c:pt>
                <c:pt idx="16251">
                  <c:v>1.3331700000000003E-3</c:v>
                </c:pt>
                <c:pt idx="16252">
                  <c:v>1.3350400000000002E-3</c:v>
                </c:pt>
                <c:pt idx="16253">
                  <c:v>1.3350400000000002E-3</c:v>
                </c:pt>
                <c:pt idx="16254">
                  <c:v>1.3724600000000003E-3</c:v>
                </c:pt>
                <c:pt idx="16255">
                  <c:v>1.3573600000000002E-3</c:v>
                </c:pt>
                <c:pt idx="16256">
                  <c:v>1.3001200000000001E-3</c:v>
                </c:pt>
                <c:pt idx="16257">
                  <c:v>1.27954E-3</c:v>
                </c:pt>
                <c:pt idx="16258">
                  <c:v>1.25646E-3</c:v>
                </c:pt>
                <c:pt idx="16259">
                  <c:v>1.25646E-3</c:v>
                </c:pt>
                <c:pt idx="16260">
                  <c:v>1.3344200000000002E-3</c:v>
                </c:pt>
                <c:pt idx="16261">
                  <c:v>1.3452800000000001E-3</c:v>
                </c:pt>
                <c:pt idx="16262">
                  <c:v>1.3562500000000005E-3</c:v>
                </c:pt>
                <c:pt idx="16263">
                  <c:v>1.3185700000000002E-3</c:v>
                </c:pt>
                <c:pt idx="16264">
                  <c:v>1.3269300000000003E-3</c:v>
                </c:pt>
                <c:pt idx="16265">
                  <c:v>1.3880500000000005E-3</c:v>
                </c:pt>
                <c:pt idx="16266">
                  <c:v>1.4061400000000002E-3</c:v>
                </c:pt>
                <c:pt idx="16267">
                  <c:v>1.4310900000000001E-3</c:v>
                </c:pt>
                <c:pt idx="16268">
                  <c:v>1.42859E-3</c:v>
                </c:pt>
                <c:pt idx="16269">
                  <c:v>1.3699700000000001E-3</c:v>
                </c:pt>
                <c:pt idx="16270">
                  <c:v>1.3550000000000003E-3</c:v>
                </c:pt>
                <c:pt idx="16271">
                  <c:v>1.3182000000000003E-3</c:v>
                </c:pt>
                <c:pt idx="16272">
                  <c:v>1.43296E-3</c:v>
                </c:pt>
                <c:pt idx="16273">
                  <c:v>1.4354500000000002E-3</c:v>
                </c:pt>
                <c:pt idx="16274">
                  <c:v>1.3431500000000002E-3</c:v>
                </c:pt>
                <c:pt idx="16275">
                  <c:v>1.35749E-3</c:v>
                </c:pt>
                <c:pt idx="16276">
                  <c:v>1.3872500000000002E-3</c:v>
                </c:pt>
                <c:pt idx="16277">
                  <c:v>1.4342000000000001E-3</c:v>
                </c:pt>
                <c:pt idx="16278">
                  <c:v>1.3274700000000001E-3</c:v>
                </c:pt>
                <c:pt idx="16279">
                  <c:v>1.3225700000000001E-3</c:v>
                </c:pt>
                <c:pt idx="16280">
                  <c:v>1.3525000000000002E-3</c:v>
                </c:pt>
                <c:pt idx="16281">
                  <c:v>1.3100900000000003E-3</c:v>
                </c:pt>
                <c:pt idx="16282">
                  <c:v>1.3497299999999999E-3</c:v>
                </c:pt>
                <c:pt idx="16283">
                  <c:v>1.3475099999999999E-3</c:v>
                </c:pt>
                <c:pt idx="16284">
                  <c:v>1.3560900000000003E-3</c:v>
                </c:pt>
                <c:pt idx="16285">
                  <c:v>1.3443999999999999E-3</c:v>
                </c:pt>
                <c:pt idx="16286">
                  <c:v>1.4123800000000002E-3</c:v>
                </c:pt>
                <c:pt idx="16287">
                  <c:v>1.3624500000000003E-3</c:v>
                </c:pt>
                <c:pt idx="16288">
                  <c:v>1.2956800000000002E-3</c:v>
                </c:pt>
                <c:pt idx="16289">
                  <c:v>1.3088500000000003E-3</c:v>
                </c:pt>
                <c:pt idx="16290">
                  <c:v>1.3163300000000003E-3</c:v>
                </c:pt>
                <c:pt idx="16291">
                  <c:v>1.4036400000000001E-3</c:v>
                </c:pt>
                <c:pt idx="16292">
                  <c:v>1.4145900000000001E-3</c:v>
                </c:pt>
                <c:pt idx="16293">
                  <c:v>1.4092600000000001E-3</c:v>
                </c:pt>
                <c:pt idx="16294">
                  <c:v>1.4154899999999999E-3</c:v>
                </c:pt>
                <c:pt idx="16295">
                  <c:v>1.42734E-3</c:v>
                </c:pt>
                <c:pt idx="16296">
                  <c:v>1.41924E-3</c:v>
                </c:pt>
                <c:pt idx="16297">
                  <c:v>1.4310900000000001E-3</c:v>
                </c:pt>
                <c:pt idx="16298">
                  <c:v>1.4454299999999997E-3</c:v>
                </c:pt>
                <c:pt idx="16299">
                  <c:v>1.42173E-3</c:v>
                </c:pt>
                <c:pt idx="16300">
                  <c:v>1.3656000000000002E-3</c:v>
                </c:pt>
                <c:pt idx="16301">
                  <c:v>1.2782900000000001E-3</c:v>
                </c:pt>
                <c:pt idx="16302">
                  <c:v>1.2944100000000002E-3</c:v>
                </c:pt>
                <c:pt idx="16303">
                  <c:v>1.3700800000000005E-3</c:v>
                </c:pt>
                <c:pt idx="16304">
                  <c:v>1.3581200000000002E-3</c:v>
                </c:pt>
                <c:pt idx="16305">
                  <c:v>1.3450200000000002E-3</c:v>
                </c:pt>
                <c:pt idx="16306">
                  <c:v>1.3612400000000003E-3</c:v>
                </c:pt>
                <c:pt idx="16307">
                  <c:v>1.38182E-3</c:v>
                </c:pt>
                <c:pt idx="16308">
                  <c:v>1.3649900000000002E-3</c:v>
                </c:pt>
                <c:pt idx="16309">
                  <c:v>1.2383699999999999E-3</c:v>
                </c:pt>
                <c:pt idx="16310">
                  <c:v>1.26706E-3</c:v>
                </c:pt>
                <c:pt idx="16311">
                  <c:v>1.3439999999999999E-3</c:v>
                </c:pt>
                <c:pt idx="16312">
                  <c:v>1.3431500000000002E-3</c:v>
                </c:pt>
                <c:pt idx="16313">
                  <c:v>1.3512600000000002E-3</c:v>
                </c:pt>
                <c:pt idx="16314">
                  <c:v>1.3745300000000001E-3</c:v>
                </c:pt>
                <c:pt idx="16315">
                  <c:v>1.4017699999999999E-3</c:v>
                </c:pt>
                <c:pt idx="16316">
                  <c:v>1.3662200000000002E-3</c:v>
                </c:pt>
                <c:pt idx="16317">
                  <c:v>1.3743300000000002E-3</c:v>
                </c:pt>
                <c:pt idx="16318">
                  <c:v>1.3503600000000003E-3</c:v>
                </c:pt>
                <c:pt idx="16319">
                  <c:v>1.3306800000000003E-3</c:v>
                </c:pt>
                <c:pt idx="16320">
                  <c:v>1.34782E-3</c:v>
                </c:pt>
                <c:pt idx="16321">
                  <c:v>1.4248500000000003E-3</c:v>
                </c:pt>
                <c:pt idx="16322">
                  <c:v>1.4547799999999999E-3</c:v>
                </c:pt>
                <c:pt idx="16323">
                  <c:v>1.4703800000000003E-3</c:v>
                </c:pt>
                <c:pt idx="16324">
                  <c:v>1.4123800000000002E-3</c:v>
                </c:pt>
                <c:pt idx="16325">
                  <c:v>1.3599899999999999E-3</c:v>
                </c:pt>
                <c:pt idx="16326">
                  <c:v>1.3743300000000002E-3</c:v>
                </c:pt>
                <c:pt idx="16327">
                  <c:v>1.36753E-3</c:v>
                </c:pt>
                <c:pt idx="16328">
                  <c:v>1.0144475401298863E-3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823360"/>
        <c:axId val="29825280"/>
      </c:scatterChart>
      <c:valAx>
        <c:axId val="29823360"/>
        <c:scaling>
          <c:orientation val="minMax"/>
          <c:max val="1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 dirty="0"/>
                  <a:t>Day fraction</a:t>
                </a:r>
              </a:p>
            </c:rich>
          </c:tx>
          <c:layout>
            <c:manualLayout>
              <c:xMode val="edge"/>
              <c:yMode val="edge"/>
              <c:x val="0.45878212935954521"/>
              <c:y val="0.91099823119936107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29825280"/>
        <c:crosses val="autoZero"/>
        <c:crossBetween val="midCat"/>
      </c:valAx>
      <c:valAx>
        <c:axId val="29825280"/>
        <c:scaling>
          <c:orientation val="minMax"/>
          <c:min val="0"/>
        </c:scaling>
        <c:delete val="0"/>
        <c:axPos val="l"/>
        <c:majorGridlines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Needle valve heda loss (cm)</a:t>
                </a:r>
              </a:p>
            </c:rich>
          </c:tx>
          <c:layout>
            <c:manualLayout>
              <c:xMode val="edge"/>
              <c:yMode val="edge"/>
              <c:x val="6.9998665421059673E-3"/>
              <c:y val="0.21010531496062992"/>
            </c:manualLayout>
          </c:layout>
          <c:overlay val="0"/>
        </c:title>
        <c:numFmt formatCode="General" sourceLinked="1"/>
        <c:majorTickMark val="none"/>
        <c:minorTickMark val="none"/>
        <c:tickLblPos val="nextTo"/>
        <c:crossAx val="29823360"/>
        <c:crosses val="autoZero"/>
        <c:crossBetween val="midCat"/>
        <c:majorUnit val="4.0000000000000018E-4"/>
      </c:valAx>
      <c:spPr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400">
          <a:latin typeface="+mn-lt"/>
          <a:cs typeface="Times New Roman" pitchFamily="18" charset="0"/>
        </a:defRPr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600"/>
            </a:pPr>
            <a:r>
              <a:rPr lang="en-US" sz="1600"/>
              <a:t>Energy Dissipation Rate vs. Performance</a:t>
            </a:r>
          </a:p>
        </c:rich>
      </c:tx>
      <c:layout>
        <c:manualLayout>
          <c:xMode val="edge"/>
          <c:yMode val="edge"/>
          <c:x val="0.16121634094135961"/>
          <c:y val="3.3574436916315692E-3"/>
        </c:manualLayout>
      </c:layout>
      <c:overlay val="0"/>
    </c:title>
    <c:autoTitleDeleted val="0"/>
    <c:plotArea>
      <c:layout>
        <c:manualLayout>
          <c:layoutTarget val="inner"/>
          <c:xMode val="edge"/>
          <c:yMode val="edge"/>
          <c:x val="0.17316616021440454"/>
          <c:y val="0.14082697670603675"/>
          <c:w val="0.75685129552517783"/>
          <c:h val="0.67278337300860669"/>
        </c:manualLayout>
      </c:layout>
      <c:scatterChart>
        <c:scatterStyle val="lineMarker"/>
        <c:varyColors val="0"/>
        <c:ser>
          <c:idx val="0"/>
          <c:order val="0"/>
          <c:spPr>
            <a:ln w="28575">
              <a:noFill/>
            </a:ln>
          </c:spPr>
          <c:marker>
            <c:symbol val="circle"/>
            <c:size val="10"/>
          </c:marker>
          <c:xVal>
            <c:numRef>
              <c:f>Sheet2!$A$2:$A$14</c:f>
              <c:numCache>
                <c:formatCode>General</c:formatCode>
                <c:ptCount val="13"/>
                <c:pt idx="0">
                  <c:v>9.7146970000000011E-4</c:v>
                </c:pt>
                <c:pt idx="1">
                  <c:v>9.8405480000000032E-4</c:v>
                </c:pt>
                <c:pt idx="2">
                  <c:v>1.0395427999999999E-3</c:v>
                </c:pt>
                <c:pt idx="3">
                  <c:v>1.0700774000000001E-3</c:v>
                </c:pt>
                <c:pt idx="4">
                  <c:v>9.5566650000000026E-4</c:v>
                </c:pt>
                <c:pt idx="5">
                  <c:v>9.4948960000000029E-4</c:v>
                </c:pt>
                <c:pt idx="6">
                  <c:v>9.4917210000000001E-4</c:v>
                </c:pt>
                <c:pt idx="7">
                  <c:v>9.4701580000000022E-4</c:v>
                </c:pt>
                <c:pt idx="8">
                  <c:v>9.468892000000002E-4</c:v>
                </c:pt>
                <c:pt idx="9">
                  <c:v>9.4755050000000062E-4</c:v>
                </c:pt>
                <c:pt idx="10">
                  <c:v>9.4654080000000044E-4</c:v>
                </c:pt>
                <c:pt idx="11">
                  <c:v>9.3867970000000034E-4</c:v>
                </c:pt>
                <c:pt idx="12">
                  <c:v>9.3867970000000034E-4</c:v>
                </c:pt>
              </c:numCache>
            </c:numRef>
          </c:xVal>
          <c:yVal>
            <c:numRef>
              <c:f>Sheet2!$C$2:$C$14</c:f>
              <c:numCache>
                <c:formatCode>General</c:formatCode>
                <c:ptCount val="13"/>
                <c:pt idx="0">
                  <c:v>0.58756265471827185</c:v>
                </c:pt>
                <c:pt idx="1">
                  <c:v>0.5344529873402587</c:v>
                </c:pt>
                <c:pt idx="2">
                  <c:v>0.40300116316509005</c:v>
                </c:pt>
                <c:pt idx="3">
                  <c:v>0.35855850929947219</c:v>
                </c:pt>
                <c:pt idx="4">
                  <c:v>0.67850699890216493</c:v>
                </c:pt>
                <c:pt idx="5">
                  <c:v>0.74525290597864491</c:v>
                </c:pt>
                <c:pt idx="6">
                  <c:v>0.74443251750844908</c:v>
                </c:pt>
                <c:pt idx="7">
                  <c:v>0.40664239901490501</c:v>
                </c:pt>
                <c:pt idx="8">
                  <c:v>0.40887840350787807</c:v>
                </c:pt>
                <c:pt idx="9">
                  <c:v>0.34535836151712002</c:v>
                </c:pt>
                <c:pt idx="10">
                  <c:v>0.40466843971964311</c:v>
                </c:pt>
                <c:pt idx="11">
                  <c:v>0.43482636176260225</c:v>
                </c:pt>
                <c:pt idx="12">
                  <c:v>0.44348805220765802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838720"/>
        <c:axId val="29861376"/>
      </c:scatterChart>
      <c:valAx>
        <c:axId val="29838720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 sz="1400"/>
                </a:pPr>
                <a:r>
                  <a:rPr lang="en-US" sz="1400"/>
                  <a:t>Energy Dissipation Rate</a:t>
                </a:r>
              </a:p>
            </c:rich>
          </c:tx>
          <c:layout>
            <c:manualLayout>
              <c:xMode val="edge"/>
              <c:yMode val="edge"/>
              <c:x val="0.34481380345844265"/>
              <c:y val="0.91267441860465126"/>
            </c:manualLayout>
          </c:layout>
          <c:overlay val="0"/>
        </c:title>
        <c:numFmt formatCode="General" sourceLinked="1"/>
        <c:majorTickMark val="in"/>
        <c:minorTickMark val="none"/>
        <c:tickLblPos val="nextTo"/>
        <c:crossAx val="29861376"/>
        <c:crosses val="autoZero"/>
        <c:crossBetween val="midCat"/>
      </c:valAx>
      <c:valAx>
        <c:axId val="29861376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pC*</a:t>
                </a:r>
              </a:p>
            </c:rich>
          </c:tx>
          <c:layout>
            <c:manualLayout>
              <c:xMode val="edge"/>
              <c:yMode val="edge"/>
              <c:x val="0"/>
              <c:y val="0.40826505085301829"/>
            </c:manualLayout>
          </c:layout>
          <c:overlay val="0"/>
        </c:title>
        <c:numFmt formatCode="General" sourceLinked="1"/>
        <c:majorTickMark val="in"/>
        <c:minorTickMark val="none"/>
        <c:tickLblPos val="nextTo"/>
        <c:crossAx val="29838720"/>
        <c:crosses val="autoZero"/>
        <c:crossBetween val="midCat"/>
      </c:valAx>
      <c:spPr>
        <a:noFill/>
        <a:ln>
          <a:solidFill>
            <a:schemeClr val="bg1">
              <a:lumMod val="50000"/>
            </a:schemeClr>
          </a:solidFill>
        </a:ln>
      </c:spPr>
    </c:plotArea>
    <c:plotVisOnly val="1"/>
    <c:dispBlanksAs val="gap"/>
    <c:showDLblsOverMax val="0"/>
  </c:chart>
  <c:txPr>
    <a:bodyPr/>
    <a:lstStyle/>
    <a:p>
      <a:pPr>
        <a:defRPr sz="1600"/>
      </a:pPr>
      <a:endParaRPr lang="en-US"/>
    </a:p>
  </c:txPr>
  <c:externalData r:id="rId1">
    <c:autoUpdate val="0"/>
  </c:externalData>
</c:chartSpace>
</file>

<file path=ppt/drawings/_rels/vmlDrawing1.vml.rels><?xml version="1.0" encoding="UTF-8" standalone="yes"?>
<Relationships xmlns="http://schemas.openxmlformats.org/package/2006/relationships"><Relationship Id="rId2" Type="http://schemas.openxmlformats.org/officeDocument/2006/relationships/image" Target="../media/image7.wmf"/><Relationship Id="rId1" Type="http://schemas.openxmlformats.org/officeDocument/2006/relationships/image" Target="../media/image6.w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9.wmf"/><Relationship Id="rId1" Type="http://schemas.openxmlformats.org/officeDocument/2006/relationships/image" Target="../media/image8.wmf"/></Relationships>
</file>

<file path=ppt/drawings/_rels/vmlDrawing3.vml.rels><?xml version="1.0" encoding="UTF-8" standalone="yes"?>
<Relationships xmlns="http://schemas.openxmlformats.org/package/2006/relationships"><Relationship Id="rId2" Type="http://schemas.openxmlformats.org/officeDocument/2006/relationships/image" Target="../media/image12.wmf"/><Relationship Id="rId1" Type="http://schemas.openxmlformats.org/officeDocument/2006/relationships/image" Target="../media/image11.wmf"/></Relationships>
</file>

<file path=ppt/drawings/_rels/vmlDrawing4.v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image" Target="../media/image15.wmf"/><Relationship Id="rId1" Type="http://schemas.openxmlformats.org/officeDocument/2006/relationships/image" Target="../media/image14.w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7.wmf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0.24615</cdr:x>
      <cdr:y>0.15309</cdr:y>
    </cdr:from>
    <cdr:to>
      <cdr:x>0.38462</cdr:x>
      <cdr:y>0.33872</cdr:y>
    </cdr:to>
    <cdr:sp macro="" textlink="">
      <cdr:nvSpPr>
        <cdr:cNvPr id="2" name="Oval 1"/>
        <cdr:cNvSpPr/>
      </cdr:nvSpPr>
      <cdr:spPr bwMode="auto">
        <a:xfrm xmlns:a="http://schemas.openxmlformats.org/drawingml/2006/main">
          <a:off x="1219200" y="464024"/>
          <a:ext cx="685800" cy="562630"/>
        </a:xfrm>
        <a:prstGeom xmlns:a="http://schemas.openxmlformats.org/drawingml/2006/main" prst="ellipse">
          <a:avLst/>
        </a:prstGeom>
        <a:noFill xmlns:a="http://schemas.openxmlformats.org/drawingml/2006/main"/>
        <a:ln xmlns:a="http://schemas.openxmlformats.org/drawingml/2006/main">
          <a:headEnd type="none" w="lg" len="med"/>
          <a:tailEnd type="none" w="lg" len="med"/>
        </a:ln>
      </cdr:spPr>
      <cdr:style>
        <a:lnRef xmlns:a="http://schemas.openxmlformats.org/drawingml/2006/main" idx="2">
          <a:schemeClr val="accent2"/>
        </a:lnRef>
        <a:fillRef xmlns:a="http://schemas.openxmlformats.org/drawingml/2006/main" idx="1">
          <a:schemeClr val="lt1"/>
        </a:fillRef>
        <a:effectRef xmlns:a="http://schemas.openxmlformats.org/drawingml/2006/main" idx="0">
          <a:schemeClr val="accent2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vertOverflow="clip" vert="horz" wrap="square" lIns="91440" tIns="45720" rIns="91440" bIns="45720" numCol="1" anchor="ctr" anchorCtr="0" compatLnSpc="1">
          <a:prstTxWarp prst="textNoShape">
            <a:avLst/>
          </a:prstTxWarp>
          <a:spAutoFit/>
        </a:bodyPr>
        <a:lstStyle xmlns:a="http://schemas.openxmlformats.org/drawingml/2006/main"/>
        <a:p xmlns:a="http://schemas.openxmlformats.org/drawingml/2006/main">
          <a:r>
            <a:rPr lang="en-US" sz="2000" b="1" cap="none" spc="0" dirty="0" smtClean="0">
              <a:ln w="18000">
                <a:solidFill>
                  <a:schemeClr val="accent2">
                    <a:satMod val="140000"/>
                  </a:schemeClr>
                </a:solidFill>
                <a:prstDash val="solid"/>
                <a:miter lim="800000"/>
              </a:ln>
              <a:solidFill>
                <a:srgbClr val="C00000"/>
              </a:solidFill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</a:rPr>
            <a:t>???</a:t>
          </a:r>
          <a:endParaRPr lang="en-US" sz="2000" b="1" cap="none" spc="0" dirty="0">
            <a:ln w="18000">
              <a:solidFill>
                <a:schemeClr val="accent2">
                  <a:satMod val="140000"/>
                </a:schemeClr>
              </a:solidFill>
              <a:prstDash val="solid"/>
              <a:miter lim="800000"/>
            </a:ln>
            <a:solidFill>
              <a:srgbClr val="C00000"/>
            </a:solidFill>
            <a:effectLst>
              <a:outerShdw blurRad="25500" dist="23000" dir="7020000" algn="tl">
                <a:srgbClr val="000000">
                  <a:alpha val="50000"/>
                </a:srgbClr>
              </a:outerShdw>
            </a:effectLst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6861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Arial" charset="0"/>
              </a:defRPr>
            </a:lvl1pPr>
          </a:lstStyle>
          <a:p>
            <a:endParaRPr lang="en-US" dirty="0"/>
          </a:p>
        </p:txBody>
      </p:sp>
      <p:sp>
        <p:nvSpPr>
          <p:cNvPr id="6861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4724400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Arial" charset="0"/>
              </a:defRPr>
            </a:lvl1pPr>
          </a:lstStyle>
          <a:p>
            <a:r>
              <a:rPr lang="en-US" dirty="0" smtClean="0"/>
              <a:t>CEE 4540: Sustainable Municipal Drinking Water Treatment</a:t>
            </a:r>
          </a:p>
          <a:p>
            <a:r>
              <a:rPr lang="en-US" dirty="0" smtClean="0"/>
              <a:t>Monroe Weber-Shirk</a:t>
            </a:r>
            <a:endParaRPr lang="en-US" dirty="0"/>
          </a:p>
        </p:txBody>
      </p:sp>
      <p:sp>
        <p:nvSpPr>
          <p:cNvPr id="6861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Arial" charset="0"/>
              </a:defRPr>
            </a:lvl1pPr>
          </a:lstStyle>
          <a:p>
            <a:fld id="{E5858FC7-A491-4C1D-BE15-441EB2A2CED3}" type="slidenum">
              <a:rPr lang="en-US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4352615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3375" y="0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307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7300" y="720725"/>
            <a:ext cx="4800600" cy="36004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</p:spPr>
      </p:sp>
      <p:sp>
        <p:nvSpPr>
          <p:cNvPr id="30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731838" y="4560888"/>
            <a:ext cx="5851525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defTabSz="966788">
              <a:defRPr sz="1300"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30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3375" y="9120188"/>
            <a:ext cx="3170238" cy="47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61" tIns="48331" rIns="96661" bIns="48331" numCol="1" anchor="b" anchorCtr="0" compatLnSpc="1">
            <a:prstTxWarp prst="textNoShape">
              <a:avLst/>
            </a:prstTxWarp>
          </a:bodyPr>
          <a:lstStyle>
            <a:lvl1pPr algn="r" defTabSz="966788">
              <a:defRPr sz="1300">
                <a:latin typeface="Arial" charset="0"/>
              </a:defRPr>
            </a:lvl1pPr>
          </a:lstStyle>
          <a:p>
            <a:fld id="{7913D7C8-1D10-4E5B-8A9B-B2BE7F2B7605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538161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628650" lvl="1" indent="-171450">
              <a:buFont typeface="Arial" charset="0"/>
              <a:buChar char="•"/>
            </a:pPr>
            <a:r>
              <a:rPr lang="en-US" sz="2600" dirty="0" smtClean="0"/>
              <a:t>Setup of the experiment</a:t>
            </a:r>
          </a:p>
          <a:p>
            <a:pPr marL="628650" lvl="1" indent="-171450">
              <a:buFont typeface="Arial" charset="0"/>
              <a:buChar char="•"/>
            </a:pPr>
            <a:r>
              <a:rPr lang="en-US" sz="2600" dirty="0" smtClean="0"/>
              <a:t>Tests that we have run: results/discussion</a:t>
            </a:r>
          </a:p>
          <a:p>
            <a:pPr marL="628650" lvl="1" indent="-171450">
              <a:buFont typeface="Arial" charset="0"/>
              <a:buChar char="•"/>
            </a:pPr>
            <a:r>
              <a:rPr lang="en-US" sz="2600" dirty="0" smtClean="0"/>
              <a:t>Combined all the results: energy dissipation rate vs. performance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54917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possibility to scale it according to the needs in the field, having a clearer understanding behind the filtration process, especially what are the hydraulics characteristics if different sand grains are implemented, is an important step.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6474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628650" lvl="1" indent="-171450">
              <a:buFont typeface="Arial" charset="0"/>
              <a:buChar char="•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52783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76498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957526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913D7C8-1D10-4E5B-8A9B-B2BE7F2B7605}" type="slidenum">
              <a:rPr lang="en-US" smtClean="0"/>
              <a:pPr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111605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0" name="Group 2"/>
          <p:cNvGrpSpPr>
            <a:grpSpLocks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pic>
          <p:nvPicPr>
            <p:cNvPr id="7171" name="Picture 3" descr="IMG_0249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auto">
            <a:xfrm>
              <a:off x="0" y="0"/>
              <a:ext cx="5760" cy="4320"/>
            </a:xfrm>
            <a:prstGeom prst="rect">
              <a:avLst/>
            </a:prstGeom>
            <a:noFill/>
          </p:spPr>
        </p:pic>
        <p:pic>
          <p:nvPicPr>
            <p:cNvPr id="7172" name="Picture 4" descr="IMG_0249"/>
            <p:cNvPicPr>
              <a:picLocks noChangeAspect="1" noChangeArrowheads="1"/>
            </p:cNvPicPr>
            <p:nvPr userDrawn="1"/>
          </p:nvPicPr>
          <p:blipFill>
            <a:blip r:embed="rId2" cstate="print"/>
            <a:srcRect l="73334" t="74040" r="23334" b="17778"/>
            <a:stretch>
              <a:fillRect/>
            </a:stretch>
          </p:blipFill>
          <p:spPr bwMode="auto">
            <a:xfrm>
              <a:off x="4032" y="3216"/>
              <a:ext cx="192" cy="432"/>
            </a:xfrm>
            <a:prstGeom prst="rect">
              <a:avLst/>
            </a:prstGeom>
            <a:noFill/>
          </p:spPr>
        </p:pic>
        <p:pic>
          <p:nvPicPr>
            <p:cNvPr id="7173" name="Picture 5" descr="IMG_0249"/>
            <p:cNvPicPr>
              <a:picLocks noChangeAspect="1" noChangeArrowheads="1"/>
            </p:cNvPicPr>
            <p:nvPr userDrawn="1"/>
          </p:nvPicPr>
          <p:blipFill>
            <a:blip r:embed="rId2" cstate="print"/>
            <a:srcRect l="65834" t="84445" r="29166" b="13333"/>
            <a:stretch>
              <a:fillRect/>
            </a:stretch>
          </p:blipFill>
          <p:spPr bwMode="auto">
            <a:xfrm>
              <a:off x="3792" y="3552"/>
              <a:ext cx="288" cy="96"/>
            </a:xfrm>
            <a:prstGeom prst="rect">
              <a:avLst/>
            </a:prstGeom>
            <a:noFill/>
          </p:spPr>
        </p:pic>
      </p:grpSp>
      <p:sp>
        <p:nvSpPr>
          <p:cNvPr id="7174" name="Rectangle 6"/>
          <p:cNvSpPr>
            <a:spLocks noGrp="1" noChangeArrowheads="1"/>
          </p:cNvSpPr>
          <p:nvPr>
            <p:ph type="subTitle" idx="1"/>
          </p:nvPr>
        </p:nvSpPr>
        <p:spPr>
          <a:xfrm>
            <a:off x="3352800" y="5029200"/>
            <a:ext cx="3962400" cy="1143000"/>
          </a:xfrm>
        </p:spPr>
        <p:txBody>
          <a:bodyPr/>
          <a:lstStyle>
            <a:lvl1pPr marL="0" indent="0" algn="r">
              <a:buFont typeface="Wingdings" pitchFamily="2" charset="2"/>
              <a:buNone/>
              <a:defRPr/>
            </a:lvl1pPr>
          </a:lstStyle>
          <a:p>
            <a:endParaRPr lang="en-US"/>
          </a:p>
        </p:txBody>
      </p:sp>
      <p:sp>
        <p:nvSpPr>
          <p:cNvPr id="7175" name="Rectangle 7"/>
          <p:cNvSpPr>
            <a:spLocks noGrp="1" noChangeArrowheads="1"/>
          </p:cNvSpPr>
          <p:nvPr>
            <p:ph type="dt" sz="half" idx="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7176" name="Rectangle 8"/>
          <p:cNvSpPr>
            <a:spLocks noGrp="1" noChangeArrowheads="1"/>
          </p:cNvSpPr>
          <p:nvPr>
            <p:ph type="ftr" sz="quarter" idx="3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endParaRPr lang="en-US"/>
          </a:p>
        </p:txBody>
      </p:sp>
      <p:sp>
        <p:nvSpPr>
          <p:cNvPr id="7177" name="Rectangle 9"/>
          <p:cNvSpPr>
            <a:spLocks noGrp="1" noChangeArrowheads="1"/>
          </p:cNvSpPr>
          <p:nvPr>
            <p:ph type="sldNum" sz="quarter" idx="4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fld id="{35688495-61E6-4C43-9431-EA7C184628A2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7178" name="Rectangle 10"/>
          <p:cNvSpPr>
            <a:spLocks noGrp="1" noChangeArrowheads="1"/>
          </p:cNvSpPr>
          <p:nvPr>
            <p:ph type="ctrTitle" sz="quarter"/>
          </p:nvPr>
        </p:nvSpPr>
        <p:spPr>
          <a:xfrm>
            <a:off x="1371600" y="990600"/>
            <a:ext cx="7772400" cy="1470025"/>
          </a:xfrm>
          <a:ln w="9525"/>
        </p:spPr>
        <p:txBody>
          <a:bodyPr/>
          <a:lstStyle>
            <a:lvl1pPr>
              <a:defRPr sz="5400"/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7179" name="Picture 11" descr="AguaClara Logo Large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0"/>
            <a:ext cx="4191000" cy="1093788"/>
          </a:xfrm>
          <a:prstGeom prst="rect">
            <a:avLst/>
          </a:prstGeom>
          <a:noFill/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6CECB2E-A233-43CF-B1E2-6433B9CB7F1A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228600"/>
            <a:ext cx="2114550" cy="5897563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28600"/>
            <a:ext cx="6191250" cy="5897563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00A5AD3-08CC-4598-BE40-CD82AC38916C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3253CF1-E184-4C42-BF06-4252E09B8650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859674A-2335-4D63-923F-889337434E61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85492B4-78F1-42E2-AFF8-75AECCA8D8C9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7426DE9-936A-4892-B48E-BC5981E69B5D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B7A795-0F78-44F3-A0FC-134940021AE9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AA8437-DF20-408E-9EC8-9AD0F83404AE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1E97E3B-4BD4-4D27-AA52-CBAF8D6425BD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CE4635F-EEFC-45D6-A1A7-222B36D010FF}" type="slidenum">
              <a:rPr lang="en-US"/>
              <a:pPr/>
              <a:t>‹#›</a:t>
            </a:fld>
            <a:endParaRPr lang="en-US"/>
          </a:p>
        </p:txBody>
      </p:sp>
    </p:spTree>
  </p:cSld>
  <p:clrMapOvr>
    <a:masterClrMapping/>
  </p:clrMapOvr>
  <p:transition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286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614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614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14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latin typeface="+mn-lt"/>
              </a:defRPr>
            </a:lvl1pPr>
          </a:lstStyle>
          <a:p>
            <a:endParaRPr lang="en-US"/>
          </a:p>
        </p:txBody>
      </p:sp>
      <p:sp>
        <p:nvSpPr>
          <p:cNvPr id="615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latin typeface="+mn-lt"/>
              </a:defRPr>
            </a:lvl1pPr>
          </a:lstStyle>
          <a:p>
            <a:fld id="{F5E825E6-5608-4DD7-9AF8-76D49B509DEE}" type="slidenum">
              <a:rPr lang="en-US"/>
              <a:pPr/>
              <a:t>‹#›</a:t>
            </a:fld>
            <a:endParaRPr lang="en-US"/>
          </a:p>
        </p:txBody>
      </p:sp>
      <p:sp>
        <p:nvSpPr>
          <p:cNvPr id="6151" name="Line 7"/>
          <p:cNvSpPr>
            <a:spLocks noChangeShapeType="1"/>
          </p:cNvSpPr>
          <p:nvPr/>
        </p:nvSpPr>
        <p:spPr bwMode="auto">
          <a:xfrm>
            <a:off x="0" y="1447800"/>
            <a:ext cx="9144000" cy="0"/>
          </a:xfrm>
          <a:prstGeom prst="line">
            <a:avLst/>
          </a:prstGeom>
          <a:noFill/>
          <a:ln w="76200" cmpd="tri">
            <a:solidFill>
              <a:schemeClr val="accent1"/>
            </a:solidFill>
            <a:round/>
            <a:headEnd/>
            <a:tailEnd/>
          </a:ln>
          <a:effectLst/>
        </p:spPr>
        <p:txBody>
          <a:bodyPr/>
          <a:lstStyle/>
          <a:p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51" r:id="rId2"/>
    <p:sldLayoutId id="2147483652" r:id="rId3"/>
    <p:sldLayoutId id="2147483653" r:id="rId4"/>
    <p:sldLayoutId id="2147483654" r:id="rId5"/>
    <p:sldLayoutId id="2147483655" r:id="rId6"/>
    <p:sldLayoutId id="2147483656" r:id="rId7"/>
    <p:sldLayoutId id="2147483657" r:id="rId8"/>
    <p:sldLayoutId id="2147483658" r:id="rId9"/>
    <p:sldLayoutId id="2147483659" r:id="rId10"/>
    <p:sldLayoutId id="2147483660" r:id="rId11"/>
  </p:sldLayoutIdLst>
  <p:transition>
    <p:fade/>
  </p:transition>
  <p:timing>
    <p:tnLst>
      <p:par>
        <p:cTn id="1" dur="indefinite" restart="never" nodeType="tmRoot"/>
      </p:par>
    </p:tnLst>
  </p:timing>
  <p:txStyles>
    <p:titleStyle>
      <a:lvl1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+mj-lt"/>
          <a:ea typeface="+mj-ea"/>
          <a:cs typeface="+mj-cs"/>
        </a:defRPr>
      </a:lvl1pPr>
      <a:lvl2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2pPr>
      <a:lvl3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3pPr>
      <a:lvl4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4pPr>
      <a:lvl5pPr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 b="1">
          <a:solidFill>
            <a:schemeClr val="tx2"/>
          </a:solidFill>
          <a:latin typeface="Candara" pitchFamily="34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800">
          <a:solidFill>
            <a:schemeClr val="tx1"/>
          </a:solidFill>
          <a:latin typeface="+mn-lt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400">
          <a:solidFill>
            <a:schemeClr val="tx1"/>
          </a:solidFill>
          <a:latin typeface="+mn-lt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Font typeface="Wingdings" pitchFamily="2" charset="2"/>
        <a:buChar char="Ø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wmf"/><Relationship Id="rId3" Type="http://schemas.openxmlformats.org/officeDocument/2006/relationships/image" Target="../media/image4.jpeg"/><Relationship Id="rId7" Type="http://schemas.openxmlformats.org/officeDocument/2006/relationships/oleObject" Target="file:///E:\CU\CEE%205052\Self%20healing%20study\Data%20Analysis\12_Trial%2012%204-4-2012.xmcd\Selection%2043%201454%20534%201864" TargetMode="Externa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11.wmf"/><Relationship Id="rId5" Type="http://schemas.openxmlformats.org/officeDocument/2006/relationships/oleObject" Target="file:///E:\CU\CEE%205052\Self%20healing%20study\Data%20Analysis\12_Trial%2012%204-4-2012.xmcd\Selection%20611%201003%201092%201357" TargetMode="External"/><Relationship Id="rId4" Type="http://schemas.openxmlformats.org/officeDocument/2006/relationships/image" Target="../media/image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wmf"/><Relationship Id="rId3" Type="http://schemas.openxmlformats.org/officeDocument/2006/relationships/oleObject" Target="file:///E:\CU\CEE%205052\Self%20healing%20study\Energy%20Dissipation%20Rate%20Data\Energy%20dissipation%20rate%20calcs.xmcd\Selection%203%20492%20404%20559" TargetMode="External"/><Relationship Id="rId7" Type="http://schemas.openxmlformats.org/officeDocument/2006/relationships/oleObject" Target="file:///E:\CU\CEE%205052\Self%20healing%20study\Energy%20Dissipation%20Rate%20Data\Energy%20dissipation%20rate%20calcs.xmcd\Selection%203%20393%20289%20458" TargetMode="Externa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15.wmf"/><Relationship Id="rId5" Type="http://schemas.openxmlformats.org/officeDocument/2006/relationships/oleObject" Target="file:///E:\CU\CEE%205052\Self%20healing%20study\Energy%20Dissipation%20Rate%20Data\Energy%20dissipation%20rate%20calcs.xmcd\Selection%203%20281%20303%20366" TargetMode="External"/><Relationship Id="rId4" Type="http://schemas.openxmlformats.org/officeDocument/2006/relationships/image" Target="../media/image14.w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2.xml"/><Relationship Id="rId4" Type="http://schemas.openxmlformats.org/officeDocument/2006/relationships/chart" Target="../charts/chart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5.vml"/><Relationship Id="rId6" Type="http://schemas.openxmlformats.org/officeDocument/2006/relationships/image" Target="../media/image17.wmf"/><Relationship Id="rId5" Type="http://schemas.openxmlformats.org/officeDocument/2006/relationships/oleObject" Target="file:///C:\Users\mw24\Documents\Mathcad\Filtration%20model%20tidy%205.xmcd\Selection%20459%202011%20887%202392" TargetMode="External"/><Relationship Id="rId4" Type="http://schemas.openxmlformats.org/officeDocument/2006/relationships/chart" Target="../charts/chart9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0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png"/><Relationship Id="rId4" Type="http://schemas.openxmlformats.org/officeDocument/2006/relationships/image" Target="../media/image4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wmf"/><Relationship Id="rId3" Type="http://schemas.openxmlformats.org/officeDocument/2006/relationships/image" Target="../media/image4.jpeg"/><Relationship Id="rId7" Type="http://schemas.openxmlformats.org/officeDocument/2006/relationships/oleObject" Target="file:///E:\CU\CEE%205052\Self%20healing%20study\Data%20Analysis\3_Trial%203%202-14-2012.xmcd\Selection%20619%201051%201108%201405" TargetMode="Externa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6.wmf"/><Relationship Id="rId5" Type="http://schemas.openxmlformats.org/officeDocument/2006/relationships/oleObject" Target="file:///E:\CU\CEE%205052\Self%20healing%20study\Data%20Analysis\2_Trial%202%202-10-2012.xmcd\Selection%20603%201022%201084%201381" TargetMode="External"/><Relationship Id="rId4" Type="http://schemas.openxmlformats.org/officeDocument/2006/relationships/image" Target="../media/image3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oleObject" Target="file:///E:\CU\CEE%205052\Self%20healing%20study\Data%20Analysis\7_Trial%207%202-29-2012.xmcd\Selection%2043%201470%20541%201888" TargetMode="External"/><Relationship Id="rId3" Type="http://schemas.openxmlformats.org/officeDocument/2006/relationships/notesSlide" Target="../notesSlides/notesSlide4.xml"/><Relationship Id="rId7" Type="http://schemas.openxmlformats.org/officeDocument/2006/relationships/image" Target="../media/image8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.vml"/><Relationship Id="rId6" Type="http://schemas.openxmlformats.org/officeDocument/2006/relationships/oleObject" Target="file:///E:\CU\CEE%205052\Self%20healing%20study\Data%20Analysis\2_Trial%202%202-10-2012.xmcd\Selection%2043%201438%20540%201856" TargetMode="External"/><Relationship Id="rId5" Type="http://schemas.openxmlformats.org/officeDocument/2006/relationships/image" Target="../media/image3.png"/><Relationship Id="rId4" Type="http://schemas.openxmlformats.org/officeDocument/2006/relationships/image" Target="../media/image4.jpeg"/><Relationship Id="rId9" Type="http://schemas.openxmlformats.org/officeDocument/2006/relationships/image" Target="../media/image9.w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ubtitle 6"/>
          <p:cNvSpPr>
            <a:spLocks noGrp="1"/>
          </p:cNvSpPr>
          <p:nvPr>
            <p:ph type="subTitle" idx="1"/>
          </p:nvPr>
        </p:nvSpPr>
        <p:spPr>
          <a:xfrm>
            <a:off x="3352800" y="4876800"/>
            <a:ext cx="3962400" cy="1828800"/>
          </a:xfrm>
        </p:spPr>
        <p:txBody>
          <a:bodyPr/>
          <a:lstStyle/>
          <a:p>
            <a:r>
              <a:rPr lang="en-US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Huifei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Wu</a:t>
            </a:r>
          </a:p>
          <a:p>
            <a:r>
              <a:rPr lang="en-U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Danhong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Luo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b="1" dirty="0" err="1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Weiling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Xu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dirty="0"/>
          </a:p>
        </p:txBody>
      </p:sp>
      <p:sp>
        <p:nvSpPr>
          <p:cNvPr id="6" name="Title 5"/>
          <p:cNvSpPr>
            <a:spLocks noGrp="1"/>
          </p:cNvSpPr>
          <p:nvPr>
            <p:ph type="ctrTitle" sz="quarter"/>
          </p:nvPr>
        </p:nvSpPr>
        <p:spPr/>
        <p:txBody>
          <a:bodyPr/>
          <a:lstStyle/>
          <a:p>
            <a:pPr algn="r"/>
            <a:r>
              <a:rPr lang="en-US" sz="4400" dirty="0">
                <a:solidFill>
                  <a:srgbClr val="1F497D"/>
                </a:solidFill>
              </a:rPr>
              <a:t>Stacked Rapid Sand Filtration </a:t>
            </a:r>
            <a:br>
              <a:rPr lang="en-US" sz="4400" dirty="0">
                <a:solidFill>
                  <a:srgbClr val="1F497D"/>
                </a:solidFill>
              </a:rPr>
            </a:br>
            <a:r>
              <a:rPr lang="en-US" sz="4400" dirty="0">
                <a:solidFill>
                  <a:srgbClr val="1F497D"/>
                </a:solidFill>
              </a:rPr>
              <a:t> Bench Scale</a:t>
            </a:r>
            <a:endParaRPr lang="en-US" dirty="0"/>
          </a:p>
        </p:txBody>
      </p:sp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2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2" descr="C:\Users\Danhong\Desktop\Picture2副本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157" y="1795433"/>
            <a:ext cx="8648364" cy="434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Depth Filter Study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Setup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4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" name="Oval 7"/>
          <p:cNvSpPr/>
          <p:nvPr/>
        </p:nvSpPr>
        <p:spPr bwMode="auto">
          <a:xfrm>
            <a:off x="3657600" y="3657600"/>
            <a:ext cx="533400" cy="457200"/>
          </a:xfrm>
          <a:prstGeom prst="ellipse">
            <a:avLst/>
          </a:prstGeom>
          <a:noFill/>
          <a:ln w="28575">
            <a:solidFill>
              <a:srgbClr val="FF0000"/>
            </a:solidFill>
            <a:headEnd type="none" w="lg" len="med"/>
            <a:tailEnd type="none" w="lg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entury Gothic" pitchFamily="34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61302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Depth Filter Study</a:t>
            </a:r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458200" cy="4525963"/>
          </a:xfrm>
        </p:spPr>
        <p:txBody>
          <a:bodyPr/>
          <a:lstStyle/>
          <a:p>
            <a:r>
              <a:rPr lang="en-US" dirty="0" smtClean="0"/>
              <a:t>Surface </a:t>
            </a:r>
            <a:r>
              <a:rPr lang="en-US" dirty="0"/>
              <a:t>removal </a:t>
            </a:r>
            <a:r>
              <a:rPr lang="en-US" dirty="0" smtClean="0"/>
              <a:t>dominated at previous study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4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24305835"/>
              </p:ext>
            </p:extLst>
          </p:nvPr>
        </p:nvGraphicFramePr>
        <p:xfrm>
          <a:off x="457200" y="2286000"/>
          <a:ext cx="4124325" cy="381000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6" name="Mathcad" r:id="rId5" imgW="4581525" imgH="3371850" progId="Mathcad">
                  <p:link updateAutomatic="1"/>
                </p:oleObj>
              </mc:Choice>
              <mc:Fallback>
                <p:oleObj name="Mathcad" r:id="rId5" imgW="4581525" imgH="3371850" progId="Mathcad">
                  <p:link updateAutomatic="1"/>
                  <p:pic>
                    <p:nvPicPr>
                      <p:cNvPr id="0" name="Picture 30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7200" y="2286000"/>
                        <a:ext cx="4124325" cy="3810001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42780063"/>
              </p:ext>
            </p:extLst>
          </p:nvPr>
        </p:nvGraphicFramePr>
        <p:xfrm>
          <a:off x="4648200" y="2362200"/>
          <a:ext cx="4191000" cy="3598749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3387" name="Mathcad" r:id="rId7" imgW="4676775" imgH="3905250" progId="Mathcad">
                  <p:link updateAutomatic="1"/>
                </p:oleObj>
              </mc:Choice>
              <mc:Fallback>
                <p:oleObj name="Mathcad" r:id="rId7" imgW="4676775" imgH="3905250" progId="Mathcad">
                  <p:link updateAutomatic="1"/>
                  <p:pic>
                    <p:nvPicPr>
                      <p:cNvPr id="0" name="Picture 30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48200" y="2362200"/>
                        <a:ext cx="4191000" cy="3598749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0017449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Energy D</a:t>
            </a:r>
            <a:r>
              <a:rPr lang="en-US" dirty="0" smtClean="0"/>
              <a:t>issipation Rate Study</a:t>
            </a:r>
            <a:endParaRPr lang="en-US" dirty="0"/>
          </a:p>
        </p:txBody>
      </p:sp>
      <p:sp>
        <p:nvSpPr>
          <p:cNvPr id="10" name="Content Placeholder 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Goal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To test how does different energy dissipation rate will affect the filter performance</a:t>
            </a:r>
          </a:p>
          <a:p>
            <a:r>
              <a:rPr lang="en-US" dirty="0" smtClean="0"/>
              <a:t>Methods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Needle valve: </a:t>
            </a:r>
          </a:p>
          <a:p>
            <a:pPr lvl="2">
              <a:buFont typeface="Wingdings" pitchFamily="2" charset="2"/>
              <a:buChar char="ü"/>
            </a:pPr>
            <a:r>
              <a:rPr lang="en-US" dirty="0" smtClean="0"/>
              <a:t>control orifice diameter </a:t>
            </a:r>
            <a:endParaRPr lang="en-US" dirty="0"/>
          </a:p>
          <a:p>
            <a:pPr lvl="2">
              <a:buFont typeface="Wingdings" pitchFamily="2" charset="2"/>
              <a:buChar char="ü"/>
            </a:pPr>
            <a:r>
              <a:rPr lang="en-US" dirty="0" smtClean="0"/>
              <a:t>control the energy dissipation rate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Different levels of opening of the valve</a:t>
            </a:r>
          </a:p>
          <a:p>
            <a:pPr lvl="1"/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918354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Energy D</a:t>
            </a:r>
            <a:r>
              <a:rPr lang="en-US" dirty="0" smtClean="0"/>
              <a:t>issipation Rate Study</a:t>
            </a:r>
            <a:endParaRPr lang="en-US" dirty="0"/>
          </a:p>
        </p:txBody>
      </p:sp>
      <p:sp>
        <p:nvSpPr>
          <p:cNvPr id="10" name="Content Placeholder 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Setup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" name="Picture 2" descr="E:\CU\CEE 5052\Reserach Report v5.0\27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976651"/>
            <a:ext cx="8229600" cy="40413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Oval 1"/>
          <p:cNvSpPr/>
          <p:nvPr/>
        </p:nvSpPr>
        <p:spPr bwMode="auto">
          <a:xfrm>
            <a:off x="6096000" y="4343400"/>
            <a:ext cx="990600" cy="990600"/>
          </a:xfrm>
          <a:prstGeom prst="ellipse">
            <a:avLst/>
          </a:prstGeom>
          <a:noFill/>
          <a:ln>
            <a:headEnd type="none" w="lg" len="med"/>
            <a:tailEnd type="none" w="lg" len="med"/>
          </a:ln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entury Gothic" pitchFamily="34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1208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09600" y="1534886"/>
            <a:ext cx="8229600" cy="4525963"/>
          </a:xfrm>
        </p:spPr>
        <p:txBody>
          <a:bodyPr/>
          <a:lstStyle/>
          <a:p>
            <a:r>
              <a:rPr lang="en-US" dirty="0" smtClean="0"/>
              <a:t>Equations </a:t>
            </a:r>
          </a:p>
          <a:p>
            <a:pPr lvl="1"/>
            <a:endParaRPr lang="en-US" dirty="0"/>
          </a:p>
          <a:p>
            <a:pPr lvl="1"/>
            <a:endParaRPr lang="en-US" dirty="0"/>
          </a:p>
        </p:txBody>
      </p:sp>
      <p:sp>
        <p:nvSpPr>
          <p:cNvPr id="4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smtClean="0"/>
              <a:t>Energy Dissipation Rate Study</a:t>
            </a:r>
            <a:endParaRPr lang="en-US" dirty="0"/>
          </a:p>
        </p:txBody>
      </p:sp>
      <p:graphicFrame>
        <p:nvGraphicFramePr>
          <p:cNvPr id="2" name="Object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97836379"/>
              </p:ext>
            </p:extLst>
          </p:nvPr>
        </p:nvGraphicFramePr>
        <p:xfrm>
          <a:off x="838200" y="2209800"/>
          <a:ext cx="7297005" cy="1219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63" name="Mathcad" r:id="rId3" imgW="3819600" imgH="638280" progId="Mathcad">
                  <p:link updateAutomatic="1"/>
                </p:oleObj>
              </mc:Choice>
              <mc:Fallback>
                <p:oleObj name="Mathcad" r:id="rId3" imgW="3819600" imgH="638280" progId="Mathcad">
                  <p:link updateAutomatic="1"/>
                  <p:pic>
                    <p:nvPicPr>
                      <p:cNvPr id="0" name="Picture 2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8200" y="2209800"/>
                        <a:ext cx="7297005" cy="1219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027342048"/>
              </p:ext>
            </p:extLst>
          </p:nvPr>
        </p:nvGraphicFramePr>
        <p:xfrm>
          <a:off x="914400" y="3733800"/>
          <a:ext cx="5109883" cy="1447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64" name="Mathcad" r:id="rId5" imgW="2857680" imgH="809640" progId="Mathcad">
                  <p:link updateAutomatic="1"/>
                </p:oleObj>
              </mc:Choice>
              <mc:Fallback>
                <p:oleObj name="Mathcad" r:id="rId5" imgW="2857680" imgH="809640" progId="Mathcad">
                  <p:link updateAutomatic="1"/>
                  <p:pic>
                    <p:nvPicPr>
                      <p:cNvPr id="0" name="Picture 2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3733800"/>
                        <a:ext cx="5109883" cy="14478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4536079"/>
              </p:ext>
            </p:extLst>
          </p:nvPr>
        </p:nvGraphicFramePr>
        <p:xfrm>
          <a:off x="914400" y="5334000"/>
          <a:ext cx="5364480" cy="1219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4365" name="Mathcad" r:id="rId7" imgW="2724120" imgH="619200" progId="Mathcad">
                  <p:link updateAutomatic="1"/>
                </p:oleObj>
              </mc:Choice>
              <mc:Fallback>
                <p:oleObj name="Mathcad" r:id="rId7" imgW="2724120" imgH="619200" progId="Mathcad">
                  <p:link updateAutomatic="1"/>
                  <p:pic>
                    <p:nvPicPr>
                      <p:cNvPr id="0" name="Picture 2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14400" y="5334000"/>
                        <a:ext cx="5364480" cy="1219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178063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514350" indent="-514350">
                  <a:buFont typeface="+mj-lt"/>
                  <a:buAutoNum type="arabicPeriod"/>
                </a:pPr>
                <a:r>
                  <a:rPr lang="en-US" dirty="0" smtClean="0"/>
                  <a:t>Valve open to maximum:</a:t>
                </a:r>
              </a:p>
              <a:p>
                <a:pPr lvl="1">
                  <a:buFont typeface="Wingdings" pitchFamily="2" charset="2"/>
                  <a:buChar char="§"/>
                </a:pP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b="0" i="1" smtClean="0">
                            <a:latin typeface="Cambria Math"/>
                          </a:rPr>
                        </m:ctrlPr>
                      </m:acc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/>
                              </a:rPr>
                              <m:t>𝐷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/>
                              </a:rPr>
                              <m:t>𝑂𝑟𝑖𝑓𝑖𝑐𝑒</m:t>
                            </m:r>
                          </m:sub>
                        </m:sSub>
                      </m:e>
                    </m:acc>
                    <m:r>
                      <a:rPr lang="en-US" b="0" i="1" smtClean="0">
                        <a:latin typeface="Cambria Math"/>
                      </a:rPr>
                      <m:t>=3.983</m:t>
                    </m:r>
                    <m:r>
                      <a:rPr lang="en-US" b="0" i="1" smtClean="0">
                        <a:latin typeface="Cambria Math"/>
                        <a:ea typeface="Cambria Math"/>
                      </a:rPr>
                      <m:t>×</m:t>
                    </m:r>
                    <m:sSup>
                      <m:sSupPr>
                        <m:ctrlPr>
                          <a:rPr lang="en-US" b="0" i="1" smtClean="0">
                            <a:latin typeface="Cambria Math"/>
                            <a:ea typeface="Cambria Math"/>
                          </a:rPr>
                        </m:ctrlPr>
                      </m:sSupPr>
                      <m:e>
                        <m:r>
                          <a:rPr lang="en-US" b="0" i="1" smtClean="0">
                            <a:latin typeface="Cambria Math"/>
                            <a:ea typeface="Cambria Math"/>
                          </a:rPr>
                          <m:t>10</m:t>
                        </m:r>
                      </m:e>
                      <m:sup>
                        <m:r>
                          <a:rPr lang="en-US" b="0" i="1" smtClean="0">
                            <a:latin typeface="Cambria Math"/>
                            <a:ea typeface="Cambria Math"/>
                          </a:rPr>
                          <m:t>−3</m:t>
                        </m:r>
                      </m:sup>
                    </m:sSup>
                    <m:r>
                      <a:rPr lang="en-US" b="0" i="1" smtClean="0">
                        <a:latin typeface="Cambria Math"/>
                        <a:ea typeface="Cambria Math"/>
                      </a:rPr>
                      <m:t>𝑚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1">
                <a:blip r:embed="rId3" cstate="print"/>
                <a:stretch>
                  <a:fillRect l="-1926" t="-20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dirty="0" smtClean="0">
                <a:latin typeface="+mn-lt"/>
              </a:rPr>
              <a:t>Energy Dissipation Rate Study</a:t>
            </a:r>
            <a:endParaRPr lang="en-US" dirty="0">
              <a:latin typeface="+mn-lt"/>
            </a:endParaRPr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19050712"/>
              </p:ext>
            </p:extLst>
          </p:nvPr>
        </p:nvGraphicFramePr>
        <p:xfrm>
          <a:off x="4591333" y="2895600"/>
          <a:ext cx="4572001" cy="3429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57239464"/>
              </p:ext>
            </p:extLst>
          </p:nvPr>
        </p:nvGraphicFramePr>
        <p:xfrm>
          <a:off x="0" y="3048000"/>
          <a:ext cx="4686300" cy="3124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105283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514350" indent="-514350">
                  <a:buFont typeface="+mj-lt"/>
                  <a:buAutoNum type="arabicPeriod" startAt="2"/>
                </a:pPr>
                <a:r>
                  <a:rPr lang="en-US" dirty="0" smtClean="0"/>
                  <a:t>Valve open to 3/4:</a:t>
                </a:r>
              </a:p>
              <a:p>
                <a:pPr lvl="1">
                  <a:buFont typeface="Wingdings" pitchFamily="2" charset="2"/>
                  <a:buChar char="§"/>
                </a:pP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b="0" i="1" smtClean="0">
                            <a:latin typeface="Cambria Math"/>
                          </a:rPr>
                        </m:ctrlPr>
                      </m:accPr>
                      <m:e>
                        <m:sSub>
                          <m:sSubPr>
                            <m:ctrlPr>
                              <a:rPr lang="en-US" b="0" i="1" smtClean="0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b="0" i="1" smtClean="0">
                                <a:latin typeface="Cambria Math"/>
                              </a:rPr>
                              <m:t>𝐷</m:t>
                            </m:r>
                          </m:e>
                          <m:sub>
                            <m:r>
                              <a:rPr lang="en-US" b="0" i="1" smtClean="0">
                                <a:latin typeface="Cambria Math"/>
                              </a:rPr>
                              <m:t>𝑂𝑟𝑖𝑓𝑖𝑐𝑒</m:t>
                            </m:r>
                          </m:sub>
                        </m:sSub>
                      </m:e>
                    </m:acc>
                    <m:r>
                      <a:rPr lang="en-US" b="0" i="1" smtClean="0">
                        <a:latin typeface="Cambria Math"/>
                      </a:rPr>
                      <m:t>=3.977</m:t>
                    </m:r>
                    <m:r>
                      <a:rPr lang="en-US" b="0" i="1" smtClean="0">
                        <a:latin typeface="Cambria Math"/>
                        <a:ea typeface="Cambria Math"/>
                      </a:rPr>
                      <m:t>×</m:t>
                    </m:r>
                    <m:sSup>
                      <m:sSupPr>
                        <m:ctrlPr>
                          <a:rPr lang="en-US" b="0" i="1" smtClean="0">
                            <a:latin typeface="Cambria Math"/>
                            <a:ea typeface="Cambria Math"/>
                          </a:rPr>
                        </m:ctrlPr>
                      </m:sSupPr>
                      <m:e>
                        <m:r>
                          <a:rPr lang="en-US" b="0" i="1" smtClean="0">
                            <a:latin typeface="Cambria Math"/>
                            <a:ea typeface="Cambria Math"/>
                          </a:rPr>
                          <m:t>10</m:t>
                        </m:r>
                      </m:e>
                      <m:sup>
                        <m:r>
                          <a:rPr lang="en-US" b="0" i="1" smtClean="0">
                            <a:latin typeface="Cambria Math"/>
                            <a:ea typeface="Cambria Math"/>
                          </a:rPr>
                          <m:t>−3</m:t>
                        </m:r>
                      </m:sup>
                    </m:sSup>
                    <m:r>
                      <a:rPr lang="en-US" b="0" i="1" smtClean="0">
                        <a:latin typeface="Cambria Math"/>
                        <a:ea typeface="Cambria Math"/>
                      </a:rPr>
                      <m:t>𝑚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1">
                <a:blip r:embed="rId2" cstate="print"/>
                <a:stretch>
                  <a:fillRect l="-1926" t="-20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dirty="0" smtClean="0"/>
              <a:t>Energy Dissipation Rate Study</a:t>
            </a:r>
            <a:endParaRPr lang="en-US" dirty="0"/>
          </a:p>
        </p:txBody>
      </p:sp>
      <p:graphicFrame>
        <p:nvGraphicFramePr>
          <p:cNvPr id="9" name="Chart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59642221"/>
              </p:ext>
            </p:extLst>
          </p:nvPr>
        </p:nvGraphicFramePr>
        <p:xfrm>
          <a:off x="4495800" y="2895600"/>
          <a:ext cx="4572000" cy="358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77032138"/>
              </p:ext>
            </p:extLst>
          </p:nvPr>
        </p:nvGraphicFramePr>
        <p:xfrm>
          <a:off x="0" y="3048000"/>
          <a:ext cx="4419600" cy="320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19545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514350" indent="-514350">
                  <a:buFont typeface="+mj-lt"/>
                  <a:buAutoNum type="arabicPeriod" startAt="3"/>
                </a:pPr>
                <a:r>
                  <a:rPr lang="en-US" dirty="0" smtClean="0"/>
                  <a:t>Valve open to 1/2:</a:t>
                </a:r>
              </a:p>
              <a:p>
                <a:pPr lvl="1">
                  <a:buFont typeface="Wingdings" pitchFamily="2" charset="2"/>
                  <a:buChar char="§"/>
                </a:pP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i="1">
                            <a:latin typeface="Cambria Math"/>
                          </a:rPr>
                        </m:ctrlPr>
                      </m:accPr>
                      <m:e>
                        <m:sSub>
                          <m:sSubPr>
                            <m:ctrlPr>
                              <a:rPr lang="en-US" i="1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/>
                              </a:rPr>
                              <m:t>𝐷</m:t>
                            </m:r>
                          </m:e>
                          <m:sub>
                            <m:r>
                              <a:rPr lang="en-US" i="1">
                                <a:latin typeface="Cambria Math"/>
                              </a:rPr>
                              <m:t>𝑂𝑟𝑖𝑓𝑖𝑐𝑒</m:t>
                            </m:r>
                          </m:sub>
                        </m:sSub>
                      </m:e>
                    </m:acc>
                    <m:r>
                      <a:rPr lang="en-US" i="1">
                        <a:latin typeface="Cambria Math"/>
                      </a:rPr>
                      <m:t>=3.972</m:t>
                    </m:r>
                    <m:r>
                      <a:rPr lang="en-US" i="1">
                        <a:latin typeface="Cambria Math"/>
                        <a:ea typeface="Cambria Math"/>
                      </a:rPr>
                      <m:t>×</m:t>
                    </m:r>
                    <m:sSup>
                      <m:sSupPr>
                        <m:ctrlPr>
                          <a:rPr lang="en-US" i="1">
                            <a:latin typeface="Cambria Math"/>
                            <a:ea typeface="Cambria Math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/>
                            <a:ea typeface="Cambria Math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/>
                            <a:ea typeface="Cambria Math"/>
                          </a:rPr>
                          <m:t>−3</m:t>
                        </m:r>
                      </m:sup>
                    </m:sSup>
                    <m:r>
                      <a:rPr lang="en-US" i="1">
                        <a:latin typeface="Cambria Math"/>
                        <a:ea typeface="Cambria Math"/>
                      </a:rPr>
                      <m:t>𝑚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1">
                <a:blip r:embed="rId2" cstate="print"/>
                <a:stretch>
                  <a:fillRect l="-1926" t="-20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dirty="0" smtClean="0"/>
              <a:t>Energy Dissipation Rate Study</a:t>
            </a:r>
            <a:endParaRPr lang="en-US" dirty="0"/>
          </a:p>
        </p:txBody>
      </p:sp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9359135"/>
              </p:ext>
            </p:extLst>
          </p:nvPr>
        </p:nvGraphicFramePr>
        <p:xfrm>
          <a:off x="4572000" y="2895600"/>
          <a:ext cx="4495800" cy="358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70241159"/>
              </p:ext>
            </p:extLst>
          </p:nvPr>
        </p:nvGraphicFramePr>
        <p:xfrm>
          <a:off x="36394" y="3124200"/>
          <a:ext cx="4611806" cy="3352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457981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3" name="Content Placeholder 2"/>
              <p:cNvSpPr>
                <a:spLocks noGrp="1"/>
              </p:cNvSpPr>
              <p:nvPr>
                <p:ph idx="1"/>
              </p:nvPr>
            </p:nvSpPr>
            <p:spPr/>
            <p:txBody>
              <a:bodyPr/>
              <a:lstStyle/>
              <a:p>
                <a:pPr marL="514350" indent="-514350">
                  <a:buFont typeface="+mj-lt"/>
                  <a:buAutoNum type="arabicPeriod" startAt="4"/>
                </a:pPr>
                <a:r>
                  <a:rPr lang="en-US" dirty="0" smtClean="0"/>
                  <a:t>Valve open to Minimum</a:t>
                </a:r>
              </a:p>
              <a:p>
                <a:pPr lvl="1">
                  <a:buFont typeface="Wingdings" pitchFamily="2" charset="2"/>
                  <a:buChar char="§"/>
                </a:pPr>
                <a14:m>
                  <m:oMath xmlns:m="http://schemas.openxmlformats.org/officeDocument/2006/math">
                    <m:acc>
                      <m:accPr>
                        <m:chr m:val="̅"/>
                        <m:ctrlPr>
                          <a:rPr lang="en-US" i="1">
                            <a:latin typeface="Cambria Math"/>
                          </a:rPr>
                        </m:ctrlPr>
                      </m:accPr>
                      <m:e>
                        <m:sSub>
                          <m:sSubPr>
                            <m:ctrlPr>
                              <a:rPr lang="en-US" i="1">
                                <a:latin typeface="Cambria Math"/>
                              </a:rPr>
                            </m:ctrlPr>
                          </m:sSubPr>
                          <m:e>
                            <m:r>
                              <a:rPr lang="en-US" i="1">
                                <a:latin typeface="Cambria Math"/>
                              </a:rPr>
                              <m:t>𝐷</m:t>
                            </m:r>
                          </m:e>
                          <m:sub>
                            <m:r>
                              <a:rPr lang="en-US" i="1">
                                <a:latin typeface="Cambria Math"/>
                              </a:rPr>
                              <m:t>𝑂𝑟𝑖𝑓𝑖𝑐𝑒</m:t>
                            </m:r>
                          </m:sub>
                        </m:sSub>
                      </m:e>
                    </m:acc>
                    <m:r>
                      <a:rPr lang="en-US" i="1">
                        <a:latin typeface="Cambria Math"/>
                      </a:rPr>
                      <m:t>=3.9</m:t>
                    </m:r>
                    <m:r>
                      <a:rPr lang="en-US" b="0" i="1" smtClean="0">
                        <a:latin typeface="Cambria Math"/>
                      </a:rPr>
                      <m:t>32</m:t>
                    </m:r>
                    <m:r>
                      <a:rPr lang="en-US" i="1">
                        <a:latin typeface="Cambria Math"/>
                        <a:ea typeface="Cambria Math"/>
                      </a:rPr>
                      <m:t>×</m:t>
                    </m:r>
                    <m:sSup>
                      <m:sSupPr>
                        <m:ctrlPr>
                          <a:rPr lang="en-US" i="1">
                            <a:latin typeface="Cambria Math"/>
                            <a:ea typeface="Cambria Math"/>
                          </a:rPr>
                        </m:ctrlPr>
                      </m:sSupPr>
                      <m:e>
                        <m:r>
                          <a:rPr lang="en-US" i="1">
                            <a:latin typeface="Cambria Math"/>
                            <a:ea typeface="Cambria Math"/>
                          </a:rPr>
                          <m:t>10</m:t>
                        </m:r>
                      </m:e>
                      <m:sup>
                        <m:r>
                          <a:rPr lang="en-US" i="1">
                            <a:latin typeface="Cambria Math"/>
                            <a:ea typeface="Cambria Math"/>
                          </a:rPr>
                          <m:t>−3</m:t>
                        </m:r>
                      </m:sup>
                    </m:sSup>
                    <m:r>
                      <a:rPr lang="en-US" i="1">
                        <a:latin typeface="Cambria Math"/>
                        <a:ea typeface="Cambria Math"/>
                      </a:rPr>
                      <m:t>𝑚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Content Placeholder 2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blipFill rotWithShape="1">
                <a:blip r:embed="rId2" cstate="print"/>
                <a:stretch>
                  <a:fillRect l="-1926" t="-202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dirty="0" smtClean="0"/>
              <a:t>Energy Dissipation Rate Study</a:t>
            </a:r>
            <a:endParaRPr lang="en-US" dirty="0"/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2360137"/>
              </p:ext>
            </p:extLst>
          </p:nvPr>
        </p:nvGraphicFramePr>
        <p:xfrm>
          <a:off x="4572000" y="2895600"/>
          <a:ext cx="4572000" cy="375995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195097"/>
              </p:ext>
            </p:extLst>
          </p:nvPr>
        </p:nvGraphicFramePr>
        <p:xfrm>
          <a:off x="3412" y="2971800"/>
          <a:ext cx="4628866" cy="350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040833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ontent Placeholder 3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663727740"/>
              </p:ext>
            </p:extLst>
          </p:nvPr>
        </p:nvGraphicFramePr>
        <p:xfrm>
          <a:off x="152400" y="1905000"/>
          <a:ext cx="4862584" cy="3276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Title 8"/>
          <p:cNvSpPr txBox="1">
            <a:spLocks/>
          </p:cNvSpPr>
          <p:nvPr/>
        </p:nvSpPr>
        <p:spPr bwMode="auto">
          <a:xfrm>
            <a:off x="609600" y="381000"/>
            <a:ext cx="8458200" cy="1143000"/>
          </a:xfrm>
          <a:prstGeom prst="rect">
            <a:avLst/>
          </a:prstGeom>
          <a:noFill/>
          <a:ln w="0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2pPr>
            <a:lvl3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3pPr>
            <a:lvl4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4pPr>
            <a:lvl5pPr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 b="1">
                <a:solidFill>
                  <a:schemeClr val="tx2"/>
                </a:solidFill>
                <a:latin typeface="Candara" pitchFamily="34" charset="0"/>
              </a:defRPr>
            </a:lvl9pPr>
          </a:lstStyle>
          <a:p>
            <a:r>
              <a:rPr lang="en-US" dirty="0" smtClean="0"/>
              <a:t>Energy Dissipation Rate Study</a:t>
            </a:r>
            <a:endParaRPr lang="en-US" dirty="0"/>
          </a:p>
        </p:txBody>
      </p:sp>
      <p:graphicFrame>
        <p:nvGraphicFramePr>
          <p:cNvPr id="2" name="Object 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512247711"/>
              </p:ext>
            </p:extLst>
          </p:nvPr>
        </p:nvGraphicFramePr>
        <p:xfrm>
          <a:off x="4838700" y="1828800"/>
          <a:ext cx="4111388" cy="365970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93" name="Mathcad" r:id="rId5" imgW="4076700" imgH="3629025" progId="Mathcad">
                  <p:link updateAutomatic="1"/>
                </p:oleObj>
              </mc:Choice>
              <mc:Fallback>
                <p:oleObj name="Mathcad" r:id="rId5" imgW="4076700" imgH="3629025" progId="Mathcad">
                  <p:link updateAutomatic="1"/>
                  <p:pic>
                    <p:nvPicPr>
                      <p:cNvPr id="0" name="Picture 6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38700" y="1828800"/>
                        <a:ext cx="4111388" cy="3659704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6404515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Outline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458200" cy="5029200"/>
          </a:xfrm>
        </p:spPr>
        <p:txBody>
          <a:bodyPr/>
          <a:lstStyle/>
          <a:p>
            <a:r>
              <a:rPr lang="en-US" dirty="0" smtClean="0"/>
              <a:t>Introduction</a:t>
            </a:r>
          </a:p>
          <a:p>
            <a:r>
              <a:rPr lang="en-US" dirty="0" smtClean="0"/>
              <a:t>Self-healing study </a:t>
            </a:r>
          </a:p>
          <a:p>
            <a:r>
              <a:rPr lang="en-US" dirty="0" smtClean="0"/>
              <a:t>Depth filter study</a:t>
            </a:r>
          </a:p>
          <a:p>
            <a:r>
              <a:rPr lang="en-US" dirty="0" smtClean="0"/>
              <a:t>Energy dissipation rate study</a:t>
            </a:r>
          </a:p>
          <a:p>
            <a:r>
              <a:rPr lang="en-US" dirty="0" smtClean="0"/>
              <a:t>Future work</a:t>
            </a: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37793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Conclusion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153400" cy="4724400"/>
          </a:xfrm>
        </p:spPr>
        <p:txBody>
          <a:bodyPr/>
          <a:lstStyle/>
          <a:p>
            <a:r>
              <a:rPr lang="en-US" dirty="0"/>
              <a:t>Filter performance is not </a:t>
            </a:r>
            <a:r>
              <a:rPr lang="en-US" dirty="0" smtClean="0"/>
              <a:t>as good </a:t>
            </a:r>
            <a:r>
              <a:rPr lang="en-US" dirty="0"/>
              <a:t>compared to previous </a:t>
            </a:r>
            <a:r>
              <a:rPr lang="en-US" dirty="0" smtClean="0"/>
              <a:t>one.</a:t>
            </a: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r>
              <a:rPr lang="en-US" dirty="0" smtClean="0"/>
              <a:t>Energy dissipation rate </a:t>
            </a:r>
            <a:r>
              <a:rPr lang="en-US" b="1" dirty="0" smtClean="0"/>
              <a:t>does</a:t>
            </a:r>
            <a:r>
              <a:rPr lang="en-US" dirty="0" smtClean="0"/>
              <a:t> influence the </a:t>
            </a:r>
            <a:r>
              <a:rPr lang="en-US" dirty="0" err="1" smtClean="0"/>
              <a:t>pC</a:t>
            </a:r>
            <a:r>
              <a:rPr lang="en-US" dirty="0" smtClean="0"/>
              <a:t>*.</a:t>
            </a:r>
          </a:p>
        </p:txBody>
      </p:sp>
    </p:spTree>
    <p:extLst>
      <p:ext uri="{BB962C8B-B14F-4D97-AF65-F5344CB8AC3E}">
        <p14:creationId xmlns:p14="http://schemas.microsoft.com/office/powerpoint/2010/main" val="1619481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F</a:t>
            </a:r>
            <a:r>
              <a:rPr lang="en-US" altLang="zh-CN" dirty="0" smtClean="0"/>
              <a:t>uture Work</a:t>
            </a:r>
            <a:endParaRPr lang="en-US" dirty="0"/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Continue on energy </a:t>
            </a:r>
            <a:r>
              <a:rPr lang="en-US" dirty="0"/>
              <a:t>dissipation </a:t>
            </a:r>
            <a:r>
              <a:rPr lang="en-US" dirty="0" smtClean="0"/>
              <a:t>rates study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Setup improvement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Flow </a:t>
            </a:r>
            <a:r>
              <a:rPr lang="en-US" dirty="0" smtClean="0"/>
              <a:t>rate control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Find the optimal point</a:t>
            </a:r>
          </a:p>
          <a:p>
            <a:pPr lvl="1">
              <a:buFont typeface="Wingdings" pitchFamily="2" charset="2"/>
              <a:buChar char="§"/>
            </a:pPr>
            <a:r>
              <a:rPr lang="en-US" dirty="0" smtClean="0"/>
              <a:t>More trials</a:t>
            </a:r>
          </a:p>
          <a:p>
            <a:pPr marL="457200" lvl="1" indent="0">
              <a:buNone/>
            </a:pP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8" name="Content Placeholder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44126162"/>
              </p:ext>
            </p:extLst>
          </p:nvPr>
        </p:nvGraphicFramePr>
        <p:xfrm>
          <a:off x="3223985" y="3595301"/>
          <a:ext cx="4953000" cy="30310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039784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Thanks</a:t>
            </a:r>
            <a:endParaRPr lang="en-US" dirty="0"/>
          </a:p>
        </p:txBody>
      </p:sp>
      <p:sp>
        <p:nvSpPr>
          <p:cNvPr id="7" name="Content Placeholder 6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 algn="ctr">
              <a:buNone/>
            </a:pPr>
            <a:endParaRPr lang="en-US" dirty="0" smtClean="0"/>
          </a:p>
          <a:p>
            <a:pPr marL="0" indent="0" algn="ctr">
              <a:buNone/>
            </a:pPr>
            <a:endParaRPr lang="en-US" dirty="0"/>
          </a:p>
          <a:p>
            <a:pPr marL="0" indent="0" algn="ctr">
              <a:buNone/>
            </a:pPr>
            <a:endParaRPr lang="en-US" dirty="0" smtClean="0"/>
          </a:p>
          <a:p>
            <a:pPr marL="0" indent="0" algn="ctr">
              <a:buNone/>
            </a:pPr>
            <a:r>
              <a:rPr lang="en-US" dirty="0" smtClean="0"/>
              <a:t>Questions???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Introduction</a:t>
            </a:r>
            <a:endParaRPr lang="en-US" dirty="0"/>
          </a:p>
        </p:txBody>
      </p:sp>
      <p:sp>
        <p:nvSpPr>
          <p:cNvPr id="10" name="Content Placeholder 9"/>
          <p:cNvSpPr>
            <a:spLocks noGrp="1"/>
          </p:cNvSpPr>
          <p:nvPr>
            <p:ph idx="1"/>
          </p:nvPr>
        </p:nvSpPr>
        <p:spPr>
          <a:xfrm>
            <a:off x="457200" y="1600200"/>
            <a:ext cx="5943600" cy="4682898"/>
          </a:xfrm>
        </p:spPr>
        <p:txBody>
          <a:bodyPr/>
          <a:lstStyle/>
          <a:p>
            <a:pPr marL="0" indent="0">
              <a:buNone/>
            </a:pPr>
            <a:r>
              <a:rPr lang="en-US" sz="4000" b="1" dirty="0" smtClean="0"/>
              <a:t>Goal</a:t>
            </a:r>
          </a:p>
          <a:p>
            <a:r>
              <a:rPr lang="en-US" dirty="0" smtClean="0"/>
              <a:t>Improve </a:t>
            </a:r>
            <a:r>
              <a:rPr lang="en-US" dirty="0"/>
              <a:t>the performance of stacked rapid sand </a:t>
            </a:r>
            <a:r>
              <a:rPr lang="en-US" dirty="0" smtClean="0"/>
              <a:t>filtration</a:t>
            </a:r>
          </a:p>
          <a:p>
            <a:r>
              <a:rPr lang="en-US" dirty="0"/>
              <a:t>U</a:t>
            </a:r>
            <a:r>
              <a:rPr lang="en-US" dirty="0" smtClean="0"/>
              <a:t>nderstand the </a:t>
            </a:r>
            <a:r>
              <a:rPr lang="en-US" dirty="0"/>
              <a:t>filtration </a:t>
            </a:r>
            <a:r>
              <a:rPr lang="en-US" dirty="0" smtClean="0"/>
              <a:t>process</a:t>
            </a:r>
          </a:p>
          <a:p>
            <a:pPr marL="1028700" indent="-457200">
              <a:buFont typeface="Wingdings" pitchFamily="2" charset="2"/>
              <a:buChar char="§"/>
            </a:pPr>
            <a:r>
              <a:rPr lang="en-US" dirty="0"/>
              <a:t>especially </a:t>
            </a:r>
            <a:r>
              <a:rPr lang="en-US" dirty="0" smtClean="0"/>
              <a:t>the </a:t>
            </a:r>
            <a:r>
              <a:rPr lang="en-US" dirty="0"/>
              <a:t>hydraulics characteristics </a:t>
            </a:r>
            <a:endParaRPr lang="en-US" dirty="0" smtClean="0"/>
          </a:p>
          <a:p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4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6" name="Group 236"/>
          <p:cNvGrpSpPr>
            <a:grpSpLocks/>
          </p:cNvGrpSpPr>
          <p:nvPr/>
        </p:nvGrpSpPr>
        <p:grpSpPr bwMode="auto">
          <a:xfrm>
            <a:off x="6546533" y="2168008"/>
            <a:ext cx="2255005" cy="3106690"/>
            <a:chOff x="-144" y="912"/>
            <a:chExt cx="2640" cy="3264"/>
          </a:xfrm>
        </p:grpSpPr>
        <p:sp>
          <p:nvSpPr>
            <p:cNvPr id="7" name="Rectangle 32"/>
            <p:cNvSpPr/>
            <p:nvPr/>
          </p:nvSpPr>
          <p:spPr>
            <a:xfrm>
              <a:off x="2176" y="2340"/>
              <a:ext cx="320" cy="1824"/>
            </a:xfrm>
            <a:prstGeom prst="rect">
              <a:avLst/>
            </a:prstGeom>
            <a:solidFill>
              <a:srgbClr val="B4B0EA"/>
            </a:solidFill>
            <a:ln>
              <a:solidFill>
                <a:srgbClr val="B4B0E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8" name="Rectangle 169"/>
            <p:cNvSpPr>
              <a:spLocks noChangeArrowheads="1"/>
            </p:cNvSpPr>
            <p:nvPr/>
          </p:nvSpPr>
          <p:spPr bwMode="auto">
            <a:xfrm flipV="1">
              <a:off x="456" y="2736"/>
              <a:ext cx="833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1" name="Rectangle 169"/>
            <p:cNvSpPr>
              <a:spLocks noChangeArrowheads="1"/>
            </p:cNvSpPr>
            <p:nvPr/>
          </p:nvSpPr>
          <p:spPr bwMode="auto">
            <a:xfrm flipV="1">
              <a:off x="776" y="3411"/>
              <a:ext cx="521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2" name="Rectangle 11"/>
            <p:cNvSpPr>
              <a:spLocks noChangeArrowheads="1"/>
            </p:cNvSpPr>
            <p:nvPr/>
          </p:nvSpPr>
          <p:spPr bwMode="auto">
            <a:xfrm flipH="1">
              <a:off x="835" y="1583"/>
              <a:ext cx="39" cy="130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3" name="Rectangle 11"/>
            <p:cNvSpPr>
              <a:spLocks noChangeArrowheads="1"/>
            </p:cNvSpPr>
            <p:nvPr/>
          </p:nvSpPr>
          <p:spPr bwMode="auto">
            <a:xfrm flipH="1">
              <a:off x="194" y="1595"/>
              <a:ext cx="40" cy="1537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4" name="Rectangle 13"/>
            <p:cNvSpPr>
              <a:spLocks noChangeArrowheads="1"/>
            </p:cNvSpPr>
            <p:nvPr/>
          </p:nvSpPr>
          <p:spPr bwMode="auto">
            <a:xfrm flipH="1">
              <a:off x="57" y="1586"/>
              <a:ext cx="38" cy="2004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5" name="Rectangle 32"/>
            <p:cNvSpPr/>
            <p:nvPr/>
          </p:nvSpPr>
          <p:spPr>
            <a:xfrm>
              <a:off x="1296" y="1229"/>
              <a:ext cx="795" cy="1497"/>
            </a:xfrm>
            <a:prstGeom prst="rect">
              <a:avLst/>
            </a:prstGeom>
            <a:solidFill>
              <a:srgbClr val="B4B0EA"/>
            </a:solidFill>
            <a:ln>
              <a:solidFill>
                <a:srgbClr val="B4B0E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6" name="Rectangle 32"/>
            <p:cNvSpPr/>
            <p:nvPr/>
          </p:nvSpPr>
          <p:spPr>
            <a:xfrm>
              <a:off x="456" y="1427"/>
              <a:ext cx="520" cy="149"/>
            </a:xfrm>
            <a:prstGeom prst="rect">
              <a:avLst/>
            </a:prstGeom>
            <a:solidFill>
              <a:srgbClr val="B4B0EA"/>
            </a:solidFill>
            <a:ln>
              <a:solidFill>
                <a:srgbClr val="B4B0E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sp>
          <p:nvSpPr>
            <p:cNvPr id="17" name="Rectangle 150"/>
            <p:cNvSpPr>
              <a:spLocks noChangeArrowheads="1"/>
            </p:cNvSpPr>
            <p:nvPr/>
          </p:nvSpPr>
          <p:spPr bwMode="auto">
            <a:xfrm>
              <a:off x="1298" y="2736"/>
              <a:ext cx="795" cy="1428"/>
            </a:xfrm>
            <a:prstGeom prst="rect">
              <a:avLst/>
            </a:prstGeom>
            <a:solidFill>
              <a:srgbClr val="DDD9C3"/>
            </a:solidFill>
            <a:ln>
              <a:noFill/>
            </a:ln>
            <a:ex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8" name="Rectangle 11"/>
            <p:cNvSpPr>
              <a:spLocks noChangeArrowheads="1"/>
            </p:cNvSpPr>
            <p:nvPr/>
          </p:nvSpPr>
          <p:spPr bwMode="auto">
            <a:xfrm flipH="1">
              <a:off x="-94" y="1595"/>
              <a:ext cx="38" cy="2449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19" name="Line 53"/>
            <p:cNvSpPr>
              <a:spLocks noChangeShapeType="1"/>
            </p:cNvSpPr>
            <p:nvPr/>
          </p:nvSpPr>
          <p:spPr bwMode="auto">
            <a:xfrm>
              <a:off x="2273" y="1173"/>
              <a:ext cx="0" cy="1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Line 54"/>
            <p:cNvSpPr>
              <a:spLocks noChangeShapeType="1"/>
            </p:cNvSpPr>
            <p:nvPr/>
          </p:nvSpPr>
          <p:spPr bwMode="auto">
            <a:xfrm>
              <a:off x="2326" y="1173"/>
              <a:ext cx="0" cy="1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" name="Line 56"/>
            <p:cNvSpPr>
              <a:spLocks noChangeShapeType="1"/>
            </p:cNvSpPr>
            <p:nvPr/>
          </p:nvSpPr>
          <p:spPr bwMode="auto">
            <a:xfrm>
              <a:off x="2283" y="912"/>
              <a:ext cx="0" cy="1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Line 57"/>
            <p:cNvSpPr>
              <a:spLocks noChangeShapeType="1"/>
            </p:cNvSpPr>
            <p:nvPr/>
          </p:nvSpPr>
          <p:spPr bwMode="auto">
            <a:xfrm>
              <a:off x="2336" y="912"/>
              <a:ext cx="0" cy="145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Oval 55"/>
            <p:cNvSpPr>
              <a:spLocks noChangeArrowheads="1"/>
            </p:cNvSpPr>
            <p:nvPr/>
          </p:nvSpPr>
          <p:spPr bwMode="auto">
            <a:xfrm rot="5400000">
              <a:off x="2214" y="1040"/>
              <a:ext cx="170" cy="155"/>
            </a:xfrm>
            <a:prstGeom prst="ellipse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rot="10800000" vert="eaVert" wrap="none" anchor="ctr"/>
            <a:lstStyle/>
            <a:p>
              <a:endParaRPr lang="en-US">
                <a:latin typeface="Calibri" pitchFamily="34" charset="0"/>
              </a:endParaRPr>
            </a:p>
          </p:txBody>
        </p:sp>
        <p:sp>
          <p:nvSpPr>
            <p:cNvPr id="24" name="Line 58"/>
            <p:cNvSpPr>
              <a:spLocks noChangeShapeType="1"/>
            </p:cNvSpPr>
            <p:nvPr/>
          </p:nvSpPr>
          <p:spPr bwMode="auto">
            <a:xfrm rot="5400000" flipH="1">
              <a:off x="2299" y="1017"/>
              <a:ext cx="2" cy="148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Line 59"/>
            <p:cNvSpPr>
              <a:spLocks noChangeShapeType="1"/>
            </p:cNvSpPr>
            <p:nvPr/>
          </p:nvSpPr>
          <p:spPr bwMode="auto">
            <a:xfrm rot="5400000" flipH="1">
              <a:off x="2298" y="1074"/>
              <a:ext cx="2" cy="149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Can 78"/>
            <p:cNvSpPr>
              <a:spLocks noChangeArrowheads="1"/>
            </p:cNvSpPr>
            <p:nvPr/>
          </p:nvSpPr>
          <p:spPr bwMode="auto">
            <a:xfrm rot="5400000">
              <a:off x="1659" y="2580"/>
              <a:ext cx="47" cy="772"/>
            </a:xfrm>
            <a:prstGeom prst="can">
              <a:avLst>
                <a:gd name="adj" fmla="val 40584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27" name="Rectangle 32"/>
            <p:cNvSpPr/>
            <p:nvPr/>
          </p:nvSpPr>
          <p:spPr>
            <a:xfrm>
              <a:off x="-144" y="1229"/>
              <a:ext cx="600" cy="347"/>
            </a:xfrm>
            <a:prstGeom prst="rect">
              <a:avLst/>
            </a:prstGeom>
            <a:solidFill>
              <a:srgbClr val="B4B0EA"/>
            </a:solidFill>
            <a:ln>
              <a:solidFill>
                <a:srgbClr val="B4B0E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/>
            </a:p>
          </p:txBody>
        </p:sp>
        <p:cxnSp>
          <p:nvCxnSpPr>
            <p:cNvPr id="28" name="Straight Connector 4"/>
            <p:cNvCxnSpPr>
              <a:cxnSpLocks noChangeShapeType="1"/>
            </p:cNvCxnSpPr>
            <p:nvPr/>
          </p:nvCxnSpPr>
          <p:spPr bwMode="auto">
            <a:xfrm>
              <a:off x="-144" y="962"/>
              <a:ext cx="0" cy="624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cxnSp>
          <p:nvCxnSpPr>
            <p:cNvPr id="29" name="Straight Connector 6"/>
            <p:cNvCxnSpPr>
              <a:cxnSpLocks noChangeShapeType="1"/>
            </p:cNvCxnSpPr>
            <p:nvPr/>
          </p:nvCxnSpPr>
          <p:spPr bwMode="auto">
            <a:xfrm>
              <a:off x="456" y="962"/>
              <a:ext cx="0" cy="624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cxnSp>
          <p:nvCxnSpPr>
            <p:cNvPr id="30" name="Straight Connector 8"/>
            <p:cNvCxnSpPr>
              <a:cxnSpLocks noChangeShapeType="1"/>
            </p:cNvCxnSpPr>
            <p:nvPr/>
          </p:nvCxnSpPr>
          <p:spPr bwMode="auto">
            <a:xfrm>
              <a:off x="-144" y="1586"/>
              <a:ext cx="1120" cy="0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31" name="Rectangle 9"/>
            <p:cNvSpPr>
              <a:spLocks noChangeArrowheads="1"/>
            </p:cNvSpPr>
            <p:nvPr/>
          </p:nvSpPr>
          <p:spPr bwMode="auto">
            <a:xfrm>
              <a:off x="-116" y="1547"/>
              <a:ext cx="86" cy="5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2" name="Rectangle 14"/>
            <p:cNvSpPr>
              <a:spLocks noChangeArrowheads="1"/>
            </p:cNvSpPr>
            <p:nvPr/>
          </p:nvSpPr>
          <p:spPr bwMode="auto">
            <a:xfrm>
              <a:off x="28" y="1547"/>
              <a:ext cx="86" cy="5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3" name="Rectangle 17"/>
            <p:cNvSpPr>
              <a:spLocks noChangeArrowheads="1"/>
            </p:cNvSpPr>
            <p:nvPr/>
          </p:nvSpPr>
          <p:spPr bwMode="auto">
            <a:xfrm>
              <a:off x="169" y="1547"/>
              <a:ext cx="86" cy="5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cxnSp>
          <p:nvCxnSpPr>
            <p:cNvPr id="34" name="Straight Connector 6"/>
            <p:cNvCxnSpPr>
              <a:cxnSpLocks noChangeShapeType="1"/>
            </p:cNvCxnSpPr>
            <p:nvPr/>
          </p:nvCxnSpPr>
          <p:spPr bwMode="auto">
            <a:xfrm>
              <a:off x="976" y="1467"/>
              <a:ext cx="0" cy="119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35" name="Rectangle 155"/>
            <p:cNvSpPr>
              <a:spLocks noChangeArrowheads="1"/>
            </p:cNvSpPr>
            <p:nvPr/>
          </p:nvSpPr>
          <p:spPr bwMode="auto">
            <a:xfrm>
              <a:off x="2283" y="1507"/>
              <a:ext cx="47" cy="2575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6" name="Rectangle 152"/>
            <p:cNvSpPr>
              <a:spLocks noChangeArrowheads="1"/>
            </p:cNvSpPr>
            <p:nvPr/>
          </p:nvSpPr>
          <p:spPr bwMode="auto">
            <a:xfrm>
              <a:off x="1901" y="1507"/>
              <a:ext cx="44" cy="833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7" name="Rectangle 13"/>
            <p:cNvSpPr>
              <a:spLocks noChangeArrowheads="1"/>
            </p:cNvSpPr>
            <p:nvPr/>
          </p:nvSpPr>
          <p:spPr bwMode="auto">
            <a:xfrm>
              <a:off x="57" y="1262"/>
              <a:ext cx="38" cy="285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8" name="Rectangle 16"/>
            <p:cNvSpPr>
              <a:spLocks noChangeArrowheads="1"/>
            </p:cNvSpPr>
            <p:nvPr/>
          </p:nvSpPr>
          <p:spPr bwMode="auto">
            <a:xfrm>
              <a:off x="199" y="1255"/>
              <a:ext cx="39" cy="292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39" name="Rectangle 19"/>
            <p:cNvSpPr>
              <a:spLocks noChangeArrowheads="1"/>
            </p:cNvSpPr>
            <p:nvPr/>
          </p:nvSpPr>
          <p:spPr bwMode="auto">
            <a:xfrm>
              <a:off x="342" y="1264"/>
              <a:ext cx="39" cy="284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cxnSp>
          <p:nvCxnSpPr>
            <p:cNvPr id="40" name="Straight Connector 4"/>
            <p:cNvCxnSpPr>
              <a:cxnSpLocks noChangeShapeType="1"/>
            </p:cNvCxnSpPr>
            <p:nvPr/>
          </p:nvCxnSpPr>
          <p:spPr bwMode="auto">
            <a:xfrm>
              <a:off x="1296" y="1031"/>
              <a:ext cx="0" cy="3133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41" name="Can 78"/>
            <p:cNvSpPr>
              <a:spLocks noChangeArrowheads="1"/>
            </p:cNvSpPr>
            <p:nvPr/>
          </p:nvSpPr>
          <p:spPr bwMode="auto">
            <a:xfrm rot="5400000">
              <a:off x="1659" y="3041"/>
              <a:ext cx="46" cy="772"/>
            </a:xfrm>
            <a:prstGeom prst="can">
              <a:avLst>
                <a:gd name="adj" fmla="val 41466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2" name="Can 78"/>
            <p:cNvSpPr>
              <a:spLocks noChangeArrowheads="1"/>
            </p:cNvSpPr>
            <p:nvPr/>
          </p:nvSpPr>
          <p:spPr bwMode="auto">
            <a:xfrm rot="5400000">
              <a:off x="1659" y="3294"/>
              <a:ext cx="46" cy="772"/>
            </a:xfrm>
            <a:prstGeom prst="can">
              <a:avLst>
                <a:gd name="adj" fmla="val 41466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3" name="Can 78"/>
            <p:cNvSpPr>
              <a:spLocks noChangeArrowheads="1"/>
            </p:cNvSpPr>
            <p:nvPr/>
          </p:nvSpPr>
          <p:spPr bwMode="auto">
            <a:xfrm rot="5400000">
              <a:off x="1659" y="3755"/>
              <a:ext cx="47" cy="772"/>
            </a:xfrm>
            <a:prstGeom prst="can">
              <a:avLst>
                <a:gd name="adj" fmla="val 40584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cxnSp>
          <p:nvCxnSpPr>
            <p:cNvPr id="44" name="Straight Connector 4"/>
            <p:cNvCxnSpPr>
              <a:cxnSpLocks noChangeShapeType="1"/>
            </p:cNvCxnSpPr>
            <p:nvPr/>
          </p:nvCxnSpPr>
          <p:spPr bwMode="auto">
            <a:xfrm>
              <a:off x="2096" y="1031"/>
              <a:ext cx="0" cy="3133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45" name="Rectangle 154"/>
            <p:cNvSpPr/>
            <p:nvPr/>
          </p:nvSpPr>
          <p:spPr>
            <a:xfrm>
              <a:off x="2103" y="1293"/>
              <a:ext cx="53" cy="256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chemeClr val="tx1"/>
              </a:solidFill>
            </a:ln>
            <a:scene3d>
              <a:camera prst="orthographicFront">
                <a:rot lat="0" lon="0" rev="5400000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r>
                <a:rPr lang="en-US" dirty="0"/>
                <a:t>                   </a:t>
              </a:r>
            </a:p>
          </p:txBody>
        </p:sp>
        <p:grpSp>
          <p:nvGrpSpPr>
            <p:cNvPr id="46" name="Group 329"/>
            <p:cNvGrpSpPr>
              <a:grpSpLocks/>
            </p:cNvGrpSpPr>
            <p:nvPr/>
          </p:nvGrpSpPr>
          <p:grpSpPr bwMode="auto">
            <a:xfrm rot="10800000">
              <a:off x="2180" y="1302"/>
              <a:ext cx="161" cy="237"/>
              <a:chOff x="1440" y="3168"/>
              <a:chExt cx="192" cy="288"/>
            </a:xfrm>
          </p:grpSpPr>
          <p:sp>
            <p:nvSpPr>
              <p:cNvPr id="89" name="Rectangle 330"/>
              <p:cNvSpPr>
                <a:spLocks noChangeArrowheads="1"/>
              </p:cNvSpPr>
              <p:nvPr/>
            </p:nvSpPr>
            <p:spPr bwMode="auto">
              <a:xfrm>
                <a:off x="1440" y="3168"/>
                <a:ext cx="96" cy="288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pPr algn="ctr"/>
                <a:endParaRPr lang="en-US">
                  <a:latin typeface="Calibri" pitchFamily="34" charset="0"/>
                </a:endParaRPr>
              </a:p>
            </p:txBody>
          </p:sp>
          <p:sp>
            <p:nvSpPr>
              <p:cNvPr id="90" name="Rectangle 331"/>
              <p:cNvSpPr>
                <a:spLocks noChangeArrowheads="1"/>
              </p:cNvSpPr>
              <p:nvPr/>
            </p:nvSpPr>
            <p:spPr bwMode="auto">
              <a:xfrm>
                <a:off x="1536" y="3264"/>
                <a:ext cx="96" cy="96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rot="10800000" wrap="none" anchor="ctr"/>
              <a:lstStyle/>
              <a:p>
                <a:pPr algn="ctr"/>
                <a:endParaRPr lang="en-US">
                  <a:latin typeface="Calibri" pitchFamily="34" charset="0"/>
                </a:endParaRPr>
              </a:p>
            </p:txBody>
          </p:sp>
        </p:grpSp>
        <p:sp>
          <p:nvSpPr>
            <p:cNvPr id="47" name="Block Arc 44"/>
            <p:cNvSpPr>
              <a:spLocks/>
            </p:cNvSpPr>
            <p:nvPr/>
          </p:nvSpPr>
          <p:spPr bwMode="auto">
            <a:xfrm>
              <a:off x="1888" y="1386"/>
              <a:ext cx="278" cy="279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768 w 685800"/>
                <a:gd name="T12" fmla="*/ 344129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48" name="Can 78"/>
            <p:cNvSpPr>
              <a:spLocks noChangeArrowheads="1"/>
            </p:cNvSpPr>
            <p:nvPr/>
          </p:nvSpPr>
          <p:spPr bwMode="auto">
            <a:xfrm rot="5400000">
              <a:off x="1659" y="2367"/>
              <a:ext cx="46" cy="772"/>
            </a:xfrm>
            <a:prstGeom prst="can">
              <a:avLst>
                <a:gd name="adj" fmla="val 40584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49" name="Can 78"/>
            <p:cNvSpPr>
              <a:spLocks noChangeArrowheads="1"/>
            </p:cNvSpPr>
            <p:nvPr/>
          </p:nvSpPr>
          <p:spPr bwMode="auto">
            <a:xfrm rot="5400000">
              <a:off x="1659" y="2803"/>
              <a:ext cx="46" cy="772"/>
            </a:xfrm>
            <a:prstGeom prst="can">
              <a:avLst>
                <a:gd name="adj" fmla="val 41466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0" name="Can 78"/>
            <p:cNvSpPr>
              <a:spLocks noChangeArrowheads="1"/>
            </p:cNvSpPr>
            <p:nvPr/>
          </p:nvSpPr>
          <p:spPr bwMode="auto">
            <a:xfrm rot="5400000">
              <a:off x="1659" y="3516"/>
              <a:ext cx="47" cy="772"/>
            </a:xfrm>
            <a:prstGeom prst="can">
              <a:avLst>
                <a:gd name="adj" fmla="val 40584"/>
              </a:avLst>
            </a:prstGeom>
            <a:solidFill>
              <a:srgbClr val="336699"/>
            </a:solidFill>
            <a:ln w="25400" algn="ctr">
              <a:solidFill>
                <a:srgbClr val="000000"/>
              </a:solidFill>
              <a:round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51" name="Rectangle 169"/>
            <p:cNvSpPr>
              <a:spLocks noChangeArrowheads="1"/>
            </p:cNvSpPr>
            <p:nvPr/>
          </p:nvSpPr>
          <p:spPr bwMode="auto">
            <a:xfrm flipV="1">
              <a:off x="13" y="4124"/>
              <a:ext cx="1284" cy="40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52" name="Block Arc 44"/>
            <p:cNvSpPr>
              <a:spLocks/>
            </p:cNvSpPr>
            <p:nvPr/>
          </p:nvSpPr>
          <p:spPr bwMode="auto">
            <a:xfrm rot="-5400000">
              <a:off x="-108" y="3897"/>
              <a:ext cx="276" cy="281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412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53" name="Rectangle 169"/>
            <p:cNvSpPr>
              <a:spLocks noChangeArrowheads="1"/>
            </p:cNvSpPr>
            <p:nvPr/>
          </p:nvSpPr>
          <p:spPr bwMode="auto">
            <a:xfrm flipV="1">
              <a:off x="176" y="3662"/>
              <a:ext cx="1113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54" name="Block Arc 44"/>
            <p:cNvSpPr>
              <a:spLocks/>
            </p:cNvSpPr>
            <p:nvPr/>
          </p:nvSpPr>
          <p:spPr bwMode="auto">
            <a:xfrm rot="-5400000">
              <a:off x="43" y="3434"/>
              <a:ext cx="276" cy="282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290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55" name="Rectangle 169"/>
            <p:cNvSpPr>
              <a:spLocks noChangeArrowheads="1"/>
            </p:cNvSpPr>
            <p:nvPr/>
          </p:nvSpPr>
          <p:spPr bwMode="auto">
            <a:xfrm flipV="1">
              <a:off x="296" y="3173"/>
              <a:ext cx="993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56" name="Block Arc 44"/>
            <p:cNvSpPr>
              <a:spLocks/>
            </p:cNvSpPr>
            <p:nvPr/>
          </p:nvSpPr>
          <p:spPr bwMode="auto">
            <a:xfrm rot="-5400000">
              <a:off x="186" y="2952"/>
              <a:ext cx="276" cy="281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412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cxnSp>
          <p:nvCxnSpPr>
            <p:cNvPr id="57" name="Straight Connector 6"/>
            <p:cNvCxnSpPr>
              <a:cxnSpLocks noChangeShapeType="1"/>
            </p:cNvCxnSpPr>
            <p:nvPr/>
          </p:nvCxnSpPr>
          <p:spPr bwMode="auto">
            <a:xfrm>
              <a:off x="2176" y="2221"/>
              <a:ext cx="0" cy="1943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cxnSp>
          <p:nvCxnSpPr>
            <p:cNvPr id="58" name="Straight Connector 6"/>
            <p:cNvCxnSpPr>
              <a:cxnSpLocks noChangeShapeType="1"/>
            </p:cNvCxnSpPr>
            <p:nvPr/>
          </p:nvCxnSpPr>
          <p:spPr bwMode="auto">
            <a:xfrm>
              <a:off x="2496" y="2340"/>
              <a:ext cx="0" cy="1824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cxnSp>
          <p:nvCxnSpPr>
            <p:cNvPr id="59" name="Straight Connector 6"/>
            <p:cNvCxnSpPr>
              <a:cxnSpLocks noChangeShapeType="1"/>
            </p:cNvCxnSpPr>
            <p:nvPr/>
          </p:nvCxnSpPr>
          <p:spPr bwMode="auto">
            <a:xfrm>
              <a:off x="2176" y="4164"/>
              <a:ext cx="320" cy="0"/>
            </a:xfrm>
            <a:prstGeom prst="line">
              <a:avLst/>
            </a:prstGeom>
            <a:noFill/>
            <a:ln w="28575" algn="ctr">
              <a:solidFill>
                <a:srgbClr val="000000"/>
              </a:solidFill>
              <a:round/>
              <a:headEnd/>
              <a:tailEnd/>
            </a:ln>
          </p:spPr>
        </p:cxnSp>
        <p:sp>
          <p:nvSpPr>
            <p:cNvPr id="60" name="Rectangle 11"/>
            <p:cNvSpPr>
              <a:spLocks noChangeArrowheads="1"/>
            </p:cNvSpPr>
            <p:nvPr/>
          </p:nvSpPr>
          <p:spPr bwMode="auto">
            <a:xfrm flipH="1">
              <a:off x="337" y="1586"/>
              <a:ext cx="39" cy="1071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1" name="Rectangle 20"/>
            <p:cNvSpPr>
              <a:spLocks noChangeArrowheads="1"/>
            </p:cNvSpPr>
            <p:nvPr/>
          </p:nvSpPr>
          <p:spPr bwMode="auto">
            <a:xfrm>
              <a:off x="313" y="1547"/>
              <a:ext cx="85" cy="5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2" name="Block Arc 44"/>
            <p:cNvSpPr>
              <a:spLocks/>
            </p:cNvSpPr>
            <p:nvPr/>
          </p:nvSpPr>
          <p:spPr bwMode="auto">
            <a:xfrm rot="-5400000">
              <a:off x="326" y="2510"/>
              <a:ext cx="276" cy="281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412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63" name="Rectangle 169"/>
            <p:cNvSpPr>
              <a:spLocks noChangeArrowheads="1"/>
            </p:cNvSpPr>
            <p:nvPr/>
          </p:nvSpPr>
          <p:spPr bwMode="auto">
            <a:xfrm flipV="1">
              <a:off x="637" y="3886"/>
              <a:ext cx="652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4" name="Rectangle 11"/>
            <p:cNvSpPr>
              <a:spLocks noChangeArrowheads="1"/>
            </p:cNvSpPr>
            <p:nvPr/>
          </p:nvSpPr>
          <p:spPr bwMode="auto">
            <a:xfrm flipH="1">
              <a:off x="696" y="1586"/>
              <a:ext cx="40" cy="1745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5" name="Rectangle 11"/>
            <p:cNvSpPr>
              <a:spLocks noChangeArrowheads="1"/>
            </p:cNvSpPr>
            <p:nvPr/>
          </p:nvSpPr>
          <p:spPr bwMode="auto">
            <a:xfrm flipH="1">
              <a:off x="538" y="1594"/>
              <a:ext cx="39" cy="2276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6" name="Block Arc 44"/>
            <p:cNvSpPr>
              <a:spLocks/>
            </p:cNvSpPr>
            <p:nvPr/>
          </p:nvSpPr>
          <p:spPr bwMode="auto">
            <a:xfrm rot="-5400000">
              <a:off x="680" y="3185"/>
              <a:ext cx="276" cy="282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290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67" name="Rectangle 169"/>
            <p:cNvSpPr>
              <a:spLocks noChangeArrowheads="1"/>
            </p:cNvSpPr>
            <p:nvPr/>
          </p:nvSpPr>
          <p:spPr bwMode="auto">
            <a:xfrm flipV="1">
              <a:off x="897" y="2954"/>
              <a:ext cx="400" cy="39"/>
            </a:xfrm>
            <a:prstGeom prst="rect">
              <a:avLst/>
            </a:prstGeom>
            <a:solidFill>
              <a:srgbClr val="FFFFFF"/>
            </a:solidFill>
            <a:ln w="1270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68" name="Block Arc 44"/>
            <p:cNvSpPr>
              <a:spLocks/>
            </p:cNvSpPr>
            <p:nvPr/>
          </p:nvSpPr>
          <p:spPr bwMode="auto">
            <a:xfrm rot="-5400000">
              <a:off x="833" y="2733"/>
              <a:ext cx="276" cy="282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290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69" name="Freeform 209"/>
            <p:cNvSpPr>
              <a:spLocks/>
            </p:cNvSpPr>
            <p:nvPr/>
          </p:nvSpPr>
          <p:spPr bwMode="auto">
            <a:xfrm>
              <a:off x="971" y="1437"/>
              <a:ext cx="120" cy="40"/>
            </a:xfrm>
            <a:custGeom>
              <a:avLst/>
              <a:gdLst>
                <a:gd name="T0" fmla="*/ 0 w 168"/>
                <a:gd name="T1" fmla="*/ 12 h 84"/>
                <a:gd name="T2" fmla="*/ 90 w 168"/>
                <a:gd name="T3" fmla="*/ 12 h 84"/>
                <a:gd name="T4" fmla="*/ 168 w 168"/>
                <a:gd name="T5" fmla="*/ 84 h 84"/>
                <a:gd name="T6" fmla="*/ 0 60000 65536"/>
                <a:gd name="T7" fmla="*/ 0 60000 65536"/>
                <a:gd name="T8" fmla="*/ 0 60000 65536"/>
                <a:gd name="T9" fmla="*/ 0 w 168"/>
                <a:gd name="T10" fmla="*/ 0 h 84"/>
                <a:gd name="T11" fmla="*/ 168 w 168"/>
                <a:gd name="T12" fmla="*/ 84 h 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84">
                  <a:moveTo>
                    <a:pt x="0" y="12"/>
                  </a:moveTo>
                  <a:cubicBezTo>
                    <a:pt x="31" y="6"/>
                    <a:pt x="62" y="0"/>
                    <a:pt x="90" y="12"/>
                  </a:cubicBezTo>
                  <a:cubicBezTo>
                    <a:pt x="118" y="24"/>
                    <a:pt x="143" y="54"/>
                    <a:pt x="168" y="84"/>
                  </a:cubicBezTo>
                </a:path>
              </a:pathLst>
            </a:custGeom>
            <a:noFill/>
            <a:ln w="76200" cmpd="sng">
              <a:solidFill>
                <a:srgbClr val="B4B0EA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Block Arc 44"/>
            <p:cNvSpPr>
              <a:spLocks/>
            </p:cNvSpPr>
            <p:nvPr/>
          </p:nvSpPr>
          <p:spPr bwMode="auto">
            <a:xfrm rot="-5400000">
              <a:off x="517" y="3667"/>
              <a:ext cx="276" cy="281"/>
            </a:xfrm>
            <a:custGeom>
              <a:avLst/>
              <a:gdLst>
                <a:gd name="T0" fmla="*/ 0 w 685800"/>
                <a:gd name="T1" fmla="*/ 0 h 685800"/>
                <a:gd name="T2" fmla="*/ 0 w 685800"/>
                <a:gd name="T3" fmla="*/ 0 h 685800"/>
                <a:gd name="T4" fmla="*/ 0 w 685800"/>
                <a:gd name="T5" fmla="*/ 0 h 685800"/>
                <a:gd name="T6" fmla="*/ 5898240 60000 65536"/>
                <a:gd name="T7" fmla="*/ 0 60000 65536"/>
                <a:gd name="T8" fmla="*/ 17694720 60000 65536"/>
                <a:gd name="T9" fmla="*/ 0 w 685800"/>
                <a:gd name="T10" fmla="*/ 0 h 685800"/>
                <a:gd name="T11" fmla="*/ 352839 w 685800"/>
                <a:gd name="T12" fmla="*/ 344120 h 6858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5800" h="685800">
                  <a:moveTo>
                    <a:pt x="0" y="342900"/>
                  </a:moveTo>
                  <a:lnTo>
                    <a:pt x="0" y="342900"/>
                  </a:lnTo>
                  <a:cubicBezTo>
                    <a:pt x="0" y="153521"/>
                    <a:pt x="153521" y="0"/>
                    <a:pt x="342900" y="0"/>
                  </a:cubicBezTo>
                  <a:cubicBezTo>
                    <a:pt x="346196" y="0"/>
                    <a:pt x="349492" y="47"/>
                    <a:pt x="352787" y="142"/>
                  </a:cubicBezTo>
                  <a:lnTo>
                    <a:pt x="348095" y="162788"/>
                  </a:lnTo>
                  <a:lnTo>
                    <a:pt x="348095" y="162787"/>
                  </a:lnTo>
                  <a:cubicBezTo>
                    <a:pt x="346363" y="162737"/>
                    <a:pt x="344631" y="162713"/>
                    <a:pt x="342900" y="162713"/>
                  </a:cubicBezTo>
                  <a:cubicBezTo>
                    <a:pt x="243385" y="162713"/>
                    <a:pt x="162713" y="243385"/>
                    <a:pt x="162713" y="342900"/>
                  </a:cubicBezTo>
                  <a:lnTo>
                    <a:pt x="0" y="34290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 algn="ctr">
              <a:solidFill>
                <a:srgbClr val="000000"/>
              </a:solidFill>
              <a:prstDash val="solid"/>
              <a:round/>
              <a:headEnd type="none" w="lg" len="med"/>
              <a:tailEnd type="none" w="lg" len="med"/>
            </a:ln>
          </p:spPr>
          <p:txBody>
            <a:bodyPr anchor="ctr">
              <a:spAutoFit/>
            </a:bodyPr>
            <a:lstStyle/>
            <a:p>
              <a:endParaRPr lang="en-US"/>
            </a:p>
          </p:txBody>
        </p:sp>
        <p:sp>
          <p:nvSpPr>
            <p:cNvPr id="71" name="Rectangle 14"/>
            <p:cNvSpPr>
              <a:spLocks noChangeArrowheads="1"/>
            </p:cNvSpPr>
            <p:nvPr/>
          </p:nvSpPr>
          <p:spPr bwMode="auto">
            <a:xfrm>
              <a:off x="516" y="1546"/>
              <a:ext cx="90" cy="5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72" name="Rectangle 17"/>
            <p:cNvSpPr>
              <a:spLocks noChangeArrowheads="1"/>
            </p:cNvSpPr>
            <p:nvPr/>
          </p:nvSpPr>
          <p:spPr bwMode="auto">
            <a:xfrm>
              <a:off x="666" y="1546"/>
              <a:ext cx="90" cy="5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73" name="Rectangle 20"/>
            <p:cNvSpPr>
              <a:spLocks noChangeArrowheads="1"/>
            </p:cNvSpPr>
            <p:nvPr/>
          </p:nvSpPr>
          <p:spPr bwMode="auto">
            <a:xfrm>
              <a:off x="815" y="1546"/>
              <a:ext cx="90" cy="58"/>
            </a:xfrm>
            <a:prstGeom prst="rect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>
                <a:solidFill>
                  <a:schemeClr val="lt1"/>
                </a:solidFill>
                <a:latin typeface="+mn-lt"/>
              </a:endParaRPr>
            </a:p>
          </p:txBody>
        </p:sp>
        <p:sp>
          <p:nvSpPr>
            <p:cNvPr id="74" name="Line 214"/>
            <p:cNvSpPr>
              <a:spLocks noChangeShapeType="1"/>
            </p:cNvSpPr>
            <p:nvPr/>
          </p:nvSpPr>
          <p:spPr bwMode="auto">
            <a:xfrm>
              <a:off x="-90" y="2108"/>
              <a:ext cx="0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Line 215"/>
            <p:cNvSpPr>
              <a:spLocks noChangeShapeType="1"/>
            </p:cNvSpPr>
            <p:nvPr/>
          </p:nvSpPr>
          <p:spPr bwMode="auto">
            <a:xfrm>
              <a:off x="64" y="2104"/>
              <a:ext cx="0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Line 216"/>
            <p:cNvSpPr>
              <a:spLocks noChangeShapeType="1"/>
            </p:cNvSpPr>
            <p:nvPr/>
          </p:nvSpPr>
          <p:spPr bwMode="auto">
            <a:xfrm>
              <a:off x="206" y="2112"/>
              <a:ext cx="0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Line 217"/>
            <p:cNvSpPr>
              <a:spLocks noChangeShapeType="1"/>
            </p:cNvSpPr>
            <p:nvPr/>
          </p:nvSpPr>
          <p:spPr bwMode="auto">
            <a:xfrm>
              <a:off x="345" y="2112"/>
              <a:ext cx="0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Line 218"/>
            <p:cNvSpPr>
              <a:spLocks noChangeShapeType="1"/>
            </p:cNvSpPr>
            <p:nvPr/>
          </p:nvSpPr>
          <p:spPr bwMode="auto">
            <a:xfrm flipV="1">
              <a:off x="542" y="2103"/>
              <a:ext cx="9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Line 219"/>
            <p:cNvSpPr>
              <a:spLocks noChangeShapeType="1"/>
            </p:cNvSpPr>
            <p:nvPr/>
          </p:nvSpPr>
          <p:spPr bwMode="auto">
            <a:xfrm flipV="1">
              <a:off x="705" y="2107"/>
              <a:ext cx="9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Line 220"/>
            <p:cNvSpPr>
              <a:spLocks noChangeShapeType="1"/>
            </p:cNvSpPr>
            <p:nvPr/>
          </p:nvSpPr>
          <p:spPr bwMode="auto">
            <a:xfrm flipV="1">
              <a:off x="859" y="2112"/>
              <a:ext cx="9" cy="240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Line 221"/>
            <p:cNvSpPr>
              <a:spLocks noChangeShapeType="1"/>
            </p:cNvSpPr>
            <p:nvPr/>
          </p:nvSpPr>
          <p:spPr bwMode="auto">
            <a:xfrm>
              <a:off x="-48" y="960"/>
              <a:ext cx="144" cy="192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Line 222"/>
            <p:cNvSpPr>
              <a:spLocks noChangeShapeType="1"/>
            </p:cNvSpPr>
            <p:nvPr/>
          </p:nvSpPr>
          <p:spPr bwMode="auto">
            <a:xfrm>
              <a:off x="1104" y="1488"/>
              <a:ext cx="144" cy="192"/>
            </a:xfrm>
            <a:prstGeom prst="line">
              <a:avLst/>
            </a:prstGeom>
            <a:noFill/>
            <a:ln w="57150">
              <a:solidFill>
                <a:srgbClr val="333399"/>
              </a:solidFill>
              <a:round/>
              <a:headEnd/>
              <a:tailEnd type="triangl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Down Arrow 67"/>
            <p:cNvSpPr>
              <a:spLocks noChangeArrowheads="1"/>
            </p:cNvSpPr>
            <p:nvPr/>
          </p:nvSpPr>
          <p:spPr bwMode="auto">
            <a:xfrm rot="10800000">
              <a:off x="1634" y="3017"/>
              <a:ext cx="129" cy="116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chemeClr val="tx2">
                <a:lumMod val="60000"/>
                <a:lumOff val="40000"/>
              </a:schemeClr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4" name="Down Arrow 67"/>
            <p:cNvSpPr>
              <a:spLocks noChangeArrowheads="1"/>
            </p:cNvSpPr>
            <p:nvPr/>
          </p:nvSpPr>
          <p:spPr bwMode="auto">
            <a:xfrm rot="10800000">
              <a:off x="1632" y="3483"/>
              <a:ext cx="129" cy="115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chemeClr val="tx2">
                <a:lumMod val="60000"/>
                <a:lumOff val="40000"/>
              </a:schemeClr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5" name="Down Arrow 67"/>
            <p:cNvSpPr>
              <a:spLocks noChangeArrowheads="1"/>
            </p:cNvSpPr>
            <p:nvPr/>
          </p:nvSpPr>
          <p:spPr bwMode="auto">
            <a:xfrm rot="10800000">
              <a:off x="1632" y="3963"/>
              <a:ext cx="129" cy="119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chemeClr val="tx2">
                <a:lumMod val="60000"/>
                <a:lumOff val="40000"/>
              </a:schemeClr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rot="10800000"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6" name="Down Arrow 67"/>
            <p:cNvSpPr>
              <a:spLocks noChangeArrowheads="1"/>
            </p:cNvSpPr>
            <p:nvPr/>
          </p:nvSpPr>
          <p:spPr bwMode="auto">
            <a:xfrm>
              <a:off x="1634" y="2801"/>
              <a:ext cx="129" cy="118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558ED5"/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7" name="Down Arrow 67"/>
            <p:cNvSpPr>
              <a:spLocks noChangeArrowheads="1"/>
            </p:cNvSpPr>
            <p:nvPr/>
          </p:nvSpPr>
          <p:spPr bwMode="auto">
            <a:xfrm>
              <a:off x="1629" y="3255"/>
              <a:ext cx="129" cy="116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558ED5"/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  <p:sp>
          <p:nvSpPr>
            <p:cNvPr id="88" name="Down Arrow 67"/>
            <p:cNvSpPr>
              <a:spLocks noChangeArrowheads="1"/>
            </p:cNvSpPr>
            <p:nvPr/>
          </p:nvSpPr>
          <p:spPr bwMode="auto">
            <a:xfrm>
              <a:off x="1633" y="3735"/>
              <a:ext cx="129" cy="116"/>
            </a:xfrm>
            <a:prstGeom prst="downArrow">
              <a:avLst>
                <a:gd name="adj1" fmla="val 50000"/>
                <a:gd name="adj2" fmla="val 50000"/>
              </a:avLst>
            </a:prstGeom>
            <a:solidFill>
              <a:srgbClr val="558ED5"/>
            </a:solidFill>
            <a:ln w="25400" algn="ctr">
              <a:solidFill>
                <a:srgbClr val="89A4A7"/>
              </a:solidFill>
              <a:miter lim="800000"/>
              <a:headEnd/>
              <a:tailEnd/>
            </a:ln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kern="0">
                <a:solidFill>
                  <a:srgbClr val="FFFFFF"/>
                </a:solidFill>
                <a:latin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21623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Introduction</a:t>
            </a:r>
            <a:endParaRPr lang="en-US" dirty="0"/>
          </a:p>
        </p:txBody>
      </p:sp>
      <p:sp>
        <p:nvSpPr>
          <p:cNvPr id="10" name="Content Placeholder 9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b="1" dirty="0" smtClean="0"/>
              <a:t>Self – healing study</a:t>
            </a:r>
          </a:p>
          <a:p>
            <a:pPr marL="1028700" indent="-457200">
              <a:buFont typeface="Wingdings" pitchFamily="2" charset="2"/>
              <a:buChar char="§"/>
            </a:pPr>
            <a:r>
              <a:rPr lang="en-US" sz="2800" dirty="0" smtClean="0"/>
              <a:t>Assume even </a:t>
            </a:r>
            <a:r>
              <a:rPr lang="en-US" sz="2800" dirty="0"/>
              <a:t>flow distribution</a:t>
            </a:r>
            <a:endParaRPr lang="en-US" sz="2800" dirty="0" smtClean="0"/>
          </a:p>
          <a:p>
            <a:r>
              <a:rPr lang="en-US" b="1" dirty="0" smtClean="0"/>
              <a:t>Depth filter study</a:t>
            </a:r>
          </a:p>
          <a:p>
            <a:pPr marL="1028700" indent="-457200">
              <a:buFont typeface="Wingdings" pitchFamily="2" charset="2"/>
              <a:buChar char="§"/>
            </a:pPr>
            <a:r>
              <a:rPr lang="en-US" sz="2800" dirty="0"/>
              <a:t>surface  removal effect</a:t>
            </a:r>
            <a:endParaRPr lang="en-US" sz="2800" dirty="0" smtClean="0"/>
          </a:p>
          <a:p>
            <a:r>
              <a:rPr lang="en-US" b="1" dirty="0" smtClean="0"/>
              <a:t>Energy dissipation rate study</a:t>
            </a:r>
          </a:p>
          <a:p>
            <a:pPr marL="1028700" lvl="1" indent="-457200">
              <a:buFont typeface="Wingdings" pitchFamily="2" charset="2"/>
              <a:buChar char="§"/>
            </a:pPr>
            <a:r>
              <a:rPr lang="en-US" dirty="0"/>
              <a:t>Study how flocculation performance affects filters</a:t>
            </a:r>
          </a:p>
          <a:p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E:\CU\CEE 5052\Teach in\full scale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960313"/>
            <a:ext cx="8229600" cy="4135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Self – healing Study</a:t>
            </a:r>
            <a:endParaRPr lang="en-US" dirty="0"/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Setup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5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TextBox 6"/>
          <p:cNvSpPr txBox="1"/>
          <p:nvPr/>
        </p:nvSpPr>
        <p:spPr>
          <a:xfrm>
            <a:off x="3311879" y="6138833"/>
            <a:ext cx="25202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>
                <a:latin typeface="+mn-lt"/>
              </a:rPr>
              <a:t>Filtration Mode</a:t>
            </a:r>
            <a:endParaRPr lang="en-US" sz="2800" dirty="0">
              <a:latin typeface="+mn-lt"/>
            </a:endParaRPr>
          </a:p>
        </p:txBody>
      </p:sp>
      <p:cxnSp>
        <p:nvCxnSpPr>
          <p:cNvPr id="8" name="Straight Arrow Connector 7"/>
          <p:cNvCxnSpPr/>
          <p:nvPr/>
        </p:nvCxnSpPr>
        <p:spPr bwMode="auto">
          <a:xfrm>
            <a:off x="1219200" y="3276600"/>
            <a:ext cx="0" cy="12954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FFFF0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1" name="Straight Arrow Connector 10"/>
          <p:cNvCxnSpPr/>
          <p:nvPr/>
        </p:nvCxnSpPr>
        <p:spPr bwMode="auto">
          <a:xfrm>
            <a:off x="2409825" y="3276600"/>
            <a:ext cx="0" cy="12954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FF000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2" name="Straight Arrow Connector 11"/>
          <p:cNvCxnSpPr/>
          <p:nvPr/>
        </p:nvCxnSpPr>
        <p:spPr bwMode="auto">
          <a:xfrm flipV="1">
            <a:off x="1228725" y="4572000"/>
            <a:ext cx="0" cy="10668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3" name="Straight Arrow Connector 12"/>
          <p:cNvCxnSpPr/>
          <p:nvPr/>
        </p:nvCxnSpPr>
        <p:spPr bwMode="auto">
          <a:xfrm>
            <a:off x="1228725" y="4572000"/>
            <a:ext cx="1743075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4" name="Straight Arrow Connector 13"/>
          <p:cNvCxnSpPr/>
          <p:nvPr/>
        </p:nvCxnSpPr>
        <p:spPr bwMode="auto">
          <a:xfrm flipV="1">
            <a:off x="2971800" y="2286000"/>
            <a:ext cx="0" cy="22860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5" name="Straight Arrow Connector 14"/>
          <p:cNvCxnSpPr/>
          <p:nvPr/>
        </p:nvCxnSpPr>
        <p:spPr bwMode="auto">
          <a:xfrm>
            <a:off x="2971800" y="2286000"/>
            <a:ext cx="9906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6" name="Straight Arrow Connector 15"/>
          <p:cNvCxnSpPr/>
          <p:nvPr/>
        </p:nvCxnSpPr>
        <p:spPr bwMode="auto">
          <a:xfrm>
            <a:off x="3981450" y="2286000"/>
            <a:ext cx="0" cy="36576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7" name="Straight Arrow Connector 16"/>
          <p:cNvCxnSpPr/>
          <p:nvPr/>
        </p:nvCxnSpPr>
        <p:spPr bwMode="auto">
          <a:xfrm>
            <a:off x="3981450" y="5943600"/>
            <a:ext cx="66675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8" name="Straight Arrow Connector 17"/>
          <p:cNvCxnSpPr/>
          <p:nvPr/>
        </p:nvCxnSpPr>
        <p:spPr bwMode="auto">
          <a:xfrm>
            <a:off x="4648200" y="2066925"/>
            <a:ext cx="4953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19" name="Straight Arrow Connector 18"/>
          <p:cNvCxnSpPr/>
          <p:nvPr/>
        </p:nvCxnSpPr>
        <p:spPr bwMode="auto">
          <a:xfrm>
            <a:off x="5130092" y="6076950"/>
            <a:ext cx="3175708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0" name="Straight Arrow Connector 19"/>
          <p:cNvCxnSpPr/>
          <p:nvPr/>
        </p:nvCxnSpPr>
        <p:spPr bwMode="auto">
          <a:xfrm flipV="1">
            <a:off x="8334375" y="4343400"/>
            <a:ext cx="0" cy="17526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1" name="Straight Arrow Connector 20"/>
          <p:cNvCxnSpPr/>
          <p:nvPr/>
        </p:nvCxnSpPr>
        <p:spPr bwMode="auto">
          <a:xfrm>
            <a:off x="8334375" y="4343400"/>
            <a:ext cx="428625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sp>
        <p:nvSpPr>
          <p:cNvPr id="22" name="Flowchart: Summing Junction 21"/>
          <p:cNvSpPr/>
          <p:nvPr/>
        </p:nvSpPr>
        <p:spPr bwMode="auto">
          <a:xfrm>
            <a:off x="1066800" y="3571875"/>
            <a:ext cx="304800" cy="304800"/>
          </a:xfrm>
          <a:prstGeom prst="flowChartSummingJunction">
            <a:avLst/>
          </a:prstGeom>
          <a:solidFill>
            <a:srgbClr val="92D050"/>
          </a:solidFill>
          <a:ln w="28575" cap="flat" cmpd="sng" algn="ctr">
            <a:solidFill>
              <a:srgbClr val="00B050"/>
            </a:solidFill>
            <a:prstDash val="solid"/>
            <a:round/>
            <a:headEnd type="none" w="lg" len="med"/>
            <a:tailEnd type="none" w="lg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entury Gothic" pitchFamily="34" charset="0"/>
              <a:cs typeface="Arial" charset="0"/>
            </a:endParaRPr>
          </a:p>
        </p:txBody>
      </p:sp>
      <p:sp>
        <p:nvSpPr>
          <p:cNvPr id="23" name="Flowchart: Summing Junction 22"/>
          <p:cNvSpPr/>
          <p:nvPr/>
        </p:nvSpPr>
        <p:spPr bwMode="auto">
          <a:xfrm>
            <a:off x="2257425" y="3571875"/>
            <a:ext cx="304800" cy="304800"/>
          </a:xfrm>
          <a:prstGeom prst="flowChartSummingJunction">
            <a:avLst/>
          </a:prstGeom>
          <a:solidFill>
            <a:srgbClr val="92D050"/>
          </a:solidFill>
          <a:ln w="28575" cap="flat" cmpd="sng" algn="ctr">
            <a:solidFill>
              <a:srgbClr val="00B050"/>
            </a:solidFill>
            <a:prstDash val="solid"/>
            <a:round/>
            <a:headEnd type="none" w="lg" len="med"/>
            <a:tailEnd type="none" w="lg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entury Gothic" pitchFamily="34" charset="0"/>
              <a:cs typeface="Arial" charset="0"/>
            </a:endParaRPr>
          </a:p>
        </p:txBody>
      </p:sp>
      <p:sp>
        <p:nvSpPr>
          <p:cNvPr id="24" name="Flowchart: Summing Junction 23"/>
          <p:cNvSpPr/>
          <p:nvPr/>
        </p:nvSpPr>
        <p:spPr bwMode="auto">
          <a:xfrm>
            <a:off x="1076325" y="5041605"/>
            <a:ext cx="304800" cy="304800"/>
          </a:xfrm>
          <a:prstGeom prst="flowChartSummingJunction">
            <a:avLst/>
          </a:prstGeom>
          <a:solidFill>
            <a:srgbClr val="92D050"/>
          </a:solidFill>
          <a:ln w="28575" cap="flat" cmpd="sng" algn="ctr">
            <a:solidFill>
              <a:srgbClr val="00B050"/>
            </a:solidFill>
            <a:prstDash val="solid"/>
            <a:round/>
            <a:headEnd type="none" w="lg" len="med"/>
            <a:tailEnd type="none" w="lg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Century Gothic" pitchFamily="34" charset="0"/>
              <a:cs typeface="Arial" charset="0"/>
            </a:endParaRPr>
          </a:p>
        </p:txBody>
      </p:sp>
      <p:cxnSp>
        <p:nvCxnSpPr>
          <p:cNvPr id="25" name="Straight Arrow Connector 24"/>
          <p:cNvCxnSpPr/>
          <p:nvPr/>
        </p:nvCxnSpPr>
        <p:spPr bwMode="auto">
          <a:xfrm flipV="1">
            <a:off x="3733800" y="2286000"/>
            <a:ext cx="2438400" cy="12736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6" name="Straight Arrow Connector 25"/>
          <p:cNvCxnSpPr/>
          <p:nvPr/>
        </p:nvCxnSpPr>
        <p:spPr bwMode="auto">
          <a:xfrm>
            <a:off x="6153150" y="2298736"/>
            <a:ext cx="0" cy="36576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7" name="Straight Arrow Connector 26"/>
          <p:cNvCxnSpPr/>
          <p:nvPr/>
        </p:nvCxnSpPr>
        <p:spPr bwMode="auto">
          <a:xfrm>
            <a:off x="6153150" y="5956336"/>
            <a:ext cx="66675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8" name="Straight Arrow Connector 27"/>
          <p:cNvCxnSpPr/>
          <p:nvPr/>
        </p:nvCxnSpPr>
        <p:spPr bwMode="auto">
          <a:xfrm flipV="1">
            <a:off x="6819900" y="2070136"/>
            <a:ext cx="0" cy="38862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29" name="Straight Arrow Connector 28"/>
          <p:cNvCxnSpPr/>
          <p:nvPr/>
        </p:nvCxnSpPr>
        <p:spPr bwMode="auto">
          <a:xfrm>
            <a:off x="6819900" y="2079661"/>
            <a:ext cx="4953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0" name="Straight Arrow Connector 29"/>
          <p:cNvCxnSpPr/>
          <p:nvPr/>
        </p:nvCxnSpPr>
        <p:spPr bwMode="auto">
          <a:xfrm>
            <a:off x="7315200" y="2079661"/>
            <a:ext cx="0" cy="3863939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1" name="Straight Arrow Connector 30"/>
          <p:cNvCxnSpPr/>
          <p:nvPr/>
        </p:nvCxnSpPr>
        <p:spPr bwMode="auto">
          <a:xfrm>
            <a:off x="7315200" y="5906829"/>
            <a:ext cx="884717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2" name="Straight Arrow Connector 31"/>
          <p:cNvCxnSpPr/>
          <p:nvPr/>
        </p:nvCxnSpPr>
        <p:spPr bwMode="auto">
          <a:xfrm flipV="1">
            <a:off x="8199917" y="4165305"/>
            <a:ext cx="0" cy="17526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3" name="Straight Arrow Connector 32"/>
          <p:cNvCxnSpPr/>
          <p:nvPr/>
        </p:nvCxnSpPr>
        <p:spPr bwMode="auto">
          <a:xfrm>
            <a:off x="8199917" y="4165305"/>
            <a:ext cx="428625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4" name="Straight Arrow Connector 33"/>
          <p:cNvCxnSpPr/>
          <p:nvPr/>
        </p:nvCxnSpPr>
        <p:spPr bwMode="auto">
          <a:xfrm>
            <a:off x="5143500" y="2066925"/>
            <a:ext cx="0" cy="4029075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5" name="Straight Arrow Connector 34"/>
          <p:cNvCxnSpPr/>
          <p:nvPr/>
        </p:nvCxnSpPr>
        <p:spPr bwMode="auto">
          <a:xfrm flipV="1">
            <a:off x="4648200" y="2057400"/>
            <a:ext cx="0" cy="38862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chemeClr val="tx2">
                <a:lumMod val="50000"/>
              </a:schemeClr>
            </a:solidFill>
            <a:prstDash val="solid"/>
            <a:round/>
            <a:headEnd type="none" w="lg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292265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8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8" presetClass="emph" presetSubtype="0" repeatCount="indefinite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 animBg="1"/>
      <p:bldP spid="24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Picture 2" descr="E:\CU\CEE 5052\Teach in\full scale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795338"/>
            <a:ext cx="8229600" cy="4135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TextBox 36"/>
          <p:cNvSpPr txBox="1"/>
          <p:nvPr/>
        </p:nvSpPr>
        <p:spPr>
          <a:xfrm>
            <a:off x="3276600" y="6096000"/>
            <a:ext cx="267092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dirty="0" smtClean="0">
                <a:latin typeface="+mn-lt"/>
              </a:rPr>
              <a:t>Backwash Mode</a:t>
            </a:r>
            <a:endParaRPr lang="en-US" sz="2800" dirty="0">
              <a:latin typeface="+mn-lt"/>
            </a:endParaRPr>
          </a:p>
        </p:txBody>
      </p:sp>
      <p:cxnSp>
        <p:nvCxnSpPr>
          <p:cNvPr id="38" name="Straight Arrow Connector 37"/>
          <p:cNvCxnSpPr/>
          <p:nvPr/>
        </p:nvCxnSpPr>
        <p:spPr bwMode="auto">
          <a:xfrm flipV="1">
            <a:off x="3962400" y="2209800"/>
            <a:ext cx="0" cy="38862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00B0F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39" name="Straight Arrow Connector 38"/>
          <p:cNvCxnSpPr/>
          <p:nvPr/>
        </p:nvCxnSpPr>
        <p:spPr bwMode="auto">
          <a:xfrm flipV="1">
            <a:off x="6172200" y="2209800"/>
            <a:ext cx="0" cy="38862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00B0F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40" name="Straight Arrow Connector 39"/>
          <p:cNvCxnSpPr/>
          <p:nvPr/>
        </p:nvCxnSpPr>
        <p:spPr bwMode="auto">
          <a:xfrm flipH="1">
            <a:off x="2971800" y="2209800"/>
            <a:ext cx="32004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00B0F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41" name="Straight Arrow Connector 40"/>
          <p:cNvCxnSpPr/>
          <p:nvPr/>
        </p:nvCxnSpPr>
        <p:spPr bwMode="auto">
          <a:xfrm>
            <a:off x="2991134" y="2209800"/>
            <a:ext cx="0" cy="220980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00B0F0"/>
            </a:solidFill>
            <a:prstDash val="solid"/>
            <a:round/>
            <a:headEnd type="none" w="lg" len="med"/>
            <a:tailEnd type="arrow"/>
          </a:ln>
          <a:effectLst/>
        </p:spPr>
      </p:cxnSp>
      <p:cxnSp>
        <p:nvCxnSpPr>
          <p:cNvPr id="42" name="Straight Arrow Connector 41"/>
          <p:cNvCxnSpPr/>
          <p:nvPr/>
        </p:nvCxnSpPr>
        <p:spPr bwMode="auto">
          <a:xfrm flipH="1">
            <a:off x="762000" y="4420737"/>
            <a:ext cx="2209800" cy="0"/>
          </a:xfrm>
          <a:prstGeom prst="straightConnector1">
            <a:avLst/>
          </a:prstGeom>
          <a:solidFill>
            <a:schemeClr val="accent1"/>
          </a:solidFill>
          <a:ln w="57150" cap="flat" cmpd="sng" algn="ctr">
            <a:solidFill>
              <a:srgbClr val="00B0F0"/>
            </a:solidFill>
            <a:prstDash val="solid"/>
            <a:round/>
            <a:headEnd type="none" w="lg" len="med"/>
            <a:tailEnd type="arrow"/>
          </a:ln>
          <a:effectLst/>
        </p:spPr>
      </p:cxnSp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Self – healing Study</a:t>
            </a:r>
            <a:endParaRPr lang="en-US" dirty="0"/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Setup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4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3033566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Self – healing Study</a:t>
            </a:r>
            <a:endParaRPr lang="en-US" dirty="0"/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Even </a:t>
            </a:r>
            <a:r>
              <a:rPr lang="en-US" dirty="0"/>
              <a:t>flow </a:t>
            </a:r>
            <a:r>
              <a:rPr lang="en-US" dirty="0" smtClean="0"/>
              <a:t>distribution CAN’T </a:t>
            </a:r>
            <a:r>
              <a:rPr lang="en-US" dirty="0"/>
              <a:t>be controlled by </a:t>
            </a:r>
            <a:r>
              <a:rPr lang="en-US" dirty="0" smtClean="0"/>
              <a:t>sand bed, flow rate distribute unevenly</a:t>
            </a:r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4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866636012"/>
              </p:ext>
            </p:extLst>
          </p:nvPr>
        </p:nvGraphicFramePr>
        <p:xfrm>
          <a:off x="381000" y="3200400"/>
          <a:ext cx="4185919" cy="3124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6" name="Mathcad" r:id="rId5" imgW="4581525" imgH="3419475" progId="Mathcad">
                  <p:link updateAutomatic="1"/>
                </p:oleObj>
              </mc:Choice>
              <mc:Fallback>
                <p:oleObj name="Mathcad" r:id="rId5" imgW="4581525" imgH="3419475" progId="Mathcad">
                  <p:link updateAutomatic="1"/>
                  <p:pic>
                    <p:nvPicPr>
                      <p:cNvPr id="0" name="Picture 34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3200400"/>
                        <a:ext cx="4185919" cy="312420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" name="Object 5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1920320"/>
              </p:ext>
            </p:extLst>
          </p:nvPr>
        </p:nvGraphicFramePr>
        <p:xfrm>
          <a:off x="4598807" y="3200399"/>
          <a:ext cx="4316593" cy="312420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7" name="Mathcad" r:id="rId7" imgW="4657725" imgH="3371850" progId="Mathcad">
                  <p:link updateAutomatic="1"/>
                </p:oleObj>
              </mc:Choice>
              <mc:Fallback>
                <p:oleObj name="Mathcad" r:id="rId7" imgW="4657725" imgH="3371850" progId="Mathcad">
                  <p:link updateAutomatic="1"/>
                  <p:pic>
                    <p:nvPicPr>
                      <p:cNvPr id="0" name="Picture 34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98807" y="3200399"/>
                        <a:ext cx="4316593" cy="3124201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632070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Self – healing Study</a:t>
            </a:r>
            <a:endParaRPr lang="en-US" dirty="0"/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Even </a:t>
            </a:r>
            <a:r>
              <a:rPr lang="en-US" dirty="0"/>
              <a:t>flow </a:t>
            </a:r>
            <a:r>
              <a:rPr lang="en-US" dirty="0" smtClean="0"/>
              <a:t>distribution CAN’T </a:t>
            </a:r>
            <a:r>
              <a:rPr lang="en-US" dirty="0"/>
              <a:t>be controlled by </a:t>
            </a:r>
            <a:r>
              <a:rPr lang="en-US" dirty="0" smtClean="0"/>
              <a:t>sand bed, f</a:t>
            </a:r>
            <a:r>
              <a:rPr lang="en-US" dirty="0" smtClean="0">
                <a:solidFill>
                  <a:prstClr val="black"/>
                </a:solidFill>
              </a:rPr>
              <a:t>low </a:t>
            </a:r>
            <a:r>
              <a:rPr lang="en-US" dirty="0">
                <a:solidFill>
                  <a:prstClr val="black"/>
                </a:solidFill>
              </a:rPr>
              <a:t>rate distribute </a:t>
            </a:r>
            <a:r>
              <a:rPr lang="en-US" dirty="0" smtClean="0">
                <a:solidFill>
                  <a:prstClr val="black"/>
                </a:solidFill>
              </a:rPr>
              <a:t>unevenly</a:t>
            </a:r>
          </a:p>
          <a:p>
            <a:r>
              <a:rPr lang="en-US" dirty="0" smtClean="0">
                <a:solidFill>
                  <a:prstClr val="black"/>
                </a:solidFill>
              </a:rPr>
              <a:t>Head loss increase crazy</a:t>
            </a:r>
            <a:endParaRPr lang="en-US" dirty="0">
              <a:solidFill>
                <a:prstClr val="black"/>
              </a:solidFill>
            </a:endParaRPr>
          </a:p>
          <a:p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5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8" name="Object 7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610801341"/>
              </p:ext>
            </p:extLst>
          </p:nvPr>
        </p:nvGraphicFramePr>
        <p:xfrm>
          <a:off x="304800" y="3098178"/>
          <a:ext cx="4174067" cy="351078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74" name="Mathcad" r:id="rId6" imgW="4733925" imgH="3981450" progId="Mathcad">
                  <p:link updateAutomatic="1"/>
                </p:oleObj>
              </mc:Choice>
              <mc:Fallback>
                <p:oleObj name="Mathcad" r:id="rId6" imgW="4733925" imgH="3981450" progId="Mathcad">
                  <p:link updateAutomatic="1"/>
                  <p:pic>
                    <p:nvPicPr>
                      <p:cNvPr id="0" name="Picture 31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800" y="3098178"/>
                        <a:ext cx="4174067" cy="3510786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239173097"/>
              </p:ext>
            </p:extLst>
          </p:nvPr>
        </p:nvGraphicFramePr>
        <p:xfrm>
          <a:off x="4343400" y="3143476"/>
          <a:ext cx="4419600" cy="3519311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375" name="Mathcad" r:id="rId8" imgW="4743450" imgH="3981450" progId="Mathcad">
                  <p:link updateAutomatic="1"/>
                </p:oleObj>
              </mc:Choice>
              <mc:Fallback>
                <p:oleObj name="Mathcad" r:id="rId8" imgW="4743450" imgH="3981450" progId="Mathcad">
                  <p:link updateAutomatic="1"/>
                  <p:pic>
                    <p:nvPicPr>
                      <p:cNvPr id="0" name="Picture 31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43400" y="3143476"/>
                        <a:ext cx="4419600" cy="3519311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481369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Self – healing Study</a:t>
            </a:r>
            <a:endParaRPr lang="en-US" dirty="0"/>
          </a:p>
        </p:txBody>
      </p:sp>
      <p:sp>
        <p:nvSpPr>
          <p:cNvPr id="2" name="Content Placeholder 1"/>
          <p:cNvSpPr>
            <a:spLocks noGrp="1"/>
          </p:cNvSpPr>
          <p:nvPr>
            <p:ph idx="1"/>
          </p:nvPr>
        </p:nvSpPr>
        <p:spPr>
          <a:xfrm>
            <a:off x="457200" y="1570037"/>
            <a:ext cx="8229600" cy="4525963"/>
          </a:xfrm>
        </p:spPr>
        <p:txBody>
          <a:bodyPr/>
          <a:lstStyle/>
          <a:p>
            <a:r>
              <a:rPr lang="en-US" dirty="0" smtClean="0"/>
              <a:t>Even </a:t>
            </a:r>
            <a:r>
              <a:rPr lang="en-US" dirty="0"/>
              <a:t>flow </a:t>
            </a:r>
            <a:r>
              <a:rPr lang="en-US" dirty="0" smtClean="0"/>
              <a:t>distribution CAN’T </a:t>
            </a:r>
            <a:r>
              <a:rPr lang="en-US" dirty="0"/>
              <a:t>be controlled by </a:t>
            </a:r>
            <a:r>
              <a:rPr lang="en-US" dirty="0" smtClean="0"/>
              <a:t>sand bed, f</a:t>
            </a:r>
            <a:r>
              <a:rPr lang="en-US" dirty="0" smtClean="0">
                <a:solidFill>
                  <a:prstClr val="black"/>
                </a:solidFill>
              </a:rPr>
              <a:t>low </a:t>
            </a:r>
            <a:r>
              <a:rPr lang="en-US" dirty="0">
                <a:solidFill>
                  <a:prstClr val="black"/>
                </a:solidFill>
              </a:rPr>
              <a:t>rate distribute </a:t>
            </a:r>
            <a:r>
              <a:rPr lang="en-US" dirty="0" smtClean="0">
                <a:solidFill>
                  <a:prstClr val="black"/>
                </a:solidFill>
              </a:rPr>
              <a:t>unevenly</a:t>
            </a:r>
          </a:p>
          <a:p>
            <a:r>
              <a:rPr lang="en-US" dirty="0" smtClean="0">
                <a:solidFill>
                  <a:prstClr val="black"/>
                </a:solidFill>
              </a:rPr>
              <a:t>Head loss increase crazy</a:t>
            </a:r>
          </a:p>
          <a:p>
            <a:r>
              <a:rPr lang="en-US" dirty="0" smtClean="0">
                <a:solidFill>
                  <a:prstClr val="black"/>
                </a:solidFill>
              </a:rPr>
              <a:t>Clay particles accumulated at sand bed surface</a:t>
            </a:r>
            <a:endParaRPr lang="en-US" dirty="0">
              <a:solidFill>
                <a:prstClr val="black"/>
              </a:solidFill>
            </a:endParaRPr>
          </a:p>
          <a:p>
            <a:endParaRPr lang="en-US" dirty="0"/>
          </a:p>
        </p:txBody>
      </p:sp>
      <p:pic>
        <p:nvPicPr>
          <p:cNvPr id="4" name="Picture 5" descr="b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209971" y="6283098"/>
            <a:ext cx="1934029" cy="5749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6" descr="a"/>
          <p:cNvPicPr>
            <a:picLocks noChangeAspect="1" noChangeArrowheads="1"/>
          </p:cNvPicPr>
          <p:nvPr/>
        </p:nvPicPr>
        <p:blipFill>
          <a:blip r:embed="rId3" cstate="print"/>
          <a:srcRect r="4546"/>
          <a:stretch>
            <a:fillRect/>
          </a:stretch>
        </p:blipFill>
        <p:spPr bwMode="auto">
          <a:xfrm>
            <a:off x="0" y="6300788"/>
            <a:ext cx="1981200" cy="5572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extLst>
      <p:ext uri="{BB962C8B-B14F-4D97-AF65-F5344CB8AC3E}">
        <p14:creationId xmlns:p14="http://schemas.microsoft.com/office/powerpoint/2010/main" val="4046990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1_AguaClara the road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1_AguaClara the road">
      <a:majorFont>
        <a:latin typeface="Candara"/>
        <a:ea typeface=""/>
        <a:cs typeface=""/>
      </a:majorFont>
      <a:minorFont>
        <a:latin typeface="Candar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lg" len="med"/>
          <a:tailEnd type="none" w="lg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entury Gothic" pitchFamily="34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12700" cap="flat" cmpd="sng" algn="ctr">
          <a:solidFill>
            <a:schemeClr val="tx1"/>
          </a:solidFill>
          <a:prstDash val="solid"/>
          <a:round/>
          <a:headEnd type="none" w="lg" len="med"/>
          <a:tailEnd type="none" w="lg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Century Gothic" pitchFamily="34" charset="0"/>
            <a:cs typeface="Arial" charset="0"/>
          </a:defRPr>
        </a:defPPr>
      </a:lstStyle>
    </a:lnDef>
  </a:objectDefaults>
  <a:extraClrSchemeLst>
    <a:extraClrScheme>
      <a:clrScheme name="1_AguaClara the road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AguaClara the road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AguaClara the road 3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F3300"/>
        </a:accent1>
        <a:accent2>
          <a:srgbClr val="FF9900"/>
        </a:accent2>
        <a:accent3>
          <a:srgbClr val="FFFFFF"/>
        </a:accent3>
        <a:accent4>
          <a:srgbClr val="000000"/>
        </a:accent4>
        <a:accent5>
          <a:srgbClr val="FFADAA"/>
        </a:accent5>
        <a:accent6>
          <a:srgbClr val="E78A00"/>
        </a:accent6>
        <a:hlink>
          <a:srgbClr val="3366FF"/>
        </a:hlink>
        <a:folHlink>
          <a:srgbClr val="A50021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AguaClara the road 4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80808"/>
        </a:accent1>
        <a:accent2>
          <a:srgbClr val="777777"/>
        </a:accent2>
        <a:accent3>
          <a:srgbClr val="FFFFFF"/>
        </a:accent3>
        <a:accent4>
          <a:srgbClr val="000000"/>
        </a:accent4>
        <a:accent5>
          <a:srgbClr val="AAAAAA"/>
        </a:accent5>
        <a:accent6>
          <a:srgbClr val="6B6B6B"/>
        </a:accent6>
        <a:hlink>
          <a:srgbClr val="C0C0C0"/>
        </a:hlink>
        <a:folHlink>
          <a:srgbClr val="FFFF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AguaClara the road 5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080808"/>
        </a:accent1>
        <a:accent2>
          <a:srgbClr val="777777"/>
        </a:accent2>
        <a:accent3>
          <a:srgbClr val="FFFFFF"/>
        </a:accent3>
        <a:accent4>
          <a:srgbClr val="000000"/>
        </a:accent4>
        <a:accent5>
          <a:srgbClr val="AAAAAA"/>
        </a:accent5>
        <a:accent6>
          <a:srgbClr val="6B6B6B"/>
        </a:accent6>
        <a:hlink>
          <a:srgbClr val="C0C0C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AguaClara the road</Template>
  <TotalTime>3691</TotalTime>
  <Words>515</Words>
  <Application>Microsoft Office PowerPoint</Application>
  <PresentationFormat>On-screen Show (4:3)</PresentationFormat>
  <Paragraphs>123</Paragraphs>
  <Slides>22</Slides>
  <Notes>6</Notes>
  <HiddenSlides>0</HiddenSlides>
  <MMClips>0</MMClips>
  <ScaleCrop>false</ScaleCrop>
  <HeadingPairs>
    <vt:vector size="6" baseType="variant">
      <vt:variant>
        <vt:lpstr>Theme</vt:lpstr>
      </vt:variant>
      <vt:variant>
        <vt:i4>1</vt:i4>
      </vt:variant>
      <vt:variant>
        <vt:lpstr>Links</vt:lpstr>
      </vt:variant>
      <vt:variant>
        <vt:i4>10</vt:i4>
      </vt:variant>
      <vt:variant>
        <vt:lpstr>Slide Titles</vt:lpstr>
      </vt:variant>
      <vt:variant>
        <vt:i4>22</vt:i4>
      </vt:variant>
    </vt:vector>
  </HeadingPairs>
  <TitlesOfParts>
    <vt:vector size="33" baseType="lpstr">
      <vt:lpstr>1_AguaClara the road</vt:lpstr>
      <vt:lpstr>E:\CU\CEE 5052\Self healing study\Data Analysis\2_Trial 2 2-10-2012.xmcd\Selection 603 1022 1084 1381</vt:lpstr>
      <vt:lpstr>E:\CU\CEE 5052\Self healing study\Data Analysis\3_Trial 3 2-14-2012.xmcd\Selection 619 1051 1108 1405</vt:lpstr>
      <vt:lpstr>E:\CU\CEE 5052\Self healing study\Data Analysis\2_Trial 2 2-10-2012.xmcd\Selection 43 1438 540 1856</vt:lpstr>
      <vt:lpstr>E:\CU\CEE 5052\Self healing study\Data Analysis\7_Trial 7 2-29-2012.xmcd\Selection 43 1470 541 1888</vt:lpstr>
      <vt:lpstr>E:\CU\CEE 5052\Self healing study\Data Analysis\12_Trial 12 4-4-2012.xmcd\Selection 611 1003 1092 1357</vt:lpstr>
      <vt:lpstr>E:\CU\CEE 5052\Self healing study\Data Analysis\12_Trial 12 4-4-2012.xmcd\Selection 43 1454 534 1864</vt:lpstr>
      <vt:lpstr>E:\CU\CEE 5052\Self healing study\Energy Dissipation Rate Data\Energy dissipation rate calcs.xmcd\Selection 3 492 404 559</vt:lpstr>
      <vt:lpstr>E:\CU\CEE 5052\Self healing study\Energy Dissipation Rate Data\Energy dissipation rate calcs.xmcd\Selection 3 281 303 366</vt:lpstr>
      <vt:lpstr>E:\CU\CEE 5052\Self healing study\Energy Dissipation Rate Data\Energy dissipation rate calcs.xmcd\Selection 3 393 289 458</vt:lpstr>
      <vt:lpstr>C:\Users\mw24\Documents\Mathcad\Filtration model tidy 5.xmcd\Selection 459 2011 887 2392</vt:lpstr>
      <vt:lpstr>Stacked Rapid Sand Filtration   Bench Scale</vt:lpstr>
      <vt:lpstr>Outline</vt:lpstr>
      <vt:lpstr>Introduction</vt:lpstr>
      <vt:lpstr>Introduction</vt:lpstr>
      <vt:lpstr>Self – healing Study</vt:lpstr>
      <vt:lpstr>Self – healing Study</vt:lpstr>
      <vt:lpstr>Self – healing Study</vt:lpstr>
      <vt:lpstr>Self – healing Study</vt:lpstr>
      <vt:lpstr>Self – healing Study</vt:lpstr>
      <vt:lpstr>Depth Filter Study</vt:lpstr>
      <vt:lpstr>Depth Filter Study</vt:lpstr>
      <vt:lpstr>Energy Dissipation Rate Study</vt:lpstr>
      <vt:lpstr>Energy Dissipation Rate Study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Conclusion</vt:lpstr>
      <vt:lpstr>Future Work</vt:lpstr>
      <vt:lpstr>Thanks</vt:lpstr>
    </vt:vector>
  </TitlesOfParts>
  <Company>Cornell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CEE 4540: Sustainable Small-Scale Water Supplies</dc:title>
  <dc:creator>Monroe Weber-Shirk</dc:creator>
  <cp:lastModifiedBy>Danhong</cp:lastModifiedBy>
  <cp:revision>407</cp:revision>
  <dcterms:created xsi:type="dcterms:W3CDTF">2008-08-26T14:48:34Z</dcterms:created>
  <dcterms:modified xsi:type="dcterms:W3CDTF">2012-05-12T22:33:51Z</dcterms:modified>
</cp:coreProperties>
</file>